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47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71" r:id="rId5"/>
    <p:sldMasterId id="2147483672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337">
          <p15:clr>
            <a:srgbClr val="A4A3A4"/>
          </p15:clr>
        </p15:guide>
        <p15:guide id="2" pos="5558">
          <p15:clr>
            <a:srgbClr val="A4A3A4"/>
          </p15:clr>
        </p15:guide>
        <p15:guide id="3" pos="1304">
          <p15:clr>
            <a:srgbClr val="A4A3A4"/>
          </p15:clr>
        </p15:guide>
        <p15:guide id="4" orient="horz" pos="1620">
          <p15:clr>
            <a:srgbClr val="A4A3A4"/>
          </p15:clr>
        </p15:guide>
        <p15:guide id="5" orient="horz" pos="2623">
          <p15:clr>
            <a:srgbClr val="A4A3A4"/>
          </p15:clr>
        </p15:guide>
        <p15:guide id="6" pos="4320">
          <p15:clr>
            <a:srgbClr val="A4A3A4"/>
          </p15:clr>
        </p15:guide>
        <p15:guide id="7" pos="3118">
          <p15:clr>
            <a:srgbClr val="A4A3A4"/>
          </p15:clr>
        </p15:guide>
        <p15:guide id="8" pos="2976">
          <p15:clr>
            <a:srgbClr val="A4A3A4"/>
          </p15:clr>
        </p15:guide>
        <p15:guide id="9" orient="horz" pos="590">
          <p15:clr>
            <a:srgbClr val="A4A3A4"/>
          </p15:clr>
        </p15:guide>
        <p15:guide id="10" pos="2268">
          <p15:clr>
            <a:srgbClr val="A4A3A4"/>
          </p15:clr>
        </p15:guide>
        <p15:guide id="11" pos="3902">
          <p15:clr>
            <a:srgbClr val="A4A3A4"/>
          </p15:clr>
        </p15:guide>
        <p15:guide id="12" orient="horz" pos="105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FA3FBD6-F31E-4673-ABB6-6523BE71EAD2}">
  <a:tblStyle styleId="{3FA3FBD6-F31E-4673-ABB6-6523BE71EAD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337" orient="horz"/>
        <p:guide pos="5558"/>
        <p:guide pos="1304"/>
        <p:guide pos="1620" orient="horz"/>
        <p:guide pos="2623" orient="horz"/>
        <p:guide pos="4320"/>
        <p:guide pos="3118"/>
        <p:guide pos="2976"/>
        <p:guide pos="590" orient="horz"/>
        <p:guide pos="2268"/>
        <p:guide pos="3902"/>
        <p:guide pos="1058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3.xml"/><Relationship Id="rId42" Type="http://schemas.openxmlformats.org/officeDocument/2006/relationships/slide" Target="slides/slide35.xml"/><Relationship Id="rId41" Type="http://schemas.openxmlformats.org/officeDocument/2006/relationships/slide" Target="slides/slide34.xml"/><Relationship Id="rId44" Type="http://schemas.openxmlformats.org/officeDocument/2006/relationships/slide" Target="slides/slide37.xml"/><Relationship Id="rId43" Type="http://schemas.openxmlformats.org/officeDocument/2006/relationships/slide" Target="slides/slide36.xml"/><Relationship Id="rId46" Type="http://schemas.openxmlformats.org/officeDocument/2006/relationships/slide" Target="slides/slide39.xml"/><Relationship Id="rId45" Type="http://schemas.openxmlformats.org/officeDocument/2006/relationships/slide" Target="slides/slide3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48" Type="http://schemas.openxmlformats.org/officeDocument/2006/relationships/slide" Target="slides/slide41.xml"/><Relationship Id="rId47" Type="http://schemas.openxmlformats.org/officeDocument/2006/relationships/slide" Target="slides/slide40.xml"/><Relationship Id="rId49" Type="http://schemas.openxmlformats.org/officeDocument/2006/relationships/slide" Target="slides/slide42.xml"/><Relationship Id="rId5" Type="http://schemas.openxmlformats.org/officeDocument/2006/relationships/slideMaster" Target="slideMasters/slideMaster1.xml"/><Relationship Id="rId6" Type="http://schemas.openxmlformats.org/officeDocument/2006/relationships/slideMaster" Target="slideMasters/slideMaster2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31" Type="http://schemas.openxmlformats.org/officeDocument/2006/relationships/slide" Target="slides/slide24.xml"/><Relationship Id="rId30" Type="http://schemas.openxmlformats.org/officeDocument/2006/relationships/slide" Target="slides/slide23.xml"/><Relationship Id="rId33" Type="http://schemas.openxmlformats.org/officeDocument/2006/relationships/slide" Target="slides/slide26.xml"/><Relationship Id="rId32" Type="http://schemas.openxmlformats.org/officeDocument/2006/relationships/slide" Target="slides/slide25.xml"/><Relationship Id="rId35" Type="http://schemas.openxmlformats.org/officeDocument/2006/relationships/slide" Target="slides/slide28.xml"/><Relationship Id="rId34" Type="http://schemas.openxmlformats.org/officeDocument/2006/relationships/slide" Target="slides/slide27.xml"/><Relationship Id="rId37" Type="http://schemas.openxmlformats.org/officeDocument/2006/relationships/slide" Target="slides/slide30.xml"/><Relationship Id="rId36" Type="http://schemas.openxmlformats.org/officeDocument/2006/relationships/slide" Target="slides/slide29.xml"/><Relationship Id="rId39" Type="http://schemas.openxmlformats.org/officeDocument/2006/relationships/slide" Target="slides/slide32.xml"/><Relationship Id="rId38" Type="http://schemas.openxmlformats.org/officeDocument/2006/relationships/slide" Target="slides/slide31.xml"/><Relationship Id="rId20" Type="http://schemas.openxmlformats.org/officeDocument/2006/relationships/slide" Target="slides/slide13.xml"/><Relationship Id="rId22" Type="http://schemas.openxmlformats.org/officeDocument/2006/relationships/slide" Target="slides/slide15.xml"/><Relationship Id="rId21" Type="http://schemas.openxmlformats.org/officeDocument/2006/relationships/slide" Target="slides/slide14.xml"/><Relationship Id="rId24" Type="http://schemas.openxmlformats.org/officeDocument/2006/relationships/slide" Target="slides/slide17.xml"/><Relationship Id="rId23" Type="http://schemas.openxmlformats.org/officeDocument/2006/relationships/slide" Target="slides/slide16.xml"/><Relationship Id="rId26" Type="http://schemas.openxmlformats.org/officeDocument/2006/relationships/slide" Target="slides/slide19.xml"/><Relationship Id="rId25" Type="http://schemas.openxmlformats.org/officeDocument/2006/relationships/slide" Target="slides/slide18.xml"/><Relationship Id="rId28" Type="http://schemas.openxmlformats.org/officeDocument/2006/relationships/slide" Target="slides/slide21.xml"/><Relationship Id="rId27" Type="http://schemas.openxmlformats.org/officeDocument/2006/relationships/slide" Target="slides/slide20.xml"/><Relationship Id="rId29" Type="http://schemas.openxmlformats.org/officeDocument/2006/relationships/slide" Target="slides/slide22.xml"/><Relationship Id="rId51" Type="http://schemas.openxmlformats.org/officeDocument/2006/relationships/slide" Target="slides/slide44.xml"/><Relationship Id="rId50" Type="http://schemas.openxmlformats.org/officeDocument/2006/relationships/slide" Target="slides/slide43.xml"/><Relationship Id="rId53" Type="http://schemas.openxmlformats.org/officeDocument/2006/relationships/slide" Target="slides/slide46.xml"/><Relationship Id="rId52" Type="http://schemas.openxmlformats.org/officeDocument/2006/relationships/slide" Target="slides/slide45.xml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54" Type="http://schemas.openxmlformats.org/officeDocument/2006/relationships/slide" Target="slides/slide47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slide" Target="slides/slide10.xml"/><Relationship Id="rId16" Type="http://schemas.openxmlformats.org/officeDocument/2006/relationships/slide" Target="slides/slide9.xml"/><Relationship Id="rId19" Type="http://schemas.openxmlformats.org/officeDocument/2006/relationships/slide" Target="slides/slide12.xml"/><Relationship Id="rId18" Type="http://schemas.openxmlformats.org/officeDocument/2006/relationships/slide" Target="slides/slide11.xml"/></Relationships>
</file>

<file path=ppt/media/image1.png>
</file>

<file path=ppt/media/image10.jpg>
</file>

<file path=ppt/media/image11.jpg>
</file>

<file path=ppt/media/image12.jpg>
</file>

<file path=ppt/media/image13.jpg>
</file>

<file path=ppt/media/image14.png>
</file>

<file path=ppt/media/image15.jpg>
</file>

<file path=ppt/media/image16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0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46621cc6e7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46621cc6e7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g4523b52df0_1_4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7" name="Google Shape;247;g4523b52df0_1_4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3" name="Shape 2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Google Shape;254;g3de7457949_0_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5" name="Google Shape;255;g3de7457949_0_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g3df8358ba7_0_3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2" name="Google Shape;262;g3df8358ba7_0_3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3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3de7457949_0_3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3de7457949_0_3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4523b52df0_1_4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4523b52df0_1_4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4523b52df0_1_2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4523b52df0_1_2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g3de7457949_0_2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4" name="Google Shape;354;g3de7457949_0_2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g3de7457949_0_3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6" name="Google Shape;366;g3de7457949_0_3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8" name="Shape 4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" name="Google Shape;419;g4523b52df0_1_4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0" name="Google Shape;420;g4523b52df0_1_4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de7457949_0_2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de7457949_0_2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6" name="Shape 4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Google Shape;447;g4523b52df0_1_2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8" name="Google Shape;448;g4523b52df0_1_2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66" name="Shape 4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7" name="Google Shape;467;g3de7457949_0_7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8" name="Google Shape;468;g3de7457949_0_7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0" name="Shape 5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" name="Google Shape;501;g4523b52df0_1_38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02" name="Google Shape;502;g4523b52df0_1_38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18" name="Shape 5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9" name="Google Shape;519;g3ea541527f_0_187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0" name="Google Shape;520;g3ea541527f_0_187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25" name="Shape 5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6" name="Google Shape;526;g3de7457949_0_6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7" name="Google Shape;527;g3de7457949_0_6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35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g3de7457949_0_7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7" name="Google Shape;537;g3de7457949_0_7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4523b52df0_1_4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4523b52df0_1_4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g3de7457949_0_77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7" name="Google Shape;567;g3de7457949_0_77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97" name="Shape 5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8" name="Google Shape;598;g3de7457949_0_7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9" name="Google Shape;599;g3de7457949_0_7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g3de7457949_0_7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6" name="Google Shape;616;g3de7457949_0_7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de7457949_0_1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de7457949_0_1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g3de7457949_0_7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1" name="Google Shape;641;g3de7457949_0_7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g3de7457949_0_7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0" name="Google Shape;650;g3de7457949_0_7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54" name="Shape 6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" name="Google Shape;655;g4c9261541e_0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6" name="Google Shape;656;g4c9261541e_0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61" name="Shape 6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2" name="Google Shape;662;g4c9261541e_0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3" name="Google Shape;663;g4c9261541e_0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g4c9261541e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9" name="Google Shape;679;g4c9261541e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93" name="Shape 1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4" name="Google Shape;1294;g4c9261541e_0_10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5" name="Google Shape;1295;g4c9261541e_0_10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84" name="Shape 37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5" name="Google Shape;3785;g4c9261541e_0_35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6" name="Google Shape;3786;g4c9261541e_0_35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494" name="Shape 44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5" name="Google Shape;4495;g4c9261541e_0_6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96" name="Google Shape;4496;g4c9261541e_0_6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890" name="Shape 48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1" name="Google Shape;4891;g4c9261541e_0_42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892" name="Google Shape;4892;g4c9261541e_0_42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483" name="Shape 5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4" name="Google Shape;5484;g4c9261541e_0_48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85" name="Google Shape;5485;g4c9261541e_0_48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4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g4523b52df0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6" name="Google Shape;186;g4523b52df0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018" name="Shape 60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9" name="Google Shape;6019;g4c9261541e_0_536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20" name="Google Shape;6020;g4c9261541e_0_536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03" name="Shape 6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4" name="Google Shape;6304;g4c9261541e_0_56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05" name="Google Shape;6305;g4c9261541e_0_56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745" name="Shape 67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6" name="Google Shape;6746;g4c9261541e_0_60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747" name="Google Shape;6747;g4c9261541e_0_60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111" name="Shape 7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2" name="Google Shape;7112;g4c9261541e_0_64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113" name="Google Shape;7113;g4c9261541e_0_64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15" name="Shape 7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6" name="Google Shape;7616;g4c9261541e_0_69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17" name="Google Shape;7617;g4c9261541e_0_69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011" name="Shape 80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2" name="Google Shape;8012;g4c9261541e_0_73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13" name="Google Shape;8013;g4c9261541e_0_73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48" name="Shape 8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49" name="Google Shape;8449;g4c9261541e_0_77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50" name="Google Shape;8450;g4c9261541e_0_77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919" name="Shape 89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20" name="Google Shape;8920;g4c9261541e_0_826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21" name="Google Shape;8921;g4c9261541e_0_826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de7457949_0_2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de7457949_0_2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de7457949_0_2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de7457949_0_2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3de7457949_0_2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3de7457949_0_2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3de7457949_0_2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3de7457949_0_2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g3de7457949_0_29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5" name="Google Shape;235;g3de7457949_0_29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1516500" y="1001050"/>
            <a:ext cx="6809100" cy="31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52525"/>
              </a:buClr>
              <a:buSzPts val="4600"/>
              <a:buNone/>
              <a:defRPr sz="4600">
                <a:solidFill>
                  <a:srgbClr val="252525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4800"/>
              <a:buNone/>
              <a:defRPr sz="4800"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11" name="Google Shape;11;p2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" name="Google Shape;12;p2"/>
          <p:cNvSpPr txBox="1"/>
          <p:nvPr>
            <p:ph idx="1" type="subTitle"/>
          </p:nvPr>
        </p:nvSpPr>
        <p:spPr>
          <a:xfrm rot="-5400000">
            <a:off x="-1772935" y="1844264"/>
            <a:ext cx="49506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2 columns slide" type="twoColTx">
  <p:cSld name="TITLE_AND_TWO_COLUMNS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1"/>
          <p:cNvSpPr txBox="1"/>
          <p:nvPr>
            <p:ph type="title"/>
          </p:nvPr>
        </p:nvSpPr>
        <p:spPr>
          <a:xfrm>
            <a:off x="726100" y="115775"/>
            <a:ext cx="3528000" cy="21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2400"/>
              <a:buNone/>
              <a:defRPr sz="2400">
                <a:solidFill>
                  <a:srgbClr val="202020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55" name="Google Shape;55;p1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6" name="Google Shape;56;p11"/>
          <p:cNvSpPr/>
          <p:nvPr/>
        </p:nvSpPr>
        <p:spPr>
          <a:xfrm rot="-5400000">
            <a:off x="-164762" y="3653725"/>
            <a:ext cx="18741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11"/>
          <p:cNvSpPr/>
          <p:nvPr/>
        </p:nvSpPr>
        <p:spPr>
          <a:xfrm rot="-5400000">
            <a:off x="3988138" y="3653725"/>
            <a:ext cx="18741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1"/>
          <p:cNvSpPr txBox="1"/>
          <p:nvPr>
            <p:ph idx="1" type="subTitle"/>
          </p:nvPr>
        </p:nvSpPr>
        <p:spPr>
          <a:xfrm>
            <a:off x="1105337" y="2225996"/>
            <a:ext cx="33993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59" name="Google Shape;59;p11"/>
          <p:cNvSpPr txBox="1"/>
          <p:nvPr>
            <p:ph idx="2" type="subTitle"/>
          </p:nvPr>
        </p:nvSpPr>
        <p:spPr>
          <a:xfrm>
            <a:off x="1105325" y="3315875"/>
            <a:ext cx="33993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60" name="Google Shape;60;p11"/>
          <p:cNvSpPr txBox="1"/>
          <p:nvPr>
            <p:ph idx="3" type="subTitle"/>
          </p:nvPr>
        </p:nvSpPr>
        <p:spPr>
          <a:xfrm>
            <a:off x="5247791" y="2225996"/>
            <a:ext cx="33993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61" name="Google Shape;61;p11"/>
          <p:cNvSpPr txBox="1"/>
          <p:nvPr>
            <p:ph idx="4" type="subTitle"/>
          </p:nvPr>
        </p:nvSpPr>
        <p:spPr>
          <a:xfrm>
            <a:off x="5247800" y="3315875"/>
            <a:ext cx="33993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6 columns slide 1">
  <p:cSld name="TITLE_AND_TWO_COLUMNS_2"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2"/>
          <p:cNvSpPr txBox="1"/>
          <p:nvPr>
            <p:ph type="title"/>
          </p:nvPr>
        </p:nvSpPr>
        <p:spPr>
          <a:xfrm>
            <a:off x="726100" y="-773300"/>
            <a:ext cx="5135100" cy="21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2400"/>
              <a:buNone/>
              <a:defRPr sz="2400">
                <a:solidFill>
                  <a:srgbClr val="20202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 sz="3300"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64" name="Google Shape;64;p1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5" name="Google Shape;65;p12"/>
          <p:cNvSpPr/>
          <p:nvPr/>
        </p:nvSpPr>
        <p:spPr>
          <a:xfrm rot="-5400000">
            <a:off x="1681125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6" name="Google Shape;66;p12"/>
          <p:cNvSpPr/>
          <p:nvPr/>
        </p:nvSpPr>
        <p:spPr>
          <a:xfrm rot="-5400000">
            <a:off x="4301550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7" name="Google Shape;67;p12"/>
          <p:cNvSpPr/>
          <p:nvPr/>
        </p:nvSpPr>
        <p:spPr>
          <a:xfrm rot="-5400000">
            <a:off x="6921975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2"/>
          <p:cNvSpPr txBox="1"/>
          <p:nvPr>
            <p:ph idx="1" type="subTitle"/>
          </p:nvPr>
        </p:nvSpPr>
        <p:spPr>
          <a:xfrm>
            <a:off x="7006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69" name="Google Shape;69;p12"/>
          <p:cNvSpPr txBox="1"/>
          <p:nvPr>
            <p:ph idx="2" type="subTitle"/>
          </p:nvPr>
        </p:nvSpPr>
        <p:spPr>
          <a:xfrm>
            <a:off x="7006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70" name="Google Shape;70;p12"/>
          <p:cNvSpPr txBox="1"/>
          <p:nvPr>
            <p:ph idx="3" type="subTitle"/>
          </p:nvPr>
        </p:nvSpPr>
        <p:spPr>
          <a:xfrm>
            <a:off x="33301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1" name="Google Shape;71;p12"/>
          <p:cNvSpPr txBox="1"/>
          <p:nvPr>
            <p:ph idx="4" type="subTitle"/>
          </p:nvPr>
        </p:nvSpPr>
        <p:spPr>
          <a:xfrm>
            <a:off x="33301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72" name="Google Shape;72;p12"/>
          <p:cNvSpPr txBox="1"/>
          <p:nvPr>
            <p:ph idx="5" type="subTitle"/>
          </p:nvPr>
        </p:nvSpPr>
        <p:spPr>
          <a:xfrm>
            <a:off x="59596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3" name="Google Shape;73;p12"/>
          <p:cNvSpPr txBox="1"/>
          <p:nvPr>
            <p:ph idx="6" type="subTitle"/>
          </p:nvPr>
        </p:nvSpPr>
        <p:spPr>
          <a:xfrm>
            <a:off x="59596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74" name="Google Shape;74;p12"/>
          <p:cNvSpPr txBox="1"/>
          <p:nvPr>
            <p:ph idx="7" type="subTitle"/>
          </p:nvPr>
        </p:nvSpPr>
        <p:spPr>
          <a:xfrm>
            <a:off x="7006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5" name="Google Shape;75;p12"/>
          <p:cNvSpPr txBox="1"/>
          <p:nvPr>
            <p:ph idx="8" type="subTitle"/>
          </p:nvPr>
        </p:nvSpPr>
        <p:spPr>
          <a:xfrm>
            <a:off x="7006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76" name="Google Shape;76;p12"/>
          <p:cNvSpPr txBox="1"/>
          <p:nvPr>
            <p:ph idx="9" type="subTitle"/>
          </p:nvPr>
        </p:nvSpPr>
        <p:spPr>
          <a:xfrm>
            <a:off x="33301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7" name="Google Shape;77;p12"/>
          <p:cNvSpPr txBox="1"/>
          <p:nvPr>
            <p:ph idx="13" type="subTitle"/>
          </p:nvPr>
        </p:nvSpPr>
        <p:spPr>
          <a:xfrm>
            <a:off x="33301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78" name="Google Shape;78;p12"/>
          <p:cNvSpPr txBox="1"/>
          <p:nvPr>
            <p:ph idx="14" type="subTitle"/>
          </p:nvPr>
        </p:nvSpPr>
        <p:spPr>
          <a:xfrm>
            <a:off x="59596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79" name="Google Shape;79;p12"/>
          <p:cNvSpPr txBox="1"/>
          <p:nvPr>
            <p:ph idx="15" type="subTitle"/>
          </p:nvPr>
        </p:nvSpPr>
        <p:spPr>
          <a:xfrm>
            <a:off x="59596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3 columns slide">
  <p:cSld name="TITLE_AND_TWO_COLUMNS_1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/>
          <p:nvPr>
            <p:ph type="title"/>
          </p:nvPr>
        </p:nvSpPr>
        <p:spPr>
          <a:xfrm>
            <a:off x="4937250" y="1495850"/>
            <a:ext cx="35226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2pPr>
            <a:lvl3pPr lvl="2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3pPr>
            <a:lvl4pPr lvl="3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4pPr>
            <a:lvl5pPr lvl="4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5pPr>
            <a:lvl6pPr lvl="5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6pPr>
            <a:lvl7pPr lvl="6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7pPr>
            <a:lvl8pPr lvl="7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8pPr>
            <a:lvl9pPr lvl="8" rtl="0">
              <a:spcBef>
                <a:spcPts val="0"/>
              </a:spcBef>
              <a:spcAft>
                <a:spcPts val="0"/>
              </a:spcAft>
              <a:buSzPts val="3300"/>
              <a:buNone/>
              <a:defRPr sz="3300"/>
            </a:lvl9pPr>
          </a:lstStyle>
          <a:p/>
        </p:txBody>
      </p:sp>
      <p:sp>
        <p:nvSpPr>
          <p:cNvPr id="82" name="Google Shape;82;p1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3" name="Google Shape;83;p13"/>
          <p:cNvSpPr/>
          <p:nvPr/>
        </p:nvSpPr>
        <p:spPr>
          <a:xfrm rot="-5400000">
            <a:off x="2297700" y="3573600"/>
            <a:ext cx="17139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3"/>
          <p:cNvSpPr/>
          <p:nvPr/>
        </p:nvSpPr>
        <p:spPr>
          <a:xfrm rot="-5400000">
            <a:off x="4927200" y="3573625"/>
            <a:ext cx="17139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3"/>
          <p:cNvSpPr/>
          <p:nvPr/>
        </p:nvSpPr>
        <p:spPr>
          <a:xfrm rot="-5400000">
            <a:off x="7556700" y="3573625"/>
            <a:ext cx="17139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7006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7" name="Google Shape;87;p13"/>
          <p:cNvSpPr txBox="1"/>
          <p:nvPr>
            <p:ph idx="2" type="subTitle"/>
          </p:nvPr>
        </p:nvSpPr>
        <p:spPr>
          <a:xfrm>
            <a:off x="7006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88" name="Google Shape;88;p13"/>
          <p:cNvSpPr txBox="1"/>
          <p:nvPr>
            <p:ph idx="3" type="subTitle"/>
          </p:nvPr>
        </p:nvSpPr>
        <p:spPr>
          <a:xfrm>
            <a:off x="33301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89" name="Google Shape;89;p13"/>
          <p:cNvSpPr txBox="1"/>
          <p:nvPr>
            <p:ph idx="4" type="subTitle"/>
          </p:nvPr>
        </p:nvSpPr>
        <p:spPr>
          <a:xfrm>
            <a:off x="33301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90" name="Google Shape;90;p13"/>
          <p:cNvSpPr txBox="1"/>
          <p:nvPr>
            <p:ph idx="5" type="subTitle"/>
          </p:nvPr>
        </p:nvSpPr>
        <p:spPr>
          <a:xfrm>
            <a:off x="59596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b="1" sz="17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252525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91" name="Google Shape;91;p13"/>
          <p:cNvSpPr txBox="1"/>
          <p:nvPr>
            <p:ph idx="6" type="subTitle"/>
          </p:nvPr>
        </p:nvSpPr>
        <p:spPr>
          <a:xfrm>
            <a:off x="59596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Only">
  <p:cSld name="TITLE_ONLY">
    <p:spTree>
      <p:nvGrpSpPr>
        <p:cNvPr id="92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/>
          <p:nvPr>
            <p:ph type="title"/>
          </p:nvPr>
        </p:nvSpPr>
        <p:spPr>
          <a:xfrm>
            <a:off x="5322125" y="506525"/>
            <a:ext cx="35238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300"/>
              <a:buNone/>
              <a:defRPr/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EFD67E"/>
              </a:buClr>
              <a:buSzPts val="3300"/>
              <a:buNone/>
              <a:defRPr>
                <a:solidFill>
                  <a:srgbClr val="EFD67E"/>
                </a:solidFill>
              </a:defRPr>
            </a:lvl9pPr>
          </a:lstStyle>
          <a:p/>
        </p:txBody>
      </p:sp>
      <p:sp>
        <p:nvSpPr>
          <p:cNvPr id="94" name="Google Shape;94;p1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95" name="Google Shape;95;p14"/>
          <p:cNvSpPr/>
          <p:nvPr/>
        </p:nvSpPr>
        <p:spPr>
          <a:xfrm rot="10800000">
            <a:off x="6556325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 &amp; text">
  <p:cSld name="TITLE_ONLY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5"/>
          <p:cNvSpPr txBox="1"/>
          <p:nvPr>
            <p:ph hasCustomPrompt="1" type="title"/>
          </p:nvPr>
        </p:nvSpPr>
        <p:spPr>
          <a:xfrm>
            <a:off x="542950" y="2077450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5600"/>
              <a:buNone/>
              <a:defRPr b="1" sz="5600">
                <a:solidFill>
                  <a:srgbClr val="D9D9D9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98" name="Google Shape;98;p15"/>
          <p:cNvSpPr txBox="1"/>
          <p:nvPr>
            <p:ph idx="1" type="subTitle"/>
          </p:nvPr>
        </p:nvSpPr>
        <p:spPr>
          <a:xfrm>
            <a:off x="1194950" y="3030850"/>
            <a:ext cx="67542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Numbers &amp; text">
  <p:cSld name="TITLE_ONLY_1_1">
    <p:bg>
      <p:bgPr>
        <a:solidFill>
          <a:srgbClr val="252525"/>
        </a:solidFill>
      </p:bgPr>
    </p:bg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6"/>
          <p:cNvSpPr txBox="1"/>
          <p:nvPr>
            <p:ph hasCustomPrompt="1" type="title"/>
          </p:nvPr>
        </p:nvSpPr>
        <p:spPr>
          <a:xfrm>
            <a:off x="542950" y="609775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400"/>
              <a:buNone/>
              <a:defRPr b="1" sz="4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1" name="Google Shape;101;p16"/>
          <p:cNvSpPr txBox="1"/>
          <p:nvPr>
            <p:ph idx="1" type="subTitle"/>
          </p:nvPr>
        </p:nvSpPr>
        <p:spPr>
          <a:xfrm>
            <a:off x="1194950" y="13787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02" name="Google Shape;102;p16"/>
          <p:cNvSpPr txBox="1"/>
          <p:nvPr>
            <p:ph hasCustomPrompt="1" idx="2" type="title"/>
          </p:nvPr>
        </p:nvSpPr>
        <p:spPr>
          <a:xfrm>
            <a:off x="542950" y="1833775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400"/>
              <a:buNone/>
              <a:defRPr b="1" sz="4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3" name="Google Shape;103;p16"/>
          <p:cNvSpPr txBox="1"/>
          <p:nvPr>
            <p:ph idx="3" type="subTitle"/>
          </p:nvPr>
        </p:nvSpPr>
        <p:spPr>
          <a:xfrm>
            <a:off x="1194950" y="26027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04" name="Google Shape;104;p16"/>
          <p:cNvSpPr txBox="1"/>
          <p:nvPr>
            <p:ph hasCustomPrompt="1" idx="4" type="title"/>
          </p:nvPr>
        </p:nvSpPr>
        <p:spPr>
          <a:xfrm>
            <a:off x="542950" y="3176350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400"/>
              <a:buNone/>
              <a:defRPr b="1" sz="4400">
                <a:solidFill>
                  <a:srgbClr val="F3F3F3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0"/>
              <a:buNone/>
              <a:defRPr sz="12000">
                <a:solidFill>
                  <a:srgbClr val="F3F3F3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05" name="Google Shape;105;p16"/>
          <p:cNvSpPr txBox="1"/>
          <p:nvPr>
            <p:ph idx="5" type="subTitle"/>
          </p:nvPr>
        </p:nvSpPr>
        <p:spPr>
          <a:xfrm>
            <a:off x="1194950" y="3945350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 slide">
  <p:cSld name="ONE_COLUMN_TEXT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7"/>
          <p:cNvSpPr txBox="1"/>
          <p:nvPr/>
        </p:nvSpPr>
        <p:spPr>
          <a:xfrm>
            <a:off x="8251984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‹#›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08" name="Google Shape;108;p1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9" name="Google Shape;109;p17"/>
          <p:cNvSpPr txBox="1"/>
          <p:nvPr>
            <p:ph type="title"/>
          </p:nvPr>
        </p:nvSpPr>
        <p:spPr>
          <a:xfrm>
            <a:off x="496300" y="1198875"/>
            <a:ext cx="5016000" cy="204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  <p:sp>
        <p:nvSpPr>
          <p:cNvPr id="110" name="Google Shape;110;p17"/>
          <p:cNvSpPr/>
          <p:nvPr/>
        </p:nvSpPr>
        <p:spPr>
          <a:xfrm rot="10800000">
            <a:off x="561900" y="4669200"/>
            <a:ext cx="2289600" cy="92400"/>
          </a:xfrm>
          <a:prstGeom prst="rect">
            <a:avLst/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E7FF"/>
              </a:solidFill>
            </a:endParaRPr>
          </a:p>
        </p:txBody>
      </p:sp>
      <p:sp>
        <p:nvSpPr>
          <p:cNvPr id="111" name="Google Shape;111;p17"/>
          <p:cNvSpPr txBox="1"/>
          <p:nvPr>
            <p:ph idx="1" type="subTitle"/>
          </p:nvPr>
        </p:nvSpPr>
        <p:spPr>
          <a:xfrm>
            <a:off x="496300" y="3315875"/>
            <a:ext cx="33432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 slide 1">
  <p:cSld name="ONE_COLUMN_TEXT_1"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8"/>
          <p:cNvSpPr txBox="1"/>
          <p:nvPr/>
        </p:nvSpPr>
        <p:spPr>
          <a:xfrm>
            <a:off x="8251984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‹#›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114" name="Google Shape;114;p18"/>
          <p:cNvSpPr txBox="1"/>
          <p:nvPr>
            <p:ph type="title"/>
          </p:nvPr>
        </p:nvSpPr>
        <p:spPr>
          <a:xfrm>
            <a:off x="496300" y="-98500"/>
            <a:ext cx="4133400" cy="204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 &amp; title" type="blank">
  <p:cSld name="BLANK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9"/>
          <p:cNvSpPr txBox="1"/>
          <p:nvPr>
            <p:ph type="title"/>
          </p:nvPr>
        </p:nvSpPr>
        <p:spPr>
          <a:xfrm>
            <a:off x="410675" y="375400"/>
            <a:ext cx="74988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ck Slide &amp; title">
  <p:cSld name="CUSTOM_1">
    <p:bg>
      <p:bgPr>
        <a:solidFill>
          <a:srgbClr val="252525"/>
        </a:solidFill>
      </p:bgPr>
    </p:bg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0"/>
          <p:cNvSpPr txBox="1"/>
          <p:nvPr>
            <p:ph type="title"/>
          </p:nvPr>
        </p:nvSpPr>
        <p:spPr>
          <a:xfrm>
            <a:off x="410675" y="375400"/>
            <a:ext cx="74988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&amp; subtitle slide" type="secHead">
  <p:cSld name="SECTION_HEADER">
    <p:bg>
      <p:bgPr>
        <a:noFill/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1477425" y="209507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subTitle"/>
          </p:nvPr>
        </p:nvSpPr>
        <p:spPr>
          <a:xfrm>
            <a:off x="1477425" y="4030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sign/ Content">
  <p:cSld name="BLANK_1_1_1_1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21" name="Google Shape;121;p21"/>
          <p:cNvSpPr/>
          <p:nvPr/>
        </p:nvSpPr>
        <p:spPr>
          <a:xfrm>
            <a:off x="1088275" y="534300"/>
            <a:ext cx="4074600" cy="40752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22" name="Google Shape;122;p21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23" name="Google Shape;123;p21"/>
          <p:cNvSpPr/>
          <p:nvPr/>
        </p:nvSpPr>
        <p:spPr>
          <a:xfrm>
            <a:off x="1088275" y="2571900"/>
            <a:ext cx="2037300" cy="2037600"/>
          </a:xfrm>
          <a:prstGeom prst="rect">
            <a:avLst/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24" name="Google Shape;124;p21"/>
          <p:cNvSpPr/>
          <p:nvPr/>
        </p:nvSpPr>
        <p:spPr>
          <a:xfrm>
            <a:off x="3125575" y="2571900"/>
            <a:ext cx="2037300" cy="2037600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125" name="Google Shape;125;p21"/>
          <p:cNvSpPr/>
          <p:nvPr/>
        </p:nvSpPr>
        <p:spPr>
          <a:xfrm>
            <a:off x="3125575" y="534300"/>
            <a:ext cx="2037300" cy="2037600"/>
          </a:xfrm>
          <a:prstGeom prst="rect">
            <a:avLst/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26" name="Google Shape;126;p21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1" type="subTitle"/>
          </p:nvPr>
        </p:nvSpPr>
        <p:spPr>
          <a:xfrm>
            <a:off x="1335850" y="9883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Design/ Content 2">
  <p:cSld name="BLANK_1_1_1_1_2">
    <p:bg>
      <p:bgPr>
        <a:solidFill>
          <a:srgbClr val="252525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30" name="Google Shape;130;p22"/>
          <p:cNvSpPr/>
          <p:nvPr/>
        </p:nvSpPr>
        <p:spPr>
          <a:xfrm>
            <a:off x="1088275" y="534300"/>
            <a:ext cx="4074600" cy="4075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  <a:highlight>
                <a:srgbClr val="FFFFFF"/>
              </a:highlight>
            </a:endParaRPr>
          </a:p>
        </p:txBody>
      </p:sp>
      <p:sp>
        <p:nvSpPr>
          <p:cNvPr id="131" name="Google Shape;131;p22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32" name="Google Shape;132;p22"/>
          <p:cNvSpPr/>
          <p:nvPr/>
        </p:nvSpPr>
        <p:spPr>
          <a:xfrm>
            <a:off x="1088275" y="2571900"/>
            <a:ext cx="2037300" cy="2037600"/>
          </a:xfrm>
          <a:prstGeom prst="rect">
            <a:avLst/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33" name="Google Shape;133;p22"/>
          <p:cNvSpPr/>
          <p:nvPr/>
        </p:nvSpPr>
        <p:spPr>
          <a:xfrm>
            <a:off x="3125575" y="2571900"/>
            <a:ext cx="2037300" cy="2037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52525"/>
              </a:solidFill>
              <a:highlight>
                <a:srgbClr val="FFFFFF"/>
              </a:highlight>
            </a:endParaRPr>
          </a:p>
        </p:txBody>
      </p:sp>
      <p:sp>
        <p:nvSpPr>
          <p:cNvPr id="134" name="Google Shape;134;p22"/>
          <p:cNvSpPr/>
          <p:nvPr/>
        </p:nvSpPr>
        <p:spPr>
          <a:xfrm>
            <a:off x="3125575" y="534300"/>
            <a:ext cx="2037300" cy="2037600"/>
          </a:xfrm>
          <a:prstGeom prst="rect">
            <a:avLst/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35" name="Google Shape;135;p22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136" name="Google Shape;136;p22"/>
          <p:cNvSpPr txBox="1"/>
          <p:nvPr>
            <p:ph idx="1" type="subTitle"/>
          </p:nvPr>
        </p:nvSpPr>
        <p:spPr>
          <a:xfrm>
            <a:off x="1335850" y="30259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37" name="Google Shape;137;p22"/>
          <p:cNvSpPr txBox="1"/>
          <p:nvPr>
            <p:ph idx="2" type="subTitle"/>
          </p:nvPr>
        </p:nvSpPr>
        <p:spPr>
          <a:xfrm>
            <a:off x="3373075" y="9883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Agenda / Content 1">
  <p:cSld name="BLANK_1_1_1_1_1"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40" name="Google Shape;140;p23"/>
          <p:cNvSpPr/>
          <p:nvPr/>
        </p:nvSpPr>
        <p:spPr>
          <a:xfrm>
            <a:off x="1088275" y="534300"/>
            <a:ext cx="4074600" cy="40752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41" name="Google Shape;141;p23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42" name="Google Shape;142;p23"/>
          <p:cNvSpPr/>
          <p:nvPr/>
        </p:nvSpPr>
        <p:spPr>
          <a:xfrm>
            <a:off x="1088275" y="2571900"/>
            <a:ext cx="2037300" cy="2037600"/>
          </a:xfrm>
          <a:prstGeom prst="rect">
            <a:avLst/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43" name="Google Shape;143;p23"/>
          <p:cNvSpPr/>
          <p:nvPr/>
        </p:nvSpPr>
        <p:spPr>
          <a:xfrm>
            <a:off x="3125575" y="2571900"/>
            <a:ext cx="2037300" cy="2037600"/>
          </a:xfrm>
          <a:prstGeom prst="rect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144" name="Google Shape;144;p23"/>
          <p:cNvSpPr/>
          <p:nvPr/>
        </p:nvSpPr>
        <p:spPr>
          <a:xfrm>
            <a:off x="3125575" y="534300"/>
            <a:ext cx="2037300" cy="2037600"/>
          </a:xfrm>
          <a:prstGeom prst="rect">
            <a:avLst/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45" name="Google Shape;145;p23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5200"/>
              <a:buNone/>
              <a:defRPr sz="52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146" name="Google Shape;146;p23"/>
          <p:cNvSpPr txBox="1"/>
          <p:nvPr>
            <p:ph idx="1" type="subTitle"/>
          </p:nvPr>
        </p:nvSpPr>
        <p:spPr>
          <a:xfrm>
            <a:off x="1477900" y="1442400"/>
            <a:ext cx="15423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47" name="Google Shape;147;p23"/>
          <p:cNvSpPr txBox="1"/>
          <p:nvPr>
            <p:ph idx="2" type="subTitle"/>
          </p:nvPr>
        </p:nvSpPr>
        <p:spPr>
          <a:xfrm>
            <a:off x="3217775" y="646250"/>
            <a:ext cx="15423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48" name="Google Shape;148;p23"/>
          <p:cNvSpPr txBox="1"/>
          <p:nvPr>
            <p:ph idx="3" type="subTitle"/>
          </p:nvPr>
        </p:nvSpPr>
        <p:spPr>
          <a:xfrm>
            <a:off x="1240675" y="2571900"/>
            <a:ext cx="15423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49" name="Google Shape;149;p23"/>
          <p:cNvSpPr txBox="1"/>
          <p:nvPr>
            <p:ph idx="4" type="subTitle"/>
          </p:nvPr>
        </p:nvSpPr>
        <p:spPr>
          <a:xfrm>
            <a:off x="3468175" y="3341400"/>
            <a:ext cx="15423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2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150" name="Google Shape;150;p23"/>
          <p:cNvSpPr txBox="1"/>
          <p:nvPr>
            <p:ph hasCustomPrompt="1" idx="5" type="title"/>
          </p:nvPr>
        </p:nvSpPr>
        <p:spPr>
          <a:xfrm rot="-5400000">
            <a:off x="1696225" y="823975"/>
            <a:ext cx="17910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b="1" sz="5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1" name="Google Shape;151;p23"/>
          <p:cNvSpPr txBox="1"/>
          <p:nvPr>
            <p:ph hasCustomPrompt="1" idx="6" type="title"/>
          </p:nvPr>
        </p:nvSpPr>
        <p:spPr>
          <a:xfrm rot="-5400000">
            <a:off x="2622124" y="894450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b="1" sz="5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2" name="Google Shape;152;p23"/>
          <p:cNvSpPr txBox="1"/>
          <p:nvPr>
            <p:ph hasCustomPrompt="1" idx="7" type="title"/>
          </p:nvPr>
        </p:nvSpPr>
        <p:spPr>
          <a:xfrm rot="-5400000">
            <a:off x="3645874" y="2230400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b="1" sz="5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53" name="Google Shape;153;p23"/>
          <p:cNvSpPr txBox="1"/>
          <p:nvPr>
            <p:ph hasCustomPrompt="1" idx="8" type="title"/>
          </p:nvPr>
        </p:nvSpPr>
        <p:spPr>
          <a:xfrm rot="-5400000">
            <a:off x="593524" y="2942543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600"/>
              <a:buNone/>
              <a:defRPr b="1" sz="56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 slide" type="blank">
  <p:cSld name="BLANK"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&amp; subtitle slide 1">
  <p:cSld name="SECTION_HEADER_1">
    <p:bg>
      <p:bgPr>
        <a:noFill/>
      </p:bgPr>
    </p:bg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4"/>
          <p:cNvSpPr txBox="1"/>
          <p:nvPr>
            <p:ph type="title"/>
          </p:nvPr>
        </p:nvSpPr>
        <p:spPr>
          <a:xfrm>
            <a:off x="1477425" y="142332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20" name="Google Shape;20;p4"/>
          <p:cNvSpPr txBox="1"/>
          <p:nvPr>
            <p:ph idx="1" type="subTitle"/>
          </p:nvPr>
        </p:nvSpPr>
        <p:spPr>
          <a:xfrm>
            <a:off x="1477425" y="2977225"/>
            <a:ext cx="1894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21" name="Google Shape;21;p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" name="Google Shape;22;p4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Title &amp; subtitle slide 1 1">
  <p:cSld name="SECTION_HEADER_1_1">
    <p:bg>
      <p:bgPr>
        <a:noFill/>
      </p:bgPr>
    </p:bg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/>
          <p:nvPr>
            <p:ph type="title"/>
          </p:nvPr>
        </p:nvSpPr>
        <p:spPr>
          <a:xfrm flipH="1">
            <a:off x="3821950" y="142332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rgbClr val="373334"/>
              </a:buClr>
              <a:buSzPts val="3300"/>
              <a:buNone/>
              <a:defRPr sz="3300">
                <a:solidFill>
                  <a:srgbClr val="373334"/>
                </a:solidFill>
              </a:defRPr>
            </a:lvl9pPr>
          </a:lstStyle>
          <a:p/>
        </p:txBody>
      </p:sp>
      <p:sp>
        <p:nvSpPr>
          <p:cNvPr id="25" name="Google Shape;25;p5"/>
          <p:cNvSpPr txBox="1"/>
          <p:nvPr>
            <p:ph idx="1" type="subTitle"/>
          </p:nvPr>
        </p:nvSpPr>
        <p:spPr>
          <a:xfrm flipH="1">
            <a:off x="5869750" y="2977225"/>
            <a:ext cx="1894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26" name="Google Shape;26;p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7" name="Google Shape;27;p5"/>
          <p:cNvSpPr/>
          <p:nvPr/>
        </p:nvSpPr>
        <p:spPr>
          <a:xfrm rot="-5400000">
            <a:off x="5900000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Quote slide">
  <p:cSld name="CUSTOM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6"/>
          <p:cNvSpPr/>
          <p:nvPr/>
        </p:nvSpPr>
        <p:spPr>
          <a:xfrm>
            <a:off x="2028900" y="0"/>
            <a:ext cx="50862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" name="Google Shape;30;p6"/>
          <p:cNvSpPr txBox="1"/>
          <p:nvPr>
            <p:ph idx="1" type="subTitle"/>
          </p:nvPr>
        </p:nvSpPr>
        <p:spPr>
          <a:xfrm>
            <a:off x="3153525" y="1800750"/>
            <a:ext cx="2523300" cy="2111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None/>
              <a:defRPr sz="17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defRPr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2" name="Google Shape;32;p6"/>
          <p:cNvSpPr txBox="1"/>
          <p:nvPr>
            <p:ph idx="2" type="subTitle"/>
          </p:nvPr>
        </p:nvSpPr>
        <p:spPr>
          <a:xfrm>
            <a:off x="3153525" y="4011203"/>
            <a:ext cx="1894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  <p:extLst>
    <p:ext uri="{DCECCB84-F9BA-43D5-87BE-67443E8EF086}">
      <p15:sldGuideLst>
        <p15:guide id="1" orient="horz" pos="2692">
          <p15:clr>
            <a:srgbClr val="FA7B17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ody slide" type="tx">
  <p:cSld name="TITLE_AND_BODY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/>
          <p:nvPr/>
        </p:nvSpPr>
        <p:spPr>
          <a:xfrm>
            <a:off x="0" y="0"/>
            <a:ext cx="71151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5" name="Google Shape;35;p7"/>
          <p:cNvSpPr txBox="1"/>
          <p:nvPr>
            <p:ph type="title"/>
          </p:nvPr>
        </p:nvSpPr>
        <p:spPr>
          <a:xfrm>
            <a:off x="1285900" y="1173400"/>
            <a:ext cx="4736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36" name="Google Shape;36;p7"/>
          <p:cNvSpPr txBox="1"/>
          <p:nvPr>
            <p:ph idx="1" type="body"/>
          </p:nvPr>
        </p:nvSpPr>
        <p:spPr>
          <a:xfrm>
            <a:off x="1285875" y="1991650"/>
            <a:ext cx="4289400" cy="21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Spectral Light"/>
              <a:buChar char="⏷"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ody slide 1">
  <p:cSld name="TITLE_AND_BODY_2">
    <p:bg>
      <p:bgPr>
        <a:solidFill>
          <a:srgbClr val="252525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0" y="0"/>
            <a:ext cx="71151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1285900" y="458225"/>
            <a:ext cx="4736700" cy="26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4200"/>
              <a:buFont typeface="Montserrat"/>
              <a:buNone/>
              <a:defRPr b="1" sz="4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2" name="Google Shape;42;p8"/>
          <p:cNvSpPr txBox="1"/>
          <p:nvPr>
            <p:ph idx="1" type="subTitle"/>
          </p:nvPr>
        </p:nvSpPr>
        <p:spPr>
          <a:xfrm>
            <a:off x="1285900" y="2963125"/>
            <a:ext cx="3961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&amp; body slide 1 1">
  <p:cSld name="TITLE_AND_BODY_2_1">
    <p:bg>
      <p:bgPr>
        <a:solidFill>
          <a:srgbClr val="252525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0" y="0"/>
            <a:ext cx="71151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" name="Google Shape;45;p9"/>
          <p:cNvSpPr txBox="1"/>
          <p:nvPr>
            <p:ph type="title"/>
          </p:nvPr>
        </p:nvSpPr>
        <p:spPr>
          <a:xfrm>
            <a:off x="3485550" y="458225"/>
            <a:ext cx="3245100" cy="26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Montserrat"/>
              <a:buNone/>
              <a:defRPr b="1" sz="36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Montserrat"/>
              <a:buNone/>
              <a:defRPr sz="3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/>
        </p:txBody>
      </p:sp>
      <p:sp>
        <p:nvSpPr>
          <p:cNvPr id="46" name="Google Shape;46;p9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7" name="Google Shape;47;p9"/>
          <p:cNvSpPr txBox="1"/>
          <p:nvPr>
            <p:ph idx="1" type="subTitle"/>
          </p:nvPr>
        </p:nvSpPr>
        <p:spPr>
          <a:xfrm>
            <a:off x="3485550" y="3039325"/>
            <a:ext cx="22374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ext &amp; Image slide">
  <p:cSld name="TITLE_AND_BODY_1">
    <p:bg>
      <p:bgPr>
        <a:solidFill>
          <a:srgbClr val="252525"/>
        </a:solidFill>
      </p:bgPr>
    </p:bg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 txBox="1"/>
          <p:nvPr>
            <p:ph type="title"/>
          </p:nvPr>
        </p:nvSpPr>
        <p:spPr>
          <a:xfrm>
            <a:off x="3515048" y="3403220"/>
            <a:ext cx="5413200" cy="10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300"/>
              <a:buNone/>
              <a:defRPr sz="5300">
                <a:solidFill>
                  <a:schemeClr val="lt1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2pPr>
            <a:lvl3pPr lvl="2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3pPr>
            <a:lvl4pPr lvl="3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4pPr>
            <a:lvl5pPr lvl="4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5pPr>
            <a:lvl6pPr lvl="5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6pPr>
            <a:lvl7pPr lvl="6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7pPr>
            <a:lvl8pPr lvl="7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8pPr>
            <a:lvl9pPr lvl="8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Font typeface="Proxima Nova Extrabold"/>
              <a:buNone/>
              <a:defRPr sz="60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defRPr>
            </a:lvl9pPr>
          </a:lstStyle>
          <a:p/>
        </p:txBody>
      </p:sp>
      <p:sp>
        <p:nvSpPr>
          <p:cNvPr id="50" name="Google Shape;50;p10"/>
          <p:cNvSpPr txBox="1"/>
          <p:nvPr>
            <p:ph idx="1" type="body"/>
          </p:nvPr>
        </p:nvSpPr>
        <p:spPr>
          <a:xfrm>
            <a:off x="919800" y="1785425"/>
            <a:ext cx="4790100" cy="10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●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○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■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●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○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■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●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○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Spectral Light"/>
              <a:buChar char="■"/>
              <a:defRPr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51" name="Google Shape;51;p1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2" name="Google Shape;52;p10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</p:spTree>
  </p:cSld>
  <p:clrMapOvr>
    <a:masterClrMapping/>
  </p:clrMapOvr>
  <p:extLst>
    <p:ext uri="{DCECCB84-F9BA-43D5-87BE-67443E8EF086}">
      <p15:sldGuideLst>
        <p15:guide id="1" orient="horz" pos="1620">
          <p15:clr>
            <a:srgbClr val="F9AD4C"/>
          </p15:clr>
        </p15:guide>
        <p15:guide id="2" pos="2880">
          <p15:clr>
            <a:srgbClr val="F9AD4C"/>
          </p15:clr>
        </p15:guide>
      </p15:sldGuideLst>
    </p:ext>
  </p:extLst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202020"/>
              </a:buClr>
              <a:buSzPts val="3300"/>
              <a:buFont typeface="Montserrat ExtraBold"/>
              <a:buNone/>
              <a:defRPr sz="33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1pPr>
            <a:lvl2pPr indent="-317500" lvl="1" marL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2pPr>
            <a:lvl3pPr indent="-317500" lvl="2" marL="1371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3pPr>
            <a:lvl4pPr indent="-317500" lvl="3" marL="1828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4pPr>
            <a:lvl5pPr indent="-317500" lvl="4" marL="22860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5pPr>
            <a:lvl6pPr indent="-317500" lvl="5" marL="2743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6pPr>
            <a:lvl7pPr indent="-317500" lvl="6" marL="3200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●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7pPr>
            <a:lvl8pPr indent="-317500" lvl="7" marL="36576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○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8pPr>
            <a:lvl9pPr indent="-317500" lvl="8" marL="411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Spectral Light"/>
              <a:buChar char="■"/>
              <a:defRPr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noFill/>
      </p:bgPr>
    </p:bg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/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/>
        </p:txBody>
      </p:sp>
      <p:sp>
        <p:nvSpPr>
          <p:cNvPr id="156" name="Google Shape;156;p24"/>
          <p:cNvSpPr txBox="1"/>
          <p:nvPr>
            <p:ph idx="1" type="body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indent="-3048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indent="-3048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indent="-3048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indent="-3048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indent="-3048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indent="-3048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●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indent="-3048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○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indent="-3048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200"/>
              <a:buFont typeface="Proxima Nova"/>
              <a:buChar char="■"/>
              <a:defRPr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/>
        </p:txBody>
      </p:sp>
      <p:sp>
        <p:nvSpPr>
          <p:cNvPr id="157" name="Google Shape;157;p2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1pPr>
            <a:lvl2pPr lvl="1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2pPr>
            <a:lvl3pPr lvl="2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3pPr>
            <a:lvl4pPr lvl="3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4pPr>
            <a:lvl5pPr lvl="4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5pPr>
            <a:lvl6pPr lvl="5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6pPr>
            <a:lvl7pPr lvl="6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7pPr>
            <a:lvl8pPr lvl="7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8pPr>
            <a:lvl9pPr lvl="8" rtl="0">
              <a:buNone/>
              <a:defRPr sz="1200">
                <a:latin typeface="Arvo"/>
                <a:ea typeface="Arvo"/>
                <a:cs typeface="Arvo"/>
                <a:sym typeface="Arvo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jp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7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5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7.xml"/><Relationship Id="rId3" Type="http://schemas.openxmlformats.org/officeDocument/2006/relationships/hyperlink" Target="https://docs.google.com/spreadsheets/d/12mzyN6xO4ODWwitImlCucpvuU006SUdqB1KN8FWyNI0/copy" TargetMode="External"/><Relationship Id="rId4" Type="http://schemas.openxmlformats.org/officeDocument/2006/relationships/image" Target="../media/image1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9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6.jpg"/><Relationship Id="rId4" Type="http://schemas.openxmlformats.org/officeDocument/2006/relationships/image" Target="../media/image7.jp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20.xml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8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6.jp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5.xml"/><Relationship Id="rId2" Type="http://schemas.openxmlformats.org/officeDocument/2006/relationships/notesSlide" Target="../notesSlides/notesSlide24.xml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1.jpg"/><Relationship Id="rId4" Type="http://schemas.openxmlformats.org/officeDocument/2006/relationships/image" Target="../media/image13.jp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8.jp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2.jp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.jp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jp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.jpg"/></Relationships>
</file>

<file path=ppt/slides/_rels/slide31.xml.rels><?xml version="1.0" encoding="UTF-8" standalone="yes"?><Relationships xmlns="http://schemas.openxmlformats.org/package/2006/relationships"><Relationship Id="rId10" Type="http://schemas.openxmlformats.org/officeDocument/2006/relationships/hyperlink" Target="https://www.freepik.com/asierromero" TargetMode="External"/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31.xml"/><Relationship Id="rId3" Type="http://schemas.openxmlformats.org/officeDocument/2006/relationships/hyperlink" Target="http://slidesgo.com/" TargetMode="External"/><Relationship Id="rId4" Type="http://schemas.openxmlformats.org/officeDocument/2006/relationships/hyperlink" Target="https://www.flaticon.com/" TargetMode="External"/><Relationship Id="rId9" Type="http://schemas.openxmlformats.org/officeDocument/2006/relationships/hyperlink" Target="https://www.freepik.com/asierromero" TargetMode="External"/><Relationship Id="rId5" Type="http://schemas.openxmlformats.org/officeDocument/2006/relationships/hyperlink" Target="https://www.freepik.com/" TargetMode="External"/><Relationship Id="rId6" Type="http://schemas.openxmlformats.org/officeDocument/2006/relationships/hyperlink" Target="https://www.freepik.com/rawpixel-com" TargetMode="External"/><Relationship Id="rId7" Type="http://schemas.openxmlformats.org/officeDocument/2006/relationships/hyperlink" Target="https://www.freepik.com/mrsiraphol" TargetMode="External"/><Relationship Id="rId8" Type="http://schemas.openxmlformats.org/officeDocument/2006/relationships/hyperlink" Target="https://www.freepik.com/kjpargeter" TargetMode="Externa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2.xml"/><Relationship Id="rId3" Type="http://schemas.openxmlformats.org/officeDocument/2006/relationships/hyperlink" Target="http://bit.ly/2X9RQ9U" TargetMode="External"/><Relationship Id="rId4" Type="http://schemas.openxmlformats.org/officeDocument/2006/relationships/hyperlink" Target="https://slidesgo.com/faqs" TargetMode="Externa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3.xml"/><Relationship Id="rId3" Type="http://schemas.openxmlformats.org/officeDocument/2006/relationships/hyperlink" Target="https://fonts.google.com/specimen/Montserrat)" TargetMode="External"/><Relationship Id="rId4" Type="http://schemas.openxmlformats.org/officeDocument/2006/relationships/hyperlink" Target="https://fonts.google.com/specimen/Spectral" TargetMode="Externa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2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0.xml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6.xml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47.xml"/><Relationship Id="rId3" Type="http://schemas.openxmlformats.org/officeDocument/2006/relationships/hyperlink" Target="http://bit.ly/2X9RQ9U" TargetMode="External"/><Relationship Id="rId4" Type="http://schemas.openxmlformats.org/officeDocument/2006/relationships/image" Target="../media/image14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Google Shape;163;p26"/>
          <p:cNvPicPr preferRelativeResize="0"/>
          <p:nvPr/>
        </p:nvPicPr>
        <p:blipFill rotWithShape="1">
          <a:blip r:embed="rId3">
            <a:alphaModFix/>
          </a:blip>
          <a:srcRect b="17473" l="13106" r="3518" t="15681"/>
          <a:stretch/>
        </p:blipFill>
        <p:spPr>
          <a:xfrm>
            <a:off x="1198475" y="534325"/>
            <a:ext cx="7624521" cy="4074852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26"/>
          <p:cNvSpPr txBox="1"/>
          <p:nvPr>
            <p:ph type="ctrTitle"/>
          </p:nvPr>
        </p:nvSpPr>
        <p:spPr>
          <a:xfrm>
            <a:off x="1516500" y="1001050"/>
            <a:ext cx="6809100" cy="3141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6000">
                <a:solidFill>
                  <a:srgbClr val="252525"/>
                </a:solidFill>
              </a:rPr>
              <a:t>Welcome</a:t>
            </a:r>
            <a:r>
              <a:rPr lang="es" sz="6000">
                <a:solidFill>
                  <a:srgbClr val="0043C1"/>
                </a:solidFill>
              </a:rPr>
              <a:t>!</a:t>
            </a:r>
            <a:endParaRPr sz="6000">
              <a:solidFill>
                <a:srgbClr val="0043C1"/>
              </a:solidFill>
            </a:endParaRPr>
          </a:p>
        </p:txBody>
      </p:sp>
      <p:sp>
        <p:nvSpPr>
          <p:cNvPr id="165" name="Google Shape;165;p26"/>
          <p:cNvSpPr txBox="1"/>
          <p:nvPr>
            <p:ph idx="1" type="subTitle"/>
          </p:nvPr>
        </p:nvSpPr>
        <p:spPr>
          <a:xfrm rot="-5400000">
            <a:off x="-1772935" y="1844264"/>
            <a:ext cx="4950600" cy="57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400">
                <a:solidFill>
                  <a:srgbClr val="0043C1"/>
                </a:solidFill>
                <a:latin typeface="Spectral"/>
                <a:ea typeface="Spectral"/>
                <a:cs typeface="Spectral"/>
                <a:sym typeface="Spectral"/>
              </a:rPr>
              <a:t>Here</a:t>
            </a:r>
            <a:r>
              <a:rPr lang="es" sz="1400">
                <a:solidFill>
                  <a:srgbClr val="434343"/>
                </a:solidFill>
              </a:rPr>
              <a:t> </a:t>
            </a:r>
            <a:r>
              <a:rPr lang="es" sz="1400">
                <a:solidFill>
                  <a:srgbClr val="252525"/>
                </a:solidFill>
              </a:rPr>
              <a:t>is where your</a:t>
            </a:r>
            <a:r>
              <a:rPr lang="es" sz="1400"/>
              <a:t> </a:t>
            </a:r>
            <a:r>
              <a:rPr b="1" lang="es" sz="1400">
                <a:solidFill>
                  <a:srgbClr val="0043C1"/>
                </a:solidFill>
                <a:latin typeface="Spectral"/>
                <a:ea typeface="Spectral"/>
                <a:cs typeface="Spectral"/>
                <a:sym typeface="Spectral"/>
              </a:rPr>
              <a:t>presentation</a:t>
            </a:r>
            <a:r>
              <a:rPr lang="es" sz="1400">
                <a:solidFill>
                  <a:srgbClr val="434343"/>
                </a:solidFill>
              </a:rPr>
              <a:t> </a:t>
            </a:r>
            <a:r>
              <a:rPr lang="es" sz="1400">
                <a:solidFill>
                  <a:srgbClr val="252525"/>
                </a:solidFill>
              </a:rPr>
              <a:t>begins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5"/>
          <p:cNvSpPr txBox="1"/>
          <p:nvPr>
            <p:ph type="title"/>
          </p:nvPr>
        </p:nvSpPr>
        <p:spPr>
          <a:xfrm>
            <a:off x="496300" y="-98500"/>
            <a:ext cx="4133400" cy="2049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21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  <a:t>A </a:t>
            </a:r>
            <a:r>
              <a:rPr lang="es" sz="2100">
                <a:solidFill>
                  <a:srgbClr val="0043C1"/>
                </a:solidFill>
              </a:rPr>
              <a:t>picture</a:t>
            </a:r>
            <a:r>
              <a:rPr lang="es" sz="21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  <a:t> is worth a </a:t>
            </a:r>
            <a:r>
              <a:rPr lang="es" sz="2100">
                <a:solidFill>
                  <a:srgbClr val="0043C1"/>
                </a:solidFill>
              </a:rPr>
              <a:t>thousand</a:t>
            </a:r>
            <a:r>
              <a:rPr lang="es" sz="2100">
                <a:solidFill>
                  <a:srgbClr val="252525"/>
                </a:solidFill>
              </a:rPr>
              <a:t> </a:t>
            </a:r>
            <a:r>
              <a:rPr lang="es" sz="21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  <a:t>words</a:t>
            </a:r>
            <a:endParaRPr sz="2100">
              <a:solidFill>
                <a:srgbClr val="25252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400">
              <a:solidFill>
                <a:srgbClr val="90CCFA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Google Shape;249;p36"/>
          <p:cNvPicPr preferRelativeResize="0"/>
          <p:nvPr/>
        </p:nvPicPr>
        <p:blipFill rotWithShape="1">
          <a:blip r:embed="rId3">
            <a:alphaModFix/>
          </a:blip>
          <a:srcRect b="9641" l="1146" r="0" t="11131"/>
          <a:stretch/>
        </p:blipFill>
        <p:spPr>
          <a:xfrm>
            <a:off x="1180675" y="534325"/>
            <a:ext cx="7626956" cy="4074852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36"/>
          <p:cNvSpPr txBox="1"/>
          <p:nvPr>
            <p:ph idx="4294967295" type="body"/>
          </p:nvPr>
        </p:nvSpPr>
        <p:spPr>
          <a:xfrm rot="-5400000">
            <a:off x="-1386225" y="2201975"/>
            <a:ext cx="4434000" cy="3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434343"/>
                </a:solidFill>
              </a:rPr>
              <a:t>Combining a </a:t>
            </a:r>
            <a:r>
              <a:rPr b="1" lang="es" sz="1100">
                <a:solidFill>
                  <a:srgbClr val="0043C1"/>
                </a:solidFill>
                <a:latin typeface="Spectral"/>
                <a:ea typeface="Spectral"/>
                <a:cs typeface="Spectral"/>
                <a:sym typeface="Spectral"/>
              </a:rPr>
              <a:t>photo</a:t>
            </a:r>
            <a:r>
              <a:rPr lang="es" sz="1100">
                <a:solidFill>
                  <a:srgbClr val="434343"/>
                </a:solidFill>
              </a:rPr>
              <a:t> with a big text will catch your audience's attentio</a:t>
            </a:r>
            <a:r>
              <a:rPr lang="es" sz="1100">
                <a:solidFill>
                  <a:srgbClr val="434343"/>
                </a:solidFill>
              </a:rPr>
              <a:t>n</a:t>
            </a:r>
            <a:r>
              <a:rPr lang="es" sz="1100">
                <a:solidFill>
                  <a:srgbClr val="434343"/>
                </a:solidFill>
              </a:rPr>
              <a:t> and will explain your </a:t>
            </a:r>
            <a:r>
              <a:rPr b="1" lang="es" sz="1100">
                <a:solidFill>
                  <a:srgbClr val="0043C1"/>
                </a:solidFill>
                <a:latin typeface="Spectral"/>
                <a:ea typeface="Spectral"/>
                <a:cs typeface="Spectral"/>
                <a:sym typeface="Spectral"/>
              </a:rPr>
              <a:t>message</a:t>
            </a:r>
            <a:r>
              <a:rPr lang="es" sz="1100">
                <a:solidFill>
                  <a:srgbClr val="434343"/>
                </a:solidFill>
              </a:rPr>
              <a:t> in a better way</a:t>
            </a:r>
            <a:r>
              <a:rPr lang="es" sz="1100">
                <a:solidFill>
                  <a:srgbClr val="434343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endParaRPr b="1" sz="1100">
              <a:solidFill>
                <a:srgbClr val="0043C1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251" name="Google Shape;251;p36"/>
          <p:cNvSpPr/>
          <p:nvPr/>
        </p:nvSpPr>
        <p:spPr>
          <a:xfrm rot="-5400000">
            <a:off x="-1173125" y="279572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2" name="Google Shape;252;p36"/>
          <p:cNvSpPr txBox="1"/>
          <p:nvPr>
            <p:ph type="ctrTitle"/>
          </p:nvPr>
        </p:nvSpPr>
        <p:spPr>
          <a:xfrm>
            <a:off x="1516500" y="1001050"/>
            <a:ext cx="6809100" cy="3141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4200"/>
              <a:t>T</a:t>
            </a:r>
            <a:r>
              <a:rPr lang="es" sz="4200">
                <a:solidFill>
                  <a:srgbClr val="252525"/>
                </a:solidFill>
              </a:rPr>
              <a:t>ext with a background</a:t>
            </a:r>
            <a:r>
              <a:rPr lang="es" sz="4200"/>
              <a:t> </a:t>
            </a:r>
            <a:r>
              <a:rPr lang="es" sz="4200">
                <a:solidFill>
                  <a:srgbClr val="4888DE"/>
                </a:solidFill>
              </a:rPr>
              <a:t>image</a:t>
            </a:r>
            <a:endParaRPr sz="4200">
              <a:solidFill>
                <a:srgbClr val="252525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7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58" name="Google Shape;258;p37"/>
          <p:cNvSpPr txBox="1"/>
          <p:nvPr>
            <p:ph type="title"/>
          </p:nvPr>
        </p:nvSpPr>
        <p:spPr>
          <a:xfrm>
            <a:off x="1285900" y="458225"/>
            <a:ext cx="4736700" cy="26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4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Awesome</a:t>
            </a:r>
            <a:r>
              <a:rPr lang="es" sz="4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s" sz="4200">
                <a:solidFill>
                  <a:srgbClr val="90CCF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words</a:t>
            </a:r>
            <a:endParaRPr sz="4200">
              <a:solidFill>
                <a:srgbClr val="90CCFA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9" name="Google Shape;259;p37"/>
          <p:cNvSpPr txBox="1"/>
          <p:nvPr>
            <p:ph idx="1" type="subTitle"/>
          </p:nvPr>
        </p:nvSpPr>
        <p:spPr>
          <a:xfrm>
            <a:off x="1285900" y="2963125"/>
            <a:ext cx="3961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Because </a:t>
            </a:r>
            <a:r>
              <a:rPr b="1" lang="es">
                <a:latin typeface="Spectral"/>
                <a:ea typeface="Spectral"/>
                <a:cs typeface="Spectral"/>
                <a:sym typeface="Spectral"/>
              </a:rPr>
              <a:t>key words</a:t>
            </a:r>
            <a:r>
              <a:rPr lang="es">
                <a:solidFill>
                  <a:schemeClr val="lt1"/>
                </a:solidFill>
              </a:rPr>
              <a:t> are great for catching your audience’s </a:t>
            </a:r>
            <a:r>
              <a:rPr b="1" lang="es">
                <a:latin typeface="Spectral"/>
                <a:ea typeface="Spectral"/>
                <a:cs typeface="Spectral"/>
                <a:sym typeface="Spectral"/>
              </a:rPr>
              <a:t>attention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3" name="Shape 2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Google Shape;264;p38"/>
          <p:cNvSpPr txBox="1"/>
          <p:nvPr/>
        </p:nvSpPr>
        <p:spPr>
          <a:xfrm>
            <a:off x="4059475" y="975375"/>
            <a:ext cx="14832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MARS</a:t>
            </a:r>
            <a:endParaRPr sz="12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65" name="Google Shape;265;p38"/>
          <p:cNvSpPr txBox="1"/>
          <p:nvPr/>
        </p:nvSpPr>
        <p:spPr>
          <a:xfrm>
            <a:off x="4076503" y="2234750"/>
            <a:ext cx="14832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NEPTUNE</a:t>
            </a:r>
            <a:endParaRPr sz="12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Neptune is the farthest planet in our Solar System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66" name="Google Shape;266;p38"/>
          <p:cNvSpPr txBox="1"/>
          <p:nvPr>
            <p:ph idx="4294967295" type="body"/>
          </p:nvPr>
        </p:nvSpPr>
        <p:spPr>
          <a:xfrm>
            <a:off x="4059475" y="3418325"/>
            <a:ext cx="14832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SATURN</a:t>
            </a:r>
            <a:endParaRPr sz="12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It’s a gas giant, composed mostly </a:t>
            </a:r>
            <a:r>
              <a:rPr lang="es" sz="1000">
                <a:solidFill>
                  <a:srgbClr val="252525"/>
                </a:solidFill>
              </a:rPr>
              <a:t>of </a:t>
            </a: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hydrogen and helium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267" name="Google Shape;267;p38"/>
          <p:cNvGrpSpPr/>
          <p:nvPr/>
        </p:nvGrpSpPr>
        <p:grpSpPr>
          <a:xfrm>
            <a:off x="5599475" y="763625"/>
            <a:ext cx="3223525" cy="1128000"/>
            <a:chOff x="5599475" y="763625"/>
            <a:chExt cx="3223525" cy="1128000"/>
          </a:xfrm>
        </p:grpSpPr>
        <p:sp>
          <p:nvSpPr>
            <p:cNvPr id="268" name="Google Shape;268;p38"/>
            <p:cNvSpPr/>
            <p:nvPr/>
          </p:nvSpPr>
          <p:spPr>
            <a:xfrm>
              <a:off x="5599475" y="763625"/>
              <a:ext cx="2562900" cy="1128000"/>
            </a:xfrm>
            <a:prstGeom prst="leftArrow">
              <a:avLst>
                <a:gd fmla="val 50000" name="adj1"/>
                <a:gd fmla="val 62253" name="adj2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8"/>
            <p:cNvSpPr/>
            <p:nvPr/>
          </p:nvSpPr>
          <p:spPr>
            <a:xfrm>
              <a:off x="7776300" y="804219"/>
              <a:ext cx="1046700" cy="10467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8"/>
            <p:cNvSpPr/>
            <p:nvPr/>
          </p:nvSpPr>
          <p:spPr>
            <a:xfrm>
              <a:off x="7893354" y="921274"/>
              <a:ext cx="812700" cy="812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1" name="Google Shape;271;p38"/>
          <p:cNvGrpSpPr/>
          <p:nvPr/>
        </p:nvGrpSpPr>
        <p:grpSpPr>
          <a:xfrm>
            <a:off x="5576500" y="2007750"/>
            <a:ext cx="3246500" cy="1128000"/>
            <a:chOff x="5576500" y="2007750"/>
            <a:chExt cx="3246500" cy="1128000"/>
          </a:xfrm>
        </p:grpSpPr>
        <p:sp>
          <p:nvSpPr>
            <p:cNvPr id="272" name="Google Shape;272;p38"/>
            <p:cNvSpPr/>
            <p:nvPr/>
          </p:nvSpPr>
          <p:spPr>
            <a:xfrm>
              <a:off x="5576500" y="2007750"/>
              <a:ext cx="2562900" cy="1128000"/>
            </a:xfrm>
            <a:prstGeom prst="leftArrow">
              <a:avLst>
                <a:gd fmla="val 50000" name="adj1"/>
                <a:gd fmla="val 62253" name="adj2"/>
              </a:avLst>
            </a:prstGeom>
            <a:solidFill>
              <a:srgbClr val="488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" name="Google Shape;273;p38"/>
            <p:cNvSpPr/>
            <p:nvPr/>
          </p:nvSpPr>
          <p:spPr>
            <a:xfrm>
              <a:off x="7776300" y="2048400"/>
              <a:ext cx="1046700" cy="1046700"/>
            </a:xfrm>
            <a:prstGeom prst="ellipse">
              <a:avLst/>
            </a:prstGeom>
            <a:solidFill>
              <a:srgbClr val="488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" name="Google Shape;274;p38"/>
            <p:cNvSpPr/>
            <p:nvPr/>
          </p:nvSpPr>
          <p:spPr>
            <a:xfrm>
              <a:off x="7893354" y="2165455"/>
              <a:ext cx="812700" cy="812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75" name="Google Shape;275;p38"/>
          <p:cNvGrpSpPr/>
          <p:nvPr/>
        </p:nvGrpSpPr>
        <p:grpSpPr>
          <a:xfrm>
            <a:off x="5599475" y="3251875"/>
            <a:ext cx="3223525" cy="1128000"/>
            <a:chOff x="5599475" y="3251875"/>
            <a:chExt cx="3223525" cy="1128000"/>
          </a:xfrm>
        </p:grpSpPr>
        <p:sp>
          <p:nvSpPr>
            <p:cNvPr id="276" name="Google Shape;276;p38"/>
            <p:cNvSpPr/>
            <p:nvPr/>
          </p:nvSpPr>
          <p:spPr>
            <a:xfrm>
              <a:off x="5599475" y="3251875"/>
              <a:ext cx="2562900" cy="1128000"/>
            </a:xfrm>
            <a:prstGeom prst="leftArrow">
              <a:avLst>
                <a:gd fmla="val 50000" name="adj1"/>
                <a:gd fmla="val 62253" name="adj2"/>
              </a:avLst>
            </a:prstGeom>
            <a:solidFill>
              <a:srgbClr val="004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" name="Google Shape;277;p38"/>
            <p:cNvSpPr/>
            <p:nvPr/>
          </p:nvSpPr>
          <p:spPr>
            <a:xfrm>
              <a:off x="7776300" y="3292581"/>
              <a:ext cx="1046700" cy="1046700"/>
            </a:xfrm>
            <a:prstGeom prst="ellipse">
              <a:avLst/>
            </a:prstGeom>
            <a:solidFill>
              <a:srgbClr val="004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" name="Google Shape;278;p38"/>
            <p:cNvSpPr/>
            <p:nvPr/>
          </p:nvSpPr>
          <p:spPr>
            <a:xfrm>
              <a:off x="7893354" y="3409636"/>
              <a:ext cx="812700" cy="8127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79" name="Google Shape;279;p38"/>
          <p:cNvSpPr txBox="1"/>
          <p:nvPr>
            <p:ph type="title"/>
          </p:nvPr>
        </p:nvSpPr>
        <p:spPr>
          <a:xfrm>
            <a:off x="410675" y="375400"/>
            <a:ext cx="3189300" cy="102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90CCFA"/>
                </a:solidFill>
              </a:rPr>
              <a:t>Infographics </a:t>
            </a:r>
            <a:r>
              <a:rPr lang="es">
                <a:solidFill>
                  <a:srgbClr val="252525"/>
                </a:solidFill>
              </a:rPr>
              <a:t>make your idea understable…</a:t>
            </a:r>
            <a:endParaRPr>
              <a:solidFill>
                <a:srgbClr val="90CCFA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80" name="Google Shape;280;p38"/>
          <p:cNvSpPr txBox="1"/>
          <p:nvPr>
            <p:ph type="title"/>
          </p:nvPr>
        </p:nvSpPr>
        <p:spPr>
          <a:xfrm>
            <a:off x="7897250" y="2189450"/>
            <a:ext cx="804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4888DE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02</a:t>
            </a:r>
            <a:endParaRPr sz="3600">
              <a:solidFill>
                <a:srgbClr val="4888DE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81" name="Google Shape;281;p38"/>
          <p:cNvSpPr txBox="1"/>
          <p:nvPr>
            <p:ph type="title"/>
          </p:nvPr>
        </p:nvSpPr>
        <p:spPr>
          <a:xfrm>
            <a:off x="7897250" y="3458738"/>
            <a:ext cx="804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0043C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03</a:t>
            </a:r>
            <a:endParaRPr sz="3600">
              <a:solidFill>
                <a:srgbClr val="0043C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  <p:sp>
        <p:nvSpPr>
          <p:cNvPr id="282" name="Google Shape;282;p38"/>
          <p:cNvSpPr txBox="1"/>
          <p:nvPr>
            <p:ph type="title"/>
          </p:nvPr>
        </p:nvSpPr>
        <p:spPr>
          <a:xfrm>
            <a:off x="7897250" y="965675"/>
            <a:ext cx="804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90CCFA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01</a:t>
            </a:r>
            <a:endParaRPr sz="3600">
              <a:solidFill>
                <a:srgbClr val="90CCFA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87" name="Google Shape;287;p39"/>
          <p:cNvGraphicFramePr/>
          <p:nvPr/>
        </p:nvGraphicFramePr>
        <p:xfrm>
          <a:off x="1048350" y="1543938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{3FA3FBD6-F31E-4673-ABB6-6523BE71EAD2}</a:tableStyleId>
              </a:tblPr>
              <a:tblGrid>
                <a:gridCol w="1275075"/>
                <a:gridCol w="1928100"/>
                <a:gridCol w="1922100"/>
                <a:gridCol w="1922025"/>
              </a:tblGrid>
              <a:tr h="5041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Ubuntu Light"/>
                        <a:ea typeface="Ubuntu Light"/>
                        <a:cs typeface="Ubuntu Light"/>
                        <a:sym typeface="Ubuntu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1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MASS</a:t>
                      </a:r>
                      <a:endParaRPr sz="11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(earths)</a:t>
                      </a:r>
                      <a:endParaRPr sz="9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1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DIAMETER</a:t>
                      </a:r>
                      <a:endParaRPr sz="11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9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(earths)</a:t>
                      </a:r>
                      <a:endParaRPr sz="12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11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SURFACE GRAVITY</a:t>
                      </a:r>
                      <a:endParaRPr sz="11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s" sz="9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(earths)</a:t>
                      </a:r>
                      <a:endParaRPr sz="12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>
                    <a:lnL cap="flat" cmpd="sng" w="9525">
                      <a:solidFill>
                        <a:srgbClr val="EFD67E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EFEFE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38100">
                      <a:solidFill>
                        <a:srgbClr val="8B81D2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MERCURY</a:t>
                      </a:r>
                      <a:endParaRPr sz="12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0,06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0,38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88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0,38</a:t>
                      </a:r>
                      <a:endParaRPr sz="180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34343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43C1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SATURN</a:t>
                      </a:r>
                      <a:endParaRPr sz="12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0,11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0,53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88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0,38</a:t>
                      </a:r>
                      <a:endParaRPr sz="180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43C1"/>
                    </a:solidFill>
                  </a:tcPr>
                </a:tc>
              </a:tr>
              <a:tr h="6274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200">
                          <a:solidFill>
                            <a:srgbClr val="252525"/>
                          </a:solidFill>
                          <a:latin typeface="Montserrat ExtraBold"/>
                          <a:ea typeface="Montserrat ExtraBold"/>
                          <a:cs typeface="Montserrat ExtraBold"/>
                          <a:sym typeface="Montserrat ExtraBold"/>
                        </a:rPr>
                        <a:t>JUPITER</a:t>
                      </a:r>
                      <a:endParaRPr sz="1200">
                        <a:solidFill>
                          <a:srgbClr val="252525"/>
                        </a:solidFill>
                        <a:latin typeface="Montserrat ExtraBold"/>
                        <a:ea typeface="Montserrat ExtraBold"/>
                        <a:cs typeface="Montserrat ExtraBold"/>
                        <a:sym typeface="Montserrat ExtraBold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95,2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90CCFA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rgbClr val="252525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9,4</a:t>
                      </a:r>
                      <a:endParaRPr sz="1800">
                        <a:solidFill>
                          <a:srgbClr val="252525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4888DE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s" sz="1800">
                          <a:solidFill>
                            <a:schemeClr val="lt1"/>
                          </a:solidFill>
                          <a:latin typeface="Spectral Light"/>
                          <a:ea typeface="Spectral Light"/>
                          <a:cs typeface="Spectral Light"/>
                          <a:sym typeface="Spectral Light"/>
                        </a:rPr>
                        <a:t>1,16</a:t>
                      </a:r>
                      <a:endParaRPr sz="1800">
                        <a:solidFill>
                          <a:schemeClr val="lt1"/>
                        </a:solidFill>
                        <a:latin typeface="Spectral Light"/>
                        <a:ea typeface="Spectral Light"/>
                        <a:cs typeface="Spectral Light"/>
                        <a:sym typeface="Spectral Light"/>
                      </a:endParaRPr>
                    </a:p>
                  </a:txBody>
                  <a:tcPr marT="68575" marB="68575" marR="91425" marL="91425" anchor="ctr">
                    <a:lnL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CC4A4A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312E2F">
                          <a:alpha val="0"/>
                        </a:srgbClr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043C1"/>
                    </a:solidFill>
                  </a:tcPr>
                </a:tc>
              </a:tr>
            </a:tbl>
          </a:graphicData>
        </a:graphic>
      </p:graphicFrame>
      <p:sp>
        <p:nvSpPr>
          <p:cNvPr id="288" name="Google Shape;288;p39"/>
          <p:cNvSpPr txBox="1"/>
          <p:nvPr>
            <p:ph type="title"/>
          </p:nvPr>
        </p:nvSpPr>
        <p:spPr>
          <a:xfrm>
            <a:off x="410675" y="375400"/>
            <a:ext cx="74988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…</a:t>
            </a:r>
            <a:r>
              <a:rPr lang="es"/>
              <a:t>and the same goes for </a:t>
            </a:r>
            <a:r>
              <a:rPr lang="es">
                <a:solidFill>
                  <a:srgbClr val="90CCFA"/>
                </a:solidFill>
              </a:rPr>
              <a:t>tables</a:t>
            </a:r>
            <a:endParaRPr>
              <a:solidFill>
                <a:srgbClr val="90CCFA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Google Shape;293;p40"/>
          <p:cNvSpPr txBox="1"/>
          <p:nvPr/>
        </p:nvSpPr>
        <p:spPr>
          <a:xfrm>
            <a:off x="566598" y="3339525"/>
            <a:ext cx="17280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VENUS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Venus has a beautiful name, but it’s terribly hot, even hotter than Mercury</a:t>
            </a:r>
            <a:endParaRPr sz="1000">
              <a:solidFill>
                <a:srgbClr val="434343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94" name="Google Shape;294;p40"/>
          <p:cNvSpPr txBox="1"/>
          <p:nvPr/>
        </p:nvSpPr>
        <p:spPr>
          <a:xfrm>
            <a:off x="2638213" y="3354675"/>
            <a:ext cx="17913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MARS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hot. It’s full of iron oxide dust</a:t>
            </a:r>
            <a:endParaRPr sz="1000">
              <a:solidFill>
                <a:srgbClr val="434343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95" name="Google Shape;295;p40"/>
          <p:cNvSpPr txBox="1"/>
          <p:nvPr/>
        </p:nvSpPr>
        <p:spPr>
          <a:xfrm>
            <a:off x="4773150" y="3354675"/>
            <a:ext cx="17280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SATURN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It’s a gas giant, composed mostly of hydrogen and helium</a:t>
            </a:r>
            <a:endParaRPr sz="1000">
              <a:solidFill>
                <a:srgbClr val="434343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rgbClr val="43434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96" name="Google Shape;296;p40"/>
          <p:cNvSpPr txBox="1"/>
          <p:nvPr/>
        </p:nvSpPr>
        <p:spPr>
          <a:xfrm>
            <a:off x="6817600" y="3354663"/>
            <a:ext cx="17040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NEPTUNE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Neptune is the farthest planet in our Solar System and the fourth-largest</a:t>
            </a:r>
            <a:endParaRPr sz="1000">
              <a:solidFill>
                <a:srgbClr val="434343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grpSp>
        <p:nvGrpSpPr>
          <p:cNvPr id="297" name="Google Shape;297;p40"/>
          <p:cNvGrpSpPr/>
          <p:nvPr/>
        </p:nvGrpSpPr>
        <p:grpSpPr>
          <a:xfrm>
            <a:off x="2638395" y="1415138"/>
            <a:ext cx="1791300" cy="1791300"/>
            <a:chOff x="2638395" y="1415138"/>
            <a:chExt cx="1791300" cy="1791300"/>
          </a:xfrm>
        </p:grpSpPr>
        <p:sp>
          <p:nvSpPr>
            <p:cNvPr id="298" name="Google Shape;298;p40"/>
            <p:cNvSpPr/>
            <p:nvPr/>
          </p:nvSpPr>
          <p:spPr>
            <a:xfrm>
              <a:off x="2638395" y="1415138"/>
              <a:ext cx="1791300" cy="17913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40"/>
            <p:cNvSpPr/>
            <p:nvPr/>
          </p:nvSpPr>
          <p:spPr>
            <a:xfrm>
              <a:off x="3133923" y="1910753"/>
              <a:ext cx="800100" cy="800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0" name="Google Shape;300;p40"/>
            <p:cNvGrpSpPr/>
            <p:nvPr/>
          </p:nvGrpSpPr>
          <p:grpSpPr>
            <a:xfrm>
              <a:off x="2669908" y="1446778"/>
              <a:ext cx="1727924" cy="1463792"/>
              <a:chOff x="3336475" y="1922375"/>
              <a:chExt cx="751500" cy="636625"/>
            </a:xfrm>
          </p:grpSpPr>
          <p:sp>
            <p:nvSpPr>
              <p:cNvPr id="301" name="Google Shape;301;p40"/>
              <p:cNvSpPr/>
              <p:nvPr/>
            </p:nvSpPr>
            <p:spPr>
              <a:xfrm>
                <a:off x="3852300" y="2037175"/>
                <a:ext cx="235675" cy="254075"/>
              </a:xfrm>
              <a:custGeom>
                <a:rect b="b" l="l" r="r" t="t"/>
                <a:pathLst>
                  <a:path extrusionOk="0" h="10163" w="9427">
                    <a:moveTo>
                      <a:pt x="5213" y="0"/>
                    </a:moveTo>
                    <a:lnTo>
                      <a:pt x="893" y="4323"/>
                    </a:lnTo>
                    <a:lnTo>
                      <a:pt x="1" y="5216"/>
                    </a:lnTo>
                    <a:cubicBezTo>
                      <a:pt x="1260" y="6563"/>
                      <a:pt x="1990" y="8320"/>
                      <a:pt x="2052" y="10162"/>
                    </a:cubicBezTo>
                    <a:lnTo>
                      <a:pt x="9426" y="10162"/>
                    </a:lnTo>
                    <a:cubicBezTo>
                      <a:pt x="9360" y="6366"/>
                      <a:pt x="7857" y="2732"/>
                      <a:pt x="5213" y="0"/>
                    </a:cubicBez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" name="Google Shape;302;p40"/>
              <p:cNvSpPr/>
              <p:nvPr/>
            </p:nvSpPr>
            <p:spPr>
              <a:xfrm>
                <a:off x="3719025" y="1922375"/>
                <a:ext cx="254050" cy="235575"/>
              </a:xfrm>
              <a:custGeom>
                <a:rect b="b" l="l" r="r" t="t"/>
                <a:pathLst>
                  <a:path extrusionOk="0" h="9423" w="10162">
                    <a:moveTo>
                      <a:pt x="0" y="0"/>
                    </a:moveTo>
                    <a:lnTo>
                      <a:pt x="0" y="7374"/>
                    </a:lnTo>
                    <a:cubicBezTo>
                      <a:pt x="1842" y="7437"/>
                      <a:pt x="3599" y="8163"/>
                      <a:pt x="4949" y="9423"/>
                    </a:cubicBezTo>
                    <a:lnTo>
                      <a:pt x="5839" y="8533"/>
                    </a:lnTo>
                    <a:lnTo>
                      <a:pt x="10162" y="4210"/>
                    </a:lnTo>
                    <a:cubicBezTo>
                      <a:pt x="7430" y="1569"/>
                      <a:pt x="3797" y="66"/>
                      <a:pt x="0" y="0"/>
                    </a:cubicBez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" name="Google Shape;303;p40"/>
              <p:cNvSpPr/>
              <p:nvPr/>
            </p:nvSpPr>
            <p:spPr>
              <a:xfrm>
                <a:off x="3451350" y="1922375"/>
                <a:ext cx="254075" cy="235575"/>
              </a:xfrm>
              <a:custGeom>
                <a:rect b="b" l="l" r="r" t="t"/>
                <a:pathLst>
                  <a:path extrusionOk="0" h="9423" w="10163">
                    <a:moveTo>
                      <a:pt x="10162" y="0"/>
                    </a:moveTo>
                    <a:cubicBezTo>
                      <a:pt x="6366" y="66"/>
                      <a:pt x="2732" y="1569"/>
                      <a:pt x="0" y="4210"/>
                    </a:cubicBezTo>
                    <a:lnTo>
                      <a:pt x="4323" y="8533"/>
                    </a:lnTo>
                    <a:lnTo>
                      <a:pt x="5216" y="9423"/>
                    </a:lnTo>
                    <a:cubicBezTo>
                      <a:pt x="6563" y="8163"/>
                      <a:pt x="8320" y="7437"/>
                      <a:pt x="10162" y="7374"/>
                    </a:cubicBezTo>
                    <a:lnTo>
                      <a:pt x="10162" y="0"/>
                    </a:ln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40"/>
              <p:cNvSpPr/>
              <p:nvPr/>
            </p:nvSpPr>
            <p:spPr>
              <a:xfrm>
                <a:off x="3336475" y="2037175"/>
                <a:ext cx="235650" cy="254075"/>
              </a:xfrm>
              <a:custGeom>
                <a:rect b="b" l="l" r="r" t="t"/>
                <a:pathLst>
                  <a:path extrusionOk="0" h="10163" w="9426">
                    <a:moveTo>
                      <a:pt x="4213" y="0"/>
                    </a:moveTo>
                    <a:cubicBezTo>
                      <a:pt x="1569" y="2732"/>
                      <a:pt x="66" y="6366"/>
                      <a:pt x="0" y="10162"/>
                    </a:cubicBezTo>
                    <a:lnTo>
                      <a:pt x="7374" y="10162"/>
                    </a:lnTo>
                    <a:cubicBezTo>
                      <a:pt x="7437" y="8320"/>
                      <a:pt x="8166" y="6563"/>
                      <a:pt x="9426" y="5216"/>
                    </a:cubicBezTo>
                    <a:lnTo>
                      <a:pt x="8536" y="4323"/>
                    </a:lnTo>
                    <a:lnTo>
                      <a:pt x="4213" y="0"/>
                    </a:ln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" name="Google Shape;305;p40"/>
              <p:cNvSpPr/>
              <p:nvPr/>
            </p:nvSpPr>
            <p:spPr>
              <a:xfrm>
                <a:off x="3336475" y="2304850"/>
                <a:ext cx="235575" cy="254150"/>
              </a:xfrm>
              <a:custGeom>
                <a:rect b="b" l="l" r="r" t="t"/>
                <a:pathLst>
                  <a:path extrusionOk="0" h="10166" w="9423">
                    <a:moveTo>
                      <a:pt x="0" y="0"/>
                    </a:moveTo>
                    <a:cubicBezTo>
                      <a:pt x="63" y="3800"/>
                      <a:pt x="1566" y="7433"/>
                      <a:pt x="4210" y="10165"/>
                    </a:cubicBezTo>
                    <a:lnTo>
                      <a:pt x="8530" y="5842"/>
                    </a:lnTo>
                    <a:lnTo>
                      <a:pt x="9423" y="4953"/>
                    </a:lnTo>
                    <a:cubicBezTo>
                      <a:pt x="8163" y="3602"/>
                      <a:pt x="7433" y="1845"/>
                      <a:pt x="7374" y="0"/>
                    </a:cubicBezTo>
                    <a:close/>
                  </a:path>
                </a:pathLst>
              </a:custGeom>
              <a:solidFill>
                <a:srgbClr val="4888DE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06" name="Google Shape;306;p40"/>
          <p:cNvSpPr/>
          <p:nvPr/>
        </p:nvSpPr>
        <p:spPr>
          <a:xfrm flipH="1" rot="10800000">
            <a:off x="5237228" y="1910797"/>
            <a:ext cx="800100" cy="8001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7" name="Google Shape;307;p40"/>
          <p:cNvGrpSpPr/>
          <p:nvPr/>
        </p:nvGrpSpPr>
        <p:grpSpPr>
          <a:xfrm>
            <a:off x="4741687" y="1415138"/>
            <a:ext cx="1791300" cy="1791300"/>
            <a:chOff x="4741687" y="1415138"/>
            <a:chExt cx="1791300" cy="1791300"/>
          </a:xfrm>
        </p:grpSpPr>
        <p:sp>
          <p:nvSpPr>
            <p:cNvPr id="308" name="Google Shape;308;p40"/>
            <p:cNvSpPr/>
            <p:nvPr/>
          </p:nvSpPr>
          <p:spPr>
            <a:xfrm flipH="1" rot="10800000">
              <a:off x="4741687" y="1415138"/>
              <a:ext cx="1791300" cy="17913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" name="Google Shape;309;p40"/>
            <p:cNvGrpSpPr/>
            <p:nvPr/>
          </p:nvGrpSpPr>
          <p:grpSpPr>
            <a:xfrm>
              <a:off x="4773225" y="1446778"/>
              <a:ext cx="1727924" cy="1463792"/>
              <a:chOff x="3336475" y="1922375"/>
              <a:chExt cx="751500" cy="636625"/>
            </a:xfrm>
          </p:grpSpPr>
          <p:sp>
            <p:nvSpPr>
              <p:cNvPr id="310" name="Google Shape;310;p40"/>
              <p:cNvSpPr/>
              <p:nvPr/>
            </p:nvSpPr>
            <p:spPr>
              <a:xfrm>
                <a:off x="3852375" y="2304850"/>
                <a:ext cx="235600" cy="254150"/>
              </a:xfrm>
              <a:custGeom>
                <a:rect b="b" l="l" r="r" t="t"/>
                <a:pathLst>
                  <a:path extrusionOk="0" h="10166" w="9424">
                    <a:moveTo>
                      <a:pt x="2049" y="0"/>
                    </a:moveTo>
                    <a:cubicBezTo>
                      <a:pt x="1990" y="1845"/>
                      <a:pt x="1260" y="3602"/>
                      <a:pt x="1" y="4953"/>
                    </a:cubicBezTo>
                    <a:lnTo>
                      <a:pt x="893" y="5842"/>
                    </a:lnTo>
                    <a:lnTo>
                      <a:pt x="5216" y="10165"/>
                    </a:lnTo>
                    <a:cubicBezTo>
                      <a:pt x="7857" y="7433"/>
                      <a:pt x="9361" y="3800"/>
                      <a:pt x="9423" y="0"/>
                    </a:cubicBez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1" name="Google Shape;311;p40"/>
              <p:cNvSpPr/>
              <p:nvPr/>
            </p:nvSpPr>
            <p:spPr>
              <a:xfrm>
                <a:off x="3852300" y="2037175"/>
                <a:ext cx="235675" cy="254075"/>
              </a:xfrm>
              <a:custGeom>
                <a:rect b="b" l="l" r="r" t="t"/>
                <a:pathLst>
                  <a:path extrusionOk="0" h="10163" w="9427">
                    <a:moveTo>
                      <a:pt x="5213" y="0"/>
                    </a:moveTo>
                    <a:lnTo>
                      <a:pt x="893" y="4323"/>
                    </a:lnTo>
                    <a:lnTo>
                      <a:pt x="1" y="5216"/>
                    </a:lnTo>
                    <a:cubicBezTo>
                      <a:pt x="1260" y="6563"/>
                      <a:pt x="1990" y="8320"/>
                      <a:pt x="2052" y="10162"/>
                    </a:cubicBezTo>
                    <a:lnTo>
                      <a:pt x="9426" y="10162"/>
                    </a:lnTo>
                    <a:cubicBezTo>
                      <a:pt x="9360" y="6366"/>
                      <a:pt x="7857" y="2732"/>
                      <a:pt x="5213" y="0"/>
                    </a:cubicBez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40"/>
              <p:cNvSpPr/>
              <p:nvPr/>
            </p:nvSpPr>
            <p:spPr>
              <a:xfrm>
                <a:off x="3719025" y="1922375"/>
                <a:ext cx="254050" cy="235575"/>
              </a:xfrm>
              <a:custGeom>
                <a:rect b="b" l="l" r="r" t="t"/>
                <a:pathLst>
                  <a:path extrusionOk="0" h="9423" w="10162">
                    <a:moveTo>
                      <a:pt x="0" y="0"/>
                    </a:moveTo>
                    <a:lnTo>
                      <a:pt x="0" y="7374"/>
                    </a:lnTo>
                    <a:cubicBezTo>
                      <a:pt x="1842" y="7437"/>
                      <a:pt x="3599" y="8163"/>
                      <a:pt x="4949" y="9423"/>
                    </a:cubicBezTo>
                    <a:lnTo>
                      <a:pt x="5839" y="8533"/>
                    </a:lnTo>
                    <a:lnTo>
                      <a:pt x="10162" y="4210"/>
                    </a:lnTo>
                    <a:cubicBezTo>
                      <a:pt x="7430" y="1569"/>
                      <a:pt x="3797" y="66"/>
                      <a:pt x="0" y="0"/>
                    </a:cubicBez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40"/>
              <p:cNvSpPr/>
              <p:nvPr/>
            </p:nvSpPr>
            <p:spPr>
              <a:xfrm>
                <a:off x="3451350" y="1922375"/>
                <a:ext cx="254075" cy="235575"/>
              </a:xfrm>
              <a:custGeom>
                <a:rect b="b" l="l" r="r" t="t"/>
                <a:pathLst>
                  <a:path extrusionOk="0" h="9423" w="10163">
                    <a:moveTo>
                      <a:pt x="10162" y="0"/>
                    </a:moveTo>
                    <a:cubicBezTo>
                      <a:pt x="6366" y="66"/>
                      <a:pt x="2732" y="1569"/>
                      <a:pt x="0" y="4210"/>
                    </a:cubicBezTo>
                    <a:lnTo>
                      <a:pt x="4323" y="8533"/>
                    </a:lnTo>
                    <a:lnTo>
                      <a:pt x="5216" y="9423"/>
                    </a:lnTo>
                    <a:cubicBezTo>
                      <a:pt x="6563" y="8163"/>
                      <a:pt x="8320" y="7437"/>
                      <a:pt x="10162" y="7374"/>
                    </a:cubicBezTo>
                    <a:lnTo>
                      <a:pt x="10162" y="0"/>
                    </a:ln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40"/>
              <p:cNvSpPr/>
              <p:nvPr/>
            </p:nvSpPr>
            <p:spPr>
              <a:xfrm>
                <a:off x="3336475" y="2037175"/>
                <a:ext cx="235650" cy="254075"/>
              </a:xfrm>
              <a:custGeom>
                <a:rect b="b" l="l" r="r" t="t"/>
                <a:pathLst>
                  <a:path extrusionOk="0" h="10163" w="9426">
                    <a:moveTo>
                      <a:pt x="4213" y="0"/>
                    </a:moveTo>
                    <a:cubicBezTo>
                      <a:pt x="1569" y="2732"/>
                      <a:pt x="66" y="6366"/>
                      <a:pt x="0" y="10162"/>
                    </a:cubicBezTo>
                    <a:lnTo>
                      <a:pt x="7374" y="10162"/>
                    </a:lnTo>
                    <a:cubicBezTo>
                      <a:pt x="7437" y="8320"/>
                      <a:pt x="8166" y="6563"/>
                      <a:pt x="9426" y="5216"/>
                    </a:cubicBezTo>
                    <a:lnTo>
                      <a:pt x="8536" y="4323"/>
                    </a:lnTo>
                    <a:lnTo>
                      <a:pt x="4213" y="0"/>
                    </a:ln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40"/>
              <p:cNvSpPr/>
              <p:nvPr/>
            </p:nvSpPr>
            <p:spPr>
              <a:xfrm>
                <a:off x="3336475" y="2304850"/>
                <a:ext cx="235575" cy="254150"/>
              </a:xfrm>
              <a:custGeom>
                <a:rect b="b" l="l" r="r" t="t"/>
                <a:pathLst>
                  <a:path extrusionOk="0" h="10166" w="9423">
                    <a:moveTo>
                      <a:pt x="0" y="0"/>
                    </a:moveTo>
                    <a:cubicBezTo>
                      <a:pt x="63" y="3800"/>
                      <a:pt x="1566" y="7433"/>
                      <a:pt x="4210" y="10165"/>
                    </a:cubicBezTo>
                    <a:lnTo>
                      <a:pt x="8530" y="5842"/>
                    </a:lnTo>
                    <a:lnTo>
                      <a:pt x="9423" y="4953"/>
                    </a:lnTo>
                    <a:cubicBezTo>
                      <a:pt x="8163" y="3602"/>
                      <a:pt x="7433" y="1845"/>
                      <a:pt x="7374" y="0"/>
                    </a:cubicBezTo>
                    <a:close/>
                  </a:path>
                </a:pathLst>
              </a:custGeom>
              <a:solidFill>
                <a:srgbClr val="0043C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16" name="Google Shape;316;p40"/>
          <p:cNvGrpSpPr/>
          <p:nvPr/>
        </p:nvGrpSpPr>
        <p:grpSpPr>
          <a:xfrm>
            <a:off x="6817599" y="1415138"/>
            <a:ext cx="1791300" cy="1791300"/>
            <a:chOff x="6817599" y="1415138"/>
            <a:chExt cx="1791300" cy="1791300"/>
          </a:xfrm>
        </p:grpSpPr>
        <p:sp>
          <p:nvSpPr>
            <p:cNvPr id="317" name="Google Shape;317;p40"/>
            <p:cNvSpPr/>
            <p:nvPr/>
          </p:nvSpPr>
          <p:spPr>
            <a:xfrm>
              <a:off x="6817599" y="1415138"/>
              <a:ext cx="1791300" cy="17913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40"/>
            <p:cNvSpPr/>
            <p:nvPr/>
          </p:nvSpPr>
          <p:spPr>
            <a:xfrm>
              <a:off x="7313140" y="1910753"/>
              <a:ext cx="800100" cy="800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19" name="Google Shape;319;p40"/>
            <p:cNvGrpSpPr/>
            <p:nvPr/>
          </p:nvGrpSpPr>
          <p:grpSpPr>
            <a:xfrm>
              <a:off x="6846282" y="1446778"/>
              <a:ext cx="848327" cy="1463792"/>
              <a:chOff x="3336475" y="1922375"/>
              <a:chExt cx="368950" cy="636625"/>
            </a:xfrm>
          </p:grpSpPr>
          <p:sp>
            <p:nvSpPr>
              <p:cNvPr id="320" name="Google Shape;320;p40"/>
              <p:cNvSpPr/>
              <p:nvPr/>
            </p:nvSpPr>
            <p:spPr>
              <a:xfrm>
                <a:off x="3451350" y="1922375"/>
                <a:ext cx="254075" cy="235575"/>
              </a:xfrm>
              <a:custGeom>
                <a:rect b="b" l="l" r="r" t="t"/>
                <a:pathLst>
                  <a:path extrusionOk="0" h="9423" w="10163">
                    <a:moveTo>
                      <a:pt x="10162" y="0"/>
                    </a:moveTo>
                    <a:cubicBezTo>
                      <a:pt x="6366" y="66"/>
                      <a:pt x="2732" y="1569"/>
                      <a:pt x="0" y="4210"/>
                    </a:cubicBezTo>
                    <a:lnTo>
                      <a:pt x="4323" y="8533"/>
                    </a:lnTo>
                    <a:lnTo>
                      <a:pt x="5216" y="9423"/>
                    </a:lnTo>
                    <a:cubicBezTo>
                      <a:pt x="6563" y="8163"/>
                      <a:pt x="8320" y="7437"/>
                      <a:pt x="10162" y="7374"/>
                    </a:cubicBezTo>
                    <a:lnTo>
                      <a:pt x="10162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40"/>
              <p:cNvSpPr/>
              <p:nvPr/>
            </p:nvSpPr>
            <p:spPr>
              <a:xfrm>
                <a:off x="3336475" y="2037175"/>
                <a:ext cx="235650" cy="254075"/>
              </a:xfrm>
              <a:custGeom>
                <a:rect b="b" l="l" r="r" t="t"/>
                <a:pathLst>
                  <a:path extrusionOk="0" h="10163" w="9426">
                    <a:moveTo>
                      <a:pt x="4213" y="0"/>
                    </a:moveTo>
                    <a:cubicBezTo>
                      <a:pt x="1569" y="2732"/>
                      <a:pt x="66" y="6366"/>
                      <a:pt x="0" y="10162"/>
                    </a:cubicBezTo>
                    <a:lnTo>
                      <a:pt x="7374" y="10162"/>
                    </a:lnTo>
                    <a:cubicBezTo>
                      <a:pt x="7437" y="8320"/>
                      <a:pt x="8166" y="6563"/>
                      <a:pt x="9426" y="5216"/>
                    </a:cubicBezTo>
                    <a:lnTo>
                      <a:pt x="8536" y="4323"/>
                    </a:lnTo>
                    <a:lnTo>
                      <a:pt x="4213" y="0"/>
                    </a:ln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40"/>
              <p:cNvSpPr/>
              <p:nvPr/>
            </p:nvSpPr>
            <p:spPr>
              <a:xfrm>
                <a:off x="3336475" y="2304850"/>
                <a:ext cx="235575" cy="254150"/>
              </a:xfrm>
              <a:custGeom>
                <a:rect b="b" l="l" r="r" t="t"/>
                <a:pathLst>
                  <a:path extrusionOk="0" h="10166" w="9423">
                    <a:moveTo>
                      <a:pt x="0" y="0"/>
                    </a:moveTo>
                    <a:cubicBezTo>
                      <a:pt x="63" y="3800"/>
                      <a:pt x="1566" y="7433"/>
                      <a:pt x="4210" y="10165"/>
                    </a:cubicBezTo>
                    <a:lnTo>
                      <a:pt x="8530" y="5842"/>
                    </a:lnTo>
                    <a:lnTo>
                      <a:pt x="9423" y="4953"/>
                    </a:lnTo>
                    <a:cubicBezTo>
                      <a:pt x="8163" y="3602"/>
                      <a:pt x="7433" y="1845"/>
                      <a:pt x="7374" y="0"/>
                    </a:cubicBezTo>
                    <a:close/>
                  </a:path>
                </a:pathLst>
              </a:custGeom>
              <a:solidFill>
                <a:srgbClr val="25252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23" name="Google Shape;323;p40"/>
          <p:cNvGrpSpPr/>
          <p:nvPr/>
        </p:nvGrpSpPr>
        <p:grpSpPr>
          <a:xfrm>
            <a:off x="535101" y="1415138"/>
            <a:ext cx="1791300" cy="1791300"/>
            <a:chOff x="535101" y="1415138"/>
            <a:chExt cx="1791300" cy="1791300"/>
          </a:xfrm>
        </p:grpSpPr>
        <p:sp>
          <p:nvSpPr>
            <p:cNvPr id="324" name="Google Shape;324;p40"/>
            <p:cNvSpPr/>
            <p:nvPr/>
          </p:nvSpPr>
          <p:spPr>
            <a:xfrm>
              <a:off x="535101" y="1415138"/>
              <a:ext cx="1791300" cy="1791300"/>
            </a:xfrm>
            <a:prstGeom prst="ellipse">
              <a:avLst/>
            </a:prstGeom>
            <a:solidFill>
              <a:srgbClr val="F3F3F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25" name="Google Shape;325;p40"/>
            <p:cNvGrpSpPr/>
            <p:nvPr/>
          </p:nvGrpSpPr>
          <p:grpSpPr>
            <a:xfrm>
              <a:off x="566612" y="1446778"/>
              <a:ext cx="1463734" cy="1463792"/>
              <a:chOff x="3336475" y="1922375"/>
              <a:chExt cx="636600" cy="636625"/>
            </a:xfrm>
          </p:grpSpPr>
          <p:sp>
            <p:nvSpPr>
              <p:cNvPr id="326" name="Google Shape;326;p40"/>
              <p:cNvSpPr/>
              <p:nvPr/>
            </p:nvSpPr>
            <p:spPr>
              <a:xfrm>
                <a:off x="3719025" y="1922375"/>
                <a:ext cx="254050" cy="235575"/>
              </a:xfrm>
              <a:custGeom>
                <a:rect b="b" l="l" r="r" t="t"/>
                <a:pathLst>
                  <a:path extrusionOk="0" h="9423" w="10162">
                    <a:moveTo>
                      <a:pt x="0" y="0"/>
                    </a:moveTo>
                    <a:lnTo>
                      <a:pt x="0" y="7374"/>
                    </a:lnTo>
                    <a:cubicBezTo>
                      <a:pt x="1842" y="7437"/>
                      <a:pt x="3599" y="8163"/>
                      <a:pt x="4949" y="9423"/>
                    </a:cubicBezTo>
                    <a:lnTo>
                      <a:pt x="5839" y="8533"/>
                    </a:lnTo>
                    <a:lnTo>
                      <a:pt x="10162" y="4210"/>
                    </a:lnTo>
                    <a:cubicBezTo>
                      <a:pt x="7430" y="1569"/>
                      <a:pt x="3797" y="66"/>
                      <a:pt x="0" y="0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40"/>
              <p:cNvSpPr/>
              <p:nvPr/>
            </p:nvSpPr>
            <p:spPr>
              <a:xfrm>
                <a:off x="3451350" y="1922375"/>
                <a:ext cx="254075" cy="235575"/>
              </a:xfrm>
              <a:custGeom>
                <a:rect b="b" l="l" r="r" t="t"/>
                <a:pathLst>
                  <a:path extrusionOk="0" h="9423" w="10163">
                    <a:moveTo>
                      <a:pt x="10162" y="0"/>
                    </a:moveTo>
                    <a:cubicBezTo>
                      <a:pt x="6366" y="66"/>
                      <a:pt x="2732" y="1569"/>
                      <a:pt x="0" y="4210"/>
                    </a:cubicBezTo>
                    <a:lnTo>
                      <a:pt x="4323" y="8533"/>
                    </a:lnTo>
                    <a:lnTo>
                      <a:pt x="5216" y="9423"/>
                    </a:lnTo>
                    <a:cubicBezTo>
                      <a:pt x="6563" y="8163"/>
                      <a:pt x="8320" y="7437"/>
                      <a:pt x="10162" y="7374"/>
                    </a:cubicBezTo>
                    <a:lnTo>
                      <a:pt x="10162" y="0"/>
                    </a:ln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40"/>
              <p:cNvSpPr/>
              <p:nvPr/>
            </p:nvSpPr>
            <p:spPr>
              <a:xfrm>
                <a:off x="3336475" y="2037175"/>
                <a:ext cx="235650" cy="254075"/>
              </a:xfrm>
              <a:custGeom>
                <a:rect b="b" l="l" r="r" t="t"/>
                <a:pathLst>
                  <a:path extrusionOk="0" h="10163" w="9426">
                    <a:moveTo>
                      <a:pt x="4213" y="0"/>
                    </a:moveTo>
                    <a:cubicBezTo>
                      <a:pt x="1569" y="2732"/>
                      <a:pt x="66" y="6366"/>
                      <a:pt x="0" y="10162"/>
                    </a:cubicBezTo>
                    <a:lnTo>
                      <a:pt x="7374" y="10162"/>
                    </a:lnTo>
                    <a:cubicBezTo>
                      <a:pt x="7437" y="8320"/>
                      <a:pt x="8166" y="6563"/>
                      <a:pt x="9426" y="5216"/>
                    </a:cubicBezTo>
                    <a:lnTo>
                      <a:pt x="8536" y="4323"/>
                    </a:lnTo>
                    <a:lnTo>
                      <a:pt x="4213" y="0"/>
                    </a:ln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40"/>
              <p:cNvSpPr/>
              <p:nvPr/>
            </p:nvSpPr>
            <p:spPr>
              <a:xfrm>
                <a:off x="3336475" y="2304850"/>
                <a:ext cx="235575" cy="254150"/>
              </a:xfrm>
              <a:custGeom>
                <a:rect b="b" l="l" r="r" t="t"/>
                <a:pathLst>
                  <a:path extrusionOk="0" h="10166" w="9423">
                    <a:moveTo>
                      <a:pt x="0" y="0"/>
                    </a:moveTo>
                    <a:cubicBezTo>
                      <a:pt x="63" y="3800"/>
                      <a:pt x="1566" y="7433"/>
                      <a:pt x="4210" y="10165"/>
                    </a:cubicBezTo>
                    <a:lnTo>
                      <a:pt x="8530" y="5842"/>
                    </a:lnTo>
                    <a:lnTo>
                      <a:pt x="9423" y="4953"/>
                    </a:lnTo>
                    <a:cubicBezTo>
                      <a:pt x="8163" y="3602"/>
                      <a:pt x="7433" y="1845"/>
                      <a:pt x="7374" y="0"/>
                    </a:cubicBezTo>
                    <a:close/>
                  </a:path>
                </a:pathLst>
              </a:custGeom>
              <a:solidFill>
                <a:srgbClr val="90CCF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30" name="Google Shape;330;p40"/>
            <p:cNvSpPr/>
            <p:nvPr/>
          </p:nvSpPr>
          <p:spPr>
            <a:xfrm>
              <a:off x="1030642" y="1910803"/>
              <a:ext cx="800100" cy="8001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31" name="Google Shape;331;p40"/>
          <p:cNvSpPr txBox="1"/>
          <p:nvPr>
            <p:ph type="title"/>
          </p:nvPr>
        </p:nvSpPr>
        <p:spPr>
          <a:xfrm>
            <a:off x="410675" y="237925"/>
            <a:ext cx="39594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0CCFA"/>
                </a:solidFill>
              </a:rPr>
              <a:t>Diagrams </a:t>
            </a:r>
            <a:r>
              <a:rPr lang="es"/>
              <a:t>are really useful </a:t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41"/>
          <p:cNvSpPr txBox="1"/>
          <p:nvPr/>
        </p:nvSpPr>
        <p:spPr>
          <a:xfrm>
            <a:off x="7407425" y="748650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STEP ONE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Let your audience understand your first step</a:t>
            </a:r>
            <a:endParaRPr sz="1000">
              <a:solidFill>
                <a:srgbClr val="434343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grpSp>
        <p:nvGrpSpPr>
          <p:cNvPr id="337" name="Google Shape;337;p41"/>
          <p:cNvGrpSpPr/>
          <p:nvPr/>
        </p:nvGrpSpPr>
        <p:grpSpPr>
          <a:xfrm>
            <a:off x="2666995" y="1368075"/>
            <a:ext cx="3810010" cy="3295275"/>
            <a:chOff x="2666995" y="1368075"/>
            <a:chExt cx="3810010" cy="3295275"/>
          </a:xfrm>
        </p:grpSpPr>
        <p:sp>
          <p:nvSpPr>
            <p:cNvPr id="338" name="Google Shape;338;p41"/>
            <p:cNvSpPr/>
            <p:nvPr/>
          </p:nvSpPr>
          <p:spPr>
            <a:xfrm>
              <a:off x="2666995" y="1368075"/>
              <a:ext cx="3810000" cy="3295200"/>
            </a:xfrm>
            <a:prstGeom prst="triangle">
              <a:avLst>
                <a:gd fmla="val 50000" name="adj"/>
              </a:avLst>
            </a:prstGeom>
            <a:solidFill>
              <a:srgbClr val="4888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41"/>
            <p:cNvSpPr/>
            <p:nvPr/>
          </p:nvSpPr>
          <p:spPr>
            <a:xfrm>
              <a:off x="4572005" y="3015675"/>
              <a:ext cx="1905000" cy="1647600"/>
            </a:xfrm>
            <a:prstGeom prst="triangle">
              <a:avLst>
                <a:gd fmla="val 50000" name="adj"/>
              </a:avLst>
            </a:prstGeom>
            <a:solidFill>
              <a:srgbClr val="25252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41"/>
            <p:cNvSpPr/>
            <p:nvPr/>
          </p:nvSpPr>
          <p:spPr>
            <a:xfrm rot="10800000">
              <a:off x="3618890" y="3015750"/>
              <a:ext cx="1905000" cy="1647600"/>
            </a:xfrm>
            <a:prstGeom prst="triangle">
              <a:avLst>
                <a:gd fmla="val 50000" name="adj"/>
              </a:avLst>
            </a:prstGeom>
            <a:solidFill>
              <a:srgbClr val="0043C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41"/>
            <p:cNvSpPr/>
            <p:nvPr/>
          </p:nvSpPr>
          <p:spPr>
            <a:xfrm>
              <a:off x="3618780" y="1368150"/>
              <a:ext cx="1905000" cy="1647600"/>
            </a:xfrm>
            <a:prstGeom prst="triangle">
              <a:avLst>
                <a:gd fmla="val 50000" name="adj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252525"/>
                </a:solidFill>
              </a:endParaRPr>
            </a:p>
          </p:txBody>
        </p:sp>
      </p:grpSp>
      <p:sp>
        <p:nvSpPr>
          <p:cNvPr id="342" name="Google Shape;342;p41"/>
          <p:cNvSpPr txBox="1"/>
          <p:nvPr>
            <p:ph idx="4294967295" type="body"/>
          </p:nvPr>
        </p:nvSpPr>
        <p:spPr>
          <a:xfrm>
            <a:off x="329575" y="3500425"/>
            <a:ext cx="2033100" cy="116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YOUR TEXT</a:t>
            </a:r>
            <a:endParaRPr sz="16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s"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r>
              <a:rPr lang="es"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Use this text box to explain all the specifications for this awesome diagram</a:t>
            </a:r>
            <a:br>
              <a:rPr lang="es" sz="1200">
                <a:solidFill>
                  <a:srgbClr val="666666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 sz="1200"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43" name="Google Shape;343;p41"/>
          <p:cNvSpPr txBox="1"/>
          <p:nvPr>
            <p:ph type="title"/>
          </p:nvPr>
        </p:nvSpPr>
        <p:spPr>
          <a:xfrm>
            <a:off x="410675" y="375400"/>
            <a:ext cx="46425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252525"/>
                </a:solidFill>
              </a:rPr>
              <a:t>What about this triangular </a:t>
            </a:r>
            <a:r>
              <a:rPr lang="es">
                <a:solidFill>
                  <a:srgbClr val="90CCFA"/>
                </a:solidFill>
              </a:rPr>
              <a:t>diagram</a:t>
            </a:r>
            <a:r>
              <a:rPr lang="es">
                <a:solidFill>
                  <a:srgbClr val="252525"/>
                </a:solidFill>
              </a:rPr>
              <a:t>?</a:t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344" name="Google Shape;344;p41"/>
          <p:cNvSpPr txBox="1"/>
          <p:nvPr>
            <p:ph type="title"/>
          </p:nvPr>
        </p:nvSpPr>
        <p:spPr>
          <a:xfrm>
            <a:off x="3151950" y="3719875"/>
            <a:ext cx="942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>
                <a:solidFill>
                  <a:srgbClr val="252525"/>
                </a:solidFill>
              </a:rPr>
              <a:t>02</a:t>
            </a:r>
            <a:endParaRPr sz="3400">
              <a:solidFill>
                <a:srgbClr val="252525"/>
              </a:solidFill>
            </a:endParaRPr>
          </a:p>
        </p:txBody>
      </p:sp>
      <p:sp>
        <p:nvSpPr>
          <p:cNvPr id="345" name="Google Shape;345;p41"/>
          <p:cNvSpPr txBox="1"/>
          <p:nvPr>
            <p:ph type="title"/>
          </p:nvPr>
        </p:nvSpPr>
        <p:spPr>
          <a:xfrm>
            <a:off x="5053050" y="3719875"/>
            <a:ext cx="942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>
                <a:solidFill>
                  <a:schemeClr val="lt1"/>
                </a:solidFill>
              </a:rPr>
              <a:t>03</a:t>
            </a:r>
            <a:endParaRPr sz="3400">
              <a:solidFill>
                <a:schemeClr val="lt1"/>
              </a:solidFill>
            </a:endParaRPr>
          </a:p>
        </p:txBody>
      </p:sp>
      <p:grpSp>
        <p:nvGrpSpPr>
          <p:cNvPr id="346" name="Google Shape;346;p41"/>
          <p:cNvGrpSpPr/>
          <p:nvPr/>
        </p:nvGrpSpPr>
        <p:grpSpPr>
          <a:xfrm>
            <a:off x="4323517" y="3355807"/>
            <a:ext cx="500862" cy="500901"/>
            <a:chOff x="-63252250" y="1930850"/>
            <a:chExt cx="319000" cy="319025"/>
          </a:xfrm>
        </p:grpSpPr>
        <p:sp>
          <p:nvSpPr>
            <p:cNvPr id="347" name="Google Shape;347;p41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8" name="Google Shape;348;p41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49" name="Google Shape;349;p41"/>
          <p:cNvSpPr txBox="1"/>
          <p:nvPr/>
        </p:nvSpPr>
        <p:spPr>
          <a:xfrm>
            <a:off x="7408575" y="1776525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STEP TWO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Let your audience understand your second step</a:t>
            </a:r>
            <a:endParaRPr sz="1000">
              <a:solidFill>
                <a:srgbClr val="434343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350" name="Google Shape;350;p41"/>
          <p:cNvSpPr txBox="1"/>
          <p:nvPr/>
        </p:nvSpPr>
        <p:spPr>
          <a:xfrm>
            <a:off x="7405425" y="2804388"/>
            <a:ext cx="14115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rgbClr val="43434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STEP THREE</a:t>
            </a:r>
            <a:endParaRPr sz="1200">
              <a:solidFill>
                <a:srgbClr val="434343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434343"/>
                </a:solidFill>
                <a:latin typeface="Spectral ExtraLight"/>
                <a:ea typeface="Spectral ExtraLight"/>
                <a:cs typeface="Spectral ExtraLight"/>
                <a:sym typeface="Spectral ExtraLight"/>
              </a:rPr>
              <a:t>Let your audience understand your third step</a:t>
            </a:r>
            <a:endParaRPr sz="1000">
              <a:solidFill>
                <a:srgbClr val="434343"/>
              </a:solidFill>
              <a:latin typeface="Spectral ExtraLight"/>
              <a:ea typeface="Spectral ExtraLight"/>
              <a:cs typeface="Spectral ExtraLight"/>
              <a:sym typeface="Spectral ExtraLight"/>
            </a:endParaRPr>
          </a:p>
        </p:txBody>
      </p:sp>
      <p:sp>
        <p:nvSpPr>
          <p:cNvPr id="351" name="Google Shape;351;p41"/>
          <p:cNvSpPr txBox="1"/>
          <p:nvPr>
            <p:ph type="title"/>
          </p:nvPr>
        </p:nvSpPr>
        <p:spPr>
          <a:xfrm>
            <a:off x="4093764" y="2080500"/>
            <a:ext cx="942900" cy="7239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3400">
                <a:solidFill>
                  <a:srgbClr val="252525"/>
                </a:solidFill>
              </a:rPr>
              <a:t>01</a:t>
            </a:r>
            <a:endParaRPr sz="3400">
              <a:solidFill>
                <a:srgbClr val="252525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355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Google Shape;356;p42"/>
          <p:cNvSpPr txBox="1"/>
          <p:nvPr/>
        </p:nvSpPr>
        <p:spPr>
          <a:xfrm>
            <a:off x="16681609" y="444510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 sz="1300">
                <a:solidFill>
                  <a:srgbClr val="FFFFFF"/>
                </a:solidFill>
                <a:latin typeface="Quicksand Light"/>
                <a:ea typeface="Quicksand Light"/>
                <a:cs typeface="Quicksand Light"/>
                <a:sym typeface="Quicksand Light"/>
              </a:rPr>
              <a:t>‹#›</a:t>
            </a:fld>
            <a:endParaRPr sz="1300">
              <a:solidFill>
                <a:srgbClr val="FFFFFF"/>
              </a:solidFill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  <p:sp>
        <p:nvSpPr>
          <p:cNvPr id="357" name="Google Shape;357;p42"/>
          <p:cNvSpPr txBox="1"/>
          <p:nvPr>
            <p:ph idx="4294967295" type="body"/>
          </p:nvPr>
        </p:nvSpPr>
        <p:spPr>
          <a:xfrm>
            <a:off x="7162200" y="534325"/>
            <a:ext cx="16608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JUPITER</a:t>
            </a:r>
            <a:br>
              <a:rPr lang="es" sz="1400">
                <a:solidFill>
                  <a:schemeClr val="lt1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It’s a gas giant and the biggest planet in our Solar System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58" name="Google Shape;358;p42"/>
          <p:cNvSpPr txBox="1"/>
          <p:nvPr/>
        </p:nvSpPr>
        <p:spPr>
          <a:xfrm>
            <a:off x="6804900" y="1491125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90CCF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VENUS</a:t>
            </a:r>
            <a:endParaRPr>
              <a:solidFill>
                <a:srgbClr val="90CCFA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Venus has a beautiful name, but it’s terribly hot, even hotter than Mercury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59" name="Google Shape;359;p42"/>
          <p:cNvSpPr txBox="1"/>
          <p:nvPr>
            <p:ph idx="4294967295" type="body"/>
          </p:nvPr>
        </p:nvSpPr>
        <p:spPr>
          <a:xfrm>
            <a:off x="7162200" y="2457713"/>
            <a:ext cx="16608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200"/>
              </a:spcAft>
              <a:buNone/>
            </a:pPr>
            <a:r>
              <a:rPr lang="es">
                <a:solidFill>
                  <a:srgbClr val="4888DE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SATURN</a:t>
            </a:r>
            <a:br>
              <a:rPr b="1" lang="es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chemeClr val="lt1"/>
                </a:solidFill>
              </a:rPr>
              <a:t>Yes, this is the ringed one. It’s composed mostly of hydrogen and helium</a:t>
            </a: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60" name="Google Shape;360;p42"/>
          <p:cNvSpPr txBox="1"/>
          <p:nvPr/>
        </p:nvSpPr>
        <p:spPr>
          <a:xfrm>
            <a:off x="6804900" y="3534950"/>
            <a:ext cx="20181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0043C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MARS</a:t>
            </a:r>
            <a:endParaRPr>
              <a:solidFill>
                <a:srgbClr val="0043C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61" name="Google Shape;361;p42"/>
          <p:cNvSpPr txBox="1"/>
          <p:nvPr>
            <p:ph idx="4294967295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A0A0A0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solidFill>
                <a:srgbClr val="A0A0A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62" name="Google Shape;362;p42"/>
          <p:cNvSpPr txBox="1"/>
          <p:nvPr>
            <p:ph type="title"/>
          </p:nvPr>
        </p:nvSpPr>
        <p:spPr>
          <a:xfrm>
            <a:off x="410675" y="3749525"/>
            <a:ext cx="74988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If you want to modify </a:t>
            </a:r>
            <a:r>
              <a:rPr lang="es" sz="1000" u="sng">
                <a:solidFill>
                  <a:srgbClr val="90CCFA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this graph</a:t>
            </a: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, click on it, follow the link,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change the data and replace it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pic>
        <p:nvPicPr>
          <p:cNvPr id="363" name="Google Shape;363;p42" title="Gráfico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9625" y="802800"/>
            <a:ext cx="4520376" cy="279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367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Google Shape;368;p43"/>
          <p:cNvSpPr txBox="1"/>
          <p:nvPr>
            <p:ph idx="4294967295" type="body"/>
          </p:nvPr>
        </p:nvSpPr>
        <p:spPr>
          <a:xfrm>
            <a:off x="4593875" y="4121926"/>
            <a:ext cx="1660800" cy="102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200"/>
              </a:spcAft>
              <a:buNone/>
            </a:pPr>
            <a:r>
              <a:rPr lang="es" sz="12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MERCURY</a:t>
            </a:r>
            <a:br>
              <a:rPr b="1" lang="es" sz="1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Mercury is the closest planet to the Sun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369" name="Google Shape;369;p43"/>
          <p:cNvSpPr txBox="1"/>
          <p:nvPr>
            <p:ph idx="4294967295" type="body"/>
          </p:nvPr>
        </p:nvSpPr>
        <p:spPr>
          <a:xfrm>
            <a:off x="410675" y="4113251"/>
            <a:ext cx="1660800" cy="9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SATURN</a:t>
            </a:r>
            <a:endParaRPr sz="1200">
              <a:solidFill>
                <a:schemeClr val="l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It’s composed mostly </a:t>
            </a:r>
            <a:r>
              <a:rPr lang="es" sz="1000">
                <a:solidFill>
                  <a:schemeClr val="lt1"/>
                </a:solidFill>
              </a:rPr>
              <a:t>of </a:t>
            </a: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hydrogen and helium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pSp>
        <p:nvGrpSpPr>
          <p:cNvPr id="370" name="Google Shape;370;p43"/>
          <p:cNvGrpSpPr/>
          <p:nvPr/>
        </p:nvGrpSpPr>
        <p:grpSpPr>
          <a:xfrm>
            <a:off x="2025951" y="1308003"/>
            <a:ext cx="5092098" cy="2346545"/>
            <a:chOff x="544350" y="4377425"/>
            <a:chExt cx="2380375" cy="1096875"/>
          </a:xfrm>
        </p:grpSpPr>
        <p:sp>
          <p:nvSpPr>
            <p:cNvPr id="371" name="Google Shape;371;p43"/>
            <p:cNvSpPr/>
            <p:nvPr/>
          </p:nvSpPr>
          <p:spPr>
            <a:xfrm>
              <a:off x="2878425" y="5302750"/>
              <a:ext cx="46300" cy="55225"/>
            </a:xfrm>
            <a:custGeom>
              <a:rect b="b" l="l" r="r" t="t"/>
              <a:pathLst>
                <a:path extrusionOk="0" h="2209" w="1852">
                  <a:moveTo>
                    <a:pt x="1036" y="0"/>
                  </a:moveTo>
                  <a:cubicBezTo>
                    <a:pt x="1028" y="0"/>
                    <a:pt x="1019" y="1"/>
                    <a:pt x="1009" y="2"/>
                  </a:cubicBezTo>
                  <a:cubicBezTo>
                    <a:pt x="758" y="20"/>
                    <a:pt x="924" y="459"/>
                    <a:pt x="896" y="662"/>
                  </a:cubicBezTo>
                  <a:cubicBezTo>
                    <a:pt x="837" y="1123"/>
                    <a:pt x="439" y="1283"/>
                    <a:pt x="185" y="1505"/>
                  </a:cubicBezTo>
                  <a:cubicBezTo>
                    <a:pt x="179" y="1637"/>
                    <a:pt x="295" y="1652"/>
                    <a:pt x="295" y="1781"/>
                  </a:cubicBezTo>
                  <a:cubicBezTo>
                    <a:pt x="238" y="1953"/>
                    <a:pt x="13" y="1950"/>
                    <a:pt x="0" y="2166"/>
                  </a:cubicBezTo>
                  <a:cubicBezTo>
                    <a:pt x="39" y="2196"/>
                    <a:pt x="79" y="2208"/>
                    <a:pt x="119" y="2208"/>
                  </a:cubicBezTo>
                  <a:cubicBezTo>
                    <a:pt x="239" y="2208"/>
                    <a:pt x="361" y="2101"/>
                    <a:pt x="458" y="2038"/>
                  </a:cubicBezTo>
                  <a:cubicBezTo>
                    <a:pt x="589" y="1953"/>
                    <a:pt x="755" y="1865"/>
                    <a:pt x="880" y="1762"/>
                  </a:cubicBezTo>
                  <a:cubicBezTo>
                    <a:pt x="1012" y="1652"/>
                    <a:pt x="1093" y="1496"/>
                    <a:pt x="1247" y="1433"/>
                  </a:cubicBezTo>
                  <a:cubicBezTo>
                    <a:pt x="1325" y="1399"/>
                    <a:pt x="1426" y="1411"/>
                    <a:pt x="1504" y="1377"/>
                  </a:cubicBezTo>
                  <a:cubicBezTo>
                    <a:pt x="1667" y="1305"/>
                    <a:pt x="1786" y="1148"/>
                    <a:pt x="1852" y="991"/>
                  </a:cubicBezTo>
                  <a:cubicBezTo>
                    <a:pt x="1824" y="964"/>
                    <a:pt x="1791" y="955"/>
                    <a:pt x="1755" y="955"/>
                  </a:cubicBezTo>
                  <a:cubicBezTo>
                    <a:pt x="1674" y="955"/>
                    <a:pt x="1580" y="1004"/>
                    <a:pt x="1504" y="1010"/>
                  </a:cubicBezTo>
                  <a:cubicBezTo>
                    <a:pt x="1319" y="969"/>
                    <a:pt x="1325" y="822"/>
                    <a:pt x="1266" y="662"/>
                  </a:cubicBezTo>
                  <a:cubicBezTo>
                    <a:pt x="1231" y="572"/>
                    <a:pt x="1162" y="528"/>
                    <a:pt x="1156" y="462"/>
                  </a:cubicBezTo>
                  <a:cubicBezTo>
                    <a:pt x="1135" y="301"/>
                    <a:pt x="1289" y="0"/>
                    <a:pt x="1036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2" name="Google Shape;372;p43"/>
            <p:cNvSpPr/>
            <p:nvPr/>
          </p:nvSpPr>
          <p:spPr>
            <a:xfrm>
              <a:off x="2778025" y="5351450"/>
              <a:ext cx="93525" cy="49925"/>
            </a:xfrm>
            <a:custGeom>
              <a:rect b="b" l="l" r="r" t="t"/>
              <a:pathLst>
                <a:path extrusionOk="0" h="1997" w="3741">
                  <a:moveTo>
                    <a:pt x="3363" y="1"/>
                  </a:moveTo>
                  <a:cubicBezTo>
                    <a:pt x="3341" y="1"/>
                    <a:pt x="3320" y="6"/>
                    <a:pt x="3302" y="18"/>
                  </a:cubicBezTo>
                  <a:cubicBezTo>
                    <a:pt x="3070" y="165"/>
                    <a:pt x="2848" y="353"/>
                    <a:pt x="2607" y="528"/>
                  </a:cubicBezTo>
                  <a:cubicBezTo>
                    <a:pt x="2171" y="845"/>
                    <a:pt x="1441" y="1020"/>
                    <a:pt x="918" y="1280"/>
                  </a:cubicBezTo>
                  <a:cubicBezTo>
                    <a:pt x="765" y="1358"/>
                    <a:pt x="458" y="1484"/>
                    <a:pt x="314" y="1593"/>
                  </a:cubicBezTo>
                  <a:cubicBezTo>
                    <a:pt x="0" y="1827"/>
                    <a:pt x="429" y="1996"/>
                    <a:pt x="704" y="1996"/>
                  </a:cubicBezTo>
                  <a:cubicBezTo>
                    <a:pt x="721" y="1996"/>
                    <a:pt x="737" y="1995"/>
                    <a:pt x="752" y="1994"/>
                  </a:cubicBezTo>
                  <a:cubicBezTo>
                    <a:pt x="1000" y="1979"/>
                    <a:pt x="1307" y="1787"/>
                    <a:pt x="1523" y="1646"/>
                  </a:cubicBezTo>
                  <a:cubicBezTo>
                    <a:pt x="1742" y="1509"/>
                    <a:pt x="1924" y="1283"/>
                    <a:pt x="2165" y="1170"/>
                  </a:cubicBezTo>
                  <a:cubicBezTo>
                    <a:pt x="2318" y="1098"/>
                    <a:pt x="2481" y="1117"/>
                    <a:pt x="2622" y="1061"/>
                  </a:cubicBezTo>
                  <a:cubicBezTo>
                    <a:pt x="2732" y="1017"/>
                    <a:pt x="2807" y="882"/>
                    <a:pt x="2898" y="823"/>
                  </a:cubicBezTo>
                  <a:cubicBezTo>
                    <a:pt x="3192" y="628"/>
                    <a:pt x="3640" y="469"/>
                    <a:pt x="3741" y="162"/>
                  </a:cubicBezTo>
                  <a:cubicBezTo>
                    <a:pt x="3633" y="143"/>
                    <a:pt x="3478" y="1"/>
                    <a:pt x="3363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3" name="Google Shape;373;p43"/>
            <p:cNvSpPr/>
            <p:nvPr/>
          </p:nvSpPr>
          <p:spPr>
            <a:xfrm>
              <a:off x="2770275" y="5048350"/>
              <a:ext cx="24300" cy="11675"/>
            </a:xfrm>
            <a:custGeom>
              <a:rect b="b" l="l" r="r" t="t"/>
              <a:pathLst>
                <a:path extrusionOk="0" h="467" w="972">
                  <a:moveTo>
                    <a:pt x="901" y="19"/>
                  </a:moveTo>
                  <a:cubicBezTo>
                    <a:pt x="895" y="19"/>
                    <a:pt x="889" y="20"/>
                    <a:pt x="881" y="22"/>
                  </a:cubicBezTo>
                  <a:cubicBezTo>
                    <a:pt x="711" y="160"/>
                    <a:pt x="0" y="0"/>
                    <a:pt x="35" y="263"/>
                  </a:cubicBezTo>
                  <a:cubicBezTo>
                    <a:pt x="47" y="338"/>
                    <a:pt x="307" y="451"/>
                    <a:pt x="458" y="464"/>
                  </a:cubicBezTo>
                  <a:cubicBezTo>
                    <a:pt x="482" y="466"/>
                    <a:pt x="506" y="467"/>
                    <a:pt x="528" y="467"/>
                  </a:cubicBezTo>
                  <a:cubicBezTo>
                    <a:pt x="815" y="467"/>
                    <a:pt x="951" y="304"/>
                    <a:pt x="971" y="60"/>
                  </a:cubicBezTo>
                  <a:cubicBezTo>
                    <a:pt x="942" y="54"/>
                    <a:pt x="938" y="19"/>
                    <a:pt x="901" y="19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4" name="Google Shape;374;p43"/>
            <p:cNvSpPr/>
            <p:nvPr/>
          </p:nvSpPr>
          <p:spPr>
            <a:xfrm>
              <a:off x="2630100" y="5007150"/>
              <a:ext cx="157725" cy="89850"/>
            </a:xfrm>
            <a:custGeom>
              <a:rect b="b" l="l" r="r" t="t"/>
              <a:pathLst>
                <a:path extrusionOk="0" h="3594" w="6309">
                  <a:moveTo>
                    <a:pt x="351" y="1"/>
                  </a:moveTo>
                  <a:cubicBezTo>
                    <a:pt x="338" y="1"/>
                    <a:pt x="325" y="2"/>
                    <a:pt x="313" y="4"/>
                  </a:cubicBezTo>
                  <a:cubicBezTo>
                    <a:pt x="91" y="35"/>
                    <a:pt x="0" y="367"/>
                    <a:pt x="132" y="589"/>
                  </a:cubicBezTo>
                  <a:cubicBezTo>
                    <a:pt x="182" y="677"/>
                    <a:pt x="329" y="708"/>
                    <a:pt x="370" y="809"/>
                  </a:cubicBezTo>
                  <a:cubicBezTo>
                    <a:pt x="401" y="893"/>
                    <a:pt x="360" y="956"/>
                    <a:pt x="389" y="1012"/>
                  </a:cubicBezTo>
                  <a:cubicBezTo>
                    <a:pt x="536" y="1335"/>
                    <a:pt x="1122" y="1250"/>
                    <a:pt x="1507" y="1451"/>
                  </a:cubicBezTo>
                  <a:cubicBezTo>
                    <a:pt x="1613" y="1507"/>
                    <a:pt x="1689" y="1617"/>
                    <a:pt x="1779" y="1670"/>
                  </a:cubicBezTo>
                  <a:cubicBezTo>
                    <a:pt x="1870" y="1723"/>
                    <a:pt x="1977" y="1730"/>
                    <a:pt x="2055" y="1798"/>
                  </a:cubicBezTo>
                  <a:cubicBezTo>
                    <a:pt x="2130" y="1871"/>
                    <a:pt x="2296" y="2121"/>
                    <a:pt x="2274" y="2278"/>
                  </a:cubicBezTo>
                  <a:cubicBezTo>
                    <a:pt x="2252" y="2431"/>
                    <a:pt x="1889" y="2506"/>
                    <a:pt x="1942" y="2735"/>
                  </a:cubicBezTo>
                  <a:cubicBezTo>
                    <a:pt x="1964" y="2821"/>
                    <a:pt x="2021" y="2851"/>
                    <a:pt x="2093" y="2851"/>
                  </a:cubicBezTo>
                  <a:cubicBezTo>
                    <a:pt x="2250" y="2851"/>
                    <a:pt x="2483" y="2715"/>
                    <a:pt x="2619" y="2715"/>
                  </a:cubicBezTo>
                  <a:cubicBezTo>
                    <a:pt x="2626" y="2715"/>
                    <a:pt x="2634" y="2715"/>
                    <a:pt x="2641" y="2716"/>
                  </a:cubicBezTo>
                  <a:cubicBezTo>
                    <a:pt x="2819" y="2741"/>
                    <a:pt x="2920" y="2998"/>
                    <a:pt x="3117" y="3064"/>
                  </a:cubicBezTo>
                  <a:cubicBezTo>
                    <a:pt x="3178" y="3085"/>
                    <a:pt x="3235" y="3092"/>
                    <a:pt x="3292" y="3092"/>
                  </a:cubicBezTo>
                  <a:cubicBezTo>
                    <a:pt x="3381" y="3092"/>
                    <a:pt x="3472" y="3076"/>
                    <a:pt x="3583" y="3076"/>
                  </a:cubicBezTo>
                  <a:cubicBezTo>
                    <a:pt x="3620" y="3076"/>
                    <a:pt x="3660" y="3078"/>
                    <a:pt x="3703" y="3083"/>
                  </a:cubicBezTo>
                  <a:cubicBezTo>
                    <a:pt x="3963" y="2936"/>
                    <a:pt x="3960" y="2600"/>
                    <a:pt x="4251" y="2569"/>
                  </a:cubicBezTo>
                  <a:cubicBezTo>
                    <a:pt x="4263" y="2568"/>
                    <a:pt x="4276" y="2567"/>
                    <a:pt x="4289" y="2567"/>
                  </a:cubicBezTo>
                  <a:cubicBezTo>
                    <a:pt x="4456" y="2567"/>
                    <a:pt x="4678" y="2673"/>
                    <a:pt x="4765" y="2754"/>
                  </a:cubicBezTo>
                  <a:cubicBezTo>
                    <a:pt x="4953" y="2923"/>
                    <a:pt x="4993" y="3221"/>
                    <a:pt x="5169" y="3358"/>
                  </a:cubicBezTo>
                  <a:cubicBezTo>
                    <a:pt x="5319" y="3477"/>
                    <a:pt x="5491" y="3418"/>
                    <a:pt x="5717" y="3468"/>
                  </a:cubicBezTo>
                  <a:cubicBezTo>
                    <a:pt x="5845" y="3497"/>
                    <a:pt x="5952" y="3594"/>
                    <a:pt x="6041" y="3594"/>
                  </a:cubicBezTo>
                  <a:cubicBezTo>
                    <a:pt x="6070" y="3594"/>
                    <a:pt x="6096" y="3584"/>
                    <a:pt x="6121" y="3559"/>
                  </a:cubicBezTo>
                  <a:cubicBezTo>
                    <a:pt x="6309" y="3371"/>
                    <a:pt x="5720" y="2954"/>
                    <a:pt x="5589" y="2917"/>
                  </a:cubicBezTo>
                  <a:cubicBezTo>
                    <a:pt x="5523" y="2619"/>
                    <a:pt x="5150" y="2635"/>
                    <a:pt x="5172" y="2365"/>
                  </a:cubicBezTo>
                  <a:cubicBezTo>
                    <a:pt x="5181" y="2234"/>
                    <a:pt x="5363" y="2224"/>
                    <a:pt x="5354" y="2093"/>
                  </a:cubicBezTo>
                  <a:cubicBezTo>
                    <a:pt x="5344" y="1918"/>
                    <a:pt x="4921" y="1839"/>
                    <a:pt x="4843" y="1761"/>
                  </a:cubicBezTo>
                  <a:cubicBezTo>
                    <a:pt x="4758" y="1679"/>
                    <a:pt x="4758" y="1567"/>
                    <a:pt x="4696" y="1488"/>
                  </a:cubicBezTo>
                  <a:cubicBezTo>
                    <a:pt x="4458" y="1206"/>
                    <a:pt x="3941" y="1112"/>
                    <a:pt x="3502" y="956"/>
                  </a:cubicBezTo>
                  <a:cubicBezTo>
                    <a:pt x="3368" y="906"/>
                    <a:pt x="3252" y="827"/>
                    <a:pt x="3117" y="790"/>
                  </a:cubicBezTo>
                  <a:cubicBezTo>
                    <a:pt x="2967" y="749"/>
                    <a:pt x="2807" y="730"/>
                    <a:pt x="2678" y="680"/>
                  </a:cubicBezTo>
                  <a:cubicBezTo>
                    <a:pt x="2500" y="614"/>
                    <a:pt x="2397" y="492"/>
                    <a:pt x="2240" y="480"/>
                  </a:cubicBezTo>
                  <a:cubicBezTo>
                    <a:pt x="2229" y="479"/>
                    <a:pt x="2218" y="478"/>
                    <a:pt x="2207" y="478"/>
                  </a:cubicBezTo>
                  <a:cubicBezTo>
                    <a:pt x="2054" y="478"/>
                    <a:pt x="1875" y="557"/>
                    <a:pt x="1761" y="627"/>
                  </a:cubicBezTo>
                  <a:cubicBezTo>
                    <a:pt x="1593" y="731"/>
                    <a:pt x="1481" y="1013"/>
                    <a:pt x="1299" y="1013"/>
                  </a:cubicBezTo>
                  <a:cubicBezTo>
                    <a:pt x="1294" y="1013"/>
                    <a:pt x="1289" y="1013"/>
                    <a:pt x="1285" y="1012"/>
                  </a:cubicBezTo>
                  <a:cubicBezTo>
                    <a:pt x="1137" y="1000"/>
                    <a:pt x="978" y="733"/>
                    <a:pt x="956" y="627"/>
                  </a:cubicBezTo>
                  <a:cubicBezTo>
                    <a:pt x="940" y="536"/>
                    <a:pt x="981" y="448"/>
                    <a:pt x="956" y="370"/>
                  </a:cubicBezTo>
                  <a:cubicBezTo>
                    <a:pt x="911" y="228"/>
                    <a:pt x="559" y="1"/>
                    <a:pt x="351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5" name="Google Shape;375;p43"/>
            <p:cNvSpPr/>
            <p:nvPr/>
          </p:nvSpPr>
          <p:spPr>
            <a:xfrm>
              <a:off x="2642475" y="5352450"/>
              <a:ext cx="30625" cy="22875"/>
            </a:xfrm>
            <a:custGeom>
              <a:rect b="b" l="l" r="r" t="t"/>
              <a:pathLst>
                <a:path extrusionOk="0" h="915" w="1225">
                  <a:moveTo>
                    <a:pt x="332" y="1"/>
                  </a:moveTo>
                  <a:cubicBezTo>
                    <a:pt x="271" y="1"/>
                    <a:pt x="216" y="34"/>
                    <a:pt x="163" y="140"/>
                  </a:cubicBezTo>
                  <a:cubicBezTo>
                    <a:pt x="119" y="228"/>
                    <a:pt x="0" y="654"/>
                    <a:pt x="16" y="745"/>
                  </a:cubicBezTo>
                  <a:cubicBezTo>
                    <a:pt x="38" y="870"/>
                    <a:pt x="129" y="914"/>
                    <a:pt x="241" y="914"/>
                  </a:cubicBezTo>
                  <a:cubicBezTo>
                    <a:pt x="424" y="914"/>
                    <a:pt x="665" y="798"/>
                    <a:pt x="768" y="726"/>
                  </a:cubicBezTo>
                  <a:cubicBezTo>
                    <a:pt x="996" y="570"/>
                    <a:pt x="1172" y="316"/>
                    <a:pt x="1225" y="87"/>
                  </a:cubicBezTo>
                  <a:cubicBezTo>
                    <a:pt x="1175" y="48"/>
                    <a:pt x="1121" y="35"/>
                    <a:pt x="1066" y="35"/>
                  </a:cubicBezTo>
                  <a:cubicBezTo>
                    <a:pt x="950" y="35"/>
                    <a:pt x="824" y="91"/>
                    <a:pt x="696" y="91"/>
                  </a:cubicBezTo>
                  <a:cubicBezTo>
                    <a:pt x="677" y="91"/>
                    <a:pt x="658" y="90"/>
                    <a:pt x="639" y="87"/>
                  </a:cubicBezTo>
                  <a:cubicBezTo>
                    <a:pt x="516" y="67"/>
                    <a:pt x="418" y="1"/>
                    <a:pt x="332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6" name="Google Shape;376;p43"/>
            <p:cNvSpPr/>
            <p:nvPr/>
          </p:nvSpPr>
          <p:spPr>
            <a:xfrm>
              <a:off x="2560325" y="5076450"/>
              <a:ext cx="28925" cy="17025"/>
            </a:xfrm>
            <a:custGeom>
              <a:rect b="b" l="l" r="r" t="t"/>
              <a:pathLst>
                <a:path extrusionOk="0" h="681" w="1157">
                  <a:moveTo>
                    <a:pt x="960" y="1"/>
                  </a:moveTo>
                  <a:cubicBezTo>
                    <a:pt x="703" y="1"/>
                    <a:pt x="521" y="182"/>
                    <a:pt x="351" y="273"/>
                  </a:cubicBezTo>
                  <a:cubicBezTo>
                    <a:pt x="207" y="352"/>
                    <a:pt x="0" y="398"/>
                    <a:pt x="3" y="605"/>
                  </a:cubicBezTo>
                  <a:cubicBezTo>
                    <a:pt x="35" y="621"/>
                    <a:pt x="60" y="646"/>
                    <a:pt x="75" y="680"/>
                  </a:cubicBezTo>
                  <a:cubicBezTo>
                    <a:pt x="301" y="655"/>
                    <a:pt x="451" y="474"/>
                    <a:pt x="627" y="367"/>
                  </a:cubicBezTo>
                  <a:cubicBezTo>
                    <a:pt x="799" y="261"/>
                    <a:pt x="1078" y="264"/>
                    <a:pt x="1156" y="35"/>
                  </a:cubicBezTo>
                  <a:cubicBezTo>
                    <a:pt x="1086" y="11"/>
                    <a:pt x="1021" y="1"/>
                    <a:pt x="960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7" name="Google Shape;377;p43"/>
            <p:cNvSpPr/>
            <p:nvPr/>
          </p:nvSpPr>
          <p:spPr>
            <a:xfrm>
              <a:off x="2534700" y="4995275"/>
              <a:ext cx="36225" cy="8550"/>
            </a:xfrm>
            <a:custGeom>
              <a:rect b="b" l="l" r="r" t="t"/>
              <a:pathLst>
                <a:path extrusionOk="0" h="342" w="1449">
                  <a:moveTo>
                    <a:pt x="383" y="1"/>
                  </a:moveTo>
                  <a:cubicBezTo>
                    <a:pt x="371" y="1"/>
                    <a:pt x="360" y="1"/>
                    <a:pt x="349" y="2"/>
                  </a:cubicBezTo>
                  <a:cubicBezTo>
                    <a:pt x="173" y="18"/>
                    <a:pt x="7" y="175"/>
                    <a:pt x="1" y="331"/>
                  </a:cubicBezTo>
                  <a:cubicBezTo>
                    <a:pt x="22" y="338"/>
                    <a:pt x="40" y="341"/>
                    <a:pt x="56" y="341"/>
                  </a:cubicBezTo>
                  <a:cubicBezTo>
                    <a:pt x="124" y="341"/>
                    <a:pt x="158" y="288"/>
                    <a:pt x="239" y="278"/>
                  </a:cubicBezTo>
                  <a:cubicBezTo>
                    <a:pt x="288" y="270"/>
                    <a:pt x="340" y="267"/>
                    <a:pt x="394" y="267"/>
                  </a:cubicBezTo>
                  <a:cubicBezTo>
                    <a:pt x="638" y="267"/>
                    <a:pt x="916" y="334"/>
                    <a:pt x="1125" y="334"/>
                  </a:cubicBezTo>
                  <a:cubicBezTo>
                    <a:pt x="1306" y="334"/>
                    <a:pt x="1436" y="284"/>
                    <a:pt x="1448" y="93"/>
                  </a:cubicBezTo>
                  <a:cubicBezTo>
                    <a:pt x="1389" y="60"/>
                    <a:pt x="1323" y="50"/>
                    <a:pt x="1251" y="50"/>
                  </a:cubicBezTo>
                  <a:cubicBezTo>
                    <a:pt x="1138" y="50"/>
                    <a:pt x="1013" y="74"/>
                    <a:pt x="881" y="74"/>
                  </a:cubicBezTo>
                  <a:cubicBezTo>
                    <a:pt x="700" y="74"/>
                    <a:pt x="516" y="1"/>
                    <a:pt x="383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8" name="Google Shape;378;p43"/>
            <p:cNvSpPr/>
            <p:nvPr/>
          </p:nvSpPr>
          <p:spPr>
            <a:xfrm>
              <a:off x="2524300" y="5009975"/>
              <a:ext cx="37525" cy="42850"/>
            </a:xfrm>
            <a:custGeom>
              <a:rect b="b" l="l" r="r" t="t"/>
              <a:pathLst>
                <a:path extrusionOk="0" h="1714" w="1501">
                  <a:moveTo>
                    <a:pt x="397" y="0"/>
                  </a:moveTo>
                  <a:cubicBezTo>
                    <a:pt x="396" y="0"/>
                    <a:pt x="396" y="0"/>
                    <a:pt x="395" y="0"/>
                  </a:cubicBezTo>
                  <a:cubicBezTo>
                    <a:pt x="198" y="10"/>
                    <a:pt x="235" y="329"/>
                    <a:pt x="176" y="495"/>
                  </a:cubicBezTo>
                  <a:cubicBezTo>
                    <a:pt x="135" y="611"/>
                    <a:pt x="0" y="730"/>
                    <a:pt x="13" y="843"/>
                  </a:cubicBezTo>
                  <a:cubicBezTo>
                    <a:pt x="25" y="981"/>
                    <a:pt x="198" y="1015"/>
                    <a:pt x="232" y="1191"/>
                  </a:cubicBezTo>
                  <a:cubicBezTo>
                    <a:pt x="273" y="1391"/>
                    <a:pt x="85" y="1651"/>
                    <a:pt x="270" y="1704"/>
                  </a:cubicBezTo>
                  <a:cubicBezTo>
                    <a:pt x="292" y="1711"/>
                    <a:pt x="312" y="1714"/>
                    <a:pt x="330" y="1714"/>
                  </a:cubicBezTo>
                  <a:cubicBezTo>
                    <a:pt x="620" y="1714"/>
                    <a:pt x="408" y="912"/>
                    <a:pt x="674" y="862"/>
                  </a:cubicBezTo>
                  <a:cubicBezTo>
                    <a:pt x="813" y="1082"/>
                    <a:pt x="998" y="1691"/>
                    <a:pt x="1333" y="1691"/>
                  </a:cubicBezTo>
                  <a:cubicBezTo>
                    <a:pt x="1351" y="1691"/>
                    <a:pt x="1369" y="1689"/>
                    <a:pt x="1388" y="1685"/>
                  </a:cubicBezTo>
                  <a:cubicBezTo>
                    <a:pt x="1472" y="1623"/>
                    <a:pt x="1435" y="1441"/>
                    <a:pt x="1444" y="1300"/>
                  </a:cubicBezTo>
                  <a:cubicBezTo>
                    <a:pt x="1269" y="1090"/>
                    <a:pt x="1209" y="765"/>
                    <a:pt x="1059" y="533"/>
                  </a:cubicBezTo>
                  <a:cubicBezTo>
                    <a:pt x="1156" y="335"/>
                    <a:pt x="1501" y="307"/>
                    <a:pt x="1479" y="53"/>
                  </a:cubicBezTo>
                  <a:cubicBezTo>
                    <a:pt x="1449" y="48"/>
                    <a:pt x="1421" y="46"/>
                    <a:pt x="1392" y="46"/>
                  </a:cubicBezTo>
                  <a:cubicBezTo>
                    <a:pt x="1147" y="46"/>
                    <a:pt x="932" y="225"/>
                    <a:pt x="744" y="225"/>
                  </a:cubicBezTo>
                  <a:cubicBezTo>
                    <a:pt x="726" y="225"/>
                    <a:pt x="707" y="223"/>
                    <a:pt x="689" y="219"/>
                  </a:cubicBezTo>
                  <a:cubicBezTo>
                    <a:pt x="627" y="207"/>
                    <a:pt x="497" y="0"/>
                    <a:pt x="397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79" name="Google Shape;379;p43"/>
            <p:cNvSpPr/>
            <p:nvPr/>
          </p:nvSpPr>
          <p:spPr>
            <a:xfrm>
              <a:off x="2525550" y="5085275"/>
              <a:ext cx="10125" cy="7175"/>
            </a:xfrm>
            <a:custGeom>
              <a:rect b="b" l="l" r="r" t="t"/>
              <a:pathLst>
                <a:path extrusionOk="0" h="287" w="405">
                  <a:moveTo>
                    <a:pt x="139" y="0"/>
                  </a:moveTo>
                  <a:cubicBezTo>
                    <a:pt x="84" y="0"/>
                    <a:pt x="33" y="20"/>
                    <a:pt x="0" y="67"/>
                  </a:cubicBezTo>
                  <a:cubicBezTo>
                    <a:pt x="41" y="208"/>
                    <a:pt x="191" y="243"/>
                    <a:pt x="329" y="287"/>
                  </a:cubicBezTo>
                  <a:cubicBezTo>
                    <a:pt x="357" y="265"/>
                    <a:pt x="383" y="240"/>
                    <a:pt x="404" y="215"/>
                  </a:cubicBezTo>
                  <a:cubicBezTo>
                    <a:pt x="400" y="96"/>
                    <a:pt x="260" y="0"/>
                    <a:pt x="139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0" name="Google Shape;380;p43"/>
            <p:cNvSpPr/>
            <p:nvPr/>
          </p:nvSpPr>
          <p:spPr>
            <a:xfrm>
              <a:off x="2499400" y="5075275"/>
              <a:ext cx="23900" cy="7075"/>
            </a:xfrm>
            <a:custGeom>
              <a:rect b="b" l="l" r="r" t="t"/>
              <a:pathLst>
                <a:path extrusionOk="0" h="283" w="956">
                  <a:moveTo>
                    <a:pt x="757" y="1"/>
                  </a:moveTo>
                  <a:cubicBezTo>
                    <a:pt x="638" y="1"/>
                    <a:pt x="489" y="53"/>
                    <a:pt x="367" y="63"/>
                  </a:cubicBezTo>
                  <a:cubicBezTo>
                    <a:pt x="357" y="64"/>
                    <a:pt x="348" y="65"/>
                    <a:pt x="338" y="65"/>
                  </a:cubicBezTo>
                  <a:cubicBezTo>
                    <a:pt x="268" y="65"/>
                    <a:pt x="192" y="45"/>
                    <a:pt x="129" y="45"/>
                  </a:cubicBezTo>
                  <a:cubicBezTo>
                    <a:pt x="72" y="45"/>
                    <a:pt x="25" y="61"/>
                    <a:pt x="0" y="120"/>
                  </a:cubicBezTo>
                  <a:cubicBezTo>
                    <a:pt x="41" y="276"/>
                    <a:pt x="232" y="279"/>
                    <a:pt x="423" y="283"/>
                  </a:cubicBezTo>
                  <a:cubicBezTo>
                    <a:pt x="472" y="225"/>
                    <a:pt x="556" y="217"/>
                    <a:pt x="646" y="217"/>
                  </a:cubicBezTo>
                  <a:cubicBezTo>
                    <a:pt x="681" y="217"/>
                    <a:pt x="717" y="218"/>
                    <a:pt x="752" y="218"/>
                  </a:cubicBezTo>
                  <a:cubicBezTo>
                    <a:pt x="839" y="218"/>
                    <a:pt x="917" y="210"/>
                    <a:pt x="956" y="154"/>
                  </a:cubicBezTo>
                  <a:cubicBezTo>
                    <a:pt x="929" y="35"/>
                    <a:pt x="853" y="1"/>
                    <a:pt x="757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1" name="Google Shape;381;p43"/>
            <p:cNvSpPr/>
            <p:nvPr/>
          </p:nvSpPr>
          <p:spPr>
            <a:xfrm>
              <a:off x="2446600" y="5098925"/>
              <a:ext cx="332300" cy="237950"/>
            </a:xfrm>
            <a:custGeom>
              <a:rect b="b" l="l" r="r" t="t"/>
              <a:pathLst>
                <a:path extrusionOk="0" h="9518" w="13292">
                  <a:moveTo>
                    <a:pt x="10836" y="1"/>
                  </a:moveTo>
                  <a:cubicBezTo>
                    <a:pt x="10620" y="92"/>
                    <a:pt x="10523" y="430"/>
                    <a:pt x="10454" y="680"/>
                  </a:cubicBezTo>
                  <a:cubicBezTo>
                    <a:pt x="10426" y="771"/>
                    <a:pt x="10360" y="862"/>
                    <a:pt x="10341" y="953"/>
                  </a:cubicBezTo>
                  <a:cubicBezTo>
                    <a:pt x="10288" y="1232"/>
                    <a:pt x="10282" y="1551"/>
                    <a:pt x="10159" y="1814"/>
                  </a:cubicBezTo>
                  <a:cubicBezTo>
                    <a:pt x="10057" y="2038"/>
                    <a:pt x="9871" y="2275"/>
                    <a:pt x="9687" y="2275"/>
                  </a:cubicBezTo>
                  <a:cubicBezTo>
                    <a:pt x="9686" y="2275"/>
                    <a:pt x="9684" y="2275"/>
                    <a:pt x="9683" y="2275"/>
                  </a:cubicBezTo>
                  <a:cubicBezTo>
                    <a:pt x="9520" y="2269"/>
                    <a:pt x="9433" y="2096"/>
                    <a:pt x="9317" y="2018"/>
                  </a:cubicBezTo>
                  <a:cubicBezTo>
                    <a:pt x="9279" y="1993"/>
                    <a:pt x="9188" y="1977"/>
                    <a:pt x="9132" y="1943"/>
                  </a:cubicBezTo>
                  <a:cubicBezTo>
                    <a:pt x="9066" y="1905"/>
                    <a:pt x="8963" y="1786"/>
                    <a:pt x="8841" y="1708"/>
                  </a:cubicBezTo>
                  <a:cubicBezTo>
                    <a:pt x="8659" y="1592"/>
                    <a:pt x="8358" y="1495"/>
                    <a:pt x="8365" y="1285"/>
                  </a:cubicBezTo>
                  <a:cubicBezTo>
                    <a:pt x="8371" y="1119"/>
                    <a:pt x="8527" y="1088"/>
                    <a:pt x="8678" y="1028"/>
                  </a:cubicBezTo>
                  <a:cubicBezTo>
                    <a:pt x="8731" y="937"/>
                    <a:pt x="8671" y="893"/>
                    <a:pt x="8693" y="809"/>
                  </a:cubicBezTo>
                  <a:cubicBezTo>
                    <a:pt x="8728" y="690"/>
                    <a:pt x="8875" y="596"/>
                    <a:pt x="8859" y="477"/>
                  </a:cubicBezTo>
                  <a:cubicBezTo>
                    <a:pt x="8846" y="371"/>
                    <a:pt x="8785" y="340"/>
                    <a:pt x="8706" y="340"/>
                  </a:cubicBezTo>
                  <a:cubicBezTo>
                    <a:pt x="8592" y="340"/>
                    <a:pt x="8440" y="405"/>
                    <a:pt x="8335" y="405"/>
                  </a:cubicBezTo>
                  <a:cubicBezTo>
                    <a:pt x="8332" y="405"/>
                    <a:pt x="8330" y="405"/>
                    <a:pt x="8327" y="405"/>
                  </a:cubicBezTo>
                  <a:cubicBezTo>
                    <a:pt x="8004" y="395"/>
                    <a:pt x="7644" y="107"/>
                    <a:pt x="7431" y="92"/>
                  </a:cubicBezTo>
                  <a:lnTo>
                    <a:pt x="7431" y="92"/>
                  </a:lnTo>
                  <a:cubicBezTo>
                    <a:pt x="7343" y="164"/>
                    <a:pt x="7453" y="232"/>
                    <a:pt x="7431" y="348"/>
                  </a:cubicBezTo>
                  <a:cubicBezTo>
                    <a:pt x="7384" y="423"/>
                    <a:pt x="7314" y="439"/>
                    <a:pt x="7235" y="439"/>
                  </a:cubicBezTo>
                  <a:cubicBezTo>
                    <a:pt x="7176" y="439"/>
                    <a:pt x="7112" y="430"/>
                    <a:pt x="7047" y="430"/>
                  </a:cubicBezTo>
                  <a:cubicBezTo>
                    <a:pt x="7010" y="430"/>
                    <a:pt x="6972" y="433"/>
                    <a:pt x="6936" y="442"/>
                  </a:cubicBezTo>
                  <a:cubicBezTo>
                    <a:pt x="6704" y="499"/>
                    <a:pt x="6610" y="749"/>
                    <a:pt x="6476" y="937"/>
                  </a:cubicBezTo>
                  <a:cubicBezTo>
                    <a:pt x="6385" y="1063"/>
                    <a:pt x="6285" y="1279"/>
                    <a:pt x="6184" y="1304"/>
                  </a:cubicBezTo>
                  <a:cubicBezTo>
                    <a:pt x="6160" y="1310"/>
                    <a:pt x="6136" y="1313"/>
                    <a:pt x="6114" y="1313"/>
                  </a:cubicBezTo>
                  <a:cubicBezTo>
                    <a:pt x="5880" y="1313"/>
                    <a:pt x="5758" y="1011"/>
                    <a:pt x="5523" y="991"/>
                  </a:cubicBezTo>
                  <a:cubicBezTo>
                    <a:pt x="5519" y="990"/>
                    <a:pt x="5513" y="990"/>
                    <a:pt x="5508" y="990"/>
                  </a:cubicBezTo>
                  <a:cubicBezTo>
                    <a:pt x="5434" y="990"/>
                    <a:pt x="5302" y="1028"/>
                    <a:pt x="5229" y="1063"/>
                  </a:cubicBezTo>
                  <a:cubicBezTo>
                    <a:pt x="5082" y="1141"/>
                    <a:pt x="4941" y="1232"/>
                    <a:pt x="4809" y="1338"/>
                  </a:cubicBezTo>
                  <a:cubicBezTo>
                    <a:pt x="4662" y="1457"/>
                    <a:pt x="4643" y="1645"/>
                    <a:pt x="4515" y="1758"/>
                  </a:cubicBezTo>
                  <a:cubicBezTo>
                    <a:pt x="4414" y="1833"/>
                    <a:pt x="4305" y="1886"/>
                    <a:pt x="4186" y="1924"/>
                  </a:cubicBezTo>
                  <a:cubicBezTo>
                    <a:pt x="4165" y="1930"/>
                    <a:pt x="4144" y="1931"/>
                    <a:pt x="4123" y="1931"/>
                  </a:cubicBezTo>
                  <a:cubicBezTo>
                    <a:pt x="4092" y="1931"/>
                    <a:pt x="4061" y="1927"/>
                    <a:pt x="4031" y="1927"/>
                  </a:cubicBezTo>
                  <a:cubicBezTo>
                    <a:pt x="4003" y="1927"/>
                    <a:pt x="3975" y="1931"/>
                    <a:pt x="3948" y="1943"/>
                  </a:cubicBezTo>
                  <a:cubicBezTo>
                    <a:pt x="3785" y="2012"/>
                    <a:pt x="3810" y="2181"/>
                    <a:pt x="3728" y="2381"/>
                  </a:cubicBezTo>
                  <a:cubicBezTo>
                    <a:pt x="3660" y="2547"/>
                    <a:pt x="3396" y="2823"/>
                    <a:pt x="3215" y="2930"/>
                  </a:cubicBezTo>
                  <a:cubicBezTo>
                    <a:pt x="3046" y="3027"/>
                    <a:pt x="2848" y="3008"/>
                    <a:pt x="2626" y="3058"/>
                  </a:cubicBezTo>
                  <a:cubicBezTo>
                    <a:pt x="2397" y="3111"/>
                    <a:pt x="2187" y="3249"/>
                    <a:pt x="2021" y="3280"/>
                  </a:cubicBezTo>
                  <a:cubicBezTo>
                    <a:pt x="2014" y="3281"/>
                    <a:pt x="2005" y="3282"/>
                    <a:pt x="1996" y="3282"/>
                  </a:cubicBezTo>
                  <a:cubicBezTo>
                    <a:pt x="1959" y="3282"/>
                    <a:pt x="1910" y="3276"/>
                    <a:pt x="1862" y="3276"/>
                  </a:cubicBezTo>
                  <a:cubicBezTo>
                    <a:pt x="1841" y="3276"/>
                    <a:pt x="1821" y="3277"/>
                    <a:pt x="1802" y="3280"/>
                  </a:cubicBezTo>
                  <a:cubicBezTo>
                    <a:pt x="1520" y="3324"/>
                    <a:pt x="1295" y="3581"/>
                    <a:pt x="1013" y="3719"/>
                  </a:cubicBezTo>
                  <a:cubicBezTo>
                    <a:pt x="934" y="3757"/>
                    <a:pt x="731" y="3822"/>
                    <a:pt x="684" y="3901"/>
                  </a:cubicBezTo>
                  <a:cubicBezTo>
                    <a:pt x="646" y="3966"/>
                    <a:pt x="643" y="4129"/>
                    <a:pt x="612" y="4214"/>
                  </a:cubicBezTo>
                  <a:cubicBezTo>
                    <a:pt x="536" y="4402"/>
                    <a:pt x="424" y="4474"/>
                    <a:pt x="427" y="4618"/>
                  </a:cubicBezTo>
                  <a:cubicBezTo>
                    <a:pt x="430" y="4822"/>
                    <a:pt x="558" y="4850"/>
                    <a:pt x="499" y="5022"/>
                  </a:cubicBezTo>
                  <a:cubicBezTo>
                    <a:pt x="464" y="5125"/>
                    <a:pt x="323" y="5138"/>
                    <a:pt x="298" y="5260"/>
                  </a:cubicBezTo>
                  <a:cubicBezTo>
                    <a:pt x="286" y="5326"/>
                    <a:pt x="342" y="5420"/>
                    <a:pt x="352" y="5533"/>
                  </a:cubicBezTo>
                  <a:cubicBezTo>
                    <a:pt x="361" y="5611"/>
                    <a:pt x="342" y="5692"/>
                    <a:pt x="352" y="5755"/>
                  </a:cubicBezTo>
                  <a:cubicBezTo>
                    <a:pt x="380" y="5927"/>
                    <a:pt x="483" y="6068"/>
                    <a:pt x="483" y="6231"/>
                  </a:cubicBezTo>
                  <a:cubicBezTo>
                    <a:pt x="483" y="6350"/>
                    <a:pt x="414" y="6479"/>
                    <a:pt x="402" y="6601"/>
                  </a:cubicBezTo>
                  <a:cubicBezTo>
                    <a:pt x="392" y="6754"/>
                    <a:pt x="480" y="6902"/>
                    <a:pt x="477" y="7024"/>
                  </a:cubicBezTo>
                  <a:cubicBezTo>
                    <a:pt x="471" y="7177"/>
                    <a:pt x="345" y="7428"/>
                    <a:pt x="273" y="7537"/>
                  </a:cubicBezTo>
                  <a:cubicBezTo>
                    <a:pt x="208" y="7638"/>
                    <a:pt x="1" y="7725"/>
                    <a:pt x="1" y="7866"/>
                  </a:cubicBezTo>
                  <a:cubicBezTo>
                    <a:pt x="1" y="8045"/>
                    <a:pt x="214" y="8095"/>
                    <a:pt x="330" y="8195"/>
                  </a:cubicBezTo>
                  <a:cubicBezTo>
                    <a:pt x="402" y="8206"/>
                    <a:pt x="469" y="8211"/>
                    <a:pt x="531" y="8211"/>
                  </a:cubicBezTo>
                  <a:cubicBezTo>
                    <a:pt x="984" y="8211"/>
                    <a:pt x="1195" y="7949"/>
                    <a:pt x="1539" y="7848"/>
                  </a:cubicBezTo>
                  <a:cubicBezTo>
                    <a:pt x="1676" y="7807"/>
                    <a:pt x="1811" y="7795"/>
                    <a:pt x="1946" y="7795"/>
                  </a:cubicBezTo>
                  <a:cubicBezTo>
                    <a:pt x="2137" y="7795"/>
                    <a:pt x="2326" y="7819"/>
                    <a:pt x="2514" y="7819"/>
                  </a:cubicBezTo>
                  <a:cubicBezTo>
                    <a:pt x="2574" y="7819"/>
                    <a:pt x="2635" y="7816"/>
                    <a:pt x="2695" y="7810"/>
                  </a:cubicBezTo>
                  <a:cubicBezTo>
                    <a:pt x="2923" y="7619"/>
                    <a:pt x="3334" y="7328"/>
                    <a:pt x="3703" y="7262"/>
                  </a:cubicBezTo>
                  <a:cubicBezTo>
                    <a:pt x="3729" y="7257"/>
                    <a:pt x="3756" y="7256"/>
                    <a:pt x="3784" y="7256"/>
                  </a:cubicBezTo>
                  <a:cubicBezTo>
                    <a:pt x="3850" y="7256"/>
                    <a:pt x="3920" y="7265"/>
                    <a:pt x="3989" y="7265"/>
                  </a:cubicBezTo>
                  <a:cubicBezTo>
                    <a:pt x="4010" y="7265"/>
                    <a:pt x="4031" y="7264"/>
                    <a:pt x="4051" y="7262"/>
                  </a:cubicBezTo>
                  <a:cubicBezTo>
                    <a:pt x="4443" y="7226"/>
                    <a:pt x="4768" y="6989"/>
                    <a:pt x="5223" y="6989"/>
                  </a:cubicBezTo>
                  <a:cubicBezTo>
                    <a:pt x="5288" y="6989"/>
                    <a:pt x="5355" y="6994"/>
                    <a:pt x="5426" y="7005"/>
                  </a:cubicBezTo>
                  <a:cubicBezTo>
                    <a:pt x="5555" y="7027"/>
                    <a:pt x="5943" y="7171"/>
                    <a:pt x="6050" y="7243"/>
                  </a:cubicBezTo>
                  <a:cubicBezTo>
                    <a:pt x="6144" y="7306"/>
                    <a:pt x="6347" y="7688"/>
                    <a:pt x="6363" y="7775"/>
                  </a:cubicBezTo>
                  <a:cubicBezTo>
                    <a:pt x="6385" y="7891"/>
                    <a:pt x="6272" y="8035"/>
                    <a:pt x="6416" y="8089"/>
                  </a:cubicBezTo>
                  <a:cubicBezTo>
                    <a:pt x="6426" y="8090"/>
                    <a:pt x="6436" y="8091"/>
                    <a:pt x="6445" y="8091"/>
                  </a:cubicBezTo>
                  <a:cubicBezTo>
                    <a:pt x="6585" y="8091"/>
                    <a:pt x="6678" y="7924"/>
                    <a:pt x="6801" y="7851"/>
                  </a:cubicBezTo>
                  <a:cubicBezTo>
                    <a:pt x="6920" y="7775"/>
                    <a:pt x="7061" y="7747"/>
                    <a:pt x="7168" y="7703"/>
                  </a:cubicBezTo>
                  <a:lnTo>
                    <a:pt x="7168" y="7703"/>
                  </a:lnTo>
                  <a:cubicBezTo>
                    <a:pt x="7112" y="7775"/>
                    <a:pt x="7086" y="7866"/>
                    <a:pt x="7096" y="7960"/>
                  </a:cubicBezTo>
                  <a:cubicBezTo>
                    <a:pt x="7227" y="8039"/>
                    <a:pt x="7224" y="8198"/>
                    <a:pt x="7187" y="8327"/>
                  </a:cubicBezTo>
                  <a:cubicBezTo>
                    <a:pt x="7243" y="8443"/>
                    <a:pt x="7381" y="8477"/>
                    <a:pt x="7387" y="8618"/>
                  </a:cubicBezTo>
                  <a:cubicBezTo>
                    <a:pt x="7397" y="8759"/>
                    <a:pt x="7278" y="8828"/>
                    <a:pt x="7296" y="8985"/>
                  </a:cubicBezTo>
                  <a:cubicBezTo>
                    <a:pt x="7334" y="9273"/>
                    <a:pt x="7622" y="9270"/>
                    <a:pt x="7885" y="9351"/>
                  </a:cubicBezTo>
                  <a:cubicBezTo>
                    <a:pt x="8011" y="9392"/>
                    <a:pt x="8054" y="9445"/>
                    <a:pt x="8142" y="9445"/>
                  </a:cubicBezTo>
                  <a:cubicBezTo>
                    <a:pt x="8339" y="9445"/>
                    <a:pt x="8453" y="9333"/>
                    <a:pt x="8585" y="9333"/>
                  </a:cubicBezTo>
                  <a:cubicBezTo>
                    <a:pt x="8596" y="9333"/>
                    <a:pt x="8607" y="9334"/>
                    <a:pt x="8618" y="9335"/>
                  </a:cubicBezTo>
                  <a:cubicBezTo>
                    <a:pt x="8744" y="9351"/>
                    <a:pt x="8874" y="9517"/>
                    <a:pt x="9015" y="9517"/>
                  </a:cubicBezTo>
                  <a:cubicBezTo>
                    <a:pt x="9017" y="9517"/>
                    <a:pt x="9020" y="9517"/>
                    <a:pt x="9022" y="9517"/>
                  </a:cubicBezTo>
                  <a:cubicBezTo>
                    <a:pt x="9157" y="9511"/>
                    <a:pt x="9339" y="9314"/>
                    <a:pt x="9608" y="9204"/>
                  </a:cubicBezTo>
                  <a:cubicBezTo>
                    <a:pt x="9780" y="9135"/>
                    <a:pt x="9950" y="9151"/>
                    <a:pt x="10141" y="9132"/>
                  </a:cubicBezTo>
                  <a:cubicBezTo>
                    <a:pt x="10463" y="9094"/>
                    <a:pt x="10557" y="8743"/>
                    <a:pt x="10745" y="8527"/>
                  </a:cubicBezTo>
                  <a:cubicBezTo>
                    <a:pt x="10874" y="8377"/>
                    <a:pt x="11074" y="8242"/>
                    <a:pt x="11240" y="8067"/>
                  </a:cubicBezTo>
                  <a:cubicBezTo>
                    <a:pt x="11397" y="7901"/>
                    <a:pt x="11541" y="7716"/>
                    <a:pt x="11716" y="7572"/>
                  </a:cubicBezTo>
                  <a:cubicBezTo>
                    <a:pt x="11829" y="7481"/>
                    <a:pt x="11967" y="7428"/>
                    <a:pt x="12083" y="7334"/>
                  </a:cubicBezTo>
                  <a:cubicBezTo>
                    <a:pt x="12280" y="7177"/>
                    <a:pt x="12462" y="6920"/>
                    <a:pt x="12596" y="6692"/>
                  </a:cubicBezTo>
                  <a:cubicBezTo>
                    <a:pt x="12759" y="6416"/>
                    <a:pt x="12969" y="6197"/>
                    <a:pt x="13054" y="5977"/>
                  </a:cubicBezTo>
                  <a:cubicBezTo>
                    <a:pt x="13129" y="5789"/>
                    <a:pt x="13088" y="5555"/>
                    <a:pt x="13129" y="5373"/>
                  </a:cubicBezTo>
                  <a:cubicBezTo>
                    <a:pt x="13160" y="5223"/>
                    <a:pt x="13292" y="5097"/>
                    <a:pt x="13257" y="4916"/>
                  </a:cubicBezTo>
                  <a:cubicBezTo>
                    <a:pt x="13235" y="4812"/>
                    <a:pt x="13104" y="4681"/>
                    <a:pt x="13019" y="4549"/>
                  </a:cubicBezTo>
                  <a:cubicBezTo>
                    <a:pt x="12932" y="4417"/>
                    <a:pt x="12813" y="4317"/>
                    <a:pt x="12762" y="4183"/>
                  </a:cubicBezTo>
                  <a:cubicBezTo>
                    <a:pt x="12728" y="4089"/>
                    <a:pt x="12734" y="3995"/>
                    <a:pt x="12706" y="3944"/>
                  </a:cubicBezTo>
                  <a:cubicBezTo>
                    <a:pt x="12650" y="3841"/>
                    <a:pt x="12490" y="3829"/>
                    <a:pt x="12434" y="3706"/>
                  </a:cubicBezTo>
                  <a:cubicBezTo>
                    <a:pt x="12415" y="3669"/>
                    <a:pt x="12430" y="3578"/>
                    <a:pt x="12415" y="3522"/>
                  </a:cubicBezTo>
                  <a:cubicBezTo>
                    <a:pt x="12377" y="3403"/>
                    <a:pt x="12318" y="3343"/>
                    <a:pt x="12321" y="3193"/>
                  </a:cubicBezTo>
                  <a:cubicBezTo>
                    <a:pt x="12142" y="2951"/>
                    <a:pt x="11860" y="2958"/>
                    <a:pt x="11716" y="2732"/>
                  </a:cubicBezTo>
                  <a:cubicBezTo>
                    <a:pt x="11607" y="2557"/>
                    <a:pt x="11682" y="2353"/>
                    <a:pt x="11644" y="2109"/>
                  </a:cubicBezTo>
                  <a:cubicBezTo>
                    <a:pt x="11625" y="1977"/>
                    <a:pt x="11510" y="1843"/>
                    <a:pt x="11497" y="1689"/>
                  </a:cubicBezTo>
                  <a:cubicBezTo>
                    <a:pt x="11491" y="1598"/>
                    <a:pt x="11547" y="1485"/>
                    <a:pt x="11535" y="1395"/>
                  </a:cubicBezTo>
                  <a:cubicBezTo>
                    <a:pt x="11497" y="1141"/>
                    <a:pt x="11240" y="1175"/>
                    <a:pt x="11096" y="1066"/>
                  </a:cubicBezTo>
                  <a:cubicBezTo>
                    <a:pt x="11130" y="684"/>
                    <a:pt x="11055" y="232"/>
                    <a:pt x="10836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2" name="Google Shape;382;p43"/>
            <p:cNvSpPr/>
            <p:nvPr/>
          </p:nvSpPr>
          <p:spPr>
            <a:xfrm>
              <a:off x="2413050" y="5056475"/>
              <a:ext cx="79000" cy="23100"/>
            </a:xfrm>
            <a:custGeom>
              <a:rect b="b" l="l" r="r" t="t"/>
              <a:pathLst>
                <a:path extrusionOk="0" h="924" w="3160">
                  <a:moveTo>
                    <a:pt x="391" y="0"/>
                  </a:moveTo>
                  <a:cubicBezTo>
                    <a:pt x="186" y="0"/>
                    <a:pt x="1" y="61"/>
                    <a:pt x="8" y="195"/>
                  </a:cubicBezTo>
                  <a:cubicBezTo>
                    <a:pt x="15" y="358"/>
                    <a:pt x="632" y="590"/>
                    <a:pt x="795" y="615"/>
                  </a:cubicBezTo>
                  <a:cubicBezTo>
                    <a:pt x="826" y="620"/>
                    <a:pt x="858" y="622"/>
                    <a:pt x="891" y="622"/>
                  </a:cubicBezTo>
                  <a:cubicBezTo>
                    <a:pt x="974" y="622"/>
                    <a:pt x="1060" y="610"/>
                    <a:pt x="1147" y="610"/>
                  </a:cubicBezTo>
                  <a:cubicBezTo>
                    <a:pt x="1177" y="610"/>
                    <a:pt x="1207" y="611"/>
                    <a:pt x="1236" y="615"/>
                  </a:cubicBezTo>
                  <a:cubicBezTo>
                    <a:pt x="1481" y="646"/>
                    <a:pt x="1712" y="787"/>
                    <a:pt x="1969" y="815"/>
                  </a:cubicBezTo>
                  <a:cubicBezTo>
                    <a:pt x="2173" y="840"/>
                    <a:pt x="2370" y="828"/>
                    <a:pt x="2555" y="853"/>
                  </a:cubicBezTo>
                  <a:cubicBezTo>
                    <a:pt x="2681" y="870"/>
                    <a:pt x="2819" y="923"/>
                    <a:pt x="2943" y="923"/>
                  </a:cubicBezTo>
                  <a:cubicBezTo>
                    <a:pt x="3023" y="923"/>
                    <a:pt x="3097" y="901"/>
                    <a:pt x="3160" y="834"/>
                  </a:cubicBezTo>
                  <a:cubicBezTo>
                    <a:pt x="3050" y="618"/>
                    <a:pt x="2699" y="637"/>
                    <a:pt x="2483" y="524"/>
                  </a:cubicBezTo>
                  <a:cubicBezTo>
                    <a:pt x="2483" y="430"/>
                    <a:pt x="2521" y="380"/>
                    <a:pt x="2464" y="320"/>
                  </a:cubicBezTo>
                  <a:cubicBezTo>
                    <a:pt x="2442" y="323"/>
                    <a:pt x="2421" y="324"/>
                    <a:pt x="2399" y="324"/>
                  </a:cubicBezTo>
                  <a:cubicBezTo>
                    <a:pt x="2181" y="324"/>
                    <a:pt x="1994" y="195"/>
                    <a:pt x="1805" y="195"/>
                  </a:cubicBezTo>
                  <a:cubicBezTo>
                    <a:pt x="1799" y="195"/>
                    <a:pt x="1794" y="195"/>
                    <a:pt x="1788" y="195"/>
                  </a:cubicBezTo>
                  <a:cubicBezTo>
                    <a:pt x="1687" y="198"/>
                    <a:pt x="1612" y="270"/>
                    <a:pt x="1512" y="286"/>
                  </a:cubicBezTo>
                  <a:cubicBezTo>
                    <a:pt x="1473" y="291"/>
                    <a:pt x="1436" y="294"/>
                    <a:pt x="1400" y="294"/>
                  </a:cubicBezTo>
                  <a:cubicBezTo>
                    <a:pt x="1048" y="294"/>
                    <a:pt x="839" y="50"/>
                    <a:pt x="538" y="10"/>
                  </a:cubicBezTo>
                  <a:cubicBezTo>
                    <a:pt x="489" y="4"/>
                    <a:pt x="440" y="0"/>
                    <a:pt x="391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3" name="Google Shape;383;p43"/>
            <p:cNvSpPr/>
            <p:nvPr/>
          </p:nvSpPr>
          <p:spPr>
            <a:xfrm>
              <a:off x="2440175" y="4944050"/>
              <a:ext cx="84525" cy="95275"/>
            </a:xfrm>
            <a:custGeom>
              <a:rect b="b" l="l" r="r" t="t"/>
              <a:pathLst>
                <a:path extrusionOk="0" h="3811" w="3381">
                  <a:moveTo>
                    <a:pt x="2696" y="0"/>
                  </a:moveTo>
                  <a:cubicBezTo>
                    <a:pt x="2659" y="0"/>
                    <a:pt x="2623" y="16"/>
                    <a:pt x="2592" y="53"/>
                  </a:cubicBezTo>
                  <a:cubicBezTo>
                    <a:pt x="2400" y="272"/>
                    <a:pt x="2394" y="529"/>
                    <a:pt x="2153" y="711"/>
                  </a:cubicBezTo>
                  <a:cubicBezTo>
                    <a:pt x="2059" y="780"/>
                    <a:pt x="1952" y="783"/>
                    <a:pt x="1840" y="858"/>
                  </a:cubicBezTo>
                  <a:cubicBezTo>
                    <a:pt x="1739" y="924"/>
                    <a:pt x="1680" y="1080"/>
                    <a:pt x="1602" y="1171"/>
                  </a:cubicBezTo>
                  <a:cubicBezTo>
                    <a:pt x="1517" y="1271"/>
                    <a:pt x="1423" y="1384"/>
                    <a:pt x="1307" y="1428"/>
                  </a:cubicBezTo>
                  <a:cubicBezTo>
                    <a:pt x="1191" y="1469"/>
                    <a:pt x="1041" y="1447"/>
                    <a:pt x="959" y="1500"/>
                  </a:cubicBezTo>
                  <a:cubicBezTo>
                    <a:pt x="812" y="1594"/>
                    <a:pt x="844" y="1823"/>
                    <a:pt x="665" y="1867"/>
                  </a:cubicBezTo>
                  <a:cubicBezTo>
                    <a:pt x="655" y="1869"/>
                    <a:pt x="645" y="1871"/>
                    <a:pt x="634" y="1871"/>
                  </a:cubicBezTo>
                  <a:cubicBezTo>
                    <a:pt x="557" y="1871"/>
                    <a:pt x="457" y="1810"/>
                    <a:pt x="356" y="1810"/>
                  </a:cubicBezTo>
                  <a:cubicBezTo>
                    <a:pt x="343" y="1810"/>
                    <a:pt x="330" y="1811"/>
                    <a:pt x="317" y="1813"/>
                  </a:cubicBezTo>
                  <a:cubicBezTo>
                    <a:pt x="1" y="1863"/>
                    <a:pt x="54" y="2424"/>
                    <a:pt x="170" y="2675"/>
                  </a:cubicBezTo>
                  <a:cubicBezTo>
                    <a:pt x="252" y="2847"/>
                    <a:pt x="405" y="2916"/>
                    <a:pt x="446" y="3041"/>
                  </a:cubicBezTo>
                  <a:cubicBezTo>
                    <a:pt x="486" y="3167"/>
                    <a:pt x="468" y="3383"/>
                    <a:pt x="593" y="3461"/>
                  </a:cubicBezTo>
                  <a:cubicBezTo>
                    <a:pt x="653" y="3499"/>
                    <a:pt x="784" y="3477"/>
                    <a:pt x="922" y="3517"/>
                  </a:cubicBezTo>
                  <a:cubicBezTo>
                    <a:pt x="1038" y="3549"/>
                    <a:pt x="1100" y="3621"/>
                    <a:pt x="1179" y="3627"/>
                  </a:cubicBezTo>
                  <a:cubicBezTo>
                    <a:pt x="1184" y="3627"/>
                    <a:pt x="1188" y="3627"/>
                    <a:pt x="1193" y="3627"/>
                  </a:cubicBezTo>
                  <a:cubicBezTo>
                    <a:pt x="1290" y="3627"/>
                    <a:pt x="1400" y="3571"/>
                    <a:pt x="1492" y="3571"/>
                  </a:cubicBezTo>
                  <a:cubicBezTo>
                    <a:pt x="1749" y="3574"/>
                    <a:pt x="1899" y="3796"/>
                    <a:pt x="2062" y="3809"/>
                  </a:cubicBezTo>
                  <a:cubicBezTo>
                    <a:pt x="2072" y="3810"/>
                    <a:pt x="2081" y="3810"/>
                    <a:pt x="2091" y="3810"/>
                  </a:cubicBezTo>
                  <a:cubicBezTo>
                    <a:pt x="2222" y="3810"/>
                    <a:pt x="2342" y="3718"/>
                    <a:pt x="2453" y="3718"/>
                  </a:cubicBezTo>
                  <a:cubicBezTo>
                    <a:pt x="2456" y="3718"/>
                    <a:pt x="2460" y="3718"/>
                    <a:pt x="2463" y="3718"/>
                  </a:cubicBezTo>
                  <a:cubicBezTo>
                    <a:pt x="2642" y="3558"/>
                    <a:pt x="2551" y="3276"/>
                    <a:pt x="2629" y="3057"/>
                  </a:cubicBezTo>
                  <a:cubicBezTo>
                    <a:pt x="2692" y="2875"/>
                    <a:pt x="2898" y="2841"/>
                    <a:pt x="2977" y="2690"/>
                  </a:cubicBezTo>
                  <a:cubicBezTo>
                    <a:pt x="2999" y="2484"/>
                    <a:pt x="2939" y="2477"/>
                    <a:pt x="2996" y="2343"/>
                  </a:cubicBezTo>
                  <a:cubicBezTo>
                    <a:pt x="3055" y="2199"/>
                    <a:pt x="3331" y="2205"/>
                    <a:pt x="3343" y="2070"/>
                  </a:cubicBezTo>
                  <a:cubicBezTo>
                    <a:pt x="3350" y="1998"/>
                    <a:pt x="3196" y="1882"/>
                    <a:pt x="3143" y="1776"/>
                  </a:cubicBezTo>
                  <a:cubicBezTo>
                    <a:pt x="3093" y="1676"/>
                    <a:pt x="3055" y="1572"/>
                    <a:pt x="3033" y="1463"/>
                  </a:cubicBezTo>
                  <a:cubicBezTo>
                    <a:pt x="2967" y="1008"/>
                    <a:pt x="3271" y="980"/>
                    <a:pt x="3381" y="657"/>
                  </a:cubicBezTo>
                  <a:cubicBezTo>
                    <a:pt x="3303" y="529"/>
                    <a:pt x="3124" y="501"/>
                    <a:pt x="3033" y="382"/>
                  </a:cubicBezTo>
                  <a:cubicBezTo>
                    <a:pt x="3016" y="261"/>
                    <a:pt x="2846" y="0"/>
                    <a:pt x="2696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4" name="Google Shape;384;p43"/>
            <p:cNvSpPr/>
            <p:nvPr/>
          </p:nvSpPr>
          <p:spPr>
            <a:xfrm>
              <a:off x="2421850" y="5021800"/>
              <a:ext cx="23375" cy="18100"/>
            </a:xfrm>
            <a:custGeom>
              <a:rect b="b" l="l" r="r" t="t"/>
              <a:pathLst>
                <a:path extrusionOk="0" h="724" w="935">
                  <a:moveTo>
                    <a:pt x="468" y="0"/>
                  </a:moveTo>
                  <a:cubicBezTo>
                    <a:pt x="1" y="0"/>
                    <a:pt x="4" y="724"/>
                    <a:pt x="468" y="724"/>
                  </a:cubicBezTo>
                  <a:cubicBezTo>
                    <a:pt x="934" y="724"/>
                    <a:pt x="934" y="0"/>
                    <a:pt x="468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5" name="Google Shape;385;p43"/>
            <p:cNvSpPr/>
            <p:nvPr/>
          </p:nvSpPr>
          <p:spPr>
            <a:xfrm>
              <a:off x="2327575" y="4958125"/>
              <a:ext cx="95400" cy="96350"/>
            </a:xfrm>
            <a:custGeom>
              <a:rect b="b" l="l" r="r" t="t"/>
              <a:pathLst>
                <a:path extrusionOk="0" h="3854" w="3816">
                  <a:moveTo>
                    <a:pt x="75" y="0"/>
                  </a:moveTo>
                  <a:cubicBezTo>
                    <a:pt x="49" y="0"/>
                    <a:pt x="25" y="11"/>
                    <a:pt x="0" y="38"/>
                  </a:cubicBezTo>
                  <a:cubicBezTo>
                    <a:pt x="22" y="445"/>
                    <a:pt x="467" y="589"/>
                    <a:pt x="696" y="865"/>
                  </a:cubicBezTo>
                  <a:cubicBezTo>
                    <a:pt x="752" y="931"/>
                    <a:pt x="784" y="1025"/>
                    <a:pt x="843" y="1084"/>
                  </a:cubicBezTo>
                  <a:cubicBezTo>
                    <a:pt x="934" y="1175"/>
                    <a:pt x="1062" y="1225"/>
                    <a:pt x="1138" y="1341"/>
                  </a:cubicBezTo>
                  <a:cubicBezTo>
                    <a:pt x="1219" y="1466"/>
                    <a:pt x="1222" y="1636"/>
                    <a:pt x="1300" y="1764"/>
                  </a:cubicBezTo>
                  <a:cubicBezTo>
                    <a:pt x="1394" y="1921"/>
                    <a:pt x="1573" y="2021"/>
                    <a:pt x="1670" y="2165"/>
                  </a:cubicBezTo>
                  <a:cubicBezTo>
                    <a:pt x="1777" y="2331"/>
                    <a:pt x="1811" y="2522"/>
                    <a:pt x="1905" y="2698"/>
                  </a:cubicBezTo>
                  <a:cubicBezTo>
                    <a:pt x="1971" y="2817"/>
                    <a:pt x="2096" y="2914"/>
                    <a:pt x="2199" y="3026"/>
                  </a:cubicBezTo>
                  <a:cubicBezTo>
                    <a:pt x="2485" y="3340"/>
                    <a:pt x="2748" y="3619"/>
                    <a:pt x="3080" y="3853"/>
                  </a:cubicBezTo>
                  <a:cubicBezTo>
                    <a:pt x="3094" y="3853"/>
                    <a:pt x="3109" y="3853"/>
                    <a:pt x="3124" y="3853"/>
                  </a:cubicBezTo>
                  <a:cubicBezTo>
                    <a:pt x="3154" y="3853"/>
                    <a:pt x="3185" y="3853"/>
                    <a:pt x="3215" y="3853"/>
                  </a:cubicBezTo>
                  <a:cubicBezTo>
                    <a:pt x="3306" y="3853"/>
                    <a:pt x="3392" y="3849"/>
                    <a:pt x="3446" y="3816"/>
                  </a:cubicBezTo>
                  <a:cubicBezTo>
                    <a:pt x="3597" y="3681"/>
                    <a:pt x="3471" y="3384"/>
                    <a:pt x="3556" y="3117"/>
                  </a:cubicBezTo>
                  <a:cubicBezTo>
                    <a:pt x="3612" y="2948"/>
                    <a:pt x="3806" y="2954"/>
                    <a:pt x="3813" y="2826"/>
                  </a:cubicBezTo>
                  <a:cubicBezTo>
                    <a:pt x="3816" y="2748"/>
                    <a:pt x="3612" y="2466"/>
                    <a:pt x="3556" y="2459"/>
                  </a:cubicBezTo>
                  <a:cubicBezTo>
                    <a:pt x="3549" y="2459"/>
                    <a:pt x="3542" y="2458"/>
                    <a:pt x="3536" y="2458"/>
                  </a:cubicBezTo>
                  <a:cubicBezTo>
                    <a:pt x="3426" y="2458"/>
                    <a:pt x="3408" y="2590"/>
                    <a:pt x="3314" y="2590"/>
                  </a:cubicBezTo>
                  <a:cubicBezTo>
                    <a:pt x="3304" y="2590"/>
                    <a:pt x="3293" y="2588"/>
                    <a:pt x="3280" y="2585"/>
                  </a:cubicBezTo>
                  <a:cubicBezTo>
                    <a:pt x="3152" y="2566"/>
                    <a:pt x="3133" y="2413"/>
                    <a:pt x="3042" y="2309"/>
                  </a:cubicBezTo>
                  <a:cubicBezTo>
                    <a:pt x="2970" y="2228"/>
                    <a:pt x="2848" y="2187"/>
                    <a:pt x="2823" y="2090"/>
                  </a:cubicBezTo>
                  <a:cubicBezTo>
                    <a:pt x="2807" y="2037"/>
                    <a:pt x="2854" y="1921"/>
                    <a:pt x="2842" y="1852"/>
                  </a:cubicBezTo>
                  <a:cubicBezTo>
                    <a:pt x="2788" y="1579"/>
                    <a:pt x="2409" y="1438"/>
                    <a:pt x="2199" y="1304"/>
                  </a:cubicBezTo>
                  <a:cubicBezTo>
                    <a:pt x="2043" y="1203"/>
                    <a:pt x="1877" y="1156"/>
                    <a:pt x="1758" y="1084"/>
                  </a:cubicBezTo>
                  <a:cubicBezTo>
                    <a:pt x="1673" y="1031"/>
                    <a:pt x="1595" y="900"/>
                    <a:pt x="1485" y="809"/>
                  </a:cubicBezTo>
                  <a:cubicBezTo>
                    <a:pt x="1385" y="724"/>
                    <a:pt x="1253" y="668"/>
                    <a:pt x="1156" y="589"/>
                  </a:cubicBezTo>
                  <a:cubicBezTo>
                    <a:pt x="978" y="448"/>
                    <a:pt x="865" y="188"/>
                    <a:pt x="696" y="132"/>
                  </a:cubicBezTo>
                  <a:cubicBezTo>
                    <a:pt x="667" y="122"/>
                    <a:pt x="631" y="119"/>
                    <a:pt x="591" y="119"/>
                  </a:cubicBezTo>
                  <a:cubicBezTo>
                    <a:pt x="554" y="119"/>
                    <a:pt x="514" y="122"/>
                    <a:pt x="474" y="122"/>
                  </a:cubicBezTo>
                  <a:cubicBezTo>
                    <a:pt x="437" y="122"/>
                    <a:pt x="401" y="120"/>
                    <a:pt x="367" y="113"/>
                  </a:cubicBezTo>
                  <a:cubicBezTo>
                    <a:pt x="237" y="88"/>
                    <a:pt x="150" y="0"/>
                    <a:pt x="75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6" name="Google Shape;386;p43"/>
            <p:cNvSpPr/>
            <p:nvPr/>
          </p:nvSpPr>
          <p:spPr>
            <a:xfrm>
              <a:off x="1886675" y="5111300"/>
              <a:ext cx="63550" cy="111300"/>
            </a:xfrm>
            <a:custGeom>
              <a:rect b="b" l="l" r="r" t="t"/>
              <a:pathLst>
                <a:path extrusionOk="0" h="4452" w="2542">
                  <a:moveTo>
                    <a:pt x="2180" y="1"/>
                  </a:moveTo>
                  <a:cubicBezTo>
                    <a:pt x="2158" y="1"/>
                    <a:pt x="2134" y="6"/>
                    <a:pt x="2109" y="16"/>
                  </a:cubicBezTo>
                  <a:cubicBezTo>
                    <a:pt x="2024" y="88"/>
                    <a:pt x="2034" y="207"/>
                    <a:pt x="1980" y="273"/>
                  </a:cubicBezTo>
                  <a:cubicBezTo>
                    <a:pt x="1921" y="345"/>
                    <a:pt x="1811" y="361"/>
                    <a:pt x="1761" y="420"/>
                  </a:cubicBezTo>
                  <a:cubicBezTo>
                    <a:pt x="1689" y="505"/>
                    <a:pt x="1686" y="637"/>
                    <a:pt x="1598" y="749"/>
                  </a:cubicBezTo>
                  <a:cubicBezTo>
                    <a:pt x="1492" y="884"/>
                    <a:pt x="1298" y="1006"/>
                    <a:pt x="1157" y="1081"/>
                  </a:cubicBezTo>
                  <a:cubicBezTo>
                    <a:pt x="987" y="1169"/>
                    <a:pt x="759" y="1157"/>
                    <a:pt x="590" y="1282"/>
                  </a:cubicBezTo>
                  <a:cubicBezTo>
                    <a:pt x="471" y="1370"/>
                    <a:pt x="367" y="1611"/>
                    <a:pt x="352" y="1758"/>
                  </a:cubicBezTo>
                  <a:cubicBezTo>
                    <a:pt x="326" y="1993"/>
                    <a:pt x="455" y="2225"/>
                    <a:pt x="442" y="2453"/>
                  </a:cubicBezTo>
                  <a:cubicBezTo>
                    <a:pt x="424" y="2763"/>
                    <a:pt x="57" y="2942"/>
                    <a:pt x="19" y="3315"/>
                  </a:cubicBezTo>
                  <a:cubicBezTo>
                    <a:pt x="1" y="3481"/>
                    <a:pt x="88" y="3609"/>
                    <a:pt x="110" y="3756"/>
                  </a:cubicBezTo>
                  <a:cubicBezTo>
                    <a:pt x="129" y="3872"/>
                    <a:pt x="98" y="3982"/>
                    <a:pt x="129" y="4085"/>
                  </a:cubicBezTo>
                  <a:cubicBezTo>
                    <a:pt x="195" y="4295"/>
                    <a:pt x="386" y="4442"/>
                    <a:pt x="605" y="4452"/>
                  </a:cubicBezTo>
                  <a:cubicBezTo>
                    <a:pt x="607" y="4452"/>
                    <a:pt x="609" y="4452"/>
                    <a:pt x="611" y="4452"/>
                  </a:cubicBezTo>
                  <a:cubicBezTo>
                    <a:pt x="712" y="4452"/>
                    <a:pt x="1033" y="4373"/>
                    <a:pt x="1119" y="4323"/>
                  </a:cubicBezTo>
                  <a:cubicBezTo>
                    <a:pt x="1360" y="4192"/>
                    <a:pt x="1407" y="3703"/>
                    <a:pt x="1542" y="3390"/>
                  </a:cubicBezTo>
                  <a:cubicBezTo>
                    <a:pt x="1573" y="3312"/>
                    <a:pt x="1651" y="3240"/>
                    <a:pt x="1686" y="3152"/>
                  </a:cubicBezTo>
                  <a:cubicBezTo>
                    <a:pt x="1789" y="2904"/>
                    <a:pt x="1858" y="2594"/>
                    <a:pt x="1980" y="2309"/>
                  </a:cubicBezTo>
                  <a:cubicBezTo>
                    <a:pt x="2125" y="1977"/>
                    <a:pt x="2281" y="1630"/>
                    <a:pt x="2294" y="1229"/>
                  </a:cubicBezTo>
                  <a:cubicBezTo>
                    <a:pt x="2344" y="1128"/>
                    <a:pt x="2504" y="1097"/>
                    <a:pt x="2532" y="950"/>
                  </a:cubicBezTo>
                  <a:cubicBezTo>
                    <a:pt x="2541" y="903"/>
                    <a:pt x="2488" y="796"/>
                    <a:pt x="2475" y="696"/>
                  </a:cubicBezTo>
                  <a:cubicBezTo>
                    <a:pt x="2441" y="406"/>
                    <a:pt x="2380" y="1"/>
                    <a:pt x="2180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7" name="Google Shape;387;p43"/>
            <p:cNvSpPr/>
            <p:nvPr/>
          </p:nvSpPr>
          <p:spPr>
            <a:xfrm>
              <a:off x="1389875" y="4377425"/>
              <a:ext cx="1356300" cy="923425"/>
            </a:xfrm>
            <a:custGeom>
              <a:rect b="b" l="l" r="r" t="t"/>
              <a:pathLst>
                <a:path extrusionOk="0" h="36937" w="54252">
                  <a:moveTo>
                    <a:pt x="32136" y="722"/>
                  </a:moveTo>
                  <a:cubicBezTo>
                    <a:pt x="32096" y="932"/>
                    <a:pt x="31745" y="1010"/>
                    <a:pt x="31569" y="1032"/>
                  </a:cubicBezTo>
                  <a:cubicBezTo>
                    <a:pt x="31525" y="925"/>
                    <a:pt x="31663" y="903"/>
                    <a:pt x="31732" y="866"/>
                  </a:cubicBezTo>
                  <a:cubicBezTo>
                    <a:pt x="31858" y="800"/>
                    <a:pt x="31936" y="722"/>
                    <a:pt x="32136" y="722"/>
                  </a:cubicBezTo>
                  <a:close/>
                  <a:moveTo>
                    <a:pt x="24068" y="1704"/>
                  </a:moveTo>
                  <a:cubicBezTo>
                    <a:pt x="24266" y="1704"/>
                    <a:pt x="24263" y="1917"/>
                    <a:pt x="24365" y="2078"/>
                  </a:cubicBezTo>
                  <a:cubicBezTo>
                    <a:pt x="24459" y="2225"/>
                    <a:pt x="24681" y="2250"/>
                    <a:pt x="24750" y="2316"/>
                  </a:cubicBezTo>
                  <a:cubicBezTo>
                    <a:pt x="25009" y="2564"/>
                    <a:pt x="24864" y="2987"/>
                    <a:pt x="24514" y="2987"/>
                  </a:cubicBezTo>
                  <a:cubicBezTo>
                    <a:pt x="24479" y="2987"/>
                    <a:pt x="24441" y="2983"/>
                    <a:pt x="24402" y="2974"/>
                  </a:cubicBezTo>
                  <a:cubicBezTo>
                    <a:pt x="24349" y="2777"/>
                    <a:pt x="24524" y="2761"/>
                    <a:pt x="24531" y="2589"/>
                  </a:cubicBezTo>
                  <a:cubicBezTo>
                    <a:pt x="24537" y="2266"/>
                    <a:pt x="23954" y="2166"/>
                    <a:pt x="23979" y="1765"/>
                  </a:cubicBezTo>
                  <a:cubicBezTo>
                    <a:pt x="24001" y="1762"/>
                    <a:pt x="23995" y="1733"/>
                    <a:pt x="23998" y="1712"/>
                  </a:cubicBezTo>
                  <a:cubicBezTo>
                    <a:pt x="24024" y="1706"/>
                    <a:pt x="24047" y="1704"/>
                    <a:pt x="24068" y="1704"/>
                  </a:cubicBezTo>
                  <a:close/>
                  <a:moveTo>
                    <a:pt x="12442" y="3241"/>
                  </a:moveTo>
                  <a:cubicBezTo>
                    <a:pt x="12581" y="3241"/>
                    <a:pt x="12713" y="3273"/>
                    <a:pt x="12784" y="3340"/>
                  </a:cubicBezTo>
                  <a:cubicBezTo>
                    <a:pt x="12784" y="3754"/>
                    <a:pt x="11960" y="3817"/>
                    <a:pt x="11941" y="4149"/>
                  </a:cubicBezTo>
                  <a:cubicBezTo>
                    <a:pt x="11935" y="4221"/>
                    <a:pt x="11998" y="4343"/>
                    <a:pt x="12013" y="4462"/>
                  </a:cubicBezTo>
                  <a:cubicBezTo>
                    <a:pt x="12029" y="4565"/>
                    <a:pt x="12013" y="4644"/>
                    <a:pt x="12032" y="4700"/>
                  </a:cubicBezTo>
                  <a:cubicBezTo>
                    <a:pt x="12092" y="4878"/>
                    <a:pt x="12339" y="5016"/>
                    <a:pt x="12527" y="5029"/>
                  </a:cubicBezTo>
                  <a:cubicBezTo>
                    <a:pt x="12540" y="5030"/>
                    <a:pt x="12554" y="5030"/>
                    <a:pt x="12568" y="5030"/>
                  </a:cubicBezTo>
                  <a:cubicBezTo>
                    <a:pt x="12883" y="5030"/>
                    <a:pt x="13300" y="4815"/>
                    <a:pt x="13647" y="4815"/>
                  </a:cubicBezTo>
                  <a:cubicBezTo>
                    <a:pt x="13782" y="4815"/>
                    <a:pt x="13907" y="4848"/>
                    <a:pt x="14012" y="4938"/>
                  </a:cubicBezTo>
                  <a:cubicBezTo>
                    <a:pt x="13939" y="5096"/>
                    <a:pt x="13787" y="5131"/>
                    <a:pt x="13602" y="5131"/>
                  </a:cubicBezTo>
                  <a:cubicBezTo>
                    <a:pt x="13458" y="5131"/>
                    <a:pt x="13294" y="5110"/>
                    <a:pt x="13134" y="5110"/>
                  </a:cubicBezTo>
                  <a:cubicBezTo>
                    <a:pt x="13019" y="5110"/>
                    <a:pt x="12906" y="5121"/>
                    <a:pt x="12803" y="5157"/>
                  </a:cubicBezTo>
                  <a:cubicBezTo>
                    <a:pt x="12715" y="5189"/>
                    <a:pt x="12662" y="5273"/>
                    <a:pt x="12583" y="5304"/>
                  </a:cubicBezTo>
                  <a:cubicBezTo>
                    <a:pt x="12477" y="5345"/>
                    <a:pt x="12289" y="5301"/>
                    <a:pt x="12289" y="5471"/>
                  </a:cubicBezTo>
                  <a:cubicBezTo>
                    <a:pt x="12314" y="5520"/>
                    <a:pt x="12343" y="5537"/>
                    <a:pt x="12375" y="5537"/>
                  </a:cubicBezTo>
                  <a:cubicBezTo>
                    <a:pt x="12452" y="5537"/>
                    <a:pt x="12545" y="5433"/>
                    <a:pt x="12618" y="5433"/>
                  </a:cubicBezTo>
                  <a:cubicBezTo>
                    <a:pt x="12619" y="5433"/>
                    <a:pt x="12621" y="5433"/>
                    <a:pt x="12622" y="5433"/>
                  </a:cubicBezTo>
                  <a:cubicBezTo>
                    <a:pt x="12741" y="5433"/>
                    <a:pt x="12909" y="5560"/>
                    <a:pt x="12894" y="5705"/>
                  </a:cubicBezTo>
                  <a:cubicBezTo>
                    <a:pt x="12881" y="5817"/>
                    <a:pt x="12841" y="5854"/>
                    <a:pt x="12785" y="5854"/>
                  </a:cubicBezTo>
                  <a:cubicBezTo>
                    <a:pt x="12673" y="5854"/>
                    <a:pt x="12501" y="5705"/>
                    <a:pt x="12369" y="5705"/>
                  </a:cubicBezTo>
                  <a:cubicBezTo>
                    <a:pt x="12366" y="5705"/>
                    <a:pt x="12364" y="5705"/>
                    <a:pt x="12361" y="5705"/>
                  </a:cubicBezTo>
                  <a:cubicBezTo>
                    <a:pt x="12073" y="5724"/>
                    <a:pt x="12013" y="6131"/>
                    <a:pt x="12067" y="6438"/>
                  </a:cubicBezTo>
                  <a:cubicBezTo>
                    <a:pt x="11938" y="6514"/>
                    <a:pt x="11788" y="6717"/>
                    <a:pt x="11609" y="6733"/>
                  </a:cubicBezTo>
                  <a:cubicBezTo>
                    <a:pt x="11604" y="6733"/>
                    <a:pt x="11600" y="6733"/>
                    <a:pt x="11595" y="6733"/>
                  </a:cubicBezTo>
                  <a:cubicBezTo>
                    <a:pt x="11492" y="6733"/>
                    <a:pt x="11405" y="6638"/>
                    <a:pt x="11262" y="6623"/>
                  </a:cubicBezTo>
                  <a:cubicBezTo>
                    <a:pt x="11244" y="6621"/>
                    <a:pt x="11226" y="6621"/>
                    <a:pt x="11208" y="6621"/>
                  </a:cubicBezTo>
                  <a:cubicBezTo>
                    <a:pt x="10904" y="6621"/>
                    <a:pt x="10615" y="6880"/>
                    <a:pt x="10324" y="6880"/>
                  </a:cubicBezTo>
                  <a:cubicBezTo>
                    <a:pt x="10319" y="6880"/>
                    <a:pt x="10314" y="6880"/>
                    <a:pt x="10309" y="6880"/>
                  </a:cubicBezTo>
                  <a:cubicBezTo>
                    <a:pt x="10171" y="6877"/>
                    <a:pt x="10030" y="6714"/>
                    <a:pt x="9814" y="6714"/>
                  </a:cubicBezTo>
                  <a:cubicBezTo>
                    <a:pt x="9698" y="6717"/>
                    <a:pt x="9614" y="6796"/>
                    <a:pt x="9501" y="6805"/>
                  </a:cubicBezTo>
                  <a:cubicBezTo>
                    <a:pt x="9486" y="6807"/>
                    <a:pt x="9470" y="6807"/>
                    <a:pt x="9454" y="6807"/>
                  </a:cubicBezTo>
                  <a:cubicBezTo>
                    <a:pt x="9309" y="6807"/>
                    <a:pt x="9123" y="6746"/>
                    <a:pt x="9135" y="6642"/>
                  </a:cubicBezTo>
                  <a:cubicBezTo>
                    <a:pt x="9141" y="6571"/>
                    <a:pt x="9181" y="6551"/>
                    <a:pt x="9237" y="6551"/>
                  </a:cubicBezTo>
                  <a:cubicBezTo>
                    <a:pt x="9313" y="6551"/>
                    <a:pt x="9417" y="6589"/>
                    <a:pt x="9499" y="6589"/>
                  </a:cubicBezTo>
                  <a:cubicBezTo>
                    <a:pt x="9512" y="6589"/>
                    <a:pt x="9524" y="6588"/>
                    <a:pt x="9536" y="6586"/>
                  </a:cubicBezTo>
                  <a:cubicBezTo>
                    <a:pt x="9714" y="6554"/>
                    <a:pt x="9673" y="6407"/>
                    <a:pt x="9792" y="6385"/>
                  </a:cubicBezTo>
                  <a:cubicBezTo>
                    <a:pt x="9799" y="6384"/>
                    <a:pt x="9806" y="6383"/>
                    <a:pt x="9812" y="6383"/>
                  </a:cubicBezTo>
                  <a:cubicBezTo>
                    <a:pt x="9877" y="6383"/>
                    <a:pt x="9943" y="6440"/>
                    <a:pt x="10038" y="6440"/>
                  </a:cubicBezTo>
                  <a:cubicBezTo>
                    <a:pt x="10048" y="6440"/>
                    <a:pt x="10058" y="6440"/>
                    <a:pt x="10068" y="6438"/>
                  </a:cubicBezTo>
                  <a:cubicBezTo>
                    <a:pt x="10200" y="6426"/>
                    <a:pt x="10316" y="6235"/>
                    <a:pt x="10435" y="6182"/>
                  </a:cubicBezTo>
                  <a:cubicBezTo>
                    <a:pt x="10670" y="6081"/>
                    <a:pt x="10854" y="6138"/>
                    <a:pt x="10892" y="5944"/>
                  </a:cubicBezTo>
                  <a:cubicBezTo>
                    <a:pt x="10914" y="5837"/>
                    <a:pt x="10826" y="5677"/>
                    <a:pt x="10854" y="5558"/>
                  </a:cubicBezTo>
                  <a:cubicBezTo>
                    <a:pt x="10917" y="5298"/>
                    <a:pt x="11409" y="5336"/>
                    <a:pt x="11387" y="5029"/>
                  </a:cubicBezTo>
                  <a:cubicBezTo>
                    <a:pt x="11374" y="4847"/>
                    <a:pt x="10989" y="4800"/>
                    <a:pt x="10951" y="4625"/>
                  </a:cubicBezTo>
                  <a:cubicBezTo>
                    <a:pt x="10923" y="4512"/>
                    <a:pt x="10986" y="4327"/>
                    <a:pt x="11023" y="4258"/>
                  </a:cubicBezTo>
                  <a:cubicBezTo>
                    <a:pt x="11189" y="3951"/>
                    <a:pt x="11722" y="3920"/>
                    <a:pt x="11885" y="3672"/>
                  </a:cubicBezTo>
                  <a:cubicBezTo>
                    <a:pt x="11963" y="3553"/>
                    <a:pt x="11960" y="3438"/>
                    <a:pt x="12013" y="3378"/>
                  </a:cubicBezTo>
                  <a:cubicBezTo>
                    <a:pt x="12096" y="3288"/>
                    <a:pt x="12273" y="3241"/>
                    <a:pt x="12442" y="3241"/>
                  </a:cubicBezTo>
                  <a:close/>
                  <a:moveTo>
                    <a:pt x="36757" y="6457"/>
                  </a:moveTo>
                  <a:cubicBezTo>
                    <a:pt x="36901" y="6611"/>
                    <a:pt x="37010" y="6846"/>
                    <a:pt x="36938" y="7081"/>
                  </a:cubicBezTo>
                  <a:lnTo>
                    <a:pt x="36941" y="7081"/>
                  </a:lnTo>
                  <a:cubicBezTo>
                    <a:pt x="36891" y="7237"/>
                    <a:pt x="36678" y="7316"/>
                    <a:pt x="36534" y="7447"/>
                  </a:cubicBezTo>
                  <a:cubicBezTo>
                    <a:pt x="36465" y="7514"/>
                    <a:pt x="36419" y="7618"/>
                    <a:pt x="36345" y="7618"/>
                  </a:cubicBezTo>
                  <a:cubicBezTo>
                    <a:pt x="36326" y="7618"/>
                    <a:pt x="36305" y="7611"/>
                    <a:pt x="36281" y="7594"/>
                  </a:cubicBezTo>
                  <a:cubicBezTo>
                    <a:pt x="36290" y="7453"/>
                    <a:pt x="36409" y="7419"/>
                    <a:pt x="36481" y="7337"/>
                  </a:cubicBezTo>
                  <a:cubicBezTo>
                    <a:pt x="36468" y="7153"/>
                    <a:pt x="36663" y="7024"/>
                    <a:pt x="36682" y="6843"/>
                  </a:cubicBezTo>
                  <a:cubicBezTo>
                    <a:pt x="36697" y="6714"/>
                    <a:pt x="36544" y="6495"/>
                    <a:pt x="36757" y="6457"/>
                  </a:cubicBezTo>
                  <a:close/>
                  <a:moveTo>
                    <a:pt x="28214" y="9322"/>
                  </a:moveTo>
                  <a:cubicBezTo>
                    <a:pt x="28242" y="9322"/>
                    <a:pt x="28269" y="9337"/>
                    <a:pt x="28286" y="9374"/>
                  </a:cubicBezTo>
                  <a:cubicBezTo>
                    <a:pt x="28275" y="9468"/>
                    <a:pt x="28235" y="9537"/>
                    <a:pt x="28126" y="9537"/>
                  </a:cubicBezTo>
                  <a:cubicBezTo>
                    <a:pt x="28119" y="9537"/>
                    <a:pt x="28112" y="9537"/>
                    <a:pt x="28105" y="9536"/>
                  </a:cubicBezTo>
                  <a:cubicBezTo>
                    <a:pt x="28042" y="9444"/>
                    <a:pt x="28134" y="9322"/>
                    <a:pt x="28214" y="9322"/>
                  </a:cubicBezTo>
                  <a:close/>
                  <a:moveTo>
                    <a:pt x="23834" y="9642"/>
                  </a:moveTo>
                  <a:cubicBezTo>
                    <a:pt x="24050" y="9642"/>
                    <a:pt x="24299" y="10069"/>
                    <a:pt x="24017" y="10125"/>
                  </a:cubicBezTo>
                  <a:cubicBezTo>
                    <a:pt x="24009" y="10127"/>
                    <a:pt x="24000" y="10128"/>
                    <a:pt x="23992" y="10128"/>
                  </a:cubicBezTo>
                  <a:cubicBezTo>
                    <a:pt x="23789" y="10128"/>
                    <a:pt x="23518" y="9718"/>
                    <a:pt x="23798" y="9646"/>
                  </a:cubicBezTo>
                  <a:cubicBezTo>
                    <a:pt x="23809" y="9643"/>
                    <a:pt x="23821" y="9642"/>
                    <a:pt x="23834" y="9642"/>
                  </a:cubicBezTo>
                  <a:close/>
                  <a:moveTo>
                    <a:pt x="17149" y="9227"/>
                  </a:moveTo>
                  <a:cubicBezTo>
                    <a:pt x="17216" y="9227"/>
                    <a:pt x="17277" y="9233"/>
                    <a:pt x="17326" y="9245"/>
                  </a:cubicBezTo>
                  <a:cubicBezTo>
                    <a:pt x="17473" y="9546"/>
                    <a:pt x="17104" y="9605"/>
                    <a:pt x="17107" y="9778"/>
                  </a:cubicBezTo>
                  <a:cubicBezTo>
                    <a:pt x="17110" y="9934"/>
                    <a:pt x="17602" y="10082"/>
                    <a:pt x="17730" y="10160"/>
                  </a:cubicBezTo>
                  <a:cubicBezTo>
                    <a:pt x="17952" y="10298"/>
                    <a:pt x="18181" y="10395"/>
                    <a:pt x="18372" y="10508"/>
                  </a:cubicBezTo>
                  <a:cubicBezTo>
                    <a:pt x="18623" y="10661"/>
                    <a:pt x="18852" y="11078"/>
                    <a:pt x="18353" y="11168"/>
                  </a:cubicBezTo>
                  <a:cubicBezTo>
                    <a:pt x="18166" y="11196"/>
                    <a:pt x="17976" y="11207"/>
                    <a:pt x="17788" y="11207"/>
                  </a:cubicBezTo>
                  <a:cubicBezTo>
                    <a:pt x="17762" y="11207"/>
                    <a:pt x="17737" y="11206"/>
                    <a:pt x="17711" y="11206"/>
                  </a:cubicBezTo>
                  <a:cubicBezTo>
                    <a:pt x="17220" y="11194"/>
                    <a:pt x="16852" y="10838"/>
                    <a:pt x="16301" y="10838"/>
                  </a:cubicBezTo>
                  <a:cubicBezTo>
                    <a:pt x="16282" y="10838"/>
                    <a:pt x="16264" y="10839"/>
                    <a:pt x="16245" y="10840"/>
                  </a:cubicBezTo>
                  <a:cubicBezTo>
                    <a:pt x="16126" y="10846"/>
                    <a:pt x="16007" y="10871"/>
                    <a:pt x="15894" y="10912"/>
                  </a:cubicBezTo>
                  <a:cubicBezTo>
                    <a:pt x="15738" y="10971"/>
                    <a:pt x="15631" y="11103"/>
                    <a:pt x="15493" y="11131"/>
                  </a:cubicBezTo>
                  <a:cubicBezTo>
                    <a:pt x="15459" y="11138"/>
                    <a:pt x="15422" y="11141"/>
                    <a:pt x="15382" y="11141"/>
                  </a:cubicBezTo>
                  <a:cubicBezTo>
                    <a:pt x="15267" y="11141"/>
                    <a:pt x="15135" y="11118"/>
                    <a:pt x="15031" y="11118"/>
                  </a:cubicBezTo>
                  <a:cubicBezTo>
                    <a:pt x="14990" y="11118"/>
                    <a:pt x="14954" y="11121"/>
                    <a:pt x="14923" y="11131"/>
                  </a:cubicBezTo>
                  <a:cubicBezTo>
                    <a:pt x="14799" y="11173"/>
                    <a:pt x="14757" y="11408"/>
                    <a:pt x="14604" y="11408"/>
                  </a:cubicBezTo>
                  <a:cubicBezTo>
                    <a:pt x="14554" y="11408"/>
                    <a:pt x="14491" y="11383"/>
                    <a:pt x="14410" y="11316"/>
                  </a:cubicBezTo>
                  <a:cubicBezTo>
                    <a:pt x="14394" y="11143"/>
                    <a:pt x="14620" y="11219"/>
                    <a:pt x="14632" y="11078"/>
                  </a:cubicBezTo>
                  <a:cubicBezTo>
                    <a:pt x="14620" y="10940"/>
                    <a:pt x="14447" y="10871"/>
                    <a:pt x="14428" y="10711"/>
                  </a:cubicBezTo>
                  <a:cubicBezTo>
                    <a:pt x="14410" y="10529"/>
                    <a:pt x="14585" y="10454"/>
                    <a:pt x="14651" y="10251"/>
                  </a:cubicBezTo>
                  <a:cubicBezTo>
                    <a:pt x="14667" y="10185"/>
                    <a:pt x="14648" y="10113"/>
                    <a:pt x="14667" y="10069"/>
                  </a:cubicBezTo>
                  <a:cubicBezTo>
                    <a:pt x="14701" y="9994"/>
                    <a:pt x="14792" y="9950"/>
                    <a:pt x="14851" y="9868"/>
                  </a:cubicBezTo>
                  <a:cubicBezTo>
                    <a:pt x="14961" y="9709"/>
                    <a:pt x="15077" y="9395"/>
                    <a:pt x="15290" y="9374"/>
                  </a:cubicBezTo>
                  <a:cubicBezTo>
                    <a:pt x="15302" y="9372"/>
                    <a:pt x="15314" y="9372"/>
                    <a:pt x="15326" y="9372"/>
                  </a:cubicBezTo>
                  <a:cubicBezTo>
                    <a:pt x="15507" y="9372"/>
                    <a:pt x="15619" y="9518"/>
                    <a:pt x="15776" y="9518"/>
                  </a:cubicBezTo>
                  <a:cubicBezTo>
                    <a:pt x="15779" y="9518"/>
                    <a:pt x="15782" y="9518"/>
                    <a:pt x="15785" y="9518"/>
                  </a:cubicBezTo>
                  <a:cubicBezTo>
                    <a:pt x="15907" y="9684"/>
                    <a:pt x="15963" y="9959"/>
                    <a:pt x="16189" y="9997"/>
                  </a:cubicBezTo>
                  <a:cubicBezTo>
                    <a:pt x="16203" y="9999"/>
                    <a:pt x="16218" y="10000"/>
                    <a:pt x="16233" y="10000"/>
                  </a:cubicBezTo>
                  <a:cubicBezTo>
                    <a:pt x="16410" y="10000"/>
                    <a:pt x="16610" y="9854"/>
                    <a:pt x="16778" y="9793"/>
                  </a:cubicBezTo>
                  <a:cubicBezTo>
                    <a:pt x="16734" y="9627"/>
                    <a:pt x="16543" y="9715"/>
                    <a:pt x="16521" y="9555"/>
                  </a:cubicBezTo>
                  <a:cubicBezTo>
                    <a:pt x="16488" y="9333"/>
                    <a:pt x="16869" y="9227"/>
                    <a:pt x="17149" y="9227"/>
                  </a:cubicBezTo>
                  <a:close/>
                  <a:moveTo>
                    <a:pt x="21327" y="9217"/>
                  </a:moveTo>
                  <a:cubicBezTo>
                    <a:pt x="21439" y="9217"/>
                    <a:pt x="21563" y="9232"/>
                    <a:pt x="21708" y="9264"/>
                  </a:cubicBezTo>
                  <a:cubicBezTo>
                    <a:pt x="21827" y="9330"/>
                    <a:pt x="21909" y="9624"/>
                    <a:pt x="21783" y="9721"/>
                  </a:cubicBezTo>
                  <a:cubicBezTo>
                    <a:pt x="21776" y="9721"/>
                    <a:pt x="21768" y="9721"/>
                    <a:pt x="21760" y="9721"/>
                  </a:cubicBezTo>
                  <a:cubicBezTo>
                    <a:pt x="21469" y="9721"/>
                    <a:pt x="21219" y="9836"/>
                    <a:pt x="21213" y="10035"/>
                  </a:cubicBezTo>
                  <a:cubicBezTo>
                    <a:pt x="21207" y="10282"/>
                    <a:pt x="21721" y="10551"/>
                    <a:pt x="21928" y="10677"/>
                  </a:cubicBezTo>
                  <a:cubicBezTo>
                    <a:pt x="21950" y="10793"/>
                    <a:pt x="21959" y="10915"/>
                    <a:pt x="22037" y="10968"/>
                  </a:cubicBezTo>
                  <a:cubicBezTo>
                    <a:pt x="22096" y="10946"/>
                    <a:pt x="22154" y="10936"/>
                    <a:pt x="22210" y="10936"/>
                  </a:cubicBezTo>
                  <a:cubicBezTo>
                    <a:pt x="22416" y="10936"/>
                    <a:pt x="22585" y="11073"/>
                    <a:pt x="22585" y="11244"/>
                  </a:cubicBezTo>
                  <a:cubicBezTo>
                    <a:pt x="22563" y="11296"/>
                    <a:pt x="22526" y="11311"/>
                    <a:pt x="22482" y="11311"/>
                  </a:cubicBezTo>
                  <a:cubicBezTo>
                    <a:pt x="22423" y="11311"/>
                    <a:pt x="22352" y="11284"/>
                    <a:pt x="22287" y="11284"/>
                  </a:cubicBezTo>
                  <a:cubicBezTo>
                    <a:pt x="22263" y="11284"/>
                    <a:pt x="22240" y="11287"/>
                    <a:pt x="22219" y="11297"/>
                  </a:cubicBezTo>
                  <a:cubicBezTo>
                    <a:pt x="22186" y="11300"/>
                    <a:pt x="22204" y="11354"/>
                    <a:pt x="22171" y="11354"/>
                  </a:cubicBezTo>
                  <a:cubicBezTo>
                    <a:pt x="22170" y="11354"/>
                    <a:pt x="22168" y="11354"/>
                    <a:pt x="22166" y="11353"/>
                  </a:cubicBezTo>
                  <a:lnTo>
                    <a:pt x="22166" y="11353"/>
                  </a:lnTo>
                  <a:cubicBezTo>
                    <a:pt x="22256" y="11804"/>
                    <a:pt x="22751" y="11854"/>
                    <a:pt x="22661" y="12487"/>
                  </a:cubicBezTo>
                  <a:cubicBezTo>
                    <a:pt x="22550" y="12604"/>
                    <a:pt x="22338" y="12672"/>
                    <a:pt x="22138" y="12672"/>
                  </a:cubicBezTo>
                  <a:cubicBezTo>
                    <a:pt x="22130" y="12672"/>
                    <a:pt x="22121" y="12672"/>
                    <a:pt x="22112" y="12672"/>
                  </a:cubicBezTo>
                  <a:cubicBezTo>
                    <a:pt x="21915" y="12669"/>
                    <a:pt x="21733" y="12519"/>
                    <a:pt x="21545" y="12434"/>
                  </a:cubicBezTo>
                  <a:cubicBezTo>
                    <a:pt x="21354" y="12349"/>
                    <a:pt x="21144" y="12343"/>
                    <a:pt x="21104" y="12140"/>
                  </a:cubicBezTo>
                  <a:cubicBezTo>
                    <a:pt x="21085" y="12046"/>
                    <a:pt x="21126" y="11792"/>
                    <a:pt x="21160" y="11682"/>
                  </a:cubicBezTo>
                  <a:cubicBezTo>
                    <a:pt x="21195" y="11573"/>
                    <a:pt x="21292" y="11548"/>
                    <a:pt x="21289" y="11444"/>
                  </a:cubicBezTo>
                  <a:cubicBezTo>
                    <a:pt x="21282" y="11319"/>
                    <a:pt x="20975" y="11090"/>
                    <a:pt x="20866" y="10987"/>
                  </a:cubicBezTo>
                  <a:cubicBezTo>
                    <a:pt x="20712" y="10836"/>
                    <a:pt x="20505" y="10724"/>
                    <a:pt x="20427" y="10545"/>
                  </a:cubicBezTo>
                  <a:cubicBezTo>
                    <a:pt x="20396" y="10482"/>
                    <a:pt x="20402" y="10385"/>
                    <a:pt x="20371" y="10307"/>
                  </a:cubicBezTo>
                  <a:cubicBezTo>
                    <a:pt x="20308" y="10157"/>
                    <a:pt x="20145" y="10091"/>
                    <a:pt x="20133" y="9978"/>
                  </a:cubicBezTo>
                  <a:cubicBezTo>
                    <a:pt x="20123" y="9900"/>
                    <a:pt x="20224" y="9743"/>
                    <a:pt x="20299" y="9684"/>
                  </a:cubicBezTo>
                  <a:cubicBezTo>
                    <a:pt x="20377" y="9621"/>
                    <a:pt x="20537" y="9549"/>
                    <a:pt x="20684" y="9446"/>
                  </a:cubicBezTo>
                  <a:cubicBezTo>
                    <a:pt x="20890" y="9296"/>
                    <a:pt x="21075" y="9217"/>
                    <a:pt x="21327" y="9217"/>
                  </a:cubicBezTo>
                  <a:close/>
                  <a:moveTo>
                    <a:pt x="9927" y="9639"/>
                  </a:moveTo>
                  <a:cubicBezTo>
                    <a:pt x="9936" y="9639"/>
                    <a:pt x="9944" y="9640"/>
                    <a:pt x="9952" y="9643"/>
                  </a:cubicBezTo>
                  <a:cubicBezTo>
                    <a:pt x="10090" y="9677"/>
                    <a:pt x="10071" y="9793"/>
                    <a:pt x="10171" y="9865"/>
                  </a:cubicBezTo>
                  <a:cubicBezTo>
                    <a:pt x="10247" y="9919"/>
                    <a:pt x="10347" y="9906"/>
                    <a:pt x="10428" y="9956"/>
                  </a:cubicBezTo>
                  <a:cubicBezTo>
                    <a:pt x="10525" y="10019"/>
                    <a:pt x="10579" y="10179"/>
                    <a:pt x="10685" y="10269"/>
                  </a:cubicBezTo>
                  <a:cubicBezTo>
                    <a:pt x="10839" y="10398"/>
                    <a:pt x="11111" y="10495"/>
                    <a:pt x="11327" y="10598"/>
                  </a:cubicBezTo>
                  <a:cubicBezTo>
                    <a:pt x="11531" y="10695"/>
                    <a:pt x="11857" y="10827"/>
                    <a:pt x="11897" y="11002"/>
                  </a:cubicBezTo>
                  <a:cubicBezTo>
                    <a:pt x="11916" y="11100"/>
                    <a:pt x="11866" y="11209"/>
                    <a:pt x="11879" y="11297"/>
                  </a:cubicBezTo>
                  <a:cubicBezTo>
                    <a:pt x="11894" y="11403"/>
                    <a:pt x="11973" y="11516"/>
                    <a:pt x="12026" y="11588"/>
                  </a:cubicBezTo>
                  <a:cubicBezTo>
                    <a:pt x="12167" y="11786"/>
                    <a:pt x="12361" y="11958"/>
                    <a:pt x="12518" y="12193"/>
                  </a:cubicBezTo>
                  <a:cubicBezTo>
                    <a:pt x="12515" y="12487"/>
                    <a:pt x="12614" y="12677"/>
                    <a:pt x="12907" y="12677"/>
                  </a:cubicBezTo>
                  <a:cubicBezTo>
                    <a:pt x="12935" y="12677"/>
                    <a:pt x="12965" y="12676"/>
                    <a:pt x="12997" y="12672"/>
                  </a:cubicBezTo>
                  <a:cubicBezTo>
                    <a:pt x="13125" y="12603"/>
                    <a:pt x="13060" y="12506"/>
                    <a:pt x="13160" y="12396"/>
                  </a:cubicBezTo>
                  <a:cubicBezTo>
                    <a:pt x="13260" y="12293"/>
                    <a:pt x="13473" y="12309"/>
                    <a:pt x="13473" y="12158"/>
                  </a:cubicBezTo>
                  <a:cubicBezTo>
                    <a:pt x="13476" y="11930"/>
                    <a:pt x="12925" y="11892"/>
                    <a:pt x="12997" y="11554"/>
                  </a:cubicBezTo>
                  <a:cubicBezTo>
                    <a:pt x="13008" y="11498"/>
                    <a:pt x="13044" y="11484"/>
                    <a:pt x="13090" y="11484"/>
                  </a:cubicBezTo>
                  <a:cubicBezTo>
                    <a:pt x="13134" y="11484"/>
                    <a:pt x="13187" y="11497"/>
                    <a:pt x="13235" y="11497"/>
                  </a:cubicBezTo>
                  <a:cubicBezTo>
                    <a:pt x="13339" y="11379"/>
                    <a:pt x="13517" y="11239"/>
                    <a:pt x="13688" y="11239"/>
                  </a:cubicBezTo>
                  <a:cubicBezTo>
                    <a:pt x="13775" y="11239"/>
                    <a:pt x="13861" y="11275"/>
                    <a:pt x="13934" y="11369"/>
                  </a:cubicBezTo>
                  <a:cubicBezTo>
                    <a:pt x="14024" y="11923"/>
                    <a:pt x="14200" y="12409"/>
                    <a:pt x="14591" y="12710"/>
                  </a:cubicBezTo>
                  <a:cubicBezTo>
                    <a:pt x="14638" y="12693"/>
                    <a:pt x="14679" y="12686"/>
                    <a:pt x="14718" y="12686"/>
                  </a:cubicBezTo>
                  <a:cubicBezTo>
                    <a:pt x="14894" y="12686"/>
                    <a:pt x="15008" y="12825"/>
                    <a:pt x="15188" y="12825"/>
                  </a:cubicBezTo>
                  <a:cubicBezTo>
                    <a:pt x="15208" y="12825"/>
                    <a:pt x="15230" y="12823"/>
                    <a:pt x="15252" y="12819"/>
                  </a:cubicBezTo>
                  <a:cubicBezTo>
                    <a:pt x="15381" y="12794"/>
                    <a:pt x="15440" y="12634"/>
                    <a:pt x="15566" y="12616"/>
                  </a:cubicBezTo>
                  <a:cubicBezTo>
                    <a:pt x="15579" y="12614"/>
                    <a:pt x="15592" y="12613"/>
                    <a:pt x="15605" y="12613"/>
                  </a:cubicBezTo>
                  <a:cubicBezTo>
                    <a:pt x="15809" y="12613"/>
                    <a:pt x="15954" y="12830"/>
                    <a:pt x="16151" y="12854"/>
                  </a:cubicBezTo>
                  <a:cubicBezTo>
                    <a:pt x="16170" y="12856"/>
                    <a:pt x="16188" y="12857"/>
                    <a:pt x="16206" y="12857"/>
                  </a:cubicBezTo>
                  <a:cubicBezTo>
                    <a:pt x="16453" y="12857"/>
                    <a:pt x="16654" y="12651"/>
                    <a:pt x="16884" y="12651"/>
                  </a:cubicBezTo>
                  <a:cubicBezTo>
                    <a:pt x="16949" y="12651"/>
                    <a:pt x="17017" y="12667"/>
                    <a:pt x="17088" y="12710"/>
                  </a:cubicBezTo>
                  <a:cubicBezTo>
                    <a:pt x="17104" y="12988"/>
                    <a:pt x="17188" y="13136"/>
                    <a:pt x="17179" y="13333"/>
                  </a:cubicBezTo>
                  <a:cubicBezTo>
                    <a:pt x="17173" y="13487"/>
                    <a:pt x="17044" y="13624"/>
                    <a:pt x="16975" y="13822"/>
                  </a:cubicBezTo>
                  <a:cubicBezTo>
                    <a:pt x="16878" y="14113"/>
                    <a:pt x="16941" y="14401"/>
                    <a:pt x="16662" y="14498"/>
                  </a:cubicBezTo>
                  <a:cubicBezTo>
                    <a:pt x="16590" y="14524"/>
                    <a:pt x="16523" y="14535"/>
                    <a:pt x="16460" y="14535"/>
                  </a:cubicBezTo>
                  <a:cubicBezTo>
                    <a:pt x="16208" y="14535"/>
                    <a:pt x="16014" y="14369"/>
                    <a:pt x="15749" y="14369"/>
                  </a:cubicBezTo>
                  <a:cubicBezTo>
                    <a:pt x="15736" y="14369"/>
                    <a:pt x="15723" y="14369"/>
                    <a:pt x="15710" y="14370"/>
                  </a:cubicBezTo>
                  <a:cubicBezTo>
                    <a:pt x="15528" y="14382"/>
                    <a:pt x="15387" y="14561"/>
                    <a:pt x="15196" y="14589"/>
                  </a:cubicBezTo>
                  <a:cubicBezTo>
                    <a:pt x="15171" y="14593"/>
                    <a:pt x="15147" y="14595"/>
                    <a:pt x="15122" y="14595"/>
                  </a:cubicBezTo>
                  <a:cubicBezTo>
                    <a:pt x="14843" y="14595"/>
                    <a:pt x="14550" y="14370"/>
                    <a:pt x="14225" y="14335"/>
                  </a:cubicBezTo>
                  <a:cubicBezTo>
                    <a:pt x="14211" y="14334"/>
                    <a:pt x="14197" y="14333"/>
                    <a:pt x="14183" y="14333"/>
                  </a:cubicBezTo>
                  <a:cubicBezTo>
                    <a:pt x="14134" y="14333"/>
                    <a:pt x="14083" y="14341"/>
                    <a:pt x="14039" y="14341"/>
                  </a:cubicBezTo>
                  <a:cubicBezTo>
                    <a:pt x="14020" y="14341"/>
                    <a:pt x="14002" y="14339"/>
                    <a:pt x="13987" y="14335"/>
                  </a:cubicBezTo>
                  <a:cubicBezTo>
                    <a:pt x="13902" y="14313"/>
                    <a:pt x="13836" y="14216"/>
                    <a:pt x="13749" y="14188"/>
                  </a:cubicBezTo>
                  <a:cubicBezTo>
                    <a:pt x="13595" y="14138"/>
                    <a:pt x="13479" y="14169"/>
                    <a:pt x="13345" y="14132"/>
                  </a:cubicBezTo>
                  <a:cubicBezTo>
                    <a:pt x="13261" y="13984"/>
                    <a:pt x="13017" y="13900"/>
                    <a:pt x="12773" y="13900"/>
                  </a:cubicBezTo>
                  <a:cubicBezTo>
                    <a:pt x="12494" y="13900"/>
                    <a:pt x="12215" y="14010"/>
                    <a:pt x="12173" y="14260"/>
                  </a:cubicBezTo>
                  <a:cubicBezTo>
                    <a:pt x="12139" y="14467"/>
                    <a:pt x="12276" y="14758"/>
                    <a:pt x="11969" y="14793"/>
                  </a:cubicBezTo>
                  <a:cubicBezTo>
                    <a:pt x="11960" y="14794"/>
                    <a:pt x="11951" y="14794"/>
                    <a:pt x="11942" y="14794"/>
                  </a:cubicBezTo>
                  <a:cubicBezTo>
                    <a:pt x="11757" y="14794"/>
                    <a:pt x="11565" y="14590"/>
                    <a:pt x="11312" y="14536"/>
                  </a:cubicBezTo>
                  <a:cubicBezTo>
                    <a:pt x="11202" y="14511"/>
                    <a:pt x="11049" y="14530"/>
                    <a:pt x="10961" y="14498"/>
                  </a:cubicBezTo>
                  <a:cubicBezTo>
                    <a:pt x="10763" y="14429"/>
                    <a:pt x="10785" y="14235"/>
                    <a:pt x="10613" y="14113"/>
                  </a:cubicBezTo>
                  <a:cubicBezTo>
                    <a:pt x="10513" y="14044"/>
                    <a:pt x="10256" y="13947"/>
                    <a:pt x="10099" y="13931"/>
                  </a:cubicBezTo>
                  <a:cubicBezTo>
                    <a:pt x="10086" y="13930"/>
                    <a:pt x="10073" y="13929"/>
                    <a:pt x="10060" y="13929"/>
                  </a:cubicBezTo>
                  <a:cubicBezTo>
                    <a:pt x="9988" y="13929"/>
                    <a:pt x="9917" y="13952"/>
                    <a:pt x="9840" y="13952"/>
                  </a:cubicBezTo>
                  <a:cubicBezTo>
                    <a:pt x="9830" y="13952"/>
                    <a:pt x="9819" y="13951"/>
                    <a:pt x="9808" y="13950"/>
                  </a:cubicBezTo>
                  <a:cubicBezTo>
                    <a:pt x="9683" y="13934"/>
                    <a:pt x="9504" y="13844"/>
                    <a:pt x="9404" y="13784"/>
                  </a:cubicBezTo>
                  <a:cubicBezTo>
                    <a:pt x="9304" y="13725"/>
                    <a:pt x="9100" y="13634"/>
                    <a:pt x="9075" y="13546"/>
                  </a:cubicBezTo>
                  <a:cubicBezTo>
                    <a:pt x="9034" y="13411"/>
                    <a:pt x="9323" y="13258"/>
                    <a:pt x="9332" y="13142"/>
                  </a:cubicBezTo>
                  <a:cubicBezTo>
                    <a:pt x="9338" y="13057"/>
                    <a:pt x="9222" y="13001"/>
                    <a:pt x="9204" y="12869"/>
                  </a:cubicBezTo>
                  <a:cubicBezTo>
                    <a:pt x="9191" y="12788"/>
                    <a:pt x="9235" y="12703"/>
                    <a:pt x="9222" y="12650"/>
                  </a:cubicBezTo>
                  <a:cubicBezTo>
                    <a:pt x="9194" y="12553"/>
                    <a:pt x="9037" y="12450"/>
                    <a:pt x="8890" y="12447"/>
                  </a:cubicBezTo>
                  <a:cubicBezTo>
                    <a:pt x="8888" y="12446"/>
                    <a:pt x="8887" y="12446"/>
                    <a:pt x="8885" y="12446"/>
                  </a:cubicBezTo>
                  <a:cubicBezTo>
                    <a:pt x="8755" y="12446"/>
                    <a:pt x="8635" y="12553"/>
                    <a:pt x="8524" y="12556"/>
                  </a:cubicBezTo>
                  <a:cubicBezTo>
                    <a:pt x="8519" y="12556"/>
                    <a:pt x="8513" y="12556"/>
                    <a:pt x="8508" y="12556"/>
                  </a:cubicBezTo>
                  <a:cubicBezTo>
                    <a:pt x="8360" y="12556"/>
                    <a:pt x="8134" y="12482"/>
                    <a:pt x="7948" y="12482"/>
                  </a:cubicBezTo>
                  <a:cubicBezTo>
                    <a:pt x="7932" y="12482"/>
                    <a:pt x="7916" y="12483"/>
                    <a:pt x="7900" y="12484"/>
                  </a:cubicBezTo>
                  <a:cubicBezTo>
                    <a:pt x="7778" y="12494"/>
                    <a:pt x="7665" y="12566"/>
                    <a:pt x="7553" y="12575"/>
                  </a:cubicBezTo>
                  <a:cubicBezTo>
                    <a:pt x="7474" y="12581"/>
                    <a:pt x="7399" y="12583"/>
                    <a:pt x="7326" y="12583"/>
                  </a:cubicBezTo>
                  <a:cubicBezTo>
                    <a:pt x="7156" y="12583"/>
                    <a:pt x="7003" y="12571"/>
                    <a:pt x="6856" y="12571"/>
                  </a:cubicBezTo>
                  <a:cubicBezTo>
                    <a:pt x="6813" y="12571"/>
                    <a:pt x="6771" y="12572"/>
                    <a:pt x="6729" y="12575"/>
                  </a:cubicBezTo>
                  <a:cubicBezTo>
                    <a:pt x="6547" y="12584"/>
                    <a:pt x="6237" y="12644"/>
                    <a:pt x="6068" y="12722"/>
                  </a:cubicBezTo>
                  <a:cubicBezTo>
                    <a:pt x="5983" y="12760"/>
                    <a:pt x="5921" y="12851"/>
                    <a:pt x="5811" y="12904"/>
                  </a:cubicBezTo>
                  <a:cubicBezTo>
                    <a:pt x="5761" y="12929"/>
                    <a:pt x="5692" y="12932"/>
                    <a:pt x="5626" y="12960"/>
                  </a:cubicBezTo>
                  <a:cubicBezTo>
                    <a:pt x="5523" y="13007"/>
                    <a:pt x="5413" y="13117"/>
                    <a:pt x="5313" y="13142"/>
                  </a:cubicBezTo>
                  <a:cubicBezTo>
                    <a:pt x="5281" y="13150"/>
                    <a:pt x="5245" y="13154"/>
                    <a:pt x="5205" y="13154"/>
                  </a:cubicBezTo>
                  <a:cubicBezTo>
                    <a:pt x="5085" y="13154"/>
                    <a:pt x="4932" y="13125"/>
                    <a:pt x="4761" y="13125"/>
                  </a:cubicBezTo>
                  <a:cubicBezTo>
                    <a:pt x="4738" y="13125"/>
                    <a:pt x="4716" y="13125"/>
                    <a:pt x="4693" y="13126"/>
                  </a:cubicBezTo>
                  <a:cubicBezTo>
                    <a:pt x="4666" y="13127"/>
                    <a:pt x="4637" y="13128"/>
                    <a:pt x="4607" y="13128"/>
                  </a:cubicBezTo>
                  <a:cubicBezTo>
                    <a:pt x="4424" y="13128"/>
                    <a:pt x="4198" y="13100"/>
                    <a:pt x="4198" y="12904"/>
                  </a:cubicBezTo>
                  <a:cubicBezTo>
                    <a:pt x="4195" y="12566"/>
                    <a:pt x="4774" y="12691"/>
                    <a:pt x="5094" y="12631"/>
                  </a:cubicBezTo>
                  <a:cubicBezTo>
                    <a:pt x="5216" y="12606"/>
                    <a:pt x="5279" y="12497"/>
                    <a:pt x="5426" y="12412"/>
                  </a:cubicBezTo>
                  <a:cubicBezTo>
                    <a:pt x="5495" y="12371"/>
                    <a:pt x="5579" y="12365"/>
                    <a:pt x="5645" y="12321"/>
                  </a:cubicBezTo>
                  <a:cubicBezTo>
                    <a:pt x="5755" y="12243"/>
                    <a:pt x="5921" y="12061"/>
                    <a:pt x="5936" y="11970"/>
                  </a:cubicBezTo>
                  <a:cubicBezTo>
                    <a:pt x="5952" y="11889"/>
                    <a:pt x="5892" y="11776"/>
                    <a:pt x="5902" y="11714"/>
                  </a:cubicBezTo>
                  <a:cubicBezTo>
                    <a:pt x="5914" y="11638"/>
                    <a:pt x="6002" y="11557"/>
                    <a:pt x="6102" y="11457"/>
                  </a:cubicBezTo>
                  <a:cubicBezTo>
                    <a:pt x="6256" y="11306"/>
                    <a:pt x="6425" y="11100"/>
                    <a:pt x="6616" y="10999"/>
                  </a:cubicBezTo>
                  <a:cubicBezTo>
                    <a:pt x="6745" y="10930"/>
                    <a:pt x="6923" y="10937"/>
                    <a:pt x="6983" y="10833"/>
                  </a:cubicBezTo>
                  <a:cubicBezTo>
                    <a:pt x="6995" y="10717"/>
                    <a:pt x="6961" y="10648"/>
                    <a:pt x="6964" y="10542"/>
                  </a:cubicBezTo>
                  <a:cubicBezTo>
                    <a:pt x="7045" y="10470"/>
                    <a:pt x="7098" y="10410"/>
                    <a:pt x="7167" y="10395"/>
                  </a:cubicBezTo>
                  <a:cubicBezTo>
                    <a:pt x="7189" y="10390"/>
                    <a:pt x="7210" y="10388"/>
                    <a:pt x="7231" y="10388"/>
                  </a:cubicBezTo>
                  <a:cubicBezTo>
                    <a:pt x="7402" y="10388"/>
                    <a:pt x="7574" y="10524"/>
                    <a:pt x="7770" y="10524"/>
                  </a:cubicBezTo>
                  <a:cubicBezTo>
                    <a:pt x="7776" y="10524"/>
                    <a:pt x="7782" y="10523"/>
                    <a:pt x="7788" y="10523"/>
                  </a:cubicBezTo>
                  <a:cubicBezTo>
                    <a:pt x="7888" y="10520"/>
                    <a:pt x="7976" y="10448"/>
                    <a:pt x="8082" y="10376"/>
                  </a:cubicBezTo>
                  <a:cubicBezTo>
                    <a:pt x="8170" y="10323"/>
                    <a:pt x="8261" y="10273"/>
                    <a:pt x="8358" y="10229"/>
                  </a:cubicBezTo>
                  <a:cubicBezTo>
                    <a:pt x="8455" y="10179"/>
                    <a:pt x="8552" y="10072"/>
                    <a:pt x="8671" y="10066"/>
                  </a:cubicBezTo>
                  <a:cubicBezTo>
                    <a:pt x="8679" y="10065"/>
                    <a:pt x="8687" y="10065"/>
                    <a:pt x="8695" y="10065"/>
                  </a:cubicBezTo>
                  <a:cubicBezTo>
                    <a:pt x="8965" y="10065"/>
                    <a:pt x="9073" y="10372"/>
                    <a:pt x="9200" y="10542"/>
                  </a:cubicBezTo>
                  <a:cubicBezTo>
                    <a:pt x="9310" y="10686"/>
                    <a:pt x="9626" y="10937"/>
                    <a:pt x="9805" y="11037"/>
                  </a:cubicBezTo>
                  <a:cubicBezTo>
                    <a:pt x="9908" y="11093"/>
                    <a:pt x="10043" y="11096"/>
                    <a:pt x="10156" y="11147"/>
                  </a:cubicBezTo>
                  <a:cubicBezTo>
                    <a:pt x="10394" y="11253"/>
                    <a:pt x="10861" y="11607"/>
                    <a:pt x="10870" y="11842"/>
                  </a:cubicBezTo>
                  <a:cubicBezTo>
                    <a:pt x="10873" y="11961"/>
                    <a:pt x="10760" y="12049"/>
                    <a:pt x="10779" y="12155"/>
                  </a:cubicBezTo>
                  <a:cubicBezTo>
                    <a:pt x="10792" y="12157"/>
                    <a:pt x="10805" y="12159"/>
                    <a:pt x="10818" y="12159"/>
                  </a:cubicBezTo>
                  <a:cubicBezTo>
                    <a:pt x="10985" y="12159"/>
                    <a:pt x="11159" y="11976"/>
                    <a:pt x="11164" y="11807"/>
                  </a:cubicBezTo>
                  <a:cubicBezTo>
                    <a:pt x="11164" y="11695"/>
                    <a:pt x="11049" y="11632"/>
                    <a:pt x="11070" y="11513"/>
                  </a:cubicBezTo>
                  <a:cubicBezTo>
                    <a:pt x="11101" y="11449"/>
                    <a:pt x="11152" y="11431"/>
                    <a:pt x="11210" y="11431"/>
                  </a:cubicBezTo>
                  <a:cubicBezTo>
                    <a:pt x="11283" y="11431"/>
                    <a:pt x="11369" y="11460"/>
                    <a:pt x="11437" y="11460"/>
                  </a:cubicBezTo>
                  <a:cubicBezTo>
                    <a:pt x="11466" y="11460"/>
                    <a:pt x="11491" y="11455"/>
                    <a:pt x="11512" y="11441"/>
                  </a:cubicBezTo>
                  <a:cubicBezTo>
                    <a:pt x="11490" y="11234"/>
                    <a:pt x="11208" y="11219"/>
                    <a:pt x="11033" y="11112"/>
                  </a:cubicBezTo>
                  <a:cubicBezTo>
                    <a:pt x="10939" y="11053"/>
                    <a:pt x="10876" y="10930"/>
                    <a:pt x="10779" y="10890"/>
                  </a:cubicBezTo>
                  <a:cubicBezTo>
                    <a:pt x="10635" y="10833"/>
                    <a:pt x="10485" y="10849"/>
                    <a:pt x="10375" y="10761"/>
                  </a:cubicBezTo>
                  <a:cubicBezTo>
                    <a:pt x="10272" y="10683"/>
                    <a:pt x="10222" y="10498"/>
                    <a:pt x="10118" y="10379"/>
                  </a:cubicBezTo>
                  <a:cubicBezTo>
                    <a:pt x="9968" y="10201"/>
                    <a:pt x="9645" y="10172"/>
                    <a:pt x="9733" y="9775"/>
                  </a:cubicBezTo>
                  <a:cubicBezTo>
                    <a:pt x="9772" y="9719"/>
                    <a:pt x="9860" y="9639"/>
                    <a:pt x="9927" y="9639"/>
                  </a:cubicBezTo>
                  <a:close/>
                  <a:moveTo>
                    <a:pt x="16804" y="25066"/>
                  </a:moveTo>
                  <a:cubicBezTo>
                    <a:pt x="16946" y="25066"/>
                    <a:pt x="17066" y="25123"/>
                    <a:pt x="17088" y="25265"/>
                  </a:cubicBezTo>
                  <a:cubicBezTo>
                    <a:pt x="17110" y="25427"/>
                    <a:pt x="16966" y="25559"/>
                    <a:pt x="16903" y="25687"/>
                  </a:cubicBezTo>
                  <a:cubicBezTo>
                    <a:pt x="16847" y="25803"/>
                    <a:pt x="16862" y="25907"/>
                    <a:pt x="16737" y="25963"/>
                  </a:cubicBezTo>
                  <a:cubicBezTo>
                    <a:pt x="16701" y="25966"/>
                    <a:pt x="16667" y="25967"/>
                    <a:pt x="16634" y="25967"/>
                  </a:cubicBezTo>
                  <a:cubicBezTo>
                    <a:pt x="16459" y="25967"/>
                    <a:pt x="16321" y="25929"/>
                    <a:pt x="16261" y="25816"/>
                  </a:cubicBezTo>
                  <a:cubicBezTo>
                    <a:pt x="16330" y="25644"/>
                    <a:pt x="16248" y="25509"/>
                    <a:pt x="16299" y="25340"/>
                  </a:cubicBezTo>
                  <a:cubicBezTo>
                    <a:pt x="16343" y="25189"/>
                    <a:pt x="16596" y="25066"/>
                    <a:pt x="16804" y="25066"/>
                  </a:cubicBezTo>
                  <a:close/>
                  <a:moveTo>
                    <a:pt x="15528" y="26749"/>
                  </a:moveTo>
                  <a:cubicBezTo>
                    <a:pt x="15681" y="26840"/>
                    <a:pt x="15603" y="27041"/>
                    <a:pt x="15641" y="27207"/>
                  </a:cubicBezTo>
                  <a:cubicBezTo>
                    <a:pt x="15669" y="27354"/>
                    <a:pt x="15860" y="27442"/>
                    <a:pt x="15785" y="27576"/>
                  </a:cubicBezTo>
                  <a:cubicBezTo>
                    <a:pt x="15531" y="27545"/>
                    <a:pt x="15343" y="27050"/>
                    <a:pt x="15475" y="26749"/>
                  </a:cubicBezTo>
                  <a:close/>
                  <a:moveTo>
                    <a:pt x="17160" y="28914"/>
                  </a:moveTo>
                  <a:cubicBezTo>
                    <a:pt x="17351" y="29005"/>
                    <a:pt x="17245" y="29384"/>
                    <a:pt x="17160" y="29519"/>
                  </a:cubicBezTo>
                  <a:cubicBezTo>
                    <a:pt x="16956" y="29434"/>
                    <a:pt x="17044" y="29064"/>
                    <a:pt x="17126" y="28914"/>
                  </a:cubicBezTo>
                  <a:close/>
                  <a:moveTo>
                    <a:pt x="30024" y="0"/>
                  </a:moveTo>
                  <a:cubicBezTo>
                    <a:pt x="29893" y="0"/>
                    <a:pt x="29738" y="60"/>
                    <a:pt x="29568" y="80"/>
                  </a:cubicBezTo>
                  <a:cubicBezTo>
                    <a:pt x="29541" y="82"/>
                    <a:pt x="29514" y="83"/>
                    <a:pt x="29487" y="83"/>
                  </a:cubicBezTo>
                  <a:cubicBezTo>
                    <a:pt x="29376" y="83"/>
                    <a:pt x="29261" y="65"/>
                    <a:pt x="29155" y="65"/>
                  </a:cubicBezTo>
                  <a:cubicBezTo>
                    <a:pt x="29108" y="65"/>
                    <a:pt x="29062" y="69"/>
                    <a:pt x="29019" y="80"/>
                  </a:cubicBezTo>
                  <a:cubicBezTo>
                    <a:pt x="28919" y="105"/>
                    <a:pt x="28847" y="205"/>
                    <a:pt x="28744" y="242"/>
                  </a:cubicBezTo>
                  <a:cubicBezTo>
                    <a:pt x="28640" y="286"/>
                    <a:pt x="28528" y="311"/>
                    <a:pt x="28415" y="318"/>
                  </a:cubicBezTo>
                  <a:cubicBezTo>
                    <a:pt x="28413" y="318"/>
                    <a:pt x="28411" y="318"/>
                    <a:pt x="28409" y="318"/>
                  </a:cubicBezTo>
                  <a:cubicBezTo>
                    <a:pt x="28248" y="318"/>
                    <a:pt x="28076" y="204"/>
                    <a:pt x="27899" y="204"/>
                  </a:cubicBezTo>
                  <a:cubicBezTo>
                    <a:pt x="27888" y="204"/>
                    <a:pt x="27877" y="204"/>
                    <a:pt x="27867" y="205"/>
                  </a:cubicBezTo>
                  <a:cubicBezTo>
                    <a:pt x="27682" y="224"/>
                    <a:pt x="27460" y="386"/>
                    <a:pt x="27225" y="427"/>
                  </a:cubicBezTo>
                  <a:cubicBezTo>
                    <a:pt x="26839" y="493"/>
                    <a:pt x="26460" y="509"/>
                    <a:pt x="26235" y="665"/>
                  </a:cubicBezTo>
                  <a:cubicBezTo>
                    <a:pt x="26160" y="753"/>
                    <a:pt x="26326" y="816"/>
                    <a:pt x="26254" y="903"/>
                  </a:cubicBezTo>
                  <a:cubicBezTo>
                    <a:pt x="25990" y="994"/>
                    <a:pt x="25524" y="881"/>
                    <a:pt x="25317" y="1032"/>
                  </a:cubicBezTo>
                  <a:cubicBezTo>
                    <a:pt x="25261" y="1135"/>
                    <a:pt x="25414" y="1232"/>
                    <a:pt x="25298" y="1304"/>
                  </a:cubicBezTo>
                  <a:cubicBezTo>
                    <a:pt x="25133" y="1289"/>
                    <a:pt x="25096" y="1232"/>
                    <a:pt x="24993" y="1232"/>
                  </a:cubicBezTo>
                  <a:cubicBezTo>
                    <a:pt x="24990" y="1232"/>
                    <a:pt x="24988" y="1232"/>
                    <a:pt x="24985" y="1232"/>
                  </a:cubicBezTo>
                  <a:cubicBezTo>
                    <a:pt x="24784" y="1239"/>
                    <a:pt x="24681" y="1524"/>
                    <a:pt x="24528" y="1527"/>
                  </a:cubicBezTo>
                  <a:cubicBezTo>
                    <a:pt x="24404" y="1527"/>
                    <a:pt x="24341" y="1323"/>
                    <a:pt x="24220" y="1323"/>
                  </a:cubicBezTo>
                  <a:cubicBezTo>
                    <a:pt x="24218" y="1323"/>
                    <a:pt x="24216" y="1323"/>
                    <a:pt x="24214" y="1323"/>
                  </a:cubicBezTo>
                  <a:cubicBezTo>
                    <a:pt x="24064" y="1333"/>
                    <a:pt x="23995" y="1649"/>
                    <a:pt x="23867" y="1655"/>
                  </a:cubicBezTo>
                  <a:cubicBezTo>
                    <a:pt x="23865" y="1655"/>
                    <a:pt x="23864" y="1655"/>
                    <a:pt x="23863" y="1655"/>
                  </a:cubicBezTo>
                  <a:cubicBezTo>
                    <a:pt x="23717" y="1655"/>
                    <a:pt x="23750" y="1444"/>
                    <a:pt x="23647" y="1304"/>
                  </a:cubicBezTo>
                  <a:cubicBezTo>
                    <a:pt x="23564" y="1194"/>
                    <a:pt x="23372" y="1143"/>
                    <a:pt x="23188" y="1143"/>
                  </a:cubicBezTo>
                  <a:cubicBezTo>
                    <a:pt x="23030" y="1143"/>
                    <a:pt x="22878" y="1180"/>
                    <a:pt x="22805" y="1251"/>
                  </a:cubicBezTo>
                  <a:cubicBezTo>
                    <a:pt x="22755" y="1298"/>
                    <a:pt x="22548" y="1649"/>
                    <a:pt x="22548" y="1690"/>
                  </a:cubicBezTo>
                  <a:cubicBezTo>
                    <a:pt x="22545" y="1774"/>
                    <a:pt x="22708" y="2040"/>
                    <a:pt x="22748" y="2075"/>
                  </a:cubicBezTo>
                  <a:cubicBezTo>
                    <a:pt x="22880" y="2188"/>
                    <a:pt x="23171" y="2116"/>
                    <a:pt x="23206" y="2369"/>
                  </a:cubicBezTo>
                  <a:cubicBezTo>
                    <a:pt x="22830" y="2363"/>
                    <a:pt x="22435" y="2153"/>
                    <a:pt x="22015" y="2094"/>
                  </a:cubicBezTo>
                  <a:cubicBezTo>
                    <a:pt x="21733" y="2053"/>
                    <a:pt x="21436" y="2059"/>
                    <a:pt x="21154" y="2040"/>
                  </a:cubicBezTo>
                  <a:lnTo>
                    <a:pt x="21154" y="2040"/>
                  </a:lnTo>
                  <a:cubicBezTo>
                    <a:pt x="21069" y="2147"/>
                    <a:pt x="21345" y="2235"/>
                    <a:pt x="21226" y="2354"/>
                  </a:cubicBezTo>
                  <a:cubicBezTo>
                    <a:pt x="21212" y="2367"/>
                    <a:pt x="21194" y="2373"/>
                    <a:pt x="21173" y="2373"/>
                  </a:cubicBezTo>
                  <a:cubicBezTo>
                    <a:pt x="21090" y="2373"/>
                    <a:pt x="20961" y="2284"/>
                    <a:pt x="20878" y="2279"/>
                  </a:cubicBezTo>
                  <a:cubicBezTo>
                    <a:pt x="20873" y="2278"/>
                    <a:pt x="20869" y="2278"/>
                    <a:pt x="20864" y="2278"/>
                  </a:cubicBezTo>
                  <a:cubicBezTo>
                    <a:pt x="20726" y="2278"/>
                    <a:pt x="20606" y="2364"/>
                    <a:pt x="20440" y="2388"/>
                  </a:cubicBezTo>
                  <a:cubicBezTo>
                    <a:pt x="20422" y="2391"/>
                    <a:pt x="20403" y="2392"/>
                    <a:pt x="20384" y="2392"/>
                  </a:cubicBezTo>
                  <a:cubicBezTo>
                    <a:pt x="20336" y="2392"/>
                    <a:pt x="20284" y="2386"/>
                    <a:pt x="20232" y="2386"/>
                  </a:cubicBezTo>
                  <a:cubicBezTo>
                    <a:pt x="20216" y="2386"/>
                    <a:pt x="20199" y="2386"/>
                    <a:pt x="20183" y="2388"/>
                  </a:cubicBezTo>
                  <a:cubicBezTo>
                    <a:pt x="20079" y="2400"/>
                    <a:pt x="19999" y="2446"/>
                    <a:pt x="19926" y="2446"/>
                  </a:cubicBezTo>
                  <a:cubicBezTo>
                    <a:pt x="19920" y="2446"/>
                    <a:pt x="19913" y="2445"/>
                    <a:pt x="19907" y="2445"/>
                  </a:cubicBezTo>
                  <a:cubicBezTo>
                    <a:pt x="19766" y="2426"/>
                    <a:pt x="19688" y="2297"/>
                    <a:pt x="19578" y="2297"/>
                  </a:cubicBezTo>
                  <a:cubicBezTo>
                    <a:pt x="19487" y="2297"/>
                    <a:pt x="19371" y="2385"/>
                    <a:pt x="19265" y="2407"/>
                  </a:cubicBezTo>
                  <a:cubicBezTo>
                    <a:pt x="19180" y="2426"/>
                    <a:pt x="19086" y="2410"/>
                    <a:pt x="19027" y="2426"/>
                  </a:cubicBezTo>
                  <a:cubicBezTo>
                    <a:pt x="18945" y="2448"/>
                    <a:pt x="18855" y="2532"/>
                    <a:pt x="18751" y="2573"/>
                  </a:cubicBezTo>
                  <a:cubicBezTo>
                    <a:pt x="18664" y="2607"/>
                    <a:pt x="18563" y="2611"/>
                    <a:pt x="18494" y="2645"/>
                  </a:cubicBezTo>
                  <a:cubicBezTo>
                    <a:pt x="18325" y="2733"/>
                    <a:pt x="18291" y="2892"/>
                    <a:pt x="18112" y="2902"/>
                  </a:cubicBezTo>
                  <a:cubicBezTo>
                    <a:pt x="18105" y="2902"/>
                    <a:pt x="18097" y="2903"/>
                    <a:pt x="18089" y="2903"/>
                  </a:cubicBezTo>
                  <a:cubicBezTo>
                    <a:pt x="18005" y="2903"/>
                    <a:pt x="17878" y="2870"/>
                    <a:pt x="17818" y="2736"/>
                  </a:cubicBezTo>
                  <a:cubicBezTo>
                    <a:pt x="17805" y="2629"/>
                    <a:pt x="17918" y="2642"/>
                    <a:pt x="17890" y="2517"/>
                  </a:cubicBezTo>
                  <a:cubicBezTo>
                    <a:pt x="17861" y="2458"/>
                    <a:pt x="17739" y="2419"/>
                    <a:pt x="17627" y="2419"/>
                  </a:cubicBezTo>
                  <a:cubicBezTo>
                    <a:pt x="17540" y="2419"/>
                    <a:pt x="17460" y="2442"/>
                    <a:pt x="17432" y="2498"/>
                  </a:cubicBezTo>
                  <a:cubicBezTo>
                    <a:pt x="17304" y="2689"/>
                    <a:pt x="17545" y="2792"/>
                    <a:pt x="17523" y="2993"/>
                  </a:cubicBezTo>
                  <a:cubicBezTo>
                    <a:pt x="17492" y="3012"/>
                    <a:pt x="17467" y="3037"/>
                    <a:pt x="17451" y="3068"/>
                  </a:cubicBezTo>
                  <a:cubicBezTo>
                    <a:pt x="17367" y="3032"/>
                    <a:pt x="17288" y="3017"/>
                    <a:pt x="17212" y="3017"/>
                  </a:cubicBezTo>
                  <a:cubicBezTo>
                    <a:pt x="16983" y="3017"/>
                    <a:pt x="16789" y="3151"/>
                    <a:pt x="16624" y="3250"/>
                  </a:cubicBezTo>
                  <a:cubicBezTo>
                    <a:pt x="16599" y="3353"/>
                    <a:pt x="16618" y="3497"/>
                    <a:pt x="16515" y="3525"/>
                  </a:cubicBezTo>
                  <a:cubicBezTo>
                    <a:pt x="16495" y="3528"/>
                    <a:pt x="16475" y="3529"/>
                    <a:pt x="16456" y="3529"/>
                  </a:cubicBezTo>
                  <a:cubicBezTo>
                    <a:pt x="16283" y="3529"/>
                    <a:pt x="16128" y="3425"/>
                    <a:pt x="15990" y="3425"/>
                  </a:cubicBezTo>
                  <a:cubicBezTo>
                    <a:pt x="15944" y="3425"/>
                    <a:pt x="15899" y="3437"/>
                    <a:pt x="15857" y="3469"/>
                  </a:cubicBezTo>
                  <a:cubicBezTo>
                    <a:pt x="15826" y="3657"/>
                    <a:pt x="16095" y="3547"/>
                    <a:pt x="16057" y="3745"/>
                  </a:cubicBezTo>
                  <a:cubicBezTo>
                    <a:pt x="16029" y="3748"/>
                    <a:pt x="16000" y="3750"/>
                    <a:pt x="15970" y="3750"/>
                  </a:cubicBezTo>
                  <a:cubicBezTo>
                    <a:pt x="15589" y="3750"/>
                    <a:pt x="15202" y="3452"/>
                    <a:pt x="15196" y="3065"/>
                  </a:cubicBezTo>
                  <a:cubicBezTo>
                    <a:pt x="15261" y="3044"/>
                    <a:pt x="15331" y="3036"/>
                    <a:pt x="15402" y="3036"/>
                  </a:cubicBezTo>
                  <a:cubicBezTo>
                    <a:pt x="15658" y="3036"/>
                    <a:pt x="15941" y="3140"/>
                    <a:pt x="16167" y="3140"/>
                  </a:cubicBezTo>
                  <a:cubicBezTo>
                    <a:pt x="16339" y="3140"/>
                    <a:pt x="16746" y="3068"/>
                    <a:pt x="16737" y="2827"/>
                  </a:cubicBezTo>
                  <a:cubicBezTo>
                    <a:pt x="16728" y="2623"/>
                    <a:pt x="16273" y="2532"/>
                    <a:pt x="16057" y="2460"/>
                  </a:cubicBezTo>
                  <a:cubicBezTo>
                    <a:pt x="15800" y="2372"/>
                    <a:pt x="15512" y="2235"/>
                    <a:pt x="15252" y="2203"/>
                  </a:cubicBezTo>
                  <a:cubicBezTo>
                    <a:pt x="15230" y="2200"/>
                    <a:pt x="15208" y="2199"/>
                    <a:pt x="15185" y="2199"/>
                  </a:cubicBezTo>
                  <a:cubicBezTo>
                    <a:pt x="15135" y="2199"/>
                    <a:pt x="15084" y="2205"/>
                    <a:pt x="15034" y="2205"/>
                  </a:cubicBezTo>
                  <a:cubicBezTo>
                    <a:pt x="15021" y="2205"/>
                    <a:pt x="15008" y="2204"/>
                    <a:pt x="14995" y="2203"/>
                  </a:cubicBezTo>
                  <a:cubicBezTo>
                    <a:pt x="14757" y="2178"/>
                    <a:pt x="14569" y="2056"/>
                    <a:pt x="14391" y="2037"/>
                  </a:cubicBezTo>
                  <a:cubicBezTo>
                    <a:pt x="14374" y="2036"/>
                    <a:pt x="14358" y="2035"/>
                    <a:pt x="14343" y="2035"/>
                  </a:cubicBezTo>
                  <a:cubicBezTo>
                    <a:pt x="14271" y="2035"/>
                    <a:pt x="14206" y="2049"/>
                    <a:pt x="14150" y="2049"/>
                  </a:cubicBezTo>
                  <a:cubicBezTo>
                    <a:pt x="14124" y="2049"/>
                    <a:pt x="14100" y="2046"/>
                    <a:pt x="14078" y="2037"/>
                  </a:cubicBezTo>
                  <a:cubicBezTo>
                    <a:pt x="13915" y="1978"/>
                    <a:pt x="13927" y="1837"/>
                    <a:pt x="13802" y="1780"/>
                  </a:cubicBezTo>
                  <a:cubicBezTo>
                    <a:pt x="13713" y="1742"/>
                    <a:pt x="13620" y="1731"/>
                    <a:pt x="13523" y="1731"/>
                  </a:cubicBezTo>
                  <a:cubicBezTo>
                    <a:pt x="13366" y="1731"/>
                    <a:pt x="13198" y="1762"/>
                    <a:pt x="13026" y="1762"/>
                  </a:cubicBezTo>
                  <a:cubicBezTo>
                    <a:pt x="13017" y="1762"/>
                    <a:pt x="13007" y="1762"/>
                    <a:pt x="12997" y="1762"/>
                  </a:cubicBezTo>
                  <a:cubicBezTo>
                    <a:pt x="12846" y="1759"/>
                    <a:pt x="12701" y="1724"/>
                    <a:pt x="12577" y="1724"/>
                  </a:cubicBezTo>
                  <a:cubicBezTo>
                    <a:pt x="12557" y="1724"/>
                    <a:pt x="12537" y="1725"/>
                    <a:pt x="12518" y="1727"/>
                  </a:cubicBezTo>
                  <a:cubicBezTo>
                    <a:pt x="12427" y="1737"/>
                    <a:pt x="12352" y="1777"/>
                    <a:pt x="12280" y="1780"/>
                  </a:cubicBezTo>
                  <a:cubicBezTo>
                    <a:pt x="12276" y="1781"/>
                    <a:pt x="12273" y="1781"/>
                    <a:pt x="12270" y="1781"/>
                  </a:cubicBezTo>
                  <a:cubicBezTo>
                    <a:pt x="12217" y="1781"/>
                    <a:pt x="12127" y="1761"/>
                    <a:pt x="12086" y="1761"/>
                  </a:cubicBezTo>
                  <a:cubicBezTo>
                    <a:pt x="12084" y="1761"/>
                    <a:pt x="12081" y="1761"/>
                    <a:pt x="12079" y="1762"/>
                  </a:cubicBezTo>
                  <a:cubicBezTo>
                    <a:pt x="11969" y="1777"/>
                    <a:pt x="11866" y="1884"/>
                    <a:pt x="11750" y="1928"/>
                  </a:cubicBezTo>
                  <a:cubicBezTo>
                    <a:pt x="11556" y="2003"/>
                    <a:pt x="11334" y="1975"/>
                    <a:pt x="11127" y="2019"/>
                  </a:cubicBezTo>
                  <a:cubicBezTo>
                    <a:pt x="10929" y="2062"/>
                    <a:pt x="10760" y="2285"/>
                    <a:pt x="10579" y="2313"/>
                  </a:cubicBezTo>
                  <a:cubicBezTo>
                    <a:pt x="10563" y="2315"/>
                    <a:pt x="10547" y="2316"/>
                    <a:pt x="10530" y="2316"/>
                  </a:cubicBezTo>
                  <a:cubicBezTo>
                    <a:pt x="10459" y="2316"/>
                    <a:pt x="10374" y="2300"/>
                    <a:pt x="10301" y="2300"/>
                  </a:cubicBezTo>
                  <a:cubicBezTo>
                    <a:pt x="10236" y="2300"/>
                    <a:pt x="10181" y="2313"/>
                    <a:pt x="10156" y="2366"/>
                  </a:cubicBezTo>
                  <a:cubicBezTo>
                    <a:pt x="10121" y="2501"/>
                    <a:pt x="10262" y="2532"/>
                    <a:pt x="10209" y="2623"/>
                  </a:cubicBezTo>
                  <a:cubicBezTo>
                    <a:pt x="10093" y="2830"/>
                    <a:pt x="9802" y="2902"/>
                    <a:pt x="9642" y="3099"/>
                  </a:cubicBezTo>
                  <a:cubicBezTo>
                    <a:pt x="9598" y="3156"/>
                    <a:pt x="9595" y="3243"/>
                    <a:pt x="9551" y="3303"/>
                  </a:cubicBezTo>
                  <a:cubicBezTo>
                    <a:pt x="9489" y="3387"/>
                    <a:pt x="9376" y="3431"/>
                    <a:pt x="9332" y="3503"/>
                  </a:cubicBezTo>
                  <a:cubicBezTo>
                    <a:pt x="9257" y="3622"/>
                    <a:pt x="9285" y="3719"/>
                    <a:pt x="9185" y="3779"/>
                  </a:cubicBezTo>
                  <a:cubicBezTo>
                    <a:pt x="9022" y="3870"/>
                    <a:pt x="8781" y="3810"/>
                    <a:pt x="8615" y="3870"/>
                  </a:cubicBezTo>
                  <a:cubicBezTo>
                    <a:pt x="8517" y="3907"/>
                    <a:pt x="8449" y="4008"/>
                    <a:pt x="8361" y="4055"/>
                  </a:cubicBezTo>
                  <a:cubicBezTo>
                    <a:pt x="8126" y="4177"/>
                    <a:pt x="7803" y="4218"/>
                    <a:pt x="7662" y="4456"/>
                  </a:cubicBezTo>
                  <a:cubicBezTo>
                    <a:pt x="7625" y="4665"/>
                    <a:pt x="7712" y="4819"/>
                    <a:pt x="7734" y="4969"/>
                  </a:cubicBezTo>
                  <a:cubicBezTo>
                    <a:pt x="7750" y="5073"/>
                    <a:pt x="7719" y="5164"/>
                    <a:pt x="7753" y="5264"/>
                  </a:cubicBezTo>
                  <a:cubicBezTo>
                    <a:pt x="7816" y="5436"/>
                    <a:pt x="8057" y="5611"/>
                    <a:pt x="8286" y="5611"/>
                  </a:cubicBezTo>
                  <a:cubicBezTo>
                    <a:pt x="8616" y="5611"/>
                    <a:pt x="8875" y="5222"/>
                    <a:pt x="9137" y="5222"/>
                  </a:cubicBezTo>
                  <a:cubicBezTo>
                    <a:pt x="9153" y="5222"/>
                    <a:pt x="9169" y="5223"/>
                    <a:pt x="9185" y="5226"/>
                  </a:cubicBezTo>
                  <a:cubicBezTo>
                    <a:pt x="9319" y="5251"/>
                    <a:pt x="9335" y="5471"/>
                    <a:pt x="9404" y="5593"/>
                  </a:cubicBezTo>
                  <a:cubicBezTo>
                    <a:pt x="9470" y="5709"/>
                    <a:pt x="9758" y="5900"/>
                    <a:pt x="9717" y="6088"/>
                  </a:cubicBezTo>
                  <a:cubicBezTo>
                    <a:pt x="9686" y="6238"/>
                    <a:pt x="9338" y="6291"/>
                    <a:pt x="9166" y="6291"/>
                  </a:cubicBezTo>
                  <a:cubicBezTo>
                    <a:pt x="9153" y="6125"/>
                    <a:pt x="9191" y="5853"/>
                    <a:pt x="9056" y="5759"/>
                  </a:cubicBezTo>
                  <a:cubicBezTo>
                    <a:pt x="8784" y="5890"/>
                    <a:pt x="8586" y="5853"/>
                    <a:pt x="8508" y="6069"/>
                  </a:cubicBezTo>
                  <a:cubicBezTo>
                    <a:pt x="8411" y="6344"/>
                    <a:pt x="8677" y="6548"/>
                    <a:pt x="8637" y="6802"/>
                  </a:cubicBezTo>
                  <a:cubicBezTo>
                    <a:pt x="8596" y="7071"/>
                    <a:pt x="8041" y="6977"/>
                    <a:pt x="7794" y="7024"/>
                  </a:cubicBezTo>
                  <a:cubicBezTo>
                    <a:pt x="7612" y="7056"/>
                    <a:pt x="7543" y="7281"/>
                    <a:pt x="7390" y="7463"/>
                  </a:cubicBezTo>
                  <a:cubicBezTo>
                    <a:pt x="7261" y="7604"/>
                    <a:pt x="7108" y="7716"/>
                    <a:pt x="6932" y="7792"/>
                  </a:cubicBezTo>
                  <a:cubicBezTo>
                    <a:pt x="6857" y="7826"/>
                    <a:pt x="6763" y="7820"/>
                    <a:pt x="6694" y="7867"/>
                  </a:cubicBezTo>
                  <a:cubicBezTo>
                    <a:pt x="6591" y="7936"/>
                    <a:pt x="6557" y="8102"/>
                    <a:pt x="6438" y="8180"/>
                  </a:cubicBezTo>
                  <a:cubicBezTo>
                    <a:pt x="6353" y="8236"/>
                    <a:pt x="6033" y="8396"/>
                    <a:pt x="5943" y="8399"/>
                  </a:cubicBezTo>
                  <a:cubicBezTo>
                    <a:pt x="5941" y="8399"/>
                    <a:pt x="5939" y="8399"/>
                    <a:pt x="5938" y="8399"/>
                  </a:cubicBezTo>
                  <a:cubicBezTo>
                    <a:pt x="5848" y="8399"/>
                    <a:pt x="5765" y="8323"/>
                    <a:pt x="5696" y="8323"/>
                  </a:cubicBezTo>
                  <a:cubicBezTo>
                    <a:pt x="5687" y="8323"/>
                    <a:pt x="5678" y="8325"/>
                    <a:pt x="5670" y="8327"/>
                  </a:cubicBezTo>
                  <a:cubicBezTo>
                    <a:pt x="5560" y="8362"/>
                    <a:pt x="5573" y="8575"/>
                    <a:pt x="5448" y="8619"/>
                  </a:cubicBezTo>
                  <a:cubicBezTo>
                    <a:pt x="5414" y="8631"/>
                    <a:pt x="5378" y="8635"/>
                    <a:pt x="5340" y="8635"/>
                  </a:cubicBezTo>
                  <a:cubicBezTo>
                    <a:pt x="5211" y="8635"/>
                    <a:pt x="5061" y="8582"/>
                    <a:pt x="4938" y="8582"/>
                  </a:cubicBezTo>
                  <a:cubicBezTo>
                    <a:pt x="4833" y="8582"/>
                    <a:pt x="4748" y="8621"/>
                    <a:pt x="4715" y="8766"/>
                  </a:cubicBezTo>
                  <a:cubicBezTo>
                    <a:pt x="4818" y="8976"/>
                    <a:pt x="5081" y="8926"/>
                    <a:pt x="5263" y="9042"/>
                  </a:cubicBezTo>
                  <a:cubicBezTo>
                    <a:pt x="5379" y="9114"/>
                    <a:pt x="5620" y="9430"/>
                    <a:pt x="5648" y="9552"/>
                  </a:cubicBezTo>
                  <a:cubicBezTo>
                    <a:pt x="5673" y="9655"/>
                    <a:pt x="5636" y="10066"/>
                    <a:pt x="5595" y="10175"/>
                  </a:cubicBezTo>
                  <a:cubicBezTo>
                    <a:pt x="5530" y="10346"/>
                    <a:pt x="5413" y="10383"/>
                    <a:pt x="5262" y="10383"/>
                  </a:cubicBezTo>
                  <a:cubicBezTo>
                    <a:pt x="5152" y="10383"/>
                    <a:pt x="5022" y="10363"/>
                    <a:pt x="4881" y="10360"/>
                  </a:cubicBezTo>
                  <a:cubicBezTo>
                    <a:pt x="4876" y="10360"/>
                    <a:pt x="4871" y="10360"/>
                    <a:pt x="4866" y="10360"/>
                  </a:cubicBezTo>
                  <a:cubicBezTo>
                    <a:pt x="4786" y="10360"/>
                    <a:pt x="4705" y="10380"/>
                    <a:pt x="4631" y="10380"/>
                  </a:cubicBezTo>
                  <a:cubicBezTo>
                    <a:pt x="4622" y="10380"/>
                    <a:pt x="4614" y="10380"/>
                    <a:pt x="4605" y="10379"/>
                  </a:cubicBezTo>
                  <a:cubicBezTo>
                    <a:pt x="4310" y="10358"/>
                    <a:pt x="4014" y="10293"/>
                    <a:pt x="3762" y="10293"/>
                  </a:cubicBezTo>
                  <a:cubicBezTo>
                    <a:pt x="3530" y="10293"/>
                    <a:pt x="3334" y="10348"/>
                    <a:pt x="3211" y="10542"/>
                  </a:cubicBezTo>
                  <a:cubicBezTo>
                    <a:pt x="3233" y="10855"/>
                    <a:pt x="3299" y="11062"/>
                    <a:pt x="3230" y="11331"/>
                  </a:cubicBezTo>
                  <a:cubicBezTo>
                    <a:pt x="3180" y="11529"/>
                    <a:pt x="3001" y="11707"/>
                    <a:pt x="3011" y="11880"/>
                  </a:cubicBezTo>
                  <a:cubicBezTo>
                    <a:pt x="3014" y="11967"/>
                    <a:pt x="3117" y="12052"/>
                    <a:pt x="3139" y="12174"/>
                  </a:cubicBezTo>
                  <a:cubicBezTo>
                    <a:pt x="3148" y="12237"/>
                    <a:pt x="3108" y="12371"/>
                    <a:pt x="3139" y="12431"/>
                  </a:cubicBezTo>
                  <a:cubicBezTo>
                    <a:pt x="3175" y="12500"/>
                    <a:pt x="3236" y="12520"/>
                    <a:pt x="3305" y="12520"/>
                  </a:cubicBezTo>
                  <a:cubicBezTo>
                    <a:pt x="3402" y="12520"/>
                    <a:pt x="3517" y="12481"/>
                    <a:pt x="3612" y="12481"/>
                  </a:cubicBezTo>
                  <a:cubicBezTo>
                    <a:pt x="3626" y="12481"/>
                    <a:pt x="3640" y="12482"/>
                    <a:pt x="3653" y="12484"/>
                  </a:cubicBezTo>
                  <a:cubicBezTo>
                    <a:pt x="3813" y="12512"/>
                    <a:pt x="4000" y="12744"/>
                    <a:pt x="4000" y="12926"/>
                  </a:cubicBezTo>
                  <a:cubicBezTo>
                    <a:pt x="4000" y="13051"/>
                    <a:pt x="3878" y="13261"/>
                    <a:pt x="3800" y="13383"/>
                  </a:cubicBezTo>
                  <a:cubicBezTo>
                    <a:pt x="3637" y="13627"/>
                    <a:pt x="3424" y="13637"/>
                    <a:pt x="3192" y="13768"/>
                  </a:cubicBezTo>
                  <a:cubicBezTo>
                    <a:pt x="3004" y="13875"/>
                    <a:pt x="2920" y="14057"/>
                    <a:pt x="2810" y="14245"/>
                  </a:cubicBezTo>
                  <a:cubicBezTo>
                    <a:pt x="2688" y="14448"/>
                    <a:pt x="2613" y="14573"/>
                    <a:pt x="2663" y="14868"/>
                  </a:cubicBezTo>
                  <a:cubicBezTo>
                    <a:pt x="2497" y="15194"/>
                    <a:pt x="2249" y="15391"/>
                    <a:pt x="1911" y="15548"/>
                  </a:cubicBezTo>
                  <a:cubicBezTo>
                    <a:pt x="1811" y="15592"/>
                    <a:pt x="1673" y="15607"/>
                    <a:pt x="1579" y="15673"/>
                  </a:cubicBezTo>
                  <a:cubicBezTo>
                    <a:pt x="1507" y="15729"/>
                    <a:pt x="1466" y="15870"/>
                    <a:pt x="1360" y="15986"/>
                  </a:cubicBezTo>
                  <a:cubicBezTo>
                    <a:pt x="1231" y="16133"/>
                    <a:pt x="1097" y="16193"/>
                    <a:pt x="1031" y="16299"/>
                  </a:cubicBezTo>
                  <a:cubicBezTo>
                    <a:pt x="978" y="16387"/>
                    <a:pt x="959" y="16553"/>
                    <a:pt x="902" y="16666"/>
                  </a:cubicBezTo>
                  <a:cubicBezTo>
                    <a:pt x="824" y="16823"/>
                    <a:pt x="658" y="16895"/>
                    <a:pt x="555" y="17051"/>
                  </a:cubicBezTo>
                  <a:cubicBezTo>
                    <a:pt x="508" y="17126"/>
                    <a:pt x="480" y="17271"/>
                    <a:pt x="426" y="17365"/>
                  </a:cubicBezTo>
                  <a:cubicBezTo>
                    <a:pt x="310" y="17574"/>
                    <a:pt x="110" y="17734"/>
                    <a:pt x="132" y="17913"/>
                  </a:cubicBezTo>
                  <a:cubicBezTo>
                    <a:pt x="154" y="18094"/>
                    <a:pt x="357" y="18123"/>
                    <a:pt x="370" y="18279"/>
                  </a:cubicBezTo>
                  <a:cubicBezTo>
                    <a:pt x="379" y="18370"/>
                    <a:pt x="314" y="18423"/>
                    <a:pt x="317" y="18520"/>
                  </a:cubicBezTo>
                  <a:cubicBezTo>
                    <a:pt x="323" y="18661"/>
                    <a:pt x="414" y="18758"/>
                    <a:pt x="426" y="18868"/>
                  </a:cubicBezTo>
                  <a:cubicBezTo>
                    <a:pt x="455" y="19141"/>
                    <a:pt x="329" y="19250"/>
                    <a:pt x="279" y="19435"/>
                  </a:cubicBezTo>
                  <a:cubicBezTo>
                    <a:pt x="254" y="19526"/>
                    <a:pt x="267" y="19623"/>
                    <a:pt x="242" y="19692"/>
                  </a:cubicBezTo>
                  <a:cubicBezTo>
                    <a:pt x="198" y="19827"/>
                    <a:pt x="7" y="19952"/>
                    <a:pt x="3" y="20115"/>
                  </a:cubicBezTo>
                  <a:cubicBezTo>
                    <a:pt x="0" y="20228"/>
                    <a:pt x="122" y="20318"/>
                    <a:pt x="132" y="20481"/>
                  </a:cubicBezTo>
                  <a:cubicBezTo>
                    <a:pt x="138" y="20591"/>
                    <a:pt x="75" y="20710"/>
                    <a:pt x="97" y="20810"/>
                  </a:cubicBezTo>
                  <a:cubicBezTo>
                    <a:pt x="135" y="21011"/>
                    <a:pt x="489" y="21243"/>
                    <a:pt x="646" y="21399"/>
                  </a:cubicBezTo>
                  <a:cubicBezTo>
                    <a:pt x="852" y="21606"/>
                    <a:pt x="1125" y="21766"/>
                    <a:pt x="1213" y="21985"/>
                  </a:cubicBezTo>
                  <a:cubicBezTo>
                    <a:pt x="1288" y="22170"/>
                    <a:pt x="1288" y="22414"/>
                    <a:pt x="1432" y="22552"/>
                  </a:cubicBezTo>
                  <a:cubicBezTo>
                    <a:pt x="1541" y="22655"/>
                    <a:pt x="1717" y="22721"/>
                    <a:pt x="1855" y="22828"/>
                  </a:cubicBezTo>
                  <a:cubicBezTo>
                    <a:pt x="1983" y="22928"/>
                    <a:pt x="2121" y="23012"/>
                    <a:pt x="2256" y="23119"/>
                  </a:cubicBezTo>
                  <a:cubicBezTo>
                    <a:pt x="2473" y="23288"/>
                    <a:pt x="2794" y="23615"/>
                    <a:pt x="3133" y="23615"/>
                  </a:cubicBezTo>
                  <a:cubicBezTo>
                    <a:pt x="3146" y="23615"/>
                    <a:pt x="3160" y="23615"/>
                    <a:pt x="3174" y="23614"/>
                  </a:cubicBezTo>
                  <a:cubicBezTo>
                    <a:pt x="3361" y="23601"/>
                    <a:pt x="3549" y="23451"/>
                    <a:pt x="3762" y="23413"/>
                  </a:cubicBezTo>
                  <a:cubicBezTo>
                    <a:pt x="3932" y="23384"/>
                    <a:pt x="4105" y="23369"/>
                    <a:pt x="4278" y="23369"/>
                  </a:cubicBezTo>
                  <a:cubicBezTo>
                    <a:pt x="4344" y="23369"/>
                    <a:pt x="4410" y="23371"/>
                    <a:pt x="4477" y="23376"/>
                  </a:cubicBezTo>
                  <a:cubicBezTo>
                    <a:pt x="4635" y="23394"/>
                    <a:pt x="4800" y="23486"/>
                    <a:pt x="4967" y="23486"/>
                  </a:cubicBezTo>
                  <a:cubicBezTo>
                    <a:pt x="4975" y="23486"/>
                    <a:pt x="4983" y="23486"/>
                    <a:pt x="4990" y="23485"/>
                  </a:cubicBezTo>
                  <a:cubicBezTo>
                    <a:pt x="5172" y="23479"/>
                    <a:pt x="5385" y="23338"/>
                    <a:pt x="5595" y="23247"/>
                  </a:cubicBezTo>
                  <a:cubicBezTo>
                    <a:pt x="5902" y="23114"/>
                    <a:pt x="6341" y="22939"/>
                    <a:pt x="6790" y="22939"/>
                  </a:cubicBezTo>
                  <a:cubicBezTo>
                    <a:pt x="6868" y="22939"/>
                    <a:pt x="6946" y="22944"/>
                    <a:pt x="7023" y="22956"/>
                  </a:cubicBezTo>
                  <a:cubicBezTo>
                    <a:pt x="7427" y="23015"/>
                    <a:pt x="7405" y="23476"/>
                    <a:pt x="7672" y="23648"/>
                  </a:cubicBezTo>
                  <a:cubicBezTo>
                    <a:pt x="7698" y="23650"/>
                    <a:pt x="7724" y="23651"/>
                    <a:pt x="7749" y="23651"/>
                  </a:cubicBezTo>
                  <a:cubicBezTo>
                    <a:pt x="7980" y="23651"/>
                    <a:pt x="8181" y="23576"/>
                    <a:pt x="8374" y="23576"/>
                  </a:cubicBezTo>
                  <a:cubicBezTo>
                    <a:pt x="8421" y="23576"/>
                    <a:pt x="8468" y="23580"/>
                    <a:pt x="8514" y="23592"/>
                  </a:cubicBezTo>
                  <a:cubicBezTo>
                    <a:pt x="8709" y="23639"/>
                    <a:pt x="8934" y="23927"/>
                    <a:pt x="8953" y="24087"/>
                  </a:cubicBezTo>
                  <a:cubicBezTo>
                    <a:pt x="8972" y="24247"/>
                    <a:pt x="8868" y="24485"/>
                    <a:pt x="8843" y="24582"/>
                  </a:cubicBezTo>
                  <a:cubicBezTo>
                    <a:pt x="8793" y="24795"/>
                    <a:pt x="8790" y="25052"/>
                    <a:pt x="8752" y="25186"/>
                  </a:cubicBezTo>
                  <a:cubicBezTo>
                    <a:pt x="8724" y="25290"/>
                    <a:pt x="8643" y="25355"/>
                    <a:pt x="8643" y="25462"/>
                  </a:cubicBezTo>
                  <a:cubicBezTo>
                    <a:pt x="8643" y="25556"/>
                    <a:pt x="8765" y="25794"/>
                    <a:pt x="8862" y="25919"/>
                  </a:cubicBezTo>
                  <a:cubicBezTo>
                    <a:pt x="8984" y="26073"/>
                    <a:pt x="9175" y="26192"/>
                    <a:pt x="9319" y="26358"/>
                  </a:cubicBezTo>
                  <a:cubicBezTo>
                    <a:pt x="9589" y="26665"/>
                    <a:pt x="9705" y="27038"/>
                    <a:pt x="9890" y="27442"/>
                  </a:cubicBezTo>
                  <a:cubicBezTo>
                    <a:pt x="9955" y="27589"/>
                    <a:pt x="10087" y="27814"/>
                    <a:pt x="10090" y="27971"/>
                  </a:cubicBezTo>
                  <a:cubicBezTo>
                    <a:pt x="10093" y="28087"/>
                    <a:pt x="10024" y="28187"/>
                    <a:pt x="10037" y="28303"/>
                  </a:cubicBezTo>
                  <a:cubicBezTo>
                    <a:pt x="10059" y="28547"/>
                    <a:pt x="10212" y="28654"/>
                    <a:pt x="10237" y="28870"/>
                  </a:cubicBezTo>
                  <a:cubicBezTo>
                    <a:pt x="10297" y="29381"/>
                    <a:pt x="9836" y="29534"/>
                    <a:pt x="9742" y="29954"/>
                  </a:cubicBezTo>
                  <a:cubicBezTo>
                    <a:pt x="9720" y="30051"/>
                    <a:pt x="9745" y="30154"/>
                    <a:pt x="9723" y="30245"/>
                  </a:cubicBezTo>
                  <a:cubicBezTo>
                    <a:pt x="9692" y="30380"/>
                    <a:pt x="9598" y="30480"/>
                    <a:pt x="9576" y="30612"/>
                  </a:cubicBezTo>
                  <a:cubicBezTo>
                    <a:pt x="9557" y="30743"/>
                    <a:pt x="9529" y="30991"/>
                    <a:pt x="9542" y="31125"/>
                  </a:cubicBezTo>
                  <a:cubicBezTo>
                    <a:pt x="9561" y="31320"/>
                    <a:pt x="9767" y="31501"/>
                    <a:pt x="9871" y="31674"/>
                  </a:cubicBezTo>
                  <a:cubicBezTo>
                    <a:pt x="9980" y="31858"/>
                    <a:pt x="10071" y="32169"/>
                    <a:pt x="10200" y="32407"/>
                  </a:cubicBezTo>
                  <a:cubicBezTo>
                    <a:pt x="10272" y="32538"/>
                    <a:pt x="10391" y="32648"/>
                    <a:pt x="10422" y="32754"/>
                  </a:cubicBezTo>
                  <a:cubicBezTo>
                    <a:pt x="10460" y="32895"/>
                    <a:pt x="10419" y="33080"/>
                    <a:pt x="10438" y="33249"/>
                  </a:cubicBezTo>
                  <a:cubicBezTo>
                    <a:pt x="10456" y="33387"/>
                    <a:pt x="10532" y="33506"/>
                    <a:pt x="10550" y="33616"/>
                  </a:cubicBezTo>
                  <a:cubicBezTo>
                    <a:pt x="10607" y="33954"/>
                    <a:pt x="10619" y="34289"/>
                    <a:pt x="10789" y="34571"/>
                  </a:cubicBezTo>
                  <a:cubicBezTo>
                    <a:pt x="10870" y="34709"/>
                    <a:pt x="11020" y="34794"/>
                    <a:pt x="11136" y="34972"/>
                  </a:cubicBezTo>
                  <a:cubicBezTo>
                    <a:pt x="11243" y="35141"/>
                    <a:pt x="11283" y="35373"/>
                    <a:pt x="11393" y="35577"/>
                  </a:cubicBezTo>
                  <a:cubicBezTo>
                    <a:pt x="11503" y="35790"/>
                    <a:pt x="11650" y="35937"/>
                    <a:pt x="11650" y="36056"/>
                  </a:cubicBezTo>
                  <a:cubicBezTo>
                    <a:pt x="11650" y="36156"/>
                    <a:pt x="11553" y="36260"/>
                    <a:pt x="11556" y="36369"/>
                  </a:cubicBezTo>
                  <a:cubicBezTo>
                    <a:pt x="11562" y="36651"/>
                    <a:pt x="11866" y="36933"/>
                    <a:pt x="12104" y="36936"/>
                  </a:cubicBezTo>
                  <a:cubicBezTo>
                    <a:pt x="12211" y="36936"/>
                    <a:pt x="12317" y="36845"/>
                    <a:pt x="12436" y="36827"/>
                  </a:cubicBezTo>
                  <a:cubicBezTo>
                    <a:pt x="12452" y="36824"/>
                    <a:pt x="12467" y="36823"/>
                    <a:pt x="12483" y="36823"/>
                  </a:cubicBezTo>
                  <a:cubicBezTo>
                    <a:pt x="12522" y="36823"/>
                    <a:pt x="12561" y="36829"/>
                    <a:pt x="12600" y="36829"/>
                  </a:cubicBezTo>
                  <a:cubicBezTo>
                    <a:pt x="12612" y="36829"/>
                    <a:pt x="12624" y="36828"/>
                    <a:pt x="12637" y="36827"/>
                  </a:cubicBezTo>
                  <a:cubicBezTo>
                    <a:pt x="12749" y="36808"/>
                    <a:pt x="12843" y="36726"/>
                    <a:pt x="12931" y="36717"/>
                  </a:cubicBezTo>
                  <a:cubicBezTo>
                    <a:pt x="12981" y="36710"/>
                    <a:pt x="13031" y="36707"/>
                    <a:pt x="13081" y="36707"/>
                  </a:cubicBezTo>
                  <a:cubicBezTo>
                    <a:pt x="13241" y="36707"/>
                    <a:pt x="13400" y="36735"/>
                    <a:pt x="13553" y="36735"/>
                  </a:cubicBezTo>
                  <a:cubicBezTo>
                    <a:pt x="13578" y="36735"/>
                    <a:pt x="13602" y="36734"/>
                    <a:pt x="13627" y="36733"/>
                  </a:cubicBezTo>
                  <a:cubicBezTo>
                    <a:pt x="14009" y="36708"/>
                    <a:pt x="14447" y="36526"/>
                    <a:pt x="14688" y="36347"/>
                  </a:cubicBezTo>
                  <a:cubicBezTo>
                    <a:pt x="14974" y="36147"/>
                    <a:pt x="15237" y="35921"/>
                    <a:pt x="15478" y="35671"/>
                  </a:cubicBezTo>
                  <a:cubicBezTo>
                    <a:pt x="15638" y="35502"/>
                    <a:pt x="15713" y="35267"/>
                    <a:pt x="15863" y="35104"/>
                  </a:cubicBezTo>
                  <a:cubicBezTo>
                    <a:pt x="15982" y="34975"/>
                    <a:pt x="16167" y="34906"/>
                    <a:pt x="16248" y="34753"/>
                  </a:cubicBezTo>
                  <a:cubicBezTo>
                    <a:pt x="16302" y="34653"/>
                    <a:pt x="16424" y="34317"/>
                    <a:pt x="16430" y="34223"/>
                  </a:cubicBezTo>
                  <a:cubicBezTo>
                    <a:pt x="16440" y="34114"/>
                    <a:pt x="16371" y="34032"/>
                    <a:pt x="16396" y="33929"/>
                  </a:cubicBezTo>
                  <a:cubicBezTo>
                    <a:pt x="16468" y="33594"/>
                    <a:pt x="17141" y="33660"/>
                    <a:pt x="17273" y="33343"/>
                  </a:cubicBezTo>
                  <a:cubicBezTo>
                    <a:pt x="17398" y="33049"/>
                    <a:pt x="17326" y="32660"/>
                    <a:pt x="17257" y="32388"/>
                  </a:cubicBezTo>
                  <a:cubicBezTo>
                    <a:pt x="17229" y="32288"/>
                    <a:pt x="17135" y="32128"/>
                    <a:pt x="17147" y="32021"/>
                  </a:cubicBezTo>
                  <a:cubicBezTo>
                    <a:pt x="17166" y="31840"/>
                    <a:pt x="17461" y="31671"/>
                    <a:pt x="17677" y="31492"/>
                  </a:cubicBezTo>
                  <a:cubicBezTo>
                    <a:pt x="17808" y="31382"/>
                    <a:pt x="17915" y="31216"/>
                    <a:pt x="18043" y="31125"/>
                  </a:cubicBezTo>
                  <a:cubicBezTo>
                    <a:pt x="18228" y="30991"/>
                    <a:pt x="18494" y="30963"/>
                    <a:pt x="18667" y="30850"/>
                  </a:cubicBezTo>
                  <a:cubicBezTo>
                    <a:pt x="18826" y="30750"/>
                    <a:pt x="19093" y="30461"/>
                    <a:pt x="19162" y="30298"/>
                  </a:cubicBezTo>
                  <a:cubicBezTo>
                    <a:pt x="19240" y="30117"/>
                    <a:pt x="19165" y="29970"/>
                    <a:pt x="19143" y="29769"/>
                  </a:cubicBezTo>
                  <a:cubicBezTo>
                    <a:pt x="19115" y="29456"/>
                    <a:pt x="19168" y="29096"/>
                    <a:pt x="19143" y="28723"/>
                  </a:cubicBezTo>
                  <a:cubicBezTo>
                    <a:pt x="18955" y="28557"/>
                    <a:pt x="18880" y="28278"/>
                    <a:pt x="18776" y="28027"/>
                  </a:cubicBezTo>
                  <a:cubicBezTo>
                    <a:pt x="18808" y="27818"/>
                    <a:pt x="18852" y="27655"/>
                    <a:pt x="18795" y="27460"/>
                  </a:cubicBezTo>
                  <a:cubicBezTo>
                    <a:pt x="18764" y="27345"/>
                    <a:pt x="18664" y="27276"/>
                    <a:pt x="18648" y="27166"/>
                  </a:cubicBezTo>
                  <a:cubicBezTo>
                    <a:pt x="18610" y="26878"/>
                    <a:pt x="18823" y="26734"/>
                    <a:pt x="18924" y="26524"/>
                  </a:cubicBezTo>
                  <a:cubicBezTo>
                    <a:pt x="19014" y="26339"/>
                    <a:pt x="19065" y="26151"/>
                    <a:pt x="19143" y="26048"/>
                  </a:cubicBezTo>
                  <a:cubicBezTo>
                    <a:pt x="19243" y="25916"/>
                    <a:pt x="19428" y="25850"/>
                    <a:pt x="19547" y="25719"/>
                  </a:cubicBezTo>
                  <a:cubicBezTo>
                    <a:pt x="19631" y="25622"/>
                    <a:pt x="19669" y="25496"/>
                    <a:pt x="19747" y="25387"/>
                  </a:cubicBezTo>
                  <a:cubicBezTo>
                    <a:pt x="19976" y="25083"/>
                    <a:pt x="20249" y="24810"/>
                    <a:pt x="20556" y="24582"/>
                  </a:cubicBezTo>
                  <a:cubicBezTo>
                    <a:pt x="20703" y="24475"/>
                    <a:pt x="20863" y="24416"/>
                    <a:pt x="20994" y="24306"/>
                  </a:cubicBezTo>
                  <a:cubicBezTo>
                    <a:pt x="21126" y="24193"/>
                    <a:pt x="21248" y="24071"/>
                    <a:pt x="21361" y="23940"/>
                  </a:cubicBezTo>
                  <a:cubicBezTo>
                    <a:pt x="21583" y="23698"/>
                    <a:pt x="21868" y="23410"/>
                    <a:pt x="22003" y="23116"/>
                  </a:cubicBezTo>
                  <a:cubicBezTo>
                    <a:pt x="22047" y="23022"/>
                    <a:pt x="22040" y="22912"/>
                    <a:pt x="22075" y="22821"/>
                  </a:cubicBezTo>
                  <a:cubicBezTo>
                    <a:pt x="22194" y="22530"/>
                    <a:pt x="22454" y="22286"/>
                    <a:pt x="22554" y="21960"/>
                  </a:cubicBezTo>
                  <a:cubicBezTo>
                    <a:pt x="22570" y="21900"/>
                    <a:pt x="22570" y="21828"/>
                    <a:pt x="22589" y="21759"/>
                  </a:cubicBezTo>
                  <a:cubicBezTo>
                    <a:pt x="22642" y="21559"/>
                    <a:pt x="22776" y="21324"/>
                    <a:pt x="22589" y="21117"/>
                  </a:cubicBezTo>
                  <a:cubicBezTo>
                    <a:pt x="22568" y="21111"/>
                    <a:pt x="22547" y="21108"/>
                    <a:pt x="22527" y="21108"/>
                  </a:cubicBezTo>
                  <a:cubicBezTo>
                    <a:pt x="22381" y="21108"/>
                    <a:pt x="22238" y="21256"/>
                    <a:pt x="22040" y="21283"/>
                  </a:cubicBezTo>
                  <a:cubicBezTo>
                    <a:pt x="21805" y="21315"/>
                    <a:pt x="21586" y="21299"/>
                    <a:pt x="21398" y="21336"/>
                  </a:cubicBezTo>
                  <a:cubicBezTo>
                    <a:pt x="21289" y="21362"/>
                    <a:pt x="21204" y="21449"/>
                    <a:pt x="21107" y="21465"/>
                  </a:cubicBezTo>
                  <a:cubicBezTo>
                    <a:pt x="21091" y="21468"/>
                    <a:pt x="21075" y="21469"/>
                    <a:pt x="21058" y="21469"/>
                  </a:cubicBezTo>
                  <a:cubicBezTo>
                    <a:pt x="21017" y="21469"/>
                    <a:pt x="20972" y="21462"/>
                    <a:pt x="20927" y="21462"/>
                  </a:cubicBezTo>
                  <a:cubicBezTo>
                    <a:pt x="20913" y="21462"/>
                    <a:pt x="20898" y="21463"/>
                    <a:pt x="20884" y="21465"/>
                  </a:cubicBezTo>
                  <a:cubicBezTo>
                    <a:pt x="20744" y="21486"/>
                    <a:pt x="20626" y="21575"/>
                    <a:pt x="20532" y="21575"/>
                  </a:cubicBezTo>
                  <a:cubicBezTo>
                    <a:pt x="20527" y="21575"/>
                    <a:pt x="20522" y="21575"/>
                    <a:pt x="20518" y="21575"/>
                  </a:cubicBezTo>
                  <a:cubicBezTo>
                    <a:pt x="20283" y="21553"/>
                    <a:pt x="20145" y="21283"/>
                    <a:pt x="20007" y="21136"/>
                  </a:cubicBezTo>
                  <a:cubicBezTo>
                    <a:pt x="20026" y="21026"/>
                    <a:pt x="20111" y="20986"/>
                    <a:pt x="20079" y="20860"/>
                  </a:cubicBezTo>
                  <a:cubicBezTo>
                    <a:pt x="20058" y="20763"/>
                    <a:pt x="19920" y="20748"/>
                    <a:pt x="19823" y="20660"/>
                  </a:cubicBezTo>
                  <a:cubicBezTo>
                    <a:pt x="19657" y="20506"/>
                    <a:pt x="19512" y="20287"/>
                    <a:pt x="19309" y="20146"/>
                  </a:cubicBezTo>
                  <a:cubicBezTo>
                    <a:pt x="19083" y="19990"/>
                    <a:pt x="18779" y="19886"/>
                    <a:pt x="18667" y="19651"/>
                  </a:cubicBezTo>
                  <a:cubicBezTo>
                    <a:pt x="18595" y="19491"/>
                    <a:pt x="18592" y="19253"/>
                    <a:pt x="18485" y="19084"/>
                  </a:cubicBezTo>
                  <a:cubicBezTo>
                    <a:pt x="18353" y="18874"/>
                    <a:pt x="18034" y="18749"/>
                    <a:pt x="17971" y="18533"/>
                  </a:cubicBezTo>
                  <a:cubicBezTo>
                    <a:pt x="17905" y="18307"/>
                    <a:pt x="17965" y="18154"/>
                    <a:pt x="17915" y="17928"/>
                  </a:cubicBezTo>
                  <a:cubicBezTo>
                    <a:pt x="17846" y="17593"/>
                    <a:pt x="17483" y="17502"/>
                    <a:pt x="17367" y="17214"/>
                  </a:cubicBezTo>
                  <a:cubicBezTo>
                    <a:pt x="17335" y="17133"/>
                    <a:pt x="17342" y="17032"/>
                    <a:pt x="17313" y="16957"/>
                  </a:cubicBezTo>
                  <a:cubicBezTo>
                    <a:pt x="17235" y="16751"/>
                    <a:pt x="17079" y="16553"/>
                    <a:pt x="16966" y="16368"/>
                  </a:cubicBezTo>
                  <a:cubicBezTo>
                    <a:pt x="16840" y="16168"/>
                    <a:pt x="16728" y="15967"/>
                    <a:pt x="16653" y="15729"/>
                  </a:cubicBezTo>
                  <a:cubicBezTo>
                    <a:pt x="16728" y="15632"/>
                    <a:pt x="16887" y="15620"/>
                    <a:pt x="17038" y="15598"/>
                  </a:cubicBezTo>
                  <a:cubicBezTo>
                    <a:pt x="17335" y="15842"/>
                    <a:pt x="17583" y="16143"/>
                    <a:pt x="17771" y="16478"/>
                  </a:cubicBezTo>
                  <a:cubicBezTo>
                    <a:pt x="17815" y="16563"/>
                    <a:pt x="17827" y="16675"/>
                    <a:pt x="17880" y="16754"/>
                  </a:cubicBezTo>
                  <a:cubicBezTo>
                    <a:pt x="17959" y="16873"/>
                    <a:pt x="18103" y="16929"/>
                    <a:pt x="18172" y="17011"/>
                  </a:cubicBezTo>
                  <a:cubicBezTo>
                    <a:pt x="18272" y="17120"/>
                    <a:pt x="18347" y="17252"/>
                    <a:pt x="18394" y="17396"/>
                  </a:cubicBezTo>
                  <a:cubicBezTo>
                    <a:pt x="18416" y="17477"/>
                    <a:pt x="18388" y="17562"/>
                    <a:pt x="18410" y="17668"/>
                  </a:cubicBezTo>
                  <a:cubicBezTo>
                    <a:pt x="18494" y="18066"/>
                    <a:pt x="18927" y="18232"/>
                    <a:pt x="19146" y="18549"/>
                  </a:cubicBezTo>
                  <a:cubicBezTo>
                    <a:pt x="19209" y="18643"/>
                    <a:pt x="19237" y="18762"/>
                    <a:pt x="19290" y="18843"/>
                  </a:cubicBezTo>
                  <a:cubicBezTo>
                    <a:pt x="19406" y="19009"/>
                    <a:pt x="19594" y="19103"/>
                    <a:pt x="19641" y="19300"/>
                  </a:cubicBezTo>
                  <a:cubicBezTo>
                    <a:pt x="19628" y="19397"/>
                    <a:pt x="19484" y="19366"/>
                    <a:pt x="19494" y="19485"/>
                  </a:cubicBezTo>
                  <a:cubicBezTo>
                    <a:pt x="19550" y="19629"/>
                    <a:pt x="19707" y="19673"/>
                    <a:pt x="19785" y="19814"/>
                  </a:cubicBezTo>
                  <a:cubicBezTo>
                    <a:pt x="19942" y="20087"/>
                    <a:pt x="19967" y="20475"/>
                    <a:pt x="20098" y="20785"/>
                  </a:cubicBezTo>
                  <a:cubicBezTo>
                    <a:pt x="20161" y="20821"/>
                    <a:pt x="20222" y="20836"/>
                    <a:pt x="20282" y="20836"/>
                  </a:cubicBezTo>
                  <a:cubicBezTo>
                    <a:pt x="20498" y="20836"/>
                    <a:pt x="20705" y="20648"/>
                    <a:pt x="20925" y="20585"/>
                  </a:cubicBezTo>
                  <a:cubicBezTo>
                    <a:pt x="21013" y="20560"/>
                    <a:pt x="21107" y="20569"/>
                    <a:pt x="21198" y="20547"/>
                  </a:cubicBezTo>
                  <a:cubicBezTo>
                    <a:pt x="21310" y="20519"/>
                    <a:pt x="21426" y="20431"/>
                    <a:pt x="21545" y="20400"/>
                  </a:cubicBezTo>
                  <a:cubicBezTo>
                    <a:pt x="21572" y="20393"/>
                    <a:pt x="21599" y="20393"/>
                    <a:pt x="21625" y="20393"/>
                  </a:cubicBezTo>
                  <a:cubicBezTo>
                    <a:pt x="21631" y="20393"/>
                    <a:pt x="21636" y="20393"/>
                    <a:pt x="21641" y="20393"/>
                  </a:cubicBezTo>
                  <a:cubicBezTo>
                    <a:pt x="21673" y="20393"/>
                    <a:pt x="21704" y="20392"/>
                    <a:pt x="21730" y="20381"/>
                  </a:cubicBezTo>
                  <a:cubicBezTo>
                    <a:pt x="21865" y="20334"/>
                    <a:pt x="21959" y="20196"/>
                    <a:pt x="22116" y="20124"/>
                  </a:cubicBezTo>
                  <a:cubicBezTo>
                    <a:pt x="22357" y="20015"/>
                    <a:pt x="22645" y="20015"/>
                    <a:pt x="22811" y="19905"/>
                  </a:cubicBezTo>
                  <a:cubicBezTo>
                    <a:pt x="22971" y="19802"/>
                    <a:pt x="22974" y="19607"/>
                    <a:pt x="23105" y="19520"/>
                  </a:cubicBezTo>
                  <a:cubicBezTo>
                    <a:pt x="23306" y="19388"/>
                    <a:pt x="23538" y="19426"/>
                    <a:pt x="23782" y="19338"/>
                  </a:cubicBezTo>
                  <a:cubicBezTo>
                    <a:pt x="23907" y="19291"/>
                    <a:pt x="23979" y="19169"/>
                    <a:pt x="24095" y="19081"/>
                  </a:cubicBezTo>
                  <a:cubicBezTo>
                    <a:pt x="24205" y="19006"/>
                    <a:pt x="24308" y="18928"/>
                    <a:pt x="24408" y="18843"/>
                  </a:cubicBezTo>
                  <a:cubicBezTo>
                    <a:pt x="24506" y="18755"/>
                    <a:pt x="24668" y="18658"/>
                    <a:pt x="24703" y="18586"/>
                  </a:cubicBezTo>
                  <a:cubicBezTo>
                    <a:pt x="24722" y="18545"/>
                    <a:pt x="24712" y="18411"/>
                    <a:pt x="24741" y="18348"/>
                  </a:cubicBezTo>
                  <a:cubicBezTo>
                    <a:pt x="24775" y="18267"/>
                    <a:pt x="24885" y="18220"/>
                    <a:pt x="24960" y="18129"/>
                  </a:cubicBezTo>
                  <a:cubicBezTo>
                    <a:pt x="25035" y="18035"/>
                    <a:pt x="25282" y="17668"/>
                    <a:pt x="25273" y="17559"/>
                  </a:cubicBezTo>
                  <a:cubicBezTo>
                    <a:pt x="25261" y="17440"/>
                    <a:pt x="24900" y="17098"/>
                    <a:pt x="24813" y="17064"/>
                  </a:cubicBezTo>
                  <a:cubicBezTo>
                    <a:pt x="24675" y="17011"/>
                    <a:pt x="24556" y="17045"/>
                    <a:pt x="24465" y="17011"/>
                  </a:cubicBezTo>
                  <a:cubicBezTo>
                    <a:pt x="24324" y="16948"/>
                    <a:pt x="24214" y="16835"/>
                    <a:pt x="24152" y="16697"/>
                  </a:cubicBezTo>
                  <a:cubicBezTo>
                    <a:pt x="24083" y="16553"/>
                    <a:pt x="24145" y="16440"/>
                    <a:pt x="23951" y="16312"/>
                  </a:cubicBezTo>
                  <a:cubicBezTo>
                    <a:pt x="23653" y="16569"/>
                    <a:pt x="23451" y="16922"/>
                    <a:pt x="22895" y="16922"/>
                  </a:cubicBezTo>
                  <a:cubicBezTo>
                    <a:pt x="22815" y="16922"/>
                    <a:pt x="22726" y="16914"/>
                    <a:pt x="22629" y="16898"/>
                  </a:cubicBezTo>
                  <a:cubicBezTo>
                    <a:pt x="22466" y="16829"/>
                    <a:pt x="22535" y="16519"/>
                    <a:pt x="22466" y="16350"/>
                  </a:cubicBezTo>
                  <a:cubicBezTo>
                    <a:pt x="22439" y="16322"/>
                    <a:pt x="22405" y="16314"/>
                    <a:pt x="22369" y="16314"/>
                  </a:cubicBezTo>
                  <a:cubicBezTo>
                    <a:pt x="22308" y="16314"/>
                    <a:pt x="22242" y="16337"/>
                    <a:pt x="22191" y="16337"/>
                  </a:cubicBezTo>
                  <a:cubicBezTo>
                    <a:pt x="22177" y="16337"/>
                    <a:pt x="22164" y="16335"/>
                    <a:pt x="22153" y="16331"/>
                  </a:cubicBezTo>
                  <a:cubicBezTo>
                    <a:pt x="22040" y="15942"/>
                    <a:pt x="21661" y="15833"/>
                    <a:pt x="21455" y="15545"/>
                  </a:cubicBezTo>
                  <a:cubicBezTo>
                    <a:pt x="21392" y="15457"/>
                    <a:pt x="21238" y="15241"/>
                    <a:pt x="21254" y="15122"/>
                  </a:cubicBezTo>
                  <a:cubicBezTo>
                    <a:pt x="21276" y="14956"/>
                    <a:pt x="21511" y="14865"/>
                    <a:pt x="21658" y="14865"/>
                  </a:cubicBezTo>
                  <a:cubicBezTo>
                    <a:pt x="22081" y="14871"/>
                    <a:pt x="22131" y="15432"/>
                    <a:pt x="22410" y="15617"/>
                  </a:cubicBezTo>
                  <a:cubicBezTo>
                    <a:pt x="22523" y="15692"/>
                    <a:pt x="22670" y="15748"/>
                    <a:pt x="22830" y="15855"/>
                  </a:cubicBezTo>
                  <a:cubicBezTo>
                    <a:pt x="23015" y="15979"/>
                    <a:pt x="23232" y="16099"/>
                    <a:pt x="23486" y="16099"/>
                  </a:cubicBezTo>
                  <a:cubicBezTo>
                    <a:pt x="23546" y="16099"/>
                    <a:pt x="23608" y="16092"/>
                    <a:pt x="23672" y="16077"/>
                  </a:cubicBezTo>
                  <a:cubicBezTo>
                    <a:pt x="23811" y="16044"/>
                    <a:pt x="23900" y="15941"/>
                    <a:pt x="24032" y="15941"/>
                  </a:cubicBezTo>
                  <a:cubicBezTo>
                    <a:pt x="24052" y="15941"/>
                    <a:pt x="24073" y="15943"/>
                    <a:pt x="24095" y="15949"/>
                  </a:cubicBezTo>
                  <a:cubicBezTo>
                    <a:pt x="24239" y="15980"/>
                    <a:pt x="24271" y="16221"/>
                    <a:pt x="24352" y="16296"/>
                  </a:cubicBezTo>
                  <a:cubicBezTo>
                    <a:pt x="24481" y="16418"/>
                    <a:pt x="24794" y="16472"/>
                    <a:pt x="25029" y="16497"/>
                  </a:cubicBezTo>
                  <a:cubicBezTo>
                    <a:pt x="25217" y="16516"/>
                    <a:pt x="25439" y="16550"/>
                    <a:pt x="25618" y="16569"/>
                  </a:cubicBezTo>
                  <a:cubicBezTo>
                    <a:pt x="25682" y="16576"/>
                    <a:pt x="25745" y="16579"/>
                    <a:pt x="25808" y="16579"/>
                  </a:cubicBezTo>
                  <a:cubicBezTo>
                    <a:pt x="26018" y="16579"/>
                    <a:pt x="26217" y="16546"/>
                    <a:pt x="26388" y="16534"/>
                  </a:cubicBezTo>
                  <a:cubicBezTo>
                    <a:pt x="26428" y="16531"/>
                    <a:pt x="26473" y="16530"/>
                    <a:pt x="26520" y="16530"/>
                  </a:cubicBezTo>
                  <a:cubicBezTo>
                    <a:pt x="26641" y="16530"/>
                    <a:pt x="26779" y="16538"/>
                    <a:pt x="26891" y="16538"/>
                  </a:cubicBezTo>
                  <a:cubicBezTo>
                    <a:pt x="26928" y="16538"/>
                    <a:pt x="26963" y="16537"/>
                    <a:pt x="26993" y="16534"/>
                  </a:cubicBezTo>
                  <a:cubicBezTo>
                    <a:pt x="27051" y="16529"/>
                    <a:pt x="27133" y="16496"/>
                    <a:pt x="27197" y="16496"/>
                  </a:cubicBezTo>
                  <a:cubicBezTo>
                    <a:pt x="27202" y="16496"/>
                    <a:pt x="27207" y="16496"/>
                    <a:pt x="27212" y="16497"/>
                  </a:cubicBezTo>
                  <a:cubicBezTo>
                    <a:pt x="27456" y="16522"/>
                    <a:pt x="27585" y="16813"/>
                    <a:pt x="27726" y="16938"/>
                  </a:cubicBezTo>
                  <a:cubicBezTo>
                    <a:pt x="27973" y="17151"/>
                    <a:pt x="28293" y="17252"/>
                    <a:pt x="28421" y="17430"/>
                  </a:cubicBezTo>
                  <a:cubicBezTo>
                    <a:pt x="28271" y="17734"/>
                    <a:pt x="28794" y="18072"/>
                    <a:pt x="28991" y="18072"/>
                  </a:cubicBezTo>
                  <a:cubicBezTo>
                    <a:pt x="29192" y="18072"/>
                    <a:pt x="29270" y="17894"/>
                    <a:pt x="29449" y="17853"/>
                  </a:cubicBezTo>
                  <a:cubicBezTo>
                    <a:pt x="29640" y="17947"/>
                    <a:pt x="29580" y="18091"/>
                    <a:pt x="29596" y="18329"/>
                  </a:cubicBezTo>
                  <a:cubicBezTo>
                    <a:pt x="29605" y="18492"/>
                    <a:pt x="29677" y="18749"/>
                    <a:pt x="29743" y="18953"/>
                  </a:cubicBezTo>
                  <a:cubicBezTo>
                    <a:pt x="29803" y="19150"/>
                    <a:pt x="29859" y="19366"/>
                    <a:pt x="29925" y="19542"/>
                  </a:cubicBezTo>
                  <a:cubicBezTo>
                    <a:pt x="30003" y="19748"/>
                    <a:pt x="30160" y="19946"/>
                    <a:pt x="30272" y="20146"/>
                  </a:cubicBezTo>
                  <a:cubicBezTo>
                    <a:pt x="30407" y="20378"/>
                    <a:pt x="30435" y="20638"/>
                    <a:pt x="30529" y="20842"/>
                  </a:cubicBezTo>
                  <a:cubicBezTo>
                    <a:pt x="30611" y="21020"/>
                    <a:pt x="30777" y="21155"/>
                    <a:pt x="30861" y="21302"/>
                  </a:cubicBezTo>
                  <a:cubicBezTo>
                    <a:pt x="31030" y="21610"/>
                    <a:pt x="31129" y="22330"/>
                    <a:pt x="31494" y="22330"/>
                  </a:cubicBezTo>
                  <a:cubicBezTo>
                    <a:pt x="31509" y="22330"/>
                    <a:pt x="31523" y="22329"/>
                    <a:pt x="31538" y="22326"/>
                  </a:cubicBezTo>
                  <a:cubicBezTo>
                    <a:pt x="31626" y="22314"/>
                    <a:pt x="31648" y="22236"/>
                    <a:pt x="31738" y="22126"/>
                  </a:cubicBezTo>
                  <a:cubicBezTo>
                    <a:pt x="31798" y="22057"/>
                    <a:pt x="31898" y="22001"/>
                    <a:pt x="31961" y="21922"/>
                  </a:cubicBezTo>
                  <a:cubicBezTo>
                    <a:pt x="31998" y="21875"/>
                    <a:pt x="32017" y="21778"/>
                    <a:pt x="32071" y="21703"/>
                  </a:cubicBezTo>
                  <a:cubicBezTo>
                    <a:pt x="32127" y="21622"/>
                    <a:pt x="32202" y="21587"/>
                    <a:pt x="32218" y="21521"/>
                  </a:cubicBezTo>
                  <a:cubicBezTo>
                    <a:pt x="32246" y="21396"/>
                    <a:pt x="32186" y="21271"/>
                    <a:pt x="32199" y="21155"/>
                  </a:cubicBezTo>
                  <a:cubicBezTo>
                    <a:pt x="32211" y="21017"/>
                    <a:pt x="32312" y="20901"/>
                    <a:pt x="32327" y="20770"/>
                  </a:cubicBezTo>
                  <a:cubicBezTo>
                    <a:pt x="32362" y="20481"/>
                    <a:pt x="32208" y="20250"/>
                    <a:pt x="32218" y="19946"/>
                  </a:cubicBezTo>
                  <a:cubicBezTo>
                    <a:pt x="32349" y="19689"/>
                    <a:pt x="32644" y="19673"/>
                    <a:pt x="32838" y="19488"/>
                  </a:cubicBezTo>
                  <a:cubicBezTo>
                    <a:pt x="32913" y="19419"/>
                    <a:pt x="32935" y="19304"/>
                    <a:pt x="33004" y="19231"/>
                  </a:cubicBezTo>
                  <a:cubicBezTo>
                    <a:pt x="33089" y="19144"/>
                    <a:pt x="33223" y="19087"/>
                    <a:pt x="33317" y="18993"/>
                  </a:cubicBezTo>
                  <a:cubicBezTo>
                    <a:pt x="33508" y="18802"/>
                    <a:pt x="33637" y="18561"/>
                    <a:pt x="33812" y="18442"/>
                  </a:cubicBezTo>
                  <a:cubicBezTo>
                    <a:pt x="33950" y="18348"/>
                    <a:pt x="34157" y="18345"/>
                    <a:pt x="34216" y="18151"/>
                  </a:cubicBezTo>
                  <a:cubicBezTo>
                    <a:pt x="34172" y="17709"/>
                    <a:pt x="34470" y="17809"/>
                    <a:pt x="34836" y="17784"/>
                  </a:cubicBezTo>
                  <a:cubicBezTo>
                    <a:pt x="35006" y="17765"/>
                    <a:pt x="35172" y="17737"/>
                    <a:pt x="35331" y="17690"/>
                  </a:cubicBezTo>
                  <a:cubicBezTo>
                    <a:pt x="35435" y="17658"/>
                    <a:pt x="35540" y="17526"/>
                    <a:pt x="35644" y="17526"/>
                  </a:cubicBezTo>
                  <a:cubicBezTo>
                    <a:pt x="35650" y="17526"/>
                    <a:pt x="35657" y="17526"/>
                    <a:pt x="35663" y="17527"/>
                  </a:cubicBezTo>
                  <a:cubicBezTo>
                    <a:pt x="35770" y="17546"/>
                    <a:pt x="35792" y="17731"/>
                    <a:pt x="35864" y="17875"/>
                  </a:cubicBezTo>
                  <a:cubicBezTo>
                    <a:pt x="35933" y="17997"/>
                    <a:pt x="36021" y="18107"/>
                    <a:pt x="36121" y="18204"/>
                  </a:cubicBezTo>
                  <a:cubicBezTo>
                    <a:pt x="36227" y="18304"/>
                    <a:pt x="36387" y="18361"/>
                    <a:pt x="36468" y="18461"/>
                  </a:cubicBezTo>
                  <a:cubicBezTo>
                    <a:pt x="36512" y="18514"/>
                    <a:pt x="36528" y="18611"/>
                    <a:pt x="36578" y="18680"/>
                  </a:cubicBezTo>
                  <a:cubicBezTo>
                    <a:pt x="36713" y="18852"/>
                    <a:pt x="36885" y="18950"/>
                    <a:pt x="36891" y="19194"/>
                  </a:cubicBezTo>
                  <a:cubicBezTo>
                    <a:pt x="36895" y="19316"/>
                    <a:pt x="36813" y="19429"/>
                    <a:pt x="36838" y="19542"/>
                  </a:cubicBezTo>
                  <a:cubicBezTo>
                    <a:pt x="36863" y="19667"/>
                    <a:pt x="37029" y="19764"/>
                    <a:pt x="37151" y="19764"/>
                  </a:cubicBezTo>
                  <a:cubicBezTo>
                    <a:pt x="37383" y="19758"/>
                    <a:pt x="37561" y="19412"/>
                    <a:pt x="37740" y="19412"/>
                  </a:cubicBezTo>
                  <a:cubicBezTo>
                    <a:pt x="37745" y="19412"/>
                    <a:pt x="37751" y="19413"/>
                    <a:pt x="37756" y="19413"/>
                  </a:cubicBezTo>
                  <a:cubicBezTo>
                    <a:pt x="37928" y="19435"/>
                    <a:pt x="38013" y="19845"/>
                    <a:pt x="38085" y="20055"/>
                  </a:cubicBezTo>
                  <a:cubicBezTo>
                    <a:pt x="38129" y="20174"/>
                    <a:pt x="38179" y="20290"/>
                    <a:pt x="38232" y="20403"/>
                  </a:cubicBezTo>
                  <a:cubicBezTo>
                    <a:pt x="38279" y="20513"/>
                    <a:pt x="38367" y="20616"/>
                    <a:pt x="38398" y="20735"/>
                  </a:cubicBezTo>
                  <a:cubicBezTo>
                    <a:pt x="38429" y="20860"/>
                    <a:pt x="38398" y="21033"/>
                    <a:pt x="38417" y="21174"/>
                  </a:cubicBezTo>
                  <a:cubicBezTo>
                    <a:pt x="38426" y="21249"/>
                    <a:pt x="38470" y="21315"/>
                    <a:pt x="38470" y="21377"/>
                  </a:cubicBezTo>
                  <a:cubicBezTo>
                    <a:pt x="38480" y="21665"/>
                    <a:pt x="38382" y="21954"/>
                    <a:pt x="38398" y="22201"/>
                  </a:cubicBezTo>
                  <a:cubicBezTo>
                    <a:pt x="38407" y="22376"/>
                    <a:pt x="38636" y="22445"/>
                    <a:pt x="38765" y="22568"/>
                  </a:cubicBezTo>
                  <a:cubicBezTo>
                    <a:pt x="38918" y="22712"/>
                    <a:pt x="39115" y="22984"/>
                    <a:pt x="39169" y="23153"/>
                  </a:cubicBezTo>
                  <a:cubicBezTo>
                    <a:pt x="39228" y="23354"/>
                    <a:pt x="39213" y="23539"/>
                    <a:pt x="39278" y="23702"/>
                  </a:cubicBezTo>
                  <a:cubicBezTo>
                    <a:pt x="39307" y="23774"/>
                    <a:pt x="39375" y="23846"/>
                    <a:pt x="39426" y="23924"/>
                  </a:cubicBezTo>
                  <a:cubicBezTo>
                    <a:pt x="39588" y="24181"/>
                    <a:pt x="39704" y="24315"/>
                    <a:pt x="39955" y="24472"/>
                  </a:cubicBezTo>
                  <a:cubicBezTo>
                    <a:pt x="40105" y="24563"/>
                    <a:pt x="40256" y="24676"/>
                    <a:pt x="40434" y="24710"/>
                  </a:cubicBezTo>
                  <a:cubicBezTo>
                    <a:pt x="40616" y="24472"/>
                    <a:pt x="40309" y="24303"/>
                    <a:pt x="40249" y="24068"/>
                  </a:cubicBezTo>
                  <a:cubicBezTo>
                    <a:pt x="40196" y="23864"/>
                    <a:pt x="40271" y="23639"/>
                    <a:pt x="40193" y="23445"/>
                  </a:cubicBezTo>
                  <a:cubicBezTo>
                    <a:pt x="40124" y="23279"/>
                    <a:pt x="39786" y="22978"/>
                    <a:pt x="39588" y="22840"/>
                  </a:cubicBezTo>
                  <a:cubicBezTo>
                    <a:pt x="39491" y="22771"/>
                    <a:pt x="39344" y="22752"/>
                    <a:pt x="39260" y="22674"/>
                  </a:cubicBezTo>
                  <a:cubicBezTo>
                    <a:pt x="39131" y="22555"/>
                    <a:pt x="39112" y="22314"/>
                    <a:pt x="38984" y="22107"/>
                  </a:cubicBezTo>
                  <a:cubicBezTo>
                    <a:pt x="38909" y="21982"/>
                    <a:pt x="38755" y="21882"/>
                    <a:pt x="38727" y="21759"/>
                  </a:cubicBezTo>
                  <a:cubicBezTo>
                    <a:pt x="38667" y="21459"/>
                    <a:pt x="38852" y="21264"/>
                    <a:pt x="38893" y="21008"/>
                  </a:cubicBezTo>
                  <a:cubicBezTo>
                    <a:pt x="38934" y="20748"/>
                    <a:pt x="38877" y="20591"/>
                    <a:pt x="39040" y="20585"/>
                  </a:cubicBezTo>
                  <a:cubicBezTo>
                    <a:pt x="39041" y="20585"/>
                    <a:pt x="39042" y="20585"/>
                    <a:pt x="39043" y="20585"/>
                  </a:cubicBezTo>
                  <a:cubicBezTo>
                    <a:pt x="39139" y="20585"/>
                    <a:pt x="39216" y="20770"/>
                    <a:pt x="39313" y="20823"/>
                  </a:cubicBezTo>
                  <a:cubicBezTo>
                    <a:pt x="39473" y="20907"/>
                    <a:pt x="39664" y="20936"/>
                    <a:pt x="39792" y="21061"/>
                  </a:cubicBezTo>
                  <a:cubicBezTo>
                    <a:pt x="39895" y="21164"/>
                    <a:pt x="39952" y="21336"/>
                    <a:pt x="40083" y="21446"/>
                  </a:cubicBezTo>
                  <a:cubicBezTo>
                    <a:pt x="40246" y="21581"/>
                    <a:pt x="40509" y="21647"/>
                    <a:pt x="40559" y="21775"/>
                  </a:cubicBezTo>
                  <a:cubicBezTo>
                    <a:pt x="40597" y="21872"/>
                    <a:pt x="40519" y="22079"/>
                    <a:pt x="40653" y="22126"/>
                  </a:cubicBezTo>
                  <a:cubicBezTo>
                    <a:pt x="40982" y="22095"/>
                    <a:pt x="41079" y="21728"/>
                    <a:pt x="41277" y="21612"/>
                  </a:cubicBezTo>
                  <a:cubicBezTo>
                    <a:pt x="41534" y="21456"/>
                    <a:pt x="41863" y="21396"/>
                    <a:pt x="41991" y="21117"/>
                  </a:cubicBezTo>
                  <a:cubicBezTo>
                    <a:pt x="42082" y="20008"/>
                    <a:pt x="41534" y="19736"/>
                    <a:pt x="41020" y="19285"/>
                  </a:cubicBezTo>
                  <a:cubicBezTo>
                    <a:pt x="40879" y="19163"/>
                    <a:pt x="40478" y="18749"/>
                    <a:pt x="40487" y="18552"/>
                  </a:cubicBezTo>
                  <a:cubicBezTo>
                    <a:pt x="40503" y="18285"/>
                    <a:pt x="41051" y="17800"/>
                    <a:pt x="41296" y="17781"/>
                  </a:cubicBezTo>
                  <a:cubicBezTo>
                    <a:pt x="41308" y="17780"/>
                    <a:pt x="41320" y="17780"/>
                    <a:pt x="41332" y="17780"/>
                  </a:cubicBezTo>
                  <a:cubicBezTo>
                    <a:pt x="41589" y="17780"/>
                    <a:pt x="41808" y="17995"/>
                    <a:pt x="41772" y="18220"/>
                  </a:cubicBezTo>
                  <a:cubicBezTo>
                    <a:pt x="41750" y="18351"/>
                    <a:pt x="41462" y="18442"/>
                    <a:pt x="41477" y="18661"/>
                  </a:cubicBezTo>
                  <a:cubicBezTo>
                    <a:pt x="41489" y="18845"/>
                    <a:pt x="41693" y="18919"/>
                    <a:pt x="41806" y="18919"/>
                  </a:cubicBezTo>
                  <a:cubicBezTo>
                    <a:pt x="41813" y="18919"/>
                    <a:pt x="41819" y="18919"/>
                    <a:pt x="41825" y="18918"/>
                  </a:cubicBezTo>
                  <a:cubicBezTo>
                    <a:pt x="41972" y="18899"/>
                    <a:pt x="42179" y="18671"/>
                    <a:pt x="42157" y="18439"/>
                  </a:cubicBezTo>
                  <a:cubicBezTo>
                    <a:pt x="42141" y="18292"/>
                    <a:pt x="41944" y="18201"/>
                    <a:pt x="41953" y="18057"/>
                  </a:cubicBezTo>
                  <a:cubicBezTo>
                    <a:pt x="41972" y="17759"/>
                    <a:pt x="42408" y="17809"/>
                    <a:pt x="42652" y="17725"/>
                  </a:cubicBezTo>
                  <a:cubicBezTo>
                    <a:pt x="42749" y="17693"/>
                    <a:pt x="42834" y="17578"/>
                    <a:pt x="42943" y="17543"/>
                  </a:cubicBezTo>
                  <a:cubicBezTo>
                    <a:pt x="43363" y="17405"/>
                    <a:pt x="43824" y="17324"/>
                    <a:pt x="44171" y="17048"/>
                  </a:cubicBezTo>
                  <a:cubicBezTo>
                    <a:pt x="44560" y="16738"/>
                    <a:pt x="44694" y="16293"/>
                    <a:pt x="44813" y="15726"/>
                  </a:cubicBezTo>
                  <a:cubicBezTo>
                    <a:pt x="45073" y="15607"/>
                    <a:pt x="44939" y="15310"/>
                    <a:pt x="44979" y="14993"/>
                  </a:cubicBezTo>
                  <a:cubicBezTo>
                    <a:pt x="44932" y="14862"/>
                    <a:pt x="44732" y="14887"/>
                    <a:pt x="44685" y="14755"/>
                  </a:cubicBezTo>
                  <a:cubicBezTo>
                    <a:pt x="44676" y="14661"/>
                    <a:pt x="44738" y="14636"/>
                    <a:pt x="44723" y="14536"/>
                  </a:cubicBezTo>
                  <a:cubicBezTo>
                    <a:pt x="44629" y="14458"/>
                    <a:pt x="44641" y="14307"/>
                    <a:pt x="44557" y="14188"/>
                  </a:cubicBezTo>
                  <a:cubicBezTo>
                    <a:pt x="44522" y="14138"/>
                    <a:pt x="44397" y="14085"/>
                    <a:pt x="44318" y="14003"/>
                  </a:cubicBezTo>
                  <a:cubicBezTo>
                    <a:pt x="44140" y="13819"/>
                    <a:pt x="43971" y="13549"/>
                    <a:pt x="43842" y="13455"/>
                  </a:cubicBezTo>
                  <a:cubicBezTo>
                    <a:pt x="43689" y="13342"/>
                    <a:pt x="43495" y="13311"/>
                    <a:pt x="43495" y="13142"/>
                  </a:cubicBezTo>
                  <a:cubicBezTo>
                    <a:pt x="43495" y="12851"/>
                    <a:pt x="43990" y="12688"/>
                    <a:pt x="44080" y="12465"/>
                  </a:cubicBezTo>
                  <a:cubicBezTo>
                    <a:pt x="43954" y="12388"/>
                    <a:pt x="43788" y="12297"/>
                    <a:pt x="43587" y="12297"/>
                  </a:cubicBezTo>
                  <a:cubicBezTo>
                    <a:pt x="43569" y="12297"/>
                    <a:pt x="43551" y="12298"/>
                    <a:pt x="43532" y="12299"/>
                  </a:cubicBezTo>
                  <a:cubicBezTo>
                    <a:pt x="43408" y="12311"/>
                    <a:pt x="43322" y="12447"/>
                    <a:pt x="43197" y="12447"/>
                  </a:cubicBezTo>
                  <a:cubicBezTo>
                    <a:pt x="43193" y="12447"/>
                    <a:pt x="43189" y="12447"/>
                    <a:pt x="43185" y="12447"/>
                  </a:cubicBezTo>
                  <a:cubicBezTo>
                    <a:pt x="43028" y="12437"/>
                    <a:pt x="43009" y="12243"/>
                    <a:pt x="42837" y="12171"/>
                  </a:cubicBezTo>
                  <a:cubicBezTo>
                    <a:pt x="42646" y="12096"/>
                    <a:pt x="42411" y="12136"/>
                    <a:pt x="42433" y="11933"/>
                  </a:cubicBezTo>
                  <a:cubicBezTo>
                    <a:pt x="42445" y="11823"/>
                    <a:pt x="42627" y="11807"/>
                    <a:pt x="42727" y="11732"/>
                  </a:cubicBezTo>
                  <a:cubicBezTo>
                    <a:pt x="42869" y="11623"/>
                    <a:pt x="43032" y="11255"/>
                    <a:pt x="43268" y="11255"/>
                  </a:cubicBezTo>
                  <a:cubicBezTo>
                    <a:pt x="43277" y="11255"/>
                    <a:pt x="43285" y="11255"/>
                    <a:pt x="43294" y="11256"/>
                  </a:cubicBezTo>
                  <a:cubicBezTo>
                    <a:pt x="43623" y="11291"/>
                    <a:pt x="43300" y="11682"/>
                    <a:pt x="43570" y="11842"/>
                  </a:cubicBezTo>
                  <a:cubicBezTo>
                    <a:pt x="43751" y="11807"/>
                    <a:pt x="43814" y="11645"/>
                    <a:pt x="44008" y="11604"/>
                  </a:cubicBezTo>
                  <a:cubicBezTo>
                    <a:pt x="44056" y="11595"/>
                    <a:pt x="44106" y="11591"/>
                    <a:pt x="44156" y="11591"/>
                  </a:cubicBezTo>
                  <a:cubicBezTo>
                    <a:pt x="44386" y="11591"/>
                    <a:pt x="44624" y="11682"/>
                    <a:pt x="44688" y="11842"/>
                  </a:cubicBezTo>
                  <a:cubicBezTo>
                    <a:pt x="44744" y="11989"/>
                    <a:pt x="44704" y="12149"/>
                    <a:pt x="44851" y="12227"/>
                  </a:cubicBezTo>
                  <a:cubicBezTo>
                    <a:pt x="45080" y="12346"/>
                    <a:pt x="45274" y="12243"/>
                    <a:pt x="45383" y="12431"/>
                  </a:cubicBezTo>
                  <a:cubicBezTo>
                    <a:pt x="45424" y="12497"/>
                    <a:pt x="45409" y="12591"/>
                    <a:pt x="45440" y="12650"/>
                  </a:cubicBezTo>
                  <a:cubicBezTo>
                    <a:pt x="45493" y="12763"/>
                    <a:pt x="45603" y="12822"/>
                    <a:pt x="45640" y="12960"/>
                  </a:cubicBezTo>
                  <a:cubicBezTo>
                    <a:pt x="45687" y="13142"/>
                    <a:pt x="45618" y="13336"/>
                    <a:pt x="45822" y="13402"/>
                  </a:cubicBezTo>
                  <a:cubicBezTo>
                    <a:pt x="45846" y="13409"/>
                    <a:pt x="45874" y="13413"/>
                    <a:pt x="45904" y="13413"/>
                  </a:cubicBezTo>
                  <a:cubicBezTo>
                    <a:pt x="46148" y="13413"/>
                    <a:pt x="46563" y="13194"/>
                    <a:pt x="46577" y="13035"/>
                  </a:cubicBezTo>
                  <a:cubicBezTo>
                    <a:pt x="46586" y="12894"/>
                    <a:pt x="46439" y="12650"/>
                    <a:pt x="46336" y="12522"/>
                  </a:cubicBezTo>
                  <a:cubicBezTo>
                    <a:pt x="46160" y="12312"/>
                    <a:pt x="45957" y="12127"/>
                    <a:pt x="45731" y="11974"/>
                  </a:cubicBezTo>
                  <a:cubicBezTo>
                    <a:pt x="45612" y="11892"/>
                    <a:pt x="45374" y="11858"/>
                    <a:pt x="45365" y="11679"/>
                  </a:cubicBezTo>
                  <a:cubicBezTo>
                    <a:pt x="45358" y="11485"/>
                    <a:pt x="45628" y="11454"/>
                    <a:pt x="45678" y="11256"/>
                  </a:cubicBezTo>
                  <a:cubicBezTo>
                    <a:pt x="45709" y="11134"/>
                    <a:pt x="45653" y="11071"/>
                    <a:pt x="45643" y="10890"/>
                  </a:cubicBezTo>
                  <a:cubicBezTo>
                    <a:pt x="45778" y="10724"/>
                    <a:pt x="45819" y="10517"/>
                    <a:pt x="46044" y="10508"/>
                  </a:cubicBezTo>
                  <a:cubicBezTo>
                    <a:pt x="46050" y="10507"/>
                    <a:pt x="46055" y="10507"/>
                    <a:pt x="46060" y="10507"/>
                  </a:cubicBezTo>
                  <a:cubicBezTo>
                    <a:pt x="46196" y="10507"/>
                    <a:pt x="46263" y="10617"/>
                    <a:pt x="46400" y="10617"/>
                  </a:cubicBezTo>
                  <a:cubicBezTo>
                    <a:pt x="46404" y="10617"/>
                    <a:pt x="46407" y="10617"/>
                    <a:pt x="46411" y="10617"/>
                  </a:cubicBezTo>
                  <a:cubicBezTo>
                    <a:pt x="46577" y="10608"/>
                    <a:pt x="46818" y="10414"/>
                    <a:pt x="46887" y="10251"/>
                  </a:cubicBezTo>
                  <a:cubicBezTo>
                    <a:pt x="46928" y="10160"/>
                    <a:pt x="46937" y="10000"/>
                    <a:pt x="46981" y="9865"/>
                  </a:cubicBezTo>
                  <a:cubicBezTo>
                    <a:pt x="47019" y="9746"/>
                    <a:pt x="47094" y="9624"/>
                    <a:pt x="47109" y="9518"/>
                  </a:cubicBezTo>
                  <a:cubicBezTo>
                    <a:pt x="47122" y="9408"/>
                    <a:pt x="47091" y="9295"/>
                    <a:pt x="47091" y="9167"/>
                  </a:cubicBezTo>
                  <a:cubicBezTo>
                    <a:pt x="47094" y="8982"/>
                    <a:pt x="47169" y="8782"/>
                    <a:pt x="47163" y="8672"/>
                  </a:cubicBezTo>
                  <a:cubicBezTo>
                    <a:pt x="47153" y="8506"/>
                    <a:pt x="46990" y="8287"/>
                    <a:pt x="46868" y="8124"/>
                  </a:cubicBezTo>
                  <a:cubicBezTo>
                    <a:pt x="46812" y="8049"/>
                    <a:pt x="46455" y="7701"/>
                    <a:pt x="46687" y="7613"/>
                  </a:cubicBezTo>
                  <a:cubicBezTo>
                    <a:pt x="46699" y="7608"/>
                    <a:pt x="46711" y="7606"/>
                    <a:pt x="46725" y="7606"/>
                  </a:cubicBezTo>
                  <a:cubicBezTo>
                    <a:pt x="46843" y="7606"/>
                    <a:pt x="47005" y="7779"/>
                    <a:pt x="47053" y="7832"/>
                  </a:cubicBezTo>
                  <a:cubicBezTo>
                    <a:pt x="47172" y="7961"/>
                    <a:pt x="47250" y="8070"/>
                    <a:pt x="47329" y="8161"/>
                  </a:cubicBezTo>
                  <a:cubicBezTo>
                    <a:pt x="47539" y="8406"/>
                    <a:pt x="47604" y="8694"/>
                    <a:pt x="47896" y="8803"/>
                  </a:cubicBezTo>
                  <a:cubicBezTo>
                    <a:pt x="47971" y="8722"/>
                    <a:pt x="47902" y="8641"/>
                    <a:pt x="47933" y="8528"/>
                  </a:cubicBezTo>
                  <a:cubicBezTo>
                    <a:pt x="47952" y="8453"/>
                    <a:pt x="48034" y="8415"/>
                    <a:pt x="48024" y="8327"/>
                  </a:cubicBezTo>
                  <a:cubicBezTo>
                    <a:pt x="48015" y="8233"/>
                    <a:pt x="47758" y="8036"/>
                    <a:pt x="47676" y="7961"/>
                  </a:cubicBezTo>
                  <a:cubicBezTo>
                    <a:pt x="47529" y="7829"/>
                    <a:pt x="47363" y="7745"/>
                    <a:pt x="47254" y="7651"/>
                  </a:cubicBezTo>
                  <a:cubicBezTo>
                    <a:pt x="46950" y="7384"/>
                    <a:pt x="46803" y="7046"/>
                    <a:pt x="46486" y="6952"/>
                  </a:cubicBezTo>
                  <a:cubicBezTo>
                    <a:pt x="46317" y="7009"/>
                    <a:pt x="46402" y="7128"/>
                    <a:pt x="46229" y="7137"/>
                  </a:cubicBezTo>
                  <a:cubicBezTo>
                    <a:pt x="46228" y="7137"/>
                    <a:pt x="46227" y="7137"/>
                    <a:pt x="46226" y="7137"/>
                  </a:cubicBezTo>
                  <a:cubicBezTo>
                    <a:pt x="46134" y="7137"/>
                    <a:pt x="45952" y="7014"/>
                    <a:pt x="45825" y="6952"/>
                  </a:cubicBezTo>
                  <a:cubicBezTo>
                    <a:pt x="45702" y="6892"/>
                    <a:pt x="45582" y="6789"/>
                    <a:pt x="45423" y="6789"/>
                  </a:cubicBezTo>
                  <a:cubicBezTo>
                    <a:pt x="45416" y="6789"/>
                    <a:pt x="45409" y="6789"/>
                    <a:pt x="45402" y="6789"/>
                  </a:cubicBezTo>
                  <a:cubicBezTo>
                    <a:pt x="45318" y="6792"/>
                    <a:pt x="45164" y="6915"/>
                    <a:pt x="45055" y="6915"/>
                  </a:cubicBezTo>
                  <a:cubicBezTo>
                    <a:pt x="44870" y="6915"/>
                    <a:pt x="44607" y="6664"/>
                    <a:pt x="44450" y="6642"/>
                  </a:cubicBezTo>
                  <a:cubicBezTo>
                    <a:pt x="44439" y="6641"/>
                    <a:pt x="44429" y="6640"/>
                    <a:pt x="44420" y="6640"/>
                  </a:cubicBezTo>
                  <a:cubicBezTo>
                    <a:pt x="44361" y="6640"/>
                    <a:pt x="44327" y="6665"/>
                    <a:pt x="44282" y="6665"/>
                  </a:cubicBezTo>
                  <a:cubicBezTo>
                    <a:pt x="44272" y="6665"/>
                    <a:pt x="44261" y="6664"/>
                    <a:pt x="44250" y="6661"/>
                  </a:cubicBezTo>
                  <a:cubicBezTo>
                    <a:pt x="43943" y="6576"/>
                    <a:pt x="44287" y="6263"/>
                    <a:pt x="44322" y="6185"/>
                  </a:cubicBezTo>
                  <a:cubicBezTo>
                    <a:pt x="44359" y="6094"/>
                    <a:pt x="44353" y="5984"/>
                    <a:pt x="44378" y="5928"/>
                  </a:cubicBezTo>
                  <a:cubicBezTo>
                    <a:pt x="44403" y="5859"/>
                    <a:pt x="44488" y="5777"/>
                    <a:pt x="44522" y="5671"/>
                  </a:cubicBezTo>
                  <a:cubicBezTo>
                    <a:pt x="44547" y="5596"/>
                    <a:pt x="44531" y="5502"/>
                    <a:pt x="44560" y="5433"/>
                  </a:cubicBezTo>
                  <a:cubicBezTo>
                    <a:pt x="44642" y="5222"/>
                    <a:pt x="44841" y="5167"/>
                    <a:pt x="45086" y="5167"/>
                  </a:cubicBezTo>
                  <a:cubicBezTo>
                    <a:pt x="45349" y="5167"/>
                    <a:pt x="45666" y="5230"/>
                    <a:pt x="45951" y="5230"/>
                  </a:cubicBezTo>
                  <a:cubicBezTo>
                    <a:pt x="46035" y="5230"/>
                    <a:pt x="46116" y="5225"/>
                    <a:pt x="46192" y="5211"/>
                  </a:cubicBezTo>
                  <a:cubicBezTo>
                    <a:pt x="46295" y="5195"/>
                    <a:pt x="46408" y="5088"/>
                    <a:pt x="46539" y="5085"/>
                  </a:cubicBezTo>
                  <a:cubicBezTo>
                    <a:pt x="46545" y="5085"/>
                    <a:pt x="46550" y="5085"/>
                    <a:pt x="46556" y="5085"/>
                  </a:cubicBezTo>
                  <a:cubicBezTo>
                    <a:pt x="46812" y="5085"/>
                    <a:pt x="46965" y="5299"/>
                    <a:pt x="47254" y="5323"/>
                  </a:cubicBezTo>
                  <a:cubicBezTo>
                    <a:pt x="47263" y="5324"/>
                    <a:pt x="47275" y="5324"/>
                    <a:pt x="47289" y="5324"/>
                  </a:cubicBezTo>
                  <a:cubicBezTo>
                    <a:pt x="47440" y="5324"/>
                    <a:pt x="47844" y="5292"/>
                    <a:pt x="47858" y="5195"/>
                  </a:cubicBezTo>
                  <a:cubicBezTo>
                    <a:pt x="47874" y="5085"/>
                    <a:pt x="47655" y="4997"/>
                    <a:pt x="47639" y="4919"/>
                  </a:cubicBezTo>
                  <a:cubicBezTo>
                    <a:pt x="47592" y="4656"/>
                    <a:pt x="47789" y="4443"/>
                    <a:pt x="47933" y="4405"/>
                  </a:cubicBezTo>
                  <a:cubicBezTo>
                    <a:pt x="48002" y="4389"/>
                    <a:pt x="48062" y="4381"/>
                    <a:pt x="48116" y="4381"/>
                  </a:cubicBezTo>
                  <a:cubicBezTo>
                    <a:pt x="48484" y="4381"/>
                    <a:pt x="48560" y="4720"/>
                    <a:pt x="48838" y="4720"/>
                  </a:cubicBezTo>
                  <a:cubicBezTo>
                    <a:pt x="48847" y="4720"/>
                    <a:pt x="48857" y="4720"/>
                    <a:pt x="48867" y="4719"/>
                  </a:cubicBezTo>
                  <a:cubicBezTo>
                    <a:pt x="48986" y="4706"/>
                    <a:pt x="49121" y="4571"/>
                    <a:pt x="49142" y="4462"/>
                  </a:cubicBezTo>
                  <a:cubicBezTo>
                    <a:pt x="49161" y="4371"/>
                    <a:pt x="49055" y="4261"/>
                    <a:pt x="49161" y="4205"/>
                  </a:cubicBezTo>
                  <a:cubicBezTo>
                    <a:pt x="49293" y="4243"/>
                    <a:pt x="49556" y="4506"/>
                    <a:pt x="49562" y="4644"/>
                  </a:cubicBezTo>
                  <a:cubicBezTo>
                    <a:pt x="49572" y="4772"/>
                    <a:pt x="49393" y="4979"/>
                    <a:pt x="49381" y="5192"/>
                  </a:cubicBezTo>
                  <a:cubicBezTo>
                    <a:pt x="49374" y="5273"/>
                    <a:pt x="49412" y="5355"/>
                    <a:pt x="49399" y="5414"/>
                  </a:cubicBezTo>
                  <a:cubicBezTo>
                    <a:pt x="49362" y="5555"/>
                    <a:pt x="49158" y="5630"/>
                    <a:pt x="49161" y="5724"/>
                  </a:cubicBezTo>
                  <a:cubicBezTo>
                    <a:pt x="49224" y="6348"/>
                    <a:pt x="49835" y="6711"/>
                    <a:pt x="50223" y="7009"/>
                  </a:cubicBezTo>
                  <a:cubicBezTo>
                    <a:pt x="50602" y="7297"/>
                    <a:pt x="50915" y="7607"/>
                    <a:pt x="51266" y="7832"/>
                  </a:cubicBezTo>
                  <a:cubicBezTo>
                    <a:pt x="51341" y="7795"/>
                    <a:pt x="51423" y="7723"/>
                    <a:pt x="51432" y="7632"/>
                  </a:cubicBezTo>
                  <a:cubicBezTo>
                    <a:pt x="51445" y="7522"/>
                    <a:pt x="51351" y="7441"/>
                    <a:pt x="51341" y="7319"/>
                  </a:cubicBezTo>
                  <a:cubicBezTo>
                    <a:pt x="51335" y="7231"/>
                    <a:pt x="51404" y="7156"/>
                    <a:pt x="51395" y="7081"/>
                  </a:cubicBezTo>
                  <a:cubicBezTo>
                    <a:pt x="51385" y="6968"/>
                    <a:pt x="51276" y="6946"/>
                    <a:pt x="51285" y="6858"/>
                  </a:cubicBezTo>
                  <a:cubicBezTo>
                    <a:pt x="51316" y="6727"/>
                    <a:pt x="51476" y="6755"/>
                    <a:pt x="51470" y="6620"/>
                  </a:cubicBezTo>
                  <a:cubicBezTo>
                    <a:pt x="51464" y="6517"/>
                    <a:pt x="51222" y="6482"/>
                    <a:pt x="51194" y="6329"/>
                  </a:cubicBezTo>
                  <a:cubicBezTo>
                    <a:pt x="51179" y="6241"/>
                    <a:pt x="51244" y="6225"/>
                    <a:pt x="51232" y="6091"/>
                  </a:cubicBezTo>
                  <a:cubicBezTo>
                    <a:pt x="51182" y="6000"/>
                    <a:pt x="51085" y="5997"/>
                    <a:pt x="50994" y="5925"/>
                  </a:cubicBezTo>
                  <a:cubicBezTo>
                    <a:pt x="50881" y="5837"/>
                    <a:pt x="50812" y="5680"/>
                    <a:pt x="50684" y="5630"/>
                  </a:cubicBezTo>
                  <a:cubicBezTo>
                    <a:pt x="50571" y="5590"/>
                    <a:pt x="50458" y="5637"/>
                    <a:pt x="50370" y="5577"/>
                  </a:cubicBezTo>
                  <a:cubicBezTo>
                    <a:pt x="50229" y="5483"/>
                    <a:pt x="50270" y="5248"/>
                    <a:pt x="50204" y="5082"/>
                  </a:cubicBezTo>
                  <a:cubicBezTo>
                    <a:pt x="50266" y="4968"/>
                    <a:pt x="50356" y="4943"/>
                    <a:pt x="50456" y="4943"/>
                  </a:cubicBezTo>
                  <a:cubicBezTo>
                    <a:pt x="50539" y="4943"/>
                    <a:pt x="50628" y="4960"/>
                    <a:pt x="50712" y="4960"/>
                  </a:cubicBezTo>
                  <a:cubicBezTo>
                    <a:pt x="50739" y="4960"/>
                    <a:pt x="50765" y="4958"/>
                    <a:pt x="50790" y="4954"/>
                  </a:cubicBezTo>
                  <a:cubicBezTo>
                    <a:pt x="50872" y="4938"/>
                    <a:pt x="50956" y="4825"/>
                    <a:pt x="51047" y="4806"/>
                  </a:cubicBezTo>
                  <a:cubicBezTo>
                    <a:pt x="51076" y="4801"/>
                    <a:pt x="51105" y="4798"/>
                    <a:pt x="51134" y="4798"/>
                  </a:cubicBezTo>
                  <a:cubicBezTo>
                    <a:pt x="51333" y="4798"/>
                    <a:pt x="51527" y="4920"/>
                    <a:pt x="51669" y="4920"/>
                  </a:cubicBezTo>
                  <a:cubicBezTo>
                    <a:pt x="51683" y="4920"/>
                    <a:pt x="51695" y="4918"/>
                    <a:pt x="51708" y="4916"/>
                  </a:cubicBezTo>
                  <a:cubicBezTo>
                    <a:pt x="51843" y="4891"/>
                    <a:pt x="51949" y="4593"/>
                    <a:pt x="52074" y="4478"/>
                  </a:cubicBezTo>
                  <a:cubicBezTo>
                    <a:pt x="52178" y="4380"/>
                    <a:pt x="52457" y="4202"/>
                    <a:pt x="52623" y="4183"/>
                  </a:cubicBezTo>
                  <a:cubicBezTo>
                    <a:pt x="52630" y="4182"/>
                    <a:pt x="52637" y="4182"/>
                    <a:pt x="52644" y="4182"/>
                  </a:cubicBezTo>
                  <a:cubicBezTo>
                    <a:pt x="52710" y="4182"/>
                    <a:pt x="52787" y="4211"/>
                    <a:pt x="52865" y="4211"/>
                  </a:cubicBezTo>
                  <a:cubicBezTo>
                    <a:pt x="52913" y="4211"/>
                    <a:pt x="52961" y="4200"/>
                    <a:pt x="53008" y="4164"/>
                  </a:cubicBezTo>
                  <a:cubicBezTo>
                    <a:pt x="52939" y="3851"/>
                    <a:pt x="52134" y="3879"/>
                    <a:pt x="52109" y="3560"/>
                  </a:cubicBezTo>
                  <a:cubicBezTo>
                    <a:pt x="52100" y="3450"/>
                    <a:pt x="52222" y="3331"/>
                    <a:pt x="52328" y="3303"/>
                  </a:cubicBezTo>
                  <a:cubicBezTo>
                    <a:pt x="52416" y="3280"/>
                    <a:pt x="52502" y="3271"/>
                    <a:pt x="52586" y="3271"/>
                  </a:cubicBezTo>
                  <a:cubicBezTo>
                    <a:pt x="53080" y="3271"/>
                    <a:pt x="53512" y="3600"/>
                    <a:pt x="53990" y="3600"/>
                  </a:cubicBezTo>
                  <a:cubicBezTo>
                    <a:pt x="54059" y="3600"/>
                    <a:pt x="54128" y="3594"/>
                    <a:pt x="54198" y="3578"/>
                  </a:cubicBezTo>
                  <a:cubicBezTo>
                    <a:pt x="54252" y="3062"/>
                    <a:pt x="53600" y="2830"/>
                    <a:pt x="53046" y="2827"/>
                  </a:cubicBezTo>
                  <a:cubicBezTo>
                    <a:pt x="53041" y="2827"/>
                    <a:pt x="53037" y="2827"/>
                    <a:pt x="53033" y="2827"/>
                  </a:cubicBezTo>
                  <a:cubicBezTo>
                    <a:pt x="52934" y="2827"/>
                    <a:pt x="52860" y="2861"/>
                    <a:pt x="52780" y="2861"/>
                  </a:cubicBezTo>
                  <a:cubicBezTo>
                    <a:pt x="52776" y="2861"/>
                    <a:pt x="52773" y="2861"/>
                    <a:pt x="52770" y="2861"/>
                  </a:cubicBezTo>
                  <a:cubicBezTo>
                    <a:pt x="52598" y="2858"/>
                    <a:pt x="52378" y="2726"/>
                    <a:pt x="52165" y="2661"/>
                  </a:cubicBezTo>
                  <a:cubicBezTo>
                    <a:pt x="51805" y="2551"/>
                    <a:pt x="51351" y="2501"/>
                    <a:pt x="51013" y="2404"/>
                  </a:cubicBezTo>
                  <a:cubicBezTo>
                    <a:pt x="50950" y="2385"/>
                    <a:pt x="50894" y="2332"/>
                    <a:pt x="50828" y="2313"/>
                  </a:cubicBezTo>
                  <a:cubicBezTo>
                    <a:pt x="50795" y="2304"/>
                    <a:pt x="50760" y="2304"/>
                    <a:pt x="50723" y="2304"/>
                  </a:cubicBezTo>
                  <a:cubicBezTo>
                    <a:pt x="50686" y="2304"/>
                    <a:pt x="50648" y="2304"/>
                    <a:pt x="50608" y="2294"/>
                  </a:cubicBezTo>
                  <a:cubicBezTo>
                    <a:pt x="50524" y="2272"/>
                    <a:pt x="50452" y="2213"/>
                    <a:pt x="50370" y="2203"/>
                  </a:cubicBezTo>
                  <a:cubicBezTo>
                    <a:pt x="50342" y="2199"/>
                    <a:pt x="50314" y="2197"/>
                    <a:pt x="50286" y="2197"/>
                  </a:cubicBezTo>
                  <a:cubicBezTo>
                    <a:pt x="50150" y="2197"/>
                    <a:pt x="50021" y="2241"/>
                    <a:pt x="49875" y="2257"/>
                  </a:cubicBezTo>
                  <a:cubicBezTo>
                    <a:pt x="49792" y="2266"/>
                    <a:pt x="49708" y="2271"/>
                    <a:pt x="49623" y="2271"/>
                  </a:cubicBezTo>
                  <a:cubicBezTo>
                    <a:pt x="49467" y="2271"/>
                    <a:pt x="49311" y="2255"/>
                    <a:pt x="49158" y="2222"/>
                  </a:cubicBezTo>
                  <a:cubicBezTo>
                    <a:pt x="48911" y="2163"/>
                    <a:pt x="48720" y="1981"/>
                    <a:pt x="48519" y="1965"/>
                  </a:cubicBezTo>
                  <a:cubicBezTo>
                    <a:pt x="48511" y="1964"/>
                    <a:pt x="48503" y="1964"/>
                    <a:pt x="48495" y="1964"/>
                  </a:cubicBezTo>
                  <a:cubicBezTo>
                    <a:pt x="48417" y="1964"/>
                    <a:pt x="48323" y="2000"/>
                    <a:pt x="48243" y="2000"/>
                  </a:cubicBezTo>
                  <a:cubicBezTo>
                    <a:pt x="48137" y="2000"/>
                    <a:pt x="48039" y="1962"/>
                    <a:pt x="47955" y="1962"/>
                  </a:cubicBezTo>
                  <a:cubicBezTo>
                    <a:pt x="47912" y="1962"/>
                    <a:pt x="47874" y="1972"/>
                    <a:pt x="47839" y="2000"/>
                  </a:cubicBezTo>
                  <a:cubicBezTo>
                    <a:pt x="47730" y="2075"/>
                    <a:pt x="47936" y="2178"/>
                    <a:pt x="47824" y="2257"/>
                  </a:cubicBezTo>
                  <a:cubicBezTo>
                    <a:pt x="47804" y="2260"/>
                    <a:pt x="47783" y="2262"/>
                    <a:pt x="47763" y="2262"/>
                  </a:cubicBezTo>
                  <a:cubicBezTo>
                    <a:pt x="47516" y="2262"/>
                    <a:pt x="47259" y="2018"/>
                    <a:pt x="47091" y="2018"/>
                  </a:cubicBezTo>
                  <a:cubicBezTo>
                    <a:pt x="47090" y="2018"/>
                    <a:pt x="47089" y="2018"/>
                    <a:pt x="47088" y="2019"/>
                  </a:cubicBezTo>
                  <a:cubicBezTo>
                    <a:pt x="46947" y="2022"/>
                    <a:pt x="46875" y="2122"/>
                    <a:pt x="46759" y="2128"/>
                  </a:cubicBezTo>
                  <a:cubicBezTo>
                    <a:pt x="46754" y="2129"/>
                    <a:pt x="46749" y="2129"/>
                    <a:pt x="46744" y="2129"/>
                  </a:cubicBezTo>
                  <a:cubicBezTo>
                    <a:pt x="46686" y="2129"/>
                    <a:pt x="46614" y="2099"/>
                    <a:pt x="46539" y="2094"/>
                  </a:cubicBezTo>
                  <a:cubicBezTo>
                    <a:pt x="46475" y="2088"/>
                    <a:pt x="46404" y="2086"/>
                    <a:pt x="46329" y="2086"/>
                  </a:cubicBezTo>
                  <a:cubicBezTo>
                    <a:pt x="46097" y="2086"/>
                    <a:pt x="45828" y="2106"/>
                    <a:pt x="45594" y="2106"/>
                  </a:cubicBezTo>
                  <a:cubicBezTo>
                    <a:pt x="45499" y="2106"/>
                    <a:pt x="45409" y="2102"/>
                    <a:pt x="45330" y="2094"/>
                  </a:cubicBezTo>
                  <a:cubicBezTo>
                    <a:pt x="45095" y="2066"/>
                    <a:pt x="45001" y="1887"/>
                    <a:pt x="44782" y="1799"/>
                  </a:cubicBezTo>
                  <a:cubicBezTo>
                    <a:pt x="44523" y="1696"/>
                    <a:pt x="44216" y="1665"/>
                    <a:pt x="43920" y="1665"/>
                  </a:cubicBezTo>
                  <a:cubicBezTo>
                    <a:pt x="43741" y="1665"/>
                    <a:pt x="43565" y="1677"/>
                    <a:pt x="43407" y="1690"/>
                  </a:cubicBezTo>
                  <a:cubicBezTo>
                    <a:pt x="43257" y="1702"/>
                    <a:pt x="43110" y="1734"/>
                    <a:pt x="42956" y="1734"/>
                  </a:cubicBezTo>
                  <a:cubicBezTo>
                    <a:pt x="42917" y="1734"/>
                    <a:pt x="42877" y="1732"/>
                    <a:pt x="42837" y="1727"/>
                  </a:cubicBezTo>
                  <a:cubicBezTo>
                    <a:pt x="42746" y="1712"/>
                    <a:pt x="42649" y="1639"/>
                    <a:pt x="42527" y="1618"/>
                  </a:cubicBezTo>
                  <a:cubicBezTo>
                    <a:pt x="42345" y="1580"/>
                    <a:pt x="42132" y="1602"/>
                    <a:pt x="42013" y="1561"/>
                  </a:cubicBezTo>
                  <a:cubicBezTo>
                    <a:pt x="41831" y="1502"/>
                    <a:pt x="41700" y="1320"/>
                    <a:pt x="41518" y="1286"/>
                  </a:cubicBezTo>
                  <a:cubicBezTo>
                    <a:pt x="41484" y="1280"/>
                    <a:pt x="41448" y="1277"/>
                    <a:pt x="41411" y="1277"/>
                  </a:cubicBezTo>
                  <a:cubicBezTo>
                    <a:pt x="41285" y="1277"/>
                    <a:pt x="41150" y="1305"/>
                    <a:pt x="41016" y="1305"/>
                  </a:cubicBezTo>
                  <a:cubicBezTo>
                    <a:pt x="41006" y="1305"/>
                    <a:pt x="40996" y="1305"/>
                    <a:pt x="40986" y="1304"/>
                  </a:cubicBezTo>
                  <a:cubicBezTo>
                    <a:pt x="40579" y="1294"/>
                    <a:pt x="40155" y="1261"/>
                    <a:pt x="39725" y="1261"/>
                  </a:cubicBezTo>
                  <a:cubicBezTo>
                    <a:pt x="39608" y="1261"/>
                    <a:pt x="39490" y="1264"/>
                    <a:pt x="39372" y="1270"/>
                  </a:cubicBezTo>
                  <a:cubicBezTo>
                    <a:pt x="39281" y="1336"/>
                    <a:pt x="39303" y="1455"/>
                    <a:pt x="39191" y="1508"/>
                  </a:cubicBezTo>
                  <a:cubicBezTo>
                    <a:pt x="39111" y="1544"/>
                    <a:pt x="39006" y="1556"/>
                    <a:pt x="38888" y="1556"/>
                  </a:cubicBezTo>
                  <a:cubicBezTo>
                    <a:pt x="38648" y="1556"/>
                    <a:pt x="38355" y="1506"/>
                    <a:pt x="38111" y="1506"/>
                  </a:cubicBezTo>
                  <a:cubicBezTo>
                    <a:pt x="38030" y="1506"/>
                    <a:pt x="37954" y="1512"/>
                    <a:pt x="37888" y="1527"/>
                  </a:cubicBezTo>
                  <a:cubicBezTo>
                    <a:pt x="37772" y="1577"/>
                    <a:pt x="37768" y="1708"/>
                    <a:pt x="37649" y="1727"/>
                  </a:cubicBezTo>
                  <a:cubicBezTo>
                    <a:pt x="37643" y="1728"/>
                    <a:pt x="37635" y="1729"/>
                    <a:pt x="37627" y="1729"/>
                  </a:cubicBezTo>
                  <a:cubicBezTo>
                    <a:pt x="37517" y="1729"/>
                    <a:pt x="37304" y="1635"/>
                    <a:pt x="37211" y="1580"/>
                  </a:cubicBezTo>
                  <a:cubicBezTo>
                    <a:pt x="37108" y="1520"/>
                    <a:pt x="37042" y="1389"/>
                    <a:pt x="36935" y="1307"/>
                  </a:cubicBezTo>
                  <a:cubicBezTo>
                    <a:pt x="36788" y="1192"/>
                    <a:pt x="36556" y="1044"/>
                    <a:pt x="36422" y="1013"/>
                  </a:cubicBezTo>
                  <a:cubicBezTo>
                    <a:pt x="36338" y="994"/>
                    <a:pt x="36243" y="989"/>
                    <a:pt x="36141" y="989"/>
                  </a:cubicBezTo>
                  <a:cubicBezTo>
                    <a:pt x="35993" y="989"/>
                    <a:pt x="35833" y="1000"/>
                    <a:pt x="35677" y="1000"/>
                  </a:cubicBezTo>
                  <a:cubicBezTo>
                    <a:pt x="35618" y="1000"/>
                    <a:pt x="35560" y="999"/>
                    <a:pt x="35504" y="994"/>
                  </a:cubicBezTo>
                  <a:cubicBezTo>
                    <a:pt x="35435" y="989"/>
                    <a:pt x="35342" y="954"/>
                    <a:pt x="35264" y="954"/>
                  </a:cubicBezTo>
                  <a:cubicBezTo>
                    <a:pt x="35253" y="954"/>
                    <a:pt x="35242" y="955"/>
                    <a:pt x="35231" y="957"/>
                  </a:cubicBezTo>
                  <a:cubicBezTo>
                    <a:pt x="35075" y="982"/>
                    <a:pt x="34927" y="1154"/>
                    <a:pt x="34736" y="1160"/>
                  </a:cubicBezTo>
                  <a:cubicBezTo>
                    <a:pt x="34733" y="1160"/>
                    <a:pt x="34730" y="1160"/>
                    <a:pt x="34727" y="1160"/>
                  </a:cubicBezTo>
                  <a:cubicBezTo>
                    <a:pt x="34636" y="1160"/>
                    <a:pt x="34535" y="1116"/>
                    <a:pt x="34423" y="1104"/>
                  </a:cubicBezTo>
                  <a:cubicBezTo>
                    <a:pt x="34410" y="1103"/>
                    <a:pt x="34397" y="1103"/>
                    <a:pt x="34384" y="1103"/>
                  </a:cubicBezTo>
                  <a:cubicBezTo>
                    <a:pt x="34333" y="1103"/>
                    <a:pt x="34279" y="1108"/>
                    <a:pt x="34229" y="1108"/>
                  </a:cubicBezTo>
                  <a:cubicBezTo>
                    <a:pt x="34207" y="1108"/>
                    <a:pt x="34186" y="1107"/>
                    <a:pt x="34166" y="1104"/>
                  </a:cubicBezTo>
                  <a:cubicBezTo>
                    <a:pt x="34066" y="1088"/>
                    <a:pt x="33978" y="1010"/>
                    <a:pt x="33872" y="994"/>
                  </a:cubicBezTo>
                  <a:cubicBezTo>
                    <a:pt x="33649" y="969"/>
                    <a:pt x="33421" y="957"/>
                    <a:pt x="33195" y="957"/>
                  </a:cubicBezTo>
                  <a:cubicBezTo>
                    <a:pt x="33071" y="957"/>
                    <a:pt x="32958" y="990"/>
                    <a:pt x="32849" y="990"/>
                  </a:cubicBezTo>
                  <a:cubicBezTo>
                    <a:pt x="32811" y="990"/>
                    <a:pt x="32774" y="986"/>
                    <a:pt x="32738" y="975"/>
                  </a:cubicBezTo>
                  <a:cubicBezTo>
                    <a:pt x="32518" y="919"/>
                    <a:pt x="32409" y="750"/>
                    <a:pt x="32224" y="684"/>
                  </a:cubicBezTo>
                  <a:cubicBezTo>
                    <a:pt x="32180" y="393"/>
                    <a:pt x="32017" y="421"/>
                    <a:pt x="31782" y="336"/>
                  </a:cubicBezTo>
                  <a:cubicBezTo>
                    <a:pt x="31707" y="308"/>
                    <a:pt x="31644" y="242"/>
                    <a:pt x="31582" y="224"/>
                  </a:cubicBezTo>
                  <a:cubicBezTo>
                    <a:pt x="31473" y="195"/>
                    <a:pt x="31360" y="186"/>
                    <a:pt x="31245" y="186"/>
                  </a:cubicBezTo>
                  <a:cubicBezTo>
                    <a:pt x="31068" y="186"/>
                    <a:pt x="30885" y="207"/>
                    <a:pt x="30701" y="207"/>
                  </a:cubicBezTo>
                  <a:cubicBezTo>
                    <a:pt x="30616" y="207"/>
                    <a:pt x="30530" y="202"/>
                    <a:pt x="30445" y="189"/>
                  </a:cubicBezTo>
                  <a:cubicBezTo>
                    <a:pt x="30319" y="167"/>
                    <a:pt x="30213" y="26"/>
                    <a:pt x="30078" y="4"/>
                  </a:cubicBezTo>
                  <a:cubicBezTo>
                    <a:pt x="30061" y="2"/>
                    <a:pt x="30042" y="0"/>
                    <a:pt x="30024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8" name="Google Shape;388;p43"/>
            <p:cNvSpPr/>
            <p:nvPr/>
          </p:nvSpPr>
          <p:spPr>
            <a:xfrm>
              <a:off x="1792775" y="4704675"/>
              <a:ext cx="10525" cy="6075"/>
            </a:xfrm>
            <a:custGeom>
              <a:rect b="b" l="l" r="r" t="t"/>
              <a:pathLst>
                <a:path extrusionOk="0" h="243" w="421">
                  <a:moveTo>
                    <a:pt x="251" y="1"/>
                  </a:moveTo>
                  <a:cubicBezTo>
                    <a:pt x="135" y="1"/>
                    <a:pt x="7" y="58"/>
                    <a:pt x="1" y="149"/>
                  </a:cubicBezTo>
                  <a:cubicBezTo>
                    <a:pt x="27" y="215"/>
                    <a:pt x="90" y="242"/>
                    <a:pt x="160" y="242"/>
                  </a:cubicBezTo>
                  <a:cubicBezTo>
                    <a:pt x="276" y="242"/>
                    <a:pt x="409" y="169"/>
                    <a:pt x="421" y="77"/>
                  </a:cubicBezTo>
                  <a:cubicBezTo>
                    <a:pt x="394" y="24"/>
                    <a:pt x="325" y="1"/>
                    <a:pt x="251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89" name="Google Shape;389;p43"/>
            <p:cNvSpPr/>
            <p:nvPr/>
          </p:nvSpPr>
          <p:spPr>
            <a:xfrm>
              <a:off x="1601625" y="4656125"/>
              <a:ext cx="12650" cy="18625"/>
            </a:xfrm>
            <a:custGeom>
              <a:rect b="b" l="l" r="r" t="t"/>
              <a:pathLst>
                <a:path extrusionOk="0" h="745" w="506">
                  <a:moveTo>
                    <a:pt x="259" y="0"/>
                  </a:moveTo>
                  <a:cubicBezTo>
                    <a:pt x="187" y="0"/>
                    <a:pt x="102" y="43"/>
                    <a:pt x="19" y="130"/>
                  </a:cubicBezTo>
                  <a:cubicBezTo>
                    <a:pt x="26" y="337"/>
                    <a:pt x="41" y="465"/>
                    <a:pt x="1" y="644"/>
                  </a:cubicBezTo>
                  <a:cubicBezTo>
                    <a:pt x="39" y="717"/>
                    <a:pt x="92" y="745"/>
                    <a:pt x="148" y="745"/>
                  </a:cubicBezTo>
                  <a:cubicBezTo>
                    <a:pt x="267" y="745"/>
                    <a:pt x="400" y="619"/>
                    <a:pt x="442" y="515"/>
                  </a:cubicBezTo>
                  <a:cubicBezTo>
                    <a:pt x="505" y="176"/>
                    <a:pt x="407" y="0"/>
                    <a:pt x="259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90" name="Google Shape;390;p43"/>
            <p:cNvSpPr/>
            <p:nvPr/>
          </p:nvSpPr>
          <p:spPr>
            <a:xfrm>
              <a:off x="1603225" y="4643400"/>
              <a:ext cx="8600" cy="8225"/>
            </a:xfrm>
            <a:custGeom>
              <a:rect b="b" l="l" r="r" t="t"/>
              <a:pathLst>
                <a:path extrusionOk="0" h="329" w="344">
                  <a:moveTo>
                    <a:pt x="221" y="1"/>
                  </a:moveTo>
                  <a:cubicBezTo>
                    <a:pt x="84" y="1"/>
                    <a:pt x="0" y="293"/>
                    <a:pt x="197" y="329"/>
                  </a:cubicBezTo>
                  <a:cubicBezTo>
                    <a:pt x="278" y="279"/>
                    <a:pt x="344" y="210"/>
                    <a:pt x="322" y="53"/>
                  </a:cubicBezTo>
                  <a:cubicBezTo>
                    <a:pt x="287" y="16"/>
                    <a:pt x="253" y="1"/>
                    <a:pt x="221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91" name="Google Shape;391;p43"/>
            <p:cNvSpPr/>
            <p:nvPr/>
          </p:nvSpPr>
          <p:spPr>
            <a:xfrm>
              <a:off x="1502725" y="4510350"/>
              <a:ext cx="53200" cy="69000"/>
            </a:xfrm>
            <a:custGeom>
              <a:rect b="b" l="l" r="r" t="t"/>
              <a:pathLst>
                <a:path extrusionOk="0" h="2760" w="2128">
                  <a:moveTo>
                    <a:pt x="904" y="1"/>
                  </a:moveTo>
                  <a:cubicBezTo>
                    <a:pt x="896" y="1"/>
                    <a:pt x="888" y="2"/>
                    <a:pt x="880" y="3"/>
                  </a:cubicBezTo>
                  <a:cubicBezTo>
                    <a:pt x="786" y="125"/>
                    <a:pt x="617" y="75"/>
                    <a:pt x="458" y="132"/>
                  </a:cubicBezTo>
                  <a:cubicBezTo>
                    <a:pt x="329" y="179"/>
                    <a:pt x="88" y="401"/>
                    <a:pt x="53" y="479"/>
                  </a:cubicBezTo>
                  <a:cubicBezTo>
                    <a:pt x="0" y="611"/>
                    <a:pt x="66" y="758"/>
                    <a:pt x="53" y="959"/>
                  </a:cubicBezTo>
                  <a:cubicBezTo>
                    <a:pt x="160" y="1002"/>
                    <a:pt x="223" y="1209"/>
                    <a:pt x="401" y="1306"/>
                  </a:cubicBezTo>
                  <a:cubicBezTo>
                    <a:pt x="470" y="1344"/>
                    <a:pt x="561" y="1328"/>
                    <a:pt x="624" y="1360"/>
                  </a:cubicBezTo>
                  <a:cubicBezTo>
                    <a:pt x="727" y="1419"/>
                    <a:pt x="808" y="1551"/>
                    <a:pt x="786" y="1654"/>
                  </a:cubicBezTo>
                  <a:cubicBezTo>
                    <a:pt x="755" y="1804"/>
                    <a:pt x="561" y="1764"/>
                    <a:pt x="458" y="1873"/>
                  </a:cubicBezTo>
                  <a:cubicBezTo>
                    <a:pt x="473" y="2086"/>
                    <a:pt x="307" y="2118"/>
                    <a:pt x="254" y="2259"/>
                  </a:cubicBezTo>
                  <a:cubicBezTo>
                    <a:pt x="285" y="2349"/>
                    <a:pt x="423" y="2334"/>
                    <a:pt x="439" y="2443"/>
                  </a:cubicBezTo>
                  <a:cubicBezTo>
                    <a:pt x="417" y="2559"/>
                    <a:pt x="210" y="2575"/>
                    <a:pt x="254" y="2700"/>
                  </a:cubicBezTo>
                  <a:cubicBezTo>
                    <a:pt x="311" y="2743"/>
                    <a:pt x="368" y="2759"/>
                    <a:pt x="425" y="2759"/>
                  </a:cubicBezTo>
                  <a:cubicBezTo>
                    <a:pt x="567" y="2759"/>
                    <a:pt x="709" y="2662"/>
                    <a:pt x="843" y="2644"/>
                  </a:cubicBezTo>
                  <a:cubicBezTo>
                    <a:pt x="969" y="2628"/>
                    <a:pt x="1096" y="2627"/>
                    <a:pt x="1219" y="2627"/>
                  </a:cubicBezTo>
                  <a:cubicBezTo>
                    <a:pt x="1241" y="2627"/>
                    <a:pt x="1264" y="2627"/>
                    <a:pt x="1286" y="2627"/>
                  </a:cubicBezTo>
                  <a:cubicBezTo>
                    <a:pt x="1536" y="2627"/>
                    <a:pt x="1764" y="2622"/>
                    <a:pt x="1924" y="2497"/>
                  </a:cubicBezTo>
                  <a:cubicBezTo>
                    <a:pt x="1889" y="2302"/>
                    <a:pt x="2127" y="2233"/>
                    <a:pt x="2108" y="2058"/>
                  </a:cubicBezTo>
                  <a:cubicBezTo>
                    <a:pt x="2090" y="1926"/>
                    <a:pt x="1873" y="1911"/>
                    <a:pt x="1776" y="1820"/>
                  </a:cubicBezTo>
                  <a:cubicBezTo>
                    <a:pt x="1726" y="1770"/>
                    <a:pt x="1711" y="1657"/>
                    <a:pt x="1648" y="1563"/>
                  </a:cubicBezTo>
                  <a:cubicBezTo>
                    <a:pt x="1576" y="1453"/>
                    <a:pt x="1435" y="1375"/>
                    <a:pt x="1357" y="1269"/>
                  </a:cubicBezTo>
                  <a:cubicBezTo>
                    <a:pt x="1247" y="1125"/>
                    <a:pt x="1025" y="921"/>
                    <a:pt x="1025" y="811"/>
                  </a:cubicBezTo>
                  <a:cubicBezTo>
                    <a:pt x="1028" y="686"/>
                    <a:pt x="1181" y="652"/>
                    <a:pt x="1209" y="479"/>
                  </a:cubicBezTo>
                  <a:cubicBezTo>
                    <a:pt x="1178" y="323"/>
                    <a:pt x="884" y="426"/>
                    <a:pt x="862" y="260"/>
                  </a:cubicBezTo>
                  <a:cubicBezTo>
                    <a:pt x="871" y="157"/>
                    <a:pt x="971" y="141"/>
                    <a:pt x="971" y="22"/>
                  </a:cubicBezTo>
                  <a:cubicBezTo>
                    <a:pt x="950" y="8"/>
                    <a:pt x="927" y="1"/>
                    <a:pt x="904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92" name="Google Shape;392;p43"/>
            <p:cNvSpPr/>
            <p:nvPr/>
          </p:nvSpPr>
          <p:spPr>
            <a:xfrm>
              <a:off x="1470150" y="4538975"/>
              <a:ext cx="35725" cy="30500"/>
            </a:xfrm>
            <a:custGeom>
              <a:rect b="b" l="l" r="r" t="t"/>
              <a:pathLst>
                <a:path extrusionOk="0" h="1220" w="1429">
                  <a:moveTo>
                    <a:pt x="992" y="1"/>
                  </a:moveTo>
                  <a:cubicBezTo>
                    <a:pt x="894" y="1"/>
                    <a:pt x="795" y="22"/>
                    <a:pt x="714" y="70"/>
                  </a:cubicBezTo>
                  <a:cubicBezTo>
                    <a:pt x="576" y="155"/>
                    <a:pt x="529" y="287"/>
                    <a:pt x="420" y="327"/>
                  </a:cubicBezTo>
                  <a:cubicBezTo>
                    <a:pt x="273" y="384"/>
                    <a:pt x="169" y="337"/>
                    <a:pt x="147" y="474"/>
                  </a:cubicBezTo>
                  <a:cubicBezTo>
                    <a:pt x="129" y="587"/>
                    <a:pt x="241" y="644"/>
                    <a:pt x="238" y="750"/>
                  </a:cubicBezTo>
                  <a:cubicBezTo>
                    <a:pt x="185" y="882"/>
                    <a:pt x="25" y="916"/>
                    <a:pt x="0" y="1079"/>
                  </a:cubicBezTo>
                  <a:cubicBezTo>
                    <a:pt x="64" y="1183"/>
                    <a:pt x="158" y="1220"/>
                    <a:pt x="263" y="1220"/>
                  </a:cubicBezTo>
                  <a:cubicBezTo>
                    <a:pt x="465" y="1220"/>
                    <a:pt x="709" y="1087"/>
                    <a:pt x="862" y="1041"/>
                  </a:cubicBezTo>
                  <a:cubicBezTo>
                    <a:pt x="965" y="1010"/>
                    <a:pt x="1118" y="1016"/>
                    <a:pt x="1175" y="932"/>
                  </a:cubicBezTo>
                  <a:cubicBezTo>
                    <a:pt x="1237" y="835"/>
                    <a:pt x="1181" y="669"/>
                    <a:pt x="1228" y="528"/>
                  </a:cubicBezTo>
                  <a:cubicBezTo>
                    <a:pt x="1281" y="371"/>
                    <a:pt x="1429" y="352"/>
                    <a:pt x="1413" y="215"/>
                  </a:cubicBezTo>
                  <a:cubicBezTo>
                    <a:pt x="1396" y="92"/>
                    <a:pt x="1196" y="1"/>
                    <a:pt x="992" y="1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93" name="Google Shape;393;p43"/>
            <p:cNvSpPr/>
            <p:nvPr/>
          </p:nvSpPr>
          <p:spPr>
            <a:xfrm>
              <a:off x="1161050" y="4439025"/>
              <a:ext cx="14700" cy="8600"/>
            </a:xfrm>
            <a:custGeom>
              <a:rect b="b" l="l" r="r" t="t"/>
              <a:pathLst>
                <a:path extrusionOk="0" h="344" w="588">
                  <a:moveTo>
                    <a:pt x="378" y="0"/>
                  </a:moveTo>
                  <a:cubicBezTo>
                    <a:pt x="205" y="0"/>
                    <a:pt x="0" y="138"/>
                    <a:pt x="28" y="256"/>
                  </a:cubicBezTo>
                  <a:cubicBezTo>
                    <a:pt x="43" y="319"/>
                    <a:pt x="100" y="344"/>
                    <a:pt x="171" y="344"/>
                  </a:cubicBezTo>
                  <a:cubicBezTo>
                    <a:pt x="339" y="344"/>
                    <a:pt x="587" y="205"/>
                    <a:pt x="561" y="90"/>
                  </a:cubicBezTo>
                  <a:cubicBezTo>
                    <a:pt x="520" y="26"/>
                    <a:pt x="452" y="0"/>
                    <a:pt x="378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  <p:sp>
          <p:nvSpPr>
            <p:cNvPr id="394" name="Google Shape;394;p43"/>
            <p:cNvSpPr/>
            <p:nvPr/>
          </p:nvSpPr>
          <p:spPr>
            <a:xfrm>
              <a:off x="544350" y="4396100"/>
              <a:ext cx="782500" cy="1078200"/>
            </a:xfrm>
            <a:custGeom>
              <a:rect b="b" l="l" r="r" t="t"/>
              <a:pathLst>
                <a:path extrusionOk="0" h="43128" w="31300">
                  <a:moveTo>
                    <a:pt x="23852" y="485"/>
                  </a:moveTo>
                  <a:cubicBezTo>
                    <a:pt x="23872" y="485"/>
                    <a:pt x="23891" y="492"/>
                    <a:pt x="23907" y="504"/>
                  </a:cubicBezTo>
                  <a:cubicBezTo>
                    <a:pt x="23891" y="542"/>
                    <a:pt x="23879" y="582"/>
                    <a:pt x="23826" y="582"/>
                  </a:cubicBezTo>
                  <a:cubicBezTo>
                    <a:pt x="23817" y="582"/>
                    <a:pt x="23808" y="581"/>
                    <a:pt x="23797" y="579"/>
                  </a:cubicBezTo>
                  <a:lnTo>
                    <a:pt x="23797" y="504"/>
                  </a:lnTo>
                  <a:cubicBezTo>
                    <a:pt x="23813" y="492"/>
                    <a:pt x="23833" y="485"/>
                    <a:pt x="23852" y="485"/>
                  </a:cubicBezTo>
                  <a:close/>
                  <a:moveTo>
                    <a:pt x="15933" y="1496"/>
                  </a:moveTo>
                  <a:cubicBezTo>
                    <a:pt x="16024" y="1496"/>
                    <a:pt x="16128" y="1564"/>
                    <a:pt x="16207" y="1676"/>
                  </a:cubicBezTo>
                  <a:cubicBezTo>
                    <a:pt x="16276" y="1683"/>
                    <a:pt x="16347" y="1686"/>
                    <a:pt x="16418" y="1686"/>
                  </a:cubicBezTo>
                  <a:cubicBezTo>
                    <a:pt x="16518" y="1686"/>
                    <a:pt x="16619" y="1681"/>
                    <a:pt x="16713" y="1681"/>
                  </a:cubicBezTo>
                  <a:cubicBezTo>
                    <a:pt x="16843" y="1681"/>
                    <a:pt x="16960" y="1690"/>
                    <a:pt x="17050" y="1732"/>
                  </a:cubicBezTo>
                  <a:cubicBezTo>
                    <a:pt x="17097" y="1823"/>
                    <a:pt x="17003" y="1876"/>
                    <a:pt x="16940" y="1914"/>
                  </a:cubicBezTo>
                  <a:lnTo>
                    <a:pt x="16944" y="1917"/>
                  </a:lnTo>
                  <a:cubicBezTo>
                    <a:pt x="16849" y="1848"/>
                    <a:pt x="16744" y="1827"/>
                    <a:pt x="16633" y="1827"/>
                  </a:cubicBezTo>
                  <a:cubicBezTo>
                    <a:pt x="16444" y="1827"/>
                    <a:pt x="16240" y="1889"/>
                    <a:pt x="16052" y="1889"/>
                  </a:cubicBezTo>
                  <a:cubicBezTo>
                    <a:pt x="15936" y="1889"/>
                    <a:pt x="15827" y="1866"/>
                    <a:pt x="15731" y="1788"/>
                  </a:cubicBezTo>
                  <a:cubicBezTo>
                    <a:pt x="15745" y="1582"/>
                    <a:pt x="15830" y="1496"/>
                    <a:pt x="15933" y="1496"/>
                  </a:cubicBezTo>
                  <a:close/>
                  <a:moveTo>
                    <a:pt x="26080" y="2171"/>
                  </a:moveTo>
                  <a:cubicBezTo>
                    <a:pt x="26101" y="2171"/>
                    <a:pt x="26124" y="2178"/>
                    <a:pt x="26144" y="2192"/>
                  </a:cubicBezTo>
                  <a:cubicBezTo>
                    <a:pt x="26155" y="2272"/>
                    <a:pt x="26117" y="2304"/>
                    <a:pt x="26046" y="2304"/>
                  </a:cubicBezTo>
                  <a:cubicBezTo>
                    <a:pt x="26036" y="2304"/>
                    <a:pt x="26026" y="2303"/>
                    <a:pt x="26015" y="2302"/>
                  </a:cubicBezTo>
                  <a:cubicBezTo>
                    <a:pt x="25961" y="2231"/>
                    <a:pt x="26015" y="2171"/>
                    <a:pt x="26080" y="2171"/>
                  </a:cubicBezTo>
                  <a:close/>
                  <a:moveTo>
                    <a:pt x="13556" y="2183"/>
                  </a:moveTo>
                  <a:cubicBezTo>
                    <a:pt x="13716" y="2183"/>
                    <a:pt x="13845" y="2234"/>
                    <a:pt x="13883" y="2412"/>
                  </a:cubicBezTo>
                  <a:cubicBezTo>
                    <a:pt x="13841" y="2472"/>
                    <a:pt x="13784" y="2481"/>
                    <a:pt x="13722" y="2481"/>
                  </a:cubicBezTo>
                  <a:cubicBezTo>
                    <a:pt x="13694" y="2481"/>
                    <a:pt x="13665" y="2479"/>
                    <a:pt x="13636" y="2479"/>
                  </a:cubicBezTo>
                  <a:cubicBezTo>
                    <a:pt x="13614" y="2479"/>
                    <a:pt x="13592" y="2480"/>
                    <a:pt x="13570" y="2484"/>
                  </a:cubicBezTo>
                  <a:cubicBezTo>
                    <a:pt x="13327" y="2527"/>
                    <a:pt x="13067" y="2663"/>
                    <a:pt x="12841" y="2663"/>
                  </a:cubicBezTo>
                  <a:cubicBezTo>
                    <a:pt x="12802" y="2663"/>
                    <a:pt x="12764" y="2659"/>
                    <a:pt x="12727" y="2650"/>
                  </a:cubicBezTo>
                  <a:cubicBezTo>
                    <a:pt x="12752" y="2490"/>
                    <a:pt x="12843" y="2399"/>
                    <a:pt x="12912" y="2283"/>
                  </a:cubicBezTo>
                  <a:cubicBezTo>
                    <a:pt x="13095" y="2267"/>
                    <a:pt x="13351" y="2183"/>
                    <a:pt x="13556" y="2183"/>
                  </a:cubicBezTo>
                  <a:close/>
                  <a:moveTo>
                    <a:pt x="13651" y="3511"/>
                  </a:moveTo>
                  <a:cubicBezTo>
                    <a:pt x="13654" y="3511"/>
                    <a:pt x="13657" y="3511"/>
                    <a:pt x="13661" y="3511"/>
                  </a:cubicBezTo>
                  <a:cubicBezTo>
                    <a:pt x="13761" y="3514"/>
                    <a:pt x="13849" y="3605"/>
                    <a:pt x="13933" y="3674"/>
                  </a:cubicBezTo>
                  <a:cubicBezTo>
                    <a:pt x="13908" y="3787"/>
                    <a:pt x="13764" y="3768"/>
                    <a:pt x="13661" y="3803"/>
                  </a:cubicBezTo>
                  <a:lnTo>
                    <a:pt x="13661" y="3806"/>
                  </a:lnTo>
                  <a:cubicBezTo>
                    <a:pt x="13517" y="3855"/>
                    <a:pt x="13318" y="3945"/>
                    <a:pt x="13096" y="3945"/>
                  </a:cubicBezTo>
                  <a:cubicBezTo>
                    <a:pt x="13047" y="3945"/>
                    <a:pt x="12997" y="3941"/>
                    <a:pt x="12947" y="3931"/>
                  </a:cubicBezTo>
                  <a:cubicBezTo>
                    <a:pt x="12959" y="3796"/>
                    <a:pt x="13172" y="3774"/>
                    <a:pt x="13329" y="3693"/>
                  </a:cubicBezTo>
                  <a:cubicBezTo>
                    <a:pt x="13460" y="3626"/>
                    <a:pt x="13523" y="3511"/>
                    <a:pt x="13651" y="3511"/>
                  </a:cubicBezTo>
                  <a:close/>
                  <a:moveTo>
                    <a:pt x="6697" y="5105"/>
                  </a:moveTo>
                  <a:cubicBezTo>
                    <a:pt x="6709" y="5105"/>
                    <a:pt x="6722" y="5106"/>
                    <a:pt x="6735" y="5106"/>
                  </a:cubicBezTo>
                  <a:cubicBezTo>
                    <a:pt x="6732" y="5140"/>
                    <a:pt x="6757" y="5146"/>
                    <a:pt x="6751" y="5181"/>
                  </a:cubicBezTo>
                  <a:cubicBezTo>
                    <a:pt x="6735" y="5198"/>
                    <a:pt x="6714" y="5206"/>
                    <a:pt x="6693" y="5206"/>
                  </a:cubicBezTo>
                  <a:cubicBezTo>
                    <a:pt x="6665" y="5206"/>
                    <a:pt x="6637" y="5191"/>
                    <a:pt x="6622" y="5162"/>
                  </a:cubicBezTo>
                  <a:cubicBezTo>
                    <a:pt x="6615" y="5111"/>
                    <a:pt x="6653" y="5105"/>
                    <a:pt x="6697" y="5105"/>
                  </a:cubicBezTo>
                  <a:close/>
                  <a:moveTo>
                    <a:pt x="15553" y="6235"/>
                  </a:moveTo>
                  <a:cubicBezTo>
                    <a:pt x="15820" y="6235"/>
                    <a:pt x="15687" y="6766"/>
                    <a:pt x="15493" y="6775"/>
                  </a:cubicBezTo>
                  <a:cubicBezTo>
                    <a:pt x="15491" y="6775"/>
                    <a:pt x="15488" y="6775"/>
                    <a:pt x="15485" y="6775"/>
                  </a:cubicBezTo>
                  <a:cubicBezTo>
                    <a:pt x="15209" y="6775"/>
                    <a:pt x="15267" y="6295"/>
                    <a:pt x="15493" y="6243"/>
                  </a:cubicBezTo>
                  <a:cubicBezTo>
                    <a:pt x="15515" y="6238"/>
                    <a:pt x="15535" y="6235"/>
                    <a:pt x="15553" y="6235"/>
                  </a:cubicBezTo>
                  <a:close/>
                  <a:moveTo>
                    <a:pt x="7159" y="7619"/>
                  </a:moveTo>
                  <a:cubicBezTo>
                    <a:pt x="7261" y="7619"/>
                    <a:pt x="7338" y="7764"/>
                    <a:pt x="7264" y="7837"/>
                  </a:cubicBezTo>
                  <a:cubicBezTo>
                    <a:pt x="7253" y="7839"/>
                    <a:pt x="7243" y="7840"/>
                    <a:pt x="7233" y="7840"/>
                  </a:cubicBezTo>
                  <a:cubicBezTo>
                    <a:pt x="7118" y="7840"/>
                    <a:pt x="7087" y="7697"/>
                    <a:pt x="7098" y="7637"/>
                  </a:cubicBezTo>
                  <a:cubicBezTo>
                    <a:pt x="7119" y="7625"/>
                    <a:pt x="7139" y="7619"/>
                    <a:pt x="7159" y="7619"/>
                  </a:cubicBezTo>
                  <a:close/>
                  <a:moveTo>
                    <a:pt x="17698" y="7843"/>
                  </a:moveTo>
                  <a:cubicBezTo>
                    <a:pt x="17735" y="7843"/>
                    <a:pt x="17771" y="7847"/>
                    <a:pt x="17805" y="7856"/>
                  </a:cubicBezTo>
                  <a:cubicBezTo>
                    <a:pt x="17971" y="7900"/>
                    <a:pt x="18406" y="8376"/>
                    <a:pt x="18043" y="8533"/>
                  </a:cubicBezTo>
                  <a:cubicBezTo>
                    <a:pt x="18012" y="8547"/>
                    <a:pt x="17599" y="8594"/>
                    <a:pt x="17456" y="8594"/>
                  </a:cubicBezTo>
                  <a:cubicBezTo>
                    <a:pt x="17440" y="8594"/>
                    <a:pt x="17428" y="8593"/>
                    <a:pt x="17420" y="8592"/>
                  </a:cubicBezTo>
                  <a:cubicBezTo>
                    <a:pt x="17291" y="8570"/>
                    <a:pt x="17216" y="8395"/>
                    <a:pt x="17088" y="8370"/>
                  </a:cubicBezTo>
                  <a:cubicBezTo>
                    <a:pt x="17073" y="8367"/>
                    <a:pt x="17057" y="8366"/>
                    <a:pt x="17041" y="8366"/>
                  </a:cubicBezTo>
                  <a:cubicBezTo>
                    <a:pt x="16874" y="8366"/>
                    <a:pt x="16674" y="8503"/>
                    <a:pt x="16512" y="8503"/>
                  </a:cubicBezTo>
                  <a:cubicBezTo>
                    <a:pt x="16438" y="8503"/>
                    <a:pt x="16371" y="8474"/>
                    <a:pt x="16320" y="8388"/>
                  </a:cubicBezTo>
                  <a:cubicBezTo>
                    <a:pt x="16364" y="8226"/>
                    <a:pt x="16546" y="8222"/>
                    <a:pt x="16740" y="8169"/>
                  </a:cubicBezTo>
                  <a:cubicBezTo>
                    <a:pt x="17045" y="8086"/>
                    <a:pt x="17412" y="7843"/>
                    <a:pt x="17698" y="7843"/>
                  </a:cubicBezTo>
                  <a:close/>
                  <a:moveTo>
                    <a:pt x="18468" y="8735"/>
                  </a:moveTo>
                  <a:cubicBezTo>
                    <a:pt x="18478" y="8735"/>
                    <a:pt x="18489" y="8735"/>
                    <a:pt x="18500" y="8736"/>
                  </a:cubicBezTo>
                  <a:cubicBezTo>
                    <a:pt x="18585" y="8746"/>
                    <a:pt x="18695" y="8843"/>
                    <a:pt x="18795" y="8849"/>
                  </a:cubicBezTo>
                  <a:cubicBezTo>
                    <a:pt x="18797" y="8849"/>
                    <a:pt x="18800" y="8849"/>
                    <a:pt x="18802" y="8849"/>
                  </a:cubicBezTo>
                  <a:cubicBezTo>
                    <a:pt x="18885" y="8849"/>
                    <a:pt x="18956" y="8806"/>
                    <a:pt x="19011" y="8806"/>
                  </a:cubicBezTo>
                  <a:cubicBezTo>
                    <a:pt x="19019" y="8806"/>
                    <a:pt x="19026" y="8806"/>
                    <a:pt x="19033" y="8808"/>
                  </a:cubicBezTo>
                  <a:cubicBezTo>
                    <a:pt x="19183" y="8849"/>
                    <a:pt x="19249" y="9081"/>
                    <a:pt x="19105" y="9194"/>
                  </a:cubicBezTo>
                  <a:cubicBezTo>
                    <a:pt x="19093" y="9195"/>
                    <a:pt x="19081" y="9196"/>
                    <a:pt x="19070" y="9196"/>
                  </a:cubicBezTo>
                  <a:cubicBezTo>
                    <a:pt x="18989" y="9196"/>
                    <a:pt x="18943" y="9156"/>
                    <a:pt x="18880" y="9156"/>
                  </a:cubicBezTo>
                  <a:cubicBezTo>
                    <a:pt x="18870" y="9156"/>
                    <a:pt x="18859" y="9157"/>
                    <a:pt x="18848" y="9159"/>
                  </a:cubicBezTo>
                  <a:cubicBezTo>
                    <a:pt x="18605" y="9202"/>
                    <a:pt x="18507" y="9673"/>
                    <a:pt x="18324" y="9673"/>
                  </a:cubicBezTo>
                  <a:cubicBezTo>
                    <a:pt x="18322" y="9673"/>
                    <a:pt x="18319" y="9673"/>
                    <a:pt x="18316" y="9673"/>
                  </a:cubicBezTo>
                  <a:cubicBezTo>
                    <a:pt x="18143" y="9657"/>
                    <a:pt x="18046" y="9231"/>
                    <a:pt x="18225" y="9103"/>
                  </a:cubicBezTo>
                  <a:cubicBezTo>
                    <a:pt x="18234" y="8993"/>
                    <a:pt x="18146" y="8974"/>
                    <a:pt x="18153" y="8865"/>
                  </a:cubicBezTo>
                  <a:cubicBezTo>
                    <a:pt x="18202" y="8804"/>
                    <a:pt x="18332" y="8735"/>
                    <a:pt x="18468" y="8735"/>
                  </a:cubicBezTo>
                  <a:close/>
                  <a:moveTo>
                    <a:pt x="19821" y="9454"/>
                  </a:moveTo>
                  <a:cubicBezTo>
                    <a:pt x="19923" y="9454"/>
                    <a:pt x="20015" y="9466"/>
                    <a:pt x="20057" y="9506"/>
                  </a:cubicBezTo>
                  <a:lnTo>
                    <a:pt x="20057" y="9506"/>
                  </a:lnTo>
                  <a:cubicBezTo>
                    <a:pt x="20024" y="9632"/>
                    <a:pt x="19867" y="9675"/>
                    <a:pt x="19698" y="9675"/>
                  </a:cubicBezTo>
                  <a:cubicBezTo>
                    <a:pt x="19544" y="9675"/>
                    <a:pt x="19379" y="9639"/>
                    <a:pt x="19290" y="9598"/>
                  </a:cubicBezTo>
                  <a:cubicBezTo>
                    <a:pt x="19302" y="9507"/>
                    <a:pt x="19443" y="9482"/>
                    <a:pt x="19562" y="9469"/>
                  </a:cubicBezTo>
                  <a:cubicBezTo>
                    <a:pt x="19641" y="9462"/>
                    <a:pt x="19734" y="9454"/>
                    <a:pt x="19821" y="9454"/>
                  </a:cubicBezTo>
                  <a:close/>
                  <a:moveTo>
                    <a:pt x="17660" y="8793"/>
                  </a:moveTo>
                  <a:cubicBezTo>
                    <a:pt x="17719" y="8793"/>
                    <a:pt x="17765" y="8803"/>
                    <a:pt x="17786" y="8827"/>
                  </a:cubicBezTo>
                  <a:cubicBezTo>
                    <a:pt x="17761" y="9021"/>
                    <a:pt x="17605" y="9012"/>
                    <a:pt x="17454" y="9103"/>
                  </a:cubicBezTo>
                  <a:cubicBezTo>
                    <a:pt x="17194" y="9259"/>
                    <a:pt x="17044" y="9497"/>
                    <a:pt x="16959" y="9836"/>
                  </a:cubicBezTo>
                  <a:cubicBezTo>
                    <a:pt x="16938" y="9928"/>
                    <a:pt x="16704" y="10166"/>
                    <a:pt x="16576" y="10166"/>
                  </a:cubicBezTo>
                  <a:cubicBezTo>
                    <a:pt x="16570" y="10166"/>
                    <a:pt x="16564" y="10166"/>
                    <a:pt x="16558" y="10165"/>
                  </a:cubicBezTo>
                  <a:cubicBezTo>
                    <a:pt x="16267" y="10105"/>
                    <a:pt x="16637" y="9569"/>
                    <a:pt x="16706" y="9488"/>
                  </a:cubicBezTo>
                  <a:cubicBezTo>
                    <a:pt x="16778" y="9397"/>
                    <a:pt x="16878" y="9313"/>
                    <a:pt x="16959" y="9212"/>
                  </a:cubicBezTo>
                  <a:cubicBezTo>
                    <a:pt x="17044" y="9112"/>
                    <a:pt x="17100" y="8974"/>
                    <a:pt x="17182" y="8918"/>
                  </a:cubicBezTo>
                  <a:cubicBezTo>
                    <a:pt x="17266" y="8861"/>
                    <a:pt x="17506" y="8793"/>
                    <a:pt x="17660" y="8793"/>
                  </a:cubicBezTo>
                  <a:close/>
                  <a:moveTo>
                    <a:pt x="18677" y="9898"/>
                  </a:moveTo>
                  <a:cubicBezTo>
                    <a:pt x="18733" y="9898"/>
                    <a:pt x="18790" y="9906"/>
                    <a:pt x="18848" y="9927"/>
                  </a:cubicBezTo>
                  <a:cubicBezTo>
                    <a:pt x="18679" y="10068"/>
                    <a:pt x="18497" y="10146"/>
                    <a:pt x="18206" y="10240"/>
                  </a:cubicBezTo>
                  <a:cubicBezTo>
                    <a:pt x="18137" y="10262"/>
                    <a:pt x="18042" y="10287"/>
                    <a:pt x="17962" y="10287"/>
                  </a:cubicBezTo>
                  <a:cubicBezTo>
                    <a:pt x="17882" y="10287"/>
                    <a:pt x="17816" y="10262"/>
                    <a:pt x="17805" y="10183"/>
                  </a:cubicBezTo>
                  <a:cubicBezTo>
                    <a:pt x="17774" y="9992"/>
                    <a:pt x="18005" y="10036"/>
                    <a:pt x="18134" y="10017"/>
                  </a:cubicBezTo>
                  <a:cubicBezTo>
                    <a:pt x="18299" y="9995"/>
                    <a:pt x="18482" y="9898"/>
                    <a:pt x="18677" y="9898"/>
                  </a:cubicBezTo>
                  <a:close/>
                  <a:moveTo>
                    <a:pt x="14480" y="20382"/>
                  </a:moveTo>
                  <a:cubicBezTo>
                    <a:pt x="14502" y="20382"/>
                    <a:pt x="14526" y="20400"/>
                    <a:pt x="14541" y="20449"/>
                  </a:cubicBezTo>
                  <a:cubicBezTo>
                    <a:pt x="14532" y="20477"/>
                    <a:pt x="14513" y="20496"/>
                    <a:pt x="14503" y="20524"/>
                  </a:cubicBezTo>
                  <a:cubicBezTo>
                    <a:pt x="14361" y="20517"/>
                    <a:pt x="14417" y="20382"/>
                    <a:pt x="14480" y="20382"/>
                  </a:cubicBezTo>
                  <a:close/>
                  <a:moveTo>
                    <a:pt x="19049" y="20933"/>
                  </a:moveTo>
                  <a:cubicBezTo>
                    <a:pt x="19178" y="20933"/>
                    <a:pt x="19198" y="21197"/>
                    <a:pt x="19071" y="21219"/>
                  </a:cubicBezTo>
                  <a:lnTo>
                    <a:pt x="19067" y="21219"/>
                  </a:lnTo>
                  <a:cubicBezTo>
                    <a:pt x="19061" y="21220"/>
                    <a:pt x="19056" y="21221"/>
                    <a:pt x="19050" y="21221"/>
                  </a:cubicBezTo>
                  <a:cubicBezTo>
                    <a:pt x="18927" y="21221"/>
                    <a:pt x="18870" y="21003"/>
                    <a:pt x="18995" y="20947"/>
                  </a:cubicBezTo>
                  <a:cubicBezTo>
                    <a:pt x="19015" y="20937"/>
                    <a:pt x="19033" y="20933"/>
                    <a:pt x="19049" y="20933"/>
                  </a:cubicBezTo>
                  <a:close/>
                  <a:moveTo>
                    <a:pt x="16024" y="0"/>
                  </a:moveTo>
                  <a:cubicBezTo>
                    <a:pt x="15981" y="0"/>
                    <a:pt x="15939" y="3"/>
                    <a:pt x="15897" y="9"/>
                  </a:cubicBezTo>
                  <a:cubicBezTo>
                    <a:pt x="15584" y="56"/>
                    <a:pt x="15380" y="275"/>
                    <a:pt x="15127" y="376"/>
                  </a:cubicBezTo>
                  <a:cubicBezTo>
                    <a:pt x="14817" y="495"/>
                    <a:pt x="14281" y="661"/>
                    <a:pt x="14704" y="924"/>
                  </a:cubicBezTo>
                  <a:cubicBezTo>
                    <a:pt x="15124" y="908"/>
                    <a:pt x="15474" y="730"/>
                    <a:pt x="15841" y="723"/>
                  </a:cubicBezTo>
                  <a:lnTo>
                    <a:pt x="15841" y="723"/>
                  </a:lnTo>
                  <a:cubicBezTo>
                    <a:pt x="15879" y="949"/>
                    <a:pt x="15719" y="1134"/>
                    <a:pt x="15640" y="1290"/>
                  </a:cubicBezTo>
                  <a:cubicBezTo>
                    <a:pt x="15578" y="1409"/>
                    <a:pt x="15593" y="1485"/>
                    <a:pt x="15528" y="1532"/>
                  </a:cubicBezTo>
                  <a:cubicBezTo>
                    <a:pt x="15473" y="1568"/>
                    <a:pt x="15409" y="1583"/>
                    <a:pt x="15340" y="1583"/>
                  </a:cubicBezTo>
                  <a:cubicBezTo>
                    <a:pt x="15077" y="1583"/>
                    <a:pt x="14731" y="1370"/>
                    <a:pt x="14466" y="1328"/>
                  </a:cubicBezTo>
                  <a:cubicBezTo>
                    <a:pt x="14437" y="1324"/>
                    <a:pt x="14410" y="1322"/>
                    <a:pt x="14383" y="1322"/>
                  </a:cubicBezTo>
                  <a:cubicBezTo>
                    <a:pt x="14232" y="1322"/>
                    <a:pt x="14101" y="1379"/>
                    <a:pt x="13952" y="1384"/>
                  </a:cubicBezTo>
                  <a:cubicBezTo>
                    <a:pt x="13949" y="1384"/>
                    <a:pt x="13946" y="1384"/>
                    <a:pt x="13943" y="1384"/>
                  </a:cubicBezTo>
                  <a:cubicBezTo>
                    <a:pt x="13828" y="1384"/>
                    <a:pt x="13720" y="1347"/>
                    <a:pt x="13615" y="1347"/>
                  </a:cubicBezTo>
                  <a:cubicBezTo>
                    <a:pt x="13562" y="1347"/>
                    <a:pt x="13509" y="1357"/>
                    <a:pt x="13457" y="1384"/>
                  </a:cubicBezTo>
                  <a:cubicBezTo>
                    <a:pt x="13313" y="1340"/>
                    <a:pt x="13338" y="1168"/>
                    <a:pt x="13200" y="1146"/>
                  </a:cubicBezTo>
                  <a:cubicBezTo>
                    <a:pt x="13193" y="1145"/>
                    <a:pt x="13185" y="1144"/>
                    <a:pt x="13177" y="1144"/>
                  </a:cubicBezTo>
                  <a:cubicBezTo>
                    <a:pt x="13079" y="1144"/>
                    <a:pt x="12971" y="1244"/>
                    <a:pt x="12887" y="1256"/>
                  </a:cubicBezTo>
                  <a:cubicBezTo>
                    <a:pt x="12873" y="1258"/>
                    <a:pt x="12859" y="1259"/>
                    <a:pt x="12845" y="1259"/>
                  </a:cubicBezTo>
                  <a:cubicBezTo>
                    <a:pt x="12774" y="1259"/>
                    <a:pt x="12707" y="1237"/>
                    <a:pt x="12628" y="1237"/>
                  </a:cubicBezTo>
                  <a:cubicBezTo>
                    <a:pt x="12623" y="1237"/>
                    <a:pt x="12619" y="1237"/>
                    <a:pt x="12615" y="1237"/>
                  </a:cubicBezTo>
                  <a:cubicBezTo>
                    <a:pt x="12430" y="1243"/>
                    <a:pt x="12232" y="1325"/>
                    <a:pt x="12026" y="1365"/>
                  </a:cubicBezTo>
                  <a:cubicBezTo>
                    <a:pt x="11800" y="1409"/>
                    <a:pt x="11581" y="1384"/>
                    <a:pt x="11365" y="1400"/>
                  </a:cubicBezTo>
                  <a:cubicBezTo>
                    <a:pt x="11097" y="1423"/>
                    <a:pt x="10809" y="1551"/>
                    <a:pt x="10547" y="1551"/>
                  </a:cubicBezTo>
                  <a:cubicBezTo>
                    <a:pt x="10521" y="1551"/>
                    <a:pt x="10495" y="1550"/>
                    <a:pt x="10469" y="1547"/>
                  </a:cubicBezTo>
                  <a:cubicBezTo>
                    <a:pt x="10315" y="1532"/>
                    <a:pt x="10193" y="1394"/>
                    <a:pt x="10046" y="1365"/>
                  </a:cubicBezTo>
                  <a:cubicBezTo>
                    <a:pt x="10002" y="1356"/>
                    <a:pt x="9956" y="1355"/>
                    <a:pt x="9909" y="1355"/>
                  </a:cubicBezTo>
                  <a:cubicBezTo>
                    <a:pt x="9887" y="1355"/>
                    <a:pt x="9865" y="1355"/>
                    <a:pt x="9843" y="1355"/>
                  </a:cubicBezTo>
                  <a:cubicBezTo>
                    <a:pt x="9801" y="1355"/>
                    <a:pt x="9758" y="1354"/>
                    <a:pt x="9717" y="1347"/>
                  </a:cubicBezTo>
                  <a:cubicBezTo>
                    <a:pt x="9601" y="1325"/>
                    <a:pt x="9510" y="1275"/>
                    <a:pt x="9404" y="1256"/>
                  </a:cubicBezTo>
                  <a:cubicBezTo>
                    <a:pt x="9297" y="1235"/>
                    <a:pt x="9182" y="1230"/>
                    <a:pt x="9064" y="1230"/>
                  </a:cubicBezTo>
                  <a:cubicBezTo>
                    <a:pt x="8977" y="1230"/>
                    <a:pt x="8888" y="1233"/>
                    <a:pt x="8800" y="1233"/>
                  </a:cubicBezTo>
                  <a:cubicBezTo>
                    <a:pt x="8706" y="1233"/>
                    <a:pt x="8613" y="1230"/>
                    <a:pt x="8524" y="1218"/>
                  </a:cubicBezTo>
                  <a:cubicBezTo>
                    <a:pt x="8404" y="1203"/>
                    <a:pt x="8301" y="1127"/>
                    <a:pt x="8176" y="1109"/>
                  </a:cubicBezTo>
                  <a:cubicBezTo>
                    <a:pt x="8150" y="1105"/>
                    <a:pt x="8123" y="1104"/>
                    <a:pt x="8096" y="1104"/>
                  </a:cubicBezTo>
                  <a:cubicBezTo>
                    <a:pt x="8016" y="1104"/>
                    <a:pt x="7932" y="1115"/>
                    <a:pt x="7850" y="1115"/>
                  </a:cubicBezTo>
                  <a:cubicBezTo>
                    <a:pt x="7818" y="1115"/>
                    <a:pt x="7787" y="1114"/>
                    <a:pt x="7756" y="1109"/>
                  </a:cubicBezTo>
                  <a:cubicBezTo>
                    <a:pt x="7665" y="1096"/>
                    <a:pt x="7587" y="1037"/>
                    <a:pt x="7499" y="1018"/>
                  </a:cubicBezTo>
                  <a:cubicBezTo>
                    <a:pt x="7454" y="1008"/>
                    <a:pt x="7406" y="1006"/>
                    <a:pt x="7359" y="1006"/>
                  </a:cubicBezTo>
                  <a:cubicBezTo>
                    <a:pt x="7327" y="1006"/>
                    <a:pt x="7295" y="1007"/>
                    <a:pt x="7264" y="1007"/>
                  </a:cubicBezTo>
                  <a:cubicBezTo>
                    <a:pt x="7225" y="1007"/>
                    <a:pt x="7187" y="1005"/>
                    <a:pt x="7151" y="999"/>
                  </a:cubicBezTo>
                  <a:cubicBezTo>
                    <a:pt x="7036" y="977"/>
                    <a:pt x="6938" y="892"/>
                    <a:pt x="6819" y="889"/>
                  </a:cubicBezTo>
                  <a:cubicBezTo>
                    <a:pt x="6811" y="889"/>
                    <a:pt x="6802" y="889"/>
                    <a:pt x="6793" y="889"/>
                  </a:cubicBezTo>
                  <a:cubicBezTo>
                    <a:pt x="6630" y="889"/>
                    <a:pt x="6473" y="969"/>
                    <a:pt x="6325" y="999"/>
                  </a:cubicBezTo>
                  <a:cubicBezTo>
                    <a:pt x="6149" y="1033"/>
                    <a:pt x="5980" y="1018"/>
                    <a:pt x="5795" y="1033"/>
                  </a:cubicBezTo>
                  <a:cubicBezTo>
                    <a:pt x="5570" y="1055"/>
                    <a:pt x="5328" y="1149"/>
                    <a:pt x="5078" y="1181"/>
                  </a:cubicBezTo>
                  <a:cubicBezTo>
                    <a:pt x="4840" y="1212"/>
                    <a:pt x="4605" y="1272"/>
                    <a:pt x="4382" y="1365"/>
                  </a:cubicBezTo>
                  <a:cubicBezTo>
                    <a:pt x="4160" y="1456"/>
                    <a:pt x="3925" y="1519"/>
                    <a:pt x="3687" y="1547"/>
                  </a:cubicBezTo>
                  <a:cubicBezTo>
                    <a:pt x="3468" y="1578"/>
                    <a:pt x="3183" y="1553"/>
                    <a:pt x="3026" y="1766"/>
                  </a:cubicBezTo>
                  <a:cubicBezTo>
                    <a:pt x="3064" y="1920"/>
                    <a:pt x="3195" y="2077"/>
                    <a:pt x="3136" y="2261"/>
                  </a:cubicBezTo>
                  <a:cubicBezTo>
                    <a:pt x="3093" y="2357"/>
                    <a:pt x="3030" y="2388"/>
                    <a:pt x="2958" y="2388"/>
                  </a:cubicBezTo>
                  <a:cubicBezTo>
                    <a:pt x="2828" y="2388"/>
                    <a:pt x="2666" y="2288"/>
                    <a:pt x="2531" y="2280"/>
                  </a:cubicBezTo>
                  <a:cubicBezTo>
                    <a:pt x="2520" y="2280"/>
                    <a:pt x="2509" y="2279"/>
                    <a:pt x="2498" y="2279"/>
                  </a:cubicBezTo>
                  <a:cubicBezTo>
                    <a:pt x="2310" y="2279"/>
                    <a:pt x="2015" y="2348"/>
                    <a:pt x="1817" y="2390"/>
                  </a:cubicBezTo>
                  <a:cubicBezTo>
                    <a:pt x="1585" y="2440"/>
                    <a:pt x="1272" y="2499"/>
                    <a:pt x="1284" y="2703"/>
                  </a:cubicBezTo>
                  <a:cubicBezTo>
                    <a:pt x="1294" y="2852"/>
                    <a:pt x="1459" y="2881"/>
                    <a:pt x="1655" y="2881"/>
                  </a:cubicBezTo>
                  <a:cubicBezTo>
                    <a:pt x="1776" y="2881"/>
                    <a:pt x="1910" y="2870"/>
                    <a:pt x="2026" y="2870"/>
                  </a:cubicBezTo>
                  <a:cubicBezTo>
                    <a:pt x="2141" y="2870"/>
                    <a:pt x="2239" y="2880"/>
                    <a:pt x="2293" y="2922"/>
                  </a:cubicBezTo>
                  <a:cubicBezTo>
                    <a:pt x="2321" y="3173"/>
                    <a:pt x="1961" y="3126"/>
                    <a:pt x="1704" y="3160"/>
                  </a:cubicBezTo>
                  <a:cubicBezTo>
                    <a:pt x="1585" y="3176"/>
                    <a:pt x="1469" y="3264"/>
                    <a:pt x="1375" y="3270"/>
                  </a:cubicBezTo>
                  <a:cubicBezTo>
                    <a:pt x="1367" y="3271"/>
                    <a:pt x="1359" y="3271"/>
                    <a:pt x="1351" y="3271"/>
                  </a:cubicBezTo>
                  <a:cubicBezTo>
                    <a:pt x="1271" y="3271"/>
                    <a:pt x="1195" y="3235"/>
                    <a:pt x="1131" y="3235"/>
                  </a:cubicBezTo>
                  <a:cubicBezTo>
                    <a:pt x="1127" y="3235"/>
                    <a:pt x="1123" y="3235"/>
                    <a:pt x="1118" y="3236"/>
                  </a:cubicBezTo>
                  <a:cubicBezTo>
                    <a:pt x="937" y="3245"/>
                    <a:pt x="789" y="3364"/>
                    <a:pt x="551" y="3436"/>
                  </a:cubicBezTo>
                  <a:cubicBezTo>
                    <a:pt x="401" y="3480"/>
                    <a:pt x="31" y="3590"/>
                    <a:pt x="19" y="3693"/>
                  </a:cubicBezTo>
                  <a:cubicBezTo>
                    <a:pt x="0" y="3853"/>
                    <a:pt x="407" y="3978"/>
                    <a:pt x="623" y="4078"/>
                  </a:cubicBezTo>
                  <a:cubicBezTo>
                    <a:pt x="915" y="4210"/>
                    <a:pt x="1078" y="4294"/>
                    <a:pt x="1338" y="4351"/>
                  </a:cubicBezTo>
                  <a:cubicBezTo>
                    <a:pt x="1487" y="4383"/>
                    <a:pt x="1695" y="4395"/>
                    <a:pt x="1901" y="4395"/>
                  </a:cubicBezTo>
                  <a:cubicBezTo>
                    <a:pt x="2093" y="4395"/>
                    <a:pt x="2284" y="4385"/>
                    <a:pt x="2421" y="4370"/>
                  </a:cubicBezTo>
                  <a:cubicBezTo>
                    <a:pt x="2522" y="4358"/>
                    <a:pt x="2641" y="4315"/>
                    <a:pt x="2713" y="4315"/>
                  </a:cubicBezTo>
                  <a:cubicBezTo>
                    <a:pt x="2719" y="4315"/>
                    <a:pt x="2726" y="4315"/>
                    <a:pt x="2732" y="4316"/>
                  </a:cubicBezTo>
                  <a:cubicBezTo>
                    <a:pt x="2910" y="4332"/>
                    <a:pt x="2910" y="4470"/>
                    <a:pt x="3060" y="4479"/>
                  </a:cubicBezTo>
                  <a:cubicBezTo>
                    <a:pt x="3071" y="4480"/>
                    <a:pt x="3082" y="4481"/>
                    <a:pt x="3092" y="4481"/>
                  </a:cubicBezTo>
                  <a:cubicBezTo>
                    <a:pt x="3252" y="4481"/>
                    <a:pt x="3334" y="4370"/>
                    <a:pt x="3502" y="4332"/>
                  </a:cubicBezTo>
                  <a:cubicBezTo>
                    <a:pt x="3678" y="4291"/>
                    <a:pt x="3909" y="4319"/>
                    <a:pt x="4088" y="4241"/>
                  </a:cubicBezTo>
                  <a:cubicBezTo>
                    <a:pt x="4270" y="4163"/>
                    <a:pt x="4345" y="4012"/>
                    <a:pt x="4473" y="4003"/>
                  </a:cubicBezTo>
                  <a:cubicBezTo>
                    <a:pt x="4481" y="4002"/>
                    <a:pt x="4488" y="4002"/>
                    <a:pt x="4495" y="4002"/>
                  </a:cubicBezTo>
                  <a:cubicBezTo>
                    <a:pt x="4691" y="4002"/>
                    <a:pt x="4801" y="4205"/>
                    <a:pt x="5021" y="4241"/>
                  </a:cubicBezTo>
                  <a:cubicBezTo>
                    <a:pt x="5397" y="4307"/>
                    <a:pt x="5689" y="4216"/>
                    <a:pt x="5958" y="4351"/>
                  </a:cubicBezTo>
                  <a:cubicBezTo>
                    <a:pt x="6168" y="4454"/>
                    <a:pt x="6281" y="4774"/>
                    <a:pt x="6378" y="4899"/>
                  </a:cubicBezTo>
                  <a:cubicBezTo>
                    <a:pt x="6422" y="4955"/>
                    <a:pt x="6262" y="5093"/>
                    <a:pt x="6249" y="5175"/>
                  </a:cubicBezTo>
                  <a:cubicBezTo>
                    <a:pt x="6243" y="5231"/>
                    <a:pt x="6293" y="5319"/>
                    <a:pt x="6287" y="5394"/>
                  </a:cubicBezTo>
                  <a:cubicBezTo>
                    <a:pt x="6274" y="5585"/>
                    <a:pt x="6127" y="5710"/>
                    <a:pt x="6249" y="5817"/>
                  </a:cubicBezTo>
                  <a:cubicBezTo>
                    <a:pt x="6274" y="5837"/>
                    <a:pt x="6302" y="5845"/>
                    <a:pt x="6332" y="5845"/>
                  </a:cubicBezTo>
                  <a:cubicBezTo>
                    <a:pt x="6421" y="5845"/>
                    <a:pt x="6525" y="5773"/>
                    <a:pt x="6615" y="5773"/>
                  </a:cubicBezTo>
                  <a:cubicBezTo>
                    <a:pt x="6657" y="5773"/>
                    <a:pt x="6696" y="5789"/>
                    <a:pt x="6729" y="5836"/>
                  </a:cubicBezTo>
                  <a:cubicBezTo>
                    <a:pt x="6851" y="6011"/>
                    <a:pt x="6610" y="6077"/>
                    <a:pt x="6581" y="6236"/>
                  </a:cubicBezTo>
                  <a:cubicBezTo>
                    <a:pt x="6544" y="6424"/>
                    <a:pt x="6638" y="6609"/>
                    <a:pt x="6635" y="6785"/>
                  </a:cubicBezTo>
                  <a:cubicBezTo>
                    <a:pt x="6632" y="6897"/>
                    <a:pt x="6613" y="7007"/>
                    <a:pt x="6581" y="7117"/>
                  </a:cubicBezTo>
                  <a:cubicBezTo>
                    <a:pt x="6525" y="7245"/>
                    <a:pt x="6340" y="7242"/>
                    <a:pt x="6325" y="7374"/>
                  </a:cubicBezTo>
                  <a:cubicBezTo>
                    <a:pt x="6296" y="7583"/>
                    <a:pt x="6628" y="7728"/>
                    <a:pt x="6653" y="7903"/>
                  </a:cubicBezTo>
                  <a:cubicBezTo>
                    <a:pt x="6672" y="8031"/>
                    <a:pt x="6550" y="8260"/>
                    <a:pt x="6506" y="8363"/>
                  </a:cubicBezTo>
                  <a:cubicBezTo>
                    <a:pt x="6384" y="8652"/>
                    <a:pt x="6187" y="8896"/>
                    <a:pt x="5977" y="9150"/>
                  </a:cubicBezTo>
                  <a:cubicBezTo>
                    <a:pt x="5779" y="9388"/>
                    <a:pt x="5485" y="9607"/>
                    <a:pt x="5353" y="9848"/>
                  </a:cubicBezTo>
                  <a:cubicBezTo>
                    <a:pt x="5278" y="9977"/>
                    <a:pt x="5269" y="10127"/>
                    <a:pt x="5206" y="10249"/>
                  </a:cubicBezTo>
                  <a:cubicBezTo>
                    <a:pt x="5112" y="10425"/>
                    <a:pt x="4949" y="10512"/>
                    <a:pt x="4859" y="10691"/>
                  </a:cubicBezTo>
                  <a:cubicBezTo>
                    <a:pt x="4821" y="10945"/>
                    <a:pt x="4846" y="11170"/>
                    <a:pt x="4859" y="11405"/>
                  </a:cubicBezTo>
                  <a:cubicBezTo>
                    <a:pt x="4871" y="11640"/>
                    <a:pt x="4849" y="11881"/>
                    <a:pt x="4874" y="12100"/>
                  </a:cubicBezTo>
                  <a:cubicBezTo>
                    <a:pt x="4890" y="12226"/>
                    <a:pt x="4937" y="12464"/>
                    <a:pt x="5003" y="12577"/>
                  </a:cubicBezTo>
                  <a:cubicBezTo>
                    <a:pt x="5084" y="12708"/>
                    <a:pt x="5209" y="12671"/>
                    <a:pt x="5369" y="12761"/>
                  </a:cubicBezTo>
                  <a:cubicBezTo>
                    <a:pt x="5491" y="12830"/>
                    <a:pt x="5679" y="13003"/>
                    <a:pt x="5720" y="13128"/>
                  </a:cubicBezTo>
                  <a:cubicBezTo>
                    <a:pt x="5764" y="13269"/>
                    <a:pt x="5742" y="13479"/>
                    <a:pt x="5758" y="13660"/>
                  </a:cubicBezTo>
                  <a:cubicBezTo>
                    <a:pt x="5776" y="13852"/>
                    <a:pt x="5783" y="14071"/>
                    <a:pt x="5830" y="14209"/>
                  </a:cubicBezTo>
                  <a:cubicBezTo>
                    <a:pt x="5883" y="14359"/>
                    <a:pt x="6124" y="14506"/>
                    <a:pt x="6124" y="14685"/>
                  </a:cubicBezTo>
                  <a:cubicBezTo>
                    <a:pt x="6121" y="14845"/>
                    <a:pt x="5905" y="14866"/>
                    <a:pt x="5905" y="15032"/>
                  </a:cubicBezTo>
                  <a:cubicBezTo>
                    <a:pt x="5905" y="15299"/>
                    <a:pt x="6428" y="15305"/>
                    <a:pt x="6491" y="15565"/>
                  </a:cubicBezTo>
                  <a:cubicBezTo>
                    <a:pt x="6522" y="15697"/>
                    <a:pt x="6428" y="15841"/>
                    <a:pt x="6456" y="15950"/>
                  </a:cubicBezTo>
                  <a:cubicBezTo>
                    <a:pt x="6491" y="16079"/>
                    <a:pt x="6707" y="16185"/>
                    <a:pt x="6769" y="16242"/>
                  </a:cubicBezTo>
                  <a:cubicBezTo>
                    <a:pt x="6866" y="16335"/>
                    <a:pt x="6929" y="16485"/>
                    <a:pt x="7070" y="16485"/>
                  </a:cubicBezTo>
                  <a:cubicBezTo>
                    <a:pt x="7084" y="16485"/>
                    <a:pt x="7100" y="16483"/>
                    <a:pt x="7117" y="16480"/>
                  </a:cubicBezTo>
                  <a:cubicBezTo>
                    <a:pt x="7245" y="16314"/>
                    <a:pt x="7014" y="16182"/>
                    <a:pt x="6951" y="16041"/>
                  </a:cubicBezTo>
                  <a:cubicBezTo>
                    <a:pt x="6879" y="15885"/>
                    <a:pt x="6882" y="15615"/>
                    <a:pt x="6804" y="15365"/>
                  </a:cubicBezTo>
                  <a:cubicBezTo>
                    <a:pt x="6757" y="15205"/>
                    <a:pt x="6613" y="15083"/>
                    <a:pt x="6566" y="14942"/>
                  </a:cubicBezTo>
                  <a:cubicBezTo>
                    <a:pt x="6516" y="14794"/>
                    <a:pt x="6525" y="14641"/>
                    <a:pt x="6475" y="14519"/>
                  </a:cubicBezTo>
                  <a:cubicBezTo>
                    <a:pt x="6422" y="14400"/>
                    <a:pt x="6252" y="14237"/>
                    <a:pt x="6237" y="14118"/>
                  </a:cubicBezTo>
                  <a:cubicBezTo>
                    <a:pt x="6199" y="13840"/>
                    <a:pt x="6367" y="13679"/>
                    <a:pt x="6530" y="13679"/>
                  </a:cubicBezTo>
                  <a:cubicBezTo>
                    <a:pt x="6626" y="13679"/>
                    <a:pt x="6720" y="13736"/>
                    <a:pt x="6769" y="13858"/>
                  </a:cubicBezTo>
                  <a:cubicBezTo>
                    <a:pt x="6848" y="14058"/>
                    <a:pt x="6735" y="14240"/>
                    <a:pt x="6769" y="14447"/>
                  </a:cubicBezTo>
                  <a:cubicBezTo>
                    <a:pt x="6794" y="14613"/>
                    <a:pt x="7007" y="14772"/>
                    <a:pt x="7117" y="14923"/>
                  </a:cubicBezTo>
                  <a:cubicBezTo>
                    <a:pt x="7236" y="15089"/>
                    <a:pt x="7333" y="15252"/>
                    <a:pt x="7446" y="15365"/>
                  </a:cubicBezTo>
                  <a:cubicBezTo>
                    <a:pt x="7455" y="15449"/>
                    <a:pt x="7455" y="15534"/>
                    <a:pt x="7446" y="15618"/>
                  </a:cubicBezTo>
                  <a:cubicBezTo>
                    <a:pt x="7596" y="15800"/>
                    <a:pt x="7772" y="15960"/>
                    <a:pt x="7922" y="16151"/>
                  </a:cubicBezTo>
                  <a:cubicBezTo>
                    <a:pt x="8126" y="16408"/>
                    <a:pt x="8445" y="16724"/>
                    <a:pt x="8398" y="17159"/>
                  </a:cubicBezTo>
                  <a:cubicBezTo>
                    <a:pt x="8386" y="17297"/>
                    <a:pt x="8245" y="17419"/>
                    <a:pt x="8251" y="17564"/>
                  </a:cubicBezTo>
                  <a:cubicBezTo>
                    <a:pt x="8257" y="17689"/>
                    <a:pt x="8408" y="17833"/>
                    <a:pt x="8545" y="17930"/>
                  </a:cubicBezTo>
                  <a:cubicBezTo>
                    <a:pt x="8693" y="18030"/>
                    <a:pt x="8815" y="18149"/>
                    <a:pt x="8931" y="18203"/>
                  </a:cubicBezTo>
                  <a:cubicBezTo>
                    <a:pt x="9012" y="18243"/>
                    <a:pt x="9159" y="18250"/>
                    <a:pt x="9260" y="18293"/>
                  </a:cubicBezTo>
                  <a:cubicBezTo>
                    <a:pt x="9391" y="18353"/>
                    <a:pt x="9495" y="18491"/>
                    <a:pt x="9645" y="18569"/>
                  </a:cubicBezTo>
                  <a:cubicBezTo>
                    <a:pt x="9830" y="18663"/>
                    <a:pt x="10080" y="18719"/>
                    <a:pt x="10306" y="18826"/>
                  </a:cubicBezTo>
                  <a:cubicBezTo>
                    <a:pt x="10522" y="18926"/>
                    <a:pt x="10813" y="19061"/>
                    <a:pt x="10983" y="19064"/>
                  </a:cubicBezTo>
                  <a:cubicBezTo>
                    <a:pt x="11155" y="19064"/>
                    <a:pt x="11340" y="18885"/>
                    <a:pt x="11531" y="18879"/>
                  </a:cubicBezTo>
                  <a:cubicBezTo>
                    <a:pt x="11535" y="18879"/>
                    <a:pt x="11540" y="18879"/>
                    <a:pt x="11545" y="18879"/>
                  </a:cubicBezTo>
                  <a:cubicBezTo>
                    <a:pt x="11986" y="18879"/>
                    <a:pt x="12180" y="19454"/>
                    <a:pt x="12539" y="19631"/>
                  </a:cubicBezTo>
                  <a:cubicBezTo>
                    <a:pt x="12630" y="19678"/>
                    <a:pt x="12752" y="19678"/>
                    <a:pt x="12871" y="19706"/>
                  </a:cubicBezTo>
                  <a:cubicBezTo>
                    <a:pt x="12965" y="19725"/>
                    <a:pt x="13034" y="19766"/>
                    <a:pt x="13128" y="19797"/>
                  </a:cubicBezTo>
                  <a:cubicBezTo>
                    <a:pt x="13322" y="19863"/>
                    <a:pt x="13557" y="19856"/>
                    <a:pt x="13714" y="19925"/>
                  </a:cubicBezTo>
                  <a:cubicBezTo>
                    <a:pt x="13949" y="20029"/>
                    <a:pt x="14118" y="20467"/>
                    <a:pt x="14319" y="20583"/>
                  </a:cubicBezTo>
                  <a:cubicBezTo>
                    <a:pt x="14328" y="20702"/>
                    <a:pt x="14297" y="20862"/>
                    <a:pt x="14337" y="20950"/>
                  </a:cubicBezTo>
                  <a:cubicBezTo>
                    <a:pt x="14431" y="21081"/>
                    <a:pt x="14566" y="21050"/>
                    <a:pt x="14723" y="21135"/>
                  </a:cubicBezTo>
                  <a:cubicBezTo>
                    <a:pt x="14911" y="21235"/>
                    <a:pt x="14967" y="21498"/>
                    <a:pt x="15146" y="21576"/>
                  </a:cubicBezTo>
                  <a:cubicBezTo>
                    <a:pt x="15205" y="21601"/>
                    <a:pt x="15359" y="21601"/>
                    <a:pt x="15456" y="21629"/>
                  </a:cubicBezTo>
                  <a:cubicBezTo>
                    <a:pt x="15677" y="21697"/>
                    <a:pt x="15762" y="21932"/>
                    <a:pt x="15932" y="21932"/>
                  </a:cubicBezTo>
                  <a:cubicBezTo>
                    <a:pt x="15949" y="21932"/>
                    <a:pt x="15968" y="21930"/>
                    <a:pt x="15988" y="21924"/>
                  </a:cubicBezTo>
                  <a:cubicBezTo>
                    <a:pt x="16123" y="21880"/>
                    <a:pt x="16113" y="21739"/>
                    <a:pt x="16132" y="21611"/>
                  </a:cubicBezTo>
                  <a:cubicBezTo>
                    <a:pt x="16223" y="21510"/>
                    <a:pt x="16323" y="21357"/>
                    <a:pt x="16464" y="21354"/>
                  </a:cubicBezTo>
                  <a:cubicBezTo>
                    <a:pt x="16467" y="21354"/>
                    <a:pt x="16470" y="21354"/>
                    <a:pt x="16473" y="21354"/>
                  </a:cubicBezTo>
                  <a:cubicBezTo>
                    <a:pt x="16693" y="21354"/>
                    <a:pt x="16713" y="21592"/>
                    <a:pt x="16793" y="21811"/>
                  </a:cubicBezTo>
                  <a:cubicBezTo>
                    <a:pt x="16840" y="21936"/>
                    <a:pt x="16962" y="22046"/>
                    <a:pt x="16994" y="22178"/>
                  </a:cubicBezTo>
                  <a:cubicBezTo>
                    <a:pt x="17050" y="22406"/>
                    <a:pt x="17025" y="23086"/>
                    <a:pt x="16978" y="23224"/>
                  </a:cubicBezTo>
                  <a:cubicBezTo>
                    <a:pt x="16919" y="23390"/>
                    <a:pt x="16696" y="23459"/>
                    <a:pt x="16555" y="23644"/>
                  </a:cubicBezTo>
                  <a:cubicBezTo>
                    <a:pt x="16489" y="23731"/>
                    <a:pt x="16458" y="23857"/>
                    <a:pt x="16408" y="23919"/>
                  </a:cubicBezTo>
                  <a:cubicBezTo>
                    <a:pt x="16320" y="24029"/>
                    <a:pt x="16182" y="24057"/>
                    <a:pt x="16117" y="24157"/>
                  </a:cubicBezTo>
                  <a:cubicBezTo>
                    <a:pt x="16079" y="24214"/>
                    <a:pt x="16041" y="24336"/>
                    <a:pt x="16007" y="24414"/>
                  </a:cubicBezTo>
                  <a:cubicBezTo>
                    <a:pt x="15894" y="24646"/>
                    <a:pt x="15747" y="24812"/>
                    <a:pt x="15841" y="25091"/>
                  </a:cubicBezTo>
                  <a:cubicBezTo>
                    <a:pt x="15879" y="25207"/>
                    <a:pt x="16060" y="25285"/>
                    <a:pt x="16060" y="25423"/>
                  </a:cubicBezTo>
                  <a:cubicBezTo>
                    <a:pt x="16060" y="25583"/>
                    <a:pt x="15719" y="25724"/>
                    <a:pt x="15694" y="25899"/>
                  </a:cubicBezTo>
                  <a:cubicBezTo>
                    <a:pt x="15675" y="26027"/>
                    <a:pt x="15800" y="26259"/>
                    <a:pt x="15841" y="26428"/>
                  </a:cubicBezTo>
                  <a:cubicBezTo>
                    <a:pt x="15872" y="26560"/>
                    <a:pt x="16113" y="26638"/>
                    <a:pt x="16189" y="26723"/>
                  </a:cubicBezTo>
                  <a:cubicBezTo>
                    <a:pt x="16317" y="26867"/>
                    <a:pt x="16420" y="27074"/>
                    <a:pt x="16536" y="27255"/>
                  </a:cubicBezTo>
                  <a:cubicBezTo>
                    <a:pt x="16768" y="27609"/>
                    <a:pt x="16953" y="28045"/>
                    <a:pt x="17179" y="28389"/>
                  </a:cubicBezTo>
                  <a:cubicBezTo>
                    <a:pt x="17298" y="28571"/>
                    <a:pt x="17467" y="28734"/>
                    <a:pt x="17545" y="28922"/>
                  </a:cubicBezTo>
                  <a:cubicBezTo>
                    <a:pt x="17586" y="29016"/>
                    <a:pt x="17579" y="29129"/>
                    <a:pt x="17620" y="29216"/>
                  </a:cubicBezTo>
                  <a:cubicBezTo>
                    <a:pt x="17749" y="29511"/>
                    <a:pt x="18328" y="29821"/>
                    <a:pt x="18626" y="29968"/>
                  </a:cubicBezTo>
                  <a:cubicBezTo>
                    <a:pt x="18767" y="30037"/>
                    <a:pt x="18920" y="30059"/>
                    <a:pt x="19049" y="30131"/>
                  </a:cubicBezTo>
                  <a:cubicBezTo>
                    <a:pt x="19243" y="30241"/>
                    <a:pt x="19628" y="30529"/>
                    <a:pt x="19725" y="30701"/>
                  </a:cubicBezTo>
                  <a:cubicBezTo>
                    <a:pt x="19816" y="30851"/>
                    <a:pt x="19866" y="31227"/>
                    <a:pt x="19910" y="31469"/>
                  </a:cubicBezTo>
                  <a:cubicBezTo>
                    <a:pt x="19966" y="31791"/>
                    <a:pt x="19913" y="32039"/>
                    <a:pt x="19929" y="32386"/>
                  </a:cubicBezTo>
                  <a:cubicBezTo>
                    <a:pt x="19935" y="32574"/>
                    <a:pt x="20001" y="32765"/>
                    <a:pt x="20001" y="32953"/>
                  </a:cubicBezTo>
                  <a:cubicBezTo>
                    <a:pt x="20004" y="33019"/>
                    <a:pt x="19966" y="33069"/>
                    <a:pt x="19966" y="33138"/>
                  </a:cubicBezTo>
                  <a:cubicBezTo>
                    <a:pt x="19957" y="33367"/>
                    <a:pt x="20020" y="33624"/>
                    <a:pt x="20001" y="33852"/>
                  </a:cubicBezTo>
                  <a:cubicBezTo>
                    <a:pt x="19991" y="33978"/>
                    <a:pt x="19957" y="34078"/>
                    <a:pt x="19966" y="34181"/>
                  </a:cubicBezTo>
                  <a:cubicBezTo>
                    <a:pt x="19976" y="34297"/>
                    <a:pt x="20029" y="34397"/>
                    <a:pt x="20038" y="34495"/>
                  </a:cubicBezTo>
                  <a:cubicBezTo>
                    <a:pt x="20048" y="34604"/>
                    <a:pt x="20010" y="34742"/>
                    <a:pt x="20020" y="34827"/>
                  </a:cubicBezTo>
                  <a:cubicBezTo>
                    <a:pt x="20045" y="35058"/>
                    <a:pt x="20214" y="35237"/>
                    <a:pt x="20258" y="35450"/>
                  </a:cubicBezTo>
                  <a:cubicBezTo>
                    <a:pt x="20298" y="35685"/>
                    <a:pt x="20311" y="35926"/>
                    <a:pt x="20295" y="36164"/>
                  </a:cubicBezTo>
                  <a:cubicBezTo>
                    <a:pt x="20283" y="36271"/>
                    <a:pt x="20220" y="36377"/>
                    <a:pt x="20204" y="36493"/>
                  </a:cubicBezTo>
                  <a:cubicBezTo>
                    <a:pt x="20192" y="36584"/>
                    <a:pt x="20217" y="36681"/>
                    <a:pt x="20204" y="36769"/>
                  </a:cubicBezTo>
                  <a:cubicBezTo>
                    <a:pt x="20186" y="36897"/>
                    <a:pt x="20104" y="36997"/>
                    <a:pt x="20111" y="37116"/>
                  </a:cubicBezTo>
                  <a:cubicBezTo>
                    <a:pt x="20129" y="37364"/>
                    <a:pt x="20402" y="37567"/>
                    <a:pt x="20443" y="37812"/>
                  </a:cubicBezTo>
                  <a:cubicBezTo>
                    <a:pt x="20455" y="37896"/>
                    <a:pt x="20421" y="37990"/>
                    <a:pt x="20424" y="38069"/>
                  </a:cubicBezTo>
                  <a:cubicBezTo>
                    <a:pt x="20430" y="38222"/>
                    <a:pt x="20502" y="38351"/>
                    <a:pt x="20533" y="38492"/>
                  </a:cubicBezTo>
                  <a:cubicBezTo>
                    <a:pt x="20584" y="38705"/>
                    <a:pt x="20530" y="38996"/>
                    <a:pt x="20753" y="39096"/>
                  </a:cubicBezTo>
                  <a:cubicBezTo>
                    <a:pt x="20981" y="39027"/>
                    <a:pt x="20709" y="38770"/>
                    <a:pt x="20844" y="38654"/>
                  </a:cubicBezTo>
                  <a:lnTo>
                    <a:pt x="20844" y="38654"/>
                  </a:lnTo>
                  <a:cubicBezTo>
                    <a:pt x="21107" y="38736"/>
                    <a:pt x="21022" y="39162"/>
                    <a:pt x="21100" y="39425"/>
                  </a:cubicBezTo>
                  <a:cubicBezTo>
                    <a:pt x="21078" y="39439"/>
                    <a:pt x="21055" y="39444"/>
                    <a:pt x="21032" y="39444"/>
                  </a:cubicBezTo>
                  <a:cubicBezTo>
                    <a:pt x="20985" y="39444"/>
                    <a:pt x="20937" y="39424"/>
                    <a:pt x="20895" y="39424"/>
                  </a:cubicBezTo>
                  <a:cubicBezTo>
                    <a:pt x="20862" y="39424"/>
                    <a:pt x="20832" y="39437"/>
                    <a:pt x="20809" y="39481"/>
                  </a:cubicBezTo>
                  <a:cubicBezTo>
                    <a:pt x="20753" y="39591"/>
                    <a:pt x="20897" y="39698"/>
                    <a:pt x="20900" y="39776"/>
                  </a:cubicBezTo>
                  <a:cubicBezTo>
                    <a:pt x="20906" y="39907"/>
                    <a:pt x="20803" y="40064"/>
                    <a:pt x="20828" y="40158"/>
                  </a:cubicBezTo>
                  <a:cubicBezTo>
                    <a:pt x="20865" y="40315"/>
                    <a:pt x="21147" y="40286"/>
                    <a:pt x="21194" y="40415"/>
                  </a:cubicBezTo>
                  <a:cubicBezTo>
                    <a:pt x="21241" y="40553"/>
                    <a:pt x="21100" y="40650"/>
                    <a:pt x="21100" y="40800"/>
                  </a:cubicBezTo>
                  <a:cubicBezTo>
                    <a:pt x="21104" y="40951"/>
                    <a:pt x="21298" y="41223"/>
                    <a:pt x="21451" y="41424"/>
                  </a:cubicBezTo>
                  <a:cubicBezTo>
                    <a:pt x="21520" y="41518"/>
                    <a:pt x="21630" y="41577"/>
                    <a:pt x="21689" y="41662"/>
                  </a:cubicBezTo>
                  <a:cubicBezTo>
                    <a:pt x="21743" y="41737"/>
                    <a:pt x="21771" y="41872"/>
                    <a:pt x="21833" y="41937"/>
                  </a:cubicBezTo>
                  <a:cubicBezTo>
                    <a:pt x="21899" y="42003"/>
                    <a:pt x="22053" y="42038"/>
                    <a:pt x="22147" y="42103"/>
                  </a:cubicBezTo>
                  <a:cubicBezTo>
                    <a:pt x="22306" y="42207"/>
                    <a:pt x="22485" y="42476"/>
                    <a:pt x="22642" y="42561"/>
                  </a:cubicBezTo>
                  <a:cubicBezTo>
                    <a:pt x="22710" y="42595"/>
                    <a:pt x="22811" y="42614"/>
                    <a:pt x="22898" y="42652"/>
                  </a:cubicBezTo>
                  <a:cubicBezTo>
                    <a:pt x="23017" y="42705"/>
                    <a:pt x="23140" y="42796"/>
                    <a:pt x="23249" y="42836"/>
                  </a:cubicBezTo>
                  <a:cubicBezTo>
                    <a:pt x="23547" y="42943"/>
                    <a:pt x="23844" y="43015"/>
                    <a:pt x="24092" y="43128"/>
                  </a:cubicBezTo>
                  <a:lnTo>
                    <a:pt x="24358" y="43128"/>
                  </a:lnTo>
                  <a:cubicBezTo>
                    <a:pt x="24383" y="43114"/>
                    <a:pt x="24440" y="43106"/>
                    <a:pt x="24496" y="43106"/>
                  </a:cubicBezTo>
                  <a:cubicBezTo>
                    <a:pt x="24552" y="43106"/>
                    <a:pt x="24609" y="43114"/>
                    <a:pt x="24634" y="43128"/>
                  </a:cubicBezTo>
                  <a:lnTo>
                    <a:pt x="24668" y="43128"/>
                  </a:lnTo>
                  <a:cubicBezTo>
                    <a:pt x="24815" y="43087"/>
                    <a:pt x="24963" y="43043"/>
                    <a:pt x="25000" y="42890"/>
                  </a:cubicBezTo>
                  <a:cubicBezTo>
                    <a:pt x="24888" y="42633"/>
                    <a:pt x="24505" y="42664"/>
                    <a:pt x="24248" y="42523"/>
                  </a:cubicBezTo>
                  <a:cubicBezTo>
                    <a:pt x="24076" y="42429"/>
                    <a:pt x="23916" y="42229"/>
                    <a:pt x="23788" y="42085"/>
                  </a:cubicBezTo>
                  <a:cubicBezTo>
                    <a:pt x="23660" y="41937"/>
                    <a:pt x="23406" y="41746"/>
                    <a:pt x="23406" y="41571"/>
                  </a:cubicBezTo>
                  <a:cubicBezTo>
                    <a:pt x="23406" y="41424"/>
                    <a:pt x="23556" y="41386"/>
                    <a:pt x="23588" y="41258"/>
                  </a:cubicBezTo>
                  <a:cubicBezTo>
                    <a:pt x="23609" y="41160"/>
                    <a:pt x="23550" y="41135"/>
                    <a:pt x="23588" y="41019"/>
                  </a:cubicBezTo>
                  <a:cubicBezTo>
                    <a:pt x="23660" y="40803"/>
                    <a:pt x="23869" y="40800"/>
                    <a:pt x="23863" y="40578"/>
                  </a:cubicBezTo>
                  <a:cubicBezTo>
                    <a:pt x="23851" y="40214"/>
                    <a:pt x="23146" y="40368"/>
                    <a:pt x="23130" y="39992"/>
                  </a:cubicBezTo>
                  <a:cubicBezTo>
                    <a:pt x="23118" y="39741"/>
                    <a:pt x="23484" y="39751"/>
                    <a:pt x="23531" y="39516"/>
                  </a:cubicBezTo>
                  <a:cubicBezTo>
                    <a:pt x="23553" y="39406"/>
                    <a:pt x="23500" y="39359"/>
                    <a:pt x="23494" y="39184"/>
                  </a:cubicBezTo>
                  <a:cubicBezTo>
                    <a:pt x="23534" y="39005"/>
                    <a:pt x="23729" y="38983"/>
                    <a:pt x="23769" y="38802"/>
                  </a:cubicBezTo>
                  <a:cubicBezTo>
                    <a:pt x="23694" y="38670"/>
                    <a:pt x="23516" y="38755"/>
                    <a:pt x="23403" y="38689"/>
                  </a:cubicBezTo>
                  <a:cubicBezTo>
                    <a:pt x="23290" y="38626"/>
                    <a:pt x="23240" y="38479"/>
                    <a:pt x="23256" y="38341"/>
                  </a:cubicBezTo>
                  <a:cubicBezTo>
                    <a:pt x="23281" y="38331"/>
                    <a:pt x="23310" y="38326"/>
                    <a:pt x="23341" y="38326"/>
                  </a:cubicBezTo>
                  <a:cubicBezTo>
                    <a:pt x="23462" y="38326"/>
                    <a:pt x="23615" y="38389"/>
                    <a:pt x="23744" y="38389"/>
                  </a:cubicBezTo>
                  <a:cubicBezTo>
                    <a:pt x="23830" y="38389"/>
                    <a:pt x="23904" y="38361"/>
                    <a:pt x="23951" y="38269"/>
                  </a:cubicBezTo>
                  <a:cubicBezTo>
                    <a:pt x="24020" y="38144"/>
                    <a:pt x="23876" y="37827"/>
                    <a:pt x="23970" y="37702"/>
                  </a:cubicBezTo>
                  <a:cubicBezTo>
                    <a:pt x="24032" y="37614"/>
                    <a:pt x="24383" y="37611"/>
                    <a:pt x="24518" y="37589"/>
                  </a:cubicBezTo>
                  <a:cubicBezTo>
                    <a:pt x="24712" y="37558"/>
                    <a:pt x="24941" y="37514"/>
                    <a:pt x="25050" y="37445"/>
                  </a:cubicBezTo>
                  <a:cubicBezTo>
                    <a:pt x="25169" y="37364"/>
                    <a:pt x="25345" y="37138"/>
                    <a:pt x="25326" y="36913"/>
                  </a:cubicBezTo>
                  <a:cubicBezTo>
                    <a:pt x="25317" y="36803"/>
                    <a:pt x="25241" y="36769"/>
                    <a:pt x="25160" y="36675"/>
                  </a:cubicBezTo>
                  <a:cubicBezTo>
                    <a:pt x="25091" y="36593"/>
                    <a:pt x="25063" y="36493"/>
                    <a:pt x="25013" y="36418"/>
                  </a:cubicBezTo>
                  <a:cubicBezTo>
                    <a:pt x="24928" y="36289"/>
                    <a:pt x="24797" y="36308"/>
                    <a:pt x="24756" y="36123"/>
                  </a:cubicBezTo>
                  <a:cubicBezTo>
                    <a:pt x="24779" y="36119"/>
                    <a:pt x="24803" y="36117"/>
                    <a:pt x="24828" y="36117"/>
                  </a:cubicBezTo>
                  <a:cubicBezTo>
                    <a:pt x="25041" y="36117"/>
                    <a:pt x="25322" y="36258"/>
                    <a:pt x="25607" y="36258"/>
                  </a:cubicBezTo>
                  <a:cubicBezTo>
                    <a:pt x="25672" y="36258"/>
                    <a:pt x="25737" y="36251"/>
                    <a:pt x="25802" y="36233"/>
                  </a:cubicBezTo>
                  <a:cubicBezTo>
                    <a:pt x="25981" y="36183"/>
                    <a:pt x="26231" y="35798"/>
                    <a:pt x="26316" y="35628"/>
                  </a:cubicBezTo>
                  <a:cubicBezTo>
                    <a:pt x="26341" y="35575"/>
                    <a:pt x="26338" y="35497"/>
                    <a:pt x="26369" y="35428"/>
                  </a:cubicBezTo>
                  <a:cubicBezTo>
                    <a:pt x="26401" y="35356"/>
                    <a:pt x="26469" y="35303"/>
                    <a:pt x="26479" y="35262"/>
                  </a:cubicBezTo>
                  <a:cubicBezTo>
                    <a:pt x="26507" y="35162"/>
                    <a:pt x="26494" y="35087"/>
                    <a:pt x="26516" y="35024"/>
                  </a:cubicBezTo>
                  <a:cubicBezTo>
                    <a:pt x="26582" y="34839"/>
                    <a:pt x="26754" y="34776"/>
                    <a:pt x="26864" y="34639"/>
                  </a:cubicBezTo>
                  <a:cubicBezTo>
                    <a:pt x="26949" y="34535"/>
                    <a:pt x="26986" y="34413"/>
                    <a:pt x="27065" y="34310"/>
                  </a:cubicBezTo>
                  <a:cubicBezTo>
                    <a:pt x="27146" y="34209"/>
                    <a:pt x="27221" y="34106"/>
                    <a:pt x="27287" y="33996"/>
                  </a:cubicBezTo>
                  <a:cubicBezTo>
                    <a:pt x="27340" y="33661"/>
                    <a:pt x="27152" y="33429"/>
                    <a:pt x="27231" y="33135"/>
                  </a:cubicBezTo>
                  <a:cubicBezTo>
                    <a:pt x="27318" y="32806"/>
                    <a:pt x="27773" y="32606"/>
                    <a:pt x="28092" y="32455"/>
                  </a:cubicBezTo>
                  <a:cubicBezTo>
                    <a:pt x="28205" y="32405"/>
                    <a:pt x="28318" y="32324"/>
                    <a:pt x="28405" y="32292"/>
                  </a:cubicBezTo>
                  <a:cubicBezTo>
                    <a:pt x="28628" y="32214"/>
                    <a:pt x="28900" y="32255"/>
                    <a:pt x="29101" y="32183"/>
                  </a:cubicBezTo>
                  <a:cubicBezTo>
                    <a:pt x="29442" y="32057"/>
                    <a:pt x="29480" y="31688"/>
                    <a:pt x="29649" y="31375"/>
                  </a:cubicBezTo>
                  <a:cubicBezTo>
                    <a:pt x="29730" y="31227"/>
                    <a:pt x="29837" y="31077"/>
                    <a:pt x="29852" y="30974"/>
                  </a:cubicBezTo>
                  <a:cubicBezTo>
                    <a:pt x="29865" y="30877"/>
                    <a:pt x="29818" y="30789"/>
                    <a:pt x="29834" y="30679"/>
                  </a:cubicBezTo>
                  <a:cubicBezTo>
                    <a:pt x="29849" y="30570"/>
                    <a:pt x="29950" y="30469"/>
                    <a:pt x="29981" y="30350"/>
                  </a:cubicBezTo>
                  <a:cubicBezTo>
                    <a:pt x="30019" y="30162"/>
                    <a:pt x="30037" y="29971"/>
                    <a:pt x="30034" y="29780"/>
                  </a:cubicBezTo>
                  <a:cubicBezTo>
                    <a:pt x="30034" y="29636"/>
                    <a:pt x="29968" y="29508"/>
                    <a:pt x="29962" y="29376"/>
                  </a:cubicBezTo>
                  <a:cubicBezTo>
                    <a:pt x="29937" y="28903"/>
                    <a:pt x="30134" y="28847"/>
                    <a:pt x="30310" y="28590"/>
                  </a:cubicBezTo>
                  <a:cubicBezTo>
                    <a:pt x="30398" y="28461"/>
                    <a:pt x="30432" y="28314"/>
                    <a:pt x="30495" y="28223"/>
                  </a:cubicBezTo>
                  <a:cubicBezTo>
                    <a:pt x="30789" y="27782"/>
                    <a:pt x="31300" y="27569"/>
                    <a:pt x="31262" y="26901"/>
                  </a:cubicBezTo>
                  <a:cubicBezTo>
                    <a:pt x="31250" y="26682"/>
                    <a:pt x="31112" y="26184"/>
                    <a:pt x="30949" y="26115"/>
                  </a:cubicBezTo>
                  <a:cubicBezTo>
                    <a:pt x="30858" y="26074"/>
                    <a:pt x="30645" y="26109"/>
                    <a:pt x="30510" y="26059"/>
                  </a:cubicBezTo>
                  <a:cubicBezTo>
                    <a:pt x="30078" y="25899"/>
                    <a:pt x="29824" y="25360"/>
                    <a:pt x="29373" y="25326"/>
                  </a:cubicBezTo>
                  <a:cubicBezTo>
                    <a:pt x="29367" y="25325"/>
                    <a:pt x="29361" y="25325"/>
                    <a:pt x="29355" y="25325"/>
                  </a:cubicBezTo>
                  <a:cubicBezTo>
                    <a:pt x="29268" y="25325"/>
                    <a:pt x="29187" y="25364"/>
                    <a:pt x="29092" y="25364"/>
                  </a:cubicBezTo>
                  <a:cubicBezTo>
                    <a:pt x="29089" y="25364"/>
                    <a:pt x="29085" y="25363"/>
                    <a:pt x="29082" y="25363"/>
                  </a:cubicBezTo>
                  <a:cubicBezTo>
                    <a:pt x="28903" y="25360"/>
                    <a:pt x="28637" y="25238"/>
                    <a:pt x="28440" y="25216"/>
                  </a:cubicBezTo>
                  <a:cubicBezTo>
                    <a:pt x="28423" y="25214"/>
                    <a:pt x="28405" y="25213"/>
                    <a:pt x="28387" y="25213"/>
                  </a:cubicBezTo>
                  <a:cubicBezTo>
                    <a:pt x="28308" y="25213"/>
                    <a:pt x="28220" y="25230"/>
                    <a:pt x="28152" y="25230"/>
                  </a:cubicBezTo>
                  <a:cubicBezTo>
                    <a:pt x="28121" y="25230"/>
                    <a:pt x="28094" y="25226"/>
                    <a:pt x="28073" y="25216"/>
                  </a:cubicBezTo>
                  <a:cubicBezTo>
                    <a:pt x="27957" y="25160"/>
                    <a:pt x="27948" y="24950"/>
                    <a:pt x="27854" y="24887"/>
                  </a:cubicBezTo>
                  <a:cubicBezTo>
                    <a:pt x="27779" y="24837"/>
                    <a:pt x="27635" y="24818"/>
                    <a:pt x="27525" y="24774"/>
                  </a:cubicBezTo>
                  <a:cubicBezTo>
                    <a:pt x="27343" y="24706"/>
                    <a:pt x="27199" y="24624"/>
                    <a:pt x="26993" y="24612"/>
                  </a:cubicBezTo>
                  <a:cubicBezTo>
                    <a:pt x="26990" y="24611"/>
                    <a:pt x="26986" y="24611"/>
                    <a:pt x="26983" y="24611"/>
                  </a:cubicBezTo>
                  <a:cubicBezTo>
                    <a:pt x="26930" y="24611"/>
                    <a:pt x="26864" y="24632"/>
                    <a:pt x="26802" y="24632"/>
                  </a:cubicBezTo>
                  <a:cubicBezTo>
                    <a:pt x="26792" y="24632"/>
                    <a:pt x="26783" y="24632"/>
                    <a:pt x="26773" y="24630"/>
                  </a:cubicBezTo>
                  <a:cubicBezTo>
                    <a:pt x="26654" y="24612"/>
                    <a:pt x="26567" y="24474"/>
                    <a:pt x="26460" y="24408"/>
                  </a:cubicBezTo>
                  <a:cubicBezTo>
                    <a:pt x="26325" y="24327"/>
                    <a:pt x="26200" y="24289"/>
                    <a:pt x="26147" y="24170"/>
                  </a:cubicBezTo>
                  <a:cubicBezTo>
                    <a:pt x="26266" y="23775"/>
                    <a:pt x="25934" y="23666"/>
                    <a:pt x="25852" y="23437"/>
                  </a:cubicBezTo>
                  <a:cubicBezTo>
                    <a:pt x="25815" y="23330"/>
                    <a:pt x="25830" y="23202"/>
                    <a:pt x="25796" y="23108"/>
                  </a:cubicBezTo>
                  <a:cubicBezTo>
                    <a:pt x="25749" y="22970"/>
                    <a:pt x="25614" y="22892"/>
                    <a:pt x="25467" y="22779"/>
                  </a:cubicBezTo>
                  <a:cubicBezTo>
                    <a:pt x="25201" y="22572"/>
                    <a:pt x="24966" y="22384"/>
                    <a:pt x="24587" y="22337"/>
                  </a:cubicBezTo>
                  <a:cubicBezTo>
                    <a:pt x="24567" y="22335"/>
                    <a:pt x="24547" y="22334"/>
                    <a:pt x="24526" y="22334"/>
                  </a:cubicBezTo>
                  <a:cubicBezTo>
                    <a:pt x="24395" y="22334"/>
                    <a:pt x="24261" y="22377"/>
                    <a:pt x="24105" y="22377"/>
                  </a:cubicBezTo>
                  <a:cubicBezTo>
                    <a:pt x="24088" y="22377"/>
                    <a:pt x="24071" y="22376"/>
                    <a:pt x="24054" y="22375"/>
                  </a:cubicBezTo>
                  <a:cubicBezTo>
                    <a:pt x="23841" y="22359"/>
                    <a:pt x="23569" y="22168"/>
                    <a:pt x="23415" y="21990"/>
                  </a:cubicBezTo>
                  <a:cubicBezTo>
                    <a:pt x="23259" y="21811"/>
                    <a:pt x="23183" y="21651"/>
                    <a:pt x="23046" y="21567"/>
                  </a:cubicBezTo>
                  <a:cubicBezTo>
                    <a:pt x="22920" y="21485"/>
                    <a:pt x="22751" y="21485"/>
                    <a:pt x="22663" y="21404"/>
                  </a:cubicBezTo>
                  <a:cubicBezTo>
                    <a:pt x="22623" y="21366"/>
                    <a:pt x="22629" y="21304"/>
                    <a:pt x="22588" y="21219"/>
                  </a:cubicBezTo>
                  <a:cubicBezTo>
                    <a:pt x="22526" y="21088"/>
                    <a:pt x="22416" y="21012"/>
                    <a:pt x="22497" y="20853"/>
                  </a:cubicBezTo>
                  <a:cubicBezTo>
                    <a:pt x="22475" y="20841"/>
                    <a:pt x="22456" y="20836"/>
                    <a:pt x="22439" y="20836"/>
                  </a:cubicBezTo>
                  <a:cubicBezTo>
                    <a:pt x="22352" y="20836"/>
                    <a:pt x="22324" y="20965"/>
                    <a:pt x="22213" y="20965"/>
                  </a:cubicBezTo>
                  <a:cubicBezTo>
                    <a:pt x="22204" y="20965"/>
                    <a:pt x="22194" y="20964"/>
                    <a:pt x="22184" y="20962"/>
                  </a:cubicBezTo>
                  <a:cubicBezTo>
                    <a:pt x="22068" y="20801"/>
                    <a:pt x="21969" y="20707"/>
                    <a:pt x="21765" y="20707"/>
                  </a:cubicBezTo>
                  <a:cubicBezTo>
                    <a:pt x="21715" y="20707"/>
                    <a:pt x="21659" y="20712"/>
                    <a:pt x="21595" y="20724"/>
                  </a:cubicBezTo>
                  <a:cubicBezTo>
                    <a:pt x="21448" y="20752"/>
                    <a:pt x="21367" y="20940"/>
                    <a:pt x="21194" y="20943"/>
                  </a:cubicBezTo>
                  <a:cubicBezTo>
                    <a:pt x="21192" y="20944"/>
                    <a:pt x="21189" y="20944"/>
                    <a:pt x="21186" y="20944"/>
                  </a:cubicBezTo>
                  <a:cubicBezTo>
                    <a:pt x="21049" y="20944"/>
                    <a:pt x="20937" y="20786"/>
                    <a:pt x="20753" y="20762"/>
                  </a:cubicBezTo>
                  <a:cubicBezTo>
                    <a:pt x="20730" y="20758"/>
                    <a:pt x="20707" y="20757"/>
                    <a:pt x="20684" y="20757"/>
                  </a:cubicBezTo>
                  <a:cubicBezTo>
                    <a:pt x="20583" y="20757"/>
                    <a:pt x="20478" y="20784"/>
                    <a:pt x="20397" y="20784"/>
                  </a:cubicBezTo>
                  <a:cubicBezTo>
                    <a:pt x="20381" y="20784"/>
                    <a:pt x="20366" y="20783"/>
                    <a:pt x="20352" y="20781"/>
                  </a:cubicBezTo>
                  <a:cubicBezTo>
                    <a:pt x="20195" y="20749"/>
                    <a:pt x="20145" y="20618"/>
                    <a:pt x="20001" y="20524"/>
                  </a:cubicBezTo>
                  <a:cubicBezTo>
                    <a:pt x="19898" y="20455"/>
                    <a:pt x="19694" y="20339"/>
                    <a:pt x="19634" y="20339"/>
                  </a:cubicBezTo>
                  <a:cubicBezTo>
                    <a:pt x="19480" y="20344"/>
                    <a:pt x="19361" y="20624"/>
                    <a:pt x="19173" y="20624"/>
                  </a:cubicBezTo>
                  <a:cubicBezTo>
                    <a:pt x="19140" y="20624"/>
                    <a:pt x="19105" y="20616"/>
                    <a:pt x="19067" y="20596"/>
                  </a:cubicBezTo>
                  <a:cubicBezTo>
                    <a:pt x="18942" y="20439"/>
                    <a:pt x="19268" y="20358"/>
                    <a:pt x="19121" y="20210"/>
                  </a:cubicBezTo>
                  <a:cubicBezTo>
                    <a:pt x="19094" y="20184"/>
                    <a:pt x="19068" y="20173"/>
                    <a:pt x="19043" y="20173"/>
                  </a:cubicBezTo>
                  <a:cubicBezTo>
                    <a:pt x="18965" y="20173"/>
                    <a:pt x="18896" y="20275"/>
                    <a:pt x="18829" y="20320"/>
                  </a:cubicBezTo>
                  <a:cubicBezTo>
                    <a:pt x="18732" y="20395"/>
                    <a:pt x="18629" y="20458"/>
                    <a:pt x="18516" y="20505"/>
                  </a:cubicBezTo>
                  <a:cubicBezTo>
                    <a:pt x="18262" y="20599"/>
                    <a:pt x="18106" y="20549"/>
                    <a:pt x="17912" y="20652"/>
                  </a:cubicBezTo>
                  <a:cubicBezTo>
                    <a:pt x="17727" y="20746"/>
                    <a:pt x="17720" y="20903"/>
                    <a:pt x="17617" y="21091"/>
                  </a:cubicBezTo>
                  <a:cubicBezTo>
                    <a:pt x="17532" y="21244"/>
                    <a:pt x="17341" y="21467"/>
                    <a:pt x="17213" y="21476"/>
                  </a:cubicBezTo>
                  <a:cubicBezTo>
                    <a:pt x="17209" y="21476"/>
                    <a:pt x="17205" y="21476"/>
                    <a:pt x="17201" y="21476"/>
                  </a:cubicBezTo>
                  <a:cubicBezTo>
                    <a:pt x="17052" y="21476"/>
                    <a:pt x="16909" y="21261"/>
                    <a:pt x="16774" y="21203"/>
                  </a:cubicBezTo>
                  <a:cubicBezTo>
                    <a:pt x="16686" y="21165"/>
                    <a:pt x="16608" y="21150"/>
                    <a:pt x="16535" y="21150"/>
                  </a:cubicBezTo>
                  <a:cubicBezTo>
                    <a:pt x="16263" y="21150"/>
                    <a:pt x="16078" y="21364"/>
                    <a:pt x="15803" y="21366"/>
                  </a:cubicBezTo>
                  <a:cubicBezTo>
                    <a:pt x="15801" y="21366"/>
                    <a:pt x="15800" y="21366"/>
                    <a:pt x="15798" y="21366"/>
                  </a:cubicBezTo>
                  <a:cubicBezTo>
                    <a:pt x="15472" y="21366"/>
                    <a:pt x="15017" y="20845"/>
                    <a:pt x="15033" y="20542"/>
                  </a:cubicBezTo>
                  <a:cubicBezTo>
                    <a:pt x="15042" y="20355"/>
                    <a:pt x="15139" y="20076"/>
                    <a:pt x="15161" y="19847"/>
                  </a:cubicBezTo>
                  <a:cubicBezTo>
                    <a:pt x="15180" y="19665"/>
                    <a:pt x="15305" y="19556"/>
                    <a:pt x="15308" y="19387"/>
                  </a:cubicBezTo>
                  <a:cubicBezTo>
                    <a:pt x="15312" y="19164"/>
                    <a:pt x="15011" y="18992"/>
                    <a:pt x="14867" y="18967"/>
                  </a:cubicBezTo>
                  <a:cubicBezTo>
                    <a:pt x="14818" y="18958"/>
                    <a:pt x="14766" y="18954"/>
                    <a:pt x="14712" y="18954"/>
                  </a:cubicBezTo>
                  <a:cubicBezTo>
                    <a:pt x="14501" y="18954"/>
                    <a:pt x="14258" y="19009"/>
                    <a:pt x="14020" y="19009"/>
                  </a:cubicBezTo>
                  <a:cubicBezTo>
                    <a:pt x="13896" y="19009"/>
                    <a:pt x="13773" y="18994"/>
                    <a:pt x="13658" y="18948"/>
                  </a:cubicBezTo>
                  <a:cubicBezTo>
                    <a:pt x="13582" y="18823"/>
                    <a:pt x="13745" y="18738"/>
                    <a:pt x="13786" y="18616"/>
                  </a:cubicBezTo>
                  <a:cubicBezTo>
                    <a:pt x="13811" y="18550"/>
                    <a:pt x="13795" y="18456"/>
                    <a:pt x="13824" y="18378"/>
                  </a:cubicBezTo>
                  <a:cubicBezTo>
                    <a:pt x="13868" y="18262"/>
                    <a:pt x="13990" y="18174"/>
                    <a:pt x="14043" y="18049"/>
                  </a:cubicBezTo>
                  <a:cubicBezTo>
                    <a:pt x="14084" y="17955"/>
                    <a:pt x="14093" y="17817"/>
                    <a:pt x="14134" y="17701"/>
                  </a:cubicBezTo>
                  <a:cubicBezTo>
                    <a:pt x="14184" y="17567"/>
                    <a:pt x="14272" y="17482"/>
                    <a:pt x="14281" y="17388"/>
                  </a:cubicBezTo>
                  <a:cubicBezTo>
                    <a:pt x="14297" y="17260"/>
                    <a:pt x="14250" y="17131"/>
                    <a:pt x="14153" y="17040"/>
                  </a:cubicBezTo>
                  <a:cubicBezTo>
                    <a:pt x="13849" y="17056"/>
                    <a:pt x="13648" y="17072"/>
                    <a:pt x="13476" y="17150"/>
                  </a:cubicBezTo>
                  <a:cubicBezTo>
                    <a:pt x="13078" y="17332"/>
                    <a:pt x="13156" y="17867"/>
                    <a:pt x="12759" y="17996"/>
                  </a:cubicBezTo>
                  <a:cubicBezTo>
                    <a:pt x="12624" y="18040"/>
                    <a:pt x="12433" y="18040"/>
                    <a:pt x="12282" y="18068"/>
                  </a:cubicBezTo>
                  <a:cubicBezTo>
                    <a:pt x="12157" y="18089"/>
                    <a:pt x="12001" y="18159"/>
                    <a:pt x="11871" y="18159"/>
                  </a:cubicBezTo>
                  <a:cubicBezTo>
                    <a:pt x="11868" y="18159"/>
                    <a:pt x="11866" y="18159"/>
                    <a:pt x="11863" y="18159"/>
                  </a:cubicBezTo>
                  <a:cubicBezTo>
                    <a:pt x="11703" y="18156"/>
                    <a:pt x="11424" y="18005"/>
                    <a:pt x="11330" y="17902"/>
                  </a:cubicBezTo>
                  <a:cubicBezTo>
                    <a:pt x="11246" y="17811"/>
                    <a:pt x="11042" y="17360"/>
                    <a:pt x="11020" y="17278"/>
                  </a:cubicBezTo>
                  <a:cubicBezTo>
                    <a:pt x="10863" y="16743"/>
                    <a:pt x="11033" y="16245"/>
                    <a:pt x="11239" y="15869"/>
                  </a:cubicBezTo>
                  <a:cubicBezTo>
                    <a:pt x="11283" y="15791"/>
                    <a:pt x="11352" y="15715"/>
                    <a:pt x="11387" y="15631"/>
                  </a:cubicBezTo>
                  <a:cubicBezTo>
                    <a:pt x="11434" y="15505"/>
                    <a:pt x="11402" y="15311"/>
                    <a:pt x="11440" y="15173"/>
                  </a:cubicBezTo>
                  <a:cubicBezTo>
                    <a:pt x="11512" y="14917"/>
                    <a:pt x="11847" y="14766"/>
                    <a:pt x="12082" y="14641"/>
                  </a:cubicBezTo>
                  <a:cubicBezTo>
                    <a:pt x="12348" y="14503"/>
                    <a:pt x="12574" y="14278"/>
                    <a:pt x="12887" y="14256"/>
                  </a:cubicBezTo>
                  <a:cubicBezTo>
                    <a:pt x="12899" y="14255"/>
                    <a:pt x="12912" y="14255"/>
                    <a:pt x="12926" y="14255"/>
                  </a:cubicBezTo>
                  <a:cubicBezTo>
                    <a:pt x="13079" y="14255"/>
                    <a:pt x="13281" y="14302"/>
                    <a:pt x="13420" y="14331"/>
                  </a:cubicBezTo>
                  <a:cubicBezTo>
                    <a:pt x="13557" y="14359"/>
                    <a:pt x="13667" y="14450"/>
                    <a:pt x="13786" y="14459"/>
                  </a:cubicBezTo>
                  <a:cubicBezTo>
                    <a:pt x="13801" y="14460"/>
                    <a:pt x="13816" y="14461"/>
                    <a:pt x="13830" y="14461"/>
                  </a:cubicBezTo>
                  <a:cubicBezTo>
                    <a:pt x="14132" y="14461"/>
                    <a:pt x="14218" y="14215"/>
                    <a:pt x="14481" y="14074"/>
                  </a:cubicBezTo>
                  <a:cubicBezTo>
                    <a:pt x="14538" y="14082"/>
                    <a:pt x="14590" y="14085"/>
                    <a:pt x="14640" y="14085"/>
                  </a:cubicBezTo>
                  <a:cubicBezTo>
                    <a:pt x="14809" y="14085"/>
                    <a:pt x="14949" y="14049"/>
                    <a:pt x="15108" y="14049"/>
                  </a:cubicBezTo>
                  <a:cubicBezTo>
                    <a:pt x="15142" y="14049"/>
                    <a:pt x="15178" y="14051"/>
                    <a:pt x="15214" y="14055"/>
                  </a:cubicBezTo>
                  <a:cubicBezTo>
                    <a:pt x="15393" y="14077"/>
                    <a:pt x="15518" y="14265"/>
                    <a:pt x="15656" y="14274"/>
                  </a:cubicBezTo>
                  <a:cubicBezTo>
                    <a:pt x="15661" y="14275"/>
                    <a:pt x="15665" y="14275"/>
                    <a:pt x="15669" y="14275"/>
                  </a:cubicBezTo>
                  <a:cubicBezTo>
                    <a:pt x="15771" y="14275"/>
                    <a:pt x="15864" y="14182"/>
                    <a:pt x="15961" y="14182"/>
                  </a:cubicBezTo>
                  <a:cubicBezTo>
                    <a:pt x="15969" y="14182"/>
                    <a:pt x="15977" y="14182"/>
                    <a:pt x="15985" y="14184"/>
                  </a:cubicBezTo>
                  <a:cubicBezTo>
                    <a:pt x="16095" y="14202"/>
                    <a:pt x="16283" y="14437"/>
                    <a:pt x="16298" y="14569"/>
                  </a:cubicBezTo>
                  <a:cubicBezTo>
                    <a:pt x="16320" y="14735"/>
                    <a:pt x="16179" y="14882"/>
                    <a:pt x="16226" y="15064"/>
                  </a:cubicBezTo>
                  <a:cubicBezTo>
                    <a:pt x="16399" y="15239"/>
                    <a:pt x="16712" y="15274"/>
                    <a:pt x="16959" y="15374"/>
                  </a:cubicBezTo>
                  <a:cubicBezTo>
                    <a:pt x="17119" y="15242"/>
                    <a:pt x="16981" y="14998"/>
                    <a:pt x="16959" y="14807"/>
                  </a:cubicBezTo>
                  <a:cubicBezTo>
                    <a:pt x="16950" y="14722"/>
                    <a:pt x="16969" y="14647"/>
                    <a:pt x="16959" y="14569"/>
                  </a:cubicBezTo>
                  <a:cubicBezTo>
                    <a:pt x="16944" y="14437"/>
                    <a:pt x="16887" y="14315"/>
                    <a:pt x="16887" y="14202"/>
                  </a:cubicBezTo>
                  <a:cubicBezTo>
                    <a:pt x="16884" y="13679"/>
                    <a:pt x="17307" y="13438"/>
                    <a:pt x="17655" y="13231"/>
                  </a:cubicBezTo>
                  <a:cubicBezTo>
                    <a:pt x="17808" y="13140"/>
                    <a:pt x="17927" y="12984"/>
                    <a:pt x="18059" y="12918"/>
                  </a:cubicBezTo>
                  <a:cubicBezTo>
                    <a:pt x="18244" y="12824"/>
                    <a:pt x="18381" y="12802"/>
                    <a:pt x="18535" y="12714"/>
                  </a:cubicBezTo>
                  <a:cubicBezTo>
                    <a:pt x="18814" y="12561"/>
                    <a:pt x="19052" y="12436"/>
                    <a:pt x="19268" y="12257"/>
                  </a:cubicBezTo>
                  <a:cubicBezTo>
                    <a:pt x="19368" y="12022"/>
                    <a:pt x="19274" y="11703"/>
                    <a:pt x="19287" y="11468"/>
                  </a:cubicBezTo>
                  <a:cubicBezTo>
                    <a:pt x="19312" y="11452"/>
                    <a:pt x="19337" y="11447"/>
                    <a:pt x="19362" y="11447"/>
                  </a:cubicBezTo>
                  <a:cubicBezTo>
                    <a:pt x="19428" y="11447"/>
                    <a:pt x="19492" y="11487"/>
                    <a:pt x="19565" y="11487"/>
                  </a:cubicBezTo>
                  <a:cubicBezTo>
                    <a:pt x="19570" y="11487"/>
                    <a:pt x="19576" y="11487"/>
                    <a:pt x="19581" y="11487"/>
                  </a:cubicBezTo>
                  <a:cubicBezTo>
                    <a:pt x="19747" y="11452"/>
                    <a:pt x="19760" y="11214"/>
                    <a:pt x="19854" y="11120"/>
                  </a:cubicBezTo>
                  <a:cubicBezTo>
                    <a:pt x="19907" y="11067"/>
                    <a:pt x="20060" y="11029"/>
                    <a:pt x="20129" y="10973"/>
                  </a:cubicBezTo>
                  <a:cubicBezTo>
                    <a:pt x="20295" y="10844"/>
                    <a:pt x="20349" y="10647"/>
                    <a:pt x="20496" y="10591"/>
                  </a:cubicBezTo>
                  <a:cubicBezTo>
                    <a:pt x="20549" y="10569"/>
                    <a:pt x="20668" y="10575"/>
                    <a:pt x="20753" y="10553"/>
                  </a:cubicBezTo>
                  <a:cubicBezTo>
                    <a:pt x="20862" y="10522"/>
                    <a:pt x="21016" y="10393"/>
                    <a:pt x="21191" y="10334"/>
                  </a:cubicBezTo>
                  <a:cubicBezTo>
                    <a:pt x="21307" y="10293"/>
                    <a:pt x="21570" y="10287"/>
                    <a:pt x="21614" y="10240"/>
                  </a:cubicBezTo>
                  <a:cubicBezTo>
                    <a:pt x="21667" y="10187"/>
                    <a:pt x="21614" y="10030"/>
                    <a:pt x="21633" y="9948"/>
                  </a:cubicBezTo>
                  <a:cubicBezTo>
                    <a:pt x="21721" y="9535"/>
                    <a:pt x="22344" y="9447"/>
                    <a:pt x="22714" y="9306"/>
                  </a:cubicBezTo>
                  <a:cubicBezTo>
                    <a:pt x="22937" y="9222"/>
                    <a:pt x="23167" y="9076"/>
                    <a:pt x="23408" y="9076"/>
                  </a:cubicBezTo>
                  <a:cubicBezTo>
                    <a:pt x="23445" y="9076"/>
                    <a:pt x="23482" y="9080"/>
                    <a:pt x="23519" y="9087"/>
                  </a:cubicBezTo>
                  <a:cubicBezTo>
                    <a:pt x="23465" y="9284"/>
                    <a:pt x="23202" y="9215"/>
                    <a:pt x="23246" y="9454"/>
                  </a:cubicBezTo>
                  <a:cubicBezTo>
                    <a:pt x="23263" y="9545"/>
                    <a:pt x="23309" y="9578"/>
                    <a:pt x="23369" y="9578"/>
                  </a:cubicBezTo>
                  <a:cubicBezTo>
                    <a:pt x="23527" y="9578"/>
                    <a:pt x="23783" y="9343"/>
                    <a:pt x="23869" y="9306"/>
                  </a:cubicBezTo>
                  <a:cubicBezTo>
                    <a:pt x="24092" y="9212"/>
                    <a:pt x="24474" y="9156"/>
                    <a:pt x="24768" y="9049"/>
                  </a:cubicBezTo>
                  <a:cubicBezTo>
                    <a:pt x="25025" y="8955"/>
                    <a:pt x="25486" y="8811"/>
                    <a:pt x="25245" y="8517"/>
                  </a:cubicBezTo>
                  <a:cubicBezTo>
                    <a:pt x="25241" y="8517"/>
                    <a:pt x="25237" y="8517"/>
                    <a:pt x="25233" y="8517"/>
                  </a:cubicBezTo>
                  <a:cubicBezTo>
                    <a:pt x="25037" y="8517"/>
                    <a:pt x="24941" y="8756"/>
                    <a:pt x="24768" y="8830"/>
                  </a:cubicBezTo>
                  <a:cubicBezTo>
                    <a:pt x="24759" y="8832"/>
                    <a:pt x="24751" y="8832"/>
                    <a:pt x="24743" y="8832"/>
                  </a:cubicBezTo>
                  <a:cubicBezTo>
                    <a:pt x="24645" y="8832"/>
                    <a:pt x="24655" y="8729"/>
                    <a:pt x="24565" y="8721"/>
                  </a:cubicBezTo>
                  <a:cubicBezTo>
                    <a:pt x="24561" y="8720"/>
                    <a:pt x="24556" y="8720"/>
                    <a:pt x="24552" y="8720"/>
                  </a:cubicBezTo>
                  <a:cubicBezTo>
                    <a:pt x="24470" y="8720"/>
                    <a:pt x="24415" y="8795"/>
                    <a:pt x="24333" y="8795"/>
                  </a:cubicBezTo>
                  <a:cubicBezTo>
                    <a:pt x="24325" y="8795"/>
                    <a:pt x="24317" y="8794"/>
                    <a:pt x="24308" y="8793"/>
                  </a:cubicBezTo>
                  <a:cubicBezTo>
                    <a:pt x="24208" y="8774"/>
                    <a:pt x="24067" y="8617"/>
                    <a:pt x="24051" y="8501"/>
                  </a:cubicBezTo>
                  <a:cubicBezTo>
                    <a:pt x="24010" y="8191"/>
                    <a:pt x="24311" y="8069"/>
                    <a:pt x="24436" y="7840"/>
                  </a:cubicBezTo>
                  <a:cubicBezTo>
                    <a:pt x="24401" y="7719"/>
                    <a:pt x="24307" y="7694"/>
                    <a:pt x="24194" y="7694"/>
                  </a:cubicBezTo>
                  <a:cubicBezTo>
                    <a:pt x="24110" y="7694"/>
                    <a:pt x="24015" y="7708"/>
                    <a:pt x="23925" y="7708"/>
                  </a:cubicBezTo>
                  <a:cubicBezTo>
                    <a:pt x="23859" y="7708"/>
                    <a:pt x="23796" y="7700"/>
                    <a:pt x="23741" y="7674"/>
                  </a:cubicBezTo>
                  <a:cubicBezTo>
                    <a:pt x="23763" y="7508"/>
                    <a:pt x="23932" y="7392"/>
                    <a:pt x="24126" y="7361"/>
                  </a:cubicBezTo>
                  <a:cubicBezTo>
                    <a:pt x="24167" y="7355"/>
                    <a:pt x="24221" y="7351"/>
                    <a:pt x="24280" y="7351"/>
                  </a:cubicBezTo>
                  <a:cubicBezTo>
                    <a:pt x="24449" y="7351"/>
                    <a:pt x="24661" y="7378"/>
                    <a:pt x="24731" y="7436"/>
                  </a:cubicBezTo>
                  <a:cubicBezTo>
                    <a:pt x="24787" y="7480"/>
                    <a:pt x="24737" y="7596"/>
                    <a:pt x="24822" y="7674"/>
                  </a:cubicBezTo>
                  <a:cubicBezTo>
                    <a:pt x="24879" y="7726"/>
                    <a:pt x="24945" y="7743"/>
                    <a:pt x="25015" y="7743"/>
                  </a:cubicBezTo>
                  <a:cubicBezTo>
                    <a:pt x="25059" y="7743"/>
                    <a:pt x="25105" y="7736"/>
                    <a:pt x="25151" y="7728"/>
                  </a:cubicBezTo>
                  <a:cubicBezTo>
                    <a:pt x="25195" y="7521"/>
                    <a:pt x="24881" y="7574"/>
                    <a:pt x="24913" y="7436"/>
                  </a:cubicBezTo>
                  <a:cubicBezTo>
                    <a:pt x="25015" y="7370"/>
                    <a:pt x="25142" y="7353"/>
                    <a:pt x="25277" y="7353"/>
                  </a:cubicBezTo>
                  <a:cubicBezTo>
                    <a:pt x="25419" y="7353"/>
                    <a:pt x="25570" y="7372"/>
                    <a:pt x="25710" y="7372"/>
                  </a:cubicBezTo>
                  <a:cubicBezTo>
                    <a:pt x="25765" y="7372"/>
                    <a:pt x="25818" y="7369"/>
                    <a:pt x="25868" y="7361"/>
                  </a:cubicBezTo>
                  <a:cubicBezTo>
                    <a:pt x="26043" y="7336"/>
                    <a:pt x="26225" y="7211"/>
                    <a:pt x="26382" y="7123"/>
                  </a:cubicBezTo>
                  <a:cubicBezTo>
                    <a:pt x="26485" y="7066"/>
                    <a:pt x="26611" y="6976"/>
                    <a:pt x="26731" y="6976"/>
                  </a:cubicBezTo>
                  <a:cubicBezTo>
                    <a:pt x="26781" y="6976"/>
                    <a:pt x="26830" y="6991"/>
                    <a:pt x="26877" y="7032"/>
                  </a:cubicBezTo>
                  <a:cubicBezTo>
                    <a:pt x="26917" y="7179"/>
                    <a:pt x="26739" y="7233"/>
                    <a:pt x="26657" y="7305"/>
                  </a:cubicBezTo>
                  <a:cubicBezTo>
                    <a:pt x="26375" y="7555"/>
                    <a:pt x="26084" y="7840"/>
                    <a:pt x="25868" y="8132"/>
                  </a:cubicBezTo>
                  <a:cubicBezTo>
                    <a:pt x="25946" y="8206"/>
                    <a:pt x="26062" y="8215"/>
                    <a:pt x="26189" y="8215"/>
                  </a:cubicBezTo>
                  <a:cubicBezTo>
                    <a:pt x="26229" y="8215"/>
                    <a:pt x="26271" y="8214"/>
                    <a:pt x="26313" y="8214"/>
                  </a:cubicBezTo>
                  <a:cubicBezTo>
                    <a:pt x="26366" y="8214"/>
                    <a:pt x="26420" y="8216"/>
                    <a:pt x="26473" y="8222"/>
                  </a:cubicBezTo>
                  <a:cubicBezTo>
                    <a:pt x="26560" y="8232"/>
                    <a:pt x="26673" y="8260"/>
                    <a:pt x="26767" y="8279"/>
                  </a:cubicBezTo>
                  <a:cubicBezTo>
                    <a:pt x="26877" y="8298"/>
                    <a:pt x="26993" y="8291"/>
                    <a:pt x="27080" y="8313"/>
                  </a:cubicBezTo>
                  <a:cubicBezTo>
                    <a:pt x="27234" y="8351"/>
                    <a:pt x="27274" y="8517"/>
                    <a:pt x="27428" y="8536"/>
                  </a:cubicBezTo>
                  <a:cubicBezTo>
                    <a:pt x="27679" y="8536"/>
                    <a:pt x="27682" y="8266"/>
                    <a:pt x="27538" y="8097"/>
                  </a:cubicBezTo>
                  <a:cubicBezTo>
                    <a:pt x="27585" y="7925"/>
                    <a:pt x="27653" y="7834"/>
                    <a:pt x="27594" y="7712"/>
                  </a:cubicBezTo>
                  <a:cubicBezTo>
                    <a:pt x="27481" y="7486"/>
                    <a:pt x="27065" y="7709"/>
                    <a:pt x="27043" y="7417"/>
                  </a:cubicBezTo>
                  <a:cubicBezTo>
                    <a:pt x="27030" y="7236"/>
                    <a:pt x="27196" y="7242"/>
                    <a:pt x="27265" y="7104"/>
                  </a:cubicBezTo>
                  <a:cubicBezTo>
                    <a:pt x="27234" y="6753"/>
                    <a:pt x="27553" y="6725"/>
                    <a:pt x="27522" y="6409"/>
                  </a:cubicBezTo>
                  <a:cubicBezTo>
                    <a:pt x="27506" y="6277"/>
                    <a:pt x="27393" y="6277"/>
                    <a:pt x="27300" y="6152"/>
                  </a:cubicBezTo>
                  <a:cubicBezTo>
                    <a:pt x="27249" y="6089"/>
                    <a:pt x="27231" y="5964"/>
                    <a:pt x="27171" y="5914"/>
                  </a:cubicBezTo>
                  <a:cubicBezTo>
                    <a:pt x="26980" y="5751"/>
                    <a:pt x="26592" y="5782"/>
                    <a:pt x="26567" y="5475"/>
                  </a:cubicBezTo>
                  <a:cubicBezTo>
                    <a:pt x="26557" y="5290"/>
                    <a:pt x="26610" y="5140"/>
                    <a:pt x="26585" y="4943"/>
                  </a:cubicBezTo>
                  <a:cubicBezTo>
                    <a:pt x="26560" y="4758"/>
                    <a:pt x="26435" y="4244"/>
                    <a:pt x="26272" y="4210"/>
                  </a:cubicBezTo>
                  <a:cubicBezTo>
                    <a:pt x="26260" y="4207"/>
                    <a:pt x="26248" y="4206"/>
                    <a:pt x="26236" y="4206"/>
                  </a:cubicBezTo>
                  <a:cubicBezTo>
                    <a:pt x="26044" y="4206"/>
                    <a:pt x="25844" y="4520"/>
                    <a:pt x="25611" y="4630"/>
                  </a:cubicBezTo>
                  <a:cubicBezTo>
                    <a:pt x="25498" y="4686"/>
                    <a:pt x="25341" y="4747"/>
                    <a:pt x="25213" y="4747"/>
                  </a:cubicBezTo>
                  <a:cubicBezTo>
                    <a:pt x="25192" y="4747"/>
                    <a:pt x="25173" y="4746"/>
                    <a:pt x="25154" y="4742"/>
                  </a:cubicBezTo>
                  <a:cubicBezTo>
                    <a:pt x="25069" y="4724"/>
                    <a:pt x="24894" y="4595"/>
                    <a:pt x="24881" y="4429"/>
                  </a:cubicBezTo>
                  <a:cubicBezTo>
                    <a:pt x="24866" y="4235"/>
                    <a:pt x="25010" y="4232"/>
                    <a:pt x="25044" y="4025"/>
                  </a:cubicBezTo>
                  <a:cubicBezTo>
                    <a:pt x="25016" y="3903"/>
                    <a:pt x="24888" y="3934"/>
                    <a:pt x="24772" y="3840"/>
                  </a:cubicBezTo>
                  <a:cubicBezTo>
                    <a:pt x="24637" y="3740"/>
                    <a:pt x="24527" y="3517"/>
                    <a:pt x="24349" y="3492"/>
                  </a:cubicBezTo>
                  <a:cubicBezTo>
                    <a:pt x="24342" y="3492"/>
                    <a:pt x="24336" y="3491"/>
                    <a:pt x="24330" y="3491"/>
                  </a:cubicBezTo>
                  <a:cubicBezTo>
                    <a:pt x="24245" y="3491"/>
                    <a:pt x="24139" y="3562"/>
                    <a:pt x="24054" y="3568"/>
                  </a:cubicBezTo>
                  <a:cubicBezTo>
                    <a:pt x="24042" y="3568"/>
                    <a:pt x="24029" y="3569"/>
                    <a:pt x="24017" y="3569"/>
                  </a:cubicBezTo>
                  <a:cubicBezTo>
                    <a:pt x="23789" y="3569"/>
                    <a:pt x="23591" y="3432"/>
                    <a:pt x="23409" y="3432"/>
                  </a:cubicBezTo>
                  <a:cubicBezTo>
                    <a:pt x="23386" y="3432"/>
                    <a:pt x="23363" y="3434"/>
                    <a:pt x="23340" y="3439"/>
                  </a:cubicBezTo>
                  <a:cubicBezTo>
                    <a:pt x="23093" y="3496"/>
                    <a:pt x="23102" y="3878"/>
                    <a:pt x="22864" y="3953"/>
                  </a:cubicBezTo>
                  <a:cubicBezTo>
                    <a:pt x="22895" y="4131"/>
                    <a:pt x="22654" y="4250"/>
                    <a:pt x="22626" y="4391"/>
                  </a:cubicBezTo>
                  <a:cubicBezTo>
                    <a:pt x="22607" y="4485"/>
                    <a:pt x="22657" y="4598"/>
                    <a:pt x="22663" y="4686"/>
                  </a:cubicBezTo>
                  <a:cubicBezTo>
                    <a:pt x="22715" y="5538"/>
                    <a:pt x="22037" y="5949"/>
                    <a:pt x="21214" y="5949"/>
                  </a:cubicBezTo>
                  <a:cubicBezTo>
                    <a:pt x="21190" y="5949"/>
                    <a:pt x="21166" y="5949"/>
                    <a:pt x="21141" y="5948"/>
                  </a:cubicBezTo>
                  <a:cubicBezTo>
                    <a:pt x="20975" y="6108"/>
                    <a:pt x="21013" y="6409"/>
                    <a:pt x="20922" y="6628"/>
                  </a:cubicBezTo>
                  <a:cubicBezTo>
                    <a:pt x="20846" y="6806"/>
                    <a:pt x="20594" y="6995"/>
                    <a:pt x="20410" y="6995"/>
                  </a:cubicBezTo>
                  <a:cubicBezTo>
                    <a:pt x="20403" y="6995"/>
                    <a:pt x="20396" y="6995"/>
                    <a:pt x="20389" y="6995"/>
                  </a:cubicBezTo>
                  <a:cubicBezTo>
                    <a:pt x="20255" y="6982"/>
                    <a:pt x="20098" y="6791"/>
                    <a:pt x="20098" y="6666"/>
                  </a:cubicBezTo>
                  <a:cubicBezTo>
                    <a:pt x="20095" y="6509"/>
                    <a:pt x="20324" y="6421"/>
                    <a:pt x="20189" y="6243"/>
                  </a:cubicBezTo>
                  <a:cubicBezTo>
                    <a:pt x="20208" y="6121"/>
                    <a:pt x="20477" y="6055"/>
                    <a:pt x="20446" y="5857"/>
                  </a:cubicBezTo>
                  <a:cubicBezTo>
                    <a:pt x="20427" y="5749"/>
                    <a:pt x="20336" y="5729"/>
                    <a:pt x="20216" y="5729"/>
                  </a:cubicBezTo>
                  <a:cubicBezTo>
                    <a:pt x="20149" y="5729"/>
                    <a:pt x="20073" y="5736"/>
                    <a:pt x="19995" y="5736"/>
                  </a:cubicBezTo>
                  <a:cubicBezTo>
                    <a:pt x="19955" y="5736"/>
                    <a:pt x="19915" y="5734"/>
                    <a:pt x="19876" y="5729"/>
                  </a:cubicBezTo>
                  <a:cubicBezTo>
                    <a:pt x="19694" y="5704"/>
                    <a:pt x="19453" y="5601"/>
                    <a:pt x="19290" y="5510"/>
                  </a:cubicBezTo>
                  <a:cubicBezTo>
                    <a:pt x="19074" y="5391"/>
                    <a:pt x="18892" y="5159"/>
                    <a:pt x="18610" y="5124"/>
                  </a:cubicBezTo>
                  <a:cubicBezTo>
                    <a:pt x="18590" y="5122"/>
                    <a:pt x="18571" y="5121"/>
                    <a:pt x="18551" y="5121"/>
                  </a:cubicBezTo>
                  <a:cubicBezTo>
                    <a:pt x="18480" y="5121"/>
                    <a:pt x="18410" y="5134"/>
                    <a:pt x="18352" y="5134"/>
                  </a:cubicBezTo>
                  <a:cubicBezTo>
                    <a:pt x="18301" y="5134"/>
                    <a:pt x="18257" y="5124"/>
                    <a:pt x="18228" y="5087"/>
                  </a:cubicBezTo>
                  <a:cubicBezTo>
                    <a:pt x="18146" y="4990"/>
                    <a:pt x="18259" y="4843"/>
                    <a:pt x="18262" y="4777"/>
                  </a:cubicBezTo>
                  <a:cubicBezTo>
                    <a:pt x="18259" y="4664"/>
                    <a:pt x="18052" y="4630"/>
                    <a:pt x="18043" y="4520"/>
                  </a:cubicBezTo>
                  <a:cubicBezTo>
                    <a:pt x="18037" y="4445"/>
                    <a:pt x="18240" y="4204"/>
                    <a:pt x="18319" y="4135"/>
                  </a:cubicBezTo>
                  <a:cubicBezTo>
                    <a:pt x="18463" y="4009"/>
                    <a:pt x="18723" y="3875"/>
                    <a:pt x="18958" y="3749"/>
                  </a:cubicBezTo>
                  <a:cubicBezTo>
                    <a:pt x="19186" y="3621"/>
                    <a:pt x="19428" y="3511"/>
                    <a:pt x="19675" y="3420"/>
                  </a:cubicBezTo>
                  <a:cubicBezTo>
                    <a:pt x="19769" y="3389"/>
                    <a:pt x="19876" y="3398"/>
                    <a:pt x="19966" y="3364"/>
                  </a:cubicBezTo>
                  <a:cubicBezTo>
                    <a:pt x="20198" y="3279"/>
                    <a:pt x="20352" y="3117"/>
                    <a:pt x="20571" y="3051"/>
                  </a:cubicBezTo>
                  <a:cubicBezTo>
                    <a:pt x="20687" y="3019"/>
                    <a:pt x="20809" y="3026"/>
                    <a:pt x="20937" y="2998"/>
                  </a:cubicBezTo>
                  <a:cubicBezTo>
                    <a:pt x="21241" y="2929"/>
                    <a:pt x="21467" y="2712"/>
                    <a:pt x="21727" y="2669"/>
                  </a:cubicBezTo>
                  <a:lnTo>
                    <a:pt x="21727" y="2669"/>
                  </a:lnTo>
                  <a:cubicBezTo>
                    <a:pt x="21670" y="2878"/>
                    <a:pt x="21432" y="2913"/>
                    <a:pt x="21379" y="3126"/>
                  </a:cubicBezTo>
                  <a:cubicBezTo>
                    <a:pt x="21443" y="3243"/>
                    <a:pt x="21521" y="3284"/>
                    <a:pt x="21604" y="3284"/>
                  </a:cubicBezTo>
                  <a:cubicBezTo>
                    <a:pt x="21810" y="3284"/>
                    <a:pt x="22054" y="3035"/>
                    <a:pt x="22238" y="3035"/>
                  </a:cubicBezTo>
                  <a:cubicBezTo>
                    <a:pt x="22239" y="3035"/>
                    <a:pt x="22240" y="3035"/>
                    <a:pt x="22241" y="3035"/>
                  </a:cubicBezTo>
                  <a:cubicBezTo>
                    <a:pt x="22400" y="3035"/>
                    <a:pt x="22560" y="3187"/>
                    <a:pt x="22694" y="3187"/>
                  </a:cubicBezTo>
                  <a:cubicBezTo>
                    <a:pt x="22758" y="3187"/>
                    <a:pt x="22815" y="3153"/>
                    <a:pt x="22864" y="3051"/>
                  </a:cubicBezTo>
                  <a:cubicBezTo>
                    <a:pt x="22811" y="2882"/>
                    <a:pt x="22648" y="2784"/>
                    <a:pt x="22497" y="2684"/>
                  </a:cubicBezTo>
                  <a:cubicBezTo>
                    <a:pt x="22356" y="2593"/>
                    <a:pt x="22134" y="2515"/>
                    <a:pt x="22150" y="2318"/>
                  </a:cubicBezTo>
                  <a:cubicBezTo>
                    <a:pt x="22176" y="2306"/>
                    <a:pt x="22199" y="2301"/>
                    <a:pt x="22221" y="2301"/>
                  </a:cubicBezTo>
                  <a:cubicBezTo>
                    <a:pt x="22338" y="2301"/>
                    <a:pt x="22405" y="2446"/>
                    <a:pt x="22532" y="2446"/>
                  </a:cubicBezTo>
                  <a:cubicBezTo>
                    <a:pt x="22533" y="2446"/>
                    <a:pt x="22534" y="2446"/>
                    <a:pt x="22536" y="2446"/>
                  </a:cubicBezTo>
                  <a:cubicBezTo>
                    <a:pt x="22617" y="2446"/>
                    <a:pt x="22724" y="2349"/>
                    <a:pt x="22808" y="2318"/>
                  </a:cubicBezTo>
                  <a:cubicBezTo>
                    <a:pt x="22996" y="2252"/>
                    <a:pt x="23315" y="2233"/>
                    <a:pt x="23465" y="2098"/>
                  </a:cubicBezTo>
                  <a:cubicBezTo>
                    <a:pt x="23556" y="2020"/>
                    <a:pt x="23544" y="1892"/>
                    <a:pt x="23613" y="1788"/>
                  </a:cubicBezTo>
                  <a:cubicBezTo>
                    <a:pt x="23672" y="1701"/>
                    <a:pt x="23822" y="1676"/>
                    <a:pt x="23888" y="1585"/>
                  </a:cubicBezTo>
                  <a:cubicBezTo>
                    <a:pt x="23967" y="1478"/>
                    <a:pt x="23898" y="1387"/>
                    <a:pt x="23998" y="1328"/>
                  </a:cubicBezTo>
                  <a:cubicBezTo>
                    <a:pt x="24061" y="1300"/>
                    <a:pt x="24129" y="1291"/>
                    <a:pt x="24199" y="1291"/>
                  </a:cubicBezTo>
                  <a:cubicBezTo>
                    <a:pt x="24345" y="1291"/>
                    <a:pt x="24501" y="1331"/>
                    <a:pt x="24648" y="1331"/>
                  </a:cubicBezTo>
                  <a:cubicBezTo>
                    <a:pt x="24670" y="1331"/>
                    <a:pt x="24691" y="1330"/>
                    <a:pt x="24712" y="1328"/>
                  </a:cubicBezTo>
                  <a:cubicBezTo>
                    <a:pt x="24819" y="1319"/>
                    <a:pt x="24893" y="1236"/>
                    <a:pt x="24991" y="1236"/>
                  </a:cubicBezTo>
                  <a:cubicBezTo>
                    <a:pt x="24996" y="1236"/>
                    <a:pt x="25001" y="1237"/>
                    <a:pt x="25007" y="1237"/>
                  </a:cubicBezTo>
                  <a:cubicBezTo>
                    <a:pt x="25210" y="1253"/>
                    <a:pt x="25320" y="1585"/>
                    <a:pt x="25464" y="1676"/>
                  </a:cubicBezTo>
                  <a:cubicBezTo>
                    <a:pt x="25570" y="1745"/>
                    <a:pt x="25758" y="1745"/>
                    <a:pt x="25777" y="1879"/>
                  </a:cubicBezTo>
                  <a:cubicBezTo>
                    <a:pt x="25812" y="2145"/>
                    <a:pt x="25426" y="2164"/>
                    <a:pt x="25191" y="2302"/>
                  </a:cubicBezTo>
                  <a:cubicBezTo>
                    <a:pt x="25072" y="2368"/>
                    <a:pt x="25022" y="2518"/>
                    <a:pt x="24878" y="2575"/>
                  </a:cubicBezTo>
                  <a:cubicBezTo>
                    <a:pt x="24789" y="2608"/>
                    <a:pt x="24690" y="2618"/>
                    <a:pt x="24588" y="2618"/>
                  </a:cubicBezTo>
                  <a:cubicBezTo>
                    <a:pt x="24449" y="2618"/>
                    <a:pt x="24305" y="2600"/>
                    <a:pt x="24177" y="2600"/>
                  </a:cubicBezTo>
                  <a:cubicBezTo>
                    <a:pt x="23989" y="2600"/>
                    <a:pt x="23835" y="2639"/>
                    <a:pt x="23779" y="2831"/>
                  </a:cubicBezTo>
                  <a:cubicBezTo>
                    <a:pt x="23835" y="2915"/>
                    <a:pt x="23907" y="2944"/>
                    <a:pt x="23986" y="2944"/>
                  </a:cubicBezTo>
                  <a:cubicBezTo>
                    <a:pt x="24155" y="2944"/>
                    <a:pt x="24356" y="2813"/>
                    <a:pt x="24512" y="2813"/>
                  </a:cubicBezTo>
                  <a:cubicBezTo>
                    <a:pt x="24671" y="2813"/>
                    <a:pt x="24869" y="2963"/>
                    <a:pt x="24969" y="3070"/>
                  </a:cubicBezTo>
                  <a:cubicBezTo>
                    <a:pt x="25054" y="3160"/>
                    <a:pt x="25085" y="3339"/>
                    <a:pt x="25188" y="3398"/>
                  </a:cubicBezTo>
                  <a:cubicBezTo>
                    <a:pt x="25257" y="3439"/>
                    <a:pt x="25379" y="3430"/>
                    <a:pt x="25464" y="3455"/>
                  </a:cubicBezTo>
                  <a:cubicBezTo>
                    <a:pt x="25688" y="3523"/>
                    <a:pt x="25880" y="3636"/>
                    <a:pt x="26108" y="3636"/>
                  </a:cubicBezTo>
                  <a:cubicBezTo>
                    <a:pt x="26153" y="3636"/>
                    <a:pt x="26201" y="3631"/>
                    <a:pt x="26250" y="3621"/>
                  </a:cubicBezTo>
                  <a:cubicBezTo>
                    <a:pt x="26350" y="3442"/>
                    <a:pt x="26040" y="3392"/>
                    <a:pt x="26159" y="3254"/>
                  </a:cubicBezTo>
                  <a:lnTo>
                    <a:pt x="26159" y="3254"/>
                  </a:lnTo>
                  <a:cubicBezTo>
                    <a:pt x="26357" y="3270"/>
                    <a:pt x="26485" y="3355"/>
                    <a:pt x="26635" y="3417"/>
                  </a:cubicBezTo>
                  <a:cubicBezTo>
                    <a:pt x="26848" y="3264"/>
                    <a:pt x="26993" y="3245"/>
                    <a:pt x="26983" y="2998"/>
                  </a:cubicBezTo>
                  <a:cubicBezTo>
                    <a:pt x="26980" y="2788"/>
                    <a:pt x="26707" y="2778"/>
                    <a:pt x="26711" y="2537"/>
                  </a:cubicBezTo>
                  <a:cubicBezTo>
                    <a:pt x="26704" y="2426"/>
                    <a:pt x="26795" y="2336"/>
                    <a:pt x="26905" y="2336"/>
                  </a:cubicBezTo>
                  <a:cubicBezTo>
                    <a:pt x="26907" y="2336"/>
                    <a:pt x="26909" y="2337"/>
                    <a:pt x="26911" y="2337"/>
                  </a:cubicBezTo>
                  <a:cubicBezTo>
                    <a:pt x="26914" y="2336"/>
                    <a:pt x="26917" y="2336"/>
                    <a:pt x="26920" y="2336"/>
                  </a:cubicBezTo>
                  <a:cubicBezTo>
                    <a:pt x="27151" y="2336"/>
                    <a:pt x="27217" y="2678"/>
                    <a:pt x="27387" y="2703"/>
                  </a:cubicBezTo>
                  <a:cubicBezTo>
                    <a:pt x="27392" y="2704"/>
                    <a:pt x="27398" y="2704"/>
                    <a:pt x="27404" y="2704"/>
                  </a:cubicBezTo>
                  <a:cubicBezTo>
                    <a:pt x="27523" y="2704"/>
                    <a:pt x="27804" y="2567"/>
                    <a:pt x="27863" y="2537"/>
                  </a:cubicBezTo>
                  <a:cubicBezTo>
                    <a:pt x="27954" y="2493"/>
                    <a:pt x="28224" y="2337"/>
                    <a:pt x="28230" y="2246"/>
                  </a:cubicBezTo>
                  <a:cubicBezTo>
                    <a:pt x="28246" y="2111"/>
                    <a:pt x="27948" y="1936"/>
                    <a:pt x="27810" y="1879"/>
                  </a:cubicBezTo>
                  <a:cubicBezTo>
                    <a:pt x="27613" y="1798"/>
                    <a:pt x="27412" y="1810"/>
                    <a:pt x="27334" y="1641"/>
                  </a:cubicBezTo>
                  <a:cubicBezTo>
                    <a:pt x="27290" y="1547"/>
                    <a:pt x="27356" y="1447"/>
                    <a:pt x="27278" y="1384"/>
                  </a:cubicBezTo>
                  <a:cubicBezTo>
                    <a:pt x="27268" y="1284"/>
                    <a:pt x="27400" y="1225"/>
                    <a:pt x="27368" y="1127"/>
                  </a:cubicBezTo>
                  <a:cubicBezTo>
                    <a:pt x="27340" y="1027"/>
                    <a:pt x="27234" y="1043"/>
                    <a:pt x="27096" y="980"/>
                  </a:cubicBezTo>
                  <a:cubicBezTo>
                    <a:pt x="26999" y="936"/>
                    <a:pt x="26908" y="836"/>
                    <a:pt x="26820" y="814"/>
                  </a:cubicBezTo>
                  <a:cubicBezTo>
                    <a:pt x="26704" y="786"/>
                    <a:pt x="26595" y="811"/>
                    <a:pt x="26507" y="780"/>
                  </a:cubicBezTo>
                  <a:cubicBezTo>
                    <a:pt x="26187" y="658"/>
                    <a:pt x="26244" y="391"/>
                    <a:pt x="26031" y="266"/>
                  </a:cubicBezTo>
                  <a:cubicBezTo>
                    <a:pt x="25998" y="270"/>
                    <a:pt x="25965" y="272"/>
                    <a:pt x="25933" y="272"/>
                  </a:cubicBezTo>
                  <a:cubicBezTo>
                    <a:pt x="25784" y="272"/>
                    <a:pt x="25646" y="235"/>
                    <a:pt x="25521" y="235"/>
                  </a:cubicBezTo>
                  <a:cubicBezTo>
                    <a:pt x="25449" y="235"/>
                    <a:pt x="25381" y="247"/>
                    <a:pt x="25317" y="285"/>
                  </a:cubicBezTo>
                  <a:cubicBezTo>
                    <a:pt x="25243" y="244"/>
                    <a:pt x="25158" y="230"/>
                    <a:pt x="25067" y="230"/>
                  </a:cubicBezTo>
                  <a:cubicBezTo>
                    <a:pt x="24879" y="230"/>
                    <a:pt x="24665" y="289"/>
                    <a:pt x="24467" y="289"/>
                  </a:cubicBezTo>
                  <a:cubicBezTo>
                    <a:pt x="24439" y="289"/>
                    <a:pt x="24411" y="288"/>
                    <a:pt x="24383" y="285"/>
                  </a:cubicBezTo>
                  <a:cubicBezTo>
                    <a:pt x="24292" y="272"/>
                    <a:pt x="24198" y="219"/>
                    <a:pt x="24108" y="210"/>
                  </a:cubicBezTo>
                  <a:cubicBezTo>
                    <a:pt x="24076" y="207"/>
                    <a:pt x="24044" y="205"/>
                    <a:pt x="24012" y="205"/>
                  </a:cubicBezTo>
                  <a:cubicBezTo>
                    <a:pt x="23543" y="205"/>
                    <a:pt x="22949" y="487"/>
                    <a:pt x="22770" y="686"/>
                  </a:cubicBezTo>
                  <a:cubicBezTo>
                    <a:pt x="22732" y="726"/>
                    <a:pt x="22595" y="965"/>
                    <a:pt x="22623" y="1071"/>
                  </a:cubicBezTo>
                  <a:cubicBezTo>
                    <a:pt x="22679" y="1268"/>
                    <a:pt x="23039" y="1124"/>
                    <a:pt x="23136" y="1309"/>
                  </a:cubicBezTo>
                  <a:cubicBezTo>
                    <a:pt x="23115" y="1538"/>
                    <a:pt x="22870" y="1654"/>
                    <a:pt x="22679" y="1751"/>
                  </a:cubicBezTo>
                  <a:cubicBezTo>
                    <a:pt x="22534" y="1824"/>
                    <a:pt x="22356" y="1985"/>
                    <a:pt x="22193" y="1985"/>
                  </a:cubicBezTo>
                  <a:cubicBezTo>
                    <a:pt x="22152" y="1985"/>
                    <a:pt x="22113" y="1975"/>
                    <a:pt x="22075" y="1951"/>
                  </a:cubicBezTo>
                  <a:cubicBezTo>
                    <a:pt x="21996" y="1754"/>
                    <a:pt x="22291" y="1754"/>
                    <a:pt x="22219" y="1585"/>
                  </a:cubicBezTo>
                  <a:cubicBezTo>
                    <a:pt x="22165" y="1459"/>
                    <a:pt x="21937" y="1541"/>
                    <a:pt x="21833" y="1419"/>
                  </a:cubicBezTo>
                  <a:cubicBezTo>
                    <a:pt x="21692" y="1250"/>
                    <a:pt x="21862" y="1012"/>
                    <a:pt x="21818" y="761"/>
                  </a:cubicBezTo>
                  <a:cubicBezTo>
                    <a:pt x="22021" y="385"/>
                    <a:pt x="22814" y="595"/>
                    <a:pt x="23027" y="228"/>
                  </a:cubicBezTo>
                  <a:cubicBezTo>
                    <a:pt x="22996" y="109"/>
                    <a:pt x="22880" y="175"/>
                    <a:pt x="22789" y="138"/>
                  </a:cubicBezTo>
                  <a:cubicBezTo>
                    <a:pt x="22685" y="94"/>
                    <a:pt x="22670" y="12"/>
                    <a:pt x="22569" y="9"/>
                  </a:cubicBezTo>
                  <a:cubicBezTo>
                    <a:pt x="22568" y="9"/>
                    <a:pt x="22567" y="9"/>
                    <a:pt x="22565" y="9"/>
                  </a:cubicBezTo>
                  <a:cubicBezTo>
                    <a:pt x="22472" y="9"/>
                    <a:pt x="22349" y="113"/>
                    <a:pt x="22237" y="156"/>
                  </a:cubicBezTo>
                  <a:cubicBezTo>
                    <a:pt x="22109" y="203"/>
                    <a:pt x="21981" y="244"/>
                    <a:pt x="21890" y="300"/>
                  </a:cubicBezTo>
                  <a:cubicBezTo>
                    <a:pt x="21703" y="424"/>
                    <a:pt x="21619" y="712"/>
                    <a:pt x="21417" y="712"/>
                  </a:cubicBezTo>
                  <a:cubicBezTo>
                    <a:pt x="21398" y="712"/>
                    <a:pt x="21378" y="710"/>
                    <a:pt x="21357" y="705"/>
                  </a:cubicBezTo>
                  <a:cubicBezTo>
                    <a:pt x="21304" y="507"/>
                    <a:pt x="21589" y="401"/>
                    <a:pt x="21561" y="228"/>
                  </a:cubicBezTo>
                  <a:cubicBezTo>
                    <a:pt x="21529" y="169"/>
                    <a:pt x="21470" y="153"/>
                    <a:pt x="21404" y="153"/>
                  </a:cubicBezTo>
                  <a:cubicBezTo>
                    <a:pt x="21341" y="153"/>
                    <a:pt x="21271" y="167"/>
                    <a:pt x="21210" y="172"/>
                  </a:cubicBezTo>
                  <a:cubicBezTo>
                    <a:pt x="20862" y="206"/>
                    <a:pt x="20612" y="282"/>
                    <a:pt x="20477" y="466"/>
                  </a:cubicBezTo>
                  <a:cubicBezTo>
                    <a:pt x="20407" y="457"/>
                    <a:pt x="20320" y="431"/>
                    <a:pt x="20244" y="431"/>
                  </a:cubicBezTo>
                  <a:cubicBezTo>
                    <a:pt x="20191" y="431"/>
                    <a:pt x="20143" y="444"/>
                    <a:pt x="20111" y="485"/>
                  </a:cubicBezTo>
                  <a:cubicBezTo>
                    <a:pt x="20192" y="623"/>
                    <a:pt x="20352" y="839"/>
                    <a:pt x="20533" y="871"/>
                  </a:cubicBezTo>
                  <a:cubicBezTo>
                    <a:pt x="20544" y="872"/>
                    <a:pt x="20555" y="873"/>
                    <a:pt x="20566" y="873"/>
                  </a:cubicBezTo>
                  <a:cubicBezTo>
                    <a:pt x="20646" y="873"/>
                    <a:pt x="20726" y="830"/>
                    <a:pt x="20805" y="830"/>
                  </a:cubicBezTo>
                  <a:cubicBezTo>
                    <a:pt x="20843" y="830"/>
                    <a:pt x="20881" y="841"/>
                    <a:pt x="20919" y="871"/>
                  </a:cubicBezTo>
                  <a:cubicBezTo>
                    <a:pt x="20950" y="1065"/>
                    <a:pt x="20690" y="1062"/>
                    <a:pt x="20681" y="1256"/>
                  </a:cubicBezTo>
                  <a:cubicBezTo>
                    <a:pt x="20674" y="1369"/>
                    <a:pt x="20825" y="1434"/>
                    <a:pt x="20809" y="1547"/>
                  </a:cubicBezTo>
                  <a:cubicBezTo>
                    <a:pt x="20791" y="1675"/>
                    <a:pt x="20513" y="1829"/>
                    <a:pt x="20327" y="1829"/>
                  </a:cubicBezTo>
                  <a:cubicBezTo>
                    <a:pt x="20285" y="1829"/>
                    <a:pt x="20249" y="1821"/>
                    <a:pt x="20220" y="1804"/>
                  </a:cubicBezTo>
                  <a:cubicBezTo>
                    <a:pt x="20223" y="1625"/>
                    <a:pt x="20461" y="1679"/>
                    <a:pt x="20458" y="1513"/>
                  </a:cubicBezTo>
                  <a:cubicBezTo>
                    <a:pt x="20458" y="1441"/>
                    <a:pt x="20339" y="1344"/>
                    <a:pt x="20258" y="1328"/>
                  </a:cubicBezTo>
                  <a:cubicBezTo>
                    <a:pt x="20242" y="1325"/>
                    <a:pt x="20226" y="1324"/>
                    <a:pt x="20209" y="1324"/>
                  </a:cubicBezTo>
                  <a:cubicBezTo>
                    <a:pt x="20058" y="1324"/>
                    <a:pt x="19856" y="1420"/>
                    <a:pt x="19763" y="1513"/>
                  </a:cubicBezTo>
                  <a:cubicBezTo>
                    <a:pt x="19675" y="1600"/>
                    <a:pt x="19681" y="1754"/>
                    <a:pt x="19578" y="1826"/>
                  </a:cubicBezTo>
                  <a:cubicBezTo>
                    <a:pt x="19500" y="1879"/>
                    <a:pt x="19409" y="1893"/>
                    <a:pt x="19313" y="1893"/>
                  </a:cubicBezTo>
                  <a:cubicBezTo>
                    <a:pt x="19218" y="1893"/>
                    <a:pt x="19118" y="1879"/>
                    <a:pt x="19026" y="1879"/>
                  </a:cubicBezTo>
                  <a:cubicBezTo>
                    <a:pt x="19021" y="1879"/>
                    <a:pt x="19016" y="1879"/>
                    <a:pt x="19011" y="1879"/>
                  </a:cubicBezTo>
                  <a:cubicBezTo>
                    <a:pt x="18901" y="1881"/>
                    <a:pt x="18804" y="1884"/>
                    <a:pt x="18717" y="1884"/>
                  </a:cubicBezTo>
                  <a:cubicBezTo>
                    <a:pt x="18510" y="1884"/>
                    <a:pt x="18351" y="1866"/>
                    <a:pt x="18168" y="1770"/>
                  </a:cubicBezTo>
                  <a:cubicBezTo>
                    <a:pt x="18090" y="1729"/>
                    <a:pt x="17933" y="1657"/>
                    <a:pt x="17949" y="1532"/>
                  </a:cubicBezTo>
                  <a:cubicBezTo>
                    <a:pt x="17958" y="1531"/>
                    <a:pt x="17967" y="1531"/>
                    <a:pt x="17977" y="1531"/>
                  </a:cubicBezTo>
                  <a:cubicBezTo>
                    <a:pt x="18203" y="1531"/>
                    <a:pt x="18424" y="1619"/>
                    <a:pt x="18671" y="1619"/>
                  </a:cubicBezTo>
                  <a:cubicBezTo>
                    <a:pt x="18728" y="1619"/>
                    <a:pt x="18785" y="1615"/>
                    <a:pt x="18845" y="1604"/>
                  </a:cubicBezTo>
                  <a:cubicBezTo>
                    <a:pt x="18964" y="1582"/>
                    <a:pt x="19008" y="1475"/>
                    <a:pt x="19121" y="1422"/>
                  </a:cubicBezTo>
                  <a:cubicBezTo>
                    <a:pt x="19246" y="1365"/>
                    <a:pt x="19393" y="1422"/>
                    <a:pt x="19434" y="1293"/>
                  </a:cubicBezTo>
                  <a:cubicBezTo>
                    <a:pt x="19425" y="1071"/>
                    <a:pt x="19161" y="1137"/>
                    <a:pt x="19139" y="965"/>
                  </a:cubicBezTo>
                  <a:cubicBezTo>
                    <a:pt x="19127" y="867"/>
                    <a:pt x="19280" y="654"/>
                    <a:pt x="19378" y="560"/>
                  </a:cubicBezTo>
                  <a:cubicBezTo>
                    <a:pt x="19490" y="454"/>
                    <a:pt x="19691" y="435"/>
                    <a:pt x="19725" y="304"/>
                  </a:cubicBezTo>
                  <a:cubicBezTo>
                    <a:pt x="19697" y="244"/>
                    <a:pt x="19658" y="223"/>
                    <a:pt x="19613" y="223"/>
                  </a:cubicBezTo>
                  <a:cubicBezTo>
                    <a:pt x="19515" y="223"/>
                    <a:pt x="19390" y="324"/>
                    <a:pt x="19287" y="341"/>
                  </a:cubicBezTo>
                  <a:cubicBezTo>
                    <a:pt x="19271" y="343"/>
                    <a:pt x="19255" y="344"/>
                    <a:pt x="19239" y="344"/>
                  </a:cubicBezTo>
                  <a:cubicBezTo>
                    <a:pt x="19188" y="344"/>
                    <a:pt x="19138" y="335"/>
                    <a:pt x="19090" y="335"/>
                  </a:cubicBezTo>
                  <a:cubicBezTo>
                    <a:pt x="19070" y="335"/>
                    <a:pt x="19050" y="337"/>
                    <a:pt x="19030" y="341"/>
                  </a:cubicBezTo>
                  <a:cubicBezTo>
                    <a:pt x="18842" y="379"/>
                    <a:pt x="18748" y="548"/>
                    <a:pt x="18626" y="614"/>
                  </a:cubicBezTo>
                  <a:cubicBezTo>
                    <a:pt x="18497" y="592"/>
                    <a:pt x="18482" y="454"/>
                    <a:pt x="18353" y="432"/>
                  </a:cubicBezTo>
                  <a:cubicBezTo>
                    <a:pt x="18290" y="480"/>
                    <a:pt x="18229" y="497"/>
                    <a:pt x="18169" y="497"/>
                  </a:cubicBezTo>
                  <a:cubicBezTo>
                    <a:pt x="18072" y="497"/>
                    <a:pt x="17977" y="455"/>
                    <a:pt x="17877" y="432"/>
                  </a:cubicBezTo>
                  <a:cubicBezTo>
                    <a:pt x="17789" y="410"/>
                    <a:pt x="17683" y="413"/>
                    <a:pt x="17620" y="394"/>
                  </a:cubicBezTo>
                  <a:cubicBezTo>
                    <a:pt x="17473" y="351"/>
                    <a:pt x="17379" y="175"/>
                    <a:pt x="17197" y="119"/>
                  </a:cubicBezTo>
                  <a:cubicBezTo>
                    <a:pt x="17161" y="109"/>
                    <a:pt x="17116" y="106"/>
                    <a:pt x="17066" y="106"/>
                  </a:cubicBezTo>
                  <a:cubicBezTo>
                    <a:pt x="17009" y="106"/>
                    <a:pt x="16946" y="110"/>
                    <a:pt x="16879" y="110"/>
                  </a:cubicBezTo>
                  <a:cubicBezTo>
                    <a:pt x="16834" y="110"/>
                    <a:pt x="16787" y="108"/>
                    <a:pt x="16740" y="103"/>
                  </a:cubicBezTo>
                  <a:cubicBezTo>
                    <a:pt x="16485" y="72"/>
                    <a:pt x="16246" y="0"/>
                    <a:pt x="16024" y="0"/>
                  </a:cubicBezTo>
                  <a:close/>
                </a:path>
              </a:pathLst>
            </a:custGeom>
            <a:solidFill>
              <a:srgbClr val="37333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373334"/>
                </a:solidFill>
              </a:endParaRPr>
            </a:p>
          </p:txBody>
        </p:sp>
      </p:grpSp>
      <p:grpSp>
        <p:nvGrpSpPr>
          <p:cNvPr id="395" name="Google Shape;395;p43"/>
          <p:cNvGrpSpPr/>
          <p:nvPr/>
        </p:nvGrpSpPr>
        <p:grpSpPr>
          <a:xfrm>
            <a:off x="2463531" y="1531428"/>
            <a:ext cx="317200" cy="317200"/>
            <a:chOff x="2300525" y="1616550"/>
            <a:chExt cx="341700" cy="341700"/>
          </a:xfrm>
        </p:grpSpPr>
        <p:sp>
          <p:nvSpPr>
            <p:cNvPr id="396" name="Google Shape;396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98" name="Google Shape;398;p43"/>
          <p:cNvGrpSpPr/>
          <p:nvPr/>
        </p:nvGrpSpPr>
        <p:grpSpPr>
          <a:xfrm>
            <a:off x="3128515" y="2580191"/>
            <a:ext cx="435360" cy="435360"/>
            <a:chOff x="2300525" y="1616550"/>
            <a:chExt cx="341700" cy="341700"/>
          </a:xfrm>
        </p:grpSpPr>
        <p:sp>
          <p:nvSpPr>
            <p:cNvPr id="399" name="Google Shape;399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1" name="Google Shape;401;p43"/>
          <p:cNvGrpSpPr/>
          <p:nvPr/>
        </p:nvGrpSpPr>
        <p:grpSpPr>
          <a:xfrm>
            <a:off x="4877211" y="1531412"/>
            <a:ext cx="543542" cy="543542"/>
            <a:chOff x="2300525" y="1616550"/>
            <a:chExt cx="341700" cy="341700"/>
          </a:xfrm>
        </p:grpSpPr>
        <p:sp>
          <p:nvSpPr>
            <p:cNvPr id="402" name="Google Shape;402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4" name="Google Shape;404;p43"/>
          <p:cNvGrpSpPr/>
          <p:nvPr/>
        </p:nvGrpSpPr>
        <p:grpSpPr>
          <a:xfrm>
            <a:off x="6584264" y="2580312"/>
            <a:ext cx="269465" cy="269465"/>
            <a:chOff x="2300525" y="1616550"/>
            <a:chExt cx="341700" cy="341700"/>
          </a:xfrm>
        </p:grpSpPr>
        <p:sp>
          <p:nvSpPr>
            <p:cNvPr id="405" name="Google Shape;405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07" name="Google Shape;407;p43"/>
          <p:cNvGrpSpPr/>
          <p:nvPr/>
        </p:nvGrpSpPr>
        <p:grpSpPr>
          <a:xfrm>
            <a:off x="4029027" y="2283374"/>
            <a:ext cx="269465" cy="269465"/>
            <a:chOff x="2300525" y="1616550"/>
            <a:chExt cx="341700" cy="341700"/>
          </a:xfrm>
        </p:grpSpPr>
        <p:sp>
          <p:nvSpPr>
            <p:cNvPr id="408" name="Google Shape;408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0" name="Google Shape;410;p43"/>
          <p:cNvGrpSpPr/>
          <p:nvPr/>
        </p:nvGrpSpPr>
        <p:grpSpPr>
          <a:xfrm>
            <a:off x="5869427" y="1848493"/>
            <a:ext cx="435360" cy="435360"/>
            <a:chOff x="2300525" y="1616550"/>
            <a:chExt cx="341700" cy="341700"/>
          </a:xfrm>
        </p:grpSpPr>
        <p:sp>
          <p:nvSpPr>
            <p:cNvPr id="411" name="Google Shape;411;p43"/>
            <p:cNvSpPr/>
            <p:nvPr/>
          </p:nvSpPr>
          <p:spPr>
            <a:xfrm>
              <a:off x="2300525" y="1616550"/>
              <a:ext cx="341700" cy="341700"/>
            </a:xfrm>
            <a:prstGeom prst="ellipse">
              <a:avLst/>
            </a:prstGeom>
            <a:noFill/>
            <a:ln cap="flat" cmpd="sng" w="19050">
              <a:solidFill>
                <a:srgbClr val="90CCFA"/>
              </a:solidFill>
              <a:prstDash val="dash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43"/>
            <p:cNvSpPr/>
            <p:nvPr/>
          </p:nvSpPr>
          <p:spPr>
            <a:xfrm>
              <a:off x="2398475" y="1714500"/>
              <a:ext cx="145800" cy="1458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13" name="Google Shape;413;p43"/>
          <p:cNvSpPr txBox="1"/>
          <p:nvPr/>
        </p:nvSpPr>
        <p:spPr>
          <a:xfrm>
            <a:off x="2564525" y="4122101"/>
            <a:ext cx="15363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Proxima Nova Extrabold"/>
                <a:ea typeface="Proxima Nova Extrabold"/>
                <a:cs typeface="Proxima Nova Extrabold"/>
                <a:sym typeface="Proxima Nova Extrabold"/>
              </a:rPr>
              <a:t>MARS</a:t>
            </a:r>
            <a:endParaRPr sz="1200">
              <a:solidFill>
                <a:schemeClr val="lt1"/>
              </a:solidFill>
              <a:latin typeface="Proxima Nova Extrabold"/>
              <a:ea typeface="Proxima Nova Extrabold"/>
              <a:cs typeface="Proxima Nova Extrabold"/>
              <a:sym typeface="Proxima Nova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14" name="Google Shape;414;p43"/>
          <p:cNvSpPr txBox="1"/>
          <p:nvPr>
            <p:ph type="title"/>
          </p:nvPr>
        </p:nvSpPr>
        <p:spPr>
          <a:xfrm>
            <a:off x="410675" y="375400"/>
            <a:ext cx="16608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This is an awesome</a:t>
            </a:r>
            <a:r>
              <a:rPr lang="es" sz="1400">
                <a:solidFill>
                  <a:srgbClr val="252525"/>
                </a:solidFill>
              </a:rPr>
              <a:t> </a:t>
            </a:r>
            <a:r>
              <a:rPr lang="es" sz="1400">
                <a:solidFill>
                  <a:srgbClr val="90CCFA"/>
                </a:solidFill>
              </a:rPr>
              <a:t>map</a:t>
            </a:r>
            <a:endParaRPr sz="3000">
              <a:solidFill>
                <a:srgbClr val="90CCFA"/>
              </a:solidFill>
            </a:endParaRPr>
          </a:p>
        </p:txBody>
      </p:sp>
      <p:sp>
        <p:nvSpPr>
          <p:cNvPr id="415" name="Google Shape;415;p43"/>
          <p:cNvSpPr txBox="1"/>
          <p:nvPr>
            <p:ph type="title"/>
          </p:nvPr>
        </p:nvSpPr>
        <p:spPr>
          <a:xfrm>
            <a:off x="4593888" y="3619911"/>
            <a:ext cx="682200" cy="6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0043C1"/>
                </a:solidFill>
              </a:rPr>
              <a:t>03</a:t>
            </a:r>
            <a:endParaRPr sz="3000">
              <a:solidFill>
                <a:srgbClr val="0043C1"/>
              </a:solidFill>
            </a:endParaRPr>
          </a:p>
        </p:txBody>
      </p:sp>
      <p:sp>
        <p:nvSpPr>
          <p:cNvPr id="416" name="Google Shape;416;p43"/>
          <p:cNvSpPr txBox="1"/>
          <p:nvPr>
            <p:ph type="title"/>
          </p:nvPr>
        </p:nvSpPr>
        <p:spPr>
          <a:xfrm>
            <a:off x="2564550" y="3619899"/>
            <a:ext cx="682200" cy="6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888DE"/>
                </a:solidFill>
              </a:rPr>
              <a:t>02</a:t>
            </a:r>
            <a:endParaRPr sz="3000">
              <a:solidFill>
                <a:srgbClr val="4888DE"/>
              </a:solidFill>
            </a:endParaRPr>
          </a:p>
        </p:txBody>
      </p:sp>
      <p:sp>
        <p:nvSpPr>
          <p:cNvPr id="417" name="Google Shape;417;p43"/>
          <p:cNvSpPr txBox="1"/>
          <p:nvPr>
            <p:ph type="title"/>
          </p:nvPr>
        </p:nvSpPr>
        <p:spPr>
          <a:xfrm>
            <a:off x="410675" y="3619899"/>
            <a:ext cx="682200" cy="619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000">
                <a:solidFill>
                  <a:srgbClr val="4888DE"/>
                </a:solidFill>
              </a:rPr>
              <a:t>01</a:t>
            </a:r>
            <a:endParaRPr sz="3000">
              <a:solidFill>
                <a:srgbClr val="4888DE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22" name="Google Shape;422;p44"/>
          <p:cNvCxnSpPr>
            <a:stCxn id="423" idx="2"/>
            <a:endCxn id="424" idx="1"/>
          </p:cNvCxnSpPr>
          <p:nvPr/>
        </p:nvCxnSpPr>
        <p:spPr>
          <a:xfrm flipH="1" rot="-5400000">
            <a:off x="2565225" y="2394726"/>
            <a:ext cx="660900" cy="1271100"/>
          </a:xfrm>
          <a:prstGeom prst="bentConnector2">
            <a:avLst/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25" name="Google Shape;425;p44"/>
          <p:cNvCxnSpPr>
            <a:stCxn id="423" idx="2"/>
            <a:endCxn id="426" idx="1"/>
          </p:cNvCxnSpPr>
          <p:nvPr/>
        </p:nvCxnSpPr>
        <p:spPr>
          <a:xfrm rot="-5400000">
            <a:off x="2316375" y="1484976"/>
            <a:ext cx="1158600" cy="1271100"/>
          </a:xfrm>
          <a:prstGeom prst="bentConnector4">
            <a:avLst>
              <a:gd fmla="val -20554" name="adj1"/>
              <a:gd fmla="val 98059" name="adj2"/>
            </a:avLst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3" name="Google Shape;423;p44"/>
          <p:cNvSpPr/>
          <p:nvPr/>
        </p:nvSpPr>
        <p:spPr>
          <a:xfrm>
            <a:off x="1038375" y="2174526"/>
            <a:ext cx="2443500" cy="525300"/>
          </a:xfrm>
          <a:prstGeom prst="roundRect">
            <a:avLst>
              <a:gd fmla="val 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6" name="Google Shape;426;p44"/>
          <p:cNvSpPr/>
          <p:nvPr/>
        </p:nvSpPr>
        <p:spPr>
          <a:xfrm>
            <a:off x="3531225" y="1278592"/>
            <a:ext cx="2020500" cy="525300"/>
          </a:xfrm>
          <a:prstGeom prst="roundRect">
            <a:avLst>
              <a:gd fmla="val 0" name="adj"/>
            </a:avLst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4" name="Google Shape;424;p44"/>
          <p:cNvSpPr/>
          <p:nvPr/>
        </p:nvSpPr>
        <p:spPr>
          <a:xfrm>
            <a:off x="3531225" y="3098192"/>
            <a:ext cx="2020500" cy="525300"/>
          </a:xfrm>
          <a:prstGeom prst="roundRect">
            <a:avLst>
              <a:gd fmla="val 0" name="adj"/>
            </a:avLst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7" name="Google Shape;427;p44"/>
          <p:cNvSpPr/>
          <p:nvPr/>
        </p:nvSpPr>
        <p:spPr>
          <a:xfrm>
            <a:off x="6085125" y="815606"/>
            <a:ext cx="2020500" cy="525300"/>
          </a:xfrm>
          <a:prstGeom prst="roundRect">
            <a:avLst>
              <a:gd fmla="val 0" name="adj"/>
            </a:avLst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8" name="Google Shape;428;p44"/>
          <p:cNvSpPr/>
          <p:nvPr/>
        </p:nvSpPr>
        <p:spPr>
          <a:xfrm>
            <a:off x="6085125" y="1721906"/>
            <a:ext cx="2020500" cy="525300"/>
          </a:xfrm>
          <a:prstGeom prst="roundRect">
            <a:avLst>
              <a:gd fmla="val 0" name="adj"/>
            </a:avLst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29" name="Google Shape;429;p44"/>
          <p:cNvSpPr/>
          <p:nvPr/>
        </p:nvSpPr>
        <p:spPr>
          <a:xfrm>
            <a:off x="6085125" y="2627106"/>
            <a:ext cx="2020500" cy="525300"/>
          </a:xfrm>
          <a:prstGeom prst="roundRect">
            <a:avLst>
              <a:gd fmla="val 0" name="adj"/>
            </a:avLst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430" name="Google Shape;430;p44"/>
          <p:cNvSpPr/>
          <p:nvPr/>
        </p:nvSpPr>
        <p:spPr>
          <a:xfrm>
            <a:off x="6085125" y="3533406"/>
            <a:ext cx="2020500" cy="525300"/>
          </a:xfrm>
          <a:prstGeom prst="roundRect">
            <a:avLst>
              <a:gd fmla="val 0" name="adj"/>
            </a:avLst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431" name="Google Shape;431;p44"/>
          <p:cNvCxnSpPr>
            <a:stCxn id="426" idx="3"/>
            <a:endCxn id="427" idx="1"/>
          </p:cNvCxnSpPr>
          <p:nvPr/>
        </p:nvCxnSpPr>
        <p:spPr>
          <a:xfrm flipH="1" rot="10800000">
            <a:off x="5551725" y="1078342"/>
            <a:ext cx="533400" cy="4629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2" name="Google Shape;432;p44"/>
          <p:cNvCxnSpPr>
            <a:stCxn id="426" idx="3"/>
            <a:endCxn id="428" idx="1"/>
          </p:cNvCxnSpPr>
          <p:nvPr/>
        </p:nvCxnSpPr>
        <p:spPr>
          <a:xfrm>
            <a:off x="5551725" y="1541242"/>
            <a:ext cx="533400" cy="4434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3" name="Google Shape;433;p44"/>
          <p:cNvCxnSpPr>
            <a:stCxn id="429" idx="1"/>
            <a:endCxn id="424" idx="3"/>
          </p:cNvCxnSpPr>
          <p:nvPr/>
        </p:nvCxnSpPr>
        <p:spPr>
          <a:xfrm flipH="1">
            <a:off x="5551725" y="2889756"/>
            <a:ext cx="533400" cy="4710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434" name="Google Shape;434;p44"/>
          <p:cNvCxnSpPr>
            <a:stCxn id="430" idx="1"/>
            <a:endCxn id="424" idx="3"/>
          </p:cNvCxnSpPr>
          <p:nvPr/>
        </p:nvCxnSpPr>
        <p:spPr>
          <a:xfrm rot="10800000">
            <a:off x="5551725" y="3360756"/>
            <a:ext cx="533400" cy="435300"/>
          </a:xfrm>
          <a:prstGeom prst="bentConnector3">
            <a:avLst>
              <a:gd fmla="val 50000" name="adj1"/>
            </a:avLst>
          </a:prstGeom>
          <a:noFill/>
          <a:ln cap="flat" cmpd="sng" w="28575">
            <a:solidFill>
              <a:srgbClr val="373334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35" name="Google Shape;435;p44"/>
          <p:cNvSpPr txBox="1"/>
          <p:nvPr>
            <p:ph idx="4294967295" type="body"/>
          </p:nvPr>
        </p:nvSpPr>
        <p:spPr>
          <a:xfrm>
            <a:off x="3665925" y="3098194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02 | 2</a:t>
            </a:r>
            <a:r>
              <a:rPr lang="es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36" name="Google Shape;436;p44"/>
          <p:cNvSpPr txBox="1"/>
          <p:nvPr>
            <p:ph idx="4294967295" type="body"/>
          </p:nvPr>
        </p:nvSpPr>
        <p:spPr>
          <a:xfrm>
            <a:off x="3665925" y="1278594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02 | 1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37" name="Google Shape;437;p44"/>
          <p:cNvSpPr txBox="1"/>
          <p:nvPr>
            <p:ph idx="4294967295" type="body"/>
          </p:nvPr>
        </p:nvSpPr>
        <p:spPr>
          <a:xfrm>
            <a:off x="6219825" y="816719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03 | 1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38" name="Google Shape;438;p44"/>
          <p:cNvSpPr txBox="1"/>
          <p:nvPr/>
        </p:nvSpPr>
        <p:spPr>
          <a:xfrm>
            <a:off x="3684213" y="1803894"/>
            <a:ext cx="17913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MARS</a:t>
            </a:r>
            <a:endParaRPr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hot. It’s full of iron oxide dust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39" name="Google Shape;439;p44"/>
          <p:cNvSpPr txBox="1"/>
          <p:nvPr/>
        </p:nvSpPr>
        <p:spPr>
          <a:xfrm>
            <a:off x="3684225" y="3623494"/>
            <a:ext cx="1728000" cy="704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SATURN</a:t>
            </a:r>
            <a:endParaRPr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It’s a gas giant, composed mostly of hydrogen and helium</a:t>
            </a:r>
            <a:endParaRPr sz="10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0" name="Google Shape;440;p44"/>
          <p:cNvSpPr txBox="1"/>
          <p:nvPr/>
        </p:nvSpPr>
        <p:spPr>
          <a:xfrm>
            <a:off x="1305175" y="1246358"/>
            <a:ext cx="2020500" cy="67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EFEFE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MERCURY</a:t>
            </a:r>
            <a:endParaRPr>
              <a:solidFill>
                <a:srgbClr val="EFEFE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EFEFEF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Mercury is the closest planet to the Sun and is only a bit larger than our Moon</a:t>
            </a:r>
            <a:endParaRPr sz="1000">
              <a:solidFill>
                <a:srgbClr val="EFEFEF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41" name="Google Shape;441;p44"/>
          <p:cNvSpPr txBox="1"/>
          <p:nvPr>
            <p:ph idx="4294967295" type="body"/>
          </p:nvPr>
        </p:nvSpPr>
        <p:spPr>
          <a:xfrm>
            <a:off x="6219825" y="1721369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03 | 2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2" name="Google Shape;442;p44"/>
          <p:cNvSpPr txBox="1"/>
          <p:nvPr>
            <p:ph idx="4294967295" type="body"/>
          </p:nvPr>
        </p:nvSpPr>
        <p:spPr>
          <a:xfrm>
            <a:off x="6219825" y="2627394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03 | 3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3" name="Google Shape;443;p44"/>
          <p:cNvSpPr txBox="1"/>
          <p:nvPr>
            <p:ph idx="4294967295" type="body"/>
          </p:nvPr>
        </p:nvSpPr>
        <p:spPr>
          <a:xfrm>
            <a:off x="6219825" y="3532869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03 | 4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44" name="Google Shape;444;p44"/>
          <p:cNvSpPr txBox="1"/>
          <p:nvPr>
            <p:ph idx="4294967295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solidFill>
                  <a:srgbClr val="A0A0A0"/>
                </a:solidFill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solidFill>
                <a:srgbClr val="A0A0A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445" name="Google Shape;445;p44"/>
          <p:cNvSpPr txBox="1"/>
          <p:nvPr>
            <p:ph idx="4294967295" type="body"/>
          </p:nvPr>
        </p:nvSpPr>
        <p:spPr>
          <a:xfrm>
            <a:off x="1574575" y="2174519"/>
            <a:ext cx="1751100" cy="52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LEVEL 0</a:t>
            </a:r>
            <a:r>
              <a:rPr lang="es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r>
              <a:rPr lang="es" sz="14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| </a:t>
            </a:r>
            <a:r>
              <a:rPr lang="es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1</a:t>
            </a:r>
            <a:endParaRPr sz="14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000">
                <a:solidFill>
                  <a:srgbClr val="FFFFFF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Subtitle goes here</a:t>
            </a:r>
            <a:endParaRPr sz="1000">
              <a:solidFill>
                <a:srgbClr val="FFFFFF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FFFFFF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Google Shape;170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25575" y="534300"/>
            <a:ext cx="2037450" cy="2037450"/>
          </a:xfrm>
          <a:prstGeom prst="rect">
            <a:avLst/>
          </a:prstGeom>
          <a:noFill/>
          <a:ln>
            <a:noFill/>
          </a:ln>
        </p:spPr>
      </p:pic>
      <p:sp>
        <p:nvSpPr>
          <p:cNvPr id="171" name="Google Shape;171;p27"/>
          <p:cNvSpPr/>
          <p:nvPr/>
        </p:nvSpPr>
        <p:spPr>
          <a:xfrm>
            <a:off x="1088275" y="534300"/>
            <a:ext cx="2037300" cy="40749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172" name="Google Shape;172;p27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pic>
        <p:nvPicPr>
          <p:cNvPr id="173" name="Google Shape;173;p27"/>
          <p:cNvPicPr preferRelativeResize="0"/>
          <p:nvPr/>
        </p:nvPicPr>
        <p:blipFill rotWithShape="1">
          <a:blip r:embed="rId4">
            <a:alphaModFix/>
          </a:blip>
          <a:srcRect b="30415" l="0" r="7132" t="0"/>
          <a:stretch/>
        </p:blipFill>
        <p:spPr>
          <a:xfrm>
            <a:off x="1088275" y="2571750"/>
            <a:ext cx="4074750" cy="2037445"/>
          </a:xfrm>
          <a:prstGeom prst="rect">
            <a:avLst/>
          </a:prstGeom>
          <a:noFill/>
          <a:ln>
            <a:noFill/>
          </a:ln>
        </p:spPr>
      </p:pic>
      <p:sp>
        <p:nvSpPr>
          <p:cNvPr id="174" name="Google Shape;174;p27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200">
                <a:solidFill>
                  <a:schemeClr val="lt1"/>
                </a:solidFill>
              </a:rPr>
              <a:t>W</a:t>
            </a:r>
            <a:r>
              <a:rPr lang="es">
                <a:solidFill>
                  <a:schemeClr val="lt1"/>
                </a:solidFill>
              </a:rPr>
              <a:t>hoa</a:t>
            </a:r>
            <a:r>
              <a:rPr lang="es" sz="5200">
                <a:solidFill>
                  <a:srgbClr val="90CCFA"/>
                </a:solidFill>
              </a:rPr>
              <a:t>!</a:t>
            </a:r>
            <a:endParaRPr sz="5200">
              <a:solidFill>
                <a:srgbClr val="90CCFA"/>
              </a:solidFill>
            </a:endParaRPr>
          </a:p>
        </p:txBody>
      </p:sp>
      <p:sp>
        <p:nvSpPr>
          <p:cNvPr id="175" name="Google Shape;175;p27"/>
          <p:cNvSpPr txBox="1"/>
          <p:nvPr>
            <p:ph idx="1" type="subTitle"/>
          </p:nvPr>
        </p:nvSpPr>
        <p:spPr>
          <a:xfrm>
            <a:off x="1335850" y="9883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 could be the part of the presentation where you can introduce yourself, write your email…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p45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451" name="Google Shape;451;p45"/>
          <p:cNvSpPr txBox="1"/>
          <p:nvPr>
            <p:ph idx="4294967295" type="body"/>
          </p:nvPr>
        </p:nvSpPr>
        <p:spPr>
          <a:xfrm>
            <a:off x="962313" y="137557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01</a:t>
            </a:r>
            <a:br>
              <a:rPr lang="es">
                <a:solidFill>
                  <a:srgbClr val="25252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rgbClr val="252525"/>
                </a:solidFill>
              </a:rPr>
              <a:t>Saturn is the ringed one. It’s composed mostly of hydrogen and helium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52" name="Google Shape;452;p45"/>
          <p:cNvSpPr txBox="1"/>
          <p:nvPr>
            <p:ph idx="4294967295" type="body"/>
          </p:nvPr>
        </p:nvSpPr>
        <p:spPr>
          <a:xfrm>
            <a:off x="3110913" y="137557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02</a:t>
            </a:r>
            <a:br>
              <a:rPr lang="es">
                <a:solidFill>
                  <a:srgbClr val="25252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Venus has a beautiful name, but it’s terribly hot, even hotter than Mercury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53" name="Google Shape;453;p45"/>
          <p:cNvSpPr txBox="1"/>
          <p:nvPr>
            <p:ph idx="4294967295" type="body"/>
          </p:nvPr>
        </p:nvSpPr>
        <p:spPr>
          <a:xfrm>
            <a:off x="962300" y="3621300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03</a:t>
            </a:r>
            <a:br>
              <a:rPr lang="es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hot. It</a:t>
            </a:r>
            <a:r>
              <a:rPr lang="es" sz="1000">
                <a:solidFill>
                  <a:srgbClr val="252525"/>
                </a:solidFill>
              </a:rPr>
              <a:t>’s full of iron oxide dust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54" name="Google Shape;454;p45"/>
          <p:cNvSpPr txBox="1"/>
          <p:nvPr>
            <p:ph idx="4294967295" type="body"/>
          </p:nvPr>
        </p:nvSpPr>
        <p:spPr>
          <a:xfrm>
            <a:off x="3110913" y="3621300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04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Jupiter is a gas giant and</a:t>
            </a:r>
            <a:r>
              <a:rPr lang="es" sz="1000">
                <a:solidFill>
                  <a:srgbClr val="252525"/>
                </a:solidFill>
              </a:rPr>
              <a:t> </a:t>
            </a: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the biggest planet in our Solar System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52525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455" name="Google Shape;455;p45"/>
          <p:cNvSpPr txBox="1"/>
          <p:nvPr>
            <p:ph type="title"/>
          </p:nvPr>
        </p:nvSpPr>
        <p:spPr>
          <a:xfrm>
            <a:off x="5322125" y="506525"/>
            <a:ext cx="3523800" cy="647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90CCFA"/>
                </a:solidFill>
              </a:rPr>
              <a:t>Icons</a:t>
            </a:r>
            <a:r>
              <a:rPr lang="es" sz="3200">
                <a:solidFill>
                  <a:srgbClr val="252525"/>
                </a:solidFill>
              </a:rPr>
              <a:t> will help you explain your ideas</a:t>
            </a:r>
            <a:endParaRPr sz="3200">
              <a:solidFill>
                <a:srgbClr val="252525"/>
              </a:solidFill>
            </a:endParaRPr>
          </a:p>
        </p:txBody>
      </p:sp>
      <p:sp>
        <p:nvSpPr>
          <p:cNvPr id="456" name="Google Shape;456;p45"/>
          <p:cNvSpPr/>
          <p:nvPr/>
        </p:nvSpPr>
        <p:spPr>
          <a:xfrm>
            <a:off x="1547998" y="3002300"/>
            <a:ext cx="579732" cy="572704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" name="Google Shape;457;p45"/>
          <p:cNvGrpSpPr/>
          <p:nvPr/>
        </p:nvGrpSpPr>
        <p:grpSpPr>
          <a:xfrm>
            <a:off x="3688034" y="737348"/>
            <a:ext cx="596859" cy="575021"/>
            <a:chOff x="-63665750" y="1914325"/>
            <a:chExt cx="328450" cy="316450"/>
          </a:xfrm>
        </p:grpSpPr>
        <p:sp>
          <p:nvSpPr>
            <p:cNvPr id="458" name="Google Shape;458;p45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45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" name="Google Shape;460;p45"/>
          <p:cNvGrpSpPr/>
          <p:nvPr/>
        </p:nvGrpSpPr>
        <p:grpSpPr>
          <a:xfrm>
            <a:off x="1550161" y="736802"/>
            <a:ext cx="575416" cy="576112"/>
            <a:chOff x="-61784125" y="1931250"/>
            <a:chExt cx="316650" cy="317050"/>
          </a:xfrm>
        </p:grpSpPr>
        <p:sp>
          <p:nvSpPr>
            <p:cNvPr id="461" name="Google Shape;461;p45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45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45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45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5" name="Google Shape;465;p45"/>
          <p:cNvSpPr/>
          <p:nvPr/>
        </p:nvSpPr>
        <p:spPr>
          <a:xfrm>
            <a:off x="3688033" y="3055955"/>
            <a:ext cx="596863" cy="465383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69" name="Shape 4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0" name="Google Shape;470;p46"/>
          <p:cNvGrpSpPr/>
          <p:nvPr/>
        </p:nvGrpSpPr>
        <p:grpSpPr>
          <a:xfrm>
            <a:off x="1483577" y="1362763"/>
            <a:ext cx="1217095" cy="1406025"/>
            <a:chOff x="1647825" y="2562225"/>
            <a:chExt cx="1038300" cy="1199475"/>
          </a:xfrm>
        </p:grpSpPr>
        <p:sp>
          <p:nvSpPr>
            <p:cNvPr id="471" name="Google Shape;471;p46"/>
            <p:cNvSpPr/>
            <p:nvPr/>
          </p:nvSpPr>
          <p:spPr>
            <a:xfrm>
              <a:off x="1647825" y="2562225"/>
              <a:ext cx="1038300" cy="10383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46"/>
            <p:cNvSpPr/>
            <p:nvPr/>
          </p:nvSpPr>
          <p:spPr>
            <a:xfrm rot="10800000">
              <a:off x="2018625" y="3505200"/>
              <a:ext cx="296700" cy="256500"/>
            </a:xfrm>
            <a:prstGeom prst="triangle">
              <a:avLst>
                <a:gd fmla="val 50000" name="adj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" name="Google Shape;473;p46"/>
          <p:cNvGrpSpPr/>
          <p:nvPr/>
        </p:nvGrpSpPr>
        <p:grpSpPr>
          <a:xfrm rot="10800000">
            <a:off x="3220977" y="3185888"/>
            <a:ext cx="1217095" cy="1406025"/>
            <a:chOff x="1647825" y="2562225"/>
            <a:chExt cx="1038300" cy="1199475"/>
          </a:xfrm>
        </p:grpSpPr>
        <p:sp>
          <p:nvSpPr>
            <p:cNvPr id="474" name="Google Shape;474;p46"/>
            <p:cNvSpPr/>
            <p:nvPr/>
          </p:nvSpPr>
          <p:spPr>
            <a:xfrm>
              <a:off x="1647825" y="2562225"/>
              <a:ext cx="1038300" cy="10383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46"/>
            <p:cNvSpPr/>
            <p:nvPr/>
          </p:nvSpPr>
          <p:spPr>
            <a:xfrm rot="10800000">
              <a:off x="2018625" y="3505200"/>
              <a:ext cx="296700" cy="256500"/>
            </a:xfrm>
            <a:prstGeom prst="triangle">
              <a:avLst>
                <a:gd fmla="val 50000" name="adj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" name="Google Shape;476;p46"/>
          <p:cNvGrpSpPr/>
          <p:nvPr/>
        </p:nvGrpSpPr>
        <p:grpSpPr>
          <a:xfrm>
            <a:off x="4705927" y="1362763"/>
            <a:ext cx="1217095" cy="1406025"/>
            <a:chOff x="1647825" y="2562225"/>
            <a:chExt cx="1038300" cy="1199475"/>
          </a:xfrm>
        </p:grpSpPr>
        <p:sp>
          <p:nvSpPr>
            <p:cNvPr id="477" name="Google Shape;477;p46"/>
            <p:cNvSpPr/>
            <p:nvPr/>
          </p:nvSpPr>
          <p:spPr>
            <a:xfrm>
              <a:off x="1647825" y="2562225"/>
              <a:ext cx="1038300" cy="10383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46"/>
            <p:cNvSpPr/>
            <p:nvPr/>
          </p:nvSpPr>
          <p:spPr>
            <a:xfrm rot="10800000">
              <a:off x="2018625" y="3505200"/>
              <a:ext cx="296700" cy="256500"/>
            </a:xfrm>
            <a:prstGeom prst="triangle">
              <a:avLst>
                <a:gd fmla="val 50000" name="adj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" name="Google Shape;479;p46"/>
          <p:cNvGrpSpPr/>
          <p:nvPr/>
        </p:nvGrpSpPr>
        <p:grpSpPr>
          <a:xfrm rot="10800000">
            <a:off x="6443327" y="3185888"/>
            <a:ext cx="1217095" cy="1406025"/>
            <a:chOff x="1647825" y="2562225"/>
            <a:chExt cx="1038300" cy="1199475"/>
          </a:xfrm>
        </p:grpSpPr>
        <p:sp>
          <p:nvSpPr>
            <p:cNvPr id="480" name="Google Shape;480;p46"/>
            <p:cNvSpPr/>
            <p:nvPr/>
          </p:nvSpPr>
          <p:spPr>
            <a:xfrm>
              <a:off x="1647825" y="2562225"/>
              <a:ext cx="1038300" cy="1038300"/>
            </a:xfrm>
            <a:prstGeom prst="ellipse">
              <a:avLst/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46"/>
            <p:cNvSpPr/>
            <p:nvPr/>
          </p:nvSpPr>
          <p:spPr>
            <a:xfrm rot="10800000">
              <a:off x="2018625" y="3505200"/>
              <a:ext cx="296700" cy="256500"/>
            </a:xfrm>
            <a:prstGeom prst="triangle">
              <a:avLst>
                <a:gd fmla="val 50000" name="adj"/>
              </a:avLst>
            </a:prstGeom>
            <a:solidFill>
              <a:srgbClr val="90CCFA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2" name="Google Shape;482;p46"/>
          <p:cNvSpPr txBox="1"/>
          <p:nvPr>
            <p:ph idx="4294967295" type="body"/>
          </p:nvPr>
        </p:nvSpPr>
        <p:spPr>
          <a:xfrm>
            <a:off x="1665075" y="347202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Mercury is the closest planet to the Sun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83" name="Google Shape;483;p46"/>
          <p:cNvSpPr txBox="1"/>
          <p:nvPr>
            <p:ph idx="4294967295" type="body"/>
          </p:nvPr>
        </p:nvSpPr>
        <p:spPr>
          <a:xfrm>
            <a:off x="1665075" y="321042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DAY 1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4" name="Google Shape;484;p46"/>
          <p:cNvSpPr txBox="1"/>
          <p:nvPr>
            <p:ph idx="4294967295" type="body"/>
          </p:nvPr>
        </p:nvSpPr>
        <p:spPr>
          <a:xfrm>
            <a:off x="4887425" y="3472013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85" name="Google Shape;485;p46"/>
          <p:cNvSpPr txBox="1"/>
          <p:nvPr>
            <p:ph idx="4294967295" type="body"/>
          </p:nvPr>
        </p:nvSpPr>
        <p:spPr>
          <a:xfrm>
            <a:off x="4887425" y="3210413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DAY 3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6" name="Google Shape;486;p46"/>
          <p:cNvSpPr txBox="1"/>
          <p:nvPr>
            <p:ph idx="4294967295" type="body"/>
          </p:nvPr>
        </p:nvSpPr>
        <p:spPr>
          <a:xfrm>
            <a:off x="3402475" y="181872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Venus has a beautiful name, but it’s very hot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87" name="Google Shape;487;p46"/>
          <p:cNvSpPr txBox="1"/>
          <p:nvPr>
            <p:ph idx="4294967295" type="body"/>
          </p:nvPr>
        </p:nvSpPr>
        <p:spPr>
          <a:xfrm>
            <a:off x="3402475" y="155712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DAY 2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88" name="Google Shape;488;p46"/>
          <p:cNvSpPr txBox="1"/>
          <p:nvPr>
            <p:ph idx="4294967295" type="body"/>
          </p:nvPr>
        </p:nvSpPr>
        <p:spPr>
          <a:xfrm>
            <a:off x="6620913" y="1766375"/>
            <a:ext cx="854100" cy="67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</a:rPr>
              <a:t>Saturn is the ringed one and a gas giant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489" name="Google Shape;489;p46"/>
          <p:cNvSpPr txBox="1"/>
          <p:nvPr>
            <p:ph idx="4294967295" type="body"/>
          </p:nvPr>
        </p:nvSpPr>
        <p:spPr>
          <a:xfrm>
            <a:off x="6620913" y="1504775"/>
            <a:ext cx="854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DAY 4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0" name="Google Shape;490;p46"/>
          <p:cNvSpPr txBox="1"/>
          <p:nvPr>
            <p:ph idx="4294967295" type="body"/>
          </p:nvPr>
        </p:nvSpPr>
        <p:spPr>
          <a:xfrm>
            <a:off x="1483575" y="1722397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2018</a:t>
            </a:r>
            <a:endParaRPr sz="24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cxnSp>
        <p:nvCxnSpPr>
          <p:cNvPr id="491" name="Google Shape;491;p46"/>
          <p:cNvCxnSpPr/>
          <p:nvPr/>
        </p:nvCxnSpPr>
        <p:spPr>
          <a:xfrm>
            <a:off x="-9525" y="2977350"/>
            <a:ext cx="9172800" cy="0"/>
          </a:xfrm>
          <a:prstGeom prst="straightConnector1">
            <a:avLst/>
          </a:prstGeom>
          <a:noFill/>
          <a:ln cap="flat" cmpd="sng" w="28575">
            <a:solidFill>
              <a:srgbClr val="252525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492" name="Google Shape;492;p46"/>
          <p:cNvSpPr/>
          <p:nvPr/>
        </p:nvSpPr>
        <p:spPr>
          <a:xfrm>
            <a:off x="1987425" y="2872650"/>
            <a:ext cx="209400" cy="209400"/>
          </a:xfrm>
          <a:prstGeom prst="ellipse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46"/>
          <p:cNvSpPr/>
          <p:nvPr/>
        </p:nvSpPr>
        <p:spPr>
          <a:xfrm>
            <a:off x="3724825" y="2872650"/>
            <a:ext cx="209400" cy="209400"/>
          </a:xfrm>
          <a:prstGeom prst="ellipse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46"/>
          <p:cNvSpPr/>
          <p:nvPr/>
        </p:nvSpPr>
        <p:spPr>
          <a:xfrm>
            <a:off x="5209775" y="2872650"/>
            <a:ext cx="209400" cy="209400"/>
          </a:xfrm>
          <a:prstGeom prst="ellipse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5" name="Google Shape;495;p46"/>
          <p:cNvSpPr/>
          <p:nvPr/>
        </p:nvSpPr>
        <p:spPr>
          <a:xfrm>
            <a:off x="6947175" y="2872650"/>
            <a:ext cx="209400" cy="209400"/>
          </a:xfrm>
          <a:prstGeom prst="ellipse">
            <a:avLst/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6" name="Google Shape;496;p46"/>
          <p:cNvSpPr txBox="1"/>
          <p:nvPr>
            <p:ph idx="4294967295" type="body"/>
          </p:nvPr>
        </p:nvSpPr>
        <p:spPr>
          <a:xfrm>
            <a:off x="3220975" y="3719997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2019</a:t>
            </a:r>
            <a:endParaRPr sz="24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7" name="Google Shape;497;p46"/>
          <p:cNvSpPr txBox="1"/>
          <p:nvPr>
            <p:ph idx="4294967295" type="body"/>
          </p:nvPr>
        </p:nvSpPr>
        <p:spPr>
          <a:xfrm>
            <a:off x="4705925" y="1722397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2020</a:t>
            </a:r>
            <a:endParaRPr sz="24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8" name="Google Shape;498;p46"/>
          <p:cNvSpPr txBox="1"/>
          <p:nvPr>
            <p:ph idx="4294967295" type="body"/>
          </p:nvPr>
        </p:nvSpPr>
        <p:spPr>
          <a:xfrm>
            <a:off x="6443325" y="3719997"/>
            <a:ext cx="12171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2021</a:t>
            </a:r>
            <a:endParaRPr sz="24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499" name="Google Shape;499;p46"/>
          <p:cNvSpPr txBox="1"/>
          <p:nvPr>
            <p:ph type="title"/>
          </p:nvPr>
        </p:nvSpPr>
        <p:spPr>
          <a:xfrm>
            <a:off x="410675" y="375400"/>
            <a:ext cx="37896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</a:t>
            </a:r>
            <a:r>
              <a:rPr lang="es">
                <a:solidFill>
                  <a:srgbClr val="90CCFA"/>
                </a:solidFill>
              </a:rPr>
              <a:t>timeline </a:t>
            </a:r>
            <a:r>
              <a:rPr lang="es"/>
              <a:t>always works fine</a:t>
            </a:r>
            <a:endParaRPr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03" name="Shape 5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4" name="Google Shape;504;p47"/>
          <p:cNvSpPr/>
          <p:nvPr/>
        </p:nvSpPr>
        <p:spPr>
          <a:xfrm flipH="1" rot="5400000">
            <a:off x="1109810" y="2791900"/>
            <a:ext cx="1322100" cy="1563900"/>
          </a:xfrm>
          <a:prstGeom prst="bentUpArrow">
            <a:avLst>
              <a:gd fmla="val 34385" name="adj1"/>
              <a:gd fmla="val 33122" name="adj2"/>
              <a:gd fmla="val 24793" name="adj3"/>
            </a:avLst>
          </a:prstGeom>
          <a:solidFill>
            <a:srgbClr val="90CCFA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5" name="Google Shape;505;p47"/>
          <p:cNvSpPr/>
          <p:nvPr/>
        </p:nvSpPr>
        <p:spPr>
          <a:xfrm flipH="1" rot="5400000">
            <a:off x="2970522" y="2130850"/>
            <a:ext cx="1322100" cy="1563900"/>
          </a:xfrm>
          <a:prstGeom prst="bentUpArrow">
            <a:avLst>
              <a:gd fmla="val 34385" name="adj1"/>
              <a:gd fmla="val 33122" name="adj2"/>
              <a:gd fmla="val 24793" name="adj3"/>
            </a:avLst>
          </a:prstGeom>
          <a:solidFill>
            <a:srgbClr val="4888DE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6" name="Google Shape;506;p47"/>
          <p:cNvSpPr/>
          <p:nvPr/>
        </p:nvSpPr>
        <p:spPr>
          <a:xfrm flipH="1" rot="5400000">
            <a:off x="4846359" y="1469800"/>
            <a:ext cx="1322100" cy="1563900"/>
          </a:xfrm>
          <a:prstGeom prst="bentUpArrow">
            <a:avLst>
              <a:gd fmla="val 34385" name="adj1"/>
              <a:gd fmla="val 33122" name="adj2"/>
              <a:gd fmla="val 24793" name="adj3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7" name="Google Shape;507;p47"/>
          <p:cNvSpPr/>
          <p:nvPr/>
        </p:nvSpPr>
        <p:spPr>
          <a:xfrm flipH="1" rot="5400000">
            <a:off x="6712090" y="808750"/>
            <a:ext cx="1322100" cy="1563900"/>
          </a:xfrm>
          <a:prstGeom prst="bentUpArrow">
            <a:avLst>
              <a:gd fmla="val 34385" name="adj1"/>
              <a:gd fmla="val 33122" name="adj2"/>
              <a:gd fmla="val 24793" name="adj3"/>
            </a:avLst>
          </a:prstGeom>
          <a:solidFill>
            <a:srgbClr val="25252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08" name="Google Shape;508;p47"/>
          <p:cNvSpPr txBox="1"/>
          <p:nvPr>
            <p:ph idx="4294967295" type="body"/>
          </p:nvPr>
        </p:nvSpPr>
        <p:spPr>
          <a:xfrm>
            <a:off x="5185313" y="2628700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03</a:t>
            </a:r>
            <a:br>
              <a:rPr lang="es">
                <a:solidFill>
                  <a:srgbClr val="25252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Mercury is </a:t>
            </a:r>
            <a:r>
              <a:rPr lang="es" sz="1000">
                <a:solidFill>
                  <a:srgbClr val="252525"/>
                </a:solidFill>
              </a:rPr>
              <a:t>the closest planet to the Sun</a:t>
            </a: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. It</a:t>
            </a:r>
            <a:r>
              <a:rPr lang="es" sz="1000">
                <a:solidFill>
                  <a:srgbClr val="252525"/>
                </a:solidFill>
              </a:rPr>
              <a:t>’s a bit larger than our Moon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509" name="Google Shape;509;p47"/>
          <p:cNvSpPr txBox="1"/>
          <p:nvPr>
            <p:ph idx="4294967295" type="body"/>
          </p:nvPr>
        </p:nvSpPr>
        <p:spPr>
          <a:xfrm>
            <a:off x="7046900" y="1971100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04</a:t>
            </a:r>
            <a:br>
              <a:rPr lang="es">
                <a:solidFill>
                  <a:srgbClr val="252525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Venus has a beautiful name, but it’s terribly hot, even hotter than Mercury</a:t>
            </a:r>
            <a:endParaRPr sz="1000">
              <a:solidFill>
                <a:srgbClr val="434343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0" name="Google Shape;510;p47"/>
          <p:cNvSpPr txBox="1"/>
          <p:nvPr>
            <p:ph idx="4294967295" type="body"/>
          </p:nvPr>
        </p:nvSpPr>
        <p:spPr>
          <a:xfrm>
            <a:off x="1505225" y="3963775"/>
            <a:ext cx="1751100" cy="723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01</a:t>
            </a:r>
            <a:br>
              <a:rPr lang="es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</a:b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Despite being red, Mars is a cold place, not hot. It</a:t>
            </a:r>
            <a:r>
              <a:rPr lang="es" sz="1000">
                <a:solidFill>
                  <a:srgbClr val="252525"/>
                </a:solidFill>
              </a:rPr>
              <a:t>’s full of iron oxide dust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1" name="Google Shape;511;p47"/>
          <p:cNvSpPr txBox="1"/>
          <p:nvPr>
            <p:ph idx="4294967295" type="body"/>
          </p:nvPr>
        </p:nvSpPr>
        <p:spPr>
          <a:xfrm>
            <a:off x="3313938" y="3299275"/>
            <a:ext cx="1751100" cy="109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TEXT 02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Jupiter is a gas giant and</a:t>
            </a:r>
            <a:r>
              <a:rPr lang="es" sz="1000">
                <a:solidFill>
                  <a:srgbClr val="252525"/>
                </a:solidFill>
              </a:rPr>
              <a:t> </a:t>
            </a:r>
            <a:r>
              <a:rPr lang="es" sz="10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the biggest planet in our Solar System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25252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252525"/>
              </a:solidFill>
              <a:latin typeface="Josefin Slab"/>
              <a:ea typeface="Josefin Slab"/>
              <a:cs typeface="Josefin Slab"/>
              <a:sym typeface="Josefin Slab"/>
            </a:endParaRPr>
          </a:p>
        </p:txBody>
      </p:sp>
      <p:sp>
        <p:nvSpPr>
          <p:cNvPr id="512" name="Google Shape;512;p47"/>
          <p:cNvSpPr txBox="1"/>
          <p:nvPr>
            <p:ph idx="4294967295" type="body"/>
          </p:nvPr>
        </p:nvSpPr>
        <p:spPr>
          <a:xfrm>
            <a:off x="1027400" y="2573700"/>
            <a:ext cx="16209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STEP 1</a:t>
            </a:r>
            <a:endParaRPr sz="1700"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3" name="Google Shape;513;p47"/>
          <p:cNvSpPr txBox="1"/>
          <p:nvPr>
            <p:ph idx="4294967295" type="body"/>
          </p:nvPr>
        </p:nvSpPr>
        <p:spPr>
          <a:xfrm>
            <a:off x="2849625" y="1913950"/>
            <a:ext cx="16209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STEP 2</a:t>
            </a:r>
            <a:endParaRPr sz="1700"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4" name="Google Shape;514;p47"/>
          <p:cNvSpPr txBox="1"/>
          <p:nvPr>
            <p:ph idx="4294967295" type="body"/>
          </p:nvPr>
        </p:nvSpPr>
        <p:spPr>
          <a:xfrm>
            <a:off x="4696950" y="1252900"/>
            <a:ext cx="16209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STEP 3</a:t>
            </a:r>
            <a:endParaRPr sz="1700"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5" name="Google Shape;515;p47"/>
          <p:cNvSpPr txBox="1"/>
          <p:nvPr>
            <p:ph idx="4294967295" type="body"/>
          </p:nvPr>
        </p:nvSpPr>
        <p:spPr>
          <a:xfrm>
            <a:off x="6591200" y="611850"/>
            <a:ext cx="1620900" cy="33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700">
                <a:solidFill>
                  <a:srgbClr val="D9D9D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STEP 4</a:t>
            </a:r>
            <a:endParaRPr sz="1700">
              <a:solidFill>
                <a:srgbClr val="D9D9D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516" name="Google Shape;516;p47"/>
          <p:cNvSpPr txBox="1"/>
          <p:nvPr>
            <p:ph idx="4294967295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>
                <a:latin typeface="Montserrat"/>
                <a:ea typeface="Montserrat"/>
                <a:cs typeface="Montserrat"/>
                <a:sym typeface="Montserrat"/>
              </a:rPr>
              <a:t>‹#›</a:t>
            </a:fld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517" name="Google Shape;517;p47"/>
          <p:cNvSpPr txBox="1"/>
          <p:nvPr>
            <p:ph type="title"/>
          </p:nvPr>
        </p:nvSpPr>
        <p:spPr>
          <a:xfrm>
            <a:off x="410675" y="375400"/>
            <a:ext cx="4002900" cy="1029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How many </a:t>
            </a:r>
            <a:r>
              <a:rPr lang="es">
                <a:solidFill>
                  <a:srgbClr val="90CCFA"/>
                </a:solidFill>
              </a:rPr>
              <a:t>steps </a:t>
            </a:r>
            <a:r>
              <a:rPr lang="es"/>
              <a:t>do you need? </a:t>
            </a:r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21" name="Shape 5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" name="Google Shape;522;p48"/>
          <p:cNvSpPr txBox="1"/>
          <p:nvPr>
            <p:ph type="title"/>
          </p:nvPr>
        </p:nvSpPr>
        <p:spPr>
          <a:xfrm>
            <a:off x="542950" y="2077450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4,498,300,000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23" name="Google Shape;523;p48"/>
          <p:cNvSpPr/>
          <p:nvPr/>
        </p:nvSpPr>
        <p:spPr>
          <a:xfrm rot="10800000">
            <a:off x="6533400" y="4516800"/>
            <a:ext cx="22896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00BBED"/>
              </a:solidFill>
            </a:endParaRPr>
          </a:p>
        </p:txBody>
      </p:sp>
      <p:sp>
        <p:nvSpPr>
          <p:cNvPr id="524" name="Google Shape;524;p48"/>
          <p:cNvSpPr txBox="1"/>
          <p:nvPr>
            <p:ph idx="1" type="subTitle"/>
          </p:nvPr>
        </p:nvSpPr>
        <p:spPr>
          <a:xfrm>
            <a:off x="1194950" y="3030850"/>
            <a:ext cx="67542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Big</a:t>
            </a:r>
            <a:r>
              <a:rPr lang="es">
                <a:solidFill>
                  <a:srgbClr val="434343"/>
                </a:solidFill>
              </a:rPr>
              <a:t> </a:t>
            </a:r>
            <a:r>
              <a:rPr b="1" lang="es">
                <a:latin typeface="Spectral"/>
                <a:ea typeface="Spectral"/>
                <a:cs typeface="Spectral"/>
                <a:sym typeface="Spectral"/>
              </a:rPr>
              <a:t>numbers</a:t>
            </a:r>
            <a:r>
              <a:rPr lang="es">
                <a:solidFill>
                  <a:schemeClr val="lt1"/>
                </a:solidFill>
              </a:rPr>
              <a:t> catch your audience’s </a:t>
            </a:r>
            <a:r>
              <a:rPr b="1" lang="es">
                <a:latin typeface="Spectral"/>
                <a:ea typeface="Spectral"/>
                <a:cs typeface="Spectral"/>
                <a:sym typeface="Spectral"/>
              </a:rPr>
              <a:t>attention</a:t>
            </a:r>
            <a:endParaRPr>
              <a:solidFill>
                <a:schemeClr val="lt1"/>
              </a:solidFill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528" name="Shape 5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9" name="Google Shape;529;p49"/>
          <p:cNvSpPr txBox="1"/>
          <p:nvPr>
            <p:ph type="title"/>
          </p:nvPr>
        </p:nvSpPr>
        <p:spPr>
          <a:xfrm>
            <a:off x="542950" y="609775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0CCFA"/>
                </a:solidFill>
              </a:rPr>
              <a:t>333,000.00</a:t>
            </a:r>
            <a:endParaRPr/>
          </a:p>
        </p:txBody>
      </p:sp>
      <p:sp>
        <p:nvSpPr>
          <p:cNvPr id="530" name="Google Shape;530;p49"/>
          <p:cNvSpPr txBox="1"/>
          <p:nvPr>
            <p:ph idx="1" type="subTitle"/>
          </p:nvPr>
        </p:nvSpPr>
        <p:spPr>
          <a:xfrm>
            <a:off x="1194950" y="13787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Earths is the Sun’s mass</a:t>
            </a:r>
            <a:endParaRPr/>
          </a:p>
        </p:txBody>
      </p:sp>
      <p:sp>
        <p:nvSpPr>
          <p:cNvPr id="531" name="Google Shape;531;p49"/>
          <p:cNvSpPr txBox="1"/>
          <p:nvPr>
            <p:ph idx="2" type="title"/>
          </p:nvPr>
        </p:nvSpPr>
        <p:spPr>
          <a:xfrm>
            <a:off x="542950" y="1833775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4888DE"/>
                </a:solidFill>
              </a:rPr>
              <a:t>24h 37m 23s</a:t>
            </a:r>
            <a:endParaRPr/>
          </a:p>
        </p:txBody>
      </p:sp>
      <p:sp>
        <p:nvSpPr>
          <p:cNvPr id="532" name="Google Shape;532;p49"/>
          <p:cNvSpPr txBox="1"/>
          <p:nvPr>
            <p:ph idx="3" type="subTitle"/>
          </p:nvPr>
        </p:nvSpPr>
        <p:spPr>
          <a:xfrm>
            <a:off x="1194950" y="2602775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is Jupiter’s rotation period</a:t>
            </a:r>
            <a:endParaRPr/>
          </a:p>
        </p:txBody>
      </p:sp>
      <p:sp>
        <p:nvSpPr>
          <p:cNvPr id="533" name="Google Shape;533;p49"/>
          <p:cNvSpPr txBox="1"/>
          <p:nvPr>
            <p:ph idx="4" type="title"/>
          </p:nvPr>
        </p:nvSpPr>
        <p:spPr>
          <a:xfrm>
            <a:off x="542950" y="3176350"/>
            <a:ext cx="8058000" cy="953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0" lang="es">
                <a:solidFill>
                  <a:srgbClr val="0043C1"/>
                </a:solidFill>
              </a:rPr>
              <a:t>386,000 km</a:t>
            </a:r>
            <a:endParaRPr/>
          </a:p>
        </p:txBody>
      </p:sp>
      <p:sp>
        <p:nvSpPr>
          <p:cNvPr id="534" name="Google Shape;534;p49"/>
          <p:cNvSpPr txBox="1"/>
          <p:nvPr>
            <p:ph idx="5" type="subTitle"/>
          </p:nvPr>
        </p:nvSpPr>
        <p:spPr>
          <a:xfrm>
            <a:off x="1194950" y="3945350"/>
            <a:ext cx="6754200" cy="36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600"/>
              </a:spcBef>
              <a:spcAft>
                <a:spcPts val="0"/>
              </a:spcAft>
              <a:buNone/>
            </a:pPr>
            <a:r>
              <a:rPr lang="es">
                <a:solidFill>
                  <a:schemeClr val="lt1"/>
                </a:solidFill>
              </a:rPr>
              <a:t>is the distance between the Earth and the Moon</a:t>
            </a:r>
            <a:endParaRPr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50"/>
          <p:cNvSpPr txBox="1"/>
          <p:nvPr>
            <p:ph type="title"/>
          </p:nvPr>
        </p:nvSpPr>
        <p:spPr>
          <a:xfrm>
            <a:off x="726100" y="-773300"/>
            <a:ext cx="3998400" cy="21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400">
                <a:solidFill>
                  <a:srgbClr val="90CCFA"/>
                </a:solidFill>
              </a:rPr>
              <a:t>Reviewing concepts</a:t>
            </a:r>
            <a:r>
              <a:rPr lang="es" sz="2400">
                <a:solidFill>
                  <a:srgbClr val="252525"/>
                </a:solidFill>
              </a:rPr>
              <a:t> is a good idea</a:t>
            </a:r>
            <a:endParaRPr sz="2400">
              <a:solidFill>
                <a:srgbClr val="252525"/>
              </a:solidFill>
            </a:endParaRPr>
          </a:p>
        </p:txBody>
      </p:sp>
      <p:sp>
        <p:nvSpPr>
          <p:cNvPr id="540" name="Google Shape;540;p50"/>
          <p:cNvSpPr/>
          <p:nvPr/>
        </p:nvSpPr>
        <p:spPr>
          <a:xfrm rot="-5400000">
            <a:off x="1681125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1" name="Google Shape;541;p50"/>
          <p:cNvSpPr/>
          <p:nvPr/>
        </p:nvSpPr>
        <p:spPr>
          <a:xfrm rot="-5400000">
            <a:off x="4301550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2" name="Google Shape;542;p50"/>
          <p:cNvSpPr/>
          <p:nvPr/>
        </p:nvSpPr>
        <p:spPr>
          <a:xfrm rot="-5400000">
            <a:off x="6921975" y="3021925"/>
            <a:ext cx="296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3" name="Google Shape;543;p50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44" name="Google Shape;544;p50"/>
          <p:cNvSpPr txBox="1"/>
          <p:nvPr>
            <p:ph idx="1" type="subTitle"/>
          </p:nvPr>
        </p:nvSpPr>
        <p:spPr>
          <a:xfrm>
            <a:off x="7006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545" name="Google Shape;545;p50"/>
          <p:cNvSpPr txBox="1"/>
          <p:nvPr>
            <p:ph idx="2" type="subTitle"/>
          </p:nvPr>
        </p:nvSpPr>
        <p:spPr>
          <a:xfrm>
            <a:off x="7006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Mercury is the closest planet to the Sun and is only a bit larger than our Moon 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6" name="Google Shape;546;p50"/>
          <p:cNvSpPr txBox="1"/>
          <p:nvPr>
            <p:ph idx="4" type="subTitle"/>
          </p:nvPr>
        </p:nvSpPr>
        <p:spPr>
          <a:xfrm>
            <a:off x="33301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Jupiter is</a:t>
            </a:r>
            <a:r>
              <a:rPr lang="es"/>
              <a:t> a gas giant and the biggest planet in our Solar System</a:t>
            </a:r>
            <a:endParaRPr/>
          </a:p>
        </p:txBody>
      </p:sp>
      <p:sp>
        <p:nvSpPr>
          <p:cNvPr id="547" name="Google Shape;547;p50"/>
          <p:cNvSpPr txBox="1"/>
          <p:nvPr>
            <p:ph idx="5" type="subTitle"/>
          </p:nvPr>
        </p:nvSpPr>
        <p:spPr>
          <a:xfrm>
            <a:off x="59596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SATURN</a:t>
            </a:r>
            <a:endParaRPr/>
          </a:p>
        </p:txBody>
      </p:sp>
      <p:sp>
        <p:nvSpPr>
          <p:cNvPr id="548" name="Google Shape;548;p50"/>
          <p:cNvSpPr txBox="1"/>
          <p:nvPr>
            <p:ph idx="6" type="subTitle"/>
          </p:nvPr>
        </p:nvSpPr>
        <p:spPr>
          <a:xfrm>
            <a:off x="5959650" y="23181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/>
              <a:t>Yes, this is the ringed one. It’s a gas giant, composed mostly of hydrogen and helium</a:t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49" name="Google Shape;549;p50"/>
          <p:cNvSpPr txBox="1"/>
          <p:nvPr>
            <p:ph idx="7" type="subTitle"/>
          </p:nvPr>
        </p:nvSpPr>
        <p:spPr>
          <a:xfrm>
            <a:off x="7006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550" name="Google Shape;550;p50"/>
          <p:cNvSpPr txBox="1"/>
          <p:nvPr>
            <p:ph idx="8" type="subTitle"/>
          </p:nvPr>
        </p:nvSpPr>
        <p:spPr>
          <a:xfrm>
            <a:off x="7006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name, but it’s terribly hot, even hotter than Mercury</a:t>
            </a:r>
            <a:endParaRPr/>
          </a:p>
        </p:txBody>
      </p:sp>
      <p:sp>
        <p:nvSpPr>
          <p:cNvPr id="551" name="Google Shape;551;p50"/>
          <p:cNvSpPr txBox="1"/>
          <p:nvPr>
            <p:ph idx="9" type="subTitle"/>
          </p:nvPr>
        </p:nvSpPr>
        <p:spPr>
          <a:xfrm>
            <a:off x="33301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552" name="Google Shape;552;p50"/>
          <p:cNvSpPr txBox="1"/>
          <p:nvPr>
            <p:ph idx="13" type="subTitle"/>
          </p:nvPr>
        </p:nvSpPr>
        <p:spPr>
          <a:xfrm>
            <a:off x="33301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The planet is full of iron oxide dust</a:t>
            </a:r>
            <a:endParaRPr/>
          </a:p>
        </p:txBody>
      </p:sp>
      <p:sp>
        <p:nvSpPr>
          <p:cNvPr id="553" name="Google Shape;553;p50"/>
          <p:cNvSpPr txBox="1"/>
          <p:nvPr>
            <p:ph idx="14" type="subTitle"/>
          </p:nvPr>
        </p:nvSpPr>
        <p:spPr>
          <a:xfrm>
            <a:off x="5959650" y="30816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</a:t>
            </a:r>
            <a:endParaRPr/>
          </a:p>
        </p:txBody>
      </p:sp>
      <p:sp>
        <p:nvSpPr>
          <p:cNvPr id="554" name="Google Shape;554;p50"/>
          <p:cNvSpPr txBox="1"/>
          <p:nvPr>
            <p:ph idx="15" type="subTitle"/>
          </p:nvPr>
        </p:nvSpPr>
        <p:spPr>
          <a:xfrm>
            <a:off x="5959650" y="3814224"/>
            <a:ext cx="2278500" cy="73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Neptune is the farthest planet in our Solar System and the fourth-largest</a:t>
            </a:r>
            <a:endParaRPr/>
          </a:p>
        </p:txBody>
      </p:sp>
      <p:sp>
        <p:nvSpPr>
          <p:cNvPr id="555" name="Google Shape;555;p50"/>
          <p:cNvSpPr txBox="1"/>
          <p:nvPr>
            <p:ph idx="3" type="subTitle"/>
          </p:nvPr>
        </p:nvSpPr>
        <p:spPr>
          <a:xfrm>
            <a:off x="3330150" y="1585523"/>
            <a:ext cx="2278500" cy="73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0" name="Google Shape;560;p51"/>
          <p:cNvPicPr preferRelativeResize="0"/>
          <p:nvPr/>
        </p:nvPicPr>
        <p:blipFill rotWithShape="1">
          <a:blip r:embed="rId3">
            <a:alphaModFix/>
          </a:blip>
          <a:srcRect b="8942" l="0" r="0" t="8942"/>
          <a:stretch/>
        </p:blipFill>
        <p:spPr>
          <a:xfrm>
            <a:off x="3125575" y="2571900"/>
            <a:ext cx="2037296" cy="2037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61" name="Google Shape;561;p51"/>
          <p:cNvPicPr preferRelativeResize="0"/>
          <p:nvPr/>
        </p:nvPicPr>
        <p:blipFill rotWithShape="1">
          <a:blip r:embed="rId4">
            <a:alphaModFix/>
          </a:blip>
          <a:srcRect b="17891" l="0" r="0" t="0"/>
          <a:stretch/>
        </p:blipFill>
        <p:spPr>
          <a:xfrm>
            <a:off x="1088275" y="534325"/>
            <a:ext cx="2037296" cy="2037600"/>
          </a:xfrm>
          <a:prstGeom prst="rect">
            <a:avLst/>
          </a:prstGeom>
          <a:noFill/>
          <a:ln>
            <a:noFill/>
          </a:ln>
        </p:spPr>
      </p:pic>
      <p:sp>
        <p:nvSpPr>
          <p:cNvPr id="562" name="Google Shape;562;p51"/>
          <p:cNvSpPr txBox="1"/>
          <p:nvPr>
            <p:ph idx="1" type="subTitle"/>
          </p:nvPr>
        </p:nvSpPr>
        <p:spPr>
          <a:xfrm>
            <a:off x="1335850" y="30259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CO - </a:t>
            </a:r>
            <a:r>
              <a:rPr lang="es" sz="1400">
                <a:solidFill>
                  <a:srgbClr val="252525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CEO</a:t>
            </a:r>
            <a:endParaRPr sz="1400">
              <a:solidFill>
                <a:srgbClr val="252525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  <a:latin typeface="Montserrat"/>
                <a:ea typeface="Montserrat"/>
                <a:cs typeface="Montserrat"/>
                <a:sym typeface="Montserrat"/>
              </a:rPr>
              <a:t>OLIVIA DUNHAM</a:t>
            </a:r>
            <a:endParaRPr sz="1400">
              <a:solidFill>
                <a:srgbClr val="25252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252525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000">
                <a:solidFill>
                  <a:srgbClr val="252525"/>
                </a:solidFill>
              </a:rPr>
              <a:t>Here you can talk a bit about this person</a:t>
            </a:r>
            <a:endParaRPr sz="10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563" name="Google Shape;563;p51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>
                <a:solidFill>
                  <a:schemeClr val="lt1"/>
                </a:solidFill>
              </a:rPr>
              <a:t>Tea</a:t>
            </a:r>
            <a:r>
              <a:rPr lang="es" sz="5400">
                <a:solidFill>
                  <a:srgbClr val="90CCFA"/>
                </a:solidFill>
              </a:rPr>
              <a:t>m</a:t>
            </a:r>
            <a:endParaRPr sz="4400">
              <a:solidFill>
                <a:srgbClr val="90CCFA"/>
              </a:solidFill>
            </a:endParaRPr>
          </a:p>
        </p:txBody>
      </p:sp>
      <p:sp>
        <p:nvSpPr>
          <p:cNvPr id="564" name="Google Shape;564;p51"/>
          <p:cNvSpPr txBox="1"/>
          <p:nvPr>
            <p:ph idx="2" type="subTitle"/>
          </p:nvPr>
        </p:nvSpPr>
        <p:spPr>
          <a:xfrm>
            <a:off x="3373075" y="988350"/>
            <a:ext cx="1542300" cy="112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400">
                <a:latin typeface="Montserrat ExtraBold"/>
                <a:ea typeface="Montserrat ExtraBold"/>
                <a:cs typeface="Montserrat ExtraBold"/>
                <a:sym typeface="Montserrat ExtraBold"/>
              </a:rPr>
              <a:t>CEO</a:t>
            </a:r>
            <a:endParaRPr sz="1400"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1400">
                <a:latin typeface="Montserrat"/>
                <a:ea typeface="Montserrat"/>
                <a:cs typeface="Montserrat"/>
                <a:sym typeface="Montserrat"/>
              </a:rPr>
              <a:t>PETER BISHOP</a:t>
            </a:r>
            <a:endParaRPr sz="1400"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br>
              <a:rPr lang="es" sz="1400">
                <a:solidFill>
                  <a:srgbClr val="90CCFA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</a:br>
            <a:r>
              <a:rPr lang="es" sz="1000">
                <a:solidFill>
                  <a:srgbClr val="90CCFA"/>
                </a:solidFill>
              </a:rPr>
              <a:t>Here you can talk a bit about this person</a:t>
            </a:r>
            <a:endParaRPr/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68" name="Shape 5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9" name="Google Shape;569;p52"/>
          <p:cNvSpPr txBox="1"/>
          <p:nvPr>
            <p:ph type="title"/>
          </p:nvPr>
        </p:nvSpPr>
        <p:spPr>
          <a:xfrm flipH="1">
            <a:off x="3821950" y="142332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90CCFA"/>
                </a:solidFill>
              </a:rPr>
              <a:t>Desktop</a:t>
            </a:r>
            <a:r>
              <a:rPr lang="es" sz="3600">
                <a:solidFill>
                  <a:srgbClr val="90CCFA"/>
                </a:solidFill>
              </a:rPr>
              <a:t> </a:t>
            </a:r>
            <a:r>
              <a:rPr lang="es" sz="3600">
                <a:solidFill>
                  <a:srgbClr val="252525"/>
                </a:solidFill>
              </a:rPr>
              <a:t>software</a:t>
            </a:r>
            <a:endParaRPr sz="3600">
              <a:solidFill>
                <a:srgbClr val="252525"/>
              </a:solidFill>
            </a:endParaRPr>
          </a:p>
        </p:txBody>
      </p:sp>
      <p:pic>
        <p:nvPicPr>
          <p:cNvPr id="570" name="Google Shape;570;p52"/>
          <p:cNvPicPr preferRelativeResize="0"/>
          <p:nvPr/>
        </p:nvPicPr>
        <p:blipFill rotWithShape="1">
          <a:blip r:embed="rId3">
            <a:alphaModFix/>
          </a:blip>
          <a:srcRect b="21179" l="0" r="0" t="0"/>
          <a:stretch/>
        </p:blipFill>
        <p:spPr>
          <a:xfrm>
            <a:off x="917625" y="1072150"/>
            <a:ext cx="4040652" cy="2481327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71" name="Google Shape;571;p52"/>
          <p:cNvGrpSpPr/>
          <p:nvPr/>
        </p:nvGrpSpPr>
        <p:grpSpPr>
          <a:xfrm>
            <a:off x="778025" y="936198"/>
            <a:ext cx="4317462" cy="3283889"/>
            <a:chOff x="3422350" y="731675"/>
            <a:chExt cx="4831537" cy="3674898"/>
          </a:xfrm>
        </p:grpSpPr>
        <p:sp>
          <p:nvSpPr>
            <p:cNvPr id="572" name="Google Shape;572;p52"/>
            <p:cNvSpPr/>
            <p:nvPr/>
          </p:nvSpPr>
          <p:spPr>
            <a:xfrm>
              <a:off x="5352325" y="4031650"/>
              <a:ext cx="958800" cy="2553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" name="Google Shape;573;p52"/>
            <p:cNvSpPr/>
            <p:nvPr/>
          </p:nvSpPr>
          <p:spPr>
            <a:xfrm flipH="1">
              <a:off x="6230475" y="3891500"/>
              <a:ext cx="399775" cy="489077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574" name="Google Shape;574;p52"/>
            <p:cNvSpPr/>
            <p:nvPr/>
          </p:nvSpPr>
          <p:spPr>
            <a:xfrm>
              <a:off x="5043518" y="3915067"/>
              <a:ext cx="399775" cy="459875"/>
            </a:xfrm>
            <a:custGeom>
              <a:rect b="b" l="l" r="r" t="t"/>
              <a:pathLst>
                <a:path extrusionOk="0" h="18395" w="15991">
                  <a:moveTo>
                    <a:pt x="1325" y="15800"/>
                  </a:moveTo>
                  <a:cubicBezTo>
                    <a:pt x="2082" y="15098"/>
                    <a:pt x="4341" y="13522"/>
                    <a:pt x="5354" y="12612"/>
                  </a:cubicBezTo>
                  <a:cubicBezTo>
                    <a:pt x="6368" y="11702"/>
                    <a:pt x="6856" y="11031"/>
                    <a:pt x="7406" y="10341"/>
                  </a:cubicBezTo>
                  <a:cubicBezTo>
                    <a:pt x="7956" y="9651"/>
                    <a:pt x="8176" y="9340"/>
                    <a:pt x="8652" y="8473"/>
                  </a:cubicBezTo>
                  <a:cubicBezTo>
                    <a:pt x="9128" y="7606"/>
                    <a:pt x="9849" y="6220"/>
                    <a:pt x="10264" y="5139"/>
                  </a:cubicBezTo>
                  <a:cubicBezTo>
                    <a:pt x="10679" y="4058"/>
                    <a:pt x="10948" y="2702"/>
                    <a:pt x="11143" y="1988"/>
                  </a:cubicBezTo>
                  <a:cubicBezTo>
                    <a:pt x="11338" y="1274"/>
                    <a:pt x="11241" y="1067"/>
                    <a:pt x="11436" y="853"/>
                  </a:cubicBezTo>
                  <a:cubicBezTo>
                    <a:pt x="11631" y="639"/>
                    <a:pt x="11558" y="-845"/>
                    <a:pt x="12315" y="706"/>
                  </a:cubicBezTo>
                  <a:cubicBezTo>
                    <a:pt x="13072" y="2257"/>
                    <a:pt x="16162" y="7838"/>
                    <a:pt x="15979" y="10158"/>
                  </a:cubicBezTo>
                  <a:cubicBezTo>
                    <a:pt x="15796" y="12478"/>
                    <a:pt x="13756" y="13577"/>
                    <a:pt x="11216" y="14627"/>
                  </a:cubicBezTo>
                  <a:cubicBezTo>
                    <a:pt x="8676" y="15677"/>
                    <a:pt x="2461" y="15836"/>
                    <a:pt x="739" y="16459"/>
                  </a:cubicBezTo>
                  <a:cubicBezTo>
                    <a:pt x="-983" y="17082"/>
                    <a:pt x="873" y="18303"/>
                    <a:pt x="885" y="18364"/>
                  </a:cubicBezTo>
                  <a:cubicBezTo>
                    <a:pt x="897" y="18425"/>
                    <a:pt x="739" y="17252"/>
                    <a:pt x="812" y="16825"/>
                  </a:cubicBezTo>
                  <a:cubicBezTo>
                    <a:pt x="885" y="16398"/>
                    <a:pt x="568" y="16502"/>
                    <a:pt x="1325" y="15800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</p:sp>
        <p:sp>
          <p:nvSpPr>
            <p:cNvPr id="575" name="Google Shape;575;p52"/>
            <p:cNvSpPr/>
            <p:nvPr/>
          </p:nvSpPr>
          <p:spPr>
            <a:xfrm>
              <a:off x="5183975" y="3763900"/>
              <a:ext cx="87000" cy="25200"/>
            </a:xfrm>
            <a:prstGeom prst="rect">
              <a:avLst/>
            </a:pr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" name="Google Shape;576;p52"/>
            <p:cNvSpPr/>
            <p:nvPr/>
          </p:nvSpPr>
          <p:spPr>
            <a:xfrm>
              <a:off x="5348300" y="3810000"/>
              <a:ext cx="981000" cy="185400"/>
            </a:xfrm>
            <a:prstGeom prst="rect">
              <a:avLst/>
            </a:prstGeom>
            <a:solidFill>
              <a:srgbClr val="A0A0A0"/>
            </a:solidFill>
            <a:ln cap="flat" cmpd="sng" w="9525">
              <a:solidFill>
                <a:srgbClr val="666666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52"/>
            <p:cNvSpPr/>
            <p:nvPr/>
          </p:nvSpPr>
          <p:spPr>
            <a:xfrm>
              <a:off x="5258919" y="4129800"/>
              <a:ext cx="29" cy="2369"/>
            </a:xfrm>
            <a:custGeom>
              <a:rect b="b" l="l" r="r" t="t"/>
              <a:pathLst>
                <a:path extrusionOk="0" h="82" w="1">
                  <a:moveTo>
                    <a:pt x="1" y="8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" name="Google Shape;578;p52"/>
            <p:cNvSpPr/>
            <p:nvPr/>
          </p:nvSpPr>
          <p:spPr>
            <a:xfrm>
              <a:off x="5223962" y="4174089"/>
              <a:ext cx="2369" cy="7020"/>
            </a:xfrm>
            <a:custGeom>
              <a:rect b="b" l="l" r="r" t="t"/>
              <a:pathLst>
                <a:path extrusionOk="0" h="243" w="82">
                  <a:moveTo>
                    <a:pt x="1" y="243"/>
                  </a:moveTo>
                  <a:lnTo>
                    <a:pt x="8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" name="Google Shape;579;p52"/>
            <p:cNvSpPr/>
            <p:nvPr/>
          </p:nvSpPr>
          <p:spPr>
            <a:xfrm>
              <a:off x="6447569" y="4174089"/>
              <a:ext cx="4709" cy="4680"/>
            </a:xfrm>
            <a:custGeom>
              <a:rect b="b" l="l" r="r" t="t"/>
              <a:pathLst>
                <a:path extrusionOk="0" h="162" w="163">
                  <a:moveTo>
                    <a:pt x="1" y="1"/>
                  </a:moveTo>
                  <a:lnTo>
                    <a:pt x="162" y="162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52"/>
            <p:cNvSpPr/>
            <p:nvPr/>
          </p:nvSpPr>
          <p:spPr>
            <a:xfrm>
              <a:off x="6417292" y="4132140"/>
              <a:ext cx="29" cy="2369"/>
            </a:xfrm>
            <a:custGeom>
              <a:rect b="b" l="l" r="r" t="t"/>
              <a:pathLst>
                <a:path extrusionOk="0" h="82" w="1">
                  <a:moveTo>
                    <a:pt x="0" y="0"/>
                  </a:moveTo>
                  <a:lnTo>
                    <a:pt x="0" y="8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" name="Google Shape;581;p52"/>
            <p:cNvSpPr/>
            <p:nvPr/>
          </p:nvSpPr>
          <p:spPr>
            <a:xfrm>
              <a:off x="5028174" y="4248712"/>
              <a:ext cx="1619862" cy="97879"/>
            </a:xfrm>
            <a:custGeom>
              <a:rect b="b" l="l" r="r" t="t"/>
              <a:pathLst>
                <a:path extrusionOk="0" h="3388" w="56070">
                  <a:moveTo>
                    <a:pt x="4435" y="1"/>
                  </a:moveTo>
                  <a:lnTo>
                    <a:pt x="4196" y="160"/>
                  </a:lnTo>
                  <a:lnTo>
                    <a:pt x="4200" y="160"/>
                  </a:lnTo>
                  <a:cubicBezTo>
                    <a:pt x="4279" y="105"/>
                    <a:pt x="4357" y="53"/>
                    <a:pt x="4435" y="1"/>
                  </a:cubicBezTo>
                  <a:close/>
                  <a:moveTo>
                    <a:pt x="51636" y="1"/>
                  </a:moveTo>
                  <a:cubicBezTo>
                    <a:pt x="51714" y="53"/>
                    <a:pt x="51792" y="105"/>
                    <a:pt x="51868" y="160"/>
                  </a:cubicBezTo>
                  <a:lnTo>
                    <a:pt x="51875" y="160"/>
                  </a:lnTo>
                  <a:lnTo>
                    <a:pt x="51636" y="1"/>
                  </a:lnTo>
                  <a:close/>
                  <a:moveTo>
                    <a:pt x="4200" y="160"/>
                  </a:moveTo>
                  <a:cubicBezTo>
                    <a:pt x="4037" y="275"/>
                    <a:pt x="3875" y="401"/>
                    <a:pt x="3712" y="564"/>
                  </a:cubicBezTo>
                  <a:lnTo>
                    <a:pt x="82" y="3226"/>
                  </a:lnTo>
                  <a:cubicBezTo>
                    <a:pt x="82" y="3307"/>
                    <a:pt x="1" y="3307"/>
                    <a:pt x="1" y="3387"/>
                  </a:cubicBezTo>
                  <a:lnTo>
                    <a:pt x="56070" y="3387"/>
                  </a:lnTo>
                  <a:lnTo>
                    <a:pt x="55909" y="3226"/>
                  </a:lnTo>
                  <a:lnTo>
                    <a:pt x="52278" y="564"/>
                  </a:lnTo>
                  <a:cubicBezTo>
                    <a:pt x="52170" y="401"/>
                    <a:pt x="52025" y="275"/>
                    <a:pt x="51868" y="160"/>
                  </a:cubicBezTo>
                  <a:close/>
                </a:path>
              </a:pathLst>
            </a:cu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" name="Google Shape;582;p52"/>
            <p:cNvSpPr/>
            <p:nvPr/>
          </p:nvSpPr>
          <p:spPr>
            <a:xfrm>
              <a:off x="5282233" y="3789534"/>
              <a:ext cx="1109434" cy="300687"/>
            </a:xfrm>
            <a:custGeom>
              <a:rect b="b" l="l" r="r" t="t"/>
              <a:pathLst>
                <a:path extrusionOk="0" h="10408" w="38402">
                  <a:moveTo>
                    <a:pt x="2017" y="0"/>
                  </a:moveTo>
                  <a:lnTo>
                    <a:pt x="1291" y="6616"/>
                  </a:lnTo>
                  <a:cubicBezTo>
                    <a:pt x="1049" y="7906"/>
                    <a:pt x="565" y="9197"/>
                    <a:pt x="0" y="10407"/>
                  </a:cubicBezTo>
                  <a:lnTo>
                    <a:pt x="81" y="10246"/>
                  </a:lnTo>
                  <a:lnTo>
                    <a:pt x="38327" y="10246"/>
                  </a:lnTo>
                  <a:cubicBezTo>
                    <a:pt x="37794" y="9083"/>
                    <a:pt x="37342" y="7849"/>
                    <a:pt x="37111" y="6616"/>
                  </a:cubicBezTo>
                  <a:lnTo>
                    <a:pt x="36465" y="565"/>
                  </a:lnTo>
                  <a:cubicBezTo>
                    <a:pt x="32270" y="3066"/>
                    <a:pt x="27591" y="4679"/>
                    <a:pt x="22670" y="5244"/>
                  </a:cubicBezTo>
                  <a:cubicBezTo>
                    <a:pt x="21500" y="5345"/>
                    <a:pt x="20331" y="5395"/>
                    <a:pt x="19163" y="5395"/>
                  </a:cubicBezTo>
                  <a:cubicBezTo>
                    <a:pt x="15661" y="5395"/>
                    <a:pt x="12182" y="4942"/>
                    <a:pt x="8794" y="4034"/>
                  </a:cubicBezTo>
                  <a:cubicBezTo>
                    <a:pt x="6777" y="3631"/>
                    <a:pt x="4841" y="2905"/>
                    <a:pt x="2985" y="1936"/>
                  </a:cubicBezTo>
                  <a:cubicBezTo>
                    <a:pt x="2824" y="1856"/>
                    <a:pt x="2743" y="1694"/>
                    <a:pt x="2582" y="1533"/>
                  </a:cubicBezTo>
                  <a:cubicBezTo>
                    <a:pt x="2421" y="1372"/>
                    <a:pt x="2098" y="1049"/>
                    <a:pt x="1937" y="807"/>
                  </a:cubicBezTo>
                  <a:lnTo>
                    <a:pt x="2017" y="0"/>
                  </a:lnTo>
                  <a:close/>
                  <a:moveTo>
                    <a:pt x="38327" y="10246"/>
                  </a:moveTo>
                  <a:cubicBezTo>
                    <a:pt x="38352" y="10300"/>
                    <a:pt x="38377" y="10354"/>
                    <a:pt x="38402" y="10407"/>
                  </a:cubicBezTo>
                  <a:cubicBezTo>
                    <a:pt x="38402" y="10327"/>
                    <a:pt x="38402" y="10246"/>
                    <a:pt x="38402" y="10246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" name="Google Shape;583;p52"/>
            <p:cNvSpPr/>
            <p:nvPr/>
          </p:nvSpPr>
          <p:spPr>
            <a:xfrm>
              <a:off x="6482526" y="4213697"/>
              <a:ext cx="9360" cy="9360"/>
            </a:xfrm>
            <a:custGeom>
              <a:rect b="b" l="l" r="r" t="t"/>
              <a:pathLst>
                <a:path extrusionOk="0" h="324" w="324">
                  <a:moveTo>
                    <a:pt x="324" y="324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" name="Google Shape;584;p52"/>
            <p:cNvSpPr/>
            <p:nvPr/>
          </p:nvSpPr>
          <p:spPr>
            <a:xfrm>
              <a:off x="5184353" y="4213697"/>
              <a:ext cx="9331" cy="9360"/>
            </a:xfrm>
            <a:custGeom>
              <a:rect b="b" l="l" r="r" t="t"/>
              <a:pathLst>
                <a:path extrusionOk="0" h="324" w="323">
                  <a:moveTo>
                    <a:pt x="323" y="1"/>
                  </a:moveTo>
                  <a:lnTo>
                    <a:pt x="0" y="324"/>
                  </a:ln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" name="Google Shape;585;p52"/>
            <p:cNvSpPr/>
            <p:nvPr/>
          </p:nvSpPr>
          <p:spPr>
            <a:xfrm>
              <a:off x="5151708" y="4085512"/>
              <a:ext cx="1377475" cy="167851"/>
            </a:xfrm>
            <a:custGeom>
              <a:rect b="b" l="l" r="r" t="t"/>
              <a:pathLst>
                <a:path extrusionOk="0" h="5810" w="47680">
                  <a:moveTo>
                    <a:pt x="4599" y="1"/>
                  </a:moveTo>
                  <a:lnTo>
                    <a:pt x="4518" y="162"/>
                  </a:lnTo>
                  <a:cubicBezTo>
                    <a:pt x="4276" y="646"/>
                    <a:pt x="3954" y="1130"/>
                    <a:pt x="3712" y="1614"/>
                  </a:cubicBezTo>
                  <a:cubicBezTo>
                    <a:pt x="3389" y="2179"/>
                    <a:pt x="2986" y="2663"/>
                    <a:pt x="2663" y="3067"/>
                  </a:cubicBezTo>
                  <a:lnTo>
                    <a:pt x="2502" y="3309"/>
                  </a:lnTo>
                  <a:cubicBezTo>
                    <a:pt x="2260" y="3631"/>
                    <a:pt x="1856" y="4035"/>
                    <a:pt x="1533" y="4438"/>
                  </a:cubicBezTo>
                  <a:lnTo>
                    <a:pt x="1211" y="4761"/>
                  </a:lnTo>
                  <a:cubicBezTo>
                    <a:pt x="888" y="5003"/>
                    <a:pt x="565" y="5325"/>
                    <a:pt x="162" y="5648"/>
                  </a:cubicBezTo>
                  <a:lnTo>
                    <a:pt x="1" y="5809"/>
                  </a:lnTo>
                  <a:lnTo>
                    <a:pt x="47679" y="5809"/>
                  </a:lnTo>
                  <a:lnTo>
                    <a:pt x="47437" y="5648"/>
                  </a:lnTo>
                  <a:cubicBezTo>
                    <a:pt x="47115" y="5325"/>
                    <a:pt x="46711" y="5003"/>
                    <a:pt x="46389" y="4761"/>
                  </a:cubicBezTo>
                  <a:lnTo>
                    <a:pt x="46066" y="4438"/>
                  </a:lnTo>
                  <a:cubicBezTo>
                    <a:pt x="45743" y="4035"/>
                    <a:pt x="45421" y="3631"/>
                    <a:pt x="45098" y="3228"/>
                  </a:cubicBezTo>
                  <a:lnTo>
                    <a:pt x="44937" y="3067"/>
                  </a:lnTo>
                  <a:cubicBezTo>
                    <a:pt x="44533" y="2663"/>
                    <a:pt x="44210" y="2098"/>
                    <a:pt x="43888" y="1614"/>
                  </a:cubicBezTo>
                  <a:cubicBezTo>
                    <a:pt x="43646" y="1130"/>
                    <a:pt x="43404" y="646"/>
                    <a:pt x="43081" y="162"/>
                  </a:cubicBezTo>
                  <a:cubicBezTo>
                    <a:pt x="43081" y="162"/>
                    <a:pt x="43081" y="82"/>
                    <a:pt x="43081" y="1"/>
                  </a:cubicBezTo>
                  <a:close/>
                </a:path>
              </a:pathLst>
            </a:custGeom>
            <a:solidFill>
              <a:srgbClr val="A0A0A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" name="Google Shape;586;p52"/>
            <p:cNvSpPr/>
            <p:nvPr/>
          </p:nvSpPr>
          <p:spPr>
            <a:xfrm>
              <a:off x="5016531" y="4343477"/>
              <a:ext cx="1645401" cy="63096"/>
            </a:xfrm>
            <a:custGeom>
              <a:rect b="b" l="l" r="r" t="t"/>
              <a:pathLst>
                <a:path extrusionOk="0" h="2184" w="56954">
                  <a:moveTo>
                    <a:pt x="404" y="0"/>
                  </a:moveTo>
                  <a:cubicBezTo>
                    <a:pt x="162" y="161"/>
                    <a:pt x="81" y="323"/>
                    <a:pt x="1" y="565"/>
                  </a:cubicBezTo>
                  <a:cubicBezTo>
                    <a:pt x="1" y="645"/>
                    <a:pt x="1" y="726"/>
                    <a:pt x="1" y="887"/>
                  </a:cubicBezTo>
                  <a:cubicBezTo>
                    <a:pt x="81" y="1614"/>
                    <a:pt x="727" y="2178"/>
                    <a:pt x="1533" y="2178"/>
                  </a:cubicBezTo>
                  <a:lnTo>
                    <a:pt x="55424" y="2178"/>
                  </a:lnTo>
                  <a:cubicBezTo>
                    <a:pt x="55465" y="2182"/>
                    <a:pt x="55506" y="2184"/>
                    <a:pt x="55546" y="2184"/>
                  </a:cubicBezTo>
                  <a:cubicBezTo>
                    <a:pt x="56370" y="2184"/>
                    <a:pt x="56953" y="1411"/>
                    <a:pt x="56876" y="565"/>
                  </a:cubicBezTo>
                  <a:cubicBezTo>
                    <a:pt x="56796" y="323"/>
                    <a:pt x="56634" y="161"/>
                    <a:pt x="56473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" name="Google Shape;587;p52"/>
            <p:cNvSpPr/>
            <p:nvPr/>
          </p:nvSpPr>
          <p:spPr>
            <a:xfrm>
              <a:off x="5230953" y="785292"/>
              <a:ext cx="3022934" cy="3160162"/>
            </a:xfrm>
            <a:custGeom>
              <a:rect b="b" l="l" r="r" t="t"/>
              <a:pathLst>
                <a:path extrusionOk="0" h="109386" w="104636">
                  <a:moveTo>
                    <a:pt x="103990" y="0"/>
                  </a:moveTo>
                  <a:lnTo>
                    <a:pt x="103264" y="726"/>
                  </a:lnTo>
                  <a:cubicBezTo>
                    <a:pt x="103506" y="1130"/>
                    <a:pt x="103668" y="1694"/>
                    <a:pt x="103668" y="2178"/>
                  </a:cubicBezTo>
                  <a:lnTo>
                    <a:pt x="103668" y="100036"/>
                  </a:lnTo>
                  <a:cubicBezTo>
                    <a:pt x="103668" y="101730"/>
                    <a:pt x="102296" y="103102"/>
                    <a:pt x="100602" y="103102"/>
                  </a:cubicBezTo>
                  <a:lnTo>
                    <a:pt x="969" y="103102"/>
                  </a:lnTo>
                  <a:lnTo>
                    <a:pt x="1" y="103989"/>
                  </a:lnTo>
                  <a:lnTo>
                    <a:pt x="3792" y="103989"/>
                  </a:lnTo>
                  <a:lnTo>
                    <a:pt x="3712" y="104796"/>
                  </a:lnTo>
                  <a:cubicBezTo>
                    <a:pt x="3873" y="105038"/>
                    <a:pt x="4115" y="105280"/>
                    <a:pt x="4357" y="105522"/>
                  </a:cubicBezTo>
                  <a:lnTo>
                    <a:pt x="4760" y="106006"/>
                  </a:lnTo>
                  <a:cubicBezTo>
                    <a:pt x="6616" y="106894"/>
                    <a:pt x="8552" y="107620"/>
                    <a:pt x="10569" y="108104"/>
                  </a:cubicBezTo>
                  <a:cubicBezTo>
                    <a:pt x="13943" y="108947"/>
                    <a:pt x="17407" y="109386"/>
                    <a:pt x="20893" y="109386"/>
                  </a:cubicBezTo>
                  <a:cubicBezTo>
                    <a:pt x="22076" y="109386"/>
                    <a:pt x="23260" y="109335"/>
                    <a:pt x="24445" y="109233"/>
                  </a:cubicBezTo>
                  <a:cubicBezTo>
                    <a:pt x="29366" y="108668"/>
                    <a:pt x="34045" y="107136"/>
                    <a:pt x="38321" y="104635"/>
                  </a:cubicBezTo>
                  <a:lnTo>
                    <a:pt x="38240" y="103989"/>
                  </a:lnTo>
                  <a:lnTo>
                    <a:pt x="100602" y="103989"/>
                  </a:lnTo>
                  <a:cubicBezTo>
                    <a:pt x="102780" y="103989"/>
                    <a:pt x="104636" y="102214"/>
                    <a:pt x="104636" y="99956"/>
                  </a:cubicBezTo>
                  <a:lnTo>
                    <a:pt x="104636" y="2178"/>
                  </a:lnTo>
                  <a:cubicBezTo>
                    <a:pt x="104636" y="1372"/>
                    <a:pt x="104394" y="646"/>
                    <a:pt x="103990" y="0"/>
                  </a:cubicBezTo>
                  <a:close/>
                </a:path>
              </a:pathLst>
            </a:custGeom>
            <a:gradFill>
              <a:gsLst>
                <a:gs pos="0">
                  <a:srgbClr val="A0A0A0"/>
                </a:gs>
                <a:gs pos="12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" name="Google Shape;588;p52"/>
            <p:cNvSpPr/>
            <p:nvPr/>
          </p:nvSpPr>
          <p:spPr>
            <a:xfrm>
              <a:off x="5258919" y="803926"/>
              <a:ext cx="2967003" cy="2959983"/>
            </a:xfrm>
            <a:custGeom>
              <a:rect b="b" l="l" r="r" t="t"/>
              <a:pathLst>
                <a:path extrusionOk="0" h="102457" w="102700">
                  <a:moveTo>
                    <a:pt x="102377" y="1"/>
                  </a:moveTo>
                  <a:lnTo>
                    <a:pt x="98101" y="4276"/>
                  </a:lnTo>
                  <a:lnTo>
                    <a:pt x="98101" y="97858"/>
                  </a:lnTo>
                  <a:lnTo>
                    <a:pt x="4519" y="97858"/>
                  </a:lnTo>
                  <a:lnTo>
                    <a:pt x="1" y="102457"/>
                  </a:lnTo>
                  <a:lnTo>
                    <a:pt x="99634" y="102457"/>
                  </a:lnTo>
                  <a:cubicBezTo>
                    <a:pt x="101328" y="102457"/>
                    <a:pt x="102700" y="101005"/>
                    <a:pt x="102700" y="99311"/>
                  </a:cubicBezTo>
                  <a:lnTo>
                    <a:pt x="102700" y="1533"/>
                  </a:lnTo>
                  <a:cubicBezTo>
                    <a:pt x="102700" y="969"/>
                    <a:pt x="102619" y="485"/>
                    <a:pt x="102377" y="1"/>
                  </a:cubicBez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52"/>
            <p:cNvSpPr/>
            <p:nvPr/>
          </p:nvSpPr>
          <p:spPr>
            <a:xfrm>
              <a:off x="3422350" y="731675"/>
              <a:ext cx="4812901" cy="3057819"/>
            </a:xfrm>
            <a:custGeom>
              <a:rect b="b" l="l" r="r" t="t"/>
              <a:pathLst>
                <a:path extrusionOk="0" h="105926" w="166594">
                  <a:moveTo>
                    <a:pt x="4034" y="1"/>
                  </a:moveTo>
                  <a:cubicBezTo>
                    <a:pt x="1775" y="1"/>
                    <a:pt x="0" y="1856"/>
                    <a:pt x="0" y="4034"/>
                  </a:cubicBezTo>
                  <a:lnTo>
                    <a:pt x="0" y="101892"/>
                  </a:lnTo>
                  <a:cubicBezTo>
                    <a:pt x="0" y="104070"/>
                    <a:pt x="1775" y="105926"/>
                    <a:pt x="4034" y="105926"/>
                  </a:cubicBezTo>
                  <a:lnTo>
                    <a:pt x="62604" y="105926"/>
                  </a:lnTo>
                  <a:lnTo>
                    <a:pt x="63491" y="105039"/>
                  </a:lnTo>
                  <a:lnTo>
                    <a:pt x="4034" y="104958"/>
                  </a:lnTo>
                  <a:cubicBezTo>
                    <a:pt x="2340" y="104958"/>
                    <a:pt x="968" y="103506"/>
                    <a:pt x="968" y="101812"/>
                  </a:cubicBezTo>
                  <a:lnTo>
                    <a:pt x="968" y="4034"/>
                  </a:lnTo>
                  <a:cubicBezTo>
                    <a:pt x="968" y="2340"/>
                    <a:pt x="2340" y="969"/>
                    <a:pt x="4034" y="969"/>
                  </a:cubicBezTo>
                  <a:lnTo>
                    <a:pt x="163205" y="969"/>
                  </a:lnTo>
                  <a:cubicBezTo>
                    <a:pt x="164334" y="969"/>
                    <a:pt x="165383" y="1534"/>
                    <a:pt x="165867" y="2582"/>
                  </a:cubicBezTo>
                  <a:lnTo>
                    <a:pt x="166593" y="1856"/>
                  </a:lnTo>
                  <a:cubicBezTo>
                    <a:pt x="165787" y="727"/>
                    <a:pt x="164577" y="1"/>
                    <a:pt x="163205" y="1"/>
                  </a:cubicBezTo>
                  <a:close/>
                </a:path>
              </a:pathLst>
            </a:custGeom>
            <a:solidFill>
              <a:srgbClr val="A5A6A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52"/>
            <p:cNvSpPr/>
            <p:nvPr/>
          </p:nvSpPr>
          <p:spPr>
            <a:xfrm>
              <a:off x="8071400" y="760800"/>
              <a:ext cx="153000" cy="1530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52"/>
            <p:cNvSpPr/>
            <p:nvPr/>
          </p:nvSpPr>
          <p:spPr>
            <a:xfrm>
              <a:off x="3447978" y="759551"/>
              <a:ext cx="4766301" cy="3004358"/>
            </a:xfrm>
            <a:custGeom>
              <a:rect b="b" l="l" r="r" t="t"/>
              <a:pathLst>
                <a:path extrusionOk="0" h="103993" w="164981">
                  <a:moveTo>
                    <a:pt x="82691" y="1273"/>
                  </a:moveTo>
                  <a:cubicBezTo>
                    <a:pt x="83178" y="1273"/>
                    <a:pt x="83660" y="1635"/>
                    <a:pt x="83660" y="2182"/>
                  </a:cubicBezTo>
                  <a:cubicBezTo>
                    <a:pt x="83660" y="2666"/>
                    <a:pt x="83257" y="3150"/>
                    <a:pt x="82692" y="3150"/>
                  </a:cubicBezTo>
                  <a:cubicBezTo>
                    <a:pt x="81885" y="3069"/>
                    <a:pt x="81482" y="2101"/>
                    <a:pt x="82047" y="1537"/>
                  </a:cubicBezTo>
                  <a:cubicBezTo>
                    <a:pt x="82228" y="1355"/>
                    <a:pt x="82460" y="1273"/>
                    <a:pt x="82691" y="1273"/>
                  </a:cubicBezTo>
                  <a:close/>
                  <a:moveTo>
                    <a:pt x="3012" y="1"/>
                  </a:moveTo>
                  <a:cubicBezTo>
                    <a:pt x="1376" y="1"/>
                    <a:pt x="0" y="1420"/>
                    <a:pt x="0" y="3069"/>
                  </a:cubicBezTo>
                  <a:lnTo>
                    <a:pt x="0" y="100927"/>
                  </a:lnTo>
                  <a:cubicBezTo>
                    <a:pt x="81" y="102621"/>
                    <a:pt x="1453" y="103993"/>
                    <a:pt x="3147" y="103993"/>
                  </a:cubicBezTo>
                  <a:lnTo>
                    <a:pt x="62685" y="103993"/>
                  </a:lnTo>
                  <a:lnTo>
                    <a:pt x="67203" y="99394"/>
                  </a:lnTo>
                  <a:lnTo>
                    <a:pt x="4599" y="99394"/>
                  </a:lnTo>
                  <a:lnTo>
                    <a:pt x="4599" y="4602"/>
                  </a:lnTo>
                  <a:lnTo>
                    <a:pt x="160785" y="4602"/>
                  </a:lnTo>
                  <a:lnTo>
                    <a:pt x="160785" y="5812"/>
                  </a:lnTo>
                  <a:lnTo>
                    <a:pt x="164980" y="1617"/>
                  </a:lnTo>
                  <a:cubicBezTo>
                    <a:pt x="164496" y="649"/>
                    <a:pt x="163447" y="4"/>
                    <a:pt x="162318" y="4"/>
                  </a:cubicBezTo>
                  <a:lnTo>
                    <a:pt x="3147" y="4"/>
                  </a:lnTo>
                  <a:cubicBezTo>
                    <a:pt x="3102" y="2"/>
                    <a:pt x="3057" y="1"/>
                    <a:pt x="3012" y="1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" name="Google Shape;592;p52"/>
            <p:cNvSpPr/>
            <p:nvPr/>
          </p:nvSpPr>
          <p:spPr>
            <a:xfrm>
              <a:off x="5801964" y="796934"/>
              <a:ext cx="62980" cy="51915"/>
            </a:xfrm>
            <a:custGeom>
              <a:rect b="b" l="l" r="r" t="t"/>
              <a:pathLst>
                <a:path extrusionOk="0" h="1797" w="2180">
                  <a:moveTo>
                    <a:pt x="1256" y="171"/>
                  </a:moveTo>
                  <a:cubicBezTo>
                    <a:pt x="1614" y="171"/>
                    <a:pt x="1937" y="458"/>
                    <a:pt x="1937" y="888"/>
                  </a:cubicBezTo>
                  <a:cubicBezTo>
                    <a:pt x="1937" y="1291"/>
                    <a:pt x="1614" y="1614"/>
                    <a:pt x="1211" y="1614"/>
                  </a:cubicBezTo>
                  <a:cubicBezTo>
                    <a:pt x="566" y="1614"/>
                    <a:pt x="324" y="807"/>
                    <a:pt x="727" y="404"/>
                  </a:cubicBezTo>
                  <a:cubicBezTo>
                    <a:pt x="888" y="243"/>
                    <a:pt x="1077" y="171"/>
                    <a:pt x="1256" y="171"/>
                  </a:cubicBezTo>
                  <a:close/>
                  <a:moveTo>
                    <a:pt x="1211" y="1"/>
                  </a:moveTo>
                  <a:cubicBezTo>
                    <a:pt x="404" y="1"/>
                    <a:pt x="1" y="969"/>
                    <a:pt x="566" y="1533"/>
                  </a:cubicBezTo>
                  <a:cubicBezTo>
                    <a:pt x="747" y="1715"/>
                    <a:pt x="979" y="1797"/>
                    <a:pt x="1210" y="1797"/>
                  </a:cubicBezTo>
                  <a:cubicBezTo>
                    <a:pt x="1697" y="1797"/>
                    <a:pt x="2179" y="1435"/>
                    <a:pt x="2179" y="888"/>
                  </a:cubicBezTo>
                  <a:cubicBezTo>
                    <a:pt x="2179" y="404"/>
                    <a:pt x="1776" y="1"/>
                    <a:pt x="12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" name="Google Shape;593;p52"/>
            <p:cNvSpPr/>
            <p:nvPr/>
          </p:nvSpPr>
          <p:spPr>
            <a:xfrm>
              <a:off x="5818287" y="801615"/>
              <a:ext cx="39666" cy="41977"/>
            </a:xfrm>
            <a:custGeom>
              <a:rect b="b" l="l" r="r" t="t"/>
              <a:pathLst>
                <a:path extrusionOk="0" h="1453" w="1373">
                  <a:moveTo>
                    <a:pt x="646" y="0"/>
                  </a:moveTo>
                  <a:cubicBezTo>
                    <a:pt x="243" y="0"/>
                    <a:pt x="1" y="323"/>
                    <a:pt x="1" y="726"/>
                  </a:cubicBezTo>
                  <a:cubicBezTo>
                    <a:pt x="1" y="1129"/>
                    <a:pt x="243" y="1452"/>
                    <a:pt x="646" y="1452"/>
                  </a:cubicBezTo>
                  <a:cubicBezTo>
                    <a:pt x="1049" y="1452"/>
                    <a:pt x="1372" y="1129"/>
                    <a:pt x="1372" y="726"/>
                  </a:cubicBezTo>
                  <a:cubicBezTo>
                    <a:pt x="1372" y="323"/>
                    <a:pt x="1049" y="0"/>
                    <a:pt x="646" y="0"/>
                  </a:cubicBezTo>
                  <a:close/>
                </a:path>
              </a:pathLst>
            </a:custGeom>
            <a:solidFill>
              <a:srgbClr val="20202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" name="Google Shape;594;p52"/>
            <p:cNvSpPr/>
            <p:nvPr/>
          </p:nvSpPr>
          <p:spPr>
            <a:xfrm>
              <a:off x="5338300" y="3789525"/>
              <a:ext cx="1000500" cy="185400"/>
            </a:xfrm>
            <a:prstGeom prst="rect">
              <a:avLst/>
            </a:prstGeom>
            <a:gradFill>
              <a:gsLst>
                <a:gs pos="0">
                  <a:srgbClr val="A0A0A0"/>
                </a:gs>
                <a:gs pos="36000">
                  <a:srgbClr val="919192"/>
                </a:gs>
                <a:gs pos="100000">
                  <a:srgbClr val="818284"/>
                </a:gs>
              </a:gsLst>
              <a:lin ang="16200038" scaled="0"/>
            </a:gra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5" name="Google Shape;595;p5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596" name="Google Shape;596;p52"/>
          <p:cNvSpPr txBox="1"/>
          <p:nvPr>
            <p:ph idx="1" type="subTitle"/>
          </p:nvPr>
        </p:nvSpPr>
        <p:spPr>
          <a:xfrm flipH="1">
            <a:off x="5645650" y="2977225"/>
            <a:ext cx="21186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You can replace the image on the screen with your own work. Just delete this one, add yours and send it to the back</a:t>
            </a:r>
            <a:endParaRPr sz="120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600" name="Shape 6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1" name="Google Shape;601;p53"/>
          <p:cNvSpPr/>
          <p:nvPr/>
        </p:nvSpPr>
        <p:spPr>
          <a:xfrm>
            <a:off x="2028900" y="0"/>
            <a:ext cx="50862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" name="Google Shape;602;p5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03" name="Google Shape;603;p53"/>
          <p:cNvSpPr txBox="1"/>
          <p:nvPr>
            <p:ph type="title"/>
          </p:nvPr>
        </p:nvSpPr>
        <p:spPr>
          <a:xfrm>
            <a:off x="3485550" y="458225"/>
            <a:ext cx="3245100" cy="2691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90CCF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Mobile </a:t>
            </a:r>
            <a:endParaRPr sz="3600">
              <a:solidFill>
                <a:srgbClr val="90CCFA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web</a:t>
            </a:r>
            <a:endParaRPr sz="36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604" name="Google Shape;604;p53"/>
          <p:cNvGrpSpPr/>
          <p:nvPr/>
        </p:nvGrpSpPr>
        <p:grpSpPr>
          <a:xfrm>
            <a:off x="1613906" y="958843"/>
            <a:ext cx="1607213" cy="3204997"/>
            <a:chOff x="2487400" y="238125"/>
            <a:chExt cx="2621025" cy="5226675"/>
          </a:xfrm>
        </p:grpSpPr>
        <p:sp>
          <p:nvSpPr>
            <p:cNvPr id="605" name="Google Shape;605;p53"/>
            <p:cNvSpPr/>
            <p:nvPr/>
          </p:nvSpPr>
          <p:spPr>
            <a:xfrm>
              <a:off x="2487400" y="238125"/>
              <a:ext cx="2621025" cy="5226675"/>
            </a:xfrm>
            <a:custGeom>
              <a:rect b="b" l="l" r="r" t="t"/>
              <a:pathLst>
                <a:path extrusionOk="0" h="209067" w="104841">
                  <a:moveTo>
                    <a:pt x="88809" y="1142"/>
                  </a:moveTo>
                  <a:cubicBezTo>
                    <a:pt x="97330" y="1142"/>
                    <a:pt x="104270" y="8082"/>
                    <a:pt x="104270" y="16602"/>
                  </a:cubicBezTo>
                  <a:lnTo>
                    <a:pt x="104270" y="192025"/>
                  </a:lnTo>
                  <a:cubicBezTo>
                    <a:pt x="104270" y="200546"/>
                    <a:pt x="97330" y="207486"/>
                    <a:pt x="88809" y="207486"/>
                  </a:cubicBezTo>
                  <a:lnTo>
                    <a:pt x="16251" y="207486"/>
                  </a:lnTo>
                  <a:cubicBezTo>
                    <a:pt x="7730" y="207486"/>
                    <a:pt x="791" y="200546"/>
                    <a:pt x="791" y="192025"/>
                  </a:cubicBezTo>
                  <a:lnTo>
                    <a:pt x="791" y="16602"/>
                  </a:lnTo>
                  <a:cubicBezTo>
                    <a:pt x="791" y="8082"/>
                    <a:pt x="7730" y="1142"/>
                    <a:pt x="16251" y="1142"/>
                  </a:cubicBezTo>
                  <a:close/>
                  <a:moveTo>
                    <a:pt x="15460" y="0"/>
                  </a:moveTo>
                  <a:cubicBezTo>
                    <a:pt x="6940" y="0"/>
                    <a:pt x="0" y="6940"/>
                    <a:pt x="0" y="15460"/>
                  </a:cubicBezTo>
                  <a:lnTo>
                    <a:pt x="0" y="193606"/>
                  </a:lnTo>
                  <a:cubicBezTo>
                    <a:pt x="0" y="202127"/>
                    <a:pt x="6940" y="209067"/>
                    <a:pt x="15460" y="209067"/>
                  </a:cubicBezTo>
                  <a:lnTo>
                    <a:pt x="89380" y="209067"/>
                  </a:lnTo>
                  <a:cubicBezTo>
                    <a:pt x="97901" y="209067"/>
                    <a:pt x="104841" y="202127"/>
                    <a:pt x="104841" y="193606"/>
                  </a:cubicBezTo>
                  <a:lnTo>
                    <a:pt x="104841" y="15460"/>
                  </a:lnTo>
                  <a:cubicBezTo>
                    <a:pt x="104841" y="6940"/>
                    <a:pt x="97901" y="0"/>
                    <a:pt x="89380" y="0"/>
                  </a:cubicBez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" name="Google Shape;606;p53"/>
            <p:cNvSpPr/>
            <p:nvPr/>
          </p:nvSpPr>
          <p:spPr>
            <a:xfrm>
              <a:off x="3766600" y="5195775"/>
              <a:ext cx="67000" cy="64800"/>
            </a:xfrm>
            <a:custGeom>
              <a:rect b="b" l="l" r="r" t="t"/>
              <a:pathLst>
                <a:path extrusionOk="0" h="2592" w="2680">
                  <a:moveTo>
                    <a:pt x="1" y="0"/>
                  </a:moveTo>
                  <a:lnTo>
                    <a:pt x="1" y="2591"/>
                  </a:lnTo>
                  <a:lnTo>
                    <a:pt x="2680" y="2591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" name="Google Shape;607;p53"/>
            <p:cNvSpPr/>
            <p:nvPr/>
          </p:nvSpPr>
          <p:spPr>
            <a:xfrm>
              <a:off x="2507150" y="266650"/>
              <a:ext cx="2587000" cy="5158625"/>
            </a:xfrm>
            <a:custGeom>
              <a:rect b="b" l="l" r="r" t="t"/>
              <a:pathLst>
                <a:path extrusionOk="0" h="206345" w="103480">
                  <a:moveTo>
                    <a:pt x="61741" y="8558"/>
                  </a:moveTo>
                  <a:cubicBezTo>
                    <a:pt x="62649" y="8558"/>
                    <a:pt x="62637" y="9975"/>
                    <a:pt x="61704" y="9975"/>
                  </a:cubicBezTo>
                  <a:cubicBezTo>
                    <a:pt x="61677" y="9975"/>
                    <a:pt x="61650" y="9973"/>
                    <a:pt x="61623" y="9971"/>
                  </a:cubicBezTo>
                  <a:lnTo>
                    <a:pt x="40979" y="9971"/>
                  </a:lnTo>
                  <a:cubicBezTo>
                    <a:pt x="40952" y="9973"/>
                    <a:pt x="40925" y="9975"/>
                    <a:pt x="40898" y="9975"/>
                  </a:cubicBezTo>
                  <a:cubicBezTo>
                    <a:pt x="39965" y="9975"/>
                    <a:pt x="39952" y="8558"/>
                    <a:pt x="40861" y="8558"/>
                  </a:cubicBezTo>
                  <a:cubicBezTo>
                    <a:pt x="40899" y="8558"/>
                    <a:pt x="40938" y="8561"/>
                    <a:pt x="40979" y="8566"/>
                  </a:cubicBezTo>
                  <a:lnTo>
                    <a:pt x="61623" y="8566"/>
                  </a:lnTo>
                  <a:cubicBezTo>
                    <a:pt x="61664" y="8561"/>
                    <a:pt x="61703" y="8558"/>
                    <a:pt x="61741" y="8558"/>
                  </a:cubicBezTo>
                  <a:close/>
                  <a:moveTo>
                    <a:pt x="100713" y="16164"/>
                  </a:moveTo>
                  <a:lnTo>
                    <a:pt x="100713" y="189567"/>
                  </a:lnTo>
                  <a:lnTo>
                    <a:pt x="2987" y="189567"/>
                  </a:lnTo>
                  <a:lnTo>
                    <a:pt x="2987" y="16164"/>
                  </a:lnTo>
                  <a:close/>
                  <a:moveTo>
                    <a:pt x="22357" y="196638"/>
                  </a:moveTo>
                  <a:lnTo>
                    <a:pt x="22313" y="197165"/>
                  </a:lnTo>
                  <a:lnTo>
                    <a:pt x="18448" y="197165"/>
                  </a:lnTo>
                  <a:lnTo>
                    <a:pt x="18448" y="196638"/>
                  </a:lnTo>
                  <a:close/>
                  <a:moveTo>
                    <a:pt x="53277" y="196726"/>
                  </a:moveTo>
                  <a:cubicBezTo>
                    <a:pt x="53365" y="196726"/>
                    <a:pt x="53453" y="196814"/>
                    <a:pt x="53453" y="196945"/>
                  </a:cubicBezTo>
                  <a:lnTo>
                    <a:pt x="53453" y="199976"/>
                  </a:lnTo>
                  <a:cubicBezTo>
                    <a:pt x="53453" y="200064"/>
                    <a:pt x="53365" y="200152"/>
                    <a:pt x="53234" y="200152"/>
                  </a:cubicBezTo>
                  <a:lnTo>
                    <a:pt x="50203" y="200152"/>
                  </a:lnTo>
                  <a:cubicBezTo>
                    <a:pt x="50071" y="200152"/>
                    <a:pt x="49983" y="200064"/>
                    <a:pt x="49983" y="199976"/>
                  </a:cubicBezTo>
                  <a:lnTo>
                    <a:pt x="49983" y="196945"/>
                  </a:lnTo>
                  <a:cubicBezTo>
                    <a:pt x="49983" y="196814"/>
                    <a:pt x="50071" y="196726"/>
                    <a:pt x="50203" y="196726"/>
                  </a:cubicBezTo>
                  <a:close/>
                  <a:moveTo>
                    <a:pt x="80706" y="196517"/>
                  </a:moveTo>
                  <a:cubicBezTo>
                    <a:pt x="80761" y="196517"/>
                    <a:pt x="80816" y="196528"/>
                    <a:pt x="80860" y="196550"/>
                  </a:cubicBezTo>
                  <a:cubicBezTo>
                    <a:pt x="80948" y="196638"/>
                    <a:pt x="80948" y="196770"/>
                    <a:pt x="80860" y="196858"/>
                  </a:cubicBezTo>
                  <a:lnTo>
                    <a:pt x="79455" y="198263"/>
                  </a:lnTo>
                  <a:cubicBezTo>
                    <a:pt x="79367" y="198351"/>
                    <a:pt x="79323" y="198439"/>
                    <a:pt x="79323" y="198527"/>
                  </a:cubicBezTo>
                  <a:cubicBezTo>
                    <a:pt x="79323" y="198614"/>
                    <a:pt x="79367" y="198702"/>
                    <a:pt x="79455" y="198790"/>
                  </a:cubicBezTo>
                  <a:lnTo>
                    <a:pt x="80860" y="200196"/>
                  </a:lnTo>
                  <a:cubicBezTo>
                    <a:pt x="80948" y="200284"/>
                    <a:pt x="80948" y="200415"/>
                    <a:pt x="80860" y="200503"/>
                  </a:cubicBezTo>
                  <a:cubicBezTo>
                    <a:pt x="80816" y="200547"/>
                    <a:pt x="80761" y="200569"/>
                    <a:pt x="80706" y="200569"/>
                  </a:cubicBezTo>
                  <a:cubicBezTo>
                    <a:pt x="80652" y="200569"/>
                    <a:pt x="80597" y="200547"/>
                    <a:pt x="80553" y="200503"/>
                  </a:cubicBezTo>
                  <a:lnTo>
                    <a:pt x="79147" y="199098"/>
                  </a:lnTo>
                  <a:cubicBezTo>
                    <a:pt x="79015" y="198922"/>
                    <a:pt x="78928" y="198746"/>
                    <a:pt x="78928" y="198527"/>
                  </a:cubicBezTo>
                  <a:cubicBezTo>
                    <a:pt x="78928" y="198307"/>
                    <a:pt x="79015" y="198131"/>
                    <a:pt x="79147" y="198000"/>
                  </a:cubicBezTo>
                  <a:lnTo>
                    <a:pt x="80553" y="196550"/>
                  </a:lnTo>
                  <a:cubicBezTo>
                    <a:pt x="80597" y="196528"/>
                    <a:pt x="80652" y="196517"/>
                    <a:pt x="80706" y="196517"/>
                  </a:cubicBezTo>
                  <a:close/>
                  <a:moveTo>
                    <a:pt x="15461" y="1"/>
                  </a:moveTo>
                  <a:cubicBezTo>
                    <a:pt x="6940" y="1"/>
                    <a:pt x="1" y="6941"/>
                    <a:pt x="1" y="15461"/>
                  </a:cubicBezTo>
                  <a:lnTo>
                    <a:pt x="1" y="190884"/>
                  </a:lnTo>
                  <a:cubicBezTo>
                    <a:pt x="1" y="199405"/>
                    <a:pt x="6940" y="206345"/>
                    <a:pt x="15461" y="206345"/>
                  </a:cubicBezTo>
                  <a:lnTo>
                    <a:pt x="88019" y="206345"/>
                  </a:lnTo>
                  <a:cubicBezTo>
                    <a:pt x="96540" y="206345"/>
                    <a:pt x="103480" y="199405"/>
                    <a:pt x="103480" y="190884"/>
                  </a:cubicBezTo>
                  <a:lnTo>
                    <a:pt x="103480" y="15461"/>
                  </a:lnTo>
                  <a:cubicBezTo>
                    <a:pt x="103480" y="6941"/>
                    <a:pt x="96540" y="1"/>
                    <a:pt x="88019" y="1"/>
                  </a:cubicBezTo>
                  <a:close/>
                </a:path>
              </a:pathLst>
            </a:custGeom>
            <a:solidFill>
              <a:srgbClr val="01010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" name="Google Shape;608;p53"/>
            <p:cNvSpPr/>
            <p:nvPr/>
          </p:nvSpPr>
          <p:spPr>
            <a:xfrm>
              <a:off x="3505950" y="480600"/>
              <a:ext cx="567450" cy="35425"/>
            </a:xfrm>
            <a:custGeom>
              <a:rect b="b" l="l" r="r" t="t"/>
              <a:pathLst>
                <a:path extrusionOk="0" h="1417" w="22698">
                  <a:moveTo>
                    <a:pt x="909" y="0"/>
                  </a:moveTo>
                  <a:cubicBezTo>
                    <a:pt x="0" y="0"/>
                    <a:pt x="13" y="1417"/>
                    <a:pt x="946" y="1417"/>
                  </a:cubicBezTo>
                  <a:cubicBezTo>
                    <a:pt x="973" y="1417"/>
                    <a:pt x="1000" y="1415"/>
                    <a:pt x="1027" y="1413"/>
                  </a:cubicBezTo>
                  <a:lnTo>
                    <a:pt x="21671" y="1413"/>
                  </a:lnTo>
                  <a:cubicBezTo>
                    <a:pt x="21698" y="1415"/>
                    <a:pt x="21725" y="1417"/>
                    <a:pt x="21752" y="1417"/>
                  </a:cubicBezTo>
                  <a:cubicBezTo>
                    <a:pt x="22685" y="1417"/>
                    <a:pt x="22697" y="0"/>
                    <a:pt x="21789" y="0"/>
                  </a:cubicBezTo>
                  <a:cubicBezTo>
                    <a:pt x="21751" y="0"/>
                    <a:pt x="21712" y="3"/>
                    <a:pt x="21671" y="8"/>
                  </a:cubicBezTo>
                  <a:lnTo>
                    <a:pt x="1027" y="8"/>
                  </a:lnTo>
                  <a:cubicBezTo>
                    <a:pt x="986" y="3"/>
                    <a:pt x="947" y="0"/>
                    <a:pt x="909" y="0"/>
                  </a:cubicBezTo>
                  <a:close/>
                </a:path>
              </a:pathLst>
            </a:custGeom>
            <a:solidFill>
              <a:srgbClr val="53535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" name="Google Shape;609;p53"/>
            <p:cNvSpPr/>
            <p:nvPr/>
          </p:nvSpPr>
          <p:spPr>
            <a:xfrm>
              <a:off x="2967225" y="5182600"/>
              <a:ext cx="97750" cy="13200"/>
            </a:xfrm>
            <a:custGeom>
              <a:rect b="b" l="l" r="r" t="t"/>
              <a:pathLst>
                <a:path extrusionOk="0" h="528" w="3910">
                  <a:moveTo>
                    <a:pt x="1" y="0"/>
                  </a:moveTo>
                  <a:lnTo>
                    <a:pt x="1" y="527"/>
                  </a:lnTo>
                  <a:lnTo>
                    <a:pt x="3910" y="527"/>
                  </a:lnTo>
                  <a:lnTo>
                    <a:pt x="39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" name="Google Shape;610;p53"/>
            <p:cNvSpPr/>
            <p:nvPr/>
          </p:nvSpPr>
          <p:spPr>
            <a:xfrm>
              <a:off x="3756725" y="5184775"/>
              <a:ext cx="86775" cy="85675"/>
            </a:xfrm>
            <a:custGeom>
              <a:rect b="b" l="l" r="r" t="t"/>
              <a:pathLst>
                <a:path extrusionOk="0" h="3427" w="3471">
                  <a:moveTo>
                    <a:pt x="3075" y="440"/>
                  </a:moveTo>
                  <a:lnTo>
                    <a:pt x="3075" y="3031"/>
                  </a:lnTo>
                  <a:lnTo>
                    <a:pt x="396" y="3031"/>
                  </a:lnTo>
                  <a:lnTo>
                    <a:pt x="396" y="440"/>
                  </a:lnTo>
                  <a:close/>
                  <a:moveTo>
                    <a:pt x="220" y="1"/>
                  </a:moveTo>
                  <a:cubicBezTo>
                    <a:pt x="88" y="1"/>
                    <a:pt x="0" y="89"/>
                    <a:pt x="0" y="220"/>
                  </a:cubicBezTo>
                  <a:lnTo>
                    <a:pt x="0" y="3251"/>
                  </a:lnTo>
                  <a:cubicBezTo>
                    <a:pt x="0" y="3339"/>
                    <a:pt x="88" y="3427"/>
                    <a:pt x="220" y="3427"/>
                  </a:cubicBezTo>
                  <a:lnTo>
                    <a:pt x="3294" y="3427"/>
                  </a:lnTo>
                  <a:cubicBezTo>
                    <a:pt x="3382" y="3427"/>
                    <a:pt x="3470" y="3339"/>
                    <a:pt x="3470" y="3251"/>
                  </a:cubicBezTo>
                  <a:lnTo>
                    <a:pt x="3470" y="220"/>
                  </a:lnTo>
                  <a:cubicBezTo>
                    <a:pt x="3470" y="89"/>
                    <a:pt x="3382" y="1"/>
                    <a:pt x="3294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" name="Google Shape;611;p53"/>
            <p:cNvSpPr/>
            <p:nvPr/>
          </p:nvSpPr>
          <p:spPr>
            <a:xfrm>
              <a:off x="4480325" y="5179850"/>
              <a:ext cx="50525" cy="102125"/>
            </a:xfrm>
            <a:custGeom>
              <a:rect b="b" l="l" r="r" t="t"/>
              <a:pathLst>
                <a:path extrusionOk="0" h="4085" w="2021">
                  <a:moveTo>
                    <a:pt x="1818" y="0"/>
                  </a:moveTo>
                  <a:cubicBezTo>
                    <a:pt x="1768" y="0"/>
                    <a:pt x="1714" y="22"/>
                    <a:pt x="1670" y="66"/>
                  </a:cubicBezTo>
                  <a:lnTo>
                    <a:pt x="264" y="1516"/>
                  </a:lnTo>
                  <a:cubicBezTo>
                    <a:pt x="88" y="1647"/>
                    <a:pt x="1" y="1823"/>
                    <a:pt x="45" y="2043"/>
                  </a:cubicBezTo>
                  <a:cubicBezTo>
                    <a:pt x="1" y="2262"/>
                    <a:pt x="88" y="2438"/>
                    <a:pt x="264" y="2614"/>
                  </a:cubicBezTo>
                  <a:lnTo>
                    <a:pt x="1670" y="4019"/>
                  </a:lnTo>
                  <a:cubicBezTo>
                    <a:pt x="1714" y="4063"/>
                    <a:pt x="1768" y="4085"/>
                    <a:pt x="1823" y="4085"/>
                  </a:cubicBezTo>
                  <a:cubicBezTo>
                    <a:pt x="1878" y="4085"/>
                    <a:pt x="1933" y="4063"/>
                    <a:pt x="1977" y="4019"/>
                  </a:cubicBezTo>
                  <a:cubicBezTo>
                    <a:pt x="2021" y="3931"/>
                    <a:pt x="2021" y="3799"/>
                    <a:pt x="1977" y="3712"/>
                  </a:cubicBezTo>
                  <a:lnTo>
                    <a:pt x="528" y="2306"/>
                  </a:lnTo>
                  <a:cubicBezTo>
                    <a:pt x="484" y="2218"/>
                    <a:pt x="440" y="2130"/>
                    <a:pt x="440" y="2043"/>
                  </a:cubicBezTo>
                  <a:cubicBezTo>
                    <a:pt x="440" y="1955"/>
                    <a:pt x="484" y="1867"/>
                    <a:pt x="528" y="1823"/>
                  </a:cubicBezTo>
                  <a:lnTo>
                    <a:pt x="1933" y="374"/>
                  </a:lnTo>
                  <a:cubicBezTo>
                    <a:pt x="2021" y="286"/>
                    <a:pt x="2021" y="154"/>
                    <a:pt x="1933" y="66"/>
                  </a:cubicBezTo>
                  <a:cubicBezTo>
                    <a:pt x="1911" y="22"/>
                    <a:pt x="1867" y="0"/>
                    <a:pt x="181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12" name="Google Shape;612;p53"/>
          <p:cNvPicPr preferRelativeResize="0"/>
          <p:nvPr/>
        </p:nvPicPr>
        <p:blipFill rotWithShape="1">
          <a:blip r:embed="rId3">
            <a:alphaModFix/>
          </a:blip>
          <a:srcRect b="13217" l="0" r="0" t="0"/>
          <a:stretch/>
        </p:blipFill>
        <p:spPr>
          <a:xfrm>
            <a:off x="1665725" y="1210175"/>
            <a:ext cx="1508325" cy="2671651"/>
          </a:xfrm>
          <a:prstGeom prst="rect">
            <a:avLst/>
          </a:prstGeom>
          <a:noFill/>
          <a:ln>
            <a:noFill/>
          </a:ln>
        </p:spPr>
      </p:pic>
      <p:sp>
        <p:nvSpPr>
          <p:cNvPr id="613" name="Google Shape;613;p53"/>
          <p:cNvSpPr txBox="1"/>
          <p:nvPr>
            <p:ph idx="1" type="subTitle"/>
          </p:nvPr>
        </p:nvSpPr>
        <p:spPr>
          <a:xfrm>
            <a:off x="3485550" y="3039325"/>
            <a:ext cx="23637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You can replace the image on the screen with your own work. Just delete this one, add yours and send it to the back</a:t>
            </a:r>
            <a:endParaRPr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17" name="Shape 6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8" name="Google Shape;618;p54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19" name="Google Shape;619;p54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0" name="Google Shape;620;p54"/>
          <p:cNvSpPr txBox="1"/>
          <p:nvPr>
            <p:ph type="title"/>
          </p:nvPr>
        </p:nvSpPr>
        <p:spPr>
          <a:xfrm>
            <a:off x="1477425" y="142332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90CCFA"/>
                </a:solidFill>
              </a:rPr>
              <a:t>Tablet</a:t>
            </a:r>
            <a:endParaRPr sz="3600">
              <a:solidFill>
                <a:srgbClr val="90CCFA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>
                <a:solidFill>
                  <a:srgbClr val="252525"/>
                </a:solidFill>
              </a:rPr>
              <a:t>app</a:t>
            </a:r>
            <a:endParaRPr sz="3600">
              <a:solidFill>
                <a:srgbClr val="252525"/>
              </a:solidFill>
            </a:endParaRPr>
          </a:p>
        </p:txBody>
      </p:sp>
      <p:pic>
        <p:nvPicPr>
          <p:cNvPr id="621" name="Google Shape;621;p54"/>
          <p:cNvPicPr preferRelativeResize="0"/>
          <p:nvPr/>
        </p:nvPicPr>
        <p:blipFill rotWithShape="1">
          <a:blip r:embed="rId3">
            <a:alphaModFix/>
          </a:blip>
          <a:srcRect b="10642" l="0" r="0" t="0"/>
          <a:stretch/>
        </p:blipFill>
        <p:spPr>
          <a:xfrm>
            <a:off x="4642850" y="1126925"/>
            <a:ext cx="2017425" cy="28949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622" name="Google Shape;622;p54"/>
          <p:cNvGrpSpPr/>
          <p:nvPr/>
        </p:nvGrpSpPr>
        <p:grpSpPr>
          <a:xfrm>
            <a:off x="4445544" y="933020"/>
            <a:ext cx="2412411" cy="3283947"/>
            <a:chOff x="887870" y="706370"/>
            <a:chExt cx="2740130" cy="3730062"/>
          </a:xfrm>
        </p:grpSpPr>
        <p:sp>
          <p:nvSpPr>
            <p:cNvPr id="623" name="Google Shape;623;p54"/>
            <p:cNvSpPr/>
            <p:nvPr/>
          </p:nvSpPr>
          <p:spPr>
            <a:xfrm>
              <a:off x="3581500" y="959825"/>
              <a:ext cx="46500" cy="877500"/>
            </a:xfrm>
            <a:prstGeom prst="rect">
              <a:avLst/>
            </a:prstGeom>
            <a:solidFill>
              <a:srgbClr val="81828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" name="Google Shape;624;p54"/>
            <p:cNvSpPr/>
            <p:nvPr/>
          </p:nvSpPr>
          <p:spPr>
            <a:xfrm>
              <a:off x="3396025" y="886550"/>
              <a:ext cx="205200" cy="10569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" name="Google Shape;625;p54"/>
            <p:cNvSpPr/>
            <p:nvPr/>
          </p:nvSpPr>
          <p:spPr>
            <a:xfrm>
              <a:off x="934050" y="4331500"/>
              <a:ext cx="46425" cy="60125"/>
            </a:xfrm>
            <a:custGeom>
              <a:rect b="b" l="l" r="r" t="t"/>
              <a:pathLst>
                <a:path extrusionOk="0" h="2405" w="1857">
                  <a:moveTo>
                    <a:pt x="0" y="2405"/>
                  </a:moveTo>
                  <a:lnTo>
                    <a:pt x="714" y="0"/>
                  </a:lnTo>
                  <a:lnTo>
                    <a:pt x="1857" y="1190"/>
                  </a:lnTo>
                  <a:lnTo>
                    <a:pt x="1476" y="2024"/>
                  </a:lnTo>
                  <a:close/>
                </a:path>
              </a:pathLst>
            </a:custGeom>
            <a:solidFill>
              <a:srgbClr val="818284"/>
            </a:solidFill>
            <a:ln>
              <a:noFill/>
            </a:ln>
          </p:spPr>
        </p:sp>
        <p:sp>
          <p:nvSpPr>
            <p:cNvPr id="626" name="Google Shape;626;p54"/>
            <p:cNvSpPr/>
            <p:nvPr/>
          </p:nvSpPr>
          <p:spPr>
            <a:xfrm>
              <a:off x="907850" y="4205875"/>
              <a:ext cx="239325" cy="176825"/>
            </a:xfrm>
            <a:custGeom>
              <a:rect b="b" l="l" r="r" t="t"/>
              <a:pathLst>
                <a:path extrusionOk="0" h="7073" w="9573">
                  <a:moveTo>
                    <a:pt x="8620" y="0"/>
                  </a:moveTo>
                  <a:lnTo>
                    <a:pt x="6525" y="0"/>
                  </a:lnTo>
                  <a:lnTo>
                    <a:pt x="333" y="3525"/>
                  </a:lnTo>
                  <a:lnTo>
                    <a:pt x="0" y="4477"/>
                  </a:lnTo>
                  <a:lnTo>
                    <a:pt x="1072" y="6215"/>
                  </a:lnTo>
                  <a:lnTo>
                    <a:pt x="2119" y="7073"/>
                  </a:lnTo>
                  <a:lnTo>
                    <a:pt x="7620" y="6358"/>
                  </a:lnTo>
                  <a:lnTo>
                    <a:pt x="9573" y="131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</p:sp>
        <p:grpSp>
          <p:nvGrpSpPr>
            <p:cNvPr id="627" name="Google Shape;627;p54"/>
            <p:cNvGrpSpPr/>
            <p:nvPr/>
          </p:nvGrpSpPr>
          <p:grpSpPr>
            <a:xfrm>
              <a:off x="887870" y="706370"/>
              <a:ext cx="2739956" cy="3730062"/>
              <a:chOff x="5008000" y="1238975"/>
              <a:chExt cx="2349675" cy="3198750"/>
            </a:xfrm>
          </p:grpSpPr>
          <p:sp>
            <p:nvSpPr>
              <p:cNvPr id="628" name="Google Shape;628;p54"/>
              <p:cNvSpPr/>
              <p:nvPr/>
            </p:nvSpPr>
            <p:spPr>
              <a:xfrm>
                <a:off x="5046325" y="2088050"/>
                <a:ext cx="2311350" cy="2349675"/>
              </a:xfrm>
              <a:custGeom>
                <a:rect b="b" l="l" r="r" t="t"/>
                <a:pathLst>
                  <a:path extrusionOk="0" h="93987" w="92454">
                    <a:moveTo>
                      <a:pt x="92454" y="1"/>
                    </a:moveTo>
                    <a:lnTo>
                      <a:pt x="91566" y="888"/>
                    </a:lnTo>
                    <a:lnTo>
                      <a:pt x="91566" y="88904"/>
                    </a:lnTo>
                    <a:cubicBezTo>
                      <a:pt x="91566" y="91163"/>
                      <a:pt x="89630" y="93018"/>
                      <a:pt x="87371" y="93018"/>
                    </a:cubicBezTo>
                    <a:lnTo>
                      <a:pt x="3550" y="93018"/>
                    </a:lnTo>
                    <a:cubicBezTo>
                      <a:pt x="2421" y="93018"/>
                      <a:pt x="1372" y="92615"/>
                      <a:pt x="646" y="91808"/>
                    </a:cubicBezTo>
                    <a:lnTo>
                      <a:pt x="1" y="92453"/>
                    </a:lnTo>
                    <a:cubicBezTo>
                      <a:pt x="969" y="93341"/>
                      <a:pt x="2179" y="93906"/>
                      <a:pt x="3550" y="93986"/>
                    </a:cubicBezTo>
                    <a:lnTo>
                      <a:pt x="87371" y="93986"/>
                    </a:lnTo>
                    <a:cubicBezTo>
                      <a:pt x="90114" y="93906"/>
                      <a:pt x="92373" y="91647"/>
                      <a:pt x="92454" y="88904"/>
                    </a:cubicBezTo>
                    <a:lnTo>
                      <a:pt x="92454" y="1"/>
                    </a:lnTo>
                    <a:close/>
                  </a:path>
                </a:pathLst>
              </a:custGeom>
              <a:solidFill>
                <a:srgbClr val="81828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29" name="Google Shape;629;p54"/>
              <p:cNvSpPr/>
              <p:nvPr/>
            </p:nvSpPr>
            <p:spPr>
              <a:xfrm>
                <a:off x="6073286" y="4266572"/>
                <a:ext cx="226819" cy="103207"/>
              </a:xfrm>
              <a:custGeom>
                <a:rect b="b" l="l" r="r" t="t"/>
                <a:pathLst>
                  <a:path extrusionOk="0" h="3245" w="7131">
                    <a:moveTo>
                      <a:pt x="2071" y="0"/>
                    </a:moveTo>
                    <a:cubicBezTo>
                      <a:pt x="1" y="0"/>
                      <a:pt x="24" y="3244"/>
                      <a:pt x="2141" y="3244"/>
                    </a:cubicBezTo>
                    <a:cubicBezTo>
                      <a:pt x="2189" y="3244"/>
                      <a:pt x="2239" y="3242"/>
                      <a:pt x="2290" y="3239"/>
                    </a:cubicBezTo>
                    <a:lnTo>
                      <a:pt x="5114" y="3239"/>
                    </a:lnTo>
                    <a:cubicBezTo>
                      <a:pt x="7131" y="3078"/>
                      <a:pt x="7131" y="173"/>
                      <a:pt x="5114" y="12"/>
                    </a:cubicBezTo>
                    <a:lnTo>
                      <a:pt x="2290" y="12"/>
                    </a:lnTo>
                    <a:cubicBezTo>
                      <a:pt x="2215" y="4"/>
                      <a:pt x="2141" y="0"/>
                      <a:pt x="2071" y="0"/>
                    </a:cubicBez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0" name="Google Shape;630;p54"/>
              <p:cNvSpPr/>
              <p:nvPr/>
            </p:nvSpPr>
            <p:spPr>
              <a:xfrm>
                <a:off x="5062475" y="2110250"/>
                <a:ext cx="2273025" cy="2305275"/>
              </a:xfrm>
              <a:custGeom>
                <a:rect b="b" l="l" r="r" t="t"/>
                <a:pathLst>
                  <a:path extrusionOk="0" h="92211" w="90921">
                    <a:moveTo>
                      <a:pt x="46227" y="86644"/>
                    </a:moveTo>
                    <a:cubicBezTo>
                      <a:pt x="48728" y="86644"/>
                      <a:pt x="48728" y="90355"/>
                      <a:pt x="46227" y="90355"/>
                    </a:cubicBezTo>
                    <a:lnTo>
                      <a:pt x="43403" y="90355"/>
                    </a:lnTo>
                    <a:cubicBezTo>
                      <a:pt x="40902" y="90355"/>
                      <a:pt x="40902" y="86644"/>
                      <a:pt x="43403" y="86644"/>
                    </a:cubicBezTo>
                    <a:close/>
                    <a:moveTo>
                      <a:pt x="90920" y="0"/>
                    </a:moveTo>
                    <a:lnTo>
                      <a:pt x="83821" y="7019"/>
                    </a:lnTo>
                    <a:lnTo>
                      <a:pt x="83821" y="85192"/>
                    </a:lnTo>
                    <a:lnTo>
                      <a:pt x="5809" y="85192"/>
                    </a:lnTo>
                    <a:lnTo>
                      <a:pt x="0" y="91001"/>
                    </a:lnTo>
                    <a:cubicBezTo>
                      <a:pt x="726" y="91727"/>
                      <a:pt x="1775" y="92211"/>
                      <a:pt x="2904" y="92211"/>
                    </a:cubicBezTo>
                    <a:lnTo>
                      <a:pt x="86725" y="92130"/>
                    </a:lnTo>
                    <a:cubicBezTo>
                      <a:pt x="88984" y="92130"/>
                      <a:pt x="90920" y="90275"/>
                      <a:pt x="90920" y="88016"/>
                    </a:cubicBezTo>
                    <a:lnTo>
                      <a:pt x="90920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1" name="Google Shape;631;p54"/>
              <p:cNvSpPr/>
              <p:nvPr/>
            </p:nvSpPr>
            <p:spPr>
              <a:xfrm>
                <a:off x="6085025" y="4276350"/>
                <a:ext cx="195650" cy="92800"/>
              </a:xfrm>
              <a:custGeom>
                <a:rect b="b" l="l" r="r" t="t"/>
                <a:pathLst>
                  <a:path extrusionOk="0" h="3712" w="7826">
                    <a:moveTo>
                      <a:pt x="2352" y="237"/>
                    </a:moveTo>
                    <a:cubicBezTo>
                      <a:pt x="2400" y="237"/>
                      <a:pt x="2450" y="239"/>
                      <a:pt x="2501" y="242"/>
                    </a:cubicBezTo>
                    <a:lnTo>
                      <a:pt x="5325" y="242"/>
                    </a:lnTo>
                    <a:cubicBezTo>
                      <a:pt x="7342" y="404"/>
                      <a:pt x="7342" y="3389"/>
                      <a:pt x="5325" y="3550"/>
                    </a:cubicBezTo>
                    <a:lnTo>
                      <a:pt x="2501" y="3550"/>
                    </a:lnTo>
                    <a:cubicBezTo>
                      <a:pt x="2450" y="3553"/>
                      <a:pt x="2400" y="3555"/>
                      <a:pt x="2352" y="3555"/>
                    </a:cubicBezTo>
                    <a:cubicBezTo>
                      <a:pt x="211" y="3555"/>
                      <a:pt x="211" y="237"/>
                      <a:pt x="2352" y="237"/>
                    </a:cubicBezTo>
                    <a:close/>
                    <a:moveTo>
                      <a:pt x="2501" y="0"/>
                    </a:moveTo>
                    <a:cubicBezTo>
                      <a:pt x="0" y="0"/>
                      <a:pt x="0" y="3711"/>
                      <a:pt x="2501" y="3711"/>
                    </a:cubicBezTo>
                    <a:lnTo>
                      <a:pt x="5325" y="3711"/>
                    </a:lnTo>
                    <a:cubicBezTo>
                      <a:pt x="7826" y="3711"/>
                      <a:pt x="7826" y="0"/>
                      <a:pt x="5325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2" name="Google Shape;632;p54"/>
              <p:cNvSpPr/>
              <p:nvPr/>
            </p:nvSpPr>
            <p:spPr>
              <a:xfrm>
                <a:off x="5008000" y="1238975"/>
                <a:ext cx="2347675" cy="3160425"/>
              </a:xfrm>
              <a:custGeom>
                <a:rect b="b" l="l" r="r" t="t"/>
                <a:pathLst>
                  <a:path extrusionOk="0" h="126417" w="93907">
                    <a:moveTo>
                      <a:pt x="5083" y="0"/>
                    </a:moveTo>
                    <a:cubicBezTo>
                      <a:pt x="2260" y="0"/>
                      <a:pt x="1" y="2259"/>
                      <a:pt x="1" y="5082"/>
                    </a:cubicBezTo>
                    <a:lnTo>
                      <a:pt x="1" y="122867"/>
                    </a:lnTo>
                    <a:cubicBezTo>
                      <a:pt x="1" y="124158"/>
                      <a:pt x="566" y="125448"/>
                      <a:pt x="1534" y="126416"/>
                    </a:cubicBezTo>
                    <a:lnTo>
                      <a:pt x="2098" y="125771"/>
                    </a:lnTo>
                    <a:cubicBezTo>
                      <a:pt x="1372" y="124964"/>
                      <a:pt x="888" y="123915"/>
                      <a:pt x="888" y="122867"/>
                    </a:cubicBezTo>
                    <a:lnTo>
                      <a:pt x="888" y="5082"/>
                    </a:lnTo>
                    <a:cubicBezTo>
                      <a:pt x="888" y="2743"/>
                      <a:pt x="2744" y="887"/>
                      <a:pt x="5083" y="887"/>
                    </a:cubicBezTo>
                    <a:lnTo>
                      <a:pt x="88904" y="887"/>
                    </a:lnTo>
                    <a:cubicBezTo>
                      <a:pt x="91244" y="887"/>
                      <a:pt x="93099" y="2743"/>
                      <a:pt x="93099" y="5082"/>
                    </a:cubicBezTo>
                    <a:lnTo>
                      <a:pt x="93099" y="34851"/>
                    </a:lnTo>
                    <a:lnTo>
                      <a:pt x="93906" y="33964"/>
                    </a:lnTo>
                    <a:lnTo>
                      <a:pt x="93906" y="5082"/>
                    </a:lnTo>
                    <a:cubicBezTo>
                      <a:pt x="93906" y="2259"/>
                      <a:pt x="91728" y="0"/>
                      <a:pt x="88904" y="0"/>
                    </a:cubicBezTo>
                    <a:close/>
                  </a:path>
                </a:pathLst>
              </a:custGeom>
              <a:solidFill>
                <a:srgbClr val="A5A6A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3" name="Google Shape;633;p54"/>
              <p:cNvSpPr/>
              <p:nvPr/>
            </p:nvSpPr>
            <p:spPr>
              <a:xfrm>
                <a:off x="6165700" y="1325900"/>
                <a:ext cx="42375" cy="36125"/>
              </a:xfrm>
              <a:custGeom>
                <a:rect b="b" l="l" r="r" t="t"/>
                <a:pathLst>
                  <a:path extrusionOk="0" h="1445" w="1695">
                    <a:moveTo>
                      <a:pt x="681" y="1"/>
                    </a:moveTo>
                    <a:cubicBezTo>
                      <a:pt x="323" y="1"/>
                      <a:pt x="0" y="288"/>
                      <a:pt x="0" y="718"/>
                    </a:cubicBezTo>
                    <a:cubicBezTo>
                      <a:pt x="0" y="1121"/>
                      <a:pt x="323" y="1444"/>
                      <a:pt x="726" y="1444"/>
                    </a:cubicBezTo>
                    <a:cubicBezTo>
                      <a:pt x="1372" y="1444"/>
                      <a:pt x="1694" y="637"/>
                      <a:pt x="1210" y="234"/>
                    </a:cubicBezTo>
                    <a:cubicBezTo>
                      <a:pt x="1049" y="73"/>
                      <a:pt x="861" y="1"/>
                      <a:pt x="681" y="1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4" name="Google Shape;634;p54"/>
              <p:cNvSpPr/>
              <p:nvPr/>
            </p:nvSpPr>
            <p:spPr>
              <a:xfrm>
                <a:off x="5030200" y="1261150"/>
                <a:ext cx="2305300" cy="3122100"/>
              </a:xfrm>
              <a:custGeom>
                <a:rect b="b" l="l" r="r" t="t"/>
                <a:pathLst>
                  <a:path extrusionOk="0" h="124884" w="92212">
                    <a:moveTo>
                      <a:pt x="46146" y="2340"/>
                    </a:moveTo>
                    <a:cubicBezTo>
                      <a:pt x="46953" y="2421"/>
                      <a:pt x="47276" y="3469"/>
                      <a:pt x="46711" y="4034"/>
                    </a:cubicBezTo>
                    <a:cubicBezTo>
                      <a:pt x="46517" y="4204"/>
                      <a:pt x="46294" y="4279"/>
                      <a:pt x="46077" y="4279"/>
                    </a:cubicBezTo>
                    <a:cubicBezTo>
                      <a:pt x="45571" y="4279"/>
                      <a:pt x="45097" y="3872"/>
                      <a:pt x="45097" y="3308"/>
                    </a:cubicBezTo>
                    <a:cubicBezTo>
                      <a:pt x="45097" y="2743"/>
                      <a:pt x="45581" y="2340"/>
                      <a:pt x="46146" y="2340"/>
                    </a:cubicBezTo>
                    <a:close/>
                    <a:moveTo>
                      <a:pt x="7080" y="119095"/>
                    </a:moveTo>
                    <a:lnTo>
                      <a:pt x="7019" y="119156"/>
                    </a:lnTo>
                    <a:lnTo>
                      <a:pt x="7019" y="119156"/>
                    </a:lnTo>
                    <a:lnTo>
                      <a:pt x="7080" y="119095"/>
                    </a:lnTo>
                    <a:close/>
                    <a:moveTo>
                      <a:pt x="4195" y="0"/>
                    </a:moveTo>
                    <a:cubicBezTo>
                      <a:pt x="1856" y="0"/>
                      <a:pt x="0" y="1856"/>
                      <a:pt x="0" y="4195"/>
                    </a:cubicBezTo>
                    <a:lnTo>
                      <a:pt x="0" y="121980"/>
                    </a:lnTo>
                    <a:cubicBezTo>
                      <a:pt x="0" y="123028"/>
                      <a:pt x="484" y="124077"/>
                      <a:pt x="1291" y="124884"/>
                    </a:cubicBezTo>
                    <a:lnTo>
                      <a:pt x="7019" y="119156"/>
                    </a:lnTo>
                    <a:lnTo>
                      <a:pt x="7019" y="7019"/>
                    </a:lnTo>
                    <a:lnTo>
                      <a:pt x="85193" y="7019"/>
                    </a:lnTo>
                    <a:lnTo>
                      <a:pt x="85193" y="40983"/>
                    </a:lnTo>
                    <a:lnTo>
                      <a:pt x="92211" y="33884"/>
                    </a:lnTo>
                    <a:lnTo>
                      <a:pt x="92211" y="4195"/>
                    </a:lnTo>
                    <a:cubicBezTo>
                      <a:pt x="92211" y="1856"/>
                      <a:pt x="90356" y="0"/>
                      <a:pt x="88016" y="0"/>
                    </a:cubicBezTo>
                    <a:close/>
                  </a:path>
                </a:pathLst>
              </a:custGeom>
              <a:solidFill>
                <a:srgbClr val="20202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35" name="Google Shape;635;p54"/>
              <p:cNvSpPr/>
              <p:nvPr/>
            </p:nvSpPr>
            <p:spPr>
              <a:xfrm>
                <a:off x="6157625" y="1321125"/>
                <a:ext cx="54475" cy="46950"/>
              </a:xfrm>
              <a:custGeom>
                <a:rect b="b" l="l" r="r" t="t"/>
                <a:pathLst>
                  <a:path extrusionOk="0" h="1878" w="2179">
                    <a:moveTo>
                      <a:pt x="1049" y="183"/>
                    </a:moveTo>
                    <a:cubicBezTo>
                      <a:pt x="1937" y="183"/>
                      <a:pt x="1937" y="1635"/>
                      <a:pt x="1049" y="1635"/>
                    </a:cubicBezTo>
                    <a:cubicBezTo>
                      <a:pt x="81" y="1635"/>
                      <a:pt x="81" y="183"/>
                      <a:pt x="1049" y="183"/>
                    </a:cubicBezTo>
                    <a:close/>
                    <a:moveTo>
                      <a:pt x="933" y="0"/>
                    </a:moveTo>
                    <a:cubicBezTo>
                      <a:pt x="446" y="0"/>
                      <a:pt x="0" y="362"/>
                      <a:pt x="0" y="909"/>
                    </a:cubicBezTo>
                    <a:cubicBezTo>
                      <a:pt x="0" y="1474"/>
                      <a:pt x="484" y="1877"/>
                      <a:pt x="1049" y="1877"/>
                    </a:cubicBezTo>
                    <a:cubicBezTo>
                      <a:pt x="1856" y="1796"/>
                      <a:pt x="2179" y="828"/>
                      <a:pt x="1614" y="264"/>
                    </a:cubicBezTo>
                    <a:cubicBezTo>
                      <a:pt x="1406" y="82"/>
                      <a:pt x="1165" y="0"/>
                      <a:pt x="933" y="0"/>
                    </a:cubicBezTo>
                    <a:close/>
                  </a:path>
                </a:pathLst>
              </a:custGeom>
              <a:solidFill>
                <a:srgbClr val="53535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36" name="Google Shape;636;p54"/>
            <p:cNvSpPr/>
            <p:nvPr/>
          </p:nvSpPr>
          <p:spPr>
            <a:xfrm>
              <a:off x="2266350" y="4255925"/>
              <a:ext cx="81600" cy="95400"/>
            </a:xfrm>
            <a:prstGeom prst="ellipse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" name="Google Shape;637;p54"/>
            <p:cNvSpPr/>
            <p:nvPr/>
          </p:nvSpPr>
          <p:spPr>
            <a:xfrm>
              <a:off x="2224675" y="4256425"/>
              <a:ext cx="81600" cy="95400"/>
            </a:xfrm>
            <a:prstGeom prst="rect">
              <a:avLst/>
            </a:prstGeom>
            <a:solidFill>
              <a:srgbClr val="00000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" name="Google Shape;638;p54"/>
          <p:cNvSpPr txBox="1"/>
          <p:nvPr>
            <p:ph idx="1" type="subTitle"/>
          </p:nvPr>
        </p:nvSpPr>
        <p:spPr>
          <a:xfrm>
            <a:off x="1477425" y="2977225"/>
            <a:ext cx="1894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/>
              <a:t>You can replace the image on the screen with your own work. Just delete this one, add yours and send it to the back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8"/>
          <p:cNvSpPr/>
          <p:nvPr/>
        </p:nvSpPr>
        <p:spPr>
          <a:xfrm>
            <a:off x="2028900" y="0"/>
            <a:ext cx="5086200" cy="5143500"/>
          </a:xfrm>
          <a:prstGeom prst="parallelogram">
            <a:avLst>
              <a:gd fmla="val 25000" name="adj"/>
            </a:avLst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8"/>
          <p:cNvSpPr txBox="1"/>
          <p:nvPr>
            <p:ph idx="1" type="subTitle"/>
          </p:nvPr>
        </p:nvSpPr>
        <p:spPr>
          <a:xfrm>
            <a:off x="3153525" y="1848350"/>
            <a:ext cx="2523300" cy="2064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This is a</a:t>
            </a:r>
            <a:r>
              <a:rPr lang="es" sz="16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quote.</a:t>
            </a:r>
            <a:r>
              <a:rPr i="0" lang="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 Words full of wisdom that someone important said and can make the reader get inspired.</a:t>
            </a:r>
            <a:r>
              <a:rPr lang="es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”</a:t>
            </a:r>
            <a:endParaRPr i="0"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2" name="Google Shape;182;p28"/>
          <p:cNvSpPr txBox="1"/>
          <p:nvPr>
            <p:ph idx="4294967295" type="body"/>
          </p:nvPr>
        </p:nvSpPr>
        <p:spPr>
          <a:xfrm>
            <a:off x="3515100" y="641150"/>
            <a:ext cx="2238300" cy="952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0">
                <a:solidFill>
                  <a:srgbClr val="90CCF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“</a:t>
            </a:r>
            <a:endParaRPr sz="12000">
              <a:solidFill>
                <a:srgbClr val="90CCFA"/>
              </a:solidFill>
              <a:highlight>
                <a:srgbClr val="FFFFFF"/>
              </a:highlight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83" name="Google Shape;183;p28"/>
          <p:cNvSpPr txBox="1"/>
          <p:nvPr>
            <p:ph idx="2" type="subTitle"/>
          </p:nvPr>
        </p:nvSpPr>
        <p:spPr>
          <a:xfrm>
            <a:off x="3153525" y="4011200"/>
            <a:ext cx="2238300" cy="61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—Someone famous</a:t>
            </a:r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EFEFEF">
            <a:alpha val="0"/>
          </a:srgbClr>
        </a:solidFill>
      </p:bgPr>
    </p:bg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43" name="Google Shape;643;p55"/>
          <p:cNvPicPr preferRelativeResize="0"/>
          <p:nvPr/>
        </p:nvPicPr>
        <p:blipFill rotWithShape="1">
          <a:blip r:embed="rId3">
            <a:alphaModFix/>
          </a:blip>
          <a:srcRect b="17473" l="12766" r="3516" t="15681"/>
          <a:stretch/>
        </p:blipFill>
        <p:spPr>
          <a:xfrm>
            <a:off x="1167450" y="534324"/>
            <a:ext cx="7655547" cy="4074852"/>
          </a:xfrm>
          <a:prstGeom prst="rect">
            <a:avLst/>
          </a:prstGeom>
          <a:noFill/>
          <a:ln>
            <a:noFill/>
          </a:ln>
        </p:spPr>
      </p:pic>
      <p:sp>
        <p:nvSpPr>
          <p:cNvPr id="644" name="Google Shape;644;p55"/>
          <p:cNvSpPr txBox="1"/>
          <p:nvPr/>
        </p:nvSpPr>
        <p:spPr>
          <a:xfrm rot="-5400000">
            <a:off x="-1841525" y="1971151"/>
            <a:ext cx="5256600" cy="603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addyouremail@freepik.com </a:t>
            </a:r>
            <a:r>
              <a:rPr lang="es" sz="1100">
                <a:solidFill>
                  <a:srgbClr val="252525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| </a:t>
            </a:r>
            <a:r>
              <a:rPr lang="es" sz="11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+91  620 421 838  </a:t>
            </a:r>
            <a:r>
              <a:rPr lang="es" sz="1100">
                <a:solidFill>
                  <a:srgbClr val="252525"/>
                </a:solidFill>
                <a:latin typeface="Spectral ExtraBold"/>
                <a:ea typeface="Spectral ExtraBold"/>
                <a:cs typeface="Spectral ExtraBold"/>
                <a:sym typeface="Spectral ExtraBold"/>
              </a:rPr>
              <a:t>| </a:t>
            </a:r>
            <a:r>
              <a:rPr lang="es" sz="1100">
                <a:solidFill>
                  <a:srgbClr val="252525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yourcompany.com</a:t>
            </a:r>
            <a:endParaRPr sz="1100">
              <a:solidFill>
                <a:srgbClr val="252525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645" name="Google Shape;645;p55"/>
          <p:cNvSpPr/>
          <p:nvPr/>
        </p:nvSpPr>
        <p:spPr>
          <a:xfrm rot="-5400000">
            <a:off x="-1173125" y="2799675"/>
            <a:ext cx="4615200" cy="92400"/>
          </a:xfrm>
          <a:prstGeom prst="rect">
            <a:avLst/>
          </a:prstGeom>
          <a:solidFill>
            <a:srgbClr val="0043C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" name="Google Shape;646;p55"/>
          <p:cNvSpPr txBox="1"/>
          <p:nvPr>
            <p:ph type="ctrTitle"/>
          </p:nvPr>
        </p:nvSpPr>
        <p:spPr>
          <a:xfrm>
            <a:off x="1504500" y="1859401"/>
            <a:ext cx="6135000" cy="1156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6400">
                <a:solidFill>
                  <a:srgbClr val="252525"/>
                </a:solidFill>
              </a:rPr>
              <a:t>Thanks</a:t>
            </a:r>
            <a:r>
              <a:rPr lang="es" sz="6400">
                <a:solidFill>
                  <a:srgbClr val="0043C1"/>
                </a:solidFill>
              </a:rPr>
              <a:t>!</a:t>
            </a:r>
            <a:endParaRPr sz="6400">
              <a:solidFill>
                <a:srgbClr val="0043C1"/>
              </a:solidFill>
            </a:endParaRPr>
          </a:p>
        </p:txBody>
      </p:sp>
      <p:sp>
        <p:nvSpPr>
          <p:cNvPr id="647" name="Google Shape;647;p55"/>
          <p:cNvSpPr txBox="1"/>
          <p:nvPr>
            <p:ph type="ctrTitle"/>
          </p:nvPr>
        </p:nvSpPr>
        <p:spPr>
          <a:xfrm>
            <a:off x="1319850" y="3017644"/>
            <a:ext cx="6809100" cy="603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 sz="2000">
                <a:latin typeface="Spectral"/>
                <a:ea typeface="Spectral"/>
                <a:cs typeface="Spectral"/>
                <a:sym typeface="Spectral"/>
              </a:rPr>
              <a:t>Does </a:t>
            </a:r>
            <a:r>
              <a:rPr b="1" lang="es" sz="2000">
                <a:latin typeface="Spectral"/>
                <a:ea typeface="Spectral"/>
                <a:cs typeface="Spectral"/>
                <a:sym typeface="Spectral"/>
              </a:rPr>
              <a:t>a</a:t>
            </a:r>
            <a:r>
              <a:rPr b="1" lang="es" sz="2000">
                <a:latin typeface="Spectral"/>
                <a:ea typeface="Spectral"/>
                <a:cs typeface="Spectral"/>
                <a:sym typeface="Spectral"/>
              </a:rPr>
              <a:t>nyone</a:t>
            </a:r>
            <a:r>
              <a:rPr lang="es" sz="2000">
                <a:latin typeface="Spectral Light"/>
                <a:ea typeface="Spectral Light"/>
                <a:cs typeface="Spectral Light"/>
                <a:sym typeface="Spectral Light"/>
              </a:rPr>
              <a:t> have any questions?</a:t>
            </a:r>
            <a:endParaRPr sz="1400"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t/>
            </a:r>
            <a:endParaRPr sz="2000">
              <a:solidFill>
                <a:srgbClr val="434343"/>
              </a:solidFill>
              <a:latin typeface="Josefin Slab SemiBold"/>
              <a:ea typeface="Josefin Slab SemiBold"/>
              <a:cs typeface="Josefin Slab SemiBold"/>
              <a:sym typeface="Josefin Slab SemiBold"/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p56"/>
          <p:cNvSpPr txBox="1"/>
          <p:nvPr>
            <p:ph idx="1" type="body"/>
          </p:nvPr>
        </p:nvSpPr>
        <p:spPr>
          <a:xfrm>
            <a:off x="919800" y="1785425"/>
            <a:ext cx="4790100" cy="108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This is where you </a:t>
            </a:r>
            <a:r>
              <a:rPr lang="es" sz="1200"/>
              <a:t>give credit to 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the ones who are part of this project.</a:t>
            </a:r>
            <a:endParaRPr sz="12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Did you like the resources on this </a:t>
            </a:r>
            <a:r>
              <a:rPr lang="es" sz="1200"/>
              <a:t>template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? Get them for</a:t>
            </a:r>
            <a:r>
              <a:rPr lang="es" sz="16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b="1" lang="es" sz="1200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</a:rPr>
              <a:t>free</a:t>
            </a:r>
            <a:r>
              <a:rPr lang="es" sz="16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at our other websites.</a:t>
            </a:r>
            <a:endParaRPr sz="12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rgbClr val="FFFFFF"/>
                </a:solidFill>
              </a:rPr>
              <a:t>Presentation template by</a:t>
            </a:r>
            <a:r>
              <a:rPr lang="es" sz="1200">
                <a:solidFill>
                  <a:srgbClr val="999999"/>
                </a:solidFill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3"/>
              </a:rPr>
              <a:t>Slidesgo</a:t>
            </a:r>
            <a:endParaRPr sz="1200"/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Montserrat"/>
              <a:buChar char="●"/>
            </a:pP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Icons by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4"/>
              </a:rPr>
              <a:t>Flaticon</a:t>
            </a:r>
            <a:endParaRPr b="1" sz="1200">
              <a:solidFill>
                <a:srgbClr val="90CCFA"/>
              </a:solidFill>
              <a:latin typeface="Spectral"/>
              <a:ea typeface="Spectral"/>
              <a:cs typeface="Spectral"/>
              <a:sym typeface="Spectral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Font typeface="Spectral Light"/>
              <a:buChar char="●"/>
            </a:pP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Images </a:t>
            </a:r>
            <a:r>
              <a:rPr lang="es" sz="1200"/>
              <a:t>created by</a:t>
            </a:r>
            <a:r>
              <a:rPr lang="es" sz="1200">
                <a:solidFill>
                  <a:srgbClr val="90CCFA"/>
                </a:solidFill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5"/>
              </a:rPr>
              <a:t>Freepik</a:t>
            </a:r>
            <a:r>
              <a:rPr lang="es" sz="1200"/>
              <a:t>,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6"/>
              </a:rPr>
              <a:t>rawpixel</a:t>
            </a:r>
            <a:r>
              <a:rPr lang="es" sz="1200"/>
              <a:t>,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7"/>
              </a:rPr>
              <a:t>mrsiraphol</a:t>
            </a:r>
            <a:r>
              <a:rPr lang="es" sz="1200"/>
              <a:t>,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8"/>
              </a:rPr>
              <a:t>kjpargeter</a:t>
            </a:r>
            <a:r>
              <a:rPr lang="es" sz="1200"/>
              <a:t>,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 </a:t>
            </a:r>
            <a:r>
              <a:rPr b="1" lang="es" sz="1200" u="sng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  <a:hlinkClick r:id="rId9"/>
              </a:rPr>
              <a:t>asierromero</a:t>
            </a:r>
            <a:r>
              <a:rPr b="1" lang="es" sz="1200">
                <a:solidFill>
                  <a:srgbClr val="90CCFA"/>
                </a:solidFill>
                <a:uFill>
                  <a:noFill/>
                </a:uFill>
                <a:latin typeface="Spectral"/>
                <a:ea typeface="Spectral"/>
                <a:cs typeface="Spectral"/>
                <a:sym typeface="Spectral"/>
                <a:hlinkClick r:id="rId10"/>
              </a:rPr>
              <a:t> </a:t>
            </a:r>
            <a:r>
              <a:rPr lang="es" sz="12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- Freepik</a:t>
            </a:r>
            <a:endParaRPr b="1" sz="1200">
              <a:solidFill>
                <a:srgbClr val="90CCFA"/>
              </a:solidFill>
              <a:latin typeface="Spectral"/>
              <a:ea typeface="Spectral"/>
              <a:cs typeface="Spectral"/>
              <a:sym typeface="Spectral"/>
            </a:endParaRPr>
          </a:p>
        </p:txBody>
      </p:sp>
      <p:sp>
        <p:nvSpPr>
          <p:cNvPr id="653" name="Google Shape;653;p56"/>
          <p:cNvSpPr txBox="1"/>
          <p:nvPr>
            <p:ph type="title"/>
          </p:nvPr>
        </p:nvSpPr>
        <p:spPr>
          <a:xfrm>
            <a:off x="3515048" y="3403220"/>
            <a:ext cx="5413200" cy="1023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400"/>
              <a:t>Credit</a:t>
            </a:r>
            <a:r>
              <a:rPr lang="es" sz="5400">
                <a:solidFill>
                  <a:srgbClr val="90CCFA"/>
                </a:solidFill>
              </a:rPr>
              <a:t>s</a:t>
            </a:r>
            <a:endParaRPr sz="5400">
              <a:solidFill>
                <a:srgbClr val="90CCFA"/>
              </a:solidFill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57" name="Shape 6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8" name="Google Shape;658;p5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Instructions for use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59" name="Google Shape;659;p57"/>
          <p:cNvSpPr txBox="1"/>
          <p:nvPr>
            <p:ph idx="4294967295" type="body"/>
          </p:nvPr>
        </p:nvSpPr>
        <p:spPr>
          <a:xfrm>
            <a:off x="1220500" y="1299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chemeClr val="lt1"/>
                </a:solidFill>
              </a:rPr>
              <a:t>In order to use this template, you must credit </a:t>
            </a:r>
            <a:r>
              <a:rPr b="1" lang="es" u="sng">
                <a:solidFill>
                  <a:srgbClr val="869FB2"/>
                </a:solidFill>
              </a:rPr>
              <a:t>S</a:t>
            </a:r>
            <a:r>
              <a:rPr b="1" lang="es" u="sng">
                <a:solidFill>
                  <a:srgbClr val="869FB2"/>
                </a:solidFill>
                <a:hlinkClick r:id="rId3"/>
              </a:rPr>
              <a:t>lidesgo</a:t>
            </a:r>
            <a:r>
              <a:rPr lang="es"/>
              <a:t> </a:t>
            </a:r>
            <a:r>
              <a:rPr lang="es">
                <a:solidFill>
                  <a:schemeClr val="lt1"/>
                </a:solidFill>
              </a:rPr>
              <a:t>by keeping the Credits slide.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</a:rPr>
              <a:t>You are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100">
                <a:solidFill>
                  <a:srgbClr val="FFFFFF"/>
                </a:solidFill>
              </a:rPr>
              <a:t>- Modify this template.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</a:rPr>
              <a:t>- Use it for both personal and commercial projects.</a:t>
            </a:r>
            <a:endParaRPr sz="1100">
              <a:solidFill>
                <a:srgbClr val="FFFFFF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You are no</a:t>
            </a: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t</a:t>
            </a:r>
            <a:r>
              <a:rPr b="1" lang="es" sz="1100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</a:rPr>
              <a:t> allowed to:</a:t>
            </a:r>
            <a:endParaRPr b="1" sz="11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40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Sublicense, sell or rent any of Slidesgo Content (or a modified version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Content).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Distribute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unless it has been expressly authorized by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Include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 in an online or offline database or file.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Offer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templates (or modified versions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</a:t>
            </a:r>
            <a:r>
              <a:rPr lang="es" sz="1100">
                <a:solidFill>
                  <a:srgbClr val="FFFFFF"/>
                </a:solidFill>
              </a:rPr>
              <a:t>templates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 for download.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- Acquire the copyright of Slides</a:t>
            </a:r>
            <a:r>
              <a:rPr lang="es" sz="1100">
                <a:solidFill>
                  <a:srgbClr val="FFFFFF"/>
                </a:solidFill>
              </a:rPr>
              <a:t>g</a:t>
            </a:r>
            <a:r>
              <a:rPr lang="es" sz="11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 Content.</a:t>
            </a:r>
            <a:endParaRPr sz="11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sp>
        <p:nvSpPr>
          <p:cNvPr id="660" name="Google Shape;660;p57"/>
          <p:cNvSpPr txBox="1"/>
          <p:nvPr>
            <p:ph idx="4294967295" type="body"/>
          </p:nvPr>
        </p:nvSpPr>
        <p:spPr>
          <a:xfrm>
            <a:off x="1048350" y="412442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For more information about editing slides, please </a:t>
            </a:r>
            <a:r>
              <a:rPr lang="es">
                <a:solidFill>
                  <a:srgbClr val="FFFFFF"/>
                </a:solidFill>
              </a:rPr>
              <a:t>read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our FAQs: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 sz="1200" u="sng">
                <a:solidFill>
                  <a:srgbClr val="869FB2"/>
                </a:solidFill>
                <a:latin typeface="Proxima Nova"/>
                <a:ea typeface="Proxima Nova"/>
                <a:cs typeface="Proxima Nova"/>
                <a:sym typeface="Proxima Nova"/>
                <a:hlinkClick r:id="rId4"/>
              </a:rPr>
              <a:t>https://slidesgo.com/faqs</a:t>
            </a:r>
            <a:endParaRPr b="1" sz="1200">
              <a:solidFill>
                <a:srgbClr val="869FB2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" name="Google Shape;665;p5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Fonts &amp; colors used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66" name="Google Shape;666;p58"/>
          <p:cNvSpPr txBox="1"/>
          <p:nvPr>
            <p:ph idx="4294967295" type="body"/>
          </p:nvPr>
        </p:nvSpPr>
        <p:spPr>
          <a:xfrm>
            <a:off x="1068100" y="1457875"/>
            <a:ext cx="7047300" cy="440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This presentation has been made using the following fonts: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667" name="Google Shape;667;p58"/>
          <p:cNvGrpSpPr/>
          <p:nvPr/>
        </p:nvGrpSpPr>
        <p:grpSpPr>
          <a:xfrm>
            <a:off x="2570737" y="3498875"/>
            <a:ext cx="4002513" cy="754200"/>
            <a:chOff x="2052655" y="3498875"/>
            <a:chExt cx="4002513" cy="754200"/>
          </a:xfrm>
        </p:grpSpPr>
        <p:sp>
          <p:nvSpPr>
            <p:cNvPr id="668" name="Google Shape;668;p58"/>
            <p:cNvSpPr/>
            <p:nvPr/>
          </p:nvSpPr>
          <p:spPr>
            <a:xfrm>
              <a:off x="311448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4888DE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" name="Google Shape;669;p58"/>
            <p:cNvSpPr/>
            <p:nvPr/>
          </p:nvSpPr>
          <p:spPr>
            <a:xfrm>
              <a:off x="417630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0043C1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" name="Google Shape;670;p58"/>
            <p:cNvSpPr/>
            <p:nvPr/>
          </p:nvSpPr>
          <p:spPr>
            <a:xfrm>
              <a:off x="5238120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252525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" name="Google Shape;671;p58"/>
            <p:cNvSpPr/>
            <p:nvPr/>
          </p:nvSpPr>
          <p:spPr>
            <a:xfrm>
              <a:off x="2052655" y="3498875"/>
              <a:ext cx="791400" cy="754200"/>
            </a:xfrm>
            <a:prstGeom prst="roundRect">
              <a:avLst>
                <a:gd fmla="val 16667" name="adj"/>
              </a:avLst>
            </a:prstGeom>
            <a:solidFill>
              <a:srgbClr val="90CCFA"/>
            </a:solidFill>
            <a:ln cap="flat" cmpd="sng" w="9525">
              <a:solidFill>
                <a:srgbClr val="FFFFFF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" name="Google Shape;672;p58"/>
            <p:cNvSpPr txBox="1"/>
            <p:nvPr/>
          </p:nvSpPr>
          <p:spPr>
            <a:xfrm>
              <a:off x="205265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#90ccfa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73" name="Google Shape;673;p58"/>
            <p:cNvSpPr txBox="1"/>
            <p:nvPr/>
          </p:nvSpPr>
          <p:spPr>
            <a:xfrm>
              <a:off x="3114480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434343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#4888de</a:t>
              </a:r>
              <a:endParaRPr sz="1000">
                <a:solidFill>
                  <a:srgbClr val="434343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74" name="Google Shape;674;p58"/>
            <p:cNvSpPr txBox="1"/>
            <p:nvPr/>
          </p:nvSpPr>
          <p:spPr>
            <a:xfrm>
              <a:off x="4176305" y="3655925"/>
              <a:ext cx="7914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#0043c1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  <p:sp>
          <p:nvSpPr>
            <p:cNvPr id="675" name="Google Shape;675;p58"/>
            <p:cNvSpPr txBox="1"/>
            <p:nvPr/>
          </p:nvSpPr>
          <p:spPr>
            <a:xfrm>
              <a:off x="5212469" y="3655925"/>
              <a:ext cx="842700" cy="440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s" sz="1000">
                  <a:solidFill>
                    <a:srgbClr val="FFFFFF"/>
                  </a:solidFill>
                  <a:latin typeface="Proxima Nova Semibold"/>
                  <a:ea typeface="Proxima Nova Semibold"/>
                  <a:cs typeface="Proxima Nova Semibold"/>
                  <a:sym typeface="Proxima Nova Semibold"/>
                </a:rPr>
                <a:t>#252525</a:t>
              </a:r>
              <a:endParaRPr sz="10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endParaRPr>
            </a:p>
          </p:txBody>
        </p:sp>
      </p:grpSp>
      <p:sp>
        <p:nvSpPr>
          <p:cNvPr id="676" name="Google Shape;676;p58"/>
          <p:cNvSpPr txBox="1"/>
          <p:nvPr>
            <p:ph idx="4294967295" type="body"/>
          </p:nvPr>
        </p:nvSpPr>
        <p:spPr>
          <a:xfrm>
            <a:off x="1068100" y="1919049"/>
            <a:ext cx="7047300" cy="1254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s">
                <a:solidFill>
                  <a:srgbClr val="FFFFFF"/>
                </a:solidFill>
              </a:rPr>
              <a:t>Montserrat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FFFFFF"/>
                </a:solidFill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3"/>
              </a:rPr>
              <a:t>https://fonts.google.com/specimen/Montserrat)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Spectral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(</a:t>
            </a:r>
            <a:r>
              <a:rPr lang="es">
                <a:solidFill>
                  <a:srgbClr val="FFFFFF"/>
                </a:solidFill>
                <a:uFill>
                  <a:noFill/>
                </a:uFill>
                <a:hlinkClick r:id="rId4"/>
              </a:rPr>
              <a:t>https://fonts.google.com/specimen/Spectral</a:t>
            </a:r>
            <a:r>
              <a:rPr lang="es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)</a:t>
            </a:r>
            <a:endParaRPr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80" name="Shape 6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1" name="Google Shape;681;p5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Use our editable graphic resources...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82" name="Google Shape;682;p59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easily resize these resources keeping the quality. To change the color just ungroup the resource and click </a:t>
            </a:r>
            <a:r>
              <a:rPr lang="es">
                <a:solidFill>
                  <a:srgbClr val="FFFFFF"/>
                </a:solidFill>
              </a:rPr>
              <a:t>on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the object you want to change. Then click on the paint bucket and select the color you want. Don’t forget to group the resource again when you’re done.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683" name="Google Shape;683;p59"/>
          <p:cNvGrpSpPr/>
          <p:nvPr/>
        </p:nvGrpSpPr>
        <p:grpSpPr>
          <a:xfrm>
            <a:off x="3241227" y="3813430"/>
            <a:ext cx="509388" cy="508710"/>
            <a:chOff x="3514800" y="5145975"/>
            <a:chExt cx="233525" cy="233225"/>
          </a:xfrm>
        </p:grpSpPr>
        <p:sp>
          <p:nvSpPr>
            <p:cNvPr id="684" name="Google Shape;684;p59"/>
            <p:cNvSpPr/>
            <p:nvPr/>
          </p:nvSpPr>
          <p:spPr>
            <a:xfrm>
              <a:off x="3582075" y="5225575"/>
              <a:ext cx="86550" cy="74250"/>
            </a:xfrm>
            <a:custGeom>
              <a:rect b="b" l="l" r="r" t="t"/>
              <a:pathLst>
                <a:path extrusionOk="0" h="2970" w="3462">
                  <a:moveTo>
                    <a:pt x="1968" y="0"/>
                  </a:moveTo>
                  <a:cubicBezTo>
                    <a:pt x="1600" y="0"/>
                    <a:pt x="1226" y="138"/>
                    <a:pt x="923" y="445"/>
                  </a:cubicBezTo>
                  <a:cubicBezTo>
                    <a:pt x="0" y="1383"/>
                    <a:pt x="664" y="2969"/>
                    <a:pt x="1976" y="2969"/>
                  </a:cubicBezTo>
                  <a:cubicBezTo>
                    <a:pt x="2020" y="2969"/>
                    <a:pt x="2063" y="2962"/>
                    <a:pt x="2106" y="2962"/>
                  </a:cubicBezTo>
                  <a:cubicBezTo>
                    <a:pt x="2734" y="2904"/>
                    <a:pt x="3253" y="2465"/>
                    <a:pt x="3412" y="1851"/>
                  </a:cubicBezTo>
                  <a:cubicBezTo>
                    <a:pt x="3426" y="1801"/>
                    <a:pt x="3440" y="1743"/>
                    <a:pt x="3448" y="1686"/>
                  </a:cubicBezTo>
                  <a:cubicBezTo>
                    <a:pt x="3455" y="1621"/>
                    <a:pt x="3462" y="1556"/>
                    <a:pt x="3462" y="1484"/>
                  </a:cubicBezTo>
                  <a:cubicBezTo>
                    <a:pt x="3462" y="1476"/>
                    <a:pt x="3455" y="1469"/>
                    <a:pt x="3455" y="1462"/>
                  </a:cubicBezTo>
                  <a:cubicBezTo>
                    <a:pt x="3445" y="579"/>
                    <a:pt x="2721" y="0"/>
                    <a:pt x="196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" name="Google Shape;685;p59"/>
            <p:cNvSpPr/>
            <p:nvPr/>
          </p:nvSpPr>
          <p:spPr>
            <a:xfrm>
              <a:off x="3577025" y="5145975"/>
              <a:ext cx="51750" cy="71500"/>
            </a:xfrm>
            <a:custGeom>
              <a:rect b="b" l="l" r="r" t="t"/>
              <a:pathLst>
                <a:path extrusionOk="0" h="2860" w="2070">
                  <a:moveTo>
                    <a:pt x="1816" y="1"/>
                  </a:moveTo>
                  <a:cubicBezTo>
                    <a:pt x="1812" y="1"/>
                    <a:pt x="1807" y="1"/>
                    <a:pt x="1803" y="1"/>
                  </a:cubicBezTo>
                  <a:cubicBezTo>
                    <a:pt x="1241" y="52"/>
                    <a:pt x="692" y="196"/>
                    <a:pt x="180" y="434"/>
                  </a:cubicBezTo>
                  <a:cubicBezTo>
                    <a:pt x="51" y="499"/>
                    <a:pt x="0" y="658"/>
                    <a:pt x="79" y="780"/>
                  </a:cubicBezTo>
                  <a:lnTo>
                    <a:pt x="1132" y="2612"/>
                  </a:lnTo>
                  <a:cubicBezTo>
                    <a:pt x="1225" y="2768"/>
                    <a:pt x="1388" y="2860"/>
                    <a:pt x="1560" y="2860"/>
                  </a:cubicBezTo>
                  <a:cubicBezTo>
                    <a:pt x="1602" y="2860"/>
                    <a:pt x="1645" y="2854"/>
                    <a:pt x="1688" y="2843"/>
                  </a:cubicBezTo>
                  <a:lnTo>
                    <a:pt x="1702" y="2843"/>
                  </a:lnTo>
                  <a:cubicBezTo>
                    <a:pt x="1789" y="2814"/>
                    <a:pt x="1875" y="2764"/>
                    <a:pt x="1933" y="2699"/>
                  </a:cubicBezTo>
                  <a:cubicBezTo>
                    <a:pt x="1940" y="2691"/>
                    <a:pt x="1955" y="2677"/>
                    <a:pt x="1962" y="2670"/>
                  </a:cubicBezTo>
                  <a:cubicBezTo>
                    <a:pt x="2027" y="2583"/>
                    <a:pt x="2063" y="2475"/>
                    <a:pt x="2063" y="2367"/>
                  </a:cubicBezTo>
                  <a:lnTo>
                    <a:pt x="2063" y="254"/>
                  </a:lnTo>
                  <a:cubicBezTo>
                    <a:pt x="2070" y="114"/>
                    <a:pt x="1955" y="1"/>
                    <a:pt x="18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" name="Google Shape;686;p59"/>
            <p:cNvSpPr/>
            <p:nvPr/>
          </p:nvSpPr>
          <p:spPr>
            <a:xfrm>
              <a:off x="3659950" y="5165500"/>
              <a:ext cx="69800" cy="67525"/>
            </a:xfrm>
            <a:custGeom>
              <a:rect b="b" l="l" r="r" t="t"/>
              <a:pathLst>
                <a:path extrusionOk="0" h="2701" w="2792">
                  <a:moveTo>
                    <a:pt x="1385" y="0"/>
                  </a:moveTo>
                  <a:cubicBezTo>
                    <a:pt x="1300" y="0"/>
                    <a:pt x="1215" y="43"/>
                    <a:pt x="1169" y="122"/>
                  </a:cubicBezTo>
                  <a:lnTo>
                    <a:pt x="116" y="1954"/>
                  </a:lnTo>
                  <a:cubicBezTo>
                    <a:pt x="1" y="2148"/>
                    <a:pt x="37" y="2394"/>
                    <a:pt x="196" y="2552"/>
                  </a:cubicBezTo>
                  <a:lnTo>
                    <a:pt x="203" y="2552"/>
                  </a:lnTo>
                  <a:cubicBezTo>
                    <a:pt x="300" y="2650"/>
                    <a:pt x="430" y="2701"/>
                    <a:pt x="561" y="2701"/>
                  </a:cubicBezTo>
                  <a:cubicBezTo>
                    <a:pt x="643" y="2701"/>
                    <a:pt x="726" y="2681"/>
                    <a:pt x="801" y="2639"/>
                  </a:cubicBezTo>
                  <a:lnTo>
                    <a:pt x="1573" y="2192"/>
                  </a:lnTo>
                  <a:lnTo>
                    <a:pt x="1609" y="2170"/>
                  </a:lnTo>
                  <a:lnTo>
                    <a:pt x="2590" y="1600"/>
                  </a:lnTo>
                  <a:lnTo>
                    <a:pt x="2633" y="1579"/>
                  </a:lnTo>
                  <a:cubicBezTo>
                    <a:pt x="2756" y="1507"/>
                    <a:pt x="2792" y="1348"/>
                    <a:pt x="2713" y="1232"/>
                  </a:cubicBezTo>
                  <a:cubicBezTo>
                    <a:pt x="2388" y="764"/>
                    <a:pt x="1984" y="360"/>
                    <a:pt x="1523" y="42"/>
                  </a:cubicBezTo>
                  <a:cubicBezTo>
                    <a:pt x="1481" y="14"/>
                    <a:pt x="1433" y="0"/>
                    <a:pt x="13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" name="Google Shape;687;p59"/>
            <p:cNvSpPr/>
            <p:nvPr/>
          </p:nvSpPr>
          <p:spPr>
            <a:xfrm>
              <a:off x="3675650" y="5209125"/>
              <a:ext cx="72675" cy="50675"/>
            </a:xfrm>
            <a:custGeom>
              <a:rect b="b" l="l" r="r" t="t"/>
              <a:pathLst>
                <a:path extrusionOk="0" h="2027" w="2907">
                  <a:moveTo>
                    <a:pt x="2248" y="1"/>
                  </a:moveTo>
                  <a:cubicBezTo>
                    <a:pt x="2204" y="1"/>
                    <a:pt x="2161" y="12"/>
                    <a:pt x="2121" y="36"/>
                  </a:cubicBezTo>
                  <a:lnTo>
                    <a:pt x="289" y="1089"/>
                  </a:lnTo>
                  <a:cubicBezTo>
                    <a:pt x="94" y="1204"/>
                    <a:pt x="0" y="1435"/>
                    <a:pt x="58" y="1644"/>
                  </a:cubicBezTo>
                  <a:cubicBezTo>
                    <a:pt x="58" y="1651"/>
                    <a:pt x="58" y="1658"/>
                    <a:pt x="58" y="1658"/>
                  </a:cubicBezTo>
                  <a:cubicBezTo>
                    <a:pt x="116" y="1875"/>
                    <a:pt x="310" y="2026"/>
                    <a:pt x="534" y="2026"/>
                  </a:cubicBezTo>
                  <a:lnTo>
                    <a:pt x="2647" y="2026"/>
                  </a:lnTo>
                  <a:cubicBezTo>
                    <a:pt x="2791" y="2026"/>
                    <a:pt x="2907" y="1904"/>
                    <a:pt x="2900" y="1759"/>
                  </a:cubicBezTo>
                  <a:cubicBezTo>
                    <a:pt x="2892" y="1666"/>
                    <a:pt x="2878" y="1572"/>
                    <a:pt x="2864" y="1485"/>
                  </a:cubicBezTo>
                  <a:cubicBezTo>
                    <a:pt x="2864" y="1471"/>
                    <a:pt x="2864" y="1456"/>
                    <a:pt x="2864" y="1435"/>
                  </a:cubicBezTo>
                  <a:cubicBezTo>
                    <a:pt x="2791" y="988"/>
                    <a:pt x="2654" y="548"/>
                    <a:pt x="2467" y="137"/>
                  </a:cubicBezTo>
                  <a:cubicBezTo>
                    <a:pt x="2423" y="49"/>
                    <a:pt x="2337" y="1"/>
                    <a:pt x="22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" name="Google Shape;688;p59"/>
            <p:cNvSpPr/>
            <p:nvPr/>
          </p:nvSpPr>
          <p:spPr>
            <a:xfrm>
              <a:off x="3533375" y="5292425"/>
              <a:ext cx="69625" cy="67600"/>
            </a:xfrm>
            <a:custGeom>
              <a:rect b="b" l="l" r="r" t="t"/>
              <a:pathLst>
                <a:path extrusionOk="0" h="2704" w="2785">
                  <a:moveTo>
                    <a:pt x="2237" y="1"/>
                  </a:moveTo>
                  <a:cubicBezTo>
                    <a:pt x="2153" y="1"/>
                    <a:pt x="2068" y="22"/>
                    <a:pt x="1991" y="65"/>
                  </a:cubicBezTo>
                  <a:lnTo>
                    <a:pt x="1739" y="209"/>
                  </a:lnTo>
                  <a:lnTo>
                    <a:pt x="671" y="829"/>
                  </a:lnTo>
                  <a:lnTo>
                    <a:pt x="159" y="1125"/>
                  </a:lnTo>
                  <a:cubicBezTo>
                    <a:pt x="37" y="1197"/>
                    <a:pt x="1" y="1356"/>
                    <a:pt x="80" y="1478"/>
                  </a:cubicBezTo>
                  <a:cubicBezTo>
                    <a:pt x="397" y="1940"/>
                    <a:pt x="801" y="2344"/>
                    <a:pt x="1270" y="2661"/>
                  </a:cubicBezTo>
                  <a:cubicBezTo>
                    <a:pt x="1312" y="2690"/>
                    <a:pt x="1359" y="2703"/>
                    <a:pt x="1405" y="2703"/>
                  </a:cubicBezTo>
                  <a:cubicBezTo>
                    <a:pt x="1488" y="2703"/>
                    <a:pt x="1570" y="2660"/>
                    <a:pt x="1616" y="2582"/>
                  </a:cubicBezTo>
                  <a:lnTo>
                    <a:pt x="1623" y="2575"/>
                  </a:lnTo>
                  <a:lnTo>
                    <a:pt x="1688" y="2459"/>
                  </a:lnTo>
                  <a:lnTo>
                    <a:pt x="2078" y="1781"/>
                  </a:lnTo>
                  <a:lnTo>
                    <a:pt x="2143" y="1673"/>
                  </a:lnTo>
                  <a:lnTo>
                    <a:pt x="2676" y="750"/>
                  </a:lnTo>
                  <a:cubicBezTo>
                    <a:pt x="2785" y="555"/>
                    <a:pt x="2749" y="310"/>
                    <a:pt x="2590" y="151"/>
                  </a:cubicBezTo>
                  <a:cubicBezTo>
                    <a:pt x="2494" y="51"/>
                    <a:pt x="2366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" name="Google Shape;689;p59"/>
            <p:cNvSpPr/>
            <p:nvPr/>
          </p:nvSpPr>
          <p:spPr>
            <a:xfrm>
              <a:off x="3577025" y="5307750"/>
              <a:ext cx="51575" cy="71450"/>
            </a:xfrm>
            <a:custGeom>
              <a:rect b="b" l="l" r="r" t="t"/>
              <a:pathLst>
                <a:path extrusionOk="0" h="2858" w="2063">
                  <a:moveTo>
                    <a:pt x="1549" y="1"/>
                  </a:moveTo>
                  <a:cubicBezTo>
                    <a:pt x="1379" y="1"/>
                    <a:pt x="1218" y="92"/>
                    <a:pt x="1132" y="245"/>
                  </a:cubicBezTo>
                  <a:lnTo>
                    <a:pt x="72" y="2077"/>
                  </a:lnTo>
                  <a:cubicBezTo>
                    <a:pt x="0" y="2207"/>
                    <a:pt x="51" y="2365"/>
                    <a:pt x="180" y="2423"/>
                  </a:cubicBezTo>
                  <a:cubicBezTo>
                    <a:pt x="512" y="2582"/>
                    <a:pt x="866" y="2704"/>
                    <a:pt x="1233" y="2777"/>
                  </a:cubicBezTo>
                  <a:cubicBezTo>
                    <a:pt x="1349" y="2798"/>
                    <a:pt x="1464" y="2820"/>
                    <a:pt x="1587" y="2834"/>
                  </a:cubicBezTo>
                  <a:cubicBezTo>
                    <a:pt x="1623" y="2841"/>
                    <a:pt x="1681" y="2849"/>
                    <a:pt x="1709" y="2849"/>
                  </a:cubicBezTo>
                  <a:cubicBezTo>
                    <a:pt x="1738" y="2856"/>
                    <a:pt x="1767" y="2856"/>
                    <a:pt x="1803" y="2856"/>
                  </a:cubicBezTo>
                  <a:cubicBezTo>
                    <a:pt x="1813" y="2857"/>
                    <a:pt x="1822" y="2858"/>
                    <a:pt x="1832" y="2858"/>
                  </a:cubicBezTo>
                  <a:cubicBezTo>
                    <a:pt x="1880" y="2858"/>
                    <a:pt x="1926" y="2843"/>
                    <a:pt x="1962" y="2813"/>
                  </a:cubicBezTo>
                  <a:cubicBezTo>
                    <a:pt x="1976" y="2798"/>
                    <a:pt x="1991" y="2784"/>
                    <a:pt x="2005" y="2769"/>
                  </a:cubicBezTo>
                  <a:cubicBezTo>
                    <a:pt x="2041" y="2726"/>
                    <a:pt x="2063" y="2668"/>
                    <a:pt x="2063" y="2611"/>
                  </a:cubicBezTo>
                  <a:lnTo>
                    <a:pt x="2063" y="497"/>
                  </a:lnTo>
                  <a:cubicBezTo>
                    <a:pt x="2063" y="274"/>
                    <a:pt x="1919" y="79"/>
                    <a:pt x="1695" y="21"/>
                  </a:cubicBezTo>
                  <a:lnTo>
                    <a:pt x="1688" y="21"/>
                  </a:lnTo>
                  <a:cubicBezTo>
                    <a:pt x="1642" y="8"/>
                    <a:pt x="1595" y="1"/>
                    <a:pt x="154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" name="Google Shape;690;p59"/>
            <p:cNvSpPr/>
            <p:nvPr/>
          </p:nvSpPr>
          <p:spPr>
            <a:xfrm>
              <a:off x="3634350" y="5307850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511" y="0"/>
                  </a:moveTo>
                  <a:cubicBezTo>
                    <a:pt x="469" y="0"/>
                    <a:pt x="426" y="6"/>
                    <a:pt x="383" y="17"/>
                  </a:cubicBezTo>
                  <a:lnTo>
                    <a:pt x="368" y="17"/>
                  </a:lnTo>
                  <a:cubicBezTo>
                    <a:pt x="152" y="75"/>
                    <a:pt x="1" y="270"/>
                    <a:pt x="1" y="493"/>
                  </a:cubicBezTo>
                  <a:lnTo>
                    <a:pt x="1" y="2607"/>
                  </a:lnTo>
                  <a:cubicBezTo>
                    <a:pt x="1" y="2746"/>
                    <a:pt x="116" y="2852"/>
                    <a:pt x="254" y="2852"/>
                  </a:cubicBezTo>
                  <a:cubicBezTo>
                    <a:pt x="258" y="2852"/>
                    <a:pt x="263" y="2852"/>
                    <a:pt x="267" y="2852"/>
                  </a:cubicBezTo>
                  <a:cubicBezTo>
                    <a:pt x="448" y="2837"/>
                    <a:pt x="621" y="2809"/>
                    <a:pt x="794" y="2780"/>
                  </a:cubicBezTo>
                  <a:lnTo>
                    <a:pt x="852" y="2765"/>
                  </a:lnTo>
                  <a:cubicBezTo>
                    <a:pt x="1212" y="2693"/>
                    <a:pt x="1559" y="2578"/>
                    <a:pt x="1890" y="2419"/>
                  </a:cubicBezTo>
                  <a:cubicBezTo>
                    <a:pt x="2020" y="2361"/>
                    <a:pt x="2063" y="2203"/>
                    <a:pt x="1991" y="2073"/>
                  </a:cubicBezTo>
                  <a:lnTo>
                    <a:pt x="1934" y="1972"/>
                  </a:lnTo>
                  <a:lnTo>
                    <a:pt x="1847" y="1820"/>
                  </a:lnTo>
                  <a:lnTo>
                    <a:pt x="938" y="241"/>
                  </a:lnTo>
                  <a:cubicBezTo>
                    <a:pt x="846" y="91"/>
                    <a:pt x="684" y="0"/>
                    <a:pt x="5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" name="Google Shape;691;p59"/>
            <p:cNvSpPr/>
            <p:nvPr/>
          </p:nvSpPr>
          <p:spPr>
            <a:xfrm>
              <a:off x="3660150" y="5292325"/>
              <a:ext cx="69600" cy="67700"/>
            </a:xfrm>
            <a:custGeom>
              <a:rect b="b" l="l" r="r" t="t"/>
              <a:pathLst>
                <a:path extrusionOk="0" h="2708" w="2784">
                  <a:moveTo>
                    <a:pt x="547" y="1"/>
                  </a:moveTo>
                  <a:cubicBezTo>
                    <a:pt x="418" y="1"/>
                    <a:pt x="291" y="52"/>
                    <a:pt x="195" y="148"/>
                  </a:cubicBezTo>
                  <a:lnTo>
                    <a:pt x="195" y="155"/>
                  </a:lnTo>
                  <a:cubicBezTo>
                    <a:pt x="29" y="314"/>
                    <a:pt x="0" y="559"/>
                    <a:pt x="108" y="754"/>
                  </a:cubicBezTo>
                  <a:lnTo>
                    <a:pt x="1168" y="2586"/>
                  </a:lnTo>
                  <a:cubicBezTo>
                    <a:pt x="1215" y="2664"/>
                    <a:pt x="1296" y="2707"/>
                    <a:pt x="1381" y="2707"/>
                  </a:cubicBezTo>
                  <a:cubicBezTo>
                    <a:pt x="1429" y="2707"/>
                    <a:pt x="1478" y="2694"/>
                    <a:pt x="1522" y="2665"/>
                  </a:cubicBezTo>
                  <a:cubicBezTo>
                    <a:pt x="1601" y="2600"/>
                    <a:pt x="1680" y="2542"/>
                    <a:pt x="1760" y="2485"/>
                  </a:cubicBezTo>
                  <a:lnTo>
                    <a:pt x="1810" y="2441"/>
                  </a:lnTo>
                  <a:cubicBezTo>
                    <a:pt x="2099" y="2203"/>
                    <a:pt x="2358" y="1937"/>
                    <a:pt x="2582" y="1641"/>
                  </a:cubicBezTo>
                  <a:cubicBezTo>
                    <a:pt x="2625" y="1590"/>
                    <a:pt x="2661" y="1533"/>
                    <a:pt x="2705" y="1475"/>
                  </a:cubicBezTo>
                  <a:cubicBezTo>
                    <a:pt x="2784" y="1360"/>
                    <a:pt x="2748" y="1194"/>
                    <a:pt x="2625" y="1122"/>
                  </a:cubicBezTo>
                  <a:lnTo>
                    <a:pt x="793" y="69"/>
                  </a:lnTo>
                  <a:cubicBezTo>
                    <a:pt x="716" y="23"/>
                    <a:pt x="631" y="1"/>
                    <a:pt x="54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" name="Google Shape;692;p59"/>
            <p:cNvSpPr/>
            <p:nvPr/>
          </p:nvSpPr>
          <p:spPr>
            <a:xfrm>
              <a:off x="3675475" y="5265725"/>
              <a:ext cx="72675" cy="50550"/>
            </a:xfrm>
            <a:custGeom>
              <a:rect b="b" l="l" r="r" t="t"/>
              <a:pathLst>
                <a:path extrusionOk="0" h="2022" w="2907">
                  <a:moveTo>
                    <a:pt x="534" y="0"/>
                  </a:moveTo>
                  <a:cubicBezTo>
                    <a:pt x="310" y="0"/>
                    <a:pt x="115" y="152"/>
                    <a:pt x="65" y="368"/>
                  </a:cubicBezTo>
                  <a:cubicBezTo>
                    <a:pt x="65" y="368"/>
                    <a:pt x="65" y="375"/>
                    <a:pt x="65" y="375"/>
                  </a:cubicBezTo>
                  <a:cubicBezTo>
                    <a:pt x="0" y="592"/>
                    <a:pt x="94" y="822"/>
                    <a:pt x="289" y="938"/>
                  </a:cubicBezTo>
                  <a:lnTo>
                    <a:pt x="1890" y="1847"/>
                  </a:lnTo>
                  <a:lnTo>
                    <a:pt x="2041" y="1940"/>
                  </a:lnTo>
                  <a:lnTo>
                    <a:pt x="2128" y="1984"/>
                  </a:lnTo>
                  <a:cubicBezTo>
                    <a:pt x="2168" y="2010"/>
                    <a:pt x="2212" y="2022"/>
                    <a:pt x="2254" y="2022"/>
                  </a:cubicBezTo>
                  <a:cubicBezTo>
                    <a:pt x="2343" y="2022"/>
                    <a:pt x="2428" y="1970"/>
                    <a:pt x="2467" y="1883"/>
                  </a:cubicBezTo>
                  <a:cubicBezTo>
                    <a:pt x="2582" y="1645"/>
                    <a:pt x="2676" y="1399"/>
                    <a:pt x="2748" y="1147"/>
                  </a:cubicBezTo>
                  <a:lnTo>
                    <a:pt x="2762" y="1089"/>
                  </a:lnTo>
                  <a:cubicBezTo>
                    <a:pt x="2835" y="822"/>
                    <a:pt x="2878" y="541"/>
                    <a:pt x="2907" y="260"/>
                  </a:cubicBezTo>
                  <a:cubicBezTo>
                    <a:pt x="2907" y="209"/>
                    <a:pt x="2892" y="166"/>
                    <a:pt x="2863" y="123"/>
                  </a:cubicBezTo>
                  <a:cubicBezTo>
                    <a:pt x="2820" y="44"/>
                    <a:pt x="2741" y="0"/>
                    <a:pt x="26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" name="Google Shape;693;p59"/>
            <p:cNvSpPr/>
            <p:nvPr/>
          </p:nvSpPr>
          <p:spPr>
            <a:xfrm>
              <a:off x="3533375" y="5165600"/>
              <a:ext cx="68900" cy="67525"/>
            </a:xfrm>
            <a:custGeom>
              <a:rect b="b" l="l" r="r" t="t"/>
              <a:pathLst>
                <a:path extrusionOk="0" h="2701" w="2756">
                  <a:moveTo>
                    <a:pt x="1407" y="0"/>
                  </a:moveTo>
                  <a:cubicBezTo>
                    <a:pt x="1359" y="0"/>
                    <a:pt x="1311" y="15"/>
                    <a:pt x="1270" y="46"/>
                  </a:cubicBezTo>
                  <a:cubicBezTo>
                    <a:pt x="801" y="363"/>
                    <a:pt x="405" y="767"/>
                    <a:pt x="80" y="1228"/>
                  </a:cubicBezTo>
                  <a:cubicBezTo>
                    <a:pt x="1" y="1351"/>
                    <a:pt x="37" y="1510"/>
                    <a:pt x="159" y="1582"/>
                  </a:cubicBezTo>
                  <a:lnTo>
                    <a:pt x="1919" y="2599"/>
                  </a:lnTo>
                  <a:lnTo>
                    <a:pt x="1991" y="2635"/>
                  </a:lnTo>
                  <a:lnTo>
                    <a:pt x="2027" y="2657"/>
                  </a:lnTo>
                  <a:cubicBezTo>
                    <a:pt x="2092" y="2687"/>
                    <a:pt x="2162" y="2701"/>
                    <a:pt x="2231" y="2701"/>
                  </a:cubicBezTo>
                  <a:cubicBezTo>
                    <a:pt x="2361" y="2701"/>
                    <a:pt x="2491" y="2650"/>
                    <a:pt x="2590" y="2556"/>
                  </a:cubicBezTo>
                  <a:lnTo>
                    <a:pt x="2590" y="2548"/>
                  </a:lnTo>
                  <a:cubicBezTo>
                    <a:pt x="2705" y="2440"/>
                    <a:pt x="2756" y="2281"/>
                    <a:pt x="2734" y="2130"/>
                  </a:cubicBezTo>
                  <a:cubicBezTo>
                    <a:pt x="2734" y="2108"/>
                    <a:pt x="2727" y="2087"/>
                    <a:pt x="2727" y="2065"/>
                  </a:cubicBezTo>
                  <a:cubicBezTo>
                    <a:pt x="2713" y="2029"/>
                    <a:pt x="2698" y="1986"/>
                    <a:pt x="2676" y="1957"/>
                  </a:cubicBezTo>
                  <a:lnTo>
                    <a:pt x="1623" y="125"/>
                  </a:lnTo>
                  <a:cubicBezTo>
                    <a:pt x="1577" y="46"/>
                    <a:pt x="1492" y="0"/>
                    <a:pt x="140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" name="Google Shape;694;p59"/>
            <p:cNvSpPr/>
            <p:nvPr/>
          </p:nvSpPr>
          <p:spPr>
            <a:xfrm>
              <a:off x="3634350" y="5146325"/>
              <a:ext cx="51600" cy="71325"/>
            </a:xfrm>
            <a:custGeom>
              <a:rect b="b" l="l" r="r" t="t"/>
              <a:pathLst>
                <a:path extrusionOk="0" h="2853" w="2064">
                  <a:moveTo>
                    <a:pt x="243" y="0"/>
                  </a:moveTo>
                  <a:cubicBezTo>
                    <a:pt x="110" y="0"/>
                    <a:pt x="1" y="111"/>
                    <a:pt x="1" y="247"/>
                  </a:cubicBezTo>
                  <a:lnTo>
                    <a:pt x="1" y="2360"/>
                  </a:lnTo>
                  <a:cubicBezTo>
                    <a:pt x="1" y="2584"/>
                    <a:pt x="152" y="2778"/>
                    <a:pt x="368" y="2836"/>
                  </a:cubicBezTo>
                  <a:lnTo>
                    <a:pt x="383" y="2836"/>
                  </a:lnTo>
                  <a:cubicBezTo>
                    <a:pt x="424" y="2847"/>
                    <a:pt x="466" y="2853"/>
                    <a:pt x="508" y="2853"/>
                  </a:cubicBezTo>
                  <a:cubicBezTo>
                    <a:pt x="678" y="2853"/>
                    <a:pt x="846" y="2762"/>
                    <a:pt x="938" y="2605"/>
                  </a:cubicBezTo>
                  <a:lnTo>
                    <a:pt x="1256" y="2057"/>
                  </a:lnTo>
                  <a:lnTo>
                    <a:pt x="1277" y="2014"/>
                  </a:lnTo>
                  <a:lnTo>
                    <a:pt x="1306" y="1971"/>
                  </a:lnTo>
                  <a:lnTo>
                    <a:pt x="1739" y="1213"/>
                  </a:lnTo>
                  <a:lnTo>
                    <a:pt x="1775" y="1163"/>
                  </a:lnTo>
                  <a:lnTo>
                    <a:pt x="1991" y="773"/>
                  </a:lnTo>
                  <a:cubicBezTo>
                    <a:pt x="2063" y="651"/>
                    <a:pt x="2013" y="492"/>
                    <a:pt x="1890" y="434"/>
                  </a:cubicBezTo>
                  <a:cubicBezTo>
                    <a:pt x="1378" y="189"/>
                    <a:pt x="830" y="45"/>
                    <a:pt x="267" y="2"/>
                  </a:cubicBezTo>
                  <a:cubicBezTo>
                    <a:pt x="259" y="1"/>
                    <a:pt x="251" y="0"/>
                    <a:pt x="24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" name="Google Shape;695;p59"/>
            <p:cNvSpPr/>
            <p:nvPr/>
          </p:nvSpPr>
          <p:spPr>
            <a:xfrm>
              <a:off x="3514800" y="5265725"/>
              <a:ext cx="72525" cy="50600"/>
            </a:xfrm>
            <a:custGeom>
              <a:rect b="b" l="l" r="r" t="t"/>
              <a:pathLst>
                <a:path extrusionOk="0" h="2024" w="2901">
                  <a:moveTo>
                    <a:pt x="253" y="0"/>
                  </a:moveTo>
                  <a:cubicBezTo>
                    <a:pt x="109" y="0"/>
                    <a:pt x="1" y="123"/>
                    <a:pt x="8" y="260"/>
                  </a:cubicBezTo>
                  <a:cubicBezTo>
                    <a:pt x="51" y="822"/>
                    <a:pt x="203" y="1378"/>
                    <a:pt x="441" y="1883"/>
                  </a:cubicBezTo>
                  <a:cubicBezTo>
                    <a:pt x="485" y="1972"/>
                    <a:pt x="575" y="2024"/>
                    <a:pt x="666" y="2024"/>
                  </a:cubicBezTo>
                  <a:cubicBezTo>
                    <a:pt x="707" y="2024"/>
                    <a:pt x="749" y="2013"/>
                    <a:pt x="787" y="1991"/>
                  </a:cubicBezTo>
                  <a:lnTo>
                    <a:pt x="1198" y="1760"/>
                  </a:lnTo>
                  <a:lnTo>
                    <a:pt x="1249" y="1724"/>
                  </a:lnTo>
                  <a:lnTo>
                    <a:pt x="2266" y="1140"/>
                  </a:lnTo>
                  <a:lnTo>
                    <a:pt x="2316" y="1111"/>
                  </a:lnTo>
                  <a:lnTo>
                    <a:pt x="2619" y="938"/>
                  </a:lnTo>
                  <a:cubicBezTo>
                    <a:pt x="2814" y="822"/>
                    <a:pt x="2900" y="592"/>
                    <a:pt x="2842" y="375"/>
                  </a:cubicBezTo>
                  <a:cubicBezTo>
                    <a:pt x="2842" y="375"/>
                    <a:pt x="2842" y="368"/>
                    <a:pt x="2842" y="368"/>
                  </a:cubicBezTo>
                  <a:cubicBezTo>
                    <a:pt x="2785" y="152"/>
                    <a:pt x="2590" y="0"/>
                    <a:pt x="23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" name="Google Shape;696;p59"/>
            <p:cNvSpPr/>
            <p:nvPr/>
          </p:nvSpPr>
          <p:spPr>
            <a:xfrm>
              <a:off x="3514800" y="5209175"/>
              <a:ext cx="72700" cy="50625"/>
            </a:xfrm>
            <a:custGeom>
              <a:rect b="b" l="l" r="r" t="t"/>
              <a:pathLst>
                <a:path extrusionOk="0" h="2025" w="2908">
                  <a:moveTo>
                    <a:pt x="666" y="1"/>
                  </a:moveTo>
                  <a:cubicBezTo>
                    <a:pt x="575" y="1"/>
                    <a:pt x="485" y="52"/>
                    <a:pt x="441" y="142"/>
                  </a:cubicBezTo>
                  <a:cubicBezTo>
                    <a:pt x="203" y="647"/>
                    <a:pt x="51" y="1202"/>
                    <a:pt x="8" y="1765"/>
                  </a:cubicBezTo>
                  <a:cubicBezTo>
                    <a:pt x="1" y="1902"/>
                    <a:pt x="109" y="2024"/>
                    <a:pt x="253" y="2024"/>
                  </a:cubicBezTo>
                  <a:lnTo>
                    <a:pt x="2374" y="2024"/>
                  </a:lnTo>
                  <a:cubicBezTo>
                    <a:pt x="2504" y="2024"/>
                    <a:pt x="2633" y="1974"/>
                    <a:pt x="2720" y="1880"/>
                  </a:cubicBezTo>
                  <a:lnTo>
                    <a:pt x="2742" y="1858"/>
                  </a:lnTo>
                  <a:cubicBezTo>
                    <a:pt x="2792" y="1801"/>
                    <a:pt x="2828" y="1736"/>
                    <a:pt x="2842" y="1664"/>
                  </a:cubicBezTo>
                  <a:cubicBezTo>
                    <a:pt x="2842" y="1656"/>
                    <a:pt x="2842" y="1649"/>
                    <a:pt x="2842" y="1649"/>
                  </a:cubicBezTo>
                  <a:cubicBezTo>
                    <a:pt x="2907" y="1433"/>
                    <a:pt x="2814" y="1202"/>
                    <a:pt x="2619" y="1094"/>
                  </a:cubicBezTo>
                  <a:lnTo>
                    <a:pt x="787" y="34"/>
                  </a:lnTo>
                  <a:cubicBezTo>
                    <a:pt x="749" y="11"/>
                    <a:pt x="707" y="1"/>
                    <a:pt x="6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" name="Google Shape;697;p59"/>
          <p:cNvGrpSpPr/>
          <p:nvPr/>
        </p:nvGrpSpPr>
        <p:grpSpPr>
          <a:xfrm>
            <a:off x="3930816" y="2321361"/>
            <a:ext cx="474294" cy="551291"/>
            <a:chOff x="4727025" y="1332775"/>
            <a:chExt cx="59900" cy="69625"/>
          </a:xfrm>
        </p:grpSpPr>
        <p:sp>
          <p:nvSpPr>
            <p:cNvPr id="698" name="Google Shape;698;p59"/>
            <p:cNvSpPr/>
            <p:nvPr/>
          </p:nvSpPr>
          <p:spPr>
            <a:xfrm>
              <a:off x="4727025" y="1332775"/>
              <a:ext cx="36450" cy="33200"/>
            </a:xfrm>
            <a:custGeom>
              <a:rect b="b" l="l" r="r" t="t"/>
              <a:pathLst>
                <a:path extrusionOk="0" h="1328" w="1458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" name="Google Shape;699;p59"/>
            <p:cNvSpPr/>
            <p:nvPr/>
          </p:nvSpPr>
          <p:spPr>
            <a:xfrm>
              <a:off x="4750475" y="1369025"/>
              <a:ext cx="36450" cy="33375"/>
            </a:xfrm>
            <a:custGeom>
              <a:rect b="b" l="l" r="r" t="t"/>
              <a:pathLst>
                <a:path extrusionOk="0" h="1335" w="1458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" name="Google Shape;700;p59"/>
          <p:cNvGrpSpPr/>
          <p:nvPr/>
        </p:nvGrpSpPr>
        <p:grpSpPr>
          <a:xfrm>
            <a:off x="4544472" y="2318491"/>
            <a:ext cx="555653" cy="557031"/>
            <a:chOff x="4820425" y="1329900"/>
            <a:chExt cx="70175" cy="70350"/>
          </a:xfrm>
        </p:grpSpPr>
        <p:sp>
          <p:nvSpPr>
            <p:cNvPr id="701" name="Google Shape;701;p59"/>
            <p:cNvSpPr/>
            <p:nvPr/>
          </p:nvSpPr>
          <p:spPr>
            <a:xfrm>
              <a:off x="4862975" y="1335475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1" y="1"/>
                  </a:moveTo>
                  <a:lnTo>
                    <a:pt x="1" y="491"/>
                  </a:lnTo>
                  <a:cubicBezTo>
                    <a:pt x="217" y="585"/>
                    <a:pt x="376" y="765"/>
                    <a:pt x="441" y="989"/>
                  </a:cubicBezTo>
                  <a:lnTo>
                    <a:pt x="275" y="989"/>
                  </a:lnTo>
                  <a:lnTo>
                    <a:pt x="679" y="1386"/>
                  </a:lnTo>
                  <a:lnTo>
                    <a:pt x="1104" y="989"/>
                  </a:lnTo>
                  <a:lnTo>
                    <a:pt x="917" y="989"/>
                  </a:lnTo>
                  <a:cubicBezTo>
                    <a:pt x="830" y="513"/>
                    <a:pt x="470" y="12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" name="Google Shape;702;p59"/>
            <p:cNvSpPr/>
            <p:nvPr/>
          </p:nvSpPr>
          <p:spPr>
            <a:xfrm>
              <a:off x="4820425" y="1360000"/>
              <a:ext cx="27625" cy="34650"/>
            </a:xfrm>
            <a:custGeom>
              <a:rect b="b" l="l" r="r" t="t"/>
              <a:pathLst>
                <a:path extrusionOk="0" h="1386" w="1105">
                  <a:moveTo>
                    <a:pt x="426" y="1"/>
                  </a:moveTo>
                  <a:lnTo>
                    <a:pt x="1" y="397"/>
                  </a:lnTo>
                  <a:lnTo>
                    <a:pt x="188" y="397"/>
                  </a:lnTo>
                  <a:cubicBezTo>
                    <a:pt x="275" y="873"/>
                    <a:pt x="628" y="1263"/>
                    <a:pt x="1097" y="1386"/>
                  </a:cubicBezTo>
                  <a:lnTo>
                    <a:pt x="1104" y="895"/>
                  </a:lnTo>
                  <a:cubicBezTo>
                    <a:pt x="888" y="801"/>
                    <a:pt x="729" y="621"/>
                    <a:pt x="664" y="397"/>
                  </a:cubicBezTo>
                  <a:lnTo>
                    <a:pt x="830" y="397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" name="Google Shape;703;p59"/>
            <p:cNvSpPr/>
            <p:nvPr/>
          </p:nvSpPr>
          <p:spPr>
            <a:xfrm>
              <a:off x="4850375" y="1372800"/>
              <a:ext cx="34625" cy="27450"/>
            </a:xfrm>
            <a:custGeom>
              <a:rect b="b" l="l" r="r" t="t"/>
              <a:pathLst>
                <a:path extrusionOk="0" h="1098" w="1385">
                  <a:moveTo>
                    <a:pt x="894" y="1"/>
                  </a:moveTo>
                  <a:cubicBezTo>
                    <a:pt x="801" y="210"/>
                    <a:pt x="620" y="369"/>
                    <a:pt x="397" y="434"/>
                  </a:cubicBezTo>
                  <a:lnTo>
                    <a:pt x="397" y="275"/>
                  </a:lnTo>
                  <a:lnTo>
                    <a:pt x="0" y="672"/>
                  </a:lnTo>
                  <a:lnTo>
                    <a:pt x="397" y="1097"/>
                  </a:lnTo>
                  <a:lnTo>
                    <a:pt x="397" y="910"/>
                  </a:lnTo>
                  <a:cubicBezTo>
                    <a:pt x="873" y="823"/>
                    <a:pt x="1262" y="470"/>
                    <a:pt x="1385" y="1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" name="Google Shape;704;p59"/>
            <p:cNvSpPr/>
            <p:nvPr/>
          </p:nvSpPr>
          <p:spPr>
            <a:xfrm>
              <a:off x="4825850" y="1329900"/>
              <a:ext cx="34625" cy="27975"/>
            </a:xfrm>
            <a:custGeom>
              <a:rect b="b" l="l" r="r" t="t"/>
              <a:pathLst>
                <a:path extrusionOk="0" h="1119" w="1385">
                  <a:moveTo>
                    <a:pt x="988" y="0"/>
                  </a:moveTo>
                  <a:lnTo>
                    <a:pt x="988" y="188"/>
                  </a:lnTo>
                  <a:cubicBezTo>
                    <a:pt x="505" y="274"/>
                    <a:pt x="123" y="635"/>
                    <a:pt x="0" y="1118"/>
                  </a:cubicBezTo>
                  <a:lnTo>
                    <a:pt x="491" y="1118"/>
                  </a:lnTo>
                  <a:cubicBezTo>
                    <a:pt x="584" y="895"/>
                    <a:pt x="765" y="729"/>
                    <a:pt x="995" y="664"/>
                  </a:cubicBezTo>
                  <a:lnTo>
                    <a:pt x="995" y="830"/>
                  </a:lnTo>
                  <a:lnTo>
                    <a:pt x="1385" y="426"/>
                  </a:lnTo>
                  <a:lnTo>
                    <a:pt x="98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" name="Google Shape;705;p59"/>
          <p:cNvGrpSpPr/>
          <p:nvPr/>
        </p:nvGrpSpPr>
        <p:grpSpPr>
          <a:xfrm>
            <a:off x="5236315" y="2330071"/>
            <a:ext cx="582574" cy="533871"/>
            <a:chOff x="4903200" y="1331525"/>
            <a:chExt cx="73575" cy="67425"/>
          </a:xfrm>
        </p:grpSpPr>
        <p:sp>
          <p:nvSpPr>
            <p:cNvPr id="706" name="Google Shape;706;p59"/>
            <p:cNvSpPr/>
            <p:nvPr/>
          </p:nvSpPr>
          <p:spPr>
            <a:xfrm>
              <a:off x="4903200" y="1331525"/>
              <a:ext cx="73575" cy="67425"/>
            </a:xfrm>
            <a:custGeom>
              <a:rect b="b" l="l" r="r" t="t"/>
              <a:pathLst>
                <a:path extrusionOk="0" h="2697" w="2943">
                  <a:moveTo>
                    <a:pt x="1652" y="0"/>
                  </a:moveTo>
                  <a:lnTo>
                    <a:pt x="1652" y="173"/>
                  </a:lnTo>
                  <a:cubicBezTo>
                    <a:pt x="534" y="195"/>
                    <a:pt x="0" y="1551"/>
                    <a:pt x="794" y="2330"/>
                  </a:cubicBezTo>
                  <a:cubicBezTo>
                    <a:pt x="1051" y="2583"/>
                    <a:pt x="1366" y="2696"/>
                    <a:pt x="1674" y="2696"/>
                  </a:cubicBezTo>
                  <a:cubicBezTo>
                    <a:pt x="2323" y="2696"/>
                    <a:pt x="2943" y="2194"/>
                    <a:pt x="2943" y="1435"/>
                  </a:cubicBezTo>
                  <a:lnTo>
                    <a:pt x="2503" y="1435"/>
                  </a:lnTo>
                  <a:cubicBezTo>
                    <a:pt x="2503" y="1928"/>
                    <a:pt x="2093" y="2259"/>
                    <a:pt x="1668" y="2259"/>
                  </a:cubicBezTo>
                  <a:cubicBezTo>
                    <a:pt x="1470" y="2259"/>
                    <a:pt x="1269" y="2187"/>
                    <a:pt x="1104" y="2027"/>
                  </a:cubicBezTo>
                  <a:cubicBezTo>
                    <a:pt x="577" y="1515"/>
                    <a:pt x="923" y="628"/>
                    <a:pt x="1652" y="613"/>
                  </a:cubicBezTo>
                  <a:lnTo>
                    <a:pt x="1652" y="765"/>
                  </a:lnTo>
                  <a:lnTo>
                    <a:pt x="2020" y="390"/>
                  </a:lnTo>
                  <a:lnTo>
                    <a:pt x="1652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" name="Google Shape;707;p59"/>
            <p:cNvSpPr/>
            <p:nvPr/>
          </p:nvSpPr>
          <p:spPr>
            <a:xfrm>
              <a:off x="4930250" y="1353150"/>
              <a:ext cx="29775" cy="32475"/>
            </a:xfrm>
            <a:custGeom>
              <a:rect b="b" l="l" r="r" t="t"/>
              <a:pathLst>
                <a:path extrusionOk="0" h="1299" w="1191">
                  <a:moveTo>
                    <a:pt x="592" y="1"/>
                  </a:moveTo>
                  <a:cubicBezTo>
                    <a:pt x="274" y="1"/>
                    <a:pt x="15" y="246"/>
                    <a:pt x="0" y="570"/>
                  </a:cubicBezTo>
                  <a:lnTo>
                    <a:pt x="447" y="570"/>
                  </a:lnTo>
                  <a:cubicBezTo>
                    <a:pt x="447" y="479"/>
                    <a:pt x="519" y="416"/>
                    <a:pt x="597" y="416"/>
                  </a:cubicBezTo>
                  <a:cubicBezTo>
                    <a:pt x="624" y="416"/>
                    <a:pt x="652" y="424"/>
                    <a:pt x="678" y="441"/>
                  </a:cubicBezTo>
                  <a:cubicBezTo>
                    <a:pt x="779" y="506"/>
                    <a:pt x="765" y="657"/>
                    <a:pt x="656" y="707"/>
                  </a:cubicBezTo>
                  <a:lnTo>
                    <a:pt x="656" y="534"/>
                  </a:lnTo>
                  <a:lnTo>
                    <a:pt x="289" y="902"/>
                  </a:lnTo>
                  <a:lnTo>
                    <a:pt x="656" y="1299"/>
                  </a:lnTo>
                  <a:lnTo>
                    <a:pt x="656" y="1155"/>
                  </a:lnTo>
                  <a:cubicBezTo>
                    <a:pt x="959" y="1126"/>
                    <a:pt x="1190" y="873"/>
                    <a:pt x="1190" y="570"/>
                  </a:cubicBezTo>
                  <a:cubicBezTo>
                    <a:pt x="1176" y="246"/>
                    <a:pt x="916" y="1"/>
                    <a:pt x="59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" name="Google Shape;708;p59"/>
          <p:cNvGrpSpPr/>
          <p:nvPr/>
        </p:nvGrpSpPr>
        <p:grpSpPr>
          <a:xfrm>
            <a:off x="3871628" y="3071012"/>
            <a:ext cx="592670" cy="532881"/>
            <a:chOff x="4721625" y="1420750"/>
            <a:chExt cx="74850" cy="67300"/>
          </a:xfrm>
        </p:grpSpPr>
        <p:sp>
          <p:nvSpPr>
            <p:cNvPr id="709" name="Google Shape;709;p59"/>
            <p:cNvSpPr/>
            <p:nvPr/>
          </p:nvSpPr>
          <p:spPr>
            <a:xfrm>
              <a:off x="4729200" y="1468375"/>
              <a:ext cx="24175" cy="19675"/>
            </a:xfrm>
            <a:custGeom>
              <a:rect b="b" l="l" r="r" t="t"/>
              <a:pathLst>
                <a:path extrusionOk="0" h="787" w="967">
                  <a:moveTo>
                    <a:pt x="404" y="0"/>
                  </a:moveTo>
                  <a:lnTo>
                    <a:pt x="0" y="238"/>
                  </a:lnTo>
                  <a:cubicBezTo>
                    <a:pt x="231" y="549"/>
                    <a:pt x="577" y="751"/>
                    <a:pt x="967" y="787"/>
                  </a:cubicBezTo>
                  <a:lnTo>
                    <a:pt x="967" y="318"/>
                  </a:lnTo>
                  <a:cubicBezTo>
                    <a:pt x="743" y="282"/>
                    <a:pt x="548" y="174"/>
                    <a:pt x="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" name="Google Shape;710;p59"/>
            <p:cNvSpPr/>
            <p:nvPr/>
          </p:nvSpPr>
          <p:spPr>
            <a:xfrm>
              <a:off x="4721625" y="1440775"/>
              <a:ext cx="14450" cy="27975"/>
            </a:xfrm>
            <a:custGeom>
              <a:rect b="b" l="l" r="r" t="t"/>
              <a:pathLst>
                <a:path extrusionOk="0" h="1119" w="578">
                  <a:moveTo>
                    <a:pt x="159" y="1"/>
                  </a:moveTo>
                  <a:cubicBezTo>
                    <a:pt x="0" y="354"/>
                    <a:pt x="8" y="765"/>
                    <a:pt x="173" y="1119"/>
                  </a:cubicBezTo>
                  <a:lnTo>
                    <a:pt x="577" y="881"/>
                  </a:lnTo>
                  <a:cubicBezTo>
                    <a:pt x="491" y="679"/>
                    <a:pt x="491" y="448"/>
                    <a:pt x="563" y="232"/>
                  </a:cubicBezTo>
                  <a:lnTo>
                    <a:pt x="15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" name="Google Shape;711;p59"/>
            <p:cNvSpPr/>
            <p:nvPr/>
          </p:nvSpPr>
          <p:spPr>
            <a:xfrm>
              <a:off x="4728825" y="1420750"/>
              <a:ext cx="67650" cy="43325"/>
            </a:xfrm>
            <a:custGeom>
              <a:rect b="b" l="l" r="r" t="t"/>
              <a:pathLst>
                <a:path extrusionOk="0" h="1733" w="2706">
                  <a:moveTo>
                    <a:pt x="1094" y="0"/>
                  </a:moveTo>
                  <a:cubicBezTo>
                    <a:pt x="689" y="0"/>
                    <a:pt x="279" y="180"/>
                    <a:pt x="1" y="578"/>
                  </a:cubicBezTo>
                  <a:lnTo>
                    <a:pt x="405" y="809"/>
                  </a:lnTo>
                  <a:cubicBezTo>
                    <a:pt x="587" y="568"/>
                    <a:pt x="845" y="459"/>
                    <a:pt x="1100" y="459"/>
                  </a:cubicBezTo>
                  <a:cubicBezTo>
                    <a:pt x="1532" y="459"/>
                    <a:pt x="1955" y="770"/>
                    <a:pt x="1992" y="1278"/>
                  </a:cubicBezTo>
                  <a:lnTo>
                    <a:pt x="1754" y="1278"/>
                  </a:lnTo>
                  <a:lnTo>
                    <a:pt x="2215" y="1732"/>
                  </a:lnTo>
                  <a:lnTo>
                    <a:pt x="2706" y="1278"/>
                  </a:lnTo>
                  <a:lnTo>
                    <a:pt x="2460" y="1278"/>
                  </a:lnTo>
                  <a:cubicBezTo>
                    <a:pt x="2415" y="484"/>
                    <a:pt x="1760" y="0"/>
                    <a:pt x="109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" name="Google Shape;712;p59"/>
          <p:cNvGrpSpPr/>
          <p:nvPr/>
        </p:nvGrpSpPr>
        <p:grpSpPr>
          <a:xfrm>
            <a:off x="4530318" y="3039736"/>
            <a:ext cx="583960" cy="565345"/>
            <a:chOff x="4815575" y="1416800"/>
            <a:chExt cx="73750" cy="71400"/>
          </a:xfrm>
        </p:grpSpPr>
        <p:sp>
          <p:nvSpPr>
            <p:cNvPr id="713" name="Google Shape;713;p59"/>
            <p:cNvSpPr/>
            <p:nvPr/>
          </p:nvSpPr>
          <p:spPr>
            <a:xfrm>
              <a:off x="4815575" y="1416800"/>
              <a:ext cx="43100" cy="52150"/>
            </a:xfrm>
            <a:custGeom>
              <a:rect b="b" l="l" r="r" t="t"/>
              <a:pathLst>
                <a:path extrusionOk="0" h="2086" w="1724">
                  <a:moveTo>
                    <a:pt x="1327" y="1"/>
                  </a:moveTo>
                  <a:lnTo>
                    <a:pt x="1327" y="181"/>
                  </a:lnTo>
                  <a:cubicBezTo>
                    <a:pt x="469" y="361"/>
                    <a:pt x="0" y="1299"/>
                    <a:pt x="375" y="2085"/>
                  </a:cubicBezTo>
                  <a:lnTo>
                    <a:pt x="772" y="1818"/>
                  </a:lnTo>
                  <a:cubicBezTo>
                    <a:pt x="729" y="1717"/>
                    <a:pt x="707" y="1609"/>
                    <a:pt x="707" y="1501"/>
                  </a:cubicBezTo>
                  <a:cubicBezTo>
                    <a:pt x="714" y="1111"/>
                    <a:pt x="959" y="772"/>
                    <a:pt x="1327" y="657"/>
                  </a:cubicBezTo>
                  <a:lnTo>
                    <a:pt x="1327" y="823"/>
                  </a:lnTo>
                  <a:lnTo>
                    <a:pt x="1724" y="426"/>
                  </a:lnTo>
                  <a:lnTo>
                    <a:pt x="13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" name="Google Shape;714;p59"/>
            <p:cNvSpPr/>
            <p:nvPr/>
          </p:nvSpPr>
          <p:spPr>
            <a:xfrm>
              <a:off x="4861725" y="1421125"/>
              <a:ext cx="27600" cy="51250"/>
            </a:xfrm>
            <a:custGeom>
              <a:rect b="b" l="l" r="r" t="t"/>
              <a:pathLst>
                <a:path extrusionOk="0" h="2050" w="1104">
                  <a:moveTo>
                    <a:pt x="0" y="1"/>
                  </a:moveTo>
                  <a:lnTo>
                    <a:pt x="0" y="477"/>
                  </a:lnTo>
                  <a:cubicBezTo>
                    <a:pt x="375" y="592"/>
                    <a:pt x="635" y="938"/>
                    <a:pt x="635" y="1328"/>
                  </a:cubicBezTo>
                  <a:cubicBezTo>
                    <a:pt x="635" y="1429"/>
                    <a:pt x="621" y="1530"/>
                    <a:pt x="585" y="1624"/>
                  </a:cubicBezTo>
                  <a:lnTo>
                    <a:pt x="404" y="1494"/>
                  </a:lnTo>
                  <a:lnTo>
                    <a:pt x="513" y="2049"/>
                  </a:lnTo>
                  <a:lnTo>
                    <a:pt x="1089" y="1963"/>
                  </a:lnTo>
                  <a:lnTo>
                    <a:pt x="981" y="1883"/>
                  </a:lnTo>
                  <a:cubicBezTo>
                    <a:pt x="1061" y="1710"/>
                    <a:pt x="1104" y="1523"/>
                    <a:pt x="1104" y="1328"/>
                  </a:cubicBezTo>
                  <a:cubicBezTo>
                    <a:pt x="1104" y="679"/>
                    <a:pt x="635" y="123"/>
                    <a:pt x="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" name="Google Shape;715;p59"/>
            <p:cNvSpPr/>
            <p:nvPr/>
          </p:nvSpPr>
          <p:spPr>
            <a:xfrm>
              <a:off x="4829450" y="1467825"/>
              <a:ext cx="49250" cy="20375"/>
            </a:xfrm>
            <a:custGeom>
              <a:rect b="b" l="l" r="r" t="t"/>
              <a:pathLst>
                <a:path extrusionOk="0" h="815" w="1970">
                  <a:moveTo>
                    <a:pt x="109" y="1"/>
                  </a:moveTo>
                  <a:lnTo>
                    <a:pt x="0" y="556"/>
                  </a:lnTo>
                  <a:lnTo>
                    <a:pt x="137" y="462"/>
                  </a:lnTo>
                  <a:cubicBezTo>
                    <a:pt x="394" y="698"/>
                    <a:pt x="720" y="815"/>
                    <a:pt x="1045" y="815"/>
                  </a:cubicBezTo>
                  <a:cubicBezTo>
                    <a:pt x="1378" y="815"/>
                    <a:pt x="1710" y="692"/>
                    <a:pt x="1969" y="448"/>
                  </a:cubicBezTo>
                  <a:lnTo>
                    <a:pt x="1969" y="441"/>
                  </a:lnTo>
                  <a:lnTo>
                    <a:pt x="1573" y="174"/>
                  </a:lnTo>
                  <a:cubicBezTo>
                    <a:pt x="1418" y="292"/>
                    <a:pt x="1232" y="352"/>
                    <a:pt x="1046" y="352"/>
                  </a:cubicBezTo>
                  <a:cubicBezTo>
                    <a:pt x="868" y="352"/>
                    <a:pt x="689" y="297"/>
                    <a:pt x="534" y="188"/>
                  </a:cubicBezTo>
                  <a:lnTo>
                    <a:pt x="678" y="95"/>
                  </a:lnTo>
                  <a:lnTo>
                    <a:pt x="10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6" name="Google Shape;716;p59"/>
          <p:cNvGrpSpPr/>
          <p:nvPr/>
        </p:nvGrpSpPr>
        <p:grpSpPr>
          <a:xfrm>
            <a:off x="5230575" y="3056166"/>
            <a:ext cx="589898" cy="504970"/>
            <a:chOff x="4902475" y="1418875"/>
            <a:chExt cx="74500" cy="63775"/>
          </a:xfrm>
        </p:grpSpPr>
        <p:sp>
          <p:nvSpPr>
            <p:cNvPr id="717" name="Google Shape;717;p59"/>
            <p:cNvSpPr/>
            <p:nvPr/>
          </p:nvSpPr>
          <p:spPr>
            <a:xfrm>
              <a:off x="4902475" y="1418875"/>
              <a:ext cx="74500" cy="63775"/>
            </a:xfrm>
            <a:custGeom>
              <a:rect b="b" l="l" r="r" t="t"/>
              <a:pathLst>
                <a:path extrusionOk="0" h="2551" w="2980">
                  <a:moveTo>
                    <a:pt x="1703" y="444"/>
                  </a:moveTo>
                  <a:cubicBezTo>
                    <a:pt x="2164" y="444"/>
                    <a:pt x="2539" y="819"/>
                    <a:pt x="2539" y="1281"/>
                  </a:cubicBezTo>
                  <a:cubicBezTo>
                    <a:pt x="2539" y="1784"/>
                    <a:pt x="2126" y="2118"/>
                    <a:pt x="1695" y="2118"/>
                  </a:cubicBezTo>
                  <a:cubicBezTo>
                    <a:pt x="1490" y="2118"/>
                    <a:pt x="1281" y="2042"/>
                    <a:pt x="1111" y="1872"/>
                  </a:cubicBezTo>
                  <a:cubicBezTo>
                    <a:pt x="585" y="1346"/>
                    <a:pt x="960" y="444"/>
                    <a:pt x="1703" y="444"/>
                  </a:cubicBezTo>
                  <a:close/>
                  <a:moveTo>
                    <a:pt x="1697" y="0"/>
                  </a:moveTo>
                  <a:cubicBezTo>
                    <a:pt x="1383" y="0"/>
                    <a:pt x="1063" y="118"/>
                    <a:pt x="801" y="379"/>
                  </a:cubicBezTo>
                  <a:cubicBezTo>
                    <a:pt x="0" y="1180"/>
                    <a:pt x="570" y="2550"/>
                    <a:pt x="1703" y="2550"/>
                  </a:cubicBezTo>
                  <a:cubicBezTo>
                    <a:pt x="2409" y="2550"/>
                    <a:pt x="2979" y="1980"/>
                    <a:pt x="2979" y="1281"/>
                  </a:cubicBezTo>
                  <a:cubicBezTo>
                    <a:pt x="2979" y="510"/>
                    <a:pt x="2353" y="0"/>
                    <a:pt x="169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" name="Google Shape;718;p59"/>
            <p:cNvSpPr/>
            <p:nvPr/>
          </p:nvSpPr>
          <p:spPr>
            <a:xfrm>
              <a:off x="4916350" y="1418975"/>
              <a:ext cx="59725" cy="63675"/>
            </a:xfrm>
            <a:custGeom>
              <a:rect b="b" l="l" r="r" t="t"/>
              <a:pathLst>
                <a:path extrusionOk="0" h="2547" w="2389">
                  <a:moveTo>
                    <a:pt x="1148" y="0"/>
                  </a:moveTo>
                  <a:cubicBezTo>
                    <a:pt x="765" y="0"/>
                    <a:pt x="397" y="173"/>
                    <a:pt x="159" y="476"/>
                  </a:cubicBezTo>
                  <a:lnTo>
                    <a:pt x="1" y="354"/>
                  </a:lnTo>
                  <a:lnTo>
                    <a:pt x="116" y="967"/>
                  </a:lnTo>
                  <a:lnTo>
                    <a:pt x="700" y="909"/>
                  </a:lnTo>
                  <a:lnTo>
                    <a:pt x="498" y="750"/>
                  </a:lnTo>
                  <a:cubicBezTo>
                    <a:pt x="669" y="541"/>
                    <a:pt x="910" y="441"/>
                    <a:pt x="1149" y="441"/>
                  </a:cubicBezTo>
                  <a:cubicBezTo>
                    <a:pt x="1454" y="441"/>
                    <a:pt x="1755" y="605"/>
                    <a:pt x="1905" y="916"/>
                  </a:cubicBezTo>
                  <a:cubicBezTo>
                    <a:pt x="2165" y="1472"/>
                    <a:pt x="1768" y="2106"/>
                    <a:pt x="1148" y="2106"/>
                  </a:cubicBezTo>
                  <a:lnTo>
                    <a:pt x="1148" y="2546"/>
                  </a:lnTo>
                  <a:cubicBezTo>
                    <a:pt x="1840" y="2532"/>
                    <a:pt x="2388" y="1962"/>
                    <a:pt x="2388" y="1277"/>
                  </a:cubicBezTo>
                  <a:cubicBezTo>
                    <a:pt x="2388" y="584"/>
                    <a:pt x="1840" y="22"/>
                    <a:pt x="1148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" name="Google Shape;719;p59"/>
          <p:cNvGrpSpPr/>
          <p:nvPr/>
        </p:nvGrpSpPr>
        <p:grpSpPr>
          <a:xfrm>
            <a:off x="4540315" y="3759284"/>
            <a:ext cx="563967" cy="567127"/>
            <a:chOff x="4818100" y="1507675"/>
            <a:chExt cx="71225" cy="71625"/>
          </a:xfrm>
        </p:grpSpPr>
        <p:sp>
          <p:nvSpPr>
            <p:cNvPr id="720" name="Google Shape;720;p59"/>
            <p:cNvSpPr/>
            <p:nvPr/>
          </p:nvSpPr>
          <p:spPr>
            <a:xfrm>
              <a:off x="4818100" y="1507675"/>
              <a:ext cx="46000" cy="56300"/>
            </a:xfrm>
            <a:custGeom>
              <a:rect b="b" l="l" r="r" t="t"/>
              <a:pathLst>
                <a:path extrusionOk="0" h="2252" w="1840">
                  <a:moveTo>
                    <a:pt x="1457" y="1"/>
                  </a:moveTo>
                  <a:lnTo>
                    <a:pt x="1457" y="159"/>
                  </a:lnTo>
                  <a:cubicBezTo>
                    <a:pt x="606" y="188"/>
                    <a:pt x="0" y="989"/>
                    <a:pt x="195" y="1818"/>
                  </a:cubicBezTo>
                  <a:cubicBezTo>
                    <a:pt x="188" y="1818"/>
                    <a:pt x="188" y="1825"/>
                    <a:pt x="188" y="1833"/>
                  </a:cubicBezTo>
                  <a:lnTo>
                    <a:pt x="195" y="1869"/>
                  </a:lnTo>
                  <a:cubicBezTo>
                    <a:pt x="195" y="1876"/>
                    <a:pt x="202" y="1883"/>
                    <a:pt x="202" y="1898"/>
                  </a:cubicBezTo>
                  <a:cubicBezTo>
                    <a:pt x="202" y="1905"/>
                    <a:pt x="209" y="1912"/>
                    <a:pt x="209" y="1919"/>
                  </a:cubicBezTo>
                  <a:cubicBezTo>
                    <a:pt x="209" y="1934"/>
                    <a:pt x="216" y="1948"/>
                    <a:pt x="224" y="1955"/>
                  </a:cubicBezTo>
                  <a:lnTo>
                    <a:pt x="231" y="1977"/>
                  </a:lnTo>
                  <a:cubicBezTo>
                    <a:pt x="245" y="2013"/>
                    <a:pt x="260" y="2056"/>
                    <a:pt x="274" y="2092"/>
                  </a:cubicBezTo>
                  <a:lnTo>
                    <a:pt x="281" y="2100"/>
                  </a:lnTo>
                  <a:cubicBezTo>
                    <a:pt x="289" y="2114"/>
                    <a:pt x="296" y="2128"/>
                    <a:pt x="303" y="2143"/>
                  </a:cubicBezTo>
                  <a:lnTo>
                    <a:pt x="317" y="2157"/>
                  </a:lnTo>
                  <a:cubicBezTo>
                    <a:pt x="317" y="2172"/>
                    <a:pt x="325" y="2186"/>
                    <a:pt x="332" y="2201"/>
                  </a:cubicBezTo>
                  <a:lnTo>
                    <a:pt x="346" y="2215"/>
                  </a:lnTo>
                  <a:cubicBezTo>
                    <a:pt x="353" y="2229"/>
                    <a:pt x="361" y="2237"/>
                    <a:pt x="368" y="2251"/>
                  </a:cubicBezTo>
                  <a:lnTo>
                    <a:pt x="743" y="1970"/>
                  </a:lnTo>
                  <a:lnTo>
                    <a:pt x="721" y="1934"/>
                  </a:lnTo>
                  <a:lnTo>
                    <a:pt x="700" y="1898"/>
                  </a:lnTo>
                  <a:lnTo>
                    <a:pt x="692" y="1883"/>
                  </a:lnTo>
                  <a:cubicBezTo>
                    <a:pt x="685" y="1862"/>
                    <a:pt x="678" y="1847"/>
                    <a:pt x="671" y="1825"/>
                  </a:cubicBezTo>
                  <a:cubicBezTo>
                    <a:pt x="671" y="1818"/>
                    <a:pt x="664" y="1811"/>
                    <a:pt x="664" y="1804"/>
                  </a:cubicBezTo>
                  <a:cubicBezTo>
                    <a:pt x="664" y="1797"/>
                    <a:pt x="656" y="1782"/>
                    <a:pt x="649" y="1775"/>
                  </a:cubicBezTo>
                  <a:lnTo>
                    <a:pt x="642" y="1732"/>
                  </a:lnTo>
                  <a:lnTo>
                    <a:pt x="635" y="1703"/>
                  </a:lnTo>
                  <a:lnTo>
                    <a:pt x="628" y="1667"/>
                  </a:lnTo>
                  <a:lnTo>
                    <a:pt x="628" y="1645"/>
                  </a:lnTo>
                  <a:cubicBezTo>
                    <a:pt x="628" y="1638"/>
                    <a:pt x="620" y="1609"/>
                    <a:pt x="620" y="1587"/>
                  </a:cubicBezTo>
                  <a:lnTo>
                    <a:pt x="620" y="1573"/>
                  </a:lnTo>
                  <a:lnTo>
                    <a:pt x="620" y="1508"/>
                  </a:lnTo>
                  <a:cubicBezTo>
                    <a:pt x="620" y="1039"/>
                    <a:pt x="988" y="650"/>
                    <a:pt x="1457" y="628"/>
                  </a:cubicBezTo>
                  <a:lnTo>
                    <a:pt x="1457" y="809"/>
                  </a:lnTo>
                  <a:lnTo>
                    <a:pt x="1839" y="419"/>
                  </a:lnTo>
                  <a:lnTo>
                    <a:pt x="145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" name="Google Shape;721;p59"/>
            <p:cNvSpPr/>
            <p:nvPr/>
          </p:nvSpPr>
          <p:spPr>
            <a:xfrm>
              <a:off x="4869825" y="1519575"/>
              <a:ext cx="19500" cy="23825"/>
            </a:xfrm>
            <a:custGeom>
              <a:rect b="b" l="l" r="r" t="t"/>
              <a:pathLst>
                <a:path extrusionOk="0" h="953" w="780">
                  <a:moveTo>
                    <a:pt x="304" y="1"/>
                  </a:moveTo>
                  <a:lnTo>
                    <a:pt x="1" y="354"/>
                  </a:lnTo>
                  <a:cubicBezTo>
                    <a:pt x="181" y="506"/>
                    <a:pt x="289" y="722"/>
                    <a:pt x="311" y="953"/>
                  </a:cubicBezTo>
                  <a:lnTo>
                    <a:pt x="780" y="953"/>
                  </a:lnTo>
                  <a:cubicBezTo>
                    <a:pt x="751" y="585"/>
                    <a:pt x="585" y="239"/>
                    <a:pt x="3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" name="Google Shape;722;p59"/>
            <p:cNvSpPr/>
            <p:nvPr/>
          </p:nvSpPr>
          <p:spPr>
            <a:xfrm>
              <a:off x="4857575" y="1547700"/>
              <a:ext cx="31575" cy="31600"/>
            </a:xfrm>
            <a:custGeom>
              <a:rect b="b" l="l" r="r" t="t"/>
              <a:pathLst>
                <a:path extrusionOk="0" h="1264" w="1263">
                  <a:moveTo>
                    <a:pt x="801" y="1"/>
                  </a:moveTo>
                  <a:cubicBezTo>
                    <a:pt x="758" y="419"/>
                    <a:pt x="426" y="751"/>
                    <a:pt x="1" y="794"/>
                  </a:cubicBezTo>
                  <a:lnTo>
                    <a:pt x="1" y="1263"/>
                  </a:lnTo>
                  <a:cubicBezTo>
                    <a:pt x="679" y="1213"/>
                    <a:pt x="1219" y="679"/>
                    <a:pt x="12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" name="Google Shape;723;p59"/>
            <p:cNvSpPr/>
            <p:nvPr/>
          </p:nvSpPr>
          <p:spPr>
            <a:xfrm>
              <a:off x="4829800" y="1560150"/>
              <a:ext cx="23650" cy="18950"/>
            </a:xfrm>
            <a:custGeom>
              <a:rect b="b" l="l" r="r" t="t"/>
              <a:pathLst>
                <a:path extrusionOk="0" h="758" w="946">
                  <a:moveTo>
                    <a:pt x="376" y="1"/>
                  </a:moveTo>
                  <a:lnTo>
                    <a:pt x="1" y="282"/>
                  </a:lnTo>
                  <a:cubicBezTo>
                    <a:pt x="239" y="563"/>
                    <a:pt x="578" y="736"/>
                    <a:pt x="946" y="758"/>
                  </a:cubicBezTo>
                  <a:lnTo>
                    <a:pt x="946" y="289"/>
                  </a:lnTo>
                  <a:cubicBezTo>
                    <a:pt x="722" y="267"/>
                    <a:pt x="520" y="166"/>
                    <a:pt x="37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4" name="Google Shape;724;p59"/>
          <p:cNvGrpSpPr/>
          <p:nvPr/>
        </p:nvGrpSpPr>
        <p:grpSpPr>
          <a:xfrm>
            <a:off x="3853812" y="3773537"/>
            <a:ext cx="628301" cy="588505"/>
            <a:chOff x="4721450" y="1509475"/>
            <a:chExt cx="79350" cy="74325"/>
          </a:xfrm>
        </p:grpSpPr>
        <p:sp>
          <p:nvSpPr>
            <p:cNvPr id="725" name="Google Shape;725;p59"/>
            <p:cNvSpPr/>
            <p:nvPr/>
          </p:nvSpPr>
          <p:spPr>
            <a:xfrm>
              <a:off x="4729025" y="1509475"/>
              <a:ext cx="27050" cy="26725"/>
            </a:xfrm>
            <a:custGeom>
              <a:rect b="b" l="l" r="r" t="t"/>
              <a:pathLst>
                <a:path extrusionOk="0" h="1069" w="1082">
                  <a:moveTo>
                    <a:pt x="440" y="1"/>
                  </a:moveTo>
                  <a:lnTo>
                    <a:pt x="570" y="224"/>
                  </a:lnTo>
                  <a:cubicBezTo>
                    <a:pt x="296" y="405"/>
                    <a:pt x="94" y="672"/>
                    <a:pt x="0" y="989"/>
                  </a:cubicBezTo>
                  <a:lnTo>
                    <a:pt x="188" y="809"/>
                  </a:lnTo>
                  <a:lnTo>
                    <a:pt x="462" y="1068"/>
                  </a:lnTo>
                  <a:cubicBezTo>
                    <a:pt x="527" y="888"/>
                    <a:pt x="649" y="737"/>
                    <a:pt x="808" y="628"/>
                  </a:cubicBezTo>
                  <a:lnTo>
                    <a:pt x="923" y="823"/>
                  </a:lnTo>
                  <a:lnTo>
                    <a:pt x="1082" y="188"/>
                  </a:lnTo>
                  <a:lnTo>
                    <a:pt x="440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" name="Google Shape;726;p59"/>
            <p:cNvSpPr/>
            <p:nvPr/>
          </p:nvSpPr>
          <p:spPr>
            <a:xfrm>
              <a:off x="4721450" y="1533275"/>
              <a:ext cx="32300" cy="42600"/>
            </a:xfrm>
            <a:custGeom>
              <a:rect b="b" l="l" r="r" t="t"/>
              <a:pathLst>
                <a:path extrusionOk="0" h="1704" w="1292">
                  <a:moveTo>
                    <a:pt x="491" y="1"/>
                  </a:moveTo>
                  <a:lnTo>
                    <a:pt x="0" y="455"/>
                  </a:lnTo>
                  <a:lnTo>
                    <a:pt x="238" y="455"/>
                  </a:lnTo>
                  <a:cubicBezTo>
                    <a:pt x="253" y="1025"/>
                    <a:pt x="635" y="1530"/>
                    <a:pt x="1183" y="1703"/>
                  </a:cubicBezTo>
                  <a:lnTo>
                    <a:pt x="1024" y="1530"/>
                  </a:lnTo>
                  <a:lnTo>
                    <a:pt x="1291" y="1256"/>
                  </a:lnTo>
                  <a:cubicBezTo>
                    <a:pt x="952" y="1133"/>
                    <a:pt x="721" y="816"/>
                    <a:pt x="707" y="455"/>
                  </a:cubicBezTo>
                  <a:lnTo>
                    <a:pt x="945" y="455"/>
                  </a:lnTo>
                  <a:lnTo>
                    <a:pt x="4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" name="Google Shape;727;p59"/>
            <p:cNvSpPr/>
            <p:nvPr/>
          </p:nvSpPr>
          <p:spPr>
            <a:xfrm>
              <a:off x="4750650" y="1551675"/>
              <a:ext cx="42950" cy="32125"/>
            </a:xfrm>
            <a:custGeom>
              <a:rect b="b" l="l" r="r" t="t"/>
              <a:pathLst>
                <a:path extrusionOk="0" h="1285" w="1718">
                  <a:moveTo>
                    <a:pt x="1256" y="1"/>
                  </a:moveTo>
                  <a:cubicBezTo>
                    <a:pt x="1126" y="332"/>
                    <a:pt x="808" y="556"/>
                    <a:pt x="448" y="570"/>
                  </a:cubicBezTo>
                  <a:lnTo>
                    <a:pt x="448" y="340"/>
                  </a:lnTo>
                  <a:lnTo>
                    <a:pt x="1" y="794"/>
                  </a:lnTo>
                  <a:lnTo>
                    <a:pt x="448" y="1284"/>
                  </a:lnTo>
                  <a:lnTo>
                    <a:pt x="448" y="1032"/>
                  </a:lnTo>
                  <a:cubicBezTo>
                    <a:pt x="1039" y="1025"/>
                    <a:pt x="1551" y="635"/>
                    <a:pt x="1717" y="73"/>
                  </a:cubicBezTo>
                  <a:lnTo>
                    <a:pt x="1717" y="73"/>
                  </a:lnTo>
                  <a:lnTo>
                    <a:pt x="1515" y="260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" name="Google Shape;728;p59"/>
            <p:cNvSpPr/>
            <p:nvPr/>
          </p:nvSpPr>
          <p:spPr>
            <a:xfrm>
              <a:off x="4761300" y="1510025"/>
              <a:ext cx="39500" cy="44375"/>
            </a:xfrm>
            <a:custGeom>
              <a:rect b="b" l="l" r="r" t="t"/>
              <a:pathLst>
                <a:path extrusionOk="0" h="1775" w="1580">
                  <a:moveTo>
                    <a:pt x="13" y="0"/>
                  </a:moveTo>
                  <a:cubicBezTo>
                    <a:pt x="9" y="0"/>
                    <a:pt x="5" y="0"/>
                    <a:pt x="0" y="0"/>
                  </a:cubicBezTo>
                  <a:lnTo>
                    <a:pt x="0" y="462"/>
                  </a:lnTo>
                  <a:cubicBezTo>
                    <a:pt x="476" y="462"/>
                    <a:pt x="873" y="844"/>
                    <a:pt x="880" y="1328"/>
                  </a:cubicBezTo>
                  <a:lnTo>
                    <a:pt x="635" y="1328"/>
                  </a:lnTo>
                  <a:lnTo>
                    <a:pt x="1089" y="1775"/>
                  </a:lnTo>
                  <a:lnTo>
                    <a:pt x="1580" y="1328"/>
                  </a:lnTo>
                  <a:lnTo>
                    <a:pt x="1349" y="1328"/>
                  </a:lnTo>
                  <a:cubicBezTo>
                    <a:pt x="1335" y="589"/>
                    <a:pt x="743" y="0"/>
                    <a:pt x="13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" name="Google Shape;729;p59"/>
          <p:cNvGrpSpPr/>
          <p:nvPr/>
        </p:nvGrpSpPr>
        <p:grpSpPr>
          <a:xfrm>
            <a:off x="5264821" y="3757899"/>
            <a:ext cx="557038" cy="562772"/>
            <a:chOff x="4906800" y="1507500"/>
            <a:chExt cx="70350" cy="71075"/>
          </a:xfrm>
        </p:grpSpPr>
        <p:sp>
          <p:nvSpPr>
            <p:cNvPr id="730" name="Google Shape;730;p59"/>
            <p:cNvSpPr/>
            <p:nvPr/>
          </p:nvSpPr>
          <p:spPr>
            <a:xfrm>
              <a:off x="4916000" y="1507500"/>
              <a:ext cx="30850" cy="24000"/>
            </a:xfrm>
            <a:custGeom>
              <a:rect b="b" l="l" r="r" t="t"/>
              <a:pathLst>
                <a:path extrusionOk="0" h="960" w="1234">
                  <a:moveTo>
                    <a:pt x="837" y="1"/>
                  </a:moveTo>
                  <a:lnTo>
                    <a:pt x="837" y="202"/>
                  </a:lnTo>
                  <a:cubicBezTo>
                    <a:pt x="484" y="282"/>
                    <a:pt x="181" y="498"/>
                    <a:pt x="0" y="808"/>
                  </a:cubicBezTo>
                  <a:lnTo>
                    <a:pt x="455" y="960"/>
                  </a:lnTo>
                  <a:cubicBezTo>
                    <a:pt x="556" y="837"/>
                    <a:pt x="686" y="736"/>
                    <a:pt x="837" y="686"/>
                  </a:cubicBezTo>
                  <a:lnTo>
                    <a:pt x="837" y="823"/>
                  </a:lnTo>
                  <a:lnTo>
                    <a:pt x="1234" y="4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" name="Google Shape;731;p59"/>
            <p:cNvSpPr/>
            <p:nvPr/>
          </p:nvSpPr>
          <p:spPr>
            <a:xfrm>
              <a:off x="4906800" y="1533825"/>
              <a:ext cx="19675" cy="32475"/>
            </a:xfrm>
            <a:custGeom>
              <a:rect b="b" l="l" r="r" t="t"/>
              <a:pathLst>
                <a:path extrusionOk="0" h="1299" w="787">
                  <a:moveTo>
                    <a:pt x="527" y="1"/>
                  </a:moveTo>
                  <a:lnTo>
                    <a:pt x="1" y="246"/>
                  </a:lnTo>
                  <a:lnTo>
                    <a:pt x="181" y="303"/>
                  </a:lnTo>
                  <a:cubicBezTo>
                    <a:pt x="181" y="347"/>
                    <a:pt x="174" y="390"/>
                    <a:pt x="174" y="433"/>
                  </a:cubicBezTo>
                  <a:cubicBezTo>
                    <a:pt x="174" y="751"/>
                    <a:pt x="289" y="1061"/>
                    <a:pt x="498" y="1299"/>
                  </a:cubicBezTo>
                  <a:lnTo>
                    <a:pt x="787" y="909"/>
                  </a:lnTo>
                  <a:cubicBezTo>
                    <a:pt x="693" y="772"/>
                    <a:pt x="650" y="614"/>
                    <a:pt x="642" y="455"/>
                  </a:cubicBezTo>
                  <a:lnTo>
                    <a:pt x="642" y="455"/>
                  </a:lnTo>
                  <a:lnTo>
                    <a:pt x="787" y="498"/>
                  </a:lnTo>
                  <a:lnTo>
                    <a:pt x="527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" name="Google Shape;732;p59"/>
            <p:cNvSpPr/>
            <p:nvPr/>
          </p:nvSpPr>
          <p:spPr>
            <a:xfrm>
              <a:off x="4926625" y="1561950"/>
              <a:ext cx="30675" cy="16625"/>
            </a:xfrm>
            <a:custGeom>
              <a:rect b="b" l="l" r="r" t="t"/>
              <a:pathLst>
                <a:path extrusionOk="0" h="665" w="1227">
                  <a:moveTo>
                    <a:pt x="556" y="1"/>
                  </a:moveTo>
                  <a:lnTo>
                    <a:pt x="1" y="87"/>
                  </a:lnTo>
                  <a:lnTo>
                    <a:pt x="66" y="664"/>
                  </a:lnTo>
                  <a:lnTo>
                    <a:pt x="181" y="513"/>
                  </a:lnTo>
                  <a:cubicBezTo>
                    <a:pt x="347" y="585"/>
                    <a:pt x="526" y="621"/>
                    <a:pt x="704" y="621"/>
                  </a:cubicBezTo>
                  <a:cubicBezTo>
                    <a:pt x="883" y="621"/>
                    <a:pt x="1061" y="585"/>
                    <a:pt x="1227" y="513"/>
                  </a:cubicBezTo>
                  <a:lnTo>
                    <a:pt x="946" y="123"/>
                  </a:lnTo>
                  <a:cubicBezTo>
                    <a:pt x="866" y="149"/>
                    <a:pt x="785" y="161"/>
                    <a:pt x="704" y="161"/>
                  </a:cubicBezTo>
                  <a:cubicBezTo>
                    <a:pt x="623" y="161"/>
                    <a:pt x="542" y="149"/>
                    <a:pt x="462" y="123"/>
                  </a:cubicBezTo>
                  <a:lnTo>
                    <a:pt x="55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" name="Google Shape;733;p59"/>
            <p:cNvSpPr/>
            <p:nvPr/>
          </p:nvSpPr>
          <p:spPr>
            <a:xfrm>
              <a:off x="4957475" y="1541400"/>
              <a:ext cx="19675" cy="27800"/>
            </a:xfrm>
            <a:custGeom>
              <a:rect b="b" l="l" r="r" t="t"/>
              <a:pathLst>
                <a:path extrusionOk="0" h="1112" w="787">
                  <a:moveTo>
                    <a:pt x="779" y="0"/>
                  </a:moveTo>
                  <a:lnTo>
                    <a:pt x="318" y="145"/>
                  </a:lnTo>
                  <a:cubicBezTo>
                    <a:pt x="318" y="303"/>
                    <a:pt x="274" y="455"/>
                    <a:pt x="188" y="592"/>
                  </a:cubicBezTo>
                  <a:lnTo>
                    <a:pt x="80" y="448"/>
                  </a:lnTo>
                  <a:lnTo>
                    <a:pt x="0" y="1003"/>
                  </a:lnTo>
                  <a:lnTo>
                    <a:pt x="570" y="1111"/>
                  </a:lnTo>
                  <a:lnTo>
                    <a:pt x="469" y="981"/>
                  </a:lnTo>
                  <a:cubicBezTo>
                    <a:pt x="671" y="743"/>
                    <a:pt x="786" y="440"/>
                    <a:pt x="786" y="130"/>
                  </a:cubicBezTo>
                  <a:cubicBezTo>
                    <a:pt x="786" y="87"/>
                    <a:pt x="786" y="44"/>
                    <a:pt x="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" name="Google Shape;734;p59"/>
            <p:cNvSpPr/>
            <p:nvPr/>
          </p:nvSpPr>
          <p:spPr>
            <a:xfrm>
              <a:off x="4951325" y="1512550"/>
              <a:ext cx="24925" cy="26350"/>
            </a:xfrm>
            <a:custGeom>
              <a:rect b="b" l="l" r="r" t="t"/>
              <a:pathLst>
                <a:path extrusionOk="0" h="1054" w="997">
                  <a:moveTo>
                    <a:pt x="1" y="0"/>
                  </a:moveTo>
                  <a:lnTo>
                    <a:pt x="1" y="476"/>
                  </a:lnTo>
                  <a:cubicBezTo>
                    <a:pt x="145" y="534"/>
                    <a:pt x="282" y="628"/>
                    <a:pt x="376" y="751"/>
                  </a:cubicBezTo>
                  <a:lnTo>
                    <a:pt x="210" y="801"/>
                  </a:lnTo>
                  <a:lnTo>
                    <a:pt x="715" y="1053"/>
                  </a:lnTo>
                  <a:lnTo>
                    <a:pt x="996" y="549"/>
                  </a:lnTo>
                  <a:lnTo>
                    <a:pt x="996" y="549"/>
                  </a:lnTo>
                  <a:lnTo>
                    <a:pt x="838" y="599"/>
                  </a:lnTo>
                  <a:cubicBezTo>
                    <a:pt x="650" y="296"/>
                    <a:pt x="347" y="73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" name="Google Shape;735;p59"/>
          <p:cNvGrpSpPr/>
          <p:nvPr/>
        </p:nvGrpSpPr>
        <p:grpSpPr>
          <a:xfrm>
            <a:off x="1891420" y="3817558"/>
            <a:ext cx="501629" cy="500442"/>
            <a:chOff x="2637425" y="5179000"/>
            <a:chExt cx="196725" cy="196275"/>
          </a:xfrm>
        </p:grpSpPr>
        <p:sp>
          <p:nvSpPr>
            <p:cNvPr id="736" name="Google Shape;736;p59"/>
            <p:cNvSpPr/>
            <p:nvPr/>
          </p:nvSpPr>
          <p:spPr>
            <a:xfrm>
              <a:off x="2639050" y="5248050"/>
              <a:ext cx="35350" cy="17525"/>
            </a:xfrm>
            <a:custGeom>
              <a:rect b="b" l="l" r="r" t="t"/>
              <a:pathLst>
                <a:path extrusionOk="0" h="701" w="1414">
                  <a:moveTo>
                    <a:pt x="108" y="0"/>
                  </a:moveTo>
                  <a:lnTo>
                    <a:pt x="51" y="224"/>
                  </a:lnTo>
                  <a:cubicBezTo>
                    <a:pt x="29" y="303"/>
                    <a:pt x="7" y="375"/>
                    <a:pt x="0" y="455"/>
                  </a:cubicBezTo>
                  <a:lnTo>
                    <a:pt x="1342" y="700"/>
                  </a:lnTo>
                  <a:cubicBezTo>
                    <a:pt x="1349" y="650"/>
                    <a:pt x="1363" y="599"/>
                    <a:pt x="1378" y="549"/>
                  </a:cubicBezTo>
                  <a:lnTo>
                    <a:pt x="1414" y="397"/>
                  </a:lnTo>
                  <a:lnTo>
                    <a:pt x="10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" name="Google Shape;737;p59"/>
            <p:cNvSpPr/>
            <p:nvPr/>
          </p:nvSpPr>
          <p:spPr>
            <a:xfrm>
              <a:off x="2648425" y="5221550"/>
              <a:ext cx="34275" cy="25975"/>
            </a:xfrm>
            <a:custGeom>
              <a:rect b="b" l="l" r="r" t="t"/>
              <a:pathLst>
                <a:path extrusionOk="0" h="1039" w="1371">
                  <a:moveTo>
                    <a:pt x="245" y="0"/>
                  </a:moveTo>
                  <a:cubicBezTo>
                    <a:pt x="159" y="137"/>
                    <a:pt x="72" y="267"/>
                    <a:pt x="0" y="404"/>
                  </a:cubicBezTo>
                  <a:lnTo>
                    <a:pt x="1219" y="1039"/>
                  </a:lnTo>
                  <a:cubicBezTo>
                    <a:pt x="1262" y="945"/>
                    <a:pt x="1320" y="866"/>
                    <a:pt x="1371" y="772"/>
                  </a:cubicBezTo>
                  <a:lnTo>
                    <a:pt x="2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" name="Google Shape;738;p59"/>
            <p:cNvSpPr/>
            <p:nvPr/>
          </p:nvSpPr>
          <p:spPr>
            <a:xfrm>
              <a:off x="2665725" y="5200075"/>
              <a:ext cx="30150" cy="31950"/>
            </a:xfrm>
            <a:custGeom>
              <a:rect b="b" l="l" r="r" t="t"/>
              <a:pathLst>
                <a:path extrusionOk="0" h="1278" w="1206">
                  <a:moveTo>
                    <a:pt x="347" y="1"/>
                  </a:moveTo>
                  <a:cubicBezTo>
                    <a:pt x="224" y="95"/>
                    <a:pt x="116" y="210"/>
                    <a:pt x="1" y="318"/>
                  </a:cubicBezTo>
                  <a:lnTo>
                    <a:pt x="974" y="1278"/>
                  </a:lnTo>
                  <a:cubicBezTo>
                    <a:pt x="1046" y="1205"/>
                    <a:pt x="1126" y="1133"/>
                    <a:pt x="1205" y="1068"/>
                  </a:cubicBezTo>
                  <a:lnTo>
                    <a:pt x="34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" name="Google Shape;739;p59"/>
            <p:cNvSpPr/>
            <p:nvPr/>
          </p:nvSpPr>
          <p:spPr>
            <a:xfrm>
              <a:off x="2689175" y="5185475"/>
              <a:ext cx="23275" cy="35000"/>
            </a:xfrm>
            <a:custGeom>
              <a:rect b="b" l="l" r="r" t="t"/>
              <a:pathLst>
                <a:path extrusionOk="0" h="1400" w="931">
                  <a:moveTo>
                    <a:pt x="426" y="1"/>
                  </a:moveTo>
                  <a:cubicBezTo>
                    <a:pt x="354" y="22"/>
                    <a:pt x="282" y="58"/>
                    <a:pt x="209" y="94"/>
                  </a:cubicBezTo>
                  <a:lnTo>
                    <a:pt x="0" y="195"/>
                  </a:lnTo>
                  <a:lnTo>
                    <a:pt x="649" y="1400"/>
                  </a:lnTo>
                  <a:lnTo>
                    <a:pt x="786" y="1335"/>
                  </a:lnTo>
                  <a:cubicBezTo>
                    <a:pt x="830" y="1306"/>
                    <a:pt x="880" y="1285"/>
                    <a:pt x="931" y="1270"/>
                  </a:cubicBez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" name="Google Shape;740;p59"/>
            <p:cNvSpPr/>
            <p:nvPr/>
          </p:nvSpPr>
          <p:spPr>
            <a:xfrm>
              <a:off x="2716750" y="5179000"/>
              <a:ext cx="14275" cy="35000"/>
            </a:xfrm>
            <a:custGeom>
              <a:rect b="b" l="l" r="r" t="t"/>
              <a:pathLst>
                <a:path extrusionOk="0" h="1400" w="571">
                  <a:moveTo>
                    <a:pt x="470" y="0"/>
                  </a:moveTo>
                  <a:cubicBezTo>
                    <a:pt x="390" y="0"/>
                    <a:pt x="311" y="7"/>
                    <a:pt x="239" y="22"/>
                  </a:cubicBezTo>
                  <a:lnTo>
                    <a:pt x="1" y="58"/>
                  </a:lnTo>
                  <a:lnTo>
                    <a:pt x="268" y="1399"/>
                  </a:lnTo>
                  <a:lnTo>
                    <a:pt x="419" y="1378"/>
                  </a:lnTo>
                  <a:cubicBezTo>
                    <a:pt x="470" y="1370"/>
                    <a:pt x="520" y="1363"/>
                    <a:pt x="571" y="1363"/>
                  </a:cubicBezTo>
                  <a:lnTo>
                    <a:pt x="47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" name="Google Shape;741;p59"/>
            <p:cNvSpPr/>
            <p:nvPr/>
          </p:nvSpPr>
          <p:spPr>
            <a:xfrm>
              <a:off x="2742550" y="5179175"/>
              <a:ext cx="15150" cy="35350"/>
            </a:xfrm>
            <a:custGeom>
              <a:rect b="b" l="l" r="r" t="t"/>
              <a:pathLst>
                <a:path extrusionOk="0" h="1414" w="606">
                  <a:moveTo>
                    <a:pt x="144" y="0"/>
                  </a:moveTo>
                  <a:lnTo>
                    <a:pt x="0" y="1356"/>
                  </a:lnTo>
                  <a:cubicBezTo>
                    <a:pt x="101" y="1378"/>
                    <a:pt x="202" y="1385"/>
                    <a:pt x="303" y="1414"/>
                  </a:cubicBezTo>
                  <a:lnTo>
                    <a:pt x="606" y="80"/>
                  </a:lnTo>
                  <a:cubicBezTo>
                    <a:pt x="454" y="36"/>
                    <a:pt x="296" y="22"/>
                    <a:pt x="14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" name="Google Shape;742;p59"/>
            <p:cNvSpPr/>
            <p:nvPr/>
          </p:nvSpPr>
          <p:spPr>
            <a:xfrm>
              <a:off x="2761100" y="5186550"/>
              <a:ext cx="24025" cy="35025"/>
            </a:xfrm>
            <a:custGeom>
              <a:rect b="b" l="l" r="r" t="t"/>
              <a:pathLst>
                <a:path extrusionOk="0" h="1401" w="961">
                  <a:moveTo>
                    <a:pt x="542" y="1"/>
                  </a:moveTo>
                  <a:lnTo>
                    <a:pt x="1" y="1256"/>
                  </a:lnTo>
                  <a:lnTo>
                    <a:pt x="138" y="1321"/>
                  </a:lnTo>
                  <a:cubicBezTo>
                    <a:pt x="181" y="1343"/>
                    <a:pt x="232" y="1371"/>
                    <a:pt x="275" y="1400"/>
                  </a:cubicBezTo>
                  <a:lnTo>
                    <a:pt x="960" y="210"/>
                  </a:lnTo>
                  <a:cubicBezTo>
                    <a:pt x="895" y="174"/>
                    <a:pt x="823" y="131"/>
                    <a:pt x="751" y="102"/>
                  </a:cubicBezTo>
                  <a:lnTo>
                    <a:pt x="54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" name="Google Shape;743;p59"/>
            <p:cNvSpPr/>
            <p:nvPr/>
          </p:nvSpPr>
          <p:spPr>
            <a:xfrm>
              <a:off x="2777350" y="5201900"/>
              <a:ext cx="30675" cy="31575"/>
            </a:xfrm>
            <a:custGeom>
              <a:rect b="b" l="l" r="r" t="t"/>
              <a:pathLst>
                <a:path extrusionOk="0" h="1263" w="1227">
                  <a:moveTo>
                    <a:pt x="887" y="0"/>
                  </a:moveTo>
                  <a:lnTo>
                    <a:pt x="0" y="1046"/>
                  </a:lnTo>
                  <a:cubicBezTo>
                    <a:pt x="79" y="1111"/>
                    <a:pt x="152" y="1183"/>
                    <a:pt x="224" y="1262"/>
                  </a:cubicBezTo>
                  <a:lnTo>
                    <a:pt x="1226" y="332"/>
                  </a:lnTo>
                  <a:cubicBezTo>
                    <a:pt x="1118" y="209"/>
                    <a:pt x="1003" y="101"/>
                    <a:pt x="8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" name="Google Shape;744;p59"/>
            <p:cNvSpPr/>
            <p:nvPr/>
          </p:nvSpPr>
          <p:spPr>
            <a:xfrm>
              <a:off x="2797525" y="5250925"/>
              <a:ext cx="35550" cy="16625"/>
            </a:xfrm>
            <a:custGeom>
              <a:rect b="b" l="l" r="r" t="t"/>
              <a:pathLst>
                <a:path extrusionOk="0" h="665" w="1422">
                  <a:moveTo>
                    <a:pt x="1321" y="1"/>
                  </a:moveTo>
                  <a:lnTo>
                    <a:pt x="1" y="361"/>
                  </a:lnTo>
                  <a:lnTo>
                    <a:pt x="44" y="506"/>
                  </a:lnTo>
                  <a:cubicBezTo>
                    <a:pt x="51" y="556"/>
                    <a:pt x="59" y="614"/>
                    <a:pt x="66" y="664"/>
                  </a:cubicBezTo>
                  <a:lnTo>
                    <a:pt x="1422" y="462"/>
                  </a:lnTo>
                  <a:cubicBezTo>
                    <a:pt x="1407" y="383"/>
                    <a:pt x="1400" y="304"/>
                    <a:pt x="1378" y="232"/>
                  </a:cubicBezTo>
                  <a:lnTo>
                    <a:pt x="132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" name="Google Shape;745;p59"/>
            <p:cNvSpPr/>
            <p:nvPr/>
          </p:nvSpPr>
          <p:spPr>
            <a:xfrm>
              <a:off x="2799150" y="5278875"/>
              <a:ext cx="35000" cy="12825"/>
            </a:xfrm>
            <a:custGeom>
              <a:rect b="b" l="l" r="r" t="t"/>
              <a:pathLst>
                <a:path extrusionOk="0" h="513" w="1400">
                  <a:moveTo>
                    <a:pt x="30" y="1"/>
                  </a:moveTo>
                  <a:cubicBezTo>
                    <a:pt x="30" y="109"/>
                    <a:pt x="15" y="210"/>
                    <a:pt x="1" y="311"/>
                  </a:cubicBezTo>
                  <a:lnTo>
                    <a:pt x="1357" y="513"/>
                  </a:lnTo>
                  <a:cubicBezTo>
                    <a:pt x="1378" y="354"/>
                    <a:pt x="1393" y="203"/>
                    <a:pt x="1400" y="44"/>
                  </a:cubicBezTo>
                  <a:lnTo>
                    <a:pt x="30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" name="Google Shape;746;p59"/>
            <p:cNvSpPr/>
            <p:nvPr/>
          </p:nvSpPr>
          <p:spPr>
            <a:xfrm>
              <a:off x="2793575" y="5297825"/>
              <a:ext cx="35350" cy="21825"/>
            </a:xfrm>
            <a:custGeom>
              <a:rect b="b" l="l" r="r" t="t"/>
              <a:pathLst>
                <a:path extrusionOk="0" h="873" w="1414">
                  <a:moveTo>
                    <a:pt x="123" y="0"/>
                  </a:moveTo>
                  <a:lnTo>
                    <a:pt x="65" y="144"/>
                  </a:lnTo>
                  <a:cubicBezTo>
                    <a:pt x="51" y="195"/>
                    <a:pt x="22" y="238"/>
                    <a:pt x="0" y="281"/>
                  </a:cubicBezTo>
                  <a:lnTo>
                    <a:pt x="1234" y="873"/>
                  </a:lnTo>
                  <a:cubicBezTo>
                    <a:pt x="1270" y="801"/>
                    <a:pt x="1306" y="736"/>
                    <a:pt x="1335" y="664"/>
                  </a:cubicBezTo>
                  <a:lnTo>
                    <a:pt x="1414" y="440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" name="Google Shape;747;p59"/>
            <p:cNvSpPr/>
            <p:nvPr/>
          </p:nvSpPr>
          <p:spPr>
            <a:xfrm>
              <a:off x="2782925" y="5314775"/>
              <a:ext cx="32475" cy="29225"/>
            </a:xfrm>
            <a:custGeom>
              <a:rect b="b" l="l" r="r" t="t"/>
              <a:pathLst>
                <a:path extrusionOk="0" h="1169" w="1299">
                  <a:moveTo>
                    <a:pt x="195" y="0"/>
                  </a:moveTo>
                  <a:lnTo>
                    <a:pt x="102" y="123"/>
                  </a:lnTo>
                  <a:lnTo>
                    <a:pt x="1" y="238"/>
                  </a:lnTo>
                  <a:lnTo>
                    <a:pt x="1003" y="1168"/>
                  </a:lnTo>
                  <a:lnTo>
                    <a:pt x="1155" y="988"/>
                  </a:lnTo>
                  <a:lnTo>
                    <a:pt x="1299" y="801"/>
                  </a:lnTo>
                  <a:lnTo>
                    <a:pt x="19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" name="Google Shape;748;p59"/>
            <p:cNvSpPr/>
            <p:nvPr/>
          </p:nvSpPr>
          <p:spPr>
            <a:xfrm>
              <a:off x="2767975" y="5328275"/>
              <a:ext cx="26875" cy="33925"/>
            </a:xfrm>
            <a:custGeom>
              <a:rect b="b" l="l" r="r" t="t"/>
              <a:pathLst>
                <a:path extrusionOk="0" h="1357" w="1075">
                  <a:moveTo>
                    <a:pt x="252" y="1"/>
                  </a:moveTo>
                  <a:cubicBezTo>
                    <a:pt x="209" y="37"/>
                    <a:pt x="173" y="66"/>
                    <a:pt x="130" y="95"/>
                  </a:cubicBezTo>
                  <a:lnTo>
                    <a:pt x="0" y="174"/>
                  </a:lnTo>
                  <a:lnTo>
                    <a:pt x="685" y="1357"/>
                  </a:lnTo>
                  <a:lnTo>
                    <a:pt x="880" y="1234"/>
                  </a:lnTo>
                  <a:cubicBezTo>
                    <a:pt x="952" y="1191"/>
                    <a:pt x="1010" y="1141"/>
                    <a:pt x="1075" y="1097"/>
                  </a:cubicBezTo>
                  <a:lnTo>
                    <a:pt x="25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" name="Google Shape;749;p59"/>
            <p:cNvSpPr/>
            <p:nvPr/>
          </p:nvSpPr>
          <p:spPr>
            <a:xfrm>
              <a:off x="2750125" y="5337300"/>
              <a:ext cx="18950" cy="35550"/>
            </a:xfrm>
            <a:custGeom>
              <a:rect b="b" l="l" r="r" t="t"/>
              <a:pathLst>
                <a:path extrusionOk="0" h="1422" w="758">
                  <a:moveTo>
                    <a:pt x="296" y="1"/>
                  </a:moveTo>
                  <a:cubicBezTo>
                    <a:pt x="195" y="37"/>
                    <a:pt x="101" y="73"/>
                    <a:pt x="0" y="94"/>
                  </a:cubicBezTo>
                  <a:lnTo>
                    <a:pt x="303" y="1421"/>
                  </a:lnTo>
                  <a:cubicBezTo>
                    <a:pt x="454" y="1393"/>
                    <a:pt x="606" y="1342"/>
                    <a:pt x="757" y="1292"/>
                  </a:cubicBez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" name="Google Shape;750;p59"/>
            <p:cNvSpPr/>
            <p:nvPr/>
          </p:nvSpPr>
          <p:spPr>
            <a:xfrm>
              <a:off x="2728475" y="5340900"/>
              <a:ext cx="11750" cy="34375"/>
            </a:xfrm>
            <a:custGeom>
              <a:rect b="b" l="l" r="r" t="t"/>
              <a:pathLst>
                <a:path extrusionOk="0" h="1375" w="470">
                  <a:moveTo>
                    <a:pt x="102" y="1"/>
                  </a:moveTo>
                  <a:lnTo>
                    <a:pt x="1" y="1364"/>
                  </a:lnTo>
                  <a:cubicBezTo>
                    <a:pt x="113" y="1369"/>
                    <a:pt x="221" y="1374"/>
                    <a:pt x="331" y="1374"/>
                  </a:cubicBezTo>
                  <a:cubicBezTo>
                    <a:pt x="377" y="1374"/>
                    <a:pt x="423" y="1373"/>
                    <a:pt x="469" y="1371"/>
                  </a:cubicBezTo>
                  <a:lnTo>
                    <a:pt x="412" y="1"/>
                  </a:lnTo>
                  <a:cubicBezTo>
                    <a:pt x="361" y="4"/>
                    <a:pt x="309" y="6"/>
                    <a:pt x="257" y="6"/>
                  </a:cubicBezTo>
                  <a:cubicBezTo>
                    <a:pt x="204" y="6"/>
                    <a:pt x="152" y="4"/>
                    <a:pt x="1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" name="Google Shape;751;p59"/>
            <p:cNvSpPr/>
            <p:nvPr/>
          </p:nvSpPr>
          <p:spPr>
            <a:xfrm>
              <a:off x="2699800" y="5336750"/>
              <a:ext cx="19875" cy="35375"/>
            </a:xfrm>
            <a:custGeom>
              <a:rect b="b" l="l" r="r" t="t"/>
              <a:pathLst>
                <a:path extrusionOk="0" h="1415" w="795">
                  <a:moveTo>
                    <a:pt x="506" y="1"/>
                  </a:moveTo>
                  <a:lnTo>
                    <a:pt x="1" y="1270"/>
                  </a:lnTo>
                  <a:cubicBezTo>
                    <a:pt x="145" y="1328"/>
                    <a:pt x="296" y="1379"/>
                    <a:pt x="448" y="1415"/>
                  </a:cubicBezTo>
                  <a:lnTo>
                    <a:pt x="794" y="95"/>
                  </a:lnTo>
                  <a:cubicBezTo>
                    <a:pt x="693" y="66"/>
                    <a:pt x="599" y="37"/>
                    <a:pt x="5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" name="Google Shape;752;p59"/>
            <p:cNvSpPr/>
            <p:nvPr/>
          </p:nvSpPr>
          <p:spPr>
            <a:xfrm>
              <a:off x="2674375" y="5327200"/>
              <a:ext cx="27800" cy="33575"/>
            </a:xfrm>
            <a:custGeom>
              <a:rect b="b" l="l" r="r" t="t"/>
              <a:pathLst>
                <a:path extrusionOk="0" h="1343" w="1112">
                  <a:moveTo>
                    <a:pt x="859" y="1"/>
                  </a:moveTo>
                  <a:lnTo>
                    <a:pt x="1" y="1068"/>
                  </a:lnTo>
                  <a:cubicBezTo>
                    <a:pt x="123" y="1169"/>
                    <a:pt x="253" y="1256"/>
                    <a:pt x="390" y="1342"/>
                  </a:cubicBezTo>
                  <a:lnTo>
                    <a:pt x="1112" y="174"/>
                  </a:lnTo>
                  <a:cubicBezTo>
                    <a:pt x="1018" y="123"/>
                    <a:pt x="938" y="66"/>
                    <a:pt x="85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" name="Google Shape;753;p59"/>
            <p:cNvSpPr/>
            <p:nvPr/>
          </p:nvSpPr>
          <p:spPr>
            <a:xfrm>
              <a:off x="2654550" y="5313150"/>
              <a:ext cx="33025" cy="28675"/>
            </a:xfrm>
            <a:custGeom>
              <a:rect b="b" l="l" r="r" t="t"/>
              <a:pathLst>
                <a:path extrusionOk="0" h="1147" w="1321">
                  <a:moveTo>
                    <a:pt x="1126" y="0"/>
                  </a:moveTo>
                  <a:lnTo>
                    <a:pt x="0" y="772"/>
                  </a:lnTo>
                  <a:lnTo>
                    <a:pt x="137" y="959"/>
                  </a:lnTo>
                  <a:lnTo>
                    <a:pt x="210" y="1053"/>
                  </a:lnTo>
                  <a:lnTo>
                    <a:pt x="289" y="1147"/>
                  </a:lnTo>
                  <a:lnTo>
                    <a:pt x="1320" y="245"/>
                  </a:lnTo>
                  <a:lnTo>
                    <a:pt x="1263" y="188"/>
                  </a:lnTo>
                  <a:lnTo>
                    <a:pt x="1219" y="123"/>
                  </a:lnTo>
                  <a:lnTo>
                    <a:pt x="112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" name="Google Shape;754;p59"/>
            <p:cNvSpPr/>
            <p:nvPr/>
          </p:nvSpPr>
          <p:spPr>
            <a:xfrm>
              <a:off x="2641750" y="5296000"/>
              <a:ext cx="35350" cy="21125"/>
            </a:xfrm>
            <a:custGeom>
              <a:rect b="b" l="l" r="r" t="t"/>
              <a:pathLst>
                <a:path extrusionOk="0" h="845" w="1414">
                  <a:moveTo>
                    <a:pt x="1306" y="1"/>
                  </a:moveTo>
                  <a:lnTo>
                    <a:pt x="0" y="405"/>
                  </a:lnTo>
                  <a:cubicBezTo>
                    <a:pt x="51" y="549"/>
                    <a:pt x="101" y="701"/>
                    <a:pt x="166" y="845"/>
                  </a:cubicBezTo>
                  <a:lnTo>
                    <a:pt x="1414" y="282"/>
                  </a:lnTo>
                  <a:cubicBezTo>
                    <a:pt x="1371" y="196"/>
                    <a:pt x="1342" y="95"/>
                    <a:pt x="130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" name="Google Shape;755;p59"/>
            <p:cNvSpPr/>
            <p:nvPr/>
          </p:nvSpPr>
          <p:spPr>
            <a:xfrm>
              <a:off x="2637425" y="5277075"/>
              <a:ext cx="34650" cy="11750"/>
            </a:xfrm>
            <a:custGeom>
              <a:rect b="b" l="l" r="r" t="t"/>
              <a:pathLst>
                <a:path extrusionOk="0" h="470" w="1386">
                  <a:moveTo>
                    <a:pt x="0" y="1"/>
                  </a:moveTo>
                  <a:cubicBezTo>
                    <a:pt x="7" y="152"/>
                    <a:pt x="7" y="311"/>
                    <a:pt x="29" y="469"/>
                  </a:cubicBezTo>
                  <a:lnTo>
                    <a:pt x="1385" y="304"/>
                  </a:lnTo>
                  <a:cubicBezTo>
                    <a:pt x="1371" y="203"/>
                    <a:pt x="1378" y="102"/>
                    <a:pt x="136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" name="Google Shape;756;p59"/>
            <p:cNvSpPr/>
            <p:nvPr/>
          </p:nvSpPr>
          <p:spPr>
            <a:xfrm>
              <a:off x="2789950" y="5224075"/>
              <a:ext cx="34475" cy="25075"/>
            </a:xfrm>
            <a:custGeom>
              <a:rect b="b" l="l" r="r" t="t"/>
              <a:pathLst>
                <a:path extrusionOk="0" h="1003" w="1379">
                  <a:moveTo>
                    <a:pt x="1155" y="0"/>
                  </a:moveTo>
                  <a:lnTo>
                    <a:pt x="1" y="736"/>
                  </a:lnTo>
                  <a:lnTo>
                    <a:pt x="80" y="866"/>
                  </a:lnTo>
                  <a:cubicBezTo>
                    <a:pt x="102" y="909"/>
                    <a:pt x="131" y="959"/>
                    <a:pt x="145" y="1003"/>
                  </a:cubicBezTo>
                  <a:lnTo>
                    <a:pt x="1379" y="411"/>
                  </a:lnTo>
                  <a:cubicBezTo>
                    <a:pt x="1342" y="339"/>
                    <a:pt x="1314" y="267"/>
                    <a:pt x="1278" y="202"/>
                  </a:cubicBezTo>
                  <a:lnTo>
                    <a:pt x="1155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" name="Google Shape;757;p59"/>
            <p:cNvSpPr/>
            <p:nvPr/>
          </p:nvSpPr>
          <p:spPr>
            <a:xfrm>
              <a:off x="2719450" y="5260675"/>
              <a:ext cx="32675" cy="32650"/>
            </a:xfrm>
            <a:custGeom>
              <a:rect b="b" l="l" r="r" t="t"/>
              <a:pathLst>
                <a:path extrusionOk="0" h="1306" w="1307">
                  <a:moveTo>
                    <a:pt x="657" y="0"/>
                  </a:moveTo>
                  <a:cubicBezTo>
                    <a:pt x="297" y="0"/>
                    <a:pt x="1" y="296"/>
                    <a:pt x="1" y="657"/>
                  </a:cubicBezTo>
                  <a:cubicBezTo>
                    <a:pt x="1" y="1017"/>
                    <a:pt x="297" y="1306"/>
                    <a:pt x="657" y="1306"/>
                  </a:cubicBezTo>
                  <a:cubicBezTo>
                    <a:pt x="1018" y="1306"/>
                    <a:pt x="1306" y="1017"/>
                    <a:pt x="1306" y="657"/>
                  </a:cubicBezTo>
                  <a:cubicBezTo>
                    <a:pt x="1306" y="296"/>
                    <a:pt x="1018" y="0"/>
                    <a:pt x="657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" name="Google Shape;758;p59"/>
          <p:cNvGrpSpPr/>
          <p:nvPr/>
        </p:nvGrpSpPr>
        <p:grpSpPr>
          <a:xfrm>
            <a:off x="2542810" y="3793250"/>
            <a:ext cx="509395" cy="509853"/>
            <a:chOff x="3231350" y="5179700"/>
            <a:chExt cx="194775" cy="194950"/>
          </a:xfrm>
        </p:grpSpPr>
        <p:sp>
          <p:nvSpPr>
            <p:cNvPr id="759" name="Google Shape;759;p59"/>
            <p:cNvSpPr/>
            <p:nvPr/>
          </p:nvSpPr>
          <p:spPr>
            <a:xfrm>
              <a:off x="3329625" y="5373550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15" y="44"/>
                    <a:pt x="30" y="44"/>
                  </a:cubicBezTo>
                  <a:lnTo>
                    <a:pt x="73" y="44"/>
                  </a:lnTo>
                  <a:cubicBezTo>
                    <a:pt x="94" y="36"/>
                    <a:pt x="94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" name="Google Shape;760;p59"/>
            <p:cNvSpPr/>
            <p:nvPr/>
          </p:nvSpPr>
          <p:spPr>
            <a:xfrm>
              <a:off x="3319350" y="5373175"/>
              <a:ext cx="2375" cy="1125"/>
            </a:xfrm>
            <a:custGeom>
              <a:rect b="b" l="l" r="r" t="t"/>
              <a:pathLst>
                <a:path extrusionOk="0" h="45" w="95">
                  <a:moveTo>
                    <a:pt x="29" y="1"/>
                  </a:moveTo>
                  <a:cubicBezTo>
                    <a:pt x="1" y="1"/>
                    <a:pt x="1" y="37"/>
                    <a:pt x="22" y="44"/>
                  </a:cubicBezTo>
                  <a:lnTo>
                    <a:pt x="73" y="44"/>
                  </a:lnTo>
                  <a:cubicBezTo>
                    <a:pt x="87" y="44"/>
                    <a:pt x="94" y="37"/>
                    <a:pt x="94" y="22"/>
                  </a:cubicBezTo>
                  <a:cubicBezTo>
                    <a:pt x="94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" name="Google Shape;761;p59"/>
            <p:cNvSpPr/>
            <p:nvPr/>
          </p:nvSpPr>
          <p:spPr>
            <a:xfrm>
              <a:off x="3339900" y="5372650"/>
              <a:ext cx="2375" cy="1275"/>
            </a:xfrm>
            <a:custGeom>
              <a:rect b="b" l="l" r="r" t="t"/>
              <a:pathLst>
                <a:path extrusionOk="0" h="51" w="95">
                  <a:moveTo>
                    <a:pt x="73" y="0"/>
                  </a:moveTo>
                  <a:lnTo>
                    <a:pt x="22" y="7"/>
                  </a:lnTo>
                  <a:cubicBezTo>
                    <a:pt x="8" y="7"/>
                    <a:pt x="1" y="15"/>
                    <a:pt x="8" y="29"/>
                  </a:cubicBezTo>
                  <a:cubicBezTo>
                    <a:pt x="8" y="43"/>
                    <a:pt x="15" y="51"/>
                    <a:pt x="30" y="51"/>
                  </a:cubicBezTo>
                  <a:lnTo>
                    <a:pt x="73" y="43"/>
                  </a:lnTo>
                  <a:cubicBezTo>
                    <a:pt x="87" y="43"/>
                    <a:pt x="95" y="29"/>
                    <a:pt x="95" y="22"/>
                  </a:cubicBezTo>
                  <a:cubicBezTo>
                    <a:pt x="95" y="7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" name="Google Shape;762;p59"/>
            <p:cNvSpPr/>
            <p:nvPr/>
          </p:nvSpPr>
          <p:spPr>
            <a:xfrm>
              <a:off x="3309075" y="5371675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25" y="0"/>
                  </a:moveTo>
                  <a:cubicBezTo>
                    <a:pt x="15" y="0"/>
                    <a:pt x="8" y="7"/>
                    <a:pt x="8" y="18"/>
                  </a:cubicBezTo>
                  <a:cubicBezTo>
                    <a:pt x="0" y="32"/>
                    <a:pt x="15" y="39"/>
                    <a:pt x="22" y="46"/>
                  </a:cubicBezTo>
                  <a:lnTo>
                    <a:pt x="73" y="54"/>
                  </a:lnTo>
                  <a:cubicBezTo>
                    <a:pt x="87" y="54"/>
                    <a:pt x="94" y="46"/>
                    <a:pt x="94" y="32"/>
                  </a:cubicBezTo>
                  <a:cubicBezTo>
                    <a:pt x="94" y="25"/>
                    <a:pt x="87" y="10"/>
                    <a:pt x="80" y="10"/>
                  </a:cubicBezTo>
                  <a:lnTo>
                    <a:pt x="37" y="3"/>
                  </a:lnTo>
                  <a:cubicBezTo>
                    <a:pt x="33" y="1"/>
                    <a:pt x="29" y="0"/>
                    <a:pt x="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" name="Google Shape;763;p59"/>
            <p:cNvSpPr/>
            <p:nvPr/>
          </p:nvSpPr>
          <p:spPr>
            <a:xfrm>
              <a:off x="3349825" y="5370650"/>
              <a:ext cx="2725" cy="1475"/>
            </a:xfrm>
            <a:custGeom>
              <a:rect b="b" l="l" r="r" t="t"/>
              <a:pathLst>
                <a:path extrusionOk="0" h="59" w="109">
                  <a:moveTo>
                    <a:pt x="73" y="1"/>
                  </a:moveTo>
                  <a:lnTo>
                    <a:pt x="29" y="15"/>
                  </a:lnTo>
                  <a:cubicBezTo>
                    <a:pt x="0" y="15"/>
                    <a:pt x="8" y="59"/>
                    <a:pt x="37" y="59"/>
                  </a:cubicBezTo>
                  <a:lnTo>
                    <a:pt x="44" y="59"/>
                  </a:lnTo>
                  <a:lnTo>
                    <a:pt x="87" y="44"/>
                  </a:lnTo>
                  <a:cubicBezTo>
                    <a:pt x="101" y="44"/>
                    <a:pt x="109" y="30"/>
                    <a:pt x="101" y="15"/>
                  </a:cubicBezTo>
                  <a:cubicBezTo>
                    <a:pt x="101" y="8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" name="Google Shape;764;p59"/>
            <p:cNvSpPr/>
            <p:nvPr/>
          </p:nvSpPr>
          <p:spPr>
            <a:xfrm>
              <a:off x="3298975" y="5369150"/>
              <a:ext cx="2550" cy="1350"/>
            </a:xfrm>
            <a:custGeom>
              <a:rect b="b" l="l" r="r" t="t"/>
              <a:pathLst>
                <a:path extrusionOk="0" h="54" w="102">
                  <a:moveTo>
                    <a:pt x="24" y="0"/>
                  </a:moveTo>
                  <a:cubicBezTo>
                    <a:pt x="15" y="0"/>
                    <a:pt x="8" y="5"/>
                    <a:pt x="8" y="10"/>
                  </a:cubicBezTo>
                  <a:cubicBezTo>
                    <a:pt x="1" y="25"/>
                    <a:pt x="8" y="39"/>
                    <a:pt x="22" y="46"/>
                  </a:cubicBezTo>
                  <a:lnTo>
                    <a:pt x="73" y="54"/>
                  </a:lnTo>
                  <a:lnTo>
                    <a:pt x="80" y="54"/>
                  </a:lnTo>
                  <a:cubicBezTo>
                    <a:pt x="87" y="54"/>
                    <a:pt x="94" y="46"/>
                    <a:pt x="94" y="39"/>
                  </a:cubicBezTo>
                  <a:cubicBezTo>
                    <a:pt x="102" y="32"/>
                    <a:pt x="94" y="18"/>
                    <a:pt x="80" y="10"/>
                  </a:cubicBezTo>
                  <a:lnTo>
                    <a:pt x="37" y="3"/>
                  </a:lnTo>
                  <a:cubicBezTo>
                    <a:pt x="32" y="1"/>
                    <a:pt x="28" y="0"/>
                    <a:pt x="2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" name="Google Shape;765;p59"/>
            <p:cNvSpPr/>
            <p:nvPr/>
          </p:nvSpPr>
          <p:spPr>
            <a:xfrm>
              <a:off x="3359925" y="5367700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72" y="1"/>
                  </a:moveTo>
                  <a:cubicBezTo>
                    <a:pt x="70" y="1"/>
                    <a:pt x="67" y="2"/>
                    <a:pt x="65" y="3"/>
                  </a:cubicBezTo>
                  <a:lnTo>
                    <a:pt x="22" y="18"/>
                  </a:lnTo>
                  <a:cubicBezTo>
                    <a:pt x="8" y="18"/>
                    <a:pt x="0" y="32"/>
                    <a:pt x="8" y="47"/>
                  </a:cubicBezTo>
                  <a:cubicBezTo>
                    <a:pt x="8" y="54"/>
                    <a:pt x="22" y="61"/>
                    <a:pt x="29" y="61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94" y="40"/>
                    <a:pt x="94" y="25"/>
                    <a:pt x="94" y="18"/>
                  </a:cubicBezTo>
                  <a:cubicBezTo>
                    <a:pt x="89" y="7"/>
                    <a:pt x="80" y="1"/>
                    <a:pt x="7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" name="Google Shape;766;p59"/>
            <p:cNvSpPr/>
            <p:nvPr/>
          </p:nvSpPr>
          <p:spPr>
            <a:xfrm>
              <a:off x="3289425" y="5365525"/>
              <a:ext cx="2375" cy="1550"/>
            </a:xfrm>
            <a:custGeom>
              <a:rect b="b" l="l" r="r" t="t"/>
              <a:pathLst>
                <a:path extrusionOk="0" h="62" w="95">
                  <a:moveTo>
                    <a:pt x="29" y="1"/>
                  </a:moveTo>
                  <a:cubicBezTo>
                    <a:pt x="21" y="1"/>
                    <a:pt x="13" y="6"/>
                    <a:pt x="8" y="11"/>
                  </a:cubicBezTo>
                  <a:cubicBezTo>
                    <a:pt x="0" y="26"/>
                    <a:pt x="8" y="40"/>
                    <a:pt x="22" y="47"/>
                  </a:cubicBezTo>
                  <a:lnTo>
                    <a:pt x="65" y="62"/>
                  </a:lnTo>
                  <a:lnTo>
                    <a:pt x="72" y="62"/>
                  </a:lnTo>
                  <a:cubicBezTo>
                    <a:pt x="80" y="62"/>
                    <a:pt x="87" y="54"/>
                    <a:pt x="94" y="47"/>
                  </a:cubicBezTo>
                  <a:cubicBezTo>
                    <a:pt x="94" y="40"/>
                    <a:pt x="94" y="26"/>
                    <a:pt x="80" y="18"/>
                  </a:cubicBezTo>
                  <a:lnTo>
                    <a:pt x="36" y="4"/>
                  </a:lnTo>
                  <a:cubicBezTo>
                    <a:pt x="34" y="2"/>
                    <a:pt x="32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" name="Google Shape;767;p59"/>
            <p:cNvSpPr/>
            <p:nvPr/>
          </p:nvSpPr>
          <p:spPr>
            <a:xfrm>
              <a:off x="3369475" y="5363700"/>
              <a:ext cx="2375" cy="1575"/>
            </a:xfrm>
            <a:custGeom>
              <a:rect b="b" l="l" r="r" t="t"/>
              <a:pathLst>
                <a:path extrusionOk="0" h="63" w="95">
                  <a:moveTo>
                    <a:pt x="75" y="0"/>
                  </a:moveTo>
                  <a:cubicBezTo>
                    <a:pt x="70" y="0"/>
                    <a:pt x="64" y="2"/>
                    <a:pt x="58" y="5"/>
                  </a:cubicBezTo>
                  <a:lnTo>
                    <a:pt x="15" y="19"/>
                  </a:lnTo>
                  <a:cubicBezTo>
                    <a:pt x="8" y="26"/>
                    <a:pt x="1" y="41"/>
                    <a:pt x="8" y="48"/>
                  </a:cubicBezTo>
                  <a:cubicBezTo>
                    <a:pt x="8" y="63"/>
                    <a:pt x="22" y="63"/>
                    <a:pt x="29" y="63"/>
                  </a:cubicBezTo>
                  <a:lnTo>
                    <a:pt x="37" y="63"/>
                  </a:lnTo>
                  <a:lnTo>
                    <a:pt x="80" y="41"/>
                  </a:lnTo>
                  <a:cubicBezTo>
                    <a:pt x="87" y="34"/>
                    <a:pt x="94" y="26"/>
                    <a:pt x="87" y="12"/>
                  </a:cubicBezTo>
                  <a:cubicBezTo>
                    <a:pt x="87" y="4"/>
                    <a:pt x="82" y="0"/>
                    <a:pt x="7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" name="Google Shape;768;p59"/>
            <p:cNvSpPr/>
            <p:nvPr/>
          </p:nvSpPr>
          <p:spPr>
            <a:xfrm>
              <a:off x="3280225" y="5360975"/>
              <a:ext cx="2375" cy="1775"/>
            </a:xfrm>
            <a:custGeom>
              <a:rect b="b" l="l" r="r" t="t"/>
              <a:pathLst>
                <a:path extrusionOk="0" h="71" w="95">
                  <a:moveTo>
                    <a:pt x="25" y="1"/>
                  </a:moveTo>
                  <a:cubicBezTo>
                    <a:pt x="19" y="1"/>
                    <a:pt x="12" y="4"/>
                    <a:pt x="8" y="13"/>
                  </a:cubicBezTo>
                  <a:cubicBezTo>
                    <a:pt x="0" y="20"/>
                    <a:pt x="8" y="34"/>
                    <a:pt x="15" y="42"/>
                  </a:cubicBezTo>
                  <a:lnTo>
                    <a:pt x="58" y="63"/>
                  </a:lnTo>
                  <a:lnTo>
                    <a:pt x="65" y="63"/>
                  </a:lnTo>
                  <a:lnTo>
                    <a:pt x="65" y="71"/>
                  </a:lnTo>
                  <a:cubicBezTo>
                    <a:pt x="87" y="63"/>
                    <a:pt x="94" y="34"/>
                    <a:pt x="80" y="27"/>
                  </a:cubicBezTo>
                  <a:lnTo>
                    <a:pt x="37" y="6"/>
                  </a:lnTo>
                  <a:cubicBezTo>
                    <a:pt x="34" y="3"/>
                    <a:pt x="29" y="1"/>
                    <a:pt x="2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" name="Google Shape;769;p59"/>
            <p:cNvSpPr/>
            <p:nvPr/>
          </p:nvSpPr>
          <p:spPr>
            <a:xfrm>
              <a:off x="3378500" y="5358675"/>
              <a:ext cx="2600" cy="1725"/>
            </a:xfrm>
            <a:custGeom>
              <a:rect b="b" l="l" r="r" t="t"/>
              <a:pathLst>
                <a:path extrusionOk="0" h="69" w="104">
                  <a:moveTo>
                    <a:pt x="69" y="1"/>
                  </a:moveTo>
                  <a:cubicBezTo>
                    <a:pt x="65" y="1"/>
                    <a:pt x="61" y="2"/>
                    <a:pt x="58" y="4"/>
                  </a:cubicBezTo>
                  <a:lnTo>
                    <a:pt x="15" y="26"/>
                  </a:lnTo>
                  <a:cubicBezTo>
                    <a:pt x="7" y="33"/>
                    <a:pt x="0" y="47"/>
                    <a:pt x="7" y="62"/>
                  </a:cubicBezTo>
                  <a:cubicBezTo>
                    <a:pt x="15" y="69"/>
                    <a:pt x="22" y="69"/>
                    <a:pt x="29" y="69"/>
                  </a:cubicBezTo>
                  <a:lnTo>
                    <a:pt x="44" y="69"/>
                  </a:lnTo>
                  <a:lnTo>
                    <a:pt x="80" y="40"/>
                  </a:lnTo>
                  <a:cubicBezTo>
                    <a:pt x="104" y="28"/>
                    <a:pt x="87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" name="Google Shape;770;p59"/>
            <p:cNvSpPr/>
            <p:nvPr/>
          </p:nvSpPr>
          <p:spPr>
            <a:xfrm>
              <a:off x="3271325" y="5355250"/>
              <a:ext cx="2425" cy="1900"/>
            </a:xfrm>
            <a:custGeom>
              <a:rect b="b" l="l" r="r" t="t"/>
              <a:pathLst>
                <a:path extrusionOk="0" h="76" w="97">
                  <a:moveTo>
                    <a:pt x="36" y="0"/>
                  </a:moveTo>
                  <a:cubicBezTo>
                    <a:pt x="17" y="0"/>
                    <a:pt x="1" y="28"/>
                    <a:pt x="25" y="40"/>
                  </a:cubicBezTo>
                  <a:lnTo>
                    <a:pt x="61" y="69"/>
                  </a:lnTo>
                  <a:cubicBezTo>
                    <a:pt x="61" y="76"/>
                    <a:pt x="68" y="76"/>
                    <a:pt x="75" y="76"/>
                  </a:cubicBezTo>
                  <a:cubicBezTo>
                    <a:pt x="82" y="76"/>
                    <a:pt x="90" y="69"/>
                    <a:pt x="90" y="69"/>
                  </a:cubicBezTo>
                  <a:cubicBezTo>
                    <a:pt x="97" y="54"/>
                    <a:pt x="97" y="40"/>
                    <a:pt x="90" y="33"/>
                  </a:cubicBezTo>
                  <a:lnTo>
                    <a:pt x="46" y="4"/>
                  </a:lnTo>
                  <a:cubicBezTo>
                    <a:pt x="43" y="1"/>
                    <a:pt x="39" y="0"/>
                    <a:pt x="3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" name="Google Shape;771;p59"/>
            <p:cNvSpPr/>
            <p:nvPr/>
          </p:nvSpPr>
          <p:spPr>
            <a:xfrm>
              <a:off x="3386975" y="5352700"/>
              <a:ext cx="2300" cy="1925"/>
            </a:xfrm>
            <a:custGeom>
              <a:rect b="b" l="l" r="r" t="t"/>
              <a:pathLst>
                <a:path extrusionOk="0" h="77" w="92">
                  <a:moveTo>
                    <a:pt x="63" y="1"/>
                  </a:moveTo>
                  <a:cubicBezTo>
                    <a:pt x="59" y="1"/>
                    <a:pt x="55" y="2"/>
                    <a:pt x="51" y="5"/>
                  </a:cubicBezTo>
                  <a:lnTo>
                    <a:pt x="15" y="34"/>
                  </a:lnTo>
                  <a:cubicBezTo>
                    <a:pt x="0" y="41"/>
                    <a:pt x="0" y="55"/>
                    <a:pt x="15" y="70"/>
                  </a:cubicBezTo>
                  <a:cubicBezTo>
                    <a:pt x="15" y="70"/>
                    <a:pt x="22" y="77"/>
                    <a:pt x="29" y="77"/>
                  </a:cubicBezTo>
                  <a:cubicBezTo>
                    <a:pt x="36" y="77"/>
                    <a:pt x="36" y="70"/>
                    <a:pt x="36" y="70"/>
                  </a:cubicBezTo>
                  <a:lnTo>
                    <a:pt x="80" y="41"/>
                  </a:lnTo>
                  <a:cubicBezTo>
                    <a:pt x="91" y="23"/>
                    <a:pt x="79" y="1"/>
                    <a:pt x="6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" name="Google Shape;772;p59"/>
            <p:cNvSpPr/>
            <p:nvPr/>
          </p:nvSpPr>
          <p:spPr>
            <a:xfrm>
              <a:off x="3263625" y="5348875"/>
              <a:ext cx="2025" cy="1975"/>
            </a:xfrm>
            <a:custGeom>
              <a:rect b="b" l="l" r="r" t="t"/>
              <a:pathLst>
                <a:path extrusionOk="0" h="79" w="81">
                  <a:moveTo>
                    <a:pt x="23" y="1"/>
                  </a:moveTo>
                  <a:cubicBezTo>
                    <a:pt x="17" y="1"/>
                    <a:pt x="12" y="3"/>
                    <a:pt x="8" y="6"/>
                  </a:cubicBezTo>
                  <a:cubicBezTo>
                    <a:pt x="1" y="14"/>
                    <a:pt x="1" y="28"/>
                    <a:pt x="8" y="42"/>
                  </a:cubicBezTo>
                  <a:lnTo>
                    <a:pt x="44" y="71"/>
                  </a:lnTo>
                  <a:cubicBezTo>
                    <a:pt x="44" y="71"/>
                    <a:pt x="51" y="79"/>
                    <a:pt x="59" y="79"/>
                  </a:cubicBezTo>
                  <a:cubicBezTo>
                    <a:pt x="66" y="79"/>
                    <a:pt x="66" y="71"/>
                    <a:pt x="73" y="71"/>
                  </a:cubicBezTo>
                  <a:cubicBezTo>
                    <a:pt x="80" y="64"/>
                    <a:pt x="80" y="50"/>
                    <a:pt x="73" y="35"/>
                  </a:cubicBezTo>
                  <a:lnTo>
                    <a:pt x="37" y="6"/>
                  </a:lnTo>
                  <a:cubicBezTo>
                    <a:pt x="33" y="3"/>
                    <a:pt x="28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" name="Google Shape;773;p59"/>
            <p:cNvSpPr/>
            <p:nvPr/>
          </p:nvSpPr>
          <p:spPr>
            <a:xfrm>
              <a:off x="3394900" y="5345950"/>
              <a:ext cx="2225" cy="2025"/>
            </a:xfrm>
            <a:custGeom>
              <a:rect b="b" l="l" r="r" t="t"/>
              <a:pathLst>
                <a:path extrusionOk="0" h="81" w="89">
                  <a:moveTo>
                    <a:pt x="61" y="0"/>
                  </a:moveTo>
                  <a:cubicBezTo>
                    <a:pt x="55" y="0"/>
                    <a:pt x="49" y="3"/>
                    <a:pt x="44" y="8"/>
                  </a:cubicBezTo>
                  <a:lnTo>
                    <a:pt x="8" y="37"/>
                  </a:lnTo>
                  <a:cubicBezTo>
                    <a:pt x="1" y="44"/>
                    <a:pt x="1" y="58"/>
                    <a:pt x="8" y="73"/>
                  </a:cubicBezTo>
                  <a:cubicBezTo>
                    <a:pt x="15" y="73"/>
                    <a:pt x="22" y="73"/>
                    <a:pt x="29" y="80"/>
                  </a:cubicBezTo>
                  <a:cubicBezTo>
                    <a:pt x="29" y="73"/>
                    <a:pt x="37" y="73"/>
                    <a:pt x="44" y="73"/>
                  </a:cubicBezTo>
                  <a:lnTo>
                    <a:pt x="73" y="37"/>
                  </a:lnTo>
                  <a:cubicBezTo>
                    <a:pt x="89" y="21"/>
                    <a:pt x="77" y="0"/>
                    <a:pt x="6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" name="Google Shape;774;p59"/>
            <p:cNvSpPr/>
            <p:nvPr/>
          </p:nvSpPr>
          <p:spPr>
            <a:xfrm>
              <a:off x="3256250" y="534150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3" y="0"/>
                  </a:moveTo>
                  <a:cubicBezTo>
                    <a:pt x="16" y="0"/>
                    <a:pt x="11" y="2"/>
                    <a:pt x="7" y="6"/>
                  </a:cubicBezTo>
                  <a:cubicBezTo>
                    <a:pt x="0" y="20"/>
                    <a:pt x="0" y="35"/>
                    <a:pt x="7" y="42"/>
                  </a:cubicBezTo>
                  <a:cubicBezTo>
                    <a:pt x="15" y="56"/>
                    <a:pt x="29" y="63"/>
                    <a:pt x="36" y="78"/>
                  </a:cubicBezTo>
                  <a:cubicBezTo>
                    <a:pt x="44" y="78"/>
                    <a:pt x="51" y="85"/>
                    <a:pt x="58" y="85"/>
                  </a:cubicBezTo>
                  <a:cubicBezTo>
                    <a:pt x="58" y="85"/>
                    <a:pt x="65" y="78"/>
                    <a:pt x="72" y="78"/>
                  </a:cubicBezTo>
                  <a:cubicBezTo>
                    <a:pt x="80" y="63"/>
                    <a:pt x="80" y="49"/>
                    <a:pt x="72" y="42"/>
                  </a:cubicBezTo>
                  <a:cubicBezTo>
                    <a:pt x="58" y="35"/>
                    <a:pt x="51" y="20"/>
                    <a:pt x="44" y="6"/>
                  </a:cubicBez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" name="Google Shape;775;p59"/>
            <p:cNvSpPr/>
            <p:nvPr/>
          </p:nvSpPr>
          <p:spPr>
            <a:xfrm>
              <a:off x="3401925" y="5338375"/>
              <a:ext cx="2275" cy="2025"/>
            </a:xfrm>
            <a:custGeom>
              <a:rect b="b" l="l" r="r" t="t"/>
              <a:pathLst>
                <a:path extrusionOk="0" h="81" w="91">
                  <a:moveTo>
                    <a:pt x="58" y="0"/>
                  </a:moveTo>
                  <a:cubicBezTo>
                    <a:pt x="53" y="0"/>
                    <a:pt x="48" y="3"/>
                    <a:pt x="44" y="8"/>
                  </a:cubicBezTo>
                  <a:lnTo>
                    <a:pt x="15" y="44"/>
                  </a:lnTo>
                  <a:cubicBezTo>
                    <a:pt x="1" y="51"/>
                    <a:pt x="1" y="66"/>
                    <a:pt x="15" y="73"/>
                  </a:cubicBezTo>
                  <a:cubicBezTo>
                    <a:pt x="15" y="80"/>
                    <a:pt x="22" y="80"/>
                    <a:pt x="30" y="80"/>
                  </a:cubicBezTo>
                  <a:cubicBezTo>
                    <a:pt x="37" y="80"/>
                    <a:pt x="44" y="80"/>
                    <a:pt x="51" y="73"/>
                  </a:cubicBezTo>
                  <a:cubicBezTo>
                    <a:pt x="59" y="59"/>
                    <a:pt x="66" y="51"/>
                    <a:pt x="80" y="37"/>
                  </a:cubicBezTo>
                  <a:cubicBezTo>
                    <a:pt x="91" y="21"/>
                    <a:pt x="73" y="0"/>
                    <a:pt x="5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" name="Google Shape;776;p59"/>
            <p:cNvSpPr/>
            <p:nvPr/>
          </p:nvSpPr>
          <p:spPr>
            <a:xfrm>
              <a:off x="3249575" y="5333550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29" y="1"/>
                  </a:moveTo>
                  <a:cubicBezTo>
                    <a:pt x="24" y="1"/>
                    <a:pt x="18" y="3"/>
                    <a:pt x="15" y="6"/>
                  </a:cubicBezTo>
                  <a:cubicBezTo>
                    <a:pt x="0" y="14"/>
                    <a:pt x="0" y="28"/>
                    <a:pt x="15" y="35"/>
                  </a:cubicBezTo>
                  <a:lnTo>
                    <a:pt x="44" y="78"/>
                  </a:lnTo>
                  <a:cubicBezTo>
                    <a:pt x="44" y="78"/>
                    <a:pt x="51" y="86"/>
                    <a:pt x="58" y="86"/>
                  </a:cubicBezTo>
                  <a:cubicBezTo>
                    <a:pt x="65" y="78"/>
                    <a:pt x="65" y="78"/>
                    <a:pt x="65" y="78"/>
                  </a:cubicBezTo>
                  <a:cubicBezTo>
                    <a:pt x="80" y="64"/>
                    <a:pt x="80" y="57"/>
                    <a:pt x="72" y="42"/>
                  </a:cubicBezTo>
                  <a:lnTo>
                    <a:pt x="44" y="6"/>
                  </a:lnTo>
                  <a:cubicBezTo>
                    <a:pt x="40" y="3"/>
                    <a:pt x="35" y="1"/>
                    <a:pt x="2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" name="Google Shape;777;p59"/>
            <p:cNvSpPr/>
            <p:nvPr/>
          </p:nvSpPr>
          <p:spPr>
            <a:xfrm>
              <a:off x="3408250" y="5330025"/>
              <a:ext cx="1825" cy="2075"/>
            </a:xfrm>
            <a:custGeom>
              <a:rect b="b" l="l" r="r" t="t"/>
              <a:pathLst>
                <a:path extrusionOk="0" h="83" w="73">
                  <a:moveTo>
                    <a:pt x="53" y="0"/>
                  </a:moveTo>
                  <a:cubicBezTo>
                    <a:pt x="43" y="0"/>
                    <a:pt x="34" y="5"/>
                    <a:pt x="29" y="10"/>
                  </a:cubicBezTo>
                  <a:cubicBezTo>
                    <a:pt x="22" y="25"/>
                    <a:pt x="15" y="39"/>
                    <a:pt x="7" y="46"/>
                  </a:cubicBezTo>
                  <a:cubicBezTo>
                    <a:pt x="0" y="61"/>
                    <a:pt x="0" y="75"/>
                    <a:pt x="15" y="82"/>
                  </a:cubicBezTo>
                  <a:lnTo>
                    <a:pt x="22" y="82"/>
                  </a:lnTo>
                  <a:cubicBezTo>
                    <a:pt x="29" y="82"/>
                    <a:pt x="36" y="82"/>
                    <a:pt x="44" y="75"/>
                  </a:cubicBezTo>
                  <a:lnTo>
                    <a:pt x="72" y="39"/>
                  </a:lnTo>
                  <a:cubicBezTo>
                    <a:pt x="72" y="25"/>
                    <a:pt x="72" y="10"/>
                    <a:pt x="65" y="3"/>
                  </a:cubicBezTo>
                  <a:cubicBezTo>
                    <a:pt x="61" y="1"/>
                    <a:pt x="57" y="0"/>
                    <a:pt x="5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" name="Google Shape;778;p59"/>
            <p:cNvSpPr/>
            <p:nvPr/>
          </p:nvSpPr>
          <p:spPr>
            <a:xfrm>
              <a:off x="3244150" y="5324975"/>
              <a:ext cx="1850" cy="2075"/>
            </a:xfrm>
            <a:custGeom>
              <a:rect b="b" l="l" r="r" t="t"/>
              <a:pathLst>
                <a:path extrusionOk="0" h="83" w="74">
                  <a:moveTo>
                    <a:pt x="28" y="0"/>
                  </a:moveTo>
                  <a:cubicBezTo>
                    <a:pt x="24" y="0"/>
                    <a:pt x="20" y="1"/>
                    <a:pt x="15" y="3"/>
                  </a:cubicBezTo>
                  <a:cubicBezTo>
                    <a:pt x="8" y="10"/>
                    <a:pt x="1" y="25"/>
                    <a:pt x="8" y="32"/>
                  </a:cubicBezTo>
                  <a:cubicBezTo>
                    <a:pt x="15" y="46"/>
                    <a:pt x="23" y="61"/>
                    <a:pt x="30" y="75"/>
                  </a:cubicBezTo>
                  <a:cubicBezTo>
                    <a:pt x="37" y="82"/>
                    <a:pt x="44" y="82"/>
                    <a:pt x="51" y="82"/>
                  </a:cubicBezTo>
                  <a:lnTo>
                    <a:pt x="66" y="82"/>
                  </a:lnTo>
                  <a:cubicBezTo>
                    <a:pt x="73" y="75"/>
                    <a:pt x="73" y="61"/>
                    <a:pt x="73" y="54"/>
                  </a:cubicBezTo>
                  <a:lnTo>
                    <a:pt x="51" y="10"/>
                  </a:lnTo>
                  <a:cubicBezTo>
                    <a:pt x="46" y="5"/>
                    <a:pt x="38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" name="Google Shape;779;p59"/>
            <p:cNvSpPr/>
            <p:nvPr/>
          </p:nvSpPr>
          <p:spPr>
            <a:xfrm>
              <a:off x="3413475" y="5321175"/>
              <a:ext cx="2000" cy="2150"/>
            </a:xfrm>
            <a:custGeom>
              <a:rect b="b" l="l" r="r" t="t"/>
              <a:pathLst>
                <a:path extrusionOk="0" h="86" w="80">
                  <a:moveTo>
                    <a:pt x="51" y="1"/>
                  </a:moveTo>
                  <a:cubicBezTo>
                    <a:pt x="44" y="1"/>
                    <a:pt x="35" y="8"/>
                    <a:pt x="29" y="18"/>
                  </a:cubicBezTo>
                  <a:lnTo>
                    <a:pt x="8" y="54"/>
                  </a:lnTo>
                  <a:cubicBezTo>
                    <a:pt x="0" y="69"/>
                    <a:pt x="8" y="83"/>
                    <a:pt x="22" y="83"/>
                  </a:cubicBezTo>
                  <a:lnTo>
                    <a:pt x="29" y="83"/>
                  </a:lnTo>
                  <a:cubicBezTo>
                    <a:pt x="31" y="85"/>
                    <a:pt x="34" y="86"/>
                    <a:pt x="36" y="86"/>
                  </a:cubicBezTo>
                  <a:cubicBezTo>
                    <a:pt x="41" y="86"/>
                    <a:pt x="46" y="81"/>
                    <a:pt x="51" y="76"/>
                  </a:cubicBezTo>
                  <a:lnTo>
                    <a:pt x="73" y="40"/>
                  </a:lnTo>
                  <a:cubicBezTo>
                    <a:pt x="80" y="25"/>
                    <a:pt x="73" y="11"/>
                    <a:pt x="58" y="4"/>
                  </a:cubicBezTo>
                  <a:cubicBezTo>
                    <a:pt x="56" y="2"/>
                    <a:pt x="54" y="1"/>
                    <a:pt x="5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" name="Google Shape;780;p59"/>
            <p:cNvSpPr/>
            <p:nvPr/>
          </p:nvSpPr>
          <p:spPr>
            <a:xfrm>
              <a:off x="3239475" y="5315775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23" y="0"/>
                  </a:moveTo>
                  <a:cubicBezTo>
                    <a:pt x="20" y="0"/>
                    <a:pt x="17" y="1"/>
                    <a:pt x="15" y="3"/>
                  </a:cubicBezTo>
                  <a:cubicBezTo>
                    <a:pt x="0" y="3"/>
                    <a:pt x="0" y="18"/>
                    <a:pt x="0" y="32"/>
                  </a:cubicBezTo>
                  <a:cubicBezTo>
                    <a:pt x="8" y="47"/>
                    <a:pt x="15" y="61"/>
                    <a:pt x="22" y="75"/>
                  </a:cubicBezTo>
                  <a:cubicBezTo>
                    <a:pt x="22" y="83"/>
                    <a:pt x="37" y="90"/>
                    <a:pt x="44" y="90"/>
                  </a:cubicBezTo>
                  <a:cubicBezTo>
                    <a:pt x="44" y="90"/>
                    <a:pt x="51" y="83"/>
                    <a:pt x="51" y="83"/>
                  </a:cubicBezTo>
                  <a:cubicBezTo>
                    <a:pt x="65" y="83"/>
                    <a:pt x="65" y="68"/>
                    <a:pt x="65" y="54"/>
                  </a:cubicBezTo>
                  <a:lnTo>
                    <a:pt x="44" y="11"/>
                  </a:lnTo>
                  <a:cubicBezTo>
                    <a:pt x="39" y="5"/>
                    <a:pt x="30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" name="Google Shape;781;p59"/>
            <p:cNvSpPr/>
            <p:nvPr/>
          </p:nvSpPr>
          <p:spPr>
            <a:xfrm>
              <a:off x="3417975" y="5311850"/>
              <a:ext cx="1775" cy="2225"/>
            </a:xfrm>
            <a:custGeom>
              <a:rect b="b" l="l" r="r" t="t"/>
              <a:pathLst>
                <a:path extrusionOk="0" h="89" w="71">
                  <a:moveTo>
                    <a:pt x="42" y="0"/>
                  </a:moveTo>
                  <a:cubicBezTo>
                    <a:pt x="33" y="0"/>
                    <a:pt x="25" y="5"/>
                    <a:pt x="22" y="16"/>
                  </a:cubicBezTo>
                  <a:cubicBezTo>
                    <a:pt x="15" y="30"/>
                    <a:pt x="8" y="45"/>
                    <a:pt x="1" y="59"/>
                  </a:cubicBezTo>
                  <a:cubicBezTo>
                    <a:pt x="1" y="67"/>
                    <a:pt x="1" y="81"/>
                    <a:pt x="15" y="88"/>
                  </a:cubicBezTo>
                  <a:lnTo>
                    <a:pt x="22" y="88"/>
                  </a:lnTo>
                  <a:cubicBezTo>
                    <a:pt x="30" y="88"/>
                    <a:pt x="44" y="81"/>
                    <a:pt x="44" y="74"/>
                  </a:cubicBezTo>
                  <a:cubicBezTo>
                    <a:pt x="51" y="59"/>
                    <a:pt x="58" y="45"/>
                    <a:pt x="66" y="30"/>
                  </a:cubicBezTo>
                  <a:cubicBezTo>
                    <a:pt x="70" y="13"/>
                    <a:pt x="55" y="0"/>
                    <a:pt x="4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" name="Google Shape;782;p59"/>
            <p:cNvSpPr/>
            <p:nvPr/>
          </p:nvSpPr>
          <p:spPr>
            <a:xfrm>
              <a:off x="3235700" y="5306100"/>
              <a:ext cx="1625" cy="2200"/>
            </a:xfrm>
            <a:custGeom>
              <a:rect b="b" l="l" r="r" t="t"/>
              <a:pathLst>
                <a:path extrusionOk="0" h="88" w="65">
                  <a:moveTo>
                    <a:pt x="22" y="1"/>
                  </a:moveTo>
                  <a:cubicBezTo>
                    <a:pt x="7" y="8"/>
                    <a:pt x="0" y="15"/>
                    <a:pt x="7" y="30"/>
                  </a:cubicBezTo>
                  <a:lnTo>
                    <a:pt x="22" y="73"/>
                  </a:lnTo>
                  <a:cubicBezTo>
                    <a:pt x="22" y="87"/>
                    <a:pt x="36" y="87"/>
                    <a:pt x="43" y="87"/>
                  </a:cubicBezTo>
                  <a:lnTo>
                    <a:pt x="51" y="87"/>
                  </a:lnTo>
                  <a:cubicBezTo>
                    <a:pt x="65" y="87"/>
                    <a:pt x="65" y="73"/>
                    <a:pt x="65" y="59"/>
                  </a:cubicBezTo>
                  <a:cubicBezTo>
                    <a:pt x="58" y="44"/>
                    <a:pt x="58" y="30"/>
                    <a:pt x="51" y="15"/>
                  </a:cubicBezTo>
                  <a:cubicBezTo>
                    <a:pt x="43" y="8"/>
                    <a:pt x="36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" name="Google Shape;783;p59"/>
            <p:cNvSpPr/>
            <p:nvPr/>
          </p:nvSpPr>
          <p:spPr>
            <a:xfrm>
              <a:off x="3421225" y="5301975"/>
              <a:ext cx="1750" cy="2175"/>
            </a:xfrm>
            <a:custGeom>
              <a:rect b="b" l="l" r="r" t="t"/>
              <a:pathLst>
                <a:path extrusionOk="0" h="87" w="70">
                  <a:moveTo>
                    <a:pt x="40" y="0"/>
                  </a:moveTo>
                  <a:cubicBezTo>
                    <a:pt x="29" y="0"/>
                    <a:pt x="18" y="6"/>
                    <a:pt x="15" y="22"/>
                  </a:cubicBezTo>
                  <a:cubicBezTo>
                    <a:pt x="15" y="36"/>
                    <a:pt x="8" y="43"/>
                    <a:pt x="8" y="65"/>
                  </a:cubicBezTo>
                  <a:cubicBezTo>
                    <a:pt x="1" y="72"/>
                    <a:pt x="8" y="86"/>
                    <a:pt x="22" y="86"/>
                  </a:cubicBezTo>
                  <a:lnTo>
                    <a:pt x="29" y="86"/>
                  </a:lnTo>
                  <a:cubicBezTo>
                    <a:pt x="37" y="86"/>
                    <a:pt x="44" y="86"/>
                    <a:pt x="51" y="72"/>
                  </a:cubicBezTo>
                  <a:cubicBezTo>
                    <a:pt x="51" y="58"/>
                    <a:pt x="65" y="43"/>
                    <a:pt x="65" y="29"/>
                  </a:cubicBezTo>
                  <a:cubicBezTo>
                    <a:pt x="70" y="12"/>
                    <a:pt x="54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" name="Google Shape;784;p59"/>
            <p:cNvSpPr/>
            <p:nvPr/>
          </p:nvSpPr>
          <p:spPr>
            <a:xfrm>
              <a:off x="3233175" y="5296150"/>
              <a:ext cx="1450" cy="2225"/>
            </a:xfrm>
            <a:custGeom>
              <a:rect b="b" l="l" r="r" t="t"/>
              <a:pathLst>
                <a:path extrusionOk="0" h="89" w="58">
                  <a:moveTo>
                    <a:pt x="27" y="0"/>
                  </a:moveTo>
                  <a:cubicBezTo>
                    <a:pt x="25" y="0"/>
                    <a:pt x="23" y="1"/>
                    <a:pt x="22" y="2"/>
                  </a:cubicBezTo>
                  <a:cubicBezTo>
                    <a:pt x="7" y="2"/>
                    <a:pt x="0" y="17"/>
                    <a:pt x="0" y="31"/>
                  </a:cubicBezTo>
                  <a:cubicBezTo>
                    <a:pt x="7" y="45"/>
                    <a:pt x="14" y="60"/>
                    <a:pt x="14" y="74"/>
                  </a:cubicBezTo>
                  <a:cubicBezTo>
                    <a:pt x="14" y="81"/>
                    <a:pt x="22" y="89"/>
                    <a:pt x="36" y="89"/>
                  </a:cubicBezTo>
                  <a:cubicBezTo>
                    <a:pt x="51" y="89"/>
                    <a:pt x="58" y="74"/>
                    <a:pt x="58" y="60"/>
                  </a:cubicBezTo>
                  <a:cubicBezTo>
                    <a:pt x="51" y="45"/>
                    <a:pt x="51" y="31"/>
                    <a:pt x="51" y="17"/>
                  </a:cubicBezTo>
                  <a:cubicBezTo>
                    <a:pt x="45" y="11"/>
                    <a:pt x="34" y="0"/>
                    <a:pt x="2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" name="Google Shape;785;p59"/>
            <p:cNvSpPr/>
            <p:nvPr/>
          </p:nvSpPr>
          <p:spPr>
            <a:xfrm>
              <a:off x="3423750" y="5291950"/>
              <a:ext cx="1300" cy="2275"/>
            </a:xfrm>
            <a:custGeom>
              <a:rect b="b" l="l" r="r" t="t"/>
              <a:pathLst>
                <a:path extrusionOk="0" h="91" w="52">
                  <a:moveTo>
                    <a:pt x="28" y="0"/>
                  </a:moveTo>
                  <a:cubicBezTo>
                    <a:pt x="20" y="0"/>
                    <a:pt x="11" y="6"/>
                    <a:pt x="8" y="19"/>
                  </a:cubicBezTo>
                  <a:lnTo>
                    <a:pt x="1" y="62"/>
                  </a:lnTo>
                  <a:cubicBezTo>
                    <a:pt x="1" y="76"/>
                    <a:pt x="8" y="84"/>
                    <a:pt x="15" y="91"/>
                  </a:cubicBezTo>
                  <a:cubicBezTo>
                    <a:pt x="29" y="91"/>
                    <a:pt x="44" y="84"/>
                    <a:pt x="44" y="69"/>
                  </a:cubicBezTo>
                  <a:lnTo>
                    <a:pt x="51" y="26"/>
                  </a:lnTo>
                  <a:cubicBezTo>
                    <a:pt x="51" y="10"/>
                    <a:pt x="40" y="0"/>
                    <a:pt x="2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" name="Google Shape;786;p59"/>
            <p:cNvSpPr/>
            <p:nvPr/>
          </p:nvSpPr>
          <p:spPr>
            <a:xfrm>
              <a:off x="3231725" y="5285925"/>
              <a:ext cx="1275" cy="2350"/>
            </a:xfrm>
            <a:custGeom>
              <a:rect b="b" l="l" r="r" t="t"/>
              <a:pathLst>
                <a:path extrusionOk="0" h="94" w="51">
                  <a:moveTo>
                    <a:pt x="22" y="0"/>
                  </a:moveTo>
                  <a:cubicBezTo>
                    <a:pt x="15" y="0"/>
                    <a:pt x="0" y="14"/>
                    <a:pt x="8" y="29"/>
                  </a:cubicBezTo>
                  <a:lnTo>
                    <a:pt x="8" y="72"/>
                  </a:lnTo>
                  <a:cubicBezTo>
                    <a:pt x="8" y="87"/>
                    <a:pt x="15" y="94"/>
                    <a:pt x="29" y="94"/>
                  </a:cubicBezTo>
                  <a:cubicBezTo>
                    <a:pt x="44" y="94"/>
                    <a:pt x="51" y="79"/>
                    <a:pt x="51" y="65"/>
                  </a:cubicBezTo>
                  <a:lnTo>
                    <a:pt x="51" y="22"/>
                  </a:lnTo>
                  <a:cubicBezTo>
                    <a:pt x="44" y="7"/>
                    <a:pt x="36" y="0"/>
                    <a:pt x="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" name="Google Shape;787;p59"/>
            <p:cNvSpPr/>
            <p:nvPr/>
          </p:nvSpPr>
          <p:spPr>
            <a:xfrm>
              <a:off x="3424825" y="5281575"/>
              <a:ext cx="1125" cy="2375"/>
            </a:xfrm>
            <a:custGeom>
              <a:rect b="b" l="l" r="r" t="t"/>
              <a:pathLst>
                <a:path extrusionOk="0" h="95" w="45">
                  <a:moveTo>
                    <a:pt x="22" y="1"/>
                  </a:moveTo>
                  <a:cubicBezTo>
                    <a:pt x="15" y="1"/>
                    <a:pt x="1" y="15"/>
                    <a:pt x="1" y="23"/>
                  </a:cubicBezTo>
                  <a:lnTo>
                    <a:pt x="1" y="73"/>
                  </a:lnTo>
                  <a:cubicBezTo>
                    <a:pt x="1" y="80"/>
                    <a:pt x="8" y="95"/>
                    <a:pt x="22" y="95"/>
                  </a:cubicBezTo>
                  <a:cubicBezTo>
                    <a:pt x="37" y="95"/>
                    <a:pt x="44" y="87"/>
                    <a:pt x="44" y="73"/>
                  </a:cubicBezTo>
                  <a:lnTo>
                    <a:pt x="44" y="30"/>
                  </a:lnTo>
                  <a:cubicBezTo>
                    <a:pt x="44" y="15"/>
                    <a:pt x="37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" name="Google Shape;788;p59"/>
            <p:cNvSpPr/>
            <p:nvPr/>
          </p:nvSpPr>
          <p:spPr>
            <a:xfrm>
              <a:off x="3231350" y="5275450"/>
              <a:ext cx="1125" cy="2550"/>
            </a:xfrm>
            <a:custGeom>
              <a:rect b="b" l="l" r="r" t="t"/>
              <a:pathLst>
                <a:path extrusionOk="0" h="102" w="45">
                  <a:moveTo>
                    <a:pt x="23" y="1"/>
                  </a:moveTo>
                  <a:cubicBezTo>
                    <a:pt x="8" y="1"/>
                    <a:pt x="1" y="8"/>
                    <a:pt x="1" y="22"/>
                  </a:cubicBezTo>
                  <a:lnTo>
                    <a:pt x="1" y="73"/>
                  </a:lnTo>
                  <a:cubicBezTo>
                    <a:pt x="1" y="87"/>
                    <a:pt x="8" y="102"/>
                    <a:pt x="23" y="102"/>
                  </a:cubicBezTo>
                  <a:cubicBezTo>
                    <a:pt x="37" y="102"/>
                    <a:pt x="44" y="87"/>
                    <a:pt x="44" y="80"/>
                  </a:cubicBezTo>
                  <a:lnTo>
                    <a:pt x="44" y="66"/>
                  </a:lnTo>
                  <a:lnTo>
                    <a:pt x="44" y="22"/>
                  </a:lnTo>
                  <a:cubicBezTo>
                    <a:pt x="44" y="8"/>
                    <a:pt x="37" y="1"/>
                    <a:pt x="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" name="Google Shape;789;p59"/>
            <p:cNvSpPr/>
            <p:nvPr/>
          </p:nvSpPr>
          <p:spPr>
            <a:xfrm>
              <a:off x="3424825" y="5271300"/>
              <a:ext cx="1300" cy="2375"/>
            </a:xfrm>
            <a:custGeom>
              <a:rect b="b" l="l" r="r" t="t"/>
              <a:pathLst>
                <a:path extrusionOk="0" h="95" w="52">
                  <a:moveTo>
                    <a:pt x="30" y="1"/>
                  </a:moveTo>
                  <a:cubicBezTo>
                    <a:pt x="15" y="1"/>
                    <a:pt x="1" y="15"/>
                    <a:pt x="8" y="22"/>
                  </a:cubicBezTo>
                  <a:lnTo>
                    <a:pt x="8" y="73"/>
                  </a:lnTo>
                  <a:cubicBezTo>
                    <a:pt x="8" y="80"/>
                    <a:pt x="15" y="95"/>
                    <a:pt x="30" y="95"/>
                  </a:cubicBezTo>
                  <a:cubicBezTo>
                    <a:pt x="44" y="95"/>
                    <a:pt x="51" y="80"/>
                    <a:pt x="51" y="66"/>
                  </a:cubicBezTo>
                  <a:lnTo>
                    <a:pt x="51" y="22"/>
                  </a:lnTo>
                  <a:cubicBezTo>
                    <a:pt x="51" y="8"/>
                    <a:pt x="37" y="1"/>
                    <a:pt x="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" name="Google Shape;790;p59"/>
            <p:cNvSpPr/>
            <p:nvPr/>
          </p:nvSpPr>
          <p:spPr>
            <a:xfrm>
              <a:off x="3231900" y="5265250"/>
              <a:ext cx="1300" cy="2300"/>
            </a:xfrm>
            <a:custGeom>
              <a:rect b="b" l="l" r="r" t="t"/>
              <a:pathLst>
                <a:path extrusionOk="0" h="92" w="52">
                  <a:moveTo>
                    <a:pt x="26" y="0"/>
                  </a:moveTo>
                  <a:cubicBezTo>
                    <a:pt x="15" y="0"/>
                    <a:pt x="4" y="6"/>
                    <a:pt x="1" y="19"/>
                  </a:cubicBezTo>
                  <a:cubicBezTo>
                    <a:pt x="1" y="34"/>
                    <a:pt x="1" y="48"/>
                    <a:pt x="1" y="63"/>
                  </a:cubicBezTo>
                  <a:cubicBezTo>
                    <a:pt x="1" y="77"/>
                    <a:pt x="8" y="84"/>
                    <a:pt x="22" y="91"/>
                  </a:cubicBezTo>
                  <a:cubicBezTo>
                    <a:pt x="29" y="91"/>
                    <a:pt x="44" y="77"/>
                    <a:pt x="44" y="70"/>
                  </a:cubicBezTo>
                  <a:lnTo>
                    <a:pt x="51" y="19"/>
                  </a:lnTo>
                  <a:cubicBezTo>
                    <a:pt x="51" y="8"/>
                    <a:pt x="39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" name="Google Shape;791;p59"/>
            <p:cNvSpPr/>
            <p:nvPr/>
          </p:nvSpPr>
          <p:spPr>
            <a:xfrm>
              <a:off x="3423750" y="5261025"/>
              <a:ext cx="1475" cy="2375"/>
            </a:xfrm>
            <a:custGeom>
              <a:rect b="b" l="l" r="r" t="t"/>
              <a:pathLst>
                <a:path extrusionOk="0" h="95" w="59">
                  <a:moveTo>
                    <a:pt x="22" y="1"/>
                  </a:moveTo>
                  <a:cubicBezTo>
                    <a:pt x="8" y="8"/>
                    <a:pt x="1" y="15"/>
                    <a:pt x="1" y="30"/>
                  </a:cubicBezTo>
                  <a:lnTo>
                    <a:pt x="8" y="73"/>
                  </a:lnTo>
                  <a:cubicBezTo>
                    <a:pt x="8" y="87"/>
                    <a:pt x="22" y="94"/>
                    <a:pt x="29" y="94"/>
                  </a:cubicBezTo>
                  <a:lnTo>
                    <a:pt x="37" y="94"/>
                  </a:lnTo>
                  <a:cubicBezTo>
                    <a:pt x="44" y="94"/>
                    <a:pt x="58" y="80"/>
                    <a:pt x="51" y="66"/>
                  </a:cubicBezTo>
                  <a:lnTo>
                    <a:pt x="44" y="22"/>
                  </a:lnTo>
                  <a:cubicBezTo>
                    <a:pt x="44" y="8"/>
                    <a:pt x="29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" name="Google Shape;792;p59"/>
            <p:cNvSpPr/>
            <p:nvPr/>
          </p:nvSpPr>
          <p:spPr>
            <a:xfrm>
              <a:off x="3233350" y="5255025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33" y="1"/>
                  </a:moveTo>
                  <a:cubicBezTo>
                    <a:pt x="25" y="1"/>
                    <a:pt x="18" y="6"/>
                    <a:pt x="15" y="17"/>
                  </a:cubicBezTo>
                  <a:cubicBezTo>
                    <a:pt x="7" y="32"/>
                    <a:pt x="0" y="46"/>
                    <a:pt x="0" y="60"/>
                  </a:cubicBezTo>
                  <a:cubicBezTo>
                    <a:pt x="0" y="75"/>
                    <a:pt x="7" y="89"/>
                    <a:pt x="22" y="89"/>
                  </a:cubicBezTo>
                  <a:lnTo>
                    <a:pt x="29" y="89"/>
                  </a:lnTo>
                  <a:cubicBezTo>
                    <a:pt x="36" y="89"/>
                    <a:pt x="44" y="82"/>
                    <a:pt x="51" y="68"/>
                  </a:cubicBezTo>
                  <a:cubicBezTo>
                    <a:pt x="51" y="60"/>
                    <a:pt x="58" y="39"/>
                    <a:pt x="58" y="24"/>
                  </a:cubicBezTo>
                  <a:cubicBezTo>
                    <a:pt x="58" y="11"/>
                    <a:pt x="45" y="1"/>
                    <a:pt x="3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" name="Google Shape;793;p59"/>
            <p:cNvSpPr/>
            <p:nvPr/>
          </p:nvSpPr>
          <p:spPr>
            <a:xfrm>
              <a:off x="3421600" y="5251050"/>
              <a:ext cx="1450" cy="2250"/>
            </a:xfrm>
            <a:custGeom>
              <a:rect b="b" l="l" r="r" t="t"/>
              <a:pathLst>
                <a:path extrusionOk="0" h="90" w="58">
                  <a:moveTo>
                    <a:pt x="26" y="0"/>
                  </a:moveTo>
                  <a:cubicBezTo>
                    <a:pt x="22" y="0"/>
                    <a:pt x="18" y="1"/>
                    <a:pt x="14" y="3"/>
                  </a:cubicBezTo>
                  <a:cubicBezTo>
                    <a:pt x="7" y="3"/>
                    <a:pt x="0" y="17"/>
                    <a:pt x="0" y="25"/>
                  </a:cubicBezTo>
                  <a:cubicBezTo>
                    <a:pt x="7" y="39"/>
                    <a:pt x="14" y="54"/>
                    <a:pt x="14" y="75"/>
                  </a:cubicBezTo>
                  <a:cubicBezTo>
                    <a:pt x="14" y="82"/>
                    <a:pt x="22" y="90"/>
                    <a:pt x="36" y="90"/>
                  </a:cubicBezTo>
                  <a:lnTo>
                    <a:pt x="43" y="90"/>
                  </a:lnTo>
                  <a:cubicBezTo>
                    <a:pt x="50" y="82"/>
                    <a:pt x="58" y="75"/>
                    <a:pt x="58" y="61"/>
                  </a:cubicBezTo>
                  <a:cubicBezTo>
                    <a:pt x="50" y="46"/>
                    <a:pt x="43" y="32"/>
                    <a:pt x="43" y="17"/>
                  </a:cubicBezTo>
                  <a:cubicBezTo>
                    <a:pt x="43" y="7"/>
                    <a:pt x="36" y="0"/>
                    <a:pt x="2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" name="Google Shape;794;p59"/>
            <p:cNvSpPr/>
            <p:nvPr/>
          </p:nvSpPr>
          <p:spPr>
            <a:xfrm>
              <a:off x="3236050" y="5245100"/>
              <a:ext cx="1650" cy="2250"/>
            </a:xfrm>
            <a:custGeom>
              <a:rect b="b" l="l" r="r" t="t"/>
              <a:pathLst>
                <a:path extrusionOk="0" h="90" w="66">
                  <a:moveTo>
                    <a:pt x="40" y="0"/>
                  </a:moveTo>
                  <a:cubicBezTo>
                    <a:pt x="30" y="0"/>
                    <a:pt x="22" y="7"/>
                    <a:pt x="22" y="17"/>
                  </a:cubicBezTo>
                  <a:cubicBezTo>
                    <a:pt x="15" y="32"/>
                    <a:pt x="8" y="46"/>
                    <a:pt x="8" y="61"/>
                  </a:cubicBezTo>
                  <a:cubicBezTo>
                    <a:pt x="0" y="75"/>
                    <a:pt x="8" y="82"/>
                    <a:pt x="22" y="90"/>
                  </a:cubicBezTo>
                  <a:lnTo>
                    <a:pt x="29" y="90"/>
                  </a:lnTo>
                  <a:cubicBezTo>
                    <a:pt x="37" y="90"/>
                    <a:pt x="44" y="82"/>
                    <a:pt x="44" y="75"/>
                  </a:cubicBezTo>
                  <a:cubicBezTo>
                    <a:pt x="51" y="61"/>
                    <a:pt x="65" y="46"/>
                    <a:pt x="65" y="32"/>
                  </a:cubicBezTo>
                  <a:cubicBezTo>
                    <a:pt x="65" y="17"/>
                    <a:pt x="58" y="3"/>
                    <a:pt x="51" y="3"/>
                  </a:cubicBezTo>
                  <a:cubicBezTo>
                    <a:pt x="47" y="1"/>
                    <a:pt x="43" y="0"/>
                    <a:pt x="4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" name="Google Shape;795;p59"/>
            <p:cNvSpPr/>
            <p:nvPr/>
          </p:nvSpPr>
          <p:spPr>
            <a:xfrm>
              <a:off x="3418350" y="5241200"/>
              <a:ext cx="1650" cy="2175"/>
            </a:xfrm>
            <a:custGeom>
              <a:rect b="b" l="l" r="r" t="t"/>
              <a:pathLst>
                <a:path extrusionOk="0" h="87" w="66">
                  <a:moveTo>
                    <a:pt x="15" y="0"/>
                  </a:moveTo>
                  <a:cubicBezTo>
                    <a:pt x="0" y="8"/>
                    <a:pt x="0" y="22"/>
                    <a:pt x="0" y="29"/>
                  </a:cubicBezTo>
                  <a:lnTo>
                    <a:pt x="22" y="72"/>
                  </a:lnTo>
                  <a:cubicBezTo>
                    <a:pt x="22" y="87"/>
                    <a:pt x="29" y="87"/>
                    <a:pt x="43" y="87"/>
                  </a:cubicBezTo>
                  <a:lnTo>
                    <a:pt x="51" y="87"/>
                  </a:lnTo>
                  <a:cubicBezTo>
                    <a:pt x="58" y="80"/>
                    <a:pt x="65" y="72"/>
                    <a:pt x="58" y="58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" name="Google Shape;796;p59"/>
            <p:cNvSpPr/>
            <p:nvPr/>
          </p:nvSpPr>
          <p:spPr>
            <a:xfrm>
              <a:off x="3239825" y="5235525"/>
              <a:ext cx="1850" cy="2225"/>
            </a:xfrm>
            <a:custGeom>
              <a:rect b="b" l="l" r="r" t="t"/>
              <a:pathLst>
                <a:path extrusionOk="0" h="89" w="74">
                  <a:moveTo>
                    <a:pt x="44" y="1"/>
                  </a:moveTo>
                  <a:cubicBezTo>
                    <a:pt x="37" y="1"/>
                    <a:pt x="28" y="8"/>
                    <a:pt x="23" y="18"/>
                  </a:cubicBezTo>
                  <a:lnTo>
                    <a:pt x="8" y="54"/>
                  </a:lnTo>
                  <a:cubicBezTo>
                    <a:pt x="1" y="69"/>
                    <a:pt x="1" y="83"/>
                    <a:pt x="15" y="83"/>
                  </a:cubicBezTo>
                  <a:cubicBezTo>
                    <a:pt x="15" y="87"/>
                    <a:pt x="17" y="89"/>
                    <a:pt x="19" y="89"/>
                  </a:cubicBezTo>
                  <a:cubicBezTo>
                    <a:pt x="21" y="89"/>
                    <a:pt x="23" y="87"/>
                    <a:pt x="23" y="83"/>
                  </a:cubicBezTo>
                  <a:cubicBezTo>
                    <a:pt x="27" y="85"/>
                    <a:pt x="30" y="86"/>
                    <a:pt x="33" y="86"/>
                  </a:cubicBezTo>
                  <a:cubicBezTo>
                    <a:pt x="41" y="86"/>
                    <a:pt x="44" y="81"/>
                    <a:pt x="44" y="76"/>
                  </a:cubicBezTo>
                  <a:lnTo>
                    <a:pt x="66" y="33"/>
                  </a:lnTo>
                  <a:cubicBezTo>
                    <a:pt x="73" y="25"/>
                    <a:pt x="66" y="11"/>
                    <a:pt x="51" y="4"/>
                  </a:cubicBezTo>
                  <a:cubicBezTo>
                    <a:pt x="49" y="2"/>
                    <a:pt x="47" y="1"/>
                    <a:pt x="4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" name="Google Shape;797;p59"/>
            <p:cNvSpPr/>
            <p:nvPr/>
          </p:nvSpPr>
          <p:spPr>
            <a:xfrm>
              <a:off x="3414025" y="5231825"/>
              <a:ext cx="1825" cy="2175"/>
            </a:xfrm>
            <a:custGeom>
              <a:rect b="b" l="l" r="r" t="t"/>
              <a:pathLst>
                <a:path extrusionOk="0" h="87" w="73">
                  <a:moveTo>
                    <a:pt x="15" y="0"/>
                  </a:moveTo>
                  <a:cubicBezTo>
                    <a:pt x="0" y="8"/>
                    <a:pt x="0" y="22"/>
                    <a:pt x="7" y="36"/>
                  </a:cubicBezTo>
                  <a:cubicBezTo>
                    <a:pt x="15" y="51"/>
                    <a:pt x="22" y="58"/>
                    <a:pt x="29" y="72"/>
                  </a:cubicBezTo>
                  <a:cubicBezTo>
                    <a:pt x="29" y="80"/>
                    <a:pt x="36" y="87"/>
                    <a:pt x="43" y="87"/>
                  </a:cubicBezTo>
                  <a:lnTo>
                    <a:pt x="58" y="87"/>
                  </a:lnTo>
                  <a:cubicBezTo>
                    <a:pt x="65" y="80"/>
                    <a:pt x="72" y="65"/>
                    <a:pt x="65" y="51"/>
                  </a:cubicBezTo>
                  <a:lnTo>
                    <a:pt x="43" y="15"/>
                  </a:lnTo>
                  <a:cubicBezTo>
                    <a:pt x="36" y="0"/>
                    <a:pt x="29" y="0"/>
                    <a:pt x="1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" name="Google Shape;798;p59"/>
            <p:cNvSpPr/>
            <p:nvPr/>
          </p:nvSpPr>
          <p:spPr>
            <a:xfrm>
              <a:off x="3244525" y="5226475"/>
              <a:ext cx="2000" cy="2125"/>
            </a:xfrm>
            <a:custGeom>
              <a:rect b="b" l="l" r="r" t="t"/>
              <a:pathLst>
                <a:path extrusionOk="0" h="85" w="80">
                  <a:moveTo>
                    <a:pt x="48" y="0"/>
                  </a:moveTo>
                  <a:cubicBezTo>
                    <a:pt x="40" y="0"/>
                    <a:pt x="33" y="4"/>
                    <a:pt x="29" y="12"/>
                  </a:cubicBezTo>
                  <a:lnTo>
                    <a:pt x="8" y="48"/>
                  </a:lnTo>
                  <a:cubicBezTo>
                    <a:pt x="0" y="63"/>
                    <a:pt x="8" y="77"/>
                    <a:pt x="15" y="84"/>
                  </a:cubicBezTo>
                  <a:lnTo>
                    <a:pt x="29" y="84"/>
                  </a:lnTo>
                  <a:cubicBezTo>
                    <a:pt x="36" y="84"/>
                    <a:pt x="44" y="77"/>
                    <a:pt x="44" y="77"/>
                  </a:cubicBezTo>
                  <a:lnTo>
                    <a:pt x="73" y="34"/>
                  </a:lnTo>
                  <a:cubicBezTo>
                    <a:pt x="80" y="27"/>
                    <a:pt x="73" y="12"/>
                    <a:pt x="65" y="5"/>
                  </a:cubicBezTo>
                  <a:cubicBezTo>
                    <a:pt x="59" y="2"/>
                    <a:pt x="53" y="0"/>
                    <a:pt x="4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" name="Google Shape;799;p59"/>
            <p:cNvSpPr/>
            <p:nvPr/>
          </p:nvSpPr>
          <p:spPr>
            <a:xfrm>
              <a:off x="3408525" y="5222950"/>
              <a:ext cx="2100" cy="2225"/>
            </a:xfrm>
            <a:custGeom>
              <a:rect b="b" l="l" r="r" t="t"/>
              <a:pathLst>
                <a:path extrusionOk="0" h="89" w="84">
                  <a:moveTo>
                    <a:pt x="34" y="0"/>
                  </a:moveTo>
                  <a:cubicBezTo>
                    <a:pt x="16" y="0"/>
                    <a:pt x="1" y="17"/>
                    <a:pt x="11" y="38"/>
                  </a:cubicBezTo>
                  <a:cubicBezTo>
                    <a:pt x="25" y="45"/>
                    <a:pt x="33" y="60"/>
                    <a:pt x="40" y="74"/>
                  </a:cubicBezTo>
                  <a:cubicBezTo>
                    <a:pt x="40" y="81"/>
                    <a:pt x="47" y="88"/>
                    <a:pt x="61" y="88"/>
                  </a:cubicBezTo>
                  <a:cubicBezTo>
                    <a:pt x="61" y="88"/>
                    <a:pt x="69" y="81"/>
                    <a:pt x="69" y="81"/>
                  </a:cubicBezTo>
                  <a:cubicBezTo>
                    <a:pt x="83" y="74"/>
                    <a:pt x="83" y="60"/>
                    <a:pt x="76" y="52"/>
                  </a:cubicBezTo>
                  <a:cubicBezTo>
                    <a:pt x="69" y="38"/>
                    <a:pt x="61" y="24"/>
                    <a:pt x="54" y="9"/>
                  </a:cubicBezTo>
                  <a:cubicBezTo>
                    <a:pt x="48" y="3"/>
                    <a:pt x="41" y="0"/>
                    <a:pt x="34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" name="Google Shape;800;p59"/>
            <p:cNvSpPr/>
            <p:nvPr/>
          </p:nvSpPr>
          <p:spPr>
            <a:xfrm>
              <a:off x="3250300" y="5218000"/>
              <a:ext cx="2000" cy="2025"/>
            </a:xfrm>
            <a:custGeom>
              <a:rect b="b" l="l" r="r" t="t"/>
              <a:pathLst>
                <a:path extrusionOk="0" h="81" w="80">
                  <a:moveTo>
                    <a:pt x="55" y="0"/>
                  </a:moveTo>
                  <a:cubicBezTo>
                    <a:pt x="47" y="0"/>
                    <a:pt x="41" y="4"/>
                    <a:pt x="36" y="12"/>
                  </a:cubicBezTo>
                  <a:lnTo>
                    <a:pt x="15" y="48"/>
                  </a:lnTo>
                  <a:cubicBezTo>
                    <a:pt x="0" y="56"/>
                    <a:pt x="0" y="70"/>
                    <a:pt x="15" y="77"/>
                  </a:cubicBezTo>
                  <a:lnTo>
                    <a:pt x="22" y="77"/>
                  </a:lnTo>
                  <a:cubicBezTo>
                    <a:pt x="24" y="80"/>
                    <a:pt x="27" y="80"/>
                    <a:pt x="31" y="80"/>
                  </a:cubicBezTo>
                  <a:cubicBezTo>
                    <a:pt x="38" y="80"/>
                    <a:pt x="46" y="77"/>
                    <a:pt x="51" y="77"/>
                  </a:cubicBezTo>
                  <a:lnTo>
                    <a:pt x="72" y="41"/>
                  </a:lnTo>
                  <a:cubicBezTo>
                    <a:pt x="80" y="27"/>
                    <a:pt x="80" y="12"/>
                    <a:pt x="72" y="5"/>
                  </a:cubicBezTo>
                  <a:cubicBezTo>
                    <a:pt x="66" y="2"/>
                    <a:pt x="60" y="0"/>
                    <a:pt x="5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" name="Google Shape;801;p59"/>
            <p:cNvSpPr/>
            <p:nvPr/>
          </p:nvSpPr>
          <p:spPr>
            <a:xfrm>
              <a:off x="3402650" y="5214600"/>
              <a:ext cx="2025" cy="2100"/>
            </a:xfrm>
            <a:custGeom>
              <a:rect b="b" l="l" r="r" t="t"/>
              <a:pathLst>
                <a:path extrusionOk="0" h="84" w="81">
                  <a:moveTo>
                    <a:pt x="22" y="1"/>
                  </a:moveTo>
                  <a:cubicBezTo>
                    <a:pt x="17" y="1"/>
                    <a:pt x="12" y="4"/>
                    <a:pt x="8" y="11"/>
                  </a:cubicBezTo>
                  <a:cubicBezTo>
                    <a:pt x="1" y="19"/>
                    <a:pt x="1" y="33"/>
                    <a:pt x="8" y="40"/>
                  </a:cubicBezTo>
                  <a:cubicBezTo>
                    <a:pt x="15" y="55"/>
                    <a:pt x="30" y="62"/>
                    <a:pt x="37" y="76"/>
                  </a:cubicBezTo>
                  <a:cubicBezTo>
                    <a:pt x="37" y="83"/>
                    <a:pt x="44" y="83"/>
                    <a:pt x="51" y="83"/>
                  </a:cubicBezTo>
                  <a:cubicBezTo>
                    <a:pt x="58" y="83"/>
                    <a:pt x="66" y="83"/>
                    <a:pt x="66" y="76"/>
                  </a:cubicBezTo>
                  <a:cubicBezTo>
                    <a:pt x="80" y="69"/>
                    <a:pt x="80" y="55"/>
                    <a:pt x="66" y="47"/>
                  </a:cubicBezTo>
                  <a:lnTo>
                    <a:pt x="37" y="11"/>
                  </a:lnTo>
                  <a:cubicBezTo>
                    <a:pt x="33" y="4"/>
                    <a:pt x="28" y="1"/>
                    <a:pt x="2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" name="Google Shape;802;p59"/>
            <p:cNvSpPr/>
            <p:nvPr/>
          </p:nvSpPr>
          <p:spPr>
            <a:xfrm>
              <a:off x="3256775" y="5210000"/>
              <a:ext cx="2425" cy="2000"/>
            </a:xfrm>
            <a:custGeom>
              <a:rect b="b" l="l" r="r" t="t"/>
              <a:pathLst>
                <a:path extrusionOk="0" h="80" w="97">
                  <a:moveTo>
                    <a:pt x="62" y="0"/>
                  </a:moveTo>
                  <a:cubicBezTo>
                    <a:pt x="56" y="0"/>
                    <a:pt x="50" y="2"/>
                    <a:pt x="44" y="8"/>
                  </a:cubicBezTo>
                  <a:cubicBezTo>
                    <a:pt x="37" y="22"/>
                    <a:pt x="23" y="29"/>
                    <a:pt x="15" y="44"/>
                  </a:cubicBezTo>
                  <a:cubicBezTo>
                    <a:pt x="1" y="58"/>
                    <a:pt x="8" y="80"/>
                    <a:pt x="30" y="80"/>
                  </a:cubicBezTo>
                  <a:cubicBezTo>
                    <a:pt x="37" y="80"/>
                    <a:pt x="44" y="80"/>
                    <a:pt x="44" y="73"/>
                  </a:cubicBezTo>
                  <a:lnTo>
                    <a:pt x="80" y="37"/>
                  </a:lnTo>
                  <a:cubicBezTo>
                    <a:pt x="96" y="20"/>
                    <a:pt x="80" y="0"/>
                    <a:pt x="6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" name="Google Shape;803;p59"/>
            <p:cNvSpPr/>
            <p:nvPr/>
          </p:nvSpPr>
          <p:spPr>
            <a:xfrm>
              <a:off x="3395625" y="5207175"/>
              <a:ext cx="2000" cy="1950"/>
            </a:xfrm>
            <a:custGeom>
              <a:rect b="b" l="l" r="r" t="t"/>
              <a:pathLst>
                <a:path extrusionOk="0" h="78" w="80">
                  <a:moveTo>
                    <a:pt x="23" y="0"/>
                  </a:moveTo>
                  <a:cubicBezTo>
                    <a:pt x="17" y="0"/>
                    <a:pt x="11" y="2"/>
                    <a:pt x="8" y="5"/>
                  </a:cubicBezTo>
                  <a:cubicBezTo>
                    <a:pt x="0" y="13"/>
                    <a:pt x="0" y="27"/>
                    <a:pt x="8" y="41"/>
                  </a:cubicBezTo>
                  <a:lnTo>
                    <a:pt x="44" y="70"/>
                  </a:lnTo>
                  <a:cubicBezTo>
                    <a:pt x="44" y="70"/>
                    <a:pt x="51" y="78"/>
                    <a:pt x="58" y="78"/>
                  </a:cubicBezTo>
                  <a:cubicBezTo>
                    <a:pt x="65" y="78"/>
                    <a:pt x="73" y="78"/>
                    <a:pt x="73" y="70"/>
                  </a:cubicBezTo>
                  <a:cubicBezTo>
                    <a:pt x="80" y="63"/>
                    <a:pt x="80" y="49"/>
                    <a:pt x="73" y="41"/>
                  </a:cubicBezTo>
                  <a:lnTo>
                    <a:pt x="44" y="5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" name="Google Shape;804;p59"/>
            <p:cNvSpPr/>
            <p:nvPr/>
          </p:nvSpPr>
          <p:spPr>
            <a:xfrm>
              <a:off x="3264175" y="5202875"/>
              <a:ext cx="2425" cy="1925"/>
            </a:xfrm>
            <a:custGeom>
              <a:rect b="b" l="l" r="r" t="t"/>
              <a:pathLst>
                <a:path extrusionOk="0" h="77" w="97">
                  <a:moveTo>
                    <a:pt x="55" y="1"/>
                  </a:moveTo>
                  <a:cubicBezTo>
                    <a:pt x="51" y="1"/>
                    <a:pt x="47" y="2"/>
                    <a:pt x="44" y="4"/>
                  </a:cubicBezTo>
                  <a:cubicBezTo>
                    <a:pt x="37" y="19"/>
                    <a:pt x="22" y="26"/>
                    <a:pt x="15" y="40"/>
                  </a:cubicBezTo>
                  <a:cubicBezTo>
                    <a:pt x="1" y="48"/>
                    <a:pt x="1" y="62"/>
                    <a:pt x="15" y="69"/>
                  </a:cubicBezTo>
                  <a:cubicBezTo>
                    <a:pt x="15" y="76"/>
                    <a:pt x="22" y="76"/>
                    <a:pt x="29" y="76"/>
                  </a:cubicBezTo>
                  <a:cubicBezTo>
                    <a:pt x="37" y="76"/>
                    <a:pt x="37" y="76"/>
                    <a:pt x="44" y="69"/>
                  </a:cubicBezTo>
                  <a:lnTo>
                    <a:pt x="73" y="40"/>
                  </a:lnTo>
                  <a:cubicBezTo>
                    <a:pt x="97" y="28"/>
                    <a:pt x="75" y="1"/>
                    <a:pt x="55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" name="Google Shape;805;p59"/>
            <p:cNvSpPr/>
            <p:nvPr/>
          </p:nvSpPr>
          <p:spPr>
            <a:xfrm>
              <a:off x="3387875" y="5200500"/>
              <a:ext cx="2175" cy="1775"/>
            </a:xfrm>
            <a:custGeom>
              <a:rect b="b" l="l" r="r" t="t"/>
              <a:pathLst>
                <a:path extrusionOk="0" h="71" w="87">
                  <a:moveTo>
                    <a:pt x="23" y="0"/>
                  </a:moveTo>
                  <a:cubicBezTo>
                    <a:pt x="17" y="0"/>
                    <a:pt x="11" y="2"/>
                    <a:pt x="7" y="6"/>
                  </a:cubicBezTo>
                  <a:cubicBezTo>
                    <a:pt x="0" y="13"/>
                    <a:pt x="0" y="27"/>
                    <a:pt x="7" y="42"/>
                  </a:cubicBezTo>
                  <a:lnTo>
                    <a:pt x="44" y="70"/>
                  </a:lnTo>
                  <a:lnTo>
                    <a:pt x="58" y="70"/>
                  </a:lnTo>
                  <a:cubicBezTo>
                    <a:pt x="65" y="70"/>
                    <a:pt x="72" y="70"/>
                    <a:pt x="80" y="63"/>
                  </a:cubicBezTo>
                  <a:cubicBezTo>
                    <a:pt x="87" y="56"/>
                    <a:pt x="87" y="42"/>
                    <a:pt x="80" y="34"/>
                  </a:cubicBezTo>
                  <a:lnTo>
                    <a:pt x="44" y="6"/>
                  </a:lnTo>
                  <a:cubicBezTo>
                    <a:pt x="36" y="2"/>
                    <a:pt x="29" y="0"/>
                    <a:pt x="2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" name="Google Shape;806;p59"/>
            <p:cNvSpPr/>
            <p:nvPr/>
          </p:nvSpPr>
          <p:spPr>
            <a:xfrm>
              <a:off x="3272300" y="5196625"/>
              <a:ext cx="2350" cy="1850"/>
            </a:xfrm>
            <a:custGeom>
              <a:rect b="b" l="l" r="r" t="t"/>
              <a:pathLst>
                <a:path extrusionOk="0" h="74" w="94">
                  <a:moveTo>
                    <a:pt x="68" y="1"/>
                  </a:moveTo>
                  <a:cubicBezTo>
                    <a:pt x="63" y="1"/>
                    <a:pt x="57" y="3"/>
                    <a:pt x="51" y="9"/>
                  </a:cubicBezTo>
                  <a:lnTo>
                    <a:pt x="15" y="31"/>
                  </a:lnTo>
                  <a:cubicBezTo>
                    <a:pt x="7" y="38"/>
                    <a:pt x="0" y="52"/>
                    <a:pt x="7" y="60"/>
                  </a:cubicBezTo>
                  <a:cubicBezTo>
                    <a:pt x="15" y="67"/>
                    <a:pt x="22" y="74"/>
                    <a:pt x="29" y="74"/>
                  </a:cubicBezTo>
                  <a:cubicBezTo>
                    <a:pt x="29" y="74"/>
                    <a:pt x="36" y="74"/>
                    <a:pt x="43" y="67"/>
                  </a:cubicBezTo>
                  <a:lnTo>
                    <a:pt x="79" y="45"/>
                  </a:lnTo>
                  <a:cubicBezTo>
                    <a:pt x="87" y="38"/>
                    <a:pt x="94" y="24"/>
                    <a:pt x="87" y="9"/>
                  </a:cubicBezTo>
                  <a:cubicBezTo>
                    <a:pt x="83" y="5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" name="Google Shape;807;p59"/>
            <p:cNvSpPr/>
            <p:nvPr/>
          </p:nvSpPr>
          <p:spPr>
            <a:xfrm>
              <a:off x="3379175" y="5194525"/>
              <a:ext cx="2600" cy="1625"/>
            </a:xfrm>
            <a:custGeom>
              <a:rect b="b" l="l" r="r" t="t"/>
              <a:pathLst>
                <a:path extrusionOk="0" h="65" w="104">
                  <a:moveTo>
                    <a:pt x="32" y="1"/>
                  </a:moveTo>
                  <a:cubicBezTo>
                    <a:pt x="15" y="1"/>
                    <a:pt x="0" y="31"/>
                    <a:pt x="24" y="43"/>
                  </a:cubicBezTo>
                  <a:lnTo>
                    <a:pt x="60" y="64"/>
                  </a:lnTo>
                  <a:lnTo>
                    <a:pt x="74" y="64"/>
                  </a:lnTo>
                  <a:cubicBezTo>
                    <a:pt x="81" y="64"/>
                    <a:pt x="89" y="64"/>
                    <a:pt x="96" y="57"/>
                  </a:cubicBezTo>
                  <a:cubicBezTo>
                    <a:pt x="103" y="50"/>
                    <a:pt x="96" y="35"/>
                    <a:pt x="89" y="28"/>
                  </a:cubicBezTo>
                  <a:lnTo>
                    <a:pt x="45" y="7"/>
                  </a:lnTo>
                  <a:cubicBezTo>
                    <a:pt x="41" y="2"/>
                    <a:pt x="37" y="1"/>
                    <a:pt x="32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" name="Google Shape;808;p59"/>
            <p:cNvSpPr/>
            <p:nvPr/>
          </p:nvSpPr>
          <p:spPr>
            <a:xfrm>
              <a:off x="3281125" y="5191300"/>
              <a:ext cx="2200" cy="1775"/>
            </a:xfrm>
            <a:custGeom>
              <a:rect b="b" l="l" r="r" t="t"/>
              <a:pathLst>
                <a:path extrusionOk="0" h="71" w="88">
                  <a:moveTo>
                    <a:pt x="68" y="1"/>
                  </a:moveTo>
                  <a:cubicBezTo>
                    <a:pt x="63" y="1"/>
                    <a:pt x="57" y="3"/>
                    <a:pt x="51" y="6"/>
                  </a:cubicBezTo>
                  <a:lnTo>
                    <a:pt x="15" y="27"/>
                  </a:lnTo>
                  <a:cubicBezTo>
                    <a:pt x="1" y="27"/>
                    <a:pt x="1" y="42"/>
                    <a:pt x="8" y="56"/>
                  </a:cubicBezTo>
                  <a:cubicBezTo>
                    <a:pt x="8" y="63"/>
                    <a:pt x="15" y="63"/>
                    <a:pt x="22" y="71"/>
                  </a:cubicBezTo>
                  <a:cubicBezTo>
                    <a:pt x="29" y="71"/>
                    <a:pt x="29" y="63"/>
                    <a:pt x="37" y="63"/>
                  </a:cubicBezTo>
                  <a:lnTo>
                    <a:pt x="73" y="42"/>
                  </a:lnTo>
                  <a:cubicBezTo>
                    <a:pt x="87" y="35"/>
                    <a:pt x="87" y="20"/>
                    <a:pt x="87" y="13"/>
                  </a:cubicBezTo>
                  <a:cubicBezTo>
                    <a:pt x="83" y="4"/>
                    <a:pt x="76" y="1"/>
                    <a:pt x="6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" name="Google Shape;809;p59"/>
            <p:cNvSpPr/>
            <p:nvPr/>
          </p:nvSpPr>
          <p:spPr>
            <a:xfrm>
              <a:off x="3370375" y="5189450"/>
              <a:ext cx="2375" cy="1650"/>
            </a:xfrm>
            <a:custGeom>
              <a:rect b="b" l="l" r="r" t="t"/>
              <a:pathLst>
                <a:path extrusionOk="0" h="66" w="95">
                  <a:moveTo>
                    <a:pt x="37" y="0"/>
                  </a:moveTo>
                  <a:cubicBezTo>
                    <a:pt x="22" y="0"/>
                    <a:pt x="8" y="0"/>
                    <a:pt x="8" y="15"/>
                  </a:cubicBezTo>
                  <a:cubicBezTo>
                    <a:pt x="1" y="22"/>
                    <a:pt x="8" y="36"/>
                    <a:pt x="15" y="44"/>
                  </a:cubicBezTo>
                  <a:lnTo>
                    <a:pt x="58" y="65"/>
                  </a:lnTo>
                  <a:lnTo>
                    <a:pt x="66" y="65"/>
                  </a:lnTo>
                  <a:cubicBezTo>
                    <a:pt x="73" y="65"/>
                    <a:pt x="80" y="58"/>
                    <a:pt x="87" y="51"/>
                  </a:cubicBezTo>
                  <a:cubicBezTo>
                    <a:pt x="94" y="44"/>
                    <a:pt x="87" y="29"/>
                    <a:pt x="80" y="22"/>
                  </a:cubicBezTo>
                  <a:lnTo>
                    <a:pt x="37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" name="Google Shape;810;p59"/>
            <p:cNvSpPr/>
            <p:nvPr/>
          </p:nvSpPr>
          <p:spPr>
            <a:xfrm>
              <a:off x="3290325" y="5186850"/>
              <a:ext cx="2375" cy="1725"/>
            </a:xfrm>
            <a:custGeom>
              <a:rect b="b" l="l" r="r" t="t"/>
              <a:pathLst>
                <a:path extrusionOk="0" h="69" w="95">
                  <a:moveTo>
                    <a:pt x="69" y="1"/>
                  </a:moveTo>
                  <a:cubicBezTo>
                    <a:pt x="66" y="1"/>
                    <a:pt x="62" y="1"/>
                    <a:pt x="58" y="3"/>
                  </a:cubicBezTo>
                  <a:lnTo>
                    <a:pt x="15" y="18"/>
                  </a:lnTo>
                  <a:cubicBezTo>
                    <a:pt x="8" y="25"/>
                    <a:pt x="0" y="39"/>
                    <a:pt x="8" y="54"/>
                  </a:cubicBezTo>
                  <a:cubicBezTo>
                    <a:pt x="8" y="61"/>
                    <a:pt x="15" y="61"/>
                    <a:pt x="29" y="68"/>
                  </a:cubicBezTo>
                  <a:lnTo>
                    <a:pt x="36" y="61"/>
                  </a:lnTo>
                  <a:lnTo>
                    <a:pt x="80" y="47"/>
                  </a:lnTo>
                  <a:cubicBezTo>
                    <a:pt x="87" y="39"/>
                    <a:pt x="94" y="25"/>
                    <a:pt x="87" y="18"/>
                  </a:cubicBezTo>
                  <a:cubicBezTo>
                    <a:pt x="87" y="7"/>
                    <a:pt x="79" y="1"/>
                    <a:pt x="69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" name="Google Shape;811;p59"/>
            <p:cNvSpPr/>
            <p:nvPr/>
          </p:nvSpPr>
          <p:spPr>
            <a:xfrm>
              <a:off x="3360825" y="5185400"/>
              <a:ext cx="2725" cy="1550"/>
            </a:xfrm>
            <a:custGeom>
              <a:rect b="b" l="l" r="r" t="t"/>
              <a:pathLst>
                <a:path extrusionOk="0" h="62" w="109">
                  <a:moveTo>
                    <a:pt x="26" y="1"/>
                  </a:moveTo>
                  <a:cubicBezTo>
                    <a:pt x="18" y="1"/>
                    <a:pt x="13" y="8"/>
                    <a:pt x="8" y="18"/>
                  </a:cubicBezTo>
                  <a:cubicBezTo>
                    <a:pt x="0" y="25"/>
                    <a:pt x="8" y="40"/>
                    <a:pt x="22" y="47"/>
                  </a:cubicBezTo>
                  <a:lnTo>
                    <a:pt x="65" y="61"/>
                  </a:lnTo>
                  <a:lnTo>
                    <a:pt x="73" y="61"/>
                  </a:lnTo>
                  <a:cubicBezTo>
                    <a:pt x="101" y="61"/>
                    <a:pt x="109" y="25"/>
                    <a:pt x="80" y="18"/>
                  </a:cubicBezTo>
                  <a:lnTo>
                    <a:pt x="36" y="4"/>
                  </a:lnTo>
                  <a:cubicBezTo>
                    <a:pt x="33" y="2"/>
                    <a:pt x="29" y="1"/>
                    <a:pt x="2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" name="Google Shape;812;p59"/>
            <p:cNvSpPr/>
            <p:nvPr/>
          </p:nvSpPr>
          <p:spPr>
            <a:xfrm>
              <a:off x="3300050" y="5183500"/>
              <a:ext cx="2375" cy="1475"/>
            </a:xfrm>
            <a:custGeom>
              <a:rect b="b" l="l" r="r" t="t"/>
              <a:pathLst>
                <a:path extrusionOk="0" h="59" w="95">
                  <a:moveTo>
                    <a:pt x="66" y="0"/>
                  </a:moveTo>
                  <a:lnTo>
                    <a:pt x="22" y="15"/>
                  </a:lnTo>
                  <a:cubicBezTo>
                    <a:pt x="8" y="15"/>
                    <a:pt x="1" y="29"/>
                    <a:pt x="1" y="44"/>
                  </a:cubicBezTo>
                  <a:cubicBezTo>
                    <a:pt x="8" y="51"/>
                    <a:pt x="15" y="58"/>
                    <a:pt x="22" y="58"/>
                  </a:cubicBezTo>
                  <a:lnTo>
                    <a:pt x="30" y="58"/>
                  </a:lnTo>
                  <a:lnTo>
                    <a:pt x="73" y="44"/>
                  </a:lnTo>
                  <a:cubicBezTo>
                    <a:pt x="87" y="44"/>
                    <a:pt x="95" y="29"/>
                    <a:pt x="95" y="15"/>
                  </a:cubicBezTo>
                  <a:cubicBezTo>
                    <a:pt x="87" y="8"/>
                    <a:pt x="73" y="0"/>
                    <a:pt x="6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" name="Google Shape;813;p59"/>
            <p:cNvSpPr/>
            <p:nvPr/>
          </p:nvSpPr>
          <p:spPr>
            <a:xfrm>
              <a:off x="3351075" y="5182425"/>
              <a:ext cx="2375" cy="1450"/>
            </a:xfrm>
            <a:custGeom>
              <a:rect b="b" l="l" r="r" t="t"/>
              <a:pathLst>
                <a:path extrusionOk="0" h="58" w="95">
                  <a:moveTo>
                    <a:pt x="30" y="0"/>
                  </a:moveTo>
                  <a:cubicBezTo>
                    <a:pt x="15" y="0"/>
                    <a:pt x="1" y="7"/>
                    <a:pt x="1" y="22"/>
                  </a:cubicBezTo>
                  <a:cubicBezTo>
                    <a:pt x="1" y="29"/>
                    <a:pt x="8" y="43"/>
                    <a:pt x="15" y="51"/>
                  </a:cubicBezTo>
                  <a:lnTo>
                    <a:pt x="59" y="58"/>
                  </a:lnTo>
                  <a:lnTo>
                    <a:pt x="66" y="58"/>
                  </a:lnTo>
                  <a:cubicBezTo>
                    <a:pt x="80" y="58"/>
                    <a:pt x="88" y="51"/>
                    <a:pt x="88" y="43"/>
                  </a:cubicBezTo>
                  <a:cubicBezTo>
                    <a:pt x="95" y="29"/>
                    <a:pt x="88" y="15"/>
                    <a:pt x="73" y="15"/>
                  </a:cubicBezTo>
                  <a:lnTo>
                    <a:pt x="3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" name="Google Shape;814;p59"/>
            <p:cNvSpPr/>
            <p:nvPr/>
          </p:nvSpPr>
          <p:spPr>
            <a:xfrm>
              <a:off x="3310150" y="5181150"/>
              <a:ext cx="2375" cy="1350"/>
            </a:xfrm>
            <a:custGeom>
              <a:rect b="b" l="l" r="r" t="t"/>
              <a:pathLst>
                <a:path extrusionOk="0" h="54" w="95">
                  <a:moveTo>
                    <a:pt x="66" y="1"/>
                  </a:moveTo>
                  <a:lnTo>
                    <a:pt x="22" y="8"/>
                  </a:lnTo>
                  <a:cubicBezTo>
                    <a:pt x="8" y="8"/>
                    <a:pt x="1" y="22"/>
                    <a:pt x="1" y="37"/>
                  </a:cubicBezTo>
                  <a:cubicBezTo>
                    <a:pt x="7" y="43"/>
                    <a:pt x="12" y="53"/>
                    <a:pt x="22" y="53"/>
                  </a:cubicBezTo>
                  <a:cubicBezTo>
                    <a:pt x="24" y="53"/>
                    <a:pt x="27" y="52"/>
                    <a:pt x="30" y="51"/>
                  </a:cubicBezTo>
                  <a:lnTo>
                    <a:pt x="73" y="44"/>
                  </a:lnTo>
                  <a:cubicBezTo>
                    <a:pt x="87" y="44"/>
                    <a:pt x="95" y="29"/>
                    <a:pt x="95" y="22"/>
                  </a:cubicBezTo>
                  <a:cubicBezTo>
                    <a:pt x="87" y="8"/>
                    <a:pt x="80" y="1"/>
                    <a:pt x="6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" name="Google Shape;815;p59"/>
            <p:cNvSpPr/>
            <p:nvPr/>
          </p:nvSpPr>
          <p:spPr>
            <a:xfrm>
              <a:off x="3341000" y="5180575"/>
              <a:ext cx="2550" cy="1325"/>
            </a:xfrm>
            <a:custGeom>
              <a:rect b="b" l="l" r="r" t="t"/>
              <a:pathLst>
                <a:path extrusionOk="0" h="53" w="102">
                  <a:moveTo>
                    <a:pt x="21" y="0"/>
                  </a:moveTo>
                  <a:cubicBezTo>
                    <a:pt x="10" y="0"/>
                    <a:pt x="0" y="11"/>
                    <a:pt x="0" y="16"/>
                  </a:cubicBezTo>
                  <a:cubicBezTo>
                    <a:pt x="0" y="31"/>
                    <a:pt x="7" y="45"/>
                    <a:pt x="22" y="45"/>
                  </a:cubicBezTo>
                  <a:lnTo>
                    <a:pt x="65" y="52"/>
                  </a:lnTo>
                  <a:lnTo>
                    <a:pt x="72" y="52"/>
                  </a:lnTo>
                  <a:cubicBezTo>
                    <a:pt x="101" y="52"/>
                    <a:pt x="101" y="9"/>
                    <a:pt x="72" y="9"/>
                  </a:cubicBezTo>
                  <a:lnTo>
                    <a:pt x="29" y="2"/>
                  </a:lnTo>
                  <a:cubicBezTo>
                    <a:pt x="26" y="1"/>
                    <a:pt x="23" y="0"/>
                    <a:pt x="2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" name="Google Shape;816;p59"/>
            <p:cNvSpPr/>
            <p:nvPr/>
          </p:nvSpPr>
          <p:spPr>
            <a:xfrm>
              <a:off x="3320250" y="5180075"/>
              <a:ext cx="2375" cy="1100"/>
            </a:xfrm>
            <a:custGeom>
              <a:rect b="b" l="l" r="r" t="t"/>
              <a:pathLst>
                <a:path extrusionOk="0" h="44" w="95">
                  <a:moveTo>
                    <a:pt x="22" y="0"/>
                  </a:moveTo>
                  <a:cubicBezTo>
                    <a:pt x="15" y="0"/>
                    <a:pt x="1" y="8"/>
                    <a:pt x="8" y="22"/>
                  </a:cubicBezTo>
                  <a:cubicBezTo>
                    <a:pt x="8" y="36"/>
                    <a:pt x="15" y="44"/>
                    <a:pt x="29" y="44"/>
                  </a:cubicBezTo>
                  <a:lnTo>
                    <a:pt x="73" y="44"/>
                  </a:lnTo>
                  <a:cubicBezTo>
                    <a:pt x="87" y="44"/>
                    <a:pt x="94" y="29"/>
                    <a:pt x="94" y="22"/>
                  </a:cubicBezTo>
                  <a:cubicBezTo>
                    <a:pt x="94" y="8"/>
                    <a:pt x="80" y="0"/>
                    <a:pt x="73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" name="Google Shape;817;p59"/>
            <p:cNvSpPr/>
            <p:nvPr/>
          </p:nvSpPr>
          <p:spPr>
            <a:xfrm>
              <a:off x="3330525" y="5179700"/>
              <a:ext cx="2375" cy="1300"/>
            </a:xfrm>
            <a:custGeom>
              <a:rect b="b" l="l" r="r" t="t"/>
              <a:pathLst>
                <a:path extrusionOk="0" h="52" w="95">
                  <a:moveTo>
                    <a:pt x="30" y="1"/>
                  </a:moveTo>
                  <a:cubicBezTo>
                    <a:pt x="1" y="1"/>
                    <a:pt x="1" y="51"/>
                    <a:pt x="30" y="51"/>
                  </a:cubicBezTo>
                  <a:lnTo>
                    <a:pt x="73" y="51"/>
                  </a:lnTo>
                  <a:cubicBezTo>
                    <a:pt x="87" y="51"/>
                    <a:pt x="95" y="37"/>
                    <a:pt x="95" y="30"/>
                  </a:cubicBezTo>
                  <a:cubicBezTo>
                    <a:pt x="95" y="15"/>
                    <a:pt x="87" y="1"/>
                    <a:pt x="7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8" name="Google Shape;818;p59"/>
          <p:cNvGrpSpPr/>
          <p:nvPr/>
        </p:nvGrpSpPr>
        <p:grpSpPr>
          <a:xfrm>
            <a:off x="1221144" y="2343029"/>
            <a:ext cx="508123" cy="507955"/>
            <a:chOff x="1897577" y="2802432"/>
            <a:chExt cx="492176" cy="492014"/>
          </a:xfrm>
        </p:grpSpPr>
        <p:sp>
          <p:nvSpPr>
            <p:cNvPr id="819" name="Google Shape;819;p59"/>
            <p:cNvSpPr/>
            <p:nvPr/>
          </p:nvSpPr>
          <p:spPr>
            <a:xfrm>
              <a:off x="2067309" y="2802432"/>
              <a:ext cx="152163" cy="136326"/>
            </a:xfrm>
            <a:custGeom>
              <a:rect b="b" l="l" r="r" t="t"/>
              <a:pathLst>
                <a:path extrusionOk="0" h="8453" w="9435">
                  <a:moveTo>
                    <a:pt x="4727" y="1"/>
                  </a:moveTo>
                  <a:cubicBezTo>
                    <a:pt x="3131" y="1"/>
                    <a:pt x="1537" y="250"/>
                    <a:pt x="0" y="751"/>
                  </a:cubicBezTo>
                  <a:lnTo>
                    <a:pt x="2502" y="8452"/>
                  </a:lnTo>
                  <a:cubicBezTo>
                    <a:pt x="3225" y="8211"/>
                    <a:pt x="3983" y="8097"/>
                    <a:pt x="4740" y="8097"/>
                  </a:cubicBezTo>
                  <a:cubicBezTo>
                    <a:pt x="5486" y="8097"/>
                    <a:pt x="6221" y="8211"/>
                    <a:pt x="6932" y="8441"/>
                  </a:cubicBezTo>
                  <a:lnTo>
                    <a:pt x="9434" y="740"/>
                  </a:lnTo>
                  <a:cubicBezTo>
                    <a:pt x="7901" y="248"/>
                    <a:pt x="6313" y="1"/>
                    <a:pt x="4727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" name="Google Shape;820;p59"/>
            <p:cNvSpPr/>
            <p:nvPr/>
          </p:nvSpPr>
          <p:spPr>
            <a:xfrm>
              <a:off x="2179099" y="2814350"/>
              <a:ext cx="163452" cy="166049"/>
            </a:xfrm>
            <a:custGeom>
              <a:rect b="b" l="l" r="r" t="t"/>
              <a:pathLst>
                <a:path extrusionOk="0" h="10296" w="10135">
                  <a:moveTo>
                    <a:pt x="2491" y="1"/>
                  </a:moveTo>
                  <a:lnTo>
                    <a:pt x="0" y="7702"/>
                  </a:lnTo>
                  <a:cubicBezTo>
                    <a:pt x="1435" y="8161"/>
                    <a:pt x="2686" y="9079"/>
                    <a:pt x="3581" y="10296"/>
                  </a:cubicBezTo>
                  <a:lnTo>
                    <a:pt x="10135" y="5533"/>
                  </a:lnTo>
                  <a:cubicBezTo>
                    <a:pt x="8230" y="2927"/>
                    <a:pt x="5555" y="988"/>
                    <a:pt x="24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" name="Google Shape;821;p59"/>
            <p:cNvSpPr/>
            <p:nvPr/>
          </p:nvSpPr>
          <p:spPr>
            <a:xfrm>
              <a:off x="2236848" y="3048492"/>
              <a:ext cx="152905" cy="144760"/>
            </a:xfrm>
            <a:custGeom>
              <a:rect b="b" l="l" r="r" t="t"/>
              <a:pathLst>
                <a:path extrusionOk="0" h="8976" w="9481">
                  <a:moveTo>
                    <a:pt x="1377" y="0"/>
                  </a:moveTo>
                  <a:cubicBezTo>
                    <a:pt x="1377" y="1515"/>
                    <a:pt x="895" y="2996"/>
                    <a:pt x="0" y="4212"/>
                  </a:cubicBezTo>
                  <a:lnTo>
                    <a:pt x="6554" y="8976"/>
                  </a:lnTo>
                  <a:cubicBezTo>
                    <a:pt x="8459" y="6370"/>
                    <a:pt x="9480" y="3225"/>
                    <a:pt x="94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" name="Google Shape;822;p59"/>
            <p:cNvSpPr/>
            <p:nvPr/>
          </p:nvSpPr>
          <p:spPr>
            <a:xfrm>
              <a:off x="1944586" y="2814543"/>
              <a:ext cx="163097" cy="166226"/>
            </a:xfrm>
            <a:custGeom>
              <a:rect b="b" l="l" r="r" t="t"/>
              <a:pathLst>
                <a:path extrusionOk="0" h="10307" w="10113">
                  <a:moveTo>
                    <a:pt x="7610" y="0"/>
                  </a:moveTo>
                  <a:cubicBezTo>
                    <a:pt x="4557" y="999"/>
                    <a:pt x="1883" y="2938"/>
                    <a:pt x="1" y="5544"/>
                  </a:cubicBezTo>
                  <a:lnTo>
                    <a:pt x="6554" y="10307"/>
                  </a:lnTo>
                  <a:cubicBezTo>
                    <a:pt x="7438" y="9090"/>
                    <a:pt x="8677" y="8172"/>
                    <a:pt x="10112" y="7701"/>
                  </a:cubicBezTo>
                  <a:lnTo>
                    <a:pt x="761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" name="Google Shape;823;p59"/>
            <p:cNvSpPr/>
            <p:nvPr/>
          </p:nvSpPr>
          <p:spPr>
            <a:xfrm>
              <a:off x="2236848" y="2903562"/>
              <a:ext cx="152905" cy="144954"/>
            </a:xfrm>
            <a:custGeom>
              <a:rect b="b" l="l" r="r" t="t"/>
              <a:pathLst>
                <a:path extrusionOk="0" h="8988" w="9481">
                  <a:moveTo>
                    <a:pt x="6554" y="1"/>
                  </a:moveTo>
                  <a:lnTo>
                    <a:pt x="0" y="4764"/>
                  </a:lnTo>
                  <a:cubicBezTo>
                    <a:pt x="895" y="5992"/>
                    <a:pt x="1377" y="7472"/>
                    <a:pt x="1377" y="8987"/>
                  </a:cubicBezTo>
                  <a:lnTo>
                    <a:pt x="9469" y="8987"/>
                  </a:lnTo>
                  <a:cubicBezTo>
                    <a:pt x="9480" y="5751"/>
                    <a:pt x="8459" y="2606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" name="Google Shape;824;p59"/>
            <p:cNvSpPr/>
            <p:nvPr/>
          </p:nvSpPr>
          <p:spPr>
            <a:xfrm>
              <a:off x="2179099" y="3116417"/>
              <a:ext cx="163452" cy="166242"/>
            </a:xfrm>
            <a:custGeom>
              <a:rect b="b" l="l" r="r" t="t"/>
              <a:pathLst>
                <a:path extrusionOk="0" h="10308" w="10135">
                  <a:moveTo>
                    <a:pt x="3581" y="0"/>
                  </a:moveTo>
                  <a:cubicBezTo>
                    <a:pt x="2686" y="1229"/>
                    <a:pt x="1435" y="2135"/>
                    <a:pt x="0" y="2594"/>
                  </a:cubicBezTo>
                  <a:lnTo>
                    <a:pt x="2502" y="10307"/>
                  </a:lnTo>
                  <a:cubicBezTo>
                    <a:pt x="5567" y="9309"/>
                    <a:pt x="8241" y="7369"/>
                    <a:pt x="10135" y="4764"/>
                  </a:cubicBezTo>
                  <a:lnTo>
                    <a:pt x="358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" name="Google Shape;825;p59"/>
            <p:cNvSpPr/>
            <p:nvPr/>
          </p:nvSpPr>
          <p:spPr>
            <a:xfrm>
              <a:off x="1897577" y="2903933"/>
              <a:ext cx="152727" cy="144583"/>
            </a:xfrm>
            <a:custGeom>
              <a:rect b="b" l="l" r="r" t="t"/>
              <a:pathLst>
                <a:path extrusionOk="0" h="8965" w="9470">
                  <a:moveTo>
                    <a:pt x="2916" y="1"/>
                  </a:moveTo>
                  <a:cubicBezTo>
                    <a:pt x="1022" y="2606"/>
                    <a:pt x="0" y="5739"/>
                    <a:pt x="12" y="8964"/>
                  </a:cubicBezTo>
                  <a:lnTo>
                    <a:pt x="8103" y="8964"/>
                  </a:lnTo>
                  <a:cubicBezTo>
                    <a:pt x="8103" y="7449"/>
                    <a:pt x="8574" y="5980"/>
                    <a:pt x="9469" y="4764"/>
                  </a:cubicBezTo>
                  <a:lnTo>
                    <a:pt x="291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" name="Google Shape;826;p59"/>
            <p:cNvSpPr/>
            <p:nvPr/>
          </p:nvSpPr>
          <p:spPr>
            <a:xfrm>
              <a:off x="2067309" y="3158056"/>
              <a:ext cx="152163" cy="136390"/>
            </a:xfrm>
            <a:custGeom>
              <a:rect b="b" l="l" r="r" t="t"/>
              <a:pathLst>
                <a:path extrusionOk="0" h="8457" w="9435">
                  <a:moveTo>
                    <a:pt x="2502" y="1"/>
                  </a:moveTo>
                  <a:lnTo>
                    <a:pt x="0" y="7702"/>
                  </a:lnTo>
                  <a:cubicBezTo>
                    <a:pt x="1541" y="8204"/>
                    <a:pt x="3140" y="8457"/>
                    <a:pt x="4740" y="8457"/>
                  </a:cubicBezTo>
                  <a:cubicBezTo>
                    <a:pt x="6322" y="8457"/>
                    <a:pt x="7905" y="8210"/>
                    <a:pt x="9434" y="7714"/>
                  </a:cubicBezTo>
                  <a:lnTo>
                    <a:pt x="6932" y="12"/>
                  </a:lnTo>
                  <a:cubicBezTo>
                    <a:pt x="6221" y="242"/>
                    <a:pt x="5475" y="357"/>
                    <a:pt x="4740" y="357"/>
                  </a:cubicBezTo>
                  <a:cubicBezTo>
                    <a:pt x="3983" y="357"/>
                    <a:pt x="3225" y="242"/>
                    <a:pt x="250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" name="Google Shape;827;p59"/>
            <p:cNvSpPr/>
            <p:nvPr/>
          </p:nvSpPr>
          <p:spPr>
            <a:xfrm>
              <a:off x="1944586" y="3116046"/>
              <a:ext cx="163097" cy="166242"/>
            </a:xfrm>
            <a:custGeom>
              <a:rect b="b" l="l" r="r" t="t"/>
              <a:pathLst>
                <a:path extrusionOk="0" h="10308" w="10113">
                  <a:moveTo>
                    <a:pt x="6554" y="1"/>
                  </a:moveTo>
                  <a:lnTo>
                    <a:pt x="1" y="4764"/>
                  </a:lnTo>
                  <a:cubicBezTo>
                    <a:pt x="1883" y="7369"/>
                    <a:pt x="4557" y="9309"/>
                    <a:pt x="7610" y="10307"/>
                  </a:cubicBezTo>
                  <a:lnTo>
                    <a:pt x="10112" y="2606"/>
                  </a:lnTo>
                  <a:cubicBezTo>
                    <a:pt x="8677" y="2135"/>
                    <a:pt x="7438" y="1229"/>
                    <a:pt x="65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" name="Google Shape;828;p59"/>
            <p:cNvSpPr/>
            <p:nvPr/>
          </p:nvSpPr>
          <p:spPr>
            <a:xfrm>
              <a:off x="1897577" y="3048492"/>
              <a:ext cx="152727" cy="144390"/>
            </a:xfrm>
            <a:custGeom>
              <a:rect b="b" l="l" r="r" t="t"/>
              <a:pathLst>
                <a:path extrusionOk="0" h="8953" w="9470">
                  <a:moveTo>
                    <a:pt x="12" y="0"/>
                  </a:moveTo>
                  <a:cubicBezTo>
                    <a:pt x="0" y="3214"/>
                    <a:pt x="1022" y="6347"/>
                    <a:pt x="2916" y="8953"/>
                  </a:cubicBezTo>
                  <a:lnTo>
                    <a:pt x="9469" y="4190"/>
                  </a:lnTo>
                  <a:cubicBezTo>
                    <a:pt x="8574" y="2973"/>
                    <a:pt x="8103" y="1504"/>
                    <a:pt x="810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" name="Google Shape;829;p59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" name="Google Shape;830;p59"/>
            <p:cNvSpPr/>
            <p:nvPr/>
          </p:nvSpPr>
          <p:spPr>
            <a:xfrm>
              <a:off x="2143379" y="3048492"/>
              <a:ext cx="16" cy="16"/>
            </a:xfrm>
            <a:custGeom>
              <a:rect b="b" l="l" r="r" t="t"/>
              <a:pathLst>
                <a:path extrusionOk="0" fill="none" h="1" w="1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" name="Google Shape;831;p59"/>
          <p:cNvGrpSpPr/>
          <p:nvPr/>
        </p:nvGrpSpPr>
        <p:grpSpPr>
          <a:xfrm>
            <a:off x="1888175" y="3096565"/>
            <a:ext cx="508118" cy="508066"/>
            <a:chOff x="2543222" y="2802319"/>
            <a:chExt cx="492172" cy="492122"/>
          </a:xfrm>
        </p:grpSpPr>
        <p:sp>
          <p:nvSpPr>
            <p:cNvPr id="832" name="Google Shape;832;p59"/>
            <p:cNvSpPr/>
            <p:nvPr/>
          </p:nvSpPr>
          <p:spPr>
            <a:xfrm>
              <a:off x="2712955" y="2802319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4725" y="0"/>
                  </a:moveTo>
                  <a:cubicBezTo>
                    <a:pt x="3131" y="0"/>
                    <a:pt x="1537" y="250"/>
                    <a:pt x="0" y="750"/>
                  </a:cubicBezTo>
                  <a:lnTo>
                    <a:pt x="620" y="2667"/>
                  </a:lnTo>
                  <a:cubicBezTo>
                    <a:pt x="1920" y="2253"/>
                    <a:pt x="3274" y="2024"/>
                    <a:pt x="4629" y="2024"/>
                  </a:cubicBezTo>
                  <a:cubicBezTo>
                    <a:pt x="4662" y="2024"/>
                    <a:pt x="4696" y="2024"/>
                    <a:pt x="4729" y="2024"/>
                  </a:cubicBezTo>
                  <a:cubicBezTo>
                    <a:pt x="4764" y="2024"/>
                    <a:pt x="4798" y="2024"/>
                    <a:pt x="4833" y="2024"/>
                  </a:cubicBezTo>
                  <a:cubicBezTo>
                    <a:pt x="6186" y="2024"/>
                    <a:pt x="7516" y="2242"/>
                    <a:pt x="8803" y="2656"/>
                  </a:cubicBezTo>
                  <a:lnTo>
                    <a:pt x="9423" y="739"/>
                  </a:lnTo>
                  <a:cubicBezTo>
                    <a:pt x="7895" y="247"/>
                    <a:pt x="6310" y="0"/>
                    <a:pt x="4725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" name="Google Shape;833;p59"/>
            <p:cNvSpPr/>
            <p:nvPr/>
          </p:nvSpPr>
          <p:spPr>
            <a:xfrm>
              <a:off x="2854917" y="2814237"/>
              <a:ext cx="133278" cy="108667"/>
            </a:xfrm>
            <a:custGeom>
              <a:rect b="b" l="l" r="r" t="t"/>
              <a:pathLst>
                <a:path extrusionOk="0" h="6738" w="8264">
                  <a:moveTo>
                    <a:pt x="631" y="0"/>
                  </a:moveTo>
                  <a:lnTo>
                    <a:pt x="0" y="1928"/>
                  </a:lnTo>
                  <a:cubicBezTo>
                    <a:pt x="2663" y="2789"/>
                    <a:pt x="4981" y="4465"/>
                    <a:pt x="6634" y="6737"/>
                  </a:cubicBezTo>
                  <a:lnTo>
                    <a:pt x="8264" y="5544"/>
                  </a:lnTo>
                  <a:cubicBezTo>
                    <a:pt x="6370" y="2938"/>
                    <a:pt x="3696" y="999"/>
                    <a:pt x="6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" name="Google Shape;834;p59"/>
            <p:cNvSpPr/>
            <p:nvPr/>
          </p:nvSpPr>
          <p:spPr>
            <a:xfrm>
              <a:off x="2961901" y="3048363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2537" y="1"/>
                  </a:moveTo>
                  <a:cubicBezTo>
                    <a:pt x="2537" y="2801"/>
                    <a:pt x="1653" y="5533"/>
                    <a:pt x="0" y="7794"/>
                  </a:cubicBezTo>
                  <a:lnTo>
                    <a:pt x="1630" y="8976"/>
                  </a:lnTo>
                  <a:cubicBezTo>
                    <a:pt x="3535" y="6371"/>
                    <a:pt x="4557" y="3226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" name="Google Shape;835;p59"/>
            <p:cNvSpPr/>
            <p:nvPr/>
          </p:nvSpPr>
          <p:spPr>
            <a:xfrm>
              <a:off x="2590054" y="2814414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7621" y="0"/>
                  </a:moveTo>
                  <a:cubicBezTo>
                    <a:pt x="4557" y="1010"/>
                    <a:pt x="1894" y="2950"/>
                    <a:pt x="0" y="5555"/>
                  </a:cubicBezTo>
                  <a:lnTo>
                    <a:pt x="1630" y="6738"/>
                  </a:lnTo>
                  <a:cubicBezTo>
                    <a:pt x="3271" y="4477"/>
                    <a:pt x="5590" y="2789"/>
                    <a:pt x="8241" y="1929"/>
                  </a:cubicBezTo>
                  <a:lnTo>
                    <a:pt x="762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" name="Google Shape;836;p59"/>
            <p:cNvSpPr/>
            <p:nvPr/>
          </p:nvSpPr>
          <p:spPr>
            <a:xfrm>
              <a:off x="2961901" y="2903626"/>
              <a:ext cx="73493" cy="144760"/>
            </a:xfrm>
            <a:custGeom>
              <a:rect b="b" l="l" r="r" t="t"/>
              <a:pathLst>
                <a:path extrusionOk="0" h="8976" w="4557">
                  <a:moveTo>
                    <a:pt x="1630" y="1"/>
                  </a:moveTo>
                  <a:lnTo>
                    <a:pt x="0" y="1194"/>
                  </a:lnTo>
                  <a:cubicBezTo>
                    <a:pt x="1653" y="3455"/>
                    <a:pt x="2537" y="6175"/>
                    <a:pt x="2537" y="8976"/>
                  </a:cubicBezTo>
                  <a:lnTo>
                    <a:pt x="4545" y="8976"/>
                  </a:lnTo>
                  <a:cubicBezTo>
                    <a:pt x="4557" y="5751"/>
                    <a:pt x="3535" y="2606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" name="Google Shape;837;p59"/>
            <p:cNvSpPr/>
            <p:nvPr/>
          </p:nvSpPr>
          <p:spPr>
            <a:xfrm>
              <a:off x="2854917" y="3174037"/>
              <a:ext cx="133278" cy="108490"/>
            </a:xfrm>
            <a:custGeom>
              <a:rect b="b" l="l" r="r" t="t"/>
              <a:pathLst>
                <a:path extrusionOk="0" h="6727" w="8264">
                  <a:moveTo>
                    <a:pt x="6634" y="1"/>
                  </a:moveTo>
                  <a:cubicBezTo>
                    <a:pt x="4981" y="2262"/>
                    <a:pt x="2663" y="3949"/>
                    <a:pt x="0" y="4810"/>
                  </a:cubicBezTo>
                  <a:lnTo>
                    <a:pt x="620" y="6726"/>
                  </a:lnTo>
                  <a:cubicBezTo>
                    <a:pt x="3684" y="5728"/>
                    <a:pt x="6359" y="3788"/>
                    <a:pt x="8264" y="1183"/>
                  </a:cubicBezTo>
                  <a:lnTo>
                    <a:pt x="66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" name="Google Shape;838;p59"/>
            <p:cNvSpPr/>
            <p:nvPr/>
          </p:nvSpPr>
          <p:spPr>
            <a:xfrm>
              <a:off x="2543222" y="2903997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2904" y="0"/>
                  </a:moveTo>
                  <a:cubicBezTo>
                    <a:pt x="1010" y="2594"/>
                    <a:pt x="0" y="5739"/>
                    <a:pt x="0" y="8953"/>
                  </a:cubicBezTo>
                  <a:lnTo>
                    <a:pt x="2020" y="8953"/>
                  </a:lnTo>
                  <a:cubicBezTo>
                    <a:pt x="2020" y="6164"/>
                    <a:pt x="2893" y="3444"/>
                    <a:pt x="4534" y="1183"/>
                  </a:cubicBezTo>
                  <a:lnTo>
                    <a:pt x="29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" name="Google Shape;839;p59"/>
            <p:cNvSpPr/>
            <p:nvPr/>
          </p:nvSpPr>
          <p:spPr>
            <a:xfrm>
              <a:off x="2712955" y="3251413"/>
              <a:ext cx="151969" cy="43028"/>
            </a:xfrm>
            <a:custGeom>
              <a:rect b="b" l="l" r="r" t="t"/>
              <a:pathLst>
                <a:path extrusionOk="0" h="2668" w="9423">
                  <a:moveTo>
                    <a:pt x="620" y="0"/>
                  </a:moveTo>
                  <a:lnTo>
                    <a:pt x="0" y="1917"/>
                  </a:lnTo>
                  <a:cubicBezTo>
                    <a:pt x="1537" y="2418"/>
                    <a:pt x="3131" y="2667"/>
                    <a:pt x="4725" y="2667"/>
                  </a:cubicBezTo>
                  <a:cubicBezTo>
                    <a:pt x="6310" y="2667"/>
                    <a:pt x="7895" y="2421"/>
                    <a:pt x="9423" y="1928"/>
                  </a:cubicBezTo>
                  <a:lnTo>
                    <a:pt x="8803" y="12"/>
                  </a:lnTo>
                  <a:cubicBezTo>
                    <a:pt x="7483" y="436"/>
                    <a:pt x="6118" y="643"/>
                    <a:pt x="4729" y="643"/>
                  </a:cubicBezTo>
                  <a:cubicBezTo>
                    <a:pt x="3340" y="643"/>
                    <a:pt x="1951" y="425"/>
                    <a:pt x="62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" name="Google Shape;840;p59"/>
            <p:cNvSpPr/>
            <p:nvPr/>
          </p:nvSpPr>
          <p:spPr>
            <a:xfrm>
              <a:off x="2590054" y="3173666"/>
              <a:ext cx="132907" cy="108667"/>
            </a:xfrm>
            <a:custGeom>
              <a:rect b="b" l="l" r="r" t="t"/>
              <a:pathLst>
                <a:path extrusionOk="0" h="6738" w="8241">
                  <a:moveTo>
                    <a:pt x="1630" y="1"/>
                  </a:moveTo>
                  <a:lnTo>
                    <a:pt x="0" y="1183"/>
                  </a:lnTo>
                  <a:cubicBezTo>
                    <a:pt x="1894" y="3788"/>
                    <a:pt x="4557" y="5728"/>
                    <a:pt x="7621" y="6738"/>
                  </a:cubicBezTo>
                  <a:lnTo>
                    <a:pt x="8241" y="4821"/>
                  </a:lnTo>
                  <a:cubicBezTo>
                    <a:pt x="5590" y="3949"/>
                    <a:pt x="3271" y="2262"/>
                    <a:pt x="1630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" name="Google Shape;841;p59"/>
            <p:cNvSpPr/>
            <p:nvPr/>
          </p:nvSpPr>
          <p:spPr>
            <a:xfrm>
              <a:off x="2543222" y="3048363"/>
              <a:ext cx="73122" cy="144390"/>
            </a:xfrm>
            <a:custGeom>
              <a:rect b="b" l="l" r="r" t="t"/>
              <a:pathLst>
                <a:path extrusionOk="0" h="8953" w="4534">
                  <a:moveTo>
                    <a:pt x="0" y="1"/>
                  </a:moveTo>
                  <a:cubicBezTo>
                    <a:pt x="0" y="3214"/>
                    <a:pt x="1010" y="6359"/>
                    <a:pt x="2904" y="8953"/>
                  </a:cubicBezTo>
                  <a:lnTo>
                    <a:pt x="4534" y="7771"/>
                  </a:lnTo>
                  <a:cubicBezTo>
                    <a:pt x="2904" y="5510"/>
                    <a:pt x="2020" y="2790"/>
                    <a:pt x="20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" name="Google Shape;842;p59"/>
          <p:cNvGrpSpPr/>
          <p:nvPr/>
        </p:nvGrpSpPr>
        <p:grpSpPr>
          <a:xfrm>
            <a:off x="3236954" y="2338040"/>
            <a:ext cx="517934" cy="517934"/>
            <a:chOff x="3736598" y="2170606"/>
            <a:chExt cx="404889" cy="404889"/>
          </a:xfrm>
        </p:grpSpPr>
        <p:sp>
          <p:nvSpPr>
            <p:cNvPr id="843" name="Google Shape;843;p59"/>
            <p:cNvSpPr/>
            <p:nvPr/>
          </p:nvSpPr>
          <p:spPr>
            <a:xfrm>
              <a:off x="3950281" y="2170846"/>
              <a:ext cx="191206" cy="231947"/>
            </a:xfrm>
            <a:custGeom>
              <a:rect b="b" l="l" r="r" t="t"/>
              <a:pathLst>
                <a:path extrusionOk="0" h="10652" w="8781">
                  <a:moveTo>
                    <a:pt x="23" y="1"/>
                  </a:moveTo>
                  <a:lnTo>
                    <a:pt x="1435" y="2583"/>
                  </a:lnTo>
                  <a:lnTo>
                    <a:pt x="0" y="5246"/>
                  </a:lnTo>
                  <a:cubicBezTo>
                    <a:pt x="1997" y="5498"/>
                    <a:pt x="3512" y="7186"/>
                    <a:pt x="3547" y="9217"/>
                  </a:cubicBezTo>
                  <a:lnTo>
                    <a:pt x="6187" y="10652"/>
                  </a:lnTo>
                  <a:lnTo>
                    <a:pt x="8780" y="9217"/>
                  </a:lnTo>
                  <a:cubicBezTo>
                    <a:pt x="8746" y="4305"/>
                    <a:pt x="4913" y="276"/>
                    <a:pt x="2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" name="Google Shape;844;p59"/>
            <p:cNvSpPr/>
            <p:nvPr/>
          </p:nvSpPr>
          <p:spPr>
            <a:xfrm>
              <a:off x="3737099" y="2170606"/>
              <a:ext cx="231947" cy="191446"/>
            </a:xfrm>
            <a:custGeom>
              <a:rect b="b" l="l" r="r" t="t"/>
              <a:pathLst>
                <a:path extrusionOk="0" h="8792" w="10652">
                  <a:moveTo>
                    <a:pt x="9216" y="0"/>
                  </a:moveTo>
                  <a:cubicBezTo>
                    <a:pt x="4304" y="35"/>
                    <a:pt x="276" y="3868"/>
                    <a:pt x="0" y="8769"/>
                  </a:cubicBezTo>
                  <a:lnTo>
                    <a:pt x="2583" y="7346"/>
                  </a:lnTo>
                  <a:lnTo>
                    <a:pt x="5245" y="8792"/>
                  </a:lnTo>
                  <a:cubicBezTo>
                    <a:pt x="5498" y="6783"/>
                    <a:pt x="7185" y="5268"/>
                    <a:pt x="9216" y="5234"/>
                  </a:cubicBezTo>
                  <a:lnTo>
                    <a:pt x="10651" y="2594"/>
                  </a:lnTo>
                  <a:lnTo>
                    <a:pt x="9216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" name="Google Shape;845;p59"/>
            <p:cNvSpPr/>
            <p:nvPr/>
          </p:nvSpPr>
          <p:spPr>
            <a:xfrm>
              <a:off x="3909539" y="2384027"/>
              <a:ext cx="231686" cy="191468"/>
            </a:xfrm>
            <a:custGeom>
              <a:rect b="b" l="l" r="r" t="t"/>
              <a:pathLst>
                <a:path extrusionOk="0" h="8793" w="10640">
                  <a:moveTo>
                    <a:pt x="5395" y="1"/>
                  </a:moveTo>
                  <a:cubicBezTo>
                    <a:pt x="5142" y="1998"/>
                    <a:pt x="3455" y="3513"/>
                    <a:pt x="1435" y="3559"/>
                  </a:cubicBezTo>
                  <a:lnTo>
                    <a:pt x="0" y="6187"/>
                  </a:lnTo>
                  <a:lnTo>
                    <a:pt x="1424" y="8792"/>
                  </a:lnTo>
                  <a:cubicBezTo>
                    <a:pt x="6324" y="8758"/>
                    <a:pt x="10364" y="4913"/>
                    <a:pt x="10640" y="24"/>
                  </a:cubicBezTo>
                  <a:lnTo>
                    <a:pt x="10640" y="24"/>
                  </a:lnTo>
                  <a:lnTo>
                    <a:pt x="8058" y="1436"/>
                  </a:lnTo>
                  <a:lnTo>
                    <a:pt x="539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" name="Google Shape;846;p59"/>
            <p:cNvSpPr/>
            <p:nvPr/>
          </p:nvSpPr>
          <p:spPr>
            <a:xfrm>
              <a:off x="3736598" y="2343307"/>
              <a:ext cx="191707" cy="231686"/>
            </a:xfrm>
            <a:custGeom>
              <a:rect b="b" l="l" r="r" t="t"/>
              <a:pathLst>
                <a:path extrusionOk="0" h="10640" w="8804">
                  <a:moveTo>
                    <a:pt x="2606" y="0"/>
                  </a:moveTo>
                  <a:lnTo>
                    <a:pt x="0" y="1435"/>
                  </a:lnTo>
                  <a:cubicBezTo>
                    <a:pt x="46" y="6335"/>
                    <a:pt x="3880" y="10364"/>
                    <a:pt x="8769" y="10639"/>
                  </a:cubicBezTo>
                  <a:lnTo>
                    <a:pt x="7357" y="8057"/>
                  </a:lnTo>
                  <a:lnTo>
                    <a:pt x="8803" y="5394"/>
                  </a:lnTo>
                  <a:cubicBezTo>
                    <a:pt x="6795" y="5142"/>
                    <a:pt x="5280" y="3455"/>
                    <a:pt x="5245" y="1435"/>
                  </a:cubicBezTo>
                  <a:lnTo>
                    <a:pt x="26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7" name="Google Shape;847;p59"/>
          <p:cNvGrpSpPr/>
          <p:nvPr/>
        </p:nvGrpSpPr>
        <p:grpSpPr>
          <a:xfrm>
            <a:off x="2504015" y="2338137"/>
            <a:ext cx="586986" cy="517740"/>
            <a:chOff x="3161917" y="2170682"/>
            <a:chExt cx="458870" cy="404737"/>
          </a:xfrm>
        </p:grpSpPr>
        <p:sp>
          <p:nvSpPr>
            <p:cNvPr id="848" name="Google Shape;848;p59"/>
            <p:cNvSpPr/>
            <p:nvPr/>
          </p:nvSpPr>
          <p:spPr>
            <a:xfrm>
              <a:off x="3161917" y="2170682"/>
              <a:ext cx="277174" cy="291676"/>
            </a:xfrm>
            <a:custGeom>
              <a:rect b="b" l="l" r="r" t="t"/>
              <a:pathLst>
                <a:path extrusionOk="0" h="13395" w="12729">
                  <a:moveTo>
                    <a:pt x="11294" y="0"/>
                  </a:moveTo>
                  <a:cubicBezTo>
                    <a:pt x="4442" y="46"/>
                    <a:pt x="0" y="7242"/>
                    <a:pt x="3019" y="13394"/>
                  </a:cubicBezTo>
                  <a:lnTo>
                    <a:pt x="4522" y="10915"/>
                  </a:lnTo>
                  <a:lnTo>
                    <a:pt x="7598" y="10835"/>
                  </a:lnTo>
                  <a:cubicBezTo>
                    <a:pt x="6531" y="8195"/>
                    <a:pt x="8436" y="5291"/>
                    <a:pt x="11294" y="5234"/>
                  </a:cubicBezTo>
                  <a:lnTo>
                    <a:pt x="12729" y="2606"/>
                  </a:lnTo>
                  <a:lnTo>
                    <a:pt x="11294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" name="Google Shape;849;p59"/>
            <p:cNvSpPr/>
            <p:nvPr/>
          </p:nvSpPr>
          <p:spPr>
            <a:xfrm>
              <a:off x="3420326" y="2170922"/>
              <a:ext cx="200461" cy="302934"/>
            </a:xfrm>
            <a:custGeom>
              <a:rect b="b" l="l" r="r" t="t"/>
              <a:pathLst>
                <a:path extrusionOk="0" h="13912" w="9206">
                  <a:moveTo>
                    <a:pt x="24" y="1"/>
                  </a:moveTo>
                  <a:lnTo>
                    <a:pt x="1447" y="2583"/>
                  </a:lnTo>
                  <a:lnTo>
                    <a:pt x="1" y="5246"/>
                  </a:lnTo>
                  <a:cubicBezTo>
                    <a:pt x="2893" y="5602"/>
                    <a:pt x="4488" y="8815"/>
                    <a:pt x="3008" y="11329"/>
                  </a:cubicBezTo>
                  <a:lnTo>
                    <a:pt x="4557" y="13854"/>
                  </a:lnTo>
                  <a:lnTo>
                    <a:pt x="7564" y="13911"/>
                  </a:lnTo>
                  <a:cubicBezTo>
                    <a:pt x="9171" y="11122"/>
                    <a:pt x="9206" y="7691"/>
                    <a:pt x="7679" y="4856"/>
                  </a:cubicBezTo>
                  <a:cubicBezTo>
                    <a:pt x="6141" y="2021"/>
                    <a:pt x="3237" y="184"/>
                    <a:pt x="24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" name="Google Shape;850;p59"/>
            <p:cNvSpPr/>
            <p:nvPr/>
          </p:nvSpPr>
          <p:spPr>
            <a:xfrm>
              <a:off x="3233645" y="2417594"/>
              <a:ext cx="344393" cy="157825"/>
            </a:xfrm>
            <a:custGeom>
              <a:rect b="b" l="l" r="r" t="t"/>
              <a:pathLst>
                <a:path extrusionOk="0" h="7248" w="15816">
                  <a:moveTo>
                    <a:pt x="4557" y="1"/>
                  </a:moveTo>
                  <a:lnTo>
                    <a:pt x="1515" y="81"/>
                  </a:lnTo>
                  <a:lnTo>
                    <a:pt x="0" y="2583"/>
                  </a:lnTo>
                  <a:cubicBezTo>
                    <a:pt x="1607" y="5372"/>
                    <a:pt x="4545" y="7140"/>
                    <a:pt x="7770" y="7243"/>
                  </a:cubicBezTo>
                  <a:cubicBezTo>
                    <a:pt x="7870" y="7246"/>
                    <a:pt x="7970" y="7248"/>
                    <a:pt x="8070" y="7248"/>
                  </a:cubicBezTo>
                  <a:cubicBezTo>
                    <a:pt x="11183" y="7248"/>
                    <a:pt x="14092" y="5691"/>
                    <a:pt x="15816" y="3088"/>
                  </a:cubicBezTo>
                  <a:lnTo>
                    <a:pt x="12832" y="3019"/>
                  </a:lnTo>
                  <a:lnTo>
                    <a:pt x="11260" y="471"/>
                  </a:lnTo>
                  <a:cubicBezTo>
                    <a:pt x="10437" y="1506"/>
                    <a:pt x="9252" y="2011"/>
                    <a:pt x="8072" y="2011"/>
                  </a:cubicBezTo>
                  <a:cubicBezTo>
                    <a:pt x="6699" y="2011"/>
                    <a:pt x="5334" y="1328"/>
                    <a:pt x="455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1" name="Google Shape;851;p59"/>
          <p:cNvGrpSpPr/>
          <p:nvPr/>
        </p:nvGrpSpPr>
        <p:grpSpPr>
          <a:xfrm>
            <a:off x="2527036" y="3103432"/>
            <a:ext cx="540943" cy="517963"/>
            <a:chOff x="3179914" y="2889488"/>
            <a:chExt cx="422876" cy="404911"/>
          </a:xfrm>
        </p:grpSpPr>
        <p:sp>
          <p:nvSpPr>
            <p:cNvPr id="852" name="Google Shape;852;p59"/>
            <p:cNvSpPr/>
            <p:nvPr/>
          </p:nvSpPr>
          <p:spPr>
            <a:xfrm>
              <a:off x="3402328" y="2889749"/>
              <a:ext cx="163726" cy="157477"/>
            </a:xfrm>
            <a:custGeom>
              <a:rect b="b" l="l" r="r" t="t"/>
              <a:pathLst>
                <a:path extrusionOk="0" h="7232" w="7519">
                  <a:moveTo>
                    <a:pt x="24" y="0"/>
                  </a:moveTo>
                  <a:lnTo>
                    <a:pt x="1447" y="2583"/>
                  </a:lnTo>
                  <a:lnTo>
                    <a:pt x="1" y="5257"/>
                  </a:lnTo>
                  <a:cubicBezTo>
                    <a:pt x="1252" y="5418"/>
                    <a:pt x="2365" y="6141"/>
                    <a:pt x="2996" y="7231"/>
                  </a:cubicBezTo>
                  <a:lnTo>
                    <a:pt x="5958" y="7151"/>
                  </a:lnTo>
                  <a:lnTo>
                    <a:pt x="7518" y="4580"/>
                  </a:lnTo>
                  <a:cubicBezTo>
                    <a:pt x="5946" y="1894"/>
                    <a:pt x="3134" y="184"/>
                    <a:pt x="2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" name="Google Shape;853;p59"/>
            <p:cNvSpPr/>
            <p:nvPr/>
          </p:nvSpPr>
          <p:spPr>
            <a:xfrm>
              <a:off x="3467807" y="3000956"/>
              <a:ext cx="134983" cy="191707"/>
            </a:xfrm>
            <a:custGeom>
              <a:rect b="b" l="l" r="r" t="t"/>
              <a:pathLst>
                <a:path extrusionOk="0" h="8804" w="6199">
                  <a:moveTo>
                    <a:pt x="4798" y="1"/>
                  </a:moveTo>
                  <a:lnTo>
                    <a:pt x="3249" y="2549"/>
                  </a:lnTo>
                  <a:lnTo>
                    <a:pt x="242" y="2629"/>
                  </a:lnTo>
                  <a:cubicBezTo>
                    <a:pt x="724" y="3800"/>
                    <a:pt x="644" y="5131"/>
                    <a:pt x="1" y="6221"/>
                  </a:cubicBezTo>
                  <a:lnTo>
                    <a:pt x="1550" y="8746"/>
                  </a:lnTo>
                  <a:lnTo>
                    <a:pt x="4557" y="8804"/>
                  </a:lnTo>
                  <a:cubicBezTo>
                    <a:pt x="6107" y="6095"/>
                    <a:pt x="6199" y="2790"/>
                    <a:pt x="4798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" name="Google Shape;854;p59"/>
            <p:cNvSpPr/>
            <p:nvPr/>
          </p:nvSpPr>
          <p:spPr>
            <a:xfrm>
              <a:off x="3222637" y="2889488"/>
              <a:ext cx="198457" cy="149224"/>
            </a:xfrm>
            <a:custGeom>
              <a:rect b="b" l="l" r="r" t="t"/>
              <a:pathLst>
                <a:path extrusionOk="0" h="6853" w="9114">
                  <a:moveTo>
                    <a:pt x="7690" y="1"/>
                  </a:moveTo>
                  <a:cubicBezTo>
                    <a:pt x="4592" y="24"/>
                    <a:pt x="1711" y="1585"/>
                    <a:pt x="1" y="4156"/>
                  </a:cubicBezTo>
                  <a:lnTo>
                    <a:pt x="2904" y="4225"/>
                  </a:lnTo>
                  <a:lnTo>
                    <a:pt x="4511" y="6853"/>
                  </a:lnTo>
                  <a:cubicBezTo>
                    <a:pt x="5257" y="5854"/>
                    <a:pt x="6428" y="5258"/>
                    <a:pt x="7679" y="5235"/>
                  </a:cubicBezTo>
                  <a:lnTo>
                    <a:pt x="9114" y="2606"/>
                  </a:lnTo>
                  <a:lnTo>
                    <a:pt x="7690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" name="Google Shape;855;p59"/>
            <p:cNvSpPr/>
            <p:nvPr/>
          </p:nvSpPr>
          <p:spPr>
            <a:xfrm>
              <a:off x="3179914" y="2991462"/>
              <a:ext cx="133960" cy="190205"/>
            </a:xfrm>
            <a:custGeom>
              <a:rect b="b" l="l" r="r" t="t"/>
              <a:pathLst>
                <a:path extrusionOk="0" h="8735" w="6152">
                  <a:moveTo>
                    <a:pt x="1641" y="1"/>
                  </a:moveTo>
                  <a:cubicBezTo>
                    <a:pt x="103" y="2686"/>
                    <a:pt x="0" y="5957"/>
                    <a:pt x="1366" y="8735"/>
                  </a:cubicBezTo>
                  <a:lnTo>
                    <a:pt x="2869" y="6244"/>
                  </a:lnTo>
                  <a:lnTo>
                    <a:pt x="5957" y="6164"/>
                  </a:lnTo>
                  <a:cubicBezTo>
                    <a:pt x="5486" y="5016"/>
                    <a:pt x="5555" y="3731"/>
                    <a:pt x="6152" y="2640"/>
                  </a:cubicBezTo>
                  <a:lnTo>
                    <a:pt x="4568" y="58"/>
                  </a:lnTo>
                  <a:lnTo>
                    <a:pt x="1641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" name="Google Shape;856;p59"/>
            <p:cNvSpPr/>
            <p:nvPr/>
          </p:nvSpPr>
          <p:spPr>
            <a:xfrm>
              <a:off x="3215887" y="3136661"/>
              <a:ext cx="162725" cy="157477"/>
            </a:xfrm>
            <a:custGeom>
              <a:rect b="b" l="l" r="r" t="t"/>
              <a:pathLst>
                <a:path extrusionOk="0" h="7232" w="7473">
                  <a:moveTo>
                    <a:pt x="4546" y="1"/>
                  </a:moveTo>
                  <a:lnTo>
                    <a:pt x="1516" y="81"/>
                  </a:lnTo>
                  <a:lnTo>
                    <a:pt x="1" y="2583"/>
                  </a:lnTo>
                  <a:cubicBezTo>
                    <a:pt x="1550" y="5280"/>
                    <a:pt x="4339" y="7025"/>
                    <a:pt x="7438" y="7232"/>
                  </a:cubicBezTo>
                  <a:lnTo>
                    <a:pt x="6026" y="4649"/>
                  </a:lnTo>
                  <a:lnTo>
                    <a:pt x="7472" y="1964"/>
                  </a:lnTo>
                  <a:cubicBezTo>
                    <a:pt x="6256" y="1791"/>
                    <a:pt x="5177" y="1068"/>
                    <a:pt x="45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" name="Google Shape;857;p59"/>
            <p:cNvSpPr/>
            <p:nvPr/>
          </p:nvSpPr>
          <p:spPr>
            <a:xfrm>
              <a:off x="3359605" y="3146677"/>
              <a:ext cx="200439" cy="147722"/>
            </a:xfrm>
            <a:custGeom>
              <a:rect b="b" l="l" r="r" t="t"/>
              <a:pathLst>
                <a:path extrusionOk="0" h="6784" w="9205">
                  <a:moveTo>
                    <a:pt x="4649" y="0"/>
                  </a:moveTo>
                  <a:cubicBezTo>
                    <a:pt x="3880" y="976"/>
                    <a:pt x="2697" y="1549"/>
                    <a:pt x="1446" y="1549"/>
                  </a:cubicBezTo>
                  <a:lnTo>
                    <a:pt x="1435" y="1549"/>
                  </a:lnTo>
                  <a:lnTo>
                    <a:pt x="0" y="4189"/>
                  </a:lnTo>
                  <a:lnTo>
                    <a:pt x="1435" y="6783"/>
                  </a:lnTo>
                  <a:lnTo>
                    <a:pt x="1446" y="6783"/>
                  </a:lnTo>
                  <a:cubicBezTo>
                    <a:pt x="1458" y="6783"/>
                    <a:pt x="1469" y="6783"/>
                    <a:pt x="1481" y="6783"/>
                  </a:cubicBezTo>
                  <a:cubicBezTo>
                    <a:pt x="4589" y="6783"/>
                    <a:pt x="7490" y="5224"/>
                    <a:pt x="9205" y="2628"/>
                  </a:cubicBezTo>
                  <a:lnTo>
                    <a:pt x="6221" y="2559"/>
                  </a:lnTo>
                  <a:lnTo>
                    <a:pt x="464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" name="Google Shape;858;p59"/>
          <p:cNvGrpSpPr/>
          <p:nvPr/>
        </p:nvGrpSpPr>
        <p:grpSpPr>
          <a:xfrm>
            <a:off x="3227830" y="3103348"/>
            <a:ext cx="536180" cy="518047"/>
            <a:chOff x="3729467" y="2889422"/>
            <a:chExt cx="419153" cy="404977"/>
          </a:xfrm>
        </p:grpSpPr>
        <p:sp>
          <p:nvSpPr>
            <p:cNvPr id="859" name="Google Shape;859;p59"/>
            <p:cNvSpPr/>
            <p:nvPr/>
          </p:nvSpPr>
          <p:spPr>
            <a:xfrm>
              <a:off x="4014137" y="2974913"/>
              <a:ext cx="134482" cy="178707"/>
            </a:xfrm>
            <a:custGeom>
              <a:rect b="b" l="l" r="r" t="t"/>
              <a:pathLst>
                <a:path extrusionOk="0" h="8207" w="6176">
                  <a:moveTo>
                    <a:pt x="4121" y="0"/>
                  </a:moveTo>
                  <a:lnTo>
                    <a:pt x="2973" y="2732"/>
                  </a:lnTo>
                  <a:lnTo>
                    <a:pt x="0" y="3260"/>
                  </a:lnTo>
                  <a:cubicBezTo>
                    <a:pt x="391" y="3891"/>
                    <a:pt x="586" y="4625"/>
                    <a:pt x="586" y="5372"/>
                  </a:cubicBezTo>
                  <a:cubicBezTo>
                    <a:pt x="586" y="5658"/>
                    <a:pt x="563" y="5945"/>
                    <a:pt x="494" y="6232"/>
                  </a:cubicBezTo>
                  <a:lnTo>
                    <a:pt x="2743" y="8206"/>
                  </a:lnTo>
                  <a:lnTo>
                    <a:pt x="5613" y="7392"/>
                  </a:lnTo>
                  <a:cubicBezTo>
                    <a:pt x="6175" y="4832"/>
                    <a:pt x="5636" y="2146"/>
                    <a:pt x="4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" name="Google Shape;860;p59"/>
            <p:cNvSpPr/>
            <p:nvPr/>
          </p:nvSpPr>
          <p:spPr>
            <a:xfrm>
              <a:off x="3741225" y="3095375"/>
              <a:ext cx="148963" cy="173460"/>
            </a:xfrm>
            <a:custGeom>
              <a:rect b="b" l="l" r="r" t="t"/>
              <a:pathLst>
                <a:path extrusionOk="0" h="7966" w="6841">
                  <a:moveTo>
                    <a:pt x="2215" y="0"/>
                  </a:moveTo>
                  <a:lnTo>
                    <a:pt x="0" y="1963"/>
                  </a:lnTo>
                  <a:cubicBezTo>
                    <a:pt x="597" y="4511"/>
                    <a:pt x="2250" y="6691"/>
                    <a:pt x="4534" y="7965"/>
                  </a:cubicBezTo>
                  <a:lnTo>
                    <a:pt x="4373" y="5027"/>
                  </a:lnTo>
                  <a:lnTo>
                    <a:pt x="6841" y="3248"/>
                  </a:lnTo>
                  <a:cubicBezTo>
                    <a:pt x="5980" y="2686"/>
                    <a:pt x="5360" y="1814"/>
                    <a:pt x="5108" y="804"/>
                  </a:cubicBezTo>
                  <a:lnTo>
                    <a:pt x="22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" name="Google Shape;861;p59"/>
            <p:cNvSpPr/>
            <p:nvPr/>
          </p:nvSpPr>
          <p:spPr>
            <a:xfrm>
              <a:off x="3949660" y="2889684"/>
              <a:ext cx="146219" cy="145980"/>
            </a:xfrm>
            <a:custGeom>
              <a:rect b="b" l="l" r="r" t="t"/>
              <a:pathLst>
                <a:path extrusionOk="0" h="6704" w="6715">
                  <a:moveTo>
                    <a:pt x="12" y="0"/>
                  </a:moveTo>
                  <a:lnTo>
                    <a:pt x="1435" y="2583"/>
                  </a:lnTo>
                  <a:lnTo>
                    <a:pt x="0" y="5257"/>
                  </a:lnTo>
                  <a:cubicBezTo>
                    <a:pt x="1022" y="5383"/>
                    <a:pt x="1963" y="5900"/>
                    <a:pt x="2629" y="6703"/>
                  </a:cubicBezTo>
                  <a:lnTo>
                    <a:pt x="5567" y="6187"/>
                  </a:lnTo>
                  <a:lnTo>
                    <a:pt x="6714" y="3432"/>
                  </a:lnTo>
                  <a:cubicBezTo>
                    <a:pt x="5062" y="1401"/>
                    <a:pt x="2629" y="150"/>
                    <a:pt x="1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" name="Google Shape;862;p59"/>
            <p:cNvSpPr/>
            <p:nvPr/>
          </p:nvSpPr>
          <p:spPr>
            <a:xfrm>
              <a:off x="3847947" y="3172089"/>
              <a:ext cx="167210" cy="122310"/>
            </a:xfrm>
            <a:custGeom>
              <a:rect b="b" l="l" r="r" t="t"/>
              <a:pathLst>
                <a:path extrusionOk="0" h="5617" w="7679">
                  <a:moveTo>
                    <a:pt x="2433" y="1"/>
                  </a:moveTo>
                  <a:lnTo>
                    <a:pt x="0" y="1757"/>
                  </a:lnTo>
                  <a:lnTo>
                    <a:pt x="149" y="4718"/>
                  </a:lnTo>
                  <a:cubicBezTo>
                    <a:pt x="1415" y="5317"/>
                    <a:pt x="2781" y="5616"/>
                    <a:pt x="4148" y="5616"/>
                  </a:cubicBezTo>
                  <a:cubicBezTo>
                    <a:pt x="5347" y="5616"/>
                    <a:pt x="6546" y="5386"/>
                    <a:pt x="7678" y="4924"/>
                  </a:cubicBezTo>
                  <a:lnTo>
                    <a:pt x="5280" y="3203"/>
                  </a:lnTo>
                  <a:lnTo>
                    <a:pt x="5417" y="173"/>
                  </a:lnTo>
                  <a:lnTo>
                    <a:pt x="5417" y="173"/>
                  </a:lnTo>
                  <a:cubicBezTo>
                    <a:pt x="5016" y="311"/>
                    <a:pt x="4591" y="379"/>
                    <a:pt x="4155" y="379"/>
                  </a:cubicBezTo>
                  <a:cubicBezTo>
                    <a:pt x="3558" y="379"/>
                    <a:pt x="2973" y="253"/>
                    <a:pt x="2433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" name="Google Shape;863;p59"/>
            <p:cNvSpPr/>
            <p:nvPr/>
          </p:nvSpPr>
          <p:spPr>
            <a:xfrm>
              <a:off x="3974658" y="3122616"/>
              <a:ext cx="158457" cy="151206"/>
            </a:xfrm>
            <a:custGeom>
              <a:rect b="b" l="l" r="r" t="t"/>
              <a:pathLst>
                <a:path extrusionOk="0" h="6944" w="7277">
                  <a:moveTo>
                    <a:pt x="2158" y="0"/>
                  </a:moveTo>
                  <a:cubicBezTo>
                    <a:pt x="1790" y="964"/>
                    <a:pt x="1079" y="1768"/>
                    <a:pt x="149" y="2227"/>
                  </a:cubicBezTo>
                  <a:lnTo>
                    <a:pt x="0" y="5222"/>
                  </a:lnTo>
                  <a:lnTo>
                    <a:pt x="2422" y="6944"/>
                  </a:lnTo>
                  <a:cubicBezTo>
                    <a:pt x="4775" y="5785"/>
                    <a:pt x="6542" y="3696"/>
                    <a:pt x="7277" y="1171"/>
                  </a:cubicBezTo>
                  <a:lnTo>
                    <a:pt x="7277" y="1171"/>
                  </a:lnTo>
                  <a:lnTo>
                    <a:pt x="4430" y="1986"/>
                  </a:lnTo>
                  <a:lnTo>
                    <a:pt x="2158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" name="Google Shape;864;p59"/>
            <p:cNvSpPr/>
            <p:nvPr/>
          </p:nvSpPr>
          <p:spPr>
            <a:xfrm>
              <a:off x="3729467" y="2966660"/>
              <a:ext cx="138990" cy="158718"/>
            </a:xfrm>
            <a:custGeom>
              <a:rect b="b" l="l" r="r" t="t"/>
              <a:pathLst>
                <a:path extrusionOk="0" h="7289" w="6383">
                  <a:moveTo>
                    <a:pt x="2296" y="0"/>
                  </a:moveTo>
                  <a:cubicBezTo>
                    <a:pt x="678" y="2055"/>
                    <a:pt x="1" y="4706"/>
                    <a:pt x="425" y="7288"/>
                  </a:cubicBezTo>
                  <a:lnTo>
                    <a:pt x="2618" y="5337"/>
                  </a:lnTo>
                  <a:lnTo>
                    <a:pt x="5556" y="6152"/>
                  </a:lnTo>
                  <a:cubicBezTo>
                    <a:pt x="5544" y="6026"/>
                    <a:pt x="5533" y="5888"/>
                    <a:pt x="5533" y="5751"/>
                  </a:cubicBezTo>
                  <a:cubicBezTo>
                    <a:pt x="5533" y="4855"/>
                    <a:pt x="5831" y="3983"/>
                    <a:pt x="6382" y="3271"/>
                  </a:cubicBezTo>
                  <a:lnTo>
                    <a:pt x="5211" y="505"/>
                  </a:lnTo>
                  <a:lnTo>
                    <a:pt x="2296" y="0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" name="Google Shape;865;p59"/>
            <p:cNvSpPr/>
            <p:nvPr/>
          </p:nvSpPr>
          <p:spPr>
            <a:xfrm>
              <a:off x="3787716" y="2889422"/>
              <a:ext cx="180449" cy="139229"/>
            </a:xfrm>
            <a:custGeom>
              <a:rect b="b" l="l" r="r" t="t"/>
              <a:pathLst>
                <a:path extrusionOk="0" h="6394" w="8287">
                  <a:moveTo>
                    <a:pt x="6863" y="1"/>
                  </a:moveTo>
                  <a:cubicBezTo>
                    <a:pt x="4235" y="12"/>
                    <a:pt x="1756" y="1137"/>
                    <a:pt x="0" y="3088"/>
                  </a:cubicBezTo>
                  <a:lnTo>
                    <a:pt x="2904" y="3593"/>
                  </a:lnTo>
                  <a:lnTo>
                    <a:pt x="4086" y="6394"/>
                  </a:lnTo>
                  <a:cubicBezTo>
                    <a:pt x="4820" y="5671"/>
                    <a:pt x="5819" y="5258"/>
                    <a:pt x="6852" y="5235"/>
                  </a:cubicBezTo>
                  <a:lnTo>
                    <a:pt x="8287" y="2606"/>
                  </a:lnTo>
                  <a:lnTo>
                    <a:pt x="6863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" name="Google Shape;866;p59"/>
          <p:cNvGrpSpPr/>
          <p:nvPr/>
        </p:nvGrpSpPr>
        <p:grpSpPr>
          <a:xfrm>
            <a:off x="1863396" y="2339914"/>
            <a:ext cx="557677" cy="514185"/>
            <a:chOff x="7135920" y="3403879"/>
            <a:chExt cx="882400" cy="813584"/>
          </a:xfrm>
        </p:grpSpPr>
        <p:sp>
          <p:nvSpPr>
            <p:cNvPr id="867" name="Google Shape;867;p59"/>
            <p:cNvSpPr/>
            <p:nvPr/>
          </p:nvSpPr>
          <p:spPr>
            <a:xfrm>
              <a:off x="7135920" y="3650997"/>
              <a:ext cx="299613" cy="488911"/>
            </a:xfrm>
            <a:custGeom>
              <a:rect b="b" l="l" r="r" t="t"/>
              <a:pathLst>
                <a:path extrusionOk="0" h="25342" w="15530">
                  <a:moveTo>
                    <a:pt x="7747" y="0"/>
                  </a:moveTo>
                  <a:lnTo>
                    <a:pt x="2824" y="1768"/>
                  </a:lnTo>
                  <a:cubicBezTo>
                    <a:pt x="0" y="10456"/>
                    <a:pt x="3099" y="19971"/>
                    <a:pt x="10479" y="25342"/>
                  </a:cubicBezTo>
                  <a:lnTo>
                    <a:pt x="10330" y="20108"/>
                  </a:lnTo>
                  <a:lnTo>
                    <a:pt x="15529" y="18387"/>
                  </a:lnTo>
                  <a:cubicBezTo>
                    <a:pt x="11156" y="15208"/>
                    <a:pt x="9320" y="9572"/>
                    <a:pt x="10996" y="4430"/>
                  </a:cubicBezTo>
                  <a:lnTo>
                    <a:pt x="7747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" name="Google Shape;868;p59"/>
            <p:cNvSpPr/>
            <p:nvPr/>
          </p:nvSpPr>
          <p:spPr>
            <a:xfrm>
              <a:off x="7335192" y="4005709"/>
              <a:ext cx="481174" cy="211754"/>
            </a:xfrm>
            <a:custGeom>
              <a:rect b="b" l="l" r="r" t="t"/>
              <a:pathLst>
                <a:path extrusionOk="0" h="10976" w="24941">
                  <a:moveTo>
                    <a:pt x="5212" y="1"/>
                  </a:moveTo>
                  <a:lnTo>
                    <a:pt x="1" y="1722"/>
                  </a:lnTo>
                  <a:lnTo>
                    <a:pt x="162" y="6956"/>
                  </a:lnTo>
                  <a:cubicBezTo>
                    <a:pt x="3851" y="9636"/>
                    <a:pt x="8198" y="10976"/>
                    <a:pt x="12547" y="10976"/>
                  </a:cubicBezTo>
                  <a:cubicBezTo>
                    <a:pt x="16895" y="10976"/>
                    <a:pt x="21245" y="9636"/>
                    <a:pt x="24941" y="6956"/>
                  </a:cubicBezTo>
                  <a:lnTo>
                    <a:pt x="19914" y="5475"/>
                  </a:lnTo>
                  <a:lnTo>
                    <a:pt x="19880" y="1"/>
                  </a:lnTo>
                  <a:cubicBezTo>
                    <a:pt x="17693" y="1590"/>
                    <a:pt x="15119" y="2385"/>
                    <a:pt x="12546" y="2385"/>
                  </a:cubicBezTo>
                  <a:cubicBezTo>
                    <a:pt x="9972" y="2385"/>
                    <a:pt x="7398" y="1590"/>
                    <a:pt x="5212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" name="Google Shape;869;p59"/>
            <p:cNvSpPr/>
            <p:nvPr/>
          </p:nvSpPr>
          <p:spPr>
            <a:xfrm>
              <a:off x="7718707" y="3685087"/>
              <a:ext cx="299613" cy="454608"/>
            </a:xfrm>
            <a:custGeom>
              <a:rect b="b" l="l" r="r" t="t"/>
              <a:pathLst>
                <a:path extrusionOk="0" h="23564" w="15530">
                  <a:moveTo>
                    <a:pt x="12717" y="1"/>
                  </a:moveTo>
                  <a:lnTo>
                    <a:pt x="9768" y="4328"/>
                  </a:lnTo>
                  <a:lnTo>
                    <a:pt x="4546" y="2652"/>
                  </a:lnTo>
                  <a:lnTo>
                    <a:pt x="4546" y="2652"/>
                  </a:lnTo>
                  <a:cubicBezTo>
                    <a:pt x="6210" y="7805"/>
                    <a:pt x="4373" y="13429"/>
                    <a:pt x="1" y="16620"/>
                  </a:cubicBezTo>
                  <a:lnTo>
                    <a:pt x="35" y="22094"/>
                  </a:lnTo>
                  <a:lnTo>
                    <a:pt x="5051" y="23563"/>
                  </a:lnTo>
                  <a:cubicBezTo>
                    <a:pt x="12442" y="18192"/>
                    <a:pt x="15529" y="8677"/>
                    <a:pt x="1271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" name="Google Shape;870;p59"/>
            <p:cNvSpPr/>
            <p:nvPr/>
          </p:nvSpPr>
          <p:spPr>
            <a:xfrm>
              <a:off x="7577216" y="3403879"/>
              <a:ext cx="386853" cy="364705"/>
            </a:xfrm>
            <a:custGeom>
              <a:rect b="b" l="l" r="r" t="t"/>
              <a:pathLst>
                <a:path extrusionOk="0" h="18904" w="20052">
                  <a:moveTo>
                    <a:pt x="1" y="1"/>
                  </a:moveTo>
                  <a:lnTo>
                    <a:pt x="3203" y="4144"/>
                  </a:lnTo>
                  <a:lnTo>
                    <a:pt x="1" y="8609"/>
                  </a:lnTo>
                  <a:cubicBezTo>
                    <a:pt x="5406" y="8609"/>
                    <a:pt x="10204" y="12086"/>
                    <a:pt x="11868" y="17228"/>
                  </a:cubicBezTo>
                  <a:lnTo>
                    <a:pt x="17102" y="18904"/>
                  </a:lnTo>
                  <a:lnTo>
                    <a:pt x="20051" y="14577"/>
                  </a:lnTo>
                  <a:cubicBezTo>
                    <a:pt x="17228" y="5888"/>
                    <a:pt x="9136" y="12"/>
                    <a:pt x="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" name="Google Shape;871;p59"/>
            <p:cNvSpPr/>
            <p:nvPr/>
          </p:nvSpPr>
          <p:spPr>
            <a:xfrm>
              <a:off x="7190382" y="3404111"/>
              <a:ext cx="448628" cy="332140"/>
            </a:xfrm>
            <a:custGeom>
              <a:rect b="b" l="l" r="r" t="t"/>
              <a:pathLst>
                <a:path extrusionOk="0" h="17216" w="23254">
                  <a:moveTo>
                    <a:pt x="20052" y="0"/>
                  </a:moveTo>
                  <a:cubicBezTo>
                    <a:pt x="10916" y="0"/>
                    <a:pt x="2824" y="5888"/>
                    <a:pt x="1" y="14565"/>
                  </a:cubicBezTo>
                  <a:lnTo>
                    <a:pt x="1" y="14565"/>
                  </a:lnTo>
                  <a:lnTo>
                    <a:pt x="4924" y="12809"/>
                  </a:lnTo>
                  <a:lnTo>
                    <a:pt x="8173" y="17216"/>
                  </a:lnTo>
                  <a:cubicBezTo>
                    <a:pt x="9845" y="12083"/>
                    <a:pt x="14630" y="8596"/>
                    <a:pt x="20025" y="8596"/>
                  </a:cubicBezTo>
                  <a:cubicBezTo>
                    <a:pt x="20034" y="8596"/>
                    <a:pt x="20043" y="8597"/>
                    <a:pt x="20052" y="8597"/>
                  </a:cubicBezTo>
                  <a:lnTo>
                    <a:pt x="23254" y="4143"/>
                  </a:lnTo>
                  <a:lnTo>
                    <a:pt x="20052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2" name="Google Shape;872;p59"/>
          <p:cNvGrpSpPr/>
          <p:nvPr/>
        </p:nvGrpSpPr>
        <p:grpSpPr>
          <a:xfrm>
            <a:off x="1240921" y="3116367"/>
            <a:ext cx="468569" cy="468447"/>
            <a:chOff x="1286994" y="2840926"/>
            <a:chExt cx="453864" cy="453745"/>
          </a:xfrm>
        </p:grpSpPr>
        <p:sp>
          <p:nvSpPr>
            <p:cNvPr id="873" name="Google Shape;873;p59"/>
            <p:cNvSpPr/>
            <p:nvPr/>
          </p:nvSpPr>
          <p:spPr>
            <a:xfrm>
              <a:off x="1513170" y="2933961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" name="Google Shape;874;p59"/>
            <p:cNvSpPr/>
            <p:nvPr/>
          </p:nvSpPr>
          <p:spPr>
            <a:xfrm>
              <a:off x="1513170" y="2851779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" name="Google Shape;875;p59"/>
            <p:cNvSpPr/>
            <p:nvPr/>
          </p:nvSpPr>
          <p:spPr>
            <a:xfrm rot="8637261">
              <a:off x="1377032" y="2862561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" name="Google Shape;876;p59"/>
            <p:cNvSpPr/>
            <p:nvPr/>
          </p:nvSpPr>
          <p:spPr>
            <a:xfrm>
              <a:off x="1286994" y="2934702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" name="Google Shape;877;p59"/>
            <p:cNvSpPr/>
            <p:nvPr/>
          </p:nvSpPr>
          <p:spPr>
            <a:xfrm>
              <a:off x="1443212" y="2840926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" name="Google Shape;878;p59"/>
            <p:cNvSpPr/>
            <p:nvPr/>
          </p:nvSpPr>
          <p:spPr>
            <a:xfrm rot="10800000">
              <a:off x="1286994" y="3067989"/>
              <a:ext cx="227688" cy="133649"/>
            </a:xfrm>
            <a:custGeom>
              <a:rect b="b" l="l" r="r" t="t"/>
              <a:pathLst>
                <a:path extrusionOk="0" h="8287" w="14118">
                  <a:moveTo>
                    <a:pt x="11409" y="0"/>
                  </a:moveTo>
                  <a:lnTo>
                    <a:pt x="1" y="8287"/>
                  </a:lnTo>
                  <a:lnTo>
                    <a:pt x="14106" y="8287"/>
                  </a:lnTo>
                  <a:cubicBezTo>
                    <a:pt x="14118" y="5303"/>
                    <a:pt x="13165" y="2410"/>
                    <a:pt x="1140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" name="Google Shape;879;p59"/>
            <p:cNvSpPr/>
            <p:nvPr/>
          </p:nvSpPr>
          <p:spPr>
            <a:xfrm rot="10800000">
              <a:off x="1330667" y="3067790"/>
              <a:ext cx="184015" cy="216028"/>
            </a:xfrm>
            <a:custGeom>
              <a:rect b="b" l="l" r="r" t="t"/>
              <a:pathLst>
                <a:path extrusionOk="0" h="13395" w="11410">
                  <a:moveTo>
                    <a:pt x="4351" y="0"/>
                  </a:moveTo>
                  <a:lnTo>
                    <a:pt x="1" y="13394"/>
                  </a:lnTo>
                  <a:lnTo>
                    <a:pt x="1" y="13394"/>
                  </a:lnTo>
                  <a:lnTo>
                    <a:pt x="11409" y="5096"/>
                  </a:lnTo>
                  <a:cubicBezTo>
                    <a:pt x="9653" y="2697"/>
                    <a:pt x="7186" y="907"/>
                    <a:pt x="4351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" name="Google Shape;880;p59"/>
            <p:cNvSpPr/>
            <p:nvPr/>
          </p:nvSpPr>
          <p:spPr>
            <a:xfrm rot="-2162739">
              <a:off x="1510687" y="3046169"/>
              <a:ext cx="140133" cy="226868"/>
            </a:xfrm>
            <a:custGeom>
              <a:rect b="b" l="l" r="r" t="t"/>
              <a:pathLst>
                <a:path extrusionOk="0" h="14067" w="8689">
                  <a:moveTo>
                    <a:pt x="4339" y="1"/>
                  </a:moveTo>
                  <a:lnTo>
                    <a:pt x="0" y="13360"/>
                  </a:lnTo>
                  <a:cubicBezTo>
                    <a:pt x="1430" y="13831"/>
                    <a:pt x="2915" y="14066"/>
                    <a:pt x="4399" y="14066"/>
                  </a:cubicBezTo>
                  <a:cubicBezTo>
                    <a:pt x="5847" y="14066"/>
                    <a:pt x="7295" y="13842"/>
                    <a:pt x="8689" y="13395"/>
                  </a:cubicBezTo>
                  <a:lnTo>
                    <a:pt x="43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" name="Google Shape;881;p59"/>
            <p:cNvSpPr/>
            <p:nvPr/>
          </p:nvSpPr>
          <p:spPr>
            <a:xfrm rot="10800000">
              <a:off x="1514653" y="3067989"/>
              <a:ext cx="226204" cy="132907"/>
            </a:xfrm>
            <a:custGeom>
              <a:rect b="b" l="l" r="r" t="t"/>
              <a:pathLst>
                <a:path extrusionOk="0" h="8241" w="14026">
                  <a:moveTo>
                    <a:pt x="2686" y="0"/>
                  </a:moveTo>
                  <a:cubicBezTo>
                    <a:pt x="942" y="2399"/>
                    <a:pt x="1" y="5280"/>
                    <a:pt x="12" y="8241"/>
                  </a:cubicBezTo>
                  <a:lnTo>
                    <a:pt x="14026" y="8241"/>
                  </a:lnTo>
                  <a:lnTo>
                    <a:pt x="26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" name="Google Shape;882;p59"/>
            <p:cNvSpPr/>
            <p:nvPr/>
          </p:nvSpPr>
          <p:spPr>
            <a:xfrm rot="10800000">
              <a:off x="1444507" y="3067790"/>
              <a:ext cx="140132" cy="226882"/>
            </a:xfrm>
            <a:custGeom>
              <a:rect b="b" l="l" r="r" t="t"/>
              <a:pathLst>
                <a:path extrusionOk="0" h="14068" w="8689">
                  <a:moveTo>
                    <a:pt x="4386" y="0"/>
                  </a:moveTo>
                  <a:cubicBezTo>
                    <a:pt x="2906" y="0"/>
                    <a:pt x="1425" y="233"/>
                    <a:pt x="0" y="696"/>
                  </a:cubicBezTo>
                  <a:lnTo>
                    <a:pt x="4339" y="14067"/>
                  </a:lnTo>
                  <a:lnTo>
                    <a:pt x="8689" y="673"/>
                  </a:lnTo>
                  <a:cubicBezTo>
                    <a:pt x="7290" y="224"/>
                    <a:pt x="5838" y="0"/>
                    <a:pt x="438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3" name="Google Shape;883;p59"/>
          <p:cNvSpPr/>
          <p:nvPr/>
        </p:nvSpPr>
        <p:spPr>
          <a:xfrm>
            <a:off x="7168668" y="2385433"/>
            <a:ext cx="178909" cy="90710"/>
          </a:xfrm>
          <a:custGeom>
            <a:rect b="b" l="l" r="r" t="t"/>
            <a:pathLst>
              <a:path extrusionOk="0" h="1544" w="3045">
                <a:moveTo>
                  <a:pt x="1645" y="0"/>
                </a:moveTo>
                <a:lnTo>
                  <a:pt x="2143" y="505"/>
                </a:lnTo>
                <a:lnTo>
                  <a:pt x="0" y="505"/>
                </a:lnTo>
                <a:lnTo>
                  <a:pt x="0" y="1046"/>
                </a:lnTo>
                <a:lnTo>
                  <a:pt x="2143" y="1046"/>
                </a:lnTo>
                <a:lnTo>
                  <a:pt x="1645" y="1544"/>
                </a:lnTo>
                <a:lnTo>
                  <a:pt x="2272" y="1544"/>
                </a:lnTo>
                <a:lnTo>
                  <a:pt x="3044" y="772"/>
                </a:lnTo>
                <a:lnTo>
                  <a:pt x="2272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4" name="Google Shape;884;p59"/>
          <p:cNvSpPr/>
          <p:nvPr/>
        </p:nvSpPr>
        <p:spPr>
          <a:xfrm>
            <a:off x="6868205" y="2368453"/>
            <a:ext cx="165748" cy="124667"/>
          </a:xfrm>
          <a:custGeom>
            <a:rect b="b" l="l" r="r" t="t"/>
            <a:pathLst>
              <a:path extrusionOk="0" h="2122" w="2821">
                <a:moveTo>
                  <a:pt x="1761" y="1"/>
                </a:moveTo>
                <a:lnTo>
                  <a:pt x="1400" y="361"/>
                </a:lnTo>
                <a:lnTo>
                  <a:pt x="1847" y="808"/>
                </a:lnTo>
                <a:lnTo>
                  <a:pt x="1" y="808"/>
                </a:lnTo>
                <a:lnTo>
                  <a:pt x="1" y="1321"/>
                </a:lnTo>
                <a:lnTo>
                  <a:pt x="1847" y="1321"/>
                </a:lnTo>
                <a:lnTo>
                  <a:pt x="1400" y="1768"/>
                </a:lnTo>
                <a:lnTo>
                  <a:pt x="1761" y="2121"/>
                </a:lnTo>
                <a:lnTo>
                  <a:pt x="2821" y="1061"/>
                </a:lnTo>
                <a:lnTo>
                  <a:pt x="176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5" name="Google Shape;885;p59"/>
          <p:cNvSpPr/>
          <p:nvPr/>
        </p:nvSpPr>
        <p:spPr>
          <a:xfrm>
            <a:off x="7482233" y="2374681"/>
            <a:ext cx="161929" cy="112683"/>
          </a:xfrm>
          <a:custGeom>
            <a:rect b="b" l="l" r="r" t="t"/>
            <a:pathLst>
              <a:path extrusionOk="0" h="1918" w="2756">
                <a:moveTo>
                  <a:pt x="1757" y="0"/>
                </a:moveTo>
                <a:cubicBezTo>
                  <a:pt x="1693" y="0"/>
                  <a:pt x="1630" y="25"/>
                  <a:pt x="1580" y="75"/>
                </a:cubicBezTo>
                <a:cubicBezTo>
                  <a:pt x="1479" y="176"/>
                  <a:pt x="1479" y="335"/>
                  <a:pt x="1580" y="436"/>
                </a:cubicBezTo>
                <a:lnTo>
                  <a:pt x="1768" y="623"/>
                </a:lnTo>
                <a:cubicBezTo>
                  <a:pt x="1797" y="652"/>
                  <a:pt x="1775" y="702"/>
                  <a:pt x="1739" y="702"/>
                </a:cubicBezTo>
                <a:lnTo>
                  <a:pt x="253" y="702"/>
                </a:lnTo>
                <a:cubicBezTo>
                  <a:pt x="116" y="702"/>
                  <a:pt x="1" y="818"/>
                  <a:pt x="1" y="962"/>
                </a:cubicBezTo>
                <a:cubicBezTo>
                  <a:pt x="1" y="1099"/>
                  <a:pt x="116" y="1215"/>
                  <a:pt x="253" y="1215"/>
                </a:cubicBezTo>
                <a:lnTo>
                  <a:pt x="1739" y="1215"/>
                </a:lnTo>
                <a:cubicBezTo>
                  <a:pt x="1775" y="1215"/>
                  <a:pt x="1797" y="1265"/>
                  <a:pt x="1768" y="1294"/>
                </a:cubicBezTo>
                <a:lnTo>
                  <a:pt x="1580" y="1481"/>
                </a:lnTo>
                <a:cubicBezTo>
                  <a:pt x="1479" y="1582"/>
                  <a:pt x="1479" y="1741"/>
                  <a:pt x="1580" y="1842"/>
                </a:cubicBezTo>
                <a:cubicBezTo>
                  <a:pt x="1631" y="1892"/>
                  <a:pt x="1696" y="1918"/>
                  <a:pt x="1760" y="1918"/>
                </a:cubicBezTo>
                <a:cubicBezTo>
                  <a:pt x="1825" y="1918"/>
                  <a:pt x="1890" y="1892"/>
                  <a:pt x="1941" y="1842"/>
                </a:cubicBezTo>
                <a:lnTo>
                  <a:pt x="2676" y="1106"/>
                </a:lnTo>
                <a:cubicBezTo>
                  <a:pt x="2756" y="1027"/>
                  <a:pt x="2756" y="897"/>
                  <a:pt x="2676" y="811"/>
                </a:cubicBezTo>
                <a:lnTo>
                  <a:pt x="1941" y="82"/>
                </a:lnTo>
                <a:cubicBezTo>
                  <a:pt x="1889" y="27"/>
                  <a:pt x="1823" y="0"/>
                  <a:pt x="175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6" name="Google Shape;886;p59"/>
          <p:cNvSpPr/>
          <p:nvPr/>
        </p:nvSpPr>
        <p:spPr>
          <a:xfrm>
            <a:off x="7778878" y="2368453"/>
            <a:ext cx="158110" cy="124667"/>
          </a:xfrm>
          <a:custGeom>
            <a:rect b="b" l="l" r="r" t="t"/>
            <a:pathLst>
              <a:path extrusionOk="0" h="2122" w="2691">
                <a:moveTo>
                  <a:pt x="1630" y="1"/>
                </a:moveTo>
                <a:lnTo>
                  <a:pt x="1630" y="722"/>
                </a:lnTo>
                <a:lnTo>
                  <a:pt x="1630" y="808"/>
                </a:lnTo>
                <a:lnTo>
                  <a:pt x="0" y="808"/>
                </a:lnTo>
                <a:lnTo>
                  <a:pt x="0" y="1321"/>
                </a:lnTo>
                <a:lnTo>
                  <a:pt x="1630" y="1321"/>
                </a:lnTo>
                <a:lnTo>
                  <a:pt x="1630" y="1407"/>
                </a:lnTo>
                <a:lnTo>
                  <a:pt x="1630" y="2121"/>
                </a:lnTo>
                <a:lnTo>
                  <a:pt x="2691" y="1061"/>
                </a:lnTo>
                <a:lnTo>
                  <a:pt x="163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87" name="Google Shape;887;p59"/>
          <p:cNvGrpSpPr/>
          <p:nvPr/>
        </p:nvGrpSpPr>
        <p:grpSpPr>
          <a:xfrm>
            <a:off x="6871147" y="2602143"/>
            <a:ext cx="160636" cy="136535"/>
            <a:chOff x="4660325" y="1866850"/>
            <a:chExt cx="68350" cy="58100"/>
          </a:xfrm>
        </p:grpSpPr>
        <p:sp>
          <p:nvSpPr>
            <p:cNvPr id="888" name="Google Shape;888;p59"/>
            <p:cNvSpPr/>
            <p:nvPr/>
          </p:nvSpPr>
          <p:spPr>
            <a:xfrm>
              <a:off x="466032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15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" name="Google Shape;889;p59"/>
            <p:cNvSpPr/>
            <p:nvPr/>
          </p:nvSpPr>
          <p:spPr>
            <a:xfrm>
              <a:off x="4690975" y="1866850"/>
              <a:ext cx="37700" cy="58100"/>
            </a:xfrm>
            <a:custGeom>
              <a:rect b="b" l="l" r="r" t="t"/>
              <a:pathLst>
                <a:path extrusionOk="0" h="2324" w="1508">
                  <a:moveTo>
                    <a:pt x="346" y="1"/>
                  </a:moveTo>
                  <a:lnTo>
                    <a:pt x="0" y="354"/>
                  </a:lnTo>
                  <a:lnTo>
                    <a:pt x="808" y="1162"/>
                  </a:lnTo>
                  <a:lnTo>
                    <a:pt x="0" y="1977"/>
                  </a:lnTo>
                  <a:lnTo>
                    <a:pt x="346" y="2323"/>
                  </a:lnTo>
                  <a:lnTo>
                    <a:pt x="1508" y="1162"/>
                  </a:lnTo>
                  <a:lnTo>
                    <a:pt x="34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" name="Google Shape;890;p59"/>
          <p:cNvGrpSpPr/>
          <p:nvPr/>
        </p:nvGrpSpPr>
        <p:grpSpPr>
          <a:xfrm>
            <a:off x="7180081" y="2627170"/>
            <a:ext cx="156817" cy="86891"/>
            <a:chOff x="4791775" y="1877500"/>
            <a:chExt cx="66725" cy="36975"/>
          </a:xfrm>
        </p:grpSpPr>
        <p:sp>
          <p:nvSpPr>
            <p:cNvPr id="891" name="Google Shape;891;p59"/>
            <p:cNvSpPr/>
            <p:nvPr/>
          </p:nvSpPr>
          <p:spPr>
            <a:xfrm>
              <a:off x="479177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2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2" name="Google Shape;892;p59"/>
            <p:cNvSpPr/>
            <p:nvPr/>
          </p:nvSpPr>
          <p:spPr>
            <a:xfrm>
              <a:off x="4822425" y="1877500"/>
              <a:ext cx="36075" cy="36975"/>
            </a:xfrm>
            <a:custGeom>
              <a:rect b="b" l="l" r="r" t="t"/>
              <a:pathLst>
                <a:path extrusionOk="0" h="1479" w="1443">
                  <a:moveTo>
                    <a:pt x="0" y="0"/>
                  </a:moveTo>
                  <a:lnTo>
                    <a:pt x="743" y="736"/>
                  </a:lnTo>
                  <a:lnTo>
                    <a:pt x="0" y="1479"/>
                  </a:lnTo>
                  <a:lnTo>
                    <a:pt x="700" y="1479"/>
                  </a:lnTo>
                  <a:lnTo>
                    <a:pt x="1443" y="736"/>
                  </a:lnTo>
                  <a:lnTo>
                    <a:pt x="70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3" name="Google Shape;893;p59"/>
          <p:cNvGrpSpPr/>
          <p:nvPr/>
        </p:nvGrpSpPr>
        <p:grpSpPr>
          <a:xfrm>
            <a:off x="7490660" y="2627170"/>
            <a:ext cx="139896" cy="86891"/>
            <a:chOff x="4923925" y="1877500"/>
            <a:chExt cx="59525" cy="36975"/>
          </a:xfrm>
        </p:grpSpPr>
        <p:sp>
          <p:nvSpPr>
            <p:cNvPr id="894" name="Google Shape;894;p59"/>
            <p:cNvSpPr/>
            <p:nvPr/>
          </p:nvSpPr>
          <p:spPr>
            <a:xfrm>
              <a:off x="492392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2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3" y="700"/>
                  </a:lnTo>
                  <a:cubicBezTo>
                    <a:pt x="455" y="722"/>
                    <a:pt x="455" y="758"/>
                    <a:pt x="433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2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5" name="Google Shape;895;p59"/>
            <p:cNvSpPr/>
            <p:nvPr/>
          </p:nvSpPr>
          <p:spPr>
            <a:xfrm>
              <a:off x="4954575" y="1877500"/>
              <a:ext cx="28875" cy="36975"/>
            </a:xfrm>
            <a:custGeom>
              <a:rect b="b" l="l" r="r" t="t"/>
              <a:pathLst>
                <a:path extrusionOk="0" h="1479" w="1155">
                  <a:moveTo>
                    <a:pt x="333" y="0"/>
                  </a:moveTo>
                  <a:cubicBezTo>
                    <a:pt x="116" y="0"/>
                    <a:pt x="1" y="260"/>
                    <a:pt x="159" y="419"/>
                  </a:cubicBezTo>
                  <a:lnTo>
                    <a:pt x="434" y="700"/>
                  </a:lnTo>
                  <a:cubicBezTo>
                    <a:pt x="455" y="722"/>
                    <a:pt x="455" y="758"/>
                    <a:pt x="434" y="779"/>
                  </a:cubicBezTo>
                  <a:lnTo>
                    <a:pt x="159" y="1053"/>
                  </a:lnTo>
                  <a:cubicBezTo>
                    <a:pt x="1" y="1212"/>
                    <a:pt x="116" y="1479"/>
                    <a:pt x="333" y="1479"/>
                  </a:cubicBezTo>
                  <a:cubicBezTo>
                    <a:pt x="397" y="1479"/>
                    <a:pt x="462" y="1450"/>
                    <a:pt x="506" y="1407"/>
                  </a:cubicBezTo>
                  <a:lnTo>
                    <a:pt x="1133" y="779"/>
                  </a:lnTo>
                  <a:cubicBezTo>
                    <a:pt x="1155" y="758"/>
                    <a:pt x="1155" y="722"/>
                    <a:pt x="1133" y="700"/>
                  </a:cubicBezTo>
                  <a:lnTo>
                    <a:pt x="506" y="73"/>
                  </a:lnTo>
                  <a:cubicBezTo>
                    <a:pt x="462" y="22"/>
                    <a:pt x="397" y="0"/>
                    <a:pt x="33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6" name="Google Shape;896;p59"/>
          <p:cNvGrpSpPr/>
          <p:nvPr/>
        </p:nvGrpSpPr>
        <p:grpSpPr>
          <a:xfrm>
            <a:off x="7806821" y="2609780"/>
            <a:ext cx="136488" cy="121260"/>
            <a:chOff x="5058450" y="1870100"/>
            <a:chExt cx="58075" cy="51600"/>
          </a:xfrm>
        </p:grpSpPr>
        <p:sp>
          <p:nvSpPr>
            <p:cNvPr id="897" name="Google Shape;897;p59"/>
            <p:cNvSpPr/>
            <p:nvPr/>
          </p:nvSpPr>
          <p:spPr>
            <a:xfrm>
              <a:off x="5058450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8" name="Google Shape;898;p59"/>
            <p:cNvSpPr/>
            <p:nvPr/>
          </p:nvSpPr>
          <p:spPr>
            <a:xfrm>
              <a:off x="5090725" y="1870100"/>
              <a:ext cx="25800" cy="51600"/>
            </a:xfrm>
            <a:custGeom>
              <a:rect b="b" l="l" r="r" t="t"/>
              <a:pathLst>
                <a:path extrusionOk="0" h="2064" w="1032">
                  <a:moveTo>
                    <a:pt x="0" y="1"/>
                  </a:moveTo>
                  <a:lnTo>
                    <a:pt x="0" y="621"/>
                  </a:lnTo>
                  <a:lnTo>
                    <a:pt x="0" y="1443"/>
                  </a:lnTo>
                  <a:lnTo>
                    <a:pt x="0" y="2063"/>
                  </a:lnTo>
                  <a:lnTo>
                    <a:pt x="1032" y="103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9" name="Google Shape;899;p59"/>
          <p:cNvGrpSpPr/>
          <p:nvPr/>
        </p:nvGrpSpPr>
        <p:grpSpPr>
          <a:xfrm>
            <a:off x="7226262" y="3067854"/>
            <a:ext cx="97533" cy="103870"/>
            <a:chOff x="4811425" y="2065025"/>
            <a:chExt cx="41500" cy="44200"/>
          </a:xfrm>
        </p:grpSpPr>
        <p:sp>
          <p:nvSpPr>
            <p:cNvPr id="900" name="Google Shape;900;p59"/>
            <p:cNvSpPr/>
            <p:nvPr/>
          </p:nvSpPr>
          <p:spPr>
            <a:xfrm>
              <a:off x="4825300" y="2065025"/>
              <a:ext cx="27625" cy="44200"/>
            </a:xfrm>
            <a:custGeom>
              <a:rect b="b" l="l" r="r" t="t"/>
              <a:pathLst>
                <a:path extrusionOk="0" h="1768" w="1105">
                  <a:moveTo>
                    <a:pt x="217" y="0"/>
                  </a:moveTo>
                  <a:lnTo>
                    <a:pt x="1" y="224"/>
                  </a:lnTo>
                  <a:lnTo>
                    <a:pt x="657" y="880"/>
                  </a:lnTo>
                  <a:lnTo>
                    <a:pt x="1" y="1544"/>
                  </a:lnTo>
                  <a:lnTo>
                    <a:pt x="217" y="1767"/>
                  </a:lnTo>
                  <a:lnTo>
                    <a:pt x="1104" y="880"/>
                  </a:lnTo>
                  <a:lnTo>
                    <a:pt x="21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1" name="Google Shape;901;p59"/>
            <p:cNvSpPr/>
            <p:nvPr/>
          </p:nvSpPr>
          <p:spPr>
            <a:xfrm>
              <a:off x="4811425" y="2072950"/>
              <a:ext cx="19850" cy="28350"/>
            </a:xfrm>
            <a:custGeom>
              <a:rect b="b" l="l" r="r" t="t"/>
              <a:pathLst>
                <a:path extrusionOk="0" h="1134" w="794">
                  <a:moveTo>
                    <a:pt x="224" y="1"/>
                  </a:moveTo>
                  <a:lnTo>
                    <a:pt x="0" y="224"/>
                  </a:lnTo>
                  <a:lnTo>
                    <a:pt x="346" y="563"/>
                  </a:lnTo>
                  <a:lnTo>
                    <a:pt x="0" y="909"/>
                  </a:lnTo>
                  <a:lnTo>
                    <a:pt x="224" y="1133"/>
                  </a:lnTo>
                  <a:lnTo>
                    <a:pt x="794" y="563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2" name="Google Shape;902;p59"/>
          <p:cNvGrpSpPr/>
          <p:nvPr/>
        </p:nvGrpSpPr>
        <p:grpSpPr>
          <a:xfrm>
            <a:off x="7504644" y="3067854"/>
            <a:ext cx="116629" cy="103459"/>
            <a:chOff x="4929875" y="2065025"/>
            <a:chExt cx="49625" cy="44025"/>
          </a:xfrm>
        </p:grpSpPr>
        <p:sp>
          <p:nvSpPr>
            <p:cNvPr id="903" name="Google Shape;903;p59"/>
            <p:cNvSpPr/>
            <p:nvPr/>
          </p:nvSpPr>
          <p:spPr>
            <a:xfrm>
              <a:off x="49500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29" y="88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4" name="Google Shape;904;p59"/>
            <p:cNvSpPr/>
            <p:nvPr/>
          </p:nvSpPr>
          <p:spPr>
            <a:xfrm>
              <a:off x="4929875" y="2065025"/>
              <a:ext cx="29425" cy="44025"/>
            </a:xfrm>
            <a:custGeom>
              <a:rect b="b" l="l" r="r" t="t"/>
              <a:pathLst>
                <a:path extrusionOk="0" h="1761" w="1177">
                  <a:moveTo>
                    <a:pt x="1" y="0"/>
                  </a:moveTo>
                  <a:lnTo>
                    <a:pt x="736" y="880"/>
                  </a:lnTo>
                  <a:lnTo>
                    <a:pt x="1" y="1760"/>
                  </a:lnTo>
                  <a:lnTo>
                    <a:pt x="1" y="1760"/>
                  </a:lnTo>
                  <a:lnTo>
                    <a:pt x="1176" y="8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5" name="Google Shape;905;p59"/>
          <p:cNvGrpSpPr/>
          <p:nvPr/>
        </p:nvGrpSpPr>
        <p:grpSpPr>
          <a:xfrm>
            <a:off x="7866692" y="3070968"/>
            <a:ext cx="67745" cy="97643"/>
            <a:chOff x="5083925" y="2066350"/>
            <a:chExt cx="28825" cy="41550"/>
          </a:xfrm>
        </p:grpSpPr>
        <p:sp>
          <p:nvSpPr>
            <p:cNvPr id="906" name="Google Shape;906;p59"/>
            <p:cNvSpPr/>
            <p:nvPr/>
          </p:nvSpPr>
          <p:spPr>
            <a:xfrm>
              <a:off x="5084050" y="2066350"/>
              <a:ext cx="28700" cy="41550"/>
            </a:xfrm>
            <a:custGeom>
              <a:rect b="b" l="l" r="r" t="t"/>
              <a:pathLst>
                <a:path extrusionOk="0" h="1662" w="1148">
                  <a:moveTo>
                    <a:pt x="52" y="1"/>
                  </a:moveTo>
                  <a:cubicBezTo>
                    <a:pt x="27" y="1"/>
                    <a:pt x="0" y="24"/>
                    <a:pt x="0" y="56"/>
                  </a:cubicBezTo>
                  <a:lnTo>
                    <a:pt x="0" y="200"/>
                  </a:lnTo>
                  <a:cubicBezTo>
                    <a:pt x="0" y="243"/>
                    <a:pt x="22" y="279"/>
                    <a:pt x="51" y="308"/>
                  </a:cubicBezTo>
                  <a:lnTo>
                    <a:pt x="700" y="791"/>
                  </a:lnTo>
                  <a:cubicBezTo>
                    <a:pt x="729" y="813"/>
                    <a:pt x="729" y="849"/>
                    <a:pt x="700" y="871"/>
                  </a:cubicBezTo>
                  <a:lnTo>
                    <a:pt x="51" y="1354"/>
                  </a:lnTo>
                  <a:cubicBezTo>
                    <a:pt x="22" y="1383"/>
                    <a:pt x="0" y="1419"/>
                    <a:pt x="0" y="1462"/>
                  </a:cubicBezTo>
                  <a:lnTo>
                    <a:pt x="0" y="1613"/>
                  </a:lnTo>
                  <a:cubicBezTo>
                    <a:pt x="0" y="1639"/>
                    <a:pt x="26" y="1661"/>
                    <a:pt x="51" y="1661"/>
                  </a:cubicBezTo>
                  <a:cubicBezTo>
                    <a:pt x="61" y="1661"/>
                    <a:pt x="71" y="1658"/>
                    <a:pt x="80" y="1649"/>
                  </a:cubicBezTo>
                  <a:lnTo>
                    <a:pt x="1111" y="878"/>
                  </a:lnTo>
                  <a:cubicBezTo>
                    <a:pt x="1147" y="856"/>
                    <a:pt x="1147" y="806"/>
                    <a:pt x="1111" y="784"/>
                  </a:cubicBezTo>
                  <a:lnTo>
                    <a:pt x="80" y="12"/>
                  </a:lnTo>
                  <a:cubicBezTo>
                    <a:pt x="72" y="4"/>
                    <a:pt x="62" y="1"/>
                    <a:pt x="5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07" name="Google Shape;907;p59"/>
            <p:cNvSpPr/>
            <p:nvPr/>
          </p:nvSpPr>
          <p:spPr>
            <a:xfrm>
              <a:off x="5083925" y="2081325"/>
              <a:ext cx="8800" cy="11600"/>
            </a:xfrm>
            <a:custGeom>
              <a:rect b="b" l="l" r="r" t="t"/>
              <a:pathLst>
                <a:path extrusionOk="0" h="464" w="352">
                  <a:moveTo>
                    <a:pt x="53" y="0"/>
                  </a:moveTo>
                  <a:cubicBezTo>
                    <a:pt x="25" y="0"/>
                    <a:pt x="0" y="24"/>
                    <a:pt x="5" y="55"/>
                  </a:cubicBezTo>
                  <a:lnTo>
                    <a:pt x="5" y="416"/>
                  </a:lnTo>
                  <a:cubicBezTo>
                    <a:pt x="5" y="442"/>
                    <a:pt x="31" y="464"/>
                    <a:pt x="56" y="464"/>
                  </a:cubicBezTo>
                  <a:cubicBezTo>
                    <a:pt x="66" y="464"/>
                    <a:pt x="76" y="460"/>
                    <a:pt x="85" y="452"/>
                  </a:cubicBezTo>
                  <a:lnTo>
                    <a:pt x="323" y="279"/>
                  </a:lnTo>
                  <a:cubicBezTo>
                    <a:pt x="352" y="257"/>
                    <a:pt x="352" y="207"/>
                    <a:pt x="323" y="185"/>
                  </a:cubicBezTo>
                  <a:lnTo>
                    <a:pt x="85" y="12"/>
                  </a:lnTo>
                  <a:cubicBezTo>
                    <a:pt x="75" y="4"/>
                    <a:pt x="63" y="0"/>
                    <a:pt x="5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08" name="Google Shape;908;p59"/>
          <p:cNvGrpSpPr/>
          <p:nvPr/>
        </p:nvGrpSpPr>
        <p:grpSpPr>
          <a:xfrm>
            <a:off x="6869855" y="3086067"/>
            <a:ext cx="174679" cy="67445"/>
            <a:chOff x="4659775" y="2072775"/>
            <a:chExt cx="74325" cy="28700"/>
          </a:xfrm>
        </p:grpSpPr>
        <p:sp>
          <p:nvSpPr>
            <p:cNvPr id="909" name="Google Shape;909;p59"/>
            <p:cNvSpPr/>
            <p:nvPr/>
          </p:nvSpPr>
          <p:spPr>
            <a:xfrm>
              <a:off x="4659775" y="2072775"/>
              <a:ext cx="38075" cy="28700"/>
            </a:xfrm>
            <a:custGeom>
              <a:rect b="b" l="l" r="r" t="t"/>
              <a:pathLst>
                <a:path extrusionOk="0" h="1148" w="1523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945" y="1147"/>
                  </a:lnTo>
                  <a:lnTo>
                    <a:pt x="1522" y="570"/>
                  </a:lnTo>
                  <a:lnTo>
                    <a:pt x="94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0" name="Google Shape;910;p59"/>
            <p:cNvSpPr/>
            <p:nvPr/>
          </p:nvSpPr>
          <p:spPr>
            <a:xfrm>
              <a:off x="4691875" y="2072775"/>
              <a:ext cx="24550" cy="28700"/>
            </a:xfrm>
            <a:custGeom>
              <a:rect b="b" l="l" r="r" t="t"/>
              <a:pathLst>
                <a:path extrusionOk="0" h="1148" w="982">
                  <a:moveTo>
                    <a:pt x="0" y="0"/>
                  </a:moveTo>
                  <a:lnTo>
                    <a:pt x="570" y="570"/>
                  </a:lnTo>
                  <a:lnTo>
                    <a:pt x="0" y="1147"/>
                  </a:lnTo>
                  <a:lnTo>
                    <a:pt x="411" y="1147"/>
                  </a:lnTo>
                  <a:lnTo>
                    <a:pt x="981" y="570"/>
                  </a:lnTo>
                  <a:lnTo>
                    <a:pt x="41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1" name="Google Shape;911;p59"/>
            <p:cNvSpPr/>
            <p:nvPr/>
          </p:nvSpPr>
          <p:spPr>
            <a:xfrm>
              <a:off x="4709350" y="2072775"/>
              <a:ext cx="24750" cy="28700"/>
            </a:xfrm>
            <a:custGeom>
              <a:rect b="b" l="l" r="r" t="t"/>
              <a:pathLst>
                <a:path extrusionOk="0" h="1148" w="990">
                  <a:moveTo>
                    <a:pt x="1" y="0"/>
                  </a:moveTo>
                  <a:lnTo>
                    <a:pt x="578" y="570"/>
                  </a:lnTo>
                  <a:lnTo>
                    <a:pt x="1" y="1147"/>
                  </a:lnTo>
                  <a:lnTo>
                    <a:pt x="412" y="1147"/>
                  </a:lnTo>
                  <a:lnTo>
                    <a:pt x="989" y="570"/>
                  </a:lnTo>
                  <a:lnTo>
                    <a:pt x="412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2" name="Google Shape;912;p59"/>
          <p:cNvGrpSpPr/>
          <p:nvPr/>
        </p:nvGrpSpPr>
        <p:grpSpPr>
          <a:xfrm>
            <a:off x="6876200" y="2859820"/>
            <a:ext cx="161517" cy="86069"/>
            <a:chOff x="4662475" y="1976500"/>
            <a:chExt cx="68725" cy="36625"/>
          </a:xfrm>
        </p:grpSpPr>
        <p:sp>
          <p:nvSpPr>
            <p:cNvPr id="913" name="Google Shape;913;p59"/>
            <p:cNvSpPr/>
            <p:nvPr/>
          </p:nvSpPr>
          <p:spPr>
            <a:xfrm>
              <a:off x="4690800" y="1976500"/>
              <a:ext cx="40400" cy="36625"/>
            </a:xfrm>
            <a:custGeom>
              <a:rect b="b" l="l" r="r" t="t"/>
              <a:pathLst>
                <a:path extrusionOk="0" h="1465" w="1616">
                  <a:moveTo>
                    <a:pt x="887" y="0"/>
                  </a:moveTo>
                  <a:lnTo>
                    <a:pt x="692" y="188"/>
                  </a:lnTo>
                  <a:lnTo>
                    <a:pt x="1104" y="599"/>
                  </a:lnTo>
                  <a:lnTo>
                    <a:pt x="0" y="599"/>
                  </a:lnTo>
                  <a:lnTo>
                    <a:pt x="0" y="866"/>
                  </a:lnTo>
                  <a:lnTo>
                    <a:pt x="1104" y="866"/>
                  </a:lnTo>
                  <a:lnTo>
                    <a:pt x="692" y="1269"/>
                  </a:lnTo>
                  <a:lnTo>
                    <a:pt x="887" y="1464"/>
                  </a:lnTo>
                  <a:lnTo>
                    <a:pt x="1616" y="729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4" name="Google Shape;914;p59"/>
            <p:cNvSpPr/>
            <p:nvPr/>
          </p:nvSpPr>
          <p:spPr>
            <a:xfrm>
              <a:off x="46743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5" name="Google Shape;915;p59"/>
            <p:cNvSpPr/>
            <p:nvPr/>
          </p:nvSpPr>
          <p:spPr>
            <a:xfrm>
              <a:off x="4662475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16" name="Google Shape;916;p59"/>
          <p:cNvGrpSpPr/>
          <p:nvPr/>
        </p:nvGrpSpPr>
        <p:grpSpPr>
          <a:xfrm>
            <a:off x="7800005" y="2852183"/>
            <a:ext cx="155583" cy="100874"/>
            <a:chOff x="5055550" y="1973250"/>
            <a:chExt cx="66200" cy="42925"/>
          </a:xfrm>
        </p:grpSpPr>
        <p:sp>
          <p:nvSpPr>
            <p:cNvPr id="917" name="Google Shape;917;p59"/>
            <p:cNvSpPr/>
            <p:nvPr/>
          </p:nvSpPr>
          <p:spPr>
            <a:xfrm>
              <a:off x="5083675" y="1973250"/>
              <a:ext cx="38075" cy="42925"/>
            </a:xfrm>
            <a:custGeom>
              <a:rect b="b" l="l" r="r" t="t"/>
              <a:pathLst>
                <a:path extrusionOk="0" h="1717" w="1523">
                  <a:moveTo>
                    <a:pt x="664" y="0"/>
                  </a:moveTo>
                  <a:lnTo>
                    <a:pt x="664" y="729"/>
                  </a:lnTo>
                  <a:lnTo>
                    <a:pt x="1" y="729"/>
                  </a:lnTo>
                  <a:lnTo>
                    <a:pt x="1" y="996"/>
                  </a:lnTo>
                  <a:lnTo>
                    <a:pt x="664" y="996"/>
                  </a:lnTo>
                  <a:lnTo>
                    <a:pt x="664" y="1717"/>
                  </a:lnTo>
                  <a:lnTo>
                    <a:pt x="1523" y="859"/>
                  </a:lnTo>
                  <a:lnTo>
                    <a:pt x="66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8" name="Google Shape;918;p59"/>
            <p:cNvSpPr/>
            <p:nvPr/>
          </p:nvSpPr>
          <p:spPr>
            <a:xfrm>
              <a:off x="506727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19" name="Google Shape;919;p59"/>
            <p:cNvSpPr/>
            <p:nvPr/>
          </p:nvSpPr>
          <p:spPr>
            <a:xfrm>
              <a:off x="505555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0" name="Google Shape;920;p59"/>
          <p:cNvGrpSpPr/>
          <p:nvPr/>
        </p:nvGrpSpPr>
        <p:grpSpPr>
          <a:xfrm>
            <a:off x="7481788" y="2863052"/>
            <a:ext cx="161047" cy="79430"/>
            <a:chOff x="4920150" y="1977875"/>
            <a:chExt cx="68525" cy="33800"/>
          </a:xfrm>
        </p:grpSpPr>
        <p:sp>
          <p:nvSpPr>
            <p:cNvPr id="921" name="Google Shape;921;p59"/>
            <p:cNvSpPr/>
            <p:nvPr/>
          </p:nvSpPr>
          <p:spPr>
            <a:xfrm>
              <a:off x="4949175" y="1977875"/>
              <a:ext cx="39500" cy="33800"/>
            </a:xfrm>
            <a:custGeom>
              <a:rect b="b" l="l" r="r" t="t"/>
              <a:pathLst>
                <a:path extrusionOk="0" h="1352" w="1580">
                  <a:moveTo>
                    <a:pt x="891" y="1"/>
                  </a:moveTo>
                  <a:cubicBezTo>
                    <a:pt x="859" y="1"/>
                    <a:pt x="828" y="12"/>
                    <a:pt x="801" y="32"/>
                  </a:cubicBezTo>
                  <a:cubicBezTo>
                    <a:pt x="743" y="89"/>
                    <a:pt x="743" y="176"/>
                    <a:pt x="801" y="226"/>
                  </a:cubicBezTo>
                  <a:lnTo>
                    <a:pt x="1039" y="472"/>
                  </a:lnTo>
                  <a:cubicBezTo>
                    <a:pt x="1068" y="493"/>
                    <a:pt x="1046" y="544"/>
                    <a:pt x="1010" y="544"/>
                  </a:cubicBezTo>
                  <a:lnTo>
                    <a:pt x="152" y="544"/>
                  </a:lnTo>
                  <a:cubicBezTo>
                    <a:pt x="147" y="543"/>
                    <a:pt x="143" y="543"/>
                    <a:pt x="139" y="543"/>
                  </a:cubicBezTo>
                  <a:cubicBezTo>
                    <a:pt x="66" y="543"/>
                    <a:pt x="14" y="598"/>
                    <a:pt x="8" y="666"/>
                  </a:cubicBezTo>
                  <a:cubicBezTo>
                    <a:pt x="0" y="746"/>
                    <a:pt x="65" y="811"/>
                    <a:pt x="145" y="811"/>
                  </a:cubicBezTo>
                  <a:lnTo>
                    <a:pt x="1010" y="811"/>
                  </a:lnTo>
                  <a:cubicBezTo>
                    <a:pt x="1046" y="811"/>
                    <a:pt x="1068" y="854"/>
                    <a:pt x="1039" y="883"/>
                  </a:cubicBezTo>
                  <a:lnTo>
                    <a:pt x="808" y="1113"/>
                  </a:lnTo>
                  <a:cubicBezTo>
                    <a:pt x="758" y="1164"/>
                    <a:pt x="751" y="1251"/>
                    <a:pt x="794" y="1308"/>
                  </a:cubicBezTo>
                  <a:cubicBezTo>
                    <a:pt x="823" y="1337"/>
                    <a:pt x="859" y="1351"/>
                    <a:pt x="895" y="1351"/>
                  </a:cubicBezTo>
                  <a:cubicBezTo>
                    <a:pt x="931" y="1351"/>
                    <a:pt x="967" y="1337"/>
                    <a:pt x="996" y="1308"/>
                  </a:cubicBezTo>
                  <a:lnTo>
                    <a:pt x="1522" y="774"/>
                  </a:lnTo>
                  <a:cubicBezTo>
                    <a:pt x="1580" y="717"/>
                    <a:pt x="1573" y="630"/>
                    <a:pt x="1522" y="573"/>
                  </a:cubicBezTo>
                  <a:lnTo>
                    <a:pt x="996" y="46"/>
                  </a:lnTo>
                  <a:cubicBezTo>
                    <a:pt x="965" y="15"/>
                    <a:pt x="928" y="1"/>
                    <a:pt x="8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2" name="Google Shape;922;p59"/>
            <p:cNvSpPr/>
            <p:nvPr/>
          </p:nvSpPr>
          <p:spPr>
            <a:xfrm>
              <a:off x="4931875" y="1991450"/>
              <a:ext cx="12825" cy="6700"/>
            </a:xfrm>
            <a:custGeom>
              <a:rect b="b" l="l" r="r" t="t"/>
              <a:pathLst>
                <a:path extrusionOk="0" h="268" w="513">
                  <a:moveTo>
                    <a:pt x="180" y="1"/>
                  </a:moveTo>
                  <a:cubicBezTo>
                    <a:pt x="0" y="1"/>
                    <a:pt x="0" y="268"/>
                    <a:pt x="180" y="268"/>
                  </a:cubicBezTo>
                  <a:lnTo>
                    <a:pt x="332" y="268"/>
                  </a:lnTo>
                  <a:cubicBezTo>
                    <a:pt x="512" y="268"/>
                    <a:pt x="512" y="1"/>
                    <a:pt x="33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3" name="Google Shape;923;p59"/>
            <p:cNvSpPr/>
            <p:nvPr/>
          </p:nvSpPr>
          <p:spPr>
            <a:xfrm>
              <a:off x="4920150" y="1991450"/>
              <a:ext cx="9225" cy="6700"/>
            </a:xfrm>
            <a:custGeom>
              <a:rect b="b" l="l" r="r" t="t"/>
              <a:pathLst>
                <a:path extrusionOk="0" h="268" w="369">
                  <a:moveTo>
                    <a:pt x="181" y="1"/>
                  </a:moveTo>
                  <a:cubicBezTo>
                    <a:pt x="0" y="1"/>
                    <a:pt x="0" y="268"/>
                    <a:pt x="181" y="268"/>
                  </a:cubicBezTo>
                  <a:lnTo>
                    <a:pt x="195" y="268"/>
                  </a:lnTo>
                  <a:cubicBezTo>
                    <a:pt x="368" y="268"/>
                    <a:pt x="368" y="1"/>
                    <a:pt x="19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4" name="Google Shape;924;p59"/>
          <p:cNvGrpSpPr/>
          <p:nvPr/>
        </p:nvGrpSpPr>
        <p:grpSpPr>
          <a:xfrm>
            <a:off x="7183430" y="2869514"/>
            <a:ext cx="163221" cy="66622"/>
            <a:chOff x="4793200" y="1980625"/>
            <a:chExt cx="69450" cy="28350"/>
          </a:xfrm>
        </p:grpSpPr>
        <p:sp>
          <p:nvSpPr>
            <p:cNvPr id="925" name="Google Shape;925;p59"/>
            <p:cNvSpPr/>
            <p:nvPr/>
          </p:nvSpPr>
          <p:spPr>
            <a:xfrm>
              <a:off x="4821325" y="1980625"/>
              <a:ext cx="41325" cy="28350"/>
            </a:xfrm>
            <a:custGeom>
              <a:rect b="b" l="l" r="r" t="t"/>
              <a:pathLst>
                <a:path extrusionOk="0" h="1134" w="1653">
                  <a:moveTo>
                    <a:pt x="679" y="1"/>
                  </a:moveTo>
                  <a:lnTo>
                    <a:pt x="1112" y="434"/>
                  </a:lnTo>
                  <a:lnTo>
                    <a:pt x="1" y="434"/>
                  </a:lnTo>
                  <a:lnTo>
                    <a:pt x="1" y="701"/>
                  </a:lnTo>
                  <a:lnTo>
                    <a:pt x="1112" y="701"/>
                  </a:lnTo>
                  <a:lnTo>
                    <a:pt x="679" y="1133"/>
                  </a:lnTo>
                  <a:lnTo>
                    <a:pt x="1090" y="1133"/>
                  </a:lnTo>
                  <a:lnTo>
                    <a:pt x="1652" y="564"/>
                  </a:lnTo>
                  <a:lnTo>
                    <a:pt x="1090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6" name="Google Shape;926;p59"/>
            <p:cNvSpPr/>
            <p:nvPr/>
          </p:nvSpPr>
          <p:spPr>
            <a:xfrm>
              <a:off x="4804925" y="1991450"/>
              <a:ext cx="10675" cy="6700"/>
            </a:xfrm>
            <a:custGeom>
              <a:rect b="b" l="l" r="r" t="t"/>
              <a:pathLst>
                <a:path extrusionOk="0" h="268" w="427">
                  <a:moveTo>
                    <a:pt x="1" y="1"/>
                  </a:moveTo>
                  <a:lnTo>
                    <a:pt x="1" y="268"/>
                  </a:lnTo>
                  <a:lnTo>
                    <a:pt x="426" y="268"/>
                  </a:lnTo>
                  <a:lnTo>
                    <a:pt x="42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27" name="Google Shape;927;p59"/>
            <p:cNvSpPr/>
            <p:nvPr/>
          </p:nvSpPr>
          <p:spPr>
            <a:xfrm>
              <a:off x="4793200" y="1991450"/>
              <a:ext cx="5625" cy="6700"/>
            </a:xfrm>
            <a:custGeom>
              <a:rect b="b" l="l" r="r" t="t"/>
              <a:pathLst>
                <a:path extrusionOk="0" h="268" w="225">
                  <a:moveTo>
                    <a:pt x="1" y="1"/>
                  </a:moveTo>
                  <a:lnTo>
                    <a:pt x="1" y="268"/>
                  </a:lnTo>
                  <a:lnTo>
                    <a:pt x="224" y="268"/>
                  </a:lnTo>
                  <a:lnTo>
                    <a:pt x="224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28" name="Google Shape;928;p59"/>
          <p:cNvGrpSpPr/>
          <p:nvPr/>
        </p:nvGrpSpPr>
        <p:grpSpPr>
          <a:xfrm>
            <a:off x="6909279" y="3292397"/>
            <a:ext cx="120800" cy="123375"/>
            <a:chOff x="4676550" y="2160575"/>
            <a:chExt cx="51400" cy="52500"/>
          </a:xfrm>
        </p:grpSpPr>
        <p:sp>
          <p:nvSpPr>
            <p:cNvPr id="929" name="Google Shape;929;p59"/>
            <p:cNvSpPr/>
            <p:nvPr/>
          </p:nvSpPr>
          <p:spPr>
            <a:xfrm>
              <a:off x="4676550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3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0" name="Google Shape;930;p59"/>
            <p:cNvSpPr/>
            <p:nvPr/>
          </p:nvSpPr>
          <p:spPr>
            <a:xfrm>
              <a:off x="4688275" y="2160575"/>
              <a:ext cx="27975" cy="52500"/>
            </a:xfrm>
            <a:custGeom>
              <a:rect b="b" l="l" r="r" t="t"/>
              <a:pathLst>
                <a:path extrusionOk="0" h="2100" w="1119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96" y="2100"/>
                  </a:lnTo>
                  <a:lnTo>
                    <a:pt x="1118" y="1047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1" name="Google Shape;931;p59"/>
            <p:cNvSpPr/>
            <p:nvPr/>
          </p:nvSpPr>
          <p:spPr>
            <a:xfrm>
              <a:off x="4700175" y="2160575"/>
              <a:ext cx="27775" cy="52500"/>
            </a:xfrm>
            <a:custGeom>
              <a:rect b="b" l="l" r="r" t="t"/>
              <a:pathLst>
                <a:path extrusionOk="0" h="2100" w="1111">
                  <a:moveTo>
                    <a:pt x="0" y="1"/>
                  </a:moveTo>
                  <a:lnTo>
                    <a:pt x="822" y="1047"/>
                  </a:lnTo>
                  <a:lnTo>
                    <a:pt x="0" y="2100"/>
                  </a:lnTo>
                  <a:lnTo>
                    <a:pt x="289" y="2100"/>
                  </a:lnTo>
                  <a:lnTo>
                    <a:pt x="1111" y="1047"/>
                  </a:lnTo>
                  <a:lnTo>
                    <a:pt x="28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32" name="Google Shape;932;p59"/>
          <p:cNvGrpSpPr/>
          <p:nvPr/>
        </p:nvGrpSpPr>
        <p:grpSpPr>
          <a:xfrm>
            <a:off x="7124969" y="3299212"/>
            <a:ext cx="140307" cy="109804"/>
            <a:chOff x="4768325" y="2163475"/>
            <a:chExt cx="59700" cy="46725"/>
          </a:xfrm>
        </p:grpSpPr>
        <p:sp>
          <p:nvSpPr>
            <p:cNvPr id="933" name="Google Shape;933;p59"/>
            <p:cNvSpPr/>
            <p:nvPr/>
          </p:nvSpPr>
          <p:spPr>
            <a:xfrm>
              <a:off x="4768325" y="2163475"/>
              <a:ext cx="35375" cy="46725"/>
            </a:xfrm>
            <a:custGeom>
              <a:rect b="b" l="l" r="r" t="t"/>
              <a:pathLst>
                <a:path extrusionOk="0" h="1869" w="1415">
                  <a:moveTo>
                    <a:pt x="0" y="0"/>
                  </a:moveTo>
                  <a:lnTo>
                    <a:pt x="895" y="931"/>
                  </a:lnTo>
                  <a:lnTo>
                    <a:pt x="0" y="1868"/>
                  </a:lnTo>
                  <a:lnTo>
                    <a:pt x="520" y="1868"/>
                  </a:lnTo>
                  <a:lnTo>
                    <a:pt x="1414" y="931"/>
                  </a:lnTo>
                  <a:lnTo>
                    <a:pt x="52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34" name="Google Shape;934;p59"/>
            <p:cNvSpPr/>
            <p:nvPr/>
          </p:nvSpPr>
          <p:spPr>
            <a:xfrm>
              <a:off x="4792475" y="2163475"/>
              <a:ext cx="35550" cy="46725"/>
            </a:xfrm>
            <a:custGeom>
              <a:rect b="b" l="l" r="r" t="t"/>
              <a:pathLst>
                <a:path extrusionOk="0" h="1869" w="1422">
                  <a:moveTo>
                    <a:pt x="1" y="0"/>
                  </a:moveTo>
                  <a:lnTo>
                    <a:pt x="895" y="931"/>
                  </a:lnTo>
                  <a:lnTo>
                    <a:pt x="1" y="1868"/>
                  </a:lnTo>
                  <a:lnTo>
                    <a:pt x="527" y="1868"/>
                  </a:lnTo>
                  <a:lnTo>
                    <a:pt x="1422" y="931"/>
                  </a:lnTo>
                  <a:lnTo>
                    <a:pt x="52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35" name="Google Shape;935;p59"/>
          <p:cNvSpPr/>
          <p:nvPr/>
        </p:nvSpPr>
        <p:spPr>
          <a:xfrm>
            <a:off x="7370779" y="3291107"/>
            <a:ext cx="83138" cy="126195"/>
          </a:xfrm>
          <a:custGeom>
            <a:rect b="b" l="l" r="r" t="t"/>
            <a:pathLst>
              <a:path extrusionOk="0" h="2148" w="1415">
                <a:moveTo>
                  <a:pt x="308" y="0"/>
                </a:moveTo>
                <a:cubicBezTo>
                  <a:pt x="152" y="0"/>
                  <a:pt x="1" y="123"/>
                  <a:pt x="1" y="308"/>
                </a:cubicBezTo>
                <a:lnTo>
                  <a:pt x="8" y="1844"/>
                </a:lnTo>
                <a:cubicBezTo>
                  <a:pt x="8" y="2026"/>
                  <a:pt x="158" y="2148"/>
                  <a:pt x="316" y="2148"/>
                </a:cubicBezTo>
                <a:cubicBezTo>
                  <a:pt x="390" y="2148"/>
                  <a:pt x="465" y="2121"/>
                  <a:pt x="527" y="2061"/>
                </a:cubicBezTo>
                <a:lnTo>
                  <a:pt x="1292" y="1296"/>
                </a:lnTo>
                <a:cubicBezTo>
                  <a:pt x="1414" y="1181"/>
                  <a:pt x="1414" y="986"/>
                  <a:pt x="1292" y="864"/>
                </a:cubicBezTo>
                <a:lnTo>
                  <a:pt x="520" y="92"/>
                </a:lnTo>
                <a:cubicBezTo>
                  <a:pt x="459" y="29"/>
                  <a:pt x="383" y="0"/>
                  <a:pt x="30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6" name="Google Shape;936;p59"/>
          <p:cNvSpPr/>
          <p:nvPr/>
        </p:nvSpPr>
        <p:spPr>
          <a:xfrm>
            <a:off x="7539048" y="3275713"/>
            <a:ext cx="155995" cy="157274"/>
          </a:xfrm>
          <a:custGeom>
            <a:rect b="b" l="l" r="r" t="t"/>
            <a:pathLst>
              <a:path extrusionOk="0" h="2677" w="2655">
                <a:moveTo>
                  <a:pt x="1320" y="0"/>
                </a:moveTo>
                <a:lnTo>
                  <a:pt x="1320" y="751"/>
                </a:lnTo>
                <a:lnTo>
                  <a:pt x="0" y="751"/>
                </a:lnTo>
                <a:lnTo>
                  <a:pt x="0" y="1926"/>
                </a:lnTo>
                <a:lnTo>
                  <a:pt x="1320" y="1926"/>
                </a:lnTo>
                <a:lnTo>
                  <a:pt x="1320" y="2676"/>
                </a:lnTo>
                <a:lnTo>
                  <a:pt x="2654" y="1335"/>
                </a:lnTo>
                <a:lnTo>
                  <a:pt x="132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7" name="Google Shape;937;p59"/>
          <p:cNvSpPr/>
          <p:nvPr/>
        </p:nvSpPr>
        <p:spPr>
          <a:xfrm>
            <a:off x="7801321" y="4146077"/>
            <a:ext cx="142892" cy="157274"/>
          </a:xfrm>
          <a:custGeom>
            <a:rect b="b" l="l" r="r" t="t"/>
            <a:pathLst>
              <a:path extrusionOk="0" h="2677" w="2432">
                <a:moveTo>
                  <a:pt x="801" y="1"/>
                </a:moveTo>
                <a:lnTo>
                  <a:pt x="1205" y="751"/>
                </a:lnTo>
                <a:lnTo>
                  <a:pt x="1" y="751"/>
                </a:lnTo>
                <a:lnTo>
                  <a:pt x="1" y="1927"/>
                </a:lnTo>
                <a:lnTo>
                  <a:pt x="1205" y="1927"/>
                </a:lnTo>
                <a:lnTo>
                  <a:pt x="801" y="2677"/>
                </a:lnTo>
                <a:lnTo>
                  <a:pt x="2431" y="1335"/>
                </a:lnTo>
                <a:lnTo>
                  <a:pt x="801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8" name="Google Shape;938;p59"/>
          <p:cNvSpPr/>
          <p:nvPr/>
        </p:nvSpPr>
        <p:spPr>
          <a:xfrm>
            <a:off x="7497098" y="3692270"/>
            <a:ext cx="203880" cy="174605"/>
          </a:xfrm>
          <a:custGeom>
            <a:rect b="b" l="l" r="r" t="t"/>
            <a:pathLst>
              <a:path extrusionOk="0" h="2972" w="3470">
                <a:moveTo>
                  <a:pt x="1320" y="505"/>
                </a:moveTo>
                <a:lnTo>
                  <a:pt x="2878" y="1486"/>
                </a:lnTo>
                <a:lnTo>
                  <a:pt x="1320" y="2460"/>
                </a:lnTo>
                <a:lnTo>
                  <a:pt x="1320" y="505"/>
                </a:lnTo>
                <a:close/>
                <a:moveTo>
                  <a:pt x="1984" y="0"/>
                </a:moveTo>
                <a:cubicBezTo>
                  <a:pt x="664" y="0"/>
                  <a:pt x="0" y="1601"/>
                  <a:pt x="938" y="2532"/>
                </a:cubicBezTo>
                <a:cubicBezTo>
                  <a:pt x="1239" y="2835"/>
                  <a:pt x="1610" y="2971"/>
                  <a:pt x="1975" y="2971"/>
                </a:cubicBezTo>
                <a:cubicBezTo>
                  <a:pt x="2737" y="2971"/>
                  <a:pt x="3469" y="2379"/>
                  <a:pt x="3469" y="1486"/>
                </a:cubicBezTo>
                <a:cubicBezTo>
                  <a:pt x="3469" y="664"/>
                  <a:pt x="2806" y="0"/>
                  <a:pt x="198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9" name="Google Shape;939;p59"/>
          <p:cNvSpPr/>
          <p:nvPr/>
        </p:nvSpPr>
        <p:spPr>
          <a:xfrm>
            <a:off x="6897464" y="3485049"/>
            <a:ext cx="114925" cy="157685"/>
          </a:xfrm>
          <a:custGeom>
            <a:rect b="b" l="l" r="r" t="t"/>
            <a:pathLst>
              <a:path extrusionOk="0" h="2684" w="1956">
                <a:moveTo>
                  <a:pt x="1" y="0"/>
                </a:moveTo>
                <a:lnTo>
                  <a:pt x="787" y="1342"/>
                </a:lnTo>
                <a:lnTo>
                  <a:pt x="1" y="2683"/>
                </a:lnTo>
                <a:lnTo>
                  <a:pt x="1955" y="1342"/>
                </a:lnTo>
                <a:lnTo>
                  <a:pt x="1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0" name="Google Shape;940;p59"/>
          <p:cNvSpPr/>
          <p:nvPr/>
        </p:nvSpPr>
        <p:spPr>
          <a:xfrm>
            <a:off x="7080539" y="4161352"/>
            <a:ext cx="176735" cy="126724"/>
          </a:xfrm>
          <a:custGeom>
            <a:rect b="b" l="l" r="r" t="t"/>
            <a:pathLst>
              <a:path extrusionOk="0" h="2157" w="3008">
                <a:moveTo>
                  <a:pt x="0" y="0"/>
                </a:moveTo>
                <a:lnTo>
                  <a:pt x="729" y="1075"/>
                </a:lnTo>
                <a:lnTo>
                  <a:pt x="0" y="2157"/>
                </a:lnTo>
                <a:lnTo>
                  <a:pt x="0" y="2157"/>
                </a:lnTo>
                <a:lnTo>
                  <a:pt x="3008" y="1075"/>
                </a:lnTo>
                <a:lnTo>
                  <a:pt x="0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1" name="Google Shape;941;p59"/>
          <p:cNvSpPr/>
          <p:nvPr/>
        </p:nvSpPr>
        <p:spPr>
          <a:xfrm>
            <a:off x="6890237" y="3725289"/>
            <a:ext cx="143303" cy="108570"/>
          </a:xfrm>
          <a:custGeom>
            <a:rect b="b" l="l" r="r" t="t"/>
            <a:pathLst>
              <a:path extrusionOk="0" h="1848" w="2439">
                <a:moveTo>
                  <a:pt x="1580" y="1"/>
                </a:moveTo>
                <a:lnTo>
                  <a:pt x="1371" y="203"/>
                </a:lnTo>
                <a:lnTo>
                  <a:pt x="1919" y="780"/>
                </a:lnTo>
                <a:lnTo>
                  <a:pt x="1" y="780"/>
                </a:lnTo>
                <a:lnTo>
                  <a:pt x="1" y="1068"/>
                </a:lnTo>
                <a:lnTo>
                  <a:pt x="1919" y="1068"/>
                </a:lnTo>
                <a:lnTo>
                  <a:pt x="1371" y="1645"/>
                </a:lnTo>
                <a:lnTo>
                  <a:pt x="1580" y="1847"/>
                </a:lnTo>
                <a:lnTo>
                  <a:pt x="2439" y="924"/>
                </a:lnTo>
                <a:lnTo>
                  <a:pt x="158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2" name="Google Shape;942;p59"/>
          <p:cNvSpPr/>
          <p:nvPr/>
        </p:nvSpPr>
        <p:spPr>
          <a:xfrm>
            <a:off x="7344105" y="3955424"/>
            <a:ext cx="162340" cy="97055"/>
          </a:xfrm>
          <a:custGeom>
            <a:rect b="b" l="l" r="r" t="t"/>
            <a:pathLst>
              <a:path extrusionOk="0" h="1652" w="2763">
                <a:moveTo>
                  <a:pt x="2013" y="0"/>
                </a:moveTo>
                <a:lnTo>
                  <a:pt x="1551" y="7"/>
                </a:lnTo>
                <a:lnTo>
                  <a:pt x="2179" y="657"/>
                </a:lnTo>
                <a:lnTo>
                  <a:pt x="0" y="657"/>
                </a:lnTo>
                <a:lnTo>
                  <a:pt x="0" y="988"/>
                </a:lnTo>
                <a:lnTo>
                  <a:pt x="2179" y="988"/>
                </a:lnTo>
                <a:lnTo>
                  <a:pt x="1551" y="1645"/>
                </a:lnTo>
                <a:lnTo>
                  <a:pt x="2005" y="1652"/>
                </a:lnTo>
                <a:lnTo>
                  <a:pt x="2763" y="822"/>
                </a:lnTo>
                <a:lnTo>
                  <a:pt x="2013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3" name="Google Shape;943;p59"/>
          <p:cNvSpPr/>
          <p:nvPr/>
        </p:nvSpPr>
        <p:spPr>
          <a:xfrm>
            <a:off x="7359557" y="3707194"/>
            <a:ext cx="96887" cy="143468"/>
          </a:xfrm>
          <a:custGeom>
            <a:rect b="b" l="l" r="r" t="t"/>
            <a:pathLst>
              <a:path extrusionOk="0" h="2442" w="1649">
                <a:moveTo>
                  <a:pt x="501" y="1"/>
                </a:moveTo>
                <a:cubicBezTo>
                  <a:pt x="238" y="1"/>
                  <a:pt x="1" y="336"/>
                  <a:pt x="250" y="590"/>
                </a:cubicBezTo>
                <a:lnTo>
                  <a:pt x="841" y="1232"/>
                </a:lnTo>
                <a:lnTo>
                  <a:pt x="250" y="1874"/>
                </a:lnTo>
                <a:cubicBezTo>
                  <a:pt x="36" y="2126"/>
                  <a:pt x="260" y="2441"/>
                  <a:pt x="516" y="2441"/>
                </a:cubicBezTo>
                <a:cubicBezTo>
                  <a:pt x="596" y="2441"/>
                  <a:pt x="680" y="2410"/>
                  <a:pt x="754" y="2336"/>
                </a:cubicBezTo>
                <a:lnTo>
                  <a:pt x="1555" y="1463"/>
                </a:lnTo>
                <a:cubicBezTo>
                  <a:pt x="1613" y="1405"/>
                  <a:pt x="1641" y="1326"/>
                  <a:pt x="1649" y="1246"/>
                </a:cubicBezTo>
                <a:cubicBezTo>
                  <a:pt x="1649" y="1239"/>
                  <a:pt x="1649" y="1239"/>
                  <a:pt x="1649" y="1232"/>
                </a:cubicBezTo>
                <a:cubicBezTo>
                  <a:pt x="1649" y="1225"/>
                  <a:pt x="1649" y="1225"/>
                  <a:pt x="1649" y="1218"/>
                </a:cubicBezTo>
                <a:cubicBezTo>
                  <a:pt x="1641" y="1138"/>
                  <a:pt x="1613" y="1059"/>
                  <a:pt x="1555" y="1001"/>
                </a:cubicBezTo>
                <a:lnTo>
                  <a:pt x="754" y="129"/>
                </a:lnTo>
                <a:cubicBezTo>
                  <a:pt x="679" y="38"/>
                  <a:pt x="588" y="1"/>
                  <a:pt x="50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4" name="Google Shape;944;p59"/>
          <p:cNvSpPr/>
          <p:nvPr/>
        </p:nvSpPr>
        <p:spPr>
          <a:xfrm>
            <a:off x="7301744" y="3492805"/>
            <a:ext cx="168274" cy="142116"/>
          </a:xfrm>
          <a:custGeom>
            <a:rect b="b" l="l" r="r" t="t"/>
            <a:pathLst>
              <a:path extrusionOk="0" h="2419" w="2864">
                <a:moveTo>
                  <a:pt x="1738" y="1"/>
                </a:moveTo>
                <a:cubicBezTo>
                  <a:pt x="1482" y="1"/>
                  <a:pt x="1258" y="316"/>
                  <a:pt x="1472" y="568"/>
                </a:cubicBezTo>
                <a:lnTo>
                  <a:pt x="1789" y="907"/>
                </a:lnTo>
                <a:lnTo>
                  <a:pt x="375" y="907"/>
                </a:lnTo>
                <a:cubicBezTo>
                  <a:pt x="0" y="929"/>
                  <a:pt x="0" y="1491"/>
                  <a:pt x="375" y="1506"/>
                </a:cubicBezTo>
                <a:lnTo>
                  <a:pt x="1789" y="1506"/>
                </a:lnTo>
                <a:lnTo>
                  <a:pt x="1472" y="1852"/>
                </a:lnTo>
                <a:cubicBezTo>
                  <a:pt x="1258" y="2104"/>
                  <a:pt x="1482" y="2419"/>
                  <a:pt x="1738" y="2419"/>
                </a:cubicBezTo>
                <a:cubicBezTo>
                  <a:pt x="1818" y="2419"/>
                  <a:pt x="1902" y="2388"/>
                  <a:pt x="1976" y="2313"/>
                </a:cubicBezTo>
                <a:lnTo>
                  <a:pt x="2777" y="1441"/>
                </a:lnTo>
                <a:cubicBezTo>
                  <a:pt x="2827" y="1383"/>
                  <a:pt x="2864" y="1304"/>
                  <a:pt x="2864" y="1224"/>
                </a:cubicBezTo>
                <a:lnTo>
                  <a:pt x="2864" y="1195"/>
                </a:lnTo>
                <a:cubicBezTo>
                  <a:pt x="2864" y="1116"/>
                  <a:pt x="2827" y="1037"/>
                  <a:pt x="2777" y="979"/>
                </a:cubicBezTo>
                <a:lnTo>
                  <a:pt x="1976" y="106"/>
                </a:lnTo>
                <a:cubicBezTo>
                  <a:pt x="1902" y="32"/>
                  <a:pt x="1818" y="1"/>
                  <a:pt x="173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45" name="Google Shape;945;p59"/>
          <p:cNvSpPr/>
          <p:nvPr/>
        </p:nvSpPr>
        <p:spPr>
          <a:xfrm>
            <a:off x="6897464" y="4164290"/>
            <a:ext cx="114925" cy="120849"/>
          </a:xfrm>
          <a:custGeom>
            <a:rect b="b" l="l" r="r" t="t"/>
            <a:pathLst>
              <a:path extrusionOk="0" h="2057" w="1956">
                <a:moveTo>
                  <a:pt x="109" y="1"/>
                </a:moveTo>
                <a:lnTo>
                  <a:pt x="1075" y="975"/>
                </a:lnTo>
                <a:lnTo>
                  <a:pt x="1" y="2056"/>
                </a:lnTo>
                <a:lnTo>
                  <a:pt x="859" y="2056"/>
                </a:lnTo>
                <a:lnTo>
                  <a:pt x="1955" y="975"/>
                </a:lnTo>
                <a:lnTo>
                  <a:pt x="97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46" name="Google Shape;946;p59"/>
          <p:cNvGrpSpPr/>
          <p:nvPr/>
        </p:nvGrpSpPr>
        <p:grpSpPr>
          <a:xfrm>
            <a:off x="7125556" y="3511828"/>
            <a:ext cx="108814" cy="103106"/>
            <a:chOff x="4768575" y="2253950"/>
            <a:chExt cx="46300" cy="43875"/>
          </a:xfrm>
        </p:grpSpPr>
        <p:sp>
          <p:nvSpPr>
            <p:cNvPr id="947" name="Google Shape;947;p59"/>
            <p:cNvSpPr/>
            <p:nvPr/>
          </p:nvSpPr>
          <p:spPr>
            <a:xfrm>
              <a:off x="4785700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2" y="1"/>
                  </a:moveTo>
                  <a:cubicBezTo>
                    <a:pt x="150" y="1"/>
                    <a:pt x="49" y="149"/>
                    <a:pt x="164" y="247"/>
                  </a:cubicBezTo>
                  <a:lnTo>
                    <a:pt x="770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4" y="1754"/>
                  </a:cubicBezTo>
                  <a:cubicBezTo>
                    <a:pt x="236" y="1754"/>
                    <a:pt x="271" y="1742"/>
                    <a:pt x="301" y="1711"/>
                  </a:cubicBezTo>
                  <a:lnTo>
                    <a:pt x="1166" y="853"/>
                  </a:lnTo>
                  <a:lnTo>
                    <a:pt x="366" y="52"/>
                  </a:lnTo>
                  <a:cubicBezTo>
                    <a:pt x="334" y="16"/>
                    <a:pt x="297" y="1"/>
                    <a:pt x="2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8" name="Google Shape;948;p59"/>
            <p:cNvSpPr/>
            <p:nvPr/>
          </p:nvSpPr>
          <p:spPr>
            <a:xfrm>
              <a:off x="4768575" y="2253950"/>
              <a:ext cx="29175" cy="43875"/>
            </a:xfrm>
            <a:custGeom>
              <a:rect b="b" l="l" r="r" t="t"/>
              <a:pathLst>
                <a:path extrusionOk="0" h="1755" w="1167">
                  <a:moveTo>
                    <a:pt x="261" y="1"/>
                  </a:moveTo>
                  <a:cubicBezTo>
                    <a:pt x="150" y="1"/>
                    <a:pt x="50" y="149"/>
                    <a:pt x="171" y="247"/>
                  </a:cubicBezTo>
                  <a:lnTo>
                    <a:pt x="769" y="853"/>
                  </a:lnTo>
                  <a:lnTo>
                    <a:pt x="106" y="1517"/>
                  </a:lnTo>
                  <a:cubicBezTo>
                    <a:pt x="1" y="1616"/>
                    <a:pt x="95" y="1754"/>
                    <a:pt x="203" y="1754"/>
                  </a:cubicBezTo>
                  <a:cubicBezTo>
                    <a:pt x="236" y="1754"/>
                    <a:pt x="270" y="1742"/>
                    <a:pt x="301" y="1711"/>
                  </a:cubicBezTo>
                  <a:lnTo>
                    <a:pt x="1166" y="853"/>
                  </a:lnTo>
                  <a:lnTo>
                    <a:pt x="365" y="52"/>
                  </a:lnTo>
                  <a:cubicBezTo>
                    <a:pt x="334" y="16"/>
                    <a:pt x="297" y="1"/>
                    <a:pt x="26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49" name="Google Shape;949;p59"/>
          <p:cNvSpPr/>
          <p:nvPr/>
        </p:nvSpPr>
        <p:spPr>
          <a:xfrm>
            <a:off x="7756845" y="3486753"/>
            <a:ext cx="179732" cy="154278"/>
          </a:xfrm>
          <a:custGeom>
            <a:rect b="b" l="l" r="r" t="t"/>
            <a:pathLst>
              <a:path extrusionOk="0" h="2626" w="3059">
                <a:moveTo>
                  <a:pt x="1796" y="0"/>
                </a:moveTo>
                <a:lnTo>
                  <a:pt x="1176" y="628"/>
                </a:lnTo>
                <a:lnTo>
                  <a:pt x="1378" y="830"/>
                </a:lnTo>
                <a:lnTo>
                  <a:pt x="0" y="830"/>
                </a:lnTo>
                <a:lnTo>
                  <a:pt x="0" y="1710"/>
                </a:lnTo>
                <a:lnTo>
                  <a:pt x="1378" y="1710"/>
                </a:lnTo>
                <a:lnTo>
                  <a:pt x="1082" y="1998"/>
                </a:lnTo>
                <a:lnTo>
                  <a:pt x="1710" y="2626"/>
                </a:lnTo>
                <a:lnTo>
                  <a:pt x="3058" y="1270"/>
                </a:lnTo>
                <a:lnTo>
                  <a:pt x="1796" y="0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0" name="Google Shape;950;p59"/>
          <p:cNvGrpSpPr/>
          <p:nvPr/>
        </p:nvGrpSpPr>
        <p:grpSpPr>
          <a:xfrm>
            <a:off x="7577559" y="3933124"/>
            <a:ext cx="114043" cy="141118"/>
            <a:chOff x="4960900" y="2433225"/>
            <a:chExt cx="48525" cy="60050"/>
          </a:xfrm>
        </p:grpSpPr>
        <p:sp>
          <p:nvSpPr>
            <p:cNvPr id="951" name="Google Shape;951;p59"/>
            <p:cNvSpPr/>
            <p:nvPr/>
          </p:nvSpPr>
          <p:spPr>
            <a:xfrm>
              <a:off x="4974225" y="2433225"/>
              <a:ext cx="35200" cy="60050"/>
            </a:xfrm>
            <a:custGeom>
              <a:rect b="b" l="l" r="r" t="t"/>
              <a:pathLst>
                <a:path extrusionOk="0" h="2402" w="1408">
                  <a:moveTo>
                    <a:pt x="102" y="0"/>
                  </a:moveTo>
                  <a:lnTo>
                    <a:pt x="95" y="7"/>
                  </a:lnTo>
                  <a:lnTo>
                    <a:pt x="1112" y="1154"/>
                  </a:lnTo>
                  <a:lnTo>
                    <a:pt x="1" y="2402"/>
                  </a:lnTo>
                  <a:lnTo>
                    <a:pt x="297" y="2402"/>
                  </a:lnTo>
                  <a:lnTo>
                    <a:pt x="1407" y="1154"/>
                  </a:lnTo>
                  <a:lnTo>
                    <a:pt x="38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2" name="Google Shape;952;p59"/>
            <p:cNvSpPr/>
            <p:nvPr/>
          </p:nvSpPr>
          <p:spPr>
            <a:xfrm>
              <a:off x="4960900" y="2433225"/>
              <a:ext cx="35175" cy="60050"/>
            </a:xfrm>
            <a:custGeom>
              <a:rect b="b" l="l" r="r" t="t"/>
              <a:pathLst>
                <a:path extrusionOk="0" h="2402" w="1407">
                  <a:moveTo>
                    <a:pt x="108" y="0"/>
                  </a:moveTo>
                  <a:lnTo>
                    <a:pt x="94" y="7"/>
                  </a:lnTo>
                  <a:lnTo>
                    <a:pt x="1111" y="1154"/>
                  </a:lnTo>
                  <a:lnTo>
                    <a:pt x="0" y="2402"/>
                  </a:lnTo>
                  <a:lnTo>
                    <a:pt x="296" y="2402"/>
                  </a:lnTo>
                  <a:lnTo>
                    <a:pt x="1407" y="1154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53" name="Google Shape;953;p59"/>
          <p:cNvGrpSpPr/>
          <p:nvPr/>
        </p:nvGrpSpPr>
        <p:grpSpPr>
          <a:xfrm>
            <a:off x="7326499" y="4154964"/>
            <a:ext cx="131611" cy="138768"/>
            <a:chOff x="4854075" y="2527625"/>
            <a:chExt cx="56000" cy="59050"/>
          </a:xfrm>
        </p:grpSpPr>
        <p:sp>
          <p:nvSpPr>
            <p:cNvPr id="954" name="Google Shape;954;p59"/>
            <p:cNvSpPr/>
            <p:nvPr/>
          </p:nvSpPr>
          <p:spPr>
            <a:xfrm>
              <a:off x="4872325" y="2527625"/>
              <a:ext cx="37750" cy="59050"/>
            </a:xfrm>
            <a:custGeom>
              <a:rect b="b" l="l" r="r" t="t"/>
              <a:pathLst>
                <a:path extrusionOk="0" h="2362" w="1510">
                  <a:moveTo>
                    <a:pt x="305" y="1"/>
                  </a:moveTo>
                  <a:cubicBezTo>
                    <a:pt x="141" y="1"/>
                    <a:pt x="1" y="210"/>
                    <a:pt x="146" y="371"/>
                  </a:cubicBezTo>
                  <a:lnTo>
                    <a:pt x="961" y="1179"/>
                  </a:lnTo>
                  <a:lnTo>
                    <a:pt x="146" y="1994"/>
                  </a:lnTo>
                  <a:cubicBezTo>
                    <a:pt x="0" y="2151"/>
                    <a:pt x="143" y="2361"/>
                    <a:pt x="308" y="2361"/>
                  </a:cubicBezTo>
                  <a:cubicBezTo>
                    <a:pt x="355" y="2361"/>
                    <a:pt x="404" y="2344"/>
                    <a:pt x="449" y="2304"/>
                  </a:cubicBezTo>
                  <a:lnTo>
                    <a:pt x="1423" y="1338"/>
                  </a:lnTo>
                  <a:cubicBezTo>
                    <a:pt x="1509" y="1244"/>
                    <a:pt x="1509" y="1107"/>
                    <a:pt x="1423" y="1013"/>
                  </a:cubicBezTo>
                  <a:lnTo>
                    <a:pt x="1423" y="1020"/>
                  </a:lnTo>
                  <a:lnTo>
                    <a:pt x="449" y="61"/>
                  </a:lnTo>
                  <a:cubicBezTo>
                    <a:pt x="403" y="19"/>
                    <a:pt x="353" y="1"/>
                    <a:pt x="30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55" name="Google Shape;955;p59"/>
            <p:cNvSpPr/>
            <p:nvPr/>
          </p:nvSpPr>
          <p:spPr>
            <a:xfrm>
              <a:off x="4854075" y="2539100"/>
              <a:ext cx="26075" cy="35875"/>
            </a:xfrm>
            <a:custGeom>
              <a:rect b="b" l="l" r="r" t="t"/>
              <a:pathLst>
                <a:path extrusionOk="0" h="1435" w="1043">
                  <a:moveTo>
                    <a:pt x="326" y="1"/>
                  </a:moveTo>
                  <a:cubicBezTo>
                    <a:pt x="152" y="1"/>
                    <a:pt x="1" y="234"/>
                    <a:pt x="177" y="388"/>
                  </a:cubicBezTo>
                  <a:lnTo>
                    <a:pt x="516" y="720"/>
                  </a:lnTo>
                  <a:lnTo>
                    <a:pt x="177" y="1059"/>
                  </a:lnTo>
                  <a:cubicBezTo>
                    <a:pt x="21" y="1215"/>
                    <a:pt x="165" y="1435"/>
                    <a:pt x="336" y="1435"/>
                  </a:cubicBezTo>
                  <a:cubicBezTo>
                    <a:pt x="386" y="1435"/>
                    <a:pt x="439" y="1415"/>
                    <a:pt x="487" y="1369"/>
                  </a:cubicBezTo>
                  <a:lnTo>
                    <a:pt x="977" y="886"/>
                  </a:lnTo>
                  <a:cubicBezTo>
                    <a:pt x="1020" y="843"/>
                    <a:pt x="1042" y="785"/>
                    <a:pt x="1042" y="720"/>
                  </a:cubicBezTo>
                  <a:cubicBezTo>
                    <a:pt x="1042" y="662"/>
                    <a:pt x="1013" y="605"/>
                    <a:pt x="977" y="561"/>
                  </a:cubicBezTo>
                  <a:lnTo>
                    <a:pt x="487" y="78"/>
                  </a:lnTo>
                  <a:cubicBezTo>
                    <a:pt x="437" y="23"/>
                    <a:pt x="380" y="1"/>
                    <a:pt x="32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6" name="Google Shape;956;p59"/>
          <p:cNvSpPr/>
          <p:nvPr/>
        </p:nvSpPr>
        <p:spPr>
          <a:xfrm>
            <a:off x="7149162" y="3940148"/>
            <a:ext cx="102175" cy="128016"/>
          </a:xfrm>
          <a:custGeom>
            <a:rect b="b" l="l" r="r" t="t"/>
            <a:pathLst>
              <a:path extrusionOk="0" h="2179" w="1739">
                <a:moveTo>
                  <a:pt x="1" y="1"/>
                </a:moveTo>
                <a:lnTo>
                  <a:pt x="1" y="2179"/>
                </a:lnTo>
                <a:lnTo>
                  <a:pt x="758" y="2179"/>
                </a:lnTo>
                <a:lnTo>
                  <a:pt x="1739" y="1090"/>
                </a:lnTo>
                <a:lnTo>
                  <a:pt x="758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7" name="Google Shape;957;p59"/>
          <p:cNvSpPr/>
          <p:nvPr/>
        </p:nvSpPr>
        <p:spPr>
          <a:xfrm>
            <a:off x="7782285" y="3290108"/>
            <a:ext cx="154291" cy="128016"/>
          </a:xfrm>
          <a:custGeom>
            <a:rect b="b" l="l" r="r" t="t"/>
            <a:pathLst>
              <a:path extrusionOk="0" h="2179" w="2626">
                <a:moveTo>
                  <a:pt x="0" y="1"/>
                </a:moveTo>
                <a:lnTo>
                  <a:pt x="887" y="1090"/>
                </a:lnTo>
                <a:lnTo>
                  <a:pt x="0" y="2179"/>
                </a:lnTo>
                <a:lnTo>
                  <a:pt x="1644" y="2179"/>
                </a:lnTo>
                <a:lnTo>
                  <a:pt x="2625" y="1090"/>
                </a:lnTo>
                <a:lnTo>
                  <a:pt x="164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8" name="Google Shape;958;p59"/>
          <p:cNvSpPr/>
          <p:nvPr/>
        </p:nvSpPr>
        <p:spPr>
          <a:xfrm>
            <a:off x="6905513" y="3940148"/>
            <a:ext cx="130554" cy="128016"/>
          </a:xfrm>
          <a:custGeom>
            <a:rect b="b" l="l" r="r" t="t"/>
            <a:pathLst>
              <a:path extrusionOk="0" h="2179" w="2222">
                <a:moveTo>
                  <a:pt x="477" y="1"/>
                </a:moveTo>
                <a:lnTo>
                  <a:pt x="895" y="513"/>
                </a:lnTo>
                <a:lnTo>
                  <a:pt x="1" y="513"/>
                </a:lnTo>
                <a:lnTo>
                  <a:pt x="1" y="1659"/>
                </a:lnTo>
                <a:lnTo>
                  <a:pt x="895" y="1659"/>
                </a:lnTo>
                <a:lnTo>
                  <a:pt x="477" y="2179"/>
                </a:lnTo>
                <a:lnTo>
                  <a:pt x="1234" y="2179"/>
                </a:lnTo>
                <a:lnTo>
                  <a:pt x="2222" y="1090"/>
                </a:lnTo>
                <a:lnTo>
                  <a:pt x="1234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59" name="Google Shape;959;p59"/>
          <p:cNvGrpSpPr/>
          <p:nvPr/>
        </p:nvGrpSpPr>
        <p:grpSpPr>
          <a:xfrm>
            <a:off x="7809758" y="3701767"/>
            <a:ext cx="95829" cy="155159"/>
            <a:chOff x="5059700" y="2334775"/>
            <a:chExt cx="40775" cy="66025"/>
          </a:xfrm>
        </p:grpSpPr>
        <p:sp>
          <p:nvSpPr>
            <p:cNvPr id="960" name="Google Shape;960;p59"/>
            <p:cNvSpPr/>
            <p:nvPr/>
          </p:nvSpPr>
          <p:spPr>
            <a:xfrm>
              <a:off x="5059700" y="2334775"/>
              <a:ext cx="12475" cy="10525"/>
            </a:xfrm>
            <a:custGeom>
              <a:rect b="b" l="l" r="r" t="t"/>
              <a:pathLst>
                <a:path extrusionOk="0" h="421" w="499">
                  <a:moveTo>
                    <a:pt x="282" y="0"/>
                  </a:moveTo>
                  <a:cubicBezTo>
                    <a:pt x="94" y="0"/>
                    <a:pt x="1" y="224"/>
                    <a:pt x="138" y="361"/>
                  </a:cubicBezTo>
                  <a:cubicBezTo>
                    <a:pt x="179" y="402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09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1" name="Google Shape;961;p59"/>
            <p:cNvSpPr/>
            <p:nvPr/>
          </p:nvSpPr>
          <p:spPr>
            <a:xfrm>
              <a:off x="5059700" y="2348650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1"/>
                    <a:pt x="281" y="421"/>
                  </a:cubicBezTo>
                  <a:cubicBezTo>
                    <a:pt x="388" y="421"/>
                    <a:pt x="491" y="337"/>
                    <a:pt x="491" y="210"/>
                  </a:cubicBezTo>
                  <a:cubicBezTo>
                    <a:pt x="498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2" name="Google Shape;962;p59"/>
            <p:cNvSpPr/>
            <p:nvPr/>
          </p:nvSpPr>
          <p:spPr>
            <a:xfrm>
              <a:off x="50597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2" y="1"/>
                  </a:moveTo>
                  <a:cubicBezTo>
                    <a:pt x="94" y="1"/>
                    <a:pt x="1" y="224"/>
                    <a:pt x="138" y="361"/>
                  </a:cubicBezTo>
                  <a:cubicBezTo>
                    <a:pt x="179" y="403"/>
                    <a:pt x="230" y="422"/>
                    <a:pt x="281" y="422"/>
                  </a:cubicBezTo>
                  <a:cubicBezTo>
                    <a:pt x="388" y="422"/>
                    <a:pt x="491" y="338"/>
                    <a:pt x="491" y="210"/>
                  </a:cubicBezTo>
                  <a:cubicBezTo>
                    <a:pt x="498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3" name="Google Shape;963;p59"/>
            <p:cNvSpPr/>
            <p:nvPr/>
          </p:nvSpPr>
          <p:spPr>
            <a:xfrm>
              <a:off x="5059700" y="2376400"/>
              <a:ext cx="12475" cy="10500"/>
            </a:xfrm>
            <a:custGeom>
              <a:rect b="b" l="l" r="r" t="t"/>
              <a:pathLst>
                <a:path extrusionOk="0" h="420" w="499">
                  <a:moveTo>
                    <a:pt x="294" y="1"/>
                  </a:moveTo>
                  <a:cubicBezTo>
                    <a:pt x="290" y="1"/>
                    <a:pt x="286" y="1"/>
                    <a:pt x="282" y="1"/>
                  </a:cubicBezTo>
                  <a:cubicBezTo>
                    <a:pt x="94" y="1"/>
                    <a:pt x="1" y="225"/>
                    <a:pt x="138" y="355"/>
                  </a:cubicBezTo>
                  <a:cubicBezTo>
                    <a:pt x="180" y="400"/>
                    <a:pt x="233" y="420"/>
                    <a:pt x="285" y="420"/>
                  </a:cubicBezTo>
                  <a:cubicBezTo>
                    <a:pt x="390" y="420"/>
                    <a:pt x="491" y="336"/>
                    <a:pt x="491" y="210"/>
                  </a:cubicBezTo>
                  <a:cubicBezTo>
                    <a:pt x="498" y="99"/>
                    <a:pt x="404" y="1"/>
                    <a:pt x="29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4" name="Google Shape;964;p59"/>
            <p:cNvSpPr/>
            <p:nvPr/>
          </p:nvSpPr>
          <p:spPr>
            <a:xfrm>
              <a:off x="5059700" y="2390125"/>
              <a:ext cx="12475" cy="10675"/>
            </a:xfrm>
            <a:custGeom>
              <a:rect b="b" l="l" r="r" t="t"/>
              <a:pathLst>
                <a:path extrusionOk="0" h="427" w="499">
                  <a:moveTo>
                    <a:pt x="282" y="0"/>
                  </a:moveTo>
                  <a:cubicBezTo>
                    <a:pt x="94" y="0"/>
                    <a:pt x="1" y="231"/>
                    <a:pt x="138" y="361"/>
                  </a:cubicBezTo>
                  <a:cubicBezTo>
                    <a:pt x="180" y="406"/>
                    <a:pt x="233" y="426"/>
                    <a:pt x="285" y="426"/>
                  </a:cubicBezTo>
                  <a:cubicBezTo>
                    <a:pt x="390" y="426"/>
                    <a:pt x="491" y="343"/>
                    <a:pt x="491" y="217"/>
                  </a:cubicBezTo>
                  <a:cubicBezTo>
                    <a:pt x="498" y="94"/>
                    <a:pt x="397" y="0"/>
                    <a:pt x="282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5" name="Google Shape;965;p59"/>
            <p:cNvSpPr/>
            <p:nvPr/>
          </p:nvSpPr>
          <p:spPr>
            <a:xfrm>
              <a:off x="5073950" y="2348650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1"/>
                    <a:pt x="278" y="421"/>
                  </a:cubicBezTo>
                  <a:cubicBezTo>
                    <a:pt x="387" y="421"/>
                    <a:pt x="491" y="337"/>
                    <a:pt x="491" y="210"/>
                  </a:cubicBezTo>
                  <a:cubicBezTo>
                    <a:pt x="491" y="94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6" name="Google Shape;966;p59"/>
            <p:cNvSpPr/>
            <p:nvPr/>
          </p:nvSpPr>
          <p:spPr>
            <a:xfrm>
              <a:off x="5073950" y="2362525"/>
              <a:ext cx="12275" cy="10550"/>
            </a:xfrm>
            <a:custGeom>
              <a:rect b="b" l="l" r="r" t="t"/>
              <a:pathLst>
                <a:path extrusionOk="0" h="422" w="491">
                  <a:moveTo>
                    <a:pt x="282" y="1"/>
                  </a:moveTo>
                  <a:cubicBezTo>
                    <a:pt x="94" y="1"/>
                    <a:pt x="0" y="224"/>
                    <a:pt x="130" y="361"/>
                  </a:cubicBezTo>
                  <a:cubicBezTo>
                    <a:pt x="174" y="403"/>
                    <a:pt x="227" y="422"/>
                    <a:pt x="278" y="422"/>
                  </a:cubicBezTo>
                  <a:cubicBezTo>
                    <a:pt x="387" y="422"/>
                    <a:pt x="491" y="338"/>
                    <a:pt x="491" y="210"/>
                  </a:cubicBezTo>
                  <a:cubicBezTo>
                    <a:pt x="491" y="95"/>
                    <a:pt x="397" y="1"/>
                    <a:pt x="28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7" name="Google Shape;967;p59"/>
            <p:cNvSpPr/>
            <p:nvPr/>
          </p:nvSpPr>
          <p:spPr>
            <a:xfrm>
              <a:off x="5074000" y="2376400"/>
              <a:ext cx="12225" cy="10500"/>
            </a:xfrm>
            <a:custGeom>
              <a:rect b="b" l="l" r="r" t="t"/>
              <a:pathLst>
                <a:path extrusionOk="0" h="420" w="489">
                  <a:moveTo>
                    <a:pt x="291" y="1"/>
                  </a:moveTo>
                  <a:cubicBezTo>
                    <a:pt x="287" y="1"/>
                    <a:pt x="284" y="1"/>
                    <a:pt x="280" y="1"/>
                  </a:cubicBezTo>
                  <a:cubicBezTo>
                    <a:pt x="277" y="1"/>
                    <a:pt x="274" y="1"/>
                    <a:pt x="271" y="1"/>
                  </a:cubicBezTo>
                  <a:cubicBezTo>
                    <a:pt x="89" y="1"/>
                    <a:pt x="0" y="227"/>
                    <a:pt x="128" y="355"/>
                  </a:cubicBezTo>
                  <a:cubicBezTo>
                    <a:pt x="173" y="400"/>
                    <a:pt x="228" y="420"/>
                    <a:pt x="281" y="420"/>
                  </a:cubicBezTo>
                  <a:cubicBezTo>
                    <a:pt x="388" y="420"/>
                    <a:pt x="489" y="336"/>
                    <a:pt x="489" y="210"/>
                  </a:cubicBezTo>
                  <a:cubicBezTo>
                    <a:pt x="489" y="99"/>
                    <a:pt x="401" y="1"/>
                    <a:pt x="2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68" name="Google Shape;968;p59"/>
            <p:cNvSpPr/>
            <p:nvPr/>
          </p:nvSpPr>
          <p:spPr>
            <a:xfrm>
              <a:off x="5088000" y="2362525"/>
              <a:ext cx="12475" cy="10550"/>
            </a:xfrm>
            <a:custGeom>
              <a:rect b="b" l="l" r="r" t="t"/>
              <a:pathLst>
                <a:path extrusionOk="0" h="422" w="499">
                  <a:moveTo>
                    <a:pt x="289" y="1"/>
                  </a:moveTo>
                  <a:cubicBezTo>
                    <a:pt x="102" y="1"/>
                    <a:pt x="1" y="224"/>
                    <a:pt x="138" y="361"/>
                  </a:cubicBezTo>
                  <a:cubicBezTo>
                    <a:pt x="180" y="403"/>
                    <a:pt x="231" y="422"/>
                    <a:pt x="283" y="422"/>
                  </a:cubicBezTo>
                  <a:cubicBezTo>
                    <a:pt x="392" y="422"/>
                    <a:pt x="499" y="338"/>
                    <a:pt x="499" y="210"/>
                  </a:cubicBezTo>
                  <a:cubicBezTo>
                    <a:pt x="499" y="95"/>
                    <a:pt x="405" y="1"/>
                    <a:pt x="28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69" name="Google Shape;969;p59"/>
          <p:cNvGrpSpPr/>
          <p:nvPr/>
        </p:nvGrpSpPr>
        <p:grpSpPr>
          <a:xfrm>
            <a:off x="7573328" y="3486918"/>
            <a:ext cx="84372" cy="153338"/>
            <a:chOff x="4959100" y="2243350"/>
            <a:chExt cx="35900" cy="65250"/>
          </a:xfrm>
        </p:grpSpPr>
        <p:sp>
          <p:nvSpPr>
            <p:cNvPr id="970" name="Google Shape;970;p59"/>
            <p:cNvSpPr/>
            <p:nvPr/>
          </p:nvSpPr>
          <p:spPr>
            <a:xfrm>
              <a:off x="4959100" y="2243350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1" name="Google Shape;971;p59"/>
            <p:cNvSpPr/>
            <p:nvPr/>
          </p:nvSpPr>
          <p:spPr>
            <a:xfrm>
              <a:off x="4959100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2" name="Google Shape;972;p59"/>
            <p:cNvSpPr/>
            <p:nvPr/>
          </p:nvSpPr>
          <p:spPr>
            <a:xfrm>
              <a:off x="4959100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7"/>
                  </a:cubicBezTo>
                  <a:cubicBezTo>
                    <a:pt x="317" y="65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3" name="Google Shape;973;p59"/>
            <p:cNvSpPr/>
            <p:nvPr/>
          </p:nvSpPr>
          <p:spPr>
            <a:xfrm>
              <a:off x="495910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4" name="Google Shape;974;p59"/>
            <p:cNvSpPr/>
            <p:nvPr/>
          </p:nvSpPr>
          <p:spPr>
            <a:xfrm>
              <a:off x="4959150" y="2282475"/>
              <a:ext cx="7900" cy="6775"/>
            </a:xfrm>
            <a:custGeom>
              <a:rect b="b" l="l" r="r" t="t"/>
              <a:pathLst>
                <a:path extrusionOk="0" h="271" w="316">
                  <a:moveTo>
                    <a:pt x="171" y="0"/>
                  </a:moveTo>
                  <a:cubicBezTo>
                    <a:pt x="60" y="0"/>
                    <a:pt x="0" y="147"/>
                    <a:pt x="85" y="231"/>
                  </a:cubicBezTo>
                  <a:cubicBezTo>
                    <a:pt x="112" y="259"/>
                    <a:pt x="145" y="271"/>
                    <a:pt x="178" y="271"/>
                  </a:cubicBezTo>
                  <a:cubicBezTo>
                    <a:pt x="248" y="271"/>
                    <a:pt x="315" y="214"/>
                    <a:pt x="315" y="130"/>
                  </a:cubicBezTo>
                  <a:cubicBezTo>
                    <a:pt x="315" y="58"/>
                    <a:pt x="258" y="1"/>
                    <a:pt x="178" y="1"/>
                  </a:cubicBezTo>
                  <a:cubicBezTo>
                    <a:pt x="176" y="0"/>
                    <a:pt x="173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5" name="Google Shape;975;p59"/>
            <p:cNvSpPr/>
            <p:nvPr/>
          </p:nvSpPr>
          <p:spPr>
            <a:xfrm>
              <a:off x="4959100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65" y="1"/>
                    <a:pt x="0" y="145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60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6" name="Google Shape;976;p59"/>
            <p:cNvSpPr/>
            <p:nvPr/>
          </p:nvSpPr>
          <p:spPr>
            <a:xfrm>
              <a:off x="4959100" y="230177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65" y="0"/>
                    <a:pt x="0" y="145"/>
                    <a:pt x="87" y="231"/>
                  </a:cubicBezTo>
                  <a:cubicBezTo>
                    <a:pt x="115" y="260"/>
                    <a:pt x="150" y="272"/>
                    <a:pt x="184" y="272"/>
                  </a:cubicBezTo>
                  <a:cubicBezTo>
                    <a:pt x="253" y="272"/>
                    <a:pt x="317" y="219"/>
                    <a:pt x="317" y="137"/>
                  </a:cubicBezTo>
                  <a:cubicBezTo>
                    <a:pt x="317" y="58"/>
                    <a:pt x="260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7" name="Google Shape;977;p59"/>
            <p:cNvSpPr/>
            <p:nvPr/>
          </p:nvSpPr>
          <p:spPr>
            <a:xfrm>
              <a:off x="4968475" y="225307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8" name="Google Shape;978;p59"/>
            <p:cNvSpPr/>
            <p:nvPr/>
          </p:nvSpPr>
          <p:spPr>
            <a:xfrm>
              <a:off x="4968475" y="2262825"/>
              <a:ext cx="7950" cy="6825"/>
            </a:xfrm>
            <a:custGeom>
              <a:rect b="b" l="l" r="r" t="t"/>
              <a:pathLst>
                <a:path extrusionOk="0" h="273" w="318">
                  <a:moveTo>
                    <a:pt x="180" y="0"/>
                  </a:moveTo>
                  <a:cubicBezTo>
                    <a:pt x="58" y="0"/>
                    <a:pt x="0" y="145"/>
                    <a:pt x="80" y="231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7"/>
                  </a:cubicBezTo>
                  <a:cubicBezTo>
                    <a:pt x="318" y="65"/>
                    <a:pt x="253" y="0"/>
                    <a:pt x="18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79" name="Google Shape;979;p59"/>
            <p:cNvSpPr/>
            <p:nvPr/>
          </p:nvSpPr>
          <p:spPr>
            <a:xfrm>
              <a:off x="4968475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7" y="232"/>
                  </a:cubicBezTo>
                  <a:cubicBezTo>
                    <a:pt x="113" y="260"/>
                    <a:pt x="147" y="273"/>
                    <a:pt x="181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66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0" name="Google Shape;980;p59"/>
            <p:cNvSpPr/>
            <p:nvPr/>
          </p:nvSpPr>
          <p:spPr>
            <a:xfrm>
              <a:off x="49685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54" y="0"/>
                    <a:pt x="1" y="147"/>
                    <a:pt x="79" y="231"/>
                  </a:cubicBezTo>
                  <a:cubicBezTo>
                    <a:pt x="106" y="259"/>
                    <a:pt x="140" y="271"/>
                    <a:pt x="173" y="271"/>
                  </a:cubicBezTo>
                  <a:cubicBezTo>
                    <a:pt x="246" y="271"/>
                    <a:pt x="317" y="214"/>
                    <a:pt x="317" y="130"/>
                  </a:cubicBezTo>
                  <a:cubicBezTo>
                    <a:pt x="317" y="58"/>
                    <a:pt x="252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1" name="Google Shape;981;p59"/>
            <p:cNvSpPr/>
            <p:nvPr/>
          </p:nvSpPr>
          <p:spPr>
            <a:xfrm>
              <a:off x="4968475" y="2292025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45"/>
                    <a:pt x="80" y="232"/>
                  </a:cubicBezTo>
                  <a:cubicBezTo>
                    <a:pt x="108" y="260"/>
                    <a:pt x="144" y="273"/>
                    <a:pt x="179" y="273"/>
                  </a:cubicBezTo>
                  <a:cubicBezTo>
                    <a:pt x="250" y="273"/>
                    <a:pt x="318" y="220"/>
                    <a:pt x="318" y="138"/>
                  </a:cubicBezTo>
                  <a:cubicBezTo>
                    <a:pt x="318" y="59"/>
                    <a:pt x="253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2" name="Google Shape;982;p59"/>
            <p:cNvSpPr/>
            <p:nvPr/>
          </p:nvSpPr>
          <p:spPr>
            <a:xfrm>
              <a:off x="4977650" y="2262825"/>
              <a:ext cx="7975" cy="6825"/>
            </a:xfrm>
            <a:custGeom>
              <a:rect b="b" l="l" r="r" t="t"/>
              <a:pathLst>
                <a:path extrusionOk="0" h="273" w="319">
                  <a:moveTo>
                    <a:pt x="181" y="0"/>
                  </a:moveTo>
                  <a:cubicBezTo>
                    <a:pt x="66" y="0"/>
                    <a:pt x="1" y="145"/>
                    <a:pt x="88" y="231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7"/>
                  </a:cubicBezTo>
                  <a:cubicBezTo>
                    <a:pt x="318" y="65"/>
                    <a:pt x="261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3" name="Google Shape;983;p59"/>
            <p:cNvSpPr/>
            <p:nvPr/>
          </p:nvSpPr>
          <p:spPr>
            <a:xfrm>
              <a:off x="4977650" y="2272550"/>
              <a:ext cx="7975" cy="6850"/>
            </a:xfrm>
            <a:custGeom>
              <a:rect b="b" l="l" r="r" t="t"/>
              <a:pathLst>
                <a:path extrusionOk="0" h="274" w="319">
                  <a:moveTo>
                    <a:pt x="181" y="1"/>
                  </a:moveTo>
                  <a:cubicBezTo>
                    <a:pt x="66" y="1"/>
                    <a:pt x="1" y="152"/>
                    <a:pt x="88" y="232"/>
                  </a:cubicBezTo>
                  <a:cubicBezTo>
                    <a:pt x="116" y="260"/>
                    <a:pt x="151" y="273"/>
                    <a:pt x="185" y="273"/>
                  </a:cubicBezTo>
                  <a:cubicBezTo>
                    <a:pt x="254" y="273"/>
                    <a:pt x="318" y="220"/>
                    <a:pt x="318" y="138"/>
                  </a:cubicBezTo>
                  <a:cubicBezTo>
                    <a:pt x="318" y="59"/>
                    <a:pt x="261" y="1"/>
                    <a:pt x="18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4" name="Google Shape;984;p59"/>
            <p:cNvSpPr/>
            <p:nvPr/>
          </p:nvSpPr>
          <p:spPr>
            <a:xfrm>
              <a:off x="4977700" y="2282475"/>
              <a:ext cx="7925" cy="6775"/>
            </a:xfrm>
            <a:custGeom>
              <a:rect b="b" l="l" r="r" t="t"/>
              <a:pathLst>
                <a:path extrusionOk="0" h="271" w="317">
                  <a:moveTo>
                    <a:pt x="171" y="0"/>
                  </a:moveTo>
                  <a:cubicBezTo>
                    <a:pt x="61" y="0"/>
                    <a:pt x="1" y="147"/>
                    <a:pt x="86" y="231"/>
                  </a:cubicBezTo>
                  <a:cubicBezTo>
                    <a:pt x="113" y="259"/>
                    <a:pt x="146" y="271"/>
                    <a:pt x="179" y="271"/>
                  </a:cubicBezTo>
                  <a:cubicBezTo>
                    <a:pt x="249" y="271"/>
                    <a:pt x="316" y="214"/>
                    <a:pt x="316" y="130"/>
                  </a:cubicBezTo>
                  <a:cubicBezTo>
                    <a:pt x="316" y="58"/>
                    <a:pt x="259" y="1"/>
                    <a:pt x="179" y="1"/>
                  </a:cubicBezTo>
                  <a:cubicBezTo>
                    <a:pt x="177" y="0"/>
                    <a:pt x="174" y="0"/>
                    <a:pt x="17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5" name="Google Shape;985;p59"/>
            <p:cNvSpPr/>
            <p:nvPr/>
          </p:nvSpPr>
          <p:spPr>
            <a:xfrm>
              <a:off x="4987050" y="2272550"/>
              <a:ext cx="7950" cy="6850"/>
            </a:xfrm>
            <a:custGeom>
              <a:rect b="b" l="l" r="r" t="t"/>
              <a:pathLst>
                <a:path extrusionOk="0" h="274" w="318">
                  <a:moveTo>
                    <a:pt x="180" y="1"/>
                  </a:moveTo>
                  <a:cubicBezTo>
                    <a:pt x="58" y="1"/>
                    <a:pt x="0" y="152"/>
                    <a:pt x="87" y="232"/>
                  </a:cubicBezTo>
                  <a:cubicBezTo>
                    <a:pt x="115" y="260"/>
                    <a:pt x="150" y="273"/>
                    <a:pt x="184" y="273"/>
                  </a:cubicBezTo>
                  <a:cubicBezTo>
                    <a:pt x="253" y="273"/>
                    <a:pt x="317" y="220"/>
                    <a:pt x="317" y="138"/>
                  </a:cubicBezTo>
                  <a:cubicBezTo>
                    <a:pt x="317" y="59"/>
                    <a:pt x="252" y="1"/>
                    <a:pt x="18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6" name="Google Shape;986;p59"/>
          <p:cNvGrpSpPr/>
          <p:nvPr/>
        </p:nvGrpSpPr>
        <p:grpSpPr>
          <a:xfrm>
            <a:off x="7758054" y="3926309"/>
            <a:ext cx="178498" cy="154747"/>
            <a:chOff x="5037700" y="2430325"/>
            <a:chExt cx="75950" cy="65850"/>
          </a:xfrm>
        </p:grpSpPr>
        <p:sp>
          <p:nvSpPr>
            <p:cNvPr id="987" name="Google Shape;987;p59"/>
            <p:cNvSpPr/>
            <p:nvPr/>
          </p:nvSpPr>
          <p:spPr>
            <a:xfrm>
              <a:off x="5059700" y="2430325"/>
              <a:ext cx="53950" cy="65850"/>
            </a:xfrm>
            <a:custGeom>
              <a:rect b="b" l="l" r="r" t="t"/>
              <a:pathLst>
                <a:path extrusionOk="0" h="2634" w="2158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1292" y="2633"/>
                  </a:lnTo>
                  <a:lnTo>
                    <a:pt x="2157" y="1321"/>
                  </a:lnTo>
                  <a:lnTo>
                    <a:pt x="1292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88" name="Google Shape;988;p59"/>
            <p:cNvSpPr/>
            <p:nvPr/>
          </p:nvSpPr>
          <p:spPr>
            <a:xfrm>
              <a:off x="5037700" y="2430325"/>
              <a:ext cx="34100" cy="65850"/>
            </a:xfrm>
            <a:custGeom>
              <a:rect b="b" l="l" r="r" t="t"/>
              <a:pathLst>
                <a:path extrusionOk="0" h="2634" w="1364">
                  <a:moveTo>
                    <a:pt x="1" y="1"/>
                  </a:moveTo>
                  <a:lnTo>
                    <a:pt x="866" y="1321"/>
                  </a:lnTo>
                  <a:lnTo>
                    <a:pt x="1" y="2633"/>
                  </a:lnTo>
                  <a:lnTo>
                    <a:pt x="498" y="2633"/>
                  </a:lnTo>
                  <a:lnTo>
                    <a:pt x="1364" y="1321"/>
                  </a:lnTo>
                  <a:lnTo>
                    <a:pt x="49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989" name="Google Shape;989;p59"/>
          <p:cNvGrpSpPr/>
          <p:nvPr/>
        </p:nvGrpSpPr>
        <p:grpSpPr>
          <a:xfrm>
            <a:off x="7098294" y="3718275"/>
            <a:ext cx="216160" cy="122024"/>
            <a:chOff x="4756975" y="2341800"/>
            <a:chExt cx="91975" cy="51925"/>
          </a:xfrm>
        </p:grpSpPr>
        <p:sp>
          <p:nvSpPr>
            <p:cNvPr id="990" name="Google Shape;990;p59"/>
            <p:cNvSpPr/>
            <p:nvPr/>
          </p:nvSpPr>
          <p:spPr>
            <a:xfrm>
              <a:off x="4756975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1" name="Google Shape;991;p59"/>
            <p:cNvSpPr/>
            <p:nvPr/>
          </p:nvSpPr>
          <p:spPr>
            <a:xfrm>
              <a:off x="4777350" y="2341800"/>
              <a:ext cx="10650" cy="9150"/>
            </a:xfrm>
            <a:custGeom>
              <a:rect b="b" l="l" r="r" t="t"/>
              <a:pathLst>
                <a:path extrusionOk="0" h="366" w="426">
                  <a:moveTo>
                    <a:pt x="245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3" y="348"/>
                    <a:pt x="199" y="365"/>
                    <a:pt x="244" y="365"/>
                  </a:cubicBezTo>
                  <a:cubicBezTo>
                    <a:pt x="337" y="365"/>
                    <a:pt x="426" y="293"/>
                    <a:pt x="426" y="181"/>
                  </a:cubicBezTo>
                  <a:cubicBezTo>
                    <a:pt x="426" y="80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2" name="Google Shape;992;p59"/>
            <p:cNvSpPr/>
            <p:nvPr/>
          </p:nvSpPr>
          <p:spPr>
            <a:xfrm>
              <a:off x="4797725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3" name="Google Shape;993;p59"/>
            <p:cNvSpPr/>
            <p:nvPr/>
          </p:nvSpPr>
          <p:spPr>
            <a:xfrm>
              <a:off x="4818100" y="2341800"/>
              <a:ext cx="10475" cy="9150"/>
            </a:xfrm>
            <a:custGeom>
              <a:rect b="b" l="l" r="r" t="t"/>
              <a:pathLst>
                <a:path extrusionOk="0" h="366" w="419">
                  <a:moveTo>
                    <a:pt x="238" y="0"/>
                  </a:moveTo>
                  <a:cubicBezTo>
                    <a:pt x="79" y="0"/>
                    <a:pt x="0" y="195"/>
                    <a:pt x="115" y="311"/>
                  </a:cubicBezTo>
                  <a:cubicBezTo>
                    <a:pt x="151" y="348"/>
                    <a:pt x="195" y="365"/>
                    <a:pt x="239" y="365"/>
                  </a:cubicBezTo>
                  <a:cubicBezTo>
                    <a:pt x="330" y="365"/>
                    <a:pt x="418" y="293"/>
                    <a:pt x="418" y="181"/>
                  </a:cubicBezTo>
                  <a:cubicBezTo>
                    <a:pt x="418" y="80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4" name="Google Shape;994;p59"/>
            <p:cNvSpPr/>
            <p:nvPr/>
          </p:nvSpPr>
          <p:spPr>
            <a:xfrm>
              <a:off x="4768675" y="2352625"/>
              <a:ext cx="8875" cy="9025"/>
            </a:xfrm>
            <a:custGeom>
              <a:rect b="b" l="l" r="r" t="t"/>
              <a:pathLst>
                <a:path extrusionOk="0" h="361" w="355">
                  <a:moveTo>
                    <a:pt x="174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74" y="361"/>
                  </a:cubicBezTo>
                  <a:cubicBezTo>
                    <a:pt x="275" y="361"/>
                    <a:pt x="354" y="281"/>
                    <a:pt x="354" y="181"/>
                  </a:cubicBezTo>
                  <a:cubicBezTo>
                    <a:pt x="354" y="87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5" name="Google Shape;995;p59"/>
            <p:cNvSpPr/>
            <p:nvPr/>
          </p:nvSpPr>
          <p:spPr>
            <a:xfrm>
              <a:off x="4787425" y="2352625"/>
              <a:ext cx="10500" cy="9125"/>
            </a:xfrm>
            <a:custGeom>
              <a:rect b="b" l="l" r="r" t="t"/>
              <a:pathLst>
                <a:path extrusionOk="0" h="365" w="420">
                  <a:moveTo>
                    <a:pt x="239" y="0"/>
                  </a:moveTo>
                  <a:cubicBezTo>
                    <a:pt x="80" y="0"/>
                    <a:pt x="1" y="195"/>
                    <a:pt x="116" y="310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2"/>
                    <a:pt x="419" y="181"/>
                  </a:cubicBezTo>
                  <a:cubicBezTo>
                    <a:pt x="419" y="87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6" name="Google Shape;996;p59"/>
            <p:cNvSpPr/>
            <p:nvPr/>
          </p:nvSpPr>
          <p:spPr>
            <a:xfrm>
              <a:off x="4809250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7" name="Google Shape;997;p59"/>
            <p:cNvSpPr/>
            <p:nvPr/>
          </p:nvSpPr>
          <p:spPr>
            <a:xfrm>
              <a:off x="4829625" y="2352625"/>
              <a:ext cx="9050" cy="9025"/>
            </a:xfrm>
            <a:custGeom>
              <a:rect b="b" l="l" r="r" t="t"/>
              <a:pathLst>
                <a:path extrusionOk="0" h="361" w="362">
                  <a:moveTo>
                    <a:pt x="181" y="0"/>
                  </a:moveTo>
                  <a:cubicBezTo>
                    <a:pt x="80" y="0"/>
                    <a:pt x="1" y="87"/>
                    <a:pt x="1" y="181"/>
                  </a:cubicBezTo>
                  <a:cubicBezTo>
                    <a:pt x="1" y="281"/>
                    <a:pt x="80" y="361"/>
                    <a:pt x="181" y="361"/>
                  </a:cubicBezTo>
                  <a:cubicBezTo>
                    <a:pt x="282" y="361"/>
                    <a:pt x="361" y="281"/>
                    <a:pt x="361" y="181"/>
                  </a:cubicBezTo>
                  <a:cubicBezTo>
                    <a:pt x="361" y="87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8" name="Google Shape;998;p59"/>
            <p:cNvSpPr/>
            <p:nvPr/>
          </p:nvSpPr>
          <p:spPr>
            <a:xfrm>
              <a:off x="4777350" y="2363250"/>
              <a:ext cx="10650" cy="9025"/>
            </a:xfrm>
            <a:custGeom>
              <a:rect b="b" l="l" r="r" t="t"/>
              <a:pathLst>
                <a:path extrusionOk="0" h="361" w="426">
                  <a:moveTo>
                    <a:pt x="245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2" y="345"/>
                    <a:pt x="197" y="361"/>
                    <a:pt x="241" y="361"/>
                  </a:cubicBezTo>
                  <a:cubicBezTo>
                    <a:pt x="335" y="361"/>
                    <a:pt x="426" y="289"/>
                    <a:pt x="426" y="181"/>
                  </a:cubicBezTo>
                  <a:cubicBezTo>
                    <a:pt x="426" y="80"/>
                    <a:pt x="339" y="1"/>
                    <a:pt x="245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99" name="Google Shape;999;p59"/>
            <p:cNvSpPr/>
            <p:nvPr/>
          </p:nvSpPr>
          <p:spPr>
            <a:xfrm>
              <a:off x="479772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0" name="Google Shape;1000;p59"/>
            <p:cNvSpPr/>
            <p:nvPr/>
          </p:nvSpPr>
          <p:spPr>
            <a:xfrm>
              <a:off x="4818100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15" y="311"/>
                  </a:cubicBezTo>
                  <a:cubicBezTo>
                    <a:pt x="150" y="345"/>
                    <a:pt x="193" y="361"/>
                    <a:pt x="236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1" name="Google Shape;1001;p59"/>
            <p:cNvSpPr/>
            <p:nvPr/>
          </p:nvSpPr>
          <p:spPr>
            <a:xfrm>
              <a:off x="4838475" y="2363250"/>
              <a:ext cx="10475" cy="9025"/>
            </a:xfrm>
            <a:custGeom>
              <a:rect b="b" l="l" r="r" t="t"/>
              <a:pathLst>
                <a:path extrusionOk="0" h="361" w="419">
                  <a:moveTo>
                    <a:pt x="238" y="1"/>
                  </a:moveTo>
                  <a:cubicBezTo>
                    <a:pt x="79" y="1"/>
                    <a:pt x="0" y="195"/>
                    <a:pt x="108" y="311"/>
                  </a:cubicBezTo>
                  <a:cubicBezTo>
                    <a:pt x="145" y="345"/>
                    <a:pt x="190" y="361"/>
                    <a:pt x="233" y="361"/>
                  </a:cubicBezTo>
                  <a:cubicBezTo>
                    <a:pt x="328" y="361"/>
                    <a:pt x="418" y="289"/>
                    <a:pt x="418" y="181"/>
                  </a:cubicBezTo>
                  <a:cubicBezTo>
                    <a:pt x="418" y="80"/>
                    <a:pt x="339" y="1"/>
                    <a:pt x="23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2" name="Google Shape;1002;p59"/>
            <p:cNvSpPr/>
            <p:nvPr/>
          </p:nvSpPr>
          <p:spPr>
            <a:xfrm>
              <a:off x="4768675" y="2374075"/>
              <a:ext cx="8875" cy="9050"/>
            </a:xfrm>
            <a:custGeom>
              <a:rect b="b" l="l" r="r" t="t"/>
              <a:pathLst>
                <a:path extrusionOk="0" h="362" w="355">
                  <a:moveTo>
                    <a:pt x="174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74" y="361"/>
                  </a:cubicBezTo>
                  <a:cubicBezTo>
                    <a:pt x="275" y="361"/>
                    <a:pt x="354" y="282"/>
                    <a:pt x="354" y="181"/>
                  </a:cubicBezTo>
                  <a:cubicBezTo>
                    <a:pt x="354" y="80"/>
                    <a:pt x="275" y="0"/>
                    <a:pt x="174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3" name="Google Shape;1003;p59"/>
            <p:cNvSpPr/>
            <p:nvPr/>
          </p:nvSpPr>
          <p:spPr>
            <a:xfrm>
              <a:off x="4787425" y="2374075"/>
              <a:ext cx="10500" cy="9150"/>
            </a:xfrm>
            <a:custGeom>
              <a:rect b="b" l="l" r="r" t="t"/>
              <a:pathLst>
                <a:path extrusionOk="0" h="366" w="420">
                  <a:moveTo>
                    <a:pt x="239" y="0"/>
                  </a:moveTo>
                  <a:cubicBezTo>
                    <a:pt x="80" y="0"/>
                    <a:pt x="1" y="195"/>
                    <a:pt x="116" y="311"/>
                  </a:cubicBezTo>
                  <a:cubicBezTo>
                    <a:pt x="152" y="348"/>
                    <a:pt x="196" y="365"/>
                    <a:pt x="240" y="365"/>
                  </a:cubicBezTo>
                  <a:cubicBezTo>
                    <a:pt x="331" y="365"/>
                    <a:pt x="419" y="293"/>
                    <a:pt x="419" y="181"/>
                  </a:cubicBezTo>
                  <a:cubicBezTo>
                    <a:pt x="419" y="80"/>
                    <a:pt x="340" y="0"/>
                    <a:pt x="239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4" name="Google Shape;1004;p59"/>
            <p:cNvSpPr/>
            <p:nvPr/>
          </p:nvSpPr>
          <p:spPr>
            <a:xfrm>
              <a:off x="4809250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5" name="Google Shape;1005;p59"/>
            <p:cNvSpPr/>
            <p:nvPr/>
          </p:nvSpPr>
          <p:spPr>
            <a:xfrm>
              <a:off x="4829625" y="2374075"/>
              <a:ext cx="9050" cy="9050"/>
            </a:xfrm>
            <a:custGeom>
              <a:rect b="b" l="l" r="r" t="t"/>
              <a:pathLst>
                <a:path extrusionOk="0" h="362" w="362">
                  <a:moveTo>
                    <a:pt x="181" y="0"/>
                  </a:moveTo>
                  <a:cubicBezTo>
                    <a:pt x="80" y="0"/>
                    <a:pt x="1" y="80"/>
                    <a:pt x="1" y="181"/>
                  </a:cubicBezTo>
                  <a:cubicBezTo>
                    <a:pt x="1" y="282"/>
                    <a:pt x="80" y="361"/>
                    <a:pt x="181" y="361"/>
                  </a:cubicBezTo>
                  <a:cubicBezTo>
                    <a:pt x="282" y="361"/>
                    <a:pt x="361" y="282"/>
                    <a:pt x="361" y="181"/>
                  </a:cubicBezTo>
                  <a:cubicBezTo>
                    <a:pt x="361" y="80"/>
                    <a:pt x="282" y="0"/>
                    <a:pt x="18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6" name="Google Shape;1006;p59"/>
            <p:cNvSpPr/>
            <p:nvPr/>
          </p:nvSpPr>
          <p:spPr>
            <a:xfrm>
              <a:off x="4756975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46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7" name="Google Shape;1007;p59"/>
            <p:cNvSpPr/>
            <p:nvPr/>
          </p:nvSpPr>
          <p:spPr>
            <a:xfrm>
              <a:off x="4777350" y="2384725"/>
              <a:ext cx="10650" cy="9000"/>
            </a:xfrm>
            <a:custGeom>
              <a:rect b="b" l="l" r="r" t="t"/>
              <a:pathLst>
                <a:path extrusionOk="0" h="360" w="426">
                  <a:moveTo>
                    <a:pt x="245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2" y="344"/>
                    <a:pt x="197" y="360"/>
                    <a:pt x="241" y="360"/>
                  </a:cubicBezTo>
                  <a:cubicBezTo>
                    <a:pt x="335" y="360"/>
                    <a:pt x="426" y="289"/>
                    <a:pt x="426" y="180"/>
                  </a:cubicBezTo>
                  <a:cubicBezTo>
                    <a:pt x="426" y="79"/>
                    <a:pt x="339" y="0"/>
                    <a:pt x="245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8" name="Google Shape;1008;p59"/>
            <p:cNvSpPr/>
            <p:nvPr/>
          </p:nvSpPr>
          <p:spPr>
            <a:xfrm>
              <a:off x="4797725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9" name="Google Shape;1009;p59"/>
            <p:cNvSpPr/>
            <p:nvPr/>
          </p:nvSpPr>
          <p:spPr>
            <a:xfrm>
              <a:off x="4818100" y="2384725"/>
              <a:ext cx="10475" cy="9000"/>
            </a:xfrm>
            <a:custGeom>
              <a:rect b="b" l="l" r="r" t="t"/>
              <a:pathLst>
                <a:path extrusionOk="0" h="360" w="419">
                  <a:moveTo>
                    <a:pt x="238" y="0"/>
                  </a:moveTo>
                  <a:cubicBezTo>
                    <a:pt x="79" y="0"/>
                    <a:pt x="0" y="195"/>
                    <a:pt x="115" y="310"/>
                  </a:cubicBezTo>
                  <a:cubicBezTo>
                    <a:pt x="150" y="344"/>
                    <a:pt x="193" y="360"/>
                    <a:pt x="236" y="360"/>
                  </a:cubicBezTo>
                  <a:cubicBezTo>
                    <a:pt x="328" y="360"/>
                    <a:pt x="418" y="289"/>
                    <a:pt x="418" y="180"/>
                  </a:cubicBezTo>
                  <a:cubicBezTo>
                    <a:pt x="418" y="79"/>
                    <a:pt x="339" y="0"/>
                    <a:pt x="238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010" name="Google Shape;1010;p59"/>
          <p:cNvGrpSpPr/>
          <p:nvPr/>
        </p:nvGrpSpPr>
        <p:grpSpPr>
          <a:xfrm>
            <a:off x="7536841" y="4128468"/>
            <a:ext cx="231906" cy="191995"/>
            <a:chOff x="4943575" y="2516350"/>
            <a:chExt cx="98675" cy="81700"/>
          </a:xfrm>
        </p:grpSpPr>
        <p:sp>
          <p:nvSpPr>
            <p:cNvPr id="1011" name="Google Shape;1011;p59"/>
            <p:cNvSpPr/>
            <p:nvPr/>
          </p:nvSpPr>
          <p:spPr>
            <a:xfrm>
              <a:off x="5036450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0" y="101"/>
                    <a:pt x="65" y="166"/>
                  </a:cubicBezTo>
                  <a:cubicBezTo>
                    <a:pt x="83" y="184"/>
                    <a:pt x="106" y="192"/>
                    <a:pt x="129" y="192"/>
                  </a:cubicBezTo>
                  <a:cubicBezTo>
                    <a:pt x="179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2" name="Google Shape;1012;p59"/>
            <p:cNvSpPr/>
            <p:nvPr/>
          </p:nvSpPr>
          <p:spPr>
            <a:xfrm>
              <a:off x="50281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3" name="Google Shape;1013;p59"/>
            <p:cNvSpPr/>
            <p:nvPr/>
          </p:nvSpPr>
          <p:spPr>
            <a:xfrm>
              <a:off x="50281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6" y="184"/>
                    <a:pt x="99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4" name="Google Shape;1014;p59"/>
            <p:cNvSpPr/>
            <p:nvPr/>
          </p:nvSpPr>
          <p:spPr>
            <a:xfrm>
              <a:off x="50281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5" name="Google Shape;1015;p59"/>
            <p:cNvSpPr/>
            <p:nvPr/>
          </p:nvSpPr>
          <p:spPr>
            <a:xfrm>
              <a:off x="50197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6" name="Google Shape;1016;p59"/>
            <p:cNvSpPr/>
            <p:nvPr/>
          </p:nvSpPr>
          <p:spPr>
            <a:xfrm>
              <a:off x="501967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0" y="0"/>
                  </a:moveTo>
                  <a:cubicBezTo>
                    <a:pt x="44" y="0"/>
                    <a:pt x="0" y="101"/>
                    <a:pt x="58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7" name="Google Shape;1017;p59"/>
            <p:cNvSpPr/>
            <p:nvPr/>
          </p:nvSpPr>
          <p:spPr>
            <a:xfrm>
              <a:off x="50196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9" y="184"/>
                    <a:pt x="102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8" name="Google Shape;1018;p59"/>
            <p:cNvSpPr/>
            <p:nvPr/>
          </p:nvSpPr>
          <p:spPr>
            <a:xfrm>
              <a:off x="501967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0" y="0"/>
                  </a:moveTo>
                  <a:cubicBezTo>
                    <a:pt x="44" y="0"/>
                    <a:pt x="0" y="101"/>
                    <a:pt x="58" y="166"/>
                  </a:cubicBezTo>
                  <a:cubicBezTo>
                    <a:pt x="77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9" name="Google Shape;1019;p59"/>
            <p:cNvSpPr/>
            <p:nvPr/>
          </p:nvSpPr>
          <p:spPr>
            <a:xfrm>
              <a:off x="501972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5" y="41"/>
                    <a:pt x="184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0" name="Google Shape;1020;p59"/>
            <p:cNvSpPr/>
            <p:nvPr/>
          </p:nvSpPr>
          <p:spPr>
            <a:xfrm>
              <a:off x="50112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1" name="Google Shape;1021;p59"/>
            <p:cNvSpPr/>
            <p:nvPr/>
          </p:nvSpPr>
          <p:spPr>
            <a:xfrm>
              <a:off x="50112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2" name="Google Shape;1022;p59"/>
            <p:cNvSpPr/>
            <p:nvPr/>
          </p:nvSpPr>
          <p:spPr>
            <a:xfrm>
              <a:off x="50112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3" name="Google Shape;1023;p59"/>
            <p:cNvSpPr/>
            <p:nvPr/>
          </p:nvSpPr>
          <p:spPr>
            <a:xfrm>
              <a:off x="50112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4" name="Google Shape;1024;p59"/>
            <p:cNvSpPr/>
            <p:nvPr/>
          </p:nvSpPr>
          <p:spPr>
            <a:xfrm>
              <a:off x="50112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2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5" name="Google Shape;1025;p59"/>
            <p:cNvSpPr/>
            <p:nvPr/>
          </p:nvSpPr>
          <p:spPr>
            <a:xfrm>
              <a:off x="50112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6" name="Google Shape;1026;p59"/>
            <p:cNvSpPr/>
            <p:nvPr/>
          </p:nvSpPr>
          <p:spPr>
            <a:xfrm>
              <a:off x="50112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7" name="Google Shape;1027;p59"/>
            <p:cNvSpPr/>
            <p:nvPr/>
          </p:nvSpPr>
          <p:spPr>
            <a:xfrm>
              <a:off x="5002725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8" name="Google Shape;1028;p59"/>
            <p:cNvSpPr/>
            <p:nvPr/>
          </p:nvSpPr>
          <p:spPr>
            <a:xfrm>
              <a:off x="50027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9" name="Google Shape;1029;p59"/>
            <p:cNvSpPr/>
            <p:nvPr/>
          </p:nvSpPr>
          <p:spPr>
            <a:xfrm>
              <a:off x="50027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0" y="104"/>
                    <a:pt x="56" y="160"/>
                  </a:cubicBezTo>
                  <a:cubicBezTo>
                    <a:pt x="77" y="181"/>
                    <a:pt x="101" y="190"/>
                    <a:pt x="125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0" name="Google Shape;1030;p59"/>
            <p:cNvSpPr/>
            <p:nvPr/>
          </p:nvSpPr>
          <p:spPr>
            <a:xfrm>
              <a:off x="50027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1" name="Google Shape;1031;p59"/>
            <p:cNvSpPr/>
            <p:nvPr/>
          </p:nvSpPr>
          <p:spPr>
            <a:xfrm>
              <a:off x="50027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58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2" name="Google Shape;1032;p59"/>
            <p:cNvSpPr/>
            <p:nvPr/>
          </p:nvSpPr>
          <p:spPr>
            <a:xfrm>
              <a:off x="50027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3" name="Google Shape;1033;p59"/>
            <p:cNvSpPr/>
            <p:nvPr/>
          </p:nvSpPr>
          <p:spPr>
            <a:xfrm>
              <a:off x="50027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4" name="Google Shape;1034;p59"/>
            <p:cNvSpPr/>
            <p:nvPr/>
          </p:nvSpPr>
          <p:spPr>
            <a:xfrm>
              <a:off x="50027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58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5" name="Google Shape;1035;p59"/>
            <p:cNvSpPr/>
            <p:nvPr/>
          </p:nvSpPr>
          <p:spPr>
            <a:xfrm>
              <a:off x="5002725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6" name="Google Shape;1036;p59"/>
            <p:cNvSpPr/>
            <p:nvPr/>
          </p:nvSpPr>
          <p:spPr>
            <a:xfrm>
              <a:off x="4994250" y="25163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7" name="Google Shape;1037;p59"/>
            <p:cNvSpPr/>
            <p:nvPr/>
          </p:nvSpPr>
          <p:spPr>
            <a:xfrm>
              <a:off x="4994250" y="2524100"/>
              <a:ext cx="5750" cy="4775"/>
            </a:xfrm>
            <a:custGeom>
              <a:rect b="b" l="l" r="r" t="t"/>
              <a:pathLst>
                <a:path extrusionOk="0" h="191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8" name="Google Shape;1038;p59"/>
            <p:cNvSpPr/>
            <p:nvPr/>
          </p:nvSpPr>
          <p:spPr>
            <a:xfrm>
              <a:off x="499425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9" name="Google Shape;1039;p59"/>
            <p:cNvSpPr/>
            <p:nvPr/>
          </p:nvSpPr>
          <p:spPr>
            <a:xfrm>
              <a:off x="49943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0" name="Google Shape;1040;p59"/>
            <p:cNvSpPr/>
            <p:nvPr/>
          </p:nvSpPr>
          <p:spPr>
            <a:xfrm>
              <a:off x="499425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1" name="Google Shape;1041;p59"/>
            <p:cNvSpPr/>
            <p:nvPr/>
          </p:nvSpPr>
          <p:spPr>
            <a:xfrm>
              <a:off x="49942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2" name="Google Shape;1042;p59"/>
            <p:cNvSpPr/>
            <p:nvPr/>
          </p:nvSpPr>
          <p:spPr>
            <a:xfrm>
              <a:off x="499425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3" name="Google Shape;1043;p59"/>
            <p:cNvSpPr/>
            <p:nvPr/>
          </p:nvSpPr>
          <p:spPr>
            <a:xfrm>
              <a:off x="499430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4" name="Google Shape;1044;p59"/>
            <p:cNvSpPr/>
            <p:nvPr/>
          </p:nvSpPr>
          <p:spPr>
            <a:xfrm>
              <a:off x="49942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5" name="Google Shape;1045;p59"/>
            <p:cNvSpPr/>
            <p:nvPr/>
          </p:nvSpPr>
          <p:spPr>
            <a:xfrm>
              <a:off x="4994250" y="2585575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1"/>
                  </a:moveTo>
                  <a:cubicBezTo>
                    <a:pt x="44" y="1"/>
                    <a:pt x="1" y="102"/>
                    <a:pt x="65" y="167"/>
                  </a:cubicBezTo>
                  <a:cubicBezTo>
                    <a:pt x="83" y="184"/>
                    <a:pt x="104" y="191"/>
                    <a:pt x="126" y="191"/>
                  </a:cubicBezTo>
                  <a:cubicBezTo>
                    <a:pt x="177" y="191"/>
                    <a:pt x="229" y="148"/>
                    <a:pt x="224" y="87"/>
                  </a:cubicBezTo>
                  <a:cubicBezTo>
                    <a:pt x="224" y="37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6" name="Google Shape;1046;p59"/>
            <p:cNvSpPr/>
            <p:nvPr/>
          </p:nvSpPr>
          <p:spPr>
            <a:xfrm>
              <a:off x="4994250" y="2593150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1"/>
                  </a:moveTo>
                  <a:cubicBezTo>
                    <a:pt x="44" y="1"/>
                    <a:pt x="1" y="109"/>
                    <a:pt x="65" y="166"/>
                  </a:cubicBezTo>
                  <a:cubicBezTo>
                    <a:pt x="84" y="187"/>
                    <a:pt x="107" y="196"/>
                    <a:pt x="130" y="196"/>
                  </a:cubicBezTo>
                  <a:cubicBezTo>
                    <a:pt x="180" y="196"/>
                    <a:pt x="229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7" name="Google Shape;1047;p59"/>
            <p:cNvSpPr/>
            <p:nvPr/>
          </p:nvSpPr>
          <p:spPr>
            <a:xfrm>
              <a:off x="49857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8" name="Google Shape;1048;p59"/>
            <p:cNvSpPr/>
            <p:nvPr/>
          </p:nvSpPr>
          <p:spPr>
            <a:xfrm>
              <a:off x="49858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9" name="Google Shape;1049;p59"/>
            <p:cNvSpPr/>
            <p:nvPr/>
          </p:nvSpPr>
          <p:spPr>
            <a:xfrm>
              <a:off x="49857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0" name="Google Shape;1050;p59"/>
            <p:cNvSpPr/>
            <p:nvPr/>
          </p:nvSpPr>
          <p:spPr>
            <a:xfrm>
              <a:off x="49857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1" name="Google Shape;1051;p59"/>
            <p:cNvSpPr/>
            <p:nvPr/>
          </p:nvSpPr>
          <p:spPr>
            <a:xfrm>
              <a:off x="49857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2" name="Google Shape;1052;p59"/>
            <p:cNvSpPr/>
            <p:nvPr/>
          </p:nvSpPr>
          <p:spPr>
            <a:xfrm>
              <a:off x="49858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3" name="Google Shape;1053;p59"/>
            <p:cNvSpPr/>
            <p:nvPr/>
          </p:nvSpPr>
          <p:spPr>
            <a:xfrm>
              <a:off x="49857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4" name="Google Shape;1054;p59"/>
            <p:cNvSpPr/>
            <p:nvPr/>
          </p:nvSpPr>
          <p:spPr>
            <a:xfrm>
              <a:off x="4977300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5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5" name="Google Shape;1055;p59"/>
            <p:cNvSpPr/>
            <p:nvPr/>
          </p:nvSpPr>
          <p:spPr>
            <a:xfrm>
              <a:off x="497735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63" y="160"/>
                  </a:cubicBezTo>
                  <a:cubicBezTo>
                    <a:pt x="82" y="181"/>
                    <a:pt x="105" y="190"/>
                    <a:pt x="127" y="190"/>
                  </a:cubicBezTo>
                  <a:cubicBezTo>
                    <a:pt x="175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8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6" name="Google Shape;1056;p59"/>
            <p:cNvSpPr/>
            <p:nvPr/>
          </p:nvSpPr>
          <p:spPr>
            <a:xfrm>
              <a:off x="4977300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5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7" name="Google Shape;1057;p59"/>
            <p:cNvSpPr/>
            <p:nvPr/>
          </p:nvSpPr>
          <p:spPr>
            <a:xfrm>
              <a:off x="497730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4" y="184"/>
                    <a:pt x="106" y="192"/>
                    <a:pt x="128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8" name="Google Shape;1058;p59"/>
            <p:cNvSpPr/>
            <p:nvPr/>
          </p:nvSpPr>
          <p:spPr>
            <a:xfrm>
              <a:off x="4977300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5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9" name="Google Shape;1059;p59"/>
            <p:cNvSpPr/>
            <p:nvPr/>
          </p:nvSpPr>
          <p:spPr>
            <a:xfrm>
              <a:off x="4977350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3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0" name="Google Shape;1060;p59"/>
            <p:cNvSpPr/>
            <p:nvPr/>
          </p:nvSpPr>
          <p:spPr>
            <a:xfrm>
              <a:off x="497730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0" y="1"/>
                  </a:moveTo>
                  <a:cubicBezTo>
                    <a:pt x="44" y="1"/>
                    <a:pt x="1" y="101"/>
                    <a:pt x="65" y="166"/>
                  </a:cubicBezTo>
                  <a:cubicBezTo>
                    <a:pt x="84" y="185"/>
                    <a:pt x="106" y="193"/>
                    <a:pt x="128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1" name="Google Shape;1061;p59"/>
            <p:cNvSpPr/>
            <p:nvPr/>
          </p:nvSpPr>
          <p:spPr>
            <a:xfrm>
              <a:off x="496882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0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6" y="187"/>
                    <a:pt x="110" y="195"/>
                    <a:pt x="133" y="195"/>
                  </a:cubicBezTo>
                  <a:cubicBezTo>
                    <a:pt x="183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2" name="Google Shape;1062;p59"/>
            <p:cNvSpPr/>
            <p:nvPr/>
          </p:nvSpPr>
          <p:spPr>
            <a:xfrm>
              <a:off x="4968875" y="2539400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21" y="1"/>
                  </a:moveTo>
                  <a:cubicBezTo>
                    <a:pt x="46" y="1"/>
                    <a:pt x="1" y="104"/>
                    <a:pt x="64" y="160"/>
                  </a:cubicBezTo>
                  <a:cubicBezTo>
                    <a:pt x="82" y="181"/>
                    <a:pt x="106" y="190"/>
                    <a:pt x="129" y="190"/>
                  </a:cubicBezTo>
                  <a:cubicBezTo>
                    <a:pt x="179" y="190"/>
                    <a:pt x="227" y="149"/>
                    <a:pt x="222" y="95"/>
                  </a:cubicBezTo>
                  <a:cubicBezTo>
                    <a:pt x="222" y="37"/>
                    <a:pt x="186" y="1"/>
                    <a:pt x="128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3" name="Google Shape;1063;p59"/>
            <p:cNvSpPr/>
            <p:nvPr/>
          </p:nvSpPr>
          <p:spPr>
            <a:xfrm>
              <a:off x="496882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0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6" y="180"/>
                    <a:pt x="110" y="189"/>
                    <a:pt x="133" y="189"/>
                  </a:cubicBezTo>
                  <a:cubicBezTo>
                    <a:pt x="183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4" name="Google Shape;1064;p59"/>
            <p:cNvSpPr/>
            <p:nvPr/>
          </p:nvSpPr>
          <p:spPr>
            <a:xfrm>
              <a:off x="4968825" y="2554750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0"/>
                  </a:moveTo>
                  <a:cubicBezTo>
                    <a:pt x="51" y="0"/>
                    <a:pt x="1" y="101"/>
                    <a:pt x="66" y="166"/>
                  </a:cubicBezTo>
                  <a:cubicBezTo>
                    <a:pt x="84" y="184"/>
                    <a:pt x="107" y="192"/>
                    <a:pt x="130" y="192"/>
                  </a:cubicBezTo>
                  <a:cubicBezTo>
                    <a:pt x="180" y="192"/>
                    <a:pt x="229" y="153"/>
                    <a:pt x="224" y="94"/>
                  </a:cubicBezTo>
                  <a:cubicBezTo>
                    <a:pt x="231" y="44"/>
                    <a:pt x="188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5" name="Google Shape;1065;p59"/>
            <p:cNvSpPr/>
            <p:nvPr/>
          </p:nvSpPr>
          <p:spPr>
            <a:xfrm>
              <a:off x="496882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0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5" y="183"/>
                    <a:pt x="107" y="191"/>
                    <a:pt x="129" y="191"/>
                  </a:cubicBezTo>
                  <a:cubicBezTo>
                    <a:pt x="181" y="191"/>
                    <a:pt x="229" y="148"/>
                    <a:pt x="224" y="87"/>
                  </a:cubicBezTo>
                  <a:cubicBezTo>
                    <a:pt x="224" y="37"/>
                    <a:pt x="181" y="0"/>
                    <a:pt x="13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6" name="Google Shape;1066;p59"/>
            <p:cNvSpPr/>
            <p:nvPr/>
          </p:nvSpPr>
          <p:spPr>
            <a:xfrm>
              <a:off x="496887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39" y="1"/>
                  </a:moveTo>
                  <a:cubicBezTo>
                    <a:pt x="136" y="1"/>
                    <a:pt x="132" y="1"/>
                    <a:pt x="128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4" y="181"/>
                    <a:pt x="108" y="190"/>
                    <a:pt x="131" y="190"/>
                  </a:cubicBezTo>
                  <a:cubicBezTo>
                    <a:pt x="181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3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7" name="Google Shape;1067;p59"/>
            <p:cNvSpPr/>
            <p:nvPr/>
          </p:nvSpPr>
          <p:spPr>
            <a:xfrm>
              <a:off x="4968825" y="2577825"/>
              <a:ext cx="5800" cy="4825"/>
            </a:xfrm>
            <a:custGeom>
              <a:rect b="b" l="l" r="r" t="t"/>
              <a:pathLst>
                <a:path extrusionOk="0" h="193" w="232">
                  <a:moveTo>
                    <a:pt x="130" y="1"/>
                  </a:moveTo>
                  <a:cubicBezTo>
                    <a:pt x="51" y="1"/>
                    <a:pt x="1" y="101"/>
                    <a:pt x="66" y="166"/>
                  </a:cubicBezTo>
                  <a:cubicBezTo>
                    <a:pt x="84" y="185"/>
                    <a:pt x="107" y="193"/>
                    <a:pt x="130" y="193"/>
                  </a:cubicBezTo>
                  <a:cubicBezTo>
                    <a:pt x="180" y="193"/>
                    <a:pt x="229" y="154"/>
                    <a:pt x="224" y="94"/>
                  </a:cubicBezTo>
                  <a:cubicBezTo>
                    <a:pt x="231" y="44"/>
                    <a:pt x="188" y="1"/>
                    <a:pt x="13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8" name="Google Shape;1068;p59"/>
            <p:cNvSpPr/>
            <p:nvPr/>
          </p:nvSpPr>
          <p:spPr>
            <a:xfrm>
              <a:off x="4960525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23" y="0"/>
                  </a:moveTo>
                  <a:cubicBezTo>
                    <a:pt x="37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9" name="Google Shape;1069;p59"/>
            <p:cNvSpPr/>
            <p:nvPr/>
          </p:nvSpPr>
          <p:spPr>
            <a:xfrm>
              <a:off x="496057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14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5" y="181"/>
                    <a:pt x="99" y="190"/>
                    <a:pt x="122" y="190"/>
                  </a:cubicBezTo>
                  <a:cubicBezTo>
                    <a:pt x="172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1" y="1"/>
                  </a:cubicBezTo>
                  <a:cubicBezTo>
                    <a:pt x="119" y="1"/>
                    <a:pt x="116" y="1"/>
                    <a:pt x="11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0" name="Google Shape;1070;p59"/>
            <p:cNvSpPr/>
            <p:nvPr/>
          </p:nvSpPr>
          <p:spPr>
            <a:xfrm>
              <a:off x="4960525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23" y="0"/>
                  </a:moveTo>
                  <a:cubicBezTo>
                    <a:pt x="37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1" name="Google Shape;1071;p59"/>
            <p:cNvSpPr/>
            <p:nvPr/>
          </p:nvSpPr>
          <p:spPr>
            <a:xfrm>
              <a:off x="496052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7" y="184"/>
                    <a:pt x="100" y="192"/>
                    <a:pt x="123" y="192"/>
                  </a:cubicBezTo>
                  <a:cubicBezTo>
                    <a:pt x="173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2" name="Google Shape;1072;p59"/>
            <p:cNvSpPr/>
            <p:nvPr/>
          </p:nvSpPr>
          <p:spPr>
            <a:xfrm>
              <a:off x="4960525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23" y="0"/>
                  </a:moveTo>
                  <a:cubicBezTo>
                    <a:pt x="37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2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3" name="Google Shape;1073;p59"/>
            <p:cNvSpPr/>
            <p:nvPr/>
          </p:nvSpPr>
          <p:spPr>
            <a:xfrm>
              <a:off x="4960575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34" y="1"/>
                  </a:moveTo>
                  <a:cubicBezTo>
                    <a:pt x="130" y="1"/>
                    <a:pt x="126" y="1"/>
                    <a:pt x="121" y="2"/>
                  </a:cubicBezTo>
                  <a:cubicBezTo>
                    <a:pt x="119" y="1"/>
                    <a:pt x="116" y="1"/>
                    <a:pt x="113" y="1"/>
                  </a:cubicBezTo>
                  <a:cubicBezTo>
                    <a:pt x="33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34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4" name="Google Shape;1074;p59"/>
            <p:cNvSpPr/>
            <p:nvPr/>
          </p:nvSpPr>
          <p:spPr>
            <a:xfrm>
              <a:off x="496052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23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7" y="185"/>
                    <a:pt x="100" y="193"/>
                    <a:pt x="123" y="193"/>
                  </a:cubicBezTo>
                  <a:cubicBezTo>
                    <a:pt x="173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5" name="Google Shape;1075;p59"/>
            <p:cNvSpPr/>
            <p:nvPr/>
          </p:nvSpPr>
          <p:spPr>
            <a:xfrm>
              <a:off x="4952050" y="2531675"/>
              <a:ext cx="5625" cy="4900"/>
            </a:xfrm>
            <a:custGeom>
              <a:rect b="b" l="l" r="r" t="t"/>
              <a:pathLst>
                <a:path extrusionOk="0" h="196" w="225">
                  <a:moveTo>
                    <a:pt x="131" y="0"/>
                  </a:moveTo>
                  <a:cubicBezTo>
                    <a:pt x="44" y="0"/>
                    <a:pt x="1" y="108"/>
                    <a:pt x="59" y="166"/>
                  </a:cubicBezTo>
                  <a:cubicBezTo>
                    <a:pt x="79" y="187"/>
                    <a:pt x="103" y="195"/>
                    <a:pt x="126" y="195"/>
                  </a:cubicBezTo>
                  <a:cubicBezTo>
                    <a:pt x="177" y="195"/>
                    <a:pt x="224" y="153"/>
                    <a:pt x="224" y="94"/>
                  </a:cubicBezTo>
                  <a:cubicBezTo>
                    <a:pt x="217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6" name="Google Shape;1076;p59"/>
            <p:cNvSpPr/>
            <p:nvPr/>
          </p:nvSpPr>
          <p:spPr>
            <a:xfrm>
              <a:off x="4952100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0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7" name="Google Shape;1077;p59"/>
            <p:cNvSpPr/>
            <p:nvPr/>
          </p:nvSpPr>
          <p:spPr>
            <a:xfrm>
              <a:off x="4952050" y="2547175"/>
              <a:ext cx="5625" cy="4725"/>
            </a:xfrm>
            <a:custGeom>
              <a:rect b="b" l="l" r="r" t="t"/>
              <a:pathLst>
                <a:path extrusionOk="0" h="189" w="225">
                  <a:moveTo>
                    <a:pt x="131" y="0"/>
                  </a:moveTo>
                  <a:cubicBezTo>
                    <a:pt x="44" y="0"/>
                    <a:pt x="1" y="101"/>
                    <a:pt x="59" y="159"/>
                  </a:cubicBezTo>
                  <a:cubicBezTo>
                    <a:pt x="79" y="180"/>
                    <a:pt x="103" y="189"/>
                    <a:pt x="126" y="189"/>
                  </a:cubicBezTo>
                  <a:cubicBezTo>
                    <a:pt x="177" y="189"/>
                    <a:pt x="224" y="146"/>
                    <a:pt x="224" y="87"/>
                  </a:cubicBezTo>
                  <a:cubicBezTo>
                    <a:pt x="217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8" name="Google Shape;1078;p59"/>
            <p:cNvSpPr/>
            <p:nvPr/>
          </p:nvSpPr>
          <p:spPr>
            <a:xfrm>
              <a:off x="4952050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79" name="Google Shape;1079;p59"/>
            <p:cNvSpPr/>
            <p:nvPr/>
          </p:nvSpPr>
          <p:spPr>
            <a:xfrm>
              <a:off x="4952050" y="2562500"/>
              <a:ext cx="5625" cy="4800"/>
            </a:xfrm>
            <a:custGeom>
              <a:rect b="b" l="l" r="r" t="t"/>
              <a:pathLst>
                <a:path extrusionOk="0" h="192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8" y="183"/>
                    <a:pt x="100" y="191"/>
                    <a:pt x="122" y="191"/>
                  </a:cubicBezTo>
                  <a:cubicBezTo>
                    <a:pt x="174" y="191"/>
                    <a:pt x="224" y="148"/>
                    <a:pt x="224" y="87"/>
                  </a:cubicBezTo>
                  <a:cubicBezTo>
                    <a:pt x="217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0" name="Google Shape;1080;p59"/>
            <p:cNvSpPr/>
            <p:nvPr/>
          </p:nvSpPr>
          <p:spPr>
            <a:xfrm>
              <a:off x="4952100" y="2570225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0" y="1"/>
                  </a:cubicBez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1" y="190"/>
                    <a:pt x="124" y="190"/>
                  </a:cubicBezTo>
                  <a:cubicBezTo>
                    <a:pt x="175" y="190"/>
                    <a:pt x="222" y="147"/>
                    <a:pt x="222" y="88"/>
                  </a:cubicBezTo>
                  <a:cubicBezTo>
                    <a:pt x="216" y="41"/>
                    <a:pt x="184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1" name="Google Shape;1081;p59"/>
            <p:cNvSpPr/>
            <p:nvPr/>
          </p:nvSpPr>
          <p:spPr>
            <a:xfrm>
              <a:off x="4952050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2" name="Google Shape;1082;p59"/>
            <p:cNvSpPr/>
            <p:nvPr/>
          </p:nvSpPr>
          <p:spPr>
            <a:xfrm>
              <a:off x="4943575" y="2531675"/>
              <a:ext cx="5750" cy="4900"/>
            </a:xfrm>
            <a:custGeom>
              <a:rect b="b" l="l" r="r" t="t"/>
              <a:pathLst>
                <a:path extrusionOk="0" h="196" w="230">
                  <a:moveTo>
                    <a:pt x="131" y="0"/>
                  </a:moveTo>
                  <a:cubicBezTo>
                    <a:pt x="44" y="0"/>
                    <a:pt x="1" y="108"/>
                    <a:pt x="66" y="166"/>
                  </a:cubicBezTo>
                  <a:cubicBezTo>
                    <a:pt x="84" y="187"/>
                    <a:pt x="107" y="195"/>
                    <a:pt x="130" y="195"/>
                  </a:cubicBezTo>
                  <a:cubicBezTo>
                    <a:pt x="180" y="195"/>
                    <a:pt x="229" y="153"/>
                    <a:pt x="224" y="94"/>
                  </a:cubicBezTo>
                  <a:cubicBezTo>
                    <a:pt x="224" y="43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3" name="Google Shape;1083;p59"/>
            <p:cNvSpPr/>
            <p:nvPr/>
          </p:nvSpPr>
          <p:spPr>
            <a:xfrm>
              <a:off x="4943625" y="2539400"/>
              <a:ext cx="5575" cy="4750"/>
            </a:xfrm>
            <a:custGeom>
              <a:rect b="b" l="l" r="r" t="t"/>
              <a:pathLst>
                <a:path extrusionOk="0" h="190" w="223">
                  <a:moveTo>
                    <a:pt x="121" y="1"/>
                  </a:moveTo>
                  <a:cubicBezTo>
                    <a:pt x="39" y="1"/>
                    <a:pt x="1" y="104"/>
                    <a:pt x="57" y="160"/>
                  </a:cubicBezTo>
                  <a:cubicBezTo>
                    <a:pt x="77" y="181"/>
                    <a:pt x="102" y="190"/>
                    <a:pt x="125" y="190"/>
                  </a:cubicBezTo>
                  <a:cubicBezTo>
                    <a:pt x="176" y="190"/>
                    <a:pt x="222" y="149"/>
                    <a:pt x="222" y="95"/>
                  </a:cubicBezTo>
                  <a:cubicBezTo>
                    <a:pt x="222" y="37"/>
                    <a:pt x="179" y="1"/>
                    <a:pt x="129" y="1"/>
                  </a:cubicBezTo>
                  <a:cubicBezTo>
                    <a:pt x="126" y="1"/>
                    <a:pt x="123" y="1"/>
                    <a:pt x="12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4" name="Google Shape;1084;p59"/>
            <p:cNvSpPr/>
            <p:nvPr/>
          </p:nvSpPr>
          <p:spPr>
            <a:xfrm>
              <a:off x="4943575" y="2547175"/>
              <a:ext cx="5750" cy="4725"/>
            </a:xfrm>
            <a:custGeom>
              <a:rect b="b" l="l" r="r" t="t"/>
              <a:pathLst>
                <a:path extrusionOk="0" h="189" w="230">
                  <a:moveTo>
                    <a:pt x="131" y="0"/>
                  </a:moveTo>
                  <a:cubicBezTo>
                    <a:pt x="44" y="0"/>
                    <a:pt x="1" y="101"/>
                    <a:pt x="66" y="159"/>
                  </a:cubicBezTo>
                  <a:cubicBezTo>
                    <a:pt x="84" y="180"/>
                    <a:pt x="107" y="189"/>
                    <a:pt x="130" y="189"/>
                  </a:cubicBezTo>
                  <a:cubicBezTo>
                    <a:pt x="180" y="189"/>
                    <a:pt x="229" y="146"/>
                    <a:pt x="224" y="87"/>
                  </a:cubicBezTo>
                  <a:cubicBezTo>
                    <a:pt x="224" y="36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5" name="Google Shape;1085;p59"/>
            <p:cNvSpPr/>
            <p:nvPr/>
          </p:nvSpPr>
          <p:spPr>
            <a:xfrm>
              <a:off x="4943575" y="2554750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0"/>
                  </a:moveTo>
                  <a:cubicBezTo>
                    <a:pt x="44" y="0"/>
                    <a:pt x="1" y="101"/>
                    <a:pt x="59" y="166"/>
                  </a:cubicBezTo>
                  <a:cubicBezTo>
                    <a:pt x="79" y="184"/>
                    <a:pt x="103" y="192"/>
                    <a:pt x="126" y="192"/>
                  </a:cubicBezTo>
                  <a:cubicBezTo>
                    <a:pt x="177" y="192"/>
                    <a:pt x="224" y="153"/>
                    <a:pt x="224" y="94"/>
                  </a:cubicBezTo>
                  <a:cubicBezTo>
                    <a:pt x="224" y="44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6" name="Google Shape;1086;p59"/>
            <p:cNvSpPr/>
            <p:nvPr/>
          </p:nvSpPr>
          <p:spPr>
            <a:xfrm>
              <a:off x="4943575" y="2562500"/>
              <a:ext cx="5750" cy="4800"/>
            </a:xfrm>
            <a:custGeom>
              <a:rect b="b" l="l" r="r" t="t"/>
              <a:pathLst>
                <a:path extrusionOk="0" h="192" w="230">
                  <a:moveTo>
                    <a:pt x="131" y="0"/>
                  </a:moveTo>
                  <a:cubicBezTo>
                    <a:pt x="44" y="0"/>
                    <a:pt x="1" y="101"/>
                    <a:pt x="66" y="166"/>
                  </a:cubicBezTo>
                  <a:cubicBezTo>
                    <a:pt x="83" y="183"/>
                    <a:pt x="104" y="191"/>
                    <a:pt x="126" y="191"/>
                  </a:cubicBezTo>
                  <a:cubicBezTo>
                    <a:pt x="177" y="191"/>
                    <a:pt x="230" y="148"/>
                    <a:pt x="224" y="87"/>
                  </a:cubicBezTo>
                  <a:cubicBezTo>
                    <a:pt x="224" y="37"/>
                    <a:pt x="181" y="0"/>
                    <a:pt x="13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7" name="Google Shape;1087;p59"/>
            <p:cNvSpPr/>
            <p:nvPr/>
          </p:nvSpPr>
          <p:spPr>
            <a:xfrm>
              <a:off x="4943625" y="2570225"/>
              <a:ext cx="5700" cy="4750"/>
            </a:xfrm>
            <a:custGeom>
              <a:rect b="b" l="l" r="r" t="t"/>
              <a:pathLst>
                <a:path extrusionOk="0" h="190" w="228">
                  <a:moveTo>
                    <a:pt x="140" y="1"/>
                  </a:moveTo>
                  <a:cubicBezTo>
                    <a:pt x="136" y="1"/>
                    <a:pt x="132" y="1"/>
                    <a:pt x="129" y="2"/>
                  </a:cubicBezTo>
                  <a:cubicBezTo>
                    <a:pt x="126" y="1"/>
                    <a:pt x="123" y="1"/>
                    <a:pt x="121" y="1"/>
                  </a:cubicBezTo>
                  <a:cubicBezTo>
                    <a:pt x="39" y="1"/>
                    <a:pt x="1" y="104"/>
                    <a:pt x="64" y="160"/>
                  </a:cubicBezTo>
                  <a:cubicBezTo>
                    <a:pt x="82" y="181"/>
                    <a:pt x="105" y="190"/>
                    <a:pt x="128" y="190"/>
                  </a:cubicBezTo>
                  <a:cubicBezTo>
                    <a:pt x="178" y="190"/>
                    <a:pt x="227" y="147"/>
                    <a:pt x="222" y="88"/>
                  </a:cubicBezTo>
                  <a:cubicBezTo>
                    <a:pt x="222" y="41"/>
                    <a:pt x="185" y="1"/>
                    <a:pt x="14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8" name="Google Shape;1088;p59"/>
            <p:cNvSpPr/>
            <p:nvPr/>
          </p:nvSpPr>
          <p:spPr>
            <a:xfrm>
              <a:off x="4943575" y="2577825"/>
              <a:ext cx="5625" cy="4825"/>
            </a:xfrm>
            <a:custGeom>
              <a:rect b="b" l="l" r="r" t="t"/>
              <a:pathLst>
                <a:path extrusionOk="0" h="193" w="225">
                  <a:moveTo>
                    <a:pt x="131" y="1"/>
                  </a:moveTo>
                  <a:cubicBezTo>
                    <a:pt x="44" y="1"/>
                    <a:pt x="1" y="101"/>
                    <a:pt x="59" y="166"/>
                  </a:cubicBezTo>
                  <a:cubicBezTo>
                    <a:pt x="79" y="185"/>
                    <a:pt x="103" y="193"/>
                    <a:pt x="126" y="193"/>
                  </a:cubicBezTo>
                  <a:cubicBezTo>
                    <a:pt x="177" y="193"/>
                    <a:pt x="224" y="154"/>
                    <a:pt x="224" y="94"/>
                  </a:cubicBezTo>
                  <a:cubicBezTo>
                    <a:pt x="224" y="44"/>
                    <a:pt x="181" y="1"/>
                    <a:pt x="13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89" name="Google Shape;1089;p59"/>
          <p:cNvSpPr/>
          <p:nvPr/>
        </p:nvSpPr>
        <p:spPr>
          <a:xfrm>
            <a:off x="6082403" y="3546377"/>
            <a:ext cx="224861" cy="294399"/>
          </a:xfrm>
          <a:custGeom>
            <a:rect b="b" l="l" r="r" t="t"/>
            <a:pathLst>
              <a:path extrusionOk="0" h="17883" w="13659">
                <a:moveTo>
                  <a:pt x="6026" y="1"/>
                </a:moveTo>
                <a:lnTo>
                  <a:pt x="7644" y="1229"/>
                </a:lnTo>
                <a:cubicBezTo>
                  <a:pt x="6336" y="1768"/>
                  <a:pt x="5131" y="2548"/>
                  <a:pt x="4109" y="3536"/>
                </a:cubicBezTo>
                <a:cubicBezTo>
                  <a:pt x="2767" y="4787"/>
                  <a:pt x="1745" y="6347"/>
                  <a:pt x="1148" y="8081"/>
                </a:cubicBezTo>
                <a:cubicBezTo>
                  <a:pt x="1" y="11512"/>
                  <a:pt x="701" y="15254"/>
                  <a:pt x="2698" y="17882"/>
                </a:cubicBezTo>
                <a:cubicBezTo>
                  <a:pt x="1206" y="14944"/>
                  <a:pt x="1332" y="11409"/>
                  <a:pt x="2801" y="8804"/>
                </a:cubicBezTo>
                <a:cubicBezTo>
                  <a:pt x="3524" y="7518"/>
                  <a:pt x="4546" y="6428"/>
                  <a:pt x="5785" y="5636"/>
                </a:cubicBezTo>
                <a:cubicBezTo>
                  <a:pt x="6749" y="5005"/>
                  <a:pt x="7828" y="4568"/>
                  <a:pt x="8964" y="4362"/>
                </a:cubicBezTo>
                <a:lnTo>
                  <a:pt x="8964" y="4362"/>
                </a:lnTo>
                <a:lnTo>
                  <a:pt x="8620" y="6003"/>
                </a:lnTo>
                <a:lnTo>
                  <a:pt x="13658" y="678"/>
                </a:lnTo>
                <a:lnTo>
                  <a:pt x="602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0" name="Google Shape;1090;p59"/>
          <p:cNvSpPr/>
          <p:nvPr/>
        </p:nvSpPr>
        <p:spPr>
          <a:xfrm>
            <a:off x="6298589" y="3413951"/>
            <a:ext cx="176478" cy="306482"/>
          </a:xfrm>
          <a:custGeom>
            <a:rect b="b" l="l" r="r" t="t"/>
            <a:pathLst>
              <a:path extrusionOk="0" h="18617" w="10720">
                <a:moveTo>
                  <a:pt x="0" y="0"/>
                </a:moveTo>
                <a:cubicBezTo>
                  <a:pt x="2686" y="1722"/>
                  <a:pt x="4625" y="4120"/>
                  <a:pt x="5567" y="6680"/>
                </a:cubicBezTo>
                <a:cubicBezTo>
                  <a:pt x="6370" y="8837"/>
                  <a:pt x="6462" y="11202"/>
                  <a:pt x="5831" y="13428"/>
                </a:cubicBezTo>
                <a:lnTo>
                  <a:pt x="4717" y="12545"/>
                </a:lnTo>
                <a:lnTo>
                  <a:pt x="6496" y="18616"/>
                </a:lnTo>
                <a:lnTo>
                  <a:pt x="10720" y="13463"/>
                </a:lnTo>
                <a:lnTo>
                  <a:pt x="9136" y="13991"/>
                </a:lnTo>
                <a:cubicBezTo>
                  <a:pt x="9354" y="11225"/>
                  <a:pt x="8688" y="8459"/>
                  <a:pt x="7219" y="6106"/>
                </a:cubicBezTo>
                <a:cubicBezTo>
                  <a:pt x="5589" y="3443"/>
                  <a:pt x="3007" y="1308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1" name="Google Shape;1091;p59"/>
          <p:cNvSpPr/>
          <p:nvPr/>
        </p:nvSpPr>
        <p:spPr>
          <a:xfrm>
            <a:off x="6261266" y="3743741"/>
            <a:ext cx="312343" cy="104570"/>
          </a:xfrm>
          <a:custGeom>
            <a:rect b="b" l="l" r="r" t="t"/>
            <a:pathLst>
              <a:path extrusionOk="0" h="6352" w="18973">
                <a:moveTo>
                  <a:pt x="3290" y="0"/>
                </a:moveTo>
                <a:cubicBezTo>
                  <a:pt x="2194" y="0"/>
                  <a:pt x="1096" y="51"/>
                  <a:pt x="1" y="153"/>
                </a:cubicBezTo>
                <a:cubicBezTo>
                  <a:pt x="4936" y="773"/>
                  <a:pt x="9676" y="2483"/>
                  <a:pt x="13865" y="5169"/>
                </a:cubicBezTo>
                <a:lnTo>
                  <a:pt x="12867" y="5949"/>
                </a:lnTo>
                <a:lnTo>
                  <a:pt x="18973" y="6351"/>
                </a:lnTo>
                <a:lnTo>
                  <a:pt x="15839" y="1037"/>
                </a:lnTo>
                <a:lnTo>
                  <a:pt x="15575" y="2208"/>
                </a:lnTo>
                <a:cubicBezTo>
                  <a:pt x="11637" y="744"/>
                  <a:pt x="7476" y="0"/>
                  <a:pt x="329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2" name="Google Shape;1092;p59"/>
          <p:cNvSpPr/>
          <p:nvPr/>
        </p:nvSpPr>
        <p:spPr>
          <a:xfrm>
            <a:off x="6125440" y="4176064"/>
            <a:ext cx="324443" cy="114760"/>
          </a:xfrm>
          <a:custGeom>
            <a:rect b="b" l="l" r="r" t="t"/>
            <a:pathLst>
              <a:path extrusionOk="0" h="6971" w="19708">
                <a:moveTo>
                  <a:pt x="1" y="0"/>
                </a:moveTo>
                <a:lnTo>
                  <a:pt x="1" y="0"/>
                </a:lnTo>
                <a:cubicBezTo>
                  <a:pt x="104" y="333"/>
                  <a:pt x="667" y="5544"/>
                  <a:pt x="667" y="5544"/>
                </a:cubicBezTo>
                <a:lnTo>
                  <a:pt x="1355" y="4350"/>
                </a:lnTo>
                <a:cubicBezTo>
                  <a:pt x="1470" y="4465"/>
                  <a:pt x="1585" y="4580"/>
                  <a:pt x="1699" y="4694"/>
                </a:cubicBezTo>
                <a:cubicBezTo>
                  <a:pt x="2055" y="5050"/>
                  <a:pt x="2446" y="5360"/>
                  <a:pt x="2847" y="5658"/>
                </a:cubicBezTo>
                <a:cubicBezTo>
                  <a:pt x="3272" y="5945"/>
                  <a:pt x="3708" y="6198"/>
                  <a:pt x="4179" y="6416"/>
                </a:cubicBezTo>
                <a:cubicBezTo>
                  <a:pt x="4661" y="6623"/>
                  <a:pt x="5166" y="6783"/>
                  <a:pt x="5671" y="6875"/>
                </a:cubicBezTo>
                <a:cubicBezTo>
                  <a:pt x="6037" y="6940"/>
                  <a:pt x="6408" y="6971"/>
                  <a:pt x="6782" y="6971"/>
                </a:cubicBezTo>
                <a:cubicBezTo>
                  <a:pt x="6935" y="6971"/>
                  <a:pt x="7089" y="6965"/>
                  <a:pt x="7243" y="6955"/>
                </a:cubicBezTo>
                <a:cubicBezTo>
                  <a:pt x="7771" y="6909"/>
                  <a:pt x="8287" y="6783"/>
                  <a:pt x="8781" y="6577"/>
                </a:cubicBezTo>
                <a:cubicBezTo>
                  <a:pt x="9263" y="6370"/>
                  <a:pt x="9711" y="6095"/>
                  <a:pt x="10101" y="5739"/>
                </a:cubicBezTo>
                <a:cubicBezTo>
                  <a:pt x="10457" y="5429"/>
                  <a:pt x="10778" y="5085"/>
                  <a:pt x="11076" y="4717"/>
                </a:cubicBezTo>
                <a:cubicBezTo>
                  <a:pt x="11363" y="4362"/>
                  <a:pt x="11616" y="4029"/>
                  <a:pt x="11880" y="3696"/>
                </a:cubicBezTo>
                <a:cubicBezTo>
                  <a:pt x="12006" y="3547"/>
                  <a:pt x="12144" y="3386"/>
                  <a:pt x="12282" y="3237"/>
                </a:cubicBezTo>
                <a:cubicBezTo>
                  <a:pt x="12350" y="3168"/>
                  <a:pt x="12419" y="3099"/>
                  <a:pt x="12488" y="3030"/>
                </a:cubicBezTo>
                <a:lnTo>
                  <a:pt x="12695" y="2824"/>
                </a:lnTo>
                <a:cubicBezTo>
                  <a:pt x="13303" y="2284"/>
                  <a:pt x="14003" y="1871"/>
                  <a:pt x="14761" y="1584"/>
                </a:cubicBezTo>
                <a:cubicBezTo>
                  <a:pt x="15541" y="1297"/>
                  <a:pt x="16367" y="1136"/>
                  <a:pt x="17205" y="1125"/>
                </a:cubicBezTo>
                <a:cubicBezTo>
                  <a:pt x="17234" y="1125"/>
                  <a:pt x="17262" y="1124"/>
                  <a:pt x="17291" y="1124"/>
                </a:cubicBezTo>
                <a:cubicBezTo>
                  <a:pt x="18111" y="1124"/>
                  <a:pt x="18931" y="1284"/>
                  <a:pt x="19707" y="1573"/>
                </a:cubicBezTo>
                <a:cubicBezTo>
                  <a:pt x="18927" y="1148"/>
                  <a:pt x="18089" y="872"/>
                  <a:pt x="17228" y="758"/>
                </a:cubicBezTo>
                <a:cubicBezTo>
                  <a:pt x="16902" y="720"/>
                  <a:pt x="16575" y="701"/>
                  <a:pt x="16248" y="701"/>
                </a:cubicBezTo>
                <a:cubicBezTo>
                  <a:pt x="15678" y="701"/>
                  <a:pt x="15109" y="760"/>
                  <a:pt x="14554" y="884"/>
                </a:cubicBezTo>
                <a:cubicBezTo>
                  <a:pt x="13659" y="1079"/>
                  <a:pt x="12798" y="1446"/>
                  <a:pt x="12029" y="1951"/>
                </a:cubicBezTo>
                <a:lnTo>
                  <a:pt x="11742" y="2158"/>
                </a:lnTo>
                <a:cubicBezTo>
                  <a:pt x="11650" y="2227"/>
                  <a:pt x="11558" y="2307"/>
                  <a:pt x="11467" y="2376"/>
                </a:cubicBezTo>
                <a:cubicBezTo>
                  <a:pt x="11283" y="2514"/>
                  <a:pt x="11122" y="2674"/>
                  <a:pt x="10950" y="2824"/>
                </a:cubicBezTo>
                <a:cubicBezTo>
                  <a:pt x="10617" y="3133"/>
                  <a:pt x="10319" y="3432"/>
                  <a:pt x="10009" y="3719"/>
                </a:cubicBezTo>
                <a:cubicBezTo>
                  <a:pt x="9722" y="3983"/>
                  <a:pt x="9424" y="4224"/>
                  <a:pt x="9102" y="4442"/>
                </a:cubicBezTo>
                <a:cubicBezTo>
                  <a:pt x="8815" y="4625"/>
                  <a:pt x="8494" y="4775"/>
                  <a:pt x="8173" y="4855"/>
                </a:cubicBezTo>
                <a:cubicBezTo>
                  <a:pt x="7908" y="4919"/>
                  <a:pt x="7643" y="4954"/>
                  <a:pt x="7384" y="4954"/>
                </a:cubicBezTo>
                <a:cubicBezTo>
                  <a:pt x="7317" y="4954"/>
                  <a:pt x="7251" y="4952"/>
                  <a:pt x="7186" y="4947"/>
                </a:cubicBezTo>
                <a:cubicBezTo>
                  <a:pt x="6841" y="4924"/>
                  <a:pt x="6497" y="4855"/>
                  <a:pt x="6176" y="4752"/>
                </a:cubicBezTo>
                <a:cubicBezTo>
                  <a:pt x="5854" y="4637"/>
                  <a:pt x="5544" y="4488"/>
                  <a:pt x="5257" y="4304"/>
                </a:cubicBezTo>
                <a:cubicBezTo>
                  <a:pt x="4959" y="4120"/>
                  <a:pt x="4684" y="3902"/>
                  <a:pt x="4431" y="3661"/>
                </a:cubicBezTo>
                <a:cubicBezTo>
                  <a:pt x="4167" y="3409"/>
                  <a:pt x="3926" y="3133"/>
                  <a:pt x="3697" y="2847"/>
                </a:cubicBezTo>
                <a:cubicBezTo>
                  <a:pt x="3651" y="2778"/>
                  <a:pt x="3593" y="2709"/>
                  <a:pt x="3547" y="2640"/>
                </a:cubicBezTo>
                <a:cubicBezTo>
                  <a:pt x="4362" y="2491"/>
                  <a:pt x="5212" y="2330"/>
                  <a:pt x="5097" y="2330"/>
                </a:cubicBezTo>
                <a:cubicBezTo>
                  <a:pt x="4879" y="2330"/>
                  <a:pt x="1" y="0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3" name="Google Shape;1093;p59"/>
          <p:cNvSpPr/>
          <p:nvPr/>
        </p:nvSpPr>
        <p:spPr>
          <a:xfrm>
            <a:off x="6139825" y="3928380"/>
            <a:ext cx="402080" cy="118859"/>
          </a:xfrm>
          <a:custGeom>
            <a:rect b="b" l="l" r="r" t="t"/>
            <a:pathLst>
              <a:path extrusionOk="0" h="7220" w="24424">
                <a:moveTo>
                  <a:pt x="17136" y="1"/>
                </a:moveTo>
                <a:lnTo>
                  <a:pt x="18295" y="1171"/>
                </a:lnTo>
                <a:lnTo>
                  <a:pt x="0" y="7220"/>
                </a:lnTo>
                <a:lnTo>
                  <a:pt x="19385" y="4431"/>
                </a:lnTo>
                <a:lnTo>
                  <a:pt x="19385" y="4431"/>
                </a:lnTo>
                <a:lnTo>
                  <a:pt x="19018" y="6003"/>
                </a:lnTo>
                <a:lnTo>
                  <a:pt x="24424" y="1160"/>
                </a:lnTo>
                <a:lnTo>
                  <a:pt x="17136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4" name="Google Shape;1094;p59"/>
          <p:cNvSpPr/>
          <p:nvPr/>
        </p:nvSpPr>
        <p:spPr>
          <a:xfrm>
            <a:off x="6390535" y="2348043"/>
            <a:ext cx="160806" cy="148360"/>
          </a:xfrm>
          <a:custGeom>
            <a:rect b="b" l="l" r="r" t="t"/>
            <a:pathLst>
              <a:path extrusionOk="0" h="9012" w="9768">
                <a:moveTo>
                  <a:pt x="9768" y="0"/>
                </a:moveTo>
                <a:lnTo>
                  <a:pt x="9768" y="0"/>
                </a:lnTo>
                <a:cubicBezTo>
                  <a:pt x="9435" y="1171"/>
                  <a:pt x="9033" y="2330"/>
                  <a:pt x="8551" y="3443"/>
                </a:cubicBezTo>
                <a:cubicBezTo>
                  <a:pt x="8310" y="3983"/>
                  <a:pt x="8046" y="4522"/>
                  <a:pt x="7748" y="5027"/>
                </a:cubicBezTo>
                <a:cubicBezTo>
                  <a:pt x="7461" y="5521"/>
                  <a:pt x="7116" y="5968"/>
                  <a:pt x="6726" y="6382"/>
                </a:cubicBezTo>
                <a:cubicBezTo>
                  <a:pt x="6393" y="6737"/>
                  <a:pt x="5980" y="7001"/>
                  <a:pt x="5521" y="7151"/>
                </a:cubicBezTo>
                <a:cubicBezTo>
                  <a:pt x="5414" y="7177"/>
                  <a:pt x="5305" y="7191"/>
                  <a:pt x="5196" y="7191"/>
                </a:cubicBezTo>
                <a:cubicBezTo>
                  <a:pt x="4932" y="7191"/>
                  <a:pt x="4670" y="7113"/>
                  <a:pt x="4442" y="6967"/>
                </a:cubicBezTo>
                <a:cubicBezTo>
                  <a:pt x="4086" y="6726"/>
                  <a:pt x="3788" y="6416"/>
                  <a:pt x="3581" y="6037"/>
                </a:cubicBezTo>
                <a:cubicBezTo>
                  <a:pt x="3478" y="5865"/>
                  <a:pt x="3398" y="5693"/>
                  <a:pt x="3340" y="5498"/>
                </a:cubicBezTo>
                <a:lnTo>
                  <a:pt x="3340" y="5498"/>
                </a:lnTo>
                <a:lnTo>
                  <a:pt x="4488" y="5704"/>
                </a:lnTo>
                <a:lnTo>
                  <a:pt x="4488" y="5704"/>
                </a:lnTo>
                <a:lnTo>
                  <a:pt x="1022" y="1733"/>
                </a:lnTo>
                <a:lnTo>
                  <a:pt x="0" y="6818"/>
                </a:lnTo>
                <a:lnTo>
                  <a:pt x="884" y="6175"/>
                </a:lnTo>
                <a:cubicBezTo>
                  <a:pt x="930" y="6290"/>
                  <a:pt x="976" y="6382"/>
                  <a:pt x="1033" y="6485"/>
                </a:cubicBezTo>
                <a:cubicBezTo>
                  <a:pt x="1217" y="6829"/>
                  <a:pt x="1447" y="7162"/>
                  <a:pt x="1711" y="7461"/>
                </a:cubicBezTo>
                <a:cubicBezTo>
                  <a:pt x="1975" y="7759"/>
                  <a:pt x="2261" y="8023"/>
                  <a:pt x="2583" y="8241"/>
                </a:cubicBezTo>
                <a:cubicBezTo>
                  <a:pt x="2916" y="8482"/>
                  <a:pt x="3271" y="8677"/>
                  <a:pt x="3650" y="8815"/>
                </a:cubicBezTo>
                <a:cubicBezTo>
                  <a:pt x="4023" y="8943"/>
                  <a:pt x="4426" y="9011"/>
                  <a:pt x="4821" y="9011"/>
                </a:cubicBezTo>
                <a:cubicBezTo>
                  <a:pt x="4852" y="9011"/>
                  <a:pt x="4882" y="9011"/>
                  <a:pt x="4913" y="9010"/>
                </a:cubicBezTo>
                <a:cubicBezTo>
                  <a:pt x="5337" y="8987"/>
                  <a:pt x="5751" y="8884"/>
                  <a:pt x="6141" y="8700"/>
                </a:cubicBezTo>
                <a:cubicBezTo>
                  <a:pt x="6485" y="8528"/>
                  <a:pt x="6806" y="8298"/>
                  <a:pt x="7082" y="8034"/>
                </a:cubicBezTo>
                <a:cubicBezTo>
                  <a:pt x="7334" y="7782"/>
                  <a:pt x="7564" y="7518"/>
                  <a:pt x="7759" y="7219"/>
                </a:cubicBezTo>
                <a:cubicBezTo>
                  <a:pt x="8126" y="6669"/>
                  <a:pt x="8425" y="6072"/>
                  <a:pt x="8643" y="5463"/>
                </a:cubicBezTo>
                <a:cubicBezTo>
                  <a:pt x="8861" y="4867"/>
                  <a:pt x="9045" y="4258"/>
                  <a:pt x="9194" y="3650"/>
                </a:cubicBezTo>
                <a:cubicBezTo>
                  <a:pt x="9458" y="2445"/>
                  <a:pt x="9653" y="1228"/>
                  <a:pt x="9768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5" name="Google Shape;1095;p59"/>
          <p:cNvSpPr/>
          <p:nvPr/>
        </p:nvSpPr>
        <p:spPr>
          <a:xfrm>
            <a:off x="6096669" y="3304801"/>
            <a:ext cx="195575" cy="188068"/>
          </a:xfrm>
          <a:custGeom>
            <a:rect b="b" l="l" r="r" t="t"/>
            <a:pathLst>
              <a:path extrusionOk="0" h="11424" w="11880">
                <a:moveTo>
                  <a:pt x="11716" y="1"/>
                </a:moveTo>
                <a:cubicBezTo>
                  <a:pt x="11218" y="1"/>
                  <a:pt x="10716" y="96"/>
                  <a:pt x="10261" y="302"/>
                </a:cubicBezTo>
                <a:cubicBezTo>
                  <a:pt x="9733" y="566"/>
                  <a:pt x="9286" y="945"/>
                  <a:pt x="8930" y="1416"/>
                </a:cubicBezTo>
                <a:cubicBezTo>
                  <a:pt x="8586" y="1875"/>
                  <a:pt x="8287" y="2357"/>
                  <a:pt x="8046" y="2885"/>
                </a:cubicBezTo>
                <a:cubicBezTo>
                  <a:pt x="7805" y="3378"/>
                  <a:pt x="7587" y="3883"/>
                  <a:pt x="7380" y="4365"/>
                </a:cubicBezTo>
                <a:cubicBezTo>
                  <a:pt x="7174" y="4824"/>
                  <a:pt x="6956" y="5284"/>
                  <a:pt x="6715" y="5720"/>
                </a:cubicBezTo>
                <a:cubicBezTo>
                  <a:pt x="6508" y="6098"/>
                  <a:pt x="6256" y="6443"/>
                  <a:pt x="5946" y="6741"/>
                </a:cubicBezTo>
                <a:cubicBezTo>
                  <a:pt x="5716" y="6959"/>
                  <a:pt x="5429" y="7108"/>
                  <a:pt x="5119" y="7189"/>
                </a:cubicBezTo>
                <a:cubicBezTo>
                  <a:pt x="5005" y="7212"/>
                  <a:pt x="4890" y="7223"/>
                  <a:pt x="4775" y="7235"/>
                </a:cubicBezTo>
                <a:lnTo>
                  <a:pt x="4844" y="5766"/>
                </a:lnTo>
                <a:lnTo>
                  <a:pt x="4844" y="5766"/>
                </a:lnTo>
                <a:cubicBezTo>
                  <a:pt x="4660" y="5984"/>
                  <a:pt x="1" y="10070"/>
                  <a:pt x="1" y="10070"/>
                </a:cubicBezTo>
                <a:lnTo>
                  <a:pt x="6520" y="11424"/>
                </a:lnTo>
                <a:lnTo>
                  <a:pt x="5831" y="10379"/>
                </a:lnTo>
                <a:cubicBezTo>
                  <a:pt x="6107" y="10253"/>
                  <a:pt x="6370" y="10115"/>
                  <a:pt x="6623" y="9943"/>
                </a:cubicBezTo>
                <a:cubicBezTo>
                  <a:pt x="7254" y="9530"/>
                  <a:pt x="7771" y="8968"/>
                  <a:pt x="8138" y="8302"/>
                </a:cubicBezTo>
                <a:cubicBezTo>
                  <a:pt x="8448" y="7740"/>
                  <a:pt x="8677" y="7143"/>
                  <a:pt x="8815" y="6523"/>
                </a:cubicBezTo>
                <a:cubicBezTo>
                  <a:pt x="8964" y="5949"/>
                  <a:pt x="9033" y="5387"/>
                  <a:pt x="9102" y="4859"/>
                </a:cubicBezTo>
                <a:cubicBezTo>
                  <a:pt x="9251" y="3792"/>
                  <a:pt x="9355" y="2782"/>
                  <a:pt x="9699" y="1875"/>
                </a:cubicBezTo>
                <a:cubicBezTo>
                  <a:pt x="9871" y="1416"/>
                  <a:pt x="10147" y="1003"/>
                  <a:pt x="10502" y="681"/>
                </a:cubicBezTo>
                <a:cubicBezTo>
                  <a:pt x="10904" y="348"/>
                  <a:pt x="11375" y="119"/>
                  <a:pt x="11880" y="4"/>
                </a:cubicBezTo>
                <a:cubicBezTo>
                  <a:pt x="11825" y="2"/>
                  <a:pt x="11770" y="1"/>
                  <a:pt x="11716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6" name="Google Shape;1096;p59"/>
          <p:cNvSpPr/>
          <p:nvPr/>
        </p:nvSpPr>
        <p:spPr>
          <a:xfrm>
            <a:off x="6391292" y="2613093"/>
            <a:ext cx="150978" cy="225437"/>
          </a:xfrm>
          <a:custGeom>
            <a:rect b="b" l="l" r="r" t="t"/>
            <a:pathLst>
              <a:path extrusionOk="0" h="13694" w="9171">
                <a:moveTo>
                  <a:pt x="0" y="1"/>
                </a:moveTo>
                <a:lnTo>
                  <a:pt x="2399" y="4236"/>
                </a:lnTo>
                <a:lnTo>
                  <a:pt x="2502" y="2996"/>
                </a:lnTo>
                <a:cubicBezTo>
                  <a:pt x="3604" y="3593"/>
                  <a:pt x="4637" y="4305"/>
                  <a:pt x="5613" y="5108"/>
                </a:cubicBezTo>
                <a:cubicBezTo>
                  <a:pt x="6164" y="5567"/>
                  <a:pt x="6669" y="6084"/>
                  <a:pt x="7105" y="6658"/>
                </a:cubicBezTo>
                <a:cubicBezTo>
                  <a:pt x="7518" y="7220"/>
                  <a:pt x="7839" y="7840"/>
                  <a:pt x="7943" y="8483"/>
                </a:cubicBezTo>
                <a:cubicBezTo>
                  <a:pt x="7989" y="8792"/>
                  <a:pt x="7977" y="9114"/>
                  <a:pt x="7908" y="9435"/>
                </a:cubicBezTo>
                <a:cubicBezTo>
                  <a:pt x="7862" y="9596"/>
                  <a:pt x="7816" y="9745"/>
                  <a:pt x="7748" y="9894"/>
                </a:cubicBezTo>
                <a:cubicBezTo>
                  <a:pt x="7679" y="10055"/>
                  <a:pt x="7598" y="10204"/>
                  <a:pt x="7507" y="10353"/>
                </a:cubicBezTo>
                <a:cubicBezTo>
                  <a:pt x="7082" y="10950"/>
                  <a:pt x="6542" y="11455"/>
                  <a:pt x="5923" y="11845"/>
                </a:cubicBezTo>
                <a:cubicBezTo>
                  <a:pt x="5280" y="12270"/>
                  <a:pt x="4591" y="12626"/>
                  <a:pt x="3880" y="12913"/>
                </a:cubicBezTo>
                <a:cubicBezTo>
                  <a:pt x="3157" y="13211"/>
                  <a:pt x="2422" y="13475"/>
                  <a:pt x="1665" y="13693"/>
                </a:cubicBezTo>
                <a:cubicBezTo>
                  <a:pt x="2445" y="13567"/>
                  <a:pt x="3214" y="13406"/>
                  <a:pt x="3983" y="13200"/>
                </a:cubicBezTo>
                <a:cubicBezTo>
                  <a:pt x="4752" y="13005"/>
                  <a:pt x="5509" y="12729"/>
                  <a:pt x="6233" y="12373"/>
                </a:cubicBezTo>
                <a:cubicBezTo>
                  <a:pt x="6600" y="12201"/>
                  <a:pt x="6956" y="11995"/>
                  <a:pt x="7288" y="11754"/>
                </a:cubicBezTo>
                <a:cubicBezTo>
                  <a:pt x="7644" y="11513"/>
                  <a:pt x="7954" y="11226"/>
                  <a:pt x="8241" y="10904"/>
                </a:cubicBezTo>
                <a:cubicBezTo>
                  <a:pt x="8379" y="10732"/>
                  <a:pt x="8517" y="10560"/>
                  <a:pt x="8631" y="10365"/>
                </a:cubicBezTo>
                <a:cubicBezTo>
                  <a:pt x="8746" y="10170"/>
                  <a:pt x="8849" y="9963"/>
                  <a:pt x="8930" y="9757"/>
                </a:cubicBezTo>
                <a:cubicBezTo>
                  <a:pt x="9090" y="9320"/>
                  <a:pt x="9171" y="8861"/>
                  <a:pt x="9159" y="8391"/>
                </a:cubicBezTo>
                <a:cubicBezTo>
                  <a:pt x="9148" y="7932"/>
                  <a:pt x="9079" y="7484"/>
                  <a:pt x="8930" y="7048"/>
                </a:cubicBezTo>
                <a:cubicBezTo>
                  <a:pt x="8792" y="6623"/>
                  <a:pt x="8620" y="6222"/>
                  <a:pt x="8402" y="5843"/>
                </a:cubicBezTo>
                <a:cubicBezTo>
                  <a:pt x="7977" y="5108"/>
                  <a:pt x="7472" y="4420"/>
                  <a:pt x="6898" y="3788"/>
                </a:cubicBezTo>
                <a:cubicBezTo>
                  <a:pt x="6003" y="2824"/>
                  <a:pt x="5027" y="1941"/>
                  <a:pt x="3972" y="1160"/>
                </a:cubicBezTo>
                <a:lnTo>
                  <a:pt x="4982" y="689"/>
                </a:lnTo>
                <a:lnTo>
                  <a:pt x="0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7" name="Google Shape;1097;p59"/>
          <p:cNvSpPr/>
          <p:nvPr/>
        </p:nvSpPr>
        <p:spPr>
          <a:xfrm>
            <a:off x="6296065" y="3038371"/>
            <a:ext cx="291946" cy="226228"/>
          </a:xfrm>
          <a:custGeom>
            <a:rect b="b" l="l" r="r" t="t"/>
            <a:pathLst>
              <a:path extrusionOk="0" h="13742" w="17734">
                <a:moveTo>
                  <a:pt x="17056" y="0"/>
                </a:moveTo>
                <a:cubicBezTo>
                  <a:pt x="16781" y="276"/>
                  <a:pt x="11868" y="5452"/>
                  <a:pt x="11868" y="5452"/>
                </a:cubicBezTo>
                <a:lnTo>
                  <a:pt x="13487" y="5119"/>
                </a:lnTo>
                <a:lnTo>
                  <a:pt x="13487" y="5119"/>
                </a:lnTo>
                <a:cubicBezTo>
                  <a:pt x="13349" y="5658"/>
                  <a:pt x="13200" y="6186"/>
                  <a:pt x="13016" y="6703"/>
                </a:cubicBezTo>
                <a:cubicBezTo>
                  <a:pt x="12741" y="7552"/>
                  <a:pt x="12362" y="8356"/>
                  <a:pt x="11903" y="9125"/>
                </a:cubicBezTo>
                <a:cubicBezTo>
                  <a:pt x="11478" y="9848"/>
                  <a:pt x="10916" y="10490"/>
                  <a:pt x="10262" y="11018"/>
                </a:cubicBezTo>
                <a:cubicBezTo>
                  <a:pt x="9929" y="11271"/>
                  <a:pt x="9584" y="11477"/>
                  <a:pt x="9206" y="11627"/>
                </a:cubicBezTo>
                <a:cubicBezTo>
                  <a:pt x="8815" y="11787"/>
                  <a:pt x="8414" y="11891"/>
                  <a:pt x="7989" y="11948"/>
                </a:cubicBezTo>
                <a:cubicBezTo>
                  <a:pt x="7676" y="11989"/>
                  <a:pt x="7363" y="12010"/>
                  <a:pt x="7051" y="12010"/>
                </a:cubicBezTo>
                <a:cubicBezTo>
                  <a:pt x="5542" y="12010"/>
                  <a:pt x="4063" y="11532"/>
                  <a:pt x="2836" y="10628"/>
                </a:cubicBezTo>
                <a:cubicBezTo>
                  <a:pt x="2078" y="10054"/>
                  <a:pt x="1447" y="9331"/>
                  <a:pt x="976" y="8493"/>
                </a:cubicBezTo>
                <a:cubicBezTo>
                  <a:pt x="735" y="8069"/>
                  <a:pt x="529" y="7621"/>
                  <a:pt x="368" y="7162"/>
                </a:cubicBezTo>
                <a:cubicBezTo>
                  <a:pt x="219" y="6691"/>
                  <a:pt x="93" y="6221"/>
                  <a:pt x="1" y="5727"/>
                </a:cubicBezTo>
                <a:lnTo>
                  <a:pt x="1" y="5727"/>
                </a:lnTo>
                <a:cubicBezTo>
                  <a:pt x="12" y="6232"/>
                  <a:pt x="70" y="6726"/>
                  <a:pt x="150" y="7219"/>
                </a:cubicBezTo>
                <a:cubicBezTo>
                  <a:pt x="253" y="7724"/>
                  <a:pt x="391" y="8218"/>
                  <a:pt x="575" y="8688"/>
                </a:cubicBezTo>
                <a:cubicBezTo>
                  <a:pt x="953" y="9664"/>
                  <a:pt x="1516" y="10559"/>
                  <a:pt x="2250" y="11305"/>
                </a:cubicBezTo>
                <a:cubicBezTo>
                  <a:pt x="2996" y="12063"/>
                  <a:pt x="3903" y="12671"/>
                  <a:pt x="4890" y="13084"/>
                </a:cubicBezTo>
                <a:cubicBezTo>
                  <a:pt x="5900" y="13497"/>
                  <a:pt x="6990" y="13727"/>
                  <a:pt x="8081" y="13738"/>
                </a:cubicBezTo>
                <a:cubicBezTo>
                  <a:pt x="8147" y="13740"/>
                  <a:pt x="8212" y="13741"/>
                  <a:pt x="8278" y="13741"/>
                </a:cubicBezTo>
                <a:cubicBezTo>
                  <a:pt x="9391" y="13741"/>
                  <a:pt x="10479" y="13465"/>
                  <a:pt x="11444" y="12923"/>
                </a:cubicBezTo>
                <a:cubicBezTo>
                  <a:pt x="12454" y="12361"/>
                  <a:pt x="13337" y="11615"/>
                  <a:pt x="14072" y="10731"/>
                </a:cubicBezTo>
                <a:cubicBezTo>
                  <a:pt x="14772" y="9882"/>
                  <a:pt x="15392" y="8964"/>
                  <a:pt x="15897" y="7977"/>
                </a:cubicBezTo>
                <a:cubicBezTo>
                  <a:pt x="16138" y="7518"/>
                  <a:pt x="16367" y="7036"/>
                  <a:pt x="16574" y="6542"/>
                </a:cubicBezTo>
                <a:cubicBezTo>
                  <a:pt x="17120" y="7203"/>
                  <a:pt x="17637" y="7798"/>
                  <a:pt x="17721" y="7798"/>
                </a:cubicBezTo>
                <a:cubicBezTo>
                  <a:pt x="17729" y="7798"/>
                  <a:pt x="17733" y="7792"/>
                  <a:pt x="17733" y="7782"/>
                </a:cubicBezTo>
                <a:cubicBezTo>
                  <a:pt x="17733" y="7506"/>
                  <a:pt x="17056" y="0"/>
                  <a:pt x="17056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8" name="Google Shape;1098;p59"/>
          <p:cNvSpPr/>
          <p:nvPr/>
        </p:nvSpPr>
        <p:spPr>
          <a:xfrm>
            <a:off x="6065018" y="2561340"/>
            <a:ext cx="290794" cy="161563"/>
          </a:xfrm>
          <a:custGeom>
            <a:rect b="b" l="l" r="r" t="t"/>
            <a:pathLst>
              <a:path extrusionOk="0" h="9814" w="17664">
                <a:moveTo>
                  <a:pt x="17664" y="0"/>
                </a:moveTo>
                <a:lnTo>
                  <a:pt x="17664" y="0"/>
                </a:lnTo>
                <a:cubicBezTo>
                  <a:pt x="17526" y="0"/>
                  <a:pt x="12889" y="2869"/>
                  <a:pt x="12889" y="2869"/>
                </a:cubicBezTo>
                <a:lnTo>
                  <a:pt x="14312" y="2789"/>
                </a:lnTo>
                <a:lnTo>
                  <a:pt x="14312" y="2789"/>
                </a:lnTo>
                <a:lnTo>
                  <a:pt x="11856" y="6129"/>
                </a:lnTo>
                <a:lnTo>
                  <a:pt x="11076" y="7185"/>
                </a:lnTo>
                <a:lnTo>
                  <a:pt x="10685" y="7713"/>
                </a:lnTo>
                <a:lnTo>
                  <a:pt x="10640" y="7770"/>
                </a:lnTo>
                <a:cubicBezTo>
                  <a:pt x="10628" y="7793"/>
                  <a:pt x="10617" y="7805"/>
                  <a:pt x="10605" y="7828"/>
                </a:cubicBezTo>
                <a:lnTo>
                  <a:pt x="10571" y="7873"/>
                </a:lnTo>
                <a:cubicBezTo>
                  <a:pt x="10548" y="7908"/>
                  <a:pt x="10525" y="7942"/>
                  <a:pt x="10502" y="7988"/>
                </a:cubicBezTo>
                <a:cubicBezTo>
                  <a:pt x="10456" y="8057"/>
                  <a:pt x="10387" y="8126"/>
                  <a:pt x="10307" y="8160"/>
                </a:cubicBezTo>
                <a:cubicBezTo>
                  <a:pt x="10286" y="8163"/>
                  <a:pt x="10265" y="8164"/>
                  <a:pt x="10245" y="8164"/>
                </a:cubicBezTo>
                <a:cubicBezTo>
                  <a:pt x="10174" y="8164"/>
                  <a:pt x="10105" y="8148"/>
                  <a:pt x="10043" y="8103"/>
                </a:cubicBezTo>
                <a:cubicBezTo>
                  <a:pt x="9962" y="8046"/>
                  <a:pt x="9894" y="7988"/>
                  <a:pt x="9825" y="7919"/>
                </a:cubicBezTo>
                <a:cubicBezTo>
                  <a:pt x="9664" y="7770"/>
                  <a:pt x="9492" y="7598"/>
                  <a:pt x="9331" y="7449"/>
                </a:cubicBezTo>
                <a:cubicBezTo>
                  <a:pt x="8642" y="6818"/>
                  <a:pt x="7862" y="6290"/>
                  <a:pt x="7013" y="5911"/>
                </a:cubicBezTo>
                <a:cubicBezTo>
                  <a:pt x="6318" y="5583"/>
                  <a:pt x="5555" y="5415"/>
                  <a:pt x="4786" y="5415"/>
                </a:cubicBezTo>
                <a:cubicBezTo>
                  <a:pt x="4614" y="5415"/>
                  <a:pt x="4441" y="5424"/>
                  <a:pt x="4270" y="5440"/>
                </a:cubicBezTo>
                <a:cubicBezTo>
                  <a:pt x="3363" y="5544"/>
                  <a:pt x="2491" y="5899"/>
                  <a:pt x="1768" y="6462"/>
                </a:cubicBezTo>
                <a:cubicBezTo>
                  <a:pt x="1079" y="7013"/>
                  <a:pt x="482" y="7667"/>
                  <a:pt x="0" y="8401"/>
                </a:cubicBezTo>
                <a:cubicBezTo>
                  <a:pt x="551" y="7736"/>
                  <a:pt x="1217" y="7173"/>
                  <a:pt x="1951" y="6726"/>
                </a:cubicBezTo>
                <a:cubicBezTo>
                  <a:pt x="2663" y="6290"/>
                  <a:pt x="3478" y="6060"/>
                  <a:pt x="4316" y="6060"/>
                </a:cubicBezTo>
                <a:cubicBezTo>
                  <a:pt x="5119" y="6083"/>
                  <a:pt x="5899" y="6324"/>
                  <a:pt x="6588" y="6749"/>
                </a:cubicBezTo>
                <a:cubicBezTo>
                  <a:pt x="7288" y="7173"/>
                  <a:pt x="7908" y="7713"/>
                  <a:pt x="8436" y="8333"/>
                </a:cubicBezTo>
                <a:cubicBezTo>
                  <a:pt x="8562" y="8482"/>
                  <a:pt x="8688" y="8642"/>
                  <a:pt x="8815" y="8803"/>
                </a:cubicBezTo>
                <a:cubicBezTo>
                  <a:pt x="9010" y="9079"/>
                  <a:pt x="9251" y="9320"/>
                  <a:pt x="9515" y="9526"/>
                </a:cubicBezTo>
                <a:cubicBezTo>
                  <a:pt x="9755" y="9712"/>
                  <a:pt x="10057" y="9814"/>
                  <a:pt x="10362" y="9814"/>
                </a:cubicBezTo>
                <a:cubicBezTo>
                  <a:pt x="10378" y="9814"/>
                  <a:pt x="10394" y="9814"/>
                  <a:pt x="10410" y="9813"/>
                </a:cubicBezTo>
                <a:cubicBezTo>
                  <a:pt x="10731" y="9790"/>
                  <a:pt x="11041" y="9664"/>
                  <a:pt x="11294" y="9457"/>
                </a:cubicBezTo>
                <a:cubicBezTo>
                  <a:pt x="11420" y="9343"/>
                  <a:pt x="11546" y="9228"/>
                  <a:pt x="11661" y="9102"/>
                </a:cubicBezTo>
                <a:lnTo>
                  <a:pt x="11845" y="8906"/>
                </a:lnTo>
                <a:lnTo>
                  <a:pt x="11914" y="8826"/>
                </a:lnTo>
                <a:lnTo>
                  <a:pt x="11971" y="8769"/>
                </a:lnTo>
                <a:lnTo>
                  <a:pt x="12419" y="8298"/>
                </a:lnTo>
                <a:lnTo>
                  <a:pt x="13314" y="7346"/>
                </a:lnTo>
                <a:lnTo>
                  <a:pt x="16217" y="4270"/>
                </a:lnTo>
                <a:cubicBezTo>
                  <a:pt x="16383" y="5064"/>
                  <a:pt x="16559" y="5869"/>
                  <a:pt x="16572" y="5869"/>
                </a:cubicBezTo>
                <a:cubicBezTo>
                  <a:pt x="16573" y="5869"/>
                  <a:pt x="16573" y="5868"/>
                  <a:pt x="16573" y="5865"/>
                </a:cubicBezTo>
                <a:cubicBezTo>
                  <a:pt x="16573" y="5727"/>
                  <a:pt x="17664" y="0"/>
                  <a:pt x="17664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99" name="Google Shape;1099;p59"/>
          <p:cNvSpPr/>
          <p:nvPr/>
        </p:nvSpPr>
        <p:spPr>
          <a:xfrm>
            <a:off x="6110899" y="2743198"/>
            <a:ext cx="175161" cy="197632"/>
          </a:xfrm>
          <a:custGeom>
            <a:rect b="b" l="l" r="r" t="t"/>
            <a:pathLst>
              <a:path extrusionOk="0" h="12005" w="10640">
                <a:moveTo>
                  <a:pt x="4729" y="1"/>
                </a:moveTo>
                <a:lnTo>
                  <a:pt x="5865" y="678"/>
                </a:lnTo>
                <a:cubicBezTo>
                  <a:pt x="4901" y="1045"/>
                  <a:pt x="3983" y="1516"/>
                  <a:pt x="3122" y="2078"/>
                </a:cubicBezTo>
                <a:cubicBezTo>
                  <a:pt x="2835" y="2273"/>
                  <a:pt x="2559" y="2480"/>
                  <a:pt x="2296" y="2698"/>
                </a:cubicBezTo>
                <a:cubicBezTo>
                  <a:pt x="2227" y="2755"/>
                  <a:pt x="2158" y="2813"/>
                  <a:pt x="2100" y="2870"/>
                </a:cubicBezTo>
                <a:cubicBezTo>
                  <a:pt x="2032" y="2939"/>
                  <a:pt x="1963" y="2997"/>
                  <a:pt x="1905" y="3054"/>
                </a:cubicBezTo>
                <a:lnTo>
                  <a:pt x="1710" y="3249"/>
                </a:lnTo>
                <a:cubicBezTo>
                  <a:pt x="1653" y="3306"/>
                  <a:pt x="1595" y="3375"/>
                  <a:pt x="1538" y="3444"/>
                </a:cubicBezTo>
                <a:cubicBezTo>
                  <a:pt x="1469" y="3513"/>
                  <a:pt x="1412" y="3582"/>
                  <a:pt x="1366" y="3651"/>
                </a:cubicBezTo>
                <a:cubicBezTo>
                  <a:pt x="1308" y="3720"/>
                  <a:pt x="1251" y="3800"/>
                  <a:pt x="1194" y="3869"/>
                </a:cubicBezTo>
                <a:cubicBezTo>
                  <a:pt x="1090" y="4007"/>
                  <a:pt x="987" y="4156"/>
                  <a:pt x="895" y="4305"/>
                </a:cubicBezTo>
                <a:cubicBezTo>
                  <a:pt x="803" y="4466"/>
                  <a:pt x="712" y="4615"/>
                  <a:pt x="631" y="4775"/>
                </a:cubicBezTo>
                <a:cubicBezTo>
                  <a:pt x="539" y="4936"/>
                  <a:pt x="471" y="5097"/>
                  <a:pt x="402" y="5269"/>
                </a:cubicBezTo>
                <a:cubicBezTo>
                  <a:pt x="264" y="5602"/>
                  <a:pt x="161" y="5958"/>
                  <a:pt x="92" y="6313"/>
                </a:cubicBezTo>
                <a:cubicBezTo>
                  <a:pt x="23" y="6681"/>
                  <a:pt x="0" y="7048"/>
                  <a:pt x="23" y="7427"/>
                </a:cubicBezTo>
                <a:cubicBezTo>
                  <a:pt x="57" y="8173"/>
                  <a:pt x="298" y="8907"/>
                  <a:pt x="712" y="9527"/>
                </a:cubicBezTo>
                <a:cubicBezTo>
                  <a:pt x="1102" y="10124"/>
                  <a:pt x="1618" y="10629"/>
                  <a:pt x="2215" y="11019"/>
                </a:cubicBezTo>
                <a:cubicBezTo>
                  <a:pt x="2801" y="11386"/>
                  <a:pt x="3432" y="11662"/>
                  <a:pt x="4097" y="11823"/>
                </a:cubicBezTo>
                <a:cubicBezTo>
                  <a:pt x="4586" y="11942"/>
                  <a:pt x="5094" y="12005"/>
                  <a:pt x="5597" y="12005"/>
                </a:cubicBezTo>
                <a:cubicBezTo>
                  <a:pt x="5767" y="12005"/>
                  <a:pt x="5937" y="11998"/>
                  <a:pt x="6106" y="11983"/>
                </a:cubicBezTo>
                <a:cubicBezTo>
                  <a:pt x="6783" y="11926"/>
                  <a:pt x="7449" y="11731"/>
                  <a:pt x="8046" y="11432"/>
                </a:cubicBezTo>
                <a:cubicBezTo>
                  <a:pt x="8654" y="11122"/>
                  <a:pt x="9182" y="10698"/>
                  <a:pt x="9607" y="10170"/>
                </a:cubicBezTo>
                <a:cubicBezTo>
                  <a:pt x="10043" y="9653"/>
                  <a:pt x="10341" y="9045"/>
                  <a:pt x="10502" y="8391"/>
                </a:cubicBezTo>
                <a:cubicBezTo>
                  <a:pt x="10639" y="7748"/>
                  <a:pt x="10628" y="7071"/>
                  <a:pt x="10444" y="6440"/>
                </a:cubicBezTo>
                <a:cubicBezTo>
                  <a:pt x="10272" y="5808"/>
                  <a:pt x="9939" y="5235"/>
                  <a:pt x="9457" y="4787"/>
                </a:cubicBezTo>
                <a:cubicBezTo>
                  <a:pt x="8987" y="4351"/>
                  <a:pt x="8401" y="4064"/>
                  <a:pt x="7759" y="3949"/>
                </a:cubicBezTo>
                <a:cubicBezTo>
                  <a:pt x="7575" y="3915"/>
                  <a:pt x="7390" y="3898"/>
                  <a:pt x="7206" y="3898"/>
                </a:cubicBezTo>
                <a:cubicBezTo>
                  <a:pt x="6769" y="3898"/>
                  <a:pt x="6337" y="3993"/>
                  <a:pt x="5934" y="4179"/>
                </a:cubicBezTo>
                <a:cubicBezTo>
                  <a:pt x="6268" y="4052"/>
                  <a:pt x="6623" y="3987"/>
                  <a:pt x="6978" y="3987"/>
                </a:cubicBezTo>
                <a:cubicBezTo>
                  <a:pt x="7232" y="3987"/>
                  <a:pt x="7487" y="4020"/>
                  <a:pt x="7736" y="4087"/>
                </a:cubicBezTo>
                <a:cubicBezTo>
                  <a:pt x="8321" y="4236"/>
                  <a:pt x="8849" y="4546"/>
                  <a:pt x="9262" y="4982"/>
                </a:cubicBezTo>
                <a:cubicBezTo>
                  <a:pt x="9652" y="5418"/>
                  <a:pt x="9928" y="5958"/>
                  <a:pt x="10031" y="6531"/>
                </a:cubicBezTo>
                <a:cubicBezTo>
                  <a:pt x="10146" y="7105"/>
                  <a:pt x="10123" y="7702"/>
                  <a:pt x="9951" y="8253"/>
                </a:cubicBezTo>
                <a:cubicBezTo>
                  <a:pt x="9790" y="8804"/>
                  <a:pt x="9492" y="9298"/>
                  <a:pt x="9090" y="9711"/>
                </a:cubicBezTo>
                <a:cubicBezTo>
                  <a:pt x="8700" y="10124"/>
                  <a:pt x="8229" y="10445"/>
                  <a:pt x="7701" y="10663"/>
                </a:cubicBezTo>
                <a:cubicBezTo>
                  <a:pt x="7185" y="10881"/>
                  <a:pt x="6622" y="10996"/>
                  <a:pt x="6060" y="10996"/>
                </a:cubicBezTo>
                <a:cubicBezTo>
                  <a:pt x="5498" y="10996"/>
                  <a:pt x="4935" y="10916"/>
                  <a:pt x="4396" y="10744"/>
                </a:cubicBezTo>
                <a:cubicBezTo>
                  <a:pt x="3879" y="10571"/>
                  <a:pt x="3386" y="10308"/>
                  <a:pt x="2938" y="9975"/>
                </a:cubicBezTo>
                <a:cubicBezTo>
                  <a:pt x="2525" y="9665"/>
                  <a:pt x="2169" y="9263"/>
                  <a:pt x="1905" y="8804"/>
                </a:cubicBezTo>
                <a:cubicBezTo>
                  <a:pt x="1676" y="8368"/>
                  <a:pt x="1549" y="7886"/>
                  <a:pt x="1561" y="7392"/>
                </a:cubicBezTo>
                <a:cubicBezTo>
                  <a:pt x="1572" y="7140"/>
                  <a:pt x="1607" y="6899"/>
                  <a:pt x="1676" y="6658"/>
                </a:cubicBezTo>
                <a:cubicBezTo>
                  <a:pt x="1745" y="6417"/>
                  <a:pt x="1825" y="6176"/>
                  <a:pt x="1951" y="5946"/>
                </a:cubicBezTo>
                <a:cubicBezTo>
                  <a:pt x="1997" y="5820"/>
                  <a:pt x="2066" y="5717"/>
                  <a:pt x="2135" y="5602"/>
                </a:cubicBezTo>
                <a:cubicBezTo>
                  <a:pt x="2192" y="5487"/>
                  <a:pt x="2273" y="5384"/>
                  <a:pt x="2353" y="5280"/>
                </a:cubicBezTo>
                <a:cubicBezTo>
                  <a:pt x="2422" y="5177"/>
                  <a:pt x="2514" y="5074"/>
                  <a:pt x="2594" y="4971"/>
                </a:cubicBezTo>
                <a:cubicBezTo>
                  <a:pt x="2640" y="4925"/>
                  <a:pt x="2686" y="4879"/>
                  <a:pt x="2732" y="4833"/>
                </a:cubicBezTo>
                <a:cubicBezTo>
                  <a:pt x="2778" y="4787"/>
                  <a:pt x="2812" y="4741"/>
                  <a:pt x="2869" y="4684"/>
                </a:cubicBezTo>
                <a:cubicBezTo>
                  <a:pt x="2927" y="4638"/>
                  <a:pt x="2961" y="4592"/>
                  <a:pt x="3019" y="4557"/>
                </a:cubicBezTo>
                <a:lnTo>
                  <a:pt x="3156" y="4431"/>
                </a:lnTo>
                <a:cubicBezTo>
                  <a:pt x="3214" y="4385"/>
                  <a:pt x="3260" y="4339"/>
                  <a:pt x="3317" y="4305"/>
                </a:cubicBezTo>
                <a:cubicBezTo>
                  <a:pt x="3363" y="4259"/>
                  <a:pt x="3420" y="4225"/>
                  <a:pt x="3478" y="4179"/>
                </a:cubicBezTo>
                <a:cubicBezTo>
                  <a:pt x="3696" y="4018"/>
                  <a:pt x="3925" y="3880"/>
                  <a:pt x="4166" y="3743"/>
                </a:cubicBezTo>
                <a:cubicBezTo>
                  <a:pt x="5004" y="3295"/>
                  <a:pt x="5888" y="2928"/>
                  <a:pt x="6795" y="2664"/>
                </a:cubicBezTo>
                <a:lnTo>
                  <a:pt x="6795" y="2664"/>
                </a:lnTo>
                <a:lnTo>
                  <a:pt x="6611" y="3846"/>
                </a:lnTo>
                <a:lnTo>
                  <a:pt x="9790" y="253"/>
                </a:lnTo>
                <a:cubicBezTo>
                  <a:pt x="9618" y="253"/>
                  <a:pt x="4729" y="1"/>
                  <a:pt x="472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0" name="Google Shape;1100;p59"/>
          <p:cNvSpPr/>
          <p:nvPr/>
        </p:nvSpPr>
        <p:spPr>
          <a:xfrm>
            <a:off x="6074554" y="3095303"/>
            <a:ext cx="191426" cy="214342"/>
          </a:xfrm>
          <a:custGeom>
            <a:rect b="b" l="l" r="r" t="t"/>
            <a:pathLst>
              <a:path extrusionOk="0" h="13020" w="11628">
                <a:moveTo>
                  <a:pt x="5642" y="1"/>
                </a:moveTo>
                <a:cubicBezTo>
                  <a:pt x="5575" y="1"/>
                  <a:pt x="5508" y="2"/>
                  <a:pt x="5441" y="4"/>
                </a:cubicBezTo>
                <a:cubicBezTo>
                  <a:pt x="4787" y="27"/>
                  <a:pt x="4132" y="165"/>
                  <a:pt x="3524" y="417"/>
                </a:cubicBezTo>
                <a:cubicBezTo>
                  <a:pt x="2342" y="922"/>
                  <a:pt x="1343" y="1806"/>
                  <a:pt x="724" y="2931"/>
                </a:cubicBezTo>
                <a:cubicBezTo>
                  <a:pt x="414" y="3482"/>
                  <a:pt x="207" y="4090"/>
                  <a:pt x="104" y="4710"/>
                </a:cubicBezTo>
                <a:cubicBezTo>
                  <a:pt x="1" y="5341"/>
                  <a:pt x="69" y="5984"/>
                  <a:pt x="322" y="6569"/>
                </a:cubicBezTo>
                <a:cubicBezTo>
                  <a:pt x="586" y="7143"/>
                  <a:pt x="1034" y="7602"/>
                  <a:pt x="1607" y="7866"/>
                </a:cubicBezTo>
                <a:cubicBezTo>
                  <a:pt x="1960" y="8035"/>
                  <a:pt x="2346" y="8124"/>
                  <a:pt x="2731" y="8124"/>
                </a:cubicBezTo>
                <a:cubicBezTo>
                  <a:pt x="2948" y="8124"/>
                  <a:pt x="3164" y="8096"/>
                  <a:pt x="3375" y="8038"/>
                </a:cubicBezTo>
                <a:lnTo>
                  <a:pt x="3375" y="8038"/>
                </a:lnTo>
                <a:cubicBezTo>
                  <a:pt x="3236" y="8064"/>
                  <a:pt x="3096" y="8076"/>
                  <a:pt x="2957" y="8076"/>
                </a:cubicBezTo>
                <a:cubicBezTo>
                  <a:pt x="1916" y="8076"/>
                  <a:pt x="923" y="7386"/>
                  <a:pt x="609" y="6454"/>
                </a:cubicBezTo>
                <a:cubicBezTo>
                  <a:pt x="437" y="5915"/>
                  <a:pt x="425" y="5341"/>
                  <a:pt x="563" y="4790"/>
                </a:cubicBezTo>
                <a:cubicBezTo>
                  <a:pt x="701" y="4251"/>
                  <a:pt x="930" y="3734"/>
                  <a:pt x="1252" y="3264"/>
                </a:cubicBezTo>
                <a:cubicBezTo>
                  <a:pt x="1871" y="2345"/>
                  <a:pt x="2790" y="1657"/>
                  <a:pt x="3846" y="1313"/>
                </a:cubicBezTo>
                <a:cubicBezTo>
                  <a:pt x="4297" y="1172"/>
                  <a:pt x="4758" y="1102"/>
                  <a:pt x="5228" y="1102"/>
                </a:cubicBezTo>
                <a:cubicBezTo>
                  <a:pt x="5295" y="1102"/>
                  <a:pt x="5362" y="1103"/>
                  <a:pt x="5429" y="1106"/>
                </a:cubicBezTo>
                <a:cubicBezTo>
                  <a:pt x="5957" y="1140"/>
                  <a:pt x="6485" y="1255"/>
                  <a:pt x="6967" y="1462"/>
                </a:cubicBezTo>
                <a:cubicBezTo>
                  <a:pt x="7461" y="1657"/>
                  <a:pt x="7908" y="1932"/>
                  <a:pt x="8299" y="2277"/>
                </a:cubicBezTo>
                <a:cubicBezTo>
                  <a:pt x="8677" y="2609"/>
                  <a:pt x="8999" y="3011"/>
                  <a:pt x="9240" y="3459"/>
                </a:cubicBezTo>
                <a:cubicBezTo>
                  <a:pt x="9699" y="4354"/>
                  <a:pt x="9860" y="5375"/>
                  <a:pt x="9676" y="6374"/>
                </a:cubicBezTo>
                <a:cubicBezTo>
                  <a:pt x="9584" y="6845"/>
                  <a:pt x="9423" y="7292"/>
                  <a:pt x="9171" y="7705"/>
                </a:cubicBezTo>
                <a:cubicBezTo>
                  <a:pt x="8930" y="8119"/>
                  <a:pt x="8609" y="8474"/>
                  <a:pt x="8241" y="8773"/>
                </a:cubicBezTo>
                <a:cubicBezTo>
                  <a:pt x="7874" y="9071"/>
                  <a:pt x="7472" y="9312"/>
                  <a:pt x="7025" y="9473"/>
                </a:cubicBezTo>
                <a:cubicBezTo>
                  <a:pt x="6818" y="9553"/>
                  <a:pt x="6600" y="9611"/>
                  <a:pt x="6382" y="9656"/>
                </a:cubicBezTo>
                <a:lnTo>
                  <a:pt x="6623" y="8417"/>
                </a:lnTo>
                <a:lnTo>
                  <a:pt x="1539" y="11872"/>
                </a:lnTo>
                <a:lnTo>
                  <a:pt x="7300" y="13019"/>
                </a:lnTo>
                <a:lnTo>
                  <a:pt x="6807" y="12067"/>
                </a:lnTo>
                <a:cubicBezTo>
                  <a:pt x="7208" y="11963"/>
                  <a:pt x="7599" y="11826"/>
                  <a:pt x="7977" y="11642"/>
                </a:cubicBezTo>
                <a:cubicBezTo>
                  <a:pt x="8632" y="11321"/>
                  <a:pt x="9228" y="10907"/>
                  <a:pt x="9745" y="10402"/>
                </a:cubicBezTo>
                <a:cubicBezTo>
                  <a:pt x="10261" y="9897"/>
                  <a:pt x="10686" y="9312"/>
                  <a:pt x="10996" y="8669"/>
                </a:cubicBezTo>
                <a:cubicBezTo>
                  <a:pt x="11306" y="8027"/>
                  <a:pt x="11501" y="7327"/>
                  <a:pt x="11558" y="6615"/>
                </a:cubicBezTo>
                <a:cubicBezTo>
                  <a:pt x="11627" y="5926"/>
                  <a:pt x="11570" y="5226"/>
                  <a:pt x="11409" y="4549"/>
                </a:cubicBezTo>
                <a:cubicBezTo>
                  <a:pt x="11248" y="3872"/>
                  <a:pt x="10973" y="3229"/>
                  <a:pt x="10594" y="2655"/>
                </a:cubicBezTo>
                <a:cubicBezTo>
                  <a:pt x="10215" y="2081"/>
                  <a:pt x="9745" y="1576"/>
                  <a:pt x="9194" y="1163"/>
                </a:cubicBezTo>
                <a:cubicBezTo>
                  <a:pt x="8643" y="773"/>
                  <a:pt x="8046" y="475"/>
                  <a:pt x="7403" y="268"/>
                </a:cubicBezTo>
                <a:cubicBezTo>
                  <a:pt x="6836" y="93"/>
                  <a:pt x="6240" y="1"/>
                  <a:pt x="564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1" name="Google Shape;1101;p59"/>
          <p:cNvSpPr/>
          <p:nvPr/>
        </p:nvSpPr>
        <p:spPr>
          <a:xfrm rot="5756195">
            <a:off x="6064993" y="2393048"/>
            <a:ext cx="266961" cy="192558"/>
          </a:xfrm>
          <a:custGeom>
            <a:rect b="b" l="l" r="r" t="t"/>
            <a:pathLst>
              <a:path extrusionOk="0" h="11698" w="16218">
                <a:moveTo>
                  <a:pt x="2458" y="1"/>
                </a:moveTo>
                <a:cubicBezTo>
                  <a:pt x="2457" y="1"/>
                  <a:pt x="2457" y="1"/>
                  <a:pt x="2457" y="2"/>
                </a:cubicBezTo>
                <a:cubicBezTo>
                  <a:pt x="2422" y="117"/>
                  <a:pt x="0" y="4111"/>
                  <a:pt x="0" y="4111"/>
                </a:cubicBezTo>
                <a:lnTo>
                  <a:pt x="1125" y="3687"/>
                </a:lnTo>
                <a:lnTo>
                  <a:pt x="1125" y="3687"/>
                </a:lnTo>
                <a:cubicBezTo>
                  <a:pt x="1114" y="3790"/>
                  <a:pt x="1114" y="3905"/>
                  <a:pt x="1114" y="4019"/>
                </a:cubicBezTo>
                <a:cubicBezTo>
                  <a:pt x="1102" y="4513"/>
                  <a:pt x="1160" y="5006"/>
                  <a:pt x="1252" y="5488"/>
                </a:cubicBezTo>
                <a:cubicBezTo>
                  <a:pt x="1355" y="6005"/>
                  <a:pt x="1527" y="6498"/>
                  <a:pt x="1791" y="6958"/>
                </a:cubicBezTo>
                <a:cubicBezTo>
                  <a:pt x="2055" y="7428"/>
                  <a:pt x="2411" y="7841"/>
                  <a:pt x="2835" y="8163"/>
                </a:cubicBezTo>
                <a:cubicBezTo>
                  <a:pt x="3272" y="8518"/>
                  <a:pt x="3799" y="8737"/>
                  <a:pt x="4350" y="8828"/>
                </a:cubicBezTo>
                <a:cubicBezTo>
                  <a:pt x="4419" y="8840"/>
                  <a:pt x="4488" y="8851"/>
                  <a:pt x="4557" y="8851"/>
                </a:cubicBezTo>
                <a:cubicBezTo>
                  <a:pt x="4637" y="8851"/>
                  <a:pt x="4706" y="8863"/>
                  <a:pt x="4775" y="8863"/>
                </a:cubicBezTo>
                <a:lnTo>
                  <a:pt x="4993" y="8851"/>
                </a:lnTo>
                <a:lnTo>
                  <a:pt x="5200" y="8817"/>
                </a:lnTo>
                <a:lnTo>
                  <a:pt x="5303" y="8805"/>
                </a:lnTo>
                <a:cubicBezTo>
                  <a:pt x="5337" y="8805"/>
                  <a:pt x="5372" y="8782"/>
                  <a:pt x="5406" y="8782"/>
                </a:cubicBezTo>
                <a:lnTo>
                  <a:pt x="5601" y="8725"/>
                </a:lnTo>
                <a:cubicBezTo>
                  <a:pt x="5659" y="8714"/>
                  <a:pt x="5728" y="8691"/>
                  <a:pt x="5785" y="8668"/>
                </a:cubicBezTo>
                <a:cubicBezTo>
                  <a:pt x="5842" y="8645"/>
                  <a:pt x="5911" y="8622"/>
                  <a:pt x="5957" y="8599"/>
                </a:cubicBezTo>
                <a:cubicBezTo>
                  <a:pt x="6382" y="8415"/>
                  <a:pt x="6784" y="8197"/>
                  <a:pt x="7174" y="7945"/>
                </a:cubicBezTo>
                <a:cubicBezTo>
                  <a:pt x="7254" y="7899"/>
                  <a:pt x="7346" y="7841"/>
                  <a:pt x="7438" y="7795"/>
                </a:cubicBezTo>
                <a:lnTo>
                  <a:pt x="7564" y="7727"/>
                </a:lnTo>
                <a:lnTo>
                  <a:pt x="7690" y="7658"/>
                </a:lnTo>
                <a:cubicBezTo>
                  <a:pt x="7782" y="7612"/>
                  <a:pt x="7862" y="7577"/>
                  <a:pt x="7943" y="7543"/>
                </a:cubicBezTo>
                <a:cubicBezTo>
                  <a:pt x="7989" y="7520"/>
                  <a:pt x="8035" y="7508"/>
                  <a:pt x="8069" y="7497"/>
                </a:cubicBezTo>
                <a:cubicBezTo>
                  <a:pt x="8115" y="7486"/>
                  <a:pt x="8149" y="7463"/>
                  <a:pt x="8195" y="7463"/>
                </a:cubicBezTo>
                <a:cubicBezTo>
                  <a:pt x="8335" y="7416"/>
                  <a:pt x="8481" y="7393"/>
                  <a:pt x="8627" y="7393"/>
                </a:cubicBezTo>
                <a:cubicBezTo>
                  <a:pt x="8806" y="7393"/>
                  <a:pt x="8984" y="7428"/>
                  <a:pt x="9148" y="7497"/>
                </a:cubicBezTo>
                <a:cubicBezTo>
                  <a:pt x="9492" y="7635"/>
                  <a:pt x="9791" y="7853"/>
                  <a:pt x="10032" y="8140"/>
                </a:cubicBezTo>
                <a:cubicBezTo>
                  <a:pt x="10571" y="8702"/>
                  <a:pt x="10927" y="9505"/>
                  <a:pt x="11466" y="10217"/>
                </a:cubicBezTo>
                <a:cubicBezTo>
                  <a:pt x="11604" y="10401"/>
                  <a:pt x="11753" y="10573"/>
                  <a:pt x="11914" y="10734"/>
                </a:cubicBezTo>
                <a:cubicBezTo>
                  <a:pt x="11994" y="10814"/>
                  <a:pt x="12086" y="10883"/>
                  <a:pt x="12178" y="10952"/>
                </a:cubicBezTo>
                <a:cubicBezTo>
                  <a:pt x="12258" y="11032"/>
                  <a:pt x="12362" y="11089"/>
                  <a:pt x="12453" y="11158"/>
                </a:cubicBezTo>
                <a:cubicBezTo>
                  <a:pt x="12832" y="11388"/>
                  <a:pt x="13257" y="11548"/>
                  <a:pt x="13704" y="11640"/>
                </a:cubicBezTo>
                <a:cubicBezTo>
                  <a:pt x="13819" y="11663"/>
                  <a:pt x="13922" y="11663"/>
                  <a:pt x="14037" y="11675"/>
                </a:cubicBezTo>
                <a:cubicBezTo>
                  <a:pt x="14140" y="11698"/>
                  <a:pt x="14255" y="11686"/>
                  <a:pt x="14370" y="11698"/>
                </a:cubicBezTo>
                <a:cubicBezTo>
                  <a:pt x="14473" y="11698"/>
                  <a:pt x="14588" y="11698"/>
                  <a:pt x="14691" y="11675"/>
                </a:cubicBezTo>
                <a:cubicBezTo>
                  <a:pt x="14806" y="11663"/>
                  <a:pt x="14909" y="11652"/>
                  <a:pt x="15024" y="11629"/>
                </a:cubicBezTo>
                <a:cubicBezTo>
                  <a:pt x="15449" y="11548"/>
                  <a:pt x="15851" y="11388"/>
                  <a:pt x="16218" y="11147"/>
                </a:cubicBezTo>
                <a:lnTo>
                  <a:pt x="16218" y="11147"/>
                </a:lnTo>
                <a:cubicBezTo>
                  <a:pt x="15839" y="11342"/>
                  <a:pt x="15426" y="11468"/>
                  <a:pt x="15001" y="11503"/>
                </a:cubicBezTo>
                <a:cubicBezTo>
                  <a:pt x="14898" y="11514"/>
                  <a:pt x="14795" y="11514"/>
                  <a:pt x="14691" y="11514"/>
                </a:cubicBezTo>
                <a:cubicBezTo>
                  <a:pt x="14588" y="11514"/>
                  <a:pt x="14473" y="11503"/>
                  <a:pt x="14370" y="11503"/>
                </a:cubicBezTo>
                <a:cubicBezTo>
                  <a:pt x="14267" y="11491"/>
                  <a:pt x="14163" y="11480"/>
                  <a:pt x="14072" y="11457"/>
                </a:cubicBezTo>
                <a:cubicBezTo>
                  <a:pt x="13968" y="11434"/>
                  <a:pt x="13865" y="11411"/>
                  <a:pt x="13762" y="11376"/>
                </a:cubicBezTo>
                <a:cubicBezTo>
                  <a:pt x="13372" y="11273"/>
                  <a:pt x="13004" y="11078"/>
                  <a:pt x="12671" y="10837"/>
                </a:cubicBezTo>
                <a:cubicBezTo>
                  <a:pt x="12603" y="10768"/>
                  <a:pt x="12522" y="10711"/>
                  <a:pt x="12453" y="10642"/>
                </a:cubicBezTo>
                <a:cubicBezTo>
                  <a:pt x="12384" y="10561"/>
                  <a:pt x="12304" y="10493"/>
                  <a:pt x="12247" y="10412"/>
                </a:cubicBezTo>
                <a:cubicBezTo>
                  <a:pt x="12120" y="10263"/>
                  <a:pt x="11994" y="10091"/>
                  <a:pt x="11891" y="9919"/>
                </a:cubicBezTo>
                <a:cubicBezTo>
                  <a:pt x="11684" y="9574"/>
                  <a:pt x="11501" y="9196"/>
                  <a:pt x="11317" y="8805"/>
                </a:cubicBezTo>
                <a:cubicBezTo>
                  <a:pt x="11225" y="8610"/>
                  <a:pt x="11122" y="8415"/>
                  <a:pt x="11019" y="8209"/>
                </a:cubicBezTo>
                <a:cubicBezTo>
                  <a:pt x="10904" y="8013"/>
                  <a:pt x="10778" y="7818"/>
                  <a:pt x="10640" y="7635"/>
                </a:cubicBezTo>
                <a:cubicBezTo>
                  <a:pt x="10342" y="7233"/>
                  <a:pt x="9974" y="6912"/>
                  <a:pt x="9538" y="6671"/>
                </a:cubicBezTo>
                <a:cubicBezTo>
                  <a:pt x="9297" y="6544"/>
                  <a:pt x="9045" y="6464"/>
                  <a:pt x="8781" y="6430"/>
                </a:cubicBezTo>
                <a:cubicBezTo>
                  <a:pt x="8643" y="6407"/>
                  <a:pt x="8505" y="6407"/>
                  <a:pt x="8379" y="6407"/>
                </a:cubicBezTo>
                <a:cubicBezTo>
                  <a:pt x="8310" y="6407"/>
                  <a:pt x="8241" y="6407"/>
                  <a:pt x="8172" y="6418"/>
                </a:cubicBezTo>
                <a:lnTo>
                  <a:pt x="7977" y="6441"/>
                </a:lnTo>
                <a:cubicBezTo>
                  <a:pt x="7920" y="6453"/>
                  <a:pt x="7851" y="6464"/>
                  <a:pt x="7794" y="6487"/>
                </a:cubicBezTo>
                <a:cubicBezTo>
                  <a:pt x="7736" y="6498"/>
                  <a:pt x="7667" y="6510"/>
                  <a:pt x="7610" y="6533"/>
                </a:cubicBezTo>
                <a:cubicBezTo>
                  <a:pt x="7495" y="6567"/>
                  <a:pt x="7369" y="6602"/>
                  <a:pt x="7266" y="6648"/>
                </a:cubicBezTo>
                <a:lnTo>
                  <a:pt x="7093" y="6705"/>
                </a:lnTo>
                <a:lnTo>
                  <a:pt x="6933" y="6774"/>
                </a:lnTo>
                <a:cubicBezTo>
                  <a:pt x="6829" y="6820"/>
                  <a:pt x="6726" y="6866"/>
                  <a:pt x="6634" y="6923"/>
                </a:cubicBezTo>
                <a:cubicBezTo>
                  <a:pt x="6267" y="7095"/>
                  <a:pt x="5900" y="7256"/>
                  <a:pt x="5521" y="7382"/>
                </a:cubicBezTo>
                <a:cubicBezTo>
                  <a:pt x="5475" y="7394"/>
                  <a:pt x="5441" y="7405"/>
                  <a:pt x="5395" y="7417"/>
                </a:cubicBezTo>
                <a:cubicBezTo>
                  <a:pt x="5349" y="7428"/>
                  <a:pt x="5314" y="7440"/>
                  <a:pt x="5269" y="7451"/>
                </a:cubicBezTo>
                <a:lnTo>
                  <a:pt x="5154" y="7463"/>
                </a:lnTo>
                <a:lnTo>
                  <a:pt x="5096" y="7474"/>
                </a:lnTo>
                <a:lnTo>
                  <a:pt x="4924" y="7474"/>
                </a:lnTo>
                <a:lnTo>
                  <a:pt x="4821" y="7463"/>
                </a:lnTo>
                <a:cubicBezTo>
                  <a:pt x="4787" y="7463"/>
                  <a:pt x="4752" y="7451"/>
                  <a:pt x="4718" y="7451"/>
                </a:cubicBezTo>
                <a:cubicBezTo>
                  <a:pt x="4683" y="7440"/>
                  <a:pt x="4649" y="7440"/>
                  <a:pt x="4614" y="7428"/>
                </a:cubicBezTo>
                <a:cubicBezTo>
                  <a:pt x="4316" y="7336"/>
                  <a:pt x="4052" y="7187"/>
                  <a:pt x="3834" y="6969"/>
                </a:cubicBezTo>
                <a:cubicBezTo>
                  <a:pt x="3604" y="6751"/>
                  <a:pt x="3421" y="6476"/>
                  <a:pt x="3294" y="6189"/>
                </a:cubicBezTo>
                <a:cubicBezTo>
                  <a:pt x="3168" y="5867"/>
                  <a:pt x="3088" y="5546"/>
                  <a:pt x="3053" y="5213"/>
                </a:cubicBezTo>
                <a:cubicBezTo>
                  <a:pt x="3019" y="4697"/>
                  <a:pt x="3042" y="4180"/>
                  <a:pt x="3122" y="3664"/>
                </a:cubicBezTo>
                <a:lnTo>
                  <a:pt x="4304" y="4237"/>
                </a:lnTo>
                <a:cubicBezTo>
                  <a:pt x="4304" y="4237"/>
                  <a:pt x="2522" y="1"/>
                  <a:pt x="2458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2" name="Google Shape;1102;p59"/>
          <p:cNvSpPr/>
          <p:nvPr/>
        </p:nvSpPr>
        <p:spPr>
          <a:xfrm>
            <a:off x="6448076" y="4127327"/>
            <a:ext cx="178947" cy="162896"/>
          </a:xfrm>
          <a:custGeom>
            <a:rect b="b" l="l" r="r" t="t"/>
            <a:pathLst>
              <a:path extrusionOk="0" h="9895" w="10870">
                <a:moveTo>
                  <a:pt x="10869" y="1"/>
                </a:moveTo>
                <a:lnTo>
                  <a:pt x="10869" y="1"/>
                </a:lnTo>
                <a:cubicBezTo>
                  <a:pt x="9779" y="276"/>
                  <a:pt x="3914" y="1917"/>
                  <a:pt x="3914" y="1917"/>
                </a:cubicBezTo>
                <a:lnTo>
                  <a:pt x="5727" y="2549"/>
                </a:lnTo>
                <a:lnTo>
                  <a:pt x="0" y="9894"/>
                </a:lnTo>
                <a:lnTo>
                  <a:pt x="7736" y="4959"/>
                </a:lnTo>
                <a:cubicBezTo>
                  <a:pt x="8057" y="5847"/>
                  <a:pt x="8368" y="6706"/>
                  <a:pt x="8409" y="6706"/>
                </a:cubicBezTo>
                <a:cubicBezTo>
                  <a:pt x="8411" y="6706"/>
                  <a:pt x="8413" y="6701"/>
                  <a:pt x="8413" y="6692"/>
                </a:cubicBezTo>
                <a:cubicBezTo>
                  <a:pt x="8413" y="6416"/>
                  <a:pt x="10869" y="1"/>
                  <a:pt x="10869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3" name="Google Shape;1103;p59"/>
          <p:cNvSpPr/>
          <p:nvPr/>
        </p:nvSpPr>
        <p:spPr>
          <a:xfrm>
            <a:off x="6438717" y="3055375"/>
            <a:ext cx="198" cy="955"/>
          </a:xfrm>
          <a:custGeom>
            <a:rect b="b" l="l" r="r" t="t"/>
            <a:pathLst>
              <a:path extrusionOk="0" h="58" w="12">
                <a:moveTo>
                  <a:pt x="0" y="0"/>
                </a:moveTo>
                <a:cubicBezTo>
                  <a:pt x="0" y="7"/>
                  <a:pt x="0" y="27"/>
                  <a:pt x="0" y="57"/>
                </a:cubicBezTo>
                <a:cubicBezTo>
                  <a:pt x="12" y="34"/>
                  <a:pt x="12" y="12"/>
                  <a:pt x="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4" name="Google Shape;1104;p59"/>
          <p:cNvSpPr/>
          <p:nvPr/>
        </p:nvSpPr>
        <p:spPr>
          <a:xfrm>
            <a:off x="6327440" y="2915936"/>
            <a:ext cx="145117" cy="251777"/>
          </a:xfrm>
          <a:custGeom>
            <a:rect b="b" l="l" r="r" t="t"/>
            <a:pathLst>
              <a:path extrusionOk="0" h="15294" w="8815">
                <a:moveTo>
                  <a:pt x="0" y="1"/>
                </a:moveTo>
                <a:lnTo>
                  <a:pt x="0" y="1"/>
                </a:lnTo>
                <a:cubicBezTo>
                  <a:pt x="367" y="391"/>
                  <a:pt x="700" y="804"/>
                  <a:pt x="1010" y="1252"/>
                </a:cubicBezTo>
                <a:cubicBezTo>
                  <a:pt x="1308" y="1677"/>
                  <a:pt x="1561" y="2124"/>
                  <a:pt x="1779" y="2595"/>
                </a:cubicBezTo>
                <a:cubicBezTo>
                  <a:pt x="2192" y="3513"/>
                  <a:pt x="2433" y="4500"/>
                  <a:pt x="2502" y="5498"/>
                </a:cubicBezTo>
                <a:cubicBezTo>
                  <a:pt x="2548" y="6003"/>
                  <a:pt x="2559" y="6520"/>
                  <a:pt x="2582" y="7059"/>
                </a:cubicBezTo>
                <a:cubicBezTo>
                  <a:pt x="2594" y="7633"/>
                  <a:pt x="2640" y="8207"/>
                  <a:pt x="2720" y="8781"/>
                </a:cubicBezTo>
                <a:cubicBezTo>
                  <a:pt x="2812" y="9424"/>
                  <a:pt x="2973" y="10055"/>
                  <a:pt x="3214" y="10663"/>
                </a:cubicBezTo>
                <a:cubicBezTo>
                  <a:pt x="3351" y="10985"/>
                  <a:pt x="3501" y="11306"/>
                  <a:pt x="3684" y="11616"/>
                </a:cubicBezTo>
                <a:cubicBezTo>
                  <a:pt x="3087" y="11960"/>
                  <a:pt x="2548" y="12293"/>
                  <a:pt x="2548" y="12293"/>
                </a:cubicBezTo>
                <a:cubicBezTo>
                  <a:pt x="2683" y="12428"/>
                  <a:pt x="8290" y="15293"/>
                  <a:pt x="8660" y="15293"/>
                </a:cubicBezTo>
                <a:cubicBezTo>
                  <a:pt x="8668" y="15293"/>
                  <a:pt x="8674" y="15292"/>
                  <a:pt x="8677" y="15289"/>
                </a:cubicBezTo>
                <a:cubicBezTo>
                  <a:pt x="8815" y="15162"/>
                  <a:pt x="6909" y="9206"/>
                  <a:pt x="6772" y="8540"/>
                </a:cubicBezTo>
                <a:cubicBezTo>
                  <a:pt x="6737" y="8678"/>
                  <a:pt x="6508" y="9056"/>
                  <a:pt x="6232" y="9447"/>
                </a:cubicBezTo>
                <a:cubicBezTo>
                  <a:pt x="6152" y="9366"/>
                  <a:pt x="6060" y="9274"/>
                  <a:pt x="5980" y="9160"/>
                </a:cubicBezTo>
                <a:cubicBezTo>
                  <a:pt x="5716" y="8827"/>
                  <a:pt x="5486" y="8460"/>
                  <a:pt x="5314" y="8069"/>
                </a:cubicBezTo>
                <a:cubicBezTo>
                  <a:pt x="4924" y="7220"/>
                  <a:pt x="4660" y="6153"/>
                  <a:pt x="4247" y="5085"/>
                </a:cubicBezTo>
                <a:cubicBezTo>
                  <a:pt x="3868" y="3995"/>
                  <a:pt x="3283" y="2985"/>
                  <a:pt x="2537" y="2101"/>
                </a:cubicBezTo>
                <a:cubicBezTo>
                  <a:pt x="2169" y="1688"/>
                  <a:pt x="1768" y="1298"/>
                  <a:pt x="1331" y="942"/>
                </a:cubicBezTo>
                <a:cubicBezTo>
                  <a:pt x="907" y="598"/>
                  <a:pt x="471" y="288"/>
                  <a:pt x="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5" name="Google Shape;1105;p59"/>
          <p:cNvSpPr/>
          <p:nvPr/>
        </p:nvSpPr>
        <p:spPr>
          <a:xfrm>
            <a:off x="6162502" y="4077069"/>
            <a:ext cx="274562" cy="94676"/>
          </a:xfrm>
          <a:custGeom>
            <a:rect b="b" l="l" r="r" t="t"/>
            <a:pathLst>
              <a:path extrusionOk="0" h="5751" w="16678">
                <a:moveTo>
                  <a:pt x="16677" y="0"/>
                </a:moveTo>
                <a:cubicBezTo>
                  <a:pt x="15082" y="1377"/>
                  <a:pt x="13096" y="2192"/>
                  <a:pt x="10996" y="2341"/>
                </a:cubicBezTo>
                <a:cubicBezTo>
                  <a:pt x="10831" y="2350"/>
                  <a:pt x="10666" y="2355"/>
                  <a:pt x="10502" y="2355"/>
                </a:cubicBezTo>
                <a:cubicBezTo>
                  <a:pt x="8983" y="2355"/>
                  <a:pt x="7488" y="1974"/>
                  <a:pt x="6153" y="1228"/>
                </a:cubicBezTo>
                <a:lnTo>
                  <a:pt x="6818" y="287"/>
                </a:lnTo>
                <a:lnTo>
                  <a:pt x="6818" y="287"/>
                </a:lnTo>
                <a:lnTo>
                  <a:pt x="1" y="838"/>
                </a:lnTo>
                <a:lnTo>
                  <a:pt x="5590" y="5750"/>
                </a:lnTo>
                <a:lnTo>
                  <a:pt x="5430" y="4488"/>
                </a:lnTo>
                <a:lnTo>
                  <a:pt x="5430" y="4488"/>
                </a:lnTo>
                <a:cubicBezTo>
                  <a:pt x="6172" y="4634"/>
                  <a:pt x="6926" y="4708"/>
                  <a:pt x="7680" y="4708"/>
                </a:cubicBezTo>
                <a:cubicBezTo>
                  <a:pt x="8928" y="4708"/>
                  <a:pt x="10175" y="4506"/>
                  <a:pt x="11363" y="4097"/>
                </a:cubicBezTo>
                <a:cubicBezTo>
                  <a:pt x="13533" y="3340"/>
                  <a:pt x="15392" y="1905"/>
                  <a:pt x="1667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6" name="Google Shape;1106;p59"/>
          <p:cNvSpPr/>
          <p:nvPr/>
        </p:nvSpPr>
        <p:spPr>
          <a:xfrm>
            <a:off x="6435217" y="2861114"/>
            <a:ext cx="157974" cy="121707"/>
          </a:xfrm>
          <a:custGeom>
            <a:rect b="b" l="l" r="r" t="t"/>
            <a:pathLst>
              <a:path extrusionOk="0" h="7393" w="9596">
                <a:moveTo>
                  <a:pt x="5372" y="1"/>
                </a:moveTo>
                <a:cubicBezTo>
                  <a:pt x="4832" y="12"/>
                  <a:pt x="4316" y="116"/>
                  <a:pt x="3822" y="299"/>
                </a:cubicBezTo>
                <a:cubicBezTo>
                  <a:pt x="3501" y="426"/>
                  <a:pt x="3202" y="575"/>
                  <a:pt x="2927" y="758"/>
                </a:cubicBezTo>
                <a:cubicBezTo>
                  <a:pt x="2640" y="954"/>
                  <a:pt x="2387" y="1172"/>
                  <a:pt x="2158" y="1424"/>
                </a:cubicBezTo>
                <a:cubicBezTo>
                  <a:pt x="1951" y="1654"/>
                  <a:pt x="1779" y="1895"/>
                  <a:pt x="1630" y="2170"/>
                </a:cubicBezTo>
                <a:cubicBezTo>
                  <a:pt x="1366" y="1906"/>
                  <a:pt x="1090" y="678"/>
                  <a:pt x="1090" y="678"/>
                </a:cubicBezTo>
                <a:cubicBezTo>
                  <a:pt x="1090" y="793"/>
                  <a:pt x="0" y="5728"/>
                  <a:pt x="0" y="5728"/>
                </a:cubicBezTo>
                <a:lnTo>
                  <a:pt x="4637" y="3811"/>
                </a:lnTo>
                <a:cubicBezTo>
                  <a:pt x="4603" y="3811"/>
                  <a:pt x="3684" y="3811"/>
                  <a:pt x="3156" y="3479"/>
                </a:cubicBezTo>
                <a:cubicBezTo>
                  <a:pt x="3329" y="3387"/>
                  <a:pt x="3501" y="3283"/>
                  <a:pt x="3673" y="3192"/>
                </a:cubicBezTo>
                <a:cubicBezTo>
                  <a:pt x="3845" y="3088"/>
                  <a:pt x="4017" y="3008"/>
                  <a:pt x="4189" y="2939"/>
                </a:cubicBezTo>
                <a:cubicBezTo>
                  <a:pt x="4350" y="2870"/>
                  <a:pt x="4511" y="2801"/>
                  <a:pt x="4683" y="2756"/>
                </a:cubicBezTo>
                <a:cubicBezTo>
                  <a:pt x="4912" y="2687"/>
                  <a:pt x="5165" y="2652"/>
                  <a:pt x="5406" y="2641"/>
                </a:cubicBezTo>
                <a:cubicBezTo>
                  <a:pt x="5528" y="2627"/>
                  <a:pt x="5650" y="2621"/>
                  <a:pt x="5773" y="2621"/>
                </a:cubicBezTo>
                <a:cubicBezTo>
                  <a:pt x="5960" y="2621"/>
                  <a:pt x="6148" y="2636"/>
                  <a:pt x="6336" y="2664"/>
                </a:cubicBezTo>
                <a:cubicBezTo>
                  <a:pt x="6600" y="2710"/>
                  <a:pt x="6852" y="2790"/>
                  <a:pt x="7105" y="2905"/>
                </a:cubicBezTo>
                <a:cubicBezTo>
                  <a:pt x="7392" y="3054"/>
                  <a:pt x="7655" y="3249"/>
                  <a:pt x="7862" y="3479"/>
                </a:cubicBezTo>
                <a:cubicBezTo>
                  <a:pt x="8103" y="3743"/>
                  <a:pt x="8287" y="4064"/>
                  <a:pt x="8379" y="4408"/>
                </a:cubicBezTo>
                <a:cubicBezTo>
                  <a:pt x="8585" y="5154"/>
                  <a:pt x="8482" y="5958"/>
                  <a:pt x="8092" y="6623"/>
                </a:cubicBezTo>
                <a:cubicBezTo>
                  <a:pt x="7919" y="6922"/>
                  <a:pt x="7701" y="7174"/>
                  <a:pt x="7437" y="7392"/>
                </a:cubicBezTo>
                <a:cubicBezTo>
                  <a:pt x="7782" y="7266"/>
                  <a:pt x="8092" y="7082"/>
                  <a:pt x="8356" y="6853"/>
                </a:cubicBezTo>
                <a:cubicBezTo>
                  <a:pt x="8700" y="6554"/>
                  <a:pt x="8975" y="6199"/>
                  <a:pt x="9170" y="5786"/>
                </a:cubicBezTo>
                <a:cubicBezTo>
                  <a:pt x="9400" y="5326"/>
                  <a:pt x="9538" y="4821"/>
                  <a:pt x="9572" y="4305"/>
                </a:cubicBezTo>
                <a:cubicBezTo>
                  <a:pt x="9595" y="3743"/>
                  <a:pt x="9492" y="3180"/>
                  <a:pt x="9262" y="2664"/>
                </a:cubicBezTo>
                <a:cubicBezTo>
                  <a:pt x="9044" y="2159"/>
                  <a:pt x="8734" y="1700"/>
                  <a:pt x="8344" y="1321"/>
                </a:cubicBezTo>
                <a:cubicBezTo>
                  <a:pt x="7988" y="977"/>
                  <a:pt x="7598" y="690"/>
                  <a:pt x="7162" y="472"/>
                </a:cubicBezTo>
                <a:cubicBezTo>
                  <a:pt x="6818" y="299"/>
                  <a:pt x="6450" y="162"/>
                  <a:pt x="6072" y="81"/>
                </a:cubicBezTo>
                <a:cubicBezTo>
                  <a:pt x="5842" y="35"/>
                  <a:pt x="5601" y="1"/>
                  <a:pt x="5372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7" name="Google Shape;1107;p59"/>
          <p:cNvSpPr/>
          <p:nvPr/>
        </p:nvSpPr>
        <p:spPr>
          <a:xfrm rot="4553285">
            <a:off x="6198353" y="2424271"/>
            <a:ext cx="111463" cy="187024"/>
          </a:xfrm>
          <a:custGeom>
            <a:rect b="b" l="l" r="r" t="t"/>
            <a:pathLst>
              <a:path extrusionOk="0" h="15670" w="9339">
                <a:moveTo>
                  <a:pt x="4917" y="4499"/>
                </a:moveTo>
                <a:cubicBezTo>
                  <a:pt x="4918" y="4500"/>
                  <a:pt x="4919" y="4501"/>
                  <a:pt x="4920" y="4502"/>
                </a:cubicBezTo>
                <a:cubicBezTo>
                  <a:pt x="4919" y="4501"/>
                  <a:pt x="4918" y="4500"/>
                  <a:pt x="4917" y="4499"/>
                </a:cubicBezTo>
                <a:close/>
                <a:moveTo>
                  <a:pt x="960" y="0"/>
                </a:moveTo>
                <a:cubicBezTo>
                  <a:pt x="950" y="0"/>
                  <a:pt x="132" y="5675"/>
                  <a:pt x="7" y="5868"/>
                </a:cubicBezTo>
                <a:cubicBezTo>
                  <a:pt x="1" y="5877"/>
                  <a:pt x="1" y="5882"/>
                  <a:pt x="5" y="5882"/>
                </a:cubicBezTo>
                <a:cubicBezTo>
                  <a:pt x="48" y="5882"/>
                  <a:pt x="590" y="5442"/>
                  <a:pt x="1017" y="5202"/>
                </a:cubicBezTo>
                <a:cubicBezTo>
                  <a:pt x="1086" y="11802"/>
                  <a:pt x="7663" y="6224"/>
                  <a:pt x="8581" y="15670"/>
                </a:cubicBezTo>
                <a:cubicBezTo>
                  <a:pt x="9339" y="5994"/>
                  <a:pt x="2291" y="10539"/>
                  <a:pt x="3164" y="4135"/>
                </a:cubicBezTo>
                <a:lnTo>
                  <a:pt x="3164" y="4135"/>
                </a:lnTo>
                <a:cubicBezTo>
                  <a:pt x="3810" y="4373"/>
                  <a:pt x="4836" y="4410"/>
                  <a:pt x="4917" y="4499"/>
                </a:cubicBezTo>
                <a:lnTo>
                  <a:pt x="4917" y="4499"/>
                </a:lnTo>
                <a:cubicBezTo>
                  <a:pt x="4491" y="3947"/>
                  <a:pt x="949" y="164"/>
                  <a:pt x="960" y="3"/>
                </a:cubicBezTo>
                <a:cubicBezTo>
                  <a:pt x="960" y="1"/>
                  <a:pt x="960" y="0"/>
                  <a:pt x="960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8" name="Google Shape;1108;p59"/>
          <p:cNvSpPr/>
          <p:nvPr/>
        </p:nvSpPr>
        <p:spPr>
          <a:xfrm>
            <a:off x="6249272" y="3351697"/>
            <a:ext cx="273047" cy="193583"/>
          </a:xfrm>
          <a:custGeom>
            <a:rect b="b" l="l" r="r" t="t"/>
            <a:pathLst>
              <a:path extrusionOk="0" h="11759" w="16586">
                <a:moveTo>
                  <a:pt x="8487" y="0"/>
                </a:moveTo>
                <a:cubicBezTo>
                  <a:pt x="8382" y="0"/>
                  <a:pt x="8277" y="2"/>
                  <a:pt x="8172" y="6"/>
                </a:cubicBezTo>
                <a:cubicBezTo>
                  <a:pt x="7587" y="40"/>
                  <a:pt x="6990" y="109"/>
                  <a:pt x="6416" y="236"/>
                </a:cubicBezTo>
                <a:cubicBezTo>
                  <a:pt x="5877" y="350"/>
                  <a:pt x="5337" y="500"/>
                  <a:pt x="4821" y="695"/>
                </a:cubicBezTo>
                <a:cubicBezTo>
                  <a:pt x="3926" y="1005"/>
                  <a:pt x="3065" y="1406"/>
                  <a:pt x="2239" y="1888"/>
                </a:cubicBezTo>
                <a:cubicBezTo>
                  <a:pt x="1665" y="2210"/>
                  <a:pt x="1114" y="2554"/>
                  <a:pt x="586" y="2944"/>
                </a:cubicBezTo>
                <a:cubicBezTo>
                  <a:pt x="207" y="3220"/>
                  <a:pt x="0" y="3392"/>
                  <a:pt x="0" y="3392"/>
                </a:cubicBezTo>
                <a:cubicBezTo>
                  <a:pt x="0" y="3392"/>
                  <a:pt x="241" y="3266"/>
                  <a:pt x="655" y="3059"/>
                </a:cubicBezTo>
                <a:cubicBezTo>
                  <a:pt x="1240" y="2783"/>
                  <a:pt x="1837" y="2542"/>
                  <a:pt x="2445" y="2336"/>
                </a:cubicBezTo>
                <a:cubicBezTo>
                  <a:pt x="3294" y="2026"/>
                  <a:pt x="4178" y="1796"/>
                  <a:pt x="5073" y="1647"/>
                </a:cubicBezTo>
                <a:cubicBezTo>
                  <a:pt x="5567" y="1555"/>
                  <a:pt x="6072" y="1510"/>
                  <a:pt x="6577" y="1487"/>
                </a:cubicBezTo>
                <a:cubicBezTo>
                  <a:pt x="6661" y="1485"/>
                  <a:pt x="6744" y="1484"/>
                  <a:pt x="6828" y="1484"/>
                </a:cubicBezTo>
                <a:cubicBezTo>
                  <a:pt x="7258" y="1484"/>
                  <a:pt x="7682" y="1509"/>
                  <a:pt x="8115" y="1567"/>
                </a:cubicBezTo>
                <a:cubicBezTo>
                  <a:pt x="8608" y="1636"/>
                  <a:pt x="9102" y="1751"/>
                  <a:pt x="9573" y="1911"/>
                </a:cubicBezTo>
                <a:cubicBezTo>
                  <a:pt x="9802" y="2003"/>
                  <a:pt x="10020" y="2095"/>
                  <a:pt x="10238" y="2198"/>
                </a:cubicBezTo>
                <a:cubicBezTo>
                  <a:pt x="10445" y="2301"/>
                  <a:pt x="10640" y="2416"/>
                  <a:pt x="10835" y="2542"/>
                </a:cubicBezTo>
                <a:cubicBezTo>
                  <a:pt x="11512" y="2979"/>
                  <a:pt x="12052" y="3587"/>
                  <a:pt x="12419" y="4310"/>
                </a:cubicBezTo>
                <a:cubicBezTo>
                  <a:pt x="12453" y="4379"/>
                  <a:pt x="12476" y="4448"/>
                  <a:pt x="12511" y="4528"/>
                </a:cubicBezTo>
                <a:lnTo>
                  <a:pt x="12545" y="4643"/>
                </a:lnTo>
                <a:lnTo>
                  <a:pt x="12580" y="4746"/>
                </a:lnTo>
                <a:cubicBezTo>
                  <a:pt x="12603" y="4815"/>
                  <a:pt x="12614" y="4884"/>
                  <a:pt x="12637" y="4953"/>
                </a:cubicBezTo>
                <a:cubicBezTo>
                  <a:pt x="12648" y="5010"/>
                  <a:pt x="12660" y="5090"/>
                  <a:pt x="12671" y="5182"/>
                </a:cubicBezTo>
                <a:cubicBezTo>
                  <a:pt x="12729" y="5458"/>
                  <a:pt x="12752" y="5745"/>
                  <a:pt x="12763" y="6043"/>
                </a:cubicBezTo>
                <a:cubicBezTo>
                  <a:pt x="12775" y="6353"/>
                  <a:pt x="12752" y="6674"/>
                  <a:pt x="12706" y="6984"/>
                </a:cubicBezTo>
                <a:lnTo>
                  <a:pt x="11845" y="6559"/>
                </a:lnTo>
                <a:cubicBezTo>
                  <a:pt x="11845" y="6559"/>
                  <a:pt x="11845" y="6559"/>
                  <a:pt x="11844" y="6559"/>
                </a:cubicBezTo>
                <a:lnTo>
                  <a:pt x="11844" y="6559"/>
                </a:lnTo>
                <a:cubicBezTo>
                  <a:pt x="11823" y="6559"/>
                  <a:pt x="14003" y="11656"/>
                  <a:pt x="13991" y="11759"/>
                </a:cubicBezTo>
                <a:lnTo>
                  <a:pt x="16585" y="6250"/>
                </a:lnTo>
                <a:lnTo>
                  <a:pt x="15816" y="6628"/>
                </a:lnTo>
                <a:cubicBezTo>
                  <a:pt x="15805" y="6318"/>
                  <a:pt x="15770" y="6009"/>
                  <a:pt x="15724" y="5710"/>
                </a:cubicBezTo>
                <a:cubicBezTo>
                  <a:pt x="15644" y="5286"/>
                  <a:pt x="15541" y="4861"/>
                  <a:pt x="15403" y="4448"/>
                </a:cubicBezTo>
                <a:cubicBezTo>
                  <a:pt x="15311" y="4195"/>
                  <a:pt x="15219" y="3943"/>
                  <a:pt x="15093" y="3702"/>
                </a:cubicBezTo>
                <a:lnTo>
                  <a:pt x="15001" y="3507"/>
                </a:lnTo>
                <a:lnTo>
                  <a:pt x="14898" y="3323"/>
                </a:lnTo>
                <a:cubicBezTo>
                  <a:pt x="14818" y="3197"/>
                  <a:pt x="14737" y="3070"/>
                  <a:pt x="14657" y="2956"/>
                </a:cubicBezTo>
                <a:cubicBezTo>
                  <a:pt x="13945" y="1946"/>
                  <a:pt x="12958" y="1154"/>
                  <a:pt x="11834" y="660"/>
                </a:cubicBezTo>
                <a:cubicBezTo>
                  <a:pt x="11535" y="534"/>
                  <a:pt x="11237" y="431"/>
                  <a:pt x="10938" y="350"/>
                </a:cubicBezTo>
                <a:cubicBezTo>
                  <a:pt x="10640" y="258"/>
                  <a:pt x="10330" y="190"/>
                  <a:pt x="10020" y="132"/>
                </a:cubicBezTo>
                <a:cubicBezTo>
                  <a:pt x="9515" y="46"/>
                  <a:pt x="9001" y="0"/>
                  <a:pt x="8487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09" name="Google Shape;1109;p59"/>
          <p:cNvSpPr/>
          <p:nvPr/>
        </p:nvSpPr>
        <p:spPr>
          <a:xfrm>
            <a:off x="6307588" y="2482510"/>
            <a:ext cx="329546" cy="169547"/>
          </a:xfrm>
          <a:custGeom>
            <a:rect b="b" l="l" r="r" t="t"/>
            <a:pathLst>
              <a:path extrusionOk="0" h="10299" w="20018">
                <a:moveTo>
                  <a:pt x="4570" y="1"/>
                </a:moveTo>
                <a:cubicBezTo>
                  <a:pt x="3120" y="1"/>
                  <a:pt x="1603" y="1141"/>
                  <a:pt x="1" y="4273"/>
                </a:cubicBezTo>
                <a:cubicBezTo>
                  <a:pt x="1391" y="2141"/>
                  <a:pt x="2699" y="1329"/>
                  <a:pt x="3952" y="1329"/>
                </a:cubicBezTo>
                <a:cubicBezTo>
                  <a:pt x="7955" y="1329"/>
                  <a:pt x="11394" y="9622"/>
                  <a:pt x="15152" y="9622"/>
                </a:cubicBezTo>
                <a:cubicBezTo>
                  <a:pt x="15857" y="9622"/>
                  <a:pt x="16575" y="9329"/>
                  <a:pt x="17309" y="8634"/>
                </a:cubicBezTo>
                <a:lnTo>
                  <a:pt x="17309" y="8634"/>
                </a:lnTo>
                <a:lnTo>
                  <a:pt x="16953" y="10298"/>
                </a:lnTo>
                <a:lnTo>
                  <a:pt x="20017" y="5593"/>
                </a:lnTo>
                <a:lnTo>
                  <a:pt x="15139" y="7532"/>
                </a:lnTo>
                <a:lnTo>
                  <a:pt x="16609" y="7658"/>
                </a:lnTo>
                <a:cubicBezTo>
                  <a:pt x="16139" y="8034"/>
                  <a:pt x="15670" y="8199"/>
                  <a:pt x="15198" y="8199"/>
                </a:cubicBezTo>
                <a:cubicBezTo>
                  <a:pt x="11870" y="8199"/>
                  <a:pt x="8458" y="1"/>
                  <a:pt x="4570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0" name="Google Shape;1110;p59"/>
          <p:cNvSpPr/>
          <p:nvPr/>
        </p:nvSpPr>
        <p:spPr>
          <a:xfrm rot="-5400000">
            <a:off x="5984168" y="2783203"/>
            <a:ext cx="330287" cy="251794"/>
          </a:xfrm>
          <a:custGeom>
            <a:rect b="b" l="l" r="r" t="t"/>
            <a:pathLst>
              <a:path extrusionOk="0" h="15295" w="20063">
                <a:moveTo>
                  <a:pt x="10657" y="1"/>
                </a:moveTo>
                <a:cubicBezTo>
                  <a:pt x="5482" y="1"/>
                  <a:pt x="1229" y="4371"/>
                  <a:pt x="2698" y="11301"/>
                </a:cubicBezTo>
                <a:lnTo>
                  <a:pt x="1" y="11404"/>
                </a:lnTo>
                <a:lnTo>
                  <a:pt x="5762" y="15295"/>
                </a:lnTo>
                <a:lnTo>
                  <a:pt x="6899" y="9166"/>
                </a:lnTo>
                <a:lnTo>
                  <a:pt x="4924" y="10543"/>
                </a:lnTo>
                <a:cubicBezTo>
                  <a:pt x="2470" y="5336"/>
                  <a:pt x="6367" y="689"/>
                  <a:pt x="11516" y="689"/>
                </a:cubicBezTo>
                <a:cubicBezTo>
                  <a:pt x="14266" y="689"/>
                  <a:pt x="17374" y="2014"/>
                  <a:pt x="20063" y="5287"/>
                </a:cubicBezTo>
                <a:cubicBezTo>
                  <a:pt x="17311" y="1626"/>
                  <a:pt x="13813" y="1"/>
                  <a:pt x="10657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1" name="Google Shape;1111;p59"/>
          <p:cNvSpPr/>
          <p:nvPr/>
        </p:nvSpPr>
        <p:spPr>
          <a:xfrm>
            <a:off x="6185003" y="3771954"/>
            <a:ext cx="378852" cy="132408"/>
          </a:xfrm>
          <a:custGeom>
            <a:rect b="b" l="l" r="r" t="t"/>
            <a:pathLst>
              <a:path extrusionOk="0" h="8043" w="23013">
                <a:moveTo>
                  <a:pt x="1" y="0"/>
                </a:moveTo>
                <a:cubicBezTo>
                  <a:pt x="692" y="1451"/>
                  <a:pt x="2555" y="5036"/>
                  <a:pt x="2617" y="5036"/>
                </a:cubicBezTo>
                <a:cubicBezTo>
                  <a:pt x="2619" y="5036"/>
                  <a:pt x="2619" y="5034"/>
                  <a:pt x="2618" y="5027"/>
                </a:cubicBezTo>
                <a:cubicBezTo>
                  <a:pt x="2572" y="4809"/>
                  <a:pt x="2606" y="4396"/>
                  <a:pt x="2606" y="3799"/>
                </a:cubicBezTo>
                <a:lnTo>
                  <a:pt x="2606" y="3799"/>
                </a:lnTo>
                <a:cubicBezTo>
                  <a:pt x="5605" y="6844"/>
                  <a:pt x="10284" y="8042"/>
                  <a:pt x="14640" y="8042"/>
                </a:cubicBezTo>
                <a:cubicBezTo>
                  <a:pt x="17887" y="8042"/>
                  <a:pt x="20954" y="7376"/>
                  <a:pt x="23013" y="6313"/>
                </a:cubicBezTo>
                <a:lnTo>
                  <a:pt x="23013" y="6313"/>
                </a:lnTo>
                <a:cubicBezTo>
                  <a:pt x="21156" y="6681"/>
                  <a:pt x="19225" y="6870"/>
                  <a:pt x="17312" y="6870"/>
                </a:cubicBezTo>
                <a:cubicBezTo>
                  <a:pt x="12073" y="6870"/>
                  <a:pt x="6972" y="5455"/>
                  <a:pt x="3903" y="2445"/>
                </a:cubicBezTo>
                <a:lnTo>
                  <a:pt x="3903" y="2445"/>
                </a:lnTo>
                <a:cubicBezTo>
                  <a:pt x="4326" y="2451"/>
                  <a:pt x="4772" y="2464"/>
                  <a:pt x="5081" y="2464"/>
                </a:cubicBezTo>
                <a:cubicBezTo>
                  <a:pt x="5352" y="2464"/>
                  <a:pt x="5518" y="2454"/>
                  <a:pt x="5475" y="2422"/>
                </a:cubicBezTo>
                <a:cubicBezTo>
                  <a:pt x="5395" y="2342"/>
                  <a:pt x="1" y="1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12" name="Google Shape;1112;p59"/>
          <p:cNvGrpSpPr/>
          <p:nvPr/>
        </p:nvGrpSpPr>
        <p:grpSpPr>
          <a:xfrm>
            <a:off x="1225886" y="3778145"/>
            <a:ext cx="505303" cy="503968"/>
            <a:chOff x="1190625" y="238125"/>
            <a:chExt cx="5252625" cy="5238750"/>
          </a:xfrm>
        </p:grpSpPr>
        <p:sp>
          <p:nvSpPr>
            <p:cNvPr id="1113" name="Google Shape;1113;p59"/>
            <p:cNvSpPr/>
            <p:nvPr/>
          </p:nvSpPr>
          <p:spPr>
            <a:xfrm>
              <a:off x="3803050" y="23812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4" name="Google Shape;1114;p59"/>
            <p:cNvSpPr/>
            <p:nvPr/>
          </p:nvSpPr>
          <p:spPr>
            <a:xfrm>
              <a:off x="37105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1" y="0"/>
                  </a:moveTo>
                  <a:lnTo>
                    <a:pt x="370" y="8693"/>
                  </a:lnTo>
                  <a:lnTo>
                    <a:pt x="925" y="869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5" name="Google Shape;1115;p59"/>
            <p:cNvSpPr/>
            <p:nvPr/>
          </p:nvSpPr>
          <p:spPr>
            <a:xfrm>
              <a:off x="3622725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370" y="1"/>
                  </a:moveTo>
                  <a:lnTo>
                    <a:pt x="0" y="186"/>
                  </a:lnTo>
                  <a:lnTo>
                    <a:pt x="555" y="8694"/>
                  </a:lnTo>
                  <a:lnTo>
                    <a:pt x="1110" y="869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6" name="Google Shape;1116;p59"/>
            <p:cNvSpPr/>
            <p:nvPr/>
          </p:nvSpPr>
          <p:spPr>
            <a:xfrm>
              <a:off x="3530250" y="251975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0" y="1"/>
                  </a:moveTo>
                  <a:lnTo>
                    <a:pt x="925" y="8509"/>
                  </a:lnTo>
                  <a:lnTo>
                    <a:pt x="1480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7" name="Google Shape;1117;p59"/>
            <p:cNvSpPr/>
            <p:nvPr/>
          </p:nvSpPr>
          <p:spPr>
            <a:xfrm>
              <a:off x="3437775" y="261225"/>
              <a:ext cx="41625" cy="212725"/>
            </a:xfrm>
            <a:custGeom>
              <a:rect b="b" l="l" r="r" t="t"/>
              <a:pathLst>
                <a:path extrusionOk="0" h="8509" w="1665">
                  <a:moveTo>
                    <a:pt x="555" y="1"/>
                  </a:moveTo>
                  <a:lnTo>
                    <a:pt x="0" y="186"/>
                  </a:lnTo>
                  <a:lnTo>
                    <a:pt x="1295" y="8509"/>
                  </a:lnTo>
                  <a:lnTo>
                    <a:pt x="1665" y="850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8" name="Google Shape;1118;p59"/>
            <p:cNvSpPr/>
            <p:nvPr/>
          </p:nvSpPr>
          <p:spPr>
            <a:xfrm>
              <a:off x="3349925" y="275100"/>
              <a:ext cx="50875" cy="217350"/>
            </a:xfrm>
            <a:custGeom>
              <a:rect b="b" l="l" r="r" t="t"/>
              <a:pathLst>
                <a:path extrusionOk="0" h="8694" w="2035">
                  <a:moveTo>
                    <a:pt x="370" y="1"/>
                  </a:moveTo>
                  <a:lnTo>
                    <a:pt x="0" y="186"/>
                  </a:lnTo>
                  <a:lnTo>
                    <a:pt x="1480" y="8693"/>
                  </a:lnTo>
                  <a:lnTo>
                    <a:pt x="203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19" name="Google Shape;1119;p59"/>
            <p:cNvSpPr/>
            <p:nvPr/>
          </p:nvSpPr>
          <p:spPr>
            <a:xfrm>
              <a:off x="3257450" y="293600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0"/>
                  </a:moveTo>
                  <a:lnTo>
                    <a:pt x="0" y="185"/>
                  </a:lnTo>
                  <a:lnTo>
                    <a:pt x="1850" y="8508"/>
                  </a:lnTo>
                  <a:lnTo>
                    <a:pt x="2405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0" name="Google Shape;1120;p59"/>
            <p:cNvSpPr/>
            <p:nvPr/>
          </p:nvSpPr>
          <p:spPr>
            <a:xfrm>
              <a:off x="316960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0" y="0"/>
                  </a:moveTo>
                  <a:lnTo>
                    <a:pt x="2035" y="8323"/>
                  </a:lnTo>
                  <a:lnTo>
                    <a:pt x="2590" y="813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1" name="Google Shape;1121;p59"/>
            <p:cNvSpPr/>
            <p:nvPr/>
          </p:nvSpPr>
          <p:spPr>
            <a:xfrm>
              <a:off x="3081750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0" y="1"/>
                  </a:moveTo>
                  <a:lnTo>
                    <a:pt x="2405" y="8324"/>
                  </a:lnTo>
                  <a:lnTo>
                    <a:pt x="277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2" name="Google Shape;1122;p59"/>
            <p:cNvSpPr/>
            <p:nvPr/>
          </p:nvSpPr>
          <p:spPr>
            <a:xfrm>
              <a:off x="2993900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5" y="1"/>
                  </a:moveTo>
                  <a:lnTo>
                    <a:pt x="0" y="186"/>
                  </a:lnTo>
                  <a:lnTo>
                    <a:pt x="2589" y="8324"/>
                  </a:lnTo>
                  <a:lnTo>
                    <a:pt x="3144" y="813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3" name="Google Shape;1123;p59"/>
            <p:cNvSpPr/>
            <p:nvPr/>
          </p:nvSpPr>
          <p:spPr>
            <a:xfrm>
              <a:off x="290602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0"/>
                  </a:moveTo>
                  <a:lnTo>
                    <a:pt x="1" y="185"/>
                  </a:lnTo>
                  <a:lnTo>
                    <a:pt x="2960" y="8138"/>
                  </a:lnTo>
                  <a:lnTo>
                    <a:pt x="3515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4" name="Google Shape;1124;p59"/>
            <p:cNvSpPr/>
            <p:nvPr/>
          </p:nvSpPr>
          <p:spPr>
            <a:xfrm>
              <a:off x="28228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6" y="0"/>
                  </a:moveTo>
                  <a:lnTo>
                    <a:pt x="1" y="185"/>
                  </a:lnTo>
                  <a:lnTo>
                    <a:pt x="3145" y="8138"/>
                  </a:lnTo>
                  <a:lnTo>
                    <a:pt x="3700" y="795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5" name="Google Shape;1125;p59"/>
            <p:cNvSpPr/>
            <p:nvPr/>
          </p:nvSpPr>
          <p:spPr>
            <a:xfrm>
              <a:off x="2739575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1" y="1"/>
                  </a:moveTo>
                  <a:lnTo>
                    <a:pt x="1" y="371"/>
                  </a:lnTo>
                  <a:lnTo>
                    <a:pt x="3515" y="8139"/>
                  </a:lnTo>
                  <a:lnTo>
                    <a:pt x="3885" y="795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6" name="Google Shape;1126;p59"/>
            <p:cNvSpPr/>
            <p:nvPr/>
          </p:nvSpPr>
          <p:spPr>
            <a:xfrm>
              <a:off x="2656350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1" y="0"/>
                  </a:moveTo>
                  <a:lnTo>
                    <a:pt x="1" y="185"/>
                  </a:lnTo>
                  <a:lnTo>
                    <a:pt x="3700" y="7953"/>
                  </a:lnTo>
                  <a:lnTo>
                    <a:pt x="4254" y="758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7" name="Google Shape;1127;p59"/>
            <p:cNvSpPr/>
            <p:nvPr/>
          </p:nvSpPr>
          <p:spPr>
            <a:xfrm>
              <a:off x="2573125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5" y="1"/>
                  </a:moveTo>
                  <a:lnTo>
                    <a:pt x="0" y="186"/>
                  </a:lnTo>
                  <a:lnTo>
                    <a:pt x="4069" y="7769"/>
                  </a:lnTo>
                  <a:lnTo>
                    <a:pt x="4624" y="758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8" name="Google Shape;1128;p59"/>
            <p:cNvSpPr/>
            <p:nvPr/>
          </p:nvSpPr>
          <p:spPr>
            <a:xfrm>
              <a:off x="24945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370" y="0"/>
                  </a:moveTo>
                  <a:lnTo>
                    <a:pt x="0" y="370"/>
                  </a:lnTo>
                  <a:lnTo>
                    <a:pt x="4254" y="7768"/>
                  </a:lnTo>
                  <a:lnTo>
                    <a:pt x="4809" y="739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9" name="Google Shape;1129;p59"/>
            <p:cNvSpPr/>
            <p:nvPr/>
          </p:nvSpPr>
          <p:spPr>
            <a:xfrm>
              <a:off x="24159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555" y="1"/>
                  </a:moveTo>
                  <a:lnTo>
                    <a:pt x="0" y="371"/>
                  </a:lnTo>
                  <a:lnTo>
                    <a:pt x="4624" y="7584"/>
                  </a:lnTo>
                  <a:lnTo>
                    <a:pt x="4994" y="739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0" name="Google Shape;1130;p59"/>
            <p:cNvSpPr/>
            <p:nvPr/>
          </p:nvSpPr>
          <p:spPr>
            <a:xfrm>
              <a:off x="234192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371" y="0"/>
                  </a:moveTo>
                  <a:lnTo>
                    <a:pt x="1" y="370"/>
                  </a:lnTo>
                  <a:lnTo>
                    <a:pt x="4810" y="7398"/>
                  </a:lnTo>
                  <a:lnTo>
                    <a:pt x="5180" y="7213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1" name="Google Shape;1131;p59"/>
            <p:cNvSpPr/>
            <p:nvPr/>
          </p:nvSpPr>
          <p:spPr>
            <a:xfrm>
              <a:off x="2263325" y="73285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56" y="1"/>
                  </a:moveTo>
                  <a:lnTo>
                    <a:pt x="1" y="371"/>
                  </a:lnTo>
                  <a:lnTo>
                    <a:pt x="5179" y="7214"/>
                  </a:lnTo>
                  <a:lnTo>
                    <a:pt x="5549" y="702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2" name="Google Shape;1132;p59"/>
            <p:cNvSpPr/>
            <p:nvPr/>
          </p:nvSpPr>
          <p:spPr>
            <a:xfrm>
              <a:off x="21939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0" y="0"/>
                  </a:moveTo>
                  <a:lnTo>
                    <a:pt x="0" y="370"/>
                  </a:lnTo>
                  <a:lnTo>
                    <a:pt x="5179" y="7028"/>
                  </a:lnTo>
                  <a:lnTo>
                    <a:pt x="5549" y="684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3" name="Google Shape;1133;p59"/>
            <p:cNvSpPr/>
            <p:nvPr/>
          </p:nvSpPr>
          <p:spPr>
            <a:xfrm>
              <a:off x="2120000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1"/>
                  </a:moveTo>
                  <a:lnTo>
                    <a:pt x="0" y="186"/>
                  </a:lnTo>
                  <a:lnTo>
                    <a:pt x="5549" y="6844"/>
                  </a:lnTo>
                  <a:lnTo>
                    <a:pt x="5919" y="6474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4" name="Google Shape;1134;p59"/>
            <p:cNvSpPr/>
            <p:nvPr/>
          </p:nvSpPr>
          <p:spPr>
            <a:xfrm>
              <a:off x="2050625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6" y="1"/>
                  </a:moveTo>
                  <a:lnTo>
                    <a:pt x="1" y="186"/>
                  </a:lnTo>
                  <a:lnTo>
                    <a:pt x="5734" y="6659"/>
                  </a:lnTo>
                  <a:lnTo>
                    <a:pt x="6104" y="628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5" name="Google Shape;1135;p59"/>
            <p:cNvSpPr/>
            <p:nvPr/>
          </p:nvSpPr>
          <p:spPr>
            <a:xfrm>
              <a:off x="1985900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1" y="0"/>
                  </a:moveTo>
                  <a:lnTo>
                    <a:pt x="1" y="370"/>
                  </a:lnTo>
                  <a:lnTo>
                    <a:pt x="5919" y="6474"/>
                  </a:lnTo>
                  <a:lnTo>
                    <a:pt x="6289" y="610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6" name="Google Shape;1136;p59"/>
            <p:cNvSpPr/>
            <p:nvPr/>
          </p:nvSpPr>
          <p:spPr>
            <a:xfrm>
              <a:off x="19211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1"/>
                  </a:moveTo>
                  <a:lnTo>
                    <a:pt x="0" y="371"/>
                  </a:lnTo>
                  <a:lnTo>
                    <a:pt x="6104" y="6289"/>
                  </a:lnTo>
                  <a:lnTo>
                    <a:pt x="6474" y="5919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7" name="Google Shape;1137;p59"/>
            <p:cNvSpPr/>
            <p:nvPr/>
          </p:nvSpPr>
          <p:spPr>
            <a:xfrm>
              <a:off x="1861050" y="1098125"/>
              <a:ext cx="166500" cy="157250"/>
            </a:xfrm>
            <a:custGeom>
              <a:rect b="b" l="l" r="r" t="t"/>
              <a:pathLst>
                <a:path extrusionOk="0" h="6290" w="6660">
                  <a:moveTo>
                    <a:pt x="186" y="1"/>
                  </a:moveTo>
                  <a:lnTo>
                    <a:pt x="1" y="371"/>
                  </a:lnTo>
                  <a:lnTo>
                    <a:pt x="6289" y="6289"/>
                  </a:lnTo>
                  <a:lnTo>
                    <a:pt x="6659" y="573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8" name="Google Shape;1138;p59"/>
            <p:cNvSpPr/>
            <p:nvPr/>
          </p:nvSpPr>
          <p:spPr>
            <a:xfrm>
              <a:off x="1800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186" y="0"/>
                  </a:moveTo>
                  <a:lnTo>
                    <a:pt x="1" y="370"/>
                  </a:lnTo>
                  <a:lnTo>
                    <a:pt x="6474" y="5919"/>
                  </a:lnTo>
                  <a:lnTo>
                    <a:pt x="6844" y="554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9" name="Google Shape;1139;p59"/>
            <p:cNvSpPr/>
            <p:nvPr/>
          </p:nvSpPr>
          <p:spPr>
            <a:xfrm>
              <a:off x="1740850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370" y="0"/>
                  </a:moveTo>
                  <a:lnTo>
                    <a:pt x="0" y="370"/>
                  </a:lnTo>
                  <a:lnTo>
                    <a:pt x="6843" y="5549"/>
                  </a:lnTo>
                  <a:lnTo>
                    <a:pt x="7028" y="517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0" name="Google Shape;1140;p59"/>
            <p:cNvSpPr/>
            <p:nvPr/>
          </p:nvSpPr>
          <p:spPr>
            <a:xfrm>
              <a:off x="1685350" y="1310825"/>
              <a:ext cx="184975" cy="138750"/>
            </a:xfrm>
            <a:custGeom>
              <a:rect b="b" l="l" r="r" t="t"/>
              <a:pathLst>
                <a:path extrusionOk="0" h="5550" w="7399">
                  <a:moveTo>
                    <a:pt x="371" y="1"/>
                  </a:moveTo>
                  <a:lnTo>
                    <a:pt x="1" y="556"/>
                  </a:lnTo>
                  <a:lnTo>
                    <a:pt x="7029" y="5549"/>
                  </a:lnTo>
                  <a:lnTo>
                    <a:pt x="7399" y="517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1" name="Google Shape;1141;p59"/>
            <p:cNvSpPr/>
            <p:nvPr/>
          </p:nvSpPr>
          <p:spPr>
            <a:xfrm>
              <a:off x="1634500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370" y="1"/>
                  </a:moveTo>
                  <a:lnTo>
                    <a:pt x="0" y="371"/>
                  </a:lnTo>
                  <a:lnTo>
                    <a:pt x="7213" y="5180"/>
                  </a:lnTo>
                  <a:lnTo>
                    <a:pt x="7398" y="4810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2" name="Google Shape;1142;p59"/>
            <p:cNvSpPr/>
            <p:nvPr/>
          </p:nvSpPr>
          <p:spPr>
            <a:xfrm>
              <a:off x="1583625" y="14634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371" y="0"/>
                  </a:moveTo>
                  <a:lnTo>
                    <a:pt x="1" y="370"/>
                  </a:lnTo>
                  <a:lnTo>
                    <a:pt x="7399" y="4994"/>
                  </a:lnTo>
                  <a:lnTo>
                    <a:pt x="7584" y="4624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3" name="Google Shape;1143;p59"/>
            <p:cNvSpPr/>
            <p:nvPr/>
          </p:nvSpPr>
          <p:spPr>
            <a:xfrm>
              <a:off x="1537400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0" y="0"/>
                  </a:moveTo>
                  <a:lnTo>
                    <a:pt x="0" y="370"/>
                  </a:lnTo>
                  <a:lnTo>
                    <a:pt x="7398" y="4809"/>
                  </a:lnTo>
                  <a:lnTo>
                    <a:pt x="7768" y="425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4" name="Google Shape;1144;p59"/>
            <p:cNvSpPr/>
            <p:nvPr/>
          </p:nvSpPr>
          <p:spPr>
            <a:xfrm>
              <a:off x="1495775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186" y="0"/>
                  </a:moveTo>
                  <a:lnTo>
                    <a:pt x="1" y="555"/>
                  </a:lnTo>
                  <a:lnTo>
                    <a:pt x="7584" y="4624"/>
                  </a:lnTo>
                  <a:lnTo>
                    <a:pt x="7769" y="406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5" name="Google Shape;1145;p59"/>
            <p:cNvSpPr/>
            <p:nvPr/>
          </p:nvSpPr>
          <p:spPr>
            <a:xfrm>
              <a:off x="14541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185" y="1"/>
                  </a:moveTo>
                  <a:lnTo>
                    <a:pt x="0" y="371"/>
                  </a:lnTo>
                  <a:lnTo>
                    <a:pt x="7583" y="4254"/>
                  </a:lnTo>
                  <a:lnTo>
                    <a:pt x="7953" y="370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6" name="Google Shape;1146;p59"/>
            <p:cNvSpPr/>
            <p:nvPr/>
          </p:nvSpPr>
          <p:spPr>
            <a:xfrm>
              <a:off x="1412550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371" y="1"/>
                  </a:moveTo>
                  <a:lnTo>
                    <a:pt x="1" y="371"/>
                  </a:lnTo>
                  <a:lnTo>
                    <a:pt x="7954" y="3885"/>
                  </a:lnTo>
                  <a:lnTo>
                    <a:pt x="8139" y="3515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7" name="Google Shape;1147;p59"/>
            <p:cNvSpPr/>
            <p:nvPr/>
          </p:nvSpPr>
          <p:spPr>
            <a:xfrm>
              <a:off x="138020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185" y="1"/>
                  </a:moveTo>
                  <a:lnTo>
                    <a:pt x="0" y="371"/>
                  </a:lnTo>
                  <a:lnTo>
                    <a:pt x="7953" y="3700"/>
                  </a:lnTo>
                  <a:lnTo>
                    <a:pt x="8138" y="314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8" name="Google Shape;1148;p59"/>
            <p:cNvSpPr/>
            <p:nvPr/>
          </p:nvSpPr>
          <p:spPr>
            <a:xfrm>
              <a:off x="1347825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185" y="1"/>
                  </a:moveTo>
                  <a:lnTo>
                    <a:pt x="0" y="371"/>
                  </a:lnTo>
                  <a:lnTo>
                    <a:pt x="7953" y="3330"/>
                  </a:lnTo>
                  <a:lnTo>
                    <a:pt x="8138" y="277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9" name="Google Shape;1149;p59"/>
            <p:cNvSpPr/>
            <p:nvPr/>
          </p:nvSpPr>
          <p:spPr>
            <a:xfrm>
              <a:off x="1315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6" y="0"/>
                  </a:moveTo>
                  <a:lnTo>
                    <a:pt x="1" y="555"/>
                  </a:lnTo>
                  <a:lnTo>
                    <a:pt x="8139" y="3144"/>
                  </a:lnTo>
                  <a:lnTo>
                    <a:pt x="8324" y="258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0" name="Google Shape;1150;p59"/>
            <p:cNvSpPr/>
            <p:nvPr/>
          </p:nvSpPr>
          <p:spPr>
            <a:xfrm>
              <a:off x="129232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" y="0"/>
                  </a:moveTo>
                  <a:lnTo>
                    <a:pt x="1" y="555"/>
                  </a:lnTo>
                  <a:lnTo>
                    <a:pt x="8139" y="2774"/>
                  </a:lnTo>
                  <a:lnTo>
                    <a:pt x="8324" y="240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1" name="Google Shape;1151;p59"/>
            <p:cNvSpPr/>
            <p:nvPr/>
          </p:nvSpPr>
          <p:spPr>
            <a:xfrm>
              <a:off x="1264600" y="2217100"/>
              <a:ext cx="212700" cy="64750"/>
            </a:xfrm>
            <a:custGeom>
              <a:rect b="b" l="l" r="r" t="t"/>
              <a:pathLst>
                <a:path extrusionOk="0" h="2590" w="8508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508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2" name="Google Shape;1152;p59"/>
            <p:cNvSpPr/>
            <p:nvPr/>
          </p:nvSpPr>
          <p:spPr>
            <a:xfrm>
              <a:off x="1246100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5" y="0"/>
                  </a:moveTo>
                  <a:lnTo>
                    <a:pt x="0" y="555"/>
                  </a:lnTo>
                  <a:lnTo>
                    <a:pt x="8323" y="2405"/>
                  </a:lnTo>
                  <a:lnTo>
                    <a:pt x="8508" y="185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3" name="Google Shape;1153;p59"/>
            <p:cNvSpPr/>
            <p:nvPr/>
          </p:nvSpPr>
          <p:spPr>
            <a:xfrm>
              <a:off x="1227600" y="2397425"/>
              <a:ext cx="217350" cy="50875"/>
            </a:xfrm>
            <a:custGeom>
              <a:rect b="b" l="l" r="r" t="t"/>
              <a:pathLst>
                <a:path extrusionOk="0" h="2035" w="8694">
                  <a:moveTo>
                    <a:pt x="186" y="0"/>
                  </a:moveTo>
                  <a:lnTo>
                    <a:pt x="1" y="555"/>
                  </a:lnTo>
                  <a:lnTo>
                    <a:pt x="8508" y="2035"/>
                  </a:lnTo>
                  <a:lnTo>
                    <a:pt x="8693" y="148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4" name="Google Shape;1154;p59"/>
            <p:cNvSpPr/>
            <p:nvPr/>
          </p:nvSpPr>
          <p:spPr>
            <a:xfrm>
              <a:off x="12137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6" y="0"/>
                  </a:moveTo>
                  <a:lnTo>
                    <a:pt x="1" y="555"/>
                  </a:lnTo>
                  <a:lnTo>
                    <a:pt x="8509" y="1665"/>
                  </a:lnTo>
                  <a:lnTo>
                    <a:pt x="8693" y="1295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5" name="Google Shape;1155;p59"/>
            <p:cNvSpPr/>
            <p:nvPr/>
          </p:nvSpPr>
          <p:spPr>
            <a:xfrm>
              <a:off x="1204475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1" y="0"/>
                  </a:moveTo>
                  <a:lnTo>
                    <a:pt x="1" y="555"/>
                  </a:lnTo>
                  <a:lnTo>
                    <a:pt x="8509" y="1480"/>
                  </a:lnTo>
                  <a:lnTo>
                    <a:pt x="8509" y="92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6" name="Google Shape;1156;p59"/>
            <p:cNvSpPr/>
            <p:nvPr/>
          </p:nvSpPr>
          <p:spPr>
            <a:xfrm>
              <a:off x="11952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" y="0"/>
                  </a:moveTo>
                  <a:lnTo>
                    <a:pt x="1" y="370"/>
                  </a:lnTo>
                  <a:lnTo>
                    <a:pt x="8694" y="1110"/>
                  </a:lnTo>
                  <a:lnTo>
                    <a:pt x="8694" y="55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7" name="Google Shape;1157;p59"/>
            <p:cNvSpPr/>
            <p:nvPr/>
          </p:nvSpPr>
          <p:spPr>
            <a:xfrm>
              <a:off x="1190625" y="27580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5"/>
                  </a:lnTo>
                  <a:lnTo>
                    <a:pt x="8693" y="925"/>
                  </a:lnTo>
                  <a:lnTo>
                    <a:pt x="8693" y="37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8" name="Google Shape;1158;p59"/>
            <p:cNvSpPr/>
            <p:nvPr/>
          </p:nvSpPr>
          <p:spPr>
            <a:xfrm>
              <a:off x="119062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59" name="Google Shape;1159;p59"/>
            <p:cNvSpPr/>
            <p:nvPr/>
          </p:nvSpPr>
          <p:spPr>
            <a:xfrm>
              <a:off x="1190625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0" y="925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0" name="Google Shape;1160;p59"/>
            <p:cNvSpPr/>
            <p:nvPr/>
          </p:nvSpPr>
          <p:spPr>
            <a:xfrm>
              <a:off x="11952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694" y="1"/>
                  </a:moveTo>
                  <a:lnTo>
                    <a:pt x="1" y="741"/>
                  </a:lnTo>
                  <a:lnTo>
                    <a:pt x="186" y="1111"/>
                  </a:lnTo>
                  <a:lnTo>
                    <a:pt x="8694" y="556"/>
                  </a:lnTo>
                  <a:lnTo>
                    <a:pt x="86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1" name="Google Shape;1161;p59"/>
            <p:cNvSpPr/>
            <p:nvPr/>
          </p:nvSpPr>
          <p:spPr>
            <a:xfrm>
              <a:off x="1204475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8509" y="1"/>
                  </a:moveTo>
                  <a:lnTo>
                    <a:pt x="1" y="741"/>
                  </a:lnTo>
                  <a:lnTo>
                    <a:pt x="1" y="1296"/>
                  </a:lnTo>
                  <a:lnTo>
                    <a:pt x="8509" y="371"/>
                  </a:lnTo>
                  <a:lnTo>
                    <a:pt x="850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2" name="Google Shape;1162;p59"/>
            <p:cNvSpPr/>
            <p:nvPr/>
          </p:nvSpPr>
          <p:spPr>
            <a:xfrm>
              <a:off x="12137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9" y="0"/>
                  </a:moveTo>
                  <a:lnTo>
                    <a:pt x="1" y="1110"/>
                  </a:lnTo>
                  <a:lnTo>
                    <a:pt x="186" y="1665"/>
                  </a:lnTo>
                  <a:lnTo>
                    <a:pt x="8693" y="370"/>
                  </a:lnTo>
                  <a:lnTo>
                    <a:pt x="85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3" name="Google Shape;1163;p59"/>
            <p:cNvSpPr/>
            <p:nvPr/>
          </p:nvSpPr>
          <p:spPr>
            <a:xfrm>
              <a:off x="1227600" y="3271325"/>
              <a:ext cx="217350" cy="46250"/>
            </a:xfrm>
            <a:custGeom>
              <a:rect b="b" l="l" r="r" t="t"/>
              <a:pathLst>
                <a:path extrusionOk="0" h="1850" w="8694">
                  <a:moveTo>
                    <a:pt x="8508" y="0"/>
                  </a:moveTo>
                  <a:lnTo>
                    <a:pt x="1" y="1480"/>
                  </a:lnTo>
                  <a:lnTo>
                    <a:pt x="186" y="185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4" name="Google Shape;1164;p59"/>
            <p:cNvSpPr/>
            <p:nvPr/>
          </p:nvSpPr>
          <p:spPr>
            <a:xfrm>
              <a:off x="1246100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3" y="0"/>
                  </a:moveTo>
                  <a:lnTo>
                    <a:pt x="0" y="1850"/>
                  </a:lnTo>
                  <a:lnTo>
                    <a:pt x="185" y="2405"/>
                  </a:lnTo>
                  <a:lnTo>
                    <a:pt x="8508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5" name="Google Shape;1165;p59"/>
            <p:cNvSpPr/>
            <p:nvPr/>
          </p:nvSpPr>
          <p:spPr>
            <a:xfrm>
              <a:off x="1269225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138" y="0"/>
                  </a:moveTo>
                  <a:lnTo>
                    <a:pt x="0" y="2035"/>
                  </a:lnTo>
                  <a:lnTo>
                    <a:pt x="0" y="2590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6" name="Google Shape;1166;p59"/>
            <p:cNvSpPr/>
            <p:nvPr/>
          </p:nvSpPr>
          <p:spPr>
            <a:xfrm>
              <a:off x="129232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139" y="1"/>
                  </a:moveTo>
                  <a:lnTo>
                    <a:pt x="1" y="2220"/>
                  </a:lnTo>
                  <a:lnTo>
                    <a:pt x="1" y="2775"/>
                  </a:lnTo>
                  <a:lnTo>
                    <a:pt x="8324" y="370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7" name="Google Shape;1167;p59"/>
            <p:cNvSpPr/>
            <p:nvPr/>
          </p:nvSpPr>
          <p:spPr>
            <a:xfrm>
              <a:off x="1315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9" y="1"/>
                  </a:moveTo>
                  <a:lnTo>
                    <a:pt x="1" y="2590"/>
                  </a:lnTo>
                  <a:lnTo>
                    <a:pt x="186" y="3145"/>
                  </a:lnTo>
                  <a:lnTo>
                    <a:pt x="8324" y="556"/>
                  </a:lnTo>
                  <a:lnTo>
                    <a:pt x="81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8" name="Google Shape;1168;p59"/>
            <p:cNvSpPr/>
            <p:nvPr/>
          </p:nvSpPr>
          <p:spPr>
            <a:xfrm>
              <a:off x="1347825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7953" y="1"/>
                  </a:moveTo>
                  <a:lnTo>
                    <a:pt x="0" y="2960"/>
                  </a:lnTo>
                  <a:lnTo>
                    <a:pt x="185" y="3515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9" name="Google Shape;1169;p59"/>
            <p:cNvSpPr/>
            <p:nvPr/>
          </p:nvSpPr>
          <p:spPr>
            <a:xfrm>
              <a:off x="1380200" y="37522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0"/>
                  </a:moveTo>
                  <a:lnTo>
                    <a:pt x="0" y="3329"/>
                  </a:lnTo>
                  <a:lnTo>
                    <a:pt x="185" y="3699"/>
                  </a:lnTo>
                  <a:lnTo>
                    <a:pt x="8138" y="555"/>
                  </a:lnTo>
                  <a:lnTo>
                    <a:pt x="795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0" name="Google Shape;1170;p59"/>
            <p:cNvSpPr/>
            <p:nvPr/>
          </p:nvSpPr>
          <p:spPr>
            <a:xfrm>
              <a:off x="1412550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954" y="0"/>
                  </a:moveTo>
                  <a:lnTo>
                    <a:pt x="1" y="3514"/>
                  </a:lnTo>
                  <a:lnTo>
                    <a:pt x="371" y="3884"/>
                  </a:lnTo>
                  <a:lnTo>
                    <a:pt x="8139" y="370"/>
                  </a:lnTo>
                  <a:lnTo>
                    <a:pt x="795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1" name="Google Shape;1171;p59"/>
            <p:cNvSpPr/>
            <p:nvPr/>
          </p:nvSpPr>
          <p:spPr>
            <a:xfrm>
              <a:off x="14541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583" y="1"/>
                  </a:moveTo>
                  <a:lnTo>
                    <a:pt x="0" y="3884"/>
                  </a:lnTo>
                  <a:lnTo>
                    <a:pt x="185" y="4254"/>
                  </a:lnTo>
                  <a:lnTo>
                    <a:pt x="7953" y="555"/>
                  </a:lnTo>
                  <a:lnTo>
                    <a:pt x="758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2" name="Google Shape;1172;p59"/>
            <p:cNvSpPr/>
            <p:nvPr/>
          </p:nvSpPr>
          <p:spPr>
            <a:xfrm>
              <a:off x="1495775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7584" y="1"/>
                  </a:moveTo>
                  <a:lnTo>
                    <a:pt x="1" y="3885"/>
                  </a:lnTo>
                  <a:lnTo>
                    <a:pt x="186" y="4440"/>
                  </a:lnTo>
                  <a:lnTo>
                    <a:pt x="7769" y="371"/>
                  </a:lnTo>
                  <a:lnTo>
                    <a:pt x="758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3" name="Google Shape;1173;p59"/>
            <p:cNvSpPr/>
            <p:nvPr/>
          </p:nvSpPr>
          <p:spPr>
            <a:xfrm>
              <a:off x="1537400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8" y="1"/>
                  </a:moveTo>
                  <a:lnTo>
                    <a:pt x="0" y="4440"/>
                  </a:lnTo>
                  <a:lnTo>
                    <a:pt x="370" y="4810"/>
                  </a:lnTo>
                  <a:lnTo>
                    <a:pt x="7768" y="556"/>
                  </a:lnTo>
                  <a:lnTo>
                    <a:pt x="739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4" name="Google Shape;1174;p59"/>
            <p:cNvSpPr/>
            <p:nvPr/>
          </p:nvSpPr>
          <p:spPr>
            <a:xfrm>
              <a:off x="158362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7399" y="0"/>
                  </a:moveTo>
                  <a:lnTo>
                    <a:pt x="1" y="4439"/>
                  </a:lnTo>
                  <a:lnTo>
                    <a:pt x="371" y="4994"/>
                  </a:lnTo>
                  <a:lnTo>
                    <a:pt x="7584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5" name="Google Shape;1175;p59"/>
            <p:cNvSpPr/>
            <p:nvPr/>
          </p:nvSpPr>
          <p:spPr>
            <a:xfrm>
              <a:off x="1634500" y="4196075"/>
              <a:ext cx="184975" cy="134125"/>
            </a:xfrm>
            <a:custGeom>
              <a:rect b="b" l="l" r="r" t="t"/>
              <a:pathLst>
                <a:path extrusionOk="0" h="5365" w="7399">
                  <a:moveTo>
                    <a:pt x="7028" y="0"/>
                  </a:moveTo>
                  <a:lnTo>
                    <a:pt x="0" y="4809"/>
                  </a:lnTo>
                  <a:lnTo>
                    <a:pt x="370" y="5364"/>
                  </a:lnTo>
                  <a:lnTo>
                    <a:pt x="7398" y="555"/>
                  </a:lnTo>
                  <a:lnTo>
                    <a:pt x="702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6" name="Google Shape;1176;p59"/>
            <p:cNvSpPr/>
            <p:nvPr/>
          </p:nvSpPr>
          <p:spPr>
            <a:xfrm>
              <a:off x="168535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7029" y="1"/>
                  </a:moveTo>
                  <a:lnTo>
                    <a:pt x="1" y="4994"/>
                  </a:lnTo>
                  <a:lnTo>
                    <a:pt x="371" y="5549"/>
                  </a:lnTo>
                  <a:lnTo>
                    <a:pt x="7214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7" name="Google Shape;1177;p59"/>
            <p:cNvSpPr/>
            <p:nvPr/>
          </p:nvSpPr>
          <p:spPr>
            <a:xfrm>
              <a:off x="1740850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843" y="1"/>
                  </a:moveTo>
                  <a:lnTo>
                    <a:pt x="0" y="5180"/>
                  </a:lnTo>
                  <a:lnTo>
                    <a:pt x="370" y="5550"/>
                  </a:lnTo>
                  <a:lnTo>
                    <a:pt x="7028" y="371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8" name="Google Shape;1178;p59"/>
            <p:cNvSpPr/>
            <p:nvPr/>
          </p:nvSpPr>
          <p:spPr>
            <a:xfrm>
              <a:off x="1800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1" y="5549"/>
                  </a:lnTo>
                  <a:lnTo>
                    <a:pt x="186" y="5919"/>
                  </a:lnTo>
                  <a:lnTo>
                    <a:pt x="6844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79" name="Google Shape;1179;p59"/>
            <p:cNvSpPr/>
            <p:nvPr/>
          </p:nvSpPr>
          <p:spPr>
            <a:xfrm>
              <a:off x="18610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6289" y="1"/>
                  </a:moveTo>
                  <a:lnTo>
                    <a:pt x="1" y="5734"/>
                  </a:lnTo>
                  <a:lnTo>
                    <a:pt x="186" y="6104"/>
                  </a:lnTo>
                  <a:lnTo>
                    <a:pt x="6659" y="371"/>
                  </a:lnTo>
                  <a:lnTo>
                    <a:pt x="62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0" name="Google Shape;1180;p59"/>
            <p:cNvSpPr/>
            <p:nvPr/>
          </p:nvSpPr>
          <p:spPr>
            <a:xfrm>
              <a:off x="19211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0"/>
                  </a:moveTo>
                  <a:lnTo>
                    <a:pt x="0" y="5918"/>
                  </a:lnTo>
                  <a:lnTo>
                    <a:pt x="370" y="6288"/>
                  </a:lnTo>
                  <a:lnTo>
                    <a:pt x="6474" y="370"/>
                  </a:lnTo>
                  <a:lnTo>
                    <a:pt x="610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1" name="Google Shape;1181;p59"/>
            <p:cNvSpPr/>
            <p:nvPr/>
          </p:nvSpPr>
          <p:spPr>
            <a:xfrm>
              <a:off x="1985900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9" y="0"/>
                  </a:moveTo>
                  <a:lnTo>
                    <a:pt x="1" y="6104"/>
                  </a:lnTo>
                  <a:lnTo>
                    <a:pt x="371" y="6474"/>
                  </a:lnTo>
                  <a:lnTo>
                    <a:pt x="6289" y="370"/>
                  </a:lnTo>
                  <a:lnTo>
                    <a:pt x="591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2" name="Google Shape;1182;p59"/>
            <p:cNvSpPr/>
            <p:nvPr/>
          </p:nvSpPr>
          <p:spPr>
            <a:xfrm>
              <a:off x="2050625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734" y="1"/>
                  </a:moveTo>
                  <a:lnTo>
                    <a:pt x="1" y="6474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3" name="Google Shape;1183;p59"/>
            <p:cNvSpPr/>
            <p:nvPr/>
          </p:nvSpPr>
          <p:spPr>
            <a:xfrm>
              <a:off x="2120000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0"/>
                  </a:moveTo>
                  <a:lnTo>
                    <a:pt x="0" y="6658"/>
                  </a:lnTo>
                  <a:lnTo>
                    <a:pt x="555" y="6843"/>
                  </a:lnTo>
                  <a:lnTo>
                    <a:pt x="5919" y="370"/>
                  </a:lnTo>
                  <a:lnTo>
                    <a:pt x="55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4" name="Google Shape;1184;p59"/>
            <p:cNvSpPr/>
            <p:nvPr/>
          </p:nvSpPr>
          <p:spPr>
            <a:xfrm>
              <a:off x="21939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79" y="1"/>
                  </a:moveTo>
                  <a:lnTo>
                    <a:pt x="0" y="6659"/>
                  </a:lnTo>
                  <a:lnTo>
                    <a:pt x="370" y="7029"/>
                  </a:lnTo>
                  <a:lnTo>
                    <a:pt x="5549" y="186"/>
                  </a:lnTo>
                  <a:lnTo>
                    <a:pt x="517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5" name="Google Shape;1185;p59"/>
            <p:cNvSpPr/>
            <p:nvPr/>
          </p:nvSpPr>
          <p:spPr>
            <a:xfrm>
              <a:off x="2263325" y="4801800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5179" y="0"/>
                  </a:moveTo>
                  <a:lnTo>
                    <a:pt x="1" y="6843"/>
                  </a:lnTo>
                  <a:lnTo>
                    <a:pt x="556" y="7213"/>
                  </a:lnTo>
                  <a:lnTo>
                    <a:pt x="5549" y="185"/>
                  </a:lnTo>
                  <a:lnTo>
                    <a:pt x="517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6" name="Google Shape;1186;p59"/>
            <p:cNvSpPr/>
            <p:nvPr/>
          </p:nvSpPr>
          <p:spPr>
            <a:xfrm>
              <a:off x="234192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10" y="1"/>
                  </a:moveTo>
                  <a:lnTo>
                    <a:pt x="1" y="7029"/>
                  </a:lnTo>
                  <a:lnTo>
                    <a:pt x="371" y="7399"/>
                  </a:lnTo>
                  <a:lnTo>
                    <a:pt x="5180" y="371"/>
                  </a:lnTo>
                  <a:lnTo>
                    <a:pt x="48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7" name="Google Shape;1187;p59"/>
            <p:cNvSpPr/>
            <p:nvPr/>
          </p:nvSpPr>
          <p:spPr>
            <a:xfrm>
              <a:off x="24159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624" y="0"/>
                  </a:moveTo>
                  <a:lnTo>
                    <a:pt x="0" y="7213"/>
                  </a:lnTo>
                  <a:lnTo>
                    <a:pt x="555" y="7583"/>
                  </a:lnTo>
                  <a:lnTo>
                    <a:pt x="4994" y="185"/>
                  </a:lnTo>
                  <a:lnTo>
                    <a:pt x="46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8" name="Google Shape;1188;p59"/>
            <p:cNvSpPr/>
            <p:nvPr/>
          </p:nvSpPr>
          <p:spPr>
            <a:xfrm>
              <a:off x="24945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254" y="1"/>
                  </a:moveTo>
                  <a:lnTo>
                    <a:pt x="0" y="7399"/>
                  </a:lnTo>
                  <a:lnTo>
                    <a:pt x="370" y="7769"/>
                  </a:lnTo>
                  <a:lnTo>
                    <a:pt x="4809" y="371"/>
                  </a:lnTo>
                  <a:lnTo>
                    <a:pt x="42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89" name="Google Shape;1189;p59"/>
            <p:cNvSpPr/>
            <p:nvPr/>
          </p:nvSpPr>
          <p:spPr>
            <a:xfrm>
              <a:off x="2573125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69" y="0"/>
                  </a:moveTo>
                  <a:lnTo>
                    <a:pt x="0" y="7583"/>
                  </a:lnTo>
                  <a:lnTo>
                    <a:pt x="555" y="7768"/>
                  </a:lnTo>
                  <a:lnTo>
                    <a:pt x="4624" y="185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0" name="Google Shape;1190;p59"/>
            <p:cNvSpPr/>
            <p:nvPr/>
          </p:nvSpPr>
          <p:spPr>
            <a:xfrm>
              <a:off x="2656350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700" y="1"/>
                  </a:moveTo>
                  <a:lnTo>
                    <a:pt x="1" y="7769"/>
                  </a:lnTo>
                  <a:lnTo>
                    <a:pt x="371" y="7954"/>
                  </a:lnTo>
                  <a:lnTo>
                    <a:pt x="4254" y="371"/>
                  </a:lnTo>
                  <a:lnTo>
                    <a:pt x="370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1" name="Google Shape;1191;p59"/>
            <p:cNvSpPr/>
            <p:nvPr/>
          </p:nvSpPr>
          <p:spPr>
            <a:xfrm>
              <a:off x="2739575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515" y="0"/>
                  </a:moveTo>
                  <a:lnTo>
                    <a:pt x="1" y="7953"/>
                  </a:lnTo>
                  <a:lnTo>
                    <a:pt x="371" y="8138"/>
                  </a:lnTo>
                  <a:lnTo>
                    <a:pt x="3885" y="185"/>
                  </a:lnTo>
                  <a:lnTo>
                    <a:pt x="351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2" name="Google Shape;1192;p59"/>
            <p:cNvSpPr/>
            <p:nvPr/>
          </p:nvSpPr>
          <p:spPr>
            <a:xfrm>
              <a:off x="28228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145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700" y="185"/>
                  </a:lnTo>
                  <a:lnTo>
                    <a:pt x="314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3" name="Google Shape;1193;p59"/>
            <p:cNvSpPr/>
            <p:nvPr/>
          </p:nvSpPr>
          <p:spPr>
            <a:xfrm>
              <a:off x="2910650" y="5116200"/>
              <a:ext cx="83275" cy="203475"/>
            </a:xfrm>
            <a:custGeom>
              <a:rect b="b" l="l" r="r" t="t"/>
              <a:pathLst>
                <a:path extrusionOk="0" h="8139" w="3331">
                  <a:moveTo>
                    <a:pt x="2775" y="1"/>
                  </a:moveTo>
                  <a:lnTo>
                    <a:pt x="1" y="7954"/>
                  </a:lnTo>
                  <a:lnTo>
                    <a:pt x="371" y="8139"/>
                  </a:lnTo>
                  <a:lnTo>
                    <a:pt x="3330" y="186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4" name="Google Shape;1194;p59"/>
            <p:cNvSpPr/>
            <p:nvPr/>
          </p:nvSpPr>
          <p:spPr>
            <a:xfrm>
              <a:off x="2993900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89" y="1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3144" y="185"/>
                  </a:lnTo>
                  <a:lnTo>
                    <a:pt x="258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5" name="Google Shape;1195;p59"/>
            <p:cNvSpPr/>
            <p:nvPr/>
          </p:nvSpPr>
          <p:spPr>
            <a:xfrm>
              <a:off x="3081750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405" y="0"/>
                  </a:moveTo>
                  <a:lnTo>
                    <a:pt x="0" y="8323"/>
                  </a:lnTo>
                  <a:lnTo>
                    <a:pt x="555" y="8323"/>
                  </a:lnTo>
                  <a:lnTo>
                    <a:pt x="2774" y="185"/>
                  </a:lnTo>
                  <a:lnTo>
                    <a:pt x="240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6" name="Google Shape;1196;p59"/>
            <p:cNvSpPr/>
            <p:nvPr/>
          </p:nvSpPr>
          <p:spPr>
            <a:xfrm>
              <a:off x="316960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2035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590" y="185"/>
                  </a:lnTo>
                  <a:lnTo>
                    <a:pt x="203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7" name="Google Shape;1197;p59"/>
            <p:cNvSpPr/>
            <p:nvPr/>
          </p:nvSpPr>
          <p:spPr>
            <a:xfrm>
              <a:off x="3257450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1850" y="1"/>
                  </a:moveTo>
                  <a:lnTo>
                    <a:pt x="0" y="8324"/>
                  </a:lnTo>
                  <a:lnTo>
                    <a:pt x="555" y="8509"/>
                  </a:lnTo>
                  <a:lnTo>
                    <a:pt x="2405" y="186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8" name="Google Shape;1198;p59"/>
            <p:cNvSpPr/>
            <p:nvPr/>
          </p:nvSpPr>
          <p:spPr>
            <a:xfrm>
              <a:off x="3349925" y="5222550"/>
              <a:ext cx="50875" cy="212725"/>
            </a:xfrm>
            <a:custGeom>
              <a:rect b="b" l="l" r="r" t="t"/>
              <a:pathLst>
                <a:path extrusionOk="0" h="8509" w="2035">
                  <a:moveTo>
                    <a:pt x="1480" y="1"/>
                  </a:moveTo>
                  <a:lnTo>
                    <a:pt x="0" y="8508"/>
                  </a:lnTo>
                  <a:lnTo>
                    <a:pt x="370" y="8508"/>
                  </a:lnTo>
                  <a:lnTo>
                    <a:pt x="2035" y="186"/>
                  </a:lnTo>
                  <a:lnTo>
                    <a:pt x="148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99" name="Google Shape;1199;p59"/>
            <p:cNvSpPr/>
            <p:nvPr/>
          </p:nvSpPr>
          <p:spPr>
            <a:xfrm>
              <a:off x="3437775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295" y="1"/>
                  </a:moveTo>
                  <a:lnTo>
                    <a:pt x="0" y="8508"/>
                  </a:lnTo>
                  <a:lnTo>
                    <a:pt x="555" y="8693"/>
                  </a:lnTo>
                  <a:lnTo>
                    <a:pt x="1665" y="185"/>
                  </a:lnTo>
                  <a:lnTo>
                    <a:pt x="129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0" name="Google Shape;1200;p59"/>
            <p:cNvSpPr/>
            <p:nvPr/>
          </p:nvSpPr>
          <p:spPr>
            <a:xfrm>
              <a:off x="3530250" y="5250300"/>
              <a:ext cx="37025" cy="212725"/>
            </a:xfrm>
            <a:custGeom>
              <a:rect b="b" l="l" r="r" t="t"/>
              <a:pathLst>
                <a:path extrusionOk="0" h="8509" w="1481">
                  <a:moveTo>
                    <a:pt x="925" y="0"/>
                  </a:moveTo>
                  <a:lnTo>
                    <a:pt x="0" y="8508"/>
                  </a:lnTo>
                  <a:lnTo>
                    <a:pt x="555" y="8508"/>
                  </a:lnTo>
                  <a:lnTo>
                    <a:pt x="14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1" name="Google Shape;1201;p59"/>
            <p:cNvSpPr/>
            <p:nvPr/>
          </p:nvSpPr>
          <p:spPr>
            <a:xfrm>
              <a:off x="3622725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5" y="0"/>
                  </a:moveTo>
                  <a:lnTo>
                    <a:pt x="0" y="8693"/>
                  </a:lnTo>
                  <a:lnTo>
                    <a:pt x="370" y="8693"/>
                  </a:lnTo>
                  <a:lnTo>
                    <a:pt x="1110" y="185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2" name="Google Shape;1202;p59"/>
            <p:cNvSpPr/>
            <p:nvPr/>
          </p:nvSpPr>
          <p:spPr>
            <a:xfrm>
              <a:off x="37105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0" y="0"/>
                  </a:moveTo>
                  <a:lnTo>
                    <a:pt x="1" y="8693"/>
                  </a:lnTo>
                  <a:lnTo>
                    <a:pt x="555" y="8693"/>
                  </a:lnTo>
                  <a:lnTo>
                    <a:pt x="92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3" name="Google Shape;1203;p59"/>
            <p:cNvSpPr/>
            <p:nvPr/>
          </p:nvSpPr>
          <p:spPr>
            <a:xfrm>
              <a:off x="3803050" y="5264175"/>
              <a:ext cx="13900" cy="212700"/>
            </a:xfrm>
            <a:custGeom>
              <a:rect b="b" l="l" r="r" t="t"/>
              <a:pathLst>
                <a:path extrusionOk="0" h="8508" w="556">
                  <a:moveTo>
                    <a:pt x="1" y="0"/>
                  </a:moveTo>
                  <a:lnTo>
                    <a:pt x="1" y="8508"/>
                  </a:lnTo>
                  <a:lnTo>
                    <a:pt x="555" y="8508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4" name="Google Shape;1204;p59"/>
            <p:cNvSpPr/>
            <p:nvPr/>
          </p:nvSpPr>
          <p:spPr>
            <a:xfrm>
              <a:off x="3886275" y="5259550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556" y="0"/>
                  </a:moveTo>
                  <a:lnTo>
                    <a:pt x="1" y="185"/>
                  </a:lnTo>
                  <a:lnTo>
                    <a:pt x="371" y="8693"/>
                  </a:lnTo>
                  <a:lnTo>
                    <a:pt x="925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5" name="Google Shape;1205;p59"/>
            <p:cNvSpPr/>
            <p:nvPr/>
          </p:nvSpPr>
          <p:spPr>
            <a:xfrm>
              <a:off x="3969500" y="52549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556" y="0"/>
                  </a:moveTo>
                  <a:lnTo>
                    <a:pt x="1" y="185"/>
                  </a:lnTo>
                  <a:lnTo>
                    <a:pt x="741" y="8693"/>
                  </a:lnTo>
                  <a:lnTo>
                    <a:pt x="1111" y="869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6" name="Google Shape;1206;p59"/>
            <p:cNvSpPr/>
            <p:nvPr/>
          </p:nvSpPr>
          <p:spPr>
            <a:xfrm>
              <a:off x="4057350" y="5250300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1" y="0"/>
                  </a:moveTo>
                  <a:lnTo>
                    <a:pt x="741" y="8508"/>
                  </a:lnTo>
                  <a:lnTo>
                    <a:pt x="1296" y="850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7" name="Google Shape;1207;p59"/>
            <p:cNvSpPr/>
            <p:nvPr/>
          </p:nvSpPr>
          <p:spPr>
            <a:xfrm>
              <a:off x="4140600" y="52364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370" y="1"/>
                  </a:moveTo>
                  <a:lnTo>
                    <a:pt x="0" y="185"/>
                  </a:lnTo>
                  <a:lnTo>
                    <a:pt x="1110" y="8693"/>
                  </a:lnTo>
                  <a:lnTo>
                    <a:pt x="1665" y="8508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8" name="Google Shape;1208;p59"/>
            <p:cNvSpPr/>
            <p:nvPr/>
          </p:nvSpPr>
          <p:spPr>
            <a:xfrm>
              <a:off x="4223825" y="522717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0" y="1"/>
                  </a:moveTo>
                  <a:lnTo>
                    <a:pt x="1480" y="8508"/>
                  </a:lnTo>
                  <a:lnTo>
                    <a:pt x="1850" y="8323"/>
                  </a:lnTo>
                  <a:lnTo>
                    <a:pt x="3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9" name="Google Shape;1209;p59"/>
            <p:cNvSpPr/>
            <p:nvPr/>
          </p:nvSpPr>
          <p:spPr>
            <a:xfrm>
              <a:off x="4302425" y="5208675"/>
              <a:ext cx="60125" cy="212725"/>
            </a:xfrm>
            <a:custGeom>
              <a:rect b="b" l="l" r="r" t="t"/>
              <a:pathLst>
                <a:path extrusionOk="0" h="8509" w="2405">
                  <a:moveTo>
                    <a:pt x="555" y="1"/>
                  </a:moveTo>
                  <a:lnTo>
                    <a:pt x="0" y="186"/>
                  </a:lnTo>
                  <a:lnTo>
                    <a:pt x="1850" y="8509"/>
                  </a:lnTo>
                  <a:lnTo>
                    <a:pt x="2405" y="8324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0" name="Google Shape;1210;p59"/>
            <p:cNvSpPr/>
            <p:nvPr/>
          </p:nvSpPr>
          <p:spPr>
            <a:xfrm>
              <a:off x="4385650" y="5190200"/>
              <a:ext cx="64750" cy="212700"/>
            </a:xfrm>
            <a:custGeom>
              <a:rect b="b" l="l" r="r" t="t"/>
              <a:pathLst>
                <a:path extrusionOk="0" h="8508" w="2590">
                  <a:moveTo>
                    <a:pt x="555" y="0"/>
                  </a:moveTo>
                  <a:lnTo>
                    <a:pt x="0" y="185"/>
                  </a:lnTo>
                  <a:lnTo>
                    <a:pt x="2035" y="8508"/>
                  </a:lnTo>
                  <a:lnTo>
                    <a:pt x="2590" y="832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1" name="Google Shape;1211;p59"/>
            <p:cNvSpPr/>
            <p:nvPr/>
          </p:nvSpPr>
          <p:spPr>
            <a:xfrm>
              <a:off x="4468875" y="516707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370" y="0"/>
                  </a:moveTo>
                  <a:lnTo>
                    <a:pt x="1" y="185"/>
                  </a:lnTo>
                  <a:lnTo>
                    <a:pt x="2220" y="8323"/>
                  </a:lnTo>
                  <a:lnTo>
                    <a:pt x="2775" y="832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2" name="Google Shape;1212;p59"/>
            <p:cNvSpPr/>
            <p:nvPr/>
          </p:nvSpPr>
          <p:spPr>
            <a:xfrm>
              <a:off x="4547475" y="5143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556" y="1"/>
                  </a:moveTo>
                  <a:lnTo>
                    <a:pt x="1" y="185"/>
                  </a:lnTo>
                  <a:lnTo>
                    <a:pt x="2590" y="8323"/>
                  </a:lnTo>
                  <a:lnTo>
                    <a:pt x="3145" y="8138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3" name="Google Shape;1213;p59"/>
            <p:cNvSpPr/>
            <p:nvPr/>
          </p:nvSpPr>
          <p:spPr>
            <a:xfrm>
              <a:off x="4626075" y="5116200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556" y="1"/>
                  </a:moveTo>
                  <a:lnTo>
                    <a:pt x="1" y="186"/>
                  </a:lnTo>
                  <a:lnTo>
                    <a:pt x="2960" y="8139"/>
                  </a:lnTo>
                  <a:lnTo>
                    <a:pt x="3515" y="7954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4" name="Google Shape;1214;p59"/>
            <p:cNvSpPr/>
            <p:nvPr/>
          </p:nvSpPr>
          <p:spPr>
            <a:xfrm>
              <a:off x="4704700" y="508385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555" y="0"/>
                  </a:moveTo>
                  <a:lnTo>
                    <a:pt x="0" y="185"/>
                  </a:lnTo>
                  <a:lnTo>
                    <a:pt x="3144" y="8138"/>
                  </a:lnTo>
                  <a:lnTo>
                    <a:pt x="3699" y="7953"/>
                  </a:lnTo>
                  <a:lnTo>
                    <a:pt x="55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5" name="Google Shape;1215;p59"/>
            <p:cNvSpPr/>
            <p:nvPr/>
          </p:nvSpPr>
          <p:spPr>
            <a:xfrm>
              <a:off x="4783300" y="5051475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70" y="0"/>
                  </a:moveTo>
                  <a:lnTo>
                    <a:pt x="0" y="185"/>
                  </a:lnTo>
                  <a:lnTo>
                    <a:pt x="3514" y="8138"/>
                  </a:lnTo>
                  <a:lnTo>
                    <a:pt x="3884" y="776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6" name="Google Shape;1216;p59"/>
            <p:cNvSpPr/>
            <p:nvPr/>
          </p:nvSpPr>
          <p:spPr>
            <a:xfrm>
              <a:off x="4857275" y="50144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555" y="1"/>
                  </a:moveTo>
                  <a:lnTo>
                    <a:pt x="1" y="186"/>
                  </a:lnTo>
                  <a:lnTo>
                    <a:pt x="3884" y="7954"/>
                  </a:lnTo>
                  <a:lnTo>
                    <a:pt x="4254" y="776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7" name="Google Shape;1217;p59"/>
            <p:cNvSpPr/>
            <p:nvPr/>
          </p:nvSpPr>
          <p:spPr>
            <a:xfrm>
              <a:off x="4931250" y="4977500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556" y="0"/>
                  </a:moveTo>
                  <a:lnTo>
                    <a:pt x="1" y="185"/>
                  </a:lnTo>
                  <a:lnTo>
                    <a:pt x="4070" y="7768"/>
                  </a:lnTo>
                  <a:lnTo>
                    <a:pt x="4625" y="7583"/>
                  </a:lnTo>
                  <a:lnTo>
                    <a:pt x="55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8" name="Google Shape;1218;p59"/>
            <p:cNvSpPr/>
            <p:nvPr/>
          </p:nvSpPr>
          <p:spPr>
            <a:xfrm>
              <a:off x="5005225" y="4935875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556" y="1"/>
                  </a:moveTo>
                  <a:lnTo>
                    <a:pt x="1" y="371"/>
                  </a:lnTo>
                  <a:lnTo>
                    <a:pt x="4440" y="7769"/>
                  </a:lnTo>
                  <a:lnTo>
                    <a:pt x="4810" y="7399"/>
                  </a:lnTo>
                  <a:lnTo>
                    <a:pt x="55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9" name="Google Shape;1219;p59"/>
            <p:cNvSpPr/>
            <p:nvPr/>
          </p:nvSpPr>
          <p:spPr>
            <a:xfrm>
              <a:off x="5079225" y="489427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370" y="0"/>
                  </a:moveTo>
                  <a:lnTo>
                    <a:pt x="0" y="185"/>
                  </a:lnTo>
                  <a:lnTo>
                    <a:pt x="4439" y="7583"/>
                  </a:lnTo>
                  <a:lnTo>
                    <a:pt x="4994" y="7213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0" name="Google Shape;1220;p59"/>
            <p:cNvSpPr/>
            <p:nvPr/>
          </p:nvSpPr>
          <p:spPr>
            <a:xfrm>
              <a:off x="5148575" y="4848025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555" y="1"/>
                  </a:moveTo>
                  <a:lnTo>
                    <a:pt x="0" y="371"/>
                  </a:lnTo>
                  <a:lnTo>
                    <a:pt x="4809" y="7399"/>
                  </a:lnTo>
                  <a:lnTo>
                    <a:pt x="5179" y="7029"/>
                  </a:lnTo>
                  <a:lnTo>
                    <a:pt x="55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1" name="Google Shape;1221;p59"/>
            <p:cNvSpPr/>
            <p:nvPr/>
          </p:nvSpPr>
          <p:spPr>
            <a:xfrm>
              <a:off x="5217925" y="4797175"/>
              <a:ext cx="138750" cy="180350"/>
            </a:xfrm>
            <a:custGeom>
              <a:rect b="b" l="l" r="r" t="t"/>
              <a:pathLst>
                <a:path extrusionOk="0" h="7214" w="5550">
                  <a:moveTo>
                    <a:pt x="371" y="0"/>
                  </a:moveTo>
                  <a:lnTo>
                    <a:pt x="1" y="370"/>
                  </a:lnTo>
                  <a:lnTo>
                    <a:pt x="4994" y="7213"/>
                  </a:lnTo>
                  <a:lnTo>
                    <a:pt x="5549" y="7028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2" name="Google Shape;1222;p59"/>
            <p:cNvSpPr/>
            <p:nvPr/>
          </p:nvSpPr>
          <p:spPr>
            <a:xfrm>
              <a:off x="5287275" y="4750925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371" y="1"/>
                  </a:moveTo>
                  <a:lnTo>
                    <a:pt x="1" y="186"/>
                  </a:lnTo>
                  <a:lnTo>
                    <a:pt x="5180" y="7029"/>
                  </a:lnTo>
                  <a:lnTo>
                    <a:pt x="5550" y="6659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3" name="Google Shape;1223;p59"/>
            <p:cNvSpPr/>
            <p:nvPr/>
          </p:nvSpPr>
          <p:spPr>
            <a:xfrm>
              <a:off x="5352025" y="4695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370" y="0"/>
                  </a:moveTo>
                  <a:lnTo>
                    <a:pt x="0" y="370"/>
                  </a:lnTo>
                  <a:lnTo>
                    <a:pt x="5549" y="6843"/>
                  </a:lnTo>
                  <a:lnTo>
                    <a:pt x="5919" y="647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4" name="Google Shape;1224;p59"/>
            <p:cNvSpPr/>
            <p:nvPr/>
          </p:nvSpPr>
          <p:spPr>
            <a:xfrm>
              <a:off x="5416750" y="46399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186" y="1"/>
                  </a:moveTo>
                  <a:lnTo>
                    <a:pt x="1" y="371"/>
                  </a:lnTo>
                  <a:lnTo>
                    <a:pt x="5734" y="6659"/>
                  </a:lnTo>
                  <a:lnTo>
                    <a:pt x="6104" y="6474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5" name="Google Shape;1225;p59"/>
            <p:cNvSpPr/>
            <p:nvPr/>
          </p:nvSpPr>
          <p:spPr>
            <a:xfrm>
              <a:off x="5476875" y="45844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370" y="0"/>
                  </a:moveTo>
                  <a:lnTo>
                    <a:pt x="0" y="370"/>
                  </a:lnTo>
                  <a:lnTo>
                    <a:pt x="5918" y="6474"/>
                  </a:lnTo>
                  <a:lnTo>
                    <a:pt x="6288" y="6104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6" name="Google Shape;1226;p59"/>
            <p:cNvSpPr/>
            <p:nvPr/>
          </p:nvSpPr>
          <p:spPr>
            <a:xfrm>
              <a:off x="5536975" y="4524375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370" y="0"/>
                  </a:moveTo>
                  <a:lnTo>
                    <a:pt x="0" y="370"/>
                  </a:lnTo>
                  <a:lnTo>
                    <a:pt x="6104" y="6288"/>
                  </a:lnTo>
                  <a:lnTo>
                    <a:pt x="6474" y="5918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7" name="Google Shape;1227;p59"/>
            <p:cNvSpPr/>
            <p:nvPr/>
          </p:nvSpPr>
          <p:spPr>
            <a:xfrm>
              <a:off x="5592450" y="4464250"/>
              <a:ext cx="166500" cy="152625"/>
            </a:xfrm>
            <a:custGeom>
              <a:rect b="b" l="l" r="r" t="t"/>
              <a:pathLst>
                <a:path extrusionOk="0" h="6105" w="6660">
                  <a:moveTo>
                    <a:pt x="371" y="1"/>
                  </a:moveTo>
                  <a:lnTo>
                    <a:pt x="1" y="371"/>
                  </a:lnTo>
                  <a:lnTo>
                    <a:pt x="6474" y="6104"/>
                  </a:lnTo>
                  <a:lnTo>
                    <a:pt x="6659" y="573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8" name="Google Shape;1228;p59"/>
            <p:cNvSpPr/>
            <p:nvPr/>
          </p:nvSpPr>
          <p:spPr>
            <a:xfrm>
              <a:off x="5647950" y="4399525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370" y="0"/>
                  </a:moveTo>
                  <a:lnTo>
                    <a:pt x="0" y="370"/>
                  </a:lnTo>
                  <a:lnTo>
                    <a:pt x="6658" y="5919"/>
                  </a:lnTo>
                  <a:lnTo>
                    <a:pt x="6843" y="5549"/>
                  </a:lnTo>
                  <a:lnTo>
                    <a:pt x="37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9" name="Google Shape;1229;p59"/>
            <p:cNvSpPr/>
            <p:nvPr/>
          </p:nvSpPr>
          <p:spPr>
            <a:xfrm>
              <a:off x="5703425" y="43347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186" y="1"/>
                  </a:moveTo>
                  <a:lnTo>
                    <a:pt x="1" y="371"/>
                  </a:lnTo>
                  <a:lnTo>
                    <a:pt x="6659" y="5550"/>
                  </a:lnTo>
                  <a:lnTo>
                    <a:pt x="7029" y="518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0" name="Google Shape;1230;p59"/>
            <p:cNvSpPr/>
            <p:nvPr/>
          </p:nvSpPr>
          <p:spPr>
            <a:xfrm>
              <a:off x="5754300" y="42654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185" y="1"/>
                  </a:moveTo>
                  <a:lnTo>
                    <a:pt x="0" y="371"/>
                  </a:lnTo>
                  <a:lnTo>
                    <a:pt x="6843" y="5549"/>
                  </a:lnTo>
                  <a:lnTo>
                    <a:pt x="7213" y="4994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1" name="Google Shape;1231;p59"/>
            <p:cNvSpPr/>
            <p:nvPr/>
          </p:nvSpPr>
          <p:spPr>
            <a:xfrm>
              <a:off x="5800525" y="419607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186" y="0"/>
                  </a:moveTo>
                  <a:lnTo>
                    <a:pt x="1" y="370"/>
                  </a:lnTo>
                  <a:lnTo>
                    <a:pt x="7029" y="5179"/>
                  </a:lnTo>
                  <a:lnTo>
                    <a:pt x="7399" y="4809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2" name="Google Shape;1232;p59"/>
            <p:cNvSpPr/>
            <p:nvPr/>
          </p:nvSpPr>
          <p:spPr>
            <a:xfrm>
              <a:off x="5846775" y="4126725"/>
              <a:ext cx="189600" cy="124850"/>
            </a:xfrm>
            <a:custGeom>
              <a:rect b="b" l="l" r="r" t="t"/>
              <a:pathLst>
                <a:path extrusionOk="0" h="4994" w="7584">
                  <a:moveTo>
                    <a:pt x="185" y="0"/>
                  </a:moveTo>
                  <a:lnTo>
                    <a:pt x="0" y="370"/>
                  </a:lnTo>
                  <a:lnTo>
                    <a:pt x="7213" y="4994"/>
                  </a:lnTo>
                  <a:lnTo>
                    <a:pt x="7583" y="4439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3" name="Google Shape;1233;p59"/>
            <p:cNvSpPr/>
            <p:nvPr/>
          </p:nvSpPr>
          <p:spPr>
            <a:xfrm>
              <a:off x="5888375" y="40527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371" y="1"/>
                  </a:moveTo>
                  <a:lnTo>
                    <a:pt x="1" y="556"/>
                  </a:lnTo>
                  <a:lnTo>
                    <a:pt x="7399" y="4810"/>
                  </a:lnTo>
                  <a:lnTo>
                    <a:pt x="7769" y="4440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4" name="Google Shape;1234;p59"/>
            <p:cNvSpPr/>
            <p:nvPr/>
          </p:nvSpPr>
          <p:spPr>
            <a:xfrm>
              <a:off x="5930000" y="3983375"/>
              <a:ext cx="194225" cy="111000"/>
            </a:xfrm>
            <a:custGeom>
              <a:rect b="b" l="l" r="r" t="t"/>
              <a:pathLst>
                <a:path extrusionOk="0" h="4440" w="7769">
                  <a:moveTo>
                    <a:pt x="185" y="1"/>
                  </a:moveTo>
                  <a:lnTo>
                    <a:pt x="0" y="371"/>
                  </a:lnTo>
                  <a:lnTo>
                    <a:pt x="7583" y="4440"/>
                  </a:lnTo>
                  <a:lnTo>
                    <a:pt x="7768" y="3885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5" name="Google Shape;1235;p59"/>
            <p:cNvSpPr/>
            <p:nvPr/>
          </p:nvSpPr>
          <p:spPr>
            <a:xfrm>
              <a:off x="5966975" y="3904775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371" y="1"/>
                  </a:moveTo>
                  <a:lnTo>
                    <a:pt x="1" y="555"/>
                  </a:lnTo>
                  <a:lnTo>
                    <a:pt x="7769" y="4254"/>
                  </a:lnTo>
                  <a:lnTo>
                    <a:pt x="7954" y="3884"/>
                  </a:lnTo>
                  <a:lnTo>
                    <a:pt x="37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6" name="Google Shape;1236;p59"/>
            <p:cNvSpPr/>
            <p:nvPr/>
          </p:nvSpPr>
          <p:spPr>
            <a:xfrm>
              <a:off x="6003975" y="3830800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185" y="0"/>
                  </a:moveTo>
                  <a:lnTo>
                    <a:pt x="0" y="370"/>
                  </a:lnTo>
                  <a:lnTo>
                    <a:pt x="7768" y="3884"/>
                  </a:lnTo>
                  <a:lnTo>
                    <a:pt x="8138" y="3514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7" name="Google Shape;1237;p59"/>
            <p:cNvSpPr/>
            <p:nvPr/>
          </p:nvSpPr>
          <p:spPr>
            <a:xfrm>
              <a:off x="6027100" y="3724450"/>
              <a:ext cx="203475" cy="92500"/>
            </a:xfrm>
            <a:custGeom>
              <a:rect b="b" l="l" r="r" t="t"/>
              <a:pathLst>
                <a:path extrusionOk="0" h="3700" w="8139">
                  <a:moveTo>
                    <a:pt x="185" y="0"/>
                  </a:moveTo>
                  <a:lnTo>
                    <a:pt x="0" y="555"/>
                  </a:lnTo>
                  <a:lnTo>
                    <a:pt x="7953" y="3699"/>
                  </a:lnTo>
                  <a:lnTo>
                    <a:pt x="8138" y="314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8" name="Google Shape;1238;p59"/>
            <p:cNvSpPr/>
            <p:nvPr/>
          </p:nvSpPr>
          <p:spPr>
            <a:xfrm>
              <a:off x="6068700" y="3673575"/>
              <a:ext cx="203475" cy="87900"/>
            </a:xfrm>
            <a:custGeom>
              <a:rect b="b" l="l" r="r" t="t"/>
              <a:pathLst>
                <a:path extrusionOk="0" h="3516" w="8139">
                  <a:moveTo>
                    <a:pt x="186" y="1"/>
                  </a:moveTo>
                  <a:lnTo>
                    <a:pt x="1" y="556"/>
                  </a:lnTo>
                  <a:lnTo>
                    <a:pt x="7954" y="3515"/>
                  </a:lnTo>
                  <a:lnTo>
                    <a:pt x="8139" y="2960"/>
                  </a:lnTo>
                  <a:lnTo>
                    <a:pt x="18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39" name="Google Shape;1239;p59"/>
            <p:cNvSpPr/>
            <p:nvPr/>
          </p:nvSpPr>
          <p:spPr>
            <a:xfrm>
              <a:off x="6096450" y="3594975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185" y="1"/>
                  </a:moveTo>
                  <a:lnTo>
                    <a:pt x="1" y="556"/>
                  </a:lnTo>
                  <a:lnTo>
                    <a:pt x="8138" y="3145"/>
                  </a:lnTo>
                  <a:lnTo>
                    <a:pt x="8323" y="259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0" name="Google Shape;1240;p59"/>
            <p:cNvSpPr/>
            <p:nvPr/>
          </p:nvSpPr>
          <p:spPr>
            <a:xfrm>
              <a:off x="6119575" y="3516375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185" y="1"/>
                  </a:moveTo>
                  <a:lnTo>
                    <a:pt x="0" y="370"/>
                  </a:lnTo>
                  <a:lnTo>
                    <a:pt x="8323" y="2775"/>
                  </a:lnTo>
                  <a:lnTo>
                    <a:pt x="8323" y="2220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1" name="Google Shape;1241;p59"/>
            <p:cNvSpPr/>
            <p:nvPr/>
          </p:nvSpPr>
          <p:spPr>
            <a:xfrm>
              <a:off x="6142700" y="343315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185" y="0"/>
                  </a:moveTo>
                  <a:lnTo>
                    <a:pt x="0" y="555"/>
                  </a:lnTo>
                  <a:lnTo>
                    <a:pt x="8323" y="2590"/>
                  </a:lnTo>
                  <a:lnTo>
                    <a:pt x="8323" y="2035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2" name="Google Shape;1242;p59"/>
            <p:cNvSpPr/>
            <p:nvPr/>
          </p:nvSpPr>
          <p:spPr>
            <a:xfrm>
              <a:off x="6161175" y="3349925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186" y="0"/>
                  </a:moveTo>
                  <a:lnTo>
                    <a:pt x="1" y="555"/>
                  </a:lnTo>
                  <a:lnTo>
                    <a:pt x="8324" y="2405"/>
                  </a:lnTo>
                  <a:lnTo>
                    <a:pt x="8509" y="1850"/>
                  </a:lnTo>
                  <a:lnTo>
                    <a:pt x="186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3" name="Google Shape;1243;p59"/>
            <p:cNvSpPr/>
            <p:nvPr/>
          </p:nvSpPr>
          <p:spPr>
            <a:xfrm>
              <a:off x="6179675" y="3271325"/>
              <a:ext cx="212725" cy="46250"/>
            </a:xfrm>
            <a:custGeom>
              <a:rect b="b" l="l" r="r" t="t"/>
              <a:pathLst>
                <a:path extrusionOk="0" h="1850" w="8509">
                  <a:moveTo>
                    <a:pt x="1" y="0"/>
                  </a:moveTo>
                  <a:lnTo>
                    <a:pt x="1" y="370"/>
                  </a:lnTo>
                  <a:lnTo>
                    <a:pt x="8323" y="1850"/>
                  </a:lnTo>
                  <a:lnTo>
                    <a:pt x="8508" y="148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4" name="Google Shape;1244;p59"/>
            <p:cNvSpPr/>
            <p:nvPr/>
          </p:nvSpPr>
          <p:spPr>
            <a:xfrm>
              <a:off x="6188925" y="3188100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185" y="0"/>
                  </a:moveTo>
                  <a:lnTo>
                    <a:pt x="1" y="370"/>
                  </a:lnTo>
                  <a:lnTo>
                    <a:pt x="8508" y="1665"/>
                  </a:lnTo>
                  <a:lnTo>
                    <a:pt x="8693" y="1110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5" name="Google Shape;1245;p59"/>
            <p:cNvSpPr/>
            <p:nvPr/>
          </p:nvSpPr>
          <p:spPr>
            <a:xfrm>
              <a:off x="6202800" y="3104850"/>
              <a:ext cx="212725" cy="32400"/>
            </a:xfrm>
            <a:custGeom>
              <a:rect b="b" l="l" r="r" t="t"/>
              <a:pathLst>
                <a:path extrusionOk="0" h="1296" w="8509">
                  <a:moveTo>
                    <a:pt x="0" y="1"/>
                  </a:moveTo>
                  <a:lnTo>
                    <a:pt x="0" y="371"/>
                  </a:lnTo>
                  <a:lnTo>
                    <a:pt x="8508" y="1296"/>
                  </a:lnTo>
                  <a:lnTo>
                    <a:pt x="8508" y="7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6" name="Google Shape;1246;p59"/>
            <p:cNvSpPr/>
            <p:nvPr/>
          </p:nvSpPr>
          <p:spPr>
            <a:xfrm>
              <a:off x="6207425" y="3017000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185" y="1"/>
                  </a:moveTo>
                  <a:lnTo>
                    <a:pt x="0" y="556"/>
                  </a:lnTo>
                  <a:lnTo>
                    <a:pt x="8693" y="1111"/>
                  </a:lnTo>
                  <a:lnTo>
                    <a:pt x="8693" y="741"/>
                  </a:lnTo>
                  <a:lnTo>
                    <a:pt x="18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7" name="Google Shape;1247;p59"/>
            <p:cNvSpPr/>
            <p:nvPr/>
          </p:nvSpPr>
          <p:spPr>
            <a:xfrm>
              <a:off x="6212050" y="2933775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0" y="1"/>
                  </a:moveTo>
                  <a:lnTo>
                    <a:pt x="0" y="556"/>
                  </a:lnTo>
                  <a:lnTo>
                    <a:pt x="8508" y="925"/>
                  </a:lnTo>
                  <a:lnTo>
                    <a:pt x="8693" y="37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8" name="Google Shape;1248;p59"/>
            <p:cNvSpPr/>
            <p:nvPr/>
          </p:nvSpPr>
          <p:spPr>
            <a:xfrm>
              <a:off x="6216675" y="2850550"/>
              <a:ext cx="212700" cy="13900"/>
            </a:xfrm>
            <a:custGeom>
              <a:rect b="b" l="l" r="r" t="t"/>
              <a:pathLst>
                <a:path extrusionOk="0" h="556" w="8508">
                  <a:moveTo>
                    <a:pt x="0" y="1"/>
                  </a:moveTo>
                  <a:lnTo>
                    <a:pt x="0" y="555"/>
                  </a:lnTo>
                  <a:lnTo>
                    <a:pt x="8508" y="555"/>
                  </a:lnTo>
                  <a:lnTo>
                    <a:pt x="850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9" name="Google Shape;1249;p59"/>
            <p:cNvSpPr/>
            <p:nvPr/>
          </p:nvSpPr>
          <p:spPr>
            <a:xfrm>
              <a:off x="6225925" y="2734950"/>
              <a:ext cx="217325" cy="23150"/>
            </a:xfrm>
            <a:custGeom>
              <a:rect b="b" l="l" r="r" t="t"/>
              <a:pathLst>
                <a:path extrusionOk="0" h="926" w="8693">
                  <a:moveTo>
                    <a:pt x="8693" y="1"/>
                  </a:moveTo>
                  <a:lnTo>
                    <a:pt x="0" y="371"/>
                  </a:lnTo>
                  <a:lnTo>
                    <a:pt x="185" y="926"/>
                  </a:lnTo>
                  <a:lnTo>
                    <a:pt x="8693" y="556"/>
                  </a:lnTo>
                  <a:lnTo>
                    <a:pt x="869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0" name="Google Shape;1250;p59"/>
            <p:cNvSpPr/>
            <p:nvPr/>
          </p:nvSpPr>
          <p:spPr>
            <a:xfrm>
              <a:off x="6207425" y="2670225"/>
              <a:ext cx="217350" cy="27775"/>
            </a:xfrm>
            <a:custGeom>
              <a:rect b="b" l="l" r="r" t="t"/>
              <a:pathLst>
                <a:path extrusionOk="0" h="1111" w="8694">
                  <a:moveTo>
                    <a:pt x="8508" y="0"/>
                  </a:moveTo>
                  <a:lnTo>
                    <a:pt x="0" y="555"/>
                  </a:lnTo>
                  <a:lnTo>
                    <a:pt x="185" y="1110"/>
                  </a:lnTo>
                  <a:lnTo>
                    <a:pt x="8693" y="370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1" name="Google Shape;1251;p59"/>
            <p:cNvSpPr/>
            <p:nvPr/>
          </p:nvSpPr>
          <p:spPr>
            <a:xfrm>
              <a:off x="6202800" y="2577750"/>
              <a:ext cx="212725" cy="37025"/>
            </a:xfrm>
            <a:custGeom>
              <a:rect b="b" l="l" r="r" t="t"/>
              <a:pathLst>
                <a:path extrusionOk="0" h="1481" w="8509">
                  <a:moveTo>
                    <a:pt x="8508" y="0"/>
                  </a:moveTo>
                  <a:lnTo>
                    <a:pt x="0" y="925"/>
                  </a:lnTo>
                  <a:lnTo>
                    <a:pt x="0" y="1480"/>
                  </a:lnTo>
                  <a:lnTo>
                    <a:pt x="8508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2" name="Google Shape;1252;p59"/>
            <p:cNvSpPr/>
            <p:nvPr/>
          </p:nvSpPr>
          <p:spPr>
            <a:xfrm>
              <a:off x="6188925" y="2485275"/>
              <a:ext cx="217350" cy="41625"/>
            </a:xfrm>
            <a:custGeom>
              <a:rect b="b" l="l" r="r" t="t"/>
              <a:pathLst>
                <a:path extrusionOk="0" h="1665" w="8694">
                  <a:moveTo>
                    <a:pt x="8508" y="0"/>
                  </a:moveTo>
                  <a:lnTo>
                    <a:pt x="1" y="1295"/>
                  </a:lnTo>
                  <a:lnTo>
                    <a:pt x="185" y="1665"/>
                  </a:lnTo>
                  <a:lnTo>
                    <a:pt x="8693" y="555"/>
                  </a:lnTo>
                  <a:lnTo>
                    <a:pt x="850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3" name="Google Shape;1253;p59"/>
            <p:cNvSpPr/>
            <p:nvPr/>
          </p:nvSpPr>
          <p:spPr>
            <a:xfrm>
              <a:off x="6179675" y="2397425"/>
              <a:ext cx="212725" cy="50875"/>
            </a:xfrm>
            <a:custGeom>
              <a:rect b="b" l="l" r="r" t="t"/>
              <a:pathLst>
                <a:path extrusionOk="0" h="2035" w="8509">
                  <a:moveTo>
                    <a:pt x="8323" y="0"/>
                  </a:moveTo>
                  <a:lnTo>
                    <a:pt x="1" y="1480"/>
                  </a:lnTo>
                  <a:lnTo>
                    <a:pt x="1" y="2035"/>
                  </a:lnTo>
                  <a:lnTo>
                    <a:pt x="8508" y="370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4" name="Google Shape;1254;p59"/>
            <p:cNvSpPr/>
            <p:nvPr/>
          </p:nvSpPr>
          <p:spPr>
            <a:xfrm>
              <a:off x="6161175" y="2304950"/>
              <a:ext cx="212725" cy="60125"/>
            </a:xfrm>
            <a:custGeom>
              <a:rect b="b" l="l" r="r" t="t"/>
              <a:pathLst>
                <a:path extrusionOk="0" h="2405" w="8509">
                  <a:moveTo>
                    <a:pt x="8324" y="0"/>
                  </a:moveTo>
                  <a:lnTo>
                    <a:pt x="1" y="1850"/>
                  </a:lnTo>
                  <a:lnTo>
                    <a:pt x="186" y="2405"/>
                  </a:lnTo>
                  <a:lnTo>
                    <a:pt x="8509" y="555"/>
                  </a:lnTo>
                  <a:lnTo>
                    <a:pt x="832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5" name="Google Shape;1255;p59"/>
            <p:cNvSpPr/>
            <p:nvPr/>
          </p:nvSpPr>
          <p:spPr>
            <a:xfrm>
              <a:off x="6142700" y="2217100"/>
              <a:ext cx="208075" cy="64750"/>
            </a:xfrm>
            <a:custGeom>
              <a:rect b="b" l="l" r="r" t="t"/>
              <a:pathLst>
                <a:path extrusionOk="0" h="2590" w="8323">
                  <a:moveTo>
                    <a:pt x="8323" y="0"/>
                  </a:moveTo>
                  <a:lnTo>
                    <a:pt x="0" y="2035"/>
                  </a:lnTo>
                  <a:lnTo>
                    <a:pt x="185" y="2590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6" name="Google Shape;1256;p59"/>
            <p:cNvSpPr/>
            <p:nvPr/>
          </p:nvSpPr>
          <p:spPr>
            <a:xfrm>
              <a:off x="6119575" y="2129250"/>
              <a:ext cx="208100" cy="69375"/>
            </a:xfrm>
            <a:custGeom>
              <a:rect b="b" l="l" r="r" t="t"/>
              <a:pathLst>
                <a:path extrusionOk="0" h="2775" w="8324">
                  <a:moveTo>
                    <a:pt x="8323" y="0"/>
                  </a:moveTo>
                  <a:lnTo>
                    <a:pt x="0" y="2405"/>
                  </a:lnTo>
                  <a:lnTo>
                    <a:pt x="185" y="2774"/>
                  </a:lnTo>
                  <a:lnTo>
                    <a:pt x="8323" y="555"/>
                  </a:lnTo>
                  <a:lnTo>
                    <a:pt x="832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7" name="Google Shape;1257;p59"/>
            <p:cNvSpPr/>
            <p:nvPr/>
          </p:nvSpPr>
          <p:spPr>
            <a:xfrm>
              <a:off x="6096450" y="2041400"/>
              <a:ext cx="208100" cy="78625"/>
            </a:xfrm>
            <a:custGeom>
              <a:rect b="b" l="l" r="r" t="t"/>
              <a:pathLst>
                <a:path extrusionOk="0" h="3145" w="8324">
                  <a:moveTo>
                    <a:pt x="8138" y="0"/>
                  </a:moveTo>
                  <a:lnTo>
                    <a:pt x="1" y="2589"/>
                  </a:lnTo>
                  <a:lnTo>
                    <a:pt x="185" y="3144"/>
                  </a:lnTo>
                  <a:lnTo>
                    <a:pt x="8323" y="555"/>
                  </a:lnTo>
                  <a:lnTo>
                    <a:pt x="813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8" name="Google Shape;1258;p59"/>
            <p:cNvSpPr/>
            <p:nvPr/>
          </p:nvSpPr>
          <p:spPr>
            <a:xfrm>
              <a:off x="6068700" y="1958150"/>
              <a:ext cx="203475" cy="83275"/>
            </a:xfrm>
            <a:custGeom>
              <a:rect b="b" l="l" r="r" t="t"/>
              <a:pathLst>
                <a:path extrusionOk="0" h="3331" w="8139">
                  <a:moveTo>
                    <a:pt x="7954" y="1"/>
                  </a:moveTo>
                  <a:lnTo>
                    <a:pt x="1" y="2775"/>
                  </a:lnTo>
                  <a:lnTo>
                    <a:pt x="186" y="3330"/>
                  </a:lnTo>
                  <a:lnTo>
                    <a:pt x="8139" y="371"/>
                  </a:lnTo>
                  <a:lnTo>
                    <a:pt x="795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9" name="Google Shape;1259;p59"/>
            <p:cNvSpPr/>
            <p:nvPr/>
          </p:nvSpPr>
          <p:spPr>
            <a:xfrm>
              <a:off x="6036350" y="1870300"/>
              <a:ext cx="203450" cy="92500"/>
            </a:xfrm>
            <a:custGeom>
              <a:rect b="b" l="l" r="r" t="t"/>
              <a:pathLst>
                <a:path extrusionOk="0" h="3700" w="8138">
                  <a:moveTo>
                    <a:pt x="7953" y="1"/>
                  </a:moveTo>
                  <a:lnTo>
                    <a:pt x="0" y="3145"/>
                  </a:lnTo>
                  <a:lnTo>
                    <a:pt x="185" y="3700"/>
                  </a:lnTo>
                  <a:lnTo>
                    <a:pt x="8138" y="556"/>
                  </a:lnTo>
                  <a:lnTo>
                    <a:pt x="795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0" name="Google Shape;1260;p59"/>
            <p:cNvSpPr/>
            <p:nvPr/>
          </p:nvSpPr>
          <p:spPr>
            <a:xfrm>
              <a:off x="6003975" y="1787075"/>
              <a:ext cx="203475" cy="97125"/>
            </a:xfrm>
            <a:custGeom>
              <a:rect b="b" l="l" r="r" t="t"/>
              <a:pathLst>
                <a:path extrusionOk="0" h="3885" w="8139">
                  <a:moveTo>
                    <a:pt x="7768" y="1"/>
                  </a:moveTo>
                  <a:lnTo>
                    <a:pt x="0" y="3515"/>
                  </a:lnTo>
                  <a:lnTo>
                    <a:pt x="185" y="3885"/>
                  </a:lnTo>
                  <a:lnTo>
                    <a:pt x="8138" y="371"/>
                  </a:lnTo>
                  <a:lnTo>
                    <a:pt x="7768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1" name="Google Shape;1261;p59"/>
            <p:cNvSpPr/>
            <p:nvPr/>
          </p:nvSpPr>
          <p:spPr>
            <a:xfrm>
              <a:off x="5966975" y="1703850"/>
              <a:ext cx="198850" cy="106375"/>
            </a:xfrm>
            <a:custGeom>
              <a:rect b="b" l="l" r="r" t="t"/>
              <a:pathLst>
                <a:path extrusionOk="0" h="4255" w="7954">
                  <a:moveTo>
                    <a:pt x="7769" y="1"/>
                  </a:moveTo>
                  <a:lnTo>
                    <a:pt x="1" y="3700"/>
                  </a:lnTo>
                  <a:lnTo>
                    <a:pt x="371" y="4254"/>
                  </a:lnTo>
                  <a:lnTo>
                    <a:pt x="7954" y="371"/>
                  </a:lnTo>
                  <a:lnTo>
                    <a:pt x="776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2" name="Google Shape;1262;p59"/>
            <p:cNvSpPr/>
            <p:nvPr/>
          </p:nvSpPr>
          <p:spPr>
            <a:xfrm>
              <a:off x="5930000" y="1620625"/>
              <a:ext cx="194225" cy="115625"/>
            </a:xfrm>
            <a:custGeom>
              <a:rect b="b" l="l" r="r" t="t"/>
              <a:pathLst>
                <a:path extrusionOk="0" h="4625" w="7769">
                  <a:moveTo>
                    <a:pt x="7583" y="0"/>
                  </a:moveTo>
                  <a:lnTo>
                    <a:pt x="0" y="4069"/>
                  </a:lnTo>
                  <a:lnTo>
                    <a:pt x="185" y="4624"/>
                  </a:lnTo>
                  <a:lnTo>
                    <a:pt x="7768" y="555"/>
                  </a:lnTo>
                  <a:lnTo>
                    <a:pt x="758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3" name="Google Shape;1263;p59"/>
            <p:cNvSpPr/>
            <p:nvPr/>
          </p:nvSpPr>
          <p:spPr>
            <a:xfrm>
              <a:off x="5888375" y="1542025"/>
              <a:ext cx="194225" cy="120250"/>
            </a:xfrm>
            <a:custGeom>
              <a:rect b="b" l="l" r="r" t="t"/>
              <a:pathLst>
                <a:path extrusionOk="0" h="4810" w="7769">
                  <a:moveTo>
                    <a:pt x="7399" y="0"/>
                  </a:moveTo>
                  <a:lnTo>
                    <a:pt x="1" y="4254"/>
                  </a:lnTo>
                  <a:lnTo>
                    <a:pt x="371" y="4809"/>
                  </a:lnTo>
                  <a:lnTo>
                    <a:pt x="7769" y="370"/>
                  </a:lnTo>
                  <a:lnTo>
                    <a:pt x="739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4" name="Google Shape;1264;p59"/>
            <p:cNvSpPr/>
            <p:nvPr/>
          </p:nvSpPr>
          <p:spPr>
            <a:xfrm>
              <a:off x="5856025" y="1458800"/>
              <a:ext cx="184975" cy="124850"/>
            </a:xfrm>
            <a:custGeom>
              <a:rect b="b" l="l" r="r" t="t"/>
              <a:pathLst>
                <a:path extrusionOk="0" h="4994" w="7399">
                  <a:moveTo>
                    <a:pt x="7213" y="0"/>
                  </a:moveTo>
                  <a:lnTo>
                    <a:pt x="0" y="4624"/>
                  </a:lnTo>
                  <a:lnTo>
                    <a:pt x="185" y="4994"/>
                  </a:lnTo>
                  <a:lnTo>
                    <a:pt x="7398" y="555"/>
                  </a:lnTo>
                  <a:lnTo>
                    <a:pt x="7213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5" name="Google Shape;1265;p59"/>
            <p:cNvSpPr/>
            <p:nvPr/>
          </p:nvSpPr>
          <p:spPr>
            <a:xfrm>
              <a:off x="5800525" y="1389425"/>
              <a:ext cx="184975" cy="129500"/>
            </a:xfrm>
            <a:custGeom>
              <a:rect b="b" l="l" r="r" t="t"/>
              <a:pathLst>
                <a:path extrusionOk="0" h="5180" w="7399">
                  <a:moveTo>
                    <a:pt x="7029" y="1"/>
                  </a:moveTo>
                  <a:lnTo>
                    <a:pt x="1" y="4625"/>
                  </a:lnTo>
                  <a:lnTo>
                    <a:pt x="371" y="5180"/>
                  </a:lnTo>
                  <a:lnTo>
                    <a:pt x="7399" y="371"/>
                  </a:lnTo>
                  <a:lnTo>
                    <a:pt x="70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6" name="Google Shape;1266;p59"/>
            <p:cNvSpPr/>
            <p:nvPr/>
          </p:nvSpPr>
          <p:spPr>
            <a:xfrm>
              <a:off x="5754300" y="1310825"/>
              <a:ext cx="180350" cy="138750"/>
            </a:xfrm>
            <a:custGeom>
              <a:rect b="b" l="l" r="r" t="t"/>
              <a:pathLst>
                <a:path extrusionOk="0" h="5550" w="7214">
                  <a:moveTo>
                    <a:pt x="6843" y="1"/>
                  </a:moveTo>
                  <a:lnTo>
                    <a:pt x="0" y="5179"/>
                  </a:lnTo>
                  <a:lnTo>
                    <a:pt x="185" y="5549"/>
                  </a:lnTo>
                  <a:lnTo>
                    <a:pt x="7213" y="556"/>
                  </a:lnTo>
                  <a:lnTo>
                    <a:pt x="6843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7" name="Google Shape;1267;p59"/>
            <p:cNvSpPr/>
            <p:nvPr/>
          </p:nvSpPr>
          <p:spPr>
            <a:xfrm>
              <a:off x="5703425" y="1241475"/>
              <a:ext cx="175725" cy="138750"/>
            </a:xfrm>
            <a:custGeom>
              <a:rect b="b" l="l" r="r" t="t"/>
              <a:pathLst>
                <a:path extrusionOk="0" h="5550" w="7029">
                  <a:moveTo>
                    <a:pt x="6659" y="0"/>
                  </a:moveTo>
                  <a:lnTo>
                    <a:pt x="1" y="5179"/>
                  </a:lnTo>
                  <a:lnTo>
                    <a:pt x="186" y="5549"/>
                  </a:lnTo>
                  <a:lnTo>
                    <a:pt x="7029" y="370"/>
                  </a:lnTo>
                  <a:lnTo>
                    <a:pt x="66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8" name="Google Shape;1268;p59"/>
            <p:cNvSpPr/>
            <p:nvPr/>
          </p:nvSpPr>
          <p:spPr>
            <a:xfrm>
              <a:off x="5647950" y="1167500"/>
              <a:ext cx="171100" cy="147975"/>
            </a:xfrm>
            <a:custGeom>
              <a:rect b="b" l="l" r="r" t="t"/>
              <a:pathLst>
                <a:path extrusionOk="0" h="5919" w="6844">
                  <a:moveTo>
                    <a:pt x="6474" y="0"/>
                  </a:moveTo>
                  <a:lnTo>
                    <a:pt x="0" y="5549"/>
                  </a:lnTo>
                  <a:lnTo>
                    <a:pt x="370" y="5919"/>
                  </a:lnTo>
                  <a:lnTo>
                    <a:pt x="6843" y="370"/>
                  </a:lnTo>
                  <a:lnTo>
                    <a:pt x="647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69" name="Google Shape;1269;p59"/>
            <p:cNvSpPr/>
            <p:nvPr/>
          </p:nvSpPr>
          <p:spPr>
            <a:xfrm>
              <a:off x="5583200" y="1093525"/>
              <a:ext cx="166500" cy="152600"/>
            </a:xfrm>
            <a:custGeom>
              <a:rect b="b" l="l" r="r" t="t"/>
              <a:pathLst>
                <a:path extrusionOk="0" h="6104" w="6660">
                  <a:moveTo>
                    <a:pt x="6289" y="0"/>
                  </a:moveTo>
                  <a:lnTo>
                    <a:pt x="1" y="5734"/>
                  </a:lnTo>
                  <a:lnTo>
                    <a:pt x="186" y="6103"/>
                  </a:lnTo>
                  <a:lnTo>
                    <a:pt x="6659" y="370"/>
                  </a:lnTo>
                  <a:lnTo>
                    <a:pt x="628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0" name="Google Shape;1270;p59"/>
            <p:cNvSpPr/>
            <p:nvPr/>
          </p:nvSpPr>
          <p:spPr>
            <a:xfrm>
              <a:off x="5536975" y="1033400"/>
              <a:ext cx="161850" cy="157225"/>
            </a:xfrm>
            <a:custGeom>
              <a:rect b="b" l="l" r="r" t="t"/>
              <a:pathLst>
                <a:path extrusionOk="0" h="6289" w="6474">
                  <a:moveTo>
                    <a:pt x="6104" y="1"/>
                  </a:moveTo>
                  <a:lnTo>
                    <a:pt x="0" y="5919"/>
                  </a:lnTo>
                  <a:lnTo>
                    <a:pt x="370" y="6289"/>
                  </a:lnTo>
                  <a:lnTo>
                    <a:pt x="6474" y="371"/>
                  </a:lnTo>
                  <a:lnTo>
                    <a:pt x="610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1" name="Google Shape;1271;p59"/>
            <p:cNvSpPr/>
            <p:nvPr/>
          </p:nvSpPr>
          <p:spPr>
            <a:xfrm>
              <a:off x="5476875" y="968675"/>
              <a:ext cx="157225" cy="161850"/>
            </a:xfrm>
            <a:custGeom>
              <a:rect b="b" l="l" r="r" t="t"/>
              <a:pathLst>
                <a:path extrusionOk="0" h="6474" w="6289">
                  <a:moveTo>
                    <a:pt x="5918" y="0"/>
                  </a:moveTo>
                  <a:lnTo>
                    <a:pt x="0" y="6104"/>
                  </a:lnTo>
                  <a:lnTo>
                    <a:pt x="370" y="6474"/>
                  </a:lnTo>
                  <a:lnTo>
                    <a:pt x="6288" y="370"/>
                  </a:lnTo>
                  <a:lnTo>
                    <a:pt x="5918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2" name="Google Shape;1272;p59"/>
            <p:cNvSpPr/>
            <p:nvPr/>
          </p:nvSpPr>
          <p:spPr>
            <a:xfrm>
              <a:off x="5416750" y="908550"/>
              <a:ext cx="152625" cy="166500"/>
            </a:xfrm>
            <a:custGeom>
              <a:rect b="b" l="l" r="r" t="t"/>
              <a:pathLst>
                <a:path extrusionOk="0" h="6660" w="6105">
                  <a:moveTo>
                    <a:pt x="5549" y="1"/>
                  </a:moveTo>
                  <a:lnTo>
                    <a:pt x="1" y="6289"/>
                  </a:lnTo>
                  <a:lnTo>
                    <a:pt x="371" y="6659"/>
                  </a:lnTo>
                  <a:lnTo>
                    <a:pt x="6104" y="371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3" name="Google Shape;1273;p59"/>
            <p:cNvSpPr/>
            <p:nvPr/>
          </p:nvSpPr>
          <p:spPr>
            <a:xfrm>
              <a:off x="5352025" y="848450"/>
              <a:ext cx="147975" cy="171100"/>
            </a:xfrm>
            <a:custGeom>
              <a:rect b="b" l="l" r="r" t="t"/>
              <a:pathLst>
                <a:path extrusionOk="0" h="6844" w="5919">
                  <a:moveTo>
                    <a:pt x="5549" y="1"/>
                  </a:moveTo>
                  <a:lnTo>
                    <a:pt x="0" y="6474"/>
                  </a:lnTo>
                  <a:lnTo>
                    <a:pt x="370" y="6844"/>
                  </a:lnTo>
                  <a:lnTo>
                    <a:pt x="5919" y="186"/>
                  </a:lnTo>
                  <a:lnTo>
                    <a:pt x="554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4" name="Google Shape;1274;p59"/>
            <p:cNvSpPr/>
            <p:nvPr/>
          </p:nvSpPr>
          <p:spPr>
            <a:xfrm>
              <a:off x="5287275" y="788350"/>
              <a:ext cx="138750" cy="175725"/>
            </a:xfrm>
            <a:custGeom>
              <a:rect b="b" l="l" r="r" t="t"/>
              <a:pathLst>
                <a:path extrusionOk="0" h="7029" w="5550">
                  <a:moveTo>
                    <a:pt x="5180" y="0"/>
                  </a:moveTo>
                  <a:lnTo>
                    <a:pt x="1" y="6843"/>
                  </a:lnTo>
                  <a:lnTo>
                    <a:pt x="371" y="7028"/>
                  </a:lnTo>
                  <a:lnTo>
                    <a:pt x="5550" y="370"/>
                  </a:lnTo>
                  <a:lnTo>
                    <a:pt x="518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5" name="Google Shape;1275;p59"/>
            <p:cNvSpPr/>
            <p:nvPr/>
          </p:nvSpPr>
          <p:spPr>
            <a:xfrm>
              <a:off x="5217925" y="732850"/>
              <a:ext cx="134125" cy="180350"/>
            </a:xfrm>
            <a:custGeom>
              <a:rect b="b" l="l" r="r" t="t"/>
              <a:pathLst>
                <a:path extrusionOk="0" h="7214" w="5365">
                  <a:moveTo>
                    <a:pt x="4994" y="1"/>
                  </a:moveTo>
                  <a:lnTo>
                    <a:pt x="1" y="7029"/>
                  </a:lnTo>
                  <a:lnTo>
                    <a:pt x="371" y="7214"/>
                  </a:lnTo>
                  <a:lnTo>
                    <a:pt x="5364" y="371"/>
                  </a:lnTo>
                  <a:lnTo>
                    <a:pt x="4994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6" name="Google Shape;1276;p59"/>
            <p:cNvSpPr/>
            <p:nvPr/>
          </p:nvSpPr>
          <p:spPr>
            <a:xfrm>
              <a:off x="5148575" y="682000"/>
              <a:ext cx="129500" cy="184975"/>
            </a:xfrm>
            <a:custGeom>
              <a:rect b="b" l="l" r="r" t="t"/>
              <a:pathLst>
                <a:path extrusionOk="0" h="7399" w="5180">
                  <a:moveTo>
                    <a:pt x="4809" y="0"/>
                  </a:moveTo>
                  <a:lnTo>
                    <a:pt x="0" y="7213"/>
                  </a:lnTo>
                  <a:lnTo>
                    <a:pt x="555" y="7398"/>
                  </a:lnTo>
                  <a:lnTo>
                    <a:pt x="5179" y="370"/>
                  </a:lnTo>
                  <a:lnTo>
                    <a:pt x="480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7" name="Google Shape;1277;p59"/>
            <p:cNvSpPr/>
            <p:nvPr/>
          </p:nvSpPr>
          <p:spPr>
            <a:xfrm>
              <a:off x="5079225" y="631125"/>
              <a:ext cx="124850" cy="189600"/>
            </a:xfrm>
            <a:custGeom>
              <a:rect b="b" l="l" r="r" t="t"/>
              <a:pathLst>
                <a:path extrusionOk="0" h="7584" w="4994">
                  <a:moveTo>
                    <a:pt x="4439" y="1"/>
                  </a:moveTo>
                  <a:lnTo>
                    <a:pt x="0" y="7399"/>
                  </a:lnTo>
                  <a:lnTo>
                    <a:pt x="370" y="7584"/>
                  </a:lnTo>
                  <a:lnTo>
                    <a:pt x="4994" y="371"/>
                  </a:lnTo>
                  <a:lnTo>
                    <a:pt x="443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8" name="Google Shape;1278;p59"/>
            <p:cNvSpPr/>
            <p:nvPr/>
          </p:nvSpPr>
          <p:spPr>
            <a:xfrm>
              <a:off x="5005225" y="584900"/>
              <a:ext cx="120250" cy="194225"/>
            </a:xfrm>
            <a:custGeom>
              <a:rect b="b" l="l" r="r" t="t"/>
              <a:pathLst>
                <a:path extrusionOk="0" h="7769" w="4810">
                  <a:moveTo>
                    <a:pt x="4440" y="0"/>
                  </a:moveTo>
                  <a:lnTo>
                    <a:pt x="1" y="7398"/>
                  </a:lnTo>
                  <a:lnTo>
                    <a:pt x="556" y="7768"/>
                  </a:lnTo>
                  <a:lnTo>
                    <a:pt x="4810" y="370"/>
                  </a:lnTo>
                  <a:lnTo>
                    <a:pt x="444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79" name="Google Shape;1279;p59"/>
            <p:cNvSpPr/>
            <p:nvPr/>
          </p:nvSpPr>
          <p:spPr>
            <a:xfrm>
              <a:off x="4931250" y="543275"/>
              <a:ext cx="115625" cy="194225"/>
            </a:xfrm>
            <a:custGeom>
              <a:rect b="b" l="l" r="r" t="t"/>
              <a:pathLst>
                <a:path extrusionOk="0" h="7769" w="4625">
                  <a:moveTo>
                    <a:pt x="4070" y="1"/>
                  </a:moveTo>
                  <a:lnTo>
                    <a:pt x="1" y="7399"/>
                  </a:lnTo>
                  <a:lnTo>
                    <a:pt x="556" y="7769"/>
                  </a:lnTo>
                  <a:lnTo>
                    <a:pt x="4625" y="186"/>
                  </a:lnTo>
                  <a:lnTo>
                    <a:pt x="407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0" name="Google Shape;1280;p59"/>
            <p:cNvSpPr/>
            <p:nvPr/>
          </p:nvSpPr>
          <p:spPr>
            <a:xfrm>
              <a:off x="4857275" y="501675"/>
              <a:ext cx="106375" cy="198850"/>
            </a:xfrm>
            <a:custGeom>
              <a:rect b="b" l="l" r="r" t="t"/>
              <a:pathLst>
                <a:path extrusionOk="0" h="7954" w="4255">
                  <a:moveTo>
                    <a:pt x="3884" y="0"/>
                  </a:moveTo>
                  <a:lnTo>
                    <a:pt x="1" y="7583"/>
                  </a:lnTo>
                  <a:lnTo>
                    <a:pt x="555" y="7953"/>
                  </a:lnTo>
                  <a:lnTo>
                    <a:pt x="4254" y="185"/>
                  </a:lnTo>
                  <a:lnTo>
                    <a:pt x="3884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1" name="Google Shape;1281;p59"/>
            <p:cNvSpPr/>
            <p:nvPr/>
          </p:nvSpPr>
          <p:spPr>
            <a:xfrm>
              <a:off x="4783300" y="460050"/>
              <a:ext cx="97125" cy="203475"/>
            </a:xfrm>
            <a:custGeom>
              <a:rect b="b" l="l" r="r" t="t"/>
              <a:pathLst>
                <a:path extrusionOk="0" h="8139" w="3885">
                  <a:moveTo>
                    <a:pt x="3329" y="1"/>
                  </a:moveTo>
                  <a:lnTo>
                    <a:pt x="0" y="7954"/>
                  </a:lnTo>
                  <a:lnTo>
                    <a:pt x="370" y="8139"/>
                  </a:lnTo>
                  <a:lnTo>
                    <a:pt x="3884" y="371"/>
                  </a:lnTo>
                  <a:lnTo>
                    <a:pt x="3329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2" name="Google Shape;1282;p59"/>
            <p:cNvSpPr/>
            <p:nvPr/>
          </p:nvSpPr>
          <p:spPr>
            <a:xfrm>
              <a:off x="4704700" y="427700"/>
              <a:ext cx="92500" cy="203450"/>
            </a:xfrm>
            <a:custGeom>
              <a:rect b="b" l="l" r="r" t="t"/>
              <a:pathLst>
                <a:path extrusionOk="0" h="8138" w="3700">
                  <a:moveTo>
                    <a:pt x="3329" y="0"/>
                  </a:moveTo>
                  <a:lnTo>
                    <a:pt x="0" y="7953"/>
                  </a:lnTo>
                  <a:lnTo>
                    <a:pt x="555" y="8138"/>
                  </a:lnTo>
                  <a:lnTo>
                    <a:pt x="3699" y="185"/>
                  </a:lnTo>
                  <a:lnTo>
                    <a:pt x="332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3" name="Google Shape;1283;p59"/>
            <p:cNvSpPr/>
            <p:nvPr/>
          </p:nvSpPr>
          <p:spPr>
            <a:xfrm>
              <a:off x="4626075" y="395325"/>
              <a:ext cx="87900" cy="203475"/>
            </a:xfrm>
            <a:custGeom>
              <a:rect b="b" l="l" r="r" t="t"/>
              <a:pathLst>
                <a:path extrusionOk="0" h="8139" w="3516">
                  <a:moveTo>
                    <a:pt x="2960" y="0"/>
                  </a:moveTo>
                  <a:lnTo>
                    <a:pt x="1" y="7953"/>
                  </a:lnTo>
                  <a:lnTo>
                    <a:pt x="556" y="8138"/>
                  </a:lnTo>
                  <a:lnTo>
                    <a:pt x="3515" y="185"/>
                  </a:lnTo>
                  <a:lnTo>
                    <a:pt x="296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4" name="Google Shape;1284;p59"/>
            <p:cNvSpPr/>
            <p:nvPr/>
          </p:nvSpPr>
          <p:spPr>
            <a:xfrm>
              <a:off x="4547475" y="362950"/>
              <a:ext cx="78625" cy="208100"/>
            </a:xfrm>
            <a:custGeom>
              <a:rect b="b" l="l" r="r" t="t"/>
              <a:pathLst>
                <a:path extrusionOk="0" h="8324" w="3145">
                  <a:moveTo>
                    <a:pt x="2590" y="1"/>
                  </a:moveTo>
                  <a:lnTo>
                    <a:pt x="1" y="8139"/>
                  </a:lnTo>
                  <a:lnTo>
                    <a:pt x="556" y="8324"/>
                  </a:lnTo>
                  <a:lnTo>
                    <a:pt x="3145" y="186"/>
                  </a:lnTo>
                  <a:lnTo>
                    <a:pt x="259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5" name="Google Shape;1285;p59"/>
            <p:cNvSpPr/>
            <p:nvPr/>
          </p:nvSpPr>
          <p:spPr>
            <a:xfrm>
              <a:off x="4468875" y="339825"/>
              <a:ext cx="69375" cy="208100"/>
            </a:xfrm>
            <a:custGeom>
              <a:rect b="b" l="l" r="r" t="t"/>
              <a:pathLst>
                <a:path extrusionOk="0" h="8324" w="2775">
                  <a:moveTo>
                    <a:pt x="2220" y="1"/>
                  </a:moveTo>
                  <a:lnTo>
                    <a:pt x="1" y="8139"/>
                  </a:lnTo>
                  <a:lnTo>
                    <a:pt x="370" y="8324"/>
                  </a:lnTo>
                  <a:lnTo>
                    <a:pt x="2775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6" name="Google Shape;1286;p59"/>
            <p:cNvSpPr/>
            <p:nvPr/>
          </p:nvSpPr>
          <p:spPr>
            <a:xfrm>
              <a:off x="4385650" y="316725"/>
              <a:ext cx="64750" cy="208075"/>
            </a:xfrm>
            <a:custGeom>
              <a:rect b="b" l="l" r="r" t="t"/>
              <a:pathLst>
                <a:path extrusionOk="0" h="8323" w="2590">
                  <a:moveTo>
                    <a:pt x="2035" y="0"/>
                  </a:moveTo>
                  <a:lnTo>
                    <a:pt x="0" y="8138"/>
                  </a:lnTo>
                  <a:lnTo>
                    <a:pt x="555" y="8323"/>
                  </a:lnTo>
                  <a:lnTo>
                    <a:pt x="259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7" name="Google Shape;1287;p59"/>
            <p:cNvSpPr/>
            <p:nvPr/>
          </p:nvSpPr>
          <p:spPr>
            <a:xfrm>
              <a:off x="4302425" y="293600"/>
              <a:ext cx="55500" cy="212725"/>
            </a:xfrm>
            <a:custGeom>
              <a:rect b="b" l="l" r="r" t="t"/>
              <a:pathLst>
                <a:path extrusionOk="0" h="8509" w="2220">
                  <a:moveTo>
                    <a:pt x="1850" y="0"/>
                  </a:moveTo>
                  <a:lnTo>
                    <a:pt x="0" y="8323"/>
                  </a:lnTo>
                  <a:lnTo>
                    <a:pt x="555" y="8508"/>
                  </a:lnTo>
                  <a:lnTo>
                    <a:pt x="2220" y="185"/>
                  </a:lnTo>
                  <a:lnTo>
                    <a:pt x="185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8" name="Google Shape;1288;p59"/>
            <p:cNvSpPr/>
            <p:nvPr/>
          </p:nvSpPr>
          <p:spPr>
            <a:xfrm>
              <a:off x="4223825" y="279725"/>
              <a:ext cx="46250" cy="212725"/>
            </a:xfrm>
            <a:custGeom>
              <a:rect b="b" l="l" r="r" t="t"/>
              <a:pathLst>
                <a:path extrusionOk="0" h="8509" w="1850">
                  <a:moveTo>
                    <a:pt x="1295" y="1"/>
                  </a:moveTo>
                  <a:lnTo>
                    <a:pt x="0" y="8323"/>
                  </a:lnTo>
                  <a:lnTo>
                    <a:pt x="370" y="8508"/>
                  </a:lnTo>
                  <a:lnTo>
                    <a:pt x="185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89" name="Google Shape;1289;p59"/>
            <p:cNvSpPr/>
            <p:nvPr/>
          </p:nvSpPr>
          <p:spPr>
            <a:xfrm>
              <a:off x="4140600" y="261225"/>
              <a:ext cx="41625" cy="217350"/>
            </a:xfrm>
            <a:custGeom>
              <a:rect b="b" l="l" r="r" t="t"/>
              <a:pathLst>
                <a:path extrusionOk="0" h="8694" w="1665">
                  <a:moveTo>
                    <a:pt x="1110" y="1"/>
                  </a:moveTo>
                  <a:lnTo>
                    <a:pt x="0" y="8509"/>
                  </a:lnTo>
                  <a:lnTo>
                    <a:pt x="370" y="8693"/>
                  </a:lnTo>
                  <a:lnTo>
                    <a:pt x="1665" y="186"/>
                  </a:lnTo>
                  <a:lnTo>
                    <a:pt x="1110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0" name="Google Shape;1290;p59"/>
            <p:cNvSpPr/>
            <p:nvPr/>
          </p:nvSpPr>
          <p:spPr>
            <a:xfrm>
              <a:off x="4057350" y="251975"/>
              <a:ext cx="32400" cy="212725"/>
            </a:xfrm>
            <a:custGeom>
              <a:rect b="b" l="l" r="r" t="t"/>
              <a:pathLst>
                <a:path extrusionOk="0" h="8509" w="1296">
                  <a:moveTo>
                    <a:pt x="741" y="1"/>
                  </a:moveTo>
                  <a:lnTo>
                    <a:pt x="1" y="8509"/>
                  </a:lnTo>
                  <a:lnTo>
                    <a:pt x="371" y="8509"/>
                  </a:lnTo>
                  <a:lnTo>
                    <a:pt x="1296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1" name="Google Shape;1291;p59"/>
            <p:cNvSpPr/>
            <p:nvPr/>
          </p:nvSpPr>
          <p:spPr>
            <a:xfrm>
              <a:off x="3969500" y="242725"/>
              <a:ext cx="27775" cy="217350"/>
            </a:xfrm>
            <a:custGeom>
              <a:rect b="b" l="l" r="r" t="t"/>
              <a:pathLst>
                <a:path extrusionOk="0" h="8694" w="1111">
                  <a:moveTo>
                    <a:pt x="741" y="1"/>
                  </a:moveTo>
                  <a:lnTo>
                    <a:pt x="1" y="8509"/>
                  </a:lnTo>
                  <a:lnTo>
                    <a:pt x="556" y="8694"/>
                  </a:lnTo>
                  <a:lnTo>
                    <a:pt x="1111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2" name="Google Shape;1292;p59"/>
            <p:cNvSpPr/>
            <p:nvPr/>
          </p:nvSpPr>
          <p:spPr>
            <a:xfrm>
              <a:off x="3886275" y="238125"/>
              <a:ext cx="23150" cy="217325"/>
            </a:xfrm>
            <a:custGeom>
              <a:rect b="b" l="l" r="r" t="t"/>
              <a:pathLst>
                <a:path extrusionOk="0" h="8693" w="926">
                  <a:moveTo>
                    <a:pt x="371" y="0"/>
                  </a:moveTo>
                  <a:lnTo>
                    <a:pt x="1" y="8693"/>
                  </a:lnTo>
                  <a:lnTo>
                    <a:pt x="556" y="8693"/>
                  </a:lnTo>
                  <a:lnTo>
                    <a:pt x="925" y="185"/>
                  </a:lnTo>
                  <a:lnTo>
                    <a:pt x="37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1296" name="Shape 1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97" name="Google Shape;1297;p60"/>
          <p:cNvGrpSpPr/>
          <p:nvPr/>
        </p:nvGrpSpPr>
        <p:grpSpPr>
          <a:xfrm>
            <a:off x="1095143" y="2241600"/>
            <a:ext cx="730896" cy="153148"/>
            <a:chOff x="4635250" y="3790225"/>
            <a:chExt cx="415825" cy="87125"/>
          </a:xfrm>
        </p:grpSpPr>
        <p:sp>
          <p:nvSpPr>
            <p:cNvPr id="1298" name="Google Shape;1298;p60"/>
            <p:cNvSpPr/>
            <p:nvPr/>
          </p:nvSpPr>
          <p:spPr>
            <a:xfrm>
              <a:off x="4722350" y="3790238"/>
              <a:ext cx="328725" cy="87100"/>
            </a:xfrm>
            <a:custGeom>
              <a:rect b="b" l="l" r="r" t="t"/>
              <a:pathLst>
                <a:path extrusionOk="0" h="3484" w="13149">
                  <a:moveTo>
                    <a:pt x="0" y="0"/>
                  </a:moveTo>
                  <a:lnTo>
                    <a:pt x="0" y="3484"/>
                  </a:lnTo>
                  <a:lnTo>
                    <a:pt x="9665" y="3484"/>
                  </a:lnTo>
                  <a:cubicBezTo>
                    <a:pt x="11591" y="3484"/>
                    <a:pt x="13148" y="1926"/>
                    <a:pt x="13148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99" name="Google Shape;1299;p60"/>
            <p:cNvSpPr/>
            <p:nvPr/>
          </p:nvSpPr>
          <p:spPr>
            <a:xfrm>
              <a:off x="4635250" y="3790238"/>
              <a:ext cx="87125" cy="87100"/>
            </a:xfrm>
            <a:custGeom>
              <a:rect b="b" l="l" r="r" t="t"/>
              <a:pathLst>
                <a:path extrusionOk="0" h="3484" w="3485">
                  <a:moveTo>
                    <a:pt x="3484" y="0"/>
                  </a:moveTo>
                  <a:cubicBezTo>
                    <a:pt x="1559" y="0"/>
                    <a:pt x="1" y="1558"/>
                    <a:pt x="1" y="3484"/>
                  </a:cubicBezTo>
                  <a:lnTo>
                    <a:pt x="3484" y="3484"/>
                  </a:lnTo>
                  <a:lnTo>
                    <a:pt x="34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0" name="Google Shape;1300;p60"/>
            <p:cNvSpPr/>
            <p:nvPr/>
          </p:nvSpPr>
          <p:spPr>
            <a:xfrm>
              <a:off x="4722350" y="3790225"/>
              <a:ext cx="87300" cy="87125"/>
            </a:xfrm>
            <a:custGeom>
              <a:rect b="b" l="l" r="r" t="t"/>
              <a:pathLst>
                <a:path extrusionOk="0" h="3485" w="3492">
                  <a:moveTo>
                    <a:pt x="7" y="0"/>
                  </a:moveTo>
                  <a:lnTo>
                    <a:pt x="0" y="3484"/>
                  </a:lnTo>
                  <a:cubicBezTo>
                    <a:pt x="1926" y="3484"/>
                    <a:pt x="3491" y="1926"/>
                    <a:pt x="3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1" name="Google Shape;1301;p60"/>
          <p:cNvGrpSpPr/>
          <p:nvPr/>
        </p:nvGrpSpPr>
        <p:grpSpPr>
          <a:xfrm>
            <a:off x="1666833" y="4037852"/>
            <a:ext cx="175876" cy="179996"/>
            <a:chOff x="4280575" y="2131725"/>
            <a:chExt cx="141950" cy="145275"/>
          </a:xfrm>
        </p:grpSpPr>
        <p:sp>
          <p:nvSpPr>
            <p:cNvPr id="1302" name="Google Shape;1302;p60"/>
            <p:cNvSpPr/>
            <p:nvPr/>
          </p:nvSpPr>
          <p:spPr>
            <a:xfrm>
              <a:off x="4280575" y="2131725"/>
              <a:ext cx="141950" cy="97050"/>
            </a:xfrm>
            <a:custGeom>
              <a:rect b="b" l="l" r="r" t="t"/>
              <a:pathLst>
                <a:path extrusionOk="0" h="3882" w="5678">
                  <a:moveTo>
                    <a:pt x="448" y="1"/>
                  </a:moveTo>
                  <a:cubicBezTo>
                    <a:pt x="203" y="1"/>
                    <a:pt x="1" y="203"/>
                    <a:pt x="1" y="455"/>
                  </a:cubicBezTo>
                  <a:lnTo>
                    <a:pt x="1" y="3427"/>
                  </a:lnTo>
                  <a:cubicBezTo>
                    <a:pt x="1" y="3679"/>
                    <a:pt x="203" y="3881"/>
                    <a:pt x="448" y="3881"/>
                  </a:cubicBezTo>
                  <a:lnTo>
                    <a:pt x="5223" y="3881"/>
                  </a:lnTo>
                  <a:cubicBezTo>
                    <a:pt x="5475" y="3881"/>
                    <a:pt x="5677" y="3679"/>
                    <a:pt x="5677" y="3427"/>
                  </a:cubicBezTo>
                  <a:lnTo>
                    <a:pt x="5677" y="455"/>
                  </a:lnTo>
                  <a:cubicBezTo>
                    <a:pt x="5677" y="203"/>
                    <a:pt x="5475" y="1"/>
                    <a:pt x="5223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3" name="Google Shape;1303;p60"/>
            <p:cNvSpPr/>
            <p:nvPr/>
          </p:nvSpPr>
          <p:spPr>
            <a:xfrm>
              <a:off x="4320625" y="2227850"/>
              <a:ext cx="45100" cy="49150"/>
            </a:xfrm>
            <a:custGeom>
              <a:rect b="b" l="l" r="r" t="t"/>
              <a:pathLst>
                <a:path extrusionOk="0" h="1966" w="1804">
                  <a:moveTo>
                    <a:pt x="447" y="1284"/>
                  </a:moveTo>
                  <a:lnTo>
                    <a:pt x="447" y="1291"/>
                  </a:lnTo>
                  <a:lnTo>
                    <a:pt x="440" y="1284"/>
                  </a:lnTo>
                  <a:close/>
                  <a:moveTo>
                    <a:pt x="1168" y="0"/>
                  </a:moveTo>
                  <a:lnTo>
                    <a:pt x="1168" y="707"/>
                  </a:lnTo>
                  <a:cubicBezTo>
                    <a:pt x="1168" y="916"/>
                    <a:pt x="1168" y="959"/>
                    <a:pt x="894" y="959"/>
                  </a:cubicBezTo>
                  <a:lnTo>
                    <a:pt x="779" y="959"/>
                  </a:lnTo>
                  <a:lnTo>
                    <a:pt x="837" y="916"/>
                  </a:lnTo>
                  <a:cubicBezTo>
                    <a:pt x="957" y="785"/>
                    <a:pt x="842" y="608"/>
                    <a:pt x="703" y="608"/>
                  </a:cubicBezTo>
                  <a:cubicBezTo>
                    <a:pt x="666" y="608"/>
                    <a:pt x="628" y="621"/>
                    <a:pt x="591" y="649"/>
                  </a:cubicBezTo>
                  <a:lnTo>
                    <a:pt x="51" y="1154"/>
                  </a:lnTo>
                  <a:lnTo>
                    <a:pt x="43" y="1154"/>
                  </a:lnTo>
                  <a:lnTo>
                    <a:pt x="43" y="1161"/>
                  </a:lnTo>
                  <a:lnTo>
                    <a:pt x="36" y="1169"/>
                  </a:lnTo>
                  <a:cubicBezTo>
                    <a:pt x="36" y="1169"/>
                    <a:pt x="29" y="1176"/>
                    <a:pt x="29" y="1183"/>
                  </a:cubicBezTo>
                  <a:cubicBezTo>
                    <a:pt x="22" y="1190"/>
                    <a:pt x="22" y="1190"/>
                    <a:pt x="14" y="1197"/>
                  </a:cubicBezTo>
                  <a:cubicBezTo>
                    <a:pt x="14" y="1205"/>
                    <a:pt x="14" y="1205"/>
                    <a:pt x="7" y="1212"/>
                  </a:cubicBezTo>
                  <a:cubicBezTo>
                    <a:pt x="7" y="1219"/>
                    <a:pt x="7" y="1226"/>
                    <a:pt x="0" y="1234"/>
                  </a:cubicBezTo>
                  <a:lnTo>
                    <a:pt x="0" y="1248"/>
                  </a:lnTo>
                  <a:lnTo>
                    <a:pt x="0" y="1262"/>
                  </a:lnTo>
                  <a:lnTo>
                    <a:pt x="0" y="1284"/>
                  </a:lnTo>
                  <a:lnTo>
                    <a:pt x="0" y="1298"/>
                  </a:lnTo>
                  <a:cubicBezTo>
                    <a:pt x="0" y="1306"/>
                    <a:pt x="0" y="1306"/>
                    <a:pt x="0" y="1313"/>
                  </a:cubicBezTo>
                  <a:lnTo>
                    <a:pt x="0" y="1334"/>
                  </a:lnTo>
                  <a:cubicBezTo>
                    <a:pt x="7" y="1334"/>
                    <a:pt x="7" y="1342"/>
                    <a:pt x="7" y="1349"/>
                  </a:cubicBezTo>
                  <a:cubicBezTo>
                    <a:pt x="14" y="1356"/>
                    <a:pt x="14" y="1356"/>
                    <a:pt x="14" y="1363"/>
                  </a:cubicBezTo>
                  <a:cubicBezTo>
                    <a:pt x="22" y="1371"/>
                    <a:pt x="22" y="1378"/>
                    <a:pt x="29" y="1378"/>
                  </a:cubicBezTo>
                  <a:lnTo>
                    <a:pt x="36" y="1392"/>
                  </a:lnTo>
                  <a:lnTo>
                    <a:pt x="43" y="1407"/>
                  </a:lnTo>
                  <a:lnTo>
                    <a:pt x="51" y="1407"/>
                  </a:lnTo>
                  <a:lnTo>
                    <a:pt x="591" y="1911"/>
                  </a:lnTo>
                  <a:cubicBezTo>
                    <a:pt x="624" y="1948"/>
                    <a:pt x="669" y="1966"/>
                    <a:pt x="715" y="1966"/>
                  </a:cubicBezTo>
                  <a:cubicBezTo>
                    <a:pt x="761" y="1966"/>
                    <a:pt x="808" y="1948"/>
                    <a:pt x="844" y="1911"/>
                  </a:cubicBezTo>
                  <a:cubicBezTo>
                    <a:pt x="909" y="1839"/>
                    <a:pt x="909" y="1724"/>
                    <a:pt x="837" y="1659"/>
                  </a:cubicBezTo>
                  <a:lnTo>
                    <a:pt x="765" y="1594"/>
                  </a:lnTo>
                  <a:lnTo>
                    <a:pt x="894" y="1594"/>
                  </a:lnTo>
                  <a:cubicBezTo>
                    <a:pt x="1305" y="1594"/>
                    <a:pt x="1803" y="1443"/>
                    <a:pt x="1803" y="707"/>
                  </a:cubicBezTo>
                  <a:lnTo>
                    <a:pt x="1803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4" name="Google Shape;1304;p60"/>
          <p:cNvGrpSpPr/>
          <p:nvPr/>
        </p:nvGrpSpPr>
        <p:grpSpPr>
          <a:xfrm>
            <a:off x="1667926" y="4265283"/>
            <a:ext cx="175927" cy="152252"/>
            <a:chOff x="4088738" y="4379875"/>
            <a:chExt cx="176900" cy="153125"/>
          </a:xfrm>
        </p:grpSpPr>
        <p:sp>
          <p:nvSpPr>
            <p:cNvPr id="1305" name="Google Shape;1305;p60"/>
            <p:cNvSpPr/>
            <p:nvPr/>
          </p:nvSpPr>
          <p:spPr>
            <a:xfrm>
              <a:off x="4088738" y="4379875"/>
              <a:ext cx="176900" cy="153125"/>
            </a:xfrm>
            <a:custGeom>
              <a:rect b="b" l="l" r="r" t="t"/>
              <a:pathLst>
                <a:path extrusionOk="0" h="6125" w="7076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7076" y="3066"/>
                  </a:lnTo>
                  <a:lnTo>
                    <a:pt x="53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6" name="Google Shape;1306;p60"/>
            <p:cNvSpPr/>
            <p:nvPr/>
          </p:nvSpPr>
          <p:spPr>
            <a:xfrm>
              <a:off x="4088738" y="4379875"/>
              <a:ext cx="132725" cy="153125"/>
            </a:xfrm>
            <a:custGeom>
              <a:rect b="b" l="l" r="r" t="t"/>
              <a:pathLst>
                <a:path extrusionOk="0" h="6125" w="5309">
                  <a:moveTo>
                    <a:pt x="1768" y="1"/>
                  </a:moveTo>
                  <a:lnTo>
                    <a:pt x="1" y="3066"/>
                  </a:lnTo>
                  <a:lnTo>
                    <a:pt x="1768" y="6124"/>
                  </a:lnTo>
                  <a:lnTo>
                    <a:pt x="5309" y="6124"/>
                  </a:lnTo>
                  <a:lnTo>
                    <a:pt x="1768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07" name="Google Shape;1307;p60"/>
          <p:cNvGrpSpPr/>
          <p:nvPr/>
        </p:nvGrpSpPr>
        <p:grpSpPr>
          <a:xfrm flipH="1" rot="10800000">
            <a:off x="1086570" y="4291428"/>
            <a:ext cx="486625" cy="126984"/>
            <a:chOff x="4173650" y="2515975"/>
            <a:chExt cx="216413" cy="56475"/>
          </a:xfrm>
        </p:grpSpPr>
        <p:sp>
          <p:nvSpPr>
            <p:cNvPr id="1308" name="Google Shape;1308;p60"/>
            <p:cNvSpPr/>
            <p:nvPr/>
          </p:nvSpPr>
          <p:spPr>
            <a:xfrm>
              <a:off x="4257138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1" y="2258"/>
                    <a:pt x="5316" y="1753"/>
                    <a:pt x="5316" y="1126"/>
                  </a:cubicBezTo>
                  <a:cubicBezTo>
                    <a:pt x="5316" y="506"/>
                    <a:pt x="4811" y="1"/>
                    <a:pt x="41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09" name="Google Shape;1309;p60"/>
            <p:cNvSpPr/>
            <p:nvPr/>
          </p:nvSpPr>
          <p:spPr>
            <a:xfrm>
              <a:off x="4173650" y="2515975"/>
              <a:ext cx="132925" cy="56475"/>
            </a:xfrm>
            <a:custGeom>
              <a:rect b="b" l="l" r="r" t="t"/>
              <a:pathLst>
                <a:path extrusionOk="0" h="2259" w="5317">
                  <a:moveTo>
                    <a:pt x="1" y="1"/>
                  </a:moveTo>
                  <a:lnTo>
                    <a:pt x="1" y="2258"/>
                  </a:lnTo>
                  <a:lnTo>
                    <a:pt x="4191" y="2258"/>
                  </a:lnTo>
                  <a:cubicBezTo>
                    <a:pt x="4812" y="2258"/>
                    <a:pt x="5316" y="1753"/>
                    <a:pt x="5316" y="1126"/>
                  </a:cubicBezTo>
                  <a:cubicBezTo>
                    <a:pt x="5316" y="506"/>
                    <a:pt x="4812" y="1"/>
                    <a:pt x="4191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10" name="Google Shape;1310;p60"/>
          <p:cNvGrpSpPr/>
          <p:nvPr/>
        </p:nvGrpSpPr>
        <p:grpSpPr>
          <a:xfrm>
            <a:off x="1088757" y="1726562"/>
            <a:ext cx="743797" cy="171366"/>
            <a:chOff x="4109513" y="1964562"/>
            <a:chExt cx="501313" cy="117575"/>
          </a:xfrm>
        </p:grpSpPr>
        <p:sp>
          <p:nvSpPr>
            <p:cNvPr id="1311" name="Google Shape;1311;p60"/>
            <p:cNvSpPr/>
            <p:nvPr/>
          </p:nvSpPr>
          <p:spPr>
            <a:xfrm>
              <a:off x="4230425" y="1964850"/>
              <a:ext cx="380400" cy="117000"/>
            </a:xfrm>
            <a:prstGeom prst="rect">
              <a:avLst/>
            </a:pr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2" name="Google Shape;1312;p60"/>
            <p:cNvGrpSpPr/>
            <p:nvPr/>
          </p:nvGrpSpPr>
          <p:grpSpPr>
            <a:xfrm rot="-5400000">
              <a:off x="4154963" y="1919112"/>
              <a:ext cx="117575" cy="208475"/>
              <a:chOff x="3314125" y="1799775"/>
              <a:chExt cx="117575" cy="208475"/>
            </a:xfrm>
          </p:grpSpPr>
          <p:sp>
            <p:nvSpPr>
              <p:cNvPr id="1313" name="Google Shape;1313;p60"/>
              <p:cNvSpPr/>
              <p:nvPr/>
            </p:nvSpPr>
            <p:spPr>
              <a:xfrm>
                <a:off x="3314125" y="1799775"/>
                <a:ext cx="117575" cy="208475"/>
              </a:xfrm>
              <a:custGeom>
                <a:rect b="b" l="l" r="r" t="t"/>
                <a:pathLst>
                  <a:path extrusionOk="0" h="8339" w="4703">
                    <a:moveTo>
                      <a:pt x="2352" y="1"/>
                    </a:moveTo>
                    <a:cubicBezTo>
                      <a:pt x="1053" y="1"/>
                      <a:pt x="0" y="1047"/>
                      <a:pt x="0" y="2345"/>
                    </a:cubicBezTo>
                    <a:lnTo>
                      <a:pt x="0" y="8338"/>
                    </a:lnTo>
                    <a:lnTo>
                      <a:pt x="4703" y="8338"/>
                    </a:lnTo>
                    <a:lnTo>
                      <a:pt x="4703" y="2345"/>
                    </a:lnTo>
                    <a:cubicBezTo>
                      <a:pt x="4703" y="1047"/>
                      <a:pt x="3650" y="1"/>
                      <a:pt x="235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4" name="Google Shape;1314;p60"/>
              <p:cNvSpPr/>
              <p:nvPr/>
            </p:nvSpPr>
            <p:spPr>
              <a:xfrm>
                <a:off x="3342600" y="1826300"/>
                <a:ext cx="60625" cy="60600"/>
              </a:xfrm>
              <a:custGeom>
                <a:rect b="b" l="l" r="r" t="t"/>
                <a:pathLst>
                  <a:path extrusionOk="0" h="2424" w="2425">
                    <a:moveTo>
                      <a:pt x="1213" y="0"/>
                    </a:moveTo>
                    <a:cubicBezTo>
                      <a:pt x="542" y="0"/>
                      <a:pt x="1" y="541"/>
                      <a:pt x="1" y="1212"/>
                    </a:cubicBezTo>
                    <a:cubicBezTo>
                      <a:pt x="1" y="1883"/>
                      <a:pt x="542" y="2423"/>
                      <a:pt x="1213" y="2423"/>
                    </a:cubicBezTo>
                    <a:cubicBezTo>
                      <a:pt x="1883" y="2423"/>
                      <a:pt x="2424" y="1883"/>
                      <a:pt x="2424" y="1212"/>
                    </a:cubicBezTo>
                    <a:cubicBezTo>
                      <a:pt x="2424" y="541"/>
                      <a:pt x="1883" y="0"/>
                      <a:pt x="1213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5" name="Google Shape;1315;p60"/>
              <p:cNvSpPr/>
              <p:nvPr/>
            </p:nvSpPr>
            <p:spPr>
              <a:xfrm>
                <a:off x="3353975" y="1837650"/>
                <a:ext cx="37875" cy="37900"/>
              </a:xfrm>
              <a:custGeom>
                <a:rect b="b" l="l" r="r" t="t"/>
                <a:pathLst>
                  <a:path extrusionOk="0" h="1516" w="1515">
                    <a:moveTo>
                      <a:pt x="758" y="0"/>
                    </a:moveTo>
                    <a:cubicBezTo>
                      <a:pt x="339" y="0"/>
                      <a:pt x="0" y="339"/>
                      <a:pt x="0" y="758"/>
                    </a:cubicBezTo>
                    <a:cubicBezTo>
                      <a:pt x="0" y="1176"/>
                      <a:pt x="339" y="1515"/>
                      <a:pt x="758" y="1515"/>
                    </a:cubicBezTo>
                    <a:cubicBezTo>
                      <a:pt x="1176" y="1515"/>
                      <a:pt x="1515" y="1176"/>
                      <a:pt x="1515" y="758"/>
                    </a:cubicBezTo>
                    <a:cubicBezTo>
                      <a:pt x="1515" y="339"/>
                      <a:pt x="1176" y="0"/>
                      <a:pt x="75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16" name="Google Shape;1316;p60"/>
          <p:cNvGrpSpPr/>
          <p:nvPr/>
        </p:nvGrpSpPr>
        <p:grpSpPr>
          <a:xfrm>
            <a:off x="1101069" y="2718525"/>
            <a:ext cx="719511" cy="278389"/>
            <a:chOff x="3515000" y="3200728"/>
            <a:chExt cx="338100" cy="130822"/>
          </a:xfrm>
        </p:grpSpPr>
        <p:sp>
          <p:nvSpPr>
            <p:cNvPr id="1317" name="Google Shape;1317;p60"/>
            <p:cNvSpPr/>
            <p:nvPr/>
          </p:nvSpPr>
          <p:spPr>
            <a:xfrm>
              <a:off x="3548525" y="3234525"/>
              <a:ext cx="304575" cy="97025"/>
            </a:xfrm>
            <a:custGeom>
              <a:rect b="b" l="l" r="r" t="t"/>
              <a:pathLst>
                <a:path extrusionOk="0" h="3881" w="12183">
                  <a:moveTo>
                    <a:pt x="1140" y="0"/>
                  </a:moveTo>
                  <a:cubicBezTo>
                    <a:pt x="513" y="0"/>
                    <a:pt x="1" y="512"/>
                    <a:pt x="1" y="1147"/>
                  </a:cubicBezTo>
                  <a:lnTo>
                    <a:pt x="1" y="2734"/>
                  </a:lnTo>
                  <a:cubicBezTo>
                    <a:pt x="1" y="3368"/>
                    <a:pt x="513" y="3880"/>
                    <a:pt x="1140" y="3880"/>
                  </a:cubicBezTo>
                  <a:lnTo>
                    <a:pt x="11035" y="3880"/>
                  </a:lnTo>
                  <a:cubicBezTo>
                    <a:pt x="11670" y="3880"/>
                    <a:pt x="12182" y="3368"/>
                    <a:pt x="12182" y="2734"/>
                  </a:cubicBezTo>
                  <a:lnTo>
                    <a:pt x="12182" y="1147"/>
                  </a:lnTo>
                  <a:cubicBezTo>
                    <a:pt x="12182" y="512"/>
                    <a:pt x="11670" y="0"/>
                    <a:pt x="1103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18" name="Google Shape;1318;p60"/>
            <p:cNvGrpSpPr/>
            <p:nvPr/>
          </p:nvGrpSpPr>
          <p:grpSpPr>
            <a:xfrm>
              <a:off x="3515000" y="3200728"/>
              <a:ext cx="282025" cy="67650"/>
              <a:chOff x="3515000" y="3112625"/>
              <a:chExt cx="282025" cy="67650"/>
            </a:xfrm>
          </p:grpSpPr>
          <p:sp>
            <p:nvSpPr>
              <p:cNvPr id="1319" name="Google Shape;1319;p60"/>
              <p:cNvSpPr/>
              <p:nvPr/>
            </p:nvSpPr>
            <p:spPr>
              <a:xfrm>
                <a:off x="3515000" y="3112625"/>
                <a:ext cx="282025" cy="67650"/>
              </a:xfrm>
              <a:custGeom>
                <a:rect b="b" l="l" r="r" t="t"/>
                <a:pathLst>
                  <a:path extrusionOk="0" h="2706" w="11281">
                    <a:moveTo>
                      <a:pt x="1349" y="0"/>
                    </a:moveTo>
                    <a:cubicBezTo>
                      <a:pt x="606" y="0"/>
                      <a:pt x="0" y="606"/>
                      <a:pt x="0" y="1356"/>
                    </a:cubicBezTo>
                    <a:cubicBezTo>
                      <a:pt x="0" y="2099"/>
                      <a:pt x="606" y="2705"/>
                      <a:pt x="1349" y="2705"/>
                    </a:cubicBezTo>
                    <a:lnTo>
                      <a:pt x="9924" y="2705"/>
                    </a:lnTo>
                    <a:cubicBezTo>
                      <a:pt x="10674" y="2705"/>
                      <a:pt x="11280" y="2099"/>
                      <a:pt x="11280" y="1356"/>
                    </a:cubicBezTo>
                    <a:cubicBezTo>
                      <a:pt x="11280" y="606"/>
                      <a:pt x="10674" y="0"/>
                      <a:pt x="992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0" name="Google Shape;1320;p60"/>
              <p:cNvSpPr/>
              <p:nvPr/>
            </p:nvSpPr>
            <p:spPr>
              <a:xfrm>
                <a:off x="3521850" y="3118313"/>
                <a:ext cx="56275" cy="56275"/>
              </a:xfrm>
              <a:custGeom>
                <a:rect b="b" l="l" r="r" t="t"/>
                <a:pathLst>
                  <a:path extrusionOk="0" h="2251" w="2251">
                    <a:moveTo>
                      <a:pt x="1125" y="1"/>
                    </a:moveTo>
                    <a:cubicBezTo>
                      <a:pt x="505" y="1"/>
                      <a:pt x="0" y="506"/>
                      <a:pt x="0" y="1126"/>
                    </a:cubicBezTo>
                    <a:cubicBezTo>
                      <a:pt x="0" y="1746"/>
                      <a:pt x="505" y="2251"/>
                      <a:pt x="1125" y="2251"/>
                    </a:cubicBezTo>
                    <a:cubicBezTo>
                      <a:pt x="1745" y="2251"/>
                      <a:pt x="2250" y="1746"/>
                      <a:pt x="2250" y="1126"/>
                    </a:cubicBezTo>
                    <a:cubicBezTo>
                      <a:pt x="2250" y="506"/>
                      <a:pt x="1745" y="1"/>
                      <a:pt x="1125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21" name="Google Shape;1321;p60"/>
          <p:cNvGrpSpPr/>
          <p:nvPr/>
        </p:nvGrpSpPr>
        <p:grpSpPr>
          <a:xfrm flipH="1" rot="10800000">
            <a:off x="1082554" y="927918"/>
            <a:ext cx="756748" cy="188711"/>
            <a:chOff x="3199075" y="3739025"/>
            <a:chExt cx="448629" cy="111875"/>
          </a:xfrm>
        </p:grpSpPr>
        <p:sp>
          <p:nvSpPr>
            <p:cNvPr id="1322" name="Google Shape;1322;p60"/>
            <p:cNvSpPr/>
            <p:nvPr/>
          </p:nvSpPr>
          <p:spPr>
            <a:xfrm>
              <a:off x="3199075" y="3739025"/>
              <a:ext cx="448629" cy="111875"/>
            </a:xfrm>
            <a:custGeom>
              <a:rect b="b" l="l" r="r" t="t"/>
              <a:pathLst>
                <a:path extrusionOk="0" h="4475" w="19396">
                  <a:moveTo>
                    <a:pt x="2907" y="1"/>
                  </a:moveTo>
                  <a:cubicBezTo>
                    <a:pt x="1039" y="1"/>
                    <a:pt x="1" y="2236"/>
                    <a:pt x="1263" y="3614"/>
                  </a:cubicBezTo>
                  <a:cubicBezTo>
                    <a:pt x="1292" y="3643"/>
                    <a:pt x="1321" y="3672"/>
                    <a:pt x="1350" y="3708"/>
                  </a:cubicBezTo>
                  <a:cubicBezTo>
                    <a:pt x="1856" y="4214"/>
                    <a:pt x="2526" y="4474"/>
                    <a:pt x="3201" y="4474"/>
                  </a:cubicBezTo>
                  <a:cubicBezTo>
                    <a:pt x="3737" y="4474"/>
                    <a:pt x="4276" y="4310"/>
                    <a:pt x="4739" y="3975"/>
                  </a:cubicBezTo>
                  <a:lnTo>
                    <a:pt x="14325" y="3975"/>
                  </a:lnTo>
                  <a:cubicBezTo>
                    <a:pt x="15399" y="3975"/>
                    <a:pt x="16424" y="3549"/>
                    <a:pt x="17188" y="2792"/>
                  </a:cubicBezTo>
                  <a:lnTo>
                    <a:pt x="19056" y="917"/>
                  </a:lnTo>
                  <a:cubicBezTo>
                    <a:pt x="19395" y="585"/>
                    <a:pt x="19157" y="8"/>
                    <a:pt x="18681" y="8"/>
                  </a:cubicBezTo>
                  <a:lnTo>
                    <a:pt x="2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23" name="Google Shape;1323;p60"/>
            <p:cNvSpPr/>
            <p:nvPr/>
          </p:nvSpPr>
          <p:spPr>
            <a:xfrm>
              <a:off x="3228836" y="3756427"/>
              <a:ext cx="83875" cy="75800"/>
            </a:xfrm>
            <a:custGeom>
              <a:rect b="b" l="l" r="r" t="t"/>
              <a:pathLst>
                <a:path extrusionOk="0" h="3032" w="3355">
                  <a:moveTo>
                    <a:pt x="1681" y="1"/>
                  </a:moveTo>
                  <a:cubicBezTo>
                    <a:pt x="1553" y="1"/>
                    <a:pt x="1422" y="17"/>
                    <a:pt x="1292" y="52"/>
                  </a:cubicBezTo>
                  <a:cubicBezTo>
                    <a:pt x="484" y="261"/>
                    <a:pt x="0" y="1091"/>
                    <a:pt x="210" y="1898"/>
                  </a:cubicBezTo>
                  <a:cubicBezTo>
                    <a:pt x="385" y="2577"/>
                    <a:pt x="999" y="3032"/>
                    <a:pt x="1669" y="3032"/>
                  </a:cubicBezTo>
                  <a:cubicBezTo>
                    <a:pt x="1797" y="3032"/>
                    <a:pt x="1927" y="3015"/>
                    <a:pt x="2056" y="2980"/>
                  </a:cubicBezTo>
                  <a:cubicBezTo>
                    <a:pt x="2871" y="2771"/>
                    <a:pt x="3354" y="1942"/>
                    <a:pt x="3145" y="1134"/>
                  </a:cubicBezTo>
                  <a:cubicBezTo>
                    <a:pt x="2963" y="456"/>
                    <a:pt x="2354" y="1"/>
                    <a:pt x="1681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24" name="Google Shape;1324;p60"/>
          <p:cNvGrpSpPr/>
          <p:nvPr/>
        </p:nvGrpSpPr>
        <p:grpSpPr>
          <a:xfrm>
            <a:off x="1093334" y="3077369"/>
            <a:ext cx="734909" cy="282704"/>
            <a:chOff x="4047975" y="3769179"/>
            <a:chExt cx="343175" cy="132000"/>
          </a:xfrm>
        </p:grpSpPr>
        <p:grpSp>
          <p:nvGrpSpPr>
            <p:cNvPr id="1325" name="Google Shape;1325;p60"/>
            <p:cNvGrpSpPr/>
            <p:nvPr/>
          </p:nvGrpSpPr>
          <p:grpSpPr>
            <a:xfrm>
              <a:off x="4047975" y="3769179"/>
              <a:ext cx="343175" cy="132000"/>
              <a:chOff x="4047975" y="3769179"/>
              <a:chExt cx="343175" cy="132000"/>
            </a:xfrm>
          </p:grpSpPr>
          <p:sp>
            <p:nvSpPr>
              <p:cNvPr id="1326" name="Google Shape;1326;p60"/>
              <p:cNvSpPr/>
              <p:nvPr/>
            </p:nvSpPr>
            <p:spPr>
              <a:xfrm>
                <a:off x="4119925" y="3790775"/>
                <a:ext cx="271225" cy="86025"/>
              </a:xfrm>
              <a:custGeom>
                <a:rect b="b" l="l" r="r" t="t"/>
                <a:pathLst>
                  <a:path extrusionOk="0" h="3441" w="10849">
                    <a:moveTo>
                      <a:pt x="1" y="1"/>
                    </a:moveTo>
                    <a:lnTo>
                      <a:pt x="1" y="3441"/>
                    </a:lnTo>
                    <a:lnTo>
                      <a:pt x="9752" y="3441"/>
                    </a:lnTo>
                    <a:lnTo>
                      <a:pt x="10848" y="1703"/>
                    </a:lnTo>
                    <a:lnTo>
                      <a:pt x="9752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grpSp>
            <p:nvGrpSpPr>
              <p:cNvPr id="1327" name="Google Shape;1327;p60"/>
              <p:cNvGrpSpPr/>
              <p:nvPr/>
            </p:nvGrpSpPr>
            <p:grpSpPr>
              <a:xfrm>
                <a:off x="4047975" y="3769179"/>
                <a:ext cx="288175" cy="132000"/>
                <a:chOff x="4047975" y="3635175"/>
                <a:chExt cx="288175" cy="132000"/>
              </a:xfrm>
            </p:grpSpPr>
            <p:sp>
              <p:nvSpPr>
                <p:cNvPr id="1328" name="Google Shape;1328;p60"/>
                <p:cNvSpPr/>
                <p:nvPr/>
              </p:nvSpPr>
              <p:spPr>
                <a:xfrm>
                  <a:off x="4113425" y="3635175"/>
                  <a:ext cx="222725" cy="46900"/>
                </a:xfrm>
                <a:custGeom>
                  <a:rect b="b" l="l" r="r" t="t"/>
                  <a:pathLst>
                    <a:path extrusionOk="0" h="1876" w="8909">
                      <a:moveTo>
                        <a:pt x="1" y="0"/>
                      </a:moveTo>
                      <a:lnTo>
                        <a:pt x="1" y="1875"/>
                      </a:lnTo>
                      <a:lnTo>
                        <a:pt x="8209" y="1875"/>
                      </a:lnTo>
                      <a:lnTo>
                        <a:pt x="8908" y="931"/>
                      </a:lnTo>
                      <a:lnTo>
                        <a:pt x="8209" y="0"/>
                      </a:ln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29" name="Google Shape;1329;p60"/>
                <p:cNvSpPr/>
                <p:nvPr/>
              </p:nvSpPr>
              <p:spPr>
                <a:xfrm>
                  <a:off x="4047975" y="3635175"/>
                  <a:ext cx="132025" cy="132000"/>
                </a:xfrm>
                <a:custGeom>
                  <a:rect b="b" l="l" r="r" t="t"/>
                  <a:pathLst>
                    <a:path extrusionOk="0" h="5280" w="5281">
                      <a:moveTo>
                        <a:pt x="2641" y="0"/>
                      </a:moveTo>
                      <a:cubicBezTo>
                        <a:pt x="1176" y="0"/>
                        <a:pt x="1" y="1183"/>
                        <a:pt x="1" y="2640"/>
                      </a:cubicBezTo>
                      <a:cubicBezTo>
                        <a:pt x="1" y="4097"/>
                        <a:pt x="1176" y="5280"/>
                        <a:pt x="2641" y="5280"/>
                      </a:cubicBezTo>
                      <a:cubicBezTo>
                        <a:pt x="4098" y="5280"/>
                        <a:pt x="5280" y="4097"/>
                        <a:pt x="5280" y="2640"/>
                      </a:cubicBezTo>
                      <a:cubicBezTo>
                        <a:pt x="5280" y="1183"/>
                        <a:pt x="4098" y="0"/>
                        <a:pt x="2641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sp>
          <p:nvSpPr>
            <p:cNvPr id="1330" name="Google Shape;1330;p60"/>
            <p:cNvSpPr/>
            <p:nvPr/>
          </p:nvSpPr>
          <p:spPr>
            <a:xfrm>
              <a:off x="4065475" y="3787800"/>
              <a:ext cx="96850" cy="96850"/>
            </a:xfrm>
            <a:custGeom>
              <a:rect b="b" l="l" r="r" t="t"/>
              <a:pathLst>
                <a:path extrusionOk="0" h="3874" w="3874">
                  <a:moveTo>
                    <a:pt x="1941" y="0"/>
                  </a:moveTo>
                  <a:cubicBezTo>
                    <a:pt x="866" y="0"/>
                    <a:pt x="0" y="866"/>
                    <a:pt x="0" y="1933"/>
                  </a:cubicBezTo>
                  <a:cubicBezTo>
                    <a:pt x="0" y="3008"/>
                    <a:pt x="866" y="3873"/>
                    <a:pt x="1941" y="3873"/>
                  </a:cubicBezTo>
                  <a:cubicBezTo>
                    <a:pt x="3008" y="3873"/>
                    <a:pt x="3874" y="3008"/>
                    <a:pt x="3874" y="1933"/>
                  </a:cubicBezTo>
                  <a:cubicBezTo>
                    <a:pt x="3874" y="866"/>
                    <a:pt x="3008" y="0"/>
                    <a:pt x="1941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31" name="Google Shape;1331;p60"/>
          <p:cNvGrpSpPr/>
          <p:nvPr/>
        </p:nvGrpSpPr>
        <p:grpSpPr>
          <a:xfrm>
            <a:off x="1082376" y="2474401"/>
            <a:ext cx="756740" cy="209778"/>
            <a:chOff x="3176563" y="1380375"/>
            <a:chExt cx="844388" cy="234075"/>
          </a:xfrm>
        </p:grpSpPr>
        <p:sp>
          <p:nvSpPr>
            <p:cNvPr id="1332" name="Google Shape;1332;p60"/>
            <p:cNvSpPr/>
            <p:nvPr/>
          </p:nvSpPr>
          <p:spPr>
            <a:xfrm>
              <a:off x="3289775" y="1394800"/>
              <a:ext cx="731175" cy="158175"/>
            </a:xfrm>
            <a:custGeom>
              <a:rect b="b" l="l" r="r" t="t"/>
              <a:pathLst>
                <a:path extrusionOk="0" h="6327" w="29247">
                  <a:moveTo>
                    <a:pt x="1" y="1"/>
                  </a:moveTo>
                  <a:lnTo>
                    <a:pt x="1" y="6326"/>
                  </a:lnTo>
                  <a:lnTo>
                    <a:pt x="26088" y="6326"/>
                  </a:lnTo>
                  <a:cubicBezTo>
                    <a:pt x="27833" y="6326"/>
                    <a:pt x="29247" y="4912"/>
                    <a:pt x="29247" y="3167"/>
                  </a:cubicBezTo>
                  <a:cubicBezTo>
                    <a:pt x="29247" y="1414"/>
                    <a:pt x="27833" y="1"/>
                    <a:pt x="26088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3" name="Google Shape;1333;p60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E7AB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4" name="Google Shape;1334;p60"/>
            <p:cNvSpPr/>
            <p:nvPr/>
          </p:nvSpPr>
          <p:spPr>
            <a:xfrm>
              <a:off x="3849475" y="1413550"/>
              <a:ext cx="152725" cy="120650"/>
            </a:xfrm>
            <a:custGeom>
              <a:rect b="b" l="l" r="r" t="t"/>
              <a:pathLst>
                <a:path extrusionOk="0" h="4826" w="6109">
                  <a:moveTo>
                    <a:pt x="2366" y="1"/>
                  </a:moveTo>
                  <a:cubicBezTo>
                    <a:pt x="1053" y="30"/>
                    <a:pt x="0" y="1097"/>
                    <a:pt x="0" y="2410"/>
                  </a:cubicBezTo>
                  <a:cubicBezTo>
                    <a:pt x="0" y="3722"/>
                    <a:pt x="1053" y="4797"/>
                    <a:pt x="2366" y="4826"/>
                  </a:cubicBezTo>
                  <a:lnTo>
                    <a:pt x="3700" y="4826"/>
                  </a:lnTo>
                  <a:cubicBezTo>
                    <a:pt x="5027" y="4819"/>
                    <a:pt x="6102" y="3744"/>
                    <a:pt x="6109" y="2417"/>
                  </a:cubicBezTo>
                  <a:cubicBezTo>
                    <a:pt x="6102" y="1083"/>
                    <a:pt x="5027" y="1"/>
                    <a:pt x="3700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35" name="Google Shape;1335;p60"/>
            <p:cNvSpPr/>
            <p:nvPr/>
          </p:nvSpPr>
          <p:spPr>
            <a:xfrm>
              <a:off x="3843325" y="1413550"/>
              <a:ext cx="135450" cy="112375"/>
            </a:xfrm>
            <a:custGeom>
              <a:rect b="b" l="l" r="r" t="t"/>
              <a:pathLst>
                <a:path extrusionOk="0" h="4495" w="5418">
                  <a:moveTo>
                    <a:pt x="2612" y="1"/>
                  </a:moveTo>
                  <a:cubicBezTo>
                    <a:pt x="1523" y="1"/>
                    <a:pt x="571" y="729"/>
                    <a:pt x="289" y="1782"/>
                  </a:cubicBezTo>
                  <a:cubicBezTo>
                    <a:pt x="1" y="2835"/>
                    <a:pt x="455" y="3946"/>
                    <a:pt x="1400" y="4494"/>
                  </a:cubicBezTo>
                  <a:cubicBezTo>
                    <a:pt x="809" y="4040"/>
                    <a:pt x="462" y="3333"/>
                    <a:pt x="462" y="2590"/>
                  </a:cubicBezTo>
                  <a:cubicBezTo>
                    <a:pt x="462" y="1263"/>
                    <a:pt x="1544" y="181"/>
                    <a:pt x="2871" y="181"/>
                  </a:cubicBezTo>
                  <a:lnTo>
                    <a:pt x="4206" y="181"/>
                  </a:lnTo>
                  <a:cubicBezTo>
                    <a:pt x="4631" y="181"/>
                    <a:pt x="5049" y="297"/>
                    <a:pt x="5417" y="513"/>
                  </a:cubicBezTo>
                  <a:cubicBezTo>
                    <a:pt x="4999" y="181"/>
                    <a:pt x="4480" y="1"/>
                    <a:pt x="3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336" name="Google Shape;1336;p60"/>
            <p:cNvGrpSpPr/>
            <p:nvPr/>
          </p:nvGrpSpPr>
          <p:grpSpPr>
            <a:xfrm>
              <a:off x="3176563" y="1380375"/>
              <a:ext cx="196550" cy="234075"/>
              <a:chOff x="3077200" y="1380375"/>
              <a:chExt cx="196550" cy="234075"/>
            </a:xfrm>
          </p:grpSpPr>
          <p:sp>
            <p:nvSpPr>
              <p:cNvPr id="1337" name="Google Shape;1337;p60"/>
              <p:cNvSpPr/>
              <p:nvPr/>
            </p:nvSpPr>
            <p:spPr>
              <a:xfrm>
                <a:off x="3077200" y="1380375"/>
                <a:ext cx="196550" cy="189000"/>
              </a:xfrm>
              <a:custGeom>
                <a:rect b="b" l="l" r="r" t="t"/>
                <a:pathLst>
                  <a:path extrusionOk="0" h="7560" w="7862">
                    <a:moveTo>
                      <a:pt x="4083" y="1"/>
                    </a:moveTo>
                    <a:cubicBezTo>
                      <a:pt x="2554" y="1"/>
                      <a:pt x="1176" y="924"/>
                      <a:pt x="592" y="2338"/>
                    </a:cubicBezTo>
                    <a:cubicBezTo>
                      <a:pt x="0" y="3744"/>
                      <a:pt x="325" y="5374"/>
                      <a:pt x="1407" y="6456"/>
                    </a:cubicBezTo>
                    <a:cubicBezTo>
                      <a:pt x="2129" y="7178"/>
                      <a:pt x="3092" y="7560"/>
                      <a:pt x="4074" y="7560"/>
                    </a:cubicBezTo>
                    <a:cubicBezTo>
                      <a:pt x="4562" y="7560"/>
                      <a:pt x="5055" y="7465"/>
                      <a:pt x="5525" y="7271"/>
                    </a:cubicBezTo>
                    <a:cubicBezTo>
                      <a:pt x="6939" y="6687"/>
                      <a:pt x="7862" y="5309"/>
                      <a:pt x="7862" y="3780"/>
                    </a:cubicBezTo>
                    <a:cubicBezTo>
                      <a:pt x="7855" y="1696"/>
                      <a:pt x="6167" y="8"/>
                      <a:pt x="408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8" name="Google Shape;1338;p60"/>
              <p:cNvSpPr/>
              <p:nvPr/>
            </p:nvSpPr>
            <p:spPr>
              <a:xfrm>
                <a:off x="3145900" y="1498475"/>
                <a:ext cx="68350" cy="70925"/>
              </a:xfrm>
              <a:custGeom>
                <a:rect b="b" l="l" r="r" t="t"/>
                <a:pathLst>
                  <a:path extrusionOk="0" h="2837" w="2734">
                    <a:moveTo>
                      <a:pt x="1082" y="1"/>
                    </a:moveTo>
                    <a:cubicBezTo>
                      <a:pt x="613" y="1"/>
                      <a:pt x="159" y="686"/>
                      <a:pt x="0" y="2035"/>
                    </a:cubicBezTo>
                    <a:lnTo>
                      <a:pt x="0" y="2590"/>
                    </a:lnTo>
                    <a:cubicBezTo>
                      <a:pt x="429" y="2755"/>
                      <a:pt x="879" y="2836"/>
                      <a:pt x="1330" y="2836"/>
                    </a:cubicBezTo>
                    <a:cubicBezTo>
                      <a:pt x="1806" y="2836"/>
                      <a:pt x="2282" y="2746"/>
                      <a:pt x="2734" y="2569"/>
                    </a:cubicBezTo>
                    <a:lnTo>
                      <a:pt x="2734" y="2006"/>
                    </a:lnTo>
                    <a:cubicBezTo>
                      <a:pt x="2561" y="362"/>
                      <a:pt x="1587" y="1"/>
                      <a:pt x="10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9" name="Google Shape;1339;p60"/>
              <p:cNvSpPr/>
              <p:nvPr/>
            </p:nvSpPr>
            <p:spPr>
              <a:xfrm>
                <a:off x="3089275" y="1392288"/>
                <a:ext cx="179975" cy="163150"/>
              </a:xfrm>
              <a:custGeom>
                <a:rect b="b" l="l" r="r" t="t"/>
                <a:pathLst>
                  <a:path extrusionOk="0" h="6526" w="7199">
                    <a:moveTo>
                      <a:pt x="3601" y="0"/>
                    </a:moveTo>
                    <a:cubicBezTo>
                      <a:pt x="3341" y="0"/>
                      <a:pt x="3077" y="31"/>
                      <a:pt x="2813" y="96"/>
                    </a:cubicBezTo>
                    <a:cubicBezTo>
                      <a:pt x="1068" y="529"/>
                      <a:pt x="1" y="2296"/>
                      <a:pt x="433" y="4042"/>
                    </a:cubicBezTo>
                    <a:cubicBezTo>
                      <a:pt x="801" y="5531"/>
                      <a:pt x="2132" y="6525"/>
                      <a:pt x="3594" y="6525"/>
                    </a:cubicBezTo>
                    <a:cubicBezTo>
                      <a:pt x="3853" y="6525"/>
                      <a:pt x="4116" y="6494"/>
                      <a:pt x="4378" y="6429"/>
                    </a:cubicBezTo>
                    <a:cubicBezTo>
                      <a:pt x="6131" y="5996"/>
                      <a:pt x="7199" y="4229"/>
                      <a:pt x="6766" y="2477"/>
                    </a:cubicBezTo>
                    <a:cubicBezTo>
                      <a:pt x="6398" y="994"/>
                      <a:pt x="5067" y="0"/>
                      <a:pt x="3601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0" name="Google Shape;1340;p60"/>
              <p:cNvSpPr/>
              <p:nvPr/>
            </p:nvSpPr>
            <p:spPr>
              <a:xfrm>
                <a:off x="3099881" y="1407525"/>
                <a:ext cx="146425" cy="206925"/>
              </a:xfrm>
              <a:custGeom>
                <a:rect b="b" l="l" r="r" t="t"/>
                <a:pathLst>
                  <a:path extrusionOk="0" h="8277" w="5857">
                    <a:moveTo>
                      <a:pt x="3163" y="0"/>
                    </a:moveTo>
                    <a:cubicBezTo>
                      <a:pt x="2706" y="0"/>
                      <a:pt x="2237" y="119"/>
                      <a:pt x="1796" y="379"/>
                    </a:cubicBezTo>
                    <a:cubicBezTo>
                      <a:pt x="0" y="1439"/>
                      <a:pt x="44" y="4050"/>
                      <a:pt x="1869" y="5053"/>
                    </a:cubicBezTo>
                    <a:cubicBezTo>
                      <a:pt x="2135" y="5204"/>
                      <a:pt x="2308" y="5485"/>
                      <a:pt x="2308" y="5803"/>
                    </a:cubicBezTo>
                    <a:lnTo>
                      <a:pt x="2308" y="6654"/>
                    </a:lnTo>
                    <a:lnTo>
                      <a:pt x="1876" y="6654"/>
                    </a:lnTo>
                    <a:cubicBezTo>
                      <a:pt x="1753" y="6654"/>
                      <a:pt x="1695" y="6798"/>
                      <a:pt x="1782" y="6884"/>
                    </a:cubicBezTo>
                    <a:lnTo>
                      <a:pt x="3109" y="8233"/>
                    </a:lnTo>
                    <a:cubicBezTo>
                      <a:pt x="3134" y="8262"/>
                      <a:pt x="3169" y="8276"/>
                      <a:pt x="3203" y="8276"/>
                    </a:cubicBezTo>
                    <a:cubicBezTo>
                      <a:pt x="3237" y="8276"/>
                      <a:pt x="3271" y="8262"/>
                      <a:pt x="3297" y="8233"/>
                    </a:cubicBezTo>
                    <a:lnTo>
                      <a:pt x="4624" y="6884"/>
                    </a:lnTo>
                    <a:cubicBezTo>
                      <a:pt x="4710" y="6798"/>
                      <a:pt x="4645" y="6654"/>
                      <a:pt x="4530" y="6654"/>
                    </a:cubicBezTo>
                    <a:lnTo>
                      <a:pt x="4097" y="6654"/>
                    </a:lnTo>
                    <a:lnTo>
                      <a:pt x="4097" y="5752"/>
                    </a:lnTo>
                    <a:cubicBezTo>
                      <a:pt x="4097" y="5449"/>
                      <a:pt x="4256" y="5168"/>
                      <a:pt x="4523" y="5016"/>
                    </a:cubicBezTo>
                    <a:cubicBezTo>
                      <a:pt x="5345" y="4533"/>
                      <a:pt x="5857" y="3653"/>
                      <a:pt x="5857" y="2694"/>
                    </a:cubicBezTo>
                    <a:cubicBezTo>
                      <a:pt x="5857" y="1121"/>
                      <a:pt x="4567" y="0"/>
                      <a:pt x="316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41" name="Google Shape;1341;p60"/>
          <p:cNvGrpSpPr/>
          <p:nvPr/>
        </p:nvGrpSpPr>
        <p:grpSpPr>
          <a:xfrm>
            <a:off x="1168966" y="3428283"/>
            <a:ext cx="583683" cy="515041"/>
            <a:chOff x="4150855" y="3304766"/>
            <a:chExt cx="400468" cy="353373"/>
          </a:xfrm>
        </p:grpSpPr>
        <p:grpSp>
          <p:nvGrpSpPr>
            <p:cNvPr id="1342" name="Google Shape;1342;p60"/>
            <p:cNvGrpSpPr/>
            <p:nvPr/>
          </p:nvGrpSpPr>
          <p:grpSpPr>
            <a:xfrm rot="5400000">
              <a:off x="4069042" y="3402899"/>
              <a:ext cx="320732" cy="157107"/>
              <a:chOff x="2578246" y="3661125"/>
              <a:chExt cx="226794" cy="111100"/>
            </a:xfrm>
          </p:grpSpPr>
          <p:grpSp>
            <p:nvGrpSpPr>
              <p:cNvPr id="1343" name="Google Shape;1343;p60"/>
              <p:cNvGrpSpPr/>
              <p:nvPr/>
            </p:nvGrpSpPr>
            <p:grpSpPr>
              <a:xfrm>
                <a:off x="2610652" y="3685297"/>
                <a:ext cx="194387" cy="60778"/>
                <a:chOff x="2610652" y="3685297"/>
                <a:chExt cx="194387" cy="60778"/>
              </a:xfrm>
            </p:grpSpPr>
            <p:sp>
              <p:nvSpPr>
                <p:cNvPr id="1344" name="Google Shape;1344;p60"/>
                <p:cNvSpPr/>
                <p:nvPr/>
              </p:nvSpPr>
              <p:spPr>
                <a:xfrm>
                  <a:off x="2682590" y="3685297"/>
                  <a:ext cx="12245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345" name="Google Shape;1345;p60"/>
                <p:cNvSpPr/>
                <p:nvPr/>
              </p:nvSpPr>
              <p:spPr>
                <a:xfrm>
                  <a:off x="2610652" y="3685300"/>
                  <a:ext cx="111270" cy="60775"/>
                </a:xfrm>
                <a:custGeom>
                  <a:rect b="b" l="l" r="r" t="t"/>
                  <a:pathLst>
                    <a:path extrusionOk="0" h="2431" w="4898">
                      <a:moveTo>
                        <a:pt x="1" y="0"/>
                      </a:moveTo>
                      <a:lnTo>
                        <a:pt x="1" y="2431"/>
                      </a:lnTo>
                      <a:lnTo>
                        <a:pt x="4198" y="2431"/>
                      </a:lnTo>
                      <a:lnTo>
                        <a:pt x="4898" y="1219"/>
                      </a:lnTo>
                      <a:lnTo>
                        <a:pt x="4198" y="0"/>
                      </a:ln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346" name="Google Shape;1346;p60"/>
              <p:cNvGrpSpPr/>
              <p:nvPr/>
            </p:nvGrpSpPr>
            <p:grpSpPr>
              <a:xfrm>
                <a:off x="2578246" y="3661125"/>
                <a:ext cx="128225" cy="111100"/>
                <a:chOff x="2578246" y="3661125"/>
                <a:chExt cx="128225" cy="111100"/>
              </a:xfrm>
            </p:grpSpPr>
            <p:sp>
              <p:nvSpPr>
                <p:cNvPr id="1347" name="Google Shape;1347;p60"/>
                <p:cNvSpPr/>
                <p:nvPr/>
              </p:nvSpPr>
              <p:spPr>
                <a:xfrm>
                  <a:off x="2578246" y="3661125"/>
                  <a:ext cx="128225" cy="111100"/>
                </a:xfrm>
                <a:custGeom>
                  <a:rect b="b" l="l" r="r" t="t"/>
                  <a:pathLst>
                    <a:path extrusionOk="0" h="4444" w="5129">
                      <a:moveTo>
                        <a:pt x="1277" y="1"/>
                      </a:moveTo>
                      <a:lnTo>
                        <a:pt x="0" y="2222"/>
                      </a:lnTo>
                      <a:lnTo>
                        <a:pt x="1277" y="4444"/>
                      </a:lnTo>
                      <a:lnTo>
                        <a:pt x="3845" y="4444"/>
                      </a:lnTo>
                      <a:lnTo>
                        <a:pt x="5128" y="2222"/>
                      </a:lnTo>
                      <a:lnTo>
                        <a:pt x="3845" y="1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grpSp>
              <p:nvGrpSpPr>
                <p:cNvPr id="1348" name="Google Shape;1348;p60"/>
                <p:cNvGrpSpPr/>
                <p:nvPr/>
              </p:nvGrpSpPr>
              <p:grpSpPr>
                <a:xfrm>
                  <a:off x="2596850" y="3677550"/>
                  <a:ext cx="102450" cy="94675"/>
                  <a:chOff x="2596850" y="3677550"/>
                  <a:chExt cx="102450" cy="94675"/>
                </a:xfrm>
              </p:grpSpPr>
              <p:sp>
                <p:nvSpPr>
                  <p:cNvPr id="1349" name="Google Shape;1349;p60"/>
                  <p:cNvSpPr/>
                  <p:nvPr/>
                </p:nvSpPr>
                <p:spPr>
                  <a:xfrm>
                    <a:off x="2596850" y="3677550"/>
                    <a:ext cx="90350" cy="78275"/>
                  </a:xfrm>
                  <a:custGeom>
                    <a:rect b="b" l="l" r="r" t="t"/>
                    <a:pathLst>
                      <a:path extrusionOk="0" h="3131" w="3614">
                        <a:moveTo>
                          <a:pt x="909" y="0"/>
                        </a:moveTo>
                        <a:lnTo>
                          <a:pt x="0" y="1565"/>
                        </a:lnTo>
                        <a:lnTo>
                          <a:pt x="909" y="3130"/>
                        </a:lnTo>
                        <a:lnTo>
                          <a:pt x="2712" y="3130"/>
                        </a:lnTo>
                        <a:lnTo>
                          <a:pt x="3614" y="1565"/>
                        </a:lnTo>
                        <a:lnTo>
                          <a:pt x="2712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  <p:sp>
                <p:nvSpPr>
                  <p:cNvPr id="1350" name="Google Shape;1350;p60"/>
                  <p:cNvSpPr/>
                  <p:nvPr/>
                </p:nvSpPr>
                <p:spPr>
                  <a:xfrm>
                    <a:off x="2619575" y="3716675"/>
                    <a:ext cx="79725" cy="55550"/>
                  </a:xfrm>
                  <a:custGeom>
                    <a:rect b="b" l="l" r="r" t="t"/>
                    <a:pathLst>
                      <a:path extrusionOk="0" h="2222" w="3189">
                        <a:moveTo>
                          <a:pt x="2705" y="0"/>
                        </a:moveTo>
                        <a:lnTo>
                          <a:pt x="1803" y="1565"/>
                        </a:lnTo>
                        <a:lnTo>
                          <a:pt x="0" y="1565"/>
                        </a:lnTo>
                        <a:lnTo>
                          <a:pt x="657" y="2222"/>
                        </a:lnTo>
                        <a:lnTo>
                          <a:pt x="2186" y="2222"/>
                        </a:lnTo>
                        <a:lnTo>
                          <a:pt x="3188" y="483"/>
                        </a:lnTo>
                        <a:lnTo>
                          <a:pt x="2705" y="0"/>
                        </a:lnTo>
                        <a:close/>
                      </a:path>
                    </a:pathLst>
                  </a:custGeom>
                  <a:solidFill>
                    <a:srgbClr val="374957"/>
                  </a:solidFill>
                  <a:ln>
                    <a:noFill/>
                  </a:ln>
                </p:spPr>
                <p:txBody>
                  <a:bodyPr anchorCtr="0" anchor="ctr" bIns="91425" lIns="91425" spcFirstLastPara="1" rIns="91425" wrap="square" tIns="91425">
                    <a:noAutofit/>
                  </a:bodyPr>
                  <a:lstStyle/>
                  <a:p>
                    <a:pPr indent="0" lvl="0" marL="0" rtl="0" algn="l">
                      <a:spcBef>
                        <a:spcPts val="0"/>
                      </a:spcBef>
                      <a:spcAft>
                        <a:spcPts val="0"/>
                      </a:spcAft>
                      <a:buNone/>
                    </a:pPr>
                    <a:r>
                      <a:t/>
                    </a:r>
                    <a:endParaRPr/>
                  </a:p>
                </p:txBody>
              </p:sp>
            </p:grpSp>
          </p:grpSp>
        </p:grpSp>
        <p:grpSp>
          <p:nvGrpSpPr>
            <p:cNvPr id="1351" name="Google Shape;1351;p60"/>
            <p:cNvGrpSpPr/>
            <p:nvPr/>
          </p:nvGrpSpPr>
          <p:grpSpPr>
            <a:xfrm rot="5400000">
              <a:off x="4302139" y="3408954"/>
              <a:ext cx="353373" cy="144996"/>
              <a:chOff x="5075685" y="2271925"/>
              <a:chExt cx="492712" cy="202254"/>
            </a:xfrm>
          </p:grpSpPr>
          <p:sp>
            <p:nvSpPr>
              <p:cNvPr id="1352" name="Google Shape;1352;p60"/>
              <p:cNvSpPr/>
              <p:nvPr/>
            </p:nvSpPr>
            <p:spPr>
              <a:xfrm>
                <a:off x="5123284" y="2299433"/>
                <a:ext cx="147586" cy="147624"/>
              </a:xfrm>
              <a:custGeom>
                <a:rect b="b" l="l" r="r" t="t"/>
                <a:pathLst>
                  <a:path extrusionOk="0" h="3821" w="3820">
                    <a:moveTo>
                      <a:pt x="1910" y="1"/>
                    </a:moveTo>
                    <a:cubicBezTo>
                      <a:pt x="863" y="1"/>
                      <a:pt x="0" y="851"/>
                      <a:pt x="0" y="1911"/>
                    </a:cubicBezTo>
                    <a:cubicBezTo>
                      <a:pt x="0" y="2958"/>
                      <a:pt x="863" y="3821"/>
                      <a:pt x="1910" y="3821"/>
                    </a:cubicBezTo>
                    <a:cubicBezTo>
                      <a:pt x="2970" y="3821"/>
                      <a:pt x="3820" y="2958"/>
                      <a:pt x="3820" y="1911"/>
                    </a:cubicBezTo>
                    <a:cubicBezTo>
                      <a:pt x="3820" y="851"/>
                      <a:pt x="2970" y="1"/>
                      <a:pt x="191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3" name="Google Shape;1353;p60"/>
              <p:cNvSpPr/>
              <p:nvPr/>
            </p:nvSpPr>
            <p:spPr>
              <a:xfrm>
                <a:off x="5075685" y="2271925"/>
                <a:ext cx="492712" cy="202254"/>
              </a:xfrm>
              <a:custGeom>
                <a:rect b="b" l="l" r="r" t="t"/>
                <a:pathLst>
                  <a:path extrusionOk="0" h="5235" w="12753">
                    <a:moveTo>
                      <a:pt x="3157" y="713"/>
                    </a:moveTo>
                    <a:cubicBezTo>
                      <a:pt x="4848" y="713"/>
                      <a:pt x="5689" y="2762"/>
                      <a:pt x="4497" y="3966"/>
                    </a:cubicBezTo>
                    <a:cubicBezTo>
                      <a:pt x="4107" y="4352"/>
                      <a:pt x="3629" y="4524"/>
                      <a:pt x="3159" y="4524"/>
                    </a:cubicBezTo>
                    <a:cubicBezTo>
                      <a:pt x="2176" y="4524"/>
                      <a:pt x="1232" y="3766"/>
                      <a:pt x="1232" y="2623"/>
                    </a:cubicBezTo>
                    <a:cubicBezTo>
                      <a:pt x="1245" y="1563"/>
                      <a:pt x="2095" y="713"/>
                      <a:pt x="3142" y="713"/>
                    </a:cubicBezTo>
                    <a:cubicBezTo>
                      <a:pt x="3147" y="713"/>
                      <a:pt x="3152" y="713"/>
                      <a:pt x="3157" y="713"/>
                    </a:cubicBezTo>
                    <a:close/>
                    <a:moveTo>
                      <a:pt x="3149" y="0"/>
                    </a:moveTo>
                    <a:cubicBezTo>
                      <a:pt x="2159" y="0"/>
                      <a:pt x="1184" y="555"/>
                      <a:pt x="739" y="1575"/>
                    </a:cubicBezTo>
                    <a:cubicBezTo>
                      <a:pt x="0" y="3300"/>
                      <a:pt x="1257" y="5235"/>
                      <a:pt x="3142" y="5235"/>
                    </a:cubicBezTo>
                    <a:cubicBezTo>
                      <a:pt x="3869" y="5235"/>
                      <a:pt x="4559" y="4939"/>
                      <a:pt x="5052" y="4422"/>
                    </a:cubicBezTo>
                    <a:lnTo>
                      <a:pt x="11213" y="4422"/>
                    </a:lnTo>
                    <a:lnTo>
                      <a:pt x="11213" y="5038"/>
                    </a:lnTo>
                    <a:lnTo>
                      <a:pt x="12753" y="2623"/>
                    </a:lnTo>
                    <a:lnTo>
                      <a:pt x="11200" y="208"/>
                    </a:lnTo>
                    <a:lnTo>
                      <a:pt x="11200" y="824"/>
                    </a:lnTo>
                    <a:lnTo>
                      <a:pt x="5052" y="824"/>
                    </a:lnTo>
                    <a:cubicBezTo>
                      <a:pt x="4523" y="265"/>
                      <a:pt x="3832" y="0"/>
                      <a:pt x="3149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54" name="Google Shape;1354;p60"/>
          <p:cNvGrpSpPr/>
          <p:nvPr/>
        </p:nvGrpSpPr>
        <p:grpSpPr>
          <a:xfrm>
            <a:off x="1089095" y="4015453"/>
            <a:ext cx="467479" cy="193481"/>
            <a:chOff x="4260510" y="2242993"/>
            <a:chExt cx="628501" cy="260125"/>
          </a:xfrm>
        </p:grpSpPr>
        <p:grpSp>
          <p:nvGrpSpPr>
            <p:cNvPr id="1355" name="Google Shape;1355;p60"/>
            <p:cNvGrpSpPr/>
            <p:nvPr/>
          </p:nvGrpSpPr>
          <p:grpSpPr>
            <a:xfrm>
              <a:off x="4260510" y="2286954"/>
              <a:ext cx="628501" cy="172421"/>
              <a:chOff x="4260510" y="2286954"/>
              <a:chExt cx="628501" cy="172421"/>
            </a:xfrm>
          </p:grpSpPr>
          <p:sp>
            <p:nvSpPr>
              <p:cNvPr id="1356" name="Google Shape;1356;p60"/>
              <p:cNvSpPr/>
              <p:nvPr/>
            </p:nvSpPr>
            <p:spPr>
              <a:xfrm>
                <a:off x="4643001" y="2286954"/>
                <a:ext cx="246010" cy="172421"/>
              </a:xfrm>
              <a:custGeom>
                <a:rect b="b" l="l" r="r" t="t"/>
                <a:pathLst>
                  <a:path extrusionOk="0" h="6291" w="8976">
                    <a:moveTo>
                      <a:pt x="1" y="1"/>
                    </a:moveTo>
                    <a:cubicBezTo>
                      <a:pt x="1585" y="1791"/>
                      <a:pt x="1585" y="4500"/>
                      <a:pt x="1" y="6290"/>
                    </a:cubicBezTo>
                    <a:lnTo>
                      <a:pt x="7117" y="6290"/>
                    </a:lnTo>
                    <a:lnTo>
                      <a:pt x="8976" y="3306"/>
                    </a:lnTo>
                    <a:lnTo>
                      <a:pt x="7117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7" name="Google Shape;1357;p60"/>
              <p:cNvSpPr/>
              <p:nvPr/>
            </p:nvSpPr>
            <p:spPr>
              <a:xfrm>
                <a:off x="4260510" y="2286954"/>
                <a:ext cx="187495" cy="172421"/>
              </a:xfrm>
              <a:custGeom>
                <a:rect b="b" l="l" r="r" t="t"/>
                <a:pathLst>
                  <a:path extrusionOk="0" h="6291" w="6841">
                    <a:moveTo>
                      <a:pt x="0" y="1"/>
                    </a:moveTo>
                    <a:lnTo>
                      <a:pt x="1619" y="3214"/>
                    </a:lnTo>
                    <a:lnTo>
                      <a:pt x="0" y="6290"/>
                    </a:lnTo>
                    <a:lnTo>
                      <a:pt x="6841" y="6290"/>
                    </a:lnTo>
                    <a:cubicBezTo>
                      <a:pt x="5245" y="4500"/>
                      <a:pt x="5245" y="1791"/>
                      <a:pt x="684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8" name="Google Shape;1358;p60"/>
              <p:cNvSpPr/>
              <p:nvPr/>
            </p:nvSpPr>
            <p:spPr>
              <a:xfrm>
                <a:off x="4375550" y="2288375"/>
                <a:ext cx="350625" cy="170850"/>
              </a:xfrm>
              <a:custGeom>
                <a:rect b="b" l="l" r="r" t="t"/>
                <a:pathLst>
                  <a:path extrusionOk="0" h="6834" w="14025">
                    <a:moveTo>
                      <a:pt x="2857" y="0"/>
                    </a:moveTo>
                    <a:lnTo>
                      <a:pt x="0" y="2786"/>
                    </a:lnTo>
                    <a:lnTo>
                      <a:pt x="1476" y="5953"/>
                    </a:lnTo>
                    <a:lnTo>
                      <a:pt x="2857" y="6834"/>
                    </a:lnTo>
                    <a:lnTo>
                      <a:pt x="10739" y="6834"/>
                    </a:lnTo>
                    <a:lnTo>
                      <a:pt x="14025" y="3167"/>
                    </a:lnTo>
                    <a:lnTo>
                      <a:pt x="10930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</p:sp>
        </p:grpSp>
        <p:sp>
          <p:nvSpPr>
            <p:cNvPr id="1359" name="Google Shape;1359;p60"/>
            <p:cNvSpPr/>
            <p:nvPr/>
          </p:nvSpPr>
          <p:spPr>
            <a:xfrm>
              <a:off x="4415277" y="2242993"/>
              <a:ext cx="273691" cy="260125"/>
            </a:xfrm>
            <a:custGeom>
              <a:rect b="b" l="l" r="r" t="t"/>
              <a:pathLst>
                <a:path extrusionOk="0" h="9491" w="9986">
                  <a:moveTo>
                    <a:pt x="4752" y="732"/>
                  </a:moveTo>
                  <a:cubicBezTo>
                    <a:pt x="6370" y="732"/>
                    <a:pt x="7839" y="1708"/>
                    <a:pt x="8459" y="3211"/>
                  </a:cubicBezTo>
                  <a:cubicBezTo>
                    <a:pt x="9079" y="4715"/>
                    <a:pt x="8734" y="6436"/>
                    <a:pt x="7587" y="7584"/>
                  </a:cubicBezTo>
                  <a:cubicBezTo>
                    <a:pt x="6821" y="8358"/>
                    <a:pt x="5799" y="8768"/>
                    <a:pt x="4757" y="8768"/>
                  </a:cubicBezTo>
                  <a:cubicBezTo>
                    <a:pt x="4238" y="8768"/>
                    <a:pt x="3714" y="8666"/>
                    <a:pt x="3214" y="8456"/>
                  </a:cubicBezTo>
                  <a:cubicBezTo>
                    <a:pt x="1710" y="7837"/>
                    <a:pt x="735" y="6379"/>
                    <a:pt x="735" y="4749"/>
                  </a:cubicBezTo>
                  <a:cubicBezTo>
                    <a:pt x="735" y="2534"/>
                    <a:pt x="2537" y="732"/>
                    <a:pt x="4752" y="732"/>
                  </a:cubicBezTo>
                  <a:close/>
                  <a:moveTo>
                    <a:pt x="4745" y="0"/>
                  </a:moveTo>
                  <a:cubicBezTo>
                    <a:pt x="4463" y="0"/>
                    <a:pt x="4177" y="25"/>
                    <a:pt x="3891" y="78"/>
                  </a:cubicBezTo>
                  <a:cubicBezTo>
                    <a:pt x="1641" y="491"/>
                    <a:pt x="0" y="2454"/>
                    <a:pt x="0" y="4749"/>
                  </a:cubicBezTo>
                  <a:cubicBezTo>
                    <a:pt x="0" y="5908"/>
                    <a:pt x="425" y="7022"/>
                    <a:pt x="1194" y="7894"/>
                  </a:cubicBezTo>
                  <a:cubicBezTo>
                    <a:pt x="2119" y="8938"/>
                    <a:pt x="3425" y="9490"/>
                    <a:pt x="4745" y="9490"/>
                  </a:cubicBezTo>
                  <a:cubicBezTo>
                    <a:pt x="5588" y="9490"/>
                    <a:pt x="6437" y="9266"/>
                    <a:pt x="7196" y="8801"/>
                  </a:cubicBezTo>
                  <a:cubicBezTo>
                    <a:pt x="9159" y="7619"/>
                    <a:pt x="9985" y="5208"/>
                    <a:pt x="9182" y="3062"/>
                  </a:cubicBezTo>
                  <a:cubicBezTo>
                    <a:pt x="8471" y="1199"/>
                    <a:pt x="6684" y="0"/>
                    <a:pt x="4745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0" name="Google Shape;1360;p60"/>
            <p:cNvSpPr/>
            <p:nvPr/>
          </p:nvSpPr>
          <p:spPr>
            <a:xfrm>
              <a:off x="4435394" y="2263055"/>
              <a:ext cx="229044" cy="220274"/>
            </a:xfrm>
            <a:custGeom>
              <a:rect b="b" l="l" r="r" t="t"/>
              <a:pathLst>
                <a:path extrusionOk="0" h="8037" w="8357">
                  <a:moveTo>
                    <a:pt x="4035" y="1823"/>
                  </a:moveTo>
                  <a:cubicBezTo>
                    <a:pt x="4574" y="1823"/>
                    <a:pt x="5122" y="2023"/>
                    <a:pt x="5567" y="2468"/>
                  </a:cubicBezTo>
                  <a:cubicBezTo>
                    <a:pt x="6944" y="3845"/>
                    <a:pt x="5969" y="6209"/>
                    <a:pt x="4018" y="6209"/>
                  </a:cubicBezTo>
                  <a:cubicBezTo>
                    <a:pt x="2813" y="6209"/>
                    <a:pt x="1826" y="5222"/>
                    <a:pt x="1826" y="4017"/>
                  </a:cubicBezTo>
                  <a:cubicBezTo>
                    <a:pt x="1826" y="2697"/>
                    <a:pt x="2908" y="1823"/>
                    <a:pt x="4035" y="1823"/>
                  </a:cubicBezTo>
                  <a:close/>
                  <a:moveTo>
                    <a:pt x="4018" y="0"/>
                  </a:moveTo>
                  <a:cubicBezTo>
                    <a:pt x="1803" y="0"/>
                    <a:pt x="1" y="1802"/>
                    <a:pt x="1" y="4017"/>
                  </a:cubicBezTo>
                  <a:cubicBezTo>
                    <a:pt x="1" y="5647"/>
                    <a:pt x="976" y="7105"/>
                    <a:pt x="2480" y="7724"/>
                  </a:cubicBezTo>
                  <a:cubicBezTo>
                    <a:pt x="2980" y="7934"/>
                    <a:pt x="3505" y="8036"/>
                    <a:pt x="4026" y="8036"/>
                  </a:cubicBezTo>
                  <a:cubicBezTo>
                    <a:pt x="5072" y="8036"/>
                    <a:pt x="6098" y="7626"/>
                    <a:pt x="6864" y="6852"/>
                  </a:cubicBezTo>
                  <a:cubicBezTo>
                    <a:pt x="8012" y="5704"/>
                    <a:pt x="8356" y="3983"/>
                    <a:pt x="7725" y="2479"/>
                  </a:cubicBezTo>
                  <a:cubicBezTo>
                    <a:pt x="7105" y="976"/>
                    <a:pt x="5648" y="0"/>
                    <a:pt x="4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1" name="Google Shape;1361;p60"/>
            <p:cNvSpPr/>
            <p:nvPr/>
          </p:nvSpPr>
          <p:spPr>
            <a:xfrm>
              <a:off x="4480999" y="2312908"/>
              <a:ext cx="129007" cy="120182"/>
            </a:xfrm>
            <a:custGeom>
              <a:rect b="b" l="l" r="r" t="t"/>
              <a:pathLst>
                <a:path extrusionOk="0" h="4385" w="4707">
                  <a:moveTo>
                    <a:pt x="2352" y="0"/>
                  </a:moveTo>
                  <a:cubicBezTo>
                    <a:pt x="2235" y="0"/>
                    <a:pt x="2117" y="10"/>
                    <a:pt x="1998" y="29"/>
                  </a:cubicBezTo>
                  <a:cubicBezTo>
                    <a:pt x="804" y="224"/>
                    <a:pt x="1" y="1349"/>
                    <a:pt x="196" y="2543"/>
                  </a:cubicBezTo>
                  <a:cubicBezTo>
                    <a:pt x="361" y="3617"/>
                    <a:pt x="1290" y="4385"/>
                    <a:pt x="2344" y="4385"/>
                  </a:cubicBezTo>
                  <a:cubicBezTo>
                    <a:pt x="2461" y="4385"/>
                    <a:pt x="2579" y="4375"/>
                    <a:pt x="2698" y="4356"/>
                  </a:cubicBezTo>
                  <a:cubicBezTo>
                    <a:pt x="3892" y="4161"/>
                    <a:pt x="4707" y="3036"/>
                    <a:pt x="4512" y="1842"/>
                  </a:cubicBezTo>
                  <a:cubicBezTo>
                    <a:pt x="4336" y="768"/>
                    <a:pt x="3407" y="0"/>
                    <a:pt x="2352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2" name="Google Shape;1362;p60"/>
          <p:cNvGrpSpPr/>
          <p:nvPr/>
        </p:nvGrpSpPr>
        <p:grpSpPr>
          <a:xfrm>
            <a:off x="1095178" y="1191975"/>
            <a:ext cx="730923" cy="195694"/>
            <a:chOff x="3099239" y="3615343"/>
            <a:chExt cx="689745" cy="184687"/>
          </a:xfrm>
        </p:grpSpPr>
        <p:sp>
          <p:nvSpPr>
            <p:cNvPr id="1363" name="Google Shape;1363;p60"/>
            <p:cNvSpPr/>
            <p:nvPr/>
          </p:nvSpPr>
          <p:spPr>
            <a:xfrm>
              <a:off x="3327296" y="3788725"/>
              <a:ext cx="22611" cy="11305"/>
            </a:xfrm>
            <a:custGeom>
              <a:rect b="b" l="l" r="r" t="t"/>
              <a:pathLst>
                <a:path extrusionOk="0" h="586" w="1172">
                  <a:moveTo>
                    <a:pt x="1" y="0"/>
                  </a:moveTo>
                  <a:lnTo>
                    <a:pt x="586" y="585"/>
                  </a:lnTo>
                  <a:lnTo>
                    <a:pt x="1171" y="0"/>
                  </a:lnTo>
                  <a:close/>
                </a:path>
              </a:pathLst>
            </a:custGeom>
            <a:solidFill>
              <a:srgbClr val="448C7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4" name="Google Shape;1364;p60"/>
            <p:cNvSpPr/>
            <p:nvPr/>
          </p:nvSpPr>
          <p:spPr>
            <a:xfrm>
              <a:off x="3213258" y="3626629"/>
              <a:ext cx="575727" cy="162115"/>
            </a:xfrm>
            <a:custGeom>
              <a:rect b="b" l="l" r="r" t="t"/>
              <a:pathLst>
                <a:path extrusionOk="0" h="8403" w="29842">
                  <a:moveTo>
                    <a:pt x="1" y="1"/>
                  </a:moveTo>
                  <a:lnTo>
                    <a:pt x="6072" y="8402"/>
                  </a:lnTo>
                  <a:lnTo>
                    <a:pt x="28591" y="8402"/>
                  </a:lnTo>
                  <a:cubicBezTo>
                    <a:pt x="29280" y="8402"/>
                    <a:pt x="29842" y="7851"/>
                    <a:pt x="29842" y="7163"/>
                  </a:cubicBezTo>
                  <a:lnTo>
                    <a:pt x="29842" y="1252"/>
                  </a:lnTo>
                  <a:cubicBezTo>
                    <a:pt x="29842" y="563"/>
                    <a:pt x="29280" y="1"/>
                    <a:pt x="28591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5" name="Google Shape;1365;p60"/>
            <p:cNvSpPr/>
            <p:nvPr/>
          </p:nvSpPr>
          <p:spPr>
            <a:xfrm>
              <a:off x="3165220" y="3626629"/>
              <a:ext cx="165202" cy="162115"/>
            </a:xfrm>
            <a:custGeom>
              <a:rect b="b" l="l" r="r" t="t"/>
              <a:pathLst>
                <a:path extrusionOk="0" h="8403" w="8563">
                  <a:moveTo>
                    <a:pt x="0" y="1"/>
                  </a:moveTo>
                  <a:lnTo>
                    <a:pt x="8402" y="8402"/>
                  </a:lnTo>
                  <a:lnTo>
                    <a:pt x="8562" y="8402"/>
                  </a:lnTo>
                  <a:lnTo>
                    <a:pt x="2491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6" name="Google Shape;1366;p60"/>
            <p:cNvSpPr/>
            <p:nvPr/>
          </p:nvSpPr>
          <p:spPr>
            <a:xfrm>
              <a:off x="3099239" y="3615343"/>
              <a:ext cx="239381" cy="184687"/>
            </a:xfrm>
            <a:custGeom>
              <a:rect b="b" l="l" r="r" t="t"/>
              <a:pathLst>
                <a:path extrusionOk="0" h="9573" w="12408">
                  <a:moveTo>
                    <a:pt x="1240" y="0"/>
                  </a:moveTo>
                  <a:cubicBezTo>
                    <a:pt x="563" y="0"/>
                    <a:pt x="0" y="551"/>
                    <a:pt x="12" y="1240"/>
                  </a:cubicBezTo>
                  <a:lnTo>
                    <a:pt x="12" y="8344"/>
                  </a:lnTo>
                  <a:cubicBezTo>
                    <a:pt x="12" y="9022"/>
                    <a:pt x="563" y="9572"/>
                    <a:pt x="1240" y="9572"/>
                  </a:cubicBezTo>
                  <a:lnTo>
                    <a:pt x="12407" y="9572"/>
                  </a:lnTo>
                  <a:lnTo>
                    <a:pt x="11822" y="8987"/>
                  </a:lnTo>
                  <a:lnTo>
                    <a:pt x="3420" y="586"/>
                  </a:lnTo>
                  <a:lnTo>
                    <a:pt x="2835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67" name="Google Shape;1367;p60"/>
          <p:cNvGrpSpPr/>
          <p:nvPr/>
        </p:nvGrpSpPr>
        <p:grpSpPr>
          <a:xfrm flipH="1" rot="10800000">
            <a:off x="1082425" y="2006226"/>
            <a:ext cx="756740" cy="126985"/>
            <a:chOff x="1154425" y="3251263"/>
            <a:chExt cx="695150" cy="116650"/>
          </a:xfrm>
        </p:grpSpPr>
        <p:sp>
          <p:nvSpPr>
            <p:cNvPr id="1368" name="Google Shape;1368;p60"/>
            <p:cNvSpPr/>
            <p:nvPr/>
          </p:nvSpPr>
          <p:spPr>
            <a:xfrm>
              <a:off x="1156700" y="3253563"/>
              <a:ext cx="86925" cy="112075"/>
            </a:xfrm>
            <a:custGeom>
              <a:rect b="b" l="l" r="r" t="t"/>
              <a:pathLst>
                <a:path extrusionOk="0" h="4483" w="3477">
                  <a:moveTo>
                    <a:pt x="1671" y="1551"/>
                  </a:moveTo>
                  <a:cubicBezTo>
                    <a:pt x="2013" y="1551"/>
                    <a:pt x="2333" y="1856"/>
                    <a:pt x="2333" y="2241"/>
                  </a:cubicBezTo>
                  <a:lnTo>
                    <a:pt x="2287" y="2241"/>
                  </a:lnTo>
                  <a:cubicBezTo>
                    <a:pt x="2287" y="2673"/>
                    <a:pt x="1933" y="2960"/>
                    <a:pt x="1577" y="2960"/>
                  </a:cubicBezTo>
                  <a:cubicBezTo>
                    <a:pt x="1405" y="2960"/>
                    <a:pt x="1232" y="2893"/>
                    <a:pt x="1098" y="2744"/>
                  </a:cubicBezTo>
                  <a:cubicBezTo>
                    <a:pt x="641" y="2287"/>
                    <a:pt x="961" y="1555"/>
                    <a:pt x="1601" y="1555"/>
                  </a:cubicBezTo>
                  <a:cubicBezTo>
                    <a:pt x="1625" y="1552"/>
                    <a:pt x="1648" y="1551"/>
                    <a:pt x="1671" y="1551"/>
                  </a:cubicBezTo>
                  <a:close/>
                  <a:moveTo>
                    <a:pt x="1510" y="0"/>
                  </a:moveTo>
                  <a:cubicBezTo>
                    <a:pt x="687" y="0"/>
                    <a:pt x="1" y="686"/>
                    <a:pt x="1" y="1510"/>
                  </a:cubicBezTo>
                  <a:lnTo>
                    <a:pt x="1" y="3019"/>
                  </a:lnTo>
                  <a:cubicBezTo>
                    <a:pt x="1" y="3842"/>
                    <a:pt x="687" y="4482"/>
                    <a:pt x="1510" y="4482"/>
                  </a:cubicBezTo>
                  <a:lnTo>
                    <a:pt x="3476" y="4482"/>
                  </a:lnTo>
                  <a:lnTo>
                    <a:pt x="3476" y="0"/>
                  </a:lnTo>
                  <a:close/>
                </a:path>
              </a:pathLst>
            </a:custGeom>
            <a:solidFill>
              <a:srgbClr val="E8E9E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69" name="Google Shape;1369;p60"/>
            <p:cNvSpPr/>
            <p:nvPr/>
          </p:nvSpPr>
          <p:spPr>
            <a:xfrm>
              <a:off x="1356775" y="3253563"/>
              <a:ext cx="490525" cy="112075"/>
            </a:xfrm>
            <a:custGeom>
              <a:rect b="b" l="l" r="r" t="t"/>
              <a:pathLst>
                <a:path extrusionOk="0" h="4483" w="19621">
                  <a:moveTo>
                    <a:pt x="1" y="0"/>
                  </a:moveTo>
                  <a:lnTo>
                    <a:pt x="1" y="4482"/>
                  </a:lnTo>
                  <a:lnTo>
                    <a:pt x="18157" y="4482"/>
                  </a:lnTo>
                  <a:cubicBezTo>
                    <a:pt x="18980" y="4482"/>
                    <a:pt x="19620" y="3842"/>
                    <a:pt x="19620" y="3019"/>
                  </a:cubicBezTo>
                  <a:lnTo>
                    <a:pt x="19620" y="1510"/>
                  </a:lnTo>
                  <a:cubicBezTo>
                    <a:pt x="19620" y="686"/>
                    <a:pt x="18980" y="0"/>
                    <a:pt x="1815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0" name="Google Shape;1370;p60"/>
            <p:cNvSpPr/>
            <p:nvPr/>
          </p:nvSpPr>
          <p:spPr>
            <a:xfrm>
              <a:off x="1356775" y="3251263"/>
              <a:ext cx="492800" cy="116650"/>
            </a:xfrm>
            <a:custGeom>
              <a:rect b="b" l="l" r="r" t="t"/>
              <a:pathLst>
                <a:path extrusionOk="0" h="4666" w="19712">
                  <a:moveTo>
                    <a:pt x="1" y="1"/>
                  </a:moveTo>
                  <a:lnTo>
                    <a:pt x="1" y="92"/>
                  </a:lnTo>
                  <a:lnTo>
                    <a:pt x="18157" y="92"/>
                  </a:lnTo>
                  <a:cubicBezTo>
                    <a:pt x="18980" y="92"/>
                    <a:pt x="19620" y="778"/>
                    <a:pt x="19620" y="1602"/>
                  </a:cubicBezTo>
                  <a:lnTo>
                    <a:pt x="19620" y="3111"/>
                  </a:lnTo>
                  <a:cubicBezTo>
                    <a:pt x="19620" y="3934"/>
                    <a:pt x="18980" y="4574"/>
                    <a:pt x="18157" y="4574"/>
                  </a:cubicBezTo>
                  <a:lnTo>
                    <a:pt x="1" y="4574"/>
                  </a:lnTo>
                  <a:lnTo>
                    <a:pt x="1" y="4666"/>
                  </a:lnTo>
                  <a:lnTo>
                    <a:pt x="18157" y="4666"/>
                  </a:lnTo>
                  <a:cubicBezTo>
                    <a:pt x="18980" y="4666"/>
                    <a:pt x="19712" y="3934"/>
                    <a:pt x="19712" y="3111"/>
                  </a:cubicBezTo>
                  <a:lnTo>
                    <a:pt x="19712" y="1602"/>
                  </a:lnTo>
                  <a:cubicBezTo>
                    <a:pt x="19712" y="733"/>
                    <a:pt x="18980" y="1"/>
                    <a:pt x="18111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1" name="Google Shape;1371;p60"/>
            <p:cNvSpPr/>
            <p:nvPr/>
          </p:nvSpPr>
          <p:spPr>
            <a:xfrm>
              <a:off x="1179575" y="3292438"/>
              <a:ext cx="41175" cy="35125"/>
            </a:xfrm>
            <a:custGeom>
              <a:rect b="b" l="l" r="r" t="t"/>
              <a:pathLst>
                <a:path extrusionOk="0" h="1405" w="1647">
                  <a:moveTo>
                    <a:pt x="624" y="87"/>
                  </a:moveTo>
                  <a:cubicBezTo>
                    <a:pt x="645" y="87"/>
                    <a:pt x="666" y="89"/>
                    <a:pt x="686" y="92"/>
                  </a:cubicBezTo>
                  <a:cubicBezTo>
                    <a:pt x="1235" y="92"/>
                    <a:pt x="1509" y="732"/>
                    <a:pt x="1144" y="1144"/>
                  </a:cubicBezTo>
                  <a:cubicBezTo>
                    <a:pt x="1014" y="1259"/>
                    <a:pt x="863" y="1310"/>
                    <a:pt x="715" y="1310"/>
                  </a:cubicBezTo>
                  <a:cubicBezTo>
                    <a:pt x="393" y="1310"/>
                    <a:pt x="92" y="1063"/>
                    <a:pt x="92" y="686"/>
                  </a:cubicBezTo>
                  <a:cubicBezTo>
                    <a:pt x="49" y="387"/>
                    <a:pt x="326" y="87"/>
                    <a:pt x="624" y="87"/>
                  </a:cubicBezTo>
                  <a:close/>
                  <a:moveTo>
                    <a:pt x="686" y="0"/>
                  </a:moveTo>
                  <a:cubicBezTo>
                    <a:pt x="320" y="0"/>
                    <a:pt x="0" y="321"/>
                    <a:pt x="0" y="686"/>
                  </a:cubicBezTo>
                  <a:cubicBezTo>
                    <a:pt x="0" y="1118"/>
                    <a:pt x="333" y="1405"/>
                    <a:pt x="691" y="1405"/>
                  </a:cubicBezTo>
                  <a:cubicBezTo>
                    <a:pt x="863" y="1405"/>
                    <a:pt x="1041" y="1338"/>
                    <a:pt x="1189" y="1189"/>
                  </a:cubicBezTo>
                  <a:cubicBezTo>
                    <a:pt x="1647" y="732"/>
                    <a:pt x="1327" y="0"/>
                    <a:pt x="686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2" name="Google Shape;1372;p60"/>
            <p:cNvSpPr/>
            <p:nvPr/>
          </p:nvSpPr>
          <p:spPr>
            <a:xfrm>
              <a:off x="1154425" y="3251263"/>
              <a:ext cx="89200" cy="116650"/>
            </a:xfrm>
            <a:custGeom>
              <a:rect b="b" l="l" r="r" t="t"/>
              <a:pathLst>
                <a:path extrusionOk="0" h="4666" w="3568">
                  <a:moveTo>
                    <a:pt x="1601" y="1"/>
                  </a:moveTo>
                  <a:cubicBezTo>
                    <a:pt x="732" y="1"/>
                    <a:pt x="0" y="733"/>
                    <a:pt x="0" y="1602"/>
                  </a:cubicBezTo>
                  <a:lnTo>
                    <a:pt x="0" y="3111"/>
                  </a:lnTo>
                  <a:cubicBezTo>
                    <a:pt x="0" y="3934"/>
                    <a:pt x="732" y="4666"/>
                    <a:pt x="1601" y="4666"/>
                  </a:cubicBezTo>
                  <a:lnTo>
                    <a:pt x="3567" y="4666"/>
                  </a:lnTo>
                  <a:lnTo>
                    <a:pt x="3567" y="4574"/>
                  </a:lnTo>
                  <a:lnTo>
                    <a:pt x="1601" y="4574"/>
                  </a:lnTo>
                  <a:cubicBezTo>
                    <a:pt x="778" y="4574"/>
                    <a:pt x="92" y="3934"/>
                    <a:pt x="92" y="3111"/>
                  </a:cubicBezTo>
                  <a:lnTo>
                    <a:pt x="92" y="1602"/>
                  </a:lnTo>
                  <a:cubicBezTo>
                    <a:pt x="92" y="778"/>
                    <a:pt x="778" y="92"/>
                    <a:pt x="1601" y="92"/>
                  </a:cubicBezTo>
                  <a:lnTo>
                    <a:pt x="3567" y="92"/>
                  </a:lnTo>
                  <a:lnTo>
                    <a:pt x="356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3" name="Google Shape;1373;p60"/>
            <p:cNvSpPr/>
            <p:nvPr/>
          </p:nvSpPr>
          <p:spPr>
            <a:xfrm>
              <a:off x="1243600" y="3251263"/>
              <a:ext cx="113200" cy="116650"/>
            </a:xfrm>
            <a:custGeom>
              <a:rect b="b" l="l" r="r" t="t"/>
              <a:pathLst>
                <a:path extrusionOk="0" h="4666" w="4528">
                  <a:moveTo>
                    <a:pt x="0" y="1"/>
                  </a:moveTo>
                  <a:lnTo>
                    <a:pt x="0" y="92"/>
                  </a:lnTo>
                  <a:lnTo>
                    <a:pt x="0" y="4574"/>
                  </a:lnTo>
                  <a:lnTo>
                    <a:pt x="0" y="4666"/>
                  </a:lnTo>
                  <a:lnTo>
                    <a:pt x="4528" y="4666"/>
                  </a:lnTo>
                  <a:lnTo>
                    <a:pt x="4528" y="4574"/>
                  </a:lnTo>
                  <a:lnTo>
                    <a:pt x="4528" y="92"/>
                  </a:lnTo>
                  <a:lnTo>
                    <a:pt x="452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4" name="Google Shape;1374;p60"/>
          <p:cNvGrpSpPr/>
          <p:nvPr/>
        </p:nvGrpSpPr>
        <p:grpSpPr>
          <a:xfrm>
            <a:off x="1088895" y="1460316"/>
            <a:ext cx="743825" cy="172498"/>
            <a:chOff x="4100207" y="2107304"/>
            <a:chExt cx="510343" cy="118352"/>
          </a:xfrm>
        </p:grpSpPr>
        <p:sp>
          <p:nvSpPr>
            <p:cNvPr id="1375" name="Google Shape;1375;p60"/>
            <p:cNvSpPr/>
            <p:nvPr/>
          </p:nvSpPr>
          <p:spPr>
            <a:xfrm>
              <a:off x="4171350" y="2107375"/>
              <a:ext cx="439200" cy="118200"/>
            </a:xfrm>
            <a:prstGeom prst="rect">
              <a:avLst/>
            </a:pr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6" name="Google Shape;1376;p60"/>
            <p:cNvSpPr/>
            <p:nvPr/>
          </p:nvSpPr>
          <p:spPr>
            <a:xfrm rot="-5400000">
              <a:off x="4132960" y="2135652"/>
              <a:ext cx="118352" cy="61655"/>
            </a:xfrm>
            <a:custGeom>
              <a:rect b="b" l="l" r="r" t="t"/>
              <a:pathLst>
                <a:path extrusionOk="0" h="5123" w="9834">
                  <a:moveTo>
                    <a:pt x="458" y="0"/>
                  </a:moveTo>
                  <a:lnTo>
                    <a:pt x="92" y="641"/>
                  </a:lnTo>
                  <a:lnTo>
                    <a:pt x="1" y="823"/>
                  </a:lnTo>
                  <a:lnTo>
                    <a:pt x="2425" y="5122"/>
                  </a:lnTo>
                  <a:lnTo>
                    <a:pt x="7364" y="5122"/>
                  </a:lnTo>
                  <a:lnTo>
                    <a:pt x="9833" y="823"/>
                  </a:lnTo>
                  <a:lnTo>
                    <a:pt x="9696" y="641"/>
                  </a:lnTo>
                  <a:lnTo>
                    <a:pt x="9330" y="0"/>
                  </a:lnTo>
                  <a:lnTo>
                    <a:pt x="7364" y="3430"/>
                  </a:lnTo>
                  <a:lnTo>
                    <a:pt x="2425" y="3430"/>
                  </a:lnTo>
                  <a:lnTo>
                    <a:pt x="45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77" name="Google Shape;1377;p60"/>
            <p:cNvSpPr/>
            <p:nvPr/>
          </p:nvSpPr>
          <p:spPr>
            <a:xfrm rot="-5400000">
              <a:off x="4092228" y="2115283"/>
              <a:ext cx="118352" cy="102394"/>
            </a:xfrm>
            <a:custGeom>
              <a:rect b="b" l="l" r="r" t="t"/>
              <a:pathLst>
                <a:path extrusionOk="0" h="8508" w="9834">
                  <a:moveTo>
                    <a:pt x="2425" y="1"/>
                  </a:moveTo>
                  <a:lnTo>
                    <a:pt x="1" y="4254"/>
                  </a:lnTo>
                  <a:lnTo>
                    <a:pt x="458" y="5077"/>
                  </a:lnTo>
                  <a:lnTo>
                    <a:pt x="2425" y="8507"/>
                  </a:lnTo>
                  <a:lnTo>
                    <a:pt x="7364" y="8507"/>
                  </a:lnTo>
                  <a:lnTo>
                    <a:pt x="9330" y="5077"/>
                  </a:lnTo>
                  <a:lnTo>
                    <a:pt x="9833" y="4254"/>
                  </a:lnTo>
                  <a:lnTo>
                    <a:pt x="7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78" name="Google Shape;1378;p60"/>
          <p:cNvGrpSpPr/>
          <p:nvPr/>
        </p:nvGrpSpPr>
        <p:grpSpPr>
          <a:xfrm>
            <a:off x="2032740" y="1528975"/>
            <a:ext cx="623064" cy="406130"/>
            <a:chOff x="2525450" y="2505350"/>
            <a:chExt cx="373450" cy="243425"/>
          </a:xfrm>
        </p:grpSpPr>
        <p:grpSp>
          <p:nvGrpSpPr>
            <p:cNvPr id="1379" name="Google Shape;1379;p60"/>
            <p:cNvGrpSpPr/>
            <p:nvPr/>
          </p:nvGrpSpPr>
          <p:grpSpPr>
            <a:xfrm>
              <a:off x="2525450" y="2505350"/>
              <a:ext cx="373450" cy="107475"/>
              <a:chOff x="2525450" y="2505350"/>
              <a:chExt cx="373450" cy="107475"/>
            </a:xfrm>
          </p:grpSpPr>
          <p:sp>
            <p:nvSpPr>
              <p:cNvPr id="1380" name="Google Shape;1380;p60"/>
              <p:cNvSpPr/>
              <p:nvPr/>
            </p:nvSpPr>
            <p:spPr>
              <a:xfrm>
                <a:off x="2562225" y="2505350"/>
                <a:ext cx="51950" cy="107475"/>
              </a:xfrm>
              <a:custGeom>
                <a:rect b="b" l="l" r="r" t="t"/>
                <a:pathLst>
                  <a:path extrusionOk="0" h="4299" w="2078">
                    <a:moveTo>
                      <a:pt x="2078" y="0"/>
                    </a:moveTo>
                    <a:lnTo>
                      <a:pt x="1" y="2106"/>
                    </a:lnTo>
                    <a:lnTo>
                      <a:pt x="1" y="4299"/>
                    </a:lnTo>
                    <a:lnTo>
                      <a:pt x="2078" y="3246"/>
                    </a:lnTo>
                    <a:lnTo>
                      <a:pt x="2078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1" name="Google Shape;1381;p60"/>
              <p:cNvSpPr/>
              <p:nvPr/>
            </p:nvSpPr>
            <p:spPr>
              <a:xfrm>
                <a:off x="2525450" y="2558000"/>
                <a:ext cx="36800" cy="54825"/>
              </a:xfrm>
              <a:custGeom>
                <a:rect b="b" l="l" r="r" t="t"/>
                <a:pathLst>
                  <a:path extrusionOk="0" h="2193" w="1472">
                    <a:moveTo>
                      <a:pt x="0" y="0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2" name="Google Shape;1382;p60"/>
              <p:cNvSpPr/>
              <p:nvPr/>
            </p:nvSpPr>
            <p:spPr>
              <a:xfrm>
                <a:off x="2614150" y="2505350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3" name="Google Shape;1383;p60"/>
            <p:cNvGrpSpPr/>
            <p:nvPr/>
          </p:nvGrpSpPr>
          <p:grpSpPr>
            <a:xfrm>
              <a:off x="2525450" y="2586475"/>
              <a:ext cx="373450" cy="81175"/>
              <a:chOff x="2525450" y="2586475"/>
              <a:chExt cx="373450" cy="81175"/>
            </a:xfrm>
          </p:grpSpPr>
          <p:sp>
            <p:nvSpPr>
              <p:cNvPr id="1384" name="Google Shape;1384;p60"/>
              <p:cNvSpPr/>
              <p:nvPr/>
            </p:nvSpPr>
            <p:spPr>
              <a:xfrm>
                <a:off x="2562225" y="2586475"/>
                <a:ext cx="51950" cy="81175"/>
              </a:xfrm>
              <a:custGeom>
                <a:rect b="b" l="l" r="r" t="t"/>
                <a:pathLst>
                  <a:path extrusionOk="0" h="3247" w="2078">
                    <a:moveTo>
                      <a:pt x="2078" y="1"/>
                    </a:moveTo>
                    <a:lnTo>
                      <a:pt x="1" y="1054"/>
                    </a:lnTo>
                    <a:lnTo>
                      <a:pt x="1" y="3246"/>
                    </a:lnTo>
                    <a:lnTo>
                      <a:pt x="2078" y="3246"/>
                    </a:lnTo>
                    <a:lnTo>
                      <a:pt x="2078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5" name="Google Shape;1385;p60"/>
              <p:cNvSpPr/>
              <p:nvPr/>
            </p:nvSpPr>
            <p:spPr>
              <a:xfrm>
                <a:off x="2525450" y="2612800"/>
                <a:ext cx="36800" cy="54850"/>
              </a:xfrm>
              <a:custGeom>
                <a:rect b="b" l="l" r="r" t="t"/>
                <a:pathLst>
                  <a:path extrusionOk="0" h="2194" w="1472">
                    <a:moveTo>
                      <a:pt x="0" y="1"/>
                    </a:moveTo>
                    <a:lnTo>
                      <a:pt x="0" y="2193"/>
                    </a:lnTo>
                    <a:lnTo>
                      <a:pt x="1472" y="2193"/>
                    </a:lnTo>
                    <a:lnTo>
                      <a:pt x="1472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6" name="Google Shape;1386;p60"/>
              <p:cNvSpPr/>
              <p:nvPr/>
            </p:nvSpPr>
            <p:spPr>
              <a:xfrm>
                <a:off x="2614150" y="2586475"/>
                <a:ext cx="284750" cy="81175"/>
              </a:xfrm>
              <a:custGeom>
                <a:rect b="b" l="l" r="r" t="t"/>
                <a:pathLst>
                  <a:path extrusionOk="0" h="3247" w="11390">
                    <a:moveTo>
                      <a:pt x="1" y="1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4"/>
                    </a:lnTo>
                    <a:lnTo>
                      <a:pt x="9824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87" name="Google Shape;1387;p60"/>
            <p:cNvGrpSpPr/>
            <p:nvPr/>
          </p:nvGrpSpPr>
          <p:grpSpPr>
            <a:xfrm>
              <a:off x="2525450" y="2667625"/>
              <a:ext cx="373450" cy="81150"/>
              <a:chOff x="2525450" y="2667625"/>
              <a:chExt cx="373450" cy="81150"/>
            </a:xfrm>
          </p:grpSpPr>
          <p:sp>
            <p:nvSpPr>
              <p:cNvPr id="1388" name="Google Shape;1388;p60"/>
              <p:cNvSpPr/>
              <p:nvPr/>
            </p:nvSpPr>
            <p:spPr>
              <a:xfrm>
                <a:off x="2525450" y="2667625"/>
                <a:ext cx="36800" cy="81150"/>
              </a:xfrm>
              <a:custGeom>
                <a:rect b="b" l="l" r="r" t="t"/>
                <a:pathLst>
                  <a:path extrusionOk="0" h="3246" w="1472">
                    <a:moveTo>
                      <a:pt x="0" y="0"/>
                    </a:moveTo>
                    <a:lnTo>
                      <a:pt x="0" y="3246"/>
                    </a:lnTo>
                    <a:lnTo>
                      <a:pt x="1472" y="3246"/>
                    </a:lnTo>
                    <a:lnTo>
                      <a:pt x="147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9" name="Google Shape;1389;p60"/>
              <p:cNvSpPr/>
              <p:nvPr/>
            </p:nvSpPr>
            <p:spPr>
              <a:xfrm>
                <a:off x="2562225" y="2667625"/>
                <a:ext cx="52500" cy="81150"/>
              </a:xfrm>
              <a:custGeom>
                <a:rect b="b" l="l" r="r" t="t"/>
                <a:pathLst>
                  <a:path extrusionOk="0" h="3246" w="2100">
                    <a:moveTo>
                      <a:pt x="1" y="0"/>
                    </a:moveTo>
                    <a:lnTo>
                      <a:pt x="1" y="3246"/>
                    </a:lnTo>
                    <a:lnTo>
                      <a:pt x="2100" y="3246"/>
                    </a:lnTo>
                    <a:lnTo>
                      <a:pt x="210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0" name="Google Shape;1390;p60"/>
              <p:cNvSpPr/>
              <p:nvPr/>
            </p:nvSpPr>
            <p:spPr>
              <a:xfrm>
                <a:off x="2614150" y="2667625"/>
                <a:ext cx="284750" cy="81150"/>
              </a:xfrm>
              <a:custGeom>
                <a:rect b="b" l="l" r="r" t="t"/>
                <a:pathLst>
                  <a:path extrusionOk="0" h="3246" w="11390">
                    <a:moveTo>
                      <a:pt x="1" y="0"/>
                    </a:moveTo>
                    <a:lnTo>
                      <a:pt x="1" y="3246"/>
                    </a:lnTo>
                    <a:lnTo>
                      <a:pt x="9824" y="3246"/>
                    </a:lnTo>
                    <a:lnTo>
                      <a:pt x="11389" y="1623"/>
                    </a:lnTo>
                    <a:lnTo>
                      <a:pt x="9824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391" name="Google Shape;1391;p60"/>
          <p:cNvGrpSpPr/>
          <p:nvPr/>
        </p:nvGrpSpPr>
        <p:grpSpPr>
          <a:xfrm>
            <a:off x="2021992" y="1229434"/>
            <a:ext cx="706335" cy="255548"/>
            <a:chOff x="2600813" y="2069700"/>
            <a:chExt cx="448638" cy="162325"/>
          </a:xfrm>
        </p:grpSpPr>
        <p:sp>
          <p:nvSpPr>
            <p:cNvPr id="1392" name="Google Shape;1392;p60"/>
            <p:cNvSpPr/>
            <p:nvPr/>
          </p:nvSpPr>
          <p:spPr>
            <a:xfrm>
              <a:off x="2803300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1" y="1"/>
                  </a:moveTo>
                  <a:lnTo>
                    <a:pt x="1" y="6492"/>
                  </a:lnTo>
                  <a:lnTo>
                    <a:pt x="9103" y="6492"/>
                  </a:lnTo>
                  <a:lnTo>
                    <a:pt x="9103" y="3066"/>
                  </a:lnTo>
                  <a:lnTo>
                    <a:pt x="9391" y="3066"/>
                  </a:lnTo>
                  <a:cubicBezTo>
                    <a:pt x="9644" y="3066"/>
                    <a:pt x="9846" y="2864"/>
                    <a:pt x="9846" y="2619"/>
                  </a:cubicBezTo>
                  <a:lnTo>
                    <a:pt x="9846" y="455"/>
                  </a:lnTo>
                  <a:cubicBezTo>
                    <a:pt x="9846" y="203"/>
                    <a:pt x="9644" y="1"/>
                    <a:pt x="939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93" name="Google Shape;1393;p60"/>
            <p:cNvSpPr/>
            <p:nvPr/>
          </p:nvSpPr>
          <p:spPr>
            <a:xfrm>
              <a:off x="2600813" y="2069700"/>
              <a:ext cx="246150" cy="162325"/>
            </a:xfrm>
            <a:custGeom>
              <a:rect b="b" l="l" r="r" t="t"/>
              <a:pathLst>
                <a:path extrusionOk="0" h="6493" w="9846">
                  <a:moveTo>
                    <a:pt x="0" y="1"/>
                  </a:moveTo>
                  <a:lnTo>
                    <a:pt x="0" y="6492"/>
                  </a:lnTo>
                  <a:lnTo>
                    <a:pt x="9391" y="6492"/>
                  </a:lnTo>
                  <a:cubicBezTo>
                    <a:pt x="9643" y="6492"/>
                    <a:pt x="9845" y="6290"/>
                    <a:pt x="9845" y="6045"/>
                  </a:cubicBezTo>
                  <a:lnTo>
                    <a:pt x="9845" y="3881"/>
                  </a:lnTo>
                  <a:cubicBezTo>
                    <a:pt x="9845" y="3629"/>
                    <a:pt x="9643" y="3427"/>
                    <a:pt x="9391" y="3427"/>
                  </a:cubicBezTo>
                  <a:lnTo>
                    <a:pt x="9109" y="3427"/>
                  </a:lnTo>
                  <a:lnTo>
                    <a:pt x="91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394" name="Google Shape;1394;p60"/>
          <p:cNvGrpSpPr/>
          <p:nvPr/>
        </p:nvGrpSpPr>
        <p:grpSpPr>
          <a:xfrm>
            <a:off x="2675987" y="1475531"/>
            <a:ext cx="355485" cy="330727"/>
            <a:chOff x="3631100" y="1774000"/>
            <a:chExt cx="380850" cy="354325"/>
          </a:xfrm>
        </p:grpSpPr>
        <p:grpSp>
          <p:nvGrpSpPr>
            <p:cNvPr id="1395" name="Google Shape;1395;p60"/>
            <p:cNvGrpSpPr/>
            <p:nvPr/>
          </p:nvGrpSpPr>
          <p:grpSpPr>
            <a:xfrm>
              <a:off x="3750225" y="1774000"/>
              <a:ext cx="149575" cy="145525"/>
              <a:chOff x="3750225" y="1774000"/>
              <a:chExt cx="149575" cy="145525"/>
            </a:xfrm>
          </p:grpSpPr>
          <p:sp>
            <p:nvSpPr>
              <p:cNvPr id="1396" name="Google Shape;1396;p60"/>
              <p:cNvSpPr/>
              <p:nvPr/>
            </p:nvSpPr>
            <p:spPr>
              <a:xfrm>
                <a:off x="3750225" y="1774000"/>
                <a:ext cx="149575" cy="145525"/>
              </a:xfrm>
              <a:custGeom>
                <a:rect b="b" l="l" r="r" t="t"/>
                <a:pathLst>
                  <a:path extrusionOk="0" h="5821" w="5983">
                    <a:moveTo>
                      <a:pt x="2652" y="1"/>
                    </a:moveTo>
                    <a:cubicBezTo>
                      <a:pt x="1473" y="1"/>
                      <a:pt x="333" y="843"/>
                      <a:pt x="176" y="2200"/>
                    </a:cubicBezTo>
                    <a:cubicBezTo>
                      <a:pt x="1" y="3763"/>
                      <a:pt x="1259" y="4955"/>
                      <a:pt x="2643" y="4955"/>
                    </a:cubicBezTo>
                    <a:cubicBezTo>
                      <a:pt x="3079" y="4955"/>
                      <a:pt x="3528" y="4836"/>
                      <a:pt x="3948" y="4573"/>
                    </a:cubicBezTo>
                    <a:lnTo>
                      <a:pt x="5203" y="5821"/>
                    </a:lnTo>
                    <a:lnTo>
                      <a:pt x="5982" y="5035"/>
                    </a:lnTo>
                    <a:lnTo>
                      <a:pt x="4735" y="3787"/>
                    </a:lnTo>
                    <a:cubicBezTo>
                      <a:pt x="5340" y="2813"/>
                      <a:pt x="5196" y="1544"/>
                      <a:pt x="4388" y="729"/>
                    </a:cubicBezTo>
                    <a:cubicBezTo>
                      <a:pt x="3888" y="228"/>
                      <a:pt x="3265" y="1"/>
                      <a:pt x="265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7" name="Google Shape;1397;p60"/>
              <p:cNvSpPr/>
              <p:nvPr/>
            </p:nvSpPr>
            <p:spPr>
              <a:xfrm>
                <a:off x="3776075" y="1794931"/>
                <a:ext cx="82600" cy="78800"/>
              </a:xfrm>
              <a:custGeom>
                <a:rect b="b" l="l" r="r" t="t"/>
                <a:pathLst>
                  <a:path extrusionOk="0" h="3152" w="3304">
                    <a:moveTo>
                      <a:pt x="1658" y="1"/>
                    </a:moveTo>
                    <a:cubicBezTo>
                      <a:pt x="853" y="1"/>
                      <a:pt x="162" y="612"/>
                      <a:pt x="87" y="1428"/>
                    </a:cubicBezTo>
                    <a:cubicBezTo>
                      <a:pt x="1" y="2294"/>
                      <a:pt x="635" y="3058"/>
                      <a:pt x="1501" y="3145"/>
                    </a:cubicBezTo>
                    <a:cubicBezTo>
                      <a:pt x="1550" y="3149"/>
                      <a:pt x="1598" y="3151"/>
                      <a:pt x="1647" y="3151"/>
                    </a:cubicBezTo>
                    <a:cubicBezTo>
                      <a:pt x="2451" y="3151"/>
                      <a:pt x="3142" y="2540"/>
                      <a:pt x="3217" y="1724"/>
                    </a:cubicBezTo>
                    <a:cubicBezTo>
                      <a:pt x="3304" y="858"/>
                      <a:pt x="2669" y="94"/>
                      <a:pt x="1804" y="7"/>
                    </a:cubicBezTo>
                    <a:cubicBezTo>
                      <a:pt x="1755" y="3"/>
                      <a:pt x="1706" y="1"/>
                      <a:pt x="1658" y="1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398" name="Google Shape;1398;p60"/>
            <p:cNvGrpSpPr/>
            <p:nvPr/>
          </p:nvGrpSpPr>
          <p:grpSpPr>
            <a:xfrm>
              <a:off x="3847850" y="1889150"/>
              <a:ext cx="164100" cy="145600"/>
              <a:chOff x="3847850" y="1889150"/>
              <a:chExt cx="164100" cy="145600"/>
            </a:xfrm>
          </p:grpSpPr>
          <p:sp>
            <p:nvSpPr>
              <p:cNvPr id="1399" name="Google Shape;1399;p60"/>
              <p:cNvSpPr/>
              <p:nvPr/>
            </p:nvSpPr>
            <p:spPr>
              <a:xfrm>
                <a:off x="3847850" y="1889150"/>
                <a:ext cx="164100" cy="145600"/>
              </a:xfrm>
              <a:custGeom>
                <a:rect b="b" l="l" r="r" t="t"/>
                <a:pathLst>
                  <a:path extrusionOk="0" h="5824" w="6564">
                    <a:moveTo>
                      <a:pt x="3329" y="0"/>
                    </a:moveTo>
                    <a:cubicBezTo>
                      <a:pt x="1439" y="0"/>
                      <a:pt x="206" y="2117"/>
                      <a:pt x="1255" y="3790"/>
                    </a:cubicBezTo>
                    <a:lnTo>
                      <a:pt x="0" y="5038"/>
                    </a:lnTo>
                    <a:lnTo>
                      <a:pt x="786" y="5824"/>
                    </a:lnTo>
                    <a:lnTo>
                      <a:pt x="2034" y="4569"/>
                    </a:lnTo>
                    <a:cubicBezTo>
                      <a:pt x="2441" y="4823"/>
                      <a:pt x="2897" y="4947"/>
                      <a:pt x="3350" y="4947"/>
                    </a:cubicBezTo>
                    <a:cubicBezTo>
                      <a:pt x="3989" y="4947"/>
                      <a:pt x="4622" y="4700"/>
                      <a:pt x="5099" y="4223"/>
                    </a:cubicBezTo>
                    <a:cubicBezTo>
                      <a:pt x="6563" y="2758"/>
                      <a:pt x="5683" y="248"/>
                      <a:pt x="3628" y="18"/>
                    </a:cubicBezTo>
                    <a:cubicBezTo>
                      <a:pt x="3527" y="6"/>
                      <a:pt x="3427" y="0"/>
                      <a:pt x="3329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0" name="Google Shape;1400;p60"/>
              <p:cNvSpPr/>
              <p:nvPr/>
            </p:nvSpPr>
            <p:spPr>
              <a:xfrm>
                <a:off x="3887875" y="1912456"/>
                <a:ext cx="89450" cy="78700"/>
              </a:xfrm>
              <a:custGeom>
                <a:rect b="b" l="l" r="r" t="t"/>
                <a:pathLst>
                  <a:path extrusionOk="0" h="3148" w="3578">
                    <a:moveTo>
                      <a:pt x="1788" y="0"/>
                    </a:moveTo>
                    <a:cubicBezTo>
                      <a:pt x="1172" y="0"/>
                      <a:pt x="587" y="366"/>
                      <a:pt x="332" y="968"/>
                    </a:cubicBezTo>
                    <a:cubicBezTo>
                      <a:pt x="0" y="1769"/>
                      <a:pt x="383" y="2692"/>
                      <a:pt x="1183" y="3024"/>
                    </a:cubicBezTo>
                    <a:cubicBezTo>
                      <a:pt x="1382" y="3108"/>
                      <a:pt x="1588" y="3147"/>
                      <a:pt x="1790" y="3147"/>
                    </a:cubicBezTo>
                    <a:cubicBezTo>
                      <a:pt x="2405" y="3147"/>
                      <a:pt x="2989" y="2782"/>
                      <a:pt x="3239" y="2180"/>
                    </a:cubicBezTo>
                    <a:cubicBezTo>
                      <a:pt x="3578" y="1379"/>
                      <a:pt x="3195" y="456"/>
                      <a:pt x="2395" y="124"/>
                    </a:cubicBezTo>
                    <a:cubicBezTo>
                      <a:pt x="2196" y="40"/>
                      <a:pt x="1990" y="0"/>
                      <a:pt x="1788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1" name="Google Shape;1401;p60"/>
            <p:cNvGrpSpPr/>
            <p:nvPr/>
          </p:nvGrpSpPr>
          <p:grpSpPr>
            <a:xfrm>
              <a:off x="3631100" y="1866150"/>
              <a:ext cx="149875" cy="144800"/>
              <a:chOff x="3631100" y="1866150"/>
              <a:chExt cx="149875" cy="144800"/>
            </a:xfrm>
          </p:grpSpPr>
          <p:sp>
            <p:nvSpPr>
              <p:cNvPr id="1402" name="Google Shape;1402;p60"/>
              <p:cNvSpPr/>
              <p:nvPr/>
            </p:nvSpPr>
            <p:spPr>
              <a:xfrm>
                <a:off x="3631100" y="1866150"/>
                <a:ext cx="149875" cy="144800"/>
              </a:xfrm>
              <a:custGeom>
                <a:rect b="b" l="l" r="r" t="t"/>
                <a:pathLst>
                  <a:path extrusionOk="0" h="5792" w="5995">
                    <a:moveTo>
                      <a:pt x="5251" y="0"/>
                    </a:moveTo>
                    <a:lnTo>
                      <a:pt x="4025" y="1226"/>
                    </a:lnTo>
                    <a:cubicBezTo>
                      <a:pt x="3619" y="974"/>
                      <a:pt x="3165" y="852"/>
                      <a:pt x="2716" y="852"/>
                    </a:cubicBezTo>
                    <a:cubicBezTo>
                      <a:pt x="1986" y="852"/>
                      <a:pt x="1267" y="1174"/>
                      <a:pt x="780" y="1782"/>
                    </a:cubicBezTo>
                    <a:cubicBezTo>
                      <a:pt x="1" y="2770"/>
                      <a:pt x="80" y="4183"/>
                      <a:pt x="967" y="5070"/>
                    </a:cubicBezTo>
                    <a:cubicBezTo>
                      <a:pt x="1449" y="5548"/>
                      <a:pt x="2082" y="5792"/>
                      <a:pt x="2716" y="5792"/>
                    </a:cubicBezTo>
                    <a:cubicBezTo>
                      <a:pt x="3259" y="5792"/>
                      <a:pt x="3804" y="5613"/>
                      <a:pt x="4256" y="5251"/>
                    </a:cubicBezTo>
                    <a:cubicBezTo>
                      <a:pt x="5237" y="4472"/>
                      <a:pt x="5475" y="3073"/>
                      <a:pt x="4811" y="2012"/>
                    </a:cubicBezTo>
                    <a:lnTo>
                      <a:pt x="5994" y="822"/>
                    </a:lnTo>
                    <a:cubicBezTo>
                      <a:pt x="5872" y="736"/>
                      <a:pt x="5756" y="642"/>
                      <a:pt x="5655" y="541"/>
                    </a:cubicBezTo>
                    <a:cubicBezTo>
                      <a:pt x="5497" y="382"/>
                      <a:pt x="5360" y="202"/>
                      <a:pt x="5251" y="0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3" name="Google Shape;1403;p60"/>
              <p:cNvSpPr/>
              <p:nvPr/>
            </p:nvSpPr>
            <p:spPr>
              <a:xfrm>
                <a:off x="3654725" y="1907806"/>
                <a:ext cx="86575" cy="78800"/>
              </a:xfrm>
              <a:custGeom>
                <a:rect b="b" l="l" r="r" t="t"/>
                <a:pathLst>
                  <a:path extrusionOk="0" h="3152" w="3463">
                    <a:moveTo>
                      <a:pt x="1733" y="0"/>
                    </a:moveTo>
                    <a:cubicBezTo>
                      <a:pt x="1018" y="0"/>
                      <a:pt x="375" y="490"/>
                      <a:pt x="203" y="1212"/>
                    </a:cubicBezTo>
                    <a:cubicBezTo>
                      <a:pt x="1" y="2056"/>
                      <a:pt x="520" y="2907"/>
                      <a:pt x="1371" y="3109"/>
                    </a:cubicBezTo>
                    <a:cubicBezTo>
                      <a:pt x="1493" y="3138"/>
                      <a:pt x="1615" y="3152"/>
                      <a:pt x="1735" y="3152"/>
                    </a:cubicBezTo>
                    <a:cubicBezTo>
                      <a:pt x="2447" y="3152"/>
                      <a:pt x="3094" y="2662"/>
                      <a:pt x="3261" y="1940"/>
                    </a:cubicBezTo>
                    <a:cubicBezTo>
                      <a:pt x="3463" y="1096"/>
                      <a:pt x="2943" y="245"/>
                      <a:pt x="2099" y="43"/>
                    </a:cubicBezTo>
                    <a:cubicBezTo>
                      <a:pt x="1976" y="14"/>
                      <a:pt x="1854" y="0"/>
                      <a:pt x="173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04" name="Google Shape;1404;p60"/>
            <p:cNvGrpSpPr/>
            <p:nvPr/>
          </p:nvGrpSpPr>
          <p:grpSpPr>
            <a:xfrm>
              <a:off x="3730650" y="1982800"/>
              <a:ext cx="149550" cy="145525"/>
              <a:chOff x="3730650" y="1982800"/>
              <a:chExt cx="149550" cy="145525"/>
            </a:xfrm>
          </p:grpSpPr>
          <p:sp>
            <p:nvSpPr>
              <p:cNvPr id="1405" name="Google Shape;1405;p60"/>
              <p:cNvSpPr/>
              <p:nvPr/>
            </p:nvSpPr>
            <p:spPr>
              <a:xfrm>
                <a:off x="3730650" y="1982800"/>
                <a:ext cx="149550" cy="145525"/>
              </a:xfrm>
              <a:custGeom>
                <a:rect b="b" l="l" r="r" t="t"/>
                <a:pathLst>
                  <a:path extrusionOk="0" h="5821" w="5982">
                    <a:moveTo>
                      <a:pt x="786" y="0"/>
                    </a:moveTo>
                    <a:lnTo>
                      <a:pt x="0" y="787"/>
                    </a:lnTo>
                    <a:lnTo>
                      <a:pt x="1255" y="2034"/>
                    </a:lnTo>
                    <a:cubicBezTo>
                      <a:pt x="642" y="3008"/>
                      <a:pt x="786" y="4277"/>
                      <a:pt x="1601" y="5092"/>
                    </a:cubicBezTo>
                    <a:cubicBezTo>
                      <a:pt x="2102" y="5593"/>
                      <a:pt x="2724" y="5821"/>
                      <a:pt x="3335" y="5821"/>
                    </a:cubicBezTo>
                    <a:cubicBezTo>
                      <a:pt x="4512" y="5821"/>
                      <a:pt x="5649" y="4979"/>
                      <a:pt x="5806" y="3621"/>
                    </a:cubicBezTo>
                    <a:cubicBezTo>
                      <a:pt x="5981" y="2058"/>
                      <a:pt x="4723" y="867"/>
                      <a:pt x="3339" y="867"/>
                    </a:cubicBezTo>
                    <a:cubicBezTo>
                      <a:pt x="2903" y="867"/>
                      <a:pt x="2454" y="985"/>
                      <a:pt x="2034" y="1248"/>
                    </a:cubicBezTo>
                    <a:lnTo>
                      <a:pt x="78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6" name="Google Shape;1406;p60"/>
              <p:cNvSpPr/>
              <p:nvPr/>
            </p:nvSpPr>
            <p:spPr>
              <a:xfrm>
                <a:off x="3771925" y="2027231"/>
                <a:ext cx="86575" cy="78750"/>
              </a:xfrm>
              <a:custGeom>
                <a:rect b="b" l="l" r="r" t="t"/>
                <a:pathLst>
                  <a:path extrusionOk="0" h="3150" w="3463">
                    <a:moveTo>
                      <a:pt x="1740" y="0"/>
                    </a:moveTo>
                    <a:cubicBezTo>
                      <a:pt x="1022" y="0"/>
                      <a:pt x="376" y="485"/>
                      <a:pt x="203" y="1209"/>
                    </a:cubicBezTo>
                    <a:cubicBezTo>
                      <a:pt x="1" y="2060"/>
                      <a:pt x="527" y="2904"/>
                      <a:pt x="1371" y="3106"/>
                    </a:cubicBezTo>
                    <a:cubicBezTo>
                      <a:pt x="1493" y="3135"/>
                      <a:pt x="1615" y="3149"/>
                      <a:pt x="1735" y="3149"/>
                    </a:cubicBezTo>
                    <a:cubicBezTo>
                      <a:pt x="2447" y="3149"/>
                      <a:pt x="3095" y="2660"/>
                      <a:pt x="3268" y="1938"/>
                    </a:cubicBezTo>
                    <a:cubicBezTo>
                      <a:pt x="3463" y="1094"/>
                      <a:pt x="2943" y="243"/>
                      <a:pt x="2099" y="41"/>
                    </a:cubicBezTo>
                    <a:cubicBezTo>
                      <a:pt x="1979" y="13"/>
                      <a:pt x="1858" y="0"/>
                      <a:pt x="1740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07" name="Google Shape;1407;p60"/>
          <p:cNvGrpSpPr/>
          <p:nvPr/>
        </p:nvGrpSpPr>
        <p:grpSpPr>
          <a:xfrm rot="5400000">
            <a:off x="2116886" y="809455"/>
            <a:ext cx="215289" cy="452582"/>
            <a:chOff x="2506150" y="1152650"/>
            <a:chExt cx="230650" cy="484875"/>
          </a:xfrm>
        </p:grpSpPr>
        <p:sp>
          <p:nvSpPr>
            <p:cNvPr id="1408" name="Google Shape;1408;p60"/>
            <p:cNvSpPr/>
            <p:nvPr/>
          </p:nvSpPr>
          <p:spPr>
            <a:xfrm>
              <a:off x="2506150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1" y="0"/>
                  </a:moveTo>
                  <a:lnTo>
                    <a:pt x="1" y="14757"/>
                  </a:lnTo>
                  <a:cubicBezTo>
                    <a:pt x="1" y="17318"/>
                    <a:pt x="2078" y="19395"/>
                    <a:pt x="4638" y="19395"/>
                  </a:cubicBezTo>
                  <a:lnTo>
                    <a:pt x="4638" y="4645"/>
                  </a:lnTo>
                  <a:cubicBezTo>
                    <a:pt x="4638" y="2078"/>
                    <a:pt x="2561" y="0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09" name="Google Shape;1409;p60"/>
            <p:cNvSpPr/>
            <p:nvPr/>
          </p:nvSpPr>
          <p:spPr>
            <a:xfrm>
              <a:off x="2620825" y="1152650"/>
              <a:ext cx="115975" cy="484875"/>
            </a:xfrm>
            <a:custGeom>
              <a:rect b="b" l="l" r="r" t="t"/>
              <a:pathLst>
                <a:path extrusionOk="0" h="19395" w="4639">
                  <a:moveTo>
                    <a:pt x="4638" y="0"/>
                  </a:moveTo>
                  <a:cubicBezTo>
                    <a:pt x="2078" y="0"/>
                    <a:pt x="1" y="2078"/>
                    <a:pt x="1" y="4645"/>
                  </a:cubicBezTo>
                  <a:lnTo>
                    <a:pt x="1" y="19395"/>
                  </a:lnTo>
                  <a:cubicBezTo>
                    <a:pt x="2561" y="19395"/>
                    <a:pt x="4638" y="17318"/>
                    <a:pt x="4638" y="14757"/>
                  </a:cubicBezTo>
                  <a:lnTo>
                    <a:pt x="463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10" name="Google Shape;1410;p60"/>
          <p:cNvGrpSpPr/>
          <p:nvPr/>
        </p:nvGrpSpPr>
        <p:grpSpPr>
          <a:xfrm>
            <a:off x="6808184" y="966414"/>
            <a:ext cx="610130" cy="38431"/>
            <a:chOff x="2521850" y="1810250"/>
            <a:chExt cx="540225" cy="34025"/>
          </a:xfrm>
        </p:grpSpPr>
        <p:sp>
          <p:nvSpPr>
            <p:cNvPr id="1411" name="Google Shape;1411;p60"/>
            <p:cNvSpPr/>
            <p:nvPr/>
          </p:nvSpPr>
          <p:spPr>
            <a:xfrm>
              <a:off x="3022550" y="1810250"/>
              <a:ext cx="39525" cy="34025"/>
            </a:xfrm>
            <a:custGeom>
              <a:rect b="b" l="l" r="r" t="t"/>
              <a:pathLst>
                <a:path extrusionOk="0" h="1361" w="1581">
                  <a:moveTo>
                    <a:pt x="903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4" y="1299"/>
                    <a:pt x="732" y="1360"/>
                    <a:pt x="898" y="1360"/>
                  </a:cubicBezTo>
                  <a:cubicBezTo>
                    <a:pt x="1246" y="1360"/>
                    <a:pt x="1580" y="1089"/>
                    <a:pt x="1580" y="678"/>
                  </a:cubicBezTo>
                  <a:cubicBezTo>
                    <a:pt x="1580" y="303"/>
                    <a:pt x="1278" y="0"/>
                    <a:pt x="9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2" name="Google Shape;1412;p60"/>
            <p:cNvSpPr/>
            <p:nvPr/>
          </p:nvSpPr>
          <p:spPr>
            <a:xfrm>
              <a:off x="296685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3" name="Google Shape;1413;p60"/>
            <p:cNvSpPr/>
            <p:nvPr/>
          </p:nvSpPr>
          <p:spPr>
            <a:xfrm>
              <a:off x="29111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33" y="1161"/>
                  </a:cubicBezTo>
                  <a:cubicBezTo>
                    <a:pt x="571" y="1299"/>
                    <a:pt x="739" y="1360"/>
                    <a:pt x="905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03"/>
                    <a:pt x="1285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4" name="Google Shape;1414;p60"/>
            <p:cNvSpPr/>
            <p:nvPr/>
          </p:nvSpPr>
          <p:spPr>
            <a:xfrm>
              <a:off x="28556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5" name="Google Shape;1415;p60"/>
            <p:cNvSpPr/>
            <p:nvPr/>
          </p:nvSpPr>
          <p:spPr>
            <a:xfrm>
              <a:off x="27998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6" y="1299"/>
                    <a:pt x="736" y="1360"/>
                    <a:pt x="903" y="1360"/>
                  </a:cubicBezTo>
                  <a:cubicBezTo>
                    <a:pt x="1253" y="1360"/>
                    <a:pt x="1587" y="1089"/>
                    <a:pt x="1587" y="678"/>
                  </a:cubicBezTo>
                  <a:cubicBezTo>
                    <a:pt x="1587" y="310"/>
                    <a:pt x="1284" y="0"/>
                    <a:pt x="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6" name="Google Shape;1416;p60"/>
            <p:cNvSpPr/>
            <p:nvPr/>
          </p:nvSpPr>
          <p:spPr>
            <a:xfrm>
              <a:off x="2744350" y="1810250"/>
              <a:ext cx="39500" cy="34025"/>
            </a:xfrm>
            <a:custGeom>
              <a:rect b="b" l="l" r="r" t="t"/>
              <a:pathLst>
                <a:path extrusionOk="0" h="1361" w="1580">
                  <a:moveTo>
                    <a:pt x="902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7" y="1360"/>
                  </a:cubicBezTo>
                  <a:cubicBezTo>
                    <a:pt x="1245" y="1360"/>
                    <a:pt x="1580" y="1089"/>
                    <a:pt x="1580" y="678"/>
                  </a:cubicBezTo>
                  <a:cubicBezTo>
                    <a:pt x="1580" y="310"/>
                    <a:pt x="1277" y="0"/>
                    <a:pt x="902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7" name="Google Shape;1417;p60"/>
            <p:cNvSpPr/>
            <p:nvPr/>
          </p:nvSpPr>
          <p:spPr>
            <a:xfrm>
              <a:off x="268862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4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8" name="Google Shape;1418;p60"/>
            <p:cNvSpPr/>
            <p:nvPr/>
          </p:nvSpPr>
          <p:spPr>
            <a:xfrm>
              <a:off x="2632900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10" y="0"/>
                  </a:moveTo>
                  <a:cubicBezTo>
                    <a:pt x="304" y="0"/>
                    <a:pt x="1" y="736"/>
                    <a:pt x="434" y="1161"/>
                  </a:cubicBezTo>
                  <a:cubicBezTo>
                    <a:pt x="571" y="1299"/>
                    <a:pt x="740" y="1360"/>
                    <a:pt x="905" y="1360"/>
                  </a:cubicBezTo>
                  <a:cubicBezTo>
                    <a:pt x="1253" y="1360"/>
                    <a:pt x="1588" y="1089"/>
                    <a:pt x="1588" y="678"/>
                  </a:cubicBezTo>
                  <a:cubicBezTo>
                    <a:pt x="1588" y="303"/>
                    <a:pt x="1285" y="0"/>
                    <a:pt x="91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19" name="Google Shape;1419;p60"/>
            <p:cNvSpPr/>
            <p:nvPr/>
          </p:nvSpPr>
          <p:spPr>
            <a:xfrm>
              <a:off x="2577375" y="1810250"/>
              <a:ext cx="39700" cy="34025"/>
            </a:xfrm>
            <a:custGeom>
              <a:rect b="b" l="l" r="r" t="t"/>
              <a:pathLst>
                <a:path extrusionOk="0" h="1361" w="1588">
                  <a:moveTo>
                    <a:pt x="909" y="0"/>
                  </a:moveTo>
                  <a:cubicBezTo>
                    <a:pt x="303" y="0"/>
                    <a:pt x="1" y="736"/>
                    <a:pt x="426" y="1161"/>
                  </a:cubicBezTo>
                  <a:cubicBezTo>
                    <a:pt x="563" y="1299"/>
                    <a:pt x="733" y="1360"/>
                    <a:pt x="899" y="1360"/>
                  </a:cubicBezTo>
                  <a:cubicBezTo>
                    <a:pt x="1250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20" name="Google Shape;1420;p60"/>
            <p:cNvSpPr/>
            <p:nvPr/>
          </p:nvSpPr>
          <p:spPr>
            <a:xfrm>
              <a:off x="2521850" y="1810250"/>
              <a:ext cx="39675" cy="34025"/>
            </a:xfrm>
            <a:custGeom>
              <a:rect b="b" l="l" r="r" t="t"/>
              <a:pathLst>
                <a:path extrusionOk="0" h="1361" w="1587">
                  <a:moveTo>
                    <a:pt x="909" y="0"/>
                  </a:moveTo>
                  <a:cubicBezTo>
                    <a:pt x="303" y="0"/>
                    <a:pt x="0" y="736"/>
                    <a:pt x="426" y="1161"/>
                  </a:cubicBezTo>
                  <a:cubicBezTo>
                    <a:pt x="563" y="1299"/>
                    <a:pt x="732" y="1360"/>
                    <a:pt x="899" y="1360"/>
                  </a:cubicBezTo>
                  <a:cubicBezTo>
                    <a:pt x="1249" y="1360"/>
                    <a:pt x="1587" y="1089"/>
                    <a:pt x="1587" y="678"/>
                  </a:cubicBezTo>
                  <a:cubicBezTo>
                    <a:pt x="1587" y="303"/>
                    <a:pt x="1277" y="0"/>
                    <a:pt x="90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21" name="Google Shape;1421;p60"/>
          <p:cNvGrpSpPr/>
          <p:nvPr/>
        </p:nvGrpSpPr>
        <p:grpSpPr>
          <a:xfrm>
            <a:off x="2863397" y="1225875"/>
            <a:ext cx="623130" cy="439024"/>
            <a:chOff x="2196556" y="2995700"/>
            <a:chExt cx="636756" cy="448625"/>
          </a:xfrm>
        </p:grpSpPr>
        <p:grpSp>
          <p:nvGrpSpPr>
            <p:cNvPr id="1422" name="Google Shape;1422;p60"/>
            <p:cNvGrpSpPr/>
            <p:nvPr/>
          </p:nvGrpSpPr>
          <p:grpSpPr>
            <a:xfrm flipH="1">
              <a:off x="2437481" y="3288975"/>
              <a:ext cx="226125" cy="154175"/>
              <a:chOff x="4472075" y="2905100"/>
              <a:chExt cx="226125" cy="154175"/>
            </a:xfrm>
          </p:grpSpPr>
          <p:sp>
            <p:nvSpPr>
              <p:cNvPr id="1423" name="Google Shape;1423;p60"/>
              <p:cNvSpPr/>
              <p:nvPr/>
            </p:nvSpPr>
            <p:spPr>
              <a:xfrm>
                <a:off x="4472075" y="2905100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76" y="0"/>
                    </a:moveTo>
                    <a:lnTo>
                      <a:pt x="7076" y="1298"/>
                    </a:lnTo>
                    <a:lnTo>
                      <a:pt x="0" y="1298"/>
                    </a:lnTo>
                    <a:lnTo>
                      <a:pt x="0" y="4861"/>
                    </a:lnTo>
                    <a:lnTo>
                      <a:pt x="7076" y="4861"/>
                    </a:lnTo>
                    <a:lnTo>
                      <a:pt x="7076" y="6167"/>
                    </a:lnTo>
                    <a:lnTo>
                      <a:pt x="9045" y="3080"/>
                    </a:lnTo>
                    <a:lnTo>
                      <a:pt x="707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4" name="Google Shape;1424;p60"/>
              <p:cNvSpPr/>
              <p:nvPr/>
            </p:nvSpPr>
            <p:spPr>
              <a:xfrm>
                <a:off x="4477144" y="2937638"/>
                <a:ext cx="69625" cy="89100"/>
              </a:xfrm>
              <a:custGeom>
                <a:rect b="b" l="l" r="r" t="t"/>
                <a:pathLst>
                  <a:path extrusionOk="0" h="3564" w="2785">
                    <a:moveTo>
                      <a:pt x="1" y="0"/>
                    </a:moveTo>
                    <a:lnTo>
                      <a:pt x="1" y="3563"/>
                    </a:lnTo>
                    <a:lnTo>
                      <a:pt x="1176" y="3563"/>
                    </a:lnTo>
                    <a:lnTo>
                      <a:pt x="2785" y="1782"/>
                    </a:lnTo>
                    <a:lnTo>
                      <a:pt x="1176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25" name="Google Shape;1425;p60"/>
            <p:cNvGrpSpPr/>
            <p:nvPr/>
          </p:nvGrpSpPr>
          <p:grpSpPr>
            <a:xfrm>
              <a:off x="2196556" y="2995700"/>
              <a:ext cx="636756" cy="448625"/>
              <a:chOff x="4407819" y="2905100"/>
              <a:chExt cx="636756" cy="448625"/>
            </a:xfrm>
          </p:grpSpPr>
          <p:grpSp>
            <p:nvGrpSpPr>
              <p:cNvPr id="1426" name="Google Shape;1426;p60"/>
              <p:cNvGrpSpPr/>
              <p:nvPr/>
            </p:nvGrpSpPr>
            <p:grpSpPr>
              <a:xfrm>
                <a:off x="4825475" y="3136075"/>
                <a:ext cx="187000" cy="217650"/>
                <a:chOff x="4825475" y="3136075"/>
                <a:chExt cx="187000" cy="217650"/>
              </a:xfrm>
            </p:grpSpPr>
            <p:sp>
              <p:nvSpPr>
                <p:cNvPr id="1427" name="Google Shape;1427;p60"/>
                <p:cNvSpPr/>
                <p:nvPr/>
              </p:nvSpPr>
              <p:spPr>
                <a:xfrm>
                  <a:off x="4825475" y="3136075"/>
                  <a:ext cx="187000" cy="217650"/>
                </a:xfrm>
                <a:custGeom>
                  <a:rect b="b" l="l" r="r" t="t"/>
                  <a:pathLst>
                    <a:path extrusionOk="0" h="8706" w="7480">
                      <a:moveTo>
                        <a:pt x="3917" y="0"/>
                      </a:moveTo>
                      <a:cubicBezTo>
                        <a:pt x="3917" y="1630"/>
                        <a:pt x="3008" y="3123"/>
                        <a:pt x="1566" y="3880"/>
                      </a:cubicBezTo>
                      <a:lnTo>
                        <a:pt x="1321" y="2662"/>
                      </a:lnTo>
                      <a:lnTo>
                        <a:pt x="1" y="6073"/>
                      </a:lnTo>
                      <a:lnTo>
                        <a:pt x="2532" y="8706"/>
                      </a:lnTo>
                      <a:lnTo>
                        <a:pt x="2532" y="8706"/>
                      </a:lnTo>
                      <a:lnTo>
                        <a:pt x="2287" y="7451"/>
                      </a:lnTo>
                      <a:cubicBezTo>
                        <a:pt x="5403" y="6304"/>
                        <a:pt x="7473" y="3325"/>
                        <a:pt x="7480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28" name="Google Shape;1428;p60"/>
                <p:cNvSpPr/>
                <p:nvPr/>
              </p:nvSpPr>
              <p:spPr>
                <a:xfrm>
                  <a:off x="4920150" y="3136075"/>
                  <a:ext cx="92325" cy="69425"/>
                </a:xfrm>
                <a:custGeom>
                  <a:rect b="b" l="l" r="r" t="t"/>
                  <a:pathLst>
                    <a:path extrusionOk="0" h="2777" w="3693">
                      <a:moveTo>
                        <a:pt x="130" y="0"/>
                      </a:moveTo>
                      <a:cubicBezTo>
                        <a:pt x="130" y="361"/>
                        <a:pt x="87" y="721"/>
                        <a:pt x="0" y="1068"/>
                      </a:cubicBezTo>
                      <a:lnTo>
                        <a:pt x="1897" y="2777"/>
                      </a:lnTo>
                      <a:lnTo>
                        <a:pt x="3592" y="1248"/>
                      </a:lnTo>
                      <a:cubicBezTo>
                        <a:pt x="3657" y="837"/>
                        <a:pt x="3693" y="419"/>
                        <a:pt x="3693" y="0"/>
                      </a:cubicBezTo>
                      <a:close/>
                    </a:path>
                  </a:pathLst>
                </a:custGeom>
                <a:solidFill>
                  <a:srgbClr val="37495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29" name="Google Shape;1429;p60"/>
              <p:cNvGrpSpPr/>
              <p:nvPr/>
            </p:nvGrpSpPr>
            <p:grpSpPr>
              <a:xfrm>
                <a:off x="4882275" y="2949625"/>
                <a:ext cx="162300" cy="235875"/>
                <a:chOff x="4882275" y="2949625"/>
                <a:chExt cx="162300" cy="235875"/>
              </a:xfrm>
            </p:grpSpPr>
            <p:sp>
              <p:nvSpPr>
                <p:cNvPr id="1430" name="Google Shape;1430;p60"/>
                <p:cNvSpPr/>
                <p:nvPr/>
              </p:nvSpPr>
              <p:spPr>
                <a:xfrm>
                  <a:off x="4882275" y="2949625"/>
                  <a:ext cx="162300" cy="235875"/>
                </a:xfrm>
                <a:custGeom>
                  <a:rect b="b" l="l" r="r" t="t"/>
                  <a:pathLst>
                    <a:path extrusionOk="0" h="9435" w="6492">
                      <a:moveTo>
                        <a:pt x="1" y="1"/>
                      </a:moveTo>
                      <a:lnTo>
                        <a:pt x="1" y="4040"/>
                      </a:lnTo>
                      <a:cubicBezTo>
                        <a:pt x="1039" y="4869"/>
                        <a:pt x="1652" y="6131"/>
                        <a:pt x="1645" y="7465"/>
                      </a:cubicBezTo>
                      <a:lnTo>
                        <a:pt x="325" y="7465"/>
                      </a:lnTo>
                      <a:lnTo>
                        <a:pt x="3412" y="9434"/>
                      </a:lnTo>
                      <a:lnTo>
                        <a:pt x="6492" y="7465"/>
                      </a:lnTo>
                      <a:lnTo>
                        <a:pt x="5208" y="7458"/>
                      </a:lnTo>
                      <a:cubicBezTo>
                        <a:pt x="5201" y="4126"/>
                        <a:pt x="3124" y="1155"/>
                        <a:pt x="1" y="1"/>
                      </a:cubicBez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1" name="Google Shape;1431;p60"/>
                <p:cNvSpPr/>
                <p:nvPr/>
              </p:nvSpPr>
              <p:spPr>
                <a:xfrm>
                  <a:off x="4882275" y="2963875"/>
                  <a:ext cx="59525" cy="94500"/>
                </a:xfrm>
                <a:custGeom>
                  <a:rect b="b" l="l" r="r" t="t"/>
                  <a:pathLst>
                    <a:path extrusionOk="0" h="3780" w="2381">
                      <a:moveTo>
                        <a:pt x="1212" y="0"/>
                      </a:moveTo>
                      <a:lnTo>
                        <a:pt x="1" y="1825"/>
                      </a:lnTo>
                      <a:lnTo>
                        <a:pt x="1" y="3470"/>
                      </a:lnTo>
                      <a:cubicBezTo>
                        <a:pt x="123" y="3563"/>
                        <a:pt x="239" y="3671"/>
                        <a:pt x="347" y="3780"/>
                      </a:cubicBezTo>
                      <a:lnTo>
                        <a:pt x="2381" y="3253"/>
                      </a:lnTo>
                      <a:lnTo>
                        <a:pt x="1977" y="498"/>
                      </a:lnTo>
                      <a:cubicBezTo>
                        <a:pt x="1732" y="318"/>
                        <a:pt x="1479" y="152"/>
                        <a:pt x="1212" y="0"/>
                      </a:cubicBezTo>
                      <a:close/>
                    </a:path>
                  </a:pathLst>
                </a:custGeom>
                <a:solidFill>
                  <a:srgbClr val="5F7D95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2" name="Google Shape;1432;p60"/>
              <p:cNvGrpSpPr/>
              <p:nvPr/>
            </p:nvGrpSpPr>
            <p:grpSpPr>
              <a:xfrm>
                <a:off x="4705225" y="2937550"/>
                <a:ext cx="221425" cy="133450"/>
                <a:chOff x="4705225" y="2937550"/>
                <a:chExt cx="221425" cy="133450"/>
              </a:xfrm>
            </p:grpSpPr>
            <p:sp>
              <p:nvSpPr>
                <p:cNvPr id="1433" name="Google Shape;1433;p60"/>
                <p:cNvSpPr/>
                <p:nvPr/>
              </p:nvSpPr>
              <p:spPr>
                <a:xfrm>
                  <a:off x="4705225" y="2937550"/>
                  <a:ext cx="221425" cy="133450"/>
                </a:xfrm>
                <a:custGeom>
                  <a:rect b="b" l="l" r="r" t="t"/>
                  <a:pathLst>
                    <a:path extrusionOk="0" h="5338" w="8857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4349" y="3563"/>
                      </a:lnTo>
                      <a:cubicBezTo>
                        <a:pt x="5027" y="3563"/>
                        <a:pt x="5705" y="3722"/>
                        <a:pt x="6311" y="4032"/>
                      </a:cubicBezTo>
                      <a:lnTo>
                        <a:pt x="5438" y="5338"/>
                      </a:lnTo>
                      <a:lnTo>
                        <a:pt x="8792" y="3866"/>
                      </a:lnTo>
                      <a:lnTo>
                        <a:pt x="8857" y="202"/>
                      </a:lnTo>
                      <a:lnTo>
                        <a:pt x="8287" y="1053"/>
                      </a:lnTo>
                      <a:cubicBezTo>
                        <a:pt x="7905" y="830"/>
                        <a:pt x="7494" y="642"/>
                        <a:pt x="7075" y="484"/>
                      </a:cubicBezTo>
                      <a:cubicBezTo>
                        <a:pt x="6203" y="166"/>
                        <a:pt x="5280" y="0"/>
                        <a:pt x="4349" y="0"/>
                      </a:cubicBez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4" name="Google Shape;1434;p60"/>
                <p:cNvSpPr/>
                <p:nvPr/>
              </p:nvSpPr>
              <p:spPr>
                <a:xfrm>
                  <a:off x="47052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0" y="0"/>
                      </a:moveTo>
                      <a:lnTo>
                        <a:pt x="0" y="3563"/>
                      </a:lnTo>
                      <a:lnTo>
                        <a:pt x="1176" y="3563"/>
                      </a:lnTo>
                      <a:lnTo>
                        <a:pt x="2784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869FB2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1435" name="Google Shape;1435;p60"/>
              <p:cNvGrpSpPr/>
              <p:nvPr/>
            </p:nvGrpSpPr>
            <p:grpSpPr>
              <a:xfrm>
                <a:off x="4528269" y="2905100"/>
                <a:ext cx="226125" cy="154175"/>
                <a:chOff x="4472075" y="2905100"/>
                <a:chExt cx="226125" cy="154175"/>
              </a:xfrm>
            </p:grpSpPr>
            <p:sp>
              <p:nvSpPr>
                <p:cNvPr id="1436" name="Google Shape;1436;p60"/>
                <p:cNvSpPr/>
                <p:nvPr/>
              </p:nvSpPr>
              <p:spPr>
                <a:xfrm>
                  <a:off x="4472075" y="2905100"/>
                  <a:ext cx="226125" cy="154175"/>
                </a:xfrm>
                <a:custGeom>
                  <a:rect b="b" l="l" r="r" t="t"/>
                  <a:pathLst>
                    <a:path extrusionOk="0" h="6167" w="9045">
                      <a:moveTo>
                        <a:pt x="7076" y="0"/>
                      </a:moveTo>
                      <a:lnTo>
                        <a:pt x="7076" y="1298"/>
                      </a:lnTo>
                      <a:lnTo>
                        <a:pt x="0" y="1298"/>
                      </a:lnTo>
                      <a:lnTo>
                        <a:pt x="0" y="4861"/>
                      </a:lnTo>
                      <a:lnTo>
                        <a:pt x="7076" y="4861"/>
                      </a:lnTo>
                      <a:lnTo>
                        <a:pt x="7076" y="6167"/>
                      </a:lnTo>
                      <a:lnTo>
                        <a:pt x="9045" y="3080"/>
                      </a:lnTo>
                      <a:lnTo>
                        <a:pt x="7076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1437" name="Google Shape;1437;p60"/>
                <p:cNvSpPr/>
                <p:nvPr/>
              </p:nvSpPr>
              <p:spPr>
                <a:xfrm>
                  <a:off x="4528325" y="2937638"/>
                  <a:ext cx="69625" cy="89100"/>
                </a:xfrm>
                <a:custGeom>
                  <a:rect b="b" l="l" r="r" t="t"/>
                  <a:pathLst>
                    <a:path extrusionOk="0" h="3564" w="2785">
                      <a:moveTo>
                        <a:pt x="1" y="0"/>
                      </a:moveTo>
                      <a:lnTo>
                        <a:pt x="1" y="3563"/>
                      </a:lnTo>
                      <a:lnTo>
                        <a:pt x="1176" y="3563"/>
                      </a:lnTo>
                      <a:lnTo>
                        <a:pt x="2785" y="1782"/>
                      </a:lnTo>
                      <a:lnTo>
                        <a:pt x="1176" y="0"/>
                      </a:lnTo>
                      <a:close/>
                    </a:path>
                  </a:pathLst>
                </a:custGeom>
                <a:solidFill>
                  <a:srgbClr val="A5B7C6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sp>
            <p:nvSpPr>
              <p:cNvPr id="1438" name="Google Shape;1438;p60"/>
              <p:cNvSpPr/>
              <p:nvPr/>
            </p:nvSpPr>
            <p:spPr>
              <a:xfrm>
                <a:off x="4407819" y="2905113"/>
                <a:ext cx="226125" cy="154175"/>
              </a:xfrm>
              <a:custGeom>
                <a:rect b="b" l="l" r="r" t="t"/>
                <a:pathLst>
                  <a:path extrusionOk="0" h="6167" w="9045">
                    <a:moveTo>
                      <a:pt x="7069" y="0"/>
                    </a:moveTo>
                    <a:lnTo>
                      <a:pt x="7069" y="1306"/>
                    </a:lnTo>
                    <a:lnTo>
                      <a:pt x="1118" y="1306"/>
                    </a:lnTo>
                    <a:cubicBezTo>
                      <a:pt x="498" y="1306"/>
                      <a:pt x="1" y="1810"/>
                      <a:pt x="1" y="2431"/>
                    </a:cubicBezTo>
                    <a:lnTo>
                      <a:pt x="1" y="3743"/>
                    </a:lnTo>
                    <a:cubicBezTo>
                      <a:pt x="1" y="4364"/>
                      <a:pt x="498" y="4868"/>
                      <a:pt x="1118" y="4868"/>
                    </a:cubicBezTo>
                    <a:lnTo>
                      <a:pt x="7069" y="4868"/>
                    </a:lnTo>
                    <a:lnTo>
                      <a:pt x="7069" y="6167"/>
                    </a:lnTo>
                    <a:lnTo>
                      <a:pt x="9045" y="3087"/>
                    </a:lnTo>
                    <a:lnTo>
                      <a:pt x="706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39" name="Google Shape;1439;p60"/>
          <p:cNvGrpSpPr/>
          <p:nvPr/>
        </p:nvGrpSpPr>
        <p:grpSpPr>
          <a:xfrm>
            <a:off x="2901518" y="1717062"/>
            <a:ext cx="559226" cy="227878"/>
            <a:chOff x="5793270" y="3739034"/>
            <a:chExt cx="1174105" cy="478433"/>
          </a:xfrm>
        </p:grpSpPr>
        <p:grpSp>
          <p:nvGrpSpPr>
            <p:cNvPr id="1440" name="Google Shape;1440;p60"/>
            <p:cNvGrpSpPr/>
            <p:nvPr/>
          </p:nvGrpSpPr>
          <p:grpSpPr>
            <a:xfrm>
              <a:off x="5793269" y="3739034"/>
              <a:ext cx="368725" cy="478433"/>
              <a:chOff x="5793270" y="3739034"/>
              <a:chExt cx="368725" cy="478433"/>
            </a:xfrm>
          </p:grpSpPr>
          <p:sp>
            <p:nvSpPr>
              <p:cNvPr id="1441" name="Google Shape;1441;p60"/>
              <p:cNvSpPr/>
              <p:nvPr/>
            </p:nvSpPr>
            <p:spPr>
              <a:xfrm>
                <a:off x="6056582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2" name="Google Shape;1442;p60"/>
              <p:cNvSpPr/>
              <p:nvPr/>
            </p:nvSpPr>
            <p:spPr>
              <a:xfrm>
                <a:off x="5793270" y="3946398"/>
                <a:ext cx="368725" cy="105407"/>
              </a:xfrm>
              <a:custGeom>
                <a:rect b="b" l="l" r="r" t="t"/>
                <a:pathLst>
                  <a:path extrusionOk="0" h="5017" w="17550">
                    <a:moveTo>
                      <a:pt x="1253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1755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3" name="Google Shape;1443;p60"/>
              <p:cNvSpPr/>
              <p:nvPr/>
            </p:nvSpPr>
            <p:spPr>
              <a:xfrm>
                <a:off x="579326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4" name="Google Shape;1444;p60"/>
            <p:cNvGrpSpPr/>
            <p:nvPr/>
          </p:nvGrpSpPr>
          <p:grpSpPr>
            <a:xfrm>
              <a:off x="6034165" y="3739034"/>
              <a:ext cx="263339" cy="478433"/>
              <a:chOff x="6034165" y="3739034"/>
              <a:chExt cx="263339" cy="478433"/>
            </a:xfrm>
          </p:grpSpPr>
          <p:sp>
            <p:nvSpPr>
              <p:cNvPr id="1445" name="Google Shape;1445;p60"/>
              <p:cNvSpPr/>
              <p:nvPr/>
            </p:nvSpPr>
            <p:spPr>
              <a:xfrm>
                <a:off x="6034165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7518" y="1"/>
                    </a:moveTo>
                    <a:lnTo>
                      <a:pt x="1" y="5016"/>
                    </a:lnTo>
                    <a:lnTo>
                      <a:pt x="10020" y="5016"/>
                    </a:lnTo>
                    <a:lnTo>
                      <a:pt x="12534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6" name="Google Shape;1446;p60"/>
              <p:cNvSpPr/>
              <p:nvPr/>
            </p:nvSpPr>
            <p:spPr>
              <a:xfrm>
                <a:off x="6034165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7" name="Google Shape;1447;p60"/>
              <p:cNvSpPr/>
              <p:nvPr/>
            </p:nvSpPr>
            <p:spPr>
              <a:xfrm>
                <a:off x="6192094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48" name="Google Shape;1448;p60"/>
            <p:cNvGrpSpPr/>
            <p:nvPr/>
          </p:nvGrpSpPr>
          <p:grpSpPr>
            <a:xfrm>
              <a:off x="6274808" y="3739034"/>
              <a:ext cx="210793" cy="478433"/>
              <a:chOff x="6274808" y="3739034"/>
              <a:chExt cx="210793" cy="478433"/>
            </a:xfrm>
          </p:grpSpPr>
          <p:sp>
            <p:nvSpPr>
              <p:cNvPr id="1449" name="Google Shape;1449;p60"/>
              <p:cNvSpPr/>
              <p:nvPr/>
            </p:nvSpPr>
            <p:spPr>
              <a:xfrm>
                <a:off x="6274808" y="3946398"/>
                <a:ext cx="210793" cy="105407"/>
              </a:xfrm>
              <a:custGeom>
                <a:rect b="b" l="l" r="r" t="t"/>
                <a:pathLst>
                  <a:path extrusionOk="0" h="5017" w="10033">
                    <a:moveTo>
                      <a:pt x="2514" y="1"/>
                    </a:moveTo>
                    <a:lnTo>
                      <a:pt x="1" y="5016"/>
                    </a:lnTo>
                    <a:lnTo>
                      <a:pt x="10032" y="5016"/>
                    </a:lnTo>
                    <a:lnTo>
                      <a:pt x="7530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0" name="Google Shape;1450;p60"/>
              <p:cNvSpPr/>
              <p:nvPr/>
            </p:nvSpPr>
            <p:spPr>
              <a:xfrm>
                <a:off x="6274808" y="4051782"/>
                <a:ext cx="210793" cy="165685"/>
              </a:xfrm>
              <a:custGeom>
                <a:rect b="b" l="l" r="r" t="t"/>
                <a:pathLst>
                  <a:path extrusionOk="0" h="7886" w="10033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1" name="Google Shape;1451;p60"/>
              <p:cNvSpPr/>
              <p:nvPr/>
            </p:nvSpPr>
            <p:spPr>
              <a:xfrm>
                <a:off x="6327607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2" name="Google Shape;1452;p60"/>
            <p:cNvGrpSpPr/>
            <p:nvPr/>
          </p:nvGrpSpPr>
          <p:grpSpPr>
            <a:xfrm>
              <a:off x="6463133" y="3739034"/>
              <a:ext cx="263344" cy="478433"/>
              <a:chOff x="6463133" y="3739034"/>
              <a:chExt cx="263344" cy="478433"/>
            </a:xfrm>
          </p:grpSpPr>
          <p:sp>
            <p:nvSpPr>
              <p:cNvPr id="1453" name="Google Shape;1453;p60"/>
              <p:cNvSpPr/>
              <p:nvPr/>
            </p:nvSpPr>
            <p:spPr>
              <a:xfrm>
                <a:off x="6463137" y="3946398"/>
                <a:ext cx="263339" cy="105407"/>
              </a:xfrm>
              <a:custGeom>
                <a:rect b="b" l="l" r="r" t="t"/>
                <a:pathLst>
                  <a:path extrusionOk="0" h="5017" w="12534">
                    <a:moveTo>
                      <a:pt x="1" y="1"/>
                    </a:moveTo>
                    <a:lnTo>
                      <a:pt x="2503" y="5016"/>
                    </a:lnTo>
                    <a:lnTo>
                      <a:pt x="12534" y="5016"/>
                    </a:lnTo>
                    <a:lnTo>
                      <a:pt x="501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4" name="Google Shape;1454;p60"/>
              <p:cNvSpPr/>
              <p:nvPr/>
            </p:nvSpPr>
            <p:spPr>
              <a:xfrm>
                <a:off x="6515703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5" name="Google Shape;1455;p60"/>
              <p:cNvSpPr/>
              <p:nvPr/>
            </p:nvSpPr>
            <p:spPr>
              <a:xfrm>
                <a:off x="6463133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456" name="Google Shape;1456;p60"/>
            <p:cNvGrpSpPr/>
            <p:nvPr/>
          </p:nvGrpSpPr>
          <p:grpSpPr>
            <a:xfrm>
              <a:off x="6598649" y="3739034"/>
              <a:ext cx="368726" cy="478433"/>
              <a:chOff x="6598649" y="3739034"/>
              <a:chExt cx="368726" cy="478433"/>
            </a:xfrm>
          </p:grpSpPr>
          <p:sp>
            <p:nvSpPr>
              <p:cNvPr id="1457" name="Google Shape;1457;p60"/>
              <p:cNvSpPr/>
              <p:nvPr/>
            </p:nvSpPr>
            <p:spPr>
              <a:xfrm>
                <a:off x="6598649" y="3946398"/>
                <a:ext cx="368726" cy="105407"/>
              </a:xfrm>
              <a:custGeom>
                <a:rect b="b" l="l" r="r" t="t"/>
                <a:pathLst>
                  <a:path extrusionOk="0" h="5017" w="17550">
                    <a:moveTo>
                      <a:pt x="1" y="1"/>
                    </a:moveTo>
                    <a:lnTo>
                      <a:pt x="7519" y="5016"/>
                    </a:lnTo>
                    <a:lnTo>
                      <a:pt x="17550" y="5016"/>
                    </a:lnTo>
                    <a:lnTo>
                      <a:pt x="5017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8" name="Google Shape;1458;p60"/>
              <p:cNvSpPr/>
              <p:nvPr/>
            </p:nvSpPr>
            <p:spPr>
              <a:xfrm>
                <a:off x="6756599" y="4051782"/>
                <a:ext cx="210772" cy="165685"/>
              </a:xfrm>
              <a:custGeom>
                <a:rect b="b" l="l" r="r" t="t"/>
                <a:pathLst>
                  <a:path extrusionOk="0" h="7886" w="10032">
                    <a:moveTo>
                      <a:pt x="1" y="0"/>
                    </a:moveTo>
                    <a:lnTo>
                      <a:pt x="1" y="7885"/>
                    </a:lnTo>
                    <a:lnTo>
                      <a:pt x="10032" y="7885"/>
                    </a:lnTo>
                    <a:lnTo>
                      <a:pt x="1003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9" name="Google Shape;1459;p60"/>
              <p:cNvSpPr/>
              <p:nvPr/>
            </p:nvSpPr>
            <p:spPr>
              <a:xfrm>
                <a:off x="6598659" y="3739034"/>
                <a:ext cx="105407" cy="207390"/>
              </a:xfrm>
              <a:custGeom>
                <a:rect b="b" l="l" r="r" t="t"/>
                <a:pathLst>
                  <a:path extrusionOk="0" h="9871" w="5017">
                    <a:moveTo>
                      <a:pt x="2503" y="0"/>
                    </a:moveTo>
                    <a:lnTo>
                      <a:pt x="1" y="2399"/>
                    </a:lnTo>
                    <a:lnTo>
                      <a:pt x="1" y="9871"/>
                    </a:lnTo>
                    <a:lnTo>
                      <a:pt x="5017" y="9871"/>
                    </a:lnTo>
                    <a:lnTo>
                      <a:pt x="5017" y="2399"/>
                    </a:lnTo>
                    <a:lnTo>
                      <a:pt x="250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460" name="Google Shape;1460;p60"/>
          <p:cNvGrpSpPr/>
          <p:nvPr/>
        </p:nvGrpSpPr>
        <p:grpSpPr>
          <a:xfrm>
            <a:off x="2031243" y="3779808"/>
            <a:ext cx="1453661" cy="366049"/>
            <a:chOff x="5778536" y="3183751"/>
            <a:chExt cx="1203561" cy="303071"/>
          </a:xfrm>
        </p:grpSpPr>
        <p:sp>
          <p:nvSpPr>
            <p:cNvPr id="1461" name="Google Shape;1461;p60"/>
            <p:cNvSpPr/>
            <p:nvPr/>
          </p:nvSpPr>
          <p:spPr>
            <a:xfrm>
              <a:off x="6866007" y="3457539"/>
              <a:ext cx="116090" cy="12876"/>
            </a:xfrm>
            <a:custGeom>
              <a:rect b="b" l="l" r="r" t="t"/>
              <a:pathLst>
                <a:path extrusionOk="0" h="186" w="1677">
                  <a:moveTo>
                    <a:pt x="1" y="0"/>
                  </a:moveTo>
                  <a:cubicBezTo>
                    <a:pt x="13" y="25"/>
                    <a:pt x="13" y="62"/>
                    <a:pt x="13" y="87"/>
                  </a:cubicBezTo>
                  <a:cubicBezTo>
                    <a:pt x="13" y="124"/>
                    <a:pt x="13" y="148"/>
                    <a:pt x="1" y="185"/>
                  </a:cubicBezTo>
                  <a:lnTo>
                    <a:pt x="1677" y="185"/>
                  </a:lnTo>
                  <a:lnTo>
                    <a:pt x="1677" y="0"/>
                  </a:ln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2" name="Google Shape;1462;p60"/>
            <p:cNvSpPr/>
            <p:nvPr/>
          </p:nvSpPr>
          <p:spPr>
            <a:xfrm>
              <a:off x="5943156" y="3457539"/>
              <a:ext cx="263609" cy="11976"/>
            </a:xfrm>
            <a:custGeom>
              <a:rect b="b" l="l" r="r" t="t"/>
              <a:pathLst>
                <a:path extrusionOk="0" h="173" w="3808">
                  <a:moveTo>
                    <a:pt x="12" y="0"/>
                  </a:moveTo>
                  <a:cubicBezTo>
                    <a:pt x="12" y="25"/>
                    <a:pt x="25" y="50"/>
                    <a:pt x="12" y="74"/>
                  </a:cubicBezTo>
                  <a:cubicBezTo>
                    <a:pt x="25" y="111"/>
                    <a:pt x="12" y="148"/>
                    <a:pt x="0" y="173"/>
                  </a:cubicBezTo>
                  <a:lnTo>
                    <a:pt x="3807" y="173"/>
                  </a:lnTo>
                  <a:cubicBezTo>
                    <a:pt x="3795" y="148"/>
                    <a:pt x="3783" y="111"/>
                    <a:pt x="3783" y="74"/>
                  </a:cubicBezTo>
                  <a:cubicBezTo>
                    <a:pt x="3783" y="50"/>
                    <a:pt x="3795" y="25"/>
                    <a:pt x="379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3" name="Google Shape;1463;p60"/>
            <p:cNvSpPr/>
            <p:nvPr/>
          </p:nvSpPr>
          <p:spPr>
            <a:xfrm>
              <a:off x="6558090" y="3457539"/>
              <a:ext cx="261947" cy="11976"/>
            </a:xfrm>
            <a:custGeom>
              <a:rect b="b" l="l" r="r" t="t"/>
              <a:pathLst>
                <a:path extrusionOk="0" h="173" w="3784">
                  <a:moveTo>
                    <a:pt x="13" y="0"/>
                  </a:moveTo>
                  <a:cubicBezTo>
                    <a:pt x="13" y="25"/>
                    <a:pt x="13" y="50"/>
                    <a:pt x="26" y="74"/>
                  </a:cubicBezTo>
                  <a:cubicBezTo>
                    <a:pt x="13" y="111"/>
                    <a:pt x="13" y="148"/>
                    <a:pt x="1" y="173"/>
                  </a:cubicBezTo>
                  <a:lnTo>
                    <a:pt x="3784" y="173"/>
                  </a:lnTo>
                  <a:cubicBezTo>
                    <a:pt x="3771" y="148"/>
                    <a:pt x="3771" y="111"/>
                    <a:pt x="3771" y="74"/>
                  </a:cubicBezTo>
                  <a:cubicBezTo>
                    <a:pt x="3771" y="50"/>
                    <a:pt x="3771" y="25"/>
                    <a:pt x="3784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4" name="Google Shape;1464;p60"/>
            <p:cNvSpPr/>
            <p:nvPr/>
          </p:nvSpPr>
          <p:spPr>
            <a:xfrm>
              <a:off x="5778536" y="3457539"/>
              <a:ext cx="119482" cy="11976"/>
            </a:xfrm>
            <a:custGeom>
              <a:rect b="b" l="l" r="r" t="t"/>
              <a:pathLst>
                <a:path extrusionOk="0" h="173" w="1726">
                  <a:moveTo>
                    <a:pt x="0" y="0"/>
                  </a:moveTo>
                  <a:lnTo>
                    <a:pt x="0" y="173"/>
                  </a:lnTo>
                  <a:lnTo>
                    <a:pt x="1725" y="173"/>
                  </a:lnTo>
                  <a:cubicBezTo>
                    <a:pt x="1713" y="148"/>
                    <a:pt x="1713" y="111"/>
                    <a:pt x="1713" y="74"/>
                  </a:cubicBezTo>
                  <a:cubicBezTo>
                    <a:pt x="1713" y="50"/>
                    <a:pt x="1713" y="25"/>
                    <a:pt x="1725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5" name="Google Shape;1465;p60"/>
            <p:cNvSpPr/>
            <p:nvPr/>
          </p:nvSpPr>
          <p:spPr>
            <a:xfrm>
              <a:off x="6251904" y="3457539"/>
              <a:ext cx="261047" cy="11976"/>
            </a:xfrm>
            <a:custGeom>
              <a:rect b="b" l="l" r="r" t="t"/>
              <a:pathLst>
                <a:path extrusionOk="0" h="173" w="3771">
                  <a:moveTo>
                    <a:pt x="0" y="0"/>
                  </a:moveTo>
                  <a:cubicBezTo>
                    <a:pt x="13" y="25"/>
                    <a:pt x="13" y="50"/>
                    <a:pt x="13" y="74"/>
                  </a:cubicBezTo>
                  <a:cubicBezTo>
                    <a:pt x="13" y="111"/>
                    <a:pt x="13" y="148"/>
                    <a:pt x="0" y="173"/>
                  </a:cubicBezTo>
                  <a:lnTo>
                    <a:pt x="3771" y="173"/>
                  </a:lnTo>
                  <a:cubicBezTo>
                    <a:pt x="3759" y="148"/>
                    <a:pt x="3759" y="111"/>
                    <a:pt x="3759" y="74"/>
                  </a:cubicBezTo>
                  <a:cubicBezTo>
                    <a:pt x="3759" y="50"/>
                    <a:pt x="3759" y="25"/>
                    <a:pt x="3771" y="0"/>
                  </a:cubicBezTo>
                  <a:close/>
                </a:path>
              </a:pathLst>
            </a:custGeom>
            <a:solidFill>
              <a:srgbClr val="6B768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6" name="Google Shape;1466;p60"/>
            <p:cNvSpPr/>
            <p:nvPr/>
          </p:nvSpPr>
          <p:spPr>
            <a:xfrm>
              <a:off x="5827133" y="3187143"/>
              <a:ext cx="194522" cy="252533"/>
            </a:xfrm>
            <a:custGeom>
              <a:rect b="b" l="l" r="r" t="t"/>
              <a:pathLst>
                <a:path extrusionOk="0" h="3648" w="2810">
                  <a:moveTo>
                    <a:pt x="1365" y="241"/>
                  </a:moveTo>
                  <a:cubicBezTo>
                    <a:pt x="1630" y="241"/>
                    <a:pt x="1899" y="338"/>
                    <a:pt x="2120" y="555"/>
                  </a:cubicBezTo>
                  <a:cubicBezTo>
                    <a:pt x="2810" y="1245"/>
                    <a:pt x="2329" y="2416"/>
                    <a:pt x="1356" y="2416"/>
                  </a:cubicBezTo>
                  <a:cubicBezTo>
                    <a:pt x="764" y="2416"/>
                    <a:pt x="272" y="1935"/>
                    <a:pt x="272" y="1344"/>
                  </a:cubicBezTo>
                  <a:cubicBezTo>
                    <a:pt x="263" y="681"/>
                    <a:pt x="802" y="241"/>
                    <a:pt x="1365" y="241"/>
                  </a:cubicBezTo>
                  <a:close/>
                  <a:moveTo>
                    <a:pt x="1356" y="1"/>
                  </a:moveTo>
                  <a:cubicBezTo>
                    <a:pt x="604" y="1"/>
                    <a:pt x="0" y="604"/>
                    <a:pt x="0" y="1356"/>
                  </a:cubicBezTo>
                  <a:cubicBezTo>
                    <a:pt x="0" y="2391"/>
                    <a:pt x="1183" y="3512"/>
                    <a:pt x="1331" y="3648"/>
                  </a:cubicBezTo>
                  <a:lnTo>
                    <a:pt x="1368" y="3648"/>
                  </a:lnTo>
                  <a:cubicBezTo>
                    <a:pt x="1528" y="3512"/>
                    <a:pt x="2711" y="2453"/>
                    <a:pt x="2711" y="1356"/>
                  </a:cubicBezTo>
                  <a:cubicBezTo>
                    <a:pt x="2711" y="604"/>
                    <a:pt x="2095" y="1"/>
                    <a:pt x="1356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7" name="Google Shape;1467;p60"/>
            <p:cNvSpPr/>
            <p:nvPr/>
          </p:nvSpPr>
          <p:spPr>
            <a:xfrm>
              <a:off x="6132489" y="3183751"/>
              <a:ext cx="197084" cy="255925"/>
            </a:xfrm>
            <a:custGeom>
              <a:rect b="b" l="l" r="r" t="t"/>
              <a:pathLst>
                <a:path extrusionOk="0" h="3697" w="2847">
                  <a:moveTo>
                    <a:pt x="1402" y="290"/>
                  </a:moveTo>
                  <a:cubicBezTo>
                    <a:pt x="1667" y="290"/>
                    <a:pt x="1936" y="387"/>
                    <a:pt x="2157" y="604"/>
                  </a:cubicBezTo>
                  <a:cubicBezTo>
                    <a:pt x="2847" y="1294"/>
                    <a:pt x="2354" y="2465"/>
                    <a:pt x="1393" y="2465"/>
                  </a:cubicBezTo>
                  <a:cubicBezTo>
                    <a:pt x="789" y="2465"/>
                    <a:pt x="296" y="1984"/>
                    <a:pt x="296" y="1393"/>
                  </a:cubicBezTo>
                  <a:cubicBezTo>
                    <a:pt x="296" y="730"/>
                    <a:pt x="838" y="290"/>
                    <a:pt x="1402" y="290"/>
                  </a:cubicBezTo>
                  <a:close/>
                  <a:moveTo>
                    <a:pt x="1380" y="0"/>
                  </a:moveTo>
                  <a:cubicBezTo>
                    <a:pt x="617" y="0"/>
                    <a:pt x="1" y="641"/>
                    <a:pt x="25" y="1405"/>
                  </a:cubicBezTo>
                  <a:cubicBezTo>
                    <a:pt x="25" y="2452"/>
                    <a:pt x="1220" y="3561"/>
                    <a:pt x="1368" y="3697"/>
                  </a:cubicBezTo>
                  <a:lnTo>
                    <a:pt x="1405" y="3697"/>
                  </a:lnTo>
                  <a:cubicBezTo>
                    <a:pt x="1565" y="3549"/>
                    <a:pt x="2748" y="2502"/>
                    <a:pt x="2748" y="1405"/>
                  </a:cubicBezTo>
                  <a:cubicBezTo>
                    <a:pt x="2773" y="641"/>
                    <a:pt x="2157" y="0"/>
                    <a:pt x="138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8" name="Google Shape;1468;p60"/>
            <p:cNvSpPr/>
            <p:nvPr/>
          </p:nvSpPr>
          <p:spPr>
            <a:xfrm>
              <a:off x="6441237" y="3187143"/>
              <a:ext cx="195145" cy="252533"/>
            </a:xfrm>
            <a:custGeom>
              <a:rect b="b" l="l" r="r" t="t"/>
              <a:pathLst>
                <a:path extrusionOk="0" h="3648" w="2819">
                  <a:moveTo>
                    <a:pt x="1370" y="245"/>
                  </a:moveTo>
                  <a:cubicBezTo>
                    <a:pt x="1637" y="245"/>
                    <a:pt x="1910" y="345"/>
                    <a:pt x="2132" y="567"/>
                  </a:cubicBezTo>
                  <a:cubicBezTo>
                    <a:pt x="2819" y="1242"/>
                    <a:pt x="2335" y="2416"/>
                    <a:pt x="1371" y="2416"/>
                  </a:cubicBezTo>
                  <a:cubicBezTo>
                    <a:pt x="1366" y="2416"/>
                    <a:pt x="1361" y="2416"/>
                    <a:pt x="1356" y="2416"/>
                  </a:cubicBezTo>
                  <a:cubicBezTo>
                    <a:pt x="765" y="2416"/>
                    <a:pt x="284" y="1935"/>
                    <a:pt x="272" y="1344"/>
                  </a:cubicBezTo>
                  <a:cubicBezTo>
                    <a:pt x="272" y="684"/>
                    <a:pt x="809" y="245"/>
                    <a:pt x="1370" y="245"/>
                  </a:cubicBezTo>
                  <a:close/>
                  <a:moveTo>
                    <a:pt x="1369" y="1"/>
                  </a:moveTo>
                  <a:cubicBezTo>
                    <a:pt x="617" y="1"/>
                    <a:pt x="1" y="604"/>
                    <a:pt x="1" y="1356"/>
                  </a:cubicBezTo>
                  <a:cubicBezTo>
                    <a:pt x="1" y="2391"/>
                    <a:pt x="1196" y="3512"/>
                    <a:pt x="1344" y="3648"/>
                  </a:cubicBezTo>
                  <a:lnTo>
                    <a:pt x="1381" y="3648"/>
                  </a:lnTo>
                  <a:cubicBezTo>
                    <a:pt x="1541" y="3512"/>
                    <a:pt x="2724" y="2453"/>
                    <a:pt x="2724" y="1356"/>
                  </a:cubicBezTo>
                  <a:cubicBezTo>
                    <a:pt x="2724" y="604"/>
                    <a:pt x="2108" y="1"/>
                    <a:pt x="1369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69" name="Google Shape;1469;p60"/>
            <p:cNvSpPr/>
            <p:nvPr/>
          </p:nvSpPr>
          <p:spPr>
            <a:xfrm>
              <a:off x="6749154" y="3187143"/>
              <a:ext cx="194591" cy="252533"/>
            </a:xfrm>
            <a:custGeom>
              <a:rect b="b" l="l" r="r" t="t"/>
              <a:pathLst>
                <a:path extrusionOk="0" h="3648" w="2811">
                  <a:moveTo>
                    <a:pt x="1366" y="241"/>
                  </a:moveTo>
                  <a:cubicBezTo>
                    <a:pt x="1630" y="241"/>
                    <a:pt x="1900" y="338"/>
                    <a:pt x="2120" y="555"/>
                  </a:cubicBezTo>
                  <a:cubicBezTo>
                    <a:pt x="2810" y="1245"/>
                    <a:pt x="2330" y="2416"/>
                    <a:pt x="1356" y="2416"/>
                  </a:cubicBezTo>
                  <a:cubicBezTo>
                    <a:pt x="765" y="2416"/>
                    <a:pt x="272" y="1935"/>
                    <a:pt x="272" y="1344"/>
                  </a:cubicBezTo>
                  <a:cubicBezTo>
                    <a:pt x="264" y="681"/>
                    <a:pt x="803" y="241"/>
                    <a:pt x="1366" y="241"/>
                  </a:cubicBezTo>
                  <a:close/>
                  <a:moveTo>
                    <a:pt x="1356" y="1"/>
                  </a:moveTo>
                  <a:cubicBezTo>
                    <a:pt x="605" y="1"/>
                    <a:pt x="1" y="604"/>
                    <a:pt x="1" y="1356"/>
                  </a:cubicBezTo>
                  <a:cubicBezTo>
                    <a:pt x="1" y="2391"/>
                    <a:pt x="1184" y="3512"/>
                    <a:pt x="1344" y="3648"/>
                  </a:cubicBezTo>
                  <a:lnTo>
                    <a:pt x="1369" y="3648"/>
                  </a:lnTo>
                  <a:cubicBezTo>
                    <a:pt x="1529" y="3512"/>
                    <a:pt x="2712" y="2453"/>
                    <a:pt x="2712" y="1356"/>
                  </a:cubicBezTo>
                  <a:cubicBezTo>
                    <a:pt x="2712" y="604"/>
                    <a:pt x="2108" y="1"/>
                    <a:pt x="135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0" name="Google Shape;1470;p60"/>
            <p:cNvSpPr/>
            <p:nvPr/>
          </p:nvSpPr>
          <p:spPr>
            <a:xfrm>
              <a:off x="5904735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33" y="1"/>
                  </a:moveTo>
                  <a:cubicBezTo>
                    <a:pt x="196" y="1"/>
                    <a:pt x="157" y="15"/>
                    <a:pt x="124" y="48"/>
                  </a:cubicBezTo>
                  <a:cubicBezTo>
                    <a:pt x="1" y="147"/>
                    <a:pt x="75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4" y="80"/>
                    <a:pt x="321" y="1"/>
                    <a:pt x="23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1" name="Google Shape;1471;p60"/>
            <p:cNvSpPr/>
            <p:nvPr/>
          </p:nvSpPr>
          <p:spPr>
            <a:xfrm>
              <a:off x="589705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4" y="163"/>
                  </a:moveTo>
                  <a:cubicBezTo>
                    <a:pt x="432" y="163"/>
                    <a:pt x="515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6" y="494"/>
                    <a:pt x="112" y="309"/>
                    <a:pt x="235" y="210"/>
                  </a:cubicBezTo>
                  <a:cubicBezTo>
                    <a:pt x="268" y="177"/>
                    <a:pt x="307" y="163"/>
                    <a:pt x="34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8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40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91" y="370"/>
                    <a:pt x="691" y="333"/>
                  </a:cubicBezTo>
                  <a:cubicBezTo>
                    <a:pt x="691" y="309"/>
                    <a:pt x="678" y="284"/>
                    <a:pt x="678" y="259"/>
                  </a:cubicBezTo>
                  <a:cubicBezTo>
                    <a:pt x="642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2" name="Google Shape;1472;p60"/>
            <p:cNvSpPr/>
            <p:nvPr/>
          </p:nvSpPr>
          <p:spPr>
            <a:xfrm>
              <a:off x="6212929" y="3450686"/>
              <a:ext cx="28521" cy="24021"/>
            </a:xfrm>
            <a:custGeom>
              <a:rect b="b" l="l" r="r" t="t"/>
              <a:pathLst>
                <a:path extrusionOk="0" h="347" w="412">
                  <a:moveTo>
                    <a:pt x="227" y="0"/>
                  </a:moveTo>
                  <a:cubicBezTo>
                    <a:pt x="185" y="0"/>
                    <a:pt x="142" y="16"/>
                    <a:pt x="108" y="50"/>
                  </a:cubicBezTo>
                  <a:cubicBezTo>
                    <a:pt x="0" y="158"/>
                    <a:pt x="78" y="346"/>
                    <a:pt x="229" y="346"/>
                  </a:cubicBezTo>
                  <a:cubicBezTo>
                    <a:pt x="234" y="346"/>
                    <a:pt x="238" y="346"/>
                    <a:pt x="243" y="346"/>
                  </a:cubicBezTo>
                  <a:cubicBezTo>
                    <a:pt x="329" y="334"/>
                    <a:pt x="391" y="272"/>
                    <a:pt x="403" y="186"/>
                  </a:cubicBezTo>
                  <a:cubicBezTo>
                    <a:pt x="412" y="75"/>
                    <a:pt x="321" y="0"/>
                    <a:pt x="227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3" name="Google Shape;1473;p60"/>
            <p:cNvSpPr/>
            <p:nvPr/>
          </p:nvSpPr>
          <p:spPr>
            <a:xfrm>
              <a:off x="6204968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2" y="160"/>
                  </a:moveTo>
                  <a:cubicBezTo>
                    <a:pt x="436" y="160"/>
                    <a:pt x="527" y="235"/>
                    <a:pt x="518" y="346"/>
                  </a:cubicBezTo>
                  <a:cubicBezTo>
                    <a:pt x="506" y="432"/>
                    <a:pt x="444" y="494"/>
                    <a:pt x="358" y="506"/>
                  </a:cubicBezTo>
                  <a:cubicBezTo>
                    <a:pt x="353" y="506"/>
                    <a:pt x="349" y="506"/>
                    <a:pt x="344" y="506"/>
                  </a:cubicBezTo>
                  <a:cubicBezTo>
                    <a:pt x="193" y="506"/>
                    <a:pt x="115" y="318"/>
                    <a:pt x="223" y="210"/>
                  </a:cubicBezTo>
                  <a:cubicBezTo>
                    <a:pt x="257" y="176"/>
                    <a:pt x="300" y="160"/>
                    <a:pt x="342" y="160"/>
                  </a:cubicBezTo>
                  <a:close/>
                  <a:moveTo>
                    <a:pt x="321" y="1"/>
                  </a:moveTo>
                  <a:cubicBezTo>
                    <a:pt x="173" y="1"/>
                    <a:pt x="50" y="112"/>
                    <a:pt x="13" y="259"/>
                  </a:cubicBezTo>
                  <a:cubicBezTo>
                    <a:pt x="13" y="284"/>
                    <a:pt x="1" y="309"/>
                    <a:pt x="1" y="333"/>
                  </a:cubicBezTo>
                  <a:cubicBezTo>
                    <a:pt x="1" y="370"/>
                    <a:pt x="13" y="395"/>
                    <a:pt x="25" y="432"/>
                  </a:cubicBezTo>
                  <a:cubicBezTo>
                    <a:pt x="69" y="598"/>
                    <a:pt x="210" y="681"/>
                    <a:pt x="352" y="681"/>
                  </a:cubicBezTo>
                  <a:cubicBezTo>
                    <a:pt x="494" y="681"/>
                    <a:pt x="635" y="598"/>
                    <a:pt x="678" y="432"/>
                  </a:cubicBezTo>
                  <a:cubicBezTo>
                    <a:pt x="691" y="395"/>
                    <a:pt x="691" y="370"/>
                    <a:pt x="691" y="333"/>
                  </a:cubicBezTo>
                  <a:cubicBezTo>
                    <a:pt x="691" y="309"/>
                    <a:pt x="691" y="284"/>
                    <a:pt x="678" y="259"/>
                  </a:cubicBezTo>
                  <a:cubicBezTo>
                    <a:pt x="642" y="99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4" name="Google Shape;1474;p60"/>
            <p:cNvSpPr/>
            <p:nvPr/>
          </p:nvSpPr>
          <p:spPr>
            <a:xfrm>
              <a:off x="6519739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35" y="344"/>
                  </a:cubicBezTo>
                  <a:cubicBezTo>
                    <a:pt x="321" y="344"/>
                    <a:pt x="395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5" name="Google Shape;1475;p60"/>
            <p:cNvSpPr/>
            <p:nvPr/>
          </p:nvSpPr>
          <p:spPr>
            <a:xfrm>
              <a:off x="6512055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34" y="163"/>
                  </a:moveTo>
                  <a:cubicBezTo>
                    <a:pt x="426" y="163"/>
                    <a:pt x="514" y="242"/>
                    <a:pt x="506" y="346"/>
                  </a:cubicBezTo>
                  <a:cubicBezTo>
                    <a:pt x="506" y="432"/>
                    <a:pt x="432" y="506"/>
                    <a:pt x="346" y="506"/>
                  </a:cubicBezTo>
                  <a:cubicBezTo>
                    <a:pt x="185" y="494"/>
                    <a:pt x="111" y="309"/>
                    <a:pt x="222" y="210"/>
                  </a:cubicBezTo>
                  <a:cubicBezTo>
                    <a:pt x="255" y="177"/>
                    <a:pt x="295" y="163"/>
                    <a:pt x="334" y="163"/>
                  </a:cubicBezTo>
                  <a:close/>
                  <a:moveTo>
                    <a:pt x="321" y="1"/>
                  </a:moveTo>
                  <a:cubicBezTo>
                    <a:pt x="173" y="1"/>
                    <a:pt x="37" y="112"/>
                    <a:pt x="13" y="259"/>
                  </a:cubicBezTo>
                  <a:cubicBezTo>
                    <a:pt x="1" y="284"/>
                    <a:pt x="1" y="309"/>
                    <a:pt x="1" y="333"/>
                  </a:cubicBezTo>
                  <a:cubicBezTo>
                    <a:pt x="1" y="370"/>
                    <a:pt x="1" y="407"/>
                    <a:pt x="13" y="432"/>
                  </a:cubicBezTo>
                  <a:cubicBezTo>
                    <a:pt x="56" y="598"/>
                    <a:pt x="198" y="681"/>
                    <a:pt x="339" y="681"/>
                  </a:cubicBezTo>
                  <a:cubicBezTo>
                    <a:pt x="481" y="681"/>
                    <a:pt x="623" y="598"/>
                    <a:pt x="666" y="432"/>
                  </a:cubicBezTo>
                  <a:cubicBezTo>
                    <a:pt x="678" y="407"/>
                    <a:pt x="678" y="370"/>
                    <a:pt x="691" y="333"/>
                  </a:cubicBezTo>
                  <a:cubicBezTo>
                    <a:pt x="678" y="309"/>
                    <a:pt x="678" y="284"/>
                    <a:pt x="678" y="259"/>
                  </a:cubicBezTo>
                  <a:cubicBezTo>
                    <a:pt x="641" y="112"/>
                    <a:pt x="506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6" name="Google Shape;1476;p60"/>
            <p:cNvSpPr/>
            <p:nvPr/>
          </p:nvSpPr>
          <p:spPr>
            <a:xfrm>
              <a:off x="6827656" y="3450824"/>
              <a:ext cx="27967" cy="23813"/>
            </a:xfrm>
            <a:custGeom>
              <a:rect b="b" l="l" r="r" t="t"/>
              <a:pathLst>
                <a:path extrusionOk="0" h="344" w="404">
                  <a:moveTo>
                    <a:pt x="223" y="1"/>
                  </a:moveTo>
                  <a:cubicBezTo>
                    <a:pt x="184" y="1"/>
                    <a:pt x="144" y="15"/>
                    <a:pt x="111" y="48"/>
                  </a:cubicBezTo>
                  <a:cubicBezTo>
                    <a:pt x="0" y="147"/>
                    <a:pt x="74" y="332"/>
                    <a:pt x="222" y="344"/>
                  </a:cubicBezTo>
                  <a:cubicBezTo>
                    <a:pt x="308" y="344"/>
                    <a:pt x="382" y="270"/>
                    <a:pt x="395" y="184"/>
                  </a:cubicBezTo>
                  <a:cubicBezTo>
                    <a:pt x="403" y="80"/>
                    <a:pt x="315" y="1"/>
                    <a:pt x="22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77" name="Google Shape;1477;p60"/>
            <p:cNvSpPr/>
            <p:nvPr/>
          </p:nvSpPr>
          <p:spPr>
            <a:xfrm>
              <a:off x="6819141" y="3439610"/>
              <a:ext cx="47834" cy="47211"/>
            </a:xfrm>
            <a:custGeom>
              <a:rect b="b" l="l" r="r" t="t"/>
              <a:pathLst>
                <a:path extrusionOk="0" h="682" w="691">
                  <a:moveTo>
                    <a:pt x="340" y="165"/>
                  </a:moveTo>
                  <a:cubicBezTo>
                    <a:pt x="431" y="165"/>
                    <a:pt x="518" y="232"/>
                    <a:pt x="518" y="333"/>
                  </a:cubicBezTo>
                  <a:cubicBezTo>
                    <a:pt x="518" y="420"/>
                    <a:pt x="444" y="506"/>
                    <a:pt x="345" y="506"/>
                  </a:cubicBezTo>
                  <a:cubicBezTo>
                    <a:pt x="197" y="494"/>
                    <a:pt x="123" y="321"/>
                    <a:pt x="222" y="210"/>
                  </a:cubicBezTo>
                  <a:cubicBezTo>
                    <a:pt x="257" y="179"/>
                    <a:pt x="299" y="165"/>
                    <a:pt x="340" y="165"/>
                  </a:cubicBezTo>
                  <a:close/>
                  <a:moveTo>
                    <a:pt x="333" y="1"/>
                  </a:moveTo>
                  <a:cubicBezTo>
                    <a:pt x="173" y="1"/>
                    <a:pt x="49" y="112"/>
                    <a:pt x="13" y="259"/>
                  </a:cubicBezTo>
                  <a:cubicBezTo>
                    <a:pt x="0" y="284"/>
                    <a:pt x="0" y="309"/>
                    <a:pt x="0" y="333"/>
                  </a:cubicBezTo>
                  <a:cubicBezTo>
                    <a:pt x="0" y="370"/>
                    <a:pt x="0" y="407"/>
                    <a:pt x="13" y="432"/>
                  </a:cubicBezTo>
                  <a:cubicBezTo>
                    <a:pt x="62" y="598"/>
                    <a:pt x="204" y="681"/>
                    <a:pt x="345" y="681"/>
                  </a:cubicBezTo>
                  <a:cubicBezTo>
                    <a:pt x="487" y="681"/>
                    <a:pt x="629" y="598"/>
                    <a:pt x="678" y="432"/>
                  </a:cubicBezTo>
                  <a:cubicBezTo>
                    <a:pt x="690" y="407"/>
                    <a:pt x="690" y="370"/>
                    <a:pt x="690" y="333"/>
                  </a:cubicBezTo>
                  <a:cubicBezTo>
                    <a:pt x="690" y="309"/>
                    <a:pt x="690" y="284"/>
                    <a:pt x="678" y="259"/>
                  </a:cubicBezTo>
                  <a:cubicBezTo>
                    <a:pt x="641" y="112"/>
                    <a:pt x="518" y="1"/>
                    <a:pt x="35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78" name="Google Shape;1478;p60"/>
          <p:cNvSpPr/>
          <p:nvPr/>
        </p:nvSpPr>
        <p:spPr>
          <a:xfrm rot="-5400000">
            <a:off x="3150853" y="872300"/>
            <a:ext cx="212169" cy="323633"/>
          </a:xfrm>
          <a:custGeom>
            <a:rect b="b" l="l" r="r" t="t"/>
            <a:pathLst>
              <a:path extrusionOk="0" h="22743" w="14910">
                <a:moveTo>
                  <a:pt x="7449" y="0"/>
                </a:moveTo>
                <a:cubicBezTo>
                  <a:pt x="7363" y="0"/>
                  <a:pt x="7277" y="40"/>
                  <a:pt x="7219" y="121"/>
                </a:cubicBezTo>
                <a:lnTo>
                  <a:pt x="4981" y="3220"/>
                </a:lnTo>
                <a:lnTo>
                  <a:pt x="1079" y="3220"/>
                </a:lnTo>
                <a:cubicBezTo>
                  <a:pt x="482" y="3220"/>
                  <a:pt x="0" y="3702"/>
                  <a:pt x="0" y="4298"/>
                </a:cubicBezTo>
                <a:lnTo>
                  <a:pt x="0" y="21652"/>
                </a:lnTo>
                <a:cubicBezTo>
                  <a:pt x="0" y="22249"/>
                  <a:pt x="482" y="22742"/>
                  <a:pt x="1079" y="22742"/>
                </a:cubicBezTo>
                <a:lnTo>
                  <a:pt x="13830" y="22742"/>
                </a:lnTo>
                <a:cubicBezTo>
                  <a:pt x="14427" y="22742"/>
                  <a:pt x="14909" y="22249"/>
                  <a:pt x="14909" y="21652"/>
                </a:cubicBezTo>
                <a:lnTo>
                  <a:pt x="14909" y="4298"/>
                </a:lnTo>
                <a:cubicBezTo>
                  <a:pt x="14909" y="3708"/>
                  <a:pt x="14438" y="3219"/>
                  <a:pt x="13851" y="3219"/>
                </a:cubicBezTo>
                <a:cubicBezTo>
                  <a:pt x="13844" y="3219"/>
                  <a:pt x="13837" y="3219"/>
                  <a:pt x="13830" y="3220"/>
                </a:cubicBezTo>
                <a:lnTo>
                  <a:pt x="9916" y="3220"/>
                </a:lnTo>
                <a:lnTo>
                  <a:pt x="7678" y="121"/>
                </a:lnTo>
                <a:cubicBezTo>
                  <a:pt x="7621" y="40"/>
                  <a:pt x="7535" y="0"/>
                  <a:pt x="74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479" name="Google Shape;1479;p60"/>
          <p:cNvGrpSpPr/>
          <p:nvPr/>
        </p:nvGrpSpPr>
        <p:grpSpPr>
          <a:xfrm rot="-5400000">
            <a:off x="2662944" y="825422"/>
            <a:ext cx="213595" cy="418866"/>
            <a:chOff x="4379261" y="3450715"/>
            <a:chExt cx="390984" cy="766732"/>
          </a:xfrm>
        </p:grpSpPr>
        <p:sp>
          <p:nvSpPr>
            <p:cNvPr id="1480" name="Google Shape;1480;p60"/>
            <p:cNvSpPr/>
            <p:nvPr/>
          </p:nvSpPr>
          <p:spPr>
            <a:xfrm>
              <a:off x="4379739" y="3450715"/>
              <a:ext cx="390506" cy="126338"/>
            </a:xfrm>
            <a:custGeom>
              <a:rect b="b" l="l" r="r" t="t"/>
              <a:pathLst>
                <a:path extrusionOk="0" h="2905" w="8988">
                  <a:moveTo>
                    <a:pt x="4488" y="1"/>
                  </a:moveTo>
                  <a:cubicBezTo>
                    <a:pt x="4086" y="712"/>
                    <a:pt x="3329" y="1149"/>
                    <a:pt x="2503" y="1149"/>
                  </a:cubicBezTo>
                  <a:lnTo>
                    <a:pt x="1470" y="1149"/>
                  </a:lnTo>
                  <a:cubicBezTo>
                    <a:pt x="953" y="1149"/>
                    <a:pt x="494" y="1481"/>
                    <a:pt x="322" y="1975"/>
                  </a:cubicBezTo>
                  <a:lnTo>
                    <a:pt x="1" y="2905"/>
                  </a:lnTo>
                  <a:lnTo>
                    <a:pt x="8987" y="2905"/>
                  </a:lnTo>
                  <a:lnTo>
                    <a:pt x="8666" y="1975"/>
                  </a:lnTo>
                  <a:cubicBezTo>
                    <a:pt x="8494" y="1481"/>
                    <a:pt x="8035" y="1160"/>
                    <a:pt x="7518" y="1149"/>
                  </a:cubicBezTo>
                  <a:lnTo>
                    <a:pt x="6474" y="1149"/>
                  </a:lnTo>
                  <a:cubicBezTo>
                    <a:pt x="5659" y="1149"/>
                    <a:pt x="4901" y="712"/>
                    <a:pt x="448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1" name="Google Shape;1481;p60"/>
            <p:cNvSpPr/>
            <p:nvPr/>
          </p:nvSpPr>
          <p:spPr>
            <a:xfrm>
              <a:off x="4379261" y="3577014"/>
              <a:ext cx="390463" cy="640434"/>
            </a:xfrm>
            <a:custGeom>
              <a:rect b="b" l="l" r="r" t="t"/>
              <a:pathLst>
                <a:path extrusionOk="0" h="14726" w="8987">
                  <a:moveTo>
                    <a:pt x="0" y="1"/>
                  </a:moveTo>
                  <a:lnTo>
                    <a:pt x="0" y="14726"/>
                  </a:lnTo>
                  <a:lnTo>
                    <a:pt x="8987" y="14726"/>
                  </a:lnTo>
                  <a:lnTo>
                    <a:pt x="8987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82" name="Google Shape;1482;p60"/>
          <p:cNvGrpSpPr/>
          <p:nvPr/>
        </p:nvGrpSpPr>
        <p:grpSpPr>
          <a:xfrm>
            <a:off x="2009589" y="2859325"/>
            <a:ext cx="1496767" cy="802469"/>
            <a:chOff x="5793258" y="2247269"/>
            <a:chExt cx="1174119" cy="629486"/>
          </a:xfrm>
        </p:grpSpPr>
        <p:sp>
          <p:nvSpPr>
            <p:cNvPr id="1483" name="Google Shape;1483;p60"/>
            <p:cNvSpPr/>
            <p:nvPr/>
          </p:nvSpPr>
          <p:spPr>
            <a:xfrm>
              <a:off x="5793258" y="2247269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87" y="4756"/>
                  </a:lnTo>
                  <a:lnTo>
                    <a:pt x="4387" y="4756"/>
                  </a:lnTo>
                  <a:cubicBezTo>
                    <a:pt x="4572" y="4756"/>
                    <a:pt x="4732" y="4608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84" y="0"/>
                    <a:pt x="4387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4" name="Google Shape;1484;p60"/>
            <p:cNvSpPr/>
            <p:nvPr/>
          </p:nvSpPr>
          <p:spPr>
            <a:xfrm>
              <a:off x="6248567" y="2247269"/>
              <a:ext cx="242584" cy="268539"/>
            </a:xfrm>
            <a:custGeom>
              <a:rect b="b" l="l" r="r" t="t"/>
              <a:pathLst>
                <a:path extrusionOk="0" h="5225" w="4720">
                  <a:moveTo>
                    <a:pt x="333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33" y="4756"/>
                  </a:cubicBezTo>
                  <a:lnTo>
                    <a:pt x="2046" y="4756"/>
                  </a:lnTo>
                  <a:lnTo>
                    <a:pt x="2354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572" y="4756"/>
                    <a:pt x="4720" y="4608"/>
                    <a:pt x="4720" y="4423"/>
                  </a:cubicBezTo>
                  <a:lnTo>
                    <a:pt x="4720" y="333"/>
                  </a:lnTo>
                  <a:cubicBezTo>
                    <a:pt x="4720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5" name="Google Shape;1485;p60"/>
            <p:cNvSpPr/>
            <p:nvPr/>
          </p:nvSpPr>
          <p:spPr>
            <a:xfrm>
              <a:off x="6016775" y="2608216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2367" y="0"/>
                  </a:moveTo>
                  <a:lnTo>
                    <a:pt x="2059" y="469"/>
                  </a:lnTo>
                  <a:lnTo>
                    <a:pt x="346" y="469"/>
                  </a:lnTo>
                  <a:cubicBezTo>
                    <a:pt x="161" y="469"/>
                    <a:pt x="1" y="616"/>
                    <a:pt x="1" y="801"/>
                  </a:cubicBezTo>
                  <a:lnTo>
                    <a:pt x="1" y="4892"/>
                  </a:lnTo>
                  <a:cubicBezTo>
                    <a:pt x="1" y="5077"/>
                    <a:pt x="161" y="5225"/>
                    <a:pt x="346" y="5225"/>
                  </a:cubicBezTo>
                  <a:lnTo>
                    <a:pt x="4400" y="5225"/>
                  </a:lnTo>
                  <a:cubicBezTo>
                    <a:pt x="4584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84" y="469"/>
                    <a:pt x="4400" y="469"/>
                  </a:cubicBezTo>
                  <a:lnTo>
                    <a:pt x="2687" y="469"/>
                  </a:lnTo>
                  <a:lnTo>
                    <a:pt x="2367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6" name="Google Shape;1486;p60"/>
            <p:cNvSpPr/>
            <p:nvPr/>
          </p:nvSpPr>
          <p:spPr>
            <a:xfrm>
              <a:off x="6474653" y="2608216"/>
              <a:ext cx="243201" cy="268539"/>
            </a:xfrm>
            <a:custGeom>
              <a:rect b="b" l="l" r="r" t="t"/>
              <a:pathLst>
                <a:path extrusionOk="0" h="5225" w="4732">
                  <a:moveTo>
                    <a:pt x="2366" y="0"/>
                  </a:moveTo>
                  <a:lnTo>
                    <a:pt x="2058" y="469"/>
                  </a:lnTo>
                  <a:lnTo>
                    <a:pt x="358" y="469"/>
                  </a:lnTo>
                  <a:cubicBezTo>
                    <a:pt x="350" y="468"/>
                    <a:pt x="343" y="468"/>
                    <a:pt x="336" y="468"/>
                  </a:cubicBezTo>
                  <a:cubicBezTo>
                    <a:pt x="149" y="468"/>
                    <a:pt x="0" y="623"/>
                    <a:pt x="0" y="801"/>
                  </a:cubicBezTo>
                  <a:lnTo>
                    <a:pt x="0" y="4892"/>
                  </a:lnTo>
                  <a:cubicBezTo>
                    <a:pt x="0" y="5077"/>
                    <a:pt x="148" y="5225"/>
                    <a:pt x="333" y="5225"/>
                  </a:cubicBezTo>
                  <a:lnTo>
                    <a:pt x="4387" y="5225"/>
                  </a:lnTo>
                  <a:cubicBezTo>
                    <a:pt x="4572" y="5225"/>
                    <a:pt x="4732" y="5077"/>
                    <a:pt x="4732" y="4892"/>
                  </a:cubicBezTo>
                  <a:lnTo>
                    <a:pt x="4732" y="801"/>
                  </a:lnTo>
                  <a:cubicBezTo>
                    <a:pt x="4732" y="616"/>
                    <a:pt x="4572" y="469"/>
                    <a:pt x="4387" y="469"/>
                  </a:cubicBezTo>
                  <a:lnTo>
                    <a:pt x="2674" y="469"/>
                  </a:lnTo>
                  <a:lnTo>
                    <a:pt x="236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7" name="Google Shape;1487;p60"/>
            <p:cNvSpPr/>
            <p:nvPr/>
          </p:nvSpPr>
          <p:spPr>
            <a:xfrm>
              <a:off x="6703875" y="2247269"/>
              <a:ext cx="243253" cy="268539"/>
            </a:xfrm>
            <a:custGeom>
              <a:rect b="b" l="l" r="r" t="t"/>
              <a:pathLst>
                <a:path extrusionOk="0" h="5225" w="4733">
                  <a:moveTo>
                    <a:pt x="346" y="0"/>
                  </a:moveTo>
                  <a:cubicBezTo>
                    <a:pt x="148" y="0"/>
                    <a:pt x="1" y="148"/>
                    <a:pt x="1" y="333"/>
                  </a:cubicBezTo>
                  <a:lnTo>
                    <a:pt x="1" y="4423"/>
                  </a:lnTo>
                  <a:cubicBezTo>
                    <a:pt x="1" y="4608"/>
                    <a:pt x="148" y="4756"/>
                    <a:pt x="346" y="4756"/>
                  </a:cubicBezTo>
                  <a:lnTo>
                    <a:pt x="2046" y="4756"/>
                  </a:lnTo>
                  <a:lnTo>
                    <a:pt x="2366" y="5224"/>
                  </a:lnTo>
                  <a:lnTo>
                    <a:pt x="2674" y="4756"/>
                  </a:lnTo>
                  <a:lnTo>
                    <a:pt x="4387" y="4756"/>
                  </a:lnTo>
                  <a:cubicBezTo>
                    <a:pt x="4394" y="4757"/>
                    <a:pt x="4400" y="4757"/>
                    <a:pt x="4407" y="4757"/>
                  </a:cubicBezTo>
                  <a:cubicBezTo>
                    <a:pt x="4583" y="4757"/>
                    <a:pt x="4732" y="4602"/>
                    <a:pt x="4732" y="4423"/>
                  </a:cubicBezTo>
                  <a:lnTo>
                    <a:pt x="4732" y="333"/>
                  </a:lnTo>
                  <a:cubicBezTo>
                    <a:pt x="4732" y="148"/>
                    <a:pt x="4572" y="0"/>
                    <a:pt x="438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8" name="Google Shape;1488;p60"/>
            <p:cNvSpPr/>
            <p:nvPr/>
          </p:nvSpPr>
          <p:spPr>
            <a:xfrm>
              <a:off x="5808471" y="2556590"/>
              <a:ext cx="1158906" cy="10844"/>
            </a:xfrm>
            <a:custGeom>
              <a:rect b="b" l="l" r="r" t="t"/>
              <a:pathLst>
                <a:path extrusionOk="0" h="211" w="22549">
                  <a:moveTo>
                    <a:pt x="0" y="1"/>
                  </a:moveTo>
                  <a:lnTo>
                    <a:pt x="0" y="210"/>
                  </a:lnTo>
                  <a:lnTo>
                    <a:pt x="22548" y="210"/>
                  </a:lnTo>
                  <a:lnTo>
                    <a:pt x="22548" y="1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9" name="Google Shape;1489;p60"/>
            <p:cNvSpPr/>
            <p:nvPr/>
          </p:nvSpPr>
          <p:spPr>
            <a:xfrm>
              <a:off x="5876210" y="2539861"/>
              <a:ext cx="58950" cy="50675"/>
            </a:xfrm>
            <a:custGeom>
              <a:rect b="b" l="l" r="r" t="t"/>
              <a:pathLst>
                <a:path extrusionOk="0" h="986" w="1147">
                  <a:moveTo>
                    <a:pt x="643" y="0"/>
                  </a:moveTo>
                  <a:cubicBezTo>
                    <a:pt x="525" y="0"/>
                    <a:pt x="406" y="42"/>
                    <a:pt x="309" y="135"/>
                  </a:cubicBezTo>
                  <a:cubicBezTo>
                    <a:pt x="1" y="443"/>
                    <a:pt x="210" y="973"/>
                    <a:pt x="654" y="985"/>
                  </a:cubicBezTo>
                  <a:cubicBezTo>
                    <a:pt x="925" y="985"/>
                    <a:pt x="1134" y="764"/>
                    <a:pt x="1146" y="492"/>
                  </a:cubicBezTo>
                  <a:cubicBezTo>
                    <a:pt x="1146" y="197"/>
                    <a:pt x="898" y="0"/>
                    <a:pt x="64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0" name="Google Shape;1490;p60"/>
            <p:cNvSpPr/>
            <p:nvPr/>
          </p:nvSpPr>
          <p:spPr>
            <a:xfrm>
              <a:off x="6104815" y="2539912"/>
              <a:ext cx="58950" cy="50624"/>
            </a:xfrm>
            <a:custGeom>
              <a:rect b="b" l="l" r="r" t="t"/>
              <a:pathLst>
                <a:path extrusionOk="0" h="985" w="1147">
                  <a:moveTo>
                    <a:pt x="656" y="0"/>
                  </a:moveTo>
                  <a:cubicBezTo>
                    <a:pt x="534" y="0"/>
                    <a:pt x="409" y="46"/>
                    <a:pt x="309" y="146"/>
                  </a:cubicBezTo>
                  <a:cubicBezTo>
                    <a:pt x="1" y="454"/>
                    <a:pt x="222" y="984"/>
                    <a:pt x="654" y="984"/>
                  </a:cubicBezTo>
                  <a:cubicBezTo>
                    <a:pt x="925" y="984"/>
                    <a:pt x="1147" y="763"/>
                    <a:pt x="1147" y="491"/>
                  </a:cubicBezTo>
                  <a:cubicBezTo>
                    <a:pt x="1147" y="193"/>
                    <a:pt x="906" y="0"/>
                    <a:pt x="656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1" name="Google Shape;1491;p60"/>
            <p:cNvSpPr/>
            <p:nvPr/>
          </p:nvSpPr>
          <p:spPr>
            <a:xfrm>
              <a:off x="6333420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666" y="1"/>
                  </a:moveTo>
                  <a:cubicBezTo>
                    <a:pt x="222" y="1"/>
                    <a:pt x="1" y="530"/>
                    <a:pt x="309" y="838"/>
                  </a:cubicBezTo>
                  <a:cubicBezTo>
                    <a:pt x="408" y="938"/>
                    <a:pt x="530" y="982"/>
                    <a:pt x="650" y="982"/>
                  </a:cubicBezTo>
                  <a:cubicBezTo>
                    <a:pt x="903" y="982"/>
                    <a:pt x="1147" y="786"/>
                    <a:pt x="1147" y="493"/>
                  </a:cubicBezTo>
                  <a:cubicBezTo>
                    <a:pt x="1147" y="222"/>
                    <a:pt x="925" y="1"/>
                    <a:pt x="666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2" name="Google Shape;1492;p60"/>
            <p:cNvSpPr/>
            <p:nvPr/>
          </p:nvSpPr>
          <p:spPr>
            <a:xfrm>
              <a:off x="6562642" y="2539912"/>
              <a:ext cx="58333" cy="50624"/>
            </a:xfrm>
            <a:custGeom>
              <a:rect b="b" l="l" r="r" t="t"/>
              <a:pathLst>
                <a:path extrusionOk="0" h="985" w="1135">
                  <a:moveTo>
                    <a:pt x="653" y="0"/>
                  </a:moveTo>
                  <a:cubicBezTo>
                    <a:pt x="533" y="0"/>
                    <a:pt x="410" y="46"/>
                    <a:pt x="309" y="146"/>
                  </a:cubicBezTo>
                  <a:cubicBezTo>
                    <a:pt x="1" y="454"/>
                    <a:pt x="210" y="984"/>
                    <a:pt x="654" y="984"/>
                  </a:cubicBezTo>
                  <a:cubicBezTo>
                    <a:pt x="925" y="984"/>
                    <a:pt x="1135" y="763"/>
                    <a:pt x="1135" y="491"/>
                  </a:cubicBezTo>
                  <a:cubicBezTo>
                    <a:pt x="1135" y="193"/>
                    <a:pt x="900" y="0"/>
                    <a:pt x="653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3" name="Google Shape;1493;p60"/>
            <p:cNvSpPr/>
            <p:nvPr/>
          </p:nvSpPr>
          <p:spPr>
            <a:xfrm>
              <a:off x="6799521" y="2539809"/>
              <a:ext cx="58950" cy="50470"/>
            </a:xfrm>
            <a:custGeom>
              <a:rect b="b" l="l" r="r" t="t"/>
              <a:pathLst>
                <a:path extrusionOk="0" h="982" w="1147">
                  <a:moveTo>
                    <a:pt x="493" y="1"/>
                  </a:moveTo>
                  <a:cubicBezTo>
                    <a:pt x="222" y="1"/>
                    <a:pt x="0" y="222"/>
                    <a:pt x="0" y="493"/>
                  </a:cubicBezTo>
                  <a:cubicBezTo>
                    <a:pt x="0" y="786"/>
                    <a:pt x="244" y="982"/>
                    <a:pt x="497" y="982"/>
                  </a:cubicBezTo>
                  <a:cubicBezTo>
                    <a:pt x="617" y="982"/>
                    <a:pt x="739" y="938"/>
                    <a:pt x="838" y="838"/>
                  </a:cubicBezTo>
                  <a:cubicBezTo>
                    <a:pt x="1146" y="530"/>
                    <a:pt x="924" y="1"/>
                    <a:pt x="493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494" name="Google Shape;1494;p60"/>
          <p:cNvGrpSpPr/>
          <p:nvPr/>
        </p:nvGrpSpPr>
        <p:grpSpPr>
          <a:xfrm rot="5400000">
            <a:off x="2358460" y="1700057"/>
            <a:ext cx="799341" cy="1436131"/>
            <a:chOff x="3088670" y="1930338"/>
            <a:chExt cx="380983" cy="684491"/>
          </a:xfrm>
        </p:grpSpPr>
        <p:sp>
          <p:nvSpPr>
            <p:cNvPr id="1495" name="Google Shape;1495;p60"/>
            <p:cNvSpPr/>
            <p:nvPr/>
          </p:nvSpPr>
          <p:spPr>
            <a:xfrm>
              <a:off x="3200035" y="1938750"/>
              <a:ext cx="159427" cy="667667"/>
            </a:xfrm>
            <a:custGeom>
              <a:rect b="b" l="l" r="r" t="t"/>
              <a:pathLst>
                <a:path extrusionOk="0" h="91118" w="21750">
                  <a:moveTo>
                    <a:pt x="13027" y="0"/>
                  </a:moveTo>
                  <a:lnTo>
                    <a:pt x="13027" y="884"/>
                  </a:lnTo>
                  <a:cubicBezTo>
                    <a:pt x="13027" y="2077"/>
                    <a:pt x="12063" y="3042"/>
                    <a:pt x="10869" y="3042"/>
                  </a:cubicBezTo>
                  <a:lnTo>
                    <a:pt x="8000" y="3042"/>
                  </a:lnTo>
                  <a:cubicBezTo>
                    <a:pt x="3570" y="3042"/>
                    <a:pt x="0" y="6680"/>
                    <a:pt x="81" y="11110"/>
                  </a:cubicBezTo>
                  <a:cubicBezTo>
                    <a:pt x="150" y="15414"/>
                    <a:pt x="3753" y="18915"/>
                    <a:pt x="8126" y="18915"/>
                  </a:cubicBezTo>
                  <a:lnTo>
                    <a:pt x="13750" y="18915"/>
                  </a:lnTo>
                  <a:cubicBezTo>
                    <a:pt x="17377" y="18915"/>
                    <a:pt x="20315" y="21887"/>
                    <a:pt x="20246" y="25525"/>
                  </a:cubicBezTo>
                  <a:cubicBezTo>
                    <a:pt x="20189" y="29049"/>
                    <a:pt x="17216" y="31918"/>
                    <a:pt x="13635" y="31918"/>
                  </a:cubicBezTo>
                  <a:lnTo>
                    <a:pt x="8000" y="31918"/>
                  </a:lnTo>
                  <a:cubicBezTo>
                    <a:pt x="3570" y="31918"/>
                    <a:pt x="0" y="35557"/>
                    <a:pt x="81" y="39987"/>
                  </a:cubicBezTo>
                  <a:cubicBezTo>
                    <a:pt x="150" y="44291"/>
                    <a:pt x="3753" y="47791"/>
                    <a:pt x="8126" y="47791"/>
                  </a:cubicBezTo>
                  <a:lnTo>
                    <a:pt x="13750" y="47791"/>
                  </a:lnTo>
                  <a:cubicBezTo>
                    <a:pt x="17377" y="47791"/>
                    <a:pt x="20315" y="50775"/>
                    <a:pt x="20246" y="54402"/>
                  </a:cubicBezTo>
                  <a:cubicBezTo>
                    <a:pt x="20189" y="57926"/>
                    <a:pt x="17216" y="60795"/>
                    <a:pt x="13635" y="60795"/>
                  </a:cubicBezTo>
                  <a:lnTo>
                    <a:pt x="8000" y="60795"/>
                  </a:lnTo>
                  <a:cubicBezTo>
                    <a:pt x="3570" y="60795"/>
                    <a:pt x="0" y="64433"/>
                    <a:pt x="81" y="68875"/>
                  </a:cubicBezTo>
                  <a:cubicBezTo>
                    <a:pt x="150" y="73179"/>
                    <a:pt x="3753" y="76668"/>
                    <a:pt x="8126" y="76668"/>
                  </a:cubicBezTo>
                  <a:lnTo>
                    <a:pt x="13750" y="76668"/>
                  </a:lnTo>
                  <a:cubicBezTo>
                    <a:pt x="17377" y="76668"/>
                    <a:pt x="20315" y="79652"/>
                    <a:pt x="20246" y="83290"/>
                  </a:cubicBezTo>
                  <a:cubicBezTo>
                    <a:pt x="20189" y="86814"/>
                    <a:pt x="17216" y="89683"/>
                    <a:pt x="13635" y="89683"/>
                  </a:cubicBezTo>
                  <a:lnTo>
                    <a:pt x="8574" y="89683"/>
                  </a:lnTo>
                  <a:lnTo>
                    <a:pt x="8574" y="91118"/>
                  </a:lnTo>
                  <a:lnTo>
                    <a:pt x="13624" y="91118"/>
                  </a:lnTo>
                  <a:cubicBezTo>
                    <a:pt x="17997" y="91118"/>
                    <a:pt x="21601" y="87606"/>
                    <a:pt x="21681" y="83313"/>
                  </a:cubicBezTo>
                  <a:cubicBezTo>
                    <a:pt x="21750" y="78872"/>
                    <a:pt x="18180" y="75233"/>
                    <a:pt x="13739" y="75233"/>
                  </a:cubicBezTo>
                  <a:lnTo>
                    <a:pt x="8126" y="75233"/>
                  </a:lnTo>
                  <a:cubicBezTo>
                    <a:pt x="4534" y="75233"/>
                    <a:pt x="1561" y="72364"/>
                    <a:pt x="1504" y="68852"/>
                  </a:cubicBezTo>
                  <a:cubicBezTo>
                    <a:pt x="1435" y="65214"/>
                    <a:pt x="4373" y="62230"/>
                    <a:pt x="8000" y="62230"/>
                  </a:cubicBezTo>
                  <a:lnTo>
                    <a:pt x="13624" y="62230"/>
                  </a:lnTo>
                  <a:cubicBezTo>
                    <a:pt x="17997" y="62230"/>
                    <a:pt x="21601" y="58729"/>
                    <a:pt x="21681" y="54425"/>
                  </a:cubicBezTo>
                  <a:cubicBezTo>
                    <a:pt x="21750" y="49995"/>
                    <a:pt x="18180" y="46357"/>
                    <a:pt x="13739" y="46357"/>
                  </a:cubicBezTo>
                  <a:lnTo>
                    <a:pt x="8126" y="46357"/>
                  </a:lnTo>
                  <a:cubicBezTo>
                    <a:pt x="4534" y="46357"/>
                    <a:pt x="1561" y="43487"/>
                    <a:pt x="1504" y="39964"/>
                  </a:cubicBezTo>
                  <a:cubicBezTo>
                    <a:pt x="1435" y="36337"/>
                    <a:pt x="4373" y="33353"/>
                    <a:pt x="8000" y="33353"/>
                  </a:cubicBezTo>
                  <a:lnTo>
                    <a:pt x="13624" y="33353"/>
                  </a:lnTo>
                  <a:cubicBezTo>
                    <a:pt x="17997" y="33353"/>
                    <a:pt x="21601" y="29852"/>
                    <a:pt x="21681" y="25548"/>
                  </a:cubicBezTo>
                  <a:cubicBezTo>
                    <a:pt x="21750" y="21118"/>
                    <a:pt x="18180" y="17480"/>
                    <a:pt x="13739" y="17480"/>
                  </a:cubicBezTo>
                  <a:lnTo>
                    <a:pt x="8126" y="17480"/>
                  </a:lnTo>
                  <a:cubicBezTo>
                    <a:pt x="4534" y="17480"/>
                    <a:pt x="1561" y="14611"/>
                    <a:pt x="1504" y="11087"/>
                  </a:cubicBezTo>
                  <a:cubicBezTo>
                    <a:pt x="1435" y="7449"/>
                    <a:pt x="4373" y="4476"/>
                    <a:pt x="8000" y="4476"/>
                  </a:cubicBezTo>
                  <a:lnTo>
                    <a:pt x="10869" y="4476"/>
                  </a:lnTo>
                  <a:cubicBezTo>
                    <a:pt x="12855" y="4476"/>
                    <a:pt x="14462" y="2869"/>
                    <a:pt x="14462" y="884"/>
                  </a:cubicBezTo>
                  <a:lnTo>
                    <a:pt x="14462" y="0"/>
                  </a:lnTo>
                  <a:close/>
                </a:path>
              </a:pathLst>
            </a:custGeom>
            <a:solidFill>
              <a:srgbClr val="0E2A4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6" name="Google Shape;1496;p60"/>
            <p:cNvSpPr/>
            <p:nvPr/>
          </p:nvSpPr>
          <p:spPr>
            <a:xfrm>
              <a:off x="3191453" y="1930338"/>
              <a:ext cx="176506" cy="684491"/>
            </a:xfrm>
            <a:custGeom>
              <a:rect b="b" l="l" r="r" t="t"/>
              <a:pathLst>
                <a:path extrusionOk="0" h="93414" w="24080">
                  <a:moveTo>
                    <a:pt x="16207" y="574"/>
                  </a:moveTo>
                  <a:lnTo>
                    <a:pt x="16207" y="2032"/>
                  </a:lnTo>
                  <a:cubicBezTo>
                    <a:pt x="16207" y="4327"/>
                    <a:pt x="14336" y="6198"/>
                    <a:pt x="12040" y="6198"/>
                  </a:cubicBezTo>
                  <a:lnTo>
                    <a:pt x="9171" y="6198"/>
                  </a:lnTo>
                  <a:cubicBezTo>
                    <a:pt x="5866" y="6198"/>
                    <a:pt x="3191" y="8907"/>
                    <a:pt x="3249" y="12224"/>
                  </a:cubicBezTo>
                  <a:cubicBezTo>
                    <a:pt x="3295" y="15437"/>
                    <a:pt x="6015" y="18043"/>
                    <a:pt x="9297" y="18043"/>
                  </a:cubicBezTo>
                  <a:lnTo>
                    <a:pt x="14910" y="18043"/>
                  </a:lnTo>
                  <a:cubicBezTo>
                    <a:pt x="19673" y="18043"/>
                    <a:pt x="23506" y="21945"/>
                    <a:pt x="23426" y="26708"/>
                  </a:cubicBezTo>
                  <a:cubicBezTo>
                    <a:pt x="23345" y="31322"/>
                    <a:pt x="19478" y="35075"/>
                    <a:pt x="14795" y="35075"/>
                  </a:cubicBezTo>
                  <a:lnTo>
                    <a:pt x="9171" y="35075"/>
                  </a:lnTo>
                  <a:cubicBezTo>
                    <a:pt x="5866" y="35075"/>
                    <a:pt x="3191" y="37783"/>
                    <a:pt x="3249" y="41100"/>
                  </a:cubicBezTo>
                  <a:cubicBezTo>
                    <a:pt x="3295" y="44314"/>
                    <a:pt x="6015" y="46919"/>
                    <a:pt x="9297" y="46919"/>
                  </a:cubicBezTo>
                  <a:lnTo>
                    <a:pt x="14910" y="46919"/>
                  </a:lnTo>
                  <a:cubicBezTo>
                    <a:pt x="19673" y="46919"/>
                    <a:pt x="23506" y="50822"/>
                    <a:pt x="23426" y="55573"/>
                  </a:cubicBezTo>
                  <a:cubicBezTo>
                    <a:pt x="23345" y="60187"/>
                    <a:pt x="19478" y="63940"/>
                    <a:pt x="14795" y="63940"/>
                  </a:cubicBezTo>
                  <a:lnTo>
                    <a:pt x="9171" y="63940"/>
                  </a:lnTo>
                  <a:cubicBezTo>
                    <a:pt x="5866" y="63940"/>
                    <a:pt x="3191" y="66660"/>
                    <a:pt x="3249" y="69966"/>
                  </a:cubicBezTo>
                  <a:cubicBezTo>
                    <a:pt x="3295" y="73179"/>
                    <a:pt x="6015" y="75796"/>
                    <a:pt x="9297" y="75796"/>
                  </a:cubicBezTo>
                  <a:lnTo>
                    <a:pt x="14910" y="75796"/>
                  </a:lnTo>
                  <a:cubicBezTo>
                    <a:pt x="19673" y="75796"/>
                    <a:pt x="23506" y="79698"/>
                    <a:pt x="23426" y="84450"/>
                  </a:cubicBezTo>
                  <a:cubicBezTo>
                    <a:pt x="23345" y="89075"/>
                    <a:pt x="19478" y="92840"/>
                    <a:pt x="14795" y="92840"/>
                  </a:cubicBezTo>
                  <a:lnTo>
                    <a:pt x="9171" y="92840"/>
                  </a:lnTo>
                  <a:lnTo>
                    <a:pt x="9171" y="90257"/>
                  </a:lnTo>
                  <a:lnTo>
                    <a:pt x="14795" y="90257"/>
                  </a:lnTo>
                  <a:cubicBezTo>
                    <a:pt x="18077" y="90257"/>
                    <a:pt x="20786" y="87640"/>
                    <a:pt x="20843" y="84427"/>
                  </a:cubicBezTo>
                  <a:cubicBezTo>
                    <a:pt x="20889" y="81110"/>
                    <a:pt x="18227" y="78401"/>
                    <a:pt x="14910" y="78401"/>
                  </a:cubicBezTo>
                  <a:lnTo>
                    <a:pt x="9297" y="78401"/>
                  </a:lnTo>
                  <a:cubicBezTo>
                    <a:pt x="4614" y="78401"/>
                    <a:pt x="747" y="74648"/>
                    <a:pt x="666" y="70034"/>
                  </a:cubicBezTo>
                  <a:cubicBezTo>
                    <a:pt x="586" y="65271"/>
                    <a:pt x="4419" y="61381"/>
                    <a:pt x="9171" y="61381"/>
                  </a:cubicBezTo>
                  <a:lnTo>
                    <a:pt x="14795" y="61381"/>
                  </a:lnTo>
                  <a:cubicBezTo>
                    <a:pt x="18077" y="61381"/>
                    <a:pt x="20786" y="58764"/>
                    <a:pt x="20843" y="55550"/>
                  </a:cubicBezTo>
                  <a:cubicBezTo>
                    <a:pt x="20889" y="52233"/>
                    <a:pt x="18227" y="49525"/>
                    <a:pt x="14910" y="49525"/>
                  </a:cubicBezTo>
                  <a:lnTo>
                    <a:pt x="9297" y="49525"/>
                  </a:lnTo>
                  <a:cubicBezTo>
                    <a:pt x="4614" y="49525"/>
                    <a:pt x="747" y="45772"/>
                    <a:pt x="666" y="41158"/>
                  </a:cubicBezTo>
                  <a:cubicBezTo>
                    <a:pt x="586" y="36395"/>
                    <a:pt x="4419" y="32504"/>
                    <a:pt x="9171" y="32504"/>
                  </a:cubicBezTo>
                  <a:lnTo>
                    <a:pt x="14795" y="32504"/>
                  </a:lnTo>
                  <a:cubicBezTo>
                    <a:pt x="18077" y="32504"/>
                    <a:pt x="20786" y="29887"/>
                    <a:pt x="20843" y="26673"/>
                  </a:cubicBezTo>
                  <a:cubicBezTo>
                    <a:pt x="20889" y="23357"/>
                    <a:pt x="18227" y="20648"/>
                    <a:pt x="14910" y="20648"/>
                  </a:cubicBezTo>
                  <a:lnTo>
                    <a:pt x="9297" y="20648"/>
                  </a:lnTo>
                  <a:cubicBezTo>
                    <a:pt x="4614" y="20648"/>
                    <a:pt x="747" y="16895"/>
                    <a:pt x="666" y="12281"/>
                  </a:cubicBezTo>
                  <a:cubicBezTo>
                    <a:pt x="586" y="7529"/>
                    <a:pt x="4419" y="3627"/>
                    <a:pt x="9171" y="3627"/>
                  </a:cubicBezTo>
                  <a:lnTo>
                    <a:pt x="12040" y="3627"/>
                  </a:lnTo>
                  <a:cubicBezTo>
                    <a:pt x="12913" y="3627"/>
                    <a:pt x="13624" y="2916"/>
                    <a:pt x="13624" y="2043"/>
                  </a:cubicBezTo>
                  <a:lnTo>
                    <a:pt x="13624" y="574"/>
                  </a:lnTo>
                  <a:close/>
                  <a:moveTo>
                    <a:pt x="13050" y="0"/>
                  </a:moveTo>
                  <a:lnTo>
                    <a:pt x="13050" y="2032"/>
                  </a:lnTo>
                  <a:cubicBezTo>
                    <a:pt x="13050" y="2594"/>
                    <a:pt x="12603" y="3042"/>
                    <a:pt x="12040" y="3042"/>
                  </a:cubicBezTo>
                  <a:lnTo>
                    <a:pt x="9171" y="3042"/>
                  </a:lnTo>
                  <a:cubicBezTo>
                    <a:pt x="4098" y="3042"/>
                    <a:pt x="12" y="7208"/>
                    <a:pt x="104" y="12281"/>
                  </a:cubicBezTo>
                  <a:cubicBezTo>
                    <a:pt x="184" y="17205"/>
                    <a:pt x="4305" y="21210"/>
                    <a:pt x="9297" y="21210"/>
                  </a:cubicBezTo>
                  <a:lnTo>
                    <a:pt x="14921" y="21210"/>
                  </a:lnTo>
                  <a:cubicBezTo>
                    <a:pt x="17917" y="21210"/>
                    <a:pt x="20327" y="23666"/>
                    <a:pt x="20270" y="26662"/>
                  </a:cubicBezTo>
                  <a:cubicBezTo>
                    <a:pt x="20224" y="29566"/>
                    <a:pt x="17767" y="31919"/>
                    <a:pt x="14806" y="31919"/>
                  </a:cubicBezTo>
                  <a:lnTo>
                    <a:pt x="9171" y="31919"/>
                  </a:lnTo>
                  <a:cubicBezTo>
                    <a:pt x="4098" y="31930"/>
                    <a:pt x="12" y="36085"/>
                    <a:pt x="104" y="41158"/>
                  </a:cubicBezTo>
                  <a:cubicBezTo>
                    <a:pt x="184" y="46081"/>
                    <a:pt x="4305" y="50087"/>
                    <a:pt x="9297" y="50087"/>
                  </a:cubicBezTo>
                  <a:lnTo>
                    <a:pt x="14921" y="50087"/>
                  </a:lnTo>
                  <a:cubicBezTo>
                    <a:pt x="17917" y="50087"/>
                    <a:pt x="20327" y="52543"/>
                    <a:pt x="20270" y="55539"/>
                  </a:cubicBezTo>
                  <a:cubicBezTo>
                    <a:pt x="20224" y="58442"/>
                    <a:pt x="17767" y="60807"/>
                    <a:pt x="14806" y="60807"/>
                  </a:cubicBezTo>
                  <a:lnTo>
                    <a:pt x="9171" y="60807"/>
                  </a:lnTo>
                  <a:cubicBezTo>
                    <a:pt x="4098" y="60807"/>
                    <a:pt x="1" y="64961"/>
                    <a:pt x="92" y="70046"/>
                  </a:cubicBezTo>
                  <a:cubicBezTo>
                    <a:pt x="173" y="74970"/>
                    <a:pt x="4305" y="78975"/>
                    <a:pt x="9297" y="78975"/>
                  </a:cubicBezTo>
                  <a:lnTo>
                    <a:pt x="14910" y="78975"/>
                  </a:lnTo>
                  <a:cubicBezTo>
                    <a:pt x="17905" y="78975"/>
                    <a:pt x="20315" y="81431"/>
                    <a:pt x="20270" y="84427"/>
                  </a:cubicBezTo>
                  <a:cubicBezTo>
                    <a:pt x="20224" y="87331"/>
                    <a:pt x="17767" y="89683"/>
                    <a:pt x="14795" y="89683"/>
                  </a:cubicBezTo>
                  <a:lnTo>
                    <a:pt x="8597" y="89683"/>
                  </a:lnTo>
                  <a:lnTo>
                    <a:pt x="8597" y="93414"/>
                  </a:lnTo>
                  <a:lnTo>
                    <a:pt x="14795" y="93414"/>
                  </a:lnTo>
                  <a:cubicBezTo>
                    <a:pt x="19787" y="93414"/>
                    <a:pt x="23919" y="89408"/>
                    <a:pt x="24000" y="84484"/>
                  </a:cubicBezTo>
                  <a:cubicBezTo>
                    <a:pt x="24080" y="79411"/>
                    <a:pt x="19994" y="75245"/>
                    <a:pt x="14910" y="75245"/>
                  </a:cubicBezTo>
                  <a:lnTo>
                    <a:pt x="14910" y="75234"/>
                  </a:lnTo>
                  <a:lnTo>
                    <a:pt x="9297" y="75234"/>
                  </a:lnTo>
                  <a:cubicBezTo>
                    <a:pt x="6325" y="75234"/>
                    <a:pt x="3868" y="72881"/>
                    <a:pt x="3823" y="69977"/>
                  </a:cubicBezTo>
                  <a:cubicBezTo>
                    <a:pt x="3765" y="66981"/>
                    <a:pt x="6175" y="64525"/>
                    <a:pt x="9171" y="64525"/>
                  </a:cubicBezTo>
                  <a:lnTo>
                    <a:pt x="14795" y="64525"/>
                  </a:lnTo>
                  <a:cubicBezTo>
                    <a:pt x="19787" y="64525"/>
                    <a:pt x="23919" y="60520"/>
                    <a:pt x="24000" y="55596"/>
                  </a:cubicBezTo>
                  <a:cubicBezTo>
                    <a:pt x="24080" y="50512"/>
                    <a:pt x="19994" y="46357"/>
                    <a:pt x="14910" y="46357"/>
                  </a:cubicBezTo>
                  <a:lnTo>
                    <a:pt x="9297" y="46357"/>
                  </a:lnTo>
                  <a:cubicBezTo>
                    <a:pt x="6325" y="46357"/>
                    <a:pt x="3868" y="43993"/>
                    <a:pt x="3823" y="41089"/>
                  </a:cubicBezTo>
                  <a:cubicBezTo>
                    <a:pt x="3765" y="38093"/>
                    <a:pt x="6175" y="35637"/>
                    <a:pt x="9171" y="35637"/>
                  </a:cubicBezTo>
                  <a:lnTo>
                    <a:pt x="14795" y="35637"/>
                  </a:lnTo>
                  <a:cubicBezTo>
                    <a:pt x="19787" y="35637"/>
                    <a:pt x="23919" y="31632"/>
                    <a:pt x="24000" y="26708"/>
                  </a:cubicBezTo>
                  <a:cubicBezTo>
                    <a:pt x="24080" y="21635"/>
                    <a:pt x="19994" y="17469"/>
                    <a:pt x="14910" y="17469"/>
                  </a:cubicBezTo>
                  <a:lnTo>
                    <a:pt x="9297" y="17469"/>
                  </a:lnTo>
                  <a:cubicBezTo>
                    <a:pt x="6325" y="17469"/>
                    <a:pt x="3868" y="15104"/>
                    <a:pt x="3823" y="12212"/>
                  </a:cubicBezTo>
                  <a:cubicBezTo>
                    <a:pt x="3765" y="9217"/>
                    <a:pt x="6175" y="6760"/>
                    <a:pt x="9171" y="6760"/>
                  </a:cubicBezTo>
                  <a:lnTo>
                    <a:pt x="12040" y="6760"/>
                  </a:lnTo>
                  <a:cubicBezTo>
                    <a:pt x="14657" y="6760"/>
                    <a:pt x="16780" y="4637"/>
                    <a:pt x="16780" y="2020"/>
                  </a:cubicBezTo>
                  <a:lnTo>
                    <a:pt x="1678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7" name="Google Shape;1497;p60"/>
            <p:cNvSpPr/>
            <p:nvPr/>
          </p:nvSpPr>
          <p:spPr>
            <a:xfrm>
              <a:off x="3195740" y="1934544"/>
              <a:ext cx="168018" cy="675999"/>
            </a:xfrm>
            <a:custGeom>
              <a:rect b="b" l="l" r="r" t="t"/>
              <a:pathLst>
                <a:path extrusionOk="0" h="92255" w="22922">
                  <a:moveTo>
                    <a:pt x="15048" y="574"/>
                  </a:moveTo>
                  <a:lnTo>
                    <a:pt x="15048" y="1458"/>
                  </a:lnTo>
                  <a:cubicBezTo>
                    <a:pt x="15048" y="3443"/>
                    <a:pt x="13441" y="5050"/>
                    <a:pt x="11455" y="5050"/>
                  </a:cubicBezTo>
                  <a:lnTo>
                    <a:pt x="8586" y="5050"/>
                  </a:lnTo>
                  <a:cubicBezTo>
                    <a:pt x="4948" y="5050"/>
                    <a:pt x="2021" y="8034"/>
                    <a:pt x="2090" y="11673"/>
                  </a:cubicBezTo>
                  <a:cubicBezTo>
                    <a:pt x="2147" y="15196"/>
                    <a:pt x="5120" y="18054"/>
                    <a:pt x="8712" y="18054"/>
                  </a:cubicBezTo>
                  <a:lnTo>
                    <a:pt x="14325" y="18054"/>
                  </a:lnTo>
                  <a:cubicBezTo>
                    <a:pt x="18766" y="18054"/>
                    <a:pt x="22336" y="21692"/>
                    <a:pt x="22267" y="26134"/>
                  </a:cubicBezTo>
                  <a:cubicBezTo>
                    <a:pt x="22187" y="30438"/>
                    <a:pt x="18583" y="33927"/>
                    <a:pt x="14210" y="33927"/>
                  </a:cubicBezTo>
                  <a:lnTo>
                    <a:pt x="8586" y="33927"/>
                  </a:lnTo>
                  <a:cubicBezTo>
                    <a:pt x="4959" y="33938"/>
                    <a:pt x="2021" y="36911"/>
                    <a:pt x="2090" y="40549"/>
                  </a:cubicBezTo>
                  <a:cubicBezTo>
                    <a:pt x="2147" y="44073"/>
                    <a:pt x="5120" y="46942"/>
                    <a:pt x="8712" y="46942"/>
                  </a:cubicBezTo>
                  <a:lnTo>
                    <a:pt x="14325" y="46942"/>
                  </a:lnTo>
                  <a:cubicBezTo>
                    <a:pt x="18766" y="46942"/>
                    <a:pt x="22336" y="50569"/>
                    <a:pt x="22267" y="55011"/>
                  </a:cubicBezTo>
                  <a:cubicBezTo>
                    <a:pt x="22187" y="59315"/>
                    <a:pt x="18571" y="62815"/>
                    <a:pt x="14210" y="62815"/>
                  </a:cubicBezTo>
                  <a:lnTo>
                    <a:pt x="8586" y="62815"/>
                  </a:lnTo>
                  <a:cubicBezTo>
                    <a:pt x="4959" y="62815"/>
                    <a:pt x="2021" y="65788"/>
                    <a:pt x="2090" y="69426"/>
                  </a:cubicBezTo>
                  <a:cubicBezTo>
                    <a:pt x="2147" y="72950"/>
                    <a:pt x="5120" y="75819"/>
                    <a:pt x="8712" y="75819"/>
                  </a:cubicBezTo>
                  <a:lnTo>
                    <a:pt x="14325" y="75819"/>
                  </a:lnTo>
                  <a:cubicBezTo>
                    <a:pt x="18766" y="75819"/>
                    <a:pt x="22336" y="79457"/>
                    <a:pt x="22267" y="83887"/>
                  </a:cubicBezTo>
                  <a:cubicBezTo>
                    <a:pt x="22187" y="88180"/>
                    <a:pt x="18583" y="91692"/>
                    <a:pt x="14210" y="91692"/>
                  </a:cubicBezTo>
                  <a:lnTo>
                    <a:pt x="9160" y="91692"/>
                  </a:lnTo>
                  <a:lnTo>
                    <a:pt x="9160" y="90257"/>
                  </a:lnTo>
                  <a:lnTo>
                    <a:pt x="14210" y="90257"/>
                  </a:lnTo>
                  <a:cubicBezTo>
                    <a:pt x="17791" y="90257"/>
                    <a:pt x="20775" y="87388"/>
                    <a:pt x="20832" y="83864"/>
                  </a:cubicBezTo>
                  <a:cubicBezTo>
                    <a:pt x="20890" y="80226"/>
                    <a:pt x="17963" y="77242"/>
                    <a:pt x="14325" y="77242"/>
                  </a:cubicBezTo>
                  <a:lnTo>
                    <a:pt x="8712" y="77242"/>
                  </a:lnTo>
                  <a:cubicBezTo>
                    <a:pt x="4339" y="77242"/>
                    <a:pt x="724" y="73741"/>
                    <a:pt x="655" y="69449"/>
                  </a:cubicBezTo>
                  <a:cubicBezTo>
                    <a:pt x="575" y="65007"/>
                    <a:pt x="4156" y="61369"/>
                    <a:pt x="8586" y="61369"/>
                  </a:cubicBezTo>
                  <a:lnTo>
                    <a:pt x="14210" y="61369"/>
                  </a:lnTo>
                  <a:cubicBezTo>
                    <a:pt x="17791" y="61369"/>
                    <a:pt x="20775" y="58500"/>
                    <a:pt x="20832" y="54976"/>
                  </a:cubicBezTo>
                  <a:cubicBezTo>
                    <a:pt x="20890" y="51349"/>
                    <a:pt x="17963" y="48365"/>
                    <a:pt x="14325" y="48365"/>
                  </a:cubicBezTo>
                  <a:lnTo>
                    <a:pt x="8712" y="48365"/>
                  </a:lnTo>
                  <a:cubicBezTo>
                    <a:pt x="4339" y="48365"/>
                    <a:pt x="724" y="44865"/>
                    <a:pt x="655" y="40561"/>
                  </a:cubicBezTo>
                  <a:cubicBezTo>
                    <a:pt x="575" y="36131"/>
                    <a:pt x="4156" y="32492"/>
                    <a:pt x="8586" y="32492"/>
                  </a:cubicBezTo>
                  <a:lnTo>
                    <a:pt x="14210" y="32492"/>
                  </a:lnTo>
                  <a:cubicBezTo>
                    <a:pt x="17791" y="32492"/>
                    <a:pt x="20775" y="29623"/>
                    <a:pt x="20832" y="26099"/>
                  </a:cubicBezTo>
                  <a:cubicBezTo>
                    <a:pt x="20890" y="22461"/>
                    <a:pt x="17963" y="19489"/>
                    <a:pt x="14325" y="19489"/>
                  </a:cubicBezTo>
                  <a:lnTo>
                    <a:pt x="8712" y="19489"/>
                  </a:lnTo>
                  <a:cubicBezTo>
                    <a:pt x="4339" y="19489"/>
                    <a:pt x="724" y="15988"/>
                    <a:pt x="655" y="11684"/>
                  </a:cubicBezTo>
                  <a:cubicBezTo>
                    <a:pt x="575" y="7254"/>
                    <a:pt x="4156" y="3616"/>
                    <a:pt x="8586" y="3616"/>
                  </a:cubicBezTo>
                  <a:lnTo>
                    <a:pt x="11455" y="3616"/>
                  </a:lnTo>
                  <a:cubicBezTo>
                    <a:pt x="12649" y="3616"/>
                    <a:pt x="13613" y="2651"/>
                    <a:pt x="13613" y="1458"/>
                  </a:cubicBezTo>
                  <a:lnTo>
                    <a:pt x="13613" y="574"/>
                  </a:lnTo>
                  <a:close/>
                  <a:moveTo>
                    <a:pt x="13039" y="0"/>
                  </a:moveTo>
                  <a:lnTo>
                    <a:pt x="13039" y="1458"/>
                  </a:lnTo>
                  <a:cubicBezTo>
                    <a:pt x="13039" y="2330"/>
                    <a:pt x="12328" y="3042"/>
                    <a:pt x="11455" y="3042"/>
                  </a:cubicBezTo>
                  <a:lnTo>
                    <a:pt x="8586" y="3042"/>
                  </a:lnTo>
                  <a:cubicBezTo>
                    <a:pt x="3834" y="3042"/>
                    <a:pt x="1" y="6944"/>
                    <a:pt x="93" y="11696"/>
                  </a:cubicBezTo>
                  <a:cubicBezTo>
                    <a:pt x="162" y="16309"/>
                    <a:pt x="4029" y="20062"/>
                    <a:pt x="8712" y="20062"/>
                  </a:cubicBezTo>
                  <a:lnTo>
                    <a:pt x="14336" y="20062"/>
                  </a:lnTo>
                  <a:cubicBezTo>
                    <a:pt x="17642" y="20062"/>
                    <a:pt x="20316" y="22771"/>
                    <a:pt x="20258" y="26088"/>
                  </a:cubicBezTo>
                  <a:cubicBezTo>
                    <a:pt x="20212" y="29302"/>
                    <a:pt x="17492" y="31907"/>
                    <a:pt x="14221" y="31907"/>
                  </a:cubicBezTo>
                  <a:lnTo>
                    <a:pt x="8586" y="31907"/>
                  </a:lnTo>
                  <a:cubicBezTo>
                    <a:pt x="3834" y="31918"/>
                    <a:pt x="1" y="35821"/>
                    <a:pt x="93" y="40572"/>
                  </a:cubicBezTo>
                  <a:cubicBezTo>
                    <a:pt x="162" y="45186"/>
                    <a:pt x="4029" y="48939"/>
                    <a:pt x="8712" y="48939"/>
                  </a:cubicBezTo>
                  <a:lnTo>
                    <a:pt x="14336" y="48939"/>
                  </a:lnTo>
                  <a:cubicBezTo>
                    <a:pt x="17642" y="48939"/>
                    <a:pt x="20316" y="51659"/>
                    <a:pt x="20258" y="54965"/>
                  </a:cubicBezTo>
                  <a:cubicBezTo>
                    <a:pt x="20212" y="58178"/>
                    <a:pt x="17492" y="60795"/>
                    <a:pt x="14221" y="60795"/>
                  </a:cubicBezTo>
                  <a:lnTo>
                    <a:pt x="8586" y="60795"/>
                  </a:lnTo>
                  <a:cubicBezTo>
                    <a:pt x="3834" y="60795"/>
                    <a:pt x="1" y="64697"/>
                    <a:pt x="93" y="69449"/>
                  </a:cubicBezTo>
                  <a:cubicBezTo>
                    <a:pt x="162" y="74063"/>
                    <a:pt x="4029" y="77816"/>
                    <a:pt x="8712" y="77816"/>
                  </a:cubicBezTo>
                  <a:lnTo>
                    <a:pt x="14336" y="77816"/>
                  </a:lnTo>
                  <a:cubicBezTo>
                    <a:pt x="17642" y="77816"/>
                    <a:pt x="20316" y="80536"/>
                    <a:pt x="20258" y="83841"/>
                  </a:cubicBezTo>
                  <a:cubicBezTo>
                    <a:pt x="20212" y="87055"/>
                    <a:pt x="17492" y="89672"/>
                    <a:pt x="14221" y="89672"/>
                  </a:cubicBezTo>
                  <a:lnTo>
                    <a:pt x="8586" y="89672"/>
                  </a:lnTo>
                  <a:lnTo>
                    <a:pt x="8586" y="92254"/>
                  </a:lnTo>
                  <a:lnTo>
                    <a:pt x="14210" y="92254"/>
                  </a:lnTo>
                  <a:cubicBezTo>
                    <a:pt x="18893" y="92254"/>
                    <a:pt x="22760" y="88501"/>
                    <a:pt x="22841" y="83887"/>
                  </a:cubicBezTo>
                  <a:cubicBezTo>
                    <a:pt x="22921" y="79136"/>
                    <a:pt x="19088" y="75233"/>
                    <a:pt x="14325" y="75233"/>
                  </a:cubicBezTo>
                  <a:lnTo>
                    <a:pt x="8712" y="75233"/>
                  </a:lnTo>
                  <a:cubicBezTo>
                    <a:pt x="5430" y="75233"/>
                    <a:pt x="2721" y="72628"/>
                    <a:pt x="2664" y="69415"/>
                  </a:cubicBezTo>
                  <a:cubicBezTo>
                    <a:pt x="2606" y="66098"/>
                    <a:pt x="5281" y="63389"/>
                    <a:pt x="8586" y="63389"/>
                  </a:cubicBezTo>
                  <a:lnTo>
                    <a:pt x="14210" y="63389"/>
                  </a:lnTo>
                  <a:cubicBezTo>
                    <a:pt x="18893" y="63389"/>
                    <a:pt x="22760" y="59636"/>
                    <a:pt x="22841" y="55022"/>
                  </a:cubicBezTo>
                  <a:cubicBezTo>
                    <a:pt x="22921" y="50266"/>
                    <a:pt x="19099" y="46368"/>
                    <a:pt x="14346" y="46368"/>
                  </a:cubicBezTo>
                  <a:cubicBezTo>
                    <a:pt x="14339" y="46368"/>
                    <a:pt x="14332" y="46368"/>
                    <a:pt x="14325" y="46368"/>
                  </a:cubicBezTo>
                  <a:lnTo>
                    <a:pt x="8712" y="46368"/>
                  </a:lnTo>
                  <a:cubicBezTo>
                    <a:pt x="5430" y="46368"/>
                    <a:pt x="2721" y="43751"/>
                    <a:pt x="2664" y="40538"/>
                  </a:cubicBezTo>
                  <a:cubicBezTo>
                    <a:pt x="2606" y="37221"/>
                    <a:pt x="5281" y="34512"/>
                    <a:pt x="8586" y="34512"/>
                  </a:cubicBezTo>
                  <a:lnTo>
                    <a:pt x="14210" y="34512"/>
                  </a:lnTo>
                  <a:cubicBezTo>
                    <a:pt x="18893" y="34512"/>
                    <a:pt x="22760" y="30759"/>
                    <a:pt x="22841" y="26145"/>
                  </a:cubicBezTo>
                  <a:cubicBezTo>
                    <a:pt x="22921" y="21382"/>
                    <a:pt x="19088" y="17492"/>
                    <a:pt x="14325" y="17492"/>
                  </a:cubicBezTo>
                  <a:lnTo>
                    <a:pt x="8712" y="17492"/>
                  </a:lnTo>
                  <a:cubicBezTo>
                    <a:pt x="5430" y="17492"/>
                    <a:pt x="2721" y="14875"/>
                    <a:pt x="2664" y="11661"/>
                  </a:cubicBezTo>
                  <a:cubicBezTo>
                    <a:pt x="2606" y="8344"/>
                    <a:pt x="5281" y="5636"/>
                    <a:pt x="8586" y="5636"/>
                  </a:cubicBezTo>
                  <a:lnTo>
                    <a:pt x="11455" y="5636"/>
                  </a:lnTo>
                  <a:cubicBezTo>
                    <a:pt x="13751" y="5636"/>
                    <a:pt x="15622" y="3776"/>
                    <a:pt x="15622" y="1481"/>
                  </a:cubicBezTo>
                  <a:lnTo>
                    <a:pt x="15622" y="0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8" name="Google Shape;1498;p60"/>
            <p:cNvSpPr/>
            <p:nvPr/>
          </p:nvSpPr>
          <p:spPr>
            <a:xfrm>
              <a:off x="3216795" y="2193083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0"/>
                  </a:moveTo>
                  <a:cubicBezTo>
                    <a:pt x="4125" y="0"/>
                    <a:pt x="2125" y="1195"/>
                    <a:pt x="1306" y="3338"/>
                  </a:cubicBezTo>
                  <a:cubicBezTo>
                    <a:pt x="1" y="6752"/>
                    <a:pt x="2545" y="10371"/>
                    <a:pt x="6134" y="10371"/>
                  </a:cubicBezTo>
                  <a:cubicBezTo>
                    <a:pt x="6238" y="10371"/>
                    <a:pt x="6342" y="10368"/>
                    <a:pt x="6448" y="10362"/>
                  </a:cubicBezTo>
                  <a:lnTo>
                    <a:pt x="3716" y="7631"/>
                  </a:lnTo>
                  <a:lnTo>
                    <a:pt x="3693" y="7608"/>
                  </a:lnTo>
                  <a:cubicBezTo>
                    <a:pt x="2396" y="6242"/>
                    <a:pt x="2419" y="4096"/>
                    <a:pt x="3762" y="2764"/>
                  </a:cubicBezTo>
                  <a:cubicBezTo>
                    <a:pt x="4430" y="2101"/>
                    <a:pt x="5307" y="1769"/>
                    <a:pt x="6185" y="1769"/>
                  </a:cubicBezTo>
                  <a:cubicBezTo>
                    <a:pt x="7055" y="1769"/>
                    <a:pt x="7925" y="2096"/>
                    <a:pt x="8594" y="2753"/>
                  </a:cubicBezTo>
                  <a:lnTo>
                    <a:pt x="11325" y="5484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0"/>
                  </a:lnTo>
                  <a:lnTo>
                    <a:pt x="11325" y="4830"/>
                  </a:lnTo>
                  <a:cubicBezTo>
                    <a:pt x="11245" y="3579"/>
                    <a:pt x="10706" y="2408"/>
                    <a:pt x="9822" y="1525"/>
                  </a:cubicBezTo>
                  <a:cubicBezTo>
                    <a:pt x="8784" y="487"/>
                    <a:pt x="7466" y="0"/>
                    <a:pt x="6164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9" name="Google Shape;1499;p60"/>
            <p:cNvSpPr/>
            <p:nvPr/>
          </p:nvSpPr>
          <p:spPr>
            <a:xfrm>
              <a:off x="3316610" y="2217792"/>
              <a:ext cx="150177" cy="26672"/>
            </a:xfrm>
            <a:custGeom>
              <a:rect b="b" l="l" r="r" t="t"/>
              <a:pathLst>
                <a:path extrusionOk="0" h="3640" w="20488">
                  <a:moveTo>
                    <a:pt x="18650" y="0"/>
                  </a:moveTo>
                  <a:cubicBezTo>
                    <a:pt x="18643" y="0"/>
                    <a:pt x="18636" y="0"/>
                    <a:pt x="18628" y="1"/>
                  </a:cubicBezTo>
                  <a:cubicBezTo>
                    <a:pt x="18043" y="1"/>
                    <a:pt x="17481" y="287"/>
                    <a:pt x="17148" y="781"/>
                  </a:cubicBezTo>
                  <a:cubicBezTo>
                    <a:pt x="16861" y="1194"/>
                    <a:pt x="16390" y="1447"/>
                    <a:pt x="15885" y="1458"/>
                  </a:cubicBezTo>
                  <a:lnTo>
                    <a:pt x="1" y="1458"/>
                  </a:lnTo>
                  <a:lnTo>
                    <a:pt x="1" y="2170"/>
                  </a:lnTo>
                  <a:lnTo>
                    <a:pt x="15885" y="2170"/>
                  </a:lnTo>
                  <a:cubicBezTo>
                    <a:pt x="16379" y="2170"/>
                    <a:pt x="16849" y="2422"/>
                    <a:pt x="17125" y="2835"/>
                  </a:cubicBezTo>
                  <a:cubicBezTo>
                    <a:pt x="17463" y="3342"/>
                    <a:pt x="18044" y="3639"/>
                    <a:pt x="18651" y="3639"/>
                  </a:cubicBezTo>
                  <a:cubicBezTo>
                    <a:pt x="18663" y="3639"/>
                    <a:pt x="18674" y="3639"/>
                    <a:pt x="18686" y="3639"/>
                  </a:cubicBezTo>
                  <a:cubicBezTo>
                    <a:pt x="19684" y="3616"/>
                    <a:pt x="20488" y="2790"/>
                    <a:pt x="20476" y="1791"/>
                  </a:cubicBezTo>
                  <a:cubicBezTo>
                    <a:pt x="20465" y="788"/>
                    <a:pt x="19650" y="0"/>
                    <a:pt x="1865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0" name="Google Shape;1500;p60"/>
            <p:cNvSpPr/>
            <p:nvPr/>
          </p:nvSpPr>
          <p:spPr>
            <a:xfrm>
              <a:off x="3244021" y="2213249"/>
              <a:ext cx="55869" cy="55770"/>
            </a:xfrm>
            <a:custGeom>
              <a:rect b="b" l="l" r="r" t="t"/>
              <a:pathLst>
                <a:path extrusionOk="0" h="7611" w="7622">
                  <a:moveTo>
                    <a:pt x="4879" y="1"/>
                  </a:moveTo>
                  <a:lnTo>
                    <a:pt x="5093" y="214"/>
                  </a:lnTo>
                  <a:lnTo>
                    <a:pt x="5093" y="214"/>
                  </a:lnTo>
                  <a:cubicBezTo>
                    <a:pt x="5025" y="140"/>
                    <a:pt x="4954" y="69"/>
                    <a:pt x="4879" y="1"/>
                  </a:cubicBezTo>
                  <a:close/>
                  <a:moveTo>
                    <a:pt x="1" y="4879"/>
                  </a:moveTo>
                  <a:lnTo>
                    <a:pt x="1" y="4879"/>
                  </a:lnTo>
                  <a:cubicBezTo>
                    <a:pt x="64" y="4947"/>
                    <a:pt x="130" y="5012"/>
                    <a:pt x="197" y="5074"/>
                  </a:cubicBezTo>
                  <a:lnTo>
                    <a:pt x="197" y="5074"/>
                  </a:lnTo>
                  <a:lnTo>
                    <a:pt x="1" y="4879"/>
                  </a:lnTo>
                  <a:close/>
                  <a:moveTo>
                    <a:pt x="5093" y="214"/>
                  </a:moveTo>
                  <a:lnTo>
                    <a:pt x="5093" y="214"/>
                  </a:lnTo>
                  <a:cubicBezTo>
                    <a:pt x="6325" y="1553"/>
                    <a:pt x="6288" y="3654"/>
                    <a:pt x="4982" y="4970"/>
                  </a:cubicBezTo>
                  <a:cubicBezTo>
                    <a:pt x="4305" y="5648"/>
                    <a:pt x="3420" y="5984"/>
                    <a:pt x="2536" y="5984"/>
                  </a:cubicBezTo>
                  <a:cubicBezTo>
                    <a:pt x="1695" y="5984"/>
                    <a:pt x="855" y="5679"/>
                    <a:pt x="197" y="5074"/>
                  </a:cubicBezTo>
                  <a:lnTo>
                    <a:pt x="197" y="5074"/>
                  </a:lnTo>
                  <a:lnTo>
                    <a:pt x="2744" y="7610"/>
                  </a:lnTo>
                  <a:cubicBezTo>
                    <a:pt x="5349" y="7461"/>
                    <a:pt x="7438" y="5395"/>
                    <a:pt x="7622" y="2790"/>
                  </a:cubicBezTo>
                  <a:lnTo>
                    <a:pt x="7622" y="2732"/>
                  </a:lnTo>
                  <a:lnTo>
                    <a:pt x="5093" y="21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1" name="Google Shape;1501;p60"/>
            <p:cNvSpPr/>
            <p:nvPr/>
          </p:nvSpPr>
          <p:spPr>
            <a:xfrm>
              <a:off x="3234354" y="2206046"/>
              <a:ext cx="55276" cy="50369"/>
            </a:xfrm>
            <a:custGeom>
              <a:rect b="b" l="l" r="r" t="t"/>
              <a:pathLst>
                <a:path extrusionOk="0" h="6874" w="7541">
                  <a:moveTo>
                    <a:pt x="3795" y="1"/>
                  </a:moveTo>
                  <a:cubicBezTo>
                    <a:pt x="2915" y="1"/>
                    <a:pt x="2036" y="337"/>
                    <a:pt x="1366" y="1007"/>
                  </a:cubicBezTo>
                  <a:cubicBezTo>
                    <a:pt x="23" y="2327"/>
                    <a:pt x="0" y="4473"/>
                    <a:pt x="1297" y="5839"/>
                  </a:cubicBezTo>
                  <a:lnTo>
                    <a:pt x="1320" y="5862"/>
                  </a:lnTo>
                  <a:cubicBezTo>
                    <a:pt x="1990" y="6537"/>
                    <a:pt x="2871" y="6873"/>
                    <a:pt x="3753" y="6873"/>
                  </a:cubicBezTo>
                  <a:cubicBezTo>
                    <a:pt x="4639" y="6873"/>
                    <a:pt x="5525" y="6534"/>
                    <a:pt x="6198" y="5862"/>
                  </a:cubicBezTo>
                  <a:cubicBezTo>
                    <a:pt x="7541" y="4507"/>
                    <a:pt x="7541" y="2327"/>
                    <a:pt x="6198" y="984"/>
                  </a:cubicBezTo>
                  <a:cubicBezTo>
                    <a:pt x="5531" y="328"/>
                    <a:pt x="4663" y="1"/>
                    <a:pt x="379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2" name="Google Shape;1502;p60"/>
            <p:cNvSpPr/>
            <p:nvPr/>
          </p:nvSpPr>
          <p:spPr>
            <a:xfrm>
              <a:off x="3216795" y="1980642"/>
              <a:ext cx="90423" cy="76001"/>
            </a:xfrm>
            <a:custGeom>
              <a:rect b="b" l="l" r="r" t="t"/>
              <a:pathLst>
                <a:path extrusionOk="0" h="10372" w="12336">
                  <a:moveTo>
                    <a:pt x="6164" y="1"/>
                  </a:moveTo>
                  <a:cubicBezTo>
                    <a:pt x="4125" y="1"/>
                    <a:pt x="2125" y="1195"/>
                    <a:pt x="1306" y="3339"/>
                  </a:cubicBezTo>
                  <a:cubicBezTo>
                    <a:pt x="1" y="6752"/>
                    <a:pt x="2545" y="10372"/>
                    <a:pt x="6134" y="10372"/>
                  </a:cubicBezTo>
                  <a:cubicBezTo>
                    <a:pt x="6238" y="10372"/>
                    <a:pt x="6342" y="10369"/>
                    <a:pt x="6448" y="10363"/>
                  </a:cubicBezTo>
                  <a:lnTo>
                    <a:pt x="3716" y="7631"/>
                  </a:lnTo>
                  <a:cubicBezTo>
                    <a:pt x="3716" y="7620"/>
                    <a:pt x="3693" y="7608"/>
                    <a:pt x="3693" y="7608"/>
                  </a:cubicBezTo>
                  <a:cubicBezTo>
                    <a:pt x="2362" y="6242"/>
                    <a:pt x="2385" y="4073"/>
                    <a:pt x="3727" y="2730"/>
                  </a:cubicBezTo>
                  <a:cubicBezTo>
                    <a:pt x="4403" y="2066"/>
                    <a:pt x="5282" y="1733"/>
                    <a:pt x="6159" y="1733"/>
                  </a:cubicBezTo>
                  <a:cubicBezTo>
                    <a:pt x="7041" y="1733"/>
                    <a:pt x="7921" y="2069"/>
                    <a:pt x="8594" y="2742"/>
                  </a:cubicBezTo>
                  <a:lnTo>
                    <a:pt x="11325" y="5485"/>
                  </a:lnTo>
                  <a:lnTo>
                    <a:pt x="11325" y="5542"/>
                  </a:lnTo>
                  <a:lnTo>
                    <a:pt x="12335" y="5542"/>
                  </a:lnTo>
                  <a:lnTo>
                    <a:pt x="12335" y="4831"/>
                  </a:lnTo>
                  <a:lnTo>
                    <a:pt x="11325" y="4831"/>
                  </a:lnTo>
                  <a:cubicBezTo>
                    <a:pt x="11245" y="3580"/>
                    <a:pt x="10706" y="2397"/>
                    <a:pt x="9822" y="1525"/>
                  </a:cubicBezTo>
                  <a:cubicBezTo>
                    <a:pt x="8784" y="488"/>
                    <a:pt x="7466" y="1"/>
                    <a:pt x="616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3" name="Google Shape;1503;p60"/>
            <p:cNvSpPr/>
            <p:nvPr/>
          </p:nvSpPr>
          <p:spPr>
            <a:xfrm>
              <a:off x="3316610" y="2005358"/>
              <a:ext cx="153043" cy="26584"/>
            </a:xfrm>
            <a:custGeom>
              <a:rect b="b" l="l" r="r" t="t"/>
              <a:pathLst>
                <a:path extrusionOk="0" h="3628" w="20879">
                  <a:moveTo>
                    <a:pt x="18628" y="0"/>
                  </a:moveTo>
                  <a:cubicBezTo>
                    <a:pt x="18043" y="0"/>
                    <a:pt x="17481" y="287"/>
                    <a:pt x="17148" y="769"/>
                  </a:cubicBezTo>
                  <a:cubicBezTo>
                    <a:pt x="16861" y="1194"/>
                    <a:pt x="16390" y="1446"/>
                    <a:pt x="15885" y="1458"/>
                  </a:cubicBezTo>
                  <a:lnTo>
                    <a:pt x="1" y="1458"/>
                  </a:lnTo>
                  <a:lnTo>
                    <a:pt x="1" y="2169"/>
                  </a:lnTo>
                  <a:lnTo>
                    <a:pt x="15885" y="2169"/>
                  </a:lnTo>
                  <a:cubicBezTo>
                    <a:pt x="16379" y="2169"/>
                    <a:pt x="16849" y="2422"/>
                    <a:pt x="17125" y="2823"/>
                  </a:cubicBezTo>
                  <a:cubicBezTo>
                    <a:pt x="17490" y="3363"/>
                    <a:pt x="18064" y="3628"/>
                    <a:pt x="18635" y="3628"/>
                  </a:cubicBezTo>
                  <a:cubicBezTo>
                    <a:pt x="19268" y="3628"/>
                    <a:pt x="19897" y="3302"/>
                    <a:pt x="20235" y="2663"/>
                  </a:cubicBezTo>
                  <a:cubicBezTo>
                    <a:pt x="20878" y="1458"/>
                    <a:pt x="20006" y="0"/>
                    <a:pt x="1862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4" name="Google Shape;1504;p60"/>
            <p:cNvSpPr/>
            <p:nvPr/>
          </p:nvSpPr>
          <p:spPr>
            <a:xfrm>
              <a:off x="3244021" y="2000727"/>
              <a:ext cx="55869" cy="55850"/>
            </a:xfrm>
            <a:custGeom>
              <a:rect b="b" l="l" r="r" t="t"/>
              <a:pathLst>
                <a:path extrusionOk="0" h="7622" w="7622">
                  <a:moveTo>
                    <a:pt x="4879" y="1"/>
                  </a:moveTo>
                  <a:cubicBezTo>
                    <a:pt x="6141" y="1367"/>
                    <a:pt x="6095" y="3478"/>
                    <a:pt x="4787" y="4787"/>
                  </a:cubicBezTo>
                  <a:cubicBezTo>
                    <a:pt x="4115" y="5459"/>
                    <a:pt x="3232" y="5798"/>
                    <a:pt x="2346" y="5798"/>
                  </a:cubicBezTo>
                  <a:cubicBezTo>
                    <a:pt x="1507" y="5798"/>
                    <a:pt x="666" y="5493"/>
                    <a:pt x="1" y="4879"/>
                  </a:cubicBezTo>
                  <a:lnTo>
                    <a:pt x="1" y="4879"/>
                  </a:lnTo>
                  <a:lnTo>
                    <a:pt x="2744" y="7622"/>
                  </a:lnTo>
                  <a:cubicBezTo>
                    <a:pt x="5349" y="7472"/>
                    <a:pt x="7438" y="5407"/>
                    <a:pt x="7622" y="2801"/>
                  </a:cubicBezTo>
                  <a:lnTo>
                    <a:pt x="7622" y="2732"/>
                  </a:lnTo>
                  <a:lnTo>
                    <a:pt x="4879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5" name="Google Shape;1505;p60"/>
            <p:cNvSpPr/>
            <p:nvPr/>
          </p:nvSpPr>
          <p:spPr>
            <a:xfrm>
              <a:off x="3234098" y="1993392"/>
              <a:ext cx="55532" cy="50552"/>
            </a:xfrm>
            <a:custGeom>
              <a:rect b="b" l="l" r="r" t="t"/>
              <a:pathLst>
                <a:path extrusionOk="0" h="6899" w="7576">
                  <a:moveTo>
                    <a:pt x="3793" y="0"/>
                  </a:moveTo>
                  <a:cubicBezTo>
                    <a:pt x="2917" y="0"/>
                    <a:pt x="2041" y="333"/>
                    <a:pt x="1366" y="1002"/>
                  </a:cubicBezTo>
                  <a:cubicBezTo>
                    <a:pt x="24" y="2333"/>
                    <a:pt x="1" y="4514"/>
                    <a:pt x="1332" y="5868"/>
                  </a:cubicBezTo>
                  <a:cubicBezTo>
                    <a:pt x="1343" y="5880"/>
                    <a:pt x="1343" y="5880"/>
                    <a:pt x="1355" y="5891"/>
                  </a:cubicBezTo>
                  <a:cubicBezTo>
                    <a:pt x="2026" y="6563"/>
                    <a:pt x="2910" y="6898"/>
                    <a:pt x="3794" y="6898"/>
                  </a:cubicBezTo>
                  <a:cubicBezTo>
                    <a:pt x="4678" y="6898"/>
                    <a:pt x="5561" y="6563"/>
                    <a:pt x="6233" y="5891"/>
                  </a:cubicBezTo>
                  <a:cubicBezTo>
                    <a:pt x="7576" y="4537"/>
                    <a:pt x="7576" y="2356"/>
                    <a:pt x="6233" y="1013"/>
                  </a:cubicBezTo>
                  <a:cubicBezTo>
                    <a:pt x="5558" y="339"/>
                    <a:pt x="4676" y="0"/>
                    <a:pt x="3793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6" name="Google Shape;1506;p60"/>
            <p:cNvSpPr/>
            <p:nvPr/>
          </p:nvSpPr>
          <p:spPr>
            <a:xfrm>
              <a:off x="3088670" y="2111564"/>
              <a:ext cx="139746" cy="26679"/>
            </a:xfrm>
            <a:custGeom>
              <a:rect b="b" l="l" r="r" t="t"/>
              <a:pathLst>
                <a:path extrusionOk="0" h="3641" w="19065">
                  <a:moveTo>
                    <a:pt x="2249" y="1"/>
                  </a:moveTo>
                  <a:cubicBezTo>
                    <a:pt x="1614" y="1"/>
                    <a:pt x="981" y="326"/>
                    <a:pt x="643" y="966"/>
                  </a:cubicBezTo>
                  <a:cubicBezTo>
                    <a:pt x="0" y="2171"/>
                    <a:pt x="873" y="3640"/>
                    <a:pt x="2250" y="3640"/>
                  </a:cubicBezTo>
                  <a:cubicBezTo>
                    <a:pt x="2847" y="3640"/>
                    <a:pt x="3409" y="3353"/>
                    <a:pt x="3742" y="2860"/>
                  </a:cubicBezTo>
                  <a:cubicBezTo>
                    <a:pt x="4029" y="2435"/>
                    <a:pt x="4488" y="2182"/>
                    <a:pt x="5004" y="2182"/>
                  </a:cubicBezTo>
                  <a:lnTo>
                    <a:pt x="19064" y="2182"/>
                  </a:lnTo>
                  <a:lnTo>
                    <a:pt x="19064" y="1459"/>
                  </a:lnTo>
                  <a:lnTo>
                    <a:pt x="5004" y="1459"/>
                  </a:lnTo>
                  <a:cubicBezTo>
                    <a:pt x="4499" y="1459"/>
                    <a:pt x="4040" y="1218"/>
                    <a:pt x="3765" y="805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7" name="Google Shape;1507;p60"/>
            <p:cNvSpPr/>
            <p:nvPr/>
          </p:nvSpPr>
          <p:spPr>
            <a:xfrm>
              <a:off x="3234603" y="2086687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7"/>
                  </a:lnTo>
                  <a:lnTo>
                    <a:pt x="3283" y="5577"/>
                  </a:lnTo>
                  <a:cubicBezTo>
                    <a:pt x="3471" y="8312"/>
                    <a:pt x="5753" y="10406"/>
                    <a:pt x="8459" y="10406"/>
                  </a:cubicBezTo>
                  <a:cubicBezTo>
                    <a:pt x="8558" y="10406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43"/>
                  </a:lnTo>
                  <a:cubicBezTo>
                    <a:pt x="4672" y="6278"/>
                    <a:pt x="4683" y="4108"/>
                    <a:pt x="6038" y="2766"/>
                  </a:cubicBezTo>
                  <a:cubicBezTo>
                    <a:pt x="6708" y="2101"/>
                    <a:pt x="7586" y="1768"/>
                    <a:pt x="8465" y="1768"/>
                  </a:cubicBezTo>
                  <a:cubicBezTo>
                    <a:pt x="9348" y="1768"/>
                    <a:pt x="10231" y="2104"/>
                    <a:pt x="10904" y="2777"/>
                  </a:cubicBezTo>
                  <a:lnTo>
                    <a:pt x="13635" y="5520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8" name="Google Shape;1508;p60"/>
            <p:cNvSpPr/>
            <p:nvPr/>
          </p:nvSpPr>
          <p:spPr>
            <a:xfrm>
              <a:off x="3278765" y="2107116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1"/>
                  </a:move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5"/>
                    <a:pt x="2435" y="5885"/>
                  </a:cubicBezTo>
                  <a:cubicBezTo>
                    <a:pt x="1552" y="5885"/>
                    <a:pt x="672" y="5550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1"/>
                    <a:pt x="7460" y="5360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9" name="Google Shape;1509;p60"/>
            <p:cNvSpPr/>
            <p:nvPr/>
          </p:nvSpPr>
          <p:spPr>
            <a:xfrm>
              <a:off x="3268754" y="2099693"/>
              <a:ext cx="54938" cy="49864"/>
            </a:xfrm>
            <a:custGeom>
              <a:rect b="b" l="l" r="r" t="t"/>
              <a:pathLst>
                <a:path extrusionOk="0" h="6805" w="7495">
                  <a:moveTo>
                    <a:pt x="3792" y="1"/>
                  </a:moveTo>
                  <a:cubicBezTo>
                    <a:pt x="2917" y="1"/>
                    <a:pt x="2040" y="333"/>
                    <a:pt x="1366" y="1002"/>
                  </a:cubicBezTo>
                  <a:cubicBezTo>
                    <a:pt x="23" y="2333"/>
                    <a:pt x="0" y="4514"/>
                    <a:pt x="1332" y="5868"/>
                  </a:cubicBezTo>
                  <a:lnTo>
                    <a:pt x="1332" y="5857"/>
                  </a:lnTo>
                  <a:lnTo>
                    <a:pt x="1355" y="5891"/>
                  </a:lnTo>
                  <a:cubicBezTo>
                    <a:pt x="2019" y="6500"/>
                    <a:pt x="2860" y="6804"/>
                    <a:pt x="3700" y="6804"/>
                  </a:cubicBezTo>
                  <a:cubicBezTo>
                    <a:pt x="4585" y="6804"/>
                    <a:pt x="5469" y="6466"/>
                    <a:pt x="6141" y="5788"/>
                  </a:cubicBezTo>
                  <a:cubicBezTo>
                    <a:pt x="7449" y="4480"/>
                    <a:pt x="7495" y="2368"/>
                    <a:pt x="6232" y="1014"/>
                  </a:cubicBezTo>
                  <a:cubicBezTo>
                    <a:pt x="5558" y="339"/>
                    <a:pt x="4675" y="1"/>
                    <a:pt x="3792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0" name="Google Shape;1510;p60"/>
            <p:cNvSpPr/>
            <p:nvPr/>
          </p:nvSpPr>
          <p:spPr>
            <a:xfrm>
              <a:off x="3088670" y="2323456"/>
              <a:ext cx="139746" cy="26716"/>
            </a:xfrm>
            <a:custGeom>
              <a:rect b="b" l="l" r="r" t="t"/>
              <a:pathLst>
                <a:path extrusionOk="0" h="3646" w="19065">
                  <a:moveTo>
                    <a:pt x="2249" y="1"/>
                  </a:moveTo>
                  <a:cubicBezTo>
                    <a:pt x="1614" y="1"/>
                    <a:pt x="981" y="327"/>
                    <a:pt x="643" y="960"/>
                  </a:cubicBezTo>
                  <a:cubicBezTo>
                    <a:pt x="0" y="2177"/>
                    <a:pt x="873" y="3646"/>
                    <a:pt x="2250" y="3646"/>
                  </a:cubicBezTo>
                  <a:cubicBezTo>
                    <a:pt x="2847" y="3646"/>
                    <a:pt x="3398" y="3347"/>
                    <a:pt x="3742" y="2865"/>
                  </a:cubicBezTo>
                  <a:cubicBezTo>
                    <a:pt x="4029" y="2441"/>
                    <a:pt x="4488" y="2188"/>
                    <a:pt x="5004" y="2177"/>
                  </a:cubicBezTo>
                  <a:lnTo>
                    <a:pt x="19064" y="2177"/>
                  </a:lnTo>
                  <a:lnTo>
                    <a:pt x="19064" y="1465"/>
                  </a:lnTo>
                  <a:lnTo>
                    <a:pt x="5004" y="1465"/>
                  </a:lnTo>
                  <a:cubicBezTo>
                    <a:pt x="4499" y="1465"/>
                    <a:pt x="4040" y="1224"/>
                    <a:pt x="3765" y="811"/>
                  </a:cubicBezTo>
                  <a:cubicBezTo>
                    <a:pt x="3400" y="266"/>
                    <a:pt x="2823" y="1"/>
                    <a:pt x="22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1" name="Google Shape;1511;p60"/>
            <p:cNvSpPr/>
            <p:nvPr/>
          </p:nvSpPr>
          <p:spPr>
            <a:xfrm>
              <a:off x="3234603" y="2298535"/>
              <a:ext cx="101301" cy="76257"/>
            </a:xfrm>
            <a:custGeom>
              <a:rect b="b" l="l" r="r" t="t"/>
              <a:pathLst>
                <a:path extrusionOk="0" h="10407" w="13820">
                  <a:moveTo>
                    <a:pt x="8445" y="0"/>
                  </a:moveTo>
                  <a:cubicBezTo>
                    <a:pt x="5733" y="0"/>
                    <a:pt x="3459" y="2121"/>
                    <a:pt x="3283" y="4866"/>
                  </a:cubicBezTo>
                  <a:lnTo>
                    <a:pt x="0" y="4866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313"/>
                    <a:pt x="5753" y="10407"/>
                    <a:pt x="8459" y="10407"/>
                  </a:cubicBezTo>
                  <a:cubicBezTo>
                    <a:pt x="8558" y="10407"/>
                    <a:pt x="8658" y="10404"/>
                    <a:pt x="8758" y="10398"/>
                  </a:cubicBezTo>
                  <a:lnTo>
                    <a:pt x="6015" y="7666"/>
                  </a:lnTo>
                  <a:lnTo>
                    <a:pt x="5992" y="7632"/>
                  </a:lnTo>
                  <a:cubicBezTo>
                    <a:pt x="4695" y="6278"/>
                    <a:pt x="4729" y="4120"/>
                    <a:pt x="6060" y="2800"/>
                  </a:cubicBezTo>
                  <a:cubicBezTo>
                    <a:pt x="6736" y="2136"/>
                    <a:pt x="7616" y="1803"/>
                    <a:pt x="8495" y="1803"/>
                  </a:cubicBezTo>
                  <a:cubicBezTo>
                    <a:pt x="9363" y="1803"/>
                    <a:pt x="10231" y="2127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95"/>
                    <a:pt x="8781" y="11"/>
                  </a:cubicBezTo>
                  <a:cubicBezTo>
                    <a:pt x="8668" y="4"/>
                    <a:pt x="8556" y="0"/>
                    <a:pt x="8445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2" name="Google Shape;1512;p60"/>
            <p:cNvSpPr/>
            <p:nvPr/>
          </p:nvSpPr>
          <p:spPr>
            <a:xfrm>
              <a:off x="3278765" y="2318964"/>
              <a:ext cx="55781" cy="55770"/>
            </a:xfrm>
            <a:custGeom>
              <a:rect b="b" l="l" r="r" t="t"/>
              <a:pathLst>
                <a:path extrusionOk="0" h="7611" w="7610">
                  <a:moveTo>
                    <a:pt x="4878" y="1"/>
                  </a:moveTo>
                  <a:lnTo>
                    <a:pt x="4878" y="1"/>
                  </a:lnTo>
                  <a:cubicBezTo>
                    <a:pt x="6221" y="1344"/>
                    <a:pt x="6221" y="3524"/>
                    <a:pt x="4878" y="4878"/>
                  </a:cubicBezTo>
                  <a:cubicBezTo>
                    <a:pt x="4201" y="5550"/>
                    <a:pt x="3317" y="5886"/>
                    <a:pt x="2435" y="5886"/>
                  </a:cubicBezTo>
                  <a:cubicBezTo>
                    <a:pt x="1552" y="5886"/>
                    <a:pt x="672" y="5550"/>
                    <a:pt x="0" y="4879"/>
                  </a:cubicBezTo>
                  <a:lnTo>
                    <a:pt x="0" y="4879"/>
                  </a:lnTo>
                  <a:lnTo>
                    <a:pt x="2732" y="7610"/>
                  </a:lnTo>
                  <a:cubicBezTo>
                    <a:pt x="5360" y="7461"/>
                    <a:pt x="7460" y="5361"/>
                    <a:pt x="7609" y="2732"/>
                  </a:cubicBezTo>
                  <a:lnTo>
                    <a:pt x="4878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3" name="Google Shape;1513;p60"/>
            <p:cNvSpPr/>
            <p:nvPr/>
          </p:nvSpPr>
          <p:spPr>
            <a:xfrm>
              <a:off x="3269004" y="2311754"/>
              <a:ext cx="56287" cy="51058"/>
            </a:xfrm>
            <a:custGeom>
              <a:rect b="b" l="l" r="r" t="t"/>
              <a:pathLst>
                <a:path extrusionOk="0" h="6968" w="7679">
                  <a:moveTo>
                    <a:pt x="3790" y="0"/>
                  </a:moveTo>
                  <a:cubicBezTo>
                    <a:pt x="2912" y="0"/>
                    <a:pt x="2035" y="333"/>
                    <a:pt x="1366" y="996"/>
                  </a:cubicBezTo>
                  <a:cubicBezTo>
                    <a:pt x="24" y="2327"/>
                    <a:pt x="1" y="4474"/>
                    <a:pt x="1298" y="5840"/>
                  </a:cubicBezTo>
                  <a:lnTo>
                    <a:pt x="1298" y="5828"/>
                  </a:lnTo>
                  <a:lnTo>
                    <a:pt x="1321" y="5862"/>
                  </a:lnTo>
                  <a:cubicBezTo>
                    <a:pt x="2002" y="6597"/>
                    <a:pt x="2928" y="6968"/>
                    <a:pt x="3856" y="6968"/>
                  </a:cubicBezTo>
                  <a:cubicBezTo>
                    <a:pt x="4739" y="6968"/>
                    <a:pt x="5624" y="6632"/>
                    <a:pt x="6302" y="5954"/>
                  </a:cubicBezTo>
                  <a:cubicBezTo>
                    <a:pt x="7679" y="4566"/>
                    <a:pt x="7645" y="2316"/>
                    <a:pt x="6198" y="985"/>
                  </a:cubicBezTo>
                  <a:cubicBezTo>
                    <a:pt x="5530" y="328"/>
                    <a:pt x="4659" y="0"/>
                    <a:pt x="3790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4" name="Google Shape;1514;p60"/>
            <p:cNvSpPr/>
            <p:nvPr/>
          </p:nvSpPr>
          <p:spPr>
            <a:xfrm>
              <a:off x="3216780" y="2404433"/>
              <a:ext cx="90438" cy="76074"/>
            </a:xfrm>
            <a:custGeom>
              <a:rect b="b" l="l" r="r" t="t"/>
              <a:pathLst>
                <a:path extrusionOk="0" h="10382" w="12338">
                  <a:moveTo>
                    <a:pt x="6169" y="0"/>
                  </a:moveTo>
                  <a:cubicBezTo>
                    <a:pt x="4129" y="0"/>
                    <a:pt x="2128" y="1197"/>
                    <a:pt x="1308" y="3349"/>
                  </a:cubicBezTo>
                  <a:cubicBezTo>
                    <a:pt x="1" y="6767"/>
                    <a:pt x="2554" y="10381"/>
                    <a:pt x="6151" y="10381"/>
                  </a:cubicBezTo>
                  <a:cubicBezTo>
                    <a:pt x="6250" y="10381"/>
                    <a:pt x="6349" y="10378"/>
                    <a:pt x="6450" y="10373"/>
                  </a:cubicBezTo>
                  <a:lnTo>
                    <a:pt x="3718" y="7630"/>
                  </a:lnTo>
                  <a:cubicBezTo>
                    <a:pt x="3638" y="7550"/>
                    <a:pt x="3557" y="7458"/>
                    <a:pt x="3477" y="7377"/>
                  </a:cubicBezTo>
                  <a:cubicBezTo>
                    <a:pt x="2318" y="5943"/>
                    <a:pt x="2478" y="3854"/>
                    <a:pt x="3844" y="2626"/>
                  </a:cubicBezTo>
                  <a:cubicBezTo>
                    <a:pt x="4504" y="2033"/>
                    <a:pt x="5332" y="1737"/>
                    <a:pt x="6159" y="1737"/>
                  </a:cubicBezTo>
                  <a:cubicBezTo>
                    <a:pt x="7043" y="1737"/>
                    <a:pt x="7925" y="2076"/>
                    <a:pt x="8596" y="2752"/>
                  </a:cubicBezTo>
                  <a:lnTo>
                    <a:pt x="11327" y="5484"/>
                  </a:lnTo>
                  <a:lnTo>
                    <a:pt x="11327" y="5552"/>
                  </a:lnTo>
                  <a:lnTo>
                    <a:pt x="12337" y="5552"/>
                  </a:lnTo>
                  <a:lnTo>
                    <a:pt x="12337" y="4841"/>
                  </a:lnTo>
                  <a:lnTo>
                    <a:pt x="11327" y="4841"/>
                  </a:lnTo>
                  <a:cubicBezTo>
                    <a:pt x="11247" y="3590"/>
                    <a:pt x="10708" y="2408"/>
                    <a:pt x="9824" y="1524"/>
                  </a:cubicBezTo>
                  <a:cubicBezTo>
                    <a:pt x="8787" y="487"/>
                    <a:pt x="7470" y="0"/>
                    <a:pt x="616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5" name="Google Shape;1515;p60"/>
            <p:cNvSpPr/>
            <p:nvPr/>
          </p:nvSpPr>
          <p:spPr>
            <a:xfrm>
              <a:off x="3316610" y="2429134"/>
              <a:ext cx="153043" cy="26672"/>
            </a:xfrm>
            <a:custGeom>
              <a:rect b="b" l="l" r="r" t="t"/>
              <a:pathLst>
                <a:path extrusionOk="0" h="3640" w="20879">
                  <a:moveTo>
                    <a:pt x="18628" y="1"/>
                  </a:moveTo>
                  <a:cubicBezTo>
                    <a:pt x="18043" y="1"/>
                    <a:pt x="17481" y="299"/>
                    <a:pt x="17148" y="781"/>
                  </a:cubicBezTo>
                  <a:cubicBezTo>
                    <a:pt x="16861" y="1206"/>
                    <a:pt x="16390" y="1458"/>
                    <a:pt x="15885" y="1470"/>
                  </a:cubicBezTo>
                  <a:lnTo>
                    <a:pt x="1" y="1470"/>
                  </a:lnTo>
                  <a:lnTo>
                    <a:pt x="1" y="2181"/>
                  </a:lnTo>
                  <a:lnTo>
                    <a:pt x="15885" y="2181"/>
                  </a:lnTo>
                  <a:cubicBezTo>
                    <a:pt x="16379" y="2181"/>
                    <a:pt x="16849" y="2423"/>
                    <a:pt x="17125" y="2836"/>
                  </a:cubicBezTo>
                  <a:cubicBezTo>
                    <a:pt x="17490" y="3375"/>
                    <a:pt x="18064" y="3640"/>
                    <a:pt x="18635" y="3640"/>
                  </a:cubicBezTo>
                  <a:cubicBezTo>
                    <a:pt x="19268" y="3640"/>
                    <a:pt x="19897" y="3314"/>
                    <a:pt x="20235" y="2675"/>
                  </a:cubicBezTo>
                  <a:cubicBezTo>
                    <a:pt x="20878" y="1470"/>
                    <a:pt x="20006" y="1"/>
                    <a:pt x="1862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6" name="Google Shape;1516;p60"/>
            <p:cNvSpPr/>
            <p:nvPr/>
          </p:nvSpPr>
          <p:spPr>
            <a:xfrm>
              <a:off x="3244021" y="2424598"/>
              <a:ext cx="55869" cy="55762"/>
            </a:xfrm>
            <a:custGeom>
              <a:rect b="b" l="l" r="r" t="t"/>
              <a:pathLst>
                <a:path extrusionOk="0" h="7610" w="7622">
                  <a:moveTo>
                    <a:pt x="4879" y="0"/>
                  </a:moveTo>
                  <a:lnTo>
                    <a:pt x="5074" y="194"/>
                  </a:lnTo>
                  <a:lnTo>
                    <a:pt x="5074" y="194"/>
                  </a:lnTo>
                  <a:cubicBezTo>
                    <a:pt x="5012" y="128"/>
                    <a:pt x="4947" y="63"/>
                    <a:pt x="4879" y="0"/>
                  </a:cubicBezTo>
                  <a:close/>
                  <a:moveTo>
                    <a:pt x="1" y="4878"/>
                  </a:moveTo>
                  <a:lnTo>
                    <a:pt x="1" y="4878"/>
                  </a:lnTo>
                  <a:cubicBezTo>
                    <a:pt x="64" y="4946"/>
                    <a:pt x="130" y="5011"/>
                    <a:pt x="197" y="5073"/>
                  </a:cubicBezTo>
                  <a:lnTo>
                    <a:pt x="197" y="5073"/>
                  </a:lnTo>
                  <a:lnTo>
                    <a:pt x="1" y="4878"/>
                  </a:lnTo>
                  <a:close/>
                  <a:moveTo>
                    <a:pt x="5074" y="194"/>
                  </a:moveTo>
                  <a:lnTo>
                    <a:pt x="5074" y="194"/>
                  </a:lnTo>
                  <a:cubicBezTo>
                    <a:pt x="6325" y="1543"/>
                    <a:pt x="6294" y="3657"/>
                    <a:pt x="4982" y="4970"/>
                  </a:cubicBezTo>
                  <a:cubicBezTo>
                    <a:pt x="4305" y="5647"/>
                    <a:pt x="3420" y="5983"/>
                    <a:pt x="2536" y="5983"/>
                  </a:cubicBezTo>
                  <a:cubicBezTo>
                    <a:pt x="1695" y="5983"/>
                    <a:pt x="855" y="5678"/>
                    <a:pt x="197" y="5073"/>
                  </a:cubicBezTo>
                  <a:lnTo>
                    <a:pt x="197" y="5073"/>
                  </a:lnTo>
                  <a:lnTo>
                    <a:pt x="2744" y="7609"/>
                  </a:lnTo>
                  <a:cubicBezTo>
                    <a:pt x="5349" y="7472"/>
                    <a:pt x="7438" y="5406"/>
                    <a:pt x="7622" y="2800"/>
                  </a:cubicBezTo>
                  <a:lnTo>
                    <a:pt x="7622" y="2732"/>
                  </a:lnTo>
                  <a:lnTo>
                    <a:pt x="5074" y="194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7" name="Google Shape;1517;p60"/>
            <p:cNvSpPr/>
            <p:nvPr/>
          </p:nvSpPr>
          <p:spPr>
            <a:xfrm>
              <a:off x="3233761" y="2417183"/>
              <a:ext cx="55869" cy="50618"/>
            </a:xfrm>
            <a:custGeom>
              <a:rect b="b" l="l" r="r" t="t"/>
              <a:pathLst>
                <a:path extrusionOk="0" h="6908" w="7622">
                  <a:moveTo>
                    <a:pt x="3836" y="1"/>
                  </a:moveTo>
                  <a:cubicBezTo>
                    <a:pt x="3011" y="1"/>
                    <a:pt x="2185" y="294"/>
                    <a:pt x="1527" y="886"/>
                  </a:cubicBezTo>
                  <a:cubicBezTo>
                    <a:pt x="161" y="2125"/>
                    <a:pt x="1" y="4214"/>
                    <a:pt x="1160" y="5637"/>
                  </a:cubicBezTo>
                  <a:cubicBezTo>
                    <a:pt x="1240" y="5729"/>
                    <a:pt x="1321" y="5810"/>
                    <a:pt x="1401" y="5901"/>
                  </a:cubicBezTo>
                  <a:cubicBezTo>
                    <a:pt x="2071" y="6571"/>
                    <a:pt x="2952" y="6907"/>
                    <a:pt x="3834" y="6907"/>
                  </a:cubicBezTo>
                  <a:cubicBezTo>
                    <a:pt x="4720" y="6907"/>
                    <a:pt x="5606" y="6568"/>
                    <a:pt x="6279" y="5890"/>
                  </a:cubicBezTo>
                  <a:cubicBezTo>
                    <a:pt x="7622" y="4547"/>
                    <a:pt x="7622" y="2366"/>
                    <a:pt x="6279" y="1012"/>
                  </a:cubicBezTo>
                  <a:cubicBezTo>
                    <a:pt x="5607" y="340"/>
                    <a:pt x="4722" y="1"/>
                    <a:pt x="383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8" name="Google Shape;1518;p60"/>
            <p:cNvSpPr/>
            <p:nvPr/>
          </p:nvSpPr>
          <p:spPr>
            <a:xfrm>
              <a:off x="3091763" y="2535751"/>
              <a:ext cx="136653" cy="26716"/>
            </a:xfrm>
            <a:custGeom>
              <a:rect b="b" l="l" r="r" t="t"/>
              <a:pathLst>
                <a:path extrusionOk="0" h="3646" w="18643">
                  <a:moveTo>
                    <a:pt x="1849" y="1"/>
                  </a:moveTo>
                  <a:cubicBezTo>
                    <a:pt x="927" y="1"/>
                    <a:pt x="22" y="689"/>
                    <a:pt x="15" y="1806"/>
                  </a:cubicBezTo>
                  <a:cubicBezTo>
                    <a:pt x="0" y="2936"/>
                    <a:pt x="914" y="3646"/>
                    <a:pt x="1847" y="3646"/>
                  </a:cubicBezTo>
                  <a:cubicBezTo>
                    <a:pt x="2392" y="3646"/>
                    <a:pt x="2943" y="3403"/>
                    <a:pt x="3320" y="2862"/>
                  </a:cubicBezTo>
                  <a:cubicBezTo>
                    <a:pt x="3607" y="2437"/>
                    <a:pt x="4066" y="2185"/>
                    <a:pt x="4582" y="2185"/>
                  </a:cubicBezTo>
                  <a:lnTo>
                    <a:pt x="18642" y="2185"/>
                  </a:lnTo>
                  <a:lnTo>
                    <a:pt x="18642" y="1462"/>
                  </a:lnTo>
                  <a:lnTo>
                    <a:pt x="4582" y="1462"/>
                  </a:lnTo>
                  <a:cubicBezTo>
                    <a:pt x="4077" y="1462"/>
                    <a:pt x="3618" y="1221"/>
                    <a:pt x="3343" y="807"/>
                  </a:cubicBezTo>
                  <a:cubicBezTo>
                    <a:pt x="2967" y="251"/>
                    <a:pt x="2405" y="1"/>
                    <a:pt x="1849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19" name="Google Shape;1519;p60"/>
            <p:cNvSpPr/>
            <p:nvPr/>
          </p:nvSpPr>
          <p:spPr>
            <a:xfrm>
              <a:off x="3234603" y="2510888"/>
              <a:ext cx="101301" cy="76184"/>
            </a:xfrm>
            <a:custGeom>
              <a:rect b="b" l="l" r="r" t="t"/>
              <a:pathLst>
                <a:path extrusionOk="0" h="10397" w="13820">
                  <a:moveTo>
                    <a:pt x="8443" y="0"/>
                  </a:moveTo>
                  <a:cubicBezTo>
                    <a:pt x="5732" y="0"/>
                    <a:pt x="3459" y="2110"/>
                    <a:pt x="3283" y="4855"/>
                  </a:cubicBezTo>
                  <a:lnTo>
                    <a:pt x="0" y="4855"/>
                  </a:lnTo>
                  <a:lnTo>
                    <a:pt x="0" y="5578"/>
                  </a:lnTo>
                  <a:lnTo>
                    <a:pt x="3283" y="5578"/>
                  </a:lnTo>
                  <a:cubicBezTo>
                    <a:pt x="3471" y="8295"/>
                    <a:pt x="5743" y="10396"/>
                    <a:pt x="8441" y="10396"/>
                  </a:cubicBezTo>
                  <a:cubicBezTo>
                    <a:pt x="8546" y="10396"/>
                    <a:pt x="8651" y="10393"/>
                    <a:pt x="8758" y="10387"/>
                  </a:cubicBezTo>
                  <a:lnTo>
                    <a:pt x="6015" y="7655"/>
                  </a:lnTo>
                  <a:lnTo>
                    <a:pt x="5992" y="7632"/>
                  </a:lnTo>
                  <a:cubicBezTo>
                    <a:pt x="4672" y="6278"/>
                    <a:pt x="4683" y="4097"/>
                    <a:pt x="6038" y="2766"/>
                  </a:cubicBezTo>
                  <a:cubicBezTo>
                    <a:pt x="6708" y="2101"/>
                    <a:pt x="7586" y="1769"/>
                    <a:pt x="8465" y="1769"/>
                  </a:cubicBezTo>
                  <a:cubicBezTo>
                    <a:pt x="9348" y="1769"/>
                    <a:pt x="10231" y="2104"/>
                    <a:pt x="10904" y="2777"/>
                  </a:cubicBezTo>
                  <a:lnTo>
                    <a:pt x="13635" y="5509"/>
                  </a:lnTo>
                  <a:cubicBezTo>
                    <a:pt x="13819" y="2651"/>
                    <a:pt x="11638" y="183"/>
                    <a:pt x="8781" y="11"/>
                  </a:cubicBezTo>
                  <a:cubicBezTo>
                    <a:pt x="8667" y="4"/>
                    <a:pt x="8555" y="0"/>
                    <a:pt x="844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0" name="Google Shape;1520;p60"/>
            <p:cNvSpPr/>
            <p:nvPr/>
          </p:nvSpPr>
          <p:spPr>
            <a:xfrm>
              <a:off x="3278765" y="2531237"/>
              <a:ext cx="55781" cy="55762"/>
            </a:xfrm>
            <a:custGeom>
              <a:rect b="b" l="l" r="r" t="t"/>
              <a:pathLst>
                <a:path extrusionOk="0" h="7610" w="7610">
                  <a:moveTo>
                    <a:pt x="4878" y="0"/>
                  </a:moveTo>
                  <a:cubicBezTo>
                    <a:pt x="6221" y="1343"/>
                    <a:pt x="6221" y="3535"/>
                    <a:pt x="4878" y="4878"/>
                  </a:cubicBezTo>
                  <a:cubicBezTo>
                    <a:pt x="4201" y="5549"/>
                    <a:pt x="3317" y="5885"/>
                    <a:pt x="2435" y="5885"/>
                  </a:cubicBezTo>
                  <a:cubicBezTo>
                    <a:pt x="1552" y="5885"/>
                    <a:pt x="672" y="5549"/>
                    <a:pt x="0" y="4878"/>
                  </a:cubicBezTo>
                  <a:lnTo>
                    <a:pt x="0" y="4878"/>
                  </a:lnTo>
                  <a:lnTo>
                    <a:pt x="2732" y="7610"/>
                  </a:lnTo>
                  <a:cubicBezTo>
                    <a:pt x="5360" y="7460"/>
                    <a:pt x="7460" y="5360"/>
                    <a:pt x="7609" y="2732"/>
                  </a:cubicBezTo>
                  <a:lnTo>
                    <a:pt x="4878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1" name="Google Shape;1521;p60"/>
            <p:cNvSpPr/>
            <p:nvPr/>
          </p:nvSpPr>
          <p:spPr>
            <a:xfrm>
              <a:off x="3268754" y="2523843"/>
              <a:ext cx="54938" cy="49871"/>
            </a:xfrm>
            <a:custGeom>
              <a:rect b="b" l="l" r="r" t="t"/>
              <a:pathLst>
                <a:path extrusionOk="0" h="6806" w="7495">
                  <a:moveTo>
                    <a:pt x="3798" y="1"/>
                  </a:moveTo>
                  <a:cubicBezTo>
                    <a:pt x="2920" y="1"/>
                    <a:pt x="2042" y="333"/>
                    <a:pt x="1366" y="998"/>
                  </a:cubicBezTo>
                  <a:cubicBezTo>
                    <a:pt x="23" y="2341"/>
                    <a:pt x="0" y="4510"/>
                    <a:pt x="1332" y="5864"/>
                  </a:cubicBezTo>
                  <a:lnTo>
                    <a:pt x="1355" y="5887"/>
                  </a:lnTo>
                  <a:cubicBezTo>
                    <a:pt x="2019" y="6501"/>
                    <a:pt x="2860" y="6806"/>
                    <a:pt x="3700" y="6806"/>
                  </a:cubicBezTo>
                  <a:cubicBezTo>
                    <a:pt x="4585" y="6806"/>
                    <a:pt x="5469" y="6467"/>
                    <a:pt x="6141" y="5795"/>
                  </a:cubicBezTo>
                  <a:cubicBezTo>
                    <a:pt x="7449" y="4487"/>
                    <a:pt x="7495" y="2375"/>
                    <a:pt x="6232" y="1009"/>
                  </a:cubicBezTo>
                  <a:cubicBezTo>
                    <a:pt x="5560" y="336"/>
                    <a:pt x="4679" y="1"/>
                    <a:pt x="379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22" name="Google Shape;1522;p60"/>
          <p:cNvGrpSpPr/>
          <p:nvPr/>
        </p:nvGrpSpPr>
        <p:grpSpPr>
          <a:xfrm>
            <a:off x="1998305" y="4220153"/>
            <a:ext cx="1519488" cy="198289"/>
            <a:chOff x="504546" y="564561"/>
            <a:chExt cx="1627907" cy="212437"/>
          </a:xfrm>
        </p:grpSpPr>
        <p:sp>
          <p:nvSpPr>
            <p:cNvPr id="1523" name="Google Shape;1523;p60"/>
            <p:cNvSpPr/>
            <p:nvPr/>
          </p:nvSpPr>
          <p:spPr>
            <a:xfrm>
              <a:off x="1603542" y="598605"/>
              <a:ext cx="63707" cy="48096"/>
            </a:xfrm>
            <a:custGeom>
              <a:rect b="b" l="l" r="r" t="t"/>
              <a:pathLst>
                <a:path extrusionOk="0" h="5971" w="7909">
                  <a:moveTo>
                    <a:pt x="1204" y="2253"/>
                  </a:moveTo>
                  <a:lnTo>
                    <a:pt x="5238" y="0"/>
                  </a:lnTo>
                  <a:lnTo>
                    <a:pt x="7909" y="2305"/>
                  </a:lnTo>
                  <a:lnTo>
                    <a:pt x="5604" y="3300"/>
                  </a:lnTo>
                  <a:lnTo>
                    <a:pt x="5709" y="5605"/>
                  </a:lnTo>
                  <a:lnTo>
                    <a:pt x="524" y="5971"/>
                  </a:lnTo>
                  <a:lnTo>
                    <a:pt x="0" y="4767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24" name="Google Shape;1524;p60"/>
            <p:cNvSpPr/>
            <p:nvPr/>
          </p:nvSpPr>
          <p:spPr>
            <a:xfrm>
              <a:off x="1568946" y="683408"/>
              <a:ext cx="63280" cy="65817"/>
            </a:xfrm>
            <a:custGeom>
              <a:rect b="b" l="l" r="r" t="t"/>
              <a:pathLst>
                <a:path extrusionOk="0" h="8171" w="7856">
                  <a:moveTo>
                    <a:pt x="0" y="5081"/>
                  </a:moveTo>
                  <a:lnTo>
                    <a:pt x="471" y="8171"/>
                  </a:lnTo>
                  <a:lnTo>
                    <a:pt x="3561" y="7647"/>
                  </a:lnTo>
                  <a:lnTo>
                    <a:pt x="6861" y="4976"/>
                  </a:lnTo>
                  <a:lnTo>
                    <a:pt x="7856" y="2724"/>
                  </a:lnTo>
                  <a:lnTo>
                    <a:pt x="6547" y="0"/>
                  </a:lnTo>
                  <a:lnTo>
                    <a:pt x="2881" y="681"/>
                  </a:lnTo>
                  <a:lnTo>
                    <a:pt x="2357" y="2933"/>
                  </a:lnTo>
                  <a:lnTo>
                    <a:pt x="1990" y="4505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25" name="Google Shape;1525;p60"/>
            <p:cNvSpPr/>
            <p:nvPr/>
          </p:nvSpPr>
          <p:spPr>
            <a:xfrm>
              <a:off x="1730956" y="636576"/>
              <a:ext cx="2619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6" name="Google Shape;1526;p60"/>
            <p:cNvSpPr/>
            <p:nvPr/>
          </p:nvSpPr>
          <p:spPr>
            <a:xfrm>
              <a:off x="1768082" y="649657"/>
              <a:ext cx="41773" cy="39663"/>
            </a:xfrm>
            <a:custGeom>
              <a:rect b="b" l="l" r="r" t="t"/>
              <a:pathLst>
                <a:path extrusionOk="0" h="4924" w="5186">
                  <a:moveTo>
                    <a:pt x="0" y="2619"/>
                  </a:moveTo>
                  <a:lnTo>
                    <a:pt x="2462" y="0"/>
                  </a:lnTo>
                  <a:lnTo>
                    <a:pt x="5186" y="2619"/>
                  </a:lnTo>
                  <a:lnTo>
                    <a:pt x="2200" y="4924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27" name="Google Shape;1527;p60"/>
            <p:cNvSpPr/>
            <p:nvPr/>
          </p:nvSpPr>
          <p:spPr>
            <a:xfrm>
              <a:off x="1967056" y="668224"/>
              <a:ext cx="42627" cy="38044"/>
            </a:xfrm>
            <a:custGeom>
              <a:rect b="b" l="l" r="r" t="t"/>
              <a:pathLst>
                <a:path extrusionOk="0" h="1401" w="1424">
                  <a:moveTo>
                    <a:pt x="517" y="0"/>
                  </a:moveTo>
                  <a:cubicBezTo>
                    <a:pt x="333" y="0"/>
                    <a:pt x="149" y="69"/>
                    <a:pt x="0" y="184"/>
                  </a:cubicBezTo>
                  <a:cubicBezTo>
                    <a:pt x="253" y="379"/>
                    <a:pt x="356" y="700"/>
                    <a:pt x="276" y="1010"/>
                  </a:cubicBezTo>
                  <a:cubicBezTo>
                    <a:pt x="253" y="1136"/>
                    <a:pt x="207" y="1263"/>
                    <a:pt x="161" y="1400"/>
                  </a:cubicBezTo>
                  <a:lnTo>
                    <a:pt x="1182" y="1400"/>
                  </a:lnTo>
                  <a:cubicBezTo>
                    <a:pt x="1228" y="1263"/>
                    <a:pt x="1263" y="1136"/>
                    <a:pt x="1297" y="1010"/>
                  </a:cubicBezTo>
                  <a:cubicBezTo>
                    <a:pt x="1423" y="494"/>
                    <a:pt x="1045" y="0"/>
                    <a:pt x="517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8" name="Google Shape;1528;p60"/>
            <p:cNvSpPr/>
            <p:nvPr/>
          </p:nvSpPr>
          <p:spPr>
            <a:xfrm>
              <a:off x="1358412" y="635738"/>
              <a:ext cx="1848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29" name="Google Shape;1529;p60"/>
            <p:cNvSpPr/>
            <p:nvPr/>
          </p:nvSpPr>
          <p:spPr>
            <a:xfrm>
              <a:off x="1426340" y="640797"/>
              <a:ext cx="41773" cy="50626"/>
            </a:xfrm>
            <a:custGeom>
              <a:rect b="b" l="l" r="r" t="t"/>
              <a:pathLst>
                <a:path extrusionOk="0" h="6285" w="5186">
                  <a:moveTo>
                    <a:pt x="0" y="3719"/>
                  </a:moveTo>
                  <a:lnTo>
                    <a:pt x="1624" y="0"/>
                  </a:lnTo>
                  <a:lnTo>
                    <a:pt x="5186" y="3771"/>
                  </a:lnTo>
                  <a:lnTo>
                    <a:pt x="2043" y="6285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30" name="Google Shape;1530;p60"/>
            <p:cNvSpPr/>
            <p:nvPr/>
          </p:nvSpPr>
          <p:spPr>
            <a:xfrm>
              <a:off x="574516" y="598186"/>
              <a:ext cx="64134" cy="54001"/>
            </a:xfrm>
            <a:custGeom>
              <a:rect b="b" l="l" r="r" t="t"/>
              <a:pathLst>
                <a:path extrusionOk="0" h="6704" w="7962">
                  <a:moveTo>
                    <a:pt x="1310" y="2462"/>
                  </a:moveTo>
                  <a:lnTo>
                    <a:pt x="4819" y="0"/>
                  </a:lnTo>
                  <a:lnTo>
                    <a:pt x="7962" y="2357"/>
                  </a:lnTo>
                  <a:lnTo>
                    <a:pt x="5710" y="3457"/>
                  </a:lnTo>
                  <a:lnTo>
                    <a:pt x="6076" y="6233"/>
                  </a:lnTo>
                  <a:lnTo>
                    <a:pt x="0" y="6704"/>
                  </a:lnTo>
                  <a:lnTo>
                    <a:pt x="367" y="4714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31" name="Google Shape;1531;p60"/>
            <p:cNvSpPr/>
            <p:nvPr/>
          </p:nvSpPr>
          <p:spPr>
            <a:xfrm>
              <a:off x="1228469" y="714629"/>
              <a:ext cx="53163" cy="27846"/>
            </a:xfrm>
            <a:custGeom>
              <a:rect b="b" l="l" r="r" t="t"/>
              <a:pathLst>
                <a:path extrusionOk="0" h="3457" w="6600">
                  <a:moveTo>
                    <a:pt x="0" y="1153"/>
                  </a:moveTo>
                  <a:lnTo>
                    <a:pt x="419" y="3457"/>
                  </a:lnTo>
                  <a:lnTo>
                    <a:pt x="4557" y="2724"/>
                  </a:lnTo>
                  <a:lnTo>
                    <a:pt x="6600" y="1100"/>
                  </a:lnTo>
                  <a:lnTo>
                    <a:pt x="4923" y="0"/>
                  </a:lnTo>
                  <a:close/>
                </a:path>
              </a:pathLst>
            </a:custGeom>
            <a:solidFill>
              <a:srgbClr val="978344"/>
            </a:solidFill>
            <a:ln>
              <a:noFill/>
            </a:ln>
          </p:spPr>
        </p:sp>
        <p:sp>
          <p:nvSpPr>
            <p:cNvPr id="1532" name="Google Shape;1532;p60"/>
            <p:cNvSpPr/>
            <p:nvPr/>
          </p:nvSpPr>
          <p:spPr>
            <a:xfrm>
              <a:off x="1227212" y="705350"/>
              <a:ext cx="63011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1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23" y="689"/>
                  </a:cubicBezTo>
                  <a:lnTo>
                    <a:pt x="0" y="701"/>
                  </a:lnTo>
                  <a:lnTo>
                    <a:pt x="2158" y="701"/>
                  </a:lnTo>
                  <a:cubicBezTo>
                    <a:pt x="2192" y="620"/>
                    <a:pt x="2238" y="551"/>
                    <a:pt x="2273" y="471"/>
                  </a:cubicBezTo>
                  <a:lnTo>
                    <a:pt x="2307" y="414"/>
                  </a:lnTo>
                  <a:cubicBezTo>
                    <a:pt x="2341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3" name="Google Shape;1533;p60"/>
            <p:cNvSpPr/>
            <p:nvPr/>
          </p:nvSpPr>
          <p:spPr>
            <a:xfrm>
              <a:off x="918948" y="616696"/>
              <a:ext cx="64277" cy="19436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lnTo>
                    <a:pt x="287" y="116"/>
                  </a:lnTo>
                  <a:lnTo>
                    <a:pt x="230" y="219"/>
                  </a:lnTo>
                  <a:cubicBezTo>
                    <a:pt x="196" y="276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69" y="552"/>
                    <a:pt x="46" y="609"/>
                    <a:pt x="23" y="678"/>
                  </a:cubicBezTo>
                  <a:cubicBezTo>
                    <a:pt x="23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802" y="724"/>
                    <a:pt x="1802" y="724"/>
                  </a:cubicBezTo>
                  <a:cubicBezTo>
                    <a:pt x="1814" y="701"/>
                    <a:pt x="1825" y="690"/>
                    <a:pt x="1837" y="667"/>
                  </a:cubicBezTo>
                  <a:cubicBezTo>
                    <a:pt x="1848" y="655"/>
                    <a:pt x="1871" y="621"/>
                    <a:pt x="1894" y="598"/>
                  </a:cubicBezTo>
                  <a:lnTo>
                    <a:pt x="1906" y="586"/>
                  </a:lnTo>
                  <a:cubicBezTo>
                    <a:pt x="2043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4" name="Google Shape;1534;p60"/>
            <p:cNvSpPr/>
            <p:nvPr/>
          </p:nvSpPr>
          <p:spPr>
            <a:xfrm>
              <a:off x="884239" y="705656"/>
              <a:ext cx="63903" cy="18704"/>
            </a:xfrm>
            <a:custGeom>
              <a:rect b="b" l="l" r="r" t="t"/>
              <a:pathLst>
                <a:path extrusionOk="0" h="701" w="2480">
                  <a:moveTo>
                    <a:pt x="677" y="0"/>
                  </a:moveTo>
                  <a:cubicBezTo>
                    <a:pt x="643" y="58"/>
                    <a:pt x="597" y="115"/>
                    <a:pt x="551" y="173"/>
                  </a:cubicBezTo>
                  <a:lnTo>
                    <a:pt x="505" y="230"/>
                  </a:lnTo>
                  <a:cubicBezTo>
                    <a:pt x="471" y="276"/>
                    <a:pt x="436" y="310"/>
                    <a:pt x="402" y="345"/>
                  </a:cubicBezTo>
                  <a:cubicBezTo>
                    <a:pt x="367" y="391"/>
                    <a:pt x="367" y="391"/>
                    <a:pt x="344" y="402"/>
                  </a:cubicBezTo>
                  <a:cubicBezTo>
                    <a:pt x="322" y="425"/>
                    <a:pt x="264" y="482"/>
                    <a:pt x="218" y="517"/>
                  </a:cubicBezTo>
                  <a:lnTo>
                    <a:pt x="172" y="563"/>
                  </a:lnTo>
                  <a:cubicBezTo>
                    <a:pt x="126" y="609"/>
                    <a:pt x="69" y="643"/>
                    <a:pt x="12" y="689"/>
                  </a:cubicBezTo>
                  <a:lnTo>
                    <a:pt x="0" y="701"/>
                  </a:lnTo>
                  <a:lnTo>
                    <a:pt x="2146" y="701"/>
                  </a:lnTo>
                  <a:cubicBezTo>
                    <a:pt x="2192" y="620"/>
                    <a:pt x="2227" y="551"/>
                    <a:pt x="2273" y="471"/>
                  </a:cubicBezTo>
                  <a:lnTo>
                    <a:pt x="2296" y="414"/>
                  </a:lnTo>
                  <a:cubicBezTo>
                    <a:pt x="2342" y="333"/>
                    <a:pt x="2376" y="253"/>
                    <a:pt x="2410" y="161"/>
                  </a:cubicBezTo>
                  <a:cubicBezTo>
                    <a:pt x="2433" y="115"/>
                    <a:pt x="2456" y="58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5" name="Google Shape;1535;p60"/>
            <p:cNvSpPr/>
            <p:nvPr/>
          </p:nvSpPr>
          <p:spPr>
            <a:xfrm>
              <a:off x="1063422" y="636133"/>
              <a:ext cx="108600" cy="696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6" name="Google Shape;1536;p60"/>
            <p:cNvSpPr/>
            <p:nvPr/>
          </p:nvSpPr>
          <p:spPr>
            <a:xfrm>
              <a:off x="1055174" y="609084"/>
              <a:ext cx="70006" cy="79986"/>
            </a:xfrm>
            <a:custGeom>
              <a:rect b="b" l="l" r="r" t="t"/>
              <a:pathLst>
                <a:path extrusionOk="0" h="9930" w="8691">
                  <a:moveTo>
                    <a:pt x="0" y="905"/>
                  </a:moveTo>
                  <a:lnTo>
                    <a:pt x="405" y="0"/>
                  </a:lnTo>
                  <a:lnTo>
                    <a:pt x="5286" y="48"/>
                  </a:lnTo>
                  <a:lnTo>
                    <a:pt x="6810" y="929"/>
                  </a:lnTo>
                  <a:lnTo>
                    <a:pt x="8691" y="7668"/>
                  </a:lnTo>
                  <a:lnTo>
                    <a:pt x="6691" y="9930"/>
                  </a:lnTo>
                  <a:lnTo>
                    <a:pt x="3643" y="7691"/>
                  </a:lnTo>
                  <a:lnTo>
                    <a:pt x="4286" y="2857"/>
                  </a:lnTo>
                  <a:close/>
                </a:path>
              </a:pathLst>
            </a:custGeom>
            <a:solidFill>
              <a:srgbClr val="EFD67E"/>
            </a:solidFill>
            <a:ln>
              <a:noFill/>
            </a:ln>
          </p:spPr>
        </p:sp>
        <p:sp>
          <p:nvSpPr>
            <p:cNvPr id="1537" name="Google Shape;1537;p60"/>
            <p:cNvSpPr/>
            <p:nvPr/>
          </p:nvSpPr>
          <p:spPr>
            <a:xfrm>
              <a:off x="792967" y="638429"/>
              <a:ext cx="42600" cy="65100"/>
            </a:xfrm>
            <a:prstGeom prst="rect">
              <a:avLst/>
            </a:prstGeom>
            <a:solidFill>
              <a:srgbClr val="6C7E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8" name="Google Shape;1538;p60"/>
            <p:cNvSpPr/>
            <p:nvPr/>
          </p:nvSpPr>
          <p:spPr>
            <a:xfrm>
              <a:off x="730243" y="635553"/>
              <a:ext cx="66000" cy="70200"/>
            </a:xfrm>
            <a:prstGeom prst="rect">
              <a:avLst/>
            </a:prstGeom>
            <a:solidFill>
              <a:srgbClr val="EFD67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39" name="Google Shape;1539;p60"/>
            <p:cNvSpPr/>
            <p:nvPr/>
          </p:nvSpPr>
          <p:spPr>
            <a:xfrm>
              <a:off x="80259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6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0" name="Google Shape;1540;p60"/>
            <p:cNvSpPr/>
            <p:nvPr/>
          </p:nvSpPr>
          <p:spPr>
            <a:xfrm>
              <a:off x="1144963" y="635375"/>
              <a:ext cx="287285" cy="70887"/>
            </a:xfrm>
            <a:custGeom>
              <a:rect b="b" l="l" r="r" t="t"/>
              <a:pathLst>
                <a:path extrusionOk="0" h="2790" w="11306">
                  <a:moveTo>
                    <a:pt x="0" y="0"/>
                  </a:moveTo>
                  <a:cubicBezTo>
                    <a:pt x="150" y="448"/>
                    <a:pt x="230" y="919"/>
                    <a:pt x="241" y="1389"/>
                  </a:cubicBezTo>
                  <a:cubicBezTo>
                    <a:pt x="230" y="1883"/>
                    <a:pt x="379" y="2365"/>
                    <a:pt x="655" y="2789"/>
                  </a:cubicBezTo>
                  <a:lnTo>
                    <a:pt x="11306" y="2789"/>
                  </a:lnTo>
                  <a:cubicBezTo>
                    <a:pt x="11145" y="2342"/>
                    <a:pt x="11065" y="1871"/>
                    <a:pt x="11065" y="1389"/>
                  </a:cubicBezTo>
                  <a:cubicBezTo>
                    <a:pt x="11065" y="896"/>
                    <a:pt x="10927" y="414"/>
                    <a:pt x="106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1" name="Google Shape;1541;p60"/>
            <p:cNvSpPr/>
            <p:nvPr/>
          </p:nvSpPr>
          <p:spPr>
            <a:xfrm>
              <a:off x="1487048" y="635375"/>
              <a:ext cx="287565" cy="70887"/>
            </a:xfrm>
            <a:custGeom>
              <a:rect b="b" l="l" r="r" t="t"/>
              <a:pathLst>
                <a:path extrusionOk="0" h="2790" w="1131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5" y="2789"/>
                  </a:cubicBezTo>
                  <a:lnTo>
                    <a:pt x="11317" y="2789"/>
                  </a:lnTo>
                  <a:cubicBezTo>
                    <a:pt x="11156" y="2342"/>
                    <a:pt x="11076" y="1871"/>
                    <a:pt x="11076" y="1389"/>
                  </a:cubicBezTo>
                  <a:cubicBezTo>
                    <a:pt x="11076" y="896"/>
                    <a:pt x="10927" y="414"/>
                    <a:pt x="10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2" name="Google Shape;1542;p60"/>
            <p:cNvSpPr/>
            <p:nvPr/>
          </p:nvSpPr>
          <p:spPr>
            <a:xfrm>
              <a:off x="504546" y="635375"/>
              <a:ext cx="243250" cy="70887"/>
            </a:xfrm>
            <a:custGeom>
              <a:rect b="b" l="l" r="r" t="t"/>
              <a:pathLst>
                <a:path extrusionOk="0" h="2790" w="9573">
                  <a:moveTo>
                    <a:pt x="0" y="0"/>
                  </a:moveTo>
                  <a:lnTo>
                    <a:pt x="1332" y="1389"/>
                  </a:lnTo>
                  <a:lnTo>
                    <a:pt x="0" y="2789"/>
                  </a:lnTo>
                  <a:lnTo>
                    <a:pt x="9572" y="2789"/>
                  </a:lnTo>
                  <a:cubicBezTo>
                    <a:pt x="9423" y="2342"/>
                    <a:pt x="9331" y="1871"/>
                    <a:pt x="9331" y="1389"/>
                  </a:cubicBezTo>
                  <a:cubicBezTo>
                    <a:pt x="9343" y="896"/>
                    <a:pt x="9194" y="414"/>
                    <a:pt x="89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3" name="Google Shape;1543;p60"/>
            <p:cNvSpPr/>
            <p:nvPr/>
          </p:nvSpPr>
          <p:spPr>
            <a:xfrm>
              <a:off x="1829134" y="635375"/>
              <a:ext cx="303319" cy="70887"/>
            </a:xfrm>
            <a:custGeom>
              <a:rect b="b" l="l" r="r" t="t"/>
              <a:pathLst>
                <a:path extrusionOk="0" h="2790" w="11937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90" y="2365"/>
                    <a:pt x="654" y="2789"/>
                  </a:cubicBezTo>
                  <a:lnTo>
                    <a:pt x="3925" y="2789"/>
                  </a:lnTo>
                  <a:cubicBezTo>
                    <a:pt x="4086" y="2537"/>
                    <a:pt x="4201" y="2273"/>
                    <a:pt x="4270" y="1998"/>
                  </a:cubicBezTo>
                  <a:cubicBezTo>
                    <a:pt x="4369" y="1616"/>
                    <a:pt x="4706" y="1392"/>
                    <a:pt x="5056" y="1392"/>
                  </a:cubicBezTo>
                  <a:cubicBezTo>
                    <a:pt x="5232" y="1392"/>
                    <a:pt x="5412" y="1450"/>
                    <a:pt x="5567" y="1573"/>
                  </a:cubicBezTo>
                  <a:cubicBezTo>
                    <a:pt x="5722" y="1447"/>
                    <a:pt x="5896" y="1392"/>
                    <a:pt x="6066" y="1392"/>
                  </a:cubicBezTo>
                  <a:cubicBezTo>
                    <a:pt x="6546" y="1392"/>
                    <a:pt x="6988" y="1839"/>
                    <a:pt x="6852" y="2399"/>
                  </a:cubicBezTo>
                  <a:cubicBezTo>
                    <a:pt x="6818" y="2525"/>
                    <a:pt x="6783" y="2652"/>
                    <a:pt x="6737" y="2789"/>
                  </a:cubicBezTo>
                  <a:lnTo>
                    <a:pt x="10605" y="2789"/>
                  </a:lnTo>
                  <a:lnTo>
                    <a:pt x="11937" y="1389"/>
                  </a:lnTo>
                  <a:lnTo>
                    <a:pt x="106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4" name="Google Shape;1544;p60"/>
            <p:cNvSpPr/>
            <p:nvPr/>
          </p:nvSpPr>
          <p:spPr>
            <a:xfrm>
              <a:off x="1803471" y="635375"/>
              <a:ext cx="42587" cy="70887"/>
            </a:xfrm>
            <a:custGeom>
              <a:rect b="b" l="l" r="r" t="t"/>
              <a:pathLst>
                <a:path extrusionOk="0" h="2790" w="1676">
                  <a:moveTo>
                    <a:pt x="0" y="0"/>
                  </a:moveTo>
                  <a:cubicBezTo>
                    <a:pt x="161" y="448"/>
                    <a:pt x="241" y="919"/>
                    <a:pt x="241" y="1389"/>
                  </a:cubicBezTo>
                  <a:cubicBezTo>
                    <a:pt x="241" y="1883"/>
                    <a:pt x="379" y="2365"/>
                    <a:pt x="654" y="2789"/>
                  </a:cubicBezTo>
                  <a:lnTo>
                    <a:pt x="1676" y="2789"/>
                  </a:lnTo>
                  <a:cubicBezTo>
                    <a:pt x="1400" y="2365"/>
                    <a:pt x="1263" y="1883"/>
                    <a:pt x="1263" y="1389"/>
                  </a:cubicBezTo>
                  <a:cubicBezTo>
                    <a:pt x="1263" y="919"/>
                    <a:pt x="118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5" name="Google Shape;1545;p60"/>
            <p:cNvSpPr/>
            <p:nvPr/>
          </p:nvSpPr>
          <p:spPr>
            <a:xfrm>
              <a:off x="1461080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6" name="Google Shape;1546;p60"/>
            <p:cNvSpPr/>
            <p:nvPr/>
          </p:nvSpPr>
          <p:spPr>
            <a:xfrm>
              <a:off x="1118994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2" y="448"/>
                    <a:pt x="242" y="919"/>
                    <a:pt x="242" y="1389"/>
                  </a:cubicBezTo>
                  <a:cubicBezTo>
                    <a:pt x="242" y="1883"/>
                    <a:pt x="380" y="2365"/>
                    <a:pt x="655" y="2789"/>
                  </a:cubicBezTo>
                  <a:lnTo>
                    <a:pt x="1677" y="2789"/>
                  </a:lnTo>
                  <a:cubicBezTo>
                    <a:pt x="1401" y="2365"/>
                    <a:pt x="1252" y="1883"/>
                    <a:pt x="1252" y="1389"/>
                  </a:cubicBezTo>
                  <a:cubicBezTo>
                    <a:pt x="1252" y="919"/>
                    <a:pt x="1172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7" name="Google Shape;1547;p60"/>
            <p:cNvSpPr/>
            <p:nvPr/>
          </p:nvSpPr>
          <p:spPr>
            <a:xfrm>
              <a:off x="776629" y="635375"/>
              <a:ext cx="42613" cy="70887"/>
            </a:xfrm>
            <a:custGeom>
              <a:rect b="b" l="l" r="r" t="t"/>
              <a:pathLst>
                <a:path extrusionOk="0" h="2790" w="1677">
                  <a:moveTo>
                    <a:pt x="1" y="0"/>
                  </a:moveTo>
                  <a:cubicBezTo>
                    <a:pt x="161" y="448"/>
                    <a:pt x="242" y="919"/>
                    <a:pt x="242" y="1389"/>
                  </a:cubicBezTo>
                  <a:cubicBezTo>
                    <a:pt x="242" y="1883"/>
                    <a:pt x="391" y="2365"/>
                    <a:pt x="655" y="2789"/>
                  </a:cubicBezTo>
                  <a:lnTo>
                    <a:pt x="1676" y="2789"/>
                  </a:lnTo>
                  <a:cubicBezTo>
                    <a:pt x="1412" y="2365"/>
                    <a:pt x="1263" y="1883"/>
                    <a:pt x="1263" y="1389"/>
                  </a:cubicBezTo>
                  <a:cubicBezTo>
                    <a:pt x="1263" y="919"/>
                    <a:pt x="1183" y="448"/>
                    <a:pt x="1022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8" name="Google Shape;1548;p60"/>
            <p:cNvSpPr/>
            <p:nvPr/>
          </p:nvSpPr>
          <p:spPr>
            <a:xfrm>
              <a:off x="1612443" y="564866"/>
              <a:ext cx="196877" cy="105822"/>
            </a:xfrm>
            <a:custGeom>
              <a:rect b="b" l="l" r="r" t="t"/>
              <a:pathLst>
                <a:path extrusionOk="0" h="4165" w="7748">
                  <a:moveTo>
                    <a:pt x="2082" y="2101"/>
                  </a:moveTo>
                  <a:lnTo>
                    <a:pt x="2082" y="2101"/>
                  </a:lnTo>
                  <a:cubicBezTo>
                    <a:pt x="2073" y="2108"/>
                    <a:pt x="2064" y="2115"/>
                    <a:pt x="2055" y="2121"/>
                  </a:cubicBezTo>
                  <a:cubicBezTo>
                    <a:pt x="2064" y="2115"/>
                    <a:pt x="2073" y="2108"/>
                    <a:pt x="2082" y="2101"/>
                  </a:cubicBezTo>
                  <a:close/>
                  <a:moveTo>
                    <a:pt x="3587" y="0"/>
                  </a:moveTo>
                  <a:cubicBezTo>
                    <a:pt x="2139" y="0"/>
                    <a:pt x="762" y="757"/>
                    <a:pt x="1" y="2041"/>
                  </a:cubicBezTo>
                  <a:lnTo>
                    <a:pt x="2158" y="2041"/>
                  </a:lnTo>
                  <a:cubicBezTo>
                    <a:pt x="2133" y="2058"/>
                    <a:pt x="2107" y="2081"/>
                    <a:pt x="2082" y="2101"/>
                  </a:cubicBezTo>
                  <a:lnTo>
                    <a:pt x="2082" y="2101"/>
                  </a:lnTo>
                  <a:cubicBezTo>
                    <a:pt x="2549" y="1761"/>
                    <a:pt x="3068" y="1607"/>
                    <a:pt x="3575" y="1607"/>
                  </a:cubicBezTo>
                  <a:cubicBezTo>
                    <a:pt x="4896" y="1607"/>
                    <a:pt x="6133" y="2654"/>
                    <a:pt x="6141" y="4164"/>
                  </a:cubicBezTo>
                  <a:lnTo>
                    <a:pt x="7748" y="4164"/>
                  </a:lnTo>
                  <a:cubicBezTo>
                    <a:pt x="7748" y="2293"/>
                    <a:pt x="6497" y="641"/>
                    <a:pt x="4683" y="147"/>
                  </a:cubicBezTo>
                  <a:cubicBezTo>
                    <a:pt x="4319" y="48"/>
                    <a:pt x="3951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49" name="Google Shape;1549;p60"/>
            <p:cNvSpPr/>
            <p:nvPr/>
          </p:nvSpPr>
          <p:spPr>
            <a:xfrm>
              <a:off x="1270078" y="564561"/>
              <a:ext cx="197156" cy="106127"/>
            </a:xfrm>
            <a:custGeom>
              <a:rect b="b" l="l" r="r" t="t"/>
              <a:pathLst>
                <a:path extrusionOk="0" h="4177" w="7759">
                  <a:moveTo>
                    <a:pt x="3588" y="1"/>
                  </a:moveTo>
                  <a:cubicBezTo>
                    <a:pt x="2139" y="1"/>
                    <a:pt x="762" y="759"/>
                    <a:pt x="0" y="2053"/>
                  </a:cubicBezTo>
                  <a:lnTo>
                    <a:pt x="2158" y="2053"/>
                  </a:lnTo>
                  <a:cubicBezTo>
                    <a:pt x="2583" y="1777"/>
                    <a:pt x="3076" y="1617"/>
                    <a:pt x="3581" y="1617"/>
                  </a:cubicBezTo>
                  <a:cubicBezTo>
                    <a:pt x="4993" y="1628"/>
                    <a:pt x="6141" y="2765"/>
                    <a:pt x="6141" y="4176"/>
                  </a:cubicBezTo>
                  <a:lnTo>
                    <a:pt x="7759" y="4176"/>
                  </a:lnTo>
                  <a:cubicBezTo>
                    <a:pt x="7759" y="2294"/>
                    <a:pt x="6508" y="653"/>
                    <a:pt x="4683" y="148"/>
                  </a:cubicBezTo>
                  <a:cubicBezTo>
                    <a:pt x="4319" y="49"/>
                    <a:pt x="3951" y="1"/>
                    <a:pt x="3588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0" name="Google Shape;1550;p60"/>
            <p:cNvSpPr/>
            <p:nvPr/>
          </p:nvSpPr>
          <p:spPr>
            <a:xfrm>
              <a:off x="927993" y="564663"/>
              <a:ext cx="182291" cy="52060"/>
            </a:xfrm>
            <a:custGeom>
              <a:rect b="b" l="l" r="r" t="t"/>
              <a:pathLst>
                <a:path extrusionOk="0" h="2049" w="7174">
                  <a:moveTo>
                    <a:pt x="3587" y="0"/>
                  </a:moveTo>
                  <a:cubicBezTo>
                    <a:pt x="2195" y="0"/>
                    <a:pt x="804" y="683"/>
                    <a:pt x="0" y="2049"/>
                  </a:cubicBezTo>
                  <a:lnTo>
                    <a:pt x="2170" y="2049"/>
                  </a:lnTo>
                  <a:cubicBezTo>
                    <a:pt x="2583" y="1773"/>
                    <a:pt x="3076" y="1613"/>
                    <a:pt x="3581" y="1613"/>
                  </a:cubicBezTo>
                  <a:cubicBezTo>
                    <a:pt x="4086" y="1613"/>
                    <a:pt x="4580" y="1773"/>
                    <a:pt x="5004" y="2049"/>
                  </a:cubicBezTo>
                  <a:lnTo>
                    <a:pt x="7174" y="2049"/>
                  </a:lnTo>
                  <a:cubicBezTo>
                    <a:pt x="6370" y="683"/>
                    <a:pt x="4979" y="0"/>
                    <a:pt x="358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1" name="Google Shape;1551;p60"/>
            <p:cNvSpPr/>
            <p:nvPr/>
          </p:nvSpPr>
          <p:spPr>
            <a:xfrm>
              <a:off x="1111143" y="618174"/>
              <a:ext cx="2058" cy="3811"/>
            </a:xfrm>
            <a:custGeom>
              <a:rect b="b" l="l" r="r" t="t"/>
              <a:pathLst>
                <a:path extrusionOk="0" h="150" w="81">
                  <a:moveTo>
                    <a:pt x="0" y="0"/>
                  </a:moveTo>
                  <a:lnTo>
                    <a:pt x="0" y="0"/>
                  </a:lnTo>
                  <a:cubicBezTo>
                    <a:pt x="23" y="46"/>
                    <a:pt x="46" y="104"/>
                    <a:pt x="80" y="150"/>
                  </a:cubicBezTo>
                  <a:cubicBezTo>
                    <a:pt x="46" y="92"/>
                    <a:pt x="23" y="46"/>
                    <a:pt x="0" y="0"/>
                  </a:cubicBez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2" name="Google Shape;1552;p60"/>
            <p:cNvSpPr/>
            <p:nvPr/>
          </p:nvSpPr>
          <p:spPr>
            <a:xfrm>
              <a:off x="1065050" y="624882"/>
              <a:ext cx="330" cy="610"/>
            </a:xfrm>
            <a:custGeom>
              <a:rect b="b" l="l" r="r" t="t"/>
              <a:pathLst>
                <a:path extrusionOk="0" h="24" w="13">
                  <a:moveTo>
                    <a:pt x="1" y="0"/>
                  </a:moveTo>
                  <a:lnTo>
                    <a:pt x="12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3" name="Google Shape;1553;p60"/>
            <p:cNvSpPr/>
            <p:nvPr/>
          </p:nvSpPr>
          <p:spPr>
            <a:xfrm>
              <a:off x="1069421" y="629836"/>
              <a:ext cx="610" cy="610"/>
            </a:xfrm>
            <a:custGeom>
              <a:rect b="b" l="l" r="r" t="t"/>
              <a:pathLst>
                <a:path extrusionOk="0" h="24" w="24">
                  <a:moveTo>
                    <a:pt x="1" y="0"/>
                  </a:moveTo>
                  <a:lnTo>
                    <a:pt x="24" y="23"/>
                  </a:lnTo>
                  <a:close/>
                </a:path>
              </a:pathLst>
            </a:custGeom>
            <a:solidFill>
              <a:srgbClr val="3F255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4" name="Google Shape;1554;p60"/>
            <p:cNvSpPr/>
            <p:nvPr/>
          </p:nvSpPr>
          <p:spPr>
            <a:xfrm>
              <a:off x="1611275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5" name="Google Shape;1555;p60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E06FA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6" name="Google Shape;1556;p60"/>
            <p:cNvSpPr/>
            <p:nvPr/>
          </p:nvSpPr>
          <p:spPr>
            <a:xfrm>
              <a:off x="1603398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57" y="1"/>
                  </a:moveTo>
                  <a:lnTo>
                    <a:pt x="311" y="81"/>
                  </a:lnTo>
                  <a:lnTo>
                    <a:pt x="288" y="116"/>
                  </a:lnTo>
                  <a:cubicBezTo>
                    <a:pt x="265" y="150"/>
                    <a:pt x="253" y="185"/>
                    <a:pt x="230" y="219"/>
                  </a:cubicBezTo>
                  <a:cubicBezTo>
                    <a:pt x="207" y="253"/>
                    <a:pt x="173" y="322"/>
                    <a:pt x="150" y="380"/>
                  </a:cubicBezTo>
                  <a:lnTo>
                    <a:pt x="104" y="483"/>
                  </a:lnTo>
                  <a:cubicBezTo>
                    <a:pt x="81" y="552"/>
                    <a:pt x="58" y="609"/>
                    <a:pt x="35" y="678"/>
                  </a:cubicBezTo>
                  <a:cubicBezTo>
                    <a:pt x="24" y="690"/>
                    <a:pt x="12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803" y="724"/>
                  </a:cubicBezTo>
                  <a:cubicBezTo>
                    <a:pt x="1814" y="701"/>
                    <a:pt x="1826" y="690"/>
                    <a:pt x="1837" y="667"/>
                  </a:cubicBezTo>
                  <a:cubicBezTo>
                    <a:pt x="1849" y="655"/>
                    <a:pt x="1872" y="621"/>
                    <a:pt x="1894" y="598"/>
                  </a:cubicBezTo>
                  <a:lnTo>
                    <a:pt x="1894" y="586"/>
                  </a:lnTo>
                  <a:cubicBezTo>
                    <a:pt x="2044" y="391"/>
                    <a:pt x="2216" y="219"/>
                    <a:pt x="2411" y="81"/>
                  </a:cubicBezTo>
                  <a:cubicBezTo>
                    <a:pt x="2445" y="47"/>
                    <a:pt x="2480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7" name="Google Shape;1557;p60"/>
            <p:cNvSpPr/>
            <p:nvPr/>
          </p:nvSpPr>
          <p:spPr>
            <a:xfrm>
              <a:off x="126890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6" y="1"/>
                  </a:moveTo>
                  <a:lnTo>
                    <a:pt x="0" y="81"/>
                  </a:lnTo>
                  <a:lnTo>
                    <a:pt x="46" y="1"/>
                  </a:ln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8" name="Google Shape;1558;p60"/>
            <p:cNvSpPr/>
            <p:nvPr/>
          </p:nvSpPr>
          <p:spPr>
            <a:xfrm>
              <a:off x="1322269" y="616700"/>
              <a:ext cx="2643" cy="2083"/>
            </a:xfrm>
            <a:custGeom>
              <a:rect b="b" l="l" r="r" t="t"/>
              <a:pathLst>
                <a:path extrusionOk="0" h="82" w="104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59" name="Google Shape;1559;p60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F1CC3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0" name="Google Shape;1560;p60"/>
            <p:cNvSpPr/>
            <p:nvPr/>
          </p:nvSpPr>
          <p:spPr>
            <a:xfrm>
              <a:off x="1261312" y="616700"/>
              <a:ext cx="63906" cy="18700"/>
            </a:xfrm>
            <a:custGeom>
              <a:rect b="b" l="l" r="r" t="t"/>
              <a:pathLst>
                <a:path extrusionOk="0" h="736" w="2515">
                  <a:moveTo>
                    <a:pt x="345" y="1"/>
                  </a:moveTo>
                  <a:lnTo>
                    <a:pt x="299" y="81"/>
                  </a:lnTo>
                  <a:cubicBezTo>
                    <a:pt x="299" y="93"/>
                    <a:pt x="288" y="104"/>
                    <a:pt x="276" y="116"/>
                  </a:cubicBezTo>
                  <a:lnTo>
                    <a:pt x="219" y="219"/>
                  </a:lnTo>
                  <a:cubicBezTo>
                    <a:pt x="196" y="276"/>
                    <a:pt x="173" y="322"/>
                    <a:pt x="139" y="380"/>
                  </a:cubicBezTo>
                  <a:lnTo>
                    <a:pt x="93" y="483"/>
                  </a:lnTo>
                  <a:cubicBezTo>
                    <a:pt x="70" y="552"/>
                    <a:pt x="47" y="609"/>
                    <a:pt x="24" y="678"/>
                  </a:cubicBezTo>
                  <a:cubicBezTo>
                    <a:pt x="12" y="690"/>
                    <a:pt x="1" y="713"/>
                    <a:pt x="1" y="735"/>
                  </a:cubicBezTo>
                  <a:lnTo>
                    <a:pt x="1791" y="735"/>
                  </a:lnTo>
                  <a:cubicBezTo>
                    <a:pt x="1791" y="735"/>
                    <a:pt x="1791" y="724"/>
                    <a:pt x="1791" y="724"/>
                  </a:cubicBezTo>
                  <a:cubicBezTo>
                    <a:pt x="1803" y="701"/>
                    <a:pt x="1814" y="690"/>
                    <a:pt x="1837" y="667"/>
                  </a:cubicBezTo>
                  <a:cubicBezTo>
                    <a:pt x="1849" y="655"/>
                    <a:pt x="1872" y="621"/>
                    <a:pt x="1883" y="598"/>
                  </a:cubicBezTo>
                  <a:lnTo>
                    <a:pt x="1895" y="586"/>
                  </a:lnTo>
                  <a:cubicBezTo>
                    <a:pt x="2044" y="391"/>
                    <a:pt x="2216" y="219"/>
                    <a:pt x="2400" y="81"/>
                  </a:cubicBezTo>
                  <a:cubicBezTo>
                    <a:pt x="2434" y="47"/>
                    <a:pt x="2469" y="24"/>
                    <a:pt x="251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1" name="Google Shape;1561;p60"/>
            <p:cNvSpPr/>
            <p:nvPr/>
          </p:nvSpPr>
          <p:spPr>
            <a:xfrm>
              <a:off x="1065635" y="625466"/>
              <a:ext cx="3811" cy="4395"/>
            </a:xfrm>
            <a:custGeom>
              <a:rect b="b" l="l" r="r" t="t"/>
              <a:pathLst>
                <a:path extrusionOk="0" h="173" w="150">
                  <a:moveTo>
                    <a:pt x="1" y="0"/>
                  </a:moveTo>
                  <a:cubicBezTo>
                    <a:pt x="21" y="26"/>
                    <a:pt x="44" y="52"/>
                    <a:pt x="67" y="77"/>
                  </a:cubicBezTo>
                  <a:lnTo>
                    <a:pt x="67" y="77"/>
                  </a:lnTo>
                  <a:cubicBezTo>
                    <a:pt x="44" y="49"/>
                    <a:pt x="22" y="22"/>
                    <a:pt x="1" y="0"/>
                  </a:cubicBezTo>
                  <a:close/>
                  <a:moveTo>
                    <a:pt x="67" y="77"/>
                  </a:moveTo>
                  <a:cubicBezTo>
                    <a:pt x="93" y="109"/>
                    <a:pt x="120" y="142"/>
                    <a:pt x="150" y="172"/>
                  </a:cubicBezTo>
                  <a:cubicBezTo>
                    <a:pt x="124" y="141"/>
                    <a:pt x="96" y="109"/>
                    <a:pt x="67" y="77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2" name="Google Shape;1562;p60"/>
            <p:cNvSpPr/>
            <p:nvPr/>
          </p:nvSpPr>
          <p:spPr>
            <a:xfrm>
              <a:off x="1110254" y="616700"/>
              <a:ext cx="915" cy="1499"/>
            </a:xfrm>
            <a:custGeom>
              <a:rect b="b" l="l" r="r" t="t"/>
              <a:pathLst>
                <a:path extrusionOk="0" h="59" w="36">
                  <a:moveTo>
                    <a:pt x="1" y="1"/>
                  </a:moveTo>
                  <a:lnTo>
                    <a:pt x="1" y="1"/>
                  </a:lnTo>
                  <a:cubicBezTo>
                    <a:pt x="12" y="24"/>
                    <a:pt x="24" y="47"/>
                    <a:pt x="35" y="58"/>
                  </a:cubicBezTo>
                  <a:cubicBezTo>
                    <a:pt x="24" y="47"/>
                    <a:pt x="12" y="24"/>
                    <a:pt x="1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3" name="Google Shape;1563;p60"/>
            <p:cNvSpPr/>
            <p:nvPr/>
          </p:nvSpPr>
          <p:spPr>
            <a:xfrm>
              <a:off x="1055141" y="616700"/>
              <a:ext cx="9935" cy="8207"/>
            </a:xfrm>
            <a:custGeom>
              <a:rect b="b" l="l" r="r" t="t"/>
              <a:pathLst>
                <a:path extrusionOk="0" h="323" w="391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cubicBezTo>
                    <a:pt x="276" y="208"/>
                    <a:pt x="138" y="104"/>
                    <a:pt x="0" y="1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4" name="Google Shape;1564;p60"/>
            <p:cNvSpPr/>
            <p:nvPr/>
          </p:nvSpPr>
          <p:spPr>
            <a:xfrm>
              <a:off x="1069726" y="630421"/>
              <a:ext cx="3811" cy="4980"/>
            </a:xfrm>
            <a:custGeom>
              <a:rect b="b" l="l" r="r" t="t"/>
              <a:pathLst>
                <a:path extrusionOk="0" h="196" w="150">
                  <a:moveTo>
                    <a:pt x="150" y="195"/>
                  </a:moveTo>
                  <a:cubicBezTo>
                    <a:pt x="104" y="127"/>
                    <a:pt x="58" y="69"/>
                    <a:pt x="0" y="0"/>
                  </a:cubicBezTo>
                  <a:cubicBezTo>
                    <a:pt x="58" y="69"/>
                    <a:pt x="104" y="127"/>
                    <a:pt x="150" y="195"/>
                  </a:cubicBezTo>
                  <a:close/>
                </a:path>
              </a:pathLst>
            </a:custGeom>
            <a:solidFill>
              <a:srgbClr val="DADCD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5" name="Google Shape;1565;p60"/>
            <p:cNvSpPr/>
            <p:nvPr/>
          </p:nvSpPr>
          <p:spPr>
            <a:xfrm>
              <a:off x="1055142" y="616696"/>
              <a:ext cx="70005" cy="54002"/>
            </a:xfrm>
            <a:custGeom>
              <a:rect b="b" l="l" r="r" t="t"/>
              <a:pathLst>
                <a:path extrusionOk="0" h="2125" w="2755">
                  <a:moveTo>
                    <a:pt x="0" y="1"/>
                  </a:moveTo>
                  <a:cubicBezTo>
                    <a:pt x="138" y="104"/>
                    <a:pt x="276" y="208"/>
                    <a:pt x="391" y="322"/>
                  </a:cubicBezTo>
                  <a:lnTo>
                    <a:pt x="402" y="345"/>
                  </a:lnTo>
                  <a:cubicBezTo>
                    <a:pt x="460" y="391"/>
                    <a:pt x="505" y="460"/>
                    <a:pt x="563" y="517"/>
                  </a:cubicBezTo>
                  <a:lnTo>
                    <a:pt x="586" y="540"/>
                  </a:lnTo>
                  <a:cubicBezTo>
                    <a:pt x="632" y="609"/>
                    <a:pt x="678" y="667"/>
                    <a:pt x="724" y="735"/>
                  </a:cubicBezTo>
                  <a:cubicBezTo>
                    <a:pt x="999" y="1149"/>
                    <a:pt x="1137" y="1631"/>
                    <a:pt x="1137" y="2124"/>
                  </a:cubicBezTo>
                  <a:lnTo>
                    <a:pt x="2755" y="2124"/>
                  </a:lnTo>
                  <a:cubicBezTo>
                    <a:pt x="2755" y="1654"/>
                    <a:pt x="2675" y="1183"/>
                    <a:pt x="2514" y="735"/>
                  </a:cubicBezTo>
                  <a:cubicBezTo>
                    <a:pt x="2491" y="644"/>
                    <a:pt x="2457" y="563"/>
                    <a:pt x="2411" y="483"/>
                  </a:cubicBezTo>
                  <a:cubicBezTo>
                    <a:pt x="2399" y="449"/>
                    <a:pt x="2388" y="426"/>
                    <a:pt x="2376" y="403"/>
                  </a:cubicBezTo>
                  <a:cubicBezTo>
                    <a:pt x="2353" y="334"/>
                    <a:pt x="2319" y="265"/>
                    <a:pt x="2284" y="208"/>
                  </a:cubicBezTo>
                  <a:cubicBezTo>
                    <a:pt x="2250" y="139"/>
                    <a:pt x="2227" y="104"/>
                    <a:pt x="2204" y="58"/>
                  </a:cubicBezTo>
                  <a:cubicBezTo>
                    <a:pt x="2193" y="47"/>
                    <a:pt x="2181" y="24"/>
                    <a:pt x="2170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6" name="Google Shape;1566;p60"/>
            <p:cNvSpPr/>
            <p:nvPr/>
          </p:nvSpPr>
          <p:spPr>
            <a:xfrm>
              <a:off x="926519" y="616700"/>
              <a:ext cx="1194" cy="2083"/>
            </a:xfrm>
            <a:custGeom>
              <a:rect b="b" l="l" r="r" t="t"/>
              <a:pathLst>
                <a:path extrusionOk="0" h="82" w="47">
                  <a:moveTo>
                    <a:pt x="47" y="1"/>
                  </a:moveTo>
                  <a:lnTo>
                    <a:pt x="1" y="81"/>
                  </a:lnTo>
                  <a:lnTo>
                    <a:pt x="47" y="1"/>
                  </a:ln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7" name="Google Shape;1567;p60"/>
            <p:cNvSpPr/>
            <p:nvPr/>
          </p:nvSpPr>
          <p:spPr>
            <a:xfrm>
              <a:off x="980183" y="616700"/>
              <a:ext cx="2668" cy="2083"/>
            </a:xfrm>
            <a:custGeom>
              <a:rect b="b" l="l" r="r" t="t"/>
              <a:pathLst>
                <a:path extrusionOk="0" h="82" w="105">
                  <a:moveTo>
                    <a:pt x="104" y="1"/>
                  </a:moveTo>
                  <a:cubicBezTo>
                    <a:pt x="70" y="24"/>
                    <a:pt x="35" y="47"/>
                    <a:pt x="1" y="81"/>
                  </a:cubicBezTo>
                  <a:cubicBezTo>
                    <a:pt x="35" y="47"/>
                    <a:pt x="70" y="24"/>
                    <a:pt x="104" y="1"/>
                  </a:cubicBezTo>
                  <a:close/>
                </a:path>
              </a:pathLst>
            </a:custGeom>
            <a:solidFill>
              <a:srgbClr val="5C5C5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8" name="Google Shape;1568;p60"/>
            <p:cNvSpPr/>
            <p:nvPr/>
          </p:nvSpPr>
          <p:spPr>
            <a:xfrm>
              <a:off x="585043" y="564612"/>
              <a:ext cx="197741" cy="106076"/>
            </a:xfrm>
            <a:custGeom>
              <a:rect b="b" l="l" r="r" t="t"/>
              <a:pathLst>
                <a:path extrusionOk="0" h="4175" w="7782">
                  <a:moveTo>
                    <a:pt x="3607" y="0"/>
                  </a:moveTo>
                  <a:cubicBezTo>
                    <a:pt x="2153" y="0"/>
                    <a:pt x="763" y="768"/>
                    <a:pt x="0" y="2074"/>
                  </a:cubicBezTo>
                  <a:lnTo>
                    <a:pt x="2146" y="2074"/>
                  </a:lnTo>
                  <a:cubicBezTo>
                    <a:pt x="2571" y="1775"/>
                    <a:pt x="3087" y="1615"/>
                    <a:pt x="3615" y="1615"/>
                  </a:cubicBezTo>
                  <a:cubicBezTo>
                    <a:pt x="5027" y="1626"/>
                    <a:pt x="6163" y="2763"/>
                    <a:pt x="6163" y="4174"/>
                  </a:cubicBezTo>
                  <a:lnTo>
                    <a:pt x="7782" y="4174"/>
                  </a:lnTo>
                  <a:cubicBezTo>
                    <a:pt x="7782" y="2292"/>
                    <a:pt x="6519" y="639"/>
                    <a:pt x="4694" y="146"/>
                  </a:cubicBezTo>
                  <a:cubicBezTo>
                    <a:pt x="4334" y="48"/>
                    <a:pt x="3969" y="0"/>
                    <a:pt x="3607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69" name="Google Shape;1569;p60"/>
            <p:cNvSpPr/>
            <p:nvPr/>
          </p:nvSpPr>
          <p:spPr>
            <a:xfrm>
              <a:off x="1288449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C7372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0" name="Google Shape;1570;p60"/>
            <p:cNvSpPr/>
            <p:nvPr/>
          </p:nvSpPr>
          <p:spPr>
            <a:xfrm>
              <a:off x="1084006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59" y="2089"/>
                  </a:moveTo>
                  <a:lnTo>
                    <a:pt x="5625" y="2101"/>
                  </a:lnTo>
                  <a:lnTo>
                    <a:pt x="5643" y="2101"/>
                  </a:lnTo>
                  <a:cubicBezTo>
                    <a:pt x="5648" y="2097"/>
                    <a:pt x="5654" y="2093"/>
                    <a:pt x="5659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51" y="4127"/>
                    <a:pt x="3817" y="4174"/>
                    <a:pt x="4179" y="4174"/>
                  </a:cubicBezTo>
                  <a:cubicBezTo>
                    <a:pt x="5637" y="4174"/>
                    <a:pt x="7019" y="3406"/>
                    <a:pt x="7782" y="2101"/>
                  </a:cubicBezTo>
                  <a:lnTo>
                    <a:pt x="5643" y="2101"/>
                  </a:lnTo>
                  <a:cubicBezTo>
                    <a:pt x="5210" y="2403"/>
                    <a:pt x="4700" y="2560"/>
                    <a:pt x="4178" y="2560"/>
                  </a:cubicBezTo>
                  <a:cubicBezTo>
                    <a:pt x="2767" y="2560"/>
                    <a:pt x="1619" y="1412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1" name="Google Shape;1571;p60"/>
            <p:cNvSpPr/>
            <p:nvPr/>
          </p:nvSpPr>
          <p:spPr>
            <a:xfrm>
              <a:off x="946364" y="710331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0"/>
                  </a:moveTo>
                  <a:close/>
                </a:path>
              </a:pathLst>
            </a:custGeom>
            <a:solidFill>
              <a:srgbClr val="69B9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2" name="Google Shape;1572;p60"/>
            <p:cNvSpPr/>
            <p:nvPr/>
          </p:nvSpPr>
          <p:spPr>
            <a:xfrm>
              <a:off x="741920" y="670668"/>
              <a:ext cx="197766" cy="106076"/>
            </a:xfrm>
            <a:custGeom>
              <a:rect b="b" l="l" r="r" t="t"/>
              <a:pathLst>
                <a:path extrusionOk="0" h="4175" w="7783">
                  <a:moveTo>
                    <a:pt x="5648" y="2089"/>
                  </a:moveTo>
                  <a:lnTo>
                    <a:pt x="5625" y="2101"/>
                  </a:lnTo>
                  <a:lnTo>
                    <a:pt x="5632" y="2101"/>
                  </a:lnTo>
                  <a:cubicBezTo>
                    <a:pt x="5637" y="2097"/>
                    <a:pt x="5642" y="2093"/>
                    <a:pt x="5648" y="2089"/>
                  </a:cubicBezTo>
                  <a:close/>
                  <a:moveTo>
                    <a:pt x="1" y="0"/>
                  </a:moveTo>
                  <a:cubicBezTo>
                    <a:pt x="1" y="1894"/>
                    <a:pt x="1263" y="3547"/>
                    <a:pt x="3088" y="4029"/>
                  </a:cubicBezTo>
                  <a:cubicBezTo>
                    <a:pt x="3449" y="4127"/>
                    <a:pt x="3814" y="4174"/>
                    <a:pt x="4175" y="4174"/>
                  </a:cubicBezTo>
                  <a:cubicBezTo>
                    <a:pt x="5630" y="4174"/>
                    <a:pt x="7019" y="3406"/>
                    <a:pt x="7782" y="2101"/>
                  </a:cubicBezTo>
                  <a:lnTo>
                    <a:pt x="5632" y="2101"/>
                  </a:lnTo>
                  <a:cubicBezTo>
                    <a:pt x="5210" y="2403"/>
                    <a:pt x="4700" y="2560"/>
                    <a:pt x="4167" y="2560"/>
                  </a:cubicBezTo>
                  <a:cubicBezTo>
                    <a:pt x="2755" y="2560"/>
                    <a:pt x="1619" y="1412"/>
                    <a:pt x="1608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3" name="Google Shape;1573;p60"/>
            <p:cNvSpPr/>
            <p:nvPr/>
          </p:nvSpPr>
          <p:spPr>
            <a:xfrm>
              <a:off x="1425812" y="670668"/>
              <a:ext cx="198046" cy="106330"/>
            </a:xfrm>
            <a:custGeom>
              <a:rect b="b" l="l" r="r" t="t"/>
              <a:pathLst>
                <a:path extrusionOk="0" h="4185" w="7794">
                  <a:moveTo>
                    <a:pt x="12" y="0"/>
                  </a:moveTo>
                  <a:cubicBezTo>
                    <a:pt x="0" y="1894"/>
                    <a:pt x="1274" y="3547"/>
                    <a:pt x="3099" y="4040"/>
                  </a:cubicBezTo>
                  <a:cubicBezTo>
                    <a:pt x="3459" y="4138"/>
                    <a:pt x="3823" y="4184"/>
                    <a:pt x="4183" y="4184"/>
                  </a:cubicBezTo>
                  <a:cubicBezTo>
                    <a:pt x="5646" y="4184"/>
                    <a:pt x="7038" y="3409"/>
                    <a:pt x="7793" y="2101"/>
                  </a:cubicBezTo>
                  <a:lnTo>
                    <a:pt x="5647" y="2101"/>
                  </a:lnTo>
                  <a:cubicBezTo>
                    <a:pt x="5222" y="2399"/>
                    <a:pt x="4706" y="2560"/>
                    <a:pt x="4189" y="2560"/>
                  </a:cubicBezTo>
                  <a:cubicBezTo>
                    <a:pt x="2778" y="2560"/>
                    <a:pt x="1630" y="1412"/>
                    <a:pt x="163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4" name="Google Shape;1574;p60"/>
            <p:cNvSpPr/>
            <p:nvPr/>
          </p:nvSpPr>
          <p:spPr>
            <a:xfrm>
              <a:off x="1629646" y="711500"/>
              <a:ext cx="610" cy="1474"/>
            </a:xfrm>
            <a:custGeom>
              <a:rect b="b" l="l" r="r" t="t"/>
              <a:pathLst>
                <a:path extrusionOk="0" h="58" w="24">
                  <a:moveTo>
                    <a:pt x="24" y="0"/>
                  </a:moveTo>
                  <a:cubicBezTo>
                    <a:pt x="12" y="23"/>
                    <a:pt x="1" y="34"/>
                    <a:pt x="1" y="57"/>
                  </a:cubicBezTo>
                  <a:lnTo>
                    <a:pt x="24" y="0"/>
                  </a:lnTo>
                  <a:close/>
                </a:path>
              </a:pathLst>
            </a:custGeom>
            <a:solidFill>
              <a:srgbClr val="63A9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5" name="Google Shape;1575;p60"/>
            <p:cNvSpPr/>
            <p:nvPr/>
          </p:nvSpPr>
          <p:spPr>
            <a:xfrm>
              <a:off x="1768177" y="670668"/>
              <a:ext cx="211157" cy="106254"/>
            </a:xfrm>
            <a:custGeom>
              <a:rect b="b" l="l" r="r" t="t"/>
              <a:pathLst>
                <a:path extrusionOk="0" h="4182" w="8310">
                  <a:moveTo>
                    <a:pt x="12" y="0"/>
                  </a:moveTo>
                  <a:cubicBezTo>
                    <a:pt x="0" y="2032"/>
                    <a:pt x="1470" y="3776"/>
                    <a:pt x="3478" y="4121"/>
                  </a:cubicBezTo>
                  <a:cubicBezTo>
                    <a:pt x="3715" y="4161"/>
                    <a:pt x="3952" y="4181"/>
                    <a:pt x="4186" y="4181"/>
                  </a:cubicBezTo>
                  <a:cubicBezTo>
                    <a:pt x="5923" y="4181"/>
                    <a:pt x="7518" y="3089"/>
                    <a:pt x="8115" y="1400"/>
                  </a:cubicBezTo>
                  <a:cubicBezTo>
                    <a:pt x="8161" y="1263"/>
                    <a:pt x="8195" y="1136"/>
                    <a:pt x="8230" y="1010"/>
                  </a:cubicBezTo>
                  <a:cubicBezTo>
                    <a:pt x="8310" y="700"/>
                    <a:pt x="8207" y="379"/>
                    <a:pt x="7954" y="184"/>
                  </a:cubicBezTo>
                  <a:cubicBezTo>
                    <a:pt x="7804" y="61"/>
                    <a:pt x="7626" y="3"/>
                    <a:pt x="7451" y="3"/>
                  </a:cubicBezTo>
                  <a:cubicBezTo>
                    <a:pt x="7105" y="3"/>
                    <a:pt x="6768" y="227"/>
                    <a:pt x="6669" y="609"/>
                  </a:cubicBezTo>
                  <a:cubicBezTo>
                    <a:pt x="6383" y="1762"/>
                    <a:pt x="5346" y="2554"/>
                    <a:pt x="4179" y="2554"/>
                  </a:cubicBezTo>
                  <a:cubicBezTo>
                    <a:pt x="4080" y="2554"/>
                    <a:pt x="3980" y="2548"/>
                    <a:pt x="3880" y="2537"/>
                  </a:cubicBezTo>
                  <a:cubicBezTo>
                    <a:pt x="2594" y="2387"/>
                    <a:pt x="1630" y="1297"/>
                    <a:pt x="1619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6" name="Google Shape;1576;p60"/>
            <p:cNvSpPr/>
            <p:nvPr/>
          </p:nvSpPr>
          <p:spPr>
            <a:xfrm>
              <a:off x="576505" y="617292"/>
              <a:ext cx="63011" cy="18116"/>
            </a:xfrm>
            <a:custGeom>
              <a:rect b="b" l="l" r="r" t="t"/>
              <a:pathLst>
                <a:path extrusionOk="0" h="689" w="2480">
                  <a:moveTo>
                    <a:pt x="333" y="0"/>
                  </a:moveTo>
                  <a:cubicBezTo>
                    <a:pt x="322" y="0"/>
                    <a:pt x="322" y="12"/>
                    <a:pt x="310" y="23"/>
                  </a:cubicBezTo>
                  <a:cubicBezTo>
                    <a:pt x="253" y="127"/>
                    <a:pt x="195" y="230"/>
                    <a:pt x="149" y="333"/>
                  </a:cubicBezTo>
                  <a:cubicBezTo>
                    <a:pt x="126" y="391"/>
                    <a:pt x="104" y="448"/>
                    <a:pt x="69" y="517"/>
                  </a:cubicBezTo>
                  <a:cubicBezTo>
                    <a:pt x="46" y="574"/>
                    <a:pt x="23" y="632"/>
                    <a:pt x="0" y="689"/>
                  </a:cubicBezTo>
                  <a:lnTo>
                    <a:pt x="1802" y="689"/>
                  </a:lnTo>
                  <a:cubicBezTo>
                    <a:pt x="1928" y="482"/>
                    <a:pt x="2101" y="299"/>
                    <a:pt x="2284" y="150"/>
                  </a:cubicBezTo>
                  <a:cubicBezTo>
                    <a:pt x="2353" y="92"/>
                    <a:pt x="2410" y="46"/>
                    <a:pt x="2479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77" name="Google Shape;1577;p60"/>
            <p:cNvSpPr/>
            <p:nvPr/>
          </p:nvSpPr>
          <p:spPr>
            <a:xfrm>
              <a:off x="1569857" y="705656"/>
              <a:ext cx="63017" cy="18116"/>
            </a:xfrm>
            <a:custGeom>
              <a:rect b="b" l="l" r="r" t="t"/>
              <a:pathLst>
                <a:path extrusionOk="0" h="713" w="2480">
                  <a:moveTo>
                    <a:pt x="667" y="0"/>
                  </a:moveTo>
                  <a:lnTo>
                    <a:pt x="667" y="23"/>
                  </a:lnTo>
                  <a:cubicBezTo>
                    <a:pt x="575" y="150"/>
                    <a:pt x="471" y="287"/>
                    <a:pt x="368" y="402"/>
                  </a:cubicBezTo>
                  <a:cubicBezTo>
                    <a:pt x="311" y="460"/>
                    <a:pt x="253" y="517"/>
                    <a:pt x="184" y="563"/>
                  </a:cubicBezTo>
                  <a:cubicBezTo>
                    <a:pt x="127" y="620"/>
                    <a:pt x="58" y="666"/>
                    <a:pt x="1" y="712"/>
                  </a:cubicBezTo>
                  <a:lnTo>
                    <a:pt x="2147" y="712"/>
                  </a:lnTo>
                  <a:cubicBezTo>
                    <a:pt x="2182" y="643"/>
                    <a:pt x="2216" y="586"/>
                    <a:pt x="2250" y="528"/>
                  </a:cubicBezTo>
                  <a:cubicBezTo>
                    <a:pt x="2262" y="494"/>
                    <a:pt x="2273" y="471"/>
                    <a:pt x="2285" y="437"/>
                  </a:cubicBezTo>
                  <a:cubicBezTo>
                    <a:pt x="2319" y="391"/>
                    <a:pt x="2342" y="333"/>
                    <a:pt x="2365" y="276"/>
                  </a:cubicBezTo>
                  <a:lnTo>
                    <a:pt x="2388" y="219"/>
                  </a:lnTo>
                  <a:cubicBezTo>
                    <a:pt x="2423" y="150"/>
                    <a:pt x="2446" y="81"/>
                    <a:pt x="2480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78" name="Google Shape;1578;p60"/>
          <p:cNvGrpSpPr/>
          <p:nvPr/>
        </p:nvGrpSpPr>
        <p:grpSpPr>
          <a:xfrm flipH="1">
            <a:off x="3704668" y="2844955"/>
            <a:ext cx="410808" cy="831197"/>
            <a:chOff x="3564075" y="2091586"/>
            <a:chExt cx="329966" cy="667521"/>
          </a:xfrm>
        </p:grpSpPr>
        <p:sp>
          <p:nvSpPr>
            <p:cNvPr id="1579" name="Google Shape;1579;p60"/>
            <p:cNvSpPr/>
            <p:nvPr/>
          </p:nvSpPr>
          <p:spPr>
            <a:xfrm>
              <a:off x="3564075" y="2382687"/>
              <a:ext cx="279392" cy="38541"/>
            </a:xfrm>
            <a:custGeom>
              <a:rect b="b" l="l" r="r" t="t"/>
              <a:pathLst>
                <a:path extrusionOk="0" fill="none" h="1" w="10156">
                  <a:moveTo>
                    <a:pt x="0" y="1"/>
                  </a:moveTo>
                  <a:lnTo>
                    <a:pt x="10155" y="1"/>
                  </a:lnTo>
                </a:path>
              </a:pathLst>
            </a:custGeom>
            <a:noFill/>
            <a:ln cap="rnd" cmpd="sng" w="5600">
              <a:solidFill>
                <a:srgbClr val="374957"/>
              </a:solidFill>
              <a:prstDash val="solid"/>
              <a:miter lim="7212"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580" name="Google Shape;1580;p60"/>
            <p:cNvGrpSpPr/>
            <p:nvPr/>
          </p:nvGrpSpPr>
          <p:grpSpPr>
            <a:xfrm>
              <a:off x="3577470" y="2091586"/>
              <a:ext cx="203196" cy="352319"/>
              <a:chOff x="3976450" y="5044825"/>
              <a:chExt cx="107625" cy="186600"/>
            </a:xfrm>
          </p:grpSpPr>
          <p:sp>
            <p:nvSpPr>
              <p:cNvPr id="1581" name="Google Shape;1581;p60"/>
              <p:cNvSpPr/>
              <p:nvPr/>
            </p:nvSpPr>
            <p:spPr>
              <a:xfrm>
                <a:off x="4011550" y="5126700"/>
                <a:ext cx="26550" cy="89275"/>
              </a:xfrm>
              <a:custGeom>
                <a:rect b="b" l="l" r="r" t="t"/>
                <a:pathLst>
                  <a:path extrusionOk="0" fill="none" h="3571" w="1062">
                    <a:moveTo>
                      <a:pt x="1" y="3571"/>
                    </a:moveTo>
                    <a:lnTo>
                      <a:pt x="1" y="1594"/>
                    </a:lnTo>
                    <a:lnTo>
                      <a:pt x="1061" y="1594"/>
                    </a:lnTo>
                    <a:lnTo>
                      <a:pt x="1061" y="0"/>
                    </a:lnTo>
                  </a:path>
                </a:pathLst>
              </a:custGeom>
              <a:noFill/>
              <a:ln cap="flat" cmpd="sng" w="5600">
                <a:solidFill>
                  <a:srgbClr val="CFD9E0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2" name="Google Shape;1582;p60"/>
              <p:cNvSpPr/>
              <p:nvPr/>
            </p:nvSpPr>
            <p:spPr>
              <a:xfrm>
                <a:off x="3976450" y="5044825"/>
                <a:ext cx="107625" cy="92075"/>
              </a:xfrm>
              <a:custGeom>
                <a:rect b="b" l="l" r="r" t="t"/>
                <a:pathLst>
                  <a:path extrusionOk="0" h="3683" w="4305">
                    <a:moveTo>
                      <a:pt x="2478" y="1"/>
                    </a:moveTo>
                    <a:cubicBezTo>
                      <a:pt x="2474" y="1"/>
                      <a:pt x="2470" y="1"/>
                      <a:pt x="2465" y="1"/>
                    </a:cubicBezTo>
                    <a:cubicBezTo>
                      <a:pt x="2462" y="1"/>
                      <a:pt x="2459" y="1"/>
                      <a:pt x="2456" y="1"/>
                    </a:cubicBezTo>
                    <a:cubicBezTo>
                      <a:pt x="818" y="1"/>
                      <a:pt x="1" y="1979"/>
                      <a:pt x="1160" y="3138"/>
                    </a:cubicBezTo>
                    <a:cubicBezTo>
                      <a:pt x="1535" y="3514"/>
                      <a:pt x="1997" y="3682"/>
                      <a:pt x="2450" y="3682"/>
                    </a:cubicBezTo>
                    <a:cubicBezTo>
                      <a:pt x="3397" y="3682"/>
                      <a:pt x="4304" y="2948"/>
                      <a:pt x="4304" y="1840"/>
                    </a:cubicBezTo>
                    <a:cubicBezTo>
                      <a:pt x="4304" y="828"/>
                      <a:pt x="3489" y="1"/>
                      <a:pt x="247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3" name="Google Shape;1583;p60"/>
              <p:cNvSpPr/>
              <p:nvPr/>
            </p:nvSpPr>
            <p:spPr>
              <a:xfrm>
                <a:off x="3994800" y="520340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1" y="0"/>
                    </a:moveTo>
                    <a:cubicBezTo>
                      <a:pt x="547" y="0"/>
                      <a:pt x="420" y="46"/>
                      <a:pt x="318" y="149"/>
                    </a:cubicBezTo>
                    <a:cubicBezTo>
                      <a:pt x="0" y="467"/>
                      <a:pt x="224" y="1007"/>
                      <a:pt x="671" y="1007"/>
                    </a:cubicBezTo>
                    <a:cubicBezTo>
                      <a:pt x="952" y="1007"/>
                      <a:pt x="1176" y="784"/>
                      <a:pt x="1176" y="503"/>
                    </a:cubicBezTo>
                    <a:cubicBezTo>
                      <a:pt x="1176" y="200"/>
                      <a:pt x="929" y="0"/>
                      <a:pt x="67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4" name="Google Shape;1584;p60"/>
              <p:cNvSpPr/>
              <p:nvPr/>
            </p:nvSpPr>
            <p:spPr>
              <a:xfrm>
                <a:off x="3991000" y="5200625"/>
                <a:ext cx="35925" cy="30800"/>
              </a:xfrm>
              <a:custGeom>
                <a:rect b="b" l="l" r="r" t="t"/>
                <a:pathLst>
                  <a:path extrusionOk="0" h="1232" w="1437">
                    <a:moveTo>
                      <a:pt x="823" y="224"/>
                    </a:moveTo>
                    <a:cubicBezTo>
                      <a:pt x="1169" y="224"/>
                      <a:pt x="1342" y="650"/>
                      <a:pt x="1097" y="895"/>
                    </a:cubicBezTo>
                    <a:cubicBezTo>
                      <a:pt x="1018" y="974"/>
                      <a:pt x="921" y="1010"/>
                      <a:pt x="825" y="1010"/>
                    </a:cubicBezTo>
                    <a:cubicBezTo>
                      <a:pt x="625" y="1010"/>
                      <a:pt x="433" y="853"/>
                      <a:pt x="433" y="614"/>
                    </a:cubicBezTo>
                    <a:cubicBezTo>
                      <a:pt x="433" y="404"/>
                      <a:pt x="607" y="224"/>
                      <a:pt x="823" y="224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64"/>
                      <a:pt x="390" y="1054"/>
                    </a:cubicBezTo>
                    <a:cubicBezTo>
                      <a:pt x="515" y="1176"/>
                      <a:pt x="668" y="1231"/>
                      <a:pt x="818" y="1231"/>
                    </a:cubicBezTo>
                    <a:cubicBezTo>
                      <a:pt x="1134" y="1231"/>
                      <a:pt x="1436" y="986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85" name="Google Shape;1585;p60"/>
            <p:cNvGrpSpPr/>
            <p:nvPr/>
          </p:nvGrpSpPr>
          <p:grpSpPr>
            <a:xfrm>
              <a:off x="3690750" y="2391589"/>
              <a:ext cx="203290" cy="367519"/>
              <a:chOff x="4036450" y="5279050"/>
              <a:chExt cx="107675" cy="194650"/>
            </a:xfrm>
          </p:grpSpPr>
          <p:sp>
            <p:nvSpPr>
              <p:cNvPr id="1586" name="Google Shape;1586;p60"/>
              <p:cNvSpPr/>
              <p:nvPr/>
            </p:nvSpPr>
            <p:spPr>
              <a:xfrm>
                <a:off x="4067450" y="5294200"/>
                <a:ext cx="28350" cy="99750"/>
              </a:xfrm>
              <a:custGeom>
                <a:rect b="b" l="l" r="r" t="t"/>
                <a:pathLst>
                  <a:path extrusionOk="0" fill="none" h="3990" w="1134">
                    <a:moveTo>
                      <a:pt x="1" y="1"/>
                    </a:moveTo>
                    <a:lnTo>
                      <a:pt x="1" y="1898"/>
                    </a:lnTo>
                    <a:lnTo>
                      <a:pt x="1133" y="1898"/>
                    </a:lnTo>
                    <a:lnTo>
                      <a:pt x="1133" y="3989"/>
                    </a:lnTo>
                  </a:path>
                </a:pathLst>
              </a:custGeom>
              <a:noFill/>
              <a:ln cap="flat" cmpd="sng" w="5600">
                <a:solidFill>
                  <a:srgbClr val="869FB2"/>
                </a:solidFill>
                <a:prstDash val="solid"/>
                <a:miter lim="7212"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7" name="Google Shape;1587;p60"/>
              <p:cNvSpPr/>
              <p:nvPr/>
            </p:nvSpPr>
            <p:spPr>
              <a:xfrm>
                <a:off x="4036450" y="5381475"/>
                <a:ext cx="107675" cy="92225"/>
              </a:xfrm>
              <a:custGeom>
                <a:rect b="b" l="l" r="r" t="t"/>
                <a:pathLst>
                  <a:path extrusionOk="0" h="3689" w="4307">
                    <a:moveTo>
                      <a:pt x="2460" y="1"/>
                    </a:moveTo>
                    <a:cubicBezTo>
                      <a:pt x="822" y="1"/>
                      <a:pt x="0" y="1984"/>
                      <a:pt x="1161" y="3145"/>
                    </a:cubicBezTo>
                    <a:cubicBezTo>
                      <a:pt x="1535" y="3521"/>
                      <a:pt x="1994" y="3689"/>
                      <a:pt x="2446" y="3689"/>
                    </a:cubicBezTo>
                    <a:cubicBezTo>
                      <a:pt x="3391" y="3689"/>
                      <a:pt x="4301" y="2953"/>
                      <a:pt x="4306" y="1840"/>
                    </a:cubicBezTo>
                    <a:cubicBezTo>
                      <a:pt x="4306" y="823"/>
                      <a:pt x="3477" y="1"/>
                      <a:pt x="246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8" name="Google Shape;1588;p60"/>
              <p:cNvSpPr/>
              <p:nvPr/>
            </p:nvSpPr>
            <p:spPr>
              <a:xfrm>
                <a:off x="4050700" y="5281650"/>
                <a:ext cx="29400" cy="25200"/>
              </a:xfrm>
              <a:custGeom>
                <a:rect b="b" l="l" r="r" t="t"/>
                <a:pathLst>
                  <a:path extrusionOk="0" h="1008" w="1176">
                    <a:moveTo>
                      <a:pt x="670" y="1"/>
                    </a:moveTo>
                    <a:cubicBezTo>
                      <a:pt x="547" y="1"/>
                      <a:pt x="420" y="47"/>
                      <a:pt x="317" y="149"/>
                    </a:cubicBezTo>
                    <a:cubicBezTo>
                      <a:pt x="0" y="467"/>
                      <a:pt x="224" y="1008"/>
                      <a:pt x="671" y="1008"/>
                    </a:cubicBezTo>
                    <a:cubicBezTo>
                      <a:pt x="952" y="1008"/>
                      <a:pt x="1176" y="777"/>
                      <a:pt x="1176" y="503"/>
                    </a:cubicBezTo>
                    <a:cubicBezTo>
                      <a:pt x="1176" y="201"/>
                      <a:pt x="929" y="1"/>
                      <a:pt x="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9" name="Google Shape;1589;p60"/>
              <p:cNvSpPr/>
              <p:nvPr/>
            </p:nvSpPr>
            <p:spPr>
              <a:xfrm>
                <a:off x="4046900" y="5279050"/>
                <a:ext cx="35900" cy="30725"/>
              </a:xfrm>
              <a:custGeom>
                <a:rect b="b" l="l" r="r" t="t"/>
                <a:pathLst>
                  <a:path extrusionOk="0" h="1229" w="1436">
                    <a:moveTo>
                      <a:pt x="823" y="225"/>
                    </a:moveTo>
                    <a:cubicBezTo>
                      <a:pt x="1169" y="225"/>
                      <a:pt x="1349" y="643"/>
                      <a:pt x="1104" y="888"/>
                    </a:cubicBezTo>
                    <a:cubicBezTo>
                      <a:pt x="1022" y="968"/>
                      <a:pt x="923" y="1003"/>
                      <a:pt x="826" y="1003"/>
                    </a:cubicBezTo>
                    <a:cubicBezTo>
                      <a:pt x="625" y="1003"/>
                      <a:pt x="433" y="848"/>
                      <a:pt x="433" y="614"/>
                    </a:cubicBezTo>
                    <a:cubicBezTo>
                      <a:pt x="433" y="398"/>
                      <a:pt x="606" y="225"/>
                      <a:pt x="823" y="225"/>
                    </a:cubicBezTo>
                    <a:close/>
                    <a:moveTo>
                      <a:pt x="823" y="1"/>
                    </a:moveTo>
                    <a:cubicBezTo>
                      <a:pt x="275" y="1"/>
                      <a:pt x="1" y="657"/>
                      <a:pt x="390" y="1047"/>
                    </a:cubicBezTo>
                    <a:cubicBezTo>
                      <a:pt x="516" y="1172"/>
                      <a:pt x="669" y="1228"/>
                      <a:pt x="819" y="1228"/>
                    </a:cubicBezTo>
                    <a:cubicBezTo>
                      <a:pt x="1134" y="1228"/>
                      <a:pt x="1436" y="981"/>
                      <a:pt x="1436" y="614"/>
                    </a:cubicBezTo>
                    <a:cubicBezTo>
                      <a:pt x="1436" y="275"/>
                      <a:pt x="1162" y="1"/>
                      <a:pt x="8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590" name="Google Shape;1590;p60"/>
          <p:cNvGrpSpPr/>
          <p:nvPr/>
        </p:nvGrpSpPr>
        <p:grpSpPr>
          <a:xfrm>
            <a:off x="6877470" y="1081715"/>
            <a:ext cx="473148" cy="148870"/>
            <a:chOff x="4458420" y="5169625"/>
            <a:chExt cx="178850" cy="56275"/>
          </a:xfrm>
        </p:grpSpPr>
        <p:sp>
          <p:nvSpPr>
            <p:cNvPr id="1591" name="Google Shape;1591;p60"/>
            <p:cNvSpPr/>
            <p:nvPr/>
          </p:nvSpPr>
          <p:spPr>
            <a:xfrm>
              <a:off x="4592170" y="5169625"/>
              <a:ext cx="45100" cy="52300"/>
            </a:xfrm>
            <a:custGeom>
              <a:rect b="b" l="l" r="r" t="t"/>
              <a:pathLst>
                <a:path extrusionOk="0" h="2092" w="1804">
                  <a:moveTo>
                    <a:pt x="0" y="0"/>
                  </a:moveTo>
                  <a:lnTo>
                    <a:pt x="0" y="2092"/>
                  </a:lnTo>
                  <a:lnTo>
                    <a:pt x="1803" y="104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2" name="Google Shape;1592;p60"/>
            <p:cNvSpPr/>
            <p:nvPr/>
          </p:nvSpPr>
          <p:spPr>
            <a:xfrm>
              <a:off x="4535534" y="5181700"/>
              <a:ext cx="57525" cy="28150"/>
            </a:xfrm>
            <a:custGeom>
              <a:rect b="b" l="l" r="r" t="t"/>
              <a:pathLst>
                <a:path extrusionOk="0" h="1126" w="2301">
                  <a:moveTo>
                    <a:pt x="0" y="0"/>
                  </a:moveTo>
                  <a:lnTo>
                    <a:pt x="0" y="1125"/>
                  </a:lnTo>
                  <a:lnTo>
                    <a:pt x="2301" y="112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3" name="Google Shape;1593;p60"/>
            <p:cNvSpPr/>
            <p:nvPr/>
          </p:nvSpPr>
          <p:spPr>
            <a:xfrm>
              <a:off x="4535175" y="5181700"/>
              <a:ext cx="23650" cy="44200"/>
            </a:xfrm>
            <a:custGeom>
              <a:rect b="b" l="l" r="r" t="t"/>
              <a:pathLst>
                <a:path extrusionOk="0" h="1768" w="946">
                  <a:moveTo>
                    <a:pt x="1" y="0"/>
                  </a:moveTo>
                  <a:lnTo>
                    <a:pt x="1" y="1125"/>
                  </a:lnTo>
                  <a:lnTo>
                    <a:pt x="946" y="1767"/>
                  </a:lnTo>
                  <a:lnTo>
                    <a:pt x="946" y="635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94" name="Google Shape;1594;p60"/>
            <p:cNvSpPr/>
            <p:nvPr/>
          </p:nvSpPr>
          <p:spPr>
            <a:xfrm>
              <a:off x="4458420" y="5197375"/>
              <a:ext cx="100625" cy="28525"/>
            </a:xfrm>
            <a:custGeom>
              <a:rect b="b" l="l" r="r" t="t"/>
              <a:pathLst>
                <a:path extrusionOk="0" h="1141" w="4025">
                  <a:moveTo>
                    <a:pt x="0" y="1"/>
                  </a:moveTo>
                  <a:lnTo>
                    <a:pt x="0" y="1140"/>
                  </a:lnTo>
                  <a:lnTo>
                    <a:pt x="4025" y="1140"/>
                  </a:lnTo>
                  <a:lnTo>
                    <a:pt x="402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595" name="Google Shape;1595;p60"/>
          <p:cNvGrpSpPr/>
          <p:nvPr/>
        </p:nvGrpSpPr>
        <p:grpSpPr>
          <a:xfrm>
            <a:off x="5322464" y="966504"/>
            <a:ext cx="758083" cy="691884"/>
            <a:chOff x="5976993" y="238644"/>
            <a:chExt cx="671226" cy="612558"/>
          </a:xfrm>
        </p:grpSpPr>
        <p:grpSp>
          <p:nvGrpSpPr>
            <p:cNvPr id="1596" name="Google Shape;1596;p60"/>
            <p:cNvGrpSpPr/>
            <p:nvPr/>
          </p:nvGrpSpPr>
          <p:grpSpPr>
            <a:xfrm>
              <a:off x="6207869" y="264821"/>
              <a:ext cx="255900" cy="309550"/>
              <a:chOff x="4721075" y="260350"/>
              <a:chExt cx="255900" cy="309550"/>
            </a:xfrm>
          </p:grpSpPr>
          <p:sp>
            <p:nvSpPr>
              <p:cNvPr id="1597" name="Google Shape;1597;p60"/>
              <p:cNvSpPr/>
              <p:nvPr/>
            </p:nvSpPr>
            <p:spPr>
              <a:xfrm>
                <a:off x="4721075" y="272900"/>
                <a:ext cx="74325" cy="294475"/>
              </a:xfrm>
              <a:custGeom>
                <a:rect b="b" l="l" r="r" t="t"/>
                <a:pathLst>
                  <a:path extrusionOk="0" h="11779" w="2973">
                    <a:moveTo>
                      <a:pt x="30" y="1"/>
                    </a:moveTo>
                    <a:lnTo>
                      <a:pt x="1" y="7488"/>
                    </a:lnTo>
                    <a:lnTo>
                      <a:pt x="2943" y="11779"/>
                    </a:lnTo>
                    <a:lnTo>
                      <a:pt x="2972" y="4292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8" name="Google Shape;1598;p60"/>
              <p:cNvSpPr/>
              <p:nvPr/>
            </p:nvSpPr>
            <p:spPr>
              <a:xfrm>
                <a:off x="4794825" y="375875"/>
                <a:ext cx="103175" cy="194025"/>
              </a:xfrm>
              <a:custGeom>
                <a:rect b="b" l="l" r="r" t="t"/>
                <a:pathLst>
                  <a:path extrusionOk="0" h="7761" w="4127">
                    <a:moveTo>
                      <a:pt x="1804" y="0"/>
                    </a:moveTo>
                    <a:cubicBezTo>
                      <a:pt x="1717" y="0"/>
                      <a:pt x="1623" y="0"/>
                      <a:pt x="1537" y="8"/>
                    </a:cubicBezTo>
                    <a:lnTo>
                      <a:pt x="1522" y="8"/>
                    </a:lnTo>
                    <a:cubicBezTo>
                      <a:pt x="1429" y="8"/>
                      <a:pt x="1342" y="15"/>
                      <a:pt x="1248" y="22"/>
                    </a:cubicBezTo>
                    <a:lnTo>
                      <a:pt x="1155" y="29"/>
                    </a:lnTo>
                    <a:lnTo>
                      <a:pt x="960" y="44"/>
                    </a:lnTo>
                    <a:lnTo>
                      <a:pt x="909" y="51"/>
                    </a:lnTo>
                    <a:lnTo>
                      <a:pt x="866" y="58"/>
                    </a:lnTo>
                    <a:cubicBezTo>
                      <a:pt x="765" y="65"/>
                      <a:pt x="664" y="80"/>
                      <a:pt x="570" y="87"/>
                    </a:cubicBezTo>
                    <a:lnTo>
                      <a:pt x="534" y="94"/>
                    </a:lnTo>
                    <a:cubicBezTo>
                      <a:pt x="426" y="108"/>
                      <a:pt x="318" y="130"/>
                      <a:pt x="210" y="145"/>
                    </a:cubicBezTo>
                    <a:lnTo>
                      <a:pt x="181" y="152"/>
                    </a:lnTo>
                    <a:lnTo>
                      <a:pt x="29" y="181"/>
                    </a:lnTo>
                    <a:lnTo>
                      <a:pt x="1" y="7667"/>
                    </a:lnTo>
                    <a:lnTo>
                      <a:pt x="181" y="7638"/>
                    </a:lnTo>
                    <a:cubicBezTo>
                      <a:pt x="289" y="7617"/>
                      <a:pt x="397" y="7602"/>
                      <a:pt x="505" y="7588"/>
                    </a:cubicBezTo>
                    <a:lnTo>
                      <a:pt x="542" y="7581"/>
                    </a:lnTo>
                    <a:cubicBezTo>
                      <a:pt x="635" y="7566"/>
                      <a:pt x="736" y="7552"/>
                      <a:pt x="837" y="7545"/>
                    </a:cubicBezTo>
                    <a:lnTo>
                      <a:pt x="924" y="7537"/>
                    </a:lnTo>
                    <a:cubicBezTo>
                      <a:pt x="989" y="7530"/>
                      <a:pt x="1054" y="7523"/>
                      <a:pt x="1119" y="7516"/>
                    </a:cubicBezTo>
                    <a:lnTo>
                      <a:pt x="1212" y="7508"/>
                    </a:lnTo>
                    <a:cubicBezTo>
                      <a:pt x="1306" y="7508"/>
                      <a:pt x="1393" y="7501"/>
                      <a:pt x="1486" y="7494"/>
                    </a:cubicBezTo>
                    <a:lnTo>
                      <a:pt x="2164" y="7494"/>
                    </a:lnTo>
                    <a:lnTo>
                      <a:pt x="2316" y="7501"/>
                    </a:lnTo>
                    <a:lnTo>
                      <a:pt x="2438" y="7508"/>
                    </a:lnTo>
                    <a:lnTo>
                      <a:pt x="2590" y="7516"/>
                    </a:lnTo>
                    <a:lnTo>
                      <a:pt x="2712" y="7530"/>
                    </a:lnTo>
                    <a:lnTo>
                      <a:pt x="2857" y="7545"/>
                    </a:lnTo>
                    <a:lnTo>
                      <a:pt x="2979" y="7552"/>
                    </a:lnTo>
                    <a:lnTo>
                      <a:pt x="3124" y="7573"/>
                    </a:lnTo>
                    <a:lnTo>
                      <a:pt x="3246" y="7588"/>
                    </a:lnTo>
                    <a:lnTo>
                      <a:pt x="3398" y="7617"/>
                    </a:lnTo>
                    <a:lnTo>
                      <a:pt x="3520" y="7638"/>
                    </a:lnTo>
                    <a:lnTo>
                      <a:pt x="3672" y="7667"/>
                    </a:lnTo>
                    <a:lnTo>
                      <a:pt x="3780" y="7689"/>
                    </a:lnTo>
                    <a:cubicBezTo>
                      <a:pt x="3888" y="7710"/>
                      <a:pt x="3996" y="7732"/>
                      <a:pt x="4097" y="7761"/>
                    </a:cubicBezTo>
                    <a:lnTo>
                      <a:pt x="4126" y="267"/>
                    </a:lnTo>
                    <a:cubicBezTo>
                      <a:pt x="4025" y="238"/>
                      <a:pt x="3917" y="217"/>
                      <a:pt x="3816" y="195"/>
                    </a:cubicBezTo>
                    <a:lnTo>
                      <a:pt x="3773" y="188"/>
                    </a:lnTo>
                    <a:cubicBezTo>
                      <a:pt x="3751" y="181"/>
                      <a:pt x="3729" y="173"/>
                      <a:pt x="3701" y="173"/>
                    </a:cubicBezTo>
                    <a:lnTo>
                      <a:pt x="3549" y="145"/>
                    </a:lnTo>
                    <a:lnTo>
                      <a:pt x="3434" y="123"/>
                    </a:lnTo>
                    <a:lnTo>
                      <a:pt x="3275" y="101"/>
                    </a:lnTo>
                    <a:lnTo>
                      <a:pt x="3210" y="87"/>
                    </a:lnTo>
                    <a:lnTo>
                      <a:pt x="3160" y="80"/>
                    </a:lnTo>
                    <a:lnTo>
                      <a:pt x="3015" y="65"/>
                    </a:lnTo>
                    <a:lnTo>
                      <a:pt x="2886" y="51"/>
                    </a:lnTo>
                    <a:lnTo>
                      <a:pt x="2741" y="36"/>
                    </a:lnTo>
                    <a:lnTo>
                      <a:pt x="2662" y="29"/>
                    </a:lnTo>
                    <a:lnTo>
                      <a:pt x="2619" y="29"/>
                    </a:lnTo>
                    <a:lnTo>
                      <a:pt x="2467" y="15"/>
                    </a:lnTo>
                    <a:lnTo>
                      <a:pt x="2352" y="8"/>
                    </a:lnTo>
                    <a:lnTo>
                      <a:pt x="2200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9" name="Google Shape;1599;p60"/>
              <p:cNvSpPr/>
              <p:nvPr/>
            </p:nvSpPr>
            <p:spPr>
              <a:xfrm>
                <a:off x="4897425" y="276875"/>
                <a:ext cx="79550" cy="292850"/>
              </a:xfrm>
              <a:custGeom>
                <a:rect b="b" l="l" r="r" t="t"/>
                <a:pathLst>
                  <a:path extrusionOk="0" h="11714" w="3182">
                    <a:moveTo>
                      <a:pt x="3181" y="1"/>
                    </a:moveTo>
                    <a:lnTo>
                      <a:pt x="29" y="4227"/>
                    </a:lnTo>
                    <a:lnTo>
                      <a:pt x="0" y="11714"/>
                    </a:lnTo>
                    <a:lnTo>
                      <a:pt x="3152" y="7487"/>
                    </a:lnTo>
                    <a:lnTo>
                      <a:pt x="3181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0" name="Google Shape;1600;p60"/>
              <p:cNvSpPr/>
              <p:nvPr/>
            </p:nvSpPr>
            <p:spPr>
              <a:xfrm>
                <a:off x="4721800" y="260350"/>
                <a:ext cx="255175" cy="122225"/>
              </a:xfrm>
              <a:custGeom>
                <a:rect b="b" l="l" r="r" t="t"/>
                <a:pathLst>
                  <a:path extrusionOk="0" h="4889" w="10207">
                    <a:moveTo>
                      <a:pt x="4749" y="1"/>
                    </a:moveTo>
                    <a:cubicBezTo>
                      <a:pt x="3158" y="1"/>
                      <a:pt x="1567" y="168"/>
                      <a:pt x="1" y="503"/>
                    </a:cubicBezTo>
                    <a:lnTo>
                      <a:pt x="2943" y="4794"/>
                    </a:lnTo>
                    <a:cubicBezTo>
                      <a:pt x="3555" y="4675"/>
                      <a:pt x="4174" y="4614"/>
                      <a:pt x="4792" y="4614"/>
                    </a:cubicBezTo>
                    <a:cubicBezTo>
                      <a:pt x="5552" y="4614"/>
                      <a:pt x="6311" y="4705"/>
                      <a:pt x="7054" y="4888"/>
                    </a:cubicBezTo>
                    <a:lnTo>
                      <a:pt x="10206" y="662"/>
                    </a:lnTo>
                    <a:cubicBezTo>
                      <a:pt x="8412" y="222"/>
                      <a:pt x="6580" y="1"/>
                      <a:pt x="4749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1" name="Google Shape;1601;p60"/>
            <p:cNvGrpSpPr/>
            <p:nvPr/>
          </p:nvGrpSpPr>
          <p:grpSpPr>
            <a:xfrm>
              <a:off x="6014775" y="319425"/>
              <a:ext cx="267975" cy="297900"/>
              <a:chOff x="4428250" y="314750"/>
              <a:chExt cx="267975" cy="297900"/>
            </a:xfrm>
          </p:grpSpPr>
          <p:sp>
            <p:nvSpPr>
              <p:cNvPr id="1602" name="Google Shape;1602;p60"/>
              <p:cNvSpPr/>
              <p:nvPr/>
            </p:nvSpPr>
            <p:spPr>
              <a:xfrm>
                <a:off x="4428975" y="314750"/>
                <a:ext cx="267250" cy="152575"/>
              </a:xfrm>
              <a:custGeom>
                <a:rect b="b" l="l" r="r" t="t"/>
                <a:pathLst>
                  <a:path extrusionOk="0" h="6103" w="10690">
                    <a:moveTo>
                      <a:pt x="7747" y="0"/>
                    </a:moveTo>
                    <a:cubicBezTo>
                      <a:pt x="4386" y="729"/>
                      <a:pt x="1530" y="2207"/>
                      <a:pt x="1" y="4263"/>
                    </a:cubicBezTo>
                    <a:lnTo>
                      <a:pt x="7314" y="6102"/>
                    </a:lnTo>
                    <a:cubicBezTo>
                      <a:pt x="7970" y="5215"/>
                      <a:pt x="9225" y="4580"/>
                      <a:pt x="10689" y="4292"/>
                    </a:cubicBezTo>
                    <a:lnTo>
                      <a:pt x="774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3" name="Google Shape;1603;p60"/>
              <p:cNvSpPr/>
              <p:nvPr/>
            </p:nvSpPr>
            <p:spPr>
              <a:xfrm>
                <a:off x="4611100" y="422025"/>
                <a:ext cx="84775" cy="190450"/>
              </a:xfrm>
              <a:custGeom>
                <a:rect b="b" l="l" r="r" t="t"/>
                <a:pathLst>
                  <a:path extrusionOk="0" h="7618" w="3391">
                    <a:moveTo>
                      <a:pt x="3390" y="1"/>
                    </a:moveTo>
                    <a:cubicBezTo>
                      <a:pt x="3318" y="22"/>
                      <a:pt x="3231" y="37"/>
                      <a:pt x="3145" y="58"/>
                    </a:cubicBezTo>
                    <a:lnTo>
                      <a:pt x="3065" y="80"/>
                    </a:lnTo>
                    <a:lnTo>
                      <a:pt x="2900" y="123"/>
                    </a:lnTo>
                    <a:lnTo>
                      <a:pt x="2806" y="145"/>
                    </a:lnTo>
                    <a:cubicBezTo>
                      <a:pt x="2755" y="159"/>
                      <a:pt x="2705" y="174"/>
                      <a:pt x="2654" y="188"/>
                    </a:cubicBezTo>
                    <a:lnTo>
                      <a:pt x="2553" y="217"/>
                    </a:lnTo>
                    <a:lnTo>
                      <a:pt x="2481" y="239"/>
                    </a:lnTo>
                    <a:lnTo>
                      <a:pt x="2395" y="268"/>
                    </a:lnTo>
                    <a:lnTo>
                      <a:pt x="2330" y="289"/>
                    </a:lnTo>
                    <a:cubicBezTo>
                      <a:pt x="2258" y="318"/>
                      <a:pt x="2186" y="340"/>
                      <a:pt x="2113" y="369"/>
                    </a:cubicBezTo>
                    <a:lnTo>
                      <a:pt x="2085" y="383"/>
                    </a:lnTo>
                    <a:lnTo>
                      <a:pt x="1897" y="455"/>
                    </a:lnTo>
                    <a:lnTo>
                      <a:pt x="1839" y="484"/>
                    </a:lnTo>
                    <a:cubicBezTo>
                      <a:pt x="1782" y="506"/>
                      <a:pt x="1724" y="534"/>
                      <a:pt x="1673" y="556"/>
                    </a:cubicBezTo>
                    <a:lnTo>
                      <a:pt x="1623" y="578"/>
                    </a:lnTo>
                    <a:cubicBezTo>
                      <a:pt x="1558" y="607"/>
                      <a:pt x="1493" y="643"/>
                      <a:pt x="1428" y="679"/>
                    </a:cubicBezTo>
                    <a:lnTo>
                      <a:pt x="1385" y="700"/>
                    </a:lnTo>
                    <a:cubicBezTo>
                      <a:pt x="1334" y="729"/>
                      <a:pt x="1284" y="758"/>
                      <a:pt x="1234" y="787"/>
                    </a:cubicBezTo>
                    <a:lnTo>
                      <a:pt x="1183" y="816"/>
                    </a:lnTo>
                    <a:lnTo>
                      <a:pt x="1140" y="837"/>
                    </a:lnTo>
                    <a:lnTo>
                      <a:pt x="1068" y="888"/>
                    </a:lnTo>
                    <a:lnTo>
                      <a:pt x="981" y="946"/>
                    </a:lnTo>
                    <a:cubicBezTo>
                      <a:pt x="945" y="967"/>
                      <a:pt x="909" y="989"/>
                      <a:pt x="880" y="1010"/>
                    </a:cubicBezTo>
                    <a:lnTo>
                      <a:pt x="786" y="1075"/>
                    </a:lnTo>
                    <a:lnTo>
                      <a:pt x="693" y="1147"/>
                    </a:lnTo>
                    <a:lnTo>
                      <a:pt x="613" y="1212"/>
                    </a:lnTo>
                    <a:cubicBezTo>
                      <a:pt x="577" y="1234"/>
                      <a:pt x="548" y="1263"/>
                      <a:pt x="519" y="1284"/>
                    </a:cubicBezTo>
                    <a:lnTo>
                      <a:pt x="447" y="1349"/>
                    </a:lnTo>
                    <a:lnTo>
                      <a:pt x="433" y="1364"/>
                    </a:lnTo>
                    <a:cubicBezTo>
                      <a:pt x="390" y="1400"/>
                      <a:pt x="354" y="1443"/>
                      <a:pt x="310" y="1479"/>
                    </a:cubicBezTo>
                    <a:lnTo>
                      <a:pt x="289" y="1508"/>
                    </a:lnTo>
                    <a:cubicBezTo>
                      <a:pt x="245" y="1551"/>
                      <a:pt x="195" y="1595"/>
                      <a:pt x="159" y="1645"/>
                    </a:cubicBezTo>
                    <a:cubicBezTo>
                      <a:pt x="130" y="1681"/>
                      <a:pt x="101" y="1710"/>
                      <a:pt x="72" y="1746"/>
                    </a:cubicBezTo>
                    <a:lnTo>
                      <a:pt x="29" y="1804"/>
                    </a:lnTo>
                    <a:lnTo>
                      <a:pt x="0" y="7617"/>
                    </a:lnTo>
                    <a:cubicBezTo>
                      <a:pt x="43" y="7567"/>
                      <a:pt x="87" y="7509"/>
                      <a:pt x="130" y="7458"/>
                    </a:cubicBezTo>
                    <a:lnTo>
                      <a:pt x="130" y="7451"/>
                    </a:lnTo>
                    <a:cubicBezTo>
                      <a:pt x="173" y="7401"/>
                      <a:pt x="209" y="7357"/>
                      <a:pt x="253" y="7314"/>
                    </a:cubicBezTo>
                    <a:lnTo>
                      <a:pt x="281" y="7285"/>
                    </a:lnTo>
                    <a:cubicBezTo>
                      <a:pt x="325" y="7242"/>
                      <a:pt x="368" y="7199"/>
                      <a:pt x="411" y="7155"/>
                    </a:cubicBezTo>
                    <a:cubicBezTo>
                      <a:pt x="440" y="7134"/>
                      <a:pt x="462" y="7112"/>
                      <a:pt x="491" y="7091"/>
                    </a:cubicBezTo>
                    <a:cubicBezTo>
                      <a:pt x="512" y="7069"/>
                      <a:pt x="548" y="7040"/>
                      <a:pt x="577" y="7018"/>
                    </a:cubicBezTo>
                    <a:lnTo>
                      <a:pt x="657" y="6953"/>
                    </a:lnTo>
                    <a:cubicBezTo>
                      <a:pt x="693" y="6925"/>
                      <a:pt x="721" y="6903"/>
                      <a:pt x="757" y="6881"/>
                    </a:cubicBezTo>
                    <a:cubicBezTo>
                      <a:pt x="786" y="6852"/>
                      <a:pt x="815" y="6838"/>
                      <a:pt x="844" y="6816"/>
                    </a:cubicBezTo>
                    <a:cubicBezTo>
                      <a:pt x="873" y="6802"/>
                      <a:pt x="909" y="6773"/>
                      <a:pt x="945" y="6752"/>
                    </a:cubicBezTo>
                    <a:lnTo>
                      <a:pt x="1032" y="6694"/>
                    </a:lnTo>
                    <a:lnTo>
                      <a:pt x="1147" y="6622"/>
                    </a:lnTo>
                    <a:lnTo>
                      <a:pt x="1197" y="6593"/>
                    </a:lnTo>
                    <a:cubicBezTo>
                      <a:pt x="1248" y="6564"/>
                      <a:pt x="1298" y="6535"/>
                      <a:pt x="1349" y="6506"/>
                    </a:cubicBezTo>
                    <a:lnTo>
                      <a:pt x="1392" y="6485"/>
                    </a:lnTo>
                    <a:cubicBezTo>
                      <a:pt x="1457" y="6449"/>
                      <a:pt x="1522" y="6413"/>
                      <a:pt x="1594" y="6384"/>
                    </a:cubicBezTo>
                    <a:lnTo>
                      <a:pt x="1637" y="6362"/>
                    </a:lnTo>
                    <a:cubicBezTo>
                      <a:pt x="1688" y="6340"/>
                      <a:pt x="1746" y="6312"/>
                      <a:pt x="1803" y="6290"/>
                    </a:cubicBezTo>
                    <a:lnTo>
                      <a:pt x="1861" y="6261"/>
                    </a:lnTo>
                    <a:cubicBezTo>
                      <a:pt x="1926" y="6239"/>
                      <a:pt x="1984" y="6211"/>
                      <a:pt x="2049" y="6189"/>
                    </a:cubicBezTo>
                    <a:lnTo>
                      <a:pt x="2077" y="6175"/>
                    </a:lnTo>
                    <a:cubicBezTo>
                      <a:pt x="2149" y="6146"/>
                      <a:pt x="2222" y="6124"/>
                      <a:pt x="2294" y="6095"/>
                    </a:cubicBezTo>
                    <a:lnTo>
                      <a:pt x="2359" y="6074"/>
                    </a:lnTo>
                    <a:lnTo>
                      <a:pt x="2517" y="6023"/>
                    </a:lnTo>
                    <a:lnTo>
                      <a:pt x="2618" y="5994"/>
                    </a:lnTo>
                    <a:lnTo>
                      <a:pt x="2770" y="5951"/>
                    </a:lnTo>
                    <a:lnTo>
                      <a:pt x="2856" y="5929"/>
                    </a:lnTo>
                    <a:cubicBezTo>
                      <a:pt x="2914" y="5915"/>
                      <a:pt x="2972" y="5900"/>
                      <a:pt x="3029" y="5886"/>
                    </a:cubicBezTo>
                    <a:lnTo>
                      <a:pt x="3109" y="5864"/>
                    </a:lnTo>
                    <a:cubicBezTo>
                      <a:pt x="3195" y="5843"/>
                      <a:pt x="3282" y="5828"/>
                      <a:pt x="3368" y="5807"/>
                    </a:cubicBezTo>
                    <a:lnTo>
                      <a:pt x="3390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4" name="Google Shape;1604;p60"/>
              <p:cNvSpPr/>
              <p:nvPr/>
            </p:nvSpPr>
            <p:spPr>
              <a:xfrm>
                <a:off x="4428250" y="421300"/>
                <a:ext cx="183600" cy="191350"/>
              </a:xfrm>
              <a:custGeom>
                <a:rect b="b" l="l" r="r" t="t"/>
                <a:pathLst>
                  <a:path extrusionOk="0" h="7654" w="7344">
                    <a:moveTo>
                      <a:pt x="30" y="1"/>
                    </a:moveTo>
                    <a:lnTo>
                      <a:pt x="1" y="5814"/>
                    </a:lnTo>
                    <a:lnTo>
                      <a:pt x="7314" y="7653"/>
                    </a:lnTo>
                    <a:lnTo>
                      <a:pt x="7343" y="1840"/>
                    </a:lnTo>
                    <a:lnTo>
                      <a:pt x="3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5" name="Google Shape;1605;p60"/>
            <p:cNvGrpSpPr/>
            <p:nvPr/>
          </p:nvGrpSpPr>
          <p:grpSpPr>
            <a:xfrm>
              <a:off x="6384394" y="238644"/>
              <a:ext cx="263825" cy="384100"/>
              <a:chOff x="4897600" y="530925"/>
              <a:chExt cx="263825" cy="384100"/>
            </a:xfrm>
          </p:grpSpPr>
          <p:sp>
            <p:nvSpPr>
              <p:cNvPr id="1606" name="Google Shape;1606;p60"/>
              <p:cNvSpPr/>
              <p:nvPr/>
            </p:nvSpPr>
            <p:spPr>
              <a:xfrm>
                <a:off x="4897600" y="636775"/>
                <a:ext cx="79000" cy="278250"/>
              </a:xfrm>
              <a:custGeom>
                <a:rect b="b" l="l" r="r" t="t"/>
                <a:pathLst>
                  <a:path extrusionOk="0" h="11130" w="3160">
                    <a:moveTo>
                      <a:pt x="30" y="1"/>
                    </a:moveTo>
                    <a:lnTo>
                      <a:pt x="1" y="9168"/>
                    </a:lnTo>
                    <a:cubicBezTo>
                      <a:pt x="94" y="9189"/>
                      <a:pt x="174" y="9211"/>
                      <a:pt x="253" y="9240"/>
                    </a:cubicBezTo>
                    <a:cubicBezTo>
                      <a:pt x="361" y="9269"/>
                      <a:pt x="462" y="9298"/>
                      <a:pt x="570" y="9334"/>
                    </a:cubicBezTo>
                    <a:lnTo>
                      <a:pt x="650" y="9362"/>
                    </a:lnTo>
                    <a:cubicBezTo>
                      <a:pt x="744" y="9391"/>
                      <a:pt x="837" y="9427"/>
                      <a:pt x="931" y="9463"/>
                    </a:cubicBezTo>
                    <a:lnTo>
                      <a:pt x="946" y="9471"/>
                    </a:lnTo>
                    <a:lnTo>
                      <a:pt x="1075" y="9521"/>
                    </a:lnTo>
                    <a:lnTo>
                      <a:pt x="1162" y="9557"/>
                    </a:lnTo>
                    <a:cubicBezTo>
                      <a:pt x="1205" y="9579"/>
                      <a:pt x="1248" y="9600"/>
                      <a:pt x="1292" y="9615"/>
                    </a:cubicBezTo>
                    <a:lnTo>
                      <a:pt x="1371" y="9658"/>
                    </a:lnTo>
                    <a:cubicBezTo>
                      <a:pt x="1422" y="9680"/>
                      <a:pt x="1465" y="9701"/>
                      <a:pt x="1508" y="9723"/>
                    </a:cubicBezTo>
                    <a:lnTo>
                      <a:pt x="1573" y="9759"/>
                    </a:lnTo>
                    <a:cubicBezTo>
                      <a:pt x="1638" y="9788"/>
                      <a:pt x="1703" y="9824"/>
                      <a:pt x="1761" y="9860"/>
                    </a:cubicBezTo>
                    <a:cubicBezTo>
                      <a:pt x="2388" y="10221"/>
                      <a:pt x="2850" y="10661"/>
                      <a:pt x="3138" y="11129"/>
                    </a:cubicBezTo>
                    <a:lnTo>
                      <a:pt x="3160" y="1962"/>
                    </a:lnTo>
                    <a:cubicBezTo>
                      <a:pt x="2871" y="1486"/>
                      <a:pt x="2410" y="1046"/>
                      <a:pt x="1782" y="686"/>
                    </a:cubicBezTo>
                    <a:cubicBezTo>
                      <a:pt x="1717" y="650"/>
                      <a:pt x="1660" y="614"/>
                      <a:pt x="1595" y="585"/>
                    </a:cubicBezTo>
                    <a:lnTo>
                      <a:pt x="1530" y="556"/>
                    </a:lnTo>
                    <a:cubicBezTo>
                      <a:pt x="1486" y="527"/>
                      <a:pt x="1443" y="506"/>
                      <a:pt x="1393" y="484"/>
                    </a:cubicBezTo>
                    <a:lnTo>
                      <a:pt x="1313" y="448"/>
                    </a:lnTo>
                    <a:lnTo>
                      <a:pt x="1184" y="390"/>
                    </a:lnTo>
                    <a:lnTo>
                      <a:pt x="1097" y="354"/>
                    </a:lnTo>
                    <a:lnTo>
                      <a:pt x="967" y="296"/>
                    </a:lnTo>
                    <a:lnTo>
                      <a:pt x="953" y="296"/>
                    </a:lnTo>
                    <a:cubicBezTo>
                      <a:pt x="866" y="260"/>
                      <a:pt x="772" y="224"/>
                      <a:pt x="671" y="188"/>
                    </a:cubicBezTo>
                    <a:lnTo>
                      <a:pt x="592" y="167"/>
                    </a:lnTo>
                    <a:cubicBezTo>
                      <a:pt x="491" y="131"/>
                      <a:pt x="383" y="94"/>
                      <a:pt x="282" y="66"/>
                    </a:cubicBezTo>
                    <a:cubicBezTo>
                      <a:pt x="195" y="44"/>
                      <a:pt x="116" y="22"/>
                      <a:pt x="30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7" name="Google Shape;1607;p60"/>
              <p:cNvSpPr/>
              <p:nvPr/>
            </p:nvSpPr>
            <p:spPr>
              <a:xfrm>
                <a:off x="4898150" y="530925"/>
                <a:ext cx="263275" cy="154750"/>
              </a:xfrm>
              <a:custGeom>
                <a:rect b="b" l="l" r="r" t="t"/>
                <a:pathLst>
                  <a:path extrusionOk="0" h="6190" w="10531">
                    <a:moveTo>
                      <a:pt x="3145" y="1"/>
                    </a:moveTo>
                    <a:lnTo>
                      <a:pt x="0" y="4227"/>
                    </a:lnTo>
                    <a:cubicBezTo>
                      <a:pt x="613" y="4379"/>
                      <a:pt x="1205" y="4610"/>
                      <a:pt x="1760" y="4920"/>
                    </a:cubicBezTo>
                    <a:cubicBezTo>
                      <a:pt x="2380" y="5280"/>
                      <a:pt x="2849" y="5720"/>
                      <a:pt x="3131" y="6189"/>
                    </a:cubicBezTo>
                    <a:lnTo>
                      <a:pt x="10530" y="4502"/>
                    </a:lnTo>
                    <a:cubicBezTo>
                      <a:pt x="9845" y="3441"/>
                      <a:pt x="8771" y="2468"/>
                      <a:pt x="7371" y="1660"/>
                    </a:cubicBezTo>
                    <a:cubicBezTo>
                      <a:pt x="6189" y="975"/>
                      <a:pt x="4775" y="405"/>
                      <a:pt x="3145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8" name="Google Shape;1608;p60"/>
              <p:cNvSpPr/>
              <p:nvPr/>
            </p:nvSpPr>
            <p:spPr>
              <a:xfrm>
                <a:off x="4975850" y="643450"/>
                <a:ext cx="185575" cy="271400"/>
              </a:xfrm>
              <a:custGeom>
                <a:rect b="b" l="l" r="r" t="t"/>
                <a:pathLst>
                  <a:path extrusionOk="0" h="10856" w="7423">
                    <a:moveTo>
                      <a:pt x="7422" y="1"/>
                    </a:moveTo>
                    <a:lnTo>
                      <a:pt x="23" y="1688"/>
                    </a:lnTo>
                    <a:lnTo>
                      <a:pt x="1" y="10855"/>
                    </a:lnTo>
                    <a:lnTo>
                      <a:pt x="7401" y="9168"/>
                    </a:lnTo>
                    <a:lnTo>
                      <a:pt x="7422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09" name="Google Shape;1609;p60"/>
            <p:cNvGrpSpPr/>
            <p:nvPr/>
          </p:nvGrpSpPr>
          <p:grpSpPr>
            <a:xfrm>
              <a:off x="5976993" y="471107"/>
              <a:ext cx="222175" cy="258225"/>
              <a:chOff x="4390750" y="609200"/>
              <a:chExt cx="222175" cy="258225"/>
            </a:xfrm>
          </p:grpSpPr>
          <p:sp>
            <p:nvSpPr>
              <p:cNvPr id="1610" name="Google Shape;1610;p60"/>
              <p:cNvSpPr/>
              <p:nvPr/>
            </p:nvSpPr>
            <p:spPr>
              <a:xfrm>
                <a:off x="4599550" y="655000"/>
                <a:ext cx="12300" cy="135800"/>
              </a:xfrm>
              <a:custGeom>
                <a:rect b="b" l="l" r="r" t="t"/>
                <a:pathLst>
                  <a:path extrusionOk="0" h="5432" w="492">
                    <a:moveTo>
                      <a:pt x="491" y="0"/>
                    </a:moveTo>
                    <a:lnTo>
                      <a:pt x="491" y="0"/>
                    </a:lnTo>
                    <a:cubicBezTo>
                      <a:pt x="448" y="51"/>
                      <a:pt x="419" y="101"/>
                      <a:pt x="383" y="152"/>
                    </a:cubicBezTo>
                    <a:lnTo>
                      <a:pt x="354" y="202"/>
                    </a:lnTo>
                    <a:cubicBezTo>
                      <a:pt x="332" y="231"/>
                      <a:pt x="318" y="260"/>
                      <a:pt x="304" y="289"/>
                    </a:cubicBezTo>
                    <a:lnTo>
                      <a:pt x="296" y="303"/>
                    </a:lnTo>
                    <a:cubicBezTo>
                      <a:pt x="282" y="332"/>
                      <a:pt x="267" y="361"/>
                      <a:pt x="253" y="382"/>
                    </a:cubicBezTo>
                    <a:cubicBezTo>
                      <a:pt x="239" y="411"/>
                      <a:pt x="224" y="440"/>
                      <a:pt x="210" y="469"/>
                    </a:cubicBezTo>
                    <a:cubicBezTo>
                      <a:pt x="195" y="491"/>
                      <a:pt x="188" y="519"/>
                      <a:pt x="174" y="548"/>
                    </a:cubicBezTo>
                    <a:cubicBezTo>
                      <a:pt x="166" y="577"/>
                      <a:pt x="159" y="592"/>
                      <a:pt x="152" y="606"/>
                    </a:cubicBezTo>
                    <a:cubicBezTo>
                      <a:pt x="152" y="613"/>
                      <a:pt x="145" y="620"/>
                      <a:pt x="145" y="628"/>
                    </a:cubicBezTo>
                    <a:cubicBezTo>
                      <a:pt x="138" y="656"/>
                      <a:pt x="130" y="678"/>
                      <a:pt x="116" y="707"/>
                    </a:cubicBezTo>
                    <a:cubicBezTo>
                      <a:pt x="109" y="729"/>
                      <a:pt x="102" y="765"/>
                      <a:pt x="94" y="786"/>
                    </a:cubicBezTo>
                    <a:cubicBezTo>
                      <a:pt x="87" y="815"/>
                      <a:pt x="80" y="837"/>
                      <a:pt x="73" y="866"/>
                    </a:cubicBezTo>
                    <a:cubicBezTo>
                      <a:pt x="66" y="894"/>
                      <a:pt x="66" y="909"/>
                      <a:pt x="58" y="931"/>
                    </a:cubicBezTo>
                    <a:cubicBezTo>
                      <a:pt x="58" y="938"/>
                      <a:pt x="58" y="945"/>
                      <a:pt x="58" y="952"/>
                    </a:cubicBezTo>
                    <a:cubicBezTo>
                      <a:pt x="58" y="974"/>
                      <a:pt x="51" y="1003"/>
                      <a:pt x="44" y="1032"/>
                    </a:cubicBezTo>
                    <a:cubicBezTo>
                      <a:pt x="44" y="1053"/>
                      <a:pt x="37" y="1082"/>
                      <a:pt x="29" y="1111"/>
                    </a:cubicBezTo>
                    <a:lnTo>
                      <a:pt x="29" y="1190"/>
                    </a:lnTo>
                    <a:lnTo>
                      <a:pt x="29" y="1248"/>
                    </a:lnTo>
                    <a:lnTo>
                      <a:pt x="29" y="1298"/>
                    </a:lnTo>
                    <a:lnTo>
                      <a:pt x="2" y="5279"/>
                    </a:lnTo>
                    <a:lnTo>
                      <a:pt x="2" y="5279"/>
                    </a:lnTo>
                    <a:cubicBezTo>
                      <a:pt x="3" y="5268"/>
                      <a:pt x="4" y="5257"/>
                      <a:pt x="8" y="5244"/>
                    </a:cubicBezTo>
                    <a:cubicBezTo>
                      <a:pt x="15" y="5215"/>
                      <a:pt x="15" y="5193"/>
                      <a:pt x="15" y="5164"/>
                    </a:cubicBezTo>
                    <a:cubicBezTo>
                      <a:pt x="22" y="5135"/>
                      <a:pt x="22" y="5107"/>
                      <a:pt x="29" y="5085"/>
                    </a:cubicBezTo>
                    <a:cubicBezTo>
                      <a:pt x="37" y="5056"/>
                      <a:pt x="44" y="5027"/>
                      <a:pt x="51" y="4998"/>
                    </a:cubicBezTo>
                    <a:cubicBezTo>
                      <a:pt x="58" y="4970"/>
                      <a:pt x="58" y="4948"/>
                      <a:pt x="66" y="4919"/>
                    </a:cubicBezTo>
                    <a:cubicBezTo>
                      <a:pt x="73" y="4897"/>
                      <a:pt x="87" y="4869"/>
                      <a:pt x="94" y="4832"/>
                    </a:cubicBezTo>
                    <a:cubicBezTo>
                      <a:pt x="102" y="4796"/>
                      <a:pt x="109" y="4782"/>
                      <a:pt x="116" y="4753"/>
                    </a:cubicBezTo>
                    <a:cubicBezTo>
                      <a:pt x="130" y="4731"/>
                      <a:pt x="138" y="4703"/>
                      <a:pt x="152" y="4674"/>
                    </a:cubicBezTo>
                    <a:cubicBezTo>
                      <a:pt x="159" y="4645"/>
                      <a:pt x="174" y="4623"/>
                      <a:pt x="188" y="4594"/>
                    </a:cubicBezTo>
                    <a:cubicBezTo>
                      <a:pt x="195" y="4566"/>
                      <a:pt x="210" y="4537"/>
                      <a:pt x="224" y="4515"/>
                    </a:cubicBezTo>
                    <a:cubicBezTo>
                      <a:pt x="239" y="4486"/>
                      <a:pt x="253" y="4457"/>
                      <a:pt x="267" y="4429"/>
                    </a:cubicBezTo>
                    <a:cubicBezTo>
                      <a:pt x="282" y="4407"/>
                      <a:pt x="304" y="4364"/>
                      <a:pt x="325" y="4328"/>
                    </a:cubicBezTo>
                    <a:cubicBezTo>
                      <a:pt x="340" y="4313"/>
                      <a:pt x="347" y="4299"/>
                      <a:pt x="361" y="4284"/>
                    </a:cubicBezTo>
                    <a:cubicBezTo>
                      <a:pt x="390" y="4234"/>
                      <a:pt x="426" y="4183"/>
                      <a:pt x="462" y="4133"/>
                    </a:cubicBezTo>
                    <a:lnTo>
                      <a:pt x="491" y="0"/>
                    </a:lnTo>
                    <a:close/>
                    <a:moveTo>
                      <a:pt x="2" y="5279"/>
                    </a:moveTo>
                    <a:cubicBezTo>
                      <a:pt x="1" y="5291"/>
                      <a:pt x="1" y="5304"/>
                      <a:pt x="1" y="5323"/>
                    </a:cubicBezTo>
                    <a:lnTo>
                      <a:pt x="1" y="5431"/>
                    </a:lnTo>
                    <a:lnTo>
                      <a:pt x="2" y="5279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1" name="Google Shape;1611;p60"/>
              <p:cNvSpPr/>
              <p:nvPr/>
            </p:nvSpPr>
            <p:spPr>
              <a:xfrm>
                <a:off x="4427175" y="721700"/>
                <a:ext cx="185750" cy="145725"/>
              </a:xfrm>
              <a:custGeom>
                <a:rect b="b" l="l" r="r" t="t"/>
                <a:pathLst>
                  <a:path extrusionOk="0" h="5829" w="7430">
                    <a:moveTo>
                      <a:pt x="7429" y="1"/>
                    </a:moveTo>
                    <a:lnTo>
                      <a:pt x="29" y="1696"/>
                    </a:lnTo>
                    <a:lnTo>
                      <a:pt x="1" y="5828"/>
                    </a:lnTo>
                    <a:lnTo>
                      <a:pt x="7400" y="4133"/>
                    </a:lnTo>
                    <a:lnTo>
                      <a:pt x="7429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2" name="Google Shape;1612;p60"/>
              <p:cNvSpPr/>
              <p:nvPr/>
            </p:nvSpPr>
            <p:spPr>
              <a:xfrm>
                <a:off x="4400300" y="686900"/>
                <a:ext cx="27625" cy="180525"/>
              </a:xfrm>
              <a:custGeom>
                <a:rect b="b" l="l" r="r" t="t"/>
                <a:pathLst>
                  <a:path extrusionOk="0" h="7221" w="1105">
                    <a:moveTo>
                      <a:pt x="30" y="1"/>
                    </a:moveTo>
                    <a:lnTo>
                      <a:pt x="1" y="4133"/>
                    </a:lnTo>
                    <a:cubicBezTo>
                      <a:pt x="1" y="5201"/>
                      <a:pt x="369" y="6247"/>
                      <a:pt x="1076" y="7220"/>
                    </a:cubicBezTo>
                    <a:lnTo>
                      <a:pt x="1104" y="3088"/>
                    </a:lnTo>
                    <a:cubicBezTo>
                      <a:pt x="527" y="2294"/>
                      <a:pt x="174" y="1458"/>
                      <a:pt x="66" y="599"/>
                    </a:cubicBezTo>
                    <a:cubicBezTo>
                      <a:pt x="44" y="397"/>
                      <a:pt x="30" y="195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3" name="Google Shape;1613;p60"/>
              <p:cNvSpPr/>
              <p:nvPr/>
            </p:nvSpPr>
            <p:spPr>
              <a:xfrm>
                <a:off x="4390750" y="609200"/>
                <a:ext cx="222175" cy="154900"/>
              </a:xfrm>
              <a:custGeom>
                <a:rect b="b" l="l" r="r" t="t"/>
                <a:pathLst>
                  <a:path extrusionOk="0" h="6196" w="8887">
                    <a:moveTo>
                      <a:pt x="1530" y="0"/>
                    </a:moveTo>
                    <a:cubicBezTo>
                      <a:pt x="1" y="2049"/>
                      <a:pt x="94" y="4277"/>
                      <a:pt x="1486" y="6196"/>
                    </a:cubicBezTo>
                    <a:lnTo>
                      <a:pt x="8886" y="4508"/>
                    </a:lnTo>
                    <a:cubicBezTo>
                      <a:pt x="8244" y="3686"/>
                      <a:pt x="8180" y="2726"/>
                      <a:pt x="8843" y="1839"/>
                    </a:cubicBezTo>
                    <a:lnTo>
                      <a:pt x="1530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4" name="Google Shape;1614;p60"/>
            <p:cNvGrpSpPr/>
            <p:nvPr/>
          </p:nvGrpSpPr>
          <p:grpSpPr>
            <a:xfrm>
              <a:off x="6012699" y="624883"/>
              <a:ext cx="258950" cy="209025"/>
              <a:chOff x="4427350" y="850800"/>
              <a:chExt cx="258950" cy="209025"/>
            </a:xfrm>
          </p:grpSpPr>
          <p:sp>
            <p:nvSpPr>
              <p:cNvPr id="1615" name="Google Shape;1615;p60"/>
              <p:cNvSpPr/>
              <p:nvPr/>
            </p:nvSpPr>
            <p:spPr>
              <a:xfrm>
                <a:off x="4427350" y="893175"/>
                <a:ext cx="179975" cy="166650"/>
              </a:xfrm>
              <a:custGeom>
                <a:rect b="b" l="l" r="r" t="t"/>
                <a:pathLst>
                  <a:path extrusionOk="0" h="6666" w="7199">
                    <a:moveTo>
                      <a:pt x="30" y="1"/>
                    </a:moveTo>
                    <a:lnTo>
                      <a:pt x="1" y="2453"/>
                    </a:lnTo>
                    <a:cubicBezTo>
                      <a:pt x="679" y="3398"/>
                      <a:pt x="1681" y="4271"/>
                      <a:pt x="2958" y="5006"/>
                    </a:cubicBezTo>
                    <a:lnTo>
                      <a:pt x="3181" y="5136"/>
                    </a:lnTo>
                    <a:lnTo>
                      <a:pt x="3261" y="5179"/>
                    </a:lnTo>
                    <a:lnTo>
                      <a:pt x="3412" y="5259"/>
                    </a:lnTo>
                    <a:lnTo>
                      <a:pt x="3506" y="5309"/>
                    </a:lnTo>
                    <a:lnTo>
                      <a:pt x="3650" y="5381"/>
                    </a:lnTo>
                    <a:lnTo>
                      <a:pt x="3751" y="5432"/>
                    </a:lnTo>
                    <a:lnTo>
                      <a:pt x="3888" y="5497"/>
                    </a:lnTo>
                    <a:lnTo>
                      <a:pt x="3996" y="5547"/>
                    </a:lnTo>
                    <a:lnTo>
                      <a:pt x="4133" y="5612"/>
                    </a:lnTo>
                    <a:lnTo>
                      <a:pt x="4249" y="5670"/>
                    </a:lnTo>
                    <a:lnTo>
                      <a:pt x="4386" y="5727"/>
                    </a:lnTo>
                    <a:lnTo>
                      <a:pt x="4509" y="5778"/>
                    </a:lnTo>
                    <a:lnTo>
                      <a:pt x="4646" y="5836"/>
                    </a:lnTo>
                    <a:lnTo>
                      <a:pt x="4768" y="5886"/>
                    </a:lnTo>
                    <a:lnTo>
                      <a:pt x="4912" y="5944"/>
                    </a:lnTo>
                    <a:lnTo>
                      <a:pt x="4920" y="5944"/>
                    </a:lnTo>
                    <a:lnTo>
                      <a:pt x="4948" y="5958"/>
                    </a:lnTo>
                    <a:cubicBezTo>
                      <a:pt x="5049" y="5994"/>
                      <a:pt x="5158" y="6038"/>
                      <a:pt x="5266" y="6074"/>
                    </a:cubicBezTo>
                    <a:lnTo>
                      <a:pt x="5360" y="6110"/>
                    </a:lnTo>
                    <a:cubicBezTo>
                      <a:pt x="5475" y="6153"/>
                      <a:pt x="5598" y="6203"/>
                      <a:pt x="5720" y="6240"/>
                    </a:cubicBezTo>
                    <a:lnTo>
                      <a:pt x="5735" y="6247"/>
                    </a:lnTo>
                    <a:cubicBezTo>
                      <a:pt x="5857" y="6283"/>
                      <a:pt x="5973" y="6319"/>
                      <a:pt x="6095" y="6362"/>
                    </a:cubicBezTo>
                    <a:lnTo>
                      <a:pt x="6189" y="6391"/>
                    </a:lnTo>
                    <a:cubicBezTo>
                      <a:pt x="6319" y="6427"/>
                      <a:pt x="6441" y="6463"/>
                      <a:pt x="6571" y="6499"/>
                    </a:cubicBezTo>
                    <a:cubicBezTo>
                      <a:pt x="6651" y="6528"/>
                      <a:pt x="6737" y="6550"/>
                      <a:pt x="6816" y="6571"/>
                    </a:cubicBezTo>
                    <a:lnTo>
                      <a:pt x="6867" y="6586"/>
                    </a:lnTo>
                    <a:cubicBezTo>
                      <a:pt x="6968" y="6615"/>
                      <a:pt x="7069" y="6636"/>
                      <a:pt x="7170" y="6665"/>
                    </a:cubicBezTo>
                    <a:lnTo>
                      <a:pt x="7199" y="4213"/>
                    </a:lnTo>
                    <a:lnTo>
                      <a:pt x="6910" y="4133"/>
                    </a:lnTo>
                    <a:lnTo>
                      <a:pt x="6853" y="4119"/>
                    </a:lnTo>
                    <a:lnTo>
                      <a:pt x="6607" y="4054"/>
                    </a:lnTo>
                    <a:cubicBezTo>
                      <a:pt x="6485" y="4018"/>
                      <a:pt x="6355" y="3975"/>
                      <a:pt x="6225" y="3939"/>
                    </a:cubicBezTo>
                    <a:lnTo>
                      <a:pt x="6131" y="3910"/>
                    </a:lnTo>
                    <a:cubicBezTo>
                      <a:pt x="6009" y="3874"/>
                      <a:pt x="5893" y="3831"/>
                      <a:pt x="5771" y="3795"/>
                    </a:cubicBezTo>
                    <a:lnTo>
                      <a:pt x="5756" y="3787"/>
                    </a:lnTo>
                    <a:cubicBezTo>
                      <a:pt x="5634" y="3744"/>
                      <a:pt x="5511" y="3701"/>
                      <a:pt x="5396" y="3657"/>
                    </a:cubicBezTo>
                    <a:lnTo>
                      <a:pt x="5302" y="3629"/>
                    </a:lnTo>
                    <a:cubicBezTo>
                      <a:pt x="5194" y="3585"/>
                      <a:pt x="5085" y="3549"/>
                      <a:pt x="4977" y="3506"/>
                    </a:cubicBezTo>
                    <a:lnTo>
                      <a:pt x="4941" y="3492"/>
                    </a:lnTo>
                    <a:lnTo>
                      <a:pt x="4804" y="3434"/>
                    </a:lnTo>
                    <a:lnTo>
                      <a:pt x="4682" y="3383"/>
                    </a:lnTo>
                    <a:lnTo>
                      <a:pt x="4545" y="3326"/>
                    </a:lnTo>
                    <a:lnTo>
                      <a:pt x="4422" y="3275"/>
                    </a:lnTo>
                    <a:lnTo>
                      <a:pt x="4285" y="3218"/>
                    </a:lnTo>
                    <a:lnTo>
                      <a:pt x="4170" y="3160"/>
                    </a:lnTo>
                    <a:lnTo>
                      <a:pt x="4032" y="3102"/>
                    </a:lnTo>
                    <a:lnTo>
                      <a:pt x="3924" y="3044"/>
                    </a:lnTo>
                    <a:lnTo>
                      <a:pt x="3787" y="2980"/>
                    </a:lnTo>
                    <a:lnTo>
                      <a:pt x="3679" y="2929"/>
                    </a:lnTo>
                    <a:cubicBezTo>
                      <a:pt x="3636" y="2907"/>
                      <a:pt x="3585" y="2879"/>
                      <a:pt x="3542" y="2857"/>
                    </a:cubicBezTo>
                    <a:lnTo>
                      <a:pt x="3448" y="2806"/>
                    </a:lnTo>
                    <a:cubicBezTo>
                      <a:pt x="3398" y="2778"/>
                      <a:pt x="3347" y="2749"/>
                      <a:pt x="3297" y="2727"/>
                    </a:cubicBezTo>
                    <a:lnTo>
                      <a:pt x="3217" y="2684"/>
                    </a:lnTo>
                    <a:lnTo>
                      <a:pt x="2994" y="2554"/>
                    </a:lnTo>
                    <a:cubicBezTo>
                      <a:pt x="1717" y="1818"/>
                      <a:pt x="715" y="946"/>
                      <a:pt x="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6" name="Google Shape;1616;p60"/>
              <p:cNvSpPr/>
              <p:nvPr/>
            </p:nvSpPr>
            <p:spPr>
              <a:xfrm>
                <a:off x="4427900" y="850800"/>
                <a:ext cx="258400" cy="147700"/>
              </a:xfrm>
              <a:custGeom>
                <a:rect b="b" l="l" r="r" t="t"/>
                <a:pathLst>
                  <a:path extrusionOk="0" h="5908" w="10336">
                    <a:moveTo>
                      <a:pt x="7400" y="1"/>
                    </a:moveTo>
                    <a:lnTo>
                      <a:pt x="0" y="1696"/>
                    </a:lnTo>
                    <a:cubicBezTo>
                      <a:pt x="686" y="2641"/>
                      <a:pt x="1688" y="3513"/>
                      <a:pt x="2957" y="4249"/>
                    </a:cubicBezTo>
                    <a:cubicBezTo>
                      <a:pt x="4140" y="4934"/>
                      <a:pt x="5561" y="5497"/>
                      <a:pt x="7184" y="5908"/>
                    </a:cubicBezTo>
                    <a:lnTo>
                      <a:pt x="10336" y="1681"/>
                    </a:lnTo>
                    <a:cubicBezTo>
                      <a:pt x="9715" y="1530"/>
                      <a:pt x="9124" y="1299"/>
                      <a:pt x="8569" y="989"/>
                    </a:cubicBezTo>
                    <a:cubicBezTo>
                      <a:pt x="8122" y="737"/>
                      <a:pt x="7725" y="405"/>
                      <a:pt x="7400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7" name="Google Shape;1617;p60"/>
              <p:cNvSpPr/>
              <p:nvPr/>
            </p:nvSpPr>
            <p:spPr>
              <a:xfrm>
                <a:off x="4606775" y="892825"/>
                <a:ext cx="79525" cy="167000"/>
              </a:xfrm>
              <a:custGeom>
                <a:rect b="b" l="l" r="r" t="t"/>
                <a:pathLst>
                  <a:path extrusionOk="0" h="6680" w="3181">
                    <a:moveTo>
                      <a:pt x="3181" y="0"/>
                    </a:moveTo>
                    <a:lnTo>
                      <a:pt x="29" y="4227"/>
                    </a:lnTo>
                    <a:lnTo>
                      <a:pt x="0" y="6679"/>
                    </a:lnTo>
                    <a:lnTo>
                      <a:pt x="3181" y="2467"/>
                    </a:lnTo>
                    <a:lnTo>
                      <a:pt x="3181" y="0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18" name="Google Shape;1618;p60"/>
            <p:cNvGrpSpPr/>
            <p:nvPr/>
          </p:nvGrpSpPr>
          <p:grpSpPr>
            <a:xfrm>
              <a:off x="6192527" y="709277"/>
              <a:ext cx="269050" cy="141925"/>
              <a:chOff x="4703050" y="934300"/>
              <a:chExt cx="269050" cy="141925"/>
            </a:xfrm>
          </p:grpSpPr>
          <p:sp>
            <p:nvSpPr>
              <p:cNvPr id="1619" name="Google Shape;1619;p60"/>
              <p:cNvSpPr/>
              <p:nvPr/>
            </p:nvSpPr>
            <p:spPr>
              <a:xfrm>
                <a:off x="4704500" y="934300"/>
                <a:ext cx="267600" cy="122600"/>
              </a:xfrm>
              <a:custGeom>
                <a:rect b="b" l="l" r="r" t="t"/>
                <a:pathLst>
                  <a:path extrusionOk="0" h="4904" w="10704">
                    <a:moveTo>
                      <a:pt x="7761" y="0"/>
                    </a:moveTo>
                    <a:cubicBezTo>
                      <a:pt x="6993" y="194"/>
                      <a:pt x="6208" y="291"/>
                      <a:pt x="5423" y="291"/>
                    </a:cubicBezTo>
                    <a:cubicBezTo>
                      <a:pt x="4661" y="291"/>
                      <a:pt x="3899" y="199"/>
                      <a:pt x="3152" y="15"/>
                    </a:cubicBezTo>
                    <a:lnTo>
                      <a:pt x="0" y="4248"/>
                    </a:lnTo>
                    <a:cubicBezTo>
                      <a:pt x="1790" y="4685"/>
                      <a:pt x="3617" y="4903"/>
                      <a:pt x="5444" y="4903"/>
                    </a:cubicBezTo>
                    <a:cubicBezTo>
                      <a:pt x="7209" y="4903"/>
                      <a:pt x="8974" y="4699"/>
                      <a:pt x="10703" y="4292"/>
                    </a:cubicBezTo>
                    <a:lnTo>
                      <a:pt x="776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0" name="Google Shape;1620;p60"/>
              <p:cNvSpPr/>
              <p:nvPr/>
            </p:nvSpPr>
            <p:spPr>
              <a:xfrm>
                <a:off x="4703050" y="1040675"/>
                <a:ext cx="268875" cy="35550"/>
              </a:xfrm>
              <a:custGeom>
                <a:rect b="b" l="l" r="r" t="t"/>
                <a:pathLst>
                  <a:path extrusionOk="0" h="1422" w="10755">
                    <a:moveTo>
                      <a:pt x="29" y="1"/>
                    </a:moveTo>
                    <a:lnTo>
                      <a:pt x="1" y="772"/>
                    </a:lnTo>
                    <a:cubicBezTo>
                      <a:pt x="130" y="808"/>
                      <a:pt x="260" y="837"/>
                      <a:pt x="390" y="866"/>
                    </a:cubicBezTo>
                    <a:lnTo>
                      <a:pt x="513" y="895"/>
                    </a:lnTo>
                    <a:lnTo>
                      <a:pt x="787" y="953"/>
                    </a:lnTo>
                    <a:lnTo>
                      <a:pt x="859" y="967"/>
                    </a:lnTo>
                    <a:lnTo>
                      <a:pt x="938" y="981"/>
                    </a:lnTo>
                    <a:lnTo>
                      <a:pt x="1104" y="1017"/>
                    </a:lnTo>
                    <a:cubicBezTo>
                      <a:pt x="1162" y="1025"/>
                      <a:pt x="1219" y="1039"/>
                      <a:pt x="1277" y="1046"/>
                    </a:cubicBezTo>
                    <a:lnTo>
                      <a:pt x="1443" y="1075"/>
                    </a:lnTo>
                    <a:lnTo>
                      <a:pt x="1616" y="1111"/>
                    </a:lnTo>
                    <a:lnTo>
                      <a:pt x="1782" y="1133"/>
                    </a:lnTo>
                    <a:lnTo>
                      <a:pt x="1955" y="1162"/>
                    </a:lnTo>
                    <a:lnTo>
                      <a:pt x="2121" y="1191"/>
                    </a:lnTo>
                    <a:lnTo>
                      <a:pt x="2215" y="1205"/>
                    </a:lnTo>
                    <a:lnTo>
                      <a:pt x="2294" y="1212"/>
                    </a:lnTo>
                    <a:lnTo>
                      <a:pt x="2453" y="1234"/>
                    </a:lnTo>
                    <a:lnTo>
                      <a:pt x="2633" y="1256"/>
                    </a:lnTo>
                    <a:lnTo>
                      <a:pt x="2792" y="1277"/>
                    </a:lnTo>
                    <a:lnTo>
                      <a:pt x="2972" y="1299"/>
                    </a:lnTo>
                    <a:lnTo>
                      <a:pt x="3131" y="1313"/>
                    </a:lnTo>
                    <a:lnTo>
                      <a:pt x="3311" y="1328"/>
                    </a:lnTo>
                    <a:lnTo>
                      <a:pt x="3470" y="1342"/>
                    </a:lnTo>
                    <a:lnTo>
                      <a:pt x="3542" y="1349"/>
                    </a:lnTo>
                    <a:cubicBezTo>
                      <a:pt x="3578" y="1349"/>
                      <a:pt x="3614" y="1356"/>
                      <a:pt x="3650" y="1356"/>
                    </a:cubicBezTo>
                    <a:lnTo>
                      <a:pt x="3809" y="1371"/>
                    </a:lnTo>
                    <a:lnTo>
                      <a:pt x="3989" y="1385"/>
                    </a:lnTo>
                    <a:lnTo>
                      <a:pt x="4148" y="1393"/>
                    </a:lnTo>
                    <a:lnTo>
                      <a:pt x="4328" y="1400"/>
                    </a:lnTo>
                    <a:lnTo>
                      <a:pt x="4487" y="1407"/>
                    </a:lnTo>
                    <a:lnTo>
                      <a:pt x="4667" y="1414"/>
                    </a:lnTo>
                    <a:lnTo>
                      <a:pt x="4826" y="1421"/>
                    </a:lnTo>
                    <a:lnTo>
                      <a:pt x="6362" y="1421"/>
                    </a:lnTo>
                    <a:lnTo>
                      <a:pt x="6571" y="1407"/>
                    </a:lnTo>
                    <a:lnTo>
                      <a:pt x="6722" y="1400"/>
                    </a:lnTo>
                    <a:lnTo>
                      <a:pt x="6932" y="1393"/>
                    </a:lnTo>
                    <a:lnTo>
                      <a:pt x="7083" y="1378"/>
                    </a:lnTo>
                    <a:lnTo>
                      <a:pt x="7292" y="1364"/>
                    </a:lnTo>
                    <a:lnTo>
                      <a:pt x="7436" y="1349"/>
                    </a:lnTo>
                    <a:lnTo>
                      <a:pt x="7660" y="1335"/>
                    </a:lnTo>
                    <a:lnTo>
                      <a:pt x="7768" y="1320"/>
                    </a:lnTo>
                    <a:lnTo>
                      <a:pt x="7790" y="1320"/>
                    </a:lnTo>
                    <a:cubicBezTo>
                      <a:pt x="7927" y="1313"/>
                      <a:pt x="8057" y="1292"/>
                      <a:pt x="8187" y="1277"/>
                    </a:cubicBezTo>
                    <a:lnTo>
                      <a:pt x="8280" y="1270"/>
                    </a:lnTo>
                    <a:cubicBezTo>
                      <a:pt x="8381" y="1256"/>
                      <a:pt x="8490" y="1241"/>
                      <a:pt x="8590" y="1227"/>
                    </a:cubicBezTo>
                    <a:lnTo>
                      <a:pt x="8713" y="1212"/>
                    </a:lnTo>
                    <a:cubicBezTo>
                      <a:pt x="8821" y="1198"/>
                      <a:pt x="8922" y="1183"/>
                      <a:pt x="9023" y="1162"/>
                    </a:cubicBezTo>
                    <a:lnTo>
                      <a:pt x="9110" y="1155"/>
                    </a:lnTo>
                    <a:cubicBezTo>
                      <a:pt x="9240" y="1133"/>
                      <a:pt x="9369" y="1104"/>
                      <a:pt x="9499" y="1082"/>
                    </a:cubicBezTo>
                    <a:lnTo>
                      <a:pt x="9521" y="1082"/>
                    </a:lnTo>
                    <a:lnTo>
                      <a:pt x="9564" y="1075"/>
                    </a:lnTo>
                    <a:cubicBezTo>
                      <a:pt x="9752" y="1039"/>
                      <a:pt x="9939" y="1003"/>
                      <a:pt x="10120" y="967"/>
                    </a:cubicBezTo>
                    <a:lnTo>
                      <a:pt x="10156" y="960"/>
                    </a:lnTo>
                    <a:cubicBezTo>
                      <a:pt x="10350" y="917"/>
                      <a:pt x="10538" y="873"/>
                      <a:pt x="10725" y="830"/>
                    </a:cubicBezTo>
                    <a:lnTo>
                      <a:pt x="10754" y="51"/>
                    </a:lnTo>
                    <a:lnTo>
                      <a:pt x="10754" y="51"/>
                    </a:lnTo>
                    <a:cubicBezTo>
                      <a:pt x="10574" y="87"/>
                      <a:pt x="10379" y="123"/>
                      <a:pt x="10192" y="166"/>
                    </a:cubicBezTo>
                    <a:lnTo>
                      <a:pt x="10156" y="174"/>
                    </a:lnTo>
                    <a:cubicBezTo>
                      <a:pt x="9968" y="217"/>
                      <a:pt x="9781" y="253"/>
                      <a:pt x="9593" y="282"/>
                    </a:cubicBezTo>
                    <a:lnTo>
                      <a:pt x="9535" y="296"/>
                    </a:lnTo>
                    <a:cubicBezTo>
                      <a:pt x="9405" y="318"/>
                      <a:pt x="9276" y="340"/>
                      <a:pt x="9146" y="361"/>
                    </a:cubicBezTo>
                    <a:cubicBezTo>
                      <a:pt x="9117" y="368"/>
                      <a:pt x="9088" y="368"/>
                      <a:pt x="9059" y="376"/>
                    </a:cubicBezTo>
                    <a:lnTo>
                      <a:pt x="8749" y="419"/>
                    </a:lnTo>
                    <a:lnTo>
                      <a:pt x="8627" y="440"/>
                    </a:lnTo>
                    <a:lnTo>
                      <a:pt x="8309" y="477"/>
                    </a:lnTo>
                    <a:lnTo>
                      <a:pt x="8223" y="491"/>
                    </a:lnTo>
                    <a:cubicBezTo>
                      <a:pt x="8093" y="505"/>
                      <a:pt x="7956" y="520"/>
                      <a:pt x="7826" y="534"/>
                    </a:cubicBezTo>
                    <a:lnTo>
                      <a:pt x="7696" y="541"/>
                    </a:lnTo>
                    <a:lnTo>
                      <a:pt x="7473" y="563"/>
                    </a:lnTo>
                    <a:lnTo>
                      <a:pt x="7328" y="578"/>
                    </a:lnTo>
                    <a:lnTo>
                      <a:pt x="7112" y="592"/>
                    </a:lnTo>
                    <a:lnTo>
                      <a:pt x="6968" y="599"/>
                    </a:lnTo>
                    <a:lnTo>
                      <a:pt x="6751" y="614"/>
                    </a:lnTo>
                    <a:lnTo>
                      <a:pt x="6607" y="628"/>
                    </a:lnTo>
                    <a:lnTo>
                      <a:pt x="6391" y="635"/>
                    </a:lnTo>
                    <a:lnTo>
                      <a:pt x="6239" y="642"/>
                    </a:lnTo>
                    <a:lnTo>
                      <a:pt x="4696" y="642"/>
                    </a:lnTo>
                    <a:lnTo>
                      <a:pt x="4515" y="635"/>
                    </a:lnTo>
                    <a:lnTo>
                      <a:pt x="4357" y="628"/>
                    </a:lnTo>
                    <a:lnTo>
                      <a:pt x="4176" y="614"/>
                    </a:lnTo>
                    <a:lnTo>
                      <a:pt x="4018" y="606"/>
                    </a:lnTo>
                    <a:lnTo>
                      <a:pt x="3838" y="592"/>
                    </a:lnTo>
                    <a:lnTo>
                      <a:pt x="3679" y="585"/>
                    </a:lnTo>
                    <a:lnTo>
                      <a:pt x="3499" y="570"/>
                    </a:lnTo>
                    <a:lnTo>
                      <a:pt x="3340" y="556"/>
                    </a:lnTo>
                    <a:lnTo>
                      <a:pt x="3160" y="534"/>
                    </a:lnTo>
                    <a:lnTo>
                      <a:pt x="3001" y="520"/>
                    </a:lnTo>
                    <a:lnTo>
                      <a:pt x="2821" y="498"/>
                    </a:lnTo>
                    <a:lnTo>
                      <a:pt x="2662" y="484"/>
                    </a:lnTo>
                    <a:lnTo>
                      <a:pt x="2482" y="462"/>
                    </a:lnTo>
                    <a:lnTo>
                      <a:pt x="2323" y="440"/>
                    </a:lnTo>
                    <a:lnTo>
                      <a:pt x="2150" y="412"/>
                    </a:lnTo>
                    <a:lnTo>
                      <a:pt x="1977" y="390"/>
                    </a:lnTo>
                    <a:lnTo>
                      <a:pt x="1811" y="361"/>
                    </a:lnTo>
                    <a:lnTo>
                      <a:pt x="1638" y="332"/>
                    </a:lnTo>
                    <a:lnTo>
                      <a:pt x="1472" y="303"/>
                    </a:lnTo>
                    <a:lnTo>
                      <a:pt x="1299" y="275"/>
                    </a:lnTo>
                    <a:lnTo>
                      <a:pt x="1133" y="239"/>
                    </a:lnTo>
                    <a:lnTo>
                      <a:pt x="960" y="210"/>
                    </a:lnTo>
                    <a:lnTo>
                      <a:pt x="816" y="174"/>
                    </a:lnTo>
                    <a:lnTo>
                      <a:pt x="541" y="116"/>
                    </a:lnTo>
                    <a:lnTo>
                      <a:pt x="419" y="87"/>
                    </a:lnTo>
                    <a:cubicBezTo>
                      <a:pt x="289" y="58"/>
                      <a:pt x="159" y="29"/>
                      <a:pt x="29" y="1"/>
                    </a:cubicBez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21" name="Google Shape;1621;p60"/>
          <p:cNvGrpSpPr/>
          <p:nvPr/>
        </p:nvGrpSpPr>
        <p:grpSpPr>
          <a:xfrm rot="5400000">
            <a:off x="7811864" y="752915"/>
            <a:ext cx="87395" cy="517491"/>
            <a:chOff x="4427900" y="1369375"/>
            <a:chExt cx="77375" cy="458200"/>
          </a:xfrm>
        </p:grpSpPr>
        <p:grpSp>
          <p:nvGrpSpPr>
            <p:cNvPr id="1622" name="Google Shape;1622;p60"/>
            <p:cNvGrpSpPr/>
            <p:nvPr/>
          </p:nvGrpSpPr>
          <p:grpSpPr>
            <a:xfrm>
              <a:off x="4427900" y="1369375"/>
              <a:ext cx="36800" cy="458200"/>
              <a:chOff x="4427900" y="1369375"/>
              <a:chExt cx="36800" cy="458200"/>
            </a:xfrm>
          </p:grpSpPr>
          <p:sp>
            <p:nvSpPr>
              <p:cNvPr id="1623" name="Google Shape;1623;p60"/>
              <p:cNvSpPr/>
              <p:nvPr/>
            </p:nvSpPr>
            <p:spPr>
              <a:xfrm>
                <a:off x="4428250" y="1369375"/>
                <a:ext cx="2375" cy="458200"/>
              </a:xfrm>
              <a:custGeom>
                <a:rect b="b" l="l" r="r" t="t"/>
                <a:pathLst>
                  <a:path extrusionOk="0" h="18328" w="95">
                    <a:moveTo>
                      <a:pt x="48" y="1"/>
                    </a:moveTo>
                    <a:cubicBezTo>
                      <a:pt x="24" y="1"/>
                      <a:pt x="1" y="15"/>
                      <a:pt x="1" y="44"/>
                    </a:cubicBezTo>
                    <a:lnTo>
                      <a:pt x="1" y="18284"/>
                    </a:lnTo>
                    <a:cubicBezTo>
                      <a:pt x="1" y="18306"/>
                      <a:pt x="22" y="18328"/>
                      <a:pt x="51" y="18328"/>
                    </a:cubicBezTo>
                    <a:cubicBezTo>
                      <a:pt x="73" y="18328"/>
                      <a:pt x="95" y="18306"/>
                      <a:pt x="95" y="18284"/>
                    </a:cubicBezTo>
                    <a:lnTo>
                      <a:pt x="95" y="44"/>
                    </a:lnTo>
                    <a:cubicBezTo>
                      <a:pt x="95" y="15"/>
                      <a:pt x="71" y="1"/>
                      <a:pt x="48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4" name="Google Shape;1624;p60"/>
              <p:cNvSpPr/>
              <p:nvPr/>
            </p:nvSpPr>
            <p:spPr>
              <a:xfrm>
                <a:off x="4427900" y="1369375"/>
                <a:ext cx="36800" cy="2200"/>
              </a:xfrm>
              <a:custGeom>
                <a:rect b="b" l="l" r="r" t="t"/>
                <a:pathLst>
                  <a:path extrusionOk="0" h="88" w="147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5" name="Google Shape;1625;p60"/>
              <p:cNvSpPr/>
              <p:nvPr/>
            </p:nvSpPr>
            <p:spPr>
              <a:xfrm>
                <a:off x="4428250" y="1383625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6" name="Google Shape;1626;p60"/>
              <p:cNvSpPr/>
              <p:nvPr/>
            </p:nvSpPr>
            <p:spPr>
              <a:xfrm>
                <a:off x="4428250" y="139787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7" name="Google Shape;1627;p60"/>
              <p:cNvSpPr/>
              <p:nvPr/>
            </p:nvSpPr>
            <p:spPr>
              <a:xfrm>
                <a:off x="4428250" y="1412125"/>
                <a:ext cx="36100" cy="2175"/>
              </a:xfrm>
              <a:custGeom>
                <a:rect b="b" l="l" r="r" t="t"/>
                <a:pathLst>
                  <a:path extrusionOk="0" h="87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8" name="Google Shape;1628;p60"/>
              <p:cNvSpPr/>
              <p:nvPr/>
            </p:nvSpPr>
            <p:spPr>
              <a:xfrm>
                <a:off x="4427900" y="1426350"/>
                <a:ext cx="18050" cy="2200"/>
              </a:xfrm>
              <a:custGeom>
                <a:rect b="b" l="l" r="r" t="t"/>
                <a:pathLst>
                  <a:path extrusionOk="0" h="88" w="722">
                    <a:moveTo>
                      <a:pt x="65" y="1"/>
                    </a:moveTo>
                    <a:cubicBezTo>
                      <a:pt x="0" y="1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9" name="Google Shape;1629;p60"/>
              <p:cNvSpPr/>
              <p:nvPr/>
            </p:nvSpPr>
            <p:spPr>
              <a:xfrm>
                <a:off x="4428250" y="14406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0" name="Google Shape;1630;p60"/>
              <p:cNvSpPr/>
              <p:nvPr/>
            </p:nvSpPr>
            <p:spPr>
              <a:xfrm>
                <a:off x="4428250" y="1454850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3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1" name="Google Shape;1631;p60"/>
              <p:cNvSpPr/>
              <p:nvPr/>
            </p:nvSpPr>
            <p:spPr>
              <a:xfrm>
                <a:off x="4427900" y="1469100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2" name="Google Shape;1632;p60"/>
              <p:cNvSpPr/>
              <p:nvPr/>
            </p:nvSpPr>
            <p:spPr>
              <a:xfrm>
                <a:off x="4427900" y="1483350"/>
                <a:ext cx="18050" cy="2350"/>
              </a:xfrm>
              <a:custGeom>
                <a:rect b="b" l="l" r="r" t="t"/>
                <a:pathLst>
                  <a:path extrusionOk="0" h="94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3" name="Google Shape;1633;p60"/>
              <p:cNvSpPr/>
              <p:nvPr/>
            </p:nvSpPr>
            <p:spPr>
              <a:xfrm>
                <a:off x="4428250" y="149757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73"/>
                      <a:pt x="1443" y="44"/>
                    </a:cubicBezTo>
                    <a:cubicBezTo>
                      <a:pt x="1443" y="22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4" name="Google Shape;1634;p60"/>
              <p:cNvSpPr/>
              <p:nvPr/>
            </p:nvSpPr>
            <p:spPr>
              <a:xfrm>
                <a:off x="4428250" y="151182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5" name="Google Shape;1635;p60"/>
              <p:cNvSpPr/>
              <p:nvPr/>
            </p:nvSpPr>
            <p:spPr>
              <a:xfrm>
                <a:off x="4427900" y="152607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0"/>
                    </a:moveTo>
                    <a:cubicBezTo>
                      <a:pt x="0" y="0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6" name="Google Shape;1636;p60"/>
              <p:cNvSpPr/>
              <p:nvPr/>
            </p:nvSpPr>
            <p:spPr>
              <a:xfrm>
                <a:off x="4428250" y="15403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43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7" name="Google Shape;1637;p60"/>
              <p:cNvSpPr/>
              <p:nvPr/>
            </p:nvSpPr>
            <p:spPr>
              <a:xfrm>
                <a:off x="4428250" y="155455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3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3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8" name="Google Shape;1638;p60"/>
              <p:cNvSpPr/>
              <p:nvPr/>
            </p:nvSpPr>
            <p:spPr>
              <a:xfrm>
                <a:off x="4428250" y="15688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650" y="95"/>
                    </a:lnTo>
                    <a:cubicBezTo>
                      <a:pt x="672" y="95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39" name="Google Shape;1639;p60"/>
              <p:cNvSpPr/>
              <p:nvPr/>
            </p:nvSpPr>
            <p:spPr>
              <a:xfrm>
                <a:off x="4427900" y="1583050"/>
                <a:ext cx="36800" cy="2375"/>
              </a:xfrm>
              <a:custGeom>
                <a:rect b="b" l="l" r="r" t="t"/>
                <a:pathLst>
                  <a:path extrusionOk="0" h="95" w="147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1414" y="94"/>
                    </a:lnTo>
                    <a:cubicBezTo>
                      <a:pt x="1472" y="94"/>
                      <a:pt x="1472" y="1"/>
                      <a:pt x="141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0" name="Google Shape;1640;p60"/>
              <p:cNvSpPr/>
              <p:nvPr/>
            </p:nvSpPr>
            <p:spPr>
              <a:xfrm>
                <a:off x="4428250" y="1597300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44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1" name="Google Shape;1641;p60"/>
              <p:cNvSpPr/>
              <p:nvPr/>
            </p:nvSpPr>
            <p:spPr>
              <a:xfrm>
                <a:off x="4428250" y="1611550"/>
                <a:ext cx="17350" cy="2350"/>
              </a:xfrm>
              <a:custGeom>
                <a:rect b="b" l="l" r="r" t="t"/>
                <a:pathLst>
                  <a:path extrusionOk="0" h="94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2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2" name="Google Shape;1642;p60"/>
              <p:cNvSpPr/>
              <p:nvPr/>
            </p:nvSpPr>
            <p:spPr>
              <a:xfrm>
                <a:off x="4428250" y="1625775"/>
                <a:ext cx="36100" cy="2375"/>
              </a:xfrm>
              <a:custGeom>
                <a:rect b="b" l="l" r="r" t="t"/>
                <a:pathLst>
                  <a:path extrusionOk="0" h="95" w="1444">
                    <a:moveTo>
                      <a:pt x="51" y="1"/>
                    </a:moveTo>
                    <a:cubicBezTo>
                      <a:pt x="22" y="1"/>
                      <a:pt x="1" y="23"/>
                      <a:pt x="1" y="51"/>
                    </a:cubicBezTo>
                    <a:cubicBezTo>
                      <a:pt x="1" y="73"/>
                      <a:pt x="22" y="95"/>
                      <a:pt x="51" y="95"/>
                    </a:cubicBezTo>
                    <a:lnTo>
                      <a:pt x="1400" y="95"/>
                    </a:lnTo>
                    <a:cubicBezTo>
                      <a:pt x="1422" y="95"/>
                      <a:pt x="1443" y="73"/>
                      <a:pt x="1443" y="51"/>
                    </a:cubicBezTo>
                    <a:cubicBezTo>
                      <a:pt x="1443" y="23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3" name="Google Shape;1643;p60"/>
              <p:cNvSpPr/>
              <p:nvPr/>
            </p:nvSpPr>
            <p:spPr>
              <a:xfrm>
                <a:off x="4427900" y="1640025"/>
                <a:ext cx="18050" cy="2375"/>
              </a:xfrm>
              <a:custGeom>
                <a:rect b="b" l="l" r="r" t="t"/>
                <a:pathLst>
                  <a:path extrusionOk="0" h="95" w="722">
                    <a:moveTo>
                      <a:pt x="65" y="1"/>
                    </a:moveTo>
                    <a:cubicBezTo>
                      <a:pt x="0" y="1"/>
                      <a:pt x="0" y="94"/>
                      <a:pt x="65" y="94"/>
                    </a:cubicBezTo>
                    <a:lnTo>
                      <a:pt x="664" y="94"/>
                    </a:lnTo>
                    <a:cubicBezTo>
                      <a:pt x="722" y="94"/>
                      <a:pt x="722" y="1"/>
                      <a:pt x="664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4" name="Google Shape;1644;p60"/>
              <p:cNvSpPr/>
              <p:nvPr/>
            </p:nvSpPr>
            <p:spPr>
              <a:xfrm>
                <a:off x="4428250" y="16542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94"/>
                      <a:pt x="693" y="73"/>
                      <a:pt x="693" y="51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5" name="Google Shape;1645;p60"/>
              <p:cNvSpPr/>
              <p:nvPr/>
            </p:nvSpPr>
            <p:spPr>
              <a:xfrm>
                <a:off x="4428250" y="1668525"/>
                <a:ext cx="36100" cy="2350"/>
              </a:xfrm>
              <a:custGeom>
                <a:rect b="b" l="l" r="r" t="t"/>
                <a:pathLst>
                  <a:path extrusionOk="0" h="94" w="1444">
                    <a:moveTo>
                      <a:pt x="51" y="0"/>
                    </a:moveTo>
                    <a:cubicBezTo>
                      <a:pt x="22" y="0"/>
                      <a:pt x="1" y="22"/>
                      <a:pt x="1" y="51"/>
                    </a:cubicBezTo>
                    <a:cubicBezTo>
                      <a:pt x="1" y="72"/>
                      <a:pt x="22" y="94"/>
                      <a:pt x="51" y="94"/>
                    </a:cubicBezTo>
                    <a:lnTo>
                      <a:pt x="1400" y="94"/>
                    </a:lnTo>
                    <a:cubicBezTo>
                      <a:pt x="1422" y="94"/>
                      <a:pt x="1443" y="72"/>
                      <a:pt x="1443" y="51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6" name="Google Shape;1646;p60"/>
              <p:cNvSpPr/>
              <p:nvPr/>
            </p:nvSpPr>
            <p:spPr>
              <a:xfrm>
                <a:off x="4428250" y="168295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7" name="Google Shape;1647;p60"/>
              <p:cNvSpPr/>
              <p:nvPr/>
            </p:nvSpPr>
            <p:spPr>
              <a:xfrm>
                <a:off x="4427900" y="1697200"/>
                <a:ext cx="18050" cy="2175"/>
              </a:xfrm>
              <a:custGeom>
                <a:rect b="b" l="l" r="r" t="t"/>
                <a:pathLst>
                  <a:path extrusionOk="0" h="87" w="72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664" y="87"/>
                    </a:lnTo>
                    <a:cubicBezTo>
                      <a:pt x="722" y="87"/>
                      <a:pt x="722" y="0"/>
                      <a:pt x="66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8" name="Google Shape;1648;p60"/>
              <p:cNvSpPr/>
              <p:nvPr/>
            </p:nvSpPr>
            <p:spPr>
              <a:xfrm>
                <a:off x="4428250" y="1711425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6"/>
                      <a:pt x="1443" y="44"/>
                    </a:cubicBezTo>
                    <a:cubicBezTo>
                      <a:pt x="1443" y="15"/>
                      <a:pt x="1422" y="1"/>
                      <a:pt x="140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49" name="Google Shape;1649;p60"/>
              <p:cNvSpPr/>
              <p:nvPr/>
            </p:nvSpPr>
            <p:spPr>
              <a:xfrm>
                <a:off x="4428250" y="1725675"/>
                <a:ext cx="17350" cy="2375"/>
              </a:xfrm>
              <a:custGeom>
                <a:rect b="b" l="l" r="r" t="t"/>
                <a:pathLst>
                  <a:path extrusionOk="0" h="95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73"/>
                      <a:pt x="22" y="94"/>
                      <a:pt x="51" y="94"/>
                    </a:cubicBezTo>
                    <a:lnTo>
                      <a:pt x="650" y="94"/>
                    </a:lnTo>
                    <a:cubicBezTo>
                      <a:pt x="672" y="87"/>
                      <a:pt x="693" y="73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0" name="Google Shape;1650;p60"/>
              <p:cNvSpPr/>
              <p:nvPr/>
            </p:nvSpPr>
            <p:spPr>
              <a:xfrm>
                <a:off x="4428250" y="1739925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15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4"/>
                    </a:cubicBezTo>
                    <a:cubicBezTo>
                      <a:pt x="693" y="15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1" name="Google Shape;1651;p60"/>
              <p:cNvSpPr/>
              <p:nvPr/>
            </p:nvSpPr>
            <p:spPr>
              <a:xfrm>
                <a:off x="4427900" y="1754175"/>
                <a:ext cx="36800" cy="2175"/>
              </a:xfrm>
              <a:custGeom>
                <a:rect b="b" l="l" r="r" t="t"/>
                <a:pathLst>
                  <a:path extrusionOk="0" h="87" w="1472">
                    <a:moveTo>
                      <a:pt x="65" y="0"/>
                    </a:moveTo>
                    <a:cubicBezTo>
                      <a:pt x="0" y="0"/>
                      <a:pt x="0" y="87"/>
                      <a:pt x="65" y="87"/>
                    </a:cubicBezTo>
                    <a:lnTo>
                      <a:pt x="1414" y="87"/>
                    </a:lnTo>
                    <a:cubicBezTo>
                      <a:pt x="1472" y="87"/>
                      <a:pt x="1472" y="0"/>
                      <a:pt x="1414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2" name="Google Shape;1652;p60"/>
              <p:cNvSpPr/>
              <p:nvPr/>
            </p:nvSpPr>
            <p:spPr>
              <a:xfrm>
                <a:off x="4428250" y="176840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15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15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3" name="Google Shape;1653;p60"/>
              <p:cNvSpPr/>
              <p:nvPr/>
            </p:nvSpPr>
            <p:spPr>
              <a:xfrm>
                <a:off x="4428250" y="1782650"/>
                <a:ext cx="17350" cy="2200"/>
              </a:xfrm>
              <a:custGeom>
                <a:rect b="b" l="l" r="r" t="t"/>
                <a:pathLst>
                  <a:path extrusionOk="0" h="88" w="694">
                    <a:moveTo>
                      <a:pt x="51" y="1"/>
                    </a:moveTo>
                    <a:cubicBezTo>
                      <a:pt x="22" y="1"/>
                      <a:pt x="1" y="22"/>
                      <a:pt x="1" y="44"/>
                    </a:cubicBezTo>
                    <a:cubicBezTo>
                      <a:pt x="1" y="66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6"/>
                      <a:pt x="693" y="44"/>
                    </a:cubicBezTo>
                    <a:cubicBezTo>
                      <a:pt x="693" y="22"/>
                      <a:pt x="672" y="1"/>
                      <a:pt x="650" y="1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4" name="Google Shape;1654;p60"/>
              <p:cNvSpPr/>
              <p:nvPr/>
            </p:nvSpPr>
            <p:spPr>
              <a:xfrm>
                <a:off x="4428250" y="1825400"/>
                <a:ext cx="17350" cy="2175"/>
              </a:xfrm>
              <a:custGeom>
                <a:rect b="b" l="l" r="r" t="t"/>
                <a:pathLst>
                  <a:path extrusionOk="0" h="87" w="694">
                    <a:moveTo>
                      <a:pt x="51" y="0"/>
                    </a:moveTo>
                    <a:cubicBezTo>
                      <a:pt x="22" y="0"/>
                      <a:pt x="1" y="22"/>
                      <a:pt x="1" y="43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650" y="87"/>
                    </a:lnTo>
                    <a:cubicBezTo>
                      <a:pt x="672" y="87"/>
                      <a:pt x="693" y="65"/>
                      <a:pt x="693" y="43"/>
                    </a:cubicBezTo>
                    <a:cubicBezTo>
                      <a:pt x="693" y="22"/>
                      <a:pt x="672" y="0"/>
                      <a:pt x="65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5" name="Google Shape;1655;p60"/>
              <p:cNvSpPr/>
              <p:nvPr/>
            </p:nvSpPr>
            <p:spPr>
              <a:xfrm>
                <a:off x="4428250" y="1796900"/>
                <a:ext cx="36100" cy="2200"/>
              </a:xfrm>
              <a:custGeom>
                <a:rect b="b" l="l" r="r" t="t"/>
                <a:pathLst>
                  <a:path extrusionOk="0" h="88" w="1444">
                    <a:moveTo>
                      <a:pt x="51" y="0"/>
                    </a:moveTo>
                    <a:cubicBezTo>
                      <a:pt x="22" y="0"/>
                      <a:pt x="1" y="22"/>
                      <a:pt x="1" y="44"/>
                    </a:cubicBezTo>
                    <a:cubicBezTo>
                      <a:pt x="1" y="65"/>
                      <a:pt x="22" y="87"/>
                      <a:pt x="51" y="87"/>
                    </a:cubicBezTo>
                    <a:lnTo>
                      <a:pt x="1400" y="87"/>
                    </a:lnTo>
                    <a:cubicBezTo>
                      <a:pt x="1422" y="87"/>
                      <a:pt x="1443" y="65"/>
                      <a:pt x="1443" y="44"/>
                    </a:cubicBezTo>
                    <a:cubicBezTo>
                      <a:pt x="1443" y="22"/>
                      <a:pt x="1422" y="0"/>
                      <a:pt x="1400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56" name="Google Shape;1656;p60"/>
            <p:cNvGrpSpPr/>
            <p:nvPr/>
          </p:nvGrpSpPr>
          <p:grpSpPr>
            <a:xfrm>
              <a:off x="4488850" y="1372625"/>
              <a:ext cx="16425" cy="169875"/>
              <a:chOff x="4488850" y="1372625"/>
              <a:chExt cx="16425" cy="169875"/>
            </a:xfrm>
          </p:grpSpPr>
          <p:sp>
            <p:nvSpPr>
              <p:cNvPr id="1657" name="Google Shape;1657;p60"/>
              <p:cNvSpPr/>
              <p:nvPr/>
            </p:nvSpPr>
            <p:spPr>
              <a:xfrm>
                <a:off x="4488850" y="13726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1D262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8" name="Google Shape;1658;p60"/>
              <p:cNvSpPr/>
              <p:nvPr/>
            </p:nvSpPr>
            <p:spPr>
              <a:xfrm>
                <a:off x="4488850" y="13982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59" name="Google Shape;1659;p60"/>
              <p:cNvSpPr/>
              <p:nvPr/>
            </p:nvSpPr>
            <p:spPr>
              <a:xfrm>
                <a:off x="4488850" y="1423825"/>
                <a:ext cx="16425" cy="16625"/>
              </a:xfrm>
              <a:custGeom>
                <a:rect b="b" l="l" r="r" t="t"/>
                <a:pathLst>
                  <a:path extrusionOk="0" h="665" w="657">
                    <a:moveTo>
                      <a:pt x="0" y="1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0" name="Google Shape;1660;p60"/>
              <p:cNvSpPr/>
              <p:nvPr/>
            </p:nvSpPr>
            <p:spPr>
              <a:xfrm>
                <a:off x="4488850" y="1449450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6"/>
                    </a:lnTo>
                    <a:lnTo>
                      <a:pt x="657" y="656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1" name="Google Shape;1661;p60"/>
              <p:cNvSpPr/>
              <p:nvPr/>
            </p:nvSpPr>
            <p:spPr>
              <a:xfrm>
                <a:off x="4488850" y="14748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2" name="Google Shape;1662;p60"/>
              <p:cNvSpPr/>
              <p:nvPr/>
            </p:nvSpPr>
            <p:spPr>
              <a:xfrm>
                <a:off x="4488850" y="1500475"/>
                <a:ext cx="16425" cy="16600"/>
              </a:xfrm>
              <a:custGeom>
                <a:rect b="b" l="l" r="r" t="t"/>
                <a:pathLst>
                  <a:path extrusionOk="0" h="664" w="657">
                    <a:moveTo>
                      <a:pt x="0" y="0"/>
                    </a:moveTo>
                    <a:lnTo>
                      <a:pt x="0" y="664"/>
                    </a:lnTo>
                    <a:lnTo>
                      <a:pt x="657" y="664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63" name="Google Shape;1663;p60"/>
              <p:cNvSpPr/>
              <p:nvPr/>
            </p:nvSpPr>
            <p:spPr>
              <a:xfrm>
                <a:off x="4488850" y="1526075"/>
                <a:ext cx="16425" cy="16425"/>
              </a:xfrm>
              <a:custGeom>
                <a:rect b="b" l="l" r="r" t="t"/>
                <a:pathLst>
                  <a:path extrusionOk="0" h="657" w="657">
                    <a:moveTo>
                      <a:pt x="0" y="0"/>
                    </a:moveTo>
                    <a:lnTo>
                      <a:pt x="0" y="657"/>
                    </a:lnTo>
                    <a:lnTo>
                      <a:pt x="657" y="657"/>
                    </a:lnTo>
                    <a:lnTo>
                      <a:pt x="657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64" name="Google Shape;1664;p60"/>
          <p:cNvGrpSpPr/>
          <p:nvPr/>
        </p:nvGrpSpPr>
        <p:grpSpPr>
          <a:xfrm>
            <a:off x="4553653" y="1403110"/>
            <a:ext cx="287997" cy="219067"/>
            <a:chOff x="5023100" y="253750"/>
            <a:chExt cx="255000" cy="193950"/>
          </a:xfrm>
        </p:grpSpPr>
        <p:sp>
          <p:nvSpPr>
            <p:cNvPr id="1665" name="Google Shape;1665;p60"/>
            <p:cNvSpPr/>
            <p:nvPr/>
          </p:nvSpPr>
          <p:spPr>
            <a:xfrm>
              <a:off x="5023100" y="253750"/>
              <a:ext cx="255000" cy="193950"/>
            </a:xfrm>
            <a:custGeom>
              <a:rect b="b" l="l" r="r" t="t"/>
              <a:pathLst>
                <a:path extrusionOk="0" h="7758" w="10200">
                  <a:moveTo>
                    <a:pt x="5093" y="1"/>
                  </a:moveTo>
                  <a:cubicBezTo>
                    <a:pt x="3789" y="1"/>
                    <a:pt x="2486" y="287"/>
                    <a:pt x="1494" y="861"/>
                  </a:cubicBezTo>
                  <a:cubicBezTo>
                    <a:pt x="499" y="1438"/>
                    <a:pt x="1" y="2188"/>
                    <a:pt x="1" y="2945"/>
                  </a:cubicBezTo>
                  <a:lnTo>
                    <a:pt x="1" y="4957"/>
                  </a:lnTo>
                  <a:lnTo>
                    <a:pt x="8" y="4957"/>
                  </a:lnTo>
                  <a:cubicBezTo>
                    <a:pt x="66" y="5664"/>
                    <a:pt x="563" y="6357"/>
                    <a:pt x="1494" y="6898"/>
                  </a:cubicBezTo>
                  <a:cubicBezTo>
                    <a:pt x="2489" y="7471"/>
                    <a:pt x="3793" y="7758"/>
                    <a:pt x="5096" y="7758"/>
                  </a:cubicBezTo>
                  <a:cubicBezTo>
                    <a:pt x="6400" y="7758"/>
                    <a:pt x="7704" y="7471"/>
                    <a:pt x="8699" y="6898"/>
                  </a:cubicBezTo>
                  <a:cubicBezTo>
                    <a:pt x="9687" y="6321"/>
                    <a:pt x="10192" y="5570"/>
                    <a:pt x="10192" y="4813"/>
                  </a:cubicBezTo>
                  <a:lnTo>
                    <a:pt x="10199" y="4813"/>
                  </a:lnTo>
                  <a:lnTo>
                    <a:pt x="10199" y="2945"/>
                  </a:lnTo>
                  <a:lnTo>
                    <a:pt x="10185" y="2945"/>
                  </a:lnTo>
                  <a:cubicBezTo>
                    <a:pt x="10185" y="2188"/>
                    <a:pt x="9687" y="1438"/>
                    <a:pt x="8692" y="861"/>
                  </a:cubicBezTo>
                  <a:cubicBezTo>
                    <a:pt x="7700" y="287"/>
                    <a:pt x="6396" y="1"/>
                    <a:pt x="5093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6" name="Google Shape;1666;p60"/>
            <p:cNvSpPr/>
            <p:nvPr/>
          </p:nvSpPr>
          <p:spPr>
            <a:xfrm>
              <a:off x="5023100" y="253800"/>
              <a:ext cx="254625" cy="147150"/>
            </a:xfrm>
            <a:custGeom>
              <a:rect b="b" l="l" r="r" t="t"/>
              <a:pathLst>
                <a:path extrusionOk="0" h="5886" w="10185">
                  <a:moveTo>
                    <a:pt x="5093" y="0"/>
                  </a:moveTo>
                  <a:cubicBezTo>
                    <a:pt x="2280" y="0"/>
                    <a:pt x="1" y="1320"/>
                    <a:pt x="1" y="2943"/>
                  </a:cubicBezTo>
                  <a:cubicBezTo>
                    <a:pt x="1" y="4566"/>
                    <a:pt x="2280" y="5886"/>
                    <a:pt x="5093" y="5886"/>
                  </a:cubicBezTo>
                  <a:cubicBezTo>
                    <a:pt x="7906" y="5886"/>
                    <a:pt x="10185" y="4566"/>
                    <a:pt x="10185" y="2943"/>
                  </a:cubicBezTo>
                  <a:cubicBezTo>
                    <a:pt x="10185" y="1320"/>
                    <a:pt x="7906" y="0"/>
                    <a:pt x="5093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7" name="Google Shape;1667;p60"/>
            <p:cNvSpPr/>
            <p:nvPr/>
          </p:nvSpPr>
          <p:spPr>
            <a:xfrm>
              <a:off x="5045475" y="266950"/>
              <a:ext cx="209725" cy="121200"/>
            </a:xfrm>
            <a:custGeom>
              <a:rect b="b" l="l" r="r" t="t"/>
              <a:pathLst>
                <a:path extrusionOk="0" h="4848" w="8389">
                  <a:moveTo>
                    <a:pt x="4191" y="1"/>
                  </a:moveTo>
                  <a:cubicBezTo>
                    <a:pt x="1875" y="1"/>
                    <a:pt x="0" y="1090"/>
                    <a:pt x="0" y="2424"/>
                  </a:cubicBezTo>
                  <a:cubicBezTo>
                    <a:pt x="0" y="3759"/>
                    <a:pt x="1875" y="4848"/>
                    <a:pt x="4191" y="4848"/>
                  </a:cubicBezTo>
                  <a:cubicBezTo>
                    <a:pt x="6513" y="4848"/>
                    <a:pt x="8388" y="3759"/>
                    <a:pt x="8388" y="2424"/>
                  </a:cubicBezTo>
                  <a:cubicBezTo>
                    <a:pt x="8388" y="1090"/>
                    <a:pt x="6513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8" name="Google Shape;1668;p60"/>
            <p:cNvSpPr/>
            <p:nvPr/>
          </p:nvSpPr>
          <p:spPr>
            <a:xfrm>
              <a:off x="5072325" y="282825"/>
              <a:ext cx="155650" cy="90000"/>
            </a:xfrm>
            <a:custGeom>
              <a:rect b="b" l="l" r="r" t="t"/>
              <a:pathLst>
                <a:path extrusionOk="0" h="3600" w="6226">
                  <a:moveTo>
                    <a:pt x="3117" y="1"/>
                  </a:moveTo>
                  <a:cubicBezTo>
                    <a:pt x="1393" y="1"/>
                    <a:pt x="1" y="808"/>
                    <a:pt x="1" y="1797"/>
                  </a:cubicBezTo>
                  <a:cubicBezTo>
                    <a:pt x="1" y="2792"/>
                    <a:pt x="1393" y="3600"/>
                    <a:pt x="3117" y="3600"/>
                  </a:cubicBezTo>
                  <a:cubicBezTo>
                    <a:pt x="4833" y="3600"/>
                    <a:pt x="6225" y="2792"/>
                    <a:pt x="6225" y="1797"/>
                  </a:cubicBezTo>
                  <a:cubicBezTo>
                    <a:pt x="6225" y="808"/>
                    <a:pt x="4833" y="1"/>
                    <a:pt x="3117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69" name="Google Shape;1669;p60"/>
            <p:cNvSpPr/>
            <p:nvPr/>
          </p:nvSpPr>
          <p:spPr>
            <a:xfrm>
              <a:off x="5090725" y="296850"/>
              <a:ext cx="118500" cy="62325"/>
            </a:xfrm>
            <a:custGeom>
              <a:rect b="b" l="l" r="r" t="t"/>
              <a:pathLst>
                <a:path extrusionOk="0" h="2493" w="4740">
                  <a:moveTo>
                    <a:pt x="2370" y="0"/>
                  </a:moveTo>
                  <a:cubicBezTo>
                    <a:pt x="1818" y="0"/>
                    <a:pt x="1266" y="121"/>
                    <a:pt x="844" y="363"/>
                  </a:cubicBezTo>
                  <a:cubicBezTo>
                    <a:pt x="1" y="853"/>
                    <a:pt x="1" y="1639"/>
                    <a:pt x="844" y="2130"/>
                  </a:cubicBezTo>
                  <a:cubicBezTo>
                    <a:pt x="1266" y="2372"/>
                    <a:pt x="1818" y="2492"/>
                    <a:pt x="2370" y="2492"/>
                  </a:cubicBezTo>
                  <a:cubicBezTo>
                    <a:pt x="2922" y="2492"/>
                    <a:pt x="3473" y="2372"/>
                    <a:pt x="3895" y="2130"/>
                  </a:cubicBezTo>
                  <a:cubicBezTo>
                    <a:pt x="4739" y="1639"/>
                    <a:pt x="4739" y="853"/>
                    <a:pt x="3895" y="363"/>
                  </a:cubicBezTo>
                  <a:cubicBezTo>
                    <a:pt x="3473" y="121"/>
                    <a:pt x="2922" y="0"/>
                    <a:pt x="2370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0" name="Google Shape;1670;p60"/>
            <p:cNvSpPr/>
            <p:nvPr/>
          </p:nvSpPr>
          <p:spPr>
            <a:xfrm>
              <a:off x="5121025" y="311675"/>
              <a:ext cx="57725" cy="33200"/>
            </a:xfrm>
            <a:custGeom>
              <a:rect b="b" l="l" r="r" t="t"/>
              <a:pathLst>
                <a:path extrusionOk="0" h="1328" w="2309">
                  <a:moveTo>
                    <a:pt x="1154" y="1"/>
                  </a:moveTo>
                  <a:cubicBezTo>
                    <a:pt x="519" y="1"/>
                    <a:pt x="0" y="296"/>
                    <a:pt x="0" y="664"/>
                  </a:cubicBezTo>
                  <a:cubicBezTo>
                    <a:pt x="0" y="1032"/>
                    <a:pt x="519" y="1328"/>
                    <a:pt x="1154" y="1328"/>
                  </a:cubicBezTo>
                  <a:cubicBezTo>
                    <a:pt x="1789" y="1328"/>
                    <a:pt x="2308" y="1032"/>
                    <a:pt x="2308" y="664"/>
                  </a:cubicBezTo>
                  <a:cubicBezTo>
                    <a:pt x="2308" y="296"/>
                    <a:pt x="1789" y="1"/>
                    <a:pt x="1154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1" name="Google Shape;1671;p60"/>
          <p:cNvGrpSpPr/>
          <p:nvPr/>
        </p:nvGrpSpPr>
        <p:grpSpPr>
          <a:xfrm>
            <a:off x="4501765" y="1029060"/>
            <a:ext cx="163961" cy="243605"/>
            <a:chOff x="3431675" y="243350"/>
            <a:chExt cx="145175" cy="215675"/>
          </a:xfrm>
        </p:grpSpPr>
        <p:sp>
          <p:nvSpPr>
            <p:cNvPr id="1672" name="Google Shape;1672;p60"/>
            <p:cNvSpPr/>
            <p:nvPr/>
          </p:nvSpPr>
          <p:spPr>
            <a:xfrm>
              <a:off x="3519500" y="424200"/>
              <a:ext cx="57350" cy="34825"/>
            </a:xfrm>
            <a:custGeom>
              <a:rect b="b" l="l" r="r" t="t"/>
              <a:pathLst>
                <a:path extrusionOk="0" h="1393" w="2294">
                  <a:moveTo>
                    <a:pt x="51" y="0"/>
                  </a:moveTo>
                  <a:lnTo>
                    <a:pt x="0" y="29"/>
                  </a:lnTo>
                  <a:lnTo>
                    <a:pt x="974" y="635"/>
                  </a:lnTo>
                  <a:lnTo>
                    <a:pt x="2294" y="1392"/>
                  </a:lnTo>
                  <a:lnTo>
                    <a:pt x="5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3" name="Google Shape;1673;p60"/>
            <p:cNvSpPr/>
            <p:nvPr/>
          </p:nvSpPr>
          <p:spPr>
            <a:xfrm>
              <a:off x="3464675" y="262275"/>
              <a:ext cx="112175" cy="196750"/>
            </a:xfrm>
            <a:custGeom>
              <a:rect b="b" l="l" r="r" t="t"/>
              <a:pathLst>
                <a:path extrusionOk="0" h="7870" w="4487">
                  <a:moveTo>
                    <a:pt x="4487" y="0"/>
                  </a:moveTo>
                  <a:lnTo>
                    <a:pt x="1" y="2590"/>
                  </a:lnTo>
                  <a:lnTo>
                    <a:pt x="1" y="7775"/>
                  </a:lnTo>
                  <a:lnTo>
                    <a:pt x="2244" y="6477"/>
                  </a:lnTo>
                  <a:lnTo>
                    <a:pt x="4487" y="7869"/>
                  </a:lnTo>
                  <a:lnTo>
                    <a:pt x="4487" y="5179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4" name="Google Shape;1674;p60"/>
            <p:cNvSpPr/>
            <p:nvPr/>
          </p:nvSpPr>
          <p:spPr>
            <a:xfrm>
              <a:off x="3431675" y="308075"/>
              <a:ext cx="33025" cy="148600"/>
            </a:xfrm>
            <a:custGeom>
              <a:rect b="b" l="l" r="r" t="t"/>
              <a:pathLst>
                <a:path extrusionOk="0" h="5944" w="1321">
                  <a:moveTo>
                    <a:pt x="1" y="0"/>
                  </a:moveTo>
                  <a:lnTo>
                    <a:pt x="1" y="5186"/>
                  </a:lnTo>
                  <a:lnTo>
                    <a:pt x="1321" y="5943"/>
                  </a:lnTo>
                  <a:lnTo>
                    <a:pt x="1321" y="758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5" name="Google Shape;1675;p60"/>
            <p:cNvSpPr/>
            <p:nvPr/>
          </p:nvSpPr>
          <p:spPr>
            <a:xfrm>
              <a:off x="3431675" y="243350"/>
              <a:ext cx="145175" cy="83675"/>
            </a:xfrm>
            <a:custGeom>
              <a:rect b="b" l="l" r="r" t="t"/>
              <a:pathLst>
                <a:path extrusionOk="0" h="3347" w="5807">
                  <a:moveTo>
                    <a:pt x="4487" y="0"/>
                  </a:moveTo>
                  <a:lnTo>
                    <a:pt x="1" y="2589"/>
                  </a:lnTo>
                  <a:lnTo>
                    <a:pt x="1321" y="3347"/>
                  </a:lnTo>
                  <a:lnTo>
                    <a:pt x="5807" y="757"/>
                  </a:lnTo>
                  <a:lnTo>
                    <a:pt x="4487" y="0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76" name="Google Shape;1676;p60"/>
          <p:cNvGrpSpPr/>
          <p:nvPr/>
        </p:nvGrpSpPr>
        <p:grpSpPr>
          <a:xfrm>
            <a:off x="5009043" y="1043517"/>
            <a:ext cx="201428" cy="220987"/>
            <a:chOff x="3782200" y="256150"/>
            <a:chExt cx="178350" cy="195650"/>
          </a:xfrm>
        </p:grpSpPr>
        <p:sp>
          <p:nvSpPr>
            <p:cNvPr id="1677" name="Google Shape;1677;p60"/>
            <p:cNvSpPr/>
            <p:nvPr/>
          </p:nvSpPr>
          <p:spPr>
            <a:xfrm>
              <a:off x="3791950" y="256150"/>
              <a:ext cx="154900" cy="142100"/>
            </a:xfrm>
            <a:custGeom>
              <a:rect b="b" l="l" r="r" t="t"/>
              <a:pathLst>
                <a:path extrusionOk="0" h="5684" w="6196">
                  <a:moveTo>
                    <a:pt x="4273" y="1"/>
                  </a:moveTo>
                  <a:cubicBezTo>
                    <a:pt x="4075" y="1"/>
                    <a:pt x="3877" y="51"/>
                    <a:pt x="3700" y="152"/>
                  </a:cubicBezTo>
                  <a:lnTo>
                    <a:pt x="1277" y="1551"/>
                  </a:lnTo>
                  <a:cubicBezTo>
                    <a:pt x="736" y="1868"/>
                    <a:pt x="289" y="2330"/>
                    <a:pt x="0" y="2885"/>
                  </a:cubicBezTo>
                  <a:lnTo>
                    <a:pt x="5417" y="5684"/>
                  </a:lnTo>
                  <a:lnTo>
                    <a:pt x="5417" y="4349"/>
                  </a:lnTo>
                  <a:lnTo>
                    <a:pt x="5417" y="1154"/>
                  </a:lnTo>
                  <a:lnTo>
                    <a:pt x="5871" y="1176"/>
                  </a:lnTo>
                  <a:lnTo>
                    <a:pt x="6196" y="967"/>
                  </a:lnTo>
                  <a:lnTo>
                    <a:pt x="4890" y="181"/>
                  </a:lnTo>
                  <a:cubicBezTo>
                    <a:pt x="4703" y="60"/>
                    <a:pt x="4488" y="1"/>
                    <a:pt x="4273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8" name="Google Shape;1678;p60"/>
            <p:cNvSpPr/>
            <p:nvPr/>
          </p:nvSpPr>
          <p:spPr>
            <a:xfrm>
              <a:off x="3782200" y="328275"/>
              <a:ext cx="178350" cy="123525"/>
            </a:xfrm>
            <a:custGeom>
              <a:rect b="b" l="l" r="r" t="t"/>
              <a:pathLst>
                <a:path extrusionOk="0" h="4941" w="7134">
                  <a:moveTo>
                    <a:pt x="390" y="0"/>
                  </a:moveTo>
                  <a:cubicBezTo>
                    <a:pt x="131" y="483"/>
                    <a:pt x="1" y="1017"/>
                    <a:pt x="1" y="1558"/>
                  </a:cubicBezTo>
                  <a:lnTo>
                    <a:pt x="1" y="2827"/>
                  </a:lnTo>
                  <a:cubicBezTo>
                    <a:pt x="1" y="3231"/>
                    <a:pt x="210" y="3599"/>
                    <a:pt x="549" y="3808"/>
                  </a:cubicBezTo>
                  <a:lnTo>
                    <a:pt x="571" y="3823"/>
                  </a:lnTo>
                  <a:lnTo>
                    <a:pt x="1840" y="4580"/>
                  </a:lnTo>
                  <a:lnTo>
                    <a:pt x="2128" y="3967"/>
                  </a:lnTo>
                  <a:lnTo>
                    <a:pt x="1999" y="3664"/>
                  </a:lnTo>
                  <a:lnTo>
                    <a:pt x="3564" y="2763"/>
                  </a:lnTo>
                  <a:lnTo>
                    <a:pt x="5807" y="4147"/>
                  </a:lnTo>
                  <a:lnTo>
                    <a:pt x="7134" y="4941"/>
                  </a:lnTo>
                  <a:lnTo>
                    <a:pt x="5836" y="3159"/>
                  </a:lnTo>
                  <a:lnTo>
                    <a:pt x="5807" y="3159"/>
                  </a:lnTo>
                  <a:lnTo>
                    <a:pt x="5807" y="2791"/>
                  </a:lnTo>
                  <a:lnTo>
                    <a:pt x="390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679" name="Google Shape;1679;p60"/>
            <p:cNvSpPr/>
            <p:nvPr/>
          </p:nvSpPr>
          <p:spPr>
            <a:xfrm>
              <a:off x="3815200" y="276075"/>
              <a:ext cx="145175" cy="175725"/>
            </a:xfrm>
            <a:custGeom>
              <a:rect b="b" l="l" r="r" t="t"/>
              <a:pathLst>
                <a:path extrusionOk="0" h="7029" w="5807">
                  <a:moveTo>
                    <a:pt x="4665" y="0"/>
                  </a:moveTo>
                  <a:cubicBezTo>
                    <a:pt x="4475" y="0"/>
                    <a:pt x="4281" y="49"/>
                    <a:pt x="4097" y="155"/>
                  </a:cubicBezTo>
                  <a:lnTo>
                    <a:pt x="1667" y="1547"/>
                  </a:lnTo>
                  <a:cubicBezTo>
                    <a:pt x="635" y="2146"/>
                    <a:pt x="1" y="3242"/>
                    <a:pt x="1" y="4432"/>
                  </a:cubicBezTo>
                  <a:lnTo>
                    <a:pt x="1" y="5716"/>
                  </a:lnTo>
                  <a:cubicBezTo>
                    <a:pt x="1" y="6383"/>
                    <a:pt x="548" y="6859"/>
                    <a:pt x="1145" y="6859"/>
                  </a:cubicBezTo>
                  <a:cubicBezTo>
                    <a:pt x="1336" y="6859"/>
                    <a:pt x="1532" y="6811"/>
                    <a:pt x="1717" y="6704"/>
                  </a:cubicBezTo>
                  <a:lnTo>
                    <a:pt x="3571" y="5637"/>
                  </a:lnTo>
                  <a:lnTo>
                    <a:pt x="5807" y="7029"/>
                  </a:lnTo>
                  <a:lnTo>
                    <a:pt x="5807" y="1143"/>
                  </a:lnTo>
                  <a:cubicBezTo>
                    <a:pt x="5807" y="476"/>
                    <a:pt x="5260" y="0"/>
                    <a:pt x="4665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680" name="Google Shape;1680;p60"/>
          <p:cNvGrpSpPr/>
          <p:nvPr/>
        </p:nvGrpSpPr>
        <p:grpSpPr>
          <a:xfrm>
            <a:off x="5981017" y="1451330"/>
            <a:ext cx="191857" cy="207037"/>
            <a:chOff x="3189900" y="762150"/>
            <a:chExt cx="169875" cy="183300"/>
          </a:xfrm>
        </p:grpSpPr>
        <p:grpSp>
          <p:nvGrpSpPr>
            <p:cNvPr id="1681" name="Google Shape;1681;p60"/>
            <p:cNvGrpSpPr/>
            <p:nvPr/>
          </p:nvGrpSpPr>
          <p:grpSpPr>
            <a:xfrm>
              <a:off x="3192775" y="894450"/>
              <a:ext cx="164100" cy="51000"/>
              <a:chOff x="3192775" y="894450"/>
              <a:chExt cx="164100" cy="51000"/>
            </a:xfrm>
          </p:grpSpPr>
          <p:sp>
            <p:nvSpPr>
              <p:cNvPr id="1682" name="Google Shape;1682;p60"/>
              <p:cNvSpPr/>
              <p:nvPr/>
            </p:nvSpPr>
            <p:spPr>
              <a:xfrm>
                <a:off x="3192775" y="894450"/>
                <a:ext cx="164100" cy="51000"/>
              </a:xfrm>
              <a:custGeom>
                <a:rect b="b" l="l" r="r" t="t"/>
                <a:pathLst>
                  <a:path extrusionOk="0" h="2040" w="6564">
                    <a:moveTo>
                      <a:pt x="0" y="0"/>
                    </a:moveTo>
                    <a:lnTo>
                      <a:pt x="0" y="145"/>
                    </a:lnTo>
                    <a:cubicBezTo>
                      <a:pt x="8" y="289"/>
                      <a:pt x="94" y="419"/>
                      <a:pt x="231" y="483"/>
                    </a:cubicBezTo>
                    <a:lnTo>
                      <a:pt x="2575" y="1897"/>
                    </a:lnTo>
                    <a:cubicBezTo>
                      <a:pt x="2735" y="1992"/>
                      <a:pt x="2953" y="2039"/>
                      <a:pt x="3182" y="2039"/>
                    </a:cubicBezTo>
                    <a:cubicBezTo>
                      <a:pt x="3440" y="2039"/>
                      <a:pt x="3710" y="1979"/>
                      <a:pt x="3924" y="1861"/>
                    </a:cubicBezTo>
                    <a:lnTo>
                      <a:pt x="6225" y="570"/>
                    </a:lnTo>
                    <a:cubicBezTo>
                      <a:pt x="6434" y="455"/>
                      <a:pt x="6549" y="303"/>
                      <a:pt x="6564" y="159"/>
                    </a:cubicBez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3" name="Google Shape;1683;p60"/>
              <p:cNvSpPr/>
              <p:nvPr/>
            </p:nvSpPr>
            <p:spPr>
              <a:xfrm>
                <a:off x="3259850" y="894450"/>
                <a:ext cx="25800" cy="50875"/>
              </a:xfrm>
              <a:custGeom>
                <a:rect b="b" l="l" r="r" t="t"/>
                <a:pathLst>
                  <a:path extrusionOk="0" h="2035" w="1032">
                    <a:moveTo>
                      <a:pt x="0" y="0"/>
                    </a:moveTo>
                    <a:lnTo>
                      <a:pt x="0" y="1948"/>
                    </a:lnTo>
                    <a:cubicBezTo>
                      <a:pt x="166" y="2005"/>
                      <a:pt x="341" y="2034"/>
                      <a:pt x="516" y="2034"/>
                    </a:cubicBezTo>
                    <a:cubicBezTo>
                      <a:pt x="691" y="2034"/>
                      <a:pt x="866" y="2005"/>
                      <a:pt x="1032" y="1948"/>
                    </a:cubicBez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4" name="Google Shape;1684;p60"/>
            <p:cNvGrpSpPr/>
            <p:nvPr/>
          </p:nvGrpSpPr>
          <p:grpSpPr>
            <a:xfrm>
              <a:off x="3192775" y="862421"/>
              <a:ext cx="164100" cy="34915"/>
              <a:chOff x="3192775" y="867225"/>
              <a:chExt cx="164100" cy="25450"/>
            </a:xfrm>
          </p:grpSpPr>
          <p:sp>
            <p:nvSpPr>
              <p:cNvPr id="1685" name="Google Shape;1685;p60"/>
              <p:cNvSpPr/>
              <p:nvPr/>
            </p:nvSpPr>
            <p:spPr>
              <a:xfrm>
                <a:off x="3192775" y="867225"/>
                <a:ext cx="164100" cy="25450"/>
              </a:xfrm>
              <a:custGeom>
                <a:rect b="b" l="l" r="r" t="t"/>
                <a:pathLst>
                  <a:path extrusionOk="0" h="1018" w="6564">
                    <a:moveTo>
                      <a:pt x="0" y="0"/>
                    </a:moveTo>
                    <a:lnTo>
                      <a:pt x="0" y="1017"/>
                    </a:lnTo>
                    <a:lnTo>
                      <a:pt x="6564" y="1017"/>
                    </a:lnTo>
                    <a:lnTo>
                      <a:pt x="6564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6" name="Google Shape;1686;p60"/>
              <p:cNvSpPr/>
              <p:nvPr/>
            </p:nvSpPr>
            <p:spPr>
              <a:xfrm>
                <a:off x="3259850" y="867225"/>
                <a:ext cx="25800" cy="25450"/>
              </a:xfrm>
              <a:custGeom>
                <a:rect b="b" l="l" r="r" t="t"/>
                <a:pathLst>
                  <a:path extrusionOk="0" h="1018" w="1032">
                    <a:moveTo>
                      <a:pt x="0" y="0"/>
                    </a:moveTo>
                    <a:lnTo>
                      <a:pt x="0" y="1017"/>
                    </a:lnTo>
                    <a:lnTo>
                      <a:pt x="1032" y="1017"/>
                    </a:lnTo>
                    <a:lnTo>
                      <a:pt x="1032" y="0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87" name="Google Shape;1687;p60"/>
            <p:cNvGrpSpPr/>
            <p:nvPr/>
          </p:nvGrpSpPr>
          <p:grpSpPr>
            <a:xfrm>
              <a:off x="3189900" y="762150"/>
              <a:ext cx="169875" cy="102375"/>
              <a:chOff x="3189900" y="762150"/>
              <a:chExt cx="169875" cy="102375"/>
            </a:xfrm>
          </p:grpSpPr>
          <p:sp>
            <p:nvSpPr>
              <p:cNvPr id="1688" name="Google Shape;1688;p60"/>
              <p:cNvSpPr/>
              <p:nvPr/>
            </p:nvSpPr>
            <p:spPr>
              <a:xfrm>
                <a:off x="3192775" y="762150"/>
                <a:ext cx="164100" cy="102375"/>
              </a:xfrm>
              <a:custGeom>
                <a:rect b="b" l="l" r="r" t="t"/>
                <a:pathLst>
                  <a:path extrusionOk="0" h="4095" w="6564">
                    <a:moveTo>
                      <a:pt x="3326" y="0"/>
                    </a:moveTo>
                    <a:cubicBezTo>
                      <a:pt x="3067" y="0"/>
                      <a:pt x="2796" y="60"/>
                      <a:pt x="2583" y="179"/>
                    </a:cubicBezTo>
                    <a:lnTo>
                      <a:pt x="339" y="1434"/>
                    </a:lnTo>
                    <a:cubicBezTo>
                      <a:pt x="116" y="1556"/>
                      <a:pt x="0" y="1715"/>
                      <a:pt x="0" y="1866"/>
                    </a:cubicBezTo>
                    <a:lnTo>
                      <a:pt x="0" y="4095"/>
                    </a:lnTo>
                    <a:lnTo>
                      <a:pt x="6564" y="4095"/>
                    </a:lnTo>
                    <a:lnTo>
                      <a:pt x="6564" y="1924"/>
                    </a:lnTo>
                    <a:cubicBezTo>
                      <a:pt x="6557" y="1780"/>
                      <a:pt x="6470" y="1643"/>
                      <a:pt x="6333" y="1578"/>
                    </a:cubicBezTo>
                    <a:lnTo>
                      <a:pt x="3938" y="143"/>
                    </a:lnTo>
                    <a:cubicBezTo>
                      <a:pt x="3776" y="48"/>
                      <a:pt x="3555" y="0"/>
                      <a:pt x="332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89" name="Google Shape;1689;p60"/>
              <p:cNvSpPr/>
              <p:nvPr/>
            </p:nvSpPr>
            <p:spPr>
              <a:xfrm>
                <a:off x="3259850" y="788950"/>
                <a:ext cx="25800" cy="75575"/>
              </a:xfrm>
              <a:custGeom>
                <a:rect b="b" l="l" r="r" t="t"/>
                <a:pathLst>
                  <a:path extrusionOk="0" h="3023" w="1032">
                    <a:moveTo>
                      <a:pt x="0" y="1"/>
                    </a:moveTo>
                    <a:lnTo>
                      <a:pt x="0" y="3023"/>
                    </a:lnTo>
                    <a:lnTo>
                      <a:pt x="1032" y="3023"/>
                    </a:lnTo>
                    <a:lnTo>
                      <a:pt x="1032" y="1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0" name="Google Shape;1690;p60"/>
              <p:cNvSpPr/>
              <p:nvPr/>
            </p:nvSpPr>
            <p:spPr>
              <a:xfrm>
                <a:off x="3189900" y="762175"/>
                <a:ext cx="169875" cy="94700"/>
              </a:xfrm>
              <a:custGeom>
                <a:rect b="b" l="l" r="r" t="t"/>
                <a:pathLst>
                  <a:path extrusionOk="0" h="3788" w="6795">
                    <a:moveTo>
                      <a:pt x="3434" y="1"/>
                    </a:moveTo>
                    <a:cubicBezTo>
                      <a:pt x="3177" y="1"/>
                      <a:pt x="2910" y="60"/>
                      <a:pt x="2698" y="178"/>
                    </a:cubicBezTo>
                    <a:lnTo>
                      <a:pt x="454" y="1433"/>
                    </a:lnTo>
                    <a:cubicBezTo>
                      <a:pt x="51" y="1656"/>
                      <a:pt x="0" y="2002"/>
                      <a:pt x="346" y="2212"/>
                    </a:cubicBezTo>
                    <a:lnTo>
                      <a:pt x="2741" y="3640"/>
                    </a:lnTo>
                    <a:cubicBezTo>
                      <a:pt x="2904" y="3738"/>
                      <a:pt x="3125" y="3787"/>
                      <a:pt x="3354" y="3787"/>
                    </a:cubicBezTo>
                    <a:cubicBezTo>
                      <a:pt x="3612" y="3787"/>
                      <a:pt x="3880" y="3726"/>
                      <a:pt x="4090" y="3604"/>
                    </a:cubicBezTo>
                    <a:lnTo>
                      <a:pt x="6340" y="2356"/>
                    </a:lnTo>
                    <a:cubicBezTo>
                      <a:pt x="6744" y="2132"/>
                      <a:pt x="6794" y="1779"/>
                      <a:pt x="6448" y="1577"/>
                    </a:cubicBezTo>
                    <a:lnTo>
                      <a:pt x="4053" y="149"/>
                    </a:lnTo>
                    <a:cubicBezTo>
                      <a:pt x="3889" y="49"/>
                      <a:pt x="3666" y="1"/>
                      <a:pt x="343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691" name="Google Shape;1691;p60"/>
          <p:cNvGrpSpPr/>
          <p:nvPr/>
        </p:nvGrpSpPr>
        <p:grpSpPr>
          <a:xfrm>
            <a:off x="4200824" y="1424207"/>
            <a:ext cx="202501" cy="173521"/>
            <a:chOff x="2862744" y="750125"/>
            <a:chExt cx="179300" cy="153627"/>
          </a:xfrm>
        </p:grpSpPr>
        <p:grpSp>
          <p:nvGrpSpPr>
            <p:cNvPr id="1692" name="Google Shape;1692;p60"/>
            <p:cNvGrpSpPr/>
            <p:nvPr/>
          </p:nvGrpSpPr>
          <p:grpSpPr>
            <a:xfrm>
              <a:off x="2934544" y="750125"/>
              <a:ext cx="107500" cy="112300"/>
              <a:chOff x="2934750" y="687150"/>
              <a:chExt cx="107500" cy="112300"/>
            </a:xfrm>
          </p:grpSpPr>
          <p:sp>
            <p:nvSpPr>
              <p:cNvPr id="1693" name="Google Shape;1693;p60"/>
              <p:cNvSpPr/>
              <p:nvPr/>
            </p:nvSpPr>
            <p:spPr>
              <a:xfrm>
                <a:off x="3011575" y="716850"/>
                <a:ext cx="30675" cy="82600"/>
              </a:xfrm>
              <a:custGeom>
                <a:rect b="b" l="l" r="r" t="t"/>
                <a:pathLst>
                  <a:path extrusionOk="0" h="3304" w="1227">
                    <a:moveTo>
                      <a:pt x="1219" y="0"/>
                    </a:moveTo>
                    <a:lnTo>
                      <a:pt x="1219" y="104"/>
                    </a:lnTo>
                    <a:lnTo>
                      <a:pt x="1219" y="104"/>
                    </a:lnTo>
                    <a:cubicBezTo>
                      <a:pt x="1224" y="69"/>
                      <a:pt x="1226" y="35"/>
                      <a:pt x="1226" y="0"/>
                    </a:cubicBezTo>
                    <a:close/>
                    <a:moveTo>
                      <a:pt x="1219" y="104"/>
                    </a:moveTo>
                    <a:lnTo>
                      <a:pt x="1219" y="104"/>
                    </a:lnTo>
                    <a:cubicBezTo>
                      <a:pt x="1174" y="425"/>
                      <a:pt x="925" y="750"/>
                      <a:pt x="476" y="1017"/>
                    </a:cubicBezTo>
                    <a:lnTo>
                      <a:pt x="0" y="1284"/>
                    </a:lnTo>
                    <a:lnTo>
                      <a:pt x="0" y="3303"/>
                    </a:lnTo>
                    <a:lnTo>
                      <a:pt x="476" y="3029"/>
                    </a:lnTo>
                    <a:cubicBezTo>
                      <a:pt x="505" y="3015"/>
                      <a:pt x="534" y="2993"/>
                      <a:pt x="563" y="2979"/>
                    </a:cubicBezTo>
                    <a:cubicBezTo>
                      <a:pt x="728" y="2871"/>
                      <a:pt x="880" y="2741"/>
                      <a:pt x="1003" y="2589"/>
                    </a:cubicBezTo>
                    <a:cubicBezTo>
                      <a:pt x="1125" y="2445"/>
                      <a:pt x="1204" y="2272"/>
                      <a:pt x="1219" y="2084"/>
                    </a:cubicBezTo>
                    <a:lnTo>
                      <a:pt x="1219" y="104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4" name="Google Shape;1694;p60"/>
              <p:cNvSpPr/>
              <p:nvPr/>
            </p:nvSpPr>
            <p:spPr>
              <a:xfrm>
                <a:off x="2934750" y="687150"/>
                <a:ext cx="107500" cy="62000"/>
              </a:xfrm>
              <a:custGeom>
                <a:rect b="b" l="l" r="r" t="t"/>
                <a:pathLst>
                  <a:path extrusionOk="0" h="2480" w="4300">
                    <a:moveTo>
                      <a:pt x="2234" y="0"/>
                    </a:moveTo>
                    <a:cubicBezTo>
                      <a:pt x="2177" y="0"/>
                      <a:pt x="2120" y="2"/>
                      <a:pt x="2063" y="5"/>
                    </a:cubicBezTo>
                    <a:cubicBezTo>
                      <a:pt x="1991" y="5"/>
                      <a:pt x="1926" y="12"/>
                      <a:pt x="1854" y="20"/>
                    </a:cubicBezTo>
                    <a:cubicBezTo>
                      <a:pt x="1782" y="27"/>
                      <a:pt x="1710" y="34"/>
                      <a:pt x="1645" y="41"/>
                    </a:cubicBezTo>
                    <a:cubicBezTo>
                      <a:pt x="1573" y="56"/>
                      <a:pt x="1508" y="70"/>
                      <a:pt x="1436" y="85"/>
                    </a:cubicBezTo>
                    <a:cubicBezTo>
                      <a:pt x="1097" y="149"/>
                      <a:pt x="779" y="265"/>
                      <a:pt x="477" y="431"/>
                    </a:cubicBezTo>
                    <a:lnTo>
                      <a:pt x="1" y="705"/>
                    </a:lnTo>
                    <a:cubicBezTo>
                      <a:pt x="22" y="719"/>
                      <a:pt x="44" y="726"/>
                      <a:pt x="58" y="741"/>
                    </a:cubicBezTo>
                    <a:lnTo>
                      <a:pt x="3073" y="2479"/>
                    </a:lnTo>
                    <a:lnTo>
                      <a:pt x="3549" y="2205"/>
                    </a:lnTo>
                    <a:cubicBezTo>
                      <a:pt x="4047" y="1916"/>
                      <a:pt x="4299" y="1549"/>
                      <a:pt x="4299" y="1195"/>
                    </a:cubicBezTo>
                    <a:cubicBezTo>
                      <a:pt x="4299" y="1159"/>
                      <a:pt x="4292" y="1123"/>
                      <a:pt x="4285" y="1087"/>
                    </a:cubicBezTo>
                    <a:cubicBezTo>
                      <a:pt x="4270" y="979"/>
                      <a:pt x="4227" y="878"/>
                      <a:pt x="4162" y="784"/>
                    </a:cubicBezTo>
                    <a:cubicBezTo>
                      <a:pt x="4148" y="755"/>
                      <a:pt x="4119" y="726"/>
                      <a:pt x="4097" y="698"/>
                    </a:cubicBezTo>
                    <a:lnTo>
                      <a:pt x="4090" y="683"/>
                    </a:lnTo>
                    <a:cubicBezTo>
                      <a:pt x="4061" y="654"/>
                      <a:pt x="4032" y="625"/>
                      <a:pt x="4003" y="604"/>
                    </a:cubicBezTo>
                    <a:cubicBezTo>
                      <a:pt x="4003" y="597"/>
                      <a:pt x="3996" y="597"/>
                      <a:pt x="3996" y="589"/>
                    </a:cubicBezTo>
                    <a:cubicBezTo>
                      <a:pt x="3960" y="568"/>
                      <a:pt x="3931" y="539"/>
                      <a:pt x="3895" y="517"/>
                    </a:cubicBezTo>
                    <a:lnTo>
                      <a:pt x="3888" y="510"/>
                    </a:lnTo>
                    <a:cubicBezTo>
                      <a:pt x="3852" y="481"/>
                      <a:pt x="3816" y="460"/>
                      <a:pt x="3773" y="431"/>
                    </a:cubicBezTo>
                    <a:lnTo>
                      <a:pt x="3556" y="308"/>
                    </a:lnTo>
                    <a:cubicBezTo>
                      <a:pt x="3455" y="250"/>
                      <a:pt x="3347" y="200"/>
                      <a:pt x="3232" y="164"/>
                    </a:cubicBezTo>
                    <a:cubicBezTo>
                      <a:pt x="3116" y="121"/>
                      <a:pt x="2994" y="85"/>
                      <a:pt x="2871" y="63"/>
                    </a:cubicBezTo>
                    <a:cubicBezTo>
                      <a:pt x="2806" y="48"/>
                      <a:pt x="2741" y="41"/>
                      <a:pt x="2676" y="27"/>
                    </a:cubicBezTo>
                    <a:cubicBezTo>
                      <a:pt x="2611" y="20"/>
                      <a:pt x="2547" y="12"/>
                      <a:pt x="2474" y="12"/>
                    </a:cubicBezTo>
                    <a:cubicBezTo>
                      <a:pt x="2394" y="4"/>
                      <a:pt x="2314" y="0"/>
                      <a:pt x="223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5" name="Google Shape;1695;p60"/>
              <p:cNvSpPr/>
              <p:nvPr/>
            </p:nvSpPr>
            <p:spPr>
              <a:xfrm>
                <a:off x="2934750" y="704750"/>
                <a:ext cx="76825" cy="94700"/>
              </a:xfrm>
              <a:custGeom>
                <a:rect b="b" l="l" r="r" t="t"/>
                <a:pathLst>
                  <a:path extrusionOk="0" h="3788" w="3073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7"/>
                    </a:lnTo>
                    <a:lnTo>
                      <a:pt x="3073" y="17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696" name="Google Shape;1696;p60"/>
            <p:cNvGrpSpPr/>
            <p:nvPr/>
          </p:nvGrpSpPr>
          <p:grpSpPr>
            <a:xfrm>
              <a:off x="2896875" y="767675"/>
              <a:ext cx="114700" cy="116325"/>
              <a:chOff x="2896875" y="767675"/>
              <a:chExt cx="114700" cy="116325"/>
            </a:xfrm>
          </p:grpSpPr>
          <p:sp>
            <p:nvSpPr>
              <p:cNvPr id="1697" name="Google Shape;1697;p60"/>
              <p:cNvSpPr/>
              <p:nvPr/>
            </p:nvSpPr>
            <p:spPr>
              <a:xfrm>
                <a:off x="2973700" y="811850"/>
                <a:ext cx="37875" cy="72150"/>
              </a:xfrm>
              <a:custGeom>
                <a:rect b="b" l="l" r="r" t="t"/>
                <a:pathLst>
                  <a:path extrusionOk="0" h="2886" w="1515">
                    <a:moveTo>
                      <a:pt x="1515" y="1"/>
                    </a:moveTo>
                    <a:lnTo>
                      <a:pt x="311" y="693"/>
                    </a:lnTo>
                    <a:lnTo>
                      <a:pt x="0" y="874"/>
                    </a:lnTo>
                    <a:lnTo>
                      <a:pt x="0" y="2886"/>
                    </a:lnTo>
                    <a:lnTo>
                      <a:pt x="181" y="2778"/>
                    </a:lnTo>
                    <a:lnTo>
                      <a:pt x="512" y="2590"/>
                    </a:lnTo>
                    <a:lnTo>
                      <a:pt x="1515" y="2013"/>
                    </a:lnTo>
                    <a:lnTo>
                      <a:pt x="1515" y="1"/>
                    </a:ln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8" name="Google Shape;1698;p60"/>
              <p:cNvSpPr/>
              <p:nvPr/>
            </p:nvSpPr>
            <p:spPr>
              <a:xfrm>
                <a:off x="2896875" y="767675"/>
                <a:ext cx="114525" cy="66025"/>
              </a:xfrm>
              <a:custGeom>
                <a:rect b="b" l="l" r="r" t="t"/>
                <a:pathLst>
                  <a:path extrusionOk="0" h="2641" w="4581">
                    <a:moveTo>
                      <a:pt x="1516" y="1"/>
                    </a:moveTo>
                    <a:lnTo>
                      <a:pt x="1" y="874"/>
                    </a:lnTo>
                    <a:lnTo>
                      <a:pt x="3066" y="2641"/>
                    </a:lnTo>
                    <a:lnTo>
                      <a:pt x="3376" y="2460"/>
                    </a:lnTo>
                    <a:lnTo>
                      <a:pt x="4581" y="1768"/>
                    </a:lnTo>
                    <a:lnTo>
                      <a:pt x="1530" y="8"/>
                    </a:lnTo>
                    <a:lnTo>
                      <a:pt x="151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99" name="Google Shape;1699;p60"/>
              <p:cNvSpPr/>
              <p:nvPr/>
            </p:nvSpPr>
            <p:spPr>
              <a:xfrm>
                <a:off x="2896875" y="789500"/>
                <a:ext cx="76850" cy="94500"/>
              </a:xfrm>
              <a:custGeom>
                <a:rect b="b" l="l" r="r" t="t"/>
                <a:pathLst>
                  <a:path extrusionOk="0" h="3780" w="3074">
                    <a:moveTo>
                      <a:pt x="1" y="1"/>
                    </a:moveTo>
                    <a:lnTo>
                      <a:pt x="1" y="2020"/>
                    </a:lnTo>
                    <a:lnTo>
                      <a:pt x="3073" y="3780"/>
                    </a:lnTo>
                    <a:lnTo>
                      <a:pt x="3073" y="176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495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00" name="Google Shape;1700;p60"/>
            <p:cNvGrpSpPr/>
            <p:nvPr/>
          </p:nvGrpSpPr>
          <p:grpSpPr>
            <a:xfrm>
              <a:off x="2862744" y="789602"/>
              <a:ext cx="110750" cy="114150"/>
              <a:chOff x="2862975" y="845225"/>
              <a:chExt cx="110750" cy="114150"/>
            </a:xfrm>
          </p:grpSpPr>
          <p:sp>
            <p:nvSpPr>
              <p:cNvPr id="1701" name="Google Shape;1701;p60"/>
              <p:cNvSpPr/>
              <p:nvPr/>
            </p:nvSpPr>
            <p:spPr>
              <a:xfrm>
                <a:off x="2862975" y="879475"/>
                <a:ext cx="110750" cy="79900"/>
              </a:xfrm>
              <a:custGeom>
                <a:rect b="b" l="l" r="r" t="t"/>
                <a:pathLst>
                  <a:path extrusionOk="0" h="3196" w="4430">
                    <a:moveTo>
                      <a:pt x="1" y="1"/>
                    </a:moveTo>
                    <a:lnTo>
                      <a:pt x="1" y="2020"/>
                    </a:lnTo>
                    <a:cubicBezTo>
                      <a:pt x="15" y="2301"/>
                      <a:pt x="181" y="2568"/>
                      <a:pt x="535" y="2770"/>
                    </a:cubicBezTo>
                    <a:lnTo>
                      <a:pt x="744" y="2893"/>
                    </a:lnTo>
                    <a:cubicBezTo>
                      <a:pt x="960" y="3008"/>
                      <a:pt x="1191" y="3088"/>
                      <a:pt x="1429" y="3138"/>
                    </a:cubicBezTo>
                    <a:cubicBezTo>
                      <a:pt x="1624" y="3174"/>
                      <a:pt x="1826" y="3196"/>
                      <a:pt x="2028" y="3196"/>
                    </a:cubicBezTo>
                    <a:lnTo>
                      <a:pt x="2237" y="3196"/>
                    </a:lnTo>
                    <a:cubicBezTo>
                      <a:pt x="2792" y="3181"/>
                      <a:pt x="3333" y="3030"/>
                      <a:pt x="3824" y="2763"/>
                    </a:cubicBezTo>
                    <a:lnTo>
                      <a:pt x="4429" y="2410"/>
                    </a:lnTo>
                    <a:lnTo>
                      <a:pt x="4429" y="405"/>
                    </a:lnTo>
                    <a:lnTo>
                      <a:pt x="3824" y="751"/>
                    </a:lnTo>
                    <a:cubicBezTo>
                      <a:pt x="3326" y="1039"/>
                      <a:pt x="2685" y="1187"/>
                      <a:pt x="2079" y="1187"/>
                    </a:cubicBezTo>
                    <a:cubicBezTo>
                      <a:pt x="1577" y="1187"/>
                      <a:pt x="1099" y="1086"/>
                      <a:pt x="744" y="881"/>
                    </a:cubicBezTo>
                    <a:lnTo>
                      <a:pt x="535" y="758"/>
                    </a:lnTo>
                    <a:cubicBezTo>
                      <a:pt x="181" y="556"/>
                      <a:pt x="8" y="282"/>
                      <a:pt x="1" y="1"/>
                    </a:cubicBez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02" name="Google Shape;1702;p60"/>
              <p:cNvSpPr/>
              <p:nvPr/>
            </p:nvSpPr>
            <p:spPr>
              <a:xfrm>
                <a:off x="2863175" y="845225"/>
                <a:ext cx="110375" cy="63750"/>
              </a:xfrm>
              <a:custGeom>
                <a:rect b="b" l="l" r="r" t="t"/>
                <a:pathLst>
                  <a:path extrusionOk="0" h="2550" w="4415">
                    <a:moveTo>
                      <a:pt x="1349" y="0"/>
                    </a:moveTo>
                    <a:lnTo>
                      <a:pt x="750" y="346"/>
                    </a:lnTo>
                    <a:cubicBezTo>
                      <a:pt x="721" y="361"/>
                      <a:pt x="693" y="383"/>
                      <a:pt x="664" y="397"/>
                    </a:cubicBezTo>
                    <a:lnTo>
                      <a:pt x="635" y="411"/>
                    </a:lnTo>
                    <a:lnTo>
                      <a:pt x="577" y="455"/>
                    </a:lnTo>
                    <a:lnTo>
                      <a:pt x="548" y="476"/>
                    </a:lnTo>
                    <a:lnTo>
                      <a:pt x="505" y="512"/>
                    </a:lnTo>
                    <a:lnTo>
                      <a:pt x="476" y="534"/>
                    </a:lnTo>
                    <a:lnTo>
                      <a:pt x="433" y="570"/>
                    </a:lnTo>
                    <a:lnTo>
                      <a:pt x="404" y="592"/>
                    </a:lnTo>
                    <a:lnTo>
                      <a:pt x="361" y="628"/>
                    </a:lnTo>
                    <a:lnTo>
                      <a:pt x="339" y="649"/>
                    </a:lnTo>
                    <a:lnTo>
                      <a:pt x="303" y="693"/>
                    </a:lnTo>
                    <a:lnTo>
                      <a:pt x="281" y="707"/>
                    </a:lnTo>
                    <a:cubicBezTo>
                      <a:pt x="267" y="722"/>
                      <a:pt x="253" y="736"/>
                      <a:pt x="245" y="750"/>
                    </a:cubicBezTo>
                    <a:lnTo>
                      <a:pt x="231" y="772"/>
                    </a:lnTo>
                    <a:cubicBezTo>
                      <a:pt x="217" y="786"/>
                      <a:pt x="202" y="808"/>
                      <a:pt x="188" y="822"/>
                    </a:cubicBezTo>
                    <a:lnTo>
                      <a:pt x="188" y="830"/>
                    </a:lnTo>
                    <a:cubicBezTo>
                      <a:pt x="144" y="895"/>
                      <a:pt x="101" y="960"/>
                      <a:pt x="72" y="1032"/>
                    </a:cubicBezTo>
                    <a:cubicBezTo>
                      <a:pt x="65" y="1046"/>
                      <a:pt x="58" y="1068"/>
                      <a:pt x="51" y="1089"/>
                    </a:cubicBezTo>
                    <a:lnTo>
                      <a:pt x="51" y="1097"/>
                    </a:lnTo>
                    <a:cubicBezTo>
                      <a:pt x="43" y="1118"/>
                      <a:pt x="36" y="1140"/>
                      <a:pt x="29" y="1161"/>
                    </a:cubicBezTo>
                    <a:cubicBezTo>
                      <a:pt x="29" y="1183"/>
                      <a:pt x="22" y="1205"/>
                      <a:pt x="15" y="1226"/>
                    </a:cubicBezTo>
                    <a:lnTo>
                      <a:pt x="15" y="1234"/>
                    </a:lnTo>
                    <a:cubicBezTo>
                      <a:pt x="15" y="1248"/>
                      <a:pt x="15" y="1270"/>
                      <a:pt x="7" y="1291"/>
                    </a:cubicBezTo>
                    <a:cubicBezTo>
                      <a:pt x="7" y="1313"/>
                      <a:pt x="7" y="1335"/>
                      <a:pt x="7" y="1356"/>
                    </a:cubicBezTo>
                    <a:cubicBezTo>
                      <a:pt x="0" y="1652"/>
                      <a:pt x="173" y="1919"/>
                      <a:pt x="527" y="2121"/>
                    </a:cubicBezTo>
                    <a:lnTo>
                      <a:pt x="736" y="2243"/>
                    </a:lnTo>
                    <a:cubicBezTo>
                      <a:pt x="1091" y="2449"/>
                      <a:pt x="1569" y="2550"/>
                      <a:pt x="2071" y="2550"/>
                    </a:cubicBezTo>
                    <a:cubicBezTo>
                      <a:pt x="2677" y="2550"/>
                      <a:pt x="3318" y="2402"/>
                      <a:pt x="3816" y="2114"/>
                    </a:cubicBezTo>
                    <a:lnTo>
                      <a:pt x="4414" y="1767"/>
                    </a:lnTo>
                    <a:lnTo>
                      <a:pt x="134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03" name="Google Shape;1703;p60"/>
          <p:cNvGrpSpPr/>
          <p:nvPr/>
        </p:nvGrpSpPr>
        <p:grpSpPr>
          <a:xfrm>
            <a:off x="3518186" y="1071374"/>
            <a:ext cx="610213" cy="564453"/>
            <a:chOff x="2431875" y="700600"/>
            <a:chExt cx="264700" cy="244850"/>
          </a:xfrm>
        </p:grpSpPr>
        <p:sp>
          <p:nvSpPr>
            <p:cNvPr id="1704" name="Google Shape;1704;p60"/>
            <p:cNvSpPr/>
            <p:nvPr/>
          </p:nvSpPr>
          <p:spPr>
            <a:xfrm>
              <a:off x="2552500" y="700650"/>
              <a:ext cx="137600" cy="113225"/>
            </a:xfrm>
            <a:custGeom>
              <a:rect b="b" l="l" r="r" t="t"/>
              <a:pathLst>
                <a:path extrusionOk="0" h="4529" w="5504">
                  <a:moveTo>
                    <a:pt x="2759" y="1"/>
                  </a:moveTo>
                  <a:cubicBezTo>
                    <a:pt x="2058" y="1"/>
                    <a:pt x="1356" y="154"/>
                    <a:pt x="822" y="460"/>
                  </a:cubicBezTo>
                  <a:cubicBezTo>
                    <a:pt x="267" y="778"/>
                    <a:pt x="0" y="1203"/>
                    <a:pt x="22" y="1622"/>
                  </a:cubicBezTo>
                  <a:lnTo>
                    <a:pt x="22" y="2285"/>
                  </a:lnTo>
                  <a:cubicBezTo>
                    <a:pt x="22" y="2696"/>
                    <a:pt x="289" y="3100"/>
                    <a:pt x="822" y="3410"/>
                  </a:cubicBezTo>
                  <a:lnTo>
                    <a:pt x="2763" y="4528"/>
                  </a:lnTo>
                  <a:lnTo>
                    <a:pt x="4696" y="3410"/>
                  </a:lnTo>
                  <a:cubicBezTo>
                    <a:pt x="5236" y="3100"/>
                    <a:pt x="5503" y="2689"/>
                    <a:pt x="5496" y="2285"/>
                  </a:cubicBezTo>
                  <a:lnTo>
                    <a:pt x="5496" y="1578"/>
                  </a:lnTo>
                  <a:cubicBezTo>
                    <a:pt x="5496" y="1175"/>
                    <a:pt x="5229" y="771"/>
                    <a:pt x="4696" y="460"/>
                  </a:cubicBezTo>
                  <a:cubicBezTo>
                    <a:pt x="4162" y="154"/>
                    <a:pt x="3460" y="1"/>
                    <a:pt x="2759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5" name="Google Shape;1705;p60"/>
            <p:cNvSpPr/>
            <p:nvPr/>
          </p:nvSpPr>
          <p:spPr>
            <a:xfrm>
              <a:off x="2621550" y="700600"/>
              <a:ext cx="68550" cy="113275"/>
            </a:xfrm>
            <a:custGeom>
              <a:rect b="b" l="l" r="r" t="t"/>
              <a:pathLst>
                <a:path extrusionOk="0" h="4531" w="2742">
                  <a:moveTo>
                    <a:pt x="1" y="1"/>
                  </a:moveTo>
                  <a:lnTo>
                    <a:pt x="1" y="4530"/>
                  </a:lnTo>
                  <a:lnTo>
                    <a:pt x="1934" y="3412"/>
                  </a:lnTo>
                  <a:cubicBezTo>
                    <a:pt x="2467" y="3102"/>
                    <a:pt x="2741" y="2698"/>
                    <a:pt x="2734" y="2287"/>
                  </a:cubicBezTo>
                  <a:lnTo>
                    <a:pt x="2734" y="1580"/>
                  </a:lnTo>
                  <a:cubicBezTo>
                    <a:pt x="2734" y="1177"/>
                    <a:pt x="2467" y="773"/>
                    <a:pt x="1934" y="462"/>
                  </a:cubicBezTo>
                  <a:cubicBezTo>
                    <a:pt x="1400" y="160"/>
                    <a:pt x="700" y="1"/>
                    <a:pt x="1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6" name="Google Shape;1706;p60"/>
            <p:cNvSpPr/>
            <p:nvPr/>
          </p:nvSpPr>
          <p:spPr>
            <a:xfrm>
              <a:off x="2546375" y="700650"/>
              <a:ext cx="150200" cy="95375"/>
            </a:xfrm>
            <a:custGeom>
              <a:rect b="b" l="l" r="r" t="t"/>
              <a:pathLst>
                <a:path extrusionOk="0" h="3815" w="6008">
                  <a:moveTo>
                    <a:pt x="3004" y="1"/>
                  </a:moveTo>
                  <a:cubicBezTo>
                    <a:pt x="2303" y="1"/>
                    <a:pt x="1601" y="154"/>
                    <a:pt x="1067" y="460"/>
                  </a:cubicBezTo>
                  <a:cubicBezTo>
                    <a:pt x="0" y="1081"/>
                    <a:pt x="0" y="2083"/>
                    <a:pt x="1067" y="2696"/>
                  </a:cubicBezTo>
                  <a:lnTo>
                    <a:pt x="3008" y="3814"/>
                  </a:lnTo>
                  <a:lnTo>
                    <a:pt x="4941" y="2696"/>
                  </a:lnTo>
                  <a:cubicBezTo>
                    <a:pt x="6008" y="2083"/>
                    <a:pt x="6008" y="1081"/>
                    <a:pt x="4941" y="460"/>
                  </a:cubicBezTo>
                  <a:cubicBezTo>
                    <a:pt x="4407" y="154"/>
                    <a:pt x="3705" y="1"/>
                    <a:pt x="3004" y="1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7" name="Google Shape;1707;p60"/>
            <p:cNvSpPr/>
            <p:nvPr/>
          </p:nvSpPr>
          <p:spPr>
            <a:xfrm>
              <a:off x="2579900" y="716125"/>
              <a:ext cx="83150" cy="47975"/>
            </a:xfrm>
            <a:custGeom>
              <a:rect b="b" l="l" r="r" t="t"/>
              <a:pathLst>
                <a:path extrusionOk="0" h="1919" w="3326">
                  <a:moveTo>
                    <a:pt x="1667" y="0"/>
                  </a:moveTo>
                  <a:cubicBezTo>
                    <a:pt x="743" y="0"/>
                    <a:pt x="1" y="433"/>
                    <a:pt x="1" y="959"/>
                  </a:cubicBezTo>
                  <a:cubicBezTo>
                    <a:pt x="1" y="1493"/>
                    <a:pt x="743" y="1919"/>
                    <a:pt x="1667" y="1919"/>
                  </a:cubicBezTo>
                  <a:cubicBezTo>
                    <a:pt x="2583" y="1919"/>
                    <a:pt x="3325" y="1493"/>
                    <a:pt x="3325" y="959"/>
                  </a:cubicBezTo>
                  <a:cubicBezTo>
                    <a:pt x="3325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8" name="Google Shape;1708;p60"/>
            <p:cNvSpPr/>
            <p:nvPr/>
          </p:nvSpPr>
          <p:spPr>
            <a:xfrm>
              <a:off x="2578450" y="716125"/>
              <a:ext cx="86050" cy="27250"/>
            </a:xfrm>
            <a:custGeom>
              <a:rect b="b" l="l" r="r" t="t"/>
              <a:pathLst>
                <a:path extrusionOk="0" h="1090" w="3442">
                  <a:moveTo>
                    <a:pt x="1721" y="0"/>
                  </a:moveTo>
                  <a:cubicBezTo>
                    <a:pt x="1294" y="0"/>
                    <a:pt x="866" y="94"/>
                    <a:pt x="542" y="281"/>
                  </a:cubicBezTo>
                  <a:cubicBezTo>
                    <a:pt x="159" y="505"/>
                    <a:pt x="1" y="808"/>
                    <a:pt x="73" y="1089"/>
                  </a:cubicBezTo>
                  <a:cubicBezTo>
                    <a:pt x="123" y="894"/>
                    <a:pt x="282" y="707"/>
                    <a:pt x="542" y="548"/>
                  </a:cubicBezTo>
                  <a:cubicBezTo>
                    <a:pt x="866" y="361"/>
                    <a:pt x="1294" y="267"/>
                    <a:pt x="1721" y="267"/>
                  </a:cubicBezTo>
                  <a:cubicBezTo>
                    <a:pt x="2148" y="267"/>
                    <a:pt x="2576" y="361"/>
                    <a:pt x="2900" y="548"/>
                  </a:cubicBezTo>
                  <a:cubicBezTo>
                    <a:pt x="3160" y="707"/>
                    <a:pt x="3319" y="894"/>
                    <a:pt x="3369" y="1089"/>
                  </a:cubicBezTo>
                  <a:cubicBezTo>
                    <a:pt x="3441" y="801"/>
                    <a:pt x="3282" y="498"/>
                    <a:pt x="2900" y="281"/>
                  </a:cubicBezTo>
                  <a:cubicBezTo>
                    <a:pt x="2576" y="94"/>
                    <a:pt x="2148" y="0"/>
                    <a:pt x="172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09" name="Google Shape;1709;p60"/>
            <p:cNvSpPr/>
            <p:nvPr/>
          </p:nvSpPr>
          <p:spPr>
            <a:xfrm>
              <a:off x="2438550" y="774775"/>
              <a:ext cx="165350" cy="96875"/>
            </a:xfrm>
            <a:custGeom>
              <a:rect b="b" l="l" r="r" t="t"/>
              <a:pathLst>
                <a:path extrusionOk="0" h="3875" w="6614">
                  <a:moveTo>
                    <a:pt x="2740" y="0"/>
                  </a:moveTo>
                  <a:cubicBezTo>
                    <a:pt x="2039" y="0"/>
                    <a:pt x="1338" y="153"/>
                    <a:pt x="801" y="460"/>
                  </a:cubicBezTo>
                  <a:cubicBezTo>
                    <a:pt x="274" y="770"/>
                    <a:pt x="0" y="1174"/>
                    <a:pt x="0" y="1578"/>
                  </a:cubicBezTo>
                  <a:lnTo>
                    <a:pt x="0" y="2292"/>
                  </a:lnTo>
                  <a:cubicBezTo>
                    <a:pt x="0" y="2696"/>
                    <a:pt x="274" y="3107"/>
                    <a:pt x="801" y="3410"/>
                  </a:cubicBezTo>
                  <a:cubicBezTo>
                    <a:pt x="1338" y="3720"/>
                    <a:pt x="2039" y="3875"/>
                    <a:pt x="2741" y="3875"/>
                  </a:cubicBezTo>
                  <a:cubicBezTo>
                    <a:pt x="3442" y="3875"/>
                    <a:pt x="4144" y="3720"/>
                    <a:pt x="4681" y="3410"/>
                  </a:cubicBezTo>
                  <a:lnTo>
                    <a:pt x="6614" y="2292"/>
                  </a:lnTo>
                  <a:lnTo>
                    <a:pt x="6614" y="1578"/>
                  </a:lnTo>
                  <a:lnTo>
                    <a:pt x="4674" y="460"/>
                  </a:lnTo>
                  <a:cubicBezTo>
                    <a:pt x="4140" y="153"/>
                    <a:pt x="3440" y="0"/>
                    <a:pt x="2740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0" name="Google Shape;1710;p60"/>
            <p:cNvSpPr/>
            <p:nvPr/>
          </p:nvSpPr>
          <p:spPr>
            <a:xfrm>
              <a:off x="2431875" y="774700"/>
              <a:ext cx="172025" cy="79100"/>
            </a:xfrm>
            <a:custGeom>
              <a:rect b="b" l="l" r="r" t="t"/>
              <a:pathLst>
                <a:path extrusionOk="0" h="3164" w="6881">
                  <a:moveTo>
                    <a:pt x="3014" y="0"/>
                  </a:moveTo>
                  <a:cubicBezTo>
                    <a:pt x="2310" y="0"/>
                    <a:pt x="1606" y="155"/>
                    <a:pt x="1068" y="463"/>
                  </a:cubicBezTo>
                  <a:cubicBezTo>
                    <a:pt x="0" y="1076"/>
                    <a:pt x="0" y="2078"/>
                    <a:pt x="1068" y="2699"/>
                  </a:cubicBezTo>
                  <a:cubicBezTo>
                    <a:pt x="1605" y="3009"/>
                    <a:pt x="2306" y="3164"/>
                    <a:pt x="3007" y="3164"/>
                  </a:cubicBezTo>
                  <a:cubicBezTo>
                    <a:pt x="3707" y="3164"/>
                    <a:pt x="4407" y="3009"/>
                    <a:pt x="4941" y="2699"/>
                  </a:cubicBezTo>
                  <a:lnTo>
                    <a:pt x="6881" y="1581"/>
                  </a:lnTo>
                  <a:lnTo>
                    <a:pt x="4948" y="463"/>
                  </a:lnTo>
                  <a:cubicBezTo>
                    <a:pt x="4412" y="154"/>
                    <a:pt x="3713" y="0"/>
                    <a:pt x="3014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1" name="Google Shape;1711;p60"/>
            <p:cNvSpPr/>
            <p:nvPr/>
          </p:nvSpPr>
          <p:spPr>
            <a:xfrm>
              <a:off x="2465400" y="790225"/>
              <a:ext cx="83150" cy="48175"/>
            </a:xfrm>
            <a:custGeom>
              <a:rect b="b" l="l" r="r" t="t"/>
              <a:pathLst>
                <a:path extrusionOk="0" h="1927" w="3326">
                  <a:moveTo>
                    <a:pt x="1667" y="0"/>
                  </a:moveTo>
                  <a:cubicBezTo>
                    <a:pt x="744" y="0"/>
                    <a:pt x="1" y="433"/>
                    <a:pt x="1" y="960"/>
                  </a:cubicBezTo>
                  <a:cubicBezTo>
                    <a:pt x="1" y="1493"/>
                    <a:pt x="744" y="1926"/>
                    <a:pt x="1667" y="1926"/>
                  </a:cubicBezTo>
                  <a:cubicBezTo>
                    <a:pt x="2583" y="1926"/>
                    <a:pt x="3326" y="1493"/>
                    <a:pt x="3326" y="960"/>
                  </a:cubicBezTo>
                  <a:cubicBezTo>
                    <a:pt x="3326" y="433"/>
                    <a:pt x="2583" y="0"/>
                    <a:pt x="16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2" name="Google Shape;1712;p60"/>
            <p:cNvSpPr/>
            <p:nvPr/>
          </p:nvSpPr>
          <p:spPr>
            <a:xfrm>
              <a:off x="2464150" y="79022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2" y="505"/>
                    <a:pt x="0" y="808"/>
                    <a:pt x="72" y="1097"/>
                  </a:cubicBezTo>
                  <a:cubicBezTo>
                    <a:pt x="116" y="895"/>
                    <a:pt x="274" y="707"/>
                    <a:pt x="541" y="556"/>
                  </a:cubicBezTo>
                  <a:cubicBezTo>
                    <a:pt x="866" y="368"/>
                    <a:pt x="1291" y="275"/>
                    <a:pt x="1717" y="275"/>
                  </a:cubicBezTo>
                  <a:cubicBezTo>
                    <a:pt x="2142" y="275"/>
                    <a:pt x="2568" y="368"/>
                    <a:pt x="2892" y="556"/>
                  </a:cubicBezTo>
                  <a:cubicBezTo>
                    <a:pt x="3159" y="707"/>
                    <a:pt x="3311" y="895"/>
                    <a:pt x="3361" y="1097"/>
                  </a:cubicBezTo>
                  <a:cubicBezTo>
                    <a:pt x="3433" y="808"/>
                    <a:pt x="3275" y="498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3" name="Google Shape;1713;p60"/>
            <p:cNvSpPr/>
            <p:nvPr/>
          </p:nvSpPr>
          <p:spPr>
            <a:xfrm>
              <a:off x="2552325" y="832225"/>
              <a:ext cx="137050" cy="113225"/>
            </a:xfrm>
            <a:custGeom>
              <a:rect b="b" l="l" r="r" t="t"/>
              <a:pathLst>
                <a:path extrusionOk="0" h="4529" w="5482">
                  <a:moveTo>
                    <a:pt x="2741" y="1"/>
                  </a:moveTo>
                  <a:lnTo>
                    <a:pt x="808" y="1119"/>
                  </a:lnTo>
                  <a:cubicBezTo>
                    <a:pt x="267" y="1429"/>
                    <a:pt x="0" y="1833"/>
                    <a:pt x="0" y="2237"/>
                  </a:cubicBezTo>
                  <a:lnTo>
                    <a:pt x="0" y="2951"/>
                  </a:lnTo>
                  <a:cubicBezTo>
                    <a:pt x="0" y="3355"/>
                    <a:pt x="274" y="3759"/>
                    <a:pt x="808" y="4069"/>
                  </a:cubicBezTo>
                  <a:cubicBezTo>
                    <a:pt x="1342" y="4375"/>
                    <a:pt x="2041" y="4529"/>
                    <a:pt x="2742" y="4529"/>
                  </a:cubicBezTo>
                  <a:cubicBezTo>
                    <a:pt x="3442" y="4529"/>
                    <a:pt x="4144" y="4375"/>
                    <a:pt x="4681" y="4069"/>
                  </a:cubicBezTo>
                  <a:cubicBezTo>
                    <a:pt x="5215" y="3759"/>
                    <a:pt x="5481" y="3355"/>
                    <a:pt x="5481" y="2951"/>
                  </a:cubicBezTo>
                  <a:lnTo>
                    <a:pt x="5481" y="2165"/>
                  </a:lnTo>
                  <a:lnTo>
                    <a:pt x="5474" y="2165"/>
                  </a:lnTo>
                  <a:cubicBezTo>
                    <a:pt x="5445" y="1782"/>
                    <a:pt x="5179" y="1407"/>
                    <a:pt x="4681" y="1119"/>
                  </a:cubicBezTo>
                  <a:lnTo>
                    <a:pt x="2741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4" name="Google Shape;1714;p60"/>
            <p:cNvSpPr/>
            <p:nvPr/>
          </p:nvSpPr>
          <p:spPr>
            <a:xfrm>
              <a:off x="2545650" y="832225"/>
              <a:ext cx="150575" cy="95375"/>
            </a:xfrm>
            <a:custGeom>
              <a:rect b="b" l="l" r="r" t="t"/>
              <a:pathLst>
                <a:path extrusionOk="0" h="3815" w="6023">
                  <a:moveTo>
                    <a:pt x="3015" y="1"/>
                  </a:moveTo>
                  <a:lnTo>
                    <a:pt x="1075" y="1119"/>
                  </a:lnTo>
                  <a:cubicBezTo>
                    <a:pt x="0" y="1732"/>
                    <a:pt x="0" y="2734"/>
                    <a:pt x="1075" y="3355"/>
                  </a:cubicBezTo>
                  <a:cubicBezTo>
                    <a:pt x="1609" y="3661"/>
                    <a:pt x="2308" y="3815"/>
                    <a:pt x="3009" y="3815"/>
                  </a:cubicBezTo>
                  <a:cubicBezTo>
                    <a:pt x="3709" y="3815"/>
                    <a:pt x="4411" y="3661"/>
                    <a:pt x="4948" y="3355"/>
                  </a:cubicBezTo>
                  <a:cubicBezTo>
                    <a:pt x="6023" y="2734"/>
                    <a:pt x="6015" y="1732"/>
                    <a:pt x="4948" y="1119"/>
                  </a:cubicBezTo>
                  <a:lnTo>
                    <a:pt x="3015" y="1"/>
                  </a:ln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5" name="Google Shape;1715;p60"/>
            <p:cNvSpPr/>
            <p:nvPr/>
          </p:nvSpPr>
          <p:spPr>
            <a:xfrm>
              <a:off x="2575225" y="863975"/>
              <a:ext cx="91250" cy="48175"/>
            </a:xfrm>
            <a:custGeom>
              <a:rect b="b" l="l" r="r" t="t"/>
              <a:pathLst>
                <a:path extrusionOk="0" h="1927" w="3650">
                  <a:moveTo>
                    <a:pt x="1825" y="0"/>
                  </a:moveTo>
                  <a:cubicBezTo>
                    <a:pt x="1399" y="0"/>
                    <a:pt x="974" y="94"/>
                    <a:pt x="649" y="282"/>
                  </a:cubicBezTo>
                  <a:cubicBezTo>
                    <a:pt x="0" y="664"/>
                    <a:pt x="0" y="1270"/>
                    <a:pt x="649" y="1645"/>
                  </a:cubicBezTo>
                  <a:cubicBezTo>
                    <a:pt x="974" y="1832"/>
                    <a:pt x="1399" y="1926"/>
                    <a:pt x="1825" y="1926"/>
                  </a:cubicBezTo>
                  <a:cubicBezTo>
                    <a:pt x="2250" y="1926"/>
                    <a:pt x="2676" y="1832"/>
                    <a:pt x="3000" y="1645"/>
                  </a:cubicBezTo>
                  <a:cubicBezTo>
                    <a:pt x="3649" y="1270"/>
                    <a:pt x="3649" y="657"/>
                    <a:pt x="3000" y="282"/>
                  </a:cubicBezTo>
                  <a:cubicBezTo>
                    <a:pt x="2676" y="94"/>
                    <a:pt x="2250" y="0"/>
                    <a:pt x="1825" y="0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16" name="Google Shape;1716;p60"/>
            <p:cNvSpPr/>
            <p:nvPr/>
          </p:nvSpPr>
          <p:spPr>
            <a:xfrm>
              <a:off x="2577925" y="863975"/>
              <a:ext cx="85850" cy="27425"/>
            </a:xfrm>
            <a:custGeom>
              <a:rect b="b" l="l" r="r" t="t"/>
              <a:pathLst>
                <a:path extrusionOk="0" h="1097" w="3434">
                  <a:moveTo>
                    <a:pt x="1717" y="0"/>
                  </a:moveTo>
                  <a:cubicBezTo>
                    <a:pt x="1291" y="0"/>
                    <a:pt x="866" y="94"/>
                    <a:pt x="541" y="282"/>
                  </a:cubicBezTo>
                  <a:cubicBezTo>
                    <a:pt x="159" y="505"/>
                    <a:pt x="0" y="808"/>
                    <a:pt x="72" y="1097"/>
                  </a:cubicBezTo>
                  <a:cubicBezTo>
                    <a:pt x="123" y="902"/>
                    <a:pt x="274" y="707"/>
                    <a:pt x="541" y="556"/>
                  </a:cubicBezTo>
                  <a:cubicBezTo>
                    <a:pt x="866" y="368"/>
                    <a:pt x="1291" y="274"/>
                    <a:pt x="1717" y="274"/>
                  </a:cubicBezTo>
                  <a:cubicBezTo>
                    <a:pt x="2142" y="274"/>
                    <a:pt x="2568" y="368"/>
                    <a:pt x="2892" y="556"/>
                  </a:cubicBezTo>
                  <a:cubicBezTo>
                    <a:pt x="3159" y="707"/>
                    <a:pt x="3318" y="902"/>
                    <a:pt x="3361" y="1097"/>
                  </a:cubicBezTo>
                  <a:cubicBezTo>
                    <a:pt x="3433" y="808"/>
                    <a:pt x="3282" y="505"/>
                    <a:pt x="2892" y="282"/>
                  </a:cubicBezTo>
                  <a:cubicBezTo>
                    <a:pt x="2568" y="94"/>
                    <a:pt x="2142" y="0"/>
                    <a:pt x="171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17" name="Google Shape;1717;p60"/>
          <p:cNvGrpSpPr/>
          <p:nvPr/>
        </p:nvGrpSpPr>
        <p:grpSpPr>
          <a:xfrm>
            <a:off x="4193901" y="1043518"/>
            <a:ext cx="216347" cy="265394"/>
            <a:chOff x="4722841" y="238125"/>
            <a:chExt cx="191559" cy="234966"/>
          </a:xfrm>
        </p:grpSpPr>
        <p:grpSp>
          <p:nvGrpSpPr>
            <p:cNvPr id="1718" name="Google Shape;1718;p60"/>
            <p:cNvGrpSpPr/>
            <p:nvPr/>
          </p:nvGrpSpPr>
          <p:grpSpPr>
            <a:xfrm>
              <a:off x="4818100" y="238125"/>
              <a:ext cx="96300" cy="179775"/>
              <a:chOff x="2798800" y="238125"/>
              <a:chExt cx="96300" cy="179775"/>
            </a:xfrm>
          </p:grpSpPr>
          <p:sp>
            <p:nvSpPr>
              <p:cNvPr id="1719" name="Google Shape;1719;p60"/>
              <p:cNvSpPr/>
              <p:nvPr/>
            </p:nvSpPr>
            <p:spPr>
              <a:xfrm>
                <a:off x="2798800" y="238125"/>
                <a:ext cx="96300" cy="55725"/>
              </a:xfrm>
              <a:custGeom>
                <a:rect b="b" l="l" r="r" t="t"/>
                <a:pathLst>
                  <a:path extrusionOk="0" h="2229" w="3852">
                    <a:moveTo>
                      <a:pt x="1926" y="0"/>
                    </a:moveTo>
                    <a:lnTo>
                      <a:pt x="0" y="1111"/>
                    </a:lnTo>
                    <a:lnTo>
                      <a:pt x="1926" y="2229"/>
                    </a:lnTo>
                    <a:lnTo>
                      <a:pt x="3852" y="1111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0" name="Google Shape;1720;p60"/>
              <p:cNvSpPr/>
              <p:nvPr/>
            </p:nvSpPr>
            <p:spPr>
              <a:xfrm>
                <a:off x="2798800" y="265875"/>
                <a:ext cx="48175" cy="152025"/>
              </a:xfrm>
              <a:custGeom>
                <a:rect b="b" l="l" r="r" t="t"/>
                <a:pathLst>
                  <a:path extrusionOk="0" h="6081" w="1927">
                    <a:moveTo>
                      <a:pt x="0" y="1"/>
                    </a:moveTo>
                    <a:lnTo>
                      <a:pt x="0" y="4970"/>
                    </a:lnTo>
                    <a:lnTo>
                      <a:pt x="1926" y="6081"/>
                    </a:lnTo>
                    <a:lnTo>
                      <a:pt x="1926" y="11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1" name="Google Shape;1721;p60"/>
              <p:cNvSpPr/>
              <p:nvPr/>
            </p:nvSpPr>
            <p:spPr>
              <a:xfrm>
                <a:off x="2846950" y="265875"/>
                <a:ext cx="48150" cy="152025"/>
              </a:xfrm>
              <a:custGeom>
                <a:rect b="b" l="l" r="r" t="t"/>
                <a:pathLst>
                  <a:path extrusionOk="0" h="6081" w="1926">
                    <a:moveTo>
                      <a:pt x="1926" y="1"/>
                    </a:moveTo>
                    <a:lnTo>
                      <a:pt x="0" y="1119"/>
                    </a:lnTo>
                    <a:lnTo>
                      <a:pt x="0" y="6081"/>
                    </a:lnTo>
                    <a:lnTo>
                      <a:pt x="1926" y="4970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2" name="Google Shape;1722;p60"/>
            <p:cNvGrpSpPr/>
            <p:nvPr/>
          </p:nvGrpSpPr>
          <p:grpSpPr>
            <a:xfrm>
              <a:off x="4769812" y="311347"/>
              <a:ext cx="96300" cy="134375"/>
              <a:chOff x="2698550" y="350800"/>
              <a:chExt cx="96300" cy="134375"/>
            </a:xfrm>
          </p:grpSpPr>
          <p:sp>
            <p:nvSpPr>
              <p:cNvPr id="1723" name="Google Shape;1723;p60"/>
              <p:cNvSpPr/>
              <p:nvPr/>
            </p:nvSpPr>
            <p:spPr>
              <a:xfrm>
                <a:off x="2698550" y="350800"/>
                <a:ext cx="96300" cy="55575"/>
              </a:xfrm>
              <a:custGeom>
                <a:rect b="b" l="l" r="r" t="t"/>
                <a:pathLst>
                  <a:path extrusionOk="0" h="2223" w="3852">
                    <a:moveTo>
                      <a:pt x="1926" y="1"/>
                    </a:moveTo>
                    <a:lnTo>
                      <a:pt x="0" y="1111"/>
                    </a:lnTo>
                    <a:lnTo>
                      <a:pt x="1926" y="2222"/>
                    </a:lnTo>
                    <a:lnTo>
                      <a:pt x="3852" y="1111"/>
                    </a:lnTo>
                    <a:lnTo>
                      <a:pt x="192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4" name="Google Shape;1724;p60"/>
              <p:cNvSpPr/>
              <p:nvPr/>
            </p:nvSpPr>
            <p:spPr>
              <a:xfrm>
                <a:off x="2698550" y="378575"/>
                <a:ext cx="48150" cy="106600"/>
              </a:xfrm>
              <a:custGeom>
                <a:rect b="b" l="l" r="r" t="t"/>
                <a:pathLst>
                  <a:path extrusionOk="0" h="4264" w="1926">
                    <a:moveTo>
                      <a:pt x="0" y="0"/>
                    </a:moveTo>
                    <a:lnTo>
                      <a:pt x="0" y="3152"/>
                    </a:lnTo>
                    <a:lnTo>
                      <a:pt x="1926" y="4263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5" name="Google Shape;1725;p60"/>
              <p:cNvSpPr/>
              <p:nvPr/>
            </p:nvSpPr>
            <p:spPr>
              <a:xfrm>
                <a:off x="2746675" y="378575"/>
                <a:ext cx="48175" cy="106600"/>
              </a:xfrm>
              <a:custGeom>
                <a:rect b="b" l="l" r="r" t="t"/>
                <a:pathLst>
                  <a:path extrusionOk="0" h="4264" w="1927">
                    <a:moveTo>
                      <a:pt x="1927" y="0"/>
                    </a:moveTo>
                    <a:lnTo>
                      <a:pt x="1" y="1111"/>
                    </a:lnTo>
                    <a:lnTo>
                      <a:pt x="1" y="4263"/>
                    </a:lnTo>
                    <a:lnTo>
                      <a:pt x="1927" y="3152"/>
                    </a:lnTo>
                    <a:lnTo>
                      <a:pt x="1927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726" name="Google Shape;1726;p60"/>
            <p:cNvGrpSpPr/>
            <p:nvPr/>
          </p:nvGrpSpPr>
          <p:grpSpPr>
            <a:xfrm>
              <a:off x="4722841" y="379141"/>
              <a:ext cx="96125" cy="93950"/>
              <a:chOff x="2615975" y="444575"/>
              <a:chExt cx="96125" cy="93950"/>
            </a:xfrm>
          </p:grpSpPr>
          <p:sp>
            <p:nvSpPr>
              <p:cNvPr id="1727" name="Google Shape;1727;p60"/>
              <p:cNvSpPr/>
              <p:nvPr/>
            </p:nvSpPr>
            <p:spPr>
              <a:xfrm>
                <a:off x="2615975" y="444575"/>
                <a:ext cx="96125" cy="55725"/>
              </a:xfrm>
              <a:custGeom>
                <a:rect b="b" l="l" r="r" t="t"/>
                <a:pathLst>
                  <a:path extrusionOk="0" h="2229" w="3845">
                    <a:moveTo>
                      <a:pt x="1926" y="0"/>
                    </a:moveTo>
                    <a:lnTo>
                      <a:pt x="0" y="1118"/>
                    </a:lnTo>
                    <a:lnTo>
                      <a:pt x="1926" y="2229"/>
                    </a:lnTo>
                    <a:lnTo>
                      <a:pt x="3844" y="1118"/>
                    </a:lnTo>
                    <a:lnTo>
                      <a:pt x="1926" y="0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8" name="Google Shape;1728;p60"/>
              <p:cNvSpPr/>
              <p:nvPr/>
            </p:nvSpPr>
            <p:spPr>
              <a:xfrm>
                <a:off x="2615975" y="472525"/>
                <a:ext cx="48150" cy="66000"/>
              </a:xfrm>
              <a:custGeom>
                <a:rect b="b" l="l" r="r" t="t"/>
                <a:pathLst>
                  <a:path extrusionOk="0" h="2640" w="1926">
                    <a:moveTo>
                      <a:pt x="0" y="0"/>
                    </a:moveTo>
                    <a:lnTo>
                      <a:pt x="0" y="1529"/>
                    </a:lnTo>
                    <a:lnTo>
                      <a:pt x="1926" y="2640"/>
                    </a:lnTo>
                    <a:lnTo>
                      <a:pt x="1926" y="1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729" name="Google Shape;1729;p60"/>
              <p:cNvSpPr/>
              <p:nvPr/>
            </p:nvSpPr>
            <p:spPr>
              <a:xfrm>
                <a:off x="2664100" y="472525"/>
                <a:ext cx="48000" cy="66000"/>
              </a:xfrm>
              <a:custGeom>
                <a:rect b="b" l="l" r="r" t="t"/>
                <a:pathLst>
                  <a:path extrusionOk="0" h="2640" w="1920">
                    <a:moveTo>
                      <a:pt x="1919" y="0"/>
                    </a:moveTo>
                    <a:lnTo>
                      <a:pt x="1" y="1111"/>
                    </a:lnTo>
                    <a:lnTo>
                      <a:pt x="1" y="2640"/>
                    </a:lnTo>
                    <a:lnTo>
                      <a:pt x="1919" y="1529"/>
                    </a:lnTo>
                    <a:lnTo>
                      <a:pt x="1919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730" name="Google Shape;1730;p60"/>
          <p:cNvGrpSpPr/>
          <p:nvPr/>
        </p:nvGrpSpPr>
        <p:grpSpPr>
          <a:xfrm>
            <a:off x="4959250" y="1358511"/>
            <a:ext cx="301013" cy="279495"/>
            <a:chOff x="3506875" y="724175"/>
            <a:chExt cx="266525" cy="247450"/>
          </a:xfrm>
        </p:grpSpPr>
        <p:sp>
          <p:nvSpPr>
            <p:cNvPr id="1731" name="Google Shape;1731;p60"/>
            <p:cNvSpPr/>
            <p:nvPr/>
          </p:nvSpPr>
          <p:spPr>
            <a:xfrm>
              <a:off x="3506875" y="724175"/>
              <a:ext cx="266525" cy="247350"/>
            </a:xfrm>
            <a:custGeom>
              <a:rect b="b" l="l" r="r" t="t"/>
              <a:pathLst>
                <a:path extrusionOk="0" h="9894" w="10661">
                  <a:moveTo>
                    <a:pt x="5323" y="0"/>
                  </a:moveTo>
                  <a:cubicBezTo>
                    <a:pt x="2945" y="0"/>
                    <a:pt x="849" y="1719"/>
                    <a:pt x="448" y="4143"/>
                  </a:cubicBezTo>
                  <a:cubicBezTo>
                    <a:pt x="0" y="6833"/>
                    <a:pt x="1825" y="9386"/>
                    <a:pt x="4523" y="9826"/>
                  </a:cubicBezTo>
                  <a:cubicBezTo>
                    <a:pt x="4798" y="9872"/>
                    <a:pt x="5071" y="9894"/>
                    <a:pt x="5340" y="9894"/>
                  </a:cubicBezTo>
                  <a:cubicBezTo>
                    <a:pt x="7717" y="9894"/>
                    <a:pt x="9812" y="8181"/>
                    <a:pt x="10213" y="5758"/>
                  </a:cubicBezTo>
                  <a:cubicBezTo>
                    <a:pt x="10660" y="3061"/>
                    <a:pt x="8836" y="515"/>
                    <a:pt x="6138" y="68"/>
                  </a:cubicBezTo>
                  <a:cubicBezTo>
                    <a:pt x="5864" y="22"/>
                    <a:pt x="5592" y="0"/>
                    <a:pt x="5323" y="0"/>
                  </a:cubicBezTo>
                  <a:close/>
                </a:path>
              </a:pathLst>
            </a:custGeom>
            <a:solidFill>
              <a:srgbClr val="CFD9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2" name="Google Shape;1732;p60"/>
            <p:cNvSpPr/>
            <p:nvPr/>
          </p:nvSpPr>
          <p:spPr>
            <a:xfrm>
              <a:off x="3516425" y="724225"/>
              <a:ext cx="256975" cy="247400"/>
            </a:xfrm>
            <a:custGeom>
              <a:rect b="b" l="l" r="r" t="t"/>
              <a:pathLst>
                <a:path extrusionOk="0" h="9896" w="10279">
                  <a:moveTo>
                    <a:pt x="4948" y="1"/>
                  </a:moveTo>
                  <a:cubicBezTo>
                    <a:pt x="4213" y="1"/>
                    <a:pt x="3491" y="159"/>
                    <a:pt x="2828" y="477"/>
                  </a:cubicBezTo>
                  <a:cubicBezTo>
                    <a:pt x="3284" y="320"/>
                    <a:pt x="3753" y="244"/>
                    <a:pt x="4216" y="244"/>
                  </a:cubicBezTo>
                  <a:cubicBezTo>
                    <a:pt x="5482" y="244"/>
                    <a:pt x="6707" y="809"/>
                    <a:pt x="7530" y="1833"/>
                  </a:cubicBezTo>
                  <a:cubicBezTo>
                    <a:pt x="8655" y="3232"/>
                    <a:pt x="8778" y="5186"/>
                    <a:pt x="7840" y="6715"/>
                  </a:cubicBezTo>
                  <a:cubicBezTo>
                    <a:pt x="7061" y="7996"/>
                    <a:pt x="5676" y="8750"/>
                    <a:pt x="4212" y="8750"/>
                  </a:cubicBezTo>
                  <a:cubicBezTo>
                    <a:pt x="3928" y="8750"/>
                    <a:pt x="3641" y="8722"/>
                    <a:pt x="3354" y="8663"/>
                  </a:cubicBezTo>
                  <a:cubicBezTo>
                    <a:pt x="1602" y="8302"/>
                    <a:pt x="260" y="6881"/>
                    <a:pt x="0" y="5107"/>
                  </a:cubicBezTo>
                  <a:lnTo>
                    <a:pt x="0" y="5107"/>
                  </a:lnTo>
                  <a:cubicBezTo>
                    <a:pt x="65" y="7091"/>
                    <a:pt x="1313" y="8843"/>
                    <a:pt x="3167" y="9564"/>
                  </a:cubicBezTo>
                  <a:cubicBezTo>
                    <a:pt x="3746" y="9787"/>
                    <a:pt x="4349" y="9896"/>
                    <a:pt x="4946" y="9896"/>
                  </a:cubicBezTo>
                  <a:cubicBezTo>
                    <a:pt x="6261" y="9896"/>
                    <a:pt x="7549" y="9371"/>
                    <a:pt x="8497" y="8389"/>
                  </a:cubicBezTo>
                  <a:cubicBezTo>
                    <a:pt x="9881" y="6961"/>
                    <a:pt x="10278" y="4847"/>
                    <a:pt x="9499" y="3016"/>
                  </a:cubicBezTo>
                  <a:cubicBezTo>
                    <a:pt x="8727" y="1191"/>
                    <a:pt x="6932" y="1"/>
                    <a:pt x="4948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3" name="Google Shape;1733;p60"/>
            <p:cNvSpPr/>
            <p:nvPr/>
          </p:nvSpPr>
          <p:spPr>
            <a:xfrm>
              <a:off x="3558800" y="832225"/>
              <a:ext cx="111450" cy="57175"/>
            </a:xfrm>
            <a:custGeom>
              <a:rect b="b" l="l" r="r" t="t"/>
              <a:pathLst>
                <a:path extrusionOk="0" h="2287" w="4458">
                  <a:moveTo>
                    <a:pt x="2886" y="1"/>
                  </a:moveTo>
                  <a:lnTo>
                    <a:pt x="1" y="1660"/>
                  </a:lnTo>
                  <a:cubicBezTo>
                    <a:pt x="1" y="1660"/>
                    <a:pt x="1290" y="2287"/>
                    <a:pt x="2977" y="2287"/>
                  </a:cubicBezTo>
                  <a:cubicBezTo>
                    <a:pt x="3446" y="2287"/>
                    <a:pt x="3946" y="2238"/>
                    <a:pt x="4458" y="2114"/>
                  </a:cubicBezTo>
                  <a:lnTo>
                    <a:pt x="2886" y="1"/>
                  </a:ln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4" name="Google Shape;1734;p60"/>
            <p:cNvSpPr/>
            <p:nvPr/>
          </p:nvSpPr>
          <p:spPr>
            <a:xfrm>
              <a:off x="3553225" y="766250"/>
              <a:ext cx="77725" cy="107475"/>
            </a:xfrm>
            <a:custGeom>
              <a:rect b="b" l="l" r="r" t="t"/>
              <a:pathLst>
                <a:path extrusionOk="0" h="4299" w="3109">
                  <a:moveTo>
                    <a:pt x="3109" y="0"/>
                  </a:moveTo>
                  <a:cubicBezTo>
                    <a:pt x="3109" y="0"/>
                    <a:pt x="0" y="765"/>
                    <a:pt x="224" y="4299"/>
                  </a:cubicBezTo>
                  <a:lnTo>
                    <a:pt x="3109" y="2640"/>
                  </a:lnTo>
                  <a:lnTo>
                    <a:pt x="310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5" name="Google Shape;1735;p60"/>
            <p:cNvSpPr/>
            <p:nvPr/>
          </p:nvSpPr>
          <p:spPr>
            <a:xfrm>
              <a:off x="3630925" y="766250"/>
              <a:ext cx="51775" cy="118850"/>
            </a:xfrm>
            <a:custGeom>
              <a:rect b="b" l="l" r="r" t="t"/>
              <a:pathLst>
                <a:path extrusionOk="0" h="4754" w="2071">
                  <a:moveTo>
                    <a:pt x="1" y="0"/>
                  </a:moveTo>
                  <a:lnTo>
                    <a:pt x="1" y="2633"/>
                  </a:lnTo>
                  <a:lnTo>
                    <a:pt x="1573" y="4753"/>
                  </a:lnTo>
                  <a:cubicBezTo>
                    <a:pt x="2071" y="1623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6" name="Google Shape;1736;p60"/>
            <p:cNvSpPr/>
            <p:nvPr/>
          </p:nvSpPr>
          <p:spPr>
            <a:xfrm>
              <a:off x="3590550" y="832225"/>
              <a:ext cx="62575" cy="32075"/>
            </a:xfrm>
            <a:custGeom>
              <a:rect b="b" l="l" r="r" t="t"/>
              <a:pathLst>
                <a:path extrusionOk="0" h="1283" w="2503">
                  <a:moveTo>
                    <a:pt x="1616" y="1"/>
                  </a:moveTo>
                  <a:lnTo>
                    <a:pt x="0" y="931"/>
                  </a:lnTo>
                  <a:cubicBezTo>
                    <a:pt x="0" y="931"/>
                    <a:pt x="721" y="1283"/>
                    <a:pt x="1664" y="1283"/>
                  </a:cubicBezTo>
                  <a:cubicBezTo>
                    <a:pt x="1930" y="1283"/>
                    <a:pt x="2213" y="1255"/>
                    <a:pt x="2503" y="1184"/>
                  </a:cubicBezTo>
                  <a:lnTo>
                    <a:pt x="1616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7" name="Google Shape;1737;p60"/>
            <p:cNvSpPr/>
            <p:nvPr/>
          </p:nvSpPr>
          <p:spPr>
            <a:xfrm>
              <a:off x="3587300" y="795100"/>
              <a:ext cx="43650" cy="60425"/>
            </a:xfrm>
            <a:custGeom>
              <a:rect b="b" l="l" r="r" t="t"/>
              <a:pathLst>
                <a:path extrusionOk="0" h="2417" w="1746">
                  <a:moveTo>
                    <a:pt x="1746" y="0"/>
                  </a:moveTo>
                  <a:cubicBezTo>
                    <a:pt x="1746" y="0"/>
                    <a:pt x="0" y="433"/>
                    <a:pt x="130" y="2416"/>
                  </a:cubicBezTo>
                  <a:lnTo>
                    <a:pt x="1746" y="1486"/>
                  </a:lnTo>
                  <a:lnTo>
                    <a:pt x="17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8" name="Google Shape;1738;p60"/>
            <p:cNvSpPr/>
            <p:nvPr/>
          </p:nvSpPr>
          <p:spPr>
            <a:xfrm>
              <a:off x="3630925" y="795100"/>
              <a:ext cx="29050" cy="66725"/>
            </a:xfrm>
            <a:custGeom>
              <a:rect b="b" l="l" r="r" t="t"/>
              <a:pathLst>
                <a:path extrusionOk="0" h="2669" w="1162">
                  <a:moveTo>
                    <a:pt x="1" y="0"/>
                  </a:moveTo>
                  <a:lnTo>
                    <a:pt x="1" y="1486"/>
                  </a:lnTo>
                  <a:lnTo>
                    <a:pt x="888" y="2669"/>
                  </a:lnTo>
                  <a:cubicBezTo>
                    <a:pt x="1162" y="916"/>
                    <a:pt x="1" y="0"/>
                    <a:pt x="1" y="0"/>
                  </a:cubicBez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39" name="Google Shape;1739;p60"/>
            <p:cNvSpPr/>
            <p:nvPr/>
          </p:nvSpPr>
          <p:spPr>
            <a:xfrm>
              <a:off x="3611275" y="832225"/>
              <a:ext cx="30500" cy="15550"/>
            </a:xfrm>
            <a:custGeom>
              <a:rect b="b" l="l" r="r" t="t"/>
              <a:pathLst>
                <a:path extrusionOk="0" h="622" w="1220">
                  <a:moveTo>
                    <a:pt x="787" y="1"/>
                  </a:moveTo>
                  <a:lnTo>
                    <a:pt x="0" y="448"/>
                  </a:lnTo>
                  <a:cubicBezTo>
                    <a:pt x="255" y="564"/>
                    <a:pt x="529" y="621"/>
                    <a:pt x="806" y="621"/>
                  </a:cubicBezTo>
                  <a:cubicBezTo>
                    <a:pt x="944" y="621"/>
                    <a:pt x="1082" y="607"/>
                    <a:pt x="1219" y="578"/>
                  </a:cubicBezTo>
                  <a:lnTo>
                    <a:pt x="7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0" name="Google Shape;1740;p60"/>
            <p:cNvSpPr/>
            <p:nvPr/>
          </p:nvSpPr>
          <p:spPr>
            <a:xfrm>
              <a:off x="3609825" y="814200"/>
              <a:ext cx="21125" cy="29250"/>
            </a:xfrm>
            <a:custGeom>
              <a:rect b="b" l="l" r="r" t="t"/>
              <a:pathLst>
                <a:path extrusionOk="0" h="1170" w="845">
                  <a:moveTo>
                    <a:pt x="845" y="1"/>
                  </a:moveTo>
                  <a:cubicBezTo>
                    <a:pt x="333" y="145"/>
                    <a:pt x="1" y="635"/>
                    <a:pt x="58" y="1169"/>
                  </a:cubicBezTo>
                  <a:lnTo>
                    <a:pt x="845" y="722"/>
                  </a:lnTo>
                  <a:lnTo>
                    <a:pt x="845" y="1"/>
                  </a:lnTo>
                  <a:close/>
                </a:path>
              </a:pathLst>
            </a:custGeom>
            <a:solidFill>
              <a:srgbClr val="37495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1" name="Google Shape;1741;p60"/>
            <p:cNvSpPr/>
            <p:nvPr/>
          </p:nvSpPr>
          <p:spPr>
            <a:xfrm>
              <a:off x="3630925" y="814200"/>
              <a:ext cx="14275" cy="32475"/>
            </a:xfrm>
            <a:custGeom>
              <a:rect b="b" l="l" r="r" t="t"/>
              <a:pathLst>
                <a:path extrusionOk="0" h="1299" w="571">
                  <a:moveTo>
                    <a:pt x="1" y="1"/>
                  </a:moveTo>
                  <a:lnTo>
                    <a:pt x="1" y="722"/>
                  </a:lnTo>
                  <a:lnTo>
                    <a:pt x="433" y="1299"/>
                  </a:lnTo>
                  <a:cubicBezTo>
                    <a:pt x="570" y="441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1D262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2" name="Google Shape;1742;p60"/>
          <p:cNvGrpSpPr/>
          <p:nvPr/>
        </p:nvGrpSpPr>
        <p:grpSpPr>
          <a:xfrm>
            <a:off x="4757246" y="1039762"/>
            <a:ext cx="170681" cy="251031"/>
            <a:chOff x="3608400" y="252825"/>
            <a:chExt cx="151125" cy="222250"/>
          </a:xfrm>
        </p:grpSpPr>
        <p:sp>
          <p:nvSpPr>
            <p:cNvPr id="1743" name="Google Shape;1743;p60"/>
            <p:cNvSpPr/>
            <p:nvPr/>
          </p:nvSpPr>
          <p:spPr>
            <a:xfrm>
              <a:off x="3608400" y="252825"/>
              <a:ext cx="151125" cy="222250"/>
            </a:xfrm>
            <a:custGeom>
              <a:rect b="b" l="l" r="r" t="t"/>
              <a:pathLst>
                <a:path extrusionOk="0" h="8890" w="6045">
                  <a:moveTo>
                    <a:pt x="2113" y="0"/>
                  </a:moveTo>
                  <a:cubicBezTo>
                    <a:pt x="2033" y="0"/>
                    <a:pt x="1959" y="22"/>
                    <a:pt x="1897" y="61"/>
                  </a:cubicBezTo>
                  <a:lnTo>
                    <a:pt x="281" y="1035"/>
                  </a:lnTo>
                  <a:cubicBezTo>
                    <a:pt x="238" y="1049"/>
                    <a:pt x="195" y="1078"/>
                    <a:pt x="159" y="1107"/>
                  </a:cubicBezTo>
                  <a:cubicBezTo>
                    <a:pt x="51" y="1222"/>
                    <a:pt x="0" y="1374"/>
                    <a:pt x="7" y="1525"/>
                  </a:cubicBezTo>
                  <a:lnTo>
                    <a:pt x="7" y="4857"/>
                  </a:lnTo>
                  <a:cubicBezTo>
                    <a:pt x="7" y="5319"/>
                    <a:pt x="332" y="5882"/>
                    <a:pt x="728" y="6112"/>
                  </a:cubicBezTo>
                  <a:lnTo>
                    <a:pt x="1104" y="6329"/>
                  </a:lnTo>
                  <a:lnTo>
                    <a:pt x="2171" y="8889"/>
                  </a:lnTo>
                  <a:lnTo>
                    <a:pt x="3873" y="7872"/>
                  </a:lnTo>
                  <a:lnTo>
                    <a:pt x="3866" y="7865"/>
                  </a:lnTo>
                  <a:lnTo>
                    <a:pt x="3873" y="7865"/>
                  </a:lnTo>
                  <a:lnTo>
                    <a:pt x="3873" y="7872"/>
                  </a:lnTo>
                  <a:lnTo>
                    <a:pt x="3880" y="7865"/>
                  </a:lnTo>
                  <a:cubicBezTo>
                    <a:pt x="3899" y="7868"/>
                    <a:pt x="3917" y="7869"/>
                    <a:pt x="3935" y="7869"/>
                  </a:cubicBezTo>
                  <a:cubicBezTo>
                    <a:pt x="4001" y="7869"/>
                    <a:pt x="4063" y="7850"/>
                    <a:pt x="4126" y="7822"/>
                  </a:cubicBezTo>
                  <a:lnTo>
                    <a:pt x="5820" y="6812"/>
                  </a:lnTo>
                  <a:lnTo>
                    <a:pt x="5835" y="6805"/>
                  </a:lnTo>
                  <a:cubicBezTo>
                    <a:pt x="5965" y="6725"/>
                    <a:pt x="6037" y="6567"/>
                    <a:pt x="6037" y="6343"/>
                  </a:cubicBezTo>
                  <a:lnTo>
                    <a:pt x="6037" y="3018"/>
                  </a:lnTo>
                  <a:cubicBezTo>
                    <a:pt x="6044" y="2557"/>
                    <a:pt x="5719" y="1994"/>
                    <a:pt x="5316" y="1763"/>
                  </a:cubicBezTo>
                  <a:lnTo>
                    <a:pt x="2431" y="97"/>
                  </a:lnTo>
                  <a:cubicBezTo>
                    <a:pt x="2317" y="31"/>
                    <a:pt x="2210" y="0"/>
                    <a:pt x="2113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4" name="Google Shape;1744;p60"/>
            <p:cNvSpPr/>
            <p:nvPr/>
          </p:nvSpPr>
          <p:spPr>
            <a:xfrm>
              <a:off x="3608575" y="278125"/>
              <a:ext cx="108375" cy="196950"/>
            </a:xfrm>
            <a:custGeom>
              <a:rect b="b" l="l" r="r" t="t"/>
              <a:pathLst>
                <a:path extrusionOk="0" h="7878" w="4335">
                  <a:moveTo>
                    <a:pt x="404" y="1"/>
                  </a:moveTo>
                  <a:cubicBezTo>
                    <a:pt x="166" y="1"/>
                    <a:pt x="0" y="189"/>
                    <a:pt x="0" y="513"/>
                  </a:cubicBezTo>
                  <a:lnTo>
                    <a:pt x="0" y="3845"/>
                  </a:lnTo>
                  <a:cubicBezTo>
                    <a:pt x="0" y="4307"/>
                    <a:pt x="325" y="4870"/>
                    <a:pt x="721" y="5100"/>
                  </a:cubicBezTo>
                  <a:lnTo>
                    <a:pt x="1097" y="5317"/>
                  </a:lnTo>
                  <a:lnTo>
                    <a:pt x="2164" y="7877"/>
                  </a:lnTo>
                  <a:lnTo>
                    <a:pt x="3239" y="6543"/>
                  </a:lnTo>
                  <a:lnTo>
                    <a:pt x="3614" y="6759"/>
                  </a:lnTo>
                  <a:cubicBezTo>
                    <a:pt x="3729" y="6826"/>
                    <a:pt x="3838" y="6858"/>
                    <a:pt x="3935" y="6858"/>
                  </a:cubicBezTo>
                  <a:cubicBezTo>
                    <a:pt x="4171" y="6858"/>
                    <a:pt x="4335" y="6668"/>
                    <a:pt x="4335" y="6341"/>
                  </a:cubicBezTo>
                  <a:lnTo>
                    <a:pt x="4335" y="3016"/>
                  </a:lnTo>
                  <a:cubicBezTo>
                    <a:pt x="4328" y="2554"/>
                    <a:pt x="4003" y="1992"/>
                    <a:pt x="3606" y="1761"/>
                  </a:cubicBezTo>
                  <a:lnTo>
                    <a:pt x="721" y="95"/>
                  </a:lnTo>
                  <a:cubicBezTo>
                    <a:pt x="608" y="31"/>
                    <a:pt x="500" y="1"/>
                    <a:pt x="404" y="1"/>
                  </a:cubicBezTo>
                  <a:close/>
                </a:path>
              </a:pathLst>
            </a:custGeom>
            <a:solidFill>
              <a:srgbClr val="A5B7C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45" name="Google Shape;1745;p60"/>
          <p:cNvGrpSpPr/>
          <p:nvPr/>
        </p:nvGrpSpPr>
        <p:grpSpPr>
          <a:xfrm>
            <a:off x="3724001" y="4126320"/>
            <a:ext cx="329890" cy="226164"/>
            <a:chOff x="1267553" y="2204175"/>
            <a:chExt cx="492740" cy="337759"/>
          </a:xfrm>
        </p:grpSpPr>
        <p:sp>
          <p:nvSpPr>
            <p:cNvPr id="1746" name="Google Shape;1746;p60"/>
            <p:cNvSpPr/>
            <p:nvPr/>
          </p:nvSpPr>
          <p:spPr>
            <a:xfrm>
              <a:off x="1495035" y="2279744"/>
              <a:ext cx="70542" cy="60010"/>
            </a:xfrm>
            <a:custGeom>
              <a:rect b="b" l="l" r="r" t="t"/>
              <a:pathLst>
                <a:path extrusionOk="0" h="3721" w="4374">
                  <a:moveTo>
                    <a:pt x="1164" y="0"/>
                  </a:moveTo>
                  <a:cubicBezTo>
                    <a:pt x="780" y="0"/>
                    <a:pt x="395" y="20"/>
                    <a:pt x="12" y="59"/>
                  </a:cubicBezTo>
                  <a:lnTo>
                    <a:pt x="0" y="3330"/>
                  </a:lnTo>
                  <a:cubicBezTo>
                    <a:pt x="382" y="3294"/>
                    <a:pt x="763" y="3276"/>
                    <a:pt x="1145" y="3276"/>
                  </a:cubicBezTo>
                  <a:cubicBezTo>
                    <a:pt x="2233" y="3276"/>
                    <a:pt x="3316" y="3423"/>
                    <a:pt x="4362" y="3720"/>
                  </a:cubicBezTo>
                  <a:lnTo>
                    <a:pt x="4373" y="449"/>
                  </a:lnTo>
                  <a:cubicBezTo>
                    <a:pt x="3324" y="153"/>
                    <a:pt x="2244" y="0"/>
                    <a:pt x="1164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7" name="Google Shape;1747;p60"/>
            <p:cNvSpPr/>
            <p:nvPr/>
          </p:nvSpPr>
          <p:spPr>
            <a:xfrm>
              <a:off x="1474296" y="2204175"/>
              <a:ext cx="150147" cy="82831"/>
            </a:xfrm>
            <a:custGeom>
              <a:rect b="b" l="l" r="r" t="t"/>
              <a:pathLst>
                <a:path extrusionOk="0" h="5136" w="9310">
                  <a:moveTo>
                    <a:pt x="2380" y="0"/>
                  </a:moveTo>
                  <a:cubicBezTo>
                    <a:pt x="1585" y="0"/>
                    <a:pt x="789" y="36"/>
                    <a:pt x="1" y="108"/>
                  </a:cubicBezTo>
                  <a:lnTo>
                    <a:pt x="1298" y="4734"/>
                  </a:lnTo>
                  <a:cubicBezTo>
                    <a:pt x="1664" y="4699"/>
                    <a:pt x="2032" y="4682"/>
                    <a:pt x="2400" y="4682"/>
                  </a:cubicBezTo>
                  <a:cubicBezTo>
                    <a:pt x="3496" y="4682"/>
                    <a:pt x="4594" y="4835"/>
                    <a:pt x="5659" y="5135"/>
                  </a:cubicBezTo>
                  <a:lnTo>
                    <a:pt x="9309" y="958"/>
                  </a:lnTo>
                  <a:cubicBezTo>
                    <a:pt x="7133" y="321"/>
                    <a:pt x="4757" y="0"/>
                    <a:pt x="2380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8" name="Google Shape;1748;p60"/>
            <p:cNvSpPr/>
            <p:nvPr/>
          </p:nvSpPr>
          <p:spPr>
            <a:xfrm>
              <a:off x="1431916" y="2280695"/>
              <a:ext cx="63317" cy="71461"/>
            </a:xfrm>
            <a:custGeom>
              <a:rect b="b" l="l" r="r" t="t"/>
              <a:pathLst>
                <a:path extrusionOk="0" h="4431" w="3926">
                  <a:moveTo>
                    <a:pt x="3926" y="0"/>
                  </a:moveTo>
                  <a:lnTo>
                    <a:pt x="3926" y="0"/>
                  </a:lnTo>
                  <a:cubicBezTo>
                    <a:pt x="3054" y="69"/>
                    <a:pt x="2181" y="253"/>
                    <a:pt x="1355" y="539"/>
                  </a:cubicBezTo>
                  <a:cubicBezTo>
                    <a:pt x="1125" y="620"/>
                    <a:pt x="896" y="712"/>
                    <a:pt x="678" y="815"/>
                  </a:cubicBezTo>
                  <a:cubicBezTo>
                    <a:pt x="460" y="918"/>
                    <a:pt x="219" y="1033"/>
                    <a:pt x="1" y="1159"/>
                  </a:cubicBezTo>
                  <a:lnTo>
                    <a:pt x="1" y="4430"/>
                  </a:lnTo>
                  <a:cubicBezTo>
                    <a:pt x="1103" y="3788"/>
                    <a:pt x="2480" y="3397"/>
                    <a:pt x="3914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49" name="Google Shape;1749;p60"/>
            <p:cNvSpPr/>
            <p:nvPr/>
          </p:nvSpPr>
          <p:spPr>
            <a:xfrm>
              <a:off x="1339381" y="2205723"/>
              <a:ext cx="155856" cy="93685"/>
            </a:xfrm>
            <a:custGeom>
              <a:rect b="b" l="l" r="r" t="t"/>
              <a:pathLst>
                <a:path extrusionOk="0" h="5809" w="9664">
                  <a:moveTo>
                    <a:pt x="8367" y="1"/>
                  </a:moveTo>
                  <a:cubicBezTo>
                    <a:pt x="5303" y="299"/>
                    <a:pt x="2353" y="1114"/>
                    <a:pt x="0" y="2491"/>
                  </a:cubicBezTo>
                  <a:lnTo>
                    <a:pt x="5739" y="5808"/>
                  </a:lnTo>
                  <a:cubicBezTo>
                    <a:pt x="5957" y="5682"/>
                    <a:pt x="6175" y="5567"/>
                    <a:pt x="6416" y="5464"/>
                  </a:cubicBezTo>
                  <a:cubicBezTo>
                    <a:pt x="6634" y="5361"/>
                    <a:pt x="6852" y="5269"/>
                    <a:pt x="7082" y="5188"/>
                  </a:cubicBezTo>
                  <a:cubicBezTo>
                    <a:pt x="7919" y="4902"/>
                    <a:pt x="8780" y="4718"/>
                    <a:pt x="9664" y="4638"/>
                  </a:cubicBezTo>
                  <a:lnTo>
                    <a:pt x="8367" y="1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0" name="Google Shape;1750;p60"/>
            <p:cNvSpPr/>
            <p:nvPr/>
          </p:nvSpPr>
          <p:spPr>
            <a:xfrm>
              <a:off x="1626257" y="2331397"/>
              <a:ext cx="1129" cy="3161"/>
            </a:xfrm>
            <a:custGeom>
              <a:rect b="b" l="l" r="r" t="t"/>
              <a:pathLst>
                <a:path extrusionOk="0" h="196" w="70">
                  <a:moveTo>
                    <a:pt x="1" y="1"/>
                  </a:moveTo>
                  <a:lnTo>
                    <a:pt x="1" y="1"/>
                  </a:lnTo>
                  <a:cubicBezTo>
                    <a:pt x="12" y="70"/>
                    <a:pt x="47" y="127"/>
                    <a:pt x="70" y="196"/>
                  </a:cubicBezTo>
                  <a:cubicBezTo>
                    <a:pt x="47" y="127"/>
                    <a:pt x="24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1" name="Google Shape;1751;p60"/>
            <p:cNvSpPr/>
            <p:nvPr/>
          </p:nvSpPr>
          <p:spPr>
            <a:xfrm>
              <a:off x="1627564" y="2335477"/>
              <a:ext cx="758" cy="3338"/>
            </a:xfrm>
            <a:custGeom>
              <a:rect b="b" l="l" r="r" t="t"/>
              <a:pathLst>
                <a:path extrusionOk="0" h="207" w="47">
                  <a:moveTo>
                    <a:pt x="0" y="0"/>
                  </a:moveTo>
                  <a:cubicBezTo>
                    <a:pt x="23" y="69"/>
                    <a:pt x="35" y="138"/>
                    <a:pt x="46" y="207"/>
                  </a:cubicBezTo>
                  <a:cubicBezTo>
                    <a:pt x="35" y="138"/>
                    <a:pt x="23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2" name="Google Shape;1752;p60"/>
            <p:cNvSpPr/>
            <p:nvPr/>
          </p:nvSpPr>
          <p:spPr>
            <a:xfrm>
              <a:off x="1629047" y="2343250"/>
              <a:ext cx="194" cy="3532"/>
            </a:xfrm>
            <a:custGeom>
              <a:rect b="b" l="l" r="r" t="t"/>
              <a:pathLst>
                <a:path extrusionOk="0" h="219" w="12">
                  <a:moveTo>
                    <a:pt x="0" y="0"/>
                  </a:moveTo>
                  <a:cubicBezTo>
                    <a:pt x="11" y="69"/>
                    <a:pt x="11" y="150"/>
                    <a:pt x="11" y="218"/>
                  </a:cubicBezTo>
                  <a:cubicBezTo>
                    <a:pt x="11" y="150"/>
                    <a:pt x="11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3" name="Google Shape;1753;p60"/>
            <p:cNvSpPr/>
            <p:nvPr/>
          </p:nvSpPr>
          <p:spPr>
            <a:xfrm>
              <a:off x="1628483" y="2339364"/>
              <a:ext cx="387" cy="3161"/>
            </a:xfrm>
            <a:custGeom>
              <a:rect b="b" l="l" r="r" t="t"/>
              <a:pathLst>
                <a:path extrusionOk="0" h="196" w="24">
                  <a:moveTo>
                    <a:pt x="1" y="0"/>
                  </a:moveTo>
                  <a:cubicBezTo>
                    <a:pt x="12" y="69"/>
                    <a:pt x="24" y="127"/>
                    <a:pt x="24" y="195"/>
                  </a:cubicBezTo>
                  <a:cubicBezTo>
                    <a:pt x="24" y="127"/>
                    <a:pt x="12" y="69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4" name="Google Shape;1754;p60"/>
            <p:cNvSpPr/>
            <p:nvPr/>
          </p:nvSpPr>
          <p:spPr>
            <a:xfrm>
              <a:off x="1616275" y="2316045"/>
              <a:ext cx="2790" cy="3338"/>
            </a:xfrm>
            <a:custGeom>
              <a:rect b="b" l="l" r="r" t="t"/>
              <a:pathLst>
                <a:path extrusionOk="0" h="207" w="173">
                  <a:moveTo>
                    <a:pt x="0" y="0"/>
                  </a:moveTo>
                  <a:cubicBezTo>
                    <a:pt x="57" y="69"/>
                    <a:pt x="115" y="138"/>
                    <a:pt x="172" y="207"/>
                  </a:cubicBezTo>
                  <a:cubicBezTo>
                    <a:pt x="115" y="138"/>
                    <a:pt x="57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5" name="Google Shape;1755;p60"/>
            <p:cNvSpPr/>
            <p:nvPr/>
          </p:nvSpPr>
          <p:spPr>
            <a:xfrm>
              <a:off x="1619597" y="2320109"/>
              <a:ext cx="2419" cy="3355"/>
            </a:xfrm>
            <a:custGeom>
              <a:rect b="b" l="l" r="r" t="t"/>
              <a:pathLst>
                <a:path extrusionOk="0" h="208" w="150">
                  <a:moveTo>
                    <a:pt x="1" y="1"/>
                  </a:moveTo>
                  <a:lnTo>
                    <a:pt x="1" y="1"/>
                  </a:lnTo>
                  <a:cubicBezTo>
                    <a:pt x="47" y="70"/>
                    <a:pt x="104" y="138"/>
                    <a:pt x="150" y="207"/>
                  </a:cubicBezTo>
                  <a:cubicBezTo>
                    <a:pt x="104" y="138"/>
                    <a:pt x="58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6" name="Google Shape;1756;p60"/>
            <p:cNvSpPr/>
            <p:nvPr/>
          </p:nvSpPr>
          <p:spPr>
            <a:xfrm>
              <a:off x="1624419" y="2327704"/>
              <a:ext cx="1484" cy="3338"/>
            </a:xfrm>
            <a:custGeom>
              <a:rect b="b" l="l" r="r" t="t"/>
              <a:pathLst>
                <a:path extrusionOk="0" h="207" w="92">
                  <a:moveTo>
                    <a:pt x="0" y="0"/>
                  </a:moveTo>
                  <a:cubicBezTo>
                    <a:pt x="35" y="69"/>
                    <a:pt x="69" y="138"/>
                    <a:pt x="92" y="207"/>
                  </a:cubicBezTo>
                  <a:cubicBezTo>
                    <a:pt x="69" y="138"/>
                    <a:pt x="35" y="69"/>
                    <a:pt x="0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7" name="Google Shape;1757;p60"/>
            <p:cNvSpPr/>
            <p:nvPr/>
          </p:nvSpPr>
          <p:spPr>
            <a:xfrm>
              <a:off x="1622000" y="2323624"/>
              <a:ext cx="1871" cy="3161"/>
            </a:xfrm>
            <a:custGeom>
              <a:rect b="b" l="l" r="r" t="t"/>
              <a:pathLst>
                <a:path extrusionOk="0" h="196" w="116">
                  <a:moveTo>
                    <a:pt x="1" y="1"/>
                  </a:moveTo>
                  <a:cubicBezTo>
                    <a:pt x="47" y="70"/>
                    <a:pt x="81" y="139"/>
                    <a:pt x="116" y="196"/>
                  </a:cubicBezTo>
                  <a:cubicBezTo>
                    <a:pt x="81" y="139"/>
                    <a:pt x="47" y="70"/>
                    <a:pt x="1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8" name="Google Shape;1758;p60"/>
            <p:cNvSpPr/>
            <p:nvPr/>
          </p:nvSpPr>
          <p:spPr>
            <a:xfrm>
              <a:off x="1565557" y="2219608"/>
              <a:ext cx="167162" cy="96459"/>
            </a:xfrm>
            <a:custGeom>
              <a:rect b="b" l="l" r="r" t="t"/>
              <a:pathLst>
                <a:path extrusionOk="0" h="5981" w="10365">
                  <a:moveTo>
                    <a:pt x="3662" y="1"/>
                  </a:moveTo>
                  <a:lnTo>
                    <a:pt x="0" y="4178"/>
                  </a:lnTo>
                  <a:cubicBezTo>
                    <a:pt x="643" y="4362"/>
                    <a:pt x="1251" y="4614"/>
                    <a:pt x="1837" y="4947"/>
                  </a:cubicBezTo>
                  <a:cubicBezTo>
                    <a:pt x="2330" y="5223"/>
                    <a:pt x="2766" y="5567"/>
                    <a:pt x="3145" y="5980"/>
                  </a:cubicBezTo>
                  <a:lnTo>
                    <a:pt x="10364" y="3857"/>
                  </a:lnTo>
                  <a:cubicBezTo>
                    <a:pt x="9549" y="2962"/>
                    <a:pt x="8597" y="2216"/>
                    <a:pt x="7552" y="1630"/>
                  </a:cubicBezTo>
                  <a:cubicBezTo>
                    <a:pt x="6324" y="930"/>
                    <a:pt x="5016" y="379"/>
                    <a:pt x="3662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59" name="Google Shape;1759;p60"/>
            <p:cNvSpPr/>
            <p:nvPr/>
          </p:nvSpPr>
          <p:spPr>
            <a:xfrm>
              <a:off x="1565363" y="2286985"/>
              <a:ext cx="50931" cy="81831"/>
            </a:xfrm>
            <a:custGeom>
              <a:rect b="b" l="l" r="r" t="t"/>
              <a:pathLst>
                <a:path extrusionOk="0" h="5074" w="3158">
                  <a:moveTo>
                    <a:pt x="12" y="0"/>
                  </a:moveTo>
                  <a:lnTo>
                    <a:pt x="1" y="3271"/>
                  </a:lnTo>
                  <a:cubicBezTo>
                    <a:pt x="644" y="3455"/>
                    <a:pt x="1263" y="3707"/>
                    <a:pt x="1837" y="4040"/>
                  </a:cubicBezTo>
                  <a:cubicBezTo>
                    <a:pt x="2331" y="4316"/>
                    <a:pt x="2767" y="4660"/>
                    <a:pt x="3146" y="5073"/>
                  </a:cubicBezTo>
                  <a:lnTo>
                    <a:pt x="3157" y="1802"/>
                  </a:lnTo>
                  <a:cubicBezTo>
                    <a:pt x="2778" y="1389"/>
                    <a:pt x="2342" y="1045"/>
                    <a:pt x="1849" y="769"/>
                  </a:cubicBezTo>
                  <a:cubicBezTo>
                    <a:pt x="1263" y="436"/>
                    <a:pt x="655" y="184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0" name="Google Shape;1760;p60"/>
            <p:cNvSpPr/>
            <p:nvPr/>
          </p:nvSpPr>
          <p:spPr>
            <a:xfrm>
              <a:off x="1399711" y="2299386"/>
              <a:ext cx="32223" cy="73316"/>
            </a:xfrm>
            <a:custGeom>
              <a:rect b="b" l="l" r="r" t="t"/>
              <a:pathLst>
                <a:path extrusionOk="0" h="4546" w="1998">
                  <a:moveTo>
                    <a:pt x="1998" y="0"/>
                  </a:moveTo>
                  <a:cubicBezTo>
                    <a:pt x="884" y="643"/>
                    <a:pt x="230" y="1435"/>
                    <a:pt x="1" y="2273"/>
                  </a:cubicBezTo>
                  <a:lnTo>
                    <a:pt x="1" y="3547"/>
                  </a:lnTo>
                  <a:cubicBezTo>
                    <a:pt x="104" y="3903"/>
                    <a:pt x="265" y="4247"/>
                    <a:pt x="494" y="4545"/>
                  </a:cubicBezTo>
                  <a:cubicBezTo>
                    <a:pt x="907" y="4029"/>
                    <a:pt x="1412" y="3593"/>
                    <a:pt x="1998" y="3271"/>
                  </a:cubicBezTo>
                  <a:lnTo>
                    <a:pt x="199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1" name="Google Shape;1761;p60"/>
            <p:cNvSpPr/>
            <p:nvPr/>
          </p:nvSpPr>
          <p:spPr>
            <a:xfrm>
              <a:off x="1270698" y="2245894"/>
              <a:ext cx="161243" cy="90153"/>
            </a:xfrm>
            <a:custGeom>
              <a:rect b="b" l="l" r="r" t="t"/>
              <a:pathLst>
                <a:path extrusionOk="0" h="5590" w="9998">
                  <a:moveTo>
                    <a:pt x="4259" y="0"/>
                  </a:moveTo>
                  <a:cubicBezTo>
                    <a:pt x="1895" y="1366"/>
                    <a:pt x="483" y="3076"/>
                    <a:pt x="1" y="4855"/>
                  </a:cubicBezTo>
                  <a:lnTo>
                    <a:pt x="8001" y="5590"/>
                  </a:lnTo>
                  <a:cubicBezTo>
                    <a:pt x="8230" y="4752"/>
                    <a:pt x="8896" y="3960"/>
                    <a:pt x="9998" y="3317"/>
                  </a:cubicBezTo>
                  <a:lnTo>
                    <a:pt x="425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2" name="Google Shape;1762;p60"/>
            <p:cNvSpPr/>
            <p:nvPr/>
          </p:nvSpPr>
          <p:spPr>
            <a:xfrm>
              <a:off x="1270521" y="2367489"/>
              <a:ext cx="16" cy="387"/>
            </a:xfrm>
            <a:custGeom>
              <a:rect b="b" l="l" r="r" t="t"/>
              <a:pathLst>
                <a:path extrusionOk="0" h="24" w="1">
                  <a:moveTo>
                    <a:pt x="1" y="1"/>
                  </a:moveTo>
                  <a:lnTo>
                    <a:pt x="1" y="24"/>
                  </a:lnTo>
                  <a:cubicBezTo>
                    <a:pt x="1" y="12"/>
                    <a:pt x="1" y="1"/>
                    <a:pt x="1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3" name="Google Shape;1763;p60"/>
            <p:cNvSpPr/>
            <p:nvPr/>
          </p:nvSpPr>
          <p:spPr>
            <a:xfrm>
              <a:off x="1398969" y="2338622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lnTo>
                    <a:pt x="1" y="58"/>
                  </a:ln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4" name="Google Shape;1764;p60"/>
            <p:cNvSpPr/>
            <p:nvPr/>
          </p:nvSpPr>
          <p:spPr>
            <a:xfrm>
              <a:off x="1398421" y="2343799"/>
              <a:ext cx="16" cy="1129"/>
            </a:xfrm>
            <a:custGeom>
              <a:rect b="b" l="l" r="r" t="t"/>
              <a:pathLst>
                <a:path extrusionOk="0" h="70" w="1">
                  <a:moveTo>
                    <a:pt x="0" y="1"/>
                  </a:moveTo>
                  <a:lnTo>
                    <a:pt x="0" y="70"/>
                  </a:lnTo>
                  <a:cubicBezTo>
                    <a:pt x="0" y="47"/>
                    <a:pt x="0" y="24"/>
                    <a:pt x="0" y="1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5" name="Google Shape;1765;p60"/>
            <p:cNvSpPr/>
            <p:nvPr/>
          </p:nvSpPr>
          <p:spPr>
            <a:xfrm>
              <a:off x="1398598" y="2341219"/>
              <a:ext cx="210" cy="935"/>
            </a:xfrm>
            <a:custGeom>
              <a:rect b="b" l="l" r="r" t="t"/>
              <a:pathLst>
                <a:path extrusionOk="0" h="58" w="13">
                  <a:moveTo>
                    <a:pt x="12" y="0"/>
                  </a:moveTo>
                  <a:cubicBezTo>
                    <a:pt x="12" y="23"/>
                    <a:pt x="12" y="46"/>
                    <a:pt x="1" y="57"/>
                  </a:cubicBezTo>
                  <a:cubicBezTo>
                    <a:pt x="12" y="46"/>
                    <a:pt x="12" y="23"/>
                    <a:pt x="12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6" name="Google Shape;1766;p60"/>
            <p:cNvSpPr/>
            <p:nvPr/>
          </p:nvSpPr>
          <p:spPr>
            <a:xfrm>
              <a:off x="1272746" y="2374536"/>
              <a:ext cx="1129" cy="2790"/>
            </a:xfrm>
            <a:custGeom>
              <a:rect b="b" l="l" r="r" t="t"/>
              <a:pathLst>
                <a:path extrusionOk="0" h="173" w="70">
                  <a:moveTo>
                    <a:pt x="0" y="0"/>
                  </a:moveTo>
                  <a:cubicBezTo>
                    <a:pt x="23" y="57"/>
                    <a:pt x="46" y="115"/>
                    <a:pt x="69" y="172"/>
                  </a:cubicBezTo>
                  <a:lnTo>
                    <a:pt x="69" y="172"/>
                  </a:lnTo>
                  <a:cubicBezTo>
                    <a:pt x="46" y="115"/>
                    <a:pt x="23" y="57"/>
                    <a:pt x="0" y="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7" name="Google Shape;1767;p60"/>
            <p:cNvSpPr/>
            <p:nvPr/>
          </p:nvSpPr>
          <p:spPr>
            <a:xfrm>
              <a:off x="1271069" y="2369343"/>
              <a:ext cx="1129" cy="3725"/>
            </a:xfrm>
            <a:custGeom>
              <a:rect b="b" l="l" r="r" t="t"/>
              <a:pathLst>
                <a:path extrusionOk="0" h="231" w="70">
                  <a:moveTo>
                    <a:pt x="70" y="230"/>
                  </a:moveTo>
                  <a:cubicBezTo>
                    <a:pt x="47" y="150"/>
                    <a:pt x="24" y="81"/>
                    <a:pt x="1" y="1"/>
                  </a:cubicBezTo>
                  <a:cubicBezTo>
                    <a:pt x="24" y="81"/>
                    <a:pt x="47" y="150"/>
                    <a:pt x="70" y="230"/>
                  </a:cubicBezTo>
                  <a:close/>
                </a:path>
              </a:pathLst>
            </a:custGeom>
            <a:solidFill>
              <a:srgbClr val="ABB2F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8" name="Google Shape;1768;p60"/>
            <p:cNvSpPr/>
            <p:nvPr/>
          </p:nvSpPr>
          <p:spPr>
            <a:xfrm>
              <a:off x="1616275" y="2316045"/>
              <a:ext cx="12967" cy="57204"/>
            </a:xfrm>
            <a:custGeom>
              <a:rect b="b" l="l" r="r" t="t"/>
              <a:pathLst>
                <a:path extrusionOk="0" h="3547" w="804">
                  <a:moveTo>
                    <a:pt x="12" y="0"/>
                  </a:moveTo>
                  <a:lnTo>
                    <a:pt x="0" y="3271"/>
                  </a:lnTo>
                  <a:cubicBezTo>
                    <a:pt x="80" y="3363"/>
                    <a:pt x="149" y="3455"/>
                    <a:pt x="218" y="3547"/>
                  </a:cubicBezTo>
                  <a:cubicBezTo>
                    <a:pt x="448" y="3248"/>
                    <a:pt x="620" y="2904"/>
                    <a:pt x="723" y="2537"/>
                  </a:cubicBezTo>
                  <a:cubicBezTo>
                    <a:pt x="769" y="2330"/>
                    <a:pt x="803" y="2112"/>
                    <a:pt x="803" y="1905"/>
                  </a:cubicBezTo>
                  <a:cubicBezTo>
                    <a:pt x="803" y="1837"/>
                    <a:pt x="803" y="1756"/>
                    <a:pt x="792" y="1687"/>
                  </a:cubicBezTo>
                  <a:lnTo>
                    <a:pt x="792" y="1641"/>
                  </a:lnTo>
                  <a:cubicBezTo>
                    <a:pt x="781" y="1573"/>
                    <a:pt x="769" y="1504"/>
                    <a:pt x="758" y="1446"/>
                  </a:cubicBezTo>
                  <a:cubicBezTo>
                    <a:pt x="758" y="1435"/>
                    <a:pt x="758" y="1423"/>
                    <a:pt x="758" y="1412"/>
                  </a:cubicBezTo>
                  <a:cubicBezTo>
                    <a:pt x="746" y="1343"/>
                    <a:pt x="735" y="1274"/>
                    <a:pt x="712" y="1205"/>
                  </a:cubicBezTo>
                  <a:cubicBezTo>
                    <a:pt x="712" y="1182"/>
                    <a:pt x="700" y="1171"/>
                    <a:pt x="689" y="1148"/>
                  </a:cubicBezTo>
                  <a:cubicBezTo>
                    <a:pt x="677" y="1079"/>
                    <a:pt x="643" y="1022"/>
                    <a:pt x="620" y="953"/>
                  </a:cubicBezTo>
                  <a:lnTo>
                    <a:pt x="608" y="930"/>
                  </a:lnTo>
                  <a:cubicBezTo>
                    <a:pt x="585" y="861"/>
                    <a:pt x="551" y="792"/>
                    <a:pt x="517" y="723"/>
                  </a:cubicBezTo>
                  <a:cubicBezTo>
                    <a:pt x="505" y="700"/>
                    <a:pt x="494" y="689"/>
                    <a:pt x="482" y="666"/>
                  </a:cubicBezTo>
                  <a:cubicBezTo>
                    <a:pt x="448" y="597"/>
                    <a:pt x="413" y="540"/>
                    <a:pt x="367" y="471"/>
                  </a:cubicBezTo>
                  <a:lnTo>
                    <a:pt x="367" y="459"/>
                  </a:lnTo>
                  <a:cubicBezTo>
                    <a:pt x="321" y="390"/>
                    <a:pt x="264" y="310"/>
                    <a:pt x="218" y="253"/>
                  </a:cubicBezTo>
                  <a:lnTo>
                    <a:pt x="184" y="207"/>
                  </a:lnTo>
                  <a:cubicBezTo>
                    <a:pt x="126" y="138"/>
                    <a:pt x="69" y="69"/>
                    <a:pt x="12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69" name="Google Shape;1769;p60"/>
            <p:cNvSpPr/>
            <p:nvPr/>
          </p:nvSpPr>
          <p:spPr>
            <a:xfrm>
              <a:off x="1756754" y="2347314"/>
              <a:ext cx="3161" cy="74251"/>
            </a:xfrm>
            <a:custGeom>
              <a:rect b="b" l="l" r="r" t="t"/>
              <a:pathLst>
                <a:path extrusionOk="0" h="4604" w="196">
                  <a:moveTo>
                    <a:pt x="195" y="1"/>
                  </a:moveTo>
                  <a:lnTo>
                    <a:pt x="194" y="327"/>
                  </a:lnTo>
                  <a:lnTo>
                    <a:pt x="194" y="327"/>
                  </a:lnTo>
                  <a:cubicBezTo>
                    <a:pt x="195" y="321"/>
                    <a:pt x="195" y="316"/>
                    <a:pt x="195" y="311"/>
                  </a:cubicBezTo>
                  <a:lnTo>
                    <a:pt x="195" y="173"/>
                  </a:lnTo>
                  <a:lnTo>
                    <a:pt x="195" y="1"/>
                  </a:lnTo>
                  <a:close/>
                  <a:moveTo>
                    <a:pt x="194" y="327"/>
                  </a:moveTo>
                  <a:cubicBezTo>
                    <a:pt x="188" y="376"/>
                    <a:pt x="161" y="456"/>
                    <a:pt x="161" y="517"/>
                  </a:cubicBezTo>
                  <a:cubicBezTo>
                    <a:pt x="161" y="563"/>
                    <a:pt x="161" y="609"/>
                    <a:pt x="150" y="655"/>
                  </a:cubicBezTo>
                  <a:cubicBezTo>
                    <a:pt x="138" y="735"/>
                    <a:pt x="127" y="804"/>
                    <a:pt x="104" y="873"/>
                  </a:cubicBezTo>
                  <a:cubicBezTo>
                    <a:pt x="104" y="919"/>
                    <a:pt x="92" y="953"/>
                    <a:pt x="92" y="999"/>
                  </a:cubicBezTo>
                  <a:cubicBezTo>
                    <a:pt x="69" y="1103"/>
                    <a:pt x="46" y="1217"/>
                    <a:pt x="12" y="1321"/>
                  </a:cubicBezTo>
                  <a:lnTo>
                    <a:pt x="12" y="1332"/>
                  </a:lnTo>
                  <a:lnTo>
                    <a:pt x="0" y="4603"/>
                  </a:lnTo>
                  <a:cubicBezTo>
                    <a:pt x="115" y="4167"/>
                    <a:pt x="184" y="3719"/>
                    <a:pt x="184" y="3272"/>
                  </a:cubicBezTo>
                  <a:lnTo>
                    <a:pt x="194" y="327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0" name="Google Shape;1770;p60"/>
            <p:cNvSpPr/>
            <p:nvPr/>
          </p:nvSpPr>
          <p:spPr>
            <a:xfrm>
              <a:off x="1616082" y="2281792"/>
              <a:ext cx="144212" cy="87024"/>
            </a:xfrm>
            <a:custGeom>
              <a:rect b="b" l="l" r="r" t="t"/>
              <a:pathLst>
                <a:path extrusionOk="0" h="5396" w="8942">
                  <a:moveTo>
                    <a:pt x="7208" y="1"/>
                  </a:moveTo>
                  <a:lnTo>
                    <a:pt x="1" y="2124"/>
                  </a:lnTo>
                  <a:cubicBezTo>
                    <a:pt x="69" y="2193"/>
                    <a:pt x="127" y="2262"/>
                    <a:pt x="184" y="2331"/>
                  </a:cubicBezTo>
                  <a:lnTo>
                    <a:pt x="219" y="2377"/>
                  </a:lnTo>
                  <a:cubicBezTo>
                    <a:pt x="276" y="2446"/>
                    <a:pt x="322" y="2514"/>
                    <a:pt x="368" y="2583"/>
                  </a:cubicBezTo>
                  <a:lnTo>
                    <a:pt x="368" y="2595"/>
                  </a:lnTo>
                  <a:cubicBezTo>
                    <a:pt x="414" y="2664"/>
                    <a:pt x="448" y="2733"/>
                    <a:pt x="483" y="2790"/>
                  </a:cubicBezTo>
                  <a:cubicBezTo>
                    <a:pt x="494" y="2813"/>
                    <a:pt x="506" y="2824"/>
                    <a:pt x="517" y="2847"/>
                  </a:cubicBezTo>
                  <a:cubicBezTo>
                    <a:pt x="552" y="2916"/>
                    <a:pt x="586" y="2985"/>
                    <a:pt x="609" y="3054"/>
                  </a:cubicBezTo>
                  <a:lnTo>
                    <a:pt x="620" y="3077"/>
                  </a:lnTo>
                  <a:cubicBezTo>
                    <a:pt x="643" y="3146"/>
                    <a:pt x="678" y="3203"/>
                    <a:pt x="689" y="3272"/>
                  </a:cubicBezTo>
                  <a:cubicBezTo>
                    <a:pt x="689" y="3295"/>
                    <a:pt x="701" y="3306"/>
                    <a:pt x="712" y="3329"/>
                  </a:cubicBezTo>
                  <a:cubicBezTo>
                    <a:pt x="735" y="3398"/>
                    <a:pt x="747" y="3467"/>
                    <a:pt x="758" y="3536"/>
                  </a:cubicBezTo>
                  <a:cubicBezTo>
                    <a:pt x="758" y="3547"/>
                    <a:pt x="758" y="3559"/>
                    <a:pt x="758" y="3570"/>
                  </a:cubicBezTo>
                  <a:cubicBezTo>
                    <a:pt x="781" y="3639"/>
                    <a:pt x="781" y="3697"/>
                    <a:pt x="793" y="3765"/>
                  </a:cubicBezTo>
                  <a:lnTo>
                    <a:pt x="793" y="3811"/>
                  </a:lnTo>
                  <a:cubicBezTo>
                    <a:pt x="804" y="3880"/>
                    <a:pt x="804" y="3961"/>
                    <a:pt x="804" y="4029"/>
                  </a:cubicBezTo>
                  <a:cubicBezTo>
                    <a:pt x="804" y="4236"/>
                    <a:pt x="770" y="4454"/>
                    <a:pt x="724" y="4661"/>
                  </a:cubicBezTo>
                  <a:lnTo>
                    <a:pt x="8723" y="5395"/>
                  </a:lnTo>
                  <a:lnTo>
                    <a:pt x="8723" y="5384"/>
                  </a:lnTo>
                  <a:cubicBezTo>
                    <a:pt x="8758" y="5280"/>
                    <a:pt x="8781" y="5166"/>
                    <a:pt x="8804" y="5062"/>
                  </a:cubicBezTo>
                  <a:cubicBezTo>
                    <a:pt x="8804" y="5016"/>
                    <a:pt x="8815" y="4982"/>
                    <a:pt x="8815" y="4936"/>
                  </a:cubicBezTo>
                  <a:cubicBezTo>
                    <a:pt x="8827" y="4867"/>
                    <a:pt x="8850" y="4798"/>
                    <a:pt x="8861" y="4718"/>
                  </a:cubicBezTo>
                  <a:cubicBezTo>
                    <a:pt x="8861" y="4672"/>
                    <a:pt x="8861" y="4626"/>
                    <a:pt x="8873" y="4580"/>
                  </a:cubicBezTo>
                  <a:cubicBezTo>
                    <a:pt x="8873" y="4511"/>
                    <a:pt x="8884" y="4443"/>
                    <a:pt x="8884" y="4374"/>
                  </a:cubicBezTo>
                  <a:cubicBezTo>
                    <a:pt x="8895" y="4305"/>
                    <a:pt x="8884" y="4282"/>
                    <a:pt x="8884" y="4236"/>
                  </a:cubicBezTo>
                  <a:cubicBezTo>
                    <a:pt x="8941" y="2778"/>
                    <a:pt x="8379" y="1321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1" name="Google Shape;1771;p60"/>
            <p:cNvSpPr/>
            <p:nvPr/>
          </p:nvSpPr>
          <p:spPr>
            <a:xfrm>
              <a:off x="1267553" y="2345847"/>
              <a:ext cx="27239" cy="118102"/>
            </a:xfrm>
            <a:custGeom>
              <a:rect b="b" l="l" r="r" t="t"/>
              <a:pathLst>
                <a:path extrusionOk="0" h="7323" w="1689">
                  <a:moveTo>
                    <a:pt x="24" y="0"/>
                  </a:moveTo>
                  <a:lnTo>
                    <a:pt x="1" y="3271"/>
                  </a:lnTo>
                  <a:cubicBezTo>
                    <a:pt x="1" y="4660"/>
                    <a:pt x="563" y="6060"/>
                    <a:pt x="1677" y="7323"/>
                  </a:cubicBezTo>
                  <a:lnTo>
                    <a:pt x="1688" y="4052"/>
                  </a:lnTo>
                  <a:cubicBezTo>
                    <a:pt x="1608" y="3948"/>
                    <a:pt x="1527" y="3856"/>
                    <a:pt x="1447" y="3765"/>
                  </a:cubicBezTo>
                  <a:lnTo>
                    <a:pt x="1378" y="3673"/>
                  </a:lnTo>
                  <a:cubicBezTo>
                    <a:pt x="1321" y="3604"/>
                    <a:pt x="1275" y="3535"/>
                    <a:pt x="1217" y="3466"/>
                  </a:cubicBezTo>
                  <a:lnTo>
                    <a:pt x="1160" y="3374"/>
                  </a:lnTo>
                  <a:cubicBezTo>
                    <a:pt x="1091" y="3283"/>
                    <a:pt x="1034" y="3191"/>
                    <a:pt x="965" y="3099"/>
                  </a:cubicBezTo>
                  <a:lnTo>
                    <a:pt x="953" y="3076"/>
                  </a:lnTo>
                  <a:cubicBezTo>
                    <a:pt x="896" y="2984"/>
                    <a:pt x="839" y="2881"/>
                    <a:pt x="781" y="2778"/>
                  </a:cubicBezTo>
                  <a:cubicBezTo>
                    <a:pt x="758" y="2755"/>
                    <a:pt x="747" y="2720"/>
                    <a:pt x="735" y="2697"/>
                  </a:cubicBezTo>
                  <a:cubicBezTo>
                    <a:pt x="690" y="2617"/>
                    <a:pt x="655" y="2548"/>
                    <a:pt x="621" y="2479"/>
                  </a:cubicBezTo>
                  <a:lnTo>
                    <a:pt x="575" y="2387"/>
                  </a:lnTo>
                  <a:cubicBezTo>
                    <a:pt x="529" y="2295"/>
                    <a:pt x="494" y="2204"/>
                    <a:pt x="460" y="2112"/>
                  </a:cubicBezTo>
                  <a:lnTo>
                    <a:pt x="437" y="2077"/>
                  </a:lnTo>
                  <a:cubicBezTo>
                    <a:pt x="414" y="2032"/>
                    <a:pt x="403" y="1997"/>
                    <a:pt x="380" y="1951"/>
                  </a:cubicBezTo>
                  <a:cubicBezTo>
                    <a:pt x="368" y="1905"/>
                    <a:pt x="334" y="1836"/>
                    <a:pt x="322" y="1768"/>
                  </a:cubicBezTo>
                  <a:cubicBezTo>
                    <a:pt x="311" y="1745"/>
                    <a:pt x="299" y="1710"/>
                    <a:pt x="288" y="1687"/>
                  </a:cubicBezTo>
                  <a:cubicBezTo>
                    <a:pt x="265" y="1607"/>
                    <a:pt x="242" y="1538"/>
                    <a:pt x="219" y="1458"/>
                  </a:cubicBezTo>
                  <a:cubicBezTo>
                    <a:pt x="207" y="1423"/>
                    <a:pt x="196" y="1400"/>
                    <a:pt x="196" y="1366"/>
                  </a:cubicBezTo>
                  <a:lnTo>
                    <a:pt x="196" y="1343"/>
                  </a:lnTo>
                  <a:cubicBezTo>
                    <a:pt x="173" y="1263"/>
                    <a:pt x="150" y="1182"/>
                    <a:pt x="139" y="1102"/>
                  </a:cubicBezTo>
                  <a:cubicBezTo>
                    <a:pt x="139" y="1090"/>
                    <a:pt x="127" y="1067"/>
                    <a:pt x="127" y="1056"/>
                  </a:cubicBezTo>
                  <a:cubicBezTo>
                    <a:pt x="104" y="953"/>
                    <a:pt x="81" y="849"/>
                    <a:pt x="70" y="746"/>
                  </a:cubicBezTo>
                  <a:cubicBezTo>
                    <a:pt x="70" y="712"/>
                    <a:pt x="70" y="689"/>
                    <a:pt x="58" y="666"/>
                  </a:cubicBezTo>
                  <a:cubicBezTo>
                    <a:pt x="47" y="585"/>
                    <a:pt x="47" y="505"/>
                    <a:pt x="35" y="425"/>
                  </a:cubicBezTo>
                  <a:cubicBezTo>
                    <a:pt x="35" y="390"/>
                    <a:pt x="35" y="367"/>
                    <a:pt x="24" y="333"/>
                  </a:cubicBezTo>
                  <a:cubicBezTo>
                    <a:pt x="24" y="241"/>
                    <a:pt x="24" y="161"/>
                    <a:pt x="24" y="80"/>
                  </a:cubicBezTo>
                  <a:lnTo>
                    <a:pt x="24" y="23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2" name="Google Shape;1772;p60"/>
            <p:cNvSpPr/>
            <p:nvPr/>
          </p:nvSpPr>
          <p:spPr>
            <a:xfrm>
              <a:off x="1267747" y="2324189"/>
              <a:ext cx="143277" cy="87008"/>
            </a:xfrm>
            <a:custGeom>
              <a:rect b="b" l="l" r="r" t="t"/>
              <a:pathLst>
                <a:path extrusionOk="0" h="5395" w="8884">
                  <a:moveTo>
                    <a:pt x="8126" y="1056"/>
                  </a:moveTo>
                  <a:cubicBezTo>
                    <a:pt x="8126" y="1079"/>
                    <a:pt x="8126" y="1102"/>
                    <a:pt x="8115" y="1125"/>
                  </a:cubicBezTo>
                  <a:lnTo>
                    <a:pt x="8115" y="1113"/>
                  </a:lnTo>
                  <a:cubicBezTo>
                    <a:pt x="8115" y="1102"/>
                    <a:pt x="8115" y="1079"/>
                    <a:pt x="8126" y="1056"/>
                  </a:cubicBezTo>
                  <a:close/>
                  <a:moveTo>
                    <a:pt x="184" y="0"/>
                  </a:moveTo>
                  <a:cubicBezTo>
                    <a:pt x="69" y="448"/>
                    <a:pt x="0" y="907"/>
                    <a:pt x="0" y="1366"/>
                  </a:cubicBezTo>
                  <a:cubicBezTo>
                    <a:pt x="0" y="1377"/>
                    <a:pt x="12" y="1400"/>
                    <a:pt x="12" y="1423"/>
                  </a:cubicBezTo>
                  <a:cubicBezTo>
                    <a:pt x="12" y="1504"/>
                    <a:pt x="12" y="1584"/>
                    <a:pt x="12" y="1676"/>
                  </a:cubicBezTo>
                  <a:cubicBezTo>
                    <a:pt x="12" y="1710"/>
                    <a:pt x="12" y="1745"/>
                    <a:pt x="23" y="1768"/>
                  </a:cubicBezTo>
                  <a:cubicBezTo>
                    <a:pt x="23" y="1848"/>
                    <a:pt x="35" y="1928"/>
                    <a:pt x="46" y="2009"/>
                  </a:cubicBezTo>
                  <a:cubicBezTo>
                    <a:pt x="46" y="2032"/>
                    <a:pt x="46" y="2066"/>
                    <a:pt x="58" y="2089"/>
                  </a:cubicBezTo>
                  <a:cubicBezTo>
                    <a:pt x="69" y="2192"/>
                    <a:pt x="92" y="2296"/>
                    <a:pt x="115" y="2399"/>
                  </a:cubicBezTo>
                  <a:cubicBezTo>
                    <a:pt x="115" y="2410"/>
                    <a:pt x="115" y="2433"/>
                    <a:pt x="127" y="2445"/>
                  </a:cubicBezTo>
                  <a:cubicBezTo>
                    <a:pt x="138" y="2525"/>
                    <a:pt x="161" y="2606"/>
                    <a:pt x="173" y="2686"/>
                  </a:cubicBezTo>
                  <a:cubicBezTo>
                    <a:pt x="173" y="2686"/>
                    <a:pt x="173" y="2697"/>
                    <a:pt x="173" y="2709"/>
                  </a:cubicBezTo>
                  <a:cubicBezTo>
                    <a:pt x="184" y="2743"/>
                    <a:pt x="195" y="2766"/>
                    <a:pt x="207" y="2801"/>
                  </a:cubicBezTo>
                  <a:cubicBezTo>
                    <a:pt x="230" y="2881"/>
                    <a:pt x="253" y="2950"/>
                    <a:pt x="276" y="3030"/>
                  </a:cubicBezTo>
                  <a:cubicBezTo>
                    <a:pt x="287" y="3065"/>
                    <a:pt x="287" y="3088"/>
                    <a:pt x="299" y="3122"/>
                  </a:cubicBezTo>
                  <a:cubicBezTo>
                    <a:pt x="322" y="3179"/>
                    <a:pt x="345" y="3237"/>
                    <a:pt x="368" y="3294"/>
                  </a:cubicBezTo>
                  <a:cubicBezTo>
                    <a:pt x="391" y="3352"/>
                    <a:pt x="402" y="3375"/>
                    <a:pt x="414" y="3420"/>
                  </a:cubicBezTo>
                  <a:lnTo>
                    <a:pt x="436" y="3455"/>
                  </a:lnTo>
                  <a:cubicBezTo>
                    <a:pt x="471" y="3547"/>
                    <a:pt x="517" y="3638"/>
                    <a:pt x="551" y="3730"/>
                  </a:cubicBezTo>
                  <a:lnTo>
                    <a:pt x="597" y="3822"/>
                  </a:lnTo>
                  <a:cubicBezTo>
                    <a:pt x="632" y="3891"/>
                    <a:pt x="678" y="3960"/>
                    <a:pt x="712" y="4040"/>
                  </a:cubicBezTo>
                  <a:cubicBezTo>
                    <a:pt x="735" y="4063"/>
                    <a:pt x="746" y="4098"/>
                    <a:pt x="758" y="4132"/>
                  </a:cubicBezTo>
                  <a:cubicBezTo>
                    <a:pt x="815" y="4224"/>
                    <a:pt x="873" y="4316"/>
                    <a:pt x="941" y="4419"/>
                  </a:cubicBezTo>
                  <a:lnTo>
                    <a:pt x="953" y="4442"/>
                  </a:lnTo>
                  <a:cubicBezTo>
                    <a:pt x="1010" y="4534"/>
                    <a:pt x="1079" y="4626"/>
                    <a:pt x="1137" y="4717"/>
                  </a:cubicBezTo>
                  <a:lnTo>
                    <a:pt x="1205" y="4809"/>
                  </a:lnTo>
                  <a:cubicBezTo>
                    <a:pt x="1251" y="4878"/>
                    <a:pt x="1309" y="4947"/>
                    <a:pt x="1366" y="5016"/>
                  </a:cubicBezTo>
                  <a:lnTo>
                    <a:pt x="1435" y="5108"/>
                  </a:lnTo>
                  <a:cubicBezTo>
                    <a:pt x="1504" y="5199"/>
                    <a:pt x="1584" y="5291"/>
                    <a:pt x="1676" y="5395"/>
                  </a:cubicBezTo>
                  <a:lnTo>
                    <a:pt x="8884" y="3260"/>
                  </a:lnTo>
                  <a:cubicBezTo>
                    <a:pt x="8815" y="3179"/>
                    <a:pt x="8746" y="3099"/>
                    <a:pt x="8677" y="3007"/>
                  </a:cubicBezTo>
                  <a:cubicBezTo>
                    <a:pt x="8459" y="2709"/>
                    <a:pt x="8287" y="2365"/>
                    <a:pt x="8184" y="2009"/>
                  </a:cubicBezTo>
                  <a:lnTo>
                    <a:pt x="8184" y="735"/>
                  </a:lnTo>
                  <a:lnTo>
                    <a:pt x="184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3" name="Google Shape;1773;p60"/>
            <p:cNvSpPr/>
            <p:nvPr/>
          </p:nvSpPr>
          <p:spPr>
            <a:xfrm>
              <a:off x="1309386" y="2425432"/>
              <a:ext cx="11499" cy="9080"/>
            </a:xfrm>
            <a:custGeom>
              <a:rect b="b" l="l" r="r" t="t"/>
              <a:pathLst>
                <a:path extrusionOk="0" h="563" w="713">
                  <a:moveTo>
                    <a:pt x="1" y="0"/>
                  </a:moveTo>
                  <a:lnTo>
                    <a:pt x="1" y="0"/>
                  </a:lnTo>
                  <a:cubicBezTo>
                    <a:pt x="219" y="195"/>
                    <a:pt x="448" y="379"/>
                    <a:pt x="712" y="563"/>
                  </a:cubicBezTo>
                  <a:cubicBezTo>
                    <a:pt x="460" y="379"/>
                    <a:pt x="219" y="195"/>
                    <a:pt x="1" y="0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4" name="Google Shape;1774;p60"/>
            <p:cNvSpPr/>
            <p:nvPr/>
          </p:nvSpPr>
          <p:spPr>
            <a:xfrm>
              <a:off x="1294775" y="2411176"/>
              <a:ext cx="9257" cy="9644"/>
            </a:xfrm>
            <a:custGeom>
              <a:rect b="b" l="l" r="r" t="t"/>
              <a:pathLst>
                <a:path extrusionOk="0" h="598" w="574">
                  <a:moveTo>
                    <a:pt x="574" y="597"/>
                  </a:moveTo>
                  <a:cubicBezTo>
                    <a:pt x="367" y="402"/>
                    <a:pt x="184" y="196"/>
                    <a:pt x="0" y="1"/>
                  </a:cubicBezTo>
                  <a:lnTo>
                    <a:pt x="0" y="1"/>
                  </a:lnTo>
                  <a:cubicBezTo>
                    <a:pt x="184" y="196"/>
                    <a:pt x="367" y="402"/>
                    <a:pt x="574" y="597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5" name="Google Shape;1775;p60"/>
            <p:cNvSpPr/>
            <p:nvPr/>
          </p:nvSpPr>
          <p:spPr>
            <a:xfrm>
              <a:off x="1688087" y="2368795"/>
              <a:ext cx="68864" cy="131439"/>
            </a:xfrm>
            <a:custGeom>
              <a:rect b="b" l="l" r="r" t="t"/>
              <a:pathLst>
                <a:path extrusionOk="0" h="8150" w="4270">
                  <a:moveTo>
                    <a:pt x="4270" y="0"/>
                  </a:moveTo>
                  <a:lnTo>
                    <a:pt x="4270" y="0"/>
                  </a:lnTo>
                  <a:cubicBezTo>
                    <a:pt x="3799" y="1779"/>
                    <a:pt x="2376" y="3501"/>
                    <a:pt x="12" y="4878"/>
                  </a:cubicBezTo>
                  <a:lnTo>
                    <a:pt x="0" y="8149"/>
                  </a:lnTo>
                  <a:cubicBezTo>
                    <a:pt x="2376" y="6772"/>
                    <a:pt x="3788" y="5062"/>
                    <a:pt x="4258" y="3271"/>
                  </a:cubicBezTo>
                  <a:lnTo>
                    <a:pt x="4270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6" name="Google Shape;1776;p60"/>
            <p:cNvSpPr/>
            <p:nvPr/>
          </p:nvSpPr>
          <p:spPr>
            <a:xfrm>
              <a:off x="1595730" y="2356765"/>
              <a:ext cx="161227" cy="90524"/>
            </a:xfrm>
            <a:custGeom>
              <a:rect b="b" l="l" r="r" t="t"/>
              <a:pathLst>
                <a:path extrusionOk="0" h="5613" w="9997">
                  <a:moveTo>
                    <a:pt x="1986" y="0"/>
                  </a:moveTo>
                  <a:cubicBezTo>
                    <a:pt x="1894" y="379"/>
                    <a:pt x="1722" y="723"/>
                    <a:pt x="1492" y="1022"/>
                  </a:cubicBezTo>
                  <a:cubicBezTo>
                    <a:pt x="1079" y="1550"/>
                    <a:pt x="574" y="1986"/>
                    <a:pt x="0" y="2296"/>
                  </a:cubicBezTo>
                  <a:lnTo>
                    <a:pt x="5739" y="5613"/>
                  </a:lnTo>
                  <a:cubicBezTo>
                    <a:pt x="8103" y="4247"/>
                    <a:pt x="9515" y="2525"/>
                    <a:pt x="9997" y="735"/>
                  </a:cubicBezTo>
                  <a:lnTo>
                    <a:pt x="1986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7" name="Google Shape;1777;p60"/>
            <p:cNvSpPr/>
            <p:nvPr/>
          </p:nvSpPr>
          <p:spPr>
            <a:xfrm>
              <a:off x="1294775" y="2411176"/>
              <a:ext cx="107925" cy="115150"/>
            </a:xfrm>
            <a:custGeom>
              <a:rect b="b" l="l" r="r" t="t"/>
              <a:pathLst>
                <a:path extrusionOk="0" h="7140" w="6692">
                  <a:moveTo>
                    <a:pt x="12" y="1"/>
                  </a:moveTo>
                  <a:lnTo>
                    <a:pt x="0" y="3272"/>
                  </a:lnTo>
                  <a:cubicBezTo>
                    <a:pt x="815" y="4178"/>
                    <a:pt x="1768" y="4936"/>
                    <a:pt x="2835" y="5521"/>
                  </a:cubicBezTo>
                  <a:cubicBezTo>
                    <a:pt x="4040" y="6210"/>
                    <a:pt x="5337" y="6761"/>
                    <a:pt x="6680" y="7139"/>
                  </a:cubicBezTo>
                  <a:lnTo>
                    <a:pt x="6691" y="3868"/>
                  </a:lnTo>
                  <a:cubicBezTo>
                    <a:pt x="5348" y="3478"/>
                    <a:pt x="4052" y="2939"/>
                    <a:pt x="2835" y="2250"/>
                  </a:cubicBezTo>
                  <a:cubicBezTo>
                    <a:pt x="2410" y="1998"/>
                    <a:pt x="2009" y="1734"/>
                    <a:pt x="1618" y="1447"/>
                  </a:cubicBezTo>
                  <a:cubicBezTo>
                    <a:pt x="1366" y="1263"/>
                    <a:pt x="1125" y="1079"/>
                    <a:pt x="907" y="884"/>
                  </a:cubicBezTo>
                  <a:cubicBezTo>
                    <a:pt x="792" y="792"/>
                    <a:pt x="689" y="689"/>
                    <a:pt x="585" y="597"/>
                  </a:cubicBezTo>
                  <a:cubicBezTo>
                    <a:pt x="379" y="402"/>
                    <a:pt x="184" y="207"/>
                    <a:pt x="12" y="1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8" name="Google Shape;1778;p60"/>
            <p:cNvSpPr/>
            <p:nvPr/>
          </p:nvSpPr>
          <p:spPr>
            <a:xfrm>
              <a:off x="1294775" y="2376745"/>
              <a:ext cx="166597" cy="96636"/>
            </a:xfrm>
            <a:custGeom>
              <a:rect b="b" l="l" r="r" t="t"/>
              <a:pathLst>
                <a:path extrusionOk="0" h="5992" w="10330">
                  <a:moveTo>
                    <a:pt x="7208" y="1"/>
                  </a:moveTo>
                  <a:lnTo>
                    <a:pt x="0" y="2136"/>
                  </a:lnTo>
                  <a:cubicBezTo>
                    <a:pt x="184" y="2331"/>
                    <a:pt x="367" y="2537"/>
                    <a:pt x="574" y="2732"/>
                  </a:cubicBezTo>
                  <a:cubicBezTo>
                    <a:pt x="689" y="2824"/>
                    <a:pt x="792" y="2927"/>
                    <a:pt x="907" y="3019"/>
                  </a:cubicBezTo>
                  <a:cubicBezTo>
                    <a:pt x="1125" y="3203"/>
                    <a:pt x="1354" y="3398"/>
                    <a:pt x="1607" y="3582"/>
                  </a:cubicBezTo>
                  <a:cubicBezTo>
                    <a:pt x="1997" y="3869"/>
                    <a:pt x="2410" y="4133"/>
                    <a:pt x="2835" y="4374"/>
                  </a:cubicBezTo>
                  <a:cubicBezTo>
                    <a:pt x="4040" y="5062"/>
                    <a:pt x="5337" y="5613"/>
                    <a:pt x="6680" y="5992"/>
                  </a:cubicBezTo>
                  <a:lnTo>
                    <a:pt x="10330" y="1814"/>
                  </a:lnTo>
                  <a:cubicBezTo>
                    <a:pt x="9710" y="1631"/>
                    <a:pt x="9102" y="1378"/>
                    <a:pt x="8539" y="1057"/>
                  </a:cubicBezTo>
                  <a:cubicBezTo>
                    <a:pt x="8034" y="781"/>
                    <a:pt x="7587" y="425"/>
                    <a:pt x="7208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79" name="Google Shape;1779;p60"/>
            <p:cNvSpPr/>
            <p:nvPr/>
          </p:nvSpPr>
          <p:spPr>
            <a:xfrm>
              <a:off x="1532046" y="2393969"/>
              <a:ext cx="156243" cy="93491"/>
            </a:xfrm>
            <a:custGeom>
              <a:rect b="b" l="l" r="r" t="t"/>
              <a:pathLst>
                <a:path extrusionOk="0" h="5797" w="9688">
                  <a:moveTo>
                    <a:pt x="3949" y="0"/>
                  </a:moveTo>
                  <a:cubicBezTo>
                    <a:pt x="2836" y="643"/>
                    <a:pt x="1447" y="1033"/>
                    <a:pt x="1" y="1159"/>
                  </a:cubicBezTo>
                  <a:lnTo>
                    <a:pt x="1286" y="5796"/>
                  </a:lnTo>
                  <a:cubicBezTo>
                    <a:pt x="2239" y="5704"/>
                    <a:pt x="3192" y="5567"/>
                    <a:pt x="4121" y="5371"/>
                  </a:cubicBezTo>
                  <a:cubicBezTo>
                    <a:pt x="6153" y="4935"/>
                    <a:pt x="8058" y="4258"/>
                    <a:pt x="9688" y="3317"/>
                  </a:cubicBezTo>
                  <a:lnTo>
                    <a:pt x="3949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0" name="Google Shape;1780;p60"/>
            <p:cNvSpPr/>
            <p:nvPr/>
          </p:nvSpPr>
          <p:spPr>
            <a:xfrm>
              <a:off x="1552785" y="2447461"/>
              <a:ext cx="135503" cy="92749"/>
            </a:xfrm>
            <a:custGeom>
              <a:rect b="b" l="l" r="r" t="t"/>
              <a:pathLst>
                <a:path extrusionOk="0" h="5751" w="8402">
                  <a:moveTo>
                    <a:pt x="8402" y="0"/>
                  </a:moveTo>
                  <a:cubicBezTo>
                    <a:pt x="6783" y="941"/>
                    <a:pt x="4878" y="1630"/>
                    <a:pt x="2847" y="2054"/>
                  </a:cubicBezTo>
                  <a:cubicBezTo>
                    <a:pt x="1906" y="2250"/>
                    <a:pt x="953" y="2387"/>
                    <a:pt x="0" y="2479"/>
                  </a:cubicBezTo>
                  <a:lnTo>
                    <a:pt x="0" y="5750"/>
                  </a:lnTo>
                  <a:cubicBezTo>
                    <a:pt x="3076" y="5475"/>
                    <a:pt x="6026" y="4648"/>
                    <a:pt x="8390" y="3271"/>
                  </a:cubicBezTo>
                  <a:lnTo>
                    <a:pt x="840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1" name="Google Shape;1781;p60"/>
            <p:cNvSpPr/>
            <p:nvPr/>
          </p:nvSpPr>
          <p:spPr>
            <a:xfrm>
              <a:off x="1402307" y="2473553"/>
              <a:ext cx="150502" cy="68381"/>
            </a:xfrm>
            <a:custGeom>
              <a:rect b="b" l="l" r="r" t="t"/>
              <a:pathLst>
                <a:path extrusionOk="0" h="4240" w="9332">
                  <a:moveTo>
                    <a:pt x="12" y="0"/>
                  </a:moveTo>
                  <a:lnTo>
                    <a:pt x="0" y="3271"/>
                  </a:lnTo>
                  <a:cubicBezTo>
                    <a:pt x="2178" y="3917"/>
                    <a:pt x="4563" y="4240"/>
                    <a:pt x="6950" y="4240"/>
                  </a:cubicBezTo>
                  <a:cubicBezTo>
                    <a:pt x="7746" y="4240"/>
                    <a:pt x="8542" y="4204"/>
                    <a:pt x="9331" y="4132"/>
                  </a:cubicBezTo>
                  <a:lnTo>
                    <a:pt x="9331" y="861"/>
                  </a:lnTo>
                  <a:cubicBezTo>
                    <a:pt x="8551" y="929"/>
                    <a:pt x="7763" y="964"/>
                    <a:pt x="6975" y="964"/>
                  </a:cubicBezTo>
                  <a:cubicBezTo>
                    <a:pt x="4586" y="964"/>
                    <a:pt x="2195" y="648"/>
                    <a:pt x="12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2" name="Google Shape;1782;p60"/>
            <p:cNvSpPr/>
            <p:nvPr/>
          </p:nvSpPr>
          <p:spPr>
            <a:xfrm>
              <a:off x="1402485" y="2405999"/>
              <a:ext cx="150502" cy="83186"/>
            </a:xfrm>
            <a:custGeom>
              <a:rect b="b" l="l" r="r" t="t"/>
              <a:pathLst>
                <a:path extrusionOk="0" h="5158" w="9332">
                  <a:moveTo>
                    <a:pt x="3651" y="0"/>
                  </a:moveTo>
                  <a:lnTo>
                    <a:pt x="1" y="4189"/>
                  </a:lnTo>
                  <a:cubicBezTo>
                    <a:pt x="2179" y="4835"/>
                    <a:pt x="4563" y="5158"/>
                    <a:pt x="6951" y="5158"/>
                  </a:cubicBezTo>
                  <a:cubicBezTo>
                    <a:pt x="7747" y="5158"/>
                    <a:pt x="8543" y="5122"/>
                    <a:pt x="9332" y="5050"/>
                  </a:cubicBezTo>
                  <a:lnTo>
                    <a:pt x="8035" y="413"/>
                  </a:lnTo>
                  <a:cubicBezTo>
                    <a:pt x="7668" y="448"/>
                    <a:pt x="7299" y="465"/>
                    <a:pt x="6930" y="465"/>
                  </a:cubicBezTo>
                  <a:cubicBezTo>
                    <a:pt x="5824" y="465"/>
                    <a:pt x="4718" y="310"/>
                    <a:pt x="3651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83" name="Google Shape;1783;p60"/>
          <p:cNvGrpSpPr/>
          <p:nvPr/>
        </p:nvGrpSpPr>
        <p:grpSpPr>
          <a:xfrm>
            <a:off x="3736957" y="3779807"/>
            <a:ext cx="303991" cy="211305"/>
            <a:chOff x="1916639" y="2215270"/>
            <a:chExt cx="454057" cy="315569"/>
          </a:xfrm>
        </p:grpSpPr>
        <p:sp>
          <p:nvSpPr>
            <p:cNvPr id="1784" name="Google Shape;1784;p60"/>
            <p:cNvSpPr/>
            <p:nvPr/>
          </p:nvSpPr>
          <p:spPr>
            <a:xfrm>
              <a:off x="1971810" y="2368609"/>
              <a:ext cx="8725" cy="8886"/>
            </a:xfrm>
            <a:custGeom>
              <a:rect b="b" l="l" r="r" t="t"/>
              <a:pathLst>
                <a:path extrusionOk="0" h="551" w="541">
                  <a:moveTo>
                    <a:pt x="540" y="551"/>
                  </a:moveTo>
                  <a:cubicBezTo>
                    <a:pt x="345" y="367"/>
                    <a:pt x="173" y="184"/>
                    <a:pt x="1" y="0"/>
                  </a:cubicBezTo>
                  <a:lnTo>
                    <a:pt x="1" y="0"/>
                  </a:lnTo>
                  <a:cubicBezTo>
                    <a:pt x="173" y="184"/>
                    <a:pt x="345" y="367"/>
                    <a:pt x="540" y="55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5" name="Google Shape;1785;p60"/>
            <p:cNvSpPr/>
            <p:nvPr/>
          </p:nvSpPr>
          <p:spPr>
            <a:xfrm>
              <a:off x="1916639" y="2346059"/>
              <a:ext cx="24627" cy="112005"/>
            </a:xfrm>
            <a:custGeom>
              <a:rect b="b" l="l" r="r" t="t"/>
              <a:pathLst>
                <a:path extrusionOk="0" h="6945" w="1527">
                  <a:moveTo>
                    <a:pt x="0" y="1"/>
                  </a:moveTo>
                  <a:lnTo>
                    <a:pt x="0" y="3237"/>
                  </a:lnTo>
                  <a:cubicBezTo>
                    <a:pt x="0" y="4511"/>
                    <a:pt x="505" y="5785"/>
                    <a:pt x="1527" y="6945"/>
                  </a:cubicBezTo>
                  <a:lnTo>
                    <a:pt x="1527" y="3685"/>
                  </a:lnTo>
                  <a:cubicBezTo>
                    <a:pt x="1458" y="3593"/>
                    <a:pt x="1378" y="3501"/>
                    <a:pt x="1309" y="3421"/>
                  </a:cubicBezTo>
                  <a:lnTo>
                    <a:pt x="1251" y="3341"/>
                  </a:lnTo>
                  <a:cubicBezTo>
                    <a:pt x="1194" y="3272"/>
                    <a:pt x="1148" y="3203"/>
                    <a:pt x="1102" y="3146"/>
                  </a:cubicBezTo>
                  <a:cubicBezTo>
                    <a:pt x="1091" y="3111"/>
                    <a:pt x="1068" y="3088"/>
                    <a:pt x="1045" y="3065"/>
                  </a:cubicBezTo>
                  <a:cubicBezTo>
                    <a:pt x="988" y="2973"/>
                    <a:pt x="930" y="2893"/>
                    <a:pt x="873" y="2801"/>
                  </a:cubicBezTo>
                  <a:lnTo>
                    <a:pt x="861" y="2790"/>
                  </a:lnTo>
                  <a:cubicBezTo>
                    <a:pt x="804" y="2698"/>
                    <a:pt x="758" y="2606"/>
                    <a:pt x="701" y="2514"/>
                  </a:cubicBezTo>
                  <a:lnTo>
                    <a:pt x="655" y="2434"/>
                  </a:lnTo>
                  <a:cubicBezTo>
                    <a:pt x="620" y="2365"/>
                    <a:pt x="586" y="2296"/>
                    <a:pt x="551" y="2239"/>
                  </a:cubicBezTo>
                  <a:cubicBezTo>
                    <a:pt x="540" y="2204"/>
                    <a:pt x="528" y="2181"/>
                    <a:pt x="505" y="2147"/>
                  </a:cubicBezTo>
                  <a:cubicBezTo>
                    <a:pt x="494" y="2124"/>
                    <a:pt x="471" y="2067"/>
                    <a:pt x="448" y="2021"/>
                  </a:cubicBezTo>
                  <a:lnTo>
                    <a:pt x="391" y="1895"/>
                  </a:lnTo>
                  <a:lnTo>
                    <a:pt x="391" y="1872"/>
                  </a:lnTo>
                  <a:cubicBezTo>
                    <a:pt x="345" y="1780"/>
                    <a:pt x="310" y="1688"/>
                    <a:pt x="276" y="1585"/>
                  </a:cubicBezTo>
                  <a:lnTo>
                    <a:pt x="253" y="1504"/>
                  </a:lnTo>
                  <a:cubicBezTo>
                    <a:pt x="230" y="1435"/>
                    <a:pt x="207" y="1355"/>
                    <a:pt x="196" y="1298"/>
                  </a:cubicBezTo>
                  <a:cubicBezTo>
                    <a:pt x="184" y="1263"/>
                    <a:pt x="173" y="1229"/>
                    <a:pt x="173" y="1206"/>
                  </a:cubicBezTo>
                  <a:cubicBezTo>
                    <a:pt x="150" y="1114"/>
                    <a:pt x="127" y="1034"/>
                    <a:pt x="104" y="953"/>
                  </a:cubicBezTo>
                  <a:cubicBezTo>
                    <a:pt x="104" y="942"/>
                    <a:pt x="104" y="930"/>
                    <a:pt x="104" y="919"/>
                  </a:cubicBezTo>
                  <a:cubicBezTo>
                    <a:pt x="81" y="827"/>
                    <a:pt x="69" y="724"/>
                    <a:pt x="58" y="632"/>
                  </a:cubicBezTo>
                  <a:cubicBezTo>
                    <a:pt x="58" y="609"/>
                    <a:pt x="46" y="575"/>
                    <a:pt x="46" y="552"/>
                  </a:cubicBezTo>
                  <a:cubicBezTo>
                    <a:pt x="35" y="483"/>
                    <a:pt x="23" y="414"/>
                    <a:pt x="23" y="345"/>
                  </a:cubicBezTo>
                  <a:cubicBezTo>
                    <a:pt x="23" y="311"/>
                    <a:pt x="23" y="288"/>
                    <a:pt x="12" y="253"/>
                  </a:cubicBezTo>
                  <a:cubicBezTo>
                    <a:pt x="12" y="173"/>
                    <a:pt x="12" y="93"/>
                    <a:pt x="0" y="1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6" name="Google Shape;1786;p60"/>
            <p:cNvSpPr/>
            <p:nvPr/>
          </p:nvSpPr>
          <p:spPr>
            <a:xfrm>
              <a:off x="2142814" y="2286582"/>
              <a:ext cx="227882" cy="80347"/>
            </a:xfrm>
            <a:custGeom>
              <a:rect b="b" l="l" r="r" t="t"/>
              <a:pathLst>
                <a:path extrusionOk="0" h="4982" w="14130">
                  <a:moveTo>
                    <a:pt x="12522" y="0"/>
                  </a:moveTo>
                  <a:lnTo>
                    <a:pt x="1" y="3707"/>
                  </a:lnTo>
                  <a:lnTo>
                    <a:pt x="12660" y="4867"/>
                  </a:lnTo>
                  <a:lnTo>
                    <a:pt x="13934" y="4981"/>
                  </a:lnTo>
                  <a:cubicBezTo>
                    <a:pt x="13969" y="4878"/>
                    <a:pt x="13992" y="4775"/>
                    <a:pt x="14003" y="4671"/>
                  </a:cubicBezTo>
                  <a:cubicBezTo>
                    <a:pt x="14014" y="4637"/>
                    <a:pt x="14014" y="4603"/>
                    <a:pt x="14026" y="4568"/>
                  </a:cubicBezTo>
                  <a:cubicBezTo>
                    <a:pt x="14037" y="4499"/>
                    <a:pt x="14049" y="4430"/>
                    <a:pt x="14060" y="4362"/>
                  </a:cubicBezTo>
                  <a:cubicBezTo>
                    <a:pt x="14060" y="4316"/>
                    <a:pt x="14060" y="4281"/>
                    <a:pt x="14072" y="4235"/>
                  </a:cubicBezTo>
                  <a:cubicBezTo>
                    <a:pt x="14072" y="4189"/>
                    <a:pt x="14083" y="4109"/>
                    <a:pt x="14083" y="4052"/>
                  </a:cubicBezTo>
                  <a:cubicBezTo>
                    <a:pt x="14095" y="3983"/>
                    <a:pt x="14083" y="3960"/>
                    <a:pt x="14083" y="3914"/>
                  </a:cubicBezTo>
                  <a:cubicBezTo>
                    <a:pt x="14129" y="2571"/>
                    <a:pt x="13613" y="1228"/>
                    <a:pt x="12522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7" name="Google Shape;1787;p60"/>
            <p:cNvSpPr/>
            <p:nvPr/>
          </p:nvSpPr>
          <p:spPr>
            <a:xfrm>
              <a:off x="2106723" y="2215270"/>
              <a:ext cx="138293" cy="131117"/>
            </a:xfrm>
            <a:custGeom>
              <a:rect b="b" l="l" r="r" t="t"/>
              <a:pathLst>
                <a:path extrusionOk="0" h="8130" w="8575">
                  <a:moveTo>
                    <a:pt x="2223" y="1"/>
                  </a:moveTo>
                  <a:cubicBezTo>
                    <a:pt x="1482" y="1"/>
                    <a:pt x="740" y="36"/>
                    <a:pt x="1" y="107"/>
                  </a:cubicBezTo>
                  <a:lnTo>
                    <a:pt x="2239" y="8129"/>
                  </a:lnTo>
                  <a:lnTo>
                    <a:pt x="8574" y="876"/>
                  </a:lnTo>
                  <a:cubicBezTo>
                    <a:pt x="6510" y="296"/>
                    <a:pt x="4369" y="1"/>
                    <a:pt x="2223" y="1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8" name="Google Shape;1788;p60"/>
            <p:cNvSpPr/>
            <p:nvPr/>
          </p:nvSpPr>
          <p:spPr>
            <a:xfrm>
              <a:off x="2142814" y="2229381"/>
              <a:ext cx="227317" cy="210109"/>
            </a:xfrm>
            <a:custGeom>
              <a:rect b="b" l="l" r="r" t="t"/>
              <a:pathLst>
                <a:path extrusionOk="0" h="13028" w="14095">
                  <a:moveTo>
                    <a:pt x="14095" y="7312"/>
                  </a:moveTo>
                  <a:lnTo>
                    <a:pt x="14094" y="7629"/>
                  </a:lnTo>
                  <a:lnTo>
                    <a:pt x="14094" y="7629"/>
                  </a:lnTo>
                  <a:cubicBezTo>
                    <a:pt x="14094" y="7618"/>
                    <a:pt x="14095" y="7607"/>
                    <a:pt x="14095" y="7599"/>
                  </a:cubicBezTo>
                  <a:lnTo>
                    <a:pt x="14095" y="7461"/>
                  </a:lnTo>
                  <a:lnTo>
                    <a:pt x="14095" y="7312"/>
                  </a:lnTo>
                  <a:close/>
                  <a:moveTo>
                    <a:pt x="6348" y="1"/>
                  </a:moveTo>
                  <a:lnTo>
                    <a:pt x="1" y="7254"/>
                  </a:lnTo>
                  <a:lnTo>
                    <a:pt x="10009" y="13027"/>
                  </a:lnTo>
                  <a:cubicBezTo>
                    <a:pt x="10525" y="12729"/>
                    <a:pt x="11019" y="12396"/>
                    <a:pt x="11489" y="12029"/>
                  </a:cubicBezTo>
                  <a:cubicBezTo>
                    <a:pt x="12798" y="10973"/>
                    <a:pt x="13613" y="9768"/>
                    <a:pt x="13934" y="8528"/>
                  </a:cubicBezTo>
                  <a:lnTo>
                    <a:pt x="13934" y="8528"/>
                  </a:lnTo>
                  <a:lnTo>
                    <a:pt x="13923" y="11811"/>
                  </a:lnTo>
                  <a:cubicBezTo>
                    <a:pt x="14026" y="11409"/>
                    <a:pt x="14083" y="10996"/>
                    <a:pt x="14083" y="10583"/>
                  </a:cubicBezTo>
                  <a:lnTo>
                    <a:pt x="14094" y="7629"/>
                  </a:lnTo>
                  <a:lnTo>
                    <a:pt x="14094" y="7629"/>
                  </a:lnTo>
                  <a:cubicBezTo>
                    <a:pt x="14091" y="7675"/>
                    <a:pt x="14083" y="7736"/>
                    <a:pt x="14083" y="7782"/>
                  </a:cubicBezTo>
                  <a:cubicBezTo>
                    <a:pt x="14072" y="7851"/>
                    <a:pt x="14072" y="7874"/>
                    <a:pt x="14072" y="7909"/>
                  </a:cubicBezTo>
                  <a:cubicBezTo>
                    <a:pt x="14060" y="7977"/>
                    <a:pt x="14049" y="8058"/>
                    <a:pt x="14037" y="8115"/>
                  </a:cubicBezTo>
                  <a:cubicBezTo>
                    <a:pt x="14037" y="8150"/>
                    <a:pt x="14026" y="8184"/>
                    <a:pt x="14014" y="8218"/>
                  </a:cubicBezTo>
                  <a:cubicBezTo>
                    <a:pt x="13992" y="8322"/>
                    <a:pt x="13969" y="8425"/>
                    <a:pt x="13946" y="8528"/>
                  </a:cubicBezTo>
                  <a:lnTo>
                    <a:pt x="12672" y="8414"/>
                  </a:lnTo>
                  <a:lnTo>
                    <a:pt x="12" y="7254"/>
                  </a:lnTo>
                  <a:lnTo>
                    <a:pt x="12534" y="3547"/>
                  </a:lnTo>
                  <a:cubicBezTo>
                    <a:pt x="11788" y="2744"/>
                    <a:pt x="10916" y="2055"/>
                    <a:pt x="9952" y="1516"/>
                  </a:cubicBezTo>
                  <a:cubicBezTo>
                    <a:pt x="8815" y="873"/>
                    <a:pt x="7610" y="368"/>
                    <a:pt x="6348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89" name="Google Shape;1789;p60"/>
            <p:cNvSpPr/>
            <p:nvPr/>
          </p:nvSpPr>
          <p:spPr>
            <a:xfrm>
              <a:off x="1919606" y="2253812"/>
              <a:ext cx="223237" cy="92572"/>
            </a:xfrm>
            <a:custGeom>
              <a:rect b="b" l="l" r="r" t="t"/>
              <a:pathLst>
                <a:path extrusionOk="0" h="5740" w="13842">
                  <a:moveTo>
                    <a:pt x="3902" y="1"/>
                  </a:moveTo>
                  <a:cubicBezTo>
                    <a:pt x="1733" y="1263"/>
                    <a:pt x="425" y="2824"/>
                    <a:pt x="0" y="4465"/>
                  </a:cubicBezTo>
                  <a:lnTo>
                    <a:pt x="13842" y="5739"/>
                  </a:lnTo>
                  <a:lnTo>
                    <a:pt x="3902" y="1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0" name="Google Shape;1790;p60"/>
            <p:cNvSpPr/>
            <p:nvPr/>
          </p:nvSpPr>
          <p:spPr>
            <a:xfrm>
              <a:off x="1959955" y="2423545"/>
              <a:ext cx="11112" cy="8161"/>
            </a:xfrm>
            <a:custGeom>
              <a:rect b="b" l="l" r="r" t="t"/>
              <a:pathLst>
                <a:path extrusionOk="0" h="506" w="689">
                  <a:moveTo>
                    <a:pt x="0" y="1"/>
                  </a:moveTo>
                  <a:cubicBezTo>
                    <a:pt x="207" y="173"/>
                    <a:pt x="448" y="345"/>
                    <a:pt x="689" y="505"/>
                  </a:cubicBezTo>
                  <a:cubicBezTo>
                    <a:pt x="448" y="333"/>
                    <a:pt x="207" y="173"/>
                    <a:pt x="0" y="1"/>
                  </a:cubicBezTo>
                  <a:close/>
                </a:path>
              </a:pathLst>
            </a:custGeom>
            <a:solidFill>
              <a:srgbClr val="828C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1" name="Google Shape;1791;p60"/>
            <p:cNvSpPr/>
            <p:nvPr/>
          </p:nvSpPr>
          <p:spPr>
            <a:xfrm>
              <a:off x="1916639" y="2217173"/>
              <a:ext cx="226204" cy="188998"/>
            </a:xfrm>
            <a:custGeom>
              <a:rect b="b" l="l" r="r" t="t"/>
              <a:pathLst>
                <a:path extrusionOk="0" h="11719" w="14026">
                  <a:moveTo>
                    <a:pt x="11788" y="0"/>
                  </a:moveTo>
                  <a:cubicBezTo>
                    <a:pt x="8964" y="253"/>
                    <a:pt x="6244" y="1022"/>
                    <a:pt x="4075" y="2273"/>
                  </a:cubicBezTo>
                  <a:lnTo>
                    <a:pt x="14022" y="8009"/>
                  </a:lnTo>
                  <a:lnTo>
                    <a:pt x="14022" y="8009"/>
                  </a:lnTo>
                  <a:lnTo>
                    <a:pt x="11788" y="0"/>
                  </a:lnTo>
                  <a:close/>
                  <a:moveTo>
                    <a:pt x="14022" y="8009"/>
                  </a:moveTo>
                  <a:lnTo>
                    <a:pt x="14022" y="8011"/>
                  </a:lnTo>
                  <a:lnTo>
                    <a:pt x="14022" y="8011"/>
                  </a:lnTo>
                  <a:lnTo>
                    <a:pt x="14026" y="8011"/>
                  </a:lnTo>
                  <a:lnTo>
                    <a:pt x="14022" y="8009"/>
                  </a:lnTo>
                  <a:close/>
                  <a:moveTo>
                    <a:pt x="184" y="6737"/>
                  </a:moveTo>
                  <a:cubicBezTo>
                    <a:pt x="69" y="7151"/>
                    <a:pt x="12" y="7575"/>
                    <a:pt x="12" y="8000"/>
                  </a:cubicBezTo>
                  <a:lnTo>
                    <a:pt x="0" y="8034"/>
                  </a:lnTo>
                  <a:cubicBezTo>
                    <a:pt x="0" y="8115"/>
                    <a:pt x="0" y="8206"/>
                    <a:pt x="12" y="8287"/>
                  </a:cubicBezTo>
                  <a:cubicBezTo>
                    <a:pt x="12" y="8310"/>
                    <a:pt x="12" y="8344"/>
                    <a:pt x="23" y="8367"/>
                  </a:cubicBezTo>
                  <a:cubicBezTo>
                    <a:pt x="23" y="8447"/>
                    <a:pt x="35" y="8516"/>
                    <a:pt x="35" y="8585"/>
                  </a:cubicBezTo>
                  <a:cubicBezTo>
                    <a:pt x="35" y="8608"/>
                    <a:pt x="35" y="8643"/>
                    <a:pt x="46" y="8666"/>
                  </a:cubicBezTo>
                  <a:cubicBezTo>
                    <a:pt x="58" y="8757"/>
                    <a:pt x="81" y="8861"/>
                    <a:pt x="92" y="8952"/>
                  </a:cubicBezTo>
                  <a:cubicBezTo>
                    <a:pt x="104" y="8964"/>
                    <a:pt x="104" y="8975"/>
                    <a:pt x="104" y="8987"/>
                  </a:cubicBezTo>
                  <a:cubicBezTo>
                    <a:pt x="115" y="9067"/>
                    <a:pt x="138" y="9148"/>
                    <a:pt x="161" y="9239"/>
                  </a:cubicBezTo>
                  <a:cubicBezTo>
                    <a:pt x="173" y="9262"/>
                    <a:pt x="184" y="9297"/>
                    <a:pt x="184" y="9320"/>
                  </a:cubicBezTo>
                  <a:cubicBezTo>
                    <a:pt x="207" y="9389"/>
                    <a:pt x="230" y="9469"/>
                    <a:pt x="253" y="9538"/>
                  </a:cubicBezTo>
                  <a:lnTo>
                    <a:pt x="276" y="9618"/>
                  </a:lnTo>
                  <a:cubicBezTo>
                    <a:pt x="310" y="9710"/>
                    <a:pt x="345" y="9802"/>
                    <a:pt x="379" y="9905"/>
                  </a:cubicBezTo>
                  <a:lnTo>
                    <a:pt x="391" y="9928"/>
                  </a:lnTo>
                  <a:lnTo>
                    <a:pt x="448" y="10054"/>
                  </a:lnTo>
                  <a:cubicBezTo>
                    <a:pt x="471" y="10089"/>
                    <a:pt x="483" y="10135"/>
                    <a:pt x="505" y="10181"/>
                  </a:cubicBezTo>
                  <a:cubicBezTo>
                    <a:pt x="528" y="10226"/>
                    <a:pt x="528" y="10238"/>
                    <a:pt x="551" y="10261"/>
                  </a:cubicBezTo>
                  <a:cubicBezTo>
                    <a:pt x="586" y="10330"/>
                    <a:pt x="620" y="10399"/>
                    <a:pt x="655" y="10467"/>
                  </a:cubicBezTo>
                  <a:lnTo>
                    <a:pt x="701" y="10548"/>
                  </a:lnTo>
                  <a:cubicBezTo>
                    <a:pt x="746" y="10640"/>
                    <a:pt x="804" y="10731"/>
                    <a:pt x="861" y="10823"/>
                  </a:cubicBezTo>
                  <a:lnTo>
                    <a:pt x="873" y="10835"/>
                  </a:lnTo>
                  <a:cubicBezTo>
                    <a:pt x="919" y="10927"/>
                    <a:pt x="988" y="11007"/>
                    <a:pt x="1045" y="11087"/>
                  </a:cubicBezTo>
                  <a:cubicBezTo>
                    <a:pt x="1056" y="11122"/>
                    <a:pt x="1079" y="11145"/>
                    <a:pt x="1102" y="11168"/>
                  </a:cubicBezTo>
                  <a:cubicBezTo>
                    <a:pt x="1148" y="11236"/>
                    <a:pt x="1194" y="11305"/>
                    <a:pt x="1240" y="11374"/>
                  </a:cubicBezTo>
                  <a:lnTo>
                    <a:pt x="1309" y="11455"/>
                  </a:lnTo>
                  <a:cubicBezTo>
                    <a:pt x="1378" y="11535"/>
                    <a:pt x="1447" y="11627"/>
                    <a:pt x="1527" y="11718"/>
                  </a:cubicBezTo>
                  <a:lnTo>
                    <a:pt x="14026" y="8023"/>
                  </a:lnTo>
                  <a:lnTo>
                    <a:pt x="14022" y="8011"/>
                  </a:lnTo>
                  <a:lnTo>
                    <a:pt x="14022" y="8011"/>
                  </a:lnTo>
                  <a:lnTo>
                    <a:pt x="184" y="6737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2" name="Google Shape;1792;p60"/>
            <p:cNvSpPr/>
            <p:nvPr/>
          </p:nvSpPr>
          <p:spPr>
            <a:xfrm>
              <a:off x="2304209" y="2366908"/>
              <a:ext cx="63333" cy="125327"/>
            </a:xfrm>
            <a:custGeom>
              <a:rect b="b" l="l" r="r" t="t"/>
              <a:pathLst>
                <a:path extrusionOk="0" h="7771" w="3927">
                  <a:moveTo>
                    <a:pt x="3926" y="0"/>
                  </a:moveTo>
                  <a:cubicBezTo>
                    <a:pt x="3605" y="1240"/>
                    <a:pt x="2790" y="2433"/>
                    <a:pt x="1481" y="3501"/>
                  </a:cubicBezTo>
                  <a:cubicBezTo>
                    <a:pt x="1011" y="3868"/>
                    <a:pt x="517" y="4201"/>
                    <a:pt x="1" y="4499"/>
                  </a:cubicBezTo>
                  <a:lnTo>
                    <a:pt x="1" y="7770"/>
                  </a:lnTo>
                  <a:cubicBezTo>
                    <a:pt x="2182" y="6508"/>
                    <a:pt x="3490" y="4924"/>
                    <a:pt x="3915" y="3271"/>
                  </a:cubicBezTo>
                  <a:lnTo>
                    <a:pt x="3926" y="0"/>
                  </a:ln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3" name="Google Shape;1793;p60"/>
            <p:cNvSpPr/>
            <p:nvPr/>
          </p:nvSpPr>
          <p:spPr>
            <a:xfrm>
              <a:off x="1941248" y="2405967"/>
              <a:ext cx="99233" cy="110328"/>
            </a:xfrm>
            <a:custGeom>
              <a:rect b="b" l="l" r="r" t="t"/>
              <a:pathLst>
                <a:path extrusionOk="0" h="6841" w="6153">
                  <a:moveTo>
                    <a:pt x="1" y="0"/>
                  </a:moveTo>
                  <a:lnTo>
                    <a:pt x="1" y="3271"/>
                  </a:lnTo>
                  <a:cubicBezTo>
                    <a:pt x="747" y="4097"/>
                    <a:pt x="1631" y="4809"/>
                    <a:pt x="2618" y="5360"/>
                  </a:cubicBezTo>
                  <a:cubicBezTo>
                    <a:pt x="3731" y="5991"/>
                    <a:pt x="4913" y="6485"/>
                    <a:pt x="6141" y="6840"/>
                  </a:cubicBezTo>
                  <a:lnTo>
                    <a:pt x="6153" y="3569"/>
                  </a:lnTo>
                  <a:cubicBezTo>
                    <a:pt x="4925" y="3214"/>
                    <a:pt x="3743" y="2709"/>
                    <a:pt x="2629" y="2077"/>
                  </a:cubicBezTo>
                  <a:cubicBezTo>
                    <a:pt x="2354" y="1928"/>
                    <a:pt x="2090" y="1768"/>
                    <a:pt x="1849" y="1595"/>
                  </a:cubicBezTo>
                  <a:cubicBezTo>
                    <a:pt x="1608" y="1435"/>
                    <a:pt x="1378" y="1263"/>
                    <a:pt x="1160" y="1090"/>
                  </a:cubicBezTo>
                  <a:cubicBezTo>
                    <a:pt x="942" y="907"/>
                    <a:pt x="735" y="735"/>
                    <a:pt x="540" y="551"/>
                  </a:cubicBezTo>
                  <a:cubicBezTo>
                    <a:pt x="345" y="367"/>
                    <a:pt x="173" y="184"/>
                    <a:pt x="1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4" name="Google Shape;1794;p60"/>
            <p:cNvSpPr/>
            <p:nvPr/>
          </p:nvSpPr>
          <p:spPr>
            <a:xfrm>
              <a:off x="1941248" y="2346363"/>
              <a:ext cx="201594" cy="117182"/>
            </a:xfrm>
            <a:custGeom>
              <a:rect b="b" l="l" r="r" t="t"/>
              <a:pathLst>
                <a:path extrusionOk="0" h="7266" w="12500">
                  <a:moveTo>
                    <a:pt x="12500" y="0"/>
                  </a:moveTo>
                  <a:lnTo>
                    <a:pt x="1" y="3696"/>
                  </a:lnTo>
                  <a:cubicBezTo>
                    <a:pt x="173" y="3880"/>
                    <a:pt x="345" y="4063"/>
                    <a:pt x="540" y="4247"/>
                  </a:cubicBezTo>
                  <a:cubicBezTo>
                    <a:pt x="735" y="4431"/>
                    <a:pt x="942" y="4603"/>
                    <a:pt x="1160" y="4786"/>
                  </a:cubicBezTo>
                  <a:cubicBezTo>
                    <a:pt x="1367" y="4959"/>
                    <a:pt x="1608" y="5131"/>
                    <a:pt x="1849" y="5291"/>
                  </a:cubicBezTo>
                  <a:cubicBezTo>
                    <a:pt x="2090" y="5452"/>
                    <a:pt x="2354" y="5624"/>
                    <a:pt x="2618" y="5773"/>
                  </a:cubicBezTo>
                  <a:cubicBezTo>
                    <a:pt x="3743" y="6405"/>
                    <a:pt x="4925" y="6910"/>
                    <a:pt x="6153" y="7265"/>
                  </a:cubicBezTo>
                  <a:lnTo>
                    <a:pt x="12500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5" name="Google Shape;1795;p60"/>
            <p:cNvSpPr/>
            <p:nvPr/>
          </p:nvSpPr>
          <p:spPr>
            <a:xfrm>
              <a:off x="2040459" y="2346363"/>
              <a:ext cx="138842" cy="131633"/>
            </a:xfrm>
            <a:custGeom>
              <a:rect b="b" l="l" r="r" t="t"/>
              <a:pathLst>
                <a:path extrusionOk="0" h="8162" w="8609">
                  <a:moveTo>
                    <a:pt x="6359" y="0"/>
                  </a:moveTo>
                  <a:lnTo>
                    <a:pt x="1" y="7265"/>
                  </a:lnTo>
                  <a:cubicBezTo>
                    <a:pt x="2023" y="7864"/>
                    <a:pt x="4242" y="8161"/>
                    <a:pt x="6465" y="8161"/>
                  </a:cubicBezTo>
                  <a:cubicBezTo>
                    <a:pt x="7181" y="8161"/>
                    <a:pt x="7898" y="8130"/>
                    <a:pt x="8609" y="8069"/>
                  </a:cubicBezTo>
                  <a:lnTo>
                    <a:pt x="6359" y="0"/>
                  </a:ln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6" name="Google Shape;1796;p60"/>
            <p:cNvSpPr/>
            <p:nvPr/>
          </p:nvSpPr>
          <p:spPr>
            <a:xfrm>
              <a:off x="2142814" y="2346363"/>
              <a:ext cx="161420" cy="130133"/>
            </a:xfrm>
            <a:custGeom>
              <a:rect b="b" l="l" r="r" t="t"/>
              <a:pathLst>
                <a:path extrusionOk="0" h="8069" w="10009">
                  <a:moveTo>
                    <a:pt x="1" y="0"/>
                  </a:moveTo>
                  <a:lnTo>
                    <a:pt x="2250" y="8069"/>
                  </a:lnTo>
                  <a:cubicBezTo>
                    <a:pt x="5097" y="7805"/>
                    <a:pt x="7828" y="7047"/>
                    <a:pt x="10009" y="5773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7" name="Google Shape;1797;p60"/>
            <p:cNvSpPr/>
            <p:nvPr/>
          </p:nvSpPr>
          <p:spPr>
            <a:xfrm>
              <a:off x="2179099" y="2439462"/>
              <a:ext cx="125133" cy="89782"/>
            </a:xfrm>
            <a:custGeom>
              <a:rect b="b" l="l" r="r" t="t"/>
              <a:pathLst>
                <a:path extrusionOk="0" h="5567" w="7759">
                  <a:moveTo>
                    <a:pt x="7759" y="0"/>
                  </a:moveTo>
                  <a:cubicBezTo>
                    <a:pt x="5578" y="1274"/>
                    <a:pt x="2847" y="2032"/>
                    <a:pt x="0" y="2296"/>
                  </a:cubicBezTo>
                  <a:lnTo>
                    <a:pt x="0" y="5567"/>
                  </a:lnTo>
                  <a:cubicBezTo>
                    <a:pt x="2835" y="5314"/>
                    <a:pt x="5567" y="4545"/>
                    <a:pt x="7759" y="3283"/>
                  </a:cubicBezTo>
                  <a:lnTo>
                    <a:pt x="775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798" name="Google Shape;1798;p60"/>
            <p:cNvSpPr/>
            <p:nvPr/>
          </p:nvSpPr>
          <p:spPr>
            <a:xfrm>
              <a:off x="2040281" y="2463523"/>
              <a:ext cx="139019" cy="67316"/>
            </a:xfrm>
            <a:custGeom>
              <a:rect b="b" l="l" r="r" t="t"/>
              <a:pathLst>
                <a:path extrusionOk="0" h="4174" w="8620">
                  <a:moveTo>
                    <a:pt x="0" y="0"/>
                  </a:moveTo>
                  <a:lnTo>
                    <a:pt x="0" y="3271"/>
                  </a:lnTo>
                  <a:cubicBezTo>
                    <a:pt x="2094" y="3875"/>
                    <a:pt x="4259" y="4174"/>
                    <a:pt x="6436" y="4174"/>
                  </a:cubicBezTo>
                  <a:cubicBezTo>
                    <a:pt x="7160" y="4174"/>
                    <a:pt x="7884" y="4141"/>
                    <a:pt x="8608" y="4075"/>
                  </a:cubicBezTo>
                  <a:lnTo>
                    <a:pt x="8620" y="804"/>
                  </a:lnTo>
                  <a:lnTo>
                    <a:pt x="8608" y="804"/>
                  </a:lnTo>
                  <a:cubicBezTo>
                    <a:pt x="7890" y="866"/>
                    <a:pt x="7165" y="898"/>
                    <a:pt x="6440" y="898"/>
                  </a:cubicBezTo>
                  <a:cubicBezTo>
                    <a:pt x="4232" y="898"/>
                    <a:pt x="2022" y="605"/>
                    <a:pt x="0" y="0"/>
                  </a:cubicBezTo>
                  <a:close/>
                </a:path>
              </a:pathLst>
            </a:custGeom>
            <a:solidFill>
              <a:srgbClr val="435D7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1799" name="Google Shape;1799;p60"/>
          <p:cNvGrpSpPr/>
          <p:nvPr/>
        </p:nvGrpSpPr>
        <p:grpSpPr>
          <a:xfrm>
            <a:off x="6189087" y="960610"/>
            <a:ext cx="512288" cy="431584"/>
            <a:chOff x="2577764" y="2194918"/>
            <a:chExt cx="422855" cy="356269"/>
          </a:xfrm>
        </p:grpSpPr>
        <p:grpSp>
          <p:nvGrpSpPr>
            <p:cNvPr id="1800" name="Google Shape;1800;p60"/>
            <p:cNvGrpSpPr/>
            <p:nvPr/>
          </p:nvGrpSpPr>
          <p:grpSpPr>
            <a:xfrm>
              <a:off x="2577764" y="2355085"/>
              <a:ext cx="422855" cy="196102"/>
              <a:chOff x="1957711" y="1893712"/>
              <a:chExt cx="429818" cy="199311"/>
            </a:xfrm>
          </p:grpSpPr>
          <p:sp>
            <p:nvSpPr>
              <p:cNvPr id="1801" name="Google Shape;1801;p6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2" name="Google Shape;1802;p6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3" name="Google Shape;1803;p60"/>
            <p:cNvGrpSpPr/>
            <p:nvPr/>
          </p:nvGrpSpPr>
          <p:grpSpPr>
            <a:xfrm>
              <a:off x="2577764" y="2301696"/>
              <a:ext cx="422855" cy="196102"/>
              <a:chOff x="1957711" y="1893712"/>
              <a:chExt cx="429818" cy="199311"/>
            </a:xfrm>
          </p:grpSpPr>
          <p:sp>
            <p:nvSpPr>
              <p:cNvPr id="1804" name="Google Shape;1804;p6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5" name="Google Shape;1805;p6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6" name="Google Shape;1806;p60"/>
            <p:cNvGrpSpPr/>
            <p:nvPr/>
          </p:nvGrpSpPr>
          <p:grpSpPr>
            <a:xfrm>
              <a:off x="2577764" y="2248307"/>
              <a:ext cx="422855" cy="196102"/>
              <a:chOff x="1957711" y="1893712"/>
              <a:chExt cx="429818" cy="199311"/>
            </a:xfrm>
          </p:grpSpPr>
          <p:sp>
            <p:nvSpPr>
              <p:cNvPr id="1807" name="Google Shape;1807;p6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08" name="Google Shape;1808;p6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09" name="Google Shape;1809;p60"/>
            <p:cNvGrpSpPr/>
            <p:nvPr/>
          </p:nvGrpSpPr>
          <p:grpSpPr>
            <a:xfrm>
              <a:off x="2577764" y="2194918"/>
              <a:ext cx="422855" cy="196102"/>
              <a:chOff x="1957711" y="1893712"/>
              <a:chExt cx="429818" cy="199311"/>
            </a:xfrm>
          </p:grpSpPr>
          <p:sp>
            <p:nvSpPr>
              <p:cNvPr id="1810" name="Google Shape;1810;p60"/>
              <p:cNvSpPr/>
              <p:nvPr/>
            </p:nvSpPr>
            <p:spPr>
              <a:xfrm>
                <a:off x="1957711" y="1893712"/>
                <a:ext cx="400589" cy="199311"/>
              </a:xfrm>
              <a:custGeom>
                <a:rect b="b" l="l" r="r" t="t"/>
                <a:pathLst>
                  <a:path extrusionOk="0" h="10331" w="20764">
                    <a:moveTo>
                      <a:pt x="10376" y="1"/>
                    </a:moveTo>
                    <a:lnTo>
                      <a:pt x="1" y="5028"/>
                    </a:lnTo>
                    <a:lnTo>
                      <a:pt x="10376" y="10331"/>
                    </a:lnTo>
                    <a:lnTo>
                      <a:pt x="20763" y="5028"/>
                    </a:lnTo>
                    <a:lnTo>
                      <a:pt x="10376" y="1"/>
                    </a:ln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1" name="Google Shape;1811;p60"/>
              <p:cNvSpPr/>
              <p:nvPr/>
            </p:nvSpPr>
            <p:spPr>
              <a:xfrm>
                <a:off x="2364687" y="1977944"/>
                <a:ext cx="22842" cy="19428"/>
              </a:xfrm>
              <a:custGeom>
                <a:rect b="b" l="l" r="r" t="t"/>
                <a:pathLst>
                  <a:path extrusionOk="0" h="1007" w="1184">
                    <a:moveTo>
                      <a:pt x="513" y="0"/>
                    </a:moveTo>
                    <a:cubicBezTo>
                      <a:pt x="255" y="0"/>
                      <a:pt x="5" y="198"/>
                      <a:pt x="12" y="501"/>
                    </a:cubicBezTo>
                    <a:cubicBezTo>
                      <a:pt x="1" y="788"/>
                      <a:pt x="230" y="1006"/>
                      <a:pt x="506" y="1006"/>
                    </a:cubicBezTo>
                    <a:cubicBezTo>
                      <a:pt x="953" y="1006"/>
                      <a:pt x="1183" y="467"/>
                      <a:pt x="862" y="146"/>
                    </a:cubicBezTo>
                    <a:cubicBezTo>
                      <a:pt x="762" y="45"/>
                      <a:pt x="636" y="0"/>
                      <a:pt x="513" y="0"/>
                    </a:cubicBezTo>
                    <a:close/>
                  </a:path>
                </a:pathLst>
              </a:custGeom>
              <a:solidFill>
                <a:srgbClr val="E3E9ED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12" name="Google Shape;1812;p60"/>
          <p:cNvGrpSpPr/>
          <p:nvPr/>
        </p:nvGrpSpPr>
        <p:grpSpPr>
          <a:xfrm>
            <a:off x="6249226" y="1272956"/>
            <a:ext cx="581324" cy="356145"/>
            <a:chOff x="1293855" y="3668534"/>
            <a:chExt cx="896137" cy="548930"/>
          </a:xfrm>
        </p:grpSpPr>
        <p:grpSp>
          <p:nvGrpSpPr>
            <p:cNvPr id="1813" name="Google Shape;1813;p60"/>
            <p:cNvGrpSpPr/>
            <p:nvPr/>
          </p:nvGrpSpPr>
          <p:grpSpPr>
            <a:xfrm>
              <a:off x="2109599" y="3668534"/>
              <a:ext cx="80392" cy="527901"/>
              <a:chOff x="2109599" y="3668534"/>
              <a:chExt cx="80392" cy="527901"/>
            </a:xfrm>
          </p:grpSpPr>
          <p:sp>
            <p:nvSpPr>
              <p:cNvPr id="1814" name="Google Shape;1814;p60"/>
              <p:cNvSpPr/>
              <p:nvPr/>
            </p:nvSpPr>
            <p:spPr>
              <a:xfrm>
                <a:off x="2109599" y="3668534"/>
                <a:ext cx="80160" cy="46302"/>
              </a:xfrm>
              <a:custGeom>
                <a:rect b="b" l="l" r="r" t="t"/>
                <a:pathLst>
                  <a:path extrusionOk="0" h="2400" w="4155">
                    <a:moveTo>
                      <a:pt x="2238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55" y="1137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5" name="Google Shape;1815;p60"/>
              <p:cNvSpPr/>
              <p:nvPr/>
            </p:nvSpPr>
            <p:spPr>
              <a:xfrm>
                <a:off x="2109599" y="3692900"/>
                <a:ext cx="36984" cy="503534"/>
              </a:xfrm>
              <a:custGeom>
                <a:rect b="b" l="l" r="r" t="t"/>
                <a:pathLst>
                  <a:path extrusionOk="0" h="26100" w="1917">
                    <a:moveTo>
                      <a:pt x="0" y="0"/>
                    </a:moveTo>
                    <a:lnTo>
                      <a:pt x="12" y="24975"/>
                    </a:lnTo>
                    <a:lnTo>
                      <a:pt x="1917" y="26099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6" name="Google Shape;1816;p60"/>
              <p:cNvSpPr/>
              <p:nvPr/>
            </p:nvSpPr>
            <p:spPr>
              <a:xfrm>
                <a:off x="2146564" y="3690450"/>
                <a:ext cx="43427" cy="505984"/>
              </a:xfrm>
              <a:custGeom>
                <a:rect b="b" l="l" r="r" t="t"/>
                <a:pathLst>
                  <a:path extrusionOk="0" h="26227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6226"/>
                    </a:lnTo>
                    <a:lnTo>
                      <a:pt x="2250" y="24964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17" name="Google Shape;1817;p60"/>
            <p:cNvGrpSpPr/>
            <p:nvPr/>
          </p:nvGrpSpPr>
          <p:grpSpPr>
            <a:xfrm>
              <a:off x="2019021" y="3719234"/>
              <a:ext cx="80180" cy="479631"/>
              <a:chOff x="2019021" y="3719234"/>
              <a:chExt cx="80180" cy="479631"/>
            </a:xfrm>
          </p:grpSpPr>
          <p:sp>
            <p:nvSpPr>
              <p:cNvPr id="1818" name="Google Shape;1818;p60"/>
              <p:cNvSpPr/>
              <p:nvPr/>
            </p:nvSpPr>
            <p:spPr>
              <a:xfrm>
                <a:off x="2019021" y="3719234"/>
                <a:ext cx="80180" cy="46090"/>
              </a:xfrm>
              <a:custGeom>
                <a:rect b="b" l="l" r="r" t="t"/>
                <a:pathLst>
                  <a:path extrusionOk="0" h="2389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56" y="1126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19" name="Google Shape;1819;p60"/>
              <p:cNvSpPr/>
              <p:nvPr/>
            </p:nvSpPr>
            <p:spPr>
              <a:xfrm>
                <a:off x="2019021" y="3743601"/>
                <a:ext cx="37003" cy="455264"/>
              </a:xfrm>
              <a:custGeom>
                <a:rect b="b" l="l" r="r" t="t"/>
                <a:pathLst>
                  <a:path extrusionOk="0" h="23598" w="1918">
                    <a:moveTo>
                      <a:pt x="1" y="0"/>
                    </a:moveTo>
                    <a:lnTo>
                      <a:pt x="12" y="22473"/>
                    </a:lnTo>
                    <a:lnTo>
                      <a:pt x="1918" y="23598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0" name="Google Shape;1820;p60"/>
              <p:cNvSpPr/>
              <p:nvPr/>
            </p:nvSpPr>
            <p:spPr>
              <a:xfrm>
                <a:off x="2056005" y="3740938"/>
                <a:ext cx="43196" cy="457927"/>
              </a:xfrm>
              <a:custGeom>
                <a:rect b="b" l="l" r="r" t="t"/>
                <a:pathLst>
                  <a:path extrusionOk="0" h="23736" w="2239">
                    <a:moveTo>
                      <a:pt x="2239" y="1"/>
                    </a:moveTo>
                    <a:lnTo>
                      <a:pt x="1" y="1263"/>
                    </a:lnTo>
                    <a:lnTo>
                      <a:pt x="1" y="23736"/>
                    </a:lnTo>
                    <a:lnTo>
                      <a:pt x="2239" y="22473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1" name="Google Shape;1821;p60"/>
            <p:cNvGrpSpPr/>
            <p:nvPr/>
          </p:nvGrpSpPr>
          <p:grpSpPr>
            <a:xfrm>
              <a:off x="1928250" y="3769723"/>
              <a:ext cx="80392" cy="431573"/>
              <a:chOff x="1928250" y="3769723"/>
              <a:chExt cx="80392" cy="431573"/>
            </a:xfrm>
          </p:grpSpPr>
          <p:sp>
            <p:nvSpPr>
              <p:cNvPr id="1822" name="Google Shape;1822;p60"/>
              <p:cNvSpPr/>
              <p:nvPr/>
            </p:nvSpPr>
            <p:spPr>
              <a:xfrm>
                <a:off x="1928250" y="3769723"/>
                <a:ext cx="80392" cy="46302"/>
              </a:xfrm>
              <a:custGeom>
                <a:rect b="b" l="l" r="r" t="t"/>
                <a:pathLst>
                  <a:path extrusionOk="0" h="2400" w="4167">
                    <a:moveTo>
                      <a:pt x="2250" y="1"/>
                    </a:moveTo>
                    <a:lnTo>
                      <a:pt x="0" y="1263"/>
                    </a:lnTo>
                    <a:lnTo>
                      <a:pt x="1917" y="2399"/>
                    </a:lnTo>
                    <a:lnTo>
                      <a:pt x="4166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3" name="Google Shape;1823;p60"/>
              <p:cNvSpPr/>
              <p:nvPr/>
            </p:nvSpPr>
            <p:spPr>
              <a:xfrm>
                <a:off x="1928250" y="3794089"/>
                <a:ext cx="37215" cy="407207"/>
              </a:xfrm>
              <a:custGeom>
                <a:rect b="b" l="l" r="r" t="t"/>
                <a:pathLst>
                  <a:path extrusionOk="0" h="21107" w="1929">
                    <a:moveTo>
                      <a:pt x="0" y="0"/>
                    </a:moveTo>
                    <a:lnTo>
                      <a:pt x="12" y="19982"/>
                    </a:lnTo>
                    <a:lnTo>
                      <a:pt x="1928" y="21107"/>
                    </a:lnTo>
                    <a:lnTo>
                      <a:pt x="1917" y="1136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4" name="Google Shape;1824;p60"/>
              <p:cNvSpPr/>
              <p:nvPr/>
            </p:nvSpPr>
            <p:spPr>
              <a:xfrm>
                <a:off x="1965214" y="3791639"/>
                <a:ext cx="43427" cy="409657"/>
              </a:xfrm>
              <a:custGeom>
                <a:rect b="b" l="l" r="r" t="t"/>
                <a:pathLst>
                  <a:path extrusionOk="0" h="21234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21234"/>
                    </a:lnTo>
                    <a:lnTo>
                      <a:pt x="2250" y="19971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5" name="Google Shape;1825;p60"/>
            <p:cNvGrpSpPr/>
            <p:nvPr/>
          </p:nvGrpSpPr>
          <p:grpSpPr>
            <a:xfrm>
              <a:off x="1837672" y="3820443"/>
              <a:ext cx="80411" cy="383072"/>
              <a:chOff x="1837672" y="3820443"/>
              <a:chExt cx="80411" cy="383072"/>
            </a:xfrm>
          </p:grpSpPr>
          <p:sp>
            <p:nvSpPr>
              <p:cNvPr id="1826" name="Google Shape;1826;p60"/>
              <p:cNvSpPr/>
              <p:nvPr/>
            </p:nvSpPr>
            <p:spPr>
              <a:xfrm>
                <a:off x="1837672" y="3820443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8" y="2387"/>
                    </a:lnTo>
                    <a:lnTo>
                      <a:pt x="4156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7" name="Google Shape;1827;p60"/>
              <p:cNvSpPr/>
              <p:nvPr/>
            </p:nvSpPr>
            <p:spPr>
              <a:xfrm>
                <a:off x="1837672" y="3844790"/>
                <a:ext cx="37235" cy="358725"/>
              </a:xfrm>
              <a:custGeom>
                <a:rect b="b" l="l" r="r" t="t"/>
                <a:pathLst>
                  <a:path extrusionOk="0" h="18594" w="1930">
                    <a:moveTo>
                      <a:pt x="1" y="1"/>
                    </a:moveTo>
                    <a:lnTo>
                      <a:pt x="12" y="17469"/>
                    </a:lnTo>
                    <a:lnTo>
                      <a:pt x="1929" y="18594"/>
                    </a:lnTo>
                    <a:lnTo>
                      <a:pt x="1918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28" name="Google Shape;1828;p60"/>
              <p:cNvSpPr/>
              <p:nvPr/>
            </p:nvSpPr>
            <p:spPr>
              <a:xfrm>
                <a:off x="1874655" y="3842128"/>
                <a:ext cx="43427" cy="361387"/>
              </a:xfrm>
              <a:custGeom>
                <a:rect b="b" l="l" r="r" t="t"/>
                <a:pathLst>
                  <a:path extrusionOk="0" h="18732" w="2251">
                    <a:moveTo>
                      <a:pt x="2239" y="1"/>
                    </a:moveTo>
                    <a:lnTo>
                      <a:pt x="1" y="1263"/>
                    </a:lnTo>
                    <a:lnTo>
                      <a:pt x="12" y="18732"/>
                    </a:lnTo>
                    <a:lnTo>
                      <a:pt x="2250" y="17469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29" name="Google Shape;1829;p60"/>
            <p:cNvGrpSpPr/>
            <p:nvPr/>
          </p:nvGrpSpPr>
          <p:grpSpPr>
            <a:xfrm>
              <a:off x="1747113" y="3870912"/>
              <a:ext cx="80411" cy="335034"/>
              <a:chOff x="1747113" y="3870912"/>
              <a:chExt cx="80411" cy="335034"/>
            </a:xfrm>
          </p:grpSpPr>
          <p:sp>
            <p:nvSpPr>
              <p:cNvPr id="1830" name="Google Shape;1830;p60"/>
              <p:cNvSpPr/>
              <p:nvPr/>
            </p:nvSpPr>
            <p:spPr>
              <a:xfrm>
                <a:off x="1747113" y="3870912"/>
                <a:ext cx="80180" cy="46302"/>
              </a:xfrm>
              <a:custGeom>
                <a:rect b="b" l="l" r="r" t="t"/>
                <a:pathLst>
                  <a:path extrusionOk="0" h="2400" w="4156">
                    <a:moveTo>
                      <a:pt x="2239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56" y="1137"/>
                    </a:lnTo>
                    <a:lnTo>
                      <a:pt x="2239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1" name="Google Shape;1831;p60"/>
              <p:cNvSpPr/>
              <p:nvPr/>
            </p:nvSpPr>
            <p:spPr>
              <a:xfrm>
                <a:off x="1747113" y="3895278"/>
                <a:ext cx="37003" cy="310667"/>
              </a:xfrm>
              <a:custGeom>
                <a:rect b="b" l="l" r="r" t="t"/>
                <a:pathLst>
                  <a:path extrusionOk="0" h="16103" w="1918">
                    <a:moveTo>
                      <a:pt x="1" y="0"/>
                    </a:moveTo>
                    <a:lnTo>
                      <a:pt x="12" y="14978"/>
                    </a:lnTo>
                    <a:lnTo>
                      <a:pt x="1917" y="1610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2" name="Google Shape;1832;p60"/>
              <p:cNvSpPr/>
              <p:nvPr/>
            </p:nvSpPr>
            <p:spPr>
              <a:xfrm>
                <a:off x="1784096" y="3892848"/>
                <a:ext cx="43427" cy="313098"/>
              </a:xfrm>
              <a:custGeom>
                <a:rect b="b" l="l" r="r" t="t"/>
                <a:pathLst>
                  <a:path extrusionOk="0" h="16229" w="2251">
                    <a:moveTo>
                      <a:pt x="2239" y="0"/>
                    </a:moveTo>
                    <a:lnTo>
                      <a:pt x="0" y="1263"/>
                    </a:lnTo>
                    <a:lnTo>
                      <a:pt x="0" y="16229"/>
                    </a:lnTo>
                    <a:lnTo>
                      <a:pt x="2250" y="14966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3" name="Google Shape;1833;p60"/>
            <p:cNvGrpSpPr/>
            <p:nvPr/>
          </p:nvGrpSpPr>
          <p:grpSpPr>
            <a:xfrm>
              <a:off x="1656341" y="3921632"/>
              <a:ext cx="80392" cy="286532"/>
              <a:chOff x="1656341" y="3921632"/>
              <a:chExt cx="80392" cy="286532"/>
            </a:xfrm>
          </p:grpSpPr>
          <p:sp>
            <p:nvSpPr>
              <p:cNvPr id="1834" name="Google Shape;1834;p60"/>
              <p:cNvSpPr/>
              <p:nvPr/>
            </p:nvSpPr>
            <p:spPr>
              <a:xfrm>
                <a:off x="1656341" y="3921632"/>
                <a:ext cx="80392" cy="46070"/>
              </a:xfrm>
              <a:custGeom>
                <a:rect b="b" l="l" r="r" t="t"/>
                <a:pathLst>
                  <a:path extrusionOk="0" h="2388" w="4167">
                    <a:moveTo>
                      <a:pt x="2250" y="0"/>
                    </a:moveTo>
                    <a:lnTo>
                      <a:pt x="0" y="1263"/>
                    </a:lnTo>
                    <a:lnTo>
                      <a:pt x="1928" y="2387"/>
                    </a:lnTo>
                    <a:lnTo>
                      <a:pt x="4166" y="1125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5" name="Google Shape;1835;p60"/>
              <p:cNvSpPr/>
              <p:nvPr/>
            </p:nvSpPr>
            <p:spPr>
              <a:xfrm>
                <a:off x="1656341" y="3945979"/>
                <a:ext cx="37215" cy="262185"/>
              </a:xfrm>
              <a:custGeom>
                <a:rect b="b" l="l" r="r" t="t"/>
                <a:pathLst>
                  <a:path extrusionOk="0" h="13590" w="1929">
                    <a:moveTo>
                      <a:pt x="0" y="1"/>
                    </a:moveTo>
                    <a:lnTo>
                      <a:pt x="12" y="12465"/>
                    </a:lnTo>
                    <a:lnTo>
                      <a:pt x="1928" y="13590"/>
                    </a:lnTo>
                    <a:lnTo>
                      <a:pt x="1928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6" name="Google Shape;1836;p60"/>
              <p:cNvSpPr/>
              <p:nvPr/>
            </p:nvSpPr>
            <p:spPr>
              <a:xfrm>
                <a:off x="1693537" y="3943317"/>
                <a:ext cx="43196" cy="264847"/>
              </a:xfrm>
              <a:custGeom>
                <a:rect b="b" l="l" r="r" t="t"/>
                <a:pathLst>
                  <a:path extrusionOk="0" h="13728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13728"/>
                    </a:lnTo>
                    <a:lnTo>
                      <a:pt x="2238" y="12465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37" name="Google Shape;1837;p60"/>
            <p:cNvGrpSpPr/>
            <p:nvPr/>
          </p:nvGrpSpPr>
          <p:grpSpPr>
            <a:xfrm>
              <a:off x="1565763" y="3972101"/>
              <a:ext cx="80411" cy="238494"/>
              <a:chOff x="1565763" y="3972101"/>
              <a:chExt cx="80411" cy="238494"/>
            </a:xfrm>
          </p:grpSpPr>
          <p:sp>
            <p:nvSpPr>
              <p:cNvPr id="1838" name="Google Shape;1838;p60"/>
              <p:cNvSpPr/>
              <p:nvPr/>
            </p:nvSpPr>
            <p:spPr>
              <a:xfrm>
                <a:off x="1565763" y="3972101"/>
                <a:ext cx="80411" cy="46090"/>
              </a:xfrm>
              <a:custGeom>
                <a:rect b="b" l="l" r="r" t="t"/>
                <a:pathLst>
                  <a:path extrusionOk="0" h="2389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8" y="2388"/>
                    </a:lnTo>
                    <a:lnTo>
                      <a:pt x="4167" y="1126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39" name="Google Shape;1839;p60"/>
              <p:cNvSpPr/>
              <p:nvPr/>
            </p:nvSpPr>
            <p:spPr>
              <a:xfrm>
                <a:off x="1565763" y="3996468"/>
                <a:ext cx="37235" cy="214127"/>
              </a:xfrm>
              <a:custGeom>
                <a:rect b="b" l="l" r="r" t="t"/>
                <a:pathLst>
                  <a:path extrusionOk="0" h="11099" w="1930">
                    <a:moveTo>
                      <a:pt x="1" y="0"/>
                    </a:moveTo>
                    <a:lnTo>
                      <a:pt x="12" y="9974"/>
                    </a:lnTo>
                    <a:lnTo>
                      <a:pt x="1929" y="11099"/>
                    </a:lnTo>
                    <a:lnTo>
                      <a:pt x="1918" y="112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0" name="Google Shape;1840;p60"/>
              <p:cNvSpPr/>
              <p:nvPr/>
            </p:nvSpPr>
            <p:spPr>
              <a:xfrm>
                <a:off x="1602747" y="3993805"/>
                <a:ext cx="43427" cy="216790"/>
              </a:xfrm>
              <a:custGeom>
                <a:rect b="b" l="l" r="r" t="t"/>
                <a:pathLst>
                  <a:path extrusionOk="0" h="11237" w="2251">
                    <a:moveTo>
                      <a:pt x="2250" y="1"/>
                    </a:moveTo>
                    <a:lnTo>
                      <a:pt x="1" y="1263"/>
                    </a:lnTo>
                    <a:lnTo>
                      <a:pt x="12" y="11237"/>
                    </a:lnTo>
                    <a:lnTo>
                      <a:pt x="2250" y="9974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1" name="Google Shape;1841;p60"/>
            <p:cNvGrpSpPr/>
            <p:nvPr/>
          </p:nvGrpSpPr>
          <p:grpSpPr>
            <a:xfrm>
              <a:off x="1475204" y="4022821"/>
              <a:ext cx="80392" cy="189993"/>
              <a:chOff x="1475204" y="4022821"/>
              <a:chExt cx="80392" cy="189993"/>
            </a:xfrm>
          </p:grpSpPr>
          <p:sp>
            <p:nvSpPr>
              <p:cNvPr id="1842" name="Google Shape;1842;p60"/>
              <p:cNvSpPr/>
              <p:nvPr/>
            </p:nvSpPr>
            <p:spPr>
              <a:xfrm>
                <a:off x="1475204" y="4022821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1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3" name="Google Shape;1843;p60"/>
              <p:cNvSpPr/>
              <p:nvPr/>
            </p:nvSpPr>
            <p:spPr>
              <a:xfrm>
                <a:off x="1475204" y="4047168"/>
                <a:ext cx="37003" cy="165645"/>
              </a:xfrm>
              <a:custGeom>
                <a:rect b="b" l="l" r="r" t="t"/>
                <a:pathLst>
                  <a:path extrusionOk="0" h="8586" w="1918">
                    <a:moveTo>
                      <a:pt x="1" y="1"/>
                    </a:moveTo>
                    <a:lnTo>
                      <a:pt x="12" y="7461"/>
                    </a:lnTo>
                    <a:lnTo>
                      <a:pt x="1917" y="8586"/>
                    </a:lnTo>
                    <a:lnTo>
                      <a:pt x="1917" y="112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4" name="Google Shape;1844;p60"/>
              <p:cNvSpPr/>
              <p:nvPr/>
            </p:nvSpPr>
            <p:spPr>
              <a:xfrm>
                <a:off x="1512188" y="4044506"/>
                <a:ext cx="43408" cy="168308"/>
              </a:xfrm>
              <a:custGeom>
                <a:rect b="b" l="l" r="r" t="t"/>
                <a:pathLst>
                  <a:path extrusionOk="0" h="8724" w="2250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8724"/>
                    </a:lnTo>
                    <a:lnTo>
                      <a:pt x="2250" y="7461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5" name="Google Shape;1845;p60"/>
            <p:cNvGrpSpPr/>
            <p:nvPr/>
          </p:nvGrpSpPr>
          <p:grpSpPr>
            <a:xfrm>
              <a:off x="1384645" y="4073310"/>
              <a:ext cx="80180" cy="141935"/>
              <a:chOff x="1384645" y="4073310"/>
              <a:chExt cx="80180" cy="141935"/>
            </a:xfrm>
          </p:grpSpPr>
          <p:sp>
            <p:nvSpPr>
              <p:cNvPr id="1846" name="Google Shape;1846;p60"/>
              <p:cNvSpPr/>
              <p:nvPr/>
            </p:nvSpPr>
            <p:spPr>
              <a:xfrm>
                <a:off x="1384645" y="4073310"/>
                <a:ext cx="80180" cy="46070"/>
              </a:xfrm>
              <a:custGeom>
                <a:rect b="b" l="l" r="r" t="t"/>
                <a:pathLst>
                  <a:path extrusionOk="0" h="2388" w="4156">
                    <a:moveTo>
                      <a:pt x="2239" y="0"/>
                    </a:moveTo>
                    <a:lnTo>
                      <a:pt x="0" y="1263"/>
                    </a:lnTo>
                    <a:lnTo>
                      <a:pt x="1917" y="2387"/>
                    </a:lnTo>
                    <a:lnTo>
                      <a:pt x="4155" y="1125"/>
                    </a:lnTo>
                    <a:lnTo>
                      <a:pt x="2239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7" name="Google Shape;1847;p60"/>
              <p:cNvSpPr/>
              <p:nvPr/>
            </p:nvSpPr>
            <p:spPr>
              <a:xfrm>
                <a:off x="1384645" y="4097657"/>
                <a:ext cx="37003" cy="117588"/>
              </a:xfrm>
              <a:custGeom>
                <a:rect b="b" l="l" r="r" t="t"/>
                <a:pathLst>
                  <a:path extrusionOk="0" h="6095" w="1918">
                    <a:moveTo>
                      <a:pt x="0" y="1"/>
                    </a:moveTo>
                    <a:lnTo>
                      <a:pt x="12" y="4970"/>
                    </a:lnTo>
                    <a:lnTo>
                      <a:pt x="1917" y="6095"/>
                    </a:lnTo>
                    <a:lnTo>
                      <a:pt x="1917" y="112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435D7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48" name="Google Shape;1848;p60"/>
              <p:cNvSpPr/>
              <p:nvPr/>
            </p:nvSpPr>
            <p:spPr>
              <a:xfrm>
                <a:off x="1421629" y="4094994"/>
                <a:ext cx="43196" cy="120250"/>
              </a:xfrm>
              <a:custGeom>
                <a:rect b="b" l="l" r="r" t="t"/>
                <a:pathLst>
                  <a:path extrusionOk="0" h="6233" w="2239">
                    <a:moveTo>
                      <a:pt x="2238" y="1"/>
                    </a:moveTo>
                    <a:lnTo>
                      <a:pt x="0" y="1263"/>
                    </a:lnTo>
                    <a:lnTo>
                      <a:pt x="0" y="6233"/>
                    </a:lnTo>
                    <a:lnTo>
                      <a:pt x="2238" y="4970"/>
                    </a:lnTo>
                    <a:lnTo>
                      <a:pt x="2238" y="1"/>
                    </a:ln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49" name="Google Shape;1849;p60"/>
            <p:cNvGrpSpPr/>
            <p:nvPr/>
          </p:nvGrpSpPr>
          <p:grpSpPr>
            <a:xfrm>
              <a:off x="1293855" y="4123779"/>
              <a:ext cx="80411" cy="93684"/>
              <a:chOff x="1293855" y="4123779"/>
              <a:chExt cx="80411" cy="93684"/>
            </a:xfrm>
          </p:grpSpPr>
          <p:sp>
            <p:nvSpPr>
              <p:cNvPr id="1850" name="Google Shape;1850;p60"/>
              <p:cNvSpPr/>
              <p:nvPr/>
            </p:nvSpPr>
            <p:spPr>
              <a:xfrm>
                <a:off x="1293855" y="4123779"/>
                <a:ext cx="80411" cy="46302"/>
              </a:xfrm>
              <a:custGeom>
                <a:rect b="b" l="l" r="r" t="t"/>
                <a:pathLst>
                  <a:path extrusionOk="0" h="2400" w="4168">
                    <a:moveTo>
                      <a:pt x="2250" y="1"/>
                    </a:moveTo>
                    <a:lnTo>
                      <a:pt x="1" y="1263"/>
                    </a:lnTo>
                    <a:lnTo>
                      <a:pt x="1917" y="2400"/>
                    </a:lnTo>
                    <a:lnTo>
                      <a:pt x="4167" y="1137"/>
                    </a:lnTo>
                    <a:lnTo>
                      <a:pt x="2250" y="1"/>
                    </a:ln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1" name="Google Shape;1851;p60"/>
              <p:cNvSpPr/>
              <p:nvPr/>
            </p:nvSpPr>
            <p:spPr>
              <a:xfrm>
                <a:off x="1293855" y="4148145"/>
                <a:ext cx="37215" cy="69318"/>
              </a:xfrm>
              <a:custGeom>
                <a:rect b="b" l="l" r="r" t="t"/>
                <a:pathLst>
                  <a:path extrusionOk="0" h="3593" w="1929">
                    <a:moveTo>
                      <a:pt x="1" y="0"/>
                    </a:moveTo>
                    <a:lnTo>
                      <a:pt x="12" y="2468"/>
                    </a:lnTo>
                    <a:lnTo>
                      <a:pt x="1929" y="3593"/>
                    </a:lnTo>
                    <a:lnTo>
                      <a:pt x="1917" y="11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A5B7C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2" name="Google Shape;1852;p60"/>
              <p:cNvSpPr/>
              <p:nvPr/>
            </p:nvSpPr>
            <p:spPr>
              <a:xfrm>
                <a:off x="1330838" y="4145714"/>
                <a:ext cx="43427" cy="71749"/>
              </a:xfrm>
              <a:custGeom>
                <a:rect b="b" l="l" r="r" t="t"/>
                <a:pathLst>
                  <a:path extrusionOk="0" h="3719" w="2251">
                    <a:moveTo>
                      <a:pt x="2250" y="0"/>
                    </a:moveTo>
                    <a:lnTo>
                      <a:pt x="0" y="1263"/>
                    </a:lnTo>
                    <a:lnTo>
                      <a:pt x="12" y="3719"/>
                    </a:lnTo>
                    <a:lnTo>
                      <a:pt x="2250" y="2456"/>
                    </a:lnTo>
                    <a:lnTo>
                      <a:pt x="2250" y="0"/>
                    </a:ln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1853" name="Google Shape;1853;p60"/>
          <p:cNvGrpSpPr/>
          <p:nvPr/>
        </p:nvGrpSpPr>
        <p:grpSpPr>
          <a:xfrm>
            <a:off x="6906078" y="1307440"/>
            <a:ext cx="576155" cy="321661"/>
            <a:chOff x="2306421" y="3721685"/>
            <a:chExt cx="888169" cy="495779"/>
          </a:xfrm>
        </p:grpSpPr>
        <p:grpSp>
          <p:nvGrpSpPr>
            <p:cNvPr id="1854" name="Google Shape;1854;p60"/>
            <p:cNvGrpSpPr/>
            <p:nvPr/>
          </p:nvGrpSpPr>
          <p:grpSpPr>
            <a:xfrm>
              <a:off x="3123054" y="3721685"/>
              <a:ext cx="71537" cy="495779"/>
              <a:chOff x="3123054" y="3721685"/>
              <a:chExt cx="71537" cy="495779"/>
            </a:xfrm>
          </p:grpSpPr>
          <p:sp>
            <p:nvSpPr>
              <p:cNvPr id="1855" name="Google Shape;1855;p60"/>
              <p:cNvSpPr/>
              <p:nvPr/>
            </p:nvSpPr>
            <p:spPr>
              <a:xfrm>
                <a:off x="3123054" y="3740051"/>
                <a:ext cx="71537" cy="477412"/>
              </a:xfrm>
              <a:custGeom>
                <a:rect b="b" l="l" r="r" t="t"/>
                <a:pathLst>
                  <a:path extrusionOk="0" h="24746" w="3708">
                    <a:moveTo>
                      <a:pt x="0" y="1"/>
                    </a:moveTo>
                    <a:lnTo>
                      <a:pt x="0" y="23793"/>
                    </a:lnTo>
                    <a:cubicBezTo>
                      <a:pt x="0" y="24321"/>
                      <a:pt x="826" y="24746"/>
                      <a:pt x="1848" y="24746"/>
                    </a:cubicBezTo>
                    <a:cubicBezTo>
                      <a:pt x="2869" y="24746"/>
                      <a:pt x="3707" y="24321"/>
                      <a:pt x="3707" y="23793"/>
                    </a:cubicBezTo>
                    <a:lnTo>
                      <a:pt x="3707" y="1"/>
                    </a:lnTo>
                    <a:cubicBezTo>
                      <a:pt x="3707" y="517"/>
                      <a:pt x="2881" y="942"/>
                      <a:pt x="1848" y="942"/>
                    </a:cubicBezTo>
                    <a:cubicBezTo>
                      <a:pt x="826" y="942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6" name="Google Shape;1856;p60"/>
              <p:cNvSpPr/>
              <p:nvPr/>
            </p:nvSpPr>
            <p:spPr>
              <a:xfrm>
                <a:off x="3123054" y="3721685"/>
                <a:ext cx="71537" cy="36540"/>
              </a:xfrm>
              <a:custGeom>
                <a:rect b="b" l="l" r="r" t="t"/>
                <a:pathLst>
                  <a:path extrusionOk="0" h="1894" w="3708">
                    <a:moveTo>
                      <a:pt x="1848" y="0"/>
                    </a:moveTo>
                    <a:cubicBezTo>
                      <a:pt x="826" y="0"/>
                      <a:pt x="0" y="425"/>
                      <a:pt x="0" y="953"/>
                    </a:cubicBezTo>
                    <a:cubicBezTo>
                      <a:pt x="0" y="1469"/>
                      <a:pt x="826" y="1894"/>
                      <a:pt x="1848" y="1894"/>
                    </a:cubicBezTo>
                    <a:cubicBezTo>
                      <a:pt x="2881" y="1894"/>
                      <a:pt x="3707" y="1469"/>
                      <a:pt x="3707" y="953"/>
                    </a:cubicBezTo>
                    <a:cubicBezTo>
                      <a:pt x="3707" y="425"/>
                      <a:pt x="2881" y="0"/>
                      <a:pt x="184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57" name="Google Shape;1857;p60"/>
            <p:cNvGrpSpPr/>
            <p:nvPr/>
          </p:nvGrpSpPr>
          <p:grpSpPr>
            <a:xfrm>
              <a:off x="3032475" y="3769067"/>
              <a:ext cx="71324" cy="448396"/>
              <a:chOff x="3032475" y="3769067"/>
              <a:chExt cx="71324" cy="448396"/>
            </a:xfrm>
          </p:grpSpPr>
          <p:sp>
            <p:nvSpPr>
              <p:cNvPr id="1858" name="Google Shape;1858;p60"/>
              <p:cNvSpPr/>
              <p:nvPr/>
            </p:nvSpPr>
            <p:spPr>
              <a:xfrm>
                <a:off x="3032475" y="3787221"/>
                <a:ext cx="71324" cy="430242"/>
              </a:xfrm>
              <a:custGeom>
                <a:rect b="b" l="l" r="r" t="t"/>
                <a:pathLst>
                  <a:path extrusionOk="0" h="22301" w="3697">
                    <a:moveTo>
                      <a:pt x="1" y="0"/>
                    </a:moveTo>
                    <a:lnTo>
                      <a:pt x="1" y="21348"/>
                    </a:lnTo>
                    <a:cubicBezTo>
                      <a:pt x="1" y="21876"/>
                      <a:pt x="827" y="22301"/>
                      <a:pt x="1849" y="22301"/>
                    </a:cubicBezTo>
                    <a:cubicBezTo>
                      <a:pt x="2870" y="22301"/>
                      <a:pt x="3697" y="21864"/>
                      <a:pt x="3697" y="21348"/>
                    </a:cubicBezTo>
                    <a:lnTo>
                      <a:pt x="3697" y="0"/>
                    </a:lnTo>
                    <a:cubicBezTo>
                      <a:pt x="3697" y="528"/>
                      <a:pt x="2870" y="941"/>
                      <a:pt x="1849" y="941"/>
                    </a:cubicBezTo>
                    <a:cubicBezTo>
                      <a:pt x="827" y="941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59" name="Google Shape;1859;p60"/>
              <p:cNvSpPr/>
              <p:nvPr/>
            </p:nvSpPr>
            <p:spPr>
              <a:xfrm>
                <a:off x="3032475" y="3769067"/>
                <a:ext cx="71324" cy="36328"/>
              </a:xfrm>
              <a:custGeom>
                <a:rect b="b" l="l" r="r" t="t"/>
                <a:pathLst>
                  <a:path extrusionOk="0" h="1883" w="3697">
                    <a:moveTo>
                      <a:pt x="1849" y="0"/>
                    </a:moveTo>
                    <a:cubicBezTo>
                      <a:pt x="827" y="0"/>
                      <a:pt x="1" y="425"/>
                      <a:pt x="1" y="941"/>
                    </a:cubicBezTo>
                    <a:cubicBezTo>
                      <a:pt x="1" y="1458"/>
                      <a:pt x="827" y="1882"/>
                      <a:pt x="1849" y="1882"/>
                    </a:cubicBezTo>
                    <a:cubicBezTo>
                      <a:pt x="2870" y="1882"/>
                      <a:pt x="3697" y="1469"/>
                      <a:pt x="3697" y="941"/>
                    </a:cubicBezTo>
                    <a:cubicBezTo>
                      <a:pt x="3697" y="425"/>
                      <a:pt x="2870" y="0"/>
                      <a:pt x="1849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0" name="Google Shape;1860;p60"/>
            <p:cNvGrpSpPr/>
            <p:nvPr/>
          </p:nvGrpSpPr>
          <p:grpSpPr>
            <a:xfrm>
              <a:off x="2941704" y="3816218"/>
              <a:ext cx="71305" cy="401245"/>
              <a:chOff x="2941704" y="3816218"/>
              <a:chExt cx="71305" cy="401245"/>
            </a:xfrm>
          </p:grpSpPr>
          <p:sp>
            <p:nvSpPr>
              <p:cNvPr id="1861" name="Google Shape;1861;p60"/>
              <p:cNvSpPr/>
              <p:nvPr/>
            </p:nvSpPr>
            <p:spPr>
              <a:xfrm>
                <a:off x="2941704" y="3834604"/>
                <a:ext cx="71305" cy="382860"/>
              </a:xfrm>
              <a:custGeom>
                <a:rect b="b" l="l" r="r" t="t"/>
                <a:pathLst>
                  <a:path extrusionOk="0" h="19845" w="3696">
                    <a:moveTo>
                      <a:pt x="0" y="0"/>
                    </a:moveTo>
                    <a:lnTo>
                      <a:pt x="0" y="18892"/>
                    </a:lnTo>
                    <a:cubicBezTo>
                      <a:pt x="0" y="19420"/>
                      <a:pt x="827" y="19845"/>
                      <a:pt x="1848" y="19845"/>
                    </a:cubicBezTo>
                    <a:cubicBezTo>
                      <a:pt x="2869" y="19845"/>
                      <a:pt x="3696" y="19408"/>
                      <a:pt x="3696" y="18892"/>
                    </a:cubicBezTo>
                    <a:lnTo>
                      <a:pt x="3696" y="0"/>
                    </a:lnTo>
                    <a:cubicBezTo>
                      <a:pt x="3696" y="517"/>
                      <a:pt x="2869" y="942"/>
                      <a:pt x="1848" y="942"/>
                    </a:cubicBezTo>
                    <a:cubicBezTo>
                      <a:pt x="827" y="942"/>
                      <a:pt x="0" y="517"/>
                      <a:pt x="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2" name="Google Shape;1862;p60"/>
              <p:cNvSpPr/>
              <p:nvPr/>
            </p:nvSpPr>
            <p:spPr>
              <a:xfrm>
                <a:off x="2941704" y="3816218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6"/>
                      <a:pt x="0" y="953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69" y="1895"/>
                      <a:pt x="3696" y="1470"/>
                      <a:pt x="3696" y="953"/>
                    </a:cubicBezTo>
                    <a:cubicBezTo>
                      <a:pt x="3696" y="437"/>
                      <a:pt x="2869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3" name="Google Shape;1863;p60"/>
            <p:cNvGrpSpPr/>
            <p:nvPr/>
          </p:nvGrpSpPr>
          <p:grpSpPr>
            <a:xfrm>
              <a:off x="2850914" y="3863600"/>
              <a:ext cx="71324" cy="353863"/>
              <a:chOff x="2850914" y="3863600"/>
              <a:chExt cx="71324" cy="353863"/>
            </a:xfrm>
          </p:grpSpPr>
          <p:sp>
            <p:nvSpPr>
              <p:cNvPr id="1864" name="Google Shape;1864;p60"/>
              <p:cNvSpPr/>
              <p:nvPr/>
            </p:nvSpPr>
            <p:spPr>
              <a:xfrm>
                <a:off x="2850914" y="3881774"/>
                <a:ext cx="71324" cy="335689"/>
              </a:xfrm>
              <a:custGeom>
                <a:rect b="b" l="l" r="r" t="t"/>
                <a:pathLst>
                  <a:path extrusionOk="0" h="17400" w="3697">
                    <a:moveTo>
                      <a:pt x="0" y="0"/>
                    </a:moveTo>
                    <a:lnTo>
                      <a:pt x="0" y="16447"/>
                    </a:lnTo>
                    <a:cubicBezTo>
                      <a:pt x="0" y="16975"/>
                      <a:pt x="827" y="17400"/>
                      <a:pt x="1848" y="17400"/>
                    </a:cubicBezTo>
                    <a:cubicBezTo>
                      <a:pt x="2870" y="17400"/>
                      <a:pt x="3696" y="16963"/>
                      <a:pt x="3696" y="16447"/>
                    </a:cubicBezTo>
                    <a:lnTo>
                      <a:pt x="3696" y="0"/>
                    </a:lnTo>
                    <a:cubicBezTo>
                      <a:pt x="3696" y="528"/>
                      <a:pt x="2870" y="941"/>
                      <a:pt x="1848" y="941"/>
                    </a:cubicBezTo>
                    <a:cubicBezTo>
                      <a:pt x="827" y="941"/>
                      <a:pt x="0" y="528"/>
                      <a:pt x="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5" name="Google Shape;1865;p60"/>
              <p:cNvSpPr/>
              <p:nvPr/>
            </p:nvSpPr>
            <p:spPr>
              <a:xfrm>
                <a:off x="2850914" y="3863600"/>
                <a:ext cx="71324" cy="36559"/>
              </a:xfrm>
              <a:custGeom>
                <a:rect b="b" l="l" r="r" t="t"/>
                <a:pathLst>
                  <a:path extrusionOk="0" h="1895" w="3697">
                    <a:moveTo>
                      <a:pt x="1848" y="1"/>
                    </a:moveTo>
                    <a:cubicBezTo>
                      <a:pt x="827" y="1"/>
                      <a:pt x="0" y="426"/>
                      <a:pt x="0" y="942"/>
                    </a:cubicBezTo>
                    <a:cubicBezTo>
                      <a:pt x="0" y="1470"/>
                      <a:pt x="827" y="1895"/>
                      <a:pt x="1848" y="1895"/>
                    </a:cubicBezTo>
                    <a:cubicBezTo>
                      <a:pt x="2870" y="1895"/>
                      <a:pt x="3696" y="1470"/>
                      <a:pt x="3696" y="942"/>
                    </a:cubicBezTo>
                    <a:cubicBezTo>
                      <a:pt x="3696" y="426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6" name="Google Shape;1866;p60"/>
            <p:cNvGrpSpPr/>
            <p:nvPr/>
          </p:nvGrpSpPr>
          <p:grpSpPr>
            <a:xfrm>
              <a:off x="2760123" y="3910770"/>
              <a:ext cx="71537" cy="306693"/>
              <a:chOff x="2760123" y="3910770"/>
              <a:chExt cx="71537" cy="306693"/>
            </a:xfrm>
          </p:grpSpPr>
          <p:sp>
            <p:nvSpPr>
              <p:cNvPr id="1867" name="Google Shape;1867;p60"/>
              <p:cNvSpPr/>
              <p:nvPr/>
            </p:nvSpPr>
            <p:spPr>
              <a:xfrm>
                <a:off x="2760123" y="3929156"/>
                <a:ext cx="71537" cy="288307"/>
              </a:xfrm>
              <a:custGeom>
                <a:rect b="b" l="l" r="r" t="t"/>
                <a:pathLst>
                  <a:path extrusionOk="0" h="14944" w="3708">
                    <a:moveTo>
                      <a:pt x="1" y="0"/>
                    </a:moveTo>
                    <a:lnTo>
                      <a:pt x="1" y="13991"/>
                    </a:lnTo>
                    <a:cubicBezTo>
                      <a:pt x="1" y="14519"/>
                      <a:pt x="827" y="14944"/>
                      <a:pt x="1849" y="14944"/>
                    </a:cubicBezTo>
                    <a:cubicBezTo>
                      <a:pt x="2870" y="14944"/>
                      <a:pt x="3708" y="14519"/>
                      <a:pt x="3708" y="13991"/>
                    </a:cubicBezTo>
                    <a:lnTo>
                      <a:pt x="3708" y="0"/>
                    </a:lnTo>
                    <a:cubicBezTo>
                      <a:pt x="3708" y="517"/>
                      <a:pt x="2870" y="941"/>
                      <a:pt x="1849" y="941"/>
                    </a:cubicBezTo>
                    <a:cubicBezTo>
                      <a:pt x="827" y="941"/>
                      <a:pt x="1" y="517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68" name="Google Shape;1868;p60"/>
              <p:cNvSpPr/>
              <p:nvPr/>
            </p:nvSpPr>
            <p:spPr>
              <a:xfrm>
                <a:off x="2760123" y="3910770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49" y="1"/>
                    </a:moveTo>
                    <a:cubicBezTo>
                      <a:pt x="827" y="1"/>
                      <a:pt x="1" y="437"/>
                      <a:pt x="1" y="953"/>
                    </a:cubicBezTo>
                    <a:cubicBezTo>
                      <a:pt x="1" y="1470"/>
                      <a:pt x="827" y="1894"/>
                      <a:pt x="1849" y="1894"/>
                    </a:cubicBezTo>
                    <a:cubicBezTo>
                      <a:pt x="2870" y="1894"/>
                      <a:pt x="3708" y="1470"/>
                      <a:pt x="3708" y="953"/>
                    </a:cubicBezTo>
                    <a:cubicBezTo>
                      <a:pt x="3708" y="425"/>
                      <a:pt x="2870" y="1"/>
                      <a:pt x="1849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69" name="Google Shape;1869;p60"/>
            <p:cNvGrpSpPr/>
            <p:nvPr/>
          </p:nvGrpSpPr>
          <p:grpSpPr>
            <a:xfrm>
              <a:off x="2669352" y="3958153"/>
              <a:ext cx="71537" cy="259310"/>
              <a:chOff x="2669352" y="3958153"/>
              <a:chExt cx="71537" cy="259310"/>
            </a:xfrm>
          </p:grpSpPr>
          <p:sp>
            <p:nvSpPr>
              <p:cNvPr id="1870" name="Google Shape;1870;p60"/>
              <p:cNvSpPr/>
              <p:nvPr/>
            </p:nvSpPr>
            <p:spPr>
              <a:xfrm>
                <a:off x="2669352" y="3976307"/>
                <a:ext cx="71537" cy="241156"/>
              </a:xfrm>
              <a:custGeom>
                <a:rect b="b" l="l" r="r" t="t"/>
                <a:pathLst>
                  <a:path extrusionOk="0" h="12500" w="3708">
                    <a:moveTo>
                      <a:pt x="0" y="1"/>
                    </a:moveTo>
                    <a:lnTo>
                      <a:pt x="0" y="11547"/>
                    </a:lnTo>
                    <a:cubicBezTo>
                      <a:pt x="0" y="12075"/>
                      <a:pt x="838" y="12500"/>
                      <a:pt x="1859" y="12500"/>
                    </a:cubicBezTo>
                    <a:cubicBezTo>
                      <a:pt x="2881" y="12500"/>
                      <a:pt x="3707" y="12075"/>
                      <a:pt x="3707" y="11547"/>
                    </a:cubicBezTo>
                    <a:lnTo>
                      <a:pt x="3707" y="1"/>
                    </a:lnTo>
                    <a:cubicBezTo>
                      <a:pt x="3707" y="529"/>
                      <a:pt x="2881" y="953"/>
                      <a:pt x="1859" y="953"/>
                    </a:cubicBezTo>
                    <a:cubicBezTo>
                      <a:pt x="838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1" name="Google Shape;1871;p60"/>
              <p:cNvSpPr/>
              <p:nvPr/>
            </p:nvSpPr>
            <p:spPr>
              <a:xfrm>
                <a:off x="2669352" y="395815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59" y="1"/>
                    </a:moveTo>
                    <a:cubicBezTo>
                      <a:pt x="838" y="1"/>
                      <a:pt x="0" y="425"/>
                      <a:pt x="0" y="942"/>
                    </a:cubicBezTo>
                    <a:cubicBezTo>
                      <a:pt x="0" y="1470"/>
                      <a:pt x="838" y="1894"/>
                      <a:pt x="1859" y="1894"/>
                    </a:cubicBezTo>
                    <a:cubicBezTo>
                      <a:pt x="2881" y="1894"/>
                      <a:pt x="3707" y="1458"/>
                      <a:pt x="3707" y="942"/>
                    </a:cubicBezTo>
                    <a:cubicBezTo>
                      <a:pt x="3707" y="425"/>
                      <a:pt x="2881" y="1"/>
                      <a:pt x="1859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2" name="Google Shape;1872;p60"/>
            <p:cNvGrpSpPr/>
            <p:nvPr/>
          </p:nvGrpSpPr>
          <p:grpSpPr>
            <a:xfrm>
              <a:off x="2578561" y="4005323"/>
              <a:ext cx="71537" cy="212140"/>
              <a:chOff x="2578561" y="4005323"/>
              <a:chExt cx="71537" cy="212140"/>
            </a:xfrm>
          </p:grpSpPr>
          <p:sp>
            <p:nvSpPr>
              <p:cNvPr id="1873" name="Google Shape;1873;p60"/>
              <p:cNvSpPr/>
              <p:nvPr/>
            </p:nvSpPr>
            <p:spPr>
              <a:xfrm>
                <a:off x="2578774" y="4023709"/>
                <a:ext cx="71324" cy="193755"/>
              </a:xfrm>
              <a:custGeom>
                <a:rect b="b" l="l" r="r" t="t"/>
                <a:pathLst>
                  <a:path extrusionOk="0" h="10043" w="3697">
                    <a:moveTo>
                      <a:pt x="1" y="0"/>
                    </a:moveTo>
                    <a:lnTo>
                      <a:pt x="1" y="9090"/>
                    </a:lnTo>
                    <a:cubicBezTo>
                      <a:pt x="1" y="9618"/>
                      <a:pt x="827" y="10043"/>
                      <a:pt x="1849" y="10043"/>
                    </a:cubicBezTo>
                    <a:cubicBezTo>
                      <a:pt x="2870" y="10043"/>
                      <a:pt x="3697" y="9618"/>
                      <a:pt x="3697" y="9090"/>
                    </a:cubicBezTo>
                    <a:lnTo>
                      <a:pt x="3697" y="0"/>
                    </a:lnTo>
                    <a:cubicBezTo>
                      <a:pt x="3697" y="516"/>
                      <a:pt x="2870" y="941"/>
                      <a:pt x="1849" y="941"/>
                    </a:cubicBezTo>
                    <a:cubicBezTo>
                      <a:pt x="827" y="941"/>
                      <a:pt x="1" y="516"/>
                      <a:pt x="1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4" name="Google Shape;1874;p60"/>
              <p:cNvSpPr/>
              <p:nvPr/>
            </p:nvSpPr>
            <p:spPr>
              <a:xfrm>
                <a:off x="2578561" y="4005323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27" y="0"/>
                      <a:pt x="0" y="425"/>
                      <a:pt x="0" y="953"/>
                    </a:cubicBezTo>
                    <a:cubicBezTo>
                      <a:pt x="0" y="1469"/>
                      <a:pt x="838" y="1894"/>
                      <a:pt x="1860" y="1894"/>
                    </a:cubicBezTo>
                    <a:cubicBezTo>
                      <a:pt x="2870" y="1894"/>
                      <a:pt x="3708" y="1469"/>
                      <a:pt x="3708" y="953"/>
                    </a:cubicBezTo>
                    <a:cubicBezTo>
                      <a:pt x="3708" y="425"/>
                      <a:pt x="2881" y="0"/>
                      <a:pt x="18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5" name="Google Shape;1875;p60"/>
            <p:cNvGrpSpPr/>
            <p:nvPr/>
          </p:nvGrpSpPr>
          <p:grpSpPr>
            <a:xfrm>
              <a:off x="2488002" y="4052705"/>
              <a:ext cx="71305" cy="164758"/>
              <a:chOff x="2488002" y="4052705"/>
              <a:chExt cx="71305" cy="164758"/>
            </a:xfrm>
          </p:grpSpPr>
          <p:sp>
            <p:nvSpPr>
              <p:cNvPr id="1876" name="Google Shape;1876;p60"/>
              <p:cNvSpPr/>
              <p:nvPr/>
            </p:nvSpPr>
            <p:spPr>
              <a:xfrm>
                <a:off x="2488002" y="4070860"/>
                <a:ext cx="71305" cy="146604"/>
              </a:xfrm>
              <a:custGeom>
                <a:rect b="b" l="l" r="r" t="t"/>
                <a:pathLst>
                  <a:path extrusionOk="0" h="7599" w="3696">
                    <a:moveTo>
                      <a:pt x="0" y="1"/>
                    </a:moveTo>
                    <a:lnTo>
                      <a:pt x="0" y="6646"/>
                    </a:lnTo>
                    <a:cubicBezTo>
                      <a:pt x="0" y="7174"/>
                      <a:pt x="827" y="7599"/>
                      <a:pt x="1848" y="7599"/>
                    </a:cubicBezTo>
                    <a:cubicBezTo>
                      <a:pt x="2870" y="7599"/>
                      <a:pt x="3696" y="7162"/>
                      <a:pt x="3696" y="6646"/>
                    </a:cubicBezTo>
                    <a:lnTo>
                      <a:pt x="3696" y="12"/>
                    </a:lnTo>
                    <a:cubicBezTo>
                      <a:pt x="3696" y="529"/>
                      <a:pt x="2870" y="953"/>
                      <a:pt x="1848" y="953"/>
                    </a:cubicBezTo>
                    <a:cubicBezTo>
                      <a:pt x="827" y="953"/>
                      <a:pt x="0" y="517"/>
                      <a:pt x="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77" name="Google Shape;1877;p60"/>
              <p:cNvSpPr/>
              <p:nvPr/>
            </p:nvSpPr>
            <p:spPr>
              <a:xfrm>
                <a:off x="2488002" y="4052705"/>
                <a:ext cx="71305" cy="36559"/>
              </a:xfrm>
              <a:custGeom>
                <a:rect b="b" l="l" r="r" t="t"/>
                <a:pathLst>
                  <a:path extrusionOk="0" h="1895" w="3696">
                    <a:moveTo>
                      <a:pt x="1848" y="1"/>
                    </a:moveTo>
                    <a:cubicBezTo>
                      <a:pt x="827" y="1"/>
                      <a:pt x="0" y="425"/>
                      <a:pt x="0" y="953"/>
                    </a:cubicBezTo>
                    <a:cubicBezTo>
                      <a:pt x="0" y="1470"/>
                      <a:pt x="827" y="1894"/>
                      <a:pt x="1848" y="1894"/>
                    </a:cubicBezTo>
                    <a:cubicBezTo>
                      <a:pt x="2870" y="1894"/>
                      <a:pt x="3696" y="1458"/>
                      <a:pt x="3696" y="953"/>
                    </a:cubicBezTo>
                    <a:cubicBezTo>
                      <a:pt x="3696" y="437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78" name="Google Shape;1878;p60"/>
            <p:cNvGrpSpPr/>
            <p:nvPr/>
          </p:nvGrpSpPr>
          <p:grpSpPr>
            <a:xfrm>
              <a:off x="2397212" y="4100088"/>
              <a:ext cx="71537" cy="117376"/>
              <a:chOff x="2397212" y="4100088"/>
              <a:chExt cx="71537" cy="117376"/>
            </a:xfrm>
          </p:grpSpPr>
          <p:sp>
            <p:nvSpPr>
              <p:cNvPr id="1879" name="Google Shape;1879;p60"/>
              <p:cNvSpPr/>
              <p:nvPr/>
            </p:nvSpPr>
            <p:spPr>
              <a:xfrm>
                <a:off x="2397212" y="4118242"/>
                <a:ext cx="71537" cy="99221"/>
              </a:xfrm>
              <a:custGeom>
                <a:rect b="b" l="l" r="r" t="t"/>
                <a:pathLst>
                  <a:path extrusionOk="0" h="5143" w="3708">
                    <a:moveTo>
                      <a:pt x="1" y="1"/>
                    </a:moveTo>
                    <a:lnTo>
                      <a:pt x="1" y="4190"/>
                    </a:lnTo>
                    <a:cubicBezTo>
                      <a:pt x="1" y="4718"/>
                      <a:pt x="827" y="5143"/>
                      <a:pt x="1848" y="5143"/>
                    </a:cubicBezTo>
                    <a:cubicBezTo>
                      <a:pt x="2870" y="5143"/>
                      <a:pt x="3708" y="4706"/>
                      <a:pt x="3708" y="4190"/>
                    </a:cubicBezTo>
                    <a:lnTo>
                      <a:pt x="3708" y="1"/>
                    </a:lnTo>
                    <a:cubicBezTo>
                      <a:pt x="3708" y="517"/>
                      <a:pt x="2870" y="942"/>
                      <a:pt x="1848" y="942"/>
                    </a:cubicBezTo>
                    <a:cubicBezTo>
                      <a:pt x="827" y="942"/>
                      <a:pt x="1" y="517"/>
                      <a:pt x="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0" name="Google Shape;1880;p60"/>
              <p:cNvSpPr/>
              <p:nvPr/>
            </p:nvSpPr>
            <p:spPr>
              <a:xfrm>
                <a:off x="2397212" y="4100088"/>
                <a:ext cx="71537" cy="36328"/>
              </a:xfrm>
              <a:custGeom>
                <a:rect b="b" l="l" r="r" t="t"/>
                <a:pathLst>
                  <a:path extrusionOk="0" h="1883" w="3708">
                    <a:moveTo>
                      <a:pt x="1848" y="1"/>
                    </a:moveTo>
                    <a:cubicBezTo>
                      <a:pt x="827" y="1"/>
                      <a:pt x="1" y="414"/>
                      <a:pt x="1" y="942"/>
                    </a:cubicBezTo>
                    <a:cubicBezTo>
                      <a:pt x="1" y="1458"/>
                      <a:pt x="827" y="1883"/>
                      <a:pt x="1848" y="1883"/>
                    </a:cubicBezTo>
                    <a:cubicBezTo>
                      <a:pt x="2870" y="1883"/>
                      <a:pt x="3708" y="1458"/>
                      <a:pt x="3708" y="942"/>
                    </a:cubicBezTo>
                    <a:cubicBezTo>
                      <a:pt x="3708" y="425"/>
                      <a:pt x="2870" y="1"/>
                      <a:pt x="1848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881" name="Google Shape;1881;p60"/>
            <p:cNvGrpSpPr/>
            <p:nvPr/>
          </p:nvGrpSpPr>
          <p:grpSpPr>
            <a:xfrm>
              <a:off x="2306421" y="4147258"/>
              <a:ext cx="71537" cy="70205"/>
              <a:chOff x="2306421" y="4147258"/>
              <a:chExt cx="71537" cy="70205"/>
            </a:xfrm>
          </p:grpSpPr>
          <p:sp>
            <p:nvSpPr>
              <p:cNvPr id="1882" name="Google Shape;1882;p60"/>
              <p:cNvSpPr/>
              <p:nvPr/>
            </p:nvSpPr>
            <p:spPr>
              <a:xfrm>
                <a:off x="2306421" y="4165412"/>
                <a:ext cx="71537" cy="52051"/>
              </a:xfrm>
              <a:custGeom>
                <a:rect b="b" l="l" r="r" t="t"/>
                <a:pathLst>
                  <a:path extrusionOk="0" h="2698" w="3708">
                    <a:moveTo>
                      <a:pt x="1" y="0"/>
                    </a:moveTo>
                    <a:lnTo>
                      <a:pt x="1" y="1745"/>
                    </a:lnTo>
                    <a:cubicBezTo>
                      <a:pt x="1" y="2273"/>
                      <a:pt x="839" y="2698"/>
                      <a:pt x="1860" y="2698"/>
                    </a:cubicBezTo>
                    <a:cubicBezTo>
                      <a:pt x="2882" y="2698"/>
                      <a:pt x="3708" y="2261"/>
                      <a:pt x="3708" y="1745"/>
                    </a:cubicBezTo>
                    <a:lnTo>
                      <a:pt x="3708" y="0"/>
                    </a:lnTo>
                    <a:cubicBezTo>
                      <a:pt x="3708" y="528"/>
                      <a:pt x="2882" y="953"/>
                      <a:pt x="1860" y="953"/>
                    </a:cubicBezTo>
                    <a:cubicBezTo>
                      <a:pt x="839" y="953"/>
                      <a:pt x="1" y="528"/>
                      <a:pt x="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883" name="Google Shape;1883;p60"/>
              <p:cNvSpPr/>
              <p:nvPr/>
            </p:nvSpPr>
            <p:spPr>
              <a:xfrm>
                <a:off x="2306421" y="4147258"/>
                <a:ext cx="71537" cy="36559"/>
              </a:xfrm>
              <a:custGeom>
                <a:rect b="b" l="l" r="r" t="t"/>
                <a:pathLst>
                  <a:path extrusionOk="0" h="1895" w="3708">
                    <a:moveTo>
                      <a:pt x="1860" y="0"/>
                    </a:moveTo>
                    <a:cubicBezTo>
                      <a:pt x="839" y="0"/>
                      <a:pt x="1" y="425"/>
                      <a:pt x="1" y="941"/>
                    </a:cubicBezTo>
                    <a:cubicBezTo>
                      <a:pt x="1" y="1469"/>
                      <a:pt x="839" y="1894"/>
                      <a:pt x="1860" y="1894"/>
                    </a:cubicBezTo>
                    <a:cubicBezTo>
                      <a:pt x="2882" y="1894"/>
                      <a:pt x="3708" y="1469"/>
                      <a:pt x="3708" y="941"/>
                    </a:cubicBezTo>
                    <a:cubicBezTo>
                      <a:pt x="3708" y="425"/>
                      <a:pt x="2882" y="0"/>
                      <a:pt x="1860" y="0"/>
                    </a:cubicBezTo>
                    <a:close/>
                  </a:path>
                </a:pathLst>
              </a:custGeom>
              <a:solidFill>
                <a:srgbClr val="F8FAF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1884" name="Google Shape;1884;p60"/>
          <p:cNvSpPr/>
          <p:nvPr/>
        </p:nvSpPr>
        <p:spPr>
          <a:xfrm>
            <a:off x="7558249" y="1400681"/>
            <a:ext cx="21002" cy="16009"/>
          </a:xfrm>
          <a:custGeom>
            <a:rect b="b" l="l" r="r" t="t"/>
            <a:pathLst>
              <a:path extrusionOk="0" h="987" w="1295">
                <a:moveTo>
                  <a:pt x="0" y="1"/>
                </a:moveTo>
                <a:lnTo>
                  <a:pt x="0" y="223"/>
                </a:lnTo>
                <a:lnTo>
                  <a:pt x="1294" y="987"/>
                </a:lnTo>
                <a:lnTo>
                  <a:pt x="1294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5" name="Google Shape;1885;p60"/>
          <p:cNvSpPr/>
          <p:nvPr/>
        </p:nvSpPr>
        <p:spPr>
          <a:xfrm>
            <a:off x="7579240" y="1383502"/>
            <a:ext cx="50761" cy="33186"/>
          </a:xfrm>
          <a:custGeom>
            <a:rect b="b" l="l" r="r" t="t"/>
            <a:pathLst>
              <a:path extrusionOk="0" h="2046" w="3130">
                <a:moveTo>
                  <a:pt x="3130" y="0"/>
                </a:moveTo>
                <a:lnTo>
                  <a:pt x="0" y="1812"/>
                </a:lnTo>
                <a:lnTo>
                  <a:pt x="0" y="2046"/>
                </a:lnTo>
                <a:lnTo>
                  <a:pt x="3130" y="222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6" name="Google Shape;1886;p60"/>
          <p:cNvSpPr/>
          <p:nvPr/>
        </p:nvSpPr>
        <p:spPr>
          <a:xfrm>
            <a:off x="7558249" y="1360322"/>
            <a:ext cx="90137" cy="52569"/>
          </a:xfrm>
          <a:custGeom>
            <a:rect b="b" l="l" r="r" t="t"/>
            <a:pathLst>
              <a:path extrusionOk="0" h="3241" w="5558">
                <a:moveTo>
                  <a:pt x="5545" y="0"/>
                </a:moveTo>
                <a:lnTo>
                  <a:pt x="2366" y="74"/>
                </a:lnTo>
                <a:lnTo>
                  <a:pt x="3179" y="641"/>
                </a:lnTo>
                <a:lnTo>
                  <a:pt x="0" y="2489"/>
                </a:lnTo>
                <a:lnTo>
                  <a:pt x="1294" y="3241"/>
                </a:lnTo>
                <a:lnTo>
                  <a:pt x="4424" y="1429"/>
                </a:lnTo>
                <a:lnTo>
                  <a:pt x="5557" y="2144"/>
                </a:lnTo>
                <a:lnTo>
                  <a:pt x="5545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7" name="Google Shape;1887;p60"/>
          <p:cNvSpPr/>
          <p:nvPr/>
        </p:nvSpPr>
        <p:spPr>
          <a:xfrm>
            <a:off x="7629996" y="1383502"/>
            <a:ext cx="18407" cy="13609"/>
          </a:xfrm>
          <a:custGeom>
            <a:rect b="b" l="l" r="r" t="t"/>
            <a:pathLst>
              <a:path extrusionOk="0" h="839" w="1135">
                <a:moveTo>
                  <a:pt x="1" y="0"/>
                </a:moveTo>
                <a:lnTo>
                  <a:pt x="1" y="222"/>
                </a:lnTo>
                <a:lnTo>
                  <a:pt x="987" y="838"/>
                </a:lnTo>
                <a:lnTo>
                  <a:pt x="1134" y="715"/>
                </a:lnTo>
                <a:lnTo>
                  <a:pt x="1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8" name="Google Shape;1888;p60"/>
          <p:cNvSpPr/>
          <p:nvPr/>
        </p:nvSpPr>
        <p:spPr>
          <a:xfrm>
            <a:off x="7596629" y="1361506"/>
            <a:ext cx="13201" cy="10819"/>
          </a:xfrm>
          <a:custGeom>
            <a:rect b="b" l="l" r="r" t="t"/>
            <a:pathLst>
              <a:path extrusionOk="0" h="667" w="814">
                <a:moveTo>
                  <a:pt x="0" y="1"/>
                </a:moveTo>
                <a:lnTo>
                  <a:pt x="0" y="210"/>
                </a:lnTo>
                <a:lnTo>
                  <a:pt x="641" y="666"/>
                </a:lnTo>
                <a:lnTo>
                  <a:pt x="813" y="568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9" name="Google Shape;1889;p60"/>
          <p:cNvSpPr/>
          <p:nvPr/>
        </p:nvSpPr>
        <p:spPr>
          <a:xfrm>
            <a:off x="7652381" y="1217410"/>
            <a:ext cx="76757" cy="142103"/>
          </a:xfrm>
          <a:custGeom>
            <a:rect b="b" l="l" r="r" t="t"/>
            <a:pathLst>
              <a:path extrusionOk="0" h="8761" w="4733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67" y="8761"/>
                </a:cubicBezTo>
                <a:cubicBezTo>
                  <a:pt x="3673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0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0" name="Google Shape;1890;p60"/>
          <p:cNvSpPr/>
          <p:nvPr/>
        </p:nvSpPr>
        <p:spPr>
          <a:xfrm>
            <a:off x="7652381" y="1197815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1"/>
                </a:moveTo>
                <a:cubicBezTo>
                  <a:pt x="1060" y="1"/>
                  <a:pt x="1" y="531"/>
                  <a:pt x="1" y="1208"/>
                </a:cubicBezTo>
                <a:cubicBezTo>
                  <a:pt x="1" y="1874"/>
                  <a:pt x="1060" y="2416"/>
                  <a:pt x="2367" y="2416"/>
                </a:cubicBezTo>
                <a:cubicBezTo>
                  <a:pt x="3673" y="2416"/>
                  <a:pt x="4732" y="1874"/>
                  <a:pt x="4732" y="1208"/>
                </a:cubicBezTo>
                <a:cubicBezTo>
                  <a:pt x="4732" y="543"/>
                  <a:pt x="3673" y="1"/>
                  <a:pt x="2367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1" name="Google Shape;1891;p60"/>
          <p:cNvSpPr/>
          <p:nvPr/>
        </p:nvSpPr>
        <p:spPr>
          <a:xfrm>
            <a:off x="7649591" y="1454260"/>
            <a:ext cx="21196" cy="16204"/>
          </a:xfrm>
          <a:custGeom>
            <a:rect b="b" l="l" r="r" t="t"/>
            <a:pathLst>
              <a:path extrusionOk="0" h="999" w="1307">
                <a:moveTo>
                  <a:pt x="0" y="0"/>
                </a:moveTo>
                <a:lnTo>
                  <a:pt x="0" y="234"/>
                </a:lnTo>
                <a:lnTo>
                  <a:pt x="1306" y="998"/>
                </a:lnTo>
                <a:lnTo>
                  <a:pt x="1306" y="764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2" name="Google Shape;1892;p60"/>
          <p:cNvSpPr/>
          <p:nvPr/>
        </p:nvSpPr>
        <p:spPr>
          <a:xfrm>
            <a:off x="7670776" y="1437260"/>
            <a:ext cx="50761" cy="33202"/>
          </a:xfrm>
          <a:custGeom>
            <a:rect b="b" l="l" r="r" t="t"/>
            <a:pathLst>
              <a:path extrusionOk="0" h="2047" w="3130">
                <a:moveTo>
                  <a:pt x="3130" y="1"/>
                </a:moveTo>
                <a:lnTo>
                  <a:pt x="0" y="1812"/>
                </a:lnTo>
                <a:lnTo>
                  <a:pt x="0" y="2046"/>
                </a:lnTo>
                <a:lnTo>
                  <a:pt x="3130" y="223"/>
                </a:lnTo>
                <a:lnTo>
                  <a:pt x="313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3" name="Google Shape;1893;p60"/>
          <p:cNvSpPr/>
          <p:nvPr/>
        </p:nvSpPr>
        <p:spPr>
          <a:xfrm>
            <a:off x="7649591" y="1414080"/>
            <a:ext cx="90331" cy="52585"/>
          </a:xfrm>
          <a:custGeom>
            <a:rect b="b" l="l" r="r" t="t"/>
            <a:pathLst>
              <a:path extrusionOk="0" h="3242" w="5570">
                <a:moveTo>
                  <a:pt x="5545" y="1"/>
                </a:moveTo>
                <a:lnTo>
                  <a:pt x="2366" y="74"/>
                </a:lnTo>
                <a:lnTo>
                  <a:pt x="3192" y="629"/>
                </a:lnTo>
                <a:lnTo>
                  <a:pt x="0" y="2477"/>
                </a:lnTo>
                <a:lnTo>
                  <a:pt x="1306" y="3241"/>
                </a:lnTo>
                <a:lnTo>
                  <a:pt x="4436" y="1430"/>
                </a:lnTo>
                <a:lnTo>
                  <a:pt x="5570" y="2144"/>
                </a:lnTo>
                <a:lnTo>
                  <a:pt x="5570" y="2144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4" name="Google Shape;1894;p60"/>
          <p:cNvSpPr/>
          <p:nvPr/>
        </p:nvSpPr>
        <p:spPr>
          <a:xfrm>
            <a:off x="7721532" y="1437260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23"/>
                </a:lnTo>
                <a:lnTo>
                  <a:pt x="987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5" name="Google Shape;1895;p60"/>
          <p:cNvSpPr/>
          <p:nvPr/>
        </p:nvSpPr>
        <p:spPr>
          <a:xfrm>
            <a:off x="7687970" y="1415280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10"/>
                </a:lnTo>
                <a:lnTo>
                  <a:pt x="641" y="666"/>
                </a:lnTo>
                <a:lnTo>
                  <a:pt x="826" y="555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6" name="Google Shape;1896;p60"/>
          <p:cNvSpPr/>
          <p:nvPr/>
        </p:nvSpPr>
        <p:spPr>
          <a:xfrm>
            <a:off x="7743917" y="1270974"/>
            <a:ext cx="76563" cy="142314"/>
          </a:xfrm>
          <a:custGeom>
            <a:rect b="b" l="l" r="r" t="t"/>
            <a:pathLst>
              <a:path extrusionOk="0" h="8774" w="4721">
                <a:moveTo>
                  <a:pt x="1" y="0"/>
                </a:moveTo>
                <a:lnTo>
                  <a:pt x="1" y="7566"/>
                </a:lnTo>
                <a:cubicBezTo>
                  <a:pt x="1" y="8231"/>
                  <a:pt x="1061" y="8773"/>
                  <a:pt x="2367" y="8773"/>
                </a:cubicBezTo>
                <a:cubicBezTo>
                  <a:pt x="3660" y="8773"/>
                  <a:pt x="4720" y="8231"/>
                  <a:pt x="4720" y="7566"/>
                </a:cubicBezTo>
                <a:lnTo>
                  <a:pt x="4720" y="13"/>
                </a:lnTo>
                <a:cubicBezTo>
                  <a:pt x="4720" y="678"/>
                  <a:pt x="3673" y="1220"/>
                  <a:pt x="2367" y="1220"/>
                </a:cubicBezTo>
                <a:cubicBezTo>
                  <a:pt x="1061" y="1220"/>
                  <a:pt x="1" y="678"/>
                  <a:pt x="1" y="0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7" name="Google Shape;1897;p60"/>
          <p:cNvSpPr/>
          <p:nvPr/>
        </p:nvSpPr>
        <p:spPr>
          <a:xfrm>
            <a:off x="7743917" y="1251589"/>
            <a:ext cx="76563" cy="39188"/>
          </a:xfrm>
          <a:custGeom>
            <a:rect b="b" l="l" r="r" t="t"/>
            <a:pathLst>
              <a:path extrusionOk="0" h="2416" w="4721">
                <a:moveTo>
                  <a:pt x="2354" y="0"/>
                </a:moveTo>
                <a:cubicBezTo>
                  <a:pt x="1048" y="0"/>
                  <a:pt x="1" y="530"/>
                  <a:pt x="1" y="1208"/>
                </a:cubicBezTo>
                <a:cubicBezTo>
                  <a:pt x="1" y="1873"/>
                  <a:pt x="1061" y="2415"/>
                  <a:pt x="2354" y="2415"/>
                </a:cubicBezTo>
                <a:cubicBezTo>
                  <a:pt x="3660" y="2415"/>
                  <a:pt x="4720" y="1873"/>
                  <a:pt x="4720" y="1208"/>
                </a:cubicBezTo>
                <a:cubicBezTo>
                  <a:pt x="4720" y="530"/>
                  <a:pt x="3660" y="0"/>
                  <a:pt x="2354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8" name="Google Shape;1898;p60"/>
          <p:cNvSpPr/>
          <p:nvPr/>
        </p:nvSpPr>
        <p:spPr>
          <a:xfrm>
            <a:off x="7741922" y="1507013"/>
            <a:ext cx="21196" cy="16009"/>
          </a:xfrm>
          <a:custGeom>
            <a:rect b="b" l="l" r="r" t="t"/>
            <a:pathLst>
              <a:path extrusionOk="0" h="987" w="1307">
                <a:moveTo>
                  <a:pt x="1" y="1"/>
                </a:moveTo>
                <a:lnTo>
                  <a:pt x="1" y="223"/>
                </a:lnTo>
                <a:lnTo>
                  <a:pt x="1307" y="987"/>
                </a:lnTo>
                <a:lnTo>
                  <a:pt x="1307" y="753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9" name="Google Shape;1899;p60"/>
          <p:cNvSpPr/>
          <p:nvPr/>
        </p:nvSpPr>
        <p:spPr>
          <a:xfrm>
            <a:off x="7763107" y="1489834"/>
            <a:ext cx="50777" cy="33186"/>
          </a:xfrm>
          <a:custGeom>
            <a:rect b="b" l="l" r="r" t="t"/>
            <a:pathLst>
              <a:path extrusionOk="0" h="2046" w="3131">
                <a:moveTo>
                  <a:pt x="3130" y="0"/>
                </a:moveTo>
                <a:lnTo>
                  <a:pt x="1" y="1812"/>
                </a:lnTo>
                <a:lnTo>
                  <a:pt x="1" y="2046"/>
                </a:lnTo>
                <a:lnTo>
                  <a:pt x="3130" y="234"/>
                </a:lnTo>
                <a:lnTo>
                  <a:pt x="3130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0" name="Google Shape;1900;p60"/>
          <p:cNvSpPr/>
          <p:nvPr/>
        </p:nvSpPr>
        <p:spPr>
          <a:xfrm>
            <a:off x="7741922" y="1466848"/>
            <a:ext cx="90348" cy="52374"/>
          </a:xfrm>
          <a:custGeom>
            <a:rect b="b" l="l" r="r" t="t"/>
            <a:pathLst>
              <a:path extrusionOk="0" h="3229" w="5571">
                <a:moveTo>
                  <a:pt x="5558" y="0"/>
                </a:moveTo>
                <a:lnTo>
                  <a:pt x="2379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36" y="1417"/>
                </a:lnTo>
                <a:lnTo>
                  <a:pt x="5570" y="2132"/>
                </a:lnTo>
                <a:lnTo>
                  <a:pt x="5558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1" name="Google Shape;1901;p60"/>
          <p:cNvSpPr/>
          <p:nvPr/>
        </p:nvSpPr>
        <p:spPr>
          <a:xfrm>
            <a:off x="7813879" y="1489834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86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2" name="Google Shape;1902;p60"/>
          <p:cNvSpPr/>
          <p:nvPr/>
        </p:nvSpPr>
        <p:spPr>
          <a:xfrm>
            <a:off x="7780496" y="1467838"/>
            <a:ext cx="13201" cy="10819"/>
          </a:xfrm>
          <a:custGeom>
            <a:rect b="b" l="l" r="r" t="t"/>
            <a:pathLst>
              <a:path extrusionOk="0" h="667" w="814">
                <a:moveTo>
                  <a:pt x="1" y="1"/>
                </a:moveTo>
                <a:lnTo>
                  <a:pt x="1" y="223"/>
                </a:lnTo>
                <a:lnTo>
                  <a:pt x="629" y="666"/>
                </a:lnTo>
                <a:lnTo>
                  <a:pt x="814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3" name="Google Shape;1903;p60"/>
          <p:cNvSpPr/>
          <p:nvPr/>
        </p:nvSpPr>
        <p:spPr>
          <a:xfrm>
            <a:off x="7836264" y="1323742"/>
            <a:ext cx="76741" cy="142103"/>
          </a:xfrm>
          <a:custGeom>
            <a:rect b="b" l="l" r="r" t="t"/>
            <a:pathLst>
              <a:path extrusionOk="0" h="8761" w="4732">
                <a:moveTo>
                  <a:pt x="0" y="0"/>
                </a:moveTo>
                <a:lnTo>
                  <a:pt x="0" y="7553"/>
                </a:lnTo>
                <a:cubicBezTo>
                  <a:pt x="0" y="8219"/>
                  <a:pt x="1060" y="8761"/>
                  <a:pt x="2366" y="8761"/>
                </a:cubicBezTo>
                <a:cubicBezTo>
                  <a:pt x="3672" y="8761"/>
                  <a:pt x="4732" y="8219"/>
                  <a:pt x="4732" y="7553"/>
                </a:cubicBezTo>
                <a:lnTo>
                  <a:pt x="4732" y="0"/>
                </a:lnTo>
                <a:cubicBezTo>
                  <a:pt x="4732" y="666"/>
                  <a:pt x="3672" y="1208"/>
                  <a:pt x="2366" y="1208"/>
                </a:cubicBezTo>
                <a:cubicBezTo>
                  <a:pt x="1060" y="1208"/>
                  <a:pt x="0" y="666"/>
                  <a:pt x="0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4" name="Google Shape;1904;p60"/>
          <p:cNvSpPr/>
          <p:nvPr/>
        </p:nvSpPr>
        <p:spPr>
          <a:xfrm>
            <a:off x="7836264" y="1304147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0" y="543"/>
                  <a:pt x="0" y="1208"/>
                </a:cubicBezTo>
                <a:cubicBezTo>
                  <a:pt x="0" y="1874"/>
                  <a:pt x="1048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5" name="Google Shape;1905;p60"/>
          <p:cNvSpPr/>
          <p:nvPr/>
        </p:nvSpPr>
        <p:spPr>
          <a:xfrm>
            <a:off x="7833863" y="1560187"/>
            <a:ext cx="21196" cy="16009"/>
          </a:xfrm>
          <a:custGeom>
            <a:rect b="b" l="l" r="r" t="t"/>
            <a:pathLst>
              <a:path extrusionOk="0" h="987" w="1307">
                <a:moveTo>
                  <a:pt x="1" y="0"/>
                </a:moveTo>
                <a:lnTo>
                  <a:pt x="1" y="235"/>
                </a:lnTo>
                <a:lnTo>
                  <a:pt x="1307" y="986"/>
                </a:lnTo>
                <a:lnTo>
                  <a:pt x="1307" y="752"/>
                </a:lnTo>
                <a:lnTo>
                  <a:pt x="1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6" name="Google Shape;1906;p60"/>
          <p:cNvSpPr/>
          <p:nvPr/>
        </p:nvSpPr>
        <p:spPr>
          <a:xfrm>
            <a:off x="7855048" y="1542992"/>
            <a:ext cx="50566" cy="33202"/>
          </a:xfrm>
          <a:custGeom>
            <a:rect b="b" l="l" r="r" t="t"/>
            <a:pathLst>
              <a:path extrusionOk="0" h="2047" w="3118">
                <a:moveTo>
                  <a:pt x="3118" y="1"/>
                </a:moveTo>
                <a:lnTo>
                  <a:pt x="1" y="1812"/>
                </a:lnTo>
                <a:lnTo>
                  <a:pt x="1" y="2046"/>
                </a:lnTo>
                <a:lnTo>
                  <a:pt x="3118" y="235"/>
                </a:lnTo>
                <a:lnTo>
                  <a:pt x="3118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7" name="Google Shape;1907;p60"/>
          <p:cNvSpPr/>
          <p:nvPr/>
        </p:nvSpPr>
        <p:spPr>
          <a:xfrm>
            <a:off x="7833863" y="1520006"/>
            <a:ext cx="90137" cy="52391"/>
          </a:xfrm>
          <a:custGeom>
            <a:rect b="b" l="l" r="r" t="t"/>
            <a:pathLst>
              <a:path extrusionOk="0" h="3230" w="5558">
                <a:moveTo>
                  <a:pt x="5545" y="1"/>
                </a:moveTo>
                <a:lnTo>
                  <a:pt x="2366" y="62"/>
                </a:lnTo>
                <a:lnTo>
                  <a:pt x="3192" y="629"/>
                </a:lnTo>
                <a:lnTo>
                  <a:pt x="1" y="2477"/>
                </a:lnTo>
                <a:lnTo>
                  <a:pt x="1307" y="3229"/>
                </a:lnTo>
                <a:lnTo>
                  <a:pt x="4424" y="1418"/>
                </a:lnTo>
                <a:lnTo>
                  <a:pt x="5558" y="2132"/>
                </a:lnTo>
                <a:lnTo>
                  <a:pt x="5545" y="1"/>
                </a:ln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8" name="Google Shape;1908;p60"/>
          <p:cNvSpPr/>
          <p:nvPr/>
        </p:nvSpPr>
        <p:spPr>
          <a:xfrm>
            <a:off x="7905609" y="1542992"/>
            <a:ext cx="18407" cy="13609"/>
          </a:xfrm>
          <a:custGeom>
            <a:rect b="b" l="l" r="r" t="t"/>
            <a:pathLst>
              <a:path extrusionOk="0" h="839" w="1135">
                <a:moveTo>
                  <a:pt x="1" y="1"/>
                </a:moveTo>
                <a:lnTo>
                  <a:pt x="1" y="235"/>
                </a:lnTo>
                <a:lnTo>
                  <a:pt x="999" y="839"/>
                </a:lnTo>
                <a:lnTo>
                  <a:pt x="1135" y="715"/>
                </a:lnTo>
                <a:lnTo>
                  <a:pt x="1" y="1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9" name="Google Shape;1909;p60"/>
          <p:cNvSpPr/>
          <p:nvPr/>
        </p:nvSpPr>
        <p:spPr>
          <a:xfrm>
            <a:off x="7872243" y="1521012"/>
            <a:ext cx="13396" cy="10803"/>
          </a:xfrm>
          <a:custGeom>
            <a:rect b="b" l="l" r="r" t="t"/>
            <a:pathLst>
              <a:path extrusionOk="0" h="666" w="826">
                <a:moveTo>
                  <a:pt x="0" y="0"/>
                </a:moveTo>
                <a:lnTo>
                  <a:pt x="0" y="222"/>
                </a:lnTo>
                <a:lnTo>
                  <a:pt x="641" y="666"/>
                </a:lnTo>
                <a:lnTo>
                  <a:pt x="826" y="567"/>
                </a:lnTo>
                <a:lnTo>
                  <a:pt x="0" y="0"/>
                </a:lnTo>
                <a:close/>
              </a:path>
            </a:pathLst>
          </a:custGeom>
          <a:solidFill>
            <a:srgbClr val="374957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0" name="Google Shape;1910;p60"/>
          <p:cNvSpPr/>
          <p:nvPr/>
        </p:nvSpPr>
        <p:spPr>
          <a:xfrm>
            <a:off x="7927995" y="1376900"/>
            <a:ext cx="76757" cy="142120"/>
          </a:xfrm>
          <a:custGeom>
            <a:rect b="b" l="l" r="r" t="t"/>
            <a:pathLst>
              <a:path extrusionOk="0" h="8762" w="4733">
                <a:moveTo>
                  <a:pt x="1" y="1"/>
                </a:moveTo>
                <a:lnTo>
                  <a:pt x="1" y="7554"/>
                </a:lnTo>
                <a:cubicBezTo>
                  <a:pt x="1" y="8219"/>
                  <a:pt x="1061" y="8761"/>
                  <a:pt x="2367" y="8761"/>
                </a:cubicBezTo>
                <a:cubicBezTo>
                  <a:pt x="3673" y="8761"/>
                  <a:pt x="4732" y="8219"/>
                  <a:pt x="4732" y="7554"/>
                </a:cubicBezTo>
                <a:lnTo>
                  <a:pt x="4732" y="1"/>
                </a:lnTo>
                <a:cubicBezTo>
                  <a:pt x="4732" y="666"/>
                  <a:pt x="3673" y="1208"/>
                  <a:pt x="2367" y="1208"/>
                </a:cubicBezTo>
                <a:cubicBezTo>
                  <a:pt x="1061" y="1208"/>
                  <a:pt x="1" y="666"/>
                  <a:pt x="1" y="1"/>
                </a:cubicBezTo>
                <a:close/>
              </a:path>
            </a:pathLst>
          </a:custGeom>
          <a:solidFill>
            <a:srgbClr val="869FB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1" name="Google Shape;1911;p60"/>
          <p:cNvSpPr/>
          <p:nvPr/>
        </p:nvSpPr>
        <p:spPr>
          <a:xfrm>
            <a:off x="7927995" y="1357321"/>
            <a:ext cx="76757" cy="39188"/>
          </a:xfrm>
          <a:custGeom>
            <a:rect b="b" l="l" r="r" t="t"/>
            <a:pathLst>
              <a:path extrusionOk="0" h="2416" w="4733">
                <a:moveTo>
                  <a:pt x="2367" y="0"/>
                </a:moveTo>
                <a:cubicBezTo>
                  <a:pt x="1061" y="0"/>
                  <a:pt x="1" y="542"/>
                  <a:pt x="1" y="1208"/>
                </a:cubicBezTo>
                <a:cubicBezTo>
                  <a:pt x="1" y="1873"/>
                  <a:pt x="1061" y="2415"/>
                  <a:pt x="2367" y="2415"/>
                </a:cubicBezTo>
                <a:cubicBezTo>
                  <a:pt x="3673" y="2415"/>
                  <a:pt x="4732" y="1873"/>
                  <a:pt x="4732" y="1208"/>
                </a:cubicBezTo>
                <a:cubicBezTo>
                  <a:pt x="4732" y="542"/>
                  <a:pt x="3673" y="0"/>
                  <a:pt x="2367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2" name="Google Shape;1912;p60"/>
          <p:cNvSpPr/>
          <p:nvPr/>
        </p:nvSpPr>
        <p:spPr>
          <a:xfrm>
            <a:off x="7926210" y="1613345"/>
            <a:ext cx="21196" cy="16009"/>
          </a:xfrm>
          <a:custGeom>
            <a:rect b="b" l="l" r="r" t="t"/>
            <a:pathLst>
              <a:path extrusionOk="0" h="987" w="1307">
                <a:moveTo>
                  <a:pt x="0" y="1"/>
                </a:moveTo>
                <a:lnTo>
                  <a:pt x="0" y="235"/>
                </a:lnTo>
                <a:lnTo>
                  <a:pt x="1306" y="987"/>
                </a:lnTo>
                <a:lnTo>
                  <a:pt x="1306" y="753"/>
                </a:lnTo>
                <a:lnTo>
                  <a:pt x="0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3" name="Google Shape;1913;p60"/>
          <p:cNvSpPr/>
          <p:nvPr/>
        </p:nvSpPr>
        <p:spPr>
          <a:xfrm>
            <a:off x="7947395" y="1596166"/>
            <a:ext cx="50566" cy="33186"/>
          </a:xfrm>
          <a:custGeom>
            <a:rect b="b" l="l" r="r" t="t"/>
            <a:pathLst>
              <a:path extrusionOk="0" h="2046" w="3118">
                <a:moveTo>
                  <a:pt x="3117" y="0"/>
                </a:moveTo>
                <a:lnTo>
                  <a:pt x="0" y="1812"/>
                </a:lnTo>
                <a:lnTo>
                  <a:pt x="0" y="2046"/>
                </a:lnTo>
                <a:lnTo>
                  <a:pt x="3117" y="234"/>
                </a:lnTo>
                <a:lnTo>
                  <a:pt x="3117" y="0"/>
                </a:lnTo>
                <a:close/>
              </a:path>
            </a:pathLst>
          </a:custGeom>
          <a:solidFill>
            <a:srgbClr val="BAC8D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4" name="Google Shape;1914;p60"/>
          <p:cNvSpPr/>
          <p:nvPr/>
        </p:nvSpPr>
        <p:spPr>
          <a:xfrm>
            <a:off x="7926210" y="1573180"/>
            <a:ext cx="90137" cy="52374"/>
          </a:xfrm>
          <a:custGeom>
            <a:rect b="b" l="l" r="r" t="t"/>
            <a:pathLst>
              <a:path extrusionOk="0" h="3229" w="5558">
                <a:moveTo>
                  <a:pt x="5557" y="0"/>
                </a:moveTo>
                <a:lnTo>
                  <a:pt x="2366" y="62"/>
                </a:lnTo>
                <a:lnTo>
                  <a:pt x="3191" y="629"/>
                </a:lnTo>
                <a:lnTo>
                  <a:pt x="0" y="2477"/>
                </a:lnTo>
                <a:lnTo>
                  <a:pt x="1306" y="3229"/>
                </a:lnTo>
                <a:lnTo>
                  <a:pt x="4423" y="1417"/>
                </a:lnTo>
                <a:lnTo>
                  <a:pt x="5557" y="2132"/>
                </a:lnTo>
                <a:lnTo>
                  <a:pt x="5557" y="0"/>
                </a:lnTo>
                <a:close/>
              </a:path>
            </a:pathLst>
          </a:custGeom>
          <a:solidFill>
            <a:srgbClr val="E3E9ED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5" name="Google Shape;1915;p60"/>
          <p:cNvSpPr/>
          <p:nvPr/>
        </p:nvSpPr>
        <p:spPr>
          <a:xfrm>
            <a:off x="7997957" y="1596166"/>
            <a:ext cx="18407" cy="13609"/>
          </a:xfrm>
          <a:custGeom>
            <a:rect b="b" l="l" r="r" t="t"/>
            <a:pathLst>
              <a:path extrusionOk="0" h="839" w="1135">
                <a:moveTo>
                  <a:pt x="0" y="0"/>
                </a:moveTo>
                <a:lnTo>
                  <a:pt x="0" y="234"/>
                </a:lnTo>
                <a:lnTo>
                  <a:pt x="998" y="838"/>
                </a:lnTo>
                <a:lnTo>
                  <a:pt x="1134" y="715"/>
                </a:lnTo>
                <a:lnTo>
                  <a:pt x="0" y="0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6" name="Google Shape;1916;p60"/>
          <p:cNvSpPr/>
          <p:nvPr/>
        </p:nvSpPr>
        <p:spPr>
          <a:xfrm>
            <a:off x="7964573" y="1574170"/>
            <a:ext cx="13412" cy="11013"/>
          </a:xfrm>
          <a:custGeom>
            <a:rect b="b" l="l" r="r" t="t"/>
            <a:pathLst>
              <a:path extrusionOk="0" h="679" w="827">
                <a:moveTo>
                  <a:pt x="1" y="1"/>
                </a:moveTo>
                <a:lnTo>
                  <a:pt x="1" y="223"/>
                </a:lnTo>
                <a:lnTo>
                  <a:pt x="641" y="679"/>
                </a:lnTo>
                <a:lnTo>
                  <a:pt x="826" y="568"/>
                </a:lnTo>
                <a:lnTo>
                  <a:pt x="1" y="1"/>
                </a:lnTo>
                <a:close/>
              </a:path>
            </a:pathLst>
          </a:custGeom>
          <a:solidFill>
            <a:srgbClr val="435D7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7" name="Google Shape;1917;p60"/>
          <p:cNvSpPr/>
          <p:nvPr/>
        </p:nvSpPr>
        <p:spPr>
          <a:xfrm>
            <a:off x="8020536" y="1430074"/>
            <a:ext cx="76547" cy="142103"/>
          </a:xfrm>
          <a:custGeom>
            <a:rect b="b" l="l" r="r" t="t"/>
            <a:pathLst>
              <a:path extrusionOk="0" h="8761" w="4720">
                <a:moveTo>
                  <a:pt x="1" y="0"/>
                </a:moveTo>
                <a:lnTo>
                  <a:pt x="1" y="7553"/>
                </a:lnTo>
                <a:cubicBezTo>
                  <a:pt x="1" y="8219"/>
                  <a:pt x="1060" y="8761"/>
                  <a:pt x="2354" y="8761"/>
                </a:cubicBezTo>
                <a:cubicBezTo>
                  <a:pt x="3660" y="8761"/>
                  <a:pt x="4720" y="8219"/>
                  <a:pt x="4720" y="7553"/>
                </a:cubicBezTo>
                <a:lnTo>
                  <a:pt x="4720" y="0"/>
                </a:lnTo>
                <a:cubicBezTo>
                  <a:pt x="4720" y="666"/>
                  <a:pt x="3660" y="1208"/>
                  <a:pt x="2354" y="1208"/>
                </a:cubicBezTo>
                <a:cubicBezTo>
                  <a:pt x="1048" y="1208"/>
                  <a:pt x="1" y="666"/>
                  <a:pt x="1" y="0"/>
                </a:cubicBezTo>
                <a:close/>
              </a:path>
            </a:pathLst>
          </a:custGeom>
          <a:solidFill>
            <a:srgbClr val="CFD9E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8" name="Google Shape;1918;p60"/>
          <p:cNvSpPr/>
          <p:nvPr/>
        </p:nvSpPr>
        <p:spPr>
          <a:xfrm>
            <a:off x="8020536" y="1410479"/>
            <a:ext cx="76547" cy="39188"/>
          </a:xfrm>
          <a:custGeom>
            <a:rect b="b" l="l" r="r" t="t"/>
            <a:pathLst>
              <a:path extrusionOk="0" h="2416" w="4720">
                <a:moveTo>
                  <a:pt x="2354" y="1"/>
                </a:moveTo>
                <a:cubicBezTo>
                  <a:pt x="1048" y="1"/>
                  <a:pt x="1" y="543"/>
                  <a:pt x="1" y="1208"/>
                </a:cubicBezTo>
                <a:cubicBezTo>
                  <a:pt x="1" y="1874"/>
                  <a:pt x="1060" y="2416"/>
                  <a:pt x="2354" y="2416"/>
                </a:cubicBezTo>
                <a:cubicBezTo>
                  <a:pt x="3660" y="2416"/>
                  <a:pt x="4720" y="1874"/>
                  <a:pt x="4720" y="1208"/>
                </a:cubicBezTo>
                <a:cubicBezTo>
                  <a:pt x="4720" y="543"/>
                  <a:pt x="3660" y="1"/>
                  <a:pt x="2354" y="1"/>
                </a:cubicBezTo>
                <a:close/>
              </a:path>
            </a:pathLst>
          </a:custGeom>
          <a:solidFill>
            <a:srgbClr val="F8FAFB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919" name="Google Shape;1919;p60"/>
          <p:cNvGrpSpPr/>
          <p:nvPr/>
        </p:nvGrpSpPr>
        <p:grpSpPr>
          <a:xfrm>
            <a:off x="6227888" y="1898371"/>
            <a:ext cx="1882438" cy="1143564"/>
            <a:chOff x="2529950" y="4155175"/>
            <a:chExt cx="1137425" cy="690975"/>
          </a:xfrm>
        </p:grpSpPr>
        <p:sp>
          <p:nvSpPr>
            <p:cNvPr id="1920" name="Google Shape;1920;p60"/>
            <p:cNvSpPr/>
            <p:nvPr/>
          </p:nvSpPr>
          <p:spPr>
            <a:xfrm>
              <a:off x="27988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1" name="Google Shape;1921;p60"/>
            <p:cNvSpPr/>
            <p:nvPr/>
          </p:nvSpPr>
          <p:spPr>
            <a:xfrm>
              <a:off x="281665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2" name="Google Shape;1922;p60"/>
            <p:cNvSpPr/>
            <p:nvPr/>
          </p:nvSpPr>
          <p:spPr>
            <a:xfrm>
              <a:off x="28346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3" name="Google Shape;1923;p60"/>
            <p:cNvSpPr/>
            <p:nvPr/>
          </p:nvSpPr>
          <p:spPr>
            <a:xfrm>
              <a:off x="285252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4" name="Google Shape;1924;p60"/>
            <p:cNvSpPr/>
            <p:nvPr/>
          </p:nvSpPr>
          <p:spPr>
            <a:xfrm>
              <a:off x="2870375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5" name="Google Shape;1925;p60"/>
            <p:cNvSpPr/>
            <p:nvPr/>
          </p:nvSpPr>
          <p:spPr>
            <a:xfrm>
              <a:off x="2942150" y="41551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6" name="Google Shape;1926;p60"/>
            <p:cNvSpPr/>
            <p:nvPr/>
          </p:nvSpPr>
          <p:spPr>
            <a:xfrm>
              <a:off x="2960000" y="41551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7" name="Google Shape;1927;p60"/>
            <p:cNvSpPr/>
            <p:nvPr/>
          </p:nvSpPr>
          <p:spPr>
            <a:xfrm>
              <a:off x="27988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8" name="Google Shape;1928;p60"/>
            <p:cNvSpPr/>
            <p:nvPr/>
          </p:nvSpPr>
          <p:spPr>
            <a:xfrm>
              <a:off x="28166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29" name="Google Shape;1929;p60"/>
            <p:cNvSpPr/>
            <p:nvPr/>
          </p:nvSpPr>
          <p:spPr>
            <a:xfrm>
              <a:off x="28346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0" name="Google Shape;1930;p60"/>
            <p:cNvSpPr/>
            <p:nvPr/>
          </p:nvSpPr>
          <p:spPr>
            <a:xfrm>
              <a:off x="2852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1" name="Google Shape;1931;p60"/>
            <p:cNvSpPr/>
            <p:nvPr/>
          </p:nvSpPr>
          <p:spPr>
            <a:xfrm>
              <a:off x="28884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2" name="Google Shape;1932;p60"/>
            <p:cNvSpPr/>
            <p:nvPr/>
          </p:nvSpPr>
          <p:spPr>
            <a:xfrm>
              <a:off x="2906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3" name="Google Shape;1933;p60"/>
            <p:cNvSpPr/>
            <p:nvPr/>
          </p:nvSpPr>
          <p:spPr>
            <a:xfrm>
              <a:off x="29243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4" name="Google Shape;1934;p60"/>
            <p:cNvSpPr/>
            <p:nvPr/>
          </p:nvSpPr>
          <p:spPr>
            <a:xfrm>
              <a:off x="294215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5" name="Google Shape;1935;p60"/>
            <p:cNvSpPr/>
            <p:nvPr/>
          </p:nvSpPr>
          <p:spPr>
            <a:xfrm>
              <a:off x="29600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6" name="Google Shape;1936;p60"/>
            <p:cNvSpPr/>
            <p:nvPr/>
          </p:nvSpPr>
          <p:spPr>
            <a:xfrm>
              <a:off x="29780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7" name="Google Shape;1937;p60"/>
            <p:cNvSpPr/>
            <p:nvPr/>
          </p:nvSpPr>
          <p:spPr>
            <a:xfrm>
              <a:off x="29958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8" name="Google Shape;1938;p60"/>
            <p:cNvSpPr/>
            <p:nvPr/>
          </p:nvSpPr>
          <p:spPr>
            <a:xfrm>
              <a:off x="301390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39" name="Google Shape;1939;p60"/>
            <p:cNvSpPr/>
            <p:nvPr/>
          </p:nvSpPr>
          <p:spPr>
            <a:xfrm>
              <a:off x="30317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0" name="Google Shape;1940;p60"/>
            <p:cNvSpPr/>
            <p:nvPr/>
          </p:nvSpPr>
          <p:spPr>
            <a:xfrm>
              <a:off x="3085500" y="41732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1" name="Google Shape;1941;p60"/>
            <p:cNvSpPr/>
            <p:nvPr/>
          </p:nvSpPr>
          <p:spPr>
            <a:xfrm>
              <a:off x="31035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2" name="Google Shape;1942;p60"/>
            <p:cNvSpPr/>
            <p:nvPr/>
          </p:nvSpPr>
          <p:spPr>
            <a:xfrm>
              <a:off x="31213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3" name="Google Shape;1943;p60"/>
            <p:cNvSpPr/>
            <p:nvPr/>
          </p:nvSpPr>
          <p:spPr>
            <a:xfrm>
              <a:off x="31392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4" name="Google Shape;1944;p60"/>
            <p:cNvSpPr/>
            <p:nvPr/>
          </p:nvSpPr>
          <p:spPr>
            <a:xfrm>
              <a:off x="3157250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5" name="Google Shape;1945;p60"/>
            <p:cNvSpPr/>
            <p:nvPr/>
          </p:nvSpPr>
          <p:spPr>
            <a:xfrm>
              <a:off x="32288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6" name="Google Shape;1946;p60"/>
            <p:cNvSpPr/>
            <p:nvPr/>
          </p:nvSpPr>
          <p:spPr>
            <a:xfrm>
              <a:off x="333647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7" name="Google Shape;1947;p60"/>
            <p:cNvSpPr/>
            <p:nvPr/>
          </p:nvSpPr>
          <p:spPr>
            <a:xfrm>
              <a:off x="3354325" y="41732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8" name="Google Shape;1948;p60"/>
            <p:cNvSpPr/>
            <p:nvPr/>
          </p:nvSpPr>
          <p:spPr>
            <a:xfrm>
              <a:off x="2745075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49" name="Google Shape;1949;p60"/>
            <p:cNvSpPr/>
            <p:nvPr/>
          </p:nvSpPr>
          <p:spPr>
            <a:xfrm>
              <a:off x="27988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0" name="Google Shape;1950;p60"/>
            <p:cNvSpPr/>
            <p:nvPr/>
          </p:nvSpPr>
          <p:spPr>
            <a:xfrm>
              <a:off x="28166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1" name="Google Shape;1951;p60"/>
            <p:cNvSpPr/>
            <p:nvPr/>
          </p:nvSpPr>
          <p:spPr>
            <a:xfrm>
              <a:off x="28346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2" name="Google Shape;1952;p60"/>
            <p:cNvSpPr/>
            <p:nvPr/>
          </p:nvSpPr>
          <p:spPr>
            <a:xfrm>
              <a:off x="2870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3" name="Google Shape;1953;p60"/>
            <p:cNvSpPr/>
            <p:nvPr/>
          </p:nvSpPr>
          <p:spPr>
            <a:xfrm>
              <a:off x="28884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4" name="Google Shape;1954;p60"/>
            <p:cNvSpPr/>
            <p:nvPr/>
          </p:nvSpPr>
          <p:spPr>
            <a:xfrm>
              <a:off x="290625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5" name="Google Shape;1955;p60"/>
            <p:cNvSpPr/>
            <p:nvPr/>
          </p:nvSpPr>
          <p:spPr>
            <a:xfrm>
              <a:off x="292430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6" name="Google Shape;1956;p60"/>
            <p:cNvSpPr/>
            <p:nvPr/>
          </p:nvSpPr>
          <p:spPr>
            <a:xfrm>
              <a:off x="2942150" y="41910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7" name="Google Shape;1957;p60"/>
            <p:cNvSpPr/>
            <p:nvPr/>
          </p:nvSpPr>
          <p:spPr>
            <a:xfrm>
              <a:off x="2960000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8" name="Google Shape;1958;p60"/>
            <p:cNvSpPr/>
            <p:nvPr/>
          </p:nvSpPr>
          <p:spPr>
            <a:xfrm>
              <a:off x="29780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9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59" name="Google Shape;1959;p60"/>
            <p:cNvSpPr/>
            <p:nvPr/>
          </p:nvSpPr>
          <p:spPr>
            <a:xfrm>
              <a:off x="29958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0" name="Google Shape;1960;p60"/>
            <p:cNvSpPr/>
            <p:nvPr/>
          </p:nvSpPr>
          <p:spPr>
            <a:xfrm>
              <a:off x="310352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1" name="Google Shape;1961;p60"/>
            <p:cNvSpPr/>
            <p:nvPr/>
          </p:nvSpPr>
          <p:spPr>
            <a:xfrm>
              <a:off x="3121375" y="41910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2" name="Google Shape;1962;p60"/>
            <p:cNvSpPr/>
            <p:nvPr/>
          </p:nvSpPr>
          <p:spPr>
            <a:xfrm>
              <a:off x="26911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3" name="Google Shape;1963;p60"/>
            <p:cNvSpPr/>
            <p:nvPr/>
          </p:nvSpPr>
          <p:spPr>
            <a:xfrm>
              <a:off x="27091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4" name="Google Shape;1964;p60"/>
            <p:cNvSpPr/>
            <p:nvPr/>
          </p:nvSpPr>
          <p:spPr>
            <a:xfrm>
              <a:off x="2727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5" name="Google Shape;1965;p60"/>
            <p:cNvSpPr/>
            <p:nvPr/>
          </p:nvSpPr>
          <p:spPr>
            <a:xfrm>
              <a:off x="27450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6" name="Google Shape;1966;p60"/>
            <p:cNvSpPr/>
            <p:nvPr/>
          </p:nvSpPr>
          <p:spPr>
            <a:xfrm>
              <a:off x="27629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7" name="Google Shape;1967;p60"/>
            <p:cNvSpPr/>
            <p:nvPr/>
          </p:nvSpPr>
          <p:spPr>
            <a:xfrm>
              <a:off x="27988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8" name="Google Shape;1968;p60"/>
            <p:cNvSpPr/>
            <p:nvPr/>
          </p:nvSpPr>
          <p:spPr>
            <a:xfrm>
              <a:off x="28166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69" name="Google Shape;1969;p60"/>
            <p:cNvSpPr/>
            <p:nvPr/>
          </p:nvSpPr>
          <p:spPr>
            <a:xfrm>
              <a:off x="28884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0" name="Google Shape;1970;p60"/>
            <p:cNvSpPr/>
            <p:nvPr/>
          </p:nvSpPr>
          <p:spPr>
            <a:xfrm>
              <a:off x="29062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1" name="Google Shape;1971;p60"/>
            <p:cNvSpPr/>
            <p:nvPr/>
          </p:nvSpPr>
          <p:spPr>
            <a:xfrm>
              <a:off x="292430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2" name="Google Shape;1972;p60"/>
            <p:cNvSpPr/>
            <p:nvPr/>
          </p:nvSpPr>
          <p:spPr>
            <a:xfrm>
              <a:off x="2942150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3" name="Google Shape;1973;p60"/>
            <p:cNvSpPr/>
            <p:nvPr/>
          </p:nvSpPr>
          <p:spPr>
            <a:xfrm>
              <a:off x="29600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4" name="Google Shape;1974;p60"/>
            <p:cNvSpPr/>
            <p:nvPr/>
          </p:nvSpPr>
          <p:spPr>
            <a:xfrm>
              <a:off x="29780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5" name="Google Shape;1975;p60"/>
            <p:cNvSpPr/>
            <p:nvPr/>
          </p:nvSpPr>
          <p:spPr>
            <a:xfrm>
              <a:off x="29958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6" name="Google Shape;1976;p60"/>
            <p:cNvSpPr/>
            <p:nvPr/>
          </p:nvSpPr>
          <p:spPr>
            <a:xfrm>
              <a:off x="3228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7" name="Google Shape;1977;p60"/>
            <p:cNvSpPr/>
            <p:nvPr/>
          </p:nvSpPr>
          <p:spPr>
            <a:xfrm>
              <a:off x="32468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8" name="Google Shape;1978;p60"/>
            <p:cNvSpPr/>
            <p:nvPr/>
          </p:nvSpPr>
          <p:spPr>
            <a:xfrm>
              <a:off x="32647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79" name="Google Shape;1979;p60"/>
            <p:cNvSpPr/>
            <p:nvPr/>
          </p:nvSpPr>
          <p:spPr>
            <a:xfrm>
              <a:off x="32827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0" name="Google Shape;1980;p60"/>
            <p:cNvSpPr/>
            <p:nvPr/>
          </p:nvSpPr>
          <p:spPr>
            <a:xfrm>
              <a:off x="330060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1" name="Google Shape;1981;p60"/>
            <p:cNvSpPr/>
            <p:nvPr/>
          </p:nvSpPr>
          <p:spPr>
            <a:xfrm>
              <a:off x="3318450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2" name="Google Shape;1982;p60"/>
            <p:cNvSpPr/>
            <p:nvPr/>
          </p:nvSpPr>
          <p:spPr>
            <a:xfrm>
              <a:off x="33364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3" name="Google Shape;1983;p60"/>
            <p:cNvSpPr/>
            <p:nvPr/>
          </p:nvSpPr>
          <p:spPr>
            <a:xfrm>
              <a:off x="33543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4" name="Google Shape;1984;p60"/>
            <p:cNvSpPr/>
            <p:nvPr/>
          </p:nvSpPr>
          <p:spPr>
            <a:xfrm>
              <a:off x="337237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5" name="Google Shape;1985;p60"/>
            <p:cNvSpPr/>
            <p:nvPr/>
          </p:nvSpPr>
          <p:spPr>
            <a:xfrm>
              <a:off x="3390225" y="4209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6" name="Google Shape;1986;p60"/>
            <p:cNvSpPr/>
            <p:nvPr/>
          </p:nvSpPr>
          <p:spPr>
            <a:xfrm>
              <a:off x="346197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7" name="Google Shape;1987;p60"/>
            <p:cNvSpPr/>
            <p:nvPr/>
          </p:nvSpPr>
          <p:spPr>
            <a:xfrm>
              <a:off x="3479825" y="4209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8" name="Google Shape;1988;p60"/>
            <p:cNvSpPr/>
            <p:nvPr/>
          </p:nvSpPr>
          <p:spPr>
            <a:xfrm>
              <a:off x="26911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89" name="Google Shape;1989;p60"/>
            <p:cNvSpPr/>
            <p:nvPr/>
          </p:nvSpPr>
          <p:spPr>
            <a:xfrm>
              <a:off x="27091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0" name="Google Shape;1990;p60"/>
            <p:cNvSpPr/>
            <p:nvPr/>
          </p:nvSpPr>
          <p:spPr>
            <a:xfrm>
              <a:off x="27270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1" name="Google Shape;1991;p60"/>
            <p:cNvSpPr/>
            <p:nvPr/>
          </p:nvSpPr>
          <p:spPr>
            <a:xfrm>
              <a:off x="2745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2" name="Google Shape;1992;p60"/>
            <p:cNvSpPr/>
            <p:nvPr/>
          </p:nvSpPr>
          <p:spPr>
            <a:xfrm>
              <a:off x="27629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3" name="Google Shape;1993;p60"/>
            <p:cNvSpPr/>
            <p:nvPr/>
          </p:nvSpPr>
          <p:spPr>
            <a:xfrm>
              <a:off x="27988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4" name="Google Shape;1994;p60"/>
            <p:cNvSpPr/>
            <p:nvPr/>
          </p:nvSpPr>
          <p:spPr>
            <a:xfrm>
              <a:off x="28166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5" name="Google Shape;1995;p60"/>
            <p:cNvSpPr/>
            <p:nvPr/>
          </p:nvSpPr>
          <p:spPr>
            <a:xfrm>
              <a:off x="2834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6" name="Google Shape;1996;p60"/>
            <p:cNvSpPr/>
            <p:nvPr/>
          </p:nvSpPr>
          <p:spPr>
            <a:xfrm>
              <a:off x="28884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7" name="Google Shape;1997;p60"/>
            <p:cNvSpPr/>
            <p:nvPr/>
          </p:nvSpPr>
          <p:spPr>
            <a:xfrm>
              <a:off x="29062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8" name="Google Shape;1998;p60"/>
            <p:cNvSpPr/>
            <p:nvPr/>
          </p:nvSpPr>
          <p:spPr>
            <a:xfrm>
              <a:off x="292430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9" name="Google Shape;1999;p60"/>
            <p:cNvSpPr/>
            <p:nvPr/>
          </p:nvSpPr>
          <p:spPr>
            <a:xfrm>
              <a:off x="2942150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0" name="Google Shape;2000;p60"/>
            <p:cNvSpPr/>
            <p:nvPr/>
          </p:nvSpPr>
          <p:spPr>
            <a:xfrm>
              <a:off x="29600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1" name="Google Shape;2001;p60"/>
            <p:cNvSpPr/>
            <p:nvPr/>
          </p:nvSpPr>
          <p:spPr>
            <a:xfrm>
              <a:off x="29958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2" name="Google Shape;2002;p60"/>
            <p:cNvSpPr/>
            <p:nvPr/>
          </p:nvSpPr>
          <p:spPr>
            <a:xfrm>
              <a:off x="3228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3" name="Google Shape;2003;p60"/>
            <p:cNvSpPr/>
            <p:nvPr/>
          </p:nvSpPr>
          <p:spPr>
            <a:xfrm>
              <a:off x="32468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4" name="Google Shape;2004;p60"/>
            <p:cNvSpPr/>
            <p:nvPr/>
          </p:nvSpPr>
          <p:spPr>
            <a:xfrm>
              <a:off x="32647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5" name="Google Shape;2005;p60"/>
            <p:cNvSpPr/>
            <p:nvPr/>
          </p:nvSpPr>
          <p:spPr>
            <a:xfrm>
              <a:off x="32827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6" name="Google Shape;2006;p60"/>
            <p:cNvSpPr/>
            <p:nvPr/>
          </p:nvSpPr>
          <p:spPr>
            <a:xfrm>
              <a:off x="33006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7" name="Google Shape;2007;p60"/>
            <p:cNvSpPr/>
            <p:nvPr/>
          </p:nvSpPr>
          <p:spPr>
            <a:xfrm>
              <a:off x="33184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8" name="Google Shape;2008;p60"/>
            <p:cNvSpPr/>
            <p:nvPr/>
          </p:nvSpPr>
          <p:spPr>
            <a:xfrm>
              <a:off x="33364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9" name="Google Shape;2009;p60"/>
            <p:cNvSpPr/>
            <p:nvPr/>
          </p:nvSpPr>
          <p:spPr>
            <a:xfrm>
              <a:off x="33543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0" name="Google Shape;2010;p60"/>
            <p:cNvSpPr/>
            <p:nvPr/>
          </p:nvSpPr>
          <p:spPr>
            <a:xfrm>
              <a:off x="33723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1" name="Google Shape;2011;p60"/>
            <p:cNvSpPr/>
            <p:nvPr/>
          </p:nvSpPr>
          <p:spPr>
            <a:xfrm>
              <a:off x="339022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2" name="Google Shape;2012;p60"/>
            <p:cNvSpPr/>
            <p:nvPr/>
          </p:nvSpPr>
          <p:spPr>
            <a:xfrm>
              <a:off x="3408075" y="4227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3" name="Google Shape;2013;p60"/>
            <p:cNvSpPr/>
            <p:nvPr/>
          </p:nvSpPr>
          <p:spPr>
            <a:xfrm>
              <a:off x="34261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4" name="Google Shape;2014;p60"/>
            <p:cNvSpPr/>
            <p:nvPr/>
          </p:nvSpPr>
          <p:spPr>
            <a:xfrm>
              <a:off x="344395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5" name="Google Shape;2015;p60"/>
            <p:cNvSpPr/>
            <p:nvPr/>
          </p:nvSpPr>
          <p:spPr>
            <a:xfrm>
              <a:off x="34619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6" name="Google Shape;2016;p60"/>
            <p:cNvSpPr/>
            <p:nvPr/>
          </p:nvSpPr>
          <p:spPr>
            <a:xfrm>
              <a:off x="347982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7" name="Google Shape;2017;p60"/>
            <p:cNvSpPr/>
            <p:nvPr/>
          </p:nvSpPr>
          <p:spPr>
            <a:xfrm>
              <a:off x="3497675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8" name="Google Shape;2018;p60"/>
            <p:cNvSpPr/>
            <p:nvPr/>
          </p:nvSpPr>
          <p:spPr>
            <a:xfrm>
              <a:off x="3515700" y="4227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9" name="Google Shape;2019;p60"/>
            <p:cNvSpPr/>
            <p:nvPr/>
          </p:nvSpPr>
          <p:spPr>
            <a:xfrm>
              <a:off x="2565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0" name="Google Shape;2020;p60"/>
            <p:cNvSpPr/>
            <p:nvPr/>
          </p:nvSpPr>
          <p:spPr>
            <a:xfrm>
              <a:off x="2583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1" name="Google Shape;2021;p60"/>
            <p:cNvSpPr/>
            <p:nvPr/>
          </p:nvSpPr>
          <p:spPr>
            <a:xfrm>
              <a:off x="26015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2" name="Google Shape;2022;p60"/>
            <p:cNvSpPr/>
            <p:nvPr/>
          </p:nvSpPr>
          <p:spPr>
            <a:xfrm>
              <a:off x="26195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3" name="Google Shape;2023;p60"/>
            <p:cNvSpPr/>
            <p:nvPr/>
          </p:nvSpPr>
          <p:spPr>
            <a:xfrm>
              <a:off x="26374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4" name="Google Shape;2024;p60"/>
            <p:cNvSpPr/>
            <p:nvPr/>
          </p:nvSpPr>
          <p:spPr>
            <a:xfrm>
              <a:off x="2655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5" name="Google Shape;2025;p60"/>
            <p:cNvSpPr/>
            <p:nvPr/>
          </p:nvSpPr>
          <p:spPr>
            <a:xfrm>
              <a:off x="26733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6" name="Google Shape;2026;p60"/>
            <p:cNvSpPr/>
            <p:nvPr/>
          </p:nvSpPr>
          <p:spPr>
            <a:xfrm>
              <a:off x="2727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7" name="Google Shape;2027;p60"/>
            <p:cNvSpPr/>
            <p:nvPr/>
          </p:nvSpPr>
          <p:spPr>
            <a:xfrm>
              <a:off x="2745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8" name="Google Shape;2028;p60"/>
            <p:cNvSpPr/>
            <p:nvPr/>
          </p:nvSpPr>
          <p:spPr>
            <a:xfrm>
              <a:off x="27807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9" name="Google Shape;2029;p60"/>
            <p:cNvSpPr/>
            <p:nvPr/>
          </p:nvSpPr>
          <p:spPr>
            <a:xfrm>
              <a:off x="27988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0" name="Google Shape;2030;p60"/>
            <p:cNvSpPr/>
            <p:nvPr/>
          </p:nvSpPr>
          <p:spPr>
            <a:xfrm>
              <a:off x="2834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1" name="Google Shape;2031;p60"/>
            <p:cNvSpPr/>
            <p:nvPr/>
          </p:nvSpPr>
          <p:spPr>
            <a:xfrm>
              <a:off x="28525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2" name="Google Shape;2032;p60"/>
            <p:cNvSpPr/>
            <p:nvPr/>
          </p:nvSpPr>
          <p:spPr>
            <a:xfrm>
              <a:off x="2906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3" name="Google Shape;2033;p60"/>
            <p:cNvSpPr/>
            <p:nvPr/>
          </p:nvSpPr>
          <p:spPr>
            <a:xfrm>
              <a:off x="2924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4" name="Google Shape;2034;p60"/>
            <p:cNvSpPr/>
            <p:nvPr/>
          </p:nvSpPr>
          <p:spPr>
            <a:xfrm>
              <a:off x="29421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5" name="Google Shape;2035;p60"/>
            <p:cNvSpPr/>
            <p:nvPr/>
          </p:nvSpPr>
          <p:spPr>
            <a:xfrm>
              <a:off x="29600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6" name="Google Shape;2036;p60"/>
            <p:cNvSpPr/>
            <p:nvPr/>
          </p:nvSpPr>
          <p:spPr>
            <a:xfrm>
              <a:off x="29780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7" name="Google Shape;2037;p60"/>
            <p:cNvSpPr/>
            <p:nvPr/>
          </p:nvSpPr>
          <p:spPr>
            <a:xfrm>
              <a:off x="31213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8" name="Google Shape;2038;p60"/>
            <p:cNvSpPr/>
            <p:nvPr/>
          </p:nvSpPr>
          <p:spPr>
            <a:xfrm>
              <a:off x="31392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9" name="Google Shape;2039;p60"/>
            <p:cNvSpPr/>
            <p:nvPr/>
          </p:nvSpPr>
          <p:spPr>
            <a:xfrm>
              <a:off x="31572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0" name="Google Shape;2040;p60"/>
            <p:cNvSpPr/>
            <p:nvPr/>
          </p:nvSpPr>
          <p:spPr>
            <a:xfrm>
              <a:off x="3175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1" name="Google Shape;2041;p60"/>
            <p:cNvSpPr/>
            <p:nvPr/>
          </p:nvSpPr>
          <p:spPr>
            <a:xfrm>
              <a:off x="31931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2" name="Google Shape;2042;p60"/>
            <p:cNvSpPr/>
            <p:nvPr/>
          </p:nvSpPr>
          <p:spPr>
            <a:xfrm>
              <a:off x="3210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3" name="Google Shape;2043;p60"/>
            <p:cNvSpPr/>
            <p:nvPr/>
          </p:nvSpPr>
          <p:spPr>
            <a:xfrm>
              <a:off x="3228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4" name="Google Shape;2044;p60"/>
            <p:cNvSpPr/>
            <p:nvPr/>
          </p:nvSpPr>
          <p:spPr>
            <a:xfrm>
              <a:off x="32468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5" name="Google Shape;2045;p60"/>
            <p:cNvSpPr/>
            <p:nvPr/>
          </p:nvSpPr>
          <p:spPr>
            <a:xfrm>
              <a:off x="32647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6" name="Google Shape;2046;p60"/>
            <p:cNvSpPr/>
            <p:nvPr/>
          </p:nvSpPr>
          <p:spPr>
            <a:xfrm>
              <a:off x="32827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7" name="Google Shape;2047;p60"/>
            <p:cNvSpPr/>
            <p:nvPr/>
          </p:nvSpPr>
          <p:spPr>
            <a:xfrm>
              <a:off x="33006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8" name="Google Shape;2048;p60"/>
            <p:cNvSpPr/>
            <p:nvPr/>
          </p:nvSpPr>
          <p:spPr>
            <a:xfrm>
              <a:off x="33184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9" name="Google Shape;2049;p60"/>
            <p:cNvSpPr/>
            <p:nvPr/>
          </p:nvSpPr>
          <p:spPr>
            <a:xfrm>
              <a:off x="33364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0" name="Google Shape;2050;p60"/>
            <p:cNvSpPr/>
            <p:nvPr/>
          </p:nvSpPr>
          <p:spPr>
            <a:xfrm>
              <a:off x="3354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1" name="Google Shape;2051;p60"/>
            <p:cNvSpPr/>
            <p:nvPr/>
          </p:nvSpPr>
          <p:spPr>
            <a:xfrm>
              <a:off x="33723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2" name="Google Shape;2052;p60"/>
            <p:cNvSpPr/>
            <p:nvPr/>
          </p:nvSpPr>
          <p:spPr>
            <a:xfrm>
              <a:off x="339022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3" name="Google Shape;2053;p60"/>
            <p:cNvSpPr/>
            <p:nvPr/>
          </p:nvSpPr>
          <p:spPr>
            <a:xfrm>
              <a:off x="3408075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4" name="Google Shape;2054;p60"/>
            <p:cNvSpPr/>
            <p:nvPr/>
          </p:nvSpPr>
          <p:spPr>
            <a:xfrm>
              <a:off x="34261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5" name="Google Shape;2055;p60"/>
            <p:cNvSpPr/>
            <p:nvPr/>
          </p:nvSpPr>
          <p:spPr>
            <a:xfrm>
              <a:off x="34439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6" name="Google Shape;2056;p60"/>
            <p:cNvSpPr/>
            <p:nvPr/>
          </p:nvSpPr>
          <p:spPr>
            <a:xfrm>
              <a:off x="34619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7" name="Google Shape;2057;p60"/>
            <p:cNvSpPr/>
            <p:nvPr/>
          </p:nvSpPr>
          <p:spPr>
            <a:xfrm>
              <a:off x="34798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8" name="Google Shape;2058;p60"/>
            <p:cNvSpPr/>
            <p:nvPr/>
          </p:nvSpPr>
          <p:spPr>
            <a:xfrm>
              <a:off x="349767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9" name="Google Shape;2059;p60"/>
            <p:cNvSpPr/>
            <p:nvPr/>
          </p:nvSpPr>
          <p:spPr>
            <a:xfrm>
              <a:off x="351570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0" name="Google Shape;2060;p60"/>
            <p:cNvSpPr/>
            <p:nvPr/>
          </p:nvSpPr>
          <p:spPr>
            <a:xfrm>
              <a:off x="3533550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1" name="Google Shape;2061;p60"/>
            <p:cNvSpPr/>
            <p:nvPr/>
          </p:nvSpPr>
          <p:spPr>
            <a:xfrm>
              <a:off x="35516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2" name="Google Shape;2062;p60"/>
            <p:cNvSpPr/>
            <p:nvPr/>
          </p:nvSpPr>
          <p:spPr>
            <a:xfrm>
              <a:off x="356945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3" name="Google Shape;2063;p60"/>
            <p:cNvSpPr/>
            <p:nvPr/>
          </p:nvSpPr>
          <p:spPr>
            <a:xfrm>
              <a:off x="3587300" y="42449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4" name="Google Shape;2064;p60"/>
            <p:cNvSpPr/>
            <p:nvPr/>
          </p:nvSpPr>
          <p:spPr>
            <a:xfrm>
              <a:off x="3605325" y="42449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5" name="Google Shape;2065;p60"/>
            <p:cNvSpPr/>
            <p:nvPr/>
          </p:nvSpPr>
          <p:spPr>
            <a:xfrm>
              <a:off x="2547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6" name="Google Shape;2066;p60"/>
            <p:cNvSpPr/>
            <p:nvPr/>
          </p:nvSpPr>
          <p:spPr>
            <a:xfrm>
              <a:off x="2565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7" name="Google Shape;2067;p60"/>
            <p:cNvSpPr/>
            <p:nvPr/>
          </p:nvSpPr>
          <p:spPr>
            <a:xfrm>
              <a:off x="2583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8" name="Google Shape;2068;p60"/>
            <p:cNvSpPr/>
            <p:nvPr/>
          </p:nvSpPr>
          <p:spPr>
            <a:xfrm>
              <a:off x="26015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9" name="Google Shape;2069;p60"/>
            <p:cNvSpPr/>
            <p:nvPr/>
          </p:nvSpPr>
          <p:spPr>
            <a:xfrm>
              <a:off x="26195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0" name="Google Shape;2070;p60"/>
            <p:cNvSpPr/>
            <p:nvPr/>
          </p:nvSpPr>
          <p:spPr>
            <a:xfrm>
              <a:off x="26374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1" name="Google Shape;2071;p60"/>
            <p:cNvSpPr/>
            <p:nvPr/>
          </p:nvSpPr>
          <p:spPr>
            <a:xfrm>
              <a:off x="2655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2" name="Google Shape;2072;p60"/>
            <p:cNvSpPr/>
            <p:nvPr/>
          </p:nvSpPr>
          <p:spPr>
            <a:xfrm>
              <a:off x="26733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3" name="Google Shape;2073;p60"/>
            <p:cNvSpPr/>
            <p:nvPr/>
          </p:nvSpPr>
          <p:spPr>
            <a:xfrm>
              <a:off x="26911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4" name="Google Shape;2074;p60"/>
            <p:cNvSpPr/>
            <p:nvPr/>
          </p:nvSpPr>
          <p:spPr>
            <a:xfrm>
              <a:off x="2709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5" name="Google Shape;2075;p60"/>
            <p:cNvSpPr/>
            <p:nvPr/>
          </p:nvSpPr>
          <p:spPr>
            <a:xfrm>
              <a:off x="27270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6" name="Google Shape;2076;p60"/>
            <p:cNvSpPr/>
            <p:nvPr/>
          </p:nvSpPr>
          <p:spPr>
            <a:xfrm>
              <a:off x="2745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7" name="Google Shape;2077;p60"/>
            <p:cNvSpPr/>
            <p:nvPr/>
          </p:nvSpPr>
          <p:spPr>
            <a:xfrm>
              <a:off x="27629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8" name="Google Shape;2078;p60"/>
            <p:cNvSpPr/>
            <p:nvPr/>
          </p:nvSpPr>
          <p:spPr>
            <a:xfrm>
              <a:off x="27807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9" name="Google Shape;2079;p60"/>
            <p:cNvSpPr/>
            <p:nvPr/>
          </p:nvSpPr>
          <p:spPr>
            <a:xfrm>
              <a:off x="27988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0" name="Google Shape;2080;p60"/>
            <p:cNvSpPr/>
            <p:nvPr/>
          </p:nvSpPr>
          <p:spPr>
            <a:xfrm>
              <a:off x="2834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1" name="Google Shape;2081;p60"/>
            <p:cNvSpPr/>
            <p:nvPr/>
          </p:nvSpPr>
          <p:spPr>
            <a:xfrm>
              <a:off x="2852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2" name="Google Shape;2082;p60"/>
            <p:cNvSpPr/>
            <p:nvPr/>
          </p:nvSpPr>
          <p:spPr>
            <a:xfrm>
              <a:off x="2870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3" name="Google Shape;2083;p60"/>
            <p:cNvSpPr/>
            <p:nvPr/>
          </p:nvSpPr>
          <p:spPr>
            <a:xfrm>
              <a:off x="2906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4" name="Google Shape;2084;p60"/>
            <p:cNvSpPr/>
            <p:nvPr/>
          </p:nvSpPr>
          <p:spPr>
            <a:xfrm>
              <a:off x="2924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5" name="Google Shape;2085;p60"/>
            <p:cNvSpPr/>
            <p:nvPr/>
          </p:nvSpPr>
          <p:spPr>
            <a:xfrm>
              <a:off x="29421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6" name="Google Shape;2086;p60"/>
            <p:cNvSpPr/>
            <p:nvPr/>
          </p:nvSpPr>
          <p:spPr>
            <a:xfrm>
              <a:off x="29958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7" name="Google Shape;2087;p60"/>
            <p:cNvSpPr/>
            <p:nvPr/>
          </p:nvSpPr>
          <p:spPr>
            <a:xfrm>
              <a:off x="30139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8" name="Google Shape;2088;p60"/>
            <p:cNvSpPr/>
            <p:nvPr/>
          </p:nvSpPr>
          <p:spPr>
            <a:xfrm>
              <a:off x="31035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9" name="Google Shape;2089;p60"/>
            <p:cNvSpPr/>
            <p:nvPr/>
          </p:nvSpPr>
          <p:spPr>
            <a:xfrm>
              <a:off x="31213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0" name="Google Shape;2090;p60"/>
            <p:cNvSpPr/>
            <p:nvPr/>
          </p:nvSpPr>
          <p:spPr>
            <a:xfrm>
              <a:off x="31392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1" name="Google Shape;2091;p60"/>
            <p:cNvSpPr/>
            <p:nvPr/>
          </p:nvSpPr>
          <p:spPr>
            <a:xfrm>
              <a:off x="31572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2" name="Google Shape;2092;p60"/>
            <p:cNvSpPr/>
            <p:nvPr/>
          </p:nvSpPr>
          <p:spPr>
            <a:xfrm>
              <a:off x="31931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3" name="Google Shape;2093;p60"/>
            <p:cNvSpPr/>
            <p:nvPr/>
          </p:nvSpPr>
          <p:spPr>
            <a:xfrm>
              <a:off x="3210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4" name="Google Shape;2094;p60"/>
            <p:cNvSpPr/>
            <p:nvPr/>
          </p:nvSpPr>
          <p:spPr>
            <a:xfrm>
              <a:off x="3228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5" name="Google Shape;2095;p60"/>
            <p:cNvSpPr/>
            <p:nvPr/>
          </p:nvSpPr>
          <p:spPr>
            <a:xfrm>
              <a:off x="32468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6" name="Google Shape;2096;p60"/>
            <p:cNvSpPr/>
            <p:nvPr/>
          </p:nvSpPr>
          <p:spPr>
            <a:xfrm>
              <a:off x="32647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7" name="Google Shape;2097;p60"/>
            <p:cNvSpPr/>
            <p:nvPr/>
          </p:nvSpPr>
          <p:spPr>
            <a:xfrm>
              <a:off x="32827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8" name="Google Shape;2098;p60"/>
            <p:cNvSpPr/>
            <p:nvPr/>
          </p:nvSpPr>
          <p:spPr>
            <a:xfrm>
              <a:off x="33006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99" name="Google Shape;2099;p60"/>
            <p:cNvSpPr/>
            <p:nvPr/>
          </p:nvSpPr>
          <p:spPr>
            <a:xfrm>
              <a:off x="33184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0" name="Google Shape;2100;p60"/>
            <p:cNvSpPr/>
            <p:nvPr/>
          </p:nvSpPr>
          <p:spPr>
            <a:xfrm>
              <a:off x="33364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1" name="Google Shape;2101;p60"/>
            <p:cNvSpPr/>
            <p:nvPr/>
          </p:nvSpPr>
          <p:spPr>
            <a:xfrm>
              <a:off x="3354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2" name="Google Shape;2102;p60"/>
            <p:cNvSpPr/>
            <p:nvPr/>
          </p:nvSpPr>
          <p:spPr>
            <a:xfrm>
              <a:off x="33723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3" name="Google Shape;2103;p60"/>
            <p:cNvSpPr/>
            <p:nvPr/>
          </p:nvSpPr>
          <p:spPr>
            <a:xfrm>
              <a:off x="339022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4" name="Google Shape;2104;p60"/>
            <p:cNvSpPr/>
            <p:nvPr/>
          </p:nvSpPr>
          <p:spPr>
            <a:xfrm>
              <a:off x="3408075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5" name="Google Shape;2105;p60"/>
            <p:cNvSpPr/>
            <p:nvPr/>
          </p:nvSpPr>
          <p:spPr>
            <a:xfrm>
              <a:off x="34261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6" name="Google Shape;2106;p60"/>
            <p:cNvSpPr/>
            <p:nvPr/>
          </p:nvSpPr>
          <p:spPr>
            <a:xfrm>
              <a:off x="34439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7" name="Google Shape;2107;p60"/>
            <p:cNvSpPr/>
            <p:nvPr/>
          </p:nvSpPr>
          <p:spPr>
            <a:xfrm>
              <a:off x="34619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8" name="Google Shape;2108;p60"/>
            <p:cNvSpPr/>
            <p:nvPr/>
          </p:nvSpPr>
          <p:spPr>
            <a:xfrm>
              <a:off x="34798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09" name="Google Shape;2109;p60"/>
            <p:cNvSpPr/>
            <p:nvPr/>
          </p:nvSpPr>
          <p:spPr>
            <a:xfrm>
              <a:off x="34976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0" name="Google Shape;2110;p60"/>
            <p:cNvSpPr/>
            <p:nvPr/>
          </p:nvSpPr>
          <p:spPr>
            <a:xfrm>
              <a:off x="35157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1" name="Google Shape;2111;p60"/>
            <p:cNvSpPr/>
            <p:nvPr/>
          </p:nvSpPr>
          <p:spPr>
            <a:xfrm>
              <a:off x="353355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2" name="Google Shape;2112;p60"/>
            <p:cNvSpPr/>
            <p:nvPr/>
          </p:nvSpPr>
          <p:spPr>
            <a:xfrm>
              <a:off x="35516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3" name="Google Shape;2113;p60"/>
            <p:cNvSpPr/>
            <p:nvPr/>
          </p:nvSpPr>
          <p:spPr>
            <a:xfrm>
              <a:off x="356945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4" name="Google Shape;2114;p60"/>
            <p:cNvSpPr/>
            <p:nvPr/>
          </p:nvSpPr>
          <p:spPr>
            <a:xfrm>
              <a:off x="3587300" y="42630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5" name="Google Shape;2115;p60"/>
            <p:cNvSpPr/>
            <p:nvPr/>
          </p:nvSpPr>
          <p:spPr>
            <a:xfrm>
              <a:off x="360532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6" name="Google Shape;2116;p60"/>
            <p:cNvSpPr/>
            <p:nvPr/>
          </p:nvSpPr>
          <p:spPr>
            <a:xfrm>
              <a:off x="3623175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7" name="Google Shape;2117;p60"/>
            <p:cNvSpPr/>
            <p:nvPr/>
          </p:nvSpPr>
          <p:spPr>
            <a:xfrm>
              <a:off x="3641200" y="42630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8" name="Google Shape;2118;p60"/>
            <p:cNvSpPr/>
            <p:nvPr/>
          </p:nvSpPr>
          <p:spPr>
            <a:xfrm>
              <a:off x="2565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19" name="Google Shape;2119;p60"/>
            <p:cNvSpPr/>
            <p:nvPr/>
          </p:nvSpPr>
          <p:spPr>
            <a:xfrm>
              <a:off x="2583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0" name="Google Shape;2120;p60"/>
            <p:cNvSpPr/>
            <p:nvPr/>
          </p:nvSpPr>
          <p:spPr>
            <a:xfrm>
              <a:off x="26015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1" name="Google Shape;2121;p60"/>
            <p:cNvSpPr/>
            <p:nvPr/>
          </p:nvSpPr>
          <p:spPr>
            <a:xfrm>
              <a:off x="26195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2" name="Google Shape;2122;p60"/>
            <p:cNvSpPr/>
            <p:nvPr/>
          </p:nvSpPr>
          <p:spPr>
            <a:xfrm>
              <a:off x="26374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3" name="Google Shape;2123;p60"/>
            <p:cNvSpPr/>
            <p:nvPr/>
          </p:nvSpPr>
          <p:spPr>
            <a:xfrm>
              <a:off x="2655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4" name="Google Shape;2124;p60"/>
            <p:cNvSpPr/>
            <p:nvPr/>
          </p:nvSpPr>
          <p:spPr>
            <a:xfrm>
              <a:off x="26733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5" name="Google Shape;2125;p60"/>
            <p:cNvSpPr/>
            <p:nvPr/>
          </p:nvSpPr>
          <p:spPr>
            <a:xfrm>
              <a:off x="26911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6" name="Google Shape;2126;p60"/>
            <p:cNvSpPr/>
            <p:nvPr/>
          </p:nvSpPr>
          <p:spPr>
            <a:xfrm>
              <a:off x="2709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7" name="Google Shape;2127;p60"/>
            <p:cNvSpPr/>
            <p:nvPr/>
          </p:nvSpPr>
          <p:spPr>
            <a:xfrm>
              <a:off x="27270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8" name="Google Shape;2128;p60"/>
            <p:cNvSpPr/>
            <p:nvPr/>
          </p:nvSpPr>
          <p:spPr>
            <a:xfrm>
              <a:off x="2745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29" name="Google Shape;2129;p60"/>
            <p:cNvSpPr/>
            <p:nvPr/>
          </p:nvSpPr>
          <p:spPr>
            <a:xfrm>
              <a:off x="27629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0" name="Google Shape;2130;p60"/>
            <p:cNvSpPr/>
            <p:nvPr/>
          </p:nvSpPr>
          <p:spPr>
            <a:xfrm>
              <a:off x="27807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1" name="Google Shape;2131;p60"/>
            <p:cNvSpPr/>
            <p:nvPr/>
          </p:nvSpPr>
          <p:spPr>
            <a:xfrm>
              <a:off x="27988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2" name="Google Shape;2132;p60"/>
            <p:cNvSpPr/>
            <p:nvPr/>
          </p:nvSpPr>
          <p:spPr>
            <a:xfrm>
              <a:off x="28166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3" name="Google Shape;2133;p60"/>
            <p:cNvSpPr/>
            <p:nvPr/>
          </p:nvSpPr>
          <p:spPr>
            <a:xfrm>
              <a:off x="2834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4" name="Google Shape;2134;p60"/>
            <p:cNvSpPr/>
            <p:nvPr/>
          </p:nvSpPr>
          <p:spPr>
            <a:xfrm>
              <a:off x="2852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5" name="Google Shape;2135;p60"/>
            <p:cNvSpPr/>
            <p:nvPr/>
          </p:nvSpPr>
          <p:spPr>
            <a:xfrm>
              <a:off x="2870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6" name="Google Shape;2136;p60"/>
            <p:cNvSpPr/>
            <p:nvPr/>
          </p:nvSpPr>
          <p:spPr>
            <a:xfrm>
              <a:off x="2906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7" name="Google Shape;2137;p60"/>
            <p:cNvSpPr/>
            <p:nvPr/>
          </p:nvSpPr>
          <p:spPr>
            <a:xfrm>
              <a:off x="2924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8" name="Google Shape;2138;p60"/>
            <p:cNvSpPr/>
            <p:nvPr/>
          </p:nvSpPr>
          <p:spPr>
            <a:xfrm>
              <a:off x="30139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39" name="Google Shape;2139;p60"/>
            <p:cNvSpPr/>
            <p:nvPr/>
          </p:nvSpPr>
          <p:spPr>
            <a:xfrm>
              <a:off x="30855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0" name="Google Shape;2140;p60"/>
            <p:cNvSpPr/>
            <p:nvPr/>
          </p:nvSpPr>
          <p:spPr>
            <a:xfrm>
              <a:off x="31035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1" name="Google Shape;2141;p60"/>
            <p:cNvSpPr/>
            <p:nvPr/>
          </p:nvSpPr>
          <p:spPr>
            <a:xfrm>
              <a:off x="31213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2" name="Google Shape;2142;p60"/>
            <p:cNvSpPr/>
            <p:nvPr/>
          </p:nvSpPr>
          <p:spPr>
            <a:xfrm>
              <a:off x="31392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3" name="Google Shape;2143;p60"/>
            <p:cNvSpPr/>
            <p:nvPr/>
          </p:nvSpPr>
          <p:spPr>
            <a:xfrm>
              <a:off x="31572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4" name="Google Shape;2144;p60"/>
            <p:cNvSpPr/>
            <p:nvPr/>
          </p:nvSpPr>
          <p:spPr>
            <a:xfrm>
              <a:off x="3175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5" name="Google Shape;2145;p60"/>
            <p:cNvSpPr/>
            <p:nvPr/>
          </p:nvSpPr>
          <p:spPr>
            <a:xfrm>
              <a:off x="31931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6" name="Google Shape;2146;p60"/>
            <p:cNvSpPr/>
            <p:nvPr/>
          </p:nvSpPr>
          <p:spPr>
            <a:xfrm>
              <a:off x="3210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7" name="Google Shape;2147;p60"/>
            <p:cNvSpPr/>
            <p:nvPr/>
          </p:nvSpPr>
          <p:spPr>
            <a:xfrm>
              <a:off x="3228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8" name="Google Shape;2148;p60"/>
            <p:cNvSpPr/>
            <p:nvPr/>
          </p:nvSpPr>
          <p:spPr>
            <a:xfrm>
              <a:off x="32468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49" name="Google Shape;2149;p60"/>
            <p:cNvSpPr/>
            <p:nvPr/>
          </p:nvSpPr>
          <p:spPr>
            <a:xfrm>
              <a:off x="32647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0" name="Google Shape;2150;p60"/>
            <p:cNvSpPr/>
            <p:nvPr/>
          </p:nvSpPr>
          <p:spPr>
            <a:xfrm>
              <a:off x="32827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1" name="Google Shape;2151;p60"/>
            <p:cNvSpPr/>
            <p:nvPr/>
          </p:nvSpPr>
          <p:spPr>
            <a:xfrm>
              <a:off x="33006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2" name="Google Shape;2152;p60"/>
            <p:cNvSpPr/>
            <p:nvPr/>
          </p:nvSpPr>
          <p:spPr>
            <a:xfrm>
              <a:off x="33184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3" name="Google Shape;2153;p60"/>
            <p:cNvSpPr/>
            <p:nvPr/>
          </p:nvSpPr>
          <p:spPr>
            <a:xfrm>
              <a:off x="33364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4" name="Google Shape;2154;p60"/>
            <p:cNvSpPr/>
            <p:nvPr/>
          </p:nvSpPr>
          <p:spPr>
            <a:xfrm>
              <a:off x="3354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5" name="Google Shape;2155;p60"/>
            <p:cNvSpPr/>
            <p:nvPr/>
          </p:nvSpPr>
          <p:spPr>
            <a:xfrm>
              <a:off x="33723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6" name="Google Shape;2156;p60"/>
            <p:cNvSpPr/>
            <p:nvPr/>
          </p:nvSpPr>
          <p:spPr>
            <a:xfrm>
              <a:off x="339022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7" name="Google Shape;2157;p60"/>
            <p:cNvSpPr/>
            <p:nvPr/>
          </p:nvSpPr>
          <p:spPr>
            <a:xfrm>
              <a:off x="3408075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8" name="Google Shape;2158;p60"/>
            <p:cNvSpPr/>
            <p:nvPr/>
          </p:nvSpPr>
          <p:spPr>
            <a:xfrm>
              <a:off x="34261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59" name="Google Shape;2159;p60"/>
            <p:cNvSpPr/>
            <p:nvPr/>
          </p:nvSpPr>
          <p:spPr>
            <a:xfrm>
              <a:off x="34439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0" name="Google Shape;2160;p60"/>
            <p:cNvSpPr/>
            <p:nvPr/>
          </p:nvSpPr>
          <p:spPr>
            <a:xfrm>
              <a:off x="34619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1" name="Google Shape;2161;p60"/>
            <p:cNvSpPr/>
            <p:nvPr/>
          </p:nvSpPr>
          <p:spPr>
            <a:xfrm>
              <a:off x="34798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2" name="Google Shape;2162;p60"/>
            <p:cNvSpPr/>
            <p:nvPr/>
          </p:nvSpPr>
          <p:spPr>
            <a:xfrm>
              <a:off x="34976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3" name="Google Shape;2163;p60"/>
            <p:cNvSpPr/>
            <p:nvPr/>
          </p:nvSpPr>
          <p:spPr>
            <a:xfrm>
              <a:off x="351570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4" name="Google Shape;2164;p60"/>
            <p:cNvSpPr/>
            <p:nvPr/>
          </p:nvSpPr>
          <p:spPr>
            <a:xfrm>
              <a:off x="3533550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5" name="Google Shape;2165;p60"/>
            <p:cNvSpPr/>
            <p:nvPr/>
          </p:nvSpPr>
          <p:spPr>
            <a:xfrm>
              <a:off x="35516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6" name="Google Shape;2166;p60"/>
            <p:cNvSpPr/>
            <p:nvPr/>
          </p:nvSpPr>
          <p:spPr>
            <a:xfrm>
              <a:off x="356945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7" name="Google Shape;2167;p60"/>
            <p:cNvSpPr/>
            <p:nvPr/>
          </p:nvSpPr>
          <p:spPr>
            <a:xfrm>
              <a:off x="3587300" y="42810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8" name="Google Shape;2168;p60"/>
            <p:cNvSpPr/>
            <p:nvPr/>
          </p:nvSpPr>
          <p:spPr>
            <a:xfrm>
              <a:off x="360532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69" name="Google Shape;2169;p60"/>
            <p:cNvSpPr/>
            <p:nvPr/>
          </p:nvSpPr>
          <p:spPr>
            <a:xfrm>
              <a:off x="3623175" y="42810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0" name="Google Shape;2170;p60"/>
            <p:cNvSpPr/>
            <p:nvPr/>
          </p:nvSpPr>
          <p:spPr>
            <a:xfrm>
              <a:off x="25478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1" name="Google Shape;2171;p60"/>
            <p:cNvSpPr/>
            <p:nvPr/>
          </p:nvSpPr>
          <p:spPr>
            <a:xfrm>
              <a:off x="2565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2" name="Google Shape;2172;p60"/>
            <p:cNvSpPr/>
            <p:nvPr/>
          </p:nvSpPr>
          <p:spPr>
            <a:xfrm>
              <a:off x="2583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3" name="Google Shape;2173;p60"/>
            <p:cNvSpPr/>
            <p:nvPr/>
          </p:nvSpPr>
          <p:spPr>
            <a:xfrm>
              <a:off x="26015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4" name="Google Shape;2174;p60"/>
            <p:cNvSpPr/>
            <p:nvPr/>
          </p:nvSpPr>
          <p:spPr>
            <a:xfrm>
              <a:off x="26195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5" name="Google Shape;2175;p60"/>
            <p:cNvSpPr/>
            <p:nvPr/>
          </p:nvSpPr>
          <p:spPr>
            <a:xfrm>
              <a:off x="26374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6" name="Google Shape;2176;p60"/>
            <p:cNvSpPr/>
            <p:nvPr/>
          </p:nvSpPr>
          <p:spPr>
            <a:xfrm>
              <a:off x="2655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7" name="Google Shape;2177;p60"/>
            <p:cNvSpPr/>
            <p:nvPr/>
          </p:nvSpPr>
          <p:spPr>
            <a:xfrm>
              <a:off x="26733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8" name="Google Shape;2178;p60"/>
            <p:cNvSpPr/>
            <p:nvPr/>
          </p:nvSpPr>
          <p:spPr>
            <a:xfrm>
              <a:off x="26911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79" name="Google Shape;2179;p60"/>
            <p:cNvSpPr/>
            <p:nvPr/>
          </p:nvSpPr>
          <p:spPr>
            <a:xfrm>
              <a:off x="27091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0" name="Google Shape;2180;p60"/>
            <p:cNvSpPr/>
            <p:nvPr/>
          </p:nvSpPr>
          <p:spPr>
            <a:xfrm>
              <a:off x="27270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1" name="Google Shape;2181;p60"/>
            <p:cNvSpPr/>
            <p:nvPr/>
          </p:nvSpPr>
          <p:spPr>
            <a:xfrm>
              <a:off x="2745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2" name="Google Shape;2182;p60"/>
            <p:cNvSpPr/>
            <p:nvPr/>
          </p:nvSpPr>
          <p:spPr>
            <a:xfrm>
              <a:off x="27629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3" name="Google Shape;2183;p60"/>
            <p:cNvSpPr/>
            <p:nvPr/>
          </p:nvSpPr>
          <p:spPr>
            <a:xfrm>
              <a:off x="28166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4" name="Google Shape;2184;p60"/>
            <p:cNvSpPr/>
            <p:nvPr/>
          </p:nvSpPr>
          <p:spPr>
            <a:xfrm>
              <a:off x="2834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5" name="Google Shape;2185;p60"/>
            <p:cNvSpPr/>
            <p:nvPr/>
          </p:nvSpPr>
          <p:spPr>
            <a:xfrm>
              <a:off x="2852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6" name="Google Shape;2186;p60"/>
            <p:cNvSpPr/>
            <p:nvPr/>
          </p:nvSpPr>
          <p:spPr>
            <a:xfrm>
              <a:off x="28703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7" name="Google Shape;2187;p60"/>
            <p:cNvSpPr/>
            <p:nvPr/>
          </p:nvSpPr>
          <p:spPr>
            <a:xfrm>
              <a:off x="2906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8" name="Google Shape;2188;p60"/>
            <p:cNvSpPr/>
            <p:nvPr/>
          </p:nvSpPr>
          <p:spPr>
            <a:xfrm>
              <a:off x="2924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89" name="Google Shape;2189;p60"/>
            <p:cNvSpPr/>
            <p:nvPr/>
          </p:nvSpPr>
          <p:spPr>
            <a:xfrm>
              <a:off x="3049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0" name="Google Shape;2190;p60"/>
            <p:cNvSpPr/>
            <p:nvPr/>
          </p:nvSpPr>
          <p:spPr>
            <a:xfrm>
              <a:off x="30855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1" name="Google Shape;2191;p60"/>
            <p:cNvSpPr/>
            <p:nvPr/>
          </p:nvSpPr>
          <p:spPr>
            <a:xfrm>
              <a:off x="31035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2" name="Google Shape;2192;p60"/>
            <p:cNvSpPr/>
            <p:nvPr/>
          </p:nvSpPr>
          <p:spPr>
            <a:xfrm>
              <a:off x="31392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3" name="Google Shape;2193;p60"/>
            <p:cNvSpPr/>
            <p:nvPr/>
          </p:nvSpPr>
          <p:spPr>
            <a:xfrm>
              <a:off x="31572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4" name="Google Shape;2194;p60"/>
            <p:cNvSpPr/>
            <p:nvPr/>
          </p:nvSpPr>
          <p:spPr>
            <a:xfrm>
              <a:off x="3175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5" name="Google Shape;2195;p60"/>
            <p:cNvSpPr/>
            <p:nvPr/>
          </p:nvSpPr>
          <p:spPr>
            <a:xfrm>
              <a:off x="31931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6" name="Google Shape;2196;p60"/>
            <p:cNvSpPr/>
            <p:nvPr/>
          </p:nvSpPr>
          <p:spPr>
            <a:xfrm>
              <a:off x="3210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7" name="Google Shape;2197;p60"/>
            <p:cNvSpPr/>
            <p:nvPr/>
          </p:nvSpPr>
          <p:spPr>
            <a:xfrm>
              <a:off x="3228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8" name="Google Shape;2198;p60"/>
            <p:cNvSpPr/>
            <p:nvPr/>
          </p:nvSpPr>
          <p:spPr>
            <a:xfrm>
              <a:off x="32468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99" name="Google Shape;2199;p60"/>
            <p:cNvSpPr/>
            <p:nvPr/>
          </p:nvSpPr>
          <p:spPr>
            <a:xfrm>
              <a:off x="32647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0" name="Google Shape;2200;p60"/>
            <p:cNvSpPr/>
            <p:nvPr/>
          </p:nvSpPr>
          <p:spPr>
            <a:xfrm>
              <a:off x="32827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1" name="Google Shape;2201;p60"/>
            <p:cNvSpPr/>
            <p:nvPr/>
          </p:nvSpPr>
          <p:spPr>
            <a:xfrm>
              <a:off x="33006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2" name="Google Shape;2202;p60"/>
            <p:cNvSpPr/>
            <p:nvPr/>
          </p:nvSpPr>
          <p:spPr>
            <a:xfrm>
              <a:off x="33184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3" name="Google Shape;2203;p60"/>
            <p:cNvSpPr/>
            <p:nvPr/>
          </p:nvSpPr>
          <p:spPr>
            <a:xfrm>
              <a:off x="33364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4" name="Google Shape;2204;p60"/>
            <p:cNvSpPr/>
            <p:nvPr/>
          </p:nvSpPr>
          <p:spPr>
            <a:xfrm>
              <a:off x="3354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5" name="Google Shape;2205;p60"/>
            <p:cNvSpPr/>
            <p:nvPr/>
          </p:nvSpPr>
          <p:spPr>
            <a:xfrm>
              <a:off x="33723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6" name="Google Shape;2206;p60"/>
            <p:cNvSpPr/>
            <p:nvPr/>
          </p:nvSpPr>
          <p:spPr>
            <a:xfrm>
              <a:off x="339022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7" name="Google Shape;2207;p60"/>
            <p:cNvSpPr/>
            <p:nvPr/>
          </p:nvSpPr>
          <p:spPr>
            <a:xfrm>
              <a:off x="3408075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8" name="Google Shape;2208;p60"/>
            <p:cNvSpPr/>
            <p:nvPr/>
          </p:nvSpPr>
          <p:spPr>
            <a:xfrm>
              <a:off x="34261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09" name="Google Shape;2209;p60"/>
            <p:cNvSpPr/>
            <p:nvPr/>
          </p:nvSpPr>
          <p:spPr>
            <a:xfrm>
              <a:off x="34439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0" name="Google Shape;2210;p60"/>
            <p:cNvSpPr/>
            <p:nvPr/>
          </p:nvSpPr>
          <p:spPr>
            <a:xfrm>
              <a:off x="34619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1" name="Google Shape;2211;p60"/>
            <p:cNvSpPr/>
            <p:nvPr/>
          </p:nvSpPr>
          <p:spPr>
            <a:xfrm>
              <a:off x="34798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2" name="Google Shape;2212;p60"/>
            <p:cNvSpPr/>
            <p:nvPr/>
          </p:nvSpPr>
          <p:spPr>
            <a:xfrm>
              <a:off x="349767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3" name="Google Shape;2213;p60"/>
            <p:cNvSpPr/>
            <p:nvPr/>
          </p:nvSpPr>
          <p:spPr>
            <a:xfrm>
              <a:off x="351570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4" name="Google Shape;2214;p60"/>
            <p:cNvSpPr/>
            <p:nvPr/>
          </p:nvSpPr>
          <p:spPr>
            <a:xfrm>
              <a:off x="3533550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5" name="Google Shape;2215;p60"/>
            <p:cNvSpPr/>
            <p:nvPr/>
          </p:nvSpPr>
          <p:spPr>
            <a:xfrm>
              <a:off x="35516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6" name="Google Shape;2216;p60"/>
            <p:cNvSpPr/>
            <p:nvPr/>
          </p:nvSpPr>
          <p:spPr>
            <a:xfrm>
              <a:off x="356945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7" name="Google Shape;2217;p60"/>
            <p:cNvSpPr/>
            <p:nvPr/>
          </p:nvSpPr>
          <p:spPr>
            <a:xfrm>
              <a:off x="3587300" y="429890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8" name="Google Shape;2218;p60"/>
            <p:cNvSpPr/>
            <p:nvPr/>
          </p:nvSpPr>
          <p:spPr>
            <a:xfrm>
              <a:off x="3605325" y="429890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19" name="Google Shape;2219;p60"/>
            <p:cNvSpPr/>
            <p:nvPr/>
          </p:nvSpPr>
          <p:spPr>
            <a:xfrm>
              <a:off x="25478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0" name="Google Shape;2220;p60"/>
            <p:cNvSpPr/>
            <p:nvPr/>
          </p:nvSpPr>
          <p:spPr>
            <a:xfrm>
              <a:off x="2565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1" name="Google Shape;2221;p60"/>
            <p:cNvSpPr/>
            <p:nvPr/>
          </p:nvSpPr>
          <p:spPr>
            <a:xfrm>
              <a:off x="2583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2" name="Google Shape;2222;p60"/>
            <p:cNvSpPr/>
            <p:nvPr/>
          </p:nvSpPr>
          <p:spPr>
            <a:xfrm>
              <a:off x="26015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3" name="Google Shape;2223;p60"/>
            <p:cNvSpPr/>
            <p:nvPr/>
          </p:nvSpPr>
          <p:spPr>
            <a:xfrm>
              <a:off x="26374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4" name="Google Shape;2224;p60"/>
            <p:cNvSpPr/>
            <p:nvPr/>
          </p:nvSpPr>
          <p:spPr>
            <a:xfrm>
              <a:off x="2655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5" name="Google Shape;2225;p60"/>
            <p:cNvSpPr/>
            <p:nvPr/>
          </p:nvSpPr>
          <p:spPr>
            <a:xfrm>
              <a:off x="26733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6" name="Google Shape;2226;p60"/>
            <p:cNvSpPr/>
            <p:nvPr/>
          </p:nvSpPr>
          <p:spPr>
            <a:xfrm>
              <a:off x="26911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7" name="Google Shape;2227;p60"/>
            <p:cNvSpPr/>
            <p:nvPr/>
          </p:nvSpPr>
          <p:spPr>
            <a:xfrm>
              <a:off x="27091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8" name="Google Shape;2228;p60"/>
            <p:cNvSpPr/>
            <p:nvPr/>
          </p:nvSpPr>
          <p:spPr>
            <a:xfrm>
              <a:off x="27270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29" name="Google Shape;2229;p60"/>
            <p:cNvSpPr/>
            <p:nvPr/>
          </p:nvSpPr>
          <p:spPr>
            <a:xfrm>
              <a:off x="2745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0" name="Google Shape;2230;p60"/>
            <p:cNvSpPr/>
            <p:nvPr/>
          </p:nvSpPr>
          <p:spPr>
            <a:xfrm>
              <a:off x="27629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1" name="Google Shape;2231;p60"/>
            <p:cNvSpPr/>
            <p:nvPr/>
          </p:nvSpPr>
          <p:spPr>
            <a:xfrm>
              <a:off x="28166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2" name="Google Shape;2232;p60"/>
            <p:cNvSpPr/>
            <p:nvPr/>
          </p:nvSpPr>
          <p:spPr>
            <a:xfrm>
              <a:off x="2834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3" name="Google Shape;2233;p60"/>
            <p:cNvSpPr/>
            <p:nvPr/>
          </p:nvSpPr>
          <p:spPr>
            <a:xfrm>
              <a:off x="2852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4" name="Google Shape;2234;p60"/>
            <p:cNvSpPr/>
            <p:nvPr/>
          </p:nvSpPr>
          <p:spPr>
            <a:xfrm>
              <a:off x="28703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5" name="Google Shape;2235;p60"/>
            <p:cNvSpPr/>
            <p:nvPr/>
          </p:nvSpPr>
          <p:spPr>
            <a:xfrm>
              <a:off x="3049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6" name="Google Shape;2236;p60"/>
            <p:cNvSpPr/>
            <p:nvPr/>
          </p:nvSpPr>
          <p:spPr>
            <a:xfrm>
              <a:off x="308550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7" name="Google Shape;2237;p60"/>
            <p:cNvSpPr/>
            <p:nvPr/>
          </p:nvSpPr>
          <p:spPr>
            <a:xfrm>
              <a:off x="31035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8" name="Google Shape;2238;p60"/>
            <p:cNvSpPr/>
            <p:nvPr/>
          </p:nvSpPr>
          <p:spPr>
            <a:xfrm>
              <a:off x="31392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39" name="Google Shape;2239;p60"/>
            <p:cNvSpPr/>
            <p:nvPr/>
          </p:nvSpPr>
          <p:spPr>
            <a:xfrm>
              <a:off x="31572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0" name="Google Shape;2240;p60"/>
            <p:cNvSpPr/>
            <p:nvPr/>
          </p:nvSpPr>
          <p:spPr>
            <a:xfrm>
              <a:off x="3175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1" name="Google Shape;2241;p60"/>
            <p:cNvSpPr/>
            <p:nvPr/>
          </p:nvSpPr>
          <p:spPr>
            <a:xfrm>
              <a:off x="31931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2" name="Google Shape;2242;p60"/>
            <p:cNvSpPr/>
            <p:nvPr/>
          </p:nvSpPr>
          <p:spPr>
            <a:xfrm>
              <a:off x="3210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3" name="Google Shape;2243;p60"/>
            <p:cNvSpPr/>
            <p:nvPr/>
          </p:nvSpPr>
          <p:spPr>
            <a:xfrm>
              <a:off x="3228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4" name="Google Shape;2244;p60"/>
            <p:cNvSpPr/>
            <p:nvPr/>
          </p:nvSpPr>
          <p:spPr>
            <a:xfrm>
              <a:off x="32468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5" name="Google Shape;2245;p60"/>
            <p:cNvSpPr/>
            <p:nvPr/>
          </p:nvSpPr>
          <p:spPr>
            <a:xfrm>
              <a:off x="32647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6" name="Google Shape;2246;p60"/>
            <p:cNvSpPr/>
            <p:nvPr/>
          </p:nvSpPr>
          <p:spPr>
            <a:xfrm>
              <a:off x="32827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7" name="Google Shape;2247;p60"/>
            <p:cNvSpPr/>
            <p:nvPr/>
          </p:nvSpPr>
          <p:spPr>
            <a:xfrm>
              <a:off x="33006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8" name="Google Shape;2248;p60"/>
            <p:cNvSpPr/>
            <p:nvPr/>
          </p:nvSpPr>
          <p:spPr>
            <a:xfrm>
              <a:off x="33184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49" name="Google Shape;2249;p60"/>
            <p:cNvSpPr/>
            <p:nvPr/>
          </p:nvSpPr>
          <p:spPr>
            <a:xfrm>
              <a:off x="33364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0" name="Google Shape;2250;p60"/>
            <p:cNvSpPr/>
            <p:nvPr/>
          </p:nvSpPr>
          <p:spPr>
            <a:xfrm>
              <a:off x="33543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1" name="Google Shape;2251;p60"/>
            <p:cNvSpPr/>
            <p:nvPr/>
          </p:nvSpPr>
          <p:spPr>
            <a:xfrm>
              <a:off x="33723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2" name="Google Shape;2252;p60"/>
            <p:cNvSpPr/>
            <p:nvPr/>
          </p:nvSpPr>
          <p:spPr>
            <a:xfrm>
              <a:off x="339022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3" name="Google Shape;2253;p60"/>
            <p:cNvSpPr/>
            <p:nvPr/>
          </p:nvSpPr>
          <p:spPr>
            <a:xfrm>
              <a:off x="3408075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4" name="Google Shape;2254;p60"/>
            <p:cNvSpPr/>
            <p:nvPr/>
          </p:nvSpPr>
          <p:spPr>
            <a:xfrm>
              <a:off x="342610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5" name="Google Shape;2255;p60"/>
            <p:cNvSpPr/>
            <p:nvPr/>
          </p:nvSpPr>
          <p:spPr>
            <a:xfrm>
              <a:off x="3443950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6" name="Google Shape;2256;p60"/>
            <p:cNvSpPr/>
            <p:nvPr/>
          </p:nvSpPr>
          <p:spPr>
            <a:xfrm>
              <a:off x="34619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7" name="Google Shape;2257;p60"/>
            <p:cNvSpPr/>
            <p:nvPr/>
          </p:nvSpPr>
          <p:spPr>
            <a:xfrm>
              <a:off x="347982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8" name="Google Shape;2258;p60"/>
            <p:cNvSpPr/>
            <p:nvPr/>
          </p:nvSpPr>
          <p:spPr>
            <a:xfrm>
              <a:off x="3497675" y="4316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59" name="Google Shape;2259;p60"/>
            <p:cNvSpPr/>
            <p:nvPr/>
          </p:nvSpPr>
          <p:spPr>
            <a:xfrm>
              <a:off x="3569450" y="43169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0" name="Google Shape;2260;p60"/>
            <p:cNvSpPr/>
            <p:nvPr/>
          </p:nvSpPr>
          <p:spPr>
            <a:xfrm>
              <a:off x="2565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1" name="Google Shape;2261;p60"/>
            <p:cNvSpPr/>
            <p:nvPr/>
          </p:nvSpPr>
          <p:spPr>
            <a:xfrm>
              <a:off x="2583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2" name="Google Shape;2262;p60"/>
            <p:cNvSpPr/>
            <p:nvPr/>
          </p:nvSpPr>
          <p:spPr>
            <a:xfrm>
              <a:off x="2655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3" name="Google Shape;2263;p60"/>
            <p:cNvSpPr/>
            <p:nvPr/>
          </p:nvSpPr>
          <p:spPr>
            <a:xfrm>
              <a:off x="26733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4" name="Google Shape;2264;p60"/>
            <p:cNvSpPr/>
            <p:nvPr/>
          </p:nvSpPr>
          <p:spPr>
            <a:xfrm>
              <a:off x="26911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5" name="Google Shape;2265;p60"/>
            <p:cNvSpPr/>
            <p:nvPr/>
          </p:nvSpPr>
          <p:spPr>
            <a:xfrm>
              <a:off x="27091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6" name="Google Shape;2266;p60"/>
            <p:cNvSpPr/>
            <p:nvPr/>
          </p:nvSpPr>
          <p:spPr>
            <a:xfrm>
              <a:off x="27270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7" name="Google Shape;2267;p60"/>
            <p:cNvSpPr/>
            <p:nvPr/>
          </p:nvSpPr>
          <p:spPr>
            <a:xfrm>
              <a:off x="2745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8" name="Google Shape;2268;p60"/>
            <p:cNvSpPr/>
            <p:nvPr/>
          </p:nvSpPr>
          <p:spPr>
            <a:xfrm>
              <a:off x="27629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69" name="Google Shape;2269;p60"/>
            <p:cNvSpPr/>
            <p:nvPr/>
          </p:nvSpPr>
          <p:spPr>
            <a:xfrm>
              <a:off x="27807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0" name="Google Shape;2270;p60"/>
            <p:cNvSpPr/>
            <p:nvPr/>
          </p:nvSpPr>
          <p:spPr>
            <a:xfrm>
              <a:off x="28166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1" name="Google Shape;2271;p60"/>
            <p:cNvSpPr/>
            <p:nvPr/>
          </p:nvSpPr>
          <p:spPr>
            <a:xfrm>
              <a:off x="2834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2" name="Google Shape;2272;p60"/>
            <p:cNvSpPr/>
            <p:nvPr/>
          </p:nvSpPr>
          <p:spPr>
            <a:xfrm>
              <a:off x="2852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3" name="Google Shape;2273;p60"/>
            <p:cNvSpPr/>
            <p:nvPr/>
          </p:nvSpPr>
          <p:spPr>
            <a:xfrm>
              <a:off x="2870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4" name="Google Shape;2274;p60"/>
            <p:cNvSpPr/>
            <p:nvPr/>
          </p:nvSpPr>
          <p:spPr>
            <a:xfrm>
              <a:off x="3031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5" name="Google Shape;2275;p60"/>
            <p:cNvSpPr/>
            <p:nvPr/>
          </p:nvSpPr>
          <p:spPr>
            <a:xfrm>
              <a:off x="3049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6" name="Google Shape;2276;p60"/>
            <p:cNvSpPr/>
            <p:nvPr/>
          </p:nvSpPr>
          <p:spPr>
            <a:xfrm>
              <a:off x="308550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7" name="Google Shape;2277;p60"/>
            <p:cNvSpPr/>
            <p:nvPr/>
          </p:nvSpPr>
          <p:spPr>
            <a:xfrm>
              <a:off x="31035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8" name="Google Shape;2278;p60"/>
            <p:cNvSpPr/>
            <p:nvPr/>
          </p:nvSpPr>
          <p:spPr>
            <a:xfrm>
              <a:off x="31213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79" name="Google Shape;2279;p60"/>
            <p:cNvSpPr/>
            <p:nvPr/>
          </p:nvSpPr>
          <p:spPr>
            <a:xfrm>
              <a:off x="31392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0" name="Google Shape;2280;p60"/>
            <p:cNvSpPr/>
            <p:nvPr/>
          </p:nvSpPr>
          <p:spPr>
            <a:xfrm>
              <a:off x="31572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1" name="Google Shape;2281;p60"/>
            <p:cNvSpPr/>
            <p:nvPr/>
          </p:nvSpPr>
          <p:spPr>
            <a:xfrm>
              <a:off x="3175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2" name="Google Shape;2282;p60"/>
            <p:cNvSpPr/>
            <p:nvPr/>
          </p:nvSpPr>
          <p:spPr>
            <a:xfrm>
              <a:off x="31931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3" name="Google Shape;2283;p60"/>
            <p:cNvSpPr/>
            <p:nvPr/>
          </p:nvSpPr>
          <p:spPr>
            <a:xfrm>
              <a:off x="3210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4" name="Google Shape;2284;p60"/>
            <p:cNvSpPr/>
            <p:nvPr/>
          </p:nvSpPr>
          <p:spPr>
            <a:xfrm>
              <a:off x="3228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5" name="Google Shape;2285;p60"/>
            <p:cNvSpPr/>
            <p:nvPr/>
          </p:nvSpPr>
          <p:spPr>
            <a:xfrm>
              <a:off x="32468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6" name="Google Shape;2286;p60"/>
            <p:cNvSpPr/>
            <p:nvPr/>
          </p:nvSpPr>
          <p:spPr>
            <a:xfrm>
              <a:off x="32647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7" name="Google Shape;2287;p60"/>
            <p:cNvSpPr/>
            <p:nvPr/>
          </p:nvSpPr>
          <p:spPr>
            <a:xfrm>
              <a:off x="32827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8" name="Google Shape;2288;p60"/>
            <p:cNvSpPr/>
            <p:nvPr/>
          </p:nvSpPr>
          <p:spPr>
            <a:xfrm>
              <a:off x="33006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89" name="Google Shape;2289;p60"/>
            <p:cNvSpPr/>
            <p:nvPr/>
          </p:nvSpPr>
          <p:spPr>
            <a:xfrm>
              <a:off x="33184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0" name="Google Shape;2290;p60"/>
            <p:cNvSpPr/>
            <p:nvPr/>
          </p:nvSpPr>
          <p:spPr>
            <a:xfrm>
              <a:off x="33364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1" name="Google Shape;2291;p60"/>
            <p:cNvSpPr/>
            <p:nvPr/>
          </p:nvSpPr>
          <p:spPr>
            <a:xfrm>
              <a:off x="33543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2" name="Google Shape;2292;p60"/>
            <p:cNvSpPr/>
            <p:nvPr/>
          </p:nvSpPr>
          <p:spPr>
            <a:xfrm>
              <a:off x="33723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3" name="Google Shape;2293;p60"/>
            <p:cNvSpPr/>
            <p:nvPr/>
          </p:nvSpPr>
          <p:spPr>
            <a:xfrm>
              <a:off x="339022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4" name="Google Shape;2294;p60"/>
            <p:cNvSpPr/>
            <p:nvPr/>
          </p:nvSpPr>
          <p:spPr>
            <a:xfrm>
              <a:off x="3408075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5" name="Google Shape;2295;p60"/>
            <p:cNvSpPr/>
            <p:nvPr/>
          </p:nvSpPr>
          <p:spPr>
            <a:xfrm>
              <a:off x="34261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6" name="Google Shape;2296;p60"/>
            <p:cNvSpPr/>
            <p:nvPr/>
          </p:nvSpPr>
          <p:spPr>
            <a:xfrm>
              <a:off x="344395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7" name="Google Shape;2297;p60"/>
            <p:cNvSpPr/>
            <p:nvPr/>
          </p:nvSpPr>
          <p:spPr>
            <a:xfrm>
              <a:off x="34619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8" name="Google Shape;2298;p60"/>
            <p:cNvSpPr/>
            <p:nvPr/>
          </p:nvSpPr>
          <p:spPr>
            <a:xfrm>
              <a:off x="347982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99" name="Google Shape;2299;p60"/>
            <p:cNvSpPr/>
            <p:nvPr/>
          </p:nvSpPr>
          <p:spPr>
            <a:xfrm>
              <a:off x="3497675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0" name="Google Shape;2300;p60"/>
            <p:cNvSpPr/>
            <p:nvPr/>
          </p:nvSpPr>
          <p:spPr>
            <a:xfrm>
              <a:off x="3515700" y="43347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1" name="Google Shape;2301;p60"/>
            <p:cNvSpPr/>
            <p:nvPr/>
          </p:nvSpPr>
          <p:spPr>
            <a:xfrm>
              <a:off x="3569450" y="43347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2" name="Google Shape;2302;p60"/>
            <p:cNvSpPr/>
            <p:nvPr/>
          </p:nvSpPr>
          <p:spPr>
            <a:xfrm>
              <a:off x="2529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3" name="Google Shape;2303;p60"/>
            <p:cNvSpPr/>
            <p:nvPr/>
          </p:nvSpPr>
          <p:spPr>
            <a:xfrm>
              <a:off x="2547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4" name="Google Shape;2304;p60"/>
            <p:cNvSpPr/>
            <p:nvPr/>
          </p:nvSpPr>
          <p:spPr>
            <a:xfrm>
              <a:off x="2655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5" name="Google Shape;2305;p60"/>
            <p:cNvSpPr/>
            <p:nvPr/>
          </p:nvSpPr>
          <p:spPr>
            <a:xfrm>
              <a:off x="26733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6" name="Google Shape;2306;p60"/>
            <p:cNvSpPr/>
            <p:nvPr/>
          </p:nvSpPr>
          <p:spPr>
            <a:xfrm>
              <a:off x="26911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7" name="Google Shape;2307;p60"/>
            <p:cNvSpPr/>
            <p:nvPr/>
          </p:nvSpPr>
          <p:spPr>
            <a:xfrm>
              <a:off x="27091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8" name="Google Shape;2308;p60"/>
            <p:cNvSpPr/>
            <p:nvPr/>
          </p:nvSpPr>
          <p:spPr>
            <a:xfrm>
              <a:off x="27270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09" name="Google Shape;2309;p60"/>
            <p:cNvSpPr/>
            <p:nvPr/>
          </p:nvSpPr>
          <p:spPr>
            <a:xfrm>
              <a:off x="2745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0" name="Google Shape;2310;p60"/>
            <p:cNvSpPr/>
            <p:nvPr/>
          </p:nvSpPr>
          <p:spPr>
            <a:xfrm>
              <a:off x="27629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1" name="Google Shape;2311;p60"/>
            <p:cNvSpPr/>
            <p:nvPr/>
          </p:nvSpPr>
          <p:spPr>
            <a:xfrm>
              <a:off x="27807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2" name="Google Shape;2312;p60"/>
            <p:cNvSpPr/>
            <p:nvPr/>
          </p:nvSpPr>
          <p:spPr>
            <a:xfrm>
              <a:off x="27988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3" name="Google Shape;2313;p60"/>
            <p:cNvSpPr/>
            <p:nvPr/>
          </p:nvSpPr>
          <p:spPr>
            <a:xfrm>
              <a:off x="28166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4" name="Google Shape;2314;p60"/>
            <p:cNvSpPr/>
            <p:nvPr/>
          </p:nvSpPr>
          <p:spPr>
            <a:xfrm>
              <a:off x="2834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5" name="Google Shape;2315;p60"/>
            <p:cNvSpPr/>
            <p:nvPr/>
          </p:nvSpPr>
          <p:spPr>
            <a:xfrm>
              <a:off x="2852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6" name="Google Shape;2316;p60"/>
            <p:cNvSpPr/>
            <p:nvPr/>
          </p:nvSpPr>
          <p:spPr>
            <a:xfrm>
              <a:off x="2870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7" name="Google Shape;2317;p60"/>
            <p:cNvSpPr/>
            <p:nvPr/>
          </p:nvSpPr>
          <p:spPr>
            <a:xfrm>
              <a:off x="3049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8" name="Google Shape;2318;p60"/>
            <p:cNvSpPr/>
            <p:nvPr/>
          </p:nvSpPr>
          <p:spPr>
            <a:xfrm>
              <a:off x="306765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19" name="Google Shape;2319;p60"/>
            <p:cNvSpPr/>
            <p:nvPr/>
          </p:nvSpPr>
          <p:spPr>
            <a:xfrm>
              <a:off x="3067650" y="43358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0" name="Google Shape;2320;p60"/>
            <p:cNvSpPr/>
            <p:nvPr/>
          </p:nvSpPr>
          <p:spPr>
            <a:xfrm>
              <a:off x="3085500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1" name="Google Shape;2321;p60"/>
            <p:cNvSpPr/>
            <p:nvPr/>
          </p:nvSpPr>
          <p:spPr>
            <a:xfrm>
              <a:off x="31035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2" name="Google Shape;2322;p60"/>
            <p:cNvSpPr/>
            <p:nvPr/>
          </p:nvSpPr>
          <p:spPr>
            <a:xfrm>
              <a:off x="31213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3" name="Google Shape;2323;p60"/>
            <p:cNvSpPr/>
            <p:nvPr/>
          </p:nvSpPr>
          <p:spPr>
            <a:xfrm>
              <a:off x="31392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4" name="Google Shape;2324;p60"/>
            <p:cNvSpPr/>
            <p:nvPr/>
          </p:nvSpPr>
          <p:spPr>
            <a:xfrm>
              <a:off x="31572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5" name="Google Shape;2325;p60"/>
            <p:cNvSpPr/>
            <p:nvPr/>
          </p:nvSpPr>
          <p:spPr>
            <a:xfrm>
              <a:off x="3175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6" name="Google Shape;2326;p60"/>
            <p:cNvSpPr/>
            <p:nvPr/>
          </p:nvSpPr>
          <p:spPr>
            <a:xfrm>
              <a:off x="31931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7" name="Google Shape;2327;p60"/>
            <p:cNvSpPr/>
            <p:nvPr/>
          </p:nvSpPr>
          <p:spPr>
            <a:xfrm>
              <a:off x="3210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8" name="Google Shape;2328;p60"/>
            <p:cNvSpPr/>
            <p:nvPr/>
          </p:nvSpPr>
          <p:spPr>
            <a:xfrm>
              <a:off x="3228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29" name="Google Shape;2329;p60"/>
            <p:cNvSpPr/>
            <p:nvPr/>
          </p:nvSpPr>
          <p:spPr>
            <a:xfrm>
              <a:off x="32468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0" name="Google Shape;2330;p60"/>
            <p:cNvSpPr/>
            <p:nvPr/>
          </p:nvSpPr>
          <p:spPr>
            <a:xfrm>
              <a:off x="32647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1" name="Google Shape;2331;p60"/>
            <p:cNvSpPr/>
            <p:nvPr/>
          </p:nvSpPr>
          <p:spPr>
            <a:xfrm>
              <a:off x="32827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2" name="Google Shape;2332;p60"/>
            <p:cNvSpPr/>
            <p:nvPr/>
          </p:nvSpPr>
          <p:spPr>
            <a:xfrm>
              <a:off x="33006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3" name="Google Shape;2333;p60"/>
            <p:cNvSpPr/>
            <p:nvPr/>
          </p:nvSpPr>
          <p:spPr>
            <a:xfrm>
              <a:off x="33184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4" name="Google Shape;2334;p60"/>
            <p:cNvSpPr/>
            <p:nvPr/>
          </p:nvSpPr>
          <p:spPr>
            <a:xfrm>
              <a:off x="33364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5" name="Google Shape;2335;p60"/>
            <p:cNvSpPr/>
            <p:nvPr/>
          </p:nvSpPr>
          <p:spPr>
            <a:xfrm>
              <a:off x="33543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6" name="Google Shape;2336;p60"/>
            <p:cNvSpPr/>
            <p:nvPr/>
          </p:nvSpPr>
          <p:spPr>
            <a:xfrm>
              <a:off x="33723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7" name="Google Shape;2337;p60"/>
            <p:cNvSpPr/>
            <p:nvPr/>
          </p:nvSpPr>
          <p:spPr>
            <a:xfrm>
              <a:off x="339022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8" name="Google Shape;2338;p60"/>
            <p:cNvSpPr/>
            <p:nvPr/>
          </p:nvSpPr>
          <p:spPr>
            <a:xfrm>
              <a:off x="3408075" y="43528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39" name="Google Shape;2339;p60"/>
            <p:cNvSpPr/>
            <p:nvPr/>
          </p:nvSpPr>
          <p:spPr>
            <a:xfrm>
              <a:off x="34261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0" name="Google Shape;2340;p60"/>
            <p:cNvSpPr/>
            <p:nvPr/>
          </p:nvSpPr>
          <p:spPr>
            <a:xfrm>
              <a:off x="34439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1" name="Google Shape;2341;p60"/>
            <p:cNvSpPr/>
            <p:nvPr/>
          </p:nvSpPr>
          <p:spPr>
            <a:xfrm>
              <a:off x="34619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2" name="Google Shape;2342;p60"/>
            <p:cNvSpPr/>
            <p:nvPr/>
          </p:nvSpPr>
          <p:spPr>
            <a:xfrm>
              <a:off x="347982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3" name="Google Shape;2343;p60"/>
            <p:cNvSpPr/>
            <p:nvPr/>
          </p:nvSpPr>
          <p:spPr>
            <a:xfrm>
              <a:off x="3497675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4" name="Google Shape;2344;p60"/>
            <p:cNvSpPr/>
            <p:nvPr/>
          </p:nvSpPr>
          <p:spPr>
            <a:xfrm>
              <a:off x="351570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5" name="Google Shape;2345;p60"/>
            <p:cNvSpPr/>
            <p:nvPr/>
          </p:nvSpPr>
          <p:spPr>
            <a:xfrm>
              <a:off x="3533550" y="4352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6" name="Google Shape;2346;p60"/>
            <p:cNvSpPr/>
            <p:nvPr/>
          </p:nvSpPr>
          <p:spPr>
            <a:xfrm>
              <a:off x="2655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7" name="Google Shape;2347;p60"/>
            <p:cNvSpPr/>
            <p:nvPr/>
          </p:nvSpPr>
          <p:spPr>
            <a:xfrm>
              <a:off x="26733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8" name="Google Shape;2348;p60"/>
            <p:cNvSpPr/>
            <p:nvPr/>
          </p:nvSpPr>
          <p:spPr>
            <a:xfrm>
              <a:off x="26911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49" name="Google Shape;2349;p60"/>
            <p:cNvSpPr/>
            <p:nvPr/>
          </p:nvSpPr>
          <p:spPr>
            <a:xfrm>
              <a:off x="27091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0" name="Google Shape;2350;p60"/>
            <p:cNvSpPr/>
            <p:nvPr/>
          </p:nvSpPr>
          <p:spPr>
            <a:xfrm>
              <a:off x="27270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1" name="Google Shape;2351;p60"/>
            <p:cNvSpPr/>
            <p:nvPr/>
          </p:nvSpPr>
          <p:spPr>
            <a:xfrm>
              <a:off x="2745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2" name="Google Shape;2352;p60"/>
            <p:cNvSpPr/>
            <p:nvPr/>
          </p:nvSpPr>
          <p:spPr>
            <a:xfrm>
              <a:off x="27629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3" name="Google Shape;2353;p60"/>
            <p:cNvSpPr/>
            <p:nvPr/>
          </p:nvSpPr>
          <p:spPr>
            <a:xfrm>
              <a:off x="27807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4" name="Google Shape;2354;p60"/>
            <p:cNvSpPr/>
            <p:nvPr/>
          </p:nvSpPr>
          <p:spPr>
            <a:xfrm>
              <a:off x="27988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5" name="Google Shape;2355;p60"/>
            <p:cNvSpPr/>
            <p:nvPr/>
          </p:nvSpPr>
          <p:spPr>
            <a:xfrm>
              <a:off x="28166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6" name="Google Shape;2356;p60"/>
            <p:cNvSpPr/>
            <p:nvPr/>
          </p:nvSpPr>
          <p:spPr>
            <a:xfrm>
              <a:off x="2834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7" name="Google Shape;2357;p60"/>
            <p:cNvSpPr/>
            <p:nvPr/>
          </p:nvSpPr>
          <p:spPr>
            <a:xfrm>
              <a:off x="2870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8" name="Google Shape;2358;p60"/>
            <p:cNvSpPr/>
            <p:nvPr/>
          </p:nvSpPr>
          <p:spPr>
            <a:xfrm>
              <a:off x="28884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59" name="Google Shape;2359;p60"/>
            <p:cNvSpPr/>
            <p:nvPr/>
          </p:nvSpPr>
          <p:spPr>
            <a:xfrm>
              <a:off x="3049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0" name="Google Shape;2360;p60"/>
            <p:cNvSpPr/>
            <p:nvPr/>
          </p:nvSpPr>
          <p:spPr>
            <a:xfrm>
              <a:off x="306765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1" name="Google Shape;2361;p60"/>
            <p:cNvSpPr/>
            <p:nvPr/>
          </p:nvSpPr>
          <p:spPr>
            <a:xfrm>
              <a:off x="3085500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2" name="Google Shape;2362;p60"/>
            <p:cNvSpPr/>
            <p:nvPr/>
          </p:nvSpPr>
          <p:spPr>
            <a:xfrm>
              <a:off x="31035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3" name="Google Shape;2363;p60"/>
            <p:cNvSpPr/>
            <p:nvPr/>
          </p:nvSpPr>
          <p:spPr>
            <a:xfrm>
              <a:off x="31213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4" name="Google Shape;2364;p60"/>
            <p:cNvSpPr/>
            <p:nvPr/>
          </p:nvSpPr>
          <p:spPr>
            <a:xfrm>
              <a:off x="31392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5" name="Google Shape;2365;p60"/>
            <p:cNvSpPr/>
            <p:nvPr/>
          </p:nvSpPr>
          <p:spPr>
            <a:xfrm>
              <a:off x="31572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6" name="Google Shape;2366;p60"/>
            <p:cNvSpPr/>
            <p:nvPr/>
          </p:nvSpPr>
          <p:spPr>
            <a:xfrm>
              <a:off x="3175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7" name="Google Shape;2367;p60"/>
            <p:cNvSpPr/>
            <p:nvPr/>
          </p:nvSpPr>
          <p:spPr>
            <a:xfrm>
              <a:off x="31931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8" name="Google Shape;2368;p60"/>
            <p:cNvSpPr/>
            <p:nvPr/>
          </p:nvSpPr>
          <p:spPr>
            <a:xfrm>
              <a:off x="3210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69" name="Google Shape;2369;p60"/>
            <p:cNvSpPr/>
            <p:nvPr/>
          </p:nvSpPr>
          <p:spPr>
            <a:xfrm>
              <a:off x="3228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0" name="Google Shape;2370;p60"/>
            <p:cNvSpPr/>
            <p:nvPr/>
          </p:nvSpPr>
          <p:spPr>
            <a:xfrm>
              <a:off x="32468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1" name="Google Shape;2371;p60"/>
            <p:cNvSpPr/>
            <p:nvPr/>
          </p:nvSpPr>
          <p:spPr>
            <a:xfrm>
              <a:off x="32647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2" name="Google Shape;2372;p60"/>
            <p:cNvSpPr/>
            <p:nvPr/>
          </p:nvSpPr>
          <p:spPr>
            <a:xfrm>
              <a:off x="32827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3" name="Google Shape;2373;p60"/>
            <p:cNvSpPr/>
            <p:nvPr/>
          </p:nvSpPr>
          <p:spPr>
            <a:xfrm>
              <a:off x="33006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4" name="Google Shape;2374;p60"/>
            <p:cNvSpPr/>
            <p:nvPr/>
          </p:nvSpPr>
          <p:spPr>
            <a:xfrm>
              <a:off x="33184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5" name="Google Shape;2375;p60"/>
            <p:cNvSpPr/>
            <p:nvPr/>
          </p:nvSpPr>
          <p:spPr>
            <a:xfrm>
              <a:off x="33364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6" name="Google Shape;2376;p60"/>
            <p:cNvSpPr/>
            <p:nvPr/>
          </p:nvSpPr>
          <p:spPr>
            <a:xfrm>
              <a:off x="33543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7" name="Google Shape;2377;p60"/>
            <p:cNvSpPr/>
            <p:nvPr/>
          </p:nvSpPr>
          <p:spPr>
            <a:xfrm>
              <a:off x="33723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8" name="Google Shape;2378;p60"/>
            <p:cNvSpPr/>
            <p:nvPr/>
          </p:nvSpPr>
          <p:spPr>
            <a:xfrm>
              <a:off x="339022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79" name="Google Shape;2379;p60"/>
            <p:cNvSpPr/>
            <p:nvPr/>
          </p:nvSpPr>
          <p:spPr>
            <a:xfrm>
              <a:off x="3408075" y="43708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0" name="Google Shape;2380;p60"/>
            <p:cNvSpPr/>
            <p:nvPr/>
          </p:nvSpPr>
          <p:spPr>
            <a:xfrm>
              <a:off x="342610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1" name="Google Shape;2381;p60"/>
            <p:cNvSpPr/>
            <p:nvPr/>
          </p:nvSpPr>
          <p:spPr>
            <a:xfrm>
              <a:off x="34439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2" name="Google Shape;2382;p60"/>
            <p:cNvSpPr/>
            <p:nvPr/>
          </p:nvSpPr>
          <p:spPr>
            <a:xfrm>
              <a:off x="34619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3" name="Google Shape;2383;p60"/>
            <p:cNvSpPr/>
            <p:nvPr/>
          </p:nvSpPr>
          <p:spPr>
            <a:xfrm>
              <a:off x="347982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4" name="Google Shape;2384;p60"/>
            <p:cNvSpPr/>
            <p:nvPr/>
          </p:nvSpPr>
          <p:spPr>
            <a:xfrm>
              <a:off x="3497675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5" name="Google Shape;2385;p60"/>
            <p:cNvSpPr/>
            <p:nvPr/>
          </p:nvSpPr>
          <p:spPr>
            <a:xfrm>
              <a:off x="3533550" y="43708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6" name="Google Shape;2386;p60"/>
            <p:cNvSpPr/>
            <p:nvPr/>
          </p:nvSpPr>
          <p:spPr>
            <a:xfrm>
              <a:off x="2655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7" name="Google Shape;2387;p60"/>
            <p:cNvSpPr/>
            <p:nvPr/>
          </p:nvSpPr>
          <p:spPr>
            <a:xfrm>
              <a:off x="26733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8" name="Google Shape;2388;p60"/>
            <p:cNvSpPr/>
            <p:nvPr/>
          </p:nvSpPr>
          <p:spPr>
            <a:xfrm>
              <a:off x="26911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89" name="Google Shape;2389;p60"/>
            <p:cNvSpPr/>
            <p:nvPr/>
          </p:nvSpPr>
          <p:spPr>
            <a:xfrm>
              <a:off x="27091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0" name="Google Shape;2390;p60"/>
            <p:cNvSpPr/>
            <p:nvPr/>
          </p:nvSpPr>
          <p:spPr>
            <a:xfrm>
              <a:off x="27270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1" name="Google Shape;2391;p60"/>
            <p:cNvSpPr/>
            <p:nvPr/>
          </p:nvSpPr>
          <p:spPr>
            <a:xfrm>
              <a:off x="2745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2" name="Google Shape;2392;p60"/>
            <p:cNvSpPr/>
            <p:nvPr/>
          </p:nvSpPr>
          <p:spPr>
            <a:xfrm>
              <a:off x="27629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3" name="Google Shape;2393;p60"/>
            <p:cNvSpPr/>
            <p:nvPr/>
          </p:nvSpPr>
          <p:spPr>
            <a:xfrm>
              <a:off x="27807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4" name="Google Shape;2394;p60"/>
            <p:cNvSpPr/>
            <p:nvPr/>
          </p:nvSpPr>
          <p:spPr>
            <a:xfrm>
              <a:off x="27988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5" name="Google Shape;2395;p60"/>
            <p:cNvSpPr/>
            <p:nvPr/>
          </p:nvSpPr>
          <p:spPr>
            <a:xfrm>
              <a:off x="28166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6" name="Google Shape;2396;p60"/>
            <p:cNvSpPr/>
            <p:nvPr/>
          </p:nvSpPr>
          <p:spPr>
            <a:xfrm>
              <a:off x="3049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7" name="Google Shape;2397;p60"/>
            <p:cNvSpPr/>
            <p:nvPr/>
          </p:nvSpPr>
          <p:spPr>
            <a:xfrm>
              <a:off x="306765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8" name="Google Shape;2398;p60"/>
            <p:cNvSpPr/>
            <p:nvPr/>
          </p:nvSpPr>
          <p:spPr>
            <a:xfrm>
              <a:off x="3085500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99" name="Google Shape;2399;p60"/>
            <p:cNvSpPr/>
            <p:nvPr/>
          </p:nvSpPr>
          <p:spPr>
            <a:xfrm>
              <a:off x="31035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0" name="Google Shape;2400;p60"/>
            <p:cNvSpPr/>
            <p:nvPr/>
          </p:nvSpPr>
          <p:spPr>
            <a:xfrm>
              <a:off x="31392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1" name="Google Shape;2401;p60"/>
            <p:cNvSpPr/>
            <p:nvPr/>
          </p:nvSpPr>
          <p:spPr>
            <a:xfrm>
              <a:off x="31572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2" name="Google Shape;2402;p60"/>
            <p:cNvSpPr/>
            <p:nvPr/>
          </p:nvSpPr>
          <p:spPr>
            <a:xfrm>
              <a:off x="3175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3" name="Google Shape;2403;p60"/>
            <p:cNvSpPr/>
            <p:nvPr/>
          </p:nvSpPr>
          <p:spPr>
            <a:xfrm>
              <a:off x="31931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4" name="Google Shape;2404;p60"/>
            <p:cNvSpPr/>
            <p:nvPr/>
          </p:nvSpPr>
          <p:spPr>
            <a:xfrm>
              <a:off x="3210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5" name="Google Shape;2405;p60"/>
            <p:cNvSpPr/>
            <p:nvPr/>
          </p:nvSpPr>
          <p:spPr>
            <a:xfrm>
              <a:off x="3228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6" name="Google Shape;2406;p60"/>
            <p:cNvSpPr/>
            <p:nvPr/>
          </p:nvSpPr>
          <p:spPr>
            <a:xfrm>
              <a:off x="32468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7" name="Google Shape;2407;p60"/>
            <p:cNvSpPr/>
            <p:nvPr/>
          </p:nvSpPr>
          <p:spPr>
            <a:xfrm>
              <a:off x="32647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8" name="Google Shape;2408;p60"/>
            <p:cNvSpPr/>
            <p:nvPr/>
          </p:nvSpPr>
          <p:spPr>
            <a:xfrm>
              <a:off x="3282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09" name="Google Shape;2409;p60"/>
            <p:cNvSpPr/>
            <p:nvPr/>
          </p:nvSpPr>
          <p:spPr>
            <a:xfrm>
              <a:off x="33006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0" name="Google Shape;2410;p60"/>
            <p:cNvSpPr/>
            <p:nvPr/>
          </p:nvSpPr>
          <p:spPr>
            <a:xfrm>
              <a:off x="33184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1" name="Google Shape;2411;p60"/>
            <p:cNvSpPr/>
            <p:nvPr/>
          </p:nvSpPr>
          <p:spPr>
            <a:xfrm>
              <a:off x="33364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3" y="261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2" name="Google Shape;2412;p60"/>
            <p:cNvSpPr/>
            <p:nvPr/>
          </p:nvSpPr>
          <p:spPr>
            <a:xfrm>
              <a:off x="33543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3" name="Google Shape;2413;p60"/>
            <p:cNvSpPr/>
            <p:nvPr/>
          </p:nvSpPr>
          <p:spPr>
            <a:xfrm>
              <a:off x="33723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2" y="333"/>
                    <a:pt x="332" y="261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4" name="Google Shape;2414;p60"/>
            <p:cNvSpPr/>
            <p:nvPr/>
          </p:nvSpPr>
          <p:spPr>
            <a:xfrm>
              <a:off x="339022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5" name="Google Shape;2415;p60"/>
            <p:cNvSpPr/>
            <p:nvPr/>
          </p:nvSpPr>
          <p:spPr>
            <a:xfrm>
              <a:off x="3408075" y="43886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1"/>
                    <a:pt x="79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6" name="Google Shape;2416;p60"/>
            <p:cNvSpPr/>
            <p:nvPr/>
          </p:nvSpPr>
          <p:spPr>
            <a:xfrm>
              <a:off x="342610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7" name="Google Shape;2417;p60"/>
            <p:cNvSpPr/>
            <p:nvPr/>
          </p:nvSpPr>
          <p:spPr>
            <a:xfrm>
              <a:off x="34439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1"/>
                    <a:pt x="72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8" name="Google Shape;2418;p60"/>
            <p:cNvSpPr/>
            <p:nvPr/>
          </p:nvSpPr>
          <p:spPr>
            <a:xfrm>
              <a:off x="34619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19" name="Google Shape;2419;p60"/>
            <p:cNvSpPr/>
            <p:nvPr/>
          </p:nvSpPr>
          <p:spPr>
            <a:xfrm>
              <a:off x="347982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6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0" name="Google Shape;2420;p60"/>
            <p:cNvSpPr/>
            <p:nvPr/>
          </p:nvSpPr>
          <p:spPr>
            <a:xfrm>
              <a:off x="3497675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1"/>
                    <a:pt x="80" y="333"/>
                    <a:pt x="167" y="333"/>
                  </a:cubicBezTo>
                  <a:cubicBezTo>
                    <a:pt x="260" y="333"/>
                    <a:pt x="332" y="261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1" name="Google Shape;2421;p60"/>
            <p:cNvSpPr/>
            <p:nvPr/>
          </p:nvSpPr>
          <p:spPr>
            <a:xfrm>
              <a:off x="35335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1" y="333"/>
                    <a:pt x="333" y="261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2" name="Google Shape;2422;p60"/>
            <p:cNvSpPr/>
            <p:nvPr/>
          </p:nvSpPr>
          <p:spPr>
            <a:xfrm>
              <a:off x="2655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3" name="Google Shape;2423;p60"/>
            <p:cNvSpPr/>
            <p:nvPr/>
          </p:nvSpPr>
          <p:spPr>
            <a:xfrm>
              <a:off x="26733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4" name="Google Shape;2424;p60"/>
            <p:cNvSpPr/>
            <p:nvPr/>
          </p:nvSpPr>
          <p:spPr>
            <a:xfrm>
              <a:off x="26911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5" name="Google Shape;2425;p60"/>
            <p:cNvSpPr/>
            <p:nvPr/>
          </p:nvSpPr>
          <p:spPr>
            <a:xfrm>
              <a:off x="27091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6" name="Google Shape;2426;p60"/>
            <p:cNvSpPr/>
            <p:nvPr/>
          </p:nvSpPr>
          <p:spPr>
            <a:xfrm>
              <a:off x="27270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7" name="Google Shape;2427;p60"/>
            <p:cNvSpPr/>
            <p:nvPr/>
          </p:nvSpPr>
          <p:spPr>
            <a:xfrm>
              <a:off x="2745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8" name="Google Shape;2428;p60"/>
            <p:cNvSpPr/>
            <p:nvPr/>
          </p:nvSpPr>
          <p:spPr>
            <a:xfrm>
              <a:off x="27629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29" name="Google Shape;2429;p60"/>
            <p:cNvSpPr/>
            <p:nvPr/>
          </p:nvSpPr>
          <p:spPr>
            <a:xfrm>
              <a:off x="27807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0" name="Google Shape;2430;p60"/>
            <p:cNvSpPr/>
            <p:nvPr/>
          </p:nvSpPr>
          <p:spPr>
            <a:xfrm>
              <a:off x="27988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1" name="Google Shape;2431;p60"/>
            <p:cNvSpPr/>
            <p:nvPr/>
          </p:nvSpPr>
          <p:spPr>
            <a:xfrm>
              <a:off x="28166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2" name="Google Shape;2432;p60"/>
            <p:cNvSpPr/>
            <p:nvPr/>
          </p:nvSpPr>
          <p:spPr>
            <a:xfrm>
              <a:off x="3031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3" name="Google Shape;2433;p60"/>
            <p:cNvSpPr/>
            <p:nvPr/>
          </p:nvSpPr>
          <p:spPr>
            <a:xfrm>
              <a:off x="3031750" y="43886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60" y="333"/>
                    <a:pt x="333" y="261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4" name="Google Shape;2434;p60"/>
            <p:cNvSpPr/>
            <p:nvPr/>
          </p:nvSpPr>
          <p:spPr>
            <a:xfrm>
              <a:off x="3049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5" name="Google Shape;2435;p60"/>
            <p:cNvSpPr/>
            <p:nvPr/>
          </p:nvSpPr>
          <p:spPr>
            <a:xfrm>
              <a:off x="3067650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6" name="Google Shape;2436;p60"/>
            <p:cNvSpPr/>
            <p:nvPr/>
          </p:nvSpPr>
          <p:spPr>
            <a:xfrm>
              <a:off x="31035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7" name="Google Shape;2437;p60"/>
            <p:cNvSpPr/>
            <p:nvPr/>
          </p:nvSpPr>
          <p:spPr>
            <a:xfrm>
              <a:off x="31213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8" name="Google Shape;2438;p60"/>
            <p:cNvSpPr/>
            <p:nvPr/>
          </p:nvSpPr>
          <p:spPr>
            <a:xfrm>
              <a:off x="312137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39" name="Google Shape;2439;p60"/>
            <p:cNvSpPr/>
            <p:nvPr/>
          </p:nvSpPr>
          <p:spPr>
            <a:xfrm>
              <a:off x="31392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0" name="Google Shape;2440;p60"/>
            <p:cNvSpPr/>
            <p:nvPr/>
          </p:nvSpPr>
          <p:spPr>
            <a:xfrm>
              <a:off x="3139225" y="4423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1" name="Google Shape;2441;p60"/>
            <p:cNvSpPr/>
            <p:nvPr/>
          </p:nvSpPr>
          <p:spPr>
            <a:xfrm>
              <a:off x="31572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2" name="Google Shape;2442;p60"/>
            <p:cNvSpPr/>
            <p:nvPr/>
          </p:nvSpPr>
          <p:spPr>
            <a:xfrm>
              <a:off x="315725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3" name="Google Shape;2443;p60"/>
            <p:cNvSpPr/>
            <p:nvPr/>
          </p:nvSpPr>
          <p:spPr>
            <a:xfrm>
              <a:off x="3175100" y="44240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4" name="Google Shape;2444;p60"/>
            <p:cNvSpPr/>
            <p:nvPr/>
          </p:nvSpPr>
          <p:spPr>
            <a:xfrm>
              <a:off x="3175100" y="44483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5" name="Google Shape;2445;p60"/>
            <p:cNvSpPr/>
            <p:nvPr/>
          </p:nvSpPr>
          <p:spPr>
            <a:xfrm>
              <a:off x="3175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6" name="Google Shape;2446;p60"/>
            <p:cNvSpPr/>
            <p:nvPr/>
          </p:nvSpPr>
          <p:spPr>
            <a:xfrm>
              <a:off x="31931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7" name="Google Shape;2447;p60"/>
            <p:cNvSpPr/>
            <p:nvPr/>
          </p:nvSpPr>
          <p:spPr>
            <a:xfrm>
              <a:off x="3210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8" name="Google Shape;2448;p60"/>
            <p:cNvSpPr/>
            <p:nvPr/>
          </p:nvSpPr>
          <p:spPr>
            <a:xfrm>
              <a:off x="3228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49" name="Google Shape;2449;p60"/>
            <p:cNvSpPr/>
            <p:nvPr/>
          </p:nvSpPr>
          <p:spPr>
            <a:xfrm>
              <a:off x="32468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0" name="Google Shape;2450;p60"/>
            <p:cNvSpPr/>
            <p:nvPr/>
          </p:nvSpPr>
          <p:spPr>
            <a:xfrm>
              <a:off x="32647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1" name="Google Shape;2451;p60"/>
            <p:cNvSpPr/>
            <p:nvPr/>
          </p:nvSpPr>
          <p:spPr>
            <a:xfrm>
              <a:off x="32827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2" name="Google Shape;2452;p60"/>
            <p:cNvSpPr/>
            <p:nvPr/>
          </p:nvSpPr>
          <p:spPr>
            <a:xfrm>
              <a:off x="33006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0" y="72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3" name="Google Shape;2453;p60"/>
            <p:cNvSpPr/>
            <p:nvPr/>
          </p:nvSpPr>
          <p:spPr>
            <a:xfrm>
              <a:off x="33184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4" name="Google Shape;2454;p60"/>
            <p:cNvSpPr/>
            <p:nvPr/>
          </p:nvSpPr>
          <p:spPr>
            <a:xfrm>
              <a:off x="33364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5" name="Google Shape;2455;p60"/>
            <p:cNvSpPr/>
            <p:nvPr/>
          </p:nvSpPr>
          <p:spPr>
            <a:xfrm>
              <a:off x="33543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6" name="Google Shape;2456;p60"/>
            <p:cNvSpPr/>
            <p:nvPr/>
          </p:nvSpPr>
          <p:spPr>
            <a:xfrm>
              <a:off x="33723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7" name="Google Shape;2457;p60"/>
            <p:cNvSpPr/>
            <p:nvPr/>
          </p:nvSpPr>
          <p:spPr>
            <a:xfrm>
              <a:off x="339022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8" name="Google Shape;2458;p60"/>
            <p:cNvSpPr/>
            <p:nvPr/>
          </p:nvSpPr>
          <p:spPr>
            <a:xfrm>
              <a:off x="3408075" y="44067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59" name="Google Shape;2459;p60"/>
            <p:cNvSpPr/>
            <p:nvPr/>
          </p:nvSpPr>
          <p:spPr>
            <a:xfrm>
              <a:off x="342610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0" name="Google Shape;2460;p60"/>
            <p:cNvSpPr/>
            <p:nvPr/>
          </p:nvSpPr>
          <p:spPr>
            <a:xfrm>
              <a:off x="34439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1" name="Google Shape;2461;p60"/>
            <p:cNvSpPr/>
            <p:nvPr/>
          </p:nvSpPr>
          <p:spPr>
            <a:xfrm>
              <a:off x="346197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2" name="Google Shape;2462;p60"/>
            <p:cNvSpPr/>
            <p:nvPr/>
          </p:nvSpPr>
          <p:spPr>
            <a:xfrm>
              <a:off x="3479825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3" name="Google Shape;2463;p60"/>
            <p:cNvSpPr/>
            <p:nvPr/>
          </p:nvSpPr>
          <p:spPr>
            <a:xfrm>
              <a:off x="3533550" y="44067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4" name="Google Shape;2464;p60"/>
            <p:cNvSpPr/>
            <p:nvPr/>
          </p:nvSpPr>
          <p:spPr>
            <a:xfrm>
              <a:off x="2655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5" name="Google Shape;2465;p60"/>
            <p:cNvSpPr/>
            <p:nvPr/>
          </p:nvSpPr>
          <p:spPr>
            <a:xfrm>
              <a:off x="26733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6" name="Google Shape;2466;p60"/>
            <p:cNvSpPr/>
            <p:nvPr/>
          </p:nvSpPr>
          <p:spPr>
            <a:xfrm>
              <a:off x="26911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7" name="Google Shape;2467;p60"/>
            <p:cNvSpPr/>
            <p:nvPr/>
          </p:nvSpPr>
          <p:spPr>
            <a:xfrm>
              <a:off x="27091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8" name="Google Shape;2468;p60"/>
            <p:cNvSpPr/>
            <p:nvPr/>
          </p:nvSpPr>
          <p:spPr>
            <a:xfrm>
              <a:off x="27270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69" name="Google Shape;2469;p60"/>
            <p:cNvSpPr/>
            <p:nvPr/>
          </p:nvSpPr>
          <p:spPr>
            <a:xfrm>
              <a:off x="2745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0" name="Google Shape;2470;p60"/>
            <p:cNvSpPr/>
            <p:nvPr/>
          </p:nvSpPr>
          <p:spPr>
            <a:xfrm>
              <a:off x="27629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1" name="Google Shape;2471;p60"/>
            <p:cNvSpPr/>
            <p:nvPr/>
          </p:nvSpPr>
          <p:spPr>
            <a:xfrm>
              <a:off x="27807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2" name="Google Shape;2472;p60"/>
            <p:cNvSpPr/>
            <p:nvPr/>
          </p:nvSpPr>
          <p:spPr>
            <a:xfrm>
              <a:off x="27988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3" name="Google Shape;2473;p60"/>
            <p:cNvSpPr/>
            <p:nvPr/>
          </p:nvSpPr>
          <p:spPr>
            <a:xfrm>
              <a:off x="306765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4" name="Google Shape;2474;p60"/>
            <p:cNvSpPr/>
            <p:nvPr/>
          </p:nvSpPr>
          <p:spPr>
            <a:xfrm>
              <a:off x="3085500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5" name="Google Shape;2475;p60"/>
            <p:cNvSpPr/>
            <p:nvPr/>
          </p:nvSpPr>
          <p:spPr>
            <a:xfrm>
              <a:off x="31931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6" name="Google Shape;2476;p60"/>
            <p:cNvSpPr/>
            <p:nvPr/>
          </p:nvSpPr>
          <p:spPr>
            <a:xfrm>
              <a:off x="3210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7" name="Google Shape;2477;p60"/>
            <p:cNvSpPr/>
            <p:nvPr/>
          </p:nvSpPr>
          <p:spPr>
            <a:xfrm>
              <a:off x="32288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8" name="Google Shape;2478;p60"/>
            <p:cNvSpPr/>
            <p:nvPr/>
          </p:nvSpPr>
          <p:spPr>
            <a:xfrm>
              <a:off x="32468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79" name="Google Shape;2479;p60"/>
            <p:cNvSpPr/>
            <p:nvPr/>
          </p:nvSpPr>
          <p:spPr>
            <a:xfrm>
              <a:off x="32647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0" name="Google Shape;2480;p60"/>
            <p:cNvSpPr/>
            <p:nvPr/>
          </p:nvSpPr>
          <p:spPr>
            <a:xfrm>
              <a:off x="32827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1" name="Google Shape;2481;p60"/>
            <p:cNvSpPr/>
            <p:nvPr/>
          </p:nvSpPr>
          <p:spPr>
            <a:xfrm>
              <a:off x="33006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80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2" name="Google Shape;2482;p60"/>
            <p:cNvSpPr/>
            <p:nvPr/>
          </p:nvSpPr>
          <p:spPr>
            <a:xfrm>
              <a:off x="33184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3" name="Google Shape;2483;p60"/>
            <p:cNvSpPr/>
            <p:nvPr/>
          </p:nvSpPr>
          <p:spPr>
            <a:xfrm>
              <a:off x="33364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4" name="Google Shape;2484;p60"/>
            <p:cNvSpPr/>
            <p:nvPr/>
          </p:nvSpPr>
          <p:spPr>
            <a:xfrm>
              <a:off x="335432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5" name="Google Shape;2485;p60"/>
            <p:cNvSpPr/>
            <p:nvPr/>
          </p:nvSpPr>
          <p:spPr>
            <a:xfrm>
              <a:off x="33723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6" name="Google Shape;2486;p60"/>
            <p:cNvSpPr/>
            <p:nvPr/>
          </p:nvSpPr>
          <p:spPr>
            <a:xfrm>
              <a:off x="339022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7" name="Google Shape;2487;p60"/>
            <p:cNvSpPr/>
            <p:nvPr/>
          </p:nvSpPr>
          <p:spPr>
            <a:xfrm>
              <a:off x="3408075" y="44245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8" name="Google Shape;2488;p60"/>
            <p:cNvSpPr/>
            <p:nvPr/>
          </p:nvSpPr>
          <p:spPr>
            <a:xfrm>
              <a:off x="34261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89" name="Google Shape;2489;p60"/>
            <p:cNvSpPr/>
            <p:nvPr/>
          </p:nvSpPr>
          <p:spPr>
            <a:xfrm>
              <a:off x="34439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0" name="Google Shape;2490;p60"/>
            <p:cNvSpPr/>
            <p:nvPr/>
          </p:nvSpPr>
          <p:spPr>
            <a:xfrm>
              <a:off x="3461975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1" name="Google Shape;2491;p60"/>
            <p:cNvSpPr/>
            <p:nvPr/>
          </p:nvSpPr>
          <p:spPr>
            <a:xfrm>
              <a:off x="351570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2" name="Google Shape;2492;p60"/>
            <p:cNvSpPr/>
            <p:nvPr/>
          </p:nvSpPr>
          <p:spPr>
            <a:xfrm>
              <a:off x="3533550" y="44245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3" name="Google Shape;2493;p60"/>
            <p:cNvSpPr/>
            <p:nvPr/>
          </p:nvSpPr>
          <p:spPr>
            <a:xfrm>
              <a:off x="26733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4" name="Google Shape;2494;p60"/>
            <p:cNvSpPr/>
            <p:nvPr/>
          </p:nvSpPr>
          <p:spPr>
            <a:xfrm>
              <a:off x="26911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5" name="Google Shape;2495;p60"/>
            <p:cNvSpPr/>
            <p:nvPr/>
          </p:nvSpPr>
          <p:spPr>
            <a:xfrm>
              <a:off x="27091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6" name="Google Shape;2496;p60"/>
            <p:cNvSpPr/>
            <p:nvPr/>
          </p:nvSpPr>
          <p:spPr>
            <a:xfrm>
              <a:off x="27270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7" name="Google Shape;2497;p60"/>
            <p:cNvSpPr/>
            <p:nvPr/>
          </p:nvSpPr>
          <p:spPr>
            <a:xfrm>
              <a:off x="2745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8" name="Google Shape;2498;p60"/>
            <p:cNvSpPr/>
            <p:nvPr/>
          </p:nvSpPr>
          <p:spPr>
            <a:xfrm>
              <a:off x="27629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99" name="Google Shape;2499;p60"/>
            <p:cNvSpPr/>
            <p:nvPr/>
          </p:nvSpPr>
          <p:spPr>
            <a:xfrm>
              <a:off x="27807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0" name="Google Shape;2500;p60"/>
            <p:cNvSpPr/>
            <p:nvPr/>
          </p:nvSpPr>
          <p:spPr>
            <a:xfrm>
              <a:off x="27988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1" name="Google Shape;2501;p60"/>
            <p:cNvSpPr/>
            <p:nvPr/>
          </p:nvSpPr>
          <p:spPr>
            <a:xfrm>
              <a:off x="3031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2" name="Google Shape;2502;p60"/>
            <p:cNvSpPr/>
            <p:nvPr/>
          </p:nvSpPr>
          <p:spPr>
            <a:xfrm>
              <a:off x="3049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3" name="Google Shape;2503;p60"/>
            <p:cNvSpPr/>
            <p:nvPr/>
          </p:nvSpPr>
          <p:spPr>
            <a:xfrm>
              <a:off x="306765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4" name="Google Shape;2504;p60"/>
            <p:cNvSpPr/>
            <p:nvPr/>
          </p:nvSpPr>
          <p:spPr>
            <a:xfrm>
              <a:off x="3085500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5" name="Google Shape;2505;p60"/>
            <p:cNvSpPr/>
            <p:nvPr/>
          </p:nvSpPr>
          <p:spPr>
            <a:xfrm>
              <a:off x="31035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6" name="Google Shape;2506;p60"/>
            <p:cNvSpPr/>
            <p:nvPr/>
          </p:nvSpPr>
          <p:spPr>
            <a:xfrm>
              <a:off x="31931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7" name="Google Shape;2507;p60"/>
            <p:cNvSpPr/>
            <p:nvPr/>
          </p:nvSpPr>
          <p:spPr>
            <a:xfrm>
              <a:off x="3210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8" name="Google Shape;2508;p60"/>
            <p:cNvSpPr/>
            <p:nvPr/>
          </p:nvSpPr>
          <p:spPr>
            <a:xfrm>
              <a:off x="32288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09" name="Google Shape;2509;p60"/>
            <p:cNvSpPr/>
            <p:nvPr/>
          </p:nvSpPr>
          <p:spPr>
            <a:xfrm>
              <a:off x="32468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0" name="Google Shape;2510;p60"/>
            <p:cNvSpPr/>
            <p:nvPr/>
          </p:nvSpPr>
          <p:spPr>
            <a:xfrm>
              <a:off x="32647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1" name="Google Shape;2511;p60"/>
            <p:cNvSpPr/>
            <p:nvPr/>
          </p:nvSpPr>
          <p:spPr>
            <a:xfrm>
              <a:off x="32827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2" name="Google Shape;2512;p60"/>
            <p:cNvSpPr/>
            <p:nvPr/>
          </p:nvSpPr>
          <p:spPr>
            <a:xfrm>
              <a:off x="33006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0" y="73"/>
                    <a:pt x="0" y="166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3" name="Google Shape;2513;p60"/>
            <p:cNvSpPr/>
            <p:nvPr/>
          </p:nvSpPr>
          <p:spPr>
            <a:xfrm>
              <a:off x="33184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3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4" name="Google Shape;2514;p60"/>
            <p:cNvSpPr/>
            <p:nvPr/>
          </p:nvSpPr>
          <p:spPr>
            <a:xfrm>
              <a:off x="33364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5" name="Google Shape;2515;p60"/>
            <p:cNvSpPr/>
            <p:nvPr/>
          </p:nvSpPr>
          <p:spPr>
            <a:xfrm>
              <a:off x="335432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6" name="Google Shape;2516;p60"/>
            <p:cNvSpPr/>
            <p:nvPr/>
          </p:nvSpPr>
          <p:spPr>
            <a:xfrm>
              <a:off x="33723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7" name="Google Shape;2517;p60"/>
            <p:cNvSpPr/>
            <p:nvPr/>
          </p:nvSpPr>
          <p:spPr>
            <a:xfrm>
              <a:off x="339022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8" name="Google Shape;2518;p60"/>
            <p:cNvSpPr/>
            <p:nvPr/>
          </p:nvSpPr>
          <p:spPr>
            <a:xfrm>
              <a:off x="3408075" y="44426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19" name="Google Shape;2519;p60"/>
            <p:cNvSpPr/>
            <p:nvPr/>
          </p:nvSpPr>
          <p:spPr>
            <a:xfrm>
              <a:off x="342610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0" name="Google Shape;2520;p60"/>
            <p:cNvSpPr/>
            <p:nvPr/>
          </p:nvSpPr>
          <p:spPr>
            <a:xfrm>
              <a:off x="3443950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1" name="Google Shape;2521;p60"/>
            <p:cNvSpPr/>
            <p:nvPr/>
          </p:nvSpPr>
          <p:spPr>
            <a:xfrm>
              <a:off x="3461975" y="44426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3" y="0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2" name="Google Shape;2522;p60"/>
            <p:cNvSpPr/>
            <p:nvPr/>
          </p:nvSpPr>
          <p:spPr>
            <a:xfrm>
              <a:off x="26733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3" name="Google Shape;2523;p60"/>
            <p:cNvSpPr/>
            <p:nvPr/>
          </p:nvSpPr>
          <p:spPr>
            <a:xfrm>
              <a:off x="26911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4" name="Google Shape;2524;p60"/>
            <p:cNvSpPr/>
            <p:nvPr/>
          </p:nvSpPr>
          <p:spPr>
            <a:xfrm>
              <a:off x="27091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5" name="Google Shape;2525;p60"/>
            <p:cNvSpPr/>
            <p:nvPr/>
          </p:nvSpPr>
          <p:spPr>
            <a:xfrm>
              <a:off x="27270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6" name="Google Shape;2526;p60"/>
            <p:cNvSpPr/>
            <p:nvPr/>
          </p:nvSpPr>
          <p:spPr>
            <a:xfrm>
              <a:off x="27629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7" name="Google Shape;2527;p60"/>
            <p:cNvSpPr/>
            <p:nvPr/>
          </p:nvSpPr>
          <p:spPr>
            <a:xfrm>
              <a:off x="27807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8" name="Google Shape;2528;p60"/>
            <p:cNvSpPr/>
            <p:nvPr/>
          </p:nvSpPr>
          <p:spPr>
            <a:xfrm>
              <a:off x="27988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29" name="Google Shape;2529;p60"/>
            <p:cNvSpPr/>
            <p:nvPr/>
          </p:nvSpPr>
          <p:spPr>
            <a:xfrm>
              <a:off x="3031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0" name="Google Shape;2530;p60"/>
            <p:cNvSpPr/>
            <p:nvPr/>
          </p:nvSpPr>
          <p:spPr>
            <a:xfrm>
              <a:off x="3049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1" name="Google Shape;2531;p60"/>
            <p:cNvSpPr/>
            <p:nvPr/>
          </p:nvSpPr>
          <p:spPr>
            <a:xfrm>
              <a:off x="306765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2" name="Google Shape;2532;p60"/>
            <p:cNvSpPr/>
            <p:nvPr/>
          </p:nvSpPr>
          <p:spPr>
            <a:xfrm>
              <a:off x="3085500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3" name="Google Shape;2533;p60"/>
            <p:cNvSpPr/>
            <p:nvPr/>
          </p:nvSpPr>
          <p:spPr>
            <a:xfrm>
              <a:off x="31035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4" name="Google Shape;2534;p60"/>
            <p:cNvSpPr/>
            <p:nvPr/>
          </p:nvSpPr>
          <p:spPr>
            <a:xfrm>
              <a:off x="31213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5" name="Google Shape;2535;p60"/>
            <p:cNvSpPr/>
            <p:nvPr/>
          </p:nvSpPr>
          <p:spPr>
            <a:xfrm>
              <a:off x="31392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6" name="Google Shape;2536;p60"/>
            <p:cNvSpPr/>
            <p:nvPr/>
          </p:nvSpPr>
          <p:spPr>
            <a:xfrm>
              <a:off x="3139225" y="4444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7" name="Google Shape;2537;p60"/>
            <p:cNvSpPr/>
            <p:nvPr/>
          </p:nvSpPr>
          <p:spPr>
            <a:xfrm>
              <a:off x="31572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8" name="Google Shape;2538;p60"/>
            <p:cNvSpPr/>
            <p:nvPr/>
          </p:nvSpPr>
          <p:spPr>
            <a:xfrm>
              <a:off x="3175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39" name="Google Shape;2539;p60"/>
            <p:cNvSpPr/>
            <p:nvPr/>
          </p:nvSpPr>
          <p:spPr>
            <a:xfrm>
              <a:off x="31931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0" name="Google Shape;2540;p60"/>
            <p:cNvSpPr/>
            <p:nvPr/>
          </p:nvSpPr>
          <p:spPr>
            <a:xfrm>
              <a:off x="3210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1" name="Google Shape;2541;p60"/>
            <p:cNvSpPr/>
            <p:nvPr/>
          </p:nvSpPr>
          <p:spPr>
            <a:xfrm>
              <a:off x="32288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7" y="333"/>
                  </a:cubicBezTo>
                  <a:cubicBezTo>
                    <a:pt x="261" y="333"/>
                    <a:pt x="333" y="253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2" name="Google Shape;2542;p60"/>
            <p:cNvSpPr/>
            <p:nvPr/>
          </p:nvSpPr>
          <p:spPr>
            <a:xfrm>
              <a:off x="32647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3" name="Google Shape;2543;p60"/>
            <p:cNvSpPr/>
            <p:nvPr/>
          </p:nvSpPr>
          <p:spPr>
            <a:xfrm>
              <a:off x="32827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4" name="Google Shape;2544;p60"/>
            <p:cNvSpPr/>
            <p:nvPr/>
          </p:nvSpPr>
          <p:spPr>
            <a:xfrm>
              <a:off x="33006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53"/>
                    <a:pt x="73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5" name="Google Shape;2545;p60"/>
            <p:cNvSpPr/>
            <p:nvPr/>
          </p:nvSpPr>
          <p:spPr>
            <a:xfrm>
              <a:off x="33184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6" name="Google Shape;2546;p60"/>
            <p:cNvSpPr/>
            <p:nvPr/>
          </p:nvSpPr>
          <p:spPr>
            <a:xfrm>
              <a:off x="33364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3" y="253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7" name="Google Shape;2547;p60"/>
            <p:cNvSpPr/>
            <p:nvPr/>
          </p:nvSpPr>
          <p:spPr>
            <a:xfrm>
              <a:off x="335432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60" y="333"/>
                    <a:pt x="333" y="253"/>
                    <a:pt x="333" y="167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8" name="Google Shape;2548;p60"/>
            <p:cNvSpPr/>
            <p:nvPr/>
          </p:nvSpPr>
          <p:spPr>
            <a:xfrm>
              <a:off x="33723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2" y="333"/>
                    <a:pt x="332" y="253"/>
                    <a:pt x="332" y="167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49" name="Google Shape;2549;p60"/>
            <p:cNvSpPr/>
            <p:nvPr/>
          </p:nvSpPr>
          <p:spPr>
            <a:xfrm>
              <a:off x="339022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0" name="Google Shape;2550;p60"/>
            <p:cNvSpPr/>
            <p:nvPr/>
          </p:nvSpPr>
          <p:spPr>
            <a:xfrm>
              <a:off x="3408075" y="44606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53"/>
                    <a:pt x="79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1" name="Google Shape;2551;p60"/>
            <p:cNvSpPr/>
            <p:nvPr/>
          </p:nvSpPr>
          <p:spPr>
            <a:xfrm>
              <a:off x="342610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2" name="Google Shape;2552;p60"/>
            <p:cNvSpPr/>
            <p:nvPr/>
          </p:nvSpPr>
          <p:spPr>
            <a:xfrm>
              <a:off x="3443950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3" name="Google Shape;2553;p60"/>
            <p:cNvSpPr/>
            <p:nvPr/>
          </p:nvSpPr>
          <p:spPr>
            <a:xfrm>
              <a:off x="3461975" y="44606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6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4" name="Google Shape;2554;p60"/>
            <p:cNvSpPr/>
            <p:nvPr/>
          </p:nvSpPr>
          <p:spPr>
            <a:xfrm>
              <a:off x="26733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5" name="Google Shape;2555;p60"/>
            <p:cNvSpPr/>
            <p:nvPr/>
          </p:nvSpPr>
          <p:spPr>
            <a:xfrm>
              <a:off x="26911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6" name="Google Shape;2556;p60"/>
            <p:cNvSpPr/>
            <p:nvPr/>
          </p:nvSpPr>
          <p:spPr>
            <a:xfrm>
              <a:off x="27091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7" name="Google Shape;2557;p60"/>
            <p:cNvSpPr/>
            <p:nvPr/>
          </p:nvSpPr>
          <p:spPr>
            <a:xfrm>
              <a:off x="27270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8" name="Google Shape;2558;p60"/>
            <p:cNvSpPr/>
            <p:nvPr/>
          </p:nvSpPr>
          <p:spPr>
            <a:xfrm>
              <a:off x="30139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59" name="Google Shape;2559;p60"/>
            <p:cNvSpPr/>
            <p:nvPr/>
          </p:nvSpPr>
          <p:spPr>
            <a:xfrm>
              <a:off x="3031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0" name="Google Shape;2560;p60"/>
            <p:cNvSpPr/>
            <p:nvPr/>
          </p:nvSpPr>
          <p:spPr>
            <a:xfrm>
              <a:off x="3049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1" name="Google Shape;2561;p60"/>
            <p:cNvSpPr/>
            <p:nvPr/>
          </p:nvSpPr>
          <p:spPr>
            <a:xfrm>
              <a:off x="306765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2" name="Google Shape;2562;p60"/>
            <p:cNvSpPr/>
            <p:nvPr/>
          </p:nvSpPr>
          <p:spPr>
            <a:xfrm>
              <a:off x="3085500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3" name="Google Shape;2563;p60"/>
            <p:cNvSpPr/>
            <p:nvPr/>
          </p:nvSpPr>
          <p:spPr>
            <a:xfrm>
              <a:off x="31035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4" name="Google Shape;2564;p60"/>
            <p:cNvSpPr/>
            <p:nvPr/>
          </p:nvSpPr>
          <p:spPr>
            <a:xfrm>
              <a:off x="31213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5" name="Google Shape;2565;p60"/>
            <p:cNvSpPr/>
            <p:nvPr/>
          </p:nvSpPr>
          <p:spPr>
            <a:xfrm>
              <a:off x="31392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6" name="Google Shape;2566;p60"/>
            <p:cNvSpPr/>
            <p:nvPr/>
          </p:nvSpPr>
          <p:spPr>
            <a:xfrm>
              <a:off x="31572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7" name="Google Shape;2567;p60"/>
            <p:cNvSpPr/>
            <p:nvPr/>
          </p:nvSpPr>
          <p:spPr>
            <a:xfrm>
              <a:off x="3175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8" name="Google Shape;2568;p60"/>
            <p:cNvSpPr/>
            <p:nvPr/>
          </p:nvSpPr>
          <p:spPr>
            <a:xfrm>
              <a:off x="3210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69" name="Google Shape;2569;p60"/>
            <p:cNvSpPr/>
            <p:nvPr/>
          </p:nvSpPr>
          <p:spPr>
            <a:xfrm>
              <a:off x="32288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0" name="Google Shape;2570;p60"/>
            <p:cNvSpPr/>
            <p:nvPr/>
          </p:nvSpPr>
          <p:spPr>
            <a:xfrm>
              <a:off x="32468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1" name="Google Shape;2571;p60"/>
            <p:cNvSpPr/>
            <p:nvPr/>
          </p:nvSpPr>
          <p:spPr>
            <a:xfrm>
              <a:off x="32827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2" name="Google Shape;2572;p60"/>
            <p:cNvSpPr/>
            <p:nvPr/>
          </p:nvSpPr>
          <p:spPr>
            <a:xfrm>
              <a:off x="33006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80"/>
                    <a:pt x="0" y="167"/>
                  </a:cubicBezTo>
                  <a:cubicBezTo>
                    <a:pt x="0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3" name="Google Shape;2573;p60"/>
            <p:cNvSpPr/>
            <p:nvPr/>
          </p:nvSpPr>
          <p:spPr>
            <a:xfrm>
              <a:off x="33184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1" y="80"/>
                    <a:pt x="1" y="167"/>
                  </a:cubicBezTo>
                  <a:cubicBezTo>
                    <a:pt x="1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4" name="Google Shape;2574;p60"/>
            <p:cNvSpPr/>
            <p:nvPr/>
          </p:nvSpPr>
          <p:spPr>
            <a:xfrm>
              <a:off x="33364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5" name="Google Shape;2575;p60"/>
            <p:cNvSpPr/>
            <p:nvPr/>
          </p:nvSpPr>
          <p:spPr>
            <a:xfrm>
              <a:off x="335432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3" y="260"/>
                    <a:pt x="333" y="167"/>
                  </a:cubicBezTo>
                  <a:cubicBezTo>
                    <a:pt x="333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6" name="Google Shape;2576;p60"/>
            <p:cNvSpPr/>
            <p:nvPr/>
          </p:nvSpPr>
          <p:spPr>
            <a:xfrm>
              <a:off x="33723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2" y="333"/>
                    <a:pt x="332" y="260"/>
                    <a:pt x="332" y="167"/>
                  </a:cubicBezTo>
                  <a:cubicBezTo>
                    <a:pt x="332" y="80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7" name="Google Shape;2577;p60"/>
            <p:cNvSpPr/>
            <p:nvPr/>
          </p:nvSpPr>
          <p:spPr>
            <a:xfrm>
              <a:off x="339022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8" name="Google Shape;2578;p60"/>
            <p:cNvSpPr/>
            <p:nvPr/>
          </p:nvSpPr>
          <p:spPr>
            <a:xfrm>
              <a:off x="3408075" y="44784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79" name="Google Shape;2579;p60"/>
            <p:cNvSpPr/>
            <p:nvPr/>
          </p:nvSpPr>
          <p:spPr>
            <a:xfrm>
              <a:off x="342610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0" name="Google Shape;2580;p60"/>
            <p:cNvSpPr/>
            <p:nvPr/>
          </p:nvSpPr>
          <p:spPr>
            <a:xfrm>
              <a:off x="3443950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1" name="Google Shape;2581;p60"/>
            <p:cNvSpPr/>
            <p:nvPr/>
          </p:nvSpPr>
          <p:spPr>
            <a:xfrm>
              <a:off x="3461975" y="44784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2" name="Google Shape;2582;p60"/>
            <p:cNvSpPr/>
            <p:nvPr/>
          </p:nvSpPr>
          <p:spPr>
            <a:xfrm>
              <a:off x="27091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3" name="Google Shape;2583;p60"/>
            <p:cNvSpPr/>
            <p:nvPr/>
          </p:nvSpPr>
          <p:spPr>
            <a:xfrm>
              <a:off x="27270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4" name="Google Shape;2584;p60"/>
            <p:cNvSpPr/>
            <p:nvPr/>
          </p:nvSpPr>
          <p:spPr>
            <a:xfrm>
              <a:off x="2745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5" name="Google Shape;2585;p60"/>
            <p:cNvSpPr/>
            <p:nvPr/>
          </p:nvSpPr>
          <p:spPr>
            <a:xfrm>
              <a:off x="27807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6" name="Google Shape;2586;p60"/>
            <p:cNvSpPr/>
            <p:nvPr/>
          </p:nvSpPr>
          <p:spPr>
            <a:xfrm>
              <a:off x="28166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7" name="Google Shape;2587;p60"/>
            <p:cNvSpPr/>
            <p:nvPr/>
          </p:nvSpPr>
          <p:spPr>
            <a:xfrm>
              <a:off x="2834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8" name="Google Shape;2588;p60"/>
            <p:cNvSpPr/>
            <p:nvPr/>
          </p:nvSpPr>
          <p:spPr>
            <a:xfrm>
              <a:off x="30139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9" name="Google Shape;2589;p60"/>
            <p:cNvSpPr/>
            <p:nvPr/>
          </p:nvSpPr>
          <p:spPr>
            <a:xfrm>
              <a:off x="30317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0" name="Google Shape;2590;p60"/>
            <p:cNvSpPr/>
            <p:nvPr/>
          </p:nvSpPr>
          <p:spPr>
            <a:xfrm>
              <a:off x="30496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1" name="Google Shape;2591;p60"/>
            <p:cNvSpPr/>
            <p:nvPr/>
          </p:nvSpPr>
          <p:spPr>
            <a:xfrm>
              <a:off x="306765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2" name="Google Shape;2592;p60"/>
            <p:cNvSpPr/>
            <p:nvPr/>
          </p:nvSpPr>
          <p:spPr>
            <a:xfrm>
              <a:off x="3085500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3" name="Google Shape;2593;p60"/>
            <p:cNvSpPr/>
            <p:nvPr/>
          </p:nvSpPr>
          <p:spPr>
            <a:xfrm>
              <a:off x="31035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4" name="Google Shape;2594;p60"/>
            <p:cNvSpPr/>
            <p:nvPr/>
          </p:nvSpPr>
          <p:spPr>
            <a:xfrm>
              <a:off x="31213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5" name="Google Shape;2595;p60"/>
            <p:cNvSpPr/>
            <p:nvPr/>
          </p:nvSpPr>
          <p:spPr>
            <a:xfrm>
              <a:off x="31392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6" name="Google Shape;2596;p60"/>
            <p:cNvSpPr/>
            <p:nvPr/>
          </p:nvSpPr>
          <p:spPr>
            <a:xfrm>
              <a:off x="31572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7" name="Google Shape;2597;p60"/>
            <p:cNvSpPr/>
            <p:nvPr/>
          </p:nvSpPr>
          <p:spPr>
            <a:xfrm>
              <a:off x="3175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8" name="Google Shape;2598;p60"/>
            <p:cNvSpPr/>
            <p:nvPr/>
          </p:nvSpPr>
          <p:spPr>
            <a:xfrm>
              <a:off x="32109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9" name="Google Shape;2599;p60"/>
            <p:cNvSpPr/>
            <p:nvPr/>
          </p:nvSpPr>
          <p:spPr>
            <a:xfrm>
              <a:off x="3228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0" name="Google Shape;2600;p60"/>
            <p:cNvSpPr/>
            <p:nvPr/>
          </p:nvSpPr>
          <p:spPr>
            <a:xfrm>
              <a:off x="32468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1" name="Google Shape;2601;p60"/>
            <p:cNvSpPr/>
            <p:nvPr/>
          </p:nvSpPr>
          <p:spPr>
            <a:xfrm>
              <a:off x="32647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2" name="Google Shape;2602;p60"/>
            <p:cNvSpPr/>
            <p:nvPr/>
          </p:nvSpPr>
          <p:spPr>
            <a:xfrm>
              <a:off x="33184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3" name="Google Shape;2603;p60"/>
            <p:cNvSpPr/>
            <p:nvPr/>
          </p:nvSpPr>
          <p:spPr>
            <a:xfrm>
              <a:off x="33364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4" name="Google Shape;2604;p60"/>
            <p:cNvSpPr/>
            <p:nvPr/>
          </p:nvSpPr>
          <p:spPr>
            <a:xfrm>
              <a:off x="33543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5" name="Google Shape;2605;p60"/>
            <p:cNvSpPr/>
            <p:nvPr/>
          </p:nvSpPr>
          <p:spPr>
            <a:xfrm>
              <a:off x="339022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6" name="Google Shape;2606;p60"/>
            <p:cNvSpPr/>
            <p:nvPr/>
          </p:nvSpPr>
          <p:spPr>
            <a:xfrm>
              <a:off x="3408075" y="44965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7" name="Google Shape;2607;p60"/>
            <p:cNvSpPr/>
            <p:nvPr/>
          </p:nvSpPr>
          <p:spPr>
            <a:xfrm>
              <a:off x="342610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8" name="Google Shape;2608;p60"/>
            <p:cNvSpPr/>
            <p:nvPr/>
          </p:nvSpPr>
          <p:spPr>
            <a:xfrm>
              <a:off x="3443950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9" name="Google Shape;2609;p60"/>
            <p:cNvSpPr/>
            <p:nvPr/>
          </p:nvSpPr>
          <p:spPr>
            <a:xfrm>
              <a:off x="347982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0" name="Google Shape;2610;p60"/>
            <p:cNvSpPr/>
            <p:nvPr/>
          </p:nvSpPr>
          <p:spPr>
            <a:xfrm>
              <a:off x="3497675" y="44965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1" name="Google Shape;2611;p60"/>
            <p:cNvSpPr/>
            <p:nvPr/>
          </p:nvSpPr>
          <p:spPr>
            <a:xfrm>
              <a:off x="27091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2" name="Google Shape;2612;p60"/>
            <p:cNvSpPr/>
            <p:nvPr/>
          </p:nvSpPr>
          <p:spPr>
            <a:xfrm>
              <a:off x="27270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3" name="Google Shape;2613;p60"/>
            <p:cNvSpPr/>
            <p:nvPr/>
          </p:nvSpPr>
          <p:spPr>
            <a:xfrm>
              <a:off x="2745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4" name="Google Shape;2614;p60"/>
            <p:cNvSpPr/>
            <p:nvPr/>
          </p:nvSpPr>
          <p:spPr>
            <a:xfrm>
              <a:off x="27629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5" name="Google Shape;2615;p60"/>
            <p:cNvSpPr/>
            <p:nvPr/>
          </p:nvSpPr>
          <p:spPr>
            <a:xfrm>
              <a:off x="30139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6" name="Google Shape;2616;p60"/>
            <p:cNvSpPr/>
            <p:nvPr/>
          </p:nvSpPr>
          <p:spPr>
            <a:xfrm>
              <a:off x="29811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7" name="Google Shape;2617;p60"/>
            <p:cNvSpPr/>
            <p:nvPr/>
          </p:nvSpPr>
          <p:spPr>
            <a:xfrm>
              <a:off x="30317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8" name="Google Shape;2618;p60"/>
            <p:cNvSpPr/>
            <p:nvPr/>
          </p:nvSpPr>
          <p:spPr>
            <a:xfrm>
              <a:off x="30496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3" y="253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9" name="Google Shape;2619;p60"/>
            <p:cNvSpPr/>
            <p:nvPr/>
          </p:nvSpPr>
          <p:spPr>
            <a:xfrm>
              <a:off x="306765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2" y="332"/>
                    <a:pt x="332" y="253"/>
                    <a:pt x="332" y="166"/>
                  </a:cubicBezTo>
                  <a:cubicBezTo>
                    <a:pt x="332" y="72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0" name="Google Shape;2620;p60"/>
            <p:cNvSpPr/>
            <p:nvPr/>
          </p:nvSpPr>
          <p:spPr>
            <a:xfrm>
              <a:off x="3085500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1" name="Google Shape;2621;p60"/>
            <p:cNvSpPr/>
            <p:nvPr/>
          </p:nvSpPr>
          <p:spPr>
            <a:xfrm>
              <a:off x="31035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2" name="Google Shape;2622;p60"/>
            <p:cNvSpPr/>
            <p:nvPr/>
          </p:nvSpPr>
          <p:spPr>
            <a:xfrm>
              <a:off x="31213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3" name="Google Shape;2623;p60"/>
            <p:cNvSpPr/>
            <p:nvPr/>
          </p:nvSpPr>
          <p:spPr>
            <a:xfrm>
              <a:off x="31392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4" name="Google Shape;2624;p60"/>
            <p:cNvSpPr/>
            <p:nvPr/>
          </p:nvSpPr>
          <p:spPr>
            <a:xfrm>
              <a:off x="31572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5" name="Google Shape;2625;p60"/>
            <p:cNvSpPr/>
            <p:nvPr/>
          </p:nvSpPr>
          <p:spPr>
            <a:xfrm>
              <a:off x="3175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6" name="Google Shape;2626;p60"/>
            <p:cNvSpPr/>
            <p:nvPr/>
          </p:nvSpPr>
          <p:spPr>
            <a:xfrm>
              <a:off x="31931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7" name="Google Shape;2627;p60"/>
            <p:cNvSpPr/>
            <p:nvPr/>
          </p:nvSpPr>
          <p:spPr>
            <a:xfrm>
              <a:off x="322882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8" name="Google Shape;2628;p60"/>
            <p:cNvSpPr/>
            <p:nvPr/>
          </p:nvSpPr>
          <p:spPr>
            <a:xfrm>
              <a:off x="32468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9" name="Google Shape;2629;p60"/>
            <p:cNvSpPr/>
            <p:nvPr/>
          </p:nvSpPr>
          <p:spPr>
            <a:xfrm>
              <a:off x="331845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0" name="Google Shape;2630;p60"/>
            <p:cNvSpPr/>
            <p:nvPr/>
          </p:nvSpPr>
          <p:spPr>
            <a:xfrm>
              <a:off x="33364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1" name="Google Shape;2631;p60"/>
            <p:cNvSpPr/>
            <p:nvPr/>
          </p:nvSpPr>
          <p:spPr>
            <a:xfrm>
              <a:off x="339022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2" name="Google Shape;2632;p60"/>
            <p:cNvSpPr/>
            <p:nvPr/>
          </p:nvSpPr>
          <p:spPr>
            <a:xfrm>
              <a:off x="3408075" y="45145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53"/>
                    <a:pt x="79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3" name="Google Shape;2633;p60"/>
            <p:cNvSpPr/>
            <p:nvPr/>
          </p:nvSpPr>
          <p:spPr>
            <a:xfrm>
              <a:off x="3426100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4" name="Google Shape;2634;p60"/>
            <p:cNvSpPr/>
            <p:nvPr/>
          </p:nvSpPr>
          <p:spPr>
            <a:xfrm>
              <a:off x="3497675" y="45145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5" name="Google Shape;2635;p60"/>
            <p:cNvSpPr/>
            <p:nvPr/>
          </p:nvSpPr>
          <p:spPr>
            <a:xfrm>
              <a:off x="27629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6" name="Google Shape;2636;p60"/>
            <p:cNvSpPr/>
            <p:nvPr/>
          </p:nvSpPr>
          <p:spPr>
            <a:xfrm>
              <a:off x="27988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7" name="Google Shape;2637;p60"/>
            <p:cNvSpPr/>
            <p:nvPr/>
          </p:nvSpPr>
          <p:spPr>
            <a:xfrm>
              <a:off x="28166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8" name="Google Shape;2638;p60"/>
            <p:cNvSpPr/>
            <p:nvPr/>
          </p:nvSpPr>
          <p:spPr>
            <a:xfrm>
              <a:off x="2834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9" name="Google Shape;2639;p60"/>
            <p:cNvSpPr/>
            <p:nvPr/>
          </p:nvSpPr>
          <p:spPr>
            <a:xfrm>
              <a:off x="30139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0" name="Google Shape;2640;p60"/>
            <p:cNvSpPr/>
            <p:nvPr/>
          </p:nvSpPr>
          <p:spPr>
            <a:xfrm>
              <a:off x="30317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1" name="Google Shape;2641;p60"/>
            <p:cNvSpPr/>
            <p:nvPr/>
          </p:nvSpPr>
          <p:spPr>
            <a:xfrm>
              <a:off x="30496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2" name="Google Shape;2642;p60"/>
            <p:cNvSpPr/>
            <p:nvPr/>
          </p:nvSpPr>
          <p:spPr>
            <a:xfrm>
              <a:off x="306765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80"/>
                    <a:pt x="252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3" name="Google Shape;2643;p60"/>
            <p:cNvSpPr/>
            <p:nvPr/>
          </p:nvSpPr>
          <p:spPr>
            <a:xfrm>
              <a:off x="3085500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4" name="Google Shape;2644;p60"/>
            <p:cNvSpPr/>
            <p:nvPr/>
          </p:nvSpPr>
          <p:spPr>
            <a:xfrm>
              <a:off x="31035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5" name="Google Shape;2645;p60"/>
            <p:cNvSpPr/>
            <p:nvPr/>
          </p:nvSpPr>
          <p:spPr>
            <a:xfrm>
              <a:off x="31213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6" name="Google Shape;2646;p60"/>
            <p:cNvSpPr/>
            <p:nvPr/>
          </p:nvSpPr>
          <p:spPr>
            <a:xfrm>
              <a:off x="31392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7" name="Google Shape;2647;p60"/>
            <p:cNvSpPr/>
            <p:nvPr/>
          </p:nvSpPr>
          <p:spPr>
            <a:xfrm>
              <a:off x="31572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8" name="Google Shape;2648;p60"/>
            <p:cNvSpPr/>
            <p:nvPr/>
          </p:nvSpPr>
          <p:spPr>
            <a:xfrm>
              <a:off x="3175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9" name="Google Shape;2649;p60"/>
            <p:cNvSpPr/>
            <p:nvPr/>
          </p:nvSpPr>
          <p:spPr>
            <a:xfrm>
              <a:off x="319312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0" name="Google Shape;2650;p60"/>
            <p:cNvSpPr/>
            <p:nvPr/>
          </p:nvSpPr>
          <p:spPr>
            <a:xfrm>
              <a:off x="331845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1" name="Google Shape;2651;p60"/>
            <p:cNvSpPr/>
            <p:nvPr/>
          </p:nvSpPr>
          <p:spPr>
            <a:xfrm>
              <a:off x="33364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2" name="Google Shape;2652;p60"/>
            <p:cNvSpPr/>
            <p:nvPr/>
          </p:nvSpPr>
          <p:spPr>
            <a:xfrm>
              <a:off x="339022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3" name="Google Shape;2653;p60"/>
            <p:cNvSpPr/>
            <p:nvPr/>
          </p:nvSpPr>
          <p:spPr>
            <a:xfrm>
              <a:off x="3408075" y="45324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9" y="0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4" name="Google Shape;2654;p60"/>
            <p:cNvSpPr/>
            <p:nvPr/>
          </p:nvSpPr>
          <p:spPr>
            <a:xfrm>
              <a:off x="3426100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5" name="Google Shape;2655;p60"/>
            <p:cNvSpPr/>
            <p:nvPr/>
          </p:nvSpPr>
          <p:spPr>
            <a:xfrm>
              <a:off x="3497675" y="45324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6" name="Google Shape;2656;p60"/>
            <p:cNvSpPr/>
            <p:nvPr/>
          </p:nvSpPr>
          <p:spPr>
            <a:xfrm>
              <a:off x="27807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7" name="Google Shape;2657;p60"/>
            <p:cNvSpPr/>
            <p:nvPr/>
          </p:nvSpPr>
          <p:spPr>
            <a:xfrm>
              <a:off x="27988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8" name="Google Shape;2658;p60"/>
            <p:cNvSpPr/>
            <p:nvPr/>
          </p:nvSpPr>
          <p:spPr>
            <a:xfrm>
              <a:off x="28166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9" name="Google Shape;2659;p60"/>
            <p:cNvSpPr/>
            <p:nvPr/>
          </p:nvSpPr>
          <p:spPr>
            <a:xfrm>
              <a:off x="28346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0" name="Google Shape;2660;p60"/>
            <p:cNvSpPr/>
            <p:nvPr/>
          </p:nvSpPr>
          <p:spPr>
            <a:xfrm>
              <a:off x="2852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1" name="Google Shape;2661;p60"/>
            <p:cNvSpPr/>
            <p:nvPr/>
          </p:nvSpPr>
          <p:spPr>
            <a:xfrm>
              <a:off x="30139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2" name="Google Shape;2662;p60"/>
            <p:cNvSpPr/>
            <p:nvPr/>
          </p:nvSpPr>
          <p:spPr>
            <a:xfrm>
              <a:off x="30317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3" name="Google Shape;2663;p60"/>
            <p:cNvSpPr/>
            <p:nvPr/>
          </p:nvSpPr>
          <p:spPr>
            <a:xfrm>
              <a:off x="30496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4" name="Google Shape;2664;p60"/>
            <p:cNvSpPr/>
            <p:nvPr/>
          </p:nvSpPr>
          <p:spPr>
            <a:xfrm>
              <a:off x="306765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2" y="332"/>
                    <a:pt x="332" y="260"/>
                    <a:pt x="332" y="166"/>
                  </a:cubicBezTo>
                  <a:cubicBezTo>
                    <a:pt x="332" y="73"/>
                    <a:pt x="252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5" name="Google Shape;2665;p60"/>
            <p:cNvSpPr/>
            <p:nvPr/>
          </p:nvSpPr>
          <p:spPr>
            <a:xfrm>
              <a:off x="3085500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6" name="Google Shape;2666;p60"/>
            <p:cNvSpPr/>
            <p:nvPr/>
          </p:nvSpPr>
          <p:spPr>
            <a:xfrm>
              <a:off x="31035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7" name="Google Shape;2667;p60"/>
            <p:cNvSpPr/>
            <p:nvPr/>
          </p:nvSpPr>
          <p:spPr>
            <a:xfrm>
              <a:off x="31213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8" name="Google Shape;2668;p60"/>
            <p:cNvSpPr/>
            <p:nvPr/>
          </p:nvSpPr>
          <p:spPr>
            <a:xfrm>
              <a:off x="31392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9" name="Google Shape;2669;p60"/>
            <p:cNvSpPr/>
            <p:nvPr/>
          </p:nvSpPr>
          <p:spPr>
            <a:xfrm>
              <a:off x="315725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0" name="Google Shape;2670;p60"/>
            <p:cNvSpPr/>
            <p:nvPr/>
          </p:nvSpPr>
          <p:spPr>
            <a:xfrm>
              <a:off x="3175100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1" name="Google Shape;2671;p60"/>
            <p:cNvSpPr/>
            <p:nvPr/>
          </p:nvSpPr>
          <p:spPr>
            <a:xfrm>
              <a:off x="31931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2" name="Google Shape;2672;p60"/>
            <p:cNvSpPr/>
            <p:nvPr/>
          </p:nvSpPr>
          <p:spPr>
            <a:xfrm>
              <a:off x="3210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3" name="Google Shape;2673;p60"/>
            <p:cNvSpPr/>
            <p:nvPr/>
          </p:nvSpPr>
          <p:spPr>
            <a:xfrm>
              <a:off x="322882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4" name="Google Shape;2674;p60"/>
            <p:cNvSpPr/>
            <p:nvPr/>
          </p:nvSpPr>
          <p:spPr>
            <a:xfrm>
              <a:off x="339022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5" name="Google Shape;2675;p60"/>
            <p:cNvSpPr/>
            <p:nvPr/>
          </p:nvSpPr>
          <p:spPr>
            <a:xfrm>
              <a:off x="3408075" y="45504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6" name="Google Shape;2676;p60"/>
            <p:cNvSpPr/>
            <p:nvPr/>
          </p:nvSpPr>
          <p:spPr>
            <a:xfrm>
              <a:off x="3461975" y="45504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7" name="Google Shape;2677;p60"/>
            <p:cNvSpPr/>
            <p:nvPr/>
          </p:nvSpPr>
          <p:spPr>
            <a:xfrm>
              <a:off x="27807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8" name="Google Shape;2678;p60"/>
            <p:cNvSpPr/>
            <p:nvPr/>
          </p:nvSpPr>
          <p:spPr>
            <a:xfrm>
              <a:off x="27988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9" name="Google Shape;2679;p60"/>
            <p:cNvSpPr/>
            <p:nvPr/>
          </p:nvSpPr>
          <p:spPr>
            <a:xfrm>
              <a:off x="28166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0" name="Google Shape;2680;p60"/>
            <p:cNvSpPr/>
            <p:nvPr/>
          </p:nvSpPr>
          <p:spPr>
            <a:xfrm>
              <a:off x="28346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1" name="Google Shape;2681;p60"/>
            <p:cNvSpPr/>
            <p:nvPr/>
          </p:nvSpPr>
          <p:spPr>
            <a:xfrm>
              <a:off x="2852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2" name="Google Shape;2682;p60"/>
            <p:cNvSpPr/>
            <p:nvPr/>
          </p:nvSpPr>
          <p:spPr>
            <a:xfrm>
              <a:off x="2870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3" name="Google Shape;2683;p60"/>
            <p:cNvSpPr/>
            <p:nvPr/>
          </p:nvSpPr>
          <p:spPr>
            <a:xfrm>
              <a:off x="31035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4" name="Google Shape;2684;p60"/>
            <p:cNvSpPr/>
            <p:nvPr/>
          </p:nvSpPr>
          <p:spPr>
            <a:xfrm>
              <a:off x="31213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5" name="Google Shape;2685;p60"/>
            <p:cNvSpPr/>
            <p:nvPr/>
          </p:nvSpPr>
          <p:spPr>
            <a:xfrm>
              <a:off x="31392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6" name="Google Shape;2686;p60"/>
            <p:cNvSpPr/>
            <p:nvPr/>
          </p:nvSpPr>
          <p:spPr>
            <a:xfrm>
              <a:off x="31572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7" name="Google Shape;2687;p60"/>
            <p:cNvSpPr/>
            <p:nvPr/>
          </p:nvSpPr>
          <p:spPr>
            <a:xfrm>
              <a:off x="317510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8" name="Google Shape;2688;p60"/>
            <p:cNvSpPr/>
            <p:nvPr/>
          </p:nvSpPr>
          <p:spPr>
            <a:xfrm>
              <a:off x="319312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9" name="Google Shape;2689;p60"/>
            <p:cNvSpPr/>
            <p:nvPr/>
          </p:nvSpPr>
          <p:spPr>
            <a:xfrm>
              <a:off x="3210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0" name="Google Shape;2690;p60"/>
            <p:cNvSpPr/>
            <p:nvPr/>
          </p:nvSpPr>
          <p:spPr>
            <a:xfrm>
              <a:off x="339022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1" name="Google Shape;2691;p60"/>
            <p:cNvSpPr/>
            <p:nvPr/>
          </p:nvSpPr>
          <p:spPr>
            <a:xfrm>
              <a:off x="3408075" y="45682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80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2" name="Google Shape;2692;p60"/>
            <p:cNvSpPr/>
            <p:nvPr/>
          </p:nvSpPr>
          <p:spPr>
            <a:xfrm>
              <a:off x="3443950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3" name="Google Shape;2693;p60"/>
            <p:cNvSpPr/>
            <p:nvPr/>
          </p:nvSpPr>
          <p:spPr>
            <a:xfrm>
              <a:off x="3461975" y="45682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4" name="Google Shape;2694;p60"/>
            <p:cNvSpPr/>
            <p:nvPr/>
          </p:nvSpPr>
          <p:spPr>
            <a:xfrm>
              <a:off x="27807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5" name="Google Shape;2695;p60"/>
            <p:cNvSpPr/>
            <p:nvPr/>
          </p:nvSpPr>
          <p:spPr>
            <a:xfrm>
              <a:off x="27988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6" name="Google Shape;2696;p60"/>
            <p:cNvSpPr/>
            <p:nvPr/>
          </p:nvSpPr>
          <p:spPr>
            <a:xfrm>
              <a:off x="28166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7" name="Google Shape;2697;p60"/>
            <p:cNvSpPr/>
            <p:nvPr/>
          </p:nvSpPr>
          <p:spPr>
            <a:xfrm>
              <a:off x="2834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8" name="Google Shape;2698;p60"/>
            <p:cNvSpPr/>
            <p:nvPr/>
          </p:nvSpPr>
          <p:spPr>
            <a:xfrm>
              <a:off x="2852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9" name="Google Shape;2699;p60"/>
            <p:cNvSpPr/>
            <p:nvPr/>
          </p:nvSpPr>
          <p:spPr>
            <a:xfrm>
              <a:off x="2870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0" name="Google Shape;2700;p60"/>
            <p:cNvSpPr/>
            <p:nvPr/>
          </p:nvSpPr>
          <p:spPr>
            <a:xfrm>
              <a:off x="28884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1" name="Google Shape;2701;p60"/>
            <p:cNvSpPr/>
            <p:nvPr/>
          </p:nvSpPr>
          <p:spPr>
            <a:xfrm>
              <a:off x="31035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2" name="Google Shape;2702;p60"/>
            <p:cNvSpPr/>
            <p:nvPr/>
          </p:nvSpPr>
          <p:spPr>
            <a:xfrm>
              <a:off x="31213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3" name="Google Shape;2703;p60"/>
            <p:cNvSpPr/>
            <p:nvPr/>
          </p:nvSpPr>
          <p:spPr>
            <a:xfrm>
              <a:off x="31392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4" name="Google Shape;2704;p60"/>
            <p:cNvSpPr/>
            <p:nvPr/>
          </p:nvSpPr>
          <p:spPr>
            <a:xfrm>
              <a:off x="31572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5" name="Google Shape;2705;p60"/>
            <p:cNvSpPr/>
            <p:nvPr/>
          </p:nvSpPr>
          <p:spPr>
            <a:xfrm>
              <a:off x="31751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6" name="Google Shape;2706;p60"/>
            <p:cNvSpPr/>
            <p:nvPr/>
          </p:nvSpPr>
          <p:spPr>
            <a:xfrm>
              <a:off x="31931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7" name="Google Shape;2707;p60"/>
            <p:cNvSpPr/>
            <p:nvPr/>
          </p:nvSpPr>
          <p:spPr>
            <a:xfrm>
              <a:off x="3408075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9" y="1"/>
                    <a:pt x="0" y="73"/>
                    <a:pt x="0" y="167"/>
                  </a:cubicBezTo>
                  <a:cubicBezTo>
                    <a:pt x="0" y="260"/>
                    <a:pt x="79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8" name="Google Shape;2708;p60"/>
            <p:cNvSpPr/>
            <p:nvPr/>
          </p:nvSpPr>
          <p:spPr>
            <a:xfrm>
              <a:off x="34439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9" name="Google Shape;2709;p60"/>
            <p:cNvSpPr/>
            <p:nvPr/>
          </p:nvSpPr>
          <p:spPr>
            <a:xfrm>
              <a:off x="34619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0" name="Google Shape;2710;p60"/>
            <p:cNvSpPr/>
            <p:nvPr/>
          </p:nvSpPr>
          <p:spPr>
            <a:xfrm>
              <a:off x="347982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1" name="Google Shape;2711;p60"/>
            <p:cNvSpPr/>
            <p:nvPr/>
          </p:nvSpPr>
          <p:spPr>
            <a:xfrm>
              <a:off x="3497675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2" name="Google Shape;2712;p60"/>
            <p:cNvSpPr/>
            <p:nvPr/>
          </p:nvSpPr>
          <p:spPr>
            <a:xfrm>
              <a:off x="351570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3" name="Google Shape;2713;p60"/>
            <p:cNvSpPr/>
            <p:nvPr/>
          </p:nvSpPr>
          <p:spPr>
            <a:xfrm>
              <a:off x="3533550" y="45863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4" name="Google Shape;2714;p60"/>
            <p:cNvSpPr/>
            <p:nvPr/>
          </p:nvSpPr>
          <p:spPr>
            <a:xfrm>
              <a:off x="3551600" y="45863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5" name="Google Shape;2715;p60"/>
            <p:cNvSpPr/>
            <p:nvPr/>
          </p:nvSpPr>
          <p:spPr>
            <a:xfrm>
              <a:off x="27807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6" name="Google Shape;2716;p60"/>
            <p:cNvSpPr/>
            <p:nvPr/>
          </p:nvSpPr>
          <p:spPr>
            <a:xfrm>
              <a:off x="27988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7" name="Google Shape;2717;p60"/>
            <p:cNvSpPr/>
            <p:nvPr/>
          </p:nvSpPr>
          <p:spPr>
            <a:xfrm>
              <a:off x="28166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8" name="Google Shape;2718;p60"/>
            <p:cNvSpPr/>
            <p:nvPr/>
          </p:nvSpPr>
          <p:spPr>
            <a:xfrm>
              <a:off x="28346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9" name="Google Shape;2719;p60"/>
            <p:cNvSpPr/>
            <p:nvPr/>
          </p:nvSpPr>
          <p:spPr>
            <a:xfrm>
              <a:off x="2852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0" name="Google Shape;2720;p60"/>
            <p:cNvSpPr/>
            <p:nvPr/>
          </p:nvSpPr>
          <p:spPr>
            <a:xfrm>
              <a:off x="2870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1" name="Google Shape;2721;p60"/>
            <p:cNvSpPr/>
            <p:nvPr/>
          </p:nvSpPr>
          <p:spPr>
            <a:xfrm>
              <a:off x="28884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2" name="Google Shape;2722;p60"/>
            <p:cNvSpPr/>
            <p:nvPr/>
          </p:nvSpPr>
          <p:spPr>
            <a:xfrm>
              <a:off x="2906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3" name="Google Shape;2723;p60"/>
            <p:cNvSpPr/>
            <p:nvPr/>
          </p:nvSpPr>
          <p:spPr>
            <a:xfrm>
              <a:off x="29243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4" name="Google Shape;2724;p60"/>
            <p:cNvSpPr/>
            <p:nvPr/>
          </p:nvSpPr>
          <p:spPr>
            <a:xfrm>
              <a:off x="31035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5" name="Google Shape;2725;p60"/>
            <p:cNvSpPr/>
            <p:nvPr/>
          </p:nvSpPr>
          <p:spPr>
            <a:xfrm>
              <a:off x="312137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6" name="Google Shape;2726;p60"/>
            <p:cNvSpPr/>
            <p:nvPr/>
          </p:nvSpPr>
          <p:spPr>
            <a:xfrm>
              <a:off x="31392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7" name="Google Shape;2727;p60"/>
            <p:cNvSpPr/>
            <p:nvPr/>
          </p:nvSpPr>
          <p:spPr>
            <a:xfrm>
              <a:off x="31572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8" name="Google Shape;2728;p60"/>
            <p:cNvSpPr/>
            <p:nvPr/>
          </p:nvSpPr>
          <p:spPr>
            <a:xfrm>
              <a:off x="3175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29" name="Google Shape;2729;p60"/>
            <p:cNvSpPr/>
            <p:nvPr/>
          </p:nvSpPr>
          <p:spPr>
            <a:xfrm>
              <a:off x="3193125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0" name="Google Shape;2730;p60"/>
            <p:cNvSpPr/>
            <p:nvPr/>
          </p:nvSpPr>
          <p:spPr>
            <a:xfrm>
              <a:off x="3408075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9" y="0"/>
                    <a:pt x="0" y="72"/>
                    <a:pt x="0" y="166"/>
                  </a:cubicBezTo>
                  <a:cubicBezTo>
                    <a:pt x="0" y="260"/>
                    <a:pt x="79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1" name="Google Shape;2731;p60"/>
            <p:cNvSpPr/>
            <p:nvPr/>
          </p:nvSpPr>
          <p:spPr>
            <a:xfrm>
              <a:off x="342610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2" name="Google Shape;2732;p60"/>
            <p:cNvSpPr/>
            <p:nvPr/>
          </p:nvSpPr>
          <p:spPr>
            <a:xfrm>
              <a:off x="34439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3" name="Google Shape;2733;p60"/>
            <p:cNvSpPr/>
            <p:nvPr/>
          </p:nvSpPr>
          <p:spPr>
            <a:xfrm>
              <a:off x="3533550" y="46043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4" name="Google Shape;2734;p60"/>
            <p:cNvSpPr/>
            <p:nvPr/>
          </p:nvSpPr>
          <p:spPr>
            <a:xfrm>
              <a:off x="355160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5" name="Google Shape;2735;p60"/>
            <p:cNvSpPr/>
            <p:nvPr/>
          </p:nvSpPr>
          <p:spPr>
            <a:xfrm>
              <a:off x="3569450" y="4604350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6" name="Google Shape;2736;p60"/>
            <p:cNvSpPr/>
            <p:nvPr/>
          </p:nvSpPr>
          <p:spPr>
            <a:xfrm>
              <a:off x="2780775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9" y="0"/>
                    <a:pt x="0" y="79"/>
                    <a:pt x="0" y="173"/>
                  </a:cubicBezTo>
                  <a:cubicBezTo>
                    <a:pt x="0" y="260"/>
                    <a:pt x="79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7" name="Google Shape;2737;p60"/>
            <p:cNvSpPr/>
            <p:nvPr/>
          </p:nvSpPr>
          <p:spPr>
            <a:xfrm>
              <a:off x="27988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8" name="Google Shape;2738;p60"/>
            <p:cNvSpPr/>
            <p:nvPr/>
          </p:nvSpPr>
          <p:spPr>
            <a:xfrm>
              <a:off x="28166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39" name="Google Shape;2739;p60"/>
            <p:cNvSpPr/>
            <p:nvPr/>
          </p:nvSpPr>
          <p:spPr>
            <a:xfrm>
              <a:off x="28346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0" name="Google Shape;2740;p60"/>
            <p:cNvSpPr/>
            <p:nvPr/>
          </p:nvSpPr>
          <p:spPr>
            <a:xfrm>
              <a:off x="2852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1" name="Google Shape;2741;p60"/>
            <p:cNvSpPr/>
            <p:nvPr/>
          </p:nvSpPr>
          <p:spPr>
            <a:xfrm>
              <a:off x="2870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2" name="Google Shape;2742;p60"/>
            <p:cNvSpPr/>
            <p:nvPr/>
          </p:nvSpPr>
          <p:spPr>
            <a:xfrm>
              <a:off x="28884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3" name="Google Shape;2743;p60"/>
            <p:cNvSpPr/>
            <p:nvPr/>
          </p:nvSpPr>
          <p:spPr>
            <a:xfrm>
              <a:off x="2906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1" y="339"/>
                    <a:pt x="333" y="260"/>
                    <a:pt x="333" y="173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4" name="Google Shape;2744;p60"/>
            <p:cNvSpPr/>
            <p:nvPr/>
          </p:nvSpPr>
          <p:spPr>
            <a:xfrm>
              <a:off x="29243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5" name="Google Shape;2745;p60"/>
            <p:cNvSpPr/>
            <p:nvPr/>
          </p:nvSpPr>
          <p:spPr>
            <a:xfrm>
              <a:off x="31035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6" name="Google Shape;2746;p60"/>
            <p:cNvSpPr/>
            <p:nvPr/>
          </p:nvSpPr>
          <p:spPr>
            <a:xfrm>
              <a:off x="312137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7" name="Google Shape;2747;p60"/>
            <p:cNvSpPr/>
            <p:nvPr/>
          </p:nvSpPr>
          <p:spPr>
            <a:xfrm>
              <a:off x="31392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6" y="0"/>
                  </a:moveTo>
                  <a:cubicBezTo>
                    <a:pt x="80" y="0"/>
                    <a:pt x="0" y="79"/>
                    <a:pt x="0" y="173"/>
                  </a:cubicBezTo>
                  <a:cubicBezTo>
                    <a:pt x="0" y="260"/>
                    <a:pt x="80" y="339"/>
                    <a:pt x="166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8" name="Google Shape;2748;p60"/>
            <p:cNvSpPr/>
            <p:nvPr/>
          </p:nvSpPr>
          <p:spPr>
            <a:xfrm>
              <a:off x="315725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49" name="Google Shape;2749;p60"/>
            <p:cNvSpPr/>
            <p:nvPr/>
          </p:nvSpPr>
          <p:spPr>
            <a:xfrm>
              <a:off x="3175100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80" y="0"/>
                    <a:pt x="1" y="79"/>
                    <a:pt x="1" y="173"/>
                  </a:cubicBezTo>
                  <a:cubicBezTo>
                    <a:pt x="1" y="260"/>
                    <a:pt x="80" y="339"/>
                    <a:pt x="167" y="339"/>
                  </a:cubicBezTo>
                  <a:cubicBezTo>
                    <a:pt x="260" y="339"/>
                    <a:pt x="332" y="260"/>
                    <a:pt x="332" y="173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0" name="Google Shape;2750;p60"/>
            <p:cNvSpPr/>
            <p:nvPr/>
          </p:nvSpPr>
          <p:spPr>
            <a:xfrm>
              <a:off x="3193125" y="4622200"/>
              <a:ext cx="8325" cy="8500"/>
            </a:xfrm>
            <a:custGeom>
              <a:rect b="b" l="l" r="r" t="t"/>
              <a:pathLst>
                <a:path extrusionOk="0" h="340" w="333">
                  <a:moveTo>
                    <a:pt x="167" y="0"/>
                  </a:moveTo>
                  <a:cubicBezTo>
                    <a:pt x="73" y="0"/>
                    <a:pt x="1" y="79"/>
                    <a:pt x="1" y="173"/>
                  </a:cubicBezTo>
                  <a:cubicBezTo>
                    <a:pt x="1" y="260"/>
                    <a:pt x="73" y="339"/>
                    <a:pt x="167" y="339"/>
                  </a:cubicBezTo>
                  <a:cubicBezTo>
                    <a:pt x="253" y="339"/>
                    <a:pt x="333" y="260"/>
                    <a:pt x="333" y="173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1" name="Google Shape;2751;p60"/>
            <p:cNvSpPr/>
            <p:nvPr/>
          </p:nvSpPr>
          <p:spPr>
            <a:xfrm>
              <a:off x="3551600" y="4622200"/>
              <a:ext cx="8300" cy="8500"/>
            </a:xfrm>
            <a:custGeom>
              <a:rect b="b" l="l" r="r" t="t"/>
              <a:pathLst>
                <a:path extrusionOk="0" h="340" w="332">
                  <a:moveTo>
                    <a:pt x="166" y="0"/>
                  </a:moveTo>
                  <a:cubicBezTo>
                    <a:pt x="72" y="0"/>
                    <a:pt x="0" y="79"/>
                    <a:pt x="0" y="173"/>
                  </a:cubicBezTo>
                  <a:cubicBezTo>
                    <a:pt x="0" y="260"/>
                    <a:pt x="72" y="339"/>
                    <a:pt x="166" y="339"/>
                  </a:cubicBezTo>
                  <a:cubicBezTo>
                    <a:pt x="253" y="339"/>
                    <a:pt x="332" y="260"/>
                    <a:pt x="332" y="173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2" name="Google Shape;2752;p60"/>
            <p:cNvSpPr/>
            <p:nvPr/>
          </p:nvSpPr>
          <p:spPr>
            <a:xfrm>
              <a:off x="27988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3" name="Google Shape;2753;p60"/>
            <p:cNvSpPr/>
            <p:nvPr/>
          </p:nvSpPr>
          <p:spPr>
            <a:xfrm>
              <a:off x="28166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4" name="Google Shape;2754;p60"/>
            <p:cNvSpPr/>
            <p:nvPr/>
          </p:nvSpPr>
          <p:spPr>
            <a:xfrm>
              <a:off x="2834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5" name="Google Shape;2755;p60"/>
            <p:cNvSpPr/>
            <p:nvPr/>
          </p:nvSpPr>
          <p:spPr>
            <a:xfrm>
              <a:off x="2852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6" name="Google Shape;2756;p60"/>
            <p:cNvSpPr/>
            <p:nvPr/>
          </p:nvSpPr>
          <p:spPr>
            <a:xfrm>
              <a:off x="2870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7" name="Google Shape;2757;p60"/>
            <p:cNvSpPr/>
            <p:nvPr/>
          </p:nvSpPr>
          <p:spPr>
            <a:xfrm>
              <a:off x="28884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8" name="Google Shape;2758;p60"/>
            <p:cNvSpPr/>
            <p:nvPr/>
          </p:nvSpPr>
          <p:spPr>
            <a:xfrm>
              <a:off x="2906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59" name="Google Shape;2759;p60"/>
            <p:cNvSpPr/>
            <p:nvPr/>
          </p:nvSpPr>
          <p:spPr>
            <a:xfrm>
              <a:off x="29243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0" name="Google Shape;2760;p60"/>
            <p:cNvSpPr/>
            <p:nvPr/>
          </p:nvSpPr>
          <p:spPr>
            <a:xfrm>
              <a:off x="31035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1" name="Google Shape;2761;p60"/>
            <p:cNvSpPr/>
            <p:nvPr/>
          </p:nvSpPr>
          <p:spPr>
            <a:xfrm>
              <a:off x="31213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2" name="Google Shape;2762;p60"/>
            <p:cNvSpPr/>
            <p:nvPr/>
          </p:nvSpPr>
          <p:spPr>
            <a:xfrm>
              <a:off x="31392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3" name="Google Shape;2763;p60"/>
            <p:cNvSpPr/>
            <p:nvPr/>
          </p:nvSpPr>
          <p:spPr>
            <a:xfrm>
              <a:off x="31572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4" name="Google Shape;2764;p60"/>
            <p:cNvSpPr/>
            <p:nvPr/>
          </p:nvSpPr>
          <p:spPr>
            <a:xfrm>
              <a:off x="31751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5" name="Google Shape;2765;p60"/>
            <p:cNvSpPr/>
            <p:nvPr/>
          </p:nvSpPr>
          <p:spPr>
            <a:xfrm>
              <a:off x="31931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6" name="Google Shape;2766;p60"/>
            <p:cNvSpPr/>
            <p:nvPr/>
          </p:nvSpPr>
          <p:spPr>
            <a:xfrm>
              <a:off x="322882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7" name="Google Shape;2767;p60"/>
            <p:cNvSpPr/>
            <p:nvPr/>
          </p:nvSpPr>
          <p:spPr>
            <a:xfrm>
              <a:off x="3497675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8" name="Google Shape;2768;p60"/>
            <p:cNvSpPr/>
            <p:nvPr/>
          </p:nvSpPr>
          <p:spPr>
            <a:xfrm>
              <a:off x="351570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69" name="Google Shape;2769;p60"/>
            <p:cNvSpPr/>
            <p:nvPr/>
          </p:nvSpPr>
          <p:spPr>
            <a:xfrm>
              <a:off x="3533550" y="46402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0" name="Google Shape;2770;p60"/>
            <p:cNvSpPr/>
            <p:nvPr/>
          </p:nvSpPr>
          <p:spPr>
            <a:xfrm>
              <a:off x="3551600" y="46402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1" name="Google Shape;2771;p60"/>
            <p:cNvSpPr/>
            <p:nvPr/>
          </p:nvSpPr>
          <p:spPr>
            <a:xfrm>
              <a:off x="28166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2" name="Google Shape;2772;p60"/>
            <p:cNvSpPr/>
            <p:nvPr/>
          </p:nvSpPr>
          <p:spPr>
            <a:xfrm>
              <a:off x="2834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3" name="Google Shape;2773;p60"/>
            <p:cNvSpPr/>
            <p:nvPr/>
          </p:nvSpPr>
          <p:spPr>
            <a:xfrm>
              <a:off x="2852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4" name="Google Shape;2774;p60"/>
            <p:cNvSpPr/>
            <p:nvPr/>
          </p:nvSpPr>
          <p:spPr>
            <a:xfrm>
              <a:off x="2870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5" name="Google Shape;2775;p60"/>
            <p:cNvSpPr/>
            <p:nvPr/>
          </p:nvSpPr>
          <p:spPr>
            <a:xfrm>
              <a:off x="28884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6" name="Google Shape;2776;p60"/>
            <p:cNvSpPr/>
            <p:nvPr/>
          </p:nvSpPr>
          <p:spPr>
            <a:xfrm>
              <a:off x="2906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7" name="Google Shape;2777;p60"/>
            <p:cNvSpPr/>
            <p:nvPr/>
          </p:nvSpPr>
          <p:spPr>
            <a:xfrm>
              <a:off x="31035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8" name="Google Shape;2778;p60"/>
            <p:cNvSpPr/>
            <p:nvPr/>
          </p:nvSpPr>
          <p:spPr>
            <a:xfrm>
              <a:off x="31213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79" name="Google Shape;2779;p60"/>
            <p:cNvSpPr/>
            <p:nvPr/>
          </p:nvSpPr>
          <p:spPr>
            <a:xfrm>
              <a:off x="31392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0" name="Google Shape;2780;p60"/>
            <p:cNvSpPr/>
            <p:nvPr/>
          </p:nvSpPr>
          <p:spPr>
            <a:xfrm>
              <a:off x="31572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1" name="Google Shape;2781;p60"/>
            <p:cNvSpPr/>
            <p:nvPr/>
          </p:nvSpPr>
          <p:spPr>
            <a:xfrm>
              <a:off x="31751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2" name="Google Shape;2782;p60"/>
            <p:cNvSpPr/>
            <p:nvPr/>
          </p:nvSpPr>
          <p:spPr>
            <a:xfrm>
              <a:off x="31931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3" name="Google Shape;2783;p60"/>
            <p:cNvSpPr/>
            <p:nvPr/>
          </p:nvSpPr>
          <p:spPr>
            <a:xfrm>
              <a:off x="32109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4" name="Google Shape;2784;p60"/>
            <p:cNvSpPr/>
            <p:nvPr/>
          </p:nvSpPr>
          <p:spPr>
            <a:xfrm>
              <a:off x="3228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5" name="Google Shape;2785;p60"/>
            <p:cNvSpPr/>
            <p:nvPr/>
          </p:nvSpPr>
          <p:spPr>
            <a:xfrm>
              <a:off x="347982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6" name="Google Shape;2786;p60"/>
            <p:cNvSpPr/>
            <p:nvPr/>
          </p:nvSpPr>
          <p:spPr>
            <a:xfrm>
              <a:off x="3497675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7" name="Google Shape;2787;p60"/>
            <p:cNvSpPr/>
            <p:nvPr/>
          </p:nvSpPr>
          <p:spPr>
            <a:xfrm>
              <a:off x="351570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8" name="Google Shape;2788;p60"/>
            <p:cNvSpPr/>
            <p:nvPr/>
          </p:nvSpPr>
          <p:spPr>
            <a:xfrm>
              <a:off x="3533550" y="46582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89" name="Google Shape;2789;p60"/>
            <p:cNvSpPr/>
            <p:nvPr/>
          </p:nvSpPr>
          <p:spPr>
            <a:xfrm>
              <a:off x="3551600" y="46582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0" name="Google Shape;2790;p60"/>
            <p:cNvSpPr/>
            <p:nvPr/>
          </p:nvSpPr>
          <p:spPr>
            <a:xfrm>
              <a:off x="28166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1" name="Google Shape;2791;p60"/>
            <p:cNvSpPr/>
            <p:nvPr/>
          </p:nvSpPr>
          <p:spPr>
            <a:xfrm>
              <a:off x="2834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2" name="Google Shape;2792;p60"/>
            <p:cNvSpPr/>
            <p:nvPr/>
          </p:nvSpPr>
          <p:spPr>
            <a:xfrm>
              <a:off x="28525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3" name="Google Shape;2793;p60"/>
            <p:cNvSpPr/>
            <p:nvPr/>
          </p:nvSpPr>
          <p:spPr>
            <a:xfrm>
              <a:off x="2870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4" name="Google Shape;2794;p60"/>
            <p:cNvSpPr/>
            <p:nvPr/>
          </p:nvSpPr>
          <p:spPr>
            <a:xfrm>
              <a:off x="28884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5" name="Google Shape;2795;p60"/>
            <p:cNvSpPr/>
            <p:nvPr/>
          </p:nvSpPr>
          <p:spPr>
            <a:xfrm>
              <a:off x="2906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6" name="Google Shape;2796;p60"/>
            <p:cNvSpPr/>
            <p:nvPr/>
          </p:nvSpPr>
          <p:spPr>
            <a:xfrm>
              <a:off x="31213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7" name="Google Shape;2797;p60"/>
            <p:cNvSpPr/>
            <p:nvPr/>
          </p:nvSpPr>
          <p:spPr>
            <a:xfrm>
              <a:off x="31392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80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8" name="Google Shape;2798;p60"/>
            <p:cNvSpPr/>
            <p:nvPr/>
          </p:nvSpPr>
          <p:spPr>
            <a:xfrm>
              <a:off x="31572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99" name="Google Shape;2799;p60"/>
            <p:cNvSpPr/>
            <p:nvPr/>
          </p:nvSpPr>
          <p:spPr>
            <a:xfrm>
              <a:off x="31751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0" name="Google Shape;2800;p60"/>
            <p:cNvSpPr/>
            <p:nvPr/>
          </p:nvSpPr>
          <p:spPr>
            <a:xfrm>
              <a:off x="3210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1" name="Google Shape;2801;p60"/>
            <p:cNvSpPr/>
            <p:nvPr/>
          </p:nvSpPr>
          <p:spPr>
            <a:xfrm>
              <a:off x="3228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2" name="Google Shape;2802;p60"/>
            <p:cNvSpPr/>
            <p:nvPr/>
          </p:nvSpPr>
          <p:spPr>
            <a:xfrm>
              <a:off x="34619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3" name="Google Shape;2803;p60"/>
            <p:cNvSpPr/>
            <p:nvPr/>
          </p:nvSpPr>
          <p:spPr>
            <a:xfrm>
              <a:off x="347982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4" name="Google Shape;2804;p60"/>
            <p:cNvSpPr/>
            <p:nvPr/>
          </p:nvSpPr>
          <p:spPr>
            <a:xfrm>
              <a:off x="3497675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80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5" name="Google Shape;2805;p60"/>
            <p:cNvSpPr/>
            <p:nvPr/>
          </p:nvSpPr>
          <p:spPr>
            <a:xfrm>
              <a:off x="351570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6" name="Google Shape;2806;p60"/>
            <p:cNvSpPr/>
            <p:nvPr/>
          </p:nvSpPr>
          <p:spPr>
            <a:xfrm>
              <a:off x="3533550" y="46761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80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7" name="Google Shape;2807;p60"/>
            <p:cNvSpPr/>
            <p:nvPr/>
          </p:nvSpPr>
          <p:spPr>
            <a:xfrm>
              <a:off x="355160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80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8" name="Google Shape;2808;p60"/>
            <p:cNvSpPr/>
            <p:nvPr/>
          </p:nvSpPr>
          <p:spPr>
            <a:xfrm>
              <a:off x="3569450" y="467610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80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80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09" name="Google Shape;2809;p60"/>
            <p:cNvSpPr/>
            <p:nvPr/>
          </p:nvSpPr>
          <p:spPr>
            <a:xfrm>
              <a:off x="28166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0" name="Google Shape;2810;p60"/>
            <p:cNvSpPr/>
            <p:nvPr/>
          </p:nvSpPr>
          <p:spPr>
            <a:xfrm>
              <a:off x="2834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1" name="Google Shape;2811;p60"/>
            <p:cNvSpPr/>
            <p:nvPr/>
          </p:nvSpPr>
          <p:spPr>
            <a:xfrm>
              <a:off x="28525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2" name="Google Shape;2812;p60"/>
            <p:cNvSpPr/>
            <p:nvPr/>
          </p:nvSpPr>
          <p:spPr>
            <a:xfrm>
              <a:off x="2870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3" name="Google Shape;2813;p60"/>
            <p:cNvSpPr/>
            <p:nvPr/>
          </p:nvSpPr>
          <p:spPr>
            <a:xfrm>
              <a:off x="28884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4" name="Google Shape;2814;p60"/>
            <p:cNvSpPr/>
            <p:nvPr/>
          </p:nvSpPr>
          <p:spPr>
            <a:xfrm>
              <a:off x="31213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5" name="Google Shape;2815;p60"/>
            <p:cNvSpPr/>
            <p:nvPr/>
          </p:nvSpPr>
          <p:spPr>
            <a:xfrm>
              <a:off x="31392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6" name="Google Shape;2816;p60"/>
            <p:cNvSpPr/>
            <p:nvPr/>
          </p:nvSpPr>
          <p:spPr>
            <a:xfrm>
              <a:off x="31572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7" name="Google Shape;2817;p60"/>
            <p:cNvSpPr/>
            <p:nvPr/>
          </p:nvSpPr>
          <p:spPr>
            <a:xfrm>
              <a:off x="31751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8" name="Google Shape;2818;p60"/>
            <p:cNvSpPr/>
            <p:nvPr/>
          </p:nvSpPr>
          <p:spPr>
            <a:xfrm>
              <a:off x="3210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19" name="Google Shape;2819;p60"/>
            <p:cNvSpPr/>
            <p:nvPr/>
          </p:nvSpPr>
          <p:spPr>
            <a:xfrm>
              <a:off x="34619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0" name="Google Shape;2820;p60"/>
            <p:cNvSpPr/>
            <p:nvPr/>
          </p:nvSpPr>
          <p:spPr>
            <a:xfrm>
              <a:off x="347982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1" name="Google Shape;2821;p60"/>
            <p:cNvSpPr/>
            <p:nvPr/>
          </p:nvSpPr>
          <p:spPr>
            <a:xfrm>
              <a:off x="3497675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80" y="1"/>
                    <a:pt x="1" y="73"/>
                    <a:pt x="1" y="167"/>
                  </a:cubicBezTo>
                  <a:cubicBezTo>
                    <a:pt x="1" y="260"/>
                    <a:pt x="80" y="333"/>
                    <a:pt x="167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2" name="Google Shape;2822;p60"/>
            <p:cNvSpPr/>
            <p:nvPr/>
          </p:nvSpPr>
          <p:spPr>
            <a:xfrm>
              <a:off x="351570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53" y="333"/>
                    <a:pt x="333" y="260"/>
                    <a:pt x="333" y="167"/>
                  </a:cubicBezTo>
                  <a:cubicBezTo>
                    <a:pt x="333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3" name="Google Shape;2823;p60"/>
            <p:cNvSpPr/>
            <p:nvPr/>
          </p:nvSpPr>
          <p:spPr>
            <a:xfrm>
              <a:off x="3533550" y="46941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3"/>
                    <a:pt x="167" y="333"/>
                  </a:cubicBezTo>
                  <a:cubicBezTo>
                    <a:pt x="261" y="333"/>
                    <a:pt x="333" y="260"/>
                    <a:pt x="333" y="167"/>
                  </a:cubicBezTo>
                  <a:cubicBezTo>
                    <a:pt x="333" y="73"/>
                    <a:pt x="261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4" name="Google Shape;2824;p60"/>
            <p:cNvSpPr/>
            <p:nvPr/>
          </p:nvSpPr>
          <p:spPr>
            <a:xfrm>
              <a:off x="355160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53" y="333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5" name="Google Shape;2825;p60"/>
            <p:cNvSpPr/>
            <p:nvPr/>
          </p:nvSpPr>
          <p:spPr>
            <a:xfrm>
              <a:off x="3569450" y="469412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60"/>
                    <a:pt x="72" y="333"/>
                    <a:pt x="166" y="333"/>
                  </a:cubicBezTo>
                  <a:cubicBezTo>
                    <a:pt x="260" y="333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6" name="Google Shape;2826;p60"/>
            <p:cNvSpPr/>
            <p:nvPr/>
          </p:nvSpPr>
          <p:spPr>
            <a:xfrm>
              <a:off x="28166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7" name="Google Shape;2827;p60"/>
            <p:cNvSpPr/>
            <p:nvPr/>
          </p:nvSpPr>
          <p:spPr>
            <a:xfrm>
              <a:off x="2834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8" name="Google Shape;2828;p60"/>
            <p:cNvSpPr/>
            <p:nvPr/>
          </p:nvSpPr>
          <p:spPr>
            <a:xfrm>
              <a:off x="28525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29" name="Google Shape;2829;p60"/>
            <p:cNvSpPr/>
            <p:nvPr/>
          </p:nvSpPr>
          <p:spPr>
            <a:xfrm>
              <a:off x="2870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0" name="Google Shape;2830;p60"/>
            <p:cNvSpPr/>
            <p:nvPr/>
          </p:nvSpPr>
          <p:spPr>
            <a:xfrm>
              <a:off x="28884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1" name="Google Shape;2831;p60"/>
            <p:cNvSpPr/>
            <p:nvPr/>
          </p:nvSpPr>
          <p:spPr>
            <a:xfrm>
              <a:off x="31213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2" name="Google Shape;2832;p60"/>
            <p:cNvSpPr/>
            <p:nvPr/>
          </p:nvSpPr>
          <p:spPr>
            <a:xfrm>
              <a:off x="31392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3" name="Google Shape;2833;p60"/>
            <p:cNvSpPr/>
            <p:nvPr/>
          </p:nvSpPr>
          <p:spPr>
            <a:xfrm>
              <a:off x="31572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4" name="Google Shape;2834;p60"/>
            <p:cNvSpPr/>
            <p:nvPr/>
          </p:nvSpPr>
          <p:spPr>
            <a:xfrm>
              <a:off x="34619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5" name="Google Shape;2835;p60"/>
            <p:cNvSpPr/>
            <p:nvPr/>
          </p:nvSpPr>
          <p:spPr>
            <a:xfrm>
              <a:off x="347982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6" name="Google Shape;2836;p60"/>
            <p:cNvSpPr/>
            <p:nvPr/>
          </p:nvSpPr>
          <p:spPr>
            <a:xfrm>
              <a:off x="3497675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2"/>
                    <a:pt x="1" y="166"/>
                  </a:cubicBezTo>
                  <a:cubicBezTo>
                    <a:pt x="1" y="253"/>
                    <a:pt x="80" y="332"/>
                    <a:pt x="167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7" name="Google Shape;2837;p60"/>
            <p:cNvSpPr/>
            <p:nvPr/>
          </p:nvSpPr>
          <p:spPr>
            <a:xfrm>
              <a:off x="351570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3" y="253"/>
                    <a:pt x="333" y="166"/>
                  </a:cubicBezTo>
                  <a:cubicBezTo>
                    <a:pt x="333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8" name="Google Shape;2838;p60"/>
            <p:cNvSpPr/>
            <p:nvPr/>
          </p:nvSpPr>
          <p:spPr>
            <a:xfrm>
              <a:off x="3533550" y="471217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61" y="332"/>
                    <a:pt x="333" y="253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39" name="Google Shape;2839;p60"/>
            <p:cNvSpPr/>
            <p:nvPr/>
          </p:nvSpPr>
          <p:spPr>
            <a:xfrm>
              <a:off x="355160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0" name="Google Shape;2840;p60"/>
            <p:cNvSpPr/>
            <p:nvPr/>
          </p:nvSpPr>
          <p:spPr>
            <a:xfrm>
              <a:off x="3569450" y="471217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1" name="Google Shape;2841;p60"/>
            <p:cNvSpPr/>
            <p:nvPr/>
          </p:nvSpPr>
          <p:spPr>
            <a:xfrm>
              <a:off x="28166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2" name="Google Shape;2842;p60"/>
            <p:cNvSpPr/>
            <p:nvPr/>
          </p:nvSpPr>
          <p:spPr>
            <a:xfrm>
              <a:off x="28346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3" name="Google Shape;2843;p60"/>
            <p:cNvSpPr/>
            <p:nvPr/>
          </p:nvSpPr>
          <p:spPr>
            <a:xfrm>
              <a:off x="28525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4" name="Google Shape;2844;p60"/>
            <p:cNvSpPr/>
            <p:nvPr/>
          </p:nvSpPr>
          <p:spPr>
            <a:xfrm>
              <a:off x="2870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80" y="0"/>
                    <a:pt x="1" y="79"/>
                    <a:pt x="1" y="166"/>
                  </a:cubicBezTo>
                  <a:cubicBezTo>
                    <a:pt x="1" y="260"/>
                    <a:pt x="80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5" name="Google Shape;2845;p60"/>
            <p:cNvSpPr/>
            <p:nvPr/>
          </p:nvSpPr>
          <p:spPr>
            <a:xfrm>
              <a:off x="31213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6" name="Google Shape;2846;p60"/>
            <p:cNvSpPr/>
            <p:nvPr/>
          </p:nvSpPr>
          <p:spPr>
            <a:xfrm>
              <a:off x="313922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80" y="0"/>
                    <a:pt x="0" y="79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7" name="Google Shape;2847;p60"/>
            <p:cNvSpPr/>
            <p:nvPr/>
          </p:nvSpPr>
          <p:spPr>
            <a:xfrm>
              <a:off x="3461975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6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8" name="Google Shape;2848;p60"/>
            <p:cNvSpPr/>
            <p:nvPr/>
          </p:nvSpPr>
          <p:spPr>
            <a:xfrm>
              <a:off x="351570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3" y="260"/>
                    <a:pt x="333" y="166"/>
                  </a:cubicBezTo>
                  <a:cubicBezTo>
                    <a:pt x="333" y="79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49" name="Google Shape;2849;p60"/>
            <p:cNvSpPr/>
            <p:nvPr/>
          </p:nvSpPr>
          <p:spPr>
            <a:xfrm>
              <a:off x="35335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9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0" name="Google Shape;2850;p60"/>
            <p:cNvSpPr/>
            <p:nvPr/>
          </p:nvSpPr>
          <p:spPr>
            <a:xfrm>
              <a:off x="355160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9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1" name="Google Shape;2851;p60"/>
            <p:cNvSpPr/>
            <p:nvPr/>
          </p:nvSpPr>
          <p:spPr>
            <a:xfrm>
              <a:off x="3569450" y="4730025"/>
              <a:ext cx="8300" cy="8300"/>
            </a:xfrm>
            <a:custGeom>
              <a:rect b="b" l="l" r="r" t="t"/>
              <a:pathLst>
                <a:path extrusionOk="0" h="332" w="332">
                  <a:moveTo>
                    <a:pt x="166" y="0"/>
                  </a:moveTo>
                  <a:cubicBezTo>
                    <a:pt x="72" y="0"/>
                    <a:pt x="0" y="79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9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2" name="Google Shape;2852;p60"/>
            <p:cNvSpPr/>
            <p:nvPr/>
          </p:nvSpPr>
          <p:spPr>
            <a:xfrm>
              <a:off x="3659050" y="4730025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9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9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3" name="Google Shape;2853;p60"/>
            <p:cNvSpPr/>
            <p:nvPr/>
          </p:nvSpPr>
          <p:spPr>
            <a:xfrm>
              <a:off x="28166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0"/>
                  </a:moveTo>
                  <a:cubicBezTo>
                    <a:pt x="80" y="0"/>
                    <a:pt x="0" y="72"/>
                    <a:pt x="0" y="166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4" name="Google Shape;2854;p60"/>
            <p:cNvSpPr/>
            <p:nvPr/>
          </p:nvSpPr>
          <p:spPr>
            <a:xfrm>
              <a:off x="283467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5" name="Google Shape;2855;p60"/>
            <p:cNvSpPr/>
            <p:nvPr/>
          </p:nvSpPr>
          <p:spPr>
            <a:xfrm>
              <a:off x="2852525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6" name="Google Shape;2856;p60"/>
            <p:cNvSpPr/>
            <p:nvPr/>
          </p:nvSpPr>
          <p:spPr>
            <a:xfrm>
              <a:off x="35335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1" y="332"/>
                    <a:pt x="333" y="260"/>
                    <a:pt x="333" y="166"/>
                  </a:cubicBezTo>
                  <a:cubicBezTo>
                    <a:pt x="333" y="72"/>
                    <a:pt x="261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7" name="Google Shape;2857;p60"/>
            <p:cNvSpPr/>
            <p:nvPr/>
          </p:nvSpPr>
          <p:spPr>
            <a:xfrm>
              <a:off x="3551600" y="4748050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0"/>
                  </a:moveTo>
                  <a:cubicBezTo>
                    <a:pt x="72" y="0"/>
                    <a:pt x="0" y="72"/>
                    <a:pt x="0" y="166"/>
                  </a:cubicBezTo>
                  <a:cubicBezTo>
                    <a:pt x="0" y="260"/>
                    <a:pt x="72" y="332"/>
                    <a:pt x="166" y="332"/>
                  </a:cubicBezTo>
                  <a:cubicBezTo>
                    <a:pt x="253" y="332"/>
                    <a:pt x="332" y="260"/>
                    <a:pt x="332" y="166"/>
                  </a:cubicBezTo>
                  <a:cubicBezTo>
                    <a:pt x="332" y="72"/>
                    <a:pt x="253" y="0"/>
                    <a:pt x="166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8" name="Google Shape;2858;p60"/>
            <p:cNvSpPr/>
            <p:nvPr/>
          </p:nvSpPr>
          <p:spPr>
            <a:xfrm>
              <a:off x="3659050" y="47480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3" y="260"/>
                    <a:pt x="333" y="166"/>
                  </a:cubicBezTo>
                  <a:cubicBezTo>
                    <a:pt x="333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59" name="Google Shape;2859;p60"/>
            <p:cNvSpPr/>
            <p:nvPr/>
          </p:nvSpPr>
          <p:spPr>
            <a:xfrm>
              <a:off x="281665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6"/>
                  </a:cubicBezTo>
                  <a:cubicBezTo>
                    <a:pt x="0" y="253"/>
                    <a:pt x="80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0" name="Google Shape;2860;p60"/>
            <p:cNvSpPr/>
            <p:nvPr/>
          </p:nvSpPr>
          <p:spPr>
            <a:xfrm>
              <a:off x="28346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1" name="Google Shape;2861;p60"/>
            <p:cNvSpPr/>
            <p:nvPr/>
          </p:nvSpPr>
          <p:spPr>
            <a:xfrm>
              <a:off x="3551600" y="4766075"/>
              <a:ext cx="8300" cy="8325"/>
            </a:xfrm>
            <a:custGeom>
              <a:rect b="b" l="l" r="r" t="t"/>
              <a:pathLst>
                <a:path extrusionOk="0" h="333" w="332">
                  <a:moveTo>
                    <a:pt x="166" y="1"/>
                  </a:moveTo>
                  <a:cubicBezTo>
                    <a:pt x="72" y="1"/>
                    <a:pt x="0" y="73"/>
                    <a:pt x="0" y="166"/>
                  </a:cubicBezTo>
                  <a:cubicBezTo>
                    <a:pt x="0" y="253"/>
                    <a:pt x="72" y="332"/>
                    <a:pt x="166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2" name="Google Shape;2862;p60"/>
            <p:cNvSpPr/>
            <p:nvPr/>
          </p:nvSpPr>
          <p:spPr>
            <a:xfrm>
              <a:off x="3623175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6"/>
                  </a:cubicBezTo>
                  <a:cubicBezTo>
                    <a:pt x="0" y="253"/>
                    <a:pt x="73" y="332"/>
                    <a:pt x="166" y="332"/>
                  </a:cubicBezTo>
                  <a:cubicBezTo>
                    <a:pt x="260" y="332"/>
                    <a:pt x="332" y="253"/>
                    <a:pt x="332" y="166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3" name="Google Shape;2863;p60"/>
            <p:cNvSpPr/>
            <p:nvPr/>
          </p:nvSpPr>
          <p:spPr>
            <a:xfrm>
              <a:off x="3641200" y="476607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6"/>
                  </a:cubicBezTo>
                  <a:cubicBezTo>
                    <a:pt x="1" y="253"/>
                    <a:pt x="73" y="332"/>
                    <a:pt x="167" y="332"/>
                  </a:cubicBezTo>
                  <a:cubicBezTo>
                    <a:pt x="253" y="332"/>
                    <a:pt x="332" y="253"/>
                    <a:pt x="332" y="166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4" name="Google Shape;2864;p60"/>
            <p:cNvSpPr/>
            <p:nvPr/>
          </p:nvSpPr>
          <p:spPr>
            <a:xfrm>
              <a:off x="2816650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60"/>
                    <a:pt x="80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5" name="Google Shape;2865;p60"/>
            <p:cNvSpPr/>
            <p:nvPr/>
          </p:nvSpPr>
          <p:spPr>
            <a:xfrm>
              <a:off x="28346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6" name="Google Shape;2866;p60"/>
            <p:cNvSpPr/>
            <p:nvPr/>
          </p:nvSpPr>
          <p:spPr>
            <a:xfrm>
              <a:off x="360532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53" y="332"/>
                    <a:pt x="332" y="260"/>
                    <a:pt x="332" y="167"/>
                  </a:cubicBezTo>
                  <a:cubicBezTo>
                    <a:pt x="332" y="73"/>
                    <a:pt x="253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7" name="Google Shape;2867;p60"/>
            <p:cNvSpPr/>
            <p:nvPr/>
          </p:nvSpPr>
          <p:spPr>
            <a:xfrm>
              <a:off x="3623175" y="4783925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3" y="1"/>
                    <a:pt x="0" y="73"/>
                    <a:pt x="0" y="167"/>
                  </a:cubicBezTo>
                  <a:cubicBezTo>
                    <a:pt x="0" y="260"/>
                    <a:pt x="73" y="332"/>
                    <a:pt x="166" y="332"/>
                  </a:cubicBezTo>
                  <a:cubicBezTo>
                    <a:pt x="260" y="332"/>
                    <a:pt x="332" y="260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8" name="Google Shape;2868;p60"/>
            <p:cNvSpPr/>
            <p:nvPr/>
          </p:nvSpPr>
          <p:spPr>
            <a:xfrm>
              <a:off x="28166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80" y="1"/>
                    <a:pt x="0" y="73"/>
                    <a:pt x="0" y="167"/>
                  </a:cubicBezTo>
                  <a:cubicBezTo>
                    <a:pt x="0" y="253"/>
                    <a:pt x="80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9" name="Google Shape;2869;p60"/>
            <p:cNvSpPr/>
            <p:nvPr/>
          </p:nvSpPr>
          <p:spPr>
            <a:xfrm>
              <a:off x="2834675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73"/>
                    <a:pt x="1" y="167"/>
                  </a:cubicBezTo>
                  <a:cubicBezTo>
                    <a:pt x="1" y="253"/>
                    <a:pt x="73" y="333"/>
                    <a:pt x="167" y="333"/>
                  </a:cubicBezTo>
                  <a:cubicBezTo>
                    <a:pt x="253" y="333"/>
                    <a:pt x="332" y="253"/>
                    <a:pt x="332" y="167"/>
                  </a:cubicBezTo>
                  <a:cubicBezTo>
                    <a:pt x="332" y="73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0" name="Google Shape;2870;p60"/>
            <p:cNvSpPr/>
            <p:nvPr/>
          </p:nvSpPr>
          <p:spPr>
            <a:xfrm>
              <a:off x="2874350" y="480195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6" y="1"/>
                  </a:moveTo>
                  <a:cubicBezTo>
                    <a:pt x="72" y="1"/>
                    <a:pt x="0" y="73"/>
                    <a:pt x="0" y="167"/>
                  </a:cubicBezTo>
                  <a:cubicBezTo>
                    <a:pt x="0" y="253"/>
                    <a:pt x="72" y="333"/>
                    <a:pt x="166" y="333"/>
                  </a:cubicBezTo>
                  <a:cubicBezTo>
                    <a:pt x="260" y="333"/>
                    <a:pt x="332" y="253"/>
                    <a:pt x="332" y="167"/>
                  </a:cubicBezTo>
                  <a:cubicBezTo>
                    <a:pt x="332" y="73"/>
                    <a:pt x="260" y="1"/>
                    <a:pt x="166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1" name="Google Shape;2871;p60"/>
            <p:cNvSpPr/>
            <p:nvPr/>
          </p:nvSpPr>
          <p:spPr>
            <a:xfrm>
              <a:off x="2834675" y="4819800"/>
              <a:ext cx="8325" cy="8325"/>
            </a:xfrm>
            <a:custGeom>
              <a:rect b="b" l="l" r="r" t="t"/>
              <a:pathLst>
                <a:path extrusionOk="0" h="333" w="333">
                  <a:moveTo>
                    <a:pt x="167" y="1"/>
                  </a:moveTo>
                  <a:cubicBezTo>
                    <a:pt x="73" y="1"/>
                    <a:pt x="1" y="80"/>
                    <a:pt x="1" y="167"/>
                  </a:cubicBezTo>
                  <a:cubicBezTo>
                    <a:pt x="1" y="261"/>
                    <a:pt x="73" y="333"/>
                    <a:pt x="167" y="333"/>
                  </a:cubicBezTo>
                  <a:cubicBezTo>
                    <a:pt x="253" y="333"/>
                    <a:pt x="332" y="261"/>
                    <a:pt x="332" y="167"/>
                  </a:cubicBezTo>
                  <a:cubicBezTo>
                    <a:pt x="332" y="80"/>
                    <a:pt x="253" y="1"/>
                    <a:pt x="167" y="1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2" name="Google Shape;2872;p60"/>
            <p:cNvSpPr/>
            <p:nvPr/>
          </p:nvSpPr>
          <p:spPr>
            <a:xfrm>
              <a:off x="2852525" y="4837850"/>
              <a:ext cx="8325" cy="8300"/>
            </a:xfrm>
            <a:custGeom>
              <a:rect b="b" l="l" r="r" t="t"/>
              <a:pathLst>
                <a:path extrusionOk="0" h="332" w="333">
                  <a:moveTo>
                    <a:pt x="167" y="0"/>
                  </a:moveTo>
                  <a:cubicBezTo>
                    <a:pt x="73" y="0"/>
                    <a:pt x="1" y="72"/>
                    <a:pt x="1" y="166"/>
                  </a:cubicBezTo>
                  <a:cubicBezTo>
                    <a:pt x="1" y="260"/>
                    <a:pt x="73" y="332"/>
                    <a:pt x="167" y="332"/>
                  </a:cubicBezTo>
                  <a:cubicBezTo>
                    <a:pt x="260" y="332"/>
                    <a:pt x="332" y="260"/>
                    <a:pt x="332" y="166"/>
                  </a:cubicBezTo>
                  <a:cubicBezTo>
                    <a:pt x="332" y="72"/>
                    <a:pt x="260" y="0"/>
                    <a:pt x="167" y="0"/>
                  </a:cubicBezTo>
                  <a:close/>
                </a:path>
              </a:pathLst>
            </a:custGeom>
            <a:solidFill>
              <a:srgbClr val="869FB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3" name="Google Shape;2873;p60"/>
          <p:cNvGrpSpPr/>
          <p:nvPr/>
        </p:nvGrpSpPr>
        <p:grpSpPr>
          <a:xfrm>
            <a:off x="3739420" y="2325786"/>
            <a:ext cx="299053" cy="288720"/>
            <a:chOff x="2127141" y="3043500"/>
            <a:chExt cx="422629" cy="408027"/>
          </a:xfrm>
        </p:grpSpPr>
        <p:grpSp>
          <p:nvGrpSpPr>
            <p:cNvPr id="2874" name="Google Shape;2874;p60"/>
            <p:cNvGrpSpPr/>
            <p:nvPr/>
          </p:nvGrpSpPr>
          <p:grpSpPr>
            <a:xfrm>
              <a:off x="2127141" y="3048223"/>
              <a:ext cx="418743" cy="403304"/>
              <a:chOff x="2101363" y="3048223"/>
              <a:chExt cx="418743" cy="403304"/>
            </a:xfrm>
          </p:grpSpPr>
          <p:sp>
            <p:nvSpPr>
              <p:cNvPr id="2875" name="Google Shape;2875;p60"/>
              <p:cNvSpPr/>
              <p:nvPr/>
            </p:nvSpPr>
            <p:spPr>
              <a:xfrm>
                <a:off x="2101363" y="3048223"/>
                <a:ext cx="418743" cy="403304"/>
              </a:xfrm>
              <a:custGeom>
                <a:rect b="b" l="l" r="r" t="t"/>
                <a:pathLst>
                  <a:path extrusionOk="0" h="7941" w="8245">
                    <a:moveTo>
                      <a:pt x="4278" y="1"/>
                    </a:moveTo>
                    <a:cubicBezTo>
                      <a:pt x="2677" y="1"/>
                      <a:pt x="1227" y="967"/>
                      <a:pt x="614" y="2453"/>
                    </a:cubicBezTo>
                    <a:cubicBezTo>
                      <a:pt x="1" y="3932"/>
                      <a:pt x="340" y="5641"/>
                      <a:pt x="1472" y="6773"/>
                    </a:cubicBezTo>
                    <a:cubicBezTo>
                      <a:pt x="2235" y="7536"/>
                      <a:pt x="3250" y="7940"/>
                      <a:pt x="4283" y="7940"/>
                    </a:cubicBezTo>
                    <a:cubicBezTo>
                      <a:pt x="4793" y="7940"/>
                      <a:pt x="5308" y="7842"/>
                      <a:pt x="5800" y="7639"/>
                    </a:cubicBezTo>
                    <a:cubicBezTo>
                      <a:pt x="7278" y="7019"/>
                      <a:pt x="8245" y="5576"/>
                      <a:pt x="8245" y="3968"/>
                    </a:cubicBezTo>
                    <a:cubicBezTo>
                      <a:pt x="8245" y="1782"/>
                      <a:pt x="6470" y="1"/>
                      <a:pt x="42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76" name="Google Shape;2876;p60"/>
              <p:cNvSpPr/>
              <p:nvPr/>
            </p:nvSpPr>
            <p:spPr>
              <a:xfrm>
                <a:off x="2119755" y="3068670"/>
                <a:ext cx="397728" cy="333674"/>
              </a:xfrm>
              <a:custGeom>
                <a:rect b="b" l="l" r="r" t="t"/>
                <a:pathLst>
                  <a:path extrusionOk="0" h="6570" w="7884">
                    <a:moveTo>
                      <a:pt x="4054" y="193"/>
                    </a:moveTo>
                    <a:cubicBezTo>
                      <a:pt x="4007" y="193"/>
                      <a:pt x="3974" y="204"/>
                      <a:pt x="3974" y="210"/>
                    </a:cubicBezTo>
                    <a:cubicBezTo>
                      <a:pt x="4039" y="253"/>
                      <a:pt x="4104" y="282"/>
                      <a:pt x="4176" y="296"/>
                    </a:cubicBezTo>
                    <a:cubicBezTo>
                      <a:pt x="4227" y="296"/>
                      <a:pt x="4270" y="275"/>
                      <a:pt x="4306" y="246"/>
                    </a:cubicBezTo>
                    <a:cubicBezTo>
                      <a:pt x="4320" y="231"/>
                      <a:pt x="4155" y="195"/>
                      <a:pt x="4090" y="195"/>
                    </a:cubicBezTo>
                    <a:cubicBezTo>
                      <a:pt x="4077" y="194"/>
                      <a:pt x="4065" y="193"/>
                      <a:pt x="4054" y="193"/>
                    </a:cubicBezTo>
                    <a:close/>
                    <a:moveTo>
                      <a:pt x="5083" y="223"/>
                    </a:moveTo>
                    <a:cubicBezTo>
                      <a:pt x="5048" y="223"/>
                      <a:pt x="5009" y="252"/>
                      <a:pt x="5013" y="296"/>
                    </a:cubicBezTo>
                    <a:cubicBezTo>
                      <a:pt x="5026" y="307"/>
                      <a:pt x="5037" y="311"/>
                      <a:pt x="5047" y="311"/>
                    </a:cubicBezTo>
                    <a:cubicBezTo>
                      <a:pt x="5074" y="311"/>
                      <a:pt x="5095" y="281"/>
                      <a:pt x="5128" y="281"/>
                    </a:cubicBezTo>
                    <a:cubicBezTo>
                      <a:pt x="5130" y="281"/>
                      <a:pt x="5133" y="281"/>
                      <a:pt x="5135" y="282"/>
                    </a:cubicBezTo>
                    <a:cubicBezTo>
                      <a:pt x="5135" y="241"/>
                      <a:pt x="5110" y="223"/>
                      <a:pt x="5083" y="223"/>
                    </a:cubicBezTo>
                    <a:close/>
                    <a:moveTo>
                      <a:pt x="6040" y="274"/>
                    </a:moveTo>
                    <a:cubicBezTo>
                      <a:pt x="6036" y="274"/>
                      <a:pt x="6033" y="274"/>
                      <a:pt x="6030" y="275"/>
                    </a:cubicBezTo>
                    <a:cubicBezTo>
                      <a:pt x="5979" y="275"/>
                      <a:pt x="5929" y="296"/>
                      <a:pt x="5922" y="311"/>
                    </a:cubicBezTo>
                    <a:lnTo>
                      <a:pt x="5929" y="311"/>
                    </a:lnTo>
                    <a:cubicBezTo>
                      <a:pt x="5929" y="322"/>
                      <a:pt x="6015" y="334"/>
                      <a:pt x="6067" y="334"/>
                    </a:cubicBezTo>
                    <a:cubicBezTo>
                      <a:pt x="6078" y="334"/>
                      <a:pt x="6088" y="334"/>
                      <a:pt x="6095" y="332"/>
                    </a:cubicBezTo>
                    <a:cubicBezTo>
                      <a:pt x="6129" y="325"/>
                      <a:pt x="6092" y="274"/>
                      <a:pt x="6040" y="274"/>
                    </a:cubicBezTo>
                    <a:close/>
                    <a:moveTo>
                      <a:pt x="3882" y="235"/>
                    </a:moveTo>
                    <a:cubicBezTo>
                      <a:pt x="3854" y="235"/>
                      <a:pt x="3811" y="262"/>
                      <a:pt x="3823" y="275"/>
                    </a:cubicBezTo>
                    <a:cubicBezTo>
                      <a:pt x="3824" y="279"/>
                      <a:pt x="3823" y="281"/>
                      <a:pt x="3819" y="281"/>
                    </a:cubicBezTo>
                    <a:cubicBezTo>
                      <a:pt x="3810" y="281"/>
                      <a:pt x="3785" y="268"/>
                      <a:pt x="3761" y="268"/>
                    </a:cubicBezTo>
                    <a:cubicBezTo>
                      <a:pt x="3752" y="268"/>
                      <a:pt x="3744" y="270"/>
                      <a:pt x="3736" y="275"/>
                    </a:cubicBezTo>
                    <a:cubicBezTo>
                      <a:pt x="3693" y="296"/>
                      <a:pt x="3686" y="368"/>
                      <a:pt x="3707" y="368"/>
                    </a:cubicBezTo>
                    <a:cubicBezTo>
                      <a:pt x="3722" y="376"/>
                      <a:pt x="3736" y="433"/>
                      <a:pt x="3736" y="440"/>
                    </a:cubicBezTo>
                    <a:cubicBezTo>
                      <a:pt x="3736" y="445"/>
                      <a:pt x="3742" y="446"/>
                      <a:pt x="3751" y="446"/>
                    </a:cubicBezTo>
                    <a:cubicBezTo>
                      <a:pt x="3773" y="446"/>
                      <a:pt x="3813" y="436"/>
                      <a:pt x="3823" y="426"/>
                    </a:cubicBezTo>
                    <a:cubicBezTo>
                      <a:pt x="3824" y="426"/>
                      <a:pt x="3825" y="425"/>
                      <a:pt x="3826" y="425"/>
                    </a:cubicBezTo>
                    <a:cubicBezTo>
                      <a:pt x="3844" y="425"/>
                      <a:pt x="3843" y="484"/>
                      <a:pt x="3823" y="498"/>
                    </a:cubicBezTo>
                    <a:cubicBezTo>
                      <a:pt x="3808" y="520"/>
                      <a:pt x="3830" y="556"/>
                      <a:pt x="3852" y="563"/>
                    </a:cubicBezTo>
                    <a:cubicBezTo>
                      <a:pt x="3873" y="563"/>
                      <a:pt x="3902" y="614"/>
                      <a:pt x="3924" y="614"/>
                    </a:cubicBezTo>
                    <a:cubicBezTo>
                      <a:pt x="3938" y="606"/>
                      <a:pt x="3974" y="527"/>
                      <a:pt x="3989" y="498"/>
                    </a:cubicBezTo>
                    <a:cubicBezTo>
                      <a:pt x="3991" y="487"/>
                      <a:pt x="4002" y="484"/>
                      <a:pt x="4017" y="484"/>
                    </a:cubicBezTo>
                    <a:cubicBezTo>
                      <a:pt x="4041" y="484"/>
                      <a:pt x="4074" y="494"/>
                      <a:pt x="4097" y="498"/>
                    </a:cubicBezTo>
                    <a:cubicBezTo>
                      <a:pt x="4098" y="498"/>
                      <a:pt x="4099" y="498"/>
                      <a:pt x="4099" y="498"/>
                    </a:cubicBezTo>
                    <a:cubicBezTo>
                      <a:pt x="4126" y="498"/>
                      <a:pt x="4139" y="389"/>
                      <a:pt x="4104" y="368"/>
                    </a:cubicBezTo>
                    <a:cubicBezTo>
                      <a:pt x="4068" y="354"/>
                      <a:pt x="4025" y="361"/>
                      <a:pt x="4010" y="347"/>
                    </a:cubicBezTo>
                    <a:cubicBezTo>
                      <a:pt x="3996" y="332"/>
                      <a:pt x="3981" y="325"/>
                      <a:pt x="3960" y="318"/>
                    </a:cubicBezTo>
                    <a:cubicBezTo>
                      <a:pt x="3938" y="318"/>
                      <a:pt x="3924" y="246"/>
                      <a:pt x="3895" y="239"/>
                    </a:cubicBezTo>
                    <a:cubicBezTo>
                      <a:pt x="3891" y="236"/>
                      <a:pt x="3887" y="235"/>
                      <a:pt x="3882" y="235"/>
                    </a:cubicBezTo>
                    <a:close/>
                    <a:moveTo>
                      <a:pt x="2056" y="87"/>
                    </a:moveTo>
                    <a:cubicBezTo>
                      <a:pt x="2048" y="87"/>
                      <a:pt x="1883" y="181"/>
                      <a:pt x="1731" y="260"/>
                    </a:cubicBezTo>
                    <a:cubicBezTo>
                      <a:pt x="1558" y="376"/>
                      <a:pt x="1392" y="505"/>
                      <a:pt x="1241" y="650"/>
                    </a:cubicBezTo>
                    <a:cubicBezTo>
                      <a:pt x="1284" y="650"/>
                      <a:pt x="1356" y="642"/>
                      <a:pt x="1385" y="635"/>
                    </a:cubicBezTo>
                    <a:lnTo>
                      <a:pt x="1392" y="635"/>
                    </a:lnTo>
                    <a:cubicBezTo>
                      <a:pt x="1435" y="628"/>
                      <a:pt x="1515" y="614"/>
                      <a:pt x="1522" y="599"/>
                    </a:cubicBezTo>
                    <a:cubicBezTo>
                      <a:pt x="1529" y="585"/>
                      <a:pt x="1529" y="563"/>
                      <a:pt x="1522" y="549"/>
                    </a:cubicBezTo>
                    <a:lnTo>
                      <a:pt x="1544" y="549"/>
                    </a:lnTo>
                    <a:cubicBezTo>
                      <a:pt x="1565" y="549"/>
                      <a:pt x="1594" y="448"/>
                      <a:pt x="1616" y="426"/>
                    </a:cubicBezTo>
                    <a:cubicBezTo>
                      <a:pt x="1659" y="397"/>
                      <a:pt x="1709" y="368"/>
                      <a:pt x="1767" y="354"/>
                    </a:cubicBezTo>
                    <a:cubicBezTo>
                      <a:pt x="1796" y="325"/>
                      <a:pt x="1832" y="296"/>
                      <a:pt x="1868" y="275"/>
                    </a:cubicBezTo>
                    <a:cubicBezTo>
                      <a:pt x="1890" y="267"/>
                      <a:pt x="1926" y="217"/>
                      <a:pt x="1919" y="210"/>
                    </a:cubicBezTo>
                    <a:cubicBezTo>
                      <a:pt x="1919" y="195"/>
                      <a:pt x="1991" y="152"/>
                      <a:pt x="2027" y="138"/>
                    </a:cubicBezTo>
                    <a:cubicBezTo>
                      <a:pt x="2056" y="123"/>
                      <a:pt x="2070" y="87"/>
                      <a:pt x="2056" y="87"/>
                    </a:cubicBezTo>
                    <a:close/>
                    <a:moveTo>
                      <a:pt x="5316" y="498"/>
                    </a:moveTo>
                    <a:cubicBezTo>
                      <a:pt x="5301" y="498"/>
                      <a:pt x="5287" y="520"/>
                      <a:pt x="5287" y="520"/>
                    </a:cubicBezTo>
                    <a:cubicBezTo>
                      <a:pt x="5280" y="527"/>
                      <a:pt x="5135" y="563"/>
                      <a:pt x="5092" y="585"/>
                    </a:cubicBezTo>
                    <a:cubicBezTo>
                      <a:pt x="5056" y="599"/>
                      <a:pt x="5013" y="628"/>
                      <a:pt x="4984" y="657"/>
                    </a:cubicBezTo>
                    <a:cubicBezTo>
                      <a:pt x="4962" y="671"/>
                      <a:pt x="4933" y="815"/>
                      <a:pt x="4919" y="837"/>
                    </a:cubicBezTo>
                    <a:cubicBezTo>
                      <a:pt x="4912" y="852"/>
                      <a:pt x="4970" y="909"/>
                      <a:pt x="4991" y="924"/>
                    </a:cubicBezTo>
                    <a:cubicBezTo>
                      <a:pt x="5006" y="927"/>
                      <a:pt x="5018" y="929"/>
                      <a:pt x="5030" y="929"/>
                    </a:cubicBezTo>
                    <a:cubicBezTo>
                      <a:pt x="5042" y="929"/>
                      <a:pt x="5052" y="927"/>
                      <a:pt x="5063" y="924"/>
                    </a:cubicBezTo>
                    <a:cubicBezTo>
                      <a:pt x="5063" y="880"/>
                      <a:pt x="5056" y="830"/>
                      <a:pt x="5042" y="787"/>
                    </a:cubicBezTo>
                    <a:cubicBezTo>
                      <a:pt x="5020" y="758"/>
                      <a:pt x="5135" y="700"/>
                      <a:pt x="5171" y="664"/>
                    </a:cubicBezTo>
                    <a:lnTo>
                      <a:pt x="5164" y="664"/>
                    </a:lnTo>
                    <a:cubicBezTo>
                      <a:pt x="5200" y="635"/>
                      <a:pt x="5323" y="592"/>
                      <a:pt x="5337" y="556"/>
                    </a:cubicBezTo>
                    <a:cubicBezTo>
                      <a:pt x="5345" y="534"/>
                      <a:pt x="5337" y="513"/>
                      <a:pt x="5316" y="498"/>
                    </a:cubicBezTo>
                    <a:close/>
                    <a:moveTo>
                      <a:pt x="3092" y="1109"/>
                    </a:moveTo>
                    <a:cubicBezTo>
                      <a:pt x="3084" y="1109"/>
                      <a:pt x="3071" y="1162"/>
                      <a:pt x="3058" y="1169"/>
                    </a:cubicBezTo>
                    <a:cubicBezTo>
                      <a:pt x="3042" y="1179"/>
                      <a:pt x="3054" y="1186"/>
                      <a:pt x="3064" y="1186"/>
                    </a:cubicBezTo>
                    <a:cubicBezTo>
                      <a:pt x="3067" y="1186"/>
                      <a:pt x="3071" y="1185"/>
                      <a:pt x="3073" y="1183"/>
                    </a:cubicBezTo>
                    <a:cubicBezTo>
                      <a:pt x="3073" y="1183"/>
                      <a:pt x="3074" y="1183"/>
                      <a:pt x="3074" y="1183"/>
                    </a:cubicBezTo>
                    <a:lnTo>
                      <a:pt x="3074" y="1183"/>
                    </a:lnTo>
                    <a:cubicBezTo>
                      <a:pt x="3079" y="1183"/>
                      <a:pt x="3072" y="1220"/>
                      <a:pt x="3065" y="1234"/>
                    </a:cubicBezTo>
                    <a:cubicBezTo>
                      <a:pt x="3051" y="1248"/>
                      <a:pt x="3123" y="1263"/>
                      <a:pt x="3130" y="1284"/>
                    </a:cubicBezTo>
                    <a:cubicBezTo>
                      <a:pt x="3142" y="1302"/>
                      <a:pt x="3159" y="1315"/>
                      <a:pt x="3181" y="1315"/>
                    </a:cubicBezTo>
                    <a:cubicBezTo>
                      <a:pt x="3185" y="1315"/>
                      <a:pt x="3190" y="1314"/>
                      <a:pt x="3195" y="1313"/>
                    </a:cubicBezTo>
                    <a:cubicBezTo>
                      <a:pt x="3217" y="1313"/>
                      <a:pt x="3275" y="1284"/>
                      <a:pt x="3289" y="1284"/>
                    </a:cubicBezTo>
                    <a:cubicBezTo>
                      <a:pt x="3311" y="1277"/>
                      <a:pt x="3325" y="1183"/>
                      <a:pt x="3318" y="1169"/>
                    </a:cubicBezTo>
                    <a:cubicBezTo>
                      <a:pt x="3311" y="1147"/>
                      <a:pt x="3217" y="1147"/>
                      <a:pt x="3195" y="1147"/>
                    </a:cubicBezTo>
                    <a:cubicBezTo>
                      <a:pt x="3159" y="1140"/>
                      <a:pt x="3130" y="1126"/>
                      <a:pt x="3094" y="1111"/>
                    </a:cubicBezTo>
                    <a:cubicBezTo>
                      <a:pt x="3094" y="1110"/>
                      <a:pt x="3093" y="1109"/>
                      <a:pt x="3092" y="1109"/>
                    </a:cubicBezTo>
                    <a:close/>
                    <a:moveTo>
                      <a:pt x="1228" y="1247"/>
                    </a:moveTo>
                    <a:cubicBezTo>
                      <a:pt x="1212" y="1247"/>
                      <a:pt x="1181" y="1271"/>
                      <a:pt x="1169" y="1284"/>
                    </a:cubicBezTo>
                    <a:cubicBezTo>
                      <a:pt x="1154" y="1299"/>
                      <a:pt x="1169" y="1364"/>
                      <a:pt x="1197" y="1364"/>
                    </a:cubicBezTo>
                    <a:cubicBezTo>
                      <a:pt x="1218" y="1364"/>
                      <a:pt x="1256" y="1283"/>
                      <a:pt x="1285" y="1283"/>
                    </a:cubicBezTo>
                    <a:cubicBezTo>
                      <a:pt x="1287" y="1283"/>
                      <a:pt x="1289" y="1283"/>
                      <a:pt x="1291" y="1284"/>
                    </a:cubicBezTo>
                    <a:cubicBezTo>
                      <a:pt x="1318" y="1301"/>
                      <a:pt x="1337" y="1309"/>
                      <a:pt x="1342" y="1309"/>
                    </a:cubicBezTo>
                    <a:cubicBezTo>
                      <a:pt x="1343" y="1309"/>
                      <a:pt x="1343" y="1308"/>
                      <a:pt x="1342" y="1306"/>
                    </a:cubicBezTo>
                    <a:cubicBezTo>
                      <a:pt x="1306" y="1284"/>
                      <a:pt x="1270" y="1263"/>
                      <a:pt x="1233" y="1248"/>
                    </a:cubicBezTo>
                    <a:cubicBezTo>
                      <a:pt x="1232" y="1247"/>
                      <a:pt x="1230" y="1247"/>
                      <a:pt x="1228" y="1247"/>
                    </a:cubicBezTo>
                    <a:close/>
                    <a:moveTo>
                      <a:pt x="2928" y="0"/>
                    </a:moveTo>
                    <a:cubicBezTo>
                      <a:pt x="2863" y="15"/>
                      <a:pt x="2806" y="22"/>
                      <a:pt x="2748" y="29"/>
                    </a:cubicBezTo>
                    <a:cubicBezTo>
                      <a:pt x="2676" y="29"/>
                      <a:pt x="2604" y="29"/>
                      <a:pt x="2532" y="37"/>
                    </a:cubicBezTo>
                    <a:cubicBezTo>
                      <a:pt x="2503" y="51"/>
                      <a:pt x="2481" y="101"/>
                      <a:pt x="2488" y="123"/>
                    </a:cubicBezTo>
                    <a:cubicBezTo>
                      <a:pt x="2496" y="145"/>
                      <a:pt x="2359" y="145"/>
                      <a:pt x="2323" y="145"/>
                    </a:cubicBezTo>
                    <a:cubicBezTo>
                      <a:pt x="2214" y="159"/>
                      <a:pt x="2106" y="181"/>
                      <a:pt x="2005" y="224"/>
                    </a:cubicBezTo>
                    <a:cubicBezTo>
                      <a:pt x="1948" y="253"/>
                      <a:pt x="1904" y="332"/>
                      <a:pt x="1919" y="332"/>
                    </a:cubicBezTo>
                    <a:cubicBezTo>
                      <a:pt x="1940" y="339"/>
                      <a:pt x="1890" y="383"/>
                      <a:pt x="1854" y="390"/>
                    </a:cubicBezTo>
                    <a:cubicBezTo>
                      <a:pt x="1825" y="404"/>
                      <a:pt x="1753" y="412"/>
                      <a:pt x="1738" y="426"/>
                    </a:cubicBezTo>
                    <a:cubicBezTo>
                      <a:pt x="1717" y="440"/>
                      <a:pt x="1753" y="455"/>
                      <a:pt x="1760" y="469"/>
                    </a:cubicBezTo>
                    <a:cubicBezTo>
                      <a:pt x="1761" y="470"/>
                      <a:pt x="1762" y="471"/>
                      <a:pt x="1764" y="471"/>
                    </a:cubicBezTo>
                    <a:cubicBezTo>
                      <a:pt x="1771" y="471"/>
                      <a:pt x="1782" y="464"/>
                      <a:pt x="1794" y="464"/>
                    </a:cubicBezTo>
                    <a:cubicBezTo>
                      <a:pt x="1799" y="464"/>
                      <a:pt x="1805" y="466"/>
                      <a:pt x="1810" y="469"/>
                    </a:cubicBezTo>
                    <a:cubicBezTo>
                      <a:pt x="1839" y="477"/>
                      <a:pt x="1875" y="484"/>
                      <a:pt x="1904" y="491"/>
                    </a:cubicBezTo>
                    <a:cubicBezTo>
                      <a:pt x="1926" y="498"/>
                      <a:pt x="1854" y="505"/>
                      <a:pt x="1818" y="513"/>
                    </a:cubicBezTo>
                    <a:cubicBezTo>
                      <a:pt x="1782" y="513"/>
                      <a:pt x="1789" y="577"/>
                      <a:pt x="1818" y="592"/>
                    </a:cubicBezTo>
                    <a:cubicBezTo>
                      <a:pt x="1838" y="597"/>
                      <a:pt x="1880" y="602"/>
                      <a:pt x="1906" y="602"/>
                    </a:cubicBezTo>
                    <a:cubicBezTo>
                      <a:pt x="1916" y="602"/>
                      <a:pt x="1924" y="601"/>
                      <a:pt x="1926" y="599"/>
                    </a:cubicBezTo>
                    <a:cubicBezTo>
                      <a:pt x="1928" y="596"/>
                      <a:pt x="1933" y="594"/>
                      <a:pt x="1941" y="594"/>
                    </a:cubicBezTo>
                    <a:cubicBezTo>
                      <a:pt x="1966" y="594"/>
                      <a:pt x="2014" y="608"/>
                      <a:pt x="2041" y="614"/>
                    </a:cubicBezTo>
                    <a:cubicBezTo>
                      <a:pt x="2077" y="614"/>
                      <a:pt x="2099" y="700"/>
                      <a:pt x="2113" y="722"/>
                    </a:cubicBezTo>
                    <a:cubicBezTo>
                      <a:pt x="2121" y="758"/>
                      <a:pt x="2128" y="787"/>
                      <a:pt x="2121" y="823"/>
                    </a:cubicBezTo>
                    <a:cubicBezTo>
                      <a:pt x="2121" y="841"/>
                      <a:pt x="2167" y="869"/>
                      <a:pt x="2185" y="869"/>
                    </a:cubicBezTo>
                    <a:cubicBezTo>
                      <a:pt x="2189" y="869"/>
                      <a:pt x="2192" y="868"/>
                      <a:pt x="2193" y="866"/>
                    </a:cubicBezTo>
                    <a:cubicBezTo>
                      <a:pt x="2195" y="864"/>
                      <a:pt x="2196" y="863"/>
                      <a:pt x="2198" y="863"/>
                    </a:cubicBezTo>
                    <a:cubicBezTo>
                      <a:pt x="2205" y="863"/>
                      <a:pt x="2197" y="895"/>
                      <a:pt x="2178" y="895"/>
                    </a:cubicBezTo>
                    <a:cubicBezTo>
                      <a:pt x="2149" y="895"/>
                      <a:pt x="2171" y="967"/>
                      <a:pt x="2200" y="974"/>
                    </a:cubicBezTo>
                    <a:cubicBezTo>
                      <a:pt x="2229" y="989"/>
                      <a:pt x="2207" y="1032"/>
                      <a:pt x="2193" y="1046"/>
                    </a:cubicBezTo>
                    <a:cubicBezTo>
                      <a:pt x="2171" y="1061"/>
                      <a:pt x="2186" y="1104"/>
                      <a:pt x="2164" y="1118"/>
                    </a:cubicBezTo>
                    <a:cubicBezTo>
                      <a:pt x="2149" y="1133"/>
                      <a:pt x="2229" y="1277"/>
                      <a:pt x="2229" y="1349"/>
                    </a:cubicBezTo>
                    <a:cubicBezTo>
                      <a:pt x="2229" y="1429"/>
                      <a:pt x="2272" y="1486"/>
                      <a:pt x="2294" y="1486"/>
                    </a:cubicBezTo>
                    <a:cubicBezTo>
                      <a:pt x="2308" y="1486"/>
                      <a:pt x="2373" y="1501"/>
                      <a:pt x="2380" y="1515"/>
                    </a:cubicBezTo>
                    <a:cubicBezTo>
                      <a:pt x="2384" y="1518"/>
                      <a:pt x="2388" y="1520"/>
                      <a:pt x="2392" y="1520"/>
                    </a:cubicBezTo>
                    <a:cubicBezTo>
                      <a:pt x="2407" y="1520"/>
                      <a:pt x="2425" y="1505"/>
                      <a:pt x="2431" y="1493"/>
                    </a:cubicBezTo>
                    <a:cubicBezTo>
                      <a:pt x="2452" y="1472"/>
                      <a:pt x="2474" y="1443"/>
                      <a:pt x="2488" y="1414"/>
                    </a:cubicBezTo>
                    <a:cubicBezTo>
                      <a:pt x="2517" y="1349"/>
                      <a:pt x="2539" y="1284"/>
                      <a:pt x="2553" y="1219"/>
                    </a:cubicBezTo>
                    <a:cubicBezTo>
                      <a:pt x="2557" y="1209"/>
                      <a:pt x="2577" y="1207"/>
                      <a:pt x="2598" y="1207"/>
                    </a:cubicBezTo>
                    <a:cubicBezTo>
                      <a:pt x="2608" y="1207"/>
                      <a:pt x="2618" y="1207"/>
                      <a:pt x="2627" y="1207"/>
                    </a:cubicBezTo>
                    <a:cubicBezTo>
                      <a:pt x="2636" y="1207"/>
                      <a:pt x="2644" y="1207"/>
                      <a:pt x="2647" y="1205"/>
                    </a:cubicBezTo>
                    <a:cubicBezTo>
                      <a:pt x="2669" y="1183"/>
                      <a:pt x="2698" y="1169"/>
                      <a:pt x="2719" y="1147"/>
                    </a:cubicBezTo>
                    <a:cubicBezTo>
                      <a:pt x="2734" y="1133"/>
                      <a:pt x="2835" y="1097"/>
                      <a:pt x="2863" y="1075"/>
                    </a:cubicBezTo>
                    <a:cubicBezTo>
                      <a:pt x="2892" y="1054"/>
                      <a:pt x="2936" y="967"/>
                      <a:pt x="2950" y="953"/>
                    </a:cubicBezTo>
                    <a:cubicBezTo>
                      <a:pt x="2972" y="931"/>
                      <a:pt x="2943" y="938"/>
                      <a:pt x="2914" y="924"/>
                    </a:cubicBezTo>
                    <a:cubicBezTo>
                      <a:pt x="2892" y="916"/>
                      <a:pt x="2892" y="888"/>
                      <a:pt x="2907" y="873"/>
                    </a:cubicBezTo>
                    <a:cubicBezTo>
                      <a:pt x="2943" y="873"/>
                      <a:pt x="2986" y="880"/>
                      <a:pt x="3022" y="895"/>
                    </a:cubicBezTo>
                    <a:cubicBezTo>
                      <a:pt x="3027" y="897"/>
                      <a:pt x="3032" y="898"/>
                      <a:pt x="3037" y="898"/>
                    </a:cubicBezTo>
                    <a:cubicBezTo>
                      <a:pt x="3066" y="898"/>
                      <a:pt x="3099" y="871"/>
                      <a:pt x="3087" y="859"/>
                    </a:cubicBezTo>
                    <a:cubicBezTo>
                      <a:pt x="3074" y="846"/>
                      <a:pt x="3071" y="843"/>
                      <a:pt x="3075" y="843"/>
                    </a:cubicBezTo>
                    <a:cubicBezTo>
                      <a:pt x="3077" y="843"/>
                      <a:pt x="3081" y="844"/>
                      <a:pt x="3087" y="844"/>
                    </a:cubicBezTo>
                    <a:cubicBezTo>
                      <a:pt x="3088" y="845"/>
                      <a:pt x="3088" y="845"/>
                      <a:pt x="3088" y="845"/>
                    </a:cubicBezTo>
                    <a:cubicBezTo>
                      <a:pt x="3095" y="845"/>
                      <a:pt x="3101" y="800"/>
                      <a:pt x="3094" y="787"/>
                    </a:cubicBezTo>
                    <a:cubicBezTo>
                      <a:pt x="3080" y="779"/>
                      <a:pt x="3174" y="707"/>
                      <a:pt x="3159" y="650"/>
                    </a:cubicBezTo>
                    <a:cubicBezTo>
                      <a:pt x="3145" y="585"/>
                      <a:pt x="3181" y="520"/>
                      <a:pt x="3210" y="520"/>
                    </a:cubicBezTo>
                    <a:cubicBezTo>
                      <a:pt x="3231" y="513"/>
                      <a:pt x="3224" y="448"/>
                      <a:pt x="3195" y="440"/>
                    </a:cubicBezTo>
                    <a:cubicBezTo>
                      <a:pt x="3166" y="433"/>
                      <a:pt x="3195" y="426"/>
                      <a:pt x="3202" y="412"/>
                    </a:cubicBezTo>
                    <a:cubicBezTo>
                      <a:pt x="3224" y="390"/>
                      <a:pt x="3224" y="354"/>
                      <a:pt x="3224" y="325"/>
                    </a:cubicBezTo>
                    <a:cubicBezTo>
                      <a:pt x="3217" y="311"/>
                      <a:pt x="3267" y="296"/>
                      <a:pt x="3282" y="282"/>
                    </a:cubicBezTo>
                    <a:cubicBezTo>
                      <a:pt x="3303" y="260"/>
                      <a:pt x="3332" y="246"/>
                      <a:pt x="3368" y="239"/>
                    </a:cubicBezTo>
                    <a:cubicBezTo>
                      <a:pt x="3387" y="239"/>
                      <a:pt x="3395" y="194"/>
                      <a:pt x="3382" y="188"/>
                    </a:cubicBezTo>
                    <a:lnTo>
                      <a:pt x="3383" y="188"/>
                    </a:lnTo>
                    <a:cubicBezTo>
                      <a:pt x="3383" y="188"/>
                      <a:pt x="3382" y="188"/>
                      <a:pt x="3382" y="188"/>
                    </a:cubicBezTo>
                    <a:lnTo>
                      <a:pt x="3382" y="188"/>
                    </a:lnTo>
                    <a:cubicBezTo>
                      <a:pt x="3381" y="188"/>
                      <a:pt x="3380" y="187"/>
                      <a:pt x="3379" y="187"/>
                    </a:cubicBezTo>
                    <a:cubicBezTo>
                      <a:pt x="3378" y="187"/>
                      <a:pt x="3377" y="188"/>
                      <a:pt x="3376" y="188"/>
                    </a:cubicBezTo>
                    <a:lnTo>
                      <a:pt x="3376" y="188"/>
                    </a:lnTo>
                    <a:cubicBezTo>
                      <a:pt x="3343" y="187"/>
                      <a:pt x="3316" y="180"/>
                      <a:pt x="3289" y="166"/>
                    </a:cubicBezTo>
                    <a:cubicBezTo>
                      <a:pt x="3263" y="156"/>
                      <a:pt x="3232" y="149"/>
                      <a:pt x="3201" y="149"/>
                    </a:cubicBezTo>
                    <a:cubicBezTo>
                      <a:pt x="3190" y="149"/>
                      <a:pt x="3178" y="150"/>
                      <a:pt x="3166" y="152"/>
                    </a:cubicBezTo>
                    <a:cubicBezTo>
                      <a:pt x="3164" y="153"/>
                      <a:pt x="3162" y="154"/>
                      <a:pt x="3160" y="154"/>
                    </a:cubicBezTo>
                    <a:cubicBezTo>
                      <a:pt x="3142" y="154"/>
                      <a:pt x="3162" y="94"/>
                      <a:pt x="3195" y="87"/>
                    </a:cubicBezTo>
                    <a:cubicBezTo>
                      <a:pt x="3231" y="80"/>
                      <a:pt x="3202" y="29"/>
                      <a:pt x="3159" y="29"/>
                    </a:cubicBezTo>
                    <a:cubicBezTo>
                      <a:pt x="3128" y="29"/>
                      <a:pt x="3055" y="13"/>
                      <a:pt x="3021" y="13"/>
                    </a:cubicBezTo>
                    <a:cubicBezTo>
                      <a:pt x="3015" y="13"/>
                      <a:pt x="3011" y="14"/>
                      <a:pt x="3008" y="15"/>
                    </a:cubicBezTo>
                    <a:cubicBezTo>
                      <a:pt x="3005" y="16"/>
                      <a:pt x="3001" y="16"/>
                      <a:pt x="2997" y="16"/>
                    </a:cubicBezTo>
                    <a:cubicBezTo>
                      <a:pt x="2974" y="16"/>
                      <a:pt x="2941" y="0"/>
                      <a:pt x="2928" y="0"/>
                    </a:cubicBezTo>
                    <a:close/>
                    <a:moveTo>
                      <a:pt x="3202" y="1760"/>
                    </a:moveTo>
                    <a:cubicBezTo>
                      <a:pt x="3196" y="1760"/>
                      <a:pt x="3170" y="1811"/>
                      <a:pt x="3155" y="1811"/>
                    </a:cubicBezTo>
                    <a:cubicBezTo>
                      <a:pt x="3154" y="1811"/>
                      <a:pt x="3153" y="1811"/>
                      <a:pt x="3152" y="1811"/>
                    </a:cubicBezTo>
                    <a:cubicBezTo>
                      <a:pt x="3151" y="1810"/>
                      <a:pt x="3150" y="1810"/>
                      <a:pt x="3150" y="1810"/>
                    </a:cubicBezTo>
                    <a:cubicBezTo>
                      <a:pt x="3137" y="1810"/>
                      <a:pt x="3130" y="1863"/>
                      <a:pt x="3130" y="1883"/>
                    </a:cubicBezTo>
                    <a:cubicBezTo>
                      <a:pt x="3135" y="1897"/>
                      <a:pt x="3157" y="1902"/>
                      <a:pt x="3178" y="1902"/>
                    </a:cubicBezTo>
                    <a:cubicBezTo>
                      <a:pt x="3190" y="1902"/>
                      <a:pt x="3202" y="1900"/>
                      <a:pt x="3210" y="1897"/>
                    </a:cubicBezTo>
                    <a:cubicBezTo>
                      <a:pt x="3231" y="1897"/>
                      <a:pt x="3246" y="1876"/>
                      <a:pt x="3246" y="1861"/>
                    </a:cubicBezTo>
                    <a:cubicBezTo>
                      <a:pt x="3246" y="1840"/>
                      <a:pt x="3217" y="1760"/>
                      <a:pt x="3202" y="1760"/>
                    </a:cubicBezTo>
                    <a:close/>
                    <a:moveTo>
                      <a:pt x="7826" y="2633"/>
                    </a:moveTo>
                    <a:cubicBezTo>
                      <a:pt x="7804" y="2647"/>
                      <a:pt x="7782" y="2662"/>
                      <a:pt x="7775" y="2669"/>
                    </a:cubicBezTo>
                    <a:cubicBezTo>
                      <a:pt x="7761" y="2676"/>
                      <a:pt x="7667" y="2734"/>
                      <a:pt x="7638" y="2756"/>
                    </a:cubicBezTo>
                    <a:lnTo>
                      <a:pt x="7638" y="2763"/>
                    </a:lnTo>
                    <a:cubicBezTo>
                      <a:pt x="7624" y="2777"/>
                      <a:pt x="7609" y="2799"/>
                      <a:pt x="7616" y="2821"/>
                    </a:cubicBezTo>
                    <a:lnTo>
                      <a:pt x="7609" y="2821"/>
                    </a:lnTo>
                    <a:cubicBezTo>
                      <a:pt x="7595" y="2821"/>
                      <a:pt x="7595" y="2885"/>
                      <a:pt x="7609" y="2893"/>
                    </a:cubicBezTo>
                    <a:cubicBezTo>
                      <a:pt x="7611" y="2894"/>
                      <a:pt x="7612" y="2895"/>
                      <a:pt x="7614" y="2895"/>
                    </a:cubicBezTo>
                    <a:cubicBezTo>
                      <a:pt x="7632" y="2895"/>
                      <a:pt x="7668" y="2841"/>
                      <a:pt x="7681" y="2835"/>
                    </a:cubicBezTo>
                    <a:cubicBezTo>
                      <a:pt x="7703" y="2821"/>
                      <a:pt x="7725" y="2813"/>
                      <a:pt x="7753" y="2813"/>
                    </a:cubicBezTo>
                    <a:cubicBezTo>
                      <a:pt x="7775" y="2813"/>
                      <a:pt x="7804" y="2806"/>
                      <a:pt x="7833" y="2792"/>
                    </a:cubicBezTo>
                    <a:cubicBezTo>
                      <a:pt x="7840" y="2784"/>
                      <a:pt x="7847" y="2777"/>
                      <a:pt x="7854" y="2763"/>
                    </a:cubicBezTo>
                    <a:cubicBezTo>
                      <a:pt x="7847" y="2720"/>
                      <a:pt x="7833" y="2676"/>
                      <a:pt x="7826" y="2633"/>
                    </a:cubicBezTo>
                    <a:close/>
                    <a:moveTo>
                      <a:pt x="1255" y="3160"/>
                    </a:moveTo>
                    <a:cubicBezTo>
                      <a:pt x="1248" y="3160"/>
                      <a:pt x="1241" y="3181"/>
                      <a:pt x="1241" y="3203"/>
                    </a:cubicBezTo>
                    <a:cubicBezTo>
                      <a:pt x="1242" y="3208"/>
                      <a:pt x="1246" y="3210"/>
                      <a:pt x="1250" y="3210"/>
                    </a:cubicBezTo>
                    <a:cubicBezTo>
                      <a:pt x="1265" y="3210"/>
                      <a:pt x="1291" y="3187"/>
                      <a:pt x="1291" y="3181"/>
                    </a:cubicBezTo>
                    <a:cubicBezTo>
                      <a:pt x="1291" y="3167"/>
                      <a:pt x="1262" y="3160"/>
                      <a:pt x="1255" y="3160"/>
                    </a:cubicBezTo>
                    <a:close/>
                    <a:moveTo>
                      <a:pt x="1169" y="3167"/>
                    </a:moveTo>
                    <a:cubicBezTo>
                      <a:pt x="1154" y="3167"/>
                      <a:pt x="1147" y="3188"/>
                      <a:pt x="1147" y="3196"/>
                    </a:cubicBezTo>
                    <a:cubicBezTo>
                      <a:pt x="1147" y="3210"/>
                      <a:pt x="1154" y="3217"/>
                      <a:pt x="1161" y="3217"/>
                    </a:cubicBezTo>
                    <a:cubicBezTo>
                      <a:pt x="1162" y="3218"/>
                      <a:pt x="1162" y="3218"/>
                      <a:pt x="1163" y="3218"/>
                    </a:cubicBezTo>
                    <a:cubicBezTo>
                      <a:pt x="1170" y="3218"/>
                      <a:pt x="1182" y="3173"/>
                      <a:pt x="1169" y="3167"/>
                    </a:cubicBezTo>
                    <a:close/>
                    <a:moveTo>
                      <a:pt x="7326" y="3164"/>
                    </a:moveTo>
                    <a:cubicBezTo>
                      <a:pt x="7324" y="3164"/>
                      <a:pt x="7322" y="3165"/>
                      <a:pt x="7321" y="3167"/>
                    </a:cubicBezTo>
                    <a:cubicBezTo>
                      <a:pt x="7306" y="3188"/>
                      <a:pt x="7314" y="3246"/>
                      <a:pt x="7321" y="3261"/>
                    </a:cubicBezTo>
                    <a:cubicBezTo>
                      <a:pt x="7324" y="3267"/>
                      <a:pt x="7329" y="3271"/>
                      <a:pt x="7334" y="3271"/>
                    </a:cubicBezTo>
                    <a:cubicBezTo>
                      <a:pt x="7341" y="3271"/>
                      <a:pt x="7349" y="3265"/>
                      <a:pt x="7357" y="3253"/>
                    </a:cubicBezTo>
                    <a:lnTo>
                      <a:pt x="7357" y="3261"/>
                    </a:lnTo>
                    <a:cubicBezTo>
                      <a:pt x="7370" y="3241"/>
                      <a:pt x="7342" y="3164"/>
                      <a:pt x="7326" y="3164"/>
                    </a:cubicBezTo>
                    <a:close/>
                    <a:moveTo>
                      <a:pt x="1337" y="3231"/>
                    </a:moveTo>
                    <a:cubicBezTo>
                      <a:pt x="1324" y="3231"/>
                      <a:pt x="1313" y="3255"/>
                      <a:pt x="1313" y="3268"/>
                    </a:cubicBezTo>
                    <a:cubicBezTo>
                      <a:pt x="1313" y="3282"/>
                      <a:pt x="1320" y="3289"/>
                      <a:pt x="1334" y="3289"/>
                    </a:cubicBezTo>
                    <a:cubicBezTo>
                      <a:pt x="1340" y="3289"/>
                      <a:pt x="1351" y="3314"/>
                      <a:pt x="1368" y="3314"/>
                    </a:cubicBezTo>
                    <a:cubicBezTo>
                      <a:pt x="1371" y="3314"/>
                      <a:pt x="1374" y="3313"/>
                      <a:pt x="1378" y="3311"/>
                    </a:cubicBezTo>
                    <a:lnTo>
                      <a:pt x="1385" y="3311"/>
                    </a:lnTo>
                    <a:cubicBezTo>
                      <a:pt x="1407" y="3304"/>
                      <a:pt x="1407" y="3275"/>
                      <a:pt x="1392" y="3275"/>
                    </a:cubicBezTo>
                    <a:cubicBezTo>
                      <a:pt x="1385" y="3275"/>
                      <a:pt x="1356" y="3239"/>
                      <a:pt x="1342" y="3232"/>
                    </a:cubicBezTo>
                    <a:cubicBezTo>
                      <a:pt x="1340" y="3231"/>
                      <a:pt x="1339" y="3231"/>
                      <a:pt x="1337" y="3231"/>
                    </a:cubicBezTo>
                    <a:close/>
                    <a:moveTo>
                      <a:pt x="1188" y="3443"/>
                    </a:moveTo>
                    <a:cubicBezTo>
                      <a:pt x="1164" y="3443"/>
                      <a:pt x="1125" y="3459"/>
                      <a:pt x="1125" y="3470"/>
                    </a:cubicBezTo>
                    <a:lnTo>
                      <a:pt x="1133" y="3470"/>
                    </a:lnTo>
                    <a:cubicBezTo>
                      <a:pt x="1133" y="3472"/>
                      <a:pt x="1139" y="3473"/>
                      <a:pt x="1148" y="3473"/>
                    </a:cubicBezTo>
                    <a:cubicBezTo>
                      <a:pt x="1166" y="3473"/>
                      <a:pt x="1195" y="3470"/>
                      <a:pt x="1205" y="3470"/>
                    </a:cubicBezTo>
                    <a:cubicBezTo>
                      <a:pt x="1219" y="3470"/>
                      <a:pt x="1219" y="3455"/>
                      <a:pt x="1205" y="3448"/>
                    </a:cubicBezTo>
                    <a:cubicBezTo>
                      <a:pt x="1201" y="3445"/>
                      <a:pt x="1195" y="3443"/>
                      <a:pt x="1188" y="3443"/>
                    </a:cubicBezTo>
                    <a:close/>
                    <a:moveTo>
                      <a:pt x="1088" y="3251"/>
                    </a:moveTo>
                    <a:cubicBezTo>
                      <a:pt x="1074" y="3251"/>
                      <a:pt x="1060" y="3251"/>
                      <a:pt x="1046" y="3253"/>
                    </a:cubicBezTo>
                    <a:cubicBezTo>
                      <a:pt x="1010" y="3253"/>
                      <a:pt x="981" y="3275"/>
                      <a:pt x="959" y="3304"/>
                    </a:cubicBezTo>
                    <a:cubicBezTo>
                      <a:pt x="955" y="3313"/>
                      <a:pt x="978" y="3319"/>
                      <a:pt x="1001" y="3319"/>
                    </a:cubicBezTo>
                    <a:cubicBezTo>
                      <a:pt x="1016" y="3319"/>
                      <a:pt x="1030" y="3317"/>
                      <a:pt x="1039" y="3311"/>
                    </a:cubicBezTo>
                    <a:cubicBezTo>
                      <a:pt x="1082" y="3311"/>
                      <a:pt x="1125" y="3318"/>
                      <a:pt x="1169" y="3347"/>
                    </a:cubicBezTo>
                    <a:cubicBezTo>
                      <a:pt x="1183" y="3369"/>
                      <a:pt x="1219" y="3376"/>
                      <a:pt x="1248" y="3376"/>
                    </a:cubicBezTo>
                    <a:cubicBezTo>
                      <a:pt x="1250" y="3375"/>
                      <a:pt x="1252" y="3375"/>
                      <a:pt x="1253" y="3375"/>
                    </a:cubicBezTo>
                    <a:cubicBezTo>
                      <a:pt x="1275" y="3375"/>
                      <a:pt x="1263" y="3420"/>
                      <a:pt x="1270" y="3434"/>
                    </a:cubicBezTo>
                    <a:cubicBezTo>
                      <a:pt x="1277" y="3448"/>
                      <a:pt x="1342" y="3462"/>
                      <a:pt x="1356" y="3470"/>
                    </a:cubicBezTo>
                    <a:cubicBezTo>
                      <a:pt x="1359" y="3472"/>
                      <a:pt x="1362" y="3473"/>
                      <a:pt x="1365" y="3473"/>
                    </a:cubicBezTo>
                    <a:cubicBezTo>
                      <a:pt x="1380" y="3473"/>
                      <a:pt x="1404" y="3454"/>
                      <a:pt x="1422" y="3454"/>
                    </a:cubicBezTo>
                    <a:cubicBezTo>
                      <a:pt x="1424" y="3454"/>
                      <a:pt x="1426" y="3455"/>
                      <a:pt x="1428" y="3455"/>
                    </a:cubicBezTo>
                    <a:cubicBezTo>
                      <a:pt x="1457" y="3455"/>
                      <a:pt x="1421" y="3361"/>
                      <a:pt x="1378" y="3361"/>
                    </a:cubicBezTo>
                    <a:cubicBezTo>
                      <a:pt x="1334" y="3361"/>
                      <a:pt x="1298" y="3325"/>
                      <a:pt x="1284" y="3318"/>
                    </a:cubicBezTo>
                    <a:cubicBezTo>
                      <a:pt x="1262" y="3304"/>
                      <a:pt x="1233" y="3289"/>
                      <a:pt x="1212" y="3275"/>
                    </a:cubicBezTo>
                    <a:cubicBezTo>
                      <a:pt x="1169" y="3259"/>
                      <a:pt x="1129" y="3251"/>
                      <a:pt x="1088" y="3251"/>
                    </a:cubicBezTo>
                    <a:close/>
                    <a:moveTo>
                      <a:pt x="1558" y="3426"/>
                    </a:moveTo>
                    <a:cubicBezTo>
                      <a:pt x="1544" y="3426"/>
                      <a:pt x="1500" y="3455"/>
                      <a:pt x="1500" y="3470"/>
                    </a:cubicBezTo>
                    <a:lnTo>
                      <a:pt x="1508" y="3470"/>
                    </a:lnTo>
                    <a:cubicBezTo>
                      <a:pt x="1508" y="3473"/>
                      <a:pt x="1517" y="3474"/>
                      <a:pt x="1530" y="3474"/>
                    </a:cubicBezTo>
                    <a:cubicBezTo>
                      <a:pt x="1547" y="3474"/>
                      <a:pt x="1568" y="3471"/>
                      <a:pt x="1572" y="3462"/>
                    </a:cubicBezTo>
                    <a:cubicBezTo>
                      <a:pt x="1580" y="3441"/>
                      <a:pt x="1580" y="3426"/>
                      <a:pt x="1558" y="3426"/>
                    </a:cubicBezTo>
                    <a:close/>
                    <a:moveTo>
                      <a:pt x="7411" y="3397"/>
                    </a:moveTo>
                    <a:cubicBezTo>
                      <a:pt x="7372" y="3397"/>
                      <a:pt x="7379" y="3506"/>
                      <a:pt x="7400" y="3520"/>
                    </a:cubicBezTo>
                    <a:cubicBezTo>
                      <a:pt x="7402" y="3522"/>
                      <a:pt x="7404" y="3523"/>
                      <a:pt x="7406" y="3523"/>
                    </a:cubicBezTo>
                    <a:cubicBezTo>
                      <a:pt x="7423" y="3523"/>
                      <a:pt x="7452" y="3481"/>
                      <a:pt x="7465" y="3455"/>
                    </a:cubicBezTo>
                    <a:lnTo>
                      <a:pt x="7465" y="3462"/>
                    </a:lnTo>
                    <a:cubicBezTo>
                      <a:pt x="7472" y="3434"/>
                      <a:pt x="7451" y="3412"/>
                      <a:pt x="7415" y="3398"/>
                    </a:cubicBezTo>
                    <a:cubicBezTo>
                      <a:pt x="7413" y="3397"/>
                      <a:pt x="7412" y="3397"/>
                      <a:pt x="7411" y="3397"/>
                    </a:cubicBezTo>
                    <a:close/>
                    <a:moveTo>
                      <a:pt x="7575" y="3591"/>
                    </a:moveTo>
                    <a:cubicBezTo>
                      <a:pt x="7560" y="3591"/>
                      <a:pt x="7537" y="3616"/>
                      <a:pt x="7537" y="3636"/>
                    </a:cubicBezTo>
                    <a:cubicBezTo>
                      <a:pt x="7537" y="3664"/>
                      <a:pt x="7487" y="3672"/>
                      <a:pt x="7472" y="3693"/>
                    </a:cubicBezTo>
                    <a:cubicBezTo>
                      <a:pt x="7465" y="3708"/>
                      <a:pt x="7465" y="3722"/>
                      <a:pt x="7472" y="3722"/>
                    </a:cubicBezTo>
                    <a:cubicBezTo>
                      <a:pt x="7487" y="3722"/>
                      <a:pt x="7537" y="3773"/>
                      <a:pt x="7544" y="3780"/>
                    </a:cubicBezTo>
                    <a:lnTo>
                      <a:pt x="7544" y="3787"/>
                    </a:lnTo>
                    <a:cubicBezTo>
                      <a:pt x="7545" y="3788"/>
                      <a:pt x="7546" y="3788"/>
                      <a:pt x="7547" y="3788"/>
                    </a:cubicBezTo>
                    <a:cubicBezTo>
                      <a:pt x="7559" y="3788"/>
                      <a:pt x="7597" y="3758"/>
                      <a:pt x="7624" y="3751"/>
                    </a:cubicBezTo>
                    <a:cubicBezTo>
                      <a:pt x="7653" y="3751"/>
                      <a:pt x="7674" y="3672"/>
                      <a:pt x="7653" y="3664"/>
                    </a:cubicBezTo>
                    <a:cubicBezTo>
                      <a:pt x="7631" y="3657"/>
                      <a:pt x="7602" y="3599"/>
                      <a:pt x="7580" y="3592"/>
                    </a:cubicBezTo>
                    <a:cubicBezTo>
                      <a:pt x="7579" y="3592"/>
                      <a:pt x="7577" y="3591"/>
                      <a:pt x="7575" y="3591"/>
                    </a:cubicBezTo>
                    <a:close/>
                    <a:moveTo>
                      <a:pt x="6089" y="3796"/>
                    </a:moveTo>
                    <a:cubicBezTo>
                      <a:pt x="6078" y="3796"/>
                      <a:pt x="6064" y="3806"/>
                      <a:pt x="6051" y="3823"/>
                    </a:cubicBezTo>
                    <a:lnTo>
                      <a:pt x="6051" y="3838"/>
                    </a:lnTo>
                    <a:cubicBezTo>
                      <a:pt x="6038" y="3863"/>
                      <a:pt x="6112" y="3912"/>
                      <a:pt x="6133" y="3912"/>
                    </a:cubicBezTo>
                    <a:cubicBezTo>
                      <a:pt x="6135" y="3912"/>
                      <a:pt x="6137" y="3911"/>
                      <a:pt x="6138" y="3910"/>
                    </a:cubicBezTo>
                    <a:cubicBezTo>
                      <a:pt x="6138" y="3874"/>
                      <a:pt x="6131" y="3838"/>
                      <a:pt x="6109" y="3809"/>
                    </a:cubicBezTo>
                    <a:cubicBezTo>
                      <a:pt x="6103" y="3800"/>
                      <a:pt x="6097" y="3796"/>
                      <a:pt x="6089" y="3796"/>
                    </a:cubicBezTo>
                    <a:close/>
                    <a:moveTo>
                      <a:pt x="6580" y="3970"/>
                    </a:moveTo>
                    <a:cubicBezTo>
                      <a:pt x="6579" y="3970"/>
                      <a:pt x="6581" y="3973"/>
                      <a:pt x="6585" y="3982"/>
                    </a:cubicBezTo>
                    <a:lnTo>
                      <a:pt x="6585" y="3975"/>
                    </a:lnTo>
                    <a:cubicBezTo>
                      <a:pt x="6582" y="3972"/>
                      <a:pt x="6580" y="3970"/>
                      <a:pt x="6580" y="3970"/>
                    </a:cubicBezTo>
                    <a:close/>
                    <a:moveTo>
                      <a:pt x="7745" y="4112"/>
                    </a:moveTo>
                    <a:cubicBezTo>
                      <a:pt x="7702" y="4112"/>
                      <a:pt x="7662" y="4132"/>
                      <a:pt x="7667" y="4176"/>
                    </a:cubicBezTo>
                    <a:lnTo>
                      <a:pt x="7667" y="4184"/>
                    </a:lnTo>
                    <a:cubicBezTo>
                      <a:pt x="7681" y="4193"/>
                      <a:pt x="7701" y="4198"/>
                      <a:pt x="7722" y="4198"/>
                    </a:cubicBezTo>
                    <a:cubicBezTo>
                      <a:pt x="7766" y="4198"/>
                      <a:pt x="7814" y="4177"/>
                      <a:pt x="7818" y="4133"/>
                    </a:cubicBezTo>
                    <a:cubicBezTo>
                      <a:pt x="7799" y="4119"/>
                      <a:pt x="7772" y="4112"/>
                      <a:pt x="7745" y="4112"/>
                    </a:cubicBezTo>
                    <a:close/>
                    <a:moveTo>
                      <a:pt x="7883" y="4198"/>
                    </a:moveTo>
                    <a:lnTo>
                      <a:pt x="7847" y="4220"/>
                    </a:lnTo>
                    <a:cubicBezTo>
                      <a:pt x="7839" y="4224"/>
                      <a:pt x="7816" y="4228"/>
                      <a:pt x="7797" y="4228"/>
                    </a:cubicBezTo>
                    <a:cubicBezTo>
                      <a:pt x="7783" y="4228"/>
                      <a:pt x="7771" y="4226"/>
                      <a:pt x="7768" y="4220"/>
                    </a:cubicBezTo>
                    <a:cubicBezTo>
                      <a:pt x="7767" y="4218"/>
                      <a:pt x="7766" y="4217"/>
                      <a:pt x="7764" y="4217"/>
                    </a:cubicBezTo>
                    <a:cubicBezTo>
                      <a:pt x="7757" y="4217"/>
                      <a:pt x="7744" y="4249"/>
                      <a:pt x="7732" y="4249"/>
                    </a:cubicBezTo>
                    <a:cubicBezTo>
                      <a:pt x="7725" y="4255"/>
                      <a:pt x="7730" y="4279"/>
                      <a:pt x="7742" y="4279"/>
                    </a:cubicBezTo>
                    <a:cubicBezTo>
                      <a:pt x="7743" y="4279"/>
                      <a:pt x="7745" y="4278"/>
                      <a:pt x="7746" y="4277"/>
                    </a:cubicBezTo>
                    <a:cubicBezTo>
                      <a:pt x="7749" y="4277"/>
                      <a:pt x="7751" y="4276"/>
                      <a:pt x="7754" y="4276"/>
                    </a:cubicBezTo>
                    <a:cubicBezTo>
                      <a:pt x="7778" y="4276"/>
                      <a:pt x="7823" y="4302"/>
                      <a:pt x="7862" y="4328"/>
                    </a:cubicBezTo>
                    <a:cubicBezTo>
                      <a:pt x="7869" y="4285"/>
                      <a:pt x="7876" y="4241"/>
                      <a:pt x="7883" y="4198"/>
                    </a:cubicBezTo>
                    <a:close/>
                    <a:moveTo>
                      <a:pt x="7454" y="4111"/>
                    </a:moveTo>
                    <a:cubicBezTo>
                      <a:pt x="7417" y="4111"/>
                      <a:pt x="7343" y="4214"/>
                      <a:pt x="7357" y="4270"/>
                    </a:cubicBezTo>
                    <a:cubicBezTo>
                      <a:pt x="7366" y="4311"/>
                      <a:pt x="7378" y="4323"/>
                      <a:pt x="7387" y="4323"/>
                    </a:cubicBezTo>
                    <a:cubicBezTo>
                      <a:pt x="7393" y="4323"/>
                      <a:pt x="7397" y="4319"/>
                      <a:pt x="7400" y="4314"/>
                    </a:cubicBezTo>
                    <a:cubicBezTo>
                      <a:pt x="7401" y="4312"/>
                      <a:pt x="7403" y="4312"/>
                      <a:pt x="7406" y="4312"/>
                    </a:cubicBezTo>
                    <a:cubicBezTo>
                      <a:pt x="7421" y="4312"/>
                      <a:pt x="7460" y="4328"/>
                      <a:pt x="7472" y="4328"/>
                    </a:cubicBezTo>
                    <a:cubicBezTo>
                      <a:pt x="7475" y="4329"/>
                      <a:pt x="7477" y="4330"/>
                      <a:pt x="7479" y="4330"/>
                    </a:cubicBezTo>
                    <a:cubicBezTo>
                      <a:pt x="7486" y="4330"/>
                      <a:pt x="7484" y="4317"/>
                      <a:pt x="7472" y="4299"/>
                    </a:cubicBezTo>
                    <a:cubicBezTo>
                      <a:pt x="7458" y="4263"/>
                      <a:pt x="7465" y="4227"/>
                      <a:pt x="7487" y="4198"/>
                    </a:cubicBezTo>
                    <a:cubicBezTo>
                      <a:pt x="7501" y="4198"/>
                      <a:pt x="7487" y="4119"/>
                      <a:pt x="7458" y="4112"/>
                    </a:cubicBezTo>
                    <a:cubicBezTo>
                      <a:pt x="7457" y="4111"/>
                      <a:pt x="7455" y="4111"/>
                      <a:pt x="7454" y="4111"/>
                    </a:cubicBezTo>
                    <a:close/>
                    <a:moveTo>
                      <a:pt x="7262" y="3924"/>
                    </a:moveTo>
                    <a:cubicBezTo>
                      <a:pt x="7238" y="3924"/>
                      <a:pt x="7161" y="4091"/>
                      <a:pt x="7104" y="4119"/>
                    </a:cubicBezTo>
                    <a:cubicBezTo>
                      <a:pt x="7054" y="4155"/>
                      <a:pt x="7025" y="4220"/>
                      <a:pt x="7039" y="4285"/>
                    </a:cubicBezTo>
                    <a:cubicBezTo>
                      <a:pt x="7054" y="4306"/>
                      <a:pt x="7176" y="4321"/>
                      <a:pt x="7198" y="4335"/>
                    </a:cubicBezTo>
                    <a:cubicBezTo>
                      <a:pt x="7205" y="4342"/>
                      <a:pt x="7212" y="4345"/>
                      <a:pt x="7218" y="4345"/>
                    </a:cubicBezTo>
                    <a:cubicBezTo>
                      <a:pt x="7233" y="4345"/>
                      <a:pt x="7246" y="4333"/>
                      <a:pt x="7256" y="4328"/>
                    </a:cubicBezTo>
                    <a:cubicBezTo>
                      <a:pt x="7263" y="4328"/>
                      <a:pt x="7263" y="4321"/>
                      <a:pt x="7256" y="4314"/>
                    </a:cubicBezTo>
                    <a:cubicBezTo>
                      <a:pt x="7256" y="4314"/>
                      <a:pt x="7299" y="4263"/>
                      <a:pt x="7306" y="4234"/>
                    </a:cubicBezTo>
                    <a:cubicBezTo>
                      <a:pt x="7314" y="4198"/>
                      <a:pt x="7321" y="4155"/>
                      <a:pt x="7321" y="4126"/>
                    </a:cubicBezTo>
                    <a:cubicBezTo>
                      <a:pt x="7321" y="4097"/>
                      <a:pt x="7335" y="4018"/>
                      <a:pt x="7335" y="3996"/>
                    </a:cubicBezTo>
                    <a:cubicBezTo>
                      <a:pt x="7342" y="3982"/>
                      <a:pt x="7292" y="3931"/>
                      <a:pt x="7263" y="3924"/>
                    </a:cubicBezTo>
                    <a:cubicBezTo>
                      <a:pt x="7263" y="3924"/>
                      <a:pt x="7262" y="3924"/>
                      <a:pt x="7262" y="3924"/>
                    </a:cubicBezTo>
                    <a:close/>
                    <a:moveTo>
                      <a:pt x="6627" y="3964"/>
                    </a:moveTo>
                    <a:cubicBezTo>
                      <a:pt x="6623" y="3964"/>
                      <a:pt x="6608" y="3990"/>
                      <a:pt x="6596" y="3990"/>
                    </a:cubicBezTo>
                    <a:cubicBezTo>
                      <a:pt x="6595" y="3990"/>
                      <a:pt x="6593" y="3990"/>
                      <a:pt x="6592" y="3989"/>
                    </a:cubicBezTo>
                    <a:lnTo>
                      <a:pt x="6592" y="3989"/>
                    </a:lnTo>
                    <a:lnTo>
                      <a:pt x="6650" y="4032"/>
                    </a:lnTo>
                    <a:cubicBezTo>
                      <a:pt x="6708" y="4068"/>
                      <a:pt x="6809" y="4328"/>
                      <a:pt x="6830" y="4342"/>
                    </a:cubicBezTo>
                    <a:cubicBezTo>
                      <a:pt x="6833" y="4345"/>
                      <a:pt x="6835" y="4346"/>
                      <a:pt x="6838" y="4346"/>
                    </a:cubicBezTo>
                    <a:cubicBezTo>
                      <a:pt x="6859" y="4346"/>
                      <a:pt x="6886" y="4274"/>
                      <a:pt x="6874" y="4241"/>
                    </a:cubicBezTo>
                    <a:lnTo>
                      <a:pt x="6874" y="4241"/>
                    </a:lnTo>
                    <a:lnTo>
                      <a:pt x="6874" y="4256"/>
                    </a:lnTo>
                    <a:cubicBezTo>
                      <a:pt x="6845" y="4198"/>
                      <a:pt x="6801" y="4148"/>
                      <a:pt x="6751" y="4112"/>
                    </a:cubicBezTo>
                    <a:lnTo>
                      <a:pt x="6737" y="4083"/>
                    </a:lnTo>
                    <a:lnTo>
                      <a:pt x="6715" y="4047"/>
                    </a:lnTo>
                    <a:cubicBezTo>
                      <a:pt x="6693" y="4003"/>
                      <a:pt x="6636" y="3975"/>
                      <a:pt x="6628" y="3967"/>
                    </a:cubicBezTo>
                    <a:cubicBezTo>
                      <a:pt x="6628" y="3965"/>
                      <a:pt x="6628" y="3964"/>
                      <a:pt x="6627" y="3964"/>
                    </a:cubicBezTo>
                    <a:close/>
                    <a:moveTo>
                      <a:pt x="6966" y="4409"/>
                    </a:moveTo>
                    <a:cubicBezTo>
                      <a:pt x="6938" y="4409"/>
                      <a:pt x="6911" y="4422"/>
                      <a:pt x="6895" y="4443"/>
                    </a:cubicBezTo>
                    <a:cubicBezTo>
                      <a:pt x="6895" y="4458"/>
                      <a:pt x="7068" y="4487"/>
                      <a:pt x="7126" y="4508"/>
                    </a:cubicBezTo>
                    <a:cubicBezTo>
                      <a:pt x="7162" y="4517"/>
                      <a:pt x="7189" y="4523"/>
                      <a:pt x="7203" y="4523"/>
                    </a:cubicBezTo>
                    <a:cubicBezTo>
                      <a:pt x="7212" y="4523"/>
                      <a:pt x="7215" y="4521"/>
                      <a:pt x="7213" y="4515"/>
                    </a:cubicBezTo>
                    <a:cubicBezTo>
                      <a:pt x="7198" y="4508"/>
                      <a:pt x="7039" y="4429"/>
                      <a:pt x="6996" y="4414"/>
                    </a:cubicBezTo>
                    <a:cubicBezTo>
                      <a:pt x="6987" y="4411"/>
                      <a:pt x="6976" y="4409"/>
                      <a:pt x="6966" y="4409"/>
                    </a:cubicBezTo>
                    <a:close/>
                    <a:moveTo>
                      <a:pt x="5022" y="4679"/>
                    </a:moveTo>
                    <a:cubicBezTo>
                      <a:pt x="5012" y="4679"/>
                      <a:pt x="4989" y="4710"/>
                      <a:pt x="4984" y="4732"/>
                    </a:cubicBezTo>
                    <a:cubicBezTo>
                      <a:pt x="4977" y="4761"/>
                      <a:pt x="4890" y="4818"/>
                      <a:pt x="4876" y="4840"/>
                    </a:cubicBezTo>
                    <a:cubicBezTo>
                      <a:pt x="4854" y="4883"/>
                      <a:pt x="4847" y="4919"/>
                      <a:pt x="4847" y="4963"/>
                    </a:cubicBezTo>
                    <a:cubicBezTo>
                      <a:pt x="4847" y="4999"/>
                      <a:pt x="4840" y="5028"/>
                      <a:pt x="4832" y="5056"/>
                    </a:cubicBezTo>
                    <a:cubicBezTo>
                      <a:pt x="4832" y="5107"/>
                      <a:pt x="4840" y="5157"/>
                      <a:pt x="4854" y="5208"/>
                    </a:cubicBezTo>
                    <a:cubicBezTo>
                      <a:pt x="4854" y="5237"/>
                      <a:pt x="4919" y="5258"/>
                      <a:pt x="4933" y="5258"/>
                    </a:cubicBezTo>
                    <a:cubicBezTo>
                      <a:pt x="4970" y="5222"/>
                      <a:pt x="4998" y="5179"/>
                      <a:pt x="5013" y="5129"/>
                    </a:cubicBezTo>
                    <a:cubicBezTo>
                      <a:pt x="5020" y="5100"/>
                      <a:pt x="5020" y="5064"/>
                      <a:pt x="5027" y="5035"/>
                    </a:cubicBezTo>
                    <a:cubicBezTo>
                      <a:pt x="5027" y="5013"/>
                      <a:pt x="5027" y="4999"/>
                      <a:pt x="5042" y="4984"/>
                    </a:cubicBezTo>
                    <a:cubicBezTo>
                      <a:pt x="5056" y="4963"/>
                      <a:pt x="5063" y="4941"/>
                      <a:pt x="5063" y="4912"/>
                    </a:cubicBezTo>
                    <a:cubicBezTo>
                      <a:pt x="5056" y="4840"/>
                      <a:pt x="5042" y="4761"/>
                      <a:pt x="5027" y="4689"/>
                    </a:cubicBezTo>
                    <a:cubicBezTo>
                      <a:pt x="5027" y="4682"/>
                      <a:pt x="5025" y="4679"/>
                      <a:pt x="5022" y="4679"/>
                    </a:cubicBezTo>
                    <a:close/>
                    <a:moveTo>
                      <a:pt x="6304" y="475"/>
                    </a:moveTo>
                    <a:cubicBezTo>
                      <a:pt x="6286" y="475"/>
                      <a:pt x="6252" y="494"/>
                      <a:pt x="6246" y="513"/>
                    </a:cubicBezTo>
                    <a:cubicBezTo>
                      <a:pt x="6246" y="541"/>
                      <a:pt x="6167" y="556"/>
                      <a:pt x="6160" y="570"/>
                    </a:cubicBezTo>
                    <a:cubicBezTo>
                      <a:pt x="6152" y="582"/>
                      <a:pt x="6141" y="588"/>
                      <a:pt x="6130" y="588"/>
                    </a:cubicBezTo>
                    <a:cubicBezTo>
                      <a:pt x="6121" y="588"/>
                      <a:pt x="6112" y="584"/>
                      <a:pt x="6102" y="577"/>
                    </a:cubicBezTo>
                    <a:cubicBezTo>
                      <a:pt x="6101" y="577"/>
                      <a:pt x="6100" y="577"/>
                      <a:pt x="6098" y="577"/>
                    </a:cubicBezTo>
                    <a:cubicBezTo>
                      <a:pt x="6082" y="577"/>
                      <a:pt x="6019" y="607"/>
                      <a:pt x="5986" y="614"/>
                    </a:cubicBezTo>
                    <a:cubicBezTo>
                      <a:pt x="5943" y="621"/>
                      <a:pt x="5907" y="635"/>
                      <a:pt x="5871" y="650"/>
                    </a:cubicBezTo>
                    <a:cubicBezTo>
                      <a:pt x="5842" y="671"/>
                      <a:pt x="5821" y="686"/>
                      <a:pt x="5806" y="715"/>
                    </a:cubicBezTo>
                    <a:cubicBezTo>
                      <a:pt x="5792" y="736"/>
                      <a:pt x="5763" y="751"/>
                      <a:pt x="5741" y="758"/>
                    </a:cubicBezTo>
                    <a:cubicBezTo>
                      <a:pt x="5727" y="765"/>
                      <a:pt x="5727" y="830"/>
                      <a:pt x="5748" y="844"/>
                    </a:cubicBezTo>
                    <a:cubicBezTo>
                      <a:pt x="5752" y="846"/>
                      <a:pt x="5754" y="846"/>
                      <a:pt x="5753" y="846"/>
                    </a:cubicBezTo>
                    <a:cubicBezTo>
                      <a:pt x="5750" y="846"/>
                      <a:pt x="5708" y="834"/>
                      <a:pt x="5691" y="823"/>
                    </a:cubicBezTo>
                    <a:cubicBezTo>
                      <a:pt x="5687" y="821"/>
                      <a:pt x="5683" y="820"/>
                      <a:pt x="5679" y="820"/>
                    </a:cubicBezTo>
                    <a:cubicBezTo>
                      <a:pt x="5656" y="820"/>
                      <a:pt x="5639" y="854"/>
                      <a:pt x="5633" y="866"/>
                    </a:cubicBezTo>
                    <a:cubicBezTo>
                      <a:pt x="5631" y="869"/>
                      <a:pt x="5629" y="871"/>
                      <a:pt x="5626" y="871"/>
                    </a:cubicBezTo>
                    <a:cubicBezTo>
                      <a:pt x="5615" y="871"/>
                      <a:pt x="5599" y="854"/>
                      <a:pt x="5604" y="837"/>
                    </a:cubicBezTo>
                    <a:cubicBezTo>
                      <a:pt x="5604" y="822"/>
                      <a:pt x="5570" y="810"/>
                      <a:pt x="5549" y="810"/>
                    </a:cubicBezTo>
                    <a:cubicBezTo>
                      <a:pt x="5541" y="810"/>
                      <a:pt x="5534" y="811"/>
                      <a:pt x="5532" y="815"/>
                    </a:cubicBezTo>
                    <a:cubicBezTo>
                      <a:pt x="5530" y="819"/>
                      <a:pt x="5527" y="820"/>
                      <a:pt x="5522" y="820"/>
                    </a:cubicBezTo>
                    <a:cubicBezTo>
                      <a:pt x="5506" y="820"/>
                      <a:pt x="5478" y="807"/>
                      <a:pt x="5467" y="801"/>
                    </a:cubicBezTo>
                    <a:cubicBezTo>
                      <a:pt x="5467" y="801"/>
                      <a:pt x="5466" y="801"/>
                      <a:pt x="5465" y="801"/>
                    </a:cubicBezTo>
                    <a:cubicBezTo>
                      <a:pt x="5446" y="801"/>
                      <a:pt x="5372" y="874"/>
                      <a:pt x="5345" y="895"/>
                    </a:cubicBezTo>
                    <a:cubicBezTo>
                      <a:pt x="5296" y="925"/>
                      <a:pt x="5243" y="940"/>
                      <a:pt x="5194" y="940"/>
                    </a:cubicBezTo>
                    <a:cubicBezTo>
                      <a:pt x="5184" y="940"/>
                      <a:pt x="5174" y="939"/>
                      <a:pt x="5164" y="938"/>
                    </a:cubicBezTo>
                    <a:cubicBezTo>
                      <a:pt x="5162" y="937"/>
                      <a:pt x="5159" y="936"/>
                      <a:pt x="5157" y="936"/>
                    </a:cubicBezTo>
                    <a:cubicBezTo>
                      <a:pt x="5132" y="936"/>
                      <a:pt x="5116" y="996"/>
                      <a:pt x="5135" y="1003"/>
                    </a:cubicBezTo>
                    <a:lnTo>
                      <a:pt x="5042" y="1003"/>
                    </a:lnTo>
                    <a:cubicBezTo>
                      <a:pt x="4977" y="1017"/>
                      <a:pt x="4912" y="1039"/>
                      <a:pt x="4854" y="1075"/>
                    </a:cubicBezTo>
                    <a:cubicBezTo>
                      <a:pt x="4847" y="1080"/>
                      <a:pt x="4839" y="1082"/>
                      <a:pt x="4831" y="1082"/>
                    </a:cubicBezTo>
                    <a:cubicBezTo>
                      <a:pt x="4816" y="1082"/>
                      <a:pt x="4804" y="1073"/>
                      <a:pt x="4804" y="1054"/>
                    </a:cubicBezTo>
                    <a:cubicBezTo>
                      <a:pt x="4804" y="1039"/>
                      <a:pt x="4753" y="1025"/>
                      <a:pt x="4739" y="1017"/>
                    </a:cubicBezTo>
                    <a:cubicBezTo>
                      <a:pt x="4738" y="1017"/>
                      <a:pt x="4738" y="1017"/>
                      <a:pt x="4738" y="1017"/>
                    </a:cubicBezTo>
                    <a:cubicBezTo>
                      <a:pt x="4729" y="1017"/>
                      <a:pt x="4702" y="1105"/>
                      <a:pt x="4681" y="1126"/>
                    </a:cubicBezTo>
                    <a:cubicBezTo>
                      <a:pt x="4679" y="1127"/>
                      <a:pt x="4677" y="1127"/>
                      <a:pt x="4674" y="1127"/>
                    </a:cubicBezTo>
                    <a:cubicBezTo>
                      <a:pt x="4648" y="1127"/>
                      <a:pt x="4619" y="1052"/>
                      <a:pt x="4573" y="1032"/>
                    </a:cubicBezTo>
                    <a:cubicBezTo>
                      <a:pt x="4515" y="1017"/>
                      <a:pt x="4429" y="967"/>
                      <a:pt x="4400" y="960"/>
                    </a:cubicBezTo>
                    <a:cubicBezTo>
                      <a:pt x="4364" y="938"/>
                      <a:pt x="4335" y="916"/>
                      <a:pt x="4313" y="888"/>
                    </a:cubicBezTo>
                    <a:cubicBezTo>
                      <a:pt x="4277" y="866"/>
                      <a:pt x="4241" y="859"/>
                      <a:pt x="4205" y="859"/>
                    </a:cubicBezTo>
                    <a:cubicBezTo>
                      <a:pt x="4162" y="873"/>
                      <a:pt x="4118" y="888"/>
                      <a:pt x="4082" y="916"/>
                    </a:cubicBezTo>
                    <a:cubicBezTo>
                      <a:pt x="4068" y="931"/>
                      <a:pt x="4032" y="931"/>
                      <a:pt x="4025" y="938"/>
                    </a:cubicBezTo>
                    <a:cubicBezTo>
                      <a:pt x="4017" y="945"/>
                      <a:pt x="3931" y="1025"/>
                      <a:pt x="3902" y="1054"/>
                    </a:cubicBezTo>
                    <a:cubicBezTo>
                      <a:pt x="3859" y="1104"/>
                      <a:pt x="3823" y="1154"/>
                      <a:pt x="3794" y="1212"/>
                    </a:cubicBezTo>
                    <a:cubicBezTo>
                      <a:pt x="3779" y="1234"/>
                      <a:pt x="3758" y="1241"/>
                      <a:pt x="3736" y="1248"/>
                    </a:cubicBezTo>
                    <a:cubicBezTo>
                      <a:pt x="3722" y="1248"/>
                      <a:pt x="3715" y="1277"/>
                      <a:pt x="3715" y="1284"/>
                    </a:cubicBezTo>
                    <a:cubicBezTo>
                      <a:pt x="3715" y="1299"/>
                      <a:pt x="3621" y="1349"/>
                      <a:pt x="3606" y="1392"/>
                    </a:cubicBezTo>
                    <a:cubicBezTo>
                      <a:pt x="3606" y="1450"/>
                      <a:pt x="3606" y="1515"/>
                      <a:pt x="3621" y="1573"/>
                    </a:cubicBezTo>
                    <a:cubicBezTo>
                      <a:pt x="3621" y="1609"/>
                      <a:pt x="3657" y="1681"/>
                      <a:pt x="3678" y="1681"/>
                    </a:cubicBezTo>
                    <a:cubicBezTo>
                      <a:pt x="3707" y="1681"/>
                      <a:pt x="3693" y="1739"/>
                      <a:pt x="3686" y="1753"/>
                    </a:cubicBezTo>
                    <a:cubicBezTo>
                      <a:pt x="3678" y="1775"/>
                      <a:pt x="3707" y="1789"/>
                      <a:pt x="3700" y="1804"/>
                    </a:cubicBezTo>
                    <a:cubicBezTo>
                      <a:pt x="3700" y="1818"/>
                      <a:pt x="3635" y="1840"/>
                      <a:pt x="3614" y="1847"/>
                    </a:cubicBezTo>
                    <a:cubicBezTo>
                      <a:pt x="3585" y="1861"/>
                      <a:pt x="3563" y="1890"/>
                      <a:pt x="3556" y="1919"/>
                    </a:cubicBezTo>
                    <a:cubicBezTo>
                      <a:pt x="3556" y="1933"/>
                      <a:pt x="3484" y="1941"/>
                      <a:pt x="3462" y="1962"/>
                    </a:cubicBezTo>
                    <a:cubicBezTo>
                      <a:pt x="3469" y="1948"/>
                      <a:pt x="3477" y="1926"/>
                      <a:pt x="3484" y="1919"/>
                    </a:cubicBezTo>
                    <a:cubicBezTo>
                      <a:pt x="3491" y="1890"/>
                      <a:pt x="3484" y="1869"/>
                      <a:pt x="3469" y="1847"/>
                    </a:cubicBezTo>
                    <a:cubicBezTo>
                      <a:pt x="3455" y="1840"/>
                      <a:pt x="3455" y="1724"/>
                      <a:pt x="3440" y="1695"/>
                    </a:cubicBezTo>
                    <a:cubicBezTo>
                      <a:pt x="3419" y="1667"/>
                      <a:pt x="3397" y="1645"/>
                      <a:pt x="3368" y="1623"/>
                    </a:cubicBezTo>
                    <a:cubicBezTo>
                      <a:pt x="3361" y="1616"/>
                      <a:pt x="3376" y="1580"/>
                      <a:pt x="3383" y="1573"/>
                    </a:cubicBezTo>
                    <a:cubicBezTo>
                      <a:pt x="3388" y="1562"/>
                      <a:pt x="3355" y="1556"/>
                      <a:pt x="3331" y="1556"/>
                    </a:cubicBezTo>
                    <a:cubicBezTo>
                      <a:pt x="3322" y="1556"/>
                      <a:pt x="3315" y="1556"/>
                      <a:pt x="3311" y="1558"/>
                    </a:cubicBezTo>
                    <a:cubicBezTo>
                      <a:pt x="3296" y="1566"/>
                      <a:pt x="3289" y="1681"/>
                      <a:pt x="3282" y="1717"/>
                    </a:cubicBezTo>
                    <a:cubicBezTo>
                      <a:pt x="3282" y="1746"/>
                      <a:pt x="3296" y="1775"/>
                      <a:pt x="3318" y="1796"/>
                    </a:cubicBezTo>
                    <a:cubicBezTo>
                      <a:pt x="3332" y="1796"/>
                      <a:pt x="3325" y="1854"/>
                      <a:pt x="3303" y="1854"/>
                    </a:cubicBezTo>
                    <a:cubicBezTo>
                      <a:pt x="3282" y="1861"/>
                      <a:pt x="3267" y="1941"/>
                      <a:pt x="3275" y="1962"/>
                    </a:cubicBezTo>
                    <a:cubicBezTo>
                      <a:pt x="3289" y="1977"/>
                      <a:pt x="3260" y="2020"/>
                      <a:pt x="3246" y="2027"/>
                    </a:cubicBezTo>
                    <a:cubicBezTo>
                      <a:pt x="3243" y="2030"/>
                      <a:pt x="3252" y="2030"/>
                      <a:pt x="3266" y="2030"/>
                    </a:cubicBezTo>
                    <a:cubicBezTo>
                      <a:pt x="3295" y="2030"/>
                      <a:pt x="3344" y="2027"/>
                      <a:pt x="3368" y="2027"/>
                    </a:cubicBezTo>
                    <a:cubicBezTo>
                      <a:pt x="3412" y="2027"/>
                      <a:pt x="3448" y="2042"/>
                      <a:pt x="3440" y="2049"/>
                    </a:cubicBezTo>
                    <a:cubicBezTo>
                      <a:pt x="3440" y="2049"/>
                      <a:pt x="3361" y="2063"/>
                      <a:pt x="3347" y="2078"/>
                    </a:cubicBezTo>
                    <a:cubicBezTo>
                      <a:pt x="3332" y="2099"/>
                      <a:pt x="3282" y="2135"/>
                      <a:pt x="3275" y="2150"/>
                    </a:cubicBezTo>
                    <a:cubicBezTo>
                      <a:pt x="3260" y="2164"/>
                      <a:pt x="3289" y="2193"/>
                      <a:pt x="3311" y="2193"/>
                    </a:cubicBezTo>
                    <a:cubicBezTo>
                      <a:pt x="3312" y="2193"/>
                      <a:pt x="3313" y="2193"/>
                      <a:pt x="3314" y="2193"/>
                    </a:cubicBezTo>
                    <a:cubicBezTo>
                      <a:pt x="3335" y="2193"/>
                      <a:pt x="3362" y="2266"/>
                      <a:pt x="3376" y="2280"/>
                    </a:cubicBezTo>
                    <a:cubicBezTo>
                      <a:pt x="3397" y="2294"/>
                      <a:pt x="3383" y="2337"/>
                      <a:pt x="3376" y="2345"/>
                    </a:cubicBezTo>
                    <a:cubicBezTo>
                      <a:pt x="3374" y="2348"/>
                      <a:pt x="3365" y="2350"/>
                      <a:pt x="3353" y="2350"/>
                    </a:cubicBezTo>
                    <a:cubicBezTo>
                      <a:pt x="3326" y="2350"/>
                      <a:pt x="3281" y="2343"/>
                      <a:pt x="3247" y="2343"/>
                    </a:cubicBezTo>
                    <a:cubicBezTo>
                      <a:pt x="3238" y="2343"/>
                      <a:pt x="3231" y="2343"/>
                      <a:pt x="3224" y="2345"/>
                    </a:cubicBezTo>
                    <a:cubicBezTo>
                      <a:pt x="3188" y="2352"/>
                      <a:pt x="3138" y="2438"/>
                      <a:pt x="3138" y="2467"/>
                    </a:cubicBezTo>
                    <a:cubicBezTo>
                      <a:pt x="3138" y="2518"/>
                      <a:pt x="3138" y="2568"/>
                      <a:pt x="3145" y="2619"/>
                    </a:cubicBezTo>
                    <a:cubicBezTo>
                      <a:pt x="3152" y="2640"/>
                      <a:pt x="3239" y="2655"/>
                      <a:pt x="3253" y="2669"/>
                    </a:cubicBezTo>
                    <a:cubicBezTo>
                      <a:pt x="3258" y="2674"/>
                      <a:pt x="3272" y="2676"/>
                      <a:pt x="3289" y="2676"/>
                    </a:cubicBezTo>
                    <a:cubicBezTo>
                      <a:pt x="3307" y="2676"/>
                      <a:pt x="3328" y="2674"/>
                      <a:pt x="3343" y="2674"/>
                    </a:cubicBezTo>
                    <a:cubicBezTo>
                      <a:pt x="3351" y="2674"/>
                      <a:pt x="3358" y="2675"/>
                      <a:pt x="3361" y="2676"/>
                    </a:cubicBezTo>
                    <a:cubicBezTo>
                      <a:pt x="3362" y="2677"/>
                      <a:pt x="3362" y="2677"/>
                      <a:pt x="3363" y="2677"/>
                    </a:cubicBezTo>
                    <a:cubicBezTo>
                      <a:pt x="3380" y="2677"/>
                      <a:pt x="3434" y="2596"/>
                      <a:pt x="3440" y="2561"/>
                    </a:cubicBezTo>
                    <a:cubicBezTo>
                      <a:pt x="3455" y="2518"/>
                      <a:pt x="3534" y="2446"/>
                      <a:pt x="3556" y="2417"/>
                    </a:cubicBezTo>
                    <a:cubicBezTo>
                      <a:pt x="3570" y="2388"/>
                      <a:pt x="3664" y="2388"/>
                      <a:pt x="3686" y="2373"/>
                    </a:cubicBezTo>
                    <a:cubicBezTo>
                      <a:pt x="3687" y="2372"/>
                      <a:pt x="3689" y="2372"/>
                      <a:pt x="3690" y="2372"/>
                    </a:cubicBezTo>
                    <a:cubicBezTo>
                      <a:pt x="3705" y="2372"/>
                      <a:pt x="3694" y="2449"/>
                      <a:pt x="3707" y="2489"/>
                    </a:cubicBezTo>
                    <a:cubicBezTo>
                      <a:pt x="3711" y="2510"/>
                      <a:pt x="3734" y="2521"/>
                      <a:pt x="3755" y="2521"/>
                    </a:cubicBezTo>
                    <a:cubicBezTo>
                      <a:pt x="3776" y="2521"/>
                      <a:pt x="3794" y="2510"/>
                      <a:pt x="3787" y="2489"/>
                    </a:cubicBezTo>
                    <a:cubicBezTo>
                      <a:pt x="3781" y="2456"/>
                      <a:pt x="3792" y="2440"/>
                      <a:pt x="3798" y="2440"/>
                    </a:cubicBezTo>
                    <a:cubicBezTo>
                      <a:pt x="3800" y="2440"/>
                      <a:pt x="3801" y="2442"/>
                      <a:pt x="3801" y="2446"/>
                    </a:cubicBezTo>
                    <a:cubicBezTo>
                      <a:pt x="3808" y="2460"/>
                      <a:pt x="3895" y="2496"/>
                      <a:pt x="3902" y="2518"/>
                    </a:cubicBezTo>
                    <a:cubicBezTo>
                      <a:pt x="3916" y="2539"/>
                      <a:pt x="3916" y="2590"/>
                      <a:pt x="3895" y="2590"/>
                    </a:cubicBezTo>
                    <a:cubicBezTo>
                      <a:pt x="3880" y="2590"/>
                      <a:pt x="3880" y="2647"/>
                      <a:pt x="3895" y="2655"/>
                    </a:cubicBezTo>
                    <a:cubicBezTo>
                      <a:pt x="3896" y="2655"/>
                      <a:pt x="3897" y="2655"/>
                      <a:pt x="3898" y="2655"/>
                    </a:cubicBezTo>
                    <a:cubicBezTo>
                      <a:pt x="3919" y="2655"/>
                      <a:pt x="3946" y="2589"/>
                      <a:pt x="3967" y="2583"/>
                    </a:cubicBezTo>
                    <a:cubicBezTo>
                      <a:pt x="3989" y="2568"/>
                      <a:pt x="4003" y="2525"/>
                      <a:pt x="3996" y="2525"/>
                    </a:cubicBezTo>
                    <a:cubicBezTo>
                      <a:pt x="3984" y="2519"/>
                      <a:pt x="4002" y="2493"/>
                      <a:pt x="4017" y="2493"/>
                    </a:cubicBezTo>
                    <a:cubicBezTo>
                      <a:pt x="4020" y="2493"/>
                      <a:pt x="4022" y="2494"/>
                      <a:pt x="4025" y="2496"/>
                    </a:cubicBezTo>
                    <a:cubicBezTo>
                      <a:pt x="4003" y="2446"/>
                      <a:pt x="3974" y="2409"/>
                      <a:pt x="3945" y="2373"/>
                    </a:cubicBezTo>
                    <a:cubicBezTo>
                      <a:pt x="3932" y="2360"/>
                      <a:pt x="3927" y="2354"/>
                      <a:pt x="3928" y="2354"/>
                    </a:cubicBezTo>
                    <a:lnTo>
                      <a:pt x="3928" y="2354"/>
                    </a:lnTo>
                    <a:cubicBezTo>
                      <a:pt x="3931" y="2354"/>
                      <a:pt x="3955" y="2373"/>
                      <a:pt x="3996" y="2409"/>
                    </a:cubicBezTo>
                    <a:lnTo>
                      <a:pt x="4046" y="2474"/>
                    </a:lnTo>
                    <a:cubicBezTo>
                      <a:pt x="4054" y="2482"/>
                      <a:pt x="4068" y="2518"/>
                      <a:pt x="4075" y="2532"/>
                    </a:cubicBezTo>
                    <a:lnTo>
                      <a:pt x="4082" y="2546"/>
                    </a:lnTo>
                    <a:cubicBezTo>
                      <a:pt x="4097" y="2583"/>
                      <a:pt x="4097" y="2619"/>
                      <a:pt x="4097" y="2647"/>
                    </a:cubicBezTo>
                    <a:cubicBezTo>
                      <a:pt x="4111" y="2676"/>
                      <a:pt x="4133" y="2691"/>
                      <a:pt x="4155" y="2698"/>
                    </a:cubicBezTo>
                    <a:cubicBezTo>
                      <a:pt x="4183" y="2698"/>
                      <a:pt x="4198" y="2705"/>
                      <a:pt x="4191" y="2712"/>
                    </a:cubicBezTo>
                    <a:cubicBezTo>
                      <a:pt x="4191" y="2712"/>
                      <a:pt x="4205" y="2756"/>
                      <a:pt x="4227" y="2756"/>
                    </a:cubicBezTo>
                    <a:cubicBezTo>
                      <a:pt x="4248" y="2756"/>
                      <a:pt x="4255" y="2698"/>
                      <a:pt x="4234" y="2698"/>
                    </a:cubicBezTo>
                    <a:cubicBezTo>
                      <a:pt x="4212" y="2698"/>
                      <a:pt x="4219" y="2611"/>
                      <a:pt x="4212" y="2583"/>
                    </a:cubicBezTo>
                    <a:cubicBezTo>
                      <a:pt x="4212" y="2546"/>
                      <a:pt x="4234" y="2518"/>
                      <a:pt x="4241" y="2518"/>
                    </a:cubicBezTo>
                    <a:cubicBezTo>
                      <a:pt x="4248" y="2518"/>
                      <a:pt x="4241" y="2590"/>
                      <a:pt x="4241" y="2604"/>
                    </a:cubicBezTo>
                    <a:cubicBezTo>
                      <a:pt x="4241" y="2633"/>
                      <a:pt x="4248" y="2655"/>
                      <a:pt x="4255" y="2676"/>
                    </a:cubicBezTo>
                    <a:lnTo>
                      <a:pt x="4284" y="2698"/>
                    </a:lnTo>
                    <a:lnTo>
                      <a:pt x="4328" y="2734"/>
                    </a:lnTo>
                    <a:cubicBezTo>
                      <a:pt x="4353" y="2726"/>
                      <a:pt x="4381" y="2723"/>
                      <a:pt x="4408" y="2723"/>
                    </a:cubicBezTo>
                    <a:cubicBezTo>
                      <a:pt x="4457" y="2723"/>
                      <a:pt x="4498" y="2734"/>
                      <a:pt x="4493" y="2748"/>
                    </a:cubicBezTo>
                    <a:cubicBezTo>
                      <a:pt x="4493" y="2755"/>
                      <a:pt x="4505" y="2758"/>
                      <a:pt x="4518" y="2758"/>
                    </a:cubicBezTo>
                    <a:cubicBezTo>
                      <a:pt x="4534" y="2758"/>
                      <a:pt x="4551" y="2753"/>
                      <a:pt x="4551" y="2741"/>
                    </a:cubicBezTo>
                    <a:cubicBezTo>
                      <a:pt x="4553" y="2732"/>
                      <a:pt x="4555" y="2729"/>
                      <a:pt x="4556" y="2729"/>
                    </a:cubicBezTo>
                    <a:cubicBezTo>
                      <a:pt x="4558" y="2729"/>
                      <a:pt x="4558" y="2746"/>
                      <a:pt x="4558" y="2756"/>
                    </a:cubicBezTo>
                    <a:cubicBezTo>
                      <a:pt x="4558" y="2777"/>
                      <a:pt x="4508" y="2835"/>
                      <a:pt x="4501" y="2864"/>
                    </a:cubicBezTo>
                    <a:cubicBezTo>
                      <a:pt x="4498" y="2878"/>
                      <a:pt x="4469" y="2884"/>
                      <a:pt x="4431" y="2884"/>
                    </a:cubicBezTo>
                    <a:cubicBezTo>
                      <a:pt x="4375" y="2884"/>
                      <a:pt x="4298" y="2872"/>
                      <a:pt x="4255" y="2864"/>
                    </a:cubicBezTo>
                    <a:cubicBezTo>
                      <a:pt x="4248" y="2863"/>
                      <a:pt x="4240" y="2863"/>
                      <a:pt x="4231" y="2863"/>
                    </a:cubicBezTo>
                    <a:cubicBezTo>
                      <a:pt x="4161" y="2863"/>
                      <a:pt x="4075" y="2888"/>
                      <a:pt x="4075" y="2907"/>
                    </a:cubicBezTo>
                    <a:cubicBezTo>
                      <a:pt x="4075" y="2910"/>
                      <a:pt x="4073" y="2911"/>
                      <a:pt x="4070" y="2911"/>
                    </a:cubicBezTo>
                    <a:cubicBezTo>
                      <a:pt x="4047" y="2911"/>
                      <a:pt x="3953" y="2854"/>
                      <a:pt x="3909" y="2835"/>
                    </a:cubicBezTo>
                    <a:cubicBezTo>
                      <a:pt x="3859" y="2813"/>
                      <a:pt x="3816" y="2734"/>
                      <a:pt x="3801" y="2727"/>
                    </a:cubicBezTo>
                    <a:cubicBezTo>
                      <a:pt x="3794" y="2720"/>
                      <a:pt x="3816" y="2691"/>
                      <a:pt x="3801" y="2676"/>
                    </a:cubicBezTo>
                    <a:cubicBezTo>
                      <a:pt x="3797" y="2667"/>
                      <a:pt x="3754" y="2661"/>
                      <a:pt x="3713" y="2661"/>
                    </a:cubicBezTo>
                    <a:cubicBezTo>
                      <a:pt x="3688" y="2661"/>
                      <a:pt x="3663" y="2664"/>
                      <a:pt x="3650" y="2669"/>
                    </a:cubicBezTo>
                    <a:cubicBezTo>
                      <a:pt x="3614" y="2684"/>
                      <a:pt x="3440" y="2698"/>
                      <a:pt x="3397" y="2720"/>
                    </a:cubicBezTo>
                    <a:cubicBezTo>
                      <a:pt x="3379" y="2727"/>
                      <a:pt x="3359" y="2730"/>
                      <a:pt x="3339" y="2730"/>
                    </a:cubicBezTo>
                    <a:cubicBezTo>
                      <a:pt x="3318" y="2730"/>
                      <a:pt x="3296" y="2727"/>
                      <a:pt x="3275" y="2720"/>
                    </a:cubicBezTo>
                    <a:cubicBezTo>
                      <a:pt x="3253" y="2720"/>
                      <a:pt x="3210" y="2770"/>
                      <a:pt x="3181" y="2784"/>
                    </a:cubicBezTo>
                    <a:cubicBezTo>
                      <a:pt x="3145" y="2835"/>
                      <a:pt x="3123" y="2900"/>
                      <a:pt x="3116" y="2965"/>
                    </a:cubicBezTo>
                    <a:lnTo>
                      <a:pt x="3087" y="3022"/>
                    </a:lnTo>
                    <a:lnTo>
                      <a:pt x="3065" y="3066"/>
                    </a:lnTo>
                    <a:cubicBezTo>
                      <a:pt x="3008" y="3131"/>
                      <a:pt x="2957" y="3203"/>
                      <a:pt x="2921" y="3282"/>
                    </a:cubicBezTo>
                    <a:cubicBezTo>
                      <a:pt x="2900" y="3390"/>
                      <a:pt x="2892" y="3491"/>
                      <a:pt x="2892" y="3599"/>
                    </a:cubicBezTo>
                    <a:cubicBezTo>
                      <a:pt x="2907" y="3686"/>
                      <a:pt x="2936" y="3780"/>
                      <a:pt x="2972" y="3859"/>
                    </a:cubicBezTo>
                    <a:cubicBezTo>
                      <a:pt x="3015" y="3924"/>
                      <a:pt x="3073" y="3975"/>
                      <a:pt x="3130" y="4018"/>
                    </a:cubicBezTo>
                    <a:cubicBezTo>
                      <a:pt x="3195" y="4032"/>
                      <a:pt x="3260" y="4039"/>
                      <a:pt x="3325" y="4039"/>
                    </a:cubicBezTo>
                    <a:cubicBezTo>
                      <a:pt x="3368" y="4032"/>
                      <a:pt x="3404" y="4003"/>
                      <a:pt x="3419" y="3960"/>
                    </a:cubicBezTo>
                    <a:lnTo>
                      <a:pt x="3477" y="3967"/>
                    </a:lnTo>
                    <a:lnTo>
                      <a:pt x="3498" y="3967"/>
                    </a:lnTo>
                    <a:cubicBezTo>
                      <a:pt x="3498" y="3996"/>
                      <a:pt x="3585" y="4025"/>
                      <a:pt x="3606" y="4032"/>
                    </a:cubicBezTo>
                    <a:cubicBezTo>
                      <a:pt x="3621" y="4036"/>
                      <a:pt x="3635" y="4038"/>
                      <a:pt x="3650" y="4038"/>
                    </a:cubicBezTo>
                    <a:cubicBezTo>
                      <a:pt x="3664" y="4038"/>
                      <a:pt x="3678" y="4036"/>
                      <a:pt x="3693" y="4032"/>
                    </a:cubicBezTo>
                    <a:cubicBezTo>
                      <a:pt x="3707" y="4032"/>
                      <a:pt x="3729" y="4176"/>
                      <a:pt x="3715" y="4213"/>
                    </a:cubicBezTo>
                    <a:cubicBezTo>
                      <a:pt x="3722" y="4292"/>
                      <a:pt x="3736" y="4371"/>
                      <a:pt x="3758" y="4451"/>
                    </a:cubicBezTo>
                    <a:cubicBezTo>
                      <a:pt x="3772" y="4494"/>
                      <a:pt x="3823" y="4616"/>
                      <a:pt x="3823" y="4660"/>
                    </a:cubicBezTo>
                    <a:cubicBezTo>
                      <a:pt x="3816" y="4739"/>
                      <a:pt x="3808" y="4818"/>
                      <a:pt x="3787" y="4898"/>
                    </a:cubicBezTo>
                    <a:cubicBezTo>
                      <a:pt x="3808" y="4984"/>
                      <a:pt x="3830" y="5064"/>
                      <a:pt x="3873" y="5143"/>
                    </a:cubicBezTo>
                    <a:cubicBezTo>
                      <a:pt x="3888" y="5201"/>
                      <a:pt x="3902" y="5258"/>
                      <a:pt x="3902" y="5323"/>
                    </a:cubicBezTo>
                    <a:cubicBezTo>
                      <a:pt x="3902" y="5345"/>
                      <a:pt x="3981" y="5496"/>
                      <a:pt x="3996" y="5554"/>
                    </a:cubicBezTo>
                    <a:cubicBezTo>
                      <a:pt x="4005" y="5590"/>
                      <a:pt x="4088" y="5607"/>
                      <a:pt x="4163" y="5607"/>
                    </a:cubicBezTo>
                    <a:cubicBezTo>
                      <a:pt x="4207" y="5607"/>
                      <a:pt x="4248" y="5601"/>
                      <a:pt x="4270" y="5590"/>
                    </a:cubicBezTo>
                    <a:cubicBezTo>
                      <a:pt x="4328" y="5532"/>
                      <a:pt x="4378" y="5468"/>
                      <a:pt x="4436" y="5410"/>
                    </a:cubicBezTo>
                    <a:cubicBezTo>
                      <a:pt x="4457" y="5359"/>
                      <a:pt x="4479" y="5309"/>
                      <a:pt x="4486" y="5258"/>
                    </a:cubicBezTo>
                    <a:cubicBezTo>
                      <a:pt x="4501" y="5237"/>
                      <a:pt x="4522" y="5215"/>
                      <a:pt x="4551" y="5201"/>
                    </a:cubicBezTo>
                    <a:cubicBezTo>
                      <a:pt x="4566" y="5193"/>
                      <a:pt x="4623" y="4984"/>
                      <a:pt x="4667" y="4934"/>
                    </a:cubicBezTo>
                    <a:cubicBezTo>
                      <a:pt x="4724" y="4818"/>
                      <a:pt x="4753" y="4696"/>
                      <a:pt x="4753" y="4573"/>
                    </a:cubicBezTo>
                    <a:cubicBezTo>
                      <a:pt x="4760" y="4487"/>
                      <a:pt x="4768" y="4393"/>
                      <a:pt x="4796" y="4306"/>
                    </a:cubicBezTo>
                    <a:cubicBezTo>
                      <a:pt x="4818" y="4263"/>
                      <a:pt x="4847" y="4220"/>
                      <a:pt x="4883" y="4191"/>
                    </a:cubicBezTo>
                    <a:cubicBezTo>
                      <a:pt x="4941" y="4112"/>
                      <a:pt x="4991" y="4032"/>
                      <a:pt x="5042" y="3953"/>
                    </a:cubicBezTo>
                    <a:cubicBezTo>
                      <a:pt x="5078" y="3888"/>
                      <a:pt x="5099" y="3816"/>
                      <a:pt x="5107" y="3737"/>
                    </a:cubicBezTo>
                    <a:cubicBezTo>
                      <a:pt x="5101" y="3714"/>
                      <a:pt x="5051" y="3696"/>
                      <a:pt x="5023" y="3696"/>
                    </a:cubicBezTo>
                    <a:cubicBezTo>
                      <a:pt x="5015" y="3696"/>
                      <a:pt x="5009" y="3697"/>
                      <a:pt x="5006" y="3700"/>
                    </a:cubicBezTo>
                    <a:cubicBezTo>
                      <a:pt x="4977" y="3722"/>
                      <a:pt x="4933" y="3729"/>
                      <a:pt x="4897" y="3729"/>
                    </a:cubicBezTo>
                    <a:cubicBezTo>
                      <a:pt x="4876" y="3729"/>
                      <a:pt x="4825" y="3607"/>
                      <a:pt x="4789" y="3578"/>
                    </a:cubicBezTo>
                    <a:cubicBezTo>
                      <a:pt x="4760" y="3556"/>
                      <a:pt x="4731" y="3419"/>
                      <a:pt x="4710" y="3390"/>
                    </a:cubicBezTo>
                    <a:cubicBezTo>
                      <a:pt x="4681" y="3354"/>
                      <a:pt x="4652" y="3311"/>
                      <a:pt x="4623" y="3282"/>
                    </a:cubicBezTo>
                    <a:cubicBezTo>
                      <a:pt x="4602" y="3261"/>
                      <a:pt x="4602" y="3188"/>
                      <a:pt x="4594" y="3167"/>
                    </a:cubicBezTo>
                    <a:cubicBezTo>
                      <a:pt x="4594" y="3164"/>
                      <a:pt x="4596" y="3163"/>
                      <a:pt x="4598" y="3163"/>
                    </a:cubicBezTo>
                    <a:cubicBezTo>
                      <a:pt x="4607" y="3163"/>
                      <a:pt x="4632" y="3186"/>
                      <a:pt x="4638" y="3210"/>
                    </a:cubicBezTo>
                    <a:cubicBezTo>
                      <a:pt x="4667" y="3282"/>
                      <a:pt x="4710" y="3340"/>
                      <a:pt x="4753" y="3405"/>
                    </a:cubicBezTo>
                    <a:cubicBezTo>
                      <a:pt x="4775" y="3441"/>
                      <a:pt x="4847" y="3571"/>
                      <a:pt x="4861" y="3614"/>
                    </a:cubicBezTo>
                    <a:cubicBezTo>
                      <a:pt x="4870" y="3629"/>
                      <a:pt x="4900" y="3634"/>
                      <a:pt x="4936" y="3634"/>
                    </a:cubicBezTo>
                    <a:cubicBezTo>
                      <a:pt x="4989" y="3634"/>
                      <a:pt x="5055" y="3623"/>
                      <a:pt x="5085" y="3614"/>
                    </a:cubicBezTo>
                    <a:cubicBezTo>
                      <a:pt x="5128" y="3592"/>
                      <a:pt x="5164" y="3571"/>
                      <a:pt x="5200" y="3535"/>
                    </a:cubicBezTo>
                    <a:cubicBezTo>
                      <a:pt x="5200" y="3520"/>
                      <a:pt x="5280" y="3484"/>
                      <a:pt x="5301" y="3470"/>
                    </a:cubicBezTo>
                    <a:cubicBezTo>
                      <a:pt x="5323" y="3448"/>
                      <a:pt x="5345" y="3354"/>
                      <a:pt x="5359" y="3340"/>
                    </a:cubicBezTo>
                    <a:cubicBezTo>
                      <a:pt x="5373" y="3325"/>
                      <a:pt x="5345" y="3239"/>
                      <a:pt x="5330" y="3210"/>
                    </a:cubicBezTo>
                    <a:cubicBezTo>
                      <a:pt x="5301" y="3188"/>
                      <a:pt x="5258" y="3174"/>
                      <a:pt x="5215" y="3174"/>
                    </a:cubicBezTo>
                    <a:cubicBezTo>
                      <a:pt x="5213" y="3175"/>
                      <a:pt x="5212" y="3176"/>
                      <a:pt x="5210" y="3176"/>
                    </a:cubicBezTo>
                    <a:cubicBezTo>
                      <a:pt x="5194" y="3176"/>
                      <a:pt x="5164" y="3114"/>
                      <a:pt x="5157" y="3095"/>
                    </a:cubicBezTo>
                    <a:cubicBezTo>
                      <a:pt x="5143" y="3066"/>
                      <a:pt x="5085" y="3037"/>
                      <a:pt x="5078" y="3015"/>
                    </a:cubicBezTo>
                    <a:cubicBezTo>
                      <a:pt x="5070" y="3001"/>
                      <a:pt x="5092" y="2972"/>
                      <a:pt x="5099" y="2965"/>
                    </a:cubicBezTo>
                    <a:cubicBezTo>
                      <a:pt x="5157" y="2994"/>
                      <a:pt x="5208" y="3030"/>
                      <a:pt x="5251" y="3080"/>
                    </a:cubicBezTo>
                    <a:cubicBezTo>
                      <a:pt x="5287" y="3116"/>
                      <a:pt x="5308" y="3160"/>
                      <a:pt x="5330" y="3203"/>
                    </a:cubicBezTo>
                    <a:cubicBezTo>
                      <a:pt x="5348" y="3210"/>
                      <a:pt x="5368" y="3214"/>
                      <a:pt x="5388" y="3214"/>
                    </a:cubicBezTo>
                    <a:cubicBezTo>
                      <a:pt x="5408" y="3214"/>
                      <a:pt x="5427" y="3210"/>
                      <a:pt x="5446" y="3203"/>
                    </a:cubicBezTo>
                    <a:cubicBezTo>
                      <a:pt x="5452" y="3196"/>
                      <a:pt x="5460" y="3193"/>
                      <a:pt x="5468" y="3193"/>
                    </a:cubicBezTo>
                    <a:cubicBezTo>
                      <a:pt x="5478" y="3193"/>
                      <a:pt x="5488" y="3198"/>
                      <a:pt x="5496" y="3210"/>
                    </a:cubicBezTo>
                    <a:lnTo>
                      <a:pt x="5525" y="3203"/>
                    </a:lnTo>
                    <a:lnTo>
                      <a:pt x="5619" y="3188"/>
                    </a:lnTo>
                    <a:cubicBezTo>
                      <a:pt x="5647" y="3217"/>
                      <a:pt x="5669" y="3253"/>
                      <a:pt x="5676" y="3289"/>
                    </a:cubicBezTo>
                    <a:cubicBezTo>
                      <a:pt x="5684" y="3318"/>
                      <a:pt x="5698" y="3340"/>
                      <a:pt x="5727" y="3347"/>
                    </a:cubicBezTo>
                    <a:cubicBezTo>
                      <a:pt x="5741" y="3347"/>
                      <a:pt x="5756" y="3412"/>
                      <a:pt x="5763" y="3434"/>
                    </a:cubicBezTo>
                    <a:cubicBezTo>
                      <a:pt x="5763" y="3448"/>
                      <a:pt x="5821" y="3542"/>
                      <a:pt x="5835" y="3578"/>
                    </a:cubicBezTo>
                    <a:cubicBezTo>
                      <a:pt x="5849" y="3628"/>
                      <a:pt x="5878" y="3679"/>
                      <a:pt x="5907" y="3722"/>
                    </a:cubicBezTo>
                    <a:cubicBezTo>
                      <a:pt x="5914" y="3751"/>
                      <a:pt x="5922" y="3787"/>
                      <a:pt x="5922" y="3816"/>
                    </a:cubicBezTo>
                    <a:cubicBezTo>
                      <a:pt x="5929" y="3845"/>
                      <a:pt x="5958" y="3859"/>
                      <a:pt x="5979" y="3866"/>
                    </a:cubicBezTo>
                    <a:cubicBezTo>
                      <a:pt x="6001" y="3866"/>
                      <a:pt x="6051" y="3722"/>
                      <a:pt x="6059" y="3672"/>
                    </a:cubicBezTo>
                    <a:cubicBezTo>
                      <a:pt x="6066" y="3636"/>
                      <a:pt x="6087" y="3607"/>
                      <a:pt x="6116" y="3585"/>
                    </a:cubicBezTo>
                    <a:cubicBezTo>
                      <a:pt x="6123" y="3585"/>
                      <a:pt x="6131" y="3556"/>
                      <a:pt x="6131" y="3542"/>
                    </a:cubicBezTo>
                    <a:cubicBezTo>
                      <a:pt x="6131" y="3535"/>
                      <a:pt x="6188" y="3535"/>
                      <a:pt x="6196" y="3520"/>
                    </a:cubicBezTo>
                    <a:cubicBezTo>
                      <a:pt x="6196" y="3506"/>
                      <a:pt x="6217" y="3412"/>
                      <a:pt x="6232" y="3398"/>
                    </a:cubicBezTo>
                    <a:cubicBezTo>
                      <a:pt x="6268" y="3376"/>
                      <a:pt x="6311" y="3347"/>
                      <a:pt x="6347" y="3333"/>
                    </a:cubicBezTo>
                    <a:cubicBezTo>
                      <a:pt x="6350" y="3331"/>
                      <a:pt x="6354" y="3330"/>
                      <a:pt x="6358" y="3330"/>
                    </a:cubicBezTo>
                    <a:cubicBezTo>
                      <a:pt x="6389" y="3330"/>
                      <a:pt x="6442" y="3379"/>
                      <a:pt x="6455" y="3405"/>
                    </a:cubicBezTo>
                    <a:cubicBezTo>
                      <a:pt x="6470" y="3434"/>
                      <a:pt x="6477" y="3470"/>
                      <a:pt x="6477" y="3506"/>
                    </a:cubicBezTo>
                    <a:cubicBezTo>
                      <a:pt x="6470" y="3513"/>
                      <a:pt x="6506" y="3571"/>
                      <a:pt x="6542" y="3571"/>
                    </a:cubicBezTo>
                    <a:cubicBezTo>
                      <a:pt x="6578" y="3571"/>
                      <a:pt x="6585" y="3614"/>
                      <a:pt x="6585" y="3628"/>
                    </a:cubicBezTo>
                    <a:cubicBezTo>
                      <a:pt x="6592" y="3643"/>
                      <a:pt x="6636" y="3686"/>
                      <a:pt x="6643" y="3708"/>
                    </a:cubicBezTo>
                    <a:cubicBezTo>
                      <a:pt x="6650" y="3737"/>
                      <a:pt x="6650" y="3773"/>
                      <a:pt x="6643" y="3801"/>
                    </a:cubicBezTo>
                    <a:cubicBezTo>
                      <a:pt x="6636" y="3838"/>
                      <a:pt x="6636" y="3874"/>
                      <a:pt x="6643" y="3902"/>
                    </a:cubicBezTo>
                    <a:cubicBezTo>
                      <a:pt x="6686" y="3967"/>
                      <a:pt x="6737" y="4018"/>
                      <a:pt x="6794" y="4061"/>
                    </a:cubicBezTo>
                    <a:cubicBezTo>
                      <a:pt x="6800" y="4066"/>
                      <a:pt x="6805" y="4069"/>
                      <a:pt x="6809" y="4069"/>
                    </a:cubicBezTo>
                    <a:cubicBezTo>
                      <a:pt x="6836" y="4069"/>
                      <a:pt x="6849" y="3992"/>
                      <a:pt x="6830" y="3967"/>
                    </a:cubicBezTo>
                    <a:cubicBezTo>
                      <a:pt x="6809" y="3938"/>
                      <a:pt x="6744" y="3866"/>
                      <a:pt x="6729" y="3845"/>
                    </a:cubicBezTo>
                    <a:cubicBezTo>
                      <a:pt x="6708" y="3809"/>
                      <a:pt x="6708" y="3758"/>
                      <a:pt x="6715" y="3715"/>
                    </a:cubicBezTo>
                    <a:cubicBezTo>
                      <a:pt x="6716" y="3710"/>
                      <a:pt x="6720" y="3708"/>
                      <a:pt x="6725" y="3708"/>
                    </a:cubicBezTo>
                    <a:cubicBezTo>
                      <a:pt x="6743" y="3708"/>
                      <a:pt x="6777" y="3733"/>
                      <a:pt x="6794" y="3744"/>
                    </a:cubicBezTo>
                    <a:cubicBezTo>
                      <a:pt x="6816" y="3765"/>
                      <a:pt x="6838" y="3787"/>
                      <a:pt x="6852" y="3816"/>
                    </a:cubicBezTo>
                    <a:cubicBezTo>
                      <a:pt x="6852" y="3817"/>
                      <a:pt x="6853" y="3818"/>
                      <a:pt x="6854" y="3818"/>
                    </a:cubicBezTo>
                    <a:cubicBezTo>
                      <a:pt x="6873" y="3818"/>
                      <a:pt x="6990" y="3744"/>
                      <a:pt x="6996" y="3664"/>
                    </a:cubicBezTo>
                    <a:cubicBezTo>
                      <a:pt x="7003" y="3592"/>
                      <a:pt x="7025" y="3527"/>
                      <a:pt x="7047" y="3462"/>
                    </a:cubicBezTo>
                    <a:cubicBezTo>
                      <a:pt x="7054" y="3441"/>
                      <a:pt x="7039" y="3405"/>
                      <a:pt x="7025" y="3405"/>
                    </a:cubicBezTo>
                    <a:cubicBezTo>
                      <a:pt x="7011" y="3405"/>
                      <a:pt x="7047" y="3340"/>
                      <a:pt x="7083" y="3340"/>
                    </a:cubicBezTo>
                    <a:cubicBezTo>
                      <a:pt x="7084" y="3340"/>
                      <a:pt x="7086" y="3340"/>
                      <a:pt x="7087" y="3340"/>
                    </a:cubicBezTo>
                    <a:cubicBezTo>
                      <a:pt x="7132" y="3340"/>
                      <a:pt x="7220" y="3237"/>
                      <a:pt x="7241" y="3196"/>
                    </a:cubicBezTo>
                    <a:cubicBezTo>
                      <a:pt x="7256" y="3167"/>
                      <a:pt x="7285" y="3138"/>
                      <a:pt x="7314" y="3116"/>
                    </a:cubicBezTo>
                    <a:cubicBezTo>
                      <a:pt x="7335" y="3073"/>
                      <a:pt x="7342" y="3022"/>
                      <a:pt x="7357" y="2972"/>
                    </a:cubicBezTo>
                    <a:cubicBezTo>
                      <a:pt x="7350" y="2929"/>
                      <a:pt x="7342" y="2885"/>
                      <a:pt x="7328" y="2849"/>
                    </a:cubicBezTo>
                    <a:cubicBezTo>
                      <a:pt x="7314" y="2813"/>
                      <a:pt x="7299" y="2784"/>
                      <a:pt x="7285" y="2763"/>
                    </a:cubicBezTo>
                    <a:cubicBezTo>
                      <a:pt x="7270" y="2734"/>
                      <a:pt x="7270" y="2705"/>
                      <a:pt x="7270" y="2676"/>
                    </a:cubicBezTo>
                    <a:cubicBezTo>
                      <a:pt x="7277" y="2669"/>
                      <a:pt x="7314" y="2655"/>
                      <a:pt x="7314" y="2647"/>
                    </a:cubicBezTo>
                    <a:cubicBezTo>
                      <a:pt x="7321" y="2640"/>
                      <a:pt x="7357" y="2597"/>
                      <a:pt x="7357" y="2575"/>
                    </a:cubicBezTo>
                    <a:cubicBezTo>
                      <a:pt x="7357" y="2571"/>
                      <a:pt x="7358" y="2569"/>
                      <a:pt x="7359" y="2569"/>
                    </a:cubicBezTo>
                    <a:cubicBezTo>
                      <a:pt x="7365" y="2569"/>
                      <a:pt x="7383" y="2601"/>
                      <a:pt x="7400" y="2619"/>
                    </a:cubicBezTo>
                    <a:cubicBezTo>
                      <a:pt x="7422" y="2633"/>
                      <a:pt x="7436" y="2734"/>
                      <a:pt x="7465" y="2741"/>
                    </a:cubicBezTo>
                    <a:cubicBezTo>
                      <a:pt x="7466" y="2742"/>
                      <a:pt x="7468" y="2742"/>
                      <a:pt x="7469" y="2742"/>
                    </a:cubicBezTo>
                    <a:cubicBezTo>
                      <a:pt x="7497" y="2742"/>
                      <a:pt x="7580" y="2629"/>
                      <a:pt x="7566" y="2561"/>
                    </a:cubicBezTo>
                    <a:cubicBezTo>
                      <a:pt x="7559" y="2496"/>
                      <a:pt x="7573" y="2431"/>
                      <a:pt x="7616" y="2381"/>
                    </a:cubicBezTo>
                    <a:cubicBezTo>
                      <a:pt x="7653" y="2352"/>
                      <a:pt x="7681" y="2316"/>
                      <a:pt x="7703" y="2272"/>
                    </a:cubicBezTo>
                    <a:cubicBezTo>
                      <a:pt x="7501" y="1688"/>
                      <a:pt x="7169" y="1162"/>
                      <a:pt x="6722" y="729"/>
                    </a:cubicBezTo>
                    <a:lnTo>
                      <a:pt x="6708" y="729"/>
                    </a:lnTo>
                    <a:lnTo>
                      <a:pt x="6679" y="722"/>
                    </a:lnTo>
                    <a:cubicBezTo>
                      <a:pt x="6621" y="707"/>
                      <a:pt x="6585" y="650"/>
                      <a:pt x="6592" y="628"/>
                    </a:cubicBezTo>
                    <a:cubicBezTo>
                      <a:pt x="6600" y="621"/>
                      <a:pt x="6600" y="614"/>
                      <a:pt x="6592" y="606"/>
                    </a:cubicBezTo>
                    <a:cubicBezTo>
                      <a:pt x="6563" y="577"/>
                      <a:pt x="6527" y="549"/>
                      <a:pt x="6499" y="520"/>
                    </a:cubicBezTo>
                    <a:lnTo>
                      <a:pt x="6434" y="520"/>
                    </a:lnTo>
                    <a:cubicBezTo>
                      <a:pt x="6390" y="513"/>
                      <a:pt x="6347" y="498"/>
                      <a:pt x="6311" y="477"/>
                    </a:cubicBezTo>
                    <a:cubicBezTo>
                      <a:pt x="6309" y="476"/>
                      <a:pt x="6307" y="475"/>
                      <a:pt x="6304" y="475"/>
                    </a:cubicBezTo>
                    <a:close/>
                    <a:moveTo>
                      <a:pt x="7761" y="4631"/>
                    </a:moveTo>
                    <a:cubicBezTo>
                      <a:pt x="7703" y="4631"/>
                      <a:pt x="7638" y="4660"/>
                      <a:pt x="7638" y="4681"/>
                    </a:cubicBezTo>
                    <a:cubicBezTo>
                      <a:pt x="7638" y="4696"/>
                      <a:pt x="7566" y="4732"/>
                      <a:pt x="7537" y="4739"/>
                    </a:cubicBezTo>
                    <a:cubicBezTo>
                      <a:pt x="7508" y="4768"/>
                      <a:pt x="7479" y="4804"/>
                      <a:pt x="7458" y="4847"/>
                    </a:cubicBezTo>
                    <a:cubicBezTo>
                      <a:pt x="7451" y="4869"/>
                      <a:pt x="7393" y="4862"/>
                      <a:pt x="7371" y="4876"/>
                    </a:cubicBezTo>
                    <a:cubicBezTo>
                      <a:pt x="7350" y="4883"/>
                      <a:pt x="7306" y="4919"/>
                      <a:pt x="7306" y="4941"/>
                    </a:cubicBezTo>
                    <a:cubicBezTo>
                      <a:pt x="7306" y="4951"/>
                      <a:pt x="7303" y="4956"/>
                      <a:pt x="7298" y="4956"/>
                    </a:cubicBezTo>
                    <a:cubicBezTo>
                      <a:pt x="7293" y="4956"/>
                      <a:pt x="7285" y="4949"/>
                      <a:pt x="7277" y="4934"/>
                    </a:cubicBezTo>
                    <a:lnTo>
                      <a:pt x="7249" y="4963"/>
                    </a:lnTo>
                    <a:lnTo>
                      <a:pt x="7213" y="5006"/>
                    </a:lnTo>
                    <a:cubicBezTo>
                      <a:pt x="7191" y="5056"/>
                      <a:pt x="7155" y="5107"/>
                      <a:pt x="7104" y="5150"/>
                    </a:cubicBezTo>
                    <a:cubicBezTo>
                      <a:pt x="7083" y="5150"/>
                      <a:pt x="7083" y="5258"/>
                      <a:pt x="7083" y="5302"/>
                    </a:cubicBezTo>
                    <a:cubicBezTo>
                      <a:pt x="7083" y="5345"/>
                      <a:pt x="7090" y="5388"/>
                      <a:pt x="7119" y="5424"/>
                    </a:cubicBezTo>
                    <a:lnTo>
                      <a:pt x="7119" y="5460"/>
                    </a:lnTo>
                    <a:lnTo>
                      <a:pt x="7126" y="5525"/>
                    </a:lnTo>
                    <a:cubicBezTo>
                      <a:pt x="7119" y="5568"/>
                      <a:pt x="7133" y="5605"/>
                      <a:pt x="7169" y="5633"/>
                    </a:cubicBezTo>
                    <a:cubicBezTo>
                      <a:pt x="7213" y="5633"/>
                      <a:pt x="7263" y="5626"/>
                      <a:pt x="7314" y="5605"/>
                    </a:cubicBezTo>
                    <a:cubicBezTo>
                      <a:pt x="7328" y="5605"/>
                      <a:pt x="7350" y="5597"/>
                      <a:pt x="7364" y="5583"/>
                    </a:cubicBezTo>
                    <a:cubicBezTo>
                      <a:pt x="7544" y="5287"/>
                      <a:pt x="7689" y="4970"/>
                      <a:pt x="7782" y="4638"/>
                    </a:cubicBezTo>
                    <a:lnTo>
                      <a:pt x="7761" y="4631"/>
                    </a:lnTo>
                    <a:close/>
                    <a:moveTo>
                      <a:pt x="1953" y="6300"/>
                    </a:moveTo>
                    <a:cubicBezTo>
                      <a:pt x="1938" y="6300"/>
                      <a:pt x="1922" y="6314"/>
                      <a:pt x="1926" y="6340"/>
                    </a:cubicBezTo>
                    <a:lnTo>
                      <a:pt x="1976" y="6340"/>
                    </a:lnTo>
                    <a:cubicBezTo>
                      <a:pt x="1980" y="6312"/>
                      <a:pt x="1966" y="6300"/>
                      <a:pt x="1953" y="6300"/>
                    </a:cubicBezTo>
                    <a:close/>
                    <a:moveTo>
                      <a:pt x="1281" y="692"/>
                    </a:moveTo>
                    <a:cubicBezTo>
                      <a:pt x="1257" y="692"/>
                      <a:pt x="1183" y="782"/>
                      <a:pt x="1183" y="837"/>
                    </a:cubicBezTo>
                    <a:cubicBezTo>
                      <a:pt x="1176" y="888"/>
                      <a:pt x="1197" y="938"/>
                      <a:pt x="1226" y="974"/>
                    </a:cubicBezTo>
                    <a:cubicBezTo>
                      <a:pt x="1241" y="974"/>
                      <a:pt x="1226" y="1032"/>
                      <a:pt x="1212" y="1046"/>
                    </a:cubicBezTo>
                    <a:cubicBezTo>
                      <a:pt x="1208" y="1049"/>
                      <a:pt x="1203" y="1050"/>
                      <a:pt x="1199" y="1050"/>
                    </a:cubicBezTo>
                    <a:cubicBezTo>
                      <a:pt x="1181" y="1050"/>
                      <a:pt x="1163" y="1029"/>
                      <a:pt x="1169" y="1017"/>
                    </a:cubicBezTo>
                    <a:cubicBezTo>
                      <a:pt x="1183" y="1003"/>
                      <a:pt x="1133" y="931"/>
                      <a:pt x="1118" y="909"/>
                    </a:cubicBezTo>
                    <a:cubicBezTo>
                      <a:pt x="1089" y="880"/>
                      <a:pt x="1060" y="866"/>
                      <a:pt x="1024" y="859"/>
                    </a:cubicBezTo>
                    <a:cubicBezTo>
                      <a:pt x="1010" y="873"/>
                      <a:pt x="988" y="895"/>
                      <a:pt x="974" y="916"/>
                    </a:cubicBezTo>
                    <a:cubicBezTo>
                      <a:pt x="981" y="938"/>
                      <a:pt x="988" y="967"/>
                      <a:pt x="981" y="996"/>
                    </a:cubicBezTo>
                    <a:cubicBezTo>
                      <a:pt x="972" y="1018"/>
                      <a:pt x="957" y="1030"/>
                      <a:pt x="946" y="1030"/>
                    </a:cubicBezTo>
                    <a:cubicBezTo>
                      <a:pt x="939" y="1030"/>
                      <a:pt x="933" y="1026"/>
                      <a:pt x="931" y="1017"/>
                    </a:cubicBezTo>
                    <a:cubicBezTo>
                      <a:pt x="931" y="1003"/>
                      <a:pt x="916" y="1003"/>
                      <a:pt x="894" y="1003"/>
                    </a:cubicBezTo>
                    <a:cubicBezTo>
                      <a:pt x="404" y="1594"/>
                      <a:pt x="94" y="2316"/>
                      <a:pt x="0" y="3080"/>
                    </a:cubicBezTo>
                    <a:cubicBezTo>
                      <a:pt x="22" y="3095"/>
                      <a:pt x="36" y="3123"/>
                      <a:pt x="51" y="3145"/>
                    </a:cubicBezTo>
                    <a:cubicBezTo>
                      <a:pt x="58" y="3181"/>
                      <a:pt x="123" y="3203"/>
                      <a:pt x="130" y="3210"/>
                    </a:cubicBezTo>
                    <a:cubicBezTo>
                      <a:pt x="131" y="3210"/>
                      <a:pt x="131" y="3211"/>
                      <a:pt x="132" y="3211"/>
                    </a:cubicBezTo>
                    <a:cubicBezTo>
                      <a:pt x="144" y="3211"/>
                      <a:pt x="144" y="3144"/>
                      <a:pt x="137" y="3123"/>
                    </a:cubicBezTo>
                    <a:cubicBezTo>
                      <a:pt x="132" y="3104"/>
                      <a:pt x="140" y="3095"/>
                      <a:pt x="146" y="3095"/>
                    </a:cubicBezTo>
                    <a:cubicBezTo>
                      <a:pt x="149" y="3095"/>
                      <a:pt x="152" y="3097"/>
                      <a:pt x="152" y="3102"/>
                    </a:cubicBezTo>
                    <a:cubicBezTo>
                      <a:pt x="173" y="3138"/>
                      <a:pt x="202" y="3174"/>
                      <a:pt x="231" y="3203"/>
                    </a:cubicBezTo>
                    <a:cubicBezTo>
                      <a:pt x="245" y="3232"/>
                      <a:pt x="267" y="3383"/>
                      <a:pt x="289" y="3412"/>
                    </a:cubicBezTo>
                    <a:cubicBezTo>
                      <a:pt x="361" y="3470"/>
                      <a:pt x="447" y="3506"/>
                      <a:pt x="534" y="3527"/>
                    </a:cubicBezTo>
                    <a:cubicBezTo>
                      <a:pt x="592" y="3542"/>
                      <a:pt x="635" y="3571"/>
                      <a:pt x="671" y="3614"/>
                    </a:cubicBezTo>
                    <a:cubicBezTo>
                      <a:pt x="685" y="3636"/>
                      <a:pt x="757" y="3643"/>
                      <a:pt x="779" y="3650"/>
                    </a:cubicBezTo>
                    <a:cubicBezTo>
                      <a:pt x="794" y="3657"/>
                      <a:pt x="830" y="3708"/>
                      <a:pt x="844" y="3722"/>
                    </a:cubicBezTo>
                    <a:cubicBezTo>
                      <a:pt x="858" y="3729"/>
                      <a:pt x="873" y="3751"/>
                      <a:pt x="873" y="3765"/>
                    </a:cubicBezTo>
                    <a:cubicBezTo>
                      <a:pt x="873" y="3780"/>
                      <a:pt x="974" y="3816"/>
                      <a:pt x="995" y="3838"/>
                    </a:cubicBezTo>
                    <a:cubicBezTo>
                      <a:pt x="1008" y="3850"/>
                      <a:pt x="1023" y="3858"/>
                      <a:pt x="1038" y="3858"/>
                    </a:cubicBezTo>
                    <a:cubicBezTo>
                      <a:pt x="1048" y="3858"/>
                      <a:pt x="1059" y="3854"/>
                      <a:pt x="1068" y="3845"/>
                    </a:cubicBezTo>
                    <a:cubicBezTo>
                      <a:pt x="1068" y="3844"/>
                      <a:pt x="1068" y="3844"/>
                      <a:pt x="1069" y="3844"/>
                    </a:cubicBezTo>
                    <a:cubicBezTo>
                      <a:pt x="1077" y="3844"/>
                      <a:pt x="1097" y="3904"/>
                      <a:pt x="1104" y="3924"/>
                    </a:cubicBezTo>
                    <a:cubicBezTo>
                      <a:pt x="1118" y="3953"/>
                      <a:pt x="1118" y="3982"/>
                      <a:pt x="1111" y="4003"/>
                    </a:cubicBezTo>
                    <a:cubicBezTo>
                      <a:pt x="1096" y="4054"/>
                      <a:pt x="1089" y="4090"/>
                      <a:pt x="1075" y="4133"/>
                    </a:cubicBezTo>
                    <a:cubicBezTo>
                      <a:pt x="1046" y="4198"/>
                      <a:pt x="1032" y="4263"/>
                      <a:pt x="1024" y="4328"/>
                    </a:cubicBezTo>
                    <a:cubicBezTo>
                      <a:pt x="1046" y="4364"/>
                      <a:pt x="1068" y="4400"/>
                      <a:pt x="1104" y="4422"/>
                    </a:cubicBezTo>
                    <a:cubicBezTo>
                      <a:pt x="1118" y="4429"/>
                      <a:pt x="1118" y="4458"/>
                      <a:pt x="1104" y="4465"/>
                    </a:cubicBezTo>
                    <a:cubicBezTo>
                      <a:pt x="1082" y="4465"/>
                      <a:pt x="1089" y="4609"/>
                      <a:pt x="1133" y="4624"/>
                    </a:cubicBezTo>
                    <a:cubicBezTo>
                      <a:pt x="1169" y="4653"/>
                      <a:pt x="1190" y="4689"/>
                      <a:pt x="1190" y="4739"/>
                    </a:cubicBezTo>
                    <a:cubicBezTo>
                      <a:pt x="1183" y="4746"/>
                      <a:pt x="1255" y="4818"/>
                      <a:pt x="1284" y="4847"/>
                    </a:cubicBezTo>
                    <a:cubicBezTo>
                      <a:pt x="1320" y="4898"/>
                      <a:pt x="1356" y="4963"/>
                      <a:pt x="1378" y="5028"/>
                    </a:cubicBezTo>
                    <a:cubicBezTo>
                      <a:pt x="1385" y="5064"/>
                      <a:pt x="1385" y="5107"/>
                      <a:pt x="1378" y="5143"/>
                    </a:cubicBezTo>
                    <a:cubicBezTo>
                      <a:pt x="1378" y="5157"/>
                      <a:pt x="1392" y="5193"/>
                      <a:pt x="1399" y="5208"/>
                    </a:cubicBezTo>
                    <a:cubicBezTo>
                      <a:pt x="1385" y="5266"/>
                      <a:pt x="1378" y="5323"/>
                      <a:pt x="1385" y="5388"/>
                    </a:cubicBezTo>
                    <a:cubicBezTo>
                      <a:pt x="1392" y="5431"/>
                      <a:pt x="1327" y="5583"/>
                      <a:pt x="1327" y="5655"/>
                    </a:cubicBezTo>
                    <a:cubicBezTo>
                      <a:pt x="1327" y="5731"/>
                      <a:pt x="1361" y="5821"/>
                      <a:pt x="1376" y="5821"/>
                    </a:cubicBezTo>
                    <a:cubicBezTo>
                      <a:pt x="1377" y="5821"/>
                      <a:pt x="1377" y="5821"/>
                      <a:pt x="1378" y="5821"/>
                    </a:cubicBezTo>
                    <a:cubicBezTo>
                      <a:pt x="1378" y="5821"/>
                      <a:pt x="1378" y="5820"/>
                      <a:pt x="1379" y="5820"/>
                    </a:cubicBezTo>
                    <a:cubicBezTo>
                      <a:pt x="1386" y="5820"/>
                      <a:pt x="1391" y="5886"/>
                      <a:pt x="1378" y="5893"/>
                    </a:cubicBezTo>
                    <a:cubicBezTo>
                      <a:pt x="1356" y="5900"/>
                      <a:pt x="1327" y="5958"/>
                      <a:pt x="1342" y="5965"/>
                    </a:cubicBezTo>
                    <a:cubicBezTo>
                      <a:pt x="1349" y="5965"/>
                      <a:pt x="1342" y="6023"/>
                      <a:pt x="1342" y="6045"/>
                    </a:cubicBezTo>
                    <a:cubicBezTo>
                      <a:pt x="1342" y="6066"/>
                      <a:pt x="1363" y="6218"/>
                      <a:pt x="1363" y="6261"/>
                    </a:cubicBezTo>
                    <a:cubicBezTo>
                      <a:pt x="1385" y="6311"/>
                      <a:pt x="1407" y="6369"/>
                      <a:pt x="1435" y="6420"/>
                    </a:cubicBezTo>
                    <a:cubicBezTo>
                      <a:pt x="1450" y="6448"/>
                      <a:pt x="1457" y="6506"/>
                      <a:pt x="1464" y="6521"/>
                    </a:cubicBezTo>
                    <a:cubicBezTo>
                      <a:pt x="1464" y="6528"/>
                      <a:pt x="1471" y="6528"/>
                      <a:pt x="1471" y="6535"/>
                    </a:cubicBezTo>
                    <a:cubicBezTo>
                      <a:pt x="1493" y="6542"/>
                      <a:pt x="1515" y="6549"/>
                      <a:pt x="1529" y="6564"/>
                    </a:cubicBezTo>
                    <a:cubicBezTo>
                      <a:pt x="1551" y="6567"/>
                      <a:pt x="1572" y="6569"/>
                      <a:pt x="1594" y="6569"/>
                    </a:cubicBezTo>
                    <a:cubicBezTo>
                      <a:pt x="1616" y="6569"/>
                      <a:pt x="1637" y="6567"/>
                      <a:pt x="1659" y="6564"/>
                    </a:cubicBezTo>
                    <a:cubicBezTo>
                      <a:pt x="1681" y="6557"/>
                      <a:pt x="1659" y="6528"/>
                      <a:pt x="1645" y="6521"/>
                    </a:cubicBezTo>
                    <a:cubicBezTo>
                      <a:pt x="1637" y="6506"/>
                      <a:pt x="1623" y="6434"/>
                      <a:pt x="1609" y="6427"/>
                    </a:cubicBezTo>
                    <a:cubicBezTo>
                      <a:pt x="1594" y="6391"/>
                      <a:pt x="1587" y="6355"/>
                      <a:pt x="1601" y="6319"/>
                    </a:cubicBezTo>
                    <a:cubicBezTo>
                      <a:pt x="1616" y="6297"/>
                      <a:pt x="1666" y="6268"/>
                      <a:pt x="1666" y="6254"/>
                    </a:cubicBezTo>
                    <a:cubicBezTo>
                      <a:pt x="1673" y="6232"/>
                      <a:pt x="1673" y="6160"/>
                      <a:pt x="1659" y="6153"/>
                    </a:cubicBezTo>
                    <a:cubicBezTo>
                      <a:pt x="1652" y="6138"/>
                      <a:pt x="1659" y="6052"/>
                      <a:pt x="1659" y="6001"/>
                    </a:cubicBezTo>
                    <a:cubicBezTo>
                      <a:pt x="1652" y="5958"/>
                      <a:pt x="1731" y="5915"/>
                      <a:pt x="1738" y="5886"/>
                    </a:cubicBezTo>
                    <a:cubicBezTo>
                      <a:pt x="1746" y="5850"/>
                      <a:pt x="1839" y="5807"/>
                      <a:pt x="1861" y="5792"/>
                    </a:cubicBezTo>
                    <a:cubicBezTo>
                      <a:pt x="1890" y="5749"/>
                      <a:pt x="1897" y="5698"/>
                      <a:pt x="1890" y="5648"/>
                    </a:cubicBezTo>
                    <a:cubicBezTo>
                      <a:pt x="1883" y="5626"/>
                      <a:pt x="1926" y="5612"/>
                      <a:pt x="1948" y="5612"/>
                    </a:cubicBezTo>
                    <a:cubicBezTo>
                      <a:pt x="1962" y="5605"/>
                      <a:pt x="1984" y="5605"/>
                      <a:pt x="1998" y="5597"/>
                    </a:cubicBezTo>
                    <a:cubicBezTo>
                      <a:pt x="2005" y="5597"/>
                      <a:pt x="2034" y="5554"/>
                      <a:pt x="2041" y="5540"/>
                    </a:cubicBezTo>
                    <a:cubicBezTo>
                      <a:pt x="2056" y="5532"/>
                      <a:pt x="2085" y="5424"/>
                      <a:pt x="2106" y="5403"/>
                    </a:cubicBezTo>
                    <a:cubicBezTo>
                      <a:pt x="2128" y="5374"/>
                      <a:pt x="2149" y="5338"/>
                      <a:pt x="2149" y="5302"/>
                    </a:cubicBezTo>
                    <a:cubicBezTo>
                      <a:pt x="2164" y="5273"/>
                      <a:pt x="2178" y="5237"/>
                      <a:pt x="2200" y="5215"/>
                    </a:cubicBezTo>
                    <a:cubicBezTo>
                      <a:pt x="2236" y="5186"/>
                      <a:pt x="2272" y="5165"/>
                      <a:pt x="2315" y="5150"/>
                    </a:cubicBezTo>
                    <a:cubicBezTo>
                      <a:pt x="2344" y="5085"/>
                      <a:pt x="2359" y="5013"/>
                      <a:pt x="2366" y="4948"/>
                    </a:cubicBezTo>
                    <a:cubicBezTo>
                      <a:pt x="2366" y="4898"/>
                      <a:pt x="2395" y="4826"/>
                      <a:pt x="2395" y="4811"/>
                    </a:cubicBezTo>
                    <a:cubicBezTo>
                      <a:pt x="2402" y="4797"/>
                      <a:pt x="2431" y="4775"/>
                      <a:pt x="2431" y="4775"/>
                    </a:cubicBezTo>
                    <a:cubicBezTo>
                      <a:pt x="2438" y="4768"/>
                      <a:pt x="2460" y="4703"/>
                      <a:pt x="2474" y="4681"/>
                    </a:cubicBezTo>
                    <a:cubicBezTo>
                      <a:pt x="2496" y="4653"/>
                      <a:pt x="2517" y="4624"/>
                      <a:pt x="2539" y="4595"/>
                    </a:cubicBezTo>
                    <a:cubicBezTo>
                      <a:pt x="2539" y="4566"/>
                      <a:pt x="2546" y="4537"/>
                      <a:pt x="2553" y="4515"/>
                    </a:cubicBezTo>
                    <a:lnTo>
                      <a:pt x="2553" y="4422"/>
                    </a:lnTo>
                    <a:cubicBezTo>
                      <a:pt x="2540" y="4381"/>
                      <a:pt x="2495" y="4334"/>
                      <a:pt x="2483" y="4334"/>
                    </a:cubicBezTo>
                    <a:cubicBezTo>
                      <a:pt x="2482" y="4334"/>
                      <a:pt x="2482" y="4335"/>
                      <a:pt x="2481" y="4335"/>
                    </a:cubicBezTo>
                    <a:cubicBezTo>
                      <a:pt x="2480" y="4336"/>
                      <a:pt x="2479" y="4336"/>
                      <a:pt x="2478" y="4336"/>
                    </a:cubicBezTo>
                    <a:cubicBezTo>
                      <a:pt x="2459" y="4336"/>
                      <a:pt x="2407" y="4291"/>
                      <a:pt x="2380" y="4285"/>
                    </a:cubicBezTo>
                    <a:cubicBezTo>
                      <a:pt x="2344" y="4270"/>
                      <a:pt x="2308" y="4270"/>
                      <a:pt x="2265" y="4263"/>
                    </a:cubicBezTo>
                    <a:cubicBezTo>
                      <a:pt x="2250" y="4263"/>
                      <a:pt x="2186" y="4213"/>
                      <a:pt x="2157" y="4205"/>
                    </a:cubicBezTo>
                    <a:cubicBezTo>
                      <a:pt x="2135" y="4198"/>
                      <a:pt x="2063" y="4184"/>
                      <a:pt x="2048" y="4176"/>
                    </a:cubicBezTo>
                    <a:cubicBezTo>
                      <a:pt x="2034" y="4169"/>
                      <a:pt x="2020" y="4061"/>
                      <a:pt x="1962" y="4025"/>
                    </a:cubicBezTo>
                    <a:cubicBezTo>
                      <a:pt x="1897" y="3989"/>
                      <a:pt x="1839" y="3946"/>
                      <a:pt x="1796" y="3888"/>
                    </a:cubicBezTo>
                    <a:cubicBezTo>
                      <a:pt x="1782" y="3859"/>
                      <a:pt x="1673" y="3794"/>
                      <a:pt x="1637" y="3780"/>
                    </a:cubicBezTo>
                    <a:cubicBezTo>
                      <a:pt x="1609" y="3758"/>
                      <a:pt x="1580" y="3758"/>
                      <a:pt x="1551" y="3758"/>
                    </a:cubicBezTo>
                    <a:cubicBezTo>
                      <a:pt x="1550" y="3759"/>
                      <a:pt x="1550" y="3759"/>
                      <a:pt x="1549" y="3759"/>
                    </a:cubicBezTo>
                    <a:cubicBezTo>
                      <a:pt x="1539" y="3759"/>
                      <a:pt x="1499" y="3700"/>
                      <a:pt x="1479" y="3686"/>
                    </a:cubicBezTo>
                    <a:cubicBezTo>
                      <a:pt x="1465" y="3672"/>
                      <a:pt x="1432" y="3661"/>
                      <a:pt x="1411" y="3661"/>
                    </a:cubicBezTo>
                    <a:cubicBezTo>
                      <a:pt x="1400" y="3661"/>
                      <a:pt x="1392" y="3664"/>
                      <a:pt x="1392" y="3672"/>
                    </a:cubicBezTo>
                    <a:cubicBezTo>
                      <a:pt x="1392" y="3677"/>
                      <a:pt x="1385" y="3679"/>
                      <a:pt x="1375" y="3679"/>
                    </a:cubicBezTo>
                    <a:cubicBezTo>
                      <a:pt x="1360" y="3679"/>
                      <a:pt x="1339" y="3673"/>
                      <a:pt x="1334" y="3664"/>
                    </a:cubicBezTo>
                    <a:cubicBezTo>
                      <a:pt x="1330" y="3660"/>
                      <a:pt x="1324" y="3658"/>
                      <a:pt x="1318" y="3658"/>
                    </a:cubicBezTo>
                    <a:cubicBezTo>
                      <a:pt x="1304" y="3658"/>
                      <a:pt x="1287" y="3667"/>
                      <a:pt x="1277" y="3672"/>
                    </a:cubicBezTo>
                    <a:cubicBezTo>
                      <a:pt x="1255" y="3679"/>
                      <a:pt x="1205" y="3765"/>
                      <a:pt x="1183" y="3780"/>
                    </a:cubicBezTo>
                    <a:cubicBezTo>
                      <a:pt x="1178" y="3785"/>
                      <a:pt x="1172" y="3787"/>
                      <a:pt x="1167" y="3787"/>
                    </a:cubicBezTo>
                    <a:cubicBezTo>
                      <a:pt x="1146" y="3787"/>
                      <a:pt x="1122" y="3764"/>
                      <a:pt x="1111" y="3758"/>
                    </a:cubicBezTo>
                    <a:cubicBezTo>
                      <a:pt x="1104" y="3757"/>
                      <a:pt x="1098" y="3756"/>
                      <a:pt x="1092" y="3756"/>
                    </a:cubicBezTo>
                    <a:cubicBezTo>
                      <a:pt x="1064" y="3756"/>
                      <a:pt x="1041" y="3768"/>
                      <a:pt x="1017" y="3780"/>
                    </a:cubicBezTo>
                    <a:cubicBezTo>
                      <a:pt x="1016" y="3781"/>
                      <a:pt x="1015" y="3781"/>
                      <a:pt x="1014" y="3781"/>
                    </a:cubicBezTo>
                    <a:cubicBezTo>
                      <a:pt x="998" y="3781"/>
                      <a:pt x="960" y="3683"/>
                      <a:pt x="967" y="3643"/>
                    </a:cubicBezTo>
                    <a:cubicBezTo>
                      <a:pt x="981" y="3599"/>
                      <a:pt x="931" y="3506"/>
                      <a:pt x="887" y="3506"/>
                    </a:cubicBezTo>
                    <a:cubicBezTo>
                      <a:pt x="851" y="3506"/>
                      <a:pt x="837" y="3412"/>
                      <a:pt x="844" y="3376"/>
                    </a:cubicBezTo>
                    <a:cubicBezTo>
                      <a:pt x="851" y="3340"/>
                      <a:pt x="779" y="3318"/>
                      <a:pt x="757" y="3311"/>
                    </a:cubicBezTo>
                    <a:cubicBezTo>
                      <a:pt x="736" y="3311"/>
                      <a:pt x="685" y="3361"/>
                      <a:pt x="678" y="3383"/>
                    </a:cubicBezTo>
                    <a:cubicBezTo>
                      <a:pt x="677" y="3388"/>
                      <a:pt x="671" y="3391"/>
                      <a:pt x="661" y="3391"/>
                    </a:cubicBezTo>
                    <a:cubicBezTo>
                      <a:pt x="617" y="3391"/>
                      <a:pt x="502" y="3336"/>
                      <a:pt x="519" y="3246"/>
                    </a:cubicBezTo>
                    <a:cubicBezTo>
                      <a:pt x="534" y="3160"/>
                      <a:pt x="577" y="3080"/>
                      <a:pt x="642" y="3022"/>
                    </a:cubicBezTo>
                    <a:cubicBezTo>
                      <a:pt x="673" y="3014"/>
                      <a:pt x="707" y="3007"/>
                      <a:pt x="741" y="3007"/>
                    </a:cubicBezTo>
                    <a:cubicBezTo>
                      <a:pt x="761" y="3007"/>
                      <a:pt x="781" y="3010"/>
                      <a:pt x="801" y="3015"/>
                    </a:cubicBezTo>
                    <a:cubicBezTo>
                      <a:pt x="807" y="3018"/>
                      <a:pt x="814" y="3020"/>
                      <a:pt x="821" y="3020"/>
                    </a:cubicBezTo>
                    <a:cubicBezTo>
                      <a:pt x="832" y="3020"/>
                      <a:pt x="843" y="3017"/>
                      <a:pt x="851" y="3008"/>
                    </a:cubicBezTo>
                    <a:cubicBezTo>
                      <a:pt x="863" y="3006"/>
                      <a:pt x="874" y="3005"/>
                      <a:pt x="886" y="3005"/>
                    </a:cubicBezTo>
                    <a:cubicBezTo>
                      <a:pt x="917" y="3005"/>
                      <a:pt x="947" y="3012"/>
                      <a:pt x="974" y="3022"/>
                    </a:cubicBezTo>
                    <a:cubicBezTo>
                      <a:pt x="1003" y="3030"/>
                      <a:pt x="1046" y="3138"/>
                      <a:pt x="1075" y="3152"/>
                    </a:cubicBezTo>
                    <a:cubicBezTo>
                      <a:pt x="1077" y="3153"/>
                      <a:pt x="1079" y="3154"/>
                      <a:pt x="1081" y="3154"/>
                    </a:cubicBezTo>
                    <a:cubicBezTo>
                      <a:pt x="1105" y="3154"/>
                      <a:pt x="1111" y="3079"/>
                      <a:pt x="1118" y="3059"/>
                    </a:cubicBezTo>
                    <a:cubicBezTo>
                      <a:pt x="1111" y="3030"/>
                      <a:pt x="1104" y="3001"/>
                      <a:pt x="1096" y="2979"/>
                    </a:cubicBezTo>
                    <a:cubicBezTo>
                      <a:pt x="1104" y="2914"/>
                      <a:pt x="1140" y="2857"/>
                      <a:pt x="1183" y="2813"/>
                    </a:cubicBezTo>
                    <a:cubicBezTo>
                      <a:pt x="1226" y="2784"/>
                      <a:pt x="1255" y="2748"/>
                      <a:pt x="1270" y="2705"/>
                    </a:cubicBezTo>
                    <a:cubicBezTo>
                      <a:pt x="1270" y="2691"/>
                      <a:pt x="1306" y="2684"/>
                      <a:pt x="1313" y="2676"/>
                    </a:cubicBezTo>
                    <a:cubicBezTo>
                      <a:pt x="1327" y="2669"/>
                      <a:pt x="1313" y="2568"/>
                      <a:pt x="1327" y="2546"/>
                    </a:cubicBezTo>
                    <a:cubicBezTo>
                      <a:pt x="1363" y="2510"/>
                      <a:pt x="1407" y="2482"/>
                      <a:pt x="1450" y="2460"/>
                    </a:cubicBezTo>
                    <a:cubicBezTo>
                      <a:pt x="1479" y="2438"/>
                      <a:pt x="1493" y="2409"/>
                      <a:pt x="1486" y="2373"/>
                    </a:cubicBezTo>
                    <a:cubicBezTo>
                      <a:pt x="1479" y="2359"/>
                      <a:pt x="1551" y="2294"/>
                      <a:pt x="1594" y="2280"/>
                    </a:cubicBezTo>
                    <a:cubicBezTo>
                      <a:pt x="1599" y="2278"/>
                      <a:pt x="1604" y="2277"/>
                      <a:pt x="1609" y="2277"/>
                    </a:cubicBezTo>
                    <a:cubicBezTo>
                      <a:pt x="1640" y="2277"/>
                      <a:pt x="1665" y="2308"/>
                      <a:pt x="1659" y="2308"/>
                    </a:cubicBezTo>
                    <a:cubicBezTo>
                      <a:pt x="1666" y="2308"/>
                      <a:pt x="1717" y="2280"/>
                      <a:pt x="1738" y="2265"/>
                    </a:cubicBezTo>
                    <a:cubicBezTo>
                      <a:pt x="1767" y="2251"/>
                      <a:pt x="1738" y="2200"/>
                      <a:pt x="1724" y="2179"/>
                    </a:cubicBezTo>
                    <a:cubicBezTo>
                      <a:pt x="1709" y="2164"/>
                      <a:pt x="1717" y="2114"/>
                      <a:pt x="1738" y="2107"/>
                    </a:cubicBezTo>
                    <a:cubicBezTo>
                      <a:pt x="1760" y="2099"/>
                      <a:pt x="1774" y="2049"/>
                      <a:pt x="1774" y="2042"/>
                    </a:cubicBezTo>
                    <a:cubicBezTo>
                      <a:pt x="1772" y="2037"/>
                      <a:pt x="1781" y="2036"/>
                      <a:pt x="1795" y="2036"/>
                    </a:cubicBezTo>
                    <a:cubicBezTo>
                      <a:pt x="1802" y="2036"/>
                      <a:pt x="1810" y="2036"/>
                      <a:pt x="1819" y="2036"/>
                    </a:cubicBezTo>
                    <a:cubicBezTo>
                      <a:pt x="1847" y="2036"/>
                      <a:pt x="1879" y="2034"/>
                      <a:pt x="1897" y="2020"/>
                    </a:cubicBezTo>
                    <a:cubicBezTo>
                      <a:pt x="1900" y="2018"/>
                      <a:pt x="1903" y="2017"/>
                      <a:pt x="1905" y="2017"/>
                    </a:cubicBezTo>
                    <a:cubicBezTo>
                      <a:pt x="1921" y="2017"/>
                      <a:pt x="1901" y="2089"/>
                      <a:pt x="1875" y="2121"/>
                    </a:cubicBezTo>
                    <a:cubicBezTo>
                      <a:pt x="1861" y="2150"/>
                      <a:pt x="1883" y="2186"/>
                      <a:pt x="1911" y="2186"/>
                    </a:cubicBezTo>
                    <a:cubicBezTo>
                      <a:pt x="1914" y="2185"/>
                      <a:pt x="1917" y="2184"/>
                      <a:pt x="1920" y="2184"/>
                    </a:cubicBezTo>
                    <a:cubicBezTo>
                      <a:pt x="1937" y="2184"/>
                      <a:pt x="1948" y="2202"/>
                      <a:pt x="1948" y="2215"/>
                    </a:cubicBezTo>
                    <a:cubicBezTo>
                      <a:pt x="1949" y="2216"/>
                      <a:pt x="1950" y="2216"/>
                      <a:pt x="1953" y="2216"/>
                    </a:cubicBezTo>
                    <a:cubicBezTo>
                      <a:pt x="1961" y="2216"/>
                      <a:pt x="1978" y="2210"/>
                      <a:pt x="1993" y="2210"/>
                    </a:cubicBezTo>
                    <a:cubicBezTo>
                      <a:pt x="2000" y="2210"/>
                      <a:pt x="2007" y="2211"/>
                      <a:pt x="2012" y="2215"/>
                    </a:cubicBezTo>
                    <a:cubicBezTo>
                      <a:pt x="2014" y="2215"/>
                      <a:pt x="2016" y="2216"/>
                      <a:pt x="2017" y="2216"/>
                    </a:cubicBezTo>
                    <a:cubicBezTo>
                      <a:pt x="2036" y="2216"/>
                      <a:pt x="2048" y="2178"/>
                      <a:pt x="2048" y="2164"/>
                    </a:cubicBezTo>
                    <a:cubicBezTo>
                      <a:pt x="2056" y="2143"/>
                      <a:pt x="1998" y="2099"/>
                      <a:pt x="1984" y="2078"/>
                    </a:cubicBezTo>
                    <a:cubicBezTo>
                      <a:pt x="1976" y="2020"/>
                      <a:pt x="1976" y="1955"/>
                      <a:pt x="1976" y="1890"/>
                    </a:cubicBezTo>
                    <a:cubicBezTo>
                      <a:pt x="1976" y="1871"/>
                      <a:pt x="1943" y="1830"/>
                      <a:pt x="1930" y="1830"/>
                    </a:cubicBezTo>
                    <a:cubicBezTo>
                      <a:pt x="1928" y="1830"/>
                      <a:pt x="1927" y="1831"/>
                      <a:pt x="1926" y="1832"/>
                    </a:cubicBezTo>
                    <a:cubicBezTo>
                      <a:pt x="1925" y="1833"/>
                      <a:pt x="1925" y="1833"/>
                      <a:pt x="1924" y="1833"/>
                    </a:cubicBezTo>
                    <a:cubicBezTo>
                      <a:pt x="1910" y="1833"/>
                      <a:pt x="1889" y="1759"/>
                      <a:pt x="1868" y="1739"/>
                    </a:cubicBezTo>
                    <a:cubicBezTo>
                      <a:pt x="1854" y="1724"/>
                      <a:pt x="1847" y="1695"/>
                      <a:pt x="1847" y="1674"/>
                    </a:cubicBezTo>
                    <a:cubicBezTo>
                      <a:pt x="1847" y="1659"/>
                      <a:pt x="1782" y="1587"/>
                      <a:pt x="1760" y="1558"/>
                    </a:cubicBezTo>
                    <a:cubicBezTo>
                      <a:pt x="1752" y="1541"/>
                      <a:pt x="1741" y="1534"/>
                      <a:pt x="1733" y="1534"/>
                    </a:cubicBezTo>
                    <a:cubicBezTo>
                      <a:pt x="1728" y="1534"/>
                      <a:pt x="1724" y="1538"/>
                      <a:pt x="1724" y="1544"/>
                    </a:cubicBezTo>
                    <a:cubicBezTo>
                      <a:pt x="1724" y="1555"/>
                      <a:pt x="1697" y="1561"/>
                      <a:pt x="1677" y="1561"/>
                    </a:cubicBezTo>
                    <a:cubicBezTo>
                      <a:pt x="1669" y="1561"/>
                      <a:pt x="1663" y="1560"/>
                      <a:pt x="1659" y="1558"/>
                    </a:cubicBezTo>
                    <a:cubicBezTo>
                      <a:pt x="1637" y="1558"/>
                      <a:pt x="1623" y="1486"/>
                      <a:pt x="1623" y="1457"/>
                    </a:cubicBezTo>
                    <a:cubicBezTo>
                      <a:pt x="1623" y="1436"/>
                      <a:pt x="1536" y="1429"/>
                      <a:pt x="1522" y="1407"/>
                    </a:cubicBezTo>
                    <a:cubicBezTo>
                      <a:pt x="1508" y="1385"/>
                      <a:pt x="1457" y="1392"/>
                      <a:pt x="1443" y="1378"/>
                    </a:cubicBezTo>
                    <a:cubicBezTo>
                      <a:pt x="1431" y="1366"/>
                      <a:pt x="1414" y="1355"/>
                      <a:pt x="1393" y="1355"/>
                    </a:cubicBezTo>
                    <a:cubicBezTo>
                      <a:pt x="1388" y="1355"/>
                      <a:pt x="1383" y="1355"/>
                      <a:pt x="1378" y="1356"/>
                    </a:cubicBezTo>
                    <a:cubicBezTo>
                      <a:pt x="1371" y="1356"/>
                      <a:pt x="1371" y="1558"/>
                      <a:pt x="1363" y="1609"/>
                    </a:cubicBezTo>
                    <a:cubicBezTo>
                      <a:pt x="1356" y="1667"/>
                      <a:pt x="1306" y="1710"/>
                      <a:pt x="1291" y="1710"/>
                    </a:cubicBezTo>
                    <a:cubicBezTo>
                      <a:pt x="1277" y="1710"/>
                      <a:pt x="1284" y="1746"/>
                      <a:pt x="1298" y="1746"/>
                    </a:cubicBezTo>
                    <a:cubicBezTo>
                      <a:pt x="1299" y="1746"/>
                      <a:pt x="1299" y="1745"/>
                      <a:pt x="1299" y="1745"/>
                    </a:cubicBezTo>
                    <a:lnTo>
                      <a:pt x="1299" y="1745"/>
                    </a:lnTo>
                    <a:cubicBezTo>
                      <a:pt x="1301" y="1745"/>
                      <a:pt x="1262" y="1805"/>
                      <a:pt x="1262" y="1840"/>
                    </a:cubicBezTo>
                    <a:cubicBezTo>
                      <a:pt x="1260" y="1853"/>
                      <a:pt x="1255" y="1858"/>
                      <a:pt x="1248" y="1858"/>
                    </a:cubicBezTo>
                    <a:cubicBezTo>
                      <a:pt x="1233" y="1858"/>
                      <a:pt x="1210" y="1829"/>
                      <a:pt x="1205" y="1804"/>
                    </a:cubicBezTo>
                    <a:cubicBezTo>
                      <a:pt x="1198" y="1772"/>
                      <a:pt x="1170" y="1729"/>
                      <a:pt x="1158" y="1729"/>
                    </a:cubicBezTo>
                    <a:cubicBezTo>
                      <a:pt x="1156" y="1729"/>
                      <a:pt x="1155" y="1730"/>
                      <a:pt x="1154" y="1731"/>
                    </a:cubicBezTo>
                    <a:cubicBezTo>
                      <a:pt x="1153" y="1734"/>
                      <a:pt x="1150" y="1736"/>
                      <a:pt x="1147" y="1736"/>
                    </a:cubicBezTo>
                    <a:cubicBezTo>
                      <a:pt x="1137" y="1736"/>
                      <a:pt x="1121" y="1723"/>
                      <a:pt x="1109" y="1723"/>
                    </a:cubicBezTo>
                    <a:cubicBezTo>
                      <a:pt x="1107" y="1723"/>
                      <a:pt x="1105" y="1723"/>
                      <a:pt x="1104" y="1724"/>
                    </a:cubicBezTo>
                    <a:cubicBezTo>
                      <a:pt x="1103" y="1725"/>
                      <a:pt x="1101" y="1725"/>
                      <a:pt x="1100" y="1725"/>
                    </a:cubicBezTo>
                    <a:cubicBezTo>
                      <a:pt x="1079" y="1725"/>
                      <a:pt x="1008" y="1680"/>
                      <a:pt x="988" y="1659"/>
                    </a:cubicBezTo>
                    <a:cubicBezTo>
                      <a:pt x="959" y="1645"/>
                      <a:pt x="938" y="1551"/>
                      <a:pt x="916" y="1544"/>
                    </a:cubicBezTo>
                    <a:cubicBezTo>
                      <a:pt x="902" y="1537"/>
                      <a:pt x="916" y="1522"/>
                      <a:pt x="916" y="1508"/>
                    </a:cubicBezTo>
                    <a:cubicBezTo>
                      <a:pt x="916" y="1493"/>
                      <a:pt x="981" y="1443"/>
                      <a:pt x="995" y="1421"/>
                    </a:cubicBezTo>
                    <a:cubicBezTo>
                      <a:pt x="1032" y="1378"/>
                      <a:pt x="1068" y="1335"/>
                      <a:pt x="1104" y="1292"/>
                    </a:cubicBezTo>
                    <a:cubicBezTo>
                      <a:pt x="1133" y="1277"/>
                      <a:pt x="1147" y="1248"/>
                      <a:pt x="1147" y="1219"/>
                    </a:cubicBezTo>
                    <a:cubicBezTo>
                      <a:pt x="1197" y="1198"/>
                      <a:pt x="1241" y="1176"/>
                      <a:pt x="1291" y="1162"/>
                    </a:cubicBezTo>
                    <a:cubicBezTo>
                      <a:pt x="1320" y="1154"/>
                      <a:pt x="1349" y="1061"/>
                      <a:pt x="1356" y="1039"/>
                    </a:cubicBezTo>
                    <a:cubicBezTo>
                      <a:pt x="1356" y="1010"/>
                      <a:pt x="1342" y="981"/>
                      <a:pt x="1320" y="960"/>
                    </a:cubicBezTo>
                    <a:cubicBezTo>
                      <a:pt x="1313" y="956"/>
                      <a:pt x="1324" y="954"/>
                      <a:pt x="1339" y="954"/>
                    </a:cubicBezTo>
                    <a:cubicBezTo>
                      <a:pt x="1354" y="954"/>
                      <a:pt x="1374" y="956"/>
                      <a:pt x="1385" y="960"/>
                    </a:cubicBezTo>
                    <a:cubicBezTo>
                      <a:pt x="1387" y="961"/>
                      <a:pt x="1389" y="961"/>
                      <a:pt x="1392" y="961"/>
                    </a:cubicBezTo>
                    <a:cubicBezTo>
                      <a:pt x="1409" y="961"/>
                      <a:pt x="1444" y="948"/>
                      <a:pt x="1468" y="948"/>
                    </a:cubicBezTo>
                    <a:cubicBezTo>
                      <a:pt x="1475" y="948"/>
                      <a:pt x="1481" y="950"/>
                      <a:pt x="1486" y="953"/>
                    </a:cubicBezTo>
                    <a:cubicBezTo>
                      <a:pt x="1515" y="967"/>
                      <a:pt x="1558" y="996"/>
                      <a:pt x="1594" y="1017"/>
                    </a:cubicBezTo>
                    <a:lnTo>
                      <a:pt x="1587" y="1082"/>
                    </a:lnTo>
                    <a:lnTo>
                      <a:pt x="1572" y="1191"/>
                    </a:lnTo>
                    <a:cubicBezTo>
                      <a:pt x="1479" y="1227"/>
                      <a:pt x="1457" y="1292"/>
                      <a:pt x="1486" y="1292"/>
                    </a:cubicBezTo>
                    <a:cubicBezTo>
                      <a:pt x="1565" y="1313"/>
                      <a:pt x="1637" y="1342"/>
                      <a:pt x="1702" y="1385"/>
                    </a:cubicBezTo>
                    <a:cubicBezTo>
                      <a:pt x="1709" y="1390"/>
                      <a:pt x="1716" y="1392"/>
                      <a:pt x="1721" y="1392"/>
                    </a:cubicBezTo>
                    <a:cubicBezTo>
                      <a:pt x="1750" y="1392"/>
                      <a:pt x="1762" y="1337"/>
                      <a:pt x="1774" y="1313"/>
                    </a:cubicBezTo>
                    <a:cubicBezTo>
                      <a:pt x="1782" y="1284"/>
                      <a:pt x="1782" y="1241"/>
                      <a:pt x="1774" y="1212"/>
                    </a:cubicBezTo>
                    <a:cubicBezTo>
                      <a:pt x="1767" y="1205"/>
                      <a:pt x="1778" y="1201"/>
                      <a:pt x="1792" y="1201"/>
                    </a:cubicBezTo>
                    <a:cubicBezTo>
                      <a:pt x="1807" y="1201"/>
                      <a:pt x="1825" y="1205"/>
                      <a:pt x="1832" y="1212"/>
                    </a:cubicBezTo>
                    <a:cubicBezTo>
                      <a:pt x="1836" y="1215"/>
                      <a:pt x="1840" y="1216"/>
                      <a:pt x="1844" y="1216"/>
                    </a:cubicBezTo>
                    <a:cubicBezTo>
                      <a:pt x="1859" y="1216"/>
                      <a:pt x="1871" y="1196"/>
                      <a:pt x="1883" y="1191"/>
                    </a:cubicBezTo>
                    <a:cubicBezTo>
                      <a:pt x="1897" y="1191"/>
                      <a:pt x="1904" y="1126"/>
                      <a:pt x="1911" y="1118"/>
                    </a:cubicBezTo>
                    <a:cubicBezTo>
                      <a:pt x="1919" y="1104"/>
                      <a:pt x="1883" y="1090"/>
                      <a:pt x="1883" y="1075"/>
                    </a:cubicBezTo>
                    <a:cubicBezTo>
                      <a:pt x="1875" y="1061"/>
                      <a:pt x="1810" y="1032"/>
                      <a:pt x="1789" y="1025"/>
                    </a:cubicBezTo>
                    <a:cubicBezTo>
                      <a:pt x="1767" y="1010"/>
                      <a:pt x="1760" y="967"/>
                      <a:pt x="1774" y="960"/>
                    </a:cubicBezTo>
                    <a:cubicBezTo>
                      <a:pt x="1782" y="953"/>
                      <a:pt x="1767" y="895"/>
                      <a:pt x="1753" y="873"/>
                    </a:cubicBezTo>
                    <a:cubicBezTo>
                      <a:pt x="1746" y="859"/>
                      <a:pt x="1673" y="837"/>
                      <a:pt x="1652" y="837"/>
                    </a:cubicBezTo>
                    <a:cubicBezTo>
                      <a:pt x="1630" y="837"/>
                      <a:pt x="1609" y="787"/>
                      <a:pt x="1594" y="779"/>
                    </a:cubicBezTo>
                    <a:cubicBezTo>
                      <a:pt x="1569" y="771"/>
                      <a:pt x="1546" y="767"/>
                      <a:pt x="1523" y="767"/>
                    </a:cubicBezTo>
                    <a:cubicBezTo>
                      <a:pt x="1506" y="767"/>
                      <a:pt x="1489" y="769"/>
                      <a:pt x="1471" y="772"/>
                    </a:cubicBezTo>
                    <a:cubicBezTo>
                      <a:pt x="1453" y="772"/>
                      <a:pt x="1419" y="725"/>
                      <a:pt x="1386" y="725"/>
                    </a:cubicBezTo>
                    <a:cubicBezTo>
                      <a:pt x="1381" y="725"/>
                      <a:pt x="1376" y="726"/>
                      <a:pt x="1371" y="729"/>
                    </a:cubicBezTo>
                    <a:cubicBezTo>
                      <a:pt x="1364" y="733"/>
                      <a:pt x="1358" y="734"/>
                      <a:pt x="1352" y="734"/>
                    </a:cubicBezTo>
                    <a:cubicBezTo>
                      <a:pt x="1323" y="734"/>
                      <a:pt x="1296" y="699"/>
                      <a:pt x="1284" y="693"/>
                    </a:cubicBezTo>
                    <a:cubicBezTo>
                      <a:pt x="1283" y="693"/>
                      <a:pt x="1282" y="692"/>
                      <a:pt x="1281" y="692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77" name="Google Shape;2877;p60"/>
            <p:cNvSpPr/>
            <p:nvPr/>
          </p:nvSpPr>
          <p:spPr>
            <a:xfrm>
              <a:off x="2140388" y="3043500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78" name="Google Shape;2878;p60"/>
            <p:cNvSpPr/>
            <p:nvPr/>
          </p:nvSpPr>
          <p:spPr>
            <a:xfrm rot="5400000">
              <a:off x="2166579" y="3051828"/>
              <a:ext cx="388677" cy="377707"/>
            </a:xfrm>
            <a:custGeom>
              <a:rect b="b" l="l" r="r" t="t"/>
              <a:pathLst>
                <a:path extrusionOk="0" h="7437" w="7653">
                  <a:moveTo>
                    <a:pt x="6238" y="0"/>
                  </a:moveTo>
                  <a:cubicBezTo>
                    <a:pt x="5910" y="0"/>
                    <a:pt x="5531" y="75"/>
                    <a:pt x="5114" y="224"/>
                  </a:cubicBezTo>
                  <a:lnTo>
                    <a:pt x="5078" y="238"/>
                  </a:lnTo>
                  <a:lnTo>
                    <a:pt x="5135" y="253"/>
                  </a:lnTo>
                  <a:cubicBezTo>
                    <a:pt x="5541" y="105"/>
                    <a:pt x="5909" y="31"/>
                    <a:pt x="6228" y="31"/>
                  </a:cubicBezTo>
                  <a:cubicBezTo>
                    <a:pt x="6625" y="31"/>
                    <a:pt x="6946" y="144"/>
                    <a:pt x="7169" y="368"/>
                  </a:cubicBezTo>
                  <a:cubicBezTo>
                    <a:pt x="7573" y="772"/>
                    <a:pt x="7609" y="1493"/>
                    <a:pt x="7285" y="2409"/>
                  </a:cubicBezTo>
                  <a:cubicBezTo>
                    <a:pt x="6946" y="3340"/>
                    <a:pt x="6261" y="4357"/>
                    <a:pt x="5359" y="5258"/>
                  </a:cubicBezTo>
                  <a:cubicBezTo>
                    <a:pt x="4457" y="6160"/>
                    <a:pt x="3448" y="6845"/>
                    <a:pt x="2510" y="7177"/>
                  </a:cubicBezTo>
                  <a:cubicBezTo>
                    <a:pt x="2097" y="7326"/>
                    <a:pt x="1723" y="7401"/>
                    <a:pt x="1401" y="7401"/>
                  </a:cubicBezTo>
                  <a:cubicBezTo>
                    <a:pt x="1008" y="7401"/>
                    <a:pt x="691" y="7290"/>
                    <a:pt x="469" y="7068"/>
                  </a:cubicBezTo>
                  <a:cubicBezTo>
                    <a:pt x="116" y="6715"/>
                    <a:pt x="43" y="6095"/>
                    <a:pt x="260" y="5330"/>
                  </a:cubicBezTo>
                  <a:cubicBezTo>
                    <a:pt x="253" y="5316"/>
                    <a:pt x="245" y="5287"/>
                    <a:pt x="238" y="5265"/>
                  </a:cubicBezTo>
                  <a:lnTo>
                    <a:pt x="238" y="5265"/>
                  </a:lnTo>
                  <a:cubicBezTo>
                    <a:pt x="0" y="6073"/>
                    <a:pt x="72" y="6722"/>
                    <a:pt x="440" y="7090"/>
                  </a:cubicBezTo>
                  <a:cubicBezTo>
                    <a:pt x="671" y="7321"/>
                    <a:pt x="1003" y="7436"/>
                    <a:pt x="1407" y="7436"/>
                  </a:cubicBezTo>
                  <a:cubicBezTo>
                    <a:pt x="1789" y="7422"/>
                    <a:pt x="2164" y="7350"/>
                    <a:pt x="2524" y="7213"/>
                  </a:cubicBezTo>
                  <a:cubicBezTo>
                    <a:pt x="3462" y="6874"/>
                    <a:pt x="4479" y="6188"/>
                    <a:pt x="5381" y="5280"/>
                  </a:cubicBezTo>
                  <a:cubicBezTo>
                    <a:pt x="6282" y="4378"/>
                    <a:pt x="6975" y="3361"/>
                    <a:pt x="7314" y="2424"/>
                  </a:cubicBezTo>
                  <a:cubicBezTo>
                    <a:pt x="7652" y="1479"/>
                    <a:pt x="7609" y="758"/>
                    <a:pt x="7198" y="339"/>
                  </a:cubicBezTo>
                  <a:cubicBezTo>
                    <a:pt x="6968" y="113"/>
                    <a:pt x="6641" y="0"/>
                    <a:pt x="6238" y="0"/>
                  </a:cubicBezTo>
                  <a:close/>
                </a:path>
              </a:pathLst>
            </a:custGeom>
            <a:solidFill>
              <a:srgbClr val="E3E9E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2879" name="Google Shape;2879;p60"/>
          <p:cNvGrpSpPr/>
          <p:nvPr/>
        </p:nvGrpSpPr>
        <p:grpSpPr>
          <a:xfrm>
            <a:off x="6204707" y="3202278"/>
            <a:ext cx="1928879" cy="1118124"/>
            <a:chOff x="1397225" y="1410350"/>
            <a:chExt cx="4786300" cy="2774500"/>
          </a:xfrm>
        </p:grpSpPr>
        <p:grpSp>
          <p:nvGrpSpPr>
            <p:cNvPr id="2880" name="Google Shape;2880;p60"/>
            <p:cNvGrpSpPr/>
            <p:nvPr/>
          </p:nvGrpSpPr>
          <p:grpSpPr>
            <a:xfrm>
              <a:off x="4293400" y="2574725"/>
              <a:ext cx="84425" cy="80100"/>
              <a:chOff x="4293400" y="2574725"/>
              <a:chExt cx="84425" cy="80100"/>
            </a:xfrm>
          </p:grpSpPr>
          <p:sp>
            <p:nvSpPr>
              <p:cNvPr id="2881" name="Google Shape;2881;p60"/>
              <p:cNvSpPr/>
              <p:nvPr/>
            </p:nvSpPr>
            <p:spPr>
              <a:xfrm>
                <a:off x="4293400" y="2574725"/>
                <a:ext cx="57150" cy="45250"/>
              </a:xfrm>
              <a:custGeom>
                <a:rect b="b" l="l" r="r" t="t"/>
                <a:pathLst>
                  <a:path extrusionOk="0" h="1810" w="2286">
                    <a:moveTo>
                      <a:pt x="2286" y="905"/>
                    </a:moveTo>
                    <a:lnTo>
                      <a:pt x="1857" y="476"/>
                    </a:lnTo>
                    <a:lnTo>
                      <a:pt x="0" y="0"/>
                    </a:lnTo>
                    <a:lnTo>
                      <a:pt x="95" y="834"/>
                    </a:lnTo>
                    <a:lnTo>
                      <a:pt x="952" y="1476"/>
                    </a:lnTo>
                    <a:lnTo>
                      <a:pt x="1952" y="181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882" name="Google Shape;2882;p60"/>
              <p:cNvSpPr/>
              <p:nvPr/>
            </p:nvSpPr>
            <p:spPr>
              <a:xfrm>
                <a:off x="4299350" y="2589925"/>
                <a:ext cx="78475" cy="64900"/>
              </a:xfrm>
              <a:custGeom>
                <a:rect b="b" l="l" r="r" t="t"/>
                <a:pathLst>
                  <a:path extrusionOk="0" h="2596" w="3139">
                    <a:moveTo>
                      <a:pt x="2009" y="1"/>
                    </a:moveTo>
                    <a:lnTo>
                      <a:pt x="1820" y="252"/>
                    </a:lnTo>
                    <a:lnTo>
                      <a:pt x="1632" y="314"/>
                    </a:lnTo>
                    <a:lnTo>
                      <a:pt x="1590" y="419"/>
                    </a:lnTo>
                    <a:lnTo>
                      <a:pt x="1318" y="398"/>
                    </a:lnTo>
                    <a:lnTo>
                      <a:pt x="1255" y="273"/>
                    </a:lnTo>
                    <a:lnTo>
                      <a:pt x="983" y="63"/>
                    </a:lnTo>
                    <a:lnTo>
                      <a:pt x="837" y="42"/>
                    </a:lnTo>
                    <a:lnTo>
                      <a:pt x="795" y="63"/>
                    </a:lnTo>
                    <a:lnTo>
                      <a:pt x="753" y="252"/>
                    </a:lnTo>
                    <a:lnTo>
                      <a:pt x="900" y="314"/>
                    </a:lnTo>
                    <a:lnTo>
                      <a:pt x="983" y="461"/>
                    </a:lnTo>
                    <a:lnTo>
                      <a:pt x="963" y="670"/>
                    </a:lnTo>
                    <a:lnTo>
                      <a:pt x="753" y="566"/>
                    </a:lnTo>
                    <a:lnTo>
                      <a:pt x="544" y="524"/>
                    </a:lnTo>
                    <a:lnTo>
                      <a:pt x="209" y="356"/>
                    </a:lnTo>
                    <a:lnTo>
                      <a:pt x="0" y="419"/>
                    </a:lnTo>
                    <a:lnTo>
                      <a:pt x="0" y="524"/>
                    </a:lnTo>
                    <a:lnTo>
                      <a:pt x="105" y="628"/>
                    </a:lnTo>
                    <a:lnTo>
                      <a:pt x="314" y="670"/>
                    </a:lnTo>
                    <a:lnTo>
                      <a:pt x="419" y="796"/>
                    </a:lnTo>
                    <a:lnTo>
                      <a:pt x="377" y="921"/>
                    </a:lnTo>
                    <a:lnTo>
                      <a:pt x="377" y="1026"/>
                    </a:lnTo>
                    <a:lnTo>
                      <a:pt x="628" y="1214"/>
                    </a:lnTo>
                    <a:lnTo>
                      <a:pt x="628" y="1340"/>
                    </a:lnTo>
                    <a:lnTo>
                      <a:pt x="544" y="1423"/>
                    </a:lnTo>
                    <a:lnTo>
                      <a:pt x="628" y="1612"/>
                    </a:lnTo>
                    <a:lnTo>
                      <a:pt x="879" y="1737"/>
                    </a:lnTo>
                    <a:lnTo>
                      <a:pt x="1067" y="1737"/>
                    </a:lnTo>
                    <a:lnTo>
                      <a:pt x="1193" y="1863"/>
                    </a:lnTo>
                    <a:lnTo>
                      <a:pt x="1046" y="1884"/>
                    </a:lnTo>
                    <a:lnTo>
                      <a:pt x="1109" y="2051"/>
                    </a:lnTo>
                    <a:lnTo>
                      <a:pt x="1088" y="2093"/>
                    </a:lnTo>
                    <a:lnTo>
                      <a:pt x="1088" y="2239"/>
                    </a:lnTo>
                    <a:lnTo>
                      <a:pt x="1172" y="2260"/>
                    </a:lnTo>
                    <a:lnTo>
                      <a:pt x="1276" y="2198"/>
                    </a:lnTo>
                    <a:lnTo>
                      <a:pt x="1276" y="2156"/>
                    </a:lnTo>
                    <a:lnTo>
                      <a:pt x="1318" y="2093"/>
                    </a:lnTo>
                    <a:lnTo>
                      <a:pt x="1381" y="2072"/>
                    </a:lnTo>
                    <a:lnTo>
                      <a:pt x="1486" y="1946"/>
                    </a:lnTo>
                    <a:lnTo>
                      <a:pt x="1569" y="1926"/>
                    </a:lnTo>
                    <a:lnTo>
                      <a:pt x="1611" y="1821"/>
                    </a:lnTo>
                    <a:lnTo>
                      <a:pt x="1695" y="1821"/>
                    </a:lnTo>
                    <a:lnTo>
                      <a:pt x="1820" y="1737"/>
                    </a:lnTo>
                    <a:lnTo>
                      <a:pt x="1883" y="1737"/>
                    </a:lnTo>
                    <a:lnTo>
                      <a:pt x="1883" y="1758"/>
                    </a:lnTo>
                    <a:lnTo>
                      <a:pt x="1925" y="1758"/>
                    </a:lnTo>
                    <a:lnTo>
                      <a:pt x="1988" y="1863"/>
                    </a:lnTo>
                    <a:lnTo>
                      <a:pt x="2051" y="1946"/>
                    </a:lnTo>
                    <a:lnTo>
                      <a:pt x="2009" y="1988"/>
                    </a:lnTo>
                    <a:lnTo>
                      <a:pt x="2030" y="2051"/>
                    </a:lnTo>
                    <a:lnTo>
                      <a:pt x="2155" y="2135"/>
                    </a:lnTo>
                    <a:lnTo>
                      <a:pt x="1988" y="2260"/>
                    </a:lnTo>
                    <a:lnTo>
                      <a:pt x="2155" y="2470"/>
                    </a:lnTo>
                    <a:lnTo>
                      <a:pt x="2260" y="2511"/>
                    </a:lnTo>
                    <a:lnTo>
                      <a:pt x="2302" y="2574"/>
                    </a:lnTo>
                    <a:lnTo>
                      <a:pt x="2406" y="2595"/>
                    </a:lnTo>
                    <a:lnTo>
                      <a:pt x="2448" y="2574"/>
                    </a:lnTo>
                    <a:lnTo>
                      <a:pt x="2448" y="2365"/>
                    </a:lnTo>
                    <a:lnTo>
                      <a:pt x="2427" y="2302"/>
                    </a:lnTo>
                    <a:lnTo>
                      <a:pt x="2427" y="2198"/>
                    </a:lnTo>
                    <a:lnTo>
                      <a:pt x="2406" y="2072"/>
                    </a:lnTo>
                    <a:lnTo>
                      <a:pt x="2427" y="1967"/>
                    </a:lnTo>
                    <a:lnTo>
                      <a:pt x="2469" y="1946"/>
                    </a:lnTo>
                    <a:lnTo>
                      <a:pt x="2553" y="2030"/>
                    </a:lnTo>
                    <a:lnTo>
                      <a:pt x="2511" y="2135"/>
                    </a:lnTo>
                    <a:lnTo>
                      <a:pt x="2553" y="2198"/>
                    </a:lnTo>
                    <a:lnTo>
                      <a:pt x="2574" y="2135"/>
                    </a:lnTo>
                    <a:lnTo>
                      <a:pt x="2574" y="1946"/>
                    </a:lnTo>
                    <a:lnTo>
                      <a:pt x="2636" y="1884"/>
                    </a:lnTo>
                    <a:lnTo>
                      <a:pt x="2636" y="1779"/>
                    </a:lnTo>
                    <a:lnTo>
                      <a:pt x="2574" y="1737"/>
                    </a:lnTo>
                    <a:lnTo>
                      <a:pt x="2616" y="1633"/>
                    </a:lnTo>
                    <a:lnTo>
                      <a:pt x="2657" y="1549"/>
                    </a:lnTo>
                    <a:lnTo>
                      <a:pt x="2636" y="1444"/>
                    </a:lnTo>
                    <a:lnTo>
                      <a:pt x="2636" y="1298"/>
                    </a:lnTo>
                    <a:lnTo>
                      <a:pt x="2783" y="1151"/>
                    </a:lnTo>
                    <a:lnTo>
                      <a:pt x="2950" y="1130"/>
                    </a:lnTo>
                    <a:lnTo>
                      <a:pt x="3034" y="1089"/>
                    </a:lnTo>
                    <a:lnTo>
                      <a:pt x="3139" y="1089"/>
                    </a:lnTo>
                    <a:lnTo>
                      <a:pt x="3034" y="984"/>
                    </a:lnTo>
                    <a:lnTo>
                      <a:pt x="2888" y="900"/>
                    </a:lnTo>
                    <a:lnTo>
                      <a:pt x="2741" y="921"/>
                    </a:lnTo>
                    <a:lnTo>
                      <a:pt x="2616" y="817"/>
                    </a:lnTo>
                    <a:lnTo>
                      <a:pt x="2574" y="712"/>
                    </a:lnTo>
                    <a:lnTo>
                      <a:pt x="2406" y="586"/>
                    </a:lnTo>
                    <a:lnTo>
                      <a:pt x="2323" y="419"/>
                    </a:lnTo>
                    <a:lnTo>
                      <a:pt x="2323" y="314"/>
                    </a:lnTo>
                    <a:lnTo>
                      <a:pt x="2134" y="84"/>
                    </a:lnTo>
                    <a:lnTo>
                      <a:pt x="200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83" name="Google Shape;2883;p60"/>
            <p:cNvGrpSpPr/>
            <p:nvPr/>
          </p:nvGrpSpPr>
          <p:grpSpPr>
            <a:xfrm>
              <a:off x="4000175" y="1462675"/>
              <a:ext cx="1917275" cy="1140875"/>
              <a:chOff x="4000175" y="1462675"/>
              <a:chExt cx="1917275" cy="1140875"/>
            </a:xfrm>
          </p:grpSpPr>
          <p:sp>
            <p:nvSpPr>
              <p:cNvPr id="2884" name="Google Shape;2884;p60"/>
              <p:cNvSpPr/>
              <p:nvPr/>
            </p:nvSpPr>
            <p:spPr>
              <a:xfrm>
                <a:off x="4178050" y="2433300"/>
                <a:ext cx="60250" cy="65175"/>
              </a:xfrm>
              <a:custGeom>
                <a:rect b="b" l="l" r="r" t="t"/>
                <a:pathLst>
                  <a:path extrusionOk="0" h="2607" w="2410">
                    <a:moveTo>
                      <a:pt x="639" y="2410"/>
                    </a:moveTo>
                    <a:lnTo>
                      <a:pt x="1180" y="2607"/>
                    </a:lnTo>
                    <a:lnTo>
                      <a:pt x="2410" y="2017"/>
                    </a:lnTo>
                    <a:lnTo>
                      <a:pt x="2262" y="0"/>
                    </a:lnTo>
                    <a:lnTo>
                      <a:pt x="541" y="0"/>
                    </a:lnTo>
                    <a:lnTo>
                      <a:pt x="0" y="177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885" name="Google Shape;2885;p60"/>
              <p:cNvGrpSpPr/>
              <p:nvPr/>
            </p:nvGrpSpPr>
            <p:grpSpPr>
              <a:xfrm>
                <a:off x="4000175" y="1462675"/>
                <a:ext cx="1917275" cy="1140875"/>
                <a:chOff x="4000175" y="1462675"/>
                <a:chExt cx="1917275" cy="1140875"/>
              </a:xfrm>
            </p:grpSpPr>
            <p:sp>
              <p:nvSpPr>
                <p:cNvPr id="2886" name="Google Shape;2886;p60"/>
                <p:cNvSpPr/>
                <p:nvPr/>
              </p:nvSpPr>
              <p:spPr>
                <a:xfrm>
                  <a:off x="4000175" y="2000075"/>
                  <a:ext cx="1545875" cy="510000"/>
                </a:xfrm>
                <a:custGeom>
                  <a:rect b="b" l="l" r="r" t="t"/>
                  <a:pathLst>
                    <a:path extrusionOk="0" h="20400" w="61835">
                      <a:moveTo>
                        <a:pt x="1594" y="319"/>
                      </a:moveTo>
                      <a:lnTo>
                        <a:pt x="106" y="0"/>
                      </a:lnTo>
                      <a:lnTo>
                        <a:pt x="0" y="2444"/>
                      </a:lnTo>
                      <a:lnTo>
                        <a:pt x="1062" y="9031"/>
                      </a:lnTo>
                      <a:lnTo>
                        <a:pt x="3931" y="9775"/>
                      </a:lnTo>
                      <a:lnTo>
                        <a:pt x="2125" y="10200"/>
                      </a:lnTo>
                      <a:lnTo>
                        <a:pt x="531" y="10413"/>
                      </a:lnTo>
                      <a:lnTo>
                        <a:pt x="1487" y="13600"/>
                      </a:lnTo>
                      <a:lnTo>
                        <a:pt x="3931" y="17212"/>
                      </a:lnTo>
                      <a:lnTo>
                        <a:pt x="8393" y="18594"/>
                      </a:lnTo>
                      <a:lnTo>
                        <a:pt x="9987" y="18169"/>
                      </a:lnTo>
                      <a:lnTo>
                        <a:pt x="13281" y="20400"/>
                      </a:lnTo>
                      <a:lnTo>
                        <a:pt x="14343" y="18912"/>
                      </a:lnTo>
                      <a:lnTo>
                        <a:pt x="28793" y="17319"/>
                      </a:lnTo>
                      <a:lnTo>
                        <a:pt x="35699" y="16894"/>
                      </a:lnTo>
                      <a:lnTo>
                        <a:pt x="48342" y="16894"/>
                      </a:lnTo>
                      <a:lnTo>
                        <a:pt x="49617" y="15194"/>
                      </a:lnTo>
                      <a:lnTo>
                        <a:pt x="59285" y="20294"/>
                      </a:lnTo>
                      <a:lnTo>
                        <a:pt x="60135" y="19231"/>
                      </a:lnTo>
                      <a:lnTo>
                        <a:pt x="61835" y="18487"/>
                      </a:lnTo>
                      <a:lnTo>
                        <a:pt x="61092" y="13494"/>
                      </a:lnTo>
                      <a:lnTo>
                        <a:pt x="46323" y="3188"/>
                      </a:lnTo>
                      <a:lnTo>
                        <a:pt x="12962" y="10413"/>
                      </a:lnTo>
                      <a:lnTo>
                        <a:pt x="4569" y="7013"/>
                      </a:lnTo>
                      <a:lnTo>
                        <a:pt x="2444" y="3507"/>
                      </a:lnTo>
                      <a:lnTo>
                        <a:pt x="2019" y="1807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</p:sp>
            <p:sp>
              <p:nvSpPr>
                <p:cNvPr id="2887" name="Google Shape;2887;p60"/>
                <p:cNvSpPr/>
                <p:nvPr/>
              </p:nvSpPr>
              <p:spPr>
                <a:xfrm>
                  <a:off x="4624175" y="1521775"/>
                  <a:ext cx="58100" cy="73775"/>
                </a:xfrm>
                <a:custGeom>
                  <a:rect b="b" l="l" r="r" t="t"/>
                  <a:pathLst>
                    <a:path extrusionOk="0" h="2951" w="2324">
                      <a:moveTo>
                        <a:pt x="210" y="1"/>
                      </a:moveTo>
                      <a:lnTo>
                        <a:pt x="126" y="84"/>
                      </a:lnTo>
                      <a:lnTo>
                        <a:pt x="147" y="189"/>
                      </a:lnTo>
                      <a:lnTo>
                        <a:pt x="252" y="252"/>
                      </a:lnTo>
                      <a:lnTo>
                        <a:pt x="335" y="356"/>
                      </a:lnTo>
                      <a:lnTo>
                        <a:pt x="273" y="419"/>
                      </a:lnTo>
                      <a:lnTo>
                        <a:pt x="210" y="419"/>
                      </a:lnTo>
                      <a:lnTo>
                        <a:pt x="147" y="335"/>
                      </a:lnTo>
                      <a:lnTo>
                        <a:pt x="63" y="293"/>
                      </a:lnTo>
                      <a:lnTo>
                        <a:pt x="22" y="293"/>
                      </a:lnTo>
                      <a:lnTo>
                        <a:pt x="42" y="356"/>
                      </a:lnTo>
                      <a:lnTo>
                        <a:pt x="22" y="545"/>
                      </a:lnTo>
                      <a:lnTo>
                        <a:pt x="1" y="565"/>
                      </a:lnTo>
                      <a:lnTo>
                        <a:pt x="1" y="712"/>
                      </a:lnTo>
                      <a:lnTo>
                        <a:pt x="42" y="754"/>
                      </a:lnTo>
                      <a:lnTo>
                        <a:pt x="126" y="775"/>
                      </a:lnTo>
                      <a:lnTo>
                        <a:pt x="189" y="858"/>
                      </a:lnTo>
                      <a:lnTo>
                        <a:pt x="147" y="963"/>
                      </a:lnTo>
                      <a:lnTo>
                        <a:pt x="294" y="1256"/>
                      </a:lnTo>
                      <a:lnTo>
                        <a:pt x="356" y="1340"/>
                      </a:lnTo>
                      <a:lnTo>
                        <a:pt x="461" y="1340"/>
                      </a:lnTo>
                      <a:lnTo>
                        <a:pt x="398" y="1402"/>
                      </a:lnTo>
                      <a:lnTo>
                        <a:pt x="294" y="1444"/>
                      </a:lnTo>
                      <a:lnTo>
                        <a:pt x="231" y="1612"/>
                      </a:lnTo>
                      <a:lnTo>
                        <a:pt x="335" y="1821"/>
                      </a:lnTo>
                      <a:lnTo>
                        <a:pt x="398" y="1988"/>
                      </a:lnTo>
                      <a:lnTo>
                        <a:pt x="398" y="2114"/>
                      </a:lnTo>
                      <a:lnTo>
                        <a:pt x="440" y="2177"/>
                      </a:lnTo>
                      <a:lnTo>
                        <a:pt x="461" y="2281"/>
                      </a:lnTo>
                      <a:lnTo>
                        <a:pt x="419" y="2323"/>
                      </a:lnTo>
                      <a:lnTo>
                        <a:pt x="503" y="2511"/>
                      </a:lnTo>
                      <a:lnTo>
                        <a:pt x="545" y="2679"/>
                      </a:lnTo>
                      <a:lnTo>
                        <a:pt x="649" y="2762"/>
                      </a:lnTo>
                      <a:lnTo>
                        <a:pt x="649" y="2867"/>
                      </a:lnTo>
                      <a:lnTo>
                        <a:pt x="733" y="2951"/>
                      </a:lnTo>
                      <a:lnTo>
                        <a:pt x="879" y="2909"/>
                      </a:lnTo>
                      <a:lnTo>
                        <a:pt x="963" y="2742"/>
                      </a:lnTo>
                      <a:lnTo>
                        <a:pt x="1089" y="2553"/>
                      </a:lnTo>
                      <a:lnTo>
                        <a:pt x="1172" y="2511"/>
                      </a:lnTo>
                      <a:lnTo>
                        <a:pt x="1151" y="2428"/>
                      </a:lnTo>
                      <a:lnTo>
                        <a:pt x="1172" y="2323"/>
                      </a:lnTo>
                      <a:lnTo>
                        <a:pt x="1423" y="2135"/>
                      </a:lnTo>
                      <a:lnTo>
                        <a:pt x="1528" y="2114"/>
                      </a:lnTo>
                      <a:lnTo>
                        <a:pt x="1612" y="2177"/>
                      </a:lnTo>
                      <a:lnTo>
                        <a:pt x="1695" y="2177"/>
                      </a:lnTo>
                      <a:lnTo>
                        <a:pt x="1737" y="2072"/>
                      </a:lnTo>
                      <a:lnTo>
                        <a:pt x="1800" y="1988"/>
                      </a:lnTo>
                      <a:lnTo>
                        <a:pt x="1926" y="1926"/>
                      </a:lnTo>
                      <a:lnTo>
                        <a:pt x="2114" y="1779"/>
                      </a:lnTo>
                      <a:lnTo>
                        <a:pt x="2135" y="1674"/>
                      </a:lnTo>
                      <a:lnTo>
                        <a:pt x="2219" y="1612"/>
                      </a:lnTo>
                      <a:lnTo>
                        <a:pt x="2323" y="1382"/>
                      </a:lnTo>
                      <a:lnTo>
                        <a:pt x="2302" y="1256"/>
                      </a:lnTo>
                      <a:lnTo>
                        <a:pt x="2135" y="1068"/>
                      </a:lnTo>
                      <a:lnTo>
                        <a:pt x="2051" y="942"/>
                      </a:lnTo>
                      <a:lnTo>
                        <a:pt x="2051" y="837"/>
                      </a:lnTo>
                      <a:lnTo>
                        <a:pt x="1884" y="712"/>
                      </a:lnTo>
                      <a:lnTo>
                        <a:pt x="1779" y="712"/>
                      </a:lnTo>
                      <a:lnTo>
                        <a:pt x="1716" y="733"/>
                      </a:lnTo>
                      <a:lnTo>
                        <a:pt x="1633" y="670"/>
                      </a:lnTo>
                      <a:lnTo>
                        <a:pt x="1507" y="628"/>
                      </a:lnTo>
                      <a:lnTo>
                        <a:pt x="1382" y="503"/>
                      </a:lnTo>
                      <a:lnTo>
                        <a:pt x="1319" y="461"/>
                      </a:lnTo>
                      <a:lnTo>
                        <a:pt x="1298" y="524"/>
                      </a:lnTo>
                      <a:lnTo>
                        <a:pt x="1214" y="503"/>
                      </a:lnTo>
                      <a:lnTo>
                        <a:pt x="1193" y="419"/>
                      </a:lnTo>
                      <a:lnTo>
                        <a:pt x="1110" y="314"/>
                      </a:lnTo>
                      <a:lnTo>
                        <a:pt x="1047" y="314"/>
                      </a:lnTo>
                      <a:lnTo>
                        <a:pt x="1005" y="419"/>
                      </a:lnTo>
                      <a:lnTo>
                        <a:pt x="963" y="419"/>
                      </a:lnTo>
                      <a:lnTo>
                        <a:pt x="858" y="252"/>
                      </a:lnTo>
                      <a:lnTo>
                        <a:pt x="775" y="210"/>
                      </a:lnTo>
                      <a:lnTo>
                        <a:pt x="775" y="252"/>
                      </a:lnTo>
                      <a:lnTo>
                        <a:pt x="858" y="356"/>
                      </a:lnTo>
                      <a:lnTo>
                        <a:pt x="858" y="440"/>
                      </a:lnTo>
                      <a:lnTo>
                        <a:pt x="775" y="503"/>
                      </a:lnTo>
                      <a:lnTo>
                        <a:pt x="775" y="607"/>
                      </a:lnTo>
                      <a:lnTo>
                        <a:pt x="733" y="607"/>
                      </a:lnTo>
                      <a:lnTo>
                        <a:pt x="670" y="524"/>
                      </a:lnTo>
                      <a:lnTo>
                        <a:pt x="649" y="147"/>
                      </a:lnTo>
                      <a:lnTo>
                        <a:pt x="545" y="105"/>
                      </a:lnTo>
                      <a:lnTo>
                        <a:pt x="440" y="84"/>
                      </a:lnTo>
                      <a:lnTo>
                        <a:pt x="273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8" name="Google Shape;2888;p60"/>
                <p:cNvSpPr/>
                <p:nvPr/>
              </p:nvSpPr>
              <p:spPr>
                <a:xfrm>
                  <a:off x="4499150" y="1462675"/>
                  <a:ext cx="117200" cy="104100"/>
                </a:xfrm>
                <a:custGeom>
                  <a:rect b="b" l="l" r="r" t="t"/>
                  <a:pathLst>
                    <a:path extrusionOk="0" h="4164" w="4688">
                      <a:moveTo>
                        <a:pt x="398" y="0"/>
                      </a:moveTo>
                      <a:lnTo>
                        <a:pt x="357" y="63"/>
                      </a:lnTo>
                      <a:lnTo>
                        <a:pt x="336" y="168"/>
                      </a:lnTo>
                      <a:lnTo>
                        <a:pt x="357" y="251"/>
                      </a:lnTo>
                      <a:lnTo>
                        <a:pt x="357" y="398"/>
                      </a:lnTo>
                      <a:lnTo>
                        <a:pt x="252" y="523"/>
                      </a:lnTo>
                      <a:lnTo>
                        <a:pt x="147" y="712"/>
                      </a:lnTo>
                      <a:lnTo>
                        <a:pt x="22" y="879"/>
                      </a:lnTo>
                      <a:lnTo>
                        <a:pt x="1" y="984"/>
                      </a:lnTo>
                      <a:lnTo>
                        <a:pt x="22" y="1423"/>
                      </a:lnTo>
                      <a:lnTo>
                        <a:pt x="105" y="1507"/>
                      </a:lnTo>
                      <a:lnTo>
                        <a:pt x="210" y="1549"/>
                      </a:lnTo>
                      <a:lnTo>
                        <a:pt x="231" y="1653"/>
                      </a:lnTo>
                      <a:lnTo>
                        <a:pt x="189" y="1967"/>
                      </a:lnTo>
                      <a:lnTo>
                        <a:pt x="126" y="2093"/>
                      </a:lnTo>
                      <a:lnTo>
                        <a:pt x="105" y="2197"/>
                      </a:lnTo>
                      <a:lnTo>
                        <a:pt x="126" y="2281"/>
                      </a:lnTo>
                      <a:lnTo>
                        <a:pt x="189" y="2260"/>
                      </a:lnTo>
                      <a:lnTo>
                        <a:pt x="273" y="2155"/>
                      </a:lnTo>
                      <a:lnTo>
                        <a:pt x="419" y="2093"/>
                      </a:lnTo>
                      <a:lnTo>
                        <a:pt x="482" y="2155"/>
                      </a:lnTo>
                      <a:lnTo>
                        <a:pt x="503" y="2260"/>
                      </a:lnTo>
                      <a:lnTo>
                        <a:pt x="650" y="2385"/>
                      </a:lnTo>
                      <a:lnTo>
                        <a:pt x="754" y="2385"/>
                      </a:lnTo>
                      <a:lnTo>
                        <a:pt x="817" y="2344"/>
                      </a:lnTo>
                      <a:lnTo>
                        <a:pt x="901" y="2365"/>
                      </a:lnTo>
                      <a:cubicBezTo>
                        <a:pt x="859" y="2448"/>
                        <a:pt x="859" y="2511"/>
                        <a:pt x="859" y="2595"/>
                      </a:cubicBezTo>
                      <a:lnTo>
                        <a:pt x="838" y="2595"/>
                      </a:lnTo>
                      <a:lnTo>
                        <a:pt x="733" y="2657"/>
                      </a:lnTo>
                      <a:lnTo>
                        <a:pt x="629" y="2595"/>
                      </a:lnTo>
                      <a:lnTo>
                        <a:pt x="545" y="2595"/>
                      </a:lnTo>
                      <a:lnTo>
                        <a:pt x="440" y="2678"/>
                      </a:lnTo>
                      <a:lnTo>
                        <a:pt x="315" y="2678"/>
                      </a:lnTo>
                      <a:lnTo>
                        <a:pt x="294" y="2699"/>
                      </a:lnTo>
                      <a:lnTo>
                        <a:pt x="336" y="2783"/>
                      </a:lnTo>
                      <a:lnTo>
                        <a:pt x="482" y="2804"/>
                      </a:lnTo>
                      <a:lnTo>
                        <a:pt x="524" y="2909"/>
                      </a:lnTo>
                      <a:lnTo>
                        <a:pt x="650" y="2971"/>
                      </a:lnTo>
                      <a:lnTo>
                        <a:pt x="733" y="3076"/>
                      </a:lnTo>
                      <a:lnTo>
                        <a:pt x="901" y="3118"/>
                      </a:lnTo>
                      <a:lnTo>
                        <a:pt x="1110" y="3118"/>
                      </a:lnTo>
                      <a:lnTo>
                        <a:pt x="1173" y="3139"/>
                      </a:lnTo>
                      <a:lnTo>
                        <a:pt x="1131" y="3181"/>
                      </a:lnTo>
                      <a:lnTo>
                        <a:pt x="963" y="3222"/>
                      </a:lnTo>
                      <a:lnTo>
                        <a:pt x="838" y="3222"/>
                      </a:lnTo>
                      <a:lnTo>
                        <a:pt x="838" y="3285"/>
                      </a:lnTo>
                      <a:lnTo>
                        <a:pt x="942" y="3327"/>
                      </a:lnTo>
                      <a:lnTo>
                        <a:pt x="1068" y="3327"/>
                      </a:lnTo>
                      <a:lnTo>
                        <a:pt x="1173" y="3243"/>
                      </a:lnTo>
                      <a:lnTo>
                        <a:pt x="1319" y="3139"/>
                      </a:lnTo>
                      <a:lnTo>
                        <a:pt x="1382" y="3097"/>
                      </a:lnTo>
                      <a:lnTo>
                        <a:pt x="1445" y="2929"/>
                      </a:lnTo>
                      <a:lnTo>
                        <a:pt x="1528" y="2762"/>
                      </a:lnTo>
                      <a:lnTo>
                        <a:pt x="1486" y="2678"/>
                      </a:lnTo>
                      <a:lnTo>
                        <a:pt x="1256" y="2532"/>
                      </a:lnTo>
                      <a:lnTo>
                        <a:pt x="1152" y="2511"/>
                      </a:lnTo>
                      <a:lnTo>
                        <a:pt x="1152" y="2385"/>
                      </a:lnTo>
                      <a:lnTo>
                        <a:pt x="1256" y="2406"/>
                      </a:lnTo>
                      <a:lnTo>
                        <a:pt x="1382" y="2385"/>
                      </a:lnTo>
                      <a:lnTo>
                        <a:pt x="1570" y="2281"/>
                      </a:lnTo>
                      <a:lnTo>
                        <a:pt x="1654" y="2176"/>
                      </a:lnTo>
                      <a:lnTo>
                        <a:pt x="1654" y="2072"/>
                      </a:lnTo>
                      <a:lnTo>
                        <a:pt x="1779" y="1946"/>
                      </a:lnTo>
                      <a:lnTo>
                        <a:pt x="1968" y="1800"/>
                      </a:lnTo>
                      <a:lnTo>
                        <a:pt x="2114" y="1967"/>
                      </a:lnTo>
                      <a:lnTo>
                        <a:pt x="2010" y="2009"/>
                      </a:lnTo>
                      <a:lnTo>
                        <a:pt x="1968" y="2093"/>
                      </a:lnTo>
                      <a:lnTo>
                        <a:pt x="1968" y="2176"/>
                      </a:lnTo>
                      <a:lnTo>
                        <a:pt x="1800" y="2197"/>
                      </a:lnTo>
                      <a:lnTo>
                        <a:pt x="1696" y="2281"/>
                      </a:lnTo>
                      <a:lnTo>
                        <a:pt x="1654" y="2469"/>
                      </a:lnTo>
                      <a:lnTo>
                        <a:pt x="1654" y="2574"/>
                      </a:lnTo>
                      <a:lnTo>
                        <a:pt x="1758" y="2637"/>
                      </a:lnTo>
                      <a:lnTo>
                        <a:pt x="1821" y="2637"/>
                      </a:lnTo>
                      <a:lnTo>
                        <a:pt x="1884" y="2720"/>
                      </a:lnTo>
                      <a:lnTo>
                        <a:pt x="1758" y="2867"/>
                      </a:lnTo>
                      <a:lnTo>
                        <a:pt x="1717" y="2971"/>
                      </a:lnTo>
                      <a:lnTo>
                        <a:pt x="1779" y="3139"/>
                      </a:lnTo>
                      <a:lnTo>
                        <a:pt x="1758" y="3222"/>
                      </a:lnTo>
                      <a:lnTo>
                        <a:pt x="1570" y="3327"/>
                      </a:lnTo>
                      <a:lnTo>
                        <a:pt x="1549" y="3390"/>
                      </a:lnTo>
                      <a:lnTo>
                        <a:pt x="1675" y="3453"/>
                      </a:lnTo>
                      <a:lnTo>
                        <a:pt x="1738" y="3515"/>
                      </a:lnTo>
                      <a:lnTo>
                        <a:pt x="1779" y="3494"/>
                      </a:lnTo>
                      <a:lnTo>
                        <a:pt x="1758" y="3411"/>
                      </a:lnTo>
                      <a:lnTo>
                        <a:pt x="1779" y="3348"/>
                      </a:lnTo>
                      <a:lnTo>
                        <a:pt x="1884" y="3411"/>
                      </a:lnTo>
                      <a:lnTo>
                        <a:pt x="1989" y="3494"/>
                      </a:lnTo>
                      <a:lnTo>
                        <a:pt x="2093" y="3432"/>
                      </a:lnTo>
                      <a:lnTo>
                        <a:pt x="2177" y="3432"/>
                      </a:lnTo>
                      <a:lnTo>
                        <a:pt x="2240" y="3536"/>
                      </a:lnTo>
                      <a:lnTo>
                        <a:pt x="2323" y="3746"/>
                      </a:lnTo>
                      <a:lnTo>
                        <a:pt x="2407" y="3829"/>
                      </a:lnTo>
                      <a:lnTo>
                        <a:pt x="2533" y="3850"/>
                      </a:lnTo>
                      <a:lnTo>
                        <a:pt x="2658" y="3934"/>
                      </a:lnTo>
                      <a:lnTo>
                        <a:pt x="2763" y="3955"/>
                      </a:lnTo>
                      <a:lnTo>
                        <a:pt x="2909" y="3871"/>
                      </a:lnTo>
                      <a:lnTo>
                        <a:pt x="3056" y="3829"/>
                      </a:lnTo>
                      <a:lnTo>
                        <a:pt x="3139" y="3871"/>
                      </a:lnTo>
                      <a:lnTo>
                        <a:pt x="3286" y="3955"/>
                      </a:lnTo>
                      <a:lnTo>
                        <a:pt x="3579" y="3976"/>
                      </a:lnTo>
                      <a:lnTo>
                        <a:pt x="3683" y="3955"/>
                      </a:lnTo>
                      <a:lnTo>
                        <a:pt x="3767" y="3976"/>
                      </a:lnTo>
                      <a:lnTo>
                        <a:pt x="3872" y="3976"/>
                      </a:lnTo>
                      <a:lnTo>
                        <a:pt x="3955" y="4059"/>
                      </a:lnTo>
                      <a:lnTo>
                        <a:pt x="4060" y="4164"/>
                      </a:lnTo>
                      <a:lnTo>
                        <a:pt x="4165" y="4164"/>
                      </a:lnTo>
                      <a:lnTo>
                        <a:pt x="4269" y="4080"/>
                      </a:lnTo>
                      <a:lnTo>
                        <a:pt x="4395" y="3955"/>
                      </a:lnTo>
                      <a:lnTo>
                        <a:pt x="4541" y="3913"/>
                      </a:lnTo>
                      <a:lnTo>
                        <a:pt x="4688" y="3725"/>
                      </a:lnTo>
                      <a:lnTo>
                        <a:pt x="4688" y="3620"/>
                      </a:lnTo>
                      <a:lnTo>
                        <a:pt x="4541" y="3453"/>
                      </a:lnTo>
                      <a:lnTo>
                        <a:pt x="4479" y="3432"/>
                      </a:lnTo>
                      <a:lnTo>
                        <a:pt x="4332" y="3285"/>
                      </a:lnTo>
                      <a:lnTo>
                        <a:pt x="4186" y="3243"/>
                      </a:lnTo>
                      <a:lnTo>
                        <a:pt x="4060" y="3181"/>
                      </a:lnTo>
                      <a:lnTo>
                        <a:pt x="4018" y="3034"/>
                      </a:lnTo>
                      <a:lnTo>
                        <a:pt x="4102" y="3034"/>
                      </a:lnTo>
                      <a:lnTo>
                        <a:pt x="4186" y="3097"/>
                      </a:lnTo>
                      <a:lnTo>
                        <a:pt x="4290" y="3097"/>
                      </a:lnTo>
                      <a:lnTo>
                        <a:pt x="4290" y="3013"/>
                      </a:lnTo>
                      <a:lnTo>
                        <a:pt x="4165" y="2825"/>
                      </a:lnTo>
                      <a:lnTo>
                        <a:pt x="3976" y="2657"/>
                      </a:lnTo>
                      <a:lnTo>
                        <a:pt x="3976" y="2490"/>
                      </a:lnTo>
                      <a:lnTo>
                        <a:pt x="3955" y="2344"/>
                      </a:lnTo>
                      <a:lnTo>
                        <a:pt x="3851" y="2281"/>
                      </a:lnTo>
                      <a:lnTo>
                        <a:pt x="3851" y="2155"/>
                      </a:lnTo>
                      <a:lnTo>
                        <a:pt x="3788" y="2093"/>
                      </a:lnTo>
                      <a:lnTo>
                        <a:pt x="3746" y="2093"/>
                      </a:lnTo>
                      <a:lnTo>
                        <a:pt x="3370" y="1821"/>
                      </a:lnTo>
                      <a:lnTo>
                        <a:pt x="3160" y="1779"/>
                      </a:lnTo>
                      <a:lnTo>
                        <a:pt x="2972" y="1821"/>
                      </a:lnTo>
                      <a:lnTo>
                        <a:pt x="2951" y="1883"/>
                      </a:lnTo>
                      <a:lnTo>
                        <a:pt x="2972" y="1967"/>
                      </a:lnTo>
                      <a:lnTo>
                        <a:pt x="3139" y="2155"/>
                      </a:lnTo>
                      <a:lnTo>
                        <a:pt x="3139" y="2239"/>
                      </a:lnTo>
                      <a:lnTo>
                        <a:pt x="3077" y="2344"/>
                      </a:lnTo>
                      <a:lnTo>
                        <a:pt x="3077" y="2448"/>
                      </a:lnTo>
                      <a:lnTo>
                        <a:pt x="3056" y="2574"/>
                      </a:lnTo>
                      <a:lnTo>
                        <a:pt x="2972" y="2720"/>
                      </a:lnTo>
                      <a:lnTo>
                        <a:pt x="2930" y="2783"/>
                      </a:lnTo>
                      <a:lnTo>
                        <a:pt x="2909" y="2699"/>
                      </a:lnTo>
                      <a:lnTo>
                        <a:pt x="2951" y="2595"/>
                      </a:lnTo>
                      <a:lnTo>
                        <a:pt x="2972" y="2490"/>
                      </a:lnTo>
                      <a:lnTo>
                        <a:pt x="2930" y="2448"/>
                      </a:lnTo>
                      <a:lnTo>
                        <a:pt x="2972" y="2260"/>
                      </a:lnTo>
                      <a:lnTo>
                        <a:pt x="2930" y="2155"/>
                      </a:lnTo>
                      <a:lnTo>
                        <a:pt x="2742" y="1883"/>
                      </a:lnTo>
                      <a:lnTo>
                        <a:pt x="2595" y="1779"/>
                      </a:lnTo>
                      <a:lnTo>
                        <a:pt x="2386" y="1758"/>
                      </a:lnTo>
                      <a:lnTo>
                        <a:pt x="2323" y="1779"/>
                      </a:lnTo>
                      <a:lnTo>
                        <a:pt x="2282" y="1925"/>
                      </a:lnTo>
                      <a:lnTo>
                        <a:pt x="2240" y="1946"/>
                      </a:lnTo>
                      <a:cubicBezTo>
                        <a:pt x="2198" y="1883"/>
                        <a:pt x="2114" y="1841"/>
                        <a:pt x="2072" y="1821"/>
                      </a:cubicBezTo>
                      <a:lnTo>
                        <a:pt x="2114" y="1779"/>
                      </a:lnTo>
                      <a:lnTo>
                        <a:pt x="2177" y="1674"/>
                      </a:lnTo>
                      <a:lnTo>
                        <a:pt x="2177" y="1549"/>
                      </a:lnTo>
                      <a:lnTo>
                        <a:pt x="1989" y="1444"/>
                      </a:lnTo>
                      <a:lnTo>
                        <a:pt x="1800" y="1297"/>
                      </a:lnTo>
                      <a:lnTo>
                        <a:pt x="1696" y="1109"/>
                      </a:lnTo>
                      <a:lnTo>
                        <a:pt x="1696" y="984"/>
                      </a:lnTo>
                      <a:lnTo>
                        <a:pt x="1758" y="837"/>
                      </a:lnTo>
                      <a:lnTo>
                        <a:pt x="1758" y="733"/>
                      </a:lnTo>
                      <a:lnTo>
                        <a:pt x="1696" y="712"/>
                      </a:lnTo>
                      <a:lnTo>
                        <a:pt x="1403" y="712"/>
                      </a:lnTo>
                      <a:lnTo>
                        <a:pt x="1194" y="628"/>
                      </a:lnTo>
                      <a:lnTo>
                        <a:pt x="1047" y="523"/>
                      </a:lnTo>
                      <a:lnTo>
                        <a:pt x="817" y="251"/>
                      </a:lnTo>
                      <a:lnTo>
                        <a:pt x="650" y="105"/>
                      </a:lnTo>
                      <a:lnTo>
                        <a:pt x="461" y="0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89" name="Google Shape;2889;p60"/>
                <p:cNvSpPr/>
                <p:nvPr/>
              </p:nvSpPr>
              <p:spPr>
                <a:xfrm>
                  <a:off x="4241800" y="1706950"/>
                  <a:ext cx="130800" cy="246400"/>
                </a:xfrm>
                <a:custGeom>
                  <a:rect b="b" l="l" r="r" t="t"/>
                  <a:pathLst>
                    <a:path extrusionOk="0" h="9856" w="5232">
                      <a:moveTo>
                        <a:pt x="4750" y="1"/>
                      </a:moveTo>
                      <a:lnTo>
                        <a:pt x="4625" y="63"/>
                      </a:lnTo>
                      <a:lnTo>
                        <a:pt x="4604" y="126"/>
                      </a:lnTo>
                      <a:lnTo>
                        <a:pt x="4520" y="105"/>
                      </a:lnTo>
                      <a:lnTo>
                        <a:pt x="4436" y="42"/>
                      </a:lnTo>
                      <a:lnTo>
                        <a:pt x="4332" y="63"/>
                      </a:lnTo>
                      <a:lnTo>
                        <a:pt x="4206" y="168"/>
                      </a:lnTo>
                      <a:lnTo>
                        <a:pt x="4185" y="273"/>
                      </a:lnTo>
                      <a:lnTo>
                        <a:pt x="4101" y="335"/>
                      </a:lnTo>
                      <a:lnTo>
                        <a:pt x="4018" y="356"/>
                      </a:lnTo>
                      <a:lnTo>
                        <a:pt x="3934" y="440"/>
                      </a:lnTo>
                      <a:lnTo>
                        <a:pt x="3934" y="524"/>
                      </a:lnTo>
                      <a:lnTo>
                        <a:pt x="3871" y="628"/>
                      </a:lnTo>
                      <a:lnTo>
                        <a:pt x="3871" y="670"/>
                      </a:lnTo>
                      <a:lnTo>
                        <a:pt x="3934" y="775"/>
                      </a:lnTo>
                      <a:lnTo>
                        <a:pt x="3934" y="858"/>
                      </a:lnTo>
                      <a:lnTo>
                        <a:pt x="3829" y="858"/>
                      </a:lnTo>
                      <a:lnTo>
                        <a:pt x="3788" y="900"/>
                      </a:lnTo>
                      <a:lnTo>
                        <a:pt x="3788" y="984"/>
                      </a:lnTo>
                      <a:lnTo>
                        <a:pt x="3725" y="1047"/>
                      </a:lnTo>
                      <a:lnTo>
                        <a:pt x="3662" y="1109"/>
                      </a:lnTo>
                      <a:lnTo>
                        <a:pt x="3453" y="1256"/>
                      </a:lnTo>
                      <a:lnTo>
                        <a:pt x="3369" y="1298"/>
                      </a:lnTo>
                      <a:lnTo>
                        <a:pt x="3306" y="1277"/>
                      </a:lnTo>
                      <a:lnTo>
                        <a:pt x="3202" y="1277"/>
                      </a:lnTo>
                      <a:lnTo>
                        <a:pt x="3139" y="1319"/>
                      </a:lnTo>
                      <a:lnTo>
                        <a:pt x="3034" y="1486"/>
                      </a:lnTo>
                      <a:lnTo>
                        <a:pt x="2951" y="1528"/>
                      </a:lnTo>
                      <a:lnTo>
                        <a:pt x="2888" y="1507"/>
                      </a:lnTo>
                      <a:lnTo>
                        <a:pt x="2867" y="1423"/>
                      </a:lnTo>
                      <a:lnTo>
                        <a:pt x="2825" y="1423"/>
                      </a:lnTo>
                      <a:lnTo>
                        <a:pt x="2783" y="1507"/>
                      </a:lnTo>
                      <a:lnTo>
                        <a:pt x="2825" y="1633"/>
                      </a:lnTo>
                      <a:lnTo>
                        <a:pt x="2783" y="1695"/>
                      </a:lnTo>
                      <a:lnTo>
                        <a:pt x="2762" y="1591"/>
                      </a:lnTo>
                      <a:lnTo>
                        <a:pt x="2721" y="1486"/>
                      </a:lnTo>
                      <a:lnTo>
                        <a:pt x="2532" y="1507"/>
                      </a:lnTo>
                      <a:lnTo>
                        <a:pt x="2323" y="1570"/>
                      </a:lnTo>
                      <a:lnTo>
                        <a:pt x="2260" y="1612"/>
                      </a:lnTo>
                      <a:lnTo>
                        <a:pt x="2197" y="1633"/>
                      </a:lnTo>
                      <a:lnTo>
                        <a:pt x="2156" y="1695"/>
                      </a:lnTo>
                      <a:lnTo>
                        <a:pt x="2218" y="1842"/>
                      </a:lnTo>
                      <a:lnTo>
                        <a:pt x="2260" y="1905"/>
                      </a:lnTo>
                      <a:lnTo>
                        <a:pt x="2260" y="1946"/>
                      </a:lnTo>
                      <a:lnTo>
                        <a:pt x="2218" y="1988"/>
                      </a:lnTo>
                      <a:lnTo>
                        <a:pt x="2135" y="2093"/>
                      </a:lnTo>
                      <a:lnTo>
                        <a:pt x="2093" y="2051"/>
                      </a:lnTo>
                      <a:lnTo>
                        <a:pt x="2093" y="2009"/>
                      </a:lnTo>
                      <a:lnTo>
                        <a:pt x="2135" y="1946"/>
                      </a:lnTo>
                      <a:lnTo>
                        <a:pt x="2135" y="1884"/>
                      </a:lnTo>
                      <a:lnTo>
                        <a:pt x="2051" y="1884"/>
                      </a:lnTo>
                      <a:lnTo>
                        <a:pt x="1946" y="2009"/>
                      </a:lnTo>
                      <a:lnTo>
                        <a:pt x="1884" y="2051"/>
                      </a:lnTo>
                      <a:lnTo>
                        <a:pt x="1884" y="2135"/>
                      </a:lnTo>
                      <a:lnTo>
                        <a:pt x="1946" y="2156"/>
                      </a:lnTo>
                      <a:lnTo>
                        <a:pt x="1905" y="2218"/>
                      </a:lnTo>
                      <a:lnTo>
                        <a:pt x="1842" y="2323"/>
                      </a:lnTo>
                      <a:lnTo>
                        <a:pt x="1716" y="2323"/>
                      </a:lnTo>
                      <a:lnTo>
                        <a:pt x="1632" y="2365"/>
                      </a:lnTo>
                      <a:lnTo>
                        <a:pt x="1612" y="2449"/>
                      </a:lnTo>
                      <a:lnTo>
                        <a:pt x="1507" y="2470"/>
                      </a:lnTo>
                      <a:lnTo>
                        <a:pt x="1465" y="2553"/>
                      </a:lnTo>
                      <a:lnTo>
                        <a:pt x="1423" y="2721"/>
                      </a:lnTo>
                      <a:lnTo>
                        <a:pt x="1465" y="2742"/>
                      </a:lnTo>
                      <a:lnTo>
                        <a:pt x="1528" y="2742"/>
                      </a:lnTo>
                      <a:lnTo>
                        <a:pt x="1465" y="2825"/>
                      </a:lnTo>
                      <a:lnTo>
                        <a:pt x="1277" y="2825"/>
                      </a:lnTo>
                      <a:lnTo>
                        <a:pt x="1214" y="2867"/>
                      </a:lnTo>
                      <a:lnTo>
                        <a:pt x="1193" y="3034"/>
                      </a:lnTo>
                      <a:lnTo>
                        <a:pt x="1214" y="3097"/>
                      </a:lnTo>
                      <a:lnTo>
                        <a:pt x="1277" y="3097"/>
                      </a:lnTo>
                      <a:lnTo>
                        <a:pt x="1360" y="3076"/>
                      </a:lnTo>
                      <a:lnTo>
                        <a:pt x="1381" y="3139"/>
                      </a:lnTo>
                      <a:lnTo>
                        <a:pt x="1360" y="3181"/>
                      </a:lnTo>
                      <a:lnTo>
                        <a:pt x="1360" y="3286"/>
                      </a:lnTo>
                      <a:lnTo>
                        <a:pt x="1277" y="3348"/>
                      </a:lnTo>
                      <a:lnTo>
                        <a:pt x="1193" y="3306"/>
                      </a:lnTo>
                      <a:lnTo>
                        <a:pt x="1068" y="3286"/>
                      </a:lnTo>
                      <a:lnTo>
                        <a:pt x="942" y="3348"/>
                      </a:lnTo>
                      <a:lnTo>
                        <a:pt x="900" y="3411"/>
                      </a:lnTo>
                      <a:lnTo>
                        <a:pt x="900" y="3495"/>
                      </a:lnTo>
                      <a:lnTo>
                        <a:pt x="858" y="3599"/>
                      </a:lnTo>
                      <a:lnTo>
                        <a:pt x="754" y="3683"/>
                      </a:lnTo>
                      <a:lnTo>
                        <a:pt x="670" y="3620"/>
                      </a:lnTo>
                      <a:lnTo>
                        <a:pt x="628" y="3558"/>
                      </a:lnTo>
                      <a:lnTo>
                        <a:pt x="586" y="3474"/>
                      </a:lnTo>
                      <a:lnTo>
                        <a:pt x="544" y="3495"/>
                      </a:lnTo>
                      <a:lnTo>
                        <a:pt x="524" y="3662"/>
                      </a:lnTo>
                      <a:lnTo>
                        <a:pt x="544" y="3788"/>
                      </a:lnTo>
                      <a:lnTo>
                        <a:pt x="649" y="3871"/>
                      </a:lnTo>
                      <a:lnTo>
                        <a:pt x="733" y="3830"/>
                      </a:lnTo>
                      <a:lnTo>
                        <a:pt x="754" y="3871"/>
                      </a:lnTo>
                      <a:lnTo>
                        <a:pt x="754" y="3934"/>
                      </a:lnTo>
                      <a:lnTo>
                        <a:pt x="691" y="4081"/>
                      </a:lnTo>
                      <a:lnTo>
                        <a:pt x="733" y="4122"/>
                      </a:lnTo>
                      <a:lnTo>
                        <a:pt x="796" y="4143"/>
                      </a:lnTo>
                      <a:lnTo>
                        <a:pt x="858" y="4081"/>
                      </a:lnTo>
                      <a:lnTo>
                        <a:pt x="900" y="4081"/>
                      </a:lnTo>
                      <a:lnTo>
                        <a:pt x="963" y="4102"/>
                      </a:lnTo>
                      <a:lnTo>
                        <a:pt x="1068" y="4102"/>
                      </a:lnTo>
                      <a:lnTo>
                        <a:pt x="1151" y="4039"/>
                      </a:lnTo>
                      <a:lnTo>
                        <a:pt x="1172" y="4081"/>
                      </a:lnTo>
                      <a:lnTo>
                        <a:pt x="1109" y="4143"/>
                      </a:lnTo>
                      <a:lnTo>
                        <a:pt x="1047" y="4185"/>
                      </a:lnTo>
                      <a:lnTo>
                        <a:pt x="900" y="4185"/>
                      </a:lnTo>
                      <a:lnTo>
                        <a:pt x="858" y="4248"/>
                      </a:lnTo>
                      <a:lnTo>
                        <a:pt x="775" y="4227"/>
                      </a:lnTo>
                      <a:lnTo>
                        <a:pt x="733" y="4311"/>
                      </a:lnTo>
                      <a:lnTo>
                        <a:pt x="754" y="4436"/>
                      </a:lnTo>
                      <a:lnTo>
                        <a:pt x="837" y="4499"/>
                      </a:lnTo>
                      <a:lnTo>
                        <a:pt x="900" y="4520"/>
                      </a:lnTo>
                      <a:lnTo>
                        <a:pt x="984" y="4499"/>
                      </a:lnTo>
                      <a:lnTo>
                        <a:pt x="1005" y="4520"/>
                      </a:lnTo>
                      <a:lnTo>
                        <a:pt x="984" y="4562"/>
                      </a:lnTo>
                      <a:lnTo>
                        <a:pt x="858" y="4625"/>
                      </a:lnTo>
                      <a:lnTo>
                        <a:pt x="733" y="4625"/>
                      </a:lnTo>
                      <a:lnTo>
                        <a:pt x="649" y="4666"/>
                      </a:lnTo>
                      <a:lnTo>
                        <a:pt x="649" y="4729"/>
                      </a:lnTo>
                      <a:lnTo>
                        <a:pt x="691" y="4771"/>
                      </a:lnTo>
                      <a:lnTo>
                        <a:pt x="796" y="4750"/>
                      </a:lnTo>
                      <a:lnTo>
                        <a:pt x="900" y="4750"/>
                      </a:lnTo>
                      <a:lnTo>
                        <a:pt x="900" y="4813"/>
                      </a:lnTo>
                      <a:lnTo>
                        <a:pt x="837" y="4834"/>
                      </a:lnTo>
                      <a:lnTo>
                        <a:pt x="733" y="4855"/>
                      </a:lnTo>
                      <a:lnTo>
                        <a:pt x="733" y="4897"/>
                      </a:lnTo>
                      <a:lnTo>
                        <a:pt x="754" y="4938"/>
                      </a:lnTo>
                      <a:lnTo>
                        <a:pt x="879" y="4959"/>
                      </a:lnTo>
                      <a:lnTo>
                        <a:pt x="984" y="5043"/>
                      </a:lnTo>
                      <a:lnTo>
                        <a:pt x="984" y="5085"/>
                      </a:lnTo>
                      <a:lnTo>
                        <a:pt x="858" y="5085"/>
                      </a:lnTo>
                      <a:lnTo>
                        <a:pt x="754" y="5043"/>
                      </a:lnTo>
                      <a:lnTo>
                        <a:pt x="649" y="5043"/>
                      </a:lnTo>
                      <a:lnTo>
                        <a:pt x="565" y="5085"/>
                      </a:lnTo>
                      <a:lnTo>
                        <a:pt x="544" y="5169"/>
                      </a:lnTo>
                      <a:lnTo>
                        <a:pt x="482" y="5210"/>
                      </a:lnTo>
                      <a:lnTo>
                        <a:pt x="482" y="5273"/>
                      </a:lnTo>
                      <a:lnTo>
                        <a:pt x="544" y="5315"/>
                      </a:lnTo>
                      <a:lnTo>
                        <a:pt x="524" y="5378"/>
                      </a:lnTo>
                      <a:lnTo>
                        <a:pt x="461" y="5399"/>
                      </a:lnTo>
                      <a:lnTo>
                        <a:pt x="419" y="5399"/>
                      </a:lnTo>
                      <a:lnTo>
                        <a:pt x="335" y="5483"/>
                      </a:lnTo>
                      <a:lnTo>
                        <a:pt x="314" y="5566"/>
                      </a:lnTo>
                      <a:lnTo>
                        <a:pt x="335" y="5608"/>
                      </a:lnTo>
                      <a:lnTo>
                        <a:pt x="314" y="5671"/>
                      </a:lnTo>
                      <a:lnTo>
                        <a:pt x="210" y="5692"/>
                      </a:lnTo>
                      <a:lnTo>
                        <a:pt x="210" y="5713"/>
                      </a:lnTo>
                      <a:lnTo>
                        <a:pt x="335" y="5838"/>
                      </a:lnTo>
                      <a:lnTo>
                        <a:pt x="440" y="5901"/>
                      </a:lnTo>
                      <a:lnTo>
                        <a:pt x="482" y="5880"/>
                      </a:lnTo>
                      <a:lnTo>
                        <a:pt x="524" y="5796"/>
                      </a:lnTo>
                      <a:lnTo>
                        <a:pt x="586" y="5734"/>
                      </a:lnTo>
                      <a:lnTo>
                        <a:pt x="754" y="5629"/>
                      </a:lnTo>
                      <a:lnTo>
                        <a:pt x="858" y="5587"/>
                      </a:lnTo>
                      <a:lnTo>
                        <a:pt x="858" y="5629"/>
                      </a:lnTo>
                      <a:lnTo>
                        <a:pt x="837" y="5629"/>
                      </a:lnTo>
                      <a:lnTo>
                        <a:pt x="796" y="5713"/>
                      </a:lnTo>
                      <a:lnTo>
                        <a:pt x="649" y="5817"/>
                      </a:lnTo>
                      <a:lnTo>
                        <a:pt x="586" y="5922"/>
                      </a:lnTo>
                      <a:lnTo>
                        <a:pt x="565" y="6027"/>
                      </a:lnTo>
                      <a:lnTo>
                        <a:pt x="586" y="6131"/>
                      </a:lnTo>
                      <a:lnTo>
                        <a:pt x="565" y="6194"/>
                      </a:lnTo>
                      <a:lnTo>
                        <a:pt x="565" y="6236"/>
                      </a:lnTo>
                      <a:lnTo>
                        <a:pt x="754" y="6236"/>
                      </a:lnTo>
                      <a:lnTo>
                        <a:pt x="837" y="6194"/>
                      </a:lnTo>
                      <a:lnTo>
                        <a:pt x="837" y="6257"/>
                      </a:lnTo>
                      <a:lnTo>
                        <a:pt x="775" y="6299"/>
                      </a:lnTo>
                      <a:lnTo>
                        <a:pt x="586" y="6299"/>
                      </a:lnTo>
                      <a:lnTo>
                        <a:pt x="524" y="6340"/>
                      </a:lnTo>
                      <a:lnTo>
                        <a:pt x="356" y="6445"/>
                      </a:lnTo>
                      <a:lnTo>
                        <a:pt x="356" y="6571"/>
                      </a:lnTo>
                      <a:lnTo>
                        <a:pt x="335" y="6654"/>
                      </a:lnTo>
                      <a:lnTo>
                        <a:pt x="356" y="6759"/>
                      </a:lnTo>
                      <a:lnTo>
                        <a:pt x="461" y="6759"/>
                      </a:lnTo>
                      <a:lnTo>
                        <a:pt x="524" y="6822"/>
                      </a:lnTo>
                      <a:lnTo>
                        <a:pt x="482" y="6863"/>
                      </a:lnTo>
                      <a:lnTo>
                        <a:pt x="377" y="6863"/>
                      </a:lnTo>
                      <a:lnTo>
                        <a:pt x="252" y="6884"/>
                      </a:lnTo>
                      <a:lnTo>
                        <a:pt x="147" y="7052"/>
                      </a:lnTo>
                      <a:lnTo>
                        <a:pt x="147" y="7177"/>
                      </a:lnTo>
                      <a:lnTo>
                        <a:pt x="210" y="7240"/>
                      </a:lnTo>
                      <a:lnTo>
                        <a:pt x="272" y="7198"/>
                      </a:lnTo>
                      <a:lnTo>
                        <a:pt x="440" y="7135"/>
                      </a:lnTo>
                      <a:lnTo>
                        <a:pt x="461" y="7177"/>
                      </a:lnTo>
                      <a:lnTo>
                        <a:pt x="356" y="7261"/>
                      </a:lnTo>
                      <a:lnTo>
                        <a:pt x="335" y="7366"/>
                      </a:lnTo>
                      <a:lnTo>
                        <a:pt x="377" y="7366"/>
                      </a:lnTo>
                      <a:lnTo>
                        <a:pt x="461" y="7282"/>
                      </a:lnTo>
                      <a:lnTo>
                        <a:pt x="544" y="7261"/>
                      </a:lnTo>
                      <a:lnTo>
                        <a:pt x="565" y="7303"/>
                      </a:lnTo>
                      <a:lnTo>
                        <a:pt x="482" y="7387"/>
                      </a:lnTo>
                      <a:lnTo>
                        <a:pt x="461" y="7470"/>
                      </a:lnTo>
                      <a:lnTo>
                        <a:pt x="544" y="7554"/>
                      </a:lnTo>
                      <a:lnTo>
                        <a:pt x="649" y="7554"/>
                      </a:lnTo>
                      <a:lnTo>
                        <a:pt x="565" y="7575"/>
                      </a:lnTo>
                      <a:lnTo>
                        <a:pt x="482" y="7575"/>
                      </a:lnTo>
                      <a:lnTo>
                        <a:pt x="419" y="7659"/>
                      </a:lnTo>
                      <a:lnTo>
                        <a:pt x="419" y="7721"/>
                      </a:lnTo>
                      <a:lnTo>
                        <a:pt x="461" y="7826"/>
                      </a:lnTo>
                      <a:lnTo>
                        <a:pt x="419" y="7889"/>
                      </a:lnTo>
                      <a:lnTo>
                        <a:pt x="356" y="7868"/>
                      </a:lnTo>
                      <a:lnTo>
                        <a:pt x="252" y="7889"/>
                      </a:lnTo>
                      <a:lnTo>
                        <a:pt x="168" y="7826"/>
                      </a:lnTo>
                      <a:lnTo>
                        <a:pt x="105" y="7826"/>
                      </a:lnTo>
                      <a:lnTo>
                        <a:pt x="0" y="7972"/>
                      </a:lnTo>
                      <a:lnTo>
                        <a:pt x="0" y="8077"/>
                      </a:lnTo>
                      <a:lnTo>
                        <a:pt x="168" y="8265"/>
                      </a:lnTo>
                      <a:lnTo>
                        <a:pt x="147" y="8391"/>
                      </a:lnTo>
                      <a:lnTo>
                        <a:pt x="168" y="8496"/>
                      </a:lnTo>
                      <a:lnTo>
                        <a:pt x="335" y="8621"/>
                      </a:lnTo>
                      <a:lnTo>
                        <a:pt x="335" y="8705"/>
                      </a:lnTo>
                      <a:lnTo>
                        <a:pt x="482" y="8830"/>
                      </a:lnTo>
                      <a:lnTo>
                        <a:pt x="586" y="8872"/>
                      </a:lnTo>
                      <a:lnTo>
                        <a:pt x="649" y="8851"/>
                      </a:lnTo>
                      <a:lnTo>
                        <a:pt x="733" y="8830"/>
                      </a:lnTo>
                      <a:lnTo>
                        <a:pt x="837" y="8663"/>
                      </a:lnTo>
                      <a:lnTo>
                        <a:pt x="796" y="8516"/>
                      </a:lnTo>
                      <a:lnTo>
                        <a:pt x="837" y="8412"/>
                      </a:lnTo>
                      <a:lnTo>
                        <a:pt x="900" y="8307"/>
                      </a:lnTo>
                      <a:lnTo>
                        <a:pt x="858" y="8433"/>
                      </a:lnTo>
                      <a:lnTo>
                        <a:pt x="858" y="8516"/>
                      </a:lnTo>
                      <a:lnTo>
                        <a:pt x="900" y="8600"/>
                      </a:lnTo>
                      <a:lnTo>
                        <a:pt x="963" y="8747"/>
                      </a:lnTo>
                      <a:lnTo>
                        <a:pt x="1047" y="8788"/>
                      </a:lnTo>
                      <a:lnTo>
                        <a:pt x="1109" y="8726"/>
                      </a:lnTo>
                      <a:lnTo>
                        <a:pt x="1109" y="8642"/>
                      </a:lnTo>
                      <a:lnTo>
                        <a:pt x="1172" y="8537"/>
                      </a:lnTo>
                      <a:lnTo>
                        <a:pt x="1193" y="8600"/>
                      </a:lnTo>
                      <a:lnTo>
                        <a:pt x="1172" y="8642"/>
                      </a:lnTo>
                      <a:lnTo>
                        <a:pt x="1172" y="8747"/>
                      </a:lnTo>
                      <a:lnTo>
                        <a:pt x="1277" y="8935"/>
                      </a:lnTo>
                      <a:lnTo>
                        <a:pt x="1402" y="9019"/>
                      </a:lnTo>
                      <a:lnTo>
                        <a:pt x="1507" y="9019"/>
                      </a:lnTo>
                      <a:lnTo>
                        <a:pt x="1591" y="8956"/>
                      </a:lnTo>
                      <a:lnTo>
                        <a:pt x="1632" y="8998"/>
                      </a:lnTo>
                      <a:lnTo>
                        <a:pt x="1612" y="9040"/>
                      </a:lnTo>
                      <a:lnTo>
                        <a:pt x="1570" y="9040"/>
                      </a:lnTo>
                      <a:lnTo>
                        <a:pt x="1528" y="9123"/>
                      </a:lnTo>
                      <a:lnTo>
                        <a:pt x="1444" y="9165"/>
                      </a:lnTo>
                      <a:lnTo>
                        <a:pt x="1423" y="9249"/>
                      </a:lnTo>
                      <a:lnTo>
                        <a:pt x="1528" y="9332"/>
                      </a:lnTo>
                      <a:lnTo>
                        <a:pt x="1528" y="9416"/>
                      </a:lnTo>
                      <a:lnTo>
                        <a:pt x="1444" y="9416"/>
                      </a:lnTo>
                      <a:lnTo>
                        <a:pt x="1381" y="9374"/>
                      </a:lnTo>
                      <a:lnTo>
                        <a:pt x="1381" y="9458"/>
                      </a:lnTo>
                      <a:lnTo>
                        <a:pt x="1423" y="9521"/>
                      </a:lnTo>
                      <a:lnTo>
                        <a:pt x="1612" y="9542"/>
                      </a:lnTo>
                      <a:lnTo>
                        <a:pt x="1716" y="9584"/>
                      </a:lnTo>
                      <a:lnTo>
                        <a:pt x="1821" y="9563"/>
                      </a:lnTo>
                      <a:lnTo>
                        <a:pt x="1967" y="9604"/>
                      </a:lnTo>
                      <a:lnTo>
                        <a:pt x="1967" y="9521"/>
                      </a:lnTo>
                      <a:lnTo>
                        <a:pt x="2051" y="9542"/>
                      </a:lnTo>
                      <a:lnTo>
                        <a:pt x="2072" y="9625"/>
                      </a:lnTo>
                      <a:lnTo>
                        <a:pt x="2135" y="9772"/>
                      </a:lnTo>
                      <a:lnTo>
                        <a:pt x="2218" y="9856"/>
                      </a:lnTo>
                      <a:lnTo>
                        <a:pt x="2281" y="9856"/>
                      </a:lnTo>
                      <a:lnTo>
                        <a:pt x="2365" y="9751"/>
                      </a:lnTo>
                      <a:lnTo>
                        <a:pt x="2344" y="9625"/>
                      </a:lnTo>
                      <a:lnTo>
                        <a:pt x="2177" y="9542"/>
                      </a:lnTo>
                      <a:lnTo>
                        <a:pt x="2135" y="9521"/>
                      </a:lnTo>
                      <a:lnTo>
                        <a:pt x="2177" y="9479"/>
                      </a:lnTo>
                      <a:lnTo>
                        <a:pt x="2260" y="9521"/>
                      </a:lnTo>
                      <a:lnTo>
                        <a:pt x="2365" y="9584"/>
                      </a:lnTo>
                      <a:lnTo>
                        <a:pt x="2428" y="9667"/>
                      </a:lnTo>
                      <a:lnTo>
                        <a:pt x="2469" y="9772"/>
                      </a:lnTo>
                      <a:lnTo>
                        <a:pt x="2532" y="9772"/>
                      </a:lnTo>
                      <a:lnTo>
                        <a:pt x="2553" y="9667"/>
                      </a:lnTo>
                      <a:lnTo>
                        <a:pt x="2595" y="9646"/>
                      </a:lnTo>
                      <a:lnTo>
                        <a:pt x="2679" y="9751"/>
                      </a:lnTo>
                      <a:lnTo>
                        <a:pt x="2804" y="9793"/>
                      </a:lnTo>
                      <a:lnTo>
                        <a:pt x="2888" y="9793"/>
                      </a:lnTo>
                      <a:lnTo>
                        <a:pt x="2888" y="9730"/>
                      </a:lnTo>
                      <a:lnTo>
                        <a:pt x="2783" y="9646"/>
                      </a:lnTo>
                      <a:lnTo>
                        <a:pt x="2783" y="9584"/>
                      </a:lnTo>
                      <a:lnTo>
                        <a:pt x="2846" y="9563"/>
                      </a:lnTo>
                      <a:lnTo>
                        <a:pt x="2951" y="9604"/>
                      </a:lnTo>
                      <a:lnTo>
                        <a:pt x="2993" y="9667"/>
                      </a:lnTo>
                      <a:lnTo>
                        <a:pt x="3013" y="9667"/>
                      </a:lnTo>
                      <a:lnTo>
                        <a:pt x="3055" y="9772"/>
                      </a:lnTo>
                      <a:lnTo>
                        <a:pt x="3118" y="9814"/>
                      </a:lnTo>
                      <a:lnTo>
                        <a:pt x="3181" y="9793"/>
                      </a:lnTo>
                      <a:lnTo>
                        <a:pt x="3202" y="9688"/>
                      </a:lnTo>
                      <a:lnTo>
                        <a:pt x="3160" y="9604"/>
                      </a:lnTo>
                      <a:lnTo>
                        <a:pt x="3076" y="9604"/>
                      </a:lnTo>
                      <a:lnTo>
                        <a:pt x="3013" y="9563"/>
                      </a:lnTo>
                      <a:lnTo>
                        <a:pt x="3055" y="9500"/>
                      </a:lnTo>
                      <a:lnTo>
                        <a:pt x="3097" y="9542"/>
                      </a:lnTo>
                      <a:lnTo>
                        <a:pt x="3160" y="9542"/>
                      </a:lnTo>
                      <a:lnTo>
                        <a:pt x="3223" y="9437"/>
                      </a:lnTo>
                      <a:lnTo>
                        <a:pt x="3265" y="9353"/>
                      </a:lnTo>
                      <a:lnTo>
                        <a:pt x="3265" y="9312"/>
                      </a:lnTo>
                      <a:lnTo>
                        <a:pt x="3118" y="9207"/>
                      </a:lnTo>
                      <a:lnTo>
                        <a:pt x="3055" y="9228"/>
                      </a:lnTo>
                      <a:lnTo>
                        <a:pt x="2951" y="9207"/>
                      </a:lnTo>
                      <a:lnTo>
                        <a:pt x="2867" y="9040"/>
                      </a:lnTo>
                      <a:lnTo>
                        <a:pt x="2762" y="9040"/>
                      </a:lnTo>
                      <a:lnTo>
                        <a:pt x="2574" y="8872"/>
                      </a:lnTo>
                      <a:lnTo>
                        <a:pt x="2490" y="8788"/>
                      </a:lnTo>
                      <a:lnTo>
                        <a:pt x="2365" y="8788"/>
                      </a:lnTo>
                      <a:lnTo>
                        <a:pt x="2239" y="8516"/>
                      </a:lnTo>
                      <a:lnTo>
                        <a:pt x="2030" y="8286"/>
                      </a:lnTo>
                      <a:lnTo>
                        <a:pt x="1946" y="8014"/>
                      </a:lnTo>
                      <a:lnTo>
                        <a:pt x="1842" y="7847"/>
                      </a:lnTo>
                      <a:lnTo>
                        <a:pt x="1842" y="7554"/>
                      </a:lnTo>
                      <a:lnTo>
                        <a:pt x="1758" y="7387"/>
                      </a:lnTo>
                      <a:lnTo>
                        <a:pt x="1716" y="7073"/>
                      </a:lnTo>
                      <a:lnTo>
                        <a:pt x="1695" y="7010"/>
                      </a:lnTo>
                      <a:lnTo>
                        <a:pt x="1737" y="6905"/>
                      </a:lnTo>
                      <a:lnTo>
                        <a:pt x="1737" y="6822"/>
                      </a:lnTo>
                      <a:lnTo>
                        <a:pt x="1632" y="6801"/>
                      </a:lnTo>
                      <a:lnTo>
                        <a:pt x="1549" y="6843"/>
                      </a:lnTo>
                      <a:lnTo>
                        <a:pt x="1486" y="6801"/>
                      </a:lnTo>
                      <a:lnTo>
                        <a:pt x="1507" y="6759"/>
                      </a:lnTo>
                      <a:lnTo>
                        <a:pt x="1653" y="6759"/>
                      </a:lnTo>
                      <a:lnTo>
                        <a:pt x="1800" y="6696"/>
                      </a:lnTo>
                      <a:lnTo>
                        <a:pt x="1821" y="6487"/>
                      </a:lnTo>
                      <a:lnTo>
                        <a:pt x="1800" y="6382"/>
                      </a:lnTo>
                      <a:lnTo>
                        <a:pt x="1695" y="6403"/>
                      </a:lnTo>
                      <a:lnTo>
                        <a:pt x="1591" y="6424"/>
                      </a:lnTo>
                      <a:lnTo>
                        <a:pt x="1632" y="6382"/>
                      </a:lnTo>
                      <a:lnTo>
                        <a:pt x="1800" y="6319"/>
                      </a:lnTo>
                      <a:lnTo>
                        <a:pt x="1821" y="6236"/>
                      </a:lnTo>
                      <a:lnTo>
                        <a:pt x="1779" y="6194"/>
                      </a:lnTo>
                      <a:lnTo>
                        <a:pt x="1570" y="6194"/>
                      </a:lnTo>
                      <a:lnTo>
                        <a:pt x="1423" y="6173"/>
                      </a:lnTo>
                      <a:lnTo>
                        <a:pt x="1423" y="6110"/>
                      </a:lnTo>
                      <a:lnTo>
                        <a:pt x="1507" y="6068"/>
                      </a:lnTo>
                      <a:lnTo>
                        <a:pt x="1465" y="6006"/>
                      </a:lnTo>
                      <a:lnTo>
                        <a:pt x="1465" y="5922"/>
                      </a:lnTo>
                      <a:lnTo>
                        <a:pt x="1507" y="5964"/>
                      </a:lnTo>
                      <a:lnTo>
                        <a:pt x="1570" y="6068"/>
                      </a:lnTo>
                      <a:lnTo>
                        <a:pt x="1674" y="6110"/>
                      </a:lnTo>
                      <a:lnTo>
                        <a:pt x="1821" y="6110"/>
                      </a:lnTo>
                      <a:lnTo>
                        <a:pt x="1842" y="6068"/>
                      </a:lnTo>
                      <a:lnTo>
                        <a:pt x="1925" y="6027"/>
                      </a:lnTo>
                      <a:lnTo>
                        <a:pt x="1988" y="5901"/>
                      </a:lnTo>
                      <a:lnTo>
                        <a:pt x="1988" y="5775"/>
                      </a:lnTo>
                      <a:lnTo>
                        <a:pt x="2051" y="5650"/>
                      </a:lnTo>
                      <a:lnTo>
                        <a:pt x="2093" y="5545"/>
                      </a:lnTo>
                      <a:lnTo>
                        <a:pt x="2009" y="5462"/>
                      </a:lnTo>
                      <a:lnTo>
                        <a:pt x="1946" y="5336"/>
                      </a:lnTo>
                      <a:lnTo>
                        <a:pt x="1842" y="5294"/>
                      </a:lnTo>
                      <a:lnTo>
                        <a:pt x="1779" y="5294"/>
                      </a:lnTo>
                      <a:lnTo>
                        <a:pt x="1716" y="5252"/>
                      </a:lnTo>
                      <a:lnTo>
                        <a:pt x="1800" y="5231"/>
                      </a:lnTo>
                      <a:lnTo>
                        <a:pt x="1884" y="5252"/>
                      </a:lnTo>
                      <a:lnTo>
                        <a:pt x="1946" y="5231"/>
                      </a:lnTo>
                      <a:lnTo>
                        <a:pt x="2009" y="5294"/>
                      </a:lnTo>
                      <a:lnTo>
                        <a:pt x="2009" y="5378"/>
                      </a:lnTo>
                      <a:lnTo>
                        <a:pt x="2051" y="5399"/>
                      </a:lnTo>
                      <a:lnTo>
                        <a:pt x="2114" y="5336"/>
                      </a:lnTo>
                      <a:lnTo>
                        <a:pt x="2051" y="5148"/>
                      </a:lnTo>
                      <a:lnTo>
                        <a:pt x="1925" y="4980"/>
                      </a:lnTo>
                      <a:lnTo>
                        <a:pt x="1821" y="4834"/>
                      </a:lnTo>
                      <a:lnTo>
                        <a:pt x="1842" y="4771"/>
                      </a:lnTo>
                      <a:lnTo>
                        <a:pt x="1925" y="4855"/>
                      </a:lnTo>
                      <a:lnTo>
                        <a:pt x="1946" y="4938"/>
                      </a:lnTo>
                      <a:lnTo>
                        <a:pt x="2051" y="4980"/>
                      </a:lnTo>
                      <a:lnTo>
                        <a:pt x="2156" y="5022"/>
                      </a:lnTo>
                      <a:lnTo>
                        <a:pt x="2197" y="4938"/>
                      </a:lnTo>
                      <a:lnTo>
                        <a:pt x="2197" y="4855"/>
                      </a:lnTo>
                      <a:lnTo>
                        <a:pt x="2135" y="4813"/>
                      </a:lnTo>
                      <a:lnTo>
                        <a:pt x="2135" y="4729"/>
                      </a:lnTo>
                      <a:lnTo>
                        <a:pt x="2218" y="4625"/>
                      </a:lnTo>
                      <a:lnTo>
                        <a:pt x="2218" y="4520"/>
                      </a:lnTo>
                      <a:lnTo>
                        <a:pt x="2135" y="4415"/>
                      </a:lnTo>
                      <a:lnTo>
                        <a:pt x="2009" y="4248"/>
                      </a:lnTo>
                      <a:lnTo>
                        <a:pt x="2093" y="4248"/>
                      </a:lnTo>
                      <a:lnTo>
                        <a:pt x="2197" y="4332"/>
                      </a:lnTo>
                      <a:lnTo>
                        <a:pt x="2260" y="4311"/>
                      </a:lnTo>
                      <a:lnTo>
                        <a:pt x="2323" y="4185"/>
                      </a:lnTo>
                      <a:lnTo>
                        <a:pt x="2302" y="4143"/>
                      </a:lnTo>
                      <a:lnTo>
                        <a:pt x="2218" y="4143"/>
                      </a:lnTo>
                      <a:lnTo>
                        <a:pt x="2218" y="3997"/>
                      </a:lnTo>
                      <a:lnTo>
                        <a:pt x="2302" y="3976"/>
                      </a:lnTo>
                      <a:lnTo>
                        <a:pt x="2407" y="4039"/>
                      </a:lnTo>
                      <a:lnTo>
                        <a:pt x="2553" y="4102"/>
                      </a:lnTo>
                      <a:lnTo>
                        <a:pt x="2616" y="4018"/>
                      </a:lnTo>
                      <a:lnTo>
                        <a:pt x="2532" y="3976"/>
                      </a:lnTo>
                      <a:lnTo>
                        <a:pt x="2532" y="3913"/>
                      </a:lnTo>
                      <a:lnTo>
                        <a:pt x="2616" y="3913"/>
                      </a:lnTo>
                      <a:lnTo>
                        <a:pt x="2679" y="3934"/>
                      </a:lnTo>
                      <a:lnTo>
                        <a:pt x="2762" y="3871"/>
                      </a:lnTo>
                      <a:lnTo>
                        <a:pt x="2762" y="3767"/>
                      </a:lnTo>
                      <a:lnTo>
                        <a:pt x="2741" y="3704"/>
                      </a:lnTo>
                      <a:lnTo>
                        <a:pt x="2762" y="3662"/>
                      </a:lnTo>
                      <a:lnTo>
                        <a:pt x="2930" y="3578"/>
                      </a:lnTo>
                      <a:lnTo>
                        <a:pt x="2951" y="3495"/>
                      </a:lnTo>
                      <a:lnTo>
                        <a:pt x="2846" y="3453"/>
                      </a:lnTo>
                      <a:lnTo>
                        <a:pt x="2783" y="3369"/>
                      </a:lnTo>
                      <a:lnTo>
                        <a:pt x="2846" y="3265"/>
                      </a:lnTo>
                      <a:lnTo>
                        <a:pt x="2888" y="3369"/>
                      </a:lnTo>
                      <a:lnTo>
                        <a:pt x="2972" y="3306"/>
                      </a:lnTo>
                      <a:lnTo>
                        <a:pt x="3139" y="3097"/>
                      </a:lnTo>
                      <a:lnTo>
                        <a:pt x="3181" y="2972"/>
                      </a:lnTo>
                      <a:lnTo>
                        <a:pt x="3265" y="2930"/>
                      </a:lnTo>
                      <a:lnTo>
                        <a:pt x="3285" y="2783"/>
                      </a:lnTo>
                      <a:lnTo>
                        <a:pt x="3453" y="2679"/>
                      </a:lnTo>
                      <a:lnTo>
                        <a:pt x="3516" y="2532"/>
                      </a:lnTo>
                      <a:lnTo>
                        <a:pt x="3599" y="2323"/>
                      </a:lnTo>
                      <a:lnTo>
                        <a:pt x="3683" y="2323"/>
                      </a:lnTo>
                      <a:lnTo>
                        <a:pt x="3892" y="2156"/>
                      </a:lnTo>
                      <a:lnTo>
                        <a:pt x="4122" y="1905"/>
                      </a:lnTo>
                      <a:lnTo>
                        <a:pt x="4311" y="1737"/>
                      </a:lnTo>
                      <a:lnTo>
                        <a:pt x="4394" y="1737"/>
                      </a:lnTo>
                      <a:lnTo>
                        <a:pt x="4541" y="1612"/>
                      </a:lnTo>
                      <a:lnTo>
                        <a:pt x="4729" y="1570"/>
                      </a:lnTo>
                      <a:lnTo>
                        <a:pt x="4834" y="1486"/>
                      </a:lnTo>
                      <a:lnTo>
                        <a:pt x="4980" y="1277"/>
                      </a:lnTo>
                      <a:lnTo>
                        <a:pt x="5064" y="1214"/>
                      </a:lnTo>
                      <a:lnTo>
                        <a:pt x="5127" y="1214"/>
                      </a:lnTo>
                      <a:lnTo>
                        <a:pt x="5190" y="1193"/>
                      </a:lnTo>
                      <a:lnTo>
                        <a:pt x="5190" y="1109"/>
                      </a:lnTo>
                      <a:lnTo>
                        <a:pt x="5169" y="1068"/>
                      </a:lnTo>
                      <a:lnTo>
                        <a:pt x="5231" y="963"/>
                      </a:lnTo>
                      <a:lnTo>
                        <a:pt x="5190" y="858"/>
                      </a:lnTo>
                      <a:lnTo>
                        <a:pt x="5190" y="691"/>
                      </a:lnTo>
                      <a:lnTo>
                        <a:pt x="5169" y="670"/>
                      </a:lnTo>
                      <a:lnTo>
                        <a:pt x="5085" y="670"/>
                      </a:lnTo>
                      <a:lnTo>
                        <a:pt x="5085" y="524"/>
                      </a:lnTo>
                      <a:lnTo>
                        <a:pt x="5148" y="377"/>
                      </a:lnTo>
                      <a:lnTo>
                        <a:pt x="5127" y="335"/>
                      </a:lnTo>
                      <a:lnTo>
                        <a:pt x="5022" y="314"/>
                      </a:lnTo>
                      <a:lnTo>
                        <a:pt x="4959" y="252"/>
                      </a:lnTo>
                      <a:lnTo>
                        <a:pt x="4855" y="231"/>
                      </a:lnTo>
                      <a:lnTo>
                        <a:pt x="4813" y="147"/>
                      </a:lnTo>
                      <a:lnTo>
                        <a:pt x="4813" y="42"/>
                      </a:lnTo>
                      <a:lnTo>
                        <a:pt x="475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0" name="Google Shape;2890;p60"/>
                <p:cNvSpPr/>
                <p:nvPr/>
              </p:nvSpPr>
              <p:spPr>
                <a:xfrm>
                  <a:off x="4015475" y="1586100"/>
                  <a:ext cx="1901975" cy="1017450"/>
                </a:xfrm>
                <a:custGeom>
                  <a:rect b="b" l="l" r="r" t="t"/>
                  <a:pathLst>
                    <a:path extrusionOk="0" h="40698" w="76079">
                      <a:moveTo>
                        <a:pt x="27578" y="1"/>
                      </a:moveTo>
                      <a:lnTo>
                        <a:pt x="27431" y="126"/>
                      </a:lnTo>
                      <a:lnTo>
                        <a:pt x="27389" y="231"/>
                      </a:lnTo>
                      <a:lnTo>
                        <a:pt x="27285" y="273"/>
                      </a:lnTo>
                      <a:lnTo>
                        <a:pt x="27368" y="377"/>
                      </a:lnTo>
                      <a:lnTo>
                        <a:pt x="27264" y="482"/>
                      </a:lnTo>
                      <a:lnTo>
                        <a:pt x="27243" y="649"/>
                      </a:lnTo>
                      <a:lnTo>
                        <a:pt x="27285" y="796"/>
                      </a:lnTo>
                      <a:lnTo>
                        <a:pt x="27159" y="921"/>
                      </a:lnTo>
                      <a:lnTo>
                        <a:pt x="27138" y="1444"/>
                      </a:lnTo>
                      <a:lnTo>
                        <a:pt x="27264" y="1570"/>
                      </a:lnTo>
                      <a:lnTo>
                        <a:pt x="27264" y="1695"/>
                      </a:lnTo>
                      <a:lnTo>
                        <a:pt x="27159" y="1695"/>
                      </a:lnTo>
                      <a:lnTo>
                        <a:pt x="27180" y="1842"/>
                      </a:lnTo>
                      <a:lnTo>
                        <a:pt x="27285" y="1967"/>
                      </a:lnTo>
                      <a:lnTo>
                        <a:pt x="27389" y="1967"/>
                      </a:lnTo>
                      <a:lnTo>
                        <a:pt x="27536" y="2156"/>
                      </a:lnTo>
                      <a:lnTo>
                        <a:pt x="27682" y="2177"/>
                      </a:lnTo>
                      <a:lnTo>
                        <a:pt x="27536" y="2281"/>
                      </a:lnTo>
                      <a:lnTo>
                        <a:pt x="27578" y="2407"/>
                      </a:lnTo>
                      <a:lnTo>
                        <a:pt x="27578" y="2491"/>
                      </a:lnTo>
                      <a:lnTo>
                        <a:pt x="27787" y="2511"/>
                      </a:lnTo>
                      <a:lnTo>
                        <a:pt x="27912" y="2470"/>
                      </a:lnTo>
                      <a:lnTo>
                        <a:pt x="28101" y="2532"/>
                      </a:lnTo>
                      <a:lnTo>
                        <a:pt x="28289" y="2532"/>
                      </a:lnTo>
                      <a:lnTo>
                        <a:pt x="28331" y="2616"/>
                      </a:lnTo>
                      <a:lnTo>
                        <a:pt x="28226" y="2700"/>
                      </a:lnTo>
                      <a:lnTo>
                        <a:pt x="28122" y="2679"/>
                      </a:lnTo>
                      <a:lnTo>
                        <a:pt x="28059" y="2700"/>
                      </a:lnTo>
                      <a:lnTo>
                        <a:pt x="27933" y="2616"/>
                      </a:lnTo>
                      <a:lnTo>
                        <a:pt x="27661" y="2721"/>
                      </a:lnTo>
                      <a:lnTo>
                        <a:pt x="27578" y="2679"/>
                      </a:lnTo>
                      <a:lnTo>
                        <a:pt x="27473" y="2721"/>
                      </a:lnTo>
                      <a:lnTo>
                        <a:pt x="27368" y="2700"/>
                      </a:lnTo>
                      <a:lnTo>
                        <a:pt x="27264" y="2700"/>
                      </a:lnTo>
                      <a:lnTo>
                        <a:pt x="27201" y="2783"/>
                      </a:lnTo>
                      <a:lnTo>
                        <a:pt x="26950" y="2783"/>
                      </a:lnTo>
                      <a:lnTo>
                        <a:pt x="26887" y="2888"/>
                      </a:lnTo>
                      <a:lnTo>
                        <a:pt x="26908" y="2930"/>
                      </a:lnTo>
                      <a:lnTo>
                        <a:pt x="27034" y="2951"/>
                      </a:lnTo>
                      <a:lnTo>
                        <a:pt x="27054" y="3055"/>
                      </a:lnTo>
                      <a:lnTo>
                        <a:pt x="27201" y="3035"/>
                      </a:lnTo>
                      <a:lnTo>
                        <a:pt x="27264" y="3097"/>
                      </a:lnTo>
                      <a:lnTo>
                        <a:pt x="27410" y="3014"/>
                      </a:lnTo>
                      <a:lnTo>
                        <a:pt x="27515" y="3160"/>
                      </a:lnTo>
                      <a:lnTo>
                        <a:pt x="27661" y="3265"/>
                      </a:lnTo>
                      <a:lnTo>
                        <a:pt x="27787" y="3516"/>
                      </a:lnTo>
                      <a:lnTo>
                        <a:pt x="27682" y="3746"/>
                      </a:lnTo>
                      <a:lnTo>
                        <a:pt x="27410" y="4018"/>
                      </a:lnTo>
                      <a:lnTo>
                        <a:pt x="27515" y="3746"/>
                      </a:lnTo>
                      <a:lnTo>
                        <a:pt x="27431" y="3662"/>
                      </a:lnTo>
                      <a:lnTo>
                        <a:pt x="27431" y="3495"/>
                      </a:lnTo>
                      <a:lnTo>
                        <a:pt x="27243" y="3453"/>
                      </a:lnTo>
                      <a:lnTo>
                        <a:pt x="27180" y="3432"/>
                      </a:lnTo>
                      <a:lnTo>
                        <a:pt x="27180" y="3348"/>
                      </a:lnTo>
                      <a:lnTo>
                        <a:pt x="27117" y="3327"/>
                      </a:lnTo>
                      <a:lnTo>
                        <a:pt x="27013" y="3411"/>
                      </a:lnTo>
                      <a:lnTo>
                        <a:pt x="26845" y="3411"/>
                      </a:lnTo>
                      <a:lnTo>
                        <a:pt x="26720" y="3537"/>
                      </a:lnTo>
                      <a:lnTo>
                        <a:pt x="26845" y="3599"/>
                      </a:lnTo>
                      <a:lnTo>
                        <a:pt x="26803" y="3662"/>
                      </a:lnTo>
                      <a:lnTo>
                        <a:pt x="26657" y="3662"/>
                      </a:lnTo>
                      <a:lnTo>
                        <a:pt x="26741" y="3767"/>
                      </a:lnTo>
                      <a:lnTo>
                        <a:pt x="26720" y="3851"/>
                      </a:lnTo>
                      <a:lnTo>
                        <a:pt x="26552" y="3976"/>
                      </a:lnTo>
                      <a:lnTo>
                        <a:pt x="26531" y="3851"/>
                      </a:lnTo>
                      <a:lnTo>
                        <a:pt x="26490" y="3851"/>
                      </a:lnTo>
                      <a:lnTo>
                        <a:pt x="26406" y="3913"/>
                      </a:lnTo>
                      <a:lnTo>
                        <a:pt x="26448" y="4039"/>
                      </a:lnTo>
                      <a:lnTo>
                        <a:pt x="26406" y="4164"/>
                      </a:lnTo>
                      <a:lnTo>
                        <a:pt x="26301" y="4164"/>
                      </a:lnTo>
                      <a:lnTo>
                        <a:pt x="26280" y="3976"/>
                      </a:lnTo>
                      <a:lnTo>
                        <a:pt x="26176" y="3871"/>
                      </a:lnTo>
                      <a:lnTo>
                        <a:pt x="26134" y="3934"/>
                      </a:lnTo>
                      <a:lnTo>
                        <a:pt x="26176" y="4039"/>
                      </a:lnTo>
                      <a:lnTo>
                        <a:pt x="26071" y="4227"/>
                      </a:lnTo>
                      <a:lnTo>
                        <a:pt x="26008" y="4374"/>
                      </a:lnTo>
                      <a:lnTo>
                        <a:pt x="25883" y="4290"/>
                      </a:lnTo>
                      <a:lnTo>
                        <a:pt x="25883" y="4227"/>
                      </a:lnTo>
                      <a:lnTo>
                        <a:pt x="26008" y="3955"/>
                      </a:lnTo>
                      <a:lnTo>
                        <a:pt x="25966" y="3851"/>
                      </a:lnTo>
                      <a:lnTo>
                        <a:pt x="25820" y="3830"/>
                      </a:lnTo>
                      <a:lnTo>
                        <a:pt x="25506" y="3934"/>
                      </a:lnTo>
                      <a:lnTo>
                        <a:pt x="25401" y="3871"/>
                      </a:lnTo>
                      <a:lnTo>
                        <a:pt x="25255" y="4018"/>
                      </a:lnTo>
                      <a:lnTo>
                        <a:pt x="25150" y="3976"/>
                      </a:lnTo>
                      <a:lnTo>
                        <a:pt x="25046" y="3934"/>
                      </a:lnTo>
                      <a:lnTo>
                        <a:pt x="24878" y="3955"/>
                      </a:lnTo>
                      <a:lnTo>
                        <a:pt x="25025" y="4081"/>
                      </a:lnTo>
                      <a:lnTo>
                        <a:pt x="24941" y="4164"/>
                      </a:lnTo>
                      <a:lnTo>
                        <a:pt x="24920" y="4143"/>
                      </a:lnTo>
                      <a:lnTo>
                        <a:pt x="24878" y="4081"/>
                      </a:lnTo>
                      <a:lnTo>
                        <a:pt x="24837" y="4060"/>
                      </a:lnTo>
                      <a:lnTo>
                        <a:pt x="24774" y="4164"/>
                      </a:lnTo>
                      <a:lnTo>
                        <a:pt x="24732" y="4227"/>
                      </a:lnTo>
                      <a:lnTo>
                        <a:pt x="24732" y="4478"/>
                      </a:lnTo>
                      <a:lnTo>
                        <a:pt x="24816" y="4562"/>
                      </a:lnTo>
                      <a:lnTo>
                        <a:pt x="24941" y="4436"/>
                      </a:lnTo>
                      <a:lnTo>
                        <a:pt x="25025" y="4478"/>
                      </a:lnTo>
                      <a:lnTo>
                        <a:pt x="25192" y="4353"/>
                      </a:lnTo>
                      <a:lnTo>
                        <a:pt x="25276" y="4374"/>
                      </a:lnTo>
                      <a:lnTo>
                        <a:pt x="25255" y="4478"/>
                      </a:lnTo>
                      <a:lnTo>
                        <a:pt x="24941" y="4604"/>
                      </a:lnTo>
                      <a:lnTo>
                        <a:pt x="24878" y="4750"/>
                      </a:lnTo>
                      <a:lnTo>
                        <a:pt x="24753" y="4813"/>
                      </a:lnTo>
                      <a:lnTo>
                        <a:pt x="24502" y="4855"/>
                      </a:lnTo>
                      <a:lnTo>
                        <a:pt x="24460" y="4918"/>
                      </a:lnTo>
                      <a:lnTo>
                        <a:pt x="24523" y="5001"/>
                      </a:lnTo>
                      <a:lnTo>
                        <a:pt x="24313" y="5064"/>
                      </a:lnTo>
                      <a:lnTo>
                        <a:pt x="24209" y="5001"/>
                      </a:lnTo>
                      <a:lnTo>
                        <a:pt x="24146" y="5022"/>
                      </a:lnTo>
                      <a:lnTo>
                        <a:pt x="24125" y="5127"/>
                      </a:lnTo>
                      <a:lnTo>
                        <a:pt x="24041" y="5169"/>
                      </a:lnTo>
                      <a:lnTo>
                        <a:pt x="23895" y="5211"/>
                      </a:lnTo>
                      <a:lnTo>
                        <a:pt x="23832" y="5294"/>
                      </a:lnTo>
                      <a:lnTo>
                        <a:pt x="23916" y="5399"/>
                      </a:lnTo>
                      <a:lnTo>
                        <a:pt x="23874" y="5399"/>
                      </a:lnTo>
                      <a:lnTo>
                        <a:pt x="23832" y="5504"/>
                      </a:lnTo>
                      <a:lnTo>
                        <a:pt x="23790" y="5524"/>
                      </a:lnTo>
                      <a:lnTo>
                        <a:pt x="23728" y="5441"/>
                      </a:lnTo>
                      <a:lnTo>
                        <a:pt x="23686" y="5441"/>
                      </a:lnTo>
                      <a:lnTo>
                        <a:pt x="23581" y="5608"/>
                      </a:lnTo>
                      <a:lnTo>
                        <a:pt x="23602" y="5650"/>
                      </a:lnTo>
                      <a:lnTo>
                        <a:pt x="23560" y="5713"/>
                      </a:lnTo>
                      <a:lnTo>
                        <a:pt x="23560" y="5817"/>
                      </a:lnTo>
                      <a:lnTo>
                        <a:pt x="23456" y="5943"/>
                      </a:lnTo>
                      <a:lnTo>
                        <a:pt x="23477" y="6048"/>
                      </a:lnTo>
                      <a:lnTo>
                        <a:pt x="23309" y="6110"/>
                      </a:lnTo>
                      <a:lnTo>
                        <a:pt x="23142" y="6110"/>
                      </a:lnTo>
                      <a:lnTo>
                        <a:pt x="23037" y="6173"/>
                      </a:lnTo>
                      <a:lnTo>
                        <a:pt x="23037" y="6278"/>
                      </a:lnTo>
                      <a:lnTo>
                        <a:pt x="23100" y="6278"/>
                      </a:lnTo>
                      <a:lnTo>
                        <a:pt x="23163" y="6215"/>
                      </a:lnTo>
                      <a:lnTo>
                        <a:pt x="23414" y="6257"/>
                      </a:lnTo>
                      <a:lnTo>
                        <a:pt x="23372" y="6340"/>
                      </a:lnTo>
                      <a:lnTo>
                        <a:pt x="23246" y="6320"/>
                      </a:lnTo>
                      <a:lnTo>
                        <a:pt x="23204" y="6361"/>
                      </a:lnTo>
                      <a:lnTo>
                        <a:pt x="23288" y="6445"/>
                      </a:lnTo>
                      <a:lnTo>
                        <a:pt x="23267" y="6675"/>
                      </a:lnTo>
                      <a:lnTo>
                        <a:pt x="23163" y="6759"/>
                      </a:lnTo>
                      <a:lnTo>
                        <a:pt x="23184" y="6843"/>
                      </a:lnTo>
                      <a:lnTo>
                        <a:pt x="23163" y="6947"/>
                      </a:lnTo>
                      <a:lnTo>
                        <a:pt x="23037" y="6759"/>
                      </a:lnTo>
                      <a:lnTo>
                        <a:pt x="22932" y="6780"/>
                      </a:lnTo>
                      <a:lnTo>
                        <a:pt x="22786" y="6633"/>
                      </a:lnTo>
                      <a:lnTo>
                        <a:pt x="22723" y="6592"/>
                      </a:lnTo>
                      <a:lnTo>
                        <a:pt x="22681" y="6654"/>
                      </a:lnTo>
                      <a:lnTo>
                        <a:pt x="22765" y="6738"/>
                      </a:lnTo>
                      <a:lnTo>
                        <a:pt x="22765" y="6843"/>
                      </a:lnTo>
                      <a:lnTo>
                        <a:pt x="22723" y="6905"/>
                      </a:lnTo>
                      <a:lnTo>
                        <a:pt x="22786" y="7010"/>
                      </a:lnTo>
                      <a:lnTo>
                        <a:pt x="22891" y="6968"/>
                      </a:lnTo>
                      <a:lnTo>
                        <a:pt x="23079" y="7010"/>
                      </a:lnTo>
                      <a:lnTo>
                        <a:pt x="23204" y="7052"/>
                      </a:lnTo>
                      <a:lnTo>
                        <a:pt x="23246" y="7156"/>
                      </a:lnTo>
                      <a:lnTo>
                        <a:pt x="23351" y="7219"/>
                      </a:lnTo>
                      <a:lnTo>
                        <a:pt x="23456" y="7198"/>
                      </a:lnTo>
                      <a:lnTo>
                        <a:pt x="23497" y="7177"/>
                      </a:lnTo>
                      <a:lnTo>
                        <a:pt x="23560" y="7261"/>
                      </a:lnTo>
                      <a:lnTo>
                        <a:pt x="23414" y="7303"/>
                      </a:lnTo>
                      <a:lnTo>
                        <a:pt x="23288" y="7303"/>
                      </a:lnTo>
                      <a:lnTo>
                        <a:pt x="23184" y="7198"/>
                      </a:lnTo>
                      <a:lnTo>
                        <a:pt x="23142" y="7219"/>
                      </a:lnTo>
                      <a:lnTo>
                        <a:pt x="23100" y="7303"/>
                      </a:lnTo>
                      <a:lnTo>
                        <a:pt x="23058" y="7366"/>
                      </a:lnTo>
                      <a:lnTo>
                        <a:pt x="23184" y="7512"/>
                      </a:lnTo>
                      <a:lnTo>
                        <a:pt x="23267" y="7470"/>
                      </a:lnTo>
                      <a:lnTo>
                        <a:pt x="23456" y="7470"/>
                      </a:lnTo>
                      <a:lnTo>
                        <a:pt x="23497" y="7617"/>
                      </a:lnTo>
                      <a:lnTo>
                        <a:pt x="23581" y="7680"/>
                      </a:lnTo>
                      <a:lnTo>
                        <a:pt x="23623" y="7596"/>
                      </a:lnTo>
                      <a:lnTo>
                        <a:pt x="23811" y="7596"/>
                      </a:lnTo>
                      <a:lnTo>
                        <a:pt x="23790" y="7701"/>
                      </a:lnTo>
                      <a:lnTo>
                        <a:pt x="23937" y="7805"/>
                      </a:lnTo>
                      <a:lnTo>
                        <a:pt x="24083" y="7805"/>
                      </a:lnTo>
                      <a:lnTo>
                        <a:pt x="24146" y="7952"/>
                      </a:lnTo>
                      <a:lnTo>
                        <a:pt x="24083" y="8161"/>
                      </a:lnTo>
                      <a:lnTo>
                        <a:pt x="23832" y="8307"/>
                      </a:lnTo>
                      <a:lnTo>
                        <a:pt x="23769" y="8433"/>
                      </a:lnTo>
                      <a:lnTo>
                        <a:pt x="23769" y="8517"/>
                      </a:lnTo>
                      <a:lnTo>
                        <a:pt x="23979" y="8726"/>
                      </a:lnTo>
                      <a:lnTo>
                        <a:pt x="24104" y="8768"/>
                      </a:lnTo>
                      <a:lnTo>
                        <a:pt x="23895" y="8768"/>
                      </a:lnTo>
                      <a:lnTo>
                        <a:pt x="23665" y="8579"/>
                      </a:lnTo>
                      <a:lnTo>
                        <a:pt x="23665" y="8454"/>
                      </a:lnTo>
                      <a:lnTo>
                        <a:pt x="23769" y="8224"/>
                      </a:lnTo>
                      <a:lnTo>
                        <a:pt x="23832" y="8161"/>
                      </a:lnTo>
                      <a:lnTo>
                        <a:pt x="23832" y="8098"/>
                      </a:lnTo>
                      <a:lnTo>
                        <a:pt x="23895" y="7952"/>
                      </a:lnTo>
                      <a:lnTo>
                        <a:pt x="23832" y="7910"/>
                      </a:lnTo>
                      <a:lnTo>
                        <a:pt x="23456" y="8098"/>
                      </a:lnTo>
                      <a:lnTo>
                        <a:pt x="23246" y="8161"/>
                      </a:lnTo>
                      <a:lnTo>
                        <a:pt x="23184" y="8307"/>
                      </a:lnTo>
                      <a:lnTo>
                        <a:pt x="23058" y="8349"/>
                      </a:lnTo>
                      <a:lnTo>
                        <a:pt x="22953" y="8307"/>
                      </a:lnTo>
                      <a:lnTo>
                        <a:pt x="22828" y="8328"/>
                      </a:lnTo>
                      <a:lnTo>
                        <a:pt x="22660" y="8454"/>
                      </a:lnTo>
                      <a:lnTo>
                        <a:pt x="22221" y="8621"/>
                      </a:lnTo>
                      <a:lnTo>
                        <a:pt x="21907" y="8684"/>
                      </a:lnTo>
                      <a:lnTo>
                        <a:pt x="21782" y="8684"/>
                      </a:lnTo>
                      <a:lnTo>
                        <a:pt x="21614" y="8851"/>
                      </a:lnTo>
                      <a:lnTo>
                        <a:pt x="21468" y="8851"/>
                      </a:lnTo>
                      <a:lnTo>
                        <a:pt x="21384" y="8935"/>
                      </a:lnTo>
                      <a:lnTo>
                        <a:pt x="21510" y="9040"/>
                      </a:lnTo>
                      <a:lnTo>
                        <a:pt x="21510" y="9165"/>
                      </a:lnTo>
                      <a:lnTo>
                        <a:pt x="21489" y="9291"/>
                      </a:lnTo>
                      <a:lnTo>
                        <a:pt x="21572" y="9374"/>
                      </a:lnTo>
                      <a:lnTo>
                        <a:pt x="21677" y="9374"/>
                      </a:lnTo>
                      <a:lnTo>
                        <a:pt x="21698" y="9458"/>
                      </a:lnTo>
                      <a:lnTo>
                        <a:pt x="21635" y="9521"/>
                      </a:lnTo>
                      <a:lnTo>
                        <a:pt x="21844" y="9667"/>
                      </a:lnTo>
                      <a:lnTo>
                        <a:pt x="22012" y="9918"/>
                      </a:lnTo>
                      <a:lnTo>
                        <a:pt x="22012" y="10128"/>
                      </a:lnTo>
                      <a:lnTo>
                        <a:pt x="22054" y="10232"/>
                      </a:lnTo>
                      <a:lnTo>
                        <a:pt x="22116" y="10232"/>
                      </a:lnTo>
                      <a:lnTo>
                        <a:pt x="22137" y="10400"/>
                      </a:lnTo>
                      <a:lnTo>
                        <a:pt x="22305" y="10504"/>
                      </a:lnTo>
                      <a:lnTo>
                        <a:pt x="22430" y="10462"/>
                      </a:lnTo>
                      <a:lnTo>
                        <a:pt x="22828" y="10504"/>
                      </a:lnTo>
                      <a:lnTo>
                        <a:pt x="22953" y="10421"/>
                      </a:lnTo>
                      <a:lnTo>
                        <a:pt x="22953" y="10504"/>
                      </a:lnTo>
                      <a:lnTo>
                        <a:pt x="22995" y="10609"/>
                      </a:lnTo>
                      <a:lnTo>
                        <a:pt x="22995" y="10755"/>
                      </a:lnTo>
                      <a:lnTo>
                        <a:pt x="23184" y="10839"/>
                      </a:lnTo>
                      <a:lnTo>
                        <a:pt x="23288" y="10986"/>
                      </a:lnTo>
                      <a:lnTo>
                        <a:pt x="23581" y="10986"/>
                      </a:lnTo>
                      <a:lnTo>
                        <a:pt x="23790" y="11132"/>
                      </a:lnTo>
                      <a:lnTo>
                        <a:pt x="23874" y="11132"/>
                      </a:lnTo>
                      <a:lnTo>
                        <a:pt x="23979" y="11258"/>
                      </a:lnTo>
                      <a:lnTo>
                        <a:pt x="24000" y="11550"/>
                      </a:lnTo>
                      <a:lnTo>
                        <a:pt x="24041" y="11676"/>
                      </a:lnTo>
                      <a:lnTo>
                        <a:pt x="24000" y="11864"/>
                      </a:lnTo>
                      <a:lnTo>
                        <a:pt x="24125" y="12011"/>
                      </a:lnTo>
                      <a:lnTo>
                        <a:pt x="24230" y="12094"/>
                      </a:lnTo>
                      <a:lnTo>
                        <a:pt x="24418" y="12346"/>
                      </a:lnTo>
                      <a:lnTo>
                        <a:pt x="24502" y="12618"/>
                      </a:lnTo>
                      <a:lnTo>
                        <a:pt x="24648" y="12743"/>
                      </a:lnTo>
                      <a:lnTo>
                        <a:pt x="24711" y="12869"/>
                      </a:lnTo>
                      <a:lnTo>
                        <a:pt x="24585" y="13141"/>
                      </a:lnTo>
                      <a:lnTo>
                        <a:pt x="24502" y="13162"/>
                      </a:lnTo>
                      <a:lnTo>
                        <a:pt x="24418" y="13141"/>
                      </a:lnTo>
                      <a:lnTo>
                        <a:pt x="24418" y="13141"/>
                      </a:lnTo>
                      <a:lnTo>
                        <a:pt x="24523" y="13287"/>
                      </a:lnTo>
                      <a:lnTo>
                        <a:pt x="24732" y="13329"/>
                      </a:lnTo>
                      <a:lnTo>
                        <a:pt x="24837" y="13392"/>
                      </a:lnTo>
                      <a:lnTo>
                        <a:pt x="25046" y="13643"/>
                      </a:lnTo>
                      <a:lnTo>
                        <a:pt x="25255" y="13706"/>
                      </a:lnTo>
                      <a:lnTo>
                        <a:pt x="25276" y="13685"/>
                      </a:lnTo>
                      <a:lnTo>
                        <a:pt x="25360" y="13706"/>
                      </a:lnTo>
                      <a:lnTo>
                        <a:pt x="25548" y="13559"/>
                      </a:lnTo>
                      <a:lnTo>
                        <a:pt x="25736" y="13517"/>
                      </a:lnTo>
                      <a:lnTo>
                        <a:pt x="25945" y="13685"/>
                      </a:lnTo>
                      <a:lnTo>
                        <a:pt x="26092" y="13747"/>
                      </a:lnTo>
                      <a:lnTo>
                        <a:pt x="26197" y="13747"/>
                      </a:lnTo>
                      <a:lnTo>
                        <a:pt x="26280" y="13894"/>
                      </a:lnTo>
                      <a:lnTo>
                        <a:pt x="26301" y="14124"/>
                      </a:lnTo>
                      <a:lnTo>
                        <a:pt x="26238" y="13915"/>
                      </a:lnTo>
                      <a:lnTo>
                        <a:pt x="26176" y="13810"/>
                      </a:lnTo>
                      <a:lnTo>
                        <a:pt x="25987" y="13810"/>
                      </a:lnTo>
                      <a:lnTo>
                        <a:pt x="25757" y="13643"/>
                      </a:lnTo>
                      <a:lnTo>
                        <a:pt x="25611" y="13643"/>
                      </a:lnTo>
                      <a:lnTo>
                        <a:pt x="25443" y="13810"/>
                      </a:lnTo>
                      <a:lnTo>
                        <a:pt x="25443" y="13978"/>
                      </a:lnTo>
                      <a:lnTo>
                        <a:pt x="25464" y="14061"/>
                      </a:lnTo>
                      <a:lnTo>
                        <a:pt x="25234" y="13810"/>
                      </a:lnTo>
                      <a:lnTo>
                        <a:pt x="24983" y="13810"/>
                      </a:lnTo>
                      <a:lnTo>
                        <a:pt x="24857" y="13706"/>
                      </a:lnTo>
                      <a:lnTo>
                        <a:pt x="24857" y="13580"/>
                      </a:lnTo>
                      <a:lnTo>
                        <a:pt x="24753" y="13434"/>
                      </a:lnTo>
                      <a:lnTo>
                        <a:pt x="24565" y="13371"/>
                      </a:lnTo>
                      <a:lnTo>
                        <a:pt x="24397" y="13371"/>
                      </a:lnTo>
                      <a:lnTo>
                        <a:pt x="24188" y="13245"/>
                      </a:lnTo>
                      <a:lnTo>
                        <a:pt x="24230" y="13182"/>
                      </a:lnTo>
                      <a:lnTo>
                        <a:pt x="24230" y="13057"/>
                      </a:lnTo>
                      <a:lnTo>
                        <a:pt x="24313" y="13015"/>
                      </a:lnTo>
                      <a:lnTo>
                        <a:pt x="24272" y="12910"/>
                      </a:lnTo>
                      <a:lnTo>
                        <a:pt x="24230" y="12638"/>
                      </a:lnTo>
                      <a:lnTo>
                        <a:pt x="24167" y="12429"/>
                      </a:lnTo>
                      <a:lnTo>
                        <a:pt x="24083" y="12387"/>
                      </a:lnTo>
                      <a:lnTo>
                        <a:pt x="24021" y="12555"/>
                      </a:lnTo>
                      <a:lnTo>
                        <a:pt x="23958" y="12597"/>
                      </a:lnTo>
                      <a:lnTo>
                        <a:pt x="23979" y="12743"/>
                      </a:lnTo>
                      <a:lnTo>
                        <a:pt x="23895" y="12827"/>
                      </a:lnTo>
                      <a:lnTo>
                        <a:pt x="23916" y="12910"/>
                      </a:lnTo>
                      <a:lnTo>
                        <a:pt x="23895" y="13036"/>
                      </a:lnTo>
                      <a:lnTo>
                        <a:pt x="23811" y="13036"/>
                      </a:lnTo>
                      <a:lnTo>
                        <a:pt x="23769" y="12659"/>
                      </a:lnTo>
                      <a:lnTo>
                        <a:pt x="23853" y="12555"/>
                      </a:lnTo>
                      <a:lnTo>
                        <a:pt x="23811" y="12429"/>
                      </a:lnTo>
                      <a:lnTo>
                        <a:pt x="23644" y="12283"/>
                      </a:lnTo>
                      <a:lnTo>
                        <a:pt x="23644" y="12094"/>
                      </a:lnTo>
                      <a:lnTo>
                        <a:pt x="23560" y="11969"/>
                      </a:lnTo>
                      <a:lnTo>
                        <a:pt x="23560" y="11802"/>
                      </a:lnTo>
                      <a:lnTo>
                        <a:pt x="23707" y="11697"/>
                      </a:lnTo>
                      <a:lnTo>
                        <a:pt x="23707" y="11613"/>
                      </a:lnTo>
                      <a:lnTo>
                        <a:pt x="23686" y="11509"/>
                      </a:lnTo>
                      <a:lnTo>
                        <a:pt x="23707" y="11299"/>
                      </a:lnTo>
                      <a:lnTo>
                        <a:pt x="23581" y="11278"/>
                      </a:lnTo>
                      <a:lnTo>
                        <a:pt x="23539" y="11299"/>
                      </a:lnTo>
                      <a:lnTo>
                        <a:pt x="23456" y="11216"/>
                      </a:lnTo>
                      <a:lnTo>
                        <a:pt x="23225" y="11383"/>
                      </a:lnTo>
                      <a:lnTo>
                        <a:pt x="22912" y="11425"/>
                      </a:lnTo>
                      <a:lnTo>
                        <a:pt x="22744" y="11425"/>
                      </a:lnTo>
                      <a:lnTo>
                        <a:pt x="22514" y="11195"/>
                      </a:lnTo>
                      <a:lnTo>
                        <a:pt x="22388" y="11111"/>
                      </a:lnTo>
                      <a:lnTo>
                        <a:pt x="22347" y="11006"/>
                      </a:lnTo>
                      <a:lnTo>
                        <a:pt x="22012" y="10965"/>
                      </a:lnTo>
                      <a:lnTo>
                        <a:pt x="21886" y="10860"/>
                      </a:lnTo>
                      <a:lnTo>
                        <a:pt x="21761" y="10693"/>
                      </a:lnTo>
                      <a:lnTo>
                        <a:pt x="21363" y="10693"/>
                      </a:lnTo>
                      <a:lnTo>
                        <a:pt x="21259" y="10651"/>
                      </a:lnTo>
                      <a:lnTo>
                        <a:pt x="21133" y="10734"/>
                      </a:lnTo>
                      <a:lnTo>
                        <a:pt x="20987" y="10944"/>
                      </a:lnTo>
                      <a:lnTo>
                        <a:pt x="20966" y="11069"/>
                      </a:lnTo>
                      <a:lnTo>
                        <a:pt x="20924" y="11111"/>
                      </a:lnTo>
                      <a:lnTo>
                        <a:pt x="20861" y="11090"/>
                      </a:lnTo>
                      <a:lnTo>
                        <a:pt x="20840" y="11174"/>
                      </a:lnTo>
                      <a:lnTo>
                        <a:pt x="20924" y="11258"/>
                      </a:lnTo>
                      <a:lnTo>
                        <a:pt x="21091" y="11132"/>
                      </a:lnTo>
                      <a:lnTo>
                        <a:pt x="21300" y="11174"/>
                      </a:lnTo>
                      <a:lnTo>
                        <a:pt x="21405" y="11383"/>
                      </a:lnTo>
                      <a:lnTo>
                        <a:pt x="21280" y="11613"/>
                      </a:lnTo>
                      <a:lnTo>
                        <a:pt x="21133" y="11655"/>
                      </a:lnTo>
                      <a:lnTo>
                        <a:pt x="20861" y="11550"/>
                      </a:lnTo>
                      <a:lnTo>
                        <a:pt x="20715" y="11362"/>
                      </a:lnTo>
                      <a:lnTo>
                        <a:pt x="20610" y="11362"/>
                      </a:lnTo>
                      <a:lnTo>
                        <a:pt x="20443" y="11467"/>
                      </a:lnTo>
                      <a:lnTo>
                        <a:pt x="20401" y="11550"/>
                      </a:lnTo>
                      <a:lnTo>
                        <a:pt x="20317" y="11571"/>
                      </a:lnTo>
                      <a:lnTo>
                        <a:pt x="20505" y="11822"/>
                      </a:lnTo>
                      <a:lnTo>
                        <a:pt x="20568" y="11822"/>
                      </a:lnTo>
                      <a:lnTo>
                        <a:pt x="20631" y="11969"/>
                      </a:lnTo>
                      <a:lnTo>
                        <a:pt x="20840" y="12136"/>
                      </a:lnTo>
                      <a:lnTo>
                        <a:pt x="21028" y="12136"/>
                      </a:lnTo>
                      <a:lnTo>
                        <a:pt x="21112" y="12220"/>
                      </a:lnTo>
                      <a:lnTo>
                        <a:pt x="21405" y="12241"/>
                      </a:lnTo>
                      <a:lnTo>
                        <a:pt x="21489" y="12178"/>
                      </a:lnTo>
                      <a:lnTo>
                        <a:pt x="21531" y="12178"/>
                      </a:lnTo>
                      <a:lnTo>
                        <a:pt x="21572" y="12283"/>
                      </a:lnTo>
                      <a:lnTo>
                        <a:pt x="21782" y="12283"/>
                      </a:lnTo>
                      <a:lnTo>
                        <a:pt x="21824" y="12429"/>
                      </a:lnTo>
                      <a:lnTo>
                        <a:pt x="21907" y="12450"/>
                      </a:lnTo>
                      <a:lnTo>
                        <a:pt x="21928" y="12555"/>
                      </a:lnTo>
                      <a:lnTo>
                        <a:pt x="22158" y="12597"/>
                      </a:lnTo>
                      <a:lnTo>
                        <a:pt x="22263" y="12513"/>
                      </a:lnTo>
                      <a:lnTo>
                        <a:pt x="22200" y="12618"/>
                      </a:lnTo>
                      <a:lnTo>
                        <a:pt x="21949" y="12659"/>
                      </a:lnTo>
                      <a:lnTo>
                        <a:pt x="21803" y="12576"/>
                      </a:lnTo>
                      <a:lnTo>
                        <a:pt x="21698" y="12555"/>
                      </a:lnTo>
                      <a:lnTo>
                        <a:pt x="21531" y="12366"/>
                      </a:lnTo>
                      <a:lnTo>
                        <a:pt x="21426" y="12346"/>
                      </a:lnTo>
                      <a:lnTo>
                        <a:pt x="21321" y="12408"/>
                      </a:lnTo>
                      <a:lnTo>
                        <a:pt x="21196" y="12408"/>
                      </a:lnTo>
                      <a:lnTo>
                        <a:pt x="21091" y="12534"/>
                      </a:lnTo>
                      <a:lnTo>
                        <a:pt x="21049" y="12429"/>
                      </a:lnTo>
                      <a:lnTo>
                        <a:pt x="20945" y="12346"/>
                      </a:lnTo>
                      <a:lnTo>
                        <a:pt x="20840" y="12408"/>
                      </a:lnTo>
                      <a:lnTo>
                        <a:pt x="20631" y="12408"/>
                      </a:lnTo>
                      <a:lnTo>
                        <a:pt x="20464" y="12304"/>
                      </a:lnTo>
                      <a:lnTo>
                        <a:pt x="20338" y="12325"/>
                      </a:lnTo>
                      <a:lnTo>
                        <a:pt x="20296" y="12220"/>
                      </a:lnTo>
                      <a:lnTo>
                        <a:pt x="20401" y="12136"/>
                      </a:lnTo>
                      <a:lnTo>
                        <a:pt x="20401" y="12053"/>
                      </a:lnTo>
                      <a:lnTo>
                        <a:pt x="20296" y="11990"/>
                      </a:lnTo>
                      <a:lnTo>
                        <a:pt x="20296" y="11885"/>
                      </a:lnTo>
                      <a:lnTo>
                        <a:pt x="20108" y="11718"/>
                      </a:lnTo>
                      <a:lnTo>
                        <a:pt x="20024" y="11592"/>
                      </a:lnTo>
                      <a:lnTo>
                        <a:pt x="20087" y="11425"/>
                      </a:lnTo>
                      <a:lnTo>
                        <a:pt x="19982" y="11278"/>
                      </a:lnTo>
                      <a:lnTo>
                        <a:pt x="19982" y="11006"/>
                      </a:lnTo>
                      <a:lnTo>
                        <a:pt x="19836" y="10881"/>
                      </a:lnTo>
                      <a:lnTo>
                        <a:pt x="19836" y="10693"/>
                      </a:lnTo>
                      <a:lnTo>
                        <a:pt x="19794" y="10651"/>
                      </a:lnTo>
                      <a:lnTo>
                        <a:pt x="19710" y="10630"/>
                      </a:lnTo>
                      <a:lnTo>
                        <a:pt x="19689" y="10462"/>
                      </a:lnTo>
                      <a:lnTo>
                        <a:pt x="19522" y="10337"/>
                      </a:lnTo>
                      <a:lnTo>
                        <a:pt x="19459" y="10379"/>
                      </a:lnTo>
                      <a:lnTo>
                        <a:pt x="19689" y="10860"/>
                      </a:lnTo>
                      <a:lnTo>
                        <a:pt x="19752" y="11174"/>
                      </a:lnTo>
                      <a:lnTo>
                        <a:pt x="19710" y="11425"/>
                      </a:lnTo>
                      <a:lnTo>
                        <a:pt x="19522" y="11676"/>
                      </a:lnTo>
                      <a:lnTo>
                        <a:pt x="19396" y="11802"/>
                      </a:lnTo>
                      <a:lnTo>
                        <a:pt x="19396" y="11885"/>
                      </a:lnTo>
                      <a:lnTo>
                        <a:pt x="19480" y="11948"/>
                      </a:lnTo>
                      <a:lnTo>
                        <a:pt x="19501" y="12136"/>
                      </a:lnTo>
                      <a:lnTo>
                        <a:pt x="19417" y="12346"/>
                      </a:lnTo>
                      <a:lnTo>
                        <a:pt x="19417" y="12471"/>
                      </a:lnTo>
                      <a:lnTo>
                        <a:pt x="19627" y="12618"/>
                      </a:lnTo>
                      <a:lnTo>
                        <a:pt x="19899" y="12848"/>
                      </a:lnTo>
                      <a:lnTo>
                        <a:pt x="19940" y="12994"/>
                      </a:lnTo>
                      <a:lnTo>
                        <a:pt x="20108" y="12994"/>
                      </a:lnTo>
                      <a:lnTo>
                        <a:pt x="20233" y="13141"/>
                      </a:lnTo>
                      <a:lnTo>
                        <a:pt x="20338" y="13371"/>
                      </a:lnTo>
                      <a:lnTo>
                        <a:pt x="20317" y="13727"/>
                      </a:lnTo>
                      <a:lnTo>
                        <a:pt x="20275" y="13894"/>
                      </a:lnTo>
                      <a:lnTo>
                        <a:pt x="20422" y="14103"/>
                      </a:lnTo>
                      <a:lnTo>
                        <a:pt x="20380" y="14354"/>
                      </a:lnTo>
                      <a:lnTo>
                        <a:pt x="20464" y="14501"/>
                      </a:lnTo>
                      <a:lnTo>
                        <a:pt x="20673" y="14731"/>
                      </a:lnTo>
                      <a:lnTo>
                        <a:pt x="20715" y="14856"/>
                      </a:lnTo>
                      <a:lnTo>
                        <a:pt x="20673" y="15024"/>
                      </a:lnTo>
                      <a:lnTo>
                        <a:pt x="20736" y="15087"/>
                      </a:lnTo>
                      <a:lnTo>
                        <a:pt x="20882" y="15149"/>
                      </a:lnTo>
                      <a:lnTo>
                        <a:pt x="21070" y="15045"/>
                      </a:lnTo>
                      <a:lnTo>
                        <a:pt x="21280" y="15087"/>
                      </a:lnTo>
                      <a:lnTo>
                        <a:pt x="21363" y="15045"/>
                      </a:lnTo>
                      <a:lnTo>
                        <a:pt x="21384" y="14877"/>
                      </a:lnTo>
                      <a:lnTo>
                        <a:pt x="21510" y="14752"/>
                      </a:lnTo>
                      <a:lnTo>
                        <a:pt x="21677" y="14815"/>
                      </a:lnTo>
                      <a:lnTo>
                        <a:pt x="21782" y="14773"/>
                      </a:lnTo>
                      <a:lnTo>
                        <a:pt x="21991" y="14919"/>
                      </a:lnTo>
                      <a:lnTo>
                        <a:pt x="22116" y="14856"/>
                      </a:lnTo>
                      <a:lnTo>
                        <a:pt x="22200" y="14982"/>
                      </a:lnTo>
                      <a:lnTo>
                        <a:pt x="22451" y="15087"/>
                      </a:lnTo>
                      <a:lnTo>
                        <a:pt x="22640" y="15087"/>
                      </a:lnTo>
                      <a:lnTo>
                        <a:pt x="22765" y="15275"/>
                      </a:lnTo>
                      <a:lnTo>
                        <a:pt x="22765" y="15379"/>
                      </a:lnTo>
                      <a:lnTo>
                        <a:pt x="22953" y="15484"/>
                      </a:lnTo>
                      <a:lnTo>
                        <a:pt x="23016" y="15589"/>
                      </a:lnTo>
                      <a:lnTo>
                        <a:pt x="23037" y="15610"/>
                      </a:lnTo>
                      <a:lnTo>
                        <a:pt x="23058" y="15693"/>
                      </a:lnTo>
                      <a:lnTo>
                        <a:pt x="23142" y="15777"/>
                      </a:lnTo>
                      <a:lnTo>
                        <a:pt x="23058" y="15861"/>
                      </a:lnTo>
                      <a:lnTo>
                        <a:pt x="22953" y="15882"/>
                      </a:lnTo>
                      <a:lnTo>
                        <a:pt x="22953" y="16070"/>
                      </a:lnTo>
                      <a:lnTo>
                        <a:pt x="23037" y="16216"/>
                      </a:lnTo>
                      <a:lnTo>
                        <a:pt x="23121" y="16279"/>
                      </a:lnTo>
                      <a:lnTo>
                        <a:pt x="23079" y="16384"/>
                      </a:lnTo>
                      <a:lnTo>
                        <a:pt x="23163" y="16488"/>
                      </a:lnTo>
                      <a:lnTo>
                        <a:pt x="23288" y="16488"/>
                      </a:lnTo>
                      <a:lnTo>
                        <a:pt x="23372" y="16593"/>
                      </a:lnTo>
                      <a:lnTo>
                        <a:pt x="23518" y="16593"/>
                      </a:lnTo>
                      <a:lnTo>
                        <a:pt x="23602" y="16426"/>
                      </a:lnTo>
                      <a:lnTo>
                        <a:pt x="23665" y="16509"/>
                      </a:lnTo>
                      <a:lnTo>
                        <a:pt x="23769" y="16488"/>
                      </a:lnTo>
                      <a:lnTo>
                        <a:pt x="23832" y="16509"/>
                      </a:lnTo>
                      <a:lnTo>
                        <a:pt x="23790" y="16530"/>
                      </a:lnTo>
                      <a:lnTo>
                        <a:pt x="23728" y="16593"/>
                      </a:lnTo>
                      <a:lnTo>
                        <a:pt x="23560" y="16614"/>
                      </a:lnTo>
                      <a:lnTo>
                        <a:pt x="23456" y="16635"/>
                      </a:lnTo>
                      <a:lnTo>
                        <a:pt x="23288" y="16656"/>
                      </a:lnTo>
                      <a:lnTo>
                        <a:pt x="23142" y="16551"/>
                      </a:lnTo>
                      <a:lnTo>
                        <a:pt x="22995" y="16551"/>
                      </a:lnTo>
                      <a:lnTo>
                        <a:pt x="22932" y="16426"/>
                      </a:lnTo>
                      <a:lnTo>
                        <a:pt x="22974" y="16384"/>
                      </a:lnTo>
                      <a:lnTo>
                        <a:pt x="22953" y="16237"/>
                      </a:lnTo>
                      <a:lnTo>
                        <a:pt x="22849" y="16112"/>
                      </a:lnTo>
                      <a:lnTo>
                        <a:pt x="22828" y="15986"/>
                      </a:lnTo>
                      <a:lnTo>
                        <a:pt x="22723" y="15923"/>
                      </a:lnTo>
                      <a:lnTo>
                        <a:pt x="22744" y="15798"/>
                      </a:lnTo>
                      <a:lnTo>
                        <a:pt x="22619" y="15610"/>
                      </a:lnTo>
                      <a:lnTo>
                        <a:pt x="22556" y="15610"/>
                      </a:lnTo>
                      <a:lnTo>
                        <a:pt x="22430" y="15526"/>
                      </a:lnTo>
                      <a:lnTo>
                        <a:pt x="22242" y="15421"/>
                      </a:lnTo>
                      <a:lnTo>
                        <a:pt x="22242" y="15254"/>
                      </a:lnTo>
                      <a:lnTo>
                        <a:pt x="22054" y="15066"/>
                      </a:lnTo>
                      <a:lnTo>
                        <a:pt x="21907" y="15066"/>
                      </a:lnTo>
                      <a:lnTo>
                        <a:pt x="21677" y="15317"/>
                      </a:lnTo>
                      <a:lnTo>
                        <a:pt x="21510" y="15338"/>
                      </a:lnTo>
                      <a:lnTo>
                        <a:pt x="21405" y="15463"/>
                      </a:lnTo>
                      <a:lnTo>
                        <a:pt x="21217" y="15589"/>
                      </a:lnTo>
                      <a:lnTo>
                        <a:pt x="21259" y="15944"/>
                      </a:lnTo>
                      <a:lnTo>
                        <a:pt x="21321" y="16049"/>
                      </a:lnTo>
                      <a:lnTo>
                        <a:pt x="21572" y="16175"/>
                      </a:lnTo>
                      <a:lnTo>
                        <a:pt x="21761" y="16593"/>
                      </a:lnTo>
                      <a:lnTo>
                        <a:pt x="21719" y="16698"/>
                      </a:lnTo>
                      <a:lnTo>
                        <a:pt x="21531" y="17012"/>
                      </a:lnTo>
                      <a:lnTo>
                        <a:pt x="21510" y="17179"/>
                      </a:lnTo>
                      <a:lnTo>
                        <a:pt x="21614" y="17367"/>
                      </a:lnTo>
                      <a:lnTo>
                        <a:pt x="21510" y="17639"/>
                      </a:lnTo>
                      <a:lnTo>
                        <a:pt x="21510" y="17744"/>
                      </a:lnTo>
                      <a:lnTo>
                        <a:pt x="21363" y="17890"/>
                      </a:lnTo>
                      <a:lnTo>
                        <a:pt x="21363" y="17974"/>
                      </a:lnTo>
                      <a:lnTo>
                        <a:pt x="21259" y="18016"/>
                      </a:lnTo>
                      <a:lnTo>
                        <a:pt x="21175" y="18120"/>
                      </a:lnTo>
                      <a:lnTo>
                        <a:pt x="21175" y="18267"/>
                      </a:lnTo>
                      <a:lnTo>
                        <a:pt x="21259" y="18330"/>
                      </a:lnTo>
                      <a:lnTo>
                        <a:pt x="21259" y="18434"/>
                      </a:lnTo>
                      <a:lnTo>
                        <a:pt x="21070" y="18539"/>
                      </a:lnTo>
                      <a:lnTo>
                        <a:pt x="20840" y="18497"/>
                      </a:lnTo>
                      <a:lnTo>
                        <a:pt x="20798" y="18434"/>
                      </a:lnTo>
                      <a:lnTo>
                        <a:pt x="20589" y="18434"/>
                      </a:lnTo>
                      <a:lnTo>
                        <a:pt x="20380" y="18476"/>
                      </a:lnTo>
                      <a:lnTo>
                        <a:pt x="20212" y="18413"/>
                      </a:lnTo>
                      <a:lnTo>
                        <a:pt x="19794" y="18330"/>
                      </a:lnTo>
                      <a:lnTo>
                        <a:pt x="19627" y="18183"/>
                      </a:lnTo>
                      <a:lnTo>
                        <a:pt x="19585" y="18079"/>
                      </a:lnTo>
                      <a:lnTo>
                        <a:pt x="19396" y="18100"/>
                      </a:lnTo>
                      <a:lnTo>
                        <a:pt x="19334" y="18204"/>
                      </a:lnTo>
                      <a:lnTo>
                        <a:pt x="19313" y="18162"/>
                      </a:lnTo>
                      <a:lnTo>
                        <a:pt x="19229" y="18120"/>
                      </a:lnTo>
                      <a:lnTo>
                        <a:pt x="19313" y="17974"/>
                      </a:lnTo>
                      <a:lnTo>
                        <a:pt x="19480" y="17953"/>
                      </a:lnTo>
                      <a:lnTo>
                        <a:pt x="19794" y="17890"/>
                      </a:lnTo>
                      <a:lnTo>
                        <a:pt x="19836" y="17807"/>
                      </a:lnTo>
                      <a:lnTo>
                        <a:pt x="20108" y="17974"/>
                      </a:lnTo>
                      <a:lnTo>
                        <a:pt x="20171" y="17974"/>
                      </a:lnTo>
                      <a:lnTo>
                        <a:pt x="20212" y="17890"/>
                      </a:lnTo>
                      <a:lnTo>
                        <a:pt x="20338" y="17890"/>
                      </a:lnTo>
                      <a:lnTo>
                        <a:pt x="20338" y="17974"/>
                      </a:lnTo>
                      <a:lnTo>
                        <a:pt x="20150" y="18079"/>
                      </a:lnTo>
                      <a:lnTo>
                        <a:pt x="20254" y="18183"/>
                      </a:lnTo>
                      <a:lnTo>
                        <a:pt x="20464" y="18162"/>
                      </a:lnTo>
                      <a:lnTo>
                        <a:pt x="20547" y="18058"/>
                      </a:lnTo>
                      <a:lnTo>
                        <a:pt x="20673" y="17995"/>
                      </a:lnTo>
                      <a:lnTo>
                        <a:pt x="20673" y="17911"/>
                      </a:lnTo>
                      <a:lnTo>
                        <a:pt x="20568" y="17786"/>
                      </a:lnTo>
                      <a:lnTo>
                        <a:pt x="20568" y="17702"/>
                      </a:lnTo>
                      <a:lnTo>
                        <a:pt x="20694" y="17786"/>
                      </a:lnTo>
                      <a:lnTo>
                        <a:pt x="20756" y="17702"/>
                      </a:lnTo>
                      <a:lnTo>
                        <a:pt x="20756" y="17472"/>
                      </a:lnTo>
                      <a:lnTo>
                        <a:pt x="20882" y="17388"/>
                      </a:lnTo>
                      <a:lnTo>
                        <a:pt x="20861" y="17325"/>
                      </a:lnTo>
                      <a:lnTo>
                        <a:pt x="20777" y="17346"/>
                      </a:lnTo>
                      <a:lnTo>
                        <a:pt x="20756" y="17284"/>
                      </a:lnTo>
                      <a:lnTo>
                        <a:pt x="20882" y="17242"/>
                      </a:lnTo>
                      <a:lnTo>
                        <a:pt x="20882" y="17012"/>
                      </a:lnTo>
                      <a:lnTo>
                        <a:pt x="20840" y="16928"/>
                      </a:lnTo>
                      <a:lnTo>
                        <a:pt x="20903" y="16823"/>
                      </a:lnTo>
                      <a:lnTo>
                        <a:pt x="20903" y="16760"/>
                      </a:lnTo>
                      <a:lnTo>
                        <a:pt x="21008" y="16698"/>
                      </a:lnTo>
                      <a:lnTo>
                        <a:pt x="20987" y="16509"/>
                      </a:lnTo>
                      <a:lnTo>
                        <a:pt x="20861" y="16384"/>
                      </a:lnTo>
                      <a:lnTo>
                        <a:pt x="20777" y="16175"/>
                      </a:lnTo>
                      <a:lnTo>
                        <a:pt x="20798" y="16007"/>
                      </a:lnTo>
                      <a:lnTo>
                        <a:pt x="20798" y="15882"/>
                      </a:lnTo>
                      <a:lnTo>
                        <a:pt x="20861" y="15903"/>
                      </a:lnTo>
                      <a:lnTo>
                        <a:pt x="20861" y="15819"/>
                      </a:lnTo>
                      <a:lnTo>
                        <a:pt x="20673" y="15651"/>
                      </a:lnTo>
                      <a:lnTo>
                        <a:pt x="20589" y="15610"/>
                      </a:lnTo>
                      <a:lnTo>
                        <a:pt x="20526" y="15505"/>
                      </a:lnTo>
                      <a:lnTo>
                        <a:pt x="20338" y="15463"/>
                      </a:lnTo>
                      <a:lnTo>
                        <a:pt x="20108" y="15170"/>
                      </a:lnTo>
                      <a:lnTo>
                        <a:pt x="20045" y="14940"/>
                      </a:lnTo>
                      <a:lnTo>
                        <a:pt x="20003" y="14877"/>
                      </a:lnTo>
                      <a:lnTo>
                        <a:pt x="20045" y="14794"/>
                      </a:lnTo>
                      <a:lnTo>
                        <a:pt x="19919" y="14710"/>
                      </a:lnTo>
                      <a:lnTo>
                        <a:pt x="19836" y="14563"/>
                      </a:lnTo>
                      <a:lnTo>
                        <a:pt x="19899" y="14417"/>
                      </a:lnTo>
                      <a:lnTo>
                        <a:pt x="19710" y="14145"/>
                      </a:lnTo>
                      <a:lnTo>
                        <a:pt x="19710" y="13978"/>
                      </a:lnTo>
                      <a:lnTo>
                        <a:pt x="19585" y="13831"/>
                      </a:lnTo>
                      <a:lnTo>
                        <a:pt x="19606" y="13768"/>
                      </a:lnTo>
                      <a:lnTo>
                        <a:pt x="19606" y="13685"/>
                      </a:lnTo>
                      <a:lnTo>
                        <a:pt x="19501" y="13580"/>
                      </a:lnTo>
                      <a:lnTo>
                        <a:pt x="19438" y="13224"/>
                      </a:lnTo>
                      <a:lnTo>
                        <a:pt x="19375" y="13078"/>
                      </a:lnTo>
                      <a:lnTo>
                        <a:pt x="19229" y="12973"/>
                      </a:lnTo>
                      <a:lnTo>
                        <a:pt x="19292" y="12910"/>
                      </a:lnTo>
                      <a:lnTo>
                        <a:pt x="19250" y="12848"/>
                      </a:lnTo>
                      <a:lnTo>
                        <a:pt x="19166" y="12869"/>
                      </a:lnTo>
                      <a:lnTo>
                        <a:pt x="19166" y="12848"/>
                      </a:lnTo>
                      <a:lnTo>
                        <a:pt x="19041" y="12806"/>
                      </a:lnTo>
                      <a:lnTo>
                        <a:pt x="18957" y="12638"/>
                      </a:lnTo>
                      <a:lnTo>
                        <a:pt x="18831" y="12534"/>
                      </a:lnTo>
                      <a:lnTo>
                        <a:pt x="18769" y="12408"/>
                      </a:lnTo>
                      <a:lnTo>
                        <a:pt x="18852" y="12387"/>
                      </a:lnTo>
                      <a:lnTo>
                        <a:pt x="18873" y="12283"/>
                      </a:lnTo>
                      <a:lnTo>
                        <a:pt x="18831" y="12178"/>
                      </a:lnTo>
                      <a:lnTo>
                        <a:pt x="18852" y="12094"/>
                      </a:lnTo>
                      <a:lnTo>
                        <a:pt x="18790" y="11990"/>
                      </a:lnTo>
                      <a:lnTo>
                        <a:pt x="18852" y="11676"/>
                      </a:lnTo>
                      <a:lnTo>
                        <a:pt x="18769" y="11488"/>
                      </a:lnTo>
                      <a:lnTo>
                        <a:pt x="18769" y="11278"/>
                      </a:lnTo>
                      <a:lnTo>
                        <a:pt x="18727" y="11195"/>
                      </a:lnTo>
                      <a:lnTo>
                        <a:pt x="18727" y="11069"/>
                      </a:lnTo>
                      <a:lnTo>
                        <a:pt x="18643" y="10944"/>
                      </a:lnTo>
                      <a:lnTo>
                        <a:pt x="18748" y="10881"/>
                      </a:lnTo>
                      <a:lnTo>
                        <a:pt x="18685" y="10776"/>
                      </a:lnTo>
                      <a:lnTo>
                        <a:pt x="18559" y="10755"/>
                      </a:lnTo>
                      <a:lnTo>
                        <a:pt x="18413" y="10755"/>
                      </a:lnTo>
                      <a:lnTo>
                        <a:pt x="18057" y="10630"/>
                      </a:lnTo>
                      <a:lnTo>
                        <a:pt x="17932" y="10630"/>
                      </a:lnTo>
                      <a:lnTo>
                        <a:pt x="17890" y="10672"/>
                      </a:lnTo>
                      <a:lnTo>
                        <a:pt x="17785" y="10630"/>
                      </a:lnTo>
                      <a:lnTo>
                        <a:pt x="17681" y="10630"/>
                      </a:lnTo>
                      <a:lnTo>
                        <a:pt x="17534" y="10714"/>
                      </a:lnTo>
                      <a:lnTo>
                        <a:pt x="17388" y="10714"/>
                      </a:lnTo>
                      <a:lnTo>
                        <a:pt x="17262" y="10755"/>
                      </a:lnTo>
                      <a:lnTo>
                        <a:pt x="17220" y="10714"/>
                      </a:lnTo>
                      <a:lnTo>
                        <a:pt x="17262" y="10651"/>
                      </a:lnTo>
                      <a:lnTo>
                        <a:pt x="17158" y="10609"/>
                      </a:lnTo>
                      <a:lnTo>
                        <a:pt x="17053" y="10630"/>
                      </a:lnTo>
                      <a:lnTo>
                        <a:pt x="17074" y="10860"/>
                      </a:lnTo>
                      <a:lnTo>
                        <a:pt x="17053" y="11069"/>
                      </a:lnTo>
                      <a:lnTo>
                        <a:pt x="17158" y="11195"/>
                      </a:lnTo>
                      <a:lnTo>
                        <a:pt x="17116" y="11258"/>
                      </a:lnTo>
                      <a:lnTo>
                        <a:pt x="17074" y="11467"/>
                      </a:lnTo>
                      <a:lnTo>
                        <a:pt x="17158" y="11550"/>
                      </a:lnTo>
                      <a:lnTo>
                        <a:pt x="17158" y="11676"/>
                      </a:lnTo>
                      <a:lnTo>
                        <a:pt x="17199" y="11760"/>
                      </a:lnTo>
                      <a:lnTo>
                        <a:pt x="17158" y="11822"/>
                      </a:lnTo>
                      <a:lnTo>
                        <a:pt x="17158" y="12011"/>
                      </a:lnTo>
                      <a:lnTo>
                        <a:pt x="17220" y="12136"/>
                      </a:lnTo>
                      <a:lnTo>
                        <a:pt x="17158" y="12304"/>
                      </a:lnTo>
                      <a:lnTo>
                        <a:pt x="17158" y="12408"/>
                      </a:lnTo>
                      <a:lnTo>
                        <a:pt x="17199" y="12534"/>
                      </a:lnTo>
                      <a:lnTo>
                        <a:pt x="17178" y="12618"/>
                      </a:lnTo>
                      <a:lnTo>
                        <a:pt x="17053" y="12701"/>
                      </a:lnTo>
                      <a:lnTo>
                        <a:pt x="16844" y="13015"/>
                      </a:lnTo>
                      <a:lnTo>
                        <a:pt x="16760" y="13057"/>
                      </a:lnTo>
                      <a:lnTo>
                        <a:pt x="16781" y="13162"/>
                      </a:lnTo>
                      <a:lnTo>
                        <a:pt x="16865" y="13266"/>
                      </a:lnTo>
                      <a:lnTo>
                        <a:pt x="16802" y="13371"/>
                      </a:lnTo>
                      <a:lnTo>
                        <a:pt x="16781" y="13559"/>
                      </a:lnTo>
                      <a:lnTo>
                        <a:pt x="16906" y="13685"/>
                      </a:lnTo>
                      <a:lnTo>
                        <a:pt x="16990" y="13643"/>
                      </a:lnTo>
                      <a:lnTo>
                        <a:pt x="17074" y="13706"/>
                      </a:lnTo>
                      <a:lnTo>
                        <a:pt x="17158" y="13915"/>
                      </a:lnTo>
                      <a:lnTo>
                        <a:pt x="17283" y="13915"/>
                      </a:lnTo>
                      <a:lnTo>
                        <a:pt x="17388" y="14019"/>
                      </a:lnTo>
                      <a:lnTo>
                        <a:pt x="17304" y="13999"/>
                      </a:lnTo>
                      <a:lnTo>
                        <a:pt x="17220" y="14103"/>
                      </a:lnTo>
                      <a:lnTo>
                        <a:pt x="17220" y="14271"/>
                      </a:lnTo>
                      <a:lnTo>
                        <a:pt x="17409" y="14396"/>
                      </a:lnTo>
                      <a:lnTo>
                        <a:pt x="17409" y="14522"/>
                      </a:lnTo>
                      <a:lnTo>
                        <a:pt x="17325" y="14605"/>
                      </a:lnTo>
                      <a:lnTo>
                        <a:pt x="17262" y="14543"/>
                      </a:lnTo>
                      <a:lnTo>
                        <a:pt x="17262" y="14626"/>
                      </a:lnTo>
                      <a:lnTo>
                        <a:pt x="17367" y="14898"/>
                      </a:lnTo>
                      <a:lnTo>
                        <a:pt x="17430" y="14961"/>
                      </a:lnTo>
                      <a:lnTo>
                        <a:pt x="17492" y="15149"/>
                      </a:lnTo>
                      <a:lnTo>
                        <a:pt x="17534" y="15066"/>
                      </a:lnTo>
                      <a:lnTo>
                        <a:pt x="17639" y="15149"/>
                      </a:lnTo>
                      <a:lnTo>
                        <a:pt x="17764" y="15149"/>
                      </a:lnTo>
                      <a:lnTo>
                        <a:pt x="17911" y="15233"/>
                      </a:lnTo>
                      <a:lnTo>
                        <a:pt x="18015" y="15066"/>
                      </a:lnTo>
                      <a:lnTo>
                        <a:pt x="18057" y="15128"/>
                      </a:lnTo>
                      <a:lnTo>
                        <a:pt x="18057" y="15338"/>
                      </a:lnTo>
                      <a:lnTo>
                        <a:pt x="18141" y="15442"/>
                      </a:lnTo>
                      <a:lnTo>
                        <a:pt x="18183" y="15463"/>
                      </a:lnTo>
                      <a:lnTo>
                        <a:pt x="18434" y="15756"/>
                      </a:lnTo>
                      <a:lnTo>
                        <a:pt x="18559" y="15777"/>
                      </a:lnTo>
                      <a:lnTo>
                        <a:pt x="18643" y="15735"/>
                      </a:lnTo>
                      <a:lnTo>
                        <a:pt x="18748" y="15735"/>
                      </a:lnTo>
                      <a:lnTo>
                        <a:pt x="18769" y="15777"/>
                      </a:lnTo>
                      <a:lnTo>
                        <a:pt x="18873" y="15777"/>
                      </a:lnTo>
                      <a:lnTo>
                        <a:pt x="18769" y="15861"/>
                      </a:lnTo>
                      <a:lnTo>
                        <a:pt x="18769" y="16175"/>
                      </a:lnTo>
                      <a:lnTo>
                        <a:pt x="18748" y="16258"/>
                      </a:lnTo>
                      <a:lnTo>
                        <a:pt x="18811" y="16384"/>
                      </a:lnTo>
                      <a:lnTo>
                        <a:pt x="18790" y="16426"/>
                      </a:lnTo>
                      <a:lnTo>
                        <a:pt x="18706" y="16426"/>
                      </a:lnTo>
                      <a:lnTo>
                        <a:pt x="18748" y="16593"/>
                      </a:lnTo>
                      <a:lnTo>
                        <a:pt x="18748" y="16677"/>
                      </a:lnTo>
                      <a:lnTo>
                        <a:pt x="18601" y="16635"/>
                      </a:lnTo>
                      <a:lnTo>
                        <a:pt x="18476" y="16384"/>
                      </a:lnTo>
                      <a:lnTo>
                        <a:pt x="18329" y="16258"/>
                      </a:lnTo>
                      <a:lnTo>
                        <a:pt x="18141" y="16216"/>
                      </a:lnTo>
                      <a:lnTo>
                        <a:pt x="18057" y="16070"/>
                      </a:lnTo>
                      <a:lnTo>
                        <a:pt x="17932" y="15965"/>
                      </a:lnTo>
                      <a:lnTo>
                        <a:pt x="17618" y="15944"/>
                      </a:lnTo>
                      <a:lnTo>
                        <a:pt x="17304" y="15756"/>
                      </a:lnTo>
                      <a:lnTo>
                        <a:pt x="17116" y="15735"/>
                      </a:lnTo>
                      <a:lnTo>
                        <a:pt x="17095" y="15631"/>
                      </a:lnTo>
                      <a:lnTo>
                        <a:pt x="17011" y="15631"/>
                      </a:lnTo>
                      <a:lnTo>
                        <a:pt x="16906" y="15547"/>
                      </a:lnTo>
                      <a:lnTo>
                        <a:pt x="16760" y="15589"/>
                      </a:lnTo>
                      <a:lnTo>
                        <a:pt x="16655" y="15693"/>
                      </a:lnTo>
                      <a:lnTo>
                        <a:pt x="16593" y="15568"/>
                      </a:lnTo>
                      <a:lnTo>
                        <a:pt x="16614" y="15526"/>
                      </a:lnTo>
                      <a:lnTo>
                        <a:pt x="16593" y="15442"/>
                      </a:lnTo>
                      <a:lnTo>
                        <a:pt x="16237" y="15317"/>
                      </a:lnTo>
                      <a:lnTo>
                        <a:pt x="16070" y="15212"/>
                      </a:lnTo>
                      <a:lnTo>
                        <a:pt x="15526" y="15170"/>
                      </a:lnTo>
                      <a:lnTo>
                        <a:pt x="15086" y="15233"/>
                      </a:lnTo>
                      <a:lnTo>
                        <a:pt x="14982" y="15191"/>
                      </a:lnTo>
                      <a:lnTo>
                        <a:pt x="14877" y="15233"/>
                      </a:lnTo>
                      <a:lnTo>
                        <a:pt x="14772" y="15170"/>
                      </a:lnTo>
                      <a:lnTo>
                        <a:pt x="14710" y="15212"/>
                      </a:lnTo>
                      <a:lnTo>
                        <a:pt x="14605" y="15170"/>
                      </a:lnTo>
                      <a:lnTo>
                        <a:pt x="14521" y="15233"/>
                      </a:lnTo>
                      <a:lnTo>
                        <a:pt x="14584" y="15359"/>
                      </a:lnTo>
                      <a:lnTo>
                        <a:pt x="14584" y="15463"/>
                      </a:lnTo>
                      <a:lnTo>
                        <a:pt x="14458" y="15505"/>
                      </a:lnTo>
                      <a:lnTo>
                        <a:pt x="14458" y="15568"/>
                      </a:lnTo>
                      <a:lnTo>
                        <a:pt x="14521" y="15693"/>
                      </a:lnTo>
                      <a:lnTo>
                        <a:pt x="14605" y="15756"/>
                      </a:lnTo>
                      <a:lnTo>
                        <a:pt x="14668" y="15965"/>
                      </a:lnTo>
                      <a:lnTo>
                        <a:pt x="14710" y="16070"/>
                      </a:lnTo>
                      <a:lnTo>
                        <a:pt x="14751" y="15965"/>
                      </a:lnTo>
                      <a:lnTo>
                        <a:pt x="14814" y="15965"/>
                      </a:lnTo>
                      <a:lnTo>
                        <a:pt x="14919" y="16133"/>
                      </a:lnTo>
                      <a:lnTo>
                        <a:pt x="14919" y="16237"/>
                      </a:lnTo>
                      <a:lnTo>
                        <a:pt x="15044" y="16279"/>
                      </a:lnTo>
                      <a:lnTo>
                        <a:pt x="15212" y="16447"/>
                      </a:lnTo>
                      <a:lnTo>
                        <a:pt x="15044" y="16426"/>
                      </a:lnTo>
                      <a:lnTo>
                        <a:pt x="15002" y="16384"/>
                      </a:lnTo>
                      <a:lnTo>
                        <a:pt x="14919" y="16384"/>
                      </a:lnTo>
                      <a:lnTo>
                        <a:pt x="14877" y="16551"/>
                      </a:lnTo>
                      <a:lnTo>
                        <a:pt x="14772" y="16635"/>
                      </a:lnTo>
                      <a:lnTo>
                        <a:pt x="14605" y="16551"/>
                      </a:lnTo>
                      <a:lnTo>
                        <a:pt x="14521" y="16614"/>
                      </a:lnTo>
                      <a:lnTo>
                        <a:pt x="14521" y="16656"/>
                      </a:lnTo>
                      <a:lnTo>
                        <a:pt x="14668" y="16823"/>
                      </a:lnTo>
                      <a:lnTo>
                        <a:pt x="14710" y="16865"/>
                      </a:lnTo>
                      <a:lnTo>
                        <a:pt x="14710" y="16949"/>
                      </a:lnTo>
                      <a:lnTo>
                        <a:pt x="14668" y="17032"/>
                      </a:lnTo>
                      <a:lnTo>
                        <a:pt x="14375" y="17032"/>
                      </a:lnTo>
                      <a:lnTo>
                        <a:pt x="14291" y="16949"/>
                      </a:lnTo>
                      <a:lnTo>
                        <a:pt x="14312" y="16865"/>
                      </a:lnTo>
                      <a:lnTo>
                        <a:pt x="14270" y="16760"/>
                      </a:lnTo>
                      <a:lnTo>
                        <a:pt x="14375" y="16698"/>
                      </a:lnTo>
                      <a:lnTo>
                        <a:pt x="14375" y="16635"/>
                      </a:lnTo>
                      <a:lnTo>
                        <a:pt x="14270" y="16530"/>
                      </a:lnTo>
                      <a:lnTo>
                        <a:pt x="14186" y="16509"/>
                      </a:lnTo>
                      <a:lnTo>
                        <a:pt x="14270" y="16405"/>
                      </a:lnTo>
                      <a:lnTo>
                        <a:pt x="14249" y="16384"/>
                      </a:lnTo>
                      <a:lnTo>
                        <a:pt x="14165" y="16426"/>
                      </a:lnTo>
                      <a:lnTo>
                        <a:pt x="14103" y="16426"/>
                      </a:lnTo>
                      <a:lnTo>
                        <a:pt x="13956" y="16593"/>
                      </a:lnTo>
                      <a:lnTo>
                        <a:pt x="13873" y="16614"/>
                      </a:lnTo>
                      <a:lnTo>
                        <a:pt x="13768" y="16719"/>
                      </a:lnTo>
                      <a:lnTo>
                        <a:pt x="13768" y="16760"/>
                      </a:lnTo>
                      <a:lnTo>
                        <a:pt x="13642" y="16760"/>
                      </a:lnTo>
                      <a:lnTo>
                        <a:pt x="13580" y="16844"/>
                      </a:lnTo>
                      <a:lnTo>
                        <a:pt x="13580" y="16928"/>
                      </a:lnTo>
                      <a:lnTo>
                        <a:pt x="13517" y="16970"/>
                      </a:lnTo>
                      <a:lnTo>
                        <a:pt x="13245" y="16970"/>
                      </a:lnTo>
                      <a:lnTo>
                        <a:pt x="13161" y="16949"/>
                      </a:lnTo>
                      <a:lnTo>
                        <a:pt x="13119" y="16970"/>
                      </a:lnTo>
                      <a:lnTo>
                        <a:pt x="13036" y="16970"/>
                      </a:lnTo>
                      <a:lnTo>
                        <a:pt x="12952" y="16928"/>
                      </a:lnTo>
                      <a:lnTo>
                        <a:pt x="12805" y="17032"/>
                      </a:lnTo>
                      <a:lnTo>
                        <a:pt x="12785" y="17074"/>
                      </a:lnTo>
                      <a:lnTo>
                        <a:pt x="12680" y="17116"/>
                      </a:lnTo>
                      <a:lnTo>
                        <a:pt x="12575" y="17221"/>
                      </a:lnTo>
                      <a:lnTo>
                        <a:pt x="12575" y="17263"/>
                      </a:lnTo>
                      <a:lnTo>
                        <a:pt x="12638" y="17325"/>
                      </a:lnTo>
                      <a:lnTo>
                        <a:pt x="12617" y="17388"/>
                      </a:lnTo>
                      <a:lnTo>
                        <a:pt x="12638" y="17472"/>
                      </a:lnTo>
                      <a:lnTo>
                        <a:pt x="12617" y="17535"/>
                      </a:lnTo>
                      <a:lnTo>
                        <a:pt x="12513" y="17451"/>
                      </a:lnTo>
                      <a:lnTo>
                        <a:pt x="12471" y="17367"/>
                      </a:lnTo>
                      <a:lnTo>
                        <a:pt x="12408" y="17367"/>
                      </a:lnTo>
                      <a:lnTo>
                        <a:pt x="12282" y="17493"/>
                      </a:lnTo>
                      <a:lnTo>
                        <a:pt x="12220" y="17639"/>
                      </a:lnTo>
                      <a:lnTo>
                        <a:pt x="12220" y="17493"/>
                      </a:lnTo>
                      <a:lnTo>
                        <a:pt x="12094" y="17451"/>
                      </a:lnTo>
                      <a:lnTo>
                        <a:pt x="12010" y="17493"/>
                      </a:lnTo>
                      <a:lnTo>
                        <a:pt x="11948" y="17493"/>
                      </a:lnTo>
                      <a:lnTo>
                        <a:pt x="11864" y="17535"/>
                      </a:lnTo>
                      <a:lnTo>
                        <a:pt x="11759" y="17493"/>
                      </a:lnTo>
                      <a:lnTo>
                        <a:pt x="11738" y="17388"/>
                      </a:lnTo>
                      <a:lnTo>
                        <a:pt x="11864" y="17284"/>
                      </a:lnTo>
                      <a:lnTo>
                        <a:pt x="11969" y="17284"/>
                      </a:lnTo>
                      <a:lnTo>
                        <a:pt x="12010" y="17221"/>
                      </a:lnTo>
                      <a:lnTo>
                        <a:pt x="11948" y="17074"/>
                      </a:lnTo>
                      <a:lnTo>
                        <a:pt x="11969" y="17032"/>
                      </a:lnTo>
                      <a:lnTo>
                        <a:pt x="12052" y="16970"/>
                      </a:lnTo>
                      <a:lnTo>
                        <a:pt x="11906" y="16844"/>
                      </a:lnTo>
                      <a:lnTo>
                        <a:pt x="11864" y="16865"/>
                      </a:lnTo>
                      <a:lnTo>
                        <a:pt x="11780" y="16844"/>
                      </a:lnTo>
                      <a:lnTo>
                        <a:pt x="11759" y="16802"/>
                      </a:lnTo>
                      <a:lnTo>
                        <a:pt x="11969" y="16698"/>
                      </a:lnTo>
                      <a:lnTo>
                        <a:pt x="12052" y="16698"/>
                      </a:lnTo>
                      <a:lnTo>
                        <a:pt x="12157" y="16635"/>
                      </a:lnTo>
                      <a:lnTo>
                        <a:pt x="12115" y="16593"/>
                      </a:lnTo>
                      <a:lnTo>
                        <a:pt x="11906" y="16614"/>
                      </a:lnTo>
                      <a:lnTo>
                        <a:pt x="11592" y="16740"/>
                      </a:lnTo>
                      <a:lnTo>
                        <a:pt x="11529" y="16823"/>
                      </a:lnTo>
                      <a:lnTo>
                        <a:pt x="11571" y="16886"/>
                      </a:lnTo>
                      <a:lnTo>
                        <a:pt x="11592" y="16970"/>
                      </a:lnTo>
                      <a:lnTo>
                        <a:pt x="11655" y="17053"/>
                      </a:lnTo>
                      <a:lnTo>
                        <a:pt x="11592" y="17137"/>
                      </a:lnTo>
                      <a:lnTo>
                        <a:pt x="11529" y="17158"/>
                      </a:lnTo>
                      <a:lnTo>
                        <a:pt x="11425" y="17053"/>
                      </a:lnTo>
                      <a:lnTo>
                        <a:pt x="11445" y="17012"/>
                      </a:lnTo>
                      <a:lnTo>
                        <a:pt x="11487" y="16991"/>
                      </a:lnTo>
                      <a:lnTo>
                        <a:pt x="11466" y="16907"/>
                      </a:lnTo>
                      <a:lnTo>
                        <a:pt x="11445" y="16907"/>
                      </a:lnTo>
                      <a:lnTo>
                        <a:pt x="11236" y="17116"/>
                      </a:lnTo>
                      <a:lnTo>
                        <a:pt x="11236" y="17158"/>
                      </a:lnTo>
                      <a:lnTo>
                        <a:pt x="11320" y="17242"/>
                      </a:lnTo>
                      <a:lnTo>
                        <a:pt x="11383" y="17263"/>
                      </a:lnTo>
                      <a:lnTo>
                        <a:pt x="11383" y="17346"/>
                      </a:lnTo>
                      <a:lnTo>
                        <a:pt x="11257" y="17472"/>
                      </a:lnTo>
                      <a:lnTo>
                        <a:pt x="11215" y="17430"/>
                      </a:lnTo>
                      <a:lnTo>
                        <a:pt x="11257" y="17346"/>
                      </a:lnTo>
                      <a:lnTo>
                        <a:pt x="11236" y="17263"/>
                      </a:lnTo>
                      <a:lnTo>
                        <a:pt x="11173" y="17263"/>
                      </a:lnTo>
                      <a:lnTo>
                        <a:pt x="11173" y="17200"/>
                      </a:lnTo>
                      <a:lnTo>
                        <a:pt x="10943" y="17263"/>
                      </a:lnTo>
                      <a:lnTo>
                        <a:pt x="10922" y="17346"/>
                      </a:lnTo>
                      <a:lnTo>
                        <a:pt x="10755" y="17430"/>
                      </a:lnTo>
                      <a:lnTo>
                        <a:pt x="10629" y="17409"/>
                      </a:lnTo>
                      <a:lnTo>
                        <a:pt x="10546" y="17430"/>
                      </a:lnTo>
                      <a:lnTo>
                        <a:pt x="10546" y="17472"/>
                      </a:lnTo>
                      <a:lnTo>
                        <a:pt x="10316" y="17765"/>
                      </a:lnTo>
                      <a:lnTo>
                        <a:pt x="10274" y="17786"/>
                      </a:lnTo>
                      <a:lnTo>
                        <a:pt x="10064" y="18058"/>
                      </a:lnTo>
                      <a:lnTo>
                        <a:pt x="9960" y="18100"/>
                      </a:lnTo>
                      <a:lnTo>
                        <a:pt x="9876" y="18037"/>
                      </a:lnTo>
                      <a:lnTo>
                        <a:pt x="9813" y="18037"/>
                      </a:lnTo>
                      <a:lnTo>
                        <a:pt x="9876" y="18141"/>
                      </a:lnTo>
                      <a:lnTo>
                        <a:pt x="10023" y="18246"/>
                      </a:lnTo>
                      <a:lnTo>
                        <a:pt x="10064" y="18309"/>
                      </a:lnTo>
                      <a:lnTo>
                        <a:pt x="10064" y="18309"/>
                      </a:lnTo>
                      <a:lnTo>
                        <a:pt x="9876" y="18246"/>
                      </a:lnTo>
                      <a:lnTo>
                        <a:pt x="9813" y="18288"/>
                      </a:lnTo>
                      <a:lnTo>
                        <a:pt x="9500" y="18309"/>
                      </a:lnTo>
                      <a:lnTo>
                        <a:pt x="9458" y="18372"/>
                      </a:lnTo>
                      <a:lnTo>
                        <a:pt x="9541" y="18476"/>
                      </a:lnTo>
                      <a:lnTo>
                        <a:pt x="9541" y="18581"/>
                      </a:lnTo>
                      <a:lnTo>
                        <a:pt x="9458" y="18706"/>
                      </a:lnTo>
                      <a:lnTo>
                        <a:pt x="9500" y="18895"/>
                      </a:lnTo>
                      <a:lnTo>
                        <a:pt x="9458" y="19020"/>
                      </a:lnTo>
                      <a:lnTo>
                        <a:pt x="9248" y="19104"/>
                      </a:lnTo>
                      <a:lnTo>
                        <a:pt x="9228" y="19146"/>
                      </a:lnTo>
                      <a:lnTo>
                        <a:pt x="9081" y="19146"/>
                      </a:lnTo>
                      <a:lnTo>
                        <a:pt x="9039" y="19229"/>
                      </a:lnTo>
                      <a:lnTo>
                        <a:pt x="8956" y="19104"/>
                      </a:lnTo>
                      <a:lnTo>
                        <a:pt x="8809" y="19208"/>
                      </a:lnTo>
                      <a:lnTo>
                        <a:pt x="8579" y="19208"/>
                      </a:lnTo>
                      <a:lnTo>
                        <a:pt x="8328" y="18916"/>
                      </a:lnTo>
                      <a:lnTo>
                        <a:pt x="8098" y="18706"/>
                      </a:lnTo>
                      <a:lnTo>
                        <a:pt x="8014" y="18644"/>
                      </a:lnTo>
                      <a:lnTo>
                        <a:pt x="8014" y="18476"/>
                      </a:lnTo>
                      <a:lnTo>
                        <a:pt x="8056" y="18413"/>
                      </a:lnTo>
                      <a:lnTo>
                        <a:pt x="8098" y="18455"/>
                      </a:lnTo>
                      <a:lnTo>
                        <a:pt x="8160" y="18372"/>
                      </a:lnTo>
                      <a:lnTo>
                        <a:pt x="8119" y="18309"/>
                      </a:lnTo>
                      <a:lnTo>
                        <a:pt x="8181" y="18267"/>
                      </a:lnTo>
                      <a:lnTo>
                        <a:pt x="8370" y="18267"/>
                      </a:lnTo>
                      <a:lnTo>
                        <a:pt x="8412" y="18183"/>
                      </a:lnTo>
                      <a:lnTo>
                        <a:pt x="8621" y="18183"/>
                      </a:lnTo>
                      <a:lnTo>
                        <a:pt x="8642" y="18100"/>
                      </a:lnTo>
                      <a:lnTo>
                        <a:pt x="8495" y="17890"/>
                      </a:lnTo>
                      <a:lnTo>
                        <a:pt x="8474" y="17807"/>
                      </a:lnTo>
                      <a:lnTo>
                        <a:pt x="8328" y="17786"/>
                      </a:lnTo>
                      <a:lnTo>
                        <a:pt x="8202" y="17660"/>
                      </a:lnTo>
                      <a:lnTo>
                        <a:pt x="8202" y="17556"/>
                      </a:lnTo>
                      <a:lnTo>
                        <a:pt x="8077" y="17451"/>
                      </a:lnTo>
                      <a:lnTo>
                        <a:pt x="7763" y="17430"/>
                      </a:lnTo>
                      <a:lnTo>
                        <a:pt x="7554" y="17451"/>
                      </a:lnTo>
                      <a:lnTo>
                        <a:pt x="7449" y="17493"/>
                      </a:lnTo>
                      <a:lnTo>
                        <a:pt x="7323" y="17493"/>
                      </a:lnTo>
                      <a:lnTo>
                        <a:pt x="7072" y="17346"/>
                      </a:lnTo>
                      <a:lnTo>
                        <a:pt x="6947" y="17346"/>
                      </a:lnTo>
                      <a:lnTo>
                        <a:pt x="6947" y="17388"/>
                      </a:lnTo>
                      <a:lnTo>
                        <a:pt x="7240" y="17639"/>
                      </a:lnTo>
                      <a:lnTo>
                        <a:pt x="7386" y="17744"/>
                      </a:lnTo>
                      <a:lnTo>
                        <a:pt x="7470" y="17974"/>
                      </a:lnTo>
                      <a:lnTo>
                        <a:pt x="7470" y="18100"/>
                      </a:lnTo>
                      <a:lnTo>
                        <a:pt x="7533" y="18183"/>
                      </a:lnTo>
                      <a:lnTo>
                        <a:pt x="7470" y="18225"/>
                      </a:lnTo>
                      <a:lnTo>
                        <a:pt x="7470" y="18330"/>
                      </a:lnTo>
                      <a:lnTo>
                        <a:pt x="7491" y="18413"/>
                      </a:lnTo>
                      <a:lnTo>
                        <a:pt x="7449" y="18434"/>
                      </a:lnTo>
                      <a:lnTo>
                        <a:pt x="7449" y="18706"/>
                      </a:lnTo>
                      <a:lnTo>
                        <a:pt x="7386" y="18853"/>
                      </a:lnTo>
                      <a:lnTo>
                        <a:pt x="7449" y="18999"/>
                      </a:lnTo>
                      <a:lnTo>
                        <a:pt x="7595" y="18999"/>
                      </a:lnTo>
                      <a:lnTo>
                        <a:pt x="7742" y="19062"/>
                      </a:lnTo>
                      <a:lnTo>
                        <a:pt x="7805" y="19167"/>
                      </a:lnTo>
                      <a:lnTo>
                        <a:pt x="7784" y="19229"/>
                      </a:lnTo>
                      <a:lnTo>
                        <a:pt x="7805" y="19313"/>
                      </a:lnTo>
                      <a:lnTo>
                        <a:pt x="7784" y="19355"/>
                      </a:lnTo>
                      <a:lnTo>
                        <a:pt x="7784" y="19418"/>
                      </a:lnTo>
                      <a:lnTo>
                        <a:pt x="7847" y="19460"/>
                      </a:lnTo>
                      <a:lnTo>
                        <a:pt x="7784" y="19543"/>
                      </a:lnTo>
                      <a:lnTo>
                        <a:pt x="7784" y="19794"/>
                      </a:lnTo>
                      <a:lnTo>
                        <a:pt x="7742" y="19857"/>
                      </a:lnTo>
                      <a:lnTo>
                        <a:pt x="7805" y="20004"/>
                      </a:lnTo>
                      <a:lnTo>
                        <a:pt x="7847" y="20213"/>
                      </a:lnTo>
                      <a:lnTo>
                        <a:pt x="7763" y="20171"/>
                      </a:lnTo>
                      <a:lnTo>
                        <a:pt x="7700" y="20045"/>
                      </a:lnTo>
                      <a:lnTo>
                        <a:pt x="7575" y="19941"/>
                      </a:lnTo>
                      <a:lnTo>
                        <a:pt x="7449" y="20066"/>
                      </a:lnTo>
                      <a:lnTo>
                        <a:pt x="7470" y="19941"/>
                      </a:lnTo>
                      <a:lnTo>
                        <a:pt x="7428" y="19857"/>
                      </a:lnTo>
                      <a:lnTo>
                        <a:pt x="7240" y="19836"/>
                      </a:lnTo>
                      <a:lnTo>
                        <a:pt x="7072" y="19857"/>
                      </a:lnTo>
                      <a:lnTo>
                        <a:pt x="6968" y="19773"/>
                      </a:lnTo>
                      <a:lnTo>
                        <a:pt x="6821" y="19753"/>
                      </a:lnTo>
                      <a:lnTo>
                        <a:pt x="6738" y="19794"/>
                      </a:lnTo>
                      <a:lnTo>
                        <a:pt x="6612" y="20087"/>
                      </a:lnTo>
                      <a:lnTo>
                        <a:pt x="6424" y="20255"/>
                      </a:lnTo>
                      <a:lnTo>
                        <a:pt x="6298" y="20276"/>
                      </a:lnTo>
                      <a:lnTo>
                        <a:pt x="6194" y="20380"/>
                      </a:lnTo>
                      <a:lnTo>
                        <a:pt x="6173" y="20527"/>
                      </a:lnTo>
                      <a:lnTo>
                        <a:pt x="6026" y="20694"/>
                      </a:lnTo>
                      <a:lnTo>
                        <a:pt x="5963" y="20757"/>
                      </a:lnTo>
                      <a:lnTo>
                        <a:pt x="5963" y="20841"/>
                      </a:lnTo>
                      <a:lnTo>
                        <a:pt x="6005" y="21029"/>
                      </a:lnTo>
                      <a:lnTo>
                        <a:pt x="6277" y="21301"/>
                      </a:lnTo>
                      <a:lnTo>
                        <a:pt x="6424" y="21531"/>
                      </a:lnTo>
                      <a:lnTo>
                        <a:pt x="6340" y="21636"/>
                      </a:lnTo>
                      <a:lnTo>
                        <a:pt x="6277" y="21636"/>
                      </a:lnTo>
                      <a:lnTo>
                        <a:pt x="6277" y="21761"/>
                      </a:lnTo>
                      <a:lnTo>
                        <a:pt x="6173" y="21845"/>
                      </a:lnTo>
                      <a:lnTo>
                        <a:pt x="6110" y="21949"/>
                      </a:lnTo>
                      <a:lnTo>
                        <a:pt x="5963" y="21782"/>
                      </a:lnTo>
                      <a:lnTo>
                        <a:pt x="5587" y="21615"/>
                      </a:lnTo>
                      <a:lnTo>
                        <a:pt x="5461" y="21615"/>
                      </a:lnTo>
                      <a:lnTo>
                        <a:pt x="5398" y="21531"/>
                      </a:lnTo>
                      <a:lnTo>
                        <a:pt x="5189" y="21531"/>
                      </a:lnTo>
                      <a:lnTo>
                        <a:pt x="5085" y="21447"/>
                      </a:lnTo>
                      <a:lnTo>
                        <a:pt x="5022" y="21322"/>
                      </a:lnTo>
                      <a:lnTo>
                        <a:pt x="4854" y="21301"/>
                      </a:lnTo>
                      <a:lnTo>
                        <a:pt x="4729" y="21217"/>
                      </a:lnTo>
                      <a:lnTo>
                        <a:pt x="4603" y="21217"/>
                      </a:lnTo>
                      <a:lnTo>
                        <a:pt x="4562" y="21301"/>
                      </a:lnTo>
                      <a:lnTo>
                        <a:pt x="4603" y="21364"/>
                      </a:lnTo>
                      <a:lnTo>
                        <a:pt x="4562" y="21426"/>
                      </a:lnTo>
                      <a:lnTo>
                        <a:pt x="4603" y="21468"/>
                      </a:lnTo>
                      <a:lnTo>
                        <a:pt x="4520" y="21552"/>
                      </a:lnTo>
                      <a:lnTo>
                        <a:pt x="4415" y="21552"/>
                      </a:lnTo>
                      <a:lnTo>
                        <a:pt x="4499" y="21719"/>
                      </a:lnTo>
                      <a:lnTo>
                        <a:pt x="4520" y="21845"/>
                      </a:lnTo>
                      <a:lnTo>
                        <a:pt x="4666" y="21929"/>
                      </a:lnTo>
                      <a:lnTo>
                        <a:pt x="4771" y="22054"/>
                      </a:lnTo>
                      <a:lnTo>
                        <a:pt x="4917" y="22138"/>
                      </a:lnTo>
                      <a:lnTo>
                        <a:pt x="5022" y="22075"/>
                      </a:lnTo>
                      <a:lnTo>
                        <a:pt x="5085" y="22075"/>
                      </a:lnTo>
                      <a:lnTo>
                        <a:pt x="5168" y="22033"/>
                      </a:lnTo>
                      <a:lnTo>
                        <a:pt x="5189" y="22096"/>
                      </a:lnTo>
                      <a:lnTo>
                        <a:pt x="5336" y="22159"/>
                      </a:lnTo>
                      <a:lnTo>
                        <a:pt x="5336" y="22201"/>
                      </a:lnTo>
                      <a:lnTo>
                        <a:pt x="5273" y="22263"/>
                      </a:lnTo>
                      <a:lnTo>
                        <a:pt x="5357" y="22347"/>
                      </a:lnTo>
                      <a:lnTo>
                        <a:pt x="5357" y="22514"/>
                      </a:lnTo>
                      <a:lnTo>
                        <a:pt x="5273" y="22556"/>
                      </a:lnTo>
                      <a:lnTo>
                        <a:pt x="5168" y="22556"/>
                      </a:lnTo>
                      <a:lnTo>
                        <a:pt x="5043" y="22682"/>
                      </a:lnTo>
                      <a:lnTo>
                        <a:pt x="4980" y="22682"/>
                      </a:lnTo>
                      <a:lnTo>
                        <a:pt x="4875" y="22577"/>
                      </a:lnTo>
                      <a:lnTo>
                        <a:pt x="4729" y="22577"/>
                      </a:lnTo>
                      <a:lnTo>
                        <a:pt x="4645" y="22514"/>
                      </a:lnTo>
                      <a:lnTo>
                        <a:pt x="4457" y="22514"/>
                      </a:lnTo>
                      <a:lnTo>
                        <a:pt x="4415" y="22473"/>
                      </a:lnTo>
                      <a:lnTo>
                        <a:pt x="4415" y="22347"/>
                      </a:lnTo>
                      <a:lnTo>
                        <a:pt x="4310" y="22284"/>
                      </a:lnTo>
                      <a:lnTo>
                        <a:pt x="4227" y="22180"/>
                      </a:lnTo>
                      <a:lnTo>
                        <a:pt x="4185" y="22180"/>
                      </a:lnTo>
                      <a:lnTo>
                        <a:pt x="4080" y="22263"/>
                      </a:lnTo>
                      <a:lnTo>
                        <a:pt x="3829" y="22180"/>
                      </a:lnTo>
                      <a:lnTo>
                        <a:pt x="3787" y="22075"/>
                      </a:lnTo>
                      <a:lnTo>
                        <a:pt x="3725" y="22033"/>
                      </a:lnTo>
                      <a:lnTo>
                        <a:pt x="3787" y="21949"/>
                      </a:lnTo>
                      <a:lnTo>
                        <a:pt x="3766" y="21824"/>
                      </a:lnTo>
                      <a:lnTo>
                        <a:pt x="3766" y="21719"/>
                      </a:lnTo>
                      <a:lnTo>
                        <a:pt x="3662" y="21636"/>
                      </a:lnTo>
                      <a:lnTo>
                        <a:pt x="3662" y="21531"/>
                      </a:lnTo>
                      <a:lnTo>
                        <a:pt x="3494" y="21385"/>
                      </a:lnTo>
                      <a:lnTo>
                        <a:pt x="3494" y="21238"/>
                      </a:lnTo>
                      <a:lnTo>
                        <a:pt x="3411" y="21217"/>
                      </a:lnTo>
                      <a:lnTo>
                        <a:pt x="3453" y="21113"/>
                      </a:lnTo>
                      <a:lnTo>
                        <a:pt x="3515" y="21092"/>
                      </a:lnTo>
                      <a:lnTo>
                        <a:pt x="3557" y="20903"/>
                      </a:lnTo>
                      <a:lnTo>
                        <a:pt x="3557" y="20799"/>
                      </a:lnTo>
                      <a:lnTo>
                        <a:pt x="3515" y="20778"/>
                      </a:lnTo>
                      <a:lnTo>
                        <a:pt x="3515" y="20694"/>
                      </a:lnTo>
                      <a:lnTo>
                        <a:pt x="3578" y="20610"/>
                      </a:lnTo>
                      <a:lnTo>
                        <a:pt x="3515" y="20589"/>
                      </a:lnTo>
                      <a:lnTo>
                        <a:pt x="3390" y="20401"/>
                      </a:lnTo>
                      <a:lnTo>
                        <a:pt x="3139" y="20297"/>
                      </a:lnTo>
                      <a:lnTo>
                        <a:pt x="3055" y="20359"/>
                      </a:lnTo>
                      <a:lnTo>
                        <a:pt x="2992" y="20297"/>
                      </a:lnTo>
                      <a:lnTo>
                        <a:pt x="2930" y="20297"/>
                      </a:lnTo>
                      <a:lnTo>
                        <a:pt x="2867" y="20338"/>
                      </a:lnTo>
                      <a:lnTo>
                        <a:pt x="2741" y="20297"/>
                      </a:lnTo>
                      <a:lnTo>
                        <a:pt x="2783" y="20255"/>
                      </a:lnTo>
                      <a:lnTo>
                        <a:pt x="2888" y="20234"/>
                      </a:lnTo>
                      <a:lnTo>
                        <a:pt x="2930" y="20150"/>
                      </a:lnTo>
                      <a:lnTo>
                        <a:pt x="2783" y="20108"/>
                      </a:lnTo>
                      <a:lnTo>
                        <a:pt x="2783" y="20087"/>
                      </a:lnTo>
                      <a:lnTo>
                        <a:pt x="2867" y="20066"/>
                      </a:lnTo>
                      <a:lnTo>
                        <a:pt x="2783" y="20004"/>
                      </a:lnTo>
                      <a:lnTo>
                        <a:pt x="2720" y="20066"/>
                      </a:lnTo>
                      <a:lnTo>
                        <a:pt x="2532" y="20108"/>
                      </a:lnTo>
                      <a:lnTo>
                        <a:pt x="2511" y="20087"/>
                      </a:lnTo>
                      <a:lnTo>
                        <a:pt x="2553" y="20004"/>
                      </a:lnTo>
                      <a:lnTo>
                        <a:pt x="2658" y="19962"/>
                      </a:lnTo>
                      <a:lnTo>
                        <a:pt x="2637" y="19941"/>
                      </a:lnTo>
                      <a:lnTo>
                        <a:pt x="2448" y="19899"/>
                      </a:lnTo>
                      <a:lnTo>
                        <a:pt x="2427" y="19836"/>
                      </a:lnTo>
                      <a:lnTo>
                        <a:pt x="2302" y="19753"/>
                      </a:lnTo>
                      <a:lnTo>
                        <a:pt x="2260" y="19585"/>
                      </a:lnTo>
                      <a:lnTo>
                        <a:pt x="2134" y="19522"/>
                      </a:lnTo>
                      <a:lnTo>
                        <a:pt x="2155" y="19481"/>
                      </a:lnTo>
                      <a:lnTo>
                        <a:pt x="2260" y="19481"/>
                      </a:lnTo>
                      <a:lnTo>
                        <a:pt x="2302" y="19522"/>
                      </a:lnTo>
                      <a:lnTo>
                        <a:pt x="2448" y="19543"/>
                      </a:lnTo>
                      <a:lnTo>
                        <a:pt x="2469" y="19648"/>
                      </a:lnTo>
                      <a:lnTo>
                        <a:pt x="2720" y="19857"/>
                      </a:lnTo>
                      <a:lnTo>
                        <a:pt x="2783" y="19857"/>
                      </a:lnTo>
                      <a:lnTo>
                        <a:pt x="2825" y="19794"/>
                      </a:lnTo>
                      <a:lnTo>
                        <a:pt x="2950" y="19878"/>
                      </a:lnTo>
                      <a:lnTo>
                        <a:pt x="3139" y="19878"/>
                      </a:lnTo>
                      <a:lnTo>
                        <a:pt x="3160" y="19836"/>
                      </a:lnTo>
                      <a:lnTo>
                        <a:pt x="3243" y="19899"/>
                      </a:lnTo>
                      <a:lnTo>
                        <a:pt x="3160" y="19962"/>
                      </a:lnTo>
                      <a:lnTo>
                        <a:pt x="3202" y="19983"/>
                      </a:lnTo>
                      <a:lnTo>
                        <a:pt x="3202" y="20045"/>
                      </a:lnTo>
                      <a:lnTo>
                        <a:pt x="3306" y="20045"/>
                      </a:lnTo>
                      <a:lnTo>
                        <a:pt x="3369" y="19983"/>
                      </a:lnTo>
                      <a:lnTo>
                        <a:pt x="3557" y="19983"/>
                      </a:lnTo>
                      <a:lnTo>
                        <a:pt x="3494" y="20004"/>
                      </a:lnTo>
                      <a:lnTo>
                        <a:pt x="3599" y="20004"/>
                      </a:lnTo>
                      <a:lnTo>
                        <a:pt x="3704" y="19983"/>
                      </a:lnTo>
                      <a:lnTo>
                        <a:pt x="3704" y="20066"/>
                      </a:lnTo>
                      <a:lnTo>
                        <a:pt x="3871" y="20192"/>
                      </a:lnTo>
                      <a:lnTo>
                        <a:pt x="3934" y="20150"/>
                      </a:lnTo>
                      <a:lnTo>
                        <a:pt x="4038" y="20171"/>
                      </a:lnTo>
                      <a:lnTo>
                        <a:pt x="4080" y="20213"/>
                      </a:lnTo>
                      <a:lnTo>
                        <a:pt x="4227" y="20213"/>
                      </a:lnTo>
                      <a:lnTo>
                        <a:pt x="4331" y="20255"/>
                      </a:lnTo>
                      <a:lnTo>
                        <a:pt x="4415" y="20192"/>
                      </a:lnTo>
                      <a:lnTo>
                        <a:pt x="4541" y="20297"/>
                      </a:lnTo>
                      <a:lnTo>
                        <a:pt x="4729" y="20359"/>
                      </a:lnTo>
                      <a:lnTo>
                        <a:pt x="5064" y="20380"/>
                      </a:lnTo>
                      <a:lnTo>
                        <a:pt x="5336" y="20359"/>
                      </a:lnTo>
                      <a:lnTo>
                        <a:pt x="5357" y="20297"/>
                      </a:lnTo>
                      <a:lnTo>
                        <a:pt x="5545" y="20297"/>
                      </a:lnTo>
                      <a:lnTo>
                        <a:pt x="5608" y="20255"/>
                      </a:lnTo>
                      <a:lnTo>
                        <a:pt x="5796" y="20213"/>
                      </a:lnTo>
                      <a:lnTo>
                        <a:pt x="5963" y="20150"/>
                      </a:lnTo>
                      <a:lnTo>
                        <a:pt x="6173" y="19857"/>
                      </a:lnTo>
                      <a:lnTo>
                        <a:pt x="6194" y="19773"/>
                      </a:lnTo>
                      <a:lnTo>
                        <a:pt x="6319" y="19627"/>
                      </a:lnTo>
                      <a:lnTo>
                        <a:pt x="6319" y="19543"/>
                      </a:lnTo>
                      <a:lnTo>
                        <a:pt x="6340" y="19460"/>
                      </a:lnTo>
                      <a:lnTo>
                        <a:pt x="6382" y="19313"/>
                      </a:lnTo>
                      <a:lnTo>
                        <a:pt x="6382" y="19167"/>
                      </a:lnTo>
                      <a:lnTo>
                        <a:pt x="6382" y="19041"/>
                      </a:lnTo>
                      <a:lnTo>
                        <a:pt x="6319" y="18999"/>
                      </a:lnTo>
                      <a:lnTo>
                        <a:pt x="6277" y="18999"/>
                      </a:lnTo>
                      <a:lnTo>
                        <a:pt x="6173" y="18832"/>
                      </a:lnTo>
                      <a:lnTo>
                        <a:pt x="6089" y="18790"/>
                      </a:lnTo>
                      <a:lnTo>
                        <a:pt x="6068" y="18644"/>
                      </a:lnTo>
                      <a:lnTo>
                        <a:pt x="5963" y="18392"/>
                      </a:lnTo>
                      <a:lnTo>
                        <a:pt x="5859" y="18372"/>
                      </a:lnTo>
                      <a:lnTo>
                        <a:pt x="5817" y="18413"/>
                      </a:lnTo>
                      <a:lnTo>
                        <a:pt x="5691" y="18372"/>
                      </a:lnTo>
                      <a:lnTo>
                        <a:pt x="5691" y="18288"/>
                      </a:lnTo>
                      <a:lnTo>
                        <a:pt x="5461" y="18120"/>
                      </a:lnTo>
                      <a:lnTo>
                        <a:pt x="5461" y="18016"/>
                      </a:lnTo>
                      <a:lnTo>
                        <a:pt x="5336" y="17890"/>
                      </a:lnTo>
                      <a:lnTo>
                        <a:pt x="5273" y="17890"/>
                      </a:lnTo>
                      <a:lnTo>
                        <a:pt x="5294" y="17953"/>
                      </a:lnTo>
                      <a:lnTo>
                        <a:pt x="5378" y="18079"/>
                      </a:lnTo>
                      <a:lnTo>
                        <a:pt x="5294" y="18100"/>
                      </a:lnTo>
                      <a:lnTo>
                        <a:pt x="5168" y="17974"/>
                      </a:lnTo>
                      <a:lnTo>
                        <a:pt x="5085" y="17974"/>
                      </a:lnTo>
                      <a:lnTo>
                        <a:pt x="4938" y="17807"/>
                      </a:lnTo>
                      <a:lnTo>
                        <a:pt x="4875" y="17807"/>
                      </a:lnTo>
                      <a:lnTo>
                        <a:pt x="4875" y="17869"/>
                      </a:lnTo>
                      <a:lnTo>
                        <a:pt x="4917" y="17911"/>
                      </a:lnTo>
                      <a:lnTo>
                        <a:pt x="4834" y="17890"/>
                      </a:lnTo>
                      <a:lnTo>
                        <a:pt x="4708" y="17681"/>
                      </a:lnTo>
                      <a:lnTo>
                        <a:pt x="4603" y="17660"/>
                      </a:lnTo>
                      <a:lnTo>
                        <a:pt x="4520" y="17556"/>
                      </a:lnTo>
                      <a:lnTo>
                        <a:pt x="4122" y="17284"/>
                      </a:lnTo>
                      <a:lnTo>
                        <a:pt x="3515" y="16970"/>
                      </a:lnTo>
                      <a:lnTo>
                        <a:pt x="3390" y="16928"/>
                      </a:lnTo>
                      <a:lnTo>
                        <a:pt x="3369" y="16970"/>
                      </a:lnTo>
                      <a:lnTo>
                        <a:pt x="3243" y="16907"/>
                      </a:lnTo>
                      <a:lnTo>
                        <a:pt x="3097" y="16865"/>
                      </a:lnTo>
                      <a:lnTo>
                        <a:pt x="3097" y="16928"/>
                      </a:lnTo>
                      <a:lnTo>
                        <a:pt x="3034" y="16970"/>
                      </a:lnTo>
                      <a:lnTo>
                        <a:pt x="2930" y="16928"/>
                      </a:lnTo>
                      <a:lnTo>
                        <a:pt x="2762" y="16928"/>
                      </a:lnTo>
                      <a:lnTo>
                        <a:pt x="2678" y="16823"/>
                      </a:lnTo>
                      <a:lnTo>
                        <a:pt x="2574" y="16760"/>
                      </a:lnTo>
                      <a:lnTo>
                        <a:pt x="2574" y="16802"/>
                      </a:lnTo>
                      <a:lnTo>
                        <a:pt x="2637" y="16865"/>
                      </a:lnTo>
                      <a:lnTo>
                        <a:pt x="2616" y="16928"/>
                      </a:lnTo>
                      <a:lnTo>
                        <a:pt x="2532" y="16865"/>
                      </a:lnTo>
                      <a:lnTo>
                        <a:pt x="2406" y="16907"/>
                      </a:lnTo>
                      <a:lnTo>
                        <a:pt x="2344" y="16949"/>
                      </a:lnTo>
                      <a:lnTo>
                        <a:pt x="2365" y="17032"/>
                      </a:lnTo>
                      <a:lnTo>
                        <a:pt x="2302" y="17158"/>
                      </a:lnTo>
                      <a:lnTo>
                        <a:pt x="2155" y="17158"/>
                      </a:lnTo>
                      <a:lnTo>
                        <a:pt x="2239" y="17053"/>
                      </a:lnTo>
                      <a:lnTo>
                        <a:pt x="2323" y="17012"/>
                      </a:lnTo>
                      <a:lnTo>
                        <a:pt x="2260" y="16949"/>
                      </a:lnTo>
                      <a:lnTo>
                        <a:pt x="2197" y="16949"/>
                      </a:lnTo>
                      <a:lnTo>
                        <a:pt x="2218" y="16907"/>
                      </a:lnTo>
                      <a:lnTo>
                        <a:pt x="2239" y="16844"/>
                      </a:lnTo>
                      <a:lnTo>
                        <a:pt x="2197" y="16823"/>
                      </a:lnTo>
                      <a:lnTo>
                        <a:pt x="2134" y="16886"/>
                      </a:lnTo>
                      <a:lnTo>
                        <a:pt x="2030" y="17012"/>
                      </a:lnTo>
                      <a:lnTo>
                        <a:pt x="2030" y="16928"/>
                      </a:lnTo>
                      <a:lnTo>
                        <a:pt x="2030" y="16886"/>
                      </a:lnTo>
                      <a:lnTo>
                        <a:pt x="2009" y="16844"/>
                      </a:lnTo>
                      <a:lnTo>
                        <a:pt x="1946" y="16928"/>
                      </a:lnTo>
                      <a:lnTo>
                        <a:pt x="1925" y="16928"/>
                      </a:lnTo>
                      <a:lnTo>
                        <a:pt x="1925" y="16844"/>
                      </a:lnTo>
                      <a:lnTo>
                        <a:pt x="1821" y="16823"/>
                      </a:lnTo>
                      <a:lnTo>
                        <a:pt x="1716" y="16907"/>
                      </a:lnTo>
                      <a:lnTo>
                        <a:pt x="1695" y="16802"/>
                      </a:lnTo>
                      <a:lnTo>
                        <a:pt x="1632" y="16760"/>
                      </a:lnTo>
                      <a:lnTo>
                        <a:pt x="1569" y="16844"/>
                      </a:lnTo>
                      <a:lnTo>
                        <a:pt x="1528" y="16740"/>
                      </a:lnTo>
                      <a:lnTo>
                        <a:pt x="1528" y="16614"/>
                      </a:lnTo>
                      <a:lnTo>
                        <a:pt x="1590" y="16530"/>
                      </a:lnTo>
                      <a:lnTo>
                        <a:pt x="1590" y="16614"/>
                      </a:lnTo>
                      <a:lnTo>
                        <a:pt x="1674" y="16698"/>
                      </a:lnTo>
                      <a:lnTo>
                        <a:pt x="1800" y="16656"/>
                      </a:lnTo>
                      <a:lnTo>
                        <a:pt x="1883" y="16719"/>
                      </a:lnTo>
                      <a:lnTo>
                        <a:pt x="1988" y="16635"/>
                      </a:lnTo>
                      <a:lnTo>
                        <a:pt x="1988" y="16593"/>
                      </a:lnTo>
                      <a:lnTo>
                        <a:pt x="1904" y="16530"/>
                      </a:lnTo>
                      <a:lnTo>
                        <a:pt x="1883" y="16509"/>
                      </a:lnTo>
                      <a:lnTo>
                        <a:pt x="1800" y="16488"/>
                      </a:lnTo>
                      <a:lnTo>
                        <a:pt x="1737" y="16530"/>
                      </a:lnTo>
                      <a:lnTo>
                        <a:pt x="1695" y="16488"/>
                      </a:lnTo>
                      <a:lnTo>
                        <a:pt x="1632" y="16405"/>
                      </a:lnTo>
                      <a:lnTo>
                        <a:pt x="1528" y="16342"/>
                      </a:lnTo>
                      <a:lnTo>
                        <a:pt x="1423" y="16342"/>
                      </a:lnTo>
                      <a:lnTo>
                        <a:pt x="1402" y="16384"/>
                      </a:lnTo>
                      <a:lnTo>
                        <a:pt x="1465" y="16426"/>
                      </a:lnTo>
                      <a:lnTo>
                        <a:pt x="1486" y="16426"/>
                      </a:lnTo>
                      <a:lnTo>
                        <a:pt x="1486" y="16488"/>
                      </a:lnTo>
                      <a:lnTo>
                        <a:pt x="1402" y="16509"/>
                      </a:lnTo>
                      <a:lnTo>
                        <a:pt x="1360" y="16509"/>
                      </a:lnTo>
                      <a:lnTo>
                        <a:pt x="1360" y="16551"/>
                      </a:lnTo>
                      <a:lnTo>
                        <a:pt x="1465" y="16635"/>
                      </a:lnTo>
                      <a:lnTo>
                        <a:pt x="1402" y="16656"/>
                      </a:lnTo>
                      <a:lnTo>
                        <a:pt x="1318" y="16656"/>
                      </a:lnTo>
                      <a:lnTo>
                        <a:pt x="1277" y="16740"/>
                      </a:lnTo>
                      <a:lnTo>
                        <a:pt x="1256" y="16886"/>
                      </a:lnTo>
                      <a:lnTo>
                        <a:pt x="1193" y="16802"/>
                      </a:lnTo>
                      <a:lnTo>
                        <a:pt x="1193" y="16698"/>
                      </a:lnTo>
                      <a:lnTo>
                        <a:pt x="1151" y="16635"/>
                      </a:lnTo>
                      <a:lnTo>
                        <a:pt x="1005" y="16614"/>
                      </a:lnTo>
                      <a:lnTo>
                        <a:pt x="1005" y="16740"/>
                      </a:lnTo>
                      <a:lnTo>
                        <a:pt x="942" y="16823"/>
                      </a:lnTo>
                      <a:lnTo>
                        <a:pt x="795" y="16781"/>
                      </a:lnTo>
                      <a:lnTo>
                        <a:pt x="691" y="16781"/>
                      </a:lnTo>
                      <a:lnTo>
                        <a:pt x="691" y="16928"/>
                      </a:lnTo>
                      <a:lnTo>
                        <a:pt x="628" y="17053"/>
                      </a:lnTo>
                      <a:lnTo>
                        <a:pt x="481" y="17095"/>
                      </a:lnTo>
                      <a:lnTo>
                        <a:pt x="335" y="17242"/>
                      </a:lnTo>
                      <a:lnTo>
                        <a:pt x="335" y="17451"/>
                      </a:lnTo>
                      <a:lnTo>
                        <a:pt x="251" y="17451"/>
                      </a:lnTo>
                      <a:lnTo>
                        <a:pt x="105" y="17514"/>
                      </a:lnTo>
                      <a:lnTo>
                        <a:pt x="0" y="17556"/>
                      </a:lnTo>
                      <a:lnTo>
                        <a:pt x="105" y="17576"/>
                      </a:lnTo>
                      <a:lnTo>
                        <a:pt x="63" y="17744"/>
                      </a:lnTo>
                      <a:lnTo>
                        <a:pt x="21" y="17932"/>
                      </a:lnTo>
                      <a:lnTo>
                        <a:pt x="105" y="18037"/>
                      </a:lnTo>
                      <a:lnTo>
                        <a:pt x="209" y="18288"/>
                      </a:lnTo>
                      <a:lnTo>
                        <a:pt x="272" y="18288"/>
                      </a:lnTo>
                      <a:lnTo>
                        <a:pt x="440" y="18372"/>
                      </a:lnTo>
                      <a:lnTo>
                        <a:pt x="523" y="18497"/>
                      </a:lnTo>
                      <a:lnTo>
                        <a:pt x="565" y="18602"/>
                      </a:lnTo>
                      <a:lnTo>
                        <a:pt x="837" y="18769"/>
                      </a:lnTo>
                      <a:lnTo>
                        <a:pt x="900" y="18832"/>
                      </a:lnTo>
                      <a:lnTo>
                        <a:pt x="858" y="19020"/>
                      </a:lnTo>
                      <a:lnTo>
                        <a:pt x="753" y="19208"/>
                      </a:lnTo>
                      <a:lnTo>
                        <a:pt x="649" y="19460"/>
                      </a:lnTo>
                      <a:lnTo>
                        <a:pt x="774" y="19627"/>
                      </a:lnTo>
                      <a:lnTo>
                        <a:pt x="837" y="19773"/>
                      </a:lnTo>
                      <a:lnTo>
                        <a:pt x="1067" y="20234"/>
                      </a:lnTo>
                      <a:lnTo>
                        <a:pt x="1318" y="20820"/>
                      </a:lnTo>
                      <a:lnTo>
                        <a:pt x="1214" y="20861"/>
                      </a:lnTo>
                      <a:lnTo>
                        <a:pt x="1193" y="21217"/>
                      </a:lnTo>
                      <a:lnTo>
                        <a:pt x="1193" y="21322"/>
                      </a:lnTo>
                      <a:lnTo>
                        <a:pt x="1297" y="21343"/>
                      </a:lnTo>
                      <a:lnTo>
                        <a:pt x="1214" y="21447"/>
                      </a:lnTo>
                      <a:lnTo>
                        <a:pt x="1214" y="21636"/>
                      </a:lnTo>
                      <a:lnTo>
                        <a:pt x="1297" y="21740"/>
                      </a:lnTo>
                      <a:lnTo>
                        <a:pt x="1423" y="21761"/>
                      </a:lnTo>
                      <a:lnTo>
                        <a:pt x="1486" y="21866"/>
                      </a:lnTo>
                      <a:lnTo>
                        <a:pt x="1423" y="21929"/>
                      </a:lnTo>
                      <a:lnTo>
                        <a:pt x="1423" y="22138"/>
                      </a:lnTo>
                      <a:lnTo>
                        <a:pt x="1486" y="22263"/>
                      </a:lnTo>
                      <a:lnTo>
                        <a:pt x="1674" y="22389"/>
                      </a:lnTo>
                      <a:lnTo>
                        <a:pt x="1674" y="22577"/>
                      </a:lnTo>
                      <a:lnTo>
                        <a:pt x="1569" y="22745"/>
                      </a:lnTo>
                      <a:lnTo>
                        <a:pt x="1507" y="22912"/>
                      </a:lnTo>
                      <a:lnTo>
                        <a:pt x="1779" y="23289"/>
                      </a:lnTo>
                      <a:lnTo>
                        <a:pt x="1925" y="23330"/>
                      </a:lnTo>
                      <a:lnTo>
                        <a:pt x="2197" y="23623"/>
                      </a:lnTo>
                      <a:lnTo>
                        <a:pt x="2218" y="23812"/>
                      </a:lnTo>
                      <a:lnTo>
                        <a:pt x="2051" y="24230"/>
                      </a:lnTo>
                      <a:lnTo>
                        <a:pt x="1821" y="24628"/>
                      </a:lnTo>
                      <a:lnTo>
                        <a:pt x="1695" y="24900"/>
                      </a:lnTo>
                      <a:lnTo>
                        <a:pt x="1528" y="25151"/>
                      </a:lnTo>
                      <a:lnTo>
                        <a:pt x="1381" y="25402"/>
                      </a:lnTo>
                      <a:lnTo>
                        <a:pt x="1256" y="25486"/>
                      </a:lnTo>
                      <a:lnTo>
                        <a:pt x="984" y="25737"/>
                      </a:lnTo>
                      <a:lnTo>
                        <a:pt x="1005" y="25904"/>
                      </a:lnTo>
                      <a:cubicBezTo>
                        <a:pt x="1005" y="25883"/>
                        <a:pt x="1046" y="25883"/>
                        <a:pt x="1046" y="25883"/>
                      </a:cubicBezTo>
                      <a:cubicBezTo>
                        <a:pt x="1067" y="25883"/>
                        <a:pt x="1193" y="25799"/>
                        <a:pt x="1193" y="25799"/>
                      </a:cubicBezTo>
                      <a:lnTo>
                        <a:pt x="1318" y="25779"/>
                      </a:lnTo>
                      <a:lnTo>
                        <a:pt x="1256" y="25841"/>
                      </a:lnTo>
                      <a:lnTo>
                        <a:pt x="1297" y="25925"/>
                      </a:lnTo>
                      <a:lnTo>
                        <a:pt x="1297" y="26030"/>
                      </a:lnTo>
                      <a:lnTo>
                        <a:pt x="1172" y="25925"/>
                      </a:lnTo>
                      <a:lnTo>
                        <a:pt x="1151" y="26009"/>
                      </a:lnTo>
                      <a:lnTo>
                        <a:pt x="1277" y="26155"/>
                      </a:lnTo>
                      <a:lnTo>
                        <a:pt x="1402" y="26155"/>
                      </a:lnTo>
                      <a:lnTo>
                        <a:pt x="1486" y="26260"/>
                      </a:lnTo>
                      <a:lnTo>
                        <a:pt x="1611" y="26260"/>
                      </a:lnTo>
                      <a:lnTo>
                        <a:pt x="1674" y="26239"/>
                      </a:lnTo>
                      <a:lnTo>
                        <a:pt x="1779" y="26239"/>
                      </a:lnTo>
                      <a:lnTo>
                        <a:pt x="1883" y="26364"/>
                      </a:lnTo>
                      <a:lnTo>
                        <a:pt x="1800" y="26448"/>
                      </a:lnTo>
                      <a:lnTo>
                        <a:pt x="1611" y="26406"/>
                      </a:lnTo>
                      <a:lnTo>
                        <a:pt x="1528" y="26427"/>
                      </a:lnTo>
                      <a:lnTo>
                        <a:pt x="1507" y="26532"/>
                      </a:lnTo>
                      <a:lnTo>
                        <a:pt x="1381" y="26636"/>
                      </a:lnTo>
                      <a:lnTo>
                        <a:pt x="1277" y="26553"/>
                      </a:lnTo>
                      <a:lnTo>
                        <a:pt x="1214" y="26615"/>
                      </a:lnTo>
                      <a:lnTo>
                        <a:pt x="1214" y="26720"/>
                      </a:lnTo>
                      <a:lnTo>
                        <a:pt x="1109" y="26741"/>
                      </a:lnTo>
                      <a:lnTo>
                        <a:pt x="1067" y="26636"/>
                      </a:lnTo>
                      <a:lnTo>
                        <a:pt x="1005" y="26657"/>
                      </a:lnTo>
                      <a:lnTo>
                        <a:pt x="1005" y="26720"/>
                      </a:lnTo>
                      <a:lnTo>
                        <a:pt x="1067" y="26783"/>
                      </a:lnTo>
                      <a:lnTo>
                        <a:pt x="1046" y="26929"/>
                      </a:lnTo>
                      <a:lnTo>
                        <a:pt x="1088" y="26992"/>
                      </a:lnTo>
                      <a:lnTo>
                        <a:pt x="1088" y="27034"/>
                      </a:lnTo>
                      <a:lnTo>
                        <a:pt x="1067" y="27055"/>
                      </a:lnTo>
                      <a:lnTo>
                        <a:pt x="984" y="27159"/>
                      </a:lnTo>
                      <a:lnTo>
                        <a:pt x="942" y="27306"/>
                      </a:lnTo>
                      <a:lnTo>
                        <a:pt x="858" y="27369"/>
                      </a:lnTo>
                      <a:lnTo>
                        <a:pt x="795" y="27808"/>
                      </a:lnTo>
                      <a:lnTo>
                        <a:pt x="1067" y="28289"/>
                      </a:lnTo>
                      <a:lnTo>
                        <a:pt x="1067" y="28394"/>
                      </a:lnTo>
                      <a:lnTo>
                        <a:pt x="984" y="28457"/>
                      </a:lnTo>
                      <a:lnTo>
                        <a:pt x="1005" y="28561"/>
                      </a:lnTo>
                      <a:lnTo>
                        <a:pt x="942" y="28708"/>
                      </a:lnTo>
                      <a:lnTo>
                        <a:pt x="1046" y="28729"/>
                      </a:lnTo>
                      <a:lnTo>
                        <a:pt x="1067" y="28833"/>
                      </a:lnTo>
                      <a:lnTo>
                        <a:pt x="1046" y="28875"/>
                      </a:lnTo>
                      <a:lnTo>
                        <a:pt x="1088" y="28938"/>
                      </a:lnTo>
                      <a:lnTo>
                        <a:pt x="1109" y="29043"/>
                      </a:lnTo>
                      <a:lnTo>
                        <a:pt x="1088" y="29126"/>
                      </a:lnTo>
                      <a:lnTo>
                        <a:pt x="1172" y="29252"/>
                      </a:lnTo>
                      <a:lnTo>
                        <a:pt x="1193" y="29294"/>
                      </a:lnTo>
                      <a:lnTo>
                        <a:pt x="1256" y="29461"/>
                      </a:lnTo>
                      <a:lnTo>
                        <a:pt x="1318" y="29566"/>
                      </a:lnTo>
                      <a:lnTo>
                        <a:pt x="1360" y="29712"/>
                      </a:lnTo>
                      <a:lnTo>
                        <a:pt x="1402" y="29712"/>
                      </a:lnTo>
                      <a:lnTo>
                        <a:pt x="1507" y="29796"/>
                      </a:lnTo>
                      <a:lnTo>
                        <a:pt x="1632" y="29712"/>
                      </a:lnTo>
                      <a:lnTo>
                        <a:pt x="1737" y="29900"/>
                      </a:lnTo>
                      <a:lnTo>
                        <a:pt x="1883" y="29817"/>
                      </a:lnTo>
                      <a:lnTo>
                        <a:pt x="2009" y="29859"/>
                      </a:lnTo>
                      <a:lnTo>
                        <a:pt x="2113" y="30026"/>
                      </a:lnTo>
                      <a:lnTo>
                        <a:pt x="2260" y="29921"/>
                      </a:lnTo>
                      <a:lnTo>
                        <a:pt x="2427" y="29880"/>
                      </a:lnTo>
                      <a:lnTo>
                        <a:pt x="2511" y="29963"/>
                      </a:lnTo>
                      <a:lnTo>
                        <a:pt x="2574" y="29963"/>
                      </a:lnTo>
                      <a:lnTo>
                        <a:pt x="2846" y="30026"/>
                      </a:lnTo>
                      <a:lnTo>
                        <a:pt x="2867" y="30172"/>
                      </a:lnTo>
                      <a:lnTo>
                        <a:pt x="2825" y="30319"/>
                      </a:lnTo>
                      <a:lnTo>
                        <a:pt x="2930" y="30424"/>
                      </a:lnTo>
                      <a:lnTo>
                        <a:pt x="2930" y="30612"/>
                      </a:lnTo>
                      <a:lnTo>
                        <a:pt x="3055" y="30737"/>
                      </a:lnTo>
                      <a:lnTo>
                        <a:pt x="3139" y="30905"/>
                      </a:lnTo>
                      <a:lnTo>
                        <a:pt x="3285" y="31114"/>
                      </a:lnTo>
                      <a:lnTo>
                        <a:pt x="3390" y="31177"/>
                      </a:lnTo>
                      <a:lnTo>
                        <a:pt x="3453" y="31365"/>
                      </a:lnTo>
                      <a:lnTo>
                        <a:pt x="3620" y="31428"/>
                      </a:lnTo>
                      <a:lnTo>
                        <a:pt x="3829" y="31595"/>
                      </a:lnTo>
                      <a:lnTo>
                        <a:pt x="3871" y="31700"/>
                      </a:lnTo>
                      <a:lnTo>
                        <a:pt x="4018" y="31805"/>
                      </a:lnTo>
                      <a:lnTo>
                        <a:pt x="3934" y="31867"/>
                      </a:lnTo>
                      <a:lnTo>
                        <a:pt x="3829" y="32056"/>
                      </a:lnTo>
                      <a:lnTo>
                        <a:pt x="3557" y="32097"/>
                      </a:lnTo>
                      <a:lnTo>
                        <a:pt x="3411" y="31993"/>
                      </a:lnTo>
                      <a:lnTo>
                        <a:pt x="3369" y="32097"/>
                      </a:lnTo>
                      <a:lnTo>
                        <a:pt x="3369" y="32223"/>
                      </a:lnTo>
                      <a:lnTo>
                        <a:pt x="3474" y="32411"/>
                      </a:lnTo>
                      <a:lnTo>
                        <a:pt x="3453" y="32579"/>
                      </a:lnTo>
                      <a:lnTo>
                        <a:pt x="3578" y="32725"/>
                      </a:lnTo>
                      <a:lnTo>
                        <a:pt x="3578" y="32893"/>
                      </a:lnTo>
                      <a:lnTo>
                        <a:pt x="3683" y="32913"/>
                      </a:lnTo>
                      <a:lnTo>
                        <a:pt x="3808" y="32893"/>
                      </a:lnTo>
                      <a:lnTo>
                        <a:pt x="3808" y="32746"/>
                      </a:lnTo>
                      <a:lnTo>
                        <a:pt x="3892" y="32683"/>
                      </a:lnTo>
                      <a:lnTo>
                        <a:pt x="4185" y="32788"/>
                      </a:lnTo>
                      <a:lnTo>
                        <a:pt x="4457" y="32788"/>
                      </a:lnTo>
                      <a:lnTo>
                        <a:pt x="4624" y="32704"/>
                      </a:lnTo>
                      <a:lnTo>
                        <a:pt x="4750" y="32704"/>
                      </a:lnTo>
                      <a:lnTo>
                        <a:pt x="4834" y="32955"/>
                      </a:lnTo>
                      <a:lnTo>
                        <a:pt x="4959" y="33060"/>
                      </a:lnTo>
                      <a:lnTo>
                        <a:pt x="4875" y="33206"/>
                      </a:lnTo>
                      <a:lnTo>
                        <a:pt x="5043" y="33416"/>
                      </a:lnTo>
                      <a:lnTo>
                        <a:pt x="5357" y="33353"/>
                      </a:lnTo>
                      <a:lnTo>
                        <a:pt x="5461" y="33457"/>
                      </a:lnTo>
                      <a:lnTo>
                        <a:pt x="5482" y="33583"/>
                      </a:lnTo>
                      <a:lnTo>
                        <a:pt x="5587" y="33625"/>
                      </a:lnTo>
                      <a:lnTo>
                        <a:pt x="5587" y="33771"/>
                      </a:lnTo>
                      <a:lnTo>
                        <a:pt x="5650" y="33960"/>
                      </a:lnTo>
                      <a:lnTo>
                        <a:pt x="5901" y="34211"/>
                      </a:lnTo>
                      <a:lnTo>
                        <a:pt x="6005" y="34106"/>
                      </a:lnTo>
                      <a:lnTo>
                        <a:pt x="6173" y="34190"/>
                      </a:lnTo>
                      <a:lnTo>
                        <a:pt x="6298" y="34169"/>
                      </a:lnTo>
                      <a:lnTo>
                        <a:pt x="6424" y="34190"/>
                      </a:lnTo>
                      <a:lnTo>
                        <a:pt x="6612" y="34043"/>
                      </a:lnTo>
                      <a:lnTo>
                        <a:pt x="6696" y="34043"/>
                      </a:lnTo>
                      <a:lnTo>
                        <a:pt x="6821" y="34315"/>
                      </a:lnTo>
                      <a:lnTo>
                        <a:pt x="7010" y="34420"/>
                      </a:lnTo>
                      <a:lnTo>
                        <a:pt x="7051" y="34525"/>
                      </a:lnTo>
                      <a:lnTo>
                        <a:pt x="7135" y="34462"/>
                      </a:lnTo>
                      <a:lnTo>
                        <a:pt x="7344" y="34504"/>
                      </a:lnTo>
                      <a:lnTo>
                        <a:pt x="7491" y="34504"/>
                      </a:lnTo>
                      <a:lnTo>
                        <a:pt x="7595" y="34587"/>
                      </a:lnTo>
                      <a:lnTo>
                        <a:pt x="7742" y="34566"/>
                      </a:lnTo>
                      <a:lnTo>
                        <a:pt x="7888" y="34671"/>
                      </a:lnTo>
                      <a:lnTo>
                        <a:pt x="8077" y="34692"/>
                      </a:lnTo>
                      <a:lnTo>
                        <a:pt x="8160" y="34608"/>
                      </a:lnTo>
                      <a:lnTo>
                        <a:pt x="8202" y="34734"/>
                      </a:lnTo>
                      <a:lnTo>
                        <a:pt x="8286" y="34797"/>
                      </a:lnTo>
                      <a:lnTo>
                        <a:pt x="8286" y="34943"/>
                      </a:lnTo>
                      <a:lnTo>
                        <a:pt x="8181" y="35090"/>
                      </a:lnTo>
                      <a:lnTo>
                        <a:pt x="8056" y="35110"/>
                      </a:lnTo>
                      <a:lnTo>
                        <a:pt x="8014" y="35362"/>
                      </a:lnTo>
                      <a:lnTo>
                        <a:pt x="8181" y="35466"/>
                      </a:lnTo>
                      <a:lnTo>
                        <a:pt x="8202" y="35634"/>
                      </a:lnTo>
                      <a:lnTo>
                        <a:pt x="8119" y="35843"/>
                      </a:lnTo>
                      <a:lnTo>
                        <a:pt x="8160" y="35989"/>
                      </a:lnTo>
                      <a:lnTo>
                        <a:pt x="8056" y="36073"/>
                      </a:lnTo>
                      <a:lnTo>
                        <a:pt x="7763" y="36094"/>
                      </a:lnTo>
                      <a:lnTo>
                        <a:pt x="7637" y="36303"/>
                      </a:lnTo>
                      <a:lnTo>
                        <a:pt x="7554" y="36345"/>
                      </a:lnTo>
                      <a:lnTo>
                        <a:pt x="7533" y="36596"/>
                      </a:lnTo>
                      <a:lnTo>
                        <a:pt x="7554" y="36596"/>
                      </a:lnTo>
                      <a:lnTo>
                        <a:pt x="7658" y="36617"/>
                      </a:lnTo>
                      <a:lnTo>
                        <a:pt x="7784" y="36554"/>
                      </a:lnTo>
                      <a:lnTo>
                        <a:pt x="7951" y="36512"/>
                      </a:lnTo>
                      <a:lnTo>
                        <a:pt x="7972" y="36575"/>
                      </a:lnTo>
                      <a:lnTo>
                        <a:pt x="7951" y="36659"/>
                      </a:lnTo>
                      <a:lnTo>
                        <a:pt x="7637" y="36805"/>
                      </a:lnTo>
                      <a:lnTo>
                        <a:pt x="7491" y="36889"/>
                      </a:lnTo>
                      <a:lnTo>
                        <a:pt x="7554" y="36931"/>
                      </a:lnTo>
                      <a:lnTo>
                        <a:pt x="7637" y="36931"/>
                      </a:lnTo>
                      <a:lnTo>
                        <a:pt x="7554" y="37014"/>
                      </a:lnTo>
                      <a:lnTo>
                        <a:pt x="7428" y="36994"/>
                      </a:lnTo>
                      <a:lnTo>
                        <a:pt x="7240" y="37014"/>
                      </a:lnTo>
                      <a:lnTo>
                        <a:pt x="7323" y="37203"/>
                      </a:lnTo>
                      <a:lnTo>
                        <a:pt x="7386" y="37286"/>
                      </a:lnTo>
                      <a:lnTo>
                        <a:pt x="7449" y="37224"/>
                      </a:lnTo>
                      <a:lnTo>
                        <a:pt x="7470" y="37286"/>
                      </a:lnTo>
                      <a:lnTo>
                        <a:pt x="7575" y="37307"/>
                      </a:lnTo>
                      <a:lnTo>
                        <a:pt x="7575" y="37349"/>
                      </a:lnTo>
                      <a:lnTo>
                        <a:pt x="7491" y="37391"/>
                      </a:lnTo>
                      <a:lnTo>
                        <a:pt x="7449" y="37454"/>
                      </a:lnTo>
                      <a:lnTo>
                        <a:pt x="7365" y="37454"/>
                      </a:lnTo>
                      <a:lnTo>
                        <a:pt x="7323" y="37517"/>
                      </a:lnTo>
                      <a:lnTo>
                        <a:pt x="7323" y="37559"/>
                      </a:lnTo>
                      <a:lnTo>
                        <a:pt x="7177" y="37705"/>
                      </a:lnTo>
                      <a:lnTo>
                        <a:pt x="7177" y="37831"/>
                      </a:lnTo>
                      <a:lnTo>
                        <a:pt x="7240" y="37851"/>
                      </a:lnTo>
                      <a:lnTo>
                        <a:pt x="7219" y="38019"/>
                      </a:lnTo>
                      <a:lnTo>
                        <a:pt x="7114" y="37977"/>
                      </a:lnTo>
                      <a:lnTo>
                        <a:pt x="7072" y="38019"/>
                      </a:lnTo>
                      <a:lnTo>
                        <a:pt x="6968" y="37935"/>
                      </a:lnTo>
                      <a:lnTo>
                        <a:pt x="6842" y="37914"/>
                      </a:lnTo>
                      <a:lnTo>
                        <a:pt x="6842" y="37956"/>
                      </a:lnTo>
                      <a:lnTo>
                        <a:pt x="6905" y="38040"/>
                      </a:lnTo>
                      <a:lnTo>
                        <a:pt x="6821" y="38061"/>
                      </a:lnTo>
                      <a:lnTo>
                        <a:pt x="6738" y="38144"/>
                      </a:lnTo>
                      <a:lnTo>
                        <a:pt x="6863" y="38165"/>
                      </a:lnTo>
                      <a:lnTo>
                        <a:pt x="6947" y="38165"/>
                      </a:lnTo>
                      <a:lnTo>
                        <a:pt x="7114" y="38291"/>
                      </a:lnTo>
                      <a:lnTo>
                        <a:pt x="7114" y="38375"/>
                      </a:lnTo>
                      <a:lnTo>
                        <a:pt x="7240" y="38500"/>
                      </a:lnTo>
                      <a:lnTo>
                        <a:pt x="7449" y="38479"/>
                      </a:lnTo>
                      <a:lnTo>
                        <a:pt x="7679" y="38605"/>
                      </a:lnTo>
                      <a:lnTo>
                        <a:pt x="7847" y="38647"/>
                      </a:lnTo>
                      <a:lnTo>
                        <a:pt x="8202" y="38898"/>
                      </a:lnTo>
                      <a:lnTo>
                        <a:pt x="8286" y="39023"/>
                      </a:lnTo>
                      <a:lnTo>
                        <a:pt x="8391" y="39065"/>
                      </a:lnTo>
                      <a:lnTo>
                        <a:pt x="8412" y="39128"/>
                      </a:lnTo>
                      <a:lnTo>
                        <a:pt x="8516" y="39211"/>
                      </a:lnTo>
                      <a:lnTo>
                        <a:pt x="8600" y="39211"/>
                      </a:lnTo>
                      <a:lnTo>
                        <a:pt x="8621" y="39295"/>
                      </a:lnTo>
                      <a:lnTo>
                        <a:pt x="8725" y="39337"/>
                      </a:lnTo>
                      <a:lnTo>
                        <a:pt x="8788" y="39337"/>
                      </a:lnTo>
                      <a:lnTo>
                        <a:pt x="8893" y="39483"/>
                      </a:lnTo>
                      <a:lnTo>
                        <a:pt x="8997" y="39504"/>
                      </a:lnTo>
                      <a:lnTo>
                        <a:pt x="9039" y="39525"/>
                      </a:lnTo>
                      <a:lnTo>
                        <a:pt x="9102" y="39504"/>
                      </a:lnTo>
                      <a:lnTo>
                        <a:pt x="9248" y="39630"/>
                      </a:lnTo>
                      <a:lnTo>
                        <a:pt x="9248" y="39714"/>
                      </a:lnTo>
                      <a:lnTo>
                        <a:pt x="9374" y="39735"/>
                      </a:lnTo>
                      <a:lnTo>
                        <a:pt x="9520" y="39923"/>
                      </a:lnTo>
                      <a:lnTo>
                        <a:pt x="9583" y="40007"/>
                      </a:lnTo>
                      <a:lnTo>
                        <a:pt x="9625" y="40237"/>
                      </a:lnTo>
                      <a:lnTo>
                        <a:pt x="9730" y="40425"/>
                      </a:lnTo>
                      <a:lnTo>
                        <a:pt x="9688" y="40488"/>
                      </a:lnTo>
                      <a:lnTo>
                        <a:pt x="9730" y="40572"/>
                      </a:lnTo>
                      <a:cubicBezTo>
                        <a:pt x="9939" y="40572"/>
                        <a:pt x="10483" y="40572"/>
                        <a:pt x="10462" y="40446"/>
                      </a:cubicBezTo>
                      <a:lnTo>
                        <a:pt x="10420" y="40279"/>
                      </a:lnTo>
                      <a:lnTo>
                        <a:pt x="11090" y="40258"/>
                      </a:lnTo>
                      <a:cubicBezTo>
                        <a:pt x="11090" y="40258"/>
                        <a:pt x="11215" y="40383"/>
                        <a:pt x="11320" y="40383"/>
                      </a:cubicBezTo>
                      <a:cubicBezTo>
                        <a:pt x="11425" y="40383"/>
                        <a:pt x="11948" y="40153"/>
                        <a:pt x="11948" y="40153"/>
                      </a:cubicBezTo>
                      <a:cubicBezTo>
                        <a:pt x="11948" y="40153"/>
                        <a:pt x="12073" y="40174"/>
                        <a:pt x="12136" y="40279"/>
                      </a:cubicBezTo>
                      <a:cubicBezTo>
                        <a:pt x="12159" y="40337"/>
                        <a:pt x="12208" y="40350"/>
                        <a:pt x="12254" y="40350"/>
                      </a:cubicBezTo>
                      <a:cubicBezTo>
                        <a:pt x="12291" y="40350"/>
                        <a:pt x="12327" y="40341"/>
                        <a:pt x="12345" y="40341"/>
                      </a:cubicBezTo>
                      <a:lnTo>
                        <a:pt x="12345" y="40320"/>
                      </a:lnTo>
                      <a:lnTo>
                        <a:pt x="12492" y="40341"/>
                      </a:lnTo>
                      <a:lnTo>
                        <a:pt x="12764" y="40551"/>
                      </a:lnTo>
                      <a:lnTo>
                        <a:pt x="12826" y="40676"/>
                      </a:lnTo>
                      <a:lnTo>
                        <a:pt x="13098" y="40697"/>
                      </a:lnTo>
                      <a:lnTo>
                        <a:pt x="13140" y="40592"/>
                      </a:lnTo>
                      <a:lnTo>
                        <a:pt x="13308" y="40488"/>
                      </a:lnTo>
                      <a:lnTo>
                        <a:pt x="13496" y="40258"/>
                      </a:lnTo>
                      <a:lnTo>
                        <a:pt x="13433" y="40237"/>
                      </a:lnTo>
                      <a:lnTo>
                        <a:pt x="13119" y="39965"/>
                      </a:lnTo>
                      <a:lnTo>
                        <a:pt x="12910" y="39714"/>
                      </a:lnTo>
                      <a:lnTo>
                        <a:pt x="12889" y="39546"/>
                      </a:lnTo>
                      <a:lnTo>
                        <a:pt x="12805" y="39442"/>
                      </a:lnTo>
                      <a:lnTo>
                        <a:pt x="12805" y="39295"/>
                      </a:lnTo>
                      <a:lnTo>
                        <a:pt x="12785" y="39211"/>
                      </a:lnTo>
                      <a:lnTo>
                        <a:pt x="12764" y="39170"/>
                      </a:lnTo>
                      <a:lnTo>
                        <a:pt x="12680" y="39170"/>
                      </a:lnTo>
                      <a:lnTo>
                        <a:pt x="12680" y="39065"/>
                      </a:lnTo>
                      <a:lnTo>
                        <a:pt x="12722" y="39086"/>
                      </a:lnTo>
                      <a:lnTo>
                        <a:pt x="12764" y="38981"/>
                      </a:lnTo>
                      <a:lnTo>
                        <a:pt x="12805" y="38877"/>
                      </a:lnTo>
                      <a:lnTo>
                        <a:pt x="12722" y="38877"/>
                      </a:lnTo>
                      <a:lnTo>
                        <a:pt x="12680" y="38919"/>
                      </a:lnTo>
                      <a:lnTo>
                        <a:pt x="12554" y="38856"/>
                      </a:lnTo>
                      <a:lnTo>
                        <a:pt x="12554" y="38667"/>
                      </a:lnTo>
                      <a:lnTo>
                        <a:pt x="12450" y="38647"/>
                      </a:lnTo>
                      <a:lnTo>
                        <a:pt x="12366" y="38563"/>
                      </a:lnTo>
                      <a:lnTo>
                        <a:pt x="12282" y="38584"/>
                      </a:lnTo>
                      <a:lnTo>
                        <a:pt x="12178" y="38584"/>
                      </a:lnTo>
                      <a:lnTo>
                        <a:pt x="12136" y="38375"/>
                      </a:lnTo>
                      <a:lnTo>
                        <a:pt x="12157" y="38270"/>
                      </a:lnTo>
                      <a:lnTo>
                        <a:pt x="12199" y="38228"/>
                      </a:lnTo>
                      <a:lnTo>
                        <a:pt x="12199" y="38019"/>
                      </a:lnTo>
                      <a:lnTo>
                        <a:pt x="12261" y="37914"/>
                      </a:lnTo>
                      <a:lnTo>
                        <a:pt x="12282" y="37768"/>
                      </a:lnTo>
                      <a:lnTo>
                        <a:pt x="12345" y="37726"/>
                      </a:lnTo>
                      <a:lnTo>
                        <a:pt x="12366" y="37600"/>
                      </a:lnTo>
                      <a:lnTo>
                        <a:pt x="12408" y="37517"/>
                      </a:lnTo>
                      <a:lnTo>
                        <a:pt x="12408" y="37433"/>
                      </a:lnTo>
                      <a:lnTo>
                        <a:pt x="12471" y="37454"/>
                      </a:lnTo>
                      <a:lnTo>
                        <a:pt x="12513" y="37517"/>
                      </a:lnTo>
                      <a:lnTo>
                        <a:pt x="12575" y="37496"/>
                      </a:lnTo>
                      <a:lnTo>
                        <a:pt x="12596" y="37412"/>
                      </a:lnTo>
                      <a:lnTo>
                        <a:pt x="12659" y="37454"/>
                      </a:lnTo>
                      <a:lnTo>
                        <a:pt x="12701" y="37412"/>
                      </a:lnTo>
                      <a:lnTo>
                        <a:pt x="12785" y="37412"/>
                      </a:lnTo>
                      <a:lnTo>
                        <a:pt x="12868" y="37349"/>
                      </a:lnTo>
                      <a:lnTo>
                        <a:pt x="12826" y="37307"/>
                      </a:lnTo>
                      <a:lnTo>
                        <a:pt x="12764" y="37286"/>
                      </a:lnTo>
                      <a:lnTo>
                        <a:pt x="12805" y="37286"/>
                      </a:lnTo>
                      <a:cubicBezTo>
                        <a:pt x="12805" y="37286"/>
                        <a:pt x="12826" y="37307"/>
                        <a:pt x="12868" y="37307"/>
                      </a:cubicBezTo>
                      <a:cubicBezTo>
                        <a:pt x="12889" y="37307"/>
                        <a:pt x="12931" y="37286"/>
                        <a:pt x="12931" y="37286"/>
                      </a:cubicBezTo>
                      <a:lnTo>
                        <a:pt x="12994" y="37328"/>
                      </a:lnTo>
                      <a:lnTo>
                        <a:pt x="13036" y="37307"/>
                      </a:lnTo>
                      <a:lnTo>
                        <a:pt x="13015" y="37245"/>
                      </a:lnTo>
                      <a:lnTo>
                        <a:pt x="12847" y="37140"/>
                      </a:lnTo>
                      <a:lnTo>
                        <a:pt x="12931" y="37119"/>
                      </a:lnTo>
                      <a:lnTo>
                        <a:pt x="13036" y="37140"/>
                      </a:lnTo>
                      <a:lnTo>
                        <a:pt x="13098" y="37119"/>
                      </a:lnTo>
                      <a:lnTo>
                        <a:pt x="13161" y="37140"/>
                      </a:lnTo>
                      <a:lnTo>
                        <a:pt x="13161" y="37077"/>
                      </a:lnTo>
                      <a:lnTo>
                        <a:pt x="13119" y="37035"/>
                      </a:lnTo>
                      <a:lnTo>
                        <a:pt x="13161" y="37035"/>
                      </a:lnTo>
                      <a:lnTo>
                        <a:pt x="13161" y="36994"/>
                      </a:lnTo>
                      <a:lnTo>
                        <a:pt x="13119" y="36931"/>
                      </a:lnTo>
                      <a:lnTo>
                        <a:pt x="13203" y="36910"/>
                      </a:lnTo>
                      <a:lnTo>
                        <a:pt x="13203" y="36868"/>
                      </a:lnTo>
                      <a:lnTo>
                        <a:pt x="13203" y="36805"/>
                      </a:lnTo>
                      <a:lnTo>
                        <a:pt x="13057" y="36722"/>
                      </a:lnTo>
                      <a:lnTo>
                        <a:pt x="12910" y="36784"/>
                      </a:lnTo>
                      <a:lnTo>
                        <a:pt x="12701" y="36659"/>
                      </a:lnTo>
                      <a:lnTo>
                        <a:pt x="12701" y="36554"/>
                      </a:lnTo>
                      <a:lnTo>
                        <a:pt x="12910" y="36554"/>
                      </a:lnTo>
                      <a:lnTo>
                        <a:pt x="12680" y="36157"/>
                      </a:lnTo>
                      <a:lnTo>
                        <a:pt x="12408" y="35885"/>
                      </a:lnTo>
                      <a:lnTo>
                        <a:pt x="12052" y="35780"/>
                      </a:lnTo>
                      <a:lnTo>
                        <a:pt x="11989" y="35864"/>
                      </a:lnTo>
                      <a:lnTo>
                        <a:pt x="11822" y="35717"/>
                      </a:lnTo>
                      <a:lnTo>
                        <a:pt x="11843" y="35634"/>
                      </a:lnTo>
                      <a:lnTo>
                        <a:pt x="11738" y="35466"/>
                      </a:lnTo>
                      <a:lnTo>
                        <a:pt x="11508" y="35403"/>
                      </a:lnTo>
                      <a:lnTo>
                        <a:pt x="11571" y="35194"/>
                      </a:lnTo>
                      <a:lnTo>
                        <a:pt x="11634" y="34818"/>
                      </a:lnTo>
                      <a:lnTo>
                        <a:pt x="11550" y="34734"/>
                      </a:lnTo>
                      <a:lnTo>
                        <a:pt x="11529" y="34462"/>
                      </a:lnTo>
                      <a:lnTo>
                        <a:pt x="11634" y="34399"/>
                      </a:lnTo>
                      <a:lnTo>
                        <a:pt x="11780" y="34211"/>
                      </a:lnTo>
                      <a:lnTo>
                        <a:pt x="11780" y="34064"/>
                      </a:lnTo>
                      <a:lnTo>
                        <a:pt x="11864" y="33960"/>
                      </a:lnTo>
                      <a:lnTo>
                        <a:pt x="12178" y="34253"/>
                      </a:lnTo>
                      <a:lnTo>
                        <a:pt x="12199" y="34357"/>
                      </a:lnTo>
                      <a:lnTo>
                        <a:pt x="12387" y="34462"/>
                      </a:lnTo>
                      <a:lnTo>
                        <a:pt x="12575" y="34420"/>
                      </a:lnTo>
                      <a:lnTo>
                        <a:pt x="12554" y="34253"/>
                      </a:lnTo>
                      <a:lnTo>
                        <a:pt x="12617" y="34190"/>
                      </a:lnTo>
                      <a:lnTo>
                        <a:pt x="12492" y="33729"/>
                      </a:lnTo>
                      <a:lnTo>
                        <a:pt x="12680" y="33688"/>
                      </a:lnTo>
                      <a:lnTo>
                        <a:pt x="12868" y="33688"/>
                      </a:lnTo>
                      <a:lnTo>
                        <a:pt x="12868" y="33562"/>
                      </a:lnTo>
                      <a:lnTo>
                        <a:pt x="12785" y="33457"/>
                      </a:lnTo>
                      <a:lnTo>
                        <a:pt x="12805" y="33332"/>
                      </a:lnTo>
                      <a:lnTo>
                        <a:pt x="12994" y="33227"/>
                      </a:lnTo>
                      <a:lnTo>
                        <a:pt x="13077" y="33227"/>
                      </a:lnTo>
                      <a:lnTo>
                        <a:pt x="13119" y="33060"/>
                      </a:lnTo>
                      <a:lnTo>
                        <a:pt x="13203" y="32997"/>
                      </a:lnTo>
                      <a:lnTo>
                        <a:pt x="13329" y="33018"/>
                      </a:lnTo>
                      <a:lnTo>
                        <a:pt x="13349" y="32913"/>
                      </a:lnTo>
                      <a:lnTo>
                        <a:pt x="13329" y="32809"/>
                      </a:lnTo>
                      <a:lnTo>
                        <a:pt x="13349" y="32725"/>
                      </a:lnTo>
                      <a:lnTo>
                        <a:pt x="13538" y="32830"/>
                      </a:lnTo>
                      <a:lnTo>
                        <a:pt x="13663" y="32893"/>
                      </a:lnTo>
                      <a:lnTo>
                        <a:pt x="13642" y="32955"/>
                      </a:lnTo>
                      <a:lnTo>
                        <a:pt x="13559" y="33060"/>
                      </a:lnTo>
                      <a:lnTo>
                        <a:pt x="13621" y="33123"/>
                      </a:lnTo>
                      <a:lnTo>
                        <a:pt x="13726" y="33060"/>
                      </a:lnTo>
                      <a:lnTo>
                        <a:pt x="13747" y="32997"/>
                      </a:lnTo>
                      <a:lnTo>
                        <a:pt x="13831" y="32934"/>
                      </a:lnTo>
                      <a:lnTo>
                        <a:pt x="13831" y="33039"/>
                      </a:lnTo>
                      <a:lnTo>
                        <a:pt x="13914" y="32955"/>
                      </a:lnTo>
                      <a:lnTo>
                        <a:pt x="13935" y="32893"/>
                      </a:lnTo>
                      <a:lnTo>
                        <a:pt x="14040" y="32893"/>
                      </a:lnTo>
                      <a:lnTo>
                        <a:pt x="14165" y="32809"/>
                      </a:lnTo>
                      <a:lnTo>
                        <a:pt x="14270" y="32809"/>
                      </a:lnTo>
                      <a:lnTo>
                        <a:pt x="14312" y="32955"/>
                      </a:lnTo>
                      <a:lnTo>
                        <a:pt x="14458" y="33039"/>
                      </a:lnTo>
                      <a:lnTo>
                        <a:pt x="14668" y="32955"/>
                      </a:lnTo>
                      <a:lnTo>
                        <a:pt x="14772" y="32955"/>
                      </a:lnTo>
                      <a:lnTo>
                        <a:pt x="14814" y="33039"/>
                      </a:lnTo>
                      <a:lnTo>
                        <a:pt x="14898" y="33039"/>
                      </a:lnTo>
                      <a:lnTo>
                        <a:pt x="15002" y="33206"/>
                      </a:lnTo>
                      <a:lnTo>
                        <a:pt x="15128" y="33206"/>
                      </a:lnTo>
                      <a:lnTo>
                        <a:pt x="15233" y="33332"/>
                      </a:lnTo>
                      <a:lnTo>
                        <a:pt x="15400" y="33457"/>
                      </a:lnTo>
                      <a:lnTo>
                        <a:pt x="15463" y="33457"/>
                      </a:lnTo>
                      <a:lnTo>
                        <a:pt x="15526" y="33541"/>
                      </a:lnTo>
                      <a:lnTo>
                        <a:pt x="15526" y="33667"/>
                      </a:lnTo>
                      <a:lnTo>
                        <a:pt x="15609" y="33688"/>
                      </a:lnTo>
                      <a:lnTo>
                        <a:pt x="15672" y="33583"/>
                      </a:lnTo>
                      <a:lnTo>
                        <a:pt x="15672" y="33437"/>
                      </a:lnTo>
                      <a:lnTo>
                        <a:pt x="15777" y="33353"/>
                      </a:lnTo>
                      <a:lnTo>
                        <a:pt x="15860" y="33457"/>
                      </a:lnTo>
                      <a:lnTo>
                        <a:pt x="16070" y="33478"/>
                      </a:lnTo>
                      <a:lnTo>
                        <a:pt x="16153" y="33583"/>
                      </a:lnTo>
                      <a:lnTo>
                        <a:pt x="16258" y="33625"/>
                      </a:lnTo>
                      <a:lnTo>
                        <a:pt x="16383" y="33520"/>
                      </a:lnTo>
                      <a:lnTo>
                        <a:pt x="16383" y="33311"/>
                      </a:lnTo>
                      <a:lnTo>
                        <a:pt x="16509" y="33311"/>
                      </a:lnTo>
                      <a:lnTo>
                        <a:pt x="16509" y="33206"/>
                      </a:lnTo>
                      <a:lnTo>
                        <a:pt x="16614" y="33165"/>
                      </a:lnTo>
                      <a:lnTo>
                        <a:pt x="16697" y="33248"/>
                      </a:lnTo>
                      <a:lnTo>
                        <a:pt x="16760" y="33144"/>
                      </a:lnTo>
                      <a:lnTo>
                        <a:pt x="16886" y="33123"/>
                      </a:lnTo>
                      <a:lnTo>
                        <a:pt x="17032" y="33269"/>
                      </a:lnTo>
                      <a:lnTo>
                        <a:pt x="17074" y="33332"/>
                      </a:lnTo>
                      <a:lnTo>
                        <a:pt x="17220" y="33311"/>
                      </a:lnTo>
                      <a:lnTo>
                        <a:pt x="17199" y="33165"/>
                      </a:lnTo>
                      <a:lnTo>
                        <a:pt x="17283" y="33144"/>
                      </a:lnTo>
                      <a:lnTo>
                        <a:pt x="17409" y="33144"/>
                      </a:lnTo>
                      <a:lnTo>
                        <a:pt x="17451" y="33060"/>
                      </a:lnTo>
                      <a:lnTo>
                        <a:pt x="17597" y="33144"/>
                      </a:lnTo>
                      <a:lnTo>
                        <a:pt x="17660" y="33206"/>
                      </a:lnTo>
                      <a:lnTo>
                        <a:pt x="17639" y="33269"/>
                      </a:lnTo>
                      <a:lnTo>
                        <a:pt x="17555" y="33332"/>
                      </a:lnTo>
                      <a:lnTo>
                        <a:pt x="17660" y="33457"/>
                      </a:lnTo>
                      <a:lnTo>
                        <a:pt x="17764" y="33478"/>
                      </a:lnTo>
                      <a:lnTo>
                        <a:pt x="17827" y="33457"/>
                      </a:lnTo>
                      <a:lnTo>
                        <a:pt x="17911" y="33520"/>
                      </a:lnTo>
                      <a:lnTo>
                        <a:pt x="18078" y="33520"/>
                      </a:lnTo>
                      <a:lnTo>
                        <a:pt x="18287" y="33625"/>
                      </a:lnTo>
                      <a:lnTo>
                        <a:pt x="18434" y="33583"/>
                      </a:lnTo>
                      <a:lnTo>
                        <a:pt x="18476" y="33457"/>
                      </a:lnTo>
                      <a:lnTo>
                        <a:pt x="18476" y="33353"/>
                      </a:lnTo>
                      <a:lnTo>
                        <a:pt x="18539" y="33311"/>
                      </a:lnTo>
                      <a:lnTo>
                        <a:pt x="18706" y="33416"/>
                      </a:lnTo>
                      <a:lnTo>
                        <a:pt x="18873" y="33437"/>
                      </a:lnTo>
                      <a:lnTo>
                        <a:pt x="19062" y="33353"/>
                      </a:lnTo>
                      <a:lnTo>
                        <a:pt x="19103" y="33248"/>
                      </a:lnTo>
                      <a:lnTo>
                        <a:pt x="19083" y="32809"/>
                      </a:lnTo>
                      <a:lnTo>
                        <a:pt x="19020" y="32746"/>
                      </a:lnTo>
                      <a:lnTo>
                        <a:pt x="18852" y="32746"/>
                      </a:lnTo>
                      <a:lnTo>
                        <a:pt x="18748" y="32683"/>
                      </a:lnTo>
                      <a:lnTo>
                        <a:pt x="18706" y="32621"/>
                      </a:lnTo>
                      <a:lnTo>
                        <a:pt x="18580" y="32600"/>
                      </a:lnTo>
                      <a:lnTo>
                        <a:pt x="18497" y="32516"/>
                      </a:lnTo>
                      <a:lnTo>
                        <a:pt x="18371" y="32516"/>
                      </a:lnTo>
                      <a:lnTo>
                        <a:pt x="18371" y="32432"/>
                      </a:lnTo>
                      <a:lnTo>
                        <a:pt x="18350" y="32369"/>
                      </a:lnTo>
                      <a:lnTo>
                        <a:pt x="18371" y="32307"/>
                      </a:lnTo>
                      <a:lnTo>
                        <a:pt x="18476" y="32307"/>
                      </a:lnTo>
                      <a:lnTo>
                        <a:pt x="18497" y="32181"/>
                      </a:lnTo>
                      <a:lnTo>
                        <a:pt x="18580" y="32077"/>
                      </a:lnTo>
                      <a:lnTo>
                        <a:pt x="18559" y="31951"/>
                      </a:lnTo>
                      <a:lnTo>
                        <a:pt x="18476" y="31951"/>
                      </a:lnTo>
                      <a:lnTo>
                        <a:pt x="18476" y="31805"/>
                      </a:lnTo>
                      <a:lnTo>
                        <a:pt x="18601" y="31637"/>
                      </a:lnTo>
                      <a:lnTo>
                        <a:pt x="18748" y="31491"/>
                      </a:lnTo>
                      <a:lnTo>
                        <a:pt x="18978" y="31470"/>
                      </a:lnTo>
                      <a:lnTo>
                        <a:pt x="19083" y="31491"/>
                      </a:lnTo>
                      <a:lnTo>
                        <a:pt x="19166" y="31449"/>
                      </a:lnTo>
                      <a:lnTo>
                        <a:pt x="19166" y="31344"/>
                      </a:lnTo>
                      <a:lnTo>
                        <a:pt x="19062" y="31323"/>
                      </a:lnTo>
                      <a:lnTo>
                        <a:pt x="18978" y="31219"/>
                      </a:lnTo>
                      <a:lnTo>
                        <a:pt x="18873" y="31219"/>
                      </a:lnTo>
                      <a:lnTo>
                        <a:pt x="18790" y="31260"/>
                      </a:lnTo>
                      <a:lnTo>
                        <a:pt x="18685" y="31219"/>
                      </a:lnTo>
                      <a:lnTo>
                        <a:pt x="18539" y="31219"/>
                      </a:lnTo>
                      <a:lnTo>
                        <a:pt x="18539" y="31135"/>
                      </a:lnTo>
                      <a:lnTo>
                        <a:pt x="18580" y="31072"/>
                      </a:lnTo>
                      <a:lnTo>
                        <a:pt x="18748" y="31072"/>
                      </a:lnTo>
                      <a:lnTo>
                        <a:pt x="18685" y="30947"/>
                      </a:lnTo>
                      <a:lnTo>
                        <a:pt x="18539" y="30968"/>
                      </a:lnTo>
                      <a:lnTo>
                        <a:pt x="18434" y="30947"/>
                      </a:lnTo>
                      <a:lnTo>
                        <a:pt x="18476" y="30905"/>
                      </a:lnTo>
                      <a:lnTo>
                        <a:pt x="18434" y="30758"/>
                      </a:lnTo>
                      <a:lnTo>
                        <a:pt x="18476" y="30737"/>
                      </a:lnTo>
                      <a:lnTo>
                        <a:pt x="18601" y="30737"/>
                      </a:lnTo>
                      <a:lnTo>
                        <a:pt x="18664" y="30654"/>
                      </a:lnTo>
                      <a:lnTo>
                        <a:pt x="18748" y="30654"/>
                      </a:lnTo>
                      <a:lnTo>
                        <a:pt x="18769" y="30716"/>
                      </a:lnTo>
                      <a:lnTo>
                        <a:pt x="18894" y="30696"/>
                      </a:lnTo>
                      <a:lnTo>
                        <a:pt x="18999" y="30758"/>
                      </a:lnTo>
                      <a:lnTo>
                        <a:pt x="19062" y="30716"/>
                      </a:lnTo>
                      <a:lnTo>
                        <a:pt x="19062" y="30633"/>
                      </a:lnTo>
                      <a:lnTo>
                        <a:pt x="19166" y="30591"/>
                      </a:lnTo>
                      <a:lnTo>
                        <a:pt x="19271" y="30591"/>
                      </a:lnTo>
                      <a:lnTo>
                        <a:pt x="19334" y="30696"/>
                      </a:lnTo>
                      <a:lnTo>
                        <a:pt x="19396" y="30612"/>
                      </a:lnTo>
                      <a:lnTo>
                        <a:pt x="19396" y="30528"/>
                      </a:lnTo>
                      <a:lnTo>
                        <a:pt x="19606" y="30486"/>
                      </a:lnTo>
                      <a:lnTo>
                        <a:pt x="19731" y="30486"/>
                      </a:lnTo>
                      <a:lnTo>
                        <a:pt x="19899" y="30403"/>
                      </a:lnTo>
                      <a:lnTo>
                        <a:pt x="20045" y="30403"/>
                      </a:lnTo>
                      <a:lnTo>
                        <a:pt x="20066" y="30340"/>
                      </a:lnTo>
                      <a:lnTo>
                        <a:pt x="20233" y="30235"/>
                      </a:lnTo>
                      <a:lnTo>
                        <a:pt x="20359" y="30235"/>
                      </a:lnTo>
                      <a:lnTo>
                        <a:pt x="20443" y="30193"/>
                      </a:lnTo>
                      <a:lnTo>
                        <a:pt x="20526" y="30193"/>
                      </a:lnTo>
                      <a:lnTo>
                        <a:pt x="20589" y="30214"/>
                      </a:lnTo>
                      <a:lnTo>
                        <a:pt x="20652" y="30172"/>
                      </a:lnTo>
                      <a:lnTo>
                        <a:pt x="20652" y="30026"/>
                      </a:lnTo>
                      <a:lnTo>
                        <a:pt x="20736" y="29984"/>
                      </a:lnTo>
                      <a:lnTo>
                        <a:pt x="20861" y="29984"/>
                      </a:lnTo>
                      <a:lnTo>
                        <a:pt x="20882" y="29900"/>
                      </a:lnTo>
                      <a:lnTo>
                        <a:pt x="20966" y="29859"/>
                      </a:lnTo>
                      <a:lnTo>
                        <a:pt x="21008" y="29900"/>
                      </a:lnTo>
                      <a:lnTo>
                        <a:pt x="21091" y="29921"/>
                      </a:lnTo>
                      <a:lnTo>
                        <a:pt x="21196" y="29880"/>
                      </a:lnTo>
                      <a:lnTo>
                        <a:pt x="21321" y="29817"/>
                      </a:lnTo>
                      <a:lnTo>
                        <a:pt x="21572" y="29670"/>
                      </a:lnTo>
                      <a:lnTo>
                        <a:pt x="21614" y="29670"/>
                      </a:lnTo>
                      <a:lnTo>
                        <a:pt x="21677" y="29649"/>
                      </a:lnTo>
                      <a:lnTo>
                        <a:pt x="21803" y="29608"/>
                      </a:lnTo>
                      <a:lnTo>
                        <a:pt x="21886" y="29503"/>
                      </a:lnTo>
                      <a:lnTo>
                        <a:pt x="21949" y="29545"/>
                      </a:lnTo>
                      <a:lnTo>
                        <a:pt x="22116" y="29503"/>
                      </a:lnTo>
                      <a:lnTo>
                        <a:pt x="22116" y="29440"/>
                      </a:lnTo>
                      <a:lnTo>
                        <a:pt x="22054" y="29356"/>
                      </a:lnTo>
                      <a:lnTo>
                        <a:pt x="22116" y="29336"/>
                      </a:lnTo>
                      <a:lnTo>
                        <a:pt x="22284" y="29336"/>
                      </a:lnTo>
                      <a:lnTo>
                        <a:pt x="22305" y="29231"/>
                      </a:lnTo>
                      <a:lnTo>
                        <a:pt x="22409" y="29168"/>
                      </a:lnTo>
                      <a:lnTo>
                        <a:pt x="22472" y="29168"/>
                      </a:lnTo>
                      <a:lnTo>
                        <a:pt x="22556" y="29147"/>
                      </a:lnTo>
                      <a:lnTo>
                        <a:pt x="22681" y="29189"/>
                      </a:lnTo>
                      <a:lnTo>
                        <a:pt x="22849" y="29168"/>
                      </a:lnTo>
                      <a:lnTo>
                        <a:pt x="22974" y="29273"/>
                      </a:lnTo>
                      <a:lnTo>
                        <a:pt x="23100" y="29273"/>
                      </a:lnTo>
                      <a:lnTo>
                        <a:pt x="23246" y="29210"/>
                      </a:lnTo>
                      <a:lnTo>
                        <a:pt x="23372" y="29210"/>
                      </a:lnTo>
                      <a:lnTo>
                        <a:pt x="23414" y="29356"/>
                      </a:lnTo>
                      <a:lnTo>
                        <a:pt x="23477" y="29377"/>
                      </a:lnTo>
                      <a:lnTo>
                        <a:pt x="23539" y="29503"/>
                      </a:lnTo>
                      <a:lnTo>
                        <a:pt x="23602" y="29608"/>
                      </a:lnTo>
                      <a:lnTo>
                        <a:pt x="23686" y="29670"/>
                      </a:lnTo>
                      <a:lnTo>
                        <a:pt x="23686" y="29712"/>
                      </a:lnTo>
                      <a:lnTo>
                        <a:pt x="23665" y="29817"/>
                      </a:lnTo>
                      <a:lnTo>
                        <a:pt x="23686" y="29921"/>
                      </a:lnTo>
                      <a:lnTo>
                        <a:pt x="23686" y="29984"/>
                      </a:lnTo>
                      <a:lnTo>
                        <a:pt x="23602" y="30005"/>
                      </a:lnTo>
                      <a:lnTo>
                        <a:pt x="23665" y="30110"/>
                      </a:lnTo>
                      <a:lnTo>
                        <a:pt x="23749" y="30152"/>
                      </a:lnTo>
                      <a:lnTo>
                        <a:pt x="23874" y="30089"/>
                      </a:lnTo>
                      <a:lnTo>
                        <a:pt x="23937" y="30152"/>
                      </a:lnTo>
                      <a:lnTo>
                        <a:pt x="24000" y="30131"/>
                      </a:lnTo>
                      <a:lnTo>
                        <a:pt x="24021" y="30026"/>
                      </a:lnTo>
                      <a:lnTo>
                        <a:pt x="24104" y="30005"/>
                      </a:lnTo>
                      <a:lnTo>
                        <a:pt x="24125" y="30110"/>
                      </a:lnTo>
                      <a:lnTo>
                        <a:pt x="24209" y="30110"/>
                      </a:lnTo>
                      <a:lnTo>
                        <a:pt x="24230" y="30026"/>
                      </a:lnTo>
                      <a:lnTo>
                        <a:pt x="24188" y="29921"/>
                      </a:lnTo>
                      <a:lnTo>
                        <a:pt x="24209" y="29900"/>
                      </a:lnTo>
                      <a:lnTo>
                        <a:pt x="24418" y="30026"/>
                      </a:lnTo>
                      <a:lnTo>
                        <a:pt x="24439" y="30214"/>
                      </a:lnTo>
                      <a:lnTo>
                        <a:pt x="24523" y="30340"/>
                      </a:lnTo>
                      <a:lnTo>
                        <a:pt x="24606" y="30340"/>
                      </a:lnTo>
                      <a:lnTo>
                        <a:pt x="24669" y="30256"/>
                      </a:lnTo>
                      <a:lnTo>
                        <a:pt x="24627" y="30235"/>
                      </a:lnTo>
                      <a:lnTo>
                        <a:pt x="24606" y="30193"/>
                      </a:lnTo>
                      <a:lnTo>
                        <a:pt x="24732" y="30152"/>
                      </a:lnTo>
                      <a:lnTo>
                        <a:pt x="24941" y="30256"/>
                      </a:lnTo>
                      <a:lnTo>
                        <a:pt x="25025" y="30256"/>
                      </a:lnTo>
                      <a:lnTo>
                        <a:pt x="25088" y="30193"/>
                      </a:lnTo>
                      <a:lnTo>
                        <a:pt x="25150" y="30214"/>
                      </a:lnTo>
                      <a:lnTo>
                        <a:pt x="25088" y="30319"/>
                      </a:lnTo>
                      <a:lnTo>
                        <a:pt x="25025" y="30361"/>
                      </a:lnTo>
                      <a:lnTo>
                        <a:pt x="25025" y="30528"/>
                      </a:lnTo>
                      <a:lnTo>
                        <a:pt x="25088" y="30633"/>
                      </a:lnTo>
                      <a:lnTo>
                        <a:pt x="25171" y="30633"/>
                      </a:lnTo>
                      <a:lnTo>
                        <a:pt x="25255" y="30549"/>
                      </a:lnTo>
                      <a:lnTo>
                        <a:pt x="25381" y="30528"/>
                      </a:lnTo>
                      <a:lnTo>
                        <a:pt x="25611" y="30570"/>
                      </a:lnTo>
                      <a:lnTo>
                        <a:pt x="25673" y="30612"/>
                      </a:lnTo>
                      <a:lnTo>
                        <a:pt x="25757" y="30549"/>
                      </a:lnTo>
                      <a:lnTo>
                        <a:pt x="25715" y="30424"/>
                      </a:lnTo>
                      <a:lnTo>
                        <a:pt x="25820" y="30361"/>
                      </a:lnTo>
                      <a:lnTo>
                        <a:pt x="25987" y="30340"/>
                      </a:lnTo>
                      <a:lnTo>
                        <a:pt x="26092" y="30256"/>
                      </a:lnTo>
                      <a:lnTo>
                        <a:pt x="26134" y="30152"/>
                      </a:lnTo>
                      <a:lnTo>
                        <a:pt x="26217" y="30089"/>
                      </a:lnTo>
                      <a:lnTo>
                        <a:pt x="26217" y="30005"/>
                      </a:lnTo>
                      <a:lnTo>
                        <a:pt x="26343" y="29880"/>
                      </a:lnTo>
                      <a:lnTo>
                        <a:pt x="26448" y="29838"/>
                      </a:lnTo>
                      <a:lnTo>
                        <a:pt x="26531" y="29733"/>
                      </a:lnTo>
                      <a:lnTo>
                        <a:pt x="26657" y="29712"/>
                      </a:lnTo>
                      <a:lnTo>
                        <a:pt x="26824" y="29670"/>
                      </a:lnTo>
                      <a:lnTo>
                        <a:pt x="26866" y="29712"/>
                      </a:lnTo>
                      <a:lnTo>
                        <a:pt x="26866" y="29817"/>
                      </a:lnTo>
                      <a:lnTo>
                        <a:pt x="27138" y="29900"/>
                      </a:lnTo>
                      <a:lnTo>
                        <a:pt x="27054" y="29921"/>
                      </a:lnTo>
                      <a:lnTo>
                        <a:pt x="27117" y="30005"/>
                      </a:lnTo>
                      <a:lnTo>
                        <a:pt x="28163" y="30800"/>
                      </a:lnTo>
                      <a:lnTo>
                        <a:pt x="29565" y="32579"/>
                      </a:lnTo>
                      <a:lnTo>
                        <a:pt x="29712" y="32537"/>
                      </a:lnTo>
                      <a:lnTo>
                        <a:pt x="29816" y="32495"/>
                      </a:lnTo>
                      <a:lnTo>
                        <a:pt x="29837" y="32411"/>
                      </a:lnTo>
                      <a:lnTo>
                        <a:pt x="29816" y="32390"/>
                      </a:lnTo>
                      <a:lnTo>
                        <a:pt x="29816" y="32265"/>
                      </a:lnTo>
                      <a:lnTo>
                        <a:pt x="29879" y="32202"/>
                      </a:lnTo>
                      <a:lnTo>
                        <a:pt x="30047" y="32286"/>
                      </a:lnTo>
                      <a:lnTo>
                        <a:pt x="30026" y="32369"/>
                      </a:lnTo>
                      <a:lnTo>
                        <a:pt x="30026" y="32432"/>
                      </a:lnTo>
                      <a:lnTo>
                        <a:pt x="30151" y="32474"/>
                      </a:lnTo>
                      <a:lnTo>
                        <a:pt x="30214" y="32537"/>
                      </a:lnTo>
                      <a:lnTo>
                        <a:pt x="30319" y="32537"/>
                      </a:lnTo>
                      <a:lnTo>
                        <a:pt x="30402" y="32495"/>
                      </a:lnTo>
                      <a:lnTo>
                        <a:pt x="30507" y="32474"/>
                      </a:lnTo>
                      <a:lnTo>
                        <a:pt x="30674" y="32537"/>
                      </a:lnTo>
                      <a:lnTo>
                        <a:pt x="30800" y="32495"/>
                      </a:lnTo>
                      <a:lnTo>
                        <a:pt x="30904" y="32516"/>
                      </a:lnTo>
                      <a:lnTo>
                        <a:pt x="31009" y="32474"/>
                      </a:lnTo>
                      <a:lnTo>
                        <a:pt x="31030" y="32411"/>
                      </a:lnTo>
                      <a:lnTo>
                        <a:pt x="31009" y="32369"/>
                      </a:lnTo>
                      <a:lnTo>
                        <a:pt x="31030" y="32307"/>
                      </a:lnTo>
                      <a:lnTo>
                        <a:pt x="31218" y="32286"/>
                      </a:lnTo>
                      <a:lnTo>
                        <a:pt x="31427" y="32286"/>
                      </a:lnTo>
                      <a:lnTo>
                        <a:pt x="31616" y="32328"/>
                      </a:lnTo>
                      <a:lnTo>
                        <a:pt x="31783" y="32474"/>
                      </a:lnTo>
                      <a:lnTo>
                        <a:pt x="31888" y="32621"/>
                      </a:lnTo>
                      <a:lnTo>
                        <a:pt x="31951" y="32746"/>
                      </a:lnTo>
                      <a:lnTo>
                        <a:pt x="32013" y="32746"/>
                      </a:lnTo>
                      <a:lnTo>
                        <a:pt x="32139" y="32788"/>
                      </a:lnTo>
                      <a:lnTo>
                        <a:pt x="32264" y="32851"/>
                      </a:lnTo>
                      <a:lnTo>
                        <a:pt x="32327" y="32851"/>
                      </a:lnTo>
                      <a:lnTo>
                        <a:pt x="32390" y="32913"/>
                      </a:lnTo>
                      <a:lnTo>
                        <a:pt x="32390" y="32997"/>
                      </a:lnTo>
                      <a:lnTo>
                        <a:pt x="32369" y="33039"/>
                      </a:lnTo>
                      <a:lnTo>
                        <a:pt x="32369" y="33144"/>
                      </a:lnTo>
                      <a:lnTo>
                        <a:pt x="32390" y="33227"/>
                      </a:lnTo>
                      <a:lnTo>
                        <a:pt x="32453" y="33269"/>
                      </a:lnTo>
                      <a:lnTo>
                        <a:pt x="32474" y="33311"/>
                      </a:lnTo>
                      <a:lnTo>
                        <a:pt x="32536" y="33311"/>
                      </a:lnTo>
                      <a:lnTo>
                        <a:pt x="32641" y="33353"/>
                      </a:lnTo>
                      <a:lnTo>
                        <a:pt x="32704" y="33416"/>
                      </a:lnTo>
                      <a:lnTo>
                        <a:pt x="32746" y="33353"/>
                      </a:lnTo>
                      <a:lnTo>
                        <a:pt x="32850" y="33311"/>
                      </a:lnTo>
                      <a:lnTo>
                        <a:pt x="33101" y="33269"/>
                      </a:lnTo>
                      <a:lnTo>
                        <a:pt x="33227" y="33248"/>
                      </a:lnTo>
                      <a:lnTo>
                        <a:pt x="33290" y="33144"/>
                      </a:lnTo>
                      <a:lnTo>
                        <a:pt x="33394" y="33102"/>
                      </a:lnTo>
                      <a:lnTo>
                        <a:pt x="33436" y="33123"/>
                      </a:lnTo>
                      <a:lnTo>
                        <a:pt x="33394" y="33248"/>
                      </a:lnTo>
                      <a:lnTo>
                        <a:pt x="33415" y="33353"/>
                      </a:lnTo>
                      <a:lnTo>
                        <a:pt x="33499" y="33374"/>
                      </a:lnTo>
                      <a:lnTo>
                        <a:pt x="33624" y="33478"/>
                      </a:lnTo>
                      <a:lnTo>
                        <a:pt x="33792" y="33541"/>
                      </a:lnTo>
                      <a:lnTo>
                        <a:pt x="33813" y="33562"/>
                      </a:lnTo>
                      <a:lnTo>
                        <a:pt x="33896" y="33562"/>
                      </a:lnTo>
                      <a:lnTo>
                        <a:pt x="34001" y="33625"/>
                      </a:lnTo>
                      <a:lnTo>
                        <a:pt x="34043" y="33625"/>
                      </a:lnTo>
                      <a:lnTo>
                        <a:pt x="34043" y="33583"/>
                      </a:lnTo>
                      <a:lnTo>
                        <a:pt x="34127" y="33374"/>
                      </a:lnTo>
                      <a:lnTo>
                        <a:pt x="34231" y="33332"/>
                      </a:lnTo>
                      <a:lnTo>
                        <a:pt x="34482" y="33332"/>
                      </a:lnTo>
                      <a:lnTo>
                        <a:pt x="34524" y="33269"/>
                      </a:lnTo>
                      <a:lnTo>
                        <a:pt x="34629" y="33165"/>
                      </a:lnTo>
                      <a:lnTo>
                        <a:pt x="34796" y="33102"/>
                      </a:lnTo>
                      <a:lnTo>
                        <a:pt x="34796" y="32997"/>
                      </a:lnTo>
                      <a:lnTo>
                        <a:pt x="34859" y="32893"/>
                      </a:lnTo>
                      <a:lnTo>
                        <a:pt x="35005" y="32809"/>
                      </a:lnTo>
                      <a:lnTo>
                        <a:pt x="35005" y="32725"/>
                      </a:lnTo>
                      <a:lnTo>
                        <a:pt x="35110" y="32621"/>
                      </a:lnTo>
                      <a:lnTo>
                        <a:pt x="35215" y="32600"/>
                      </a:lnTo>
                      <a:lnTo>
                        <a:pt x="35298" y="32495"/>
                      </a:lnTo>
                      <a:lnTo>
                        <a:pt x="35361" y="32432"/>
                      </a:lnTo>
                      <a:lnTo>
                        <a:pt x="35298" y="32390"/>
                      </a:lnTo>
                      <a:lnTo>
                        <a:pt x="35298" y="32307"/>
                      </a:lnTo>
                      <a:lnTo>
                        <a:pt x="35319" y="32265"/>
                      </a:lnTo>
                      <a:lnTo>
                        <a:pt x="35508" y="32307"/>
                      </a:lnTo>
                      <a:lnTo>
                        <a:pt x="35591" y="32265"/>
                      </a:lnTo>
                      <a:lnTo>
                        <a:pt x="35633" y="32097"/>
                      </a:lnTo>
                      <a:lnTo>
                        <a:pt x="35717" y="32077"/>
                      </a:lnTo>
                      <a:lnTo>
                        <a:pt x="35926" y="32056"/>
                      </a:lnTo>
                      <a:lnTo>
                        <a:pt x="36031" y="32014"/>
                      </a:lnTo>
                      <a:lnTo>
                        <a:pt x="36261" y="32014"/>
                      </a:lnTo>
                      <a:lnTo>
                        <a:pt x="36345" y="31972"/>
                      </a:lnTo>
                      <a:lnTo>
                        <a:pt x="36365" y="31972"/>
                      </a:lnTo>
                      <a:lnTo>
                        <a:pt x="36449" y="32077"/>
                      </a:lnTo>
                      <a:lnTo>
                        <a:pt x="36449" y="32160"/>
                      </a:lnTo>
                      <a:lnTo>
                        <a:pt x="36533" y="32223"/>
                      </a:lnTo>
                      <a:lnTo>
                        <a:pt x="36658" y="32223"/>
                      </a:lnTo>
                      <a:lnTo>
                        <a:pt x="36700" y="32202"/>
                      </a:lnTo>
                      <a:lnTo>
                        <a:pt x="36805" y="32202"/>
                      </a:lnTo>
                      <a:lnTo>
                        <a:pt x="36889" y="32160"/>
                      </a:lnTo>
                      <a:lnTo>
                        <a:pt x="37077" y="32160"/>
                      </a:lnTo>
                      <a:lnTo>
                        <a:pt x="37098" y="32223"/>
                      </a:lnTo>
                      <a:lnTo>
                        <a:pt x="37119" y="32328"/>
                      </a:lnTo>
                      <a:lnTo>
                        <a:pt x="37161" y="32411"/>
                      </a:lnTo>
                      <a:lnTo>
                        <a:pt x="37453" y="32579"/>
                      </a:lnTo>
                      <a:lnTo>
                        <a:pt x="37537" y="32641"/>
                      </a:lnTo>
                      <a:lnTo>
                        <a:pt x="37746" y="32746"/>
                      </a:lnTo>
                      <a:lnTo>
                        <a:pt x="37830" y="32704"/>
                      </a:lnTo>
                      <a:lnTo>
                        <a:pt x="37935" y="32641"/>
                      </a:lnTo>
                      <a:lnTo>
                        <a:pt x="38060" y="32579"/>
                      </a:lnTo>
                      <a:lnTo>
                        <a:pt x="38165" y="32579"/>
                      </a:lnTo>
                      <a:lnTo>
                        <a:pt x="38269" y="32600"/>
                      </a:lnTo>
                      <a:lnTo>
                        <a:pt x="38353" y="32641"/>
                      </a:lnTo>
                      <a:lnTo>
                        <a:pt x="38437" y="32621"/>
                      </a:lnTo>
                      <a:lnTo>
                        <a:pt x="38688" y="32621"/>
                      </a:lnTo>
                      <a:lnTo>
                        <a:pt x="38793" y="32683"/>
                      </a:lnTo>
                      <a:lnTo>
                        <a:pt x="38897" y="32683"/>
                      </a:lnTo>
                      <a:lnTo>
                        <a:pt x="38939" y="32641"/>
                      </a:lnTo>
                      <a:lnTo>
                        <a:pt x="39044" y="32683"/>
                      </a:lnTo>
                      <a:lnTo>
                        <a:pt x="39211" y="32641"/>
                      </a:lnTo>
                      <a:lnTo>
                        <a:pt x="39316" y="32474"/>
                      </a:lnTo>
                      <a:lnTo>
                        <a:pt x="39274" y="32390"/>
                      </a:lnTo>
                      <a:lnTo>
                        <a:pt x="39169" y="32307"/>
                      </a:lnTo>
                      <a:lnTo>
                        <a:pt x="39169" y="32118"/>
                      </a:lnTo>
                      <a:lnTo>
                        <a:pt x="39190" y="31951"/>
                      </a:lnTo>
                      <a:lnTo>
                        <a:pt x="39169" y="31867"/>
                      </a:lnTo>
                      <a:lnTo>
                        <a:pt x="39065" y="31846"/>
                      </a:lnTo>
                      <a:lnTo>
                        <a:pt x="39002" y="31763"/>
                      </a:lnTo>
                      <a:lnTo>
                        <a:pt x="38834" y="31700"/>
                      </a:lnTo>
                      <a:lnTo>
                        <a:pt x="38772" y="31574"/>
                      </a:lnTo>
                      <a:lnTo>
                        <a:pt x="38772" y="31281"/>
                      </a:lnTo>
                      <a:lnTo>
                        <a:pt x="38876" y="31156"/>
                      </a:lnTo>
                      <a:lnTo>
                        <a:pt x="38876" y="31072"/>
                      </a:lnTo>
                      <a:lnTo>
                        <a:pt x="38939" y="30968"/>
                      </a:lnTo>
                      <a:lnTo>
                        <a:pt x="39044" y="30947"/>
                      </a:lnTo>
                      <a:lnTo>
                        <a:pt x="39086" y="30968"/>
                      </a:lnTo>
                      <a:lnTo>
                        <a:pt x="39148" y="30863"/>
                      </a:lnTo>
                      <a:lnTo>
                        <a:pt x="39106" y="30758"/>
                      </a:lnTo>
                      <a:lnTo>
                        <a:pt x="39148" y="30696"/>
                      </a:lnTo>
                      <a:lnTo>
                        <a:pt x="39211" y="30633"/>
                      </a:lnTo>
                      <a:lnTo>
                        <a:pt x="39316" y="30633"/>
                      </a:lnTo>
                      <a:lnTo>
                        <a:pt x="39399" y="30696"/>
                      </a:lnTo>
                      <a:lnTo>
                        <a:pt x="39567" y="30737"/>
                      </a:lnTo>
                      <a:lnTo>
                        <a:pt x="39713" y="30821"/>
                      </a:lnTo>
                      <a:lnTo>
                        <a:pt x="39734" y="30863"/>
                      </a:lnTo>
                      <a:lnTo>
                        <a:pt x="39881" y="30926"/>
                      </a:lnTo>
                      <a:lnTo>
                        <a:pt x="40236" y="30926"/>
                      </a:lnTo>
                      <a:lnTo>
                        <a:pt x="40320" y="30968"/>
                      </a:lnTo>
                      <a:lnTo>
                        <a:pt x="40362" y="31030"/>
                      </a:lnTo>
                      <a:lnTo>
                        <a:pt x="40529" y="31051"/>
                      </a:lnTo>
                      <a:lnTo>
                        <a:pt x="40613" y="31114"/>
                      </a:lnTo>
                      <a:lnTo>
                        <a:pt x="40718" y="31135"/>
                      </a:lnTo>
                      <a:lnTo>
                        <a:pt x="40948" y="31135"/>
                      </a:lnTo>
                      <a:lnTo>
                        <a:pt x="41031" y="31156"/>
                      </a:lnTo>
                      <a:lnTo>
                        <a:pt x="41073" y="31240"/>
                      </a:lnTo>
                      <a:lnTo>
                        <a:pt x="41073" y="31323"/>
                      </a:lnTo>
                      <a:lnTo>
                        <a:pt x="41136" y="31386"/>
                      </a:lnTo>
                      <a:lnTo>
                        <a:pt x="41136" y="31470"/>
                      </a:lnTo>
                      <a:lnTo>
                        <a:pt x="41178" y="31533"/>
                      </a:lnTo>
                      <a:lnTo>
                        <a:pt x="41241" y="31658"/>
                      </a:lnTo>
                      <a:lnTo>
                        <a:pt x="41241" y="31763"/>
                      </a:lnTo>
                      <a:lnTo>
                        <a:pt x="41303" y="31805"/>
                      </a:lnTo>
                      <a:lnTo>
                        <a:pt x="41387" y="31805"/>
                      </a:lnTo>
                      <a:lnTo>
                        <a:pt x="41492" y="31909"/>
                      </a:lnTo>
                      <a:lnTo>
                        <a:pt x="41513" y="31972"/>
                      </a:lnTo>
                      <a:lnTo>
                        <a:pt x="41680" y="32014"/>
                      </a:lnTo>
                      <a:lnTo>
                        <a:pt x="41868" y="32118"/>
                      </a:lnTo>
                      <a:lnTo>
                        <a:pt x="41931" y="32118"/>
                      </a:lnTo>
                      <a:lnTo>
                        <a:pt x="41994" y="32077"/>
                      </a:lnTo>
                      <a:lnTo>
                        <a:pt x="42182" y="32077"/>
                      </a:lnTo>
                      <a:lnTo>
                        <a:pt x="42245" y="32014"/>
                      </a:lnTo>
                      <a:lnTo>
                        <a:pt x="42329" y="32014"/>
                      </a:lnTo>
                      <a:lnTo>
                        <a:pt x="42412" y="32056"/>
                      </a:lnTo>
                      <a:lnTo>
                        <a:pt x="42496" y="32014"/>
                      </a:lnTo>
                      <a:lnTo>
                        <a:pt x="42601" y="31909"/>
                      </a:lnTo>
                      <a:lnTo>
                        <a:pt x="42747" y="31867"/>
                      </a:lnTo>
                      <a:lnTo>
                        <a:pt x="42977" y="31846"/>
                      </a:lnTo>
                      <a:lnTo>
                        <a:pt x="43124" y="31763"/>
                      </a:lnTo>
                      <a:lnTo>
                        <a:pt x="43270" y="31763"/>
                      </a:lnTo>
                      <a:lnTo>
                        <a:pt x="43396" y="31700"/>
                      </a:lnTo>
                      <a:lnTo>
                        <a:pt x="43542" y="31784"/>
                      </a:lnTo>
                      <a:lnTo>
                        <a:pt x="43710" y="31805"/>
                      </a:lnTo>
                      <a:lnTo>
                        <a:pt x="43961" y="31805"/>
                      </a:lnTo>
                      <a:lnTo>
                        <a:pt x="44065" y="31972"/>
                      </a:lnTo>
                      <a:lnTo>
                        <a:pt x="44275" y="32056"/>
                      </a:lnTo>
                      <a:lnTo>
                        <a:pt x="44421" y="32056"/>
                      </a:lnTo>
                      <a:lnTo>
                        <a:pt x="44547" y="32014"/>
                      </a:lnTo>
                      <a:lnTo>
                        <a:pt x="44609" y="32077"/>
                      </a:lnTo>
                      <a:lnTo>
                        <a:pt x="44651" y="32265"/>
                      </a:lnTo>
                      <a:lnTo>
                        <a:pt x="44756" y="32328"/>
                      </a:lnTo>
                      <a:lnTo>
                        <a:pt x="44840" y="32390"/>
                      </a:lnTo>
                      <a:lnTo>
                        <a:pt x="44923" y="32411"/>
                      </a:lnTo>
                      <a:lnTo>
                        <a:pt x="45028" y="32516"/>
                      </a:lnTo>
                      <a:lnTo>
                        <a:pt x="45112" y="32516"/>
                      </a:lnTo>
                      <a:lnTo>
                        <a:pt x="45363" y="32495"/>
                      </a:lnTo>
                      <a:lnTo>
                        <a:pt x="45593" y="32579"/>
                      </a:lnTo>
                      <a:lnTo>
                        <a:pt x="45948" y="32579"/>
                      </a:lnTo>
                      <a:lnTo>
                        <a:pt x="46095" y="32537"/>
                      </a:lnTo>
                      <a:lnTo>
                        <a:pt x="46158" y="32495"/>
                      </a:lnTo>
                      <a:lnTo>
                        <a:pt x="46283" y="32495"/>
                      </a:lnTo>
                      <a:lnTo>
                        <a:pt x="46388" y="32537"/>
                      </a:lnTo>
                      <a:lnTo>
                        <a:pt x="46472" y="32537"/>
                      </a:lnTo>
                      <a:lnTo>
                        <a:pt x="46534" y="32411"/>
                      </a:lnTo>
                      <a:lnTo>
                        <a:pt x="46744" y="32286"/>
                      </a:lnTo>
                      <a:lnTo>
                        <a:pt x="46890" y="32286"/>
                      </a:lnTo>
                      <a:lnTo>
                        <a:pt x="46953" y="32181"/>
                      </a:lnTo>
                      <a:lnTo>
                        <a:pt x="47329" y="32181"/>
                      </a:lnTo>
                      <a:lnTo>
                        <a:pt x="47434" y="32077"/>
                      </a:lnTo>
                      <a:lnTo>
                        <a:pt x="47455" y="31972"/>
                      </a:lnTo>
                      <a:lnTo>
                        <a:pt x="47455" y="31909"/>
                      </a:lnTo>
                      <a:lnTo>
                        <a:pt x="47539" y="31805"/>
                      </a:lnTo>
                      <a:lnTo>
                        <a:pt x="47664" y="31763"/>
                      </a:lnTo>
                      <a:lnTo>
                        <a:pt x="47748" y="31679"/>
                      </a:lnTo>
                      <a:lnTo>
                        <a:pt x="47790" y="31553"/>
                      </a:lnTo>
                      <a:lnTo>
                        <a:pt x="47873" y="31470"/>
                      </a:lnTo>
                      <a:lnTo>
                        <a:pt x="47978" y="31470"/>
                      </a:lnTo>
                      <a:lnTo>
                        <a:pt x="47999" y="31491"/>
                      </a:lnTo>
                      <a:lnTo>
                        <a:pt x="48187" y="31449"/>
                      </a:lnTo>
                      <a:lnTo>
                        <a:pt x="48292" y="31449"/>
                      </a:lnTo>
                      <a:lnTo>
                        <a:pt x="48417" y="31533"/>
                      </a:lnTo>
                      <a:lnTo>
                        <a:pt x="48501" y="31637"/>
                      </a:lnTo>
                      <a:lnTo>
                        <a:pt x="48585" y="31658"/>
                      </a:lnTo>
                      <a:lnTo>
                        <a:pt x="48689" y="31595"/>
                      </a:lnTo>
                      <a:lnTo>
                        <a:pt x="48731" y="31658"/>
                      </a:lnTo>
                      <a:lnTo>
                        <a:pt x="48836" y="31658"/>
                      </a:lnTo>
                      <a:lnTo>
                        <a:pt x="48982" y="31574"/>
                      </a:lnTo>
                      <a:lnTo>
                        <a:pt x="48982" y="31533"/>
                      </a:lnTo>
                      <a:lnTo>
                        <a:pt x="49150" y="31491"/>
                      </a:lnTo>
                      <a:lnTo>
                        <a:pt x="49359" y="31574"/>
                      </a:lnTo>
                      <a:lnTo>
                        <a:pt x="49422" y="31637"/>
                      </a:lnTo>
                      <a:lnTo>
                        <a:pt x="49464" y="31595"/>
                      </a:lnTo>
                      <a:lnTo>
                        <a:pt x="49547" y="31595"/>
                      </a:lnTo>
                      <a:lnTo>
                        <a:pt x="49568" y="31658"/>
                      </a:lnTo>
                      <a:lnTo>
                        <a:pt x="49673" y="31637"/>
                      </a:lnTo>
                      <a:lnTo>
                        <a:pt x="49840" y="31658"/>
                      </a:lnTo>
                      <a:lnTo>
                        <a:pt x="49924" y="31742"/>
                      </a:lnTo>
                      <a:lnTo>
                        <a:pt x="49966" y="31742"/>
                      </a:lnTo>
                      <a:lnTo>
                        <a:pt x="50259" y="31470"/>
                      </a:lnTo>
                      <a:lnTo>
                        <a:pt x="50384" y="31365"/>
                      </a:lnTo>
                      <a:lnTo>
                        <a:pt x="50594" y="31344"/>
                      </a:lnTo>
                      <a:lnTo>
                        <a:pt x="50677" y="31260"/>
                      </a:lnTo>
                      <a:lnTo>
                        <a:pt x="50698" y="31156"/>
                      </a:lnTo>
                      <a:lnTo>
                        <a:pt x="50677" y="31030"/>
                      </a:lnTo>
                      <a:lnTo>
                        <a:pt x="50614" y="31009"/>
                      </a:lnTo>
                      <a:lnTo>
                        <a:pt x="50573" y="31030"/>
                      </a:lnTo>
                      <a:lnTo>
                        <a:pt x="50510" y="31009"/>
                      </a:lnTo>
                      <a:lnTo>
                        <a:pt x="50468" y="31009"/>
                      </a:lnTo>
                      <a:lnTo>
                        <a:pt x="50468" y="30842"/>
                      </a:lnTo>
                      <a:lnTo>
                        <a:pt x="50489" y="30800"/>
                      </a:lnTo>
                      <a:lnTo>
                        <a:pt x="50489" y="30633"/>
                      </a:lnTo>
                      <a:lnTo>
                        <a:pt x="50447" y="30528"/>
                      </a:lnTo>
                      <a:lnTo>
                        <a:pt x="50468" y="30444"/>
                      </a:lnTo>
                      <a:lnTo>
                        <a:pt x="50552" y="30424"/>
                      </a:lnTo>
                      <a:lnTo>
                        <a:pt x="50552" y="30319"/>
                      </a:lnTo>
                      <a:lnTo>
                        <a:pt x="50468" y="30235"/>
                      </a:lnTo>
                      <a:lnTo>
                        <a:pt x="50447" y="30110"/>
                      </a:lnTo>
                      <a:lnTo>
                        <a:pt x="50468" y="30068"/>
                      </a:lnTo>
                      <a:lnTo>
                        <a:pt x="50405" y="29963"/>
                      </a:lnTo>
                      <a:lnTo>
                        <a:pt x="50405" y="29859"/>
                      </a:lnTo>
                      <a:lnTo>
                        <a:pt x="50489" y="29754"/>
                      </a:lnTo>
                      <a:lnTo>
                        <a:pt x="50573" y="29691"/>
                      </a:lnTo>
                      <a:lnTo>
                        <a:pt x="50594" y="29566"/>
                      </a:lnTo>
                      <a:lnTo>
                        <a:pt x="50677" y="29461"/>
                      </a:lnTo>
                      <a:lnTo>
                        <a:pt x="50761" y="29398"/>
                      </a:lnTo>
                      <a:lnTo>
                        <a:pt x="50761" y="29273"/>
                      </a:lnTo>
                      <a:lnTo>
                        <a:pt x="50719" y="29189"/>
                      </a:lnTo>
                      <a:lnTo>
                        <a:pt x="50719" y="29126"/>
                      </a:lnTo>
                      <a:lnTo>
                        <a:pt x="50656" y="29064"/>
                      </a:lnTo>
                      <a:lnTo>
                        <a:pt x="50594" y="28959"/>
                      </a:lnTo>
                      <a:lnTo>
                        <a:pt x="50510" y="28833"/>
                      </a:lnTo>
                      <a:lnTo>
                        <a:pt x="50447" y="28812"/>
                      </a:lnTo>
                      <a:lnTo>
                        <a:pt x="50363" y="28833"/>
                      </a:lnTo>
                      <a:lnTo>
                        <a:pt x="50238" y="28917"/>
                      </a:lnTo>
                      <a:lnTo>
                        <a:pt x="50175" y="28917"/>
                      </a:lnTo>
                      <a:lnTo>
                        <a:pt x="50154" y="28854"/>
                      </a:lnTo>
                      <a:lnTo>
                        <a:pt x="50154" y="28603"/>
                      </a:lnTo>
                      <a:lnTo>
                        <a:pt x="50175" y="28540"/>
                      </a:lnTo>
                      <a:lnTo>
                        <a:pt x="50175" y="28499"/>
                      </a:lnTo>
                      <a:lnTo>
                        <a:pt x="50238" y="28436"/>
                      </a:lnTo>
                      <a:lnTo>
                        <a:pt x="50259" y="28331"/>
                      </a:lnTo>
                      <a:lnTo>
                        <a:pt x="50342" y="28227"/>
                      </a:lnTo>
                      <a:lnTo>
                        <a:pt x="50342" y="28143"/>
                      </a:lnTo>
                      <a:lnTo>
                        <a:pt x="50384" y="28101"/>
                      </a:lnTo>
                      <a:lnTo>
                        <a:pt x="50552" y="28080"/>
                      </a:lnTo>
                      <a:lnTo>
                        <a:pt x="50614" y="28038"/>
                      </a:lnTo>
                      <a:lnTo>
                        <a:pt x="50698" y="28038"/>
                      </a:lnTo>
                      <a:lnTo>
                        <a:pt x="50719" y="28017"/>
                      </a:lnTo>
                      <a:lnTo>
                        <a:pt x="50803" y="28017"/>
                      </a:lnTo>
                      <a:lnTo>
                        <a:pt x="50886" y="27996"/>
                      </a:lnTo>
                      <a:lnTo>
                        <a:pt x="50928" y="27913"/>
                      </a:lnTo>
                      <a:lnTo>
                        <a:pt x="51033" y="27913"/>
                      </a:lnTo>
                      <a:lnTo>
                        <a:pt x="51117" y="27829"/>
                      </a:lnTo>
                      <a:lnTo>
                        <a:pt x="51242" y="27871"/>
                      </a:lnTo>
                      <a:lnTo>
                        <a:pt x="51451" y="27871"/>
                      </a:lnTo>
                      <a:lnTo>
                        <a:pt x="51514" y="27808"/>
                      </a:lnTo>
                      <a:lnTo>
                        <a:pt x="51556" y="27808"/>
                      </a:lnTo>
                      <a:lnTo>
                        <a:pt x="51598" y="27724"/>
                      </a:lnTo>
                      <a:lnTo>
                        <a:pt x="51744" y="27703"/>
                      </a:lnTo>
                      <a:lnTo>
                        <a:pt x="51765" y="27683"/>
                      </a:lnTo>
                      <a:lnTo>
                        <a:pt x="51849" y="27703"/>
                      </a:lnTo>
                      <a:lnTo>
                        <a:pt x="51933" y="27703"/>
                      </a:lnTo>
                      <a:lnTo>
                        <a:pt x="52016" y="27745"/>
                      </a:lnTo>
                      <a:lnTo>
                        <a:pt x="52184" y="27787"/>
                      </a:lnTo>
                      <a:lnTo>
                        <a:pt x="52267" y="27829"/>
                      </a:lnTo>
                      <a:lnTo>
                        <a:pt x="52288" y="27892"/>
                      </a:lnTo>
                      <a:lnTo>
                        <a:pt x="52435" y="27892"/>
                      </a:lnTo>
                      <a:lnTo>
                        <a:pt x="52498" y="27850"/>
                      </a:lnTo>
                      <a:lnTo>
                        <a:pt x="52539" y="27892"/>
                      </a:lnTo>
                      <a:lnTo>
                        <a:pt x="52644" y="27934"/>
                      </a:lnTo>
                      <a:lnTo>
                        <a:pt x="52686" y="27913"/>
                      </a:lnTo>
                      <a:lnTo>
                        <a:pt x="52686" y="27829"/>
                      </a:lnTo>
                      <a:lnTo>
                        <a:pt x="52749" y="27808"/>
                      </a:lnTo>
                      <a:lnTo>
                        <a:pt x="52790" y="27829"/>
                      </a:lnTo>
                      <a:lnTo>
                        <a:pt x="52874" y="27829"/>
                      </a:lnTo>
                      <a:lnTo>
                        <a:pt x="52916" y="27808"/>
                      </a:lnTo>
                      <a:lnTo>
                        <a:pt x="52979" y="27892"/>
                      </a:lnTo>
                      <a:lnTo>
                        <a:pt x="53021" y="27892"/>
                      </a:lnTo>
                      <a:lnTo>
                        <a:pt x="53104" y="27913"/>
                      </a:lnTo>
                      <a:lnTo>
                        <a:pt x="53125" y="27955"/>
                      </a:lnTo>
                      <a:lnTo>
                        <a:pt x="53104" y="28017"/>
                      </a:lnTo>
                      <a:lnTo>
                        <a:pt x="53125" y="28059"/>
                      </a:lnTo>
                      <a:lnTo>
                        <a:pt x="53188" y="28059"/>
                      </a:lnTo>
                      <a:lnTo>
                        <a:pt x="53209" y="28122"/>
                      </a:lnTo>
                      <a:lnTo>
                        <a:pt x="53272" y="28059"/>
                      </a:lnTo>
                      <a:lnTo>
                        <a:pt x="53335" y="28101"/>
                      </a:lnTo>
                      <a:lnTo>
                        <a:pt x="53376" y="28143"/>
                      </a:lnTo>
                      <a:lnTo>
                        <a:pt x="53335" y="28206"/>
                      </a:lnTo>
                      <a:lnTo>
                        <a:pt x="53376" y="28247"/>
                      </a:lnTo>
                      <a:lnTo>
                        <a:pt x="53481" y="28268"/>
                      </a:lnTo>
                      <a:lnTo>
                        <a:pt x="53523" y="28268"/>
                      </a:lnTo>
                      <a:lnTo>
                        <a:pt x="53586" y="28310"/>
                      </a:lnTo>
                      <a:lnTo>
                        <a:pt x="53586" y="28352"/>
                      </a:lnTo>
                      <a:lnTo>
                        <a:pt x="53627" y="28373"/>
                      </a:lnTo>
                      <a:lnTo>
                        <a:pt x="53690" y="28457"/>
                      </a:lnTo>
                      <a:lnTo>
                        <a:pt x="53690" y="28540"/>
                      </a:lnTo>
                      <a:lnTo>
                        <a:pt x="53711" y="28624"/>
                      </a:lnTo>
                      <a:lnTo>
                        <a:pt x="53711" y="28666"/>
                      </a:lnTo>
                      <a:lnTo>
                        <a:pt x="53732" y="28687"/>
                      </a:lnTo>
                      <a:lnTo>
                        <a:pt x="53899" y="28687"/>
                      </a:lnTo>
                      <a:lnTo>
                        <a:pt x="53920" y="28750"/>
                      </a:lnTo>
                      <a:lnTo>
                        <a:pt x="53899" y="28833"/>
                      </a:lnTo>
                      <a:lnTo>
                        <a:pt x="53899" y="28875"/>
                      </a:lnTo>
                      <a:lnTo>
                        <a:pt x="54025" y="28959"/>
                      </a:lnTo>
                      <a:lnTo>
                        <a:pt x="54067" y="29064"/>
                      </a:lnTo>
                      <a:lnTo>
                        <a:pt x="54151" y="29147"/>
                      </a:lnTo>
                      <a:lnTo>
                        <a:pt x="54171" y="29210"/>
                      </a:lnTo>
                      <a:lnTo>
                        <a:pt x="54234" y="29252"/>
                      </a:lnTo>
                      <a:lnTo>
                        <a:pt x="54255" y="29356"/>
                      </a:lnTo>
                      <a:lnTo>
                        <a:pt x="54339" y="29398"/>
                      </a:lnTo>
                      <a:lnTo>
                        <a:pt x="54339" y="29461"/>
                      </a:lnTo>
                      <a:lnTo>
                        <a:pt x="54318" y="29503"/>
                      </a:lnTo>
                      <a:lnTo>
                        <a:pt x="54339" y="29524"/>
                      </a:lnTo>
                      <a:lnTo>
                        <a:pt x="54381" y="29503"/>
                      </a:lnTo>
                      <a:lnTo>
                        <a:pt x="54443" y="29587"/>
                      </a:lnTo>
                      <a:lnTo>
                        <a:pt x="54464" y="29670"/>
                      </a:lnTo>
                      <a:lnTo>
                        <a:pt x="54569" y="29817"/>
                      </a:lnTo>
                      <a:lnTo>
                        <a:pt x="54778" y="29963"/>
                      </a:lnTo>
                      <a:lnTo>
                        <a:pt x="54799" y="30047"/>
                      </a:lnTo>
                      <a:lnTo>
                        <a:pt x="54841" y="30152"/>
                      </a:lnTo>
                      <a:lnTo>
                        <a:pt x="54883" y="30193"/>
                      </a:lnTo>
                      <a:lnTo>
                        <a:pt x="54883" y="30298"/>
                      </a:lnTo>
                      <a:lnTo>
                        <a:pt x="54967" y="30319"/>
                      </a:lnTo>
                      <a:lnTo>
                        <a:pt x="55008" y="30319"/>
                      </a:lnTo>
                      <a:lnTo>
                        <a:pt x="55050" y="30424"/>
                      </a:lnTo>
                      <a:lnTo>
                        <a:pt x="55050" y="30507"/>
                      </a:lnTo>
                      <a:lnTo>
                        <a:pt x="55092" y="30612"/>
                      </a:lnTo>
                      <a:lnTo>
                        <a:pt x="55218" y="30737"/>
                      </a:lnTo>
                      <a:lnTo>
                        <a:pt x="55322" y="30758"/>
                      </a:lnTo>
                      <a:lnTo>
                        <a:pt x="55385" y="30842"/>
                      </a:lnTo>
                      <a:lnTo>
                        <a:pt x="55469" y="30842"/>
                      </a:lnTo>
                      <a:lnTo>
                        <a:pt x="55511" y="30821"/>
                      </a:lnTo>
                      <a:lnTo>
                        <a:pt x="55573" y="30842"/>
                      </a:lnTo>
                      <a:lnTo>
                        <a:pt x="55615" y="30821"/>
                      </a:lnTo>
                      <a:lnTo>
                        <a:pt x="55741" y="30842"/>
                      </a:lnTo>
                      <a:lnTo>
                        <a:pt x="55803" y="30779"/>
                      </a:lnTo>
                      <a:lnTo>
                        <a:pt x="55887" y="30779"/>
                      </a:lnTo>
                      <a:lnTo>
                        <a:pt x="55887" y="30821"/>
                      </a:lnTo>
                      <a:lnTo>
                        <a:pt x="55824" y="30863"/>
                      </a:lnTo>
                      <a:lnTo>
                        <a:pt x="55845" y="30905"/>
                      </a:lnTo>
                      <a:lnTo>
                        <a:pt x="55992" y="30905"/>
                      </a:lnTo>
                      <a:lnTo>
                        <a:pt x="56034" y="30926"/>
                      </a:lnTo>
                      <a:lnTo>
                        <a:pt x="56055" y="30968"/>
                      </a:lnTo>
                      <a:lnTo>
                        <a:pt x="56138" y="31030"/>
                      </a:lnTo>
                      <a:lnTo>
                        <a:pt x="56159" y="30968"/>
                      </a:lnTo>
                      <a:lnTo>
                        <a:pt x="56222" y="30947"/>
                      </a:lnTo>
                      <a:lnTo>
                        <a:pt x="56264" y="30968"/>
                      </a:lnTo>
                      <a:lnTo>
                        <a:pt x="56306" y="30905"/>
                      </a:lnTo>
                      <a:lnTo>
                        <a:pt x="56348" y="30905"/>
                      </a:lnTo>
                      <a:lnTo>
                        <a:pt x="56410" y="30947"/>
                      </a:lnTo>
                      <a:lnTo>
                        <a:pt x="56431" y="31009"/>
                      </a:lnTo>
                      <a:lnTo>
                        <a:pt x="56473" y="31072"/>
                      </a:lnTo>
                      <a:lnTo>
                        <a:pt x="56536" y="31072"/>
                      </a:lnTo>
                      <a:lnTo>
                        <a:pt x="56557" y="31135"/>
                      </a:lnTo>
                      <a:lnTo>
                        <a:pt x="56620" y="31177"/>
                      </a:lnTo>
                      <a:lnTo>
                        <a:pt x="56640" y="31177"/>
                      </a:lnTo>
                      <a:lnTo>
                        <a:pt x="56682" y="31240"/>
                      </a:lnTo>
                      <a:lnTo>
                        <a:pt x="56724" y="31281"/>
                      </a:lnTo>
                      <a:lnTo>
                        <a:pt x="56850" y="31344"/>
                      </a:lnTo>
                      <a:lnTo>
                        <a:pt x="56871" y="31365"/>
                      </a:lnTo>
                      <a:lnTo>
                        <a:pt x="56933" y="31365"/>
                      </a:lnTo>
                      <a:lnTo>
                        <a:pt x="56975" y="31407"/>
                      </a:lnTo>
                      <a:lnTo>
                        <a:pt x="57059" y="31449"/>
                      </a:lnTo>
                      <a:lnTo>
                        <a:pt x="57122" y="31407"/>
                      </a:lnTo>
                      <a:lnTo>
                        <a:pt x="57184" y="31407"/>
                      </a:lnTo>
                      <a:lnTo>
                        <a:pt x="57247" y="31365"/>
                      </a:lnTo>
                      <a:lnTo>
                        <a:pt x="57289" y="31365"/>
                      </a:lnTo>
                      <a:lnTo>
                        <a:pt x="57352" y="31386"/>
                      </a:lnTo>
                      <a:lnTo>
                        <a:pt x="57352" y="31470"/>
                      </a:lnTo>
                      <a:lnTo>
                        <a:pt x="57289" y="31553"/>
                      </a:lnTo>
                      <a:lnTo>
                        <a:pt x="57289" y="31637"/>
                      </a:lnTo>
                      <a:lnTo>
                        <a:pt x="57289" y="31700"/>
                      </a:lnTo>
                      <a:lnTo>
                        <a:pt x="57394" y="31700"/>
                      </a:lnTo>
                      <a:lnTo>
                        <a:pt x="57436" y="31805"/>
                      </a:lnTo>
                      <a:lnTo>
                        <a:pt x="57456" y="31909"/>
                      </a:lnTo>
                      <a:lnTo>
                        <a:pt x="57436" y="32014"/>
                      </a:lnTo>
                      <a:lnTo>
                        <a:pt x="57394" y="32056"/>
                      </a:lnTo>
                      <a:lnTo>
                        <a:pt x="57394" y="32118"/>
                      </a:lnTo>
                      <a:lnTo>
                        <a:pt x="57498" y="32265"/>
                      </a:lnTo>
                      <a:lnTo>
                        <a:pt x="57561" y="32286"/>
                      </a:lnTo>
                      <a:lnTo>
                        <a:pt x="57645" y="32390"/>
                      </a:lnTo>
                      <a:lnTo>
                        <a:pt x="57666" y="32432"/>
                      </a:lnTo>
                      <a:lnTo>
                        <a:pt x="57749" y="32411"/>
                      </a:lnTo>
                      <a:lnTo>
                        <a:pt x="57812" y="32369"/>
                      </a:lnTo>
                      <a:lnTo>
                        <a:pt x="57896" y="32369"/>
                      </a:lnTo>
                      <a:lnTo>
                        <a:pt x="57938" y="32432"/>
                      </a:lnTo>
                      <a:lnTo>
                        <a:pt x="57980" y="32516"/>
                      </a:lnTo>
                      <a:lnTo>
                        <a:pt x="58042" y="32495"/>
                      </a:lnTo>
                      <a:lnTo>
                        <a:pt x="58105" y="32432"/>
                      </a:lnTo>
                      <a:lnTo>
                        <a:pt x="58189" y="32474"/>
                      </a:lnTo>
                      <a:lnTo>
                        <a:pt x="58231" y="32432"/>
                      </a:lnTo>
                      <a:lnTo>
                        <a:pt x="58398" y="32411"/>
                      </a:lnTo>
                      <a:lnTo>
                        <a:pt x="58461" y="32328"/>
                      </a:lnTo>
                      <a:lnTo>
                        <a:pt x="58524" y="32307"/>
                      </a:lnTo>
                      <a:lnTo>
                        <a:pt x="58524" y="32244"/>
                      </a:lnTo>
                      <a:lnTo>
                        <a:pt x="58544" y="32160"/>
                      </a:lnTo>
                      <a:lnTo>
                        <a:pt x="58628" y="32097"/>
                      </a:lnTo>
                      <a:lnTo>
                        <a:pt x="58628" y="31993"/>
                      </a:lnTo>
                      <a:lnTo>
                        <a:pt x="58649" y="31909"/>
                      </a:lnTo>
                      <a:lnTo>
                        <a:pt x="58837" y="31909"/>
                      </a:lnTo>
                      <a:lnTo>
                        <a:pt x="58858" y="31805"/>
                      </a:lnTo>
                      <a:lnTo>
                        <a:pt x="58921" y="31805"/>
                      </a:lnTo>
                      <a:lnTo>
                        <a:pt x="58963" y="31784"/>
                      </a:lnTo>
                      <a:lnTo>
                        <a:pt x="59005" y="31700"/>
                      </a:lnTo>
                      <a:lnTo>
                        <a:pt x="59047" y="31658"/>
                      </a:lnTo>
                      <a:lnTo>
                        <a:pt x="59151" y="31658"/>
                      </a:lnTo>
                      <a:lnTo>
                        <a:pt x="59214" y="31595"/>
                      </a:lnTo>
                      <a:lnTo>
                        <a:pt x="59319" y="31658"/>
                      </a:lnTo>
                      <a:lnTo>
                        <a:pt x="59361" y="31700"/>
                      </a:lnTo>
                      <a:lnTo>
                        <a:pt x="59465" y="31700"/>
                      </a:lnTo>
                      <a:lnTo>
                        <a:pt x="59486" y="31763"/>
                      </a:lnTo>
                      <a:lnTo>
                        <a:pt x="59549" y="31867"/>
                      </a:lnTo>
                      <a:lnTo>
                        <a:pt x="59486" y="31909"/>
                      </a:lnTo>
                      <a:lnTo>
                        <a:pt x="59528" y="31972"/>
                      </a:lnTo>
                      <a:lnTo>
                        <a:pt x="59633" y="32077"/>
                      </a:lnTo>
                      <a:lnTo>
                        <a:pt x="59633" y="32139"/>
                      </a:lnTo>
                      <a:lnTo>
                        <a:pt x="59674" y="32202"/>
                      </a:lnTo>
                      <a:lnTo>
                        <a:pt x="59758" y="32244"/>
                      </a:lnTo>
                      <a:lnTo>
                        <a:pt x="59737" y="32390"/>
                      </a:lnTo>
                      <a:lnTo>
                        <a:pt x="59737" y="32495"/>
                      </a:lnTo>
                      <a:lnTo>
                        <a:pt x="59695" y="32537"/>
                      </a:lnTo>
                      <a:lnTo>
                        <a:pt x="59633" y="32558"/>
                      </a:lnTo>
                      <a:lnTo>
                        <a:pt x="59549" y="32662"/>
                      </a:lnTo>
                      <a:lnTo>
                        <a:pt x="59549" y="32725"/>
                      </a:lnTo>
                      <a:lnTo>
                        <a:pt x="59591" y="32809"/>
                      </a:lnTo>
                      <a:lnTo>
                        <a:pt x="59633" y="32830"/>
                      </a:lnTo>
                      <a:lnTo>
                        <a:pt x="59633" y="32934"/>
                      </a:lnTo>
                      <a:lnTo>
                        <a:pt x="59591" y="33018"/>
                      </a:lnTo>
                      <a:lnTo>
                        <a:pt x="59633" y="33060"/>
                      </a:lnTo>
                      <a:lnTo>
                        <a:pt x="59674" y="33081"/>
                      </a:lnTo>
                      <a:lnTo>
                        <a:pt x="59674" y="33144"/>
                      </a:lnTo>
                      <a:lnTo>
                        <a:pt x="59695" y="33185"/>
                      </a:lnTo>
                      <a:lnTo>
                        <a:pt x="59695" y="33248"/>
                      </a:lnTo>
                      <a:lnTo>
                        <a:pt x="59674" y="33269"/>
                      </a:lnTo>
                      <a:lnTo>
                        <a:pt x="59653" y="33290"/>
                      </a:lnTo>
                      <a:lnTo>
                        <a:pt x="59653" y="33437"/>
                      </a:lnTo>
                      <a:lnTo>
                        <a:pt x="59695" y="33562"/>
                      </a:lnTo>
                      <a:lnTo>
                        <a:pt x="59737" y="33604"/>
                      </a:lnTo>
                      <a:lnTo>
                        <a:pt x="59737" y="33667"/>
                      </a:lnTo>
                      <a:lnTo>
                        <a:pt x="59674" y="33709"/>
                      </a:lnTo>
                      <a:lnTo>
                        <a:pt x="59653" y="33792"/>
                      </a:lnTo>
                      <a:lnTo>
                        <a:pt x="59674" y="33855"/>
                      </a:lnTo>
                      <a:lnTo>
                        <a:pt x="59674" y="33897"/>
                      </a:lnTo>
                      <a:lnTo>
                        <a:pt x="59695" y="33960"/>
                      </a:lnTo>
                      <a:lnTo>
                        <a:pt x="59633" y="34001"/>
                      </a:lnTo>
                      <a:lnTo>
                        <a:pt x="59591" y="34022"/>
                      </a:lnTo>
                      <a:lnTo>
                        <a:pt x="59633" y="34085"/>
                      </a:lnTo>
                      <a:lnTo>
                        <a:pt x="59653" y="34169"/>
                      </a:lnTo>
                      <a:lnTo>
                        <a:pt x="59633" y="34211"/>
                      </a:lnTo>
                      <a:lnTo>
                        <a:pt x="59570" y="34315"/>
                      </a:lnTo>
                      <a:lnTo>
                        <a:pt x="59591" y="34378"/>
                      </a:lnTo>
                      <a:lnTo>
                        <a:pt x="59633" y="34420"/>
                      </a:lnTo>
                      <a:lnTo>
                        <a:pt x="59591" y="34483"/>
                      </a:lnTo>
                      <a:lnTo>
                        <a:pt x="59591" y="34525"/>
                      </a:lnTo>
                      <a:lnTo>
                        <a:pt x="59633" y="34587"/>
                      </a:lnTo>
                      <a:lnTo>
                        <a:pt x="59653" y="34650"/>
                      </a:lnTo>
                      <a:lnTo>
                        <a:pt x="59591" y="34713"/>
                      </a:lnTo>
                      <a:lnTo>
                        <a:pt x="59549" y="34713"/>
                      </a:lnTo>
                      <a:lnTo>
                        <a:pt x="59486" y="34692"/>
                      </a:lnTo>
                      <a:lnTo>
                        <a:pt x="59130" y="34608"/>
                      </a:lnTo>
                      <a:lnTo>
                        <a:pt x="59047" y="34587"/>
                      </a:lnTo>
                      <a:lnTo>
                        <a:pt x="58942" y="34546"/>
                      </a:lnTo>
                      <a:lnTo>
                        <a:pt x="58900" y="34546"/>
                      </a:lnTo>
                      <a:lnTo>
                        <a:pt x="58796" y="34713"/>
                      </a:lnTo>
                      <a:lnTo>
                        <a:pt x="58754" y="34797"/>
                      </a:lnTo>
                      <a:lnTo>
                        <a:pt x="58712" y="34859"/>
                      </a:lnTo>
                      <a:lnTo>
                        <a:pt x="58628" y="34859"/>
                      </a:lnTo>
                      <a:lnTo>
                        <a:pt x="58544" y="34922"/>
                      </a:lnTo>
                      <a:lnTo>
                        <a:pt x="58524" y="34964"/>
                      </a:lnTo>
                      <a:lnTo>
                        <a:pt x="58586" y="35069"/>
                      </a:lnTo>
                      <a:lnTo>
                        <a:pt x="58712" y="35278"/>
                      </a:lnTo>
                      <a:lnTo>
                        <a:pt x="58733" y="35362"/>
                      </a:lnTo>
                      <a:lnTo>
                        <a:pt x="58754" y="35445"/>
                      </a:lnTo>
                      <a:lnTo>
                        <a:pt x="58837" y="35550"/>
                      </a:lnTo>
                      <a:lnTo>
                        <a:pt x="58837" y="35654"/>
                      </a:lnTo>
                      <a:lnTo>
                        <a:pt x="58837" y="35780"/>
                      </a:lnTo>
                      <a:lnTo>
                        <a:pt x="58837" y="35885"/>
                      </a:lnTo>
                      <a:lnTo>
                        <a:pt x="58837" y="36094"/>
                      </a:lnTo>
                      <a:lnTo>
                        <a:pt x="58921" y="36157"/>
                      </a:lnTo>
                      <a:lnTo>
                        <a:pt x="58921" y="36261"/>
                      </a:lnTo>
                      <a:lnTo>
                        <a:pt x="58921" y="36366"/>
                      </a:lnTo>
                      <a:lnTo>
                        <a:pt x="58900" y="36408"/>
                      </a:lnTo>
                      <a:lnTo>
                        <a:pt x="58900" y="36491"/>
                      </a:lnTo>
                      <a:lnTo>
                        <a:pt x="58921" y="36533"/>
                      </a:lnTo>
                      <a:lnTo>
                        <a:pt x="58921" y="36638"/>
                      </a:lnTo>
                      <a:lnTo>
                        <a:pt x="58858" y="36638"/>
                      </a:lnTo>
                      <a:lnTo>
                        <a:pt x="58733" y="36617"/>
                      </a:lnTo>
                      <a:lnTo>
                        <a:pt x="58649" y="36680"/>
                      </a:lnTo>
                      <a:lnTo>
                        <a:pt x="58649" y="36722"/>
                      </a:lnTo>
                      <a:lnTo>
                        <a:pt x="58691" y="36826"/>
                      </a:lnTo>
                      <a:lnTo>
                        <a:pt x="58733" y="36847"/>
                      </a:lnTo>
                      <a:lnTo>
                        <a:pt x="58733" y="36931"/>
                      </a:lnTo>
                      <a:lnTo>
                        <a:pt x="58733" y="36952"/>
                      </a:lnTo>
                      <a:lnTo>
                        <a:pt x="58837" y="37098"/>
                      </a:lnTo>
                      <a:lnTo>
                        <a:pt x="58858" y="37098"/>
                      </a:lnTo>
                      <a:lnTo>
                        <a:pt x="58921" y="36931"/>
                      </a:lnTo>
                      <a:lnTo>
                        <a:pt x="59068" y="36910"/>
                      </a:lnTo>
                      <a:lnTo>
                        <a:pt x="59130" y="36952"/>
                      </a:lnTo>
                      <a:lnTo>
                        <a:pt x="59172" y="36784"/>
                      </a:lnTo>
                      <a:lnTo>
                        <a:pt x="59256" y="36722"/>
                      </a:lnTo>
                      <a:lnTo>
                        <a:pt x="59256" y="36512"/>
                      </a:lnTo>
                      <a:lnTo>
                        <a:pt x="59361" y="36429"/>
                      </a:lnTo>
                      <a:lnTo>
                        <a:pt x="59361" y="36324"/>
                      </a:lnTo>
                      <a:lnTo>
                        <a:pt x="59381" y="36282"/>
                      </a:lnTo>
                      <a:lnTo>
                        <a:pt x="59528" y="36366"/>
                      </a:lnTo>
                      <a:lnTo>
                        <a:pt x="59653" y="36303"/>
                      </a:lnTo>
                      <a:lnTo>
                        <a:pt x="59695" y="36366"/>
                      </a:lnTo>
                      <a:lnTo>
                        <a:pt x="59695" y="36575"/>
                      </a:lnTo>
                      <a:lnTo>
                        <a:pt x="59884" y="36617"/>
                      </a:lnTo>
                      <a:lnTo>
                        <a:pt x="60072" y="36722"/>
                      </a:lnTo>
                      <a:lnTo>
                        <a:pt x="60114" y="36680"/>
                      </a:lnTo>
                      <a:lnTo>
                        <a:pt x="60197" y="36742"/>
                      </a:lnTo>
                      <a:lnTo>
                        <a:pt x="60323" y="36617"/>
                      </a:lnTo>
                      <a:lnTo>
                        <a:pt x="60490" y="36596"/>
                      </a:lnTo>
                      <a:lnTo>
                        <a:pt x="60511" y="36512"/>
                      </a:lnTo>
                      <a:lnTo>
                        <a:pt x="60595" y="36512"/>
                      </a:lnTo>
                      <a:lnTo>
                        <a:pt x="60679" y="36366"/>
                      </a:lnTo>
                      <a:lnTo>
                        <a:pt x="60846" y="36115"/>
                      </a:lnTo>
                      <a:lnTo>
                        <a:pt x="60825" y="36073"/>
                      </a:lnTo>
                      <a:lnTo>
                        <a:pt x="60951" y="36010"/>
                      </a:lnTo>
                      <a:lnTo>
                        <a:pt x="60951" y="35926"/>
                      </a:lnTo>
                      <a:lnTo>
                        <a:pt x="60909" y="35780"/>
                      </a:lnTo>
                      <a:lnTo>
                        <a:pt x="60993" y="35822"/>
                      </a:lnTo>
                      <a:lnTo>
                        <a:pt x="60993" y="35843"/>
                      </a:lnTo>
                      <a:lnTo>
                        <a:pt x="61118" y="35654"/>
                      </a:lnTo>
                      <a:lnTo>
                        <a:pt x="61055" y="35550"/>
                      </a:lnTo>
                      <a:lnTo>
                        <a:pt x="61118" y="35529"/>
                      </a:lnTo>
                      <a:lnTo>
                        <a:pt x="61118" y="35341"/>
                      </a:lnTo>
                      <a:lnTo>
                        <a:pt x="61223" y="35299"/>
                      </a:lnTo>
                      <a:lnTo>
                        <a:pt x="61223" y="35194"/>
                      </a:lnTo>
                      <a:lnTo>
                        <a:pt x="61369" y="35090"/>
                      </a:lnTo>
                      <a:lnTo>
                        <a:pt x="61411" y="35027"/>
                      </a:lnTo>
                      <a:lnTo>
                        <a:pt x="61348" y="34985"/>
                      </a:lnTo>
                      <a:lnTo>
                        <a:pt x="61369" y="34838"/>
                      </a:lnTo>
                      <a:lnTo>
                        <a:pt x="61453" y="34818"/>
                      </a:lnTo>
                      <a:lnTo>
                        <a:pt x="61557" y="34315"/>
                      </a:lnTo>
                      <a:lnTo>
                        <a:pt x="61683" y="34169"/>
                      </a:lnTo>
                      <a:lnTo>
                        <a:pt x="61683" y="34064"/>
                      </a:lnTo>
                      <a:lnTo>
                        <a:pt x="61829" y="33960"/>
                      </a:lnTo>
                      <a:lnTo>
                        <a:pt x="61850" y="33834"/>
                      </a:lnTo>
                      <a:lnTo>
                        <a:pt x="61976" y="33667"/>
                      </a:lnTo>
                      <a:lnTo>
                        <a:pt x="61976" y="33541"/>
                      </a:lnTo>
                      <a:lnTo>
                        <a:pt x="61934" y="33520"/>
                      </a:lnTo>
                      <a:lnTo>
                        <a:pt x="61892" y="33353"/>
                      </a:lnTo>
                      <a:lnTo>
                        <a:pt x="62039" y="33227"/>
                      </a:lnTo>
                      <a:lnTo>
                        <a:pt x="61976" y="32955"/>
                      </a:lnTo>
                      <a:lnTo>
                        <a:pt x="62081" y="32830"/>
                      </a:lnTo>
                      <a:lnTo>
                        <a:pt x="62081" y="32746"/>
                      </a:lnTo>
                      <a:lnTo>
                        <a:pt x="62039" y="32746"/>
                      </a:lnTo>
                      <a:lnTo>
                        <a:pt x="62101" y="32579"/>
                      </a:lnTo>
                      <a:lnTo>
                        <a:pt x="62101" y="32411"/>
                      </a:lnTo>
                      <a:lnTo>
                        <a:pt x="62206" y="32307"/>
                      </a:lnTo>
                      <a:lnTo>
                        <a:pt x="62206" y="32118"/>
                      </a:lnTo>
                      <a:lnTo>
                        <a:pt x="62185" y="32097"/>
                      </a:lnTo>
                      <a:lnTo>
                        <a:pt x="62164" y="31909"/>
                      </a:lnTo>
                      <a:lnTo>
                        <a:pt x="62248" y="31742"/>
                      </a:lnTo>
                      <a:lnTo>
                        <a:pt x="62248" y="31574"/>
                      </a:lnTo>
                      <a:lnTo>
                        <a:pt x="62394" y="31386"/>
                      </a:lnTo>
                      <a:lnTo>
                        <a:pt x="62394" y="31240"/>
                      </a:lnTo>
                      <a:lnTo>
                        <a:pt x="62353" y="31135"/>
                      </a:lnTo>
                      <a:lnTo>
                        <a:pt x="62353" y="30947"/>
                      </a:lnTo>
                      <a:lnTo>
                        <a:pt x="62394" y="30905"/>
                      </a:lnTo>
                      <a:lnTo>
                        <a:pt x="62394" y="30758"/>
                      </a:lnTo>
                      <a:lnTo>
                        <a:pt x="62311" y="30758"/>
                      </a:lnTo>
                      <a:lnTo>
                        <a:pt x="62269" y="30486"/>
                      </a:lnTo>
                      <a:lnTo>
                        <a:pt x="62269" y="30403"/>
                      </a:lnTo>
                      <a:lnTo>
                        <a:pt x="62248" y="30319"/>
                      </a:lnTo>
                      <a:lnTo>
                        <a:pt x="62248" y="30110"/>
                      </a:lnTo>
                      <a:lnTo>
                        <a:pt x="62081" y="29921"/>
                      </a:lnTo>
                      <a:lnTo>
                        <a:pt x="62039" y="29921"/>
                      </a:lnTo>
                      <a:lnTo>
                        <a:pt x="61976" y="29817"/>
                      </a:lnTo>
                      <a:lnTo>
                        <a:pt x="62039" y="29775"/>
                      </a:lnTo>
                      <a:lnTo>
                        <a:pt x="62101" y="29608"/>
                      </a:lnTo>
                      <a:lnTo>
                        <a:pt x="62101" y="29566"/>
                      </a:lnTo>
                      <a:lnTo>
                        <a:pt x="61997" y="29649"/>
                      </a:lnTo>
                      <a:lnTo>
                        <a:pt x="61892" y="29608"/>
                      </a:lnTo>
                      <a:lnTo>
                        <a:pt x="61788" y="29231"/>
                      </a:lnTo>
                      <a:lnTo>
                        <a:pt x="61788" y="29126"/>
                      </a:lnTo>
                      <a:lnTo>
                        <a:pt x="61767" y="29043"/>
                      </a:lnTo>
                      <a:lnTo>
                        <a:pt x="61746" y="28833"/>
                      </a:lnTo>
                      <a:lnTo>
                        <a:pt x="61788" y="28750"/>
                      </a:lnTo>
                      <a:lnTo>
                        <a:pt x="61683" y="28457"/>
                      </a:lnTo>
                      <a:lnTo>
                        <a:pt x="61767" y="28394"/>
                      </a:lnTo>
                      <a:lnTo>
                        <a:pt x="61725" y="28352"/>
                      </a:lnTo>
                      <a:lnTo>
                        <a:pt x="61746" y="28310"/>
                      </a:lnTo>
                      <a:lnTo>
                        <a:pt x="61746" y="28227"/>
                      </a:lnTo>
                      <a:lnTo>
                        <a:pt x="61683" y="28185"/>
                      </a:lnTo>
                      <a:lnTo>
                        <a:pt x="61746" y="28080"/>
                      </a:lnTo>
                      <a:lnTo>
                        <a:pt x="61683" y="27975"/>
                      </a:lnTo>
                      <a:lnTo>
                        <a:pt x="61683" y="27892"/>
                      </a:lnTo>
                      <a:lnTo>
                        <a:pt x="61767" y="27829"/>
                      </a:lnTo>
                      <a:lnTo>
                        <a:pt x="61662" y="27766"/>
                      </a:lnTo>
                      <a:lnTo>
                        <a:pt x="61641" y="27620"/>
                      </a:lnTo>
                      <a:lnTo>
                        <a:pt x="61683" y="27557"/>
                      </a:lnTo>
                      <a:lnTo>
                        <a:pt x="61662" y="27452"/>
                      </a:lnTo>
                      <a:lnTo>
                        <a:pt x="61578" y="27515"/>
                      </a:lnTo>
                      <a:lnTo>
                        <a:pt x="61474" y="27494"/>
                      </a:lnTo>
                      <a:lnTo>
                        <a:pt x="61348" y="27390"/>
                      </a:lnTo>
                      <a:lnTo>
                        <a:pt x="61348" y="27264"/>
                      </a:lnTo>
                      <a:lnTo>
                        <a:pt x="61411" y="27180"/>
                      </a:lnTo>
                      <a:lnTo>
                        <a:pt x="61411" y="27076"/>
                      </a:lnTo>
                      <a:lnTo>
                        <a:pt x="61244" y="26887"/>
                      </a:lnTo>
                      <a:lnTo>
                        <a:pt x="61160" y="26887"/>
                      </a:lnTo>
                      <a:lnTo>
                        <a:pt x="61055" y="26762"/>
                      </a:lnTo>
                      <a:lnTo>
                        <a:pt x="61139" y="26720"/>
                      </a:lnTo>
                      <a:lnTo>
                        <a:pt x="61139" y="26615"/>
                      </a:lnTo>
                      <a:lnTo>
                        <a:pt x="61202" y="26511"/>
                      </a:lnTo>
                      <a:lnTo>
                        <a:pt x="61097" y="26323"/>
                      </a:lnTo>
                      <a:lnTo>
                        <a:pt x="61013" y="26323"/>
                      </a:lnTo>
                      <a:lnTo>
                        <a:pt x="60930" y="26239"/>
                      </a:lnTo>
                      <a:lnTo>
                        <a:pt x="60825" y="26218"/>
                      </a:lnTo>
                      <a:lnTo>
                        <a:pt x="60804" y="26134"/>
                      </a:lnTo>
                      <a:lnTo>
                        <a:pt x="60532" y="26051"/>
                      </a:lnTo>
                      <a:lnTo>
                        <a:pt x="60490" y="25988"/>
                      </a:lnTo>
                      <a:lnTo>
                        <a:pt x="60323" y="25946"/>
                      </a:lnTo>
                      <a:lnTo>
                        <a:pt x="60260" y="25904"/>
                      </a:lnTo>
                      <a:lnTo>
                        <a:pt x="60197" y="25779"/>
                      </a:lnTo>
                      <a:lnTo>
                        <a:pt x="60114" y="25695"/>
                      </a:lnTo>
                      <a:lnTo>
                        <a:pt x="59988" y="25695"/>
                      </a:lnTo>
                      <a:lnTo>
                        <a:pt x="59863" y="25590"/>
                      </a:lnTo>
                      <a:lnTo>
                        <a:pt x="59737" y="25695"/>
                      </a:lnTo>
                      <a:lnTo>
                        <a:pt x="59633" y="25695"/>
                      </a:lnTo>
                      <a:lnTo>
                        <a:pt x="59570" y="25779"/>
                      </a:lnTo>
                      <a:lnTo>
                        <a:pt x="59486" y="25779"/>
                      </a:lnTo>
                      <a:lnTo>
                        <a:pt x="59444" y="25716"/>
                      </a:lnTo>
                      <a:lnTo>
                        <a:pt x="59444" y="25674"/>
                      </a:lnTo>
                      <a:lnTo>
                        <a:pt x="59340" y="25611"/>
                      </a:lnTo>
                      <a:lnTo>
                        <a:pt x="59235" y="25611"/>
                      </a:lnTo>
                      <a:lnTo>
                        <a:pt x="59277" y="25799"/>
                      </a:lnTo>
                      <a:lnTo>
                        <a:pt x="59381" y="25904"/>
                      </a:lnTo>
                      <a:lnTo>
                        <a:pt x="59340" y="26009"/>
                      </a:lnTo>
                      <a:lnTo>
                        <a:pt x="59381" y="26197"/>
                      </a:lnTo>
                      <a:lnTo>
                        <a:pt x="59340" y="26343"/>
                      </a:lnTo>
                      <a:lnTo>
                        <a:pt x="59256" y="26406"/>
                      </a:lnTo>
                      <a:lnTo>
                        <a:pt x="59256" y="26239"/>
                      </a:lnTo>
                      <a:lnTo>
                        <a:pt x="59277" y="26113"/>
                      </a:lnTo>
                      <a:lnTo>
                        <a:pt x="59214" y="25946"/>
                      </a:lnTo>
                      <a:lnTo>
                        <a:pt x="59151" y="26030"/>
                      </a:lnTo>
                      <a:lnTo>
                        <a:pt x="59172" y="26134"/>
                      </a:lnTo>
                      <a:lnTo>
                        <a:pt x="59130" y="26323"/>
                      </a:lnTo>
                      <a:lnTo>
                        <a:pt x="59005" y="26406"/>
                      </a:lnTo>
                      <a:lnTo>
                        <a:pt x="58733" y="26427"/>
                      </a:lnTo>
                      <a:lnTo>
                        <a:pt x="58712" y="26364"/>
                      </a:lnTo>
                      <a:lnTo>
                        <a:pt x="58816" y="26302"/>
                      </a:lnTo>
                      <a:lnTo>
                        <a:pt x="58858" y="26302"/>
                      </a:lnTo>
                      <a:lnTo>
                        <a:pt x="58858" y="26134"/>
                      </a:lnTo>
                      <a:lnTo>
                        <a:pt x="58921" y="26051"/>
                      </a:lnTo>
                      <a:lnTo>
                        <a:pt x="58963" y="26009"/>
                      </a:lnTo>
                      <a:lnTo>
                        <a:pt x="58837" y="26009"/>
                      </a:lnTo>
                      <a:lnTo>
                        <a:pt x="58796" y="26051"/>
                      </a:lnTo>
                      <a:lnTo>
                        <a:pt x="58733" y="26009"/>
                      </a:lnTo>
                      <a:lnTo>
                        <a:pt x="58649" y="26030"/>
                      </a:lnTo>
                      <a:lnTo>
                        <a:pt x="58607" y="26134"/>
                      </a:lnTo>
                      <a:lnTo>
                        <a:pt x="58524" y="26197"/>
                      </a:lnTo>
                      <a:lnTo>
                        <a:pt x="58503" y="26197"/>
                      </a:lnTo>
                      <a:lnTo>
                        <a:pt x="58419" y="26302"/>
                      </a:lnTo>
                      <a:lnTo>
                        <a:pt x="58272" y="26155"/>
                      </a:lnTo>
                      <a:lnTo>
                        <a:pt x="58293" y="26009"/>
                      </a:lnTo>
                      <a:lnTo>
                        <a:pt x="58231" y="25820"/>
                      </a:lnTo>
                      <a:lnTo>
                        <a:pt x="58105" y="25632"/>
                      </a:lnTo>
                      <a:lnTo>
                        <a:pt x="58105" y="25339"/>
                      </a:lnTo>
                      <a:lnTo>
                        <a:pt x="57980" y="25381"/>
                      </a:lnTo>
                      <a:lnTo>
                        <a:pt x="57917" y="25381"/>
                      </a:lnTo>
                      <a:lnTo>
                        <a:pt x="57812" y="25423"/>
                      </a:lnTo>
                      <a:lnTo>
                        <a:pt x="57749" y="25465"/>
                      </a:lnTo>
                      <a:lnTo>
                        <a:pt x="57603" y="25548"/>
                      </a:lnTo>
                      <a:lnTo>
                        <a:pt x="57498" y="25548"/>
                      </a:lnTo>
                      <a:lnTo>
                        <a:pt x="57394" y="25486"/>
                      </a:lnTo>
                      <a:lnTo>
                        <a:pt x="57289" y="25527"/>
                      </a:lnTo>
                      <a:lnTo>
                        <a:pt x="57184" y="25444"/>
                      </a:lnTo>
                      <a:lnTo>
                        <a:pt x="57143" y="25339"/>
                      </a:lnTo>
                      <a:lnTo>
                        <a:pt x="57184" y="25255"/>
                      </a:lnTo>
                      <a:lnTo>
                        <a:pt x="57226" y="25109"/>
                      </a:lnTo>
                      <a:lnTo>
                        <a:pt x="57331" y="24942"/>
                      </a:lnTo>
                      <a:lnTo>
                        <a:pt x="57477" y="24774"/>
                      </a:lnTo>
                      <a:lnTo>
                        <a:pt x="57477" y="24586"/>
                      </a:lnTo>
                      <a:lnTo>
                        <a:pt x="57666" y="24439"/>
                      </a:lnTo>
                      <a:lnTo>
                        <a:pt x="57666" y="24272"/>
                      </a:lnTo>
                      <a:lnTo>
                        <a:pt x="57708" y="24251"/>
                      </a:lnTo>
                      <a:lnTo>
                        <a:pt x="57708" y="24188"/>
                      </a:lnTo>
                      <a:lnTo>
                        <a:pt x="57812" y="24021"/>
                      </a:lnTo>
                      <a:lnTo>
                        <a:pt x="57854" y="23874"/>
                      </a:lnTo>
                      <a:lnTo>
                        <a:pt x="57917" y="23749"/>
                      </a:lnTo>
                      <a:lnTo>
                        <a:pt x="57875" y="23623"/>
                      </a:lnTo>
                      <a:lnTo>
                        <a:pt x="57917" y="23540"/>
                      </a:lnTo>
                      <a:lnTo>
                        <a:pt x="57917" y="23330"/>
                      </a:lnTo>
                      <a:lnTo>
                        <a:pt x="57980" y="23038"/>
                      </a:lnTo>
                      <a:lnTo>
                        <a:pt x="58021" y="23038"/>
                      </a:lnTo>
                      <a:lnTo>
                        <a:pt x="58063" y="22828"/>
                      </a:lnTo>
                      <a:lnTo>
                        <a:pt x="58168" y="22786"/>
                      </a:lnTo>
                      <a:lnTo>
                        <a:pt x="58126" y="22661"/>
                      </a:lnTo>
                      <a:lnTo>
                        <a:pt x="58293" y="22473"/>
                      </a:lnTo>
                      <a:lnTo>
                        <a:pt x="58314" y="22305"/>
                      </a:lnTo>
                      <a:lnTo>
                        <a:pt x="58419" y="22242"/>
                      </a:lnTo>
                      <a:lnTo>
                        <a:pt x="58377" y="22033"/>
                      </a:lnTo>
                      <a:lnTo>
                        <a:pt x="58419" y="21970"/>
                      </a:lnTo>
                      <a:lnTo>
                        <a:pt x="58419" y="21845"/>
                      </a:lnTo>
                      <a:lnTo>
                        <a:pt x="58503" y="21782"/>
                      </a:lnTo>
                      <a:lnTo>
                        <a:pt x="58544" y="21782"/>
                      </a:lnTo>
                      <a:lnTo>
                        <a:pt x="58544" y="21657"/>
                      </a:lnTo>
                      <a:lnTo>
                        <a:pt x="58503" y="21573"/>
                      </a:lnTo>
                      <a:lnTo>
                        <a:pt x="58503" y="21343"/>
                      </a:lnTo>
                      <a:lnTo>
                        <a:pt x="58482" y="21217"/>
                      </a:lnTo>
                      <a:lnTo>
                        <a:pt x="58544" y="21029"/>
                      </a:lnTo>
                      <a:lnTo>
                        <a:pt x="58712" y="20841"/>
                      </a:lnTo>
                      <a:lnTo>
                        <a:pt x="58754" y="20631"/>
                      </a:lnTo>
                      <a:lnTo>
                        <a:pt x="58607" y="20401"/>
                      </a:lnTo>
                      <a:lnTo>
                        <a:pt x="58628" y="20276"/>
                      </a:lnTo>
                      <a:lnTo>
                        <a:pt x="58733" y="20171"/>
                      </a:lnTo>
                      <a:lnTo>
                        <a:pt x="58754" y="20045"/>
                      </a:lnTo>
                      <a:lnTo>
                        <a:pt x="58963" y="19878"/>
                      </a:lnTo>
                      <a:lnTo>
                        <a:pt x="59005" y="19773"/>
                      </a:lnTo>
                      <a:lnTo>
                        <a:pt x="59068" y="19773"/>
                      </a:lnTo>
                      <a:lnTo>
                        <a:pt x="59151" y="19857"/>
                      </a:lnTo>
                      <a:lnTo>
                        <a:pt x="59277" y="19836"/>
                      </a:lnTo>
                      <a:lnTo>
                        <a:pt x="59486" y="19669"/>
                      </a:lnTo>
                      <a:lnTo>
                        <a:pt x="59674" y="19669"/>
                      </a:lnTo>
                      <a:lnTo>
                        <a:pt x="59842" y="19564"/>
                      </a:lnTo>
                      <a:lnTo>
                        <a:pt x="59967" y="19564"/>
                      </a:lnTo>
                      <a:lnTo>
                        <a:pt x="60072" y="19481"/>
                      </a:lnTo>
                      <a:lnTo>
                        <a:pt x="60177" y="19481"/>
                      </a:lnTo>
                      <a:lnTo>
                        <a:pt x="60281" y="19460"/>
                      </a:lnTo>
                      <a:lnTo>
                        <a:pt x="60323" y="19376"/>
                      </a:lnTo>
                      <a:lnTo>
                        <a:pt x="60428" y="19460"/>
                      </a:lnTo>
                      <a:lnTo>
                        <a:pt x="60386" y="19585"/>
                      </a:lnTo>
                      <a:lnTo>
                        <a:pt x="60469" y="19627"/>
                      </a:lnTo>
                      <a:lnTo>
                        <a:pt x="60574" y="19732"/>
                      </a:lnTo>
                      <a:lnTo>
                        <a:pt x="60616" y="19627"/>
                      </a:lnTo>
                      <a:lnTo>
                        <a:pt x="60721" y="19543"/>
                      </a:lnTo>
                      <a:lnTo>
                        <a:pt x="60574" y="19418"/>
                      </a:lnTo>
                      <a:lnTo>
                        <a:pt x="60574" y="19355"/>
                      </a:lnTo>
                      <a:lnTo>
                        <a:pt x="60700" y="19271"/>
                      </a:lnTo>
                      <a:lnTo>
                        <a:pt x="60909" y="19313"/>
                      </a:lnTo>
                      <a:lnTo>
                        <a:pt x="61013" y="19250"/>
                      </a:lnTo>
                      <a:lnTo>
                        <a:pt x="61244" y="19250"/>
                      </a:lnTo>
                      <a:lnTo>
                        <a:pt x="61306" y="19334"/>
                      </a:lnTo>
                      <a:lnTo>
                        <a:pt x="61348" y="19334"/>
                      </a:lnTo>
                      <a:lnTo>
                        <a:pt x="61432" y="19250"/>
                      </a:lnTo>
                      <a:lnTo>
                        <a:pt x="61516" y="19250"/>
                      </a:lnTo>
                      <a:lnTo>
                        <a:pt x="61474" y="19146"/>
                      </a:lnTo>
                      <a:lnTo>
                        <a:pt x="61557" y="19104"/>
                      </a:lnTo>
                      <a:lnTo>
                        <a:pt x="61746" y="19104"/>
                      </a:lnTo>
                      <a:lnTo>
                        <a:pt x="61829" y="19208"/>
                      </a:lnTo>
                      <a:lnTo>
                        <a:pt x="62039" y="19125"/>
                      </a:lnTo>
                      <a:lnTo>
                        <a:pt x="62039" y="19041"/>
                      </a:lnTo>
                      <a:lnTo>
                        <a:pt x="61955" y="18999"/>
                      </a:lnTo>
                      <a:lnTo>
                        <a:pt x="61892" y="19041"/>
                      </a:lnTo>
                      <a:lnTo>
                        <a:pt x="61767" y="18957"/>
                      </a:lnTo>
                      <a:lnTo>
                        <a:pt x="61850" y="18832"/>
                      </a:lnTo>
                      <a:lnTo>
                        <a:pt x="61871" y="18916"/>
                      </a:lnTo>
                      <a:lnTo>
                        <a:pt x="62039" y="18853"/>
                      </a:lnTo>
                      <a:lnTo>
                        <a:pt x="61871" y="18748"/>
                      </a:lnTo>
                      <a:lnTo>
                        <a:pt x="61871" y="18685"/>
                      </a:lnTo>
                      <a:lnTo>
                        <a:pt x="61955" y="18685"/>
                      </a:lnTo>
                      <a:lnTo>
                        <a:pt x="62101" y="18497"/>
                      </a:lnTo>
                      <a:lnTo>
                        <a:pt x="62269" y="18497"/>
                      </a:lnTo>
                      <a:lnTo>
                        <a:pt x="62353" y="18581"/>
                      </a:lnTo>
                      <a:lnTo>
                        <a:pt x="62457" y="18518"/>
                      </a:lnTo>
                      <a:lnTo>
                        <a:pt x="62666" y="18581"/>
                      </a:lnTo>
                      <a:lnTo>
                        <a:pt x="62813" y="18581"/>
                      </a:lnTo>
                      <a:lnTo>
                        <a:pt x="62813" y="18623"/>
                      </a:lnTo>
                      <a:lnTo>
                        <a:pt x="62897" y="18685"/>
                      </a:lnTo>
                      <a:lnTo>
                        <a:pt x="62959" y="18644"/>
                      </a:lnTo>
                      <a:lnTo>
                        <a:pt x="62918" y="18581"/>
                      </a:lnTo>
                      <a:lnTo>
                        <a:pt x="63106" y="18581"/>
                      </a:lnTo>
                      <a:lnTo>
                        <a:pt x="63252" y="18602"/>
                      </a:lnTo>
                      <a:lnTo>
                        <a:pt x="63357" y="18602"/>
                      </a:lnTo>
                      <a:lnTo>
                        <a:pt x="63462" y="18685"/>
                      </a:lnTo>
                      <a:lnTo>
                        <a:pt x="63462" y="18727"/>
                      </a:lnTo>
                      <a:lnTo>
                        <a:pt x="63629" y="18748"/>
                      </a:lnTo>
                      <a:lnTo>
                        <a:pt x="63734" y="18664"/>
                      </a:lnTo>
                      <a:lnTo>
                        <a:pt x="63796" y="18685"/>
                      </a:lnTo>
                      <a:lnTo>
                        <a:pt x="63838" y="18769"/>
                      </a:lnTo>
                      <a:lnTo>
                        <a:pt x="63629" y="18916"/>
                      </a:lnTo>
                      <a:lnTo>
                        <a:pt x="63441" y="18916"/>
                      </a:lnTo>
                      <a:lnTo>
                        <a:pt x="63378" y="18978"/>
                      </a:lnTo>
                      <a:lnTo>
                        <a:pt x="63378" y="19083"/>
                      </a:lnTo>
                      <a:lnTo>
                        <a:pt x="63273" y="19083"/>
                      </a:lnTo>
                      <a:lnTo>
                        <a:pt x="63252" y="19125"/>
                      </a:lnTo>
                      <a:lnTo>
                        <a:pt x="63315" y="19146"/>
                      </a:lnTo>
                      <a:lnTo>
                        <a:pt x="63378" y="19146"/>
                      </a:lnTo>
                      <a:lnTo>
                        <a:pt x="63545" y="19355"/>
                      </a:lnTo>
                      <a:lnTo>
                        <a:pt x="63587" y="19313"/>
                      </a:lnTo>
                      <a:lnTo>
                        <a:pt x="63775" y="19250"/>
                      </a:lnTo>
                      <a:lnTo>
                        <a:pt x="63859" y="19146"/>
                      </a:lnTo>
                      <a:lnTo>
                        <a:pt x="63838" y="19104"/>
                      </a:lnTo>
                      <a:lnTo>
                        <a:pt x="63964" y="19041"/>
                      </a:lnTo>
                      <a:lnTo>
                        <a:pt x="63880" y="18916"/>
                      </a:lnTo>
                      <a:lnTo>
                        <a:pt x="63964" y="18916"/>
                      </a:lnTo>
                      <a:lnTo>
                        <a:pt x="64089" y="19083"/>
                      </a:lnTo>
                      <a:lnTo>
                        <a:pt x="64173" y="19104"/>
                      </a:lnTo>
                      <a:lnTo>
                        <a:pt x="64215" y="19020"/>
                      </a:lnTo>
                      <a:lnTo>
                        <a:pt x="64173" y="18978"/>
                      </a:lnTo>
                      <a:lnTo>
                        <a:pt x="64257" y="18916"/>
                      </a:lnTo>
                      <a:lnTo>
                        <a:pt x="64298" y="18832"/>
                      </a:lnTo>
                      <a:lnTo>
                        <a:pt x="64319" y="18832"/>
                      </a:lnTo>
                      <a:lnTo>
                        <a:pt x="64319" y="18727"/>
                      </a:lnTo>
                      <a:lnTo>
                        <a:pt x="64298" y="18664"/>
                      </a:lnTo>
                      <a:lnTo>
                        <a:pt x="64382" y="18623"/>
                      </a:lnTo>
                      <a:lnTo>
                        <a:pt x="64466" y="18685"/>
                      </a:lnTo>
                      <a:lnTo>
                        <a:pt x="64529" y="18623"/>
                      </a:lnTo>
                      <a:lnTo>
                        <a:pt x="64591" y="18685"/>
                      </a:lnTo>
                      <a:lnTo>
                        <a:pt x="64612" y="18769"/>
                      </a:lnTo>
                      <a:lnTo>
                        <a:pt x="64696" y="18811"/>
                      </a:lnTo>
                      <a:lnTo>
                        <a:pt x="64842" y="18664"/>
                      </a:lnTo>
                      <a:lnTo>
                        <a:pt x="64780" y="18602"/>
                      </a:lnTo>
                      <a:lnTo>
                        <a:pt x="64780" y="18581"/>
                      </a:lnTo>
                      <a:lnTo>
                        <a:pt x="64842" y="18518"/>
                      </a:lnTo>
                      <a:lnTo>
                        <a:pt x="64926" y="18560"/>
                      </a:lnTo>
                      <a:lnTo>
                        <a:pt x="65010" y="18497"/>
                      </a:lnTo>
                      <a:lnTo>
                        <a:pt x="65094" y="18497"/>
                      </a:lnTo>
                      <a:lnTo>
                        <a:pt x="65114" y="18455"/>
                      </a:lnTo>
                      <a:lnTo>
                        <a:pt x="65010" y="18351"/>
                      </a:lnTo>
                      <a:lnTo>
                        <a:pt x="65031" y="18288"/>
                      </a:lnTo>
                      <a:lnTo>
                        <a:pt x="65031" y="18246"/>
                      </a:lnTo>
                      <a:lnTo>
                        <a:pt x="64926" y="18183"/>
                      </a:lnTo>
                      <a:lnTo>
                        <a:pt x="64884" y="18141"/>
                      </a:lnTo>
                      <a:lnTo>
                        <a:pt x="64884" y="18162"/>
                      </a:lnTo>
                      <a:lnTo>
                        <a:pt x="64884" y="18204"/>
                      </a:lnTo>
                      <a:lnTo>
                        <a:pt x="64822" y="18204"/>
                      </a:lnTo>
                      <a:lnTo>
                        <a:pt x="64717" y="18162"/>
                      </a:lnTo>
                      <a:lnTo>
                        <a:pt x="64696" y="18183"/>
                      </a:lnTo>
                      <a:lnTo>
                        <a:pt x="64696" y="18246"/>
                      </a:lnTo>
                      <a:lnTo>
                        <a:pt x="64591" y="18246"/>
                      </a:lnTo>
                      <a:lnTo>
                        <a:pt x="64529" y="18288"/>
                      </a:lnTo>
                      <a:lnTo>
                        <a:pt x="64466" y="18246"/>
                      </a:lnTo>
                      <a:lnTo>
                        <a:pt x="64487" y="18141"/>
                      </a:lnTo>
                      <a:lnTo>
                        <a:pt x="64529" y="18100"/>
                      </a:lnTo>
                      <a:lnTo>
                        <a:pt x="64382" y="17890"/>
                      </a:lnTo>
                      <a:lnTo>
                        <a:pt x="64487" y="17828"/>
                      </a:lnTo>
                      <a:lnTo>
                        <a:pt x="64382" y="17660"/>
                      </a:lnTo>
                      <a:lnTo>
                        <a:pt x="64424" y="17451"/>
                      </a:lnTo>
                      <a:lnTo>
                        <a:pt x="64424" y="17325"/>
                      </a:lnTo>
                      <a:lnTo>
                        <a:pt x="64508" y="17221"/>
                      </a:lnTo>
                      <a:lnTo>
                        <a:pt x="64508" y="17032"/>
                      </a:lnTo>
                      <a:lnTo>
                        <a:pt x="64612" y="16928"/>
                      </a:lnTo>
                      <a:lnTo>
                        <a:pt x="64612" y="16802"/>
                      </a:lnTo>
                      <a:lnTo>
                        <a:pt x="64591" y="16781"/>
                      </a:lnTo>
                      <a:lnTo>
                        <a:pt x="64717" y="16719"/>
                      </a:lnTo>
                      <a:lnTo>
                        <a:pt x="64591" y="16572"/>
                      </a:lnTo>
                      <a:lnTo>
                        <a:pt x="64633" y="16175"/>
                      </a:lnTo>
                      <a:lnTo>
                        <a:pt x="64738" y="16091"/>
                      </a:lnTo>
                      <a:lnTo>
                        <a:pt x="64633" y="15944"/>
                      </a:lnTo>
                      <a:lnTo>
                        <a:pt x="64612" y="15777"/>
                      </a:lnTo>
                      <a:lnTo>
                        <a:pt x="64529" y="15735"/>
                      </a:lnTo>
                      <a:lnTo>
                        <a:pt x="64529" y="15672"/>
                      </a:lnTo>
                      <a:lnTo>
                        <a:pt x="64633" y="15589"/>
                      </a:lnTo>
                      <a:lnTo>
                        <a:pt x="64612" y="15442"/>
                      </a:lnTo>
                      <a:lnTo>
                        <a:pt x="64696" y="15379"/>
                      </a:lnTo>
                      <a:lnTo>
                        <a:pt x="64822" y="15170"/>
                      </a:lnTo>
                      <a:lnTo>
                        <a:pt x="64947" y="15212"/>
                      </a:lnTo>
                      <a:lnTo>
                        <a:pt x="65031" y="15149"/>
                      </a:lnTo>
                      <a:lnTo>
                        <a:pt x="65114" y="15170"/>
                      </a:lnTo>
                      <a:lnTo>
                        <a:pt x="65156" y="15107"/>
                      </a:lnTo>
                      <a:lnTo>
                        <a:pt x="65366" y="15107"/>
                      </a:lnTo>
                      <a:lnTo>
                        <a:pt x="65407" y="15045"/>
                      </a:lnTo>
                      <a:lnTo>
                        <a:pt x="65470" y="15024"/>
                      </a:lnTo>
                      <a:lnTo>
                        <a:pt x="65512" y="14919"/>
                      </a:lnTo>
                      <a:lnTo>
                        <a:pt x="65554" y="14919"/>
                      </a:lnTo>
                      <a:lnTo>
                        <a:pt x="65617" y="14898"/>
                      </a:lnTo>
                      <a:lnTo>
                        <a:pt x="65742" y="14898"/>
                      </a:lnTo>
                      <a:lnTo>
                        <a:pt x="65763" y="15003"/>
                      </a:lnTo>
                      <a:lnTo>
                        <a:pt x="65826" y="14961"/>
                      </a:lnTo>
                      <a:lnTo>
                        <a:pt x="65868" y="14961"/>
                      </a:lnTo>
                      <a:lnTo>
                        <a:pt x="65951" y="15107"/>
                      </a:lnTo>
                      <a:lnTo>
                        <a:pt x="65993" y="15107"/>
                      </a:lnTo>
                      <a:lnTo>
                        <a:pt x="66098" y="14961"/>
                      </a:lnTo>
                      <a:lnTo>
                        <a:pt x="66098" y="14835"/>
                      </a:lnTo>
                      <a:lnTo>
                        <a:pt x="66182" y="14815"/>
                      </a:lnTo>
                      <a:lnTo>
                        <a:pt x="66203" y="14689"/>
                      </a:lnTo>
                      <a:lnTo>
                        <a:pt x="66265" y="14689"/>
                      </a:lnTo>
                      <a:lnTo>
                        <a:pt x="66286" y="14794"/>
                      </a:lnTo>
                      <a:lnTo>
                        <a:pt x="66412" y="14856"/>
                      </a:lnTo>
                      <a:lnTo>
                        <a:pt x="66412" y="15003"/>
                      </a:lnTo>
                      <a:lnTo>
                        <a:pt x="66391" y="15045"/>
                      </a:lnTo>
                      <a:lnTo>
                        <a:pt x="66454" y="15107"/>
                      </a:lnTo>
                      <a:lnTo>
                        <a:pt x="66475" y="15212"/>
                      </a:lnTo>
                      <a:lnTo>
                        <a:pt x="66391" y="15275"/>
                      </a:lnTo>
                      <a:lnTo>
                        <a:pt x="66454" y="15317"/>
                      </a:lnTo>
                      <a:lnTo>
                        <a:pt x="66475" y="15442"/>
                      </a:lnTo>
                      <a:lnTo>
                        <a:pt x="66454" y="15442"/>
                      </a:lnTo>
                      <a:lnTo>
                        <a:pt x="66454" y="15526"/>
                      </a:lnTo>
                      <a:lnTo>
                        <a:pt x="66475" y="15568"/>
                      </a:lnTo>
                      <a:lnTo>
                        <a:pt x="66412" y="15651"/>
                      </a:lnTo>
                      <a:lnTo>
                        <a:pt x="66391" y="15693"/>
                      </a:lnTo>
                      <a:lnTo>
                        <a:pt x="66412" y="15756"/>
                      </a:lnTo>
                      <a:lnTo>
                        <a:pt x="66516" y="15651"/>
                      </a:lnTo>
                      <a:lnTo>
                        <a:pt x="66558" y="15735"/>
                      </a:lnTo>
                      <a:lnTo>
                        <a:pt x="66663" y="15756"/>
                      </a:lnTo>
                      <a:lnTo>
                        <a:pt x="66684" y="15965"/>
                      </a:lnTo>
                      <a:lnTo>
                        <a:pt x="66726" y="15903"/>
                      </a:lnTo>
                      <a:lnTo>
                        <a:pt x="66726" y="15840"/>
                      </a:lnTo>
                      <a:lnTo>
                        <a:pt x="66830" y="15735"/>
                      </a:lnTo>
                      <a:lnTo>
                        <a:pt x="66914" y="15735"/>
                      </a:lnTo>
                      <a:lnTo>
                        <a:pt x="66977" y="15777"/>
                      </a:lnTo>
                      <a:lnTo>
                        <a:pt x="66872" y="15944"/>
                      </a:lnTo>
                      <a:lnTo>
                        <a:pt x="66977" y="16049"/>
                      </a:lnTo>
                      <a:lnTo>
                        <a:pt x="66998" y="16175"/>
                      </a:lnTo>
                      <a:lnTo>
                        <a:pt x="67081" y="15986"/>
                      </a:lnTo>
                      <a:lnTo>
                        <a:pt x="67144" y="15944"/>
                      </a:lnTo>
                      <a:lnTo>
                        <a:pt x="67144" y="15861"/>
                      </a:lnTo>
                      <a:lnTo>
                        <a:pt x="67207" y="15777"/>
                      </a:lnTo>
                      <a:lnTo>
                        <a:pt x="67207" y="15484"/>
                      </a:lnTo>
                      <a:lnTo>
                        <a:pt x="67291" y="15421"/>
                      </a:lnTo>
                      <a:lnTo>
                        <a:pt x="67207" y="15338"/>
                      </a:lnTo>
                      <a:lnTo>
                        <a:pt x="67311" y="15254"/>
                      </a:lnTo>
                      <a:lnTo>
                        <a:pt x="67311" y="15149"/>
                      </a:lnTo>
                      <a:lnTo>
                        <a:pt x="67249" y="15128"/>
                      </a:lnTo>
                      <a:lnTo>
                        <a:pt x="67249" y="15066"/>
                      </a:lnTo>
                      <a:lnTo>
                        <a:pt x="67311" y="15045"/>
                      </a:lnTo>
                      <a:lnTo>
                        <a:pt x="67332" y="14856"/>
                      </a:lnTo>
                      <a:lnTo>
                        <a:pt x="67249" y="14794"/>
                      </a:lnTo>
                      <a:lnTo>
                        <a:pt x="67311" y="14605"/>
                      </a:lnTo>
                      <a:lnTo>
                        <a:pt x="67395" y="14522"/>
                      </a:lnTo>
                      <a:lnTo>
                        <a:pt x="67542" y="14501"/>
                      </a:lnTo>
                      <a:lnTo>
                        <a:pt x="67604" y="14584"/>
                      </a:lnTo>
                      <a:lnTo>
                        <a:pt x="67667" y="14647"/>
                      </a:lnTo>
                      <a:lnTo>
                        <a:pt x="67730" y="14584"/>
                      </a:lnTo>
                      <a:lnTo>
                        <a:pt x="67646" y="14501"/>
                      </a:lnTo>
                      <a:lnTo>
                        <a:pt x="67688" y="14375"/>
                      </a:lnTo>
                      <a:lnTo>
                        <a:pt x="67521" y="14291"/>
                      </a:lnTo>
                      <a:lnTo>
                        <a:pt x="67479" y="14061"/>
                      </a:lnTo>
                      <a:lnTo>
                        <a:pt x="67395" y="13999"/>
                      </a:lnTo>
                      <a:lnTo>
                        <a:pt x="67395" y="13957"/>
                      </a:lnTo>
                      <a:lnTo>
                        <a:pt x="67291" y="13873"/>
                      </a:lnTo>
                      <a:lnTo>
                        <a:pt x="67270" y="13706"/>
                      </a:lnTo>
                      <a:lnTo>
                        <a:pt x="67311" y="13664"/>
                      </a:lnTo>
                      <a:lnTo>
                        <a:pt x="67291" y="13538"/>
                      </a:lnTo>
                      <a:lnTo>
                        <a:pt x="67165" y="13434"/>
                      </a:lnTo>
                      <a:lnTo>
                        <a:pt x="67186" y="13329"/>
                      </a:lnTo>
                      <a:lnTo>
                        <a:pt x="67123" y="13266"/>
                      </a:lnTo>
                      <a:lnTo>
                        <a:pt x="67291" y="13141"/>
                      </a:lnTo>
                      <a:lnTo>
                        <a:pt x="67416" y="13141"/>
                      </a:lnTo>
                      <a:lnTo>
                        <a:pt x="67521" y="13015"/>
                      </a:lnTo>
                      <a:lnTo>
                        <a:pt x="67688" y="13015"/>
                      </a:lnTo>
                      <a:lnTo>
                        <a:pt x="67730" y="12952"/>
                      </a:lnTo>
                      <a:lnTo>
                        <a:pt x="67897" y="13078"/>
                      </a:lnTo>
                      <a:lnTo>
                        <a:pt x="68044" y="13078"/>
                      </a:lnTo>
                      <a:lnTo>
                        <a:pt x="68107" y="13120"/>
                      </a:lnTo>
                      <a:lnTo>
                        <a:pt x="68211" y="13141"/>
                      </a:lnTo>
                      <a:lnTo>
                        <a:pt x="68274" y="13120"/>
                      </a:lnTo>
                      <a:lnTo>
                        <a:pt x="68127" y="13182"/>
                      </a:lnTo>
                      <a:lnTo>
                        <a:pt x="68211" y="13245"/>
                      </a:lnTo>
                      <a:lnTo>
                        <a:pt x="68065" y="13287"/>
                      </a:lnTo>
                      <a:lnTo>
                        <a:pt x="67939" y="13266"/>
                      </a:lnTo>
                      <a:lnTo>
                        <a:pt x="67793" y="13434"/>
                      </a:lnTo>
                      <a:lnTo>
                        <a:pt x="67793" y="13496"/>
                      </a:lnTo>
                      <a:lnTo>
                        <a:pt x="67835" y="13643"/>
                      </a:lnTo>
                      <a:lnTo>
                        <a:pt x="67835" y="13768"/>
                      </a:lnTo>
                      <a:lnTo>
                        <a:pt x="67918" y="13810"/>
                      </a:lnTo>
                      <a:lnTo>
                        <a:pt x="67939" y="13894"/>
                      </a:lnTo>
                      <a:lnTo>
                        <a:pt x="68065" y="14061"/>
                      </a:lnTo>
                      <a:lnTo>
                        <a:pt x="68065" y="14103"/>
                      </a:lnTo>
                      <a:lnTo>
                        <a:pt x="68107" y="14103"/>
                      </a:lnTo>
                      <a:lnTo>
                        <a:pt x="68065" y="14166"/>
                      </a:lnTo>
                      <a:lnTo>
                        <a:pt x="68211" y="14208"/>
                      </a:lnTo>
                      <a:lnTo>
                        <a:pt x="68232" y="14333"/>
                      </a:lnTo>
                      <a:lnTo>
                        <a:pt x="68232" y="14396"/>
                      </a:lnTo>
                      <a:lnTo>
                        <a:pt x="68169" y="14438"/>
                      </a:lnTo>
                      <a:lnTo>
                        <a:pt x="68211" y="14710"/>
                      </a:lnTo>
                      <a:lnTo>
                        <a:pt x="68253" y="14731"/>
                      </a:lnTo>
                      <a:lnTo>
                        <a:pt x="68316" y="14647"/>
                      </a:lnTo>
                      <a:lnTo>
                        <a:pt x="68358" y="14647"/>
                      </a:lnTo>
                      <a:lnTo>
                        <a:pt x="68441" y="14752"/>
                      </a:lnTo>
                      <a:lnTo>
                        <a:pt x="68483" y="14835"/>
                      </a:lnTo>
                      <a:lnTo>
                        <a:pt x="68420" y="15024"/>
                      </a:lnTo>
                      <a:lnTo>
                        <a:pt x="68420" y="15233"/>
                      </a:lnTo>
                      <a:lnTo>
                        <a:pt x="68483" y="15317"/>
                      </a:lnTo>
                      <a:lnTo>
                        <a:pt x="68567" y="15254"/>
                      </a:lnTo>
                      <a:lnTo>
                        <a:pt x="68672" y="15275"/>
                      </a:lnTo>
                      <a:lnTo>
                        <a:pt x="68692" y="15338"/>
                      </a:lnTo>
                      <a:lnTo>
                        <a:pt x="68672" y="15421"/>
                      </a:lnTo>
                      <a:lnTo>
                        <a:pt x="68588" y="15421"/>
                      </a:lnTo>
                      <a:lnTo>
                        <a:pt x="68483" y="15484"/>
                      </a:lnTo>
                      <a:lnTo>
                        <a:pt x="68462" y="15484"/>
                      </a:lnTo>
                      <a:lnTo>
                        <a:pt x="68337" y="15631"/>
                      </a:lnTo>
                      <a:lnTo>
                        <a:pt x="68316" y="15735"/>
                      </a:lnTo>
                      <a:lnTo>
                        <a:pt x="68169" y="15798"/>
                      </a:lnTo>
                      <a:lnTo>
                        <a:pt x="68148" y="15861"/>
                      </a:lnTo>
                      <a:lnTo>
                        <a:pt x="68065" y="15882"/>
                      </a:lnTo>
                      <a:lnTo>
                        <a:pt x="68065" y="15986"/>
                      </a:lnTo>
                      <a:lnTo>
                        <a:pt x="68023" y="16070"/>
                      </a:lnTo>
                      <a:lnTo>
                        <a:pt x="68065" y="16195"/>
                      </a:lnTo>
                      <a:lnTo>
                        <a:pt x="68148" y="16175"/>
                      </a:lnTo>
                      <a:lnTo>
                        <a:pt x="68148" y="16321"/>
                      </a:lnTo>
                      <a:lnTo>
                        <a:pt x="68044" y="16509"/>
                      </a:lnTo>
                      <a:lnTo>
                        <a:pt x="68065" y="16593"/>
                      </a:lnTo>
                      <a:lnTo>
                        <a:pt x="68127" y="16614"/>
                      </a:lnTo>
                      <a:lnTo>
                        <a:pt x="68107" y="16844"/>
                      </a:lnTo>
                      <a:lnTo>
                        <a:pt x="68127" y="17032"/>
                      </a:lnTo>
                      <a:lnTo>
                        <a:pt x="68065" y="17116"/>
                      </a:lnTo>
                      <a:lnTo>
                        <a:pt x="67939" y="17158"/>
                      </a:lnTo>
                      <a:lnTo>
                        <a:pt x="67918" y="17263"/>
                      </a:lnTo>
                      <a:lnTo>
                        <a:pt x="67960" y="17325"/>
                      </a:lnTo>
                      <a:lnTo>
                        <a:pt x="67939" y="17535"/>
                      </a:lnTo>
                      <a:lnTo>
                        <a:pt x="67918" y="17576"/>
                      </a:lnTo>
                      <a:lnTo>
                        <a:pt x="67939" y="17660"/>
                      </a:lnTo>
                      <a:lnTo>
                        <a:pt x="68044" y="17765"/>
                      </a:lnTo>
                      <a:lnTo>
                        <a:pt x="67960" y="17765"/>
                      </a:lnTo>
                      <a:lnTo>
                        <a:pt x="67939" y="17953"/>
                      </a:lnTo>
                      <a:lnTo>
                        <a:pt x="67960" y="17995"/>
                      </a:lnTo>
                      <a:lnTo>
                        <a:pt x="67960" y="18141"/>
                      </a:lnTo>
                      <a:lnTo>
                        <a:pt x="67855" y="18246"/>
                      </a:lnTo>
                      <a:lnTo>
                        <a:pt x="67939" y="18372"/>
                      </a:lnTo>
                      <a:lnTo>
                        <a:pt x="67939" y="18602"/>
                      </a:lnTo>
                      <a:lnTo>
                        <a:pt x="68023" y="18811"/>
                      </a:lnTo>
                      <a:lnTo>
                        <a:pt x="67835" y="19146"/>
                      </a:lnTo>
                      <a:lnTo>
                        <a:pt x="67939" y="19292"/>
                      </a:lnTo>
                      <a:lnTo>
                        <a:pt x="67835" y="19250"/>
                      </a:lnTo>
                      <a:lnTo>
                        <a:pt x="67625" y="19292"/>
                      </a:lnTo>
                      <a:lnTo>
                        <a:pt x="67625" y="19501"/>
                      </a:lnTo>
                      <a:lnTo>
                        <a:pt x="67646" y="19564"/>
                      </a:lnTo>
                      <a:lnTo>
                        <a:pt x="67521" y="19711"/>
                      </a:lnTo>
                      <a:lnTo>
                        <a:pt x="67291" y="19606"/>
                      </a:lnTo>
                      <a:lnTo>
                        <a:pt x="67186" y="19711"/>
                      </a:lnTo>
                      <a:lnTo>
                        <a:pt x="67186" y="19773"/>
                      </a:lnTo>
                      <a:lnTo>
                        <a:pt x="67332" y="19773"/>
                      </a:lnTo>
                      <a:lnTo>
                        <a:pt x="67542" y="20087"/>
                      </a:lnTo>
                      <a:lnTo>
                        <a:pt x="67542" y="20380"/>
                      </a:lnTo>
                      <a:lnTo>
                        <a:pt x="67500" y="20464"/>
                      </a:lnTo>
                      <a:lnTo>
                        <a:pt x="67542" y="20548"/>
                      </a:lnTo>
                      <a:lnTo>
                        <a:pt x="67437" y="20569"/>
                      </a:lnTo>
                      <a:lnTo>
                        <a:pt x="67416" y="20778"/>
                      </a:lnTo>
                      <a:lnTo>
                        <a:pt x="67291" y="20924"/>
                      </a:lnTo>
                      <a:lnTo>
                        <a:pt x="67270" y="21175"/>
                      </a:lnTo>
                      <a:lnTo>
                        <a:pt x="67374" y="21385"/>
                      </a:lnTo>
                      <a:lnTo>
                        <a:pt x="67416" y="21761"/>
                      </a:lnTo>
                      <a:lnTo>
                        <a:pt x="67583" y="22033"/>
                      </a:lnTo>
                      <a:lnTo>
                        <a:pt x="67583" y="22242"/>
                      </a:lnTo>
                      <a:lnTo>
                        <a:pt x="67835" y="22807"/>
                      </a:lnTo>
                      <a:lnTo>
                        <a:pt x="68148" y="23414"/>
                      </a:lnTo>
                      <a:lnTo>
                        <a:pt x="68462" y="23916"/>
                      </a:lnTo>
                      <a:lnTo>
                        <a:pt x="68630" y="24063"/>
                      </a:lnTo>
                      <a:lnTo>
                        <a:pt x="68630" y="24251"/>
                      </a:lnTo>
                      <a:lnTo>
                        <a:pt x="69048" y="24732"/>
                      </a:lnTo>
                      <a:lnTo>
                        <a:pt x="69488" y="25527"/>
                      </a:lnTo>
                      <a:lnTo>
                        <a:pt x="69697" y="25632"/>
                      </a:lnTo>
                      <a:lnTo>
                        <a:pt x="69843" y="25632"/>
                      </a:lnTo>
                      <a:lnTo>
                        <a:pt x="69927" y="25590"/>
                      </a:lnTo>
                      <a:lnTo>
                        <a:pt x="69927" y="25590"/>
                      </a:lnTo>
                      <a:lnTo>
                        <a:pt x="69885" y="25695"/>
                      </a:lnTo>
                      <a:lnTo>
                        <a:pt x="69780" y="25737"/>
                      </a:lnTo>
                      <a:lnTo>
                        <a:pt x="69697" y="25737"/>
                      </a:lnTo>
                      <a:lnTo>
                        <a:pt x="69843" y="25988"/>
                      </a:lnTo>
                      <a:lnTo>
                        <a:pt x="70052" y="26469"/>
                      </a:lnTo>
                      <a:lnTo>
                        <a:pt x="70094" y="26678"/>
                      </a:lnTo>
                      <a:lnTo>
                        <a:pt x="70220" y="26867"/>
                      </a:lnTo>
                      <a:lnTo>
                        <a:pt x="70450" y="26887"/>
                      </a:lnTo>
                      <a:lnTo>
                        <a:pt x="70471" y="26971"/>
                      </a:lnTo>
                      <a:lnTo>
                        <a:pt x="70471" y="27076"/>
                      </a:lnTo>
                      <a:lnTo>
                        <a:pt x="70513" y="27159"/>
                      </a:lnTo>
                      <a:lnTo>
                        <a:pt x="70471" y="27285"/>
                      </a:lnTo>
                      <a:lnTo>
                        <a:pt x="70617" y="27034"/>
                      </a:lnTo>
                      <a:lnTo>
                        <a:pt x="70659" y="26762"/>
                      </a:lnTo>
                      <a:lnTo>
                        <a:pt x="70680" y="26741"/>
                      </a:lnTo>
                      <a:lnTo>
                        <a:pt x="70680" y="26636"/>
                      </a:lnTo>
                      <a:lnTo>
                        <a:pt x="70827" y="26511"/>
                      </a:lnTo>
                      <a:lnTo>
                        <a:pt x="70848" y="26406"/>
                      </a:lnTo>
                      <a:lnTo>
                        <a:pt x="70827" y="26343"/>
                      </a:lnTo>
                      <a:lnTo>
                        <a:pt x="70868" y="26239"/>
                      </a:lnTo>
                      <a:lnTo>
                        <a:pt x="70931" y="25988"/>
                      </a:lnTo>
                      <a:lnTo>
                        <a:pt x="70868" y="25883"/>
                      </a:lnTo>
                      <a:lnTo>
                        <a:pt x="70889" y="25695"/>
                      </a:lnTo>
                      <a:lnTo>
                        <a:pt x="70994" y="25611"/>
                      </a:lnTo>
                      <a:lnTo>
                        <a:pt x="70889" y="25507"/>
                      </a:lnTo>
                      <a:lnTo>
                        <a:pt x="70848" y="25527"/>
                      </a:lnTo>
                      <a:lnTo>
                        <a:pt x="70764" y="25507"/>
                      </a:lnTo>
                      <a:lnTo>
                        <a:pt x="70827" y="25423"/>
                      </a:lnTo>
                      <a:lnTo>
                        <a:pt x="70743" y="25276"/>
                      </a:lnTo>
                      <a:lnTo>
                        <a:pt x="70785" y="25297"/>
                      </a:lnTo>
                      <a:lnTo>
                        <a:pt x="70848" y="25255"/>
                      </a:lnTo>
                      <a:lnTo>
                        <a:pt x="70743" y="25151"/>
                      </a:lnTo>
                      <a:lnTo>
                        <a:pt x="70764" y="25067"/>
                      </a:lnTo>
                      <a:lnTo>
                        <a:pt x="70785" y="24942"/>
                      </a:lnTo>
                      <a:lnTo>
                        <a:pt x="70659" y="24942"/>
                      </a:lnTo>
                      <a:lnTo>
                        <a:pt x="70576" y="24879"/>
                      </a:lnTo>
                      <a:lnTo>
                        <a:pt x="70638" y="24774"/>
                      </a:lnTo>
                      <a:lnTo>
                        <a:pt x="70743" y="24879"/>
                      </a:lnTo>
                      <a:lnTo>
                        <a:pt x="70889" y="24732"/>
                      </a:lnTo>
                      <a:lnTo>
                        <a:pt x="70973" y="24753"/>
                      </a:lnTo>
                      <a:lnTo>
                        <a:pt x="71078" y="24649"/>
                      </a:lnTo>
                      <a:lnTo>
                        <a:pt x="71182" y="24565"/>
                      </a:lnTo>
                      <a:lnTo>
                        <a:pt x="71203" y="24586"/>
                      </a:lnTo>
                      <a:lnTo>
                        <a:pt x="71350" y="24628"/>
                      </a:lnTo>
                      <a:lnTo>
                        <a:pt x="71266" y="24523"/>
                      </a:lnTo>
                      <a:lnTo>
                        <a:pt x="71099" y="24439"/>
                      </a:lnTo>
                      <a:lnTo>
                        <a:pt x="71099" y="24314"/>
                      </a:lnTo>
                      <a:lnTo>
                        <a:pt x="70952" y="24230"/>
                      </a:lnTo>
                      <a:lnTo>
                        <a:pt x="70848" y="23895"/>
                      </a:lnTo>
                      <a:lnTo>
                        <a:pt x="70931" y="23602"/>
                      </a:lnTo>
                      <a:lnTo>
                        <a:pt x="70827" y="23498"/>
                      </a:lnTo>
                      <a:lnTo>
                        <a:pt x="70889" y="23414"/>
                      </a:lnTo>
                      <a:lnTo>
                        <a:pt x="70931" y="23268"/>
                      </a:lnTo>
                      <a:lnTo>
                        <a:pt x="71036" y="23058"/>
                      </a:lnTo>
                      <a:lnTo>
                        <a:pt x="71078" y="23372"/>
                      </a:lnTo>
                      <a:lnTo>
                        <a:pt x="71161" y="23393"/>
                      </a:lnTo>
                      <a:lnTo>
                        <a:pt x="71350" y="23289"/>
                      </a:lnTo>
                      <a:lnTo>
                        <a:pt x="71371" y="23330"/>
                      </a:lnTo>
                      <a:lnTo>
                        <a:pt x="71705" y="23205"/>
                      </a:lnTo>
                      <a:lnTo>
                        <a:pt x="71705" y="23058"/>
                      </a:lnTo>
                      <a:lnTo>
                        <a:pt x="71789" y="22975"/>
                      </a:lnTo>
                      <a:lnTo>
                        <a:pt x="71664" y="22891"/>
                      </a:lnTo>
                      <a:lnTo>
                        <a:pt x="71454" y="22598"/>
                      </a:lnTo>
                      <a:lnTo>
                        <a:pt x="71371" y="22598"/>
                      </a:lnTo>
                      <a:lnTo>
                        <a:pt x="71078" y="22159"/>
                      </a:lnTo>
                      <a:lnTo>
                        <a:pt x="71078" y="22054"/>
                      </a:lnTo>
                      <a:lnTo>
                        <a:pt x="70994" y="21970"/>
                      </a:lnTo>
                      <a:lnTo>
                        <a:pt x="70973" y="21594"/>
                      </a:lnTo>
                      <a:lnTo>
                        <a:pt x="70994" y="21531"/>
                      </a:lnTo>
                      <a:lnTo>
                        <a:pt x="70952" y="21343"/>
                      </a:lnTo>
                      <a:lnTo>
                        <a:pt x="71036" y="21217"/>
                      </a:lnTo>
                      <a:lnTo>
                        <a:pt x="71036" y="21092"/>
                      </a:lnTo>
                      <a:lnTo>
                        <a:pt x="70889" y="21113"/>
                      </a:lnTo>
                      <a:lnTo>
                        <a:pt x="70868" y="21029"/>
                      </a:lnTo>
                      <a:lnTo>
                        <a:pt x="70973" y="20882"/>
                      </a:lnTo>
                      <a:lnTo>
                        <a:pt x="71078" y="20841"/>
                      </a:lnTo>
                      <a:lnTo>
                        <a:pt x="71078" y="20778"/>
                      </a:lnTo>
                      <a:lnTo>
                        <a:pt x="71078" y="20757"/>
                      </a:lnTo>
                      <a:lnTo>
                        <a:pt x="71161" y="20673"/>
                      </a:lnTo>
                      <a:lnTo>
                        <a:pt x="71182" y="20778"/>
                      </a:lnTo>
                      <a:lnTo>
                        <a:pt x="71182" y="20903"/>
                      </a:lnTo>
                      <a:lnTo>
                        <a:pt x="71140" y="21029"/>
                      </a:lnTo>
                      <a:lnTo>
                        <a:pt x="71140" y="21196"/>
                      </a:lnTo>
                      <a:lnTo>
                        <a:pt x="71308" y="21238"/>
                      </a:lnTo>
                      <a:lnTo>
                        <a:pt x="71475" y="21343"/>
                      </a:lnTo>
                      <a:lnTo>
                        <a:pt x="71559" y="21322"/>
                      </a:lnTo>
                      <a:lnTo>
                        <a:pt x="71559" y="21154"/>
                      </a:lnTo>
                      <a:lnTo>
                        <a:pt x="71601" y="21092"/>
                      </a:lnTo>
                      <a:lnTo>
                        <a:pt x="71496" y="20903"/>
                      </a:lnTo>
                      <a:lnTo>
                        <a:pt x="71245" y="20673"/>
                      </a:lnTo>
                      <a:lnTo>
                        <a:pt x="71245" y="20401"/>
                      </a:lnTo>
                      <a:lnTo>
                        <a:pt x="71099" y="20359"/>
                      </a:lnTo>
                      <a:lnTo>
                        <a:pt x="71078" y="20317"/>
                      </a:lnTo>
                      <a:lnTo>
                        <a:pt x="71057" y="20380"/>
                      </a:lnTo>
                      <a:lnTo>
                        <a:pt x="70973" y="20464"/>
                      </a:lnTo>
                      <a:lnTo>
                        <a:pt x="70973" y="20506"/>
                      </a:lnTo>
                      <a:lnTo>
                        <a:pt x="70931" y="20569"/>
                      </a:lnTo>
                      <a:lnTo>
                        <a:pt x="70785" y="20485"/>
                      </a:lnTo>
                      <a:lnTo>
                        <a:pt x="70785" y="20276"/>
                      </a:lnTo>
                      <a:lnTo>
                        <a:pt x="70722" y="20150"/>
                      </a:lnTo>
                      <a:lnTo>
                        <a:pt x="70617" y="19941"/>
                      </a:lnTo>
                      <a:lnTo>
                        <a:pt x="70680" y="19836"/>
                      </a:lnTo>
                      <a:lnTo>
                        <a:pt x="70743" y="19794"/>
                      </a:lnTo>
                      <a:lnTo>
                        <a:pt x="70722" y="19690"/>
                      </a:lnTo>
                      <a:lnTo>
                        <a:pt x="70785" y="19585"/>
                      </a:lnTo>
                      <a:lnTo>
                        <a:pt x="70722" y="19522"/>
                      </a:lnTo>
                      <a:lnTo>
                        <a:pt x="70743" y="19439"/>
                      </a:lnTo>
                      <a:lnTo>
                        <a:pt x="70743" y="19334"/>
                      </a:lnTo>
                      <a:lnTo>
                        <a:pt x="70659" y="19271"/>
                      </a:lnTo>
                      <a:lnTo>
                        <a:pt x="70555" y="19313"/>
                      </a:lnTo>
                      <a:lnTo>
                        <a:pt x="70366" y="19146"/>
                      </a:lnTo>
                      <a:lnTo>
                        <a:pt x="70241" y="19146"/>
                      </a:lnTo>
                      <a:lnTo>
                        <a:pt x="70157" y="19229"/>
                      </a:lnTo>
                      <a:lnTo>
                        <a:pt x="70157" y="19313"/>
                      </a:lnTo>
                      <a:lnTo>
                        <a:pt x="70304" y="19460"/>
                      </a:lnTo>
                      <a:lnTo>
                        <a:pt x="70262" y="19564"/>
                      </a:lnTo>
                      <a:lnTo>
                        <a:pt x="70220" y="19627"/>
                      </a:lnTo>
                      <a:lnTo>
                        <a:pt x="70094" y="19564"/>
                      </a:lnTo>
                      <a:lnTo>
                        <a:pt x="69927" y="19355"/>
                      </a:lnTo>
                      <a:lnTo>
                        <a:pt x="69822" y="19250"/>
                      </a:lnTo>
                      <a:lnTo>
                        <a:pt x="69739" y="19208"/>
                      </a:lnTo>
                      <a:lnTo>
                        <a:pt x="69801" y="19146"/>
                      </a:lnTo>
                      <a:lnTo>
                        <a:pt x="69697" y="18936"/>
                      </a:lnTo>
                      <a:lnTo>
                        <a:pt x="69697" y="18811"/>
                      </a:lnTo>
                      <a:lnTo>
                        <a:pt x="69697" y="18727"/>
                      </a:lnTo>
                      <a:lnTo>
                        <a:pt x="69634" y="18623"/>
                      </a:lnTo>
                      <a:lnTo>
                        <a:pt x="69697" y="18539"/>
                      </a:lnTo>
                      <a:lnTo>
                        <a:pt x="69634" y="18372"/>
                      </a:lnTo>
                      <a:lnTo>
                        <a:pt x="69718" y="18267"/>
                      </a:lnTo>
                      <a:lnTo>
                        <a:pt x="69718" y="18162"/>
                      </a:lnTo>
                      <a:lnTo>
                        <a:pt x="69739" y="18037"/>
                      </a:lnTo>
                      <a:lnTo>
                        <a:pt x="69739" y="17890"/>
                      </a:lnTo>
                      <a:lnTo>
                        <a:pt x="69697" y="17932"/>
                      </a:lnTo>
                      <a:lnTo>
                        <a:pt x="69592" y="17786"/>
                      </a:lnTo>
                      <a:lnTo>
                        <a:pt x="69613" y="17744"/>
                      </a:lnTo>
                      <a:lnTo>
                        <a:pt x="69697" y="17723"/>
                      </a:lnTo>
                      <a:lnTo>
                        <a:pt x="69801" y="17786"/>
                      </a:lnTo>
                      <a:lnTo>
                        <a:pt x="69801" y="17744"/>
                      </a:lnTo>
                      <a:lnTo>
                        <a:pt x="69718" y="17660"/>
                      </a:lnTo>
                      <a:lnTo>
                        <a:pt x="69634" y="17576"/>
                      </a:lnTo>
                      <a:lnTo>
                        <a:pt x="69676" y="17514"/>
                      </a:lnTo>
                      <a:lnTo>
                        <a:pt x="69718" y="17514"/>
                      </a:lnTo>
                      <a:lnTo>
                        <a:pt x="69697" y="17430"/>
                      </a:lnTo>
                      <a:lnTo>
                        <a:pt x="69613" y="17346"/>
                      </a:lnTo>
                      <a:lnTo>
                        <a:pt x="69488" y="17325"/>
                      </a:lnTo>
                      <a:lnTo>
                        <a:pt x="69467" y="17242"/>
                      </a:lnTo>
                      <a:lnTo>
                        <a:pt x="69508" y="17221"/>
                      </a:lnTo>
                      <a:lnTo>
                        <a:pt x="69488" y="17074"/>
                      </a:lnTo>
                      <a:lnTo>
                        <a:pt x="69383" y="16970"/>
                      </a:lnTo>
                      <a:lnTo>
                        <a:pt x="69404" y="16886"/>
                      </a:lnTo>
                      <a:lnTo>
                        <a:pt x="69425" y="16781"/>
                      </a:lnTo>
                      <a:lnTo>
                        <a:pt x="69488" y="16719"/>
                      </a:lnTo>
                      <a:lnTo>
                        <a:pt x="69404" y="16614"/>
                      </a:lnTo>
                      <a:lnTo>
                        <a:pt x="69425" y="16530"/>
                      </a:lnTo>
                      <a:lnTo>
                        <a:pt x="69508" y="16530"/>
                      </a:lnTo>
                      <a:lnTo>
                        <a:pt x="69613" y="16593"/>
                      </a:lnTo>
                      <a:lnTo>
                        <a:pt x="69697" y="16572"/>
                      </a:lnTo>
                      <a:lnTo>
                        <a:pt x="69739" y="16405"/>
                      </a:lnTo>
                      <a:lnTo>
                        <a:pt x="69822" y="16405"/>
                      </a:lnTo>
                      <a:lnTo>
                        <a:pt x="69885" y="16488"/>
                      </a:lnTo>
                      <a:lnTo>
                        <a:pt x="69927" y="16488"/>
                      </a:lnTo>
                      <a:lnTo>
                        <a:pt x="70011" y="16614"/>
                      </a:lnTo>
                      <a:lnTo>
                        <a:pt x="70136" y="16363"/>
                      </a:lnTo>
                      <a:lnTo>
                        <a:pt x="70011" y="16300"/>
                      </a:lnTo>
                      <a:lnTo>
                        <a:pt x="70032" y="16195"/>
                      </a:lnTo>
                      <a:lnTo>
                        <a:pt x="70115" y="16154"/>
                      </a:lnTo>
                      <a:lnTo>
                        <a:pt x="70241" y="15903"/>
                      </a:lnTo>
                      <a:lnTo>
                        <a:pt x="70241" y="15777"/>
                      </a:lnTo>
                      <a:lnTo>
                        <a:pt x="70324" y="15882"/>
                      </a:lnTo>
                      <a:lnTo>
                        <a:pt x="70429" y="15944"/>
                      </a:lnTo>
                      <a:lnTo>
                        <a:pt x="70429" y="16070"/>
                      </a:lnTo>
                      <a:lnTo>
                        <a:pt x="70555" y="16426"/>
                      </a:lnTo>
                      <a:lnTo>
                        <a:pt x="70638" y="16509"/>
                      </a:lnTo>
                      <a:lnTo>
                        <a:pt x="70680" y="16468"/>
                      </a:lnTo>
                      <a:lnTo>
                        <a:pt x="70722" y="16154"/>
                      </a:lnTo>
                      <a:lnTo>
                        <a:pt x="70743" y="16049"/>
                      </a:lnTo>
                      <a:lnTo>
                        <a:pt x="70722" y="15903"/>
                      </a:lnTo>
                      <a:lnTo>
                        <a:pt x="70785" y="15798"/>
                      </a:lnTo>
                      <a:lnTo>
                        <a:pt x="70722" y="15651"/>
                      </a:lnTo>
                      <a:lnTo>
                        <a:pt x="70827" y="15693"/>
                      </a:lnTo>
                      <a:lnTo>
                        <a:pt x="70889" y="15631"/>
                      </a:lnTo>
                      <a:lnTo>
                        <a:pt x="70952" y="15421"/>
                      </a:lnTo>
                      <a:lnTo>
                        <a:pt x="71057" y="15421"/>
                      </a:lnTo>
                      <a:lnTo>
                        <a:pt x="71182" y="15254"/>
                      </a:lnTo>
                      <a:lnTo>
                        <a:pt x="71308" y="15233"/>
                      </a:lnTo>
                      <a:lnTo>
                        <a:pt x="71371" y="15275"/>
                      </a:lnTo>
                      <a:lnTo>
                        <a:pt x="71559" y="15149"/>
                      </a:lnTo>
                      <a:lnTo>
                        <a:pt x="71705" y="15170"/>
                      </a:lnTo>
                      <a:lnTo>
                        <a:pt x="72019" y="15359"/>
                      </a:lnTo>
                      <a:lnTo>
                        <a:pt x="72040" y="15463"/>
                      </a:lnTo>
                      <a:lnTo>
                        <a:pt x="72124" y="15484"/>
                      </a:lnTo>
                      <a:lnTo>
                        <a:pt x="72229" y="15463"/>
                      </a:lnTo>
                      <a:lnTo>
                        <a:pt x="72291" y="15484"/>
                      </a:lnTo>
                      <a:lnTo>
                        <a:pt x="72229" y="15547"/>
                      </a:lnTo>
                      <a:lnTo>
                        <a:pt x="72396" y="15714"/>
                      </a:lnTo>
                      <a:lnTo>
                        <a:pt x="72438" y="15672"/>
                      </a:lnTo>
                      <a:lnTo>
                        <a:pt x="72542" y="15777"/>
                      </a:lnTo>
                      <a:lnTo>
                        <a:pt x="72668" y="15756"/>
                      </a:lnTo>
                      <a:lnTo>
                        <a:pt x="72752" y="15777"/>
                      </a:lnTo>
                      <a:lnTo>
                        <a:pt x="72752" y="15672"/>
                      </a:lnTo>
                      <a:lnTo>
                        <a:pt x="72647" y="15526"/>
                      </a:lnTo>
                      <a:lnTo>
                        <a:pt x="72710" y="15442"/>
                      </a:lnTo>
                      <a:lnTo>
                        <a:pt x="72668" y="15359"/>
                      </a:lnTo>
                      <a:lnTo>
                        <a:pt x="72605" y="15338"/>
                      </a:lnTo>
                      <a:lnTo>
                        <a:pt x="72605" y="15233"/>
                      </a:lnTo>
                      <a:lnTo>
                        <a:pt x="72668" y="15128"/>
                      </a:lnTo>
                      <a:lnTo>
                        <a:pt x="72731" y="14856"/>
                      </a:lnTo>
                      <a:lnTo>
                        <a:pt x="72814" y="14647"/>
                      </a:lnTo>
                      <a:lnTo>
                        <a:pt x="72773" y="14543"/>
                      </a:lnTo>
                      <a:lnTo>
                        <a:pt x="72919" y="14375"/>
                      </a:lnTo>
                      <a:lnTo>
                        <a:pt x="72856" y="14291"/>
                      </a:lnTo>
                      <a:lnTo>
                        <a:pt x="72940" y="14229"/>
                      </a:lnTo>
                      <a:lnTo>
                        <a:pt x="72856" y="14061"/>
                      </a:lnTo>
                      <a:lnTo>
                        <a:pt x="72773" y="13999"/>
                      </a:lnTo>
                      <a:lnTo>
                        <a:pt x="72773" y="13957"/>
                      </a:lnTo>
                      <a:lnTo>
                        <a:pt x="72940" y="13957"/>
                      </a:lnTo>
                      <a:lnTo>
                        <a:pt x="72982" y="13810"/>
                      </a:lnTo>
                      <a:lnTo>
                        <a:pt x="72814" y="13747"/>
                      </a:lnTo>
                      <a:lnTo>
                        <a:pt x="72752" y="13643"/>
                      </a:lnTo>
                      <a:lnTo>
                        <a:pt x="72835" y="13601"/>
                      </a:lnTo>
                      <a:lnTo>
                        <a:pt x="72877" y="13664"/>
                      </a:lnTo>
                      <a:lnTo>
                        <a:pt x="72961" y="13643"/>
                      </a:lnTo>
                      <a:lnTo>
                        <a:pt x="72982" y="13559"/>
                      </a:lnTo>
                      <a:lnTo>
                        <a:pt x="72940" y="13475"/>
                      </a:lnTo>
                      <a:lnTo>
                        <a:pt x="73065" y="13371"/>
                      </a:lnTo>
                      <a:lnTo>
                        <a:pt x="73065" y="13287"/>
                      </a:lnTo>
                      <a:lnTo>
                        <a:pt x="72982" y="13224"/>
                      </a:lnTo>
                      <a:lnTo>
                        <a:pt x="73065" y="13162"/>
                      </a:lnTo>
                      <a:lnTo>
                        <a:pt x="73149" y="13182"/>
                      </a:lnTo>
                      <a:lnTo>
                        <a:pt x="73191" y="13078"/>
                      </a:lnTo>
                      <a:lnTo>
                        <a:pt x="73233" y="13036"/>
                      </a:lnTo>
                      <a:lnTo>
                        <a:pt x="73170" y="12973"/>
                      </a:lnTo>
                      <a:lnTo>
                        <a:pt x="73275" y="12952"/>
                      </a:lnTo>
                      <a:lnTo>
                        <a:pt x="73400" y="12827"/>
                      </a:lnTo>
                      <a:lnTo>
                        <a:pt x="73358" y="12743"/>
                      </a:lnTo>
                      <a:lnTo>
                        <a:pt x="73379" y="12638"/>
                      </a:lnTo>
                      <a:lnTo>
                        <a:pt x="73421" y="12722"/>
                      </a:lnTo>
                      <a:lnTo>
                        <a:pt x="73526" y="12618"/>
                      </a:lnTo>
                      <a:lnTo>
                        <a:pt x="73463" y="12450"/>
                      </a:lnTo>
                      <a:lnTo>
                        <a:pt x="73463" y="12304"/>
                      </a:lnTo>
                      <a:lnTo>
                        <a:pt x="73568" y="12304"/>
                      </a:lnTo>
                      <a:lnTo>
                        <a:pt x="73589" y="12325"/>
                      </a:lnTo>
                      <a:lnTo>
                        <a:pt x="73651" y="12283"/>
                      </a:lnTo>
                      <a:lnTo>
                        <a:pt x="73819" y="12074"/>
                      </a:lnTo>
                      <a:lnTo>
                        <a:pt x="73756" y="12032"/>
                      </a:lnTo>
                      <a:lnTo>
                        <a:pt x="73756" y="11927"/>
                      </a:lnTo>
                      <a:lnTo>
                        <a:pt x="73861" y="11927"/>
                      </a:lnTo>
                      <a:lnTo>
                        <a:pt x="74070" y="11760"/>
                      </a:lnTo>
                      <a:lnTo>
                        <a:pt x="73986" y="11697"/>
                      </a:lnTo>
                      <a:lnTo>
                        <a:pt x="74028" y="11655"/>
                      </a:lnTo>
                      <a:lnTo>
                        <a:pt x="74174" y="11655"/>
                      </a:lnTo>
                      <a:lnTo>
                        <a:pt x="74342" y="11550"/>
                      </a:lnTo>
                      <a:lnTo>
                        <a:pt x="74300" y="11467"/>
                      </a:lnTo>
                      <a:lnTo>
                        <a:pt x="74321" y="11404"/>
                      </a:lnTo>
                      <a:lnTo>
                        <a:pt x="74405" y="11467"/>
                      </a:lnTo>
                      <a:lnTo>
                        <a:pt x="74426" y="11571"/>
                      </a:lnTo>
                      <a:lnTo>
                        <a:pt x="74530" y="11592"/>
                      </a:lnTo>
                      <a:lnTo>
                        <a:pt x="74614" y="11550"/>
                      </a:lnTo>
                      <a:lnTo>
                        <a:pt x="74739" y="11613"/>
                      </a:lnTo>
                      <a:lnTo>
                        <a:pt x="75158" y="11613"/>
                      </a:lnTo>
                      <a:lnTo>
                        <a:pt x="75242" y="11676"/>
                      </a:lnTo>
                      <a:lnTo>
                        <a:pt x="75283" y="11655"/>
                      </a:lnTo>
                      <a:lnTo>
                        <a:pt x="75242" y="11488"/>
                      </a:lnTo>
                      <a:lnTo>
                        <a:pt x="75137" y="11404"/>
                      </a:lnTo>
                      <a:lnTo>
                        <a:pt x="75137" y="11362"/>
                      </a:lnTo>
                      <a:lnTo>
                        <a:pt x="75221" y="11341"/>
                      </a:lnTo>
                      <a:lnTo>
                        <a:pt x="75221" y="10986"/>
                      </a:lnTo>
                      <a:lnTo>
                        <a:pt x="75053" y="10755"/>
                      </a:lnTo>
                      <a:lnTo>
                        <a:pt x="74928" y="10734"/>
                      </a:lnTo>
                      <a:lnTo>
                        <a:pt x="74760" y="10525"/>
                      </a:lnTo>
                      <a:lnTo>
                        <a:pt x="74844" y="10442"/>
                      </a:lnTo>
                      <a:lnTo>
                        <a:pt x="74677" y="10316"/>
                      </a:lnTo>
                      <a:lnTo>
                        <a:pt x="74426" y="10253"/>
                      </a:lnTo>
                      <a:lnTo>
                        <a:pt x="74153" y="10086"/>
                      </a:lnTo>
                      <a:lnTo>
                        <a:pt x="74049" y="9918"/>
                      </a:lnTo>
                      <a:lnTo>
                        <a:pt x="74028" y="10023"/>
                      </a:lnTo>
                      <a:lnTo>
                        <a:pt x="73944" y="10002"/>
                      </a:lnTo>
                      <a:lnTo>
                        <a:pt x="73902" y="10023"/>
                      </a:lnTo>
                      <a:lnTo>
                        <a:pt x="73881" y="10149"/>
                      </a:lnTo>
                      <a:lnTo>
                        <a:pt x="73735" y="10190"/>
                      </a:lnTo>
                      <a:lnTo>
                        <a:pt x="73693" y="10107"/>
                      </a:lnTo>
                      <a:lnTo>
                        <a:pt x="73693" y="9981"/>
                      </a:lnTo>
                      <a:lnTo>
                        <a:pt x="73819" y="9897"/>
                      </a:lnTo>
                      <a:lnTo>
                        <a:pt x="73735" y="9793"/>
                      </a:lnTo>
                      <a:lnTo>
                        <a:pt x="73777" y="9730"/>
                      </a:lnTo>
                      <a:lnTo>
                        <a:pt x="73840" y="9730"/>
                      </a:lnTo>
                      <a:lnTo>
                        <a:pt x="73923" y="9814"/>
                      </a:lnTo>
                      <a:lnTo>
                        <a:pt x="73693" y="9458"/>
                      </a:lnTo>
                      <a:lnTo>
                        <a:pt x="73526" y="9312"/>
                      </a:lnTo>
                      <a:lnTo>
                        <a:pt x="73526" y="9479"/>
                      </a:lnTo>
                      <a:lnTo>
                        <a:pt x="73526" y="9521"/>
                      </a:lnTo>
                      <a:lnTo>
                        <a:pt x="73463" y="9521"/>
                      </a:lnTo>
                      <a:lnTo>
                        <a:pt x="73254" y="9312"/>
                      </a:lnTo>
                      <a:lnTo>
                        <a:pt x="73254" y="9207"/>
                      </a:lnTo>
                      <a:lnTo>
                        <a:pt x="73358" y="9249"/>
                      </a:lnTo>
                      <a:lnTo>
                        <a:pt x="73296" y="9144"/>
                      </a:lnTo>
                      <a:lnTo>
                        <a:pt x="73003" y="8893"/>
                      </a:lnTo>
                      <a:lnTo>
                        <a:pt x="72961" y="8893"/>
                      </a:lnTo>
                      <a:lnTo>
                        <a:pt x="72982" y="8977"/>
                      </a:lnTo>
                      <a:lnTo>
                        <a:pt x="72940" y="9081"/>
                      </a:lnTo>
                      <a:lnTo>
                        <a:pt x="72773" y="9102"/>
                      </a:lnTo>
                      <a:lnTo>
                        <a:pt x="72647" y="8977"/>
                      </a:lnTo>
                      <a:lnTo>
                        <a:pt x="72521" y="8956"/>
                      </a:lnTo>
                      <a:lnTo>
                        <a:pt x="72375" y="8726"/>
                      </a:lnTo>
                      <a:lnTo>
                        <a:pt x="72375" y="8642"/>
                      </a:lnTo>
                      <a:lnTo>
                        <a:pt x="72312" y="8579"/>
                      </a:lnTo>
                      <a:lnTo>
                        <a:pt x="72208" y="8621"/>
                      </a:lnTo>
                      <a:lnTo>
                        <a:pt x="72019" y="8768"/>
                      </a:lnTo>
                      <a:lnTo>
                        <a:pt x="72019" y="8830"/>
                      </a:lnTo>
                      <a:lnTo>
                        <a:pt x="71915" y="8789"/>
                      </a:lnTo>
                      <a:lnTo>
                        <a:pt x="71831" y="8851"/>
                      </a:lnTo>
                      <a:lnTo>
                        <a:pt x="71831" y="9081"/>
                      </a:lnTo>
                      <a:lnTo>
                        <a:pt x="71894" y="9144"/>
                      </a:lnTo>
                      <a:lnTo>
                        <a:pt x="71894" y="9144"/>
                      </a:lnTo>
                      <a:lnTo>
                        <a:pt x="71789" y="9081"/>
                      </a:lnTo>
                      <a:lnTo>
                        <a:pt x="71705" y="8872"/>
                      </a:lnTo>
                      <a:lnTo>
                        <a:pt x="71747" y="8726"/>
                      </a:lnTo>
                      <a:lnTo>
                        <a:pt x="71580" y="8621"/>
                      </a:lnTo>
                      <a:lnTo>
                        <a:pt x="71517" y="8454"/>
                      </a:lnTo>
                      <a:lnTo>
                        <a:pt x="71475" y="8454"/>
                      </a:lnTo>
                      <a:lnTo>
                        <a:pt x="71580" y="8433"/>
                      </a:lnTo>
                      <a:lnTo>
                        <a:pt x="71685" y="8558"/>
                      </a:lnTo>
                      <a:lnTo>
                        <a:pt x="71685" y="8433"/>
                      </a:lnTo>
                      <a:lnTo>
                        <a:pt x="71810" y="8433"/>
                      </a:lnTo>
                      <a:lnTo>
                        <a:pt x="71915" y="8475"/>
                      </a:lnTo>
                      <a:lnTo>
                        <a:pt x="72061" y="8370"/>
                      </a:lnTo>
                      <a:lnTo>
                        <a:pt x="72019" y="8265"/>
                      </a:lnTo>
                      <a:lnTo>
                        <a:pt x="71705" y="8140"/>
                      </a:lnTo>
                      <a:lnTo>
                        <a:pt x="71622" y="8265"/>
                      </a:lnTo>
                      <a:lnTo>
                        <a:pt x="71475" y="8265"/>
                      </a:lnTo>
                      <a:lnTo>
                        <a:pt x="71329" y="8224"/>
                      </a:lnTo>
                      <a:lnTo>
                        <a:pt x="71475" y="8224"/>
                      </a:lnTo>
                      <a:lnTo>
                        <a:pt x="71580" y="8098"/>
                      </a:lnTo>
                      <a:lnTo>
                        <a:pt x="71685" y="8056"/>
                      </a:lnTo>
                      <a:lnTo>
                        <a:pt x="71789" y="8119"/>
                      </a:lnTo>
                      <a:lnTo>
                        <a:pt x="71936" y="8140"/>
                      </a:lnTo>
                      <a:lnTo>
                        <a:pt x="72061" y="8245"/>
                      </a:lnTo>
                      <a:lnTo>
                        <a:pt x="72229" y="8433"/>
                      </a:lnTo>
                      <a:lnTo>
                        <a:pt x="72354" y="8433"/>
                      </a:lnTo>
                      <a:lnTo>
                        <a:pt x="72417" y="8537"/>
                      </a:lnTo>
                      <a:lnTo>
                        <a:pt x="72480" y="8558"/>
                      </a:lnTo>
                      <a:lnTo>
                        <a:pt x="72626" y="8475"/>
                      </a:lnTo>
                      <a:lnTo>
                        <a:pt x="72668" y="8558"/>
                      </a:lnTo>
                      <a:lnTo>
                        <a:pt x="72940" y="8349"/>
                      </a:lnTo>
                      <a:lnTo>
                        <a:pt x="72961" y="8391"/>
                      </a:lnTo>
                      <a:lnTo>
                        <a:pt x="72940" y="8496"/>
                      </a:lnTo>
                      <a:lnTo>
                        <a:pt x="73045" y="8433"/>
                      </a:lnTo>
                      <a:lnTo>
                        <a:pt x="73045" y="8286"/>
                      </a:lnTo>
                      <a:lnTo>
                        <a:pt x="73170" y="8077"/>
                      </a:lnTo>
                      <a:lnTo>
                        <a:pt x="73149" y="8014"/>
                      </a:lnTo>
                      <a:lnTo>
                        <a:pt x="73149" y="7847"/>
                      </a:lnTo>
                      <a:lnTo>
                        <a:pt x="73086" y="7617"/>
                      </a:lnTo>
                      <a:lnTo>
                        <a:pt x="73191" y="7240"/>
                      </a:lnTo>
                      <a:lnTo>
                        <a:pt x="73191" y="7010"/>
                      </a:lnTo>
                      <a:lnTo>
                        <a:pt x="73086" y="6884"/>
                      </a:lnTo>
                      <a:lnTo>
                        <a:pt x="73045" y="6759"/>
                      </a:lnTo>
                      <a:lnTo>
                        <a:pt x="72877" y="6612"/>
                      </a:lnTo>
                      <a:lnTo>
                        <a:pt x="72793" y="6445"/>
                      </a:lnTo>
                      <a:lnTo>
                        <a:pt x="72856" y="6445"/>
                      </a:lnTo>
                      <a:lnTo>
                        <a:pt x="72961" y="6571"/>
                      </a:lnTo>
                      <a:lnTo>
                        <a:pt x="72982" y="6571"/>
                      </a:lnTo>
                      <a:lnTo>
                        <a:pt x="72940" y="6403"/>
                      </a:lnTo>
                      <a:lnTo>
                        <a:pt x="72773" y="6340"/>
                      </a:lnTo>
                      <a:lnTo>
                        <a:pt x="72647" y="6382"/>
                      </a:lnTo>
                      <a:lnTo>
                        <a:pt x="72417" y="6340"/>
                      </a:lnTo>
                      <a:lnTo>
                        <a:pt x="72103" y="5943"/>
                      </a:lnTo>
                      <a:lnTo>
                        <a:pt x="72019" y="5880"/>
                      </a:lnTo>
                      <a:lnTo>
                        <a:pt x="72040" y="5817"/>
                      </a:lnTo>
                      <a:lnTo>
                        <a:pt x="72208" y="5817"/>
                      </a:lnTo>
                      <a:lnTo>
                        <a:pt x="72249" y="5671"/>
                      </a:lnTo>
                      <a:lnTo>
                        <a:pt x="72166" y="5608"/>
                      </a:lnTo>
                      <a:lnTo>
                        <a:pt x="72040" y="5608"/>
                      </a:lnTo>
                      <a:lnTo>
                        <a:pt x="71998" y="5545"/>
                      </a:lnTo>
                      <a:lnTo>
                        <a:pt x="72061" y="5504"/>
                      </a:lnTo>
                      <a:lnTo>
                        <a:pt x="72019" y="5336"/>
                      </a:lnTo>
                      <a:lnTo>
                        <a:pt x="72040" y="5315"/>
                      </a:lnTo>
                      <a:lnTo>
                        <a:pt x="72166" y="5462"/>
                      </a:lnTo>
                      <a:lnTo>
                        <a:pt x="72354" y="5566"/>
                      </a:lnTo>
                      <a:lnTo>
                        <a:pt x="72375" y="5504"/>
                      </a:lnTo>
                      <a:lnTo>
                        <a:pt x="72312" y="5420"/>
                      </a:lnTo>
                      <a:lnTo>
                        <a:pt x="72312" y="5315"/>
                      </a:lnTo>
                      <a:lnTo>
                        <a:pt x="72270" y="5232"/>
                      </a:lnTo>
                      <a:lnTo>
                        <a:pt x="72333" y="5190"/>
                      </a:lnTo>
                      <a:lnTo>
                        <a:pt x="72375" y="5252"/>
                      </a:lnTo>
                      <a:lnTo>
                        <a:pt x="72417" y="5336"/>
                      </a:lnTo>
                      <a:lnTo>
                        <a:pt x="72521" y="5357"/>
                      </a:lnTo>
                      <a:lnTo>
                        <a:pt x="72563" y="5650"/>
                      </a:lnTo>
                      <a:lnTo>
                        <a:pt x="72542" y="5734"/>
                      </a:lnTo>
                      <a:lnTo>
                        <a:pt x="72835" y="5943"/>
                      </a:lnTo>
                      <a:lnTo>
                        <a:pt x="72940" y="5880"/>
                      </a:lnTo>
                      <a:lnTo>
                        <a:pt x="73065" y="5943"/>
                      </a:lnTo>
                      <a:lnTo>
                        <a:pt x="73065" y="6152"/>
                      </a:lnTo>
                      <a:lnTo>
                        <a:pt x="73170" y="6152"/>
                      </a:lnTo>
                      <a:lnTo>
                        <a:pt x="73379" y="5859"/>
                      </a:lnTo>
                      <a:lnTo>
                        <a:pt x="73421" y="5734"/>
                      </a:lnTo>
                      <a:lnTo>
                        <a:pt x="73379" y="5608"/>
                      </a:lnTo>
                      <a:lnTo>
                        <a:pt x="73400" y="5357"/>
                      </a:lnTo>
                      <a:lnTo>
                        <a:pt x="73379" y="5252"/>
                      </a:lnTo>
                      <a:lnTo>
                        <a:pt x="73421" y="5357"/>
                      </a:lnTo>
                      <a:lnTo>
                        <a:pt x="73421" y="5524"/>
                      </a:lnTo>
                      <a:lnTo>
                        <a:pt x="73505" y="5524"/>
                      </a:lnTo>
                      <a:lnTo>
                        <a:pt x="73609" y="5420"/>
                      </a:lnTo>
                      <a:lnTo>
                        <a:pt x="73798" y="5357"/>
                      </a:lnTo>
                      <a:lnTo>
                        <a:pt x="73819" y="5232"/>
                      </a:lnTo>
                      <a:lnTo>
                        <a:pt x="74007" y="5294"/>
                      </a:lnTo>
                      <a:lnTo>
                        <a:pt x="73986" y="5336"/>
                      </a:lnTo>
                      <a:lnTo>
                        <a:pt x="74007" y="5399"/>
                      </a:lnTo>
                      <a:lnTo>
                        <a:pt x="74300" y="5608"/>
                      </a:lnTo>
                      <a:lnTo>
                        <a:pt x="74342" y="5629"/>
                      </a:lnTo>
                      <a:lnTo>
                        <a:pt x="74405" y="5776"/>
                      </a:lnTo>
                      <a:lnTo>
                        <a:pt x="74405" y="5838"/>
                      </a:lnTo>
                      <a:lnTo>
                        <a:pt x="74446" y="5859"/>
                      </a:lnTo>
                      <a:lnTo>
                        <a:pt x="74698" y="5817"/>
                      </a:lnTo>
                      <a:lnTo>
                        <a:pt x="74739" y="5838"/>
                      </a:lnTo>
                      <a:lnTo>
                        <a:pt x="74739" y="5880"/>
                      </a:lnTo>
                      <a:lnTo>
                        <a:pt x="74760" y="5880"/>
                      </a:lnTo>
                      <a:lnTo>
                        <a:pt x="74865" y="5776"/>
                      </a:lnTo>
                      <a:lnTo>
                        <a:pt x="74823" y="5671"/>
                      </a:lnTo>
                      <a:lnTo>
                        <a:pt x="74844" y="5650"/>
                      </a:lnTo>
                      <a:lnTo>
                        <a:pt x="74928" y="5650"/>
                      </a:lnTo>
                      <a:lnTo>
                        <a:pt x="74886" y="5504"/>
                      </a:lnTo>
                      <a:lnTo>
                        <a:pt x="74970" y="5524"/>
                      </a:lnTo>
                      <a:lnTo>
                        <a:pt x="75032" y="5608"/>
                      </a:lnTo>
                      <a:lnTo>
                        <a:pt x="74990" y="5671"/>
                      </a:lnTo>
                      <a:lnTo>
                        <a:pt x="75095" y="5671"/>
                      </a:lnTo>
                      <a:lnTo>
                        <a:pt x="75200" y="5629"/>
                      </a:lnTo>
                      <a:lnTo>
                        <a:pt x="75472" y="5650"/>
                      </a:lnTo>
                      <a:lnTo>
                        <a:pt x="75555" y="5713"/>
                      </a:lnTo>
                      <a:lnTo>
                        <a:pt x="75618" y="5713"/>
                      </a:lnTo>
                      <a:lnTo>
                        <a:pt x="75660" y="5755"/>
                      </a:lnTo>
                      <a:lnTo>
                        <a:pt x="75702" y="5755"/>
                      </a:lnTo>
                      <a:lnTo>
                        <a:pt x="75786" y="5671"/>
                      </a:lnTo>
                      <a:lnTo>
                        <a:pt x="75723" y="5462"/>
                      </a:lnTo>
                      <a:lnTo>
                        <a:pt x="75786" y="5504"/>
                      </a:lnTo>
                      <a:lnTo>
                        <a:pt x="75911" y="5671"/>
                      </a:lnTo>
                      <a:lnTo>
                        <a:pt x="76078" y="5608"/>
                      </a:lnTo>
                      <a:lnTo>
                        <a:pt x="76078" y="5524"/>
                      </a:lnTo>
                      <a:lnTo>
                        <a:pt x="75995" y="5357"/>
                      </a:lnTo>
                      <a:lnTo>
                        <a:pt x="75869" y="5378"/>
                      </a:lnTo>
                      <a:lnTo>
                        <a:pt x="75744" y="5294"/>
                      </a:lnTo>
                      <a:lnTo>
                        <a:pt x="75806" y="5190"/>
                      </a:lnTo>
                      <a:lnTo>
                        <a:pt x="75911" y="5232"/>
                      </a:lnTo>
                      <a:lnTo>
                        <a:pt x="75995" y="5211"/>
                      </a:lnTo>
                      <a:lnTo>
                        <a:pt x="75995" y="5064"/>
                      </a:lnTo>
                      <a:lnTo>
                        <a:pt x="75890" y="5022"/>
                      </a:lnTo>
                      <a:lnTo>
                        <a:pt x="75806" y="4980"/>
                      </a:lnTo>
                      <a:lnTo>
                        <a:pt x="75744" y="5022"/>
                      </a:lnTo>
                      <a:lnTo>
                        <a:pt x="75744" y="5127"/>
                      </a:lnTo>
                      <a:lnTo>
                        <a:pt x="75681" y="5064"/>
                      </a:lnTo>
                      <a:lnTo>
                        <a:pt x="75555" y="5085"/>
                      </a:lnTo>
                      <a:lnTo>
                        <a:pt x="75576" y="4918"/>
                      </a:lnTo>
                      <a:lnTo>
                        <a:pt x="75493" y="4855"/>
                      </a:lnTo>
                      <a:lnTo>
                        <a:pt x="75388" y="4876"/>
                      </a:lnTo>
                      <a:lnTo>
                        <a:pt x="75388" y="4980"/>
                      </a:lnTo>
                      <a:lnTo>
                        <a:pt x="75346" y="4897"/>
                      </a:lnTo>
                      <a:lnTo>
                        <a:pt x="75346" y="4813"/>
                      </a:lnTo>
                      <a:lnTo>
                        <a:pt x="75472" y="4771"/>
                      </a:lnTo>
                      <a:lnTo>
                        <a:pt x="75451" y="4583"/>
                      </a:lnTo>
                      <a:lnTo>
                        <a:pt x="75367" y="4562"/>
                      </a:lnTo>
                      <a:lnTo>
                        <a:pt x="75493" y="4457"/>
                      </a:lnTo>
                      <a:lnTo>
                        <a:pt x="75430" y="4290"/>
                      </a:lnTo>
                      <a:lnTo>
                        <a:pt x="75451" y="4227"/>
                      </a:lnTo>
                      <a:lnTo>
                        <a:pt x="75283" y="4081"/>
                      </a:lnTo>
                      <a:lnTo>
                        <a:pt x="75158" y="4102"/>
                      </a:lnTo>
                      <a:lnTo>
                        <a:pt x="75032" y="4248"/>
                      </a:lnTo>
                      <a:lnTo>
                        <a:pt x="75053" y="4060"/>
                      </a:lnTo>
                      <a:lnTo>
                        <a:pt x="75158" y="4018"/>
                      </a:lnTo>
                      <a:lnTo>
                        <a:pt x="75053" y="3851"/>
                      </a:lnTo>
                      <a:lnTo>
                        <a:pt x="75053" y="3746"/>
                      </a:lnTo>
                      <a:lnTo>
                        <a:pt x="75011" y="3746"/>
                      </a:lnTo>
                      <a:lnTo>
                        <a:pt x="74928" y="3830"/>
                      </a:lnTo>
                      <a:lnTo>
                        <a:pt x="74865" y="3746"/>
                      </a:lnTo>
                      <a:lnTo>
                        <a:pt x="74739" y="3746"/>
                      </a:lnTo>
                      <a:lnTo>
                        <a:pt x="74593" y="3767"/>
                      </a:lnTo>
                      <a:lnTo>
                        <a:pt x="74718" y="3662"/>
                      </a:lnTo>
                      <a:lnTo>
                        <a:pt x="74865" y="3662"/>
                      </a:lnTo>
                      <a:lnTo>
                        <a:pt x="75011" y="3558"/>
                      </a:lnTo>
                      <a:lnTo>
                        <a:pt x="75053" y="3620"/>
                      </a:lnTo>
                      <a:lnTo>
                        <a:pt x="75158" y="3432"/>
                      </a:lnTo>
                      <a:lnTo>
                        <a:pt x="75283" y="3411"/>
                      </a:lnTo>
                      <a:lnTo>
                        <a:pt x="75325" y="3307"/>
                      </a:lnTo>
                      <a:lnTo>
                        <a:pt x="75242" y="3202"/>
                      </a:lnTo>
                      <a:lnTo>
                        <a:pt x="74970" y="3139"/>
                      </a:lnTo>
                      <a:lnTo>
                        <a:pt x="75158" y="3118"/>
                      </a:lnTo>
                      <a:lnTo>
                        <a:pt x="75346" y="3118"/>
                      </a:lnTo>
                      <a:lnTo>
                        <a:pt x="75388" y="3035"/>
                      </a:lnTo>
                      <a:lnTo>
                        <a:pt x="75346" y="2909"/>
                      </a:lnTo>
                      <a:lnTo>
                        <a:pt x="75221" y="2867"/>
                      </a:lnTo>
                      <a:lnTo>
                        <a:pt x="75137" y="2721"/>
                      </a:lnTo>
                      <a:lnTo>
                        <a:pt x="75032" y="2763"/>
                      </a:lnTo>
                      <a:lnTo>
                        <a:pt x="75011" y="2679"/>
                      </a:lnTo>
                      <a:lnTo>
                        <a:pt x="75053" y="2511"/>
                      </a:lnTo>
                      <a:lnTo>
                        <a:pt x="74949" y="2198"/>
                      </a:lnTo>
                      <a:lnTo>
                        <a:pt x="74970" y="2135"/>
                      </a:lnTo>
                      <a:lnTo>
                        <a:pt x="75032" y="2051"/>
                      </a:lnTo>
                      <a:lnTo>
                        <a:pt x="75032" y="1967"/>
                      </a:lnTo>
                      <a:lnTo>
                        <a:pt x="74928" y="1905"/>
                      </a:lnTo>
                      <a:lnTo>
                        <a:pt x="74823" y="2051"/>
                      </a:lnTo>
                      <a:lnTo>
                        <a:pt x="74718" y="2135"/>
                      </a:lnTo>
                      <a:lnTo>
                        <a:pt x="74718" y="1967"/>
                      </a:lnTo>
                      <a:lnTo>
                        <a:pt x="74614" y="1967"/>
                      </a:lnTo>
                      <a:lnTo>
                        <a:pt x="74614" y="2051"/>
                      </a:lnTo>
                      <a:lnTo>
                        <a:pt x="74530" y="2072"/>
                      </a:lnTo>
                      <a:lnTo>
                        <a:pt x="74509" y="2030"/>
                      </a:lnTo>
                      <a:lnTo>
                        <a:pt x="74530" y="1884"/>
                      </a:lnTo>
                      <a:lnTo>
                        <a:pt x="74174" y="1842"/>
                      </a:lnTo>
                      <a:lnTo>
                        <a:pt x="74091" y="1884"/>
                      </a:lnTo>
                      <a:lnTo>
                        <a:pt x="73923" y="1863"/>
                      </a:lnTo>
                      <a:lnTo>
                        <a:pt x="73819" y="1758"/>
                      </a:lnTo>
                      <a:lnTo>
                        <a:pt x="73798" y="1716"/>
                      </a:lnTo>
                      <a:lnTo>
                        <a:pt x="73693" y="1675"/>
                      </a:lnTo>
                      <a:lnTo>
                        <a:pt x="73651" y="1716"/>
                      </a:lnTo>
                      <a:lnTo>
                        <a:pt x="73589" y="1633"/>
                      </a:lnTo>
                      <a:lnTo>
                        <a:pt x="73484" y="1633"/>
                      </a:lnTo>
                      <a:lnTo>
                        <a:pt x="73379" y="1779"/>
                      </a:lnTo>
                      <a:lnTo>
                        <a:pt x="73275" y="1821"/>
                      </a:lnTo>
                      <a:lnTo>
                        <a:pt x="73233" y="1842"/>
                      </a:lnTo>
                      <a:lnTo>
                        <a:pt x="73170" y="1884"/>
                      </a:lnTo>
                      <a:lnTo>
                        <a:pt x="73296" y="1884"/>
                      </a:lnTo>
                      <a:lnTo>
                        <a:pt x="73254" y="1967"/>
                      </a:lnTo>
                      <a:lnTo>
                        <a:pt x="73128" y="2051"/>
                      </a:lnTo>
                      <a:lnTo>
                        <a:pt x="73065" y="2051"/>
                      </a:lnTo>
                      <a:lnTo>
                        <a:pt x="73086" y="2156"/>
                      </a:lnTo>
                      <a:lnTo>
                        <a:pt x="73191" y="2239"/>
                      </a:lnTo>
                      <a:lnTo>
                        <a:pt x="73170" y="2281"/>
                      </a:lnTo>
                      <a:lnTo>
                        <a:pt x="73065" y="2260"/>
                      </a:lnTo>
                      <a:lnTo>
                        <a:pt x="72982" y="2051"/>
                      </a:lnTo>
                      <a:lnTo>
                        <a:pt x="73024" y="1988"/>
                      </a:lnTo>
                      <a:lnTo>
                        <a:pt x="73024" y="1988"/>
                      </a:lnTo>
                      <a:lnTo>
                        <a:pt x="72940" y="2030"/>
                      </a:lnTo>
                      <a:lnTo>
                        <a:pt x="72773" y="2239"/>
                      </a:lnTo>
                      <a:lnTo>
                        <a:pt x="72710" y="2386"/>
                      </a:lnTo>
                      <a:lnTo>
                        <a:pt x="72605" y="2491"/>
                      </a:lnTo>
                      <a:lnTo>
                        <a:pt x="72626" y="2553"/>
                      </a:lnTo>
                      <a:lnTo>
                        <a:pt x="72773" y="2407"/>
                      </a:lnTo>
                      <a:lnTo>
                        <a:pt x="72856" y="2407"/>
                      </a:lnTo>
                      <a:lnTo>
                        <a:pt x="72919" y="2511"/>
                      </a:lnTo>
                      <a:lnTo>
                        <a:pt x="73024" y="2616"/>
                      </a:lnTo>
                      <a:lnTo>
                        <a:pt x="73233" y="2783"/>
                      </a:lnTo>
                      <a:lnTo>
                        <a:pt x="73254" y="2909"/>
                      </a:lnTo>
                      <a:lnTo>
                        <a:pt x="73170" y="2993"/>
                      </a:lnTo>
                      <a:lnTo>
                        <a:pt x="73191" y="3097"/>
                      </a:lnTo>
                      <a:lnTo>
                        <a:pt x="73358" y="3076"/>
                      </a:lnTo>
                      <a:lnTo>
                        <a:pt x="73505" y="2993"/>
                      </a:lnTo>
                      <a:lnTo>
                        <a:pt x="73589" y="3097"/>
                      </a:lnTo>
                      <a:lnTo>
                        <a:pt x="73589" y="3202"/>
                      </a:lnTo>
                      <a:lnTo>
                        <a:pt x="73672" y="3390"/>
                      </a:lnTo>
                      <a:lnTo>
                        <a:pt x="73672" y="3432"/>
                      </a:lnTo>
                      <a:lnTo>
                        <a:pt x="73568" y="3327"/>
                      </a:lnTo>
                      <a:lnTo>
                        <a:pt x="73484" y="3181"/>
                      </a:lnTo>
                      <a:lnTo>
                        <a:pt x="73400" y="3139"/>
                      </a:lnTo>
                      <a:lnTo>
                        <a:pt x="73358" y="3244"/>
                      </a:lnTo>
                      <a:lnTo>
                        <a:pt x="73379" y="3348"/>
                      </a:lnTo>
                      <a:lnTo>
                        <a:pt x="73442" y="3390"/>
                      </a:lnTo>
                      <a:lnTo>
                        <a:pt x="73400" y="3411"/>
                      </a:lnTo>
                      <a:lnTo>
                        <a:pt x="73296" y="3390"/>
                      </a:lnTo>
                      <a:lnTo>
                        <a:pt x="73191" y="3223"/>
                      </a:lnTo>
                      <a:lnTo>
                        <a:pt x="73045" y="3202"/>
                      </a:lnTo>
                      <a:lnTo>
                        <a:pt x="72940" y="3307"/>
                      </a:lnTo>
                      <a:lnTo>
                        <a:pt x="72856" y="3286"/>
                      </a:lnTo>
                      <a:lnTo>
                        <a:pt x="72835" y="3139"/>
                      </a:lnTo>
                      <a:lnTo>
                        <a:pt x="72877" y="3097"/>
                      </a:lnTo>
                      <a:lnTo>
                        <a:pt x="72814" y="2972"/>
                      </a:lnTo>
                      <a:lnTo>
                        <a:pt x="72710" y="2888"/>
                      </a:lnTo>
                      <a:lnTo>
                        <a:pt x="72668" y="2763"/>
                      </a:lnTo>
                      <a:lnTo>
                        <a:pt x="72459" y="2700"/>
                      </a:lnTo>
                      <a:lnTo>
                        <a:pt x="72291" y="2365"/>
                      </a:lnTo>
                      <a:lnTo>
                        <a:pt x="72187" y="2239"/>
                      </a:lnTo>
                      <a:lnTo>
                        <a:pt x="72208" y="2177"/>
                      </a:lnTo>
                      <a:lnTo>
                        <a:pt x="72124" y="2093"/>
                      </a:lnTo>
                      <a:lnTo>
                        <a:pt x="72019" y="2072"/>
                      </a:lnTo>
                      <a:lnTo>
                        <a:pt x="72019" y="2072"/>
                      </a:lnTo>
                      <a:lnTo>
                        <a:pt x="72040" y="2135"/>
                      </a:lnTo>
                      <a:lnTo>
                        <a:pt x="72019" y="2239"/>
                      </a:lnTo>
                      <a:lnTo>
                        <a:pt x="71977" y="2198"/>
                      </a:lnTo>
                      <a:lnTo>
                        <a:pt x="71915" y="2072"/>
                      </a:lnTo>
                      <a:lnTo>
                        <a:pt x="71685" y="1947"/>
                      </a:lnTo>
                      <a:lnTo>
                        <a:pt x="71559" y="1926"/>
                      </a:lnTo>
                      <a:lnTo>
                        <a:pt x="71454" y="1947"/>
                      </a:lnTo>
                      <a:lnTo>
                        <a:pt x="71475" y="2030"/>
                      </a:lnTo>
                      <a:lnTo>
                        <a:pt x="71580" y="2072"/>
                      </a:lnTo>
                      <a:lnTo>
                        <a:pt x="71789" y="2156"/>
                      </a:lnTo>
                      <a:lnTo>
                        <a:pt x="71622" y="2198"/>
                      </a:lnTo>
                      <a:lnTo>
                        <a:pt x="71413" y="2135"/>
                      </a:lnTo>
                      <a:lnTo>
                        <a:pt x="71308" y="2030"/>
                      </a:lnTo>
                      <a:lnTo>
                        <a:pt x="71350" y="1947"/>
                      </a:lnTo>
                      <a:lnTo>
                        <a:pt x="71287" y="1926"/>
                      </a:lnTo>
                      <a:lnTo>
                        <a:pt x="71099" y="1926"/>
                      </a:lnTo>
                      <a:lnTo>
                        <a:pt x="71161" y="1947"/>
                      </a:lnTo>
                      <a:lnTo>
                        <a:pt x="71161" y="1988"/>
                      </a:lnTo>
                      <a:lnTo>
                        <a:pt x="70994" y="2051"/>
                      </a:lnTo>
                      <a:lnTo>
                        <a:pt x="70931" y="1947"/>
                      </a:lnTo>
                      <a:lnTo>
                        <a:pt x="70952" y="1884"/>
                      </a:lnTo>
                      <a:lnTo>
                        <a:pt x="70764" y="1863"/>
                      </a:lnTo>
                      <a:lnTo>
                        <a:pt x="70722" y="1884"/>
                      </a:lnTo>
                      <a:lnTo>
                        <a:pt x="70743" y="1988"/>
                      </a:lnTo>
                      <a:lnTo>
                        <a:pt x="70638" y="1967"/>
                      </a:lnTo>
                      <a:lnTo>
                        <a:pt x="70576" y="1863"/>
                      </a:lnTo>
                      <a:lnTo>
                        <a:pt x="70429" y="1863"/>
                      </a:lnTo>
                      <a:lnTo>
                        <a:pt x="70471" y="1967"/>
                      </a:lnTo>
                      <a:lnTo>
                        <a:pt x="70471" y="1967"/>
                      </a:lnTo>
                      <a:lnTo>
                        <a:pt x="69990" y="1863"/>
                      </a:lnTo>
                      <a:lnTo>
                        <a:pt x="69843" y="1926"/>
                      </a:lnTo>
                      <a:lnTo>
                        <a:pt x="69676" y="1842"/>
                      </a:lnTo>
                      <a:lnTo>
                        <a:pt x="69676" y="1758"/>
                      </a:lnTo>
                      <a:lnTo>
                        <a:pt x="69508" y="1716"/>
                      </a:lnTo>
                      <a:lnTo>
                        <a:pt x="69488" y="1737"/>
                      </a:lnTo>
                      <a:lnTo>
                        <a:pt x="69488" y="1779"/>
                      </a:lnTo>
                      <a:lnTo>
                        <a:pt x="69425" y="1737"/>
                      </a:lnTo>
                      <a:lnTo>
                        <a:pt x="69320" y="1716"/>
                      </a:lnTo>
                      <a:lnTo>
                        <a:pt x="69216" y="1633"/>
                      </a:lnTo>
                      <a:lnTo>
                        <a:pt x="69153" y="1654"/>
                      </a:lnTo>
                      <a:lnTo>
                        <a:pt x="69174" y="1758"/>
                      </a:lnTo>
                      <a:lnTo>
                        <a:pt x="69006" y="1758"/>
                      </a:lnTo>
                      <a:lnTo>
                        <a:pt x="68860" y="1779"/>
                      </a:lnTo>
                      <a:lnTo>
                        <a:pt x="68839" y="1884"/>
                      </a:lnTo>
                      <a:lnTo>
                        <a:pt x="68651" y="1884"/>
                      </a:lnTo>
                      <a:lnTo>
                        <a:pt x="68316" y="1758"/>
                      </a:lnTo>
                      <a:lnTo>
                        <a:pt x="68337" y="1716"/>
                      </a:lnTo>
                      <a:lnTo>
                        <a:pt x="68546" y="1779"/>
                      </a:lnTo>
                      <a:lnTo>
                        <a:pt x="68651" y="1842"/>
                      </a:lnTo>
                      <a:lnTo>
                        <a:pt x="68672" y="1779"/>
                      </a:lnTo>
                      <a:lnTo>
                        <a:pt x="68337" y="1549"/>
                      </a:lnTo>
                      <a:lnTo>
                        <a:pt x="67939" y="1507"/>
                      </a:lnTo>
                      <a:lnTo>
                        <a:pt x="67793" y="1549"/>
                      </a:lnTo>
                      <a:lnTo>
                        <a:pt x="67730" y="1507"/>
                      </a:lnTo>
                      <a:lnTo>
                        <a:pt x="67793" y="1444"/>
                      </a:lnTo>
                      <a:lnTo>
                        <a:pt x="67688" y="1402"/>
                      </a:lnTo>
                      <a:lnTo>
                        <a:pt x="67542" y="1423"/>
                      </a:lnTo>
                      <a:lnTo>
                        <a:pt x="67604" y="1444"/>
                      </a:lnTo>
                      <a:lnTo>
                        <a:pt x="67521" y="1465"/>
                      </a:lnTo>
                      <a:lnTo>
                        <a:pt x="67395" y="1423"/>
                      </a:lnTo>
                      <a:lnTo>
                        <a:pt x="67019" y="1319"/>
                      </a:lnTo>
                      <a:lnTo>
                        <a:pt x="66851" y="1340"/>
                      </a:lnTo>
                      <a:lnTo>
                        <a:pt x="66788" y="1423"/>
                      </a:lnTo>
                      <a:lnTo>
                        <a:pt x="66705" y="1402"/>
                      </a:lnTo>
                      <a:lnTo>
                        <a:pt x="66663" y="1319"/>
                      </a:lnTo>
                      <a:lnTo>
                        <a:pt x="66558" y="1361"/>
                      </a:lnTo>
                      <a:lnTo>
                        <a:pt x="66349" y="1361"/>
                      </a:lnTo>
                      <a:lnTo>
                        <a:pt x="66244" y="1298"/>
                      </a:lnTo>
                      <a:lnTo>
                        <a:pt x="66161" y="1319"/>
                      </a:lnTo>
                      <a:lnTo>
                        <a:pt x="66014" y="1340"/>
                      </a:lnTo>
                      <a:lnTo>
                        <a:pt x="65951" y="1319"/>
                      </a:lnTo>
                      <a:lnTo>
                        <a:pt x="65847" y="1402"/>
                      </a:lnTo>
                      <a:lnTo>
                        <a:pt x="65826" y="1507"/>
                      </a:lnTo>
                      <a:lnTo>
                        <a:pt x="65763" y="1402"/>
                      </a:lnTo>
                      <a:lnTo>
                        <a:pt x="65303" y="1528"/>
                      </a:lnTo>
                      <a:lnTo>
                        <a:pt x="65303" y="1633"/>
                      </a:lnTo>
                      <a:lnTo>
                        <a:pt x="65198" y="1612"/>
                      </a:lnTo>
                      <a:lnTo>
                        <a:pt x="65135" y="1737"/>
                      </a:lnTo>
                      <a:lnTo>
                        <a:pt x="65094" y="1737"/>
                      </a:lnTo>
                      <a:lnTo>
                        <a:pt x="65031" y="1654"/>
                      </a:lnTo>
                      <a:lnTo>
                        <a:pt x="64884" y="1675"/>
                      </a:lnTo>
                      <a:lnTo>
                        <a:pt x="64884" y="1779"/>
                      </a:lnTo>
                      <a:lnTo>
                        <a:pt x="64801" y="1779"/>
                      </a:lnTo>
                      <a:lnTo>
                        <a:pt x="64696" y="1842"/>
                      </a:lnTo>
                      <a:lnTo>
                        <a:pt x="64529" y="1737"/>
                      </a:lnTo>
                      <a:lnTo>
                        <a:pt x="64403" y="1779"/>
                      </a:lnTo>
                      <a:lnTo>
                        <a:pt x="64403" y="1863"/>
                      </a:lnTo>
                      <a:lnTo>
                        <a:pt x="64152" y="1863"/>
                      </a:lnTo>
                      <a:lnTo>
                        <a:pt x="63838" y="1884"/>
                      </a:lnTo>
                      <a:lnTo>
                        <a:pt x="63754" y="1842"/>
                      </a:lnTo>
                      <a:lnTo>
                        <a:pt x="63482" y="1884"/>
                      </a:lnTo>
                      <a:lnTo>
                        <a:pt x="63462" y="1905"/>
                      </a:lnTo>
                      <a:lnTo>
                        <a:pt x="63629" y="2009"/>
                      </a:lnTo>
                      <a:lnTo>
                        <a:pt x="63692" y="2198"/>
                      </a:lnTo>
                      <a:lnTo>
                        <a:pt x="63775" y="2260"/>
                      </a:lnTo>
                      <a:lnTo>
                        <a:pt x="63796" y="2386"/>
                      </a:lnTo>
                      <a:lnTo>
                        <a:pt x="63880" y="2574"/>
                      </a:lnTo>
                      <a:lnTo>
                        <a:pt x="63838" y="2637"/>
                      </a:lnTo>
                      <a:lnTo>
                        <a:pt x="63838" y="2804"/>
                      </a:lnTo>
                      <a:lnTo>
                        <a:pt x="63880" y="2804"/>
                      </a:lnTo>
                      <a:lnTo>
                        <a:pt x="63985" y="2700"/>
                      </a:lnTo>
                      <a:lnTo>
                        <a:pt x="64194" y="2804"/>
                      </a:lnTo>
                      <a:lnTo>
                        <a:pt x="64257" y="2888"/>
                      </a:lnTo>
                      <a:lnTo>
                        <a:pt x="64319" y="2909"/>
                      </a:lnTo>
                      <a:lnTo>
                        <a:pt x="64529" y="3118"/>
                      </a:lnTo>
                      <a:lnTo>
                        <a:pt x="64570" y="3307"/>
                      </a:lnTo>
                      <a:lnTo>
                        <a:pt x="64717" y="3348"/>
                      </a:lnTo>
                      <a:lnTo>
                        <a:pt x="64822" y="3516"/>
                      </a:lnTo>
                      <a:lnTo>
                        <a:pt x="64822" y="3579"/>
                      </a:lnTo>
                      <a:lnTo>
                        <a:pt x="64842" y="3662"/>
                      </a:lnTo>
                      <a:lnTo>
                        <a:pt x="64801" y="3725"/>
                      </a:lnTo>
                      <a:lnTo>
                        <a:pt x="64884" y="3830"/>
                      </a:lnTo>
                      <a:lnTo>
                        <a:pt x="64822" y="3871"/>
                      </a:lnTo>
                      <a:lnTo>
                        <a:pt x="64738" y="3851"/>
                      </a:lnTo>
                      <a:lnTo>
                        <a:pt x="64612" y="3934"/>
                      </a:lnTo>
                      <a:lnTo>
                        <a:pt x="64633" y="4039"/>
                      </a:lnTo>
                      <a:lnTo>
                        <a:pt x="64508" y="4060"/>
                      </a:lnTo>
                      <a:lnTo>
                        <a:pt x="64403" y="4143"/>
                      </a:lnTo>
                      <a:lnTo>
                        <a:pt x="64215" y="4102"/>
                      </a:lnTo>
                      <a:lnTo>
                        <a:pt x="64152" y="4039"/>
                      </a:lnTo>
                      <a:lnTo>
                        <a:pt x="64152" y="3892"/>
                      </a:lnTo>
                      <a:lnTo>
                        <a:pt x="63964" y="3641"/>
                      </a:lnTo>
                      <a:lnTo>
                        <a:pt x="63880" y="3641"/>
                      </a:lnTo>
                      <a:lnTo>
                        <a:pt x="63838" y="3662"/>
                      </a:lnTo>
                      <a:lnTo>
                        <a:pt x="63566" y="3620"/>
                      </a:lnTo>
                      <a:lnTo>
                        <a:pt x="63378" y="3641"/>
                      </a:lnTo>
                      <a:lnTo>
                        <a:pt x="63315" y="3579"/>
                      </a:lnTo>
                      <a:lnTo>
                        <a:pt x="63148" y="3411"/>
                      </a:lnTo>
                      <a:lnTo>
                        <a:pt x="63148" y="3286"/>
                      </a:lnTo>
                      <a:lnTo>
                        <a:pt x="63043" y="3202"/>
                      </a:lnTo>
                      <a:lnTo>
                        <a:pt x="62897" y="3181"/>
                      </a:lnTo>
                      <a:lnTo>
                        <a:pt x="62855" y="3097"/>
                      </a:lnTo>
                      <a:lnTo>
                        <a:pt x="62813" y="2951"/>
                      </a:lnTo>
                      <a:lnTo>
                        <a:pt x="62625" y="2909"/>
                      </a:lnTo>
                      <a:lnTo>
                        <a:pt x="62583" y="2951"/>
                      </a:lnTo>
                      <a:lnTo>
                        <a:pt x="62583" y="3097"/>
                      </a:lnTo>
                      <a:lnTo>
                        <a:pt x="62583" y="3244"/>
                      </a:lnTo>
                      <a:lnTo>
                        <a:pt x="62604" y="3327"/>
                      </a:lnTo>
                      <a:lnTo>
                        <a:pt x="62478" y="3516"/>
                      </a:lnTo>
                      <a:lnTo>
                        <a:pt x="62415" y="3641"/>
                      </a:lnTo>
                      <a:lnTo>
                        <a:pt x="62332" y="3558"/>
                      </a:lnTo>
                      <a:lnTo>
                        <a:pt x="62311" y="3474"/>
                      </a:lnTo>
                      <a:lnTo>
                        <a:pt x="62269" y="3474"/>
                      </a:lnTo>
                      <a:lnTo>
                        <a:pt x="62164" y="3558"/>
                      </a:lnTo>
                      <a:lnTo>
                        <a:pt x="61913" y="3537"/>
                      </a:lnTo>
                      <a:lnTo>
                        <a:pt x="61704" y="3620"/>
                      </a:lnTo>
                      <a:lnTo>
                        <a:pt x="61641" y="3579"/>
                      </a:lnTo>
                      <a:lnTo>
                        <a:pt x="61474" y="3725"/>
                      </a:lnTo>
                      <a:lnTo>
                        <a:pt x="61327" y="3746"/>
                      </a:lnTo>
                      <a:lnTo>
                        <a:pt x="61223" y="3725"/>
                      </a:lnTo>
                      <a:lnTo>
                        <a:pt x="61118" y="3620"/>
                      </a:lnTo>
                      <a:lnTo>
                        <a:pt x="61034" y="3620"/>
                      </a:lnTo>
                      <a:lnTo>
                        <a:pt x="60972" y="3662"/>
                      </a:lnTo>
                      <a:lnTo>
                        <a:pt x="61013" y="3746"/>
                      </a:lnTo>
                      <a:lnTo>
                        <a:pt x="60804" y="3830"/>
                      </a:lnTo>
                      <a:lnTo>
                        <a:pt x="60700" y="3913"/>
                      </a:lnTo>
                      <a:lnTo>
                        <a:pt x="60449" y="3934"/>
                      </a:lnTo>
                      <a:lnTo>
                        <a:pt x="60323" y="4081"/>
                      </a:lnTo>
                      <a:lnTo>
                        <a:pt x="60323" y="4290"/>
                      </a:lnTo>
                      <a:lnTo>
                        <a:pt x="60323" y="4562"/>
                      </a:lnTo>
                      <a:lnTo>
                        <a:pt x="60532" y="4855"/>
                      </a:lnTo>
                      <a:lnTo>
                        <a:pt x="60553" y="5022"/>
                      </a:lnTo>
                      <a:lnTo>
                        <a:pt x="60407" y="4813"/>
                      </a:lnTo>
                      <a:lnTo>
                        <a:pt x="60281" y="4688"/>
                      </a:lnTo>
                      <a:lnTo>
                        <a:pt x="60177" y="4708"/>
                      </a:lnTo>
                      <a:lnTo>
                        <a:pt x="60030" y="4625"/>
                      </a:lnTo>
                      <a:lnTo>
                        <a:pt x="60072" y="4729"/>
                      </a:lnTo>
                      <a:lnTo>
                        <a:pt x="60177" y="4792"/>
                      </a:lnTo>
                      <a:lnTo>
                        <a:pt x="60218" y="4980"/>
                      </a:lnTo>
                      <a:lnTo>
                        <a:pt x="60218" y="5022"/>
                      </a:lnTo>
                      <a:lnTo>
                        <a:pt x="60072" y="4813"/>
                      </a:lnTo>
                      <a:lnTo>
                        <a:pt x="59967" y="4813"/>
                      </a:lnTo>
                      <a:lnTo>
                        <a:pt x="59925" y="4604"/>
                      </a:lnTo>
                      <a:lnTo>
                        <a:pt x="59758" y="4415"/>
                      </a:lnTo>
                      <a:lnTo>
                        <a:pt x="59674" y="4269"/>
                      </a:lnTo>
                      <a:lnTo>
                        <a:pt x="59570" y="4269"/>
                      </a:lnTo>
                      <a:lnTo>
                        <a:pt x="59612" y="4457"/>
                      </a:lnTo>
                      <a:lnTo>
                        <a:pt x="59591" y="4562"/>
                      </a:lnTo>
                      <a:lnTo>
                        <a:pt x="59549" y="4415"/>
                      </a:lnTo>
                      <a:lnTo>
                        <a:pt x="59402" y="4353"/>
                      </a:lnTo>
                      <a:lnTo>
                        <a:pt x="59256" y="4374"/>
                      </a:lnTo>
                      <a:lnTo>
                        <a:pt x="59256" y="4457"/>
                      </a:lnTo>
                      <a:lnTo>
                        <a:pt x="59172" y="4374"/>
                      </a:lnTo>
                      <a:lnTo>
                        <a:pt x="59026" y="4374"/>
                      </a:lnTo>
                      <a:lnTo>
                        <a:pt x="58879" y="4520"/>
                      </a:lnTo>
                      <a:lnTo>
                        <a:pt x="58754" y="4562"/>
                      </a:lnTo>
                      <a:lnTo>
                        <a:pt x="58837" y="4415"/>
                      </a:lnTo>
                      <a:lnTo>
                        <a:pt x="58837" y="4311"/>
                      </a:lnTo>
                      <a:lnTo>
                        <a:pt x="58712" y="4081"/>
                      </a:lnTo>
                      <a:lnTo>
                        <a:pt x="58712" y="3934"/>
                      </a:lnTo>
                      <a:lnTo>
                        <a:pt x="58649" y="3871"/>
                      </a:lnTo>
                      <a:lnTo>
                        <a:pt x="58649" y="3767"/>
                      </a:lnTo>
                      <a:lnTo>
                        <a:pt x="58544" y="3558"/>
                      </a:lnTo>
                      <a:lnTo>
                        <a:pt x="58335" y="3327"/>
                      </a:lnTo>
                      <a:lnTo>
                        <a:pt x="58105" y="3202"/>
                      </a:lnTo>
                      <a:lnTo>
                        <a:pt x="57875" y="2930"/>
                      </a:lnTo>
                      <a:lnTo>
                        <a:pt x="57310" y="2742"/>
                      </a:lnTo>
                      <a:lnTo>
                        <a:pt x="57038" y="2742"/>
                      </a:lnTo>
                      <a:lnTo>
                        <a:pt x="56892" y="2783"/>
                      </a:lnTo>
                      <a:lnTo>
                        <a:pt x="56661" y="2930"/>
                      </a:lnTo>
                      <a:lnTo>
                        <a:pt x="56661" y="2993"/>
                      </a:lnTo>
                      <a:lnTo>
                        <a:pt x="56536" y="2951"/>
                      </a:lnTo>
                      <a:lnTo>
                        <a:pt x="56327" y="3035"/>
                      </a:lnTo>
                      <a:lnTo>
                        <a:pt x="55887" y="3244"/>
                      </a:lnTo>
                      <a:lnTo>
                        <a:pt x="55720" y="3265"/>
                      </a:lnTo>
                      <a:lnTo>
                        <a:pt x="55531" y="3453"/>
                      </a:lnTo>
                      <a:lnTo>
                        <a:pt x="55427" y="3516"/>
                      </a:lnTo>
                      <a:lnTo>
                        <a:pt x="55197" y="3683"/>
                      </a:lnTo>
                      <a:lnTo>
                        <a:pt x="55071" y="3746"/>
                      </a:lnTo>
                      <a:lnTo>
                        <a:pt x="54946" y="3871"/>
                      </a:lnTo>
                      <a:lnTo>
                        <a:pt x="54757" y="3934"/>
                      </a:lnTo>
                      <a:lnTo>
                        <a:pt x="54590" y="3871"/>
                      </a:lnTo>
                      <a:lnTo>
                        <a:pt x="54360" y="3934"/>
                      </a:lnTo>
                      <a:lnTo>
                        <a:pt x="54213" y="3997"/>
                      </a:lnTo>
                      <a:lnTo>
                        <a:pt x="54339" y="3871"/>
                      </a:lnTo>
                      <a:lnTo>
                        <a:pt x="54527" y="3767"/>
                      </a:lnTo>
                      <a:lnTo>
                        <a:pt x="54548" y="3662"/>
                      </a:lnTo>
                      <a:lnTo>
                        <a:pt x="54381" y="3474"/>
                      </a:lnTo>
                      <a:lnTo>
                        <a:pt x="54109" y="3411"/>
                      </a:lnTo>
                      <a:lnTo>
                        <a:pt x="53837" y="3223"/>
                      </a:lnTo>
                      <a:lnTo>
                        <a:pt x="53753" y="3160"/>
                      </a:lnTo>
                      <a:lnTo>
                        <a:pt x="53711" y="3223"/>
                      </a:lnTo>
                      <a:lnTo>
                        <a:pt x="53607" y="3453"/>
                      </a:lnTo>
                      <a:lnTo>
                        <a:pt x="53607" y="3579"/>
                      </a:lnTo>
                      <a:lnTo>
                        <a:pt x="53544" y="3516"/>
                      </a:lnTo>
                      <a:lnTo>
                        <a:pt x="53502" y="3537"/>
                      </a:lnTo>
                      <a:lnTo>
                        <a:pt x="53439" y="3662"/>
                      </a:lnTo>
                      <a:lnTo>
                        <a:pt x="53376" y="3725"/>
                      </a:lnTo>
                      <a:lnTo>
                        <a:pt x="53335" y="3662"/>
                      </a:lnTo>
                      <a:lnTo>
                        <a:pt x="53397" y="3516"/>
                      </a:lnTo>
                      <a:lnTo>
                        <a:pt x="53439" y="3432"/>
                      </a:lnTo>
                      <a:lnTo>
                        <a:pt x="53397" y="3265"/>
                      </a:lnTo>
                      <a:lnTo>
                        <a:pt x="53272" y="3202"/>
                      </a:lnTo>
                      <a:lnTo>
                        <a:pt x="53125" y="3327"/>
                      </a:lnTo>
                      <a:lnTo>
                        <a:pt x="53167" y="3411"/>
                      </a:lnTo>
                      <a:lnTo>
                        <a:pt x="53083" y="3537"/>
                      </a:lnTo>
                      <a:lnTo>
                        <a:pt x="53000" y="3453"/>
                      </a:lnTo>
                      <a:lnTo>
                        <a:pt x="52979" y="3307"/>
                      </a:lnTo>
                      <a:lnTo>
                        <a:pt x="52916" y="3160"/>
                      </a:lnTo>
                      <a:lnTo>
                        <a:pt x="52874" y="3014"/>
                      </a:lnTo>
                      <a:lnTo>
                        <a:pt x="52770" y="3118"/>
                      </a:lnTo>
                      <a:lnTo>
                        <a:pt x="52560" y="3139"/>
                      </a:lnTo>
                      <a:lnTo>
                        <a:pt x="52246" y="3223"/>
                      </a:lnTo>
                      <a:lnTo>
                        <a:pt x="52163" y="3202"/>
                      </a:lnTo>
                      <a:lnTo>
                        <a:pt x="52267" y="3118"/>
                      </a:lnTo>
                      <a:lnTo>
                        <a:pt x="52246" y="3014"/>
                      </a:lnTo>
                      <a:lnTo>
                        <a:pt x="52246" y="2909"/>
                      </a:lnTo>
                      <a:lnTo>
                        <a:pt x="52226" y="2783"/>
                      </a:lnTo>
                      <a:lnTo>
                        <a:pt x="52246" y="2763"/>
                      </a:lnTo>
                      <a:lnTo>
                        <a:pt x="52456" y="2909"/>
                      </a:lnTo>
                      <a:lnTo>
                        <a:pt x="52560" y="2825"/>
                      </a:lnTo>
                      <a:lnTo>
                        <a:pt x="52581" y="2700"/>
                      </a:lnTo>
                      <a:lnTo>
                        <a:pt x="52393" y="2428"/>
                      </a:lnTo>
                      <a:lnTo>
                        <a:pt x="52016" y="2302"/>
                      </a:lnTo>
                      <a:lnTo>
                        <a:pt x="51702" y="2281"/>
                      </a:lnTo>
                      <a:lnTo>
                        <a:pt x="51347" y="2365"/>
                      </a:lnTo>
                      <a:lnTo>
                        <a:pt x="51033" y="2407"/>
                      </a:lnTo>
                      <a:lnTo>
                        <a:pt x="50824" y="2574"/>
                      </a:lnTo>
                      <a:lnTo>
                        <a:pt x="50886" y="3139"/>
                      </a:lnTo>
                      <a:lnTo>
                        <a:pt x="50866" y="3307"/>
                      </a:lnTo>
                      <a:lnTo>
                        <a:pt x="50907" y="3411"/>
                      </a:lnTo>
                      <a:lnTo>
                        <a:pt x="50803" y="3579"/>
                      </a:lnTo>
                      <a:lnTo>
                        <a:pt x="50803" y="3746"/>
                      </a:lnTo>
                      <a:lnTo>
                        <a:pt x="50656" y="3851"/>
                      </a:lnTo>
                      <a:lnTo>
                        <a:pt x="50552" y="3851"/>
                      </a:lnTo>
                      <a:lnTo>
                        <a:pt x="50489" y="3788"/>
                      </a:lnTo>
                      <a:lnTo>
                        <a:pt x="50489" y="3725"/>
                      </a:lnTo>
                      <a:lnTo>
                        <a:pt x="50363" y="3620"/>
                      </a:lnTo>
                      <a:lnTo>
                        <a:pt x="50447" y="3537"/>
                      </a:lnTo>
                      <a:lnTo>
                        <a:pt x="50510" y="3558"/>
                      </a:lnTo>
                      <a:lnTo>
                        <a:pt x="50594" y="3369"/>
                      </a:lnTo>
                      <a:lnTo>
                        <a:pt x="50552" y="3139"/>
                      </a:lnTo>
                      <a:lnTo>
                        <a:pt x="50405" y="3097"/>
                      </a:lnTo>
                      <a:lnTo>
                        <a:pt x="50342" y="2888"/>
                      </a:lnTo>
                      <a:lnTo>
                        <a:pt x="50405" y="2909"/>
                      </a:lnTo>
                      <a:lnTo>
                        <a:pt x="50510" y="2804"/>
                      </a:lnTo>
                      <a:lnTo>
                        <a:pt x="50510" y="2930"/>
                      </a:lnTo>
                      <a:lnTo>
                        <a:pt x="50614" y="3035"/>
                      </a:lnTo>
                      <a:lnTo>
                        <a:pt x="50698" y="3223"/>
                      </a:lnTo>
                      <a:lnTo>
                        <a:pt x="50719" y="3160"/>
                      </a:lnTo>
                      <a:lnTo>
                        <a:pt x="50698" y="2888"/>
                      </a:lnTo>
                      <a:lnTo>
                        <a:pt x="50656" y="2679"/>
                      </a:lnTo>
                      <a:lnTo>
                        <a:pt x="50259" y="2825"/>
                      </a:lnTo>
                      <a:lnTo>
                        <a:pt x="49945" y="3035"/>
                      </a:lnTo>
                      <a:lnTo>
                        <a:pt x="49945" y="3160"/>
                      </a:lnTo>
                      <a:lnTo>
                        <a:pt x="49757" y="3307"/>
                      </a:lnTo>
                      <a:lnTo>
                        <a:pt x="49652" y="3223"/>
                      </a:lnTo>
                      <a:lnTo>
                        <a:pt x="49673" y="3139"/>
                      </a:lnTo>
                      <a:lnTo>
                        <a:pt x="49777" y="3118"/>
                      </a:lnTo>
                      <a:lnTo>
                        <a:pt x="49673" y="2993"/>
                      </a:lnTo>
                      <a:lnTo>
                        <a:pt x="49757" y="2742"/>
                      </a:lnTo>
                      <a:lnTo>
                        <a:pt x="49882" y="2804"/>
                      </a:lnTo>
                      <a:lnTo>
                        <a:pt x="49945" y="2783"/>
                      </a:lnTo>
                      <a:lnTo>
                        <a:pt x="50070" y="2825"/>
                      </a:lnTo>
                      <a:lnTo>
                        <a:pt x="50468" y="2637"/>
                      </a:lnTo>
                      <a:lnTo>
                        <a:pt x="50614" y="2595"/>
                      </a:lnTo>
                      <a:lnTo>
                        <a:pt x="50342" y="2595"/>
                      </a:lnTo>
                      <a:lnTo>
                        <a:pt x="50175" y="2616"/>
                      </a:lnTo>
                      <a:lnTo>
                        <a:pt x="49945" y="2595"/>
                      </a:lnTo>
                      <a:lnTo>
                        <a:pt x="49443" y="2595"/>
                      </a:lnTo>
                      <a:lnTo>
                        <a:pt x="49338" y="2637"/>
                      </a:lnTo>
                      <a:lnTo>
                        <a:pt x="48669" y="2700"/>
                      </a:lnTo>
                      <a:lnTo>
                        <a:pt x="48271" y="2700"/>
                      </a:lnTo>
                      <a:lnTo>
                        <a:pt x="48041" y="2742"/>
                      </a:lnTo>
                      <a:lnTo>
                        <a:pt x="47769" y="2637"/>
                      </a:lnTo>
                      <a:lnTo>
                        <a:pt x="47539" y="2679"/>
                      </a:lnTo>
                      <a:lnTo>
                        <a:pt x="47371" y="2742"/>
                      </a:lnTo>
                      <a:lnTo>
                        <a:pt x="47518" y="2909"/>
                      </a:lnTo>
                      <a:lnTo>
                        <a:pt x="47685" y="2909"/>
                      </a:lnTo>
                      <a:lnTo>
                        <a:pt x="47790" y="2951"/>
                      </a:lnTo>
                      <a:lnTo>
                        <a:pt x="47894" y="2930"/>
                      </a:lnTo>
                      <a:lnTo>
                        <a:pt x="48041" y="3055"/>
                      </a:lnTo>
                      <a:lnTo>
                        <a:pt x="48041" y="3139"/>
                      </a:lnTo>
                      <a:lnTo>
                        <a:pt x="47832" y="3327"/>
                      </a:lnTo>
                      <a:lnTo>
                        <a:pt x="47685" y="3307"/>
                      </a:lnTo>
                      <a:lnTo>
                        <a:pt x="47518" y="3369"/>
                      </a:lnTo>
                      <a:lnTo>
                        <a:pt x="47476" y="3537"/>
                      </a:lnTo>
                      <a:lnTo>
                        <a:pt x="47434" y="3641"/>
                      </a:lnTo>
                      <a:lnTo>
                        <a:pt x="47560" y="3871"/>
                      </a:lnTo>
                      <a:lnTo>
                        <a:pt x="47769" y="3934"/>
                      </a:lnTo>
                      <a:lnTo>
                        <a:pt x="47790" y="3788"/>
                      </a:lnTo>
                      <a:lnTo>
                        <a:pt x="47936" y="3662"/>
                      </a:lnTo>
                      <a:lnTo>
                        <a:pt x="48145" y="3579"/>
                      </a:lnTo>
                      <a:lnTo>
                        <a:pt x="48104" y="3788"/>
                      </a:lnTo>
                      <a:lnTo>
                        <a:pt x="47894" y="3788"/>
                      </a:lnTo>
                      <a:lnTo>
                        <a:pt x="47999" y="3934"/>
                      </a:lnTo>
                      <a:lnTo>
                        <a:pt x="47978" y="3955"/>
                      </a:lnTo>
                      <a:lnTo>
                        <a:pt x="48041" y="4060"/>
                      </a:lnTo>
                      <a:lnTo>
                        <a:pt x="47894" y="4143"/>
                      </a:lnTo>
                      <a:lnTo>
                        <a:pt x="48041" y="4164"/>
                      </a:lnTo>
                      <a:lnTo>
                        <a:pt x="48166" y="4102"/>
                      </a:lnTo>
                      <a:lnTo>
                        <a:pt x="48208" y="4206"/>
                      </a:lnTo>
                      <a:lnTo>
                        <a:pt x="48187" y="4353"/>
                      </a:lnTo>
                      <a:lnTo>
                        <a:pt x="48313" y="4478"/>
                      </a:lnTo>
                      <a:lnTo>
                        <a:pt x="48459" y="4499"/>
                      </a:lnTo>
                      <a:lnTo>
                        <a:pt x="48627" y="4708"/>
                      </a:lnTo>
                      <a:lnTo>
                        <a:pt x="48606" y="4813"/>
                      </a:lnTo>
                      <a:lnTo>
                        <a:pt x="48522" y="4771"/>
                      </a:lnTo>
                      <a:lnTo>
                        <a:pt x="48397" y="4813"/>
                      </a:lnTo>
                      <a:lnTo>
                        <a:pt x="48459" y="4939"/>
                      </a:lnTo>
                      <a:lnTo>
                        <a:pt x="48376" y="5001"/>
                      </a:lnTo>
                      <a:lnTo>
                        <a:pt x="48313" y="4939"/>
                      </a:lnTo>
                      <a:lnTo>
                        <a:pt x="48250" y="4980"/>
                      </a:lnTo>
                      <a:lnTo>
                        <a:pt x="48187" y="4834"/>
                      </a:lnTo>
                      <a:lnTo>
                        <a:pt x="47999" y="4708"/>
                      </a:lnTo>
                      <a:lnTo>
                        <a:pt x="47936" y="4729"/>
                      </a:lnTo>
                      <a:lnTo>
                        <a:pt x="47978" y="4813"/>
                      </a:lnTo>
                      <a:lnTo>
                        <a:pt x="47873" y="4897"/>
                      </a:lnTo>
                      <a:lnTo>
                        <a:pt x="47790" y="4834"/>
                      </a:lnTo>
                      <a:lnTo>
                        <a:pt x="47727" y="4897"/>
                      </a:lnTo>
                      <a:lnTo>
                        <a:pt x="47769" y="5022"/>
                      </a:lnTo>
                      <a:lnTo>
                        <a:pt x="47790" y="5211"/>
                      </a:lnTo>
                      <a:lnTo>
                        <a:pt x="47936" y="5232"/>
                      </a:lnTo>
                      <a:lnTo>
                        <a:pt x="48083" y="5148"/>
                      </a:lnTo>
                      <a:lnTo>
                        <a:pt x="48187" y="5252"/>
                      </a:lnTo>
                      <a:lnTo>
                        <a:pt x="48104" y="5336"/>
                      </a:lnTo>
                      <a:lnTo>
                        <a:pt x="48250" y="5399"/>
                      </a:lnTo>
                      <a:lnTo>
                        <a:pt x="48145" y="5462"/>
                      </a:lnTo>
                      <a:lnTo>
                        <a:pt x="47978" y="5420"/>
                      </a:lnTo>
                      <a:lnTo>
                        <a:pt x="47978" y="5462"/>
                      </a:lnTo>
                      <a:lnTo>
                        <a:pt x="48145" y="5566"/>
                      </a:lnTo>
                      <a:lnTo>
                        <a:pt x="47873" y="5566"/>
                      </a:lnTo>
                      <a:lnTo>
                        <a:pt x="47832" y="5462"/>
                      </a:lnTo>
                      <a:lnTo>
                        <a:pt x="47643" y="5462"/>
                      </a:lnTo>
                      <a:lnTo>
                        <a:pt x="47560" y="5336"/>
                      </a:lnTo>
                      <a:lnTo>
                        <a:pt x="47434" y="5315"/>
                      </a:lnTo>
                      <a:lnTo>
                        <a:pt x="47308" y="5190"/>
                      </a:lnTo>
                      <a:lnTo>
                        <a:pt x="47120" y="5190"/>
                      </a:lnTo>
                      <a:lnTo>
                        <a:pt x="46995" y="5106"/>
                      </a:lnTo>
                      <a:lnTo>
                        <a:pt x="46890" y="5127"/>
                      </a:lnTo>
                      <a:lnTo>
                        <a:pt x="46827" y="5106"/>
                      </a:lnTo>
                      <a:lnTo>
                        <a:pt x="46430" y="5252"/>
                      </a:lnTo>
                      <a:lnTo>
                        <a:pt x="46409" y="5357"/>
                      </a:lnTo>
                      <a:lnTo>
                        <a:pt x="46367" y="5420"/>
                      </a:lnTo>
                      <a:lnTo>
                        <a:pt x="46430" y="5504"/>
                      </a:lnTo>
                      <a:lnTo>
                        <a:pt x="46409" y="5566"/>
                      </a:lnTo>
                      <a:lnTo>
                        <a:pt x="46492" y="5713"/>
                      </a:lnTo>
                      <a:lnTo>
                        <a:pt x="46472" y="5734"/>
                      </a:lnTo>
                      <a:lnTo>
                        <a:pt x="46367" y="5629"/>
                      </a:lnTo>
                      <a:lnTo>
                        <a:pt x="46283" y="5671"/>
                      </a:lnTo>
                      <a:lnTo>
                        <a:pt x="46179" y="5629"/>
                      </a:lnTo>
                      <a:lnTo>
                        <a:pt x="45739" y="5671"/>
                      </a:lnTo>
                      <a:lnTo>
                        <a:pt x="45530" y="5650"/>
                      </a:lnTo>
                      <a:lnTo>
                        <a:pt x="45384" y="5524"/>
                      </a:lnTo>
                      <a:lnTo>
                        <a:pt x="45258" y="5504"/>
                      </a:lnTo>
                      <a:lnTo>
                        <a:pt x="45132" y="5357"/>
                      </a:lnTo>
                      <a:lnTo>
                        <a:pt x="45049" y="5211"/>
                      </a:lnTo>
                      <a:lnTo>
                        <a:pt x="44944" y="5148"/>
                      </a:lnTo>
                      <a:lnTo>
                        <a:pt x="44944" y="5232"/>
                      </a:lnTo>
                      <a:lnTo>
                        <a:pt x="45028" y="5420"/>
                      </a:lnTo>
                      <a:lnTo>
                        <a:pt x="45049" y="5734"/>
                      </a:lnTo>
                      <a:lnTo>
                        <a:pt x="45216" y="6068"/>
                      </a:lnTo>
                      <a:lnTo>
                        <a:pt x="45342" y="6340"/>
                      </a:lnTo>
                      <a:lnTo>
                        <a:pt x="45446" y="6926"/>
                      </a:lnTo>
                      <a:lnTo>
                        <a:pt x="45425" y="7073"/>
                      </a:lnTo>
                      <a:lnTo>
                        <a:pt x="45342" y="7073"/>
                      </a:lnTo>
                      <a:lnTo>
                        <a:pt x="45258" y="6968"/>
                      </a:lnTo>
                      <a:lnTo>
                        <a:pt x="45237" y="6864"/>
                      </a:lnTo>
                      <a:lnTo>
                        <a:pt x="45132" y="6759"/>
                      </a:lnTo>
                      <a:lnTo>
                        <a:pt x="45070" y="6801"/>
                      </a:lnTo>
                      <a:lnTo>
                        <a:pt x="45132" y="6884"/>
                      </a:lnTo>
                      <a:lnTo>
                        <a:pt x="45112" y="6968"/>
                      </a:lnTo>
                      <a:lnTo>
                        <a:pt x="44923" y="6905"/>
                      </a:lnTo>
                      <a:lnTo>
                        <a:pt x="44756" y="6717"/>
                      </a:lnTo>
                      <a:lnTo>
                        <a:pt x="44505" y="6696"/>
                      </a:lnTo>
                      <a:lnTo>
                        <a:pt x="44379" y="6550"/>
                      </a:lnTo>
                      <a:lnTo>
                        <a:pt x="44275" y="6508"/>
                      </a:lnTo>
                      <a:lnTo>
                        <a:pt x="43898" y="6173"/>
                      </a:lnTo>
                      <a:lnTo>
                        <a:pt x="43877" y="6173"/>
                      </a:lnTo>
                      <a:lnTo>
                        <a:pt x="43793" y="6236"/>
                      </a:lnTo>
                      <a:lnTo>
                        <a:pt x="43689" y="6236"/>
                      </a:lnTo>
                      <a:lnTo>
                        <a:pt x="43647" y="6152"/>
                      </a:lnTo>
                      <a:lnTo>
                        <a:pt x="43877" y="5943"/>
                      </a:lnTo>
                      <a:lnTo>
                        <a:pt x="43982" y="5943"/>
                      </a:lnTo>
                      <a:lnTo>
                        <a:pt x="43898" y="5880"/>
                      </a:lnTo>
                      <a:lnTo>
                        <a:pt x="43772" y="5817"/>
                      </a:lnTo>
                      <a:lnTo>
                        <a:pt x="43647" y="5671"/>
                      </a:lnTo>
                      <a:lnTo>
                        <a:pt x="43626" y="5671"/>
                      </a:lnTo>
                      <a:lnTo>
                        <a:pt x="43647" y="5755"/>
                      </a:lnTo>
                      <a:lnTo>
                        <a:pt x="43751" y="5859"/>
                      </a:lnTo>
                      <a:lnTo>
                        <a:pt x="43751" y="5964"/>
                      </a:lnTo>
                      <a:lnTo>
                        <a:pt x="43626" y="6048"/>
                      </a:lnTo>
                      <a:lnTo>
                        <a:pt x="43417" y="5985"/>
                      </a:lnTo>
                      <a:lnTo>
                        <a:pt x="43207" y="5838"/>
                      </a:lnTo>
                      <a:lnTo>
                        <a:pt x="43145" y="5755"/>
                      </a:lnTo>
                      <a:lnTo>
                        <a:pt x="42935" y="5734"/>
                      </a:lnTo>
                      <a:lnTo>
                        <a:pt x="42894" y="5608"/>
                      </a:lnTo>
                      <a:lnTo>
                        <a:pt x="42789" y="5545"/>
                      </a:lnTo>
                      <a:lnTo>
                        <a:pt x="43040" y="5545"/>
                      </a:lnTo>
                      <a:lnTo>
                        <a:pt x="43270" y="5608"/>
                      </a:lnTo>
                      <a:lnTo>
                        <a:pt x="43375" y="5671"/>
                      </a:lnTo>
                      <a:lnTo>
                        <a:pt x="43521" y="5629"/>
                      </a:lnTo>
                      <a:lnTo>
                        <a:pt x="43626" y="5441"/>
                      </a:lnTo>
                      <a:lnTo>
                        <a:pt x="43626" y="5378"/>
                      </a:lnTo>
                      <a:lnTo>
                        <a:pt x="43542" y="5420"/>
                      </a:lnTo>
                      <a:lnTo>
                        <a:pt x="43521" y="5336"/>
                      </a:lnTo>
                      <a:lnTo>
                        <a:pt x="43417" y="5357"/>
                      </a:lnTo>
                      <a:lnTo>
                        <a:pt x="43459" y="5190"/>
                      </a:lnTo>
                      <a:lnTo>
                        <a:pt x="43333" y="5043"/>
                      </a:lnTo>
                      <a:lnTo>
                        <a:pt x="43249" y="5106"/>
                      </a:lnTo>
                      <a:lnTo>
                        <a:pt x="43228" y="5001"/>
                      </a:lnTo>
                      <a:lnTo>
                        <a:pt x="43145" y="4980"/>
                      </a:lnTo>
                      <a:lnTo>
                        <a:pt x="43061" y="5022"/>
                      </a:lnTo>
                      <a:lnTo>
                        <a:pt x="43019" y="5085"/>
                      </a:lnTo>
                      <a:lnTo>
                        <a:pt x="42831" y="5043"/>
                      </a:lnTo>
                      <a:lnTo>
                        <a:pt x="42810" y="4897"/>
                      </a:lnTo>
                      <a:lnTo>
                        <a:pt x="43019" y="4708"/>
                      </a:lnTo>
                      <a:lnTo>
                        <a:pt x="42998" y="4625"/>
                      </a:lnTo>
                      <a:lnTo>
                        <a:pt x="42894" y="4625"/>
                      </a:lnTo>
                      <a:lnTo>
                        <a:pt x="42726" y="4792"/>
                      </a:lnTo>
                      <a:lnTo>
                        <a:pt x="42705" y="4667"/>
                      </a:lnTo>
                      <a:lnTo>
                        <a:pt x="42768" y="4562"/>
                      </a:lnTo>
                      <a:lnTo>
                        <a:pt x="42726" y="4415"/>
                      </a:lnTo>
                      <a:lnTo>
                        <a:pt x="42663" y="4457"/>
                      </a:lnTo>
                      <a:lnTo>
                        <a:pt x="42622" y="4499"/>
                      </a:lnTo>
                      <a:lnTo>
                        <a:pt x="42601" y="4395"/>
                      </a:lnTo>
                      <a:lnTo>
                        <a:pt x="42496" y="4395"/>
                      </a:lnTo>
                      <a:lnTo>
                        <a:pt x="42454" y="4353"/>
                      </a:lnTo>
                      <a:lnTo>
                        <a:pt x="42391" y="4269"/>
                      </a:lnTo>
                      <a:lnTo>
                        <a:pt x="42433" y="4102"/>
                      </a:lnTo>
                      <a:lnTo>
                        <a:pt x="42391" y="4060"/>
                      </a:lnTo>
                      <a:lnTo>
                        <a:pt x="42308" y="4102"/>
                      </a:lnTo>
                      <a:lnTo>
                        <a:pt x="42224" y="4248"/>
                      </a:lnTo>
                      <a:lnTo>
                        <a:pt x="42203" y="4039"/>
                      </a:lnTo>
                      <a:lnTo>
                        <a:pt x="42099" y="3955"/>
                      </a:lnTo>
                      <a:lnTo>
                        <a:pt x="41994" y="4039"/>
                      </a:lnTo>
                      <a:lnTo>
                        <a:pt x="41910" y="4039"/>
                      </a:lnTo>
                      <a:lnTo>
                        <a:pt x="41868" y="3871"/>
                      </a:lnTo>
                      <a:lnTo>
                        <a:pt x="41764" y="3976"/>
                      </a:lnTo>
                      <a:lnTo>
                        <a:pt x="41701" y="3976"/>
                      </a:lnTo>
                      <a:lnTo>
                        <a:pt x="41680" y="4060"/>
                      </a:lnTo>
                      <a:lnTo>
                        <a:pt x="41659" y="3892"/>
                      </a:lnTo>
                      <a:lnTo>
                        <a:pt x="41659" y="3830"/>
                      </a:lnTo>
                      <a:lnTo>
                        <a:pt x="41492" y="3830"/>
                      </a:lnTo>
                      <a:lnTo>
                        <a:pt x="41408" y="3851"/>
                      </a:lnTo>
                      <a:lnTo>
                        <a:pt x="41366" y="3788"/>
                      </a:lnTo>
                      <a:lnTo>
                        <a:pt x="41199" y="3851"/>
                      </a:lnTo>
                      <a:lnTo>
                        <a:pt x="41094" y="3851"/>
                      </a:lnTo>
                      <a:lnTo>
                        <a:pt x="41073" y="3892"/>
                      </a:lnTo>
                      <a:lnTo>
                        <a:pt x="41136" y="3955"/>
                      </a:lnTo>
                      <a:lnTo>
                        <a:pt x="41178" y="4081"/>
                      </a:lnTo>
                      <a:lnTo>
                        <a:pt x="41115" y="4060"/>
                      </a:lnTo>
                      <a:lnTo>
                        <a:pt x="41052" y="4081"/>
                      </a:lnTo>
                      <a:lnTo>
                        <a:pt x="41052" y="4164"/>
                      </a:lnTo>
                      <a:lnTo>
                        <a:pt x="41031" y="4143"/>
                      </a:lnTo>
                      <a:lnTo>
                        <a:pt x="40885" y="4164"/>
                      </a:lnTo>
                      <a:lnTo>
                        <a:pt x="40843" y="4143"/>
                      </a:lnTo>
                      <a:lnTo>
                        <a:pt x="40885" y="4039"/>
                      </a:lnTo>
                      <a:lnTo>
                        <a:pt x="40969" y="3976"/>
                      </a:lnTo>
                      <a:lnTo>
                        <a:pt x="40927" y="3871"/>
                      </a:lnTo>
                      <a:lnTo>
                        <a:pt x="40822" y="3851"/>
                      </a:lnTo>
                      <a:lnTo>
                        <a:pt x="40822" y="3955"/>
                      </a:lnTo>
                      <a:lnTo>
                        <a:pt x="40738" y="3997"/>
                      </a:lnTo>
                      <a:lnTo>
                        <a:pt x="40655" y="3892"/>
                      </a:lnTo>
                      <a:lnTo>
                        <a:pt x="40550" y="3871"/>
                      </a:lnTo>
                      <a:lnTo>
                        <a:pt x="40446" y="3767"/>
                      </a:lnTo>
                      <a:lnTo>
                        <a:pt x="40425" y="3851"/>
                      </a:lnTo>
                      <a:lnTo>
                        <a:pt x="40341" y="3871"/>
                      </a:lnTo>
                      <a:lnTo>
                        <a:pt x="40194" y="3871"/>
                      </a:lnTo>
                      <a:lnTo>
                        <a:pt x="40132" y="3788"/>
                      </a:lnTo>
                      <a:lnTo>
                        <a:pt x="40111" y="3892"/>
                      </a:lnTo>
                      <a:lnTo>
                        <a:pt x="40027" y="3955"/>
                      </a:lnTo>
                      <a:lnTo>
                        <a:pt x="39902" y="3851"/>
                      </a:lnTo>
                      <a:lnTo>
                        <a:pt x="39818" y="3851"/>
                      </a:lnTo>
                      <a:lnTo>
                        <a:pt x="39860" y="3955"/>
                      </a:lnTo>
                      <a:lnTo>
                        <a:pt x="39881" y="3997"/>
                      </a:lnTo>
                      <a:lnTo>
                        <a:pt x="39755" y="4102"/>
                      </a:lnTo>
                      <a:lnTo>
                        <a:pt x="39692" y="4081"/>
                      </a:lnTo>
                      <a:lnTo>
                        <a:pt x="39671" y="3997"/>
                      </a:lnTo>
                      <a:lnTo>
                        <a:pt x="39609" y="4102"/>
                      </a:lnTo>
                      <a:lnTo>
                        <a:pt x="39630" y="4269"/>
                      </a:lnTo>
                      <a:lnTo>
                        <a:pt x="39713" y="4353"/>
                      </a:lnTo>
                      <a:lnTo>
                        <a:pt x="39734" y="4457"/>
                      </a:lnTo>
                      <a:lnTo>
                        <a:pt x="39797" y="4478"/>
                      </a:lnTo>
                      <a:lnTo>
                        <a:pt x="39818" y="4625"/>
                      </a:lnTo>
                      <a:lnTo>
                        <a:pt x="39964" y="4667"/>
                      </a:lnTo>
                      <a:lnTo>
                        <a:pt x="40006" y="4729"/>
                      </a:lnTo>
                      <a:lnTo>
                        <a:pt x="40006" y="4834"/>
                      </a:lnTo>
                      <a:lnTo>
                        <a:pt x="40111" y="4918"/>
                      </a:lnTo>
                      <a:lnTo>
                        <a:pt x="40132" y="5001"/>
                      </a:lnTo>
                      <a:lnTo>
                        <a:pt x="40069" y="5106"/>
                      </a:lnTo>
                      <a:lnTo>
                        <a:pt x="40006" y="5085"/>
                      </a:lnTo>
                      <a:lnTo>
                        <a:pt x="39985" y="5001"/>
                      </a:lnTo>
                      <a:lnTo>
                        <a:pt x="39818" y="5043"/>
                      </a:lnTo>
                      <a:lnTo>
                        <a:pt x="39713" y="5022"/>
                      </a:lnTo>
                      <a:lnTo>
                        <a:pt x="39609" y="5043"/>
                      </a:lnTo>
                      <a:lnTo>
                        <a:pt x="39671" y="5127"/>
                      </a:lnTo>
                      <a:lnTo>
                        <a:pt x="39588" y="5232"/>
                      </a:lnTo>
                      <a:lnTo>
                        <a:pt x="39462" y="5232"/>
                      </a:lnTo>
                      <a:lnTo>
                        <a:pt x="39378" y="5211"/>
                      </a:lnTo>
                      <a:lnTo>
                        <a:pt x="39127" y="5336"/>
                      </a:lnTo>
                      <a:lnTo>
                        <a:pt x="38751" y="5399"/>
                      </a:lnTo>
                      <a:lnTo>
                        <a:pt x="38625" y="5336"/>
                      </a:lnTo>
                      <a:lnTo>
                        <a:pt x="38437" y="5336"/>
                      </a:lnTo>
                      <a:lnTo>
                        <a:pt x="38416" y="5357"/>
                      </a:lnTo>
                      <a:lnTo>
                        <a:pt x="38311" y="5336"/>
                      </a:lnTo>
                      <a:lnTo>
                        <a:pt x="37788" y="5315"/>
                      </a:lnTo>
                      <a:lnTo>
                        <a:pt x="37621" y="5190"/>
                      </a:lnTo>
                      <a:lnTo>
                        <a:pt x="37579" y="4980"/>
                      </a:lnTo>
                      <a:lnTo>
                        <a:pt x="37663" y="4834"/>
                      </a:lnTo>
                      <a:lnTo>
                        <a:pt x="37705" y="4813"/>
                      </a:lnTo>
                      <a:lnTo>
                        <a:pt x="37705" y="4729"/>
                      </a:lnTo>
                      <a:lnTo>
                        <a:pt x="37558" y="4688"/>
                      </a:lnTo>
                      <a:lnTo>
                        <a:pt x="37370" y="4688"/>
                      </a:lnTo>
                      <a:lnTo>
                        <a:pt x="37035" y="4834"/>
                      </a:lnTo>
                      <a:lnTo>
                        <a:pt x="36554" y="4876"/>
                      </a:lnTo>
                      <a:lnTo>
                        <a:pt x="36156" y="4980"/>
                      </a:lnTo>
                      <a:lnTo>
                        <a:pt x="35926" y="5022"/>
                      </a:lnTo>
                      <a:lnTo>
                        <a:pt x="35884" y="5106"/>
                      </a:lnTo>
                      <a:lnTo>
                        <a:pt x="35801" y="5106"/>
                      </a:lnTo>
                      <a:lnTo>
                        <a:pt x="35738" y="5190"/>
                      </a:lnTo>
                      <a:lnTo>
                        <a:pt x="35612" y="5252"/>
                      </a:lnTo>
                      <a:lnTo>
                        <a:pt x="35466" y="5399"/>
                      </a:lnTo>
                      <a:lnTo>
                        <a:pt x="35529" y="5545"/>
                      </a:lnTo>
                      <a:lnTo>
                        <a:pt x="35612" y="5566"/>
                      </a:lnTo>
                      <a:lnTo>
                        <a:pt x="35717" y="5524"/>
                      </a:lnTo>
                      <a:lnTo>
                        <a:pt x="35780" y="5545"/>
                      </a:lnTo>
                      <a:lnTo>
                        <a:pt x="35717" y="5629"/>
                      </a:lnTo>
                      <a:lnTo>
                        <a:pt x="35654" y="5650"/>
                      </a:lnTo>
                      <a:lnTo>
                        <a:pt x="35549" y="5755"/>
                      </a:lnTo>
                      <a:lnTo>
                        <a:pt x="35549" y="5817"/>
                      </a:lnTo>
                      <a:lnTo>
                        <a:pt x="35508" y="5755"/>
                      </a:lnTo>
                      <a:lnTo>
                        <a:pt x="35487" y="5545"/>
                      </a:lnTo>
                      <a:lnTo>
                        <a:pt x="35319" y="5420"/>
                      </a:lnTo>
                      <a:lnTo>
                        <a:pt x="35298" y="5336"/>
                      </a:lnTo>
                      <a:lnTo>
                        <a:pt x="35319" y="5252"/>
                      </a:lnTo>
                      <a:lnTo>
                        <a:pt x="35194" y="5148"/>
                      </a:lnTo>
                      <a:lnTo>
                        <a:pt x="35110" y="5148"/>
                      </a:lnTo>
                      <a:lnTo>
                        <a:pt x="34880" y="4939"/>
                      </a:lnTo>
                      <a:lnTo>
                        <a:pt x="34817" y="4939"/>
                      </a:lnTo>
                      <a:lnTo>
                        <a:pt x="34817" y="5022"/>
                      </a:lnTo>
                      <a:lnTo>
                        <a:pt x="35005" y="5232"/>
                      </a:lnTo>
                      <a:lnTo>
                        <a:pt x="35026" y="5357"/>
                      </a:lnTo>
                      <a:lnTo>
                        <a:pt x="34922" y="5462"/>
                      </a:lnTo>
                      <a:lnTo>
                        <a:pt x="34733" y="5504"/>
                      </a:lnTo>
                      <a:lnTo>
                        <a:pt x="34650" y="5545"/>
                      </a:lnTo>
                      <a:lnTo>
                        <a:pt x="34482" y="5545"/>
                      </a:lnTo>
                      <a:lnTo>
                        <a:pt x="34168" y="5294"/>
                      </a:lnTo>
                      <a:lnTo>
                        <a:pt x="34168" y="5190"/>
                      </a:lnTo>
                      <a:lnTo>
                        <a:pt x="34231" y="5106"/>
                      </a:lnTo>
                      <a:lnTo>
                        <a:pt x="34210" y="5022"/>
                      </a:lnTo>
                      <a:lnTo>
                        <a:pt x="34043" y="5085"/>
                      </a:lnTo>
                      <a:lnTo>
                        <a:pt x="34043" y="5211"/>
                      </a:lnTo>
                      <a:lnTo>
                        <a:pt x="33959" y="5294"/>
                      </a:lnTo>
                      <a:lnTo>
                        <a:pt x="33750" y="5148"/>
                      </a:lnTo>
                      <a:lnTo>
                        <a:pt x="33604" y="5148"/>
                      </a:lnTo>
                      <a:lnTo>
                        <a:pt x="33499" y="5252"/>
                      </a:lnTo>
                      <a:lnTo>
                        <a:pt x="33520" y="5441"/>
                      </a:lnTo>
                      <a:lnTo>
                        <a:pt x="33436" y="5566"/>
                      </a:lnTo>
                      <a:lnTo>
                        <a:pt x="33520" y="5734"/>
                      </a:lnTo>
                      <a:lnTo>
                        <a:pt x="33645" y="5776"/>
                      </a:lnTo>
                      <a:lnTo>
                        <a:pt x="33813" y="5650"/>
                      </a:lnTo>
                      <a:lnTo>
                        <a:pt x="33834" y="5566"/>
                      </a:lnTo>
                      <a:lnTo>
                        <a:pt x="34043" y="5441"/>
                      </a:lnTo>
                      <a:lnTo>
                        <a:pt x="34106" y="5524"/>
                      </a:lnTo>
                      <a:lnTo>
                        <a:pt x="34064" y="5650"/>
                      </a:lnTo>
                      <a:lnTo>
                        <a:pt x="33855" y="5817"/>
                      </a:lnTo>
                      <a:lnTo>
                        <a:pt x="33938" y="5880"/>
                      </a:lnTo>
                      <a:lnTo>
                        <a:pt x="33855" y="6027"/>
                      </a:lnTo>
                      <a:lnTo>
                        <a:pt x="33729" y="6068"/>
                      </a:lnTo>
                      <a:lnTo>
                        <a:pt x="33604" y="5985"/>
                      </a:lnTo>
                      <a:lnTo>
                        <a:pt x="33604" y="6048"/>
                      </a:lnTo>
                      <a:lnTo>
                        <a:pt x="33645" y="6173"/>
                      </a:lnTo>
                      <a:lnTo>
                        <a:pt x="33583" y="6299"/>
                      </a:lnTo>
                      <a:lnTo>
                        <a:pt x="33394" y="6445"/>
                      </a:lnTo>
                      <a:lnTo>
                        <a:pt x="33436" y="6550"/>
                      </a:lnTo>
                      <a:lnTo>
                        <a:pt x="33394" y="6592"/>
                      </a:lnTo>
                      <a:lnTo>
                        <a:pt x="33311" y="6592"/>
                      </a:lnTo>
                      <a:lnTo>
                        <a:pt x="33164" y="6759"/>
                      </a:lnTo>
                      <a:lnTo>
                        <a:pt x="32955" y="6780"/>
                      </a:lnTo>
                      <a:lnTo>
                        <a:pt x="32746" y="6801"/>
                      </a:lnTo>
                      <a:lnTo>
                        <a:pt x="32683" y="6926"/>
                      </a:lnTo>
                      <a:lnTo>
                        <a:pt x="32746" y="7094"/>
                      </a:lnTo>
                      <a:lnTo>
                        <a:pt x="32913" y="7303"/>
                      </a:lnTo>
                      <a:lnTo>
                        <a:pt x="32997" y="7324"/>
                      </a:lnTo>
                      <a:lnTo>
                        <a:pt x="32913" y="7345"/>
                      </a:lnTo>
                      <a:lnTo>
                        <a:pt x="32767" y="7345"/>
                      </a:lnTo>
                      <a:lnTo>
                        <a:pt x="32746" y="7429"/>
                      </a:lnTo>
                      <a:lnTo>
                        <a:pt x="32767" y="7491"/>
                      </a:lnTo>
                      <a:lnTo>
                        <a:pt x="32704" y="7596"/>
                      </a:lnTo>
                      <a:lnTo>
                        <a:pt x="32599" y="7701"/>
                      </a:lnTo>
                      <a:lnTo>
                        <a:pt x="32495" y="7701"/>
                      </a:lnTo>
                      <a:lnTo>
                        <a:pt x="32474" y="7763"/>
                      </a:lnTo>
                      <a:lnTo>
                        <a:pt x="32495" y="7659"/>
                      </a:lnTo>
                      <a:lnTo>
                        <a:pt x="32599" y="7596"/>
                      </a:lnTo>
                      <a:lnTo>
                        <a:pt x="32683" y="7282"/>
                      </a:lnTo>
                      <a:lnTo>
                        <a:pt x="32599" y="7219"/>
                      </a:lnTo>
                      <a:lnTo>
                        <a:pt x="32599" y="7115"/>
                      </a:lnTo>
                      <a:lnTo>
                        <a:pt x="32662" y="7073"/>
                      </a:lnTo>
                      <a:lnTo>
                        <a:pt x="32662" y="6926"/>
                      </a:lnTo>
                      <a:lnTo>
                        <a:pt x="32599" y="6780"/>
                      </a:lnTo>
                      <a:lnTo>
                        <a:pt x="32662" y="6612"/>
                      </a:lnTo>
                      <a:lnTo>
                        <a:pt x="32767" y="6550"/>
                      </a:lnTo>
                      <a:lnTo>
                        <a:pt x="32808" y="6445"/>
                      </a:lnTo>
                      <a:lnTo>
                        <a:pt x="32767" y="6194"/>
                      </a:lnTo>
                      <a:lnTo>
                        <a:pt x="32746" y="6152"/>
                      </a:lnTo>
                      <a:lnTo>
                        <a:pt x="32788" y="6068"/>
                      </a:lnTo>
                      <a:lnTo>
                        <a:pt x="32871" y="6068"/>
                      </a:lnTo>
                      <a:lnTo>
                        <a:pt x="32913" y="6089"/>
                      </a:lnTo>
                      <a:lnTo>
                        <a:pt x="33080" y="6048"/>
                      </a:lnTo>
                      <a:lnTo>
                        <a:pt x="33185" y="5776"/>
                      </a:lnTo>
                      <a:lnTo>
                        <a:pt x="33164" y="5671"/>
                      </a:lnTo>
                      <a:lnTo>
                        <a:pt x="33101" y="5545"/>
                      </a:lnTo>
                      <a:lnTo>
                        <a:pt x="33185" y="5252"/>
                      </a:lnTo>
                      <a:lnTo>
                        <a:pt x="33269" y="5127"/>
                      </a:lnTo>
                      <a:lnTo>
                        <a:pt x="33373" y="4939"/>
                      </a:lnTo>
                      <a:lnTo>
                        <a:pt x="33311" y="4792"/>
                      </a:lnTo>
                      <a:lnTo>
                        <a:pt x="33290" y="4792"/>
                      </a:lnTo>
                      <a:lnTo>
                        <a:pt x="33206" y="4876"/>
                      </a:lnTo>
                      <a:lnTo>
                        <a:pt x="33122" y="4876"/>
                      </a:lnTo>
                      <a:lnTo>
                        <a:pt x="32997" y="4813"/>
                      </a:lnTo>
                      <a:lnTo>
                        <a:pt x="33122" y="4813"/>
                      </a:lnTo>
                      <a:lnTo>
                        <a:pt x="33269" y="4708"/>
                      </a:lnTo>
                      <a:lnTo>
                        <a:pt x="33373" y="4667"/>
                      </a:lnTo>
                      <a:lnTo>
                        <a:pt x="33415" y="4562"/>
                      </a:lnTo>
                      <a:lnTo>
                        <a:pt x="33394" y="4499"/>
                      </a:lnTo>
                      <a:lnTo>
                        <a:pt x="33436" y="4415"/>
                      </a:lnTo>
                      <a:lnTo>
                        <a:pt x="33520" y="4248"/>
                      </a:lnTo>
                      <a:lnTo>
                        <a:pt x="33499" y="4185"/>
                      </a:lnTo>
                      <a:lnTo>
                        <a:pt x="33541" y="4081"/>
                      </a:lnTo>
                      <a:lnTo>
                        <a:pt x="33708" y="3997"/>
                      </a:lnTo>
                      <a:lnTo>
                        <a:pt x="33708" y="3892"/>
                      </a:lnTo>
                      <a:lnTo>
                        <a:pt x="33624" y="3830"/>
                      </a:lnTo>
                      <a:lnTo>
                        <a:pt x="33624" y="3767"/>
                      </a:lnTo>
                      <a:lnTo>
                        <a:pt x="33708" y="3641"/>
                      </a:lnTo>
                      <a:lnTo>
                        <a:pt x="33687" y="3537"/>
                      </a:lnTo>
                      <a:lnTo>
                        <a:pt x="33729" y="3432"/>
                      </a:lnTo>
                      <a:lnTo>
                        <a:pt x="33792" y="3411"/>
                      </a:lnTo>
                      <a:lnTo>
                        <a:pt x="33855" y="3223"/>
                      </a:lnTo>
                      <a:lnTo>
                        <a:pt x="33855" y="3014"/>
                      </a:lnTo>
                      <a:lnTo>
                        <a:pt x="33813" y="2804"/>
                      </a:lnTo>
                      <a:lnTo>
                        <a:pt x="33708" y="2616"/>
                      </a:lnTo>
                      <a:lnTo>
                        <a:pt x="33729" y="2574"/>
                      </a:lnTo>
                      <a:lnTo>
                        <a:pt x="33708" y="2491"/>
                      </a:lnTo>
                      <a:lnTo>
                        <a:pt x="33645" y="2470"/>
                      </a:lnTo>
                      <a:lnTo>
                        <a:pt x="33604" y="2491"/>
                      </a:lnTo>
                      <a:lnTo>
                        <a:pt x="33520" y="2428"/>
                      </a:lnTo>
                      <a:lnTo>
                        <a:pt x="33478" y="2365"/>
                      </a:lnTo>
                      <a:lnTo>
                        <a:pt x="33436" y="2365"/>
                      </a:lnTo>
                      <a:lnTo>
                        <a:pt x="33394" y="2491"/>
                      </a:lnTo>
                      <a:lnTo>
                        <a:pt x="33332" y="2532"/>
                      </a:lnTo>
                      <a:lnTo>
                        <a:pt x="33290" y="2491"/>
                      </a:lnTo>
                      <a:lnTo>
                        <a:pt x="33206" y="2365"/>
                      </a:lnTo>
                      <a:lnTo>
                        <a:pt x="33227" y="2323"/>
                      </a:lnTo>
                      <a:lnTo>
                        <a:pt x="33185" y="2302"/>
                      </a:lnTo>
                      <a:lnTo>
                        <a:pt x="33018" y="2281"/>
                      </a:lnTo>
                      <a:lnTo>
                        <a:pt x="32955" y="2177"/>
                      </a:lnTo>
                      <a:lnTo>
                        <a:pt x="32976" y="2156"/>
                      </a:lnTo>
                      <a:lnTo>
                        <a:pt x="33122" y="2156"/>
                      </a:lnTo>
                      <a:lnTo>
                        <a:pt x="33332" y="2219"/>
                      </a:lnTo>
                      <a:lnTo>
                        <a:pt x="33415" y="2302"/>
                      </a:lnTo>
                      <a:lnTo>
                        <a:pt x="33478" y="2260"/>
                      </a:lnTo>
                      <a:lnTo>
                        <a:pt x="33520" y="2260"/>
                      </a:lnTo>
                      <a:lnTo>
                        <a:pt x="33583" y="2323"/>
                      </a:lnTo>
                      <a:lnTo>
                        <a:pt x="33604" y="2386"/>
                      </a:lnTo>
                      <a:lnTo>
                        <a:pt x="33645" y="2386"/>
                      </a:lnTo>
                      <a:lnTo>
                        <a:pt x="33645" y="2302"/>
                      </a:lnTo>
                      <a:lnTo>
                        <a:pt x="33541" y="2177"/>
                      </a:lnTo>
                      <a:lnTo>
                        <a:pt x="33541" y="2072"/>
                      </a:lnTo>
                      <a:lnTo>
                        <a:pt x="33478" y="1967"/>
                      </a:lnTo>
                      <a:lnTo>
                        <a:pt x="33394" y="1905"/>
                      </a:lnTo>
                      <a:lnTo>
                        <a:pt x="33332" y="1905"/>
                      </a:lnTo>
                      <a:lnTo>
                        <a:pt x="33290" y="1967"/>
                      </a:lnTo>
                      <a:lnTo>
                        <a:pt x="33206" y="1947"/>
                      </a:lnTo>
                      <a:lnTo>
                        <a:pt x="33185" y="1800"/>
                      </a:lnTo>
                      <a:lnTo>
                        <a:pt x="33018" y="1654"/>
                      </a:lnTo>
                      <a:lnTo>
                        <a:pt x="33018" y="1549"/>
                      </a:lnTo>
                      <a:lnTo>
                        <a:pt x="32955" y="1465"/>
                      </a:lnTo>
                      <a:lnTo>
                        <a:pt x="32892" y="1382"/>
                      </a:lnTo>
                      <a:lnTo>
                        <a:pt x="32808" y="1382"/>
                      </a:lnTo>
                      <a:lnTo>
                        <a:pt x="32704" y="1444"/>
                      </a:lnTo>
                      <a:lnTo>
                        <a:pt x="32704" y="1549"/>
                      </a:lnTo>
                      <a:lnTo>
                        <a:pt x="32808" y="1549"/>
                      </a:lnTo>
                      <a:lnTo>
                        <a:pt x="32892" y="1591"/>
                      </a:lnTo>
                      <a:lnTo>
                        <a:pt x="32871" y="1654"/>
                      </a:lnTo>
                      <a:lnTo>
                        <a:pt x="32788" y="1695"/>
                      </a:lnTo>
                      <a:lnTo>
                        <a:pt x="32788" y="1779"/>
                      </a:lnTo>
                      <a:lnTo>
                        <a:pt x="32746" y="1800"/>
                      </a:lnTo>
                      <a:lnTo>
                        <a:pt x="32536" y="1570"/>
                      </a:lnTo>
                      <a:lnTo>
                        <a:pt x="32536" y="1486"/>
                      </a:lnTo>
                      <a:lnTo>
                        <a:pt x="32474" y="1361"/>
                      </a:lnTo>
                      <a:lnTo>
                        <a:pt x="32369" y="1340"/>
                      </a:lnTo>
                      <a:lnTo>
                        <a:pt x="31930" y="1068"/>
                      </a:lnTo>
                      <a:lnTo>
                        <a:pt x="31825" y="1026"/>
                      </a:lnTo>
                      <a:lnTo>
                        <a:pt x="31804" y="1005"/>
                      </a:lnTo>
                      <a:lnTo>
                        <a:pt x="31532" y="1026"/>
                      </a:lnTo>
                      <a:lnTo>
                        <a:pt x="31511" y="921"/>
                      </a:lnTo>
                      <a:lnTo>
                        <a:pt x="31553" y="858"/>
                      </a:lnTo>
                      <a:lnTo>
                        <a:pt x="31532" y="796"/>
                      </a:lnTo>
                      <a:lnTo>
                        <a:pt x="31407" y="817"/>
                      </a:lnTo>
                      <a:lnTo>
                        <a:pt x="31344" y="754"/>
                      </a:lnTo>
                      <a:lnTo>
                        <a:pt x="31218" y="796"/>
                      </a:lnTo>
                      <a:lnTo>
                        <a:pt x="31135" y="858"/>
                      </a:lnTo>
                      <a:lnTo>
                        <a:pt x="31093" y="838"/>
                      </a:lnTo>
                      <a:lnTo>
                        <a:pt x="30988" y="942"/>
                      </a:lnTo>
                      <a:lnTo>
                        <a:pt x="30925" y="1047"/>
                      </a:lnTo>
                      <a:lnTo>
                        <a:pt x="30779" y="1047"/>
                      </a:lnTo>
                      <a:lnTo>
                        <a:pt x="30695" y="1026"/>
                      </a:lnTo>
                      <a:lnTo>
                        <a:pt x="30570" y="1172"/>
                      </a:lnTo>
                      <a:lnTo>
                        <a:pt x="30381" y="1235"/>
                      </a:lnTo>
                      <a:lnTo>
                        <a:pt x="30298" y="1256"/>
                      </a:lnTo>
                      <a:lnTo>
                        <a:pt x="30256" y="1214"/>
                      </a:lnTo>
                      <a:lnTo>
                        <a:pt x="30172" y="1214"/>
                      </a:lnTo>
                      <a:lnTo>
                        <a:pt x="30130" y="1256"/>
                      </a:lnTo>
                      <a:lnTo>
                        <a:pt x="30130" y="1361"/>
                      </a:lnTo>
                      <a:lnTo>
                        <a:pt x="30193" y="1382"/>
                      </a:lnTo>
                      <a:lnTo>
                        <a:pt x="30256" y="1382"/>
                      </a:lnTo>
                      <a:lnTo>
                        <a:pt x="30298" y="1549"/>
                      </a:lnTo>
                      <a:lnTo>
                        <a:pt x="30339" y="1758"/>
                      </a:lnTo>
                      <a:lnTo>
                        <a:pt x="30256" y="1905"/>
                      </a:lnTo>
                      <a:lnTo>
                        <a:pt x="30067" y="1905"/>
                      </a:lnTo>
                      <a:lnTo>
                        <a:pt x="29942" y="2051"/>
                      </a:lnTo>
                      <a:lnTo>
                        <a:pt x="29733" y="2093"/>
                      </a:lnTo>
                      <a:lnTo>
                        <a:pt x="29649" y="2072"/>
                      </a:lnTo>
                      <a:lnTo>
                        <a:pt x="29754" y="1988"/>
                      </a:lnTo>
                      <a:lnTo>
                        <a:pt x="29837" y="1967"/>
                      </a:lnTo>
                      <a:lnTo>
                        <a:pt x="29858" y="1842"/>
                      </a:lnTo>
                      <a:lnTo>
                        <a:pt x="29733" y="1591"/>
                      </a:lnTo>
                      <a:lnTo>
                        <a:pt x="29816" y="1444"/>
                      </a:lnTo>
                      <a:lnTo>
                        <a:pt x="29816" y="1340"/>
                      </a:lnTo>
                      <a:lnTo>
                        <a:pt x="29858" y="1256"/>
                      </a:lnTo>
                      <a:lnTo>
                        <a:pt x="29775" y="1068"/>
                      </a:lnTo>
                      <a:lnTo>
                        <a:pt x="29775" y="963"/>
                      </a:lnTo>
                      <a:lnTo>
                        <a:pt x="29628" y="817"/>
                      </a:lnTo>
                      <a:lnTo>
                        <a:pt x="29523" y="858"/>
                      </a:lnTo>
                      <a:lnTo>
                        <a:pt x="29440" y="817"/>
                      </a:lnTo>
                      <a:lnTo>
                        <a:pt x="29398" y="817"/>
                      </a:lnTo>
                      <a:lnTo>
                        <a:pt x="29356" y="942"/>
                      </a:lnTo>
                      <a:lnTo>
                        <a:pt x="29210" y="963"/>
                      </a:lnTo>
                      <a:lnTo>
                        <a:pt x="29147" y="921"/>
                      </a:lnTo>
                      <a:lnTo>
                        <a:pt x="29042" y="963"/>
                      </a:lnTo>
                      <a:lnTo>
                        <a:pt x="28938" y="1130"/>
                      </a:lnTo>
                      <a:lnTo>
                        <a:pt x="28707" y="1130"/>
                      </a:lnTo>
                      <a:lnTo>
                        <a:pt x="28707" y="1047"/>
                      </a:lnTo>
                      <a:lnTo>
                        <a:pt x="28791" y="921"/>
                      </a:lnTo>
                      <a:lnTo>
                        <a:pt x="28791" y="838"/>
                      </a:lnTo>
                      <a:lnTo>
                        <a:pt x="28707" y="817"/>
                      </a:lnTo>
                      <a:lnTo>
                        <a:pt x="28519" y="1110"/>
                      </a:lnTo>
                      <a:lnTo>
                        <a:pt x="28268" y="1214"/>
                      </a:lnTo>
                      <a:lnTo>
                        <a:pt x="28163" y="1172"/>
                      </a:lnTo>
                      <a:lnTo>
                        <a:pt x="28268" y="1026"/>
                      </a:lnTo>
                      <a:lnTo>
                        <a:pt x="28394" y="1005"/>
                      </a:lnTo>
                      <a:lnTo>
                        <a:pt x="28519" y="817"/>
                      </a:lnTo>
                      <a:lnTo>
                        <a:pt x="28498" y="691"/>
                      </a:lnTo>
                      <a:lnTo>
                        <a:pt x="28561" y="586"/>
                      </a:lnTo>
                      <a:lnTo>
                        <a:pt x="28561" y="524"/>
                      </a:lnTo>
                      <a:lnTo>
                        <a:pt x="28645" y="440"/>
                      </a:lnTo>
                      <a:lnTo>
                        <a:pt x="28645" y="398"/>
                      </a:lnTo>
                      <a:lnTo>
                        <a:pt x="28477" y="335"/>
                      </a:lnTo>
                      <a:lnTo>
                        <a:pt x="28414" y="294"/>
                      </a:lnTo>
                      <a:lnTo>
                        <a:pt x="28414" y="126"/>
                      </a:lnTo>
                      <a:lnTo>
                        <a:pt x="28373" y="105"/>
                      </a:lnTo>
                      <a:lnTo>
                        <a:pt x="28205" y="231"/>
                      </a:lnTo>
                      <a:lnTo>
                        <a:pt x="28059" y="210"/>
                      </a:lnTo>
                      <a:lnTo>
                        <a:pt x="27996" y="63"/>
                      </a:lnTo>
                      <a:lnTo>
                        <a:pt x="27891" y="63"/>
                      </a:lnTo>
                      <a:lnTo>
                        <a:pt x="27787" y="168"/>
                      </a:lnTo>
                      <a:lnTo>
                        <a:pt x="2766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91" name="Google Shape;2891;p60"/>
                <p:cNvSpPr/>
                <p:nvPr/>
              </p:nvSpPr>
              <p:spPr>
                <a:xfrm>
                  <a:off x="5538025" y="2213300"/>
                  <a:ext cx="94175" cy="208750"/>
                </a:xfrm>
                <a:custGeom>
                  <a:rect b="b" l="l" r="r" t="t"/>
                  <a:pathLst>
                    <a:path extrusionOk="0" h="8350" w="3767">
                      <a:moveTo>
                        <a:pt x="251" y="1"/>
                      </a:moveTo>
                      <a:lnTo>
                        <a:pt x="209" y="63"/>
                      </a:lnTo>
                      <a:lnTo>
                        <a:pt x="251" y="105"/>
                      </a:lnTo>
                      <a:lnTo>
                        <a:pt x="251" y="189"/>
                      </a:lnTo>
                      <a:lnTo>
                        <a:pt x="188" y="210"/>
                      </a:lnTo>
                      <a:lnTo>
                        <a:pt x="105" y="168"/>
                      </a:lnTo>
                      <a:lnTo>
                        <a:pt x="0" y="168"/>
                      </a:lnTo>
                      <a:lnTo>
                        <a:pt x="168" y="314"/>
                      </a:lnTo>
                      <a:lnTo>
                        <a:pt x="356" y="461"/>
                      </a:lnTo>
                      <a:lnTo>
                        <a:pt x="419" y="524"/>
                      </a:lnTo>
                      <a:lnTo>
                        <a:pt x="398" y="670"/>
                      </a:lnTo>
                      <a:lnTo>
                        <a:pt x="460" y="607"/>
                      </a:lnTo>
                      <a:lnTo>
                        <a:pt x="502" y="607"/>
                      </a:lnTo>
                      <a:lnTo>
                        <a:pt x="565" y="691"/>
                      </a:lnTo>
                      <a:lnTo>
                        <a:pt x="502" y="733"/>
                      </a:lnTo>
                      <a:lnTo>
                        <a:pt x="419" y="775"/>
                      </a:lnTo>
                      <a:lnTo>
                        <a:pt x="460" y="838"/>
                      </a:lnTo>
                      <a:lnTo>
                        <a:pt x="523" y="838"/>
                      </a:lnTo>
                      <a:lnTo>
                        <a:pt x="565" y="984"/>
                      </a:lnTo>
                      <a:lnTo>
                        <a:pt x="481" y="1026"/>
                      </a:lnTo>
                      <a:lnTo>
                        <a:pt x="377" y="1005"/>
                      </a:lnTo>
                      <a:lnTo>
                        <a:pt x="314" y="900"/>
                      </a:lnTo>
                      <a:lnTo>
                        <a:pt x="251" y="984"/>
                      </a:lnTo>
                      <a:lnTo>
                        <a:pt x="168" y="1130"/>
                      </a:lnTo>
                      <a:lnTo>
                        <a:pt x="272" y="1235"/>
                      </a:lnTo>
                      <a:lnTo>
                        <a:pt x="314" y="1382"/>
                      </a:lnTo>
                      <a:lnTo>
                        <a:pt x="419" y="1528"/>
                      </a:lnTo>
                      <a:lnTo>
                        <a:pt x="523" y="1716"/>
                      </a:lnTo>
                      <a:lnTo>
                        <a:pt x="523" y="1946"/>
                      </a:lnTo>
                      <a:lnTo>
                        <a:pt x="586" y="1988"/>
                      </a:lnTo>
                      <a:lnTo>
                        <a:pt x="607" y="2177"/>
                      </a:lnTo>
                      <a:lnTo>
                        <a:pt x="691" y="2470"/>
                      </a:lnTo>
                      <a:lnTo>
                        <a:pt x="774" y="2658"/>
                      </a:lnTo>
                      <a:lnTo>
                        <a:pt x="900" y="2700"/>
                      </a:lnTo>
                      <a:lnTo>
                        <a:pt x="900" y="2762"/>
                      </a:lnTo>
                      <a:lnTo>
                        <a:pt x="837" y="2804"/>
                      </a:lnTo>
                      <a:lnTo>
                        <a:pt x="1130" y="3097"/>
                      </a:lnTo>
                      <a:lnTo>
                        <a:pt x="1235" y="3118"/>
                      </a:lnTo>
                      <a:lnTo>
                        <a:pt x="1360" y="3307"/>
                      </a:lnTo>
                      <a:lnTo>
                        <a:pt x="1402" y="3516"/>
                      </a:lnTo>
                      <a:lnTo>
                        <a:pt x="1402" y="3641"/>
                      </a:lnTo>
                      <a:lnTo>
                        <a:pt x="1465" y="3809"/>
                      </a:lnTo>
                      <a:lnTo>
                        <a:pt x="1465" y="3934"/>
                      </a:lnTo>
                      <a:lnTo>
                        <a:pt x="1569" y="3976"/>
                      </a:lnTo>
                      <a:lnTo>
                        <a:pt x="1674" y="4123"/>
                      </a:lnTo>
                      <a:lnTo>
                        <a:pt x="1653" y="4143"/>
                      </a:lnTo>
                      <a:lnTo>
                        <a:pt x="1653" y="4227"/>
                      </a:lnTo>
                      <a:lnTo>
                        <a:pt x="1779" y="4436"/>
                      </a:lnTo>
                      <a:lnTo>
                        <a:pt x="1821" y="4562"/>
                      </a:lnTo>
                      <a:lnTo>
                        <a:pt x="1883" y="4708"/>
                      </a:lnTo>
                      <a:lnTo>
                        <a:pt x="1883" y="4918"/>
                      </a:lnTo>
                      <a:lnTo>
                        <a:pt x="1946" y="5001"/>
                      </a:lnTo>
                      <a:lnTo>
                        <a:pt x="1925" y="5106"/>
                      </a:lnTo>
                      <a:lnTo>
                        <a:pt x="1946" y="5315"/>
                      </a:lnTo>
                      <a:lnTo>
                        <a:pt x="2051" y="5524"/>
                      </a:lnTo>
                      <a:lnTo>
                        <a:pt x="2030" y="5608"/>
                      </a:lnTo>
                      <a:lnTo>
                        <a:pt x="2030" y="5755"/>
                      </a:lnTo>
                      <a:lnTo>
                        <a:pt x="2155" y="5859"/>
                      </a:lnTo>
                      <a:lnTo>
                        <a:pt x="2365" y="6131"/>
                      </a:lnTo>
                      <a:lnTo>
                        <a:pt x="2365" y="6257"/>
                      </a:lnTo>
                      <a:lnTo>
                        <a:pt x="2448" y="6424"/>
                      </a:lnTo>
                      <a:lnTo>
                        <a:pt x="2406" y="6654"/>
                      </a:lnTo>
                      <a:lnTo>
                        <a:pt x="2448" y="6843"/>
                      </a:lnTo>
                      <a:lnTo>
                        <a:pt x="2553" y="7010"/>
                      </a:lnTo>
                      <a:lnTo>
                        <a:pt x="2574" y="7156"/>
                      </a:lnTo>
                      <a:lnTo>
                        <a:pt x="2720" y="7324"/>
                      </a:lnTo>
                      <a:lnTo>
                        <a:pt x="2762" y="7408"/>
                      </a:lnTo>
                      <a:lnTo>
                        <a:pt x="2699" y="7596"/>
                      </a:lnTo>
                      <a:lnTo>
                        <a:pt x="2699" y="7847"/>
                      </a:lnTo>
                      <a:lnTo>
                        <a:pt x="2762" y="7993"/>
                      </a:lnTo>
                      <a:lnTo>
                        <a:pt x="2867" y="8098"/>
                      </a:lnTo>
                      <a:lnTo>
                        <a:pt x="2929" y="8244"/>
                      </a:lnTo>
                      <a:lnTo>
                        <a:pt x="3097" y="8349"/>
                      </a:lnTo>
                      <a:lnTo>
                        <a:pt x="3097" y="8349"/>
                      </a:lnTo>
                      <a:lnTo>
                        <a:pt x="3076" y="8224"/>
                      </a:lnTo>
                      <a:lnTo>
                        <a:pt x="3097" y="8098"/>
                      </a:lnTo>
                      <a:lnTo>
                        <a:pt x="3034" y="7993"/>
                      </a:lnTo>
                      <a:lnTo>
                        <a:pt x="3013" y="7847"/>
                      </a:lnTo>
                      <a:lnTo>
                        <a:pt x="3034" y="7680"/>
                      </a:lnTo>
                      <a:lnTo>
                        <a:pt x="3139" y="7575"/>
                      </a:lnTo>
                      <a:lnTo>
                        <a:pt x="3201" y="7596"/>
                      </a:lnTo>
                      <a:lnTo>
                        <a:pt x="3201" y="7680"/>
                      </a:lnTo>
                      <a:lnTo>
                        <a:pt x="3243" y="7721"/>
                      </a:lnTo>
                      <a:lnTo>
                        <a:pt x="3494" y="7700"/>
                      </a:lnTo>
                      <a:lnTo>
                        <a:pt x="3515" y="7638"/>
                      </a:lnTo>
                      <a:lnTo>
                        <a:pt x="3557" y="7638"/>
                      </a:lnTo>
                      <a:lnTo>
                        <a:pt x="3599" y="7700"/>
                      </a:lnTo>
                      <a:lnTo>
                        <a:pt x="3557" y="7721"/>
                      </a:lnTo>
                      <a:lnTo>
                        <a:pt x="3557" y="7826"/>
                      </a:lnTo>
                      <a:lnTo>
                        <a:pt x="3704" y="7952"/>
                      </a:lnTo>
                      <a:lnTo>
                        <a:pt x="3725" y="8056"/>
                      </a:lnTo>
                      <a:lnTo>
                        <a:pt x="3766" y="8119"/>
                      </a:lnTo>
                      <a:lnTo>
                        <a:pt x="3766" y="8035"/>
                      </a:lnTo>
                      <a:lnTo>
                        <a:pt x="3745" y="7993"/>
                      </a:lnTo>
                      <a:lnTo>
                        <a:pt x="3766" y="7847"/>
                      </a:lnTo>
                      <a:lnTo>
                        <a:pt x="3766" y="7721"/>
                      </a:lnTo>
                      <a:lnTo>
                        <a:pt x="3662" y="7638"/>
                      </a:lnTo>
                      <a:lnTo>
                        <a:pt x="3641" y="7491"/>
                      </a:lnTo>
                      <a:lnTo>
                        <a:pt x="3599" y="7387"/>
                      </a:lnTo>
                      <a:lnTo>
                        <a:pt x="3515" y="7428"/>
                      </a:lnTo>
                      <a:lnTo>
                        <a:pt x="3432" y="7428"/>
                      </a:lnTo>
                      <a:lnTo>
                        <a:pt x="3285" y="7324"/>
                      </a:lnTo>
                      <a:lnTo>
                        <a:pt x="3243" y="7156"/>
                      </a:lnTo>
                      <a:lnTo>
                        <a:pt x="3181" y="7010"/>
                      </a:lnTo>
                      <a:lnTo>
                        <a:pt x="3034" y="6905"/>
                      </a:lnTo>
                      <a:lnTo>
                        <a:pt x="2929" y="6884"/>
                      </a:lnTo>
                      <a:lnTo>
                        <a:pt x="2867" y="6780"/>
                      </a:lnTo>
                      <a:lnTo>
                        <a:pt x="2804" y="6571"/>
                      </a:lnTo>
                      <a:lnTo>
                        <a:pt x="2720" y="6424"/>
                      </a:lnTo>
                      <a:lnTo>
                        <a:pt x="2678" y="6278"/>
                      </a:lnTo>
                      <a:lnTo>
                        <a:pt x="2678" y="6089"/>
                      </a:lnTo>
                      <a:lnTo>
                        <a:pt x="2657" y="5859"/>
                      </a:lnTo>
                      <a:lnTo>
                        <a:pt x="2595" y="5755"/>
                      </a:lnTo>
                      <a:lnTo>
                        <a:pt x="2616" y="5545"/>
                      </a:lnTo>
                      <a:lnTo>
                        <a:pt x="2595" y="5441"/>
                      </a:lnTo>
                      <a:lnTo>
                        <a:pt x="2511" y="5294"/>
                      </a:lnTo>
                      <a:lnTo>
                        <a:pt x="2574" y="5211"/>
                      </a:lnTo>
                      <a:lnTo>
                        <a:pt x="2595" y="5127"/>
                      </a:lnTo>
                      <a:lnTo>
                        <a:pt x="2595" y="5085"/>
                      </a:lnTo>
                      <a:lnTo>
                        <a:pt x="2657" y="5043"/>
                      </a:lnTo>
                      <a:lnTo>
                        <a:pt x="2720" y="5085"/>
                      </a:lnTo>
                      <a:lnTo>
                        <a:pt x="2867" y="5043"/>
                      </a:lnTo>
                      <a:lnTo>
                        <a:pt x="2992" y="5043"/>
                      </a:lnTo>
                      <a:lnTo>
                        <a:pt x="3118" y="5127"/>
                      </a:lnTo>
                      <a:lnTo>
                        <a:pt x="3201" y="5315"/>
                      </a:lnTo>
                      <a:lnTo>
                        <a:pt x="3306" y="5336"/>
                      </a:lnTo>
                      <a:lnTo>
                        <a:pt x="3411" y="5420"/>
                      </a:lnTo>
                      <a:lnTo>
                        <a:pt x="3515" y="5566"/>
                      </a:lnTo>
                      <a:lnTo>
                        <a:pt x="3599" y="5608"/>
                      </a:lnTo>
                      <a:lnTo>
                        <a:pt x="3536" y="5483"/>
                      </a:lnTo>
                      <a:lnTo>
                        <a:pt x="3411" y="5315"/>
                      </a:lnTo>
                      <a:lnTo>
                        <a:pt x="3243" y="5211"/>
                      </a:lnTo>
                      <a:lnTo>
                        <a:pt x="3139" y="5022"/>
                      </a:lnTo>
                      <a:lnTo>
                        <a:pt x="3034" y="4897"/>
                      </a:lnTo>
                      <a:lnTo>
                        <a:pt x="3034" y="4813"/>
                      </a:lnTo>
                      <a:lnTo>
                        <a:pt x="2992" y="4771"/>
                      </a:lnTo>
                      <a:lnTo>
                        <a:pt x="2888" y="4562"/>
                      </a:lnTo>
                      <a:lnTo>
                        <a:pt x="2825" y="4436"/>
                      </a:lnTo>
                      <a:lnTo>
                        <a:pt x="2762" y="4395"/>
                      </a:lnTo>
                      <a:lnTo>
                        <a:pt x="2720" y="4269"/>
                      </a:lnTo>
                      <a:lnTo>
                        <a:pt x="2574" y="4060"/>
                      </a:lnTo>
                      <a:lnTo>
                        <a:pt x="2406" y="3809"/>
                      </a:lnTo>
                      <a:lnTo>
                        <a:pt x="2365" y="3641"/>
                      </a:lnTo>
                      <a:lnTo>
                        <a:pt x="2155" y="3390"/>
                      </a:lnTo>
                      <a:lnTo>
                        <a:pt x="2072" y="3181"/>
                      </a:lnTo>
                      <a:lnTo>
                        <a:pt x="1967" y="3118"/>
                      </a:lnTo>
                      <a:lnTo>
                        <a:pt x="1967" y="3014"/>
                      </a:lnTo>
                      <a:lnTo>
                        <a:pt x="1925" y="2888"/>
                      </a:lnTo>
                      <a:lnTo>
                        <a:pt x="1841" y="2867"/>
                      </a:lnTo>
                      <a:lnTo>
                        <a:pt x="1841" y="2909"/>
                      </a:lnTo>
                      <a:lnTo>
                        <a:pt x="1758" y="2909"/>
                      </a:lnTo>
                      <a:lnTo>
                        <a:pt x="1737" y="2867"/>
                      </a:lnTo>
                      <a:lnTo>
                        <a:pt x="1758" y="2762"/>
                      </a:lnTo>
                      <a:lnTo>
                        <a:pt x="1737" y="2679"/>
                      </a:lnTo>
                      <a:lnTo>
                        <a:pt x="1632" y="2616"/>
                      </a:lnTo>
                      <a:lnTo>
                        <a:pt x="1528" y="2490"/>
                      </a:lnTo>
                      <a:lnTo>
                        <a:pt x="1465" y="2344"/>
                      </a:lnTo>
                      <a:lnTo>
                        <a:pt x="1402" y="2260"/>
                      </a:lnTo>
                      <a:lnTo>
                        <a:pt x="1402" y="2135"/>
                      </a:lnTo>
                      <a:lnTo>
                        <a:pt x="1423" y="2030"/>
                      </a:lnTo>
                      <a:lnTo>
                        <a:pt x="1444" y="2051"/>
                      </a:lnTo>
                      <a:lnTo>
                        <a:pt x="1423" y="1884"/>
                      </a:lnTo>
                      <a:lnTo>
                        <a:pt x="1402" y="1716"/>
                      </a:lnTo>
                      <a:lnTo>
                        <a:pt x="1360" y="1570"/>
                      </a:lnTo>
                      <a:lnTo>
                        <a:pt x="1235" y="1528"/>
                      </a:lnTo>
                      <a:lnTo>
                        <a:pt x="1109" y="1382"/>
                      </a:lnTo>
                      <a:lnTo>
                        <a:pt x="1109" y="1319"/>
                      </a:lnTo>
                      <a:lnTo>
                        <a:pt x="1046" y="1256"/>
                      </a:lnTo>
                      <a:lnTo>
                        <a:pt x="1046" y="1193"/>
                      </a:lnTo>
                      <a:lnTo>
                        <a:pt x="1109" y="1193"/>
                      </a:lnTo>
                      <a:lnTo>
                        <a:pt x="1214" y="1298"/>
                      </a:lnTo>
                      <a:lnTo>
                        <a:pt x="1318" y="1444"/>
                      </a:lnTo>
                      <a:lnTo>
                        <a:pt x="1318" y="1444"/>
                      </a:lnTo>
                      <a:lnTo>
                        <a:pt x="1256" y="1298"/>
                      </a:lnTo>
                      <a:lnTo>
                        <a:pt x="1130" y="1110"/>
                      </a:lnTo>
                      <a:lnTo>
                        <a:pt x="1005" y="942"/>
                      </a:lnTo>
                      <a:lnTo>
                        <a:pt x="942" y="942"/>
                      </a:lnTo>
                      <a:lnTo>
                        <a:pt x="921" y="858"/>
                      </a:lnTo>
                      <a:lnTo>
                        <a:pt x="691" y="670"/>
                      </a:lnTo>
                      <a:lnTo>
                        <a:pt x="607" y="566"/>
                      </a:lnTo>
                      <a:lnTo>
                        <a:pt x="607" y="335"/>
                      </a:lnTo>
                      <a:lnTo>
                        <a:pt x="523" y="273"/>
                      </a:lnTo>
                      <a:lnTo>
                        <a:pt x="377" y="210"/>
                      </a:lnTo>
                      <a:lnTo>
                        <a:pt x="293" y="63"/>
                      </a:lnTo>
                      <a:lnTo>
                        <a:pt x="251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892" name="Google Shape;2892;p60"/>
            <p:cNvGrpSpPr/>
            <p:nvPr/>
          </p:nvGrpSpPr>
          <p:grpSpPr>
            <a:xfrm>
              <a:off x="3960625" y="2587825"/>
              <a:ext cx="94050" cy="104125"/>
              <a:chOff x="3960625" y="2587825"/>
              <a:chExt cx="94050" cy="104125"/>
            </a:xfrm>
          </p:grpSpPr>
          <p:sp>
            <p:nvSpPr>
              <p:cNvPr id="2893" name="Google Shape;2893;p60"/>
              <p:cNvSpPr/>
              <p:nvPr/>
            </p:nvSpPr>
            <p:spPr>
              <a:xfrm>
                <a:off x="3960625" y="2587825"/>
                <a:ext cx="94050" cy="51200"/>
              </a:xfrm>
              <a:custGeom>
                <a:rect b="b" l="l" r="r" t="t"/>
                <a:pathLst>
                  <a:path extrusionOk="0" h="2048" w="3762">
                    <a:moveTo>
                      <a:pt x="190" y="2048"/>
                    </a:moveTo>
                    <a:lnTo>
                      <a:pt x="0" y="1762"/>
                    </a:lnTo>
                    <a:lnTo>
                      <a:pt x="309" y="1048"/>
                    </a:lnTo>
                    <a:lnTo>
                      <a:pt x="3762" y="0"/>
                    </a:lnTo>
                    <a:lnTo>
                      <a:pt x="3714" y="1072"/>
                    </a:lnTo>
                    <a:lnTo>
                      <a:pt x="2929" y="1143"/>
                    </a:lnTo>
                    <a:lnTo>
                      <a:pt x="2167" y="10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894" name="Google Shape;2894;p60"/>
              <p:cNvSpPr/>
              <p:nvPr/>
            </p:nvSpPr>
            <p:spPr>
              <a:xfrm>
                <a:off x="3963000" y="2596725"/>
                <a:ext cx="86850" cy="95225"/>
              </a:xfrm>
              <a:custGeom>
                <a:rect b="b" l="l" r="r" t="t"/>
                <a:pathLst>
                  <a:path extrusionOk="0" h="3809" w="3474">
                    <a:moveTo>
                      <a:pt x="1549" y="2009"/>
                    </a:moveTo>
                    <a:lnTo>
                      <a:pt x="1632" y="2030"/>
                    </a:lnTo>
                    <a:lnTo>
                      <a:pt x="1695" y="2093"/>
                    </a:lnTo>
                    <a:lnTo>
                      <a:pt x="1674" y="2135"/>
                    </a:lnTo>
                    <a:lnTo>
                      <a:pt x="1674" y="2189"/>
                    </a:lnTo>
                    <a:lnTo>
                      <a:pt x="1674" y="2189"/>
                    </a:lnTo>
                    <a:cubicBezTo>
                      <a:pt x="1645" y="2167"/>
                      <a:pt x="1613" y="2146"/>
                      <a:pt x="1569" y="2135"/>
                    </a:cubicBezTo>
                    <a:cubicBezTo>
                      <a:pt x="1549" y="2114"/>
                      <a:pt x="1528" y="2114"/>
                      <a:pt x="1486" y="2114"/>
                    </a:cubicBezTo>
                    <a:lnTo>
                      <a:pt x="1549" y="2072"/>
                    </a:lnTo>
                    <a:lnTo>
                      <a:pt x="1549" y="2009"/>
                    </a:lnTo>
                    <a:close/>
                    <a:moveTo>
                      <a:pt x="3327" y="1"/>
                    </a:moveTo>
                    <a:lnTo>
                      <a:pt x="3201" y="105"/>
                    </a:lnTo>
                    <a:lnTo>
                      <a:pt x="3201" y="231"/>
                    </a:lnTo>
                    <a:lnTo>
                      <a:pt x="3243" y="335"/>
                    </a:lnTo>
                    <a:lnTo>
                      <a:pt x="3160" y="377"/>
                    </a:lnTo>
                    <a:lnTo>
                      <a:pt x="2929" y="356"/>
                    </a:lnTo>
                    <a:lnTo>
                      <a:pt x="2825" y="419"/>
                    </a:lnTo>
                    <a:lnTo>
                      <a:pt x="2720" y="356"/>
                    </a:lnTo>
                    <a:lnTo>
                      <a:pt x="2616" y="356"/>
                    </a:lnTo>
                    <a:lnTo>
                      <a:pt x="2532" y="419"/>
                    </a:lnTo>
                    <a:lnTo>
                      <a:pt x="2427" y="419"/>
                    </a:lnTo>
                    <a:lnTo>
                      <a:pt x="2406" y="314"/>
                    </a:lnTo>
                    <a:lnTo>
                      <a:pt x="2260" y="314"/>
                    </a:lnTo>
                    <a:lnTo>
                      <a:pt x="2113" y="273"/>
                    </a:lnTo>
                    <a:lnTo>
                      <a:pt x="2009" y="377"/>
                    </a:lnTo>
                    <a:lnTo>
                      <a:pt x="1862" y="419"/>
                    </a:lnTo>
                    <a:lnTo>
                      <a:pt x="1674" y="419"/>
                    </a:lnTo>
                    <a:lnTo>
                      <a:pt x="1632" y="377"/>
                    </a:lnTo>
                    <a:lnTo>
                      <a:pt x="1549" y="440"/>
                    </a:lnTo>
                    <a:lnTo>
                      <a:pt x="1444" y="440"/>
                    </a:lnTo>
                    <a:lnTo>
                      <a:pt x="1318" y="524"/>
                    </a:lnTo>
                    <a:lnTo>
                      <a:pt x="1025" y="524"/>
                    </a:lnTo>
                    <a:lnTo>
                      <a:pt x="900" y="586"/>
                    </a:lnTo>
                    <a:lnTo>
                      <a:pt x="900" y="649"/>
                    </a:lnTo>
                    <a:lnTo>
                      <a:pt x="732" y="691"/>
                    </a:lnTo>
                    <a:lnTo>
                      <a:pt x="502" y="838"/>
                    </a:lnTo>
                    <a:lnTo>
                      <a:pt x="481" y="984"/>
                    </a:lnTo>
                    <a:lnTo>
                      <a:pt x="398" y="1151"/>
                    </a:lnTo>
                    <a:lnTo>
                      <a:pt x="168" y="1214"/>
                    </a:lnTo>
                    <a:lnTo>
                      <a:pt x="168" y="1361"/>
                    </a:lnTo>
                    <a:lnTo>
                      <a:pt x="84" y="1507"/>
                    </a:lnTo>
                    <a:lnTo>
                      <a:pt x="0" y="1570"/>
                    </a:lnTo>
                    <a:lnTo>
                      <a:pt x="0" y="1716"/>
                    </a:lnTo>
                    <a:lnTo>
                      <a:pt x="209" y="1884"/>
                    </a:lnTo>
                    <a:lnTo>
                      <a:pt x="335" y="2072"/>
                    </a:lnTo>
                    <a:lnTo>
                      <a:pt x="398" y="2093"/>
                    </a:lnTo>
                    <a:lnTo>
                      <a:pt x="398" y="2135"/>
                    </a:lnTo>
                    <a:lnTo>
                      <a:pt x="544" y="2365"/>
                    </a:lnTo>
                    <a:lnTo>
                      <a:pt x="586" y="2532"/>
                    </a:lnTo>
                    <a:lnTo>
                      <a:pt x="649" y="2553"/>
                    </a:lnTo>
                    <a:lnTo>
                      <a:pt x="753" y="2449"/>
                    </a:lnTo>
                    <a:lnTo>
                      <a:pt x="837" y="2553"/>
                    </a:lnTo>
                    <a:lnTo>
                      <a:pt x="963" y="2595"/>
                    </a:lnTo>
                    <a:lnTo>
                      <a:pt x="1025" y="2511"/>
                    </a:lnTo>
                    <a:lnTo>
                      <a:pt x="1130" y="2511"/>
                    </a:lnTo>
                    <a:lnTo>
                      <a:pt x="1277" y="2595"/>
                    </a:lnTo>
                    <a:lnTo>
                      <a:pt x="1360" y="2532"/>
                    </a:lnTo>
                    <a:lnTo>
                      <a:pt x="1381" y="2616"/>
                    </a:lnTo>
                    <a:lnTo>
                      <a:pt x="1465" y="2616"/>
                    </a:lnTo>
                    <a:lnTo>
                      <a:pt x="1528" y="2658"/>
                    </a:lnTo>
                    <a:lnTo>
                      <a:pt x="1653" y="2700"/>
                    </a:lnTo>
                    <a:lnTo>
                      <a:pt x="1569" y="2742"/>
                    </a:lnTo>
                    <a:lnTo>
                      <a:pt x="1486" y="2825"/>
                    </a:lnTo>
                    <a:lnTo>
                      <a:pt x="1423" y="2762"/>
                    </a:lnTo>
                    <a:lnTo>
                      <a:pt x="1318" y="2742"/>
                    </a:lnTo>
                    <a:lnTo>
                      <a:pt x="1067" y="2595"/>
                    </a:lnTo>
                    <a:lnTo>
                      <a:pt x="963" y="2616"/>
                    </a:lnTo>
                    <a:lnTo>
                      <a:pt x="858" y="2658"/>
                    </a:lnTo>
                    <a:lnTo>
                      <a:pt x="753" y="2616"/>
                    </a:lnTo>
                    <a:lnTo>
                      <a:pt x="691" y="2721"/>
                    </a:lnTo>
                    <a:lnTo>
                      <a:pt x="628" y="2742"/>
                    </a:lnTo>
                    <a:lnTo>
                      <a:pt x="607" y="2846"/>
                    </a:lnTo>
                    <a:lnTo>
                      <a:pt x="732" y="2972"/>
                    </a:lnTo>
                    <a:lnTo>
                      <a:pt x="858" y="3035"/>
                    </a:lnTo>
                    <a:lnTo>
                      <a:pt x="1004" y="3139"/>
                    </a:lnTo>
                    <a:lnTo>
                      <a:pt x="1004" y="3223"/>
                    </a:lnTo>
                    <a:lnTo>
                      <a:pt x="942" y="3265"/>
                    </a:lnTo>
                    <a:lnTo>
                      <a:pt x="942" y="3369"/>
                    </a:lnTo>
                    <a:lnTo>
                      <a:pt x="1046" y="3495"/>
                    </a:lnTo>
                    <a:lnTo>
                      <a:pt x="1130" y="3579"/>
                    </a:lnTo>
                    <a:lnTo>
                      <a:pt x="1151" y="3495"/>
                    </a:lnTo>
                    <a:lnTo>
                      <a:pt x="1130" y="3453"/>
                    </a:lnTo>
                    <a:lnTo>
                      <a:pt x="1172" y="3348"/>
                    </a:lnTo>
                    <a:lnTo>
                      <a:pt x="1214" y="3474"/>
                    </a:lnTo>
                    <a:lnTo>
                      <a:pt x="1360" y="3537"/>
                    </a:lnTo>
                    <a:lnTo>
                      <a:pt x="1381" y="3599"/>
                    </a:lnTo>
                    <a:lnTo>
                      <a:pt x="1360" y="3704"/>
                    </a:lnTo>
                    <a:lnTo>
                      <a:pt x="1423" y="3788"/>
                    </a:lnTo>
                    <a:lnTo>
                      <a:pt x="1423" y="3746"/>
                    </a:lnTo>
                    <a:lnTo>
                      <a:pt x="1465" y="3599"/>
                    </a:lnTo>
                    <a:lnTo>
                      <a:pt x="1569" y="3599"/>
                    </a:lnTo>
                    <a:lnTo>
                      <a:pt x="1632" y="3704"/>
                    </a:lnTo>
                    <a:lnTo>
                      <a:pt x="1800" y="3809"/>
                    </a:lnTo>
                    <a:lnTo>
                      <a:pt x="1800" y="3809"/>
                    </a:lnTo>
                    <a:lnTo>
                      <a:pt x="1737" y="3704"/>
                    </a:lnTo>
                    <a:lnTo>
                      <a:pt x="1758" y="3641"/>
                    </a:lnTo>
                    <a:lnTo>
                      <a:pt x="1695" y="3537"/>
                    </a:lnTo>
                    <a:lnTo>
                      <a:pt x="1632" y="3348"/>
                    </a:lnTo>
                    <a:lnTo>
                      <a:pt x="1549" y="3244"/>
                    </a:lnTo>
                    <a:lnTo>
                      <a:pt x="1549" y="3181"/>
                    </a:lnTo>
                    <a:lnTo>
                      <a:pt x="1632" y="3181"/>
                    </a:lnTo>
                    <a:lnTo>
                      <a:pt x="1758" y="3265"/>
                    </a:lnTo>
                    <a:lnTo>
                      <a:pt x="1737" y="3327"/>
                    </a:lnTo>
                    <a:lnTo>
                      <a:pt x="1758" y="3369"/>
                    </a:lnTo>
                    <a:lnTo>
                      <a:pt x="1841" y="3286"/>
                    </a:lnTo>
                    <a:lnTo>
                      <a:pt x="1967" y="3348"/>
                    </a:lnTo>
                    <a:lnTo>
                      <a:pt x="1967" y="3286"/>
                    </a:lnTo>
                    <a:lnTo>
                      <a:pt x="1904" y="3244"/>
                    </a:lnTo>
                    <a:lnTo>
                      <a:pt x="1904" y="3181"/>
                    </a:lnTo>
                    <a:lnTo>
                      <a:pt x="1862" y="3181"/>
                    </a:lnTo>
                    <a:lnTo>
                      <a:pt x="1758" y="3139"/>
                    </a:lnTo>
                    <a:lnTo>
                      <a:pt x="1758" y="3076"/>
                    </a:lnTo>
                    <a:lnTo>
                      <a:pt x="1653" y="3014"/>
                    </a:lnTo>
                    <a:lnTo>
                      <a:pt x="1758" y="2951"/>
                    </a:lnTo>
                    <a:lnTo>
                      <a:pt x="1862" y="2951"/>
                    </a:lnTo>
                    <a:lnTo>
                      <a:pt x="1904" y="2909"/>
                    </a:lnTo>
                    <a:lnTo>
                      <a:pt x="2072" y="3014"/>
                    </a:lnTo>
                    <a:lnTo>
                      <a:pt x="2093" y="3055"/>
                    </a:lnTo>
                    <a:lnTo>
                      <a:pt x="2197" y="3076"/>
                    </a:lnTo>
                    <a:lnTo>
                      <a:pt x="2218" y="3035"/>
                    </a:lnTo>
                    <a:lnTo>
                      <a:pt x="2113" y="2909"/>
                    </a:lnTo>
                    <a:lnTo>
                      <a:pt x="2155" y="2762"/>
                    </a:lnTo>
                    <a:lnTo>
                      <a:pt x="2093" y="2700"/>
                    </a:lnTo>
                    <a:lnTo>
                      <a:pt x="1841" y="2532"/>
                    </a:lnTo>
                    <a:lnTo>
                      <a:pt x="1758" y="2511"/>
                    </a:lnTo>
                    <a:lnTo>
                      <a:pt x="1737" y="2490"/>
                    </a:lnTo>
                    <a:cubicBezTo>
                      <a:pt x="1758" y="2490"/>
                      <a:pt x="1779" y="2449"/>
                      <a:pt x="1800" y="2407"/>
                    </a:cubicBezTo>
                    <a:lnTo>
                      <a:pt x="1862" y="2449"/>
                    </a:lnTo>
                    <a:lnTo>
                      <a:pt x="1946" y="2490"/>
                    </a:lnTo>
                    <a:lnTo>
                      <a:pt x="1988" y="2553"/>
                    </a:lnTo>
                    <a:lnTo>
                      <a:pt x="2093" y="2616"/>
                    </a:lnTo>
                    <a:lnTo>
                      <a:pt x="2176" y="2616"/>
                    </a:lnTo>
                    <a:lnTo>
                      <a:pt x="2197" y="2658"/>
                    </a:lnTo>
                    <a:lnTo>
                      <a:pt x="2281" y="2762"/>
                    </a:lnTo>
                    <a:lnTo>
                      <a:pt x="2323" y="2825"/>
                    </a:lnTo>
                    <a:lnTo>
                      <a:pt x="2323" y="2867"/>
                    </a:lnTo>
                    <a:lnTo>
                      <a:pt x="2365" y="2930"/>
                    </a:lnTo>
                    <a:lnTo>
                      <a:pt x="2427" y="2972"/>
                    </a:lnTo>
                    <a:lnTo>
                      <a:pt x="2490" y="2951"/>
                    </a:lnTo>
                    <a:lnTo>
                      <a:pt x="2532" y="2972"/>
                    </a:lnTo>
                    <a:lnTo>
                      <a:pt x="2595" y="2867"/>
                    </a:lnTo>
                    <a:lnTo>
                      <a:pt x="2490" y="2867"/>
                    </a:lnTo>
                    <a:lnTo>
                      <a:pt x="2469" y="2888"/>
                    </a:lnTo>
                    <a:lnTo>
                      <a:pt x="2385" y="2825"/>
                    </a:lnTo>
                    <a:lnTo>
                      <a:pt x="2385" y="2742"/>
                    </a:lnTo>
                    <a:lnTo>
                      <a:pt x="2365" y="2679"/>
                    </a:lnTo>
                    <a:lnTo>
                      <a:pt x="2365" y="2637"/>
                    </a:lnTo>
                    <a:lnTo>
                      <a:pt x="2302" y="2553"/>
                    </a:lnTo>
                    <a:lnTo>
                      <a:pt x="2176" y="2428"/>
                    </a:lnTo>
                    <a:lnTo>
                      <a:pt x="2176" y="2449"/>
                    </a:lnTo>
                    <a:lnTo>
                      <a:pt x="2093" y="2449"/>
                    </a:lnTo>
                    <a:lnTo>
                      <a:pt x="2093" y="2428"/>
                    </a:lnTo>
                    <a:lnTo>
                      <a:pt x="1988" y="2365"/>
                    </a:lnTo>
                    <a:lnTo>
                      <a:pt x="1883" y="2344"/>
                    </a:lnTo>
                    <a:lnTo>
                      <a:pt x="1800" y="2239"/>
                    </a:lnTo>
                    <a:lnTo>
                      <a:pt x="1758" y="2239"/>
                    </a:lnTo>
                    <a:cubicBezTo>
                      <a:pt x="1730" y="2230"/>
                      <a:pt x="1706" y="2212"/>
                      <a:pt x="1680" y="2193"/>
                    </a:cubicBezTo>
                    <a:lnTo>
                      <a:pt x="1680" y="2193"/>
                    </a:lnTo>
                    <a:lnTo>
                      <a:pt x="1737" y="2156"/>
                    </a:lnTo>
                    <a:lnTo>
                      <a:pt x="1758" y="2030"/>
                    </a:lnTo>
                    <a:lnTo>
                      <a:pt x="1674" y="1946"/>
                    </a:lnTo>
                    <a:lnTo>
                      <a:pt x="1486" y="1737"/>
                    </a:lnTo>
                    <a:lnTo>
                      <a:pt x="1423" y="1695"/>
                    </a:lnTo>
                    <a:lnTo>
                      <a:pt x="1381" y="1612"/>
                    </a:lnTo>
                    <a:lnTo>
                      <a:pt x="1256" y="1507"/>
                    </a:lnTo>
                    <a:lnTo>
                      <a:pt x="1318" y="1465"/>
                    </a:lnTo>
                    <a:lnTo>
                      <a:pt x="1277" y="1235"/>
                    </a:lnTo>
                    <a:lnTo>
                      <a:pt x="1360" y="1130"/>
                    </a:lnTo>
                    <a:lnTo>
                      <a:pt x="1486" y="1089"/>
                    </a:lnTo>
                    <a:lnTo>
                      <a:pt x="1528" y="1193"/>
                    </a:lnTo>
                    <a:lnTo>
                      <a:pt x="1465" y="1193"/>
                    </a:lnTo>
                    <a:lnTo>
                      <a:pt x="1465" y="1256"/>
                    </a:lnTo>
                    <a:lnTo>
                      <a:pt x="1653" y="1319"/>
                    </a:lnTo>
                    <a:lnTo>
                      <a:pt x="1674" y="1465"/>
                    </a:lnTo>
                    <a:lnTo>
                      <a:pt x="1779" y="1570"/>
                    </a:lnTo>
                    <a:lnTo>
                      <a:pt x="1904" y="1570"/>
                    </a:lnTo>
                    <a:lnTo>
                      <a:pt x="1841" y="1507"/>
                    </a:lnTo>
                    <a:lnTo>
                      <a:pt x="1779" y="1423"/>
                    </a:lnTo>
                    <a:lnTo>
                      <a:pt x="1800" y="1361"/>
                    </a:lnTo>
                    <a:lnTo>
                      <a:pt x="1946" y="1402"/>
                    </a:lnTo>
                    <a:lnTo>
                      <a:pt x="2009" y="1528"/>
                    </a:lnTo>
                    <a:lnTo>
                      <a:pt x="2093" y="1570"/>
                    </a:lnTo>
                    <a:lnTo>
                      <a:pt x="2155" y="1486"/>
                    </a:lnTo>
                    <a:lnTo>
                      <a:pt x="2072" y="1423"/>
                    </a:lnTo>
                    <a:lnTo>
                      <a:pt x="1988" y="1402"/>
                    </a:lnTo>
                    <a:lnTo>
                      <a:pt x="1988" y="1361"/>
                    </a:lnTo>
                    <a:lnTo>
                      <a:pt x="2197" y="1361"/>
                    </a:lnTo>
                    <a:lnTo>
                      <a:pt x="2281" y="1423"/>
                    </a:lnTo>
                    <a:lnTo>
                      <a:pt x="2302" y="1402"/>
                    </a:lnTo>
                    <a:lnTo>
                      <a:pt x="2176" y="1298"/>
                    </a:lnTo>
                    <a:lnTo>
                      <a:pt x="2051" y="1277"/>
                    </a:lnTo>
                    <a:lnTo>
                      <a:pt x="1946" y="1151"/>
                    </a:lnTo>
                    <a:lnTo>
                      <a:pt x="1988" y="1068"/>
                    </a:lnTo>
                    <a:lnTo>
                      <a:pt x="2093" y="1089"/>
                    </a:lnTo>
                    <a:lnTo>
                      <a:pt x="2176" y="1047"/>
                    </a:lnTo>
                    <a:lnTo>
                      <a:pt x="2218" y="879"/>
                    </a:lnTo>
                    <a:lnTo>
                      <a:pt x="2302" y="858"/>
                    </a:lnTo>
                    <a:lnTo>
                      <a:pt x="2427" y="963"/>
                    </a:lnTo>
                    <a:lnTo>
                      <a:pt x="2532" y="963"/>
                    </a:lnTo>
                    <a:lnTo>
                      <a:pt x="2637" y="858"/>
                    </a:lnTo>
                    <a:lnTo>
                      <a:pt x="2637" y="796"/>
                    </a:lnTo>
                    <a:lnTo>
                      <a:pt x="2699" y="796"/>
                    </a:lnTo>
                    <a:lnTo>
                      <a:pt x="2783" y="879"/>
                    </a:lnTo>
                    <a:lnTo>
                      <a:pt x="3013" y="879"/>
                    </a:lnTo>
                    <a:lnTo>
                      <a:pt x="3201" y="942"/>
                    </a:lnTo>
                    <a:lnTo>
                      <a:pt x="3327" y="900"/>
                    </a:lnTo>
                    <a:lnTo>
                      <a:pt x="3348" y="566"/>
                    </a:lnTo>
                    <a:lnTo>
                      <a:pt x="3327" y="440"/>
                    </a:lnTo>
                    <a:lnTo>
                      <a:pt x="3473" y="335"/>
                    </a:lnTo>
                    <a:lnTo>
                      <a:pt x="3473" y="210"/>
                    </a:lnTo>
                    <a:lnTo>
                      <a:pt x="3369" y="147"/>
                    </a:lnTo>
                    <a:lnTo>
                      <a:pt x="341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95" name="Google Shape;2895;p60"/>
            <p:cNvGrpSpPr/>
            <p:nvPr/>
          </p:nvGrpSpPr>
          <p:grpSpPr>
            <a:xfrm>
              <a:off x="3765350" y="2500900"/>
              <a:ext cx="173600" cy="187925"/>
              <a:chOff x="3765350" y="2500900"/>
              <a:chExt cx="173600" cy="187925"/>
            </a:xfrm>
          </p:grpSpPr>
          <p:sp>
            <p:nvSpPr>
              <p:cNvPr id="2896" name="Google Shape;2896;p60"/>
              <p:cNvSpPr/>
              <p:nvPr/>
            </p:nvSpPr>
            <p:spPr>
              <a:xfrm>
                <a:off x="3765350" y="2500900"/>
                <a:ext cx="108950" cy="64300"/>
              </a:xfrm>
              <a:custGeom>
                <a:rect b="b" l="l" r="r" t="t"/>
                <a:pathLst>
                  <a:path extrusionOk="0" h="2572" w="4358">
                    <a:moveTo>
                      <a:pt x="1286" y="596"/>
                    </a:moveTo>
                    <a:lnTo>
                      <a:pt x="0" y="1072"/>
                    </a:lnTo>
                    <a:lnTo>
                      <a:pt x="429" y="2239"/>
                    </a:lnTo>
                    <a:lnTo>
                      <a:pt x="857" y="2572"/>
                    </a:lnTo>
                    <a:lnTo>
                      <a:pt x="2191" y="1215"/>
                    </a:lnTo>
                    <a:lnTo>
                      <a:pt x="4024" y="1072"/>
                    </a:lnTo>
                    <a:lnTo>
                      <a:pt x="4358" y="429"/>
                    </a:lnTo>
                    <a:lnTo>
                      <a:pt x="3120" y="0"/>
                    </a:lnTo>
                    <a:lnTo>
                      <a:pt x="2477" y="358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897" name="Google Shape;2897;p60"/>
              <p:cNvSpPr/>
              <p:nvPr/>
            </p:nvSpPr>
            <p:spPr>
              <a:xfrm>
                <a:off x="3797175" y="2609800"/>
                <a:ext cx="2625" cy="3700"/>
              </a:xfrm>
              <a:custGeom>
                <a:rect b="b" l="l" r="r" t="t"/>
                <a:pathLst>
                  <a:path extrusionOk="0" h="148" w="105">
                    <a:moveTo>
                      <a:pt x="42" y="1"/>
                    </a:moveTo>
                    <a:lnTo>
                      <a:pt x="21" y="43"/>
                    </a:lnTo>
                    <a:lnTo>
                      <a:pt x="0" y="84"/>
                    </a:lnTo>
                    <a:lnTo>
                      <a:pt x="0" y="147"/>
                    </a:lnTo>
                    <a:lnTo>
                      <a:pt x="21" y="147"/>
                    </a:lnTo>
                    <a:lnTo>
                      <a:pt x="42" y="105"/>
                    </a:lnTo>
                    <a:lnTo>
                      <a:pt x="105" y="22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8" name="Google Shape;2898;p60"/>
              <p:cNvSpPr/>
              <p:nvPr/>
            </p:nvSpPr>
            <p:spPr>
              <a:xfrm>
                <a:off x="3796125" y="2610325"/>
                <a:ext cx="22525" cy="41875"/>
              </a:xfrm>
              <a:custGeom>
                <a:rect b="b" l="l" r="r" t="t"/>
                <a:pathLst>
                  <a:path extrusionOk="0" h="1675" w="901">
                    <a:moveTo>
                      <a:pt x="565" y="1"/>
                    </a:moveTo>
                    <a:lnTo>
                      <a:pt x="461" y="22"/>
                    </a:lnTo>
                    <a:lnTo>
                      <a:pt x="252" y="273"/>
                    </a:lnTo>
                    <a:lnTo>
                      <a:pt x="168" y="273"/>
                    </a:lnTo>
                    <a:lnTo>
                      <a:pt x="42" y="189"/>
                    </a:lnTo>
                    <a:lnTo>
                      <a:pt x="42" y="314"/>
                    </a:lnTo>
                    <a:lnTo>
                      <a:pt x="1" y="398"/>
                    </a:lnTo>
                    <a:lnTo>
                      <a:pt x="105" y="503"/>
                    </a:lnTo>
                    <a:lnTo>
                      <a:pt x="105" y="586"/>
                    </a:lnTo>
                    <a:lnTo>
                      <a:pt x="189" y="649"/>
                    </a:lnTo>
                    <a:lnTo>
                      <a:pt x="189" y="796"/>
                    </a:lnTo>
                    <a:lnTo>
                      <a:pt x="105" y="858"/>
                    </a:lnTo>
                    <a:lnTo>
                      <a:pt x="147" y="942"/>
                    </a:lnTo>
                    <a:lnTo>
                      <a:pt x="273" y="942"/>
                    </a:lnTo>
                    <a:lnTo>
                      <a:pt x="273" y="1005"/>
                    </a:lnTo>
                    <a:lnTo>
                      <a:pt x="189" y="1068"/>
                    </a:lnTo>
                    <a:lnTo>
                      <a:pt x="147" y="1277"/>
                    </a:lnTo>
                    <a:lnTo>
                      <a:pt x="189" y="1361"/>
                    </a:lnTo>
                    <a:lnTo>
                      <a:pt x="252" y="1591"/>
                    </a:lnTo>
                    <a:lnTo>
                      <a:pt x="314" y="1674"/>
                    </a:lnTo>
                    <a:lnTo>
                      <a:pt x="377" y="1654"/>
                    </a:lnTo>
                    <a:lnTo>
                      <a:pt x="419" y="1674"/>
                    </a:lnTo>
                    <a:lnTo>
                      <a:pt x="503" y="1654"/>
                    </a:lnTo>
                    <a:lnTo>
                      <a:pt x="524" y="1528"/>
                    </a:lnTo>
                    <a:lnTo>
                      <a:pt x="565" y="1444"/>
                    </a:lnTo>
                    <a:lnTo>
                      <a:pt x="670" y="1444"/>
                    </a:lnTo>
                    <a:lnTo>
                      <a:pt x="733" y="1528"/>
                    </a:lnTo>
                    <a:lnTo>
                      <a:pt x="796" y="1528"/>
                    </a:lnTo>
                    <a:lnTo>
                      <a:pt x="837" y="1444"/>
                    </a:lnTo>
                    <a:lnTo>
                      <a:pt x="837" y="1214"/>
                    </a:lnTo>
                    <a:lnTo>
                      <a:pt x="879" y="1151"/>
                    </a:lnTo>
                    <a:lnTo>
                      <a:pt x="837" y="921"/>
                    </a:lnTo>
                    <a:lnTo>
                      <a:pt x="900" y="712"/>
                    </a:lnTo>
                    <a:lnTo>
                      <a:pt x="733" y="586"/>
                    </a:lnTo>
                    <a:lnTo>
                      <a:pt x="879" y="503"/>
                    </a:lnTo>
                    <a:lnTo>
                      <a:pt x="879" y="419"/>
                    </a:lnTo>
                    <a:lnTo>
                      <a:pt x="837" y="294"/>
                    </a:lnTo>
                    <a:lnTo>
                      <a:pt x="775" y="189"/>
                    </a:lnTo>
                    <a:lnTo>
                      <a:pt x="691" y="63"/>
                    </a:lnTo>
                    <a:lnTo>
                      <a:pt x="670" y="84"/>
                    </a:lnTo>
                    <a:lnTo>
                      <a:pt x="56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9" name="Google Shape;2899;p60"/>
              <p:cNvSpPr/>
              <p:nvPr/>
            </p:nvSpPr>
            <p:spPr>
              <a:xfrm>
                <a:off x="3821225" y="2579475"/>
                <a:ext cx="6300" cy="4200"/>
              </a:xfrm>
              <a:custGeom>
                <a:rect b="b" l="l" r="r" t="t"/>
                <a:pathLst>
                  <a:path extrusionOk="0" h="168" w="252">
                    <a:moveTo>
                      <a:pt x="189" y="0"/>
                    </a:moveTo>
                    <a:lnTo>
                      <a:pt x="147" y="42"/>
                    </a:lnTo>
                    <a:lnTo>
                      <a:pt x="43" y="84"/>
                    </a:lnTo>
                    <a:lnTo>
                      <a:pt x="1" y="147"/>
                    </a:lnTo>
                    <a:lnTo>
                      <a:pt x="43" y="167"/>
                    </a:lnTo>
                    <a:lnTo>
                      <a:pt x="189" y="147"/>
                    </a:lnTo>
                    <a:lnTo>
                      <a:pt x="252" y="147"/>
                    </a:lnTo>
                    <a:lnTo>
                      <a:pt x="252" y="63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0" name="Google Shape;2900;p60"/>
              <p:cNvSpPr/>
              <p:nvPr/>
            </p:nvSpPr>
            <p:spPr>
              <a:xfrm>
                <a:off x="3833800" y="2589400"/>
                <a:ext cx="1575" cy="1600"/>
              </a:xfrm>
              <a:custGeom>
                <a:rect b="b" l="l" r="r" t="t"/>
                <a:pathLst>
                  <a:path extrusionOk="0" h="64" w="63">
                    <a:moveTo>
                      <a:pt x="42" y="1"/>
                    </a:moveTo>
                    <a:lnTo>
                      <a:pt x="0" y="22"/>
                    </a:lnTo>
                    <a:lnTo>
                      <a:pt x="63" y="63"/>
                    </a:lnTo>
                    <a:lnTo>
                      <a:pt x="4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1" name="Google Shape;2901;p60"/>
              <p:cNvSpPr/>
              <p:nvPr/>
            </p:nvSpPr>
            <p:spPr>
              <a:xfrm>
                <a:off x="3774675" y="2506225"/>
                <a:ext cx="164275" cy="182600"/>
              </a:xfrm>
              <a:custGeom>
                <a:rect b="b" l="l" r="r" t="t"/>
                <a:pathLst>
                  <a:path extrusionOk="0" h="7304" w="6571">
                    <a:moveTo>
                      <a:pt x="2595" y="1"/>
                    </a:moveTo>
                    <a:lnTo>
                      <a:pt x="2302" y="189"/>
                    </a:lnTo>
                    <a:lnTo>
                      <a:pt x="2114" y="105"/>
                    </a:lnTo>
                    <a:lnTo>
                      <a:pt x="2009" y="252"/>
                    </a:lnTo>
                    <a:lnTo>
                      <a:pt x="2072" y="419"/>
                    </a:lnTo>
                    <a:lnTo>
                      <a:pt x="1842" y="482"/>
                    </a:lnTo>
                    <a:lnTo>
                      <a:pt x="1800" y="691"/>
                    </a:lnTo>
                    <a:lnTo>
                      <a:pt x="1695" y="608"/>
                    </a:lnTo>
                    <a:lnTo>
                      <a:pt x="1591" y="608"/>
                    </a:lnTo>
                    <a:lnTo>
                      <a:pt x="1340" y="524"/>
                    </a:lnTo>
                    <a:lnTo>
                      <a:pt x="1340" y="691"/>
                    </a:lnTo>
                    <a:lnTo>
                      <a:pt x="1235" y="901"/>
                    </a:lnTo>
                    <a:lnTo>
                      <a:pt x="1172" y="796"/>
                    </a:lnTo>
                    <a:lnTo>
                      <a:pt x="1005" y="712"/>
                    </a:lnTo>
                    <a:lnTo>
                      <a:pt x="1026" y="587"/>
                    </a:lnTo>
                    <a:lnTo>
                      <a:pt x="900" y="503"/>
                    </a:lnTo>
                    <a:lnTo>
                      <a:pt x="691" y="880"/>
                    </a:lnTo>
                    <a:lnTo>
                      <a:pt x="524" y="796"/>
                    </a:lnTo>
                    <a:lnTo>
                      <a:pt x="294" y="942"/>
                    </a:lnTo>
                    <a:lnTo>
                      <a:pt x="168" y="901"/>
                    </a:lnTo>
                    <a:lnTo>
                      <a:pt x="105" y="942"/>
                    </a:lnTo>
                    <a:lnTo>
                      <a:pt x="126" y="1089"/>
                    </a:lnTo>
                    <a:lnTo>
                      <a:pt x="231" y="1193"/>
                    </a:lnTo>
                    <a:lnTo>
                      <a:pt x="210" y="1361"/>
                    </a:lnTo>
                    <a:lnTo>
                      <a:pt x="84" y="1403"/>
                    </a:lnTo>
                    <a:lnTo>
                      <a:pt x="1" y="1465"/>
                    </a:lnTo>
                    <a:lnTo>
                      <a:pt x="126" y="1633"/>
                    </a:lnTo>
                    <a:lnTo>
                      <a:pt x="168" y="1926"/>
                    </a:lnTo>
                    <a:lnTo>
                      <a:pt x="335" y="2051"/>
                    </a:lnTo>
                    <a:lnTo>
                      <a:pt x="524" y="2051"/>
                    </a:lnTo>
                    <a:lnTo>
                      <a:pt x="440" y="2240"/>
                    </a:lnTo>
                    <a:lnTo>
                      <a:pt x="503" y="2365"/>
                    </a:lnTo>
                    <a:lnTo>
                      <a:pt x="796" y="2302"/>
                    </a:lnTo>
                    <a:lnTo>
                      <a:pt x="900" y="2177"/>
                    </a:lnTo>
                    <a:lnTo>
                      <a:pt x="900" y="2072"/>
                    </a:lnTo>
                    <a:lnTo>
                      <a:pt x="1172" y="1926"/>
                    </a:lnTo>
                    <a:lnTo>
                      <a:pt x="1570" y="2030"/>
                    </a:lnTo>
                    <a:lnTo>
                      <a:pt x="1675" y="2093"/>
                    </a:lnTo>
                    <a:lnTo>
                      <a:pt x="1842" y="2156"/>
                    </a:lnTo>
                    <a:lnTo>
                      <a:pt x="1884" y="2261"/>
                    </a:lnTo>
                    <a:lnTo>
                      <a:pt x="1905" y="2302"/>
                    </a:lnTo>
                    <a:lnTo>
                      <a:pt x="1967" y="2386"/>
                    </a:lnTo>
                    <a:lnTo>
                      <a:pt x="2072" y="2574"/>
                    </a:lnTo>
                    <a:lnTo>
                      <a:pt x="2072" y="2679"/>
                    </a:lnTo>
                    <a:lnTo>
                      <a:pt x="2156" y="2721"/>
                    </a:lnTo>
                    <a:lnTo>
                      <a:pt x="2156" y="2888"/>
                    </a:lnTo>
                    <a:lnTo>
                      <a:pt x="2281" y="2930"/>
                    </a:lnTo>
                    <a:lnTo>
                      <a:pt x="2365" y="3035"/>
                    </a:lnTo>
                    <a:lnTo>
                      <a:pt x="2511" y="3202"/>
                    </a:lnTo>
                    <a:lnTo>
                      <a:pt x="2532" y="3307"/>
                    </a:lnTo>
                    <a:lnTo>
                      <a:pt x="2700" y="3307"/>
                    </a:lnTo>
                    <a:lnTo>
                      <a:pt x="2804" y="3432"/>
                    </a:lnTo>
                    <a:lnTo>
                      <a:pt x="2825" y="3537"/>
                    </a:lnTo>
                    <a:lnTo>
                      <a:pt x="2909" y="3558"/>
                    </a:lnTo>
                    <a:lnTo>
                      <a:pt x="3139" y="3851"/>
                    </a:lnTo>
                    <a:lnTo>
                      <a:pt x="3369" y="4018"/>
                    </a:lnTo>
                    <a:lnTo>
                      <a:pt x="3474" y="4039"/>
                    </a:lnTo>
                    <a:lnTo>
                      <a:pt x="3579" y="4081"/>
                    </a:lnTo>
                    <a:lnTo>
                      <a:pt x="3620" y="4186"/>
                    </a:lnTo>
                    <a:lnTo>
                      <a:pt x="3725" y="4186"/>
                    </a:lnTo>
                    <a:lnTo>
                      <a:pt x="3788" y="4123"/>
                    </a:lnTo>
                    <a:lnTo>
                      <a:pt x="3934" y="4165"/>
                    </a:lnTo>
                    <a:lnTo>
                      <a:pt x="4039" y="4165"/>
                    </a:lnTo>
                    <a:lnTo>
                      <a:pt x="4164" y="4395"/>
                    </a:lnTo>
                    <a:lnTo>
                      <a:pt x="4248" y="4458"/>
                    </a:lnTo>
                    <a:lnTo>
                      <a:pt x="4290" y="4416"/>
                    </a:lnTo>
                    <a:lnTo>
                      <a:pt x="4395" y="4458"/>
                    </a:lnTo>
                    <a:lnTo>
                      <a:pt x="4395" y="4520"/>
                    </a:lnTo>
                    <a:lnTo>
                      <a:pt x="4604" y="4520"/>
                    </a:lnTo>
                    <a:lnTo>
                      <a:pt x="4688" y="4625"/>
                    </a:lnTo>
                    <a:lnTo>
                      <a:pt x="4688" y="4730"/>
                    </a:lnTo>
                    <a:lnTo>
                      <a:pt x="4646" y="4792"/>
                    </a:lnTo>
                    <a:lnTo>
                      <a:pt x="4708" y="4834"/>
                    </a:lnTo>
                    <a:lnTo>
                      <a:pt x="4834" y="4834"/>
                    </a:lnTo>
                    <a:lnTo>
                      <a:pt x="4897" y="4939"/>
                    </a:lnTo>
                    <a:lnTo>
                      <a:pt x="5043" y="4981"/>
                    </a:lnTo>
                    <a:lnTo>
                      <a:pt x="5106" y="4939"/>
                    </a:lnTo>
                    <a:lnTo>
                      <a:pt x="5169" y="5002"/>
                    </a:lnTo>
                    <a:lnTo>
                      <a:pt x="5232" y="5190"/>
                    </a:lnTo>
                    <a:lnTo>
                      <a:pt x="5252" y="5357"/>
                    </a:lnTo>
                    <a:lnTo>
                      <a:pt x="5315" y="5441"/>
                    </a:lnTo>
                    <a:lnTo>
                      <a:pt x="5357" y="5650"/>
                    </a:lnTo>
                    <a:lnTo>
                      <a:pt x="5420" y="5755"/>
                    </a:lnTo>
                    <a:lnTo>
                      <a:pt x="5420" y="5859"/>
                    </a:lnTo>
                    <a:lnTo>
                      <a:pt x="5357" y="5943"/>
                    </a:lnTo>
                    <a:lnTo>
                      <a:pt x="5315" y="5943"/>
                    </a:lnTo>
                    <a:lnTo>
                      <a:pt x="5273" y="5964"/>
                    </a:lnTo>
                    <a:lnTo>
                      <a:pt x="5315" y="6069"/>
                    </a:lnTo>
                    <a:lnTo>
                      <a:pt x="5273" y="6173"/>
                    </a:lnTo>
                    <a:lnTo>
                      <a:pt x="5211" y="6257"/>
                    </a:lnTo>
                    <a:lnTo>
                      <a:pt x="5127" y="6278"/>
                    </a:lnTo>
                    <a:lnTo>
                      <a:pt x="5106" y="6341"/>
                    </a:lnTo>
                    <a:lnTo>
                      <a:pt x="5106" y="6362"/>
                    </a:lnTo>
                    <a:lnTo>
                      <a:pt x="5211" y="6466"/>
                    </a:lnTo>
                    <a:lnTo>
                      <a:pt x="5357" y="6445"/>
                    </a:lnTo>
                    <a:lnTo>
                      <a:pt x="5441" y="6341"/>
                    </a:lnTo>
                    <a:lnTo>
                      <a:pt x="5462" y="6194"/>
                    </a:lnTo>
                    <a:lnTo>
                      <a:pt x="5629" y="6069"/>
                    </a:lnTo>
                    <a:lnTo>
                      <a:pt x="5650" y="5818"/>
                    </a:lnTo>
                    <a:lnTo>
                      <a:pt x="5755" y="5713"/>
                    </a:lnTo>
                    <a:lnTo>
                      <a:pt x="5859" y="5671"/>
                    </a:lnTo>
                    <a:lnTo>
                      <a:pt x="5880" y="5608"/>
                    </a:lnTo>
                    <a:lnTo>
                      <a:pt x="5859" y="5546"/>
                    </a:lnTo>
                    <a:lnTo>
                      <a:pt x="5880" y="5399"/>
                    </a:lnTo>
                    <a:lnTo>
                      <a:pt x="5859" y="5336"/>
                    </a:lnTo>
                    <a:lnTo>
                      <a:pt x="5692" y="5190"/>
                    </a:lnTo>
                    <a:lnTo>
                      <a:pt x="5587" y="5190"/>
                    </a:lnTo>
                    <a:lnTo>
                      <a:pt x="5566" y="5127"/>
                    </a:lnTo>
                    <a:lnTo>
                      <a:pt x="5566" y="5043"/>
                    </a:lnTo>
                    <a:lnTo>
                      <a:pt x="5650" y="5002"/>
                    </a:lnTo>
                    <a:lnTo>
                      <a:pt x="5671" y="4918"/>
                    </a:lnTo>
                    <a:lnTo>
                      <a:pt x="5671" y="4834"/>
                    </a:lnTo>
                    <a:lnTo>
                      <a:pt x="5734" y="4771"/>
                    </a:lnTo>
                    <a:lnTo>
                      <a:pt x="5776" y="4625"/>
                    </a:lnTo>
                    <a:lnTo>
                      <a:pt x="5838" y="4604"/>
                    </a:lnTo>
                    <a:lnTo>
                      <a:pt x="5901" y="4604"/>
                    </a:lnTo>
                    <a:lnTo>
                      <a:pt x="6006" y="4667"/>
                    </a:lnTo>
                    <a:lnTo>
                      <a:pt x="6048" y="4709"/>
                    </a:lnTo>
                    <a:lnTo>
                      <a:pt x="6215" y="4709"/>
                    </a:lnTo>
                    <a:lnTo>
                      <a:pt x="6278" y="4730"/>
                    </a:lnTo>
                    <a:lnTo>
                      <a:pt x="6257" y="4813"/>
                    </a:lnTo>
                    <a:lnTo>
                      <a:pt x="6299" y="4918"/>
                    </a:lnTo>
                    <a:lnTo>
                      <a:pt x="6382" y="5022"/>
                    </a:lnTo>
                    <a:lnTo>
                      <a:pt x="6487" y="5085"/>
                    </a:lnTo>
                    <a:lnTo>
                      <a:pt x="6487" y="5043"/>
                    </a:lnTo>
                    <a:lnTo>
                      <a:pt x="6508" y="5022"/>
                    </a:lnTo>
                    <a:lnTo>
                      <a:pt x="6487" y="5002"/>
                    </a:lnTo>
                    <a:lnTo>
                      <a:pt x="6550" y="4918"/>
                    </a:lnTo>
                    <a:lnTo>
                      <a:pt x="6571" y="4771"/>
                    </a:lnTo>
                    <a:lnTo>
                      <a:pt x="6508" y="4688"/>
                    </a:lnTo>
                    <a:lnTo>
                      <a:pt x="6403" y="4604"/>
                    </a:lnTo>
                    <a:lnTo>
                      <a:pt x="6236" y="4562"/>
                    </a:lnTo>
                    <a:lnTo>
                      <a:pt x="6131" y="4416"/>
                    </a:lnTo>
                    <a:lnTo>
                      <a:pt x="5943" y="4290"/>
                    </a:lnTo>
                    <a:lnTo>
                      <a:pt x="5504" y="4060"/>
                    </a:lnTo>
                    <a:lnTo>
                      <a:pt x="5294" y="4018"/>
                    </a:lnTo>
                    <a:lnTo>
                      <a:pt x="5148" y="4018"/>
                    </a:lnTo>
                    <a:lnTo>
                      <a:pt x="5106" y="3914"/>
                    </a:lnTo>
                    <a:lnTo>
                      <a:pt x="5106" y="3851"/>
                    </a:lnTo>
                    <a:lnTo>
                      <a:pt x="5232" y="3746"/>
                    </a:lnTo>
                    <a:lnTo>
                      <a:pt x="5252" y="3662"/>
                    </a:lnTo>
                    <a:lnTo>
                      <a:pt x="5148" y="3621"/>
                    </a:lnTo>
                    <a:lnTo>
                      <a:pt x="5022" y="3642"/>
                    </a:lnTo>
                    <a:lnTo>
                      <a:pt x="4918" y="3621"/>
                    </a:lnTo>
                    <a:lnTo>
                      <a:pt x="4708" y="3621"/>
                    </a:lnTo>
                    <a:lnTo>
                      <a:pt x="4625" y="3558"/>
                    </a:lnTo>
                    <a:lnTo>
                      <a:pt x="4520" y="3537"/>
                    </a:lnTo>
                    <a:lnTo>
                      <a:pt x="4457" y="3453"/>
                    </a:lnTo>
                    <a:lnTo>
                      <a:pt x="4290" y="3328"/>
                    </a:lnTo>
                    <a:lnTo>
                      <a:pt x="4206" y="3202"/>
                    </a:lnTo>
                    <a:lnTo>
                      <a:pt x="4102" y="3097"/>
                    </a:lnTo>
                    <a:lnTo>
                      <a:pt x="4039" y="2993"/>
                    </a:lnTo>
                    <a:lnTo>
                      <a:pt x="4039" y="2867"/>
                    </a:lnTo>
                    <a:lnTo>
                      <a:pt x="3976" y="2825"/>
                    </a:lnTo>
                    <a:lnTo>
                      <a:pt x="3976" y="2721"/>
                    </a:lnTo>
                    <a:lnTo>
                      <a:pt x="3620" y="2365"/>
                    </a:lnTo>
                    <a:lnTo>
                      <a:pt x="3537" y="2261"/>
                    </a:lnTo>
                    <a:lnTo>
                      <a:pt x="3411" y="2177"/>
                    </a:lnTo>
                    <a:lnTo>
                      <a:pt x="3139" y="2051"/>
                    </a:lnTo>
                    <a:lnTo>
                      <a:pt x="3097" y="1968"/>
                    </a:lnTo>
                    <a:lnTo>
                      <a:pt x="3056" y="1821"/>
                    </a:lnTo>
                    <a:lnTo>
                      <a:pt x="3014" y="1654"/>
                    </a:lnTo>
                    <a:lnTo>
                      <a:pt x="3056" y="1612"/>
                    </a:lnTo>
                    <a:lnTo>
                      <a:pt x="3139" y="1465"/>
                    </a:lnTo>
                    <a:lnTo>
                      <a:pt x="3056" y="1361"/>
                    </a:lnTo>
                    <a:lnTo>
                      <a:pt x="3014" y="1235"/>
                    </a:lnTo>
                    <a:lnTo>
                      <a:pt x="3056" y="1152"/>
                    </a:lnTo>
                    <a:lnTo>
                      <a:pt x="3202" y="1131"/>
                    </a:lnTo>
                    <a:lnTo>
                      <a:pt x="3307" y="1026"/>
                    </a:lnTo>
                    <a:lnTo>
                      <a:pt x="3432" y="1026"/>
                    </a:lnTo>
                    <a:lnTo>
                      <a:pt x="3516" y="942"/>
                    </a:lnTo>
                    <a:lnTo>
                      <a:pt x="3579" y="901"/>
                    </a:lnTo>
                    <a:lnTo>
                      <a:pt x="3725" y="921"/>
                    </a:lnTo>
                    <a:lnTo>
                      <a:pt x="3683" y="712"/>
                    </a:lnTo>
                    <a:lnTo>
                      <a:pt x="3725" y="691"/>
                    </a:lnTo>
                    <a:lnTo>
                      <a:pt x="3662" y="587"/>
                    </a:lnTo>
                    <a:lnTo>
                      <a:pt x="3788" y="398"/>
                    </a:lnTo>
                    <a:lnTo>
                      <a:pt x="3725" y="315"/>
                    </a:lnTo>
                    <a:lnTo>
                      <a:pt x="3537" y="356"/>
                    </a:lnTo>
                    <a:lnTo>
                      <a:pt x="3202" y="273"/>
                    </a:lnTo>
                    <a:lnTo>
                      <a:pt x="2909" y="105"/>
                    </a:lnTo>
                    <a:lnTo>
                      <a:pt x="2930" y="1"/>
                    </a:lnTo>
                    <a:lnTo>
                      <a:pt x="2721" y="43"/>
                    </a:lnTo>
                    <a:lnTo>
                      <a:pt x="2595" y="1"/>
                    </a:lnTo>
                    <a:close/>
                    <a:moveTo>
                      <a:pt x="4960" y="6236"/>
                    </a:moveTo>
                    <a:lnTo>
                      <a:pt x="4813" y="6362"/>
                    </a:lnTo>
                    <a:lnTo>
                      <a:pt x="4750" y="6362"/>
                    </a:lnTo>
                    <a:lnTo>
                      <a:pt x="4625" y="6278"/>
                    </a:lnTo>
                    <a:lnTo>
                      <a:pt x="4499" y="6403"/>
                    </a:lnTo>
                    <a:lnTo>
                      <a:pt x="4227" y="6382"/>
                    </a:lnTo>
                    <a:lnTo>
                      <a:pt x="4018" y="6445"/>
                    </a:lnTo>
                    <a:lnTo>
                      <a:pt x="3872" y="6403"/>
                    </a:lnTo>
                    <a:lnTo>
                      <a:pt x="3767" y="6341"/>
                    </a:lnTo>
                    <a:lnTo>
                      <a:pt x="3641" y="6341"/>
                    </a:lnTo>
                    <a:lnTo>
                      <a:pt x="3558" y="6382"/>
                    </a:lnTo>
                    <a:lnTo>
                      <a:pt x="3495" y="6341"/>
                    </a:lnTo>
                    <a:lnTo>
                      <a:pt x="3369" y="6382"/>
                    </a:lnTo>
                    <a:lnTo>
                      <a:pt x="3348" y="6571"/>
                    </a:lnTo>
                    <a:lnTo>
                      <a:pt x="3474" y="6675"/>
                    </a:lnTo>
                    <a:lnTo>
                      <a:pt x="3600" y="6655"/>
                    </a:lnTo>
                    <a:lnTo>
                      <a:pt x="3809" y="6801"/>
                    </a:lnTo>
                    <a:lnTo>
                      <a:pt x="3955" y="6822"/>
                    </a:lnTo>
                    <a:lnTo>
                      <a:pt x="4060" y="6927"/>
                    </a:lnTo>
                    <a:lnTo>
                      <a:pt x="4311" y="7031"/>
                    </a:lnTo>
                    <a:lnTo>
                      <a:pt x="4374" y="7010"/>
                    </a:lnTo>
                    <a:lnTo>
                      <a:pt x="4478" y="7094"/>
                    </a:lnTo>
                    <a:lnTo>
                      <a:pt x="4499" y="7199"/>
                    </a:lnTo>
                    <a:lnTo>
                      <a:pt x="4750" y="7303"/>
                    </a:lnTo>
                    <a:lnTo>
                      <a:pt x="4855" y="7282"/>
                    </a:lnTo>
                    <a:lnTo>
                      <a:pt x="4855" y="7136"/>
                    </a:lnTo>
                    <a:lnTo>
                      <a:pt x="4918" y="7073"/>
                    </a:lnTo>
                    <a:lnTo>
                      <a:pt x="4918" y="6927"/>
                    </a:lnTo>
                    <a:lnTo>
                      <a:pt x="4813" y="6801"/>
                    </a:lnTo>
                    <a:lnTo>
                      <a:pt x="4918" y="6508"/>
                    </a:lnTo>
                    <a:lnTo>
                      <a:pt x="5022" y="6403"/>
                    </a:lnTo>
                    <a:lnTo>
                      <a:pt x="5022" y="6362"/>
                    </a:lnTo>
                    <a:lnTo>
                      <a:pt x="5043" y="6362"/>
                    </a:lnTo>
                    <a:lnTo>
                      <a:pt x="5043" y="6341"/>
                    </a:lnTo>
                    <a:lnTo>
                      <a:pt x="4960" y="623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2" name="Google Shape;2902;p60"/>
            <p:cNvGrpSpPr/>
            <p:nvPr/>
          </p:nvGrpSpPr>
          <p:grpSpPr>
            <a:xfrm>
              <a:off x="3750475" y="2481850"/>
              <a:ext cx="85125" cy="51800"/>
              <a:chOff x="3750475" y="2481850"/>
              <a:chExt cx="85125" cy="51800"/>
            </a:xfrm>
          </p:grpSpPr>
          <p:sp>
            <p:nvSpPr>
              <p:cNvPr id="2903" name="Google Shape;2903;p60"/>
              <p:cNvSpPr/>
              <p:nvPr/>
            </p:nvSpPr>
            <p:spPr>
              <a:xfrm>
                <a:off x="3762125" y="2492625"/>
                <a:ext cx="64900" cy="36650"/>
              </a:xfrm>
              <a:custGeom>
                <a:rect b="b" l="l" r="r" t="t"/>
                <a:pathLst>
                  <a:path extrusionOk="0" h="1466" w="2596">
                    <a:moveTo>
                      <a:pt x="1507" y="1"/>
                    </a:moveTo>
                    <a:lnTo>
                      <a:pt x="1361" y="64"/>
                    </a:lnTo>
                    <a:lnTo>
                      <a:pt x="1402" y="105"/>
                    </a:lnTo>
                    <a:lnTo>
                      <a:pt x="1340" y="189"/>
                    </a:lnTo>
                    <a:lnTo>
                      <a:pt x="1214" y="126"/>
                    </a:lnTo>
                    <a:lnTo>
                      <a:pt x="1109" y="189"/>
                    </a:lnTo>
                    <a:lnTo>
                      <a:pt x="1005" y="168"/>
                    </a:lnTo>
                    <a:lnTo>
                      <a:pt x="817" y="210"/>
                    </a:lnTo>
                    <a:lnTo>
                      <a:pt x="712" y="210"/>
                    </a:lnTo>
                    <a:lnTo>
                      <a:pt x="691" y="126"/>
                    </a:lnTo>
                    <a:lnTo>
                      <a:pt x="565" y="126"/>
                    </a:lnTo>
                    <a:lnTo>
                      <a:pt x="482" y="231"/>
                    </a:lnTo>
                    <a:lnTo>
                      <a:pt x="607" y="294"/>
                    </a:lnTo>
                    <a:lnTo>
                      <a:pt x="607" y="398"/>
                    </a:lnTo>
                    <a:lnTo>
                      <a:pt x="503" y="440"/>
                    </a:lnTo>
                    <a:lnTo>
                      <a:pt x="398" y="608"/>
                    </a:lnTo>
                    <a:lnTo>
                      <a:pt x="314" y="628"/>
                    </a:lnTo>
                    <a:lnTo>
                      <a:pt x="168" y="859"/>
                    </a:lnTo>
                    <a:lnTo>
                      <a:pt x="147" y="1047"/>
                    </a:lnTo>
                    <a:lnTo>
                      <a:pt x="147" y="1152"/>
                    </a:lnTo>
                    <a:lnTo>
                      <a:pt x="84" y="1152"/>
                    </a:lnTo>
                    <a:lnTo>
                      <a:pt x="0" y="1173"/>
                    </a:lnTo>
                    <a:lnTo>
                      <a:pt x="42" y="1277"/>
                    </a:lnTo>
                    <a:lnTo>
                      <a:pt x="147" y="1277"/>
                    </a:lnTo>
                    <a:lnTo>
                      <a:pt x="293" y="1235"/>
                    </a:lnTo>
                    <a:lnTo>
                      <a:pt x="252" y="1068"/>
                    </a:lnTo>
                    <a:lnTo>
                      <a:pt x="314" y="1026"/>
                    </a:lnTo>
                    <a:lnTo>
                      <a:pt x="482" y="1026"/>
                    </a:lnTo>
                    <a:lnTo>
                      <a:pt x="524" y="1131"/>
                    </a:lnTo>
                    <a:lnTo>
                      <a:pt x="586" y="1277"/>
                    </a:lnTo>
                    <a:lnTo>
                      <a:pt x="670" y="1340"/>
                    </a:lnTo>
                    <a:lnTo>
                      <a:pt x="670" y="1424"/>
                    </a:lnTo>
                    <a:lnTo>
                      <a:pt x="796" y="1465"/>
                    </a:lnTo>
                    <a:lnTo>
                      <a:pt x="1026" y="1319"/>
                    </a:lnTo>
                    <a:lnTo>
                      <a:pt x="1151" y="1361"/>
                    </a:lnTo>
                    <a:lnTo>
                      <a:pt x="1361" y="1026"/>
                    </a:lnTo>
                    <a:lnTo>
                      <a:pt x="1507" y="1110"/>
                    </a:lnTo>
                    <a:lnTo>
                      <a:pt x="1507" y="1235"/>
                    </a:lnTo>
                    <a:lnTo>
                      <a:pt x="1674" y="1319"/>
                    </a:lnTo>
                    <a:lnTo>
                      <a:pt x="1737" y="1445"/>
                    </a:lnTo>
                    <a:lnTo>
                      <a:pt x="1842" y="1235"/>
                    </a:lnTo>
                    <a:lnTo>
                      <a:pt x="1842" y="1068"/>
                    </a:lnTo>
                    <a:lnTo>
                      <a:pt x="2093" y="1131"/>
                    </a:lnTo>
                    <a:lnTo>
                      <a:pt x="2197" y="1131"/>
                    </a:lnTo>
                    <a:lnTo>
                      <a:pt x="2302" y="1214"/>
                    </a:lnTo>
                    <a:lnTo>
                      <a:pt x="2302" y="1005"/>
                    </a:lnTo>
                    <a:lnTo>
                      <a:pt x="2553" y="942"/>
                    </a:lnTo>
                    <a:lnTo>
                      <a:pt x="2490" y="754"/>
                    </a:lnTo>
                    <a:lnTo>
                      <a:pt x="2595" y="628"/>
                    </a:lnTo>
                    <a:lnTo>
                      <a:pt x="2553" y="524"/>
                    </a:lnTo>
                    <a:lnTo>
                      <a:pt x="2469" y="524"/>
                    </a:lnTo>
                    <a:lnTo>
                      <a:pt x="2365" y="628"/>
                    </a:lnTo>
                    <a:lnTo>
                      <a:pt x="2260" y="503"/>
                    </a:lnTo>
                    <a:lnTo>
                      <a:pt x="2177" y="524"/>
                    </a:lnTo>
                    <a:lnTo>
                      <a:pt x="2030" y="524"/>
                    </a:lnTo>
                    <a:lnTo>
                      <a:pt x="1988" y="440"/>
                    </a:lnTo>
                    <a:lnTo>
                      <a:pt x="2030" y="398"/>
                    </a:lnTo>
                    <a:lnTo>
                      <a:pt x="2030" y="294"/>
                    </a:lnTo>
                    <a:lnTo>
                      <a:pt x="1884" y="210"/>
                    </a:lnTo>
                    <a:lnTo>
                      <a:pt x="1737" y="84"/>
                    </a:lnTo>
                    <a:lnTo>
                      <a:pt x="1653" y="84"/>
                    </a:lnTo>
                    <a:lnTo>
                      <a:pt x="1612" y="126"/>
                    </a:lnTo>
                    <a:lnTo>
                      <a:pt x="1528" y="105"/>
                    </a:lnTo>
                    <a:lnTo>
                      <a:pt x="150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4" name="Google Shape;2904;p60"/>
              <p:cNvSpPr/>
              <p:nvPr/>
            </p:nvSpPr>
            <p:spPr>
              <a:xfrm>
                <a:off x="3750475" y="2481850"/>
                <a:ext cx="85125" cy="51800"/>
              </a:xfrm>
              <a:custGeom>
                <a:rect b="b" l="l" r="r" t="t"/>
                <a:pathLst>
                  <a:path extrusionOk="0" h="2072" w="3405">
                    <a:moveTo>
                      <a:pt x="1095" y="286"/>
                    </a:moveTo>
                    <a:lnTo>
                      <a:pt x="0" y="1667"/>
                    </a:lnTo>
                    <a:lnTo>
                      <a:pt x="547" y="2072"/>
                    </a:lnTo>
                    <a:lnTo>
                      <a:pt x="1214" y="1858"/>
                    </a:lnTo>
                    <a:lnTo>
                      <a:pt x="1881" y="1262"/>
                    </a:lnTo>
                    <a:lnTo>
                      <a:pt x="2976" y="1286"/>
                    </a:lnTo>
                    <a:lnTo>
                      <a:pt x="3405" y="786"/>
                    </a:lnTo>
                    <a:lnTo>
                      <a:pt x="216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05" name="Google Shape;2905;p60"/>
            <p:cNvGrpSpPr/>
            <p:nvPr/>
          </p:nvGrpSpPr>
          <p:grpSpPr>
            <a:xfrm>
              <a:off x="3627175" y="2432450"/>
              <a:ext cx="172100" cy="169075"/>
              <a:chOff x="3627175" y="2432450"/>
              <a:chExt cx="172100" cy="169075"/>
            </a:xfrm>
          </p:grpSpPr>
          <p:sp>
            <p:nvSpPr>
              <p:cNvPr id="2906" name="Google Shape;2906;p60"/>
              <p:cNvSpPr/>
              <p:nvPr/>
            </p:nvSpPr>
            <p:spPr>
              <a:xfrm>
                <a:off x="3627175" y="2433000"/>
                <a:ext cx="164800" cy="156950"/>
              </a:xfrm>
              <a:custGeom>
                <a:rect b="b" l="l" r="r" t="t"/>
                <a:pathLst>
                  <a:path extrusionOk="0" h="6278" w="6592">
                    <a:moveTo>
                      <a:pt x="3829" y="0"/>
                    </a:moveTo>
                    <a:lnTo>
                      <a:pt x="3808" y="42"/>
                    </a:lnTo>
                    <a:lnTo>
                      <a:pt x="3599" y="105"/>
                    </a:lnTo>
                    <a:lnTo>
                      <a:pt x="3578" y="63"/>
                    </a:lnTo>
                    <a:lnTo>
                      <a:pt x="3390" y="168"/>
                    </a:lnTo>
                    <a:lnTo>
                      <a:pt x="3369" y="272"/>
                    </a:lnTo>
                    <a:lnTo>
                      <a:pt x="3390" y="398"/>
                    </a:lnTo>
                    <a:lnTo>
                      <a:pt x="3348" y="607"/>
                    </a:lnTo>
                    <a:lnTo>
                      <a:pt x="3181" y="796"/>
                    </a:lnTo>
                    <a:lnTo>
                      <a:pt x="3181" y="837"/>
                    </a:lnTo>
                    <a:lnTo>
                      <a:pt x="2992" y="900"/>
                    </a:lnTo>
                    <a:lnTo>
                      <a:pt x="2888" y="900"/>
                    </a:lnTo>
                    <a:lnTo>
                      <a:pt x="2783" y="879"/>
                    </a:lnTo>
                    <a:lnTo>
                      <a:pt x="2574" y="1005"/>
                    </a:lnTo>
                    <a:lnTo>
                      <a:pt x="2532" y="1089"/>
                    </a:lnTo>
                    <a:lnTo>
                      <a:pt x="2574" y="1151"/>
                    </a:lnTo>
                    <a:lnTo>
                      <a:pt x="2658" y="1193"/>
                    </a:lnTo>
                    <a:lnTo>
                      <a:pt x="2532" y="1298"/>
                    </a:lnTo>
                    <a:lnTo>
                      <a:pt x="2365" y="1319"/>
                    </a:lnTo>
                    <a:lnTo>
                      <a:pt x="2134" y="1298"/>
                    </a:lnTo>
                    <a:lnTo>
                      <a:pt x="2030" y="1235"/>
                    </a:lnTo>
                    <a:lnTo>
                      <a:pt x="1946" y="1298"/>
                    </a:lnTo>
                    <a:lnTo>
                      <a:pt x="1925" y="1214"/>
                    </a:lnTo>
                    <a:lnTo>
                      <a:pt x="1841" y="1151"/>
                    </a:lnTo>
                    <a:lnTo>
                      <a:pt x="1883" y="1047"/>
                    </a:lnTo>
                    <a:lnTo>
                      <a:pt x="1800" y="1026"/>
                    </a:lnTo>
                    <a:lnTo>
                      <a:pt x="1695" y="1047"/>
                    </a:lnTo>
                    <a:lnTo>
                      <a:pt x="1569" y="1047"/>
                    </a:lnTo>
                    <a:lnTo>
                      <a:pt x="1507" y="1026"/>
                    </a:lnTo>
                    <a:lnTo>
                      <a:pt x="1528" y="1151"/>
                    </a:lnTo>
                    <a:lnTo>
                      <a:pt x="1507" y="1214"/>
                    </a:lnTo>
                    <a:lnTo>
                      <a:pt x="1716" y="1402"/>
                    </a:lnTo>
                    <a:lnTo>
                      <a:pt x="1674" y="1444"/>
                    </a:lnTo>
                    <a:lnTo>
                      <a:pt x="1695" y="1528"/>
                    </a:lnTo>
                    <a:lnTo>
                      <a:pt x="1695" y="1633"/>
                    </a:lnTo>
                    <a:lnTo>
                      <a:pt x="1737" y="1716"/>
                    </a:lnTo>
                    <a:lnTo>
                      <a:pt x="1737" y="1821"/>
                    </a:lnTo>
                    <a:lnTo>
                      <a:pt x="1569" y="1779"/>
                    </a:lnTo>
                    <a:lnTo>
                      <a:pt x="1465" y="1821"/>
                    </a:lnTo>
                    <a:lnTo>
                      <a:pt x="1381" y="1779"/>
                    </a:lnTo>
                    <a:lnTo>
                      <a:pt x="1277" y="1821"/>
                    </a:lnTo>
                    <a:lnTo>
                      <a:pt x="1256" y="1758"/>
                    </a:lnTo>
                    <a:lnTo>
                      <a:pt x="1109" y="1863"/>
                    </a:lnTo>
                    <a:lnTo>
                      <a:pt x="963" y="1653"/>
                    </a:lnTo>
                    <a:lnTo>
                      <a:pt x="858" y="1633"/>
                    </a:lnTo>
                    <a:lnTo>
                      <a:pt x="733" y="1653"/>
                    </a:lnTo>
                    <a:lnTo>
                      <a:pt x="628" y="1758"/>
                    </a:lnTo>
                    <a:lnTo>
                      <a:pt x="565" y="1737"/>
                    </a:lnTo>
                    <a:lnTo>
                      <a:pt x="481" y="1779"/>
                    </a:lnTo>
                    <a:lnTo>
                      <a:pt x="440" y="1758"/>
                    </a:lnTo>
                    <a:lnTo>
                      <a:pt x="335" y="1758"/>
                    </a:lnTo>
                    <a:lnTo>
                      <a:pt x="251" y="1842"/>
                    </a:lnTo>
                    <a:lnTo>
                      <a:pt x="63" y="1863"/>
                    </a:lnTo>
                    <a:lnTo>
                      <a:pt x="0" y="1946"/>
                    </a:lnTo>
                    <a:lnTo>
                      <a:pt x="42" y="2030"/>
                    </a:lnTo>
                    <a:lnTo>
                      <a:pt x="147" y="1988"/>
                    </a:lnTo>
                    <a:lnTo>
                      <a:pt x="251" y="2030"/>
                    </a:lnTo>
                    <a:lnTo>
                      <a:pt x="272" y="2051"/>
                    </a:lnTo>
                    <a:lnTo>
                      <a:pt x="272" y="2051"/>
                    </a:lnTo>
                    <a:lnTo>
                      <a:pt x="147" y="2030"/>
                    </a:lnTo>
                    <a:lnTo>
                      <a:pt x="105" y="2051"/>
                    </a:lnTo>
                    <a:lnTo>
                      <a:pt x="126" y="2156"/>
                    </a:lnTo>
                    <a:lnTo>
                      <a:pt x="168" y="2072"/>
                    </a:lnTo>
                    <a:lnTo>
                      <a:pt x="230" y="2093"/>
                    </a:lnTo>
                    <a:lnTo>
                      <a:pt x="251" y="2177"/>
                    </a:lnTo>
                    <a:lnTo>
                      <a:pt x="209" y="2197"/>
                    </a:lnTo>
                    <a:lnTo>
                      <a:pt x="105" y="2239"/>
                    </a:lnTo>
                    <a:lnTo>
                      <a:pt x="105" y="2260"/>
                    </a:lnTo>
                    <a:lnTo>
                      <a:pt x="209" y="2260"/>
                    </a:lnTo>
                    <a:lnTo>
                      <a:pt x="230" y="2386"/>
                    </a:lnTo>
                    <a:lnTo>
                      <a:pt x="230" y="2469"/>
                    </a:lnTo>
                    <a:lnTo>
                      <a:pt x="335" y="2386"/>
                    </a:lnTo>
                    <a:lnTo>
                      <a:pt x="481" y="2386"/>
                    </a:lnTo>
                    <a:lnTo>
                      <a:pt x="670" y="2469"/>
                    </a:lnTo>
                    <a:lnTo>
                      <a:pt x="733" y="2511"/>
                    </a:lnTo>
                    <a:lnTo>
                      <a:pt x="774" y="2511"/>
                    </a:lnTo>
                    <a:lnTo>
                      <a:pt x="900" y="2595"/>
                    </a:lnTo>
                    <a:lnTo>
                      <a:pt x="1005" y="2511"/>
                    </a:lnTo>
                    <a:lnTo>
                      <a:pt x="1067" y="2553"/>
                    </a:lnTo>
                    <a:lnTo>
                      <a:pt x="1046" y="2595"/>
                    </a:lnTo>
                    <a:lnTo>
                      <a:pt x="1067" y="2658"/>
                    </a:lnTo>
                    <a:lnTo>
                      <a:pt x="1172" y="2595"/>
                    </a:lnTo>
                    <a:lnTo>
                      <a:pt x="1214" y="2658"/>
                    </a:lnTo>
                    <a:lnTo>
                      <a:pt x="1172" y="2762"/>
                    </a:lnTo>
                    <a:lnTo>
                      <a:pt x="1214" y="2825"/>
                    </a:lnTo>
                    <a:lnTo>
                      <a:pt x="1297" y="2825"/>
                    </a:lnTo>
                    <a:lnTo>
                      <a:pt x="1402" y="2783"/>
                    </a:lnTo>
                    <a:lnTo>
                      <a:pt x="1528" y="2783"/>
                    </a:lnTo>
                    <a:lnTo>
                      <a:pt x="1611" y="2888"/>
                    </a:lnTo>
                    <a:lnTo>
                      <a:pt x="1507" y="2825"/>
                    </a:lnTo>
                    <a:lnTo>
                      <a:pt x="1402" y="2825"/>
                    </a:lnTo>
                    <a:lnTo>
                      <a:pt x="1360" y="2930"/>
                    </a:lnTo>
                    <a:lnTo>
                      <a:pt x="1402" y="2972"/>
                    </a:lnTo>
                    <a:lnTo>
                      <a:pt x="1423" y="3076"/>
                    </a:lnTo>
                    <a:lnTo>
                      <a:pt x="1381" y="3181"/>
                    </a:lnTo>
                    <a:lnTo>
                      <a:pt x="1402" y="3244"/>
                    </a:lnTo>
                    <a:lnTo>
                      <a:pt x="1486" y="3244"/>
                    </a:lnTo>
                    <a:lnTo>
                      <a:pt x="1632" y="3432"/>
                    </a:lnTo>
                    <a:lnTo>
                      <a:pt x="1779" y="3453"/>
                    </a:lnTo>
                    <a:lnTo>
                      <a:pt x="1904" y="3537"/>
                    </a:lnTo>
                    <a:lnTo>
                      <a:pt x="1904" y="3641"/>
                    </a:lnTo>
                    <a:lnTo>
                      <a:pt x="1946" y="3725"/>
                    </a:lnTo>
                    <a:lnTo>
                      <a:pt x="1904" y="3830"/>
                    </a:lnTo>
                    <a:lnTo>
                      <a:pt x="1883" y="3850"/>
                    </a:lnTo>
                    <a:lnTo>
                      <a:pt x="1841" y="3934"/>
                    </a:lnTo>
                    <a:lnTo>
                      <a:pt x="1946" y="3955"/>
                    </a:lnTo>
                    <a:lnTo>
                      <a:pt x="2134" y="4081"/>
                    </a:lnTo>
                    <a:lnTo>
                      <a:pt x="2260" y="4436"/>
                    </a:lnTo>
                    <a:lnTo>
                      <a:pt x="2260" y="4436"/>
                    </a:lnTo>
                    <a:lnTo>
                      <a:pt x="2113" y="4269"/>
                    </a:lnTo>
                    <a:lnTo>
                      <a:pt x="2093" y="4143"/>
                    </a:lnTo>
                    <a:lnTo>
                      <a:pt x="1946" y="4081"/>
                    </a:lnTo>
                    <a:lnTo>
                      <a:pt x="1904" y="4122"/>
                    </a:lnTo>
                    <a:lnTo>
                      <a:pt x="1841" y="4394"/>
                    </a:lnTo>
                    <a:lnTo>
                      <a:pt x="1841" y="4604"/>
                    </a:lnTo>
                    <a:lnTo>
                      <a:pt x="1946" y="4687"/>
                    </a:lnTo>
                    <a:lnTo>
                      <a:pt x="1883" y="4750"/>
                    </a:lnTo>
                    <a:lnTo>
                      <a:pt x="1841" y="5127"/>
                    </a:lnTo>
                    <a:lnTo>
                      <a:pt x="1737" y="5482"/>
                    </a:lnTo>
                    <a:lnTo>
                      <a:pt x="1590" y="5545"/>
                    </a:lnTo>
                    <a:lnTo>
                      <a:pt x="1695" y="5608"/>
                    </a:lnTo>
                    <a:lnTo>
                      <a:pt x="1716" y="5629"/>
                    </a:lnTo>
                    <a:lnTo>
                      <a:pt x="1779" y="5629"/>
                    </a:lnTo>
                    <a:lnTo>
                      <a:pt x="1800" y="5754"/>
                    </a:lnTo>
                    <a:lnTo>
                      <a:pt x="1800" y="5859"/>
                    </a:lnTo>
                    <a:lnTo>
                      <a:pt x="1946" y="5838"/>
                    </a:lnTo>
                    <a:lnTo>
                      <a:pt x="2197" y="5922"/>
                    </a:lnTo>
                    <a:lnTo>
                      <a:pt x="2302" y="6047"/>
                    </a:lnTo>
                    <a:lnTo>
                      <a:pt x="2406" y="6006"/>
                    </a:lnTo>
                    <a:lnTo>
                      <a:pt x="2532" y="6131"/>
                    </a:lnTo>
                    <a:lnTo>
                      <a:pt x="2678" y="6131"/>
                    </a:lnTo>
                    <a:lnTo>
                      <a:pt x="2762" y="6152"/>
                    </a:lnTo>
                    <a:lnTo>
                      <a:pt x="2867" y="6047"/>
                    </a:lnTo>
                    <a:lnTo>
                      <a:pt x="3139" y="6047"/>
                    </a:lnTo>
                    <a:lnTo>
                      <a:pt x="3243" y="6110"/>
                    </a:lnTo>
                    <a:lnTo>
                      <a:pt x="3390" y="6068"/>
                    </a:lnTo>
                    <a:lnTo>
                      <a:pt x="3557" y="6173"/>
                    </a:lnTo>
                    <a:lnTo>
                      <a:pt x="3829" y="6152"/>
                    </a:lnTo>
                    <a:lnTo>
                      <a:pt x="4018" y="6257"/>
                    </a:lnTo>
                    <a:lnTo>
                      <a:pt x="4101" y="6278"/>
                    </a:lnTo>
                    <a:lnTo>
                      <a:pt x="4101" y="6236"/>
                    </a:lnTo>
                    <a:lnTo>
                      <a:pt x="4038" y="6068"/>
                    </a:lnTo>
                    <a:lnTo>
                      <a:pt x="4101" y="5859"/>
                    </a:lnTo>
                    <a:lnTo>
                      <a:pt x="4101" y="5796"/>
                    </a:lnTo>
                    <a:lnTo>
                      <a:pt x="4227" y="5650"/>
                    </a:lnTo>
                    <a:lnTo>
                      <a:pt x="4436" y="5441"/>
                    </a:lnTo>
                    <a:lnTo>
                      <a:pt x="4499" y="5441"/>
                    </a:lnTo>
                    <a:lnTo>
                      <a:pt x="4562" y="5503"/>
                    </a:lnTo>
                    <a:lnTo>
                      <a:pt x="4708" y="5503"/>
                    </a:lnTo>
                    <a:lnTo>
                      <a:pt x="4834" y="5587"/>
                    </a:lnTo>
                    <a:lnTo>
                      <a:pt x="4938" y="5587"/>
                    </a:lnTo>
                    <a:lnTo>
                      <a:pt x="5022" y="5524"/>
                    </a:lnTo>
                    <a:lnTo>
                      <a:pt x="5085" y="5503"/>
                    </a:lnTo>
                    <a:lnTo>
                      <a:pt x="5461" y="5734"/>
                    </a:lnTo>
                    <a:lnTo>
                      <a:pt x="5545" y="5817"/>
                    </a:lnTo>
                    <a:lnTo>
                      <a:pt x="5796" y="5817"/>
                    </a:lnTo>
                    <a:lnTo>
                      <a:pt x="5901" y="5734"/>
                    </a:lnTo>
                    <a:lnTo>
                      <a:pt x="5880" y="5692"/>
                    </a:lnTo>
                    <a:lnTo>
                      <a:pt x="5984" y="5545"/>
                    </a:lnTo>
                    <a:lnTo>
                      <a:pt x="6340" y="5294"/>
                    </a:lnTo>
                    <a:lnTo>
                      <a:pt x="6382" y="5273"/>
                    </a:lnTo>
                    <a:lnTo>
                      <a:pt x="6319" y="5169"/>
                    </a:lnTo>
                    <a:lnTo>
                      <a:pt x="6403" y="4980"/>
                    </a:lnTo>
                    <a:lnTo>
                      <a:pt x="6235" y="4980"/>
                    </a:lnTo>
                    <a:lnTo>
                      <a:pt x="6068" y="4855"/>
                    </a:lnTo>
                    <a:lnTo>
                      <a:pt x="6026" y="4562"/>
                    </a:lnTo>
                    <a:lnTo>
                      <a:pt x="5880" y="4394"/>
                    </a:lnTo>
                    <a:lnTo>
                      <a:pt x="5963" y="4332"/>
                    </a:lnTo>
                    <a:lnTo>
                      <a:pt x="6089" y="4290"/>
                    </a:lnTo>
                    <a:lnTo>
                      <a:pt x="6131" y="4122"/>
                    </a:lnTo>
                    <a:lnTo>
                      <a:pt x="6026" y="4018"/>
                    </a:lnTo>
                    <a:lnTo>
                      <a:pt x="6005" y="3850"/>
                    </a:lnTo>
                    <a:lnTo>
                      <a:pt x="6068" y="3809"/>
                    </a:lnTo>
                    <a:lnTo>
                      <a:pt x="6068" y="3725"/>
                    </a:lnTo>
                    <a:lnTo>
                      <a:pt x="5984" y="3662"/>
                    </a:lnTo>
                    <a:lnTo>
                      <a:pt x="5922" y="3516"/>
                    </a:lnTo>
                    <a:lnTo>
                      <a:pt x="5880" y="3411"/>
                    </a:lnTo>
                    <a:lnTo>
                      <a:pt x="5712" y="3411"/>
                    </a:lnTo>
                    <a:lnTo>
                      <a:pt x="5650" y="3453"/>
                    </a:lnTo>
                    <a:lnTo>
                      <a:pt x="5691" y="3620"/>
                    </a:lnTo>
                    <a:lnTo>
                      <a:pt x="5545" y="3662"/>
                    </a:lnTo>
                    <a:lnTo>
                      <a:pt x="5440" y="3662"/>
                    </a:lnTo>
                    <a:lnTo>
                      <a:pt x="5398" y="3558"/>
                    </a:lnTo>
                    <a:lnTo>
                      <a:pt x="5482" y="3537"/>
                    </a:lnTo>
                    <a:lnTo>
                      <a:pt x="5545" y="3537"/>
                    </a:lnTo>
                    <a:lnTo>
                      <a:pt x="5545" y="3432"/>
                    </a:lnTo>
                    <a:lnTo>
                      <a:pt x="5566" y="3244"/>
                    </a:lnTo>
                    <a:lnTo>
                      <a:pt x="5712" y="3013"/>
                    </a:lnTo>
                    <a:lnTo>
                      <a:pt x="5796" y="2993"/>
                    </a:lnTo>
                    <a:lnTo>
                      <a:pt x="5901" y="2825"/>
                    </a:lnTo>
                    <a:lnTo>
                      <a:pt x="6005" y="2783"/>
                    </a:lnTo>
                    <a:lnTo>
                      <a:pt x="6005" y="2679"/>
                    </a:lnTo>
                    <a:lnTo>
                      <a:pt x="5880" y="2616"/>
                    </a:lnTo>
                    <a:lnTo>
                      <a:pt x="5963" y="2511"/>
                    </a:lnTo>
                    <a:lnTo>
                      <a:pt x="6089" y="2511"/>
                    </a:lnTo>
                    <a:lnTo>
                      <a:pt x="6110" y="2595"/>
                    </a:lnTo>
                    <a:lnTo>
                      <a:pt x="6215" y="2595"/>
                    </a:lnTo>
                    <a:lnTo>
                      <a:pt x="6403" y="2553"/>
                    </a:lnTo>
                    <a:lnTo>
                      <a:pt x="6340" y="2449"/>
                    </a:lnTo>
                    <a:lnTo>
                      <a:pt x="6235" y="2365"/>
                    </a:lnTo>
                    <a:lnTo>
                      <a:pt x="6235" y="2197"/>
                    </a:lnTo>
                    <a:lnTo>
                      <a:pt x="6298" y="2030"/>
                    </a:lnTo>
                    <a:lnTo>
                      <a:pt x="6382" y="1946"/>
                    </a:lnTo>
                    <a:lnTo>
                      <a:pt x="6382" y="1842"/>
                    </a:lnTo>
                    <a:lnTo>
                      <a:pt x="6445" y="1674"/>
                    </a:lnTo>
                    <a:lnTo>
                      <a:pt x="6591" y="1549"/>
                    </a:lnTo>
                    <a:lnTo>
                      <a:pt x="6445" y="1465"/>
                    </a:lnTo>
                    <a:lnTo>
                      <a:pt x="6340" y="1465"/>
                    </a:lnTo>
                    <a:lnTo>
                      <a:pt x="6215" y="1402"/>
                    </a:lnTo>
                    <a:lnTo>
                      <a:pt x="6110" y="1444"/>
                    </a:lnTo>
                    <a:lnTo>
                      <a:pt x="6026" y="1402"/>
                    </a:lnTo>
                    <a:lnTo>
                      <a:pt x="5922" y="1402"/>
                    </a:lnTo>
                    <a:lnTo>
                      <a:pt x="5859" y="1444"/>
                    </a:lnTo>
                    <a:lnTo>
                      <a:pt x="5754" y="1361"/>
                    </a:lnTo>
                    <a:lnTo>
                      <a:pt x="5754" y="1298"/>
                    </a:lnTo>
                    <a:lnTo>
                      <a:pt x="5650" y="1214"/>
                    </a:lnTo>
                    <a:lnTo>
                      <a:pt x="5566" y="1235"/>
                    </a:lnTo>
                    <a:lnTo>
                      <a:pt x="5398" y="1193"/>
                    </a:lnTo>
                    <a:lnTo>
                      <a:pt x="5357" y="1089"/>
                    </a:lnTo>
                    <a:lnTo>
                      <a:pt x="5252" y="1089"/>
                    </a:lnTo>
                    <a:lnTo>
                      <a:pt x="5189" y="1130"/>
                    </a:lnTo>
                    <a:lnTo>
                      <a:pt x="5085" y="1047"/>
                    </a:lnTo>
                    <a:lnTo>
                      <a:pt x="4980" y="1026"/>
                    </a:lnTo>
                    <a:lnTo>
                      <a:pt x="4854" y="879"/>
                    </a:lnTo>
                    <a:lnTo>
                      <a:pt x="4771" y="837"/>
                    </a:lnTo>
                    <a:lnTo>
                      <a:pt x="4729" y="796"/>
                    </a:lnTo>
                    <a:lnTo>
                      <a:pt x="4645" y="796"/>
                    </a:lnTo>
                    <a:lnTo>
                      <a:pt x="4603" y="837"/>
                    </a:lnTo>
                    <a:lnTo>
                      <a:pt x="4457" y="775"/>
                    </a:lnTo>
                    <a:lnTo>
                      <a:pt x="4457" y="607"/>
                    </a:lnTo>
                    <a:lnTo>
                      <a:pt x="4394" y="586"/>
                    </a:lnTo>
                    <a:lnTo>
                      <a:pt x="4310" y="524"/>
                    </a:lnTo>
                    <a:lnTo>
                      <a:pt x="4227" y="524"/>
                    </a:lnTo>
                    <a:lnTo>
                      <a:pt x="4080" y="398"/>
                    </a:lnTo>
                    <a:lnTo>
                      <a:pt x="4038" y="293"/>
                    </a:lnTo>
                    <a:lnTo>
                      <a:pt x="3913" y="252"/>
                    </a:lnTo>
                    <a:lnTo>
                      <a:pt x="3892" y="63"/>
                    </a:lnTo>
                    <a:lnTo>
                      <a:pt x="382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07" name="Google Shape;2907;p60"/>
              <p:cNvSpPr/>
              <p:nvPr/>
            </p:nvSpPr>
            <p:spPr>
              <a:xfrm>
                <a:off x="3658200" y="2557475"/>
                <a:ext cx="70850" cy="44050"/>
              </a:xfrm>
              <a:custGeom>
                <a:rect b="b" l="l" r="r" t="t"/>
                <a:pathLst>
                  <a:path extrusionOk="0" h="1762" w="2834">
                    <a:moveTo>
                      <a:pt x="571" y="595"/>
                    </a:moveTo>
                    <a:lnTo>
                      <a:pt x="0" y="1119"/>
                    </a:lnTo>
                    <a:lnTo>
                      <a:pt x="1833" y="1762"/>
                    </a:lnTo>
                    <a:lnTo>
                      <a:pt x="2714" y="1476"/>
                    </a:lnTo>
                    <a:lnTo>
                      <a:pt x="2834" y="1071"/>
                    </a:lnTo>
                    <a:lnTo>
                      <a:pt x="183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08" name="Google Shape;2908;p60"/>
              <p:cNvSpPr/>
              <p:nvPr/>
            </p:nvSpPr>
            <p:spPr>
              <a:xfrm>
                <a:off x="3719525" y="2432450"/>
                <a:ext cx="79750" cy="89900"/>
              </a:xfrm>
              <a:custGeom>
                <a:rect b="b" l="l" r="r" t="t"/>
                <a:pathLst>
                  <a:path extrusionOk="0" h="3596" w="3190">
                    <a:moveTo>
                      <a:pt x="0" y="167"/>
                    </a:moveTo>
                    <a:lnTo>
                      <a:pt x="261" y="0"/>
                    </a:lnTo>
                    <a:lnTo>
                      <a:pt x="1619" y="1095"/>
                    </a:lnTo>
                    <a:lnTo>
                      <a:pt x="2381" y="1286"/>
                    </a:lnTo>
                    <a:lnTo>
                      <a:pt x="3190" y="1429"/>
                    </a:lnTo>
                    <a:lnTo>
                      <a:pt x="2809" y="2595"/>
                    </a:lnTo>
                    <a:lnTo>
                      <a:pt x="2071" y="2429"/>
                    </a:lnTo>
                    <a:lnTo>
                      <a:pt x="1524" y="359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09" name="Google Shape;2909;p60"/>
            <p:cNvGrpSpPr/>
            <p:nvPr/>
          </p:nvGrpSpPr>
          <p:grpSpPr>
            <a:xfrm>
              <a:off x="3561536" y="2585450"/>
              <a:ext cx="61539" cy="99045"/>
              <a:chOff x="3561536" y="2585450"/>
              <a:chExt cx="61539" cy="99045"/>
            </a:xfrm>
          </p:grpSpPr>
          <p:sp>
            <p:nvSpPr>
              <p:cNvPr id="2910" name="Google Shape;2910;p60"/>
              <p:cNvSpPr/>
              <p:nvPr/>
            </p:nvSpPr>
            <p:spPr>
              <a:xfrm rot="192277">
                <a:off x="3564002" y="2593849"/>
                <a:ext cx="44498" cy="89472"/>
              </a:xfrm>
              <a:custGeom>
                <a:rect b="b" l="l" r="r" t="t"/>
                <a:pathLst>
                  <a:path extrusionOk="0" h="3579" w="1780">
                    <a:moveTo>
                      <a:pt x="628" y="1"/>
                    </a:moveTo>
                    <a:lnTo>
                      <a:pt x="356" y="22"/>
                    </a:lnTo>
                    <a:lnTo>
                      <a:pt x="377" y="147"/>
                    </a:lnTo>
                    <a:lnTo>
                      <a:pt x="461" y="357"/>
                    </a:lnTo>
                    <a:lnTo>
                      <a:pt x="440" y="712"/>
                    </a:lnTo>
                    <a:lnTo>
                      <a:pt x="440" y="775"/>
                    </a:lnTo>
                    <a:lnTo>
                      <a:pt x="419" y="943"/>
                    </a:lnTo>
                    <a:lnTo>
                      <a:pt x="482" y="1026"/>
                    </a:lnTo>
                    <a:lnTo>
                      <a:pt x="440" y="1131"/>
                    </a:lnTo>
                    <a:lnTo>
                      <a:pt x="356" y="1256"/>
                    </a:lnTo>
                    <a:lnTo>
                      <a:pt x="356" y="1445"/>
                    </a:lnTo>
                    <a:lnTo>
                      <a:pt x="231" y="1654"/>
                    </a:lnTo>
                    <a:lnTo>
                      <a:pt x="231" y="1759"/>
                    </a:lnTo>
                    <a:lnTo>
                      <a:pt x="64" y="1968"/>
                    </a:lnTo>
                    <a:lnTo>
                      <a:pt x="1" y="2303"/>
                    </a:lnTo>
                    <a:lnTo>
                      <a:pt x="1" y="2386"/>
                    </a:lnTo>
                    <a:lnTo>
                      <a:pt x="105" y="2386"/>
                    </a:lnTo>
                    <a:lnTo>
                      <a:pt x="168" y="2303"/>
                    </a:lnTo>
                    <a:lnTo>
                      <a:pt x="273" y="2219"/>
                    </a:lnTo>
                    <a:lnTo>
                      <a:pt x="252" y="2303"/>
                    </a:lnTo>
                    <a:lnTo>
                      <a:pt x="315" y="2344"/>
                    </a:lnTo>
                    <a:lnTo>
                      <a:pt x="126" y="2428"/>
                    </a:lnTo>
                    <a:lnTo>
                      <a:pt x="126" y="2554"/>
                    </a:lnTo>
                    <a:lnTo>
                      <a:pt x="168" y="2616"/>
                    </a:lnTo>
                    <a:lnTo>
                      <a:pt x="252" y="2533"/>
                    </a:lnTo>
                    <a:lnTo>
                      <a:pt x="419" y="2533"/>
                    </a:lnTo>
                    <a:lnTo>
                      <a:pt x="336" y="2616"/>
                    </a:lnTo>
                    <a:lnTo>
                      <a:pt x="377" y="2763"/>
                    </a:lnTo>
                    <a:lnTo>
                      <a:pt x="336" y="2909"/>
                    </a:lnTo>
                    <a:lnTo>
                      <a:pt x="336" y="3223"/>
                    </a:lnTo>
                    <a:lnTo>
                      <a:pt x="273" y="3432"/>
                    </a:lnTo>
                    <a:lnTo>
                      <a:pt x="231" y="3495"/>
                    </a:lnTo>
                    <a:lnTo>
                      <a:pt x="273" y="3537"/>
                    </a:lnTo>
                    <a:lnTo>
                      <a:pt x="440" y="3432"/>
                    </a:lnTo>
                    <a:lnTo>
                      <a:pt x="691" y="3495"/>
                    </a:lnTo>
                    <a:lnTo>
                      <a:pt x="796" y="3579"/>
                    </a:lnTo>
                    <a:lnTo>
                      <a:pt x="963" y="3474"/>
                    </a:lnTo>
                    <a:lnTo>
                      <a:pt x="1110" y="3474"/>
                    </a:lnTo>
                    <a:lnTo>
                      <a:pt x="1152" y="3432"/>
                    </a:lnTo>
                    <a:lnTo>
                      <a:pt x="1152" y="3286"/>
                    </a:lnTo>
                    <a:lnTo>
                      <a:pt x="1068" y="3160"/>
                    </a:lnTo>
                    <a:lnTo>
                      <a:pt x="1193" y="2909"/>
                    </a:lnTo>
                    <a:lnTo>
                      <a:pt x="1319" y="2805"/>
                    </a:lnTo>
                    <a:lnTo>
                      <a:pt x="1361" y="2658"/>
                    </a:lnTo>
                    <a:lnTo>
                      <a:pt x="1214" y="2658"/>
                    </a:lnTo>
                    <a:lnTo>
                      <a:pt x="1152" y="2512"/>
                    </a:lnTo>
                    <a:lnTo>
                      <a:pt x="1319" y="2323"/>
                    </a:lnTo>
                    <a:lnTo>
                      <a:pt x="1319" y="2093"/>
                    </a:lnTo>
                    <a:lnTo>
                      <a:pt x="1193" y="2010"/>
                    </a:lnTo>
                    <a:lnTo>
                      <a:pt x="1047" y="1717"/>
                    </a:lnTo>
                    <a:lnTo>
                      <a:pt x="1172" y="1696"/>
                    </a:lnTo>
                    <a:lnTo>
                      <a:pt x="1277" y="1696"/>
                    </a:lnTo>
                    <a:lnTo>
                      <a:pt x="1424" y="1487"/>
                    </a:lnTo>
                    <a:lnTo>
                      <a:pt x="1319" y="1382"/>
                    </a:lnTo>
                    <a:lnTo>
                      <a:pt x="1465" y="1277"/>
                    </a:lnTo>
                    <a:lnTo>
                      <a:pt x="1465" y="922"/>
                    </a:lnTo>
                    <a:lnTo>
                      <a:pt x="1424" y="754"/>
                    </a:lnTo>
                    <a:lnTo>
                      <a:pt x="1675" y="545"/>
                    </a:lnTo>
                    <a:lnTo>
                      <a:pt x="1737" y="545"/>
                    </a:lnTo>
                    <a:lnTo>
                      <a:pt x="1779" y="440"/>
                    </a:lnTo>
                    <a:lnTo>
                      <a:pt x="1675" y="252"/>
                    </a:lnTo>
                    <a:lnTo>
                      <a:pt x="1633" y="127"/>
                    </a:lnTo>
                    <a:lnTo>
                      <a:pt x="1382" y="85"/>
                    </a:lnTo>
                    <a:lnTo>
                      <a:pt x="1277" y="210"/>
                    </a:lnTo>
                    <a:lnTo>
                      <a:pt x="942" y="127"/>
                    </a:lnTo>
                    <a:lnTo>
                      <a:pt x="754" y="231"/>
                    </a:lnTo>
                    <a:lnTo>
                      <a:pt x="691" y="147"/>
                    </a:lnTo>
                    <a:lnTo>
                      <a:pt x="733" y="22"/>
                    </a:lnTo>
                    <a:lnTo>
                      <a:pt x="62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11" name="Google Shape;2911;p60"/>
              <p:cNvSpPr/>
              <p:nvPr/>
            </p:nvSpPr>
            <p:spPr>
              <a:xfrm>
                <a:off x="3580800" y="2585450"/>
                <a:ext cx="42275" cy="93450"/>
              </a:xfrm>
              <a:custGeom>
                <a:rect b="b" l="l" r="r" t="t"/>
                <a:pathLst>
                  <a:path extrusionOk="0" h="3738" w="1691">
                    <a:moveTo>
                      <a:pt x="453" y="0"/>
                    </a:moveTo>
                    <a:lnTo>
                      <a:pt x="0" y="547"/>
                    </a:lnTo>
                    <a:lnTo>
                      <a:pt x="0" y="3429"/>
                    </a:lnTo>
                    <a:lnTo>
                      <a:pt x="429" y="3738"/>
                    </a:lnTo>
                    <a:lnTo>
                      <a:pt x="1691" y="2714"/>
                    </a:lnTo>
                    <a:lnTo>
                      <a:pt x="1691" y="5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</p:grpSp>
        <p:grpSp>
          <p:nvGrpSpPr>
            <p:cNvPr id="2912" name="Google Shape;2912;p60"/>
            <p:cNvGrpSpPr/>
            <p:nvPr/>
          </p:nvGrpSpPr>
          <p:grpSpPr>
            <a:xfrm>
              <a:off x="3906325" y="1984500"/>
              <a:ext cx="156075" cy="262825"/>
              <a:chOff x="3906325" y="1984500"/>
              <a:chExt cx="156075" cy="262825"/>
            </a:xfrm>
          </p:grpSpPr>
          <p:sp>
            <p:nvSpPr>
              <p:cNvPr id="2913" name="Google Shape;2913;p60"/>
              <p:cNvSpPr/>
              <p:nvPr/>
            </p:nvSpPr>
            <p:spPr>
              <a:xfrm>
                <a:off x="3906325" y="1984500"/>
                <a:ext cx="100825" cy="124200"/>
              </a:xfrm>
              <a:custGeom>
                <a:rect b="b" l="l" r="r" t="t"/>
                <a:pathLst>
                  <a:path extrusionOk="0" h="4968" w="4033">
                    <a:moveTo>
                      <a:pt x="2901" y="4968"/>
                    </a:moveTo>
                    <a:lnTo>
                      <a:pt x="1524" y="4673"/>
                    </a:lnTo>
                    <a:lnTo>
                      <a:pt x="0" y="1771"/>
                    </a:lnTo>
                    <a:lnTo>
                      <a:pt x="737" y="886"/>
                    </a:lnTo>
                    <a:lnTo>
                      <a:pt x="2508" y="1181"/>
                    </a:lnTo>
                    <a:lnTo>
                      <a:pt x="2655" y="345"/>
                    </a:lnTo>
                    <a:lnTo>
                      <a:pt x="3442" y="0"/>
                    </a:lnTo>
                    <a:lnTo>
                      <a:pt x="4033" y="443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14" name="Google Shape;2914;p60"/>
              <p:cNvSpPr/>
              <p:nvPr/>
            </p:nvSpPr>
            <p:spPr>
              <a:xfrm>
                <a:off x="3919575" y="1989950"/>
                <a:ext cx="142825" cy="257375"/>
              </a:xfrm>
              <a:custGeom>
                <a:rect b="b" l="l" r="r" t="t"/>
                <a:pathLst>
                  <a:path extrusionOk="0" h="10295" w="5713">
                    <a:moveTo>
                      <a:pt x="2867" y="0"/>
                    </a:moveTo>
                    <a:lnTo>
                      <a:pt x="2762" y="105"/>
                    </a:lnTo>
                    <a:lnTo>
                      <a:pt x="2762" y="147"/>
                    </a:lnTo>
                    <a:lnTo>
                      <a:pt x="2679" y="189"/>
                    </a:lnTo>
                    <a:lnTo>
                      <a:pt x="2532" y="147"/>
                    </a:lnTo>
                    <a:lnTo>
                      <a:pt x="2386" y="209"/>
                    </a:lnTo>
                    <a:lnTo>
                      <a:pt x="2386" y="293"/>
                    </a:lnTo>
                    <a:lnTo>
                      <a:pt x="2323" y="419"/>
                    </a:lnTo>
                    <a:lnTo>
                      <a:pt x="2239" y="461"/>
                    </a:lnTo>
                    <a:lnTo>
                      <a:pt x="2281" y="544"/>
                    </a:lnTo>
                    <a:lnTo>
                      <a:pt x="2260" y="628"/>
                    </a:lnTo>
                    <a:lnTo>
                      <a:pt x="2239" y="921"/>
                    </a:lnTo>
                    <a:lnTo>
                      <a:pt x="2281" y="1088"/>
                    </a:lnTo>
                    <a:lnTo>
                      <a:pt x="2344" y="1193"/>
                    </a:lnTo>
                    <a:lnTo>
                      <a:pt x="2281" y="1277"/>
                    </a:lnTo>
                    <a:lnTo>
                      <a:pt x="2177" y="1360"/>
                    </a:lnTo>
                    <a:lnTo>
                      <a:pt x="2072" y="1360"/>
                    </a:lnTo>
                    <a:lnTo>
                      <a:pt x="1967" y="1444"/>
                    </a:lnTo>
                    <a:lnTo>
                      <a:pt x="1905" y="1486"/>
                    </a:lnTo>
                    <a:lnTo>
                      <a:pt x="1821" y="1611"/>
                    </a:lnTo>
                    <a:lnTo>
                      <a:pt x="1674" y="1590"/>
                    </a:lnTo>
                    <a:lnTo>
                      <a:pt x="1507" y="1465"/>
                    </a:lnTo>
                    <a:lnTo>
                      <a:pt x="1381" y="1465"/>
                    </a:lnTo>
                    <a:lnTo>
                      <a:pt x="1298" y="1549"/>
                    </a:lnTo>
                    <a:lnTo>
                      <a:pt x="1151" y="1674"/>
                    </a:lnTo>
                    <a:lnTo>
                      <a:pt x="900" y="1674"/>
                    </a:lnTo>
                    <a:lnTo>
                      <a:pt x="733" y="1590"/>
                    </a:lnTo>
                    <a:lnTo>
                      <a:pt x="670" y="1465"/>
                    </a:lnTo>
                    <a:lnTo>
                      <a:pt x="607" y="1339"/>
                    </a:lnTo>
                    <a:lnTo>
                      <a:pt x="377" y="1130"/>
                    </a:lnTo>
                    <a:lnTo>
                      <a:pt x="293" y="984"/>
                    </a:lnTo>
                    <a:lnTo>
                      <a:pt x="189" y="963"/>
                    </a:lnTo>
                    <a:lnTo>
                      <a:pt x="105" y="1046"/>
                    </a:lnTo>
                    <a:lnTo>
                      <a:pt x="84" y="1151"/>
                    </a:lnTo>
                    <a:lnTo>
                      <a:pt x="105" y="1214"/>
                    </a:lnTo>
                    <a:lnTo>
                      <a:pt x="84" y="1256"/>
                    </a:lnTo>
                    <a:lnTo>
                      <a:pt x="42" y="1214"/>
                    </a:lnTo>
                    <a:lnTo>
                      <a:pt x="1" y="1256"/>
                    </a:lnTo>
                    <a:lnTo>
                      <a:pt x="105" y="1360"/>
                    </a:lnTo>
                    <a:lnTo>
                      <a:pt x="273" y="1423"/>
                    </a:lnTo>
                    <a:lnTo>
                      <a:pt x="482" y="1674"/>
                    </a:lnTo>
                    <a:lnTo>
                      <a:pt x="628" y="1779"/>
                    </a:lnTo>
                    <a:lnTo>
                      <a:pt x="879" y="1800"/>
                    </a:lnTo>
                    <a:lnTo>
                      <a:pt x="942" y="1841"/>
                    </a:lnTo>
                    <a:lnTo>
                      <a:pt x="1026" y="1883"/>
                    </a:lnTo>
                    <a:lnTo>
                      <a:pt x="1130" y="2009"/>
                    </a:lnTo>
                    <a:lnTo>
                      <a:pt x="1193" y="2113"/>
                    </a:lnTo>
                    <a:lnTo>
                      <a:pt x="1298" y="2113"/>
                    </a:lnTo>
                    <a:lnTo>
                      <a:pt x="1402" y="2239"/>
                    </a:lnTo>
                    <a:lnTo>
                      <a:pt x="1465" y="2239"/>
                    </a:lnTo>
                    <a:lnTo>
                      <a:pt x="1528" y="2323"/>
                    </a:lnTo>
                    <a:lnTo>
                      <a:pt x="1465" y="2427"/>
                    </a:lnTo>
                    <a:lnTo>
                      <a:pt x="1507" y="2574"/>
                    </a:lnTo>
                    <a:lnTo>
                      <a:pt x="1444" y="2720"/>
                    </a:lnTo>
                    <a:lnTo>
                      <a:pt x="1444" y="2825"/>
                    </a:lnTo>
                    <a:lnTo>
                      <a:pt x="1612" y="2825"/>
                    </a:lnTo>
                    <a:lnTo>
                      <a:pt x="1633" y="2950"/>
                    </a:lnTo>
                    <a:lnTo>
                      <a:pt x="1591" y="3034"/>
                    </a:lnTo>
                    <a:lnTo>
                      <a:pt x="1612" y="3181"/>
                    </a:lnTo>
                    <a:lnTo>
                      <a:pt x="1653" y="3285"/>
                    </a:lnTo>
                    <a:lnTo>
                      <a:pt x="1695" y="3494"/>
                    </a:lnTo>
                    <a:lnTo>
                      <a:pt x="1653" y="3599"/>
                    </a:lnTo>
                    <a:lnTo>
                      <a:pt x="1695" y="3683"/>
                    </a:lnTo>
                    <a:lnTo>
                      <a:pt x="1695" y="3913"/>
                    </a:lnTo>
                    <a:lnTo>
                      <a:pt x="1653" y="3997"/>
                    </a:lnTo>
                    <a:lnTo>
                      <a:pt x="1716" y="4143"/>
                    </a:lnTo>
                    <a:lnTo>
                      <a:pt x="1821" y="4185"/>
                    </a:lnTo>
                    <a:lnTo>
                      <a:pt x="1925" y="4394"/>
                    </a:lnTo>
                    <a:lnTo>
                      <a:pt x="1967" y="4478"/>
                    </a:lnTo>
                    <a:lnTo>
                      <a:pt x="1967" y="4603"/>
                    </a:lnTo>
                    <a:lnTo>
                      <a:pt x="1988" y="4645"/>
                    </a:lnTo>
                    <a:lnTo>
                      <a:pt x="2093" y="4645"/>
                    </a:lnTo>
                    <a:lnTo>
                      <a:pt x="2197" y="4750"/>
                    </a:lnTo>
                    <a:lnTo>
                      <a:pt x="2407" y="4750"/>
                    </a:lnTo>
                    <a:lnTo>
                      <a:pt x="2574" y="4875"/>
                    </a:lnTo>
                    <a:lnTo>
                      <a:pt x="2490" y="4938"/>
                    </a:lnTo>
                    <a:lnTo>
                      <a:pt x="2553" y="5022"/>
                    </a:lnTo>
                    <a:lnTo>
                      <a:pt x="2553" y="5189"/>
                    </a:lnTo>
                    <a:lnTo>
                      <a:pt x="2490" y="5231"/>
                    </a:lnTo>
                    <a:lnTo>
                      <a:pt x="2679" y="5378"/>
                    </a:lnTo>
                    <a:lnTo>
                      <a:pt x="2553" y="5357"/>
                    </a:lnTo>
                    <a:lnTo>
                      <a:pt x="2490" y="5378"/>
                    </a:lnTo>
                    <a:lnTo>
                      <a:pt x="2658" y="5524"/>
                    </a:lnTo>
                    <a:lnTo>
                      <a:pt x="2658" y="5587"/>
                    </a:lnTo>
                    <a:lnTo>
                      <a:pt x="2469" y="5482"/>
                    </a:lnTo>
                    <a:lnTo>
                      <a:pt x="2302" y="5482"/>
                    </a:lnTo>
                    <a:lnTo>
                      <a:pt x="2156" y="5587"/>
                    </a:lnTo>
                    <a:lnTo>
                      <a:pt x="2156" y="5691"/>
                    </a:lnTo>
                    <a:lnTo>
                      <a:pt x="2051" y="5796"/>
                    </a:lnTo>
                    <a:lnTo>
                      <a:pt x="2051" y="5880"/>
                    </a:lnTo>
                    <a:lnTo>
                      <a:pt x="1988" y="5901"/>
                    </a:lnTo>
                    <a:lnTo>
                      <a:pt x="1821" y="6089"/>
                    </a:lnTo>
                    <a:lnTo>
                      <a:pt x="1779" y="6277"/>
                    </a:lnTo>
                    <a:lnTo>
                      <a:pt x="1737" y="6298"/>
                    </a:lnTo>
                    <a:lnTo>
                      <a:pt x="1716" y="6256"/>
                    </a:lnTo>
                    <a:lnTo>
                      <a:pt x="1653" y="6256"/>
                    </a:lnTo>
                    <a:lnTo>
                      <a:pt x="1716" y="6361"/>
                    </a:lnTo>
                    <a:lnTo>
                      <a:pt x="1674" y="6445"/>
                    </a:lnTo>
                    <a:lnTo>
                      <a:pt x="1549" y="6445"/>
                    </a:lnTo>
                    <a:lnTo>
                      <a:pt x="1465" y="6549"/>
                    </a:lnTo>
                    <a:lnTo>
                      <a:pt x="1507" y="6717"/>
                    </a:lnTo>
                    <a:lnTo>
                      <a:pt x="1570" y="6759"/>
                    </a:lnTo>
                    <a:lnTo>
                      <a:pt x="1444" y="6717"/>
                    </a:lnTo>
                    <a:lnTo>
                      <a:pt x="1402" y="6654"/>
                    </a:lnTo>
                    <a:lnTo>
                      <a:pt x="1319" y="6696"/>
                    </a:lnTo>
                    <a:lnTo>
                      <a:pt x="1256" y="6821"/>
                    </a:lnTo>
                    <a:lnTo>
                      <a:pt x="1298" y="6884"/>
                    </a:lnTo>
                    <a:lnTo>
                      <a:pt x="1214" y="6842"/>
                    </a:lnTo>
                    <a:lnTo>
                      <a:pt x="1193" y="6905"/>
                    </a:lnTo>
                    <a:lnTo>
                      <a:pt x="1256" y="6968"/>
                    </a:lnTo>
                    <a:lnTo>
                      <a:pt x="1256" y="7031"/>
                    </a:lnTo>
                    <a:lnTo>
                      <a:pt x="1193" y="7114"/>
                    </a:lnTo>
                    <a:lnTo>
                      <a:pt x="1151" y="7156"/>
                    </a:lnTo>
                    <a:lnTo>
                      <a:pt x="1047" y="7219"/>
                    </a:lnTo>
                    <a:lnTo>
                      <a:pt x="1005" y="7177"/>
                    </a:lnTo>
                    <a:lnTo>
                      <a:pt x="984" y="7135"/>
                    </a:lnTo>
                    <a:lnTo>
                      <a:pt x="900" y="7114"/>
                    </a:lnTo>
                    <a:lnTo>
                      <a:pt x="817" y="7135"/>
                    </a:lnTo>
                    <a:lnTo>
                      <a:pt x="837" y="7240"/>
                    </a:lnTo>
                    <a:lnTo>
                      <a:pt x="796" y="7282"/>
                    </a:lnTo>
                    <a:lnTo>
                      <a:pt x="837" y="7386"/>
                    </a:lnTo>
                    <a:lnTo>
                      <a:pt x="796" y="7491"/>
                    </a:lnTo>
                    <a:lnTo>
                      <a:pt x="733" y="7533"/>
                    </a:lnTo>
                    <a:lnTo>
                      <a:pt x="691" y="7637"/>
                    </a:lnTo>
                    <a:lnTo>
                      <a:pt x="733" y="7742"/>
                    </a:lnTo>
                    <a:lnTo>
                      <a:pt x="775" y="7763"/>
                    </a:lnTo>
                    <a:lnTo>
                      <a:pt x="733" y="7867"/>
                    </a:lnTo>
                    <a:lnTo>
                      <a:pt x="775" y="7951"/>
                    </a:lnTo>
                    <a:lnTo>
                      <a:pt x="858" y="7909"/>
                    </a:lnTo>
                    <a:lnTo>
                      <a:pt x="900" y="7972"/>
                    </a:lnTo>
                    <a:lnTo>
                      <a:pt x="879" y="8098"/>
                    </a:lnTo>
                    <a:lnTo>
                      <a:pt x="837" y="8160"/>
                    </a:lnTo>
                    <a:lnTo>
                      <a:pt x="879" y="8265"/>
                    </a:lnTo>
                    <a:lnTo>
                      <a:pt x="837" y="8307"/>
                    </a:lnTo>
                    <a:lnTo>
                      <a:pt x="942" y="8495"/>
                    </a:lnTo>
                    <a:lnTo>
                      <a:pt x="1005" y="8537"/>
                    </a:lnTo>
                    <a:lnTo>
                      <a:pt x="942" y="8621"/>
                    </a:lnTo>
                    <a:lnTo>
                      <a:pt x="1026" y="8746"/>
                    </a:lnTo>
                    <a:lnTo>
                      <a:pt x="942" y="8788"/>
                    </a:lnTo>
                    <a:lnTo>
                      <a:pt x="984" y="8955"/>
                    </a:lnTo>
                    <a:lnTo>
                      <a:pt x="942" y="9039"/>
                    </a:lnTo>
                    <a:lnTo>
                      <a:pt x="942" y="9269"/>
                    </a:lnTo>
                    <a:lnTo>
                      <a:pt x="1005" y="9353"/>
                    </a:lnTo>
                    <a:lnTo>
                      <a:pt x="942" y="9479"/>
                    </a:lnTo>
                    <a:lnTo>
                      <a:pt x="942" y="9562"/>
                    </a:lnTo>
                    <a:lnTo>
                      <a:pt x="1005" y="9625"/>
                    </a:lnTo>
                    <a:lnTo>
                      <a:pt x="1151" y="9541"/>
                    </a:lnTo>
                    <a:lnTo>
                      <a:pt x="1214" y="9583"/>
                    </a:lnTo>
                    <a:lnTo>
                      <a:pt x="1235" y="9520"/>
                    </a:lnTo>
                    <a:lnTo>
                      <a:pt x="1361" y="9646"/>
                    </a:lnTo>
                    <a:lnTo>
                      <a:pt x="1444" y="9625"/>
                    </a:lnTo>
                    <a:lnTo>
                      <a:pt x="1528" y="9688"/>
                    </a:lnTo>
                    <a:lnTo>
                      <a:pt x="1674" y="9667"/>
                    </a:lnTo>
                    <a:lnTo>
                      <a:pt x="1737" y="9688"/>
                    </a:lnTo>
                    <a:lnTo>
                      <a:pt x="1674" y="9772"/>
                    </a:lnTo>
                    <a:lnTo>
                      <a:pt x="1737" y="9772"/>
                    </a:lnTo>
                    <a:lnTo>
                      <a:pt x="1863" y="9667"/>
                    </a:lnTo>
                    <a:lnTo>
                      <a:pt x="1863" y="9751"/>
                    </a:lnTo>
                    <a:lnTo>
                      <a:pt x="1779" y="9855"/>
                    </a:lnTo>
                    <a:lnTo>
                      <a:pt x="1946" y="10064"/>
                    </a:lnTo>
                    <a:lnTo>
                      <a:pt x="1967" y="10148"/>
                    </a:lnTo>
                    <a:lnTo>
                      <a:pt x="1946" y="10274"/>
                    </a:lnTo>
                    <a:lnTo>
                      <a:pt x="1967" y="10295"/>
                    </a:lnTo>
                    <a:lnTo>
                      <a:pt x="2030" y="10148"/>
                    </a:lnTo>
                    <a:lnTo>
                      <a:pt x="2114" y="10106"/>
                    </a:lnTo>
                    <a:lnTo>
                      <a:pt x="2135" y="10190"/>
                    </a:lnTo>
                    <a:lnTo>
                      <a:pt x="2239" y="10148"/>
                    </a:lnTo>
                    <a:lnTo>
                      <a:pt x="2323" y="10148"/>
                    </a:lnTo>
                    <a:lnTo>
                      <a:pt x="2490" y="10002"/>
                    </a:lnTo>
                    <a:lnTo>
                      <a:pt x="2595" y="10002"/>
                    </a:lnTo>
                    <a:lnTo>
                      <a:pt x="2825" y="9855"/>
                    </a:lnTo>
                    <a:lnTo>
                      <a:pt x="2867" y="9792"/>
                    </a:lnTo>
                    <a:lnTo>
                      <a:pt x="3014" y="9855"/>
                    </a:lnTo>
                    <a:lnTo>
                      <a:pt x="3118" y="9834"/>
                    </a:lnTo>
                    <a:lnTo>
                      <a:pt x="3223" y="9688"/>
                    </a:lnTo>
                    <a:lnTo>
                      <a:pt x="3244" y="9751"/>
                    </a:lnTo>
                    <a:lnTo>
                      <a:pt x="3202" y="9855"/>
                    </a:lnTo>
                    <a:lnTo>
                      <a:pt x="3244" y="9876"/>
                    </a:lnTo>
                    <a:lnTo>
                      <a:pt x="3306" y="9751"/>
                    </a:lnTo>
                    <a:lnTo>
                      <a:pt x="3348" y="9772"/>
                    </a:lnTo>
                    <a:lnTo>
                      <a:pt x="3306" y="9646"/>
                    </a:lnTo>
                    <a:lnTo>
                      <a:pt x="3348" y="9583"/>
                    </a:lnTo>
                    <a:lnTo>
                      <a:pt x="3411" y="9688"/>
                    </a:lnTo>
                    <a:lnTo>
                      <a:pt x="3453" y="9688"/>
                    </a:lnTo>
                    <a:lnTo>
                      <a:pt x="3495" y="9625"/>
                    </a:lnTo>
                    <a:lnTo>
                      <a:pt x="3537" y="9751"/>
                    </a:lnTo>
                    <a:lnTo>
                      <a:pt x="3620" y="9730"/>
                    </a:lnTo>
                    <a:lnTo>
                      <a:pt x="3620" y="9646"/>
                    </a:lnTo>
                    <a:lnTo>
                      <a:pt x="3662" y="9667"/>
                    </a:lnTo>
                    <a:lnTo>
                      <a:pt x="3704" y="9730"/>
                    </a:lnTo>
                    <a:lnTo>
                      <a:pt x="3767" y="9646"/>
                    </a:lnTo>
                    <a:lnTo>
                      <a:pt x="3934" y="9625"/>
                    </a:lnTo>
                    <a:lnTo>
                      <a:pt x="4018" y="9688"/>
                    </a:lnTo>
                    <a:lnTo>
                      <a:pt x="4206" y="9667"/>
                    </a:lnTo>
                    <a:lnTo>
                      <a:pt x="4206" y="9625"/>
                    </a:lnTo>
                    <a:lnTo>
                      <a:pt x="4143" y="9562"/>
                    </a:lnTo>
                    <a:lnTo>
                      <a:pt x="4206" y="9541"/>
                    </a:lnTo>
                    <a:lnTo>
                      <a:pt x="4269" y="9562"/>
                    </a:lnTo>
                    <a:lnTo>
                      <a:pt x="4311" y="9646"/>
                    </a:lnTo>
                    <a:lnTo>
                      <a:pt x="4415" y="9667"/>
                    </a:lnTo>
                    <a:lnTo>
                      <a:pt x="4457" y="9562"/>
                    </a:lnTo>
                    <a:lnTo>
                      <a:pt x="4436" y="9416"/>
                    </a:lnTo>
                    <a:lnTo>
                      <a:pt x="4687" y="9144"/>
                    </a:lnTo>
                    <a:lnTo>
                      <a:pt x="4876" y="9123"/>
                    </a:lnTo>
                    <a:lnTo>
                      <a:pt x="5043" y="8872"/>
                    </a:lnTo>
                    <a:lnTo>
                      <a:pt x="5190" y="8621"/>
                    </a:lnTo>
                    <a:lnTo>
                      <a:pt x="5315" y="8349"/>
                    </a:lnTo>
                    <a:lnTo>
                      <a:pt x="5566" y="7951"/>
                    </a:lnTo>
                    <a:lnTo>
                      <a:pt x="5713" y="7533"/>
                    </a:lnTo>
                    <a:lnTo>
                      <a:pt x="5692" y="7344"/>
                    </a:lnTo>
                    <a:lnTo>
                      <a:pt x="5420" y="7051"/>
                    </a:lnTo>
                    <a:lnTo>
                      <a:pt x="5273" y="7010"/>
                    </a:lnTo>
                    <a:lnTo>
                      <a:pt x="5001" y="6633"/>
                    </a:lnTo>
                    <a:lnTo>
                      <a:pt x="5064" y="6466"/>
                    </a:lnTo>
                    <a:lnTo>
                      <a:pt x="5169" y="6298"/>
                    </a:lnTo>
                    <a:lnTo>
                      <a:pt x="5169" y="6110"/>
                    </a:lnTo>
                    <a:lnTo>
                      <a:pt x="4980" y="5984"/>
                    </a:lnTo>
                    <a:lnTo>
                      <a:pt x="4938" y="5859"/>
                    </a:lnTo>
                    <a:lnTo>
                      <a:pt x="4938" y="5650"/>
                    </a:lnTo>
                    <a:lnTo>
                      <a:pt x="4980" y="5587"/>
                    </a:lnTo>
                    <a:lnTo>
                      <a:pt x="4938" y="5482"/>
                    </a:lnTo>
                    <a:lnTo>
                      <a:pt x="4792" y="5461"/>
                    </a:lnTo>
                    <a:lnTo>
                      <a:pt x="4729" y="5357"/>
                    </a:lnTo>
                    <a:lnTo>
                      <a:pt x="4729" y="5168"/>
                    </a:lnTo>
                    <a:lnTo>
                      <a:pt x="4792" y="5064"/>
                    </a:lnTo>
                    <a:lnTo>
                      <a:pt x="4687" y="5043"/>
                    </a:lnTo>
                    <a:lnTo>
                      <a:pt x="4687" y="4938"/>
                    </a:lnTo>
                    <a:lnTo>
                      <a:pt x="4729" y="4582"/>
                    </a:lnTo>
                    <a:lnTo>
                      <a:pt x="4834" y="4541"/>
                    </a:lnTo>
                    <a:lnTo>
                      <a:pt x="4562" y="3955"/>
                    </a:lnTo>
                    <a:lnTo>
                      <a:pt x="4332" y="3494"/>
                    </a:lnTo>
                    <a:lnTo>
                      <a:pt x="4269" y="3348"/>
                    </a:lnTo>
                    <a:lnTo>
                      <a:pt x="4143" y="3181"/>
                    </a:lnTo>
                    <a:lnTo>
                      <a:pt x="4248" y="2929"/>
                    </a:lnTo>
                    <a:lnTo>
                      <a:pt x="4353" y="2741"/>
                    </a:lnTo>
                    <a:lnTo>
                      <a:pt x="4415" y="2553"/>
                    </a:lnTo>
                    <a:lnTo>
                      <a:pt x="4332" y="2490"/>
                    </a:lnTo>
                    <a:lnTo>
                      <a:pt x="4060" y="2323"/>
                    </a:lnTo>
                    <a:lnTo>
                      <a:pt x="4018" y="2218"/>
                    </a:lnTo>
                    <a:lnTo>
                      <a:pt x="3934" y="2093"/>
                    </a:lnTo>
                    <a:lnTo>
                      <a:pt x="3767" y="2009"/>
                    </a:lnTo>
                    <a:lnTo>
                      <a:pt x="3704" y="2009"/>
                    </a:lnTo>
                    <a:lnTo>
                      <a:pt x="3599" y="1758"/>
                    </a:lnTo>
                    <a:lnTo>
                      <a:pt x="3516" y="1653"/>
                    </a:lnTo>
                    <a:lnTo>
                      <a:pt x="3558" y="1465"/>
                    </a:lnTo>
                    <a:lnTo>
                      <a:pt x="3599" y="1297"/>
                    </a:lnTo>
                    <a:lnTo>
                      <a:pt x="3495" y="1277"/>
                    </a:lnTo>
                    <a:lnTo>
                      <a:pt x="3599" y="1235"/>
                    </a:lnTo>
                    <a:lnTo>
                      <a:pt x="3746" y="1172"/>
                    </a:lnTo>
                    <a:lnTo>
                      <a:pt x="3725" y="942"/>
                    </a:lnTo>
                    <a:lnTo>
                      <a:pt x="3830" y="774"/>
                    </a:lnTo>
                    <a:lnTo>
                      <a:pt x="3850" y="649"/>
                    </a:lnTo>
                    <a:lnTo>
                      <a:pt x="3746" y="523"/>
                    </a:lnTo>
                    <a:lnTo>
                      <a:pt x="3725" y="419"/>
                    </a:lnTo>
                    <a:lnTo>
                      <a:pt x="3537" y="398"/>
                    </a:lnTo>
                    <a:lnTo>
                      <a:pt x="3411" y="335"/>
                    </a:lnTo>
                    <a:lnTo>
                      <a:pt x="3327" y="251"/>
                    </a:lnTo>
                    <a:lnTo>
                      <a:pt x="3202" y="84"/>
                    </a:lnTo>
                    <a:lnTo>
                      <a:pt x="309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15" name="Google Shape;2915;p60"/>
            <p:cNvGrpSpPr/>
            <p:nvPr/>
          </p:nvGrpSpPr>
          <p:grpSpPr>
            <a:xfrm>
              <a:off x="1397225" y="1637375"/>
              <a:ext cx="1401575" cy="1228250"/>
              <a:chOff x="1397225" y="1637375"/>
              <a:chExt cx="1401575" cy="1228250"/>
            </a:xfrm>
          </p:grpSpPr>
          <p:sp>
            <p:nvSpPr>
              <p:cNvPr id="2916" name="Google Shape;2916;p60"/>
              <p:cNvSpPr/>
              <p:nvPr/>
            </p:nvSpPr>
            <p:spPr>
              <a:xfrm>
                <a:off x="2050925" y="2362200"/>
                <a:ext cx="747875" cy="497225"/>
              </a:xfrm>
              <a:custGeom>
                <a:rect b="b" l="l" r="r" t="t"/>
                <a:pathLst>
                  <a:path extrusionOk="0" h="19889" w="29915">
                    <a:moveTo>
                      <a:pt x="107" y="1186"/>
                    </a:moveTo>
                    <a:lnTo>
                      <a:pt x="0" y="0"/>
                    </a:lnTo>
                    <a:lnTo>
                      <a:pt x="15577" y="1563"/>
                    </a:lnTo>
                    <a:lnTo>
                      <a:pt x="26519" y="5336"/>
                    </a:lnTo>
                    <a:lnTo>
                      <a:pt x="27435" y="5444"/>
                    </a:lnTo>
                    <a:lnTo>
                      <a:pt x="28783" y="4420"/>
                    </a:lnTo>
                    <a:lnTo>
                      <a:pt x="29753" y="4527"/>
                    </a:lnTo>
                    <a:lnTo>
                      <a:pt x="29915" y="6198"/>
                    </a:lnTo>
                    <a:lnTo>
                      <a:pt x="26465" y="6899"/>
                    </a:lnTo>
                    <a:lnTo>
                      <a:pt x="11157" y="16062"/>
                    </a:lnTo>
                    <a:lnTo>
                      <a:pt x="10295" y="18649"/>
                    </a:lnTo>
                    <a:lnTo>
                      <a:pt x="10295" y="19889"/>
                    </a:lnTo>
                    <a:lnTo>
                      <a:pt x="2803" y="15846"/>
                    </a:lnTo>
                    <a:lnTo>
                      <a:pt x="1347" y="14876"/>
                    </a:lnTo>
                    <a:lnTo>
                      <a:pt x="0" y="14607"/>
                    </a:lnTo>
                    <a:lnTo>
                      <a:pt x="916" y="11642"/>
                    </a:lnTo>
                    <a:lnTo>
                      <a:pt x="1725" y="388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grpSp>
            <p:nvGrpSpPr>
              <p:cNvPr id="2917" name="Google Shape;2917;p60"/>
              <p:cNvGrpSpPr/>
              <p:nvPr/>
            </p:nvGrpSpPr>
            <p:grpSpPr>
              <a:xfrm>
                <a:off x="1397225" y="1637375"/>
                <a:ext cx="1398775" cy="1228250"/>
                <a:chOff x="1397225" y="1637375"/>
                <a:chExt cx="1398775" cy="1228250"/>
              </a:xfrm>
            </p:grpSpPr>
            <p:sp>
              <p:nvSpPr>
                <p:cNvPr id="2918" name="Google Shape;2918;p60"/>
                <p:cNvSpPr/>
                <p:nvPr/>
              </p:nvSpPr>
              <p:spPr>
                <a:xfrm>
                  <a:off x="1397225" y="1637375"/>
                  <a:ext cx="692600" cy="594250"/>
                </a:xfrm>
                <a:custGeom>
                  <a:rect b="b" l="l" r="r" t="t"/>
                  <a:pathLst>
                    <a:path extrusionOk="0" h="23770" w="27704">
                      <a:moveTo>
                        <a:pt x="14864" y="15547"/>
                      </a:moveTo>
                      <a:lnTo>
                        <a:pt x="14836" y="15589"/>
                      </a:lnTo>
                      <a:lnTo>
                        <a:pt x="14836" y="15568"/>
                      </a:lnTo>
                      <a:lnTo>
                        <a:pt x="14864" y="15547"/>
                      </a:lnTo>
                      <a:close/>
                      <a:moveTo>
                        <a:pt x="19460" y="16760"/>
                      </a:moveTo>
                      <a:lnTo>
                        <a:pt x="19523" y="16823"/>
                      </a:lnTo>
                      <a:lnTo>
                        <a:pt x="19460" y="16844"/>
                      </a:lnTo>
                      <a:lnTo>
                        <a:pt x="19460" y="16760"/>
                      </a:lnTo>
                      <a:close/>
                      <a:moveTo>
                        <a:pt x="23686" y="18497"/>
                      </a:moveTo>
                      <a:lnTo>
                        <a:pt x="23624" y="18644"/>
                      </a:lnTo>
                      <a:lnTo>
                        <a:pt x="23561" y="18853"/>
                      </a:lnTo>
                      <a:lnTo>
                        <a:pt x="23582" y="19020"/>
                      </a:lnTo>
                      <a:lnTo>
                        <a:pt x="23477" y="19229"/>
                      </a:lnTo>
                      <a:lnTo>
                        <a:pt x="23477" y="19355"/>
                      </a:lnTo>
                      <a:lnTo>
                        <a:pt x="23519" y="19439"/>
                      </a:lnTo>
                      <a:lnTo>
                        <a:pt x="23393" y="19355"/>
                      </a:lnTo>
                      <a:lnTo>
                        <a:pt x="23393" y="19543"/>
                      </a:lnTo>
                      <a:lnTo>
                        <a:pt x="23393" y="19564"/>
                      </a:lnTo>
                      <a:cubicBezTo>
                        <a:pt x="23352" y="19648"/>
                        <a:pt x="23310" y="19753"/>
                        <a:pt x="23310" y="19836"/>
                      </a:cubicBezTo>
                      <a:lnTo>
                        <a:pt x="23310" y="19962"/>
                      </a:lnTo>
                      <a:lnTo>
                        <a:pt x="23289" y="19941"/>
                      </a:lnTo>
                      <a:lnTo>
                        <a:pt x="23289" y="19836"/>
                      </a:lnTo>
                      <a:lnTo>
                        <a:pt x="23258" y="19791"/>
                      </a:lnTo>
                      <a:lnTo>
                        <a:pt x="23268" y="19773"/>
                      </a:lnTo>
                      <a:lnTo>
                        <a:pt x="23268" y="19627"/>
                      </a:lnTo>
                      <a:lnTo>
                        <a:pt x="23331" y="19543"/>
                      </a:lnTo>
                      <a:lnTo>
                        <a:pt x="23352" y="19250"/>
                      </a:lnTo>
                      <a:lnTo>
                        <a:pt x="23435" y="19020"/>
                      </a:lnTo>
                      <a:lnTo>
                        <a:pt x="23435" y="18790"/>
                      </a:lnTo>
                      <a:lnTo>
                        <a:pt x="23414" y="18623"/>
                      </a:lnTo>
                      <a:lnTo>
                        <a:pt x="23352" y="18539"/>
                      </a:lnTo>
                      <a:lnTo>
                        <a:pt x="23352" y="18518"/>
                      </a:lnTo>
                      <a:lnTo>
                        <a:pt x="23414" y="18539"/>
                      </a:lnTo>
                      <a:lnTo>
                        <a:pt x="23456" y="18685"/>
                      </a:lnTo>
                      <a:lnTo>
                        <a:pt x="23519" y="18706"/>
                      </a:lnTo>
                      <a:lnTo>
                        <a:pt x="23561" y="18581"/>
                      </a:lnTo>
                      <a:lnTo>
                        <a:pt x="23686" y="18497"/>
                      </a:lnTo>
                      <a:close/>
                      <a:moveTo>
                        <a:pt x="23204" y="19889"/>
                      </a:moveTo>
                      <a:lnTo>
                        <a:pt x="23184" y="19941"/>
                      </a:lnTo>
                      <a:lnTo>
                        <a:pt x="23142" y="20297"/>
                      </a:lnTo>
                      <a:lnTo>
                        <a:pt x="23038" y="20464"/>
                      </a:lnTo>
                      <a:lnTo>
                        <a:pt x="23017" y="20631"/>
                      </a:lnTo>
                      <a:lnTo>
                        <a:pt x="23121" y="20694"/>
                      </a:lnTo>
                      <a:lnTo>
                        <a:pt x="23080" y="20778"/>
                      </a:lnTo>
                      <a:lnTo>
                        <a:pt x="23121" y="20841"/>
                      </a:lnTo>
                      <a:lnTo>
                        <a:pt x="22996" y="20841"/>
                      </a:lnTo>
                      <a:lnTo>
                        <a:pt x="22912" y="20924"/>
                      </a:lnTo>
                      <a:lnTo>
                        <a:pt x="22912" y="21050"/>
                      </a:lnTo>
                      <a:cubicBezTo>
                        <a:pt x="22891" y="21050"/>
                        <a:pt x="22870" y="21092"/>
                        <a:pt x="22870" y="21134"/>
                      </a:cubicBezTo>
                      <a:lnTo>
                        <a:pt x="22870" y="21154"/>
                      </a:lnTo>
                      <a:lnTo>
                        <a:pt x="22847" y="21178"/>
                      </a:lnTo>
                      <a:lnTo>
                        <a:pt x="22847" y="21178"/>
                      </a:lnTo>
                      <a:lnTo>
                        <a:pt x="22849" y="21154"/>
                      </a:lnTo>
                      <a:lnTo>
                        <a:pt x="22849" y="20945"/>
                      </a:lnTo>
                      <a:lnTo>
                        <a:pt x="22828" y="20882"/>
                      </a:lnTo>
                      <a:cubicBezTo>
                        <a:pt x="22828" y="20820"/>
                        <a:pt x="22849" y="20778"/>
                        <a:pt x="22849" y="20736"/>
                      </a:cubicBezTo>
                      <a:lnTo>
                        <a:pt x="22891" y="20778"/>
                      </a:lnTo>
                      <a:lnTo>
                        <a:pt x="22954" y="20778"/>
                      </a:lnTo>
                      <a:lnTo>
                        <a:pt x="22954" y="20610"/>
                      </a:lnTo>
                      <a:lnTo>
                        <a:pt x="23017" y="20569"/>
                      </a:lnTo>
                      <a:lnTo>
                        <a:pt x="22954" y="20485"/>
                      </a:lnTo>
                      <a:lnTo>
                        <a:pt x="22828" y="20464"/>
                      </a:lnTo>
                      <a:lnTo>
                        <a:pt x="22828" y="20380"/>
                      </a:lnTo>
                      <a:lnTo>
                        <a:pt x="22703" y="20150"/>
                      </a:lnTo>
                      <a:lnTo>
                        <a:pt x="22703" y="20108"/>
                      </a:lnTo>
                      <a:lnTo>
                        <a:pt x="22828" y="20255"/>
                      </a:lnTo>
                      <a:lnTo>
                        <a:pt x="22912" y="20380"/>
                      </a:lnTo>
                      <a:lnTo>
                        <a:pt x="22996" y="20401"/>
                      </a:lnTo>
                      <a:lnTo>
                        <a:pt x="23038" y="20359"/>
                      </a:lnTo>
                      <a:lnTo>
                        <a:pt x="23017" y="20276"/>
                      </a:lnTo>
                      <a:lnTo>
                        <a:pt x="23121" y="20255"/>
                      </a:lnTo>
                      <a:lnTo>
                        <a:pt x="23121" y="20171"/>
                      </a:lnTo>
                      <a:lnTo>
                        <a:pt x="23059" y="20108"/>
                      </a:lnTo>
                      <a:cubicBezTo>
                        <a:pt x="23101" y="20066"/>
                        <a:pt x="23121" y="19983"/>
                        <a:pt x="23142" y="19941"/>
                      </a:cubicBezTo>
                      <a:lnTo>
                        <a:pt x="23163" y="19962"/>
                      </a:lnTo>
                      <a:lnTo>
                        <a:pt x="23204" y="19889"/>
                      </a:lnTo>
                      <a:close/>
                      <a:moveTo>
                        <a:pt x="23519" y="19836"/>
                      </a:moveTo>
                      <a:lnTo>
                        <a:pt x="23540" y="19962"/>
                      </a:lnTo>
                      <a:lnTo>
                        <a:pt x="23582" y="19962"/>
                      </a:lnTo>
                      <a:lnTo>
                        <a:pt x="23582" y="20087"/>
                      </a:lnTo>
                      <a:lnTo>
                        <a:pt x="23665" y="20171"/>
                      </a:lnTo>
                      <a:lnTo>
                        <a:pt x="23728" y="20108"/>
                      </a:lnTo>
                      <a:lnTo>
                        <a:pt x="23770" y="20150"/>
                      </a:lnTo>
                      <a:lnTo>
                        <a:pt x="23875" y="20087"/>
                      </a:lnTo>
                      <a:lnTo>
                        <a:pt x="24021" y="20087"/>
                      </a:lnTo>
                      <a:lnTo>
                        <a:pt x="24021" y="20108"/>
                      </a:lnTo>
                      <a:lnTo>
                        <a:pt x="23854" y="20213"/>
                      </a:lnTo>
                      <a:lnTo>
                        <a:pt x="23812" y="20255"/>
                      </a:lnTo>
                      <a:lnTo>
                        <a:pt x="23812" y="20297"/>
                      </a:lnTo>
                      <a:lnTo>
                        <a:pt x="23875" y="20359"/>
                      </a:lnTo>
                      <a:lnTo>
                        <a:pt x="23854" y="20401"/>
                      </a:lnTo>
                      <a:lnTo>
                        <a:pt x="23770" y="20401"/>
                      </a:lnTo>
                      <a:lnTo>
                        <a:pt x="23770" y="20464"/>
                      </a:lnTo>
                      <a:lnTo>
                        <a:pt x="23854" y="20590"/>
                      </a:lnTo>
                      <a:lnTo>
                        <a:pt x="23854" y="20694"/>
                      </a:lnTo>
                      <a:lnTo>
                        <a:pt x="23812" y="20715"/>
                      </a:lnTo>
                      <a:lnTo>
                        <a:pt x="23728" y="20631"/>
                      </a:lnTo>
                      <a:lnTo>
                        <a:pt x="23665" y="20548"/>
                      </a:lnTo>
                      <a:lnTo>
                        <a:pt x="23645" y="20610"/>
                      </a:lnTo>
                      <a:lnTo>
                        <a:pt x="23665" y="20694"/>
                      </a:lnTo>
                      <a:lnTo>
                        <a:pt x="23624" y="20757"/>
                      </a:lnTo>
                      <a:lnTo>
                        <a:pt x="23624" y="20903"/>
                      </a:lnTo>
                      <a:lnTo>
                        <a:pt x="23645" y="20924"/>
                      </a:lnTo>
                      <a:cubicBezTo>
                        <a:pt x="23629" y="20919"/>
                        <a:pt x="23614" y="20916"/>
                        <a:pt x="23601" y="20916"/>
                      </a:cubicBezTo>
                      <a:cubicBezTo>
                        <a:pt x="23562" y="20916"/>
                        <a:pt x="23535" y="20940"/>
                        <a:pt x="23519" y="20987"/>
                      </a:cubicBezTo>
                      <a:cubicBezTo>
                        <a:pt x="23456" y="21071"/>
                        <a:pt x="23414" y="21154"/>
                        <a:pt x="23373" y="21259"/>
                      </a:cubicBezTo>
                      <a:lnTo>
                        <a:pt x="23268" y="21154"/>
                      </a:lnTo>
                      <a:lnTo>
                        <a:pt x="23121" y="21154"/>
                      </a:lnTo>
                      <a:lnTo>
                        <a:pt x="23121" y="21238"/>
                      </a:lnTo>
                      <a:lnTo>
                        <a:pt x="23163" y="21322"/>
                      </a:lnTo>
                      <a:lnTo>
                        <a:pt x="23142" y="21426"/>
                      </a:lnTo>
                      <a:lnTo>
                        <a:pt x="23247" y="21468"/>
                      </a:lnTo>
                      <a:lnTo>
                        <a:pt x="23205" y="21552"/>
                      </a:lnTo>
                      <a:lnTo>
                        <a:pt x="23121" y="21552"/>
                      </a:lnTo>
                      <a:lnTo>
                        <a:pt x="23101" y="21531"/>
                      </a:lnTo>
                      <a:lnTo>
                        <a:pt x="23038" y="21615"/>
                      </a:lnTo>
                      <a:lnTo>
                        <a:pt x="23038" y="21531"/>
                      </a:lnTo>
                      <a:lnTo>
                        <a:pt x="23101" y="21447"/>
                      </a:lnTo>
                      <a:lnTo>
                        <a:pt x="22996" y="21322"/>
                      </a:lnTo>
                      <a:cubicBezTo>
                        <a:pt x="22996" y="21259"/>
                        <a:pt x="22996" y="21196"/>
                        <a:pt x="23017" y="21134"/>
                      </a:cubicBezTo>
                      <a:lnTo>
                        <a:pt x="23163" y="21050"/>
                      </a:lnTo>
                      <a:lnTo>
                        <a:pt x="23205" y="20882"/>
                      </a:lnTo>
                      <a:lnTo>
                        <a:pt x="23268" y="20903"/>
                      </a:lnTo>
                      <a:lnTo>
                        <a:pt x="23331" y="20841"/>
                      </a:lnTo>
                      <a:lnTo>
                        <a:pt x="23331" y="20736"/>
                      </a:lnTo>
                      <a:lnTo>
                        <a:pt x="23352" y="20673"/>
                      </a:lnTo>
                      <a:lnTo>
                        <a:pt x="23352" y="20276"/>
                      </a:lnTo>
                      <a:lnTo>
                        <a:pt x="23373" y="20171"/>
                      </a:lnTo>
                      <a:lnTo>
                        <a:pt x="23435" y="20401"/>
                      </a:lnTo>
                      <a:lnTo>
                        <a:pt x="23414" y="20673"/>
                      </a:lnTo>
                      <a:lnTo>
                        <a:pt x="23456" y="20694"/>
                      </a:lnTo>
                      <a:lnTo>
                        <a:pt x="23540" y="20527"/>
                      </a:lnTo>
                      <a:lnTo>
                        <a:pt x="23519" y="20108"/>
                      </a:lnTo>
                      <a:lnTo>
                        <a:pt x="23435" y="20004"/>
                      </a:lnTo>
                      <a:cubicBezTo>
                        <a:pt x="23456" y="19983"/>
                        <a:pt x="23456" y="19941"/>
                        <a:pt x="23498" y="19899"/>
                      </a:cubicBezTo>
                      <a:cubicBezTo>
                        <a:pt x="23519" y="19878"/>
                        <a:pt x="23519" y="19857"/>
                        <a:pt x="23519" y="19836"/>
                      </a:cubicBezTo>
                      <a:close/>
                      <a:moveTo>
                        <a:pt x="22808" y="1"/>
                      </a:moveTo>
                      <a:lnTo>
                        <a:pt x="22598" y="105"/>
                      </a:lnTo>
                      <a:lnTo>
                        <a:pt x="22556" y="168"/>
                      </a:lnTo>
                      <a:lnTo>
                        <a:pt x="22389" y="168"/>
                      </a:lnTo>
                      <a:lnTo>
                        <a:pt x="22264" y="231"/>
                      </a:lnTo>
                      <a:lnTo>
                        <a:pt x="22033" y="440"/>
                      </a:lnTo>
                      <a:lnTo>
                        <a:pt x="21866" y="503"/>
                      </a:lnTo>
                      <a:lnTo>
                        <a:pt x="21615" y="503"/>
                      </a:lnTo>
                      <a:lnTo>
                        <a:pt x="21448" y="398"/>
                      </a:lnTo>
                      <a:lnTo>
                        <a:pt x="21406" y="335"/>
                      </a:lnTo>
                      <a:lnTo>
                        <a:pt x="21406" y="398"/>
                      </a:lnTo>
                      <a:lnTo>
                        <a:pt x="21322" y="398"/>
                      </a:lnTo>
                      <a:lnTo>
                        <a:pt x="21217" y="294"/>
                      </a:lnTo>
                      <a:lnTo>
                        <a:pt x="21113" y="335"/>
                      </a:lnTo>
                      <a:lnTo>
                        <a:pt x="21092" y="419"/>
                      </a:lnTo>
                      <a:lnTo>
                        <a:pt x="21029" y="419"/>
                      </a:lnTo>
                      <a:lnTo>
                        <a:pt x="21008" y="335"/>
                      </a:lnTo>
                      <a:lnTo>
                        <a:pt x="21029" y="273"/>
                      </a:lnTo>
                      <a:lnTo>
                        <a:pt x="21134" y="210"/>
                      </a:lnTo>
                      <a:lnTo>
                        <a:pt x="21092" y="168"/>
                      </a:lnTo>
                      <a:lnTo>
                        <a:pt x="20945" y="210"/>
                      </a:lnTo>
                      <a:lnTo>
                        <a:pt x="20736" y="315"/>
                      </a:lnTo>
                      <a:lnTo>
                        <a:pt x="20590" y="398"/>
                      </a:lnTo>
                      <a:lnTo>
                        <a:pt x="20527" y="524"/>
                      </a:lnTo>
                      <a:lnTo>
                        <a:pt x="20569" y="628"/>
                      </a:lnTo>
                      <a:lnTo>
                        <a:pt x="20694" y="649"/>
                      </a:lnTo>
                      <a:lnTo>
                        <a:pt x="20611" y="733"/>
                      </a:lnTo>
                      <a:lnTo>
                        <a:pt x="20255" y="733"/>
                      </a:lnTo>
                      <a:lnTo>
                        <a:pt x="20088" y="859"/>
                      </a:lnTo>
                      <a:lnTo>
                        <a:pt x="19983" y="1131"/>
                      </a:lnTo>
                      <a:lnTo>
                        <a:pt x="19941" y="1319"/>
                      </a:lnTo>
                      <a:lnTo>
                        <a:pt x="19878" y="1319"/>
                      </a:lnTo>
                      <a:lnTo>
                        <a:pt x="19857" y="1256"/>
                      </a:lnTo>
                      <a:lnTo>
                        <a:pt x="19878" y="1068"/>
                      </a:lnTo>
                      <a:lnTo>
                        <a:pt x="20025" y="817"/>
                      </a:lnTo>
                      <a:lnTo>
                        <a:pt x="20025" y="733"/>
                      </a:lnTo>
                      <a:lnTo>
                        <a:pt x="19983" y="733"/>
                      </a:lnTo>
                      <a:lnTo>
                        <a:pt x="19732" y="1047"/>
                      </a:lnTo>
                      <a:lnTo>
                        <a:pt x="19585" y="1047"/>
                      </a:lnTo>
                      <a:lnTo>
                        <a:pt x="19523" y="1026"/>
                      </a:lnTo>
                      <a:lnTo>
                        <a:pt x="19439" y="921"/>
                      </a:lnTo>
                      <a:lnTo>
                        <a:pt x="19313" y="900"/>
                      </a:lnTo>
                      <a:lnTo>
                        <a:pt x="19230" y="900"/>
                      </a:lnTo>
                      <a:lnTo>
                        <a:pt x="19230" y="942"/>
                      </a:lnTo>
                      <a:lnTo>
                        <a:pt x="19418" y="1026"/>
                      </a:lnTo>
                      <a:lnTo>
                        <a:pt x="19460" y="1110"/>
                      </a:lnTo>
                      <a:lnTo>
                        <a:pt x="19418" y="1131"/>
                      </a:lnTo>
                      <a:lnTo>
                        <a:pt x="19251" y="1068"/>
                      </a:lnTo>
                      <a:lnTo>
                        <a:pt x="19062" y="1047"/>
                      </a:lnTo>
                      <a:lnTo>
                        <a:pt x="18832" y="1151"/>
                      </a:lnTo>
                      <a:lnTo>
                        <a:pt x="18539" y="1423"/>
                      </a:lnTo>
                      <a:lnTo>
                        <a:pt x="18204" y="1570"/>
                      </a:lnTo>
                      <a:lnTo>
                        <a:pt x="17974" y="1758"/>
                      </a:lnTo>
                      <a:lnTo>
                        <a:pt x="17744" y="1967"/>
                      </a:lnTo>
                      <a:lnTo>
                        <a:pt x="17451" y="2219"/>
                      </a:lnTo>
                      <a:lnTo>
                        <a:pt x="17263" y="2302"/>
                      </a:lnTo>
                      <a:lnTo>
                        <a:pt x="17158" y="2323"/>
                      </a:lnTo>
                      <a:lnTo>
                        <a:pt x="17012" y="2428"/>
                      </a:lnTo>
                      <a:lnTo>
                        <a:pt x="16865" y="2428"/>
                      </a:lnTo>
                      <a:lnTo>
                        <a:pt x="16698" y="2574"/>
                      </a:lnTo>
                      <a:lnTo>
                        <a:pt x="16510" y="2574"/>
                      </a:lnTo>
                      <a:lnTo>
                        <a:pt x="16426" y="2491"/>
                      </a:lnTo>
                      <a:lnTo>
                        <a:pt x="16238" y="2470"/>
                      </a:lnTo>
                      <a:lnTo>
                        <a:pt x="16091" y="2365"/>
                      </a:lnTo>
                      <a:lnTo>
                        <a:pt x="15986" y="2302"/>
                      </a:lnTo>
                      <a:lnTo>
                        <a:pt x="15798" y="2219"/>
                      </a:lnTo>
                      <a:lnTo>
                        <a:pt x="15714" y="2260"/>
                      </a:lnTo>
                      <a:lnTo>
                        <a:pt x="15589" y="2386"/>
                      </a:lnTo>
                      <a:lnTo>
                        <a:pt x="15380" y="2595"/>
                      </a:lnTo>
                      <a:lnTo>
                        <a:pt x="15338" y="2721"/>
                      </a:lnTo>
                      <a:lnTo>
                        <a:pt x="15233" y="2825"/>
                      </a:lnTo>
                      <a:lnTo>
                        <a:pt x="15170" y="2951"/>
                      </a:lnTo>
                      <a:lnTo>
                        <a:pt x="15087" y="2951"/>
                      </a:lnTo>
                      <a:lnTo>
                        <a:pt x="15024" y="2909"/>
                      </a:lnTo>
                      <a:lnTo>
                        <a:pt x="14940" y="2951"/>
                      </a:lnTo>
                      <a:lnTo>
                        <a:pt x="15045" y="3202"/>
                      </a:lnTo>
                      <a:lnTo>
                        <a:pt x="15170" y="3683"/>
                      </a:lnTo>
                      <a:lnTo>
                        <a:pt x="15296" y="4081"/>
                      </a:lnTo>
                      <a:lnTo>
                        <a:pt x="15359" y="4416"/>
                      </a:lnTo>
                      <a:lnTo>
                        <a:pt x="15338" y="4729"/>
                      </a:lnTo>
                      <a:lnTo>
                        <a:pt x="15191" y="4980"/>
                      </a:lnTo>
                      <a:lnTo>
                        <a:pt x="15087" y="5127"/>
                      </a:lnTo>
                      <a:lnTo>
                        <a:pt x="15087" y="5190"/>
                      </a:lnTo>
                      <a:lnTo>
                        <a:pt x="15296" y="5441"/>
                      </a:lnTo>
                      <a:lnTo>
                        <a:pt x="15442" y="5504"/>
                      </a:lnTo>
                      <a:lnTo>
                        <a:pt x="15442" y="5357"/>
                      </a:lnTo>
                      <a:lnTo>
                        <a:pt x="15484" y="5420"/>
                      </a:lnTo>
                      <a:lnTo>
                        <a:pt x="15589" y="5357"/>
                      </a:lnTo>
                      <a:lnTo>
                        <a:pt x="15673" y="5357"/>
                      </a:lnTo>
                      <a:lnTo>
                        <a:pt x="15589" y="5441"/>
                      </a:lnTo>
                      <a:lnTo>
                        <a:pt x="15589" y="5525"/>
                      </a:lnTo>
                      <a:lnTo>
                        <a:pt x="15882" y="5755"/>
                      </a:lnTo>
                      <a:lnTo>
                        <a:pt x="15798" y="5817"/>
                      </a:lnTo>
                      <a:lnTo>
                        <a:pt x="15673" y="5776"/>
                      </a:lnTo>
                      <a:lnTo>
                        <a:pt x="15652" y="5859"/>
                      </a:lnTo>
                      <a:lnTo>
                        <a:pt x="15610" y="6152"/>
                      </a:lnTo>
                      <a:lnTo>
                        <a:pt x="15610" y="6278"/>
                      </a:lnTo>
                      <a:lnTo>
                        <a:pt x="15673" y="6341"/>
                      </a:lnTo>
                      <a:lnTo>
                        <a:pt x="15756" y="6257"/>
                      </a:lnTo>
                      <a:lnTo>
                        <a:pt x="15882" y="6236"/>
                      </a:lnTo>
                      <a:lnTo>
                        <a:pt x="15986" y="6278"/>
                      </a:lnTo>
                      <a:lnTo>
                        <a:pt x="16028" y="6361"/>
                      </a:lnTo>
                      <a:lnTo>
                        <a:pt x="16196" y="6299"/>
                      </a:lnTo>
                      <a:lnTo>
                        <a:pt x="16384" y="6361"/>
                      </a:lnTo>
                      <a:lnTo>
                        <a:pt x="16530" y="6445"/>
                      </a:lnTo>
                      <a:lnTo>
                        <a:pt x="16384" y="6508"/>
                      </a:lnTo>
                      <a:lnTo>
                        <a:pt x="16405" y="6654"/>
                      </a:lnTo>
                      <a:lnTo>
                        <a:pt x="16384" y="6759"/>
                      </a:lnTo>
                      <a:lnTo>
                        <a:pt x="16196" y="6780"/>
                      </a:lnTo>
                      <a:lnTo>
                        <a:pt x="16217" y="6696"/>
                      </a:lnTo>
                      <a:lnTo>
                        <a:pt x="16112" y="6613"/>
                      </a:lnTo>
                      <a:lnTo>
                        <a:pt x="16028" y="6675"/>
                      </a:lnTo>
                      <a:lnTo>
                        <a:pt x="15882" y="6654"/>
                      </a:lnTo>
                      <a:lnTo>
                        <a:pt x="15819" y="6592"/>
                      </a:lnTo>
                      <a:lnTo>
                        <a:pt x="15777" y="6445"/>
                      </a:lnTo>
                      <a:lnTo>
                        <a:pt x="15673" y="6403"/>
                      </a:lnTo>
                      <a:lnTo>
                        <a:pt x="15610" y="6403"/>
                      </a:lnTo>
                      <a:lnTo>
                        <a:pt x="15484" y="6299"/>
                      </a:lnTo>
                      <a:lnTo>
                        <a:pt x="15505" y="6131"/>
                      </a:lnTo>
                      <a:lnTo>
                        <a:pt x="15652" y="5776"/>
                      </a:lnTo>
                      <a:lnTo>
                        <a:pt x="15610" y="5671"/>
                      </a:lnTo>
                      <a:lnTo>
                        <a:pt x="15568" y="5671"/>
                      </a:lnTo>
                      <a:lnTo>
                        <a:pt x="15463" y="5776"/>
                      </a:lnTo>
                      <a:lnTo>
                        <a:pt x="15463" y="6131"/>
                      </a:lnTo>
                      <a:lnTo>
                        <a:pt x="15401" y="6341"/>
                      </a:lnTo>
                      <a:lnTo>
                        <a:pt x="15296" y="6445"/>
                      </a:lnTo>
                      <a:lnTo>
                        <a:pt x="15296" y="6508"/>
                      </a:lnTo>
                      <a:lnTo>
                        <a:pt x="15380" y="6382"/>
                      </a:lnTo>
                      <a:lnTo>
                        <a:pt x="15463" y="6382"/>
                      </a:lnTo>
                      <a:lnTo>
                        <a:pt x="15505" y="6445"/>
                      </a:lnTo>
                      <a:lnTo>
                        <a:pt x="15652" y="6445"/>
                      </a:lnTo>
                      <a:lnTo>
                        <a:pt x="15694" y="6571"/>
                      </a:lnTo>
                      <a:lnTo>
                        <a:pt x="15694" y="6780"/>
                      </a:lnTo>
                      <a:lnTo>
                        <a:pt x="15589" y="6905"/>
                      </a:lnTo>
                      <a:lnTo>
                        <a:pt x="15442" y="6968"/>
                      </a:lnTo>
                      <a:lnTo>
                        <a:pt x="15442" y="6968"/>
                      </a:lnTo>
                      <a:lnTo>
                        <a:pt x="15589" y="6780"/>
                      </a:lnTo>
                      <a:lnTo>
                        <a:pt x="15589" y="6696"/>
                      </a:lnTo>
                      <a:lnTo>
                        <a:pt x="15505" y="6675"/>
                      </a:lnTo>
                      <a:lnTo>
                        <a:pt x="15463" y="6613"/>
                      </a:lnTo>
                      <a:lnTo>
                        <a:pt x="15380" y="6675"/>
                      </a:lnTo>
                      <a:lnTo>
                        <a:pt x="15191" y="6801"/>
                      </a:lnTo>
                      <a:lnTo>
                        <a:pt x="15191" y="6905"/>
                      </a:lnTo>
                      <a:lnTo>
                        <a:pt x="15087" y="6926"/>
                      </a:lnTo>
                      <a:lnTo>
                        <a:pt x="14982" y="6989"/>
                      </a:lnTo>
                      <a:lnTo>
                        <a:pt x="14961" y="6885"/>
                      </a:lnTo>
                      <a:lnTo>
                        <a:pt x="14898" y="6864"/>
                      </a:lnTo>
                      <a:lnTo>
                        <a:pt x="14752" y="6864"/>
                      </a:lnTo>
                      <a:lnTo>
                        <a:pt x="14668" y="6822"/>
                      </a:lnTo>
                      <a:lnTo>
                        <a:pt x="14647" y="6696"/>
                      </a:lnTo>
                      <a:lnTo>
                        <a:pt x="14564" y="6675"/>
                      </a:lnTo>
                      <a:lnTo>
                        <a:pt x="14522" y="6696"/>
                      </a:lnTo>
                      <a:lnTo>
                        <a:pt x="14417" y="6696"/>
                      </a:lnTo>
                      <a:lnTo>
                        <a:pt x="14417" y="6613"/>
                      </a:lnTo>
                      <a:lnTo>
                        <a:pt x="14334" y="6571"/>
                      </a:lnTo>
                      <a:lnTo>
                        <a:pt x="14250" y="6613"/>
                      </a:lnTo>
                      <a:lnTo>
                        <a:pt x="14208" y="6613"/>
                      </a:lnTo>
                      <a:lnTo>
                        <a:pt x="14208" y="6487"/>
                      </a:lnTo>
                      <a:lnTo>
                        <a:pt x="14145" y="6403"/>
                      </a:lnTo>
                      <a:lnTo>
                        <a:pt x="14145" y="6341"/>
                      </a:lnTo>
                      <a:lnTo>
                        <a:pt x="14250" y="6299"/>
                      </a:lnTo>
                      <a:lnTo>
                        <a:pt x="14396" y="6131"/>
                      </a:lnTo>
                      <a:lnTo>
                        <a:pt x="14459" y="6131"/>
                      </a:lnTo>
                      <a:lnTo>
                        <a:pt x="14543" y="6048"/>
                      </a:lnTo>
                      <a:lnTo>
                        <a:pt x="14543" y="5964"/>
                      </a:lnTo>
                      <a:lnTo>
                        <a:pt x="14396" y="5817"/>
                      </a:lnTo>
                      <a:lnTo>
                        <a:pt x="14313" y="5755"/>
                      </a:lnTo>
                      <a:lnTo>
                        <a:pt x="14208" y="5755"/>
                      </a:lnTo>
                      <a:lnTo>
                        <a:pt x="14020" y="5859"/>
                      </a:lnTo>
                      <a:lnTo>
                        <a:pt x="13915" y="5859"/>
                      </a:lnTo>
                      <a:lnTo>
                        <a:pt x="13810" y="5776"/>
                      </a:lnTo>
                      <a:lnTo>
                        <a:pt x="13706" y="5776"/>
                      </a:lnTo>
                      <a:lnTo>
                        <a:pt x="13371" y="5922"/>
                      </a:lnTo>
                      <a:lnTo>
                        <a:pt x="13329" y="5964"/>
                      </a:lnTo>
                      <a:lnTo>
                        <a:pt x="13392" y="6027"/>
                      </a:lnTo>
                      <a:lnTo>
                        <a:pt x="13517" y="6131"/>
                      </a:lnTo>
                      <a:lnTo>
                        <a:pt x="13497" y="6152"/>
                      </a:lnTo>
                      <a:lnTo>
                        <a:pt x="13392" y="6131"/>
                      </a:lnTo>
                      <a:lnTo>
                        <a:pt x="13287" y="6131"/>
                      </a:lnTo>
                      <a:lnTo>
                        <a:pt x="13225" y="6069"/>
                      </a:lnTo>
                      <a:lnTo>
                        <a:pt x="13120" y="6048"/>
                      </a:lnTo>
                      <a:lnTo>
                        <a:pt x="12911" y="6027"/>
                      </a:lnTo>
                      <a:lnTo>
                        <a:pt x="12701" y="6048"/>
                      </a:lnTo>
                      <a:lnTo>
                        <a:pt x="12639" y="6089"/>
                      </a:lnTo>
                      <a:lnTo>
                        <a:pt x="12639" y="6152"/>
                      </a:lnTo>
                      <a:lnTo>
                        <a:pt x="12534" y="6152"/>
                      </a:lnTo>
                      <a:lnTo>
                        <a:pt x="12492" y="6131"/>
                      </a:lnTo>
                      <a:lnTo>
                        <a:pt x="12429" y="6131"/>
                      </a:lnTo>
                      <a:lnTo>
                        <a:pt x="12262" y="6236"/>
                      </a:lnTo>
                      <a:lnTo>
                        <a:pt x="12262" y="6278"/>
                      </a:lnTo>
                      <a:lnTo>
                        <a:pt x="12178" y="6299"/>
                      </a:lnTo>
                      <a:lnTo>
                        <a:pt x="12011" y="6382"/>
                      </a:lnTo>
                      <a:lnTo>
                        <a:pt x="11865" y="6466"/>
                      </a:lnTo>
                      <a:lnTo>
                        <a:pt x="11802" y="6466"/>
                      </a:lnTo>
                      <a:lnTo>
                        <a:pt x="11823" y="6403"/>
                      </a:lnTo>
                      <a:lnTo>
                        <a:pt x="11844" y="6341"/>
                      </a:lnTo>
                      <a:lnTo>
                        <a:pt x="11739" y="6382"/>
                      </a:lnTo>
                      <a:lnTo>
                        <a:pt x="11634" y="6508"/>
                      </a:lnTo>
                      <a:lnTo>
                        <a:pt x="11634" y="6571"/>
                      </a:lnTo>
                      <a:lnTo>
                        <a:pt x="11802" y="6759"/>
                      </a:lnTo>
                      <a:lnTo>
                        <a:pt x="11948" y="6989"/>
                      </a:lnTo>
                      <a:lnTo>
                        <a:pt x="12116" y="7031"/>
                      </a:lnTo>
                      <a:lnTo>
                        <a:pt x="12241" y="7198"/>
                      </a:lnTo>
                      <a:lnTo>
                        <a:pt x="12367" y="7282"/>
                      </a:lnTo>
                      <a:lnTo>
                        <a:pt x="12429" y="7408"/>
                      </a:lnTo>
                      <a:lnTo>
                        <a:pt x="12534" y="7429"/>
                      </a:lnTo>
                      <a:lnTo>
                        <a:pt x="12660" y="7512"/>
                      </a:lnTo>
                      <a:lnTo>
                        <a:pt x="12597" y="7533"/>
                      </a:lnTo>
                      <a:lnTo>
                        <a:pt x="12429" y="7533"/>
                      </a:lnTo>
                      <a:lnTo>
                        <a:pt x="12388" y="7429"/>
                      </a:lnTo>
                      <a:lnTo>
                        <a:pt x="12262" y="7324"/>
                      </a:lnTo>
                      <a:lnTo>
                        <a:pt x="12178" y="7282"/>
                      </a:lnTo>
                      <a:lnTo>
                        <a:pt x="12137" y="7282"/>
                      </a:lnTo>
                      <a:lnTo>
                        <a:pt x="12011" y="7408"/>
                      </a:lnTo>
                      <a:lnTo>
                        <a:pt x="11885" y="7408"/>
                      </a:lnTo>
                      <a:lnTo>
                        <a:pt x="11802" y="7303"/>
                      </a:lnTo>
                      <a:lnTo>
                        <a:pt x="11906" y="7198"/>
                      </a:lnTo>
                      <a:lnTo>
                        <a:pt x="11906" y="7136"/>
                      </a:lnTo>
                      <a:lnTo>
                        <a:pt x="11823" y="7136"/>
                      </a:lnTo>
                      <a:lnTo>
                        <a:pt x="11739" y="7282"/>
                      </a:lnTo>
                      <a:lnTo>
                        <a:pt x="11781" y="7512"/>
                      </a:lnTo>
                      <a:lnTo>
                        <a:pt x="11802" y="7554"/>
                      </a:lnTo>
                      <a:lnTo>
                        <a:pt x="11802" y="7638"/>
                      </a:lnTo>
                      <a:lnTo>
                        <a:pt x="11676" y="7742"/>
                      </a:lnTo>
                      <a:lnTo>
                        <a:pt x="11593" y="7910"/>
                      </a:lnTo>
                      <a:lnTo>
                        <a:pt x="11572" y="8056"/>
                      </a:lnTo>
                      <a:lnTo>
                        <a:pt x="11593" y="8224"/>
                      </a:lnTo>
                      <a:lnTo>
                        <a:pt x="11802" y="8454"/>
                      </a:lnTo>
                      <a:lnTo>
                        <a:pt x="11990" y="8538"/>
                      </a:lnTo>
                      <a:lnTo>
                        <a:pt x="12116" y="8663"/>
                      </a:lnTo>
                      <a:lnTo>
                        <a:pt x="12199" y="8663"/>
                      </a:lnTo>
                      <a:lnTo>
                        <a:pt x="12346" y="8558"/>
                      </a:lnTo>
                      <a:lnTo>
                        <a:pt x="12492" y="8496"/>
                      </a:lnTo>
                      <a:lnTo>
                        <a:pt x="12639" y="8579"/>
                      </a:lnTo>
                      <a:lnTo>
                        <a:pt x="12890" y="8600"/>
                      </a:lnTo>
                      <a:lnTo>
                        <a:pt x="12994" y="8684"/>
                      </a:lnTo>
                      <a:lnTo>
                        <a:pt x="13015" y="8810"/>
                      </a:lnTo>
                      <a:lnTo>
                        <a:pt x="13078" y="8851"/>
                      </a:lnTo>
                      <a:lnTo>
                        <a:pt x="13141" y="8789"/>
                      </a:lnTo>
                      <a:lnTo>
                        <a:pt x="13141" y="8642"/>
                      </a:lnTo>
                      <a:lnTo>
                        <a:pt x="13162" y="8579"/>
                      </a:lnTo>
                      <a:lnTo>
                        <a:pt x="13266" y="8642"/>
                      </a:lnTo>
                      <a:lnTo>
                        <a:pt x="13266" y="8705"/>
                      </a:lnTo>
                      <a:lnTo>
                        <a:pt x="13162" y="8851"/>
                      </a:lnTo>
                      <a:lnTo>
                        <a:pt x="13162" y="8956"/>
                      </a:lnTo>
                      <a:lnTo>
                        <a:pt x="13204" y="8956"/>
                      </a:lnTo>
                      <a:lnTo>
                        <a:pt x="13371" y="8810"/>
                      </a:lnTo>
                      <a:lnTo>
                        <a:pt x="13413" y="8747"/>
                      </a:lnTo>
                      <a:lnTo>
                        <a:pt x="13601" y="8684"/>
                      </a:lnTo>
                      <a:lnTo>
                        <a:pt x="13831" y="8538"/>
                      </a:lnTo>
                      <a:lnTo>
                        <a:pt x="13999" y="8496"/>
                      </a:lnTo>
                      <a:lnTo>
                        <a:pt x="14082" y="8391"/>
                      </a:lnTo>
                      <a:lnTo>
                        <a:pt x="14124" y="8391"/>
                      </a:lnTo>
                      <a:lnTo>
                        <a:pt x="14145" y="8475"/>
                      </a:lnTo>
                      <a:lnTo>
                        <a:pt x="14208" y="8496"/>
                      </a:lnTo>
                      <a:lnTo>
                        <a:pt x="14396" y="8370"/>
                      </a:lnTo>
                      <a:lnTo>
                        <a:pt x="14543" y="8370"/>
                      </a:lnTo>
                      <a:lnTo>
                        <a:pt x="14606" y="8328"/>
                      </a:lnTo>
                      <a:lnTo>
                        <a:pt x="14543" y="8391"/>
                      </a:lnTo>
                      <a:lnTo>
                        <a:pt x="14417" y="8475"/>
                      </a:lnTo>
                      <a:lnTo>
                        <a:pt x="14417" y="8538"/>
                      </a:lnTo>
                      <a:lnTo>
                        <a:pt x="14459" y="8558"/>
                      </a:lnTo>
                      <a:lnTo>
                        <a:pt x="14354" y="8747"/>
                      </a:lnTo>
                      <a:lnTo>
                        <a:pt x="14208" y="8768"/>
                      </a:lnTo>
                      <a:lnTo>
                        <a:pt x="14145" y="8705"/>
                      </a:lnTo>
                      <a:lnTo>
                        <a:pt x="14082" y="8705"/>
                      </a:lnTo>
                      <a:lnTo>
                        <a:pt x="13915" y="8851"/>
                      </a:lnTo>
                      <a:lnTo>
                        <a:pt x="13915" y="8872"/>
                      </a:lnTo>
                      <a:lnTo>
                        <a:pt x="14041" y="8893"/>
                      </a:lnTo>
                      <a:lnTo>
                        <a:pt x="14124" y="8977"/>
                      </a:lnTo>
                      <a:lnTo>
                        <a:pt x="14124" y="9123"/>
                      </a:lnTo>
                      <a:lnTo>
                        <a:pt x="13936" y="9333"/>
                      </a:lnTo>
                      <a:lnTo>
                        <a:pt x="13915" y="9479"/>
                      </a:lnTo>
                      <a:lnTo>
                        <a:pt x="13873" y="9542"/>
                      </a:lnTo>
                      <a:lnTo>
                        <a:pt x="13831" y="9626"/>
                      </a:lnTo>
                      <a:lnTo>
                        <a:pt x="13873" y="9688"/>
                      </a:lnTo>
                      <a:lnTo>
                        <a:pt x="13894" y="9751"/>
                      </a:lnTo>
                      <a:lnTo>
                        <a:pt x="13873" y="9856"/>
                      </a:lnTo>
                      <a:lnTo>
                        <a:pt x="13748" y="10002"/>
                      </a:lnTo>
                      <a:lnTo>
                        <a:pt x="13643" y="10065"/>
                      </a:lnTo>
                      <a:lnTo>
                        <a:pt x="13538" y="10065"/>
                      </a:lnTo>
                      <a:lnTo>
                        <a:pt x="13476" y="10128"/>
                      </a:lnTo>
                      <a:lnTo>
                        <a:pt x="13371" y="10232"/>
                      </a:lnTo>
                      <a:lnTo>
                        <a:pt x="13287" y="10253"/>
                      </a:lnTo>
                      <a:lnTo>
                        <a:pt x="13162" y="10232"/>
                      </a:lnTo>
                      <a:lnTo>
                        <a:pt x="12994" y="10128"/>
                      </a:lnTo>
                      <a:lnTo>
                        <a:pt x="12953" y="10149"/>
                      </a:lnTo>
                      <a:lnTo>
                        <a:pt x="12890" y="10107"/>
                      </a:lnTo>
                      <a:lnTo>
                        <a:pt x="12806" y="10002"/>
                      </a:lnTo>
                      <a:lnTo>
                        <a:pt x="12785" y="10023"/>
                      </a:lnTo>
                      <a:lnTo>
                        <a:pt x="12681" y="10170"/>
                      </a:lnTo>
                      <a:lnTo>
                        <a:pt x="12555" y="10253"/>
                      </a:lnTo>
                      <a:lnTo>
                        <a:pt x="12471" y="10358"/>
                      </a:lnTo>
                      <a:lnTo>
                        <a:pt x="12241" y="10442"/>
                      </a:lnTo>
                      <a:lnTo>
                        <a:pt x="12157" y="10483"/>
                      </a:lnTo>
                      <a:lnTo>
                        <a:pt x="12053" y="10483"/>
                      </a:lnTo>
                      <a:lnTo>
                        <a:pt x="11948" y="10462"/>
                      </a:lnTo>
                      <a:lnTo>
                        <a:pt x="11760" y="10462"/>
                      </a:lnTo>
                      <a:lnTo>
                        <a:pt x="11634" y="10567"/>
                      </a:lnTo>
                      <a:lnTo>
                        <a:pt x="11509" y="10567"/>
                      </a:lnTo>
                      <a:lnTo>
                        <a:pt x="11425" y="10630"/>
                      </a:lnTo>
                      <a:lnTo>
                        <a:pt x="11425" y="10755"/>
                      </a:lnTo>
                      <a:lnTo>
                        <a:pt x="11341" y="10965"/>
                      </a:lnTo>
                      <a:lnTo>
                        <a:pt x="11279" y="11048"/>
                      </a:lnTo>
                      <a:lnTo>
                        <a:pt x="11279" y="10965"/>
                      </a:lnTo>
                      <a:lnTo>
                        <a:pt x="11132" y="10839"/>
                      </a:lnTo>
                      <a:lnTo>
                        <a:pt x="10986" y="10839"/>
                      </a:lnTo>
                      <a:lnTo>
                        <a:pt x="10902" y="10860"/>
                      </a:lnTo>
                      <a:lnTo>
                        <a:pt x="10923" y="10944"/>
                      </a:lnTo>
                      <a:lnTo>
                        <a:pt x="11007" y="10986"/>
                      </a:lnTo>
                      <a:lnTo>
                        <a:pt x="10965" y="11090"/>
                      </a:lnTo>
                      <a:lnTo>
                        <a:pt x="10902" y="11090"/>
                      </a:lnTo>
                      <a:lnTo>
                        <a:pt x="10860" y="10986"/>
                      </a:lnTo>
                      <a:lnTo>
                        <a:pt x="10756" y="10881"/>
                      </a:lnTo>
                      <a:lnTo>
                        <a:pt x="10693" y="10881"/>
                      </a:lnTo>
                      <a:lnTo>
                        <a:pt x="10546" y="11048"/>
                      </a:lnTo>
                      <a:lnTo>
                        <a:pt x="10484" y="11174"/>
                      </a:lnTo>
                      <a:lnTo>
                        <a:pt x="10400" y="11195"/>
                      </a:lnTo>
                      <a:lnTo>
                        <a:pt x="10337" y="11195"/>
                      </a:lnTo>
                      <a:lnTo>
                        <a:pt x="10065" y="11425"/>
                      </a:lnTo>
                      <a:lnTo>
                        <a:pt x="10023" y="11613"/>
                      </a:lnTo>
                      <a:lnTo>
                        <a:pt x="9960" y="11634"/>
                      </a:lnTo>
                      <a:lnTo>
                        <a:pt x="9835" y="11676"/>
                      </a:lnTo>
                      <a:lnTo>
                        <a:pt x="9730" y="11613"/>
                      </a:lnTo>
                      <a:lnTo>
                        <a:pt x="9709" y="11634"/>
                      </a:lnTo>
                      <a:lnTo>
                        <a:pt x="9814" y="11781"/>
                      </a:lnTo>
                      <a:lnTo>
                        <a:pt x="9772" y="11843"/>
                      </a:lnTo>
                      <a:lnTo>
                        <a:pt x="9709" y="11843"/>
                      </a:lnTo>
                      <a:lnTo>
                        <a:pt x="9647" y="11739"/>
                      </a:lnTo>
                      <a:lnTo>
                        <a:pt x="9605" y="11739"/>
                      </a:lnTo>
                      <a:lnTo>
                        <a:pt x="9542" y="11843"/>
                      </a:lnTo>
                      <a:lnTo>
                        <a:pt x="9416" y="12011"/>
                      </a:lnTo>
                      <a:lnTo>
                        <a:pt x="9416" y="12095"/>
                      </a:lnTo>
                      <a:lnTo>
                        <a:pt x="9521" y="12241"/>
                      </a:lnTo>
                      <a:lnTo>
                        <a:pt x="9542" y="12367"/>
                      </a:lnTo>
                      <a:lnTo>
                        <a:pt x="9521" y="12471"/>
                      </a:lnTo>
                      <a:lnTo>
                        <a:pt x="9458" y="12576"/>
                      </a:lnTo>
                      <a:lnTo>
                        <a:pt x="9500" y="12680"/>
                      </a:lnTo>
                      <a:lnTo>
                        <a:pt x="9563" y="12659"/>
                      </a:lnTo>
                      <a:lnTo>
                        <a:pt x="9647" y="12576"/>
                      </a:lnTo>
                      <a:lnTo>
                        <a:pt x="9668" y="12639"/>
                      </a:lnTo>
                      <a:lnTo>
                        <a:pt x="9709" y="12785"/>
                      </a:lnTo>
                      <a:lnTo>
                        <a:pt x="9647" y="12827"/>
                      </a:lnTo>
                      <a:lnTo>
                        <a:pt x="9605" y="12869"/>
                      </a:lnTo>
                      <a:lnTo>
                        <a:pt x="9626" y="12931"/>
                      </a:lnTo>
                      <a:lnTo>
                        <a:pt x="9709" y="12931"/>
                      </a:lnTo>
                      <a:lnTo>
                        <a:pt x="9751" y="12869"/>
                      </a:lnTo>
                      <a:lnTo>
                        <a:pt x="9835" y="12869"/>
                      </a:lnTo>
                      <a:lnTo>
                        <a:pt x="9856" y="12931"/>
                      </a:lnTo>
                      <a:lnTo>
                        <a:pt x="9856" y="12973"/>
                      </a:lnTo>
                      <a:lnTo>
                        <a:pt x="9981" y="12994"/>
                      </a:lnTo>
                      <a:lnTo>
                        <a:pt x="10086" y="13057"/>
                      </a:lnTo>
                      <a:lnTo>
                        <a:pt x="10232" y="13057"/>
                      </a:lnTo>
                      <a:lnTo>
                        <a:pt x="10337" y="12973"/>
                      </a:lnTo>
                      <a:lnTo>
                        <a:pt x="10379" y="12764"/>
                      </a:lnTo>
                      <a:lnTo>
                        <a:pt x="10463" y="12680"/>
                      </a:lnTo>
                      <a:lnTo>
                        <a:pt x="10672" y="12680"/>
                      </a:lnTo>
                      <a:lnTo>
                        <a:pt x="10756" y="12639"/>
                      </a:lnTo>
                      <a:lnTo>
                        <a:pt x="10651" y="12764"/>
                      </a:lnTo>
                      <a:lnTo>
                        <a:pt x="10546" y="12764"/>
                      </a:lnTo>
                      <a:lnTo>
                        <a:pt x="10358" y="12952"/>
                      </a:lnTo>
                      <a:lnTo>
                        <a:pt x="10337" y="13057"/>
                      </a:lnTo>
                      <a:lnTo>
                        <a:pt x="10253" y="13141"/>
                      </a:lnTo>
                      <a:lnTo>
                        <a:pt x="10358" y="13266"/>
                      </a:lnTo>
                      <a:lnTo>
                        <a:pt x="10358" y="13350"/>
                      </a:lnTo>
                      <a:lnTo>
                        <a:pt x="10191" y="13392"/>
                      </a:lnTo>
                      <a:lnTo>
                        <a:pt x="10149" y="13350"/>
                      </a:lnTo>
                      <a:lnTo>
                        <a:pt x="10149" y="13266"/>
                      </a:lnTo>
                      <a:lnTo>
                        <a:pt x="10086" y="13203"/>
                      </a:lnTo>
                      <a:lnTo>
                        <a:pt x="9981" y="13203"/>
                      </a:lnTo>
                      <a:lnTo>
                        <a:pt x="9940" y="13099"/>
                      </a:lnTo>
                      <a:lnTo>
                        <a:pt x="9772" y="13078"/>
                      </a:lnTo>
                      <a:lnTo>
                        <a:pt x="9730" y="12994"/>
                      </a:lnTo>
                      <a:lnTo>
                        <a:pt x="9647" y="13078"/>
                      </a:lnTo>
                      <a:lnTo>
                        <a:pt x="9542" y="13099"/>
                      </a:lnTo>
                      <a:lnTo>
                        <a:pt x="9521" y="13203"/>
                      </a:lnTo>
                      <a:lnTo>
                        <a:pt x="9437" y="13266"/>
                      </a:lnTo>
                      <a:lnTo>
                        <a:pt x="9312" y="13245"/>
                      </a:lnTo>
                      <a:lnTo>
                        <a:pt x="9291" y="13308"/>
                      </a:lnTo>
                      <a:lnTo>
                        <a:pt x="9333" y="13413"/>
                      </a:lnTo>
                      <a:lnTo>
                        <a:pt x="9396" y="13413"/>
                      </a:lnTo>
                      <a:lnTo>
                        <a:pt x="9312" y="13496"/>
                      </a:lnTo>
                      <a:lnTo>
                        <a:pt x="9291" y="13664"/>
                      </a:lnTo>
                      <a:lnTo>
                        <a:pt x="9312" y="13768"/>
                      </a:lnTo>
                      <a:lnTo>
                        <a:pt x="9396" y="13768"/>
                      </a:lnTo>
                      <a:lnTo>
                        <a:pt x="9396" y="13936"/>
                      </a:lnTo>
                      <a:lnTo>
                        <a:pt x="9416" y="13999"/>
                      </a:lnTo>
                      <a:lnTo>
                        <a:pt x="9416" y="14082"/>
                      </a:lnTo>
                      <a:lnTo>
                        <a:pt x="9521" y="14187"/>
                      </a:lnTo>
                      <a:lnTo>
                        <a:pt x="9521" y="14229"/>
                      </a:lnTo>
                      <a:lnTo>
                        <a:pt x="9396" y="14250"/>
                      </a:lnTo>
                      <a:lnTo>
                        <a:pt x="9354" y="14312"/>
                      </a:lnTo>
                      <a:lnTo>
                        <a:pt x="9730" y="14501"/>
                      </a:lnTo>
                      <a:lnTo>
                        <a:pt x="9877" y="14501"/>
                      </a:lnTo>
                      <a:lnTo>
                        <a:pt x="10065" y="14417"/>
                      </a:lnTo>
                      <a:lnTo>
                        <a:pt x="10170" y="14396"/>
                      </a:lnTo>
                      <a:lnTo>
                        <a:pt x="10232" y="14438"/>
                      </a:lnTo>
                      <a:lnTo>
                        <a:pt x="10295" y="14438"/>
                      </a:lnTo>
                      <a:lnTo>
                        <a:pt x="10463" y="14229"/>
                      </a:lnTo>
                      <a:lnTo>
                        <a:pt x="10463" y="14124"/>
                      </a:lnTo>
                      <a:lnTo>
                        <a:pt x="10400" y="14040"/>
                      </a:lnTo>
                      <a:lnTo>
                        <a:pt x="10400" y="13999"/>
                      </a:lnTo>
                      <a:lnTo>
                        <a:pt x="10567" y="13915"/>
                      </a:lnTo>
                      <a:lnTo>
                        <a:pt x="10714" y="13789"/>
                      </a:lnTo>
                      <a:lnTo>
                        <a:pt x="10986" y="13622"/>
                      </a:lnTo>
                      <a:lnTo>
                        <a:pt x="11090" y="13664"/>
                      </a:lnTo>
                      <a:lnTo>
                        <a:pt x="10986" y="13664"/>
                      </a:lnTo>
                      <a:lnTo>
                        <a:pt x="10756" y="13894"/>
                      </a:lnTo>
                      <a:lnTo>
                        <a:pt x="10588" y="13978"/>
                      </a:lnTo>
                      <a:lnTo>
                        <a:pt x="10588" y="14019"/>
                      </a:lnTo>
                      <a:lnTo>
                        <a:pt x="10693" y="14103"/>
                      </a:lnTo>
                      <a:lnTo>
                        <a:pt x="10693" y="14187"/>
                      </a:lnTo>
                      <a:lnTo>
                        <a:pt x="10588" y="14333"/>
                      </a:lnTo>
                      <a:lnTo>
                        <a:pt x="10463" y="14417"/>
                      </a:lnTo>
                      <a:lnTo>
                        <a:pt x="10442" y="14543"/>
                      </a:lnTo>
                      <a:lnTo>
                        <a:pt x="10463" y="14710"/>
                      </a:lnTo>
                      <a:lnTo>
                        <a:pt x="10442" y="14815"/>
                      </a:lnTo>
                      <a:lnTo>
                        <a:pt x="10442" y="14856"/>
                      </a:lnTo>
                      <a:lnTo>
                        <a:pt x="10442" y="14961"/>
                      </a:lnTo>
                      <a:lnTo>
                        <a:pt x="10463" y="15087"/>
                      </a:lnTo>
                      <a:lnTo>
                        <a:pt x="10295" y="15149"/>
                      </a:lnTo>
                      <a:lnTo>
                        <a:pt x="10232" y="15191"/>
                      </a:lnTo>
                      <a:lnTo>
                        <a:pt x="10191" y="15275"/>
                      </a:lnTo>
                      <a:lnTo>
                        <a:pt x="10044" y="15442"/>
                      </a:lnTo>
                      <a:lnTo>
                        <a:pt x="10002" y="15463"/>
                      </a:lnTo>
                      <a:lnTo>
                        <a:pt x="10044" y="15568"/>
                      </a:lnTo>
                      <a:lnTo>
                        <a:pt x="10044" y="15672"/>
                      </a:lnTo>
                      <a:lnTo>
                        <a:pt x="10107" y="15693"/>
                      </a:lnTo>
                      <a:lnTo>
                        <a:pt x="10212" y="15672"/>
                      </a:lnTo>
                      <a:lnTo>
                        <a:pt x="10274" y="15672"/>
                      </a:lnTo>
                      <a:lnTo>
                        <a:pt x="10316" y="15714"/>
                      </a:lnTo>
                      <a:lnTo>
                        <a:pt x="10253" y="15798"/>
                      </a:lnTo>
                      <a:lnTo>
                        <a:pt x="10128" y="15798"/>
                      </a:lnTo>
                      <a:lnTo>
                        <a:pt x="10065" y="15840"/>
                      </a:lnTo>
                      <a:lnTo>
                        <a:pt x="10086" y="15903"/>
                      </a:lnTo>
                      <a:lnTo>
                        <a:pt x="10065" y="15944"/>
                      </a:lnTo>
                      <a:lnTo>
                        <a:pt x="10086" y="16028"/>
                      </a:lnTo>
                      <a:lnTo>
                        <a:pt x="10023" y="16091"/>
                      </a:lnTo>
                      <a:lnTo>
                        <a:pt x="9940" y="16112"/>
                      </a:lnTo>
                      <a:lnTo>
                        <a:pt x="9835" y="16154"/>
                      </a:lnTo>
                      <a:lnTo>
                        <a:pt x="9751" y="16133"/>
                      </a:lnTo>
                      <a:lnTo>
                        <a:pt x="9709" y="16154"/>
                      </a:lnTo>
                      <a:lnTo>
                        <a:pt x="9772" y="16216"/>
                      </a:lnTo>
                      <a:lnTo>
                        <a:pt x="9877" y="16237"/>
                      </a:lnTo>
                      <a:lnTo>
                        <a:pt x="9960" y="16300"/>
                      </a:lnTo>
                      <a:lnTo>
                        <a:pt x="10086" y="16154"/>
                      </a:lnTo>
                      <a:lnTo>
                        <a:pt x="10337" y="16007"/>
                      </a:lnTo>
                      <a:lnTo>
                        <a:pt x="10379" y="16007"/>
                      </a:lnTo>
                      <a:lnTo>
                        <a:pt x="10463" y="16028"/>
                      </a:lnTo>
                      <a:lnTo>
                        <a:pt x="10546" y="15944"/>
                      </a:lnTo>
                      <a:lnTo>
                        <a:pt x="10714" y="15882"/>
                      </a:lnTo>
                      <a:lnTo>
                        <a:pt x="10693" y="15944"/>
                      </a:lnTo>
                      <a:lnTo>
                        <a:pt x="10630" y="16007"/>
                      </a:lnTo>
                      <a:lnTo>
                        <a:pt x="10630" y="16049"/>
                      </a:lnTo>
                      <a:lnTo>
                        <a:pt x="10693" y="16091"/>
                      </a:lnTo>
                      <a:lnTo>
                        <a:pt x="10714" y="16196"/>
                      </a:lnTo>
                      <a:lnTo>
                        <a:pt x="10693" y="16237"/>
                      </a:lnTo>
                      <a:lnTo>
                        <a:pt x="10776" y="16300"/>
                      </a:lnTo>
                      <a:lnTo>
                        <a:pt x="10881" y="16216"/>
                      </a:lnTo>
                      <a:lnTo>
                        <a:pt x="10944" y="16133"/>
                      </a:lnTo>
                      <a:lnTo>
                        <a:pt x="10986" y="16196"/>
                      </a:lnTo>
                      <a:lnTo>
                        <a:pt x="10965" y="16237"/>
                      </a:lnTo>
                      <a:lnTo>
                        <a:pt x="11049" y="16363"/>
                      </a:lnTo>
                      <a:lnTo>
                        <a:pt x="11069" y="16551"/>
                      </a:lnTo>
                      <a:lnTo>
                        <a:pt x="11049" y="16656"/>
                      </a:lnTo>
                      <a:lnTo>
                        <a:pt x="11090" y="16823"/>
                      </a:lnTo>
                      <a:lnTo>
                        <a:pt x="11153" y="16823"/>
                      </a:lnTo>
                      <a:lnTo>
                        <a:pt x="11195" y="16677"/>
                      </a:lnTo>
                      <a:lnTo>
                        <a:pt x="11195" y="16572"/>
                      </a:lnTo>
                      <a:lnTo>
                        <a:pt x="11300" y="16426"/>
                      </a:lnTo>
                      <a:lnTo>
                        <a:pt x="11321" y="16321"/>
                      </a:lnTo>
                      <a:lnTo>
                        <a:pt x="11467" y="16216"/>
                      </a:lnTo>
                      <a:lnTo>
                        <a:pt x="11488" y="16216"/>
                      </a:lnTo>
                      <a:lnTo>
                        <a:pt x="11593" y="16133"/>
                      </a:lnTo>
                      <a:lnTo>
                        <a:pt x="11739" y="16133"/>
                      </a:lnTo>
                      <a:lnTo>
                        <a:pt x="11593" y="16216"/>
                      </a:lnTo>
                      <a:lnTo>
                        <a:pt x="11425" y="16405"/>
                      </a:lnTo>
                      <a:lnTo>
                        <a:pt x="11425" y="16447"/>
                      </a:lnTo>
                      <a:lnTo>
                        <a:pt x="11572" y="16614"/>
                      </a:lnTo>
                      <a:lnTo>
                        <a:pt x="11634" y="16635"/>
                      </a:lnTo>
                      <a:lnTo>
                        <a:pt x="11802" y="16551"/>
                      </a:lnTo>
                      <a:lnTo>
                        <a:pt x="12032" y="16530"/>
                      </a:lnTo>
                      <a:lnTo>
                        <a:pt x="12137" y="16447"/>
                      </a:lnTo>
                      <a:lnTo>
                        <a:pt x="12220" y="16447"/>
                      </a:lnTo>
                      <a:lnTo>
                        <a:pt x="12429" y="16342"/>
                      </a:lnTo>
                      <a:lnTo>
                        <a:pt x="12513" y="16342"/>
                      </a:lnTo>
                      <a:lnTo>
                        <a:pt x="12429" y="16363"/>
                      </a:lnTo>
                      <a:lnTo>
                        <a:pt x="12304" y="16530"/>
                      </a:lnTo>
                      <a:lnTo>
                        <a:pt x="12304" y="16572"/>
                      </a:lnTo>
                      <a:lnTo>
                        <a:pt x="12220" y="16656"/>
                      </a:lnTo>
                      <a:lnTo>
                        <a:pt x="11906" y="16844"/>
                      </a:lnTo>
                      <a:lnTo>
                        <a:pt x="11781" y="16970"/>
                      </a:lnTo>
                      <a:lnTo>
                        <a:pt x="11676" y="17158"/>
                      </a:lnTo>
                      <a:lnTo>
                        <a:pt x="11634" y="17263"/>
                      </a:lnTo>
                      <a:lnTo>
                        <a:pt x="11697" y="17367"/>
                      </a:lnTo>
                      <a:lnTo>
                        <a:pt x="11802" y="17451"/>
                      </a:lnTo>
                      <a:lnTo>
                        <a:pt x="11613" y="17409"/>
                      </a:lnTo>
                      <a:lnTo>
                        <a:pt x="11530" y="17451"/>
                      </a:lnTo>
                      <a:lnTo>
                        <a:pt x="11425" y="17577"/>
                      </a:lnTo>
                      <a:lnTo>
                        <a:pt x="11383" y="17702"/>
                      </a:lnTo>
                      <a:lnTo>
                        <a:pt x="11216" y="17869"/>
                      </a:lnTo>
                      <a:lnTo>
                        <a:pt x="11153" y="17974"/>
                      </a:lnTo>
                      <a:lnTo>
                        <a:pt x="11174" y="18016"/>
                      </a:lnTo>
                      <a:lnTo>
                        <a:pt x="11216" y="18079"/>
                      </a:lnTo>
                      <a:lnTo>
                        <a:pt x="11195" y="18141"/>
                      </a:lnTo>
                      <a:lnTo>
                        <a:pt x="11111" y="18121"/>
                      </a:lnTo>
                      <a:lnTo>
                        <a:pt x="11090" y="18037"/>
                      </a:lnTo>
                      <a:lnTo>
                        <a:pt x="11007" y="18016"/>
                      </a:lnTo>
                      <a:lnTo>
                        <a:pt x="10944" y="18121"/>
                      </a:lnTo>
                      <a:lnTo>
                        <a:pt x="10776" y="18204"/>
                      </a:lnTo>
                      <a:lnTo>
                        <a:pt x="10839" y="18288"/>
                      </a:lnTo>
                      <a:lnTo>
                        <a:pt x="10776" y="18351"/>
                      </a:lnTo>
                      <a:lnTo>
                        <a:pt x="10693" y="18330"/>
                      </a:lnTo>
                      <a:lnTo>
                        <a:pt x="10672" y="18288"/>
                      </a:lnTo>
                      <a:lnTo>
                        <a:pt x="10630" y="18330"/>
                      </a:lnTo>
                      <a:lnTo>
                        <a:pt x="10358" y="18539"/>
                      </a:lnTo>
                      <a:lnTo>
                        <a:pt x="10274" y="18644"/>
                      </a:lnTo>
                      <a:lnTo>
                        <a:pt x="10316" y="18727"/>
                      </a:lnTo>
                      <a:lnTo>
                        <a:pt x="10253" y="18769"/>
                      </a:lnTo>
                      <a:lnTo>
                        <a:pt x="10170" y="18748"/>
                      </a:lnTo>
                      <a:lnTo>
                        <a:pt x="10170" y="18644"/>
                      </a:lnTo>
                      <a:lnTo>
                        <a:pt x="10023" y="18727"/>
                      </a:lnTo>
                      <a:lnTo>
                        <a:pt x="9898" y="18811"/>
                      </a:lnTo>
                      <a:lnTo>
                        <a:pt x="9793" y="18853"/>
                      </a:lnTo>
                      <a:lnTo>
                        <a:pt x="9751" y="18937"/>
                      </a:lnTo>
                      <a:lnTo>
                        <a:pt x="9647" y="18978"/>
                      </a:lnTo>
                      <a:lnTo>
                        <a:pt x="9500" y="18978"/>
                      </a:lnTo>
                      <a:lnTo>
                        <a:pt x="9333" y="19146"/>
                      </a:lnTo>
                      <a:lnTo>
                        <a:pt x="9082" y="19250"/>
                      </a:lnTo>
                      <a:lnTo>
                        <a:pt x="8893" y="19397"/>
                      </a:lnTo>
                      <a:lnTo>
                        <a:pt x="8810" y="19564"/>
                      </a:lnTo>
                      <a:lnTo>
                        <a:pt x="8810" y="19606"/>
                      </a:lnTo>
                      <a:lnTo>
                        <a:pt x="8872" y="19711"/>
                      </a:lnTo>
                      <a:lnTo>
                        <a:pt x="8872" y="19794"/>
                      </a:lnTo>
                      <a:lnTo>
                        <a:pt x="8852" y="19815"/>
                      </a:lnTo>
                      <a:lnTo>
                        <a:pt x="8768" y="19711"/>
                      </a:lnTo>
                      <a:lnTo>
                        <a:pt x="8747" y="19711"/>
                      </a:lnTo>
                      <a:lnTo>
                        <a:pt x="8705" y="19773"/>
                      </a:lnTo>
                      <a:lnTo>
                        <a:pt x="8747" y="19857"/>
                      </a:lnTo>
                      <a:lnTo>
                        <a:pt x="8684" y="19878"/>
                      </a:lnTo>
                      <a:lnTo>
                        <a:pt x="8621" y="19794"/>
                      </a:lnTo>
                      <a:lnTo>
                        <a:pt x="8705" y="19711"/>
                      </a:lnTo>
                      <a:cubicBezTo>
                        <a:pt x="8761" y="19673"/>
                        <a:pt x="8717" y="19603"/>
                        <a:pt x="8677" y="19603"/>
                      </a:cubicBezTo>
                      <a:cubicBezTo>
                        <a:pt x="8673" y="19603"/>
                        <a:pt x="8668" y="19604"/>
                        <a:pt x="8663" y="19606"/>
                      </a:cubicBezTo>
                      <a:lnTo>
                        <a:pt x="8600" y="19585"/>
                      </a:lnTo>
                      <a:lnTo>
                        <a:pt x="8496" y="19585"/>
                      </a:lnTo>
                      <a:lnTo>
                        <a:pt x="8454" y="19564"/>
                      </a:lnTo>
                      <a:lnTo>
                        <a:pt x="8349" y="19585"/>
                      </a:lnTo>
                      <a:lnTo>
                        <a:pt x="8161" y="19606"/>
                      </a:lnTo>
                      <a:lnTo>
                        <a:pt x="8056" y="19669"/>
                      </a:lnTo>
                      <a:lnTo>
                        <a:pt x="7973" y="19773"/>
                      </a:lnTo>
                      <a:lnTo>
                        <a:pt x="7826" y="19815"/>
                      </a:lnTo>
                      <a:lnTo>
                        <a:pt x="7680" y="19899"/>
                      </a:lnTo>
                      <a:lnTo>
                        <a:pt x="7554" y="20066"/>
                      </a:lnTo>
                      <a:lnTo>
                        <a:pt x="7575" y="20108"/>
                      </a:lnTo>
                      <a:lnTo>
                        <a:pt x="7533" y="20171"/>
                      </a:lnTo>
                      <a:lnTo>
                        <a:pt x="7471" y="20171"/>
                      </a:lnTo>
                      <a:lnTo>
                        <a:pt x="7345" y="20213"/>
                      </a:lnTo>
                      <a:lnTo>
                        <a:pt x="7261" y="20276"/>
                      </a:lnTo>
                      <a:lnTo>
                        <a:pt x="7261" y="20338"/>
                      </a:lnTo>
                      <a:lnTo>
                        <a:pt x="7219" y="20338"/>
                      </a:lnTo>
                      <a:lnTo>
                        <a:pt x="7115" y="20318"/>
                      </a:lnTo>
                      <a:lnTo>
                        <a:pt x="7010" y="20338"/>
                      </a:lnTo>
                      <a:lnTo>
                        <a:pt x="6989" y="20422"/>
                      </a:lnTo>
                      <a:lnTo>
                        <a:pt x="6947" y="20548"/>
                      </a:lnTo>
                      <a:lnTo>
                        <a:pt x="6947" y="20590"/>
                      </a:lnTo>
                      <a:cubicBezTo>
                        <a:pt x="6927" y="20590"/>
                        <a:pt x="6906" y="20610"/>
                        <a:pt x="6885" y="20610"/>
                      </a:cubicBezTo>
                      <a:lnTo>
                        <a:pt x="6843" y="20590"/>
                      </a:lnTo>
                      <a:lnTo>
                        <a:pt x="6906" y="20485"/>
                      </a:lnTo>
                      <a:lnTo>
                        <a:pt x="6822" y="20380"/>
                      </a:lnTo>
                      <a:lnTo>
                        <a:pt x="6675" y="20380"/>
                      </a:lnTo>
                      <a:lnTo>
                        <a:pt x="6634" y="20422"/>
                      </a:lnTo>
                      <a:lnTo>
                        <a:pt x="6571" y="20485"/>
                      </a:lnTo>
                      <a:lnTo>
                        <a:pt x="6466" y="20485"/>
                      </a:lnTo>
                      <a:lnTo>
                        <a:pt x="6403" y="20527"/>
                      </a:lnTo>
                      <a:lnTo>
                        <a:pt x="6299" y="20422"/>
                      </a:lnTo>
                      <a:lnTo>
                        <a:pt x="6257" y="20422"/>
                      </a:lnTo>
                      <a:lnTo>
                        <a:pt x="6152" y="20610"/>
                      </a:lnTo>
                      <a:lnTo>
                        <a:pt x="6090" y="20631"/>
                      </a:lnTo>
                      <a:lnTo>
                        <a:pt x="5985" y="20715"/>
                      </a:lnTo>
                      <a:lnTo>
                        <a:pt x="5943" y="20694"/>
                      </a:lnTo>
                      <a:lnTo>
                        <a:pt x="5880" y="20736"/>
                      </a:lnTo>
                      <a:lnTo>
                        <a:pt x="5859" y="20841"/>
                      </a:lnTo>
                      <a:lnTo>
                        <a:pt x="5880" y="20945"/>
                      </a:lnTo>
                      <a:lnTo>
                        <a:pt x="5943" y="20966"/>
                      </a:lnTo>
                      <a:cubicBezTo>
                        <a:pt x="5776" y="21029"/>
                        <a:pt x="5629" y="21071"/>
                        <a:pt x="5462" y="21154"/>
                      </a:cubicBezTo>
                      <a:lnTo>
                        <a:pt x="5441" y="21071"/>
                      </a:lnTo>
                      <a:lnTo>
                        <a:pt x="5378" y="21050"/>
                      </a:lnTo>
                      <a:lnTo>
                        <a:pt x="5378" y="21154"/>
                      </a:lnTo>
                      <a:lnTo>
                        <a:pt x="5378" y="21217"/>
                      </a:lnTo>
                      <a:cubicBezTo>
                        <a:pt x="5357" y="21217"/>
                        <a:pt x="5336" y="21238"/>
                        <a:pt x="5274" y="21238"/>
                      </a:cubicBezTo>
                      <a:lnTo>
                        <a:pt x="5232" y="21217"/>
                      </a:lnTo>
                      <a:lnTo>
                        <a:pt x="5169" y="21134"/>
                      </a:lnTo>
                      <a:lnTo>
                        <a:pt x="5064" y="21154"/>
                      </a:lnTo>
                      <a:lnTo>
                        <a:pt x="5064" y="21238"/>
                      </a:lnTo>
                      <a:lnTo>
                        <a:pt x="5127" y="21280"/>
                      </a:lnTo>
                      <a:cubicBezTo>
                        <a:pt x="5106" y="21322"/>
                        <a:pt x="5043" y="21322"/>
                        <a:pt x="5022" y="21343"/>
                      </a:cubicBezTo>
                      <a:lnTo>
                        <a:pt x="4960" y="21280"/>
                      </a:lnTo>
                      <a:lnTo>
                        <a:pt x="4960" y="21364"/>
                      </a:lnTo>
                      <a:cubicBezTo>
                        <a:pt x="4939" y="21385"/>
                        <a:pt x="4918" y="21385"/>
                        <a:pt x="4897" y="21385"/>
                      </a:cubicBezTo>
                      <a:lnTo>
                        <a:pt x="4855" y="21343"/>
                      </a:lnTo>
                      <a:lnTo>
                        <a:pt x="4730" y="21322"/>
                      </a:lnTo>
                      <a:lnTo>
                        <a:pt x="4688" y="21238"/>
                      </a:lnTo>
                      <a:lnTo>
                        <a:pt x="4583" y="21238"/>
                      </a:lnTo>
                      <a:lnTo>
                        <a:pt x="4478" y="21343"/>
                      </a:lnTo>
                      <a:lnTo>
                        <a:pt x="4478" y="21426"/>
                      </a:lnTo>
                      <a:lnTo>
                        <a:pt x="4541" y="21489"/>
                      </a:lnTo>
                      <a:cubicBezTo>
                        <a:pt x="4520" y="21489"/>
                        <a:pt x="4499" y="21531"/>
                        <a:pt x="4499" y="21531"/>
                      </a:cubicBezTo>
                      <a:lnTo>
                        <a:pt x="4395" y="21468"/>
                      </a:lnTo>
                      <a:lnTo>
                        <a:pt x="4290" y="21552"/>
                      </a:lnTo>
                      <a:lnTo>
                        <a:pt x="4290" y="21594"/>
                      </a:lnTo>
                      <a:cubicBezTo>
                        <a:pt x="4081" y="21678"/>
                        <a:pt x="3893" y="21761"/>
                        <a:pt x="3683" y="21845"/>
                      </a:cubicBezTo>
                      <a:lnTo>
                        <a:pt x="3704" y="21782"/>
                      </a:lnTo>
                      <a:lnTo>
                        <a:pt x="3809" y="21740"/>
                      </a:lnTo>
                      <a:lnTo>
                        <a:pt x="3746" y="21698"/>
                      </a:lnTo>
                      <a:lnTo>
                        <a:pt x="3704" y="21573"/>
                      </a:lnTo>
                      <a:lnTo>
                        <a:pt x="3600" y="21636"/>
                      </a:lnTo>
                      <a:lnTo>
                        <a:pt x="3432" y="21636"/>
                      </a:lnTo>
                      <a:lnTo>
                        <a:pt x="3453" y="21698"/>
                      </a:lnTo>
                      <a:lnTo>
                        <a:pt x="3390" y="21803"/>
                      </a:lnTo>
                      <a:lnTo>
                        <a:pt x="3286" y="21845"/>
                      </a:lnTo>
                      <a:lnTo>
                        <a:pt x="3160" y="21970"/>
                      </a:lnTo>
                      <a:lnTo>
                        <a:pt x="3160" y="22012"/>
                      </a:lnTo>
                      <a:cubicBezTo>
                        <a:pt x="2951" y="22096"/>
                        <a:pt x="2742" y="22159"/>
                        <a:pt x="2533" y="22201"/>
                      </a:cubicBezTo>
                      <a:lnTo>
                        <a:pt x="2512" y="22180"/>
                      </a:lnTo>
                      <a:lnTo>
                        <a:pt x="2386" y="22222"/>
                      </a:lnTo>
                      <a:lnTo>
                        <a:pt x="2407" y="22263"/>
                      </a:lnTo>
                      <a:cubicBezTo>
                        <a:pt x="2344" y="22263"/>
                        <a:pt x="2302" y="22284"/>
                        <a:pt x="2240" y="22284"/>
                      </a:cubicBezTo>
                      <a:cubicBezTo>
                        <a:pt x="2177" y="22305"/>
                        <a:pt x="2093" y="22305"/>
                        <a:pt x="2009" y="22326"/>
                      </a:cubicBezTo>
                      <a:lnTo>
                        <a:pt x="1926" y="22263"/>
                      </a:lnTo>
                      <a:lnTo>
                        <a:pt x="1821" y="22368"/>
                      </a:lnTo>
                      <a:lnTo>
                        <a:pt x="1821" y="22389"/>
                      </a:lnTo>
                      <a:cubicBezTo>
                        <a:pt x="1758" y="22410"/>
                        <a:pt x="1654" y="22410"/>
                        <a:pt x="1570" y="22431"/>
                      </a:cubicBezTo>
                      <a:cubicBezTo>
                        <a:pt x="1264" y="22480"/>
                        <a:pt x="957" y="22500"/>
                        <a:pt x="651" y="22500"/>
                      </a:cubicBezTo>
                      <a:cubicBezTo>
                        <a:pt x="434" y="22500"/>
                        <a:pt x="218" y="22490"/>
                        <a:pt x="1" y="22473"/>
                      </a:cubicBezTo>
                      <a:lnTo>
                        <a:pt x="1" y="22473"/>
                      </a:lnTo>
                      <a:cubicBezTo>
                        <a:pt x="332" y="22512"/>
                        <a:pt x="664" y="22527"/>
                        <a:pt x="990" y="22527"/>
                      </a:cubicBezTo>
                      <a:cubicBezTo>
                        <a:pt x="1179" y="22527"/>
                        <a:pt x="1365" y="22522"/>
                        <a:pt x="1549" y="22514"/>
                      </a:cubicBezTo>
                      <a:lnTo>
                        <a:pt x="1549" y="22535"/>
                      </a:lnTo>
                      <a:lnTo>
                        <a:pt x="1654" y="22577"/>
                      </a:lnTo>
                      <a:lnTo>
                        <a:pt x="1612" y="22514"/>
                      </a:lnTo>
                      <a:cubicBezTo>
                        <a:pt x="2093" y="22473"/>
                        <a:pt x="2533" y="22389"/>
                        <a:pt x="2972" y="22263"/>
                      </a:cubicBezTo>
                      <a:lnTo>
                        <a:pt x="2972" y="22263"/>
                      </a:lnTo>
                      <a:lnTo>
                        <a:pt x="2867" y="22368"/>
                      </a:lnTo>
                      <a:lnTo>
                        <a:pt x="3077" y="22368"/>
                      </a:lnTo>
                      <a:lnTo>
                        <a:pt x="3223" y="22222"/>
                      </a:lnTo>
                      <a:lnTo>
                        <a:pt x="3370" y="22222"/>
                      </a:lnTo>
                      <a:lnTo>
                        <a:pt x="3453" y="22159"/>
                      </a:lnTo>
                      <a:cubicBezTo>
                        <a:pt x="3579" y="22096"/>
                        <a:pt x="3746" y="22075"/>
                        <a:pt x="3872" y="22012"/>
                      </a:cubicBezTo>
                      <a:lnTo>
                        <a:pt x="3893" y="22054"/>
                      </a:lnTo>
                      <a:lnTo>
                        <a:pt x="4081" y="22054"/>
                      </a:lnTo>
                      <a:lnTo>
                        <a:pt x="4227" y="21991"/>
                      </a:lnTo>
                      <a:lnTo>
                        <a:pt x="4290" y="21719"/>
                      </a:lnTo>
                      <a:lnTo>
                        <a:pt x="4311" y="21803"/>
                      </a:lnTo>
                      <a:lnTo>
                        <a:pt x="4374" y="21845"/>
                      </a:lnTo>
                      <a:lnTo>
                        <a:pt x="4416" y="21740"/>
                      </a:lnTo>
                      <a:lnTo>
                        <a:pt x="4458" y="21657"/>
                      </a:lnTo>
                      <a:lnTo>
                        <a:pt x="4520" y="21678"/>
                      </a:lnTo>
                      <a:lnTo>
                        <a:pt x="4562" y="21740"/>
                      </a:lnTo>
                      <a:lnTo>
                        <a:pt x="4604" y="21719"/>
                      </a:lnTo>
                      <a:lnTo>
                        <a:pt x="4688" y="21615"/>
                      </a:lnTo>
                      <a:lnTo>
                        <a:pt x="4834" y="21531"/>
                      </a:lnTo>
                      <a:lnTo>
                        <a:pt x="4834" y="21468"/>
                      </a:lnTo>
                      <a:cubicBezTo>
                        <a:pt x="5043" y="21406"/>
                        <a:pt x="5253" y="21301"/>
                        <a:pt x="5462" y="21217"/>
                      </a:cubicBezTo>
                      <a:lnTo>
                        <a:pt x="5462" y="21217"/>
                      </a:lnTo>
                      <a:lnTo>
                        <a:pt x="5420" y="21238"/>
                      </a:lnTo>
                      <a:lnTo>
                        <a:pt x="5546" y="21238"/>
                      </a:lnTo>
                      <a:lnTo>
                        <a:pt x="5504" y="21196"/>
                      </a:lnTo>
                      <a:cubicBezTo>
                        <a:pt x="5839" y="21050"/>
                        <a:pt x="6173" y="20903"/>
                        <a:pt x="6508" y="20778"/>
                      </a:cubicBezTo>
                      <a:lnTo>
                        <a:pt x="6571" y="20799"/>
                      </a:lnTo>
                      <a:lnTo>
                        <a:pt x="6759" y="20778"/>
                      </a:lnTo>
                      <a:lnTo>
                        <a:pt x="6822" y="20694"/>
                      </a:lnTo>
                      <a:lnTo>
                        <a:pt x="6989" y="20715"/>
                      </a:lnTo>
                      <a:lnTo>
                        <a:pt x="6989" y="20673"/>
                      </a:lnTo>
                      <a:lnTo>
                        <a:pt x="6927" y="20610"/>
                      </a:lnTo>
                      <a:cubicBezTo>
                        <a:pt x="7031" y="20569"/>
                        <a:pt x="7136" y="20527"/>
                        <a:pt x="7240" y="20485"/>
                      </a:cubicBezTo>
                      <a:lnTo>
                        <a:pt x="7282" y="20485"/>
                      </a:lnTo>
                      <a:cubicBezTo>
                        <a:pt x="7324" y="20464"/>
                        <a:pt x="7387" y="20422"/>
                        <a:pt x="7429" y="20422"/>
                      </a:cubicBezTo>
                      <a:lnTo>
                        <a:pt x="7450" y="20485"/>
                      </a:lnTo>
                      <a:lnTo>
                        <a:pt x="7554" y="20485"/>
                      </a:lnTo>
                      <a:lnTo>
                        <a:pt x="7617" y="20380"/>
                      </a:lnTo>
                      <a:lnTo>
                        <a:pt x="7638" y="20464"/>
                      </a:lnTo>
                      <a:lnTo>
                        <a:pt x="7659" y="20464"/>
                      </a:lnTo>
                      <a:lnTo>
                        <a:pt x="7701" y="20380"/>
                      </a:lnTo>
                      <a:lnTo>
                        <a:pt x="7763" y="20318"/>
                      </a:lnTo>
                      <a:lnTo>
                        <a:pt x="7868" y="20318"/>
                      </a:lnTo>
                      <a:lnTo>
                        <a:pt x="7973" y="20255"/>
                      </a:lnTo>
                      <a:lnTo>
                        <a:pt x="8015" y="20171"/>
                      </a:lnTo>
                      <a:cubicBezTo>
                        <a:pt x="8077" y="20150"/>
                        <a:pt x="8161" y="20087"/>
                        <a:pt x="8224" y="20066"/>
                      </a:cubicBezTo>
                      <a:lnTo>
                        <a:pt x="8224" y="20066"/>
                      </a:lnTo>
                      <a:lnTo>
                        <a:pt x="8182" y="20108"/>
                      </a:lnTo>
                      <a:lnTo>
                        <a:pt x="8182" y="20213"/>
                      </a:lnTo>
                      <a:lnTo>
                        <a:pt x="8224" y="20255"/>
                      </a:lnTo>
                      <a:lnTo>
                        <a:pt x="8370" y="20150"/>
                      </a:lnTo>
                      <a:lnTo>
                        <a:pt x="8391" y="20066"/>
                      </a:lnTo>
                      <a:lnTo>
                        <a:pt x="8475" y="20045"/>
                      </a:lnTo>
                      <a:lnTo>
                        <a:pt x="8496" y="20087"/>
                      </a:lnTo>
                      <a:lnTo>
                        <a:pt x="8538" y="20045"/>
                      </a:lnTo>
                      <a:lnTo>
                        <a:pt x="8580" y="20045"/>
                      </a:lnTo>
                      <a:lnTo>
                        <a:pt x="8600" y="20108"/>
                      </a:lnTo>
                      <a:lnTo>
                        <a:pt x="8580" y="20192"/>
                      </a:lnTo>
                      <a:lnTo>
                        <a:pt x="8642" y="20192"/>
                      </a:lnTo>
                      <a:lnTo>
                        <a:pt x="8705" y="20087"/>
                      </a:lnTo>
                      <a:lnTo>
                        <a:pt x="8789" y="20087"/>
                      </a:lnTo>
                      <a:lnTo>
                        <a:pt x="8872" y="20004"/>
                      </a:lnTo>
                      <a:lnTo>
                        <a:pt x="8977" y="20004"/>
                      </a:lnTo>
                      <a:lnTo>
                        <a:pt x="9082" y="19857"/>
                      </a:lnTo>
                      <a:lnTo>
                        <a:pt x="9186" y="19794"/>
                      </a:lnTo>
                      <a:lnTo>
                        <a:pt x="9270" y="19836"/>
                      </a:lnTo>
                      <a:lnTo>
                        <a:pt x="9270" y="19899"/>
                      </a:lnTo>
                      <a:lnTo>
                        <a:pt x="9186" y="20004"/>
                      </a:lnTo>
                      <a:lnTo>
                        <a:pt x="9103" y="20150"/>
                      </a:lnTo>
                      <a:lnTo>
                        <a:pt x="9103" y="20192"/>
                      </a:lnTo>
                      <a:lnTo>
                        <a:pt x="9165" y="20192"/>
                      </a:lnTo>
                      <a:lnTo>
                        <a:pt x="9312" y="20045"/>
                      </a:lnTo>
                      <a:lnTo>
                        <a:pt x="9312" y="19857"/>
                      </a:lnTo>
                      <a:lnTo>
                        <a:pt x="9333" y="19836"/>
                      </a:lnTo>
                      <a:lnTo>
                        <a:pt x="9396" y="19899"/>
                      </a:lnTo>
                      <a:lnTo>
                        <a:pt x="9479" y="19857"/>
                      </a:lnTo>
                      <a:lnTo>
                        <a:pt x="9542" y="19878"/>
                      </a:lnTo>
                      <a:lnTo>
                        <a:pt x="9647" y="19878"/>
                      </a:lnTo>
                      <a:lnTo>
                        <a:pt x="9751" y="19753"/>
                      </a:lnTo>
                      <a:lnTo>
                        <a:pt x="9793" y="19753"/>
                      </a:lnTo>
                      <a:lnTo>
                        <a:pt x="9814" y="19773"/>
                      </a:lnTo>
                      <a:lnTo>
                        <a:pt x="9856" y="19648"/>
                      </a:lnTo>
                      <a:lnTo>
                        <a:pt x="9919" y="19585"/>
                      </a:lnTo>
                      <a:lnTo>
                        <a:pt x="9940" y="19627"/>
                      </a:lnTo>
                      <a:lnTo>
                        <a:pt x="9919" y="19690"/>
                      </a:lnTo>
                      <a:lnTo>
                        <a:pt x="9919" y="19794"/>
                      </a:lnTo>
                      <a:lnTo>
                        <a:pt x="9960" y="19773"/>
                      </a:lnTo>
                      <a:lnTo>
                        <a:pt x="10044" y="19669"/>
                      </a:lnTo>
                      <a:lnTo>
                        <a:pt x="10002" y="19648"/>
                      </a:lnTo>
                      <a:lnTo>
                        <a:pt x="10065" y="19564"/>
                      </a:lnTo>
                      <a:lnTo>
                        <a:pt x="10065" y="19522"/>
                      </a:lnTo>
                      <a:lnTo>
                        <a:pt x="9898" y="19522"/>
                      </a:lnTo>
                      <a:lnTo>
                        <a:pt x="9856" y="19481"/>
                      </a:lnTo>
                      <a:lnTo>
                        <a:pt x="10023" y="19439"/>
                      </a:lnTo>
                      <a:lnTo>
                        <a:pt x="10212" y="19334"/>
                      </a:lnTo>
                      <a:lnTo>
                        <a:pt x="10442" y="19334"/>
                      </a:lnTo>
                      <a:lnTo>
                        <a:pt x="10484" y="19271"/>
                      </a:lnTo>
                      <a:lnTo>
                        <a:pt x="10484" y="19209"/>
                      </a:lnTo>
                      <a:lnTo>
                        <a:pt x="10442" y="19209"/>
                      </a:lnTo>
                      <a:lnTo>
                        <a:pt x="10484" y="19167"/>
                      </a:lnTo>
                      <a:lnTo>
                        <a:pt x="10567" y="19146"/>
                      </a:lnTo>
                      <a:lnTo>
                        <a:pt x="10651" y="19104"/>
                      </a:lnTo>
                      <a:lnTo>
                        <a:pt x="10693" y="19104"/>
                      </a:lnTo>
                      <a:lnTo>
                        <a:pt x="10735" y="19209"/>
                      </a:lnTo>
                      <a:lnTo>
                        <a:pt x="10839" y="19209"/>
                      </a:lnTo>
                      <a:lnTo>
                        <a:pt x="10881" y="19125"/>
                      </a:lnTo>
                      <a:lnTo>
                        <a:pt x="10860" y="19104"/>
                      </a:lnTo>
                      <a:lnTo>
                        <a:pt x="10944" y="19020"/>
                      </a:lnTo>
                      <a:lnTo>
                        <a:pt x="10944" y="18916"/>
                      </a:lnTo>
                      <a:lnTo>
                        <a:pt x="10986" y="18853"/>
                      </a:lnTo>
                      <a:lnTo>
                        <a:pt x="11049" y="18916"/>
                      </a:lnTo>
                      <a:lnTo>
                        <a:pt x="11049" y="18999"/>
                      </a:lnTo>
                      <a:lnTo>
                        <a:pt x="11090" y="19041"/>
                      </a:lnTo>
                      <a:lnTo>
                        <a:pt x="11216" y="18957"/>
                      </a:lnTo>
                      <a:lnTo>
                        <a:pt x="11279" y="18895"/>
                      </a:lnTo>
                      <a:lnTo>
                        <a:pt x="11362" y="18895"/>
                      </a:lnTo>
                      <a:lnTo>
                        <a:pt x="11404" y="18790"/>
                      </a:lnTo>
                      <a:lnTo>
                        <a:pt x="11425" y="18748"/>
                      </a:lnTo>
                      <a:lnTo>
                        <a:pt x="11488" y="18811"/>
                      </a:lnTo>
                      <a:lnTo>
                        <a:pt x="11593" y="18790"/>
                      </a:lnTo>
                      <a:lnTo>
                        <a:pt x="11718" y="18623"/>
                      </a:lnTo>
                      <a:lnTo>
                        <a:pt x="11718" y="18539"/>
                      </a:lnTo>
                      <a:lnTo>
                        <a:pt x="11613" y="18539"/>
                      </a:lnTo>
                      <a:lnTo>
                        <a:pt x="11593" y="18518"/>
                      </a:lnTo>
                      <a:lnTo>
                        <a:pt x="11739" y="18413"/>
                      </a:lnTo>
                      <a:lnTo>
                        <a:pt x="11844" y="18393"/>
                      </a:lnTo>
                      <a:lnTo>
                        <a:pt x="11927" y="18288"/>
                      </a:lnTo>
                      <a:lnTo>
                        <a:pt x="11990" y="18288"/>
                      </a:lnTo>
                      <a:lnTo>
                        <a:pt x="12011" y="18330"/>
                      </a:lnTo>
                      <a:lnTo>
                        <a:pt x="12137" y="18204"/>
                      </a:lnTo>
                      <a:lnTo>
                        <a:pt x="12241" y="18141"/>
                      </a:lnTo>
                      <a:lnTo>
                        <a:pt x="12262" y="18079"/>
                      </a:lnTo>
                      <a:lnTo>
                        <a:pt x="12346" y="18037"/>
                      </a:lnTo>
                      <a:lnTo>
                        <a:pt x="12367" y="17995"/>
                      </a:lnTo>
                      <a:lnTo>
                        <a:pt x="12450" y="17995"/>
                      </a:lnTo>
                      <a:lnTo>
                        <a:pt x="12471" y="18079"/>
                      </a:lnTo>
                      <a:lnTo>
                        <a:pt x="12534" y="18100"/>
                      </a:lnTo>
                      <a:lnTo>
                        <a:pt x="12555" y="18016"/>
                      </a:lnTo>
                      <a:lnTo>
                        <a:pt x="12660" y="18016"/>
                      </a:lnTo>
                      <a:lnTo>
                        <a:pt x="12722" y="17995"/>
                      </a:lnTo>
                      <a:lnTo>
                        <a:pt x="12722" y="17911"/>
                      </a:lnTo>
                      <a:lnTo>
                        <a:pt x="12827" y="17890"/>
                      </a:lnTo>
                      <a:lnTo>
                        <a:pt x="12848" y="17828"/>
                      </a:lnTo>
                      <a:lnTo>
                        <a:pt x="12869" y="17869"/>
                      </a:lnTo>
                      <a:lnTo>
                        <a:pt x="13036" y="17890"/>
                      </a:lnTo>
                      <a:lnTo>
                        <a:pt x="13057" y="17786"/>
                      </a:lnTo>
                      <a:lnTo>
                        <a:pt x="13099" y="17786"/>
                      </a:lnTo>
                      <a:lnTo>
                        <a:pt x="13099" y="17849"/>
                      </a:lnTo>
                      <a:lnTo>
                        <a:pt x="13162" y="17849"/>
                      </a:lnTo>
                      <a:lnTo>
                        <a:pt x="13204" y="17786"/>
                      </a:lnTo>
                      <a:lnTo>
                        <a:pt x="13266" y="17849"/>
                      </a:lnTo>
                      <a:lnTo>
                        <a:pt x="13308" y="17807"/>
                      </a:lnTo>
                      <a:lnTo>
                        <a:pt x="13371" y="17660"/>
                      </a:lnTo>
                      <a:lnTo>
                        <a:pt x="13308" y="17660"/>
                      </a:lnTo>
                      <a:lnTo>
                        <a:pt x="13266" y="17681"/>
                      </a:lnTo>
                      <a:lnTo>
                        <a:pt x="13287" y="17597"/>
                      </a:lnTo>
                      <a:lnTo>
                        <a:pt x="13350" y="17556"/>
                      </a:lnTo>
                      <a:cubicBezTo>
                        <a:pt x="13371" y="17618"/>
                        <a:pt x="13392" y="17702"/>
                        <a:pt x="13455" y="17765"/>
                      </a:cubicBezTo>
                      <a:cubicBezTo>
                        <a:pt x="13517" y="17849"/>
                        <a:pt x="13392" y="17995"/>
                        <a:pt x="13308" y="18079"/>
                      </a:cubicBezTo>
                      <a:lnTo>
                        <a:pt x="13245" y="18183"/>
                      </a:lnTo>
                      <a:lnTo>
                        <a:pt x="13266" y="18225"/>
                      </a:lnTo>
                      <a:lnTo>
                        <a:pt x="13371" y="18309"/>
                      </a:lnTo>
                      <a:lnTo>
                        <a:pt x="13350" y="18413"/>
                      </a:lnTo>
                      <a:lnTo>
                        <a:pt x="13266" y="18351"/>
                      </a:lnTo>
                      <a:lnTo>
                        <a:pt x="13245" y="18393"/>
                      </a:lnTo>
                      <a:lnTo>
                        <a:pt x="13266" y="18497"/>
                      </a:lnTo>
                      <a:lnTo>
                        <a:pt x="13162" y="18623"/>
                      </a:lnTo>
                      <a:lnTo>
                        <a:pt x="13099" y="18602"/>
                      </a:lnTo>
                      <a:lnTo>
                        <a:pt x="13099" y="18351"/>
                      </a:lnTo>
                      <a:lnTo>
                        <a:pt x="13057" y="18330"/>
                      </a:lnTo>
                      <a:lnTo>
                        <a:pt x="12890" y="18351"/>
                      </a:lnTo>
                      <a:lnTo>
                        <a:pt x="12639" y="18497"/>
                      </a:lnTo>
                      <a:lnTo>
                        <a:pt x="12471" y="18602"/>
                      </a:lnTo>
                      <a:lnTo>
                        <a:pt x="12450" y="18665"/>
                      </a:lnTo>
                      <a:lnTo>
                        <a:pt x="12471" y="18727"/>
                      </a:lnTo>
                      <a:lnTo>
                        <a:pt x="12471" y="18853"/>
                      </a:lnTo>
                      <a:lnTo>
                        <a:pt x="12450" y="18957"/>
                      </a:lnTo>
                      <a:lnTo>
                        <a:pt x="12409" y="19041"/>
                      </a:lnTo>
                      <a:lnTo>
                        <a:pt x="12409" y="19146"/>
                      </a:lnTo>
                      <a:lnTo>
                        <a:pt x="12471" y="19188"/>
                      </a:lnTo>
                      <a:lnTo>
                        <a:pt x="12555" y="19167"/>
                      </a:lnTo>
                      <a:lnTo>
                        <a:pt x="12576" y="19125"/>
                      </a:lnTo>
                      <a:lnTo>
                        <a:pt x="12555" y="19083"/>
                      </a:lnTo>
                      <a:lnTo>
                        <a:pt x="12513" y="19062"/>
                      </a:lnTo>
                      <a:lnTo>
                        <a:pt x="12555" y="19020"/>
                      </a:lnTo>
                      <a:lnTo>
                        <a:pt x="12681" y="19020"/>
                      </a:lnTo>
                      <a:lnTo>
                        <a:pt x="12660" y="19062"/>
                      </a:lnTo>
                      <a:lnTo>
                        <a:pt x="12722" y="19125"/>
                      </a:lnTo>
                      <a:lnTo>
                        <a:pt x="12785" y="19041"/>
                      </a:lnTo>
                      <a:lnTo>
                        <a:pt x="12848" y="19041"/>
                      </a:lnTo>
                      <a:lnTo>
                        <a:pt x="12764" y="19146"/>
                      </a:lnTo>
                      <a:lnTo>
                        <a:pt x="12764" y="19188"/>
                      </a:lnTo>
                      <a:lnTo>
                        <a:pt x="12555" y="19355"/>
                      </a:lnTo>
                      <a:lnTo>
                        <a:pt x="12534" y="19397"/>
                      </a:lnTo>
                      <a:lnTo>
                        <a:pt x="12639" y="19439"/>
                      </a:lnTo>
                      <a:lnTo>
                        <a:pt x="12681" y="19355"/>
                      </a:lnTo>
                      <a:lnTo>
                        <a:pt x="12764" y="19292"/>
                      </a:lnTo>
                      <a:lnTo>
                        <a:pt x="12764" y="19229"/>
                      </a:lnTo>
                      <a:lnTo>
                        <a:pt x="12890" y="19146"/>
                      </a:lnTo>
                      <a:lnTo>
                        <a:pt x="12869" y="19083"/>
                      </a:lnTo>
                      <a:lnTo>
                        <a:pt x="12932" y="19041"/>
                      </a:lnTo>
                      <a:lnTo>
                        <a:pt x="12973" y="19041"/>
                      </a:lnTo>
                      <a:lnTo>
                        <a:pt x="13036" y="18916"/>
                      </a:lnTo>
                      <a:lnTo>
                        <a:pt x="13078" y="18937"/>
                      </a:lnTo>
                      <a:lnTo>
                        <a:pt x="13183" y="18916"/>
                      </a:lnTo>
                      <a:lnTo>
                        <a:pt x="13287" y="18937"/>
                      </a:lnTo>
                      <a:lnTo>
                        <a:pt x="13455" y="18832"/>
                      </a:lnTo>
                      <a:lnTo>
                        <a:pt x="13413" y="18748"/>
                      </a:lnTo>
                      <a:lnTo>
                        <a:pt x="13287" y="18706"/>
                      </a:lnTo>
                      <a:lnTo>
                        <a:pt x="13371" y="18665"/>
                      </a:lnTo>
                      <a:lnTo>
                        <a:pt x="13497" y="18665"/>
                      </a:lnTo>
                      <a:lnTo>
                        <a:pt x="13580" y="18769"/>
                      </a:lnTo>
                      <a:lnTo>
                        <a:pt x="13664" y="18769"/>
                      </a:lnTo>
                      <a:lnTo>
                        <a:pt x="13727" y="18665"/>
                      </a:lnTo>
                      <a:lnTo>
                        <a:pt x="13685" y="18539"/>
                      </a:lnTo>
                      <a:lnTo>
                        <a:pt x="13580" y="18518"/>
                      </a:lnTo>
                      <a:lnTo>
                        <a:pt x="13622" y="18455"/>
                      </a:lnTo>
                      <a:lnTo>
                        <a:pt x="13706" y="18455"/>
                      </a:lnTo>
                      <a:lnTo>
                        <a:pt x="13789" y="18497"/>
                      </a:lnTo>
                      <a:lnTo>
                        <a:pt x="13852" y="18455"/>
                      </a:lnTo>
                      <a:lnTo>
                        <a:pt x="13894" y="18518"/>
                      </a:lnTo>
                      <a:lnTo>
                        <a:pt x="13957" y="18539"/>
                      </a:lnTo>
                      <a:lnTo>
                        <a:pt x="14041" y="18413"/>
                      </a:lnTo>
                      <a:lnTo>
                        <a:pt x="14020" y="18330"/>
                      </a:lnTo>
                      <a:lnTo>
                        <a:pt x="13957" y="18309"/>
                      </a:lnTo>
                      <a:lnTo>
                        <a:pt x="13957" y="18225"/>
                      </a:lnTo>
                      <a:lnTo>
                        <a:pt x="14062" y="18225"/>
                      </a:lnTo>
                      <a:lnTo>
                        <a:pt x="14166" y="18204"/>
                      </a:lnTo>
                      <a:lnTo>
                        <a:pt x="14124" y="18079"/>
                      </a:lnTo>
                      <a:lnTo>
                        <a:pt x="14041" y="18037"/>
                      </a:lnTo>
                      <a:lnTo>
                        <a:pt x="13957" y="18079"/>
                      </a:lnTo>
                      <a:lnTo>
                        <a:pt x="14041" y="17995"/>
                      </a:lnTo>
                      <a:cubicBezTo>
                        <a:pt x="14062" y="17974"/>
                        <a:pt x="14041" y="17932"/>
                        <a:pt x="14041" y="17932"/>
                      </a:cubicBezTo>
                      <a:lnTo>
                        <a:pt x="14145" y="17828"/>
                      </a:lnTo>
                      <a:lnTo>
                        <a:pt x="14166" y="17911"/>
                      </a:lnTo>
                      <a:lnTo>
                        <a:pt x="14229" y="17911"/>
                      </a:lnTo>
                      <a:lnTo>
                        <a:pt x="14313" y="17807"/>
                      </a:lnTo>
                      <a:lnTo>
                        <a:pt x="14354" y="17869"/>
                      </a:lnTo>
                      <a:lnTo>
                        <a:pt x="14438" y="17828"/>
                      </a:lnTo>
                      <a:lnTo>
                        <a:pt x="14417" y="17765"/>
                      </a:lnTo>
                      <a:lnTo>
                        <a:pt x="14334" y="17723"/>
                      </a:lnTo>
                      <a:lnTo>
                        <a:pt x="14396" y="17660"/>
                      </a:lnTo>
                      <a:lnTo>
                        <a:pt x="14438" y="17597"/>
                      </a:lnTo>
                      <a:lnTo>
                        <a:pt x="14396" y="17514"/>
                      </a:lnTo>
                      <a:lnTo>
                        <a:pt x="14313" y="17556"/>
                      </a:lnTo>
                      <a:lnTo>
                        <a:pt x="14292" y="17597"/>
                      </a:lnTo>
                      <a:lnTo>
                        <a:pt x="14229" y="17597"/>
                      </a:lnTo>
                      <a:lnTo>
                        <a:pt x="14250" y="17493"/>
                      </a:lnTo>
                      <a:lnTo>
                        <a:pt x="14208" y="17472"/>
                      </a:lnTo>
                      <a:lnTo>
                        <a:pt x="14103" y="17493"/>
                      </a:lnTo>
                      <a:lnTo>
                        <a:pt x="14041" y="17577"/>
                      </a:lnTo>
                      <a:lnTo>
                        <a:pt x="14103" y="17618"/>
                      </a:lnTo>
                      <a:lnTo>
                        <a:pt x="14041" y="17723"/>
                      </a:lnTo>
                      <a:lnTo>
                        <a:pt x="13999" y="17702"/>
                      </a:lnTo>
                      <a:lnTo>
                        <a:pt x="13978" y="17786"/>
                      </a:lnTo>
                      <a:lnTo>
                        <a:pt x="13894" y="17765"/>
                      </a:lnTo>
                      <a:lnTo>
                        <a:pt x="13831" y="17807"/>
                      </a:lnTo>
                      <a:lnTo>
                        <a:pt x="13873" y="17869"/>
                      </a:lnTo>
                      <a:lnTo>
                        <a:pt x="13999" y="17995"/>
                      </a:lnTo>
                      <a:lnTo>
                        <a:pt x="13831" y="18141"/>
                      </a:lnTo>
                      <a:lnTo>
                        <a:pt x="13831" y="18079"/>
                      </a:lnTo>
                      <a:lnTo>
                        <a:pt x="13727" y="17995"/>
                      </a:lnTo>
                      <a:lnTo>
                        <a:pt x="13685" y="18037"/>
                      </a:lnTo>
                      <a:lnTo>
                        <a:pt x="13706" y="18121"/>
                      </a:lnTo>
                      <a:lnTo>
                        <a:pt x="13685" y="18225"/>
                      </a:lnTo>
                      <a:lnTo>
                        <a:pt x="13622" y="18204"/>
                      </a:lnTo>
                      <a:lnTo>
                        <a:pt x="13580" y="18225"/>
                      </a:lnTo>
                      <a:lnTo>
                        <a:pt x="13517" y="18330"/>
                      </a:lnTo>
                      <a:lnTo>
                        <a:pt x="13434" y="18351"/>
                      </a:lnTo>
                      <a:lnTo>
                        <a:pt x="13434" y="18288"/>
                      </a:lnTo>
                      <a:lnTo>
                        <a:pt x="13497" y="18225"/>
                      </a:lnTo>
                      <a:lnTo>
                        <a:pt x="13497" y="18121"/>
                      </a:lnTo>
                      <a:lnTo>
                        <a:pt x="13413" y="18079"/>
                      </a:lnTo>
                      <a:lnTo>
                        <a:pt x="13371" y="18079"/>
                      </a:lnTo>
                      <a:cubicBezTo>
                        <a:pt x="13413" y="17995"/>
                        <a:pt x="13476" y="17911"/>
                        <a:pt x="13559" y="17849"/>
                      </a:cubicBezTo>
                      <a:lnTo>
                        <a:pt x="13559" y="17807"/>
                      </a:lnTo>
                      <a:cubicBezTo>
                        <a:pt x="13497" y="17702"/>
                        <a:pt x="13476" y="17597"/>
                        <a:pt x="13434" y="17493"/>
                      </a:cubicBezTo>
                      <a:lnTo>
                        <a:pt x="13476" y="17493"/>
                      </a:lnTo>
                      <a:lnTo>
                        <a:pt x="13517" y="17535"/>
                      </a:lnTo>
                      <a:lnTo>
                        <a:pt x="13538" y="17493"/>
                      </a:lnTo>
                      <a:lnTo>
                        <a:pt x="13497" y="17409"/>
                      </a:lnTo>
                      <a:lnTo>
                        <a:pt x="13413" y="17388"/>
                      </a:lnTo>
                      <a:lnTo>
                        <a:pt x="13476" y="17367"/>
                      </a:lnTo>
                      <a:lnTo>
                        <a:pt x="13580" y="17388"/>
                      </a:lnTo>
                      <a:lnTo>
                        <a:pt x="13706" y="17263"/>
                      </a:lnTo>
                      <a:lnTo>
                        <a:pt x="13831" y="17263"/>
                      </a:lnTo>
                      <a:lnTo>
                        <a:pt x="13936" y="17158"/>
                      </a:lnTo>
                      <a:lnTo>
                        <a:pt x="14020" y="17137"/>
                      </a:lnTo>
                      <a:lnTo>
                        <a:pt x="14145" y="16991"/>
                      </a:lnTo>
                      <a:lnTo>
                        <a:pt x="14145" y="16844"/>
                      </a:lnTo>
                      <a:lnTo>
                        <a:pt x="14103" y="16781"/>
                      </a:lnTo>
                      <a:lnTo>
                        <a:pt x="14082" y="16781"/>
                      </a:lnTo>
                      <a:lnTo>
                        <a:pt x="14020" y="16656"/>
                      </a:lnTo>
                      <a:lnTo>
                        <a:pt x="13957" y="16635"/>
                      </a:lnTo>
                      <a:lnTo>
                        <a:pt x="13810" y="16635"/>
                      </a:lnTo>
                      <a:lnTo>
                        <a:pt x="13831" y="16530"/>
                      </a:lnTo>
                      <a:lnTo>
                        <a:pt x="13831" y="16426"/>
                      </a:lnTo>
                      <a:lnTo>
                        <a:pt x="13999" y="16363"/>
                      </a:lnTo>
                      <a:lnTo>
                        <a:pt x="14020" y="16321"/>
                      </a:lnTo>
                      <a:lnTo>
                        <a:pt x="14103" y="16300"/>
                      </a:lnTo>
                      <a:lnTo>
                        <a:pt x="14124" y="16216"/>
                      </a:lnTo>
                      <a:lnTo>
                        <a:pt x="14103" y="16216"/>
                      </a:lnTo>
                      <a:lnTo>
                        <a:pt x="14145" y="16154"/>
                      </a:lnTo>
                      <a:lnTo>
                        <a:pt x="14250" y="16196"/>
                      </a:lnTo>
                      <a:lnTo>
                        <a:pt x="14417" y="16091"/>
                      </a:lnTo>
                      <a:lnTo>
                        <a:pt x="14522" y="16175"/>
                      </a:lnTo>
                      <a:lnTo>
                        <a:pt x="14647" y="16091"/>
                      </a:lnTo>
                      <a:lnTo>
                        <a:pt x="14626" y="16175"/>
                      </a:lnTo>
                      <a:lnTo>
                        <a:pt x="14647" y="16216"/>
                      </a:lnTo>
                      <a:lnTo>
                        <a:pt x="14731" y="16216"/>
                      </a:lnTo>
                      <a:lnTo>
                        <a:pt x="14857" y="16091"/>
                      </a:lnTo>
                      <a:lnTo>
                        <a:pt x="14836" y="16028"/>
                      </a:lnTo>
                      <a:lnTo>
                        <a:pt x="14773" y="16007"/>
                      </a:lnTo>
                      <a:lnTo>
                        <a:pt x="14752" y="15965"/>
                      </a:lnTo>
                      <a:lnTo>
                        <a:pt x="14794" y="15924"/>
                      </a:lnTo>
                      <a:lnTo>
                        <a:pt x="14919" y="15986"/>
                      </a:lnTo>
                      <a:lnTo>
                        <a:pt x="15129" y="15924"/>
                      </a:lnTo>
                      <a:lnTo>
                        <a:pt x="15170" y="15777"/>
                      </a:lnTo>
                      <a:lnTo>
                        <a:pt x="15129" y="15631"/>
                      </a:lnTo>
                      <a:lnTo>
                        <a:pt x="14961" y="15526"/>
                      </a:lnTo>
                      <a:lnTo>
                        <a:pt x="14891" y="15526"/>
                      </a:lnTo>
                      <a:lnTo>
                        <a:pt x="14919" y="15505"/>
                      </a:lnTo>
                      <a:lnTo>
                        <a:pt x="15066" y="15505"/>
                      </a:lnTo>
                      <a:lnTo>
                        <a:pt x="15150" y="15589"/>
                      </a:lnTo>
                      <a:lnTo>
                        <a:pt x="15296" y="15589"/>
                      </a:lnTo>
                      <a:lnTo>
                        <a:pt x="15401" y="15484"/>
                      </a:lnTo>
                      <a:lnTo>
                        <a:pt x="15401" y="15400"/>
                      </a:lnTo>
                      <a:lnTo>
                        <a:pt x="15673" y="15275"/>
                      </a:lnTo>
                      <a:lnTo>
                        <a:pt x="15798" y="15149"/>
                      </a:lnTo>
                      <a:lnTo>
                        <a:pt x="15924" y="15149"/>
                      </a:lnTo>
                      <a:lnTo>
                        <a:pt x="15986" y="15087"/>
                      </a:lnTo>
                      <a:lnTo>
                        <a:pt x="15986" y="15003"/>
                      </a:lnTo>
                      <a:lnTo>
                        <a:pt x="16217" y="14836"/>
                      </a:lnTo>
                      <a:lnTo>
                        <a:pt x="16426" y="14794"/>
                      </a:lnTo>
                      <a:lnTo>
                        <a:pt x="16656" y="14584"/>
                      </a:lnTo>
                      <a:lnTo>
                        <a:pt x="16844" y="14564"/>
                      </a:lnTo>
                      <a:lnTo>
                        <a:pt x="17033" y="14333"/>
                      </a:lnTo>
                      <a:lnTo>
                        <a:pt x="16949" y="14480"/>
                      </a:lnTo>
                      <a:lnTo>
                        <a:pt x="16949" y="14626"/>
                      </a:lnTo>
                      <a:lnTo>
                        <a:pt x="17012" y="14647"/>
                      </a:lnTo>
                      <a:lnTo>
                        <a:pt x="17075" y="14668"/>
                      </a:lnTo>
                      <a:lnTo>
                        <a:pt x="17116" y="14731"/>
                      </a:lnTo>
                      <a:lnTo>
                        <a:pt x="17263" y="14564"/>
                      </a:lnTo>
                      <a:lnTo>
                        <a:pt x="17367" y="14522"/>
                      </a:lnTo>
                      <a:lnTo>
                        <a:pt x="17598" y="14438"/>
                      </a:lnTo>
                      <a:lnTo>
                        <a:pt x="17681" y="14354"/>
                      </a:lnTo>
                      <a:lnTo>
                        <a:pt x="17681" y="14354"/>
                      </a:lnTo>
                      <a:lnTo>
                        <a:pt x="17639" y="14480"/>
                      </a:lnTo>
                      <a:lnTo>
                        <a:pt x="17451" y="14584"/>
                      </a:lnTo>
                      <a:lnTo>
                        <a:pt x="17326" y="14584"/>
                      </a:lnTo>
                      <a:lnTo>
                        <a:pt x="17054" y="14856"/>
                      </a:lnTo>
                      <a:lnTo>
                        <a:pt x="17033" y="14961"/>
                      </a:lnTo>
                      <a:lnTo>
                        <a:pt x="17158" y="15149"/>
                      </a:lnTo>
                      <a:lnTo>
                        <a:pt x="17179" y="15275"/>
                      </a:lnTo>
                      <a:lnTo>
                        <a:pt x="17054" y="15191"/>
                      </a:lnTo>
                      <a:lnTo>
                        <a:pt x="16949" y="15191"/>
                      </a:lnTo>
                      <a:lnTo>
                        <a:pt x="16886" y="15212"/>
                      </a:lnTo>
                      <a:lnTo>
                        <a:pt x="16823" y="15212"/>
                      </a:lnTo>
                      <a:lnTo>
                        <a:pt x="16719" y="15149"/>
                      </a:lnTo>
                      <a:lnTo>
                        <a:pt x="16698" y="14982"/>
                      </a:lnTo>
                      <a:lnTo>
                        <a:pt x="16510" y="15066"/>
                      </a:lnTo>
                      <a:lnTo>
                        <a:pt x="16405" y="15066"/>
                      </a:lnTo>
                      <a:lnTo>
                        <a:pt x="16238" y="15170"/>
                      </a:lnTo>
                      <a:lnTo>
                        <a:pt x="16091" y="15170"/>
                      </a:lnTo>
                      <a:lnTo>
                        <a:pt x="15986" y="15275"/>
                      </a:lnTo>
                      <a:lnTo>
                        <a:pt x="15986" y="15380"/>
                      </a:lnTo>
                      <a:lnTo>
                        <a:pt x="16007" y="15421"/>
                      </a:lnTo>
                      <a:lnTo>
                        <a:pt x="15903" y="15610"/>
                      </a:lnTo>
                      <a:lnTo>
                        <a:pt x="15777" y="15693"/>
                      </a:lnTo>
                      <a:lnTo>
                        <a:pt x="15714" y="15840"/>
                      </a:lnTo>
                      <a:lnTo>
                        <a:pt x="15380" y="16133"/>
                      </a:lnTo>
                      <a:lnTo>
                        <a:pt x="15296" y="16237"/>
                      </a:lnTo>
                      <a:lnTo>
                        <a:pt x="15296" y="16321"/>
                      </a:lnTo>
                      <a:lnTo>
                        <a:pt x="15401" y="16468"/>
                      </a:lnTo>
                      <a:lnTo>
                        <a:pt x="15463" y="16405"/>
                      </a:lnTo>
                      <a:lnTo>
                        <a:pt x="15505" y="16405"/>
                      </a:lnTo>
                      <a:lnTo>
                        <a:pt x="15610" y="16321"/>
                      </a:lnTo>
                      <a:lnTo>
                        <a:pt x="15694" y="16342"/>
                      </a:lnTo>
                      <a:lnTo>
                        <a:pt x="15694" y="16405"/>
                      </a:lnTo>
                      <a:lnTo>
                        <a:pt x="15484" y="16551"/>
                      </a:lnTo>
                      <a:lnTo>
                        <a:pt x="15401" y="16551"/>
                      </a:lnTo>
                      <a:lnTo>
                        <a:pt x="15359" y="16656"/>
                      </a:lnTo>
                      <a:lnTo>
                        <a:pt x="15254" y="16614"/>
                      </a:lnTo>
                      <a:lnTo>
                        <a:pt x="15170" y="16614"/>
                      </a:lnTo>
                      <a:lnTo>
                        <a:pt x="15087" y="16635"/>
                      </a:lnTo>
                      <a:lnTo>
                        <a:pt x="15087" y="16740"/>
                      </a:lnTo>
                      <a:lnTo>
                        <a:pt x="15024" y="16719"/>
                      </a:lnTo>
                      <a:lnTo>
                        <a:pt x="14919" y="16740"/>
                      </a:lnTo>
                      <a:lnTo>
                        <a:pt x="14919" y="16865"/>
                      </a:lnTo>
                      <a:lnTo>
                        <a:pt x="15066" y="17053"/>
                      </a:lnTo>
                      <a:lnTo>
                        <a:pt x="15129" y="17032"/>
                      </a:lnTo>
                      <a:lnTo>
                        <a:pt x="15170" y="16949"/>
                      </a:lnTo>
                      <a:lnTo>
                        <a:pt x="15233" y="17032"/>
                      </a:lnTo>
                      <a:lnTo>
                        <a:pt x="15275" y="16886"/>
                      </a:lnTo>
                      <a:lnTo>
                        <a:pt x="15359" y="16886"/>
                      </a:lnTo>
                      <a:lnTo>
                        <a:pt x="15359" y="16991"/>
                      </a:lnTo>
                      <a:lnTo>
                        <a:pt x="15442" y="16949"/>
                      </a:lnTo>
                      <a:lnTo>
                        <a:pt x="15463" y="16865"/>
                      </a:lnTo>
                      <a:lnTo>
                        <a:pt x="15526" y="16823"/>
                      </a:lnTo>
                      <a:lnTo>
                        <a:pt x="15652" y="16740"/>
                      </a:lnTo>
                      <a:lnTo>
                        <a:pt x="15652" y="16614"/>
                      </a:lnTo>
                      <a:lnTo>
                        <a:pt x="15714" y="16530"/>
                      </a:lnTo>
                      <a:lnTo>
                        <a:pt x="15714" y="16572"/>
                      </a:lnTo>
                      <a:lnTo>
                        <a:pt x="15673" y="16635"/>
                      </a:lnTo>
                      <a:lnTo>
                        <a:pt x="15714" y="16719"/>
                      </a:lnTo>
                      <a:lnTo>
                        <a:pt x="15840" y="16719"/>
                      </a:lnTo>
                      <a:lnTo>
                        <a:pt x="16028" y="16572"/>
                      </a:lnTo>
                      <a:lnTo>
                        <a:pt x="16175" y="16572"/>
                      </a:lnTo>
                      <a:lnTo>
                        <a:pt x="16196" y="16656"/>
                      </a:lnTo>
                      <a:lnTo>
                        <a:pt x="16258" y="16614"/>
                      </a:lnTo>
                      <a:lnTo>
                        <a:pt x="16321" y="16405"/>
                      </a:lnTo>
                      <a:lnTo>
                        <a:pt x="16447" y="16321"/>
                      </a:lnTo>
                      <a:lnTo>
                        <a:pt x="16510" y="16321"/>
                      </a:lnTo>
                      <a:lnTo>
                        <a:pt x="16363" y="16468"/>
                      </a:lnTo>
                      <a:lnTo>
                        <a:pt x="16363" y="16551"/>
                      </a:lnTo>
                      <a:lnTo>
                        <a:pt x="16447" y="16509"/>
                      </a:lnTo>
                      <a:lnTo>
                        <a:pt x="16572" y="16342"/>
                      </a:lnTo>
                      <a:lnTo>
                        <a:pt x="16656" y="16154"/>
                      </a:lnTo>
                      <a:lnTo>
                        <a:pt x="16740" y="16112"/>
                      </a:lnTo>
                      <a:lnTo>
                        <a:pt x="16740" y="16196"/>
                      </a:lnTo>
                      <a:lnTo>
                        <a:pt x="16656" y="16321"/>
                      </a:lnTo>
                      <a:lnTo>
                        <a:pt x="16656" y="16363"/>
                      </a:lnTo>
                      <a:lnTo>
                        <a:pt x="16782" y="16237"/>
                      </a:lnTo>
                      <a:lnTo>
                        <a:pt x="16844" y="16321"/>
                      </a:lnTo>
                      <a:lnTo>
                        <a:pt x="16844" y="16405"/>
                      </a:lnTo>
                      <a:lnTo>
                        <a:pt x="16970" y="16426"/>
                      </a:lnTo>
                      <a:lnTo>
                        <a:pt x="17033" y="16468"/>
                      </a:lnTo>
                      <a:lnTo>
                        <a:pt x="17095" y="16405"/>
                      </a:lnTo>
                      <a:lnTo>
                        <a:pt x="17158" y="16258"/>
                      </a:lnTo>
                      <a:lnTo>
                        <a:pt x="17305" y="16237"/>
                      </a:lnTo>
                      <a:lnTo>
                        <a:pt x="17409" y="16154"/>
                      </a:lnTo>
                      <a:lnTo>
                        <a:pt x="17347" y="16133"/>
                      </a:lnTo>
                      <a:lnTo>
                        <a:pt x="17367" y="16007"/>
                      </a:lnTo>
                      <a:lnTo>
                        <a:pt x="17577" y="15924"/>
                      </a:lnTo>
                      <a:lnTo>
                        <a:pt x="17598" y="15840"/>
                      </a:lnTo>
                      <a:lnTo>
                        <a:pt x="17598" y="15735"/>
                      </a:lnTo>
                      <a:lnTo>
                        <a:pt x="17493" y="15777"/>
                      </a:lnTo>
                      <a:lnTo>
                        <a:pt x="17409" y="15714"/>
                      </a:lnTo>
                      <a:lnTo>
                        <a:pt x="17284" y="15693"/>
                      </a:lnTo>
                      <a:lnTo>
                        <a:pt x="17347" y="15610"/>
                      </a:lnTo>
                      <a:lnTo>
                        <a:pt x="17451" y="15610"/>
                      </a:lnTo>
                      <a:lnTo>
                        <a:pt x="17514" y="15631"/>
                      </a:lnTo>
                      <a:lnTo>
                        <a:pt x="17577" y="15568"/>
                      </a:lnTo>
                      <a:lnTo>
                        <a:pt x="17577" y="15463"/>
                      </a:lnTo>
                      <a:lnTo>
                        <a:pt x="17472" y="15505"/>
                      </a:lnTo>
                      <a:lnTo>
                        <a:pt x="17367" y="15400"/>
                      </a:lnTo>
                      <a:lnTo>
                        <a:pt x="17367" y="15317"/>
                      </a:lnTo>
                      <a:lnTo>
                        <a:pt x="17514" y="15296"/>
                      </a:lnTo>
                      <a:lnTo>
                        <a:pt x="17598" y="15275"/>
                      </a:lnTo>
                      <a:lnTo>
                        <a:pt x="17660" y="15296"/>
                      </a:lnTo>
                      <a:lnTo>
                        <a:pt x="17681" y="15254"/>
                      </a:lnTo>
                      <a:lnTo>
                        <a:pt x="17619" y="15108"/>
                      </a:lnTo>
                      <a:lnTo>
                        <a:pt x="17807" y="15045"/>
                      </a:lnTo>
                      <a:lnTo>
                        <a:pt x="17911" y="15108"/>
                      </a:lnTo>
                      <a:lnTo>
                        <a:pt x="17995" y="15087"/>
                      </a:lnTo>
                      <a:lnTo>
                        <a:pt x="18121" y="15087"/>
                      </a:lnTo>
                      <a:lnTo>
                        <a:pt x="17911" y="15254"/>
                      </a:lnTo>
                      <a:lnTo>
                        <a:pt x="17911" y="15359"/>
                      </a:lnTo>
                      <a:lnTo>
                        <a:pt x="17932" y="15526"/>
                      </a:lnTo>
                      <a:lnTo>
                        <a:pt x="17995" y="15526"/>
                      </a:lnTo>
                      <a:lnTo>
                        <a:pt x="18079" y="15317"/>
                      </a:lnTo>
                      <a:lnTo>
                        <a:pt x="18142" y="15275"/>
                      </a:lnTo>
                      <a:lnTo>
                        <a:pt x="18204" y="15275"/>
                      </a:lnTo>
                      <a:lnTo>
                        <a:pt x="18183" y="15359"/>
                      </a:lnTo>
                      <a:lnTo>
                        <a:pt x="18121" y="15421"/>
                      </a:lnTo>
                      <a:lnTo>
                        <a:pt x="18142" y="15505"/>
                      </a:lnTo>
                      <a:lnTo>
                        <a:pt x="18288" y="15400"/>
                      </a:lnTo>
                      <a:lnTo>
                        <a:pt x="18309" y="15317"/>
                      </a:lnTo>
                      <a:lnTo>
                        <a:pt x="18393" y="15400"/>
                      </a:lnTo>
                      <a:lnTo>
                        <a:pt x="18497" y="15317"/>
                      </a:lnTo>
                      <a:lnTo>
                        <a:pt x="18539" y="15317"/>
                      </a:lnTo>
                      <a:lnTo>
                        <a:pt x="18644" y="15254"/>
                      </a:lnTo>
                      <a:lnTo>
                        <a:pt x="18769" y="15212"/>
                      </a:lnTo>
                      <a:lnTo>
                        <a:pt x="18874" y="15254"/>
                      </a:lnTo>
                      <a:lnTo>
                        <a:pt x="18853" y="15296"/>
                      </a:lnTo>
                      <a:lnTo>
                        <a:pt x="18727" y="15296"/>
                      </a:lnTo>
                      <a:lnTo>
                        <a:pt x="18602" y="15421"/>
                      </a:lnTo>
                      <a:lnTo>
                        <a:pt x="18686" y="15421"/>
                      </a:lnTo>
                      <a:lnTo>
                        <a:pt x="18623" y="15505"/>
                      </a:lnTo>
                      <a:lnTo>
                        <a:pt x="18686" y="15568"/>
                      </a:lnTo>
                      <a:lnTo>
                        <a:pt x="18895" y="15610"/>
                      </a:lnTo>
                      <a:lnTo>
                        <a:pt x="18958" y="15693"/>
                      </a:lnTo>
                      <a:lnTo>
                        <a:pt x="18958" y="15735"/>
                      </a:lnTo>
                      <a:lnTo>
                        <a:pt x="18832" y="15631"/>
                      </a:lnTo>
                      <a:lnTo>
                        <a:pt x="18686" y="15610"/>
                      </a:lnTo>
                      <a:lnTo>
                        <a:pt x="18581" y="15672"/>
                      </a:lnTo>
                      <a:lnTo>
                        <a:pt x="18581" y="15777"/>
                      </a:lnTo>
                      <a:lnTo>
                        <a:pt x="18644" y="15798"/>
                      </a:lnTo>
                      <a:lnTo>
                        <a:pt x="18748" y="15735"/>
                      </a:lnTo>
                      <a:lnTo>
                        <a:pt x="18832" y="15819"/>
                      </a:lnTo>
                      <a:lnTo>
                        <a:pt x="18790" y="15840"/>
                      </a:lnTo>
                      <a:lnTo>
                        <a:pt x="18644" y="15840"/>
                      </a:lnTo>
                      <a:lnTo>
                        <a:pt x="18644" y="15924"/>
                      </a:lnTo>
                      <a:lnTo>
                        <a:pt x="18811" y="15986"/>
                      </a:lnTo>
                      <a:lnTo>
                        <a:pt x="18853" y="16049"/>
                      </a:lnTo>
                      <a:lnTo>
                        <a:pt x="18790" y="16091"/>
                      </a:lnTo>
                      <a:lnTo>
                        <a:pt x="18707" y="16112"/>
                      </a:lnTo>
                      <a:lnTo>
                        <a:pt x="18707" y="16154"/>
                      </a:lnTo>
                      <a:lnTo>
                        <a:pt x="18811" y="16154"/>
                      </a:lnTo>
                      <a:lnTo>
                        <a:pt x="18916" y="16112"/>
                      </a:lnTo>
                      <a:lnTo>
                        <a:pt x="19020" y="16196"/>
                      </a:lnTo>
                      <a:lnTo>
                        <a:pt x="19125" y="16237"/>
                      </a:lnTo>
                      <a:lnTo>
                        <a:pt x="19271" y="16196"/>
                      </a:lnTo>
                      <a:lnTo>
                        <a:pt x="19334" y="16258"/>
                      </a:lnTo>
                      <a:lnTo>
                        <a:pt x="19334" y="16321"/>
                      </a:lnTo>
                      <a:lnTo>
                        <a:pt x="19251" y="16363"/>
                      </a:lnTo>
                      <a:lnTo>
                        <a:pt x="19271" y="16447"/>
                      </a:lnTo>
                      <a:lnTo>
                        <a:pt x="19334" y="16468"/>
                      </a:lnTo>
                      <a:lnTo>
                        <a:pt x="19355" y="16551"/>
                      </a:lnTo>
                      <a:lnTo>
                        <a:pt x="19439" y="16572"/>
                      </a:lnTo>
                      <a:lnTo>
                        <a:pt x="19523" y="16488"/>
                      </a:lnTo>
                      <a:lnTo>
                        <a:pt x="19481" y="16426"/>
                      </a:lnTo>
                      <a:lnTo>
                        <a:pt x="19523" y="16384"/>
                      </a:lnTo>
                      <a:lnTo>
                        <a:pt x="19648" y="16384"/>
                      </a:lnTo>
                      <a:lnTo>
                        <a:pt x="19564" y="16488"/>
                      </a:lnTo>
                      <a:lnTo>
                        <a:pt x="19564" y="16551"/>
                      </a:lnTo>
                      <a:lnTo>
                        <a:pt x="19418" y="16719"/>
                      </a:lnTo>
                      <a:lnTo>
                        <a:pt x="19443" y="16744"/>
                      </a:lnTo>
                      <a:lnTo>
                        <a:pt x="19376" y="16760"/>
                      </a:lnTo>
                      <a:lnTo>
                        <a:pt x="19418" y="16844"/>
                      </a:lnTo>
                      <a:lnTo>
                        <a:pt x="19690" y="16907"/>
                      </a:lnTo>
                      <a:lnTo>
                        <a:pt x="19774" y="16865"/>
                      </a:lnTo>
                      <a:lnTo>
                        <a:pt x="19857" y="16907"/>
                      </a:lnTo>
                      <a:lnTo>
                        <a:pt x="20108" y="16907"/>
                      </a:lnTo>
                      <a:lnTo>
                        <a:pt x="20234" y="16865"/>
                      </a:lnTo>
                      <a:lnTo>
                        <a:pt x="20297" y="16907"/>
                      </a:lnTo>
                      <a:lnTo>
                        <a:pt x="20297" y="16970"/>
                      </a:lnTo>
                      <a:lnTo>
                        <a:pt x="20380" y="16970"/>
                      </a:lnTo>
                      <a:lnTo>
                        <a:pt x="20443" y="17053"/>
                      </a:lnTo>
                      <a:lnTo>
                        <a:pt x="20527" y="17116"/>
                      </a:lnTo>
                      <a:lnTo>
                        <a:pt x="20548" y="17179"/>
                      </a:lnTo>
                      <a:lnTo>
                        <a:pt x="20652" y="17179"/>
                      </a:lnTo>
                      <a:lnTo>
                        <a:pt x="20820" y="17116"/>
                      </a:lnTo>
                      <a:lnTo>
                        <a:pt x="20841" y="17074"/>
                      </a:lnTo>
                      <a:lnTo>
                        <a:pt x="20904" y="17116"/>
                      </a:lnTo>
                      <a:lnTo>
                        <a:pt x="20904" y="17179"/>
                      </a:lnTo>
                      <a:lnTo>
                        <a:pt x="20820" y="17263"/>
                      </a:lnTo>
                      <a:lnTo>
                        <a:pt x="20715" y="17284"/>
                      </a:lnTo>
                      <a:lnTo>
                        <a:pt x="20736" y="17346"/>
                      </a:lnTo>
                      <a:lnTo>
                        <a:pt x="20904" y="17388"/>
                      </a:lnTo>
                      <a:lnTo>
                        <a:pt x="20924" y="17493"/>
                      </a:lnTo>
                      <a:lnTo>
                        <a:pt x="21008" y="17577"/>
                      </a:lnTo>
                      <a:lnTo>
                        <a:pt x="21176" y="17639"/>
                      </a:lnTo>
                      <a:lnTo>
                        <a:pt x="21385" y="17577"/>
                      </a:lnTo>
                      <a:lnTo>
                        <a:pt x="21468" y="17556"/>
                      </a:lnTo>
                      <a:lnTo>
                        <a:pt x="21489" y="17597"/>
                      </a:lnTo>
                      <a:lnTo>
                        <a:pt x="21573" y="17535"/>
                      </a:lnTo>
                      <a:lnTo>
                        <a:pt x="21740" y="17430"/>
                      </a:lnTo>
                      <a:lnTo>
                        <a:pt x="21782" y="17430"/>
                      </a:lnTo>
                      <a:lnTo>
                        <a:pt x="21740" y="17493"/>
                      </a:lnTo>
                      <a:lnTo>
                        <a:pt x="21636" y="17577"/>
                      </a:lnTo>
                      <a:lnTo>
                        <a:pt x="21594" y="17786"/>
                      </a:lnTo>
                      <a:lnTo>
                        <a:pt x="21552" y="17911"/>
                      </a:lnTo>
                      <a:lnTo>
                        <a:pt x="21468" y="17911"/>
                      </a:lnTo>
                      <a:lnTo>
                        <a:pt x="21343" y="17849"/>
                      </a:lnTo>
                      <a:lnTo>
                        <a:pt x="21280" y="17869"/>
                      </a:lnTo>
                      <a:lnTo>
                        <a:pt x="21364" y="17995"/>
                      </a:lnTo>
                      <a:lnTo>
                        <a:pt x="21385" y="18100"/>
                      </a:lnTo>
                      <a:lnTo>
                        <a:pt x="21468" y="18162"/>
                      </a:lnTo>
                      <a:lnTo>
                        <a:pt x="21573" y="18121"/>
                      </a:lnTo>
                      <a:lnTo>
                        <a:pt x="21657" y="18162"/>
                      </a:lnTo>
                      <a:lnTo>
                        <a:pt x="21636" y="18225"/>
                      </a:lnTo>
                      <a:lnTo>
                        <a:pt x="21552" y="18225"/>
                      </a:lnTo>
                      <a:lnTo>
                        <a:pt x="21552" y="18288"/>
                      </a:lnTo>
                      <a:lnTo>
                        <a:pt x="21720" y="18434"/>
                      </a:lnTo>
                      <a:lnTo>
                        <a:pt x="21761" y="18413"/>
                      </a:lnTo>
                      <a:lnTo>
                        <a:pt x="21887" y="18434"/>
                      </a:lnTo>
                      <a:lnTo>
                        <a:pt x="21950" y="18330"/>
                      </a:lnTo>
                      <a:lnTo>
                        <a:pt x="22075" y="18100"/>
                      </a:lnTo>
                      <a:lnTo>
                        <a:pt x="22033" y="18288"/>
                      </a:lnTo>
                      <a:lnTo>
                        <a:pt x="22033" y="18413"/>
                      </a:lnTo>
                      <a:lnTo>
                        <a:pt x="21992" y="18497"/>
                      </a:lnTo>
                      <a:lnTo>
                        <a:pt x="21950" y="18518"/>
                      </a:lnTo>
                      <a:lnTo>
                        <a:pt x="21866" y="18623"/>
                      </a:lnTo>
                      <a:lnTo>
                        <a:pt x="21887" y="18706"/>
                      </a:lnTo>
                      <a:lnTo>
                        <a:pt x="21971" y="18748"/>
                      </a:lnTo>
                      <a:lnTo>
                        <a:pt x="21929" y="18811"/>
                      </a:lnTo>
                      <a:lnTo>
                        <a:pt x="21929" y="19062"/>
                      </a:lnTo>
                      <a:lnTo>
                        <a:pt x="21971" y="19125"/>
                      </a:lnTo>
                      <a:lnTo>
                        <a:pt x="22054" y="19125"/>
                      </a:lnTo>
                      <a:lnTo>
                        <a:pt x="22033" y="19229"/>
                      </a:lnTo>
                      <a:lnTo>
                        <a:pt x="22054" y="19334"/>
                      </a:lnTo>
                      <a:lnTo>
                        <a:pt x="22243" y="19522"/>
                      </a:lnTo>
                      <a:lnTo>
                        <a:pt x="22284" y="19543"/>
                      </a:lnTo>
                      <a:lnTo>
                        <a:pt x="22284" y="19585"/>
                      </a:lnTo>
                      <a:lnTo>
                        <a:pt x="22347" y="19543"/>
                      </a:lnTo>
                      <a:lnTo>
                        <a:pt x="22389" y="19627"/>
                      </a:lnTo>
                      <a:lnTo>
                        <a:pt x="22473" y="19585"/>
                      </a:lnTo>
                      <a:lnTo>
                        <a:pt x="22452" y="19543"/>
                      </a:lnTo>
                      <a:lnTo>
                        <a:pt x="22473" y="19481"/>
                      </a:lnTo>
                      <a:lnTo>
                        <a:pt x="22515" y="19543"/>
                      </a:lnTo>
                      <a:lnTo>
                        <a:pt x="22598" y="19564"/>
                      </a:lnTo>
                      <a:lnTo>
                        <a:pt x="22661" y="19481"/>
                      </a:lnTo>
                      <a:lnTo>
                        <a:pt x="22577" y="19334"/>
                      </a:lnTo>
                      <a:lnTo>
                        <a:pt x="22515" y="19334"/>
                      </a:lnTo>
                      <a:lnTo>
                        <a:pt x="22473" y="19355"/>
                      </a:lnTo>
                      <a:lnTo>
                        <a:pt x="22452" y="19334"/>
                      </a:lnTo>
                      <a:lnTo>
                        <a:pt x="22515" y="19229"/>
                      </a:lnTo>
                      <a:lnTo>
                        <a:pt x="22515" y="19146"/>
                      </a:lnTo>
                      <a:lnTo>
                        <a:pt x="22494" y="19062"/>
                      </a:lnTo>
                      <a:lnTo>
                        <a:pt x="22410" y="19041"/>
                      </a:lnTo>
                      <a:lnTo>
                        <a:pt x="22410" y="18999"/>
                      </a:lnTo>
                      <a:lnTo>
                        <a:pt x="22473" y="18937"/>
                      </a:lnTo>
                      <a:lnTo>
                        <a:pt x="22494" y="18811"/>
                      </a:lnTo>
                      <a:lnTo>
                        <a:pt x="22577" y="18811"/>
                      </a:lnTo>
                      <a:lnTo>
                        <a:pt x="22577" y="18916"/>
                      </a:lnTo>
                      <a:lnTo>
                        <a:pt x="22598" y="18999"/>
                      </a:lnTo>
                      <a:lnTo>
                        <a:pt x="22682" y="18895"/>
                      </a:lnTo>
                      <a:lnTo>
                        <a:pt x="22703" y="18957"/>
                      </a:lnTo>
                      <a:lnTo>
                        <a:pt x="22766" y="19041"/>
                      </a:lnTo>
                      <a:lnTo>
                        <a:pt x="22703" y="19146"/>
                      </a:lnTo>
                      <a:lnTo>
                        <a:pt x="22724" y="19229"/>
                      </a:lnTo>
                      <a:lnTo>
                        <a:pt x="22787" y="19250"/>
                      </a:lnTo>
                      <a:lnTo>
                        <a:pt x="22891" y="19146"/>
                      </a:lnTo>
                      <a:lnTo>
                        <a:pt x="22933" y="19146"/>
                      </a:lnTo>
                      <a:lnTo>
                        <a:pt x="22912" y="19229"/>
                      </a:lnTo>
                      <a:lnTo>
                        <a:pt x="22828" y="19313"/>
                      </a:lnTo>
                      <a:lnTo>
                        <a:pt x="22828" y="19376"/>
                      </a:lnTo>
                      <a:lnTo>
                        <a:pt x="22870" y="19481"/>
                      </a:lnTo>
                      <a:lnTo>
                        <a:pt x="22808" y="19627"/>
                      </a:lnTo>
                      <a:lnTo>
                        <a:pt x="22828" y="19669"/>
                      </a:lnTo>
                      <a:lnTo>
                        <a:pt x="22891" y="19669"/>
                      </a:lnTo>
                      <a:lnTo>
                        <a:pt x="22891" y="19857"/>
                      </a:lnTo>
                      <a:cubicBezTo>
                        <a:pt x="22891" y="19899"/>
                        <a:pt x="22870" y="19983"/>
                        <a:pt x="22870" y="20045"/>
                      </a:cubicBezTo>
                      <a:lnTo>
                        <a:pt x="22828" y="20087"/>
                      </a:lnTo>
                      <a:lnTo>
                        <a:pt x="22808" y="20004"/>
                      </a:lnTo>
                      <a:lnTo>
                        <a:pt x="22870" y="19941"/>
                      </a:lnTo>
                      <a:lnTo>
                        <a:pt x="22870" y="19857"/>
                      </a:lnTo>
                      <a:lnTo>
                        <a:pt x="22766" y="19794"/>
                      </a:lnTo>
                      <a:lnTo>
                        <a:pt x="22598" y="19836"/>
                      </a:lnTo>
                      <a:lnTo>
                        <a:pt x="22577" y="19878"/>
                      </a:lnTo>
                      <a:lnTo>
                        <a:pt x="22515" y="19899"/>
                      </a:lnTo>
                      <a:lnTo>
                        <a:pt x="22473" y="19794"/>
                      </a:lnTo>
                      <a:lnTo>
                        <a:pt x="22410" y="19941"/>
                      </a:lnTo>
                      <a:lnTo>
                        <a:pt x="22452" y="20066"/>
                      </a:lnTo>
                      <a:lnTo>
                        <a:pt x="22515" y="20108"/>
                      </a:lnTo>
                      <a:lnTo>
                        <a:pt x="22473" y="20192"/>
                      </a:lnTo>
                      <a:lnTo>
                        <a:pt x="22410" y="20150"/>
                      </a:lnTo>
                      <a:lnTo>
                        <a:pt x="22368" y="20255"/>
                      </a:lnTo>
                      <a:lnTo>
                        <a:pt x="22452" y="20401"/>
                      </a:lnTo>
                      <a:lnTo>
                        <a:pt x="22410" y="20506"/>
                      </a:lnTo>
                      <a:lnTo>
                        <a:pt x="22494" y="20569"/>
                      </a:lnTo>
                      <a:lnTo>
                        <a:pt x="22410" y="20631"/>
                      </a:lnTo>
                      <a:lnTo>
                        <a:pt x="22515" y="20778"/>
                      </a:lnTo>
                      <a:lnTo>
                        <a:pt x="22619" y="20778"/>
                      </a:lnTo>
                      <a:lnTo>
                        <a:pt x="22703" y="20694"/>
                      </a:lnTo>
                      <a:lnTo>
                        <a:pt x="22703" y="20569"/>
                      </a:lnTo>
                      <a:lnTo>
                        <a:pt x="22619" y="20401"/>
                      </a:lnTo>
                      <a:lnTo>
                        <a:pt x="22661" y="20297"/>
                      </a:lnTo>
                      <a:lnTo>
                        <a:pt x="22787" y="20527"/>
                      </a:lnTo>
                      <a:lnTo>
                        <a:pt x="22787" y="20631"/>
                      </a:lnTo>
                      <a:lnTo>
                        <a:pt x="22787" y="20694"/>
                      </a:lnTo>
                      <a:cubicBezTo>
                        <a:pt x="22766" y="20694"/>
                        <a:pt x="22724" y="20694"/>
                        <a:pt x="22724" y="20715"/>
                      </a:cubicBezTo>
                      <a:lnTo>
                        <a:pt x="22724" y="20736"/>
                      </a:lnTo>
                      <a:lnTo>
                        <a:pt x="22682" y="20799"/>
                      </a:lnTo>
                      <a:lnTo>
                        <a:pt x="22577" y="20841"/>
                      </a:lnTo>
                      <a:lnTo>
                        <a:pt x="22598" y="20924"/>
                      </a:lnTo>
                      <a:lnTo>
                        <a:pt x="22682" y="21008"/>
                      </a:lnTo>
                      <a:lnTo>
                        <a:pt x="22598" y="21092"/>
                      </a:lnTo>
                      <a:lnTo>
                        <a:pt x="22598" y="21196"/>
                      </a:lnTo>
                      <a:lnTo>
                        <a:pt x="22536" y="21259"/>
                      </a:lnTo>
                      <a:lnTo>
                        <a:pt x="22431" y="21301"/>
                      </a:lnTo>
                      <a:lnTo>
                        <a:pt x="22431" y="21343"/>
                      </a:lnTo>
                      <a:lnTo>
                        <a:pt x="22577" y="21364"/>
                      </a:lnTo>
                      <a:lnTo>
                        <a:pt x="22536" y="21426"/>
                      </a:lnTo>
                      <a:lnTo>
                        <a:pt x="22494" y="21447"/>
                      </a:lnTo>
                      <a:lnTo>
                        <a:pt x="22494" y="21531"/>
                      </a:lnTo>
                      <a:lnTo>
                        <a:pt x="22536" y="21531"/>
                      </a:lnTo>
                      <a:lnTo>
                        <a:pt x="22619" y="21510"/>
                      </a:lnTo>
                      <a:lnTo>
                        <a:pt x="22640" y="21552"/>
                      </a:lnTo>
                      <a:lnTo>
                        <a:pt x="22598" y="21615"/>
                      </a:lnTo>
                      <a:lnTo>
                        <a:pt x="22515" y="21636"/>
                      </a:lnTo>
                      <a:lnTo>
                        <a:pt x="22473" y="21719"/>
                      </a:lnTo>
                      <a:lnTo>
                        <a:pt x="22494" y="21866"/>
                      </a:lnTo>
                      <a:lnTo>
                        <a:pt x="22536" y="21929"/>
                      </a:lnTo>
                      <a:lnTo>
                        <a:pt x="22515" y="21991"/>
                      </a:lnTo>
                      <a:lnTo>
                        <a:pt x="22536" y="22075"/>
                      </a:lnTo>
                      <a:lnTo>
                        <a:pt x="22598" y="22054"/>
                      </a:lnTo>
                      <a:lnTo>
                        <a:pt x="22619" y="21970"/>
                      </a:lnTo>
                      <a:lnTo>
                        <a:pt x="22640" y="21845"/>
                      </a:lnTo>
                      <a:lnTo>
                        <a:pt x="22703" y="21678"/>
                      </a:lnTo>
                      <a:lnTo>
                        <a:pt x="22745" y="21615"/>
                      </a:lnTo>
                      <a:lnTo>
                        <a:pt x="22787" y="21406"/>
                      </a:lnTo>
                      <a:lnTo>
                        <a:pt x="22828" y="21343"/>
                      </a:lnTo>
                      <a:lnTo>
                        <a:pt x="22844" y="21204"/>
                      </a:lnTo>
                      <a:lnTo>
                        <a:pt x="22870" y="21217"/>
                      </a:lnTo>
                      <a:cubicBezTo>
                        <a:pt x="22870" y="21301"/>
                        <a:pt x="22870" y="21364"/>
                        <a:pt x="22891" y="21447"/>
                      </a:cubicBezTo>
                      <a:lnTo>
                        <a:pt x="22870" y="21426"/>
                      </a:lnTo>
                      <a:lnTo>
                        <a:pt x="22808" y="21510"/>
                      </a:lnTo>
                      <a:lnTo>
                        <a:pt x="22808" y="21636"/>
                      </a:lnTo>
                      <a:lnTo>
                        <a:pt x="22870" y="21678"/>
                      </a:lnTo>
                      <a:lnTo>
                        <a:pt x="22787" y="21782"/>
                      </a:lnTo>
                      <a:lnTo>
                        <a:pt x="22891" y="21845"/>
                      </a:lnTo>
                      <a:lnTo>
                        <a:pt x="22891" y="21929"/>
                      </a:lnTo>
                      <a:lnTo>
                        <a:pt x="22828" y="21970"/>
                      </a:lnTo>
                      <a:lnTo>
                        <a:pt x="22766" y="21929"/>
                      </a:lnTo>
                      <a:lnTo>
                        <a:pt x="22703" y="21991"/>
                      </a:lnTo>
                      <a:lnTo>
                        <a:pt x="22703" y="22054"/>
                      </a:lnTo>
                      <a:lnTo>
                        <a:pt x="22661" y="22138"/>
                      </a:lnTo>
                      <a:lnTo>
                        <a:pt x="22619" y="22201"/>
                      </a:lnTo>
                      <a:lnTo>
                        <a:pt x="22682" y="22263"/>
                      </a:lnTo>
                      <a:lnTo>
                        <a:pt x="22766" y="22054"/>
                      </a:lnTo>
                      <a:lnTo>
                        <a:pt x="22787" y="22096"/>
                      </a:lnTo>
                      <a:lnTo>
                        <a:pt x="22724" y="22201"/>
                      </a:lnTo>
                      <a:lnTo>
                        <a:pt x="22828" y="22180"/>
                      </a:lnTo>
                      <a:lnTo>
                        <a:pt x="22891" y="22096"/>
                      </a:lnTo>
                      <a:lnTo>
                        <a:pt x="22891" y="21991"/>
                      </a:lnTo>
                      <a:lnTo>
                        <a:pt x="23017" y="21845"/>
                      </a:lnTo>
                      <a:cubicBezTo>
                        <a:pt x="23017" y="21929"/>
                        <a:pt x="23017" y="21991"/>
                        <a:pt x="23038" y="22075"/>
                      </a:cubicBezTo>
                      <a:lnTo>
                        <a:pt x="23017" y="22096"/>
                      </a:lnTo>
                      <a:lnTo>
                        <a:pt x="23080" y="22159"/>
                      </a:lnTo>
                      <a:cubicBezTo>
                        <a:pt x="23101" y="22201"/>
                        <a:pt x="23101" y="22284"/>
                        <a:pt x="23121" y="22326"/>
                      </a:cubicBezTo>
                      <a:lnTo>
                        <a:pt x="23080" y="22473"/>
                      </a:lnTo>
                      <a:lnTo>
                        <a:pt x="23080" y="22556"/>
                      </a:lnTo>
                      <a:lnTo>
                        <a:pt x="23038" y="22640"/>
                      </a:lnTo>
                      <a:lnTo>
                        <a:pt x="22933" y="22682"/>
                      </a:lnTo>
                      <a:lnTo>
                        <a:pt x="22912" y="22724"/>
                      </a:lnTo>
                      <a:lnTo>
                        <a:pt x="22933" y="22786"/>
                      </a:lnTo>
                      <a:lnTo>
                        <a:pt x="23017" y="22745"/>
                      </a:lnTo>
                      <a:lnTo>
                        <a:pt x="23101" y="22786"/>
                      </a:lnTo>
                      <a:lnTo>
                        <a:pt x="23101" y="22828"/>
                      </a:lnTo>
                      <a:lnTo>
                        <a:pt x="22996" y="22912"/>
                      </a:lnTo>
                      <a:lnTo>
                        <a:pt x="22996" y="22954"/>
                      </a:lnTo>
                      <a:lnTo>
                        <a:pt x="22975" y="23038"/>
                      </a:lnTo>
                      <a:lnTo>
                        <a:pt x="22912" y="23038"/>
                      </a:lnTo>
                      <a:lnTo>
                        <a:pt x="22870" y="23100"/>
                      </a:lnTo>
                      <a:lnTo>
                        <a:pt x="22891" y="23142"/>
                      </a:lnTo>
                      <a:lnTo>
                        <a:pt x="22975" y="23142"/>
                      </a:lnTo>
                      <a:lnTo>
                        <a:pt x="23017" y="23205"/>
                      </a:lnTo>
                      <a:lnTo>
                        <a:pt x="23038" y="23142"/>
                      </a:lnTo>
                      <a:lnTo>
                        <a:pt x="23121" y="23121"/>
                      </a:lnTo>
                      <a:lnTo>
                        <a:pt x="23184" y="23163"/>
                      </a:lnTo>
                      <a:lnTo>
                        <a:pt x="23101" y="23226"/>
                      </a:lnTo>
                      <a:lnTo>
                        <a:pt x="23080" y="23268"/>
                      </a:lnTo>
                      <a:lnTo>
                        <a:pt x="23121" y="23351"/>
                      </a:lnTo>
                      <a:lnTo>
                        <a:pt x="23038" y="23435"/>
                      </a:lnTo>
                      <a:lnTo>
                        <a:pt x="23017" y="23519"/>
                      </a:lnTo>
                      <a:lnTo>
                        <a:pt x="23121" y="23582"/>
                      </a:lnTo>
                      <a:lnTo>
                        <a:pt x="23101" y="23686"/>
                      </a:lnTo>
                      <a:lnTo>
                        <a:pt x="23142" y="23749"/>
                      </a:lnTo>
                      <a:lnTo>
                        <a:pt x="23247" y="23749"/>
                      </a:lnTo>
                      <a:lnTo>
                        <a:pt x="23310" y="23686"/>
                      </a:lnTo>
                      <a:lnTo>
                        <a:pt x="23247" y="23623"/>
                      </a:lnTo>
                      <a:lnTo>
                        <a:pt x="23310" y="23561"/>
                      </a:lnTo>
                      <a:lnTo>
                        <a:pt x="23247" y="23519"/>
                      </a:lnTo>
                      <a:lnTo>
                        <a:pt x="23205" y="23519"/>
                      </a:lnTo>
                      <a:lnTo>
                        <a:pt x="23247" y="23435"/>
                      </a:lnTo>
                      <a:lnTo>
                        <a:pt x="23331" y="23414"/>
                      </a:lnTo>
                      <a:lnTo>
                        <a:pt x="23435" y="23331"/>
                      </a:lnTo>
                      <a:lnTo>
                        <a:pt x="23435" y="23247"/>
                      </a:lnTo>
                      <a:lnTo>
                        <a:pt x="23393" y="23226"/>
                      </a:lnTo>
                      <a:lnTo>
                        <a:pt x="23310" y="23226"/>
                      </a:lnTo>
                      <a:lnTo>
                        <a:pt x="23310" y="23205"/>
                      </a:lnTo>
                      <a:lnTo>
                        <a:pt x="23414" y="23121"/>
                      </a:lnTo>
                      <a:lnTo>
                        <a:pt x="23393" y="23017"/>
                      </a:lnTo>
                      <a:lnTo>
                        <a:pt x="23247" y="22912"/>
                      </a:lnTo>
                      <a:lnTo>
                        <a:pt x="23310" y="22807"/>
                      </a:lnTo>
                      <a:lnTo>
                        <a:pt x="23331" y="22828"/>
                      </a:lnTo>
                      <a:lnTo>
                        <a:pt x="23414" y="22828"/>
                      </a:lnTo>
                      <a:lnTo>
                        <a:pt x="23414" y="22766"/>
                      </a:lnTo>
                      <a:lnTo>
                        <a:pt x="23310" y="22661"/>
                      </a:lnTo>
                      <a:lnTo>
                        <a:pt x="23373" y="22661"/>
                      </a:lnTo>
                      <a:lnTo>
                        <a:pt x="23373" y="22473"/>
                      </a:lnTo>
                      <a:lnTo>
                        <a:pt x="23247" y="22389"/>
                      </a:lnTo>
                      <a:lnTo>
                        <a:pt x="23226" y="22410"/>
                      </a:lnTo>
                      <a:lnTo>
                        <a:pt x="23142" y="22347"/>
                      </a:lnTo>
                      <a:lnTo>
                        <a:pt x="23163" y="22305"/>
                      </a:lnTo>
                      <a:lnTo>
                        <a:pt x="23163" y="22284"/>
                      </a:lnTo>
                      <a:lnTo>
                        <a:pt x="23247" y="22180"/>
                      </a:lnTo>
                      <a:lnTo>
                        <a:pt x="23205" y="22096"/>
                      </a:lnTo>
                      <a:cubicBezTo>
                        <a:pt x="23205" y="22054"/>
                        <a:pt x="23226" y="21991"/>
                        <a:pt x="23226" y="21950"/>
                      </a:cubicBezTo>
                      <a:lnTo>
                        <a:pt x="23226" y="21887"/>
                      </a:lnTo>
                      <a:lnTo>
                        <a:pt x="23268" y="21929"/>
                      </a:lnTo>
                      <a:lnTo>
                        <a:pt x="23352" y="21866"/>
                      </a:lnTo>
                      <a:lnTo>
                        <a:pt x="23310" y="21761"/>
                      </a:lnTo>
                      <a:lnTo>
                        <a:pt x="23352" y="21719"/>
                      </a:lnTo>
                      <a:lnTo>
                        <a:pt x="23352" y="21573"/>
                      </a:lnTo>
                      <a:lnTo>
                        <a:pt x="23414" y="21552"/>
                      </a:lnTo>
                      <a:lnTo>
                        <a:pt x="23435" y="21719"/>
                      </a:lnTo>
                      <a:lnTo>
                        <a:pt x="23477" y="21678"/>
                      </a:lnTo>
                      <a:lnTo>
                        <a:pt x="23519" y="21657"/>
                      </a:lnTo>
                      <a:lnTo>
                        <a:pt x="23519" y="21678"/>
                      </a:lnTo>
                      <a:lnTo>
                        <a:pt x="23519" y="21719"/>
                      </a:lnTo>
                      <a:lnTo>
                        <a:pt x="23477" y="21761"/>
                      </a:lnTo>
                      <a:lnTo>
                        <a:pt x="23477" y="21845"/>
                      </a:lnTo>
                      <a:lnTo>
                        <a:pt x="23540" y="21887"/>
                      </a:lnTo>
                      <a:lnTo>
                        <a:pt x="23665" y="21866"/>
                      </a:lnTo>
                      <a:lnTo>
                        <a:pt x="23749" y="21761"/>
                      </a:lnTo>
                      <a:lnTo>
                        <a:pt x="23728" y="21719"/>
                      </a:lnTo>
                      <a:cubicBezTo>
                        <a:pt x="23749" y="21657"/>
                        <a:pt x="23770" y="21573"/>
                        <a:pt x="23791" y="21510"/>
                      </a:cubicBezTo>
                      <a:lnTo>
                        <a:pt x="23833" y="21531"/>
                      </a:lnTo>
                      <a:lnTo>
                        <a:pt x="23854" y="21636"/>
                      </a:lnTo>
                      <a:lnTo>
                        <a:pt x="23958" y="21719"/>
                      </a:lnTo>
                      <a:lnTo>
                        <a:pt x="24000" y="21719"/>
                      </a:lnTo>
                      <a:lnTo>
                        <a:pt x="23937" y="21740"/>
                      </a:lnTo>
                      <a:lnTo>
                        <a:pt x="23854" y="21740"/>
                      </a:lnTo>
                      <a:lnTo>
                        <a:pt x="23833" y="21782"/>
                      </a:lnTo>
                      <a:cubicBezTo>
                        <a:pt x="23749" y="21824"/>
                        <a:pt x="23665" y="21866"/>
                        <a:pt x="23665" y="21970"/>
                      </a:cubicBezTo>
                      <a:cubicBezTo>
                        <a:pt x="23665" y="22054"/>
                        <a:pt x="23665" y="22096"/>
                        <a:pt x="23686" y="22180"/>
                      </a:cubicBezTo>
                      <a:lnTo>
                        <a:pt x="23665" y="22159"/>
                      </a:lnTo>
                      <a:lnTo>
                        <a:pt x="23665" y="22138"/>
                      </a:lnTo>
                      <a:lnTo>
                        <a:pt x="23645" y="22159"/>
                      </a:lnTo>
                      <a:cubicBezTo>
                        <a:pt x="23624" y="22159"/>
                        <a:pt x="23603" y="22138"/>
                        <a:pt x="23561" y="22138"/>
                      </a:cubicBezTo>
                      <a:lnTo>
                        <a:pt x="23624" y="22075"/>
                      </a:lnTo>
                      <a:lnTo>
                        <a:pt x="23645" y="21991"/>
                      </a:lnTo>
                      <a:lnTo>
                        <a:pt x="23456" y="21970"/>
                      </a:lnTo>
                      <a:lnTo>
                        <a:pt x="23352" y="22075"/>
                      </a:lnTo>
                      <a:lnTo>
                        <a:pt x="23414" y="22180"/>
                      </a:lnTo>
                      <a:lnTo>
                        <a:pt x="23435" y="22180"/>
                      </a:lnTo>
                      <a:cubicBezTo>
                        <a:pt x="23414" y="22201"/>
                        <a:pt x="23414" y="22222"/>
                        <a:pt x="23414" y="22263"/>
                      </a:cubicBezTo>
                      <a:cubicBezTo>
                        <a:pt x="23435" y="22284"/>
                        <a:pt x="23435" y="22326"/>
                        <a:pt x="23456" y="22368"/>
                      </a:cubicBezTo>
                      <a:cubicBezTo>
                        <a:pt x="23498" y="22389"/>
                        <a:pt x="23519" y="22431"/>
                        <a:pt x="23540" y="22494"/>
                      </a:cubicBezTo>
                      <a:lnTo>
                        <a:pt x="23561" y="22494"/>
                      </a:lnTo>
                      <a:cubicBezTo>
                        <a:pt x="23561" y="22494"/>
                        <a:pt x="23561" y="22514"/>
                        <a:pt x="23582" y="22514"/>
                      </a:cubicBezTo>
                      <a:cubicBezTo>
                        <a:pt x="23624" y="22577"/>
                        <a:pt x="23665" y="22577"/>
                        <a:pt x="23686" y="22598"/>
                      </a:cubicBezTo>
                      <a:lnTo>
                        <a:pt x="23665" y="22619"/>
                      </a:lnTo>
                      <a:lnTo>
                        <a:pt x="23540" y="22724"/>
                      </a:lnTo>
                      <a:lnTo>
                        <a:pt x="23540" y="22828"/>
                      </a:lnTo>
                      <a:lnTo>
                        <a:pt x="23603" y="22933"/>
                      </a:lnTo>
                      <a:lnTo>
                        <a:pt x="23728" y="22828"/>
                      </a:lnTo>
                      <a:lnTo>
                        <a:pt x="23812" y="22682"/>
                      </a:lnTo>
                      <a:lnTo>
                        <a:pt x="23812" y="22619"/>
                      </a:lnTo>
                      <a:lnTo>
                        <a:pt x="23875" y="22598"/>
                      </a:lnTo>
                      <a:lnTo>
                        <a:pt x="24021" y="22473"/>
                      </a:lnTo>
                      <a:lnTo>
                        <a:pt x="24042" y="22514"/>
                      </a:lnTo>
                      <a:lnTo>
                        <a:pt x="24251" y="22514"/>
                      </a:lnTo>
                      <a:lnTo>
                        <a:pt x="24168" y="22619"/>
                      </a:lnTo>
                      <a:lnTo>
                        <a:pt x="24189" y="22640"/>
                      </a:lnTo>
                      <a:lnTo>
                        <a:pt x="24314" y="22640"/>
                      </a:lnTo>
                      <a:lnTo>
                        <a:pt x="24314" y="22703"/>
                      </a:lnTo>
                      <a:lnTo>
                        <a:pt x="24209" y="22807"/>
                      </a:lnTo>
                      <a:cubicBezTo>
                        <a:pt x="24189" y="22807"/>
                        <a:pt x="24168" y="22828"/>
                        <a:pt x="24147" y="22828"/>
                      </a:cubicBezTo>
                      <a:lnTo>
                        <a:pt x="24168" y="22724"/>
                      </a:lnTo>
                      <a:lnTo>
                        <a:pt x="24105" y="22598"/>
                      </a:lnTo>
                      <a:lnTo>
                        <a:pt x="23979" y="22598"/>
                      </a:lnTo>
                      <a:lnTo>
                        <a:pt x="23979" y="22640"/>
                      </a:lnTo>
                      <a:lnTo>
                        <a:pt x="23875" y="22703"/>
                      </a:lnTo>
                      <a:lnTo>
                        <a:pt x="23833" y="22849"/>
                      </a:lnTo>
                      <a:lnTo>
                        <a:pt x="23833" y="22912"/>
                      </a:lnTo>
                      <a:lnTo>
                        <a:pt x="23728" y="23017"/>
                      </a:lnTo>
                      <a:lnTo>
                        <a:pt x="23749" y="23100"/>
                      </a:lnTo>
                      <a:lnTo>
                        <a:pt x="23937" y="23017"/>
                      </a:lnTo>
                      <a:cubicBezTo>
                        <a:pt x="23937" y="23038"/>
                        <a:pt x="23958" y="23038"/>
                        <a:pt x="23958" y="23038"/>
                      </a:cubicBezTo>
                      <a:lnTo>
                        <a:pt x="23854" y="23121"/>
                      </a:lnTo>
                      <a:lnTo>
                        <a:pt x="23770" y="23247"/>
                      </a:lnTo>
                      <a:lnTo>
                        <a:pt x="23833" y="23310"/>
                      </a:lnTo>
                      <a:lnTo>
                        <a:pt x="24000" y="23163"/>
                      </a:lnTo>
                      <a:lnTo>
                        <a:pt x="24063" y="23100"/>
                      </a:lnTo>
                      <a:cubicBezTo>
                        <a:pt x="24084" y="23121"/>
                        <a:pt x="24105" y="23121"/>
                        <a:pt x="24147" y="23142"/>
                      </a:cubicBezTo>
                      <a:lnTo>
                        <a:pt x="24147" y="23163"/>
                      </a:lnTo>
                      <a:lnTo>
                        <a:pt x="24168" y="23226"/>
                      </a:lnTo>
                      <a:lnTo>
                        <a:pt x="24189" y="23268"/>
                      </a:lnTo>
                      <a:lnTo>
                        <a:pt x="24000" y="23268"/>
                      </a:lnTo>
                      <a:lnTo>
                        <a:pt x="23937" y="23351"/>
                      </a:lnTo>
                      <a:lnTo>
                        <a:pt x="23937" y="23414"/>
                      </a:lnTo>
                      <a:lnTo>
                        <a:pt x="24000" y="23414"/>
                      </a:lnTo>
                      <a:lnTo>
                        <a:pt x="24063" y="23372"/>
                      </a:lnTo>
                      <a:lnTo>
                        <a:pt x="24168" y="23372"/>
                      </a:lnTo>
                      <a:lnTo>
                        <a:pt x="24168" y="23414"/>
                      </a:lnTo>
                      <a:lnTo>
                        <a:pt x="24063" y="23477"/>
                      </a:lnTo>
                      <a:lnTo>
                        <a:pt x="23937" y="23477"/>
                      </a:lnTo>
                      <a:lnTo>
                        <a:pt x="23875" y="23540"/>
                      </a:lnTo>
                      <a:lnTo>
                        <a:pt x="23854" y="23665"/>
                      </a:lnTo>
                      <a:lnTo>
                        <a:pt x="23896" y="23770"/>
                      </a:lnTo>
                      <a:lnTo>
                        <a:pt x="23979" y="23728"/>
                      </a:lnTo>
                      <a:lnTo>
                        <a:pt x="24000" y="23644"/>
                      </a:lnTo>
                      <a:lnTo>
                        <a:pt x="24084" y="23644"/>
                      </a:lnTo>
                      <a:lnTo>
                        <a:pt x="24189" y="23582"/>
                      </a:lnTo>
                      <a:lnTo>
                        <a:pt x="24314" y="23435"/>
                      </a:lnTo>
                      <a:lnTo>
                        <a:pt x="24461" y="23247"/>
                      </a:lnTo>
                      <a:lnTo>
                        <a:pt x="24502" y="23017"/>
                      </a:lnTo>
                      <a:lnTo>
                        <a:pt x="24628" y="22745"/>
                      </a:lnTo>
                      <a:lnTo>
                        <a:pt x="24691" y="22724"/>
                      </a:lnTo>
                      <a:lnTo>
                        <a:pt x="24691" y="22703"/>
                      </a:lnTo>
                      <a:lnTo>
                        <a:pt x="24691" y="22661"/>
                      </a:lnTo>
                      <a:lnTo>
                        <a:pt x="24670" y="22661"/>
                      </a:lnTo>
                      <a:lnTo>
                        <a:pt x="24712" y="22619"/>
                      </a:lnTo>
                      <a:lnTo>
                        <a:pt x="24712" y="22577"/>
                      </a:lnTo>
                      <a:lnTo>
                        <a:pt x="24753" y="22514"/>
                      </a:lnTo>
                      <a:lnTo>
                        <a:pt x="24712" y="22473"/>
                      </a:lnTo>
                      <a:lnTo>
                        <a:pt x="24670" y="22452"/>
                      </a:lnTo>
                      <a:lnTo>
                        <a:pt x="24670" y="22347"/>
                      </a:lnTo>
                      <a:lnTo>
                        <a:pt x="24607" y="22242"/>
                      </a:lnTo>
                      <a:lnTo>
                        <a:pt x="24481" y="22159"/>
                      </a:lnTo>
                      <a:lnTo>
                        <a:pt x="24398" y="22096"/>
                      </a:lnTo>
                      <a:lnTo>
                        <a:pt x="24377" y="22033"/>
                      </a:lnTo>
                      <a:lnTo>
                        <a:pt x="24272" y="21866"/>
                      </a:lnTo>
                      <a:lnTo>
                        <a:pt x="24189" y="21845"/>
                      </a:lnTo>
                      <a:lnTo>
                        <a:pt x="24084" y="21845"/>
                      </a:lnTo>
                      <a:lnTo>
                        <a:pt x="24084" y="21782"/>
                      </a:lnTo>
                      <a:lnTo>
                        <a:pt x="24126" y="21740"/>
                      </a:lnTo>
                      <a:lnTo>
                        <a:pt x="24084" y="21657"/>
                      </a:lnTo>
                      <a:lnTo>
                        <a:pt x="24042" y="21615"/>
                      </a:lnTo>
                      <a:lnTo>
                        <a:pt x="24021" y="21531"/>
                      </a:lnTo>
                      <a:lnTo>
                        <a:pt x="24063" y="21468"/>
                      </a:lnTo>
                      <a:lnTo>
                        <a:pt x="24126" y="21447"/>
                      </a:lnTo>
                      <a:lnTo>
                        <a:pt x="24084" y="21406"/>
                      </a:lnTo>
                      <a:lnTo>
                        <a:pt x="24021" y="21343"/>
                      </a:lnTo>
                      <a:lnTo>
                        <a:pt x="23958" y="21343"/>
                      </a:lnTo>
                      <a:lnTo>
                        <a:pt x="23958" y="21259"/>
                      </a:lnTo>
                      <a:lnTo>
                        <a:pt x="24063" y="21217"/>
                      </a:lnTo>
                      <a:lnTo>
                        <a:pt x="24042" y="20799"/>
                      </a:lnTo>
                      <a:lnTo>
                        <a:pt x="24042" y="20380"/>
                      </a:lnTo>
                      <a:lnTo>
                        <a:pt x="24084" y="20025"/>
                      </a:lnTo>
                      <a:lnTo>
                        <a:pt x="24063" y="19941"/>
                      </a:lnTo>
                      <a:lnTo>
                        <a:pt x="24063" y="19836"/>
                      </a:lnTo>
                      <a:lnTo>
                        <a:pt x="24126" y="19732"/>
                      </a:lnTo>
                      <a:lnTo>
                        <a:pt x="24084" y="19627"/>
                      </a:lnTo>
                      <a:lnTo>
                        <a:pt x="24042" y="19543"/>
                      </a:lnTo>
                      <a:lnTo>
                        <a:pt x="24021" y="19334"/>
                      </a:lnTo>
                      <a:lnTo>
                        <a:pt x="23875" y="19167"/>
                      </a:lnTo>
                      <a:lnTo>
                        <a:pt x="23833" y="18957"/>
                      </a:lnTo>
                      <a:lnTo>
                        <a:pt x="23854" y="18853"/>
                      </a:lnTo>
                      <a:lnTo>
                        <a:pt x="23728" y="18518"/>
                      </a:lnTo>
                      <a:lnTo>
                        <a:pt x="23749" y="18434"/>
                      </a:lnTo>
                      <a:lnTo>
                        <a:pt x="23833" y="18288"/>
                      </a:lnTo>
                      <a:lnTo>
                        <a:pt x="23812" y="18204"/>
                      </a:lnTo>
                      <a:lnTo>
                        <a:pt x="23812" y="18100"/>
                      </a:lnTo>
                      <a:lnTo>
                        <a:pt x="23665" y="17995"/>
                      </a:lnTo>
                      <a:lnTo>
                        <a:pt x="23498" y="17995"/>
                      </a:lnTo>
                      <a:lnTo>
                        <a:pt x="23289" y="18058"/>
                      </a:lnTo>
                      <a:lnTo>
                        <a:pt x="23226" y="18079"/>
                      </a:lnTo>
                      <a:lnTo>
                        <a:pt x="23017" y="18162"/>
                      </a:lnTo>
                      <a:lnTo>
                        <a:pt x="22891" y="18288"/>
                      </a:lnTo>
                      <a:lnTo>
                        <a:pt x="22724" y="18518"/>
                      </a:lnTo>
                      <a:lnTo>
                        <a:pt x="22598" y="18602"/>
                      </a:lnTo>
                      <a:lnTo>
                        <a:pt x="22410" y="18623"/>
                      </a:lnTo>
                      <a:lnTo>
                        <a:pt x="22201" y="18644"/>
                      </a:lnTo>
                      <a:lnTo>
                        <a:pt x="22159" y="18644"/>
                      </a:lnTo>
                      <a:lnTo>
                        <a:pt x="22159" y="18581"/>
                      </a:lnTo>
                      <a:lnTo>
                        <a:pt x="22264" y="18413"/>
                      </a:lnTo>
                      <a:lnTo>
                        <a:pt x="22201" y="18267"/>
                      </a:lnTo>
                      <a:lnTo>
                        <a:pt x="22054" y="17597"/>
                      </a:lnTo>
                      <a:lnTo>
                        <a:pt x="21950" y="17325"/>
                      </a:lnTo>
                      <a:lnTo>
                        <a:pt x="21887" y="17179"/>
                      </a:lnTo>
                      <a:lnTo>
                        <a:pt x="22033" y="16928"/>
                      </a:lnTo>
                      <a:lnTo>
                        <a:pt x="21740" y="16886"/>
                      </a:lnTo>
                      <a:lnTo>
                        <a:pt x="21531" y="17032"/>
                      </a:lnTo>
                      <a:lnTo>
                        <a:pt x="21406" y="16970"/>
                      </a:lnTo>
                      <a:lnTo>
                        <a:pt x="21029" y="16970"/>
                      </a:lnTo>
                      <a:lnTo>
                        <a:pt x="27704" y="4792"/>
                      </a:lnTo>
                      <a:lnTo>
                        <a:pt x="27683" y="4729"/>
                      </a:lnTo>
                      <a:lnTo>
                        <a:pt x="27536" y="4708"/>
                      </a:lnTo>
                      <a:lnTo>
                        <a:pt x="27474" y="4729"/>
                      </a:lnTo>
                      <a:lnTo>
                        <a:pt x="27411" y="4667"/>
                      </a:lnTo>
                      <a:lnTo>
                        <a:pt x="27369" y="4416"/>
                      </a:lnTo>
                      <a:lnTo>
                        <a:pt x="27306" y="4290"/>
                      </a:lnTo>
                      <a:lnTo>
                        <a:pt x="27222" y="4248"/>
                      </a:lnTo>
                      <a:lnTo>
                        <a:pt x="27202" y="4102"/>
                      </a:lnTo>
                      <a:lnTo>
                        <a:pt x="27118" y="3955"/>
                      </a:lnTo>
                      <a:lnTo>
                        <a:pt x="27076" y="3892"/>
                      </a:lnTo>
                      <a:lnTo>
                        <a:pt x="26867" y="3892"/>
                      </a:lnTo>
                      <a:lnTo>
                        <a:pt x="26846" y="3934"/>
                      </a:lnTo>
                      <a:lnTo>
                        <a:pt x="26678" y="3892"/>
                      </a:lnTo>
                      <a:lnTo>
                        <a:pt x="26532" y="3934"/>
                      </a:lnTo>
                      <a:lnTo>
                        <a:pt x="26448" y="3872"/>
                      </a:lnTo>
                      <a:lnTo>
                        <a:pt x="26386" y="3892"/>
                      </a:lnTo>
                      <a:lnTo>
                        <a:pt x="26344" y="3872"/>
                      </a:lnTo>
                      <a:lnTo>
                        <a:pt x="26323" y="3892"/>
                      </a:lnTo>
                      <a:lnTo>
                        <a:pt x="26239" y="3892"/>
                      </a:lnTo>
                      <a:lnTo>
                        <a:pt x="26239" y="3872"/>
                      </a:lnTo>
                      <a:lnTo>
                        <a:pt x="26281" y="3872"/>
                      </a:lnTo>
                      <a:lnTo>
                        <a:pt x="26281" y="3830"/>
                      </a:lnTo>
                      <a:lnTo>
                        <a:pt x="26176" y="3746"/>
                      </a:lnTo>
                      <a:lnTo>
                        <a:pt x="26114" y="3767"/>
                      </a:lnTo>
                      <a:lnTo>
                        <a:pt x="26030" y="3746"/>
                      </a:lnTo>
                      <a:lnTo>
                        <a:pt x="26051" y="3725"/>
                      </a:lnTo>
                      <a:lnTo>
                        <a:pt x="26114" y="3683"/>
                      </a:lnTo>
                      <a:lnTo>
                        <a:pt x="26051" y="3641"/>
                      </a:lnTo>
                      <a:lnTo>
                        <a:pt x="25967" y="3641"/>
                      </a:lnTo>
                      <a:lnTo>
                        <a:pt x="25904" y="3620"/>
                      </a:lnTo>
                      <a:lnTo>
                        <a:pt x="25904" y="3558"/>
                      </a:lnTo>
                      <a:lnTo>
                        <a:pt x="25821" y="3474"/>
                      </a:lnTo>
                      <a:lnTo>
                        <a:pt x="25737" y="3411"/>
                      </a:lnTo>
                      <a:lnTo>
                        <a:pt x="25716" y="3411"/>
                      </a:lnTo>
                      <a:lnTo>
                        <a:pt x="25653" y="3369"/>
                      </a:lnTo>
                      <a:lnTo>
                        <a:pt x="25611" y="3369"/>
                      </a:lnTo>
                      <a:lnTo>
                        <a:pt x="25549" y="3432"/>
                      </a:lnTo>
                      <a:lnTo>
                        <a:pt x="25549" y="3369"/>
                      </a:lnTo>
                      <a:lnTo>
                        <a:pt x="25528" y="3328"/>
                      </a:lnTo>
                      <a:lnTo>
                        <a:pt x="25444" y="3265"/>
                      </a:lnTo>
                      <a:lnTo>
                        <a:pt x="25381" y="3369"/>
                      </a:lnTo>
                      <a:lnTo>
                        <a:pt x="25318" y="3328"/>
                      </a:lnTo>
                      <a:lnTo>
                        <a:pt x="25318" y="3244"/>
                      </a:lnTo>
                      <a:lnTo>
                        <a:pt x="25381" y="3223"/>
                      </a:lnTo>
                      <a:lnTo>
                        <a:pt x="25339" y="3160"/>
                      </a:lnTo>
                      <a:lnTo>
                        <a:pt x="25277" y="3139"/>
                      </a:lnTo>
                      <a:lnTo>
                        <a:pt x="25193" y="3160"/>
                      </a:lnTo>
                      <a:lnTo>
                        <a:pt x="25193" y="3160"/>
                      </a:lnTo>
                      <a:lnTo>
                        <a:pt x="25214" y="3118"/>
                      </a:lnTo>
                      <a:lnTo>
                        <a:pt x="25214" y="3056"/>
                      </a:lnTo>
                      <a:lnTo>
                        <a:pt x="25109" y="3014"/>
                      </a:lnTo>
                      <a:lnTo>
                        <a:pt x="25025" y="2909"/>
                      </a:lnTo>
                      <a:lnTo>
                        <a:pt x="25067" y="2888"/>
                      </a:lnTo>
                      <a:lnTo>
                        <a:pt x="25025" y="2825"/>
                      </a:lnTo>
                      <a:lnTo>
                        <a:pt x="24963" y="2804"/>
                      </a:lnTo>
                      <a:lnTo>
                        <a:pt x="24900" y="2846"/>
                      </a:lnTo>
                      <a:lnTo>
                        <a:pt x="24691" y="3056"/>
                      </a:lnTo>
                      <a:lnTo>
                        <a:pt x="24461" y="3202"/>
                      </a:lnTo>
                      <a:lnTo>
                        <a:pt x="24670" y="3035"/>
                      </a:lnTo>
                      <a:lnTo>
                        <a:pt x="24795" y="2846"/>
                      </a:lnTo>
                      <a:lnTo>
                        <a:pt x="24921" y="2721"/>
                      </a:lnTo>
                      <a:lnTo>
                        <a:pt x="24963" y="2595"/>
                      </a:lnTo>
                      <a:lnTo>
                        <a:pt x="24879" y="2532"/>
                      </a:lnTo>
                      <a:lnTo>
                        <a:pt x="24712" y="2428"/>
                      </a:lnTo>
                      <a:lnTo>
                        <a:pt x="24586" y="2428"/>
                      </a:lnTo>
                      <a:lnTo>
                        <a:pt x="24440" y="2491"/>
                      </a:lnTo>
                      <a:lnTo>
                        <a:pt x="24356" y="2491"/>
                      </a:lnTo>
                      <a:lnTo>
                        <a:pt x="24293" y="2512"/>
                      </a:lnTo>
                      <a:lnTo>
                        <a:pt x="24147" y="2532"/>
                      </a:lnTo>
                      <a:lnTo>
                        <a:pt x="23979" y="2721"/>
                      </a:lnTo>
                      <a:lnTo>
                        <a:pt x="23854" y="2825"/>
                      </a:lnTo>
                      <a:lnTo>
                        <a:pt x="23854" y="2825"/>
                      </a:lnTo>
                      <a:lnTo>
                        <a:pt x="23958" y="2700"/>
                      </a:lnTo>
                      <a:lnTo>
                        <a:pt x="23937" y="2532"/>
                      </a:lnTo>
                      <a:lnTo>
                        <a:pt x="23958" y="2407"/>
                      </a:lnTo>
                      <a:lnTo>
                        <a:pt x="23958" y="2302"/>
                      </a:lnTo>
                      <a:lnTo>
                        <a:pt x="23770" y="2198"/>
                      </a:lnTo>
                      <a:lnTo>
                        <a:pt x="23770" y="2156"/>
                      </a:lnTo>
                      <a:lnTo>
                        <a:pt x="23875" y="2093"/>
                      </a:lnTo>
                      <a:lnTo>
                        <a:pt x="23979" y="2093"/>
                      </a:lnTo>
                      <a:lnTo>
                        <a:pt x="23979" y="2051"/>
                      </a:lnTo>
                      <a:lnTo>
                        <a:pt x="23707" y="1884"/>
                      </a:lnTo>
                      <a:lnTo>
                        <a:pt x="23665" y="1800"/>
                      </a:lnTo>
                      <a:lnTo>
                        <a:pt x="23728" y="1737"/>
                      </a:lnTo>
                      <a:lnTo>
                        <a:pt x="23875" y="1654"/>
                      </a:lnTo>
                      <a:lnTo>
                        <a:pt x="23958" y="1570"/>
                      </a:lnTo>
                      <a:lnTo>
                        <a:pt x="23917" y="1486"/>
                      </a:lnTo>
                      <a:lnTo>
                        <a:pt x="23854" y="1361"/>
                      </a:lnTo>
                      <a:lnTo>
                        <a:pt x="23812" y="1361"/>
                      </a:lnTo>
                      <a:lnTo>
                        <a:pt x="23749" y="1382"/>
                      </a:lnTo>
                      <a:lnTo>
                        <a:pt x="23707" y="1319"/>
                      </a:lnTo>
                      <a:lnTo>
                        <a:pt x="23624" y="1256"/>
                      </a:lnTo>
                      <a:lnTo>
                        <a:pt x="23519" y="1256"/>
                      </a:lnTo>
                      <a:lnTo>
                        <a:pt x="23393" y="1214"/>
                      </a:lnTo>
                      <a:lnTo>
                        <a:pt x="23331" y="1172"/>
                      </a:lnTo>
                      <a:lnTo>
                        <a:pt x="23247" y="1214"/>
                      </a:lnTo>
                      <a:lnTo>
                        <a:pt x="23121" y="1214"/>
                      </a:lnTo>
                      <a:lnTo>
                        <a:pt x="23080" y="1319"/>
                      </a:lnTo>
                      <a:lnTo>
                        <a:pt x="23080" y="1361"/>
                      </a:lnTo>
                      <a:lnTo>
                        <a:pt x="22996" y="1256"/>
                      </a:lnTo>
                      <a:lnTo>
                        <a:pt x="23038" y="1151"/>
                      </a:lnTo>
                      <a:lnTo>
                        <a:pt x="23101" y="1131"/>
                      </a:lnTo>
                      <a:lnTo>
                        <a:pt x="23101" y="1026"/>
                      </a:lnTo>
                      <a:lnTo>
                        <a:pt x="23142" y="942"/>
                      </a:lnTo>
                      <a:lnTo>
                        <a:pt x="23205" y="921"/>
                      </a:lnTo>
                      <a:lnTo>
                        <a:pt x="23205" y="817"/>
                      </a:lnTo>
                      <a:lnTo>
                        <a:pt x="23226" y="712"/>
                      </a:lnTo>
                      <a:lnTo>
                        <a:pt x="23205" y="649"/>
                      </a:lnTo>
                      <a:lnTo>
                        <a:pt x="23184" y="649"/>
                      </a:lnTo>
                      <a:lnTo>
                        <a:pt x="23038" y="796"/>
                      </a:lnTo>
                      <a:lnTo>
                        <a:pt x="23017" y="900"/>
                      </a:lnTo>
                      <a:lnTo>
                        <a:pt x="22996" y="900"/>
                      </a:lnTo>
                      <a:lnTo>
                        <a:pt x="22912" y="838"/>
                      </a:lnTo>
                      <a:lnTo>
                        <a:pt x="22808" y="900"/>
                      </a:lnTo>
                      <a:lnTo>
                        <a:pt x="22787" y="942"/>
                      </a:lnTo>
                      <a:lnTo>
                        <a:pt x="22808" y="1047"/>
                      </a:lnTo>
                      <a:lnTo>
                        <a:pt x="22724" y="1131"/>
                      </a:lnTo>
                      <a:lnTo>
                        <a:pt x="22682" y="1131"/>
                      </a:lnTo>
                      <a:lnTo>
                        <a:pt x="22661" y="1068"/>
                      </a:lnTo>
                      <a:lnTo>
                        <a:pt x="22598" y="1214"/>
                      </a:lnTo>
                      <a:lnTo>
                        <a:pt x="22598" y="1319"/>
                      </a:lnTo>
                      <a:lnTo>
                        <a:pt x="22556" y="1172"/>
                      </a:lnTo>
                      <a:lnTo>
                        <a:pt x="22556" y="1047"/>
                      </a:lnTo>
                      <a:lnTo>
                        <a:pt x="22598" y="942"/>
                      </a:lnTo>
                      <a:lnTo>
                        <a:pt x="22556" y="921"/>
                      </a:lnTo>
                      <a:lnTo>
                        <a:pt x="22473" y="1005"/>
                      </a:lnTo>
                      <a:lnTo>
                        <a:pt x="22452" y="1068"/>
                      </a:lnTo>
                      <a:lnTo>
                        <a:pt x="22368" y="1110"/>
                      </a:lnTo>
                      <a:lnTo>
                        <a:pt x="22410" y="921"/>
                      </a:lnTo>
                      <a:lnTo>
                        <a:pt x="22368" y="817"/>
                      </a:lnTo>
                      <a:lnTo>
                        <a:pt x="22264" y="817"/>
                      </a:lnTo>
                      <a:lnTo>
                        <a:pt x="22284" y="733"/>
                      </a:lnTo>
                      <a:lnTo>
                        <a:pt x="22410" y="628"/>
                      </a:lnTo>
                      <a:lnTo>
                        <a:pt x="22515" y="607"/>
                      </a:lnTo>
                      <a:lnTo>
                        <a:pt x="22661" y="712"/>
                      </a:lnTo>
                      <a:lnTo>
                        <a:pt x="22808" y="628"/>
                      </a:lnTo>
                      <a:lnTo>
                        <a:pt x="22912" y="607"/>
                      </a:lnTo>
                      <a:lnTo>
                        <a:pt x="23017" y="503"/>
                      </a:lnTo>
                      <a:lnTo>
                        <a:pt x="23017" y="440"/>
                      </a:lnTo>
                      <a:lnTo>
                        <a:pt x="23038" y="398"/>
                      </a:lnTo>
                      <a:lnTo>
                        <a:pt x="23017" y="335"/>
                      </a:lnTo>
                      <a:lnTo>
                        <a:pt x="22891" y="294"/>
                      </a:lnTo>
                      <a:lnTo>
                        <a:pt x="22828" y="294"/>
                      </a:lnTo>
                      <a:lnTo>
                        <a:pt x="22828" y="189"/>
                      </a:lnTo>
                      <a:lnTo>
                        <a:pt x="22787" y="126"/>
                      </a:lnTo>
                      <a:lnTo>
                        <a:pt x="22766" y="105"/>
                      </a:lnTo>
                      <a:lnTo>
                        <a:pt x="22787" y="84"/>
                      </a:lnTo>
                      <a:lnTo>
                        <a:pt x="22828" y="63"/>
                      </a:lnTo>
                      <a:lnTo>
                        <a:pt x="22870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919" name="Google Shape;2919;p60"/>
                <p:cNvSpPr/>
                <p:nvPr/>
              </p:nvSpPr>
              <p:spPr>
                <a:xfrm>
                  <a:off x="1979950" y="2384350"/>
                  <a:ext cx="816050" cy="481275"/>
                </a:xfrm>
                <a:custGeom>
                  <a:rect b="b" l="l" r="r" t="t"/>
                  <a:pathLst>
                    <a:path extrusionOk="0" h="19251" w="32642">
                      <a:moveTo>
                        <a:pt x="2846" y="1"/>
                      </a:moveTo>
                      <a:lnTo>
                        <a:pt x="2909" y="210"/>
                      </a:lnTo>
                      <a:lnTo>
                        <a:pt x="3035" y="273"/>
                      </a:lnTo>
                      <a:lnTo>
                        <a:pt x="2993" y="356"/>
                      </a:lnTo>
                      <a:lnTo>
                        <a:pt x="2909" y="440"/>
                      </a:lnTo>
                      <a:lnTo>
                        <a:pt x="2930" y="545"/>
                      </a:lnTo>
                      <a:lnTo>
                        <a:pt x="2993" y="586"/>
                      </a:lnTo>
                      <a:lnTo>
                        <a:pt x="2972" y="649"/>
                      </a:lnTo>
                      <a:lnTo>
                        <a:pt x="2909" y="733"/>
                      </a:lnTo>
                      <a:lnTo>
                        <a:pt x="2951" y="775"/>
                      </a:lnTo>
                      <a:lnTo>
                        <a:pt x="2951" y="858"/>
                      </a:lnTo>
                      <a:lnTo>
                        <a:pt x="2993" y="900"/>
                      </a:lnTo>
                      <a:lnTo>
                        <a:pt x="2909" y="1047"/>
                      </a:lnTo>
                      <a:lnTo>
                        <a:pt x="2825" y="1089"/>
                      </a:lnTo>
                      <a:lnTo>
                        <a:pt x="2763" y="1256"/>
                      </a:lnTo>
                      <a:lnTo>
                        <a:pt x="2721" y="1298"/>
                      </a:lnTo>
                      <a:lnTo>
                        <a:pt x="2721" y="1423"/>
                      </a:lnTo>
                      <a:lnTo>
                        <a:pt x="2637" y="1486"/>
                      </a:lnTo>
                      <a:lnTo>
                        <a:pt x="2616" y="1591"/>
                      </a:lnTo>
                      <a:lnTo>
                        <a:pt x="2470" y="1674"/>
                      </a:lnTo>
                      <a:lnTo>
                        <a:pt x="2386" y="1633"/>
                      </a:lnTo>
                      <a:lnTo>
                        <a:pt x="2344" y="1570"/>
                      </a:lnTo>
                      <a:lnTo>
                        <a:pt x="2428" y="1465"/>
                      </a:lnTo>
                      <a:lnTo>
                        <a:pt x="2449" y="1507"/>
                      </a:lnTo>
                      <a:lnTo>
                        <a:pt x="2532" y="1465"/>
                      </a:lnTo>
                      <a:lnTo>
                        <a:pt x="2553" y="1528"/>
                      </a:lnTo>
                      <a:lnTo>
                        <a:pt x="2595" y="1486"/>
                      </a:lnTo>
                      <a:lnTo>
                        <a:pt x="2595" y="1361"/>
                      </a:lnTo>
                      <a:lnTo>
                        <a:pt x="2658" y="1214"/>
                      </a:lnTo>
                      <a:lnTo>
                        <a:pt x="2742" y="1151"/>
                      </a:lnTo>
                      <a:lnTo>
                        <a:pt x="2742" y="1047"/>
                      </a:lnTo>
                      <a:lnTo>
                        <a:pt x="2700" y="1068"/>
                      </a:lnTo>
                      <a:lnTo>
                        <a:pt x="2553" y="1172"/>
                      </a:lnTo>
                      <a:lnTo>
                        <a:pt x="2512" y="1214"/>
                      </a:lnTo>
                      <a:lnTo>
                        <a:pt x="2428" y="1214"/>
                      </a:lnTo>
                      <a:lnTo>
                        <a:pt x="2428" y="1172"/>
                      </a:lnTo>
                      <a:lnTo>
                        <a:pt x="2532" y="1068"/>
                      </a:lnTo>
                      <a:lnTo>
                        <a:pt x="2658" y="1005"/>
                      </a:lnTo>
                      <a:lnTo>
                        <a:pt x="2700" y="963"/>
                      </a:lnTo>
                      <a:lnTo>
                        <a:pt x="2658" y="879"/>
                      </a:lnTo>
                      <a:lnTo>
                        <a:pt x="2616" y="879"/>
                      </a:lnTo>
                      <a:lnTo>
                        <a:pt x="2532" y="900"/>
                      </a:lnTo>
                      <a:lnTo>
                        <a:pt x="2470" y="796"/>
                      </a:lnTo>
                      <a:lnTo>
                        <a:pt x="2407" y="754"/>
                      </a:lnTo>
                      <a:lnTo>
                        <a:pt x="2135" y="754"/>
                      </a:lnTo>
                      <a:lnTo>
                        <a:pt x="2009" y="649"/>
                      </a:lnTo>
                      <a:lnTo>
                        <a:pt x="1716" y="419"/>
                      </a:lnTo>
                      <a:lnTo>
                        <a:pt x="1696" y="440"/>
                      </a:lnTo>
                      <a:lnTo>
                        <a:pt x="1675" y="545"/>
                      </a:lnTo>
                      <a:lnTo>
                        <a:pt x="1591" y="754"/>
                      </a:lnTo>
                      <a:lnTo>
                        <a:pt x="1591" y="858"/>
                      </a:lnTo>
                      <a:lnTo>
                        <a:pt x="1654" y="1068"/>
                      </a:lnTo>
                      <a:lnTo>
                        <a:pt x="1591" y="1382"/>
                      </a:lnTo>
                      <a:lnTo>
                        <a:pt x="1612" y="1507"/>
                      </a:lnTo>
                      <a:lnTo>
                        <a:pt x="1591" y="1674"/>
                      </a:lnTo>
                      <a:lnTo>
                        <a:pt x="1612" y="1737"/>
                      </a:lnTo>
                      <a:lnTo>
                        <a:pt x="1675" y="1737"/>
                      </a:lnTo>
                      <a:lnTo>
                        <a:pt x="1696" y="1800"/>
                      </a:lnTo>
                      <a:lnTo>
                        <a:pt x="1654" y="1884"/>
                      </a:lnTo>
                      <a:lnTo>
                        <a:pt x="1591" y="1884"/>
                      </a:lnTo>
                      <a:lnTo>
                        <a:pt x="1570" y="1946"/>
                      </a:lnTo>
                      <a:lnTo>
                        <a:pt x="1591" y="2009"/>
                      </a:lnTo>
                      <a:lnTo>
                        <a:pt x="1696" y="2030"/>
                      </a:lnTo>
                      <a:lnTo>
                        <a:pt x="1654" y="2135"/>
                      </a:lnTo>
                      <a:lnTo>
                        <a:pt x="1654" y="2239"/>
                      </a:lnTo>
                      <a:lnTo>
                        <a:pt x="1591" y="2323"/>
                      </a:lnTo>
                      <a:lnTo>
                        <a:pt x="1549" y="2302"/>
                      </a:lnTo>
                      <a:lnTo>
                        <a:pt x="1507" y="2344"/>
                      </a:lnTo>
                      <a:lnTo>
                        <a:pt x="1507" y="2428"/>
                      </a:lnTo>
                      <a:lnTo>
                        <a:pt x="1675" y="2449"/>
                      </a:lnTo>
                      <a:lnTo>
                        <a:pt x="1821" y="2470"/>
                      </a:lnTo>
                      <a:lnTo>
                        <a:pt x="1926" y="2553"/>
                      </a:lnTo>
                      <a:lnTo>
                        <a:pt x="2072" y="2553"/>
                      </a:lnTo>
                      <a:lnTo>
                        <a:pt x="2114" y="2637"/>
                      </a:lnTo>
                      <a:lnTo>
                        <a:pt x="2135" y="2783"/>
                      </a:lnTo>
                      <a:lnTo>
                        <a:pt x="2093" y="2658"/>
                      </a:lnTo>
                      <a:lnTo>
                        <a:pt x="1988" y="2574"/>
                      </a:lnTo>
                      <a:lnTo>
                        <a:pt x="1905" y="2616"/>
                      </a:lnTo>
                      <a:lnTo>
                        <a:pt x="1821" y="2553"/>
                      </a:lnTo>
                      <a:lnTo>
                        <a:pt x="1612" y="2532"/>
                      </a:lnTo>
                      <a:lnTo>
                        <a:pt x="1570" y="2470"/>
                      </a:lnTo>
                      <a:lnTo>
                        <a:pt x="1507" y="2511"/>
                      </a:lnTo>
                      <a:lnTo>
                        <a:pt x="1507" y="2616"/>
                      </a:lnTo>
                      <a:lnTo>
                        <a:pt x="1403" y="2763"/>
                      </a:lnTo>
                      <a:lnTo>
                        <a:pt x="1403" y="2846"/>
                      </a:lnTo>
                      <a:lnTo>
                        <a:pt x="1403" y="2930"/>
                      </a:lnTo>
                      <a:lnTo>
                        <a:pt x="1340" y="3076"/>
                      </a:lnTo>
                      <a:lnTo>
                        <a:pt x="1277" y="3202"/>
                      </a:lnTo>
                      <a:lnTo>
                        <a:pt x="1131" y="3558"/>
                      </a:lnTo>
                      <a:lnTo>
                        <a:pt x="1089" y="3809"/>
                      </a:lnTo>
                      <a:lnTo>
                        <a:pt x="942" y="4102"/>
                      </a:lnTo>
                      <a:lnTo>
                        <a:pt x="921" y="4415"/>
                      </a:lnTo>
                      <a:lnTo>
                        <a:pt x="838" y="4541"/>
                      </a:lnTo>
                      <a:lnTo>
                        <a:pt x="733" y="4667"/>
                      </a:lnTo>
                      <a:lnTo>
                        <a:pt x="649" y="4855"/>
                      </a:lnTo>
                      <a:lnTo>
                        <a:pt x="608" y="4939"/>
                      </a:lnTo>
                      <a:lnTo>
                        <a:pt x="566" y="5043"/>
                      </a:lnTo>
                      <a:lnTo>
                        <a:pt x="419" y="5231"/>
                      </a:lnTo>
                      <a:lnTo>
                        <a:pt x="356" y="5336"/>
                      </a:lnTo>
                      <a:lnTo>
                        <a:pt x="398" y="5566"/>
                      </a:lnTo>
                      <a:lnTo>
                        <a:pt x="336" y="5776"/>
                      </a:lnTo>
                      <a:lnTo>
                        <a:pt x="336" y="5922"/>
                      </a:lnTo>
                      <a:lnTo>
                        <a:pt x="419" y="6027"/>
                      </a:lnTo>
                      <a:lnTo>
                        <a:pt x="356" y="6110"/>
                      </a:lnTo>
                      <a:lnTo>
                        <a:pt x="336" y="6194"/>
                      </a:lnTo>
                      <a:lnTo>
                        <a:pt x="398" y="6340"/>
                      </a:lnTo>
                      <a:lnTo>
                        <a:pt x="356" y="6592"/>
                      </a:lnTo>
                      <a:lnTo>
                        <a:pt x="315" y="6717"/>
                      </a:lnTo>
                      <a:lnTo>
                        <a:pt x="231" y="6759"/>
                      </a:lnTo>
                      <a:lnTo>
                        <a:pt x="252" y="6843"/>
                      </a:lnTo>
                      <a:lnTo>
                        <a:pt x="294" y="6864"/>
                      </a:lnTo>
                      <a:lnTo>
                        <a:pt x="231" y="7031"/>
                      </a:lnTo>
                      <a:lnTo>
                        <a:pt x="84" y="7136"/>
                      </a:lnTo>
                      <a:lnTo>
                        <a:pt x="1" y="7261"/>
                      </a:lnTo>
                      <a:lnTo>
                        <a:pt x="1" y="7387"/>
                      </a:lnTo>
                      <a:lnTo>
                        <a:pt x="105" y="7554"/>
                      </a:lnTo>
                      <a:lnTo>
                        <a:pt x="210" y="7763"/>
                      </a:lnTo>
                      <a:lnTo>
                        <a:pt x="210" y="7993"/>
                      </a:lnTo>
                      <a:lnTo>
                        <a:pt x="189" y="8119"/>
                      </a:lnTo>
                      <a:lnTo>
                        <a:pt x="126" y="8203"/>
                      </a:lnTo>
                      <a:lnTo>
                        <a:pt x="126" y="8286"/>
                      </a:lnTo>
                      <a:lnTo>
                        <a:pt x="147" y="8370"/>
                      </a:lnTo>
                      <a:lnTo>
                        <a:pt x="189" y="8496"/>
                      </a:lnTo>
                      <a:lnTo>
                        <a:pt x="126" y="8579"/>
                      </a:lnTo>
                      <a:lnTo>
                        <a:pt x="105" y="8642"/>
                      </a:lnTo>
                      <a:lnTo>
                        <a:pt x="126" y="8726"/>
                      </a:lnTo>
                      <a:lnTo>
                        <a:pt x="356" y="9102"/>
                      </a:lnTo>
                      <a:lnTo>
                        <a:pt x="398" y="9207"/>
                      </a:lnTo>
                      <a:lnTo>
                        <a:pt x="356" y="9270"/>
                      </a:lnTo>
                      <a:lnTo>
                        <a:pt x="398" y="9353"/>
                      </a:lnTo>
                      <a:lnTo>
                        <a:pt x="524" y="9479"/>
                      </a:lnTo>
                      <a:lnTo>
                        <a:pt x="545" y="9542"/>
                      </a:lnTo>
                      <a:lnTo>
                        <a:pt x="628" y="9542"/>
                      </a:lnTo>
                      <a:lnTo>
                        <a:pt x="628" y="9437"/>
                      </a:lnTo>
                      <a:lnTo>
                        <a:pt x="628" y="9312"/>
                      </a:lnTo>
                      <a:lnTo>
                        <a:pt x="712" y="9333"/>
                      </a:lnTo>
                      <a:lnTo>
                        <a:pt x="733" y="9312"/>
                      </a:lnTo>
                      <a:lnTo>
                        <a:pt x="733" y="9353"/>
                      </a:lnTo>
                      <a:lnTo>
                        <a:pt x="838" y="9353"/>
                      </a:lnTo>
                      <a:lnTo>
                        <a:pt x="859" y="9416"/>
                      </a:lnTo>
                      <a:lnTo>
                        <a:pt x="984" y="9437"/>
                      </a:lnTo>
                      <a:lnTo>
                        <a:pt x="880" y="9437"/>
                      </a:lnTo>
                      <a:lnTo>
                        <a:pt x="817" y="9479"/>
                      </a:lnTo>
                      <a:lnTo>
                        <a:pt x="754" y="9437"/>
                      </a:lnTo>
                      <a:lnTo>
                        <a:pt x="712" y="9437"/>
                      </a:lnTo>
                      <a:lnTo>
                        <a:pt x="712" y="9521"/>
                      </a:lnTo>
                      <a:lnTo>
                        <a:pt x="754" y="9542"/>
                      </a:lnTo>
                      <a:lnTo>
                        <a:pt x="754" y="9688"/>
                      </a:lnTo>
                      <a:lnTo>
                        <a:pt x="817" y="9793"/>
                      </a:lnTo>
                      <a:lnTo>
                        <a:pt x="838" y="9835"/>
                      </a:lnTo>
                      <a:lnTo>
                        <a:pt x="733" y="9793"/>
                      </a:lnTo>
                      <a:lnTo>
                        <a:pt x="670" y="9688"/>
                      </a:lnTo>
                      <a:lnTo>
                        <a:pt x="649" y="9646"/>
                      </a:lnTo>
                      <a:lnTo>
                        <a:pt x="608" y="9688"/>
                      </a:lnTo>
                      <a:lnTo>
                        <a:pt x="608" y="9772"/>
                      </a:lnTo>
                      <a:lnTo>
                        <a:pt x="545" y="9835"/>
                      </a:lnTo>
                      <a:lnTo>
                        <a:pt x="566" y="9877"/>
                      </a:lnTo>
                      <a:lnTo>
                        <a:pt x="545" y="9981"/>
                      </a:lnTo>
                      <a:lnTo>
                        <a:pt x="545" y="10086"/>
                      </a:lnTo>
                      <a:lnTo>
                        <a:pt x="608" y="10107"/>
                      </a:lnTo>
                      <a:lnTo>
                        <a:pt x="628" y="10211"/>
                      </a:lnTo>
                      <a:lnTo>
                        <a:pt x="733" y="10274"/>
                      </a:lnTo>
                      <a:lnTo>
                        <a:pt x="775" y="10358"/>
                      </a:lnTo>
                      <a:lnTo>
                        <a:pt x="775" y="10421"/>
                      </a:lnTo>
                      <a:lnTo>
                        <a:pt x="712" y="10504"/>
                      </a:lnTo>
                      <a:lnTo>
                        <a:pt x="649" y="10504"/>
                      </a:lnTo>
                      <a:lnTo>
                        <a:pt x="649" y="10567"/>
                      </a:lnTo>
                      <a:lnTo>
                        <a:pt x="670" y="10672"/>
                      </a:lnTo>
                      <a:lnTo>
                        <a:pt x="670" y="10797"/>
                      </a:lnTo>
                      <a:lnTo>
                        <a:pt x="712" y="10839"/>
                      </a:lnTo>
                      <a:lnTo>
                        <a:pt x="775" y="10923"/>
                      </a:lnTo>
                      <a:lnTo>
                        <a:pt x="817" y="11111"/>
                      </a:lnTo>
                      <a:lnTo>
                        <a:pt x="942" y="11362"/>
                      </a:lnTo>
                      <a:lnTo>
                        <a:pt x="1026" y="11509"/>
                      </a:lnTo>
                      <a:lnTo>
                        <a:pt x="1068" y="11530"/>
                      </a:lnTo>
                      <a:lnTo>
                        <a:pt x="1047" y="11571"/>
                      </a:lnTo>
                      <a:lnTo>
                        <a:pt x="1047" y="11613"/>
                      </a:lnTo>
                      <a:lnTo>
                        <a:pt x="1152" y="11718"/>
                      </a:lnTo>
                      <a:lnTo>
                        <a:pt x="1172" y="11843"/>
                      </a:lnTo>
                      <a:lnTo>
                        <a:pt x="1152" y="11990"/>
                      </a:lnTo>
                      <a:lnTo>
                        <a:pt x="1131" y="12094"/>
                      </a:lnTo>
                      <a:lnTo>
                        <a:pt x="1089" y="12136"/>
                      </a:lnTo>
                      <a:lnTo>
                        <a:pt x="1131" y="12199"/>
                      </a:lnTo>
                      <a:lnTo>
                        <a:pt x="1172" y="12262"/>
                      </a:lnTo>
                      <a:lnTo>
                        <a:pt x="1382" y="12262"/>
                      </a:lnTo>
                      <a:lnTo>
                        <a:pt x="1486" y="12283"/>
                      </a:lnTo>
                      <a:lnTo>
                        <a:pt x="1591" y="12346"/>
                      </a:lnTo>
                      <a:lnTo>
                        <a:pt x="1675" y="12366"/>
                      </a:lnTo>
                      <a:lnTo>
                        <a:pt x="1821" y="12366"/>
                      </a:lnTo>
                      <a:lnTo>
                        <a:pt x="1884" y="12450"/>
                      </a:lnTo>
                      <a:lnTo>
                        <a:pt x="1884" y="12555"/>
                      </a:lnTo>
                      <a:lnTo>
                        <a:pt x="2030" y="12618"/>
                      </a:lnTo>
                      <a:lnTo>
                        <a:pt x="2135" y="12618"/>
                      </a:lnTo>
                      <a:lnTo>
                        <a:pt x="2281" y="12680"/>
                      </a:lnTo>
                      <a:lnTo>
                        <a:pt x="2302" y="12722"/>
                      </a:lnTo>
                      <a:lnTo>
                        <a:pt x="2302" y="12827"/>
                      </a:lnTo>
                      <a:lnTo>
                        <a:pt x="2344" y="12869"/>
                      </a:lnTo>
                      <a:lnTo>
                        <a:pt x="2407" y="12827"/>
                      </a:lnTo>
                      <a:lnTo>
                        <a:pt x="2470" y="12827"/>
                      </a:lnTo>
                      <a:lnTo>
                        <a:pt x="2616" y="12973"/>
                      </a:lnTo>
                      <a:lnTo>
                        <a:pt x="2805" y="13245"/>
                      </a:lnTo>
                      <a:lnTo>
                        <a:pt x="2825" y="13434"/>
                      </a:lnTo>
                      <a:lnTo>
                        <a:pt x="2805" y="13559"/>
                      </a:lnTo>
                      <a:lnTo>
                        <a:pt x="2805" y="13664"/>
                      </a:lnTo>
                      <a:lnTo>
                        <a:pt x="4185" y="13643"/>
                      </a:lnTo>
                      <a:lnTo>
                        <a:pt x="4206" y="13706"/>
                      </a:lnTo>
                      <a:lnTo>
                        <a:pt x="4206" y="13747"/>
                      </a:lnTo>
                      <a:lnTo>
                        <a:pt x="6131" y="14647"/>
                      </a:lnTo>
                      <a:lnTo>
                        <a:pt x="7784" y="14689"/>
                      </a:lnTo>
                      <a:lnTo>
                        <a:pt x="7826" y="14480"/>
                      </a:lnTo>
                      <a:lnTo>
                        <a:pt x="8747" y="14501"/>
                      </a:lnTo>
                      <a:lnTo>
                        <a:pt x="8872" y="14584"/>
                      </a:lnTo>
                      <a:lnTo>
                        <a:pt x="8935" y="14710"/>
                      </a:lnTo>
                      <a:lnTo>
                        <a:pt x="8998" y="14773"/>
                      </a:lnTo>
                      <a:lnTo>
                        <a:pt x="9019" y="14815"/>
                      </a:lnTo>
                      <a:lnTo>
                        <a:pt x="9082" y="14815"/>
                      </a:lnTo>
                      <a:lnTo>
                        <a:pt x="9123" y="14898"/>
                      </a:lnTo>
                      <a:lnTo>
                        <a:pt x="9103" y="14961"/>
                      </a:lnTo>
                      <a:lnTo>
                        <a:pt x="9207" y="14982"/>
                      </a:lnTo>
                      <a:lnTo>
                        <a:pt x="9270" y="15066"/>
                      </a:lnTo>
                      <a:lnTo>
                        <a:pt x="9270" y="15107"/>
                      </a:lnTo>
                      <a:lnTo>
                        <a:pt x="9228" y="15170"/>
                      </a:lnTo>
                      <a:lnTo>
                        <a:pt x="9312" y="15191"/>
                      </a:lnTo>
                      <a:lnTo>
                        <a:pt x="9395" y="15233"/>
                      </a:lnTo>
                      <a:lnTo>
                        <a:pt x="9437" y="15317"/>
                      </a:lnTo>
                      <a:lnTo>
                        <a:pt x="9458" y="15442"/>
                      </a:lnTo>
                      <a:lnTo>
                        <a:pt x="9500" y="15484"/>
                      </a:lnTo>
                      <a:lnTo>
                        <a:pt x="9521" y="15505"/>
                      </a:lnTo>
                      <a:lnTo>
                        <a:pt x="9542" y="15526"/>
                      </a:lnTo>
                      <a:lnTo>
                        <a:pt x="9626" y="15610"/>
                      </a:lnTo>
                      <a:lnTo>
                        <a:pt x="9626" y="15693"/>
                      </a:lnTo>
                      <a:lnTo>
                        <a:pt x="9605" y="15714"/>
                      </a:lnTo>
                      <a:lnTo>
                        <a:pt x="9521" y="15735"/>
                      </a:lnTo>
                      <a:lnTo>
                        <a:pt x="9521" y="15756"/>
                      </a:lnTo>
                      <a:lnTo>
                        <a:pt x="9626" y="15903"/>
                      </a:lnTo>
                      <a:lnTo>
                        <a:pt x="9709" y="15965"/>
                      </a:lnTo>
                      <a:lnTo>
                        <a:pt x="9730" y="16070"/>
                      </a:lnTo>
                      <a:lnTo>
                        <a:pt x="9730" y="16112"/>
                      </a:lnTo>
                      <a:lnTo>
                        <a:pt x="9751" y="16112"/>
                      </a:lnTo>
                      <a:lnTo>
                        <a:pt x="9793" y="16133"/>
                      </a:lnTo>
                      <a:lnTo>
                        <a:pt x="9835" y="16133"/>
                      </a:lnTo>
                      <a:lnTo>
                        <a:pt x="9877" y="16154"/>
                      </a:lnTo>
                      <a:lnTo>
                        <a:pt x="9919" y="16216"/>
                      </a:lnTo>
                      <a:lnTo>
                        <a:pt x="9919" y="16237"/>
                      </a:lnTo>
                      <a:lnTo>
                        <a:pt x="9960" y="16279"/>
                      </a:lnTo>
                      <a:lnTo>
                        <a:pt x="10023" y="16279"/>
                      </a:lnTo>
                      <a:lnTo>
                        <a:pt x="10149" y="16342"/>
                      </a:lnTo>
                      <a:lnTo>
                        <a:pt x="10170" y="16384"/>
                      </a:lnTo>
                      <a:lnTo>
                        <a:pt x="10253" y="16426"/>
                      </a:lnTo>
                      <a:lnTo>
                        <a:pt x="10379" y="16467"/>
                      </a:lnTo>
                      <a:lnTo>
                        <a:pt x="10400" y="16530"/>
                      </a:lnTo>
                      <a:lnTo>
                        <a:pt x="10463" y="16530"/>
                      </a:lnTo>
                      <a:lnTo>
                        <a:pt x="10504" y="16488"/>
                      </a:lnTo>
                      <a:lnTo>
                        <a:pt x="10504" y="16467"/>
                      </a:lnTo>
                      <a:lnTo>
                        <a:pt x="10609" y="16384"/>
                      </a:lnTo>
                      <a:lnTo>
                        <a:pt x="10672" y="16384"/>
                      </a:lnTo>
                      <a:lnTo>
                        <a:pt x="10672" y="16342"/>
                      </a:lnTo>
                      <a:lnTo>
                        <a:pt x="10672" y="16321"/>
                      </a:lnTo>
                      <a:lnTo>
                        <a:pt x="10714" y="16237"/>
                      </a:lnTo>
                      <a:lnTo>
                        <a:pt x="10797" y="16070"/>
                      </a:lnTo>
                      <a:lnTo>
                        <a:pt x="10839" y="16028"/>
                      </a:lnTo>
                      <a:lnTo>
                        <a:pt x="10923" y="16007"/>
                      </a:lnTo>
                      <a:lnTo>
                        <a:pt x="10965" y="16007"/>
                      </a:lnTo>
                      <a:lnTo>
                        <a:pt x="10986" y="16028"/>
                      </a:lnTo>
                      <a:lnTo>
                        <a:pt x="11027" y="16028"/>
                      </a:lnTo>
                      <a:lnTo>
                        <a:pt x="11069" y="15944"/>
                      </a:lnTo>
                      <a:lnTo>
                        <a:pt x="11174" y="15944"/>
                      </a:lnTo>
                      <a:lnTo>
                        <a:pt x="11279" y="15965"/>
                      </a:lnTo>
                      <a:lnTo>
                        <a:pt x="11383" y="15944"/>
                      </a:lnTo>
                      <a:lnTo>
                        <a:pt x="11404" y="15965"/>
                      </a:lnTo>
                      <a:lnTo>
                        <a:pt x="11425" y="16007"/>
                      </a:lnTo>
                      <a:lnTo>
                        <a:pt x="11509" y="16007"/>
                      </a:lnTo>
                      <a:lnTo>
                        <a:pt x="11592" y="16028"/>
                      </a:lnTo>
                      <a:lnTo>
                        <a:pt x="11634" y="16133"/>
                      </a:lnTo>
                      <a:lnTo>
                        <a:pt x="11739" y="16216"/>
                      </a:lnTo>
                      <a:lnTo>
                        <a:pt x="11844" y="16363"/>
                      </a:lnTo>
                      <a:lnTo>
                        <a:pt x="11864" y="16467"/>
                      </a:lnTo>
                      <a:lnTo>
                        <a:pt x="11927" y="16530"/>
                      </a:lnTo>
                      <a:lnTo>
                        <a:pt x="11927" y="16593"/>
                      </a:lnTo>
                      <a:lnTo>
                        <a:pt x="11927" y="16760"/>
                      </a:lnTo>
                      <a:lnTo>
                        <a:pt x="12011" y="16781"/>
                      </a:lnTo>
                      <a:lnTo>
                        <a:pt x="12032" y="16865"/>
                      </a:lnTo>
                      <a:lnTo>
                        <a:pt x="12116" y="17074"/>
                      </a:lnTo>
                      <a:lnTo>
                        <a:pt x="12157" y="17095"/>
                      </a:lnTo>
                      <a:lnTo>
                        <a:pt x="12178" y="17179"/>
                      </a:lnTo>
                      <a:lnTo>
                        <a:pt x="12262" y="17221"/>
                      </a:lnTo>
                      <a:lnTo>
                        <a:pt x="12283" y="17325"/>
                      </a:lnTo>
                      <a:lnTo>
                        <a:pt x="12346" y="17430"/>
                      </a:lnTo>
                      <a:lnTo>
                        <a:pt x="12450" y="17514"/>
                      </a:lnTo>
                      <a:lnTo>
                        <a:pt x="12429" y="17618"/>
                      </a:lnTo>
                      <a:lnTo>
                        <a:pt x="12429" y="17723"/>
                      </a:lnTo>
                      <a:lnTo>
                        <a:pt x="12429" y="17786"/>
                      </a:lnTo>
                      <a:lnTo>
                        <a:pt x="12429" y="17807"/>
                      </a:lnTo>
                      <a:lnTo>
                        <a:pt x="12555" y="18141"/>
                      </a:lnTo>
                      <a:lnTo>
                        <a:pt x="12534" y="18309"/>
                      </a:lnTo>
                      <a:lnTo>
                        <a:pt x="12576" y="18351"/>
                      </a:lnTo>
                      <a:lnTo>
                        <a:pt x="12597" y="18351"/>
                      </a:lnTo>
                      <a:lnTo>
                        <a:pt x="12660" y="18372"/>
                      </a:lnTo>
                      <a:lnTo>
                        <a:pt x="12743" y="18372"/>
                      </a:lnTo>
                      <a:lnTo>
                        <a:pt x="12806" y="18413"/>
                      </a:lnTo>
                      <a:lnTo>
                        <a:pt x="12911" y="18518"/>
                      </a:lnTo>
                      <a:lnTo>
                        <a:pt x="13099" y="18560"/>
                      </a:lnTo>
                      <a:lnTo>
                        <a:pt x="13204" y="18644"/>
                      </a:lnTo>
                      <a:lnTo>
                        <a:pt x="13308" y="18644"/>
                      </a:lnTo>
                      <a:lnTo>
                        <a:pt x="13329" y="18727"/>
                      </a:lnTo>
                      <a:lnTo>
                        <a:pt x="13392" y="18748"/>
                      </a:lnTo>
                      <a:lnTo>
                        <a:pt x="13476" y="18581"/>
                      </a:lnTo>
                      <a:lnTo>
                        <a:pt x="13496" y="18455"/>
                      </a:lnTo>
                      <a:lnTo>
                        <a:pt x="13476" y="18372"/>
                      </a:lnTo>
                      <a:lnTo>
                        <a:pt x="13476" y="18120"/>
                      </a:lnTo>
                      <a:lnTo>
                        <a:pt x="13413" y="18037"/>
                      </a:lnTo>
                      <a:lnTo>
                        <a:pt x="13496" y="17911"/>
                      </a:lnTo>
                      <a:lnTo>
                        <a:pt x="13538" y="17723"/>
                      </a:lnTo>
                      <a:lnTo>
                        <a:pt x="13622" y="17618"/>
                      </a:lnTo>
                      <a:lnTo>
                        <a:pt x="13580" y="17409"/>
                      </a:lnTo>
                      <a:lnTo>
                        <a:pt x="13685" y="17367"/>
                      </a:lnTo>
                      <a:lnTo>
                        <a:pt x="13789" y="17284"/>
                      </a:lnTo>
                      <a:lnTo>
                        <a:pt x="13727" y="17200"/>
                      </a:lnTo>
                      <a:lnTo>
                        <a:pt x="13831" y="17074"/>
                      </a:lnTo>
                      <a:lnTo>
                        <a:pt x="13894" y="17095"/>
                      </a:lnTo>
                      <a:lnTo>
                        <a:pt x="13999" y="17053"/>
                      </a:lnTo>
                      <a:lnTo>
                        <a:pt x="13957" y="16907"/>
                      </a:lnTo>
                      <a:lnTo>
                        <a:pt x="13957" y="16907"/>
                      </a:lnTo>
                      <a:lnTo>
                        <a:pt x="14040" y="16970"/>
                      </a:lnTo>
                      <a:lnTo>
                        <a:pt x="14145" y="16907"/>
                      </a:lnTo>
                      <a:lnTo>
                        <a:pt x="14103" y="16865"/>
                      </a:lnTo>
                      <a:lnTo>
                        <a:pt x="14208" y="16781"/>
                      </a:lnTo>
                      <a:lnTo>
                        <a:pt x="14250" y="16802"/>
                      </a:lnTo>
                      <a:lnTo>
                        <a:pt x="14312" y="16781"/>
                      </a:lnTo>
                      <a:lnTo>
                        <a:pt x="14375" y="16865"/>
                      </a:lnTo>
                      <a:lnTo>
                        <a:pt x="14271" y="16949"/>
                      </a:lnTo>
                      <a:lnTo>
                        <a:pt x="14354" y="16949"/>
                      </a:lnTo>
                      <a:lnTo>
                        <a:pt x="14459" y="16844"/>
                      </a:lnTo>
                      <a:lnTo>
                        <a:pt x="14543" y="16844"/>
                      </a:lnTo>
                      <a:lnTo>
                        <a:pt x="14794" y="16739"/>
                      </a:lnTo>
                      <a:lnTo>
                        <a:pt x="14982" y="16551"/>
                      </a:lnTo>
                      <a:lnTo>
                        <a:pt x="15066" y="16551"/>
                      </a:lnTo>
                      <a:lnTo>
                        <a:pt x="15108" y="16488"/>
                      </a:lnTo>
                      <a:lnTo>
                        <a:pt x="15087" y="16384"/>
                      </a:lnTo>
                      <a:lnTo>
                        <a:pt x="15108" y="16258"/>
                      </a:lnTo>
                      <a:lnTo>
                        <a:pt x="15045" y="16112"/>
                      </a:lnTo>
                      <a:lnTo>
                        <a:pt x="15087" y="16175"/>
                      </a:lnTo>
                      <a:lnTo>
                        <a:pt x="15170" y="16175"/>
                      </a:lnTo>
                      <a:lnTo>
                        <a:pt x="15275" y="16070"/>
                      </a:lnTo>
                      <a:lnTo>
                        <a:pt x="15275" y="16028"/>
                      </a:lnTo>
                      <a:lnTo>
                        <a:pt x="15317" y="16133"/>
                      </a:lnTo>
                      <a:lnTo>
                        <a:pt x="15254" y="16237"/>
                      </a:lnTo>
                      <a:lnTo>
                        <a:pt x="15275" y="16321"/>
                      </a:lnTo>
                      <a:lnTo>
                        <a:pt x="15275" y="16426"/>
                      </a:lnTo>
                      <a:lnTo>
                        <a:pt x="15401" y="16384"/>
                      </a:lnTo>
                      <a:lnTo>
                        <a:pt x="15484" y="16258"/>
                      </a:lnTo>
                      <a:lnTo>
                        <a:pt x="15568" y="16258"/>
                      </a:lnTo>
                      <a:lnTo>
                        <a:pt x="15631" y="16216"/>
                      </a:lnTo>
                      <a:lnTo>
                        <a:pt x="15840" y="16154"/>
                      </a:lnTo>
                      <a:lnTo>
                        <a:pt x="16007" y="16154"/>
                      </a:lnTo>
                      <a:lnTo>
                        <a:pt x="16258" y="16237"/>
                      </a:lnTo>
                      <a:lnTo>
                        <a:pt x="16321" y="16279"/>
                      </a:lnTo>
                      <a:lnTo>
                        <a:pt x="16635" y="16321"/>
                      </a:lnTo>
                      <a:lnTo>
                        <a:pt x="16740" y="16279"/>
                      </a:lnTo>
                      <a:lnTo>
                        <a:pt x="16740" y="16237"/>
                      </a:lnTo>
                      <a:lnTo>
                        <a:pt x="16740" y="16154"/>
                      </a:lnTo>
                      <a:lnTo>
                        <a:pt x="16844" y="16133"/>
                      </a:lnTo>
                      <a:lnTo>
                        <a:pt x="16928" y="16154"/>
                      </a:lnTo>
                      <a:lnTo>
                        <a:pt x="16865" y="16216"/>
                      </a:lnTo>
                      <a:lnTo>
                        <a:pt x="16928" y="16237"/>
                      </a:lnTo>
                      <a:lnTo>
                        <a:pt x="16991" y="16216"/>
                      </a:lnTo>
                      <a:lnTo>
                        <a:pt x="17053" y="16258"/>
                      </a:lnTo>
                      <a:lnTo>
                        <a:pt x="17053" y="16342"/>
                      </a:lnTo>
                      <a:lnTo>
                        <a:pt x="17074" y="16384"/>
                      </a:lnTo>
                      <a:lnTo>
                        <a:pt x="17200" y="16363"/>
                      </a:lnTo>
                      <a:lnTo>
                        <a:pt x="17242" y="16426"/>
                      </a:lnTo>
                      <a:lnTo>
                        <a:pt x="17158" y="16488"/>
                      </a:lnTo>
                      <a:lnTo>
                        <a:pt x="17095" y="16551"/>
                      </a:lnTo>
                      <a:lnTo>
                        <a:pt x="17179" y="16572"/>
                      </a:lnTo>
                      <a:lnTo>
                        <a:pt x="17263" y="16551"/>
                      </a:lnTo>
                      <a:lnTo>
                        <a:pt x="17346" y="16593"/>
                      </a:lnTo>
                      <a:lnTo>
                        <a:pt x="17493" y="16656"/>
                      </a:lnTo>
                      <a:lnTo>
                        <a:pt x="17556" y="16572"/>
                      </a:lnTo>
                      <a:lnTo>
                        <a:pt x="17618" y="16530"/>
                      </a:lnTo>
                      <a:lnTo>
                        <a:pt x="17723" y="16593"/>
                      </a:lnTo>
                      <a:lnTo>
                        <a:pt x="17786" y="16656"/>
                      </a:lnTo>
                      <a:lnTo>
                        <a:pt x="17870" y="16635"/>
                      </a:lnTo>
                      <a:lnTo>
                        <a:pt x="17870" y="16467"/>
                      </a:lnTo>
                      <a:lnTo>
                        <a:pt x="17807" y="16363"/>
                      </a:lnTo>
                      <a:lnTo>
                        <a:pt x="17911" y="16363"/>
                      </a:lnTo>
                      <a:lnTo>
                        <a:pt x="18016" y="16488"/>
                      </a:lnTo>
                      <a:lnTo>
                        <a:pt x="18100" y="16530"/>
                      </a:lnTo>
                      <a:lnTo>
                        <a:pt x="18142" y="16593"/>
                      </a:lnTo>
                      <a:lnTo>
                        <a:pt x="18204" y="16593"/>
                      </a:lnTo>
                      <a:lnTo>
                        <a:pt x="18288" y="16635"/>
                      </a:lnTo>
                      <a:lnTo>
                        <a:pt x="18288" y="16760"/>
                      </a:lnTo>
                      <a:lnTo>
                        <a:pt x="18309" y="16677"/>
                      </a:lnTo>
                      <a:lnTo>
                        <a:pt x="18414" y="16656"/>
                      </a:lnTo>
                      <a:lnTo>
                        <a:pt x="18414" y="16635"/>
                      </a:lnTo>
                      <a:lnTo>
                        <a:pt x="18288" y="16530"/>
                      </a:lnTo>
                      <a:lnTo>
                        <a:pt x="18100" y="16447"/>
                      </a:lnTo>
                      <a:lnTo>
                        <a:pt x="18037" y="16363"/>
                      </a:lnTo>
                      <a:lnTo>
                        <a:pt x="18037" y="16258"/>
                      </a:lnTo>
                      <a:lnTo>
                        <a:pt x="18225" y="16175"/>
                      </a:lnTo>
                      <a:lnTo>
                        <a:pt x="18288" y="16154"/>
                      </a:lnTo>
                      <a:lnTo>
                        <a:pt x="18183" y="16112"/>
                      </a:lnTo>
                      <a:lnTo>
                        <a:pt x="18121" y="16049"/>
                      </a:lnTo>
                      <a:lnTo>
                        <a:pt x="18100" y="16049"/>
                      </a:lnTo>
                      <a:lnTo>
                        <a:pt x="18016" y="16112"/>
                      </a:lnTo>
                      <a:lnTo>
                        <a:pt x="17932" y="16154"/>
                      </a:lnTo>
                      <a:lnTo>
                        <a:pt x="17932" y="16070"/>
                      </a:lnTo>
                      <a:lnTo>
                        <a:pt x="18037" y="15944"/>
                      </a:lnTo>
                      <a:lnTo>
                        <a:pt x="18246" y="15861"/>
                      </a:lnTo>
                      <a:lnTo>
                        <a:pt x="18330" y="15798"/>
                      </a:lnTo>
                      <a:lnTo>
                        <a:pt x="18665" y="15735"/>
                      </a:lnTo>
                      <a:lnTo>
                        <a:pt x="18811" y="15756"/>
                      </a:lnTo>
                      <a:lnTo>
                        <a:pt x="18874" y="15735"/>
                      </a:lnTo>
                      <a:lnTo>
                        <a:pt x="18958" y="15735"/>
                      </a:lnTo>
                      <a:lnTo>
                        <a:pt x="19020" y="15651"/>
                      </a:lnTo>
                      <a:lnTo>
                        <a:pt x="19062" y="15547"/>
                      </a:lnTo>
                      <a:lnTo>
                        <a:pt x="19146" y="15547"/>
                      </a:lnTo>
                      <a:lnTo>
                        <a:pt x="19125" y="15631"/>
                      </a:lnTo>
                      <a:lnTo>
                        <a:pt x="19125" y="15714"/>
                      </a:lnTo>
                      <a:lnTo>
                        <a:pt x="19250" y="15819"/>
                      </a:lnTo>
                      <a:lnTo>
                        <a:pt x="19334" y="15756"/>
                      </a:lnTo>
                      <a:lnTo>
                        <a:pt x="19481" y="15756"/>
                      </a:lnTo>
                      <a:lnTo>
                        <a:pt x="19585" y="15735"/>
                      </a:lnTo>
                      <a:lnTo>
                        <a:pt x="19648" y="15798"/>
                      </a:lnTo>
                      <a:lnTo>
                        <a:pt x="19815" y="15756"/>
                      </a:lnTo>
                      <a:lnTo>
                        <a:pt x="19878" y="15798"/>
                      </a:lnTo>
                      <a:lnTo>
                        <a:pt x="20004" y="15714"/>
                      </a:lnTo>
                      <a:lnTo>
                        <a:pt x="20108" y="15714"/>
                      </a:lnTo>
                      <a:lnTo>
                        <a:pt x="20129" y="15735"/>
                      </a:lnTo>
                      <a:lnTo>
                        <a:pt x="20087" y="15756"/>
                      </a:lnTo>
                      <a:lnTo>
                        <a:pt x="19962" y="15756"/>
                      </a:lnTo>
                      <a:lnTo>
                        <a:pt x="19920" y="15798"/>
                      </a:lnTo>
                      <a:lnTo>
                        <a:pt x="20087" y="15819"/>
                      </a:lnTo>
                      <a:lnTo>
                        <a:pt x="20213" y="15819"/>
                      </a:lnTo>
                      <a:lnTo>
                        <a:pt x="20318" y="15903"/>
                      </a:lnTo>
                      <a:lnTo>
                        <a:pt x="20401" y="15944"/>
                      </a:lnTo>
                      <a:lnTo>
                        <a:pt x="20338" y="15861"/>
                      </a:lnTo>
                      <a:lnTo>
                        <a:pt x="20338" y="15819"/>
                      </a:lnTo>
                      <a:lnTo>
                        <a:pt x="20401" y="15819"/>
                      </a:lnTo>
                      <a:lnTo>
                        <a:pt x="20422" y="15861"/>
                      </a:lnTo>
                      <a:lnTo>
                        <a:pt x="20527" y="15944"/>
                      </a:lnTo>
                      <a:lnTo>
                        <a:pt x="20506" y="16007"/>
                      </a:lnTo>
                      <a:lnTo>
                        <a:pt x="20443" y="15944"/>
                      </a:lnTo>
                      <a:lnTo>
                        <a:pt x="20422" y="15965"/>
                      </a:lnTo>
                      <a:lnTo>
                        <a:pt x="20548" y="16049"/>
                      </a:lnTo>
                      <a:lnTo>
                        <a:pt x="20610" y="16133"/>
                      </a:lnTo>
                      <a:lnTo>
                        <a:pt x="20652" y="16175"/>
                      </a:lnTo>
                      <a:lnTo>
                        <a:pt x="20631" y="16216"/>
                      </a:lnTo>
                      <a:lnTo>
                        <a:pt x="20610" y="16154"/>
                      </a:lnTo>
                      <a:lnTo>
                        <a:pt x="20590" y="16216"/>
                      </a:lnTo>
                      <a:lnTo>
                        <a:pt x="20610" y="16258"/>
                      </a:lnTo>
                      <a:lnTo>
                        <a:pt x="20799" y="16237"/>
                      </a:lnTo>
                      <a:lnTo>
                        <a:pt x="20903" y="16216"/>
                      </a:lnTo>
                      <a:lnTo>
                        <a:pt x="21029" y="16070"/>
                      </a:lnTo>
                      <a:lnTo>
                        <a:pt x="21113" y="16070"/>
                      </a:lnTo>
                      <a:lnTo>
                        <a:pt x="21113" y="16049"/>
                      </a:lnTo>
                      <a:lnTo>
                        <a:pt x="21175" y="15965"/>
                      </a:lnTo>
                      <a:lnTo>
                        <a:pt x="21280" y="15965"/>
                      </a:lnTo>
                      <a:lnTo>
                        <a:pt x="21364" y="16007"/>
                      </a:lnTo>
                      <a:lnTo>
                        <a:pt x="21489" y="16049"/>
                      </a:lnTo>
                      <a:lnTo>
                        <a:pt x="21552" y="16258"/>
                      </a:lnTo>
                      <a:lnTo>
                        <a:pt x="21636" y="16321"/>
                      </a:lnTo>
                      <a:lnTo>
                        <a:pt x="21657" y="16321"/>
                      </a:lnTo>
                      <a:lnTo>
                        <a:pt x="21678" y="16447"/>
                      </a:lnTo>
                      <a:lnTo>
                        <a:pt x="21761" y="16488"/>
                      </a:lnTo>
                      <a:lnTo>
                        <a:pt x="21803" y="16488"/>
                      </a:lnTo>
                      <a:lnTo>
                        <a:pt x="21803" y="16551"/>
                      </a:lnTo>
                      <a:lnTo>
                        <a:pt x="21866" y="16635"/>
                      </a:lnTo>
                      <a:lnTo>
                        <a:pt x="21950" y="16656"/>
                      </a:lnTo>
                      <a:lnTo>
                        <a:pt x="22012" y="16781"/>
                      </a:lnTo>
                      <a:lnTo>
                        <a:pt x="21991" y="16907"/>
                      </a:lnTo>
                      <a:lnTo>
                        <a:pt x="21908" y="17179"/>
                      </a:lnTo>
                      <a:lnTo>
                        <a:pt x="21803" y="17409"/>
                      </a:lnTo>
                      <a:lnTo>
                        <a:pt x="21803" y="17493"/>
                      </a:lnTo>
                      <a:lnTo>
                        <a:pt x="21887" y="17597"/>
                      </a:lnTo>
                      <a:lnTo>
                        <a:pt x="21908" y="17576"/>
                      </a:lnTo>
                      <a:lnTo>
                        <a:pt x="21971" y="17493"/>
                      </a:lnTo>
                      <a:lnTo>
                        <a:pt x="21971" y="17430"/>
                      </a:lnTo>
                      <a:lnTo>
                        <a:pt x="21991" y="17388"/>
                      </a:lnTo>
                      <a:lnTo>
                        <a:pt x="22075" y="17430"/>
                      </a:lnTo>
                      <a:lnTo>
                        <a:pt x="22096" y="17535"/>
                      </a:lnTo>
                      <a:lnTo>
                        <a:pt x="21950" y="17744"/>
                      </a:lnTo>
                      <a:lnTo>
                        <a:pt x="21971" y="17807"/>
                      </a:lnTo>
                      <a:lnTo>
                        <a:pt x="21991" y="17911"/>
                      </a:lnTo>
                      <a:lnTo>
                        <a:pt x="22054" y="18016"/>
                      </a:lnTo>
                      <a:lnTo>
                        <a:pt x="22075" y="18058"/>
                      </a:lnTo>
                      <a:lnTo>
                        <a:pt x="22117" y="18037"/>
                      </a:lnTo>
                      <a:lnTo>
                        <a:pt x="22159" y="18141"/>
                      </a:lnTo>
                      <a:lnTo>
                        <a:pt x="22201" y="18100"/>
                      </a:lnTo>
                      <a:lnTo>
                        <a:pt x="22201" y="18058"/>
                      </a:lnTo>
                      <a:lnTo>
                        <a:pt x="22222" y="18100"/>
                      </a:lnTo>
                      <a:lnTo>
                        <a:pt x="22368" y="18058"/>
                      </a:lnTo>
                      <a:lnTo>
                        <a:pt x="22368" y="18058"/>
                      </a:lnTo>
                      <a:lnTo>
                        <a:pt x="22263" y="18141"/>
                      </a:lnTo>
                      <a:lnTo>
                        <a:pt x="22222" y="18246"/>
                      </a:lnTo>
                      <a:lnTo>
                        <a:pt x="22201" y="18309"/>
                      </a:lnTo>
                      <a:lnTo>
                        <a:pt x="22201" y="18351"/>
                      </a:lnTo>
                      <a:lnTo>
                        <a:pt x="22368" y="18455"/>
                      </a:lnTo>
                      <a:lnTo>
                        <a:pt x="22368" y="18581"/>
                      </a:lnTo>
                      <a:lnTo>
                        <a:pt x="22368" y="18748"/>
                      </a:lnTo>
                      <a:lnTo>
                        <a:pt x="22410" y="18769"/>
                      </a:lnTo>
                      <a:lnTo>
                        <a:pt x="22494" y="18769"/>
                      </a:lnTo>
                      <a:lnTo>
                        <a:pt x="22535" y="18853"/>
                      </a:lnTo>
                      <a:lnTo>
                        <a:pt x="22515" y="18957"/>
                      </a:lnTo>
                      <a:lnTo>
                        <a:pt x="22682" y="19062"/>
                      </a:lnTo>
                      <a:lnTo>
                        <a:pt x="22598" y="19083"/>
                      </a:lnTo>
                      <a:lnTo>
                        <a:pt x="22724" y="19146"/>
                      </a:lnTo>
                      <a:lnTo>
                        <a:pt x="22787" y="19188"/>
                      </a:lnTo>
                      <a:lnTo>
                        <a:pt x="22891" y="19250"/>
                      </a:lnTo>
                      <a:lnTo>
                        <a:pt x="22996" y="19188"/>
                      </a:lnTo>
                      <a:lnTo>
                        <a:pt x="23100" y="19167"/>
                      </a:lnTo>
                      <a:lnTo>
                        <a:pt x="23100" y="18999"/>
                      </a:lnTo>
                      <a:lnTo>
                        <a:pt x="23163" y="18895"/>
                      </a:lnTo>
                      <a:lnTo>
                        <a:pt x="23226" y="18769"/>
                      </a:lnTo>
                      <a:lnTo>
                        <a:pt x="23331" y="18560"/>
                      </a:lnTo>
                      <a:lnTo>
                        <a:pt x="23310" y="18455"/>
                      </a:lnTo>
                      <a:lnTo>
                        <a:pt x="23351" y="18413"/>
                      </a:lnTo>
                      <a:lnTo>
                        <a:pt x="23351" y="18225"/>
                      </a:lnTo>
                      <a:lnTo>
                        <a:pt x="23331" y="18162"/>
                      </a:lnTo>
                      <a:lnTo>
                        <a:pt x="23414" y="18120"/>
                      </a:lnTo>
                      <a:lnTo>
                        <a:pt x="23351" y="17932"/>
                      </a:lnTo>
                      <a:lnTo>
                        <a:pt x="23247" y="17848"/>
                      </a:lnTo>
                      <a:lnTo>
                        <a:pt x="23205" y="17493"/>
                      </a:lnTo>
                      <a:lnTo>
                        <a:pt x="23142" y="17430"/>
                      </a:lnTo>
                      <a:lnTo>
                        <a:pt x="23163" y="17263"/>
                      </a:lnTo>
                      <a:lnTo>
                        <a:pt x="23205" y="17116"/>
                      </a:lnTo>
                      <a:lnTo>
                        <a:pt x="23163" y="17011"/>
                      </a:lnTo>
                      <a:lnTo>
                        <a:pt x="23100" y="16907"/>
                      </a:lnTo>
                      <a:lnTo>
                        <a:pt x="23038" y="16656"/>
                      </a:lnTo>
                      <a:lnTo>
                        <a:pt x="22996" y="16551"/>
                      </a:lnTo>
                      <a:lnTo>
                        <a:pt x="22954" y="16279"/>
                      </a:lnTo>
                      <a:lnTo>
                        <a:pt x="22912" y="16133"/>
                      </a:lnTo>
                      <a:lnTo>
                        <a:pt x="22933" y="15903"/>
                      </a:lnTo>
                      <a:lnTo>
                        <a:pt x="22912" y="15714"/>
                      </a:lnTo>
                      <a:lnTo>
                        <a:pt x="22933" y="15379"/>
                      </a:lnTo>
                      <a:lnTo>
                        <a:pt x="22933" y="15170"/>
                      </a:lnTo>
                      <a:lnTo>
                        <a:pt x="23038" y="15003"/>
                      </a:lnTo>
                      <a:lnTo>
                        <a:pt x="23121" y="14856"/>
                      </a:lnTo>
                      <a:lnTo>
                        <a:pt x="23226" y="14815"/>
                      </a:lnTo>
                      <a:lnTo>
                        <a:pt x="23268" y="14752"/>
                      </a:lnTo>
                      <a:lnTo>
                        <a:pt x="23331" y="14752"/>
                      </a:lnTo>
                      <a:lnTo>
                        <a:pt x="23414" y="14605"/>
                      </a:lnTo>
                      <a:lnTo>
                        <a:pt x="23414" y="14543"/>
                      </a:lnTo>
                      <a:lnTo>
                        <a:pt x="23372" y="14501"/>
                      </a:lnTo>
                      <a:lnTo>
                        <a:pt x="23414" y="14480"/>
                      </a:lnTo>
                      <a:lnTo>
                        <a:pt x="23540" y="14480"/>
                      </a:lnTo>
                      <a:lnTo>
                        <a:pt x="23561" y="14396"/>
                      </a:lnTo>
                      <a:lnTo>
                        <a:pt x="23665" y="14396"/>
                      </a:lnTo>
                      <a:lnTo>
                        <a:pt x="23686" y="14354"/>
                      </a:lnTo>
                      <a:lnTo>
                        <a:pt x="23875" y="14333"/>
                      </a:lnTo>
                      <a:lnTo>
                        <a:pt x="23937" y="14250"/>
                      </a:lnTo>
                      <a:lnTo>
                        <a:pt x="24063" y="14250"/>
                      </a:lnTo>
                      <a:lnTo>
                        <a:pt x="24084" y="14187"/>
                      </a:lnTo>
                      <a:lnTo>
                        <a:pt x="24168" y="14187"/>
                      </a:lnTo>
                      <a:lnTo>
                        <a:pt x="24209" y="14229"/>
                      </a:lnTo>
                      <a:lnTo>
                        <a:pt x="24314" y="14082"/>
                      </a:lnTo>
                      <a:lnTo>
                        <a:pt x="24314" y="14040"/>
                      </a:lnTo>
                      <a:lnTo>
                        <a:pt x="24377" y="14040"/>
                      </a:lnTo>
                      <a:lnTo>
                        <a:pt x="24481" y="13957"/>
                      </a:lnTo>
                      <a:lnTo>
                        <a:pt x="24481" y="13873"/>
                      </a:lnTo>
                      <a:lnTo>
                        <a:pt x="24691" y="13601"/>
                      </a:lnTo>
                      <a:lnTo>
                        <a:pt x="24795" y="13496"/>
                      </a:lnTo>
                      <a:lnTo>
                        <a:pt x="24984" y="13496"/>
                      </a:lnTo>
                      <a:lnTo>
                        <a:pt x="25025" y="13517"/>
                      </a:lnTo>
                      <a:lnTo>
                        <a:pt x="25088" y="13517"/>
                      </a:lnTo>
                      <a:lnTo>
                        <a:pt x="25193" y="13329"/>
                      </a:lnTo>
                      <a:lnTo>
                        <a:pt x="25465" y="13099"/>
                      </a:lnTo>
                      <a:lnTo>
                        <a:pt x="25737" y="12931"/>
                      </a:lnTo>
                      <a:lnTo>
                        <a:pt x="25862" y="12910"/>
                      </a:lnTo>
                      <a:lnTo>
                        <a:pt x="25925" y="12890"/>
                      </a:lnTo>
                      <a:lnTo>
                        <a:pt x="25988" y="12890"/>
                      </a:lnTo>
                      <a:lnTo>
                        <a:pt x="25988" y="12910"/>
                      </a:lnTo>
                      <a:lnTo>
                        <a:pt x="26092" y="12910"/>
                      </a:lnTo>
                      <a:lnTo>
                        <a:pt x="26197" y="12785"/>
                      </a:lnTo>
                      <a:lnTo>
                        <a:pt x="26155" y="12785"/>
                      </a:lnTo>
                      <a:lnTo>
                        <a:pt x="26134" y="12722"/>
                      </a:lnTo>
                      <a:lnTo>
                        <a:pt x="26030" y="12827"/>
                      </a:lnTo>
                      <a:lnTo>
                        <a:pt x="25883" y="12806"/>
                      </a:lnTo>
                      <a:lnTo>
                        <a:pt x="25820" y="12722"/>
                      </a:lnTo>
                      <a:lnTo>
                        <a:pt x="25925" y="12785"/>
                      </a:lnTo>
                      <a:lnTo>
                        <a:pt x="26051" y="12701"/>
                      </a:lnTo>
                      <a:lnTo>
                        <a:pt x="26030" y="12680"/>
                      </a:lnTo>
                      <a:lnTo>
                        <a:pt x="26092" y="12618"/>
                      </a:lnTo>
                      <a:lnTo>
                        <a:pt x="26051" y="12555"/>
                      </a:lnTo>
                      <a:lnTo>
                        <a:pt x="25925" y="12513"/>
                      </a:lnTo>
                      <a:lnTo>
                        <a:pt x="25862" y="12471"/>
                      </a:lnTo>
                      <a:lnTo>
                        <a:pt x="25946" y="12471"/>
                      </a:lnTo>
                      <a:lnTo>
                        <a:pt x="26030" y="12492"/>
                      </a:lnTo>
                      <a:lnTo>
                        <a:pt x="26092" y="12471"/>
                      </a:lnTo>
                      <a:lnTo>
                        <a:pt x="26092" y="12387"/>
                      </a:lnTo>
                      <a:lnTo>
                        <a:pt x="26155" y="12513"/>
                      </a:lnTo>
                      <a:lnTo>
                        <a:pt x="26239" y="12492"/>
                      </a:lnTo>
                      <a:lnTo>
                        <a:pt x="26302" y="12555"/>
                      </a:lnTo>
                      <a:lnTo>
                        <a:pt x="26364" y="12513"/>
                      </a:lnTo>
                      <a:lnTo>
                        <a:pt x="26385" y="12408"/>
                      </a:lnTo>
                      <a:lnTo>
                        <a:pt x="26511" y="12304"/>
                      </a:lnTo>
                      <a:lnTo>
                        <a:pt x="26553" y="12304"/>
                      </a:lnTo>
                      <a:lnTo>
                        <a:pt x="26574" y="12199"/>
                      </a:lnTo>
                      <a:lnTo>
                        <a:pt x="26553" y="12094"/>
                      </a:lnTo>
                      <a:lnTo>
                        <a:pt x="26511" y="12094"/>
                      </a:lnTo>
                      <a:lnTo>
                        <a:pt x="26448" y="12241"/>
                      </a:lnTo>
                      <a:lnTo>
                        <a:pt x="26448" y="12283"/>
                      </a:lnTo>
                      <a:lnTo>
                        <a:pt x="26385" y="12262"/>
                      </a:lnTo>
                      <a:lnTo>
                        <a:pt x="26364" y="12094"/>
                      </a:lnTo>
                      <a:lnTo>
                        <a:pt x="26344" y="12074"/>
                      </a:lnTo>
                      <a:lnTo>
                        <a:pt x="26092" y="12094"/>
                      </a:lnTo>
                      <a:lnTo>
                        <a:pt x="25967" y="12157"/>
                      </a:lnTo>
                      <a:lnTo>
                        <a:pt x="25988" y="12074"/>
                      </a:lnTo>
                      <a:lnTo>
                        <a:pt x="25988" y="11927"/>
                      </a:lnTo>
                      <a:lnTo>
                        <a:pt x="26051" y="11885"/>
                      </a:lnTo>
                      <a:lnTo>
                        <a:pt x="26092" y="11990"/>
                      </a:lnTo>
                      <a:lnTo>
                        <a:pt x="26176" y="12032"/>
                      </a:lnTo>
                      <a:lnTo>
                        <a:pt x="26239" y="11969"/>
                      </a:lnTo>
                      <a:lnTo>
                        <a:pt x="26385" y="11948"/>
                      </a:lnTo>
                      <a:lnTo>
                        <a:pt x="26406" y="11885"/>
                      </a:lnTo>
                      <a:lnTo>
                        <a:pt x="26490" y="11885"/>
                      </a:lnTo>
                      <a:lnTo>
                        <a:pt x="26511" y="11843"/>
                      </a:lnTo>
                      <a:lnTo>
                        <a:pt x="26490" y="11718"/>
                      </a:lnTo>
                      <a:lnTo>
                        <a:pt x="26448" y="11655"/>
                      </a:lnTo>
                      <a:lnTo>
                        <a:pt x="26469" y="11613"/>
                      </a:lnTo>
                      <a:lnTo>
                        <a:pt x="26511" y="11634"/>
                      </a:lnTo>
                      <a:lnTo>
                        <a:pt x="26574" y="11530"/>
                      </a:lnTo>
                      <a:lnTo>
                        <a:pt x="26511" y="11425"/>
                      </a:lnTo>
                      <a:lnTo>
                        <a:pt x="26469" y="11362"/>
                      </a:lnTo>
                      <a:lnTo>
                        <a:pt x="26385" y="11404"/>
                      </a:lnTo>
                      <a:lnTo>
                        <a:pt x="26302" y="11362"/>
                      </a:lnTo>
                      <a:lnTo>
                        <a:pt x="26260" y="11237"/>
                      </a:lnTo>
                      <a:lnTo>
                        <a:pt x="26176" y="11237"/>
                      </a:lnTo>
                      <a:lnTo>
                        <a:pt x="26092" y="11195"/>
                      </a:lnTo>
                      <a:lnTo>
                        <a:pt x="26030" y="11111"/>
                      </a:lnTo>
                      <a:lnTo>
                        <a:pt x="26030" y="11111"/>
                      </a:lnTo>
                      <a:lnTo>
                        <a:pt x="26092" y="11153"/>
                      </a:lnTo>
                      <a:lnTo>
                        <a:pt x="26260" y="11153"/>
                      </a:lnTo>
                      <a:lnTo>
                        <a:pt x="26302" y="11257"/>
                      </a:lnTo>
                      <a:lnTo>
                        <a:pt x="26385" y="11299"/>
                      </a:lnTo>
                      <a:lnTo>
                        <a:pt x="26406" y="11216"/>
                      </a:lnTo>
                      <a:lnTo>
                        <a:pt x="26281" y="11090"/>
                      </a:lnTo>
                      <a:lnTo>
                        <a:pt x="26385" y="11111"/>
                      </a:lnTo>
                      <a:lnTo>
                        <a:pt x="26406" y="11048"/>
                      </a:lnTo>
                      <a:lnTo>
                        <a:pt x="26448" y="11027"/>
                      </a:lnTo>
                      <a:lnTo>
                        <a:pt x="26406" y="10944"/>
                      </a:lnTo>
                      <a:lnTo>
                        <a:pt x="26281" y="10881"/>
                      </a:lnTo>
                      <a:lnTo>
                        <a:pt x="26239" y="10713"/>
                      </a:lnTo>
                      <a:lnTo>
                        <a:pt x="26281" y="10734"/>
                      </a:lnTo>
                      <a:lnTo>
                        <a:pt x="26344" y="10839"/>
                      </a:lnTo>
                      <a:lnTo>
                        <a:pt x="26406" y="10839"/>
                      </a:lnTo>
                      <a:lnTo>
                        <a:pt x="26448" y="10734"/>
                      </a:lnTo>
                      <a:lnTo>
                        <a:pt x="26448" y="10630"/>
                      </a:lnTo>
                      <a:lnTo>
                        <a:pt x="26344" y="10588"/>
                      </a:lnTo>
                      <a:lnTo>
                        <a:pt x="26197" y="10421"/>
                      </a:lnTo>
                      <a:lnTo>
                        <a:pt x="26092" y="10379"/>
                      </a:lnTo>
                      <a:lnTo>
                        <a:pt x="26030" y="10274"/>
                      </a:lnTo>
                      <a:lnTo>
                        <a:pt x="25946" y="10253"/>
                      </a:lnTo>
                      <a:lnTo>
                        <a:pt x="25946" y="10149"/>
                      </a:lnTo>
                      <a:lnTo>
                        <a:pt x="26030" y="10044"/>
                      </a:lnTo>
                      <a:lnTo>
                        <a:pt x="25967" y="10149"/>
                      </a:lnTo>
                      <a:lnTo>
                        <a:pt x="25988" y="10190"/>
                      </a:lnTo>
                      <a:lnTo>
                        <a:pt x="26051" y="10211"/>
                      </a:lnTo>
                      <a:lnTo>
                        <a:pt x="26134" y="10316"/>
                      </a:lnTo>
                      <a:lnTo>
                        <a:pt x="26239" y="10358"/>
                      </a:lnTo>
                      <a:lnTo>
                        <a:pt x="26364" y="10504"/>
                      </a:lnTo>
                      <a:lnTo>
                        <a:pt x="26385" y="10504"/>
                      </a:lnTo>
                      <a:lnTo>
                        <a:pt x="26406" y="10274"/>
                      </a:lnTo>
                      <a:lnTo>
                        <a:pt x="26406" y="10169"/>
                      </a:lnTo>
                      <a:lnTo>
                        <a:pt x="26406" y="10086"/>
                      </a:lnTo>
                      <a:lnTo>
                        <a:pt x="26385" y="10044"/>
                      </a:lnTo>
                      <a:lnTo>
                        <a:pt x="26406" y="9856"/>
                      </a:lnTo>
                      <a:lnTo>
                        <a:pt x="26448" y="9793"/>
                      </a:lnTo>
                      <a:lnTo>
                        <a:pt x="26409" y="9728"/>
                      </a:lnTo>
                      <a:lnTo>
                        <a:pt x="26409" y="9728"/>
                      </a:lnTo>
                      <a:lnTo>
                        <a:pt x="26490" y="9667"/>
                      </a:lnTo>
                      <a:lnTo>
                        <a:pt x="26616" y="9563"/>
                      </a:lnTo>
                      <a:lnTo>
                        <a:pt x="26657" y="9458"/>
                      </a:lnTo>
                      <a:lnTo>
                        <a:pt x="26657" y="9437"/>
                      </a:lnTo>
                      <a:lnTo>
                        <a:pt x="26678" y="9458"/>
                      </a:lnTo>
                      <a:lnTo>
                        <a:pt x="26657" y="9584"/>
                      </a:lnTo>
                      <a:lnTo>
                        <a:pt x="26678" y="9625"/>
                      </a:lnTo>
                      <a:lnTo>
                        <a:pt x="26574" y="9667"/>
                      </a:lnTo>
                      <a:lnTo>
                        <a:pt x="26511" y="9793"/>
                      </a:lnTo>
                      <a:lnTo>
                        <a:pt x="26595" y="9960"/>
                      </a:lnTo>
                      <a:lnTo>
                        <a:pt x="26574" y="10107"/>
                      </a:lnTo>
                      <a:lnTo>
                        <a:pt x="26490" y="10253"/>
                      </a:lnTo>
                      <a:lnTo>
                        <a:pt x="26490" y="10358"/>
                      </a:lnTo>
                      <a:lnTo>
                        <a:pt x="26595" y="10462"/>
                      </a:lnTo>
                      <a:lnTo>
                        <a:pt x="26616" y="10400"/>
                      </a:lnTo>
                      <a:lnTo>
                        <a:pt x="26657" y="10462"/>
                      </a:lnTo>
                      <a:lnTo>
                        <a:pt x="26699" y="10462"/>
                      </a:lnTo>
                      <a:lnTo>
                        <a:pt x="26699" y="10483"/>
                      </a:lnTo>
                      <a:lnTo>
                        <a:pt x="26678" y="10525"/>
                      </a:lnTo>
                      <a:lnTo>
                        <a:pt x="26699" y="10609"/>
                      </a:lnTo>
                      <a:lnTo>
                        <a:pt x="26825" y="10609"/>
                      </a:lnTo>
                      <a:lnTo>
                        <a:pt x="26762" y="10672"/>
                      </a:lnTo>
                      <a:lnTo>
                        <a:pt x="26762" y="10693"/>
                      </a:lnTo>
                      <a:lnTo>
                        <a:pt x="26699" y="10797"/>
                      </a:lnTo>
                      <a:lnTo>
                        <a:pt x="26699" y="10881"/>
                      </a:lnTo>
                      <a:lnTo>
                        <a:pt x="26657" y="10985"/>
                      </a:lnTo>
                      <a:lnTo>
                        <a:pt x="26616" y="11111"/>
                      </a:lnTo>
                      <a:lnTo>
                        <a:pt x="26616" y="11216"/>
                      </a:lnTo>
                      <a:lnTo>
                        <a:pt x="26657" y="11153"/>
                      </a:lnTo>
                      <a:lnTo>
                        <a:pt x="26678" y="11111"/>
                      </a:lnTo>
                      <a:lnTo>
                        <a:pt x="26783" y="10902"/>
                      </a:lnTo>
                      <a:lnTo>
                        <a:pt x="26804" y="10944"/>
                      </a:lnTo>
                      <a:lnTo>
                        <a:pt x="26804" y="11006"/>
                      </a:lnTo>
                      <a:lnTo>
                        <a:pt x="26825" y="10944"/>
                      </a:lnTo>
                      <a:lnTo>
                        <a:pt x="26825" y="10881"/>
                      </a:lnTo>
                      <a:lnTo>
                        <a:pt x="26909" y="10776"/>
                      </a:lnTo>
                      <a:lnTo>
                        <a:pt x="26992" y="10525"/>
                      </a:lnTo>
                      <a:lnTo>
                        <a:pt x="27118" y="10462"/>
                      </a:lnTo>
                      <a:lnTo>
                        <a:pt x="27222" y="10253"/>
                      </a:lnTo>
                      <a:lnTo>
                        <a:pt x="27222" y="10086"/>
                      </a:lnTo>
                      <a:lnTo>
                        <a:pt x="27139" y="9897"/>
                      </a:lnTo>
                      <a:lnTo>
                        <a:pt x="27097" y="9856"/>
                      </a:lnTo>
                      <a:lnTo>
                        <a:pt x="27076" y="9688"/>
                      </a:lnTo>
                      <a:lnTo>
                        <a:pt x="27013" y="9625"/>
                      </a:lnTo>
                      <a:lnTo>
                        <a:pt x="27013" y="9521"/>
                      </a:lnTo>
                      <a:lnTo>
                        <a:pt x="27076" y="9416"/>
                      </a:lnTo>
                      <a:lnTo>
                        <a:pt x="27181" y="9312"/>
                      </a:lnTo>
                      <a:lnTo>
                        <a:pt x="27306" y="9249"/>
                      </a:lnTo>
                      <a:lnTo>
                        <a:pt x="27118" y="9458"/>
                      </a:lnTo>
                      <a:lnTo>
                        <a:pt x="27076" y="9542"/>
                      </a:lnTo>
                      <a:lnTo>
                        <a:pt x="27118" y="9625"/>
                      </a:lnTo>
                      <a:lnTo>
                        <a:pt x="27243" y="9751"/>
                      </a:lnTo>
                      <a:lnTo>
                        <a:pt x="27327" y="9730"/>
                      </a:lnTo>
                      <a:lnTo>
                        <a:pt x="27390" y="9772"/>
                      </a:lnTo>
                      <a:lnTo>
                        <a:pt x="27327" y="9939"/>
                      </a:lnTo>
                      <a:lnTo>
                        <a:pt x="27327" y="9939"/>
                      </a:lnTo>
                      <a:lnTo>
                        <a:pt x="27411" y="9877"/>
                      </a:lnTo>
                      <a:lnTo>
                        <a:pt x="27432" y="9897"/>
                      </a:lnTo>
                      <a:lnTo>
                        <a:pt x="27515" y="9793"/>
                      </a:lnTo>
                      <a:lnTo>
                        <a:pt x="27515" y="9730"/>
                      </a:lnTo>
                      <a:lnTo>
                        <a:pt x="27557" y="9730"/>
                      </a:lnTo>
                      <a:lnTo>
                        <a:pt x="27620" y="9646"/>
                      </a:lnTo>
                      <a:lnTo>
                        <a:pt x="27704" y="9625"/>
                      </a:lnTo>
                      <a:lnTo>
                        <a:pt x="27745" y="9458"/>
                      </a:lnTo>
                      <a:lnTo>
                        <a:pt x="27808" y="9374"/>
                      </a:lnTo>
                      <a:lnTo>
                        <a:pt x="27850" y="9374"/>
                      </a:lnTo>
                      <a:lnTo>
                        <a:pt x="27913" y="9270"/>
                      </a:lnTo>
                      <a:lnTo>
                        <a:pt x="27934" y="9207"/>
                      </a:lnTo>
                      <a:lnTo>
                        <a:pt x="27934" y="9144"/>
                      </a:lnTo>
                      <a:lnTo>
                        <a:pt x="27976" y="9040"/>
                      </a:lnTo>
                      <a:lnTo>
                        <a:pt x="27976" y="8998"/>
                      </a:lnTo>
                      <a:lnTo>
                        <a:pt x="28038" y="8914"/>
                      </a:lnTo>
                      <a:lnTo>
                        <a:pt x="28017" y="8830"/>
                      </a:lnTo>
                      <a:lnTo>
                        <a:pt x="27955" y="8789"/>
                      </a:lnTo>
                      <a:lnTo>
                        <a:pt x="27913" y="8705"/>
                      </a:lnTo>
                      <a:lnTo>
                        <a:pt x="28059" y="8621"/>
                      </a:lnTo>
                      <a:lnTo>
                        <a:pt x="28059" y="8537"/>
                      </a:lnTo>
                      <a:lnTo>
                        <a:pt x="28164" y="8475"/>
                      </a:lnTo>
                      <a:lnTo>
                        <a:pt x="28248" y="8433"/>
                      </a:lnTo>
                      <a:lnTo>
                        <a:pt x="28436" y="8328"/>
                      </a:lnTo>
                      <a:lnTo>
                        <a:pt x="28561" y="8328"/>
                      </a:lnTo>
                      <a:lnTo>
                        <a:pt x="28750" y="8203"/>
                      </a:lnTo>
                      <a:lnTo>
                        <a:pt x="28813" y="8203"/>
                      </a:lnTo>
                      <a:lnTo>
                        <a:pt x="28854" y="8224"/>
                      </a:lnTo>
                      <a:lnTo>
                        <a:pt x="29085" y="8203"/>
                      </a:lnTo>
                      <a:lnTo>
                        <a:pt x="29189" y="8265"/>
                      </a:lnTo>
                      <a:lnTo>
                        <a:pt x="29336" y="8203"/>
                      </a:lnTo>
                      <a:lnTo>
                        <a:pt x="29587" y="8203"/>
                      </a:lnTo>
                      <a:lnTo>
                        <a:pt x="29629" y="8182"/>
                      </a:lnTo>
                      <a:lnTo>
                        <a:pt x="29608" y="8119"/>
                      </a:lnTo>
                      <a:lnTo>
                        <a:pt x="29608" y="7972"/>
                      </a:lnTo>
                      <a:lnTo>
                        <a:pt x="29608" y="7847"/>
                      </a:lnTo>
                      <a:lnTo>
                        <a:pt x="29733" y="7952"/>
                      </a:lnTo>
                      <a:lnTo>
                        <a:pt x="29733" y="8077"/>
                      </a:lnTo>
                      <a:lnTo>
                        <a:pt x="29712" y="8161"/>
                      </a:lnTo>
                      <a:lnTo>
                        <a:pt x="29796" y="8161"/>
                      </a:lnTo>
                      <a:lnTo>
                        <a:pt x="29901" y="8056"/>
                      </a:lnTo>
                      <a:lnTo>
                        <a:pt x="30005" y="7868"/>
                      </a:lnTo>
                      <a:lnTo>
                        <a:pt x="30047" y="7972"/>
                      </a:lnTo>
                      <a:lnTo>
                        <a:pt x="30047" y="8056"/>
                      </a:lnTo>
                      <a:lnTo>
                        <a:pt x="30131" y="8077"/>
                      </a:lnTo>
                      <a:lnTo>
                        <a:pt x="30382" y="7952"/>
                      </a:lnTo>
                      <a:lnTo>
                        <a:pt x="30466" y="7805"/>
                      </a:lnTo>
                      <a:lnTo>
                        <a:pt x="30424" y="7596"/>
                      </a:lnTo>
                      <a:lnTo>
                        <a:pt x="30361" y="7638"/>
                      </a:lnTo>
                      <a:lnTo>
                        <a:pt x="30361" y="7742"/>
                      </a:lnTo>
                      <a:lnTo>
                        <a:pt x="30319" y="7868"/>
                      </a:lnTo>
                      <a:lnTo>
                        <a:pt x="30152" y="7868"/>
                      </a:lnTo>
                      <a:lnTo>
                        <a:pt x="30131" y="7763"/>
                      </a:lnTo>
                      <a:lnTo>
                        <a:pt x="30068" y="7575"/>
                      </a:lnTo>
                      <a:lnTo>
                        <a:pt x="29922" y="7491"/>
                      </a:lnTo>
                      <a:lnTo>
                        <a:pt x="29922" y="7449"/>
                      </a:lnTo>
                      <a:lnTo>
                        <a:pt x="30131" y="7261"/>
                      </a:lnTo>
                      <a:lnTo>
                        <a:pt x="30131" y="7177"/>
                      </a:lnTo>
                      <a:lnTo>
                        <a:pt x="30047" y="7177"/>
                      </a:lnTo>
                      <a:lnTo>
                        <a:pt x="30047" y="7115"/>
                      </a:lnTo>
                      <a:lnTo>
                        <a:pt x="30131" y="7052"/>
                      </a:lnTo>
                      <a:lnTo>
                        <a:pt x="30152" y="6968"/>
                      </a:lnTo>
                      <a:lnTo>
                        <a:pt x="30214" y="6905"/>
                      </a:lnTo>
                      <a:lnTo>
                        <a:pt x="30277" y="6696"/>
                      </a:lnTo>
                      <a:lnTo>
                        <a:pt x="30486" y="6529"/>
                      </a:lnTo>
                      <a:lnTo>
                        <a:pt x="30570" y="6382"/>
                      </a:lnTo>
                      <a:lnTo>
                        <a:pt x="30633" y="6382"/>
                      </a:lnTo>
                      <a:lnTo>
                        <a:pt x="30696" y="6278"/>
                      </a:lnTo>
                      <a:lnTo>
                        <a:pt x="30696" y="6340"/>
                      </a:lnTo>
                      <a:lnTo>
                        <a:pt x="30779" y="6382"/>
                      </a:lnTo>
                      <a:lnTo>
                        <a:pt x="30842" y="6299"/>
                      </a:lnTo>
                      <a:lnTo>
                        <a:pt x="30905" y="6173"/>
                      </a:lnTo>
                      <a:lnTo>
                        <a:pt x="30905" y="6299"/>
                      </a:lnTo>
                      <a:lnTo>
                        <a:pt x="30989" y="6299"/>
                      </a:lnTo>
                      <a:lnTo>
                        <a:pt x="31051" y="6173"/>
                      </a:lnTo>
                      <a:lnTo>
                        <a:pt x="31093" y="6215"/>
                      </a:lnTo>
                      <a:lnTo>
                        <a:pt x="31156" y="6173"/>
                      </a:lnTo>
                      <a:lnTo>
                        <a:pt x="31261" y="6006"/>
                      </a:lnTo>
                      <a:lnTo>
                        <a:pt x="31407" y="5796"/>
                      </a:lnTo>
                      <a:lnTo>
                        <a:pt x="31386" y="5922"/>
                      </a:lnTo>
                      <a:lnTo>
                        <a:pt x="31407" y="6006"/>
                      </a:lnTo>
                      <a:lnTo>
                        <a:pt x="31512" y="6006"/>
                      </a:lnTo>
                      <a:lnTo>
                        <a:pt x="31616" y="5880"/>
                      </a:lnTo>
                      <a:lnTo>
                        <a:pt x="31742" y="5880"/>
                      </a:lnTo>
                      <a:lnTo>
                        <a:pt x="31784" y="6006"/>
                      </a:lnTo>
                      <a:lnTo>
                        <a:pt x="31846" y="6006"/>
                      </a:lnTo>
                      <a:lnTo>
                        <a:pt x="31951" y="5880"/>
                      </a:lnTo>
                      <a:lnTo>
                        <a:pt x="32035" y="5922"/>
                      </a:lnTo>
                      <a:lnTo>
                        <a:pt x="32098" y="5901"/>
                      </a:lnTo>
                      <a:lnTo>
                        <a:pt x="32202" y="5817"/>
                      </a:lnTo>
                      <a:lnTo>
                        <a:pt x="32307" y="5817"/>
                      </a:lnTo>
                      <a:lnTo>
                        <a:pt x="32432" y="5755"/>
                      </a:lnTo>
                      <a:lnTo>
                        <a:pt x="32474" y="5817"/>
                      </a:lnTo>
                      <a:lnTo>
                        <a:pt x="32558" y="5796"/>
                      </a:lnTo>
                      <a:lnTo>
                        <a:pt x="32642" y="5713"/>
                      </a:lnTo>
                      <a:lnTo>
                        <a:pt x="32537" y="5650"/>
                      </a:lnTo>
                      <a:lnTo>
                        <a:pt x="32474" y="5713"/>
                      </a:lnTo>
                      <a:lnTo>
                        <a:pt x="32411" y="5650"/>
                      </a:lnTo>
                      <a:lnTo>
                        <a:pt x="32453" y="5504"/>
                      </a:lnTo>
                      <a:lnTo>
                        <a:pt x="32223" y="5378"/>
                      </a:lnTo>
                      <a:lnTo>
                        <a:pt x="32202" y="5357"/>
                      </a:lnTo>
                      <a:lnTo>
                        <a:pt x="32223" y="5294"/>
                      </a:lnTo>
                      <a:lnTo>
                        <a:pt x="32223" y="5252"/>
                      </a:lnTo>
                      <a:lnTo>
                        <a:pt x="32223" y="5169"/>
                      </a:lnTo>
                      <a:lnTo>
                        <a:pt x="32244" y="5085"/>
                      </a:lnTo>
                      <a:lnTo>
                        <a:pt x="32202" y="5022"/>
                      </a:lnTo>
                      <a:lnTo>
                        <a:pt x="32139" y="4959"/>
                      </a:lnTo>
                      <a:lnTo>
                        <a:pt x="32098" y="4939"/>
                      </a:lnTo>
                      <a:lnTo>
                        <a:pt x="32118" y="4855"/>
                      </a:lnTo>
                      <a:lnTo>
                        <a:pt x="32244" y="4123"/>
                      </a:lnTo>
                      <a:lnTo>
                        <a:pt x="32244" y="3934"/>
                      </a:lnTo>
                      <a:lnTo>
                        <a:pt x="32014" y="3725"/>
                      </a:lnTo>
                      <a:lnTo>
                        <a:pt x="31951" y="3788"/>
                      </a:lnTo>
                      <a:lnTo>
                        <a:pt x="31805" y="3725"/>
                      </a:lnTo>
                      <a:lnTo>
                        <a:pt x="31700" y="3767"/>
                      </a:lnTo>
                      <a:lnTo>
                        <a:pt x="31616" y="3683"/>
                      </a:lnTo>
                      <a:lnTo>
                        <a:pt x="31533" y="3662"/>
                      </a:lnTo>
                      <a:lnTo>
                        <a:pt x="31512" y="3662"/>
                      </a:lnTo>
                      <a:lnTo>
                        <a:pt x="31407" y="3767"/>
                      </a:lnTo>
                      <a:lnTo>
                        <a:pt x="31365" y="3830"/>
                      </a:lnTo>
                      <a:lnTo>
                        <a:pt x="31156" y="4081"/>
                      </a:lnTo>
                      <a:lnTo>
                        <a:pt x="31072" y="4206"/>
                      </a:lnTo>
                      <a:lnTo>
                        <a:pt x="31072" y="4311"/>
                      </a:lnTo>
                      <a:lnTo>
                        <a:pt x="30905" y="4395"/>
                      </a:lnTo>
                      <a:lnTo>
                        <a:pt x="30905" y="4520"/>
                      </a:lnTo>
                      <a:lnTo>
                        <a:pt x="30863" y="4625"/>
                      </a:lnTo>
                      <a:lnTo>
                        <a:pt x="30696" y="4813"/>
                      </a:lnTo>
                      <a:lnTo>
                        <a:pt x="30633" y="4834"/>
                      </a:lnTo>
                      <a:lnTo>
                        <a:pt x="30445" y="5043"/>
                      </a:lnTo>
                      <a:lnTo>
                        <a:pt x="30424" y="5127"/>
                      </a:lnTo>
                      <a:lnTo>
                        <a:pt x="30340" y="5169"/>
                      </a:lnTo>
                      <a:lnTo>
                        <a:pt x="30235" y="5148"/>
                      </a:lnTo>
                      <a:lnTo>
                        <a:pt x="30173" y="5148"/>
                      </a:lnTo>
                      <a:lnTo>
                        <a:pt x="30131" y="5190"/>
                      </a:lnTo>
                      <a:lnTo>
                        <a:pt x="30068" y="5190"/>
                      </a:lnTo>
                      <a:lnTo>
                        <a:pt x="29942" y="5336"/>
                      </a:lnTo>
                      <a:lnTo>
                        <a:pt x="28269" y="5294"/>
                      </a:lnTo>
                      <a:lnTo>
                        <a:pt x="28059" y="5336"/>
                      </a:lnTo>
                      <a:lnTo>
                        <a:pt x="27955" y="5441"/>
                      </a:lnTo>
                      <a:lnTo>
                        <a:pt x="27829" y="5483"/>
                      </a:lnTo>
                      <a:lnTo>
                        <a:pt x="27704" y="5566"/>
                      </a:lnTo>
                      <a:lnTo>
                        <a:pt x="27453" y="5817"/>
                      </a:lnTo>
                      <a:lnTo>
                        <a:pt x="27285" y="5859"/>
                      </a:lnTo>
                      <a:lnTo>
                        <a:pt x="27181" y="5922"/>
                      </a:lnTo>
                      <a:lnTo>
                        <a:pt x="26699" y="6299"/>
                      </a:lnTo>
                      <a:lnTo>
                        <a:pt x="25611" y="6612"/>
                      </a:lnTo>
                      <a:lnTo>
                        <a:pt x="25569" y="6864"/>
                      </a:lnTo>
                      <a:lnTo>
                        <a:pt x="25318" y="6968"/>
                      </a:lnTo>
                      <a:lnTo>
                        <a:pt x="23331" y="7491"/>
                      </a:lnTo>
                      <a:lnTo>
                        <a:pt x="23247" y="7324"/>
                      </a:lnTo>
                      <a:lnTo>
                        <a:pt x="23351" y="7177"/>
                      </a:lnTo>
                      <a:lnTo>
                        <a:pt x="23561" y="7073"/>
                      </a:lnTo>
                      <a:lnTo>
                        <a:pt x="23665" y="6947"/>
                      </a:lnTo>
                      <a:lnTo>
                        <a:pt x="23728" y="6822"/>
                      </a:lnTo>
                      <a:lnTo>
                        <a:pt x="23770" y="6696"/>
                      </a:lnTo>
                      <a:lnTo>
                        <a:pt x="23833" y="5922"/>
                      </a:lnTo>
                      <a:lnTo>
                        <a:pt x="23456" y="4143"/>
                      </a:lnTo>
                      <a:lnTo>
                        <a:pt x="23100" y="3871"/>
                      </a:lnTo>
                      <a:lnTo>
                        <a:pt x="22954" y="3683"/>
                      </a:lnTo>
                      <a:lnTo>
                        <a:pt x="20652" y="2616"/>
                      </a:lnTo>
                      <a:lnTo>
                        <a:pt x="20548" y="2553"/>
                      </a:lnTo>
                      <a:lnTo>
                        <a:pt x="20422" y="2511"/>
                      </a:lnTo>
                      <a:lnTo>
                        <a:pt x="20380" y="2449"/>
                      </a:lnTo>
                      <a:lnTo>
                        <a:pt x="20087" y="2449"/>
                      </a:lnTo>
                      <a:lnTo>
                        <a:pt x="20066" y="2344"/>
                      </a:lnTo>
                      <a:lnTo>
                        <a:pt x="19983" y="2302"/>
                      </a:lnTo>
                      <a:lnTo>
                        <a:pt x="19899" y="2344"/>
                      </a:lnTo>
                      <a:lnTo>
                        <a:pt x="19711" y="2344"/>
                      </a:lnTo>
                      <a:lnTo>
                        <a:pt x="19606" y="2323"/>
                      </a:lnTo>
                      <a:lnTo>
                        <a:pt x="19543" y="2239"/>
                      </a:lnTo>
                      <a:lnTo>
                        <a:pt x="19439" y="2198"/>
                      </a:lnTo>
                      <a:lnTo>
                        <a:pt x="19230" y="2135"/>
                      </a:lnTo>
                      <a:lnTo>
                        <a:pt x="19167" y="2009"/>
                      </a:lnTo>
                      <a:lnTo>
                        <a:pt x="19083" y="2009"/>
                      </a:lnTo>
                      <a:lnTo>
                        <a:pt x="18958" y="1905"/>
                      </a:lnTo>
                      <a:lnTo>
                        <a:pt x="18853" y="1905"/>
                      </a:lnTo>
                      <a:lnTo>
                        <a:pt x="18769" y="1884"/>
                      </a:lnTo>
                      <a:lnTo>
                        <a:pt x="18644" y="1905"/>
                      </a:lnTo>
                      <a:lnTo>
                        <a:pt x="18623" y="1926"/>
                      </a:lnTo>
                      <a:lnTo>
                        <a:pt x="18560" y="1842"/>
                      </a:lnTo>
                      <a:lnTo>
                        <a:pt x="18434" y="1821"/>
                      </a:lnTo>
                      <a:lnTo>
                        <a:pt x="18414" y="1800"/>
                      </a:lnTo>
                      <a:lnTo>
                        <a:pt x="18309" y="1737"/>
                      </a:lnTo>
                      <a:lnTo>
                        <a:pt x="18288" y="1716"/>
                      </a:lnTo>
                      <a:lnTo>
                        <a:pt x="18204" y="1633"/>
                      </a:lnTo>
                      <a:lnTo>
                        <a:pt x="18204" y="1612"/>
                      </a:lnTo>
                      <a:lnTo>
                        <a:pt x="18079" y="1507"/>
                      </a:lnTo>
                      <a:lnTo>
                        <a:pt x="17932" y="1507"/>
                      </a:lnTo>
                      <a:lnTo>
                        <a:pt x="17807" y="1486"/>
                      </a:lnTo>
                      <a:lnTo>
                        <a:pt x="2846" y="1"/>
                      </a:lnTo>
                      <a:close/>
                    </a:path>
                  </a:pathLst>
                </a:custGeom>
                <a:solidFill>
                  <a:srgbClr val="BAC8D3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2920" name="Google Shape;2920;p60"/>
            <p:cNvGrpSpPr/>
            <p:nvPr/>
          </p:nvGrpSpPr>
          <p:grpSpPr>
            <a:xfrm>
              <a:off x="2605700" y="3152850"/>
              <a:ext cx="594125" cy="616250"/>
              <a:chOff x="2605700" y="3152850"/>
              <a:chExt cx="594125" cy="616250"/>
            </a:xfrm>
          </p:grpSpPr>
          <p:sp>
            <p:nvSpPr>
              <p:cNvPr id="2921" name="Google Shape;2921;p60"/>
              <p:cNvSpPr/>
              <p:nvPr/>
            </p:nvSpPr>
            <p:spPr>
              <a:xfrm>
                <a:off x="2605700" y="3152850"/>
                <a:ext cx="379825" cy="616250"/>
              </a:xfrm>
              <a:custGeom>
                <a:rect b="b" l="l" r="r" t="t"/>
                <a:pathLst>
                  <a:path extrusionOk="0" h="24650" w="15193">
                    <a:moveTo>
                      <a:pt x="14024" y="2338"/>
                    </a:moveTo>
                    <a:lnTo>
                      <a:pt x="8818" y="0"/>
                    </a:lnTo>
                    <a:lnTo>
                      <a:pt x="4037" y="1594"/>
                    </a:lnTo>
                    <a:lnTo>
                      <a:pt x="0" y="7225"/>
                    </a:lnTo>
                    <a:lnTo>
                      <a:pt x="2018" y="11156"/>
                    </a:lnTo>
                    <a:lnTo>
                      <a:pt x="7331" y="12325"/>
                    </a:lnTo>
                    <a:lnTo>
                      <a:pt x="10518" y="17531"/>
                    </a:lnTo>
                    <a:lnTo>
                      <a:pt x="11049" y="22843"/>
                    </a:lnTo>
                    <a:lnTo>
                      <a:pt x="13705" y="24650"/>
                    </a:lnTo>
                    <a:lnTo>
                      <a:pt x="15193" y="18700"/>
                    </a:lnTo>
                    <a:lnTo>
                      <a:pt x="12218" y="5844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2" name="Google Shape;2922;p60"/>
              <p:cNvSpPr/>
              <p:nvPr/>
            </p:nvSpPr>
            <p:spPr>
              <a:xfrm>
                <a:off x="2632775" y="3168475"/>
                <a:ext cx="567050" cy="590050"/>
              </a:xfrm>
              <a:custGeom>
                <a:rect b="b" l="l" r="r" t="t"/>
                <a:pathLst>
                  <a:path extrusionOk="0" h="23602" w="22682">
                    <a:moveTo>
                      <a:pt x="13852" y="21070"/>
                    </a:moveTo>
                    <a:lnTo>
                      <a:pt x="13894" y="21091"/>
                    </a:lnTo>
                    <a:lnTo>
                      <a:pt x="13977" y="21217"/>
                    </a:lnTo>
                    <a:lnTo>
                      <a:pt x="14103" y="21384"/>
                    </a:lnTo>
                    <a:lnTo>
                      <a:pt x="14166" y="21384"/>
                    </a:lnTo>
                    <a:lnTo>
                      <a:pt x="14208" y="21342"/>
                    </a:lnTo>
                    <a:lnTo>
                      <a:pt x="14228" y="21384"/>
                    </a:lnTo>
                    <a:lnTo>
                      <a:pt x="14228" y="21489"/>
                    </a:lnTo>
                    <a:lnTo>
                      <a:pt x="14187" y="21489"/>
                    </a:lnTo>
                    <a:lnTo>
                      <a:pt x="14124" y="21698"/>
                    </a:lnTo>
                    <a:lnTo>
                      <a:pt x="13998" y="21928"/>
                    </a:lnTo>
                    <a:lnTo>
                      <a:pt x="13873" y="21928"/>
                    </a:lnTo>
                    <a:lnTo>
                      <a:pt x="13852" y="22075"/>
                    </a:lnTo>
                    <a:lnTo>
                      <a:pt x="13789" y="22158"/>
                    </a:lnTo>
                    <a:lnTo>
                      <a:pt x="13768" y="22158"/>
                    </a:lnTo>
                    <a:lnTo>
                      <a:pt x="13643" y="22242"/>
                    </a:lnTo>
                    <a:lnTo>
                      <a:pt x="13559" y="22326"/>
                    </a:lnTo>
                    <a:lnTo>
                      <a:pt x="13559" y="22367"/>
                    </a:lnTo>
                    <a:lnTo>
                      <a:pt x="13454" y="22388"/>
                    </a:lnTo>
                    <a:lnTo>
                      <a:pt x="13392" y="22451"/>
                    </a:lnTo>
                    <a:lnTo>
                      <a:pt x="13392" y="22472"/>
                    </a:lnTo>
                    <a:lnTo>
                      <a:pt x="13329" y="22347"/>
                    </a:lnTo>
                    <a:lnTo>
                      <a:pt x="13371" y="22242"/>
                    </a:lnTo>
                    <a:lnTo>
                      <a:pt x="13454" y="22179"/>
                    </a:lnTo>
                    <a:lnTo>
                      <a:pt x="13454" y="22116"/>
                    </a:lnTo>
                    <a:lnTo>
                      <a:pt x="13559" y="22012"/>
                    </a:lnTo>
                    <a:lnTo>
                      <a:pt x="13559" y="21928"/>
                    </a:lnTo>
                    <a:lnTo>
                      <a:pt x="13601" y="21970"/>
                    </a:lnTo>
                    <a:lnTo>
                      <a:pt x="13684" y="21970"/>
                    </a:lnTo>
                    <a:lnTo>
                      <a:pt x="13789" y="21865"/>
                    </a:lnTo>
                    <a:lnTo>
                      <a:pt x="13789" y="21761"/>
                    </a:lnTo>
                    <a:lnTo>
                      <a:pt x="13810" y="21740"/>
                    </a:lnTo>
                    <a:lnTo>
                      <a:pt x="13810" y="21614"/>
                    </a:lnTo>
                    <a:lnTo>
                      <a:pt x="13873" y="21551"/>
                    </a:lnTo>
                    <a:lnTo>
                      <a:pt x="13915" y="21551"/>
                    </a:lnTo>
                    <a:lnTo>
                      <a:pt x="13977" y="21447"/>
                    </a:lnTo>
                    <a:lnTo>
                      <a:pt x="13956" y="21384"/>
                    </a:lnTo>
                    <a:lnTo>
                      <a:pt x="13894" y="21300"/>
                    </a:lnTo>
                    <a:lnTo>
                      <a:pt x="13894" y="21112"/>
                    </a:lnTo>
                    <a:lnTo>
                      <a:pt x="13852" y="21070"/>
                    </a:lnTo>
                    <a:close/>
                    <a:moveTo>
                      <a:pt x="7617" y="0"/>
                    </a:moveTo>
                    <a:lnTo>
                      <a:pt x="7617" y="147"/>
                    </a:lnTo>
                    <a:lnTo>
                      <a:pt x="7575" y="272"/>
                    </a:lnTo>
                    <a:lnTo>
                      <a:pt x="7282" y="481"/>
                    </a:lnTo>
                    <a:lnTo>
                      <a:pt x="7094" y="502"/>
                    </a:lnTo>
                    <a:lnTo>
                      <a:pt x="6842" y="607"/>
                    </a:lnTo>
                    <a:lnTo>
                      <a:pt x="6738" y="565"/>
                    </a:lnTo>
                    <a:lnTo>
                      <a:pt x="6570" y="586"/>
                    </a:lnTo>
                    <a:lnTo>
                      <a:pt x="6382" y="732"/>
                    </a:lnTo>
                    <a:lnTo>
                      <a:pt x="6215" y="795"/>
                    </a:lnTo>
                    <a:lnTo>
                      <a:pt x="6152" y="732"/>
                    </a:lnTo>
                    <a:lnTo>
                      <a:pt x="5901" y="774"/>
                    </a:lnTo>
                    <a:lnTo>
                      <a:pt x="5692" y="774"/>
                    </a:lnTo>
                    <a:lnTo>
                      <a:pt x="5503" y="670"/>
                    </a:lnTo>
                    <a:lnTo>
                      <a:pt x="5315" y="628"/>
                    </a:lnTo>
                    <a:lnTo>
                      <a:pt x="5169" y="586"/>
                    </a:lnTo>
                    <a:lnTo>
                      <a:pt x="5169" y="586"/>
                    </a:lnTo>
                    <a:lnTo>
                      <a:pt x="5231" y="711"/>
                    </a:lnTo>
                    <a:lnTo>
                      <a:pt x="5378" y="774"/>
                    </a:lnTo>
                    <a:lnTo>
                      <a:pt x="5503" y="879"/>
                    </a:lnTo>
                    <a:lnTo>
                      <a:pt x="5545" y="984"/>
                    </a:lnTo>
                    <a:lnTo>
                      <a:pt x="5399" y="1235"/>
                    </a:lnTo>
                    <a:lnTo>
                      <a:pt x="5420" y="1297"/>
                    </a:lnTo>
                    <a:lnTo>
                      <a:pt x="5441" y="1339"/>
                    </a:lnTo>
                    <a:lnTo>
                      <a:pt x="5420" y="1528"/>
                    </a:lnTo>
                    <a:lnTo>
                      <a:pt x="5692" y="1611"/>
                    </a:lnTo>
                    <a:lnTo>
                      <a:pt x="5859" y="1569"/>
                    </a:lnTo>
                    <a:lnTo>
                      <a:pt x="6047" y="1611"/>
                    </a:lnTo>
                    <a:lnTo>
                      <a:pt x="6047" y="1716"/>
                    </a:lnTo>
                    <a:lnTo>
                      <a:pt x="5922" y="1758"/>
                    </a:lnTo>
                    <a:lnTo>
                      <a:pt x="5650" y="1820"/>
                    </a:lnTo>
                    <a:lnTo>
                      <a:pt x="5608" y="1862"/>
                    </a:lnTo>
                    <a:lnTo>
                      <a:pt x="5545" y="1925"/>
                    </a:lnTo>
                    <a:lnTo>
                      <a:pt x="5503" y="2072"/>
                    </a:lnTo>
                    <a:lnTo>
                      <a:pt x="5210" y="2239"/>
                    </a:lnTo>
                    <a:lnTo>
                      <a:pt x="5106" y="2344"/>
                    </a:lnTo>
                    <a:lnTo>
                      <a:pt x="4897" y="2469"/>
                    </a:lnTo>
                    <a:lnTo>
                      <a:pt x="4771" y="2616"/>
                    </a:lnTo>
                    <a:lnTo>
                      <a:pt x="4541" y="2616"/>
                    </a:lnTo>
                    <a:lnTo>
                      <a:pt x="4394" y="2595"/>
                    </a:lnTo>
                    <a:lnTo>
                      <a:pt x="4164" y="2406"/>
                    </a:lnTo>
                    <a:lnTo>
                      <a:pt x="3955" y="2260"/>
                    </a:lnTo>
                    <a:lnTo>
                      <a:pt x="3809" y="2281"/>
                    </a:lnTo>
                    <a:lnTo>
                      <a:pt x="3809" y="2134"/>
                    </a:lnTo>
                    <a:lnTo>
                      <a:pt x="3767" y="1988"/>
                    </a:lnTo>
                    <a:lnTo>
                      <a:pt x="3662" y="1883"/>
                    </a:lnTo>
                    <a:lnTo>
                      <a:pt x="3641" y="1820"/>
                    </a:lnTo>
                    <a:lnTo>
                      <a:pt x="3495" y="1862"/>
                    </a:lnTo>
                    <a:lnTo>
                      <a:pt x="3390" y="1988"/>
                    </a:lnTo>
                    <a:lnTo>
                      <a:pt x="3306" y="1988"/>
                    </a:lnTo>
                    <a:lnTo>
                      <a:pt x="3244" y="1946"/>
                    </a:lnTo>
                    <a:lnTo>
                      <a:pt x="3139" y="1946"/>
                    </a:lnTo>
                    <a:lnTo>
                      <a:pt x="3076" y="2030"/>
                    </a:lnTo>
                    <a:lnTo>
                      <a:pt x="2407" y="2030"/>
                    </a:lnTo>
                    <a:lnTo>
                      <a:pt x="2386" y="2197"/>
                    </a:lnTo>
                    <a:lnTo>
                      <a:pt x="2448" y="2344"/>
                    </a:lnTo>
                    <a:lnTo>
                      <a:pt x="2658" y="2385"/>
                    </a:lnTo>
                    <a:lnTo>
                      <a:pt x="2720" y="2553"/>
                    </a:lnTo>
                    <a:lnTo>
                      <a:pt x="2679" y="2616"/>
                    </a:lnTo>
                    <a:lnTo>
                      <a:pt x="2762" y="2699"/>
                    </a:lnTo>
                    <a:lnTo>
                      <a:pt x="2720" y="2804"/>
                    </a:lnTo>
                    <a:lnTo>
                      <a:pt x="2595" y="2720"/>
                    </a:lnTo>
                    <a:lnTo>
                      <a:pt x="2197" y="2867"/>
                    </a:lnTo>
                    <a:lnTo>
                      <a:pt x="2239" y="3180"/>
                    </a:lnTo>
                    <a:lnTo>
                      <a:pt x="2344" y="3306"/>
                    </a:lnTo>
                    <a:lnTo>
                      <a:pt x="2553" y="3452"/>
                    </a:lnTo>
                    <a:lnTo>
                      <a:pt x="2679" y="3724"/>
                    </a:lnTo>
                    <a:lnTo>
                      <a:pt x="2679" y="3913"/>
                    </a:lnTo>
                    <a:lnTo>
                      <a:pt x="2679" y="3976"/>
                    </a:lnTo>
                    <a:lnTo>
                      <a:pt x="2365" y="5189"/>
                    </a:lnTo>
                    <a:lnTo>
                      <a:pt x="2260" y="5503"/>
                    </a:lnTo>
                    <a:lnTo>
                      <a:pt x="2281" y="5545"/>
                    </a:lnTo>
                    <a:lnTo>
                      <a:pt x="2239" y="5629"/>
                    </a:lnTo>
                    <a:lnTo>
                      <a:pt x="2093" y="5608"/>
                    </a:lnTo>
                    <a:lnTo>
                      <a:pt x="2093" y="5587"/>
                    </a:lnTo>
                    <a:lnTo>
                      <a:pt x="1967" y="5503"/>
                    </a:lnTo>
                    <a:lnTo>
                      <a:pt x="1821" y="5503"/>
                    </a:lnTo>
                    <a:lnTo>
                      <a:pt x="1758" y="5482"/>
                    </a:lnTo>
                    <a:lnTo>
                      <a:pt x="1716" y="5545"/>
                    </a:lnTo>
                    <a:lnTo>
                      <a:pt x="1319" y="5691"/>
                    </a:lnTo>
                    <a:lnTo>
                      <a:pt x="1026" y="5733"/>
                    </a:lnTo>
                    <a:lnTo>
                      <a:pt x="942" y="5817"/>
                    </a:lnTo>
                    <a:lnTo>
                      <a:pt x="879" y="5838"/>
                    </a:lnTo>
                    <a:lnTo>
                      <a:pt x="733" y="5963"/>
                    </a:lnTo>
                    <a:lnTo>
                      <a:pt x="607" y="6026"/>
                    </a:lnTo>
                    <a:lnTo>
                      <a:pt x="503" y="6110"/>
                    </a:lnTo>
                    <a:lnTo>
                      <a:pt x="523" y="6256"/>
                    </a:lnTo>
                    <a:lnTo>
                      <a:pt x="482" y="6340"/>
                    </a:lnTo>
                    <a:lnTo>
                      <a:pt x="503" y="6424"/>
                    </a:lnTo>
                    <a:lnTo>
                      <a:pt x="356" y="6570"/>
                    </a:lnTo>
                    <a:lnTo>
                      <a:pt x="398" y="6779"/>
                    </a:lnTo>
                    <a:lnTo>
                      <a:pt x="461" y="6884"/>
                    </a:lnTo>
                    <a:lnTo>
                      <a:pt x="356" y="6968"/>
                    </a:lnTo>
                    <a:lnTo>
                      <a:pt x="272" y="6947"/>
                    </a:lnTo>
                    <a:lnTo>
                      <a:pt x="105" y="7051"/>
                    </a:lnTo>
                    <a:lnTo>
                      <a:pt x="105" y="7156"/>
                    </a:lnTo>
                    <a:lnTo>
                      <a:pt x="63" y="7198"/>
                    </a:lnTo>
                    <a:lnTo>
                      <a:pt x="84" y="7282"/>
                    </a:lnTo>
                    <a:lnTo>
                      <a:pt x="63" y="7407"/>
                    </a:lnTo>
                    <a:lnTo>
                      <a:pt x="0" y="7512"/>
                    </a:lnTo>
                    <a:lnTo>
                      <a:pt x="63" y="7616"/>
                    </a:lnTo>
                    <a:lnTo>
                      <a:pt x="42" y="7700"/>
                    </a:lnTo>
                    <a:lnTo>
                      <a:pt x="189" y="7846"/>
                    </a:lnTo>
                    <a:lnTo>
                      <a:pt x="482" y="8307"/>
                    </a:lnTo>
                    <a:lnTo>
                      <a:pt x="314" y="8474"/>
                    </a:lnTo>
                    <a:lnTo>
                      <a:pt x="691" y="8453"/>
                    </a:lnTo>
                    <a:lnTo>
                      <a:pt x="879" y="8474"/>
                    </a:lnTo>
                    <a:lnTo>
                      <a:pt x="1005" y="8662"/>
                    </a:lnTo>
                    <a:lnTo>
                      <a:pt x="1026" y="8830"/>
                    </a:lnTo>
                    <a:lnTo>
                      <a:pt x="1256" y="8830"/>
                    </a:lnTo>
                    <a:lnTo>
                      <a:pt x="1549" y="8851"/>
                    </a:lnTo>
                    <a:lnTo>
                      <a:pt x="1779" y="8621"/>
                    </a:lnTo>
                    <a:lnTo>
                      <a:pt x="1988" y="8474"/>
                    </a:lnTo>
                    <a:lnTo>
                      <a:pt x="2051" y="8537"/>
                    </a:lnTo>
                    <a:lnTo>
                      <a:pt x="2030" y="8662"/>
                    </a:lnTo>
                    <a:lnTo>
                      <a:pt x="1967" y="8725"/>
                    </a:lnTo>
                    <a:lnTo>
                      <a:pt x="1967" y="8934"/>
                    </a:lnTo>
                    <a:lnTo>
                      <a:pt x="1988" y="9269"/>
                    </a:lnTo>
                    <a:lnTo>
                      <a:pt x="1988" y="9395"/>
                    </a:lnTo>
                    <a:lnTo>
                      <a:pt x="2072" y="9478"/>
                    </a:lnTo>
                    <a:lnTo>
                      <a:pt x="2176" y="9458"/>
                    </a:lnTo>
                    <a:lnTo>
                      <a:pt x="2281" y="9416"/>
                    </a:lnTo>
                    <a:lnTo>
                      <a:pt x="2469" y="9416"/>
                    </a:lnTo>
                    <a:lnTo>
                      <a:pt x="2511" y="9458"/>
                    </a:lnTo>
                    <a:lnTo>
                      <a:pt x="3076" y="9458"/>
                    </a:lnTo>
                    <a:lnTo>
                      <a:pt x="3223" y="9353"/>
                    </a:lnTo>
                    <a:lnTo>
                      <a:pt x="3306" y="9353"/>
                    </a:lnTo>
                    <a:lnTo>
                      <a:pt x="3432" y="9248"/>
                    </a:lnTo>
                    <a:lnTo>
                      <a:pt x="3557" y="9248"/>
                    </a:lnTo>
                    <a:lnTo>
                      <a:pt x="3725" y="9186"/>
                    </a:lnTo>
                    <a:lnTo>
                      <a:pt x="3829" y="8934"/>
                    </a:lnTo>
                    <a:lnTo>
                      <a:pt x="4081" y="8746"/>
                    </a:lnTo>
                    <a:lnTo>
                      <a:pt x="4269" y="8725"/>
                    </a:lnTo>
                    <a:lnTo>
                      <a:pt x="4457" y="8621"/>
                    </a:lnTo>
                    <a:lnTo>
                      <a:pt x="4583" y="8621"/>
                    </a:lnTo>
                    <a:lnTo>
                      <a:pt x="4687" y="8683"/>
                    </a:lnTo>
                    <a:lnTo>
                      <a:pt x="4813" y="8621"/>
                    </a:lnTo>
                    <a:lnTo>
                      <a:pt x="4897" y="8662"/>
                    </a:lnTo>
                    <a:lnTo>
                      <a:pt x="4876" y="8788"/>
                    </a:lnTo>
                    <a:lnTo>
                      <a:pt x="4959" y="8997"/>
                    </a:lnTo>
                    <a:lnTo>
                      <a:pt x="5085" y="9374"/>
                    </a:lnTo>
                    <a:lnTo>
                      <a:pt x="5169" y="9646"/>
                    </a:lnTo>
                    <a:lnTo>
                      <a:pt x="5106" y="9751"/>
                    </a:lnTo>
                    <a:lnTo>
                      <a:pt x="5210" y="9960"/>
                    </a:lnTo>
                    <a:lnTo>
                      <a:pt x="5357" y="10002"/>
                    </a:lnTo>
                    <a:lnTo>
                      <a:pt x="5399" y="10190"/>
                    </a:lnTo>
                    <a:lnTo>
                      <a:pt x="5524" y="10274"/>
                    </a:lnTo>
                    <a:lnTo>
                      <a:pt x="5713" y="10357"/>
                    </a:lnTo>
                    <a:lnTo>
                      <a:pt x="5838" y="10462"/>
                    </a:lnTo>
                    <a:lnTo>
                      <a:pt x="5901" y="10420"/>
                    </a:lnTo>
                    <a:lnTo>
                      <a:pt x="6131" y="10357"/>
                    </a:lnTo>
                    <a:lnTo>
                      <a:pt x="6340" y="10587"/>
                    </a:lnTo>
                    <a:lnTo>
                      <a:pt x="6508" y="10525"/>
                    </a:lnTo>
                    <a:lnTo>
                      <a:pt x="6717" y="10755"/>
                    </a:lnTo>
                    <a:lnTo>
                      <a:pt x="6822" y="10755"/>
                    </a:lnTo>
                    <a:lnTo>
                      <a:pt x="7073" y="10839"/>
                    </a:lnTo>
                    <a:lnTo>
                      <a:pt x="7240" y="10880"/>
                    </a:lnTo>
                    <a:lnTo>
                      <a:pt x="7261" y="11048"/>
                    </a:lnTo>
                    <a:lnTo>
                      <a:pt x="7366" y="11069"/>
                    </a:lnTo>
                    <a:lnTo>
                      <a:pt x="7512" y="11152"/>
                    </a:lnTo>
                    <a:lnTo>
                      <a:pt x="7868" y="11131"/>
                    </a:lnTo>
                    <a:lnTo>
                      <a:pt x="8098" y="11257"/>
                    </a:lnTo>
                    <a:lnTo>
                      <a:pt x="8140" y="11362"/>
                    </a:lnTo>
                    <a:lnTo>
                      <a:pt x="8119" y="11634"/>
                    </a:lnTo>
                    <a:lnTo>
                      <a:pt x="8182" y="11843"/>
                    </a:lnTo>
                    <a:lnTo>
                      <a:pt x="8098" y="11968"/>
                    </a:lnTo>
                    <a:lnTo>
                      <a:pt x="8307" y="12324"/>
                    </a:lnTo>
                    <a:lnTo>
                      <a:pt x="8286" y="12596"/>
                    </a:lnTo>
                    <a:lnTo>
                      <a:pt x="9290" y="12617"/>
                    </a:lnTo>
                    <a:lnTo>
                      <a:pt x="9353" y="12973"/>
                    </a:lnTo>
                    <a:lnTo>
                      <a:pt x="9332" y="13224"/>
                    </a:lnTo>
                    <a:lnTo>
                      <a:pt x="9604" y="13287"/>
                    </a:lnTo>
                    <a:lnTo>
                      <a:pt x="9897" y="13810"/>
                    </a:lnTo>
                    <a:lnTo>
                      <a:pt x="9918" y="14103"/>
                    </a:lnTo>
                    <a:lnTo>
                      <a:pt x="9646" y="14688"/>
                    </a:lnTo>
                    <a:lnTo>
                      <a:pt x="9667" y="14772"/>
                    </a:lnTo>
                    <a:lnTo>
                      <a:pt x="9583" y="14856"/>
                    </a:lnTo>
                    <a:lnTo>
                      <a:pt x="9646" y="14919"/>
                    </a:lnTo>
                    <a:lnTo>
                      <a:pt x="9604" y="15044"/>
                    </a:lnTo>
                    <a:lnTo>
                      <a:pt x="9751" y="15149"/>
                    </a:lnTo>
                    <a:lnTo>
                      <a:pt x="9751" y="15337"/>
                    </a:lnTo>
                    <a:lnTo>
                      <a:pt x="9855" y="15525"/>
                    </a:lnTo>
                    <a:lnTo>
                      <a:pt x="9793" y="15860"/>
                    </a:lnTo>
                    <a:lnTo>
                      <a:pt x="9814" y="15986"/>
                    </a:lnTo>
                    <a:lnTo>
                      <a:pt x="9772" y="16111"/>
                    </a:lnTo>
                    <a:lnTo>
                      <a:pt x="9814" y="16258"/>
                    </a:lnTo>
                    <a:lnTo>
                      <a:pt x="10023" y="16216"/>
                    </a:lnTo>
                    <a:lnTo>
                      <a:pt x="10107" y="16279"/>
                    </a:lnTo>
                    <a:lnTo>
                      <a:pt x="10379" y="16258"/>
                    </a:lnTo>
                    <a:lnTo>
                      <a:pt x="10525" y="16300"/>
                    </a:lnTo>
                    <a:lnTo>
                      <a:pt x="10797" y="16195"/>
                    </a:lnTo>
                    <a:lnTo>
                      <a:pt x="10923" y="16300"/>
                    </a:lnTo>
                    <a:lnTo>
                      <a:pt x="11027" y="16321"/>
                    </a:lnTo>
                    <a:lnTo>
                      <a:pt x="11069" y="16467"/>
                    </a:lnTo>
                    <a:lnTo>
                      <a:pt x="11236" y="17095"/>
                    </a:lnTo>
                    <a:lnTo>
                      <a:pt x="11341" y="17304"/>
                    </a:lnTo>
                    <a:lnTo>
                      <a:pt x="11446" y="17325"/>
                    </a:lnTo>
                    <a:lnTo>
                      <a:pt x="11676" y="17199"/>
                    </a:lnTo>
                    <a:lnTo>
                      <a:pt x="11801" y="17241"/>
                    </a:lnTo>
                    <a:lnTo>
                      <a:pt x="11885" y="17325"/>
                    </a:lnTo>
                    <a:lnTo>
                      <a:pt x="11969" y="17346"/>
                    </a:lnTo>
                    <a:lnTo>
                      <a:pt x="11906" y="17450"/>
                    </a:lnTo>
                    <a:lnTo>
                      <a:pt x="11885" y="17994"/>
                    </a:lnTo>
                    <a:lnTo>
                      <a:pt x="11864" y="18057"/>
                    </a:lnTo>
                    <a:lnTo>
                      <a:pt x="11822" y="18078"/>
                    </a:lnTo>
                    <a:lnTo>
                      <a:pt x="11822" y="18162"/>
                    </a:lnTo>
                    <a:lnTo>
                      <a:pt x="11801" y="18204"/>
                    </a:lnTo>
                    <a:lnTo>
                      <a:pt x="11801" y="18287"/>
                    </a:lnTo>
                    <a:lnTo>
                      <a:pt x="11906" y="18204"/>
                    </a:lnTo>
                    <a:lnTo>
                      <a:pt x="12178" y="18245"/>
                    </a:lnTo>
                    <a:lnTo>
                      <a:pt x="12178" y="18350"/>
                    </a:lnTo>
                    <a:lnTo>
                      <a:pt x="12283" y="18580"/>
                    </a:lnTo>
                    <a:lnTo>
                      <a:pt x="12283" y="18769"/>
                    </a:lnTo>
                    <a:lnTo>
                      <a:pt x="12303" y="18999"/>
                    </a:lnTo>
                    <a:lnTo>
                      <a:pt x="12324" y="19208"/>
                    </a:lnTo>
                    <a:lnTo>
                      <a:pt x="12303" y="19292"/>
                    </a:lnTo>
                    <a:lnTo>
                      <a:pt x="12199" y="19292"/>
                    </a:lnTo>
                    <a:lnTo>
                      <a:pt x="12073" y="19354"/>
                    </a:lnTo>
                    <a:lnTo>
                      <a:pt x="12031" y="19417"/>
                    </a:lnTo>
                    <a:lnTo>
                      <a:pt x="11969" y="19501"/>
                    </a:lnTo>
                    <a:lnTo>
                      <a:pt x="11927" y="19459"/>
                    </a:lnTo>
                    <a:lnTo>
                      <a:pt x="11697" y="19626"/>
                    </a:lnTo>
                    <a:lnTo>
                      <a:pt x="11655" y="19710"/>
                    </a:lnTo>
                    <a:lnTo>
                      <a:pt x="11571" y="19731"/>
                    </a:lnTo>
                    <a:lnTo>
                      <a:pt x="11362" y="19919"/>
                    </a:lnTo>
                    <a:lnTo>
                      <a:pt x="11278" y="19940"/>
                    </a:lnTo>
                    <a:lnTo>
                      <a:pt x="11278" y="20066"/>
                    </a:lnTo>
                    <a:lnTo>
                      <a:pt x="11195" y="20087"/>
                    </a:lnTo>
                    <a:lnTo>
                      <a:pt x="11132" y="20087"/>
                    </a:lnTo>
                    <a:lnTo>
                      <a:pt x="10943" y="20338"/>
                    </a:lnTo>
                    <a:lnTo>
                      <a:pt x="10923" y="20401"/>
                    </a:lnTo>
                    <a:lnTo>
                      <a:pt x="10923" y="20547"/>
                    </a:lnTo>
                    <a:lnTo>
                      <a:pt x="10839" y="20568"/>
                    </a:lnTo>
                    <a:lnTo>
                      <a:pt x="10776" y="20652"/>
                    </a:lnTo>
                    <a:lnTo>
                      <a:pt x="10671" y="20861"/>
                    </a:lnTo>
                    <a:lnTo>
                      <a:pt x="10609" y="20924"/>
                    </a:lnTo>
                    <a:lnTo>
                      <a:pt x="10504" y="21091"/>
                    </a:lnTo>
                    <a:lnTo>
                      <a:pt x="10504" y="21133"/>
                    </a:lnTo>
                    <a:lnTo>
                      <a:pt x="10399" y="21217"/>
                    </a:lnTo>
                    <a:lnTo>
                      <a:pt x="10358" y="21279"/>
                    </a:lnTo>
                    <a:lnTo>
                      <a:pt x="10441" y="21279"/>
                    </a:lnTo>
                    <a:lnTo>
                      <a:pt x="10504" y="21300"/>
                    </a:lnTo>
                    <a:lnTo>
                      <a:pt x="10776" y="21217"/>
                    </a:lnTo>
                    <a:lnTo>
                      <a:pt x="10923" y="21300"/>
                    </a:lnTo>
                    <a:lnTo>
                      <a:pt x="11048" y="21489"/>
                    </a:lnTo>
                    <a:lnTo>
                      <a:pt x="11153" y="21530"/>
                    </a:lnTo>
                    <a:lnTo>
                      <a:pt x="11236" y="21698"/>
                    </a:lnTo>
                    <a:lnTo>
                      <a:pt x="11362" y="21928"/>
                    </a:lnTo>
                    <a:lnTo>
                      <a:pt x="11446" y="21928"/>
                    </a:lnTo>
                    <a:lnTo>
                      <a:pt x="11550" y="21803"/>
                    </a:lnTo>
                    <a:lnTo>
                      <a:pt x="11592" y="21803"/>
                    </a:lnTo>
                    <a:lnTo>
                      <a:pt x="11718" y="22012"/>
                    </a:lnTo>
                    <a:lnTo>
                      <a:pt x="11885" y="22075"/>
                    </a:lnTo>
                    <a:lnTo>
                      <a:pt x="12011" y="22116"/>
                    </a:lnTo>
                    <a:lnTo>
                      <a:pt x="12136" y="22242"/>
                    </a:lnTo>
                    <a:lnTo>
                      <a:pt x="12136" y="22388"/>
                    </a:lnTo>
                    <a:lnTo>
                      <a:pt x="12241" y="22367"/>
                    </a:lnTo>
                    <a:lnTo>
                      <a:pt x="12492" y="22472"/>
                    </a:lnTo>
                    <a:lnTo>
                      <a:pt x="12617" y="22639"/>
                    </a:lnTo>
                    <a:lnTo>
                      <a:pt x="12743" y="22849"/>
                    </a:lnTo>
                    <a:lnTo>
                      <a:pt x="12868" y="22911"/>
                    </a:lnTo>
                    <a:lnTo>
                      <a:pt x="12848" y="23079"/>
                    </a:lnTo>
                    <a:lnTo>
                      <a:pt x="12743" y="23225"/>
                    </a:lnTo>
                    <a:lnTo>
                      <a:pt x="12806" y="23414"/>
                    </a:lnTo>
                    <a:lnTo>
                      <a:pt x="12827" y="23476"/>
                    </a:lnTo>
                    <a:lnTo>
                      <a:pt x="12848" y="23497"/>
                    </a:lnTo>
                    <a:lnTo>
                      <a:pt x="12931" y="23581"/>
                    </a:lnTo>
                    <a:lnTo>
                      <a:pt x="12952" y="23602"/>
                    </a:lnTo>
                    <a:lnTo>
                      <a:pt x="13161" y="23414"/>
                    </a:lnTo>
                    <a:lnTo>
                      <a:pt x="13245" y="23225"/>
                    </a:lnTo>
                    <a:lnTo>
                      <a:pt x="13350" y="22849"/>
                    </a:lnTo>
                    <a:lnTo>
                      <a:pt x="13433" y="22577"/>
                    </a:lnTo>
                    <a:lnTo>
                      <a:pt x="13454" y="22535"/>
                    </a:lnTo>
                    <a:lnTo>
                      <a:pt x="13426" y="22507"/>
                    </a:lnTo>
                    <a:lnTo>
                      <a:pt x="13426" y="22507"/>
                    </a:lnTo>
                    <a:lnTo>
                      <a:pt x="13496" y="22535"/>
                    </a:lnTo>
                    <a:lnTo>
                      <a:pt x="13873" y="22242"/>
                    </a:lnTo>
                    <a:lnTo>
                      <a:pt x="14061" y="22033"/>
                    </a:lnTo>
                    <a:lnTo>
                      <a:pt x="14312" y="21551"/>
                    </a:lnTo>
                    <a:lnTo>
                      <a:pt x="14417" y="21321"/>
                    </a:lnTo>
                    <a:lnTo>
                      <a:pt x="14521" y="21028"/>
                    </a:lnTo>
                    <a:lnTo>
                      <a:pt x="14793" y="20547"/>
                    </a:lnTo>
                    <a:lnTo>
                      <a:pt x="15044" y="20233"/>
                    </a:lnTo>
                    <a:lnTo>
                      <a:pt x="15107" y="20129"/>
                    </a:lnTo>
                    <a:lnTo>
                      <a:pt x="15065" y="20087"/>
                    </a:lnTo>
                    <a:lnTo>
                      <a:pt x="15065" y="20024"/>
                    </a:lnTo>
                    <a:lnTo>
                      <a:pt x="15128" y="19982"/>
                    </a:lnTo>
                    <a:lnTo>
                      <a:pt x="15170" y="19857"/>
                    </a:lnTo>
                    <a:lnTo>
                      <a:pt x="15254" y="19815"/>
                    </a:lnTo>
                    <a:lnTo>
                      <a:pt x="15233" y="19710"/>
                    </a:lnTo>
                    <a:lnTo>
                      <a:pt x="15254" y="19626"/>
                    </a:lnTo>
                    <a:lnTo>
                      <a:pt x="15233" y="19606"/>
                    </a:lnTo>
                    <a:lnTo>
                      <a:pt x="15296" y="19585"/>
                    </a:lnTo>
                    <a:lnTo>
                      <a:pt x="15296" y="19480"/>
                    </a:lnTo>
                    <a:lnTo>
                      <a:pt x="15191" y="19313"/>
                    </a:lnTo>
                    <a:lnTo>
                      <a:pt x="15191" y="19229"/>
                    </a:lnTo>
                    <a:lnTo>
                      <a:pt x="15212" y="19166"/>
                    </a:lnTo>
                    <a:lnTo>
                      <a:pt x="15191" y="19082"/>
                    </a:lnTo>
                    <a:lnTo>
                      <a:pt x="15149" y="18915"/>
                    </a:lnTo>
                    <a:lnTo>
                      <a:pt x="15107" y="18748"/>
                    </a:lnTo>
                    <a:lnTo>
                      <a:pt x="15149" y="18685"/>
                    </a:lnTo>
                    <a:lnTo>
                      <a:pt x="15316" y="18664"/>
                    </a:lnTo>
                    <a:lnTo>
                      <a:pt x="15296" y="18559"/>
                    </a:lnTo>
                    <a:lnTo>
                      <a:pt x="15212" y="18497"/>
                    </a:lnTo>
                    <a:lnTo>
                      <a:pt x="15337" y="18476"/>
                    </a:lnTo>
                    <a:lnTo>
                      <a:pt x="15337" y="18371"/>
                    </a:lnTo>
                    <a:lnTo>
                      <a:pt x="15212" y="18308"/>
                    </a:lnTo>
                    <a:lnTo>
                      <a:pt x="15316" y="18287"/>
                    </a:lnTo>
                    <a:lnTo>
                      <a:pt x="15379" y="18183"/>
                    </a:lnTo>
                    <a:lnTo>
                      <a:pt x="15442" y="18245"/>
                    </a:lnTo>
                    <a:lnTo>
                      <a:pt x="15630" y="18057"/>
                    </a:lnTo>
                    <a:lnTo>
                      <a:pt x="15735" y="17973"/>
                    </a:lnTo>
                    <a:lnTo>
                      <a:pt x="15735" y="17932"/>
                    </a:lnTo>
                    <a:lnTo>
                      <a:pt x="15881" y="17785"/>
                    </a:lnTo>
                    <a:lnTo>
                      <a:pt x="16070" y="17681"/>
                    </a:lnTo>
                    <a:lnTo>
                      <a:pt x="16300" y="17429"/>
                    </a:lnTo>
                    <a:lnTo>
                      <a:pt x="16509" y="17409"/>
                    </a:lnTo>
                    <a:lnTo>
                      <a:pt x="16614" y="17304"/>
                    </a:lnTo>
                    <a:lnTo>
                      <a:pt x="16739" y="17199"/>
                    </a:lnTo>
                    <a:lnTo>
                      <a:pt x="16844" y="17199"/>
                    </a:lnTo>
                    <a:lnTo>
                      <a:pt x="16928" y="17241"/>
                    </a:lnTo>
                    <a:lnTo>
                      <a:pt x="17011" y="17283"/>
                    </a:lnTo>
                    <a:lnTo>
                      <a:pt x="17011" y="17199"/>
                    </a:lnTo>
                    <a:lnTo>
                      <a:pt x="17095" y="17032"/>
                    </a:lnTo>
                    <a:lnTo>
                      <a:pt x="17325" y="16885"/>
                    </a:lnTo>
                    <a:lnTo>
                      <a:pt x="17430" y="16865"/>
                    </a:lnTo>
                    <a:lnTo>
                      <a:pt x="17430" y="16802"/>
                    </a:lnTo>
                    <a:lnTo>
                      <a:pt x="17367" y="16781"/>
                    </a:lnTo>
                    <a:lnTo>
                      <a:pt x="17304" y="16739"/>
                    </a:lnTo>
                    <a:lnTo>
                      <a:pt x="17262" y="16676"/>
                    </a:lnTo>
                    <a:lnTo>
                      <a:pt x="17346" y="16634"/>
                    </a:lnTo>
                    <a:lnTo>
                      <a:pt x="17513" y="16572"/>
                    </a:lnTo>
                    <a:lnTo>
                      <a:pt x="17576" y="16593"/>
                    </a:lnTo>
                    <a:lnTo>
                      <a:pt x="17681" y="16593"/>
                    </a:lnTo>
                    <a:lnTo>
                      <a:pt x="17765" y="16530"/>
                    </a:lnTo>
                    <a:lnTo>
                      <a:pt x="17869" y="16530"/>
                    </a:lnTo>
                    <a:lnTo>
                      <a:pt x="17869" y="16593"/>
                    </a:lnTo>
                    <a:lnTo>
                      <a:pt x="17744" y="16676"/>
                    </a:lnTo>
                    <a:lnTo>
                      <a:pt x="17576" y="16697"/>
                    </a:lnTo>
                    <a:lnTo>
                      <a:pt x="17555" y="16718"/>
                    </a:lnTo>
                    <a:lnTo>
                      <a:pt x="17618" y="16739"/>
                    </a:lnTo>
                    <a:lnTo>
                      <a:pt x="17848" y="16676"/>
                    </a:lnTo>
                    <a:lnTo>
                      <a:pt x="18099" y="16572"/>
                    </a:lnTo>
                    <a:lnTo>
                      <a:pt x="18078" y="16509"/>
                    </a:lnTo>
                    <a:lnTo>
                      <a:pt x="18162" y="16467"/>
                    </a:lnTo>
                    <a:lnTo>
                      <a:pt x="18246" y="16467"/>
                    </a:lnTo>
                    <a:lnTo>
                      <a:pt x="18204" y="16509"/>
                    </a:lnTo>
                    <a:cubicBezTo>
                      <a:pt x="18204" y="16509"/>
                      <a:pt x="18204" y="16613"/>
                      <a:pt x="18246" y="16613"/>
                    </a:cubicBezTo>
                    <a:lnTo>
                      <a:pt x="18392" y="16634"/>
                    </a:lnTo>
                    <a:lnTo>
                      <a:pt x="18497" y="16593"/>
                    </a:lnTo>
                    <a:lnTo>
                      <a:pt x="18664" y="16593"/>
                    </a:lnTo>
                    <a:lnTo>
                      <a:pt x="18832" y="16613"/>
                    </a:lnTo>
                    <a:lnTo>
                      <a:pt x="18936" y="16551"/>
                    </a:lnTo>
                    <a:lnTo>
                      <a:pt x="18936" y="16488"/>
                    </a:lnTo>
                    <a:lnTo>
                      <a:pt x="18915" y="16467"/>
                    </a:lnTo>
                    <a:lnTo>
                      <a:pt x="18936" y="16404"/>
                    </a:lnTo>
                    <a:lnTo>
                      <a:pt x="19208" y="16237"/>
                    </a:lnTo>
                    <a:lnTo>
                      <a:pt x="19418" y="16153"/>
                    </a:lnTo>
                    <a:lnTo>
                      <a:pt x="19522" y="16069"/>
                    </a:lnTo>
                    <a:lnTo>
                      <a:pt x="19543" y="15986"/>
                    </a:lnTo>
                    <a:lnTo>
                      <a:pt x="19522" y="15944"/>
                    </a:lnTo>
                    <a:lnTo>
                      <a:pt x="19418" y="15735"/>
                    </a:lnTo>
                    <a:lnTo>
                      <a:pt x="19501" y="15567"/>
                    </a:lnTo>
                    <a:lnTo>
                      <a:pt x="19564" y="15463"/>
                    </a:lnTo>
                    <a:lnTo>
                      <a:pt x="19564" y="15358"/>
                    </a:lnTo>
                    <a:lnTo>
                      <a:pt x="19627" y="15316"/>
                    </a:lnTo>
                    <a:lnTo>
                      <a:pt x="19731" y="15232"/>
                    </a:lnTo>
                    <a:lnTo>
                      <a:pt x="19752" y="15128"/>
                    </a:lnTo>
                    <a:lnTo>
                      <a:pt x="19731" y="15107"/>
                    </a:lnTo>
                    <a:lnTo>
                      <a:pt x="19878" y="14835"/>
                    </a:lnTo>
                    <a:lnTo>
                      <a:pt x="20087" y="14584"/>
                    </a:lnTo>
                    <a:lnTo>
                      <a:pt x="20087" y="14479"/>
                    </a:lnTo>
                    <a:lnTo>
                      <a:pt x="20045" y="14103"/>
                    </a:lnTo>
                    <a:lnTo>
                      <a:pt x="20003" y="14082"/>
                    </a:lnTo>
                    <a:lnTo>
                      <a:pt x="20066" y="13872"/>
                    </a:lnTo>
                    <a:lnTo>
                      <a:pt x="20129" y="13789"/>
                    </a:lnTo>
                    <a:lnTo>
                      <a:pt x="20129" y="13726"/>
                    </a:lnTo>
                    <a:lnTo>
                      <a:pt x="20317" y="13580"/>
                    </a:lnTo>
                    <a:lnTo>
                      <a:pt x="20338" y="13496"/>
                    </a:lnTo>
                    <a:lnTo>
                      <a:pt x="20275" y="13287"/>
                    </a:lnTo>
                    <a:lnTo>
                      <a:pt x="20359" y="13036"/>
                    </a:lnTo>
                    <a:lnTo>
                      <a:pt x="20338" y="12826"/>
                    </a:lnTo>
                    <a:lnTo>
                      <a:pt x="20359" y="12659"/>
                    </a:lnTo>
                    <a:lnTo>
                      <a:pt x="20359" y="12596"/>
                    </a:lnTo>
                    <a:lnTo>
                      <a:pt x="20422" y="12387"/>
                    </a:lnTo>
                    <a:lnTo>
                      <a:pt x="20359" y="11592"/>
                    </a:lnTo>
                    <a:lnTo>
                      <a:pt x="20359" y="11445"/>
                    </a:lnTo>
                    <a:lnTo>
                      <a:pt x="20422" y="11341"/>
                    </a:lnTo>
                    <a:lnTo>
                      <a:pt x="20422" y="11236"/>
                    </a:lnTo>
                    <a:lnTo>
                      <a:pt x="20359" y="11278"/>
                    </a:lnTo>
                    <a:lnTo>
                      <a:pt x="20275" y="11194"/>
                    </a:lnTo>
                    <a:lnTo>
                      <a:pt x="20275" y="11131"/>
                    </a:lnTo>
                    <a:lnTo>
                      <a:pt x="20359" y="10985"/>
                    </a:lnTo>
                    <a:lnTo>
                      <a:pt x="20338" y="10859"/>
                    </a:lnTo>
                    <a:lnTo>
                      <a:pt x="20359" y="10776"/>
                    </a:lnTo>
                    <a:lnTo>
                      <a:pt x="20443" y="10755"/>
                    </a:lnTo>
                    <a:lnTo>
                      <a:pt x="20464" y="10629"/>
                    </a:lnTo>
                    <a:lnTo>
                      <a:pt x="20380" y="10504"/>
                    </a:lnTo>
                    <a:lnTo>
                      <a:pt x="20234" y="10420"/>
                    </a:lnTo>
                    <a:lnTo>
                      <a:pt x="20275" y="10399"/>
                    </a:lnTo>
                    <a:lnTo>
                      <a:pt x="20317" y="10336"/>
                    </a:lnTo>
                    <a:lnTo>
                      <a:pt x="20338" y="10399"/>
                    </a:lnTo>
                    <a:lnTo>
                      <a:pt x="20422" y="10441"/>
                    </a:lnTo>
                    <a:lnTo>
                      <a:pt x="20485" y="10462"/>
                    </a:lnTo>
                    <a:lnTo>
                      <a:pt x="20526" y="10336"/>
                    </a:lnTo>
                    <a:lnTo>
                      <a:pt x="20589" y="10336"/>
                    </a:lnTo>
                    <a:lnTo>
                      <a:pt x="20631" y="10420"/>
                    </a:lnTo>
                    <a:lnTo>
                      <a:pt x="20673" y="10441"/>
                    </a:lnTo>
                    <a:lnTo>
                      <a:pt x="20631" y="10525"/>
                    </a:lnTo>
                    <a:lnTo>
                      <a:pt x="20547" y="10567"/>
                    </a:lnTo>
                    <a:lnTo>
                      <a:pt x="20526" y="10650"/>
                    </a:lnTo>
                    <a:lnTo>
                      <a:pt x="20568" y="10650"/>
                    </a:lnTo>
                    <a:lnTo>
                      <a:pt x="20673" y="10546"/>
                    </a:lnTo>
                    <a:lnTo>
                      <a:pt x="20840" y="10462"/>
                    </a:lnTo>
                    <a:lnTo>
                      <a:pt x="21008" y="10190"/>
                    </a:lnTo>
                    <a:lnTo>
                      <a:pt x="21091" y="9981"/>
                    </a:lnTo>
                    <a:lnTo>
                      <a:pt x="21112" y="9834"/>
                    </a:lnTo>
                    <a:lnTo>
                      <a:pt x="21196" y="9771"/>
                    </a:lnTo>
                    <a:lnTo>
                      <a:pt x="21280" y="9562"/>
                    </a:lnTo>
                    <a:lnTo>
                      <a:pt x="21363" y="9374"/>
                    </a:lnTo>
                    <a:lnTo>
                      <a:pt x="21677" y="9165"/>
                    </a:lnTo>
                    <a:lnTo>
                      <a:pt x="21698" y="9060"/>
                    </a:lnTo>
                    <a:lnTo>
                      <a:pt x="21803" y="9039"/>
                    </a:lnTo>
                    <a:lnTo>
                      <a:pt x="21887" y="8934"/>
                    </a:lnTo>
                    <a:lnTo>
                      <a:pt x="22138" y="8683"/>
                    </a:lnTo>
                    <a:lnTo>
                      <a:pt x="22368" y="8370"/>
                    </a:lnTo>
                    <a:lnTo>
                      <a:pt x="22431" y="8307"/>
                    </a:lnTo>
                    <a:lnTo>
                      <a:pt x="22556" y="7993"/>
                    </a:lnTo>
                    <a:lnTo>
                      <a:pt x="22577" y="7846"/>
                    </a:lnTo>
                    <a:lnTo>
                      <a:pt x="22661" y="7742"/>
                    </a:lnTo>
                    <a:lnTo>
                      <a:pt x="22661" y="7637"/>
                    </a:lnTo>
                    <a:lnTo>
                      <a:pt x="22577" y="7533"/>
                    </a:lnTo>
                    <a:lnTo>
                      <a:pt x="22619" y="7449"/>
                    </a:lnTo>
                    <a:lnTo>
                      <a:pt x="22682" y="7449"/>
                    </a:lnTo>
                    <a:lnTo>
                      <a:pt x="22661" y="7156"/>
                    </a:lnTo>
                    <a:lnTo>
                      <a:pt x="22577" y="7093"/>
                    </a:lnTo>
                    <a:lnTo>
                      <a:pt x="22556" y="6968"/>
                    </a:lnTo>
                    <a:lnTo>
                      <a:pt x="22347" y="6528"/>
                    </a:lnTo>
                    <a:lnTo>
                      <a:pt x="22347" y="6361"/>
                    </a:lnTo>
                    <a:lnTo>
                      <a:pt x="22326" y="6193"/>
                    </a:lnTo>
                    <a:lnTo>
                      <a:pt x="21949" y="6026"/>
                    </a:lnTo>
                    <a:lnTo>
                      <a:pt x="21740" y="6026"/>
                    </a:lnTo>
                    <a:lnTo>
                      <a:pt x="21594" y="6110"/>
                    </a:lnTo>
                    <a:lnTo>
                      <a:pt x="21489" y="5942"/>
                    </a:lnTo>
                    <a:lnTo>
                      <a:pt x="21342" y="5921"/>
                    </a:lnTo>
                    <a:lnTo>
                      <a:pt x="21217" y="5796"/>
                    </a:lnTo>
                    <a:lnTo>
                      <a:pt x="21070" y="5712"/>
                    </a:lnTo>
                    <a:lnTo>
                      <a:pt x="20966" y="5691"/>
                    </a:lnTo>
                    <a:lnTo>
                      <a:pt x="20694" y="5398"/>
                    </a:lnTo>
                    <a:lnTo>
                      <a:pt x="20485" y="5105"/>
                    </a:lnTo>
                    <a:lnTo>
                      <a:pt x="20380" y="5085"/>
                    </a:lnTo>
                    <a:lnTo>
                      <a:pt x="20254" y="4959"/>
                    </a:lnTo>
                    <a:lnTo>
                      <a:pt x="20129" y="4959"/>
                    </a:lnTo>
                    <a:lnTo>
                      <a:pt x="19773" y="4687"/>
                    </a:lnTo>
                    <a:lnTo>
                      <a:pt x="19627" y="4687"/>
                    </a:lnTo>
                    <a:lnTo>
                      <a:pt x="19438" y="4603"/>
                    </a:lnTo>
                    <a:lnTo>
                      <a:pt x="19334" y="4666"/>
                    </a:lnTo>
                    <a:lnTo>
                      <a:pt x="19187" y="4666"/>
                    </a:lnTo>
                    <a:lnTo>
                      <a:pt x="19083" y="4603"/>
                    </a:lnTo>
                    <a:lnTo>
                      <a:pt x="18978" y="4666"/>
                    </a:lnTo>
                    <a:lnTo>
                      <a:pt x="18915" y="4750"/>
                    </a:lnTo>
                    <a:lnTo>
                      <a:pt x="18832" y="4666"/>
                    </a:lnTo>
                    <a:lnTo>
                      <a:pt x="18685" y="4561"/>
                    </a:lnTo>
                    <a:lnTo>
                      <a:pt x="18685" y="4666"/>
                    </a:lnTo>
                    <a:lnTo>
                      <a:pt x="18602" y="4624"/>
                    </a:lnTo>
                    <a:lnTo>
                      <a:pt x="18581" y="4687"/>
                    </a:lnTo>
                    <a:lnTo>
                      <a:pt x="18581" y="4750"/>
                    </a:lnTo>
                    <a:lnTo>
                      <a:pt x="18476" y="4666"/>
                    </a:lnTo>
                    <a:lnTo>
                      <a:pt x="18455" y="4624"/>
                    </a:lnTo>
                    <a:lnTo>
                      <a:pt x="18371" y="4582"/>
                    </a:lnTo>
                    <a:lnTo>
                      <a:pt x="18371" y="4582"/>
                    </a:lnTo>
                    <a:lnTo>
                      <a:pt x="18392" y="4645"/>
                    </a:lnTo>
                    <a:lnTo>
                      <a:pt x="18371" y="4666"/>
                    </a:lnTo>
                    <a:lnTo>
                      <a:pt x="18183" y="4582"/>
                    </a:lnTo>
                    <a:lnTo>
                      <a:pt x="18141" y="4582"/>
                    </a:lnTo>
                    <a:lnTo>
                      <a:pt x="17995" y="4561"/>
                    </a:lnTo>
                    <a:lnTo>
                      <a:pt x="17702" y="4394"/>
                    </a:lnTo>
                    <a:lnTo>
                      <a:pt x="17555" y="4394"/>
                    </a:lnTo>
                    <a:lnTo>
                      <a:pt x="17555" y="4436"/>
                    </a:lnTo>
                    <a:lnTo>
                      <a:pt x="17597" y="4478"/>
                    </a:lnTo>
                    <a:lnTo>
                      <a:pt x="17555" y="4520"/>
                    </a:lnTo>
                    <a:lnTo>
                      <a:pt x="17472" y="4478"/>
                    </a:lnTo>
                    <a:lnTo>
                      <a:pt x="17451" y="4520"/>
                    </a:lnTo>
                    <a:lnTo>
                      <a:pt x="17430" y="4561"/>
                    </a:lnTo>
                    <a:lnTo>
                      <a:pt x="17325" y="4603"/>
                    </a:lnTo>
                    <a:lnTo>
                      <a:pt x="17262" y="4666"/>
                    </a:lnTo>
                    <a:lnTo>
                      <a:pt x="17241" y="4792"/>
                    </a:lnTo>
                    <a:lnTo>
                      <a:pt x="17200" y="4687"/>
                    </a:lnTo>
                    <a:lnTo>
                      <a:pt x="17158" y="4603"/>
                    </a:lnTo>
                    <a:lnTo>
                      <a:pt x="17116" y="4645"/>
                    </a:lnTo>
                    <a:lnTo>
                      <a:pt x="17116" y="4750"/>
                    </a:lnTo>
                    <a:lnTo>
                      <a:pt x="17011" y="4917"/>
                    </a:lnTo>
                    <a:lnTo>
                      <a:pt x="17011" y="5085"/>
                    </a:lnTo>
                    <a:lnTo>
                      <a:pt x="16990" y="4917"/>
                    </a:lnTo>
                    <a:lnTo>
                      <a:pt x="17011" y="4771"/>
                    </a:lnTo>
                    <a:lnTo>
                      <a:pt x="16990" y="4645"/>
                    </a:lnTo>
                    <a:lnTo>
                      <a:pt x="17032" y="4457"/>
                    </a:lnTo>
                    <a:lnTo>
                      <a:pt x="17095" y="4394"/>
                    </a:lnTo>
                    <a:lnTo>
                      <a:pt x="17032" y="4373"/>
                    </a:lnTo>
                    <a:lnTo>
                      <a:pt x="16928" y="4373"/>
                    </a:lnTo>
                    <a:lnTo>
                      <a:pt x="17053" y="4248"/>
                    </a:lnTo>
                    <a:lnTo>
                      <a:pt x="16907" y="4059"/>
                    </a:lnTo>
                    <a:lnTo>
                      <a:pt x="16823" y="3913"/>
                    </a:lnTo>
                    <a:lnTo>
                      <a:pt x="16739" y="3913"/>
                    </a:lnTo>
                    <a:lnTo>
                      <a:pt x="16614" y="3871"/>
                    </a:lnTo>
                    <a:lnTo>
                      <a:pt x="16530" y="3976"/>
                    </a:lnTo>
                    <a:lnTo>
                      <a:pt x="16467" y="4017"/>
                    </a:lnTo>
                    <a:lnTo>
                      <a:pt x="16425" y="3934"/>
                    </a:lnTo>
                    <a:lnTo>
                      <a:pt x="16384" y="3913"/>
                    </a:lnTo>
                    <a:lnTo>
                      <a:pt x="16363" y="3829"/>
                    </a:lnTo>
                    <a:lnTo>
                      <a:pt x="16279" y="3766"/>
                    </a:lnTo>
                    <a:lnTo>
                      <a:pt x="16195" y="3766"/>
                    </a:lnTo>
                    <a:lnTo>
                      <a:pt x="16153" y="3724"/>
                    </a:lnTo>
                    <a:lnTo>
                      <a:pt x="16070" y="3704"/>
                    </a:lnTo>
                    <a:lnTo>
                      <a:pt x="16007" y="3745"/>
                    </a:lnTo>
                    <a:lnTo>
                      <a:pt x="16007" y="3704"/>
                    </a:lnTo>
                    <a:lnTo>
                      <a:pt x="15965" y="3662"/>
                    </a:lnTo>
                    <a:lnTo>
                      <a:pt x="15902" y="3599"/>
                    </a:lnTo>
                    <a:lnTo>
                      <a:pt x="15840" y="3620"/>
                    </a:lnTo>
                    <a:lnTo>
                      <a:pt x="15693" y="3599"/>
                    </a:lnTo>
                    <a:lnTo>
                      <a:pt x="15526" y="3494"/>
                    </a:lnTo>
                    <a:lnTo>
                      <a:pt x="15463" y="3494"/>
                    </a:lnTo>
                    <a:lnTo>
                      <a:pt x="15442" y="3536"/>
                    </a:lnTo>
                    <a:lnTo>
                      <a:pt x="15337" y="3452"/>
                    </a:lnTo>
                    <a:lnTo>
                      <a:pt x="15254" y="3452"/>
                    </a:lnTo>
                    <a:lnTo>
                      <a:pt x="15233" y="3536"/>
                    </a:lnTo>
                    <a:lnTo>
                      <a:pt x="15170" y="3536"/>
                    </a:lnTo>
                    <a:lnTo>
                      <a:pt x="15149" y="3452"/>
                    </a:lnTo>
                    <a:lnTo>
                      <a:pt x="15024" y="3452"/>
                    </a:lnTo>
                    <a:lnTo>
                      <a:pt x="14919" y="3515"/>
                    </a:lnTo>
                    <a:lnTo>
                      <a:pt x="14856" y="3620"/>
                    </a:lnTo>
                    <a:lnTo>
                      <a:pt x="14856" y="3704"/>
                    </a:lnTo>
                    <a:lnTo>
                      <a:pt x="14731" y="3829"/>
                    </a:lnTo>
                    <a:lnTo>
                      <a:pt x="14584" y="3934"/>
                    </a:lnTo>
                    <a:lnTo>
                      <a:pt x="14375" y="4059"/>
                    </a:lnTo>
                    <a:lnTo>
                      <a:pt x="14270" y="4185"/>
                    </a:lnTo>
                    <a:lnTo>
                      <a:pt x="14208" y="4352"/>
                    </a:lnTo>
                    <a:lnTo>
                      <a:pt x="14187" y="4499"/>
                    </a:lnTo>
                    <a:lnTo>
                      <a:pt x="14124" y="4582"/>
                    </a:lnTo>
                    <a:lnTo>
                      <a:pt x="14019" y="4687"/>
                    </a:lnTo>
                    <a:lnTo>
                      <a:pt x="14019" y="4771"/>
                    </a:lnTo>
                    <a:lnTo>
                      <a:pt x="14061" y="4896"/>
                    </a:lnTo>
                    <a:lnTo>
                      <a:pt x="14019" y="5105"/>
                    </a:lnTo>
                    <a:lnTo>
                      <a:pt x="13998" y="4980"/>
                    </a:lnTo>
                    <a:lnTo>
                      <a:pt x="13915" y="4854"/>
                    </a:lnTo>
                    <a:lnTo>
                      <a:pt x="13915" y="4750"/>
                    </a:lnTo>
                    <a:lnTo>
                      <a:pt x="13998" y="4645"/>
                    </a:lnTo>
                    <a:lnTo>
                      <a:pt x="14103" y="4561"/>
                    </a:lnTo>
                    <a:lnTo>
                      <a:pt x="14082" y="4394"/>
                    </a:lnTo>
                    <a:lnTo>
                      <a:pt x="14124" y="4269"/>
                    </a:lnTo>
                    <a:lnTo>
                      <a:pt x="14124" y="4185"/>
                    </a:lnTo>
                    <a:lnTo>
                      <a:pt x="14061" y="4185"/>
                    </a:lnTo>
                    <a:lnTo>
                      <a:pt x="13915" y="4248"/>
                    </a:lnTo>
                    <a:lnTo>
                      <a:pt x="13768" y="4185"/>
                    </a:lnTo>
                    <a:lnTo>
                      <a:pt x="13643" y="4185"/>
                    </a:lnTo>
                    <a:lnTo>
                      <a:pt x="13538" y="4227"/>
                    </a:lnTo>
                    <a:lnTo>
                      <a:pt x="13454" y="4164"/>
                    </a:lnTo>
                    <a:lnTo>
                      <a:pt x="13538" y="4164"/>
                    </a:lnTo>
                    <a:lnTo>
                      <a:pt x="13643" y="4080"/>
                    </a:lnTo>
                    <a:lnTo>
                      <a:pt x="13747" y="4059"/>
                    </a:lnTo>
                    <a:lnTo>
                      <a:pt x="13915" y="4080"/>
                    </a:lnTo>
                    <a:lnTo>
                      <a:pt x="14019" y="4059"/>
                    </a:lnTo>
                    <a:lnTo>
                      <a:pt x="14103" y="3955"/>
                    </a:lnTo>
                    <a:lnTo>
                      <a:pt x="14166" y="3955"/>
                    </a:lnTo>
                    <a:lnTo>
                      <a:pt x="14208" y="4017"/>
                    </a:lnTo>
                    <a:lnTo>
                      <a:pt x="14270" y="3976"/>
                    </a:lnTo>
                    <a:lnTo>
                      <a:pt x="14375" y="3934"/>
                    </a:lnTo>
                    <a:lnTo>
                      <a:pt x="14521" y="3871"/>
                    </a:lnTo>
                    <a:lnTo>
                      <a:pt x="14521" y="3745"/>
                    </a:lnTo>
                    <a:lnTo>
                      <a:pt x="14689" y="3557"/>
                    </a:lnTo>
                    <a:lnTo>
                      <a:pt x="14689" y="3432"/>
                    </a:lnTo>
                    <a:lnTo>
                      <a:pt x="14731" y="3348"/>
                    </a:lnTo>
                    <a:lnTo>
                      <a:pt x="14731" y="3243"/>
                    </a:lnTo>
                    <a:lnTo>
                      <a:pt x="14584" y="3222"/>
                    </a:lnTo>
                    <a:lnTo>
                      <a:pt x="14438" y="3118"/>
                    </a:lnTo>
                    <a:lnTo>
                      <a:pt x="14333" y="3118"/>
                    </a:lnTo>
                    <a:lnTo>
                      <a:pt x="14187" y="3222"/>
                    </a:lnTo>
                    <a:lnTo>
                      <a:pt x="14061" y="3222"/>
                    </a:lnTo>
                    <a:lnTo>
                      <a:pt x="13852" y="3139"/>
                    </a:lnTo>
                    <a:lnTo>
                      <a:pt x="13643" y="3118"/>
                    </a:lnTo>
                    <a:lnTo>
                      <a:pt x="13475" y="3285"/>
                    </a:lnTo>
                    <a:lnTo>
                      <a:pt x="13475" y="3348"/>
                    </a:lnTo>
                    <a:lnTo>
                      <a:pt x="13538" y="3390"/>
                    </a:lnTo>
                    <a:lnTo>
                      <a:pt x="13559" y="3432"/>
                    </a:lnTo>
                    <a:lnTo>
                      <a:pt x="13475" y="3432"/>
                    </a:lnTo>
                    <a:lnTo>
                      <a:pt x="13433" y="3452"/>
                    </a:lnTo>
                    <a:lnTo>
                      <a:pt x="13371" y="3557"/>
                    </a:lnTo>
                    <a:lnTo>
                      <a:pt x="13350" y="3494"/>
                    </a:lnTo>
                    <a:lnTo>
                      <a:pt x="13287" y="3452"/>
                    </a:lnTo>
                    <a:lnTo>
                      <a:pt x="13161" y="3515"/>
                    </a:lnTo>
                    <a:lnTo>
                      <a:pt x="13036" y="3704"/>
                    </a:lnTo>
                    <a:lnTo>
                      <a:pt x="12848" y="3913"/>
                    </a:lnTo>
                    <a:lnTo>
                      <a:pt x="12973" y="3724"/>
                    </a:lnTo>
                    <a:lnTo>
                      <a:pt x="12973" y="3599"/>
                    </a:lnTo>
                    <a:lnTo>
                      <a:pt x="13015" y="3515"/>
                    </a:lnTo>
                    <a:lnTo>
                      <a:pt x="13015" y="3432"/>
                    </a:lnTo>
                    <a:lnTo>
                      <a:pt x="12952" y="3432"/>
                    </a:lnTo>
                    <a:lnTo>
                      <a:pt x="12848" y="3536"/>
                    </a:lnTo>
                    <a:lnTo>
                      <a:pt x="12806" y="3662"/>
                    </a:lnTo>
                    <a:lnTo>
                      <a:pt x="12743" y="3829"/>
                    </a:lnTo>
                    <a:lnTo>
                      <a:pt x="12638" y="3871"/>
                    </a:lnTo>
                    <a:lnTo>
                      <a:pt x="12722" y="3704"/>
                    </a:lnTo>
                    <a:lnTo>
                      <a:pt x="12743" y="3557"/>
                    </a:lnTo>
                    <a:lnTo>
                      <a:pt x="12952" y="3306"/>
                    </a:lnTo>
                    <a:lnTo>
                      <a:pt x="13015" y="3118"/>
                    </a:lnTo>
                    <a:lnTo>
                      <a:pt x="13078" y="3013"/>
                    </a:lnTo>
                    <a:lnTo>
                      <a:pt x="13182" y="2971"/>
                    </a:lnTo>
                    <a:lnTo>
                      <a:pt x="13329" y="2888"/>
                    </a:lnTo>
                    <a:lnTo>
                      <a:pt x="13392" y="2867"/>
                    </a:lnTo>
                    <a:lnTo>
                      <a:pt x="13496" y="2699"/>
                    </a:lnTo>
                    <a:lnTo>
                      <a:pt x="13768" y="2448"/>
                    </a:lnTo>
                    <a:lnTo>
                      <a:pt x="13789" y="2364"/>
                    </a:lnTo>
                    <a:lnTo>
                      <a:pt x="13852" y="2302"/>
                    </a:lnTo>
                    <a:lnTo>
                      <a:pt x="13789" y="2239"/>
                    </a:lnTo>
                    <a:lnTo>
                      <a:pt x="13810" y="2155"/>
                    </a:lnTo>
                    <a:lnTo>
                      <a:pt x="13852" y="2134"/>
                    </a:lnTo>
                    <a:lnTo>
                      <a:pt x="13852" y="2030"/>
                    </a:lnTo>
                    <a:lnTo>
                      <a:pt x="13747" y="1946"/>
                    </a:lnTo>
                    <a:lnTo>
                      <a:pt x="13601" y="1946"/>
                    </a:lnTo>
                    <a:lnTo>
                      <a:pt x="13580" y="1988"/>
                    </a:lnTo>
                    <a:lnTo>
                      <a:pt x="13538" y="1883"/>
                    </a:lnTo>
                    <a:lnTo>
                      <a:pt x="13454" y="1674"/>
                    </a:lnTo>
                    <a:lnTo>
                      <a:pt x="13329" y="1360"/>
                    </a:lnTo>
                    <a:lnTo>
                      <a:pt x="13224" y="1214"/>
                    </a:lnTo>
                    <a:lnTo>
                      <a:pt x="13140" y="1004"/>
                    </a:lnTo>
                    <a:lnTo>
                      <a:pt x="13140" y="879"/>
                    </a:lnTo>
                    <a:lnTo>
                      <a:pt x="13120" y="732"/>
                    </a:lnTo>
                    <a:lnTo>
                      <a:pt x="13057" y="691"/>
                    </a:lnTo>
                    <a:lnTo>
                      <a:pt x="13036" y="586"/>
                    </a:lnTo>
                    <a:lnTo>
                      <a:pt x="12952" y="460"/>
                    </a:lnTo>
                    <a:lnTo>
                      <a:pt x="12931" y="481"/>
                    </a:lnTo>
                    <a:lnTo>
                      <a:pt x="12931" y="565"/>
                    </a:lnTo>
                    <a:lnTo>
                      <a:pt x="12868" y="628"/>
                    </a:lnTo>
                    <a:lnTo>
                      <a:pt x="12743" y="711"/>
                    </a:lnTo>
                    <a:lnTo>
                      <a:pt x="12701" y="795"/>
                    </a:lnTo>
                    <a:lnTo>
                      <a:pt x="12555" y="984"/>
                    </a:lnTo>
                    <a:lnTo>
                      <a:pt x="12408" y="1151"/>
                    </a:lnTo>
                    <a:lnTo>
                      <a:pt x="12408" y="1256"/>
                    </a:lnTo>
                    <a:lnTo>
                      <a:pt x="12303" y="1507"/>
                    </a:lnTo>
                    <a:lnTo>
                      <a:pt x="12199" y="1653"/>
                    </a:lnTo>
                    <a:lnTo>
                      <a:pt x="12115" y="1779"/>
                    </a:lnTo>
                    <a:lnTo>
                      <a:pt x="12011" y="1820"/>
                    </a:lnTo>
                    <a:lnTo>
                      <a:pt x="11969" y="1862"/>
                    </a:lnTo>
                    <a:lnTo>
                      <a:pt x="11927" y="1967"/>
                    </a:lnTo>
                    <a:lnTo>
                      <a:pt x="11822" y="2051"/>
                    </a:lnTo>
                    <a:lnTo>
                      <a:pt x="11759" y="2030"/>
                    </a:lnTo>
                    <a:lnTo>
                      <a:pt x="11759" y="1862"/>
                    </a:lnTo>
                    <a:lnTo>
                      <a:pt x="11697" y="1841"/>
                    </a:lnTo>
                    <a:lnTo>
                      <a:pt x="11676" y="1779"/>
                    </a:lnTo>
                    <a:lnTo>
                      <a:pt x="11613" y="1779"/>
                    </a:lnTo>
                    <a:lnTo>
                      <a:pt x="11550" y="1820"/>
                    </a:lnTo>
                    <a:lnTo>
                      <a:pt x="11487" y="1883"/>
                    </a:lnTo>
                    <a:lnTo>
                      <a:pt x="11383" y="1862"/>
                    </a:lnTo>
                    <a:lnTo>
                      <a:pt x="11299" y="1779"/>
                    </a:lnTo>
                    <a:lnTo>
                      <a:pt x="11299" y="1737"/>
                    </a:lnTo>
                    <a:lnTo>
                      <a:pt x="11278" y="1716"/>
                    </a:lnTo>
                    <a:lnTo>
                      <a:pt x="11257" y="1611"/>
                    </a:lnTo>
                    <a:lnTo>
                      <a:pt x="11236" y="1548"/>
                    </a:lnTo>
                    <a:lnTo>
                      <a:pt x="11153" y="1528"/>
                    </a:lnTo>
                    <a:lnTo>
                      <a:pt x="11048" y="1423"/>
                    </a:lnTo>
                    <a:lnTo>
                      <a:pt x="10881" y="1423"/>
                    </a:lnTo>
                    <a:lnTo>
                      <a:pt x="10776" y="1465"/>
                    </a:lnTo>
                    <a:lnTo>
                      <a:pt x="10546" y="1465"/>
                    </a:lnTo>
                    <a:lnTo>
                      <a:pt x="10420" y="1444"/>
                    </a:lnTo>
                    <a:lnTo>
                      <a:pt x="10316" y="1528"/>
                    </a:lnTo>
                    <a:lnTo>
                      <a:pt x="10295" y="1632"/>
                    </a:lnTo>
                    <a:lnTo>
                      <a:pt x="10399" y="1737"/>
                    </a:lnTo>
                    <a:lnTo>
                      <a:pt x="10420" y="1820"/>
                    </a:lnTo>
                    <a:lnTo>
                      <a:pt x="10462" y="1946"/>
                    </a:lnTo>
                    <a:lnTo>
                      <a:pt x="10441" y="1988"/>
                    </a:lnTo>
                    <a:lnTo>
                      <a:pt x="10337" y="1988"/>
                    </a:lnTo>
                    <a:lnTo>
                      <a:pt x="10190" y="1946"/>
                    </a:lnTo>
                    <a:lnTo>
                      <a:pt x="10148" y="1925"/>
                    </a:lnTo>
                    <a:lnTo>
                      <a:pt x="9918" y="1925"/>
                    </a:lnTo>
                    <a:lnTo>
                      <a:pt x="9814" y="1946"/>
                    </a:lnTo>
                    <a:lnTo>
                      <a:pt x="9772" y="1883"/>
                    </a:lnTo>
                    <a:lnTo>
                      <a:pt x="9604" y="1883"/>
                    </a:lnTo>
                    <a:lnTo>
                      <a:pt x="9479" y="1946"/>
                    </a:lnTo>
                    <a:lnTo>
                      <a:pt x="9395" y="2134"/>
                    </a:lnTo>
                    <a:lnTo>
                      <a:pt x="9165" y="2134"/>
                    </a:lnTo>
                    <a:lnTo>
                      <a:pt x="9039" y="2155"/>
                    </a:lnTo>
                    <a:lnTo>
                      <a:pt x="8998" y="2197"/>
                    </a:lnTo>
                    <a:lnTo>
                      <a:pt x="8935" y="2302"/>
                    </a:lnTo>
                    <a:lnTo>
                      <a:pt x="8788" y="2302"/>
                    </a:lnTo>
                    <a:lnTo>
                      <a:pt x="8767" y="2281"/>
                    </a:lnTo>
                    <a:lnTo>
                      <a:pt x="8684" y="2302"/>
                    </a:lnTo>
                    <a:lnTo>
                      <a:pt x="8621" y="2385"/>
                    </a:lnTo>
                    <a:lnTo>
                      <a:pt x="8537" y="2364"/>
                    </a:lnTo>
                    <a:lnTo>
                      <a:pt x="8307" y="2176"/>
                    </a:lnTo>
                    <a:lnTo>
                      <a:pt x="8223" y="2072"/>
                    </a:lnTo>
                    <a:lnTo>
                      <a:pt x="8223" y="1988"/>
                    </a:lnTo>
                    <a:lnTo>
                      <a:pt x="8098" y="1862"/>
                    </a:lnTo>
                    <a:lnTo>
                      <a:pt x="7993" y="1758"/>
                    </a:lnTo>
                    <a:lnTo>
                      <a:pt x="7993" y="1653"/>
                    </a:lnTo>
                    <a:lnTo>
                      <a:pt x="8014" y="1569"/>
                    </a:lnTo>
                    <a:lnTo>
                      <a:pt x="7993" y="1528"/>
                    </a:lnTo>
                    <a:lnTo>
                      <a:pt x="8014" y="1423"/>
                    </a:lnTo>
                    <a:lnTo>
                      <a:pt x="8056" y="1339"/>
                    </a:lnTo>
                    <a:lnTo>
                      <a:pt x="8056" y="1214"/>
                    </a:lnTo>
                    <a:lnTo>
                      <a:pt x="8161" y="1025"/>
                    </a:lnTo>
                    <a:lnTo>
                      <a:pt x="8202" y="879"/>
                    </a:lnTo>
                    <a:lnTo>
                      <a:pt x="8307" y="732"/>
                    </a:lnTo>
                    <a:lnTo>
                      <a:pt x="8307" y="691"/>
                    </a:lnTo>
                    <a:lnTo>
                      <a:pt x="8202" y="691"/>
                    </a:lnTo>
                    <a:lnTo>
                      <a:pt x="8140" y="607"/>
                    </a:lnTo>
                    <a:lnTo>
                      <a:pt x="8119" y="523"/>
                    </a:lnTo>
                    <a:lnTo>
                      <a:pt x="7993" y="523"/>
                    </a:lnTo>
                    <a:lnTo>
                      <a:pt x="7889" y="481"/>
                    </a:lnTo>
                    <a:lnTo>
                      <a:pt x="7930" y="398"/>
                    </a:lnTo>
                    <a:lnTo>
                      <a:pt x="8014" y="293"/>
                    </a:lnTo>
                    <a:lnTo>
                      <a:pt x="8014" y="147"/>
                    </a:lnTo>
                    <a:lnTo>
                      <a:pt x="7910" y="0"/>
                    </a:lnTo>
                    <a:lnTo>
                      <a:pt x="7784" y="0"/>
                    </a:lnTo>
                    <a:lnTo>
                      <a:pt x="7721" y="63"/>
                    </a:lnTo>
                    <a:lnTo>
                      <a:pt x="767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3" name="Google Shape;2923;p60"/>
            <p:cNvGrpSpPr/>
            <p:nvPr/>
          </p:nvGrpSpPr>
          <p:grpSpPr>
            <a:xfrm>
              <a:off x="2680375" y="3423800"/>
              <a:ext cx="182975" cy="761050"/>
              <a:chOff x="2680375" y="3423800"/>
              <a:chExt cx="182975" cy="761050"/>
            </a:xfrm>
          </p:grpSpPr>
          <p:sp>
            <p:nvSpPr>
              <p:cNvPr id="2924" name="Google Shape;2924;p60"/>
              <p:cNvSpPr/>
              <p:nvPr/>
            </p:nvSpPr>
            <p:spPr>
              <a:xfrm>
                <a:off x="2698650" y="3423800"/>
                <a:ext cx="164700" cy="703875"/>
              </a:xfrm>
              <a:custGeom>
                <a:rect b="b" l="l" r="r" t="t"/>
                <a:pathLst>
                  <a:path extrusionOk="0" h="28155" w="6588">
                    <a:moveTo>
                      <a:pt x="319" y="4568"/>
                    </a:moveTo>
                    <a:lnTo>
                      <a:pt x="107" y="1274"/>
                    </a:lnTo>
                    <a:lnTo>
                      <a:pt x="319" y="0"/>
                    </a:lnTo>
                    <a:lnTo>
                      <a:pt x="6588" y="4356"/>
                    </a:lnTo>
                    <a:lnTo>
                      <a:pt x="4994" y="7331"/>
                    </a:lnTo>
                    <a:lnTo>
                      <a:pt x="1913" y="16149"/>
                    </a:lnTo>
                    <a:lnTo>
                      <a:pt x="2656" y="24330"/>
                    </a:lnTo>
                    <a:lnTo>
                      <a:pt x="4144" y="28155"/>
                    </a:lnTo>
                    <a:lnTo>
                      <a:pt x="1700" y="27836"/>
                    </a:lnTo>
                    <a:lnTo>
                      <a:pt x="532" y="25605"/>
                    </a:lnTo>
                    <a:lnTo>
                      <a:pt x="1063" y="22736"/>
                    </a:lnTo>
                    <a:lnTo>
                      <a:pt x="0" y="17530"/>
                    </a:lnTo>
                    <a:lnTo>
                      <a:pt x="638" y="14024"/>
                    </a:lnTo>
                    <a:lnTo>
                      <a:pt x="213" y="11793"/>
                    </a:lnTo>
                    <a:lnTo>
                      <a:pt x="744" y="7756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5" name="Google Shape;2925;p60"/>
              <p:cNvSpPr/>
              <p:nvPr/>
            </p:nvSpPr>
            <p:spPr>
              <a:xfrm>
                <a:off x="2680375" y="3510050"/>
                <a:ext cx="137075" cy="674800"/>
              </a:xfrm>
              <a:custGeom>
                <a:rect b="b" l="l" r="r" t="t"/>
                <a:pathLst>
                  <a:path extrusionOk="0" h="26992" w="5483">
                    <a:moveTo>
                      <a:pt x="984" y="23016"/>
                    </a:moveTo>
                    <a:lnTo>
                      <a:pt x="984" y="23121"/>
                    </a:lnTo>
                    <a:lnTo>
                      <a:pt x="1026" y="23058"/>
                    </a:lnTo>
                    <a:lnTo>
                      <a:pt x="1088" y="23016"/>
                    </a:lnTo>
                    <a:close/>
                    <a:moveTo>
                      <a:pt x="1047" y="0"/>
                    </a:moveTo>
                    <a:lnTo>
                      <a:pt x="984" y="105"/>
                    </a:lnTo>
                    <a:lnTo>
                      <a:pt x="963" y="209"/>
                    </a:lnTo>
                    <a:lnTo>
                      <a:pt x="1068" y="314"/>
                    </a:lnTo>
                    <a:lnTo>
                      <a:pt x="1005" y="419"/>
                    </a:lnTo>
                    <a:lnTo>
                      <a:pt x="900" y="502"/>
                    </a:lnTo>
                    <a:lnTo>
                      <a:pt x="837" y="461"/>
                    </a:lnTo>
                    <a:lnTo>
                      <a:pt x="691" y="544"/>
                    </a:lnTo>
                    <a:lnTo>
                      <a:pt x="565" y="628"/>
                    </a:lnTo>
                    <a:lnTo>
                      <a:pt x="628" y="670"/>
                    </a:lnTo>
                    <a:lnTo>
                      <a:pt x="628" y="837"/>
                    </a:lnTo>
                    <a:lnTo>
                      <a:pt x="586" y="963"/>
                    </a:lnTo>
                    <a:lnTo>
                      <a:pt x="628" y="1130"/>
                    </a:lnTo>
                    <a:lnTo>
                      <a:pt x="733" y="1549"/>
                    </a:lnTo>
                    <a:lnTo>
                      <a:pt x="733" y="1695"/>
                    </a:lnTo>
                    <a:lnTo>
                      <a:pt x="691" y="1800"/>
                    </a:lnTo>
                    <a:lnTo>
                      <a:pt x="649" y="1883"/>
                    </a:lnTo>
                    <a:lnTo>
                      <a:pt x="691" y="2093"/>
                    </a:lnTo>
                    <a:lnTo>
                      <a:pt x="775" y="2302"/>
                    </a:lnTo>
                    <a:lnTo>
                      <a:pt x="858" y="2490"/>
                    </a:lnTo>
                    <a:lnTo>
                      <a:pt x="858" y="2762"/>
                    </a:lnTo>
                    <a:lnTo>
                      <a:pt x="837" y="2846"/>
                    </a:lnTo>
                    <a:lnTo>
                      <a:pt x="796" y="2909"/>
                    </a:lnTo>
                    <a:lnTo>
                      <a:pt x="837" y="3327"/>
                    </a:lnTo>
                    <a:lnTo>
                      <a:pt x="837" y="3432"/>
                    </a:lnTo>
                    <a:lnTo>
                      <a:pt x="754" y="3474"/>
                    </a:lnTo>
                    <a:lnTo>
                      <a:pt x="670" y="3536"/>
                    </a:lnTo>
                    <a:lnTo>
                      <a:pt x="670" y="3766"/>
                    </a:lnTo>
                    <a:lnTo>
                      <a:pt x="691" y="3829"/>
                    </a:lnTo>
                    <a:lnTo>
                      <a:pt x="775" y="3766"/>
                    </a:lnTo>
                    <a:lnTo>
                      <a:pt x="837" y="3829"/>
                    </a:lnTo>
                    <a:lnTo>
                      <a:pt x="754" y="3892"/>
                    </a:lnTo>
                    <a:lnTo>
                      <a:pt x="754" y="4499"/>
                    </a:lnTo>
                    <a:lnTo>
                      <a:pt x="837" y="4729"/>
                    </a:lnTo>
                    <a:lnTo>
                      <a:pt x="858" y="4917"/>
                    </a:lnTo>
                    <a:lnTo>
                      <a:pt x="837" y="5064"/>
                    </a:lnTo>
                    <a:lnTo>
                      <a:pt x="733" y="5231"/>
                    </a:lnTo>
                    <a:lnTo>
                      <a:pt x="733" y="5399"/>
                    </a:lnTo>
                    <a:lnTo>
                      <a:pt x="837" y="5566"/>
                    </a:lnTo>
                    <a:lnTo>
                      <a:pt x="796" y="5712"/>
                    </a:lnTo>
                    <a:lnTo>
                      <a:pt x="796" y="5984"/>
                    </a:lnTo>
                    <a:lnTo>
                      <a:pt x="754" y="6089"/>
                    </a:lnTo>
                    <a:lnTo>
                      <a:pt x="754" y="6256"/>
                    </a:lnTo>
                    <a:lnTo>
                      <a:pt x="775" y="6340"/>
                    </a:lnTo>
                    <a:lnTo>
                      <a:pt x="775" y="6403"/>
                    </a:lnTo>
                    <a:lnTo>
                      <a:pt x="670" y="6570"/>
                    </a:lnTo>
                    <a:lnTo>
                      <a:pt x="670" y="6717"/>
                    </a:lnTo>
                    <a:lnTo>
                      <a:pt x="628" y="6821"/>
                    </a:lnTo>
                    <a:lnTo>
                      <a:pt x="649" y="7010"/>
                    </a:lnTo>
                    <a:lnTo>
                      <a:pt x="628" y="7093"/>
                    </a:lnTo>
                    <a:lnTo>
                      <a:pt x="524" y="7303"/>
                    </a:lnTo>
                    <a:lnTo>
                      <a:pt x="524" y="7407"/>
                    </a:lnTo>
                    <a:lnTo>
                      <a:pt x="628" y="7554"/>
                    </a:lnTo>
                    <a:lnTo>
                      <a:pt x="649" y="7721"/>
                    </a:lnTo>
                    <a:lnTo>
                      <a:pt x="733" y="7826"/>
                    </a:lnTo>
                    <a:lnTo>
                      <a:pt x="649" y="7867"/>
                    </a:lnTo>
                    <a:lnTo>
                      <a:pt x="586" y="8014"/>
                    </a:lnTo>
                    <a:lnTo>
                      <a:pt x="670" y="8119"/>
                    </a:lnTo>
                    <a:lnTo>
                      <a:pt x="586" y="8202"/>
                    </a:lnTo>
                    <a:lnTo>
                      <a:pt x="524" y="8244"/>
                    </a:lnTo>
                    <a:lnTo>
                      <a:pt x="524" y="8391"/>
                    </a:lnTo>
                    <a:lnTo>
                      <a:pt x="544" y="8537"/>
                    </a:lnTo>
                    <a:lnTo>
                      <a:pt x="544" y="8663"/>
                    </a:lnTo>
                    <a:lnTo>
                      <a:pt x="670" y="8997"/>
                    </a:lnTo>
                    <a:lnTo>
                      <a:pt x="670" y="9186"/>
                    </a:lnTo>
                    <a:lnTo>
                      <a:pt x="628" y="9228"/>
                    </a:lnTo>
                    <a:lnTo>
                      <a:pt x="628" y="9332"/>
                    </a:lnTo>
                    <a:lnTo>
                      <a:pt x="754" y="9520"/>
                    </a:lnTo>
                    <a:lnTo>
                      <a:pt x="754" y="9730"/>
                    </a:lnTo>
                    <a:lnTo>
                      <a:pt x="733" y="9855"/>
                    </a:lnTo>
                    <a:lnTo>
                      <a:pt x="733" y="9918"/>
                    </a:lnTo>
                    <a:lnTo>
                      <a:pt x="754" y="10023"/>
                    </a:lnTo>
                    <a:lnTo>
                      <a:pt x="733" y="10106"/>
                    </a:lnTo>
                    <a:lnTo>
                      <a:pt x="691" y="10211"/>
                    </a:lnTo>
                    <a:lnTo>
                      <a:pt x="733" y="10253"/>
                    </a:lnTo>
                    <a:lnTo>
                      <a:pt x="858" y="10441"/>
                    </a:lnTo>
                    <a:lnTo>
                      <a:pt x="879" y="10546"/>
                    </a:lnTo>
                    <a:lnTo>
                      <a:pt x="837" y="10650"/>
                    </a:lnTo>
                    <a:lnTo>
                      <a:pt x="754" y="10692"/>
                    </a:lnTo>
                    <a:lnTo>
                      <a:pt x="670" y="10860"/>
                    </a:lnTo>
                    <a:lnTo>
                      <a:pt x="670" y="10901"/>
                    </a:lnTo>
                    <a:lnTo>
                      <a:pt x="733" y="10964"/>
                    </a:lnTo>
                    <a:lnTo>
                      <a:pt x="670" y="11090"/>
                    </a:lnTo>
                    <a:lnTo>
                      <a:pt x="586" y="11173"/>
                    </a:lnTo>
                    <a:lnTo>
                      <a:pt x="586" y="11278"/>
                    </a:lnTo>
                    <a:lnTo>
                      <a:pt x="565" y="11466"/>
                    </a:lnTo>
                    <a:lnTo>
                      <a:pt x="524" y="11571"/>
                    </a:lnTo>
                    <a:lnTo>
                      <a:pt x="524" y="11676"/>
                    </a:lnTo>
                    <a:lnTo>
                      <a:pt x="482" y="11717"/>
                    </a:lnTo>
                    <a:lnTo>
                      <a:pt x="482" y="11843"/>
                    </a:lnTo>
                    <a:lnTo>
                      <a:pt x="419" y="11927"/>
                    </a:lnTo>
                    <a:lnTo>
                      <a:pt x="419" y="11989"/>
                    </a:lnTo>
                    <a:lnTo>
                      <a:pt x="461" y="12052"/>
                    </a:lnTo>
                    <a:lnTo>
                      <a:pt x="377" y="12157"/>
                    </a:lnTo>
                    <a:lnTo>
                      <a:pt x="377" y="12324"/>
                    </a:lnTo>
                    <a:lnTo>
                      <a:pt x="377" y="12429"/>
                    </a:lnTo>
                    <a:lnTo>
                      <a:pt x="314" y="12471"/>
                    </a:lnTo>
                    <a:lnTo>
                      <a:pt x="314" y="12575"/>
                    </a:lnTo>
                    <a:lnTo>
                      <a:pt x="272" y="12659"/>
                    </a:lnTo>
                    <a:lnTo>
                      <a:pt x="272" y="12743"/>
                    </a:lnTo>
                    <a:lnTo>
                      <a:pt x="314" y="12847"/>
                    </a:lnTo>
                    <a:lnTo>
                      <a:pt x="314" y="12952"/>
                    </a:lnTo>
                    <a:lnTo>
                      <a:pt x="231" y="13057"/>
                    </a:lnTo>
                    <a:lnTo>
                      <a:pt x="147" y="13057"/>
                    </a:lnTo>
                    <a:lnTo>
                      <a:pt x="63" y="12994"/>
                    </a:lnTo>
                    <a:lnTo>
                      <a:pt x="0" y="13015"/>
                    </a:lnTo>
                    <a:lnTo>
                      <a:pt x="0" y="13098"/>
                    </a:lnTo>
                    <a:lnTo>
                      <a:pt x="21" y="13224"/>
                    </a:lnTo>
                    <a:lnTo>
                      <a:pt x="21" y="13412"/>
                    </a:lnTo>
                    <a:lnTo>
                      <a:pt x="105" y="13517"/>
                    </a:lnTo>
                    <a:lnTo>
                      <a:pt x="231" y="13621"/>
                    </a:lnTo>
                    <a:lnTo>
                      <a:pt x="252" y="13747"/>
                    </a:lnTo>
                    <a:lnTo>
                      <a:pt x="231" y="13914"/>
                    </a:lnTo>
                    <a:lnTo>
                      <a:pt x="398" y="14228"/>
                    </a:lnTo>
                    <a:lnTo>
                      <a:pt x="440" y="14312"/>
                    </a:lnTo>
                    <a:lnTo>
                      <a:pt x="524" y="14375"/>
                    </a:lnTo>
                    <a:lnTo>
                      <a:pt x="524" y="14563"/>
                    </a:lnTo>
                    <a:lnTo>
                      <a:pt x="461" y="14835"/>
                    </a:lnTo>
                    <a:lnTo>
                      <a:pt x="419" y="14856"/>
                    </a:lnTo>
                    <a:lnTo>
                      <a:pt x="440" y="14940"/>
                    </a:lnTo>
                    <a:lnTo>
                      <a:pt x="419" y="15002"/>
                    </a:lnTo>
                    <a:lnTo>
                      <a:pt x="356" y="14982"/>
                    </a:lnTo>
                    <a:lnTo>
                      <a:pt x="314" y="14982"/>
                    </a:lnTo>
                    <a:lnTo>
                      <a:pt x="272" y="15086"/>
                    </a:lnTo>
                    <a:lnTo>
                      <a:pt x="314" y="15191"/>
                    </a:lnTo>
                    <a:lnTo>
                      <a:pt x="377" y="15254"/>
                    </a:lnTo>
                    <a:lnTo>
                      <a:pt x="335" y="15484"/>
                    </a:lnTo>
                    <a:lnTo>
                      <a:pt x="356" y="15588"/>
                    </a:lnTo>
                    <a:lnTo>
                      <a:pt x="314" y="15672"/>
                    </a:lnTo>
                    <a:lnTo>
                      <a:pt x="356" y="15714"/>
                    </a:lnTo>
                    <a:lnTo>
                      <a:pt x="335" y="15798"/>
                    </a:lnTo>
                    <a:lnTo>
                      <a:pt x="314" y="15818"/>
                    </a:lnTo>
                    <a:lnTo>
                      <a:pt x="335" y="15881"/>
                    </a:lnTo>
                    <a:lnTo>
                      <a:pt x="524" y="16153"/>
                    </a:lnTo>
                    <a:lnTo>
                      <a:pt x="565" y="16216"/>
                    </a:lnTo>
                    <a:lnTo>
                      <a:pt x="565" y="16362"/>
                    </a:lnTo>
                    <a:lnTo>
                      <a:pt x="524" y="16342"/>
                    </a:lnTo>
                    <a:lnTo>
                      <a:pt x="377" y="16342"/>
                    </a:lnTo>
                    <a:lnTo>
                      <a:pt x="314" y="16425"/>
                    </a:lnTo>
                    <a:lnTo>
                      <a:pt x="314" y="16467"/>
                    </a:lnTo>
                    <a:lnTo>
                      <a:pt x="356" y="16530"/>
                    </a:lnTo>
                    <a:lnTo>
                      <a:pt x="356" y="16614"/>
                    </a:lnTo>
                    <a:lnTo>
                      <a:pt x="314" y="16655"/>
                    </a:lnTo>
                    <a:lnTo>
                      <a:pt x="272" y="16739"/>
                    </a:lnTo>
                    <a:lnTo>
                      <a:pt x="314" y="16823"/>
                    </a:lnTo>
                    <a:lnTo>
                      <a:pt x="335" y="16844"/>
                    </a:lnTo>
                    <a:lnTo>
                      <a:pt x="377" y="16969"/>
                    </a:lnTo>
                    <a:lnTo>
                      <a:pt x="419" y="17304"/>
                    </a:lnTo>
                    <a:lnTo>
                      <a:pt x="356" y="17451"/>
                    </a:lnTo>
                    <a:lnTo>
                      <a:pt x="482" y="17492"/>
                    </a:lnTo>
                    <a:lnTo>
                      <a:pt x="670" y="17471"/>
                    </a:lnTo>
                    <a:lnTo>
                      <a:pt x="670" y="17409"/>
                    </a:lnTo>
                    <a:lnTo>
                      <a:pt x="670" y="17283"/>
                    </a:lnTo>
                    <a:lnTo>
                      <a:pt x="733" y="17199"/>
                    </a:lnTo>
                    <a:lnTo>
                      <a:pt x="837" y="17241"/>
                    </a:lnTo>
                    <a:lnTo>
                      <a:pt x="858" y="17199"/>
                    </a:lnTo>
                    <a:lnTo>
                      <a:pt x="733" y="17095"/>
                    </a:lnTo>
                    <a:lnTo>
                      <a:pt x="775" y="17053"/>
                    </a:lnTo>
                    <a:lnTo>
                      <a:pt x="649" y="16927"/>
                    </a:lnTo>
                    <a:lnTo>
                      <a:pt x="649" y="16844"/>
                    </a:lnTo>
                    <a:lnTo>
                      <a:pt x="733" y="16844"/>
                    </a:lnTo>
                    <a:lnTo>
                      <a:pt x="837" y="16886"/>
                    </a:lnTo>
                    <a:lnTo>
                      <a:pt x="837" y="16865"/>
                    </a:lnTo>
                    <a:lnTo>
                      <a:pt x="775" y="16823"/>
                    </a:lnTo>
                    <a:lnTo>
                      <a:pt x="649" y="16718"/>
                    </a:lnTo>
                    <a:lnTo>
                      <a:pt x="775" y="16739"/>
                    </a:lnTo>
                    <a:lnTo>
                      <a:pt x="775" y="16634"/>
                    </a:lnTo>
                    <a:lnTo>
                      <a:pt x="754" y="16572"/>
                    </a:lnTo>
                    <a:lnTo>
                      <a:pt x="754" y="16425"/>
                    </a:lnTo>
                    <a:lnTo>
                      <a:pt x="733" y="16362"/>
                    </a:lnTo>
                    <a:cubicBezTo>
                      <a:pt x="733" y="16321"/>
                      <a:pt x="754" y="16258"/>
                      <a:pt x="775" y="16237"/>
                    </a:cubicBezTo>
                    <a:lnTo>
                      <a:pt x="837" y="16258"/>
                    </a:lnTo>
                    <a:lnTo>
                      <a:pt x="879" y="16237"/>
                    </a:lnTo>
                    <a:cubicBezTo>
                      <a:pt x="879" y="16342"/>
                      <a:pt x="900" y="16467"/>
                      <a:pt x="900" y="16572"/>
                    </a:cubicBezTo>
                    <a:lnTo>
                      <a:pt x="1068" y="17764"/>
                    </a:lnTo>
                    <a:lnTo>
                      <a:pt x="1047" y="17785"/>
                    </a:lnTo>
                    <a:lnTo>
                      <a:pt x="1068" y="17869"/>
                    </a:lnTo>
                    <a:lnTo>
                      <a:pt x="1068" y="18036"/>
                    </a:lnTo>
                    <a:lnTo>
                      <a:pt x="1005" y="18078"/>
                    </a:lnTo>
                    <a:lnTo>
                      <a:pt x="1047" y="18120"/>
                    </a:lnTo>
                    <a:lnTo>
                      <a:pt x="1047" y="18287"/>
                    </a:lnTo>
                    <a:lnTo>
                      <a:pt x="1005" y="18350"/>
                    </a:lnTo>
                    <a:lnTo>
                      <a:pt x="1047" y="18434"/>
                    </a:lnTo>
                    <a:lnTo>
                      <a:pt x="1047" y="18455"/>
                    </a:lnTo>
                    <a:cubicBezTo>
                      <a:pt x="1047" y="18643"/>
                      <a:pt x="1005" y="18852"/>
                      <a:pt x="963" y="19041"/>
                    </a:cubicBezTo>
                    <a:cubicBezTo>
                      <a:pt x="921" y="19187"/>
                      <a:pt x="900" y="19334"/>
                      <a:pt x="858" y="19459"/>
                    </a:cubicBezTo>
                    <a:lnTo>
                      <a:pt x="796" y="19480"/>
                    </a:lnTo>
                    <a:lnTo>
                      <a:pt x="691" y="19564"/>
                    </a:lnTo>
                    <a:lnTo>
                      <a:pt x="649" y="19564"/>
                    </a:lnTo>
                    <a:lnTo>
                      <a:pt x="649" y="19501"/>
                    </a:lnTo>
                    <a:lnTo>
                      <a:pt x="754" y="19480"/>
                    </a:lnTo>
                    <a:lnTo>
                      <a:pt x="837" y="19438"/>
                    </a:lnTo>
                    <a:lnTo>
                      <a:pt x="837" y="19271"/>
                    </a:lnTo>
                    <a:lnTo>
                      <a:pt x="775" y="19250"/>
                    </a:lnTo>
                    <a:lnTo>
                      <a:pt x="670" y="19292"/>
                    </a:lnTo>
                    <a:lnTo>
                      <a:pt x="461" y="19292"/>
                    </a:lnTo>
                    <a:lnTo>
                      <a:pt x="377" y="19271"/>
                    </a:lnTo>
                    <a:lnTo>
                      <a:pt x="293" y="19292"/>
                    </a:lnTo>
                    <a:lnTo>
                      <a:pt x="293" y="19375"/>
                    </a:lnTo>
                    <a:lnTo>
                      <a:pt x="356" y="19501"/>
                    </a:lnTo>
                    <a:lnTo>
                      <a:pt x="398" y="19501"/>
                    </a:lnTo>
                    <a:lnTo>
                      <a:pt x="440" y="19585"/>
                    </a:lnTo>
                    <a:lnTo>
                      <a:pt x="356" y="19585"/>
                    </a:lnTo>
                    <a:lnTo>
                      <a:pt x="335" y="19689"/>
                    </a:lnTo>
                    <a:lnTo>
                      <a:pt x="252" y="19752"/>
                    </a:lnTo>
                    <a:lnTo>
                      <a:pt x="189" y="19857"/>
                    </a:lnTo>
                    <a:lnTo>
                      <a:pt x="42" y="19919"/>
                    </a:lnTo>
                    <a:lnTo>
                      <a:pt x="42" y="20003"/>
                    </a:lnTo>
                    <a:lnTo>
                      <a:pt x="189" y="20192"/>
                    </a:lnTo>
                    <a:lnTo>
                      <a:pt x="272" y="20192"/>
                    </a:lnTo>
                    <a:lnTo>
                      <a:pt x="335" y="20129"/>
                    </a:lnTo>
                    <a:lnTo>
                      <a:pt x="335" y="20066"/>
                    </a:lnTo>
                    <a:lnTo>
                      <a:pt x="231" y="20024"/>
                    </a:lnTo>
                    <a:lnTo>
                      <a:pt x="231" y="19982"/>
                    </a:lnTo>
                    <a:lnTo>
                      <a:pt x="272" y="19878"/>
                    </a:lnTo>
                    <a:lnTo>
                      <a:pt x="440" y="19878"/>
                    </a:lnTo>
                    <a:lnTo>
                      <a:pt x="461" y="19857"/>
                    </a:lnTo>
                    <a:lnTo>
                      <a:pt x="482" y="19982"/>
                    </a:lnTo>
                    <a:lnTo>
                      <a:pt x="586" y="20066"/>
                    </a:lnTo>
                    <a:lnTo>
                      <a:pt x="712" y="20066"/>
                    </a:lnTo>
                    <a:lnTo>
                      <a:pt x="754" y="20003"/>
                    </a:lnTo>
                    <a:lnTo>
                      <a:pt x="754" y="20003"/>
                    </a:lnTo>
                    <a:cubicBezTo>
                      <a:pt x="670" y="20317"/>
                      <a:pt x="649" y="20631"/>
                      <a:pt x="649" y="20924"/>
                    </a:cubicBezTo>
                    <a:lnTo>
                      <a:pt x="586" y="20966"/>
                    </a:lnTo>
                    <a:lnTo>
                      <a:pt x="649" y="21008"/>
                    </a:lnTo>
                    <a:lnTo>
                      <a:pt x="649" y="21154"/>
                    </a:lnTo>
                    <a:lnTo>
                      <a:pt x="565" y="21028"/>
                    </a:lnTo>
                    <a:lnTo>
                      <a:pt x="461" y="21008"/>
                    </a:lnTo>
                    <a:lnTo>
                      <a:pt x="440" y="21049"/>
                    </a:lnTo>
                    <a:lnTo>
                      <a:pt x="440" y="21133"/>
                    </a:lnTo>
                    <a:lnTo>
                      <a:pt x="461" y="21259"/>
                    </a:lnTo>
                    <a:lnTo>
                      <a:pt x="565" y="21280"/>
                    </a:lnTo>
                    <a:lnTo>
                      <a:pt x="649" y="21342"/>
                    </a:lnTo>
                    <a:lnTo>
                      <a:pt x="649" y="21384"/>
                    </a:lnTo>
                    <a:lnTo>
                      <a:pt x="691" y="21552"/>
                    </a:lnTo>
                    <a:lnTo>
                      <a:pt x="754" y="21572"/>
                    </a:lnTo>
                    <a:cubicBezTo>
                      <a:pt x="754" y="21635"/>
                      <a:pt x="775" y="21656"/>
                      <a:pt x="796" y="21698"/>
                    </a:cubicBezTo>
                    <a:lnTo>
                      <a:pt x="670" y="21656"/>
                    </a:lnTo>
                    <a:lnTo>
                      <a:pt x="649" y="21635"/>
                    </a:lnTo>
                    <a:lnTo>
                      <a:pt x="586" y="21677"/>
                    </a:lnTo>
                    <a:lnTo>
                      <a:pt x="649" y="21865"/>
                    </a:lnTo>
                    <a:lnTo>
                      <a:pt x="649" y="21949"/>
                    </a:lnTo>
                    <a:lnTo>
                      <a:pt x="691" y="21970"/>
                    </a:lnTo>
                    <a:lnTo>
                      <a:pt x="796" y="21803"/>
                    </a:lnTo>
                    <a:lnTo>
                      <a:pt x="858" y="21782"/>
                    </a:lnTo>
                    <a:cubicBezTo>
                      <a:pt x="879" y="21844"/>
                      <a:pt x="900" y="21886"/>
                      <a:pt x="921" y="21970"/>
                    </a:cubicBezTo>
                    <a:lnTo>
                      <a:pt x="921" y="22012"/>
                    </a:lnTo>
                    <a:lnTo>
                      <a:pt x="816" y="22054"/>
                    </a:lnTo>
                    <a:lnTo>
                      <a:pt x="921" y="22284"/>
                    </a:lnTo>
                    <a:lnTo>
                      <a:pt x="963" y="22409"/>
                    </a:lnTo>
                    <a:cubicBezTo>
                      <a:pt x="963" y="22493"/>
                      <a:pt x="984" y="22577"/>
                      <a:pt x="1005" y="22640"/>
                    </a:cubicBezTo>
                    <a:lnTo>
                      <a:pt x="984" y="22681"/>
                    </a:lnTo>
                    <a:lnTo>
                      <a:pt x="984" y="22744"/>
                    </a:lnTo>
                    <a:lnTo>
                      <a:pt x="921" y="22807"/>
                    </a:lnTo>
                    <a:lnTo>
                      <a:pt x="1005" y="22849"/>
                    </a:lnTo>
                    <a:lnTo>
                      <a:pt x="1026" y="22932"/>
                    </a:lnTo>
                    <a:lnTo>
                      <a:pt x="1068" y="22932"/>
                    </a:lnTo>
                    <a:cubicBezTo>
                      <a:pt x="1068" y="22953"/>
                      <a:pt x="1068" y="22995"/>
                      <a:pt x="1088" y="23016"/>
                    </a:cubicBezTo>
                    <a:cubicBezTo>
                      <a:pt x="1130" y="23163"/>
                      <a:pt x="1193" y="23330"/>
                      <a:pt x="1235" y="23456"/>
                    </a:cubicBezTo>
                    <a:lnTo>
                      <a:pt x="1277" y="23518"/>
                    </a:lnTo>
                    <a:cubicBezTo>
                      <a:pt x="1277" y="23539"/>
                      <a:pt x="1277" y="23539"/>
                      <a:pt x="1298" y="23560"/>
                    </a:cubicBezTo>
                    <a:lnTo>
                      <a:pt x="1235" y="23665"/>
                    </a:lnTo>
                    <a:lnTo>
                      <a:pt x="1193" y="23728"/>
                    </a:lnTo>
                    <a:lnTo>
                      <a:pt x="1235" y="23749"/>
                    </a:lnTo>
                    <a:lnTo>
                      <a:pt x="1381" y="23728"/>
                    </a:lnTo>
                    <a:lnTo>
                      <a:pt x="1444" y="23874"/>
                    </a:lnTo>
                    <a:lnTo>
                      <a:pt x="1423" y="23874"/>
                    </a:lnTo>
                    <a:lnTo>
                      <a:pt x="1444" y="23937"/>
                    </a:lnTo>
                    <a:lnTo>
                      <a:pt x="1486" y="23958"/>
                    </a:lnTo>
                    <a:lnTo>
                      <a:pt x="1423" y="24000"/>
                    </a:lnTo>
                    <a:lnTo>
                      <a:pt x="1402" y="24062"/>
                    </a:lnTo>
                    <a:lnTo>
                      <a:pt x="1423" y="24146"/>
                    </a:lnTo>
                    <a:lnTo>
                      <a:pt x="1486" y="24167"/>
                    </a:lnTo>
                    <a:lnTo>
                      <a:pt x="1549" y="24188"/>
                    </a:lnTo>
                    <a:lnTo>
                      <a:pt x="1507" y="24104"/>
                    </a:lnTo>
                    <a:lnTo>
                      <a:pt x="1549" y="24083"/>
                    </a:lnTo>
                    <a:cubicBezTo>
                      <a:pt x="1612" y="24167"/>
                      <a:pt x="1653" y="24272"/>
                      <a:pt x="1716" y="24355"/>
                    </a:cubicBezTo>
                    <a:lnTo>
                      <a:pt x="1716" y="24397"/>
                    </a:lnTo>
                    <a:lnTo>
                      <a:pt x="1653" y="24460"/>
                    </a:lnTo>
                    <a:lnTo>
                      <a:pt x="1695" y="24481"/>
                    </a:lnTo>
                    <a:lnTo>
                      <a:pt x="1737" y="24460"/>
                    </a:lnTo>
                    <a:lnTo>
                      <a:pt x="1758" y="24418"/>
                    </a:lnTo>
                    <a:cubicBezTo>
                      <a:pt x="1967" y="24753"/>
                      <a:pt x="2218" y="25004"/>
                      <a:pt x="2469" y="25234"/>
                    </a:cubicBezTo>
                    <a:lnTo>
                      <a:pt x="2449" y="25234"/>
                    </a:lnTo>
                    <a:lnTo>
                      <a:pt x="2365" y="25192"/>
                    </a:lnTo>
                    <a:lnTo>
                      <a:pt x="2260" y="25150"/>
                    </a:lnTo>
                    <a:lnTo>
                      <a:pt x="2156" y="25150"/>
                    </a:lnTo>
                    <a:lnTo>
                      <a:pt x="2072" y="25109"/>
                    </a:lnTo>
                    <a:lnTo>
                      <a:pt x="1946" y="24983"/>
                    </a:lnTo>
                    <a:lnTo>
                      <a:pt x="1863" y="24920"/>
                    </a:lnTo>
                    <a:lnTo>
                      <a:pt x="1842" y="24983"/>
                    </a:lnTo>
                    <a:lnTo>
                      <a:pt x="1863" y="25088"/>
                    </a:lnTo>
                    <a:lnTo>
                      <a:pt x="1946" y="25213"/>
                    </a:lnTo>
                    <a:lnTo>
                      <a:pt x="2072" y="25234"/>
                    </a:lnTo>
                    <a:lnTo>
                      <a:pt x="2239" y="25318"/>
                    </a:lnTo>
                    <a:lnTo>
                      <a:pt x="2281" y="25401"/>
                    </a:lnTo>
                    <a:lnTo>
                      <a:pt x="2365" y="25401"/>
                    </a:lnTo>
                    <a:lnTo>
                      <a:pt x="2428" y="25360"/>
                    </a:lnTo>
                    <a:lnTo>
                      <a:pt x="2574" y="25422"/>
                    </a:lnTo>
                    <a:lnTo>
                      <a:pt x="2679" y="25464"/>
                    </a:lnTo>
                    <a:lnTo>
                      <a:pt x="2783" y="25464"/>
                    </a:lnTo>
                    <a:cubicBezTo>
                      <a:pt x="2804" y="25464"/>
                      <a:pt x="2846" y="25506"/>
                      <a:pt x="2846" y="25527"/>
                    </a:cubicBezTo>
                    <a:lnTo>
                      <a:pt x="2804" y="25527"/>
                    </a:lnTo>
                    <a:lnTo>
                      <a:pt x="2700" y="25569"/>
                    </a:lnTo>
                    <a:lnTo>
                      <a:pt x="2658" y="25548"/>
                    </a:lnTo>
                    <a:lnTo>
                      <a:pt x="2595" y="25506"/>
                    </a:lnTo>
                    <a:lnTo>
                      <a:pt x="2532" y="25506"/>
                    </a:lnTo>
                    <a:lnTo>
                      <a:pt x="2490" y="25548"/>
                    </a:lnTo>
                    <a:lnTo>
                      <a:pt x="2490" y="25611"/>
                    </a:lnTo>
                    <a:lnTo>
                      <a:pt x="2595" y="25653"/>
                    </a:lnTo>
                    <a:lnTo>
                      <a:pt x="2658" y="25757"/>
                    </a:lnTo>
                    <a:lnTo>
                      <a:pt x="2762" y="25799"/>
                    </a:lnTo>
                    <a:lnTo>
                      <a:pt x="2867" y="25925"/>
                    </a:lnTo>
                    <a:lnTo>
                      <a:pt x="2951" y="25945"/>
                    </a:lnTo>
                    <a:lnTo>
                      <a:pt x="3076" y="25925"/>
                    </a:lnTo>
                    <a:lnTo>
                      <a:pt x="3118" y="25945"/>
                    </a:lnTo>
                    <a:lnTo>
                      <a:pt x="3118" y="26029"/>
                    </a:lnTo>
                    <a:lnTo>
                      <a:pt x="3202" y="26092"/>
                    </a:lnTo>
                    <a:lnTo>
                      <a:pt x="3285" y="26071"/>
                    </a:lnTo>
                    <a:lnTo>
                      <a:pt x="3265" y="26029"/>
                    </a:lnTo>
                    <a:lnTo>
                      <a:pt x="3327" y="25945"/>
                    </a:lnTo>
                    <a:lnTo>
                      <a:pt x="3327" y="25883"/>
                    </a:lnTo>
                    <a:lnTo>
                      <a:pt x="3285" y="25862"/>
                    </a:lnTo>
                    <a:lnTo>
                      <a:pt x="3327" y="25841"/>
                    </a:lnTo>
                    <a:lnTo>
                      <a:pt x="3411" y="25841"/>
                    </a:lnTo>
                    <a:lnTo>
                      <a:pt x="3369" y="25757"/>
                    </a:lnTo>
                    <a:lnTo>
                      <a:pt x="3285" y="25736"/>
                    </a:lnTo>
                    <a:lnTo>
                      <a:pt x="3160" y="25757"/>
                    </a:lnTo>
                    <a:lnTo>
                      <a:pt x="3118" y="25715"/>
                    </a:lnTo>
                    <a:lnTo>
                      <a:pt x="3118" y="25715"/>
                    </a:lnTo>
                    <a:cubicBezTo>
                      <a:pt x="3141" y="25721"/>
                      <a:pt x="3164" y="25724"/>
                      <a:pt x="3189" y="25724"/>
                    </a:cubicBezTo>
                    <a:cubicBezTo>
                      <a:pt x="3256" y="25724"/>
                      <a:pt x="3329" y="25704"/>
                      <a:pt x="3390" y="25673"/>
                    </a:cubicBezTo>
                    <a:lnTo>
                      <a:pt x="3411" y="25715"/>
                    </a:lnTo>
                    <a:lnTo>
                      <a:pt x="3578" y="25736"/>
                    </a:lnTo>
                    <a:lnTo>
                      <a:pt x="3683" y="25778"/>
                    </a:lnTo>
                    <a:lnTo>
                      <a:pt x="3746" y="25778"/>
                    </a:lnTo>
                    <a:lnTo>
                      <a:pt x="3829" y="25841"/>
                    </a:lnTo>
                    <a:lnTo>
                      <a:pt x="3892" y="25778"/>
                    </a:lnTo>
                    <a:lnTo>
                      <a:pt x="3955" y="25653"/>
                    </a:lnTo>
                    <a:lnTo>
                      <a:pt x="3913" y="25464"/>
                    </a:lnTo>
                    <a:lnTo>
                      <a:pt x="3934" y="25401"/>
                    </a:lnTo>
                    <a:lnTo>
                      <a:pt x="3934" y="25318"/>
                    </a:lnTo>
                    <a:lnTo>
                      <a:pt x="3955" y="25150"/>
                    </a:lnTo>
                    <a:lnTo>
                      <a:pt x="3955" y="25109"/>
                    </a:lnTo>
                    <a:cubicBezTo>
                      <a:pt x="4018" y="25213"/>
                      <a:pt x="4060" y="25318"/>
                      <a:pt x="4143" y="25422"/>
                    </a:cubicBezTo>
                    <a:lnTo>
                      <a:pt x="4122" y="25527"/>
                    </a:lnTo>
                    <a:lnTo>
                      <a:pt x="4060" y="25632"/>
                    </a:lnTo>
                    <a:lnTo>
                      <a:pt x="4122" y="25736"/>
                    </a:lnTo>
                    <a:lnTo>
                      <a:pt x="4060" y="25820"/>
                    </a:lnTo>
                    <a:lnTo>
                      <a:pt x="4060" y="25883"/>
                    </a:lnTo>
                    <a:lnTo>
                      <a:pt x="4164" y="25945"/>
                    </a:lnTo>
                    <a:lnTo>
                      <a:pt x="4269" y="25966"/>
                    </a:lnTo>
                    <a:lnTo>
                      <a:pt x="4332" y="25987"/>
                    </a:lnTo>
                    <a:lnTo>
                      <a:pt x="4373" y="25945"/>
                    </a:lnTo>
                    <a:lnTo>
                      <a:pt x="4248" y="25841"/>
                    </a:lnTo>
                    <a:lnTo>
                      <a:pt x="4332" y="25757"/>
                    </a:lnTo>
                    <a:lnTo>
                      <a:pt x="4562" y="26155"/>
                    </a:lnTo>
                    <a:lnTo>
                      <a:pt x="4562" y="26155"/>
                    </a:lnTo>
                    <a:lnTo>
                      <a:pt x="4520" y="26134"/>
                    </a:lnTo>
                    <a:lnTo>
                      <a:pt x="4332" y="26050"/>
                    </a:lnTo>
                    <a:lnTo>
                      <a:pt x="4227" y="25987"/>
                    </a:lnTo>
                    <a:lnTo>
                      <a:pt x="4206" y="26029"/>
                    </a:lnTo>
                    <a:lnTo>
                      <a:pt x="4248" y="26071"/>
                    </a:lnTo>
                    <a:lnTo>
                      <a:pt x="4520" y="26197"/>
                    </a:lnTo>
                    <a:lnTo>
                      <a:pt x="4541" y="26259"/>
                    </a:lnTo>
                    <a:lnTo>
                      <a:pt x="4436" y="26259"/>
                    </a:lnTo>
                    <a:lnTo>
                      <a:pt x="4436" y="26322"/>
                    </a:lnTo>
                    <a:lnTo>
                      <a:pt x="4373" y="26322"/>
                    </a:lnTo>
                    <a:lnTo>
                      <a:pt x="4353" y="26238"/>
                    </a:lnTo>
                    <a:lnTo>
                      <a:pt x="4227" y="26155"/>
                    </a:lnTo>
                    <a:lnTo>
                      <a:pt x="4206" y="26176"/>
                    </a:lnTo>
                    <a:lnTo>
                      <a:pt x="4206" y="26259"/>
                    </a:lnTo>
                    <a:lnTo>
                      <a:pt x="4122" y="26259"/>
                    </a:lnTo>
                    <a:lnTo>
                      <a:pt x="3934" y="26280"/>
                    </a:lnTo>
                    <a:lnTo>
                      <a:pt x="3892" y="26322"/>
                    </a:lnTo>
                    <a:lnTo>
                      <a:pt x="3934" y="26364"/>
                    </a:lnTo>
                    <a:lnTo>
                      <a:pt x="3913" y="26385"/>
                    </a:lnTo>
                    <a:lnTo>
                      <a:pt x="3809" y="26364"/>
                    </a:lnTo>
                    <a:lnTo>
                      <a:pt x="3704" y="26385"/>
                    </a:lnTo>
                    <a:lnTo>
                      <a:pt x="3725" y="26448"/>
                    </a:lnTo>
                    <a:lnTo>
                      <a:pt x="3850" y="26469"/>
                    </a:lnTo>
                    <a:lnTo>
                      <a:pt x="3955" y="26469"/>
                    </a:lnTo>
                    <a:lnTo>
                      <a:pt x="3997" y="26427"/>
                    </a:lnTo>
                    <a:lnTo>
                      <a:pt x="4018" y="26385"/>
                    </a:lnTo>
                    <a:lnTo>
                      <a:pt x="4101" y="26427"/>
                    </a:lnTo>
                    <a:lnTo>
                      <a:pt x="4206" y="26490"/>
                    </a:lnTo>
                    <a:lnTo>
                      <a:pt x="4248" y="26469"/>
                    </a:lnTo>
                    <a:lnTo>
                      <a:pt x="4269" y="26531"/>
                    </a:lnTo>
                    <a:lnTo>
                      <a:pt x="4269" y="26573"/>
                    </a:lnTo>
                    <a:lnTo>
                      <a:pt x="4353" y="26636"/>
                    </a:lnTo>
                    <a:lnTo>
                      <a:pt x="4269" y="26678"/>
                    </a:lnTo>
                    <a:lnTo>
                      <a:pt x="4227" y="26782"/>
                    </a:lnTo>
                    <a:lnTo>
                      <a:pt x="4269" y="26866"/>
                    </a:lnTo>
                    <a:lnTo>
                      <a:pt x="4353" y="26866"/>
                    </a:lnTo>
                    <a:lnTo>
                      <a:pt x="4436" y="26887"/>
                    </a:lnTo>
                    <a:lnTo>
                      <a:pt x="4541" y="26992"/>
                    </a:lnTo>
                    <a:lnTo>
                      <a:pt x="4625" y="26992"/>
                    </a:lnTo>
                    <a:lnTo>
                      <a:pt x="4646" y="26971"/>
                    </a:lnTo>
                    <a:lnTo>
                      <a:pt x="4562" y="26908"/>
                    </a:lnTo>
                    <a:lnTo>
                      <a:pt x="4457" y="26845"/>
                    </a:lnTo>
                    <a:lnTo>
                      <a:pt x="4436" y="26782"/>
                    </a:lnTo>
                    <a:lnTo>
                      <a:pt x="4457" y="26782"/>
                    </a:lnTo>
                    <a:lnTo>
                      <a:pt x="4541" y="26803"/>
                    </a:lnTo>
                    <a:lnTo>
                      <a:pt x="4625" y="26762"/>
                    </a:lnTo>
                    <a:lnTo>
                      <a:pt x="4646" y="26699"/>
                    </a:lnTo>
                    <a:lnTo>
                      <a:pt x="4562" y="26678"/>
                    </a:lnTo>
                    <a:lnTo>
                      <a:pt x="4520" y="26636"/>
                    </a:lnTo>
                    <a:lnTo>
                      <a:pt x="4750" y="26531"/>
                    </a:lnTo>
                    <a:lnTo>
                      <a:pt x="4855" y="26469"/>
                    </a:lnTo>
                    <a:lnTo>
                      <a:pt x="4938" y="26490"/>
                    </a:lnTo>
                    <a:cubicBezTo>
                      <a:pt x="4959" y="26531"/>
                      <a:pt x="4959" y="26552"/>
                      <a:pt x="4980" y="26552"/>
                    </a:cubicBezTo>
                    <a:lnTo>
                      <a:pt x="5001" y="26552"/>
                    </a:lnTo>
                    <a:lnTo>
                      <a:pt x="5001" y="26531"/>
                    </a:lnTo>
                    <a:lnTo>
                      <a:pt x="5294" y="26594"/>
                    </a:lnTo>
                    <a:lnTo>
                      <a:pt x="5357" y="26573"/>
                    </a:lnTo>
                    <a:lnTo>
                      <a:pt x="5357" y="26510"/>
                    </a:lnTo>
                    <a:lnTo>
                      <a:pt x="5482" y="26510"/>
                    </a:lnTo>
                    <a:lnTo>
                      <a:pt x="5420" y="26322"/>
                    </a:lnTo>
                    <a:lnTo>
                      <a:pt x="5357" y="26322"/>
                    </a:lnTo>
                    <a:lnTo>
                      <a:pt x="5252" y="26238"/>
                    </a:lnTo>
                    <a:lnTo>
                      <a:pt x="5106" y="26176"/>
                    </a:lnTo>
                    <a:lnTo>
                      <a:pt x="5106" y="26113"/>
                    </a:lnTo>
                    <a:lnTo>
                      <a:pt x="5273" y="26218"/>
                    </a:lnTo>
                    <a:lnTo>
                      <a:pt x="5399" y="26238"/>
                    </a:lnTo>
                    <a:lnTo>
                      <a:pt x="5148" y="25171"/>
                    </a:lnTo>
                    <a:lnTo>
                      <a:pt x="5106" y="25171"/>
                    </a:lnTo>
                    <a:lnTo>
                      <a:pt x="5106" y="25129"/>
                    </a:lnTo>
                    <a:lnTo>
                      <a:pt x="4959" y="24481"/>
                    </a:lnTo>
                    <a:lnTo>
                      <a:pt x="4792" y="24544"/>
                    </a:lnTo>
                    <a:lnTo>
                      <a:pt x="4750" y="24585"/>
                    </a:lnTo>
                    <a:lnTo>
                      <a:pt x="4666" y="24502"/>
                    </a:lnTo>
                    <a:lnTo>
                      <a:pt x="4583" y="24481"/>
                    </a:lnTo>
                    <a:lnTo>
                      <a:pt x="4562" y="24544"/>
                    </a:lnTo>
                    <a:cubicBezTo>
                      <a:pt x="4562" y="24502"/>
                      <a:pt x="4541" y="24502"/>
                      <a:pt x="4541" y="24481"/>
                    </a:cubicBezTo>
                    <a:lnTo>
                      <a:pt x="4541" y="24334"/>
                    </a:lnTo>
                    <a:lnTo>
                      <a:pt x="4625" y="24272"/>
                    </a:lnTo>
                    <a:lnTo>
                      <a:pt x="4750" y="24251"/>
                    </a:lnTo>
                    <a:lnTo>
                      <a:pt x="4897" y="24334"/>
                    </a:lnTo>
                    <a:lnTo>
                      <a:pt x="4980" y="24272"/>
                    </a:lnTo>
                    <a:lnTo>
                      <a:pt x="5001" y="24272"/>
                    </a:lnTo>
                    <a:lnTo>
                      <a:pt x="4855" y="24146"/>
                    </a:lnTo>
                    <a:lnTo>
                      <a:pt x="4520" y="23937"/>
                    </a:lnTo>
                    <a:lnTo>
                      <a:pt x="4457" y="23874"/>
                    </a:lnTo>
                    <a:lnTo>
                      <a:pt x="3725" y="23874"/>
                    </a:lnTo>
                    <a:lnTo>
                      <a:pt x="3306" y="23958"/>
                    </a:lnTo>
                    <a:lnTo>
                      <a:pt x="3202" y="23895"/>
                    </a:lnTo>
                    <a:lnTo>
                      <a:pt x="2930" y="23874"/>
                    </a:lnTo>
                    <a:lnTo>
                      <a:pt x="2846" y="23644"/>
                    </a:lnTo>
                    <a:lnTo>
                      <a:pt x="2783" y="23435"/>
                    </a:lnTo>
                    <a:lnTo>
                      <a:pt x="2658" y="23330"/>
                    </a:lnTo>
                    <a:lnTo>
                      <a:pt x="2637" y="22995"/>
                    </a:lnTo>
                    <a:lnTo>
                      <a:pt x="2637" y="22828"/>
                    </a:lnTo>
                    <a:lnTo>
                      <a:pt x="2511" y="22828"/>
                    </a:lnTo>
                    <a:lnTo>
                      <a:pt x="2323" y="22912"/>
                    </a:lnTo>
                    <a:lnTo>
                      <a:pt x="2218" y="23016"/>
                    </a:lnTo>
                    <a:lnTo>
                      <a:pt x="2093" y="23016"/>
                    </a:lnTo>
                    <a:lnTo>
                      <a:pt x="1842" y="22577"/>
                    </a:lnTo>
                    <a:cubicBezTo>
                      <a:pt x="1821" y="22493"/>
                      <a:pt x="1800" y="22409"/>
                      <a:pt x="1800" y="22326"/>
                    </a:cubicBezTo>
                    <a:lnTo>
                      <a:pt x="1884" y="21844"/>
                    </a:lnTo>
                    <a:lnTo>
                      <a:pt x="2009" y="21656"/>
                    </a:lnTo>
                    <a:lnTo>
                      <a:pt x="2218" y="21447"/>
                    </a:lnTo>
                    <a:lnTo>
                      <a:pt x="2260" y="21154"/>
                    </a:lnTo>
                    <a:lnTo>
                      <a:pt x="2218" y="20840"/>
                    </a:lnTo>
                    <a:lnTo>
                      <a:pt x="2135" y="20610"/>
                    </a:lnTo>
                    <a:lnTo>
                      <a:pt x="2197" y="20338"/>
                    </a:lnTo>
                    <a:lnTo>
                      <a:pt x="2302" y="20212"/>
                    </a:lnTo>
                    <a:lnTo>
                      <a:pt x="2197" y="19961"/>
                    </a:lnTo>
                    <a:lnTo>
                      <a:pt x="2218" y="19815"/>
                    </a:lnTo>
                    <a:lnTo>
                      <a:pt x="2323" y="19710"/>
                    </a:lnTo>
                    <a:lnTo>
                      <a:pt x="2239" y="19480"/>
                    </a:lnTo>
                    <a:lnTo>
                      <a:pt x="2197" y="19166"/>
                    </a:lnTo>
                    <a:lnTo>
                      <a:pt x="2114" y="19020"/>
                    </a:lnTo>
                    <a:lnTo>
                      <a:pt x="2114" y="18915"/>
                    </a:lnTo>
                    <a:lnTo>
                      <a:pt x="2260" y="18769"/>
                    </a:lnTo>
                    <a:lnTo>
                      <a:pt x="2260" y="18643"/>
                    </a:lnTo>
                    <a:lnTo>
                      <a:pt x="2135" y="18434"/>
                    </a:lnTo>
                    <a:lnTo>
                      <a:pt x="1946" y="18308"/>
                    </a:lnTo>
                    <a:lnTo>
                      <a:pt x="1821" y="18308"/>
                    </a:lnTo>
                    <a:lnTo>
                      <a:pt x="1800" y="18329"/>
                    </a:lnTo>
                    <a:lnTo>
                      <a:pt x="1716" y="18246"/>
                    </a:lnTo>
                    <a:lnTo>
                      <a:pt x="1779" y="18141"/>
                    </a:lnTo>
                    <a:lnTo>
                      <a:pt x="2030" y="18141"/>
                    </a:lnTo>
                    <a:lnTo>
                      <a:pt x="2156" y="17995"/>
                    </a:lnTo>
                    <a:lnTo>
                      <a:pt x="2156" y="17869"/>
                    </a:lnTo>
                    <a:lnTo>
                      <a:pt x="2093" y="17827"/>
                    </a:lnTo>
                    <a:lnTo>
                      <a:pt x="2009" y="17890"/>
                    </a:lnTo>
                    <a:lnTo>
                      <a:pt x="1905" y="17869"/>
                    </a:lnTo>
                    <a:lnTo>
                      <a:pt x="1842" y="17597"/>
                    </a:lnTo>
                    <a:lnTo>
                      <a:pt x="1737" y="17367"/>
                    </a:lnTo>
                    <a:lnTo>
                      <a:pt x="1737" y="17199"/>
                    </a:lnTo>
                    <a:lnTo>
                      <a:pt x="1737" y="17032"/>
                    </a:lnTo>
                    <a:lnTo>
                      <a:pt x="1570" y="16969"/>
                    </a:lnTo>
                    <a:lnTo>
                      <a:pt x="1570" y="16948"/>
                    </a:lnTo>
                    <a:cubicBezTo>
                      <a:pt x="1528" y="16865"/>
                      <a:pt x="1528" y="16760"/>
                      <a:pt x="1507" y="16676"/>
                    </a:cubicBezTo>
                    <a:lnTo>
                      <a:pt x="1486" y="16362"/>
                    </a:lnTo>
                    <a:lnTo>
                      <a:pt x="1612" y="16300"/>
                    </a:lnTo>
                    <a:lnTo>
                      <a:pt x="1633" y="16132"/>
                    </a:lnTo>
                    <a:lnTo>
                      <a:pt x="1591" y="16028"/>
                    </a:lnTo>
                    <a:lnTo>
                      <a:pt x="1486" y="15986"/>
                    </a:lnTo>
                    <a:lnTo>
                      <a:pt x="1423" y="15714"/>
                    </a:lnTo>
                    <a:lnTo>
                      <a:pt x="1402" y="15358"/>
                    </a:lnTo>
                    <a:lnTo>
                      <a:pt x="1423" y="14940"/>
                    </a:lnTo>
                    <a:lnTo>
                      <a:pt x="1319" y="14751"/>
                    </a:lnTo>
                    <a:lnTo>
                      <a:pt x="1298" y="14542"/>
                    </a:lnTo>
                    <a:lnTo>
                      <a:pt x="1507" y="14249"/>
                    </a:lnTo>
                    <a:lnTo>
                      <a:pt x="1528" y="13935"/>
                    </a:lnTo>
                    <a:lnTo>
                      <a:pt x="1695" y="13852"/>
                    </a:lnTo>
                    <a:lnTo>
                      <a:pt x="1779" y="13747"/>
                    </a:lnTo>
                    <a:lnTo>
                      <a:pt x="1423" y="13077"/>
                    </a:lnTo>
                    <a:lnTo>
                      <a:pt x="1486" y="12847"/>
                    </a:lnTo>
                    <a:lnTo>
                      <a:pt x="1486" y="12680"/>
                    </a:lnTo>
                    <a:lnTo>
                      <a:pt x="1486" y="12282"/>
                    </a:lnTo>
                    <a:lnTo>
                      <a:pt x="1612" y="12052"/>
                    </a:lnTo>
                    <a:lnTo>
                      <a:pt x="1737" y="11927"/>
                    </a:lnTo>
                    <a:lnTo>
                      <a:pt x="1716" y="11717"/>
                    </a:lnTo>
                    <a:lnTo>
                      <a:pt x="1612" y="11529"/>
                    </a:lnTo>
                    <a:lnTo>
                      <a:pt x="1528" y="11445"/>
                    </a:lnTo>
                    <a:lnTo>
                      <a:pt x="1674" y="11278"/>
                    </a:lnTo>
                    <a:lnTo>
                      <a:pt x="1633" y="11027"/>
                    </a:lnTo>
                    <a:lnTo>
                      <a:pt x="1737" y="10797"/>
                    </a:lnTo>
                    <a:lnTo>
                      <a:pt x="1842" y="10776"/>
                    </a:lnTo>
                    <a:lnTo>
                      <a:pt x="1884" y="10504"/>
                    </a:lnTo>
                    <a:lnTo>
                      <a:pt x="1821" y="10064"/>
                    </a:lnTo>
                    <a:lnTo>
                      <a:pt x="1737" y="9981"/>
                    </a:lnTo>
                    <a:lnTo>
                      <a:pt x="1674" y="9646"/>
                    </a:lnTo>
                    <a:lnTo>
                      <a:pt x="1591" y="9458"/>
                    </a:lnTo>
                    <a:lnTo>
                      <a:pt x="1444" y="9248"/>
                    </a:lnTo>
                    <a:lnTo>
                      <a:pt x="1423" y="9144"/>
                    </a:lnTo>
                    <a:lnTo>
                      <a:pt x="1319" y="9018"/>
                    </a:lnTo>
                    <a:lnTo>
                      <a:pt x="1277" y="8725"/>
                    </a:lnTo>
                    <a:lnTo>
                      <a:pt x="1298" y="8516"/>
                    </a:lnTo>
                    <a:lnTo>
                      <a:pt x="1444" y="8453"/>
                    </a:lnTo>
                    <a:lnTo>
                      <a:pt x="1444" y="8160"/>
                    </a:lnTo>
                    <a:lnTo>
                      <a:pt x="1528" y="8056"/>
                    </a:lnTo>
                    <a:lnTo>
                      <a:pt x="1528" y="7784"/>
                    </a:lnTo>
                    <a:lnTo>
                      <a:pt x="1423" y="7616"/>
                    </a:lnTo>
                    <a:lnTo>
                      <a:pt x="1402" y="7240"/>
                    </a:lnTo>
                    <a:lnTo>
                      <a:pt x="1486" y="7156"/>
                    </a:lnTo>
                    <a:lnTo>
                      <a:pt x="1528" y="6738"/>
                    </a:lnTo>
                    <a:lnTo>
                      <a:pt x="1633" y="6591"/>
                    </a:lnTo>
                    <a:lnTo>
                      <a:pt x="1800" y="6194"/>
                    </a:lnTo>
                    <a:lnTo>
                      <a:pt x="1946" y="6047"/>
                    </a:lnTo>
                    <a:lnTo>
                      <a:pt x="2051" y="5984"/>
                    </a:lnTo>
                    <a:lnTo>
                      <a:pt x="2135" y="5880"/>
                    </a:lnTo>
                    <a:lnTo>
                      <a:pt x="2093" y="5838"/>
                    </a:lnTo>
                    <a:lnTo>
                      <a:pt x="2093" y="5671"/>
                    </a:lnTo>
                    <a:lnTo>
                      <a:pt x="2030" y="5587"/>
                    </a:lnTo>
                    <a:lnTo>
                      <a:pt x="1946" y="5545"/>
                    </a:lnTo>
                    <a:lnTo>
                      <a:pt x="1988" y="5440"/>
                    </a:lnTo>
                    <a:lnTo>
                      <a:pt x="2093" y="5357"/>
                    </a:lnTo>
                    <a:lnTo>
                      <a:pt x="2093" y="5210"/>
                    </a:lnTo>
                    <a:lnTo>
                      <a:pt x="1946" y="5043"/>
                    </a:lnTo>
                    <a:lnTo>
                      <a:pt x="1925" y="4854"/>
                    </a:lnTo>
                    <a:lnTo>
                      <a:pt x="2009" y="4729"/>
                    </a:lnTo>
                    <a:lnTo>
                      <a:pt x="1988" y="4624"/>
                    </a:lnTo>
                    <a:lnTo>
                      <a:pt x="1842" y="4520"/>
                    </a:lnTo>
                    <a:lnTo>
                      <a:pt x="1905" y="4373"/>
                    </a:lnTo>
                    <a:lnTo>
                      <a:pt x="2574" y="3997"/>
                    </a:lnTo>
                    <a:lnTo>
                      <a:pt x="2741" y="3348"/>
                    </a:lnTo>
                    <a:lnTo>
                      <a:pt x="2658" y="3181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344" y="3285"/>
                    </a:lnTo>
                    <a:lnTo>
                      <a:pt x="1925" y="2134"/>
                    </a:lnTo>
                    <a:lnTo>
                      <a:pt x="1633" y="1883"/>
                    </a:lnTo>
                    <a:lnTo>
                      <a:pt x="1570" y="1779"/>
                    </a:lnTo>
                    <a:lnTo>
                      <a:pt x="1695" y="1465"/>
                    </a:lnTo>
                    <a:lnTo>
                      <a:pt x="1633" y="1360"/>
                    </a:lnTo>
                    <a:lnTo>
                      <a:pt x="1716" y="1193"/>
                    </a:lnTo>
                    <a:lnTo>
                      <a:pt x="1695" y="1130"/>
                    </a:lnTo>
                    <a:lnTo>
                      <a:pt x="1423" y="921"/>
                    </a:lnTo>
                    <a:lnTo>
                      <a:pt x="1360" y="774"/>
                    </a:lnTo>
                    <a:lnTo>
                      <a:pt x="1319" y="607"/>
                    </a:lnTo>
                    <a:lnTo>
                      <a:pt x="1298" y="544"/>
                    </a:lnTo>
                    <a:lnTo>
                      <a:pt x="1319" y="440"/>
                    </a:lnTo>
                    <a:lnTo>
                      <a:pt x="1298" y="335"/>
                    </a:lnTo>
                    <a:lnTo>
                      <a:pt x="1256" y="293"/>
                    </a:lnTo>
                    <a:lnTo>
                      <a:pt x="1151" y="189"/>
                    </a:lnTo>
                    <a:lnTo>
                      <a:pt x="1151" y="21"/>
                    </a:lnTo>
                    <a:lnTo>
                      <a:pt x="1109" y="21"/>
                    </a:lnTo>
                    <a:lnTo>
                      <a:pt x="10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26" name="Google Shape;2926;p60"/>
            <p:cNvGrpSpPr/>
            <p:nvPr/>
          </p:nvGrpSpPr>
          <p:grpSpPr>
            <a:xfrm>
              <a:off x="3918000" y="3561900"/>
              <a:ext cx="236225" cy="207100"/>
              <a:chOff x="3918000" y="3561900"/>
              <a:chExt cx="236225" cy="207100"/>
            </a:xfrm>
          </p:grpSpPr>
          <p:sp>
            <p:nvSpPr>
              <p:cNvPr id="2927" name="Google Shape;2927;p60"/>
              <p:cNvSpPr/>
              <p:nvPr/>
            </p:nvSpPr>
            <p:spPr>
              <a:xfrm>
                <a:off x="3925800" y="3561900"/>
                <a:ext cx="228425" cy="170000"/>
              </a:xfrm>
              <a:custGeom>
                <a:rect b="b" l="l" r="r" t="t"/>
                <a:pathLst>
                  <a:path extrusionOk="0" h="6800" w="9137">
                    <a:moveTo>
                      <a:pt x="0" y="4356"/>
                    </a:moveTo>
                    <a:lnTo>
                      <a:pt x="1381" y="1594"/>
                    </a:lnTo>
                    <a:lnTo>
                      <a:pt x="7012" y="0"/>
                    </a:lnTo>
                    <a:lnTo>
                      <a:pt x="9137" y="532"/>
                    </a:lnTo>
                    <a:lnTo>
                      <a:pt x="8500" y="2444"/>
                    </a:lnTo>
                    <a:lnTo>
                      <a:pt x="6906" y="5206"/>
                    </a:lnTo>
                    <a:lnTo>
                      <a:pt x="3719" y="680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</p:sp>
          <p:sp>
            <p:nvSpPr>
              <p:cNvPr id="2928" name="Google Shape;2928;p60"/>
              <p:cNvSpPr/>
              <p:nvPr/>
            </p:nvSpPr>
            <p:spPr>
              <a:xfrm>
                <a:off x="3918000" y="3569675"/>
                <a:ext cx="229150" cy="199325"/>
              </a:xfrm>
              <a:custGeom>
                <a:rect b="b" l="l" r="r" t="t"/>
                <a:pathLst>
                  <a:path extrusionOk="0" h="7973" w="9166">
                    <a:moveTo>
                      <a:pt x="6696" y="3976"/>
                    </a:moveTo>
                    <a:lnTo>
                      <a:pt x="6738" y="4018"/>
                    </a:lnTo>
                    <a:lnTo>
                      <a:pt x="6780" y="3997"/>
                    </a:lnTo>
                    <a:lnTo>
                      <a:pt x="6843" y="4039"/>
                    </a:lnTo>
                    <a:lnTo>
                      <a:pt x="6926" y="4018"/>
                    </a:lnTo>
                    <a:lnTo>
                      <a:pt x="7052" y="4122"/>
                    </a:lnTo>
                    <a:lnTo>
                      <a:pt x="7136" y="4353"/>
                    </a:lnTo>
                    <a:lnTo>
                      <a:pt x="7136" y="4499"/>
                    </a:lnTo>
                    <a:lnTo>
                      <a:pt x="7094" y="4583"/>
                    </a:lnTo>
                    <a:lnTo>
                      <a:pt x="6989" y="4625"/>
                    </a:lnTo>
                    <a:lnTo>
                      <a:pt x="6989" y="4708"/>
                    </a:lnTo>
                    <a:lnTo>
                      <a:pt x="7031" y="4750"/>
                    </a:lnTo>
                    <a:lnTo>
                      <a:pt x="7031" y="4834"/>
                    </a:lnTo>
                    <a:lnTo>
                      <a:pt x="6926" y="4918"/>
                    </a:lnTo>
                    <a:lnTo>
                      <a:pt x="6843" y="4876"/>
                    </a:lnTo>
                    <a:lnTo>
                      <a:pt x="6738" y="4918"/>
                    </a:lnTo>
                    <a:lnTo>
                      <a:pt x="6675" y="4959"/>
                    </a:lnTo>
                    <a:lnTo>
                      <a:pt x="6571" y="5001"/>
                    </a:lnTo>
                    <a:lnTo>
                      <a:pt x="6508" y="5127"/>
                    </a:lnTo>
                    <a:lnTo>
                      <a:pt x="6466" y="5169"/>
                    </a:lnTo>
                    <a:lnTo>
                      <a:pt x="6424" y="5231"/>
                    </a:lnTo>
                    <a:lnTo>
                      <a:pt x="6320" y="5231"/>
                    </a:lnTo>
                    <a:lnTo>
                      <a:pt x="6194" y="5169"/>
                    </a:lnTo>
                    <a:lnTo>
                      <a:pt x="6152" y="5106"/>
                    </a:lnTo>
                    <a:lnTo>
                      <a:pt x="6069" y="5022"/>
                    </a:lnTo>
                    <a:lnTo>
                      <a:pt x="6069" y="4918"/>
                    </a:lnTo>
                    <a:lnTo>
                      <a:pt x="5985" y="4834"/>
                    </a:lnTo>
                    <a:lnTo>
                      <a:pt x="5964" y="4771"/>
                    </a:lnTo>
                    <a:lnTo>
                      <a:pt x="5880" y="4708"/>
                    </a:lnTo>
                    <a:lnTo>
                      <a:pt x="5838" y="4604"/>
                    </a:lnTo>
                    <a:lnTo>
                      <a:pt x="5901" y="4541"/>
                    </a:lnTo>
                    <a:lnTo>
                      <a:pt x="6069" y="4415"/>
                    </a:lnTo>
                    <a:lnTo>
                      <a:pt x="6110" y="4248"/>
                    </a:lnTo>
                    <a:lnTo>
                      <a:pt x="6257" y="4164"/>
                    </a:lnTo>
                    <a:lnTo>
                      <a:pt x="6466" y="4122"/>
                    </a:lnTo>
                    <a:lnTo>
                      <a:pt x="6508" y="4081"/>
                    </a:lnTo>
                    <a:lnTo>
                      <a:pt x="6592" y="4018"/>
                    </a:lnTo>
                    <a:lnTo>
                      <a:pt x="6613" y="3976"/>
                    </a:lnTo>
                    <a:close/>
                    <a:moveTo>
                      <a:pt x="7659" y="1"/>
                    </a:moveTo>
                    <a:lnTo>
                      <a:pt x="7470" y="21"/>
                    </a:lnTo>
                    <a:lnTo>
                      <a:pt x="7387" y="21"/>
                    </a:lnTo>
                    <a:lnTo>
                      <a:pt x="7345" y="63"/>
                    </a:lnTo>
                    <a:lnTo>
                      <a:pt x="7240" y="63"/>
                    </a:lnTo>
                    <a:lnTo>
                      <a:pt x="7178" y="126"/>
                    </a:lnTo>
                    <a:lnTo>
                      <a:pt x="7178" y="168"/>
                    </a:lnTo>
                    <a:lnTo>
                      <a:pt x="7157" y="252"/>
                    </a:lnTo>
                    <a:lnTo>
                      <a:pt x="7073" y="273"/>
                    </a:lnTo>
                    <a:lnTo>
                      <a:pt x="7010" y="356"/>
                    </a:lnTo>
                    <a:lnTo>
                      <a:pt x="6843" y="356"/>
                    </a:lnTo>
                    <a:lnTo>
                      <a:pt x="6822" y="335"/>
                    </a:lnTo>
                    <a:lnTo>
                      <a:pt x="6717" y="356"/>
                    </a:lnTo>
                    <a:lnTo>
                      <a:pt x="6592" y="461"/>
                    </a:lnTo>
                    <a:lnTo>
                      <a:pt x="6529" y="524"/>
                    </a:lnTo>
                    <a:lnTo>
                      <a:pt x="6445" y="565"/>
                    </a:lnTo>
                    <a:lnTo>
                      <a:pt x="6424" y="628"/>
                    </a:lnTo>
                    <a:lnTo>
                      <a:pt x="6341" y="649"/>
                    </a:lnTo>
                    <a:lnTo>
                      <a:pt x="6299" y="691"/>
                    </a:lnTo>
                    <a:lnTo>
                      <a:pt x="6236" y="733"/>
                    </a:lnTo>
                    <a:lnTo>
                      <a:pt x="6173" y="754"/>
                    </a:lnTo>
                    <a:lnTo>
                      <a:pt x="6006" y="963"/>
                    </a:lnTo>
                    <a:lnTo>
                      <a:pt x="5985" y="1089"/>
                    </a:lnTo>
                    <a:lnTo>
                      <a:pt x="6006" y="1151"/>
                    </a:lnTo>
                    <a:lnTo>
                      <a:pt x="6006" y="1214"/>
                    </a:lnTo>
                    <a:lnTo>
                      <a:pt x="5922" y="1256"/>
                    </a:lnTo>
                    <a:lnTo>
                      <a:pt x="5901" y="1298"/>
                    </a:lnTo>
                    <a:lnTo>
                      <a:pt x="5859" y="1319"/>
                    </a:lnTo>
                    <a:lnTo>
                      <a:pt x="5776" y="1402"/>
                    </a:lnTo>
                    <a:lnTo>
                      <a:pt x="5755" y="1486"/>
                    </a:lnTo>
                    <a:lnTo>
                      <a:pt x="5713" y="1507"/>
                    </a:lnTo>
                    <a:lnTo>
                      <a:pt x="5692" y="1570"/>
                    </a:lnTo>
                    <a:lnTo>
                      <a:pt x="5608" y="1570"/>
                    </a:lnTo>
                    <a:lnTo>
                      <a:pt x="5545" y="1612"/>
                    </a:lnTo>
                    <a:lnTo>
                      <a:pt x="5399" y="1633"/>
                    </a:lnTo>
                    <a:lnTo>
                      <a:pt x="5357" y="1737"/>
                    </a:lnTo>
                    <a:lnTo>
                      <a:pt x="5357" y="1905"/>
                    </a:lnTo>
                    <a:lnTo>
                      <a:pt x="5294" y="1967"/>
                    </a:lnTo>
                    <a:lnTo>
                      <a:pt x="5294" y="2030"/>
                    </a:lnTo>
                    <a:lnTo>
                      <a:pt x="5273" y="2135"/>
                    </a:lnTo>
                    <a:lnTo>
                      <a:pt x="5294" y="2197"/>
                    </a:lnTo>
                    <a:lnTo>
                      <a:pt x="5169" y="2260"/>
                    </a:lnTo>
                    <a:lnTo>
                      <a:pt x="5085" y="2239"/>
                    </a:lnTo>
                    <a:lnTo>
                      <a:pt x="5043" y="2197"/>
                    </a:lnTo>
                    <a:lnTo>
                      <a:pt x="4834" y="2197"/>
                    </a:lnTo>
                    <a:lnTo>
                      <a:pt x="4709" y="2218"/>
                    </a:lnTo>
                    <a:lnTo>
                      <a:pt x="4604" y="2197"/>
                    </a:lnTo>
                    <a:lnTo>
                      <a:pt x="4520" y="2218"/>
                    </a:lnTo>
                    <a:lnTo>
                      <a:pt x="4311" y="2093"/>
                    </a:lnTo>
                    <a:lnTo>
                      <a:pt x="4227" y="2093"/>
                    </a:lnTo>
                    <a:lnTo>
                      <a:pt x="4185" y="2009"/>
                    </a:lnTo>
                    <a:lnTo>
                      <a:pt x="3997" y="1988"/>
                    </a:lnTo>
                    <a:lnTo>
                      <a:pt x="3872" y="2009"/>
                    </a:lnTo>
                    <a:lnTo>
                      <a:pt x="3704" y="2135"/>
                    </a:lnTo>
                    <a:lnTo>
                      <a:pt x="3621" y="2365"/>
                    </a:lnTo>
                    <a:lnTo>
                      <a:pt x="3516" y="2469"/>
                    </a:lnTo>
                    <a:lnTo>
                      <a:pt x="3349" y="2553"/>
                    </a:lnTo>
                    <a:lnTo>
                      <a:pt x="3286" y="2637"/>
                    </a:lnTo>
                    <a:lnTo>
                      <a:pt x="3181" y="2721"/>
                    </a:lnTo>
                    <a:lnTo>
                      <a:pt x="3056" y="2742"/>
                    </a:lnTo>
                    <a:lnTo>
                      <a:pt x="2972" y="2783"/>
                    </a:lnTo>
                    <a:lnTo>
                      <a:pt x="2846" y="2762"/>
                    </a:lnTo>
                    <a:lnTo>
                      <a:pt x="2763" y="2825"/>
                    </a:lnTo>
                    <a:lnTo>
                      <a:pt x="2616" y="2783"/>
                    </a:lnTo>
                    <a:lnTo>
                      <a:pt x="2449" y="2825"/>
                    </a:lnTo>
                    <a:lnTo>
                      <a:pt x="2449" y="2721"/>
                    </a:lnTo>
                    <a:lnTo>
                      <a:pt x="2532" y="2532"/>
                    </a:lnTo>
                    <a:lnTo>
                      <a:pt x="2532" y="2365"/>
                    </a:lnTo>
                    <a:lnTo>
                      <a:pt x="2365" y="2051"/>
                    </a:lnTo>
                    <a:lnTo>
                      <a:pt x="2323" y="1905"/>
                    </a:lnTo>
                    <a:lnTo>
                      <a:pt x="2135" y="1779"/>
                    </a:lnTo>
                    <a:lnTo>
                      <a:pt x="2051" y="3871"/>
                    </a:lnTo>
                    <a:lnTo>
                      <a:pt x="1821" y="3871"/>
                    </a:lnTo>
                    <a:lnTo>
                      <a:pt x="1675" y="3934"/>
                    </a:lnTo>
                    <a:lnTo>
                      <a:pt x="1612" y="4039"/>
                    </a:lnTo>
                    <a:lnTo>
                      <a:pt x="1528" y="4081"/>
                    </a:lnTo>
                    <a:lnTo>
                      <a:pt x="1486" y="4122"/>
                    </a:lnTo>
                    <a:lnTo>
                      <a:pt x="1486" y="4248"/>
                    </a:lnTo>
                    <a:lnTo>
                      <a:pt x="1403" y="4227"/>
                    </a:lnTo>
                    <a:lnTo>
                      <a:pt x="1319" y="4227"/>
                    </a:lnTo>
                    <a:lnTo>
                      <a:pt x="1277" y="4143"/>
                    </a:lnTo>
                    <a:lnTo>
                      <a:pt x="1193" y="4143"/>
                    </a:lnTo>
                    <a:lnTo>
                      <a:pt x="1152" y="4206"/>
                    </a:lnTo>
                    <a:lnTo>
                      <a:pt x="1047" y="4185"/>
                    </a:lnTo>
                    <a:lnTo>
                      <a:pt x="984" y="4143"/>
                    </a:lnTo>
                    <a:lnTo>
                      <a:pt x="880" y="4185"/>
                    </a:lnTo>
                    <a:lnTo>
                      <a:pt x="754" y="4102"/>
                    </a:lnTo>
                    <a:lnTo>
                      <a:pt x="566" y="4039"/>
                    </a:lnTo>
                    <a:lnTo>
                      <a:pt x="482" y="3871"/>
                    </a:lnTo>
                    <a:lnTo>
                      <a:pt x="545" y="3725"/>
                    </a:lnTo>
                    <a:lnTo>
                      <a:pt x="440" y="3725"/>
                    </a:lnTo>
                    <a:lnTo>
                      <a:pt x="356" y="3599"/>
                    </a:lnTo>
                    <a:lnTo>
                      <a:pt x="231" y="3662"/>
                    </a:lnTo>
                    <a:lnTo>
                      <a:pt x="168" y="3767"/>
                    </a:lnTo>
                    <a:lnTo>
                      <a:pt x="210" y="3788"/>
                    </a:lnTo>
                    <a:lnTo>
                      <a:pt x="210" y="3871"/>
                    </a:lnTo>
                    <a:lnTo>
                      <a:pt x="64" y="3892"/>
                    </a:lnTo>
                    <a:lnTo>
                      <a:pt x="1" y="3934"/>
                    </a:lnTo>
                    <a:lnTo>
                      <a:pt x="22" y="4122"/>
                    </a:lnTo>
                    <a:lnTo>
                      <a:pt x="210" y="4248"/>
                    </a:lnTo>
                    <a:lnTo>
                      <a:pt x="336" y="4625"/>
                    </a:lnTo>
                    <a:lnTo>
                      <a:pt x="336" y="4771"/>
                    </a:lnTo>
                    <a:lnTo>
                      <a:pt x="461" y="5085"/>
                    </a:lnTo>
                    <a:lnTo>
                      <a:pt x="545" y="5441"/>
                    </a:lnTo>
                    <a:lnTo>
                      <a:pt x="691" y="5650"/>
                    </a:lnTo>
                    <a:lnTo>
                      <a:pt x="691" y="5775"/>
                    </a:lnTo>
                    <a:lnTo>
                      <a:pt x="859" y="6027"/>
                    </a:lnTo>
                    <a:lnTo>
                      <a:pt x="859" y="6110"/>
                    </a:lnTo>
                    <a:lnTo>
                      <a:pt x="900" y="6299"/>
                    </a:lnTo>
                    <a:lnTo>
                      <a:pt x="880" y="6487"/>
                    </a:lnTo>
                    <a:lnTo>
                      <a:pt x="796" y="6550"/>
                    </a:lnTo>
                    <a:lnTo>
                      <a:pt x="754" y="6550"/>
                    </a:lnTo>
                    <a:lnTo>
                      <a:pt x="691" y="6508"/>
                    </a:lnTo>
                    <a:lnTo>
                      <a:pt x="649" y="6550"/>
                    </a:lnTo>
                    <a:lnTo>
                      <a:pt x="649" y="6717"/>
                    </a:lnTo>
                    <a:lnTo>
                      <a:pt x="733" y="6863"/>
                    </a:lnTo>
                    <a:lnTo>
                      <a:pt x="838" y="6968"/>
                    </a:lnTo>
                    <a:lnTo>
                      <a:pt x="942" y="7156"/>
                    </a:lnTo>
                    <a:lnTo>
                      <a:pt x="859" y="7282"/>
                    </a:lnTo>
                    <a:lnTo>
                      <a:pt x="880" y="7449"/>
                    </a:lnTo>
                    <a:lnTo>
                      <a:pt x="838" y="7554"/>
                    </a:lnTo>
                    <a:lnTo>
                      <a:pt x="838" y="7659"/>
                    </a:lnTo>
                    <a:lnTo>
                      <a:pt x="900" y="7700"/>
                    </a:lnTo>
                    <a:lnTo>
                      <a:pt x="900" y="7596"/>
                    </a:lnTo>
                    <a:lnTo>
                      <a:pt x="1005" y="7533"/>
                    </a:lnTo>
                    <a:lnTo>
                      <a:pt x="1152" y="7554"/>
                    </a:lnTo>
                    <a:lnTo>
                      <a:pt x="1172" y="7679"/>
                    </a:lnTo>
                    <a:lnTo>
                      <a:pt x="1110" y="7721"/>
                    </a:lnTo>
                    <a:lnTo>
                      <a:pt x="1172" y="7742"/>
                    </a:lnTo>
                    <a:lnTo>
                      <a:pt x="1256" y="7679"/>
                    </a:lnTo>
                    <a:lnTo>
                      <a:pt x="1361" y="7742"/>
                    </a:lnTo>
                    <a:lnTo>
                      <a:pt x="1361" y="7868"/>
                    </a:lnTo>
                    <a:lnTo>
                      <a:pt x="1403" y="7847"/>
                    </a:lnTo>
                    <a:lnTo>
                      <a:pt x="1696" y="7972"/>
                    </a:lnTo>
                    <a:lnTo>
                      <a:pt x="1737" y="7951"/>
                    </a:lnTo>
                    <a:lnTo>
                      <a:pt x="1800" y="7972"/>
                    </a:lnTo>
                    <a:lnTo>
                      <a:pt x="1821" y="7889"/>
                    </a:lnTo>
                    <a:lnTo>
                      <a:pt x="1926" y="7868"/>
                    </a:lnTo>
                    <a:lnTo>
                      <a:pt x="2051" y="7742"/>
                    </a:lnTo>
                    <a:lnTo>
                      <a:pt x="2198" y="7763"/>
                    </a:lnTo>
                    <a:lnTo>
                      <a:pt x="2219" y="7721"/>
                    </a:lnTo>
                    <a:lnTo>
                      <a:pt x="2344" y="7721"/>
                    </a:lnTo>
                    <a:lnTo>
                      <a:pt x="2512" y="7763"/>
                    </a:lnTo>
                    <a:lnTo>
                      <a:pt x="2574" y="7742"/>
                    </a:lnTo>
                    <a:lnTo>
                      <a:pt x="2721" y="7742"/>
                    </a:lnTo>
                    <a:lnTo>
                      <a:pt x="2742" y="7679"/>
                    </a:lnTo>
                    <a:lnTo>
                      <a:pt x="2784" y="7638"/>
                    </a:lnTo>
                    <a:lnTo>
                      <a:pt x="2867" y="7596"/>
                    </a:lnTo>
                    <a:lnTo>
                      <a:pt x="2930" y="7638"/>
                    </a:lnTo>
                    <a:lnTo>
                      <a:pt x="2951" y="7533"/>
                    </a:lnTo>
                    <a:lnTo>
                      <a:pt x="3035" y="7470"/>
                    </a:lnTo>
                    <a:lnTo>
                      <a:pt x="3349" y="7470"/>
                    </a:lnTo>
                    <a:lnTo>
                      <a:pt x="3474" y="7554"/>
                    </a:lnTo>
                    <a:lnTo>
                      <a:pt x="3558" y="7533"/>
                    </a:lnTo>
                    <a:lnTo>
                      <a:pt x="3558" y="7470"/>
                    </a:lnTo>
                    <a:lnTo>
                      <a:pt x="3725" y="7449"/>
                    </a:lnTo>
                    <a:lnTo>
                      <a:pt x="3997" y="7533"/>
                    </a:lnTo>
                    <a:lnTo>
                      <a:pt x="4081" y="7575"/>
                    </a:lnTo>
                    <a:lnTo>
                      <a:pt x="4353" y="7638"/>
                    </a:lnTo>
                    <a:lnTo>
                      <a:pt x="4395" y="7596"/>
                    </a:lnTo>
                    <a:lnTo>
                      <a:pt x="4353" y="7533"/>
                    </a:lnTo>
                    <a:lnTo>
                      <a:pt x="4437" y="7449"/>
                    </a:lnTo>
                    <a:lnTo>
                      <a:pt x="4541" y="7449"/>
                    </a:lnTo>
                    <a:lnTo>
                      <a:pt x="4667" y="7491"/>
                    </a:lnTo>
                    <a:lnTo>
                      <a:pt x="4876" y="7491"/>
                    </a:lnTo>
                    <a:lnTo>
                      <a:pt x="4876" y="7470"/>
                    </a:lnTo>
                    <a:lnTo>
                      <a:pt x="4813" y="7387"/>
                    </a:lnTo>
                    <a:lnTo>
                      <a:pt x="4855" y="7303"/>
                    </a:lnTo>
                    <a:lnTo>
                      <a:pt x="5022" y="7240"/>
                    </a:lnTo>
                    <a:lnTo>
                      <a:pt x="5190" y="7240"/>
                    </a:lnTo>
                    <a:lnTo>
                      <a:pt x="5253" y="7303"/>
                    </a:lnTo>
                    <a:lnTo>
                      <a:pt x="5378" y="7303"/>
                    </a:lnTo>
                    <a:lnTo>
                      <a:pt x="5504" y="7219"/>
                    </a:lnTo>
                    <a:lnTo>
                      <a:pt x="5713" y="7156"/>
                    </a:lnTo>
                    <a:lnTo>
                      <a:pt x="5713" y="7135"/>
                    </a:lnTo>
                    <a:lnTo>
                      <a:pt x="5859" y="7073"/>
                    </a:lnTo>
                    <a:lnTo>
                      <a:pt x="5922" y="6968"/>
                    </a:lnTo>
                    <a:lnTo>
                      <a:pt x="6320" y="6717"/>
                    </a:lnTo>
                    <a:lnTo>
                      <a:pt x="6424" y="6612"/>
                    </a:lnTo>
                    <a:lnTo>
                      <a:pt x="6424" y="6591"/>
                    </a:lnTo>
                    <a:lnTo>
                      <a:pt x="6508" y="6591"/>
                    </a:lnTo>
                    <a:lnTo>
                      <a:pt x="7115" y="5985"/>
                    </a:lnTo>
                    <a:lnTo>
                      <a:pt x="7136" y="5922"/>
                    </a:lnTo>
                    <a:lnTo>
                      <a:pt x="7198" y="5922"/>
                    </a:lnTo>
                    <a:lnTo>
                      <a:pt x="7282" y="5796"/>
                    </a:lnTo>
                    <a:lnTo>
                      <a:pt x="7387" y="5755"/>
                    </a:lnTo>
                    <a:lnTo>
                      <a:pt x="7429" y="5587"/>
                    </a:lnTo>
                    <a:lnTo>
                      <a:pt x="7596" y="5399"/>
                    </a:lnTo>
                    <a:lnTo>
                      <a:pt x="7847" y="5022"/>
                    </a:lnTo>
                    <a:lnTo>
                      <a:pt x="7910" y="4834"/>
                    </a:lnTo>
                    <a:lnTo>
                      <a:pt x="8014" y="4834"/>
                    </a:lnTo>
                    <a:lnTo>
                      <a:pt x="8077" y="4708"/>
                    </a:lnTo>
                    <a:lnTo>
                      <a:pt x="8077" y="4646"/>
                    </a:lnTo>
                    <a:lnTo>
                      <a:pt x="8182" y="4520"/>
                    </a:lnTo>
                    <a:lnTo>
                      <a:pt x="8266" y="4394"/>
                    </a:lnTo>
                    <a:lnTo>
                      <a:pt x="8391" y="4311"/>
                    </a:lnTo>
                    <a:lnTo>
                      <a:pt x="8433" y="4227"/>
                    </a:lnTo>
                    <a:lnTo>
                      <a:pt x="8538" y="4185"/>
                    </a:lnTo>
                    <a:lnTo>
                      <a:pt x="8579" y="4122"/>
                    </a:lnTo>
                    <a:lnTo>
                      <a:pt x="8621" y="4122"/>
                    </a:lnTo>
                    <a:lnTo>
                      <a:pt x="8789" y="3934"/>
                    </a:lnTo>
                    <a:lnTo>
                      <a:pt x="8810" y="3830"/>
                    </a:lnTo>
                    <a:lnTo>
                      <a:pt x="8893" y="3725"/>
                    </a:lnTo>
                    <a:lnTo>
                      <a:pt x="8935" y="3516"/>
                    </a:lnTo>
                    <a:lnTo>
                      <a:pt x="9019" y="3348"/>
                    </a:lnTo>
                    <a:lnTo>
                      <a:pt x="9040" y="3160"/>
                    </a:lnTo>
                    <a:lnTo>
                      <a:pt x="9123" y="2951"/>
                    </a:lnTo>
                    <a:lnTo>
                      <a:pt x="9103" y="2951"/>
                    </a:lnTo>
                    <a:lnTo>
                      <a:pt x="9165" y="2846"/>
                    </a:lnTo>
                    <a:lnTo>
                      <a:pt x="9165" y="2825"/>
                    </a:lnTo>
                    <a:lnTo>
                      <a:pt x="9061" y="2825"/>
                    </a:lnTo>
                    <a:lnTo>
                      <a:pt x="8935" y="2762"/>
                    </a:lnTo>
                    <a:lnTo>
                      <a:pt x="8830" y="2762"/>
                    </a:lnTo>
                    <a:lnTo>
                      <a:pt x="8768" y="2825"/>
                    </a:lnTo>
                    <a:lnTo>
                      <a:pt x="8768" y="2909"/>
                    </a:lnTo>
                    <a:lnTo>
                      <a:pt x="8726" y="3014"/>
                    </a:lnTo>
                    <a:lnTo>
                      <a:pt x="8663" y="3034"/>
                    </a:lnTo>
                    <a:lnTo>
                      <a:pt x="8454" y="3034"/>
                    </a:lnTo>
                    <a:lnTo>
                      <a:pt x="8266" y="2930"/>
                    </a:lnTo>
                    <a:lnTo>
                      <a:pt x="8182" y="2804"/>
                    </a:lnTo>
                    <a:lnTo>
                      <a:pt x="8140" y="2742"/>
                    </a:lnTo>
                    <a:lnTo>
                      <a:pt x="8098" y="2658"/>
                    </a:lnTo>
                    <a:lnTo>
                      <a:pt x="8161" y="2532"/>
                    </a:lnTo>
                    <a:lnTo>
                      <a:pt x="8286" y="2281"/>
                    </a:lnTo>
                    <a:lnTo>
                      <a:pt x="8307" y="2177"/>
                    </a:lnTo>
                    <a:lnTo>
                      <a:pt x="8412" y="2114"/>
                    </a:lnTo>
                    <a:lnTo>
                      <a:pt x="8579" y="2197"/>
                    </a:lnTo>
                    <a:lnTo>
                      <a:pt x="8663" y="2260"/>
                    </a:lnTo>
                    <a:lnTo>
                      <a:pt x="8768" y="2323"/>
                    </a:lnTo>
                    <a:lnTo>
                      <a:pt x="8768" y="2135"/>
                    </a:lnTo>
                    <a:lnTo>
                      <a:pt x="8768" y="1988"/>
                    </a:lnTo>
                    <a:lnTo>
                      <a:pt x="8810" y="1800"/>
                    </a:lnTo>
                    <a:lnTo>
                      <a:pt x="8810" y="1361"/>
                    </a:lnTo>
                    <a:lnTo>
                      <a:pt x="8789" y="1214"/>
                    </a:lnTo>
                    <a:lnTo>
                      <a:pt x="8747" y="1109"/>
                    </a:lnTo>
                    <a:lnTo>
                      <a:pt x="8747" y="1005"/>
                    </a:lnTo>
                    <a:lnTo>
                      <a:pt x="8747" y="984"/>
                    </a:lnTo>
                    <a:lnTo>
                      <a:pt x="8747" y="733"/>
                    </a:lnTo>
                    <a:lnTo>
                      <a:pt x="8684" y="586"/>
                    </a:lnTo>
                    <a:lnTo>
                      <a:pt x="8642" y="440"/>
                    </a:lnTo>
                    <a:lnTo>
                      <a:pt x="8621" y="273"/>
                    </a:lnTo>
                    <a:lnTo>
                      <a:pt x="8517" y="168"/>
                    </a:lnTo>
                    <a:lnTo>
                      <a:pt x="8328" y="126"/>
                    </a:lnTo>
                    <a:lnTo>
                      <a:pt x="8182" y="147"/>
                    </a:lnTo>
                    <a:lnTo>
                      <a:pt x="8098" y="168"/>
                    </a:lnTo>
                    <a:lnTo>
                      <a:pt x="8056" y="147"/>
                    </a:lnTo>
                    <a:lnTo>
                      <a:pt x="7910" y="105"/>
                    </a:lnTo>
                    <a:lnTo>
                      <a:pt x="7847" y="105"/>
                    </a:lnTo>
                    <a:lnTo>
                      <a:pt x="7784" y="21"/>
                    </a:lnTo>
                    <a:lnTo>
                      <a:pt x="7659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29" name="Google Shape;2929;p60"/>
            <p:cNvSpPr/>
            <p:nvPr/>
          </p:nvSpPr>
          <p:spPr>
            <a:xfrm>
              <a:off x="2736350" y="2969700"/>
              <a:ext cx="39250" cy="12050"/>
            </a:xfrm>
            <a:custGeom>
              <a:rect b="b" l="l" r="r" t="t"/>
              <a:pathLst>
                <a:path extrusionOk="0" h="482" w="1570">
                  <a:moveTo>
                    <a:pt x="189" y="0"/>
                  </a:moveTo>
                  <a:lnTo>
                    <a:pt x="126" y="84"/>
                  </a:lnTo>
                  <a:lnTo>
                    <a:pt x="21" y="147"/>
                  </a:lnTo>
                  <a:lnTo>
                    <a:pt x="21" y="209"/>
                  </a:lnTo>
                  <a:lnTo>
                    <a:pt x="0" y="272"/>
                  </a:lnTo>
                  <a:lnTo>
                    <a:pt x="42" y="377"/>
                  </a:lnTo>
                  <a:lnTo>
                    <a:pt x="314" y="377"/>
                  </a:lnTo>
                  <a:lnTo>
                    <a:pt x="398" y="398"/>
                  </a:lnTo>
                  <a:lnTo>
                    <a:pt x="607" y="356"/>
                  </a:lnTo>
                  <a:lnTo>
                    <a:pt x="691" y="377"/>
                  </a:lnTo>
                  <a:lnTo>
                    <a:pt x="837" y="293"/>
                  </a:lnTo>
                  <a:cubicBezTo>
                    <a:pt x="1026" y="398"/>
                    <a:pt x="1235" y="356"/>
                    <a:pt x="1423" y="481"/>
                  </a:cubicBezTo>
                  <a:lnTo>
                    <a:pt x="1570" y="460"/>
                  </a:lnTo>
                  <a:lnTo>
                    <a:pt x="1528" y="398"/>
                  </a:lnTo>
                  <a:lnTo>
                    <a:pt x="1444" y="460"/>
                  </a:lnTo>
                  <a:lnTo>
                    <a:pt x="1444" y="440"/>
                  </a:lnTo>
                  <a:cubicBezTo>
                    <a:pt x="1360" y="377"/>
                    <a:pt x="1318" y="356"/>
                    <a:pt x="1235" y="335"/>
                  </a:cubicBezTo>
                  <a:lnTo>
                    <a:pt x="1277" y="293"/>
                  </a:lnTo>
                  <a:lnTo>
                    <a:pt x="1130" y="251"/>
                  </a:lnTo>
                  <a:lnTo>
                    <a:pt x="1046" y="335"/>
                  </a:lnTo>
                  <a:cubicBezTo>
                    <a:pt x="1005" y="335"/>
                    <a:pt x="942" y="335"/>
                    <a:pt x="921" y="293"/>
                  </a:cubicBezTo>
                  <a:lnTo>
                    <a:pt x="921" y="272"/>
                  </a:lnTo>
                  <a:lnTo>
                    <a:pt x="1046" y="147"/>
                  </a:lnTo>
                  <a:lnTo>
                    <a:pt x="942" y="105"/>
                  </a:lnTo>
                  <a:lnTo>
                    <a:pt x="921" y="42"/>
                  </a:lnTo>
                  <a:lnTo>
                    <a:pt x="837" y="0"/>
                  </a:lnTo>
                  <a:lnTo>
                    <a:pt x="607" y="42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0" name="Google Shape;2930;p60"/>
            <p:cNvSpPr/>
            <p:nvPr/>
          </p:nvSpPr>
          <p:spPr>
            <a:xfrm>
              <a:off x="2668350" y="2948250"/>
              <a:ext cx="55475" cy="36625"/>
            </a:xfrm>
            <a:custGeom>
              <a:rect b="b" l="l" r="r" t="t"/>
              <a:pathLst>
                <a:path extrusionOk="0" h="1465" w="2219">
                  <a:moveTo>
                    <a:pt x="481" y="0"/>
                  </a:moveTo>
                  <a:lnTo>
                    <a:pt x="293" y="42"/>
                  </a:lnTo>
                  <a:lnTo>
                    <a:pt x="230" y="147"/>
                  </a:lnTo>
                  <a:lnTo>
                    <a:pt x="230" y="209"/>
                  </a:lnTo>
                  <a:lnTo>
                    <a:pt x="189" y="314"/>
                  </a:lnTo>
                  <a:lnTo>
                    <a:pt x="230" y="398"/>
                  </a:lnTo>
                  <a:lnTo>
                    <a:pt x="189" y="523"/>
                  </a:lnTo>
                  <a:lnTo>
                    <a:pt x="105" y="586"/>
                  </a:lnTo>
                  <a:lnTo>
                    <a:pt x="84" y="607"/>
                  </a:lnTo>
                  <a:lnTo>
                    <a:pt x="126" y="733"/>
                  </a:lnTo>
                  <a:lnTo>
                    <a:pt x="126" y="837"/>
                  </a:lnTo>
                  <a:lnTo>
                    <a:pt x="126" y="900"/>
                  </a:lnTo>
                  <a:lnTo>
                    <a:pt x="0" y="1046"/>
                  </a:lnTo>
                  <a:lnTo>
                    <a:pt x="0" y="1109"/>
                  </a:lnTo>
                  <a:lnTo>
                    <a:pt x="63" y="1130"/>
                  </a:lnTo>
                  <a:lnTo>
                    <a:pt x="126" y="1256"/>
                  </a:lnTo>
                  <a:lnTo>
                    <a:pt x="84" y="1339"/>
                  </a:lnTo>
                  <a:lnTo>
                    <a:pt x="189" y="1402"/>
                  </a:lnTo>
                  <a:lnTo>
                    <a:pt x="230" y="1444"/>
                  </a:lnTo>
                  <a:lnTo>
                    <a:pt x="293" y="1465"/>
                  </a:lnTo>
                  <a:lnTo>
                    <a:pt x="377" y="1318"/>
                  </a:lnTo>
                  <a:lnTo>
                    <a:pt x="502" y="1130"/>
                  </a:lnTo>
                  <a:lnTo>
                    <a:pt x="502" y="1088"/>
                  </a:lnTo>
                  <a:lnTo>
                    <a:pt x="544" y="984"/>
                  </a:lnTo>
                  <a:lnTo>
                    <a:pt x="607" y="1046"/>
                  </a:lnTo>
                  <a:lnTo>
                    <a:pt x="691" y="1046"/>
                  </a:lnTo>
                  <a:lnTo>
                    <a:pt x="753" y="921"/>
                  </a:lnTo>
                  <a:lnTo>
                    <a:pt x="837" y="984"/>
                  </a:lnTo>
                  <a:lnTo>
                    <a:pt x="837" y="1088"/>
                  </a:lnTo>
                  <a:lnTo>
                    <a:pt x="921" y="1130"/>
                  </a:lnTo>
                  <a:lnTo>
                    <a:pt x="1067" y="1088"/>
                  </a:lnTo>
                  <a:lnTo>
                    <a:pt x="1235" y="942"/>
                  </a:lnTo>
                  <a:lnTo>
                    <a:pt x="1381" y="900"/>
                  </a:lnTo>
                  <a:lnTo>
                    <a:pt x="1569" y="921"/>
                  </a:lnTo>
                  <a:lnTo>
                    <a:pt x="1674" y="900"/>
                  </a:lnTo>
                  <a:lnTo>
                    <a:pt x="1758" y="942"/>
                  </a:lnTo>
                  <a:lnTo>
                    <a:pt x="1883" y="984"/>
                  </a:lnTo>
                  <a:lnTo>
                    <a:pt x="2072" y="1005"/>
                  </a:lnTo>
                  <a:lnTo>
                    <a:pt x="2093" y="921"/>
                  </a:lnTo>
                  <a:lnTo>
                    <a:pt x="2176" y="921"/>
                  </a:lnTo>
                  <a:lnTo>
                    <a:pt x="2218" y="816"/>
                  </a:lnTo>
                  <a:lnTo>
                    <a:pt x="2176" y="733"/>
                  </a:lnTo>
                  <a:lnTo>
                    <a:pt x="1946" y="607"/>
                  </a:lnTo>
                  <a:lnTo>
                    <a:pt x="1862" y="607"/>
                  </a:lnTo>
                  <a:lnTo>
                    <a:pt x="1695" y="565"/>
                  </a:lnTo>
                  <a:lnTo>
                    <a:pt x="1632" y="565"/>
                  </a:lnTo>
                  <a:lnTo>
                    <a:pt x="1465" y="502"/>
                  </a:lnTo>
                  <a:lnTo>
                    <a:pt x="1277" y="398"/>
                  </a:lnTo>
                  <a:lnTo>
                    <a:pt x="1172" y="398"/>
                  </a:lnTo>
                  <a:lnTo>
                    <a:pt x="1256" y="377"/>
                  </a:lnTo>
                  <a:lnTo>
                    <a:pt x="1423" y="419"/>
                  </a:lnTo>
                  <a:lnTo>
                    <a:pt x="1674" y="419"/>
                  </a:lnTo>
                  <a:lnTo>
                    <a:pt x="1779" y="398"/>
                  </a:lnTo>
                  <a:lnTo>
                    <a:pt x="1695" y="356"/>
                  </a:lnTo>
                  <a:lnTo>
                    <a:pt x="1632" y="356"/>
                  </a:lnTo>
                  <a:lnTo>
                    <a:pt x="1444" y="314"/>
                  </a:lnTo>
                  <a:lnTo>
                    <a:pt x="1360" y="147"/>
                  </a:lnTo>
                  <a:lnTo>
                    <a:pt x="1256" y="147"/>
                  </a:lnTo>
                  <a:lnTo>
                    <a:pt x="1214" y="168"/>
                  </a:lnTo>
                  <a:lnTo>
                    <a:pt x="1130" y="105"/>
                  </a:lnTo>
                  <a:lnTo>
                    <a:pt x="649" y="0"/>
                  </a:lnTo>
                  <a:lnTo>
                    <a:pt x="586" y="42"/>
                  </a:lnTo>
                  <a:lnTo>
                    <a:pt x="48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31" name="Google Shape;2931;p60"/>
            <p:cNvSpPr/>
            <p:nvPr/>
          </p:nvSpPr>
          <p:spPr>
            <a:xfrm>
              <a:off x="2980100" y="1451675"/>
              <a:ext cx="608375" cy="778925"/>
            </a:xfrm>
            <a:custGeom>
              <a:rect b="b" l="l" r="r" t="t"/>
              <a:pathLst>
                <a:path extrusionOk="0" h="31157" w="24335">
                  <a:moveTo>
                    <a:pt x="19167" y="16300"/>
                  </a:moveTo>
                  <a:lnTo>
                    <a:pt x="19161" y="16311"/>
                  </a:lnTo>
                  <a:lnTo>
                    <a:pt x="19167" y="16321"/>
                  </a:lnTo>
                  <a:lnTo>
                    <a:pt x="19167" y="16300"/>
                  </a:lnTo>
                  <a:close/>
                  <a:moveTo>
                    <a:pt x="16572" y="17849"/>
                  </a:moveTo>
                  <a:lnTo>
                    <a:pt x="16593" y="17870"/>
                  </a:lnTo>
                  <a:lnTo>
                    <a:pt x="16509" y="17870"/>
                  </a:lnTo>
                  <a:lnTo>
                    <a:pt x="16509" y="17849"/>
                  </a:lnTo>
                  <a:close/>
                  <a:moveTo>
                    <a:pt x="4771" y="22933"/>
                  </a:moveTo>
                  <a:lnTo>
                    <a:pt x="4813" y="22996"/>
                  </a:lnTo>
                  <a:lnTo>
                    <a:pt x="4792" y="23038"/>
                  </a:lnTo>
                  <a:lnTo>
                    <a:pt x="4750" y="23038"/>
                  </a:lnTo>
                  <a:lnTo>
                    <a:pt x="4688" y="23059"/>
                  </a:lnTo>
                  <a:lnTo>
                    <a:pt x="4709" y="23142"/>
                  </a:lnTo>
                  <a:lnTo>
                    <a:pt x="4792" y="23205"/>
                  </a:lnTo>
                  <a:lnTo>
                    <a:pt x="4960" y="23205"/>
                  </a:lnTo>
                  <a:lnTo>
                    <a:pt x="4981" y="23163"/>
                  </a:lnTo>
                  <a:lnTo>
                    <a:pt x="4960" y="23121"/>
                  </a:lnTo>
                  <a:lnTo>
                    <a:pt x="4960" y="23059"/>
                  </a:lnTo>
                  <a:lnTo>
                    <a:pt x="5001" y="23038"/>
                  </a:lnTo>
                  <a:lnTo>
                    <a:pt x="5127" y="23059"/>
                  </a:lnTo>
                  <a:lnTo>
                    <a:pt x="5169" y="23121"/>
                  </a:lnTo>
                  <a:lnTo>
                    <a:pt x="5106" y="23163"/>
                  </a:lnTo>
                  <a:lnTo>
                    <a:pt x="4960" y="23226"/>
                  </a:lnTo>
                  <a:lnTo>
                    <a:pt x="4750" y="23226"/>
                  </a:lnTo>
                  <a:lnTo>
                    <a:pt x="4750" y="23268"/>
                  </a:lnTo>
                  <a:lnTo>
                    <a:pt x="4855" y="23435"/>
                  </a:lnTo>
                  <a:lnTo>
                    <a:pt x="4981" y="23519"/>
                  </a:lnTo>
                  <a:lnTo>
                    <a:pt x="5064" y="23540"/>
                  </a:lnTo>
                  <a:lnTo>
                    <a:pt x="5085" y="23519"/>
                  </a:lnTo>
                  <a:lnTo>
                    <a:pt x="5190" y="23477"/>
                  </a:lnTo>
                  <a:lnTo>
                    <a:pt x="5211" y="23540"/>
                  </a:lnTo>
                  <a:lnTo>
                    <a:pt x="5190" y="23561"/>
                  </a:lnTo>
                  <a:lnTo>
                    <a:pt x="5127" y="23561"/>
                  </a:lnTo>
                  <a:lnTo>
                    <a:pt x="5064" y="23582"/>
                  </a:lnTo>
                  <a:lnTo>
                    <a:pt x="4897" y="23540"/>
                  </a:lnTo>
                  <a:lnTo>
                    <a:pt x="4771" y="23477"/>
                  </a:lnTo>
                  <a:lnTo>
                    <a:pt x="4646" y="23352"/>
                  </a:lnTo>
                  <a:lnTo>
                    <a:pt x="4541" y="23310"/>
                  </a:lnTo>
                  <a:lnTo>
                    <a:pt x="4436" y="23310"/>
                  </a:lnTo>
                  <a:lnTo>
                    <a:pt x="4332" y="23205"/>
                  </a:lnTo>
                  <a:lnTo>
                    <a:pt x="4185" y="23142"/>
                  </a:lnTo>
                  <a:lnTo>
                    <a:pt x="4164" y="23121"/>
                  </a:lnTo>
                  <a:lnTo>
                    <a:pt x="4081" y="23121"/>
                  </a:lnTo>
                  <a:lnTo>
                    <a:pt x="4018" y="23142"/>
                  </a:lnTo>
                  <a:lnTo>
                    <a:pt x="3913" y="23142"/>
                  </a:lnTo>
                  <a:lnTo>
                    <a:pt x="3892" y="23132"/>
                  </a:lnTo>
                  <a:lnTo>
                    <a:pt x="3892" y="23132"/>
                  </a:lnTo>
                  <a:lnTo>
                    <a:pt x="3913" y="23121"/>
                  </a:lnTo>
                  <a:lnTo>
                    <a:pt x="3976" y="23121"/>
                  </a:lnTo>
                  <a:lnTo>
                    <a:pt x="4123" y="23100"/>
                  </a:lnTo>
                  <a:lnTo>
                    <a:pt x="4164" y="23038"/>
                  </a:lnTo>
                  <a:lnTo>
                    <a:pt x="4185" y="23038"/>
                  </a:lnTo>
                  <a:lnTo>
                    <a:pt x="4185" y="23100"/>
                  </a:lnTo>
                  <a:lnTo>
                    <a:pt x="4248" y="23121"/>
                  </a:lnTo>
                  <a:lnTo>
                    <a:pt x="4332" y="23121"/>
                  </a:lnTo>
                  <a:lnTo>
                    <a:pt x="4436" y="23247"/>
                  </a:lnTo>
                  <a:lnTo>
                    <a:pt x="4478" y="23268"/>
                  </a:lnTo>
                  <a:lnTo>
                    <a:pt x="4562" y="23226"/>
                  </a:lnTo>
                  <a:lnTo>
                    <a:pt x="4604" y="23142"/>
                  </a:lnTo>
                  <a:lnTo>
                    <a:pt x="4604" y="23059"/>
                  </a:lnTo>
                  <a:lnTo>
                    <a:pt x="4583" y="23017"/>
                  </a:lnTo>
                  <a:lnTo>
                    <a:pt x="4583" y="22954"/>
                  </a:lnTo>
                  <a:lnTo>
                    <a:pt x="4688" y="22954"/>
                  </a:lnTo>
                  <a:lnTo>
                    <a:pt x="4709" y="22933"/>
                  </a:lnTo>
                  <a:close/>
                  <a:moveTo>
                    <a:pt x="4269" y="25193"/>
                  </a:moveTo>
                  <a:lnTo>
                    <a:pt x="4290" y="25277"/>
                  </a:lnTo>
                  <a:lnTo>
                    <a:pt x="4395" y="25297"/>
                  </a:lnTo>
                  <a:lnTo>
                    <a:pt x="4436" y="25339"/>
                  </a:lnTo>
                  <a:lnTo>
                    <a:pt x="4353" y="25339"/>
                  </a:lnTo>
                  <a:lnTo>
                    <a:pt x="4290" y="25318"/>
                  </a:lnTo>
                  <a:lnTo>
                    <a:pt x="4123" y="25318"/>
                  </a:lnTo>
                  <a:lnTo>
                    <a:pt x="4060" y="25381"/>
                  </a:lnTo>
                  <a:lnTo>
                    <a:pt x="4039" y="25318"/>
                  </a:lnTo>
                  <a:lnTo>
                    <a:pt x="3976" y="25339"/>
                  </a:lnTo>
                  <a:lnTo>
                    <a:pt x="3955" y="25444"/>
                  </a:lnTo>
                  <a:lnTo>
                    <a:pt x="3913" y="25486"/>
                  </a:lnTo>
                  <a:lnTo>
                    <a:pt x="3851" y="25528"/>
                  </a:lnTo>
                  <a:lnTo>
                    <a:pt x="3725" y="25549"/>
                  </a:lnTo>
                  <a:lnTo>
                    <a:pt x="3641" y="25611"/>
                  </a:lnTo>
                  <a:lnTo>
                    <a:pt x="3725" y="25528"/>
                  </a:lnTo>
                  <a:lnTo>
                    <a:pt x="3830" y="25507"/>
                  </a:lnTo>
                  <a:lnTo>
                    <a:pt x="3872" y="25444"/>
                  </a:lnTo>
                  <a:lnTo>
                    <a:pt x="3913" y="25381"/>
                  </a:lnTo>
                  <a:lnTo>
                    <a:pt x="3955" y="25318"/>
                  </a:lnTo>
                  <a:lnTo>
                    <a:pt x="4018" y="25318"/>
                  </a:lnTo>
                  <a:lnTo>
                    <a:pt x="4227" y="25193"/>
                  </a:lnTo>
                  <a:close/>
                  <a:moveTo>
                    <a:pt x="16614" y="1"/>
                  </a:moveTo>
                  <a:lnTo>
                    <a:pt x="16530" y="22"/>
                  </a:lnTo>
                  <a:lnTo>
                    <a:pt x="16489" y="84"/>
                  </a:lnTo>
                  <a:lnTo>
                    <a:pt x="16489" y="168"/>
                  </a:lnTo>
                  <a:lnTo>
                    <a:pt x="16509" y="273"/>
                  </a:lnTo>
                  <a:lnTo>
                    <a:pt x="16509" y="336"/>
                  </a:lnTo>
                  <a:lnTo>
                    <a:pt x="16468" y="398"/>
                  </a:lnTo>
                  <a:lnTo>
                    <a:pt x="16405" y="336"/>
                  </a:lnTo>
                  <a:lnTo>
                    <a:pt x="16384" y="210"/>
                  </a:lnTo>
                  <a:lnTo>
                    <a:pt x="16321" y="126"/>
                  </a:lnTo>
                  <a:lnTo>
                    <a:pt x="16279" y="126"/>
                  </a:lnTo>
                  <a:lnTo>
                    <a:pt x="16216" y="84"/>
                  </a:lnTo>
                  <a:lnTo>
                    <a:pt x="16175" y="64"/>
                  </a:lnTo>
                  <a:lnTo>
                    <a:pt x="16154" y="105"/>
                  </a:lnTo>
                  <a:lnTo>
                    <a:pt x="16112" y="210"/>
                  </a:lnTo>
                  <a:lnTo>
                    <a:pt x="16070" y="273"/>
                  </a:lnTo>
                  <a:lnTo>
                    <a:pt x="15986" y="231"/>
                  </a:lnTo>
                  <a:lnTo>
                    <a:pt x="15903" y="273"/>
                  </a:lnTo>
                  <a:lnTo>
                    <a:pt x="15882" y="377"/>
                  </a:lnTo>
                  <a:lnTo>
                    <a:pt x="15924" y="440"/>
                  </a:lnTo>
                  <a:lnTo>
                    <a:pt x="15965" y="503"/>
                  </a:lnTo>
                  <a:lnTo>
                    <a:pt x="15882" y="587"/>
                  </a:lnTo>
                  <a:lnTo>
                    <a:pt x="15777" y="712"/>
                  </a:lnTo>
                  <a:lnTo>
                    <a:pt x="15777" y="754"/>
                  </a:lnTo>
                  <a:lnTo>
                    <a:pt x="15861" y="796"/>
                  </a:lnTo>
                  <a:lnTo>
                    <a:pt x="15882" y="838"/>
                  </a:lnTo>
                  <a:lnTo>
                    <a:pt x="15840" y="901"/>
                  </a:lnTo>
                  <a:lnTo>
                    <a:pt x="15777" y="901"/>
                  </a:lnTo>
                  <a:lnTo>
                    <a:pt x="15631" y="817"/>
                  </a:lnTo>
                  <a:lnTo>
                    <a:pt x="15421" y="817"/>
                  </a:lnTo>
                  <a:lnTo>
                    <a:pt x="15380" y="963"/>
                  </a:lnTo>
                  <a:lnTo>
                    <a:pt x="15421" y="1131"/>
                  </a:lnTo>
                  <a:lnTo>
                    <a:pt x="15484" y="1277"/>
                  </a:lnTo>
                  <a:lnTo>
                    <a:pt x="15631" y="1340"/>
                  </a:lnTo>
                  <a:lnTo>
                    <a:pt x="15672" y="1382"/>
                  </a:lnTo>
                  <a:lnTo>
                    <a:pt x="15672" y="1445"/>
                  </a:lnTo>
                  <a:lnTo>
                    <a:pt x="15547" y="1403"/>
                  </a:lnTo>
                  <a:lnTo>
                    <a:pt x="15421" y="1340"/>
                  </a:lnTo>
                  <a:lnTo>
                    <a:pt x="15317" y="1152"/>
                  </a:lnTo>
                  <a:lnTo>
                    <a:pt x="15128" y="1026"/>
                  </a:lnTo>
                  <a:lnTo>
                    <a:pt x="15045" y="963"/>
                  </a:lnTo>
                  <a:lnTo>
                    <a:pt x="15024" y="1026"/>
                  </a:lnTo>
                  <a:lnTo>
                    <a:pt x="15045" y="1068"/>
                  </a:lnTo>
                  <a:lnTo>
                    <a:pt x="15045" y="1173"/>
                  </a:lnTo>
                  <a:lnTo>
                    <a:pt x="15066" y="1256"/>
                  </a:lnTo>
                  <a:lnTo>
                    <a:pt x="15128" y="1340"/>
                  </a:lnTo>
                  <a:lnTo>
                    <a:pt x="15128" y="1465"/>
                  </a:lnTo>
                  <a:lnTo>
                    <a:pt x="15045" y="1549"/>
                  </a:lnTo>
                  <a:lnTo>
                    <a:pt x="15045" y="1382"/>
                  </a:lnTo>
                  <a:lnTo>
                    <a:pt x="15003" y="1256"/>
                  </a:lnTo>
                  <a:lnTo>
                    <a:pt x="14919" y="1110"/>
                  </a:lnTo>
                  <a:lnTo>
                    <a:pt x="14919" y="1026"/>
                  </a:lnTo>
                  <a:lnTo>
                    <a:pt x="14836" y="921"/>
                  </a:lnTo>
                  <a:lnTo>
                    <a:pt x="14731" y="859"/>
                  </a:lnTo>
                  <a:lnTo>
                    <a:pt x="14647" y="984"/>
                  </a:lnTo>
                  <a:lnTo>
                    <a:pt x="14605" y="1068"/>
                  </a:lnTo>
                  <a:lnTo>
                    <a:pt x="14543" y="984"/>
                  </a:lnTo>
                  <a:lnTo>
                    <a:pt x="14605" y="921"/>
                  </a:lnTo>
                  <a:lnTo>
                    <a:pt x="14605" y="859"/>
                  </a:lnTo>
                  <a:lnTo>
                    <a:pt x="14522" y="817"/>
                  </a:lnTo>
                  <a:lnTo>
                    <a:pt x="14501" y="733"/>
                  </a:lnTo>
                  <a:lnTo>
                    <a:pt x="14480" y="691"/>
                  </a:lnTo>
                  <a:lnTo>
                    <a:pt x="14375" y="691"/>
                  </a:lnTo>
                  <a:lnTo>
                    <a:pt x="14292" y="733"/>
                  </a:lnTo>
                  <a:lnTo>
                    <a:pt x="14271" y="712"/>
                  </a:lnTo>
                  <a:lnTo>
                    <a:pt x="14292" y="628"/>
                  </a:lnTo>
                  <a:lnTo>
                    <a:pt x="14375" y="545"/>
                  </a:lnTo>
                  <a:lnTo>
                    <a:pt x="14271" y="566"/>
                  </a:lnTo>
                  <a:lnTo>
                    <a:pt x="14166" y="670"/>
                  </a:lnTo>
                  <a:lnTo>
                    <a:pt x="14124" y="754"/>
                  </a:lnTo>
                  <a:lnTo>
                    <a:pt x="14020" y="817"/>
                  </a:lnTo>
                  <a:lnTo>
                    <a:pt x="13957" y="838"/>
                  </a:lnTo>
                  <a:lnTo>
                    <a:pt x="13852" y="984"/>
                  </a:lnTo>
                  <a:lnTo>
                    <a:pt x="13810" y="984"/>
                  </a:lnTo>
                  <a:lnTo>
                    <a:pt x="13768" y="880"/>
                  </a:lnTo>
                  <a:lnTo>
                    <a:pt x="13685" y="817"/>
                  </a:lnTo>
                  <a:lnTo>
                    <a:pt x="13643" y="817"/>
                  </a:lnTo>
                  <a:lnTo>
                    <a:pt x="13601" y="880"/>
                  </a:lnTo>
                  <a:lnTo>
                    <a:pt x="13580" y="963"/>
                  </a:lnTo>
                  <a:lnTo>
                    <a:pt x="13601" y="1089"/>
                  </a:lnTo>
                  <a:lnTo>
                    <a:pt x="13768" y="1193"/>
                  </a:lnTo>
                  <a:lnTo>
                    <a:pt x="13768" y="1256"/>
                  </a:lnTo>
                  <a:lnTo>
                    <a:pt x="13685" y="1256"/>
                  </a:lnTo>
                  <a:lnTo>
                    <a:pt x="13643" y="1382"/>
                  </a:lnTo>
                  <a:lnTo>
                    <a:pt x="13643" y="1507"/>
                  </a:lnTo>
                  <a:lnTo>
                    <a:pt x="13768" y="1591"/>
                  </a:lnTo>
                  <a:lnTo>
                    <a:pt x="13852" y="1570"/>
                  </a:lnTo>
                  <a:lnTo>
                    <a:pt x="13915" y="1507"/>
                  </a:lnTo>
                  <a:lnTo>
                    <a:pt x="14103" y="1507"/>
                  </a:lnTo>
                  <a:lnTo>
                    <a:pt x="14229" y="1675"/>
                  </a:lnTo>
                  <a:lnTo>
                    <a:pt x="14333" y="1717"/>
                  </a:lnTo>
                  <a:lnTo>
                    <a:pt x="14396" y="1800"/>
                  </a:lnTo>
                  <a:lnTo>
                    <a:pt x="14375" y="1863"/>
                  </a:lnTo>
                  <a:lnTo>
                    <a:pt x="14375" y="1926"/>
                  </a:lnTo>
                  <a:lnTo>
                    <a:pt x="14396" y="2072"/>
                  </a:lnTo>
                  <a:lnTo>
                    <a:pt x="14333" y="2219"/>
                  </a:lnTo>
                  <a:lnTo>
                    <a:pt x="14333" y="2302"/>
                  </a:lnTo>
                  <a:lnTo>
                    <a:pt x="14417" y="2407"/>
                  </a:lnTo>
                  <a:lnTo>
                    <a:pt x="14417" y="2533"/>
                  </a:lnTo>
                  <a:lnTo>
                    <a:pt x="14438" y="2616"/>
                  </a:lnTo>
                  <a:lnTo>
                    <a:pt x="14543" y="2700"/>
                  </a:lnTo>
                  <a:lnTo>
                    <a:pt x="14626" y="2700"/>
                  </a:lnTo>
                  <a:lnTo>
                    <a:pt x="14710" y="2784"/>
                  </a:lnTo>
                  <a:lnTo>
                    <a:pt x="14836" y="2846"/>
                  </a:lnTo>
                  <a:lnTo>
                    <a:pt x="14836" y="2909"/>
                  </a:lnTo>
                  <a:lnTo>
                    <a:pt x="14856" y="2993"/>
                  </a:lnTo>
                  <a:lnTo>
                    <a:pt x="14731" y="2888"/>
                  </a:lnTo>
                  <a:lnTo>
                    <a:pt x="14584" y="2805"/>
                  </a:lnTo>
                  <a:lnTo>
                    <a:pt x="14417" y="2805"/>
                  </a:lnTo>
                  <a:lnTo>
                    <a:pt x="14333" y="2742"/>
                  </a:lnTo>
                  <a:lnTo>
                    <a:pt x="14312" y="2679"/>
                  </a:lnTo>
                  <a:lnTo>
                    <a:pt x="14312" y="2533"/>
                  </a:lnTo>
                  <a:lnTo>
                    <a:pt x="14271" y="2323"/>
                  </a:lnTo>
                  <a:lnTo>
                    <a:pt x="14312" y="2219"/>
                  </a:lnTo>
                  <a:lnTo>
                    <a:pt x="14312" y="2114"/>
                  </a:lnTo>
                  <a:lnTo>
                    <a:pt x="14208" y="2009"/>
                  </a:lnTo>
                  <a:lnTo>
                    <a:pt x="14208" y="1926"/>
                  </a:lnTo>
                  <a:lnTo>
                    <a:pt x="14166" y="1779"/>
                  </a:lnTo>
                  <a:lnTo>
                    <a:pt x="14103" y="1737"/>
                  </a:lnTo>
                  <a:lnTo>
                    <a:pt x="14020" y="1696"/>
                  </a:lnTo>
                  <a:lnTo>
                    <a:pt x="13957" y="1654"/>
                  </a:lnTo>
                  <a:lnTo>
                    <a:pt x="13852" y="1633"/>
                  </a:lnTo>
                  <a:lnTo>
                    <a:pt x="13748" y="1675"/>
                  </a:lnTo>
                  <a:lnTo>
                    <a:pt x="13601" y="1696"/>
                  </a:lnTo>
                  <a:lnTo>
                    <a:pt x="13538" y="1675"/>
                  </a:lnTo>
                  <a:lnTo>
                    <a:pt x="13476" y="1675"/>
                  </a:lnTo>
                  <a:lnTo>
                    <a:pt x="13434" y="1863"/>
                  </a:lnTo>
                  <a:lnTo>
                    <a:pt x="13476" y="1905"/>
                  </a:lnTo>
                  <a:lnTo>
                    <a:pt x="13476" y="2009"/>
                  </a:lnTo>
                  <a:lnTo>
                    <a:pt x="13434" y="2072"/>
                  </a:lnTo>
                  <a:lnTo>
                    <a:pt x="13266" y="1989"/>
                  </a:lnTo>
                  <a:lnTo>
                    <a:pt x="13078" y="1779"/>
                  </a:lnTo>
                  <a:lnTo>
                    <a:pt x="13036" y="1779"/>
                  </a:lnTo>
                  <a:lnTo>
                    <a:pt x="12973" y="1821"/>
                  </a:lnTo>
                  <a:lnTo>
                    <a:pt x="12931" y="1821"/>
                  </a:lnTo>
                  <a:lnTo>
                    <a:pt x="12869" y="1758"/>
                  </a:lnTo>
                  <a:lnTo>
                    <a:pt x="12701" y="1717"/>
                  </a:lnTo>
                  <a:lnTo>
                    <a:pt x="12639" y="1779"/>
                  </a:lnTo>
                  <a:lnTo>
                    <a:pt x="12639" y="1884"/>
                  </a:lnTo>
                  <a:lnTo>
                    <a:pt x="12701" y="2009"/>
                  </a:lnTo>
                  <a:lnTo>
                    <a:pt x="12639" y="2093"/>
                  </a:lnTo>
                  <a:lnTo>
                    <a:pt x="12701" y="2198"/>
                  </a:lnTo>
                  <a:lnTo>
                    <a:pt x="12743" y="2344"/>
                  </a:lnTo>
                  <a:lnTo>
                    <a:pt x="12722" y="2491"/>
                  </a:lnTo>
                  <a:lnTo>
                    <a:pt x="12743" y="2533"/>
                  </a:lnTo>
                  <a:lnTo>
                    <a:pt x="12764" y="2700"/>
                  </a:lnTo>
                  <a:lnTo>
                    <a:pt x="12743" y="2742"/>
                  </a:lnTo>
                  <a:lnTo>
                    <a:pt x="12743" y="2846"/>
                  </a:lnTo>
                  <a:lnTo>
                    <a:pt x="12827" y="3014"/>
                  </a:lnTo>
                  <a:lnTo>
                    <a:pt x="12848" y="3118"/>
                  </a:lnTo>
                  <a:lnTo>
                    <a:pt x="12827" y="3265"/>
                  </a:lnTo>
                  <a:lnTo>
                    <a:pt x="12827" y="3349"/>
                  </a:lnTo>
                  <a:lnTo>
                    <a:pt x="12911" y="3453"/>
                  </a:lnTo>
                  <a:lnTo>
                    <a:pt x="12931" y="3579"/>
                  </a:lnTo>
                  <a:lnTo>
                    <a:pt x="12931" y="3662"/>
                  </a:lnTo>
                  <a:lnTo>
                    <a:pt x="13057" y="3767"/>
                  </a:lnTo>
                  <a:lnTo>
                    <a:pt x="13120" y="3851"/>
                  </a:lnTo>
                  <a:lnTo>
                    <a:pt x="13120" y="3955"/>
                  </a:lnTo>
                  <a:lnTo>
                    <a:pt x="13162" y="3997"/>
                  </a:lnTo>
                  <a:lnTo>
                    <a:pt x="13245" y="3997"/>
                  </a:lnTo>
                  <a:lnTo>
                    <a:pt x="13245" y="4060"/>
                  </a:lnTo>
                  <a:lnTo>
                    <a:pt x="13266" y="4123"/>
                  </a:lnTo>
                  <a:lnTo>
                    <a:pt x="13371" y="4186"/>
                  </a:lnTo>
                  <a:lnTo>
                    <a:pt x="13392" y="4206"/>
                  </a:lnTo>
                  <a:lnTo>
                    <a:pt x="13371" y="4227"/>
                  </a:lnTo>
                  <a:lnTo>
                    <a:pt x="13266" y="4227"/>
                  </a:lnTo>
                  <a:lnTo>
                    <a:pt x="13224" y="4206"/>
                  </a:lnTo>
                  <a:lnTo>
                    <a:pt x="13141" y="4206"/>
                  </a:lnTo>
                  <a:lnTo>
                    <a:pt x="13078" y="4165"/>
                  </a:lnTo>
                  <a:lnTo>
                    <a:pt x="13078" y="4081"/>
                  </a:lnTo>
                  <a:lnTo>
                    <a:pt x="13057" y="4018"/>
                  </a:lnTo>
                  <a:lnTo>
                    <a:pt x="12973" y="3997"/>
                  </a:lnTo>
                  <a:lnTo>
                    <a:pt x="12911" y="4018"/>
                  </a:lnTo>
                  <a:lnTo>
                    <a:pt x="12848" y="4018"/>
                  </a:lnTo>
                  <a:lnTo>
                    <a:pt x="12827" y="3976"/>
                  </a:lnTo>
                  <a:lnTo>
                    <a:pt x="12827" y="3872"/>
                  </a:lnTo>
                  <a:lnTo>
                    <a:pt x="12806" y="3851"/>
                  </a:lnTo>
                  <a:lnTo>
                    <a:pt x="12743" y="3893"/>
                  </a:lnTo>
                  <a:lnTo>
                    <a:pt x="12659" y="4060"/>
                  </a:lnTo>
                  <a:lnTo>
                    <a:pt x="12534" y="4102"/>
                  </a:lnTo>
                  <a:lnTo>
                    <a:pt x="12450" y="4102"/>
                  </a:lnTo>
                  <a:lnTo>
                    <a:pt x="12325" y="3997"/>
                  </a:lnTo>
                  <a:lnTo>
                    <a:pt x="12220" y="3997"/>
                  </a:lnTo>
                  <a:lnTo>
                    <a:pt x="12178" y="3914"/>
                  </a:lnTo>
                  <a:lnTo>
                    <a:pt x="12178" y="3809"/>
                  </a:lnTo>
                  <a:lnTo>
                    <a:pt x="12199" y="3683"/>
                  </a:lnTo>
                  <a:lnTo>
                    <a:pt x="12115" y="3495"/>
                  </a:lnTo>
                  <a:lnTo>
                    <a:pt x="12074" y="3453"/>
                  </a:lnTo>
                  <a:lnTo>
                    <a:pt x="12032" y="3328"/>
                  </a:lnTo>
                  <a:lnTo>
                    <a:pt x="12032" y="3244"/>
                  </a:lnTo>
                  <a:lnTo>
                    <a:pt x="12095" y="3181"/>
                  </a:lnTo>
                  <a:lnTo>
                    <a:pt x="12115" y="3139"/>
                  </a:lnTo>
                  <a:lnTo>
                    <a:pt x="12095" y="2867"/>
                  </a:lnTo>
                  <a:lnTo>
                    <a:pt x="12011" y="2742"/>
                  </a:lnTo>
                  <a:lnTo>
                    <a:pt x="11906" y="2595"/>
                  </a:lnTo>
                  <a:lnTo>
                    <a:pt x="11906" y="2491"/>
                  </a:lnTo>
                  <a:lnTo>
                    <a:pt x="11802" y="2240"/>
                  </a:lnTo>
                  <a:lnTo>
                    <a:pt x="11760" y="2135"/>
                  </a:lnTo>
                  <a:lnTo>
                    <a:pt x="11676" y="2093"/>
                  </a:lnTo>
                  <a:lnTo>
                    <a:pt x="11655" y="2009"/>
                  </a:lnTo>
                  <a:lnTo>
                    <a:pt x="11571" y="1989"/>
                  </a:lnTo>
                  <a:lnTo>
                    <a:pt x="11467" y="1968"/>
                  </a:lnTo>
                  <a:lnTo>
                    <a:pt x="11383" y="1905"/>
                  </a:lnTo>
                  <a:lnTo>
                    <a:pt x="11279" y="1926"/>
                  </a:lnTo>
                  <a:lnTo>
                    <a:pt x="11237" y="1989"/>
                  </a:lnTo>
                  <a:lnTo>
                    <a:pt x="11237" y="2114"/>
                  </a:lnTo>
                  <a:lnTo>
                    <a:pt x="11195" y="2177"/>
                  </a:lnTo>
                  <a:lnTo>
                    <a:pt x="11237" y="2240"/>
                  </a:lnTo>
                  <a:lnTo>
                    <a:pt x="11195" y="2323"/>
                  </a:lnTo>
                  <a:lnTo>
                    <a:pt x="11132" y="2533"/>
                  </a:lnTo>
                  <a:lnTo>
                    <a:pt x="11132" y="2658"/>
                  </a:lnTo>
                  <a:lnTo>
                    <a:pt x="11153" y="2825"/>
                  </a:lnTo>
                  <a:lnTo>
                    <a:pt x="11195" y="2867"/>
                  </a:lnTo>
                  <a:lnTo>
                    <a:pt x="11174" y="3035"/>
                  </a:lnTo>
                  <a:lnTo>
                    <a:pt x="11132" y="3181"/>
                  </a:lnTo>
                  <a:lnTo>
                    <a:pt x="11153" y="3286"/>
                  </a:lnTo>
                  <a:lnTo>
                    <a:pt x="11153" y="3495"/>
                  </a:lnTo>
                  <a:lnTo>
                    <a:pt x="11090" y="3537"/>
                  </a:lnTo>
                  <a:lnTo>
                    <a:pt x="11048" y="3474"/>
                  </a:lnTo>
                  <a:lnTo>
                    <a:pt x="10986" y="3453"/>
                  </a:lnTo>
                  <a:lnTo>
                    <a:pt x="10944" y="3495"/>
                  </a:lnTo>
                  <a:lnTo>
                    <a:pt x="10860" y="3474"/>
                  </a:lnTo>
                  <a:lnTo>
                    <a:pt x="10839" y="3453"/>
                  </a:lnTo>
                  <a:lnTo>
                    <a:pt x="10755" y="3432"/>
                  </a:lnTo>
                  <a:lnTo>
                    <a:pt x="10630" y="3390"/>
                  </a:lnTo>
                  <a:lnTo>
                    <a:pt x="10546" y="3328"/>
                  </a:lnTo>
                  <a:lnTo>
                    <a:pt x="10504" y="3328"/>
                  </a:lnTo>
                  <a:lnTo>
                    <a:pt x="10462" y="3349"/>
                  </a:lnTo>
                  <a:lnTo>
                    <a:pt x="10504" y="3432"/>
                  </a:lnTo>
                  <a:lnTo>
                    <a:pt x="10567" y="3495"/>
                  </a:lnTo>
                  <a:lnTo>
                    <a:pt x="10567" y="3558"/>
                  </a:lnTo>
                  <a:lnTo>
                    <a:pt x="10546" y="3600"/>
                  </a:lnTo>
                  <a:lnTo>
                    <a:pt x="10525" y="3662"/>
                  </a:lnTo>
                  <a:lnTo>
                    <a:pt x="10462" y="3662"/>
                  </a:lnTo>
                  <a:lnTo>
                    <a:pt x="10442" y="3641"/>
                  </a:lnTo>
                  <a:lnTo>
                    <a:pt x="10358" y="3641"/>
                  </a:lnTo>
                  <a:lnTo>
                    <a:pt x="10316" y="3579"/>
                  </a:lnTo>
                  <a:lnTo>
                    <a:pt x="10316" y="3432"/>
                  </a:lnTo>
                  <a:lnTo>
                    <a:pt x="10232" y="3286"/>
                  </a:lnTo>
                  <a:lnTo>
                    <a:pt x="10211" y="3160"/>
                  </a:lnTo>
                  <a:lnTo>
                    <a:pt x="10190" y="3056"/>
                  </a:lnTo>
                  <a:lnTo>
                    <a:pt x="10107" y="2972"/>
                  </a:lnTo>
                  <a:lnTo>
                    <a:pt x="10107" y="2909"/>
                  </a:lnTo>
                  <a:lnTo>
                    <a:pt x="10044" y="2825"/>
                  </a:lnTo>
                  <a:lnTo>
                    <a:pt x="9981" y="2909"/>
                  </a:lnTo>
                  <a:lnTo>
                    <a:pt x="10023" y="2993"/>
                  </a:lnTo>
                  <a:lnTo>
                    <a:pt x="9981" y="3035"/>
                  </a:lnTo>
                  <a:lnTo>
                    <a:pt x="9981" y="3118"/>
                  </a:lnTo>
                  <a:lnTo>
                    <a:pt x="9939" y="3202"/>
                  </a:lnTo>
                  <a:lnTo>
                    <a:pt x="9898" y="3244"/>
                  </a:lnTo>
                  <a:lnTo>
                    <a:pt x="9814" y="3265"/>
                  </a:lnTo>
                  <a:lnTo>
                    <a:pt x="9772" y="3369"/>
                  </a:lnTo>
                  <a:lnTo>
                    <a:pt x="9667" y="3537"/>
                  </a:lnTo>
                  <a:lnTo>
                    <a:pt x="9584" y="3621"/>
                  </a:lnTo>
                  <a:lnTo>
                    <a:pt x="9584" y="3662"/>
                  </a:lnTo>
                  <a:lnTo>
                    <a:pt x="9521" y="3725"/>
                  </a:lnTo>
                  <a:lnTo>
                    <a:pt x="9458" y="3851"/>
                  </a:lnTo>
                  <a:lnTo>
                    <a:pt x="9395" y="3851"/>
                  </a:lnTo>
                  <a:lnTo>
                    <a:pt x="9374" y="3788"/>
                  </a:lnTo>
                  <a:lnTo>
                    <a:pt x="9395" y="3683"/>
                  </a:lnTo>
                  <a:lnTo>
                    <a:pt x="9479" y="3579"/>
                  </a:lnTo>
                  <a:lnTo>
                    <a:pt x="9500" y="3474"/>
                  </a:lnTo>
                  <a:lnTo>
                    <a:pt x="9563" y="3432"/>
                  </a:lnTo>
                  <a:lnTo>
                    <a:pt x="9667" y="3369"/>
                  </a:lnTo>
                  <a:lnTo>
                    <a:pt x="9709" y="3244"/>
                  </a:lnTo>
                  <a:lnTo>
                    <a:pt x="9793" y="3160"/>
                  </a:lnTo>
                  <a:lnTo>
                    <a:pt x="9814" y="3077"/>
                  </a:lnTo>
                  <a:lnTo>
                    <a:pt x="9814" y="3035"/>
                  </a:lnTo>
                  <a:lnTo>
                    <a:pt x="9772" y="2993"/>
                  </a:lnTo>
                  <a:lnTo>
                    <a:pt x="9793" y="2930"/>
                  </a:lnTo>
                  <a:lnTo>
                    <a:pt x="9877" y="2909"/>
                  </a:lnTo>
                  <a:lnTo>
                    <a:pt x="9898" y="2825"/>
                  </a:lnTo>
                  <a:lnTo>
                    <a:pt x="9898" y="2742"/>
                  </a:lnTo>
                  <a:lnTo>
                    <a:pt x="9939" y="2637"/>
                  </a:lnTo>
                  <a:lnTo>
                    <a:pt x="10023" y="2470"/>
                  </a:lnTo>
                  <a:lnTo>
                    <a:pt x="10023" y="2365"/>
                  </a:lnTo>
                  <a:lnTo>
                    <a:pt x="10086" y="2198"/>
                  </a:lnTo>
                  <a:lnTo>
                    <a:pt x="10107" y="1947"/>
                  </a:lnTo>
                  <a:lnTo>
                    <a:pt x="10086" y="1863"/>
                  </a:lnTo>
                  <a:lnTo>
                    <a:pt x="9918" y="1842"/>
                  </a:lnTo>
                  <a:lnTo>
                    <a:pt x="9814" y="1863"/>
                  </a:lnTo>
                  <a:lnTo>
                    <a:pt x="9709" y="1947"/>
                  </a:lnTo>
                  <a:lnTo>
                    <a:pt x="9605" y="1884"/>
                  </a:lnTo>
                  <a:lnTo>
                    <a:pt x="9521" y="1863"/>
                  </a:lnTo>
                  <a:lnTo>
                    <a:pt x="9479" y="1884"/>
                  </a:lnTo>
                  <a:lnTo>
                    <a:pt x="9500" y="1968"/>
                  </a:lnTo>
                  <a:lnTo>
                    <a:pt x="9584" y="2051"/>
                  </a:lnTo>
                  <a:lnTo>
                    <a:pt x="9584" y="2198"/>
                  </a:lnTo>
                  <a:lnTo>
                    <a:pt x="9563" y="2281"/>
                  </a:lnTo>
                  <a:lnTo>
                    <a:pt x="9500" y="2219"/>
                  </a:lnTo>
                  <a:lnTo>
                    <a:pt x="9479" y="2093"/>
                  </a:lnTo>
                  <a:lnTo>
                    <a:pt x="9395" y="2009"/>
                  </a:lnTo>
                  <a:lnTo>
                    <a:pt x="9312" y="1989"/>
                  </a:lnTo>
                  <a:lnTo>
                    <a:pt x="9165" y="2114"/>
                  </a:lnTo>
                  <a:lnTo>
                    <a:pt x="9165" y="2219"/>
                  </a:lnTo>
                  <a:lnTo>
                    <a:pt x="9207" y="2302"/>
                  </a:lnTo>
                  <a:lnTo>
                    <a:pt x="9165" y="2386"/>
                  </a:lnTo>
                  <a:lnTo>
                    <a:pt x="9061" y="2386"/>
                  </a:lnTo>
                  <a:lnTo>
                    <a:pt x="9061" y="2323"/>
                  </a:lnTo>
                  <a:lnTo>
                    <a:pt x="9061" y="2219"/>
                  </a:lnTo>
                  <a:lnTo>
                    <a:pt x="9040" y="2114"/>
                  </a:lnTo>
                  <a:lnTo>
                    <a:pt x="8956" y="2072"/>
                  </a:lnTo>
                  <a:lnTo>
                    <a:pt x="8747" y="2072"/>
                  </a:lnTo>
                  <a:lnTo>
                    <a:pt x="8538" y="2156"/>
                  </a:lnTo>
                  <a:lnTo>
                    <a:pt x="8307" y="2156"/>
                  </a:lnTo>
                  <a:lnTo>
                    <a:pt x="8140" y="2093"/>
                  </a:lnTo>
                  <a:lnTo>
                    <a:pt x="8056" y="2093"/>
                  </a:lnTo>
                  <a:lnTo>
                    <a:pt x="7994" y="2114"/>
                  </a:lnTo>
                  <a:lnTo>
                    <a:pt x="7910" y="2093"/>
                  </a:lnTo>
                  <a:lnTo>
                    <a:pt x="7805" y="2093"/>
                  </a:lnTo>
                  <a:lnTo>
                    <a:pt x="7701" y="2177"/>
                  </a:lnTo>
                  <a:lnTo>
                    <a:pt x="7680" y="2219"/>
                  </a:lnTo>
                  <a:lnTo>
                    <a:pt x="7722" y="2302"/>
                  </a:lnTo>
                  <a:lnTo>
                    <a:pt x="7722" y="2386"/>
                  </a:lnTo>
                  <a:lnTo>
                    <a:pt x="7784" y="2491"/>
                  </a:lnTo>
                  <a:lnTo>
                    <a:pt x="7805" y="2533"/>
                  </a:lnTo>
                  <a:lnTo>
                    <a:pt x="7784" y="2616"/>
                  </a:lnTo>
                  <a:lnTo>
                    <a:pt x="7722" y="2784"/>
                  </a:lnTo>
                  <a:lnTo>
                    <a:pt x="7742" y="2930"/>
                  </a:lnTo>
                  <a:lnTo>
                    <a:pt x="7889" y="3118"/>
                  </a:lnTo>
                  <a:lnTo>
                    <a:pt x="7889" y="3223"/>
                  </a:lnTo>
                  <a:lnTo>
                    <a:pt x="7910" y="3432"/>
                  </a:lnTo>
                  <a:lnTo>
                    <a:pt x="7889" y="3453"/>
                  </a:lnTo>
                  <a:lnTo>
                    <a:pt x="7826" y="3411"/>
                  </a:lnTo>
                  <a:lnTo>
                    <a:pt x="7784" y="3307"/>
                  </a:lnTo>
                  <a:lnTo>
                    <a:pt x="7638" y="3160"/>
                  </a:lnTo>
                  <a:lnTo>
                    <a:pt x="7596" y="3118"/>
                  </a:lnTo>
                  <a:lnTo>
                    <a:pt x="7596" y="2909"/>
                  </a:lnTo>
                  <a:lnTo>
                    <a:pt x="7617" y="2700"/>
                  </a:lnTo>
                  <a:lnTo>
                    <a:pt x="7617" y="2595"/>
                  </a:lnTo>
                  <a:lnTo>
                    <a:pt x="7512" y="2428"/>
                  </a:lnTo>
                  <a:lnTo>
                    <a:pt x="7512" y="2323"/>
                  </a:lnTo>
                  <a:lnTo>
                    <a:pt x="7491" y="2281"/>
                  </a:lnTo>
                  <a:lnTo>
                    <a:pt x="7429" y="2261"/>
                  </a:lnTo>
                  <a:lnTo>
                    <a:pt x="7303" y="2302"/>
                  </a:lnTo>
                  <a:lnTo>
                    <a:pt x="7177" y="2386"/>
                  </a:lnTo>
                  <a:lnTo>
                    <a:pt x="7010" y="2407"/>
                  </a:lnTo>
                  <a:lnTo>
                    <a:pt x="6947" y="2470"/>
                  </a:lnTo>
                  <a:lnTo>
                    <a:pt x="6905" y="2595"/>
                  </a:lnTo>
                  <a:lnTo>
                    <a:pt x="6947" y="2700"/>
                  </a:lnTo>
                  <a:lnTo>
                    <a:pt x="6905" y="2825"/>
                  </a:lnTo>
                  <a:lnTo>
                    <a:pt x="6843" y="2930"/>
                  </a:lnTo>
                  <a:lnTo>
                    <a:pt x="6801" y="2993"/>
                  </a:lnTo>
                  <a:lnTo>
                    <a:pt x="6843" y="3035"/>
                  </a:lnTo>
                  <a:lnTo>
                    <a:pt x="6885" y="3035"/>
                  </a:lnTo>
                  <a:lnTo>
                    <a:pt x="6947" y="3056"/>
                  </a:lnTo>
                  <a:lnTo>
                    <a:pt x="6947" y="3202"/>
                  </a:lnTo>
                  <a:lnTo>
                    <a:pt x="6885" y="3307"/>
                  </a:lnTo>
                  <a:lnTo>
                    <a:pt x="6738" y="3411"/>
                  </a:lnTo>
                  <a:lnTo>
                    <a:pt x="6633" y="3411"/>
                  </a:lnTo>
                  <a:lnTo>
                    <a:pt x="6592" y="3453"/>
                  </a:lnTo>
                  <a:lnTo>
                    <a:pt x="6571" y="3558"/>
                  </a:lnTo>
                  <a:lnTo>
                    <a:pt x="6529" y="3621"/>
                  </a:lnTo>
                  <a:lnTo>
                    <a:pt x="6487" y="3683"/>
                  </a:lnTo>
                  <a:lnTo>
                    <a:pt x="6529" y="3767"/>
                  </a:lnTo>
                  <a:lnTo>
                    <a:pt x="6487" y="3830"/>
                  </a:lnTo>
                  <a:lnTo>
                    <a:pt x="6424" y="3830"/>
                  </a:lnTo>
                  <a:lnTo>
                    <a:pt x="6382" y="3851"/>
                  </a:lnTo>
                  <a:lnTo>
                    <a:pt x="6236" y="3872"/>
                  </a:lnTo>
                  <a:lnTo>
                    <a:pt x="6131" y="3830"/>
                  </a:lnTo>
                  <a:lnTo>
                    <a:pt x="6089" y="3767"/>
                  </a:lnTo>
                  <a:lnTo>
                    <a:pt x="6089" y="3683"/>
                  </a:lnTo>
                  <a:lnTo>
                    <a:pt x="6048" y="3662"/>
                  </a:lnTo>
                  <a:lnTo>
                    <a:pt x="5985" y="3662"/>
                  </a:lnTo>
                  <a:lnTo>
                    <a:pt x="5964" y="3621"/>
                  </a:lnTo>
                  <a:lnTo>
                    <a:pt x="5943" y="3537"/>
                  </a:lnTo>
                  <a:lnTo>
                    <a:pt x="5838" y="3537"/>
                  </a:lnTo>
                  <a:lnTo>
                    <a:pt x="5797" y="3579"/>
                  </a:lnTo>
                  <a:lnTo>
                    <a:pt x="5755" y="3641"/>
                  </a:lnTo>
                  <a:lnTo>
                    <a:pt x="5671" y="3641"/>
                  </a:lnTo>
                  <a:lnTo>
                    <a:pt x="5629" y="3662"/>
                  </a:lnTo>
                  <a:lnTo>
                    <a:pt x="5629" y="3830"/>
                  </a:lnTo>
                  <a:lnTo>
                    <a:pt x="5608" y="3893"/>
                  </a:lnTo>
                  <a:lnTo>
                    <a:pt x="5608" y="3997"/>
                  </a:lnTo>
                  <a:lnTo>
                    <a:pt x="5650" y="4165"/>
                  </a:lnTo>
                  <a:lnTo>
                    <a:pt x="5629" y="4353"/>
                  </a:lnTo>
                  <a:lnTo>
                    <a:pt x="5566" y="4416"/>
                  </a:lnTo>
                  <a:lnTo>
                    <a:pt x="5525" y="4416"/>
                  </a:lnTo>
                  <a:lnTo>
                    <a:pt x="5545" y="4206"/>
                  </a:lnTo>
                  <a:lnTo>
                    <a:pt x="5545" y="4060"/>
                  </a:lnTo>
                  <a:lnTo>
                    <a:pt x="5525" y="3976"/>
                  </a:lnTo>
                  <a:lnTo>
                    <a:pt x="5525" y="3767"/>
                  </a:lnTo>
                  <a:lnTo>
                    <a:pt x="5504" y="3662"/>
                  </a:lnTo>
                  <a:lnTo>
                    <a:pt x="5462" y="3641"/>
                  </a:lnTo>
                  <a:lnTo>
                    <a:pt x="5420" y="3662"/>
                  </a:lnTo>
                  <a:lnTo>
                    <a:pt x="5336" y="3662"/>
                  </a:lnTo>
                  <a:lnTo>
                    <a:pt x="5253" y="3767"/>
                  </a:lnTo>
                  <a:lnTo>
                    <a:pt x="5190" y="3788"/>
                  </a:lnTo>
                  <a:lnTo>
                    <a:pt x="5085" y="3872"/>
                  </a:lnTo>
                  <a:lnTo>
                    <a:pt x="5043" y="3955"/>
                  </a:lnTo>
                  <a:lnTo>
                    <a:pt x="5043" y="4039"/>
                  </a:lnTo>
                  <a:lnTo>
                    <a:pt x="4918" y="4186"/>
                  </a:lnTo>
                  <a:lnTo>
                    <a:pt x="4876" y="4206"/>
                  </a:lnTo>
                  <a:lnTo>
                    <a:pt x="4834" y="4165"/>
                  </a:lnTo>
                  <a:lnTo>
                    <a:pt x="4729" y="4165"/>
                  </a:lnTo>
                  <a:lnTo>
                    <a:pt x="4688" y="4186"/>
                  </a:lnTo>
                  <a:lnTo>
                    <a:pt x="4688" y="4248"/>
                  </a:lnTo>
                  <a:lnTo>
                    <a:pt x="4771" y="4269"/>
                  </a:lnTo>
                  <a:lnTo>
                    <a:pt x="4792" y="4290"/>
                  </a:lnTo>
                  <a:lnTo>
                    <a:pt x="4709" y="4311"/>
                  </a:lnTo>
                  <a:lnTo>
                    <a:pt x="4562" y="4311"/>
                  </a:lnTo>
                  <a:lnTo>
                    <a:pt x="4478" y="4353"/>
                  </a:lnTo>
                  <a:lnTo>
                    <a:pt x="4416" y="4416"/>
                  </a:lnTo>
                  <a:lnTo>
                    <a:pt x="4248" y="4478"/>
                  </a:lnTo>
                  <a:lnTo>
                    <a:pt x="4248" y="4520"/>
                  </a:lnTo>
                  <a:lnTo>
                    <a:pt x="4185" y="4583"/>
                  </a:lnTo>
                  <a:lnTo>
                    <a:pt x="4081" y="4625"/>
                  </a:lnTo>
                  <a:lnTo>
                    <a:pt x="3997" y="4625"/>
                  </a:lnTo>
                  <a:lnTo>
                    <a:pt x="3976" y="4688"/>
                  </a:lnTo>
                  <a:lnTo>
                    <a:pt x="3976" y="4771"/>
                  </a:lnTo>
                  <a:lnTo>
                    <a:pt x="4039" y="4813"/>
                  </a:lnTo>
                  <a:lnTo>
                    <a:pt x="3997" y="4876"/>
                  </a:lnTo>
                  <a:lnTo>
                    <a:pt x="3955" y="4897"/>
                  </a:lnTo>
                  <a:lnTo>
                    <a:pt x="3892" y="4939"/>
                  </a:lnTo>
                  <a:lnTo>
                    <a:pt x="3851" y="5022"/>
                  </a:lnTo>
                  <a:lnTo>
                    <a:pt x="3767" y="5043"/>
                  </a:lnTo>
                  <a:lnTo>
                    <a:pt x="3746" y="5127"/>
                  </a:lnTo>
                  <a:lnTo>
                    <a:pt x="3746" y="5169"/>
                  </a:lnTo>
                  <a:lnTo>
                    <a:pt x="3767" y="5211"/>
                  </a:lnTo>
                  <a:lnTo>
                    <a:pt x="3767" y="5294"/>
                  </a:lnTo>
                  <a:lnTo>
                    <a:pt x="3767" y="5336"/>
                  </a:lnTo>
                  <a:lnTo>
                    <a:pt x="3830" y="5357"/>
                  </a:lnTo>
                  <a:lnTo>
                    <a:pt x="3892" y="5357"/>
                  </a:lnTo>
                  <a:lnTo>
                    <a:pt x="3976" y="5420"/>
                  </a:lnTo>
                  <a:lnTo>
                    <a:pt x="4039" y="5420"/>
                  </a:lnTo>
                  <a:lnTo>
                    <a:pt x="4081" y="5357"/>
                  </a:lnTo>
                  <a:lnTo>
                    <a:pt x="4144" y="5357"/>
                  </a:lnTo>
                  <a:lnTo>
                    <a:pt x="4248" y="5441"/>
                  </a:lnTo>
                  <a:lnTo>
                    <a:pt x="4269" y="5525"/>
                  </a:lnTo>
                  <a:lnTo>
                    <a:pt x="4353" y="5525"/>
                  </a:lnTo>
                  <a:lnTo>
                    <a:pt x="4457" y="5441"/>
                  </a:lnTo>
                  <a:lnTo>
                    <a:pt x="4499" y="5441"/>
                  </a:lnTo>
                  <a:lnTo>
                    <a:pt x="4604" y="5462"/>
                  </a:lnTo>
                  <a:lnTo>
                    <a:pt x="4792" y="5462"/>
                  </a:lnTo>
                  <a:lnTo>
                    <a:pt x="4834" y="5441"/>
                  </a:lnTo>
                  <a:lnTo>
                    <a:pt x="4834" y="5336"/>
                  </a:lnTo>
                  <a:lnTo>
                    <a:pt x="4918" y="5253"/>
                  </a:lnTo>
                  <a:lnTo>
                    <a:pt x="4939" y="5253"/>
                  </a:lnTo>
                  <a:lnTo>
                    <a:pt x="4939" y="5357"/>
                  </a:lnTo>
                  <a:lnTo>
                    <a:pt x="4981" y="5378"/>
                  </a:lnTo>
                  <a:lnTo>
                    <a:pt x="4939" y="5441"/>
                  </a:lnTo>
                  <a:lnTo>
                    <a:pt x="4813" y="5483"/>
                  </a:lnTo>
                  <a:lnTo>
                    <a:pt x="4709" y="5566"/>
                  </a:lnTo>
                  <a:lnTo>
                    <a:pt x="4562" y="5546"/>
                  </a:lnTo>
                  <a:lnTo>
                    <a:pt x="4457" y="5566"/>
                  </a:lnTo>
                  <a:lnTo>
                    <a:pt x="4416" y="5629"/>
                  </a:lnTo>
                  <a:lnTo>
                    <a:pt x="4416" y="5671"/>
                  </a:lnTo>
                  <a:lnTo>
                    <a:pt x="4520" y="5755"/>
                  </a:lnTo>
                  <a:lnTo>
                    <a:pt x="4667" y="5755"/>
                  </a:lnTo>
                  <a:lnTo>
                    <a:pt x="4688" y="5776"/>
                  </a:lnTo>
                  <a:lnTo>
                    <a:pt x="4667" y="5859"/>
                  </a:lnTo>
                  <a:lnTo>
                    <a:pt x="4520" y="5943"/>
                  </a:lnTo>
                  <a:lnTo>
                    <a:pt x="4290" y="5943"/>
                  </a:lnTo>
                  <a:lnTo>
                    <a:pt x="4206" y="6048"/>
                  </a:lnTo>
                  <a:lnTo>
                    <a:pt x="4206" y="6152"/>
                  </a:lnTo>
                  <a:lnTo>
                    <a:pt x="4290" y="6194"/>
                  </a:lnTo>
                  <a:lnTo>
                    <a:pt x="4269" y="6299"/>
                  </a:lnTo>
                  <a:lnTo>
                    <a:pt x="4185" y="6320"/>
                  </a:lnTo>
                  <a:lnTo>
                    <a:pt x="4081" y="6487"/>
                  </a:lnTo>
                  <a:lnTo>
                    <a:pt x="4039" y="6571"/>
                  </a:lnTo>
                  <a:lnTo>
                    <a:pt x="3892" y="6613"/>
                  </a:lnTo>
                  <a:lnTo>
                    <a:pt x="3788" y="6738"/>
                  </a:lnTo>
                  <a:lnTo>
                    <a:pt x="3725" y="6843"/>
                  </a:lnTo>
                  <a:lnTo>
                    <a:pt x="3620" y="6947"/>
                  </a:lnTo>
                  <a:lnTo>
                    <a:pt x="3620" y="7010"/>
                  </a:lnTo>
                  <a:lnTo>
                    <a:pt x="3537" y="7031"/>
                  </a:lnTo>
                  <a:lnTo>
                    <a:pt x="3453" y="7031"/>
                  </a:lnTo>
                  <a:lnTo>
                    <a:pt x="3348" y="6947"/>
                  </a:lnTo>
                  <a:lnTo>
                    <a:pt x="3307" y="6906"/>
                  </a:lnTo>
                  <a:lnTo>
                    <a:pt x="3202" y="6885"/>
                  </a:lnTo>
                  <a:lnTo>
                    <a:pt x="3139" y="6822"/>
                  </a:lnTo>
                  <a:lnTo>
                    <a:pt x="3014" y="6801"/>
                  </a:lnTo>
                  <a:lnTo>
                    <a:pt x="2888" y="6822"/>
                  </a:lnTo>
                  <a:lnTo>
                    <a:pt x="2784" y="6885"/>
                  </a:lnTo>
                  <a:lnTo>
                    <a:pt x="2679" y="6843"/>
                  </a:lnTo>
                  <a:lnTo>
                    <a:pt x="2616" y="6822"/>
                  </a:lnTo>
                  <a:lnTo>
                    <a:pt x="2512" y="6843"/>
                  </a:lnTo>
                  <a:lnTo>
                    <a:pt x="2344" y="6843"/>
                  </a:lnTo>
                  <a:lnTo>
                    <a:pt x="2177" y="6927"/>
                  </a:lnTo>
                  <a:lnTo>
                    <a:pt x="2156" y="7010"/>
                  </a:lnTo>
                  <a:lnTo>
                    <a:pt x="2198" y="7052"/>
                  </a:lnTo>
                  <a:lnTo>
                    <a:pt x="2177" y="7115"/>
                  </a:lnTo>
                  <a:lnTo>
                    <a:pt x="2156" y="7052"/>
                  </a:lnTo>
                  <a:lnTo>
                    <a:pt x="2072" y="7052"/>
                  </a:lnTo>
                  <a:lnTo>
                    <a:pt x="1654" y="7157"/>
                  </a:lnTo>
                  <a:lnTo>
                    <a:pt x="1549" y="7157"/>
                  </a:lnTo>
                  <a:lnTo>
                    <a:pt x="1486" y="7199"/>
                  </a:lnTo>
                  <a:lnTo>
                    <a:pt x="1465" y="7199"/>
                  </a:lnTo>
                  <a:lnTo>
                    <a:pt x="1382" y="7157"/>
                  </a:lnTo>
                  <a:lnTo>
                    <a:pt x="1319" y="7219"/>
                  </a:lnTo>
                  <a:lnTo>
                    <a:pt x="1277" y="7261"/>
                  </a:lnTo>
                  <a:lnTo>
                    <a:pt x="1214" y="7303"/>
                  </a:lnTo>
                  <a:lnTo>
                    <a:pt x="1172" y="7261"/>
                  </a:lnTo>
                  <a:lnTo>
                    <a:pt x="1172" y="7240"/>
                  </a:lnTo>
                  <a:lnTo>
                    <a:pt x="1110" y="7219"/>
                  </a:lnTo>
                  <a:lnTo>
                    <a:pt x="1026" y="7219"/>
                  </a:lnTo>
                  <a:lnTo>
                    <a:pt x="942" y="7261"/>
                  </a:lnTo>
                  <a:lnTo>
                    <a:pt x="859" y="7261"/>
                  </a:lnTo>
                  <a:lnTo>
                    <a:pt x="817" y="7240"/>
                  </a:lnTo>
                  <a:lnTo>
                    <a:pt x="733" y="7240"/>
                  </a:lnTo>
                  <a:lnTo>
                    <a:pt x="691" y="7303"/>
                  </a:lnTo>
                  <a:lnTo>
                    <a:pt x="607" y="7324"/>
                  </a:lnTo>
                  <a:lnTo>
                    <a:pt x="607" y="7366"/>
                  </a:lnTo>
                  <a:lnTo>
                    <a:pt x="607" y="7429"/>
                  </a:lnTo>
                  <a:lnTo>
                    <a:pt x="419" y="7512"/>
                  </a:lnTo>
                  <a:lnTo>
                    <a:pt x="315" y="7512"/>
                  </a:lnTo>
                  <a:lnTo>
                    <a:pt x="294" y="7554"/>
                  </a:lnTo>
                  <a:lnTo>
                    <a:pt x="335" y="7638"/>
                  </a:lnTo>
                  <a:lnTo>
                    <a:pt x="419" y="7638"/>
                  </a:lnTo>
                  <a:lnTo>
                    <a:pt x="482" y="7659"/>
                  </a:lnTo>
                  <a:lnTo>
                    <a:pt x="482" y="7722"/>
                  </a:lnTo>
                  <a:lnTo>
                    <a:pt x="398" y="7722"/>
                  </a:lnTo>
                  <a:lnTo>
                    <a:pt x="377" y="7680"/>
                  </a:lnTo>
                  <a:lnTo>
                    <a:pt x="335" y="7722"/>
                  </a:lnTo>
                  <a:lnTo>
                    <a:pt x="294" y="7784"/>
                  </a:lnTo>
                  <a:lnTo>
                    <a:pt x="189" y="7847"/>
                  </a:lnTo>
                  <a:lnTo>
                    <a:pt x="105" y="7868"/>
                  </a:lnTo>
                  <a:lnTo>
                    <a:pt x="168" y="7931"/>
                  </a:lnTo>
                  <a:lnTo>
                    <a:pt x="273" y="7973"/>
                  </a:lnTo>
                  <a:lnTo>
                    <a:pt x="315" y="8035"/>
                  </a:lnTo>
                  <a:lnTo>
                    <a:pt x="419" y="8266"/>
                  </a:lnTo>
                  <a:lnTo>
                    <a:pt x="482" y="8307"/>
                  </a:lnTo>
                  <a:lnTo>
                    <a:pt x="587" y="8307"/>
                  </a:lnTo>
                  <a:lnTo>
                    <a:pt x="628" y="8349"/>
                  </a:lnTo>
                  <a:lnTo>
                    <a:pt x="649" y="8391"/>
                  </a:lnTo>
                  <a:lnTo>
                    <a:pt x="607" y="8454"/>
                  </a:lnTo>
                  <a:lnTo>
                    <a:pt x="545" y="8496"/>
                  </a:lnTo>
                  <a:lnTo>
                    <a:pt x="524" y="8559"/>
                  </a:lnTo>
                  <a:lnTo>
                    <a:pt x="587" y="8621"/>
                  </a:lnTo>
                  <a:lnTo>
                    <a:pt x="691" y="8663"/>
                  </a:lnTo>
                  <a:lnTo>
                    <a:pt x="817" y="8621"/>
                  </a:lnTo>
                  <a:lnTo>
                    <a:pt x="921" y="8559"/>
                  </a:lnTo>
                  <a:lnTo>
                    <a:pt x="963" y="8496"/>
                  </a:lnTo>
                  <a:lnTo>
                    <a:pt x="1005" y="8475"/>
                  </a:lnTo>
                  <a:lnTo>
                    <a:pt x="1047" y="8496"/>
                  </a:lnTo>
                  <a:lnTo>
                    <a:pt x="1068" y="8559"/>
                  </a:lnTo>
                  <a:lnTo>
                    <a:pt x="1005" y="8684"/>
                  </a:lnTo>
                  <a:lnTo>
                    <a:pt x="900" y="8726"/>
                  </a:lnTo>
                  <a:lnTo>
                    <a:pt x="796" y="8768"/>
                  </a:lnTo>
                  <a:lnTo>
                    <a:pt x="754" y="8810"/>
                  </a:lnTo>
                  <a:lnTo>
                    <a:pt x="796" y="8893"/>
                  </a:lnTo>
                  <a:lnTo>
                    <a:pt x="900" y="8914"/>
                  </a:lnTo>
                  <a:lnTo>
                    <a:pt x="963" y="8872"/>
                  </a:lnTo>
                  <a:lnTo>
                    <a:pt x="1110" y="8810"/>
                  </a:lnTo>
                  <a:lnTo>
                    <a:pt x="1151" y="8831"/>
                  </a:lnTo>
                  <a:lnTo>
                    <a:pt x="1151" y="8872"/>
                  </a:lnTo>
                  <a:lnTo>
                    <a:pt x="963" y="8935"/>
                  </a:lnTo>
                  <a:lnTo>
                    <a:pt x="838" y="8998"/>
                  </a:lnTo>
                  <a:lnTo>
                    <a:pt x="817" y="9040"/>
                  </a:lnTo>
                  <a:lnTo>
                    <a:pt x="1005" y="9228"/>
                  </a:lnTo>
                  <a:lnTo>
                    <a:pt x="1131" y="9291"/>
                  </a:lnTo>
                  <a:lnTo>
                    <a:pt x="1277" y="9291"/>
                  </a:lnTo>
                  <a:lnTo>
                    <a:pt x="1340" y="9228"/>
                  </a:lnTo>
                  <a:lnTo>
                    <a:pt x="1361" y="9103"/>
                  </a:lnTo>
                  <a:lnTo>
                    <a:pt x="1319" y="9040"/>
                  </a:lnTo>
                  <a:lnTo>
                    <a:pt x="1277" y="8998"/>
                  </a:lnTo>
                  <a:lnTo>
                    <a:pt x="1319" y="8977"/>
                  </a:lnTo>
                  <a:lnTo>
                    <a:pt x="1361" y="8977"/>
                  </a:lnTo>
                  <a:lnTo>
                    <a:pt x="1444" y="9082"/>
                  </a:lnTo>
                  <a:lnTo>
                    <a:pt x="1465" y="9103"/>
                  </a:lnTo>
                  <a:lnTo>
                    <a:pt x="1465" y="9144"/>
                  </a:lnTo>
                  <a:lnTo>
                    <a:pt x="1570" y="9207"/>
                  </a:lnTo>
                  <a:lnTo>
                    <a:pt x="1758" y="9228"/>
                  </a:lnTo>
                  <a:lnTo>
                    <a:pt x="1884" y="9228"/>
                  </a:lnTo>
                  <a:lnTo>
                    <a:pt x="1988" y="9144"/>
                  </a:lnTo>
                  <a:lnTo>
                    <a:pt x="2051" y="9123"/>
                  </a:lnTo>
                  <a:lnTo>
                    <a:pt x="2114" y="9144"/>
                  </a:lnTo>
                  <a:lnTo>
                    <a:pt x="2114" y="9228"/>
                  </a:lnTo>
                  <a:lnTo>
                    <a:pt x="2177" y="9291"/>
                  </a:lnTo>
                  <a:lnTo>
                    <a:pt x="2219" y="9291"/>
                  </a:lnTo>
                  <a:lnTo>
                    <a:pt x="2281" y="9312"/>
                  </a:lnTo>
                  <a:lnTo>
                    <a:pt x="2302" y="9458"/>
                  </a:lnTo>
                  <a:lnTo>
                    <a:pt x="2260" y="9458"/>
                  </a:lnTo>
                  <a:lnTo>
                    <a:pt x="2114" y="9542"/>
                  </a:lnTo>
                  <a:lnTo>
                    <a:pt x="2114" y="9626"/>
                  </a:lnTo>
                  <a:lnTo>
                    <a:pt x="2156" y="9667"/>
                  </a:lnTo>
                  <a:lnTo>
                    <a:pt x="2156" y="9730"/>
                  </a:lnTo>
                  <a:lnTo>
                    <a:pt x="2072" y="9667"/>
                  </a:lnTo>
                  <a:lnTo>
                    <a:pt x="2051" y="9647"/>
                  </a:lnTo>
                  <a:lnTo>
                    <a:pt x="1968" y="9626"/>
                  </a:lnTo>
                  <a:lnTo>
                    <a:pt x="1884" y="9542"/>
                  </a:lnTo>
                  <a:lnTo>
                    <a:pt x="1696" y="9458"/>
                  </a:lnTo>
                  <a:lnTo>
                    <a:pt x="1465" y="9458"/>
                  </a:lnTo>
                  <a:lnTo>
                    <a:pt x="1319" y="9437"/>
                  </a:lnTo>
                  <a:lnTo>
                    <a:pt x="1110" y="9500"/>
                  </a:lnTo>
                  <a:lnTo>
                    <a:pt x="1110" y="9542"/>
                  </a:lnTo>
                  <a:lnTo>
                    <a:pt x="1214" y="9626"/>
                  </a:lnTo>
                  <a:lnTo>
                    <a:pt x="1361" y="9647"/>
                  </a:lnTo>
                  <a:lnTo>
                    <a:pt x="1486" y="9667"/>
                  </a:lnTo>
                  <a:lnTo>
                    <a:pt x="1654" y="9772"/>
                  </a:lnTo>
                  <a:lnTo>
                    <a:pt x="1842" y="9856"/>
                  </a:lnTo>
                  <a:lnTo>
                    <a:pt x="1947" y="9856"/>
                  </a:lnTo>
                  <a:lnTo>
                    <a:pt x="2009" y="9877"/>
                  </a:lnTo>
                  <a:lnTo>
                    <a:pt x="1884" y="9940"/>
                  </a:lnTo>
                  <a:lnTo>
                    <a:pt x="1654" y="9940"/>
                  </a:lnTo>
                  <a:lnTo>
                    <a:pt x="1444" y="9814"/>
                  </a:lnTo>
                  <a:lnTo>
                    <a:pt x="1361" y="9751"/>
                  </a:lnTo>
                  <a:lnTo>
                    <a:pt x="1214" y="9751"/>
                  </a:lnTo>
                  <a:lnTo>
                    <a:pt x="1005" y="9647"/>
                  </a:lnTo>
                  <a:lnTo>
                    <a:pt x="796" y="9647"/>
                  </a:lnTo>
                  <a:lnTo>
                    <a:pt x="649" y="9563"/>
                  </a:lnTo>
                  <a:lnTo>
                    <a:pt x="482" y="9521"/>
                  </a:lnTo>
                  <a:lnTo>
                    <a:pt x="294" y="9605"/>
                  </a:lnTo>
                  <a:lnTo>
                    <a:pt x="294" y="9730"/>
                  </a:lnTo>
                  <a:lnTo>
                    <a:pt x="231" y="9667"/>
                  </a:lnTo>
                  <a:lnTo>
                    <a:pt x="168" y="9667"/>
                  </a:lnTo>
                  <a:lnTo>
                    <a:pt x="105" y="9730"/>
                  </a:lnTo>
                  <a:lnTo>
                    <a:pt x="63" y="9730"/>
                  </a:lnTo>
                  <a:lnTo>
                    <a:pt x="1" y="9814"/>
                  </a:lnTo>
                  <a:lnTo>
                    <a:pt x="1" y="9877"/>
                  </a:lnTo>
                  <a:lnTo>
                    <a:pt x="1" y="9960"/>
                  </a:lnTo>
                  <a:lnTo>
                    <a:pt x="63" y="9940"/>
                  </a:lnTo>
                  <a:lnTo>
                    <a:pt x="105" y="9940"/>
                  </a:lnTo>
                  <a:lnTo>
                    <a:pt x="147" y="9960"/>
                  </a:lnTo>
                  <a:lnTo>
                    <a:pt x="63" y="10023"/>
                  </a:lnTo>
                  <a:lnTo>
                    <a:pt x="22" y="10086"/>
                  </a:lnTo>
                  <a:lnTo>
                    <a:pt x="63" y="10191"/>
                  </a:lnTo>
                  <a:lnTo>
                    <a:pt x="189" y="10253"/>
                  </a:lnTo>
                  <a:lnTo>
                    <a:pt x="273" y="10170"/>
                  </a:lnTo>
                  <a:lnTo>
                    <a:pt x="315" y="10149"/>
                  </a:lnTo>
                  <a:lnTo>
                    <a:pt x="377" y="10149"/>
                  </a:lnTo>
                  <a:lnTo>
                    <a:pt x="440" y="10023"/>
                  </a:lnTo>
                  <a:lnTo>
                    <a:pt x="503" y="9981"/>
                  </a:lnTo>
                  <a:lnTo>
                    <a:pt x="587" y="9981"/>
                  </a:lnTo>
                  <a:lnTo>
                    <a:pt x="524" y="10044"/>
                  </a:lnTo>
                  <a:lnTo>
                    <a:pt x="482" y="10170"/>
                  </a:lnTo>
                  <a:lnTo>
                    <a:pt x="398" y="10232"/>
                  </a:lnTo>
                  <a:lnTo>
                    <a:pt x="315" y="10274"/>
                  </a:lnTo>
                  <a:lnTo>
                    <a:pt x="356" y="10442"/>
                  </a:lnTo>
                  <a:lnTo>
                    <a:pt x="503" y="10588"/>
                  </a:lnTo>
                  <a:lnTo>
                    <a:pt x="566" y="10546"/>
                  </a:lnTo>
                  <a:lnTo>
                    <a:pt x="607" y="10546"/>
                  </a:lnTo>
                  <a:lnTo>
                    <a:pt x="775" y="10609"/>
                  </a:lnTo>
                  <a:lnTo>
                    <a:pt x="879" y="10609"/>
                  </a:lnTo>
                  <a:lnTo>
                    <a:pt x="879" y="10672"/>
                  </a:lnTo>
                  <a:lnTo>
                    <a:pt x="817" y="10756"/>
                  </a:lnTo>
                  <a:lnTo>
                    <a:pt x="733" y="10797"/>
                  </a:lnTo>
                  <a:lnTo>
                    <a:pt x="712" y="10776"/>
                  </a:lnTo>
                  <a:lnTo>
                    <a:pt x="545" y="10776"/>
                  </a:lnTo>
                  <a:lnTo>
                    <a:pt x="482" y="10797"/>
                  </a:lnTo>
                  <a:lnTo>
                    <a:pt x="419" y="10881"/>
                  </a:lnTo>
                  <a:lnTo>
                    <a:pt x="273" y="10881"/>
                  </a:lnTo>
                  <a:lnTo>
                    <a:pt x="210" y="10923"/>
                  </a:lnTo>
                  <a:lnTo>
                    <a:pt x="210" y="11069"/>
                  </a:lnTo>
                  <a:lnTo>
                    <a:pt x="294" y="11174"/>
                  </a:lnTo>
                  <a:lnTo>
                    <a:pt x="335" y="11237"/>
                  </a:lnTo>
                  <a:lnTo>
                    <a:pt x="419" y="11425"/>
                  </a:lnTo>
                  <a:lnTo>
                    <a:pt x="545" y="11488"/>
                  </a:lnTo>
                  <a:lnTo>
                    <a:pt x="503" y="11509"/>
                  </a:lnTo>
                  <a:lnTo>
                    <a:pt x="503" y="11530"/>
                  </a:lnTo>
                  <a:lnTo>
                    <a:pt x="587" y="11592"/>
                  </a:lnTo>
                  <a:lnTo>
                    <a:pt x="670" y="11697"/>
                  </a:lnTo>
                  <a:lnTo>
                    <a:pt x="754" y="11760"/>
                  </a:lnTo>
                  <a:lnTo>
                    <a:pt x="859" y="11823"/>
                  </a:lnTo>
                  <a:lnTo>
                    <a:pt x="963" y="11927"/>
                  </a:lnTo>
                  <a:lnTo>
                    <a:pt x="1047" y="11969"/>
                  </a:lnTo>
                  <a:lnTo>
                    <a:pt x="1068" y="11948"/>
                  </a:lnTo>
                  <a:lnTo>
                    <a:pt x="1068" y="11864"/>
                  </a:lnTo>
                  <a:lnTo>
                    <a:pt x="1047" y="11718"/>
                  </a:lnTo>
                  <a:lnTo>
                    <a:pt x="1047" y="11634"/>
                  </a:lnTo>
                  <a:lnTo>
                    <a:pt x="1110" y="11592"/>
                  </a:lnTo>
                  <a:lnTo>
                    <a:pt x="1131" y="11488"/>
                  </a:lnTo>
                  <a:lnTo>
                    <a:pt x="1131" y="11404"/>
                  </a:lnTo>
                  <a:lnTo>
                    <a:pt x="1172" y="11383"/>
                  </a:lnTo>
                  <a:lnTo>
                    <a:pt x="1214" y="11383"/>
                  </a:lnTo>
                  <a:lnTo>
                    <a:pt x="1235" y="11488"/>
                  </a:lnTo>
                  <a:lnTo>
                    <a:pt x="1277" y="11592"/>
                  </a:lnTo>
                  <a:lnTo>
                    <a:pt x="1277" y="11655"/>
                  </a:lnTo>
                  <a:lnTo>
                    <a:pt x="1319" y="11718"/>
                  </a:lnTo>
                  <a:lnTo>
                    <a:pt x="1340" y="11697"/>
                  </a:lnTo>
                  <a:lnTo>
                    <a:pt x="1361" y="11634"/>
                  </a:lnTo>
                  <a:lnTo>
                    <a:pt x="1444" y="11634"/>
                  </a:lnTo>
                  <a:lnTo>
                    <a:pt x="1549" y="11551"/>
                  </a:lnTo>
                  <a:lnTo>
                    <a:pt x="1570" y="11592"/>
                  </a:lnTo>
                  <a:lnTo>
                    <a:pt x="1654" y="11592"/>
                  </a:lnTo>
                  <a:lnTo>
                    <a:pt x="1675" y="11634"/>
                  </a:lnTo>
                  <a:lnTo>
                    <a:pt x="1612" y="11718"/>
                  </a:lnTo>
                  <a:lnTo>
                    <a:pt x="1549" y="11823"/>
                  </a:lnTo>
                  <a:lnTo>
                    <a:pt x="1549" y="11927"/>
                  </a:lnTo>
                  <a:lnTo>
                    <a:pt x="1633" y="11948"/>
                  </a:lnTo>
                  <a:lnTo>
                    <a:pt x="1675" y="11927"/>
                  </a:lnTo>
                  <a:lnTo>
                    <a:pt x="1737" y="11739"/>
                  </a:lnTo>
                  <a:lnTo>
                    <a:pt x="1758" y="11655"/>
                  </a:lnTo>
                  <a:lnTo>
                    <a:pt x="1842" y="11697"/>
                  </a:lnTo>
                  <a:lnTo>
                    <a:pt x="1926" y="11823"/>
                  </a:lnTo>
                  <a:lnTo>
                    <a:pt x="1968" y="11844"/>
                  </a:lnTo>
                  <a:lnTo>
                    <a:pt x="2051" y="11802"/>
                  </a:lnTo>
                  <a:lnTo>
                    <a:pt x="2051" y="11718"/>
                  </a:lnTo>
                  <a:lnTo>
                    <a:pt x="2093" y="11634"/>
                  </a:lnTo>
                  <a:lnTo>
                    <a:pt x="2198" y="11634"/>
                  </a:lnTo>
                  <a:lnTo>
                    <a:pt x="2240" y="11655"/>
                  </a:lnTo>
                  <a:lnTo>
                    <a:pt x="2240" y="11760"/>
                  </a:lnTo>
                  <a:lnTo>
                    <a:pt x="2177" y="11864"/>
                  </a:lnTo>
                  <a:lnTo>
                    <a:pt x="2177" y="11969"/>
                  </a:lnTo>
                  <a:lnTo>
                    <a:pt x="2240" y="11927"/>
                  </a:lnTo>
                  <a:lnTo>
                    <a:pt x="2344" y="11844"/>
                  </a:lnTo>
                  <a:lnTo>
                    <a:pt x="2386" y="11739"/>
                  </a:lnTo>
                  <a:lnTo>
                    <a:pt x="2470" y="11655"/>
                  </a:lnTo>
                  <a:lnTo>
                    <a:pt x="2595" y="11634"/>
                  </a:lnTo>
                  <a:lnTo>
                    <a:pt x="2700" y="11655"/>
                  </a:lnTo>
                  <a:lnTo>
                    <a:pt x="2784" y="11739"/>
                  </a:lnTo>
                  <a:lnTo>
                    <a:pt x="2909" y="11802"/>
                  </a:lnTo>
                  <a:lnTo>
                    <a:pt x="3076" y="11927"/>
                  </a:lnTo>
                  <a:lnTo>
                    <a:pt x="3181" y="11948"/>
                  </a:lnTo>
                  <a:lnTo>
                    <a:pt x="3223" y="11906"/>
                  </a:lnTo>
                  <a:lnTo>
                    <a:pt x="3286" y="11906"/>
                  </a:lnTo>
                  <a:lnTo>
                    <a:pt x="3390" y="12011"/>
                  </a:lnTo>
                  <a:lnTo>
                    <a:pt x="3516" y="12116"/>
                  </a:lnTo>
                  <a:lnTo>
                    <a:pt x="3495" y="12220"/>
                  </a:lnTo>
                  <a:lnTo>
                    <a:pt x="3495" y="12241"/>
                  </a:lnTo>
                  <a:lnTo>
                    <a:pt x="3537" y="12241"/>
                  </a:lnTo>
                  <a:lnTo>
                    <a:pt x="3558" y="12220"/>
                  </a:lnTo>
                  <a:lnTo>
                    <a:pt x="3620" y="12241"/>
                  </a:lnTo>
                  <a:lnTo>
                    <a:pt x="3662" y="12325"/>
                  </a:lnTo>
                  <a:lnTo>
                    <a:pt x="3746" y="12367"/>
                  </a:lnTo>
                  <a:lnTo>
                    <a:pt x="3809" y="12429"/>
                  </a:lnTo>
                  <a:lnTo>
                    <a:pt x="3830" y="12492"/>
                  </a:lnTo>
                  <a:lnTo>
                    <a:pt x="3851" y="12534"/>
                  </a:lnTo>
                  <a:lnTo>
                    <a:pt x="3913" y="12534"/>
                  </a:lnTo>
                  <a:lnTo>
                    <a:pt x="3913" y="12471"/>
                  </a:lnTo>
                  <a:lnTo>
                    <a:pt x="3955" y="12471"/>
                  </a:lnTo>
                  <a:lnTo>
                    <a:pt x="4018" y="12492"/>
                  </a:lnTo>
                  <a:lnTo>
                    <a:pt x="4039" y="12576"/>
                  </a:lnTo>
                  <a:lnTo>
                    <a:pt x="4164" y="12681"/>
                  </a:lnTo>
                  <a:lnTo>
                    <a:pt x="4248" y="12785"/>
                  </a:lnTo>
                  <a:lnTo>
                    <a:pt x="4290" y="12806"/>
                  </a:lnTo>
                  <a:lnTo>
                    <a:pt x="4353" y="12869"/>
                  </a:lnTo>
                  <a:lnTo>
                    <a:pt x="4332" y="12953"/>
                  </a:lnTo>
                  <a:lnTo>
                    <a:pt x="4353" y="12973"/>
                  </a:lnTo>
                  <a:lnTo>
                    <a:pt x="4353" y="13015"/>
                  </a:lnTo>
                  <a:lnTo>
                    <a:pt x="4290" y="13078"/>
                  </a:lnTo>
                  <a:lnTo>
                    <a:pt x="4248" y="13183"/>
                  </a:lnTo>
                  <a:lnTo>
                    <a:pt x="4164" y="13225"/>
                  </a:lnTo>
                  <a:lnTo>
                    <a:pt x="4164" y="13266"/>
                  </a:lnTo>
                  <a:lnTo>
                    <a:pt x="4269" y="13266"/>
                  </a:lnTo>
                  <a:lnTo>
                    <a:pt x="4290" y="13287"/>
                  </a:lnTo>
                  <a:lnTo>
                    <a:pt x="4269" y="13329"/>
                  </a:lnTo>
                  <a:lnTo>
                    <a:pt x="4227" y="13371"/>
                  </a:lnTo>
                  <a:lnTo>
                    <a:pt x="4123" y="13476"/>
                  </a:lnTo>
                  <a:lnTo>
                    <a:pt x="4081" y="13497"/>
                  </a:lnTo>
                  <a:lnTo>
                    <a:pt x="4081" y="13538"/>
                  </a:lnTo>
                  <a:lnTo>
                    <a:pt x="4144" y="13601"/>
                  </a:lnTo>
                  <a:lnTo>
                    <a:pt x="4185" y="13685"/>
                  </a:lnTo>
                  <a:lnTo>
                    <a:pt x="4185" y="13727"/>
                  </a:lnTo>
                  <a:lnTo>
                    <a:pt x="4374" y="13894"/>
                  </a:lnTo>
                  <a:lnTo>
                    <a:pt x="4416" y="13957"/>
                  </a:lnTo>
                  <a:lnTo>
                    <a:pt x="4416" y="14061"/>
                  </a:lnTo>
                  <a:lnTo>
                    <a:pt x="4457" y="14124"/>
                  </a:lnTo>
                  <a:lnTo>
                    <a:pt x="4416" y="14166"/>
                  </a:lnTo>
                  <a:lnTo>
                    <a:pt x="4416" y="14250"/>
                  </a:lnTo>
                  <a:lnTo>
                    <a:pt x="4478" y="14333"/>
                  </a:lnTo>
                  <a:lnTo>
                    <a:pt x="4520" y="14333"/>
                  </a:lnTo>
                  <a:lnTo>
                    <a:pt x="4562" y="14354"/>
                  </a:lnTo>
                  <a:lnTo>
                    <a:pt x="4583" y="14438"/>
                  </a:lnTo>
                  <a:lnTo>
                    <a:pt x="4667" y="14543"/>
                  </a:lnTo>
                  <a:lnTo>
                    <a:pt x="4709" y="14585"/>
                  </a:lnTo>
                  <a:lnTo>
                    <a:pt x="4709" y="14668"/>
                  </a:lnTo>
                  <a:lnTo>
                    <a:pt x="4688" y="14752"/>
                  </a:lnTo>
                  <a:lnTo>
                    <a:pt x="4604" y="14773"/>
                  </a:lnTo>
                  <a:lnTo>
                    <a:pt x="4520" y="14857"/>
                  </a:lnTo>
                  <a:lnTo>
                    <a:pt x="4499" y="14940"/>
                  </a:lnTo>
                  <a:lnTo>
                    <a:pt x="4457" y="15003"/>
                  </a:lnTo>
                  <a:lnTo>
                    <a:pt x="4395" y="15003"/>
                  </a:lnTo>
                  <a:lnTo>
                    <a:pt x="4290" y="15087"/>
                  </a:lnTo>
                  <a:lnTo>
                    <a:pt x="4269" y="15149"/>
                  </a:lnTo>
                  <a:lnTo>
                    <a:pt x="4311" y="15170"/>
                  </a:lnTo>
                  <a:lnTo>
                    <a:pt x="4374" y="15149"/>
                  </a:lnTo>
                  <a:lnTo>
                    <a:pt x="4416" y="15087"/>
                  </a:lnTo>
                  <a:lnTo>
                    <a:pt x="4478" y="15087"/>
                  </a:lnTo>
                  <a:lnTo>
                    <a:pt x="4583" y="14982"/>
                  </a:lnTo>
                  <a:lnTo>
                    <a:pt x="4688" y="14982"/>
                  </a:lnTo>
                  <a:lnTo>
                    <a:pt x="4667" y="15108"/>
                  </a:lnTo>
                  <a:lnTo>
                    <a:pt x="4625" y="15170"/>
                  </a:lnTo>
                  <a:lnTo>
                    <a:pt x="4667" y="15254"/>
                  </a:lnTo>
                  <a:lnTo>
                    <a:pt x="4667" y="15317"/>
                  </a:lnTo>
                  <a:lnTo>
                    <a:pt x="4709" y="15421"/>
                  </a:lnTo>
                  <a:lnTo>
                    <a:pt x="4729" y="15526"/>
                  </a:lnTo>
                  <a:lnTo>
                    <a:pt x="4688" y="15631"/>
                  </a:lnTo>
                  <a:lnTo>
                    <a:pt x="4688" y="15694"/>
                  </a:lnTo>
                  <a:lnTo>
                    <a:pt x="4709" y="15777"/>
                  </a:lnTo>
                  <a:lnTo>
                    <a:pt x="4709" y="15798"/>
                  </a:lnTo>
                  <a:lnTo>
                    <a:pt x="4667" y="15735"/>
                  </a:lnTo>
                  <a:lnTo>
                    <a:pt x="4604" y="15777"/>
                  </a:lnTo>
                  <a:lnTo>
                    <a:pt x="4625" y="15903"/>
                  </a:lnTo>
                  <a:lnTo>
                    <a:pt x="4688" y="16007"/>
                  </a:lnTo>
                  <a:lnTo>
                    <a:pt x="4688" y="16049"/>
                  </a:lnTo>
                  <a:lnTo>
                    <a:pt x="4667" y="16049"/>
                  </a:lnTo>
                  <a:lnTo>
                    <a:pt x="4604" y="16112"/>
                  </a:lnTo>
                  <a:lnTo>
                    <a:pt x="4625" y="16196"/>
                  </a:lnTo>
                  <a:lnTo>
                    <a:pt x="4667" y="16238"/>
                  </a:lnTo>
                  <a:lnTo>
                    <a:pt x="4729" y="16238"/>
                  </a:lnTo>
                  <a:lnTo>
                    <a:pt x="4792" y="16300"/>
                  </a:lnTo>
                  <a:lnTo>
                    <a:pt x="4792" y="16342"/>
                  </a:lnTo>
                  <a:lnTo>
                    <a:pt x="4729" y="16405"/>
                  </a:lnTo>
                  <a:lnTo>
                    <a:pt x="4729" y="16468"/>
                  </a:lnTo>
                  <a:lnTo>
                    <a:pt x="4667" y="16551"/>
                  </a:lnTo>
                  <a:lnTo>
                    <a:pt x="4604" y="16572"/>
                  </a:lnTo>
                  <a:lnTo>
                    <a:pt x="4520" y="16551"/>
                  </a:lnTo>
                  <a:lnTo>
                    <a:pt x="4478" y="16572"/>
                  </a:lnTo>
                  <a:lnTo>
                    <a:pt x="4478" y="16635"/>
                  </a:lnTo>
                  <a:lnTo>
                    <a:pt x="4562" y="16656"/>
                  </a:lnTo>
                  <a:lnTo>
                    <a:pt x="4625" y="16656"/>
                  </a:lnTo>
                  <a:lnTo>
                    <a:pt x="4688" y="16719"/>
                  </a:lnTo>
                  <a:lnTo>
                    <a:pt x="4729" y="16719"/>
                  </a:lnTo>
                  <a:lnTo>
                    <a:pt x="4813" y="16740"/>
                  </a:lnTo>
                  <a:lnTo>
                    <a:pt x="4855" y="16782"/>
                  </a:lnTo>
                  <a:lnTo>
                    <a:pt x="4855" y="16886"/>
                  </a:lnTo>
                  <a:lnTo>
                    <a:pt x="4876" y="17033"/>
                  </a:lnTo>
                  <a:lnTo>
                    <a:pt x="4771" y="17137"/>
                  </a:lnTo>
                  <a:lnTo>
                    <a:pt x="4750" y="17200"/>
                  </a:lnTo>
                  <a:lnTo>
                    <a:pt x="4792" y="17263"/>
                  </a:lnTo>
                  <a:lnTo>
                    <a:pt x="4709" y="17409"/>
                  </a:lnTo>
                  <a:lnTo>
                    <a:pt x="4604" y="17472"/>
                  </a:lnTo>
                  <a:lnTo>
                    <a:pt x="4541" y="17472"/>
                  </a:lnTo>
                  <a:lnTo>
                    <a:pt x="4478" y="17409"/>
                  </a:lnTo>
                  <a:lnTo>
                    <a:pt x="4436" y="17409"/>
                  </a:lnTo>
                  <a:lnTo>
                    <a:pt x="4332" y="17493"/>
                  </a:lnTo>
                  <a:lnTo>
                    <a:pt x="4290" y="17577"/>
                  </a:lnTo>
                  <a:lnTo>
                    <a:pt x="4332" y="17598"/>
                  </a:lnTo>
                  <a:lnTo>
                    <a:pt x="4374" y="17598"/>
                  </a:lnTo>
                  <a:lnTo>
                    <a:pt x="4541" y="17618"/>
                  </a:lnTo>
                  <a:lnTo>
                    <a:pt x="4583" y="17577"/>
                  </a:lnTo>
                  <a:lnTo>
                    <a:pt x="4604" y="17556"/>
                  </a:lnTo>
                  <a:lnTo>
                    <a:pt x="4646" y="17577"/>
                  </a:lnTo>
                  <a:lnTo>
                    <a:pt x="4646" y="17618"/>
                  </a:lnTo>
                  <a:lnTo>
                    <a:pt x="4667" y="17660"/>
                  </a:lnTo>
                  <a:lnTo>
                    <a:pt x="4604" y="17702"/>
                  </a:lnTo>
                  <a:lnTo>
                    <a:pt x="4562" y="17702"/>
                  </a:lnTo>
                  <a:lnTo>
                    <a:pt x="4541" y="17723"/>
                  </a:lnTo>
                  <a:lnTo>
                    <a:pt x="4541" y="17807"/>
                  </a:lnTo>
                  <a:lnTo>
                    <a:pt x="4499" y="17828"/>
                  </a:lnTo>
                  <a:lnTo>
                    <a:pt x="4436" y="17828"/>
                  </a:lnTo>
                  <a:lnTo>
                    <a:pt x="4290" y="17932"/>
                  </a:lnTo>
                  <a:lnTo>
                    <a:pt x="4185" y="17995"/>
                  </a:lnTo>
                  <a:lnTo>
                    <a:pt x="4185" y="18037"/>
                  </a:lnTo>
                  <a:lnTo>
                    <a:pt x="4269" y="18121"/>
                  </a:lnTo>
                  <a:lnTo>
                    <a:pt x="4395" y="18142"/>
                  </a:lnTo>
                  <a:lnTo>
                    <a:pt x="4499" y="18121"/>
                  </a:lnTo>
                  <a:lnTo>
                    <a:pt x="4583" y="18016"/>
                  </a:lnTo>
                  <a:lnTo>
                    <a:pt x="4646" y="17911"/>
                  </a:lnTo>
                  <a:lnTo>
                    <a:pt x="4688" y="17870"/>
                  </a:lnTo>
                  <a:lnTo>
                    <a:pt x="4709" y="17870"/>
                  </a:lnTo>
                  <a:lnTo>
                    <a:pt x="4709" y="17911"/>
                  </a:lnTo>
                  <a:lnTo>
                    <a:pt x="4604" y="18079"/>
                  </a:lnTo>
                  <a:lnTo>
                    <a:pt x="4478" y="18204"/>
                  </a:lnTo>
                  <a:lnTo>
                    <a:pt x="4436" y="18183"/>
                  </a:lnTo>
                  <a:lnTo>
                    <a:pt x="4269" y="18204"/>
                  </a:lnTo>
                  <a:lnTo>
                    <a:pt x="4227" y="18225"/>
                  </a:lnTo>
                  <a:lnTo>
                    <a:pt x="4164" y="18309"/>
                  </a:lnTo>
                  <a:lnTo>
                    <a:pt x="4144" y="18288"/>
                  </a:lnTo>
                  <a:lnTo>
                    <a:pt x="4039" y="18288"/>
                  </a:lnTo>
                  <a:lnTo>
                    <a:pt x="3934" y="18330"/>
                  </a:lnTo>
                  <a:lnTo>
                    <a:pt x="3934" y="18393"/>
                  </a:lnTo>
                  <a:lnTo>
                    <a:pt x="3955" y="18414"/>
                  </a:lnTo>
                  <a:lnTo>
                    <a:pt x="3976" y="18455"/>
                  </a:lnTo>
                  <a:lnTo>
                    <a:pt x="3955" y="18539"/>
                  </a:lnTo>
                  <a:lnTo>
                    <a:pt x="4018" y="18665"/>
                  </a:lnTo>
                  <a:lnTo>
                    <a:pt x="4039" y="18665"/>
                  </a:lnTo>
                  <a:lnTo>
                    <a:pt x="4060" y="18602"/>
                  </a:lnTo>
                  <a:lnTo>
                    <a:pt x="4123" y="18602"/>
                  </a:lnTo>
                  <a:lnTo>
                    <a:pt x="4164" y="18644"/>
                  </a:lnTo>
                  <a:lnTo>
                    <a:pt x="4185" y="18707"/>
                  </a:lnTo>
                  <a:lnTo>
                    <a:pt x="4185" y="18769"/>
                  </a:lnTo>
                  <a:lnTo>
                    <a:pt x="4248" y="18832"/>
                  </a:lnTo>
                  <a:lnTo>
                    <a:pt x="4374" y="18832"/>
                  </a:lnTo>
                  <a:lnTo>
                    <a:pt x="4457" y="18769"/>
                  </a:lnTo>
                  <a:lnTo>
                    <a:pt x="4478" y="18748"/>
                  </a:lnTo>
                  <a:lnTo>
                    <a:pt x="4541" y="18748"/>
                  </a:lnTo>
                  <a:lnTo>
                    <a:pt x="4646" y="18727"/>
                  </a:lnTo>
                  <a:lnTo>
                    <a:pt x="4688" y="18665"/>
                  </a:lnTo>
                  <a:lnTo>
                    <a:pt x="4709" y="18560"/>
                  </a:lnTo>
                  <a:lnTo>
                    <a:pt x="4688" y="18497"/>
                  </a:lnTo>
                  <a:lnTo>
                    <a:pt x="4646" y="18434"/>
                  </a:lnTo>
                  <a:lnTo>
                    <a:pt x="4750" y="18434"/>
                  </a:lnTo>
                  <a:lnTo>
                    <a:pt x="4750" y="18393"/>
                  </a:lnTo>
                  <a:lnTo>
                    <a:pt x="4771" y="18225"/>
                  </a:lnTo>
                  <a:lnTo>
                    <a:pt x="4813" y="18309"/>
                  </a:lnTo>
                  <a:lnTo>
                    <a:pt x="4876" y="18351"/>
                  </a:lnTo>
                  <a:lnTo>
                    <a:pt x="4918" y="18351"/>
                  </a:lnTo>
                  <a:lnTo>
                    <a:pt x="4981" y="18288"/>
                  </a:lnTo>
                  <a:lnTo>
                    <a:pt x="4981" y="18121"/>
                  </a:lnTo>
                  <a:lnTo>
                    <a:pt x="4981" y="18016"/>
                  </a:lnTo>
                  <a:lnTo>
                    <a:pt x="4918" y="17911"/>
                  </a:lnTo>
                  <a:lnTo>
                    <a:pt x="4897" y="17828"/>
                  </a:lnTo>
                  <a:lnTo>
                    <a:pt x="4918" y="17618"/>
                  </a:lnTo>
                  <a:lnTo>
                    <a:pt x="4960" y="17577"/>
                  </a:lnTo>
                  <a:lnTo>
                    <a:pt x="4981" y="17577"/>
                  </a:lnTo>
                  <a:lnTo>
                    <a:pt x="4981" y="17660"/>
                  </a:lnTo>
                  <a:lnTo>
                    <a:pt x="4960" y="17723"/>
                  </a:lnTo>
                  <a:lnTo>
                    <a:pt x="4981" y="17828"/>
                  </a:lnTo>
                  <a:lnTo>
                    <a:pt x="5022" y="17932"/>
                  </a:lnTo>
                  <a:lnTo>
                    <a:pt x="5022" y="18079"/>
                  </a:lnTo>
                  <a:lnTo>
                    <a:pt x="5001" y="18204"/>
                  </a:lnTo>
                  <a:lnTo>
                    <a:pt x="5001" y="18309"/>
                  </a:lnTo>
                  <a:lnTo>
                    <a:pt x="5064" y="18309"/>
                  </a:lnTo>
                  <a:lnTo>
                    <a:pt x="5085" y="18288"/>
                  </a:lnTo>
                  <a:lnTo>
                    <a:pt x="5169" y="18225"/>
                  </a:lnTo>
                  <a:lnTo>
                    <a:pt x="5169" y="18183"/>
                  </a:lnTo>
                  <a:lnTo>
                    <a:pt x="5273" y="18037"/>
                  </a:lnTo>
                  <a:lnTo>
                    <a:pt x="5378" y="17995"/>
                  </a:lnTo>
                  <a:lnTo>
                    <a:pt x="5420" y="17995"/>
                  </a:lnTo>
                  <a:lnTo>
                    <a:pt x="5420" y="18016"/>
                  </a:lnTo>
                  <a:lnTo>
                    <a:pt x="5336" y="18079"/>
                  </a:lnTo>
                  <a:lnTo>
                    <a:pt x="5294" y="18121"/>
                  </a:lnTo>
                  <a:lnTo>
                    <a:pt x="5232" y="18246"/>
                  </a:lnTo>
                  <a:lnTo>
                    <a:pt x="5169" y="18330"/>
                  </a:lnTo>
                  <a:lnTo>
                    <a:pt x="5169" y="18393"/>
                  </a:lnTo>
                  <a:lnTo>
                    <a:pt x="5211" y="18414"/>
                  </a:lnTo>
                  <a:lnTo>
                    <a:pt x="5294" y="18414"/>
                  </a:lnTo>
                  <a:lnTo>
                    <a:pt x="5336" y="18434"/>
                  </a:lnTo>
                  <a:lnTo>
                    <a:pt x="5399" y="18518"/>
                  </a:lnTo>
                  <a:lnTo>
                    <a:pt x="5483" y="18539"/>
                  </a:lnTo>
                  <a:lnTo>
                    <a:pt x="5587" y="18518"/>
                  </a:lnTo>
                  <a:lnTo>
                    <a:pt x="5650" y="18455"/>
                  </a:lnTo>
                  <a:lnTo>
                    <a:pt x="5713" y="18455"/>
                  </a:lnTo>
                  <a:lnTo>
                    <a:pt x="5734" y="18497"/>
                  </a:lnTo>
                  <a:lnTo>
                    <a:pt x="5734" y="18539"/>
                  </a:lnTo>
                  <a:lnTo>
                    <a:pt x="5608" y="18623"/>
                  </a:lnTo>
                  <a:lnTo>
                    <a:pt x="5420" y="18665"/>
                  </a:lnTo>
                  <a:lnTo>
                    <a:pt x="5294" y="18665"/>
                  </a:lnTo>
                  <a:lnTo>
                    <a:pt x="5211" y="18727"/>
                  </a:lnTo>
                  <a:lnTo>
                    <a:pt x="5169" y="18769"/>
                  </a:lnTo>
                  <a:lnTo>
                    <a:pt x="5169" y="18832"/>
                  </a:lnTo>
                  <a:lnTo>
                    <a:pt x="5190" y="18853"/>
                  </a:lnTo>
                  <a:lnTo>
                    <a:pt x="5315" y="18832"/>
                  </a:lnTo>
                  <a:lnTo>
                    <a:pt x="5378" y="18853"/>
                  </a:lnTo>
                  <a:lnTo>
                    <a:pt x="5420" y="18832"/>
                  </a:lnTo>
                  <a:lnTo>
                    <a:pt x="5504" y="18769"/>
                  </a:lnTo>
                  <a:lnTo>
                    <a:pt x="5629" y="18769"/>
                  </a:lnTo>
                  <a:lnTo>
                    <a:pt x="5650" y="18811"/>
                  </a:lnTo>
                  <a:lnTo>
                    <a:pt x="5629" y="18853"/>
                  </a:lnTo>
                  <a:lnTo>
                    <a:pt x="5545" y="18874"/>
                  </a:lnTo>
                  <a:lnTo>
                    <a:pt x="5483" y="18937"/>
                  </a:lnTo>
                  <a:lnTo>
                    <a:pt x="5336" y="18937"/>
                  </a:lnTo>
                  <a:lnTo>
                    <a:pt x="5294" y="19020"/>
                  </a:lnTo>
                  <a:lnTo>
                    <a:pt x="5273" y="19083"/>
                  </a:lnTo>
                  <a:lnTo>
                    <a:pt x="5211" y="19146"/>
                  </a:lnTo>
                  <a:lnTo>
                    <a:pt x="5211" y="19188"/>
                  </a:lnTo>
                  <a:lnTo>
                    <a:pt x="5273" y="19188"/>
                  </a:lnTo>
                  <a:lnTo>
                    <a:pt x="5420" y="19062"/>
                  </a:lnTo>
                  <a:lnTo>
                    <a:pt x="5483" y="19041"/>
                  </a:lnTo>
                  <a:lnTo>
                    <a:pt x="5545" y="19041"/>
                  </a:lnTo>
                  <a:lnTo>
                    <a:pt x="5587" y="19020"/>
                  </a:lnTo>
                  <a:lnTo>
                    <a:pt x="5629" y="19020"/>
                  </a:lnTo>
                  <a:lnTo>
                    <a:pt x="5692" y="19083"/>
                  </a:lnTo>
                  <a:lnTo>
                    <a:pt x="5692" y="19146"/>
                  </a:lnTo>
                  <a:lnTo>
                    <a:pt x="5650" y="19188"/>
                  </a:lnTo>
                  <a:lnTo>
                    <a:pt x="5587" y="19146"/>
                  </a:lnTo>
                  <a:lnTo>
                    <a:pt x="5525" y="19125"/>
                  </a:lnTo>
                  <a:lnTo>
                    <a:pt x="5399" y="19167"/>
                  </a:lnTo>
                  <a:lnTo>
                    <a:pt x="5378" y="19230"/>
                  </a:lnTo>
                  <a:lnTo>
                    <a:pt x="5399" y="19271"/>
                  </a:lnTo>
                  <a:lnTo>
                    <a:pt x="5587" y="19271"/>
                  </a:lnTo>
                  <a:lnTo>
                    <a:pt x="5650" y="19230"/>
                  </a:lnTo>
                  <a:lnTo>
                    <a:pt x="5713" y="19230"/>
                  </a:lnTo>
                  <a:lnTo>
                    <a:pt x="5797" y="19334"/>
                  </a:lnTo>
                  <a:lnTo>
                    <a:pt x="5797" y="19397"/>
                  </a:lnTo>
                  <a:lnTo>
                    <a:pt x="5734" y="19439"/>
                  </a:lnTo>
                  <a:lnTo>
                    <a:pt x="5525" y="19355"/>
                  </a:lnTo>
                  <a:lnTo>
                    <a:pt x="5420" y="19292"/>
                  </a:lnTo>
                  <a:lnTo>
                    <a:pt x="5399" y="19355"/>
                  </a:lnTo>
                  <a:lnTo>
                    <a:pt x="5420" y="19439"/>
                  </a:lnTo>
                  <a:lnTo>
                    <a:pt x="5525" y="19502"/>
                  </a:lnTo>
                  <a:lnTo>
                    <a:pt x="5629" y="19648"/>
                  </a:lnTo>
                  <a:lnTo>
                    <a:pt x="5692" y="19753"/>
                  </a:lnTo>
                  <a:lnTo>
                    <a:pt x="5629" y="19753"/>
                  </a:lnTo>
                  <a:lnTo>
                    <a:pt x="5545" y="19648"/>
                  </a:lnTo>
                  <a:lnTo>
                    <a:pt x="5525" y="19648"/>
                  </a:lnTo>
                  <a:lnTo>
                    <a:pt x="5504" y="19690"/>
                  </a:lnTo>
                  <a:lnTo>
                    <a:pt x="5525" y="19774"/>
                  </a:lnTo>
                  <a:lnTo>
                    <a:pt x="5650" y="19878"/>
                  </a:lnTo>
                  <a:lnTo>
                    <a:pt x="5797" y="19983"/>
                  </a:lnTo>
                  <a:lnTo>
                    <a:pt x="5797" y="20025"/>
                  </a:lnTo>
                  <a:lnTo>
                    <a:pt x="5734" y="20025"/>
                  </a:lnTo>
                  <a:lnTo>
                    <a:pt x="5734" y="20087"/>
                  </a:lnTo>
                  <a:lnTo>
                    <a:pt x="5692" y="20087"/>
                  </a:lnTo>
                  <a:lnTo>
                    <a:pt x="5587" y="19983"/>
                  </a:lnTo>
                  <a:lnTo>
                    <a:pt x="5545" y="19983"/>
                  </a:lnTo>
                  <a:lnTo>
                    <a:pt x="5545" y="20025"/>
                  </a:lnTo>
                  <a:lnTo>
                    <a:pt x="5650" y="20171"/>
                  </a:lnTo>
                  <a:lnTo>
                    <a:pt x="5713" y="20213"/>
                  </a:lnTo>
                  <a:lnTo>
                    <a:pt x="5755" y="20213"/>
                  </a:lnTo>
                  <a:lnTo>
                    <a:pt x="5817" y="20192"/>
                  </a:lnTo>
                  <a:lnTo>
                    <a:pt x="5838" y="20213"/>
                  </a:lnTo>
                  <a:lnTo>
                    <a:pt x="5797" y="20297"/>
                  </a:lnTo>
                  <a:lnTo>
                    <a:pt x="5734" y="20318"/>
                  </a:lnTo>
                  <a:lnTo>
                    <a:pt x="5629" y="20276"/>
                  </a:lnTo>
                  <a:lnTo>
                    <a:pt x="5545" y="20192"/>
                  </a:lnTo>
                  <a:lnTo>
                    <a:pt x="5441" y="20108"/>
                  </a:lnTo>
                  <a:lnTo>
                    <a:pt x="5378" y="20004"/>
                  </a:lnTo>
                  <a:lnTo>
                    <a:pt x="5294" y="19795"/>
                  </a:lnTo>
                  <a:lnTo>
                    <a:pt x="5232" y="19711"/>
                  </a:lnTo>
                  <a:lnTo>
                    <a:pt x="5169" y="19690"/>
                  </a:lnTo>
                  <a:lnTo>
                    <a:pt x="5085" y="19648"/>
                  </a:lnTo>
                  <a:lnTo>
                    <a:pt x="4981" y="19606"/>
                  </a:lnTo>
                  <a:lnTo>
                    <a:pt x="4876" y="19606"/>
                  </a:lnTo>
                  <a:lnTo>
                    <a:pt x="4813" y="19585"/>
                  </a:lnTo>
                  <a:lnTo>
                    <a:pt x="4750" y="19585"/>
                  </a:lnTo>
                  <a:lnTo>
                    <a:pt x="4646" y="19564"/>
                  </a:lnTo>
                  <a:lnTo>
                    <a:pt x="4541" y="19460"/>
                  </a:lnTo>
                  <a:lnTo>
                    <a:pt x="4436" y="19460"/>
                  </a:lnTo>
                  <a:lnTo>
                    <a:pt x="4353" y="19439"/>
                  </a:lnTo>
                  <a:lnTo>
                    <a:pt x="4290" y="19460"/>
                  </a:lnTo>
                  <a:lnTo>
                    <a:pt x="4185" y="19460"/>
                  </a:lnTo>
                  <a:lnTo>
                    <a:pt x="4060" y="19564"/>
                  </a:lnTo>
                  <a:lnTo>
                    <a:pt x="4060" y="19606"/>
                  </a:lnTo>
                  <a:lnTo>
                    <a:pt x="4123" y="19669"/>
                  </a:lnTo>
                  <a:lnTo>
                    <a:pt x="4185" y="19753"/>
                  </a:lnTo>
                  <a:lnTo>
                    <a:pt x="4248" y="19878"/>
                  </a:lnTo>
                  <a:lnTo>
                    <a:pt x="4248" y="19962"/>
                  </a:lnTo>
                  <a:lnTo>
                    <a:pt x="4353" y="20067"/>
                  </a:lnTo>
                  <a:lnTo>
                    <a:pt x="4499" y="20108"/>
                  </a:lnTo>
                  <a:lnTo>
                    <a:pt x="4709" y="20192"/>
                  </a:lnTo>
                  <a:lnTo>
                    <a:pt x="4855" y="20276"/>
                  </a:lnTo>
                  <a:lnTo>
                    <a:pt x="4897" y="20380"/>
                  </a:lnTo>
                  <a:lnTo>
                    <a:pt x="4897" y="20422"/>
                  </a:lnTo>
                  <a:lnTo>
                    <a:pt x="4981" y="20443"/>
                  </a:lnTo>
                  <a:lnTo>
                    <a:pt x="5064" y="20443"/>
                  </a:lnTo>
                  <a:lnTo>
                    <a:pt x="5127" y="20527"/>
                  </a:lnTo>
                  <a:lnTo>
                    <a:pt x="5211" y="20548"/>
                  </a:lnTo>
                  <a:lnTo>
                    <a:pt x="5273" y="20527"/>
                  </a:lnTo>
                  <a:lnTo>
                    <a:pt x="5315" y="20590"/>
                  </a:lnTo>
                  <a:lnTo>
                    <a:pt x="5399" y="20590"/>
                  </a:lnTo>
                  <a:lnTo>
                    <a:pt x="5441" y="20548"/>
                  </a:lnTo>
                  <a:lnTo>
                    <a:pt x="5504" y="20631"/>
                  </a:lnTo>
                  <a:lnTo>
                    <a:pt x="5608" y="20631"/>
                  </a:lnTo>
                  <a:lnTo>
                    <a:pt x="5692" y="20548"/>
                  </a:lnTo>
                  <a:lnTo>
                    <a:pt x="5797" y="20548"/>
                  </a:lnTo>
                  <a:lnTo>
                    <a:pt x="5838" y="20590"/>
                  </a:lnTo>
                  <a:lnTo>
                    <a:pt x="5838" y="20652"/>
                  </a:lnTo>
                  <a:lnTo>
                    <a:pt x="5755" y="20652"/>
                  </a:lnTo>
                  <a:lnTo>
                    <a:pt x="5692" y="20694"/>
                  </a:lnTo>
                  <a:lnTo>
                    <a:pt x="5692" y="20736"/>
                  </a:lnTo>
                  <a:lnTo>
                    <a:pt x="5755" y="20736"/>
                  </a:lnTo>
                  <a:lnTo>
                    <a:pt x="5817" y="20820"/>
                  </a:lnTo>
                  <a:lnTo>
                    <a:pt x="5734" y="20862"/>
                  </a:lnTo>
                  <a:lnTo>
                    <a:pt x="5734" y="20903"/>
                  </a:lnTo>
                  <a:lnTo>
                    <a:pt x="5650" y="20924"/>
                  </a:lnTo>
                  <a:lnTo>
                    <a:pt x="5608" y="20966"/>
                  </a:lnTo>
                  <a:lnTo>
                    <a:pt x="5504" y="21029"/>
                  </a:lnTo>
                  <a:lnTo>
                    <a:pt x="5483" y="21071"/>
                  </a:lnTo>
                  <a:lnTo>
                    <a:pt x="5504" y="21113"/>
                  </a:lnTo>
                  <a:lnTo>
                    <a:pt x="5608" y="21113"/>
                  </a:lnTo>
                  <a:lnTo>
                    <a:pt x="5692" y="21134"/>
                  </a:lnTo>
                  <a:lnTo>
                    <a:pt x="5713" y="21175"/>
                  </a:lnTo>
                  <a:lnTo>
                    <a:pt x="5629" y="21175"/>
                  </a:lnTo>
                  <a:lnTo>
                    <a:pt x="5587" y="21217"/>
                  </a:lnTo>
                  <a:lnTo>
                    <a:pt x="5545" y="21175"/>
                  </a:lnTo>
                  <a:lnTo>
                    <a:pt x="5504" y="21238"/>
                  </a:lnTo>
                  <a:lnTo>
                    <a:pt x="5420" y="21364"/>
                  </a:lnTo>
                  <a:lnTo>
                    <a:pt x="5378" y="21364"/>
                  </a:lnTo>
                  <a:lnTo>
                    <a:pt x="5315" y="21427"/>
                  </a:lnTo>
                  <a:lnTo>
                    <a:pt x="5315" y="21468"/>
                  </a:lnTo>
                  <a:lnTo>
                    <a:pt x="5399" y="21489"/>
                  </a:lnTo>
                  <a:lnTo>
                    <a:pt x="5441" y="21489"/>
                  </a:lnTo>
                  <a:lnTo>
                    <a:pt x="5504" y="21468"/>
                  </a:lnTo>
                  <a:lnTo>
                    <a:pt x="5525" y="21489"/>
                  </a:lnTo>
                  <a:lnTo>
                    <a:pt x="5545" y="21552"/>
                  </a:lnTo>
                  <a:lnTo>
                    <a:pt x="5608" y="21552"/>
                  </a:lnTo>
                  <a:lnTo>
                    <a:pt x="5650" y="21573"/>
                  </a:lnTo>
                  <a:lnTo>
                    <a:pt x="5650" y="21636"/>
                  </a:lnTo>
                  <a:lnTo>
                    <a:pt x="5545" y="21657"/>
                  </a:lnTo>
                  <a:lnTo>
                    <a:pt x="5483" y="21678"/>
                  </a:lnTo>
                  <a:lnTo>
                    <a:pt x="5483" y="21699"/>
                  </a:lnTo>
                  <a:lnTo>
                    <a:pt x="5608" y="21699"/>
                  </a:lnTo>
                  <a:lnTo>
                    <a:pt x="5650" y="21761"/>
                  </a:lnTo>
                  <a:lnTo>
                    <a:pt x="5650" y="21803"/>
                  </a:lnTo>
                  <a:lnTo>
                    <a:pt x="5608" y="21803"/>
                  </a:lnTo>
                  <a:lnTo>
                    <a:pt x="5545" y="21782"/>
                  </a:lnTo>
                  <a:lnTo>
                    <a:pt x="5525" y="21803"/>
                  </a:lnTo>
                  <a:lnTo>
                    <a:pt x="5483" y="21803"/>
                  </a:lnTo>
                  <a:lnTo>
                    <a:pt x="5420" y="21761"/>
                  </a:lnTo>
                  <a:lnTo>
                    <a:pt x="5336" y="21761"/>
                  </a:lnTo>
                  <a:lnTo>
                    <a:pt x="5232" y="21740"/>
                  </a:lnTo>
                  <a:lnTo>
                    <a:pt x="5232" y="21678"/>
                  </a:lnTo>
                  <a:lnTo>
                    <a:pt x="5273" y="21657"/>
                  </a:lnTo>
                  <a:lnTo>
                    <a:pt x="5211" y="21552"/>
                  </a:lnTo>
                  <a:lnTo>
                    <a:pt x="5190" y="21531"/>
                  </a:lnTo>
                  <a:lnTo>
                    <a:pt x="5127" y="21552"/>
                  </a:lnTo>
                  <a:lnTo>
                    <a:pt x="5127" y="21657"/>
                  </a:lnTo>
                  <a:lnTo>
                    <a:pt x="5064" y="21866"/>
                  </a:lnTo>
                  <a:lnTo>
                    <a:pt x="5001" y="21950"/>
                  </a:lnTo>
                  <a:lnTo>
                    <a:pt x="5022" y="21992"/>
                  </a:lnTo>
                  <a:lnTo>
                    <a:pt x="5085" y="21992"/>
                  </a:lnTo>
                  <a:lnTo>
                    <a:pt x="5169" y="21950"/>
                  </a:lnTo>
                  <a:lnTo>
                    <a:pt x="5190" y="21950"/>
                  </a:lnTo>
                  <a:lnTo>
                    <a:pt x="5169" y="21992"/>
                  </a:lnTo>
                  <a:lnTo>
                    <a:pt x="5085" y="22054"/>
                  </a:lnTo>
                  <a:lnTo>
                    <a:pt x="5022" y="22096"/>
                  </a:lnTo>
                  <a:lnTo>
                    <a:pt x="4981" y="22117"/>
                  </a:lnTo>
                  <a:lnTo>
                    <a:pt x="4981" y="22180"/>
                  </a:lnTo>
                  <a:lnTo>
                    <a:pt x="4855" y="22159"/>
                  </a:lnTo>
                  <a:lnTo>
                    <a:pt x="4750" y="22159"/>
                  </a:lnTo>
                  <a:lnTo>
                    <a:pt x="4646" y="22180"/>
                  </a:lnTo>
                  <a:lnTo>
                    <a:pt x="4604" y="22159"/>
                  </a:lnTo>
                  <a:lnTo>
                    <a:pt x="4478" y="22159"/>
                  </a:lnTo>
                  <a:lnTo>
                    <a:pt x="4395" y="22180"/>
                  </a:lnTo>
                  <a:lnTo>
                    <a:pt x="4248" y="22264"/>
                  </a:lnTo>
                  <a:lnTo>
                    <a:pt x="4123" y="22284"/>
                  </a:lnTo>
                  <a:lnTo>
                    <a:pt x="4144" y="22305"/>
                  </a:lnTo>
                  <a:lnTo>
                    <a:pt x="4248" y="22284"/>
                  </a:lnTo>
                  <a:lnTo>
                    <a:pt x="4290" y="22284"/>
                  </a:lnTo>
                  <a:lnTo>
                    <a:pt x="4248" y="22326"/>
                  </a:lnTo>
                  <a:lnTo>
                    <a:pt x="4185" y="22368"/>
                  </a:lnTo>
                  <a:lnTo>
                    <a:pt x="4227" y="22410"/>
                  </a:lnTo>
                  <a:lnTo>
                    <a:pt x="4290" y="22431"/>
                  </a:lnTo>
                  <a:lnTo>
                    <a:pt x="4353" y="22515"/>
                  </a:lnTo>
                  <a:lnTo>
                    <a:pt x="4457" y="22494"/>
                  </a:lnTo>
                  <a:lnTo>
                    <a:pt x="4541" y="22515"/>
                  </a:lnTo>
                  <a:lnTo>
                    <a:pt x="4583" y="22494"/>
                  </a:lnTo>
                  <a:lnTo>
                    <a:pt x="4709" y="22494"/>
                  </a:lnTo>
                  <a:lnTo>
                    <a:pt x="4750" y="22473"/>
                  </a:lnTo>
                  <a:lnTo>
                    <a:pt x="4667" y="22410"/>
                  </a:lnTo>
                  <a:lnTo>
                    <a:pt x="4646" y="22389"/>
                  </a:lnTo>
                  <a:lnTo>
                    <a:pt x="4688" y="22326"/>
                  </a:lnTo>
                  <a:lnTo>
                    <a:pt x="4855" y="22326"/>
                  </a:lnTo>
                  <a:lnTo>
                    <a:pt x="4918" y="22305"/>
                  </a:lnTo>
                  <a:lnTo>
                    <a:pt x="5001" y="22305"/>
                  </a:lnTo>
                  <a:lnTo>
                    <a:pt x="5001" y="22326"/>
                  </a:lnTo>
                  <a:lnTo>
                    <a:pt x="4960" y="22368"/>
                  </a:lnTo>
                  <a:lnTo>
                    <a:pt x="4918" y="22431"/>
                  </a:lnTo>
                  <a:lnTo>
                    <a:pt x="4918" y="22515"/>
                  </a:lnTo>
                  <a:lnTo>
                    <a:pt x="4792" y="22577"/>
                  </a:lnTo>
                  <a:lnTo>
                    <a:pt x="4792" y="22619"/>
                  </a:lnTo>
                  <a:lnTo>
                    <a:pt x="4813" y="22682"/>
                  </a:lnTo>
                  <a:lnTo>
                    <a:pt x="5064" y="22849"/>
                  </a:lnTo>
                  <a:lnTo>
                    <a:pt x="5169" y="22933"/>
                  </a:lnTo>
                  <a:lnTo>
                    <a:pt x="5169" y="22954"/>
                  </a:lnTo>
                  <a:lnTo>
                    <a:pt x="5085" y="22954"/>
                  </a:lnTo>
                  <a:lnTo>
                    <a:pt x="5064" y="22933"/>
                  </a:lnTo>
                  <a:lnTo>
                    <a:pt x="4960" y="22891"/>
                  </a:lnTo>
                  <a:lnTo>
                    <a:pt x="4813" y="22808"/>
                  </a:lnTo>
                  <a:lnTo>
                    <a:pt x="4771" y="22745"/>
                  </a:lnTo>
                  <a:lnTo>
                    <a:pt x="4667" y="22745"/>
                  </a:lnTo>
                  <a:lnTo>
                    <a:pt x="4604" y="22787"/>
                  </a:lnTo>
                  <a:lnTo>
                    <a:pt x="4541" y="22808"/>
                  </a:lnTo>
                  <a:lnTo>
                    <a:pt x="4332" y="22682"/>
                  </a:lnTo>
                  <a:lnTo>
                    <a:pt x="4290" y="22598"/>
                  </a:lnTo>
                  <a:lnTo>
                    <a:pt x="4248" y="22515"/>
                  </a:lnTo>
                  <a:lnTo>
                    <a:pt x="4227" y="22515"/>
                  </a:lnTo>
                  <a:lnTo>
                    <a:pt x="4248" y="22619"/>
                  </a:lnTo>
                  <a:lnTo>
                    <a:pt x="4269" y="22703"/>
                  </a:lnTo>
                  <a:lnTo>
                    <a:pt x="4248" y="22724"/>
                  </a:lnTo>
                  <a:lnTo>
                    <a:pt x="4144" y="22619"/>
                  </a:lnTo>
                  <a:lnTo>
                    <a:pt x="4039" y="22494"/>
                  </a:lnTo>
                  <a:lnTo>
                    <a:pt x="3913" y="22431"/>
                  </a:lnTo>
                  <a:lnTo>
                    <a:pt x="3851" y="22473"/>
                  </a:lnTo>
                  <a:lnTo>
                    <a:pt x="3872" y="22515"/>
                  </a:lnTo>
                  <a:lnTo>
                    <a:pt x="3955" y="22536"/>
                  </a:lnTo>
                  <a:lnTo>
                    <a:pt x="3976" y="22619"/>
                  </a:lnTo>
                  <a:lnTo>
                    <a:pt x="4123" y="22745"/>
                  </a:lnTo>
                  <a:lnTo>
                    <a:pt x="4164" y="22808"/>
                  </a:lnTo>
                  <a:lnTo>
                    <a:pt x="4227" y="22808"/>
                  </a:lnTo>
                  <a:lnTo>
                    <a:pt x="4290" y="22828"/>
                  </a:lnTo>
                  <a:lnTo>
                    <a:pt x="4332" y="22891"/>
                  </a:lnTo>
                  <a:lnTo>
                    <a:pt x="4164" y="22891"/>
                  </a:lnTo>
                  <a:lnTo>
                    <a:pt x="4060" y="22828"/>
                  </a:lnTo>
                  <a:lnTo>
                    <a:pt x="3976" y="22787"/>
                  </a:lnTo>
                  <a:lnTo>
                    <a:pt x="3934" y="22787"/>
                  </a:lnTo>
                  <a:lnTo>
                    <a:pt x="3913" y="22849"/>
                  </a:lnTo>
                  <a:lnTo>
                    <a:pt x="3913" y="22912"/>
                  </a:lnTo>
                  <a:lnTo>
                    <a:pt x="3851" y="22954"/>
                  </a:lnTo>
                  <a:lnTo>
                    <a:pt x="3830" y="22954"/>
                  </a:lnTo>
                  <a:lnTo>
                    <a:pt x="3830" y="23017"/>
                  </a:lnTo>
                  <a:lnTo>
                    <a:pt x="3767" y="23059"/>
                  </a:lnTo>
                  <a:lnTo>
                    <a:pt x="3725" y="23100"/>
                  </a:lnTo>
                  <a:lnTo>
                    <a:pt x="3600" y="23247"/>
                  </a:lnTo>
                  <a:lnTo>
                    <a:pt x="3600" y="23310"/>
                  </a:lnTo>
                  <a:lnTo>
                    <a:pt x="3627" y="23324"/>
                  </a:lnTo>
                  <a:lnTo>
                    <a:pt x="3627" y="23324"/>
                  </a:lnTo>
                  <a:lnTo>
                    <a:pt x="3558" y="23352"/>
                  </a:lnTo>
                  <a:lnTo>
                    <a:pt x="3495" y="23414"/>
                  </a:lnTo>
                  <a:lnTo>
                    <a:pt x="3390" y="23456"/>
                  </a:lnTo>
                  <a:lnTo>
                    <a:pt x="3328" y="23561"/>
                  </a:lnTo>
                  <a:lnTo>
                    <a:pt x="3328" y="23644"/>
                  </a:lnTo>
                  <a:lnTo>
                    <a:pt x="3348" y="23665"/>
                  </a:lnTo>
                  <a:lnTo>
                    <a:pt x="3432" y="23624"/>
                  </a:lnTo>
                  <a:lnTo>
                    <a:pt x="3537" y="23582"/>
                  </a:lnTo>
                  <a:lnTo>
                    <a:pt x="3600" y="23624"/>
                  </a:lnTo>
                  <a:lnTo>
                    <a:pt x="3620" y="23644"/>
                  </a:lnTo>
                  <a:lnTo>
                    <a:pt x="3725" y="23644"/>
                  </a:lnTo>
                  <a:lnTo>
                    <a:pt x="3913" y="23582"/>
                  </a:lnTo>
                  <a:lnTo>
                    <a:pt x="4060" y="23582"/>
                  </a:lnTo>
                  <a:lnTo>
                    <a:pt x="4185" y="23644"/>
                  </a:lnTo>
                  <a:lnTo>
                    <a:pt x="4185" y="23686"/>
                  </a:lnTo>
                  <a:lnTo>
                    <a:pt x="4144" y="23728"/>
                  </a:lnTo>
                  <a:lnTo>
                    <a:pt x="4018" y="23686"/>
                  </a:lnTo>
                  <a:lnTo>
                    <a:pt x="3934" y="23728"/>
                  </a:lnTo>
                  <a:lnTo>
                    <a:pt x="3558" y="23686"/>
                  </a:lnTo>
                  <a:lnTo>
                    <a:pt x="3453" y="23686"/>
                  </a:lnTo>
                  <a:lnTo>
                    <a:pt x="3432" y="23728"/>
                  </a:lnTo>
                  <a:lnTo>
                    <a:pt x="3286" y="23728"/>
                  </a:lnTo>
                  <a:lnTo>
                    <a:pt x="3286" y="23770"/>
                  </a:lnTo>
                  <a:lnTo>
                    <a:pt x="3307" y="23791"/>
                  </a:lnTo>
                  <a:lnTo>
                    <a:pt x="3411" y="23791"/>
                  </a:lnTo>
                  <a:lnTo>
                    <a:pt x="3432" y="23833"/>
                  </a:lnTo>
                  <a:lnTo>
                    <a:pt x="3390" y="23854"/>
                  </a:lnTo>
                  <a:lnTo>
                    <a:pt x="3307" y="23833"/>
                  </a:lnTo>
                  <a:lnTo>
                    <a:pt x="3202" y="23833"/>
                  </a:lnTo>
                  <a:lnTo>
                    <a:pt x="3202" y="23854"/>
                  </a:lnTo>
                  <a:lnTo>
                    <a:pt x="3244" y="23896"/>
                  </a:lnTo>
                  <a:lnTo>
                    <a:pt x="3348" y="23896"/>
                  </a:lnTo>
                  <a:lnTo>
                    <a:pt x="3620" y="23979"/>
                  </a:lnTo>
                  <a:lnTo>
                    <a:pt x="3704" y="23979"/>
                  </a:lnTo>
                  <a:lnTo>
                    <a:pt x="3746" y="23958"/>
                  </a:lnTo>
                  <a:lnTo>
                    <a:pt x="3830" y="23958"/>
                  </a:lnTo>
                  <a:lnTo>
                    <a:pt x="3851" y="23979"/>
                  </a:lnTo>
                  <a:lnTo>
                    <a:pt x="3851" y="24063"/>
                  </a:lnTo>
                  <a:lnTo>
                    <a:pt x="3872" y="24147"/>
                  </a:lnTo>
                  <a:lnTo>
                    <a:pt x="3830" y="24168"/>
                  </a:lnTo>
                  <a:lnTo>
                    <a:pt x="3746" y="24147"/>
                  </a:lnTo>
                  <a:lnTo>
                    <a:pt x="3725" y="24168"/>
                  </a:lnTo>
                  <a:lnTo>
                    <a:pt x="3704" y="24147"/>
                  </a:lnTo>
                  <a:lnTo>
                    <a:pt x="3600" y="24168"/>
                  </a:lnTo>
                  <a:lnTo>
                    <a:pt x="3600" y="24209"/>
                  </a:lnTo>
                  <a:lnTo>
                    <a:pt x="3620" y="24251"/>
                  </a:lnTo>
                  <a:lnTo>
                    <a:pt x="3662" y="24251"/>
                  </a:lnTo>
                  <a:lnTo>
                    <a:pt x="3746" y="24272"/>
                  </a:lnTo>
                  <a:lnTo>
                    <a:pt x="3767" y="24293"/>
                  </a:lnTo>
                  <a:lnTo>
                    <a:pt x="3662" y="24356"/>
                  </a:lnTo>
                  <a:lnTo>
                    <a:pt x="3600" y="24356"/>
                  </a:lnTo>
                  <a:lnTo>
                    <a:pt x="3495" y="24293"/>
                  </a:lnTo>
                  <a:lnTo>
                    <a:pt x="3390" y="24335"/>
                  </a:lnTo>
                  <a:lnTo>
                    <a:pt x="3390" y="24377"/>
                  </a:lnTo>
                  <a:lnTo>
                    <a:pt x="3411" y="24460"/>
                  </a:lnTo>
                  <a:lnTo>
                    <a:pt x="3453" y="24481"/>
                  </a:lnTo>
                  <a:lnTo>
                    <a:pt x="3516" y="24460"/>
                  </a:lnTo>
                  <a:lnTo>
                    <a:pt x="3620" y="24460"/>
                  </a:lnTo>
                  <a:lnTo>
                    <a:pt x="3704" y="24502"/>
                  </a:lnTo>
                  <a:lnTo>
                    <a:pt x="3725" y="24565"/>
                  </a:lnTo>
                  <a:lnTo>
                    <a:pt x="3495" y="24565"/>
                  </a:lnTo>
                  <a:lnTo>
                    <a:pt x="3432" y="24586"/>
                  </a:lnTo>
                  <a:lnTo>
                    <a:pt x="3348" y="24544"/>
                  </a:lnTo>
                  <a:lnTo>
                    <a:pt x="3307" y="24544"/>
                  </a:lnTo>
                  <a:lnTo>
                    <a:pt x="3244" y="24607"/>
                  </a:lnTo>
                  <a:lnTo>
                    <a:pt x="3244" y="24816"/>
                  </a:lnTo>
                  <a:lnTo>
                    <a:pt x="3223" y="24879"/>
                  </a:lnTo>
                  <a:lnTo>
                    <a:pt x="3244" y="24921"/>
                  </a:lnTo>
                  <a:lnTo>
                    <a:pt x="3328" y="24921"/>
                  </a:lnTo>
                  <a:lnTo>
                    <a:pt x="3558" y="24816"/>
                  </a:lnTo>
                  <a:lnTo>
                    <a:pt x="3620" y="24774"/>
                  </a:lnTo>
                  <a:lnTo>
                    <a:pt x="3809" y="24712"/>
                  </a:lnTo>
                  <a:lnTo>
                    <a:pt x="3913" y="24670"/>
                  </a:lnTo>
                  <a:lnTo>
                    <a:pt x="3976" y="24544"/>
                  </a:lnTo>
                  <a:lnTo>
                    <a:pt x="4123" y="24398"/>
                  </a:lnTo>
                  <a:lnTo>
                    <a:pt x="4395" y="24272"/>
                  </a:lnTo>
                  <a:lnTo>
                    <a:pt x="4541" y="24230"/>
                  </a:lnTo>
                  <a:lnTo>
                    <a:pt x="4604" y="24251"/>
                  </a:lnTo>
                  <a:lnTo>
                    <a:pt x="4604" y="24293"/>
                  </a:lnTo>
                  <a:lnTo>
                    <a:pt x="4562" y="24335"/>
                  </a:lnTo>
                  <a:lnTo>
                    <a:pt x="4478" y="24335"/>
                  </a:lnTo>
                  <a:lnTo>
                    <a:pt x="4332" y="24377"/>
                  </a:lnTo>
                  <a:lnTo>
                    <a:pt x="4144" y="24460"/>
                  </a:lnTo>
                  <a:lnTo>
                    <a:pt x="3955" y="24670"/>
                  </a:lnTo>
                  <a:lnTo>
                    <a:pt x="3872" y="24774"/>
                  </a:lnTo>
                  <a:lnTo>
                    <a:pt x="3725" y="24795"/>
                  </a:lnTo>
                  <a:lnTo>
                    <a:pt x="3641" y="24816"/>
                  </a:lnTo>
                  <a:lnTo>
                    <a:pt x="3495" y="24921"/>
                  </a:lnTo>
                  <a:lnTo>
                    <a:pt x="3328" y="24984"/>
                  </a:lnTo>
                  <a:lnTo>
                    <a:pt x="3244" y="25005"/>
                  </a:lnTo>
                  <a:lnTo>
                    <a:pt x="3223" y="25067"/>
                  </a:lnTo>
                  <a:lnTo>
                    <a:pt x="3307" y="25067"/>
                  </a:lnTo>
                  <a:lnTo>
                    <a:pt x="3348" y="25025"/>
                  </a:lnTo>
                  <a:lnTo>
                    <a:pt x="3411" y="25067"/>
                  </a:lnTo>
                  <a:lnTo>
                    <a:pt x="3411" y="25109"/>
                  </a:lnTo>
                  <a:lnTo>
                    <a:pt x="3516" y="25067"/>
                  </a:lnTo>
                  <a:lnTo>
                    <a:pt x="3558" y="25005"/>
                  </a:lnTo>
                  <a:lnTo>
                    <a:pt x="3620" y="25005"/>
                  </a:lnTo>
                  <a:lnTo>
                    <a:pt x="3704" y="25088"/>
                  </a:lnTo>
                  <a:lnTo>
                    <a:pt x="3746" y="25088"/>
                  </a:lnTo>
                  <a:lnTo>
                    <a:pt x="3830" y="25025"/>
                  </a:lnTo>
                  <a:lnTo>
                    <a:pt x="3934" y="24963"/>
                  </a:lnTo>
                  <a:lnTo>
                    <a:pt x="4018" y="24963"/>
                  </a:lnTo>
                  <a:lnTo>
                    <a:pt x="4039" y="24984"/>
                  </a:lnTo>
                  <a:lnTo>
                    <a:pt x="4018" y="25025"/>
                  </a:lnTo>
                  <a:lnTo>
                    <a:pt x="3934" y="25025"/>
                  </a:lnTo>
                  <a:lnTo>
                    <a:pt x="3851" y="25109"/>
                  </a:lnTo>
                  <a:lnTo>
                    <a:pt x="3767" y="25130"/>
                  </a:lnTo>
                  <a:lnTo>
                    <a:pt x="3662" y="25130"/>
                  </a:lnTo>
                  <a:lnTo>
                    <a:pt x="3620" y="25088"/>
                  </a:lnTo>
                  <a:lnTo>
                    <a:pt x="3558" y="25109"/>
                  </a:lnTo>
                  <a:lnTo>
                    <a:pt x="3516" y="25172"/>
                  </a:lnTo>
                  <a:lnTo>
                    <a:pt x="3390" y="25214"/>
                  </a:lnTo>
                  <a:lnTo>
                    <a:pt x="3348" y="25235"/>
                  </a:lnTo>
                  <a:lnTo>
                    <a:pt x="3432" y="25297"/>
                  </a:lnTo>
                  <a:lnTo>
                    <a:pt x="3495" y="25297"/>
                  </a:lnTo>
                  <a:lnTo>
                    <a:pt x="3600" y="25339"/>
                  </a:lnTo>
                  <a:lnTo>
                    <a:pt x="3516" y="25423"/>
                  </a:lnTo>
                  <a:lnTo>
                    <a:pt x="3516" y="25486"/>
                  </a:lnTo>
                  <a:lnTo>
                    <a:pt x="3600" y="25507"/>
                  </a:lnTo>
                  <a:lnTo>
                    <a:pt x="3558" y="25549"/>
                  </a:lnTo>
                  <a:lnTo>
                    <a:pt x="3600" y="25611"/>
                  </a:lnTo>
                  <a:lnTo>
                    <a:pt x="3537" y="25611"/>
                  </a:lnTo>
                  <a:lnTo>
                    <a:pt x="3453" y="25695"/>
                  </a:lnTo>
                  <a:lnTo>
                    <a:pt x="3495" y="25758"/>
                  </a:lnTo>
                  <a:lnTo>
                    <a:pt x="3537" y="25758"/>
                  </a:lnTo>
                  <a:lnTo>
                    <a:pt x="3600" y="25716"/>
                  </a:lnTo>
                  <a:lnTo>
                    <a:pt x="3620" y="25716"/>
                  </a:lnTo>
                  <a:lnTo>
                    <a:pt x="3641" y="25821"/>
                  </a:lnTo>
                  <a:lnTo>
                    <a:pt x="3641" y="25904"/>
                  </a:lnTo>
                  <a:lnTo>
                    <a:pt x="3558" y="25946"/>
                  </a:lnTo>
                  <a:lnTo>
                    <a:pt x="3558" y="26113"/>
                  </a:lnTo>
                  <a:lnTo>
                    <a:pt x="3620" y="26176"/>
                  </a:lnTo>
                  <a:lnTo>
                    <a:pt x="3704" y="26176"/>
                  </a:lnTo>
                  <a:lnTo>
                    <a:pt x="3767" y="26134"/>
                  </a:lnTo>
                  <a:lnTo>
                    <a:pt x="3809" y="26051"/>
                  </a:lnTo>
                  <a:lnTo>
                    <a:pt x="3851" y="26072"/>
                  </a:lnTo>
                  <a:lnTo>
                    <a:pt x="3913" y="26030"/>
                  </a:lnTo>
                  <a:lnTo>
                    <a:pt x="3955" y="26030"/>
                  </a:lnTo>
                  <a:lnTo>
                    <a:pt x="4018" y="26072"/>
                  </a:lnTo>
                  <a:lnTo>
                    <a:pt x="3976" y="26113"/>
                  </a:lnTo>
                  <a:lnTo>
                    <a:pt x="3872" y="26176"/>
                  </a:lnTo>
                  <a:lnTo>
                    <a:pt x="3809" y="26176"/>
                  </a:lnTo>
                  <a:lnTo>
                    <a:pt x="3641" y="26239"/>
                  </a:lnTo>
                  <a:lnTo>
                    <a:pt x="3558" y="26281"/>
                  </a:lnTo>
                  <a:lnTo>
                    <a:pt x="3558" y="26365"/>
                  </a:lnTo>
                  <a:lnTo>
                    <a:pt x="3537" y="26448"/>
                  </a:lnTo>
                  <a:lnTo>
                    <a:pt x="3620" y="26490"/>
                  </a:lnTo>
                  <a:lnTo>
                    <a:pt x="3558" y="26553"/>
                  </a:lnTo>
                  <a:lnTo>
                    <a:pt x="3537" y="26657"/>
                  </a:lnTo>
                  <a:lnTo>
                    <a:pt x="3558" y="26783"/>
                  </a:lnTo>
                  <a:lnTo>
                    <a:pt x="3620" y="26783"/>
                  </a:lnTo>
                  <a:lnTo>
                    <a:pt x="3704" y="26637"/>
                  </a:lnTo>
                  <a:lnTo>
                    <a:pt x="3746" y="26595"/>
                  </a:lnTo>
                  <a:lnTo>
                    <a:pt x="3872" y="26469"/>
                  </a:lnTo>
                  <a:lnTo>
                    <a:pt x="3934" y="26469"/>
                  </a:lnTo>
                  <a:lnTo>
                    <a:pt x="3976" y="26385"/>
                  </a:lnTo>
                  <a:lnTo>
                    <a:pt x="4060" y="26365"/>
                  </a:lnTo>
                  <a:lnTo>
                    <a:pt x="4060" y="26385"/>
                  </a:lnTo>
                  <a:lnTo>
                    <a:pt x="4018" y="26448"/>
                  </a:lnTo>
                  <a:lnTo>
                    <a:pt x="4018" y="26490"/>
                  </a:lnTo>
                  <a:lnTo>
                    <a:pt x="4039" y="26532"/>
                  </a:lnTo>
                  <a:lnTo>
                    <a:pt x="4123" y="26490"/>
                  </a:lnTo>
                  <a:lnTo>
                    <a:pt x="4248" y="26365"/>
                  </a:lnTo>
                  <a:lnTo>
                    <a:pt x="4269" y="26323"/>
                  </a:lnTo>
                  <a:lnTo>
                    <a:pt x="4332" y="26385"/>
                  </a:lnTo>
                  <a:lnTo>
                    <a:pt x="4374" y="26385"/>
                  </a:lnTo>
                  <a:lnTo>
                    <a:pt x="4436" y="26344"/>
                  </a:lnTo>
                  <a:lnTo>
                    <a:pt x="4499" y="26344"/>
                  </a:lnTo>
                  <a:lnTo>
                    <a:pt x="4499" y="26365"/>
                  </a:lnTo>
                  <a:lnTo>
                    <a:pt x="4436" y="26448"/>
                  </a:lnTo>
                  <a:lnTo>
                    <a:pt x="4436" y="26637"/>
                  </a:lnTo>
                  <a:lnTo>
                    <a:pt x="4478" y="26657"/>
                  </a:lnTo>
                  <a:lnTo>
                    <a:pt x="4541" y="26741"/>
                  </a:lnTo>
                  <a:lnTo>
                    <a:pt x="4499" y="26762"/>
                  </a:lnTo>
                  <a:lnTo>
                    <a:pt x="4436" y="26741"/>
                  </a:lnTo>
                  <a:lnTo>
                    <a:pt x="4332" y="26637"/>
                  </a:lnTo>
                  <a:lnTo>
                    <a:pt x="4269" y="26553"/>
                  </a:lnTo>
                  <a:lnTo>
                    <a:pt x="4227" y="26553"/>
                  </a:lnTo>
                  <a:lnTo>
                    <a:pt x="4164" y="26574"/>
                  </a:lnTo>
                  <a:lnTo>
                    <a:pt x="4081" y="26574"/>
                  </a:lnTo>
                  <a:lnTo>
                    <a:pt x="4060" y="26637"/>
                  </a:lnTo>
                  <a:lnTo>
                    <a:pt x="4123" y="26678"/>
                  </a:lnTo>
                  <a:lnTo>
                    <a:pt x="4164" y="26678"/>
                  </a:lnTo>
                  <a:lnTo>
                    <a:pt x="4248" y="26783"/>
                  </a:lnTo>
                  <a:lnTo>
                    <a:pt x="4290" y="26804"/>
                  </a:lnTo>
                  <a:lnTo>
                    <a:pt x="4269" y="26867"/>
                  </a:lnTo>
                  <a:lnTo>
                    <a:pt x="4185" y="26783"/>
                  </a:lnTo>
                  <a:lnTo>
                    <a:pt x="4144" y="26762"/>
                  </a:lnTo>
                  <a:lnTo>
                    <a:pt x="4060" y="26762"/>
                  </a:lnTo>
                  <a:lnTo>
                    <a:pt x="3955" y="26888"/>
                  </a:lnTo>
                  <a:lnTo>
                    <a:pt x="3872" y="26950"/>
                  </a:lnTo>
                  <a:lnTo>
                    <a:pt x="3704" y="26950"/>
                  </a:lnTo>
                  <a:lnTo>
                    <a:pt x="3662" y="26971"/>
                  </a:lnTo>
                  <a:lnTo>
                    <a:pt x="3725" y="26992"/>
                  </a:lnTo>
                  <a:lnTo>
                    <a:pt x="3830" y="26992"/>
                  </a:lnTo>
                  <a:lnTo>
                    <a:pt x="3892" y="26971"/>
                  </a:lnTo>
                  <a:lnTo>
                    <a:pt x="4060" y="26950"/>
                  </a:lnTo>
                  <a:lnTo>
                    <a:pt x="4164" y="26888"/>
                  </a:lnTo>
                  <a:lnTo>
                    <a:pt x="4248" y="26909"/>
                  </a:lnTo>
                  <a:lnTo>
                    <a:pt x="4353" y="26909"/>
                  </a:lnTo>
                  <a:lnTo>
                    <a:pt x="4311" y="26950"/>
                  </a:lnTo>
                  <a:lnTo>
                    <a:pt x="4248" y="27013"/>
                  </a:lnTo>
                  <a:lnTo>
                    <a:pt x="4102" y="27013"/>
                  </a:lnTo>
                  <a:lnTo>
                    <a:pt x="3976" y="27055"/>
                  </a:lnTo>
                  <a:lnTo>
                    <a:pt x="3767" y="27055"/>
                  </a:lnTo>
                  <a:lnTo>
                    <a:pt x="3662" y="27076"/>
                  </a:lnTo>
                  <a:lnTo>
                    <a:pt x="3641" y="27160"/>
                  </a:lnTo>
                  <a:lnTo>
                    <a:pt x="3662" y="27222"/>
                  </a:lnTo>
                  <a:lnTo>
                    <a:pt x="3767" y="27264"/>
                  </a:lnTo>
                  <a:lnTo>
                    <a:pt x="3872" y="27222"/>
                  </a:lnTo>
                  <a:lnTo>
                    <a:pt x="3892" y="27264"/>
                  </a:lnTo>
                  <a:lnTo>
                    <a:pt x="3830" y="27306"/>
                  </a:lnTo>
                  <a:lnTo>
                    <a:pt x="3725" y="27306"/>
                  </a:lnTo>
                  <a:lnTo>
                    <a:pt x="3662" y="27390"/>
                  </a:lnTo>
                  <a:lnTo>
                    <a:pt x="3683" y="27473"/>
                  </a:lnTo>
                  <a:lnTo>
                    <a:pt x="3767" y="27515"/>
                  </a:lnTo>
                  <a:lnTo>
                    <a:pt x="3830" y="27473"/>
                  </a:lnTo>
                  <a:lnTo>
                    <a:pt x="3851" y="27411"/>
                  </a:lnTo>
                  <a:lnTo>
                    <a:pt x="3934" y="27411"/>
                  </a:lnTo>
                  <a:lnTo>
                    <a:pt x="3976" y="27432"/>
                  </a:lnTo>
                  <a:lnTo>
                    <a:pt x="4060" y="27432"/>
                  </a:lnTo>
                  <a:lnTo>
                    <a:pt x="4144" y="27411"/>
                  </a:lnTo>
                  <a:lnTo>
                    <a:pt x="4185" y="27390"/>
                  </a:lnTo>
                  <a:lnTo>
                    <a:pt x="4227" y="27411"/>
                  </a:lnTo>
                  <a:lnTo>
                    <a:pt x="4164" y="27473"/>
                  </a:lnTo>
                  <a:lnTo>
                    <a:pt x="4039" y="27515"/>
                  </a:lnTo>
                  <a:lnTo>
                    <a:pt x="3976" y="27494"/>
                  </a:lnTo>
                  <a:lnTo>
                    <a:pt x="3913" y="27473"/>
                  </a:lnTo>
                  <a:lnTo>
                    <a:pt x="3851" y="27473"/>
                  </a:lnTo>
                  <a:lnTo>
                    <a:pt x="3913" y="27515"/>
                  </a:lnTo>
                  <a:lnTo>
                    <a:pt x="3976" y="27515"/>
                  </a:lnTo>
                  <a:lnTo>
                    <a:pt x="4039" y="27536"/>
                  </a:lnTo>
                  <a:lnTo>
                    <a:pt x="3976" y="27578"/>
                  </a:lnTo>
                  <a:lnTo>
                    <a:pt x="3851" y="27578"/>
                  </a:lnTo>
                  <a:lnTo>
                    <a:pt x="3746" y="27641"/>
                  </a:lnTo>
                  <a:lnTo>
                    <a:pt x="3809" y="27704"/>
                  </a:lnTo>
                  <a:lnTo>
                    <a:pt x="3851" y="27704"/>
                  </a:lnTo>
                  <a:lnTo>
                    <a:pt x="3913" y="27683"/>
                  </a:lnTo>
                  <a:lnTo>
                    <a:pt x="4039" y="27683"/>
                  </a:lnTo>
                  <a:lnTo>
                    <a:pt x="4081" y="27704"/>
                  </a:lnTo>
                  <a:lnTo>
                    <a:pt x="4144" y="27704"/>
                  </a:lnTo>
                  <a:lnTo>
                    <a:pt x="4081" y="27746"/>
                  </a:lnTo>
                  <a:lnTo>
                    <a:pt x="3955" y="27787"/>
                  </a:lnTo>
                  <a:lnTo>
                    <a:pt x="3872" y="27746"/>
                  </a:lnTo>
                  <a:lnTo>
                    <a:pt x="3809" y="27787"/>
                  </a:lnTo>
                  <a:lnTo>
                    <a:pt x="3767" y="27829"/>
                  </a:lnTo>
                  <a:lnTo>
                    <a:pt x="3809" y="27892"/>
                  </a:lnTo>
                  <a:lnTo>
                    <a:pt x="3851" y="27892"/>
                  </a:lnTo>
                  <a:lnTo>
                    <a:pt x="3934" y="27829"/>
                  </a:lnTo>
                  <a:lnTo>
                    <a:pt x="4018" y="27829"/>
                  </a:lnTo>
                  <a:lnTo>
                    <a:pt x="4081" y="27892"/>
                  </a:lnTo>
                  <a:lnTo>
                    <a:pt x="4081" y="27934"/>
                  </a:lnTo>
                  <a:lnTo>
                    <a:pt x="3934" y="27997"/>
                  </a:lnTo>
                  <a:lnTo>
                    <a:pt x="3892" y="28038"/>
                  </a:lnTo>
                  <a:lnTo>
                    <a:pt x="3955" y="28143"/>
                  </a:lnTo>
                  <a:lnTo>
                    <a:pt x="3997" y="28143"/>
                  </a:lnTo>
                  <a:lnTo>
                    <a:pt x="4039" y="28122"/>
                  </a:lnTo>
                  <a:lnTo>
                    <a:pt x="4102" y="28122"/>
                  </a:lnTo>
                  <a:lnTo>
                    <a:pt x="4164" y="28206"/>
                  </a:lnTo>
                  <a:lnTo>
                    <a:pt x="4185" y="28143"/>
                  </a:lnTo>
                  <a:lnTo>
                    <a:pt x="4227" y="28122"/>
                  </a:lnTo>
                  <a:lnTo>
                    <a:pt x="4269" y="28143"/>
                  </a:lnTo>
                  <a:lnTo>
                    <a:pt x="4248" y="28206"/>
                  </a:lnTo>
                  <a:lnTo>
                    <a:pt x="4206" y="28248"/>
                  </a:lnTo>
                  <a:lnTo>
                    <a:pt x="4269" y="28310"/>
                  </a:lnTo>
                  <a:lnTo>
                    <a:pt x="4164" y="28436"/>
                  </a:lnTo>
                  <a:lnTo>
                    <a:pt x="4144" y="28436"/>
                  </a:lnTo>
                  <a:lnTo>
                    <a:pt x="4081" y="28520"/>
                  </a:lnTo>
                  <a:lnTo>
                    <a:pt x="4039" y="28582"/>
                  </a:lnTo>
                  <a:lnTo>
                    <a:pt x="4039" y="28624"/>
                  </a:lnTo>
                  <a:lnTo>
                    <a:pt x="4102" y="28624"/>
                  </a:lnTo>
                  <a:lnTo>
                    <a:pt x="4164" y="28582"/>
                  </a:lnTo>
                  <a:lnTo>
                    <a:pt x="4248" y="28624"/>
                  </a:lnTo>
                  <a:lnTo>
                    <a:pt x="4269" y="28687"/>
                  </a:lnTo>
                  <a:lnTo>
                    <a:pt x="4227" y="28750"/>
                  </a:lnTo>
                  <a:lnTo>
                    <a:pt x="4227" y="28771"/>
                  </a:lnTo>
                  <a:lnTo>
                    <a:pt x="4290" y="28771"/>
                  </a:lnTo>
                  <a:lnTo>
                    <a:pt x="4353" y="28792"/>
                  </a:lnTo>
                  <a:lnTo>
                    <a:pt x="4353" y="28854"/>
                  </a:lnTo>
                  <a:lnTo>
                    <a:pt x="4290" y="28896"/>
                  </a:lnTo>
                  <a:lnTo>
                    <a:pt x="4353" y="28959"/>
                  </a:lnTo>
                  <a:lnTo>
                    <a:pt x="4332" y="29043"/>
                  </a:lnTo>
                  <a:lnTo>
                    <a:pt x="4248" y="29085"/>
                  </a:lnTo>
                  <a:lnTo>
                    <a:pt x="4206" y="29147"/>
                  </a:lnTo>
                  <a:lnTo>
                    <a:pt x="4311" y="29147"/>
                  </a:lnTo>
                  <a:lnTo>
                    <a:pt x="4374" y="29085"/>
                  </a:lnTo>
                  <a:lnTo>
                    <a:pt x="4395" y="29043"/>
                  </a:lnTo>
                  <a:lnTo>
                    <a:pt x="4520" y="28980"/>
                  </a:lnTo>
                  <a:lnTo>
                    <a:pt x="4562" y="29001"/>
                  </a:lnTo>
                  <a:lnTo>
                    <a:pt x="4499" y="29064"/>
                  </a:lnTo>
                  <a:lnTo>
                    <a:pt x="4541" y="29106"/>
                  </a:lnTo>
                  <a:lnTo>
                    <a:pt x="4457" y="29168"/>
                  </a:lnTo>
                  <a:lnTo>
                    <a:pt x="4395" y="29210"/>
                  </a:lnTo>
                  <a:lnTo>
                    <a:pt x="4332" y="29210"/>
                  </a:lnTo>
                  <a:lnTo>
                    <a:pt x="4248" y="29252"/>
                  </a:lnTo>
                  <a:lnTo>
                    <a:pt x="4185" y="29294"/>
                  </a:lnTo>
                  <a:lnTo>
                    <a:pt x="4248" y="29357"/>
                  </a:lnTo>
                  <a:lnTo>
                    <a:pt x="4332" y="29294"/>
                  </a:lnTo>
                  <a:lnTo>
                    <a:pt x="4374" y="29252"/>
                  </a:lnTo>
                  <a:lnTo>
                    <a:pt x="4478" y="29273"/>
                  </a:lnTo>
                  <a:lnTo>
                    <a:pt x="4499" y="29294"/>
                  </a:lnTo>
                  <a:lnTo>
                    <a:pt x="4457" y="29357"/>
                  </a:lnTo>
                  <a:lnTo>
                    <a:pt x="4332" y="29398"/>
                  </a:lnTo>
                  <a:lnTo>
                    <a:pt x="4332" y="29503"/>
                  </a:lnTo>
                  <a:lnTo>
                    <a:pt x="4269" y="29566"/>
                  </a:lnTo>
                  <a:lnTo>
                    <a:pt x="4185" y="29587"/>
                  </a:lnTo>
                  <a:lnTo>
                    <a:pt x="4164" y="29629"/>
                  </a:lnTo>
                  <a:lnTo>
                    <a:pt x="4248" y="29691"/>
                  </a:lnTo>
                  <a:lnTo>
                    <a:pt x="4374" y="29670"/>
                  </a:lnTo>
                  <a:lnTo>
                    <a:pt x="4457" y="29608"/>
                  </a:lnTo>
                  <a:lnTo>
                    <a:pt x="4562" y="29587"/>
                  </a:lnTo>
                  <a:lnTo>
                    <a:pt x="4625" y="29587"/>
                  </a:lnTo>
                  <a:lnTo>
                    <a:pt x="4667" y="29629"/>
                  </a:lnTo>
                  <a:lnTo>
                    <a:pt x="4625" y="29691"/>
                  </a:lnTo>
                  <a:lnTo>
                    <a:pt x="4562" y="29691"/>
                  </a:lnTo>
                  <a:lnTo>
                    <a:pt x="4416" y="29733"/>
                  </a:lnTo>
                  <a:lnTo>
                    <a:pt x="4416" y="29775"/>
                  </a:lnTo>
                  <a:lnTo>
                    <a:pt x="4499" y="29775"/>
                  </a:lnTo>
                  <a:lnTo>
                    <a:pt x="4541" y="29817"/>
                  </a:lnTo>
                  <a:lnTo>
                    <a:pt x="4457" y="29901"/>
                  </a:lnTo>
                  <a:lnTo>
                    <a:pt x="4478" y="29984"/>
                  </a:lnTo>
                  <a:lnTo>
                    <a:pt x="4562" y="30005"/>
                  </a:lnTo>
                  <a:lnTo>
                    <a:pt x="4688" y="29901"/>
                  </a:lnTo>
                  <a:lnTo>
                    <a:pt x="4750" y="29880"/>
                  </a:lnTo>
                  <a:lnTo>
                    <a:pt x="4771" y="29901"/>
                  </a:lnTo>
                  <a:lnTo>
                    <a:pt x="4855" y="29984"/>
                  </a:lnTo>
                  <a:lnTo>
                    <a:pt x="4855" y="30089"/>
                  </a:lnTo>
                  <a:lnTo>
                    <a:pt x="4918" y="30131"/>
                  </a:lnTo>
                  <a:lnTo>
                    <a:pt x="4918" y="30152"/>
                  </a:lnTo>
                  <a:lnTo>
                    <a:pt x="4876" y="30214"/>
                  </a:lnTo>
                  <a:lnTo>
                    <a:pt x="4792" y="30214"/>
                  </a:lnTo>
                  <a:lnTo>
                    <a:pt x="4750" y="30298"/>
                  </a:lnTo>
                  <a:lnTo>
                    <a:pt x="4771" y="30340"/>
                  </a:lnTo>
                  <a:lnTo>
                    <a:pt x="4918" y="30361"/>
                  </a:lnTo>
                  <a:lnTo>
                    <a:pt x="4981" y="30340"/>
                  </a:lnTo>
                  <a:lnTo>
                    <a:pt x="4960" y="30298"/>
                  </a:lnTo>
                  <a:lnTo>
                    <a:pt x="4960" y="30235"/>
                  </a:lnTo>
                  <a:lnTo>
                    <a:pt x="5001" y="30214"/>
                  </a:lnTo>
                  <a:lnTo>
                    <a:pt x="5064" y="30235"/>
                  </a:lnTo>
                  <a:lnTo>
                    <a:pt x="5127" y="30194"/>
                  </a:lnTo>
                  <a:lnTo>
                    <a:pt x="5211" y="30152"/>
                  </a:lnTo>
                  <a:lnTo>
                    <a:pt x="5273" y="30214"/>
                  </a:lnTo>
                  <a:lnTo>
                    <a:pt x="5315" y="30235"/>
                  </a:lnTo>
                  <a:lnTo>
                    <a:pt x="5378" y="30214"/>
                  </a:lnTo>
                  <a:lnTo>
                    <a:pt x="5420" y="30131"/>
                  </a:lnTo>
                  <a:lnTo>
                    <a:pt x="5483" y="30089"/>
                  </a:lnTo>
                  <a:lnTo>
                    <a:pt x="5545" y="30089"/>
                  </a:lnTo>
                  <a:lnTo>
                    <a:pt x="5629" y="30047"/>
                  </a:lnTo>
                  <a:lnTo>
                    <a:pt x="5713" y="30089"/>
                  </a:lnTo>
                  <a:lnTo>
                    <a:pt x="5755" y="30026"/>
                  </a:lnTo>
                  <a:lnTo>
                    <a:pt x="5755" y="29984"/>
                  </a:lnTo>
                  <a:lnTo>
                    <a:pt x="5713" y="29922"/>
                  </a:lnTo>
                  <a:lnTo>
                    <a:pt x="5713" y="29880"/>
                  </a:lnTo>
                  <a:lnTo>
                    <a:pt x="5755" y="29838"/>
                  </a:lnTo>
                  <a:lnTo>
                    <a:pt x="5817" y="29880"/>
                  </a:lnTo>
                  <a:lnTo>
                    <a:pt x="5859" y="29942"/>
                  </a:lnTo>
                  <a:lnTo>
                    <a:pt x="5859" y="30047"/>
                  </a:lnTo>
                  <a:lnTo>
                    <a:pt x="5797" y="30131"/>
                  </a:lnTo>
                  <a:lnTo>
                    <a:pt x="5734" y="30152"/>
                  </a:lnTo>
                  <a:lnTo>
                    <a:pt x="5692" y="30214"/>
                  </a:lnTo>
                  <a:lnTo>
                    <a:pt x="5713" y="30235"/>
                  </a:lnTo>
                  <a:lnTo>
                    <a:pt x="5838" y="30194"/>
                  </a:lnTo>
                  <a:lnTo>
                    <a:pt x="6027" y="30089"/>
                  </a:lnTo>
                  <a:lnTo>
                    <a:pt x="6131" y="29922"/>
                  </a:lnTo>
                  <a:lnTo>
                    <a:pt x="6173" y="29922"/>
                  </a:lnTo>
                  <a:lnTo>
                    <a:pt x="6215" y="30005"/>
                  </a:lnTo>
                  <a:lnTo>
                    <a:pt x="6215" y="30110"/>
                  </a:lnTo>
                  <a:lnTo>
                    <a:pt x="6131" y="30131"/>
                  </a:lnTo>
                  <a:lnTo>
                    <a:pt x="6048" y="30194"/>
                  </a:lnTo>
                  <a:lnTo>
                    <a:pt x="5964" y="30256"/>
                  </a:lnTo>
                  <a:lnTo>
                    <a:pt x="5859" y="30298"/>
                  </a:lnTo>
                  <a:lnTo>
                    <a:pt x="5838" y="30319"/>
                  </a:lnTo>
                  <a:lnTo>
                    <a:pt x="5859" y="30340"/>
                  </a:lnTo>
                  <a:lnTo>
                    <a:pt x="5964" y="30319"/>
                  </a:lnTo>
                  <a:lnTo>
                    <a:pt x="6110" y="30235"/>
                  </a:lnTo>
                  <a:lnTo>
                    <a:pt x="6131" y="30256"/>
                  </a:lnTo>
                  <a:lnTo>
                    <a:pt x="6027" y="30361"/>
                  </a:lnTo>
                  <a:lnTo>
                    <a:pt x="5943" y="30403"/>
                  </a:lnTo>
                  <a:lnTo>
                    <a:pt x="5943" y="30507"/>
                  </a:lnTo>
                  <a:lnTo>
                    <a:pt x="5797" y="30612"/>
                  </a:lnTo>
                  <a:lnTo>
                    <a:pt x="5755" y="30654"/>
                  </a:lnTo>
                  <a:lnTo>
                    <a:pt x="5817" y="30654"/>
                  </a:lnTo>
                  <a:lnTo>
                    <a:pt x="5859" y="30612"/>
                  </a:lnTo>
                  <a:lnTo>
                    <a:pt x="5901" y="30612"/>
                  </a:lnTo>
                  <a:lnTo>
                    <a:pt x="5901" y="30633"/>
                  </a:lnTo>
                  <a:lnTo>
                    <a:pt x="5922" y="30738"/>
                  </a:lnTo>
                  <a:lnTo>
                    <a:pt x="5943" y="30654"/>
                  </a:lnTo>
                  <a:lnTo>
                    <a:pt x="6027" y="30612"/>
                  </a:lnTo>
                  <a:lnTo>
                    <a:pt x="6048" y="30549"/>
                  </a:lnTo>
                  <a:lnTo>
                    <a:pt x="6110" y="30549"/>
                  </a:lnTo>
                  <a:lnTo>
                    <a:pt x="6131" y="30570"/>
                  </a:lnTo>
                  <a:lnTo>
                    <a:pt x="6048" y="30654"/>
                  </a:lnTo>
                  <a:lnTo>
                    <a:pt x="6027" y="30738"/>
                  </a:lnTo>
                  <a:lnTo>
                    <a:pt x="6048" y="30759"/>
                  </a:lnTo>
                  <a:lnTo>
                    <a:pt x="6131" y="30738"/>
                  </a:lnTo>
                  <a:lnTo>
                    <a:pt x="6173" y="30654"/>
                  </a:lnTo>
                  <a:lnTo>
                    <a:pt x="6236" y="30654"/>
                  </a:lnTo>
                  <a:lnTo>
                    <a:pt x="6320" y="30633"/>
                  </a:lnTo>
                  <a:lnTo>
                    <a:pt x="6236" y="30738"/>
                  </a:lnTo>
                  <a:lnTo>
                    <a:pt x="6215" y="30842"/>
                  </a:lnTo>
                  <a:lnTo>
                    <a:pt x="6110" y="30926"/>
                  </a:lnTo>
                  <a:lnTo>
                    <a:pt x="6110" y="30989"/>
                  </a:lnTo>
                  <a:lnTo>
                    <a:pt x="6131" y="31031"/>
                  </a:lnTo>
                  <a:lnTo>
                    <a:pt x="6236" y="30947"/>
                  </a:lnTo>
                  <a:lnTo>
                    <a:pt x="6320" y="30738"/>
                  </a:lnTo>
                  <a:lnTo>
                    <a:pt x="6382" y="30675"/>
                  </a:lnTo>
                  <a:lnTo>
                    <a:pt x="6424" y="30717"/>
                  </a:lnTo>
                  <a:lnTo>
                    <a:pt x="6320" y="30863"/>
                  </a:lnTo>
                  <a:lnTo>
                    <a:pt x="6320" y="30947"/>
                  </a:lnTo>
                  <a:lnTo>
                    <a:pt x="6257" y="31031"/>
                  </a:lnTo>
                  <a:lnTo>
                    <a:pt x="6236" y="31135"/>
                  </a:lnTo>
                  <a:lnTo>
                    <a:pt x="6278" y="31156"/>
                  </a:lnTo>
                  <a:lnTo>
                    <a:pt x="6341" y="31093"/>
                  </a:lnTo>
                  <a:lnTo>
                    <a:pt x="6341" y="31031"/>
                  </a:lnTo>
                  <a:lnTo>
                    <a:pt x="6361" y="30968"/>
                  </a:lnTo>
                  <a:lnTo>
                    <a:pt x="6424" y="30968"/>
                  </a:lnTo>
                  <a:lnTo>
                    <a:pt x="6487" y="30989"/>
                  </a:lnTo>
                  <a:lnTo>
                    <a:pt x="6487" y="30842"/>
                  </a:lnTo>
                  <a:lnTo>
                    <a:pt x="6550" y="30842"/>
                  </a:lnTo>
                  <a:lnTo>
                    <a:pt x="6592" y="30759"/>
                  </a:lnTo>
                  <a:lnTo>
                    <a:pt x="6654" y="30759"/>
                  </a:lnTo>
                  <a:lnTo>
                    <a:pt x="6654" y="30821"/>
                  </a:lnTo>
                  <a:lnTo>
                    <a:pt x="6633" y="30821"/>
                  </a:lnTo>
                  <a:lnTo>
                    <a:pt x="6592" y="30926"/>
                  </a:lnTo>
                  <a:lnTo>
                    <a:pt x="6592" y="30968"/>
                  </a:lnTo>
                  <a:lnTo>
                    <a:pt x="6759" y="30968"/>
                  </a:lnTo>
                  <a:lnTo>
                    <a:pt x="7010" y="31093"/>
                  </a:lnTo>
                  <a:lnTo>
                    <a:pt x="7052" y="31093"/>
                  </a:lnTo>
                  <a:lnTo>
                    <a:pt x="7052" y="31051"/>
                  </a:lnTo>
                  <a:lnTo>
                    <a:pt x="7094" y="30989"/>
                  </a:lnTo>
                  <a:lnTo>
                    <a:pt x="7157" y="30968"/>
                  </a:lnTo>
                  <a:lnTo>
                    <a:pt x="7157" y="30926"/>
                  </a:lnTo>
                  <a:lnTo>
                    <a:pt x="7094" y="30884"/>
                  </a:lnTo>
                  <a:lnTo>
                    <a:pt x="7073" y="30863"/>
                  </a:lnTo>
                  <a:lnTo>
                    <a:pt x="6989" y="30863"/>
                  </a:lnTo>
                  <a:lnTo>
                    <a:pt x="6968" y="30884"/>
                  </a:lnTo>
                  <a:lnTo>
                    <a:pt x="6968" y="30842"/>
                  </a:lnTo>
                  <a:lnTo>
                    <a:pt x="6989" y="30821"/>
                  </a:lnTo>
                  <a:lnTo>
                    <a:pt x="6989" y="30759"/>
                  </a:lnTo>
                  <a:lnTo>
                    <a:pt x="6885" y="30717"/>
                  </a:lnTo>
                  <a:lnTo>
                    <a:pt x="6696" y="30633"/>
                  </a:lnTo>
                  <a:lnTo>
                    <a:pt x="6675" y="30570"/>
                  </a:lnTo>
                  <a:lnTo>
                    <a:pt x="6696" y="30549"/>
                  </a:lnTo>
                  <a:lnTo>
                    <a:pt x="6780" y="30570"/>
                  </a:lnTo>
                  <a:lnTo>
                    <a:pt x="6843" y="30549"/>
                  </a:lnTo>
                  <a:lnTo>
                    <a:pt x="6864" y="30549"/>
                  </a:lnTo>
                  <a:lnTo>
                    <a:pt x="6885" y="30612"/>
                  </a:lnTo>
                  <a:lnTo>
                    <a:pt x="6968" y="30675"/>
                  </a:lnTo>
                  <a:lnTo>
                    <a:pt x="7052" y="30738"/>
                  </a:lnTo>
                  <a:lnTo>
                    <a:pt x="7115" y="30738"/>
                  </a:lnTo>
                  <a:lnTo>
                    <a:pt x="7219" y="30675"/>
                  </a:lnTo>
                  <a:lnTo>
                    <a:pt x="7303" y="30633"/>
                  </a:lnTo>
                  <a:lnTo>
                    <a:pt x="7324" y="30570"/>
                  </a:lnTo>
                  <a:lnTo>
                    <a:pt x="7261" y="30549"/>
                  </a:lnTo>
                  <a:lnTo>
                    <a:pt x="7157" y="30549"/>
                  </a:lnTo>
                  <a:lnTo>
                    <a:pt x="7094" y="30528"/>
                  </a:lnTo>
                  <a:lnTo>
                    <a:pt x="7094" y="30466"/>
                  </a:lnTo>
                  <a:lnTo>
                    <a:pt x="7219" y="30466"/>
                  </a:lnTo>
                  <a:lnTo>
                    <a:pt x="7303" y="30424"/>
                  </a:lnTo>
                  <a:lnTo>
                    <a:pt x="7303" y="30403"/>
                  </a:lnTo>
                  <a:lnTo>
                    <a:pt x="7219" y="30340"/>
                  </a:lnTo>
                  <a:lnTo>
                    <a:pt x="7157" y="30319"/>
                  </a:lnTo>
                  <a:lnTo>
                    <a:pt x="7157" y="30298"/>
                  </a:lnTo>
                  <a:lnTo>
                    <a:pt x="7198" y="30298"/>
                  </a:lnTo>
                  <a:lnTo>
                    <a:pt x="7219" y="30256"/>
                  </a:lnTo>
                  <a:lnTo>
                    <a:pt x="7198" y="30235"/>
                  </a:lnTo>
                  <a:lnTo>
                    <a:pt x="7094" y="30214"/>
                  </a:lnTo>
                  <a:lnTo>
                    <a:pt x="7052" y="30152"/>
                  </a:lnTo>
                  <a:lnTo>
                    <a:pt x="7073" y="30131"/>
                  </a:lnTo>
                  <a:lnTo>
                    <a:pt x="7157" y="30152"/>
                  </a:lnTo>
                  <a:lnTo>
                    <a:pt x="7261" y="30194"/>
                  </a:lnTo>
                  <a:lnTo>
                    <a:pt x="7408" y="30152"/>
                  </a:lnTo>
                  <a:lnTo>
                    <a:pt x="7491" y="30110"/>
                  </a:lnTo>
                  <a:lnTo>
                    <a:pt x="7512" y="30047"/>
                  </a:lnTo>
                  <a:lnTo>
                    <a:pt x="7491" y="30005"/>
                  </a:lnTo>
                  <a:lnTo>
                    <a:pt x="7387" y="29984"/>
                  </a:lnTo>
                  <a:lnTo>
                    <a:pt x="7198" y="29942"/>
                  </a:lnTo>
                  <a:lnTo>
                    <a:pt x="7115" y="29901"/>
                  </a:lnTo>
                  <a:lnTo>
                    <a:pt x="7115" y="29880"/>
                  </a:lnTo>
                  <a:lnTo>
                    <a:pt x="7177" y="29880"/>
                  </a:lnTo>
                  <a:lnTo>
                    <a:pt x="7261" y="29901"/>
                  </a:lnTo>
                  <a:lnTo>
                    <a:pt x="7408" y="29901"/>
                  </a:lnTo>
                  <a:lnTo>
                    <a:pt x="7491" y="29838"/>
                  </a:lnTo>
                  <a:lnTo>
                    <a:pt x="7491" y="29775"/>
                  </a:lnTo>
                  <a:lnTo>
                    <a:pt x="7408" y="29712"/>
                  </a:lnTo>
                  <a:lnTo>
                    <a:pt x="7324" y="29691"/>
                  </a:lnTo>
                  <a:lnTo>
                    <a:pt x="7303" y="29629"/>
                  </a:lnTo>
                  <a:lnTo>
                    <a:pt x="7366" y="29629"/>
                  </a:lnTo>
                  <a:lnTo>
                    <a:pt x="7408" y="29670"/>
                  </a:lnTo>
                  <a:lnTo>
                    <a:pt x="7429" y="29712"/>
                  </a:lnTo>
                  <a:lnTo>
                    <a:pt x="7512" y="29691"/>
                  </a:lnTo>
                  <a:lnTo>
                    <a:pt x="7575" y="29629"/>
                  </a:lnTo>
                  <a:lnTo>
                    <a:pt x="7575" y="29587"/>
                  </a:lnTo>
                  <a:lnTo>
                    <a:pt x="7512" y="29566"/>
                  </a:lnTo>
                  <a:lnTo>
                    <a:pt x="7429" y="29503"/>
                  </a:lnTo>
                  <a:lnTo>
                    <a:pt x="7429" y="29482"/>
                  </a:lnTo>
                  <a:lnTo>
                    <a:pt x="7491" y="29461"/>
                  </a:lnTo>
                  <a:lnTo>
                    <a:pt x="7512" y="29503"/>
                  </a:lnTo>
                  <a:lnTo>
                    <a:pt x="7575" y="29524"/>
                  </a:lnTo>
                  <a:lnTo>
                    <a:pt x="7638" y="29461"/>
                  </a:lnTo>
                  <a:lnTo>
                    <a:pt x="7638" y="29419"/>
                  </a:lnTo>
                  <a:lnTo>
                    <a:pt x="7533" y="29398"/>
                  </a:lnTo>
                  <a:lnTo>
                    <a:pt x="7470" y="29357"/>
                  </a:lnTo>
                  <a:lnTo>
                    <a:pt x="7429" y="29294"/>
                  </a:lnTo>
                  <a:lnTo>
                    <a:pt x="7491" y="29294"/>
                  </a:lnTo>
                  <a:lnTo>
                    <a:pt x="7575" y="29357"/>
                  </a:lnTo>
                  <a:lnTo>
                    <a:pt x="7638" y="29357"/>
                  </a:lnTo>
                  <a:lnTo>
                    <a:pt x="7701" y="29398"/>
                  </a:lnTo>
                  <a:lnTo>
                    <a:pt x="7742" y="29398"/>
                  </a:lnTo>
                  <a:lnTo>
                    <a:pt x="7784" y="29315"/>
                  </a:lnTo>
                  <a:lnTo>
                    <a:pt x="7784" y="29273"/>
                  </a:lnTo>
                  <a:lnTo>
                    <a:pt x="7826" y="29210"/>
                  </a:lnTo>
                  <a:lnTo>
                    <a:pt x="7826" y="29168"/>
                  </a:lnTo>
                  <a:lnTo>
                    <a:pt x="7805" y="29106"/>
                  </a:lnTo>
                  <a:lnTo>
                    <a:pt x="7826" y="29001"/>
                  </a:lnTo>
                  <a:lnTo>
                    <a:pt x="7826" y="28959"/>
                  </a:lnTo>
                  <a:lnTo>
                    <a:pt x="7742" y="28854"/>
                  </a:lnTo>
                  <a:lnTo>
                    <a:pt x="7617" y="28750"/>
                  </a:lnTo>
                  <a:lnTo>
                    <a:pt x="7512" y="28729"/>
                  </a:lnTo>
                  <a:lnTo>
                    <a:pt x="7470" y="28666"/>
                  </a:lnTo>
                  <a:lnTo>
                    <a:pt x="7470" y="28645"/>
                  </a:lnTo>
                  <a:lnTo>
                    <a:pt x="7533" y="28645"/>
                  </a:lnTo>
                  <a:lnTo>
                    <a:pt x="7596" y="28666"/>
                  </a:lnTo>
                  <a:lnTo>
                    <a:pt x="7722" y="28771"/>
                  </a:lnTo>
                  <a:lnTo>
                    <a:pt x="7805" y="28854"/>
                  </a:lnTo>
                  <a:lnTo>
                    <a:pt x="7889" y="28854"/>
                  </a:lnTo>
                  <a:lnTo>
                    <a:pt x="7910" y="28834"/>
                  </a:lnTo>
                  <a:lnTo>
                    <a:pt x="7889" y="28687"/>
                  </a:lnTo>
                  <a:lnTo>
                    <a:pt x="7826" y="28582"/>
                  </a:lnTo>
                  <a:lnTo>
                    <a:pt x="7701" y="28562"/>
                  </a:lnTo>
                  <a:lnTo>
                    <a:pt x="7533" y="28478"/>
                  </a:lnTo>
                  <a:lnTo>
                    <a:pt x="7491" y="28457"/>
                  </a:lnTo>
                  <a:lnTo>
                    <a:pt x="7491" y="28415"/>
                  </a:lnTo>
                  <a:lnTo>
                    <a:pt x="7533" y="28415"/>
                  </a:lnTo>
                  <a:lnTo>
                    <a:pt x="7596" y="28436"/>
                  </a:lnTo>
                  <a:lnTo>
                    <a:pt x="7638" y="28478"/>
                  </a:lnTo>
                  <a:lnTo>
                    <a:pt x="7742" y="28478"/>
                  </a:lnTo>
                  <a:lnTo>
                    <a:pt x="7805" y="28415"/>
                  </a:lnTo>
                  <a:lnTo>
                    <a:pt x="7826" y="28352"/>
                  </a:lnTo>
                  <a:lnTo>
                    <a:pt x="7826" y="28269"/>
                  </a:lnTo>
                  <a:lnTo>
                    <a:pt x="7847" y="28269"/>
                  </a:lnTo>
                  <a:lnTo>
                    <a:pt x="7910" y="28310"/>
                  </a:lnTo>
                  <a:lnTo>
                    <a:pt x="7910" y="28331"/>
                  </a:lnTo>
                  <a:lnTo>
                    <a:pt x="7910" y="28373"/>
                  </a:lnTo>
                  <a:lnTo>
                    <a:pt x="8014" y="28436"/>
                  </a:lnTo>
                  <a:lnTo>
                    <a:pt x="8056" y="28436"/>
                  </a:lnTo>
                  <a:lnTo>
                    <a:pt x="8119" y="28478"/>
                  </a:lnTo>
                  <a:lnTo>
                    <a:pt x="8161" y="28478"/>
                  </a:lnTo>
                  <a:lnTo>
                    <a:pt x="8203" y="28436"/>
                  </a:lnTo>
                  <a:lnTo>
                    <a:pt x="8245" y="28373"/>
                  </a:lnTo>
                  <a:lnTo>
                    <a:pt x="8266" y="28352"/>
                  </a:lnTo>
                  <a:lnTo>
                    <a:pt x="8245" y="28310"/>
                  </a:lnTo>
                  <a:lnTo>
                    <a:pt x="8161" y="28269"/>
                  </a:lnTo>
                  <a:lnTo>
                    <a:pt x="8014" y="28269"/>
                  </a:lnTo>
                  <a:lnTo>
                    <a:pt x="7994" y="28248"/>
                  </a:lnTo>
                  <a:lnTo>
                    <a:pt x="7994" y="28227"/>
                  </a:lnTo>
                  <a:lnTo>
                    <a:pt x="7994" y="28164"/>
                  </a:lnTo>
                  <a:lnTo>
                    <a:pt x="7931" y="28122"/>
                  </a:lnTo>
                  <a:lnTo>
                    <a:pt x="7931" y="28059"/>
                  </a:lnTo>
                  <a:lnTo>
                    <a:pt x="7994" y="28018"/>
                  </a:lnTo>
                  <a:lnTo>
                    <a:pt x="8014" y="28018"/>
                  </a:lnTo>
                  <a:lnTo>
                    <a:pt x="8056" y="28059"/>
                  </a:lnTo>
                  <a:lnTo>
                    <a:pt x="8056" y="28143"/>
                  </a:lnTo>
                  <a:lnTo>
                    <a:pt x="8119" y="28206"/>
                  </a:lnTo>
                  <a:lnTo>
                    <a:pt x="8245" y="28206"/>
                  </a:lnTo>
                  <a:lnTo>
                    <a:pt x="8307" y="28164"/>
                  </a:lnTo>
                  <a:lnTo>
                    <a:pt x="8307" y="28122"/>
                  </a:lnTo>
                  <a:lnTo>
                    <a:pt x="8266" y="28059"/>
                  </a:lnTo>
                  <a:lnTo>
                    <a:pt x="8161" y="28018"/>
                  </a:lnTo>
                  <a:lnTo>
                    <a:pt x="8098" y="27955"/>
                  </a:lnTo>
                  <a:lnTo>
                    <a:pt x="8056" y="27850"/>
                  </a:lnTo>
                  <a:lnTo>
                    <a:pt x="8098" y="27850"/>
                  </a:lnTo>
                  <a:lnTo>
                    <a:pt x="8140" y="27913"/>
                  </a:lnTo>
                  <a:lnTo>
                    <a:pt x="8245" y="27955"/>
                  </a:lnTo>
                  <a:lnTo>
                    <a:pt x="8307" y="27997"/>
                  </a:lnTo>
                  <a:lnTo>
                    <a:pt x="8370" y="28059"/>
                  </a:lnTo>
                  <a:lnTo>
                    <a:pt x="8412" y="28038"/>
                  </a:lnTo>
                  <a:lnTo>
                    <a:pt x="8412" y="27997"/>
                  </a:lnTo>
                  <a:lnTo>
                    <a:pt x="8370" y="27934"/>
                  </a:lnTo>
                  <a:lnTo>
                    <a:pt x="8266" y="27892"/>
                  </a:lnTo>
                  <a:lnTo>
                    <a:pt x="8203" y="27829"/>
                  </a:lnTo>
                  <a:lnTo>
                    <a:pt x="8203" y="27746"/>
                  </a:lnTo>
                  <a:lnTo>
                    <a:pt x="8245" y="27704"/>
                  </a:lnTo>
                  <a:lnTo>
                    <a:pt x="8266" y="27641"/>
                  </a:lnTo>
                  <a:lnTo>
                    <a:pt x="8328" y="27641"/>
                  </a:lnTo>
                  <a:lnTo>
                    <a:pt x="8349" y="27704"/>
                  </a:lnTo>
                  <a:lnTo>
                    <a:pt x="8475" y="27808"/>
                  </a:lnTo>
                  <a:lnTo>
                    <a:pt x="8558" y="27808"/>
                  </a:lnTo>
                  <a:lnTo>
                    <a:pt x="8621" y="27787"/>
                  </a:lnTo>
                  <a:lnTo>
                    <a:pt x="8684" y="27787"/>
                  </a:lnTo>
                  <a:lnTo>
                    <a:pt x="8768" y="27746"/>
                  </a:lnTo>
                  <a:lnTo>
                    <a:pt x="8789" y="27683"/>
                  </a:lnTo>
                  <a:lnTo>
                    <a:pt x="8768" y="27641"/>
                  </a:lnTo>
                  <a:lnTo>
                    <a:pt x="8684" y="27620"/>
                  </a:lnTo>
                  <a:lnTo>
                    <a:pt x="8621" y="27578"/>
                  </a:lnTo>
                  <a:lnTo>
                    <a:pt x="8517" y="27515"/>
                  </a:lnTo>
                  <a:lnTo>
                    <a:pt x="8454" y="27515"/>
                  </a:lnTo>
                  <a:lnTo>
                    <a:pt x="8370" y="27494"/>
                  </a:lnTo>
                  <a:lnTo>
                    <a:pt x="8412" y="27432"/>
                  </a:lnTo>
                  <a:lnTo>
                    <a:pt x="8433" y="27411"/>
                  </a:lnTo>
                  <a:lnTo>
                    <a:pt x="8517" y="27411"/>
                  </a:lnTo>
                  <a:lnTo>
                    <a:pt x="8579" y="27494"/>
                  </a:lnTo>
                  <a:lnTo>
                    <a:pt x="8642" y="27515"/>
                  </a:lnTo>
                  <a:lnTo>
                    <a:pt x="8684" y="27515"/>
                  </a:lnTo>
                  <a:lnTo>
                    <a:pt x="8768" y="27620"/>
                  </a:lnTo>
                  <a:lnTo>
                    <a:pt x="8851" y="27641"/>
                  </a:lnTo>
                  <a:lnTo>
                    <a:pt x="8893" y="27620"/>
                  </a:lnTo>
                  <a:lnTo>
                    <a:pt x="8935" y="27578"/>
                  </a:lnTo>
                  <a:lnTo>
                    <a:pt x="8935" y="27515"/>
                  </a:lnTo>
                  <a:lnTo>
                    <a:pt x="8935" y="27411"/>
                  </a:lnTo>
                  <a:lnTo>
                    <a:pt x="8893" y="27369"/>
                  </a:lnTo>
                  <a:lnTo>
                    <a:pt x="8851" y="27327"/>
                  </a:lnTo>
                  <a:lnTo>
                    <a:pt x="8851" y="27306"/>
                  </a:lnTo>
                  <a:lnTo>
                    <a:pt x="8956" y="27306"/>
                  </a:lnTo>
                  <a:lnTo>
                    <a:pt x="8977" y="27222"/>
                  </a:lnTo>
                  <a:lnTo>
                    <a:pt x="8977" y="27181"/>
                  </a:lnTo>
                  <a:lnTo>
                    <a:pt x="8935" y="27181"/>
                  </a:lnTo>
                  <a:lnTo>
                    <a:pt x="8872" y="27201"/>
                  </a:lnTo>
                  <a:lnTo>
                    <a:pt x="8830" y="27160"/>
                  </a:lnTo>
                  <a:lnTo>
                    <a:pt x="8768" y="27097"/>
                  </a:lnTo>
                  <a:lnTo>
                    <a:pt x="8684" y="27097"/>
                  </a:lnTo>
                  <a:lnTo>
                    <a:pt x="8558" y="27013"/>
                  </a:lnTo>
                  <a:lnTo>
                    <a:pt x="8538" y="26992"/>
                  </a:lnTo>
                  <a:lnTo>
                    <a:pt x="8579" y="26950"/>
                  </a:lnTo>
                  <a:lnTo>
                    <a:pt x="8684" y="26950"/>
                  </a:lnTo>
                  <a:lnTo>
                    <a:pt x="8789" y="26971"/>
                  </a:lnTo>
                  <a:lnTo>
                    <a:pt x="8872" y="26971"/>
                  </a:lnTo>
                  <a:lnTo>
                    <a:pt x="8893" y="26909"/>
                  </a:lnTo>
                  <a:lnTo>
                    <a:pt x="8956" y="26909"/>
                  </a:lnTo>
                  <a:lnTo>
                    <a:pt x="9040" y="26971"/>
                  </a:lnTo>
                  <a:lnTo>
                    <a:pt x="9061" y="26867"/>
                  </a:lnTo>
                  <a:lnTo>
                    <a:pt x="9040" y="26699"/>
                  </a:lnTo>
                  <a:lnTo>
                    <a:pt x="8998" y="26595"/>
                  </a:lnTo>
                  <a:lnTo>
                    <a:pt x="8956" y="26553"/>
                  </a:lnTo>
                  <a:lnTo>
                    <a:pt x="8935" y="26469"/>
                  </a:lnTo>
                  <a:lnTo>
                    <a:pt x="8935" y="26427"/>
                  </a:lnTo>
                  <a:lnTo>
                    <a:pt x="8977" y="26365"/>
                  </a:lnTo>
                  <a:lnTo>
                    <a:pt x="8956" y="26260"/>
                  </a:lnTo>
                  <a:lnTo>
                    <a:pt x="8956" y="26218"/>
                  </a:lnTo>
                  <a:lnTo>
                    <a:pt x="8977" y="26155"/>
                  </a:lnTo>
                  <a:lnTo>
                    <a:pt x="8998" y="26176"/>
                  </a:lnTo>
                  <a:lnTo>
                    <a:pt x="9040" y="26239"/>
                  </a:lnTo>
                  <a:lnTo>
                    <a:pt x="9102" y="26260"/>
                  </a:lnTo>
                  <a:lnTo>
                    <a:pt x="9102" y="26218"/>
                  </a:lnTo>
                  <a:lnTo>
                    <a:pt x="9165" y="26176"/>
                  </a:lnTo>
                  <a:lnTo>
                    <a:pt x="9207" y="26218"/>
                  </a:lnTo>
                  <a:lnTo>
                    <a:pt x="9249" y="26344"/>
                  </a:lnTo>
                  <a:lnTo>
                    <a:pt x="9291" y="26365"/>
                  </a:lnTo>
                  <a:lnTo>
                    <a:pt x="9374" y="26365"/>
                  </a:lnTo>
                  <a:lnTo>
                    <a:pt x="9479" y="26239"/>
                  </a:lnTo>
                  <a:lnTo>
                    <a:pt x="9521" y="26113"/>
                  </a:lnTo>
                  <a:lnTo>
                    <a:pt x="9521" y="26009"/>
                  </a:lnTo>
                  <a:lnTo>
                    <a:pt x="9500" y="25925"/>
                  </a:lnTo>
                  <a:lnTo>
                    <a:pt x="9500" y="25862"/>
                  </a:lnTo>
                  <a:lnTo>
                    <a:pt x="9563" y="25841"/>
                  </a:lnTo>
                  <a:lnTo>
                    <a:pt x="9605" y="25841"/>
                  </a:lnTo>
                  <a:lnTo>
                    <a:pt x="9626" y="25800"/>
                  </a:lnTo>
                  <a:lnTo>
                    <a:pt x="9667" y="25758"/>
                  </a:lnTo>
                  <a:lnTo>
                    <a:pt x="9688" y="25821"/>
                  </a:lnTo>
                  <a:lnTo>
                    <a:pt x="9730" y="25883"/>
                  </a:lnTo>
                  <a:lnTo>
                    <a:pt x="9814" y="25883"/>
                  </a:lnTo>
                  <a:lnTo>
                    <a:pt x="9877" y="25841"/>
                  </a:lnTo>
                  <a:lnTo>
                    <a:pt x="9877" y="25800"/>
                  </a:lnTo>
                  <a:lnTo>
                    <a:pt x="9877" y="25737"/>
                  </a:lnTo>
                  <a:lnTo>
                    <a:pt x="9898" y="25737"/>
                  </a:lnTo>
                  <a:lnTo>
                    <a:pt x="9918" y="25800"/>
                  </a:lnTo>
                  <a:lnTo>
                    <a:pt x="9939" y="25883"/>
                  </a:lnTo>
                  <a:lnTo>
                    <a:pt x="9981" y="25925"/>
                  </a:lnTo>
                  <a:lnTo>
                    <a:pt x="10044" y="25862"/>
                  </a:lnTo>
                  <a:lnTo>
                    <a:pt x="10107" y="25821"/>
                  </a:lnTo>
                  <a:lnTo>
                    <a:pt x="10149" y="25800"/>
                  </a:lnTo>
                  <a:lnTo>
                    <a:pt x="10211" y="25841"/>
                  </a:lnTo>
                  <a:lnTo>
                    <a:pt x="10295" y="25841"/>
                  </a:lnTo>
                  <a:lnTo>
                    <a:pt x="10358" y="25800"/>
                  </a:lnTo>
                  <a:lnTo>
                    <a:pt x="10400" y="25716"/>
                  </a:lnTo>
                  <a:lnTo>
                    <a:pt x="10421" y="25674"/>
                  </a:lnTo>
                  <a:lnTo>
                    <a:pt x="10421" y="25632"/>
                  </a:lnTo>
                  <a:lnTo>
                    <a:pt x="10358" y="25549"/>
                  </a:lnTo>
                  <a:lnTo>
                    <a:pt x="10316" y="25423"/>
                  </a:lnTo>
                  <a:lnTo>
                    <a:pt x="10295" y="25339"/>
                  </a:lnTo>
                  <a:lnTo>
                    <a:pt x="10337" y="25297"/>
                  </a:lnTo>
                  <a:lnTo>
                    <a:pt x="10358" y="25318"/>
                  </a:lnTo>
                  <a:lnTo>
                    <a:pt x="10400" y="25423"/>
                  </a:lnTo>
                  <a:lnTo>
                    <a:pt x="10442" y="25423"/>
                  </a:lnTo>
                  <a:lnTo>
                    <a:pt x="10525" y="25339"/>
                  </a:lnTo>
                  <a:lnTo>
                    <a:pt x="10546" y="25256"/>
                  </a:lnTo>
                  <a:lnTo>
                    <a:pt x="10609" y="25193"/>
                  </a:lnTo>
                  <a:lnTo>
                    <a:pt x="10630" y="25130"/>
                  </a:lnTo>
                  <a:lnTo>
                    <a:pt x="10546" y="25046"/>
                  </a:lnTo>
                  <a:lnTo>
                    <a:pt x="10546" y="25005"/>
                  </a:lnTo>
                  <a:lnTo>
                    <a:pt x="10609" y="24942"/>
                  </a:lnTo>
                  <a:lnTo>
                    <a:pt x="10651" y="24921"/>
                  </a:lnTo>
                  <a:lnTo>
                    <a:pt x="10672" y="24942"/>
                  </a:lnTo>
                  <a:lnTo>
                    <a:pt x="10672" y="24984"/>
                  </a:lnTo>
                  <a:lnTo>
                    <a:pt x="10735" y="25046"/>
                  </a:lnTo>
                  <a:lnTo>
                    <a:pt x="10839" y="25088"/>
                  </a:lnTo>
                  <a:lnTo>
                    <a:pt x="10881" y="25109"/>
                  </a:lnTo>
                  <a:lnTo>
                    <a:pt x="10839" y="25172"/>
                  </a:lnTo>
                  <a:lnTo>
                    <a:pt x="10755" y="25214"/>
                  </a:lnTo>
                  <a:lnTo>
                    <a:pt x="10714" y="25318"/>
                  </a:lnTo>
                  <a:lnTo>
                    <a:pt x="10714" y="25402"/>
                  </a:lnTo>
                  <a:lnTo>
                    <a:pt x="10839" y="25549"/>
                  </a:lnTo>
                  <a:lnTo>
                    <a:pt x="10881" y="25590"/>
                  </a:lnTo>
                  <a:lnTo>
                    <a:pt x="10923" y="25507"/>
                  </a:lnTo>
                  <a:lnTo>
                    <a:pt x="10923" y="25444"/>
                  </a:lnTo>
                  <a:lnTo>
                    <a:pt x="10944" y="25381"/>
                  </a:lnTo>
                  <a:lnTo>
                    <a:pt x="10965" y="25277"/>
                  </a:lnTo>
                  <a:lnTo>
                    <a:pt x="10986" y="25277"/>
                  </a:lnTo>
                  <a:lnTo>
                    <a:pt x="11027" y="25318"/>
                  </a:lnTo>
                  <a:lnTo>
                    <a:pt x="10986" y="25402"/>
                  </a:lnTo>
                  <a:lnTo>
                    <a:pt x="10986" y="25444"/>
                  </a:lnTo>
                  <a:lnTo>
                    <a:pt x="11048" y="25549"/>
                  </a:lnTo>
                  <a:lnTo>
                    <a:pt x="11132" y="25590"/>
                  </a:lnTo>
                  <a:lnTo>
                    <a:pt x="11195" y="25528"/>
                  </a:lnTo>
                  <a:lnTo>
                    <a:pt x="11279" y="25528"/>
                  </a:lnTo>
                  <a:lnTo>
                    <a:pt x="11299" y="25486"/>
                  </a:lnTo>
                  <a:lnTo>
                    <a:pt x="11299" y="25423"/>
                  </a:lnTo>
                  <a:lnTo>
                    <a:pt x="11341" y="25381"/>
                  </a:lnTo>
                  <a:lnTo>
                    <a:pt x="11362" y="25381"/>
                  </a:lnTo>
                  <a:lnTo>
                    <a:pt x="11383" y="25402"/>
                  </a:lnTo>
                  <a:lnTo>
                    <a:pt x="11362" y="25444"/>
                  </a:lnTo>
                  <a:lnTo>
                    <a:pt x="11362" y="25507"/>
                  </a:lnTo>
                  <a:lnTo>
                    <a:pt x="11404" y="25549"/>
                  </a:lnTo>
                  <a:lnTo>
                    <a:pt x="11488" y="25549"/>
                  </a:lnTo>
                  <a:lnTo>
                    <a:pt x="11571" y="25444"/>
                  </a:lnTo>
                  <a:lnTo>
                    <a:pt x="11718" y="25339"/>
                  </a:lnTo>
                  <a:lnTo>
                    <a:pt x="11781" y="25339"/>
                  </a:lnTo>
                  <a:lnTo>
                    <a:pt x="11823" y="25318"/>
                  </a:lnTo>
                  <a:lnTo>
                    <a:pt x="11823" y="25235"/>
                  </a:lnTo>
                  <a:lnTo>
                    <a:pt x="11781" y="25172"/>
                  </a:lnTo>
                  <a:lnTo>
                    <a:pt x="11718" y="25130"/>
                  </a:lnTo>
                  <a:lnTo>
                    <a:pt x="11676" y="25088"/>
                  </a:lnTo>
                  <a:lnTo>
                    <a:pt x="11697" y="25067"/>
                  </a:lnTo>
                  <a:lnTo>
                    <a:pt x="11760" y="25067"/>
                  </a:lnTo>
                  <a:lnTo>
                    <a:pt x="11781" y="25109"/>
                  </a:lnTo>
                  <a:lnTo>
                    <a:pt x="11885" y="25172"/>
                  </a:lnTo>
                  <a:lnTo>
                    <a:pt x="11927" y="25172"/>
                  </a:lnTo>
                  <a:lnTo>
                    <a:pt x="11927" y="25088"/>
                  </a:lnTo>
                  <a:lnTo>
                    <a:pt x="11990" y="25088"/>
                  </a:lnTo>
                  <a:lnTo>
                    <a:pt x="12011" y="25130"/>
                  </a:lnTo>
                  <a:lnTo>
                    <a:pt x="12011" y="25193"/>
                  </a:lnTo>
                  <a:lnTo>
                    <a:pt x="12032" y="25214"/>
                  </a:lnTo>
                  <a:lnTo>
                    <a:pt x="12095" y="25193"/>
                  </a:lnTo>
                  <a:lnTo>
                    <a:pt x="12220" y="25046"/>
                  </a:lnTo>
                  <a:lnTo>
                    <a:pt x="12241" y="25025"/>
                  </a:lnTo>
                  <a:lnTo>
                    <a:pt x="12241" y="25005"/>
                  </a:lnTo>
                  <a:lnTo>
                    <a:pt x="12283" y="24921"/>
                  </a:lnTo>
                  <a:lnTo>
                    <a:pt x="12304" y="24879"/>
                  </a:lnTo>
                  <a:lnTo>
                    <a:pt x="12346" y="24837"/>
                  </a:lnTo>
                  <a:lnTo>
                    <a:pt x="12346" y="24837"/>
                  </a:lnTo>
                  <a:lnTo>
                    <a:pt x="12325" y="24900"/>
                  </a:lnTo>
                  <a:lnTo>
                    <a:pt x="12346" y="24942"/>
                  </a:lnTo>
                  <a:lnTo>
                    <a:pt x="12387" y="24984"/>
                  </a:lnTo>
                  <a:lnTo>
                    <a:pt x="12429" y="24942"/>
                  </a:lnTo>
                  <a:lnTo>
                    <a:pt x="12513" y="24837"/>
                  </a:lnTo>
                  <a:lnTo>
                    <a:pt x="12534" y="24774"/>
                  </a:lnTo>
                  <a:lnTo>
                    <a:pt x="12513" y="24691"/>
                  </a:lnTo>
                  <a:lnTo>
                    <a:pt x="12513" y="24607"/>
                  </a:lnTo>
                  <a:lnTo>
                    <a:pt x="12639" y="24481"/>
                  </a:lnTo>
                  <a:lnTo>
                    <a:pt x="12722" y="24460"/>
                  </a:lnTo>
                  <a:lnTo>
                    <a:pt x="12764" y="24398"/>
                  </a:lnTo>
                  <a:lnTo>
                    <a:pt x="12743" y="24356"/>
                  </a:lnTo>
                  <a:lnTo>
                    <a:pt x="12722" y="24293"/>
                  </a:lnTo>
                  <a:lnTo>
                    <a:pt x="12722" y="24272"/>
                  </a:lnTo>
                  <a:lnTo>
                    <a:pt x="12764" y="24293"/>
                  </a:lnTo>
                  <a:lnTo>
                    <a:pt x="12827" y="24314"/>
                  </a:lnTo>
                  <a:lnTo>
                    <a:pt x="12869" y="24314"/>
                  </a:lnTo>
                  <a:lnTo>
                    <a:pt x="12911" y="24251"/>
                  </a:lnTo>
                  <a:lnTo>
                    <a:pt x="12869" y="24188"/>
                  </a:lnTo>
                  <a:lnTo>
                    <a:pt x="12827" y="24147"/>
                  </a:lnTo>
                  <a:lnTo>
                    <a:pt x="12869" y="24168"/>
                  </a:lnTo>
                  <a:lnTo>
                    <a:pt x="12931" y="24209"/>
                  </a:lnTo>
                  <a:lnTo>
                    <a:pt x="12931" y="24168"/>
                  </a:lnTo>
                  <a:lnTo>
                    <a:pt x="12952" y="24084"/>
                  </a:lnTo>
                  <a:lnTo>
                    <a:pt x="13036" y="24084"/>
                  </a:lnTo>
                  <a:lnTo>
                    <a:pt x="13120" y="24042"/>
                  </a:lnTo>
                  <a:lnTo>
                    <a:pt x="13120" y="23958"/>
                  </a:lnTo>
                  <a:lnTo>
                    <a:pt x="13120" y="23937"/>
                  </a:lnTo>
                  <a:lnTo>
                    <a:pt x="13141" y="23875"/>
                  </a:lnTo>
                  <a:lnTo>
                    <a:pt x="13224" y="23875"/>
                  </a:lnTo>
                  <a:lnTo>
                    <a:pt x="13266" y="23854"/>
                  </a:lnTo>
                  <a:lnTo>
                    <a:pt x="13350" y="23749"/>
                  </a:lnTo>
                  <a:lnTo>
                    <a:pt x="13434" y="23707"/>
                  </a:lnTo>
                  <a:lnTo>
                    <a:pt x="13476" y="23707"/>
                  </a:lnTo>
                  <a:lnTo>
                    <a:pt x="13496" y="23728"/>
                  </a:lnTo>
                  <a:lnTo>
                    <a:pt x="13580" y="23707"/>
                  </a:lnTo>
                  <a:lnTo>
                    <a:pt x="13643" y="23624"/>
                  </a:lnTo>
                  <a:lnTo>
                    <a:pt x="13664" y="23477"/>
                  </a:lnTo>
                  <a:lnTo>
                    <a:pt x="13643" y="23352"/>
                  </a:lnTo>
                  <a:lnTo>
                    <a:pt x="13580" y="23352"/>
                  </a:lnTo>
                  <a:lnTo>
                    <a:pt x="13559" y="23331"/>
                  </a:lnTo>
                  <a:lnTo>
                    <a:pt x="13580" y="23247"/>
                  </a:lnTo>
                  <a:lnTo>
                    <a:pt x="13580" y="23142"/>
                  </a:lnTo>
                  <a:lnTo>
                    <a:pt x="13559" y="23059"/>
                  </a:lnTo>
                  <a:lnTo>
                    <a:pt x="13496" y="23017"/>
                  </a:lnTo>
                  <a:lnTo>
                    <a:pt x="13476" y="22912"/>
                  </a:lnTo>
                  <a:lnTo>
                    <a:pt x="13455" y="22870"/>
                  </a:lnTo>
                  <a:lnTo>
                    <a:pt x="13455" y="22787"/>
                  </a:lnTo>
                  <a:lnTo>
                    <a:pt x="13496" y="22787"/>
                  </a:lnTo>
                  <a:lnTo>
                    <a:pt x="13559" y="22808"/>
                  </a:lnTo>
                  <a:lnTo>
                    <a:pt x="13580" y="22912"/>
                  </a:lnTo>
                  <a:lnTo>
                    <a:pt x="13643" y="22996"/>
                  </a:lnTo>
                  <a:lnTo>
                    <a:pt x="13643" y="23080"/>
                  </a:lnTo>
                  <a:lnTo>
                    <a:pt x="13685" y="23184"/>
                  </a:lnTo>
                  <a:lnTo>
                    <a:pt x="13748" y="23205"/>
                  </a:lnTo>
                  <a:lnTo>
                    <a:pt x="13789" y="23247"/>
                  </a:lnTo>
                  <a:lnTo>
                    <a:pt x="13768" y="23331"/>
                  </a:lnTo>
                  <a:lnTo>
                    <a:pt x="13789" y="23414"/>
                  </a:lnTo>
                  <a:lnTo>
                    <a:pt x="13873" y="23456"/>
                  </a:lnTo>
                  <a:lnTo>
                    <a:pt x="13915" y="23456"/>
                  </a:lnTo>
                  <a:lnTo>
                    <a:pt x="13915" y="23414"/>
                  </a:lnTo>
                  <a:lnTo>
                    <a:pt x="13957" y="23352"/>
                  </a:lnTo>
                  <a:lnTo>
                    <a:pt x="13999" y="23352"/>
                  </a:lnTo>
                  <a:lnTo>
                    <a:pt x="14061" y="23435"/>
                  </a:lnTo>
                  <a:lnTo>
                    <a:pt x="14229" y="23435"/>
                  </a:lnTo>
                  <a:lnTo>
                    <a:pt x="14292" y="23393"/>
                  </a:lnTo>
                  <a:lnTo>
                    <a:pt x="14312" y="23414"/>
                  </a:lnTo>
                  <a:lnTo>
                    <a:pt x="14375" y="23414"/>
                  </a:lnTo>
                  <a:lnTo>
                    <a:pt x="14438" y="23352"/>
                  </a:lnTo>
                  <a:lnTo>
                    <a:pt x="14480" y="23289"/>
                  </a:lnTo>
                  <a:lnTo>
                    <a:pt x="14522" y="23289"/>
                  </a:lnTo>
                  <a:lnTo>
                    <a:pt x="14522" y="23226"/>
                  </a:lnTo>
                  <a:lnTo>
                    <a:pt x="14584" y="23205"/>
                  </a:lnTo>
                  <a:lnTo>
                    <a:pt x="14626" y="23226"/>
                  </a:lnTo>
                  <a:lnTo>
                    <a:pt x="14731" y="23352"/>
                  </a:lnTo>
                  <a:lnTo>
                    <a:pt x="14752" y="23414"/>
                  </a:lnTo>
                  <a:lnTo>
                    <a:pt x="14815" y="23414"/>
                  </a:lnTo>
                  <a:lnTo>
                    <a:pt x="14856" y="23352"/>
                  </a:lnTo>
                  <a:lnTo>
                    <a:pt x="14919" y="23331"/>
                  </a:lnTo>
                  <a:lnTo>
                    <a:pt x="14919" y="23226"/>
                  </a:lnTo>
                  <a:lnTo>
                    <a:pt x="14940" y="23226"/>
                  </a:lnTo>
                  <a:lnTo>
                    <a:pt x="14961" y="23247"/>
                  </a:lnTo>
                  <a:lnTo>
                    <a:pt x="15024" y="23247"/>
                  </a:lnTo>
                  <a:lnTo>
                    <a:pt x="15024" y="23205"/>
                  </a:lnTo>
                  <a:lnTo>
                    <a:pt x="15066" y="23205"/>
                  </a:lnTo>
                  <a:lnTo>
                    <a:pt x="15108" y="23226"/>
                  </a:lnTo>
                  <a:lnTo>
                    <a:pt x="15170" y="23226"/>
                  </a:lnTo>
                  <a:lnTo>
                    <a:pt x="15212" y="23184"/>
                  </a:lnTo>
                  <a:lnTo>
                    <a:pt x="15212" y="23121"/>
                  </a:lnTo>
                  <a:lnTo>
                    <a:pt x="15254" y="23100"/>
                  </a:lnTo>
                  <a:lnTo>
                    <a:pt x="15338" y="23100"/>
                  </a:lnTo>
                  <a:lnTo>
                    <a:pt x="15359" y="23080"/>
                  </a:lnTo>
                  <a:lnTo>
                    <a:pt x="15359" y="23017"/>
                  </a:lnTo>
                  <a:lnTo>
                    <a:pt x="15380" y="23017"/>
                  </a:lnTo>
                  <a:lnTo>
                    <a:pt x="15380" y="23080"/>
                  </a:lnTo>
                  <a:lnTo>
                    <a:pt x="15442" y="23100"/>
                  </a:lnTo>
                  <a:lnTo>
                    <a:pt x="15484" y="23038"/>
                  </a:lnTo>
                  <a:lnTo>
                    <a:pt x="15526" y="22975"/>
                  </a:lnTo>
                  <a:lnTo>
                    <a:pt x="15547" y="22975"/>
                  </a:lnTo>
                  <a:lnTo>
                    <a:pt x="15589" y="23038"/>
                  </a:lnTo>
                  <a:lnTo>
                    <a:pt x="15652" y="23080"/>
                  </a:lnTo>
                  <a:lnTo>
                    <a:pt x="15693" y="22975"/>
                  </a:lnTo>
                  <a:lnTo>
                    <a:pt x="15735" y="22975"/>
                  </a:lnTo>
                  <a:lnTo>
                    <a:pt x="15756" y="23017"/>
                  </a:lnTo>
                  <a:lnTo>
                    <a:pt x="15798" y="23038"/>
                  </a:lnTo>
                  <a:lnTo>
                    <a:pt x="15861" y="23038"/>
                  </a:lnTo>
                  <a:lnTo>
                    <a:pt x="15882" y="22975"/>
                  </a:lnTo>
                  <a:lnTo>
                    <a:pt x="15944" y="22933"/>
                  </a:lnTo>
                  <a:lnTo>
                    <a:pt x="16007" y="22933"/>
                  </a:lnTo>
                  <a:lnTo>
                    <a:pt x="16112" y="22891"/>
                  </a:lnTo>
                  <a:lnTo>
                    <a:pt x="16175" y="22891"/>
                  </a:lnTo>
                  <a:lnTo>
                    <a:pt x="16196" y="22933"/>
                  </a:lnTo>
                  <a:lnTo>
                    <a:pt x="16258" y="22933"/>
                  </a:lnTo>
                  <a:lnTo>
                    <a:pt x="16279" y="22870"/>
                  </a:lnTo>
                  <a:lnTo>
                    <a:pt x="16321" y="22808"/>
                  </a:lnTo>
                  <a:lnTo>
                    <a:pt x="16426" y="22808"/>
                  </a:lnTo>
                  <a:lnTo>
                    <a:pt x="16468" y="22766"/>
                  </a:lnTo>
                  <a:lnTo>
                    <a:pt x="16572" y="22724"/>
                  </a:lnTo>
                  <a:lnTo>
                    <a:pt x="16614" y="22703"/>
                  </a:lnTo>
                  <a:lnTo>
                    <a:pt x="16614" y="22661"/>
                  </a:lnTo>
                  <a:lnTo>
                    <a:pt x="16572" y="22577"/>
                  </a:lnTo>
                  <a:lnTo>
                    <a:pt x="16572" y="22515"/>
                  </a:lnTo>
                  <a:lnTo>
                    <a:pt x="16719" y="22577"/>
                  </a:lnTo>
                  <a:lnTo>
                    <a:pt x="16802" y="22619"/>
                  </a:lnTo>
                  <a:lnTo>
                    <a:pt x="16823" y="22682"/>
                  </a:lnTo>
                  <a:lnTo>
                    <a:pt x="16886" y="22703"/>
                  </a:lnTo>
                  <a:lnTo>
                    <a:pt x="16991" y="22619"/>
                  </a:lnTo>
                  <a:lnTo>
                    <a:pt x="16991" y="22536"/>
                  </a:lnTo>
                  <a:lnTo>
                    <a:pt x="16928" y="22515"/>
                  </a:lnTo>
                  <a:lnTo>
                    <a:pt x="16928" y="22473"/>
                  </a:lnTo>
                  <a:lnTo>
                    <a:pt x="17012" y="22431"/>
                  </a:lnTo>
                  <a:lnTo>
                    <a:pt x="17033" y="22494"/>
                  </a:lnTo>
                  <a:lnTo>
                    <a:pt x="17116" y="22515"/>
                  </a:lnTo>
                  <a:lnTo>
                    <a:pt x="17158" y="22410"/>
                  </a:lnTo>
                  <a:lnTo>
                    <a:pt x="17137" y="22326"/>
                  </a:lnTo>
                  <a:lnTo>
                    <a:pt x="17137" y="22264"/>
                  </a:lnTo>
                  <a:lnTo>
                    <a:pt x="17200" y="22264"/>
                  </a:lnTo>
                  <a:lnTo>
                    <a:pt x="17221" y="22305"/>
                  </a:lnTo>
                  <a:lnTo>
                    <a:pt x="17305" y="22326"/>
                  </a:lnTo>
                  <a:lnTo>
                    <a:pt x="17346" y="22284"/>
                  </a:lnTo>
                  <a:lnTo>
                    <a:pt x="17409" y="22264"/>
                  </a:lnTo>
                  <a:lnTo>
                    <a:pt x="17451" y="22264"/>
                  </a:lnTo>
                  <a:lnTo>
                    <a:pt x="17451" y="22180"/>
                  </a:lnTo>
                  <a:lnTo>
                    <a:pt x="17430" y="22117"/>
                  </a:lnTo>
                  <a:lnTo>
                    <a:pt x="17451" y="22096"/>
                  </a:lnTo>
                  <a:lnTo>
                    <a:pt x="17514" y="22117"/>
                  </a:lnTo>
                  <a:lnTo>
                    <a:pt x="17556" y="22180"/>
                  </a:lnTo>
                  <a:lnTo>
                    <a:pt x="17639" y="22159"/>
                  </a:lnTo>
                  <a:lnTo>
                    <a:pt x="17681" y="22096"/>
                  </a:lnTo>
                  <a:lnTo>
                    <a:pt x="17681" y="22012"/>
                  </a:lnTo>
                  <a:lnTo>
                    <a:pt x="17660" y="21992"/>
                  </a:lnTo>
                  <a:lnTo>
                    <a:pt x="17660" y="21950"/>
                  </a:lnTo>
                  <a:lnTo>
                    <a:pt x="17681" y="21908"/>
                  </a:lnTo>
                  <a:lnTo>
                    <a:pt x="17786" y="21908"/>
                  </a:lnTo>
                  <a:lnTo>
                    <a:pt x="17849" y="21950"/>
                  </a:lnTo>
                  <a:lnTo>
                    <a:pt x="17869" y="21887"/>
                  </a:lnTo>
                  <a:lnTo>
                    <a:pt x="17890" y="21845"/>
                  </a:lnTo>
                  <a:lnTo>
                    <a:pt x="17953" y="21866"/>
                  </a:lnTo>
                  <a:lnTo>
                    <a:pt x="17995" y="21908"/>
                  </a:lnTo>
                  <a:lnTo>
                    <a:pt x="18058" y="21950"/>
                  </a:lnTo>
                  <a:lnTo>
                    <a:pt x="18079" y="21908"/>
                  </a:lnTo>
                  <a:lnTo>
                    <a:pt x="18079" y="21866"/>
                  </a:lnTo>
                  <a:lnTo>
                    <a:pt x="18037" y="21803"/>
                  </a:lnTo>
                  <a:lnTo>
                    <a:pt x="18037" y="21761"/>
                  </a:lnTo>
                  <a:lnTo>
                    <a:pt x="18100" y="21699"/>
                  </a:lnTo>
                  <a:lnTo>
                    <a:pt x="18162" y="21740"/>
                  </a:lnTo>
                  <a:lnTo>
                    <a:pt x="18288" y="21699"/>
                  </a:lnTo>
                  <a:lnTo>
                    <a:pt x="18393" y="21636"/>
                  </a:lnTo>
                  <a:lnTo>
                    <a:pt x="18455" y="21531"/>
                  </a:lnTo>
                  <a:lnTo>
                    <a:pt x="18455" y="21489"/>
                  </a:lnTo>
                  <a:lnTo>
                    <a:pt x="18309" y="21552"/>
                  </a:lnTo>
                  <a:lnTo>
                    <a:pt x="18183" y="21552"/>
                  </a:lnTo>
                  <a:lnTo>
                    <a:pt x="18141" y="21531"/>
                  </a:lnTo>
                  <a:lnTo>
                    <a:pt x="17890" y="21531"/>
                  </a:lnTo>
                  <a:lnTo>
                    <a:pt x="17765" y="21489"/>
                  </a:lnTo>
                  <a:lnTo>
                    <a:pt x="17639" y="21447"/>
                  </a:lnTo>
                  <a:lnTo>
                    <a:pt x="17472" y="21427"/>
                  </a:lnTo>
                  <a:lnTo>
                    <a:pt x="17325" y="21280"/>
                  </a:lnTo>
                  <a:lnTo>
                    <a:pt x="17263" y="21238"/>
                  </a:lnTo>
                  <a:lnTo>
                    <a:pt x="17221" y="21238"/>
                  </a:lnTo>
                  <a:lnTo>
                    <a:pt x="17095" y="21301"/>
                  </a:lnTo>
                  <a:lnTo>
                    <a:pt x="17053" y="21259"/>
                  </a:lnTo>
                  <a:lnTo>
                    <a:pt x="17095" y="21217"/>
                  </a:lnTo>
                  <a:lnTo>
                    <a:pt x="17095" y="21175"/>
                  </a:lnTo>
                  <a:lnTo>
                    <a:pt x="17033" y="21238"/>
                  </a:lnTo>
                  <a:lnTo>
                    <a:pt x="16886" y="21343"/>
                  </a:lnTo>
                  <a:lnTo>
                    <a:pt x="16802" y="21385"/>
                  </a:lnTo>
                  <a:lnTo>
                    <a:pt x="16635" y="21385"/>
                  </a:lnTo>
                  <a:lnTo>
                    <a:pt x="16593" y="21427"/>
                  </a:lnTo>
                  <a:lnTo>
                    <a:pt x="16530" y="21385"/>
                  </a:lnTo>
                  <a:lnTo>
                    <a:pt x="16489" y="21364"/>
                  </a:lnTo>
                  <a:cubicBezTo>
                    <a:pt x="16489" y="21364"/>
                    <a:pt x="16426" y="21385"/>
                    <a:pt x="16405" y="21385"/>
                  </a:cubicBezTo>
                  <a:lnTo>
                    <a:pt x="16321" y="21385"/>
                  </a:lnTo>
                  <a:lnTo>
                    <a:pt x="16196" y="21531"/>
                  </a:lnTo>
                  <a:lnTo>
                    <a:pt x="16154" y="21594"/>
                  </a:lnTo>
                  <a:lnTo>
                    <a:pt x="16091" y="21531"/>
                  </a:lnTo>
                  <a:lnTo>
                    <a:pt x="16049" y="21489"/>
                  </a:lnTo>
                  <a:lnTo>
                    <a:pt x="15861" y="21489"/>
                  </a:lnTo>
                  <a:lnTo>
                    <a:pt x="15777" y="21468"/>
                  </a:lnTo>
                  <a:lnTo>
                    <a:pt x="15735" y="21489"/>
                  </a:lnTo>
                  <a:lnTo>
                    <a:pt x="15672" y="21447"/>
                  </a:lnTo>
                  <a:lnTo>
                    <a:pt x="15735" y="21364"/>
                  </a:lnTo>
                  <a:lnTo>
                    <a:pt x="15840" y="21364"/>
                  </a:lnTo>
                  <a:lnTo>
                    <a:pt x="15882" y="21427"/>
                  </a:lnTo>
                  <a:lnTo>
                    <a:pt x="15965" y="21447"/>
                  </a:lnTo>
                  <a:lnTo>
                    <a:pt x="16049" y="21385"/>
                  </a:lnTo>
                  <a:lnTo>
                    <a:pt x="16175" y="21364"/>
                  </a:lnTo>
                  <a:lnTo>
                    <a:pt x="16258" y="21280"/>
                  </a:lnTo>
                  <a:lnTo>
                    <a:pt x="16321" y="21280"/>
                  </a:lnTo>
                  <a:lnTo>
                    <a:pt x="16426" y="21322"/>
                  </a:lnTo>
                  <a:lnTo>
                    <a:pt x="16530" y="21280"/>
                  </a:lnTo>
                  <a:lnTo>
                    <a:pt x="16572" y="21238"/>
                  </a:lnTo>
                  <a:lnTo>
                    <a:pt x="16530" y="21175"/>
                  </a:lnTo>
                  <a:lnTo>
                    <a:pt x="16489" y="21175"/>
                  </a:lnTo>
                  <a:lnTo>
                    <a:pt x="16468" y="21134"/>
                  </a:lnTo>
                  <a:lnTo>
                    <a:pt x="16405" y="21134"/>
                  </a:lnTo>
                  <a:lnTo>
                    <a:pt x="16300" y="21155"/>
                  </a:lnTo>
                  <a:lnTo>
                    <a:pt x="16216" y="21134"/>
                  </a:lnTo>
                  <a:lnTo>
                    <a:pt x="16049" y="21134"/>
                  </a:lnTo>
                  <a:lnTo>
                    <a:pt x="15944" y="21155"/>
                  </a:lnTo>
                  <a:lnTo>
                    <a:pt x="15840" y="21155"/>
                  </a:lnTo>
                  <a:lnTo>
                    <a:pt x="15693" y="21134"/>
                  </a:lnTo>
                  <a:lnTo>
                    <a:pt x="15672" y="21071"/>
                  </a:lnTo>
                  <a:lnTo>
                    <a:pt x="15631" y="21050"/>
                  </a:lnTo>
                  <a:lnTo>
                    <a:pt x="15526" y="21071"/>
                  </a:lnTo>
                  <a:lnTo>
                    <a:pt x="15380" y="21071"/>
                  </a:lnTo>
                  <a:lnTo>
                    <a:pt x="15212" y="21175"/>
                  </a:lnTo>
                  <a:lnTo>
                    <a:pt x="15170" y="21155"/>
                  </a:lnTo>
                  <a:lnTo>
                    <a:pt x="15212" y="21071"/>
                  </a:lnTo>
                  <a:lnTo>
                    <a:pt x="15275" y="21008"/>
                  </a:lnTo>
                  <a:lnTo>
                    <a:pt x="15463" y="21008"/>
                  </a:lnTo>
                  <a:lnTo>
                    <a:pt x="15672" y="20903"/>
                  </a:lnTo>
                  <a:lnTo>
                    <a:pt x="15756" y="20841"/>
                  </a:lnTo>
                  <a:lnTo>
                    <a:pt x="15756" y="20757"/>
                  </a:lnTo>
                  <a:lnTo>
                    <a:pt x="15777" y="20715"/>
                  </a:lnTo>
                  <a:lnTo>
                    <a:pt x="15861" y="20715"/>
                  </a:lnTo>
                  <a:lnTo>
                    <a:pt x="15903" y="20694"/>
                  </a:lnTo>
                  <a:lnTo>
                    <a:pt x="15965" y="20611"/>
                  </a:lnTo>
                  <a:lnTo>
                    <a:pt x="15944" y="20548"/>
                  </a:lnTo>
                  <a:lnTo>
                    <a:pt x="15882" y="20506"/>
                  </a:lnTo>
                  <a:lnTo>
                    <a:pt x="15798" y="20485"/>
                  </a:lnTo>
                  <a:lnTo>
                    <a:pt x="15777" y="20443"/>
                  </a:lnTo>
                  <a:lnTo>
                    <a:pt x="15861" y="20401"/>
                  </a:lnTo>
                  <a:lnTo>
                    <a:pt x="15903" y="20401"/>
                  </a:lnTo>
                  <a:lnTo>
                    <a:pt x="15903" y="20422"/>
                  </a:lnTo>
                  <a:lnTo>
                    <a:pt x="15986" y="20443"/>
                  </a:lnTo>
                  <a:lnTo>
                    <a:pt x="16007" y="20422"/>
                  </a:lnTo>
                  <a:lnTo>
                    <a:pt x="15986" y="20380"/>
                  </a:lnTo>
                  <a:lnTo>
                    <a:pt x="15965" y="20339"/>
                  </a:lnTo>
                  <a:lnTo>
                    <a:pt x="15965" y="20234"/>
                  </a:lnTo>
                  <a:lnTo>
                    <a:pt x="16007" y="20276"/>
                  </a:lnTo>
                  <a:lnTo>
                    <a:pt x="16049" y="20318"/>
                  </a:lnTo>
                  <a:lnTo>
                    <a:pt x="16049" y="20401"/>
                  </a:lnTo>
                  <a:lnTo>
                    <a:pt x="16091" y="20506"/>
                  </a:lnTo>
                  <a:lnTo>
                    <a:pt x="16175" y="20548"/>
                  </a:lnTo>
                  <a:lnTo>
                    <a:pt x="16279" y="20527"/>
                  </a:lnTo>
                  <a:lnTo>
                    <a:pt x="16405" y="20527"/>
                  </a:lnTo>
                  <a:lnTo>
                    <a:pt x="16698" y="20401"/>
                  </a:lnTo>
                  <a:lnTo>
                    <a:pt x="16781" y="20401"/>
                  </a:lnTo>
                  <a:lnTo>
                    <a:pt x="16844" y="20380"/>
                  </a:lnTo>
                  <a:lnTo>
                    <a:pt x="16907" y="20297"/>
                  </a:lnTo>
                  <a:lnTo>
                    <a:pt x="16991" y="20276"/>
                  </a:lnTo>
                  <a:lnTo>
                    <a:pt x="17033" y="20171"/>
                  </a:lnTo>
                  <a:lnTo>
                    <a:pt x="16991" y="20067"/>
                  </a:lnTo>
                  <a:lnTo>
                    <a:pt x="16949" y="19983"/>
                  </a:lnTo>
                  <a:lnTo>
                    <a:pt x="16907" y="19983"/>
                  </a:lnTo>
                  <a:lnTo>
                    <a:pt x="16802" y="19920"/>
                  </a:lnTo>
                  <a:lnTo>
                    <a:pt x="16530" y="19857"/>
                  </a:lnTo>
                  <a:lnTo>
                    <a:pt x="16489" y="19857"/>
                  </a:lnTo>
                  <a:lnTo>
                    <a:pt x="16384" y="19899"/>
                  </a:lnTo>
                  <a:lnTo>
                    <a:pt x="16321" y="19857"/>
                  </a:lnTo>
                  <a:lnTo>
                    <a:pt x="16321" y="19732"/>
                  </a:lnTo>
                  <a:lnTo>
                    <a:pt x="16300" y="19690"/>
                  </a:lnTo>
                  <a:lnTo>
                    <a:pt x="16196" y="19753"/>
                  </a:lnTo>
                  <a:lnTo>
                    <a:pt x="16112" y="19753"/>
                  </a:lnTo>
                  <a:lnTo>
                    <a:pt x="16007" y="19815"/>
                  </a:lnTo>
                  <a:lnTo>
                    <a:pt x="15944" y="19815"/>
                  </a:lnTo>
                  <a:lnTo>
                    <a:pt x="15861" y="19774"/>
                  </a:lnTo>
                  <a:lnTo>
                    <a:pt x="15861" y="19690"/>
                  </a:lnTo>
                  <a:lnTo>
                    <a:pt x="15944" y="19753"/>
                  </a:lnTo>
                  <a:lnTo>
                    <a:pt x="16007" y="19690"/>
                  </a:lnTo>
                  <a:lnTo>
                    <a:pt x="16070" y="19648"/>
                  </a:lnTo>
                  <a:lnTo>
                    <a:pt x="16196" y="19648"/>
                  </a:lnTo>
                  <a:lnTo>
                    <a:pt x="16216" y="19585"/>
                  </a:lnTo>
                  <a:lnTo>
                    <a:pt x="16175" y="19523"/>
                  </a:lnTo>
                  <a:lnTo>
                    <a:pt x="16091" y="19418"/>
                  </a:lnTo>
                  <a:lnTo>
                    <a:pt x="16049" y="19376"/>
                  </a:lnTo>
                  <a:lnTo>
                    <a:pt x="15944" y="19376"/>
                  </a:lnTo>
                  <a:lnTo>
                    <a:pt x="15965" y="19355"/>
                  </a:lnTo>
                  <a:lnTo>
                    <a:pt x="16070" y="19292"/>
                  </a:lnTo>
                  <a:lnTo>
                    <a:pt x="16070" y="19251"/>
                  </a:lnTo>
                  <a:lnTo>
                    <a:pt x="16070" y="19146"/>
                  </a:lnTo>
                  <a:lnTo>
                    <a:pt x="16091" y="19104"/>
                  </a:lnTo>
                  <a:lnTo>
                    <a:pt x="16154" y="19167"/>
                  </a:lnTo>
                  <a:lnTo>
                    <a:pt x="16175" y="19313"/>
                  </a:lnTo>
                  <a:lnTo>
                    <a:pt x="16216" y="19355"/>
                  </a:lnTo>
                  <a:lnTo>
                    <a:pt x="16216" y="19418"/>
                  </a:lnTo>
                  <a:lnTo>
                    <a:pt x="16363" y="19543"/>
                  </a:lnTo>
                  <a:lnTo>
                    <a:pt x="16363" y="19585"/>
                  </a:lnTo>
                  <a:lnTo>
                    <a:pt x="16426" y="19669"/>
                  </a:lnTo>
                  <a:lnTo>
                    <a:pt x="16489" y="19690"/>
                  </a:lnTo>
                  <a:lnTo>
                    <a:pt x="16572" y="19669"/>
                  </a:lnTo>
                  <a:lnTo>
                    <a:pt x="16614" y="19648"/>
                  </a:lnTo>
                  <a:lnTo>
                    <a:pt x="16698" y="19690"/>
                  </a:lnTo>
                  <a:lnTo>
                    <a:pt x="16802" y="19669"/>
                  </a:lnTo>
                  <a:lnTo>
                    <a:pt x="16886" y="19648"/>
                  </a:lnTo>
                  <a:lnTo>
                    <a:pt x="16928" y="19690"/>
                  </a:lnTo>
                  <a:lnTo>
                    <a:pt x="16928" y="19774"/>
                  </a:lnTo>
                  <a:lnTo>
                    <a:pt x="17116" y="20004"/>
                  </a:lnTo>
                  <a:lnTo>
                    <a:pt x="17200" y="20067"/>
                  </a:lnTo>
                  <a:lnTo>
                    <a:pt x="17221" y="20004"/>
                  </a:lnTo>
                  <a:lnTo>
                    <a:pt x="17325" y="19983"/>
                  </a:lnTo>
                  <a:lnTo>
                    <a:pt x="17346" y="19983"/>
                  </a:lnTo>
                  <a:lnTo>
                    <a:pt x="17367" y="20025"/>
                  </a:lnTo>
                  <a:lnTo>
                    <a:pt x="17346" y="20108"/>
                  </a:lnTo>
                  <a:lnTo>
                    <a:pt x="17325" y="20213"/>
                  </a:lnTo>
                  <a:lnTo>
                    <a:pt x="17346" y="20339"/>
                  </a:lnTo>
                  <a:lnTo>
                    <a:pt x="17409" y="20422"/>
                  </a:lnTo>
                  <a:lnTo>
                    <a:pt x="17451" y="20527"/>
                  </a:lnTo>
                  <a:lnTo>
                    <a:pt x="17472" y="20715"/>
                  </a:lnTo>
                  <a:lnTo>
                    <a:pt x="17535" y="20757"/>
                  </a:lnTo>
                  <a:lnTo>
                    <a:pt x="17618" y="20841"/>
                  </a:lnTo>
                  <a:lnTo>
                    <a:pt x="17681" y="21029"/>
                  </a:lnTo>
                  <a:lnTo>
                    <a:pt x="17828" y="21134"/>
                  </a:lnTo>
                  <a:lnTo>
                    <a:pt x="17869" y="21175"/>
                  </a:lnTo>
                  <a:lnTo>
                    <a:pt x="17953" y="21155"/>
                  </a:lnTo>
                  <a:lnTo>
                    <a:pt x="18037" y="21134"/>
                  </a:lnTo>
                  <a:lnTo>
                    <a:pt x="18100" y="21134"/>
                  </a:lnTo>
                  <a:lnTo>
                    <a:pt x="18141" y="21113"/>
                  </a:lnTo>
                  <a:lnTo>
                    <a:pt x="18141" y="21029"/>
                  </a:lnTo>
                  <a:lnTo>
                    <a:pt x="18141" y="20903"/>
                  </a:lnTo>
                  <a:lnTo>
                    <a:pt x="18141" y="20757"/>
                  </a:lnTo>
                  <a:lnTo>
                    <a:pt x="18162" y="20652"/>
                  </a:lnTo>
                  <a:lnTo>
                    <a:pt x="18183" y="20611"/>
                  </a:lnTo>
                  <a:lnTo>
                    <a:pt x="18204" y="20611"/>
                  </a:lnTo>
                  <a:lnTo>
                    <a:pt x="18246" y="20652"/>
                  </a:lnTo>
                  <a:lnTo>
                    <a:pt x="18204" y="20736"/>
                  </a:lnTo>
                  <a:lnTo>
                    <a:pt x="18204" y="20820"/>
                  </a:lnTo>
                  <a:lnTo>
                    <a:pt x="18267" y="20924"/>
                  </a:lnTo>
                  <a:lnTo>
                    <a:pt x="18204" y="21008"/>
                  </a:lnTo>
                  <a:lnTo>
                    <a:pt x="18204" y="21071"/>
                  </a:lnTo>
                  <a:lnTo>
                    <a:pt x="18267" y="21113"/>
                  </a:lnTo>
                  <a:lnTo>
                    <a:pt x="18309" y="21071"/>
                  </a:lnTo>
                  <a:lnTo>
                    <a:pt x="18393" y="21050"/>
                  </a:lnTo>
                  <a:lnTo>
                    <a:pt x="18455" y="21071"/>
                  </a:lnTo>
                  <a:lnTo>
                    <a:pt x="18476" y="21134"/>
                  </a:lnTo>
                  <a:lnTo>
                    <a:pt x="18455" y="21175"/>
                  </a:lnTo>
                  <a:lnTo>
                    <a:pt x="18476" y="21217"/>
                  </a:lnTo>
                  <a:lnTo>
                    <a:pt x="18581" y="21217"/>
                  </a:lnTo>
                  <a:lnTo>
                    <a:pt x="18623" y="21155"/>
                  </a:lnTo>
                  <a:lnTo>
                    <a:pt x="18623" y="21071"/>
                  </a:lnTo>
                  <a:lnTo>
                    <a:pt x="18602" y="21008"/>
                  </a:lnTo>
                  <a:lnTo>
                    <a:pt x="18602" y="20820"/>
                  </a:lnTo>
                  <a:lnTo>
                    <a:pt x="18623" y="20736"/>
                  </a:lnTo>
                  <a:lnTo>
                    <a:pt x="18623" y="20631"/>
                  </a:lnTo>
                  <a:lnTo>
                    <a:pt x="18665" y="20590"/>
                  </a:lnTo>
                  <a:lnTo>
                    <a:pt x="18623" y="20527"/>
                  </a:lnTo>
                  <a:lnTo>
                    <a:pt x="18581" y="20527"/>
                  </a:lnTo>
                  <a:lnTo>
                    <a:pt x="18602" y="20485"/>
                  </a:lnTo>
                  <a:lnTo>
                    <a:pt x="18623" y="20422"/>
                  </a:lnTo>
                  <a:lnTo>
                    <a:pt x="18602" y="20401"/>
                  </a:lnTo>
                  <a:lnTo>
                    <a:pt x="18497" y="20443"/>
                  </a:lnTo>
                  <a:lnTo>
                    <a:pt x="18497" y="20401"/>
                  </a:lnTo>
                  <a:lnTo>
                    <a:pt x="18518" y="20339"/>
                  </a:lnTo>
                  <a:lnTo>
                    <a:pt x="18623" y="20318"/>
                  </a:lnTo>
                  <a:lnTo>
                    <a:pt x="18685" y="20276"/>
                  </a:lnTo>
                  <a:lnTo>
                    <a:pt x="18685" y="20171"/>
                  </a:lnTo>
                  <a:lnTo>
                    <a:pt x="18665" y="20108"/>
                  </a:lnTo>
                  <a:lnTo>
                    <a:pt x="18602" y="20129"/>
                  </a:lnTo>
                  <a:lnTo>
                    <a:pt x="18581" y="20087"/>
                  </a:lnTo>
                  <a:lnTo>
                    <a:pt x="18623" y="20004"/>
                  </a:lnTo>
                  <a:lnTo>
                    <a:pt x="18685" y="19899"/>
                  </a:lnTo>
                  <a:lnTo>
                    <a:pt x="18685" y="19857"/>
                  </a:lnTo>
                  <a:lnTo>
                    <a:pt x="18623" y="19857"/>
                  </a:lnTo>
                  <a:lnTo>
                    <a:pt x="18560" y="19899"/>
                  </a:lnTo>
                  <a:lnTo>
                    <a:pt x="18476" y="20025"/>
                  </a:lnTo>
                  <a:lnTo>
                    <a:pt x="18455" y="20171"/>
                  </a:lnTo>
                  <a:lnTo>
                    <a:pt x="18393" y="20192"/>
                  </a:lnTo>
                  <a:lnTo>
                    <a:pt x="18393" y="20129"/>
                  </a:lnTo>
                  <a:lnTo>
                    <a:pt x="18413" y="20004"/>
                  </a:lnTo>
                  <a:lnTo>
                    <a:pt x="18413" y="19962"/>
                  </a:lnTo>
                  <a:lnTo>
                    <a:pt x="18393" y="19899"/>
                  </a:lnTo>
                  <a:lnTo>
                    <a:pt x="18393" y="19857"/>
                  </a:lnTo>
                  <a:lnTo>
                    <a:pt x="18413" y="19774"/>
                  </a:lnTo>
                  <a:lnTo>
                    <a:pt x="18497" y="19690"/>
                  </a:lnTo>
                  <a:lnTo>
                    <a:pt x="18581" y="19648"/>
                  </a:lnTo>
                  <a:lnTo>
                    <a:pt x="18602" y="19564"/>
                  </a:lnTo>
                  <a:lnTo>
                    <a:pt x="18560" y="19502"/>
                  </a:lnTo>
                  <a:lnTo>
                    <a:pt x="18476" y="19502"/>
                  </a:lnTo>
                  <a:lnTo>
                    <a:pt x="18413" y="19564"/>
                  </a:lnTo>
                  <a:lnTo>
                    <a:pt x="18393" y="19606"/>
                  </a:lnTo>
                  <a:lnTo>
                    <a:pt x="18372" y="19648"/>
                  </a:lnTo>
                  <a:lnTo>
                    <a:pt x="18393" y="19543"/>
                  </a:lnTo>
                  <a:lnTo>
                    <a:pt x="18413" y="19481"/>
                  </a:lnTo>
                  <a:lnTo>
                    <a:pt x="18393" y="19460"/>
                  </a:lnTo>
                  <a:lnTo>
                    <a:pt x="18351" y="19481"/>
                  </a:lnTo>
                  <a:lnTo>
                    <a:pt x="18246" y="19564"/>
                  </a:lnTo>
                  <a:lnTo>
                    <a:pt x="18162" y="19648"/>
                  </a:lnTo>
                  <a:lnTo>
                    <a:pt x="18162" y="19606"/>
                  </a:lnTo>
                  <a:lnTo>
                    <a:pt x="18183" y="19543"/>
                  </a:lnTo>
                  <a:lnTo>
                    <a:pt x="18246" y="19460"/>
                  </a:lnTo>
                  <a:lnTo>
                    <a:pt x="18288" y="19397"/>
                  </a:lnTo>
                  <a:lnTo>
                    <a:pt x="18351" y="19292"/>
                  </a:lnTo>
                  <a:lnTo>
                    <a:pt x="18351" y="19271"/>
                  </a:lnTo>
                  <a:lnTo>
                    <a:pt x="18288" y="19230"/>
                  </a:lnTo>
                  <a:lnTo>
                    <a:pt x="18267" y="19167"/>
                  </a:lnTo>
                  <a:lnTo>
                    <a:pt x="18204" y="19167"/>
                  </a:lnTo>
                  <a:lnTo>
                    <a:pt x="18162" y="19125"/>
                  </a:lnTo>
                  <a:lnTo>
                    <a:pt x="18141" y="19041"/>
                  </a:lnTo>
                  <a:lnTo>
                    <a:pt x="18079" y="19020"/>
                  </a:lnTo>
                  <a:lnTo>
                    <a:pt x="17995" y="18937"/>
                  </a:lnTo>
                  <a:lnTo>
                    <a:pt x="17953" y="18937"/>
                  </a:lnTo>
                  <a:lnTo>
                    <a:pt x="17932" y="18916"/>
                  </a:lnTo>
                  <a:lnTo>
                    <a:pt x="17869" y="18916"/>
                  </a:lnTo>
                  <a:lnTo>
                    <a:pt x="17869" y="18853"/>
                  </a:lnTo>
                  <a:lnTo>
                    <a:pt x="17849" y="18811"/>
                  </a:lnTo>
                  <a:lnTo>
                    <a:pt x="17660" y="18665"/>
                  </a:lnTo>
                  <a:lnTo>
                    <a:pt x="17639" y="18623"/>
                  </a:lnTo>
                  <a:lnTo>
                    <a:pt x="17535" y="18560"/>
                  </a:lnTo>
                  <a:lnTo>
                    <a:pt x="17430" y="18560"/>
                  </a:lnTo>
                  <a:lnTo>
                    <a:pt x="17325" y="18602"/>
                  </a:lnTo>
                  <a:lnTo>
                    <a:pt x="17242" y="18707"/>
                  </a:lnTo>
                  <a:lnTo>
                    <a:pt x="17242" y="18644"/>
                  </a:lnTo>
                  <a:lnTo>
                    <a:pt x="17221" y="18560"/>
                  </a:lnTo>
                  <a:lnTo>
                    <a:pt x="17053" y="18518"/>
                  </a:lnTo>
                  <a:lnTo>
                    <a:pt x="16949" y="18518"/>
                  </a:lnTo>
                  <a:lnTo>
                    <a:pt x="16844" y="18539"/>
                  </a:lnTo>
                  <a:lnTo>
                    <a:pt x="16823" y="18518"/>
                  </a:lnTo>
                  <a:lnTo>
                    <a:pt x="16907" y="18434"/>
                  </a:lnTo>
                  <a:lnTo>
                    <a:pt x="16949" y="18476"/>
                  </a:lnTo>
                  <a:lnTo>
                    <a:pt x="17137" y="18476"/>
                  </a:lnTo>
                  <a:lnTo>
                    <a:pt x="17221" y="18497"/>
                  </a:lnTo>
                  <a:lnTo>
                    <a:pt x="17325" y="18497"/>
                  </a:lnTo>
                  <a:lnTo>
                    <a:pt x="17430" y="18476"/>
                  </a:lnTo>
                  <a:lnTo>
                    <a:pt x="17472" y="18393"/>
                  </a:lnTo>
                  <a:lnTo>
                    <a:pt x="17514" y="18204"/>
                  </a:lnTo>
                  <a:lnTo>
                    <a:pt x="17472" y="18121"/>
                  </a:lnTo>
                  <a:lnTo>
                    <a:pt x="17451" y="18100"/>
                  </a:lnTo>
                  <a:lnTo>
                    <a:pt x="17409" y="18100"/>
                  </a:lnTo>
                  <a:lnTo>
                    <a:pt x="17263" y="17995"/>
                  </a:lnTo>
                  <a:lnTo>
                    <a:pt x="17221" y="17974"/>
                  </a:lnTo>
                  <a:lnTo>
                    <a:pt x="17158" y="17974"/>
                  </a:lnTo>
                  <a:lnTo>
                    <a:pt x="17053" y="18058"/>
                  </a:lnTo>
                  <a:lnTo>
                    <a:pt x="17012" y="18058"/>
                  </a:lnTo>
                  <a:lnTo>
                    <a:pt x="16928" y="18079"/>
                  </a:lnTo>
                  <a:lnTo>
                    <a:pt x="16886" y="18162"/>
                  </a:lnTo>
                  <a:lnTo>
                    <a:pt x="16844" y="18162"/>
                  </a:lnTo>
                  <a:lnTo>
                    <a:pt x="16844" y="18079"/>
                  </a:lnTo>
                  <a:lnTo>
                    <a:pt x="16823" y="18016"/>
                  </a:lnTo>
                  <a:lnTo>
                    <a:pt x="16781" y="18016"/>
                  </a:lnTo>
                  <a:lnTo>
                    <a:pt x="16635" y="18058"/>
                  </a:lnTo>
                  <a:lnTo>
                    <a:pt x="16593" y="18079"/>
                  </a:lnTo>
                  <a:lnTo>
                    <a:pt x="16530" y="18079"/>
                  </a:lnTo>
                  <a:lnTo>
                    <a:pt x="16572" y="18058"/>
                  </a:lnTo>
                  <a:lnTo>
                    <a:pt x="16677" y="17995"/>
                  </a:lnTo>
                  <a:lnTo>
                    <a:pt x="16781" y="17974"/>
                  </a:lnTo>
                  <a:lnTo>
                    <a:pt x="16802" y="17911"/>
                  </a:lnTo>
                  <a:lnTo>
                    <a:pt x="16781" y="17870"/>
                  </a:lnTo>
                  <a:lnTo>
                    <a:pt x="16719" y="17849"/>
                  </a:lnTo>
                  <a:lnTo>
                    <a:pt x="16677" y="17870"/>
                  </a:lnTo>
                  <a:lnTo>
                    <a:pt x="16719" y="17807"/>
                  </a:lnTo>
                  <a:lnTo>
                    <a:pt x="16781" y="17807"/>
                  </a:lnTo>
                  <a:lnTo>
                    <a:pt x="16823" y="17849"/>
                  </a:lnTo>
                  <a:lnTo>
                    <a:pt x="16928" y="17953"/>
                  </a:lnTo>
                  <a:lnTo>
                    <a:pt x="17012" y="17974"/>
                  </a:lnTo>
                  <a:lnTo>
                    <a:pt x="17095" y="17953"/>
                  </a:lnTo>
                  <a:lnTo>
                    <a:pt x="17200" y="17870"/>
                  </a:lnTo>
                  <a:lnTo>
                    <a:pt x="17367" y="17870"/>
                  </a:lnTo>
                  <a:lnTo>
                    <a:pt x="17430" y="17786"/>
                  </a:lnTo>
                  <a:lnTo>
                    <a:pt x="17472" y="17765"/>
                  </a:lnTo>
                  <a:lnTo>
                    <a:pt x="17514" y="17702"/>
                  </a:lnTo>
                  <a:lnTo>
                    <a:pt x="17472" y="17639"/>
                  </a:lnTo>
                  <a:lnTo>
                    <a:pt x="17409" y="17577"/>
                  </a:lnTo>
                  <a:lnTo>
                    <a:pt x="17263" y="17556"/>
                  </a:lnTo>
                  <a:lnTo>
                    <a:pt x="17200" y="17493"/>
                  </a:lnTo>
                  <a:lnTo>
                    <a:pt x="17137" y="17451"/>
                  </a:lnTo>
                  <a:lnTo>
                    <a:pt x="17033" y="17451"/>
                  </a:lnTo>
                  <a:lnTo>
                    <a:pt x="16928" y="17430"/>
                  </a:lnTo>
                  <a:lnTo>
                    <a:pt x="16844" y="17451"/>
                  </a:lnTo>
                  <a:lnTo>
                    <a:pt x="16823" y="17493"/>
                  </a:lnTo>
                  <a:lnTo>
                    <a:pt x="16740" y="17556"/>
                  </a:lnTo>
                  <a:lnTo>
                    <a:pt x="16677" y="17535"/>
                  </a:lnTo>
                  <a:lnTo>
                    <a:pt x="16593" y="17493"/>
                  </a:lnTo>
                  <a:lnTo>
                    <a:pt x="16489" y="17493"/>
                  </a:lnTo>
                  <a:lnTo>
                    <a:pt x="16468" y="17556"/>
                  </a:lnTo>
                  <a:lnTo>
                    <a:pt x="16426" y="17598"/>
                  </a:lnTo>
                  <a:lnTo>
                    <a:pt x="16384" y="17577"/>
                  </a:lnTo>
                  <a:lnTo>
                    <a:pt x="16321" y="17535"/>
                  </a:lnTo>
                  <a:lnTo>
                    <a:pt x="16300" y="17535"/>
                  </a:lnTo>
                  <a:lnTo>
                    <a:pt x="16279" y="17472"/>
                  </a:lnTo>
                  <a:lnTo>
                    <a:pt x="16321" y="17430"/>
                  </a:lnTo>
                  <a:lnTo>
                    <a:pt x="16426" y="17388"/>
                  </a:lnTo>
                  <a:lnTo>
                    <a:pt x="16572" y="17430"/>
                  </a:lnTo>
                  <a:lnTo>
                    <a:pt x="16740" y="17430"/>
                  </a:lnTo>
                  <a:lnTo>
                    <a:pt x="16802" y="17367"/>
                  </a:lnTo>
                  <a:lnTo>
                    <a:pt x="16802" y="17326"/>
                  </a:lnTo>
                  <a:lnTo>
                    <a:pt x="16740" y="17221"/>
                  </a:lnTo>
                  <a:lnTo>
                    <a:pt x="16635" y="17137"/>
                  </a:lnTo>
                  <a:lnTo>
                    <a:pt x="16530" y="17074"/>
                  </a:lnTo>
                  <a:lnTo>
                    <a:pt x="16489" y="17012"/>
                  </a:lnTo>
                  <a:lnTo>
                    <a:pt x="16489" y="16907"/>
                  </a:lnTo>
                  <a:lnTo>
                    <a:pt x="16509" y="16865"/>
                  </a:lnTo>
                  <a:lnTo>
                    <a:pt x="16572" y="16907"/>
                  </a:lnTo>
                  <a:lnTo>
                    <a:pt x="16593" y="16949"/>
                  </a:lnTo>
                  <a:lnTo>
                    <a:pt x="16593" y="17012"/>
                  </a:lnTo>
                  <a:lnTo>
                    <a:pt x="16677" y="17054"/>
                  </a:lnTo>
                  <a:lnTo>
                    <a:pt x="16802" y="17158"/>
                  </a:lnTo>
                  <a:lnTo>
                    <a:pt x="16823" y="17221"/>
                  </a:lnTo>
                  <a:lnTo>
                    <a:pt x="16886" y="17242"/>
                  </a:lnTo>
                  <a:lnTo>
                    <a:pt x="16928" y="17242"/>
                  </a:lnTo>
                  <a:lnTo>
                    <a:pt x="17012" y="17326"/>
                  </a:lnTo>
                  <a:lnTo>
                    <a:pt x="17095" y="17326"/>
                  </a:lnTo>
                  <a:lnTo>
                    <a:pt x="17200" y="17284"/>
                  </a:lnTo>
                  <a:lnTo>
                    <a:pt x="17263" y="17242"/>
                  </a:lnTo>
                  <a:lnTo>
                    <a:pt x="17346" y="17221"/>
                  </a:lnTo>
                  <a:lnTo>
                    <a:pt x="17409" y="17158"/>
                  </a:lnTo>
                  <a:lnTo>
                    <a:pt x="17472" y="17116"/>
                  </a:lnTo>
                  <a:lnTo>
                    <a:pt x="17556" y="17074"/>
                  </a:lnTo>
                  <a:lnTo>
                    <a:pt x="17606" y="17074"/>
                  </a:lnTo>
                  <a:lnTo>
                    <a:pt x="17618" y="17116"/>
                  </a:lnTo>
                  <a:lnTo>
                    <a:pt x="17618" y="17074"/>
                  </a:lnTo>
                  <a:lnTo>
                    <a:pt x="17618" y="17033"/>
                  </a:lnTo>
                  <a:lnTo>
                    <a:pt x="17577" y="16970"/>
                  </a:lnTo>
                  <a:lnTo>
                    <a:pt x="17588" y="17010"/>
                  </a:lnTo>
                  <a:lnTo>
                    <a:pt x="17472" y="16844"/>
                  </a:lnTo>
                  <a:lnTo>
                    <a:pt x="17409" y="16802"/>
                  </a:lnTo>
                  <a:lnTo>
                    <a:pt x="17409" y="16740"/>
                  </a:lnTo>
                  <a:lnTo>
                    <a:pt x="17430" y="16719"/>
                  </a:lnTo>
                  <a:lnTo>
                    <a:pt x="17472" y="16719"/>
                  </a:lnTo>
                  <a:lnTo>
                    <a:pt x="17535" y="16761"/>
                  </a:lnTo>
                  <a:lnTo>
                    <a:pt x="17535" y="16823"/>
                  </a:lnTo>
                  <a:lnTo>
                    <a:pt x="17577" y="16865"/>
                  </a:lnTo>
                  <a:lnTo>
                    <a:pt x="17681" y="17074"/>
                  </a:lnTo>
                  <a:lnTo>
                    <a:pt x="17869" y="17284"/>
                  </a:lnTo>
                  <a:lnTo>
                    <a:pt x="17890" y="17326"/>
                  </a:lnTo>
                  <a:lnTo>
                    <a:pt x="17932" y="17263"/>
                  </a:lnTo>
                  <a:lnTo>
                    <a:pt x="17932" y="17179"/>
                  </a:lnTo>
                  <a:lnTo>
                    <a:pt x="17953" y="17012"/>
                  </a:lnTo>
                  <a:lnTo>
                    <a:pt x="17953" y="16907"/>
                  </a:lnTo>
                  <a:lnTo>
                    <a:pt x="17995" y="16844"/>
                  </a:lnTo>
                  <a:lnTo>
                    <a:pt x="18058" y="16844"/>
                  </a:lnTo>
                  <a:lnTo>
                    <a:pt x="18100" y="16865"/>
                  </a:lnTo>
                  <a:lnTo>
                    <a:pt x="18100" y="16949"/>
                  </a:lnTo>
                  <a:lnTo>
                    <a:pt x="18141" y="17012"/>
                  </a:lnTo>
                  <a:lnTo>
                    <a:pt x="18183" y="17012"/>
                  </a:lnTo>
                  <a:lnTo>
                    <a:pt x="18372" y="17074"/>
                  </a:lnTo>
                  <a:lnTo>
                    <a:pt x="18518" y="17179"/>
                  </a:lnTo>
                  <a:lnTo>
                    <a:pt x="18602" y="17221"/>
                  </a:lnTo>
                  <a:lnTo>
                    <a:pt x="18665" y="17179"/>
                  </a:lnTo>
                  <a:lnTo>
                    <a:pt x="18706" y="17179"/>
                  </a:lnTo>
                  <a:lnTo>
                    <a:pt x="18769" y="17221"/>
                  </a:lnTo>
                  <a:lnTo>
                    <a:pt x="18769" y="17263"/>
                  </a:lnTo>
                  <a:lnTo>
                    <a:pt x="18602" y="17284"/>
                  </a:lnTo>
                  <a:lnTo>
                    <a:pt x="18581" y="17326"/>
                  </a:lnTo>
                  <a:lnTo>
                    <a:pt x="18476" y="17221"/>
                  </a:lnTo>
                  <a:lnTo>
                    <a:pt x="18288" y="17116"/>
                  </a:lnTo>
                  <a:lnTo>
                    <a:pt x="18246" y="17074"/>
                  </a:lnTo>
                  <a:lnTo>
                    <a:pt x="18204" y="17054"/>
                  </a:lnTo>
                  <a:lnTo>
                    <a:pt x="18162" y="17054"/>
                  </a:lnTo>
                  <a:lnTo>
                    <a:pt x="18121" y="17074"/>
                  </a:lnTo>
                  <a:lnTo>
                    <a:pt x="18121" y="17137"/>
                  </a:lnTo>
                  <a:lnTo>
                    <a:pt x="18183" y="17221"/>
                  </a:lnTo>
                  <a:lnTo>
                    <a:pt x="18413" y="17430"/>
                  </a:lnTo>
                  <a:lnTo>
                    <a:pt x="18518" y="17535"/>
                  </a:lnTo>
                  <a:lnTo>
                    <a:pt x="18685" y="17598"/>
                  </a:lnTo>
                  <a:lnTo>
                    <a:pt x="18790" y="17681"/>
                  </a:lnTo>
                  <a:lnTo>
                    <a:pt x="18832" y="17702"/>
                  </a:lnTo>
                  <a:lnTo>
                    <a:pt x="18916" y="17681"/>
                  </a:lnTo>
                  <a:lnTo>
                    <a:pt x="18937" y="17639"/>
                  </a:lnTo>
                  <a:lnTo>
                    <a:pt x="18999" y="17556"/>
                  </a:lnTo>
                  <a:lnTo>
                    <a:pt x="19125" y="17556"/>
                  </a:lnTo>
                  <a:lnTo>
                    <a:pt x="19167" y="17493"/>
                  </a:lnTo>
                  <a:lnTo>
                    <a:pt x="19167" y="17430"/>
                  </a:lnTo>
                  <a:lnTo>
                    <a:pt x="19250" y="17367"/>
                  </a:lnTo>
                  <a:lnTo>
                    <a:pt x="19313" y="17367"/>
                  </a:lnTo>
                  <a:lnTo>
                    <a:pt x="19376" y="17388"/>
                  </a:lnTo>
                  <a:lnTo>
                    <a:pt x="19460" y="17430"/>
                  </a:lnTo>
                  <a:lnTo>
                    <a:pt x="19564" y="17388"/>
                  </a:lnTo>
                  <a:lnTo>
                    <a:pt x="19669" y="17388"/>
                  </a:lnTo>
                  <a:lnTo>
                    <a:pt x="19690" y="17346"/>
                  </a:lnTo>
                  <a:lnTo>
                    <a:pt x="19732" y="17221"/>
                  </a:lnTo>
                  <a:lnTo>
                    <a:pt x="19732" y="17116"/>
                  </a:lnTo>
                  <a:lnTo>
                    <a:pt x="19774" y="17033"/>
                  </a:lnTo>
                  <a:lnTo>
                    <a:pt x="19857" y="16907"/>
                  </a:lnTo>
                  <a:lnTo>
                    <a:pt x="19857" y="16823"/>
                  </a:lnTo>
                  <a:lnTo>
                    <a:pt x="19836" y="16761"/>
                  </a:lnTo>
                  <a:lnTo>
                    <a:pt x="19753" y="16740"/>
                  </a:lnTo>
                  <a:lnTo>
                    <a:pt x="19648" y="16761"/>
                  </a:lnTo>
                  <a:lnTo>
                    <a:pt x="19627" y="16802"/>
                  </a:lnTo>
                  <a:lnTo>
                    <a:pt x="19585" y="16761"/>
                  </a:lnTo>
                  <a:lnTo>
                    <a:pt x="19543" y="16761"/>
                  </a:lnTo>
                  <a:lnTo>
                    <a:pt x="19522" y="16802"/>
                  </a:lnTo>
                  <a:lnTo>
                    <a:pt x="19439" y="16740"/>
                  </a:lnTo>
                  <a:lnTo>
                    <a:pt x="19376" y="16656"/>
                  </a:lnTo>
                  <a:lnTo>
                    <a:pt x="19334" y="16614"/>
                  </a:lnTo>
                  <a:lnTo>
                    <a:pt x="19313" y="16530"/>
                  </a:lnTo>
                  <a:lnTo>
                    <a:pt x="19271" y="16530"/>
                  </a:lnTo>
                  <a:lnTo>
                    <a:pt x="19250" y="16614"/>
                  </a:lnTo>
                  <a:lnTo>
                    <a:pt x="19250" y="16719"/>
                  </a:lnTo>
                  <a:lnTo>
                    <a:pt x="19313" y="16740"/>
                  </a:lnTo>
                  <a:lnTo>
                    <a:pt x="19313" y="16823"/>
                  </a:lnTo>
                  <a:lnTo>
                    <a:pt x="19250" y="16907"/>
                  </a:lnTo>
                  <a:lnTo>
                    <a:pt x="19229" y="17012"/>
                  </a:lnTo>
                  <a:lnTo>
                    <a:pt x="19209" y="16949"/>
                  </a:lnTo>
                  <a:lnTo>
                    <a:pt x="19229" y="16823"/>
                  </a:lnTo>
                  <a:lnTo>
                    <a:pt x="19209" y="16719"/>
                  </a:lnTo>
                  <a:lnTo>
                    <a:pt x="19146" y="16698"/>
                  </a:lnTo>
                  <a:lnTo>
                    <a:pt x="19125" y="16551"/>
                  </a:lnTo>
                  <a:lnTo>
                    <a:pt x="19062" y="16530"/>
                  </a:lnTo>
                  <a:lnTo>
                    <a:pt x="19041" y="16489"/>
                  </a:lnTo>
                  <a:lnTo>
                    <a:pt x="19041" y="16447"/>
                  </a:lnTo>
                  <a:lnTo>
                    <a:pt x="19104" y="16426"/>
                  </a:lnTo>
                  <a:lnTo>
                    <a:pt x="19161" y="16311"/>
                  </a:lnTo>
                  <a:lnTo>
                    <a:pt x="19146" y="16279"/>
                  </a:lnTo>
                  <a:lnTo>
                    <a:pt x="19104" y="16238"/>
                  </a:lnTo>
                  <a:lnTo>
                    <a:pt x="19146" y="16217"/>
                  </a:lnTo>
                  <a:lnTo>
                    <a:pt x="19229" y="16217"/>
                  </a:lnTo>
                  <a:lnTo>
                    <a:pt x="19271" y="16175"/>
                  </a:lnTo>
                  <a:lnTo>
                    <a:pt x="19313" y="16091"/>
                  </a:lnTo>
                  <a:lnTo>
                    <a:pt x="19313" y="15966"/>
                  </a:lnTo>
                  <a:lnTo>
                    <a:pt x="19271" y="15903"/>
                  </a:lnTo>
                  <a:lnTo>
                    <a:pt x="19271" y="15861"/>
                  </a:lnTo>
                  <a:lnTo>
                    <a:pt x="19334" y="15861"/>
                  </a:lnTo>
                  <a:lnTo>
                    <a:pt x="19376" y="15903"/>
                  </a:lnTo>
                  <a:lnTo>
                    <a:pt x="19439" y="15986"/>
                  </a:lnTo>
                  <a:lnTo>
                    <a:pt x="19481" y="16007"/>
                  </a:lnTo>
                  <a:lnTo>
                    <a:pt x="19564" y="16007"/>
                  </a:lnTo>
                  <a:lnTo>
                    <a:pt x="19648" y="15966"/>
                  </a:lnTo>
                  <a:lnTo>
                    <a:pt x="19732" y="15986"/>
                  </a:lnTo>
                  <a:lnTo>
                    <a:pt x="19794" y="16028"/>
                  </a:lnTo>
                  <a:lnTo>
                    <a:pt x="19899" y="16070"/>
                  </a:lnTo>
                  <a:lnTo>
                    <a:pt x="20046" y="16175"/>
                  </a:lnTo>
                  <a:lnTo>
                    <a:pt x="20046" y="16238"/>
                  </a:lnTo>
                  <a:lnTo>
                    <a:pt x="20066" y="16321"/>
                  </a:lnTo>
                  <a:lnTo>
                    <a:pt x="20108" y="16384"/>
                  </a:lnTo>
                  <a:lnTo>
                    <a:pt x="20150" y="16447"/>
                  </a:lnTo>
                  <a:lnTo>
                    <a:pt x="20192" y="16489"/>
                  </a:lnTo>
                  <a:lnTo>
                    <a:pt x="20318" y="16405"/>
                  </a:lnTo>
                  <a:lnTo>
                    <a:pt x="20422" y="16238"/>
                  </a:lnTo>
                  <a:lnTo>
                    <a:pt x="20485" y="16133"/>
                  </a:lnTo>
                  <a:lnTo>
                    <a:pt x="20422" y="16091"/>
                  </a:lnTo>
                  <a:lnTo>
                    <a:pt x="20401" y="15986"/>
                  </a:lnTo>
                  <a:lnTo>
                    <a:pt x="20464" y="15924"/>
                  </a:lnTo>
                  <a:lnTo>
                    <a:pt x="20464" y="15882"/>
                  </a:lnTo>
                  <a:lnTo>
                    <a:pt x="20359" y="15861"/>
                  </a:lnTo>
                  <a:lnTo>
                    <a:pt x="20276" y="15903"/>
                  </a:lnTo>
                  <a:lnTo>
                    <a:pt x="20255" y="15966"/>
                  </a:lnTo>
                  <a:lnTo>
                    <a:pt x="20108" y="15882"/>
                  </a:lnTo>
                  <a:lnTo>
                    <a:pt x="20046" y="15777"/>
                  </a:lnTo>
                  <a:lnTo>
                    <a:pt x="19899" y="15756"/>
                  </a:lnTo>
                  <a:lnTo>
                    <a:pt x="19857" y="15777"/>
                  </a:lnTo>
                  <a:lnTo>
                    <a:pt x="19794" y="15714"/>
                  </a:lnTo>
                  <a:lnTo>
                    <a:pt x="19794" y="15673"/>
                  </a:lnTo>
                  <a:lnTo>
                    <a:pt x="19857" y="15673"/>
                  </a:lnTo>
                  <a:lnTo>
                    <a:pt x="19899" y="15589"/>
                  </a:lnTo>
                  <a:lnTo>
                    <a:pt x="19941" y="15401"/>
                  </a:lnTo>
                  <a:lnTo>
                    <a:pt x="19962" y="15380"/>
                  </a:lnTo>
                  <a:lnTo>
                    <a:pt x="19962" y="15296"/>
                  </a:lnTo>
                  <a:lnTo>
                    <a:pt x="19836" y="15254"/>
                  </a:lnTo>
                  <a:lnTo>
                    <a:pt x="19774" y="15254"/>
                  </a:lnTo>
                  <a:lnTo>
                    <a:pt x="19669" y="15359"/>
                  </a:lnTo>
                  <a:lnTo>
                    <a:pt x="19564" y="15380"/>
                  </a:lnTo>
                  <a:lnTo>
                    <a:pt x="19460" y="15359"/>
                  </a:lnTo>
                  <a:lnTo>
                    <a:pt x="19439" y="15296"/>
                  </a:lnTo>
                  <a:lnTo>
                    <a:pt x="19418" y="15191"/>
                  </a:lnTo>
                  <a:lnTo>
                    <a:pt x="19376" y="15149"/>
                  </a:lnTo>
                  <a:lnTo>
                    <a:pt x="19376" y="15066"/>
                  </a:lnTo>
                  <a:lnTo>
                    <a:pt x="19460" y="15129"/>
                  </a:lnTo>
                  <a:lnTo>
                    <a:pt x="19481" y="15170"/>
                  </a:lnTo>
                  <a:lnTo>
                    <a:pt x="19460" y="15233"/>
                  </a:lnTo>
                  <a:lnTo>
                    <a:pt x="19481" y="15296"/>
                  </a:lnTo>
                  <a:lnTo>
                    <a:pt x="19564" y="15359"/>
                  </a:lnTo>
                  <a:lnTo>
                    <a:pt x="19648" y="15359"/>
                  </a:lnTo>
                  <a:lnTo>
                    <a:pt x="19753" y="15254"/>
                  </a:lnTo>
                  <a:lnTo>
                    <a:pt x="19836" y="15233"/>
                  </a:lnTo>
                  <a:lnTo>
                    <a:pt x="19941" y="15233"/>
                  </a:lnTo>
                  <a:lnTo>
                    <a:pt x="19983" y="15275"/>
                  </a:lnTo>
                  <a:lnTo>
                    <a:pt x="20046" y="15275"/>
                  </a:lnTo>
                  <a:lnTo>
                    <a:pt x="20066" y="15233"/>
                  </a:lnTo>
                  <a:lnTo>
                    <a:pt x="20046" y="15170"/>
                  </a:lnTo>
                  <a:lnTo>
                    <a:pt x="19836" y="14961"/>
                  </a:lnTo>
                  <a:lnTo>
                    <a:pt x="19669" y="14836"/>
                  </a:lnTo>
                  <a:lnTo>
                    <a:pt x="19522" y="14836"/>
                  </a:lnTo>
                  <a:lnTo>
                    <a:pt x="19355" y="14752"/>
                  </a:lnTo>
                  <a:lnTo>
                    <a:pt x="19271" y="14647"/>
                  </a:lnTo>
                  <a:lnTo>
                    <a:pt x="19271" y="14564"/>
                  </a:lnTo>
                  <a:lnTo>
                    <a:pt x="19271" y="14522"/>
                  </a:lnTo>
                  <a:lnTo>
                    <a:pt x="19334" y="14564"/>
                  </a:lnTo>
                  <a:lnTo>
                    <a:pt x="19376" y="14668"/>
                  </a:lnTo>
                  <a:lnTo>
                    <a:pt x="19460" y="14731"/>
                  </a:lnTo>
                  <a:lnTo>
                    <a:pt x="19585" y="14731"/>
                  </a:lnTo>
                  <a:lnTo>
                    <a:pt x="19627" y="14668"/>
                  </a:lnTo>
                  <a:lnTo>
                    <a:pt x="19627" y="14626"/>
                  </a:lnTo>
                  <a:lnTo>
                    <a:pt x="19522" y="14522"/>
                  </a:lnTo>
                  <a:lnTo>
                    <a:pt x="19481" y="14459"/>
                  </a:lnTo>
                  <a:lnTo>
                    <a:pt x="19481" y="14438"/>
                  </a:lnTo>
                  <a:lnTo>
                    <a:pt x="19522" y="14438"/>
                  </a:lnTo>
                  <a:lnTo>
                    <a:pt x="19564" y="14459"/>
                  </a:lnTo>
                  <a:lnTo>
                    <a:pt x="19690" y="14626"/>
                  </a:lnTo>
                  <a:lnTo>
                    <a:pt x="19753" y="14731"/>
                  </a:lnTo>
                  <a:lnTo>
                    <a:pt x="19753" y="14773"/>
                  </a:lnTo>
                  <a:lnTo>
                    <a:pt x="19857" y="14857"/>
                  </a:lnTo>
                  <a:lnTo>
                    <a:pt x="19962" y="14940"/>
                  </a:lnTo>
                  <a:lnTo>
                    <a:pt x="20087" y="15087"/>
                  </a:lnTo>
                  <a:lnTo>
                    <a:pt x="20171" y="15129"/>
                  </a:lnTo>
                  <a:lnTo>
                    <a:pt x="20213" y="15087"/>
                  </a:lnTo>
                  <a:lnTo>
                    <a:pt x="20276" y="15129"/>
                  </a:lnTo>
                  <a:lnTo>
                    <a:pt x="20297" y="15170"/>
                  </a:lnTo>
                  <a:lnTo>
                    <a:pt x="20213" y="15233"/>
                  </a:lnTo>
                  <a:lnTo>
                    <a:pt x="20276" y="15296"/>
                  </a:lnTo>
                  <a:lnTo>
                    <a:pt x="20318" y="15359"/>
                  </a:lnTo>
                  <a:lnTo>
                    <a:pt x="20380" y="15359"/>
                  </a:lnTo>
                  <a:lnTo>
                    <a:pt x="20422" y="15275"/>
                  </a:lnTo>
                  <a:lnTo>
                    <a:pt x="20485" y="15087"/>
                  </a:lnTo>
                  <a:lnTo>
                    <a:pt x="20506" y="15045"/>
                  </a:lnTo>
                  <a:lnTo>
                    <a:pt x="20527" y="14982"/>
                  </a:lnTo>
                  <a:lnTo>
                    <a:pt x="20506" y="14877"/>
                  </a:lnTo>
                  <a:lnTo>
                    <a:pt x="20506" y="14836"/>
                  </a:lnTo>
                  <a:lnTo>
                    <a:pt x="20506" y="14710"/>
                  </a:lnTo>
                  <a:lnTo>
                    <a:pt x="20464" y="14626"/>
                  </a:lnTo>
                  <a:lnTo>
                    <a:pt x="20464" y="14564"/>
                  </a:lnTo>
                  <a:lnTo>
                    <a:pt x="20464" y="14543"/>
                  </a:lnTo>
                  <a:lnTo>
                    <a:pt x="20506" y="14564"/>
                  </a:lnTo>
                  <a:lnTo>
                    <a:pt x="20590" y="14605"/>
                  </a:lnTo>
                  <a:lnTo>
                    <a:pt x="20610" y="14605"/>
                  </a:lnTo>
                  <a:lnTo>
                    <a:pt x="20590" y="14543"/>
                  </a:lnTo>
                  <a:lnTo>
                    <a:pt x="20506" y="14459"/>
                  </a:lnTo>
                  <a:lnTo>
                    <a:pt x="20464" y="14354"/>
                  </a:lnTo>
                  <a:lnTo>
                    <a:pt x="20401" y="14313"/>
                  </a:lnTo>
                  <a:lnTo>
                    <a:pt x="20318" y="14292"/>
                  </a:lnTo>
                  <a:lnTo>
                    <a:pt x="19962" y="14292"/>
                  </a:lnTo>
                  <a:lnTo>
                    <a:pt x="19920" y="14208"/>
                  </a:lnTo>
                  <a:lnTo>
                    <a:pt x="19836" y="14145"/>
                  </a:lnTo>
                  <a:lnTo>
                    <a:pt x="19648" y="14145"/>
                  </a:lnTo>
                  <a:lnTo>
                    <a:pt x="19564" y="14187"/>
                  </a:lnTo>
                  <a:lnTo>
                    <a:pt x="19502" y="14187"/>
                  </a:lnTo>
                  <a:lnTo>
                    <a:pt x="19460" y="14124"/>
                  </a:lnTo>
                  <a:lnTo>
                    <a:pt x="19439" y="14103"/>
                  </a:lnTo>
                  <a:lnTo>
                    <a:pt x="19460" y="14041"/>
                  </a:lnTo>
                  <a:lnTo>
                    <a:pt x="19502" y="14103"/>
                  </a:lnTo>
                  <a:lnTo>
                    <a:pt x="19543" y="14124"/>
                  </a:lnTo>
                  <a:lnTo>
                    <a:pt x="19669" y="14103"/>
                  </a:lnTo>
                  <a:lnTo>
                    <a:pt x="19836" y="14082"/>
                  </a:lnTo>
                  <a:lnTo>
                    <a:pt x="19878" y="14124"/>
                  </a:lnTo>
                  <a:lnTo>
                    <a:pt x="19941" y="14103"/>
                  </a:lnTo>
                  <a:lnTo>
                    <a:pt x="20025" y="14082"/>
                  </a:lnTo>
                  <a:lnTo>
                    <a:pt x="20087" y="14103"/>
                  </a:lnTo>
                  <a:lnTo>
                    <a:pt x="20150" y="14124"/>
                  </a:lnTo>
                  <a:lnTo>
                    <a:pt x="20192" y="14103"/>
                  </a:lnTo>
                  <a:lnTo>
                    <a:pt x="20234" y="14082"/>
                  </a:lnTo>
                  <a:lnTo>
                    <a:pt x="20234" y="14020"/>
                  </a:lnTo>
                  <a:lnTo>
                    <a:pt x="20234" y="13915"/>
                  </a:lnTo>
                  <a:lnTo>
                    <a:pt x="20234" y="13873"/>
                  </a:lnTo>
                  <a:lnTo>
                    <a:pt x="20171" y="13831"/>
                  </a:lnTo>
                  <a:lnTo>
                    <a:pt x="20129" y="13873"/>
                  </a:lnTo>
                  <a:lnTo>
                    <a:pt x="20066" y="13894"/>
                  </a:lnTo>
                  <a:lnTo>
                    <a:pt x="19983" y="13873"/>
                  </a:lnTo>
                  <a:lnTo>
                    <a:pt x="19857" y="13873"/>
                  </a:lnTo>
                  <a:lnTo>
                    <a:pt x="19815" y="13810"/>
                  </a:lnTo>
                  <a:lnTo>
                    <a:pt x="19711" y="13706"/>
                  </a:lnTo>
                  <a:lnTo>
                    <a:pt x="19606" y="13727"/>
                  </a:lnTo>
                  <a:lnTo>
                    <a:pt x="19564" y="13789"/>
                  </a:lnTo>
                  <a:lnTo>
                    <a:pt x="19543" y="13789"/>
                  </a:lnTo>
                  <a:lnTo>
                    <a:pt x="19543" y="13685"/>
                  </a:lnTo>
                  <a:lnTo>
                    <a:pt x="19543" y="13601"/>
                  </a:lnTo>
                  <a:lnTo>
                    <a:pt x="19522" y="13538"/>
                  </a:lnTo>
                  <a:lnTo>
                    <a:pt x="19313" y="13538"/>
                  </a:lnTo>
                  <a:lnTo>
                    <a:pt x="19229" y="13497"/>
                  </a:lnTo>
                  <a:lnTo>
                    <a:pt x="19250" y="13455"/>
                  </a:lnTo>
                  <a:lnTo>
                    <a:pt x="19313" y="13455"/>
                  </a:lnTo>
                  <a:lnTo>
                    <a:pt x="19418" y="13476"/>
                  </a:lnTo>
                  <a:lnTo>
                    <a:pt x="19460" y="13455"/>
                  </a:lnTo>
                  <a:lnTo>
                    <a:pt x="19460" y="13392"/>
                  </a:lnTo>
                  <a:lnTo>
                    <a:pt x="19439" y="13371"/>
                  </a:lnTo>
                  <a:lnTo>
                    <a:pt x="19481" y="13308"/>
                  </a:lnTo>
                  <a:lnTo>
                    <a:pt x="19460" y="13266"/>
                  </a:lnTo>
                  <a:lnTo>
                    <a:pt x="19439" y="13204"/>
                  </a:lnTo>
                  <a:lnTo>
                    <a:pt x="19481" y="13162"/>
                  </a:lnTo>
                  <a:lnTo>
                    <a:pt x="19460" y="13078"/>
                  </a:lnTo>
                  <a:lnTo>
                    <a:pt x="19460" y="12994"/>
                  </a:lnTo>
                  <a:lnTo>
                    <a:pt x="19522" y="12973"/>
                  </a:lnTo>
                  <a:lnTo>
                    <a:pt x="19543" y="12994"/>
                  </a:lnTo>
                  <a:lnTo>
                    <a:pt x="19543" y="13078"/>
                  </a:lnTo>
                  <a:lnTo>
                    <a:pt x="19585" y="13141"/>
                  </a:lnTo>
                  <a:lnTo>
                    <a:pt x="19648" y="13162"/>
                  </a:lnTo>
                  <a:lnTo>
                    <a:pt x="19732" y="13078"/>
                  </a:lnTo>
                  <a:lnTo>
                    <a:pt x="19857" y="12953"/>
                  </a:lnTo>
                  <a:lnTo>
                    <a:pt x="19941" y="12932"/>
                  </a:lnTo>
                  <a:lnTo>
                    <a:pt x="19941" y="12890"/>
                  </a:lnTo>
                  <a:lnTo>
                    <a:pt x="19899" y="12869"/>
                  </a:lnTo>
                  <a:lnTo>
                    <a:pt x="19794" y="12848"/>
                  </a:lnTo>
                  <a:lnTo>
                    <a:pt x="19732" y="12848"/>
                  </a:lnTo>
                  <a:lnTo>
                    <a:pt x="19690" y="12827"/>
                  </a:lnTo>
                  <a:lnTo>
                    <a:pt x="19774" y="12785"/>
                  </a:lnTo>
                  <a:lnTo>
                    <a:pt x="19878" y="12785"/>
                  </a:lnTo>
                  <a:lnTo>
                    <a:pt x="19941" y="12827"/>
                  </a:lnTo>
                  <a:lnTo>
                    <a:pt x="19983" y="12827"/>
                  </a:lnTo>
                  <a:lnTo>
                    <a:pt x="19983" y="12764"/>
                  </a:lnTo>
                  <a:lnTo>
                    <a:pt x="19962" y="12743"/>
                  </a:lnTo>
                  <a:lnTo>
                    <a:pt x="20046" y="12722"/>
                  </a:lnTo>
                  <a:lnTo>
                    <a:pt x="20150" y="12722"/>
                  </a:lnTo>
                  <a:lnTo>
                    <a:pt x="20213" y="12785"/>
                  </a:lnTo>
                  <a:lnTo>
                    <a:pt x="20276" y="12827"/>
                  </a:lnTo>
                  <a:lnTo>
                    <a:pt x="20318" y="12785"/>
                  </a:lnTo>
                  <a:lnTo>
                    <a:pt x="20380" y="12827"/>
                  </a:lnTo>
                  <a:lnTo>
                    <a:pt x="20422" y="12890"/>
                  </a:lnTo>
                  <a:lnTo>
                    <a:pt x="20401" y="12973"/>
                  </a:lnTo>
                  <a:lnTo>
                    <a:pt x="20422" y="13036"/>
                  </a:lnTo>
                  <a:lnTo>
                    <a:pt x="20506" y="13057"/>
                  </a:lnTo>
                  <a:lnTo>
                    <a:pt x="20527" y="13036"/>
                  </a:lnTo>
                  <a:lnTo>
                    <a:pt x="20590" y="13057"/>
                  </a:lnTo>
                  <a:lnTo>
                    <a:pt x="20631" y="13141"/>
                  </a:lnTo>
                  <a:lnTo>
                    <a:pt x="20778" y="13183"/>
                  </a:lnTo>
                  <a:lnTo>
                    <a:pt x="20820" y="13266"/>
                  </a:lnTo>
                  <a:lnTo>
                    <a:pt x="20841" y="13287"/>
                  </a:lnTo>
                  <a:lnTo>
                    <a:pt x="20882" y="13245"/>
                  </a:lnTo>
                  <a:lnTo>
                    <a:pt x="20903" y="13141"/>
                  </a:lnTo>
                  <a:lnTo>
                    <a:pt x="20945" y="13057"/>
                  </a:lnTo>
                  <a:lnTo>
                    <a:pt x="21008" y="12890"/>
                  </a:lnTo>
                  <a:lnTo>
                    <a:pt x="21008" y="12848"/>
                  </a:lnTo>
                  <a:lnTo>
                    <a:pt x="21029" y="12722"/>
                  </a:lnTo>
                  <a:lnTo>
                    <a:pt x="21050" y="12555"/>
                  </a:lnTo>
                  <a:lnTo>
                    <a:pt x="21092" y="12513"/>
                  </a:lnTo>
                  <a:lnTo>
                    <a:pt x="21092" y="12429"/>
                  </a:lnTo>
                  <a:lnTo>
                    <a:pt x="21050" y="12346"/>
                  </a:lnTo>
                  <a:lnTo>
                    <a:pt x="20987" y="12304"/>
                  </a:lnTo>
                  <a:lnTo>
                    <a:pt x="20924" y="12241"/>
                  </a:lnTo>
                  <a:lnTo>
                    <a:pt x="20882" y="12241"/>
                  </a:lnTo>
                  <a:lnTo>
                    <a:pt x="20841" y="12199"/>
                  </a:lnTo>
                  <a:lnTo>
                    <a:pt x="20841" y="12136"/>
                  </a:lnTo>
                  <a:lnTo>
                    <a:pt x="20757" y="12136"/>
                  </a:lnTo>
                  <a:lnTo>
                    <a:pt x="20694" y="12220"/>
                  </a:lnTo>
                  <a:lnTo>
                    <a:pt x="20590" y="12325"/>
                  </a:lnTo>
                  <a:lnTo>
                    <a:pt x="20506" y="12346"/>
                  </a:lnTo>
                  <a:lnTo>
                    <a:pt x="20464" y="12304"/>
                  </a:lnTo>
                  <a:lnTo>
                    <a:pt x="20485" y="12241"/>
                  </a:lnTo>
                  <a:lnTo>
                    <a:pt x="20485" y="12157"/>
                  </a:lnTo>
                  <a:lnTo>
                    <a:pt x="20485" y="12136"/>
                  </a:lnTo>
                  <a:lnTo>
                    <a:pt x="20380" y="12116"/>
                  </a:lnTo>
                  <a:lnTo>
                    <a:pt x="20297" y="12116"/>
                  </a:lnTo>
                  <a:lnTo>
                    <a:pt x="20276" y="12053"/>
                  </a:lnTo>
                  <a:lnTo>
                    <a:pt x="20338" y="12032"/>
                  </a:lnTo>
                  <a:lnTo>
                    <a:pt x="20338" y="12011"/>
                  </a:lnTo>
                  <a:lnTo>
                    <a:pt x="20255" y="11948"/>
                  </a:lnTo>
                  <a:lnTo>
                    <a:pt x="20213" y="11906"/>
                  </a:lnTo>
                  <a:lnTo>
                    <a:pt x="20255" y="11885"/>
                  </a:lnTo>
                  <a:lnTo>
                    <a:pt x="20276" y="11906"/>
                  </a:lnTo>
                  <a:lnTo>
                    <a:pt x="20359" y="11927"/>
                  </a:lnTo>
                  <a:lnTo>
                    <a:pt x="20359" y="11885"/>
                  </a:lnTo>
                  <a:lnTo>
                    <a:pt x="20297" y="11802"/>
                  </a:lnTo>
                  <a:lnTo>
                    <a:pt x="20276" y="11718"/>
                  </a:lnTo>
                  <a:lnTo>
                    <a:pt x="20297" y="11676"/>
                  </a:lnTo>
                  <a:lnTo>
                    <a:pt x="20359" y="11634"/>
                  </a:lnTo>
                  <a:lnTo>
                    <a:pt x="20380" y="11676"/>
                  </a:lnTo>
                  <a:lnTo>
                    <a:pt x="20443" y="11697"/>
                  </a:lnTo>
                  <a:lnTo>
                    <a:pt x="20464" y="11739"/>
                  </a:lnTo>
                  <a:lnTo>
                    <a:pt x="20590" y="11885"/>
                  </a:lnTo>
                  <a:lnTo>
                    <a:pt x="20673" y="11927"/>
                  </a:lnTo>
                  <a:lnTo>
                    <a:pt x="20757" y="11906"/>
                  </a:lnTo>
                  <a:lnTo>
                    <a:pt x="20799" y="11844"/>
                  </a:lnTo>
                  <a:lnTo>
                    <a:pt x="20757" y="11718"/>
                  </a:lnTo>
                  <a:lnTo>
                    <a:pt x="20652" y="11613"/>
                  </a:lnTo>
                  <a:lnTo>
                    <a:pt x="20569" y="11572"/>
                  </a:lnTo>
                  <a:lnTo>
                    <a:pt x="20464" y="11530"/>
                  </a:lnTo>
                  <a:lnTo>
                    <a:pt x="20443" y="11404"/>
                  </a:lnTo>
                  <a:lnTo>
                    <a:pt x="20380" y="11320"/>
                  </a:lnTo>
                  <a:lnTo>
                    <a:pt x="20338" y="11258"/>
                  </a:lnTo>
                  <a:lnTo>
                    <a:pt x="20255" y="11216"/>
                  </a:lnTo>
                  <a:lnTo>
                    <a:pt x="20171" y="11174"/>
                  </a:lnTo>
                  <a:lnTo>
                    <a:pt x="20171" y="11111"/>
                  </a:lnTo>
                  <a:lnTo>
                    <a:pt x="20234" y="11069"/>
                  </a:lnTo>
                  <a:lnTo>
                    <a:pt x="20234" y="11007"/>
                  </a:lnTo>
                  <a:lnTo>
                    <a:pt x="20192" y="10986"/>
                  </a:lnTo>
                  <a:lnTo>
                    <a:pt x="20192" y="10944"/>
                  </a:lnTo>
                  <a:lnTo>
                    <a:pt x="20255" y="10881"/>
                  </a:lnTo>
                  <a:lnTo>
                    <a:pt x="20297" y="10881"/>
                  </a:lnTo>
                  <a:lnTo>
                    <a:pt x="20359" y="10860"/>
                  </a:lnTo>
                  <a:lnTo>
                    <a:pt x="20443" y="10881"/>
                  </a:lnTo>
                  <a:lnTo>
                    <a:pt x="20485" y="10944"/>
                  </a:lnTo>
                  <a:lnTo>
                    <a:pt x="20401" y="10986"/>
                  </a:lnTo>
                  <a:lnTo>
                    <a:pt x="20464" y="10986"/>
                  </a:lnTo>
                  <a:lnTo>
                    <a:pt x="20548" y="11048"/>
                  </a:lnTo>
                  <a:lnTo>
                    <a:pt x="20548" y="11090"/>
                  </a:lnTo>
                  <a:lnTo>
                    <a:pt x="20569" y="11174"/>
                  </a:lnTo>
                  <a:lnTo>
                    <a:pt x="20652" y="11195"/>
                  </a:lnTo>
                  <a:lnTo>
                    <a:pt x="20757" y="11111"/>
                  </a:lnTo>
                  <a:lnTo>
                    <a:pt x="20799" y="10986"/>
                  </a:lnTo>
                  <a:lnTo>
                    <a:pt x="20820" y="10860"/>
                  </a:lnTo>
                  <a:lnTo>
                    <a:pt x="20882" y="10776"/>
                  </a:lnTo>
                  <a:lnTo>
                    <a:pt x="20903" y="10735"/>
                  </a:lnTo>
                  <a:lnTo>
                    <a:pt x="20882" y="10588"/>
                  </a:lnTo>
                  <a:lnTo>
                    <a:pt x="20966" y="10525"/>
                  </a:lnTo>
                  <a:lnTo>
                    <a:pt x="21029" y="10463"/>
                  </a:lnTo>
                  <a:lnTo>
                    <a:pt x="21071" y="10316"/>
                  </a:lnTo>
                  <a:lnTo>
                    <a:pt x="21029" y="10212"/>
                  </a:lnTo>
                  <a:lnTo>
                    <a:pt x="20987" y="10128"/>
                  </a:lnTo>
                  <a:lnTo>
                    <a:pt x="21029" y="9919"/>
                  </a:lnTo>
                  <a:lnTo>
                    <a:pt x="21092" y="9751"/>
                  </a:lnTo>
                  <a:lnTo>
                    <a:pt x="21092" y="9605"/>
                  </a:lnTo>
                  <a:lnTo>
                    <a:pt x="21175" y="9521"/>
                  </a:lnTo>
                  <a:lnTo>
                    <a:pt x="21175" y="9437"/>
                  </a:lnTo>
                  <a:lnTo>
                    <a:pt x="21196" y="9312"/>
                  </a:lnTo>
                  <a:lnTo>
                    <a:pt x="21196" y="9165"/>
                  </a:lnTo>
                  <a:lnTo>
                    <a:pt x="21280" y="9082"/>
                  </a:lnTo>
                  <a:lnTo>
                    <a:pt x="21343" y="8956"/>
                  </a:lnTo>
                  <a:lnTo>
                    <a:pt x="21531" y="8684"/>
                  </a:lnTo>
                  <a:lnTo>
                    <a:pt x="21615" y="8538"/>
                  </a:lnTo>
                  <a:lnTo>
                    <a:pt x="21761" y="8391"/>
                  </a:lnTo>
                  <a:lnTo>
                    <a:pt x="21824" y="8287"/>
                  </a:lnTo>
                  <a:lnTo>
                    <a:pt x="21908" y="8224"/>
                  </a:lnTo>
                  <a:lnTo>
                    <a:pt x="21950" y="8077"/>
                  </a:lnTo>
                  <a:lnTo>
                    <a:pt x="22075" y="7973"/>
                  </a:lnTo>
                  <a:lnTo>
                    <a:pt x="22117" y="7952"/>
                  </a:lnTo>
                  <a:lnTo>
                    <a:pt x="22075" y="7910"/>
                  </a:lnTo>
                  <a:lnTo>
                    <a:pt x="22012" y="7847"/>
                  </a:lnTo>
                  <a:lnTo>
                    <a:pt x="21908" y="7826"/>
                  </a:lnTo>
                  <a:lnTo>
                    <a:pt x="21845" y="7763"/>
                  </a:lnTo>
                  <a:lnTo>
                    <a:pt x="21803" y="7722"/>
                  </a:lnTo>
                  <a:lnTo>
                    <a:pt x="21719" y="7743"/>
                  </a:lnTo>
                  <a:lnTo>
                    <a:pt x="21552" y="7805"/>
                  </a:lnTo>
                  <a:lnTo>
                    <a:pt x="21406" y="7847"/>
                  </a:lnTo>
                  <a:lnTo>
                    <a:pt x="21280" y="7910"/>
                  </a:lnTo>
                  <a:lnTo>
                    <a:pt x="21196" y="8015"/>
                  </a:lnTo>
                  <a:lnTo>
                    <a:pt x="21092" y="8056"/>
                  </a:lnTo>
                  <a:lnTo>
                    <a:pt x="21071" y="8119"/>
                  </a:lnTo>
                  <a:lnTo>
                    <a:pt x="21008" y="8140"/>
                  </a:lnTo>
                  <a:lnTo>
                    <a:pt x="20903" y="8077"/>
                  </a:lnTo>
                  <a:lnTo>
                    <a:pt x="20862" y="8035"/>
                  </a:lnTo>
                  <a:lnTo>
                    <a:pt x="20862" y="7973"/>
                  </a:lnTo>
                  <a:lnTo>
                    <a:pt x="20924" y="7973"/>
                  </a:lnTo>
                  <a:lnTo>
                    <a:pt x="20987" y="7952"/>
                  </a:lnTo>
                  <a:lnTo>
                    <a:pt x="20987" y="7847"/>
                  </a:lnTo>
                  <a:lnTo>
                    <a:pt x="20966" y="7805"/>
                  </a:lnTo>
                  <a:lnTo>
                    <a:pt x="20882" y="7805"/>
                  </a:lnTo>
                  <a:lnTo>
                    <a:pt x="20820" y="7763"/>
                  </a:lnTo>
                  <a:lnTo>
                    <a:pt x="20903" y="7743"/>
                  </a:lnTo>
                  <a:lnTo>
                    <a:pt x="20966" y="7701"/>
                  </a:lnTo>
                  <a:lnTo>
                    <a:pt x="21071" y="7617"/>
                  </a:lnTo>
                  <a:lnTo>
                    <a:pt x="21134" y="7491"/>
                  </a:lnTo>
                  <a:lnTo>
                    <a:pt x="21238" y="7408"/>
                  </a:lnTo>
                  <a:lnTo>
                    <a:pt x="21322" y="7408"/>
                  </a:lnTo>
                  <a:lnTo>
                    <a:pt x="21447" y="7429"/>
                  </a:lnTo>
                  <a:lnTo>
                    <a:pt x="21698" y="7617"/>
                  </a:lnTo>
                  <a:lnTo>
                    <a:pt x="21761" y="7659"/>
                  </a:lnTo>
                  <a:lnTo>
                    <a:pt x="21970" y="7659"/>
                  </a:lnTo>
                  <a:lnTo>
                    <a:pt x="22075" y="7638"/>
                  </a:lnTo>
                  <a:lnTo>
                    <a:pt x="22180" y="7659"/>
                  </a:lnTo>
                  <a:lnTo>
                    <a:pt x="22389" y="7617"/>
                  </a:lnTo>
                  <a:lnTo>
                    <a:pt x="22494" y="7554"/>
                  </a:lnTo>
                  <a:lnTo>
                    <a:pt x="22494" y="7491"/>
                  </a:lnTo>
                  <a:lnTo>
                    <a:pt x="22473" y="7429"/>
                  </a:lnTo>
                  <a:lnTo>
                    <a:pt x="22515" y="7429"/>
                  </a:lnTo>
                  <a:lnTo>
                    <a:pt x="22598" y="7408"/>
                  </a:lnTo>
                  <a:lnTo>
                    <a:pt x="22682" y="7324"/>
                  </a:lnTo>
                  <a:lnTo>
                    <a:pt x="22682" y="7240"/>
                  </a:lnTo>
                  <a:lnTo>
                    <a:pt x="22640" y="7178"/>
                  </a:lnTo>
                  <a:lnTo>
                    <a:pt x="22535" y="7136"/>
                  </a:lnTo>
                  <a:lnTo>
                    <a:pt x="22473" y="7094"/>
                  </a:lnTo>
                  <a:lnTo>
                    <a:pt x="22431" y="7073"/>
                  </a:lnTo>
                  <a:lnTo>
                    <a:pt x="22347" y="7073"/>
                  </a:lnTo>
                  <a:lnTo>
                    <a:pt x="22263" y="7136"/>
                  </a:lnTo>
                  <a:lnTo>
                    <a:pt x="22222" y="7136"/>
                  </a:lnTo>
                  <a:lnTo>
                    <a:pt x="22138" y="7073"/>
                  </a:lnTo>
                  <a:lnTo>
                    <a:pt x="21908" y="7073"/>
                  </a:lnTo>
                  <a:lnTo>
                    <a:pt x="21761" y="7031"/>
                  </a:lnTo>
                  <a:lnTo>
                    <a:pt x="21657" y="6989"/>
                  </a:lnTo>
                  <a:lnTo>
                    <a:pt x="21594" y="6989"/>
                  </a:lnTo>
                  <a:lnTo>
                    <a:pt x="21510" y="7010"/>
                  </a:lnTo>
                  <a:lnTo>
                    <a:pt x="21196" y="7010"/>
                  </a:lnTo>
                  <a:lnTo>
                    <a:pt x="21092" y="6968"/>
                  </a:lnTo>
                  <a:lnTo>
                    <a:pt x="21196" y="6968"/>
                  </a:lnTo>
                  <a:lnTo>
                    <a:pt x="21301" y="6989"/>
                  </a:lnTo>
                  <a:lnTo>
                    <a:pt x="21406" y="6927"/>
                  </a:lnTo>
                  <a:lnTo>
                    <a:pt x="21531" y="6906"/>
                  </a:lnTo>
                  <a:lnTo>
                    <a:pt x="21636" y="6927"/>
                  </a:lnTo>
                  <a:lnTo>
                    <a:pt x="21740" y="6968"/>
                  </a:lnTo>
                  <a:lnTo>
                    <a:pt x="21782" y="6927"/>
                  </a:lnTo>
                  <a:lnTo>
                    <a:pt x="21845" y="6885"/>
                  </a:lnTo>
                  <a:lnTo>
                    <a:pt x="21950" y="6885"/>
                  </a:lnTo>
                  <a:lnTo>
                    <a:pt x="21991" y="6822"/>
                  </a:lnTo>
                  <a:lnTo>
                    <a:pt x="22054" y="6801"/>
                  </a:lnTo>
                  <a:lnTo>
                    <a:pt x="22138" y="6822"/>
                  </a:lnTo>
                  <a:lnTo>
                    <a:pt x="22180" y="6822"/>
                  </a:lnTo>
                  <a:lnTo>
                    <a:pt x="22201" y="6780"/>
                  </a:lnTo>
                  <a:lnTo>
                    <a:pt x="22242" y="6759"/>
                  </a:lnTo>
                  <a:lnTo>
                    <a:pt x="22284" y="6759"/>
                  </a:lnTo>
                  <a:lnTo>
                    <a:pt x="22305" y="6780"/>
                  </a:lnTo>
                  <a:lnTo>
                    <a:pt x="22368" y="6801"/>
                  </a:lnTo>
                  <a:lnTo>
                    <a:pt x="22410" y="6822"/>
                  </a:lnTo>
                  <a:lnTo>
                    <a:pt x="22515" y="6822"/>
                  </a:lnTo>
                  <a:lnTo>
                    <a:pt x="22619" y="6864"/>
                  </a:lnTo>
                  <a:lnTo>
                    <a:pt x="22703" y="6906"/>
                  </a:lnTo>
                  <a:lnTo>
                    <a:pt x="22891" y="6906"/>
                  </a:lnTo>
                  <a:lnTo>
                    <a:pt x="22996" y="6822"/>
                  </a:lnTo>
                  <a:lnTo>
                    <a:pt x="23184" y="6759"/>
                  </a:lnTo>
                  <a:lnTo>
                    <a:pt x="23331" y="6759"/>
                  </a:lnTo>
                  <a:lnTo>
                    <a:pt x="23351" y="6675"/>
                  </a:lnTo>
                  <a:lnTo>
                    <a:pt x="23351" y="6592"/>
                  </a:lnTo>
                  <a:lnTo>
                    <a:pt x="23310" y="6571"/>
                  </a:lnTo>
                  <a:lnTo>
                    <a:pt x="23247" y="6487"/>
                  </a:lnTo>
                  <a:lnTo>
                    <a:pt x="23247" y="6445"/>
                  </a:lnTo>
                  <a:lnTo>
                    <a:pt x="23226" y="6403"/>
                  </a:lnTo>
                  <a:lnTo>
                    <a:pt x="23226" y="6362"/>
                  </a:lnTo>
                  <a:lnTo>
                    <a:pt x="23289" y="6257"/>
                  </a:lnTo>
                  <a:lnTo>
                    <a:pt x="23351" y="6194"/>
                  </a:lnTo>
                  <a:lnTo>
                    <a:pt x="23414" y="6194"/>
                  </a:lnTo>
                  <a:lnTo>
                    <a:pt x="23561" y="6299"/>
                  </a:lnTo>
                  <a:lnTo>
                    <a:pt x="23644" y="6341"/>
                  </a:lnTo>
                  <a:lnTo>
                    <a:pt x="23707" y="6299"/>
                  </a:lnTo>
                  <a:lnTo>
                    <a:pt x="23749" y="6236"/>
                  </a:lnTo>
                  <a:lnTo>
                    <a:pt x="23854" y="6069"/>
                  </a:lnTo>
                  <a:lnTo>
                    <a:pt x="23958" y="5985"/>
                  </a:lnTo>
                  <a:lnTo>
                    <a:pt x="24042" y="5964"/>
                  </a:lnTo>
                  <a:lnTo>
                    <a:pt x="24063" y="5922"/>
                  </a:lnTo>
                  <a:lnTo>
                    <a:pt x="24167" y="5838"/>
                  </a:lnTo>
                  <a:lnTo>
                    <a:pt x="24272" y="5776"/>
                  </a:lnTo>
                  <a:lnTo>
                    <a:pt x="24335" y="5713"/>
                  </a:lnTo>
                  <a:lnTo>
                    <a:pt x="24335" y="5566"/>
                  </a:lnTo>
                  <a:lnTo>
                    <a:pt x="24272" y="5420"/>
                  </a:lnTo>
                  <a:lnTo>
                    <a:pt x="24188" y="5336"/>
                  </a:lnTo>
                  <a:lnTo>
                    <a:pt x="24167" y="5253"/>
                  </a:lnTo>
                  <a:lnTo>
                    <a:pt x="24021" y="5127"/>
                  </a:lnTo>
                  <a:lnTo>
                    <a:pt x="24021" y="5085"/>
                  </a:lnTo>
                  <a:lnTo>
                    <a:pt x="23958" y="5002"/>
                  </a:lnTo>
                  <a:lnTo>
                    <a:pt x="23854" y="4939"/>
                  </a:lnTo>
                  <a:lnTo>
                    <a:pt x="23812" y="4939"/>
                  </a:lnTo>
                  <a:lnTo>
                    <a:pt x="23728" y="4876"/>
                  </a:lnTo>
                  <a:lnTo>
                    <a:pt x="23623" y="4813"/>
                  </a:lnTo>
                  <a:lnTo>
                    <a:pt x="23498" y="4813"/>
                  </a:lnTo>
                  <a:lnTo>
                    <a:pt x="23331" y="4771"/>
                  </a:lnTo>
                  <a:lnTo>
                    <a:pt x="23184" y="4688"/>
                  </a:lnTo>
                  <a:lnTo>
                    <a:pt x="23038" y="4667"/>
                  </a:lnTo>
                  <a:lnTo>
                    <a:pt x="22975" y="4688"/>
                  </a:lnTo>
                  <a:lnTo>
                    <a:pt x="22828" y="4688"/>
                  </a:lnTo>
                  <a:lnTo>
                    <a:pt x="22682" y="4730"/>
                  </a:lnTo>
                  <a:lnTo>
                    <a:pt x="22619" y="4792"/>
                  </a:lnTo>
                  <a:lnTo>
                    <a:pt x="22515" y="4834"/>
                  </a:lnTo>
                  <a:lnTo>
                    <a:pt x="22410" y="4792"/>
                  </a:lnTo>
                  <a:lnTo>
                    <a:pt x="22389" y="4730"/>
                  </a:lnTo>
                  <a:lnTo>
                    <a:pt x="22347" y="4771"/>
                  </a:lnTo>
                  <a:lnTo>
                    <a:pt x="22305" y="4834"/>
                  </a:lnTo>
                  <a:lnTo>
                    <a:pt x="22347" y="4918"/>
                  </a:lnTo>
                  <a:lnTo>
                    <a:pt x="22347" y="5022"/>
                  </a:lnTo>
                  <a:lnTo>
                    <a:pt x="22284" y="5106"/>
                  </a:lnTo>
                  <a:lnTo>
                    <a:pt x="22242" y="5106"/>
                  </a:lnTo>
                  <a:lnTo>
                    <a:pt x="22242" y="5148"/>
                  </a:lnTo>
                  <a:lnTo>
                    <a:pt x="22263" y="5211"/>
                  </a:lnTo>
                  <a:lnTo>
                    <a:pt x="22242" y="5294"/>
                  </a:lnTo>
                  <a:lnTo>
                    <a:pt x="22138" y="5336"/>
                  </a:lnTo>
                  <a:lnTo>
                    <a:pt x="22033" y="5336"/>
                  </a:lnTo>
                  <a:lnTo>
                    <a:pt x="21970" y="5253"/>
                  </a:lnTo>
                  <a:lnTo>
                    <a:pt x="21970" y="5190"/>
                  </a:lnTo>
                  <a:lnTo>
                    <a:pt x="21929" y="5148"/>
                  </a:lnTo>
                  <a:lnTo>
                    <a:pt x="21866" y="5211"/>
                  </a:lnTo>
                  <a:lnTo>
                    <a:pt x="21866" y="5315"/>
                  </a:lnTo>
                  <a:lnTo>
                    <a:pt x="21887" y="5336"/>
                  </a:lnTo>
                  <a:lnTo>
                    <a:pt x="21845" y="5420"/>
                  </a:lnTo>
                  <a:lnTo>
                    <a:pt x="21824" y="5525"/>
                  </a:lnTo>
                  <a:lnTo>
                    <a:pt x="21782" y="5566"/>
                  </a:lnTo>
                  <a:lnTo>
                    <a:pt x="21782" y="5504"/>
                  </a:lnTo>
                  <a:lnTo>
                    <a:pt x="21824" y="5441"/>
                  </a:lnTo>
                  <a:lnTo>
                    <a:pt x="21782" y="5315"/>
                  </a:lnTo>
                  <a:lnTo>
                    <a:pt x="21740" y="5232"/>
                  </a:lnTo>
                  <a:lnTo>
                    <a:pt x="21761" y="5148"/>
                  </a:lnTo>
                  <a:lnTo>
                    <a:pt x="21761" y="5064"/>
                  </a:lnTo>
                  <a:lnTo>
                    <a:pt x="21719" y="5002"/>
                  </a:lnTo>
                  <a:lnTo>
                    <a:pt x="21719" y="4918"/>
                  </a:lnTo>
                  <a:lnTo>
                    <a:pt x="21657" y="4939"/>
                  </a:lnTo>
                  <a:lnTo>
                    <a:pt x="21636" y="5002"/>
                  </a:lnTo>
                  <a:lnTo>
                    <a:pt x="21552" y="5064"/>
                  </a:lnTo>
                  <a:lnTo>
                    <a:pt x="21552" y="5148"/>
                  </a:lnTo>
                  <a:lnTo>
                    <a:pt x="21531" y="5253"/>
                  </a:lnTo>
                  <a:lnTo>
                    <a:pt x="21364" y="5420"/>
                  </a:lnTo>
                  <a:lnTo>
                    <a:pt x="21301" y="5483"/>
                  </a:lnTo>
                  <a:lnTo>
                    <a:pt x="21217" y="5483"/>
                  </a:lnTo>
                  <a:lnTo>
                    <a:pt x="21154" y="5546"/>
                  </a:lnTo>
                  <a:lnTo>
                    <a:pt x="21050" y="5629"/>
                  </a:lnTo>
                  <a:lnTo>
                    <a:pt x="20945" y="5629"/>
                  </a:lnTo>
                  <a:lnTo>
                    <a:pt x="20841" y="5734"/>
                  </a:lnTo>
                  <a:lnTo>
                    <a:pt x="20694" y="5818"/>
                  </a:lnTo>
                  <a:lnTo>
                    <a:pt x="20422" y="5818"/>
                  </a:lnTo>
                  <a:lnTo>
                    <a:pt x="20422" y="5859"/>
                  </a:lnTo>
                  <a:lnTo>
                    <a:pt x="20359" y="5901"/>
                  </a:lnTo>
                  <a:lnTo>
                    <a:pt x="20255" y="5901"/>
                  </a:lnTo>
                  <a:lnTo>
                    <a:pt x="20171" y="5880"/>
                  </a:lnTo>
                  <a:lnTo>
                    <a:pt x="20087" y="5943"/>
                  </a:lnTo>
                  <a:lnTo>
                    <a:pt x="19711" y="6131"/>
                  </a:lnTo>
                  <a:lnTo>
                    <a:pt x="19522" y="6278"/>
                  </a:lnTo>
                  <a:lnTo>
                    <a:pt x="19502" y="6382"/>
                  </a:lnTo>
                  <a:lnTo>
                    <a:pt x="19439" y="6403"/>
                  </a:lnTo>
                  <a:lnTo>
                    <a:pt x="19229" y="6571"/>
                  </a:lnTo>
                  <a:lnTo>
                    <a:pt x="19125" y="6675"/>
                  </a:lnTo>
                  <a:lnTo>
                    <a:pt x="19104" y="6613"/>
                  </a:lnTo>
                  <a:lnTo>
                    <a:pt x="19083" y="6613"/>
                  </a:lnTo>
                  <a:lnTo>
                    <a:pt x="18978" y="6696"/>
                  </a:lnTo>
                  <a:lnTo>
                    <a:pt x="18895" y="6822"/>
                  </a:lnTo>
                  <a:lnTo>
                    <a:pt x="18790" y="6968"/>
                  </a:lnTo>
                  <a:lnTo>
                    <a:pt x="18769" y="7031"/>
                  </a:lnTo>
                  <a:lnTo>
                    <a:pt x="18727" y="7094"/>
                  </a:lnTo>
                  <a:lnTo>
                    <a:pt x="18706" y="7031"/>
                  </a:lnTo>
                  <a:lnTo>
                    <a:pt x="18748" y="6906"/>
                  </a:lnTo>
                  <a:lnTo>
                    <a:pt x="18748" y="6801"/>
                  </a:lnTo>
                  <a:lnTo>
                    <a:pt x="18748" y="6696"/>
                  </a:lnTo>
                  <a:lnTo>
                    <a:pt x="18853" y="6696"/>
                  </a:lnTo>
                  <a:lnTo>
                    <a:pt x="18895" y="6654"/>
                  </a:lnTo>
                  <a:lnTo>
                    <a:pt x="19020" y="6550"/>
                  </a:lnTo>
                  <a:lnTo>
                    <a:pt x="19104" y="6508"/>
                  </a:lnTo>
                  <a:lnTo>
                    <a:pt x="19209" y="6403"/>
                  </a:lnTo>
                  <a:lnTo>
                    <a:pt x="19355" y="6278"/>
                  </a:lnTo>
                  <a:lnTo>
                    <a:pt x="19418" y="6194"/>
                  </a:lnTo>
                  <a:lnTo>
                    <a:pt x="19522" y="6152"/>
                  </a:lnTo>
                  <a:lnTo>
                    <a:pt x="19627" y="5985"/>
                  </a:lnTo>
                  <a:lnTo>
                    <a:pt x="19669" y="5922"/>
                  </a:lnTo>
                  <a:lnTo>
                    <a:pt x="19648" y="5838"/>
                  </a:lnTo>
                  <a:lnTo>
                    <a:pt x="19669" y="5776"/>
                  </a:lnTo>
                  <a:lnTo>
                    <a:pt x="19690" y="5818"/>
                  </a:lnTo>
                  <a:lnTo>
                    <a:pt x="19753" y="5838"/>
                  </a:lnTo>
                  <a:lnTo>
                    <a:pt x="19836" y="5755"/>
                  </a:lnTo>
                  <a:lnTo>
                    <a:pt x="19941" y="5713"/>
                  </a:lnTo>
                  <a:lnTo>
                    <a:pt x="19941" y="5629"/>
                  </a:lnTo>
                  <a:lnTo>
                    <a:pt x="20004" y="5504"/>
                  </a:lnTo>
                  <a:lnTo>
                    <a:pt x="20066" y="5462"/>
                  </a:lnTo>
                  <a:lnTo>
                    <a:pt x="20150" y="5504"/>
                  </a:lnTo>
                  <a:lnTo>
                    <a:pt x="20213" y="5420"/>
                  </a:lnTo>
                  <a:lnTo>
                    <a:pt x="20297" y="5399"/>
                  </a:lnTo>
                  <a:lnTo>
                    <a:pt x="20318" y="5420"/>
                  </a:lnTo>
                  <a:lnTo>
                    <a:pt x="20401" y="5420"/>
                  </a:lnTo>
                  <a:lnTo>
                    <a:pt x="20715" y="5127"/>
                  </a:lnTo>
                  <a:lnTo>
                    <a:pt x="20778" y="5022"/>
                  </a:lnTo>
                  <a:lnTo>
                    <a:pt x="20799" y="4897"/>
                  </a:lnTo>
                  <a:lnTo>
                    <a:pt x="20882" y="4709"/>
                  </a:lnTo>
                  <a:lnTo>
                    <a:pt x="20987" y="4583"/>
                  </a:lnTo>
                  <a:lnTo>
                    <a:pt x="20987" y="4458"/>
                  </a:lnTo>
                  <a:lnTo>
                    <a:pt x="20987" y="4269"/>
                  </a:lnTo>
                  <a:lnTo>
                    <a:pt x="20945" y="4165"/>
                  </a:lnTo>
                  <a:lnTo>
                    <a:pt x="20882" y="4144"/>
                  </a:lnTo>
                  <a:lnTo>
                    <a:pt x="20736" y="4165"/>
                  </a:lnTo>
                  <a:lnTo>
                    <a:pt x="20590" y="4165"/>
                  </a:lnTo>
                  <a:lnTo>
                    <a:pt x="20464" y="4102"/>
                  </a:lnTo>
                  <a:lnTo>
                    <a:pt x="20318" y="4102"/>
                  </a:lnTo>
                  <a:lnTo>
                    <a:pt x="20255" y="4165"/>
                  </a:lnTo>
                  <a:lnTo>
                    <a:pt x="20213" y="4248"/>
                  </a:lnTo>
                  <a:lnTo>
                    <a:pt x="20255" y="4290"/>
                  </a:lnTo>
                  <a:lnTo>
                    <a:pt x="20213" y="4353"/>
                  </a:lnTo>
                  <a:lnTo>
                    <a:pt x="20213" y="4499"/>
                  </a:lnTo>
                  <a:lnTo>
                    <a:pt x="20171" y="4646"/>
                  </a:lnTo>
                  <a:lnTo>
                    <a:pt x="20066" y="4792"/>
                  </a:lnTo>
                  <a:lnTo>
                    <a:pt x="20004" y="4730"/>
                  </a:lnTo>
                  <a:lnTo>
                    <a:pt x="19941" y="4709"/>
                  </a:lnTo>
                  <a:lnTo>
                    <a:pt x="19899" y="4709"/>
                  </a:lnTo>
                  <a:lnTo>
                    <a:pt x="19857" y="4771"/>
                  </a:lnTo>
                  <a:lnTo>
                    <a:pt x="19794" y="4792"/>
                  </a:lnTo>
                  <a:lnTo>
                    <a:pt x="19732" y="4730"/>
                  </a:lnTo>
                  <a:lnTo>
                    <a:pt x="19669" y="4730"/>
                  </a:lnTo>
                  <a:cubicBezTo>
                    <a:pt x="19669" y="4730"/>
                    <a:pt x="19481" y="4688"/>
                    <a:pt x="19481" y="4646"/>
                  </a:cubicBezTo>
                  <a:lnTo>
                    <a:pt x="19271" y="4646"/>
                  </a:lnTo>
                  <a:lnTo>
                    <a:pt x="19167" y="4709"/>
                  </a:lnTo>
                  <a:lnTo>
                    <a:pt x="19020" y="4730"/>
                  </a:lnTo>
                  <a:lnTo>
                    <a:pt x="18895" y="4792"/>
                  </a:lnTo>
                  <a:lnTo>
                    <a:pt x="18832" y="4750"/>
                  </a:lnTo>
                  <a:lnTo>
                    <a:pt x="18832" y="4709"/>
                  </a:lnTo>
                  <a:lnTo>
                    <a:pt x="18853" y="4625"/>
                  </a:lnTo>
                  <a:lnTo>
                    <a:pt x="18853" y="4541"/>
                  </a:lnTo>
                  <a:lnTo>
                    <a:pt x="18895" y="4478"/>
                  </a:lnTo>
                  <a:lnTo>
                    <a:pt x="18916" y="4478"/>
                  </a:lnTo>
                  <a:lnTo>
                    <a:pt x="18957" y="4499"/>
                  </a:lnTo>
                  <a:lnTo>
                    <a:pt x="19020" y="4499"/>
                  </a:lnTo>
                  <a:lnTo>
                    <a:pt x="19146" y="4437"/>
                  </a:lnTo>
                  <a:lnTo>
                    <a:pt x="19439" y="4416"/>
                  </a:lnTo>
                  <a:lnTo>
                    <a:pt x="19481" y="4395"/>
                  </a:lnTo>
                  <a:lnTo>
                    <a:pt x="19543" y="4290"/>
                  </a:lnTo>
                  <a:lnTo>
                    <a:pt x="19564" y="4206"/>
                  </a:lnTo>
                  <a:lnTo>
                    <a:pt x="19648" y="4165"/>
                  </a:lnTo>
                  <a:lnTo>
                    <a:pt x="19669" y="4102"/>
                  </a:lnTo>
                  <a:lnTo>
                    <a:pt x="19627" y="4060"/>
                  </a:lnTo>
                  <a:lnTo>
                    <a:pt x="19627" y="3997"/>
                  </a:lnTo>
                  <a:lnTo>
                    <a:pt x="19313" y="3997"/>
                  </a:lnTo>
                  <a:lnTo>
                    <a:pt x="19125" y="3955"/>
                  </a:lnTo>
                  <a:lnTo>
                    <a:pt x="19020" y="3893"/>
                  </a:lnTo>
                  <a:lnTo>
                    <a:pt x="18937" y="3872"/>
                  </a:lnTo>
                  <a:lnTo>
                    <a:pt x="18685" y="3893"/>
                  </a:lnTo>
                  <a:lnTo>
                    <a:pt x="18560" y="3872"/>
                  </a:lnTo>
                  <a:lnTo>
                    <a:pt x="18455" y="3830"/>
                  </a:lnTo>
                  <a:lnTo>
                    <a:pt x="18288" y="3830"/>
                  </a:lnTo>
                  <a:lnTo>
                    <a:pt x="18162" y="3851"/>
                  </a:lnTo>
                  <a:lnTo>
                    <a:pt x="18100" y="3830"/>
                  </a:lnTo>
                  <a:lnTo>
                    <a:pt x="17995" y="3788"/>
                  </a:lnTo>
                  <a:lnTo>
                    <a:pt x="17932" y="3788"/>
                  </a:lnTo>
                  <a:lnTo>
                    <a:pt x="17849" y="3893"/>
                  </a:lnTo>
                  <a:lnTo>
                    <a:pt x="17849" y="3976"/>
                  </a:lnTo>
                  <a:lnTo>
                    <a:pt x="17765" y="4039"/>
                  </a:lnTo>
                  <a:lnTo>
                    <a:pt x="17744" y="4039"/>
                  </a:lnTo>
                  <a:lnTo>
                    <a:pt x="17765" y="3955"/>
                  </a:lnTo>
                  <a:lnTo>
                    <a:pt x="17765" y="3934"/>
                  </a:lnTo>
                  <a:lnTo>
                    <a:pt x="17681" y="3934"/>
                  </a:lnTo>
                  <a:lnTo>
                    <a:pt x="17451" y="3997"/>
                  </a:lnTo>
                  <a:lnTo>
                    <a:pt x="17305" y="4060"/>
                  </a:lnTo>
                  <a:lnTo>
                    <a:pt x="17221" y="4144"/>
                  </a:lnTo>
                  <a:lnTo>
                    <a:pt x="17158" y="4186"/>
                  </a:lnTo>
                  <a:lnTo>
                    <a:pt x="17053" y="4186"/>
                  </a:lnTo>
                  <a:lnTo>
                    <a:pt x="16949" y="4206"/>
                  </a:lnTo>
                  <a:lnTo>
                    <a:pt x="16886" y="4269"/>
                  </a:lnTo>
                  <a:lnTo>
                    <a:pt x="16781" y="4290"/>
                  </a:lnTo>
                  <a:lnTo>
                    <a:pt x="16698" y="4374"/>
                  </a:lnTo>
                  <a:lnTo>
                    <a:pt x="16698" y="4458"/>
                  </a:lnTo>
                  <a:lnTo>
                    <a:pt x="16635" y="4520"/>
                  </a:lnTo>
                  <a:lnTo>
                    <a:pt x="16593" y="4520"/>
                  </a:lnTo>
                  <a:lnTo>
                    <a:pt x="16530" y="4458"/>
                  </a:lnTo>
                  <a:lnTo>
                    <a:pt x="16530" y="4374"/>
                  </a:lnTo>
                  <a:lnTo>
                    <a:pt x="16509" y="4290"/>
                  </a:lnTo>
                  <a:lnTo>
                    <a:pt x="16468" y="4248"/>
                  </a:lnTo>
                  <a:lnTo>
                    <a:pt x="16468" y="4165"/>
                  </a:lnTo>
                  <a:lnTo>
                    <a:pt x="16509" y="4081"/>
                  </a:lnTo>
                  <a:lnTo>
                    <a:pt x="16593" y="4081"/>
                  </a:lnTo>
                  <a:lnTo>
                    <a:pt x="16698" y="4039"/>
                  </a:lnTo>
                  <a:lnTo>
                    <a:pt x="16802" y="4039"/>
                  </a:lnTo>
                  <a:lnTo>
                    <a:pt x="16886" y="3997"/>
                  </a:lnTo>
                  <a:lnTo>
                    <a:pt x="16928" y="3955"/>
                  </a:lnTo>
                  <a:lnTo>
                    <a:pt x="17012" y="3934"/>
                  </a:lnTo>
                  <a:lnTo>
                    <a:pt x="17158" y="3893"/>
                  </a:lnTo>
                  <a:lnTo>
                    <a:pt x="17263" y="3851"/>
                  </a:lnTo>
                  <a:lnTo>
                    <a:pt x="17346" y="3788"/>
                  </a:lnTo>
                  <a:lnTo>
                    <a:pt x="17472" y="3788"/>
                  </a:lnTo>
                  <a:lnTo>
                    <a:pt x="17556" y="3746"/>
                  </a:lnTo>
                  <a:lnTo>
                    <a:pt x="17577" y="3662"/>
                  </a:lnTo>
                  <a:lnTo>
                    <a:pt x="17556" y="3621"/>
                  </a:lnTo>
                  <a:lnTo>
                    <a:pt x="17514" y="3558"/>
                  </a:lnTo>
                  <a:lnTo>
                    <a:pt x="17346" y="3558"/>
                  </a:lnTo>
                  <a:lnTo>
                    <a:pt x="17346" y="3516"/>
                  </a:lnTo>
                  <a:lnTo>
                    <a:pt x="17430" y="3516"/>
                  </a:lnTo>
                  <a:lnTo>
                    <a:pt x="17451" y="3537"/>
                  </a:lnTo>
                  <a:lnTo>
                    <a:pt x="17535" y="3537"/>
                  </a:lnTo>
                  <a:lnTo>
                    <a:pt x="17577" y="3558"/>
                  </a:lnTo>
                  <a:lnTo>
                    <a:pt x="17618" y="3662"/>
                  </a:lnTo>
                  <a:lnTo>
                    <a:pt x="17639" y="3662"/>
                  </a:lnTo>
                  <a:lnTo>
                    <a:pt x="17660" y="3641"/>
                  </a:lnTo>
                  <a:lnTo>
                    <a:pt x="17765" y="3579"/>
                  </a:lnTo>
                  <a:lnTo>
                    <a:pt x="17890" y="3621"/>
                  </a:lnTo>
                  <a:lnTo>
                    <a:pt x="17974" y="3579"/>
                  </a:lnTo>
                  <a:lnTo>
                    <a:pt x="18058" y="3537"/>
                  </a:lnTo>
                  <a:lnTo>
                    <a:pt x="18141" y="3516"/>
                  </a:lnTo>
                  <a:lnTo>
                    <a:pt x="18246" y="3537"/>
                  </a:lnTo>
                  <a:lnTo>
                    <a:pt x="18351" y="3537"/>
                  </a:lnTo>
                  <a:lnTo>
                    <a:pt x="18455" y="3516"/>
                  </a:lnTo>
                  <a:lnTo>
                    <a:pt x="18518" y="3537"/>
                  </a:lnTo>
                  <a:lnTo>
                    <a:pt x="18602" y="3579"/>
                  </a:lnTo>
                  <a:lnTo>
                    <a:pt x="18769" y="3579"/>
                  </a:lnTo>
                  <a:lnTo>
                    <a:pt x="18790" y="3621"/>
                  </a:lnTo>
                  <a:lnTo>
                    <a:pt x="18832" y="3621"/>
                  </a:lnTo>
                  <a:lnTo>
                    <a:pt x="18978" y="3725"/>
                  </a:lnTo>
                  <a:lnTo>
                    <a:pt x="19041" y="3746"/>
                  </a:lnTo>
                  <a:lnTo>
                    <a:pt x="19146" y="3725"/>
                  </a:lnTo>
                  <a:lnTo>
                    <a:pt x="19209" y="3662"/>
                  </a:lnTo>
                  <a:lnTo>
                    <a:pt x="19292" y="3662"/>
                  </a:lnTo>
                  <a:lnTo>
                    <a:pt x="19355" y="3683"/>
                  </a:lnTo>
                  <a:lnTo>
                    <a:pt x="19439" y="3683"/>
                  </a:lnTo>
                  <a:lnTo>
                    <a:pt x="19502" y="3725"/>
                  </a:lnTo>
                  <a:lnTo>
                    <a:pt x="19564" y="3725"/>
                  </a:lnTo>
                  <a:lnTo>
                    <a:pt x="19732" y="3662"/>
                  </a:lnTo>
                  <a:lnTo>
                    <a:pt x="19815" y="3621"/>
                  </a:lnTo>
                  <a:lnTo>
                    <a:pt x="19920" y="3621"/>
                  </a:lnTo>
                  <a:lnTo>
                    <a:pt x="19983" y="3662"/>
                  </a:lnTo>
                  <a:lnTo>
                    <a:pt x="20046" y="3662"/>
                  </a:lnTo>
                  <a:lnTo>
                    <a:pt x="20129" y="3621"/>
                  </a:lnTo>
                  <a:lnTo>
                    <a:pt x="20234" y="3641"/>
                  </a:lnTo>
                  <a:lnTo>
                    <a:pt x="20338" y="3641"/>
                  </a:lnTo>
                  <a:lnTo>
                    <a:pt x="20338" y="3579"/>
                  </a:lnTo>
                  <a:lnTo>
                    <a:pt x="20276" y="3558"/>
                  </a:lnTo>
                  <a:lnTo>
                    <a:pt x="20276" y="3516"/>
                  </a:lnTo>
                  <a:lnTo>
                    <a:pt x="20297" y="3474"/>
                  </a:lnTo>
                  <a:lnTo>
                    <a:pt x="20359" y="3537"/>
                  </a:lnTo>
                  <a:lnTo>
                    <a:pt x="20401" y="3579"/>
                  </a:lnTo>
                  <a:lnTo>
                    <a:pt x="20485" y="3579"/>
                  </a:lnTo>
                  <a:lnTo>
                    <a:pt x="20548" y="3558"/>
                  </a:lnTo>
                  <a:lnTo>
                    <a:pt x="20694" y="3558"/>
                  </a:lnTo>
                  <a:lnTo>
                    <a:pt x="20903" y="3474"/>
                  </a:lnTo>
                  <a:lnTo>
                    <a:pt x="21008" y="3432"/>
                  </a:lnTo>
                  <a:lnTo>
                    <a:pt x="21029" y="3369"/>
                  </a:lnTo>
                  <a:lnTo>
                    <a:pt x="21029" y="3328"/>
                  </a:lnTo>
                  <a:lnTo>
                    <a:pt x="21092" y="3307"/>
                  </a:lnTo>
                  <a:lnTo>
                    <a:pt x="21134" y="3328"/>
                  </a:lnTo>
                  <a:lnTo>
                    <a:pt x="21217" y="3307"/>
                  </a:lnTo>
                  <a:lnTo>
                    <a:pt x="21322" y="3223"/>
                  </a:lnTo>
                  <a:lnTo>
                    <a:pt x="21406" y="3202"/>
                  </a:lnTo>
                  <a:lnTo>
                    <a:pt x="21406" y="3118"/>
                  </a:lnTo>
                  <a:lnTo>
                    <a:pt x="21426" y="3056"/>
                  </a:lnTo>
                  <a:lnTo>
                    <a:pt x="21489" y="3035"/>
                  </a:lnTo>
                  <a:lnTo>
                    <a:pt x="21489" y="2930"/>
                  </a:lnTo>
                  <a:lnTo>
                    <a:pt x="21447" y="2888"/>
                  </a:lnTo>
                  <a:lnTo>
                    <a:pt x="21343" y="2805"/>
                  </a:lnTo>
                  <a:lnTo>
                    <a:pt x="21217" y="2742"/>
                  </a:lnTo>
                  <a:lnTo>
                    <a:pt x="21113" y="2637"/>
                  </a:lnTo>
                  <a:lnTo>
                    <a:pt x="21092" y="2574"/>
                  </a:lnTo>
                  <a:lnTo>
                    <a:pt x="21029" y="2512"/>
                  </a:lnTo>
                  <a:lnTo>
                    <a:pt x="20882" y="2491"/>
                  </a:lnTo>
                  <a:lnTo>
                    <a:pt x="20799" y="2407"/>
                  </a:lnTo>
                  <a:lnTo>
                    <a:pt x="20778" y="2323"/>
                  </a:lnTo>
                  <a:lnTo>
                    <a:pt x="20715" y="2302"/>
                  </a:lnTo>
                  <a:lnTo>
                    <a:pt x="20694" y="2323"/>
                  </a:lnTo>
                  <a:lnTo>
                    <a:pt x="20610" y="2365"/>
                  </a:lnTo>
                  <a:lnTo>
                    <a:pt x="20569" y="2323"/>
                  </a:lnTo>
                  <a:lnTo>
                    <a:pt x="20548" y="2261"/>
                  </a:lnTo>
                  <a:lnTo>
                    <a:pt x="20485" y="2198"/>
                  </a:lnTo>
                  <a:lnTo>
                    <a:pt x="20255" y="2198"/>
                  </a:lnTo>
                  <a:lnTo>
                    <a:pt x="20171" y="2219"/>
                  </a:lnTo>
                  <a:lnTo>
                    <a:pt x="20171" y="2302"/>
                  </a:lnTo>
                  <a:lnTo>
                    <a:pt x="20171" y="2365"/>
                  </a:lnTo>
                  <a:lnTo>
                    <a:pt x="20129" y="2302"/>
                  </a:lnTo>
                  <a:lnTo>
                    <a:pt x="20066" y="2302"/>
                  </a:lnTo>
                  <a:lnTo>
                    <a:pt x="19920" y="2386"/>
                  </a:lnTo>
                  <a:lnTo>
                    <a:pt x="19836" y="2407"/>
                  </a:lnTo>
                  <a:lnTo>
                    <a:pt x="19711" y="2365"/>
                  </a:lnTo>
                  <a:lnTo>
                    <a:pt x="19606" y="2365"/>
                  </a:lnTo>
                  <a:lnTo>
                    <a:pt x="19522" y="2323"/>
                  </a:lnTo>
                  <a:lnTo>
                    <a:pt x="19460" y="2261"/>
                  </a:lnTo>
                  <a:lnTo>
                    <a:pt x="19460" y="2177"/>
                  </a:lnTo>
                  <a:lnTo>
                    <a:pt x="19522" y="2177"/>
                  </a:lnTo>
                  <a:lnTo>
                    <a:pt x="19564" y="2219"/>
                  </a:lnTo>
                  <a:lnTo>
                    <a:pt x="19669" y="2261"/>
                  </a:lnTo>
                  <a:lnTo>
                    <a:pt x="19711" y="2219"/>
                  </a:lnTo>
                  <a:lnTo>
                    <a:pt x="19711" y="2177"/>
                  </a:lnTo>
                  <a:lnTo>
                    <a:pt x="19606" y="2093"/>
                  </a:lnTo>
                  <a:lnTo>
                    <a:pt x="19606" y="2009"/>
                  </a:lnTo>
                  <a:lnTo>
                    <a:pt x="19627" y="1989"/>
                  </a:lnTo>
                  <a:lnTo>
                    <a:pt x="19669" y="2072"/>
                  </a:lnTo>
                  <a:lnTo>
                    <a:pt x="19774" y="2114"/>
                  </a:lnTo>
                  <a:lnTo>
                    <a:pt x="19857" y="2156"/>
                  </a:lnTo>
                  <a:lnTo>
                    <a:pt x="20025" y="2093"/>
                  </a:lnTo>
                  <a:lnTo>
                    <a:pt x="20171" y="1968"/>
                  </a:lnTo>
                  <a:lnTo>
                    <a:pt x="20171" y="1884"/>
                  </a:lnTo>
                  <a:lnTo>
                    <a:pt x="20150" y="1842"/>
                  </a:lnTo>
                  <a:lnTo>
                    <a:pt x="20087" y="1800"/>
                  </a:lnTo>
                  <a:lnTo>
                    <a:pt x="20087" y="1758"/>
                  </a:lnTo>
                  <a:lnTo>
                    <a:pt x="20150" y="1696"/>
                  </a:lnTo>
                  <a:lnTo>
                    <a:pt x="20150" y="1675"/>
                  </a:lnTo>
                  <a:lnTo>
                    <a:pt x="20046" y="1591"/>
                  </a:lnTo>
                  <a:lnTo>
                    <a:pt x="19962" y="1486"/>
                  </a:lnTo>
                  <a:lnTo>
                    <a:pt x="19920" y="1465"/>
                  </a:lnTo>
                  <a:lnTo>
                    <a:pt x="19857" y="1486"/>
                  </a:lnTo>
                  <a:lnTo>
                    <a:pt x="19774" y="1570"/>
                  </a:lnTo>
                  <a:lnTo>
                    <a:pt x="19627" y="1654"/>
                  </a:lnTo>
                  <a:lnTo>
                    <a:pt x="19439" y="1654"/>
                  </a:lnTo>
                  <a:lnTo>
                    <a:pt x="19334" y="1737"/>
                  </a:lnTo>
                  <a:lnTo>
                    <a:pt x="19292" y="1737"/>
                  </a:lnTo>
                  <a:lnTo>
                    <a:pt x="19229" y="1675"/>
                  </a:lnTo>
                  <a:lnTo>
                    <a:pt x="19188" y="1654"/>
                  </a:lnTo>
                  <a:lnTo>
                    <a:pt x="19104" y="1675"/>
                  </a:lnTo>
                  <a:lnTo>
                    <a:pt x="19020" y="1696"/>
                  </a:lnTo>
                  <a:lnTo>
                    <a:pt x="18937" y="1675"/>
                  </a:lnTo>
                  <a:lnTo>
                    <a:pt x="18874" y="1633"/>
                  </a:lnTo>
                  <a:lnTo>
                    <a:pt x="18769" y="1591"/>
                  </a:lnTo>
                  <a:lnTo>
                    <a:pt x="18685" y="1549"/>
                  </a:lnTo>
                  <a:lnTo>
                    <a:pt x="18581" y="1528"/>
                  </a:lnTo>
                  <a:lnTo>
                    <a:pt x="18476" y="1445"/>
                  </a:lnTo>
                  <a:lnTo>
                    <a:pt x="18309" y="1424"/>
                  </a:lnTo>
                  <a:lnTo>
                    <a:pt x="18100" y="1445"/>
                  </a:lnTo>
                  <a:lnTo>
                    <a:pt x="17995" y="1465"/>
                  </a:lnTo>
                  <a:lnTo>
                    <a:pt x="17849" y="1528"/>
                  </a:lnTo>
                  <a:lnTo>
                    <a:pt x="17723" y="1549"/>
                  </a:lnTo>
                  <a:lnTo>
                    <a:pt x="17577" y="1570"/>
                  </a:lnTo>
                  <a:lnTo>
                    <a:pt x="17472" y="1549"/>
                  </a:lnTo>
                  <a:lnTo>
                    <a:pt x="17346" y="1570"/>
                  </a:lnTo>
                  <a:lnTo>
                    <a:pt x="17325" y="1591"/>
                  </a:lnTo>
                  <a:lnTo>
                    <a:pt x="17346" y="1737"/>
                  </a:lnTo>
                  <a:lnTo>
                    <a:pt x="17346" y="1800"/>
                  </a:lnTo>
                  <a:lnTo>
                    <a:pt x="17305" y="1800"/>
                  </a:lnTo>
                  <a:lnTo>
                    <a:pt x="17242" y="1779"/>
                  </a:lnTo>
                  <a:lnTo>
                    <a:pt x="17158" y="1654"/>
                  </a:lnTo>
                  <a:lnTo>
                    <a:pt x="17137" y="1570"/>
                  </a:lnTo>
                  <a:lnTo>
                    <a:pt x="17095" y="1549"/>
                  </a:lnTo>
                  <a:lnTo>
                    <a:pt x="17012" y="1570"/>
                  </a:lnTo>
                  <a:lnTo>
                    <a:pt x="16698" y="1570"/>
                  </a:lnTo>
                  <a:cubicBezTo>
                    <a:pt x="16698" y="1570"/>
                    <a:pt x="16593" y="1633"/>
                    <a:pt x="16572" y="1633"/>
                  </a:cubicBezTo>
                  <a:lnTo>
                    <a:pt x="16489" y="1737"/>
                  </a:lnTo>
                  <a:lnTo>
                    <a:pt x="16426" y="1884"/>
                  </a:lnTo>
                  <a:lnTo>
                    <a:pt x="16384" y="1968"/>
                  </a:lnTo>
                  <a:lnTo>
                    <a:pt x="16363" y="1968"/>
                  </a:lnTo>
                  <a:lnTo>
                    <a:pt x="16363" y="1905"/>
                  </a:lnTo>
                  <a:lnTo>
                    <a:pt x="16405" y="1800"/>
                  </a:lnTo>
                  <a:lnTo>
                    <a:pt x="16426" y="1737"/>
                  </a:lnTo>
                  <a:lnTo>
                    <a:pt x="16405" y="1696"/>
                  </a:lnTo>
                  <a:lnTo>
                    <a:pt x="16321" y="1737"/>
                  </a:lnTo>
                  <a:lnTo>
                    <a:pt x="16196" y="1737"/>
                  </a:lnTo>
                  <a:lnTo>
                    <a:pt x="16154" y="1779"/>
                  </a:lnTo>
                  <a:lnTo>
                    <a:pt x="16154" y="1842"/>
                  </a:lnTo>
                  <a:lnTo>
                    <a:pt x="16112" y="1884"/>
                  </a:lnTo>
                  <a:lnTo>
                    <a:pt x="16112" y="1989"/>
                  </a:lnTo>
                  <a:lnTo>
                    <a:pt x="16049" y="2009"/>
                  </a:lnTo>
                  <a:lnTo>
                    <a:pt x="16007" y="1968"/>
                  </a:lnTo>
                  <a:lnTo>
                    <a:pt x="16007" y="1905"/>
                  </a:lnTo>
                  <a:lnTo>
                    <a:pt x="16070" y="1842"/>
                  </a:lnTo>
                  <a:lnTo>
                    <a:pt x="16070" y="1675"/>
                  </a:lnTo>
                  <a:lnTo>
                    <a:pt x="16091" y="1591"/>
                  </a:lnTo>
                  <a:lnTo>
                    <a:pt x="16300" y="1465"/>
                  </a:lnTo>
                  <a:lnTo>
                    <a:pt x="16426" y="1382"/>
                  </a:lnTo>
                  <a:lnTo>
                    <a:pt x="16593" y="1382"/>
                  </a:lnTo>
                  <a:lnTo>
                    <a:pt x="16719" y="1424"/>
                  </a:lnTo>
                  <a:lnTo>
                    <a:pt x="16823" y="1424"/>
                  </a:lnTo>
                  <a:lnTo>
                    <a:pt x="16844" y="1382"/>
                  </a:lnTo>
                  <a:lnTo>
                    <a:pt x="17116" y="1382"/>
                  </a:lnTo>
                  <a:lnTo>
                    <a:pt x="17200" y="1340"/>
                  </a:lnTo>
                  <a:lnTo>
                    <a:pt x="17221" y="1256"/>
                  </a:lnTo>
                  <a:lnTo>
                    <a:pt x="17158" y="1256"/>
                  </a:lnTo>
                  <a:lnTo>
                    <a:pt x="17095" y="1173"/>
                  </a:lnTo>
                  <a:lnTo>
                    <a:pt x="17095" y="1068"/>
                  </a:lnTo>
                  <a:lnTo>
                    <a:pt x="17200" y="1005"/>
                  </a:lnTo>
                  <a:lnTo>
                    <a:pt x="17263" y="963"/>
                  </a:lnTo>
                  <a:lnTo>
                    <a:pt x="17346" y="963"/>
                  </a:lnTo>
                  <a:lnTo>
                    <a:pt x="17367" y="1026"/>
                  </a:lnTo>
                  <a:lnTo>
                    <a:pt x="17346" y="1068"/>
                  </a:lnTo>
                  <a:lnTo>
                    <a:pt x="17305" y="1068"/>
                  </a:lnTo>
                  <a:lnTo>
                    <a:pt x="17346" y="1152"/>
                  </a:lnTo>
                  <a:lnTo>
                    <a:pt x="17346" y="1256"/>
                  </a:lnTo>
                  <a:lnTo>
                    <a:pt x="17409" y="1340"/>
                  </a:lnTo>
                  <a:lnTo>
                    <a:pt x="17556" y="1340"/>
                  </a:lnTo>
                  <a:lnTo>
                    <a:pt x="17681" y="1277"/>
                  </a:lnTo>
                  <a:lnTo>
                    <a:pt x="17765" y="1277"/>
                  </a:lnTo>
                  <a:lnTo>
                    <a:pt x="17869" y="1319"/>
                  </a:lnTo>
                  <a:lnTo>
                    <a:pt x="17953" y="1277"/>
                  </a:lnTo>
                  <a:lnTo>
                    <a:pt x="18141" y="1214"/>
                  </a:lnTo>
                  <a:lnTo>
                    <a:pt x="18267" y="1214"/>
                  </a:lnTo>
                  <a:lnTo>
                    <a:pt x="18309" y="1256"/>
                  </a:lnTo>
                  <a:lnTo>
                    <a:pt x="18393" y="1256"/>
                  </a:lnTo>
                  <a:lnTo>
                    <a:pt x="18455" y="1214"/>
                  </a:lnTo>
                  <a:lnTo>
                    <a:pt x="18581" y="1214"/>
                  </a:lnTo>
                  <a:lnTo>
                    <a:pt x="18685" y="1256"/>
                  </a:lnTo>
                  <a:lnTo>
                    <a:pt x="18769" y="1256"/>
                  </a:lnTo>
                  <a:lnTo>
                    <a:pt x="18853" y="1277"/>
                  </a:lnTo>
                  <a:lnTo>
                    <a:pt x="19083" y="1382"/>
                  </a:lnTo>
                  <a:lnTo>
                    <a:pt x="19209" y="1382"/>
                  </a:lnTo>
                  <a:lnTo>
                    <a:pt x="19313" y="1361"/>
                  </a:lnTo>
                  <a:lnTo>
                    <a:pt x="19439" y="1361"/>
                  </a:lnTo>
                  <a:lnTo>
                    <a:pt x="19481" y="1277"/>
                  </a:lnTo>
                  <a:lnTo>
                    <a:pt x="19564" y="1235"/>
                  </a:lnTo>
                  <a:lnTo>
                    <a:pt x="19669" y="1256"/>
                  </a:lnTo>
                  <a:lnTo>
                    <a:pt x="19774" y="1256"/>
                  </a:lnTo>
                  <a:lnTo>
                    <a:pt x="19836" y="1173"/>
                  </a:lnTo>
                  <a:lnTo>
                    <a:pt x="19836" y="1131"/>
                  </a:lnTo>
                  <a:lnTo>
                    <a:pt x="19669" y="1026"/>
                  </a:lnTo>
                  <a:lnTo>
                    <a:pt x="19585" y="963"/>
                  </a:lnTo>
                  <a:lnTo>
                    <a:pt x="19543" y="859"/>
                  </a:lnTo>
                  <a:lnTo>
                    <a:pt x="19439" y="796"/>
                  </a:lnTo>
                  <a:lnTo>
                    <a:pt x="19250" y="733"/>
                  </a:lnTo>
                  <a:lnTo>
                    <a:pt x="19167" y="649"/>
                  </a:lnTo>
                  <a:lnTo>
                    <a:pt x="19062" y="628"/>
                  </a:lnTo>
                  <a:lnTo>
                    <a:pt x="18957" y="649"/>
                  </a:lnTo>
                  <a:lnTo>
                    <a:pt x="18916" y="608"/>
                  </a:lnTo>
                  <a:lnTo>
                    <a:pt x="18853" y="545"/>
                  </a:lnTo>
                  <a:lnTo>
                    <a:pt x="18727" y="587"/>
                  </a:lnTo>
                  <a:lnTo>
                    <a:pt x="18685" y="524"/>
                  </a:lnTo>
                  <a:lnTo>
                    <a:pt x="18455" y="503"/>
                  </a:lnTo>
                  <a:lnTo>
                    <a:pt x="18309" y="398"/>
                  </a:lnTo>
                  <a:lnTo>
                    <a:pt x="18246" y="398"/>
                  </a:lnTo>
                  <a:lnTo>
                    <a:pt x="18058" y="294"/>
                  </a:lnTo>
                  <a:lnTo>
                    <a:pt x="17995" y="294"/>
                  </a:lnTo>
                  <a:lnTo>
                    <a:pt x="17995" y="315"/>
                  </a:lnTo>
                  <a:lnTo>
                    <a:pt x="17932" y="336"/>
                  </a:lnTo>
                  <a:lnTo>
                    <a:pt x="17765" y="231"/>
                  </a:lnTo>
                  <a:lnTo>
                    <a:pt x="17744" y="168"/>
                  </a:lnTo>
                  <a:lnTo>
                    <a:pt x="17681" y="105"/>
                  </a:lnTo>
                  <a:lnTo>
                    <a:pt x="17597" y="126"/>
                  </a:lnTo>
                  <a:lnTo>
                    <a:pt x="17535" y="126"/>
                  </a:lnTo>
                  <a:lnTo>
                    <a:pt x="17472" y="84"/>
                  </a:lnTo>
                  <a:lnTo>
                    <a:pt x="17263" y="84"/>
                  </a:lnTo>
                  <a:lnTo>
                    <a:pt x="17158" y="22"/>
                  </a:lnTo>
                  <a:lnTo>
                    <a:pt x="17074" y="84"/>
                  </a:lnTo>
                  <a:lnTo>
                    <a:pt x="17033" y="84"/>
                  </a:lnTo>
                  <a:lnTo>
                    <a:pt x="17012" y="64"/>
                  </a:lnTo>
                  <a:lnTo>
                    <a:pt x="16928" y="1"/>
                  </a:lnTo>
                  <a:lnTo>
                    <a:pt x="16740" y="22"/>
                  </a:lnTo>
                  <a:lnTo>
                    <a:pt x="166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32" name="Google Shape;2932;p60"/>
            <p:cNvGrpSpPr/>
            <p:nvPr/>
          </p:nvGrpSpPr>
          <p:grpSpPr>
            <a:xfrm>
              <a:off x="1922950" y="1410350"/>
              <a:ext cx="1252825" cy="1162875"/>
              <a:chOff x="1922950" y="1410350"/>
              <a:chExt cx="1252825" cy="1162875"/>
            </a:xfrm>
          </p:grpSpPr>
          <p:sp>
            <p:nvSpPr>
              <p:cNvPr id="2933" name="Google Shape;2933;p60"/>
              <p:cNvSpPr/>
              <p:nvPr/>
            </p:nvSpPr>
            <p:spPr>
              <a:xfrm>
                <a:off x="1988325" y="2333100"/>
                <a:ext cx="52325" cy="65925"/>
              </a:xfrm>
              <a:custGeom>
                <a:rect b="b" l="l" r="r" t="t"/>
                <a:pathLst>
                  <a:path extrusionOk="0" h="2637" w="2093">
                    <a:moveTo>
                      <a:pt x="210" y="0"/>
                    </a:moveTo>
                    <a:lnTo>
                      <a:pt x="189" y="63"/>
                    </a:lnTo>
                    <a:lnTo>
                      <a:pt x="1" y="21"/>
                    </a:lnTo>
                    <a:lnTo>
                      <a:pt x="63" y="188"/>
                    </a:lnTo>
                    <a:lnTo>
                      <a:pt x="105" y="209"/>
                    </a:lnTo>
                    <a:lnTo>
                      <a:pt x="168" y="335"/>
                    </a:lnTo>
                    <a:lnTo>
                      <a:pt x="440" y="377"/>
                    </a:lnTo>
                    <a:lnTo>
                      <a:pt x="314" y="439"/>
                    </a:lnTo>
                    <a:lnTo>
                      <a:pt x="189" y="439"/>
                    </a:lnTo>
                    <a:lnTo>
                      <a:pt x="105" y="544"/>
                    </a:lnTo>
                    <a:lnTo>
                      <a:pt x="168" y="607"/>
                    </a:lnTo>
                    <a:lnTo>
                      <a:pt x="105" y="732"/>
                    </a:lnTo>
                    <a:lnTo>
                      <a:pt x="126" y="774"/>
                    </a:lnTo>
                    <a:lnTo>
                      <a:pt x="273" y="732"/>
                    </a:lnTo>
                    <a:lnTo>
                      <a:pt x="293" y="837"/>
                    </a:lnTo>
                    <a:lnTo>
                      <a:pt x="419" y="837"/>
                    </a:lnTo>
                    <a:lnTo>
                      <a:pt x="419" y="942"/>
                    </a:lnTo>
                    <a:lnTo>
                      <a:pt x="524" y="1025"/>
                    </a:lnTo>
                    <a:lnTo>
                      <a:pt x="649" y="963"/>
                    </a:lnTo>
                    <a:lnTo>
                      <a:pt x="503" y="1130"/>
                    </a:lnTo>
                    <a:lnTo>
                      <a:pt x="545" y="1276"/>
                    </a:lnTo>
                    <a:lnTo>
                      <a:pt x="649" y="1255"/>
                    </a:lnTo>
                    <a:lnTo>
                      <a:pt x="649" y="1151"/>
                    </a:lnTo>
                    <a:lnTo>
                      <a:pt x="817" y="1109"/>
                    </a:lnTo>
                    <a:lnTo>
                      <a:pt x="817" y="1109"/>
                    </a:lnTo>
                    <a:lnTo>
                      <a:pt x="754" y="1235"/>
                    </a:lnTo>
                    <a:lnTo>
                      <a:pt x="691" y="1339"/>
                    </a:lnTo>
                    <a:lnTo>
                      <a:pt x="691" y="1423"/>
                    </a:lnTo>
                    <a:lnTo>
                      <a:pt x="733" y="1423"/>
                    </a:lnTo>
                    <a:lnTo>
                      <a:pt x="796" y="1548"/>
                    </a:lnTo>
                    <a:lnTo>
                      <a:pt x="963" y="1528"/>
                    </a:lnTo>
                    <a:lnTo>
                      <a:pt x="963" y="1632"/>
                    </a:lnTo>
                    <a:lnTo>
                      <a:pt x="1047" y="1632"/>
                    </a:lnTo>
                    <a:lnTo>
                      <a:pt x="1068" y="1737"/>
                    </a:lnTo>
                    <a:lnTo>
                      <a:pt x="1047" y="1820"/>
                    </a:lnTo>
                    <a:lnTo>
                      <a:pt x="1172" y="1967"/>
                    </a:lnTo>
                    <a:lnTo>
                      <a:pt x="1256" y="1883"/>
                    </a:lnTo>
                    <a:lnTo>
                      <a:pt x="1319" y="1946"/>
                    </a:lnTo>
                    <a:lnTo>
                      <a:pt x="1423" y="1946"/>
                    </a:lnTo>
                    <a:lnTo>
                      <a:pt x="1256" y="2113"/>
                    </a:lnTo>
                    <a:lnTo>
                      <a:pt x="1465" y="2323"/>
                    </a:lnTo>
                    <a:lnTo>
                      <a:pt x="1549" y="2364"/>
                    </a:lnTo>
                    <a:lnTo>
                      <a:pt x="1591" y="2427"/>
                    </a:lnTo>
                    <a:lnTo>
                      <a:pt x="1946" y="2636"/>
                    </a:lnTo>
                    <a:lnTo>
                      <a:pt x="1988" y="2595"/>
                    </a:lnTo>
                    <a:lnTo>
                      <a:pt x="2093" y="2616"/>
                    </a:lnTo>
                    <a:lnTo>
                      <a:pt x="2009" y="2302"/>
                    </a:lnTo>
                    <a:lnTo>
                      <a:pt x="2051" y="2176"/>
                    </a:lnTo>
                    <a:lnTo>
                      <a:pt x="2009" y="2072"/>
                    </a:lnTo>
                    <a:lnTo>
                      <a:pt x="2009" y="1820"/>
                    </a:lnTo>
                    <a:lnTo>
                      <a:pt x="1946" y="1695"/>
                    </a:lnTo>
                    <a:lnTo>
                      <a:pt x="1674" y="1548"/>
                    </a:lnTo>
                    <a:lnTo>
                      <a:pt x="1653" y="1214"/>
                    </a:lnTo>
                    <a:lnTo>
                      <a:pt x="1528" y="1004"/>
                    </a:lnTo>
                    <a:lnTo>
                      <a:pt x="1486" y="774"/>
                    </a:lnTo>
                    <a:lnTo>
                      <a:pt x="1444" y="732"/>
                    </a:lnTo>
                    <a:lnTo>
                      <a:pt x="1319" y="711"/>
                    </a:lnTo>
                    <a:lnTo>
                      <a:pt x="1130" y="607"/>
                    </a:lnTo>
                    <a:lnTo>
                      <a:pt x="1005" y="607"/>
                    </a:lnTo>
                    <a:lnTo>
                      <a:pt x="858" y="544"/>
                    </a:lnTo>
                    <a:lnTo>
                      <a:pt x="817" y="439"/>
                    </a:lnTo>
                    <a:lnTo>
                      <a:pt x="628" y="377"/>
                    </a:lnTo>
                    <a:lnTo>
                      <a:pt x="545" y="251"/>
                    </a:lnTo>
                    <a:lnTo>
                      <a:pt x="524" y="167"/>
                    </a:lnTo>
                    <a:lnTo>
                      <a:pt x="398" y="167"/>
                    </a:lnTo>
                    <a:lnTo>
                      <a:pt x="314" y="21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4" name="Google Shape;2934;p60"/>
              <p:cNvSpPr/>
              <p:nvPr/>
            </p:nvSpPr>
            <p:spPr>
              <a:xfrm>
                <a:off x="1953800" y="2242075"/>
                <a:ext cx="23050" cy="54425"/>
              </a:xfrm>
              <a:custGeom>
                <a:rect b="b" l="l" r="r" t="t"/>
                <a:pathLst>
                  <a:path extrusionOk="0" h="2177" w="922">
                    <a:moveTo>
                      <a:pt x="210" y="0"/>
                    </a:moveTo>
                    <a:lnTo>
                      <a:pt x="21" y="314"/>
                    </a:lnTo>
                    <a:lnTo>
                      <a:pt x="42" y="523"/>
                    </a:lnTo>
                    <a:lnTo>
                      <a:pt x="1" y="628"/>
                    </a:lnTo>
                    <a:lnTo>
                      <a:pt x="1" y="733"/>
                    </a:lnTo>
                    <a:lnTo>
                      <a:pt x="105" y="754"/>
                    </a:lnTo>
                    <a:lnTo>
                      <a:pt x="189" y="837"/>
                    </a:lnTo>
                    <a:lnTo>
                      <a:pt x="189" y="942"/>
                    </a:lnTo>
                    <a:lnTo>
                      <a:pt x="126" y="921"/>
                    </a:lnTo>
                    <a:lnTo>
                      <a:pt x="21" y="900"/>
                    </a:lnTo>
                    <a:lnTo>
                      <a:pt x="21" y="984"/>
                    </a:lnTo>
                    <a:lnTo>
                      <a:pt x="105" y="1047"/>
                    </a:lnTo>
                    <a:lnTo>
                      <a:pt x="21" y="1193"/>
                    </a:lnTo>
                    <a:lnTo>
                      <a:pt x="105" y="1214"/>
                    </a:lnTo>
                    <a:lnTo>
                      <a:pt x="210" y="1339"/>
                    </a:lnTo>
                    <a:lnTo>
                      <a:pt x="84" y="1319"/>
                    </a:lnTo>
                    <a:lnTo>
                      <a:pt x="21" y="1402"/>
                    </a:lnTo>
                    <a:lnTo>
                      <a:pt x="42" y="1507"/>
                    </a:lnTo>
                    <a:lnTo>
                      <a:pt x="210" y="1528"/>
                    </a:lnTo>
                    <a:lnTo>
                      <a:pt x="147" y="1611"/>
                    </a:lnTo>
                    <a:lnTo>
                      <a:pt x="189" y="1758"/>
                    </a:lnTo>
                    <a:lnTo>
                      <a:pt x="356" y="2135"/>
                    </a:lnTo>
                    <a:lnTo>
                      <a:pt x="503" y="2176"/>
                    </a:lnTo>
                    <a:lnTo>
                      <a:pt x="565" y="2072"/>
                    </a:lnTo>
                    <a:lnTo>
                      <a:pt x="524" y="1988"/>
                    </a:lnTo>
                    <a:lnTo>
                      <a:pt x="440" y="1988"/>
                    </a:lnTo>
                    <a:lnTo>
                      <a:pt x="398" y="1863"/>
                    </a:lnTo>
                    <a:lnTo>
                      <a:pt x="335" y="1653"/>
                    </a:lnTo>
                    <a:lnTo>
                      <a:pt x="356" y="1507"/>
                    </a:lnTo>
                    <a:lnTo>
                      <a:pt x="314" y="1402"/>
                    </a:lnTo>
                    <a:lnTo>
                      <a:pt x="398" y="1235"/>
                    </a:lnTo>
                    <a:lnTo>
                      <a:pt x="545" y="1235"/>
                    </a:lnTo>
                    <a:lnTo>
                      <a:pt x="524" y="1109"/>
                    </a:lnTo>
                    <a:lnTo>
                      <a:pt x="419" y="1109"/>
                    </a:lnTo>
                    <a:lnTo>
                      <a:pt x="335" y="1130"/>
                    </a:lnTo>
                    <a:lnTo>
                      <a:pt x="231" y="1130"/>
                    </a:lnTo>
                    <a:lnTo>
                      <a:pt x="314" y="1026"/>
                    </a:lnTo>
                    <a:lnTo>
                      <a:pt x="419" y="1026"/>
                    </a:lnTo>
                    <a:lnTo>
                      <a:pt x="545" y="921"/>
                    </a:lnTo>
                    <a:lnTo>
                      <a:pt x="565" y="733"/>
                    </a:lnTo>
                    <a:lnTo>
                      <a:pt x="670" y="607"/>
                    </a:lnTo>
                    <a:lnTo>
                      <a:pt x="712" y="419"/>
                    </a:lnTo>
                    <a:lnTo>
                      <a:pt x="921" y="210"/>
                    </a:lnTo>
                    <a:lnTo>
                      <a:pt x="858" y="189"/>
                    </a:lnTo>
                    <a:lnTo>
                      <a:pt x="670" y="272"/>
                    </a:lnTo>
                    <a:lnTo>
                      <a:pt x="545" y="461"/>
                    </a:lnTo>
                    <a:lnTo>
                      <a:pt x="461" y="628"/>
                    </a:lnTo>
                    <a:lnTo>
                      <a:pt x="335" y="670"/>
                    </a:lnTo>
                    <a:lnTo>
                      <a:pt x="335" y="586"/>
                    </a:lnTo>
                    <a:lnTo>
                      <a:pt x="252" y="523"/>
                    </a:lnTo>
                    <a:lnTo>
                      <a:pt x="461" y="461"/>
                    </a:lnTo>
                    <a:lnTo>
                      <a:pt x="565" y="377"/>
                    </a:lnTo>
                    <a:lnTo>
                      <a:pt x="607" y="231"/>
                    </a:lnTo>
                    <a:lnTo>
                      <a:pt x="607" y="168"/>
                    </a:lnTo>
                    <a:lnTo>
                      <a:pt x="503" y="105"/>
                    </a:lnTo>
                    <a:lnTo>
                      <a:pt x="440" y="189"/>
                    </a:lnTo>
                    <a:lnTo>
                      <a:pt x="356" y="210"/>
                    </a:lnTo>
                    <a:lnTo>
                      <a:pt x="398" y="63"/>
                    </a:lnTo>
                    <a:lnTo>
                      <a:pt x="21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5" name="Google Shape;2935;p60"/>
              <p:cNvSpPr/>
              <p:nvPr/>
            </p:nvSpPr>
            <p:spPr>
              <a:xfrm>
                <a:off x="2552225" y="1885325"/>
                <a:ext cx="48150" cy="48675"/>
              </a:xfrm>
              <a:custGeom>
                <a:rect b="b" l="l" r="r" t="t"/>
                <a:pathLst>
                  <a:path extrusionOk="0" h="1947" w="1926">
                    <a:moveTo>
                      <a:pt x="1402" y="0"/>
                    </a:moveTo>
                    <a:lnTo>
                      <a:pt x="1256" y="21"/>
                    </a:lnTo>
                    <a:lnTo>
                      <a:pt x="1067" y="189"/>
                    </a:lnTo>
                    <a:lnTo>
                      <a:pt x="984" y="356"/>
                    </a:lnTo>
                    <a:lnTo>
                      <a:pt x="1046" y="544"/>
                    </a:lnTo>
                    <a:lnTo>
                      <a:pt x="942" y="524"/>
                    </a:lnTo>
                    <a:lnTo>
                      <a:pt x="900" y="356"/>
                    </a:lnTo>
                    <a:lnTo>
                      <a:pt x="858" y="356"/>
                    </a:lnTo>
                    <a:lnTo>
                      <a:pt x="837" y="503"/>
                    </a:lnTo>
                    <a:lnTo>
                      <a:pt x="753" y="503"/>
                    </a:lnTo>
                    <a:lnTo>
                      <a:pt x="795" y="607"/>
                    </a:lnTo>
                    <a:lnTo>
                      <a:pt x="753" y="712"/>
                    </a:lnTo>
                    <a:lnTo>
                      <a:pt x="649" y="712"/>
                    </a:lnTo>
                    <a:lnTo>
                      <a:pt x="586" y="816"/>
                    </a:lnTo>
                    <a:lnTo>
                      <a:pt x="419" y="775"/>
                    </a:lnTo>
                    <a:lnTo>
                      <a:pt x="335" y="837"/>
                    </a:lnTo>
                    <a:lnTo>
                      <a:pt x="251" y="816"/>
                    </a:lnTo>
                    <a:lnTo>
                      <a:pt x="0" y="963"/>
                    </a:lnTo>
                    <a:lnTo>
                      <a:pt x="21" y="1088"/>
                    </a:lnTo>
                    <a:lnTo>
                      <a:pt x="147" y="1235"/>
                    </a:lnTo>
                    <a:lnTo>
                      <a:pt x="230" y="1172"/>
                    </a:lnTo>
                    <a:lnTo>
                      <a:pt x="209" y="1088"/>
                    </a:lnTo>
                    <a:lnTo>
                      <a:pt x="251" y="1026"/>
                    </a:lnTo>
                    <a:lnTo>
                      <a:pt x="356" y="1130"/>
                    </a:lnTo>
                    <a:lnTo>
                      <a:pt x="314" y="1277"/>
                    </a:lnTo>
                    <a:lnTo>
                      <a:pt x="440" y="1381"/>
                    </a:lnTo>
                    <a:lnTo>
                      <a:pt x="523" y="1256"/>
                    </a:lnTo>
                    <a:lnTo>
                      <a:pt x="544" y="1340"/>
                    </a:lnTo>
                    <a:lnTo>
                      <a:pt x="523" y="1423"/>
                    </a:lnTo>
                    <a:lnTo>
                      <a:pt x="649" y="1591"/>
                    </a:lnTo>
                    <a:lnTo>
                      <a:pt x="753" y="1612"/>
                    </a:lnTo>
                    <a:lnTo>
                      <a:pt x="795" y="1779"/>
                    </a:lnTo>
                    <a:lnTo>
                      <a:pt x="879" y="1863"/>
                    </a:lnTo>
                    <a:lnTo>
                      <a:pt x="963" y="1716"/>
                    </a:lnTo>
                    <a:lnTo>
                      <a:pt x="984" y="1821"/>
                    </a:lnTo>
                    <a:lnTo>
                      <a:pt x="1109" y="1946"/>
                    </a:lnTo>
                    <a:lnTo>
                      <a:pt x="1214" y="1925"/>
                    </a:lnTo>
                    <a:lnTo>
                      <a:pt x="1318" y="1925"/>
                    </a:lnTo>
                    <a:lnTo>
                      <a:pt x="1423" y="1821"/>
                    </a:lnTo>
                    <a:lnTo>
                      <a:pt x="1507" y="1800"/>
                    </a:lnTo>
                    <a:lnTo>
                      <a:pt x="1632" y="1695"/>
                    </a:lnTo>
                    <a:lnTo>
                      <a:pt x="1695" y="1800"/>
                    </a:lnTo>
                    <a:lnTo>
                      <a:pt x="1737" y="1758"/>
                    </a:lnTo>
                    <a:lnTo>
                      <a:pt x="1925" y="1653"/>
                    </a:lnTo>
                    <a:lnTo>
                      <a:pt x="1925" y="1549"/>
                    </a:lnTo>
                    <a:lnTo>
                      <a:pt x="1800" y="1591"/>
                    </a:lnTo>
                    <a:lnTo>
                      <a:pt x="1716" y="1507"/>
                    </a:lnTo>
                    <a:lnTo>
                      <a:pt x="1841" y="1277"/>
                    </a:lnTo>
                    <a:lnTo>
                      <a:pt x="1883" y="1151"/>
                    </a:lnTo>
                    <a:lnTo>
                      <a:pt x="1737" y="1235"/>
                    </a:lnTo>
                    <a:lnTo>
                      <a:pt x="1674" y="1402"/>
                    </a:lnTo>
                    <a:lnTo>
                      <a:pt x="1674" y="1277"/>
                    </a:lnTo>
                    <a:lnTo>
                      <a:pt x="1737" y="1026"/>
                    </a:lnTo>
                    <a:lnTo>
                      <a:pt x="1695" y="649"/>
                    </a:lnTo>
                    <a:lnTo>
                      <a:pt x="1528" y="544"/>
                    </a:lnTo>
                    <a:lnTo>
                      <a:pt x="1528" y="419"/>
                    </a:lnTo>
                    <a:lnTo>
                      <a:pt x="1423" y="419"/>
                    </a:lnTo>
                    <a:lnTo>
                      <a:pt x="1360" y="524"/>
                    </a:lnTo>
                    <a:lnTo>
                      <a:pt x="1360" y="398"/>
                    </a:lnTo>
                    <a:lnTo>
                      <a:pt x="1423" y="314"/>
                    </a:lnTo>
                    <a:lnTo>
                      <a:pt x="1381" y="210"/>
                    </a:lnTo>
                    <a:lnTo>
                      <a:pt x="1402" y="105"/>
                    </a:lnTo>
                    <a:lnTo>
                      <a:pt x="14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6" name="Google Shape;2936;p60"/>
              <p:cNvSpPr/>
              <p:nvPr/>
            </p:nvSpPr>
            <p:spPr>
              <a:xfrm>
                <a:off x="2722750" y="1634775"/>
                <a:ext cx="145950" cy="133925"/>
              </a:xfrm>
              <a:custGeom>
                <a:rect b="b" l="l" r="r" t="t"/>
                <a:pathLst>
                  <a:path extrusionOk="0" h="5357" w="5838">
                    <a:moveTo>
                      <a:pt x="502" y="0"/>
                    </a:moveTo>
                    <a:lnTo>
                      <a:pt x="440" y="84"/>
                    </a:lnTo>
                    <a:lnTo>
                      <a:pt x="230" y="105"/>
                    </a:lnTo>
                    <a:lnTo>
                      <a:pt x="210" y="126"/>
                    </a:lnTo>
                    <a:lnTo>
                      <a:pt x="147" y="126"/>
                    </a:lnTo>
                    <a:lnTo>
                      <a:pt x="105" y="230"/>
                    </a:lnTo>
                    <a:lnTo>
                      <a:pt x="189" y="335"/>
                    </a:lnTo>
                    <a:lnTo>
                      <a:pt x="230" y="439"/>
                    </a:lnTo>
                    <a:lnTo>
                      <a:pt x="147" y="439"/>
                    </a:lnTo>
                    <a:lnTo>
                      <a:pt x="21" y="272"/>
                    </a:lnTo>
                    <a:lnTo>
                      <a:pt x="0" y="398"/>
                    </a:lnTo>
                    <a:lnTo>
                      <a:pt x="21" y="502"/>
                    </a:lnTo>
                    <a:lnTo>
                      <a:pt x="147" y="544"/>
                    </a:lnTo>
                    <a:lnTo>
                      <a:pt x="251" y="732"/>
                    </a:lnTo>
                    <a:lnTo>
                      <a:pt x="356" y="732"/>
                    </a:lnTo>
                    <a:lnTo>
                      <a:pt x="293" y="816"/>
                    </a:lnTo>
                    <a:lnTo>
                      <a:pt x="210" y="816"/>
                    </a:lnTo>
                    <a:lnTo>
                      <a:pt x="189" y="921"/>
                    </a:lnTo>
                    <a:lnTo>
                      <a:pt x="314" y="1109"/>
                    </a:lnTo>
                    <a:lnTo>
                      <a:pt x="440" y="1151"/>
                    </a:lnTo>
                    <a:lnTo>
                      <a:pt x="419" y="1235"/>
                    </a:lnTo>
                    <a:lnTo>
                      <a:pt x="398" y="1172"/>
                    </a:lnTo>
                    <a:lnTo>
                      <a:pt x="210" y="1151"/>
                    </a:lnTo>
                    <a:lnTo>
                      <a:pt x="210" y="1235"/>
                    </a:lnTo>
                    <a:lnTo>
                      <a:pt x="147" y="1255"/>
                    </a:lnTo>
                    <a:lnTo>
                      <a:pt x="105" y="1360"/>
                    </a:lnTo>
                    <a:lnTo>
                      <a:pt x="251" y="1276"/>
                    </a:lnTo>
                    <a:lnTo>
                      <a:pt x="335" y="1360"/>
                    </a:lnTo>
                    <a:lnTo>
                      <a:pt x="523" y="1276"/>
                    </a:lnTo>
                    <a:lnTo>
                      <a:pt x="544" y="1360"/>
                    </a:lnTo>
                    <a:lnTo>
                      <a:pt x="649" y="1381"/>
                    </a:lnTo>
                    <a:lnTo>
                      <a:pt x="670" y="1465"/>
                    </a:lnTo>
                    <a:lnTo>
                      <a:pt x="837" y="1590"/>
                    </a:lnTo>
                    <a:lnTo>
                      <a:pt x="879" y="1590"/>
                    </a:lnTo>
                    <a:lnTo>
                      <a:pt x="879" y="1527"/>
                    </a:lnTo>
                    <a:lnTo>
                      <a:pt x="942" y="1548"/>
                    </a:lnTo>
                    <a:lnTo>
                      <a:pt x="1046" y="1486"/>
                    </a:lnTo>
                    <a:lnTo>
                      <a:pt x="1130" y="1527"/>
                    </a:lnTo>
                    <a:lnTo>
                      <a:pt x="1151" y="1590"/>
                    </a:lnTo>
                    <a:lnTo>
                      <a:pt x="1130" y="1674"/>
                    </a:lnTo>
                    <a:lnTo>
                      <a:pt x="1130" y="1883"/>
                    </a:lnTo>
                    <a:lnTo>
                      <a:pt x="1067" y="2051"/>
                    </a:lnTo>
                    <a:lnTo>
                      <a:pt x="1067" y="2113"/>
                    </a:lnTo>
                    <a:lnTo>
                      <a:pt x="1151" y="2260"/>
                    </a:lnTo>
                    <a:lnTo>
                      <a:pt x="1088" y="2385"/>
                    </a:lnTo>
                    <a:lnTo>
                      <a:pt x="1088" y="2469"/>
                    </a:lnTo>
                    <a:lnTo>
                      <a:pt x="1067" y="2595"/>
                    </a:lnTo>
                    <a:lnTo>
                      <a:pt x="879" y="2699"/>
                    </a:lnTo>
                    <a:lnTo>
                      <a:pt x="754" y="2741"/>
                    </a:lnTo>
                    <a:lnTo>
                      <a:pt x="733" y="2825"/>
                    </a:lnTo>
                    <a:lnTo>
                      <a:pt x="628" y="2992"/>
                    </a:lnTo>
                    <a:lnTo>
                      <a:pt x="628" y="3055"/>
                    </a:lnTo>
                    <a:lnTo>
                      <a:pt x="523" y="3118"/>
                    </a:lnTo>
                    <a:lnTo>
                      <a:pt x="461" y="3222"/>
                    </a:lnTo>
                    <a:lnTo>
                      <a:pt x="461" y="3348"/>
                    </a:lnTo>
                    <a:lnTo>
                      <a:pt x="544" y="3369"/>
                    </a:lnTo>
                    <a:lnTo>
                      <a:pt x="544" y="3452"/>
                    </a:lnTo>
                    <a:lnTo>
                      <a:pt x="440" y="3473"/>
                    </a:lnTo>
                    <a:lnTo>
                      <a:pt x="419" y="3578"/>
                    </a:lnTo>
                    <a:lnTo>
                      <a:pt x="461" y="3641"/>
                    </a:lnTo>
                    <a:lnTo>
                      <a:pt x="398" y="3745"/>
                    </a:lnTo>
                    <a:lnTo>
                      <a:pt x="356" y="3850"/>
                    </a:lnTo>
                    <a:lnTo>
                      <a:pt x="419" y="3955"/>
                    </a:lnTo>
                    <a:lnTo>
                      <a:pt x="502" y="3976"/>
                    </a:lnTo>
                    <a:lnTo>
                      <a:pt x="502" y="4059"/>
                    </a:lnTo>
                    <a:lnTo>
                      <a:pt x="565" y="4143"/>
                    </a:lnTo>
                    <a:lnTo>
                      <a:pt x="628" y="4143"/>
                    </a:lnTo>
                    <a:lnTo>
                      <a:pt x="649" y="4038"/>
                    </a:lnTo>
                    <a:lnTo>
                      <a:pt x="670" y="3955"/>
                    </a:lnTo>
                    <a:lnTo>
                      <a:pt x="733" y="3996"/>
                    </a:lnTo>
                    <a:lnTo>
                      <a:pt x="774" y="3996"/>
                    </a:lnTo>
                    <a:lnTo>
                      <a:pt x="879" y="3871"/>
                    </a:lnTo>
                    <a:lnTo>
                      <a:pt x="942" y="3892"/>
                    </a:lnTo>
                    <a:lnTo>
                      <a:pt x="879" y="4059"/>
                    </a:lnTo>
                    <a:lnTo>
                      <a:pt x="774" y="4080"/>
                    </a:lnTo>
                    <a:lnTo>
                      <a:pt x="754" y="4143"/>
                    </a:lnTo>
                    <a:lnTo>
                      <a:pt x="816" y="4185"/>
                    </a:lnTo>
                    <a:lnTo>
                      <a:pt x="816" y="4268"/>
                    </a:lnTo>
                    <a:lnTo>
                      <a:pt x="921" y="4394"/>
                    </a:lnTo>
                    <a:lnTo>
                      <a:pt x="1026" y="4352"/>
                    </a:lnTo>
                    <a:lnTo>
                      <a:pt x="1067" y="4394"/>
                    </a:lnTo>
                    <a:lnTo>
                      <a:pt x="1193" y="4415"/>
                    </a:lnTo>
                    <a:lnTo>
                      <a:pt x="1256" y="4352"/>
                    </a:lnTo>
                    <a:lnTo>
                      <a:pt x="1402" y="4310"/>
                    </a:lnTo>
                    <a:lnTo>
                      <a:pt x="1381" y="4164"/>
                    </a:lnTo>
                    <a:lnTo>
                      <a:pt x="1465" y="4164"/>
                    </a:lnTo>
                    <a:lnTo>
                      <a:pt x="1507" y="4101"/>
                    </a:lnTo>
                    <a:lnTo>
                      <a:pt x="1507" y="4185"/>
                    </a:lnTo>
                    <a:lnTo>
                      <a:pt x="1486" y="4206"/>
                    </a:lnTo>
                    <a:lnTo>
                      <a:pt x="1507" y="4310"/>
                    </a:lnTo>
                    <a:lnTo>
                      <a:pt x="1570" y="4289"/>
                    </a:lnTo>
                    <a:lnTo>
                      <a:pt x="1653" y="4143"/>
                    </a:lnTo>
                    <a:lnTo>
                      <a:pt x="1695" y="4080"/>
                    </a:lnTo>
                    <a:lnTo>
                      <a:pt x="1716" y="4143"/>
                    </a:lnTo>
                    <a:lnTo>
                      <a:pt x="1695" y="4268"/>
                    </a:lnTo>
                    <a:lnTo>
                      <a:pt x="1570" y="4478"/>
                    </a:lnTo>
                    <a:lnTo>
                      <a:pt x="1486" y="4520"/>
                    </a:lnTo>
                    <a:lnTo>
                      <a:pt x="1486" y="4624"/>
                    </a:lnTo>
                    <a:lnTo>
                      <a:pt x="1611" y="4666"/>
                    </a:lnTo>
                    <a:lnTo>
                      <a:pt x="1695" y="4729"/>
                    </a:lnTo>
                    <a:lnTo>
                      <a:pt x="1800" y="4729"/>
                    </a:lnTo>
                    <a:lnTo>
                      <a:pt x="1821" y="4771"/>
                    </a:lnTo>
                    <a:lnTo>
                      <a:pt x="1967" y="4792"/>
                    </a:lnTo>
                    <a:lnTo>
                      <a:pt x="1988" y="4708"/>
                    </a:lnTo>
                    <a:lnTo>
                      <a:pt x="2114" y="4708"/>
                    </a:lnTo>
                    <a:lnTo>
                      <a:pt x="2072" y="4771"/>
                    </a:lnTo>
                    <a:lnTo>
                      <a:pt x="2093" y="4833"/>
                    </a:lnTo>
                    <a:lnTo>
                      <a:pt x="2176" y="4833"/>
                    </a:lnTo>
                    <a:lnTo>
                      <a:pt x="2239" y="4917"/>
                    </a:lnTo>
                    <a:lnTo>
                      <a:pt x="2323" y="4875"/>
                    </a:lnTo>
                    <a:lnTo>
                      <a:pt x="2302" y="4792"/>
                    </a:lnTo>
                    <a:lnTo>
                      <a:pt x="2281" y="4708"/>
                    </a:lnTo>
                    <a:lnTo>
                      <a:pt x="2344" y="4603"/>
                    </a:lnTo>
                    <a:lnTo>
                      <a:pt x="2386" y="4687"/>
                    </a:lnTo>
                    <a:lnTo>
                      <a:pt x="2344" y="4792"/>
                    </a:lnTo>
                    <a:lnTo>
                      <a:pt x="2386" y="4917"/>
                    </a:lnTo>
                    <a:lnTo>
                      <a:pt x="2448" y="4917"/>
                    </a:lnTo>
                    <a:lnTo>
                      <a:pt x="2490" y="4792"/>
                    </a:lnTo>
                    <a:lnTo>
                      <a:pt x="2532" y="4729"/>
                    </a:lnTo>
                    <a:lnTo>
                      <a:pt x="2616" y="4708"/>
                    </a:lnTo>
                    <a:lnTo>
                      <a:pt x="2616" y="4792"/>
                    </a:lnTo>
                    <a:lnTo>
                      <a:pt x="2553" y="4833"/>
                    </a:lnTo>
                    <a:lnTo>
                      <a:pt x="2553" y="4917"/>
                    </a:lnTo>
                    <a:lnTo>
                      <a:pt x="2720" y="4917"/>
                    </a:lnTo>
                    <a:lnTo>
                      <a:pt x="2804" y="4875"/>
                    </a:lnTo>
                    <a:lnTo>
                      <a:pt x="2867" y="4687"/>
                    </a:lnTo>
                    <a:lnTo>
                      <a:pt x="2909" y="4792"/>
                    </a:lnTo>
                    <a:lnTo>
                      <a:pt x="2846" y="4833"/>
                    </a:lnTo>
                    <a:lnTo>
                      <a:pt x="2846" y="4938"/>
                    </a:lnTo>
                    <a:lnTo>
                      <a:pt x="2971" y="4917"/>
                    </a:lnTo>
                    <a:lnTo>
                      <a:pt x="3013" y="4771"/>
                    </a:lnTo>
                    <a:lnTo>
                      <a:pt x="3055" y="4687"/>
                    </a:lnTo>
                    <a:lnTo>
                      <a:pt x="3055" y="4687"/>
                    </a:lnTo>
                    <a:lnTo>
                      <a:pt x="3034" y="4917"/>
                    </a:lnTo>
                    <a:lnTo>
                      <a:pt x="3055" y="5001"/>
                    </a:lnTo>
                    <a:lnTo>
                      <a:pt x="3160" y="5001"/>
                    </a:lnTo>
                    <a:lnTo>
                      <a:pt x="3327" y="5105"/>
                    </a:lnTo>
                    <a:lnTo>
                      <a:pt x="3432" y="5043"/>
                    </a:lnTo>
                    <a:lnTo>
                      <a:pt x="3495" y="5022"/>
                    </a:lnTo>
                    <a:lnTo>
                      <a:pt x="3536" y="5105"/>
                    </a:lnTo>
                    <a:lnTo>
                      <a:pt x="3662" y="5084"/>
                    </a:lnTo>
                    <a:lnTo>
                      <a:pt x="3746" y="5022"/>
                    </a:lnTo>
                    <a:lnTo>
                      <a:pt x="3746" y="4896"/>
                    </a:lnTo>
                    <a:lnTo>
                      <a:pt x="3850" y="4792"/>
                    </a:lnTo>
                    <a:lnTo>
                      <a:pt x="3892" y="4729"/>
                    </a:lnTo>
                    <a:lnTo>
                      <a:pt x="3850" y="4603"/>
                    </a:lnTo>
                    <a:lnTo>
                      <a:pt x="3871" y="4520"/>
                    </a:lnTo>
                    <a:lnTo>
                      <a:pt x="3913" y="4520"/>
                    </a:lnTo>
                    <a:lnTo>
                      <a:pt x="3955" y="4666"/>
                    </a:lnTo>
                    <a:lnTo>
                      <a:pt x="3997" y="4687"/>
                    </a:lnTo>
                    <a:lnTo>
                      <a:pt x="3997" y="4729"/>
                    </a:lnTo>
                    <a:lnTo>
                      <a:pt x="3913" y="4812"/>
                    </a:lnTo>
                    <a:lnTo>
                      <a:pt x="3871" y="4980"/>
                    </a:lnTo>
                    <a:lnTo>
                      <a:pt x="3892" y="5210"/>
                    </a:lnTo>
                    <a:lnTo>
                      <a:pt x="3997" y="5252"/>
                    </a:lnTo>
                    <a:lnTo>
                      <a:pt x="4101" y="5210"/>
                    </a:lnTo>
                    <a:lnTo>
                      <a:pt x="4122" y="5315"/>
                    </a:lnTo>
                    <a:lnTo>
                      <a:pt x="4227" y="5315"/>
                    </a:lnTo>
                    <a:lnTo>
                      <a:pt x="4269" y="5357"/>
                    </a:lnTo>
                    <a:lnTo>
                      <a:pt x="4373" y="5357"/>
                    </a:lnTo>
                    <a:lnTo>
                      <a:pt x="4583" y="5231"/>
                    </a:lnTo>
                    <a:lnTo>
                      <a:pt x="4687" y="5210"/>
                    </a:lnTo>
                    <a:lnTo>
                      <a:pt x="4855" y="5315"/>
                    </a:lnTo>
                    <a:lnTo>
                      <a:pt x="4938" y="5294"/>
                    </a:lnTo>
                    <a:lnTo>
                      <a:pt x="5022" y="5336"/>
                    </a:lnTo>
                    <a:lnTo>
                      <a:pt x="5064" y="5252"/>
                    </a:lnTo>
                    <a:lnTo>
                      <a:pt x="5064" y="5210"/>
                    </a:lnTo>
                    <a:lnTo>
                      <a:pt x="5147" y="5084"/>
                    </a:lnTo>
                    <a:lnTo>
                      <a:pt x="5231" y="5043"/>
                    </a:lnTo>
                    <a:lnTo>
                      <a:pt x="5231" y="5001"/>
                    </a:lnTo>
                    <a:lnTo>
                      <a:pt x="5168" y="4875"/>
                    </a:lnTo>
                    <a:lnTo>
                      <a:pt x="5168" y="4729"/>
                    </a:lnTo>
                    <a:lnTo>
                      <a:pt x="5231" y="4812"/>
                    </a:lnTo>
                    <a:lnTo>
                      <a:pt x="5231" y="4896"/>
                    </a:lnTo>
                    <a:lnTo>
                      <a:pt x="5336" y="5022"/>
                    </a:lnTo>
                    <a:lnTo>
                      <a:pt x="5378" y="4938"/>
                    </a:lnTo>
                    <a:lnTo>
                      <a:pt x="5524" y="4938"/>
                    </a:lnTo>
                    <a:lnTo>
                      <a:pt x="5566" y="4980"/>
                    </a:lnTo>
                    <a:lnTo>
                      <a:pt x="5587" y="4896"/>
                    </a:lnTo>
                    <a:lnTo>
                      <a:pt x="5566" y="4792"/>
                    </a:lnTo>
                    <a:lnTo>
                      <a:pt x="5566" y="4708"/>
                    </a:lnTo>
                    <a:lnTo>
                      <a:pt x="5524" y="4666"/>
                    </a:lnTo>
                    <a:lnTo>
                      <a:pt x="5378" y="4687"/>
                    </a:lnTo>
                    <a:lnTo>
                      <a:pt x="5252" y="4708"/>
                    </a:lnTo>
                    <a:lnTo>
                      <a:pt x="5231" y="4603"/>
                    </a:lnTo>
                    <a:lnTo>
                      <a:pt x="5273" y="4582"/>
                    </a:lnTo>
                    <a:lnTo>
                      <a:pt x="5336" y="4603"/>
                    </a:lnTo>
                    <a:lnTo>
                      <a:pt x="5461" y="4561"/>
                    </a:lnTo>
                    <a:lnTo>
                      <a:pt x="5545" y="4457"/>
                    </a:lnTo>
                    <a:lnTo>
                      <a:pt x="5587" y="4520"/>
                    </a:lnTo>
                    <a:lnTo>
                      <a:pt x="5671" y="4499"/>
                    </a:lnTo>
                    <a:lnTo>
                      <a:pt x="5733" y="4394"/>
                    </a:lnTo>
                    <a:lnTo>
                      <a:pt x="5691" y="4310"/>
                    </a:lnTo>
                    <a:lnTo>
                      <a:pt x="5775" y="4206"/>
                    </a:lnTo>
                    <a:lnTo>
                      <a:pt x="5754" y="4143"/>
                    </a:lnTo>
                    <a:lnTo>
                      <a:pt x="5796" y="4143"/>
                    </a:lnTo>
                    <a:lnTo>
                      <a:pt x="5838" y="4080"/>
                    </a:lnTo>
                    <a:lnTo>
                      <a:pt x="5691" y="4038"/>
                    </a:lnTo>
                    <a:lnTo>
                      <a:pt x="5566" y="4059"/>
                    </a:lnTo>
                    <a:lnTo>
                      <a:pt x="5629" y="3976"/>
                    </a:lnTo>
                    <a:lnTo>
                      <a:pt x="5691" y="3955"/>
                    </a:lnTo>
                    <a:lnTo>
                      <a:pt x="5691" y="3850"/>
                    </a:lnTo>
                    <a:lnTo>
                      <a:pt x="5587" y="3766"/>
                    </a:lnTo>
                    <a:lnTo>
                      <a:pt x="5357" y="3766"/>
                    </a:lnTo>
                    <a:lnTo>
                      <a:pt x="5336" y="3724"/>
                    </a:lnTo>
                    <a:lnTo>
                      <a:pt x="5336" y="3641"/>
                    </a:lnTo>
                    <a:lnTo>
                      <a:pt x="5378" y="3620"/>
                    </a:lnTo>
                    <a:lnTo>
                      <a:pt x="5357" y="3515"/>
                    </a:lnTo>
                    <a:lnTo>
                      <a:pt x="5168" y="3348"/>
                    </a:lnTo>
                    <a:lnTo>
                      <a:pt x="5106" y="3348"/>
                    </a:lnTo>
                    <a:lnTo>
                      <a:pt x="5001" y="3432"/>
                    </a:lnTo>
                    <a:lnTo>
                      <a:pt x="4834" y="3432"/>
                    </a:lnTo>
                    <a:lnTo>
                      <a:pt x="4687" y="3452"/>
                    </a:lnTo>
                    <a:lnTo>
                      <a:pt x="4478" y="3327"/>
                    </a:lnTo>
                    <a:lnTo>
                      <a:pt x="4436" y="3243"/>
                    </a:lnTo>
                    <a:lnTo>
                      <a:pt x="4394" y="3222"/>
                    </a:lnTo>
                    <a:lnTo>
                      <a:pt x="4290" y="3264"/>
                    </a:lnTo>
                    <a:lnTo>
                      <a:pt x="4206" y="3264"/>
                    </a:lnTo>
                    <a:lnTo>
                      <a:pt x="4122" y="3306"/>
                    </a:lnTo>
                    <a:lnTo>
                      <a:pt x="4018" y="3306"/>
                    </a:lnTo>
                    <a:lnTo>
                      <a:pt x="3976" y="3411"/>
                    </a:lnTo>
                    <a:lnTo>
                      <a:pt x="3913" y="3348"/>
                    </a:lnTo>
                    <a:lnTo>
                      <a:pt x="3808" y="3264"/>
                    </a:lnTo>
                    <a:lnTo>
                      <a:pt x="3704" y="3327"/>
                    </a:lnTo>
                    <a:lnTo>
                      <a:pt x="3578" y="3348"/>
                    </a:lnTo>
                    <a:lnTo>
                      <a:pt x="3578" y="3411"/>
                    </a:lnTo>
                    <a:lnTo>
                      <a:pt x="3536" y="3452"/>
                    </a:lnTo>
                    <a:lnTo>
                      <a:pt x="3536" y="3369"/>
                    </a:lnTo>
                    <a:lnTo>
                      <a:pt x="3474" y="3327"/>
                    </a:lnTo>
                    <a:lnTo>
                      <a:pt x="3369" y="3348"/>
                    </a:lnTo>
                    <a:lnTo>
                      <a:pt x="3139" y="3327"/>
                    </a:lnTo>
                    <a:lnTo>
                      <a:pt x="3076" y="3348"/>
                    </a:lnTo>
                    <a:lnTo>
                      <a:pt x="3160" y="3432"/>
                    </a:lnTo>
                    <a:lnTo>
                      <a:pt x="3160" y="3536"/>
                    </a:lnTo>
                    <a:lnTo>
                      <a:pt x="3264" y="3620"/>
                    </a:lnTo>
                    <a:lnTo>
                      <a:pt x="3139" y="3578"/>
                    </a:lnTo>
                    <a:lnTo>
                      <a:pt x="3076" y="3515"/>
                    </a:lnTo>
                    <a:lnTo>
                      <a:pt x="3013" y="3473"/>
                    </a:lnTo>
                    <a:lnTo>
                      <a:pt x="2867" y="3536"/>
                    </a:lnTo>
                    <a:lnTo>
                      <a:pt x="2804" y="3473"/>
                    </a:lnTo>
                    <a:lnTo>
                      <a:pt x="2930" y="3432"/>
                    </a:lnTo>
                    <a:lnTo>
                      <a:pt x="2930" y="3348"/>
                    </a:lnTo>
                    <a:lnTo>
                      <a:pt x="2804" y="3222"/>
                    </a:lnTo>
                    <a:lnTo>
                      <a:pt x="2825" y="3139"/>
                    </a:lnTo>
                    <a:lnTo>
                      <a:pt x="2762" y="3097"/>
                    </a:lnTo>
                    <a:lnTo>
                      <a:pt x="2637" y="3160"/>
                    </a:lnTo>
                    <a:lnTo>
                      <a:pt x="2658" y="3243"/>
                    </a:lnTo>
                    <a:lnTo>
                      <a:pt x="2637" y="3306"/>
                    </a:lnTo>
                    <a:lnTo>
                      <a:pt x="2532" y="3264"/>
                    </a:lnTo>
                    <a:lnTo>
                      <a:pt x="2595" y="3201"/>
                    </a:lnTo>
                    <a:lnTo>
                      <a:pt x="2553" y="3139"/>
                    </a:lnTo>
                    <a:lnTo>
                      <a:pt x="2448" y="3097"/>
                    </a:lnTo>
                    <a:lnTo>
                      <a:pt x="2406" y="3139"/>
                    </a:lnTo>
                    <a:lnTo>
                      <a:pt x="2323" y="3139"/>
                    </a:lnTo>
                    <a:lnTo>
                      <a:pt x="2344" y="3034"/>
                    </a:lnTo>
                    <a:lnTo>
                      <a:pt x="2344" y="2992"/>
                    </a:lnTo>
                    <a:lnTo>
                      <a:pt x="2323" y="2888"/>
                    </a:lnTo>
                    <a:lnTo>
                      <a:pt x="2218" y="2908"/>
                    </a:lnTo>
                    <a:lnTo>
                      <a:pt x="2093" y="3034"/>
                    </a:lnTo>
                    <a:lnTo>
                      <a:pt x="2114" y="3160"/>
                    </a:lnTo>
                    <a:lnTo>
                      <a:pt x="2030" y="3160"/>
                    </a:lnTo>
                    <a:lnTo>
                      <a:pt x="1988" y="3055"/>
                    </a:lnTo>
                    <a:lnTo>
                      <a:pt x="2030" y="2992"/>
                    </a:lnTo>
                    <a:lnTo>
                      <a:pt x="2030" y="2908"/>
                    </a:lnTo>
                    <a:lnTo>
                      <a:pt x="2093" y="2720"/>
                    </a:lnTo>
                    <a:lnTo>
                      <a:pt x="2009" y="2636"/>
                    </a:lnTo>
                    <a:lnTo>
                      <a:pt x="1883" y="2699"/>
                    </a:lnTo>
                    <a:lnTo>
                      <a:pt x="1883" y="2636"/>
                    </a:lnTo>
                    <a:lnTo>
                      <a:pt x="1988" y="2616"/>
                    </a:lnTo>
                    <a:lnTo>
                      <a:pt x="2030" y="2490"/>
                    </a:lnTo>
                    <a:lnTo>
                      <a:pt x="2009" y="2385"/>
                    </a:lnTo>
                    <a:lnTo>
                      <a:pt x="1925" y="2427"/>
                    </a:lnTo>
                    <a:lnTo>
                      <a:pt x="1862" y="2385"/>
                    </a:lnTo>
                    <a:lnTo>
                      <a:pt x="1800" y="2427"/>
                    </a:lnTo>
                    <a:lnTo>
                      <a:pt x="1695" y="2427"/>
                    </a:lnTo>
                    <a:lnTo>
                      <a:pt x="1758" y="2385"/>
                    </a:lnTo>
                    <a:lnTo>
                      <a:pt x="1758" y="2323"/>
                    </a:lnTo>
                    <a:lnTo>
                      <a:pt x="1653" y="2323"/>
                    </a:lnTo>
                    <a:lnTo>
                      <a:pt x="1590" y="2406"/>
                    </a:lnTo>
                    <a:lnTo>
                      <a:pt x="1444" y="2427"/>
                    </a:lnTo>
                    <a:lnTo>
                      <a:pt x="1444" y="2364"/>
                    </a:lnTo>
                    <a:lnTo>
                      <a:pt x="1507" y="2323"/>
                    </a:lnTo>
                    <a:lnTo>
                      <a:pt x="1570" y="2218"/>
                    </a:lnTo>
                    <a:lnTo>
                      <a:pt x="1590" y="2155"/>
                    </a:lnTo>
                    <a:lnTo>
                      <a:pt x="1674" y="2155"/>
                    </a:lnTo>
                    <a:lnTo>
                      <a:pt x="1779" y="2260"/>
                    </a:lnTo>
                    <a:lnTo>
                      <a:pt x="1925" y="2260"/>
                    </a:lnTo>
                    <a:lnTo>
                      <a:pt x="1904" y="2197"/>
                    </a:lnTo>
                    <a:lnTo>
                      <a:pt x="1800" y="2071"/>
                    </a:lnTo>
                    <a:lnTo>
                      <a:pt x="1695" y="2071"/>
                    </a:lnTo>
                    <a:lnTo>
                      <a:pt x="1758" y="2009"/>
                    </a:lnTo>
                    <a:lnTo>
                      <a:pt x="1611" y="1883"/>
                    </a:lnTo>
                    <a:lnTo>
                      <a:pt x="1507" y="1841"/>
                    </a:lnTo>
                    <a:lnTo>
                      <a:pt x="1570" y="1799"/>
                    </a:lnTo>
                    <a:lnTo>
                      <a:pt x="1590" y="1737"/>
                    </a:lnTo>
                    <a:lnTo>
                      <a:pt x="1653" y="1737"/>
                    </a:lnTo>
                    <a:lnTo>
                      <a:pt x="1695" y="1841"/>
                    </a:lnTo>
                    <a:lnTo>
                      <a:pt x="1800" y="1967"/>
                    </a:lnTo>
                    <a:lnTo>
                      <a:pt x="1967" y="1988"/>
                    </a:lnTo>
                    <a:lnTo>
                      <a:pt x="2030" y="2092"/>
                    </a:lnTo>
                    <a:lnTo>
                      <a:pt x="2114" y="2009"/>
                    </a:lnTo>
                    <a:lnTo>
                      <a:pt x="2176" y="2092"/>
                    </a:lnTo>
                    <a:lnTo>
                      <a:pt x="2344" y="2155"/>
                    </a:lnTo>
                    <a:lnTo>
                      <a:pt x="2448" y="2155"/>
                    </a:lnTo>
                    <a:lnTo>
                      <a:pt x="2511" y="2051"/>
                    </a:lnTo>
                    <a:lnTo>
                      <a:pt x="2490" y="1904"/>
                    </a:lnTo>
                    <a:lnTo>
                      <a:pt x="2239" y="1758"/>
                    </a:lnTo>
                    <a:lnTo>
                      <a:pt x="2134" y="1653"/>
                    </a:lnTo>
                    <a:lnTo>
                      <a:pt x="2072" y="1653"/>
                    </a:lnTo>
                    <a:lnTo>
                      <a:pt x="2030" y="1548"/>
                    </a:lnTo>
                    <a:lnTo>
                      <a:pt x="1925" y="1444"/>
                    </a:lnTo>
                    <a:lnTo>
                      <a:pt x="1883" y="1444"/>
                    </a:lnTo>
                    <a:lnTo>
                      <a:pt x="1821" y="1381"/>
                    </a:lnTo>
                    <a:lnTo>
                      <a:pt x="1883" y="1318"/>
                    </a:lnTo>
                    <a:lnTo>
                      <a:pt x="1967" y="1339"/>
                    </a:lnTo>
                    <a:lnTo>
                      <a:pt x="2030" y="1444"/>
                    </a:lnTo>
                    <a:lnTo>
                      <a:pt x="2114" y="1444"/>
                    </a:lnTo>
                    <a:lnTo>
                      <a:pt x="2134" y="1548"/>
                    </a:lnTo>
                    <a:lnTo>
                      <a:pt x="2197" y="1548"/>
                    </a:lnTo>
                    <a:lnTo>
                      <a:pt x="2239" y="1465"/>
                    </a:lnTo>
                    <a:lnTo>
                      <a:pt x="2197" y="1276"/>
                    </a:lnTo>
                    <a:lnTo>
                      <a:pt x="2072" y="1130"/>
                    </a:lnTo>
                    <a:lnTo>
                      <a:pt x="1988" y="1130"/>
                    </a:lnTo>
                    <a:lnTo>
                      <a:pt x="1967" y="1109"/>
                    </a:lnTo>
                    <a:lnTo>
                      <a:pt x="1821" y="1109"/>
                    </a:lnTo>
                    <a:lnTo>
                      <a:pt x="1695" y="1172"/>
                    </a:lnTo>
                    <a:lnTo>
                      <a:pt x="1590" y="1172"/>
                    </a:lnTo>
                    <a:lnTo>
                      <a:pt x="1486" y="1109"/>
                    </a:lnTo>
                    <a:lnTo>
                      <a:pt x="1402" y="1130"/>
                    </a:lnTo>
                    <a:lnTo>
                      <a:pt x="1360" y="1025"/>
                    </a:lnTo>
                    <a:lnTo>
                      <a:pt x="1235" y="1214"/>
                    </a:lnTo>
                    <a:lnTo>
                      <a:pt x="1067" y="1276"/>
                    </a:lnTo>
                    <a:lnTo>
                      <a:pt x="1046" y="1381"/>
                    </a:lnTo>
                    <a:lnTo>
                      <a:pt x="963" y="1423"/>
                    </a:lnTo>
                    <a:lnTo>
                      <a:pt x="963" y="1339"/>
                    </a:lnTo>
                    <a:lnTo>
                      <a:pt x="1046" y="1235"/>
                    </a:lnTo>
                    <a:lnTo>
                      <a:pt x="1088" y="1235"/>
                    </a:lnTo>
                    <a:lnTo>
                      <a:pt x="1339" y="1004"/>
                    </a:lnTo>
                    <a:lnTo>
                      <a:pt x="1360" y="921"/>
                    </a:lnTo>
                    <a:lnTo>
                      <a:pt x="1298" y="816"/>
                    </a:lnTo>
                    <a:lnTo>
                      <a:pt x="1298" y="544"/>
                    </a:lnTo>
                    <a:lnTo>
                      <a:pt x="1339" y="523"/>
                    </a:lnTo>
                    <a:lnTo>
                      <a:pt x="1256" y="419"/>
                    </a:lnTo>
                    <a:lnTo>
                      <a:pt x="1193" y="481"/>
                    </a:lnTo>
                    <a:lnTo>
                      <a:pt x="1088" y="481"/>
                    </a:lnTo>
                    <a:lnTo>
                      <a:pt x="1026" y="419"/>
                    </a:lnTo>
                    <a:lnTo>
                      <a:pt x="1026" y="314"/>
                    </a:lnTo>
                    <a:lnTo>
                      <a:pt x="1026" y="230"/>
                    </a:lnTo>
                    <a:lnTo>
                      <a:pt x="816" y="188"/>
                    </a:lnTo>
                    <a:lnTo>
                      <a:pt x="733" y="84"/>
                    </a:lnTo>
                    <a:lnTo>
                      <a:pt x="628" y="84"/>
                    </a:lnTo>
                    <a:lnTo>
                      <a:pt x="50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7" name="Google Shape;2937;p60"/>
              <p:cNvSpPr/>
              <p:nvPr/>
            </p:nvSpPr>
            <p:spPr>
              <a:xfrm>
                <a:off x="2687175" y="1694400"/>
                <a:ext cx="33500" cy="37675"/>
              </a:xfrm>
              <a:custGeom>
                <a:rect b="b" l="l" r="r" t="t"/>
                <a:pathLst>
                  <a:path extrusionOk="0" h="1507" w="1340">
                    <a:moveTo>
                      <a:pt x="796" y="0"/>
                    </a:moveTo>
                    <a:lnTo>
                      <a:pt x="670" y="21"/>
                    </a:lnTo>
                    <a:lnTo>
                      <a:pt x="607" y="84"/>
                    </a:lnTo>
                    <a:lnTo>
                      <a:pt x="691" y="147"/>
                    </a:lnTo>
                    <a:lnTo>
                      <a:pt x="691" y="231"/>
                    </a:lnTo>
                    <a:lnTo>
                      <a:pt x="628" y="210"/>
                    </a:lnTo>
                    <a:lnTo>
                      <a:pt x="565" y="147"/>
                    </a:lnTo>
                    <a:lnTo>
                      <a:pt x="461" y="126"/>
                    </a:lnTo>
                    <a:lnTo>
                      <a:pt x="419" y="210"/>
                    </a:lnTo>
                    <a:lnTo>
                      <a:pt x="524" y="210"/>
                    </a:lnTo>
                    <a:lnTo>
                      <a:pt x="565" y="251"/>
                    </a:lnTo>
                    <a:lnTo>
                      <a:pt x="524" y="293"/>
                    </a:lnTo>
                    <a:lnTo>
                      <a:pt x="398" y="314"/>
                    </a:lnTo>
                    <a:lnTo>
                      <a:pt x="356" y="335"/>
                    </a:lnTo>
                    <a:lnTo>
                      <a:pt x="398" y="440"/>
                    </a:lnTo>
                    <a:lnTo>
                      <a:pt x="419" y="461"/>
                    </a:lnTo>
                    <a:lnTo>
                      <a:pt x="419" y="523"/>
                    </a:lnTo>
                    <a:lnTo>
                      <a:pt x="293" y="461"/>
                    </a:lnTo>
                    <a:lnTo>
                      <a:pt x="168" y="503"/>
                    </a:lnTo>
                    <a:lnTo>
                      <a:pt x="84" y="565"/>
                    </a:lnTo>
                    <a:lnTo>
                      <a:pt x="42" y="712"/>
                    </a:lnTo>
                    <a:lnTo>
                      <a:pt x="0" y="733"/>
                    </a:lnTo>
                    <a:lnTo>
                      <a:pt x="0" y="754"/>
                    </a:lnTo>
                    <a:lnTo>
                      <a:pt x="63" y="754"/>
                    </a:lnTo>
                    <a:lnTo>
                      <a:pt x="42" y="837"/>
                    </a:lnTo>
                    <a:lnTo>
                      <a:pt x="42" y="879"/>
                    </a:lnTo>
                    <a:lnTo>
                      <a:pt x="63" y="921"/>
                    </a:lnTo>
                    <a:lnTo>
                      <a:pt x="147" y="816"/>
                    </a:lnTo>
                    <a:lnTo>
                      <a:pt x="168" y="837"/>
                    </a:lnTo>
                    <a:lnTo>
                      <a:pt x="105" y="963"/>
                    </a:lnTo>
                    <a:lnTo>
                      <a:pt x="147" y="1026"/>
                    </a:lnTo>
                    <a:lnTo>
                      <a:pt x="210" y="1067"/>
                    </a:lnTo>
                    <a:lnTo>
                      <a:pt x="272" y="1047"/>
                    </a:lnTo>
                    <a:lnTo>
                      <a:pt x="293" y="1067"/>
                    </a:lnTo>
                    <a:lnTo>
                      <a:pt x="314" y="1151"/>
                    </a:lnTo>
                    <a:lnTo>
                      <a:pt x="356" y="1151"/>
                    </a:lnTo>
                    <a:lnTo>
                      <a:pt x="398" y="1088"/>
                    </a:lnTo>
                    <a:lnTo>
                      <a:pt x="461" y="1130"/>
                    </a:lnTo>
                    <a:lnTo>
                      <a:pt x="461" y="1256"/>
                    </a:lnTo>
                    <a:lnTo>
                      <a:pt x="482" y="1298"/>
                    </a:lnTo>
                    <a:lnTo>
                      <a:pt x="586" y="1277"/>
                    </a:lnTo>
                    <a:lnTo>
                      <a:pt x="607" y="1402"/>
                    </a:lnTo>
                    <a:lnTo>
                      <a:pt x="712" y="1402"/>
                    </a:lnTo>
                    <a:lnTo>
                      <a:pt x="837" y="1486"/>
                    </a:lnTo>
                    <a:lnTo>
                      <a:pt x="942" y="1486"/>
                    </a:lnTo>
                    <a:lnTo>
                      <a:pt x="1005" y="1507"/>
                    </a:lnTo>
                    <a:lnTo>
                      <a:pt x="1026" y="1486"/>
                    </a:lnTo>
                    <a:lnTo>
                      <a:pt x="1005" y="1402"/>
                    </a:lnTo>
                    <a:lnTo>
                      <a:pt x="1088" y="1381"/>
                    </a:lnTo>
                    <a:lnTo>
                      <a:pt x="1151" y="1235"/>
                    </a:lnTo>
                    <a:lnTo>
                      <a:pt x="1130" y="1088"/>
                    </a:lnTo>
                    <a:lnTo>
                      <a:pt x="1214" y="942"/>
                    </a:lnTo>
                    <a:lnTo>
                      <a:pt x="1235" y="921"/>
                    </a:lnTo>
                    <a:lnTo>
                      <a:pt x="1319" y="712"/>
                    </a:lnTo>
                    <a:lnTo>
                      <a:pt x="1319" y="565"/>
                    </a:lnTo>
                    <a:lnTo>
                      <a:pt x="1340" y="523"/>
                    </a:lnTo>
                    <a:lnTo>
                      <a:pt x="1319" y="419"/>
                    </a:lnTo>
                    <a:lnTo>
                      <a:pt x="1235" y="335"/>
                    </a:lnTo>
                    <a:lnTo>
                      <a:pt x="1235" y="210"/>
                    </a:lnTo>
                    <a:lnTo>
                      <a:pt x="1193" y="147"/>
                    </a:lnTo>
                    <a:lnTo>
                      <a:pt x="1151" y="42"/>
                    </a:lnTo>
                    <a:lnTo>
                      <a:pt x="1005" y="0"/>
                    </a:lnTo>
                    <a:lnTo>
                      <a:pt x="900" y="42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8" name="Google Shape;2938;p60"/>
              <p:cNvSpPr/>
              <p:nvPr/>
            </p:nvSpPr>
            <p:spPr>
              <a:xfrm>
                <a:off x="2605050" y="1520200"/>
                <a:ext cx="42400" cy="26175"/>
              </a:xfrm>
              <a:custGeom>
                <a:rect b="b" l="l" r="r" t="t"/>
                <a:pathLst>
                  <a:path extrusionOk="0" h="1047" w="1696">
                    <a:moveTo>
                      <a:pt x="1570" y="1"/>
                    </a:moveTo>
                    <a:lnTo>
                      <a:pt x="1486" y="64"/>
                    </a:lnTo>
                    <a:lnTo>
                      <a:pt x="1256" y="64"/>
                    </a:lnTo>
                    <a:lnTo>
                      <a:pt x="1130" y="168"/>
                    </a:lnTo>
                    <a:lnTo>
                      <a:pt x="963" y="168"/>
                    </a:lnTo>
                    <a:lnTo>
                      <a:pt x="921" y="189"/>
                    </a:lnTo>
                    <a:lnTo>
                      <a:pt x="816" y="105"/>
                    </a:lnTo>
                    <a:lnTo>
                      <a:pt x="712" y="84"/>
                    </a:lnTo>
                    <a:lnTo>
                      <a:pt x="356" y="189"/>
                    </a:lnTo>
                    <a:lnTo>
                      <a:pt x="126" y="189"/>
                    </a:lnTo>
                    <a:lnTo>
                      <a:pt x="105" y="273"/>
                    </a:lnTo>
                    <a:lnTo>
                      <a:pt x="0" y="377"/>
                    </a:lnTo>
                    <a:lnTo>
                      <a:pt x="0" y="482"/>
                    </a:lnTo>
                    <a:lnTo>
                      <a:pt x="105" y="461"/>
                    </a:lnTo>
                    <a:lnTo>
                      <a:pt x="231" y="461"/>
                    </a:lnTo>
                    <a:lnTo>
                      <a:pt x="314" y="419"/>
                    </a:lnTo>
                    <a:lnTo>
                      <a:pt x="398" y="461"/>
                    </a:lnTo>
                    <a:lnTo>
                      <a:pt x="503" y="461"/>
                    </a:lnTo>
                    <a:lnTo>
                      <a:pt x="565" y="503"/>
                    </a:lnTo>
                    <a:lnTo>
                      <a:pt x="503" y="587"/>
                    </a:lnTo>
                    <a:lnTo>
                      <a:pt x="544" y="712"/>
                    </a:lnTo>
                    <a:lnTo>
                      <a:pt x="628" y="817"/>
                    </a:lnTo>
                    <a:lnTo>
                      <a:pt x="712" y="712"/>
                    </a:lnTo>
                    <a:lnTo>
                      <a:pt x="712" y="628"/>
                    </a:lnTo>
                    <a:lnTo>
                      <a:pt x="754" y="587"/>
                    </a:lnTo>
                    <a:lnTo>
                      <a:pt x="858" y="712"/>
                    </a:lnTo>
                    <a:lnTo>
                      <a:pt x="837" y="838"/>
                    </a:lnTo>
                    <a:lnTo>
                      <a:pt x="984" y="1005"/>
                    </a:lnTo>
                    <a:lnTo>
                      <a:pt x="1088" y="984"/>
                    </a:lnTo>
                    <a:lnTo>
                      <a:pt x="1151" y="1047"/>
                    </a:lnTo>
                    <a:lnTo>
                      <a:pt x="1360" y="1047"/>
                    </a:lnTo>
                    <a:lnTo>
                      <a:pt x="1465" y="942"/>
                    </a:lnTo>
                    <a:lnTo>
                      <a:pt x="1591" y="900"/>
                    </a:lnTo>
                    <a:lnTo>
                      <a:pt x="1674" y="670"/>
                    </a:lnTo>
                    <a:lnTo>
                      <a:pt x="1591" y="503"/>
                    </a:lnTo>
                    <a:lnTo>
                      <a:pt x="1695" y="356"/>
                    </a:lnTo>
                    <a:lnTo>
                      <a:pt x="1695" y="273"/>
                    </a:lnTo>
                    <a:lnTo>
                      <a:pt x="1612" y="147"/>
                    </a:lnTo>
                    <a:lnTo>
                      <a:pt x="1653" y="64"/>
                    </a:lnTo>
                    <a:lnTo>
                      <a:pt x="157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39" name="Google Shape;2939;p60"/>
              <p:cNvSpPr/>
              <p:nvPr/>
            </p:nvSpPr>
            <p:spPr>
              <a:xfrm>
                <a:off x="2443425" y="1547400"/>
                <a:ext cx="109875" cy="60700"/>
              </a:xfrm>
              <a:custGeom>
                <a:rect b="b" l="l" r="r" t="t"/>
                <a:pathLst>
                  <a:path extrusionOk="0" h="2428" w="4395">
                    <a:moveTo>
                      <a:pt x="4268" y="1"/>
                    </a:moveTo>
                    <a:lnTo>
                      <a:pt x="4185" y="43"/>
                    </a:lnTo>
                    <a:lnTo>
                      <a:pt x="4059" y="105"/>
                    </a:lnTo>
                    <a:lnTo>
                      <a:pt x="4059" y="252"/>
                    </a:lnTo>
                    <a:lnTo>
                      <a:pt x="4038" y="336"/>
                    </a:lnTo>
                    <a:lnTo>
                      <a:pt x="4059" y="377"/>
                    </a:lnTo>
                    <a:lnTo>
                      <a:pt x="3955" y="419"/>
                    </a:lnTo>
                    <a:lnTo>
                      <a:pt x="3934" y="315"/>
                    </a:lnTo>
                    <a:lnTo>
                      <a:pt x="3892" y="315"/>
                    </a:lnTo>
                    <a:lnTo>
                      <a:pt x="3871" y="377"/>
                    </a:lnTo>
                    <a:lnTo>
                      <a:pt x="3829" y="440"/>
                    </a:lnTo>
                    <a:lnTo>
                      <a:pt x="3766" y="357"/>
                    </a:lnTo>
                    <a:lnTo>
                      <a:pt x="3745" y="168"/>
                    </a:lnTo>
                    <a:lnTo>
                      <a:pt x="3641" y="64"/>
                    </a:lnTo>
                    <a:lnTo>
                      <a:pt x="3578" y="64"/>
                    </a:lnTo>
                    <a:lnTo>
                      <a:pt x="3557" y="126"/>
                    </a:lnTo>
                    <a:lnTo>
                      <a:pt x="3432" y="126"/>
                    </a:lnTo>
                    <a:lnTo>
                      <a:pt x="3306" y="64"/>
                    </a:lnTo>
                    <a:lnTo>
                      <a:pt x="3222" y="64"/>
                    </a:lnTo>
                    <a:lnTo>
                      <a:pt x="2992" y="43"/>
                    </a:lnTo>
                    <a:lnTo>
                      <a:pt x="2846" y="126"/>
                    </a:lnTo>
                    <a:lnTo>
                      <a:pt x="2804" y="231"/>
                    </a:lnTo>
                    <a:lnTo>
                      <a:pt x="2741" y="315"/>
                    </a:lnTo>
                    <a:lnTo>
                      <a:pt x="2699" y="273"/>
                    </a:lnTo>
                    <a:lnTo>
                      <a:pt x="2636" y="273"/>
                    </a:lnTo>
                    <a:lnTo>
                      <a:pt x="2364" y="482"/>
                    </a:lnTo>
                    <a:lnTo>
                      <a:pt x="2281" y="566"/>
                    </a:lnTo>
                    <a:lnTo>
                      <a:pt x="2197" y="566"/>
                    </a:lnTo>
                    <a:lnTo>
                      <a:pt x="2051" y="670"/>
                    </a:lnTo>
                    <a:lnTo>
                      <a:pt x="1946" y="691"/>
                    </a:lnTo>
                    <a:lnTo>
                      <a:pt x="1862" y="775"/>
                    </a:lnTo>
                    <a:lnTo>
                      <a:pt x="1841" y="859"/>
                    </a:lnTo>
                    <a:lnTo>
                      <a:pt x="1653" y="859"/>
                    </a:lnTo>
                    <a:lnTo>
                      <a:pt x="1590" y="880"/>
                    </a:lnTo>
                    <a:lnTo>
                      <a:pt x="1465" y="859"/>
                    </a:lnTo>
                    <a:lnTo>
                      <a:pt x="1423" y="901"/>
                    </a:lnTo>
                    <a:lnTo>
                      <a:pt x="1339" y="901"/>
                    </a:lnTo>
                    <a:lnTo>
                      <a:pt x="1151" y="1068"/>
                    </a:lnTo>
                    <a:lnTo>
                      <a:pt x="1025" y="1152"/>
                    </a:lnTo>
                    <a:lnTo>
                      <a:pt x="900" y="1089"/>
                    </a:lnTo>
                    <a:lnTo>
                      <a:pt x="795" y="1152"/>
                    </a:lnTo>
                    <a:lnTo>
                      <a:pt x="523" y="1193"/>
                    </a:lnTo>
                    <a:lnTo>
                      <a:pt x="398" y="1382"/>
                    </a:lnTo>
                    <a:lnTo>
                      <a:pt x="314" y="1382"/>
                    </a:lnTo>
                    <a:lnTo>
                      <a:pt x="167" y="1403"/>
                    </a:lnTo>
                    <a:lnTo>
                      <a:pt x="105" y="1528"/>
                    </a:lnTo>
                    <a:lnTo>
                      <a:pt x="209" y="1528"/>
                    </a:lnTo>
                    <a:lnTo>
                      <a:pt x="272" y="1591"/>
                    </a:lnTo>
                    <a:lnTo>
                      <a:pt x="167" y="1591"/>
                    </a:lnTo>
                    <a:lnTo>
                      <a:pt x="126" y="1633"/>
                    </a:lnTo>
                    <a:lnTo>
                      <a:pt x="209" y="1717"/>
                    </a:lnTo>
                    <a:lnTo>
                      <a:pt x="188" y="1779"/>
                    </a:lnTo>
                    <a:lnTo>
                      <a:pt x="0" y="1842"/>
                    </a:lnTo>
                    <a:lnTo>
                      <a:pt x="0" y="1905"/>
                    </a:lnTo>
                    <a:lnTo>
                      <a:pt x="126" y="1926"/>
                    </a:lnTo>
                    <a:lnTo>
                      <a:pt x="230" y="1905"/>
                    </a:lnTo>
                    <a:lnTo>
                      <a:pt x="293" y="1821"/>
                    </a:lnTo>
                    <a:lnTo>
                      <a:pt x="377" y="1800"/>
                    </a:lnTo>
                    <a:lnTo>
                      <a:pt x="481" y="1842"/>
                    </a:lnTo>
                    <a:lnTo>
                      <a:pt x="586" y="1989"/>
                    </a:lnTo>
                    <a:lnTo>
                      <a:pt x="586" y="2114"/>
                    </a:lnTo>
                    <a:lnTo>
                      <a:pt x="691" y="2156"/>
                    </a:lnTo>
                    <a:lnTo>
                      <a:pt x="732" y="2114"/>
                    </a:lnTo>
                    <a:lnTo>
                      <a:pt x="732" y="2009"/>
                    </a:lnTo>
                    <a:lnTo>
                      <a:pt x="753" y="1989"/>
                    </a:lnTo>
                    <a:lnTo>
                      <a:pt x="816" y="1821"/>
                    </a:lnTo>
                    <a:lnTo>
                      <a:pt x="858" y="1821"/>
                    </a:lnTo>
                    <a:lnTo>
                      <a:pt x="1004" y="1779"/>
                    </a:lnTo>
                    <a:lnTo>
                      <a:pt x="1067" y="1800"/>
                    </a:lnTo>
                    <a:lnTo>
                      <a:pt x="1046" y="1884"/>
                    </a:lnTo>
                    <a:lnTo>
                      <a:pt x="942" y="1926"/>
                    </a:lnTo>
                    <a:lnTo>
                      <a:pt x="900" y="2093"/>
                    </a:lnTo>
                    <a:lnTo>
                      <a:pt x="942" y="2156"/>
                    </a:lnTo>
                    <a:lnTo>
                      <a:pt x="858" y="2240"/>
                    </a:lnTo>
                    <a:lnTo>
                      <a:pt x="816" y="2323"/>
                    </a:lnTo>
                    <a:lnTo>
                      <a:pt x="858" y="2407"/>
                    </a:lnTo>
                    <a:lnTo>
                      <a:pt x="921" y="2323"/>
                    </a:lnTo>
                    <a:lnTo>
                      <a:pt x="1004" y="2344"/>
                    </a:lnTo>
                    <a:lnTo>
                      <a:pt x="1004" y="2428"/>
                    </a:lnTo>
                    <a:lnTo>
                      <a:pt x="1046" y="2428"/>
                    </a:lnTo>
                    <a:lnTo>
                      <a:pt x="1235" y="2323"/>
                    </a:lnTo>
                    <a:lnTo>
                      <a:pt x="1318" y="2219"/>
                    </a:lnTo>
                    <a:lnTo>
                      <a:pt x="1381" y="2240"/>
                    </a:lnTo>
                    <a:lnTo>
                      <a:pt x="1444" y="2135"/>
                    </a:lnTo>
                    <a:lnTo>
                      <a:pt x="1444" y="2009"/>
                    </a:lnTo>
                    <a:lnTo>
                      <a:pt x="1527" y="2009"/>
                    </a:lnTo>
                    <a:lnTo>
                      <a:pt x="1590" y="1905"/>
                    </a:lnTo>
                    <a:lnTo>
                      <a:pt x="1590" y="1779"/>
                    </a:lnTo>
                    <a:lnTo>
                      <a:pt x="1653" y="1717"/>
                    </a:lnTo>
                    <a:lnTo>
                      <a:pt x="1674" y="1779"/>
                    </a:lnTo>
                    <a:lnTo>
                      <a:pt x="1653" y="1842"/>
                    </a:lnTo>
                    <a:lnTo>
                      <a:pt x="1674" y="1926"/>
                    </a:lnTo>
                    <a:lnTo>
                      <a:pt x="1653" y="2051"/>
                    </a:lnTo>
                    <a:lnTo>
                      <a:pt x="1674" y="2198"/>
                    </a:lnTo>
                    <a:lnTo>
                      <a:pt x="1737" y="2198"/>
                    </a:lnTo>
                    <a:lnTo>
                      <a:pt x="1841" y="2051"/>
                    </a:lnTo>
                    <a:lnTo>
                      <a:pt x="1862" y="1926"/>
                    </a:lnTo>
                    <a:lnTo>
                      <a:pt x="1883" y="1884"/>
                    </a:lnTo>
                    <a:lnTo>
                      <a:pt x="1967" y="1842"/>
                    </a:lnTo>
                    <a:lnTo>
                      <a:pt x="2092" y="1696"/>
                    </a:lnTo>
                    <a:lnTo>
                      <a:pt x="2113" y="1570"/>
                    </a:lnTo>
                    <a:lnTo>
                      <a:pt x="2092" y="1465"/>
                    </a:lnTo>
                    <a:lnTo>
                      <a:pt x="2155" y="1361"/>
                    </a:lnTo>
                    <a:lnTo>
                      <a:pt x="2197" y="1486"/>
                    </a:lnTo>
                    <a:lnTo>
                      <a:pt x="2406" y="1361"/>
                    </a:lnTo>
                    <a:lnTo>
                      <a:pt x="2469" y="1193"/>
                    </a:lnTo>
                    <a:lnTo>
                      <a:pt x="2490" y="1089"/>
                    </a:lnTo>
                    <a:lnTo>
                      <a:pt x="2595" y="1068"/>
                    </a:lnTo>
                    <a:lnTo>
                      <a:pt x="2636" y="1047"/>
                    </a:lnTo>
                    <a:lnTo>
                      <a:pt x="2720" y="1089"/>
                    </a:lnTo>
                    <a:lnTo>
                      <a:pt x="2825" y="984"/>
                    </a:lnTo>
                    <a:lnTo>
                      <a:pt x="2888" y="1047"/>
                    </a:lnTo>
                    <a:lnTo>
                      <a:pt x="2825" y="1256"/>
                    </a:lnTo>
                    <a:lnTo>
                      <a:pt x="2678" y="1403"/>
                    </a:lnTo>
                    <a:lnTo>
                      <a:pt x="2636" y="1507"/>
                    </a:lnTo>
                    <a:lnTo>
                      <a:pt x="2574" y="1591"/>
                    </a:lnTo>
                    <a:lnTo>
                      <a:pt x="2574" y="1633"/>
                    </a:lnTo>
                    <a:lnTo>
                      <a:pt x="2469" y="1696"/>
                    </a:lnTo>
                    <a:lnTo>
                      <a:pt x="2323" y="1926"/>
                    </a:lnTo>
                    <a:lnTo>
                      <a:pt x="2323" y="1989"/>
                    </a:lnTo>
                    <a:lnTo>
                      <a:pt x="2385" y="2093"/>
                    </a:lnTo>
                    <a:lnTo>
                      <a:pt x="2364" y="2198"/>
                    </a:lnTo>
                    <a:lnTo>
                      <a:pt x="2427" y="2219"/>
                    </a:lnTo>
                    <a:lnTo>
                      <a:pt x="2532" y="2261"/>
                    </a:lnTo>
                    <a:lnTo>
                      <a:pt x="2616" y="2198"/>
                    </a:lnTo>
                    <a:lnTo>
                      <a:pt x="2720" y="2135"/>
                    </a:lnTo>
                    <a:lnTo>
                      <a:pt x="2741" y="2030"/>
                    </a:lnTo>
                    <a:lnTo>
                      <a:pt x="2741" y="1926"/>
                    </a:lnTo>
                    <a:lnTo>
                      <a:pt x="2825" y="1842"/>
                    </a:lnTo>
                    <a:lnTo>
                      <a:pt x="2888" y="1737"/>
                    </a:lnTo>
                    <a:lnTo>
                      <a:pt x="2950" y="1737"/>
                    </a:lnTo>
                    <a:lnTo>
                      <a:pt x="3013" y="1717"/>
                    </a:lnTo>
                    <a:lnTo>
                      <a:pt x="3097" y="1779"/>
                    </a:lnTo>
                    <a:lnTo>
                      <a:pt x="3201" y="1779"/>
                    </a:lnTo>
                    <a:lnTo>
                      <a:pt x="3243" y="1717"/>
                    </a:lnTo>
                    <a:lnTo>
                      <a:pt x="3432" y="1717"/>
                    </a:lnTo>
                    <a:lnTo>
                      <a:pt x="3515" y="1612"/>
                    </a:lnTo>
                    <a:lnTo>
                      <a:pt x="3557" y="1403"/>
                    </a:lnTo>
                    <a:lnTo>
                      <a:pt x="3662" y="1256"/>
                    </a:lnTo>
                    <a:lnTo>
                      <a:pt x="3662" y="1152"/>
                    </a:lnTo>
                    <a:lnTo>
                      <a:pt x="3683" y="1089"/>
                    </a:lnTo>
                    <a:lnTo>
                      <a:pt x="3766" y="1214"/>
                    </a:lnTo>
                    <a:lnTo>
                      <a:pt x="3871" y="1256"/>
                    </a:lnTo>
                    <a:lnTo>
                      <a:pt x="3892" y="1193"/>
                    </a:lnTo>
                    <a:lnTo>
                      <a:pt x="3892" y="1110"/>
                    </a:lnTo>
                    <a:lnTo>
                      <a:pt x="3787" y="963"/>
                    </a:lnTo>
                    <a:lnTo>
                      <a:pt x="3787" y="880"/>
                    </a:lnTo>
                    <a:lnTo>
                      <a:pt x="3934" y="775"/>
                    </a:lnTo>
                    <a:lnTo>
                      <a:pt x="4038" y="754"/>
                    </a:lnTo>
                    <a:lnTo>
                      <a:pt x="4143" y="691"/>
                    </a:lnTo>
                    <a:lnTo>
                      <a:pt x="4206" y="733"/>
                    </a:lnTo>
                    <a:lnTo>
                      <a:pt x="4289" y="733"/>
                    </a:lnTo>
                    <a:lnTo>
                      <a:pt x="4394" y="587"/>
                    </a:lnTo>
                    <a:lnTo>
                      <a:pt x="4373" y="524"/>
                    </a:lnTo>
                    <a:lnTo>
                      <a:pt x="4352" y="273"/>
                    </a:lnTo>
                    <a:lnTo>
                      <a:pt x="4373" y="231"/>
                    </a:lnTo>
                    <a:lnTo>
                      <a:pt x="4352" y="168"/>
                    </a:lnTo>
                    <a:lnTo>
                      <a:pt x="4352" y="22"/>
                    </a:lnTo>
                    <a:lnTo>
                      <a:pt x="42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0" name="Google Shape;2940;p60"/>
              <p:cNvSpPr/>
              <p:nvPr/>
            </p:nvSpPr>
            <p:spPr>
              <a:xfrm>
                <a:off x="2580975" y="1547400"/>
                <a:ext cx="48150" cy="32475"/>
              </a:xfrm>
              <a:custGeom>
                <a:rect b="b" l="l" r="r" t="t"/>
                <a:pathLst>
                  <a:path extrusionOk="0" h="1299" w="1926">
                    <a:moveTo>
                      <a:pt x="796" y="1"/>
                    </a:moveTo>
                    <a:lnTo>
                      <a:pt x="524" y="43"/>
                    </a:lnTo>
                    <a:lnTo>
                      <a:pt x="440" y="43"/>
                    </a:lnTo>
                    <a:lnTo>
                      <a:pt x="336" y="126"/>
                    </a:lnTo>
                    <a:lnTo>
                      <a:pt x="231" y="168"/>
                    </a:lnTo>
                    <a:lnTo>
                      <a:pt x="210" y="315"/>
                    </a:lnTo>
                    <a:lnTo>
                      <a:pt x="64" y="419"/>
                    </a:lnTo>
                    <a:lnTo>
                      <a:pt x="64" y="524"/>
                    </a:lnTo>
                    <a:lnTo>
                      <a:pt x="1" y="629"/>
                    </a:lnTo>
                    <a:lnTo>
                      <a:pt x="22" y="754"/>
                    </a:lnTo>
                    <a:lnTo>
                      <a:pt x="22" y="880"/>
                    </a:lnTo>
                    <a:lnTo>
                      <a:pt x="106" y="880"/>
                    </a:lnTo>
                    <a:lnTo>
                      <a:pt x="231" y="963"/>
                    </a:lnTo>
                    <a:lnTo>
                      <a:pt x="315" y="1110"/>
                    </a:lnTo>
                    <a:lnTo>
                      <a:pt x="231" y="1193"/>
                    </a:lnTo>
                    <a:lnTo>
                      <a:pt x="252" y="1214"/>
                    </a:lnTo>
                    <a:lnTo>
                      <a:pt x="378" y="1214"/>
                    </a:lnTo>
                    <a:lnTo>
                      <a:pt x="524" y="1256"/>
                    </a:lnTo>
                    <a:lnTo>
                      <a:pt x="566" y="1214"/>
                    </a:lnTo>
                    <a:lnTo>
                      <a:pt x="691" y="1298"/>
                    </a:lnTo>
                    <a:lnTo>
                      <a:pt x="838" y="1298"/>
                    </a:lnTo>
                    <a:lnTo>
                      <a:pt x="943" y="1256"/>
                    </a:lnTo>
                    <a:lnTo>
                      <a:pt x="1068" y="1256"/>
                    </a:lnTo>
                    <a:lnTo>
                      <a:pt x="1110" y="1152"/>
                    </a:lnTo>
                    <a:lnTo>
                      <a:pt x="1110" y="1089"/>
                    </a:lnTo>
                    <a:lnTo>
                      <a:pt x="1215" y="1068"/>
                    </a:lnTo>
                    <a:lnTo>
                      <a:pt x="1256" y="984"/>
                    </a:lnTo>
                    <a:lnTo>
                      <a:pt x="1403" y="796"/>
                    </a:lnTo>
                    <a:lnTo>
                      <a:pt x="1382" y="733"/>
                    </a:lnTo>
                    <a:lnTo>
                      <a:pt x="1319" y="754"/>
                    </a:lnTo>
                    <a:lnTo>
                      <a:pt x="1215" y="733"/>
                    </a:lnTo>
                    <a:lnTo>
                      <a:pt x="1215" y="670"/>
                    </a:lnTo>
                    <a:lnTo>
                      <a:pt x="1361" y="545"/>
                    </a:lnTo>
                    <a:lnTo>
                      <a:pt x="1466" y="545"/>
                    </a:lnTo>
                    <a:lnTo>
                      <a:pt x="1738" y="440"/>
                    </a:lnTo>
                    <a:lnTo>
                      <a:pt x="1821" y="461"/>
                    </a:lnTo>
                    <a:lnTo>
                      <a:pt x="1926" y="273"/>
                    </a:lnTo>
                    <a:lnTo>
                      <a:pt x="1905" y="231"/>
                    </a:lnTo>
                    <a:lnTo>
                      <a:pt x="1779" y="210"/>
                    </a:lnTo>
                    <a:lnTo>
                      <a:pt x="1717" y="147"/>
                    </a:lnTo>
                    <a:lnTo>
                      <a:pt x="1591" y="126"/>
                    </a:lnTo>
                    <a:lnTo>
                      <a:pt x="1424" y="126"/>
                    </a:lnTo>
                    <a:lnTo>
                      <a:pt x="1403" y="105"/>
                    </a:lnTo>
                    <a:lnTo>
                      <a:pt x="1256" y="43"/>
                    </a:lnTo>
                    <a:lnTo>
                      <a:pt x="1173" y="64"/>
                    </a:lnTo>
                    <a:lnTo>
                      <a:pt x="1047" y="64"/>
                    </a:lnTo>
                    <a:lnTo>
                      <a:pt x="963" y="43"/>
                    </a:lnTo>
                    <a:lnTo>
                      <a:pt x="859" y="43"/>
                    </a:lnTo>
                    <a:lnTo>
                      <a:pt x="79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1" name="Google Shape;2941;p60"/>
              <p:cNvSpPr/>
              <p:nvPr/>
            </p:nvSpPr>
            <p:spPr>
              <a:xfrm>
                <a:off x="2474800" y="1600250"/>
                <a:ext cx="142825" cy="88425"/>
              </a:xfrm>
              <a:custGeom>
                <a:rect b="b" l="l" r="r" t="t"/>
                <a:pathLst>
                  <a:path extrusionOk="0" h="3537" w="5713">
                    <a:moveTo>
                      <a:pt x="2177" y="0"/>
                    </a:moveTo>
                    <a:lnTo>
                      <a:pt x="1863" y="84"/>
                    </a:lnTo>
                    <a:lnTo>
                      <a:pt x="1800" y="126"/>
                    </a:lnTo>
                    <a:lnTo>
                      <a:pt x="1863" y="188"/>
                    </a:lnTo>
                    <a:lnTo>
                      <a:pt x="1863" y="293"/>
                    </a:lnTo>
                    <a:lnTo>
                      <a:pt x="1988" y="356"/>
                    </a:lnTo>
                    <a:lnTo>
                      <a:pt x="2051" y="460"/>
                    </a:lnTo>
                    <a:lnTo>
                      <a:pt x="1967" y="439"/>
                    </a:lnTo>
                    <a:lnTo>
                      <a:pt x="1842" y="335"/>
                    </a:lnTo>
                    <a:lnTo>
                      <a:pt x="1758" y="335"/>
                    </a:lnTo>
                    <a:lnTo>
                      <a:pt x="1695" y="293"/>
                    </a:lnTo>
                    <a:lnTo>
                      <a:pt x="1591" y="293"/>
                    </a:lnTo>
                    <a:lnTo>
                      <a:pt x="1465" y="335"/>
                    </a:lnTo>
                    <a:lnTo>
                      <a:pt x="1381" y="335"/>
                    </a:lnTo>
                    <a:lnTo>
                      <a:pt x="1319" y="398"/>
                    </a:lnTo>
                    <a:lnTo>
                      <a:pt x="1256" y="502"/>
                    </a:lnTo>
                    <a:lnTo>
                      <a:pt x="1130" y="607"/>
                    </a:lnTo>
                    <a:lnTo>
                      <a:pt x="1214" y="711"/>
                    </a:lnTo>
                    <a:lnTo>
                      <a:pt x="1444" y="753"/>
                    </a:lnTo>
                    <a:lnTo>
                      <a:pt x="1549" y="753"/>
                    </a:lnTo>
                    <a:lnTo>
                      <a:pt x="1653" y="837"/>
                    </a:lnTo>
                    <a:lnTo>
                      <a:pt x="1737" y="837"/>
                    </a:lnTo>
                    <a:lnTo>
                      <a:pt x="1758" y="879"/>
                    </a:lnTo>
                    <a:lnTo>
                      <a:pt x="1695" y="921"/>
                    </a:lnTo>
                    <a:lnTo>
                      <a:pt x="1570" y="879"/>
                    </a:lnTo>
                    <a:lnTo>
                      <a:pt x="1319" y="858"/>
                    </a:lnTo>
                    <a:lnTo>
                      <a:pt x="1109" y="879"/>
                    </a:lnTo>
                    <a:lnTo>
                      <a:pt x="1026" y="858"/>
                    </a:lnTo>
                    <a:lnTo>
                      <a:pt x="921" y="879"/>
                    </a:lnTo>
                    <a:lnTo>
                      <a:pt x="754" y="1046"/>
                    </a:lnTo>
                    <a:lnTo>
                      <a:pt x="607" y="1193"/>
                    </a:lnTo>
                    <a:lnTo>
                      <a:pt x="628" y="1256"/>
                    </a:lnTo>
                    <a:lnTo>
                      <a:pt x="754" y="1256"/>
                    </a:lnTo>
                    <a:lnTo>
                      <a:pt x="942" y="1297"/>
                    </a:lnTo>
                    <a:lnTo>
                      <a:pt x="1068" y="1276"/>
                    </a:lnTo>
                    <a:lnTo>
                      <a:pt x="1214" y="1276"/>
                    </a:lnTo>
                    <a:lnTo>
                      <a:pt x="1256" y="1339"/>
                    </a:lnTo>
                    <a:lnTo>
                      <a:pt x="1340" y="1381"/>
                    </a:lnTo>
                    <a:lnTo>
                      <a:pt x="1214" y="1486"/>
                    </a:lnTo>
                    <a:lnTo>
                      <a:pt x="1068" y="1486"/>
                    </a:lnTo>
                    <a:lnTo>
                      <a:pt x="963" y="1569"/>
                    </a:lnTo>
                    <a:lnTo>
                      <a:pt x="837" y="1548"/>
                    </a:lnTo>
                    <a:lnTo>
                      <a:pt x="712" y="1465"/>
                    </a:lnTo>
                    <a:lnTo>
                      <a:pt x="503" y="1465"/>
                    </a:lnTo>
                    <a:lnTo>
                      <a:pt x="419" y="1444"/>
                    </a:lnTo>
                    <a:lnTo>
                      <a:pt x="314" y="1465"/>
                    </a:lnTo>
                    <a:lnTo>
                      <a:pt x="84" y="1611"/>
                    </a:lnTo>
                    <a:lnTo>
                      <a:pt x="126" y="1674"/>
                    </a:lnTo>
                    <a:lnTo>
                      <a:pt x="126" y="1800"/>
                    </a:lnTo>
                    <a:lnTo>
                      <a:pt x="0" y="1800"/>
                    </a:lnTo>
                    <a:lnTo>
                      <a:pt x="0" y="1862"/>
                    </a:lnTo>
                    <a:lnTo>
                      <a:pt x="189" y="1988"/>
                    </a:lnTo>
                    <a:lnTo>
                      <a:pt x="314" y="2134"/>
                    </a:lnTo>
                    <a:lnTo>
                      <a:pt x="377" y="2134"/>
                    </a:lnTo>
                    <a:lnTo>
                      <a:pt x="398" y="2030"/>
                    </a:lnTo>
                    <a:lnTo>
                      <a:pt x="482" y="2072"/>
                    </a:lnTo>
                    <a:lnTo>
                      <a:pt x="419" y="2134"/>
                    </a:lnTo>
                    <a:lnTo>
                      <a:pt x="544" y="2239"/>
                    </a:lnTo>
                    <a:lnTo>
                      <a:pt x="544" y="2385"/>
                    </a:lnTo>
                    <a:lnTo>
                      <a:pt x="649" y="2427"/>
                    </a:lnTo>
                    <a:lnTo>
                      <a:pt x="733" y="2344"/>
                    </a:lnTo>
                    <a:lnTo>
                      <a:pt x="733" y="2218"/>
                    </a:lnTo>
                    <a:lnTo>
                      <a:pt x="796" y="2239"/>
                    </a:lnTo>
                    <a:lnTo>
                      <a:pt x="900" y="2239"/>
                    </a:lnTo>
                    <a:lnTo>
                      <a:pt x="837" y="2323"/>
                    </a:lnTo>
                    <a:lnTo>
                      <a:pt x="837" y="2427"/>
                    </a:lnTo>
                    <a:lnTo>
                      <a:pt x="963" y="2511"/>
                    </a:lnTo>
                    <a:lnTo>
                      <a:pt x="1068" y="2490"/>
                    </a:lnTo>
                    <a:lnTo>
                      <a:pt x="1109" y="2406"/>
                    </a:lnTo>
                    <a:lnTo>
                      <a:pt x="1277" y="2323"/>
                    </a:lnTo>
                    <a:lnTo>
                      <a:pt x="1319" y="2197"/>
                    </a:lnTo>
                    <a:lnTo>
                      <a:pt x="1340" y="2176"/>
                    </a:lnTo>
                    <a:lnTo>
                      <a:pt x="1423" y="2281"/>
                    </a:lnTo>
                    <a:lnTo>
                      <a:pt x="1465" y="2197"/>
                    </a:lnTo>
                    <a:lnTo>
                      <a:pt x="1591" y="2176"/>
                    </a:lnTo>
                    <a:lnTo>
                      <a:pt x="1674" y="2176"/>
                    </a:lnTo>
                    <a:lnTo>
                      <a:pt x="1549" y="2281"/>
                    </a:lnTo>
                    <a:lnTo>
                      <a:pt x="1423" y="2344"/>
                    </a:lnTo>
                    <a:lnTo>
                      <a:pt x="1423" y="2448"/>
                    </a:lnTo>
                    <a:lnTo>
                      <a:pt x="1570" y="2511"/>
                    </a:lnTo>
                    <a:lnTo>
                      <a:pt x="1674" y="2490"/>
                    </a:lnTo>
                    <a:lnTo>
                      <a:pt x="1737" y="2532"/>
                    </a:lnTo>
                    <a:lnTo>
                      <a:pt x="1842" y="2511"/>
                    </a:lnTo>
                    <a:lnTo>
                      <a:pt x="1946" y="2490"/>
                    </a:lnTo>
                    <a:lnTo>
                      <a:pt x="2009" y="2406"/>
                    </a:lnTo>
                    <a:lnTo>
                      <a:pt x="2093" y="2490"/>
                    </a:lnTo>
                    <a:lnTo>
                      <a:pt x="2093" y="2553"/>
                    </a:lnTo>
                    <a:lnTo>
                      <a:pt x="2260" y="2553"/>
                    </a:lnTo>
                    <a:lnTo>
                      <a:pt x="2407" y="2490"/>
                    </a:lnTo>
                    <a:lnTo>
                      <a:pt x="2407" y="2553"/>
                    </a:lnTo>
                    <a:lnTo>
                      <a:pt x="2574" y="2553"/>
                    </a:lnTo>
                    <a:lnTo>
                      <a:pt x="2637" y="2490"/>
                    </a:lnTo>
                    <a:lnTo>
                      <a:pt x="2700" y="2532"/>
                    </a:lnTo>
                    <a:lnTo>
                      <a:pt x="2616" y="2595"/>
                    </a:lnTo>
                    <a:lnTo>
                      <a:pt x="2595" y="2657"/>
                    </a:lnTo>
                    <a:lnTo>
                      <a:pt x="2323" y="2657"/>
                    </a:lnTo>
                    <a:lnTo>
                      <a:pt x="2218" y="2741"/>
                    </a:lnTo>
                    <a:lnTo>
                      <a:pt x="2156" y="2720"/>
                    </a:lnTo>
                    <a:lnTo>
                      <a:pt x="2009" y="2720"/>
                    </a:lnTo>
                    <a:lnTo>
                      <a:pt x="1842" y="2657"/>
                    </a:lnTo>
                    <a:lnTo>
                      <a:pt x="1653" y="2657"/>
                    </a:lnTo>
                    <a:lnTo>
                      <a:pt x="1486" y="2741"/>
                    </a:lnTo>
                    <a:lnTo>
                      <a:pt x="1381" y="2741"/>
                    </a:lnTo>
                    <a:lnTo>
                      <a:pt x="1256" y="2720"/>
                    </a:lnTo>
                    <a:lnTo>
                      <a:pt x="1172" y="2762"/>
                    </a:lnTo>
                    <a:lnTo>
                      <a:pt x="1005" y="2720"/>
                    </a:lnTo>
                    <a:lnTo>
                      <a:pt x="837" y="2762"/>
                    </a:lnTo>
                    <a:lnTo>
                      <a:pt x="816" y="2950"/>
                    </a:lnTo>
                    <a:lnTo>
                      <a:pt x="837" y="3034"/>
                    </a:lnTo>
                    <a:lnTo>
                      <a:pt x="796" y="3160"/>
                    </a:lnTo>
                    <a:lnTo>
                      <a:pt x="921" y="3285"/>
                    </a:lnTo>
                    <a:lnTo>
                      <a:pt x="963" y="3390"/>
                    </a:lnTo>
                    <a:lnTo>
                      <a:pt x="1130" y="3432"/>
                    </a:lnTo>
                    <a:lnTo>
                      <a:pt x="1319" y="3494"/>
                    </a:lnTo>
                    <a:lnTo>
                      <a:pt x="1465" y="3494"/>
                    </a:lnTo>
                    <a:lnTo>
                      <a:pt x="1633" y="3452"/>
                    </a:lnTo>
                    <a:lnTo>
                      <a:pt x="1779" y="3452"/>
                    </a:lnTo>
                    <a:lnTo>
                      <a:pt x="1800" y="3536"/>
                    </a:lnTo>
                    <a:lnTo>
                      <a:pt x="1946" y="3536"/>
                    </a:lnTo>
                    <a:lnTo>
                      <a:pt x="2072" y="3473"/>
                    </a:lnTo>
                    <a:lnTo>
                      <a:pt x="2093" y="3473"/>
                    </a:lnTo>
                    <a:lnTo>
                      <a:pt x="2218" y="3452"/>
                    </a:lnTo>
                    <a:lnTo>
                      <a:pt x="2260" y="3369"/>
                    </a:lnTo>
                    <a:lnTo>
                      <a:pt x="2386" y="3369"/>
                    </a:lnTo>
                    <a:lnTo>
                      <a:pt x="2428" y="3348"/>
                    </a:lnTo>
                    <a:lnTo>
                      <a:pt x="2469" y="3243"/>
                    </a:lnTo>
                    <a:lnTo>
                      <a:pt x="2532" y="3222"/>
                    </a:lnTo>
                    <a:lnTo>
                      <a:pt x="2616" y="3222"/>
                    </a:lnTo>
                    <a:lnTo>
                      <a:pt x="2679" y="3139"/>
                    </a:lnTo>
                    <a:lnTo>
                      <a:pt x="2741" y="3180"/>
                    </a:lnTo>
                    <a:lnTo>
                      <a:pt x="2909" y="3180"/>
                    </a:lnTo>
                    <a:lnTo>
                      <a:pt x="2930" y="3222"/>
                    </a:lnTo>
                    <a:lnTo>
                      <a:pt x="3055" y="3222"/>
                    </a:lnTo>
                    <a:lnTo>
                      <a:pt x="3118" y="3160"/>
                    </a:lnTo>
                    <a:lnTo>
                      <a:pt x="3306" y="3076"/>
                    </a:lnTo>
                    <a:lnTo>
                      <a:pt x="3369" y="3076"/>
                    </a:lnTo>
                    <a:lnTo>
                      <a:pt x="3453" y="3055"/>
                    </a:lnTo>
                    <a:lnTo>
                      <a:pt x="3453" y="2971"/>
                    </a:lnTo>
                    <a:lnTo>
                      <a:pt x="3537" y="3013"/>
                    </a:lnTo>
                    <a:lnTo>
                      <a:pt x="3557" y="3076"/>
                    </a:lnTo>
                    <a:lnTo>
                      <a:pt x="3516" y="3160"/>
                    </a:lnTo>
                    <a:lnTo>
                      <a:pt x="3516" y="3222"/>
                    </a:lnTo>
                    <a:lnTo>
                      <a:pt x="3662" y="3264"/>
                    </a:lnTo>
                    <a:lnTo>
                      <a:pt x="3746" y="3243"/>
                    </a:lnTo>
                    <a:lnTo>
                      <a:pt x="3767" y="3160"/>
                    </a:lnTo>
                    <a:lnTo>
                      <a:pt x="3892" y="3118"/>
                    </a:lnTo>
                    <a:lnTo>
                      <a:pt x="3934" y="3118"/>
                    </a:lnTo>
                    <a:lnTo>
                      <a:pt x="3955" y="3180"/>
                    </a:lnTo>
                    <a:lnTo>
                      <a:pt x="3871" y="3264"/>
                    </a:lnTo>
                    <a:lnTo>
                      <a:pt x="3892" y="3348"/>
                    </a:lnTo>
                    <a:lnTo>
                      <a:pt x="4039" y="3390"/>
                    </a:lnTo>
                    <a:lnTo>
                      <a:pt x="4206" y="3369"/>
                    </a:lnTo>
                    <a:lnTo>
                      <a:pt x="4394" y="3285"/>
                    </a:lnTo>
                    <a:lnTo>
                      <a:pt x="4478" y="3285"/>
                    </a:lnTo>
                    <a:lnTo>
                      <a:pt x="4583" y="3264"/>
                    </a:lnTo>
                    <a:lnTo>
                      <a:pt x="4666" y="3327"/>
                    </a:lnTo>
                    <a:lnTo>
                      <a:pt x="4708" y="3285"/>
                    </a:lnTo>
                    <a:lnTo>
                      <a:pt x="4708" y="3243"/>
                    </a:lnTo>
                    <a:lnTo>
                      <a:pt x="4771" y="3222"/>
                    </a:lnTo>
                    <a:lnTo>
                      <a:pt x="4834" y="3222"/>
                    </a:lnTo>
                    <a:lnTo>
                      <a:pt x="4876" y="3139"/>
                    </a:lnTo>
                    <a:lnTo>
                      <a:pt x="4876" y="3055"/>
                    </a:lnTo>
                    <a:lnTo>
                      <a:pt x="4980" y="2971"/>
                    </a:lnTo>
                    <a:lnTo>
                      <a:pt x="5085" y="2971"/>
                    </a:lnTo>
                    <a:lnTo>
                      <a:pt x="5190" y="2804"/>
                    </a:lnTo>
                    <a:lnTo>
                      <a:pt x="5190" y="2720"/>
                    </a:lnTo>
                    <a:lnTo>
                      <a:pt x="5210" y="2657"/>
                    </a:lnTo>
                    <a:lnTo>
                      <a:pt x="5294" y="2657"/>
                    </a:lnTo>
                    <a:lnTo>
                      <a:pt x="5399" y="2616"/>
                    </a:lnTo>
                    <a:lnTo>
                      <a:pt x="5524" y="2490"/>
                    </a:lnTo>
                    <a:lnTo>
                      <a:pt x="5650" y="2218"/>
                    </a:lnTo>
                    <a:lnTo>
                      <a:pt x="5713" y="2072"/>
                    </a:lnTo>
                    <a:lnTo>
                      <a:pt x="5650" y="1967"/>
                    </a:lnTo>
                    <a:lnTo>
                      <a:pt x="5566" y="1779"/>
                    </a:lnTo>
                    <a:lnTo>
                      <a:pt x="5441" y="1695"/>
                    </a:lnTo>
                    <a:lnTo>
                      <a:pt x="5357" y="1695"/>
                    </a:lnTo>
                    <a:lnTo>
                      <a:pt x="5190" y="1820"/>
                    </a:lnTo>
                    <a:lnTo>
                      <a:pt x="5190" y="1925"/>
                    </a:lnTo>
                    <a:lnTo>
                      <a:pt x="5106" y="2072"/>
                    </a:lnTo>
                    <a:lnTo>
                      <a:pt x="5127" y="2092"/>
                    </a:lnTo>
                    <a:lnTo>
                      <a:pt x="5106" y="2134"/>
                    </a:lnTo>
                    <a:lnTo>
                      <a:pt x="5022" y="2134"/>
                    </a:lnTo>
                    <a:lnTo>
                      <a:pt x="4918" y="2239"/>
                    </a:lnTo>
                    <a:lnTo>
                      <a:pt x="4897" y="2197"/>
                    </a:lnTo>
                    <a:lnTo>
                      <a:pt x="4980" y="2009"/>
                    </a:lnTo>
                    <a:lnTo>
                      <a:pt x="5001" y="1883"/>
                    </a:lnTo>
                    <a:lnTo>
                      <a:pt x="4834" y="1800"/>
                    </a:lnTo>
                    <a:lnTo>
                      <a:pt x="4771" y="1820"/>
                    </a:lnTo>
                    <a:lnTo>
                      <a:pt x="4687" y="1904"/>
                    </a:lnTo>
                    <a:lnTo>
                      <a:pt x="4499" y="2009"/>
                    </a:lnTo>
                    <a:lnTo>
                      <a:pt x="4457" y="2113"/>
                    </a:lnTo>
                    <a:lnTo>
                      <a:pt x="4394" y="2030"/>
                    </a:lnTo>
                    <a:lnTo>
                      <a:pt x="4415" y="1925"/>
                    </a:lnTo>
                    <a:lnTo>
                      <a:pt x="4583" y="1800"/>
                    </a:lnTo>
                    <a:lnTo>
                      <a:pt x="4771" y="1695"/>
                    </a:lnTo>
                    <a:lnTo>
                      <a:pt x="4834" y="1569"/>
                    </a:lnTo>
                    <a:lnTo>
                      <a:pt x="4813" y="1507"/>
                    </a:lnTo>
                    <a:lnTo>
                      <a:pt x="4666" y="1507"/>
                    </a:lnTo>
                    <a:lnTo>
                      <a:pt x="4562" y="1548"/>
                    </a:lnTo>
                    <a:lnTo>
                      <a:pt x="4499" y="1548"/>
                    </a:lnTo>
                    <a:lnTo>
                      <a:pt x="4499" y="1486"/>
                    </a:lnTo>
                    <a:lnTo>
                      <a:pt x="4583" y="1402"/>
                    </a:lnTo>
                    <a:lnTo>
                      <a:pt x="4771" y="1276"/>
                    </a:lnTo>
                    <a:lnTo>
                      <a:pt x="4813" y="1276"/>
                    </a:lnTo>
                    <a:lnTo>
                      <a:pt x="4876" y="1235"/>
                    </a:lnTo>
                    <a:lnTo>
                      <a:pt x="4876" y="942"/>
                    </a:lnTo>
                    <a:lnTo>
                      <a:pt x="4834" y="921"/>
                    </a:lnTo>
                    <a:lnTo>
                      <a:pt x="4834" y="753"/>
                    </a:lnTo>
                    <a:lnTo>
                      <a:pt x="4876" y="649"/>
                    </a:lnTo>
                    <a:lnTo>
                      <a:pt x="4876" y="565"/>
                    </a:lnTo>
                    <a:lnTo>
                      <a:pt x="4938" y="502"/>
                    </a:lnTo>
                    <a:lnTo>
                      <a:pt x="5022" y="502"/>
                    </a:lnTo>
                    <a:lnTo>
                      <a:pt x="5085" y="419"/>
                    </a:lnTo>
                    <a:lnTo>
                      <a:pt x="5022" y="335"/>
                    </a:lnTo>
                    <a:lnTo>
                      <a:pt x="5043" y="251"/>
                    </a:lnTo>
                    <a:lnTo>
                      <a:pt x="4897" y="188"/>
                    </a:lnTo>
                    <a:lnTo>
                      <a:pt x="4813" y="188"/>
                    </a:lnTo>
                    <a:lnTo>
                      <a:pt x="4562" y="419"/>
                    </a:lnTo>
                    <a:lnTo>
                      <a:pt x="4415" y="460"/>
                    </a:lnTo>
                    <a:lnTo>
                      <a:pt x="4374" y="565"/>
                    </a:lnTo>
                    <a:lnTo>
                      <a:pt x="4394" y="628"/>
                    </a:lnTo>
                    <a:lnTo>
                      <a:pt x="4290" y="628"/>
                    </a:lnTo>
                    <a:lnTo>
                      <a:pt x="4248" y="607"/>
                    </a:lnTo>
                    <a:lnTo>
                      <a:pt x="4143" y="649"/>
                    </a:lnTo>
                    <a:lnTo>
                      <a:pt x="4039" y="816"/>
                    </a:lnTo>
                    <a:lnTo>
                      <a:pt x="4081" y="942"/>
                    </a:lnTo>
                    <a:lnTo>
                      <a:pt x="4081" y="1067"/>
                    </a:lnTo>
                    <a:lnTo>
                      <a:pt x="4143" y="1130"/>
                    </a:lnTo>
                    <a:lnTo>
                      <a:pt x="4206" y="1297"/>
                    </a:lnTo>
                    <a:lnTo>
                      <a:pt x="4143" y="1465"/>
                    </a:lnTo>
                    <a:lnTo>
                      <a:pt x="4039" y="1465"/>
                    </a:lnTo>
                    <a:lnTo>
                      <a:pt x="3871" y="1507"/>
                    </a:lnTo>
                    <a:lnTo>
                      <a:pt x="3788" y="1507"/>
                    </a:lnTo>
                    <a:lnTo>
                      <a:pt x="3746" y="1569"/>
                    </a:lnTo>
                    <a:lnTo>
                      <a:pt x="3788" y="1674"/>
                    </a:lnTo>
                    <a:lnTo>
                      <a:pt x="3788" y="1758"/>
                    </a:lnTo>
                    <a:lnTo>
                      <a:pt x="3892" y="1883"/>
                    </a:lnTo>
                    <a:lnTo>
                      <a:pt x="3955" y="2072"/>
                    </a:lnTo>
                    <a:lnTo>
                      <a:pt x="3767" y="2134"/>
                    </a:lnTo>
                    <a:lnTo>
                      <a:pt x="3788" y="2197"/>
                    </a:lnTo>
                    <a:lnTo>
                      <a:pt x="3829" y="2239"/>
                    </a:lnTo>
                    <a:lnTo>
                      <a:pt x="3746" y="2281"/>
                    </a:lnTo>
                    <a:lnTo>
                      <a:pt x="3662" y="2134"/>
                    </a:lnTo>
                    <a:lnTo>
                      <a:pt x="3453" y="2092"/>
                    </a:lnTo>
                    <a:lnTo>
                      <a:pt x="3411" y="2113"/>
                    </a:lnTo>
                    <a:lnTo>
                      <a:pt x="3265" y="2092"/>
                    </a:lnTo>
                    <a:lnTo>
                      <a:pt x="3244" y="2009"/>
                    </a:lnTo>
                    <a:lnTo>
                      <a:pt x="3202" y="1967"/>
                    </a:lnTo>
                    <a:lnTo>
                      <a:pt x="3118" y="2030"/>
                    </a:lnTo>
                    <a:lnTo>
                      <a:pt x="2993" y="2092"/>
                    </a:lnTo>
                    <a:lnTo>
                      <a:pt x="2930" y="2030"/>
                    </a:lnTo>
                    <a:lnTo>
                      <a:pt x="2930" y="1820"/>
                    </a:lnTo>
                    <a:lnTo>
                      <a:pt x="3034" y="1758"/>
                    </a:lnTo>
                    <a:lnTo>
                      <a:pt x="3118" y="1507"/>
                    </a:lnTo>
                    <a:lnTo>
                      <a:pt x="3034" y="1507"/>
                    </a:lnTo>
                    <a:lnTo>
                      <a:pt x="2909" y="1465"/>
                    </a:lnTo>
                    <a:lnTo>
                      <a:pt x="2804" y="1486"/>
                    </a:lnTo>
                    <a:lnTo>
                      <a:pt x="2783" y="1402"/>
                    </a:lnTo>
                    <a:lnTo>
                      <a:pt x="2888" y="1381"/>
                    </a:lnTo>
                    <a:lnTo>
                      <a:pt x="2993" y="1402"/>
                    </a:lnTo>
                    <a:lnTo>
                      <a:pt x="3034" y="1339"/>
                    </a:lnTo>
                    <a:lnTo>
                      <a:pt x="3013" y="1088"/>
                    </a:lnTo>
                    <a:lnTo>
                      <a:pt x="2909" y="963"/>
                    </a:lnTo>
                    <a:lnTo>
                      <a:pt x="2951" y="879"/>
                    </a:lnTo>
                    <a:lnTo>
                      <a:pt x="3013" y="858"/>
                    </a:lnTo>
                    <a:lnTo>
                      <a:pt x="3034" y="774"/>
                    </a:lnTo>
                    <a:lnTo>
                      <a:pt x="2951" y="711"/>
                    </a:lnTo>
                    <a:lnTo>
                      <a:pt x="2951" y="649"/>
                    </a:lnTo>
                    <a:lnTo>
                      <a:pt x="2909" y="565"/>
                    </a:lnTo>
                    <a:lnTo>
                      <a:pt x="2825" y="565"/>
                    </a:lnTo>
                    <a:lnTo>
                      <a:pt x="2783" y="523"/>
                    </a:lnTo>
                    <a:lnTo>
                      <a:pt x="2700" y="565"/>
                    </a:lnTo>
                    <a:lnTo>
                      <a:pt x="2490" y="565"/>
                    </a:lnTo>
                    <a:lnTo>
                      <a:pt x="2428" y="502"/>
                    </a:lnTo>
                    <a:lnTo>
                      <a:pt x="2532" y="335"/>
                    </a:lnTo>
                    <a:lnTo>
                      <a:pt x="2616" y="293"/>
                    </a:lnTo>
                    <a:lnTo>
                      <a:pt x="2574" y="126"/>
                    </a:lnTo>
                    <a:lnTo>
                      <a:pt x="2469" y="21"/>
                    </a:lnTo>
                    <a:lnTo>
                      <a:pt x="2281" y="21"/>
                    </a:lnTo>
                    <a:lnTo>
                      <a:pt x="217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2" name="Google Shape;2942;p60"/>
              <p:cNvSpPr/>
              <p:nvPr/>
            </p:nvSpPr>
            <p:spPr>
              <a:xfrm>
                <a:off x="2638000" y="1637900"/>
                <a:ext cx="69075" cy="67500"/>
              </a:xfrm>
              <a:custGeom>
                <a:rect b="b" l="l" r="r" t="t"/>
                <a:pathLst>
                  <a:path extrusionOk="0" h="2700" w="2763">
                    <a:moveTo>
                      <a:pt x="1884" y="1"/>
                    </a:moveTo>
                    <a:lnTo>
                      <a:pt x="1758" y="84"/>
                    </a:lnTo>
                    <a:lnTo>
                      <a:pt x="1654" y="84"/>
                    </a:lnTo>
                    <a:lnTo>
                      <a:pt x="1612" y="126"/>
                    </a:lnTo>
                    <a:lnTo>
                      <a:pt x="1507" y="126"/>
                    </a:lnTo>
                    <a:lnTo>
                      <a:pt x="1423" y="189"/>
                    </a:lnTo>
                    <a:lnTo>
                      <a:pt x="1423" y="335"/>
                    </a:lnTo>
                    <a:lnTo>
                      <a:pt x="1403" y="398"/>
                    </a:lnTo>
                    <a:lnTo>
                      <a:pt x="1423" y="545"/>
                    </a:lnTo>
                    <a:lnTo>
                      <a:pt x="1528" y="649"/>
                    </a:lnTo>
                    <a:lnTo>
                      <a:pt x="1549" y="733"/>
                    </a:lnTo>
                    <a:lnTo>
                      <a:pt x="1549" y="733"/>
                    </a:lnTo>
                    <a:lnTo>
                      <a:pt x="1444" y="691"/>
                    </a:lnTo>
                    <a:lnTo>
                      <a:pt x="1361" y="691"/>
                    </a:lnTo>
                    <a:lnTo>
                      <a:pt x="1340" y="733"/>
                    </a:lnTo>
                    <a:lnTo>
                      <a:pt x="1528" y="858"/>
                    </a:lnTo>
                    <a:lnTo>
                      <a:pt x="1528" y="963"/>
                    </a:lnTo>
                    <a:lnTo>
                      <a:pt x="1423" y="1005"/>
                    </a:lnTo>
                    <a:lnTo>
                      <a:pt x="1403" y="1151"/>
                    </a:lnTo>
                    <a:lnTo>
                      <a:pt x="1444" y="1235"/>
                    </a:lnTo>
                    <a:lnTo>
                      <a:pt x="1340" y="1319"/>
                    </a:lnTo>
                    <a:lnTo>
                      <a:pt x="1235" y="1256"/>
                    </a:lnTo>
                    <a:lnTo>
                      <a:pt x="1235" y="1214"/>
                    </a:lnTo>
                    <a:lnTo>
                      <a:pt x="1256" y="1110"/>
                    </a:lnTo>
                    <a:lnTo>
                      <a:pt x="1235" y="796"/>
                    </a:lnTo>
                    <a:lnTo>
                      <a:pt x="1151" y="712"/>
                    </a:lnTo>
                    <a:lnTo>
                      <a:pt x="1131" y="628"/>
                    </a:lnTo>
                    <a:lnTo>
                      <a:pt x="1151" y="586"/>
                    </a:lnTo>
                    <a:lnTo>
                      <a:pt x="1151" y="482"/>
                    </a:lnTo>
                    <a:lnTo>
                      <a:pt x="1110" y="419"/>
                    </a:lnTo>
                    <a:lnTo>
                      <a:pt x="1089" y="314"/>
                    </a:lnTo>
                    <a:lnTo>
                      <a:pt x="1026" y="273"/>
                    </a:lnTo>
                    <a:lnTo>
                      <a:pt x="900" y="314"/>
                    </a:lnTo>
                    <a:lnTo>
                      <a:pt x="879" y="377"/>
                    </a:lnTo>
                    <a:lnTo>
                      <a:pt x="775" y="461"/>
                    </a:lnTo>
                    <a:lnTo>
                      <a:pt x="733" y="524"/>
                    </a:lnTo>
                    <a:lnTo>
                      <a:pt x="796" y="566"/>
                    </a:lnTo>
                    <a:lnTo>
                      <a:pt x="838" y="566"/>
                    </a:lnTo>
                    <a:lnTo>
                      <a:pt x="900" y="628"/>
                    </a:lnTo>
                    <a:lnTo>
                      <a:pt x="796" y="670"/>
                    </a:lnTo>
                    <a:lnTo>
                      <a:pt x="775" y="733"/>
                    </a:lnTo>
                    <a:lnTo>
                      <a:pt x="670" y="796"/>
                    </a:lnTo>
                    <a:lnTo>
                      <a:pt x="628" y="942"/>
                    </a:lnTo>
                    <a:lnTo>
                      <a:pt x="733" y="984"/>
                    </a:lnTo>
                    <a:lnTo>
                      <a:pt x="733" y="1026"/>
                    </a:lnTo>
                    <a:lnTo>
                      <a:pt x="607" y="1068"/>
                    </a:lnTo>
                    <a:lnTo>
                      <a:pt x="587" y="1172"/>
                    </a:lnTo>
                    <a:lnTo>
                      <a:pt x="628" y="1256"/>
                    </a:lnTo>
                    <a:lnTo>
                      <a:pt x="670" y="1361"/>
                    </a:lnTo>
                    <a:lnTo>
                      <a:pt x="607" y="1423"/>
                    </a:lnTo>
                    <a:lnTo>
                      <a:pt x="566" y="1382"/>
                    </a:lnTo>
                    <a:lnTo>
                      <a:pt x="566" y="1235"/>
                    </a:lnTo>
                    <a:lnTo>
                      <a:pt x="503" y="1214"/>
                    </a:lnTo>
                    <a:lnTo>
                      <a:pt x="503" y="1110"/>
                    </a:lnTo>
                    <a:lnTo>
                      <a:pt x="461" y="1130"/>
                    </a:lnTo>
                    <a:lnTo>
                      <a:pt x="294" y="1130"/>
                    </a:lnTo>
                    <a:lnTo>
                      <a:pt x="273" y="1214"/>
                    </a:lnTo>
                    <a:lnTo>
                      <a:pt x="335" y="1256"/>
                    </a:lnTo>
                    <a:lnTo>
                      <a:pt x="252" y="1298"/>
                    </a:lnTo>
                    <a:lnTo>
                      <a:pt x="168" y="1235"/>
                    </a:lnTo>
                    <a:lnTo>
                      <a:pt x="84" y="1298"/>
                    </a:lnTo>
                    <a:lnTo>
                      <a:pt x="1" y="1256"/>
                    </a:lnTo>
                    <a:lnTo>
                      <a:pt x="1" y="1402"/>
                    </a:lnTo>
                    <a:lnTo>
                      <a:pt x="63" y="1444"/>
                    </a:lnTo>
                    <a:lnTo>
                      <a:pt x="147" y="1444"/>
                    </a:lnTo>
                    <a:lnTo>
                      <a:pt x="189" y="1465"/>
                    </a:lnTo>
                    <a:lnTo>
                      <a:pt x="252" y="1444"/>
                    </a:lnTo>
                    <a:lnTo>
                      <a:pt x="356" y="1444"/>
                    </a:lnTo>
                    <a:lnTo>
                      <a:pt x="419" y="1465"/>
                    </a:lnTo>
                    <a:lnTo>
                      <a:pt x="503" y="1444"/>
                    </a:lnTo>
                    <a:lnTo>
                      <a:pt x="628" y="1507"/>
                    </a:lnTo>
                    <a:lnTo>
                      <a:pt x="796" y="1465"/>
                    </a:lnTo>
                    <a:lnTo>
                      <a:pt x="879" y="1528"/>
                    </a:lnTo>
                    <a:lnTo>
                      <a:pt x="984" y="1528"/>
                    </a:lnTo>
                    <a:lnTo>
                      <a:pt x="1444" y="1612"/>
                    </a:lnTo>
                    <a:lnTo>
                      <a:pt x="1507" y="1654"/>
                    </a:lnTo>
                    <a:lnTo>
                      <a:pt x="1423" y="1695"/>
                    </a:lnTo>
                    <a:lnTo>
                      <a:pt x="1298" y="1674"/>
                    </a:lnTo>
                    <a:lnTo>
                      <a:pt x="1151" y="1674"/>
                    </a:lnTo>
                    <a:lnTo>
                      <a:pt x="1047" y="1737"/>
                    </a:lnTo>
                    <a:lnTo>
                      <a:pt x="879" y="1758"/>
                    </a:lnTo>
                    <a:lnTo>
                      <a:pt x="921" y="1758"/>
                    </a:lnTo>
                    <a:lnTo>
                      <a:pt x="984" y="1800"/>
                    </a:lnTo>
                    <a:lnTo>
                      <a:pt x="921" y="1842"/>
                    </a:lnTo>
                    <a:lnTo>
                      <a:pt x="754" y="1779"/>
                    </a:lnTo>
                    <a:lnTo>
                      <a:pt x="670" y="1758"/>
                    </a:lnTo>
                    <a:lnTo>
                      <a:pt x="587" y="1800"/>
                    </a:lnTo>
                    <a:lnTo>
                      <a:pt x="607" y="1863"/>
                    </a:lnTo>
                    <a:lnTo>
                      <a:pt x="587" y="1905"/>
                    </a:lnTo>
                    <a:lnTo>
                      <a:pt x="524" y="1863"/>
                    </a:lnTo>
                    <a:lnTo>
                      <a:pt x="482" y="1863"/>
                    </a:lnTo>
                    <a:lnTo>
                      <a:pt x="503" y="1905"/>
                    </a:lnTo>
                    <a:lnTo>
                      <a:pt x="503" y="1967"/>
                    </a:lnTo>
                    <a:lnTo>
                      <a:pt x="566" y="2009"/>
                    </a:lnTo>
                    <a:lnTo>
                      <a:pt x="649" y="2051"/>
                    </a:lnTo>
                    <a:lnTo>
                      <a:pt x="607" y="2114"/>
                    </a:lnTo>
                    <a:lnTo>
                      <a:pt x="670" y="2198"/>
                    </a:lnTo>
                    <a:lnTo>
                      <a:pt x="607" y="2198"/>
                    </a:lnTo>
                    <a:lnTo>
                      <a:pt x="566" y="2114"/>
                    </a:lnTo>
                    <a:lnTo>
                      <a:pt x="503" y="2114"/>
                    </a:lnTo>
                    <a:lnTo>
                      <a:pt x="461" y="2218"/>
                    </a:lnTo>
                    <a:lnTo>
                      <a:pt x="461" y="2281"/>
                    </a:lnTo>
                    <a:lnTo>
                      <a:pt x="440" y="2323"/>
                    </a:lnTo>
                    <a:lnTo>
                      <a:pt x="440" y="2428"/>
                    </a:lnTo>
                    <a:lnTo>
                      <a:pt x="503" y="2491"/>
                    </a:lnTo>
                    <a:lnTo>
                      <a:pt x="607" y="2491"/>
                    </a:lnTo>
                    <a:lnTo>
                      <a:pt x="670" y="2532"/>
                    </a:lnTo>
                    <a:lnTo>
                      <a:pt x="712" y="2532"/>
                    </a:lnTo>
                    <a:lnTo>
                      <a:pt x="775" y="2470"/>
                    </a:lnTo>
                    <a:lnTo>
                      <a:pt x="900" y="2407"/>
                    </a:lnTo>
                    <a:lnTo>
                      <a:pt x="817" y="2511"/>
                    </a:lnTo>
                    <a:lnTo>
                      <a:pt x="859" y="2595"/>
                    </a:lnTo>
                    <a:lnTo>
                      <a:pt x="921" y="2595"/>
                    </a:lnTo>
                    <a:lnTo>
                      <a:pt x="1005" y="2511"/>
                    </a:lnTo>
                    <a:lnTo>
                      <a:pt x="1026" y="2574"/>
                    </a:lnTo>
                    <a:lnTo>
                      <a:pt x="1068" y="2679"/>
                    </a:lnTo>
                    <a:lnTo>
                      <a:pt x="1382" y="2700"/>
                    </a:lnTo>
                    <a:lnTo>
                      <a:pt x="1444" y="2595"/>
                    </a:lnTo>
                    <a:lnTo>
                      <a:pt x="1423" y="2511"/>
                    </a:lnTo>
                    <a:lnTo>
                      <a:pt x="1444" y="2407"/>
                    </a:lnTo>
                    <a:lnTo>
                      <a:pt x="1507" y="2365"/>
                    </a:lnTo>
                    <a:lnTo>
                      <a:pt x="1528" y="2407"/>
                    </a:lnTo>
                    <a:lnTo>
                      <a:pt x="1528" y="2511"/>
                    </a:lnTo>
                    <a:lnTo>
                      <a:pt x="1570" y="2616"/>
                    </a:lnTo>
                    <a:lnTo>
                      <a:pt x="1612" y="2574"/>
                    </a:lnTo>
                    <a:lnTo>
                      <a:pt x="1612" y="2470"/>
                    </a:lnTo>
                    <a:lnTo>
                      <a:pt x="1612" y="2407"/>
                    </a:lnTo>
                    <a:lnTo>
                      <a:pt x="1654" y="2323"/>
                    </a:lnTo>
                    <a:lnTo>
                      <a:pt x="1675" y="2281"/>
                    </a:lnTo>
                    <a:lnTo>
                      <a:pt x="1570" y="2302"/>
                    </a:lnTo>
                    <a:lnTo>
                      <a:pt x="1486" y="2344"/>
                    </a:lnTo>
                    <a:lnTo>
                      <a:pt x="1528" y="2239"/>
                    </a:lnTo>
                    <a:lnTo>
                      <a:pt x="1633" y="2198"/>
                    </a:lnTo>
                    <a:lnTo>
                      <a:pt x="1695" y="2135"/>
                    </a:lnTo>
                    <a:lnTo>
                      <a:pt x="1758" y="2072"/>
                    </a:lnTo>
                    <a:lnTo>
                      <a:pt x="1758" y="1988"/>
                    </a:lnTo>
                    <a:lnTo>
                      <a:pt x="1821" y="1967"/>
                    </a:lnTo>
                    <a:lnTo>
                      <a:pt x="1905" y="1988"/>
                    </a:lnTo>
                    <a:lnTo>
                      <a:pt x="1905" y="2072"/>
                    </a:lnTo>
                    <a:lnTo>
                      <a:pt x="1905" y="2156"/>
                    </a:lnTo>
                    <a:lnTo>
                      <a:pt x="1947" y="2093"/>
                    </a:lnTo>
                    <a:lnTo>
                      <a:pt x="2072" y="1926"/>
                    </a:lnTo>
                    <a:lnTo>
                      <a:pt x="2072" y="1863"/>
                    </a:lnTo>
                    <a:lnTo>
                      <a:pt x="1947" y="1779"/>
                    </a:lnTo>
                    <a:lnTo>
                      <a:pt x="1947" y="1737"/>
                    </a:lnTo>
                    <a:lnTo>
                      <a:pt x="1988" y="1674"/>
                    </a:lnTo>
                    <a:lnTo>
                      <a:pt x="2051" y="1716"/>
                    </a:lnTo>
                    <a:lnTo>
                      <a:pt x="2135" y="1716"/>
                    </a:lnTo>
                    <a:lnTo>
                      <a:pt x="2156" y="1612"/>
                    </a:lnTo>
                    <a:lnTo>
                      <a:pt x="2156" y="1549"/>
                    </a:lnTo>
                    <a:lnTo>
                      <a:pt x="2260" y="1423"/>
                    </a:lnTo>
                    <a:lnTo>
                      <a:pt x="2281" y="1340"/>
                    </a:lnTo>
                    <a:lnTo>
                      <a:pt x="2407" y="1214"/>
                    </a:lnTo>
                    <a:lnTo>
                      <a:pt x="2511" y="1151"/>
                    </a:lnTo>
                    <a:lnTo>
                      <a:pt x="2553" y="1089"/>
                    </a:lnTo>
                    <a:lnTo>
                      <a:pt x="2511" y="942"/>
                    </a:lnTo>
                    <a:lnTo>
                      <a:pt x="2616" y="775"/>
                    </a:lnTo>
                    <a:lnTo>
                      <a:pt x="2742" y="691"/>
                    </a:lnTo>
                    <a:lnTo>
                      <a:pt x="2763" y="586"/>
                    </a:lnTo>
                    <a:lnTo>
                      <a:pt x="2700" y="482"/>
                    </a:lnTo>
                    <a:lnTo>
                      <a:pt x="2595" y="461"/>
                    </a:lnTo>
                    <a:lnTo>
                      <a:pt x="2553" y="356"/>
                    </a:lnTo>
                    <a:lnTo>
                      <a:pt x="2595" y="356"/>
                    </a:lnTo>
                    <a:lnTo>
                      <a:pt x="2616" y="294"/>
                    </a:lnTo>
                    <a:lnTo>
                      <a:pt x="2595" y="252"/>
                    </a:lnTo>
                    <a:lnTo>
                      <a:pt x="2616" y="168"/>
                    </a:lnTo>
                    <a:lnTo>
                      <a:pt x="2595" y="84"/>
                    </a:lnTo>
                    <a:lnTo>
                      <a:pt x="2511" y="84"/>
                    </a:lnTo>
                    <a:lnTo>
                      <a:pt x="2553" y="147"/>
                    </a:lnTo>
                    <a:lnTo>
                      <a:pt x="2553" y="252"/>
                    </a:lnTo>
                    <a:lnTo>
                      <a:pt x="2470" y="273"/>
                    </a:lnTo>
                    <a:lnTo>
                      <a:pt x="2386" y="189"/>
                    </a:lnTo>
                    <a:lnTo>
                      <a:pt x="2302" y="273"/>
                    </a:lnTo>
                    <a:lnTo>
                      <a:pt x="2302" y="461"/>
                    </a:lnTo>
                    <a:lnTo>
                      <a:pt x="2260" y="503"/>
                    </a:lnTo>
                    <a:lnTo>
                      <a:pt x="2198" y="503"/>
                    </a:lnTo>
                    <a:lnTo>
                      <a:pt x="2156" y="566"/>
                    </a:lnTo>
                    <a:lnTo>
                      <a:pt x="2093" y="566"/>
                    </a:lnTo>
                    <a:lnTo>
                      <a:pt x="2093" y="482"/>
                    </a:lnTo>
                    <a:lnTo>
                      <a:pt x="2177" y="398"/>
                    </a:lnTo>
                    <a:lnTo>
                      <a:pt x="2219" y="168"/>
                    </a:lnTo>
                    <a:lnTo>
                      <a:pt x="2156" y="105"/>
                    </a:lnTo>
                    <a:lnTo>
                      <a:pt x="2072" y="126"/>
                    </a:lnTo>
                    <a:lnTo>
                      <a:pt x="1988" y="84"/>
                    </a:lnTo>
                    <a:lnTo>
                      <a:pt x="1967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3" name="Google Shape;2943;p60"/>
              <p:cNvSpPr/>
              <p:nvPr/>
            </p:nvSpPr>
            <p:spPr>
              <a:xfrm>
                <a:off x="2686125" y="1510800"/>
                <a:ext cx="62275" cy="87900"/>
              </a:xfrm>
              <a:custGeom>
                <a:rect b="b" l="l" r="r" t="t"/>
                <a:pathLst>
                  <a:path extrusionOk="0" h="3516" w="2491">
                    <a:moveTo>
                      <a:pt x="1026" y="0"/>
                    </a:moveTo>
                    <a:lnTo>
                      <a:pt x="921" y="63"/>
                    </a:lnTo>
                    <a:lnTo>
                      <a:pt x="879" y="147"/>
                    </a:lnTo>
                    <a:lnTo>
                      <a:pt x="754" y="230"/>
                    </a:lnTo>
                    <a:lnTo>
                      <a:pt x="733" y="335"/>
                    </a:lnTo>
                    <a:lnTo>
                      <a:pt x="607" y="481"/>
                    </a:lnTo>
                    <a:lnTo>
                      <a:pt x="607" y="586"/>
                    </a:lnTo>
                    <a:lnTo>
                      <a:pt x="712" y="649"/>
                    </a:lnTo>
                    <a:lnTo>
                      <a:pt x="754" y="586"/>
                    </a:lnTo>
                    <a:lnTo>
                      <a:pt x="879" y="565"/>
                    </a:lnTo>
                    <a:lnTo>
                      <a:pt x="921" y="628"/>
                    </a:lnTo>
                    <a:lnTo>
                      <a:pt x="775" y="753"/>
                    </a:lnTo>
                    <a:lnTo>
                      <a:pt x="649" y="837"/>
                    </a:lnTo>
                    <a:lnTo>
                      <a:pt x="545" y="984"/>
                    </a:lnTo>
                    <a:lnTo>
                      <a:pt x="545" y="1046"/>
                    </a:lnTo>
                    <a:lnTo>
                      <a:pt x="712" y="963"/>
                    </a:lnTo>
                    <a:lnTo>
                      <a:pt x="858" y="837"/>
                    </a:lnTo>
                    <a:lnTo>
                      <a:pt x="942" y="837"/>
                    </a:lnTo>
                    <a:lnTo>
                      <a:pt x="1026" y="774"/>
                    </a:lnTo>
                    <a:lnTo>
                      <a:pt x="1068" y="858"/>
                    </a:lnTo>
                    <a:lnTo>
                      <a:pt x="1047" y="984"/>
                    </a:lnTo>
                    <a:lnTo>
                      <a:pt x="963" y="984"/>
                    </a:lnTo>
                    <a:lnTo>
                      <a:pt x="838" y="1109"/>
                    </a:lnTo>
                    <a:lnTo>
                      <a:pt x="775" y="1193"/>
                    </a:lnTo>
                    <a:lnTo>
                      <a:pt x="838" y="1276"/>
                    </a:lnTo>
                    <a:lnTo>
                      <a:pt x="984" y="1256"/>
                    </a:lnTo>
                    <a:lnTo>
                      <a:pt x="1089" y="1297"/>
                    </a:lnTo>
                    <a:lnTo>
                      <a:pt x="963" y="1381"/>
                    </a:lnTo>
                    <a:lnTo>
                      <a:pt x="817" y="1465"/>
                    </a:lnTo>
                    <a:lnTo>
                      <a:pt x="712" y="1402"/>
                    </a:lnTo>
                    <a:lnTo>
                      <a:pt x="712" y="1486"/>
                    </a:lnTo>
                    <a:lnTo>
                      <a:pt x="838" y="1528"/>
                    </a:lnTo>
                    <a:lnTo>
                      <a:pt x="838" y="1590"/>
                    </a:lnTo>
                    <a:lnTo>
                      <a:pt x="649" y="1779"/>
                    </a:lnTo>
                    <a:lnTo>
                      <a:pt x="607" y="1779"/>
                    </a:lnTo>
                    <a:lnTo>
                      <a:pt x="545" y="1611"/>
                    </a:lnTo>
                    <a:lnTo>
                      <a:pt x="440" y="1569"/>
                    </a:lnTo>
                    <a:lnTo>
                      <a:pt x="335" y="1423"/>
                    </a:lnTo>
                    <a:lnTo>
                      <a:pt x="126" y="1528"/>
                    </a:lnTo>
                    <a:lnTo>
                      <a:pt x="126" y="1590"/>
                    </a:lnTo>
                    <a:lnTo>
                      <a:pt x="1" y="1800"/>
                    </a:lnTo>
                    <a:lnTo>
                      <a:pt x="105" y="1925"/>
                    </a:lnTo>
                    <a:lnTo>
                      <a:pt x="105" y="2051"/>
                    </a:lnTo>
                    <a:lnTo>
                      <a:pt x="189" y="2093"/>
                    </a:lnTo>
                    <a:lnTo>
                      <a:pt x="294" y="2009"/>
                    </a:lnTo>
                    <a:lnTo>
                      <a:pt x="356" y="2009"/>
                    </a:lnTo>
                    <a:lnTo>
                      <a:pt x="545" y="2051"/>
                    </a:lnTo>
                    <a:lnTo>
                      <a:pt x="733" y="2051"/>
                    </a:lnTo>
                    <a:lnTo>
                      <a:pt x="754" y="2113"/>
                    </a:lnTo>
                    <a:lnTo>
                      <a:pt x="942" y="2051"/>
                    </a:lnTo>
                    <a:lnTo>
                      <a:pt x="942" y="2134"/>
                    </a:lnTo>
                    <a:lnTo>
                      <a:pt x="838" y="2155"/>
                    </a:lnTo>
                    <a:lnTo>
                      <a:pt x="775" y="2239"/>
                    </a:lnTo>
                    <a:lnTo>
                      <a:pt x="817" y="2344"/>
                    </a:lnTo>
                    <a:lnTo>
                      <a:pt x="963" y="2323"/>
                    </a:lnTo>
                    <a:lnTo>
                      <a:pt x="1089" y="2427"/>
                    </a:lnTo>
                    <a:lnTo>
                      <a:pt x="1172" y="2616"/>
                    </a:lnTo>
                    <a:lnTo>
                      <a:pt x="1256" y="2616"/>
                    </a:lnTo>
                    <a:lnTo>
                      <a:pt x="1298" y="2657"/>
                    </a:lnTo>
                    <a:lnTo>
                      <a:pt x="1256" y="2741"/>
                    </a:lnTo>
                    <a:lnTo>
                      <a:pt x="1256" y="2867"/>
                    </a:lnTo>
                    <a:lnTo>
                      <a:pt x="1068" y="3201"/>
                    </a:lnTo>
                    <a:lnTo>
                      <a:pt x="1130" y="3390"/>
                    </a:lnTo>
                    <a:lnTo>
                      <a:pt x="1172" y="3494"/>
                    </a:lnTo>
                    <a:lnTo>
                      <a:pt x="1256" y="3494"/>
                    </a:lnTo>
                    <a:lnTo>
                      <a:pt x="1361" y="3473"/>
                    </a:lnTo>
                    <a:lnTo>
                      <a:pt x="1403" y="3515"/>
                    </a:lnTo>
                    <a:lnTo>
                      <a:pt x="1486" y="3515"/>
                    </a:lnTo>
                    <a:lnTo>
                      <a:pt x="1654" y="3411"/>
                    </a:lnTo>
                    <a:lnTo>
                      <a:pt x="1654" y="3348"/>
                    </a:lnTo>
                    <a:lnTo>
                      <a:pt x="1758" y="3285"/>
                    </a:lnTo>
                    <a:lnTo>
                      <a:pt x="1821" y="3160"/>
                    </a:lnTo>
                    <a:lnTo>
                      <a:pt x="1863" y="3034"/>
                    </a:lnTo>
                    <a:lnTo>
                      <a:pt x="1884" y="2846"/>
                    </a:lnTo>
                    <a:lnTo>
                      <a:pt x="1988" y="2678"/>
                    </a:lnTo>
                    <a:lnTo>
                      <a:pt x="1905" y="2657"/>
                    </a:lnTo>
                    <a:lnTo>
                      <a:pt x="1905" y="2574"/>
                    </a:lnTo>
                    <a:lnTo>
                      <a:pt x="1988" y="2532"/>
                    </a:lnTo>
                    <a:lnTo>
                      <a:pt x="2072" y="2365"/>
                    </a:lnTo>
                    <a:lnTo>
                      <a:pt x="2135" y="2365"/>
                    </a:lnTo>
                    <a:lnTo>
                      <a:pt x="2219" y="2260"/>
                    </a:lnTo>
                    <a:lnTo>
                      <a:pt x="2344" y="2197"/>
                    </a:lnTo>
                    <a:lnTo>
                      <a:pt x="2386" y="2030"/>
                    </a:lnTo>
                    <a:lnTo>
                      <a:pt x="2386" y="1925"/>
                    </a:lnTo>
                    <a:lnTo>
                      <a:pt x="2491" y="1841"/>
                    </a:lnTo>
                    <a:lnTo>
                      <a:pt x="2491" y="1800"/>
                    </a:lnTo>
                    <a:lnTo>
                      <a:pt x="2428" y="1695"/>
                    </a:lnTo>
                    <a:lnTo>
                      <a:pt x="2407" y="1569"/>
                    </a:lnTo>
                    <a:lnTo>
                      <a:pt x="2344" y="1569"/>
                    </a:lnTo>
                    <a:lnTo>
                      <a:pt x="2239" y="1507"/>
                    </a:lnTo>
                    <a:lnTo>
                      <a:pt x="2114" y="1507"/>
                    </a:lnTo>
                    <a:lnTo>
                      <a:pt x="2093" y="1465"/>
                    </a:lnTo>
                    <a:lnTo>
                      <a:pt x="2135" y="1360"/>
                    </a:lnTo>
                    <a:lnTo>
                      <a:pt x="2302" y="1276"/>
                    </a:lnTo>
                    <a:lnTo>
                      <a:pt x="2302" y="1193"/>
                    </a:lnTo>
                    <a:lnTo>
                      <a:pt x="2239" y="1109"/>
                    </a:lnTo>
                    <a:lnTo>
                      <a:pt x="2239" y="984"/>
                    </a:lnTo>
                    <a:lnTo>
                      <a:pt x="2281" y="879"/>
                    </a:lnTo>
                    <a:lnTo>
                      <a:pt x="2177" y="774"/>
                    </a:lnTo>
                    <a:lnTo>
                      <a:pt x="2093" y="774"/>
                    </a:lnTo>
                    <a:lnTo>
                      <a:pt x="1967" y="858"/>
                    </a:lnTo>
                    <a:lnTo>
                      <a:pt x="1779" y="900"/>
                    </a:lnTo>
                    <a:lnTo>
                      <a:pt x="1758" y="984"/>
                    </a:lnTo>
                    <a:lnTo>
                      <a:pt x="1675" y="1088"/>
                    </a:lnTo>
                    <a:lnTo>
                      <a:pt x="1591" y="1067"/>
                    </a:lnTo>
                    <a:lnTo>
                      <a:pt x="1570" y="963"/>
                    </a:lnTo>
                    <a:lnTo>
                      <a:pt x="1695" y="900"/>
                    </a:lnTo>
                    <a:lnTo>
                      <a:pt x="1758" y="837"/>
                    </a:lnTo>
                    <a:lnTo>
                      <a:pt x="1758" y="670"/>
                    </a:lnTo>
                    <a:lnTo>
                      <a:pt x="1800" y="460"/>
                    </a:lnTo>
                    <a:lnTo>
                      <a:pt x="1758" y="356"/>
                    </a:lnTo>
                    <a:lnTo>
                      <a:pt x="1695" y="272"/>
                    </a:lnTo>
                    <a:lnTo>
                      <a:pt x="1654" y="168"/>
                    </a:lnTo>
                    <a:lnTo>
                      <a:pt x="1507" y="105"/>
                    </a:lnTo>
                    <a:lnTo>
                      <a:pt x="1403" y="147"/>
                    </a:lnTo>
                    <a:lnTo>
                      <a:pt x="1277" y="105"/>
                    </a:lnTo>
                    <a:lnTo>
                      <a:pt x="1130" y="230"/>
                    </a:lnTo>
                    <a:lnTo>
                      <a:pt x="1047" y="209"/>
                    </a:lnTo>
                    <a:lnTo>
                      <a:pt x="1047" y="21"/>
                    </a:lnTo>
                    <a:lnTo>
                      <a:pt x="102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4" name="Google Shape;2944;p60"/>
              <p:cNvSpPr/>
              <p:nvPr/>
            </p:nvSpPr>
            <p:spPr>
              <a:xfrm>
                <a:off x="2799125" y="1455875"/>
                <a:ext cx="96775" cy="158525"/>
              </a:xfrm>
              <a:custGeom>
                <a:rect b="b" l="l" r="r" t="t"/>
                <a:pathLst>
                  <a:path extrusionOk="0" h="6341" w="3871">
                    <a:moveTo>
                      <a:pt x="2385" y="0"/>
                    </a:moveTo>
                    <a:lnTo>
                      <a:pt x="2385" y="126"/>
                    </a:lnTo>
                    <a:lnTo>
                      <a:pt x="2302" y="272"/>
                    </a:lnTo>
                    <a:lnTo>
                      <a:pt x="2385" y="356"/>
                    </a:lnTo>
                    <a:lnTo>
                      <a:pt x="2490" y="356"/>
                    </a:lnTo>
                    <a:lnTo>
                      <a:pt x="2595" y="314"/>
                    </a:lnTo>
                    <a:lnTo>
                      <a:pt x="2741" y="377"/>
                    </a:lnTo>
                    <a:lnTo>
                      <a:pt x="2783" y="460"/>
                    </a:lnTo>
                    <a:lnTo>
                      <a:pt x="2888" y="481"/>
                    </a:lnTo>
                    <a:lnTo>
                      <a:pt x="2888" y="565"/>
                    </a:lnTo>
                    <a:lnTo>
                      <a:pt x="2699" y="733"/>
                    </a:lnTo>
                    <a:lnTo>
                      <a:pt x="2616" y="733"/>
                    </a:lnTo>
                    <a:lnTo>
                      <a:pt x="2490" y="649"/>
                    </a:lnTo>
                    <a:lnTo>
                      <a:pt x="2385" y="649"/>
                    </a:lnTo>
                    <a:lnTo>
                      <a:pt x="2281" y="628"/>
                    </a:lnTo>
                    <a:lnTo>
                      <a:pt x="2281" y="628"/>
                    </a:lnTo>
                    <a:lnTo>
                      <a:pt x="2323" y="733"/>
                    </a:lnTo>
                    <a:lnTo>
                      <a:pt x="2406" y="753"/>
                    </a:lnTo>
                    <a:lnTo>
                      <a:pt x="2323" y="837"/>
                    </a:lnTo>
                    <a:lnTo>
                      <a:pt x="2218" y="858"/>
                    </a:lnTo>
                    <a:lnTo>
                      <a:pt x="2072" y="691"/>
                    </a:lnTo>
                    <a:lnTo>
                      <a:pt x="1904" y="774"/>
                    </a:lnTo>
                    <a:lnTo>
                      <a:pt x="1862" y="942"/>
                    </a:lnTo>
                    <a:lnTo>
                      <a:pt x="1779" y="1005"/>
                    </a:lnTo>
                    <a:lnTo>
                      <a:pt x="1779" y="1088"/>
                    </a:lnTo>
                    <a:lnTo>
                      <a:pt x="1883" y="1109"/>
                    </a:lnTo>
                    <a:lnTo>
                      <a:pt x="1904" y="1256"/>
                    </a:lnTo>
                    <a:lnTo>
                      <a:pt x="2051" y="1318"/>
                    </a:lnTo>
                    <a:lnTo>
                      <a:pt x="2051" y="1381"/>
                    </a:lnTo>
                    <a:lnTo>
                      <a:pt x="1946" y="1381"/>
                    </a:lnTo>
                    <a:lnTo>
                      <a:pt x="1946" y="1465"/>
                    </a:lnTo>
                    <a:lnTo>
                      <a:pt x="1988" y="1528"/>
                    </a:lnTo>
                    <a:lnTo>
                      <a:pt x="1988" y="1611"/>
                    </a:lnTo>
                    <a:lnTo>
                      <a:pt x="1904" y="1590"/>
                    </a:lnTo>
                    <a:lnTo>
                      <a:pt x="1841" y="1528"/>
                    </a:lnTo>
                    <a:lnTo>
                      <a:pt x="1695" y="1507"/>
                    </a:lnTo>
                    <a:lnTo>
                      <a:pt x="1590" y="1423"/>
                    </a:lnTo>
                    <a:lnTo>
                      <a:pt x="1528" y="1402"/>
                    </a:lnTo>
                    <a:lnTo>
                      <a:pt x="1423" y="1486"/>
                    </a:lnTo>
                    <a:lnTo>
                      <a:pt x="1381" y="1569"/>
                    </a:lnTo>
                    <a:lnTo>
                      <a:pt x="1465" y="1674"/>
                    </a:lnTo>
                    <a:lnTo>
                      <a:pt x="1423" y="1779"/>
                    </a:lnTo>
                    <a:lnTo>
                      <a:pt x="1360" y="1737"/>
                    </a:lnTo>
                    <a:lnTo>
                      <a:pt x="1360" y="1674"/>
                    </a:lnTo>
                    <a:lnTo>
                      <a:pt x="1276" y="1611"/>
                    </a:lnTo>
                    <a:lnTo>
                      <a:pt x="1151" y="1569"/>
                    </a:lnTo>
                    <a:lnTo>
                      <a:pt x="1109" y="1569"/>
                    </a:lnTo>
                    <a:lnTo>
                      <a:pt x="1025" y="1486"/>
                    </a:lnTo>
                    <a:lnTo>
                      <a:pt x="942" y="1465"/>
                    </a:lnTo>
                    <a:lnTo>
                      <a:pt x="921" y="1528"/>
                    </a:lnTo>
                    <a:lnTo>
                      <a:pt x="963" y="1674"/>
                    </a:lnTo>
                    <a:lnTo>
                      <a:pt x="963" y="1800"/>
                    </a:lnTo>
                    <a:lnTo>
                      <a:pt x="1004" y="1946"/>
                    </a:lnTo>
                    <a:lnTo>
                      <a:pt x="1109" y="2009"/>
                    </a:lnTo>
                    <a:lnTo>
                      <a:pt x="1235" y="2030"/>
                    </a:lnTo>
                    <a:lnTo>
                      <a:pt x="1276" y="2093"/>
                    </a:lnTo>
                    <a:lnTo>
                      <a:pt x="1256" y="2113"/>
                    </a:lnTo>
                    <a:lnTo>
                      <a:pt x="1130" y="2113"/>
                    </a:lnTo>
                    <a:lnTo>
                      <a:pt x="1256" y="2197"/>
                    </a:lnTo>
                    <a:lnTo>
                      <a:pt x="1318" y="2260"/>
                    </a:lnTo>
                    <a:lnTo>
                      <a:pt x="1423" y="2344"/>
                    </a:lnTo>
                    <a:lnTo>
                      <a:pt x="1548" y="2344"/>
                    </a:lnTo>
                    <a:lnTo>
                      <a:pt x="1632" y="2260"/>
                    </a:lnTo>
                    <a:lnTo>
                      <a:pt x="1674" y="2260"/>
                    </a:lnTo>
                    <a:lnTo>
                      <a:pt x="1674" y="2344"/>
                    </a:lnTo>
                    <a:lnTo>
                      <a:pt x="1590" y="2427"/>
                    </a:lnTo>
                    <a:lnTo>
                      <a:pt x="1548" y="2616"/>
                    </a:lnTo>
                    <a:lnTo>
                      <a:pt x="1486" y="2616"/>
                    </a:lnTo>
                    <a:lnTo>
                      <a:pt x="1339" y="2469"/>
                    </a:lnTo>
                    <a:lnTo>
                      <a:pt x="1025" y="2427"/>
                    </a:lnTo>
                    <a:lnTo>
                      <a:pt x="921" y="2260"/>
                    </a:lnTo>
                    <a:lnTo>
                      <a:pt x="837" y="2239"/>
                    </a:lnTo>
                    <a:lnTo>
                      <a:pt x="795" y="2155"/>
                    </a:lnTo>
                    <a:lnTo>
                      <a:pt x="753" y="2155"/>
                    </a:lnTo>
                    <a:lnTo>
                      <a:pt x="712" y="2302"/>
                    </a:lnTo>
                    <a:lnTo>
                      <a:pt x="712" y="2344"/>
                    </a:lnTo>
                    <a:lnTo>
                      <a:pt x="649" y="2406"/>
                    </a:lnTo>
                    <a:lnTo>
                      <a:pt x="712" y="2574"/>
                    </a:lnTo>
                    <a:lnTo>
                      <a:pt x="628" y="2637"/>
                    </a:lnTo>
                    <a:lnTo>
                      <a:pt x="544" y="2616"/>
                    </a:lnTo>
                    <a:lnTo>
                      <a:pt x="544" y="2762"/>
                    </a:lnTo>
                    <a:lnTo>
                      <a:pt x="502" y="2783"/>
                    </a:lnTo>
                    <a:lnTo>
                      <a:pt x="502" y="3034"/>
                    </a:lnTo>
                    <a:lnTo>
                      <a:pt x="586" y="3097"/>
                    </a:lnTo>
                    <a:lnTo>
                      <a:pt x="732" y="3097"/>
                    </a:lnTo>
                    <a:lnTo>
                      <a:pt x="837" y="3160"/>
                    </a:lnTo>
                    <a:lnTo>
                      <a:pt x="942" y="3139"/>
                    </a:lnTo>
                    <a:lnTo>
                      <a:pt x="942" y="3181"/>
                    </a:lnTo>
                    <a:lnTo>
                      <a:pt x="858" y="3243"/>
                    </a:lnTo>
                    <a:lnTo>
                      <a:pt x="753" y="3181"/>
                    </a:lnTo>
                    <a:lnTo>
                      <a:pt x="586" y="3181"/>
                    </a:lnTo>
                    <a:lnTo>
                      <a:pt x="523" y="3160"/>
                    </a:lnTo>
                    <a:lnTo>
                      <a:pt x="419" y="3181"/>
                    </a:lnTo>
                    <a:lnTo>
                      <a:pt x="272" y="3369"/>
                    </a:lnTo>
                    <a:lnTo>
                      <a:pt x="230" y="3473"/>
                    </a:lnTo>
                    <a:lnTo>
                      <a:pt x="314" y="3557"/>
                    </a:lnTo>
                    <a:lnTo>
                      <a:pt x="293" y="3599"/>
                    </a:lnTo>
                    <a:lnTo>
                      <a:pt x="209" y="3620"/>
                    </a:lnTo>
                    <a:lnTo>
                      <a:pt x="209" y="3725"/>
                    </a:lnTo>
                    <a:lnTo>
                      <a:pt x="293" y="3787"/>
                    </a:lnTo>
                    <a:lnTo>
                      <a:pt x="335" y="3725"/>
                    </a:lnTo>
                    <a:lnTo>
                      <a:pt x="502" y="3725"/>
                    </a:lnTo>
                    <a:lnTo>
                      <a:pt x="586" y="3662"/>
                    </a:lnTo>
                    <a:lnTo>
                      <a:pt x="628" y="3704"/>
                    </a:lnTo>
                    <a:lnTo>
                      <a:pt x="628" y="3787"/>
                    </a:lnTo>
                    <a:lnTo>
                      <a:pt x="523" y="3808"/>
                    </a:lnTo>
                    <a:lnTo>
                      <a:pt x="440" y="3913"/>
                    </a:lnTo>
                    <a:lnTo>
                      <a:pt x="502" y="3976"/>
                    </a:lnTo>
                    <a:lnTo>
                      <a:pt x="586" y="3976"/>
                    </a:lnTo>
                    <a:lnTo>
                      <a:pt x="691" y="3892"/>
                    </a:lnTo>
                    <a:lnTo>
                      <a:pt x="753" y="3892"/>
                    </a:lnTo>
                    <a:lnTo>
                      <a:pt x="858" y="3808"/>
                    </a:lnTo>
                    <a:lnTo>
                      <a:pt x="858" y="3871"/>
                    </a:lnTo>
                    <a:lnTo>
                      <a:pt x="816" y="3934"/>
                    </a:lnTo>
                    <a:lnTo>
                      <a:pt x="858" y="3976"/>
                    </a:lnTo>
                    <a:lnTo>
                      <a:pt x="1046" y="3976"/>
                    </a:lnTo>
                    <a:lnTo>
                      <a:pt x="1067" y="4018"/>
                    </a:lnTo>
                    <a:lnTo>
                      <a:pt x="963" y="4038"/>
                    </a:lnTo>
                    <a:lnTo>
                      <a:pt x="963" y="4122"/>
                    </a:lnTo>
                    <a:lnTo>
                      <a:pt x="1067" y="4143"/>
                    </a:lnTo>
                    <a:lnTo>
                      <a:pt x="1172" y="4122"/>
                    </a:lnTo>
                    <a:lnTo>
                      <a:pt x="1318" y="4206"/>
                    </a:lnTo>
                    <a:lnTo>
                      <a:pt x="1590" y="4290"/>
                    </a:lnTo>
                    <a:lnTo>
                      <a:pt x="1632" y="4331"/>
                    </a:lnTo>
                    <a:lnTo>
                      <a:pt x="1381" y="4310"/>
                    </a:lnTo>
                    <a:lnTo>
                      <a:pt x="1276" y="4331"/>
                    </a:lnTo>
                    <a:lnTo>
                      <a:pt x="1130" y="4227"/>
                    </a:lnTo>
                    <a:lnTo>
                      <a:pt x="963" y="4290"/>
                    </a:lnTo>
                    <a:lnTo>
                      <a:pt x="963" y="4352"/>
                    </a:lnTo>
                    <a:lnTo>
                      <a:pt x="1130" y="4415"/>
                    </a:lnTo>
                    <a:lnTo>
                      <a:pt x="1339" y="4436"/>
                    </a:lnTo>
                    <a:lnTo>
                      <a:pt x="1569" y="4436"/>
                    </a:lnTo>
                    <a:lnTo>
                      <a:pt x="1653" y="4499"/>
                    </a:lnTo>
                    <a:lnTo>
                      <a:pt x="1423" y="4541"/>
                    </a:lnTo>
                    <a:lnTo>
                      <a:pt x="1339" y="4520"/>
                    </a:lnTo>
                    <a:lnTo>
                      <a:pt x="1109" y="4499"/>
                    </a:lnTo>
                    <a:lnTo>
                      <a:pt x="942" y="4457"/>
                    </a:lnTo>
                    <a:lnTo>
                      <a:pt x="900" y="4394"/>
                    </a:lnTo>
                    <a:lnTo>
                      <a:pt x="753" y="4352"/>
                    </a:lnTo>
                    <a:lnTo>
                      <a:pt x="607" y="4206"/>
                    </a:lnTo>
                    <a:lnTo>
                      <a:pt x="544" y="4248"/>
                    </a:lnTo>
                    <a:lnTo>
                      <a:pt x="481" y="4331"/>
                    </a:lnTo>
                    <a:lnTo>
                      <a:pt x="293" y="4352"/>
                    </a:lnTo>
                    <a:lnTo>
                      <a:pt x="209" y="4415"/>
                    </a:lnTo>
                    <a:lnTo>
                      <a:pt x="188" y="4624"/>
                    </a:lnTo>
                    <a:lnTo>
                      <a:pt x="314" y="4729"/>
                    </a:lnTo>
                    <a:lnTo>
                      <a:pt x="314" y="4854"/>
                    </a:lnTo>
                    <a:lnTo>
                      <a:pt x="272" y="4917"/>
                    </a:lnTo>
                    <a:lnTo>
                      <a:pt x="188" y="4729"/>
                    </a:lnTo>
                    <a:lnTo>
                      <a:pt x="126" y="4729"/>
                    </a:lnTo>
                    <a:lnTo>
                      <a:pt x="63" y="4980"/>
                    </a:lnTo>
                    <a:lnTo>
                      <a:pt x="84" y="5126"/>
                    </a:lnTo>
                    <a:lnTo>
                      <a:pt x="168" y="5147"/>
                    </a:lnTo>
                    <a:lnTo>
                      <a:pt x="188" y="5126"/>
                    </a:lnTo>
                    <a:lnTo>
                      <a:pt x="272" y="5126"/>
                    </a:lnTo>
                    <a:lnTo>
                      <a:pt x="335" y="5252"/>
                    </a:lnTo>
                    <a:lnTo>
                      <a:pt x="419" y="5273"/>
                    </a:lnTo>
                    <a:lnTo>
                      <a:pt x="335" y="5294"/>
                    </a:lnTo>
                    <a:lnTo>
                      <a:pt x="272" y="5336"/>
                    </a:lnTo>
                    <a:lnTo>
                      <a:pt x="188" y="5231"/>
                    </a:lnTo>
                    <a:lnTo>
                      <a:pt x="21" y="5252"/>
                    </a:lnTo>
                    <a:lnTo>
                      <a:pt x="0" y="5461"/>
                    </a:lnTo>
                    <a:lnTo>
                      <a:pt x="63" y="5503"/>
                    </a:lnTo>
                    <a:lnTo>
                      <a:pt x="126" y="5482"/>
                    </a:lnTo>
                    <a:lnTo>
                      <a:pt x="84" y="5566"/>
                    </a:lnTo>
                    <a:lnTo>
                      <a:pt x="84" y="5817"/>
                    </a:lnTo>
                    <a:lnTo>
                      <a:pt x="168" y="5754"/>
                    </a:lnTo>
                    <a:lnTo>
                      <a:pt x="230" y="5775"/>
                    </a:lnTo>
                    <a:lnTo>
                      <a:pt x="230" y="5963"/>
                    </a:lnTo>
                    <a:lnTo>
                      <a:pt x="398" y="6005"/>
                    </a:lnTo>
                    <a:lnTo>
                      <a:pt x="628" y="6173"/>
                    </a:lnTo>
                    <a:lnTo>
                      <a:pt x="732" y="6110"/>
                    </a:lnTo>
                    <a:lnTo>
                      <a:pt x="795" y="6005"/>
                    </a:lnTo>
                    <a:lnTo>
                      <a:pt x="753" y="5922"/>
                    </a:lnTo>
                    <a:lnTo>
                      <a:pt x="921" y="5922"/>
                    </a:lnTo>
                    <a:lnTo>
                      <a:pt x="942" y="6026"/>
                    </a:lnTo>
                    <a:lnTo>
                      <a:pt x="921" y="6131"/>
                    </a:lnTo>
                    <a:lnTo>
                      <a:pt x="942" y="6235"/>
                    </a:lnTo>
                    <a:lnTo>
                      <a:pt x="1004" y="6214"/>
                    </a:lnTo>
                    <a:lnTo>
                      <a:pt x="1067" y="5963"/>
                    </a:lnTo>
                    <a:lnTo>
                      <a:pt x="1067" y="5712"/>
                    </a:lnTo>
                    <a:lnTo>
                      <a:pt x="1130" y="5566"/>
                    </a:lnTo>
                    <a:lnTo>
                      <a:pt x="1256" y="5440"/>
                    </a:lnTo>
                    <a:lnTo>
                      <a:pt x="1318" y="5294"/>
                    </a:lnTo>
                    <a:lnTo>
                      <a:pt x="1318" y="5461"/>
                    </a:lnTo>
                    <a:lnTo>
                      <a:pt x="1172" y="5670"/>
                    </a:lnTo>
                    <a:lnTo>
                      <a:pt x="1151" y="5817"/>
                    </a:lnTo>
                    <a:lnTo>
                      <a:pt x="1172" y="5922"/>
                    </a:lnTo>
                    <a:lnTo>
                      <a:pt x="1130" y="6131"/>
                    </a:lnTo>
                    <a:lnTo>
                      <a:pt x="1172" y="6235"/>
                    </a:lnTo>
                    <a:lnTo>
                      <a:pt x="1151" y="6319"/>
                    </a:lnTo>
                    <a:lnTo>
                      <a:pt x="1214" y="6340"/>
                    </a:lnTo>
                    <a:lnTo>
                      <a:pt x="1256" y="6298"/>
                    </a:lnTo>
                    <a:lnTo>
                      <a:pt x="1339" y="6173"/>
                    </a:lnTo>
                    <a:lnTo>
                      <a:pt x="1528" y="5984"/>
                    </a:lnTo>
                    <a:lnTo>
                      <a:pt x="1590" y="5691"/>
                    </a:lnTo>
                    <a:lnTo>
                      <a:pt x="1674" y="5650"/>
                    </a:lnTo>
                    <a:lnTo>
                      <a:pt x="1674" y="5754"/>
                    </a:lnTo>
                    <a:lnTo>
                      <a:pt x="1632" y="5880"/>
                    </a:lnTo>
                    <a:lnTo>
                      <a:pt x="1632" y="5963"/>
                    </a:lnTo>
                    <a:lnTo>
                      <a:pt x="1737" y="5984"/>
                    </a:lnTo>
                    <a:lnTo>
                      <a:pt x="1862" y="5859"/>
                    </a:lnTo>
                    <a:lnTo>
                      <a:pt x="1946" y="5775"/>
                    </a:lnTo>
                    <a:lnTo>
                      <a:pt x="1946" y="5670"/>
                    </a:lnTo>
                    <a:lnTo>
                      <a:pt x="1841" y="5650"/>
                    </a:lnTo>
                    <a:lnTo>
                      <a:pt x="1841" y="5608"/>
                    </a:lnTo>
                    <a:lnTo>
                      <a:pt x="1946" y="5566"/>
                    </a:lnTo>
                    <a:lnTo>
                      <a:pt x="1946" y="5398"/>
                    </a:lnTo>
                    <a:lnTo>
                      <a:pt x="1904" y="5336"/>
                    </a:lnTo>
                    <a:lnTo>
                      <a:pt x="1904" y="5231"/>
                    </a:lnTo>
                    <a:lnTo>
                      <a:pt x="2072" y="5126"/>
                    </a:lnTo>
                    <a:lnTo>
                      <a:pt x="2113" y="4938"/>
                    </a:lnTo>
                    <a:lnTo>
                      <a:pt x="2218" y="4875"/>
                    </a:lnTo>
                    <a:lnTo>
                      <a:pt x="2281" y="4813"/>
                    </a:lnTo>
                    <a:lnTo>
                      <a:pt x="2281" y="4917"/>
                    </a:lnTo>
                    <a:lnTo>
                      <a:pt x="2281" y="4959"/>
                    </a:lnTo>
                    <a:lnTo>
                      <a:pt x="2197" y="4980"/>
                    </a:lnTo>
                    <a:lnTo>
                      <a:pt x="2113" y="5168"/>
                    </a:lnTo>
                    <a:lnTo>
                      <a:pt x="2051" y="5294"/>
                    </a:lnTo>
                    <a:lnTo>
                      <a:pt x="2009" y="5461"/>
                    </a:lnTo>
                    <a:lnTo>
                      <a:pt x="2072" y="5566"/>
                    </a:lnTo>
                    <a:lnTo>
                      <a:pt x="2092" y="5691"/>
                    </a:lnTo>
                    <a:lnTo>
                      <a:pt x="2155" y="5650"/>
                    </a:lnTo>
                    <a:lnTo>
                      <a:pt x="2260" y="5461"/>
                    </a:lnTo>
                    <a:lnTo>
                      <a:pt x="2469" y="5273"/>
                    </a:lnTo>
                    <a:lnTo>
                      <a:pt x="2532" y="5147"/>
                    </a:lnTo>
                    <a:lnTo>
                      <a:pt x="2532" y="4980"/>
                    </a:lnTo>
                    <a:lnTo>
                      <a:pt x="2616" y="4875"/>
                    </a:lnTo>
                    <a:lnTo>
                      <a:pt x="2699" y="4854"/>
                    </a:lnTo>
                    <a:lnTo>
                      <a:pt x="2699" y="4917"/>
                    </a:lnTo>
                    <a:lnTo>
                      <a:pt x="2678" y="4959"/>
                    </a:lnTo>
                    <a:lnTo>
                      <a:pt x="2678" y="5085"/>
                    </a:lnTo>
                    <a:lnTo>
                      <a:pt x="2741" y="5064"/>
                    </a:lnTo>
                    <a:lnTo>
                      <a:pt x="2888" y="4875"/>
                    </a:lnTo>
                    <a:lnTo>
                      <a:pt x="2971" y="4875"/>
                    </a:lnTo>
                    <a:lnTo>
                      <a:pt x="3139" y="4917"/>
                    </a:lnTo>
                    <a:lnTo>
                      <a:pt x="3327" y="4854"/>
                    </a:lnTo>
                    <a:lnTo>
                      <a:pt x="3432" y="4834"/>
                    </a:lnTo>
                    <a:lnTo>
                      <a:pt x="3494" y="4750"/>
                    </a:lnTo>
                    <a:lnTo>
                      <a:pt x="3620" y="4729"/>
                    </a:lnTo>
                    <a:lnTo>
                      <a:pt x="3662" y="4624"/>
                    </a:lnTo>
                    <a:lnTo>
                      <a:pt x="3662" y="4541"/>
                    </a:lnTo>
                    <a:lnTo>
                      <a:pt x="3683" y="4457"/>
                    </a:lnTo>
                    <a:lnTo>
                      <a:pt x="3620" y="4394"/>
                    </a:lnTo>
                    <a:lnTo>
                      <a:pt x="3662" y="4227"/>
                    </a:lnTo>
                    <a:lnTo>
                      <a:pt x="3662" y="3976"/>
                    </a:lnTo>
                    <a:lnTo>
                      <a:pt x="3620" y="3976"/>
                    </a:lnTo>
                    <a:lnTo>
                      <a:pt x="3536" y="4122"/>
                    </a:lnTo>
                    <a:lnTo>
                      <a:pt x="3411" y="4290"/>
                    </a:lnTo>
                    <a:lnTo>
                      <a:pt x="3348" y="4290"/>
                    </a:lnTo>
                    <a:lnTo>
                      <a:pt x="3348" y="4206"/>
                    </a:lnTo>
                    <a:lnTo>
                      <a:pt x="3432" y="4101"/>
                    </a:lnTo>
                    <a:lnTo>
                      <a:pt x="3536" y="4018"/>
                    </a:lnTo>
                    <a:lnTo>
                      <a:pt x="3557" y="3934"/>
                    </a:lnTo>
                    <a:lnTo>
                      <a:pt x="3432" y="3829"/>
                    </a:lnTo>
                    <a:lnTo>
                      <a:pt x="3411" y="3725"/>
                    </a:lnTo>
                    <a:lnTo>
                      <a:pt x="3348" y="3725"/>
                    </a:lnTo>
                    <a:lnTo>
                      <a:pt x="3306" y="3766"/>
                    </a:lnTo>
                    <a:lnTo>
                      <a:pt x="3264" y="3829"/>
                    </a:lnTo>
                    <a:lnTo>
                      <a:pt x="3201" y="3787"/>
                    </a:lnTo>
                    <a:lnTo>
                      <a:pt x="3097" y="3808"/>
                    </a:lnTo>
                    <a:lnTo>
                      <a:pt x="3013" y="3871"/>
                    </a:lnTo>
                    <a:lnTo>
                      <a:pt x="2909" y="3829"/>
                    </a:lnTo>
                    <a:lnTo>
                      <a:pt x="2950" y="3787"/>
                    </a:lnTo>
                    <a:lnTo>
                      <a:pt x="3222" y="3683"/>
                    </a:lnTo>
                    <a:lnTo>
                      <a:pt x="3327" y="3662"/>
                    </a:lnTo>
                    <a:lnTo>
                      <a:pt x="3536" y="3453"/>
                    </a:lnTo>
                    <a:lnTo>
                      <a:pt x="3578" y="3390"/>
                    </a:lnTo>
                    <a:lnTo>
                      <a:pt x="3725" y="3160"/>
                    </a:lnTo>
                    <a:lnTo>
                      <a:pt x="3766" y="2971"/>
                    </a:lnTo>
                    <a:lnTo>
                      <a:pt x="3725" y="2950"/>
                    </a:lnTo>
                    <a:lnTo>
                      <a:pt x="3641" y="2971"/>
                    </a:lnTo>
                    <a:lnTo>
                      <a:pt x="3578" y="3034"/>
                    </a:lnTo>
                    <a:lnTo>
                      <a:pt x="3536" y="2950"/>
                    </a:lnTo>
                    <a:lnTo>
                      <a:pt x="3578" y="2888"/>
                    </a:lnTo>
                    <a:lnTo>
                      <a:pt x="3641" y="2846"/>
                    </a:lnTo>
                    <a:lnTo>
                      <a:pt x="3725" y="2867"/>
                    </a:lnTo>
                    <a:lnTo>
                      <a:pt x="3766" y="2783"/>
                    </a:lnTo>
                    <a:lnTo>
                      <a:pt x="3766" y="2657"/>
                    </a:lnTo>
                    <a:lnTo>
                      <a:pt x="3871" y="2553"/>
                    </a:lnTo>
                    <a:lnTo>
                      <a:pt x="3871" y="2427"/>
                    </a:lnTo>
                    <a:lnTo>
                      <a:pt x="3850" y="2365"/>
                    </a:lnTo>
                    <a:lnTo>
                      <a:pt x="3850" y="2302"/>
                    </a:lnTo>
                    <a:lnTo>
                      <a:pt x="3745" y="2260"/>
                    </a:lnTo>
                    <a:lnTo>
                      <a:pt x="3641" y="2302"/>
                    </a:lnTo>
                    <a:lnTo>
                      <a:pt x="3494" y="2553"/>
                    </a:lnTo>
                    <a:lnTo>
                      <a:pt x="3494" y="2678"/>
                    </a:lnTo>
                    <a:lnTo>
                      <a:pt x="3557" y="2762"/>
                    </a:lnTo>
                    <a:lnTo>
                      <a:pt x="3473" y="2846"/>
                    </a:lnTo>
                    <a:lnTo>
                      <a:pt x="3432" y="2888"/>
                    </a:lnTo>
                    <a:lnTo>
                      <a:pt x="3369" y="2867"/>
                    </a:lnTo>
                    <a:lnTo>
                      <a:pt x="3411" y="2825"/>
                    </a:lnTo>
                    <a:lnTo>
                      <a:pt x="3348" y="2762"/>
                    </a:lnTo>
                    <a:lnTo>
                      <a:pt x="3348" y="2657"/>
                    </a:lnTo>
                    <a:lnTo>
                      <a:pt x="3453" y="2448"/>
                    </a:lnTo>
                    <a:lnTo>
                      <a:pt x="3432" y="2344"/>
                    </a:lnTo>
                    <a:lnTo>
                      <a:pt x="3453" y="2302"/>
                    </a:lnTo>
                    <a:lnTo>
                      <a:pt x="3473" y="2323"/>
                    </a:lnTo>
                    <a:lnTo>
                      <a:pt x="3557" y="2302"/>
                    </a:lnTo>
                    <a:lnTo>
                      <a:pt x="3536" y="2134"/>
                    </a:lnTo>
                    <a:lnTo>
                      <a:pt x="3453" y="2030"/>
                    </a:lnTo>
                    <a:lnTo>
                      <a:pt x="3348" y="2030"/>
                    </a:lnTo>
                    <a:lnTo>
                      <a:pt x="3222" y="2051"/>
                    </a:lnTo>
                    <a:lnTo>
                      <a:pt x="3160" y="2155"/>
                    </a:lnTo>
                    <a:lnTo>
                      <a:pt x="3139" y="2113"/>
                    </a:lnTo>
                    <a:lnTo>
                      <a:pt x="3118" y="2051"/>
                    </a:lnTo>
                    <a:lnTo>
                      <a:pt x="3139" y="1904"/>
                    </a:lnTo>
                    <a:lnTo>
                      <a:pt x="3055" y="1737"/>
                    </a:lnTo>
                    <a:lnTo>
                      <a:pt x="3097" y="1507"/>
                    </a:lnTo>
                    <a:lnTo>
                      <a:pt x="3097" y="1318"/>
                    </a:lnTo>
                    <a:lnTo>
                      <a:pt x="3139" y="1193"/>
                    </a:lnTo>
                    <a:lnTo>
                      <a:pt x="3160" y="1005"/>
                    </a:lnTo>
                    <a:lnTo>
                      <a:pt x="3139" y="858"/>
                    </a:lnTo>
                    <a:lnTo>
                      <a:pt x="3243" y="670"/>
                    </a:lnTo>
                    <a:lnTo>
                      <a:pt x="3243" y="523"/>
                    </a:lnTo>
                    <a:lnTo>
                      <a:pt x="3139" y="419"/>
                    </a:lnTo>
                    <a:lnTo>
                      <a:pt x="3118" y="272"/>
                    </a:lnTo>
                    <a:lnTo>
                      <a:pt x="2950" y="147"/>
                    </a:lnTo>
                    <a:lnTo>
                      <a:pt x="2909" y="63"/>
                    </a:lnTo>
                    <a:lnTo>
                      <a:pt x="2741" y="0"/>
                    </a:lnTo>
                    <a:lnTo>
                      <a:pt x="2699" y="21"/>
                    </a:lnTo>
                    <a:lnTo>
                      <a:pt x="2699" y="105"/>
                    </a:lnTo>
                    <a:lnTo>
                      <a:pt x="2678" y="126"/>
                    </a:lnTo>
                    <a:lnTo>
                      <a:pt x="2511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5" name="Google Shape;2945;p60"/>
              <p:cNvSpPr/>
              <p:nvPr/>
            </p:nvSpPr>
            <p:spPr>
              <a:xfrm>
                <a:off x="2744725" y="1557875"/>
                <a:ext cx="36625" cy="48150"/>
              </a:xfrm>
              <a:custGeom>
                <a:rect b="b" l="l" r="r" t="t"/>
                <a:pathLst>
                  <a:path extrusionOk="0" h="1926" w="1465">
                    <a:moveTo>
                      <a:pt x="711" y="0"/>
                    </a:moveTo>
                    <a:lnTo>
                      <a:pt x="586" y="105"/>
                    </a:lnTo>
                    <a:lnTo>
                      <a:pt x="502" y="168"/>
                    </a:lnTo>
                    <a:lnTo>
                      <a:pt x="502" y="356"/>
                    </a:lnTo>
                    <a:lnTo>
                      <a:pt x="419" y="419"/>
                    </a:lnTo>
                    <a:lnTo>
                      <a:pt x="356" y="377"/>
                    </a:lnTo>
                    <a:lnTo>
                      <a:pt x="272" y="544"/>
                    </a:lnTo>
                    <a:lnTo>
                      <a:pt x="272" y="733"/>
                    </a:lnTo>
                    <a:lnTo>
                      <a:pt x="188" y="837"/>
                    </a:lnTo>
                    <a:lnTo>
                      <a:pt x="272" y="963"/>
                    </a:lnTo>
                    <a:lnTo>
                      <a:pt x="147" y="963"/>
                    </a:lnTo>
                    <a:lnTo>
                      <a:pt x="167" y="1005"/>
                    </a:lnTo>
                    <a:lnTo>
                      <a:pt x="272" y="1088"/>
                    </a:lnTo>
                    <a:lnTo>
                      <a:pt x="398" y="1256"/>
                    </a:lnTo>
                    <a:lnTo>
                      <a:pt x="377" y="1360"/>
                    </a:lnTo>
                    <a:lnTo>
                      <a:pt x="356" y="1360"/>
                    </a:lnTo>
                    <a:lnTo>
                      <a:pt x="209" y="1256"/>
                    </a:lnTo>
                    <a:lnTo>
                      <a:pt x="84" y="1256"/>
                    </a:lnTo>
                    <a:lnTo>
                      <a:pt x="63" y="1318"/>
                    </a:lnTo>
                    <a:lnTo>
                      <a:pt x="0" y="1402"/>
                    </a:lnTo>
                    <a:lnTo>
                      <a:pt x="105" y="1465"/>
                    </a:lnTo>
                    <a:lnTo>
                      <a:pt x="147" y="1590"/>
                    </a:lnTo>
                    <a:lnTo>
                      <a:pt x="188" y="1632"/>
                    </a:lnTo>
                    <a:lnTo>
                      <a:pt x="105" y="1737"/>
                    </a:lnTo>
                    <a:lnTo>
                      <a:pt x="105" y="1883"/>
                    </a:lnTo>
                    <a:lnTo>
                      <a:pt x="251" y="1821"/>
                    </a:lnTo>
                    <a:lnTo>
                      <a:pt x="272" y="1737"/>
                    </a:lnTo>
                    <a:lnTo>
                      <a:pt x="356" y="1737"/>
                    </a:lnTo>
                    <a:lnTo>
                      <a:pt x="377" y="1883"/>
                    </a:lnTo>
                    <a:lnTo>
                      <a:pt x="460" y="1883"/>
                    </a:lnTo>
                    <a:lnTo>
                      <a:pt x="607" y="1842"/>
                    </a:lnTo>
                    <a:lnTo>
                      <a:pt x="711" y="1883"/>
                    </a:lnTo>
                    <a:lnTo>
                      <a:pt x="837" y="1779"/>
                    </a:lnTo>
                    <a:lnTo>
                      <a:pt x="900" y="1821"/>
                    </a:lnTo>
                    <a:lnTo>
                      <a:pt x="900" y="1925"/>
                    </a:lnTo>
                    <a:lnTo>
                      <a:pt x="983" y="1925"/>
                    </a:lnTo>
                    <a:lnTo>
                      <a:pt x="1025" y="1883"/>
                    </a:lnTo>
                    <a:lnTo>
                      <a:pt x="1235" y="1737"/>
                    </a:lnTo>
                    <a:lnTo>
                      <a:pt x="1235" y="1632"/>
                    </a:lnTo>
                    <a:lnTo>
                      <a:pt x="1214" y="1465"/>
                    </a:lnTo>
                    <a:lnTo>
                      <a:pt x="1151" y="1465"/>
                    </a:lnTo>
                    <a:lnTo>
                      <a:pt x="1109" y="1402"/>
                    </a:lnTo>
                    <a:lnTo>
                      <a:pt x="1193" y="1360"/>
                    </a:lnTo>
                    <a:lnTo>
                      <a:pt x="1297" y="1381"/>
                    </a:lnTo>
                    <a:lnTo>
                      <a:pt x="1339" y="1298"/>
                    </a:lnTo>
                    <a:lnTo>
                      <a:pt x="1465" y="1214"/>
                    </a:lnTo>
                    <a:lnTo>
                      <a:pt x="1423" y="984"/>
                    </a:lnTo>
                    <a:lnTo>
                      <a:pt x="1360" y="900"/>
                    </a:lnTo>
                    <a:lnTo>
                      <a:pt x="1360" y="837"/>
                    </a:lnTo>
                    <a:lnTo>
                      <a:pt x="1235" y="837"/>
                    </a:lnTo>
                    <a:lnTo>
                      <a:pt x="1193" y="691"/>
                    </a:lnTo>
                    <a:lnTo>
                      <a:pt x="1193" y="649"/>
                    </a:lnTo>
                    <a:lnTo>
                      <a:pt x="1130" y="586"/>
                    </a:lnTo>
                    <a:lnTo>
                      <a:pt x="1109" y="482"/>
                    </a:lnTo>
                    <a:lnTo>
                      <a:pt x="1046" y="461"/>
                    </a:lnTo>
                    <a:lnTo>
                      <a:pt x="1004" y="377"/>
                    </a:lnTo>
                    <a:lnTo>
                      <a:pt x="1025" y="272"/>
                    </a:lnTo>
                    <a:lnTo>
                      <a:pt x="983" y="168"/>
                    </a:lnTo>
                    <a:lnTo>
                      <a:pt x="83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6" name="Google Shape;2946;p60"/>
              <p:cNvSpPr/>
              <p:nvPr/>
            </p:nvSpPr>
            <p:spPr>
              <a:xfrm>
                <a:off x="2789175" y="1410350"/>
                <a:ext cx="386600" cy="302375"/>
              </a:xfrm>
              <a:custGeom>
                <a:rect b="b" l="l" r="r" t="t"/>
                <a:pathLst>
                  <a:path extrusionOk="0" h="12095" w="15464">
                    <a:moveTo>
                      <a:pt x="9625" y="1"/>
                    </a:moveTo>
                    <a:lnTo>
                      <a:pt x="9521" y="105"/>
                    </a:lnTo>
                    <a:lnTo>
                      <a:pt x="9416" y="105"/>
                    </a:lnTo>
                    <a:lnTo>
                      <a:pt x="9353" y="168"/>
                    </a:lnTo>
                    <a:lnTo>
                      <a:pt x="9416" y="252"/>
                    </a:lnTo>
                    <a:lnTo>
                      <a:pt x="9521" y="273"/>
                    </a:lnTo>
                    <a:lnTo>
                      <a:pt x="9584" y="315"/>
                    </a:lnTo>
                    <a:lnTo>
                      <a:pt x="9458" y="315"/>
                    </a:lnTo>
                    <a:lnTo>
                      <a:pt x="9395" y="377"/>
                    </a:lnTo>
                    <a:lnTo>
                      <a:pt x="9458" y="461"/>
                    </a:lnTo>
                    <a:lnTo>
                      <a:pt x="9584" y="566"/>
                    </a:lnTo>
                    <a:lnTo>
                      <a:pt x="9563" y="629"/>
                    </a:lnTo>
                    <a:lnTo>
                      <a:pt x="9521" y="691"/>
                    </a:lnTo>
                    <a:lnTo>
                      <a:pt x="9625" y="796"/>
                    </a:lnTo>
                    <a:lnTo>
                      <a:pt x="9709" y="817"/>
                    </a:lnTo>
                    <a:lnTo>
                      <a:pt x="9709" y="880"/>
                    </a:lnTo>
                    <a:lnTo>
                      <a:pt x="9605" y="901"/>
                    </a:lnTo>
                    <a:lnTo>
                      <a:pt x="9605" y="942"/>
                    </a:lnTo>
                    <a:lnTo>
                      <a:pt x="9395" y="712"/>
                    </a:lnTo>
                    <a:lnTo>
                      <a:pt x="9353" y="712"/>
                    </a:lnTo>
                    <a:lnTo>
                      <a:pt x="9312" y="796"/>
                    </a:lnTo>
                    <a:lnTo>
                      <a:pt x="9312" y="901"/>
                    </a:lnTo>
                    <a:lnTo>
                      <a:pt x="9270" y="880"/>
                    </a:lnTo>
                    <a:lnTo>
                      <a:pt x="9249" y="691"/>
                    </a:lnTo>
                    <a:lnTo>
                      <a:pt x="9270" y="566"/>
                    </a:lnTo>
                    <a:lnTo>
                      <a:pt x="9186" y="419"/>
                    </a:lnTo>
                    <a:lnTo>
                      <a:pt x="9186" y="273"/>
                    </a:lnTo>
                    <a:lnTo>
                      <a:pt x="9123" y="210"/>
                    </a:lnTo>
                    <a:lnTo>
                      <a:pt x="9081" y="252"/>
                    </a:lnTo>
                    <a:lnTo>
                      <a:pt x="8956" y="147"/>
                    </a:lnTo>
                    <a:lnTo>
                      <a:pt x="8872" y="105"/>
                    </a:lnTo>
                    <a:lnTo>
                      <a:pt x="8851" y="252"/>
                    </a:lnTo>
                    <a:lnTo>
                      <a:pt x="8872" y="461"/>
                    </a:lnTo>
                    <a:lnTo>
                      <a:pt x="8851" y="670"/>
                    </a:lnTo>
                    <a:lnTo>
                      <a:pt x="8893" y="817"/>
                    </a:lnTo>
                    <a:lnTo>
                      <a:pt x="8935" y="984"/>
                    </a:lnTo>
                    <a:lnTo>
                      <a:pt x="8935" y="1047"/>
                    </a:lnTo>
                    <a:lnTo>
                      <a:pt x="8935" y="1193"/>
                    </a:lnTo>
                    <a:lnTo>
                      <a:pt x="8872" y="1235"/>
                    </a:lnTo>
                    <a:lnTo>
                      <a:pt x="8830" y="1131"/>
                    </a:lnTo>
                    <a:lnTo>
                      <a:pt x="8788" y="984"/>
                    </a:lnTo>
                    <a:lnTo>
                      <a:pt x="8747" y="901"/>
                    </a:lnTo>
                    <a:lnTo>
                      <a:pt x="8747" y="775"/>
                    </a:lnTo>
                    <a:lnTo>
                      <a:pt x="8726" y="629"/>
                    </a:lnTo>
                    <a:lnTo>
                      <a:pt x="8684" y="482"/>
                    </a:lnTo>
                    <a:lnTo>
                      <a:pt x="8475" y="357"/>
                    </a:lnTo>
                    <a:lnTo>
                      <a:pt x="8412" y="357"/>
                    </a:lnTo>
                    <a:lnTo>
                      <a:pt x="8370" y="482"/>
                    </a:lnTo>
                    <a:lnTo>
                      <a:pt x="8349" y="524"/>
                    </a:lnTo>
                    <a:lnTo>
                      <a:pt x="8370" y="691"/>
                    </a:lnTo>
                    <a:lnTo>
                      <a:pt x="8558" y="817"/>
                    </a:lnTo>
                    <a:lnTo>
                      <a:pt x="8558" y="901"/>
                    </a:lnTo>
                    <a:lnTo>
                      <a:pt x="8370" y="880"/>
                    </a:lnTo>
                    <a:lnTo>
                      <a:pt x="8328" y="838"/>
                    </a:lnTo>
                    <a:lnTo>
                      <a:pt x="8244" y="838"/>
                    </a:lnTo>
                    <a:lnTo>
                      <a:pt x="8161" y="921"/>
                    </a:lnTo>
                    <a:lnTo>
                      <a:pt x="8244" y="1131"/>
                    </a:lnTo>
                    <a:lnTo>
                      <a:pt x="8224" y="1193"/>
                    </a:lnTo>
                    <a:lnTo>
                      <a:pt x="8077" y="1235"/>
                    </a:lnTo>
                    <a:lnTo>
                      <a:pt x="8035" y="1340"/>
                    </a:lnTo>
                    <a:lnTo>
                      <a:pt x="7952" y="1403"/>
                    </a:lnTo>
                    <a:lnTo>
                      <a:pt x="7910" y="1319"/>
                    </a:lnTo>
                    <a:lnTo>
                      <a:pt x="7910" y="1214"/>
                    </a:lnTo>
                    <a:lnTo>
                      <a:pt x="7847" y="1214"/>
                    </a:lnTo>
                    <a:lnTo>
                      <a:pt x="7784" y="1361"/>
                    </a:lnTo>
                    <a:lnTo>
                      <a:pt x="7700" y="1403"/>
                    </a:lnTo>
                    <a:lnTo>
                      <a:pt x="7680" y="1131"/>
                    </a:lnTo>
                    <a:lnTo>
                      <a:pt x="7700" y="984"/>
                    </a:lnTo>
                    <a:lnTo>
                      <a:pt x="7700" y="921"/>
                    </a:lnTo>
                    <a:lnTo>
                      <a:pt x="7491" y="838"/>
                    </a:lnTo>
                    <a:lnTo>
                      <a:pt x="7470" y="775"/>
                    </a:lnTo>
                    <a:lnTo>
                      <a:pt x="7533" y="691"/>
                    </a:lnTo>
                    <a:lnTo>
                      <a:pt x="7554" y="608"/>
                    </a:lnTo>
                    <a:lnTo>
                      <a:pt x="7470" y="566"/>
                    </a:lnTo>
                    <a:lnTo>
                      <a:pt x="7261" y="524"/>
                    </a:lnTo>
                    <a:lnTo>
                      <a:pt x="7219" y="482"/>
                    </a:lnTo>
                    <a:lnTo>
                      <a:pt x="7073" y="524"/>
                    </a:lnTo>
                    <a:lnTo>
                      <a:pt x="7031" y="629"/>
                    </a:lnTo>
                    <a:lnTo>
                      <a:pt x="7115" y="712"/>
                    </a:lnTo>
                    <a:lnTo>
                      <a:pt x="7115" y="921"/>
                    </a:lnTo>
                    <a:lnTo>
                      <a:pt x="7073" y="984"/>
                    </a:lnTo>
                    <a:lnTo>
                      <a:pt x="6968" y="942"/>
                    </a:lnTo>
                    <a:lnTo>
                      <a:pt x="6864" y="984"/>
                    </a:lnTo>
                    <a:lnTo>
                      <a:pt x="6780" y="901"/>
                    </a:lnTo>
                    <a:lnTo>
                      <a:pt x="6654" y="901"/>
                    </a:lnTo>
                    <a:lnTo>
                      <a:pt x="6633" y="1026"/>
                    </a:lnTo>
                    <a:lnTo>
                      <a:pt x="6675" y="1089"/>
                    </a:lnTo>
                    <a:lnTo>
                      <a:pt x="6738" y="1193"/>
                    </a:lnTo>
                    <a:lnTo>
                      <a:pt x="6801" y="1256"/>
                    </a:lnTo>
                    <a:lnTo>
                      <a:pt x="6801" y="1403"/>
                    </a:lnTo>
                    <a:lnTo>
                      <a:pt x="6864" y="1465"/>
                    </a:lnTo>
                    <a:lnTo>
                      <a:pt x="6905" y="1465"/>
                    </a:lnTo>
                    <a:lnTo>
                      <a:pt x="7010" y="1633"/>
                    </a:lnTo>
                    <a:lnTo>
                      <a:pt x="7010" y="1779"/>
                    </a:lnTo>
                    <a:lnTo>
                      <a:pt x="6968" y="1842"/>
                    </a:lnTo>
                    <a:lnTo>
                      <a:pt x="6989" y="1717"/>
                    </a:lnTo>
                    <a:lnTo>
                      <a:pt x="6947" y="1717"/>
                    </a:lnTo>
                    <a:lnTo>
                      <a:pt x="6843" y="1842"/>
                    </a:lnTo>
                    <a:lnTo>
                      <a:pt x="6780" y="1758"/>
                    </a:lnTo>
                    <a:lnTo>
                      <a:pt x="6780" y="1654"/>
                    </a:lnTo>
                    <a:lnTo>
                      <a:pt x="6801" y="1633"/>
                    </a:lnTo>
                    <a:lnTo>
                      <a:pt x="6780" y="1549"/>
                    </a:lnTo>
                    <a:lnTo>
                      <a:pt x="6738" y="1612"/>
                    </a:lnTo>
                    <a:lnTo>
                      <a:pt x="6654" y="1612"/>
                    </a:lnTo>
                    <a:lnTo>
                      <a:pt x="6654" y="1758"/>
                    </a:lnTo>
                    <a:lnTo>
                      <a:pt x="6592" y="1842"/>
                    </a:lnTo>
                    <a:lnTo>
                      <a:pt x="6571" y="1758"/>
                    </a:lnTo>
                    <a:lnTo>
                      <a:pt x="6508" y="1675"/>
                    </a:lnTo>
                    <a:lnTo>
                      <a:pt x="6550" y="1570"/>
                    </a:lnTo>
                    <a:lnTo>
                      <a:pt x="6550" y="1424"/>
                    </a:lnTo>
                    <a:lnTo>
                      <a:pt x="6445" y="1298"/>
                    </a:lnTo>
                    <a:lnTo>
                      <a:pt x="6382" y="1298"/>
                    </a:lnTo>
                    <a:lnTo>
                      <a:pt x="6257" y="1465"/>
                    </a:lnTo>
                    <a:lnTo>
                      <a:pt x="6215" y="1507"/>
                    </a:lnTo>
                    <a:lnTo>
                      <a:pt x="6215" y="1633"/>
                    </a:lnTo>
                    <a:lnTo>
                      <a:pt x="6257" y="1717"/>
                    </a:lnTo>
                    <a:lnTo>
                      <a:pt x="6215" y="1758"/>
                    </a:lnTo>
                    <a:lnTo>
                      <a:pt x="6131" y="1675"/>
                    </a:lnTo>
                    <a:lnTo>
                      <a:pt x="6152" y="1612"/>
                    </a:lnTo>
                    <a:lnTo>
                      <a:pt x="6110" y="1528"/>
                    </a:lnTo>
                    <a:lnTo>
                      <a:pt x="6131" y="1424"/>
                    </a:lnTo>
                    <a:lnTo>
                      <a:pt x="6110" y="1298"/>
                    </a:lnTo>
                    <a:lnTo>
                      <a:pt x="5985" y="1235"/>
                    </a:lnTo>
                    <a:lnTo>
                      <a:pt x="5985" y="1089"/>
                    </a:lnTo>
                    <a:lnTo>
                      <a:pt x="5985" y="984"/>
                    </a:lnTo>
                    <a:lnTo>
                      <a:pt x="5943" y="984"/>
                    </a:lnTo>
                    <a:lnTo>
                      <a:pt x="5796" y="1110"/>
                    </a:lnTo>
                    <a:lnTo>
                      <a:pt x="5713" y="1131"/>
                    </a:lnTo>
                    <a:lnTo>
                      <a:pt x="5692" y="1256"/>
                    </a:lnTo>
                    <a:lnTo>
                      <a:pt x="5713" y="1340"/>
                    </a:lnTo>
                    <a:lnTo>
                      <a:pt x="5692" y="1403"/>
                    </a:lnTo>
                    <a:lnTo>
                      <a:pt x="5692" y="1465"/>
                    </a:lnTo>
                    <a:lnTo>
                      <a:pt x="5608" y="1528"/>
                    </a:lnTo>
                    <a:lnTo>
                      <a:pt x="5608" y="1445"/>
                    </a:lnTo>
                    <a:lnTo>
                      <a:pt x="5629" y="1403"/>
                    </a:lnTo>
                    <a:lnTo>
                      <a:pt x="5608" y="1340"/>
                    </a:lnTo>
                    <a:lnTo>
                      <a:pt x="5524" y="1424"/>
                    </a:lnTo>
                    <a:lnTo>
                      <a:pt x="5462" y="1570"/>
                    </a:lnTo>
                    <a:lnTo>
                      <a:pt x="5399" y="1612"/>
                    </a:lnTo>
                    <a:lnTo>
                      <a:pt x="5399" y="1340"/>
                    </a:lnTo>
                    <a:lnTo>
                      <a:pt x="5420" y="1256"/>
                    </a:lnTo>
                    <a:lnTo>
                      <a:pt x="5420" y="1193"/>
                    </a:lnTo>
                    <a:lnTo>
                      <a:pt x="5336" y="1152"/>
                    </a:lnTo>
                    <a:lnTo>
                      <a:pt x="5273" y="1214"/>
                    </a:lnTo>
                    <a:lnTo>
                      <a:pt x="5022" y="1214"/>
                    </a:lnTo>
                    <a:lnTo>
                      <a:pt x="4876" y="1319"/>
                    </a:lnTo>
                    <a:lnTo>
                      <a:pt x="4771" y="1298"/>
                    </a:lnTo>
                    <a:lnTo>
                      <a:pt x="4646" y="1361"/>
                    </a:lnTo>
                    <a:lnTo>
                      <a:pt x="4583" y="1465"/>
                    </a:lnTo>
                    <a:lnTo>
                      <a:pt x="4457" y="1465"/>
                    </a:lnTo>
                    <a:lnTo>
                      <a:pt x="4353" y="1528"/>
                    </a:lnTo>
                    <a:lnTo>
                      <a:pt x="4332" y="1654"/>
                    </a:lnTo>
                    <a:lnTo>
                      <a:pt x="4248" y="1612"/>
                    </a:lnTo>
                    <a:lnTo>
                      <a:pt x="4227" y="1633"/>
                    </a:lnTo>
                    <a:lnTo>
                      <a:pt x="4248" y="1737"/>
                    </a:lnTo>
                    <a:lnTo>
                      <a:pt x="4290" y="1758"/>
                    </a:lnTo>
                    <a:lnTo>
                      <a:pt x="4269" y="1863"/>
                    </a:lnTo>
                    <a:lnTo>
                      <a:pt x="4290" y="1968"/>
                    </a:lnTo>
                    <a:lnTo>
                      <a:pt x="4415" y="1947"/>
                    </a:lnTo>
                    <a:lnTo>
                      <a:pt x="4478" y="1863"/>
                    </a:lnTo>
                    <a:lnTo>
                      <a:pt x="4478" y="1779"/>
                    </a:lnTo>
                    <a:lnTo>
                      <a:pt x="4604" y="1758"/>
                    </a:lnTo>
                    <a:lnTo>
                      <a:pt x="4667" y="1717"/>
                    </a:lnTo>
                    <a:lnTo>
                      <a:pt x="4708" y="1675"/>
                    </a:lnTo>
                    <a:lnTo>
                      <a:pt x="4750" y="1821"/>
                    </a:lnTo>
                    <a:lnTo>
                      <a:pt x="4813" y="1758"/>
                    </a:lnTo>
                    <a:lnTo>
                      <a:pt x="4855" y="1654"/>
                    </a:lnTo>
                    <a:lnTo>
                      <a:pt x="4897" y="1633"/>
                    </a:lnTo>
                    <a:lnTo>
                      <a:pt x="4876" y="1779"/>
                    </a:lnTo>
                    <a:lnTo>
                      <a:pt x="4918" y="1842"/>
                    </a:lnTo>
                    <a:lnTo>
                      <a:pt x="5064" y="1842"/>
                    </a:lnTo>
                    <a:lnTo>
                      <a:pt x="4939" y="1884"/>
                    </a:lnTo>
                    <a:lnTo>
                      <a:pt x="4771" y="1926"/>
                    </a:lnTo>
                    <a:lnTo>
                      <a:pt x="4604" y="2051"/>
                    </a:lnTo>
                    <a:lnTo>
                      <a:pt x="4478" y="2093"/>
                    </a:lnTo>
                    <a:lnTo>
                      <a:pt x="4499" y="2198"/>
                    </a:lnTo>
                    <a:lnTo>
                      <a:pt x="4499" y="2281"/>
                    </a:lnTo>
                    <a:lnTo>
                      <a:pt x="4583" y="2281"/>
                    </a:lnTo>
                    <a:lnTo>
                      <a:pt x="4667" y="2198"/>
                    </a:lnTo>
                    <a:lnTo>
                      <a:pt x="4771" y="2198"/>
                    </a:lnTo>
                    <a:lnTo>
                      <a:pt x="4918" y="2156"/>
                    </a:lnTo>
                    <a:lnTo>
                      <a:pt x="5127" y="2135"/>
                    </a:lnTo>
                    <a:lnTo>
                      <a:pt x="5378" y="2072"/>
                    </a:lnTo>
                    <a:lnTo>
                      <a:pt x="5420" y="2135"/>
                    </a:lnTo>
                    <a:lnTo>
                      <a:pt x="5420" y="2198"/>
                    </a:lnTo>
                    <a:lnTo>
                      <a:pt x="5336" y="2240"/>
                    </a:lnTo>
                    <a:lnTo>
                      <a:pt x="5273" y="2177"/>
                    </a:lnTo>
                    <a:lnTo>
                      <a:pt x="5169" y="2177"/>
                    </a:lnTo>
                    <a:lnTo>
                      <a:pt x="5064" y="2261"/>
                    </a:lnTo>
                    <a:lnTo>
                      <a:pt x="4876" y="2261"/>
                    </a:lnTo>
                    <a:lnTo>
                      <a:pt x="4708" y="2386"/>
                    </a:lnTo>
                    <a:lnTo>
                      <a:pt x="4562" y="2386"/>
                    </a:lnTo>
                    <a:lnTo>
                      <a:pt x="4541" y="2449"/>
                    </a:lnTo>
                    <a:lnTo>
                      <a:pt x="4604" y="2554"/>
                    </a:lnTo>
                    <a:lnTo>
                      <a:pt x="4708" y="2554"/>
                    </a:lnTo>
                    <a:lnTo>
                      <a:pt x="4813" y="2616"/>
                    </a:lnTo>
                    <a:lnTo>
                      <a:pt x="4750" y="2658"/>
                    </a:lnTo>
                    <a:lnTo>
                      <a:pt x="4562" y="2658"/>
                    </a:lnTo>
                    <a:lnTo>
                      <a:pt x="4478" y="2574"/>
                    </a:lnTo>
                    <a:lnTo>
                      <a:pt x="4415" y="2574"/>
                    </a:lnTo>
                    <a:lnTo>
                      <a:pt x="4353" y="2616"/>
                    </a:lnTo>
                    <a:lnTo>
                      <a:pt x="4353" y="2763"/>
                    </a:lnTo>
                    <a:lnTo>
                      <a:pt x="4290" y="2826"/>
                    </a:lnTo>
                    <a:lnTo>
                      <a:pt x="4332" y="2909"/>
                    </a:lnTo>
                    <a:lnTo>
                      <a:pt x="4415" y="2972"/>
                    </a:lnTo>
                    <a:lnTo>
                      <a:pt x="4562" y="2909"/>
                    </a:lnTo>
                    <a:lnTo>
                      <a:pt x="4750" y="3014"/>
                    </a:lnTo>
                    <a:lnTo>
                      <a:pt x="4897" y="2993"/>
                    </a:lnTo>
                    <a:lnTo>
                      <a:pt x="4918" y="3035"/>
                    </a:lnTo>
                    <a:lnTo>
                      <a:pt x="5022" y="3035"/>
                    </a:lnTo>
                    <a:lnTo>
                      <a:pt x="5169" y="3139"/>
                    </a:lnTo>
                    <a:lnTo>
                      <a:pt x="5231" y="3139"/>
                    </a:lnTo>
                    <a:lnTo>
                      <a:pt x="5315" y="3118"/>
                    </a:lnTo>
                    <a:lnTo>
                      <a:pt x="5462" y="3139"/>
                    </a:lnTo>
                    <a:lnTo>
                      <a:pt x="5545" y="3139"/>
                    </a:lnTo>
                    <a:lnTo>
                      <a:pt x="5713" y="3035"/>
                    </a:lnTo>
                    <a:lnTo>
                      <a:pt x="5943" y="3035"/>
                    </a:lnTo>
                    <a:lnTo>
                      <a:pt x="6110" y="3014"/>
                    </a:lnTo>
                    <a:lnTo>
                      <a:pt x="6173" y="2972"/>
                    </a:lnTo>
                    <a:lnTo>
                      <a:pt x="6236" y="2930"/>
                    </a:lnTo>
                    <a:lnTo>
                      <a:pt x="6320" y="2930"/>
                    </a:lnTo>
                    <a:lnTo>
                      <a:pt x="6320" y="2993"/>
                    </a:lnTo>
                    <a:lnTo>
                      <a:pt x="6278" y="3077"/>
                    </a:lnTo>
                    <a:lnTo>
                      <a:pt x="6068" y="3098"/>
                    </a:lnTo>
                    <a:lnTo>
                      <a:pt x="5838" y="3139"/>
                    </a:lnTo>
                    <a:lnTo>
                      <a:pt x="5755" y="3202"/>
                    </a:lnTo>
                    <a:lnTo>
                      <a:pt x="5650" y="3223"/>
                    </a:lnTo>
                    <a:lnTo>
                      <a:pt x="5629" y="3244"/>
                    </a:lnTo>
                    <a:lnTo>
                      <a:pt x="5462" y="3223"/>
                    </a:lnTo>
                    <a:lnTo>
                      <a:pt x="5336" y="3286"/>
                    </a:lnTo>
                    <a:lnTo>
                      <a:pt x="5231" y="3286"/>
                    </a:lnTo>
                    <a:lnTo>
                      <a:pt x="5190" y="3223"/>
                    </a:lnTo>
                    <a:lnTo>
                      <a:pt x="5085" y="3223"/>
                    </a:lnTo>
                    <a:lnTo>
                      <a:pt x="4897" y="3118"/>
                    </a:lnTo>
                    <a:lnTo>
                      <a:pt x="4562" y="3118"/>
                    </a:lnTo>
                    <a:lnTo>
                      <a:pt x="4499" y="3077"/>
                    </a:lnTo>
                    <a:lnTo>
                      <a:pt x="4374" y="3098"/>
                    </a:lnTo>
                    <a:lnTo>
                      <a:pt x="4269" y="3077"/>
                    </a:lnTo>
                    <a:lnTo>
                      <a:pt x="4227" y="3118"/>
                    </a:lnTo>
                    <a:lnTo>
                      <a:pt x="4248" y="3286"/>
                    </a:lnTo>
                    <a:lnTo>
                      <a:pt x="4290" y="3328"/>
                    </a:lnTo>
                    <a:lnTo>
                      <a:pt x="4290" y="3516"/>
                    </a:lnTo>
                    <a:lnTo>
                      <a:pt x="4353" y="3642"/>
                    </a:lnTo>
                    <a:lnTo>
                      <a:pt x="4395" y="3704"/>
                    </a:lnTo>
                    <a:lnTo>
                      <a:pt x="4478" y="3725"/>
                    </a:lnTo>
                    <a:lnTo>
                      <a:pt x="4646" y="3934"/>
                    </a:lnTo>
                    <a:lnTo>
                      <a:pt x="4708" y="3976"/>
                    </a:lnTo>
                    <a:lnTo>
                      <a:pt x="4771" y="3955"/>
                    </a:lnTo>
                    <a:lnTo>
                      <a:pt x="4897" y="3767"/>
                    </a:lnTo>
                    <a:lnTo>
                      <a:pt x="5106" y="3662"/>
                    </a:lnTo>
                    <a:lnTo>
                      <a:pt x="5315" y="3537"/>
                    </a:lnTo>
                    <a:lnTo>
                      <a:pt x="5441" y="3432"/>
                    </a:lnTo>
                    <a:lnTo>
                      <a:pt x="5503" y="3349"/>
                    </a:lnTo>
                    <a:lnTo>
                      <a:pt x="5545" y="3349"/>
                    </a:lnTo>
                    <a:lnTo>
                      <a:pt x="5817" y="3411"/>
                    </a:lnTo>
                    <a:lnTo>
                      <a:pt x="6027" y="3390"/>
                    </a:lnTo>
                    <a:lnTo>
                      <a:pt x="6173" y="3390"/>
                    </a:lnTo>
                    <a:lnTo>
                      <a:pt x="6320" y="3495"/>
                    </a:lnTo>
                    <a:lnTo>
                      <a:pt x="6571" y="3516"/>
                    </a:lnTo>
                    <a:lnTo>
                      <a:pt x="6780" y="3516"/>
                    </a:lnTo>
                    <a:lnTo>
                      <a:pt x="6864" y="3558"/>
                    </a:lnTo>
                    <a:lnTo>
                      <a:pt x="6843" y="3600"/>
                    </a:lnTo>
                    <a:lnTo>
                      <a:pt x="6654" y="3621"/>
                    </a:lnTo>
                    <a:lnTo>
                      <a:pt x="6550" y="3600"/>
                    </a:lnTo>
                    <a:lnTo>
                      <a:pt x="6361" y="3558"/>
                    </a:lnTo>
                    <a:lnTo>
                      <a:pt x="6152" y="3453"/>
                    </a:lnTo>
                    <a:lnTo>
                      <a:pt x="6047" y="3453"/>
                    </a:lnTo>
                    <a:lnTo>
                      <a:pt x="5964" y="3495"/>
                    </a:lnTo>
                    <a:lnTo>
                      <a:pt x="5734" y="3453"/>
                    </a:lnTo>
                    <a:lnTo>
                      <a:pt x="5608" y="3432"/>
                    </a:lnTo>
                    <a:lnTo>
                      <a:pt x="5545" y="3516"/>
                    </a:lnTo>
                    <a:lnTo>
                      <a:pt x="5399" y="3600"/>
                    </a:lnTo>
                    <a:lnTo>
                      <a:pt x="5294" y="3725"/>
                    </a:lnTo>
                    <a:lnTo>
                      <a:pt x="5106" y="3830"/>
                    </a:lnTo>
                    <a:lnTo>
                      <a:pt x="5022" y="3976"/>
                    </a:lnTo>
                    <a:lnTo>
                      <a:pt x="4939" y="4060"/>
                    </a:lnTo>
                    <a:lnTo>
                      <a:pt x="4918" y="4123"/>
                    </a:lnTo>
                    <a:lnTo>
                      <a:pt x="5064" y="4227"/>
                    </a:lnTo>
                    <a:lnTo>
                      <a:pt x="5190" y="4227"/>
                    </a:lnTo>
                    <a:lnTo>
                      <a:pt x="5190" y="4290"/>
                    </a:lnTo>
                    <a:lnTo>
                      <a:pt x="5294" y="4395"/>
                    </a:lnTo>
                    <a:lnTo>
                      <a:pt x="5503" y="4395"/>
                    </a:lnTo>
                    <a:lnTo>
                      <a:pt x="5755" y="4478"/>
                    </a:lnTo>
                    <a:lnTo>
                      <a:pt x="5943" y="4478"/>
                    </a:lnTo>
                    <a:lnTo>
                      <a:pt x="6110" y="4332"/>
                    </a:lnTo>
                    <a:lnTo>
                      <a:pt x="6131" y="4144"/>
                    </a:lnTo>
                    <a:lnTo>
                      <a:pt x="6278" y="4081"/>
                    </a:lnTo>
                    <a:lnTo>
                      <a:pt x="6382" y="4123"/>
                    </a:lnTo>
                    <a:lnTo>
                      <a:pt x="6257" y="4165"/>
                    </a:lnTo>
                    <a:lnTo>
                      <a:pt x="6257" y="4269"/>
                    </a:lnTo>
                    <a:lnTo>
                      <a:pt x="6361" y="4290"/>
                    </a:lnTo>
                    <a:lnTo>
                      <a:pt x="6508" y="4248"/>
                    </a:lnTo>
                    <a:lnTo>
                      <a:pt x="6654" y="4269"/>
                    </a:lnTo>
                    <a:lnTo>
                      <a:pt x="6780" y="4186"/>
                    </a:lnTo>
                    <a:lnTo>
                      <a:pt x="6884" y="4227"/>
                    </a:lnTo>
                    <a:lnTo>
                      <a:pt x="6780" y="4332"/>
                    </a:lnTo>
                    <a:lnTo>
                      <a:pt x="6571" y="4353"/>
                    </a:lnTo>
                    <a:lnTo>
                      <a:pt x="6466" y="4374"/>
                    </a:lnTo>
                    <a:lnTo>
                      <a:pt x="6320" y="4374"/>
                    </a:lnTo>
                    <a:lnTo>
                      <a:pt x="6152" y="4541"/>
                    </a:lnTo>
                    <a:lnTo>
                      <a:pt x="6173" y="4604"/>
                    </a:lnTo>
                    <a:lnTo>
                      <a:pt x="6257" y="4646"/>
                    </a:lnTo>
                    <a:lnTo>
                      <a:pt x="6445" y="4604"/>
                    </a:lnTo>
                    <a:lnTo>
                      <a:pt x="6571" y="4771"/>
                    </a:lnTo>
                    <a:lnTo>
                      <a:pt x="7010" y="4771"/>
                    </a:lnTo>
                    <a:lnTo>
                      <a:pt x="7156" y="4750"/>
                    </a:lnTo>
                    <a:lnTo>
                      <a:pt x="7554" y="4583"/>
                    </a:lnTo>
                    <a:lnTo>
                      <a:pt x="7680" y="4562"/>
                    </a:lnTo>
                    <a:lnTo>
                      <a:pt x="7889" y="4395"/>
                    </a:lnTo>
                    <a:lnTo>
                      <a:pt x="7847" y="4353"/>
                    </a:lnTo>
                    <a:lnTo>
                      <a:pt x="7805" y="4353"/>
                    </a:lnTo>
                    <a:lnTo>
                      <a:pt x="7952" y="4165"/>
                    </a:lnTo>
                    <a:lnTo>
                      <a:pt x="8056" y="4165"/>
                    </a:lnTo>
                    <a:lnTo>
                      <a:pt x="8140" y="4039"/>
                    </a:lnTo>
                    <a:lnTo>
                      <a:pt x="8161" y="4060"/>
                    </a:lnTo>
                    <a:lnTo>
                      <a:pt x="8224" y="4165"/>
                    </a:lnTo>
                    <a:lnTo>
                      <a:pt x="8265" y="4165"/>
                    </a:lnTo>
                    <a:lnTo>
                      <a:pt x="8265" y="4060"/>
                    </a:lnTo>
                    <a:lnTo>
                      <a:pt x="8579" y="3830"/>
                    </a:lnTo>
                    <a:lnTo>
                      <a:pt x="8788" y="3809"/>
                    </a:lnTo>
                    <a:lnTo>
                      <a:pt x="9123" y="3662"/>
                    </a:lnTo>
                    <a:lnTo>
                      <a:pt x="9123" y="3746"/>
                    </a:lnTo>
                    <a:lnTo>
                      <a:pt x="8851" y="3872"/>
                    </a:lnTo>
                    <a:lnTo>
                      <a:pt x="8684" y="3872"/>
                    </a:lnTo>
                    <a:lnTo>
                      <a:pt x="8370" y="4060"/>
                    </a:lnTo>
                    <a:lnTo>
                      <a:pt x="8328" y="4227"/>
                    </a:lnTo>
                    <a:lnTo>
                      <a:pt x="8203" y="4332"/>
                    </a:lnTo>
                    <a:lnTo>
                      <a:pt x="8056" y="4332"/>
                    </a:lnTo>
                    <a:lnTo>
                      <a:pt x="8014" y="4478"/>
                    </a:lnTo>
                    <a:lnTo>
                      <a:pt x="7952" y="4541"/>
                    </a:lnTo>
                    <a:lnTo>
                      <a:pt x="7952" y="4583"/>
                    </a:lnTo>
                    <a:lnTo>
                      <a:pt x="8244" y="4562"/>
                    </a:lnTo>
                    <a:lnTo>
                      <a:pt x="8328" y="4604"/>
                    </a:lnTo>
                    <a:lnTo>
                      <a:pt x="8454" y="4604"/>
                    </a:lnTo>
                    <a:lnTo>
                      <a:pt x="8579" y="4688"/>
                    </a:lnTo>
                    <a:lnTo>
                      <a:pt x="8558" y="4750"/>
                    </a:lnTo>
                    <a:lnTo>
                      <a:pt x="8663" y="4792"/>
                    </a:lnTo>
                    <a:lnTo>
                      <a:pt x="8747" y="4792"/>
                    </a:lnTo>
                    <a:lnTo>
                      <a:pt x="8788" y="4855"/>
                    </a:lnTo>
                    <a:lnTo>
                      <a:pt x="8663" y="4876"/>
                    </a:lnTo>
                    <a:lnTo>
                      <a:pt x="8558" y="4918"/>
                    </a:lnTo>
                    <a:lnTo>
                      <a:pt x="8433" y="4813"/>
                    </a:lnTo>
                    <a:lnTo>
                      <a:pt x="8224" y="4750"/>
                    </a:lnTo>
                    <a:lnTo>
                      <a:pt x="7952" y="4771"/>
                    </a:lnTo>
                    <a:lnTo>
                      <a:pt x="7554" y="4813"/>
                    </a:lnTo>
                    <a:lnTo>
                      <a:pt x="7408" y="4876"/>
                    </a:lnTo>
                    <a:lnTo>
                      <a:pt x="7303" y="4876"/>
                    </a:lnTo>
                    <a:lnTo>
                      <a:pt x="7303" y="4918"/>
                    </a:lnTo>
                    <a:lnTo>
                      <a:pt x="7324" y="4981"/>
                    </a:lnTo>
                    <a:lnTo>
                      <a:pt x="7512" y="5022"/>
                    </a:lnTo>
                    <a:lnTo>
                      <a:pt x="7680" y="5022"/>
                    </a:lnTo>
                    <a:lnTo>
                      <a:pt x="7784" y="5085"/>
                    </a:lnTo>
                    <a:lnTo>
                      <a:pt x="7784" y="5169"/>
                    </a:lnTo>
                    <a:lnTo>
                      <a:pt x="7638" y="5190"/>
                    </a:lnTo>
                    <a:lnTo>
                      <a:pt x="7533" y="5106"/>
                    </a:lnTo>
                    <a:lnTo>
                      <a:pt x="7324" y="5085"/>
                    </a:lnTo>
                    <a:lnTo>
                      <a:pt x="7219" y="5002"/>
                    </a:lnTo>
                    <a:lnTo>
                      <a:pt x="7115" y="4981"/>
                    </a:lnTo>
                    <a:lnTo>
                      <a:pt x="6947" y="5064"/>
                    </a:lnTo>
                    <a:lnTo>
                      <a:pt x="6696" y="5085"/>
                    </a:lnTo>
                    <a:lnTo>
                      <a:pt x="6508" y="5002"/>
                    </a:lnTo>
                    <a:lnTo>
                      <a:pt x="6361" y="5002"/>
                    </a:lnTo>
                    <a:lnTo>
                      <a:pt x="6215" y="4960"/>
                    </a:lnTo>
                    <a:lnTo>
                      <a:pt x="6131" y="4897"/>
                    </a:lnTo>
                    <a:lnTo>
                      <a:pt x="5922" y="4918"/>
                    </a:lnTo>
                    <a:lnTo>
                      <a:pt x="5859" y="5064"/>
                    </a:lnTo>
                    <a:lnTo>
                      <a:pt x="5922" y="5169"/>
                    </a:lnTo>
                    <a:lnTo>
                      <a:pt x="5922" y="5587"/>
                    </a:lnTo>
                    <a:lnTo>
                      <a:pt x="5943" y="5629"/>
                    </a:lnTo>
                    <a:lnTo>
                      <a:pt x="5838" y="5755"/>
                    </a:lnTo>
                    <a:lnTo>
                      <a:pt x="5838" y="5839"/>
                    </a:lnTo>
                    <a:lnTo>
                      <a:pt x="5922" y="5901"/>
                    </a:lnTo>
                    <a:lnTo>
                      <a:pt x="5985" y="6006"/>
                    </a:lnTo>
                    <a:lnTo>
                      <a:pt x="6131" y="6006"/>
                    </a:lnTo>
                    <a:lnTo>
                      <a:pt x="6236" y="6069"/>
                    </a:lnTo>
                    <a:lnTo>
                      <a:pt x="6110" y="6048"/>
                    </a:lnTo>
                    <a:lnTo>
                      <a:pt x="6027" y="6111"/>
                    </a:lnTo>
                    <a:lnTo>
                      <a:pt x="5985" y="6173"/>
                    </a:lnTo>
                    <a:lnTo>
                      <a:pt x="5964" y="6069"/>
                    </a:lnTo>
                    <a:lnTo>
                      <a:pt x="5859" y="5964"/>
                    </a:lnTo>
                    <a:lnTo>
                      <a:pt x="5817" y="5964"/>
                    </a:lnTo>
                    <a:lnTo>
                      <a:pt x="5796" y="6027"/>
                    </a:lnTo>
                    <a:lnTo>
                      <a:pt x="5713" y="5922"/>
                    </a:lnTo>
                    <a:lnTo>
                      <a:pt x="5692" y="5734"/>
                    </a:lnTo>
                    <a:lnTo>
                      <a:pt x="5692" y="5525"/>
                    </a:lnTo>
                    <a:lnTo>
                      <a:pt x="5629" y="5232"/>
                    </a:lnTo>
                    <a:lnTo>
                      <a:pt x="5503" y="5085"/>
                    </a:lnTo>
                    <a:lnTo>
                      <a:pt x="5503" y="4981"/>
                    </a:lnTo>
                    <a:lnTo>
                      <a:pt x="5231" y="4792"/>
                    </a:lnTo>
                    <a:lnTo>
                      <a:pt x="5169" y="4792"/>
                    </a:lnTo>
                    <a:lnTo>
                      <a:pt x="5001" y="4688"/>
                    </a:lnTo>
                    <a:lnTo>
                      <a:pt x="4980" y="4583"/>
                    </a:lnTo>
                    <a:lnTo>
                      <a:pt x="4876" y="4541"/>
                    </a:lnTo>
                    <a:lnTo>
                      <a:pt x="4708" y="4583"/>
                    </a:lnTo>
                    <a:lnTo>
                      <a:pt x="4353" y="4981"/>
                    </a:lnTo>
                    <a:lnTo>
                      <a:pt x="4290" y="5106"/>
                    </a:lnTo>
                    <a:lnTo>
                      <a:pt x="4290" y="5211"/>
                    </a:lnTo>
                    <a:lnTo>
                      <a:pt x="4374" y="5274"/>
                    </a:lnTo>
                    <a:lnTo>
                      <a:pt x="4499" y="5315"/>
                    </a:lnTo>
                    <a:lnTo>
                      <a:pt x="4562" y="5441"/>
                    </a:lnTo>
                    <a:lnTo>
                      <a:pt x="4562" y="5525"/>
                    </a:lnTo>
                    <a:lnTo>
                      <a:pt x="4541" y="5546"/>
                    </a:lnTo>
                    <a:lnTo>
                      <a:pt x="4457" y="5420"/>
                    </a:lnTo>
                    <a:lnTo>
                      <a:pt x="4374" y="5399"/>
                    </a:lnTo>
                    <a:lnTo>
                      <a:pt x="4290" y="5336"/>
                    </a:lnTo>
                    <a:lnTo>
                      <a:pt x="4248" y="5378"/>
                    </a:lnTo>
                    <a:lnTo>
                      <a:pt x="4164" y="5399"/>
                    </a:lnTo>
                    <a:lnTo>
                      <a:pt x="4143" y="5483"/>
                    </a:lnTo>
                    <a:lnTo>
                      <a:pt x="4185" y="5608"/>
                    </a:lnTo>
                    <a:lnTo>
                      <a:pt x="4269" y="5650"/>
                    </a:lnTo>
                    <a:lnTo>
                      <a:pt x="4332" y="5818"/>
                    </a:lnTo>
                    <a:lnTo>
                      <a:pt x="4353" y="6131"/>
                    </a:lnTo>
                    <a:lnTo>
                      <a:pt x="4269" y="6278"/>
                    </a:lnTo>
                    <a:lnTo>
                      <a:pt x="4269" y="6445"/>
                    </a:lnTo>
                    <a:lnTo>
                      <a:pt x="4185" y="6634"/>
                    </a:lnTo>
                    <a:lnTo>
                      <a:pt x="4185" y="6759"/>
                    </a:lnTo>
                    <a:lnTo>
                      <a:pt x="4227" y="6780"/>
                    </a:lnTo>
                    <a:lnTo>
                      <a:pt x="4290" y="6759"/>
                    </a:lnTo>
                    <a:lnTo>
                      <a:pt x="4290" y="6759"/>
                    </a:lnTo>
                    <a:lnTo>
                      <a:pt x="4269" y="6906"/>
                    </a:lnTo>
                    <a:lnTo>
                      <a:pt x="4185" y="7052"/>
                    </a:lnTo>
                    <a:lnTo>
                      <a:pt x="4143" y="6968"/>
                    </a:lnTo>
                    <a:lnTo>
                      <a:pt x="4123" y="6864"/>
                    </a:lnTo>
                    <a:lnTo>
                      <a:pt x="4018" y="6780"/>
                    </a:lnTo>
                    <a:lnTo>
                      <a:pt x="3934" y="6864"/>
                    </a:lnTo>
                    <a:lnTo>
                      <a:pt x="3934" y="7052"/>
                    </a:lnTo>
                    <a:lnTo>
                      <a:pt x="4081" y="7303"/>
                    </a:lnTo>
                    <a:lnTo>
                      <a:pt x="4248" y="7282"/>
                    </a:lnTo>
                    <a:lnTo>
                      <a:pt x="4353" y="7324"/>
                    </a:lnTo>
                    <a:lnTo>
                      <a:pt x="4395" y="7408"/>
                    </a:lnTo>
                    <a:lnTo>
                      <a:pt x="4583" y="7408"/>
                    </a:lnTo>
                    <a:lnTo>
                      <a:pt x="4792" y="7491"/>
                    </a:lnTo>
                    <a:lnTo>
                      <a:pt x="4876" y="7408"/>
                    </a:lnTo>
                    <a:lnTo>
                      <a:pt x="5001" y="7324"/>
                    </a:lnTo>
                    <a:lnTo>
                      <a:pt x="5001" y="7261"/>
                    </a:lnTo>
                    <a:lnTo>
                      <a:pt x="5085" y="7219"/>
                    </a:lnTo>
                    <a:lnTo>
                      <a:pt x="5085" y="7303"/>
                    </a:lnTo>
                    <a:lnTo>
                      <a:pt x="5022" y="7408"/>
                    </a:lnTo>
                    <a:lnTo>
                      <a:pt x="5022" y="7533"/>
                    </a:lnTo>
                    <a:lnTo>
                      <a:pt x="4980" y="7596"/>
                    </a:lnTo>
                    <a:lnTo>
                      <a:pt x="4876" y="7533"/>
                    </a:lnTo>
                    <a:lnTo>
                      <a:pt x="4646" y="7533"/>
                    </a:lnTo>
                    <a:lnTo>
                      <a:pt x="4541" y="7575"/>
                    </a:lnTo>
                    <a:lnTo>
                      <a:pt x="4541" y="7680"/>
                    </a:lnTo>
                    <a:lnTo>
                      <a:pt x="4583" y="7701"/>
                    </a:lnTo>
                    <a:lnTo>
                      <a:pt x="4708" y="7701"/>
                    </a:lnTo>
                    <a:lnTo>
                      <a:pt x="4750" y="7784"/>
                    </a:lnTo>
                    <a:lnTo>
                      <a:pt x="4646" y="7784"/>
                    </a:lnTo>
                    <a:lnTo>
                      <a:pt x="4646" y="7952"/>
                    </a:lnTo>
                    <a:lnTo>
                      <a:pt x="4478" y="7722"/>
                    </a:lnTo>
                    <a:lnTo>
                      <a:pt x="4395" y="7722"/>
                    </a:lnTo>
                    <a:lnTo>
                      <a:pt x="4353" y="7617"/>
                    </a:lnTo>
                    <a:lnTo>
                      <a:pt x="4290" y="7533"/>
                    </a:lnTo>
                    <a:lnTo>
                      <a:pt x="4039" y="7366"/>
                    </a:lnTo>
                    <a:lnTo>
                      <a:pt x="3976" y="7366"/>
                    </a:lnTo>
                    <a:lnTo>
                      <a:pt x="3830" y="7199"/>
                    </a:lnTo>
                    <a:lnTo>
                      <a:pt x="3830" y="7178"/>
                    </a:lnTo>
                    <a:lnTo>
                      <a:pt x="3725" y="7178"/>
                    </a:lnTo>
                    <a:lnTo>
                      <a:pt x="3620" y="7261"/>
                    </a:lnTo>
                    <a:lnTo>
                      <a:pt x="3516" y="7261"/>
                    </a:lnTo>
                    <a:lnTo>
                      <a:pt x="3432" y="7303"/>
                    </a:lnTo>
                    <a:lnTo>
                      <a:pt x="3286" y="7261"/>
                    </a:lnTo>
                    <a:lnTo>
                      <a:pt x="3034" y="7303"/>
                    </a:lnTo>
                    <a:lnTo>
                      <a:pt x="2972" y="7282"/>
                    </a:lnTo>
                    <a:lnTo>
                      <a:pt x="2783" y="7471"/>
                    </a:lnTo>
                    <a:lnTo>
                      <a:pt x="2700" y="7617"/>
                    </a:lnTo>
                    <a:lnTo>
                      <a:pt x="2700" y="7743"/>
                    </a:lnTo>
                    <a:lnTo>
                      <a:pt x="2595" y="7784"/>
                    </a:lnTo>
                    <a:lnTo>
                      <a:pt x="2490" y="7847"/>
                    </a:lnTo>
                    <a:lnTo>
                      <a:pt x="2365" y="7910"/>
                    </a:lnTo>
                    <a:lnTo>
                      <a:pt x="2344" y="7994"/>
                    </a:lnTo>
                    <a:lnTo>
                      <a:pt x="2198" y="8098"/>
                    </a:lnTo>
                    <a:lnTo>
                      <a:pt x="2177" y="8224"/>
                    </a:lnTo>
                    <a:lnTo>
                      <a:pt x="2260" y="8224"/>
                    </a:lnTo>
                    <a:lnTo>
                      <a:pt x="2281" y="8307"/>
                    </a:lnTo>
                    <a:lnTo>
                      <a:pt x="2177" y="8307"/>
                    </a:lnTo>
                    <a:lnTo>
                      <a:pt x="2093" y="8349"/>
                    </a:lnTo>
                    <a:lnTo>
                      <a:pt x="2260" y="8475"/>
                    </a:lnTo>
                    <a:lnTo>
                      <a:pt x="2407" y="8517"/>
                    </a:lnTo>
                    <a:lnTo>
                      <a:pt x="2511" y="8433"/>
                    </a:lnTo>
                    <a:lnTo>
                      <a:pt x="2490" y="8349"/>
                    </a:lnTo>
                    <a:lnTo>
                      <a:pt x="2658" y="8370"/>
                    </a:lnTo>
                    <a:lnTo>
                      <a:pt x="2825" y="8245"/>
                    </a:lnTo>
                    <a:lnTo>
                      <a:pt x="2825" y="8349"/>
                    </a:lnTo>
                    <a:lnTo>
                      <a:pt x="2700" y="8412"/>
                    </a:lnTo>
                    <a:lnTo>
                      <a:pt x="2616" y="8538"/>
                    </a:lnTo>
                    <a:lnTo>
                      <a:pt x="2616" y="8621"/>
                    </a:lnTo>
                    <a:lnTo>
                      <a:pt x="2783" y="8621"/>
                    </a:lnTo>
                    <a:lnTo>
                      <a:pt x="2888" y="8642"/>
                    </a:lnTo>
                    <a:lnTo>
                      <a:pt x="3014" y="8475"/>
                    </a:lnTo>
                    <a:lnTo>
                      <a:pt x="3202" y="8349"/>
                    </a:lnTo>
                    <a:lnTo>
                      <a:pt x="3307" y="8119"/>
                    </a:lnTo>
                    <a:lnTo>
                      <a:pt x="3453" y="7931"/>
                    </a:lnTo>
                    <a:lnTo>
                      <a:pt x="3558" y="7910"/>
                    </a:lnTo>
                    <a:lnTo>
                      <a:pt x="3558" y="7910"/>
                    </a:lnTo>
                    <a:lnTo>
                      <a:pt x="3537" y="7994"/>
                    </a:lnTo>
                    <a:lnTo>
                      <a:pt x="3453" y="8035"/>
                    </a:lnTo>
                    <a:lnTo>
                      <a:pt x="3307" y="8245"/>
                    </a:lnTo>
                    <a:lnTo>
                      <a:pt x="3348" y="8349"/>
                    </a:lnTo>
                    <a:lnTo>
                      <a:pt x="3244" y="8349"/>
                    </a:lnTo>
                    <a:lnTo>
                      <a:pt x="3181" y="8454"/>
                    </a:lnTo>
                    <a:lnTo>
                      <a:pt x="3202" y="8538"/>
                    </a:lnTo>
                    <a:lnTo>
                      <a:pt x="3286" y="8538"/>
                    </a:lnTo>
                    <a:lnTo>
                      <a:pt x="3223" y="8580"/>
                    </a:lnTo>
                    <a:lnTo>
                      <a:pt x="3139" y="8580"/>
                    </a:lnTo>
                    <a:lnTo>
                      <a:pt x="3034" y="8684"/>
                    </a:lnTo>
                    <a:lnTo>
                      <a:pt x="3076" y="8747"/>
                    </a:lnTo>
                    <a:lnTo>
                      <a:pt x="3202" y="8747"/>
                    </a:lnTo>
                    <a:lnTo>
                      <a:pt x="3118" y="8789"/>
                    </a:lnTo>
                    <a:lnTo>
                      <a:pt x="2993" y="8747"/>
                    </a:lnTo>
                    <a:lnTo>
                      <a:pt x="2888" y="8747"/>
                    </a:lnTo>
                    <a:lnTo>
                      <a:pt x="2804" y="8789"/>
                    </a:lnTo>
                    <a:lnTo>
                      <a:pt x="2721" y="8831"/>
                    </a:lnTo>
                    <a:lnTo>
                      <a:pt x="2679" y="8872"/>
                    </a:lnTo>
                    <a:lnTo>
                      <a:pt x="2721" y="8977"/>
                    </a:lnTo>
                    <a:lnTo>
                      <a:pt x="2804" y="8977"/>
                    </a:lnTo>
                    <a:lnTo>
                      <a:pt x="2867" y="8935"/>
                    </a:lnTo>
                    <a:lnTo>
                      <a:pt x="2909" y="8956"/>
                    </a:lnTo>
                    <a:lnTo>
                      <a:pt x="3014" y="8956"/>
                    </a:lnTo>
                    <a:lnTo>
                      <a:pt x="3014" y="9040"/>
                    </a:lnTo>
                    <a:lnTo>
                      <a:pt x="2930" y="9040"/>
                    </a:lnTo>
                    <a:lnTo>
                      <a:pt x="2825" y="8998"/>
                    </a:lnTo>
                    <a:lnTo>
                      <a:pt x="2783" y="9040"/>
                    </a:lnTo>
                    <a:lnTo>
                      <a:pt x="2783" y="9082"/>
                    </a:lnTo>
                    <a:lnTo>
                      <a:pt x="2888" y="9103"/>
                    </a:lnTo>
                    <a:lnTo>
                      <a:pt x="2867" y="9144"/>
                    </a:lnTo>
                    <a:lnTo>
                      <a:pt x="2783" y="9186"/>
                    </a:lnTo>
                    <a:lnTo>
                      <a:pt x="2700" y="9186"/>
                    </a:lnTo>
                    <a:lnTo>
                      <a:pt x="2700" y="9249"/>
                    </a:lnTo>
                    <a:lnTo>
                      <a:pt x="2783" y="9396"/>
                    </a:lnTo>
                    <a:lnTo>
                      <a:pt x="2867" y="9396"/>
                    </a:lnTo>
                    <a:lnTo>
                      <a:pt x="2909" y="9312"/>
                    </a:lnTo>
                    <a:lnTo>
                      <a:pt x="3034" y="9207"/>
                    </a:lnTo>
                    <a:lnTo>
                      <a:pt x="3014" y="9312"/>
                    </a:lnTo>
                    <a:lnTo>
                      <a:pt x="2909" y="9396"/>
                    </a:lnTo>
                    <a:lnTo>
                      <a:pt x="2825" y="9479"/>
                    </a:lnTo>
                    <a:lnTo>
                      <a:pt x="2804" y="9563"/>
                    </a:lnTo>
                    <a:lnTo>
                      <a:pt x="2972" y="9626"/>
                    </a:lnTo>
                    <a:lnTo>
                      <a:pt x="3097" y="9626"/>
                    </a:lnTo>
                    <a:lnTo>
                      <a:pt x="3118" y="9605"/>
                    </a:lnTo>
                    <a:lnTo>
                      <a:pt x="3181" y="9605"/>
                    </a:lnTo>
                    <a:lnTo>
                      <a:pt x="3244" y="9668"/>
                    </a:lnTo>
                    <a:lnTo>
                      <a:pt x="3432" y="9584"/>
                    </a:lnTo>
                    <a:lnTo>
                      <a:pt x="3620" y="9416"/>
                    </a:lnTo>
                    <a:lnTo>
                      <a:pt x="3620" y="9396"/>
                    </a:lnTo>
                    <a:lnTo>
                      <a:pt x="3725" y="9312"/>
                    </a:lnTo>
                    <a:lnTo>
                      <a:pt x="3934" y="9103"/>
                    </a:lnTo>
                    <a:lnTo>
                      <a:pt x="3934" y="9040"/>
                    </a:lnTo>
                    <a:lnTo>
                      <a:pt x="4018" y="8956"/>
                    </a:lnTo>
                    <a:lnTo>
                      <a:pt x="4081" y="8956"/>
                    </a:lnTo>
                    <a:lnTo>
                      <a:pt x="4018" y="9040"/>
                    </a:lnTo>
                    <a:lnTo>
                      <a:pt x="3976" y="9144"/>
                    </a:lnTo>
                    <a:lnTo>
                      <a:pt x="3809" y="9354"/>
                    </a:lnTo>
                    <a:lnTo>
                      <a:pt x="3599" y="9479"/>
                    </a:lnTo>
                    <a:lnTo>
                      <a:pt x="3453" y="9626"/>
                    </a:lnTo>
                    <a:lnTo>
                      <a:pt x="3307" y="9709"/>
                    </a:lnTo>
                    <a:lnTo>
                      <a:pt x="3223" y="9793"/>
                    </a:lnTo>
                    <a:lnTo>
                      <a:pt x="3286" y="9877"/>
                    </a:lnTo>
                    <a:lnTo>
                      <a:pt x="3223" y="9898"/>
                    </a:lnTo>
                    <a:lnTo>
                      <a:pt x="3076" y="9772"/>
                    </a:lnTo>
                    <a:lnTo>
                      <a:pt x="2825" y="9772"/>
                    </a:lnTo>
                    <a:lnTo>
                      <a:pt x="2825" y="9835"/>
                    </a:lnTo>
                    <a:lnTo>
                      <a:pt x="2783" y="9814"/>
                    </a:lnTo>
                    <a:lnTo>
                      <a:pt x="2700" y="9688"/>
                    </a:lnTo>
                    <a:lnTo>
                      <a:pt x="2490" y="9584"/>
                    </a:lnTo>
                    <a:lnTo>
                      <a:pt x="2407" y="9605"/>
                    </a:lnTo>
                    <a:lnTo>
                      <a:pt x="2365" y="9563"/>
                    </a:lnTo>
                    <a:lnTo>
                      <a:pt x="2407" y="9416"/>
                    </a:lnTo>
                    <a:lnTo>
                      <a:pt x="2407" y="9082"/>
                    </a:lnTo>
                    <a:lnTo>
                      <a:pt x="2365" y="8872"/>
                    </a:lnTo>
                    <a:lnTo>
                      <a:pt x="2239" y="8726"/>
                    </a:lnTo>
                    <a:lnTo>
                      <a:pt x="2156" y="8726"/>
                    </a:lnTo>
                    <a:lnTo>
                      <a:pt x="2030" y="8663"/>
                    </a:lnTo>
                    <a:lnTo>
                      <a:pt x="1946" y="8684"/>
                    </a:lnTo>
                    <a:lnTo>
                      <a:pt x="1821" y="8684"/>
                    </a:lnTo>
                    <a:lnTo>
                      <a:pt x="1737" y="8726"/>
                    </a:lnTo>
                    <a:lnTo>
                      <a:pt x="1633" y="8747"/>
                    </a:lnTo>
                    <a:lnTo>
                      <a:pt x="1633" y="8831"/>
                    </a:lnTo>
                    <a:lnTo>
                      <a:pt x="1654" y="8935"/>
                    </a:lnTo>
                    <a:lnTo>
                      <a:pt x="1633" y="8977"/>
                    </a:lnTo>
                    <a:lnTo>
                      <a:pt x="1612" y="9165"/>
                    </a:lnTo>
                    <a:lnTo>
                      <a:pt x="1654" y="9249"/>
                    </a:lnTo>
                    <a:lnTo>
                      <a:pt x="1716" y="9249"/>
                    </a:lnTo>
                    <a:lnTo>
                      <a:pt x="1716" y="9312"/>
                    </a:lnTo>
                    <a:lnTo>
                      <a:pt x="1612" y="9396"/>
                    </a:lnTo>
                    <a:lnTo>
                      <a:pt x="1570" y="9458"/>
                    </a:lnTo>
                    <a:lnTo>
                      <a:pt x="1654" y="9563"/>
                    </a:lnTo>
                    <a:lnTo>
                      <a:pt x="1737" y="9563"/>
                    </a:lnTo>
                    <a:lnTo>
                      <a:pt x="1758" y="9500"/>
                    </a:lnTo>
                    <a:lnTo>
                      <a:pt x="1884" y="9563"/>
                    </a:lnTo>
                    <a:lnTo>
                      <a:pt x="1863" y="9584"/>
                    </a:lnTo>
                    <a:lnTo>
                      <a:pt x="1737" y="9584"/>
                    </a:lnTo>
                    <a:lnTo>
                      <a:pt x="1737" y="9605"/>
                    </a:lnTo>
                    <a:lnTo>
                      <a:pt x="1821" y="9668"/>
                    </a:lnTo>
                    <a:lnTo>
                      <a:pt x="1821" y="9709"/>
                    </a:lnTo>
                    <a:lnTo>
                      <a:pt x="1737" y="9772"/>
                    </a:lnTo>
                    <a:lnTo>
                      <a:pt x="1716" y="9793"/>
                    </a:lnTo>
                    <a:lnTo>
                      <a:pt x="1779" y="9814"/>
                    </a:lnTo>
                    <a:lnTo>
                      <a:pt x="1842" y="9877"/>
                    </a:lnTo>
                    <a:lnTo>
                      <a:pt x="1946" y="9877"/>
                    </a:lnTo>
                    <a:lnTo>
                      <a:pt x="1967" y="9898"/>
                    </a:lnTo>
                    <a:lnTo>
                      <a:pt x="1926" y="9940"/>
                    </a:lnTo>
                    <a:lnTo>
                      <a:pt x="1821" y="9940"/>
                    </a:lnTo>
                    <a:lnTo>
                      <a:pt x="1779" y="9981"/>
                    </a:lnTo>
                    <a:lnTo>
                      <a:pt x="1654" y="9877"/>
                    </a:lnTo>
                    <a:lnTo>
                      <a:pt x="1612" y="9898"/>
                    </a:lnTo>
                    <a:lnTo>
                      <a:pt x="1570" y="9940"/>
                    </a:lnTo>
                    <a:lnTo>
                      <a:pt x="1507" y="9940"/>
                    </a:lnTo>
                    <a:lnTo>
                      <a:pt x="1444" y="9835"/>
                    </a:lnTo>
                    <a:lnTo>
                      <a:pt x="1361" y="9814"/>
                    </a:lnTo>
                    <a:lnTo>
                      <a:pt x="1298" y="9877"/>
                    </a:lnTo>
                    <a:lnTo>
                      <a:pt x="1110" y="9877"/>
                    </a:lnTo>
                    <a:lnTo>
                      <a:pt x="984" y="9793"/>
                    </a:lnTo>
                    <a:lnTo>
                      <a:pt x="879" y="9793"/>
                    </a:lnTo>
                    <a:lnTo>
                      <a:pt x="817" y="9835"/>
                    </a:lnTo>
                    <a:lnTo>
                      <a:pt x="817" y="9919"/>
                    </a:lnTo>
                    <a:lnTo>
                      <a:pt x="733" y="9940"/>
                    </a:lnTo>
                    <a:lnTo>
                      <a:pt x="628" y="9981"/>
                    </a:lnTo>
                    <a:lnTo>
                      <a:pt x="586" y="10044"/>
                    </a:lnTo>
                    <a:lnTo>
                      <a:pt x="419" y="10086"/>
                    </a:lnTo>
                    <a:lnTo>
                      <a:pt x="377" y="10107"/>
                    </a:lnTo>
                    <a:lnTo>
                      <a:pt x="273" y="10128"/>
                    </a:lnTo>
                    <a:lnTo>
                      <a:pt x="189" y="10212"/>
                    </a:lnTo>
                    <a:lnTo>
                      <a:pt x="168" y="10316"/>
                    </a:lnTo>
                    <a:lnTo>
                      <a:pt x="168" y="10358"/>
                    </a:lnTo>
                    <a:lnTo>
                      <a:pt x="147" y="10442"/>
                    </a:lnTo>
                    <a:lnTo>
                      <a:pt x="1" y="10525"/>
                    </a:lnTo>
                    <a:lnTo>
                      <a:pt x="1" y="10609"/>
                    </a:lnTo>
                    <a:lnTo>
                      <a:pt x="42" y="10651"/>
                    </a:lnTo>
                    <a:lnTo>
                      <a:pt x="42" y="10818"/>
                    </a:lnTo>
                    <a:lnTo>
                      <a:pt x="63" y="10860"/>
                    </a:lnTo>
                    <a:lnTo>
                      <a:pt x="189" y="10860"/>
                    </a:lnTo>
                    <a:lnTo>
                      <a:pt x="252" y="10735"/>
                    </a:lnTo>
                    <a:lnTo>
                      <a:pt x="294" y="10735"/>
                    </a:lnTo>
                    <a:lnTo>
                      <a:pt x="273" y="10756"/>
                    </a:lnTo>
                    <a:lnTo>
                      <a:pt x="210" y="10860"/>
                    </a:lnTo>
                    <a:lnTo>
                      <a:pt x="273" y="10881"/>
                    </a:lnTo>
                    <a:lnTo>
                      <a:pt x="356" y="10818"/>
                    </a:lnTo>
                    <a:lnTo>
                      <a:pt x="356" y="10651"/>
                    </a:lnTo>
                    <a:lnTo>
                      <a:pt x="398" y="10421"/>
                    </a:lnTo>
                    <a:lnTo>
                      <a:pt x="482" y="10400"/>
                    </a:lnTo>
                    <a:lnTo>
                      <a:pt x="566" y="10337"/>
                    </a:lnTo>
                    <a:lnTo>
                      <a:pt x="419" y="10567"/>
                    </a:lnTo>
                    <a:lnTo>
                      <a:pt x="419" y="10672"/>
                    </a:lnTo>
                    <a:lnTo>
                      <a:pt x="398" y="10714"/>
                    </a:lnTo>
                    <a:lnTo>
                      <a:pt x="377" y="10839"/>
                    </a:lnTo>
                    <a:lnTo>
                      <a:pt x="314" y="10944"/>
                    </a:lnTo>
                    <a:lnTo>
                      <a:pt x="377" y="10986"/>
                    </a:lnTo>
                    <a:lnTo>
                      <a:pt x="419" y="10986"/>
                    </a:lnTo>
                    <a:lnTo>
                      <a:pt x="503" y="11069"/>
                    </a:lnTo>
                    <a:lnTo>
                      <a:pt x="607" y="11069"/>
                    </a:lnTo>
                    <a:lnTo>
                      <a:pt x="628" y="10965"/>
                    </a:lnTo>
                    <a:lnTo>
                      <a:pt x="607" y="10944"/>
                    </a:lnTo>
                    <a:lnTo>
                      <a:pt x="670" y="10839"/>
                    </a:lnTo>
                    <a:lnTo>
                      <a:pt x="691" y="10735"/>
                    </a:lnTo>
                    <a:lnTo>
                      <a:pt x="733" y="10672"/>
                    </a:lnTo>
                    <a:lnTo>
                      <a:pt x="733" y="10756"/>
                    </a:lnTo>
                    <a:lnTo>
                      <a:pt x="775" y="10818"/>
                    </a:lnTo>
                    <a:lnTo>
                      <a:pt x="712" y="10944"/>
                    </a:lnTo>
                    <a:lnTo>
                      <a:pt x="712" y="11028"/>
                    </a:lnTo>
                    <a:lnTo>
                      <a:pt x="712" y="11090"/>
                    </a:lnTo>
                    <a:lnTo>
                      <a:pt x="796" y="11195"/>
                    </a:lnTo>
                    <a:lnTo>
                      <a:pt x="838" y="11237"/>
                    </a:lnTo>
                    <a:lnTo>
                      <a:pt x="921" y="11153"/>
                    </a:lnTo>
                    <a:lnTo>
                      <a:pt x="900" y="11069"/>
                    </a:lnTo>
                    <a:lnTo>
                      <a:pt x="900" y="11048"/>
                    </a:lnTo>
                    <a:lnTo>
                      <a:pt x="921" y="11028"/>
                    </a:lnTo>
                    <a:lnTo>
                      <a:pt x="1005" y="11028"/>
                    </a:lnTo>
                    <a:lnTo>
                      <a:pt x="1047" y="10965"/>
                    </a:lnTo>
                    <a:lnTo>
                      <a:pt x="1026" y="10860"/>
                    </a:lnTo>
                    <a:lnTo>
                      <a:pt x="984" y="10818"/>
                    </a:lnTo>
                    <a:lnTo>
                      <a:pt x="984" y="10735"/>
                    </a:lnTo>
                    <a:lnTo>
                      <a:pt x="1026" y="10756"/>
                    </a:lnTo>
                    <a:lnTo>
                      <a:pt x="1110" y="10923"/>
                    </a:lnTo>
                    <a:lnTo>
                      <a:pt x="1110" y="10986"/>
                    </a:lnTo>
                    <a:lnTo>
                      <a:pt x="1047" y="11090"/>
                    </a:lnTo>
                    <a:lnTo>
                      <a:pt x="1005" y="11090"/>
                    </a:lnTo>
                    <a:lnTo>
                      <a:pt x="942" y="11195"/>
                    </a:lnTo>
                    <a:lnTo>
                      <a:pt x="984" y="11258"/>
                    </a:lnTo>
                    <a:lnTo>
                      <a:pt x="1026" y="11258"/>
                    </a:lnTo>
                    <a:lnTo>
                      <a:pt x="1089" y="11279"/>
                    </a:lnTo>
                    <a:lnTo>
                      <a:pt x="1110" y="11341"/>
                    </a:lnTo>
                    <a:lnTo>
                      <a:pt x="1151" y="11341"/>
                    </a:lnTo>
                    <a:lnTo>
                      <a:pt x="1340" y="11446"/>
                    </a:lnTo>
                    <a:lnTo>
                      <a:pt x="1402" y="11446"/>
                    </a:lnTo>
                    <a:lnTo>
                      <a:pt x="1402" y="11551"/>
                    </a:lnTo>
                    <a:lnTo>
                      <a:pt x="1612" y="11551"/>
                    </a:lnTo>
                    <a:lnTo>
                      <a:pt x="1674" y="11593"/>
                    </a:lnTo>
                    <a:lnTo>
                      <a:pt x="1737" y="11572"/>
                    </a:lnTo>
                    <a:lnTo>
                      <a:pt x="1779" y="11488"/>
                    </a:lnTo>
                    <a:lnTo>
                      <a:pt x="1716" y="11362"/>
                    </a:lnTo>
                    <a:lnTo>
                      <a:pt x="1654" y="11174"/>
                    </a:lnTo>
                    <a:lnTo>
                      <a:pt x="1716" y="11048"/>
                    </a:lnTo>
                    <a:lnTo>
                      <a:pt x="1758" y="10986"/>
                    </a:lnTo>
                    <a:lnTo>
                      <a:pt x="1779" y="11048"/>
                    </a:lnTo>
                    <a:lnTo>
                      <a:pt x="1821" y="11174"/>
                    </a:lnTo>
                    <a:lnTo>
                      <a:pt x="1821" y="11279"/>
                    </a:lnTo>
                    <a:lnTo>
                      <a:pt x="1842" y="11341"/>
                    </a:lnTo>
                    <a:lnTo>
                      <a:pt x="1926" y="11341"/>
                    </a:lnTo>
                    <a:lnTo>
                      <a:pt x="1946" y="11279"/>
                    </a:lnTo>
                    <a:lnTo>
                      <a:pt x="2030" y="11279"/>
                    </a:lnTo>
                    <a:lnTo>
                      <a:pt x="2051" y="11237"/>
                    </a:lnTo>
                    <a:lnTo>
                      <a:pt x="2072" y="11153"/>
                    </a:lnTo>
                    <a:lnTo>
                      <a:pt x="2135" y="11090"/>
                    </a:lnTo>
                    <a:lnTo>
                      <a:pt x="2156" y="10965"/>
                    </a:lnTo>
                    <a:lnTo>
                      <a:pt x="2177" y="10923"/>
                    </a:lnTo>
                    <a:lnTo>
                      <a:pt x="2198" y="10923"/>
                    </a:lnTo>
                    <a:lnTo>
                      <a:pt x="2260" y="11048"/>
                    </a:lnTo>
                    <a:lnTo>
                      <a:pt x="2239" y="11090"/>
                    </a:lnTo>
                    <a:lnTo>
                      <a:pt x="2177" y="11195"/>
                    </a:lnTo>
                    <a:lnTo>
                      <a:pt x="2156" y="11279"/>
                    </a:lnTo>
                    <a:lnTo>
                      <a:pt x="2198" y="11341"/>
                    </a:lnTo>
                    <a:lnTo>
                      <a:pt x="2198" y="11404"/>
                    </a:lnTo>
                    <a:lnTo>
                      <a:pt x="2302" y="11488"/>
                    </a:lnTo>
                    <a:lnTo>
                      <a:pt x="2386" y="11446"/>
                    </a:lnTo>
                    <a:lnTo>
                      <a:pt x="2490" y="11279"/>
                    </a:lnTo>
                    <a:lnTo>
                      <a:pt x="2449" y="11174"/>
                    </a:lnTo>
                    <a:lnTo>
                      <a:pt x="2470" y="11028"/>
                    </a:lnTo>
                    <a:lnTo>
                      <a:pt x="2574" y="10944"/>
                    </a:lnTo>
                    <a:lnTo>
                      <a:pt x="2679" y="10923"/>
                    </a:lnTo>
                    <a:lnTo>
                      <a:pt x="2574" y="11028"/>
                    </a:lnTo>
                    <a:lnTo>
                      <a:pt x="2553" y="11132"/>
                    </a:lnTo>
                    <a:lnTo>
                      <a:pt x="2595" y="11237"/>
                    </a:lnTo>
                    <a:lnTo>
                      <a:pt x="2511" y="11446"/>
                    </a:lnTo>
                    <a:lnTo>
                      <a:pt x="2511" y="11509"/>
                    </a:lnTo>
                    <a:lnTo>
                      <a:pt x="2595" y="11593"/>
                    </a:lnTo>
                    <a:lnTo>
                      <a:pt x="2700" y="11572"/>
                    </a:lnTo>
                    <a:lnTo>
                      <a:pt x="2783" y="11593"/>
                    </a:lnTo>
                    <a:lnTo>
                      <a:pt x="2867" y="11572"/>
                    </a:lnTo>
                    <a:lnTo>
                      <a:pt x="2867" y="11446"/>
                    </a:lnTo>
                    <a:lnTo>
                      <a:pt x="2930" y="11362"/>
                    </a:lnTo>
                    <a:lnTo>
                      <a:pt x="2909" y="11279"/>
                    </a:lnTo>
                    <a:lnTo>
                      <a:pt x="2825" y="11132"/>
                    </a:lnTo>
                    <a:lnTo>
                      <a:pt x="2909" y="10944"/>
                    </a:lnTo>
                    <a:lnTo>
                      <a:pt x="2909" y="10818"/>
                    </a:lnTo>
                    <a:lnTo>
                      <a:pt x="2972" y="10923"/>
                    </a:lnTo>
                    <a:lnTo>
                      <a:pt x="2930" y="11028"/>
                    </a:lnTo>
                    <a:lnTo>
                      <a:pt x="2909" y="11090"/>
                    </a:lnTo>
                    <a:lnTo>
                      <a:pt x="2993" y="11258"/>
                    </a:lnTo>
                    <a:lnTo>
                      <a:pt x="3076" y="11279"/>
                    </a:lnTo>
                    <a:lnTo>
                      <a:pt x="3118" y="11300"/>
                    </a:lnTo>
                    <a:lnTo>
                      <a:pt x="3034" y="11341"/>
                    </a:lnTo>
                    <a:lnTo>
                      <a:pt x="2993" y="11488"/>
                    </a:lnTo>
                    <a:lnTo>
                      <a:pt x="3014" y="11551"/>
                    </a:lnTo>
                    <a:lnTo>
                      <a:pt x="3181" y="11593"/>
                    </a:lnTo>
                    <a:lnTo>
                      <a:pt x="3244" y="11551"/>
                    </a:lnTo>
                    <a:lnTo>
                      <a:pt x="3348" y="11697"/>
                    </a:lnTo>
                    <a:lnTo>
                      <a:pt x="3348" y="11802"/>
                    </a:lnTo>
                    <a:lnTo>
                      <a:pt x="3286" y="11906"/>
                    </a:lnTo>
                    <a:lnTo>
                      <a:pt x="3181" y="11990"/>
                    </a:lnTo>
                    <a:lnTo>
                      <a:pt x="3223" y="12011"/>
                    </a:lnTo>
                    <a:lnTo>
                      <a:pt x="3286" y="12095"/>
                    </a:lnTo>
                    <a:lnTo>
                      <a:pt x="3369" y="12095"/>
                    </a:lnTo>
                    <a:lnTo>
                      <a:pt x="3495" y="12074"/>
                    </a:lnTo>
                    <a:lnTo>
                      <a:pt x="3537" y="12095"/>
                    </a:lnTo>
                    <a:lnTo>
                      <a:pt x="3725" y="11927"/>
                    </a:lnTo>
                    <a:lnTo>
                      <a:pt x="3830" y="11969"/>
                    </a:lnTo>
                    <a:lnTo>
                      <a:pt x="3871" y="11990"/>
                    </a:lnTo>
                    <a:lnTo>
                      <a:pt x="4039" y="11823"/>
                    </a:lnTo>
                    <a:lnTo>
                      <a:pt x="4123" y="11802"/>
                    </a:lnTo>
                    <a:lnTo>
                      <a:pt x="4227" y="11655"/>
                    </a:lnTo>
                    <a:lnTo>
                      <a:pt x="4290" y="11593"/>
                    </a:lnTo>
                    <a:lnTo>
                      <a:pt x="4332" y="11613"/>
                    </a:lnTo>
                    <a:lnTo>
                      <a:pt x="4290" y="11781"/>
                    </a:lnTo>
                    <a:lnTo>
                      <a:pt x="4269" y="11906"/>
                    </a:lnTo>
                    <a:lnTo>
                      <a:pt x="4290" y="11927"/>
                    </a:lnTo>
                    <a:lnTo>
                      <a:pt x="4395" y="11865"/>
                    </a:lnTo>
                    <a:lnTo>
                      <a:pt x="4478" y="11718"/>
                    </a:lnTo>
                    <a:lnTo>
                      <a:pt x="4583" y="11655"/>
                    </a:lnTo>
                    <a:lnTo>
                      <a:pt x="4687" y="11655"/>
                    </a:lnTo>
                    <a:lnTo>
                      <a:pt x="4813" y="11446"/>
                    </a:lnTo>
                    <a:lnTo>
                      <a:pt x="4876" y="11237"/>
                    </a:lnTo>
                    <a:lnTo>
                      <a:pt x="4855" y="11153"/>
                    </a:lnTo>
                    <a:lnTo>
                      <a:pt x="4876" y="11048"/>
                    </a:lnTo>
                    <a:lnTo>
                      <a:pt x="4792" y="11028"/>
                    </a:lnTo>
                    <a:lnTo>
                      <a:pt x="4750" y="11048"/>
                    </a:lnTo>
                    <a:lnTo>
                      <a:pt x="4667" y="11048"/>
                    </a:lnTo>
                    <a:lnTo>
                      <a:pt x="4541" y="11132"/>
                    </a:lnTo>
                    <a:lnTo>
                      <a:pt x="4478" y="11195"/>
                    </a:lnTo>
                    <a:lnTo>
                      <a:pt x="4374" y="11195"/>
                    </a:lnTo>
                    <a:lnTo>
                      <a:pt x="4457" y="11090"/>
                    </a:lnTo>
                    <a:lnTo>
                      <a:pt x="4478" y="11028"/>
                    </a:lnTo>
                    <a:lnTo>
                      <a:pt x="4374" y="11048"/>
                    </a:lnTo>
                    <a:lnTo>
                      <a:pt x="4353" y="10986"/>
                    </a:lnTo>
                    <a:lnTo>
                      <a:pt x="4374" y="10923"/>
                    </a:lnTo>
                    <a:lnTo>
                      <a:pt x="4457" y="10923"/>
                    </a:lnTo>
                    <a:lnTo>
                      <a:pt x="4499" y="10735"/>
                    </a:lnTo>
                    <a:lnTo>
                      <a:pt x="4562" y="10651"/>
                    </a:lnTo>
                    <a:lnTo>
                      <a:pt x="4541" y="10546"/>
                    </a:lnTo>
                    <a:lnTo>
                      <a:pt x="4395" y="10463"/>
                    </a:lnTo>
                    <a:lnTo>
                      <a:pt x="4185" y="10525"/>
                    </a:lnTo>
                    <a:lnTo>
                      <a:pt x="4060" y="10630"/>
                    </a:lnTo>
                    <a:lnTo>
                      <a:pt x="4123" y="10504"/>
                    </a:lnTo>
                    <a:lnTo>
                      <a:pt x="4039" y="10358"/>
                    </a:lnTo>
                    <a:lnTo>
                      <a:pt x="3892" y="10295"/>
                    </a:lnTo>
                    <a:lnTo>
                      <a:pt x="3830" y="10316"/>
                    </a:lnTo>
                    <a:lnTo>
                      <a:pt x="3767" y="10358"/>
                    </a:lnTo>
                    <a:lnTo>
                      <a:pt x="3725" y="10358"/>
                    </a:lnTo>
                    <a:lnTo>
                      <a:pt x="3599" y="10525"/>
                    </a:lnTo>
                    <a:lnTo>
                      <a:pt x="3495" y="10525"/>
                    </a:lnTo>
                    <a:lnTo>
                      <a:pt x="3558" y="10337"/>
                    </a:lnTo>
                    <a:lnTo>
                      <a:pt x="3453" y="10232"/>
                    </a:lnTo>
                    <a:lnTo>
                      <a:pt x="3809" y="10232"/>
                    </a:lnTo>
                    <a:lnTo>
                      <a:pt x="3830" y="10191"/>
                    </a:lnTo>
                    <a:lnTo>
                      <a:pt x="3725" y="10044"/>
                    </a:lnTo>
                    <a:lnTo>
                      <a:pt x="3767" y="9981"/>
                    </a:lnTo>
                    <a:lnTo>
                      <a:pt x="3830" y="9793"/>
                    </a:lnTo>
                    <a:lnTo>
                      <a:pt x="3830" y="9709"/>
                    </a:lnTo>
                    <a:lnTo>
                      <a:pt x="3934" y="9605"/>
                    </a:lnTo>
                    <a:lnTo>
                      <a:pt x="3934" y="9668"/>
                    </a:lnTo>
                    <a:lnTo>
                      <a:pt x="3955" y="9730"/>
                    </a:lnTo>
                    <a:lnTo>
                      <a:pt x="3934" y="9835"/>
                    </a:lnTo>
                    <a:lnTo>
                      <a:pt x="3871" y="9898"/>
                    </a:lnTo>
                    <a:lnTo>
                      <a:pt x="3934" y="10128"/>
                    </a:lnTo>
                    <a:lnTo>
                      <a:pt x="4164" y="10421"/>
                    </a:lnTo>
                    <a:lnTo>
                      <a:pt x="4332" y="10442"/>
                    </a:lnTo>
                    <a:lnTo>
                      <a:pt x="4353" y="10421"/>
                    </a:lnTo>
                    <a:lnTo>
                      <a:pt x="4478" y="10421"/>
                    </a:lnTo>
                    <a:lnTo>
                      <a:pt x="4771" y="10546"/>
                    </a:lnTo>
                    <a:lnTo>
                      <a:pt x="4813" y="10525"/>
                    </a:lnTo>
                    <a:lnTo>
                      <a:pt x="4897" y="10358"/>
                    </a:lnTo>
                    <a:lnTo>
                      <a:pt x="4980" y="10295"/>
                    </a:lnTo>
                    <a:lnTo>
                      <a:pt x="5022" y="10295"/>
                    </a:lnTo>
                    <a:lnTo>
                      <a:pt x="4980" y="10358"/>
                    </a:lnTo>
                    <a:lnTo>
                      <a:pt x="5064" y="10400"/>
                    </a:lnTo>
                    <a:lnTo>
                      <a:pt x="5169" y="10337"/>
                    </a:lnTo>
                    <a:lnTo>
                      <a:pt x="5190" y="10253"/>
                    </a:lnTo>
                    <a:lnTo>
                      <a:pt x="5211" y="10212"/>
                    </a:lnTo>
                    <a:lnTo>
                      <a:pt x="5273" y="10253"/>
                    </a:lnTo>
                    <a:lnTo>
                      <a:pt x="5399" y="10212"/>
                    </a:lnTo>
                    <a:lnTo>
                      <a:pt x="5399" y="10086"/>
                    </a:lnTo>
                    <a:lnTo>
                      <a:pt x="5545" y="9981"/>
                    </a:lnTo>
                    <a:lnTo>
                      <a:pt x="5545" y="9877"/>
                    </a:lnTo>
                    <a:lnTo>
                      <a:pt x="5524" y="9835"/>
                    </a:lnTo>
                    <a:lnTo>
                      <a:pt x="5420" y="9835"/>
                    </a:lnTo>
                    <a:lnTo>
                      <a:pt x="5524" y="9730"/>
                    </a:lnTo>
                    <a:lnTo>
                      <a:pt x="5545" y="9521"/>
                    </a:lnTo>
                    <a:lnTo>
                      <a:pt x="5713" y="9500"/>
                    </a:lnTo>
                    <a:lnTo>
                      <a:pt x="5943" y="9563"/>
                    </a:lnTo>
                    <a:lnTo>
                      <a:pt x="6027" y="9626"/>
                    </a:lnTo>
                    <a:lnTo>
                      <a:pt x="6173" y="9626"/>
                    </a:lnTo>
                    <a:lnTo>
                      <a:pt x="6278" y="9563"/>
                    </a:lnTo>
                    <a:lnTo>
                      <a:pt x="6382" y="9563"/>
                    </a:lnTo>
                    <a:lnTo>
                      <a:pt x="6466" y="9668"/>
                    </a:lnTo>
                    <a:lnTo>
                      <a:pt x="6571" y="9626"/>
                    </a:lnTo>
                    <a:lnTo>
                      <a:pt x="6675" y="9521"/>
                    </a:lnTo>
                    <a:lnTo>
                      <a:pt x="6759" y="9479"/>
                    </a:lnTo>
                    <a:lnTo>
                      <a:pt x="6759" y="9396"/>
                    </a:lnTo>
                    <a:lnTo>
                      <a:pt x="6633" y="9396"/>
                    </a:lnTo>
                    <a:lnTo>
                      <a:pt x="6278" y="9207"/>
                    </a:lnTo>
                    <a:lnTo>
                      <a:pt x="6257" y="9144"/>
                    </a:lnTo>
                    <a:lnTo>
                      <a:pt x="6340" y="9082"/>
                    </a:lnTo>
                    <a:lnTo>
                      <a:pt x="6445" y="9103"/>
                    </a:lnTo>
                    <a:lnTo>
                      <a:pt x="6487" y="9165"/>
                    </a:lnTo>
                    <a:lnTo>
                      <a:pt x="6592" y="9144"/>
                    </a:lnTo>
                    <a:lnTo>
                      <a:pt x="6780" y="9291"/>
                    </a:lnTo>
                    <a:lnTo>
                      <a:pt x="6864" y="9270"/>
                    </a:lnTo>
                    <a:lnTo>
                      <a:pt x="6989" y="9165"/>
                    </a:lnTo>
                    <a:lnTo>
                      <a:pt x="7073" y="9144"/>
                    </a:lnTo>
                    <a:lnTo>
                      <a:pt x="7115" y="9061"/>
                    </a:lnTo>
                    <a:lnTo>
                      <a:pt x="7094" y="8935"/>
                    </a:lnTo>
                    <a:lnTo>
                      <a:pt x="6968" y="8831"/>
                    </a:lnTo>
                    <a:lnTo>
                      <a:pt x="6884" y="8831"/>
                    </a:lnTo>
                    <a:lnTo>
                      <a:pt x="6864" y="8747"/>
                    </a:lnTo>
                    <a:lnTo>
                      <a:pt x="6738" y="8684"/>
                    </a:lnTo>
                    <a:lnTo>
                      <a:pt x="6738" y="8642"/>
                    </a:lnTo>
                    <a:lnTo>
                      <a:pt x="6864" y="8663"/>
                    </a:lnTo>
                    <a:lnTo>
                      <a:pt x="6947" y="8684"/>
                    </a:lnTo>
                    <a:lnTo>
                      <a:pt x="6968" y="8768"/>
                    </a:lnTo>
                    <a:lnTo>
                      <a:pt x="7031" y="8789"/>
                    </a:lnTo>
                    <a:lnTo>
                      <a:pt x="7156" y="8789"/>
                    </a:lnTo>
                    <a:lnTo>
                      <a:pt x="7198" y="8852"/>
                    </a:lnTo>
                    <a:lnTo>
                      <a:pt x="7387" y="8726"/>
                    </a:lnTo>
                    <a:lnTo>
                      <a:pt x="7428" y="8726"/>
                    </a:lnTo>
                    <a:lnTo>
                      <a:pt x="7470" y="8538"/>
                    </a:lnTo>
                    <a:lnTo>
                      <a:pt x="7596" y="8328"/>
                    </a:lnTo>
                    <a:lnTo>
                      <a:pt x="7596" y="8224"/>
                    </a:lnTo>
                    <a:lnTo>
                      <a:pt x="7512" y="8161"/>
                    </a:lnTo>
                    <a:lnTo>
                      <a:pt x="7387" y="8056"/>
                    </a:lnTo>
                    <a:lnTo>
                      <a:pt x="7198" y="8056"/>
                    </a:lnTo>
                    <a:lnTo>
                      <a:pt x="7094" y="8119"/>
                    </a:lnTo>
                    <a:lnTo>
                      <a:pt x="7094" y="8035"/>
                    </a:lnTo>
                    <a:lnTo>
                      <a:pt x="7219" y="7994"/>
                    </a:lnTo>
                    <a:lnTo>
                      <a:pt x="7366" y="7994"/>
                    </a:lnTo>
                    <a:lnTo>
                      <a:pt x="7387" y="7931"/>
                    </a:lnTo>
                    <a:lnTo>
                      <a:pt x="7198" y="7784"/>
                    </a:lnTo>
                    <a:lnTo>
                      <a:pt x="7115" y="7743"/>
                    </a:lnTo>
                    <a:lnTo>
                      <a:pt x="7010" y="7743"/>
                    </a:lnTo>
                    <a:lnTo>
                      <a:pt x="6968" y="7722"/>
                    </a:lnTo>
                    <a:lnTo>
                      <a:pt x="6947" y="7743"/>
                    </a:lnTo>
                    <a:lnTo>
                      <a:pt x="6843" y="7784"/>
                    </a:lnTo>
                    <a:lnTo>
                      <a:pt x="6801" y="7743"/>
                    </a:lnTo>
                    <a:lnTo>
                      <a:pt x="6780" y="7784"/>
                    </a:lnTo>
                    <a:lnTo>
                      <a:pt x="6675" y="7784"/>
                    </a:lnTo>
                    <a:lnTo>
                      <a:pt x="6675" y="7701"/>
                    </a:lnTo>
                    <a:lnTo>
                      <a:pt x="6696" y="7638"/>
                    </a:lnTo>
                    <a:lnTo>
                      <a:pt x="6487" y="7533"/>
                    </a:lnTo>
                    <a:lnTo>
                      <a:pt x="6466" y="7491"/>
                    </a:lnTo>
                    <a:lnTo>
                      <a:pt x="6466" y="7491"/>
                    </a:lnTo>
                    <a:lnTo>
                      <a:pt x="6571" y="7533"/>
                    </a:lnTo>
                    <a:lnTo>
                      <a:pt x="6759" y="7575"/>
                    </a:lnTo>
                    <a:lnTo>
                      <a:pt x="6843" y="7617"/>
                    </a:lnTo>
                    <a:lnTo>
                      <a:pt x="6801" y="7701"/>
                    </a:lnTo>
                    <a:lnTo>
                      <a:pt x="6801" y="7701"/>
                    </a:lnTo>
                    <a:lnTo>
                      <a:pt x="6989" y="7638"/>
                    </a:lnTo>
                    <a:lnTo>
                      <a:pt x="7198" y="7638"/>
                    </a:lnTo>
                    <a:lnTo>
                      <a:pt x="7324" y="7743"/>
                    </a:lnTo>
                    <a:lnTo>
                      <a:pt x="7366" y="7722"/>
                    </a:lnTo>
                    <a:lnTo>
                      <a:pt x="7387" y="7596"/>
                    </a:lnTo>
                    <a:lnTo>
                      <a:pt x="7115" y="7512"/>
                    </a:lnTo>
                    <a:lnTo>
                      <a:pt x="6905" y="7491"/>
                    </a:lnTo>
                    <a:lnTo>
                      <a:pt x="6759" y="7429"/>
                    </a:lnTo>
                    <a:lnTo>
                      <a:pt x="6780" y="7387"/>
                    </a:lnTo>
                    <a:lnTo>
                      <a:pt x="6884" y="7366"/>
                    </a:lnTo>
                    <a:lnTo>
                      <a:pt x="6989" y="7429"/>
                    </a:lnTo>
                    <a:lnTo>
                      <a:pt x="7219" y="7491"/>
                    </a:lnTo>
                    <a:lnTo>
                      <a:pt x="7408" y="7491"/>
                    </a:lnTo>
                    <a:lnTo>
                      <a:pt x="7470" y="7596"/>
                    </a:lnTo>
                    <a:lnTo>
                      <a:pt x="7470" y="7722"/>
                    </a:lnTo>
                    <a:lnTo>
                      <a:pt x="7491" y="7805"/>
                    </a:lnTo>
                    <a:lnTo>
                      <a:pt x="7638" y="7910"/>
                    </a:lnTo>
                    <a:lnTo>
                      <a:pt x="7805" y="7952"/>
                    </a:lnTo>
                    <a:lnTo>
                      <a:pt x="7889" y="8035"/>
                    </a:lnTo>
                    <a:lnTo>
                      <a:pt x="7910" y="8035"/>
                    </a:lnTo>
                    <a:lnTo>
                      <a:pt x="7993" y="7994"/>
                    </a:lnTo>
                    <a:lnTo>
                      <a:pt x="7952" y="7847"/>
                    </a:lnTo>
                    <a:lnTo>
                      <a:pt x="7993" y="7743"/>
                    </a:lnTo>
                    <a:lnTo>
                      <a:pt x="7952" y="7701"/>
                    </a:lnTo>
                    <a:lnTo>
                      <a:pt x="8056" y="7617"/>
                    </a:lnTo>
                    <a:lnTo>
                      <a:pt x="7993" y="7575"/>
                    </a:lnTo>
                    <a:lnTo>
                      <a:pt x="7680" y="7491"/>
                    </a:lnTo>
                    <a:lnTo>
                      <a:pt x="7554" y="7512"/>
                    </a:lnTo>
                    <a:lnTo>
                      <a:pt x="7512" y="7512"/>
                    </a:lnTo>
                    <a:lnTo>
                      <a:pt x="7408" y="7408"/>
                    </a:lnTo>
                    <a:lnTo>
                      <a:pt x="7282" y="7387"/>
                    </a:lnTo>
                    <a:lnTo>
                      <a:pt x="7198" y="7282"/>
                    </a:lnTo>
                    <a:lnTo>
                      <a:pt x="7115" y="7282"/>
                    </a:lnTo>
                    <a:lnTo>
                      <a:pt x="7073" y="7324"/>
                    </a:lnTo>
                    <a:lnTo>
                      <a:pt x="6989" y="7324"/>
                    </a:lnTo>
                    <a:lnTo>
                      <a:pt x="7010" y="7219"/>
                    </a:lnTo>
                    <a:lnTo>
                      <a:pt x="6864" y="7178"/>
                    </a:lnTo>
                    <a:lnTo>
                      <a:pt x="6843" y="7094"/>
                    </a:lnTo>
                    <a:lnTo>
                      <a:pt x="6947" y="7073"/>
                    </a:lnTo>
                    <a:lnTo>
                      <a:pt x="6989" y="7115"/>
                    </a:lnTo>
                    <a:lnTo>
                      <a:pt x="7094" y="7157"/>
                    </a:lnTo>
                    <a:lnTo>
                      <a:pt x="7156" y="7073"/>
                    </a:lnTo>
                    <a:lnTo>
                      <a:pt x="7115" y="7010"/>
                    </a:lnTo>
                    <a:lnTo>
                      <a:pt x="7156" y="6968"/>
                    </a:lnTo>
                    <a:lnTo>
                      <a:pt x="7219" y="7052"/>
                    </a:lnTo>
                    <a:lnTo>
                      <a:pt x="7219" y="7178"/>
                    </a:lnTo>
                    <a:lnTo>
                      <a:pt x="7324" y="7219"/>
                    </a:lnTo>
                    <a:lnTo>
                      <a:pt x="7638" y="7303"/>
                    </a:lnTo>
                    <a:lnTo>
                      <a:pt x="7700" y="7261"/>
                    </a:lnTo>
                    <a:lnTo>
                      <a:pt x="7554" y="7052"/>
                    </a:lnTo>
                    <a:lnTo>
                      <a:pt x="7408" y="6989"/>
                    </a:lnTo>
                    <a:lnTo>
                      <a:pt x="7303" y="6947"/>
                    </a:lnTo>
                    <a:lnTo>
                      <a:pt x="7303" y="6864"/>
                    </a:lnTo>
                    <a:lnTo>
                      <a:pt x="7324" y="6801"/>
                    </a:lnTo>
                    <a:lnTo>
                      <a:pt x="7408" y="6906"/>
                    </a:lnTo>
                    <a:lnTo>
                      <a:pt x="7554" y="6906"/>
                    </a:lnTo>
                    <a:lnTo>
                      <a:pt x="7638" y="6968"/>
                    </a:lnTo>
                    <a:lnTo>
                      <a:pt x="7680" y="7073"/>
                    </a:lnTo>
                    <a:lnTo>
                      <a:pt x="7721" y="7052"/>
                    </a:lnTo>
                    <a:lnTo>
                      <a:pt x="7805" y="7157"/>
                    </a:lnTo>
                    <a:lnTo>
                      <a:pt x="7910" y="7199"/>
                    </a:lnTo>
                    <a:lnTo>
                      <a:pt x="7952" y="7261"/>
                    </a:lnTo>
                    <a:lnTo>
                      <a:pt x="8014" y="7282"/>
                    </a:lnTo>
                    <a:lnTo>
                      <a:pt x="8077" y="7178"/>
                    </a:lnTo>
                    <a:lnTo>
                      <a:pt x="8203" y="7178"/>
                    </a:lnTo>
                    <a:lnTo>
                      <a:pt x="8307" y="7282"/>
                    </a:lnTo>
                    <a:lnTo>
                      <a:pt x="8349" y="7261"/>
                    </a:lnTo>
                    <a:lnTo>
                      <a:pt x="8349" y="7157"/>
                    </a:lnTo>
                    <a:lnTo>
                      <a:pt x="8412" y="7157"/>
                    </a:lnTo>
                    <a:lnTo>
                      <a:pt x="8516" y="7261"/>
                    </a:lnTo>
                    <a:lnTo>
                      <a:pt x="8642" y="7261"/>
                    </a:lnTo>
                    <a:lnTo>
                      <a:pt x="8684" y="7199"/>
                    </a:lnTo>
                    <a:lnTo>
                      <a:pt x="8684" y="6885"/>
                    </a:lnTo>
                    <a:lnTo>
                      <a:pt x="8433" y="6634"/>
                    </a:lnTo>
                    <a:lnTo>
                      <a:pt x="8349" y="6634"/>
                    </a:lnTo>
                    <a:lnTo>
                      <a:pt x="8307" y="6655"/>
                    </a:lnTo>
                    <a:lnTo>
                      <a:pt x="8224" y="6634"/>
                    </a:lnTo>
                    <a:lnTo>
                      <a:pt x="8244" y="6571"/>
                    </a:lnTo>
                    <a:lnTo>
                      <a:pt x="8433" y="6550"/>
                    </a:lnTo>
                    <a:lnTo>
                      <a:pt x="8516" y="6571"/>
                    </a:lnTo>
                    <a:lnTo>
                      <a:pt x="8558" y="6550"/>
                    </a:lnTo>
                    <a:lnTo>
                      <a:pt x="8642" y="6592"/>
                    </a:lnTo>
                    <a:lnTo>
                      <a:pt x="8642" y="6696"/>
                    </a:lnTo>
                    <a:lnTo>
                      <a:pt x="8684" y="6759"/>
                    </a:lnTo>
                    <a:lnTo>
                      <a:pt x="8851" y="6780"/>
                    </a:lnTo>
                    <a:lnTo>
                      <a:pt x="8851" y="6968"/>
                    </a:lnTo>
                    <a:lnTo>
                      <a:pt x="8893" y="7052"/>
                    </a:lnTo>
                    <a:lnTo>
                      <a:pt x="8998" y="7052"/>
                    </a:lnTo>
                    <a:lnTo>
                      <a:pt x="9060" y="7094"/>
                    </a:lnTo>
                    <a:lnTo>
                      <a:pt x="9353" y="7115"/>
                    </a:lnTo>
                    <a:lnTo>
                      <a:pt x="9500" y="7115"/>
                    </a:lnTo>
                    <a:lnTo>
                      <a:pt x="9688" y="6947"/>
                    </a:lnTo>
                    <a:lnTo>
                      <a:pt x="9709" y="6864"/>
                    </a:lnTo>
                    <a:lnTo>
                      <a:pt x="9605" y="6801"/>
                    </a:lnTo>
                    <a:lnTo>
                      <a:pt x="9563" y="6843"/>
                    </a:lnTo>
                    <a:lnTo>
                      <a:pt x="9500" y="6780"/>
                    </a:lnTo>
                    <a:lnTo>
                      <a:pt x="9563" y="6759"/>
                    </a:lnTo>
                    <a:lnTo>
                      <a:pt x="9709" y="6696"/>
                    </a:lnTo>
                    <a:lnTo>
                      <a:pt x="9835" y="6738"/>
                    </a:lnTo>
                    <a:lnTo>
                      <a:pt x="9981" y="6675"/>
                    </a:lnTo>
                    <a:lnTo>
                      <a:pt x="10002" y="6571"/>
                    </a:lnTo>
                    <a:lnTo>
                      <a:pt x="9918" y="6466"/>
                    </a:lnTo>
                    <a:lnTo>
                      <a:pt x="9625" y="6466"/>
                    </a:lnTo>
                    <a:lnTo>
                      <a:pt x="9395" y="6424"/>
                    </a:lnTo>
                    <a:lnTo>
                      <a:pt x="9416" y="6362"/>
                    </a:lnTo>
                    <a:lnTo>
                      <a:pt x="9521" y="6362"/>
                    </a:lnTo>
                    <a:lnTo>
                      <a:pt x="9563" y="6257"/>
                    </a:lnTo>
                    <a:lnTo>
                      <a:pt x="9605" y="6278"/>
                    </a:lnTo>
                    <a:lnTo>
                      <a:pt x="9625" y="6383"/>
                    </a:lnTo>
                    <a:lnTo>
                      <a:pt x="9709" y="6383"/>
                    </a:lnTo>
                    <a:lnTo>
                      <a:pt x="9772" y="6341"/>
                    </a:lnTo>
                    <a:lnTo>
                      <a:pt x="9981" y="6424"/>
                    </a:lnTo>
                    <a:lnTo>
                      <a:pt x="10044" y="6362"/>
                    </a:lnTo>
                    <a:lnTo>
                      <a:pt x="10149" y="6445"/>
                    </a:lnTo>
                    <a:lnTo>
                      <a:pt x="10211" y="6445"/>
                    </a:lnTo>
                    <a:lnTo>
                      <a:pt x="10316" y="6320"/>
                    </a:lnTo>
                    <a:lnTo>
                      <a:pt x="10295" y="6236"/>
                    </a:lnTo>
                    <a:lnTo>
                      <a:pt x="10149" y="6152"/>
                    </a:lnTo>
                    <a:lnTo>
                      <a:pt x="10211" y="6048"/>
                    </a:lnTo>
                    <a:lnTo>
                      <a:pt x="10253" y="6006"/>
                    </a:lnTo>
                    <a:lnTo>
                      <a:pt x="10232" y="5839"/>
                    </a:lnTo>
                    <a:lnTo>
                      <a:pt x="10316" y="5901"/>
                    </a:lnTo>
                    <a:lnTo>
                      <a:pt x="10316" y="6006"/>
                    </a:lnTo>
                    <a:lnTo>
                      <a:pt x="10253" y="6069"/>
                    </a:lnTo>
                    <a:lnTo>
                      <a:pt x="10295" y="6152"/>
                    </a:lnTo>
                    <a:lnTo>
                      <a:pt x="10358" y="6173"/>
                    </a:lnTo>
                    <a:lnTo>
                      <a:pt x="10441" y="6111"/>
                    </a:lnTo>
                    <a:lnTo>
                      <a:pt x="10734" y="6111"/>
                    </a:lnTo>
                    <a:lnTo>
                      <a:pt x="10776" y="6027"/>
                    </a:lnTo>
                    <a:lnTo>
                      <a:pt x="10923" y="5922"/>
                    </a:lnTo>
                    <a:lnTo>
                      <a:pt x="10881" y="5797"/>
                    </a:lnTo>
                    <a:lnTo>
                      <a:pt x="10944" y="5755"/>
                    </a:lnTo>
                    <a:lnTo>
                      <a:pt x="11048" y="5755"/>
                    </a:lnTo>
                    <a:lnTo>
                      <a:pt x="11132" y="5650"/>
                    </a:lnTo>
                    <a:lnTo>
                      <a:pt x="11216" y="5692"/>
                    </a:lnTo>
                    <a:lnTo>
                      <a:pt x="11299" y="5629"/>
                    </a:lnTo>
                    <a:lnTo>
                      <a:pt x="11550" y="5608"/>
                    </a:lnTo>
                    <a:lnTo>
                      <a:pt x="11613" y="5483"/>
                    </a:lnTo>
                    <a:lnTo>
                      <a:pt x="11822" y="5420"/>
                    </a:lnTo>
                    <a:lnTo>
                      <a:pt x="11927" y="5336"/>
                    </a:lnTo>
                    <a:lnTo>
                      <a:pt x="12073" y="5336"/>
                    </a:lnTo>
                    <a:lnTo>
                      <a:pt x="12136" y="5315"/>
                    </a:lnTo>
                    <a:lnTo>
                      <a:pt x="12262" y="5315"/>
                    </a:lnTo>
                    <a:lnTo>
                      <a:pt x="12429" y="5232"/>
                    </a:lnTo>
                    <a:lnTo>
                      <a:pt x="12555" y="5106"/>
                    </a:lnTo>
                    <a:lnTo>
                      <a:pt x="12659" y="5085"/>
                    </a:lnTo>
                    <a:lnTo>
                      <a:pt x="12743" y="4960"/>
                    </a:lnTo>
                    <a:lnTo>
                      <a:pt x="12952" y="4918"/>
                    </a:lnTo>
                    <a:lnTo>
                      <a:pt x="13036" y="4876"/>
                    </a:lnTo>
                    <a:lnTo>
                      <a:pt x="13224" y="4771"/>
                    </a:lnTo>
                    <a:lnTo>
                      <a:pt x="13308" y="4604"/>
                    </a:lnTo>
                    <a:lnTo>
                      <a:pt x="13371" y="4458"/>
                    </a:lnTo>
                    <a:lnTo>
                      <a:pt x="13182" y="4458"/>
                    </a:lnTo>
                    <a:lnTo>
                      <a:pt x="13057" y="4478"/>
                    </a:lnTo>
                    <a:lnTo>
                      <a:pt x="12973" y="4437"/>
                    </a:lnTo>
                    <a:lnTo>
                      <a:pt x="12848" y="4458"/>
                    </a:lnTo>
                    <a:lnTo>
                      <a:pt x="12659" y="4646"/>
                    </a:lnTo>
                    <a:lnTo>
                      <a:pt x="12387" y="4667"/>
                    </a:lnTo>
                    <a:lnTo>
                      <a:pt x="11927" y="4709"/>
                    </a:lnTo>
                    <a:lnTo>
                      <a:pt x="11801" y="4688"/>
                    </a:lnTo>
                    <a:lnTo>
                      <a:pt x="11488" y="4688"/>
                    </a:lnTo>
                    <a:lnTo>
                      <a:pt x="11299" y="4771"/>
                    </a:lnTo>
                    <a:lnTo>
                      <a:pt x="11299" y="4667"/>
                    </a:lnTo>
                    <a:lnTo>
                      <a:pt x="11174" y="4667"/>
                    </a:lnTo>
                    <a:lnTo>
                      <a:pt x="11216" y="4562"/>
                    </a:lnTo>
                    <a:lnTo>
                      <a:pt x="11362" y="4562"/>
                    </a:lnTo>
                    <a:lnTo>
                      <a:pt x="11446" y="4583"/>
                    </a:lnTo>
                    <a:lnTo>
                      <a:pt x="11550" y="4541"/>
                    </a:lnTo>
                    <a:lnTo>
                      <a:pt x="11571" y="4604"/>
                    </a:lnTo>
                    <a:lnTo>
                      <a:pt x="11718" y="4604"/>
                    </a:lnTo>
                    <a:lnTo>
                      <a:pt x="11906" y="4583"/>
                    </a:lnTo>
                    <a:lnTo>
                      <a:pt x="12032" y="4583"/>
                    </a:lnTo>
                    <a:lnTo>
                      <a:pt x="12346" y="4541"/>
                    </a:lnTo>
                    <a:lnTo>
                      <a:pt x="12848" y="4332"/>
                    </a:lnTo>
                    <a:lnTo>
                      <a:pt x="12931" y="4269"/>
                    </a:lnTo>
                    <a:lnTo>
                      <a:pt x="12848" y="4186"/>
                    </a:lnTo>
                    <a:lnTo>
                      <a:pt x="12638" y="4144"/>
                    </a:lnTo>
                    <a:lnTo>
                      <a:pt x="12262" y="4081"/>
                    </a:lnTo>
                    <a:lnTo>
                      <a:pt x="12199" y="3976"/>
                    </a:lnTo>
                    <a:lnTo>
                      <a:pt x="12199" y="3976"/>
                    </a:lnTo>
                    <a:lnTo>
                      <a:pt x="12346" y="4060"/>
                    </a:lnTo>
                    <a:lnTo>
                      <a:pt x="12450" y="4039"/>
                    </a:lnTo>
                    <a:lnTo>
                      <a:pt x="12450" y="3976"/>
                    </a:lnTo>
                    <a:lnTo>
                      <a:pt x="12325" y="3851"/>
                    </a:lnTo>
                    <a:lnTo>
                      <a:pt x="12304" y="3725"/>
                    </a:lnTo>
                    <a:lnTo>
                      <a:pt x="12408" y="3851"/>
                    </a:lnTo>
                    <a:lnTo>
                      <a:pt x="12597" y="4060"/>
                    </a:lnTo>
                    <a:lnTo>
                      <a:pt x="12638" y="4060"/>
                    </a:lnTo>
                    <a:lnTo>
                      <a:pt x="12722" y="4018"/>
                    </a:lnTo>
                    <a:lnTo>
                      <a:pt x="12764" y="4081"/>
                    </a:lnTo>
                    <a:lnTo>
                      <a:pt x="12973" y="4081"/>
                    </a:lnTo>
                    <a:lnTo>
                      <a:pt x="13057" y="4144"/>
                    </a:lnTo>
                    <a:lnTo>
                      <a:pt x="13141" y="4144"/>
                    </a:lnTo>
                    <a:lnTo>
                      <a:pt x="13287" y="4165"/>
                    </a:lnTo>
                    <a:lnTo>
                      <a:pt x="13371" y="4123"/>
                    </a:lnTo>
                    <a:lnTo>
                      <a:pt x="13308" y="4081"/>
                    </a:lnTo>
                    <a:lnTo>
                      <a:pt x="13162" y="4060"/>
                    </a:lnTo>
                    <a:lnTo>
                      <a:pt x="13162" y="3976"/>
                    </a:lnTo>
                    <a:lnTo>
                      <a:pt x="13350" y="4018"/>
                    </a:lnTo>
                    <a:lnTo>
                      <a:pt x="13475" y="4060"/>
                    </a:lnTo>
                    <a:lnTo>
                      <a:pt x="13601" y="4165"/>
                    </a:lnTo>
                    <a:lnTo>
                      <a:pt x="13664" y="4144"/>
                    </a:lnTo>
                    <a:lnTo>
                      <a:pt x="13706" y="4018"/>
                    </a:lnTo>
                    <a:lnTo>
                      <a:pt x="13810" y="4081"/>
                    </a:lnTo>
                    <a:lnTo>
                      <a:pt x="13978" y="4081"/>
                    </a:lnTo>
                    <a:lnTo>
                      <a:pt x="14124" y="4039"/>
                    </a:lnTo>
                    <a:lnTo>
                      <a:pt x="14229" y="4018"/>
                    </a:lnTo>
                    <a:lnTo>
                      <a:pt x="14354" y="3914"/>
                    </a:lnTo>
                    <a:lnTo>
                      <a:pt x="14710" y="3746"/>
                    </a:lnTo>
                    <a:lnTo>
                      <a:pt x="14794" y="3662"/>
                    </a:lnTo>
                    <a:lnTo>
                      <a:pt x="14794" y="3621"/>
                    </a:lnTo>
                    <a:lnTo>
                      <a:pt x="14877" y="3600"/>
                    </a:lnTo>
                    <a:lnTo>
                      <a:pt x="15003" y="3621"/>
                    </a:lnTo>
                    <a:lnTo>
                      <a:pt x="15045" y="3558"/>
                    </a:lnTo>
                    <a:lnTo>
                      <a:pt x="15275" y="3432"/>
                    </a:lnTo>
                    <a:lnTo>
                      <a:pt x="15400" y="3181"/>
                    </a:lnTo>
                    <a:lnTo>
                      <a:pt x="15463" y="2909"/>
                    </a:lnTo>
                    <a:lnTo>
                      <a:pt x="15442" y="2721"/>
                    </a:lnTo>
                    <a:lnTo>
                      <a:pt x="15379" y="2595"/>
                    </a:lnTo>
                    <a:lnTo>
                      <a:pt x="15233" y="2512"/>
                    </a:lnTo>
                    <a:lnTo>
                      <a:pt x="15149" y="2512"/>
                    </a:lnTo>
                    <a:lnTo>
                      <a:pt x="15128" y="2554"/>
                    </a:lnTo>
                    <a:lnTo>
                      <a:pt x="15024" y="2554"/>
                    </a:lnTo>
                    <a:lnTo>
                      <a:pt x="14961" y="2658"/>
                    </a:lnTo>
                    <a:lnTo>
                      <a:pt x="14877" y="2700"/>
                    </a:lnTo>
                    <a:lnTo>
                      <a:pt x="14835" y="2658"/>
                    </a:lnTo>
                    <a:lnTo>
                      <a:pt x="14961" y="2470"/>
                    </a:lnTo>
                    <a:lnTo>
                      <a:pt x="15003" y="2386"/>
                    </a:lnTo>
                    <a:lnTo>
                      <a:pt x="15107" y="2302"/>
                    </a:lnTo>
                    <a:lnTo>
                      <a:pt x="15128" y="2156"/>
                    </a:lnTo>
                    <a:lnTo>
                      <a:pt x="15066" y="2051"/>
                    </a:lnTo>
                    <a:lnTo>
                      <a:pt x="15024" y="2030"/>
                    </a:lnTo>
                    <a:lnTo>
                      <a:pt x="15107" y="1968"/>
                    </a:lnTo>
                    <a:lnTo>
                      <a:pt x="15170" y="1737"/>
                    </a:lnTo>
                    <a:lnTo>
                      <a:pt x="15066" y="1717"/>
                    </a:lnTo>
                    <a:lnTo>
                      <a:pt x="14940" y="1737"/>
                    </a:lnTo>
                    <a:lnTo>
                      <a:pt x="14919" y="1842"/>
                    </a:lnTo>
                    <a:lnTo>
                      <a:pt x="14856" y="1884"/>
                    </a:lnTo>
                    <a:lnTo>
                      <a:pt x="14794" y="1926"/>
                    </a:lnTo>
                    <a:lnTo>
                      <a:pt x="14731" y="1863"/>
                    </a:lnTo>
                    <a:lnTo>
                      <a:pt x="14794" y="1779"/>
                    </a:lnTo>
                    <a:lnTo>
                      <a:pt x="14794" y="1717"/>
                    </a:lnTo>
                    <a:lnTo>
                      <a:pt x="14835" y="1633"/>
                    </a:lnTo>
                    <a:lnTo>
                      <a:pt x="14814" y="1570"/>
                    </a:lnTo>
                    <a:lnTo>
                      <a:pt x="14689" y="1654"/>
                    </a:lnTo>
                    <a:lnTo>
                      <a:pt x="14626" y="1779"/>
                    </a:lnTo>
                    <a:lnTo>
                      <a:pt x="14584" y="1821"/>
                    </a:lnTo>
                    <a:lnTo>
                      <a:pt x="14522" y="1758"/>
                    </a:lnTo>
                    <a:lnTo>
                      <a:pt x="14584" y="1633"/>
                    </a:lnTo>
                    <a:lnTo>
                      <a:pt x="14542" y="1549"/>
                    </a:lnTo>
                    <a:lnTo>
                      <a:pt x="14417" y="1549"/>
                    </a:lnTo>
                    <a:lnTo>
                      <a:pt x="14270" y="1633"/>
                    </a:lnTo>
                    <a:lnTo>
                      <a:pt x="14208" y="1737"/>
                    </a:lnTo>
                    <a:lnTo>
                      <a:pt x="14082" y="1737"/>
                    </a:lnTo>
                    <a:lnTo>
                      <a:pt x="14019" y="1779"/>
                    </a:lnTo>
                    <a:lnTo>
                      <a:pt x="13978" y="1884"/>
                    </a:lnTo>
                    <a:lnTo>
                      <a:pt x="13894" y="1884"/>
                    </a:lnTo>
                    <a:lnTo>
                      <a:pt x="13789" y="1842"/>
                    </a:lnTo>
                    <a:lnTo>
                      <a:pt x="13580" y="1821"/>
                    </a:lnTo>
                    <a:lnTo>
                      <a:pt x="13308" y="1821"/>
                    </a:lnTo>
                    <a:lnTo>
                      <a:pt x="13496" y="1758"/>
                    </a:lnTo>
                    <a:lnTo>
                      <a:pt x="13559" y="1717"/>
                    </a:lnTo>
                    <a:lnTo>
                      <a:pt x="13643" y="1737"/>
                    </a:lnTo>
                    <a:lnTo>
                      <a:pt x="13747" y="1737"/>
                    </a:lnTo>
                    <a:lnTo>
                      <a:pt x="13894" y="1654"/>
                    </a:lnTo>
                    <a:lnTo>
                      <a:pt x="14019" y="1633"/>
                    </a:lnTo>
                    <a:lnTo>
                      <a:pt x="14124" y="1507"/>
                    </a:lnTo>
                    <a:lnTo>
                      <a:pt x="14333" y="1403"/>
                    </a:lnTo>
                    <a:lnTo>
                      <a:pt x="14396" y="1340"/>
                    </a:lnTo>
                    <a:lnTo>
                      <a:pt x="14354" y="1298"/>
                    </a:lnTo>
                    <a:lnTo>
                      <a:pt x="14270" y="1298"/>
                    </a:lnTo>
                    <a:lnTo>
                      <a:pt x="14061" y="1152"/>
                    </a:lnTo>
                    <a:lnTo>
                      <a:pt x="14019" y="1089"/>
                    </a:lnTo>
                    <a:lnTo>
                      <a:pt x="13978" y="1089"/>
                    </a:lnTo>
                    <a:lnTo>
                      <a:pt x="13873" y="1131"/>
                    </a:lnTo>
                    <a:lnTo>
                      <a:pt x="13810" y="1193"/>
                    </a:lnTo>
                    <a:lnTo>
                      <a:pt x="13747" y="1152"/>
                    </a:lnTo>
                    <a:lnTo>
                      <a:pt x="13706" y="1089"/>
                    </a:lnTo>
                    <a:lnTo>
                      <a:pt x="13789" y="1005"/>
                    </a:lnTo>
                    <a:lnTo>
                      <a:pt x="13768" y="921"/>
                    </a:lnTo>
                    <a:lnTo>
                      <a:pt x="13601" y="942"/>
                    </a:lnTo>
                    <a:lnTo>
                      <a:pt x="13538" y="1047"/>
                    </a:lnTo>
                    <a:lnTo>
                      <a:pt x="13454" y="1026"/>
                    </a:lnTo>
                    <a:lnTo>
                      <a:pt x="13454" y="901"/>
                    </a:lnTo>
                    <a:lnTo>
                      <a:pt x="13308" y="942"/>
                    </a:lnTo>
                    <a:lnTo>
                      <a:pt x="13266" y="1005"/>
                    </a:lnTo>
                    <a:lnTo>
                      <a:pt x="13224" y="921"/>
                    </a:lnTo>
                    <a:lnTo>
                      <a:pt x="13287" y="838"/>
                    </a:lnTo>
                    <a:lnTo>
                      <a:pt x="13245" y="775"/>
                    </a:lnTo>
                    <a:lnTo>
                      <a:pt x="13308" y="775"/>
                    </a:lnTo>
                    <a:lnTo>
                      <a:pt x="13371" y="691"/>
                    </a:lnTo>
                    <a:lnTo>
                      <a:pt x="13287" y="608"/>
                    </a:lnTo>
                    <a:lnTo>
                      <a:pt x="13078" y="587"/>
                    </a:lnTo>
                    <a:lnTo>
                      <a:pt x="12910" y="503"/>
                    </a:lnTo>
                    <a:lnTo>
                      <a:pt x="12785" y="524"/>
                    </a:lnTo>
                    <a:lnTo>
                      <a:pt x="12659" y="629"/>
                    </a:lnTo>
                    <a:lnTo>
                      <a:pt x="12638" y="733"/>
                    </a:lnTo>
                    <a:lnTo>
                      <a:pt x="12597" y="775"/>
                    </a:lnTo>
                    <a:lnTo>
                      <a:pt x="12513" y="670"/>
                    </a:lnTo>
                    <a:lnTo>
                      <a:pt x="12638" y="524"/>
                    </a:lnTo>
                    <a:lnTo>
                      <a:pt x="12659" y="461"/>
                    </a:lnTo>
                    <a:lnTo>
                      <a:pt x="12513" y="461"/>
                    </a:lnTo>
                    <a:lnTo>
                      <a:pt x="12387" y="377"/>
                    </a:lnTo>
                    <a:lnTo>
                      <a:pt x="12262" y="377"/>
                    </a:lnTo>
                    <a:lnTo>
                      <a:pt x="12199" y="482"/>
                    </a:lnTo>
                    <a:lnTo>
                      <a:pt x="12011" y="608"/>
                    </a:lnTo>
                    <a:lnTo>
                      <a:pt x="11885" y="733"/>
                    </a:lnTo>
                    <a:lnTo>
                      <a:pt x="11801" y="775"/>
                    </a:lnTo>
                    <a:lnTo>
                      <a:pt x="11781" y="712"/>
                    </a:lnTo>
                    <a:lnTo>
                      <a:pt x="11822" y="587"/>
                    </a:lnTo>
                    <a:lnTo>
                      <a:pt x="11822" y="419"/>
                    </a:lnTo>
                    <a:lnTo>
                      <a:pt x="11781" y="377"/>
                    </a:lnTo>
                    <a:lnTo>
                      <a:pt x="11739" y="273"/>
                    </a:lnTo>
                    <a:lnTo>
                      <a:pt x="11592" y="189"/>
                    </a:lnTo>
                    <a:lnTo>
                      <a:pt x="11467" y="210"/>
                    </a:lnTo>
                    <a:lnTo>
                      <a:pt x="11341" y="189"/>
                    </a:lnTo>
                    <a:lnTo>
                      <a:pt x="11278" y="85"/>
                    </a:lnTo>
                    <a:lnTo>
                      <a:pt x="11153" y="64"/>
                    </a:lnTo>
                    <a:lnTo>
                      <a:pt x="10985" y="105"/>
                    </a:lnTo>
                    <a:lnTo>
                      <a:pt x="10881" y="85"/>
                    </a:lnTo>
                    <a:lnTo>
                      <a:pt x="10818" y="64"/>
                    </a:lnTo>
                    <a:lnTo>
                      <a:pt x="10734" y="1"/>
                    </a:lnTo>
                    <a:lnTo>
                      <a:pt x="10651" y="64"/>
                    </a:lnTo>
                    <a:lnTo>
                      <a:pt x="10630" y="210"/>
                    </a:lnTo>
                    <a:lnTo>
                      <a:pt x="10734" y="461"/>
                    </a:lnTo>
                    <a:lnTo>
                      <a:pt x="10651" y="670"/>
                    </a:lnTo>
                    <a:lnTo>
                      <a:pt x="10651" y="817"/>
                    </a:lnTo>
                    <a:lnTo>
                      <a:pt x="10609" y="880"/>
                    </a:lnTo>
                    <a:lnTo>
                      <a:pt x="10525" y="838"/>
                    </a:lnTo>
                    <a:lnTo>
                      <a:pt x="10400" y="880"/>
                    </a:lnTo>
                    <a:lnTo>
                      <a:pt x="10337" y="817"/>
                    </a:lnTo>
                    <a:lnTo>
                      <a:pt x="10421" y="733"/>
                    </a:lnTo>
                    <a:lnTo>
                      <a:pt x="10358" y="566"/>
                    </a:lnTo>
                    <a:lnTo>
                      <a:pt x="10421" y="461"/>
                    </a:lnTo>
                    <a:lnTo>
                      <a:pt x="10441" y="315"/>
                    </a:lnTo>
                    <a:lnTo>
                      <a:pt x="10400" y="273"/>
                    </a:lnTo>
                    <a:lnTo>
                      <a:pt x="10232" y="398"/>
                    </a:lnTo>
                    <a:lnTo>
                      <a:pt x="10232" y="461"/>
                    </a:lnTo>
                    <a:lnTo>
                      <a:pt x="10149" y="482"/>
                    </a:lnTo>
                    <a:lnTo>
                      <a:pt x="10107" y="419"/>
                    </a:lnTo>
                    <a:lnTo>
                      <a:pt x="10149" y="273"/>
                    </a:lnTo>
                    <a:lnTo>
                      <a:pt x="10107" y="210"/>
                    </a:lnTo>
                    <a:lnTo>
                      <a:pt x="10044" y="252"/>
                    </a:lnTo>
                    <a:lnTo>
                      <a:pt x="9981" y="398"/>
                    </a:lnTo>
                    <a:lnTo>
                      <a:pt x="9897" y="398"/>
                    </a:lnTo>
                    <a:lnTo>
                      <a:pt x="9877" y="357"/>
                    </a:lnTo>
                    <a:lnTo>
                      <a:pt x="9918" y="252"/>
                    </a:lnTo>
                    <a:lnTo>
                      <a:pt x="9918" y="105"/>
                    </a:lnTo>
                    <a:lnTo>
                      <a:pt x="9897" y="64"/>
                    </a:lnTo>
                    <a:lnTo>
                      <a:pt x="962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7" name="Google Shape;2947;p60"/>
              <p:cNvSpPr/>
              <p:nvPr/>
            </p:nvSpPr>
            <p:spPr>
              <a:xfrm>
                <a:off x="2905300" y="2401625"/>
                <a:ext cx="91575" cy="98875"/>
              </a:xfrm>
              <a:custGeom>
                <a:rect b="b" l="l" r="r" t="t"/>
                <a:pathLst>
                  <a:path extrusionOk="0" h="3955" w="3663">
                    <a:moveTo>
                      <a:pt x="2909" y="2155"/>
                    </a:move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930" y="2155"/>
                    </a:lnTo>
                    <a:close/>
                    <a:moveTo>
                      <a:pt x="2323" y="0"/>
                    </a:moveTo>
                    <a:lnTo>
                      <a:pt x="2260" y="42"/>
                    </a:lnTo>
                    <a:lnTo>
                      <a:pt x="2219" y="84"/>
                    </a:lnTo>
                    <a:lnTo>
                      <a:pt x="2135" y="84"/>
                    </a:lnTo>
                    <a:lnTo>
                      <a:pt x="2072" y="147"/>
                    </a:lnTo>
                    <a:lnTo>
                      <a:pt x="2009" y="188"/>
                    </a:lnTo>
                    <a:lnTo>
                      <a:pt x="1905" y="188"/>
                    </a:lnTo>
                    <a:lnTo>
                      <a:pt x="1779" y="293"/>
                    </a:lnTo>
                    <a:lnTo>
                      <a:pt x="1675" y="377"/>
                    </a:lnTo>
                    <a:lnTo>
                      <a:pt x="1675" y="460"/>
                    </a:lnTo>
                    <a:lnTo>
                      <a:pt x="1612" y="460"/>
                    </a:lnTo>
                    <a:lnTo>
                      <a:pt x="1570" y="419"/>
                    </a:lnTo>
                    <a:lnTo>
                      <a:pt x="1570" y="460"/>
                    </a:lnTo>
                    <a:lnTo>
                      <a:pt x="1591" y="481"/>
                    </a:lnTo>
                    <a:lnTo>
                      <a:pt x="1591" y="523"/>
                    </a:lnTo>
                    <a:lnTo>
                      <a:pt x="1528" y="586"/>
                    </a:lnTo>
                    <a:lnTo>
                      <a:pt x="1423" y="670"/>
                    </a:lnTo>
                    <a:lnTo>
                      <a:pt x="1382" y="691"/>
                    </a:lnTo>
                    <a:lnTo>
                      <a:pt x="1402" y="711"/>
                    </a:lnTo>
                    <a:lnTo>
                      <a:pt x="1382" y="774"/>
                    </a:lnTo>
                    <a:lnTo>
                      <a:pt x="1319" y="774"/>
                    </a:lnTo>
                    <a:lnTo>
                      <a:pt x="1319" y="816"/>
                    </a:lnTo>
                    <a:lnTo>
                      <a:pt x="1382" y="837"/>
                    </a:lnTo>
                    <a:lnTo>
                      <a:pt x="1319" y="879"/>
                    </a:lnTo>
                    <a:lnTo>
                      <a:pt x="1256" y="879"/>
                    </a:lnTo>
                    <a:lnTo>
                      <a:pt x="1193" y="942"/>
                    </a:lnTo>
                    <a:lnTo>
                      <a:pt x="1193" y="1004"/>
                    </a:lnTo>
                    <a:lnTo>
                      <a:pt x="1214" y="1004"/>
                    </a:lnTo>
                    <a:lnTo>
                      <a:pt x="1256" y="1025"/>
                    </a:lnTo>
                    <a:lnTo>
                      <a:pt x="1193" y="1046"/>
                    </a:lnTo>
                    <a:lnTo>
                      <a:pt x="1151" y="1046"/>
                    </a:lnTo>
                    <a:lnTo>
                      <a:pt x="1089" y="1151"/>
                    </a:lnTo>
                    <a:lnTo>
                      <a:pt x="1068" y="1214"/>
                    </a:lnTo>
                    <a:lnTo>
                      <a:pt x="942" y="1402"/>
                    </a:lnTo>
                    <a:lnTo>
                      <a:pt x="942" y="1444"/>
                    </a:lnTo>
                    <a:lnTo>
                      <a:pt x="984" y="1507"/>
                    </a:lnTo>
                    <a:lnTo>
                      <a:pt x="984" y="1548"/>
                    </a:lnTo>
                    <a:lnTo>
                      <a:pt x="963" y="1548"/>
                    </a:lnTo>
                    <a:lnTo>
                      <a:pt x="942" y="1527"/>
                    </a:lnTo>
                    <a:lnTo>
                      <a:pt x="900" y="1527"/>
                    </a:lnTo>
                    <a:lnTo>
                      <a:pt x="796" y="1569"/>
                    </a:lnTo>
                    <a:lnTo>
                      <a:pt x="754" y="1653"/>
                    </a:lnTo>
                    <a:lnTo>
                      <a:pt x="754" y="1716"/>
                    </a:lnTo>
                    <a:lnTo>
                      <a:pt x="796" y="1716"/>
                    </a:lnTo>
                    <a:lnTo>
                      <a:pt x="858" y="1758"/>
                    </a:lnTo>
                    <a:lnTo>
                      <a:pt x="838" y="1779"/>
                    </a:lnTo>
                    <a:lnTo>
                      <a:pt x="838" y="1841"/>
                    </a:lnTo>
                    <a:lnTo>
                      <a:pt x="775" y="1883"/>
                    </a:lnTo>
                    <a:lnTo>
                      <a:pt x="649" y="1862"/>
                    </a:lnTo>
                    <a:lnTo>
                      <a:pt x="628" y="1883"/>
                    </a:lnTo>
                    <a:lnTo>
                      <a:pt x="628" y="1946"/>
                    </a:lnTo>
                    <a:lnTo>
                      <a:pt x="545" y="2030"/>
                    </a:lnTo>
                    <a:lnTo>
                      <a:pt x="482" y="2134"/>
                    </a:lnTo>
                    <a:lnTo>
                      <a:pt x="440" y="2197"/>
                    </a:lnTo>
                    <a:lnTo>
                      <a:pt x="419" y="2197"/>
                    </a:lnTo>
                    <a:lnTo>
                      <a:pt x="419" y="2134"/>
                    </a:lnTo>
                    <a:lnTo>
                      <a:pt x="377" y="2197"/>
                    </a:lnTo>
                    <a:lnTo>
                      <a:pt x="335" y="2134"/>
                    </a:lnTo>
                    <a:lnTo>
                      <a:pt x="356" y="2072"/>
                    </a:lnTo>
                    <a:lnTo>
                      <a:pt x="440" y="2030"/>
                    </a:lnTo>
                    <a:lnTo>
                      <a:pt x="461" y="1967"/>
                    </a:lnTo>
                    <a:lnTo>
                      <a:pt x="440" y="1988"/>
                    </a:lnTo>
                    <a:lnTo>
                      <a:pt x="356" y="2051"/>
                    </a:lnTo>
                    <a:lnTo>
                      <a:pt x="231" y="2134"/>
                    </a:lnTo>
                    <a:lnTo>
                      <a:pt x="168" y="2260"/>
                    </a:lnTo>
                    <a:lnTo>
                      <a:pt x="231" y="2260"/>
                    </a:lnTo>
                    <a:lnTo>
                      <a:pt x="314" y="2239"/>
                    </a:lnTo>
                    <a:lnTo>
                      <a:pt x="461" y="2197"/>
                    </a:lnTo>
                    <a:lnTo>
                      <a:pt x="586" y="2197"/>
                    </a:lnTo>
                    <a:lnTo>
                      <a:pt x="524" y="2281"/>
                    </a:lnTo>
                    <a:lnTo>
                      <a:pt x="419" y="2406"/>
                    </a:lnTo>
                    <a:lnTo>
                      <a:pt x="335" y="2511"/>
                    </a:lnTo>
                    <a:lnTo>
                      <a:pt x="210" y="2595"/>
                    </a:lnTo>
                    <a:lnTo>
                      <a:pt x="105" y="2699"/>
                    </a:lnTo>
                    <a:lnTo>
                      <a:pt x="22" y="2699"/>
                    </a:lnTo>
                    <a:lnTo>
                      <a:pt x="1" y="2762"/>
                    </a:lnTo>
                    <a:lnTo>
                      <a:pt x="22" y="2804"/>
                    </a:lnTo>
                    <a:lnTo>
                      <a:pt x="1" y="2888"/>
                    </a:lnTo>
                    <a:lnTo>
                      <a:pt x="22" y="2929"/>
                    </a:lnTo>
                    <a:lnTo>
                      <a:pt x="63" y="2929"/>
                    </a:lnTo>
                    <a:lnTo>
                      <a:pt x="168" y="2971"/>
                    </a:lnTo>
                    <a:lnTo>
                      <a:pt x="314" y="2929"/>
                    </a:lnTo>
                    <a:lnTo>
                      <a:pt x="377" y="2888"/>
                    </a:lnTo>
                    <a:lnTo>
                      <a:pt x="482" y="2888"/>
                    </a:lnTo>
                    <a:lnTo>
                      <a:pt x="566" y="2825"/>
                    </a:lnTo>
                    <a:lnTo>
                      <a:pt x="586" y="2783"/>
                    </a:lnTo>
                    <a:lnTo>
                      <a:pt x="586" y="2804"/>
                    </a:lnTo>
                    <a:lnTo>
                      <a:pt x="545" y="2888"/>
                    </a:lnTo>
                    <a:lnTo>
                      <a:pt x="670" y="2908"/>
                    </a:lnTo>
                    <a:lnTo>
                      <a:pt x="754" y="2888"/>
                    </a:lnTo>
                    <a:lnTo>
                      <a:pt x="796" y="2929"/>
                    </a:lnTo>
                    <a:lnTo>
                      <a:pt x="963" y="2929"/>
                    </a:lnTo>
                    <a:lnTo>
                      <a:pt x="1047" y="2908"/>
                    </a:lnTo>
                    <a:lnTo>
                      <a:pt x="1068" y="2971"/>
                    </a:lnTo>
                    <a:lnTo>
                      <a:pt x="1110" y="3013"/>
                    </a:lnTo>
                    <a:lnTo>
                      <a:pt x="1214" y="3013"/>
                    </a:lnTo>
                    <a:lnTo>
                      <a:pt x="1256" y="2992"/>
                    </a:lnTo>
                    <a:lnTo>
                      <a:pt x="1277" y="3013"/>
                    </a:lnTo>
                    <a:lnTo>
                      <a:pt x="1361" y="3013"/>
                    </a:lnTo>
                    <a:lnTo>
                      <a:pt x="1402" y="2992"/>
                    </a:lnTo>
                    <a:lnTo>
                      <a:pt x="1402" y="2950"/>
                    </a:lnTo>
                    <a:lnTo>
                      <a:pt x="1486" y="2950"/>
                    </a:lnTo>
                    <a:lnTo>
                      <a:pt x="1507" y="2992"/>
                    </a:lnTo>
                    <a:lnTo>
                      <a:pt x="1570" y="2992"/>
                    </a:lnTo>
                    <a:lnTo>
                      <a:pt x="1591" y="2929"/>
                    </a:lnTo>
                    <a:lnTo>
                      <a:pt x="1633" y="2929"/>
                    </a:lnTo>
                    <a:lnTo>
                      <a:pt x="1695" y="2971"/>
                    </a:lnTo>
                    <a:lnTo>
                      <a:pt x="1716" y="2908"/>
                    </a:lnTo>
                    <a:lnTo>
                      <a:pt x="1716" y="2867"/>
                    </a:lnTo>
                    <a:lnTo>
                      <a:pt x="1716" y="2783"/>
                    </a:lnTo>
                    <a:lnTo>
                      <a:pt x="1737" y="2804"/>
                    </a:lnTo>
                    <a:lnTo>
                      <a:pt x="1779" y="2762"/>
                    </a:lnTo>
                    <a:lnTo>
                      <a:pt x="1821" y="2762"/>
                    </a:lnTo>
                    <a:lnTo>
                      <a:pt x="1800" y="2783"/>
                    </a:lnTo>
                    <a:lnTo>
                      <a:pt x="1779" y="2888"/>
                    </a:lnTo>
                    <a:lnTo>
                      <a:pt x="1800" y="2908"/>
                    </a:lnTo>
                    <a:lnTo>
                      <a:pt x="1821" y="2867"/>
                    </a:lnTo>
                    <a:lnTo>
                      <a:pt x="1884" y="2783"/>
                    </a:lnTo>
                    <a:lnTo>
                      <a:pt x="1905" y="2783"/>
                    </a:lnTo>
                    <a:lnTo>
                      <a:pt x="1905" y="2867"/>
                    </a:lnTo>
                    <a:lnTo>
                      <a:pt x="1884" y="2908"/>
                    </a:lnTo>
                    <a:lnTo>
                      <a:pt x="1884" y="2971"/>
                    </a:lnTo>
                    <a:lnTo>
                      <a:pt x="1947" y="2929"/>
                    </a:lnTo>
                    <a:lnTo>
                      <a:pt x="1988" y="2929"/>
                    </a:lnTo>
                    <a:lnTo>
                      <a:pt x="1988" y="2971"/>
                    </a:lnTo>
                    <a:lnTo>
                      <a:pt x="1884" y="3034"/>
                    </a:lnTo>
                    <a:lnTo>
                      <a:pt x="1779" y="3097"/>
                    </a:lnTo>
                    <a:lnTo>
                      <a:pt x="1800" y="3118"/>
                    </a:lnTo>
                    <a:lnTo>
                      <a:pt x="1821" y="3097"/>
                    </a:lnTo>
                    <a:lnTo>
                      <a:pt x="1884" y="3097"/>
                    </a:lnTo>
                    <a:lnTo>
                      <a:pt x="1905" y="3118"/>
                    </a:lnTo>
                    <a:lnTo>
                      <a:pt x="1947" y="3118"/>
                    </a:lnTo>
                    <a:lnTo>
                      <a:pt x="1988" y="3139"/>
                    </a:lnTo>
                    <a:lnTo>
                      <a:pt x="2030" y="3118"/>
                    </a:lnTo>
                    <a:lnTo>
                      <a:pt x="2114" y="3097"/>
                    </a:lnTo>
                    <a:lnTo>
                      <a:pt x="2135" y="3013"/>
                    </a:lnTo>
                    <a:lnTo>
                      <a:pt x="2135" y="2971"/>
                    </a:lnTo>
                    <a:lnTo>
                      <a:pt x="2198" y="2992"/>
                    </a:lnTo>
                    <a:lnTo>
                      <a:pt x="2260" y="3013"/>
                    </a:lnTo>
                    <a:lnTo>
                      <a:pt x="2323" y="3076"/>
                    </a:lnTo>
                    <a:lnTo>
                      <a:pt x="2365" y="3034"/>
                    </a:lnTo>
                    <a:lnTo>
                      <a:pt x="2428" y="3013"/>
                    </a:lnTo>
                    <a:lnTo>
                      <a:pt x="2511" y="3013"/>
                    </a:lnTo>
                    <a:lnTo>
                      <a:pt x="2449" y="3076"/>
                    </a:lnTo>
                    <a:lnTo>
                      <a:pt x="2449" y="3097"/>
                    </a:lnTo>
                    <a:lnTo>
                      <a:pt x="2344" y="3139"/>
                    </a:lnTo>
                    <a:lnTo>
                      <a:pt x="2239" y="3139"/>
                    </a:lnTo>
                    <a:lnTo>
                      <a:pt x="2198" y="3201"/>
                    </a:lnTo>
                    <a:lnTo>
                      <a:pt x="2198" y="3243"/>
                    </a:lnTo>
                    <a:lnTo>
                      <a:pt x="2156" y="3285"/>
                    </a:lnTo>
                    <a:lnTo>
                      <a:pt x="2135" y="3327"/>
                    </a:lnTo>
                    <a:lnTo>
                      <a:pt x="2051" y="3327"/>
                    </a:lnTo>
                    <a:lnTo>
                      <a:pt x="2009" y="3348"/>
                    </a:lnTo>
                    <a:lnTo>
                      <a:pt x="1988" y="3411"/>
                    </a:lnTo>
                    <a:lnTo>
                      <a:pt x="1926" y="3432"/>
                    </a:lnTo>
                    <a:lnTo>
                      <a:pt x="1821" y="3452"/>
                    </a:lnTo>
                    <a:lnTo>
                      <a:pt x="1737" y="3515"/>
                    </a:lnTo>
                    <a:lnTo>
                      <a:pt x="1716" y="3557"/>
                    </a:lnTo>
                    <a:lnTo>
                      <a:pt x="1737" y="3599"/>
                    </a:lnTo>
                    <a:lnTo>
                      <a:pt x="1779" y="3620"/>
                    </a:lnTo>
                    <a:lnTo>
                      <a:pt x="1842" y="3620"/>
                    </a:lnTo>
                    <a:lnTo>
                      <a:pt x="1884" y="3557"/>
                    </a:lnTo>
                    <a:lnTo>
                      <a:pt x="1905" y="3536"/>
                    </a:lnTo>
                    <a:lnTo>
                      <a:pt x="1947" y="3536"/>
                    </a:lnTo>
                    <a:lnTo>
                      <a:pt x="1947" y="3599"/>
                    </a:lnTo>
                    <a:lnTo>
                      <a:pt x="1988" y="3620"/>
                    </a:lnTo>
                    <a:lnTo>
                      <a:pt x="2051" y="3599"/>
                    </a:lnTo>
                    <a:lnTo>
                      <a:pt x="2114" y="3536"/>
                    </a:lnTo>
                    <a:lnTo>
                      <a:pt x="2135" y="3494"/>
                    </a:lnTo>
                    <a:lnTo>
                      <a:pt x="2156" y="3494"/>
                    </a:lnTo>
                    <a:lnTo>
                      <a:pt x="2198" y="3432"/>
                    </a:lnTo>
                    <a:lnTo>
                      <a:pt x="2219" y="3348"/>
                    </a:lnTo>
                    <a:lnTo>
                      <a:pt x="2260" y="3327"/>
                    </a:lnTo>
                    <a:lnTo>
                      <a:pt x="2365" y="3222"/>
                    </a:lnTo>
                    <a:lnTo>
                      <a:pt x="2428" y="3201"/>
                    </a:lnTo>
                    <a:lnTo>
                      <a:pt x="2470" y="3222"/>
                    </a:lnTo>
                    <a:lnTo>
                      <a:pt x="2553" y="3222"/>
                    </a:lnTo>
                    <a:lnTo>
                      <a:pt x="2511" y="3285"/>
                    </a:lnTo>
                    <a:lnTo>
                      <a:pt x="2553" y="3285"/>
                    </a:lnTo>
                    <a:lnTo>
                      <a:pt x="2616" y="3243"/>
                    </a:lnTo>
                    <a:lnTo>
                      <a:pt x="2658" y="3118"/>
                    </a:lnTo>
                    <a:lnTo>
                      <a:pt x="2721" y="3013"/>
                    </a:lnTo>
                    <a:lnTo>
                      <a:pt x="2721" y="2908"/>
                    </a:lnTo>
                    <a:lnTo>
                      <a:pt x="2742" y="2888"/>
                    </a:lnTo>
                    <a:lnTo>
                      <a:pt x="2763" y="2888"/>
                    </a:lnTo>
                    <a:lnTo>
                      <a:pt x="2825" y="2929"/>
                    </a:lnTo>
                    <a:lnTo>
                      <a:pt x="2846" y="2929"/>
                    </a:lnTo>
                    <a:lnTo>
                      <a:pt x="2888" y="2971"/>
                    </a:lnTo>
                    <a:lnTo>
                      <a:pt x="2888" y="3076"/>
                    </a:lnTo>
                    <a:lnTo>
                      <a:pt x="2867" y="3139"/>
                    </a:lnTo>
                    <a:lnTo>
                      <a:pt x="2846" y="3222"/>
                    </a:lnTo>
                    <a:lnTo>
                      <a:pt x="2867" y="3285"/>
                    </a:lnTo>
                    <a:lnTo>
                      <a:pt x="2846" y="3327"/>
                    </a:lnTo>
                    <a:lnTo>
                      <a:pt x="2763" y="3411"/>
                    </a:lnTo>
                    <a:lnTo>
                      <a:pt x="2721" y="3557"/>
                    </a:lnTo>
                    <a:lnTo>
                      <a:pt x="2721" y="3641"/>
                    </a:lnTo>
                    <a:lnTo>
                      <a:pt x="2679" y="3662"/>
                    </a:lnTo>
                    <a:lnTo>
                      <a:pt x="2679" y="3745"/>
                    </a:lnTo>
                    <a:lnTo>
                      <a:pt x="2742" y="3766"/>
                    </a:lnTo>
                    <a:lnTo>
                      <a:pt x="2825" y="3724"/>
                    </a:lnTo>
                    <a:lnTo>
                      <a:pt x="2888" y="3557"/>
                    </a:lnTo>
                    <a:lnTo>
                      <a:pt x="2951" y="3557"/>
                    </a:lnTo>
                    <a:lnTo>
                      <a:pt x="3035" y="3452"/>
                    </a:lnTo>
                    <a:lnTo>
                      <a:pt x="3076" y="3411"/>
                    </a:lnTo>
                    <a:lnTo>
                      <a:pt x="3097" y="3432"/>
                    </a:lnTo>
                    <a:lnTo>
                      <a:pt x="3202" y="3432"/>
                    </a:lnTo>
                    <a:lnTo>
                      <a:pt x="3202" y="3494"/>
                    </a:lnTo>
                    <a:lnTo>
                      <a:pt x="3139" y="3515"/>
                    </a:lnTo>
                    <a:lnTo>
                      <a:pt x="3035" y="3620"/>
                    </a:lnTo>
                    <a:lnTo>
                      <a:pt x="3035" y="3704"/>
                    </a:lnTo>
                    <a:lnTo>
                      <a:pt x="2993" y="3766"/>
                    </a:lnTo>
                    <a:lnTo>
                      <a:pt x="3035" y="3808"/>
                    </a:lnTo>
                    <a:lnTo>
                      <a:pt x="3035" y="3913"/>
                    </a:lnTo>
                    <a:lnTo>
                      <a:pt x="3076" y="3955"/>
                    </a:lnTo>
                    <a:lnTo>
                      <a:pt x="3097" y="3871"/>
                    </a:lnTo>
                    <a:lnTo>
                      <a:pt x="3160" y="3829"/>
                    </a:lnTo>
                    <a:lnTo>
                      <a:pt x="3202" y="3829"/>
                    </a:lnTo>
                    <a:lnTo>
                      <a:pt x="3265" y="3913"/>
                    </a:lnTo>
                    <a:lnTo>
                      <a:pt x="3307" y="3934"/>
                    </a:lnTo>
                    <a:lnTo>
                      <a:pt x="3390" y="3871"/>
                    </a:lnTo>
                    <a:lnTo>
                      <a:pt x="3390" y="3829"/>
                    </a:lnTo>
                    <a:lnTo>
                      <a:pt x="3411" y="3829"/>
                    </a:lnTo>
                    <a:lnTo>
                      <a:pt x="3453" y="3766"/>
                    </a:lnTo>
                    <a:lnTo>
                      <a:pt x="3453" y="3704"/>
                    </a:lnTo>
                    <a:lnTo>
                      <a:pt x="3474" y="3704"/>
                    </a:lnTo>
                    <a:lnTo>
                      <a:pt x="3495" y="3641"/>
                    </a:lnTo>
                    <a:lnTo>
                      <a:pt x="3474" y="3599"/>
                    </a:lnTo>
                    <a:lnTo>
                      <a:pt x="3495" y="3494"/>
                    </a:lnTo>
                    <a:lnTo>
                      <a:pt x="3599" y="3348"/>
                    </a:lnTo>
                    <a:lnTo>
                      <a:pt x="3662" y="3243"/>
                    </a:lnTo>
                    <a:lnTo>
                      <a:pt x="3662" y="3097"/>
                    </a:lnTo>
                    <a:lnTo>
                      <a:pt x="3662" y="3034"/>
                    </a:lnTo>
                    <a:lnTo>
                      <a:pt x="3620" y="3034"/>
                    </a:lnTo>
                    <a:lnTo>
                      <a:pt x="3620" y="3097"/>
                    </a:lnTo>
                    <a:lnTo>
                      <a:pt x="3579" y="3180"/>
                    </a:lnTo>
                    <a:lnTo>
                      <a:pt x="3495" y="3222"/>
                    </a:lnTo>
                    <a:lnTo>
                      <a:pt x="3411" y="3306"/>
                    </a:lnTo>
                    <a:lnTo>
                      <a:pt x="3369" y="3327"/>
                    </a:lnTo>
                    <a:lnTo>
                      <a:pt x="3348" y="3243"/>
                    </a:lnTo>
                    <a:lnTo>
                      <a:pt x="3369" y="3180"/>
                    </a:lnTo>
                    <a:lnTo>
                      <a:pt x="3369" y="3097"/>
                    </a:lnTo>
                    <a:lnTo>
                      <a:pt x="3474" y="3013"/>
                    </a:lnTo>
                    <a:lnTo>
                      <a:pt x="3495" y="2971"/>
                    </a:lnTo>
                    <a:lnTo>
                      <a:pt x="3579" y="2888"/>
                    </a:lnTo>
                    <a:lnTo>
                      <a:pt x="3599" y="2888"/>
                    </a:lnTo>
                    <a:lnTo>
                      <a:pt x="3662" y="2867"/>
                    </a:lnTo>
                    <a:lnTo>
                      <a:pt x="3620" y="2804"/>
                    </a:lnTo>
                    <a:lnTo>
                      <a:pt x="3579" y="2867"/>
                    </a:lnTo>
                    <a:lnTo>
                      <a:pt x="3516" y="2867"/>
                    </a:lnTo>
                    <a:lnTo>
                      <a:pt x="3453" y="2888"/>
                    </a:lnTo>
                    <a:lnTo>
                      <a:pt x="3390" y="2888"/>
                    </a:lnTo>
                    <a:lnTo>
                      <a:pt x="3307" y="2929"/>
                    </a:lnTo>
                    <a:lnTo>
                      <a:pt x="3286" y="2992"/>
                    </a:lnTo>
                    <a:lnTo>
                      <a:pt x="3181" y="3076"/>
                    </a:lnTo>
                    <a:lnTo>
                      <a:pt x="3181" y="3118"/>
                    </a:lnTo>
                    <a:lnTo>
                      <a:pt x="3139" y="3180"/>
                    </a:lnTo>
                    <a:lnTo>
                      <a:pt x="3055" y="3097"/>
                    </a:lnTo>
                    <a:lnTo>
                      <a:pt x="3055" y="3034"/>
                    </a:lnTo>
                    <a:lnTo>
                      <a:pt x="3035" y="2971"/>
                    </a:lnTo>
                    <a:lnTo>
                      <a:pt x="3035" y="2888"/>
                    </a:lnTo>
                    <a:lnTo>
                      <a:pt x="3076" y="2929"/>
                    </a:lnTo>
                    <a:lnTo>
                      <a:pt x="3097" y="2929"/>
                    </a:lnTo>
                    <a:lnTo>
                      <a:pt x="3181" y="2825"/>
                    </a:lnTo>
                    <a:lnTo>
                      <a:pt x="3139" y="2825"/>
                    </a:lnTo>
                    <a:lnTo>
                      <a:pt x="3055" y="2804"/>
                    </a:lnTo>
                    <a:lnTo>
                      <a:pt x="3181" y="2804"/>
                    </a:lnTo>
                    <a:lnTo>
                      <a:pt x="3076" y="2783"/>
                    </a:lnTo>
                    <a:lnTo>
                      <a:pt x="3035" y="2720"/>
                    </a:lnTo>
                    <a:lnTo>
                      <a:pt x="3035" y="2678"/>
                    </a:lnTo>
                    <a:lnTo>
                      <a:pt x="3055" y="2657"/>
                    </a:lnTo>
                    <a:lnTo>
                      <a:pt x="3160" y="2657"/>
                    </a:lnTo>
                    <a:lnTo>
                      <a:pt x="3181" y="2616"/>
                    </a:lnTo>
                    <a:lnTo>
                      <a:pt x="3265" y="2553"/>
                    </a:lnTo>
                    <a:lnTo>
                      <a:pt x="3286" y="2448"/>
                    </a:lnTo>
                    <a:lnTo>
                      <a:pt x="3369" y="2448"/>
                    </a:lnTo>
                    <a:lnTo>
                      <a:pt x="3390" y="2469"/>
                    </a:lnTo>
                    <a:lnTo>
                      <a:pt x="3495" y="2406"/>
                    </a:lnTo>
                    <a:lnTo>
                      <a:pt x="3516" y="2344"/>
                    </a:lnTo>
                    <a:lnTo>
                      <a:pt x="3516" y="2260"/>
                    </a:lnTo>
                    <a:lnTo>
                      <a:pt x="3495" y="2197"/>
                    </a:lnTo>
                    <a:lnTo>
                      <a:pt x="3411" y="2281"/>
                    </a:lnTo>
                    <a:lnTo>
                      <a:pt x="3369" y="2302"/>
                    </a:lnTo>
                    <a:lnTo>
                      <a:pt x="3348" y="2281"/>
                    </a:lnTo>
                    <a:lnTo>
                      <a:pt x="3286" y="2281"/>
                    </a:lnTo>
                    <a:lnTo>
                      <a:pt x="3286" y="2344"/>
                    </a:lnTo>
                    <a:lnTo>
                      <a:pt x="3286" y="2406"/>
                    </a:lnTo>
                    <a:lnTo>
                      <a:pt x="3244" y="2448"/>
                    </a:lnTo>
                    <a:lnTo>
                      <a:pt x="3181" y="2448"/>
                    </a:lnTo>
                    <a:lnTo>
                      <a:pt x="3097" y="2490"/>
                    </a:lnTo>
                    <a:lnTo>
                      <a:pt x="3055" y="2511"/>
                    </a:lnTo>
                    <a:lnTo>
                      <a:pt x="3055" y="2574"/>
                    </a:lnTo>
                    <a:lnTo>
                      <a:pt x="2993" y="2595"/>
                    </a:lnTo>
                    <a:lnTo>
                      <a:pt x="3035" y="2553"/>
                    </a:lnTo>
                    <a:lnTo>
                      <a:pt x="3035" y="2469"/>
                    </a:lnTo>
                    <a:lnTo>
                      <a:pt x="2993" y="2490"/>
                    </a:lnTo>
                    <a:lnTo>
                      <a:pt x="2951" y="2490"/>
                    </a:lnTo>
                    <a:lnTo>
                      <a:pt x="2993" y="2469"/>
                    </a:lnTo>
                    <a:lnTo>
                      <a:pt x="3055" y="2406"/>
                    </a:lnTo>
                    <a:lnTo>
                      <a:pt x="3076" y="2385"/>
                    </a:lnTo>
                    <a:lnTo>
                      <a:pt x="3035" y="2364"/>
                    </a:lnTo>
                    <a:lnTo>
                      <a:pt x="3076" y="2302"/>
                    </a:lnTo>
                    <a:lnTo>
                      <a:pt x="3097" y="2239"/>
                    </a:lnTo>
                    <a:lnTo>
                      <a:pt x="3055" y="2197"/>
                    </a:lnTo>
                    <a:lnTo>
                      <a:pt x="2993" y="2260"/>
                    </a:lnTo>
                    <a:lnTo>
                      <a:pt x="3035" y="2197"/>
                    </a:lnTo>
                    <a:lnTo>
                      <a:pt x="3035" y="2155"/>
                    </a:lnTo>
                    <a:lnTo>
                      <a:pt x="2993" y="2155"/>
                    </a:lnTo>
                    <a:lnTo>
                      <a:pt x="2930" y="2176"/>
                    </a:lnTo>
                    <a:lnTo>
                      <a:pt x="2878" y="2166"/>
                    </a:lnTo>
                    <a:lnTo>
                      <a:pt x="2878" y="2166"/>
                    </a:lnTo>
                    <a:lnTo>
                      <a:pt x="2825" y="2176"/>
                    </a:lnTo>
                    <a:lnTo>
                      <a:pt x="2872" y="2165"/>
                    </a:lnTo>
                    <a:lnTo>
                      <a:pt x="2872" y="2165"/>
                    </a:lnTo>
                    <a:lnTo>
                      <a:pt x="2825" y="2155"/>
                    </a:lnTo>
                    <a:lnTo>
                      <a:pt x="2909" y="2155"/>
                    </a:lnTo>
                    <a:lnTo>
                      <a:pt x="2993" y="2113"/>
                    </a:lnTo>
                    <a:lnTo>
                      <a:pt x="3035" y="2072"/>
                    </a:lnTo>
                    <a:lnTo>
                      <a:pt x="3076" y="2072"/>
                    </a:lnTo>
                    <a:lnTo>
                      <a:pt x="3139" y="2051"/>
                    </a:lnTo>
                    <a:lnTo>
                      <a:pt x="3139" y="1967"/>
                    </a:lnTo>
                    <a:lnTo>
                      <a:pt x="3181" y="1904"/>
                    </a:lnTo>
                    <a:lnTo>
                      <a:pt x="3181" y="1862"/>
                    </a:lnTo>
                    <a:lnTo>
                      <a:pt x="3097" y="1800"/>
                    </a:lnTo>
                    <a:lnTo>
                      <a:pt x="2993" y="1716"/>
                    </a:lnTo>
                    <a:lnTo>
                      <a:pt x="2888" y="1716"/>
                    </a:lnTo>
                    <a:lnTo>
                      <a:pt x="2783" y="1737"/>
                    </a:lnTo>
                    <a:lnTo>
                      <a:pt x="2742" y="1737"/>
                    </a:lnTo>
                    <a:lnTo>
                      <a:pt x="2742" y="1779"/>
                    </a:lnTo>
                    <a:lnTo>
                      <a:pt x="2679" y="1862"/>
                    </a:lnTo>
                    <a:lnTo>
                      <a:pt x="2658" y="1946"/>
                    </a:lnTo>
                    <a:lnTo>
                      <a:pt x="2679" y="1841"/>
                    </a:lnTo>
                    <a:lnTo>
                      <a:pt x="2658" y="1820"/>
                    </a:lnTo>
                    <a:lnTo>
                      <a:pt x="2679" y="1758"/>
                    </a:lnTo>
                    <a:lnTo>
                      <a:pt x="2742" y="1674"/>
                    </a:lnTo>
                    <a:lnTo>
                      <a:pt x="2721" y="1674"/>
                    </a:lnTo>
                    <a:lnTo>
                      <a:pt x="2637" y="1737"/>
                    </a:lnTo>
                    <a:lnTo>
                      <a:pt x="2574" y="1779"/>
                    </a:lnTo>
                    <a:lnTo>
                      <a:pt x="2553" y="1862"/>
                    </a:lnTo>
                    <a:lnTo>
                      <a:pt x="2532" y="1841"/>
                    </a:lnTo>
                    <a:lnTo>
                      <a:pt x="2491" y="1862"/>
                    </a:lnTo>
                    <a:lnTo>
                      <a:pt x="2449" y="1883"/>
                    </a:lnTo>
                    <a:lnTo>
                      <a:pt x="2428" y="1862"/>
                    </a:lnTo>
                    <a:lnTo>
                      <a:pt x="2344" y="1925"/>
                    </a:lnTo>
                    <a:lnTo>
                      <a:pt x="2323" y="2030"/>
                    </a:lnTo>
                    <a:lnTo>
                      <a:pt x="2239" y="2072"/>
                    </a:lnTo>
                    <a:lnTo>
                      <a:pt x="2239" y="2072"/>
                    </a:lnTo>
                    <a:lnTo>
                      <a:pt x="2281" y="2030"/>
                    </a:lnTo>
                    <a:lnTo>
                      <a:pt x="2323" y="1883"/>
                    </a:lnTo>
                    <a:lnTo>
                      <a:pt x="2365" y="1779"/>
                    </a:lnTo>
                    <a:lnTo>
                      <a:pt x="2344" y="1758"/>
                    </a:lnTo>
                    <a:lnTo>
                      <a:pt x="2281" y="1779"/>
                    </a:lnTo>
                    <a:lnTo>
                      <a:pt x="2260" y="1841"/>
                    </a:lnTo>
                    <a:lnTo>
                      <a:pt x="2219" y="1883"/>
                    </a:lnTo>
                    <a:lnTo>
                      <a:pt x="2177" y="1841"/>
                    </a:lnTo>
                    <a:lnTo>
                      <a:pt x="2239" y="1779"/>
                    </a:lnTo>
                    <a:lnTo>
                      <a:pt x="2260" y="1737"/>
                    </a:lnTo>
                    <a:lnTo>
                      <a:pt x="2260" y="1716"/>
                    </a:lnTo>
                    <a:lnTo>
                      <a:pt x="2177" y="1737"/>
                    </a:lnTo>
                    <a:lnTo>
                      <a:pt x="2072" y="1820"/>
                    </a:lnTo>
                    <a:lnTo>
                      <a:pt x="2030" y="1820"/>
                    </a:lnTo>
                    <a:lnTo>
                      <a:pt x="2009" y="1737"/>
                    </a:lnTo>
                    <a:lnTo>
                      <a:pt x="1967" y="1737"/>
                    </a:lnTo>
                    <a:lnTo>
                      <a:pt x="1905" y="1820"/>
                    </a:lnTo>
                    <a:lnTo>
                      <a:pt x="1842" y="1820"/>
                    </a:lnTo>
                    <a:lnTo>
                      <a:pt x="1842" y="1779"/>
                    </a:lnTo>
                    <a:lnTo>
                      <a:pt x="1947" y="1737"/>
                    </a:lnTo>
                    <a:lnTo>
                      <a:pt x="2009" y="1632"/>
                    </a:lnTo>
                    <a:lnTo>
                      <a:pt x="2030" y="1548"/>
                    </a:lnTo>
                    <a:lnTo>
                      <a:pt x="1947" y="1548"/>
                    </a:lnTo>
                    <a:lnTo>
                      <a:pt x="1863" y="1611"/>
                    </a:lnTo>
                    <a:lnTo>
                      <a:pt x="1863" y="1611"/>
                    </a:lnTo>
                    <a:lnTo>
                      <a:pt x="1926" y="1527"/>
                    </a:lnTo>
                    <a:lnTo>
                      <a:pt x="2009" y="1444"/>
                    </a:lnTo>
                    <a:lnTo>
                      <a:pt x="2114" y="1444"/>
                    </a:lnTo>
                    <a:lnTo>
                      <a:pt x="2156" y="1423"/>
                    </a:lnTo>
                    <a:lnTo>
                      <a:pt x="2239" y="1381"/>
                    </a:lnTo>
                    <a:lnTo>
                      <a:pt x="2281" y="1339"/>
                    </a:lnTo>
                    <a:lnTo>
                      <a:pt x="2281" y="1276"/>
                    </a:lnTo>
                    <a:lnTo>
                      <a:pt x="2260" y="1318"/>
                    </a:lnTo>
                    <a:lnTo>
                      <a:pt x="2156" y="1339"/>
                    </a:lnTo>
                    <a:lnTo>
                      <a:pt x="2114" y="1318"/>
                    </a:lnTo>
                    <a:lnTo>
                      <a:pt x="2030" y="1235"/>
                    </a:lnTo>
                    <a:lnTo>
                      <a:pt x="1967" y="1235"/>
                    </a:lnTo>
                    <a:lnTo>
                      <a:pt x="1926" y="1255"/>
                    </a:lnTo>
                    <a:lnTo>
                      <a:pt x="1967" y="1151"/>
                    </a:lnTo>
                    <a:lnTo>
                      <a:pt x="2009" y="1130"/>
                    </a:lnTo>
                    <a:lnTo>
                      <a:pt x="2009" y="1109"/>
                    </a:lnTo>
                    <a:lnTo>
                      <a:pt x="1947" y="1130"/>
                    </a:lnTo>
                    <a:lnTo>
                      <a:pt x="1863" y="1193"/>
                    </a:lnTo>
                    <a:lnTo>
                      <a:pt x="1821" y="1255"/>
                    </a:lnTo>
                    <a:lnTo>
                      <a:pt x="1737" y="1339"/>
                    </a:lnTo>
                    <a:lnTo>
                      <a:pt x="1695" y="1360"/>
                    </a:lnTo>
                    <a:lnTo>
                      <a:pt x="1654" y="1423"/>
                    </a:lnTo>
                    <a:lnTo>
                      <a:pt x="1591" y="1465"/>
                    </a:lnTo>
                    <a:lnTo>
                      <a:pt x="1528" y="1548"/>
                    </a:lnTo>
                    <a:lnTo>
                      <a:pt x="1528" y="1444"/>
                    </a:lnTo>
                    <a:lnTo>
                      <a:pt x="1549" y="1360"/>
                    </a:lnTo>
                    <a:lnTo>
                      <a:pt x="1612" y="1297"/>
                    </a:lnTo>
                    <a:lnTo>
                      <a:pt x="1612" y="1235"/>
                    </a:lnTo>
                    <a:lnTo>
                      <a:pt x="1654" y="1130"/>
                    </a:lnTo>
                    <a:lnTo>
                      <a:pt x="1737" y="1046"/>
                    </a:lnTo>
                    <a:lnTo>
                      <a:pt x="1737" y="1004"/>
                    </a:lnTo>
                    <a:lnTo>
                      <a:pt x="1800" y="942"/>
                    </a:lnTo>
                    <a:lnTo>
                      <a:pt x="1821" y="921"/>
                    </a:lnTo>
                    <a:lnTo>
                      <a:pt x="1863" y="816"/>
                    </a:lnTo>
                    <a:lnTo>
                      <a:pt x="1947" y="774"/>
                    </a:lnTo>
                    <a:lnTo>
                      <a:pt x="2009" y="711"/>
                    </a:lnTo>
                    <a:lnTo>
                      <a:pt x="2051" y="691"/>
                    </a:lnTo>
                    <a:lnTo>
                      <a:pt x="2072" y="670"/>
                    </a:lnTo>
                    <a:lnTo>
                      <a:pt x="2072" y="607"/>
                    </a:lnTo>
                    <a:lnTo>
                      <a:pt x="2114" y="565"/>
                    </a:lnTo>
                    <a:lnTo>
                      <a:pt x="2135" y="481"/>
                    </a:lnTo>
                    <a:lnTo>
                      <a:pt x="2135" y="523"/>
                    </a:lnTo>
                    <a:lnTo>
                      <a:pt x="2114" y="586"/>
                    </a:lnTo>
                    <a:lnTo>
                      <a:pt x="2135" y="628"/>
                    </a:lnTo>
                    <a:lnTo>
                      <a:pt x="2219" y="523"/>
                    </a:lnTo>
                    <a:lnTo>
                      <a:pt x="2323" y="419"/>
                    </a:lnTo>
                    <a:lnTo>
                      <a:pt x="2344" y="377"/>
                    </a:lnTo>
                    <a:lnTo>
                      <a:pt x="2323" y="314"/>
                    </a:lnTo>
                    <a:lnTo>
                      <a:pt x="2260" y="314"/>
                    </a:lnTo>
                    <a:lnTo>
                      <a:pt x="2219" y="377"/>
                    </a:lnTo>
                    <a:lnTo>
                      <a:pt x="2177" y="293"/>
                    </a:lnTo>
                    <a:lnTo>
                      <a:pt x="2156" y="272"/>
                    </a:lnTo>
                    <a:lnTo>
                      <a:pt x="2177" y="209"/>
                    </a:lnTo>
                    <a:lnTo>
                      <a:pt x="2239" y="188"/>
                    </a:lnTo>
                    <a:lnTo>
                      <a:pt x="2323" y="209"/>
                    </a:lnTo>
                    <a:lnTo>
                      <a:pt x="2386" y="272"/>
                    </a:lnTo>
                    <a:lnTo>
                      <a:pt x="2449" y="251"/>
                    </a:lnTo>
                    <a:lnTo>
                      <a:pt x="2491" y="188"/>
                    </a:lnTo>
                    <a:lnTo>
                      <a:pt x="2491" y="42"/>
                    </a:lnTo>
                    <a:lnTo>
                      <a:pt x="2428" y="42"/>
                    </a:lnTo>
                    <a:lnTo>
                      <a:pt x="2365" y="63"/>
                    </a:lnTo>
                    <a:lnTo>
                      <a:pt x="2365" y="105"/>
                    </a:lnTo>
                    <a:lnTo>
                      <a:pt x="2323" y="105"/>
                    </a:lnTo>
                    <a:lnTo>
                      <a:pt x="2323" y="63"/>
                    </a:lnTo>
                    <a:lnTo>
                      <a:pt x="232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48" name="Google Shape;2948;p60"/>
              <p:cNvSpPr/>
              <p:nvPr/>
            </p:nvSpPr>
            <p:spPr>
              <a:xfrm>
                <a:off x="1922950" y="1659350"/>
                <a:ext cx="1050900" cy="913875"/>
              </a:xfrm>
              <a:custGeom>
                <a:rect b="b" l="l" r="r" t="t"/>
                <a:pathLst>
                  <a:path extrusionOk="0" h="36555" w="42036">
                    <a:moveTo>
                      <a:pt x="4310" y="26929"/>
                    </a:moveTo>
                    <a:lnTo>
                      <a:pt x="4310" y="27055"/>
                    </a:lnTo>
                    <a:lnTo>
                      <a:pt x="4268" y="27159"/>
                    </a:lnTo>
                    <a:lnTo>
                      <a:pt x="4101" y="27264"/>
                    </a:lnTo>
                    <a:lnTo>
                      <a:pt x="4076" y="27268"/>
                    </a:lnTo>
                    <a:lnTo>
                      <a:pt x="4076" y="27268"/>
                    </a:lnTo>
                    <a:lnTo>
                      <a:pt x="4101" y="27243"/>
                    </a:lnTo>
                    <a:lnTo>
                      <a:pt x="4185" y="27117"/>
                    </a:lnTo>
                    <a:lnTo>
                      <a:pt x="4289" y="27034"/>
                    </a:lnTo>
                    <a:lnTo>
                      <a:pt x="4310" y="26929"/>
                    </a:lnTo>
                    <a:close/>
                    <a:moveTo>
                      <a:pt x="40508" y="27473"/>
                    </a:moveTo>
                    <a:lnTo>
                      <a:pt x="40299" y="27557"/>
                    </a:lnTo>
                    <a:lnTo>
                      <a:pt x="40090" y="27599"/>
                    </a:lnTo>
                    <a:lnTo>
                      <a:pt x="40132" y="27536"/>
                    </a:lnTo>
                    <a:lnTo>
                      <a:pt x="40404" y="27473"/>
                    </a:lnTo>
                    <a:close/>
                    <a:moveTo>
                      <a:pt x="19459" y="0"/>
                    </a:moveTo>
                    <a:lnTo>
                      <a:pt x="19187" y="105"/>
                    </a:lnTo>
                    <a:lnTo>
                      <a:pt x="18810" y="105"/>
                    </a:lnTo>
                    <a:lnTo>
                      <a:pt x="18727" y="63"/>
                    </a:lnTo>
                    <a:lnTo>
                      <a:pt x="18392" y="84"/>
                    </a:lnTo>
                    <a:lnTo>
                      <a:pt x="18308" y="63"/>
                    </a:lnTo>
                    <a:lnTo>
                      <a:pt x="18120" y="105"/>
                    </a:lnTo>
                    <a:lnTo>
                      <a:pt x="18078" y="210"/>
                    </a:lnTo>
                    <a:lnTo>
                      <a:pt x="18120" y="272"/>
                    </a:lnTo>
                    <a:lnTo>
                      <a:pt x="18078" y="377"/>
                    </a:lnTo>
                    <a:lnTo>
                      <a:pt x="18078" y="524"/>
                    </a:lnTo>
                    <a:lnTo>
                      <a:pt x="18036" y="775"/>
                    </a:lnTo>
                    <a:lnTo>
                      <a:pt x="18120" y="879"/>
                    </a:lnTo>
                    <a:lnTo>
                      <a:pt x="18036" y="942"/>
                    </a:lnTo>
                    <a:lnTo>
                      <a:pt x="17911" y="942"/>
                    </a:lnTo>
                    <a:lnTo>
                      <a:pt x="17764" y="1109"/>
                    </a:lnTo>
                    <a:lnTo>
                      <a:pt x="17701" y="1214"/>
                    </a:lnTo>
                    <a:lnTo>
                      <a:pt x="17471" y="1298"/>
                    </a:lnTo>
                    <a:lnTo>
                      <a:pt x="17367" y="1444"/>
                    </a:lnTo>
                    <a:lnTo>
                      <a:pt x="17095" y="1633"/>
                    </a:lnTo>
                    <a:lnTo>
                      <a:pt x="16990" y="1674"/>
                    </a:lnTo>
                    <a:lnTo>
                      <a:pt x="16990" y="1758"/>
                    </a:lnTo>
                    <a:lnTo>
                      <a:pt x="17074" y="1925"/>
                    </a:lnTo>
                    <a:lnTo>
                      <a:pt x="17074" y="2072"/>
                    </a:lnTo>
                    <a:lnTo>
                      <a:pt x="16760" y="2030"/>
                    </a:lnTo>
                    <a:lnTo>
                      <a:pt x="16739" y="1946"/>
                    </a:lnTo>
                    <a:lnTo>
                      <a:pt x="16718" y="2135"/>
                    </a:lnTo>
                    <a:lnTo>
                      <a:pt x="16613" y="2281"/>
                    </a:lnTo>
                    <a:lnTo>
                      <a:pt x="16530" y="2302"/>
                    </a:lnTo>
                    <a:lnTo>
                      <a:pt x="16509" y="2365"/>
                    </a:lnTo>
                    <a:lnTo>
                      <a:pt x="16300" y="2407"/>
                    </a:lnTo>
                    <a:lnTo>
                      <a:pt x="16237" y="2574"/>
                    </a:lnTo>
                    <a:lnTo>
                      <a:pt x="16132" y="2595"/>
                    </a:lnTo>
                    <a:lnTo>
                      <a:pt x="16028" y="2700"/>
                    </a:lnTo>
                    <a:lnTo>
                      <a:pt x="15944" y="2700"/>
                    </a:lnTo>
                    <a:lnTo>
                      <a:pt x="15923" y="2804"/>
                    </a:lnTo>
                    <a:lnTo>
                      <a:pt x="15776" y="2888"/>
                    </a:lnTo>
                    <a:lnTo>
                      <a:pt x="15672" y="2993"/>
                    </a:lnTo>
                    <a:lnTo>
                      <a:pt x="15588" y="2972"/>
                    </a:lnTo>
                    <a:lnTo>
                      <a:pt x="15588" y="3076"/>
                    </a:lnTo>
                    <a:lnTo>
                      <a:pt x="15776" y="3139"/>
                    </a:lnTo>
                    <a:lnTo>
                      <a:pt x="15986" y="3139"/>
                    </a:lnTo>
                    <a:lnTo>
                      <a:pt x="15986" y="3244"/>
                    </a:lnTo>
                    <a:lnTo>
                      <a:pt x="15839" y="3202"/>
                    </a:lnTo>
                    <a:lnTo>
                      <a:pt x="15944" y="3516"/>
                    </a:lnTo>
                    <a:lnTo>
                      <a:pt x="16028" y="3599"/>
                    </a:lnTo>
                    <a:lnTo>
                      <a:pt x="16007" y="3725"/>
                    </a:lnTo>
                    <a:lnTo>
                      <a:pt x="15944" y="3871"/>
                    </a:lnTo>
                    <a:lnTo>
                      <a:pt x="16007" y="4018"/>
                    </a:lnTo>
                    <a:lnTo>
                      <a:pt x="15902" y="4185"/>
                    </a:lnTo>
                    <a:lnTo>
                      <a:pt x="15902" y="4394"/>
                    </a:lnTo>
                    <a:lnTo>
                      <a:pt x="15902" y="4457"/>
                    </a:lnTo>
                    <a:lnTo>
                      <a:pt x="15986" y="4457"/>
                    </a:lnTo>
                    <a:lnTo>
                      <a:pt x="16028" y="4478"/>
                    </a:lnTo>
                    <a:lnTo>
                      <a:pt x="16111" y="4394"/>
                    </a:lnTo>
                    <a:lnTo>
                      <a:pt x="16237" y="4374"/>
                    </a:lnTo>
                    <a:lnTo>
                      <a:pt x="16341" y="4394"/>
                    </a:lnTo>
                    <a:lnTo>
                      <a:pt x="16509" y="4374"/>
                    </a:lnTo>
                    <a:lnTo>
                      <a:pt x="16676" y="4227"/>
                    </a:lnTo>
                    <a:lnTo>
                      <a:pt x="16760" y="4185"/>
                    </a:lnTo>
                    <a:lnTo>
                      <a:pt x="16760" y="4143"/>
                    </a:lnTo>
                    <a:lnTo>
                      <a:pt x="16864" y="4060"/>
                    </a:lnTo>
                    <a:lnTo>
                      <a:pt x="16927" y="4143"/>
                    </a:lnTo>
                    <a:lnTo>
                      <a:pt x="16927" y="4269"/>
                    </a:lnTo>
                    <a:lnTo>
                      <a:pt x="16844" y="4353"/>
                    </a:lnTo>
                    <a:lnTo>
                      <a:pt x="16927" y="4457"/>
                    </a:lnTo>
                    <a:lnTo>
                      <a:pt x="17032" y="4457"/>
                    </a:lnTo>
                    <a:lnTo>
                      <a:pt x="17178" y="4374"/>
                    </a:lnTo>
                    <a:lnTo>
                      <a:pt x="17346" y="4374"/>
                    </a:lnTo>
                    <a:lnTo>
                      <a:pt x="17450" y="4248"/>
                    </a:lnTo>
                    <a:lnTo>
                      <a:pt x="17597" y="4081"/>
                    </a:lnTo>
                    <a:lnTo>
                      <a:pt x="17576" y="4018"/>
                    </a:lnTo>
                    <a:lnTo>
                      <a:pt x="17701" y="3850"/>
                    </a:lnTo>
                    <a:lnTo>
                      <a:pt x="17722" y="3767"/>
                    </a:lnTo>
                    <a:lnTo>
                      <a:pt x="17890" y="3620"/>
                    </a:lnTo>
                    <a:lnTo>
                      <a:pt x="18015" y="3557"/>
                    </a:lnTo>
                    <a:lnTo>
                      <a:pt x="18036" y="3453"/>
                    </a:lnTo>
                    <a:lnTo>
                      <a:pt x="18099" y="3306"/>
                    </a:lnTo>
                    <a:lnTo>
                      <a:pt x="18204" y="3453"/>
                    </a:lnTo>
                    <a:lnTo>
                      <a:pt x="18350" y="3453"/>
                    </a:lnTo>
                    <a:lnTo>
                      <a:pt x="18497" y="3348"/>
                    </a:lnTo>
                    <a:lnTo>
                      <a:pt x="18643" y="3327"/>
                    </a:lnTo>
                    <a:lnTo>
                      <a:pt x="18706" y="3181"/>
                    </a:lnTo>
                    <a:lnTo>
                      <a:pt x="18769" y="3181"/>
                    </a:lnTo>
                    <a:lnTo>
                      <a:pt x="18873" y="3076"/>
                    </a:lnTo>
                    <a:lnTo>
                      <a:pt x="18936" y="2909"/>
                    </a:lnTo>
                    <a:lnTo>
                      <a:pt x="19124" y="2867"/>
                    </a:lnTo>
                    <a:lnTo>
                      <a:pt x="19187" y="2846"/>
                    </a:lnTo>
                    <a:lnTo>
                      <a:pt x="19250" y="2888"/>
                    </a:lnTo>
                    <a:lnTo>
                      <a:pt x="19333" y="2846"/>
                    </a:lnTo>
                    <a:lnTo>
                      <a:pt x="19543" y="2846"/>
                    </a:lnTo>
                    <a:lnTo>
                      <a:pt x="19668" y="2762"/>
                    </a:lnTo>
                    <a:lnTo>
                      <a:pt x="19773" y="2762"/>
                    </a:lnTo>
                    <a:lnTo>
                      <a:pt x="20024" y="2658"/>
                    </a:lnTo>
                    <a:lnTo>
                      <a:pt x="20233" y="2616"/>
                    </a:lnTo>
                    <a:lnTo>
                      <a:pt x="20296" y="2595"/>
                    </a:lnTo>
                    <a:cubicBezTo>
                      <a:pt x="20338" y="2679"/>
                      <a:pt x="20442" y="2741"/>
                      <a:pt x="20526" y="2762"/>
                    </a:cubicBezTo>
                    <a:lnTo>
                      <a:pt x="20401" y="2783"/>
                    </a:lnTo>
                    <a:lnTo>
                      <a:pt x="19877" y="2993"/>
                    </a:lnTo>
                    <a:lnTo>
                      <a:pt x="19752" y="3097"/>
                    </a:lnTo>
                    <a:lnTo>
                      <a:pt x="19438" y="3181"/>
                    </a:lnTo>
                    <a:lnTo>
                      <a:pt x="19020" y="3369"/>
                    </a:lnTo>
                    <a:lnTo>
                      <a:pt x="18852" y="3495"/>
                    </a:lnTo>
                    <a:lnTo>
                      <a:pt x="18852" y="3578"/>
                    </a:lnTo>
                    <a:lnTo>
                      <a:pt x="18957" y="3578"/>
                    </a:lnTo>
                    <a:lnTo>
                      <a:pt x="19020" y="3620"/>
                    </a:lnTo>
                    <a:lnTo>
                      <a:pt x="18915" y="3704"/>
                    </a:lnTo>
                    <a:lnTo>
                      <a:pt x="18831" y="3704"/>
                    </a:lnTo>
                    <a:lnTo>
                      <a:pt x="18643" y="3850"/>
                    </a:lnTo>
                    <a:lnTo>
                      <a:pt x="18497" y="3850"/>
                    </a:lnTo>
                    <a:lnTo>
                      <a:pt x="18413" y="3934"/>
                    </a:lnTo>
                    <a:lnTo>
                      <a:pt x="18392" y="4039"/>
                    </a:lnTo>
                    <a:lnTo>
                      <a:pt x="18225" y="4143"/>
                    </a:lnTo>
                    <a:lnTo>
                      <a:pt x="18162" y="4227"/>
                    </a:lnTo>
                    <a:lnTo>
                      <a:pt x="18162" y="4353"/>
                    </a:lnTo>
                    <a:lnTo>
                      <a:pt x="18225" y="4311"/>
                    </a:lnTo>
                    <a:lnTo>
                      <a:pt x="18308" y="4374"/>
                    </a:lnTo>
                    <a:lnTo>
                      <a:pt x="18266" y="4457"/>
                    </a:lnTo>
                    <a:lnTo>
                      <a:pt x="18287" y="4478"/>
                    </a:lnTo>
                    <a:lnTo>
                      <a:pt x="18371" y="4457"/>
                    </a:lnTo>
                    <a:lnTo>
                      <a:pt x="18476" y="4415"/>
                    </a:lnTo>
                    <a:lnTo>
                      <a:pt x="18580" y="4415"/>
                    </a:lnTo>
                    <a:lnTo>
                      <a:pt x="18643" y="4457"/>
                    </a:lnTo>
                    <a:lnTo>
                      <a:pt x="18622" y="4541"/>
                    </a:lnTo>
                    <a:lnTo>
                      <a:pt x="18497" y="4583"/>
                    </a:lnTo>
                    <a:lnTo>
                      <a:pt x="18371" y="4520"/>
                    </a:lnTo>
                    <a:lnTo>
                      <a:pt x="18287" y="4562"/>
                    </a:lnTo>
                    <a:lnTo>
                      <a:pt x="18308" y="4666"/>
                    </a:lnTo>
                    <a:lnTo>
                      <a:pt x="18517" y="4771"/>
                    </a:lnTo>
                    <a:lnTo>
                      <a:pt x="18601" y="4729"/>
                    </a:lnTo>
                    <a:lnTo>
                      <a:pt x="18622" y="4646"/>
                    </a:lnTo>
                    <a:lnTo>
                      <a:pt x="18685" y="4646"/>
                    </a:lnTo>
                    <a:lnTo>
                      <a:pt x="18727" y="4687"/>
                    </a:lnTo>
                    <a:lnTo>
                      <a:pt x="18685" y="4771"/>
                    </a:lnTo>
                    <a:lnTo>
                      <a:pt x="18789" y="4771"/>
                    </a:lnTo>
                    <a:lnTo>
                      <a:pt x="18957" y="4792"/>
                    </a:lnTo>
                    <a:lnTo>
                      <a:pt x="19145" y="4750"/>
                    </a:lnTo>
                    <a:lnTo>
                      <a:pt x="19250" y="4750"/>
                    </a:lnTo>
                    <a:lnTo>
                      <a:pt x="19417" y="4834"/>
                    </a:lnTo>
                    <a:lnTo>
                      <a:pt x="19543" y="4792"/>
                    </a:lnTo>
                    <a:lnTo>
                      <a:pt x="19647" y="4855"/>
                    </a:lnTo>
                    <a:lnTo>
                      <a:pt x="19689" y="4959"/>
                    </a:lnTo>
                    <a:lnTo>
                      <a:pt x="19773" y="4959"/>
                    </a:lnTo>
                    <a:lnTo>
                      <a:pt x="19752" y="5001"/>
                    </a:lnTo>
                    <a:lnTo>
                      <a:pt x="19668" y="5001"/>
                    </a:lnTo>
                    <a:lnTo>
                      <a:pt x="19522" y="4897"/>
                    </a:lnTo>
                    <a:lnTo>
                      <a:pt x="19313" y="4897"/>
                    </a:lnTo>
                    <a:lnTo>
                      <a:pt x="19250" y="4959"/>
                    </a:lnTo>
                    <a:lnTo>
                      <a:pt x="19375" y="5001"/>
                    </a:lnTo>
                    <a:lnTo>
                      <a:pt x="19417" y="5064"/>
                    </a:lnTo>
                    <a:lnTo>
                      <a:pt x="19229" y="5064"/>
                    </a:lnTo>
                    <a:lnTo>
                      <a:pt x="19145" y="4980"/>
                    </a:lnTo>
                    <a:lnTo>
                      <a:pt x="18894" y="5001"/>
                    </a:lnTo>
                    <a:lnTo>
                      <a:pt x="18810" y="5064"/>
                    </a:lnTo>
                    <a:lnTo>
                      <a:pt x="18727" y="5001"/>
                    </a:lnTo>
                    <a:lnTo>
                      <a:pt x="18643" y="5001"/>
                    </a:lnTo>
                    <a:lnTo>
                      <a:pt x="18580" y="5043"/>
                    </a:lnTo>
                    <a:lnTo>
                      <a:pt x="18497" y="5043"/>
                    </a:lnTo>
                    <a:lnTo>
                      <a:pt x="18225" y="5064"/>
                    </a:lnTo>
                    <a:lnTo>
                      <a:pt x="18183" y="5085"/>
                    </a:lnTo>
                    <a:lnTo>
                      <a:pt x="17973" y="5127"/>
                    </a:lnTo>
                    <a:lnTo>
                      <a:pt x="17953" y="5273"/>
                    </a:lnTo>
                    <a:lnTo>
                      <a:pt x="17973" y="5587"/>
                    </a:lnTo>
                    <a:lnTo>
                      <a:pt x="17994" y="5629"/>
                    </a:lnTo>
                    <a:lnTo>
                      <a:pt x="17994" y="5754"/>
                    </a:lnTo>
                    <a:lnTo>
                      <a:pt x="17953" y="5796"/>
                    </a:lnTo>
                    <a:lnTo>
                      <a:pt x="17953" y="5859"/>
                    </a:lnTo>
                    <a:lnTo>
                      <a:pt x="17994" y="5922"/>
                    </a:lnTo>
                    <a:lnTo>
                      <a:pt x="18099" y="5901"/>
                    </a:lnTo>
                    <a:lnTo>
                      <a:pt x="18141" y="5901"/>
                    </a:lnTo>
                    <a:lnTo>
                      <a:pt x="18225" y="5943"/>
                    </a:lnTo>
                    <a:lnTo>
                      <a:pt x="18329" y="5943"/>
                    </a:lnTo>
                    <a:lnTo>
                      <a:pt x="18371" y="5901"/>
                    </a:lnTo>
                    <a:lnTo>
                      <a:pt x="18392" y="5901"/>
                    </a:lnTo>
                    <a:lnTo>
                      <a:pt x="18476" y="5922"/>
                    </a:lnTo>
                    <a:lnTo>
                      <a:pt x="18517" y="5964"/>
                    </a:lnTo>
                    <a:lnTo>
                      <a:pt x="18559" y="5943"/>
                    </a:lnTo>
                    <a:lnTo>
                      <a:pt x="18622" y="6006"/>
                    </a:lnTo>
                    <a:lnTo>
                      <a:pt x="18622" y="6047"/>
                    </a:lnTo>
                    <a:lnTo>
                      <a:pt x="18706" y="6068"/>
                    </a:lnTo>
                    <a:lnTo>
                      <a:pt x="18789" y="6047"/>
                    </a:lnTo>
                    <a:lnTo>
                      <a:pt x="18852" y="6047"/>
                    </a:lnTo>
                    <a:lnTo>
                      <a:pt x="18915" y="6110"/>
                    </a:lnTo>
                    <a:lnTo>
                      <a:pt x="19041" y="6110"/>
                    </a:lnTo>
                    <a:lnTo>
                      <a:pt x="19124" y="6068"/>
                    </a:lnTo>
                    <a:lnTo>
                      <a:pt x="19229" y="6131"/>
                    </a:lnTo>
                    <a:lnTo>
                      <a:pt x="19333" y="6068"/>
                    </a:lnTo>
                    <a:lnTo>
                      <a:pt x="19417" y="6110"/>
                    </a:lnTo>
                    <a:lnTo>
                      <a:pt x="19543" y="6110"/>
                    </a:lnTo>
                    <a:lnTo>
                      <a:pt x="19647" y="6068"/>
                    </a:lnTo>
                    <a:lnTo>
                      <a:pt x="19752" y="6131"/>
                    </a:lnTo>
                    <a:lnTo>
                      <a:pt x="19773" y="6215"/>
                    </a:lnTo>
                    <a:lnTo>
                      <a:pt x="19857" y="6152"/>
                    </a:lnTo>
                    <a:lnTo>
                      <a:pt x="19877" y="6257"/>
                    </a:lnTo>
                    <a:lnTo>
                      <a:pt x="19982" y="6340"/>
                    </a:lnTo>
                    <a:lnTo>
                      <a:pt x="19982" y="6382"/>
                    </a:lnTo>
                    <a:lnTo>
                      <a:pt x="20003" y="6445"/>
                    </a:lnTo>
                    <a:lnTo>
                      <a:pt x="20108" y="6445"/>
                    </a:lnTo>
                    <a:lnTo>
                      <a:pt x="20191" y="6466"/>
                    </a:lnTo>
                    <a:lnTo>
                      <a:pt x="20212" y="6550"/>
                    </a:lnTo>
                    <a:lnTo>
                      <a:pt x="20275" y="6570"/>
                    </a:lnTo>
                    <a:lnTo>
                      <a:pt x="20359" y="6654"/>
                    </a:lnTo>
                    <a:lnTo>
                      <a:pt x="20317" y="6696"/>
                    </a:lnTo>
                    <a:lnTo>
                      <a:pt x="20317" y="6780"/>
                    </a:lnTo>
                    <a:lnTo>
                      <a:pt x="20422" y="6884"/>
                    </a:lnTo>
                    <a:lnTo>
                      <a:pt x="20589" y="6989"/>
                    </a:lnTo>
                    <a:lnTo>
                      <a:pt x="20589" y="7052"/>
                    </a:lnTo>
                    <a:lnTo>
                      <a:pt x="20568" y="7073"/>
                    </a:lnTo>
                    <a:lnTo>
                      <a:pt x="20589" y="7114"/>
                    </a:lnTo>
                    <a:lnTo>
                      <a:pt x="20526" y="7094"/>
                    </a:lnTo>
                    <a:lnTo>
                      <a:pt x="20317" y="7052"/>
                    </a:lnTo>
                    <a:lnTo>
                      <a:pt x="20170" y="6989"/>
                    </a:lnTo>
                    <a:lnTo>
                      <a:pt x="20087" y="7010"/>
                    </a:lnTo>
                    <a:lnTo>
                      <a:pt x="20003" y="6989"/>
                    </a:lnTo>
                    <a:lnTo>
                      <a:pt x="19982" y="7010"/>
                    </a:lnTo>
                    <a:lnTo>
                      <a:pt x="19898" y="7010"/>
                    </a:lnTo>
                    <a:lnTo>
                      <a:pt x="19836" y="6905"/>
                    </a:lnTo>
                    <a:lnTo>
                      <a:pt x="19752" y="6905"/>
                    </a:lnTo>
                    <a:lnTo>
                      <a:pt x="19689" y="6801"/>
                    </a:lnTo>
                    <a:lnTo>
                      <a:pt x="19647" y="6780"/>
                    </a:lnTo>
                    <a:lnTo>
                      <a:pt x="19522" y="6801"/>
                    </a:lnTo>
                    <a:lnTo>
                      <a:pt x="19438" y="6780"/>
                    </a:lnTo>
                    <a:lnTo>
                      <a:pt x="19375" y="6738"/>
                    </a:lnTo>
                    <a:lnTo>
                      <a:pt x="19250" y="6675"/>
                    </a:lnTo>
                    <a:lnTo>
                      <a:pt x="19229" y="6591"/>
                    </a:lnTo>
                    <a:lnTo>
                      <a:pt x="19166" y="6591"/>
                    </a:lnTo>
                    <a:lnTo>
                      <a:pt x="19124" y="6570"/>
                    </a:lnTo>
                    <a:lnTo>
                      <a:pt x="18999" y="6570"/>
                    </a:lnTo>
                    <a:lnTo>
                      <a:pt x="18936" y="6550"/>
                    </a:lnTo>
                    <a:lnTo>
                      <a:pt x="18685" y="6550"/>
                    </a:lnTo>
                    <a:lnTo>
                      <a:pt x="18517" y="6529"/>
                    </a:lnTo>
                    <a:lnTo>
                      <a:pt x="18413" y="6487"/>
                    </a:lnTo>
                    <a:lnTo>
                      <a:pt x="17973" y="6487"/>
                    </a:lnTo>
                    <a:lnTo>
                      <a:pt x="17890" y="6529"/>
                    </a:lnTo>
                    <a:lnTo>
                      <a:pt x="17764" y="6550"/>
                    </a:lnTo>
                    <a:lnTo>
                      <a:pt x="17701" y="6633"/>
                    </a:lnTo>
                    <a:lnTo>
                      <a:pt x="17701" y="6801"/>
                    </a:lnTo>
                    <a:lnTo>
                      <a:pt x="17597" y="6968"/>
                    </a:lnTo>
                    <a:lnTo>
                      <a:pt x="17639" y="7156"/>
                    </a:lnTo>
                    <a:lnTo>
                      <a:pt x="17597" y="7219"/>
                    </a:lnTo>
                    <a:lnTo>
                      <a:pt x="17639" y="7282"/>
                    </a:lnTo>
                    <a:lnTo>
                      <a:pt x="17701" y="7303"/>
                    </a:lnTo>
                    <a:lnTo>
                      <a:pt x="17681" y="7366"/>
                    </a:lnTo>
                    <a:lnTo>
                      <a:pt x="17639" y="7387"/>
                    </a:lnTo>
                    <a:lnTo>
                      <a:pt x="17701" y="7617"/>
                    </a:lnTo>
                    <a:lnTo>
                      <a:pt x="17785" y="7700"/>
                    </a:lnTo>
                    <a:lnTo>
                      <a:pt x="17806" y="7742"/>
                    </a:lnTo>
                    <a:lnTo>
                      <a:pt x="17973" y="7847"/>
                    </a:lnTo>
                    <a:lnTo>
                      <a:pt x="18015" y="7910"/>
                    </a:lnTo>
                    <a:lnTo>
                      <a:pt x="18120" y="7889"/>
                    </a:lnTo>
                    <a:lnTo>
                      <a:pt x="18183" y="7951"/>
                    </a:lnTo>
                    <a:lnTo>
                      <a:pt x="18266" y="7993"/>
                    </a:lnTo>
                    <a:lnTo>
                      <a:pt x="18392" y="7931"/>
                    </a:lnTo>
                    <a:lnTo>
                      <a:pt x="18476" y="7931"/>
                    </a:lnTo>
                    <a:lnTo>
                      <a:pt x="18538" y="8014"/>
                    </a:lnTo>
                    <a:lnTo>
                      <a:pt x="18685" y="8014"/>
                    </a:lnTo>
                    <a:lnTo>
                      <a:pt x="18748" y="8140"/>
                    </a:lnTo>
                    <a:lnTo>
                      <a:pt x="18831" y="8161"/>
                    </a:lnTo>
                    <a:lnTo>
                      <a:pt x="18852" y="8223"/>
                    </a:lnTo>
                    <a:lnTo>
                      <a:pt x="18727" y="8265"/>
                    </a:lnTo>
                    <a:lnTo>
                      <a:pt x="18727" y="8349"/>
                    </a:lnTo>
                    <a:lnTo>
                      <a:pt x="18685" y="8412"/>
                    </a:lnTo>
                    <a:lnTo>
                      <a:pt x="18685" y="8454"/>
                    </a:lnTo>
                    <a:lnTo>
                      <a:pt x="18622" y="8537"/>
                    </a:lnTo>
                    <a:lnTo>
                      <a:pt x="18497" y="8621"/>
                    </a:lnTo>
                    <a:lnTo>
                      <a:pt x="18497" y="8663"/>
                    </a:lnTo>
                    <a:lnTo>
                      <a:pt x="18434" y="8747"/>
                    </a:lnTo>
                    <a:lnTo>
                      <a:pt x="18517" y="8788"/>
                    </a:lnTo>
                    <a:lnTo>
                      <a:pt x="18517" y="8935"/>
                    </a:lnTo>
                    <a:lnTo>
                      <a:pt x="18580" y="9060"/>
                    </a:lnTo>
                    <a:lnTo>
                      <a:pt x="18580" y="9144"/>
                    </a:lnTo>
                    <a:lnTo>
                      <a:pt x="18434" y="9165"/>
                    </a:lnTo>
                    <a:lnTo>
                      <a:pt x="18497" y="9207"/>
                    </a:lnTo>
                    <a:lnTo>
                      <a:pt x="18685" y="9249"/>
                    </a:lnTo>
                    <a:lnTo>
                      <a:pt x="18748" y="9207"/>
                    </a:lnTo>
                    <a:lnTo>
                      <a:pt x="18810" y="9207"/>
                    </a:lnTo>
                    <a:lnTo>
                      <a:pt x="18831" y="9270"/>
                    </a:lnTo>
                    <a:lnTo>
                      <a:pt x="18894" y="9207"/>
                    </a:lnTo>
                    <a:lnTo>
                      <a:pt x="18936" y="9207"/>
                    </a:lnTo>
                    <a:lnTo>
                      <a:pt x="18999" y="9249"/>
                    </a:lnTo>
                    <a:lnTo>
                      <a:pt x="19145" y="9249"/>
                    </a:lnTo>
                    <a:lnTo>
                      <a:pt x="19333" y="9311"/>
                    </a:lnTo>
                    <a:lnTo>
                      <a:pt x="19417" y="9249"/>
                    </a:lnTo>
                    <a:lnTo>
                      <a:pt x="19564" y="9249"/>
                    </a:lnTo>
                    <a:lnTo>
                      <a:pt x="19585" y="9291"/>
                    </a:lnTo>
                    <a:lnTo>
                      <a:pt x="19626" y="9291"/>
                    </a:lnTo>
                    <a:lnTo>
                      <a:pt x="19668" y="9270"/>
                    </a:lnTo>
                    <a:lnTo>
                      <a:pt x="19752" y="9249"/>
                    </a:lnTo>
                    <a:lnTo>
                      <a:pt x="19794" y="9270"/>
                    </a:lnTo>
                    <a:lnTo>
                      <a:pt x="19836" y="9353"/>
                    </a:lnTo>
                    <a:lnTo>
                      <a:pt x="19877" y="9353"/>
                    </a:lnTo>
                    <a:lnTo>
                      <a:pt x="19940" y="9311"/>
                    </a:lnTo>
                    <a:lnTo>
                      <a:pt x="19982" y="9353"/>
                    </a:lnTo>
                    <a:lnTo>
                      <a:pt x="20003" y="9416"/>
                    </a:lnTo>
                    <a:lnTo>
                      <a:pt x="20066" y="9416"/>
                    </a:lnTo>
                    <a:lnTo>
                      <a:pt x="20108" y="9374"/>
                    </a:lnTo>
                    <a:lnTo>
                      <a:pt x="20254" y="9353"/>
                    </a:lnTo>
                    <a:lnTo>
                      <a:pt x="20296" y="9270"/>
                    </a:lnTo>
                    <a:lnTo>
                      <a:pt x="20401" y="9249"/>
                    </a:lnTo>
                    <a:lnTo>
                      <a:pt x="20484" y="9249"/>
                    </a:lnTo>
                    <a:lnTo>
                      <a:pt x="20589" y="9144"/>
                    </a:lnTo>
                    <a:lnTo>
                      <a:pt x="20714" y="9081"/>
                    </a:lnTo>
                    <a:lnTo>
                      <a:pt x="20819" y="9060"/>
                    </a:lnTo>
                    <a:lnTo>
                      <a:pt x="20840" y="8998"/>
                    </a:lnTo>
                    <a:lnTo>
                      <a:pt x="20924" y="8998"/>
                    </a:lnTo>
                    <a:lnTo>
                      <a:pt x="21028" y="9039"/>
                    </a:lnTo>
                    <a:lnTo>
                      <a:pt x="21112" y="9039"/>
                    </a:lnTo>
                    <a:lnTo>
                      <a:pt x="21196" y="9081"/>
                    </a:lnTo>
                    <a:lnTo>
                      <a:pt x="21405" y="9081"/>
                    </a:lnTo>
                    <a:lnTo>
                      <a:pt x="21635" y="8935"/>
                    </a:lnTo>
                    <a:lnTo>
                      <a:pt x="21656" y="8851"/>
                    </a:lnTo>
                    <a:lnTo>
                      <a:pt x="21719" y="8851"/>
                    </a:lnTo>
                    <a:lnTo>
                      <a:pt x="21740" y="8893"/>
                    </a:lnTo>
                    <a:lnTo>
                      <a:pt x="21761" y="8851"/>
                    </a:lnTo>
                    <a:lnTo>
                      <a:pt x="21844" y="8788"/>
                    </a:lnTo>
                    <a:lnTo>
                      <a:pt x="21844" y="8726"/>
                    </a:lnTo>
                    <a:lnTo>
                      <a:pt x="21865" y="8663"/>
                    </a:lnTo>
                    <a:lnTo>
                      <a:pt x="21928" y="8684"/>
                    </a:lnTo>
                    <a:lnTo>
                      <a:pt x="21991" y="8684"/>
                    </a:lnTo>
                    <a:lnTo>
                      <a:pt x="22054" y="8642"/>
                    </a:lnTo>
                    <a:lnTo>
                      <a:pt x="22054" y="8579"/>
                    </a:lnTo>
                    <a:lnTo>
                      <a:pt x="22095" y="8621"/>
                    </a:lnTo>
                    <a:lnTo>
                      <a:pt x="22158" y="8621"/>
                    </a:lnTo>
                    <a:lnTo>
                      <a:pt x="22179" y="8663"/>
                    </a:lnTo>
                    <a:lnTo>
                      <a:pt x="22179" y="8726"/>
                    </a:lnTo>
                    <a:lnTo>
                      <a:pt x="22242" y="8767"/>
                    </a:lnTo>
                    <a:lnTo>
                      <a:pt x="22158" y="8830"/>
                    </a:lnTo>
                    <a:lnTo>
                      <a:pt x="22158" y="8893"/>
                    </a:lnTo>
                    <a:lnTo>
                      <a:pt x="22095" y="8977"/>
                    </a:lnTo>
                    <a:lnTo>
                      <a:pt x="22054" y="8998"/>
                    </a:lnTo>
                    <a:lnTo>
                      <a:pt x="22054" y="9060"/>
                    </a:lnTo>
                    <a:lnTo>
                      <a:pt x="22137" y="9081"/>
                    </a:lnTo>
                    <a:lnTo>
                      <a:pt x="22200" y="9165"/>
                    </a:lnTo>
                    <a:lnTo>
                      <a:pt x="22242" y="9144"/>
                    </a:lnTo>
                    <a:lnTo>
                      <a:pt x="22305" y="9144"/>
                    </a:lnTo>
                    <a:lnTo>
                      <a:pt x="22409" y="9186"/>
                    </a:lnTo>
                    <a:lnTo>
                      <a:pt x="22409" y="9207"/>
                    </a:lnTo>
                    <a:cubicBezTo>
                      <a:pt x="22367" y="9207"/>
                      <a:pt x="22305" y="9249"/>
                      <a:pt x="22263" y="9270"/>
                    </a:cubicBezTo>
                    <a:lnTo>
                      <a:pt x="22242" y="9270"/>
                    </a:lnTo>
                    <a:cubicBezTo>
                      <a:pt x="22137" y="9291"/>
                      <a:pt x="22054" y="9353"/>
                      <a:pt x="21949" y="9374"/>
                    </a:cubicBezTo>
                    <a:cubicBezTo>
                      <a:pt x="21886" y="9374"/>
                      <a:pt x="21865" y="9395"/>
                      <a:pt x="21844" y="9458"/>
                    </a:cubicBezTo>
                    <a:lnTo>
                      <a:pt x="21551" y="9521"/>
                    </a:lnTo>
                    <a:lnTo>
                      <a:pt x="21133" y="9563"/>
                    </a:lnTo>
                    <a:lnTo>
                      <a:pt x="21007" y="9521"/>
                    </a:lnTo>
                    <a:lnTo>
                      <a:pt x="20903" y="9521"/>
                    </a:lnTo>
                    <a:lnTo>
                      <a:pt x="20735" y="9730"/>
                    </a:lnTo>
                    <a:lnTo>
                      <a:pt x="20631" y="9793"/>
                    </a:lnTo>
                    <a:lnTo>
                      <a:pt x="20589" y="9876"/>
                    </a:lnTo>
                    <a:lnTo>
                      <a:pt x="20673" y="9918"/>
                    </a:lnTo>
                    <a:lnTo>
                      <a:pt x="20735" y="9876"/>
                    </a:lnTo>
                    <a:lnTo>
                      <a:pt x="20798" y="9876"/>
                    </a:lnTo>
                    <a:lnTo>
                      <a:pt x="20777" y="9981"/>
                    </a:lnTo>
                    <a:lnTo>
                      <a:pt x="20694" y="10023"/>
                    </a:lnTo>
                    <a:lnTo>
                      <a:pt x="20714" y="10086"/>
                    </a:lnTo>
                    <a:lnTo>
                      <a:pt x="20882" y="10107"/>
                    </a:lnTo>
                    <a:lnTo>
                      <a:pt x="20903" y="10148"/>
                    </a:lnTo>
                    <a:lnTo>
                      <a:pt x="21028" y="10127"/>
                    </a:lnTo>
                    <a:lnTo>
                      <a:pt x="21028" y="10044"/>
                    </a:lnTo>
                    <a:lnTo>
                      <a:pt x="20945" y="9981"/>
                    </a:lnTo>
                    <a:lnTo>
                      <a:pt x="20945" y="9897"/>
                    </a:lnTo>
                    <a:lnTo>
                      <a:pt x="21028" y="9876"/>
                    </a:lnTo>
                    <a:lnTo>
                      <a:pt x="21049" y="9918"/>
                    </a:lnTo>
                    <a:lnTo>
                      <a:pt x="21133" y="9918"/>
                    </a:lnTo>
                    <a:lnTo>
                      <a:pt x="21238" y="10002"/>
                    </a:lnTo>
                    <a:lnTo>
                      <a:pt x="21321" y="9981"/>
                    </a:lnTo>
                    <a:lnTo>
                      <a:pt x="21342" y="9876"/>
                    </a:lnTo>
                    <a:lnTo>
                      <a:pt x="21426" y="9814"/>
                    </a:lnTo>
                    <a:lnTo>
                      <a:pt x="21426" y="9918"/>
                    </a:lnTo>
                    <a:lnTo>
                      <a:pt x="21530" y="10023"/>
                    </a:lnTo>
                    <a:lnTo>
                      <a:pt x="21551" y="9981"/>
                    </a:lnTo>
                    <a:lnTo>
                      <a:pt x="21551" y="9897"/>
                    </a:lnTo>
                    <a:lnTo>
                      <a:pt x="21656" y="9897"/>
                    </a:lnTo>
                    <a:lnTo>
                      <a:pt x="21677" y="9814"/>
                    </a:lnTo>
                    <a:lnTo>
                      <a:pt x="21761" y="9814"/>
                    </a:lnTo>
                    <a:lnTo>
                      <a:pt x="21886" y="9772"/>
                    </a:lnTo>
                    <a:cubicBezTo>
                      <a:pt x="21932" y="9802"/>
                      <a:pt x="21989" y="9822"/>
                      <a:pt x="22041" y="9822"/>
                    </a:cubicBezTo>
                    <a:cubicBezTo>
                      <a:pt x="22060" y="9822"/>
                      <a:pt x="22079" y="9819"/>
                      <a:pt x="22095" y="9814"/>
                    </a:cubicBezTo>
                    <a:cubicBezTo>
                      <a:pt x="22116" y="9814"/>
                      <a:pt x="22132" y="9808"/>
                      <a:pt x="22142" y="9803"/>
                    </a:cubicBezTo>
                    <a:lnTo>
                      <a:pt x="22142" y="9803"/>
                    </a:lnTo>
                    <a:lnTo>
                      <a:pt x="22095" y="9835"/>
                    </a:lnTo>
                    <a:lnTo>
                      <a:pt x="22158" y="9918"/>
                    </a:lnTo>
                    <a:lnTo>
                      <a:pt x="22033" y="10044"/>
                    </a:lnTo>
                    <a:lnTo>
                      <a:pt x="21949" y="10002"/>
                    </a:lnTo>
                    <a:lnTo>
                      <a:pt x="21886" y="10044"/>
                    </a:lnTo>
                    <a:lnTo>
                      <a:pt x="21782" y="10044"/>
                    </a:lnTo>
                    <a:lnTo>
                      <a:pt x="21740" y="10002"/>
                    </a:lnTo>
                    <a:lnTo>
                      <a:pt x="21656" y="10002"/>
                    </a:lnTo>
                    <a:lnTo>
                      <a:pt x="21551" y="10190"/>
                    </a:lnTo>
                    <a:lnTo>
                      <a:pt x="21572" y="10316"/>
                    </a:lnTo>
                    <a:lnTo>
                      <a:pt x="21572" y="10462"/>
                    </a:lnTo>
                    <a:lnTo>
                      <a:pt x="21551" y="10316"/>
                    </a:lnTo>
                    <a:lnTo>
                      <a:pt x="21510" y="10316"/>
                    </a:lnTo>
                    <a:lnTo>
                      <a:pt x="21468" y="10232"/>
                    </a:lnTo>
                    <a:lnTo>
                      <a:pt x="21405" y="10232"/>
                    </a:lnTo>
                    <a:lnTo>
                      <a:pt x="21342" y="10337"/>
                    </a:lnTo>
                    <a:lnTo>
                      <a:pt x="21196" y="10379"/>
                    </a:lnTo>
                    <a:lnTo>
                      <a:pt x="21133" y="10400"/>
                    </a:lnTo>
                    <a:lnTo>
                      <a:pt x="21133" y="10316"/>
                    </a:lnTo>
                    <a:lnTo>
                      <a:pt x="21091" y="10316"/>
                    </a:lnTo>
                    <a:lnTo>
                      <a:pt x="21007" y="10420"/>
                    </a:lnTo>
                    <a:lnTo>
                      <a:pt x="20924" y="10441"/>
                    </a:lnTo>
                    <a:lnTo>
                      <a:pt x="20882" y="10400"/>
                    </a:lnTo>
                    <a:lnTo>
                      <a:pt x="20798" y="10400"/>
                    </a:lnTo>
                    <a:lnTo>
                      <a:pt x="20735" y="10483"/>
                    </a:lnTo>
                    <a:lnTo>
                      <a:pt x="20735" y="10504"/>
                    </a:lnTo>
                    <a:lnTo>
                      <a:pt x="20589" y="10525"/>
                    </a:lnTo>
                    <a:lnTo>
                      <a:pt x="20505" y="10588"/>
                    </a:lnTo>
                    <a:lnTo>
                      <a:pt x="20505" y="10692"/>
                    </a:lnTo>
                    <a:lnTo>
                      <a:pt x="20526" y="10797"/>
                    </a:lnTo>
                    <a:lnTo>
                      <a:pt x="20422" y="11069"/>
                    </a:lnTo>
                    <a:lnTo>
                      <a:pt x="20380" y="11278"/>
                    </a:lnTo>
                    <a:lnTo>
                      <a:pt x="20380" y="11362"/>
                    </a:lnTo>
                    <a:lnTo>
                      <a:pt x="20484" y="11446"/>
                    </a:lnTo>
                    <a:lnTo>
                      <a:pt x="20463" y="11488"/>
                    </a:lnTo>
                    <a:lnTo>
                      <a:pt x="20359" y="11529"/>
                    </a:lnTo>
                    <a:lnTo>
                      <a:pt x="20359" y="11592"/>
                    </a:lnTo>
                    <a:lnTo>
                      <a:pt x="20422" y="11697"/>
                    </a:lnTo>
                    <a:lnTo>
                      <a:pt x="20422" y="11801"/>
                    </a:lnTo>
                    <a:lnTo>
                      <a:pt x="20380" y="11864"/>
                    </a:lnTo>
                    <a:lnTo>
                      <a:pt x="20359" y="11801"/>
                    </a:lnTo>
                    <a:lnTo>
                      <a:pt x="20275" y="11864"/>
                    </a:lnTo>
                    <a:lnTo>
                      <a:pt x="20212" y="11843"/>
                    </a:lnTo>
                    <a:lnTo>
                      <a:pt x="20254" y="11760"/>
                    </a:lnTo>
                    <a:lnTo>
                      <a:pt x="20296" y="11739"/>
                    </a:lnTo>
                    <a:lnTo>
                      <a:pt x="20296" y="11634"/>
                    </a:lnTo>
                    <a:lnTo>
                      <a:pt x="20212" y="11634"/>
                    </a:lnTo>
                    <a:lnTo>
                      <a:pt x="20087" y="11864"/>
                    </a:lnTo>
                    <a:lnTo>
                      <a:pt x="20066" y="12115"/>
                    </a:lnTo>
                    <a:lnTo>
                      <a:pt x="20108" y="12408"/>
                    </a:lnTo>
                    <a:lnTo>
                      <a:pt x="20108" y="12785"/>
                    </a:lnTo>
                    <a:lnTo>
                      <a:pt x="20087" y="12408"/>
                    </a:lnTo>
                    <a:lnTo>
                      <a:pt x="20045" y="12220"/>
                    </a:lnTo>
                    <a:lnTo>
                      <a:pt x="19982" y="12178"/>
                    </a:lnTo>
                    <a:lnTo>
                      <a:pt x="20045" y="12073"/>
                    </a:lnTo>
                    <a:lnTo>
                      <a:pt x="20045" y="11990"/>
                    </a:lnTo>
                    <a:lnTo>
                      <a:pt x="19898" y="11906"/>
                    </a:lnTo>
                    <a:lnTo>
                      <a:pt x="19961" y="11780"/>
                    </a:lnTo>
                    <a:lnTo>
                      <a:pt x="19961" y="11571"/>
                    </a:lnTo>
                    <a:lnTo>
                      <a:pt x="19877" y="11446"/>
                    </a:lnTo>
                    <a:lnTo>
                      <a:pt x="19877" y="11236"/>
                    </a:lnTo>
                    <a:lnTo>
                      <a:pt x="19961" y="11111"/>
                    </a:lnTo>
                    <a:lnTo>
                      <a:pt x="20045" y="10923"/>
                    </a:lnTo>
                    <a:lnTo>
                      <a:pt x="20045" y="10755"/>
                    </a:lnTo>
                    <a:lnTo>
                      <a:pt x="20003" y="10755"/>
                    </a:lnTo>
                    <a:lnTo>
                      <a:pt x="19961" y="10839"/>
                    </a:lnTo>
                    <a:lnTo>
                      <a:pt x="19940" y="10964"/>
                    </a:lnTo>
                    <a:lnTo>
                      <a:pt x="19857" y="11048"/>
                    </a:lnTo>
                    <a:lnTo>
                      <a:pt x="19836" y="11027"/>
                    </a:lnTo>
                    <a:lnTo>
                      <a:pt x="19794" y="10902"/>
                    </a:lnTo>
                    <a:lnTo>
                      <a:pt x="19877" y="10713"/>
                    </a:lnTo>
                    <a:lnTo>
                      <a:pt x="19898" y="10609"/>
                    </a:lnTo>
                    <a:lnTo>
                      <a:pt x="19836" y="10546"/>
                    </a:lnTo>
                    <a:lnTo>
                      <a:pt x="19752" y="10630"/>
                    </a:lnTo>
                    <a:lnTo>
                      <a:pt x="19731" y="10609"/>
                    </a:lnTo>
                    <a:lnTo>
                      <a:pt x="19689" y="10546"/>
                    </a:lnTo>
                    <a:lnTo>
                      <a:pt x="19731" y="10483"/>
                    </a:lnTo>
                    <a:lnTo>
                      <a:pt x="19731" y="10337"/>
                    </a:lnTo>
                    <a:lnTo>
                      <a:pt x="19668" y="10337"/>
                    </a:lnTo>
                    <a:lnTo>
                      <a:pt x="19668" y="10295"/>
                    </a:lnTo>
                    <a:lnTo>
                      <a:pt x="19689" y="10232"/>
                    </a:lnTo>
                    <a:lnTo>
                      <a:pt x="19689" y="10127"/>
                    </a:lnTo>
                    <a:lnTo>
                      <a:pt x="19585" y="10169"/>
                    </a:lnTo>
                    <a:lnTo>
                      <a:pt x="19271" y="10274"/>
                    </a:lnTo>
                    <a:lnTo>
                      <a:pt x="19103" y="10379"/>
                    </a:lnTo>
                    <a:lnTo>
                      <a:pt x="19041" y="10337"/>
                    </a:lnTo>
                    <a:lnTo>
                      <a:pt x="19041" y="10295"/>
                    </a:lnTo>
                    <a:lnTo>
                      <a:pt x="18999" y="10295"/>
                    </a:lnTo>
                    <a:lnTo>
                      <a:pt x="18915" y="10379"/>
                    </a:lnTo>
                    <a:lnTo>
                      <a:pt x="18831" y="10379"/>
                    </a:lnTo>
                    <a:lnTo>
                      <a:pt x="18789" y="10295"/>
                    </a:lnTo>
                    <a:lnTo>
                      <a:pt x="18622" y="10420"/>
                    </a:lnTo>
                    <a:lnTo>
                      <a:pt x="18622" y="10337"/>
                    </a:lnTo>
                    <a:lnTo>
                      <a:pt x="18517" y="10295"/>
                    </a:lnTo>
                    <a:lnTo>
                      <a:pt x="18476" y="10295"/>
                    </a:lnTo>
                    <a:lnTo>
                      <a:pt x="18476" y="10337"/>
                    </a:lnTo>
                    <a:lnTo>
                      <a:pt x="18308" y="10337"/>
                    </a:lnTo>
                    <a:lnTo>
                      <a:pt x="18078" y="10232"/>
                    </a:lnTo>
                    <a:lnTo>
                      <a:pt x="17890" y="10232"/>
                    </a:lnTo>
                    <a:lnTo>
                      <a:pt x="17701" y="10127"/>
                    </a:lnTo>
                    <a:lnTo>
                      <a:pt x="17555" y="10127"/>
                    </a:lnTo>
                    <a:lnTo>
                      <a:pt x="17555" y="10023"/>
                    </a:lnTo>
                    <a:lnTo>
                      <a:pt x="17429" y="9918"/>
                    </a:lnTo>
                    <a:lnTo>
                      <a:pt x="17346" y="9981"/>
                    </a:lnTo>
                    <a:lnTo>
                      <a:pt x="17241" y="9897"/>
                    </a:lnTo>
                    <a:lnTo>
                      <a:pt x="17220" y="9772"/>
                    </a:lnTo>
                    <a:lnTo>
                      <a:pt x="17116" y="9709"/>
                    </a:lnTo>
                    <a:lnTo>
                      <a:pt x="17053" y="9667"/>
                    </a:lnTo>
                    <a:lnTo>
                      <a:pt x="17157" y="9646"/>
                    </a:lnTo>
                    <a:lnTo>
                      <a:pt x="17283" y="9646"/>
                    </a:lnTo>
                    <a:lnTo>
                      <a:pt x="17283" y="9500"/>
                    </a:lnTo>
                    <a:lnTo>
                      <a:pt x="17388" y="9437"/>
                    </a:lnTo>
                    <a:lnTo>
                      <a:pt x="17367" y="9353"/>
                    </a:lnTo>
                    <a:lnTo>
                      <a:pt x="17471" y="9353"/>
                    </a:lnTo>
                    <a:lnTo>
                      <a:pt x="17639" y="9395"/>
                    </a:lnTo>
                    <a:lnTo>
                      <a:pt x="17681" y="9374"/>
                    </a:lnTo>
                    <a:lnTo>
                      <a:pt x="17681" y="9332"/>
                    </a:lnTo>
                    <a:lnTo>
                      <a:pt x="17806" y="9332"/>
                    </a:lnTo>
                    <a:lnTo>
                      <a:pt x="18078" y="9395"/>
                    </a:lnTo>
                    <a:lnTo>
                      <a:pt x="18183" y="9291"/>
                    </a:lnTo>
                    <a:lnTo>
                      <a:pt x="18183" y="9165"/>
                    </a:lnTo>
                    <a:lnTo>
                      <a:pt x="18225" y="9060"/>
                    </a:lnTo>
                    <a:lnTo>
                      <a:pt x="18183" y="8935"/>
                    </a:lnTo>
                    <a:lnTo>
                      <a:pt x="18183" y="8809"/>
                    </a:lnTo>
                    <a:lnTo>
                      <a:pt x="18120" y="8705"/>
                    </a:lnTo>
                    <a:lnTo>
                      <a:pt x="18078" y="8537"/>
                    </a:lnTo>
                    <a:lnTo>
                      <a:pt x="17994" y="8516"/>
                    </a:lnTo>
                    <a:lnTo>
                      <a:pt x="17973" y="8433"/>
                    </a:lnTo>
                    <a:lnTo>
                      <a:pt x="17806" y="8286"/>
                    </a:lnTo>
                    <a:lnTo>
                      <a:pt x="17764" y="8286"/>
                    </a:lnTo>
                    <a:lnTo>
                      <a:pt x="17743" y="8349"/>
                    </a:lnTo>
                    <a:lnTo>
                      <a:pt x="17681" y="8349"/>
                    </a:lnTo>
                    <a:lnTo>
                      <a:pt x="17660" y="8286"/>
                    </a:lnTo>
                    <a:lnTo>
                      <a:pt x="17492" y="8203"/>
                    </a:lnTo>
                    <a:lnTo>
                      <a:pt x="17492" y="8244"/>
                    </a:lnTo>
                    <a:lnTo>
                      <a:pt x="17597" y="8328"/>
                    </a:lnTo>
                    <a:lnTo>
                      <a:pt x="17576" y="8391"/>
                    </a:lnTo>
                    <a:lnTo>
                      <a:pt x="17639" y="8454"/>
                    </a:lnTo>
                    <a:lnTo>
                      <a:pt x="17576" y="8558"/>
                    </a:lnTo>
                    <a:lnTo>
                      <a:pt x="17492" y="8454"/>
                    </a:lnTo>
                    <a:lnTo>
                      <a:pt x="17492" y="8349"/>
                    </a:lnTo>
                    <a:lnTo>
                      <a:pt x="17388" y="8349"/>
                    </a:lnTo>
                    <a:lnTo>
                      <a:pt x="17220" y="8244"/>
                    </a:lnTo>
                    <a:lnTo>
                      <a:pt x="17178" y="8182"/>
                    </a:lnTo>
                    <a:lnTo>
                      <a:pt x="17137" y="8223"/>
                    </a:lnTo>
                    <a:lnTo>
                      <a:pt x="17053" y="8182"/>
                    </a:lnTo>
                    <a:lnTo>
                      <a:pt x="17011" y="8077"/>
                    </a:lnTo>
                    <a:lnTo>
                      <a:pt x="16906" y="7993"/>
                    </a:lnTo>
                    <a:lnTo>
                      <a:pt x="16739" y="7993"/>
                    </a:lnTo>
                    <a:lnTo>
                      <a:pt x="16551" y="7805"/>
                    </a:lnTo>
                    <a:lnTo>
                      <a:pt x="16404" y="7721"/>
                    </a:lnTo>
                    <a:lnTo>
                      <a:pt x="16383" y="7617"/>
                    </a:lnTo>
                    <a:lnTo>
                      <a:pt x="15902" y="7345"/>
                    </a:lnTo>
                    <a:lnTo>
                      <a:pt x="15776" y="7135"/>
                    </a:lnTo>
                    <a:lnTo>
                      <a:pt x="15776" y="6968"/>
                    </a:lnTo>
                    <a:lnTo>
                      <a:pt x="15672" y="6717"/>
                    </a:lnTo>
                    <a:lnTo>
                      <a:pt x="15672" y="6612"/>
                    </a:lnTo>
                    <a:lnTo>
                      <a:pt x="15567" y="6612"/>
                    </a:lnTo>
                    <a:lnTo>
                      <a:pt x="15442" y="6508"/>
                    </a:lnTo>
                    <a:lnTo>
                      <a:pt x="15337" y="6508"/>
                    </a:lnTo>
                    <a:lnTo>
                      <a:pt x="15253" y="6424"/>
                    </a:lnTo>
                    <a:lnTo>
                      <a:pt x="15149" y="6403"/>
                    </a:lnTo>
                    <a:lnTo>
                      <a:pt x="15065" y="6319"/>
                    </a:lnTo>
                    <a:lnTo>
                      <a:pt x="14940" y="6361"/>
                    </a:lnTo>
                    <a:lnTo>
                      <a:pt x="14793" y="6487"/>
                    </a:lnTo>
                    <a:lnTo>
                      <a:pt x="14688" y="6696"/>
                    </a:lnTo>
                    <a:lnTo>
                      <a:pt x="14584" y="6738"/>
                    </a:lnTo>
                    <a:lnTo>
                      <a:pt x="14479" y="6801"/>
                    </a:lnTo>
                    <a:lnTo>
                      <a:pt x="14375" y="6801"/>
                    </a:lnTo>
                    <a:lnTo>
                      <a:pt x="14312" y="6738"/>
                    </a:lnTo>
                    <a:lnTo>
                      <a:pt x="14144" y="6696"/>
                    </a:lnTo>
                    <a:lnTo>
                      <a:pt x="14061" y="6633"/>
                    </a:lnTo>
                    <a:lnTo>
                      <a:pt x="14144" y="6529"/>
                    </a:lnTo>
                    <a:lnTo>
                      <a:pt x="14207" y="6466"/>
                    </a:lnTo>
                    <a:lnTo>
                      <a:pt x="14270" y="6466"/>
                    </a:lnTo>
                    <a:lnTo>
                      <a:pt x="14375" y="6361"/>
                    </a:lnTo>
                    <a:lnTo>
                      <a:pt x="14458" y="6319"/>
                    </a:lnTo>
                    <a:lnTo>
                      <a:pt x="14479" y="6257"/>
                    </a:lnTo>
                    <a:lnTo>
                      <a:pt x="14458" y="6215"/>
                    </a:lnTo>
                    <a:lnTo>
                      <a:pt x="14375" y="6236"/>
                    </a:lnTo>
                    <a:lnTo>
                      <a:pt x="14333" y="6194"/>
                    </a:lnTo>
                    <a:lnTo>
                      <a:pt x="14354" y="6110"/>
                    </a:lnTo>
                    <a:lnTo>
                      <a:pt x="14458" y="6006"/>
                    </a:lnTo>
                    <a:lnTo>
                      <a:pt x="14437" y="5943"/>
                    </a:lnTo>
                    <a:lnTo>
                      <a:pt x="14542" y="5838"/>
                    </a:lnTo>
                    <a:lnTo>
                      <a:pt x="14542" y="5754"/>
                    </a:lnTo>
                    <a:lnTo>
                      <a:pt x="14521" y="5629"/>
                    </a:lnTo>
                    <a:lnTo>
                      <a:pt x="14375" y="5650"/>
                    </a:lnTo>
                    <a:lnTo>
                      <a:pt x="14375" y="5734"/>
                    </a:lnTo>
                    <a:lnTo>
                      <a:pt x="14165" y="5880"/>
                    </a:lnTo>
                    <a:lnTo>
                      <a:pt x="14061" y="5838"/>
                    </a:lnTo>
                    <a:lnTo>
                      <a:pt x="14165" y="6047"/>
                    </a:lnTo>
                    <a:lnTo>
                      <a:pt x="14103" y="6131"/>
                    </a:lnTo>
                    <a:lnTo>
                      <a:pt x="14061" y="6026"/>
                    </a:lnTo>
                    <a:lnTo>
                      <a:pt x="13914" y="6026"/>
                    </a:lnTo>
                    <a:lnTo>
                      <a:pt x="13810" y="6131"/>
                    </a:lnTo>
                    <a:lnTo>
                      <a:pt x="13893" y="6152"/>
                    </a:lnTo>
                    <a:lnTo>
                      <a:pt x="13851" y="6298"/>
                    </a:lnTo>
                    <a:lnTo>
                      <a:pt x="13747" y="6236"/>
                    </a:lnTo>
                    <a:lnTo>
                      <a:pt x="13642" y="6319"/>
                    </a:lnTo>
                    <a:lnTo>
                      <a:pt x="13684" y="6403"/>
                    </a:lnTo>
                    <a:lnTo>
                      <a:pt x="13789" y="6403"/>
                    </a:lnTo>
                    <a:lnTo>
                      <a:pt x="13831" y="6466"/>
                    </a:lnTo>
                    <a:lnTo>
                      <a:pt x="13642" y="6570"/>
                    </a:lnTo>
                    <a:lnTo>
                      <a:pt x="13579" y="6424"/>
                    </a:lnTo>
                    <a:lnTo>
                      <a:pt x="13433" y="6361"/>
                    </a:lnTo>
                    <a:lnTo>
                      <a:pt x="13391" y="6236"/>
                    </a:lnTo>
                    <a:lnTo>
                      <a:pt x="13391" y="5713"/>
                    </a:lnTo>
                    <a:lnTo>
                      <a:pt x="13496" y="5503"/>
                    </a:lnTo>
                    <a:lnTo>
                      <a:pt x="13475" y="5148"/>
                    </a:lnTo>
                    <a:lnTo>
                      <a:pt x="13538" y="5001"/>
                    </a:lnTo>
                    <a:lnTo>
                      <a:pt x="13517" y="4562"/>
                    </a:lnTo>
                    <a:lnTo>
                      <a:pt x="13517" y="4625"/>
                    </a:lnTo>
                    <a:lnTo>
                      <a:pt x="13370" y="4687"/>
                    </a:lnTo>
                    <a:lnTo>
                      <a:pt x="13266" y="4855"/>
                    </a:lnTo>
                    <a:lnTo>
                      <a:pt x="13349" y="4938"/>
                    </a:lnTo>
                    <a:lnTo>
                      <a:pt x="13287" y="5001"/>
                    </a:lnTo>
                    <a:lnTo>
                      <a:pt x="13349" y="5148"/>
                    </a:lnTo>
                    <a:lnTo>
                      <a:pt x="13307" y="5315"/>
                    </a:lnTo>
                    <a:lnTo>
                      <a:pt x="13245" y="5294"/>
                    </a:lnTo>
                    <a:lnTo>
                      <a:pt x="13161" y="5210"/>
                    </a:lnTo>
                    <a:lnTo>
                      <a:pt x="13119" y="5294"/>
                    </a:lnTo>
                    <a:lnTo>
                      <a:pt x="13119" y="5378"/>
                    </a:lnTo>
                    <a:lnTo>
                      <a:pt x="13056" y="5315"/>
                    </a:lnTo>
                    <a:lnTo>
                      <a:pt x="12952" y="5399"/>
                    </a:lnTo>
                    <a:lnTo>
                      <a:pt x="12952" y="5482"/>
                    </a:lnTo>
                    <a:lnTo>
                      <a:pt x="12889" y="5482"/>
                    </a:lnTo>
                    <a:lnTo>
                      <a:pt x="12638" y="5608"/>
                    </a:lnTo>
                    <a:lnTo>
                      <a:pt x="12491" y="5775"/>
                    </a:lnTo>
                    <a:lnTo>
                      <a:pt x="12429" y="5692"/>
                    </a:lnTo>
                    <a:lnTo>
                      <a:pt x="12429" y="5587"/>
                    </a:lnTo>
                    <a:lnTo>
                      <a:pt x="12575" y="5524"/>
                    </a:lnTo>
                    <a:lnTo>
                      <a:pt x="12596" y="5420"/>
                    </a:lnTo>
                    <a:lnTo>
                      <a:pt x="12491" y="5420"/>
                    </a:lnTo>
                    <a:lnTo>
                      <a:pt x="12387" y="5482"/>
                    </a:lnTo>
                    <a:lnTo>
                      <a:pt x="12178" y="5482"/>
                    </a:lnTo>
                    <a:lnTo>
                      <a:pt x="12052" y="5566"/>
                    </a:lnTo>
                    <a:lnTo>
                      <a:pt x="11780" y="5566"/>
                    </a:lnTo>
                    <a:lnTo>
                      <a:pt x="11424" y="5817"/>
                    </a:lnTo>
                    <a:lnTo>
                      <a:pt x="11257" y="5880"/>
                    </a:lnTo>
                    <a:lnTo>
                      <a:pt x="11111" y="6089"/>
                    </a:lnTo>
                    <a:lnTo>
                      <a:pt x="11090" y="5985"/>
                    </a:lnTo>
                    <a:lnTo>
                      <a:pt x="11215" y="5796"/>
                    </a:lnTo>
                    <a:lnTo>
                      <a:pt x="11173" y="5713"/>
                    </a:lnTo>
                    <a:lnTo>
                      <a:pt x="10985" y="5817"/>
                    </a:lnTo>
                    <a:lnTo>
                      <a:pt x="10964" y="5775"/>
                    </a:lnTo>
                    <a:lnTo>
                      <a:pt x="10880" y="5796"/>
                    </a:lnTo>
                    <a:lnTo>
                      <a:pt x="10797" y="5838"/>
                    </a:lnTo>
                    <a:lnTo>
                      <a:pt x="10734" y="5775"/>
                    </a:lnTo>
                    <a:lnTo>
                      <a:pt x="10629" y="5796"/>
                    </a:lnTo>
                    <a:lnTo>
                      <a:pt x="10587" y="5880"/>
                    </a:lnTo>
                    <a:lnTo>
                      <a:pt x="10315" y="6047"/>
                    </a:lnTo>
                    <a:lnTo>
                      <a:pt x="10211" y="6047"/>
                    </a:lnTo>
                    <a:lnTo>
                      <a:pt x="10022" y="6110"/>
                    </a:lnTo>
                    <a:lnTo>
                      <a:pt x="9897" y="6257"/>
                    </a:lnTo>
                    <a:lnTo>
                      <a:pt x="9939" y="6361"/>
                    </a:lnTo>
                    <a:lnTo>
                      <a:pt x="9834" y="6340"/>
                    </a:lnTo>
                    <a:lnTo>
                      <a:pt x="9792" y="6403"/>
                    </a:lnTo>
                    <a:lnTo>
                      <a:pt x="9688" y="6361"/>
                    </a:lnTo>
                    <a:lnTo>
                      <a:pt x="9657" y="6408"/>
                    </a:lnTo>
                    <a:lnTo>
                      <a:pt x="9657" y="6408"/>
                    </a:lnTo>
                    <a:lnTo>
                      <a:pt x="9583" y="6319"/>
                    </a:lnTo>
                    <a:lnTo>
                      <a:pt x="9625" y="6215"/>
                    </a:lnTo>
                    <a:lnTo>
                      <a:pt x="9709" y="6215"/>
                    </a:lnTo>
                    <a:lnTo>
                      <a:pt x="9792" y="6110"/>
                    </a:lnTo>
                    <a:lnTo>
                      <a:pt x="9897" y="6026"/>
                    </a:lnTo>
                    <a:lnTo>
                      <a:pt x="9939" y="6068"/>
                    </a:lnTo>
                    <a:lnTo>
                      <a:pt x="10022" y="6026"/>
                    </a:lnTo>
                    <a:lnTo>
                      <a:pt x="10043" y="5943"/>
                    </a:lnTo>
                    <a:lnTo>
                      <a:pt x="10169" y="5838"/>
                    </a:lnTo>
                    <a:lnTo>
                      <a:pt x="10211" y="5901"/>
                    </a:lnTo>
                    <a:lnTo>
                      <a:pt x="10462" y="5796"/>
                    </a:lnTo>
                    <a:lnTo>
                      <a:pt x="10546" y="5650"/>
                    </a:lnTo>
                    <a:lnTo>
                      <a:pt x="10671" y="5608"/>
                    </a:lnTo>
                    <a:lnTo>
                      <a:pt x="10880" y="5629"/>
                    </a:lnTo>
                    <a:lnTo>
                      <a:pt x="10901" y="5587"/>
                    </a:lnTo>
                    <a:lnTo>
                      <a:pt x="11090" y="5587"/>
                    </a:lnTo>
                    <a:lnTo>
                      <a:pt x="11278" y="5503"/>
                    </a:lnTo>
                    <a:lnTo>
                      <a:pt x="11320" y="5587"/>
                    </a:lnTo>
                    <a:lnTo>
                      <a:pt x="11383" y="5587"/>
                    </a:lnTo>
                    <a:lnTo>
                      <a:pt x="11445" y="5524"/>
                    </a:lnTo>
                    <a:lnTo>
                      <a:pt x="11529" y="5524"/>
                    </a:lnTo>
                    <a:lnTo>
                      <a:pt x="11675" y="5503"/>
                    </a:lnTo>
                    <a:lnTo>
                      <a:pt x="11738" y="5399"/>
                    </a:lnTo>
                    <a:lnTo>
                      <a:pt x="11989" y="5315"/>
                    </a:lnTo>
                    <a:lnTo>
                      <a:pt x="12240" y="5231"/>
                    </a:lnTo>
                    <a:lnTo>
                      <a:pt x="12261" y="5127"/>
                    </a:lnTo>
                    <a:lnTo>
                      <a:pt x="12324" y="5127"/>
                    </a:lnTo>
                    <a:lnTo>
                      <a:pt x="12366" y="5085"/>
                    </a:lnTo>
                    <a:lnTo>
                      <a:pt x="12324" y="5022"/>
                    </a:lnTo>
                    <a:lnTo>
                      <a:pt x="12324" y="4918"/>
                    </a:lnTo>
                    <a:lnTo>
                      <a:pt x="12240" y="4876"/>
                    </a:lnTo>
                    <a:lnTo>
                      <a:pt x="12219" y="4918"/>
                    </a:lnTo>
                    <a:lnTo>
                      <a:pt x="12219" y="5001"/>
                    </a:lnTo>
                    <a:lnTo>
                      <a:pt x="12115" y="5022"/>
                    </a:lnTo>
                    <a:lnTo>
                      <a:pt x="12073" y="4980"/>
                    </a:lnTo>
                    <a:lnTo>
                      <a:pt x="12031" y="4980"/>
                    </a:lnTo>
                    <a:lnTo>
                      <a:pt x="12010" y="4938"/>
                    </a:lnTo>
                    <a:lnTo>
                      <a:pt x="11885" y="4938"/>
                    </a:lnTo>
                    <a:lnTo>
                      <a:pt x="11696" y="5001"/>
                    </a:lnTo>
                    <a:lnTo>
                      <a:pt x="11634" y="5106"/>
                    </a:lnTo>
                    <a:lnTo>
                      <a:pt x="11571" y="5169"/>
                    </a:lnTo>
                    <a:lnTo>
                      <a:pt x="11508" y="5085"/>
                    </a:lnTo>
                    <a:lnTo>
                      <a:pt x="11466" y="5085"/>
                    </a:lnTo>
                    <a:lnTo>
                      <a:pt x="11362" y="5169"/>
                    </a:lnTo>
                    <a:lnTo>
                      <a:pt x="11090" y="5252"/>
                    </a:lnTo>
                    <a:lnTo>
                      <a:pt x="10755" y="5273"/>
                    </a:lnTo>
                    <a:lnTo>
                      <a:pt x="10692" y="5210"/>
                    </a:lnTo>
                    <a:lnTo>
                      <a:pt x="10629" y="5210"/>
                    </a:lnTo>
                    <a:lnTo>
                      <a:pt x="10650" y="5273"/>
                    </a:lnTo>
                    <a:lnTo>
                      <a:pt x="10587" y="5315"/>
                    </a:lnTo>
                    <a:lnTo>
                      <a:pt x="10483" y="5294"/>
                    </a:lnTo>
                    <a:lnTo>
                      <a:pt x="10420" y="5294"/>
                    </a:lnTo>
                    <a:lnTo>
                      <a:pt x="10357" y="5420"/>
                    </a:lnTo>
                    <a:lnTo>
                      <a:pt x="10211" y="5587"/>
                    </a:lnTo>
                    <a:lnTo>
                      <a:pt x="10148" y="5524"/>
                    </a:lnTo>
                    <a:lnTo>
                      <a:pt x="10043" y="5524"/>
                    </a:lnTo>
                    <a:lnTo>
                      <a:pt x="10022" y="5503"/>
                    </a:lnTo>
                    <a:lnTo>
                      <a:pt x="9897" y="5503"/>
                    </a:lnTo>
                    <a:lnTo>
                      <a:pt x="9813" y="5566"/>
                    </a:lnTo>
                    <a:lnTo>
                      <a:pt x="9730" y="5566"/>
                    </a:lnTo>
                    <a:lnTo>
                      <a:pt x="9688" y="5629"/>
                    </a:lnTo>
                    <a:lnTo>
                      <a:pt x="9583" y="5671"/>
                    </a:lnTo>
                    <a:lnTo>
                      <a:pt x="9478" y="5734"/>
                    </a:lnTo>
                    <a:lnTo>
                      <a:pt x="9311" y="5817"/>
                    </a:lnTo>
                    <a:lnTo>
                      <a:pt x="9123" y="5880"/>
                    </a:lnTo>
                    <a:lnTo>
                      <a:pt x="9081" y="5985"/>
                    </a:lnTo>
                    <a:lnTo>
                      <a:pt x="9081" y="6152"/>
                    </a:lnTo>
                    <a:lnTo>
                      <a:pt x="9102" y="6466"/>
                    </a:lnTo>
                    <a:lnTo>
                      <a:pt x="9081" y="6633"/>
                    </a:lnTo>
                    <a:lnTo>
                      <a:pt x="9018" y="6612"/>
                    </a:lnTo>
                    <a:lnTo>
                      <a:pt x="8955" y="6654"/>
                    </a:lnTo>
                    <a:lnTo>
                      <a:pt x="8704" y="6863"/>
                    </a:lnTo>
                    <a:lnTo>
                      <a:pt x="8788" y="6759"/>
                    </a:lnTo>
                    <a:lnTo>
                      <a:pt x="8893" y="6633"/>
                    </a:lnTo>
                    <a:lnTo>
                      <a:pt x="8914" y="6550"/>
                    </a:lnTo>
                    <a:lnTo>
                      <a:pt x="8872" y="6529"/>
                    </a:lnTo>
                    <a:lnTo>
                      <a:pt x="8872" y="6445"/>
                    </a:lnTo>
                    <a:lnTo>
                      <a:pt x="8746" y="6257"/>
                    </a:lnTo>
                    <a:lnTo>
                      <a:pt x="8662" y="6257"/>
                    </a:lnTo>
                    <a:lnTo>
                      <a:pt x="8600" y="6173"/>
                    </a:lnTo>
                    <a:lnTo>
                      <a:pt x="8537" y="6152"/>
                    </a:lnTo>
                    <a:lnTo>
                      <a:pt x="8537" y="6006"/>
                    </a:lnTo>
                    <a:lnTo>
                      <a:pt x="8390" y="5817"/>
                    </a:lnTo>
                    <a:lnTo>
                      <a:pt x="8370" y="5817"/>
                    </a:lnTo>
                    <a:lnTo>
                      <a:pt x="8286" y="5796"/>
                    </a:lnTo>
                    <a:lnTo>
                      <a:pt x="8265" y="5692"/>
                    </a:lnTo>
                    <a:lnTo>
                      <a:pt x="8181" y="5629"/>
                    </a:lnTo>
                    <a:lnTo>
                      <a:pt x="8139" y="5671"/>
                    </a:lnTo>
                    <a:lnTo>
                      <a:pt x="8035" y="5587"/>
                    </a:lnTo>
                    <a:lnTo>
                      <a:pt x="7846" y="5378"/>
                    </a:lnTo>
                    <a:lnTo>
                      <a:pt x="7805" y="5190"/>
                    </a:lnTo>
                    <a:lnTo>
                      <a:pt x="7805" y="5001"/>
                    </a:lnTo>
                    <a:lnTo>
                      <a:pt x="7763" y="4980"/>
                    </a:lnTo>
                    <a:lnTo>
                      <a:pt x="7721" y="5043"/>
                    </a:lnTo>
                    <a:lnTo>
                      <a:pt x="7658" y="5001"/>
                    </a:lnTo>
                    <a:lnTo>
                      <a:pt x="7616" y="4876"/>
                    </a:lnTo>
                    <a:lnTo>
                      <a:pt x="7658" y="4750"/>
                    </a:lnTo>
                    <a:lnTo>
                      <a:pt x="7637" y="4729"/>
                    </a:lnTo>
                    <a:lnTo>
                      <a:pt x="7658" y="4646"/>
                    </a:lnTo>
                    <a:lnTo>
                      <a:pt x="7533" y="4520"/>
                    </a:lnTo>
                    <a:lnTo>
                      <a:pt x="7533" y="4415"/>
                    </a:lnTo>
                    <a:lnTo>
                      <a:pt x="7428" y="4332"/>
                    </a:lnTo>
                    <a:lnTo>
                      <a:pt x="7386" y="4332"/>
                    </a:lnTo>
                    <a:lnTo>
                      <a:pt x="7323" y="4248"/>
                    </a:lnTo>
                    <a:lnTo>
                      <a:pt x="7219" y="4164"/>
                    </a:lnTo>
                    <a:lnTo>
                      <a:pt x="7114" y="4164"/>
                    </a:lnTo>
                    <a:lnTo>
                      <a:pt x="6800" y="3934"/>
                    </a:lnTo>
                    <a:lnTo>
                      <a:pt x="6717" y="3934"/>
                    </a:lnTo>
                    <a:lnTo>
                      <a:pt x="6696" y="3850"/>
                    </a:lnTo>
                    <a:lnTo>
                      <a:pt x="0" y="16091"/>
                    </a:lnTo>
                    <a:lnTo>
                      <a:pt x="377" y="16091"/>
                    </a:lnTo>
                    <a:lnTo>
                      <a:pt x="502" y="16153"/>
                    </a:lnTo>
                    <a:lnTo>
                      <a:pt x="711" y="16007"/>
                    </a:lnTo>
                    <a:lnTo>
                      <a:pt x="1004" y="16049"/>
                    </a:lnTo>
                    <a:lnTo>
                      <a:pt x="858" y="16300"/>
                    </a:lnTo>
                    <a:lnTo>
                      <a:pt x="921" y="16446"/>
                    </a:lnTo>
                    <a:lnTo>
                      <a:pt x="1025" y="16718"/>
                    </a:lnTo>
                    <a:lnTo>
                      <a:pt x="1172" y="17388"/>
                    </a:lnTo>
                    <a:lnTo>
                      <a:pt x="1235" y="17534"/>
                    </a:lnTo>
                    <a:lnTo>
                      <a:pt x="1130" y="17702"/>
                    </a:lnTo>
                    <a:lnTo>
                      <a:pt x="1130" y="17765"/>
                    </a:lnTo>
                    <a:lnTo>
                      <a:pt x="1172" y="17765"/>
                    </a:lnTo>
                    <a:lnTo>
                      <a:pt x="1381" y="17744"/>
                    </a:lnTo>
                    <a:lnTo>
                      <a:pt x="1569" y="17723"/>
                    </a:lnTo>
                    <a:lnTo>
                      <a:pt x="1695" y="17639"/>
                    </a:lnTo>
                    <a:lnTo>
                      <a:pt x="1862" y="17409"/>
                    </a:lnTo>
                    <a:lnTo>
                      <a:pt x="1988" y="17283"/>
                    </a:lnTo>
                    <a:lnTo>
                      <a:pt x="2197" y="17200"/>
                    </a:lnTo>
                    <a:lnTo>
                      <a:pt x="2260" y="17179"/>
                    </a:lnTo>
                    <a:lnTo>
                      <a:pt x="2469" y="17116"/>
                    </a:lnTo>
                    <a:lnTo>
                      <a:pt x="2636" y="17116"/>
                    </a:lnTo>
                    <a:lnTo>
                      <a:pt x="2783" y="17221"/>
                    </a:lnTo>
                    <a:lnTo>
                      <a:pt x="2783" y="17325"/>
                    </a:lnTo>
                    <a:lnTo>
                      <a:pt x="2804" y="17409"/>
                    </a:lnTo>
                    <a:lnTo>
                      <a:pt x="2720" y="17555"/>
                    </a:lnTo>
                    <a:lnTo>
                      <a:pt x="2699" y="17639"/>
                    </a:lnTo>
                    <a:lnTo>
                      <a:pt x="2825" y="17974"/>
                    </a:lnTo>
                    <a:lnTo>
                      <a:pt x="2804" y="18078"/>
                    </a:lnTo>
                    <a:lnTo>
                      <a:pt x="2846" y="18288"/>
                    </a:lnTo>
                    <a:lnTo>
                      <a:pt x="2992" y="18455"/>
                    </a:lnTo>
                    <a:lnTo>
                      <a:pt x="3013" y="18664"/>
                    </a:lnTo>
                    <a:lnTo>
                      <a:pt x="3055" y="18748"/>
                    </a:lnTo>
                    <a:lnTo>
                      <a:pt x="3097" y="18853"/>
                    </a:lnTo>
                    <a:lnTo>
                      <a:pt x="3034" y="18957"/>
                    </a:lnTo>
                    <a:lnTo>
                      <a:pt x="3034" y="19062"/>
                    </a:lnTo>
                    <a:lnTo>
                      <a:pt x="3055" y="19146"/>
                    </a:lnTo>
                    <a:lnTo>
                      <a:pt x="3013" y="19501"/>
                    </a:lnTo>
                    <a:lnTo>
                      <a:pt x="3013" y="19920"/>
                    </a:lnTo>
                    <a:lnTo>
                      <a:pt x="3034" y="20338"/>
                    </a:lnTo>
                    <a:lnTo>
                      <a:pt x="2929" y="20380"/>
                    </a:lnTo>
                    <a:lnTo>
                      <a:pt x="2929" y="20464"/>
                    </a:lnTo>
                    <a:lnTo>
                      <a:pt x="2971" y="20464"/>
                    </a:lnTo>
                    <a:lnTo>
                      <a:pt x="3055" y="20527"/>
                    </a:lnTo>
                    <a:lnTo>
                      <a:pt x="3076" y="20568"/>
                    </a:lnTo>
                    <a:lnTo>
                      <a:pt x="3034" y="20589"/>
                    </a:lnTo>
                    <a:lnTo>
                      <a:pt x="2971" y="20652"/>
                    </a:lnTo>
                    <a:lnTo>
                      <a:pt x="3013" y="20736"/>
                    </a:lnTo>
                    <a:lnTo>
                      <a:pt x="3055" y="20778"/>
                    </a:lnTo>
                    <a:lnTo>
                      <a:pt x="3076" y="20861"/>
                    </a:lnTo>
                    <a:lnTo>
                      <a:pt x="3055" y="20903"/>
                    </a:lnTo>
                    <a:lnTo>
                      <a:pt x="3055" y="20966"/>
                    </a:lnTo>
                    <a:lnTo>
                      <a:pt x="3160" y="20966"/>
                    </a:lnTo>
                    <a:lnTo>
                      <a:pt x="3243" y="20987"/>
                    </a:lnTo>
                    <a:lnTo>
                      <a:pt x="3348" y="21154"/>
                    </a:lnTo>
                    <a:lnTo>
                      <a:pt x="3369" y="21217"/>
                    </a:lnTo>
                    <a:lnTo>
                      <a:pt x="3452" y="21280"/>
                    </a:lnTo>
                    <a:lnTo>
                      <a:pt x="3578" y="21363"/>
                    </a:lnTo>
                    <a:lnTo>
                      <a:pt x="3641" y="21468"/>
                    </a:lnTo>
                    <a:lnTo>
                      <a:pt x="3641" y="21573"/>
                    </a:lnTo>
                    <a:lnTo>
                      <a:pt x="3683" y="21594"/>
                    </a:lnTo>
                    <a:lnTo>
                      <a:pt x="3704" y="21635"/>
                    </a:lnTo>
                    <a:lnTo>
                      <a:pt x="3683" y="21698"/>
                    </a:lnTo>
                    <a:lnTo>
                      <a:pt x="3683" y="21740"/>
                    </a:lnTo>
                    <a:lnTo>
                      <a:pt x="3641" y="21782"/>
                    </a:lnTo>
                    <a:lnTo>
                      <a:pt x="3641" y="21845"/>
                    </a:lnTo>
                    <a:lnTo>
                      <a:pt x="3641" y="21887"/>
                    </a:lnTo>
                    <a:lnTo>
                      <a:pt x="3662" y="21907"/>
                    </a:lnTo>
                    <a:lnTo>
                      <a:pt x="3599" y="22033"/>
                    </a:lnTo>
                    <a:lnTo>
                      <a:pt x="3452" y="22326"/>
                    </a:lnTo>
                    <a:lnTo>
                      <a:pt x="3432" y="22514"/>
                    </a:lnTo>
                    <a:lnTo>
                      <a:pt x="3285" y="22661"/>
                    </a:lnTo>
                    <a:lnTo>
                      <a:pt x="3285" y="22744"/>
                    </a:lnTo>
                    <a:lnTo>
                      <a:pt x="3327" y="22744"/>
                    </a:lnTo>
                    <a:lnTo>
                      <a:pt x="3494" y="22535"/>
                    </a:lnTo>
                    <a:lnTo>
                      <a:pt x="3536" y="22410"/>
                    </a:lnTo>
                    <a:lnTo>
                      <a:pt x="3662" y="22305"/>
                    </a:lnTo>
                    <a:lnTo>
                      <a:pt x="3683" y="22347"/>
                    </a:lnTo>
                    <a:lnTo>
                      <a:pt x="3766" y="22368"/>
                    </a:lnTo>
                    <a:lnTo>
                      <a:pt x="3766" y="22431"/>
                    </a:lnTo>
                    <a:lnTo>
                      <a:pt x="3599" y="22514"/>
                    </a:lnTo>
                    <a:lnTo>
                      <a:pt x="3557" y="22619"/>
                    </a:lnTo>
                    <a:lnTo>
                      <a:pt x="3390" y="22786"/>
                    </a:lnTo>
                    <a:lnTo>
                      <a:pt x="3390" y="22828"/>
                    </a:lnTo>
                    <a:lnTo>
                      <a:pt x="3473" y="22828"/>
                    </a:lnTo>
                    <a:lnTo>
                      <a:pt x="3432" y="22870"/>
                    </a:lnTo>
                    <a:lnTo>
                      <a:pt x="3285" y="22849"/>
                    </a:lnTo>
                    <a:lnTo>
                      <a:pt x="3222" y="22870"/>
                    </a:lnTo>
                    <a:lnTo>
                      <a:pt x="3160" y="23037"/>
                    </a:lnTo>
                    <a:lnTo>
                      <a:pt x="3055" y="23142"/>
                    </a:lnTo>
                    <a:lnTo>
                      <a:pt x="3076" y="23268"/>
                    </a:lnTo>
                    <a:lnTo>
                      <a:pt x="3034" y="23247"/>
                    </a:lnTo>
                    <a:lnTo>
                      <a:pt x="2971" y="23184"/>
                    </a:lnTo>
                    <a:lnTo>
                      <a:pt x="2908" y="23247"/>
                    </a:lnTo>
                    <a:lnTo>
                      <a:pt x="2908" y="23393"/>
                    </a:lnTo>
                    <a:lnTo>
                      <a:pt x="3013" y="23393"/>
                    </a:lnTo>
                    <a:lnTo>
                      <a:pt x="3034" y="23477"/>
                    </a:lnTo>
                    <a:lnTo>
                      <a:pt x="2971" y="23665"/>
                    </a:lnTo>
                    <a:lnTo>
                      <a:pt x="2950" y="23937"/>
                    </a:lnTo>
                    <a:lnTo>
                      <a:pt x="3013" y="24125"/>
                    </a:lnTo>
                    <a:lnTo>
                      <a:pt x="3076" y="24293"/>
                    </a:lnTo>
                    <a:lnTo>
                      <a:pt x="3160" y="24314"/>
                    </a:lnTo>
                    <a:lnTo>
                      <a:pt x="3180" y="24230"/>
                    </a:lnTo>
                    <a:lnTo>
                      <a:pt x="3264" y="24146"/>
                    </a:lnTo>
                    <a:lnTo>
                      <a:pt x="3452" y="24104"/>
                    </a:lnTo>
                    <a:lnTo>
                      <a:pt x="3557" y="24021"/>
                    </a:lnTo>
                    <a:lnTo>
                      <a:pt x="3662" y="23895"/>
                    </a:lnTo>
                    <a:lnTo>
                      <a:pt x="3704" y="23895"/>
                    </a:lnTo>
                    <a:lnTo>
                      <a:pt x="3704" y="24021"/>
                    </a:lnTo>
                    <a:lnTo>
                      <a:pt x="3662" y="24125"/>
                    </a:lnTo>
                    <a:lnTo>
                      <a:pt x="3599" y="24146"/>
                    </a:lnTo>
                    <a:lnTo>
                      <a:pt x="3536" y="24251"/>
                    </a:lnTo>
                    <a:lnTo>
                      <a:pt x="3536" y="24314"/>
                    </a:lnTo>
                    <a:lnTo>
                      <a:pt x="3641" y="24397"/>
                    </a:lnTo>
                    <a:lnTo>
                      <a:pt x="3704" y="24460"/>
                    </a:lnTo>
                    <a:lnTo>
                      <a:pt x="3808" y="24460"/>
                    </a:lnTo>
                    <a:lnTo>
                      <a:pt x="3892" y="24502"/>
                    </a:lnTo>
                    <a:lnTo>
                      <a:pt x="3955" y="24544"/>
                    </a:lnTo>
                    <a:lnTo>
                      <a:pt x="3808" y="24502"/>
                    </a:lnTo>
                    <a:lnTo>
                      <a:pt x="3683" y="24502"/>
                    </a:lnTo>
                    <a:lnTo>
                      <a:pt x="3578" y="24439"/>
                    </a:lnTo>
                    <a:lnTo>
                      <a:pt x="3432" y="24439"/>
                    </a:lnTo>
                    <a:lnTo>
                      <a:pt x="3369" y="24523"/>
                    </a:lnTo>
                    <a:lnTo>
                      <a:pt x="3369" y="24607"/>
                    </a:lnTo>
                    <a:lnTo>
                      <a:pt x="3432" y="24669"/>
                    </a:lnTo>
                    <a:lnTo>
                      <a:pt x="3452" y="24920"/>
                    </a:lnTo>
                    <a:lnTo>
                      <a:pt x="3494" y="24983"/>
                    </a:lnTo>
                    <a:lnTo>
                      <a:pt x="3557" y="24983"/>
                    </a:lnTo>
                    <a:lnTo>
                      <a:pt x="3641" y="24941"/>
                    </a:lnTo>
                    <a:lnTo>
                      <a:pt x="3683" y="24983"/>
                    </a:lnTo>
                    <a:lnTo>
                      <a:pt x="3641" y="25046"/>
                    </a:lnTo>
                    <a:lnTo>
                      <a:pt x="3599" y="25088"/>
                    </a:lnTo>
                    <a:lnTo>
                      <a:pt x="3683" y="25151"/>
                    </a:lnTo>
                    <a:lnTo>
                      <a:pt x="3683" y="25192"/>
                    </a:lnTo>
                    <a:lnTo>
                      <a:pt x="3662" y="25255"/>
                    </a:lnTo>
                    <a:lnTo>
                      <a:pt x="3557" y="25234"/>
                    </a:lnTo>
                    <a:lnTo>
                      <a:pt x="3411" y="25276"/>
                    </a:lnTo>
                    <a:lnTo>
                      <a:pt x="3264" y="25381"/>
                    </a:lnTo>
                    <a:lnTo>
                      <a:pt x="3243" y="25423"/>
                    </a:lnTo>
                    <a:lnTo>
                      <a:pt x="3306" y="25485"/>
                    </a:lnTo>
                    <a:lnTo>
                      <a:pt x="3452" y="25423"/>
                    </a:lnTo>
                    <a:lnTo>
                      <a:pt x="3536" y="25465"/>
                    </a:lnTo>
                    <a:lnTo>
                      <a:pt x="3452" y="25485"/>
                    </a:lnTo>
                    <a:lnTo>
                      <a:pt x="3432" y="25548"/>
                    </a:lnTo>
                    <a:lnTo>
                      <a:pt x="3515" y="25632"/>
                    </a:lnTo>
                    <a:lnTo>
                      <a:pt x="3662" y="25590"/>
                    </a:lnTo>
                    <a:lnTo>
                      <a:pt x="3829" y="25465"/>
                    </a:lnTo>
                    <a:lnTo>
                      <a:pt x="3934" y="25297"/>
                    </a:lnTo>
                    <a:lnTo>
                      <a:pt x="4038" y="25297"/>
                    </a:lnTo>
                    <a:lnTo>
                      <a:pt x="4143" y="25213"/>
                    </a:lnTo>
                    <a:lnTo>
                      <a:pt x="4164" y="25109"/>
                    </a:lnTo>
                    <a:lnTo>
                      <a:pt x="4185" y="25088"/>
                    </a:lnTo>
                    <a:lnTo>
                      <a:pt x="4206" y="25172"/>
                    </a:lnTo>
                    <a:lnTo>
                      <a:pt x="4143" y="25339"/>
                    </a:lnTo>
                    <a:lnTo>
                      <a:pt x="4038" y="25402"/>
                    </a:lnTo>
                    <a:lnTo>
                      <a:pt x="3913" y="25465"/>
                    </a:lnTo>
                    <a:lnTo>
                      <a:pt x="3892" y="25548"/>
                    </a:lnTo>
                    <a:lnTo>
                      <a:pt x="3955" y="25611"/>
                    </a:lnTo>
                    <a:lnTo>
                      <a:pt x="4038" y="25590"/>
                    </a:lnTo>
                    <a:lnTo>
                      <a:pt x="4164" y="25590"/>
                    </a:lnTo>
                    <a:lnTo>
                      <a:pt x="4268" y="25611"/>
                    </a:lnTo>
                    <a:lnTo>
                      <a:pt x="4122" y="25611"/>
                    </a:lnTo>
                    <a:lnTo>
                      <a:pt x="4017" y="25674"/>
                    </a:lnTo>
                    <a:lnTo>
                      <a:pt x="4017" y="25820"/>
                    </a:lnTo>
                    <a:lnTo>
                      <a:pt x="4059" y="25967"/>
                    </a:lnTo>
                    <a:lnTo>
                      <a:pt x="4017" y="25988"/>
                    </a:lnTo>
                    <a:lnTo>
                      <a:pt x="3976" y="25904"/>
                    </a:lnTo>
                    <a:lnTo>
                      <a:pt x="3976" y="25757"/>
                    </a:lnTo>
                    <a:lnTo>
                      <a:pt x="3913" y="25674"/>
                    </a:lnTo>
                    <a:lnTo>
                      <a:pt x="3850" y="25716"/>
                    </a:lnTo>
                    <a:lnTo>
                      <a:pt x="3578" y="25904"/>
                    </a:lnTo>
                    <a:lnTo>
                      <a:pt x="3536" y="25988"/>
                    </a:lnTo>
                    <a:lnTo>
                      <a:pt x="3369" y="26071"/>
                    </a:lnTo>
                    <a:lnTo>
                      <a:pt x="3327" y="26134"/>
                    </a:lnTo>
                    <a:lnTo>
                      <a:pt x="3348" y="26218"/>
                    </a:lnTo>
                    <a:lnTo>
                      <a:pt x="3348" y="26301"/>
                    </a:lnTo>
                    <a:lnTo>
                      <a:pt x="3369" y="26322"/>
                    </a:lnTo>
                    <a:lnTo>
                      <a:pt x="3452" y="26281"/>
                    </a:lnTo>
                    <a:lnTo>
                      <a:pt x="3557" y="26218"/>
                    </a:lnTo>
                    <a:lnTo>
                      <a:pt x="3599" y="26113"/>
                    </a:lnTo>
                    <a:lnTo>
                      <a:pt x="3662" y="26134"/>
                    </a:lnTo>
                    <a:lnTo>
                      <a:pt x="3704" y="26197"/>
                    </a:lnTo>
                    <a:lnTo>
                      <a:pt x="3892" y="26218"/>
                    </a:lnTo>
                    <a:lnTo>
                      <a:pt x="3871" y="26239"/>
                    </a:lnTo>
                    <a:lnTo>
                      <a:pt x="3766" y="26218"/>
                    </a:lnTo>
                    <a:lnTo>
                      <a:pt x="3599" y="26218"/>
                    </a:lnTo>
                    <a:lnTo>
                      <a:pt x="3536" y="26281"/>
                    </a:lnTo>
                    <a:lnTo>
                      <a:pt x="3536" y="26322"/>
                    </a:lnTo>
                    <a:lnTo>
                      <a:pt x="3557" y="26385"/>
                    </a:lnTo>
                    <a:lnTo>
                      <a:pt x="3473" y="26406"/>
                    </a:lnTo>
                    <a:lnTo>
                      <a:pt x="3432" y="26385"/>
                    </a:lnTo>
                    <a:lnTo>
                      <a:pt x="3264" y="26427"/>
                    </a:lnTo>
                    <a:lnTo>
                      <a:pt x="3264" y="26490"/>
                    </a:lnTo>
                    <a:lnTo>
                      <a:pt x="3390" y="26490"/>
                    </a:lnTo>
                    <a:lnTo>
                      <a:pt x="3473" y="26532"/>
                    </a:lnTo>
                    <a:lnTo>
                      <a:pt x="3578" y="26532"/>
                    </a:lnTo>
                    <a:lnTo>
                      <a:pt x="3515" y="26594"/>
                    </a:lnTo>
                    <a:lnTo>
                      <a:pt x="3390" y="26594"/>
                    </a:lnTo>
                    <a:lnTo>
                      <a:pt x="3327" y="26532"/>
                    </a:lnTo>
                    <a:lnTo>
                      <a:pt x="3222" y="26553"/>
                    </a:lnTo>
                    <a:lnTo>
                      <a:pt x="3180" y="26657"/>
                    </a:lnTo>
                    <a:lnTo>
                      <a:pt x="3243" y="26720"/>
                    </a:lnTo>
                    <a:lnTo>
                      <a:pt x="3327" y="26720"/>
                    </a:lnTo>
                    <a:lnTo>
                      <a:pt x="3452" y="26699"/>
                    </a:lnTo>
                    <a:lnTo>
                      <a:pt x="3536" y="26741"/>
                    </a:lnTo>
                    <a:lnTo>
                      <a:pt x="3683" y="26741"/>
                    </a:lnTo>
                    <a:lnTo>
                      <a:pt x="3662" y="26804"/>
                    </a:lnTo>
                    <a:lnTo>
                      <a:pt x="3557" y="26825"/>
                    </a:lnTo>
                    <a:lnTo>
                      <a:pt x="3452" y="26804"/>
                    </a:lnTo>
                    <a:lnTo>
                      <a:pt x="3432" y="26825"/>
                    </a:lnTo>
                    <a:lnTo>
                      <a:pt x="3452" y="26845"/>
                    </a:lnTo>
                    <a:lnTo>
                      <a:pt x="3662" y="26845"/>
                    </a:lnTo>
                    <a:lnTo>
                      <a:pt x="3662" y="26908"/>
                    </a:lnTo>
                    <a:lnTo>
                      <a:pt x="3536" y="26929"/>
                    </a:lnTo>
                    <a:lnTo>
                      <a:pt x="3390" y="26908"/>
                    </a:lnTo>
                    <a:lnTo>
                      <a:pt x="3327" y="26845"/>
                    </a:lnTo>
                    <a:lnTo>
                      <a:pt x="3264" y="26908"/>
                    </a:lnTo>
                    <a:lnTo>
                      <a:pt x="3327" y="27013"/>
                    </a:lnTo>
                    <a:lnTo>
                      <a:pt x="3452" y="27076"/>
                    </a:lnTo>
                    <a:lnTo>
                      <a:pt x="3473" y="27013"/>
                    </a:lnTo>
                    <a:lnTo>
                      <a:pt x="3557" y="27013"/>
                    </a:lnTo>
                    <a:lnTo>
                      <a:pt x="3641" y="27055"/>
                    </a:lnTo>
                    <a:lnTo>
                      <a:pt x="3787" y="27034"/>
                    </a:lnTo>
                    <a:lnTo>
                      <a:pt x="3850" y="27076"/>
                    </a:lnTo>
                    <a:lnTo>
                      <a:pt x="3766" y="27117"/>
                    </a:lnTo>
                    <a:lnTo>
                      <a:pt x="3766" y="27159"/>
                    </a:lnTo>
                    <a:lnTo>
                      <a:pt x="3871" y="27159"/>
                    </a:lnTo>
                    <a:lnTo>
                      <a:pt x="3892" y="27243"/>
                    </a:lnTo>
                    <a:lnTo>
                      <a:pt x="4026" y="27276"/>
                    </a:lnTo>
                    <a:lnTo>
                      <a:pt x="3976" y="27285"/>
                    </a:lnTo>
                    <a:lnTo>
                      <a:pt x="3871" y="27285"/>
                    </a:lnTo>
                    <a:lnTo>
                      <a:pt x="3787" y="27369"/>
                    </a:lnTo>
                    <a:lnTo>
                      <a:pt x="3787" y="27431"/>
                    </a:lnTo>
                    <a:lnTo>
                      <a:pt x="3871" y="27473"/>
                    </a:lnTo>
                    <a:lnTo>
                      <a:pt x="3913" y="27431"/>
                    </a:lnTo>
                    <a:lnTo>
                      <a:pt x="3976" y="27389"/>
                    </a:lnTo>
                    <a:lnTo>
                      <a:pt x="3996" y="27452"/>
                    </a:lnTo>
                    <a:lnTo>
                      <a:pt x="4017" y="27452"/>
                    </a:lnTo>
                    <a:lnTo>
                      <a:pt x="4080" y="27369"/>
                    </a:lnTo>
                    <a:lnTo>
                      <a:pt x="4185" y="27306"/>
                    </a:lnTo>
                    <a:lnTo>
                      <a:pt x="4185" y="27369"/>
                    </a:lnTo>
                    <a:lnTo>
                      <a:pt x="4164" y="27410"/>
                    </a:lnTo>
                    <a:lnTo>
                      <a:pt x="4164" y="27473"/>
                    </a:lnTo>
                    <a:lnTo>
                      <a:pt x="4206" y="27494"/>
                    </a:lnTo>
                    <a:lnTo>
                      <a:pt x="4289" y="27557"/>
                    </a:lnTo>
                    <a:lnTo>
                      <a:pt x="4373" y="27557"/>
                    </a:lnTo>
                    <a:lnTo>
                      <a:pt x="4499" y="27369"/>
                    </a:lnTo>
                    <a:lnTo>
                      <a:pt x="4520" y="27159"/>
                    </a:lnTo>
                    <a:lnTo>
                      <a:pt x="4582" y="27055"/>
                    </a:lnTo>
                    <a:lnTo>
                      <a:pt x="4645" y="27034"/>
                    </a:lnTo>
                    <a:lnTo>
                      <a:pt x="4645" y="27097"/>
                    </a:lnTo>
                    <a:lnTo>
                      <a:pt x="4603" y="27159"/>
                    </a:lnTo>
                    <a:lnTo>
                      <a:pt x="4603" y="27306"/>
                    </a:lnTo>
                    <a:lnTo>
                      <a:pt x="4499" y="27473"/>
                    </a:lnTo>
                    <a:lnTo>
                      <a:pt x="4415" y="27557"/>
                    </a:lnTo>
                    <a:lnTo>
                      <a:pt x="4436" y="27599"/>
                    </a:lnTo>
                    <a:lnTo>
                      <a:pt x="4582" y="27599"/>
                    </a:lnTo>
                    <a:lnTo>
                      <a:pt x="4687" y="27578"/>
                    </a:lnTo>
                    <a:lnTo>
                      <a:pt x="4708" y="27599"/>
                    </a:lnTo>
                    <a:lnTo>
                      <a:pt x="4624" y="27682"/>
                    </a:lnTo>
                    <a:lnTo>
                      <a:pt x="4582" y="27808"/>
                    </a:lnTo>
                    <a:lnTo>
                      <a:pt x="4415" y="27913"/>
                    </a:lnTo>
                    <a:lnTo>
                      <a:pt x="4415" y="27975"/>
                    </a:lnTo>
                    <a:lnTo>
                      <a:pt x="4499" y="28122"/>
                    </a:lnTo>
                    <a:lnTo>
                      <a:pt x="4624" y="28185"/>
                    </a:lnTo>
                    <a:lnTo>
                      <a:pt x="4708" y="28122"/>
                    </a:lnTo>
                    <a:lnTo>
                      <a:pt x="4792" y="28122"/>
                    </a:lnTo>
                    <a:lnTo>
                      <a:pt x="4812" y="28226"/>
                    </a:lnTo>
                    <a:lnTo>
                      <a:pt x="4875" y="28331"/>
                    </a:lnTo>
                    <a:lnTo>
                      <a:pt x="4875" y="28415"/>
                    </a:lnTo>
                    <a:lnTo>
                      <a:pt x="4812" y="28415"/>
                    </a:lnTo>
                    <a:lnTo>
                      <a:pt x="4771" y="28310"/>
                    </a:lnTo>
                    <a:lnTo>
                      <a:pt x="4708" y="28310"/>
                    </a:lnTo>
                    <a:lnTo>
                      <a:pt x="4708" y="28415"/>
                    </a:lnTo>
                    <a:lnTo>
                      <a:pt x="4812" y="28561"/>
                    </a:lnTo>
                    <a:lnTo>
                      <a:pt x="4938" y="28498"/>
                    </a:lnTo>
                    <a:lnTo>
                      <a:pt x="5085" y="28436"/>
                    </a:lnTo>
                    <a:lnTo>
                      <a:pt x="5147" y="28352"/>
                    </a:lnTo>
                    <a:lnTo>
                      <a:pt x="5147" y="28352"/>
                    </a:lnTo>
                    <a:lnTo>
                      <a:pt x="5126" y="28519"/>
                    </a:lnTo>
                    <a:lnTo>
                      <a:pt x="5022" y="28750"/>
                    </a:lnTo>
                    <a:lnTo>
                      <a:pt x="5043" y="28938"/>
                    </a:lnTo>
                    <a:lnTo>
                      <a:pt x="5126" y="28959"/>
                    </a:lnTo>
                    <a:lnTo>
                      <a:pt x="20087" y="30444"/>
                    </a:lnTo>
                    <a:lnTo>
                      <a:pt x="20212" y="30507"/>
                    </a:lnTo>
                    <a:lnTo>
                      <a:pt x="20359" y="30507"/>
                    </a:lnTo>
                    <a:lnTo>
                      <a:pt x="20484" y="30612"/>
                    </a:lnTo>
                    <a:lnTo>
                      <a:pt x="20484" y="30674"/>
                    </a:lnTo>
                    <a:lnTo>
                      <a:pt x="20568" y="30737"/>
                    </a:lnTo>
                    <a:lnTo>
                      <a:pt x="20589" y="30779"/>
                    </a:lnTo>
                    <a:lnTo>
                      <a:pt x="20694" y="30821"/>
                    </a:lnTo>
                    <a:lnTo>
                      <a:pt x="20714" y="30842"/>
                    </a:lnTo>
                    <a:lnTo>
                      <a:pt x="20840" y="30884"/>
                    </a:lnTo>
                    <a:lnTo>
                      <a:pt x="20903" y="30946"/>
                    </a:lnTo>
                    <a:lnTo>
                      <a:pt x="20945" y="30946"/>
                    </a:lnTo>
                    <a:lnTo>
                      <a:pt x="21049" y="30926"/>
                    </a:lnTo>
                    <a:lnTo>
                      <a:pt x="21133" y="30946"/>
                    </a:lnTo>
                    <a:lnTo>
                      <a:pt x="21238" y="30946"/>
                    </a:lnTo>
                    <a:lnTo>
                      <a:pt x="21363" y="31051"/>
                    </a:lnTo>
                    <a:lnTo>
                      <a:pt x="21447" y="31051"/>
                    </a:lnTo>
                    <a:lnTo>
                      <a:pt x="21510" y="31198"/>
                    </a:lnTo>
                    <a:lnTo>
                      <a:pt x="21719" y="31239"/>
                    </a:lnTo>
                    <a:lnTo>
                      <a:pt x="21823" y="31260"/>
                    </a:lnTo>
                    <a:lnTo>
                      <a:pt x="21886" y="31344"/>
                    </a:lnTo>
                    <a:lnTo>
                      <a:pt x="21970" y="31407"/>
                    </a:lnTo>
                    <a:lnTo>
                      <a:pt x="22158" y="31407"/>
                    </a:lnTo>
                    <a:lnTo>
                      <a:pt x="22263" y="31344"/>
                    </a:lnTo>
                    <a:lnTo>
                      <a:pt x="22305" y="31407"/>
                    </a:lnTo>
                    <a:lnTo>
                      <a:pt x="22367" y="31511"/>
                    </a:lnTo>
                    <a:lnTo>
                      <a:pt x="22618" y="31532"/>
                    </a:lnTo>
                    <a:lnTo>
                      <a:pt x="22681" y="31574"/>
                    </a:lnTo>
                    <a:lnTo>
                      <a:pt x="22807" y="31616"/>
                    </a:lnTo>
                    <a:lnTo>
                      <a:pt x="22890" y="31658"/>
                    </a:lnTo>
                    <a:lnTo>
                      <a:pt x="25192" y="32725"/>
                    </a:lnTo>
                    <a:lnTo>
                      <a:pt x="25339" y="32913"/>
                    </a:lnTo>
                    <a:lnTo>
                      <a:pt x="25694" y="33206"/>
                    </a:lnTo>
                    <a:lnTo>
                      <a:pt x="26050" y="34985"/>
                    </a:lnTo>
                    <a:lnTo>
                      <a:pt x="26008" y="35738"/>
                    </a:lnTo>
                    <a:lnTo>
                      <a:pt x="25945" y="35864"/>
                    </a:lnTo>
                    <a:lnTo>
                      <a:pt x="25903" y="36010"/>
                    </a:lnTo>
                    <a:lnTo>
                      <a:pt x="25820" y="36136"/>
                    </a:lnTo>
                    <a:lnTo>
                      <a:pt x="25611" y="36240"/>
                    </a:lnTo>
                    <a:lnTo>
                      <a:pt x="25506" y="36366"/>
                    </a:lnTo>
                    <a:lnTo>
                      <a:pt x="25611" y="36554"/>
                    </a:lnTo>
                    <a:lnTo>
                      <a:pt x="27598" y="36031"/>
                    </a:lnTo>
                    <a:lnTo>
                      <a:pt x="27849" y="35947"/>
                    </a:lnTo>
                    <a:lnTo>
                      <a:pt x="27912" y="35654"/>
                    </a:lnTo>
                    <a:lnTo>
                      <a:pt x="28979" y="35340"/>
                    </a:lnTo>
                    <a:lnTo>
                      <a:pt x="29461" y="34985"/>
                    </a:lnTo>
                    <a:lnTo>
                      <a:pt x="29565" y="34901"/>
                    </a:lnTo>
                    <a:lnTo>
                      <a:pt x="29712" y="34880"/>
                    </a:lnTo>
                    <a:lnTo>
                      <a:pt x="29984" y="34650"/>
                    </a:lnTo>
                    <a:lnTo>
                      <a:pt x="30088" y="34545"/>
                    </a:lnTo>
                    <a:lnTo>
                      <a:pt x="30214" y="34483"/>
                    </a:lnTo>
                    <a:lnTo>
                      <a:pt x="30318" y="34378"/>
                    </a:lnTo>
                    <a:lnTo>
                      <a:pt x="30528" y="34357"/>
                    </a:lnTo>
                    <a:lnTo>
                      <a:pt x="32202" y="34378"/>
                    </a:lnTo>
                    <a:lnTo>
                      <a:pt x="32327" y="34252"/>
                    </a:lnTo>
                    <a:lnTo>
                      <a:pt x="32390" y="34252"/>
                    </a:lnTo>
                    <a:lnTo>
                      <a:pt x="32432" y="34190"/>
                    </a:lnTo>
                    <a:lnTo>
                      <a:pt x="32515" y="34190"/>
                    </a:lnTo>
                    <a:lnTo>
                      <a:pt x="32620" y="34231"/>
                    </a:lnTo>
                    <a:lnTo>
                      <a:pt x="32704" y="34169"/>
                    </a:lnTo>
                    <a:lnTo>
                      <a:pt x="32725" y="34085"/>
                    </a:lnTo>
                    <a:lnTo>
                      <a:pt x="32913" y="33876"/>
                    </a:lnTo>
                    <a:lnTo>
                      <a:pt x="32976" y="33855"/>
                    </a:lnTo>
                    <a:lnTo>
                      <a:pt x="33143" y="33667"/>
                    </a:lnTo>
                    <a:lnTo>
                      <a:pt x="33185" y="33541"/>
                    </a:lnTo>
                    <a:lnTo>
                      <a:pt x="33227" y="33415"/>
                    </a:lnTo>
                    <a:lnTo>
                      <a:pt x="33373" y="33332"/>
                    </a:lnTo>
                    <a:lnTo>
                      <a:pt x="33373" y="33227"/>
                    </a:lnTo>
                    <a:lnTo>
                      <a:pt x="33478" y="33102"/>
                    </a:lnTo>
                    <a:lnTo>
                      <a:pt x="33687" y="32871"/>
                    </a:lnTo>
                    <a:lnTo>
                      <a:pt x="33750" y="32767"/>
                    </a:lnTo>
                    <a:lnTo>
                      <a:pt x="33854" y="32662"/>
                    </a:lnTo>
                    <a:lnTo>
                      <a:pt x="33875" y="32662"/>
                    </a:lnTo>
                    <a:lnTo>
                      <a:pt x="33959" y="32704"/>
                    </a:lnTo>
                    <a:lnTo>
                      <a:pt x="34022" y="32788"/>
                    </a:lnTo>
                    <a:lnTo>
                      <a:pt x="34168" y="32767"/>
                    </a:lnTo>
                    <a:lnTo>
                      <a:pt x="34315" y="32809"/>
                    </a:lnTo>
                    <a:lnTo>
                      <a:pt x="34378" y="32767"/>
                    </a:lnTo>
                    <a:lnTo>
                      <a:pt x="34608" y="32976"/>
                    </a:lnTo>
                    <a:lnTo>
                      <a:pt x="34608" y="33143"/>
                    </a:lnTo>
                    <a:lnTo>
                      <a:pt x="34482" y="33876"/>
                    </a:lnTo>
                    <a:lnTo>
                      <a:pt x="34440" y="33959"/>
                    </a:lnTo>
                    <a:lnTo>
                      <a:pt x="34503" y="33959"/>
                    </a:lnTo>
                    <a:lnTo>
                      <a:pt x="34524" y="34043"/>
                    </a:lnTo>
                    <a:lnTo>
                      <a:pt x="34587" y="34085"/>
                    </a:lnTo>
                    <a:lnTo>
                      <a:pt x="34587" y="34190"/>
                    </a:lnTo>
                    <a:lnTo>
                      <a:pt x="34587" y="34252"/>
                    </a:lnTo>
                    <a:lnTo>
                      <a:pt x="34587" y="34294"/>
                    </a:lnTo>
                    <a:lnTo>
                      <a:pt x="34545" y="34357"/>
                    </a:lnTo>
                    <a:lnTo>
                      <a:pt x="34587" y="34378"/>
                    </a:lnTo>
                    <a:lnTo>
                      <a:pt x="34733" y="34399"/>
                    </a:lnTo>
                    <a:lnTo>
                      <a:pt x="34859" y="34378"/>
                    </a:lnTo>
                    <a:lnTo>
                      <a:pt x="34901" y="34462"/>
                    </a:lnTo>
                    <a:lnTo>
                      <a:pt x="34963" y="34483"/>
                    </a:lnTo>
                    <a:lnTo>
                      <a:pt x="35026" y="34399"/>
                    </a:lnTo>
                    <a:lnTo>
                      <a:pt x="35110" y="34462"/>
                    </a:lnTo>
                    <a:lnTo>
                      <a:pt x="35235" y="34441"/>
                    </a:lnTo>
                    <a:lnTo>
                      <a:pt x="35277" y="34336"/>
                    </a:lnTo>
                    <a:lnTo>
                      <a:pt x="35382" y="34231"/>
                    </a:lnTo>
                    <a:lnTo>
                      <a:pt x="35382" y="34231"/>
                    </a:lnTo>
                    <a:lnTo>
                      <a:pt x="35319" y="34336"/>
                    </a:lnTo>
                    <a:lnTo>
                      <a:pt x="35340" y="34336"/>
                    </a:lnTo>
                    <a:lnTo>
                      <a:pt x="35319" y="34378"/>
                    </a:lnTo>
                    <a:lnTo>
                      <a:pt x="35361" y="34399"/>
                    </a:lnTo>
                    <a:lnTo>
                      <a:pt x="35633" y="34336"/>
                    </a:lnTo>
                    <a:lnTo>
                      <a:pt x="35675" y="34252"/>
                    </a:lnTo>
                    <a:lnTo>
                      <a:pt x="35842" y="34252"/>
                    </a:lnTo>
                    <a:lnTo>
                      <a:pt x="35968" y="34127"/>
                    </a:lnTo>
                    <a:lnTo>
                      <a:pt x="36072" y="34085"/>
                    </a:lnTo>
                    <a:lnTo>
                      <a:pt x="36198" y="33918"/>
                    </a:lnTo>
                    <a:lnTo>
                      <a:pt x="36198" y="33980"/>
                    </a:lnTo>
                    <a:lnTo>
                      <a:pt x="36282" y="33939"/>
                    </a:lnTo>
                    <a:lnTo>
                      <a:pt x="36282" y="33980"/>
                    </a:lnTo>
                    <a:lnTo>
                      <a:pt x="36156" y="34127"/>
                    </a:lnTo>
                    <a:lnTo>
                      <a:pt x="36051" y="34148"/>
                    </a:lnTo>
                    <a:lnTo>
                      <a:pt x="35947" y="34294"/>
                    </a:lnTo>
                    <a:lnTo>
                      <a:pt x="36072" y="34336"/>
                    </a:lnTo>
                    <a:lnTo>
                      <a:pt x="36156" y="34231"/>
                    </a:lnTo>
                    <a:lnTo>
                      <a:pt x="36261" y="34231"/>
                    </a:lnTo>
                    <a:lnTo>
                      <a:pt x="36323" y="34273"/>
                    </a:lnTo>
                    <a:lnTo>
                      <a:pt x="36575" y="34294"/>
                    </a:lnTo>
                    <a:lnTo>
                      <a:pt x="36742" y="34294"/>
                    </a:lnTo>
                    <a:lnTo>
                      <a:pt x="36616" y="34357"/>
                    </a:lnTo>
                    <a:lnTo>
                      <a:pt x="36470" y="34378"/>
                    </a:lnTo>
                    <a:lnTo>
                      <a:pt x="36365" y="34399"/>
                    </a:lnTo>
                    <a:lnTo>
                      <a:pt x="36323" y="34483"/>
                    </a:lnTo>
                    <a:lnTo>
                      <a:pt x="36323" y="34545"/>
                    </a:lnTo>
                    <a:lnTo>
                      <a:pt x="36261" y="34483"/>
                    </a:lnTo>
                    <a:lnTo>
                      <a:pt x="36219" y="34378"/>
                    </a:lnTo>
                    <a:lnTo>
                      <a:pt x="36156" y="34357"/>
                    </a:lnTo>
                    <a:lnTo>
                      <a:pt x="35968" y="34399"/>
                    </a:lnTo>
                    <a:lnTo>
                      <a:pt x="35779" y="34545"/>
                    </a:lnTo>
                    <a:lnTo>
                      <a:pt x="35549" y="34587"/>
                    </a:lnTo>
                    <a:lnTo>
                      <a:pt x="35340" y="34713"/>
                    </a:lnTo>
                    <a:lnTo>
                      <a:pt x="35319" y="34817"/>
                    </a:lnTo>
                    <a:lnTo>
                      <a:pt x="35173" y="34922"/>
                    </a:lnTo>
                    <a:lnTo>
                      <a:pt x="35110" y="35110"/>
                    </a:lnTo>
                    <a:lnTo>
                      <a:pt x="35110" y="35236"/>
                    </a:lnTo>
                    <a:lnTo>
                      <a:pt x="35131" y="35340"/>
                    </a:lnTo>
                    <a:lnTo>
                      <a:pt x="35152" y="35445"/>
                    </a:lnTo>
                    <a:lnTo>
                      <a:pt x="35215" y="35424"/>
                    </a:lnTo>
                    <a:lnTo>
                      <a:pt x="35256" y="35445"/>
                    </a:lnTo>
                    <a:lnTo>
                      <a:pt x="35256" y="35592"/>
                    </a:lnTo>
                    <a:lnTo>
                      <a:pt x="35361" y="35654"/>
                    </a:lnTo>
                    <a:lnTo>
                      <a:pt x="35403" y="35612"/>
                    </a:lnTo>
                    <a:lnTo>
                      <a:pt x="35466" y="35654"/>
                    </a:lnTo>
                    <a:lnTo>
                      <a:pt x="35507" y="35612"/>
                    </a:lnTo>
                    <a:lnTo>
                      <a:pt x="35507" y="35508"/>
                    </a:lnTo>
                    <a:lnTo>
                      <a:pt x="35570" y="35487"/>
                    </a:lnTo>
                    <a:lnTo>
                      <a:pt x="35654" y="35487"/>
                    </a:lnTo>
                    <a:lnTo>
                      <a:pt x="35779" y="35382"/>
                    </a:lnTo>
                    <a:lnTo>
                      <a:pt x="35884" y="35340"/>
                    </a:lnTo>
                    <a:lnTo>
                      <a:pt x="36031" y="35131"/>
                    </a:lnTo>
                    <a:lnTo>
                      <a:pt x="36219" y="35006"/>
                    </a:lnTo>
                    <a:lnTo>
                      <a:pt x="36177" y="34964"/>
                    </a:lnTo>
                    <a:lnTo>
                      <a:pt x="36240" y="34817"/>
                    </a:lnTo>
                    <a:lnTo>
                      <a:pt x="36323" y="34817"/>
                    </a:lnTo>
                    <a:lnTo>
                      <a:pt x="36386" y="34755"/>
                    </a:lnTo>
                    <a:lnTo>
                      <a:pt x="36428" y="34755"/>
                    </a:lnTo>
                    <a:lnTo>
                      <a:pt x="36491" y="34880"/>
                    </a:lnTo>
                    <a:lnTo>
                      <a:pt x="36637" y="34901"/>
                    </a:lnTo>
                    <a:lnTo>
                      <a:pt x="36637" y="34859"/>
                    </a:lnTo>
                    <a:lnTo>
                      <a:pt x="36721" y="34859"/>
                    </a:lnTo>
                    <a:lnTo>
                      <a:pt x="36909" y="34755"/>
                    </a:lnTo>
                    <a:lnTo>
                      <a:pt x="37077" y="34692"/>
                    </a:lnTo>
                    <a:lnTo>
                      <a:pt x="37286" y="34650"/>
                    </a:lnTo>
                    <a:lnTo>
                      <a:pt x="37391" y="34650"/>
                    </a:lnTo>
                    <a:lnTo>
                      <a:pt x="37663" y="34483"/>
                    </a:lnTo>
                    <a:lnTo>
                      <a:pt x="37809" y="34441"/>
                    </a:lnTo>
                    <a:lnTo>
                      <a:pt x="37914" y="34441"/>
                    </a:lnTo>
                    <a:lnTo>
                      <a:pt x="37997" y="34462"/>
                    </a:lnTo>
                    <a:lnTo>
                      <a:pt x="38081" y="34399"/>
                    </a:lnTo>
                    <a:lnTo>
                      <a:pt x="38018" y="34357"/>
                    </a:lnTo>
                    <a:lnTo>
                      <a:pt x="37935" y="34357"/>
                    </a:lnTo>
                    <a:lnTo>
                      <a:pt x="37830" y="34294"/>
                    </a:lnTo>
                    <a:lnTo>
                      <a:pt x="37872" y="34294"/>
                    </a:lnTo>
                    <a:lnTo>
                      <a:pt x="37956" y="34273"/>
                    </a:lnTo>
                    <a:lnTo>
                      <a:pt x="37956" y="34231"/>
                    </a:lnTo>
                    <a:lnTo>
                      <a:pt x="37663" y="34169"/>
                    </a:lnTo>
                    <a:lnTo>
                      <a:pt x="37537" y="34148"/>
                    </a:lnTo>
                    <a:lnTo>
                      <a:pt x="37558" y="34085"/>
                    </a:lnTo>
                    <a:lnTo>
                      <a:pt x="37537" y="33980"/>
                    </a:lnTo>
                    <a:lnTo>
                      <a:pt x="37370" y="34085"/>
                    </a:lnTo>
                    <a:lnTo>
                      <a:pt x="37349" y="34148"/>
                    </a:lnTo>
                    <a:lnTo>
                      <a:pt x="37160" y="34106"/>
                    </a:lnTo>
                    <a:lnTo>
                      <a:pt x="37139" y="34064"/>
                    </a:lnTo>
                    <a:lnTo>
                      <a:pt x="36993" y="34022"/>
                    </a:lnTo>
                    <a:lnTo>
                      <a:pt x="36930" y="34043"/>
                    </a:lnTo>
                    <a:lnTo>
                      <a:pt x="36826" y="33980"/>
                    </a:lnTo>
                    <a:lnTo>
                      <a:pt x="36637" y="33980"/>
                    </a:lnTo>
                    <a:lnTo>
                      <a:pt x="36491" y="33876"/>
                    </a:lnTo>
                    <a:lnTo>
                      <a:pt x="36616" y="33834"/>
                    </a:lnTo>
                    <a:lnTo>
                      <a:pt x="36637" y="33750"/>
                    </a:lnTo>
                    <a:lnTo>
                      <a:pt x="36491" y="33750"/>
                    </a:lnTo>
                    <a:lnTo>
                      <a:pt x="36428" y="33708"/>
                    </a:lnTo>
                    <a:lnTo>
                      <a:pt x="36323" y="33708"/>
                    </a:lnTo>
                    <a:lnTo>
                      <a:pt x="36282" y="33541"/>
                    </a:lnTo>
                    <a:lnTo>
                      <a:pt x="36219" y="33499"/>
                    </a:lnTo>
                    <a:lnTo>
                      <a:pt x="36219" y="33332"/>
                    </a:lnTo>
                    <a:lnTo>
                      <a:pt x="36261" y="33227"/>
                    </a:lnTo>
                    <a:lnTo>
                      <a:pt x="36177" y="33143"/>
                    </a:lnTo>
                    <a:lnTo>
                      <a:pt x="36261" y="33039"/>
                    </a:lnTo>
                    <a:lnTo>
                      <a:pt x="36261" y="32997"/>
                    </a:lnTo>
                    <a:lnTo>
                      <a:pt x="36051" y="32997"/>
                    </a:lnTo>
                    <a:lnTo>
                      <a:pt x="36114" y="32913"/>
                    </a:lnTo>
                    <a:lnTo>
                      <a:pt x="36198" y="32913"/>
                    </a:lnTo>
                    <a:lnTo>
                      <a:pt x="36365" y="32620"/>
                    </a:lnTo>
                    <a:lnTo>
                      <a:pt x="36470" y="32558"/>
                    </a:lnTo>
                    <a:lnTo>
                      <a:pt x="36428" y="32474"/>
                    </a:lnTo>
                    <a:lnTo>
                      <a:pt x="36365" y="32474"/>
                    </a:lnTo>
                    <a:lnTo>
                      <a:pt x="36323" y="32411"/>
                    </a:lnTo>
                    <a:lnTo>
                      <a:pt x="36219" y="32411"/>
                    </a:lnTo>
                    <a:lnTo>
                      <a:pt x="36114" y="32495"/>
                    </a:lnTo>
                    <a:lnTo>
                      <a:pt x="35989" y="32558"/>
                    </a:lnTo>
                    <a:lnTo>
                      <a:pt x="35947" y="32474"/>
                    </a:lnTo>
                    <a:lnTo>
                      <a:pt x="35905" y="32369"/>
                    </a:lnTo>
                    <a:lnTo>
                      <a:pt x="35675" y="32307"/>
                    </a:lnTo>
                    <a:lnTo>
                      <a:pt x="35528" y="32286"/>
                    </a:lnTo>
                    <a:lnTo>
                      <a:pt x="35361" y="32307"/>
                    </a:lnTo>
                    <a:lnTo>
                      <a:pt x="35528" y="32244"/>
                    </a:lnTo>
                    <a:lnTo>
                      <a:pt x="35654" y="32265"/>
                    </a:lnTo>
                    <a:lnTo>
                      <a:pt x="35779" y="32244"/>
                    </a:lnTo>
                    <a:lnTo>
                      <a:pt x="35863" y="32181"/>
                    </a:lnTo>
                    <a:lnTo>
                      <a:pt x="35989" y="32244"/>
                    </a:lnTo>
                    <a:lnTo>
                      <a:pt x="36093" y="32307"/>
                    </a:lnTo>
                    <a:lnTo>
                      <a:pt x="36219" y="32307"/>
                    </a:lnTo>
                    <a:lnTo>
                      <a:pt x="36386" y="32202"/>
                    </a:lnTo>
                    <a:lnTo>
                      <a:pt x="36470" y="32202"/>
                    </a:lnTo>
                    <a:lnTo>
                      <a:pt x="36575" y="32097"/>
                    </a:lnTo>
                    <a:lnTo>
                      <a:pt x="36700" y="32076"/>
                    </a:lnTo>
                    <a:lnTo>
                      <a:pt x="36784" y="31867"/>
                    </a:lnTo>
                    <a:lnTo>
                      <a:pt x="36721" y="31825"/>
                    </a:lnTo>
                    <a:lnTo>
                      <a:pt x="36805" y="31783"/>
                    </a:lnTo>
                    <a:lnTo>
                      <a:pt x="36742" y="31721"/>
                    </a:lnTo>
                    <a:lnTo>
                      <a:pt x="36616" y="31658"/>
                    </a:lnTo>
                    <a:lnTo>
                      <a:pt x="36533" y="31658"/>
                    </a:lnTo>
                    <a:lnTo>
                      <a:pt x="36575" y="31637"/>
                    </a:lnTo>
                    <a:lnTo>
                      <a:pt x="36575" y="31616"/>
                    </a:lnTo>
                    <a:lnTo>
                      <a:pt x="36742" y="31637"/>
                    </a:lnTo>
                    <a:lnTo>
                      <a:pt x="36742" y="31574"/>
                    </a:lnTo>
                    <a:lnTo>
                      <a:pt x="36512" y="31449"/>
                    </a:lnTo>
                    <a:lnTo>
                      <a:pt x="36303" y="31365"/>
                    </a:lnTo>
                    <a:lnTo>
                      <a:pt x="35905" y="31365"/>
                    </a:lnTo>
                    <a:lnTo>
                      <a:pt x="35800" y="31428"/>
                    </a:lnTo>
                    <a:lnTo>
                      <a:pt x="35675" y="31428"/>
                    </a:lnTo>
                    <a:lnTo>
                      <a:pt x="35319" y="31553"/>
                    </a:lnTo>
                    <a:lnTo>
                      <a:pt x="35026" y="31616"/>
                    </a:lnTo>
                    <a:lnTo>
                      <a:pt x="34859" y="31679"/>
                    </a:lnTo>
                    <a:lnTo>
                      <a:pt x="34712" y="31721"/>
                    </a:lnTo>
                    <a:lnTo>
                      <a:pt x="34440" y="31867"/>
                    </a:lnTo>
                    <a:lnTo>
                      <a:pt x="34064" y="32139"/>
                    </a:lnTo>
                    <a:lnTo>
                      <a:pt x="33771" y="32390"/>
                    </a:lnTo>
                    <a:lnTo>
                      <a:pt x="33666" y="32453"/>
                    </a:lnTo>
                    <a:lnTo>
                      <a:pt x="33541" y="32579"/>
                    </a:lnTo>
                    <a:lnTo>
                      <a:pt x="33373" y="32767"/>
                    </a:lnTo>
                    <a:lnTo>
                      <a:pt x="33185" y="32892"/>
                    </a:lnTo>
                    <a:lnTo>
                      <a:pt x="32934" y="33018"/>
                    </a:lnTo>
                    <a:lnTo>
                      <a:pt x="32641" y="33143"/>
                    </a:lnTo>
                    <a:lnTo>
                      <a:pt x="32515" y="33143"/>
                    </a:lnTo>
                    <a:lnTo>
                      <a:pt x="32704" y="33102"/>
                    </a:lnTo>
                    <a:lnTo>
                      <a:pt x="33018" y="32976"/>
                    </a:lnTo>
                    <a:lnTo>
                      <a:pt x="33038" y="32892"/>
                    </a:lnTo>
                    <a:lnTo>
                      <a:pt x="33290" y="32725"/>
                    </a:lnTo>
                    <a:lnTo>
                      <a:pt x="33373" y="32599"/>
                    </a:lnTo>
                    <a:lnTo>
                      <a:pt x="33436" y="32453"/>
                    </a:lnTo>
                    <a:lnTo>
                      <a:pt x="33541" y="32411"/>
                    </a:lnTo>
                    <a:lnTo>
                      <a:pt x="33666" y="32286"/>
                    </a:lnTo>
                    <a:lnTo>
                      <a:pt x="33813" y="32202"/>
                    </a:lnTo>
                    <a:lnTo>
                      <a:pt x="33875" y="31993"/>
                    </a:lnTo>
                    <a:lnTo>
                      <a:pt x="34106" y="31888"/>
                    </a:lnTo>
                    <a:lnTo>
                      <a:pt x="34231" y="31679"/>
                    </a:lnTo>
                    <a:lnTo>
                      <a:pt x="34294" y="31658"/>
                    </a:lnTo>
                    <a:lnTo>
                      <a:pt x="34315" y="31595"/>
                    </a:lnTo>
                    <a:lnTo>
                      <a:pt x="34440" y="31532"/>
                    </a:lnTo>
                    <a:lnTo>
                      <a:pt x="34545" y="31491"/>
                    </a:lnTo>
                    <a:lnTo>
                      <a:pt x="34608" y="31386"/>
                    </a:lnTo>
                    <a:lnTo>
                      <a:pt x="34712" y="31344"/>
                    </a:lnTo>
                    <a:lnTo>
                      <a:pt x="34754" y="31386"/>
                    </a:lnTo>
                    <a:lnTo>
                      <a:pt x="34838" y="31365"/>
                    </a:lnTo>
                    <a:lnTo>
                      <a:pt x="34922" y="31239"/>
                    </a:lnTo>
                    <a:lnTo>
                      <a:pt x="35131" y="31239"/>
                    </a:lnTo>
                    <a:lnTo>
                      <a:pt x="35235" y="31177"/>
                    </a:lnTo>
                    <a:lnTo>
                      <a:pt x="35424" y="31177"/>
                    </a:lnTo>
                    <a:lnTo>
                      <a:pt x="35487" y="31072"/>
                    </a:lnTo>
                    <a:lnTo>
                      <a:pt x="35528" y="30946"/>
                    </a:lnTo>
                    <a:lnTo>
                      <a:pt x="35570" y="30905"/>
                    </a:lnTo>
                    <a:lnTo>
                      <a:pt x="35570" y="30821"/>
                    </a:lnTo>
                    <a:lnTo>
                      <a:pt x="35696" y="30758"/>
                    </a:lnTo>
                    <a:lnTo>
                      <a:pt x="35905" y="30591"/>
                    </a:lnTo>
                    <a:lnTo>
                      <a:pt x="36010" y="30549"/>
                    </a:lnTo>
                    <a:lnTo>
                      <a:pt x="36072" y="30507"/>
                    </a:lnTo>
                    <a:lnTo>
                      <a:pt x="36010" y="30444"/>
                    </a:lnTo>
                    <a:lnTo>
                      <a:pt x="36072" y="30382"/>
                    </a:lnTo>
                    <a:lnTo>
                      <a:pt x="36156" y="30319"/>
                    </a:lnTo>
                    <a:lnTo>
                      <a:pt x="36261" y="30423"/>
                    </a:lnTo>
                    <a:lnTo>
                      <a:pt x="36386" y="30486"/>
                    </a:lnTo>
                    <a:lnTo>
                      <a:pt x="36616" y="30444"/>
                    </a:lnTo>
                    <a:lnTo>
                      <a:pt x="36805" y="30528"/>
                    </a:lnTo>
                    <a:lnTo>
                      <a:pt x="36888" y="30528"/>
                    </a:lnTo>
                    <a:lnTo>
                      <a:pt x="36951" y="30549"/>
                    </a:lnTo>
                    <a:lnTo>
                      <a:pt x="37098" y="30486"/>
                    </a:lnTo>
                    <a:lnTo>
                      <a:pt x="37160" y="30549"/>
                    </a:lnTo>
                    <a:lnTo>
                      <a:pt x="37265" y="30549"/>
                    </a:lnTo>
                    <a:lnTo>
                      <a:pt x="37349" y="30507"/>
                    </a:lnTo>
                    <a:lnTo>
                      <a:pt x="37474" y="30591"/>
                    </a:lnTo>
                    <a:lnTo>
                      <a:pt x="37663" y="30612"/>
                    </a:lnTo>
                    <a:lnTo>
                      <a:pt x="37746" y="30570"/>
                    </a:lnTo>
                    <a:lnTo>
                      <a:pt x="37788" y="30570"/>
                    </a:lnTo>
                    <a:lnTo>
                      <a:pt x="37893" y="30633"/>
                    </a:lnTo>
                    <a:lnTo>
                      <a:pt x="38039" y="30674"/>
                    </a:lnTo>
                    <a:lnTo>
                      <a:pt x="38081" y="30633"/>
                    </a:lnTo>
                    <a:lnTo>
                      <a:pt x="38248" y="30716"/>
                    </a:lnTo>
                    <a:lnTo>
                      <a:pt x="38311" y="30716"/>
                    </a:lnTo>
                    <a:lnTo>
                      <a:pt x="38416" y="30674"/>
                    </a:lnTo>
                    <a:lnTo>
                      <a:pt x="38500" y="30695"/>
                    </a:lnTo>
                    <a:lnTo>
                      <a:pt x="38479" y="30737"/>
                    </a:lnTo>
                    <a:lnTo>
                      <a:pt x="38583" y="30779"/>
                    </a:lnTo>
                    <a:lnTo>
                      <a:pt x="38834" y="30695"/>
                    </a:lnTo>
                    <a:lnTo>
                      <a:pt x="38897" y="30695"/>
                    </a:lnTo>
                    <a:lnTo>
                      <a:pt x="39023" y="30633"/>
                    </a:lnTo>
                    <a:lnTo>
                      <a:pt x="39085" y="30674"/>
                    </a:lnTo>
                    <a:lnTo>
                      <a:pt x="39253" y="30674"/>
                    </a:lnTo>
                    <a:lnTo>
                      <a:pt x="39336" y="30716"/>
                    </a:lnTo>
                    <a:lnTo>
                      <a:pt x="39441" y="30674"/>
                    </a:lnTo>
                    <a:lnTo>
                      <a:pt x="39462" y="30591"/>
                    </a:lnTo>
                    <a:lnTo>
                      <a:pt x="39608" y="30591"/>
                    </a:lnTo>
                    <a:lnTo>
                      <a:pt x="39671" y="30528"/>
                    </a:lnTo>
                    <a:lnTo>
                      <a:pt x="39734" y="30570"/>
                    </a:lnTo>
                    <a:lnTo>
                      <a:pt x="39818" y="30465"/>
                    </a:lnTo>
                    <a:lnTo>
                      <a:pt x="39922" y="30402"/>
                    </a:lnTo>
                    <a:lnTo>
                      <a:pt x="39943" y="30361"/>
                    </a:lnTo>
                    <a:lnTo>
                      <a:pt x="40048" y="30382"/>
                    </a:lnTo>
                    <a:lnTo>
                      <a:pt x="40132" y="30214"/>
                    </a:lnTo>
                    <a:lnTo>
                      <a:pt x="40132" y="30110"/>
                    </a:lnTo>
                    <a:lnTo>
                      <a:pt x="40194" y="30110"/>
                    </a:lnTo>
                    <a:lnTo>
                      <a:pt x="40278" y="30047"/>
                    </a:lnTo>
                    <a:lnTo>
                      <a:pt x="40299" y="29963"/>
                    </a:lnTo>
                    <a:lnTo>
                      <a:pt x="40257" y="29942"/>
                    </a:lnTo>
                    <a:lnTo>
                      <a:pt x="40278" y="29879"/>
                    </a:lnTo>
                    <a:lnTo>
                      <a:pt x="40383" y="29879"/>
                    </a:lnTo>
                    <a:lnTo>
                      <a:pt x="40487" y="29858"/>
                    </a:lnTo>
                    <a:lnTo>
                      <a:pt x="40487" y="29775"/>
                    </a:lnTo>
                    <a:lnTo>
                      <a:pt x="40508" y="29754"/>
                    </a:lnTo>
                    <a:lnTo>
                      <a:pt x="40571" y="29838"/>
                    </a:lnTo>
                    <a:lnTo>
                      <a:pt x="40696" y="29858"/>
                    </a:lnTo>
                    <a:lnTo>
                      <a:pt x="40801" y="29775"/>
                    </a:lnTo>
                    <a:lnTo>
                      <a:pt x="40822" y="29838"/>
                    </a:lnTo>
                    <a:lnTo>
                      <a:pt x="40906" y="29838"/>
                    </a:lnTo>
                    <a:lnTo>
                      <a:pt x="40989" y="29775"/>
                    </a:lnTo>
                    <a:lnTo>
                      <a:pt x="41031" y="29838"/>
                    </a:lnTo>
                    <a:lnTo>
                      <a:pt x="41136" y="29796"/>
                    </a:lnTo>
                    <a:lnTo>
                      <a:pt x="41178" y="29754"/>
                    </a:lnTo>
                    <a:lnTo>
                      <a:pt x="41241" y="29754"/>
                    </a:lnTo>
                    <a:lnTo>
                      <a:pt x="41324" y="29649"/>
                    </a:lnTo>
                    <a:lnTo>
                      <a:pt x="41387" y="29649"/>
                    </a:lnTo>
                    <a:lnTo>
                      <a:pt x="41492" y="29545"/>
                    </a:lnTo>
                    <a:lnTo>
                      <a:pt x="41617" y="29545"/>
                    </a:lnTo>
                    <a:lnTo>
                      <a:pt x="41764" y="29440"/>
                    </a:lnTo>
                    <a:lnTo>
                      <a:pt x="41826" y="29356"/>
                    </a:lnTo>
                    <a:lnTo>
                      <a:pt x="41910" y="29356"/>
                    </a:lnTo>
                    <a:lnTo>
                      <a:pt x="41931" y="29252"/>
                    </a:lnTo>
                    <a:lnTo>
                      <a:pt x="41973" y="29147"/>
                    </a:lnTo>
                    <a:lnTo>
                      <a:pt x="41910" y="29126"/>
                    </a:lnTo>
                    <a:lnTo>
                      <a:pt x="41805" y="29147"/>
                    </a:lnTo>
                    <a:lnTo>
                      <a:pt x="41722" y="29105"/>
                    </a:lnTo>
                    <a:lnTo>
                      <a:pt x="41764" y="29105"/>
                    </a:lnTo>
                    <a:lnTo>
                      <a:pt x="41868" y="29126"/>
                    </a:lnTo>
                    <a:lnTo>
                      <a:pt x="41952" y="29105"/>
                    </a:lnTo>
                    <a:lnTo>
                      <a:pt x="41868" y="29001"/>
                    </a:lnTo>
                    <a:lnTo>
                      <a:pt x="41764" y="29001"/>
                    </a:lnTo>
                    <a:lnTo>
                      <a:pt x="41617" y="28917"/>
                    </a:lnTo>
                    <a:lnTo>
                      <a:pt x="41554" y="28812"/>
                    </a:lnTo>
                    <a:lnTo>
                      <a:pt x="41554" y="28812"/>
                    </a:lnTo>
                    <a:lnTo>
                      <a:pt x="41701" y="28896"/>
                    </a:lnTo>
                    <a:lnTo>
                      <a:pt x="41805" y="28833"/>
                    </a:lnTo>
                    <a:lnTo>
                      <a:pt x="41826" y="28729"/>
                    </a:lnTo>
                    <a:lnTo>
                      <a:pt x="41910" y="28708"/>
                    </a:lnTo>
                    <a:lnTo>
                      <a:pt x="41952" y="28603"/>
                    </a:lnTo>
                    <a:lnTo>
                      <a:pt x="41764" y="28540"/>
                    </a:lnTo>
                    <a:lnTo>
                      <a:pt x="41847" y="28478"/>
                    </a:lnTo>
                    <a:lnTo>
                      <a:pt x="41931" y="28498"/>
                    </a:lnTo>
                    <a:lnTo>
                      <a:pt x="42015" y="28415"/>
                    </a:lnTo>
                    <a:lnTo>
                      <a:pt x="41973" y="28331"/>
                    </a:lnTo>
                    <a:lnTo>
                      <a:pt x="41826" y="28268"/>
                    </a:lnTo>
                    <a:lnTo>
                      <a:pt x="41805" y="28164"/>
                    </a:lnTo>
                    <a:lnTo>
                      <a:pt x="41847" y="28122"/>
                    </a:lnTo>
                    <a:lnTo>
                      <a:pt x="41952" y="28185"/>
                    </a:lnTo>
                    <a:lnTo>
                      <a:pt x="41931" y="28101"/>
                    </a:lnTo>
                    <a:lnTo>
                      <a:pt x="41764" y="28017"/>
                    </a:lnTo>
                    <a:lnTo>
                      <a:pt x="41617" y="28017"/>
                    </a:lnTo>
                    <a:lnTo>
                      <a:pt x="41638" y="27954"/>
                    </a:lnTo>
                    <a:lnTo>
                      <a:pt x="41701" y="27913"/>
                    </a:lnTo>
                    <a:lnTo>
                      <a:pt x="41659" y="27871"/>
                    </a:lnTo>
                    <a:lnTo>
                      <a:pt x="41533" y="27871"/>
                    </a:lnTo>
                    <a:lnTo>
                      <a:pt x="41387" y="27954"/>
                    </a:lnTo>
                    <a:lnTo>
                      <a:pt x="41345" y="28059"/>
                    </a:lnTo>
                    <a:lnTo>
                      <a:pt x="41303" y="28101"/>
                    </a:lnTo>
                    <a:lnTo>
                      <a:pt x="41241" y="27996"/>
                    </a:lnTo>
                    <a:lnTo>
                      <a:pt x="41094" y="27996"/>
                    </a:lnTo>
                    <a:lnTo>
                      <a:pt x="41157" y="27913"/>
                    </a:lnTo>
                    <a:lnTo>
                      <a:pt x="41220" y="27913"/>
                    </a:lnTo>
                    <a:lnTo>
                      <a:pt x="41345" y="27808"/>
                    </a:lnTo>
                    <a:lnTo>
                      <a:pt x="41387" y="27703"/>
                    </a:lnTo>
                    <a:lnTo>
                      <a:pt x="41303" y="27536"/>
                    </a:lnTo>
                    <a:lnTo>
                      <a:pt x="41115" y="27473"/>
                    </a:lnTo>
                    <a:lnTo>
                      <a:pt x="40885" y="27494"/>
                    </a:lnTo>
                    <a:lnTo>
                      <a:pt x="40801" y="27536"/>
                    </a:lnTo>
                    <a:lnTo>
                      <a:pt x="40822" y="27557"/>
                    </a:lnTo>
                    <a:lnTo>
                      <a:pt x="40969" y="27557"/>
                    </a:lnTo>
                    <a:lnTo>
                      <a:pt x="41010" y="27578"/>
                    </a:lnTo>
                    <a:lnTo>
                      <a:pt x="40885" y="27578"/>
                    </a:lnTo>
                    <a:lnTo>
                      <a:pt x="40717" y="27557"/>
                    </a:lnTo>
                    <a:lnTo>
                      <a:pt x="40550" y="27641"/>
                    </a:lnTo>
                    <a:lnTo>
                      <a:pt x="40404" y="27661"/>
                    </a:lnTo>
                    <a:lnTo>
                      <a:pt x="40299" y="27787"/>
                    </a:lnTo>
                    <a:lnTo>
                      <a:pt x="40257" y="27892"/>
                    </a:lnTo>
                    <a:lnTo>
                      <a:pt x="40173" y="27892"/>
                    </a:lnTo>
                    <a:lnTo>
                      <a:pt x="40048" y="27996"/>
                    </a:lnTo>
                    <a:lnTo>
                      <a:pt x="39860" y="27996"/>
                    </a:lnTo>
                    <a:lnTo>
                      <a:pt x="39755" y="28205"/>
                    </a:lnTo>
                    <a:lnTo>
                      <a:pt x="39671" y="28205"/>
                    </a:lnTo>
                    <a:lnTo>
                      <a:pt x="39629" y="28268"/>
                    </a:lnTo>
                    <a:lnTo>
                      <a:pt x="39567" y="28268"/>
                    </a:lnTo>
                    <a:lnTo>
                      <a:pt x="39525" y="28185"/>
                    </a:lnTo>
                    <a:lnTo>
                      <a:pt x="39608" y="28101"/>
                    </a:lnTo>
                    <a:lnTo>
                      <a:pt x="39671" y="28122"/>
                    </a:lnTo>
                    <a:lnTo>
                      <a:pt x="39713" y="28059"/>
                    </a:lnTo>
                    <a:lnTo>
                      <a:pt x="39462" y="27871"/>
                    </a:lnTo>
                    <a:lnTo>
                      <a:pt x="39441" y="27808"/>
                    </a:lnTo>
                    <a:lnTo>
                      <a:pt x="39357" y="27787"/>
                    </a:lnTo>
                    <a:lnTo>
                      <a:pt x="39399" y="27745"/>
                    </a:lnTo>
                    <a:lnTo>
                      <a:pt x="39399" y="27641"/>
                    </a:lnTo>
                    <a:lnTo>
                      <a:pt x="39525" y="27850"/>
                    </a:lnTo>
                    <a:lnTo>
                      <a:pt x="39734" y="27975"/>
                    </a:lnTo>
                    <a:lnTo>
                      <a:pt x="39776" y="27913"/>
                    </a:lnTo>
                    <a:lnTo>
                      <a:pt x="39818" y="27808"/>
                    </a:lnTo>
                    <a:lnTo>
                      <a:pt x="39943" y="27808"/>
                    </a:lnTo>
                    <a:lnTo>
                      <a:pt x="40027" y="27745"/>
                    </a:lnTo>
                    <a:lnTo>
                      <a:pt x="40194" y="27641"/>
                    </a:lnTo>
                    <a:lnTo>
                      <a:pt x="40404" y="27578"/>
                    </a:lnTo>
                    <a:lnTo>
                      <a:pt x="40613" y="27557"/>
                    </a:lnTo>
                    <a:lnTo>
                      <a:pt x="40592" y="27494"/>
                    </a:lnTo>
                    <a:lnTo>
                      <a:pt x="40508" y="27473"/>
                    </a:lnTo>
                    <a:lnTo>
                      <a:pt x="40613" y="27473"/>
                    </a:lnTo>
                    <a:lnTo>
                      <a:pt x="40717" y="27369"/>
                    </a:lnTo>
                    <a:lnTo>
                      <a:pt x="40906" y="27285"/>
                    </a:lnTo>
                    <a:lnTo>
                      <a:pt x="40969" y="27348"/>
                    </a:lnTo>
                    <a:lnTo>
                      <a:pt x="41199" y="27285"/>
                    </a:lnTo>
                    <a:lnTo>
                      <a:pt x="41199" y="27243"/>
                    </a:lnTo>
                    <a:lnTo>
                      <a:pt x="41387" y="27222"/>
                    </a:lnTo>
                    <a:lnTo>
                      <a:pt x="41282" y="27117"/>
                    </a:lnTo>
                    <a:lnTo>
                      <a:pt x="41010" y="27034"/>
                    </a:lnTo>
                    <a:lnTo>
                      <a:pt x="41073" y="26971"/>
                    </a:lnTo>
                    <a:lnTo>
                      <a:pt x="41136" y="26971"/>
                    </a:lnTo>
                    <a:lnTo>
                      <a:pt x="41199" y="26866"/>
                    </a:lnTo>
                    <a:lnTo>
                      <a:pt x="41115" y="26845"/>
                    </a:lnTo>
                    <a:lnTo>
                      <a:pt x="40969" y="26908"/>
                    </a:lnTo>
                    <a:lnTo>
                      <a:pt x="40885" y="27013"/>
                    </a:lnTo>
                    <a:lnTo>
                      <a:pt x="40759" y="26929"/>
                    </a:lnTo>
                    <a:lnTo>
                      <a:pt x="40613" y="26950"/>
                    </a:lnTo>
                    <a:lnTo>
                      <a:pt x="40592" y="26866"/>
                    </a:lnTo>
                    <a:lnTo>
                      <a:pt x="40676" y="26845"/>
                    </a:lnTo>
                    <a:lnTo>
                      <a:pt x="40676" y="26657"/>
                    </a:lnTo>
                    <a:lnTo>
                      <a:pt x="40696" y="26615"/>
                    </a:lnTo>
                    <a:lnTo>
                      <a:pt x="40550" y="26720"/>
                    </a:lnTo>
                    <a:lnTo>
                      <a:pt x="40550" y="26657"/>
                    </a:lnTo>
                    <a:lnTo>
                      <a:pt x="40592" y="26615"/>
                    </a:lnTo>
                    <a:lnTo>
                      <a:pt x="40550" y="26594"/>
                    </a:lnTo>
                    <a:lnTo>
                      <a:pt x="40341" y="26762"/>
                    </a:lnTo>
                    <a:lnTo>
                      <a:pt x="40257" y="26845"/>
                    </a:lnTo>
                    <a:lnTo>
                      <a:pt x="40194" y="26845"/>
                    </a:lnTo>
                    <a:lnTo>
                      <a:pt x="40278" y="26762"/>
                    </a:lnTo>
                    <a:lnTo>
                      <a:pt x="40445" y="26636"/>
                    </a:lnTo>
                    <a:lnTo>
                      <a:pt x="40383" y="26594"/>
                    </a:lnTo>
                    <a:lnTo>
                      <a:pt x="40236" y="26657"/>
                    </a:lnTo>
                    <a:lnTo>
                      <a:pt x="40194" y="26636"/>
                    </a:lnTo>
                    <a:lnTo>
                      <a:pt x="40257" y="26594"/>
                    </a:lnTo>
                    <a:lnTo>
                      <a:pt x="40341" y="26532"/>
                    </a:lnTo>
                    <a:lnTo>
                      <a:pt x="40341" y="26490"/>
                    </a:lnTo>
                    <a:lnTo>
                      <a:pt x="40194" y="26511"/>
                    </a:lnTo>
                    <a:lnTo>
                      <a:pt x="40090" y="26615"/>
                    </a:lnTo>
                    <a:lnTo>
                      <a:pt x="39985" y="26741"/>
                    </a:lnTo>
                    <a:lnTo>
                      <a:pt x="39943" y="26720"/>
                    </a:lnTo>
                    <a:lnTo>
                      <a:pt x="39985" y="26615"/>
                    </a:lnTo>
                    <a:lnTo>
                      <a:pt x="40090" y="26532"/>
                    </a:lnTo>
                    <a:lnTo>
                      <a:pt x="40090" y="26490"/>
                    </a:lnTo>
                    <a:lnTo>
                      <a:pt x="40027" y="26490"/>
                    </a:lnTo>
                    <a:lnTo>
                      <a:pt x="39818" y="26699"/>
                    </a:lnTo>
                    <a:lnTo>
                      <a:pt x="39713" y="26720"/>
                    </a:lnTo>
                    <a:lnTo>
                      <a:pt x="39608" y="26636"/>
                    </a:lnTo>
                    <a:lnTo>
                      <a:pt x="39734" y="26657"/>
                    </a:lnTo>
                    <a:lnTo>
                      <a:pt x="39839" y="26594"/>
                    </a:lnTo>
                    <a:lnTo>
                      <a:pt x="40027" y="26343"/>
                    </a:lnTo>
                    <a:lnTo>
                      <a:pt x="40152" y="26281"/>
                    </a:lnTo>
                    <a:lnTo>
                      <a:pt x="40069" y="26197"/>
                    </a:lnTo>
                    <a:lnTo>
                      <a:pt x="40090" y="26092"/>
                    </a:lnTo>
                    <a:lnTo>
                      <a:pt x="40069" y="26071"/>
                    </a:lnTo>
                    <a:lnTo>
                      <a:pt x="39964" y="26218"/>
                    </a:lnTo>
                    <a:lnTo>
                      <a:pt x="39922" y="26218"/>
                    </a:lnTo>
                    <a:lnTo>
                      <a:pt x="39922" y="26176"/>
                    </a:lnTo>
                    <a:lnTo>
                      <a:pt x="39964" y="26092"/>
                    </a:lnTo>
                    <a:lnTo>
                      <a:pt x="39964" y="25925"/>
                    </a:lnTo>
                    <a:lnTo>
                      <a:pt x="39880" y="25904"/>
                    </a:lnTo>
                    <a:lnTo>
                      <a:pt x="39860" y="25883"/>
                    </a:lnTo>
                    <a:lnTo>
                      <a:pt x="39755" y="25967"/>
                    </a:lnTo>
                    <a:lnTo>
                      <a:pt x="39734" y="25904"/>
                    </a:lnTo>
                    <a:lnTo>
                      <a:pt x="39755" y="25820"/>
                    </a:lnTo>
                    <a:lnTo>
                      <a:pt x="39734" y="25799"/>
                    </a:lnTo>
                    <a:lnTo>
                      <a:pt x="39650" y="25799"/>
                    </a:lnTo>
                    <a:lnTo>
                      <a:pt x="39713" y="25757"/>
                    </a:lnTo>
                    <a:lnTo>
                      <a:pt x="39650" y="25695"/>
                    </a:lnTo>
                    <a:lnTo>
                      <a:pt x="39650" y="25611"/>
                    </a:lnTo>
                    <a:lnTo>
                      <a:pt x="39608" y="25611"/>
                    </a:lnTo>
                    <a:lnTo>
                      <a:pt x="39441" y="25653"/>
                    </a:lnTo>
                    <a:lnTo>
                      <a:pt x="39441" y="25695"/>
                    </a:lnTo>
                    <a:lnTo>
                      <a:pt x="39357" y="25716"/>
                    </a:lnTo>
                    <a:lnTo>
                      <a:pt x="39148" y="25674"/>
                    </a:lnTo>
                    <a:lnTo>
                      <a:pt x="39316" y="25674"/>
                    </a:lnTo>
                    <a:lnTo>
                      <a:pt x="39357" y="25590"/>
                    </a:lnTo>
                    <a:lnTo>
                      <a:pt x="39504" y="25569"/>
                    </a:lnTo>
                    <a:lnTo>
                      <a:pt x="39525" y="25506"/>
                    </a:lnTo>
                    <a:lnTo>
                      <a:pt x="39462" y="25444"/>
                    </a:lnTo>
                    <a:lnTo>
                      <a:pt x="39357" y="25339"/>
                    </a:lnTo>
                    <a:lnTo>
                      <a:pt x="39357" y="25234"/>
                    </a:lnTo>
                    <a:lnTo>
                      <a:pt x="39211" y="25151"/>
                    </a:lnTo>
                    <a:lnTo>
                      <a:pt x="39357" y="25151"/>
                    </a:lnTo>
                    <a:lnTo>
                      <a:pt x="39525" y="25234"/>
                    </a:lnTo>
                    <a:lnTo>
                      <a:pt x="39650" y="25234"/>
                    </a:lnTo>
                    <a:lnTo>
                      <a:pt x="39650" y="25151"/>
                    </a:lnTo>
                    <a:lnTo>
                      <a:pt x="39546" y="25088"/>
                    </a:lnTo>
                    <a:lnTo>
                      <a:pt x="39567" y="25046"/>
                    </a:lnTo>
                    <a:lnTo>
                      <a:pt x="39650" y="25067"/>
                    </a:lnTo>
                    <a:lnTo>
                      <a:pt x="39776" y="24962"/>
                    </a:lnTo>
                    <a:lnTo>
                      <a:pt x="39860" y="24920"/>
                    </a:lnTo>
                    <a:lnTo>
                      <a:pt x="39880" y="24816"/>
                    </a:lnTo>
                    <a:lnTo>
                      <a:pt x="39776" y="24711"/>
                    </a:lnTo>
                    <a:lnTo>
                      <a:pt x="39713" y="24732"/>
                    </a:lnTo>
                    <a:lnTo>
                      <a:pt x="39608" y="24711"/>
                    </a:lnTo>
                    <a:lnTo>
                      <a:pt x="39671" y="24648"/>
                    </a:lnTo>
                    <a:lnTo>
                      <a:pt x="39713" y="24565"/>
                    </a:lnTo>
                    <a:lnTo>
                      <a:pt x="39650" y="24523"/>
                    </a:lnTo>
                    <a:lnTo>
                      <a:pt x="39525" y="24523"/>
                    </a:lnTo>
                    <a:lnTo>
                      <a:pt x="39462" y="24502"/>
                    </a:lnTo>
                    <a:lnTo>
                      <a:pt x="39399" y="24523"/>
                    </a:lnTo>
                    <a:lnTo>
                      <a:pt x="39316" y="24439"/>
                    </a:lnTo>
                    <a:lnTo>
                      <a:pt x="39420" y="24439"/>
                    </a:lnTo>
                    <a:lnTo>
                      <a:pt x="39462" y="24397"/>
                    </a:lnTo>
                    <a:lnTo>
                      <a:pt x="39546" y="24418"/>
                    </a:lnTo>
                    <a:lnTo>
                      <a:pt x="39650" y="24314"/>
                    </a:lnTo>
                    <a:lnTo>
                      <a:pt x="39608" y="24125"/>
                    </a:lnTo>
                    <a:lnTo>
                      <a:pt x="39504" y="24021"/>
                    </a:lnTo>
                    <a:lnTo>
                      <a:pt x="39441" y="24104"/>
                    </a:lnTo>
                    <a:lnTo>
                      <a:pt x="39336" y="24084"/>
                    </a:lnTo>
                    <a:lnTo>
                      <a:pt x="39253" y="24146"/>
                    </a:lnTo>
                    <a:lnTo>
                      <a:pt x="39295" y="24042"/>
                    </a:lnTo>
                    <a:lnTo>
                      <a:pt x="39420" y="23979"/>
                    </a:lnTo>
                    <a:lnTo>
                      <a:pt x="39504" y="23979"/>
                    </a:lnTo>
                    <a:lnTo>
                      <a:pt x="39504" y="23874"/>
                    </a:lnTo>
                    <a:lnTo>
                      <a:pt x="39399" y="23832"/>
                    </a:lnTo>
                    <a:lnTo>
                      <a:pt x="39316" y="23874"/>
                    </a:lnTo>
                    <a:lnTo>
                      <a:pt x="39190" y="23874"/>
                    </a:lnTo>
                    <a:lnTo>
                      <a:pt x="39002" y="23937"/>
                    </a:lnTo>
                    <a:lnTo>
                      <a:pt x="39002" y="23937"/>
                    </a:lnTo>
                    <a:lnTo>
                      <a:pt x="39148" y="23728"/>
                    </a:lnTo>
                    <a:lnTo>
                      <a:pt x="39253" y="23728"/>
                    </a:lnTo>
                    <a:lnTo>
                      <a:pt x="39357" y="23686"/>
                    </a:lnTo>
                    <a:lnTo>
                      <a:pt x="39357" y="23623"/>
                    </a:lnTo>
                    <a:lnTo>
                      <a:pt x="39441" y="23560"/>
                    </a:lnTo>
                    <a:lnTo>
                      <a:pt x="39420" y="23519"/>
                    </a:lnTo>
                    <a:lnTo>
                      <a:pt x="39295" y="23581"/>
                    </a:lnTo>
                    <a:lnTo>
                      <a:pt x="39106" y="23581"/>
                    </a:lnTo>
                    <a:lnTo>
                      <a:pt x="38939" y="23665"/>
                    </a:lnTo>
                    <a:lnTo>
                      <a:pt x="38939" y="23665"/>
                    </a:lnTo>
                    <a:lnTo>
                      <a:pt x="39002" y="23581"/>
                    </a:lnTo>
                    <a:lnTo>
                      <a:pt x="38981" y="23498"/>
                    </a:lnTo>
                    <a:lnTo>
                      <a:pt x="39023" y="23414"/>
                    </a:lnTo>
                    <a:lnTo>
                      <a:pt x="39106" y="23477"/>
                    </a:lnTo>
                    <a:lnTo>
                      <a:pt x="39295" y="23477"/>
                    </a:lnTo>
                    <a:lnTo>
                      <a:pt x="39399" y="23351"/>
                    </a:lnTo>
                    <a:lnTo>
                      <a:pt x="39399" y="23205"/>
                    </a:lnTo>
                    <a:lnTo>
                      <a:pt x="39295" y="23268"/>
                    </a:lnTo>
                    <a:lnTo>
                      <a:pt x="39211" y="23247"/>
                    </a:lnTo>
                    <a:lnTo>
                      <a:pt x="39316" y="23142"/>
                    </a:lnTo>
                    <a:lnTo>
                      <a:pt x="39336" y="23037"/>
                    </a:lnTo>
                    <a:lnTo>
                      <a:pt x="39253" y="22996"/>
                    </a:lnTo>
                    <a:lnTo>
                      <a:pt x="39002" y="23079"/>
                    </a:lnTo>
                    <a:lnTo>
                      <a:pt x="38918" y="23037"/>
                    </a:lnTo>
                    <a:lnTo>
                      <a:pt x="38981" y="22954"/>
                    </a:lnTo>
                    <a:lnTo>
                      <a:pt x="39106" y="22975"/>
                    </a:lnTo>
                    <a:lnTo>
                      <a:pt x="39211" y="22954"/>
                    </a:lnTo>
                    <a:lnTo>
                      <a:pt x="39295" y="22828"/>
                    </a:lnTo>
                    <a:lnTo>
                      <a:pt x="39211" y="22765"/>
                    </a:lnTo>
                    <a:lnTo>
                      <a:pt x="39211" y="22682"/>
                    </a:lnTo>
                    <a:lnTo>
                      <a:pt x="39127" y="22765"/>
                    </a:lnTo>
                    <a:lnTo>
                      <a:pt x="39085" y="22765"/>
                    </a:lnTo>
                    <a:lnTo>
                      <a:pt x="39044" y="22682"/>
                    </a:lnTo>
                    <a:lnTo>
                      <a:pt x="38981" y="22619"/>
                    </a:lnTo>
                    <a:lnTo>
                      <a:pt x="39044" y="22577"/>
                    </a:lnTo>
                    <a:lnTo>
                      <a:pt x="39106" y="22640"/>
                    </a:lnTo>
                    <a:lnTo>
                      <a:pt x="39148" y="22577"/>
                    </a:lnTo>
                    <a:lnTo>
                      <a:pt x="39148" y="22452"/>
                    </a:lnTo>
                    <a:lnTo>
                      <a:pt x="39044" y="22347"/>
                    </a:lnTo>
                    <a:lnTo>
                      <a:pt x="39023" y="22242"/>
                    </a:lnTo>
                    <a:lnTo>
                      <a:pt x="39106" y="22200"/>
                    </a:lnTo>
                    <a:lnTo>
                      <a:pt x="39106" y="22096"/>
                    </a:lnTo>
                    <a:lnTo>
                      <a:pt x="39023" y="22096"/>
                    </a:lnTo>
                    <a:lnTo>
                      <a:pt x="39044" y="22033"/>
                    </a:lnTo>
                    <a:lnTo>
                      <a:pt x="39085" y="21928"/>
                    </a:lnTo>
                    <a:lnTo>
                      <a:pt x="39002" y="21928"/>
                    </a:lnTo>
                    <a:lnTo>
                      <a:pt x="38918" y="21907"/>
                    </a:lnTo>
                    <a:lnTo>
                      <a:pt x="38918" y="21887"/>
                    </a:lnTo>
                    <a:lnTo>
                      <a:pt x="38981" y="21887"/>
                    </a:lnTo>
                    <a:lnTo>
                      <a:pt x="39044" y="21803"/>
                    </a:lnTo>
                    <a:lnTo>
                      <a:pt x="38981" y="21740"/>
                    </a:lnTo>
                    <a:lnTo>
                      <a:pt x="38981" y="21677"/>
                    </a:lnTo>
                    <a:lnTo>
                      <a:pt x="39044" y="21615"/>
                    </a:lnTo>
                    <a:lnTo>
                      <a:pt x="39023" y="21573"/>
                    </a:lnTo>
                    <a:lnTo>
                      <a:pt x="38918" y="21615"/>
                    </a:lnTo>
                    <a:lnTo>
                      <a:pt x="38918" y="21615"/>
                    </a:lnTo>
                    <a:lnTo>
                      <a:pt x="39023" y="21531"/>
                    </a:lnTo>
                    <a:lnTo>
                      <a:pt x="38981" y="21489"/>
                    </a:lnTo>
                    <a:lnTo>
                      <a:pt x="38876" y="21510"/>
                    </a:lnTo>
                    <a:lnTo>
                      <a:pt x="38772" y="21635"/>
                    </a:lnTo>
                    <a:lnTo>
                      <a:pt x="38792" y="21719"/>
                    </a:lnTo>
                    <a:lnTo>
                      <a:pt x="38730" y="21824"/>
                    </a:lnTo>
                    <a:lnTo>
                      <a:pt x="38604" y="21949"/>
                    </a:lnTo>
                    <a:lnTo>
                      <a:pt x="38604" y="22033"/>
                    </a:lnTo>
                    <a:lnTo>
                      <a:pt x="38520" y="22096"/>
                    </a:lnTo>
                    <a:lnTo>
                      <a:pt x="38520" y="22200"/>
                    </a:lnTo>
                    <a:lnTo>
                      <a:pt x="38458" y="22117"/>
                    </a:lnTo>
                    <a:lnTo>
                      <a:pt x="38395" y="22138"/>
                    </a:lnTo>
                    <a:lnTo>
                      <a:pt x="38311" y="22326"/>
                    </a:lnTo>
                    <a:lnTo>
                      <a:pt x="38311" y="22410"/>
                    </a:lnTo>
                    <a:lnTo>
                      <a:pt x="38416" y="22410"/>
                    </a:lnTo>
                    <a:lnTo>
                      <a:pt x="38479" y="22472"/>
                    </a:lnTo>
                    <a:lnTo>
                      <a:pt x="38479" y="22556"/>
                    </a:lnTo>
                    <a:lnTo>
                      <a:pt x="38374" y="22452"/>
                    </a:lnTo>
                    <a:lnTo>
                      <a:pt x="38311" y="22452"/>
                    </a:lnTo>
                    <a:lnTo>
                      <a:pt x="38290" y="22535"/>
                    </a:lnTo>
                    <a:lnTo>
                      <a:pt x="38207" y="22640"/>
                    </a:lnTo>
                    <a:lnTo>
                      <a:pt x="38144" y="22682"/>
                    </a:lnTo>
                    <a:lnTo>
                      <a:pt x="38102" y="22849"/>
                    </a:lnTo>
                    <a:lnTo>
                      <a:pt x="37997" y="22870"/>
                    </a:lnTo>
                    <a:lnTo>
                      <a:pt x="37935" y="22975"/>
                    </a:lnTo>
                    <a:lnTo>
                      <a:pt x="37935" y="23037"/>
                    </a:lnTo>
                    <a:lnTo>
                      <a:pt x="37872" y="23037"/>
                    </a:lnTo>
                    <a:lnTo>
                      <a:pt x="37872" y="23205"/>
                    </a:lnTo>
                    <a:lnTo>
                      <a:pt x="37788" y="23393"/>
                    </a:lnTo>
                    <a:lnTo>
                      <a:pt x="37788" y="23393"/>
                    </a:lnTo>
                    <a:lnTo>
                      <a:pt x="37830" y="23268"/>
                    </a:lnTo>
                    <a:lnTo>
                      <a:pt x="37788" y="23100"/>
                    </a:lnTo>
                    <a:lnTo>
                      <a:pt x="37725" y="23037"/>
                    </a:lnTo>
                    <a:lnTo>
                      <a:pt x="37558" y="23142"/>
                    </a:lnTo>
                    <a:lnTo>
                      <a:pt x="37474" y="23247"/>
                    </a:lnTo>
                    <a:lnTo>
                      <a:pt x="37453" y="23351"/>
                    </a:lnTo>
                    <a:lnTo>
                      <a:pt x="37349" y="23372"/>
                    </a:lnTo>
                    <a:lnTo>
                      <a:pt x="37307" y="23414"/>
                    </a:lnTo>
                    <a:lnTo>
                      <a:pt x="37265" y="23372"/>
                    </a:lnTo>
                    <a:lnTo>
                      <a:pt x="37202" y="23372"/>
                    </a:lnTo>
                    <a:lnTo>
                      <a:pt x="37098" y="23456"/>
                    </a:lnTo>
                    <a:lnTo>
                      <a:pt x="36993" y="23456"/>
                    </a:lnTo>
                    <a:lnTo>
                      <a:pt x="36847" y="23560"/>
                    </a:lnTo>
                    <a:lnTo>
                      <a:pt x="36826" y="23686"/>
                    </a:lnTo>
                    <a:lnTo>
                      <a:pt x="36700" y="23832"/>
                    </a:lnTo>
                    <a:lnTo>
                      <a:pt x="36742" y="23728"/>
                    </a:lnTo>
                    <a:lnTo>
                      <a:pt x="36742" y="23623"/>
                    </a:lnTo>
                    <a:lnTo>
                      <a:pt x="36784" y="23581"/>
                    </a:lnTo>
                    <a:lnTo>
                      <a:pt x="36784" y="23351"/>
                    </a:lnTo>
                    <a:lnTo>
                      <a:pt x="36805" y="23247"/>
                    </a:lnTo>
                    <a:lnTo>
                      <a:pt x="36784" y="23247"/>
                    </a:lnTo>
                    <a:lnTo>
                      <a:pt x="36365" y="23456"/>
                    </a:lnTo>
                    <a:lnTo>
                      <a:pt x="36198" y="23770"/>
                    </a:lnTo>
                    <a:lnTo>
                      <a:pt x="36072" y="23812"/>
                    </a:lnTo>
                    <a:lnTo>
                      <a:pt x="36156" y="23707"/>
                    </a:lnTo>
                    <a:lnTo>
                      <a:pt x="36177" y="23581"/>
                    </a:lnTo>
                    <a:lnTo>
                      <a:pt x="36303" y="23393"/>
                    </a:lnTo>
                    <a:lnTo>
                      <a:pt x="36303" y="23268"/>
                    </a:lnTo>
                    <a:lnTo>
                      <a:pt x="36323" y="23142"/>
                    </a:lnTo>
                    <a:lnTo>
                      <a:pt x="36282" y="23037"/>
                    </a:lnTo>
                    <a:lnTo>
                      <a:pt x="36177" y="22933"/>
                    </a:lnTo>
                    <a:lnTo>
                      <a:pt x="36072" y="22933"/>
                    </a:lnTo>
                    <a:lnTo>
                      <a:pt x="36093" y="23058"/>
                    </a:lnTo>
                    <a:lnTo>
                      <a:pt x="36072" y="23058"/>
                    </a:lnTo>
                    <a:lnTo>
                      <a:pt x="35968" y="22975"/>
                    </a:lnTo>
                    <a:lnTo>
                      <a:pt x="35842" y="22765"/>
                    </a:lnTo>
                    <a:lnTo>
                      <a:pt x="36051" y="22870"/>
                    </a:lnTo>
                    <a:lnTo>
                      <a:pt x="36093" y="22849"/>
                    </a:lnTo>
                    <a:lnTo>
                      <a:pt x="35989" y="22807"/>
                    </a:lnTo>
                    <a:lnTo>
                      <a:pt x="35863" y="22598"/>
                    </a:lnTo>
                    <a:lnTo>
                      <a:pt x="35842" y="22577"/>
                    </a:lnTo>
                    <a:lnTo>
                      <a:pt x="35968" y="22431"/>
                    </a:lnTo>
                    <a:lnTo>
                      <a:pt x="35989" y="22347"/>
                    </a:lnTo>
                    <a:lnTo>
                      <a:pt x="36093" y="22179"/>
                    </a:lnTo>
                    <a:lnTo>
                      <a:pt x="36093" y="21970"/>
                    </a:lnTo>
                    <a:lnTo>
                      <a:pt x="35947" y="21845"/>
                    </a:lnTo>
                    <a:lnTo>
                      <a:pt x="35738" y="21803"/>
                    </a:lnTo>
                    <a:lnTo>
                      <a:pt x="35466" y="21656"/>
                    </a:lnTo>
                    <a:lnTo>
                      <a:pt x="35466" y="21656"/>
                    </a:lnTo>
                    <a:lnTo>
                      <a:pt x="35759" y="21761"/>
                    </a:lnTo>
                    <a:lnTo>
                      <a:pt x="36010" y="21803"/>
                    </a:lnTo>
                    <a:lnTo>
                      <a:pt x="36051" y="21615"/>
                    </a:lnTo>
                    <a:lnTo>
                      <a:pt x="36093" y="21531"/>
                    </a:lnTo>
                    <a:lnTo>
                      <a:pt x="36114" y="21698"/>
                    </a:lnTo>
                    <a:lnTo>
                      <a:pt x="36177" y="21594"/>
                    </a:lnTo>
                    <a:lnTo>
                      <a:pt x="36093" y="21363"/>
                    </a:lnTo>
                    <a:lnTo>
                      <a:pt x="36198" y="21196"/>
                    </a:lnTo>
                    <a:lnTo>
                      <a:pt x="36365" y="21175"/>
                    </a:lnTo>
                    <a:lnTo>
                      <a:pt x="36386" y="20987"/>
                    </a:lnTo>
                    <a:lnTo>
                      <a:pt x="36386" y="20778"/>
                    </a:lnTo>
                    <a:lnTo>
                      <a:pt x="36303" y="20778"/>
                    </a:lnTo>
                    <a:lnTo>
                      <a:pt x="36282" y="20966"/>
                    </a:lnTo>
                    <a:lnTo>
                      <a:pt x="36156" y="21071"/>
                    </a:lnTo>
                    <a:lnTo>
                      <a:pt x="36093" y="20987"/>
                    </a:lnTo>
                    <a:lnTo>
                      <a:pt x="36114" y="20778"/>
                    </a:lnTo>
                    <a:lnTo>
                      <a:pt x="35968" y="20715"/>
                    </a:lnTo>
                    <a:lnTo>
                      <a:pt x="35842" y="20778"/>
                    </a:lnTo>
                    <a:lnTo>
                      <a:pt x="35779" y="20715"/>
                    </a:lnTo>
                    <a:lnTo>
                      <a:pt x="35696" y="20757"/>
                    </a:lnTo>
                    <a:lnTo>
                      <a:pt x="35528" y="20589"/>
                    </a:lnTo>
                    <a:lnTo>
                      <a:pt x="35424" y="20652"/>
                    </a:lnTo>
                    <a:lnTo>
                      <a:pt x="35424" y="20547"/>
                    </a:lnTo>
                    <a:lnTo>
                      <a:pt x="35319" y="20652"/>
                    </a:lnTo>
                    <a:lnTo>
                      <a:pt x="35319" y="20547"/>
                    </a:lnTo>
                    <a:lnTo>
                      <a:pt x="35173" y="20401"/>
                    </a:lnTo>
                    <a:lnTo>
                      <a:pt x="35277" y="20401"/>
                    </a:lnTo>
                    <a:lnTo>
                      <a:pt x="35340" y="20296"/>
                    </a:lnTo>
                    <a:lnTo>
                      <a:pt x="35445" y="20380"/>
                    </a:lnTo>
                    <a:lnTo>
                      <a:pt x="35466" y="20296"/>
                    </a:lnTo>
                    <a:lnTo>
                      <a:pt x="35361" y="20171"/>
                    </a:lnTo>
                    <a:lnTo>
                      <a:pt x="35277" y="20255"/>
                    </a:lnTo>
                    <a:lnTo>
                      <a:pt x="35173" y="20171"/>
                    </a:lnTo>
                    <a:lnTo>
                      <a:pt x="35277" y="20150"/>
                    </a:lnTo>
                    <a:lnTo>
                      <a:pt x="35235" y="20024"/>
                    </a:lnTo>
                    <a:lnTo>
                      <a:pt x="35110" y="19920"/>
                    </a:lnTo>
                    <a:lnTo>
                      <a:pt x="35026" y="19962"/>
                    </a:lnTo>
                    <a:lnTo>
                      <a:pt x="35026" y="19878"/>
                    </a:lnTo>
                    <a:lnTo>
                      <a:pt x="35110" y="19773"/>
                    </a:lnTo>
                    <a:lnTo>
                      <a:pt x="35110" y="19606"/>
                    </a:lnTo>
                    <a:lnTo>
                      <a:pt x="35005" y="19606"/>
                    </a:lnTo>
                    <a:lnTo>
                      <a:pt x="34859" y="19501"/>
                    </a:lnTo>
                    <a:lnTo>
                      <a:pt x="34859" y="19397"/>
                    </a:lnTo>
                    <a:lnTo>
                      <a:pt x="34650" y="19229"/>
                    </a:lnTo>
                    <a:lnTo>
                      <a:pt x="34503" y="19313"/>
                    </a:lnTo>
                    <a:lnTo>
                      <a:pt x="34398" y="19313"/>
                    </a:lnTo>
                    <a:lnTo>
                      <a:pt x="34336" y="19397"/>
                    </a:lnTo>
                    <a:lnTo>
                      <a:pt x="34210" y="19334"/>
                    </a:lnTo>
                    <a:lnTo>
                      <a:pt x="34210" y="19480"/>
                    </a:lnTo>
                    <a:lnTo>
                      <a:pt x="34126" y="19376"/>
                    </a:lnTo>
                    <a:lnTo>
                      <a:pt x="34043" y="19376"/>
                    </a:lnTo>
                    <a:lnTo>
                      <a:pt x="34001" y="19292"/>
                    </a:lnTo>
                    <a:lnTo>
                      <a:pt x="33896" y="19292"/>
                    </a:lnTo>
                    <a:lnTo>
                      <a:pt x="33729" y="19397"/>
                    </a:lnTo>
                    <a:lnTo>
                      <a:pt x="33562" y="19397"/>
                    </a:lnTo>
                    <a:lnTo>
                      <a:pt x="33708" y="19334"/>
                    </a:lnTo>
                    <a:lnTo>
                      <a:pt x="33729" y="19229"/>
                    </a:lnTo>
                    <a:lnTo>
                      <a:pt x="33603" y="19229"/>
                    </a:lnTo>
                    <a:lnTo>
                      <a:pt x="33352" y="19104"/>
                    </a:lnTo>
                    <a:lnTo>
                      <a:pt x="33164" y="18999"/>
                    </a:lnTo>
                    <a:lnTo>
                      <a:pt x="32976" y="18999"/>
                    </a:lnTo>
                    <a:lnTo>
                      <a:pt x="32913" y="18957"/>
                    </a:lnTo>
                    <a:lnTo>
                      <a:pt x="32829" y="18978"/>
                    </a:lnTo>
                    <a:lnTo>
                      <a:pt x="32746" y="18978"/>
                    </a:lnTo>
                    <a:lnTo>
                      <a:pt x="32662" y="19062"/>
                    </a:lnTo>
                    <a:lnTo>
                      <a:pt x="32662" y="19125"/>
                    </a:lnTo>
                    <a:lnTo>
                      <a:pt x="32578" y="19125"/>
                    </a:lnTo>
                    <a:lnTo>
                      <a:pt x="32536" y="19104"/>
                    </a:lnTo>
                    <a:lnTo>
                      <a:pt x="32453" y="19166"/>
                    </a:lnTo>
                    <a:lnTo>
                      <a:pt x="32453" y="19313"/>
                    </a:lnTo>
                    <a:lnTo>
                      <a:pt x="32369" y="19480"/>
                    </a:lnTo>
                    <a:lnTo>
                      <a:pt x="32369" y="19690"/>
                    </a:lnTo>
                    <a:lnTo>
                      <a:pt x="32453" y="19794"/>
                    </a:lnTo>
                    <a:lnTo>
                      <a:pt x="32515" y="19794"/>
                    </a:lnTo>
                    <a:lnTo>
                      <a:pt x="32515" y="19836"/>
                    </a:lnTo>
                    <a:lnTo>
                      <a:pt x="32557" y="19857"/>
                    </a:lnTo>
                    <a:lnTo>
                      <a:pt x="32557" y="20003"/>
                    </a:lnTo>
                    <a:lnTo>
                      <a:pt x="32515" y="20045"/>
                    </a:lnTo>
                    <a:lnTo>
                      <a:pt x="32432" y="20045"/>
                    </a:lnTo>
                    <a:lnTo>
                      <a:pt x="32411" y="20171"/>
                    </a:lnTo>
                    <a:lnTo>
                      <a:pt x="32243" y="20380"/>
                    </a:lnTo>
                    <a:lnTo>
                      <a:pt x="32013" y="20568"/>
                    </a:lnTo>
                    <a:lnTo>
                      <a:pt x="32013" y="20652"/>
                    </a:lnTo>
                    <a:lnTo>
                      <a:pt x="32055" y="20673"/>
                    </a:lnTo>
                    <a:lnTo>
                      <a:pt x="32243" y="20652"/>
                    </a:lnTo>
                    <a:lnTo>
                      <a:pt x="32327" y="20652"/>
                    </a:lnTo>
                    <a:lnTo>
                      <a:pt x="32243" y="20694"/>
                    </a:lnTo>
                    <a:lnTo>
                      <a:pt x="32202" y="20861"/>
                    </a:lnTo>
                    <a:lnTo>
                      <a:pt x="32202" y="20903"/>
                    </a:lnTo>
                    <a:lnTo>
                      <a:pt x="32327" y="20945"/>
                    </a:lnTo>
                    <a:lnTo>
                      <a:pt x="32222" y="20966"/>
                    </a:lnTo>
                    <a:lnTo>
                      <a:pt x="32139" y="21050"/>
                    </a:lnTo>
                    <a:lnTo>
                      <a:pt x="32160" y="21112"/>
                    </a:lnTo>
                    <a:lnTo>
                      <a:pt x="32222" y="21175"/>
                    </a:lnTo>
                    <a:lnTo>
                      <a:pt x="32118" y="21301"/>
                    </a:lnTo>
                    <a:lnTo>
                      <a:pt x="32118" y="21363"/>
                    </a:lnTo>
                    <a:lnTo>
                      <a:pt x="32264" y="21363"/>
                    </a:lnTo>
                    <a:lnTo>
                      <a:pt x="32306" y="21426"/>
                    </a:lnTo>
                    <a:lnTo>
                      <a:pt x="32160" y="21635"/>
                    </a:lnTo>
                    <a:lnTo>
                      <a:pt x="32034" y="21698"/>
                    </a:lnTo>
                    <a:lnTo>
                      <a:pt x="32034" y="21824"/>
                    </a:lnTo>
                    <a:lnTo>
                      <a:pt x="32097" y="21887"/>
                    </a:lnTo>
                    <a:lnTo>
                      <a:pt x="32013" y="21845"/>
                    </a:lnTo>
                    <a:lnTo>
                      <a:pt x="31930" y="21719"/>
                    </a:lnTo>
                    <a:lnTo>
                      <a:pt x="31888" y="21719"/>
                    </a:lnTo>
                    <a:lnTo>
                      <a:pt x="31741" y="21887"/>
                    </a:lnTo>
                    <a:lnTo>
                      <a:pt x="31741" y="21928"/>
                    </a:lnTo>
                    <a:lnTo>
                      <a:pt x="31804" y="21949"/>
                    </a:lnTo>
                    <a:lnTo>
                      <a:pt x="31804" y="22033"/>
                    </a:lnTo>
                    <a:lnTo>
                      <a:pt x="31720" y="22117"/>
                    </a:lnTo>
                    <a:lnTo>
                      <a:pt x="31616" y="22117"/>
                    </a:lnTo>
                    <a:lnTo>
                      <a:pt x="31302" y="22431"/>
                    </a:lnTo>
                    <a:lnTo>
                      <a:pt x="31197" y="22472"/>
                    </a:lnTo>
                    <a:lnTo>
                      <a:pt x="31113" y="22724"/>
                    </a:lnTo>
                    <a:lnTo>
                      <a:pt x="31155" y="22786"/>
                    </a:lnTo>
                    <a:lnTo>
                      <a:pt x="31260" y="22828"/>
                    </a:lnTo>
                    <a:lnTo>
                      <a:pt x="31281" y="22954"/>
                    </a:lnTo>
                    <a:lnTo>
                      <a:pt x="31406" y="23037"/>
                    </a:lnTo>
                    <a:lnTo>
                      <a:pt x="31595" y="23288"/>
                    </a:lnTo>
                    <a:lnTo>
                      <a:pt x="31616" y="23602"/>
                    </a:lnTo>
                    <a:lnTo>
                      <a:pt x="31595" y="23937"/>
                    </a:lnTo>
                    <a:lnTo>
                      <a:pt x="31678" y="24125"/>
                    </a:lnTo>
                    <a:lnTo>
                      <a:pt x="31637" y="24251"/>
                    </a:lnTo>
                    <a:lnTo>
                      <a:pt x="31637" y="24460"/>
                    </a:lnTo>
                    <a:lnTo>
                      <a:pt x="31595" y="24523"/>
                    </a:lnTo>
                    <a:lnTo>
                      <a:pt x="31490" y="24816"/>
                    </a:lnTo>
                    <a:lnTo>
                      <a:pt x="31427" y="24962"/>
                    </a:lnTo>
                    <a:lnTo>
                      <a:pt x="31490" y="24962"/>
                    </a:lnTo>
                    <a:lnTo>
                      <a:pt x="31511" y="24858"/>
                    </a:lnTo>
                    <a:lnTo>
                      <a:pt x="31595" y="24816"/>
                    </a:lnTo>
                    <a:lnTo>
                      <a:pt x="31595" y="24962"/>
                    </a:lnTo>
                    <a:lnTo>
                      <a:pt x="31699" y="25088"/>
                    </a:lnTo>
                    <a:lnTo>
                      <a:pt x="31616" y="25192"/>
                    </a:lnTo>
                    <a:lnTo>
                      <a:pt x="31511" y="25192"/>
                    </a:lnTo>
                    <a:lnTo>
                      <a:pt x="31469" y="25151"/>
                    </a:lnTo>
                    <a:lnTo>
                      <a:pt x="31385" y="25151"/>
                    </a:lnTo>
                    <a:lnTo>
                      <a:pt x="31218" y="25402"/>
                    </a:lnTo>
                    <a:lnTo>
                      <a:pt x="31093" y="25465"/>
                    </a:lnTo>
                    <a:lnTo>
                      <a:pt x="31072" y="25569"/>
                    </a:lnTo>
                    <a:lnTo>
                      <a:pt x="30800" y="25674"/>
                    </a:lnTo>
                    <a:lnTo>
                      <a:pt x="30737" y="25757"/>
                    </a:lnTo>
                    <a:lnTo>
                      <a:pt x="30737" y="25799"/>
                    </a:lnTo>
                    <a:lnTo>
                      <a:pt x="30360" y="25925"/>
                    </a:lnTo>
                    <a:lnTo>
                      <a:pt x="30130" y="26029"/>
                    </a:lnTo>
                    <a:lnTo>
                      <a:pt x="30067" y="26092"/>
                    </a:lnTo>
                    <a:lnTo>
                      <a:pt x="29942" y="26092"/>
                    </a:lnTo>
                    <a:lnTo>
                      <a:pt x="29837" y="26176"/>
                    </a:lnTo>
                    <a:lnTo>
                      <a:pt x="29607" y="26197"/>
                    </a:lnTo>
                    <a:lnTo>
                      <a:pt x="29440" y="26281"/>
                    </a:lnTo>
                    <a:lnTo>
                      <a:pt x="29481" y="26322"/>
                    </a:lnTo>
                    <a:lnTo>
                      <a:pt x="29481" y="26427"/>
                    </a:lnTo>
                    <a:lnTo>
                      <a:pt x="29523" y="26511"/>
                    </a:lnTo>
                    <a:lnTo>
                      <a:pt x="29523" y="26615"/>
                    </a:lnTo>
                    <a:lnTo>
                      <a:pt x="29586" y="26699"/>
                    </a:lnTo>
                    <a:lnTo>
                      <a:pt x="29523" y="26720"/>
                    </a:lnTo>
                    <a:lnTo>
                      <a:pt x="29544" y="26804"/>
                    </a:lnTo>
                    <a:lnTo>
                      <a:pt x="29607" y="26825"/>
                    </a:lnTo>
                    <a:lnTo>
                      <a:pt x="29523" y="26866"/>
                    </a:lnTo>
                    <a:lnTo>
                      <a:pt x="29586" y="26971"/>
                    </a:lnTo>
                    <a:lnTo>
                      <a:pt x="29523" y="27013"/>
                    </a:lnTo>
                    <a:lnTo>
                      <a:pt x="29544" y="27117"/>
                    </a:lnTo>
                    <a:lnTo>
                      <a:pt x="29502" y="27159"/>
                    </a:lnTo>
                    <a:lnTo>
                      <a:pt x="29481" y="27348"/>
                    </a:lnTo>
                    <a:lnTo>
                      <a:pt x="29502" y="27452"/>
                    </a:lnTo>
                    <a:lnTo>
                      <a:pt x="29419" y="27745"/>
                    </a:lnTo>
                    <a:lnTo>
                      <a:pt x="29440" y="27808"/>
                    </a:lnTo>
                    <a:lnTo>
                      <a:pt x="29502" y="27850"/>
                    </a:lnTo>
                    <a:lnTo>
                      <a:pt x="29502" y="27913"/>
                    </a:lnTo>
                    <a:lnTo>
                      <a:pt x="29544" y="27975"/>
                    </a:lnTo>
                    <a:lnTo>
                      <a:pt x="29440" y="28101"/>
                    </a:lnTo>
                    <a:lnTo>
                      <a:pt x="29440" y="28226"/>
                    </a:lnTo>
                    <a:lnTo>
                      <a:pt x="29523" y="28268"/>
                    </a:lnTo>
                    <a:lnTo>
                      <a:pt x="29544" y="28436"/>
                    </a:lnTo>
                    <a:lnTo>
                      <a:pt x="29607" y="28498"/>
                    </a:lnTo>
                    <a:lnTo>
                      <a:pt x="29481" y="28624"/>
                    </a:lnTo>
                    <a:lnTo>
                      <a:pt x="29419" y="28791"/>
                    </a:lnTo>
                    <a:lnTo>
                      <a:pt x="29377" y="28812"/>
                    </a:lnTo>
                    <a:lnTo>
                      <a:pt x="29314" y="28791"/>
                    </a:lnTo>
                    <a:lnTo>
                      <a:pt x="29314" y="28896"/>
                    </a:lnTo>
                    <a:lnTo>
                      <a:pt x="29377" y="28959"/>
                    </a:lnTo>
                    <a:lnTo>
                      <a:pt x="29314" y="29042"/>
                    </a:lnTo>
                    <a:lnTo>
                      <a:pt x="29293" y="29231"/>
                    </a:lnTo>
                    <a:lnTo>
                      <a:pt x="29314" y="29356"/>
                    </a:lnTo>
                    <a:lnTo>
                      <a:pt x="29419" y="29482"/>
                    </a:lnTo>
                    <a:lnTo>
                      <a:pt x="29523" y="29545"/>
                    </a:lnTo>
                    <a:lnTo>
                      <a:pt x="29335" y="29524"/>
                    </a:lnTo>
                    <a:lnTo>
                      <a:pt x="29209" y="29419"/>
                    </a:lnTo>
                    <a:lnTo>
                      <a:pt x="29230" y="29252"/>
                    </a:lnTo>
                    <a:lnTo>
                      <a:pt x="29189" y="29042"/>
                    </a:lnTo>
                    <a:lnTo>
                      <a:pt x="29105" y="29022"/>
                    </a:lnTo>
                    <a:lnTo>
                      <a:pt x="29084" y="28959"/>
                    </a:lnTo>
                    <a:lnTo>
                      <a:pt x="29105" y="28854"/>
                    </a:lnTo>
                    <a:lnTo>
                      <a:pt x="29063" y="28854"/>
                    </a:lnTo>
                    <a:lnTo>
                      <a:pt x="28875" y="29105"/>
                    </a:lnTo>
                    <a:lnTo>
                      <a:pt x="28875" y="29210"/>
                    </a:lnTo>
                    <a:lnTo>
                      <a:pt x="28854" y="29314"/>
                    </a:lnTo>
                    <a:lnTo>
                      <a:pt x="28749" y="29314"/>
                    </a:lnTo>
                    <a:lnTo>
                      <a:pt x="28644" y="29210"/>
                    </a:lnTo>
                    <a:lnTo>
                      <a:pt x="28477" y="29147"/>
                    </a:lnTo>
                    <a:lnTo>
                      <a:pt x="28352" y="29252"/>
                    </a:lnTo>
                    <a:lnTo>
                      <a:pt x="28184" y="29335"/>
                    </a:lnTo>
                    <a:lnTo>
                      <a:pt x="28184" y="29335"/>
                    </a:lnTo>
                    <a:lnTo>
                      <a:pt x="28393" y="29147"/>
                    </a:lnTo>
                    <a:lnTo>
                      <a:pt x="28456" y="29001"/>
                    </a:lnTo>
                    <a:lnTo>
                      <a:pt x="28435" y="28917"/>
                    </a:lnTo>
                    <a:lnTo>
                      <a:pt x="28393" y="28729"/>
                    </a:lnTo>
                    <a:lnTo>
                      <a:pt x="28331" y="28624"/>
                    </a:lnTo>
                    <a:lnTo>
                      <a:pt x="28289" y="28540"/>
                    </a:lnTo>
                    <a:lnTo>
                      <a:pt x="28268" y="28540"/>
                    </a:lnTo>
                    <a:lnTo>
                      <a:pt x="28142" y="28478"/>
                    </a:lnTo>
                    <a:lnTo>
                      <a:pt x="28038" y="28415"/>
                    </a:lnTo>
                    <a:lnTo>
                      <a:pt x="28038" y="28331"/>
                    </a:lnTo>
                    <a:lnTo>
                      <a:pt x="28017" y="28289"/>
                    </a:lnTo>
                    <a:lnTo>
                      <a:pt x="28038" y="28185"/>
                    </a:lnTo>
                    <a:lnTo>
                      <a:pt x="27954" y="28080"/>
                    </a:lnTo>
                    <a:lnTo>
                      <a:pt x="27870" y="28017"/>
                    </a:lnTo>
                    <a:lnTo>
                      <a:pt x="27870" y="27892"/>
                    </a:lnTo>
                    <a:lnTo>
                      <a:pt x="27766" y="27808"/>
                    </a:lnTo>
                    <a:lnTo>
                      <a:pt x="27724" y="27703"/>
                    </a:lnTo>
                    <a:lnTo>
                      <a:pt x="27766" y="27473"/>
                    </a:lnTo>
                    <a:lnTo>
                      <a:pt x="27870" y="27369"/>
                    </a:lnTo>
                    <a:lnTo>
                      <a:pt x="27933" y="27222"/>
                    </a:lnTo>
                    <a:lnTo>
                      <a:pt x="27933" y="27117"/>
                    </a:lnTo>
                    <a:lnTo>
                      <a:pt x="28080" y="26866"/>
                    </a:lnTo>
                    <a:lnTo>
                      <a:pt x="28080" y="26615"/>
                    </a:lnTo>
                    <a:lnTo>
                      <a:pt x="28059" y="26594"/>
                    </a:lnTo>
                    <a:lnTo>
                      <a:pt x="28038" y="26448"/>
                    </a:lnTo>
                    <a:lnTo>
                      <a:pt x="28121" y="26301"/>
                    </a:lnTo>
                    <a:lnTo>
                      <a:pt x="28184" y="26197"/>
                    </a:lnTo>
                    <a:lnTo>
                      <a:pt x="28184" y="26092"/>
                    </a:lnTo>
                    <a:lnTo>
                      <a:pt x="28352" y="25799"/>
                    </a:lnTo>
                    <a:lnTo>
                      <a:pt x="28331" y="25611"/>
                    </a:lnTo>
                    <a:lnTo>
                      <a:pt x="28268" y="25611"/>
                    </a:lnTo>
                    <a:lnTo>
                      <a:pt x="28247" y="25653"/>
                    </a:lnTo>
                    <a:lnTo>
                      <a:pt x="28247" y="25590"/>
                    </a:lnTo>
                    <a:lnTo>
                      <a:pt x="28163" y="25590"/>
                    </a:lnTo>
                    <a:lnTo>
                      <a:pt x="28038" y="25653"/>
                    </a:lnTo>
                    <a:lnTo>
                      <a:pt x="27849" y="25611"/>
                    </a:lnTo>
                    <a:lnTo>
                      <a:pt x="27661" y="25569"/>
                    </a:lnTo>
                    <a:lnTo>
                      <a:pt x="27619" y="25569"/>
                    </a:lnTo>
                    <a:lnTo>
                      <a:pt x="27556" y="25506"/>
                    </a:lnTo>
                    <a:lnTo>
                      <a:pt x="27326" y="25506"/>
                    </a:lnTo>
                    <a:lnTo>
                      <a:pt x="27201" y="25548"/>
                    </a:lnTo>
                    <a:lnTo>
                      <a:pt x="27138" y="25506"/>
                    </a:lnTo>
                    <a:lnTo>
                      <a:pt x="26971" y="25506"/>
                    </a:lnTo>
                    <a:lnTo>
                      <a:pt x="26929" y="25485"/>
                    </a:lnTo>
                    <a:lnTo>
                      <a:pt x="26971" y="25444"/>
                    </a:lnTo>
                    <a:lnTo>
                      <a:pt x="26803" y="25297"/>
                    </a:lnTo>
                    <a:lnTo>
                      <a:pt x="26782" y="25234"/>
                    </a:lnTo>
                    <a:lnTo>
                      <a:pt x="26594" y="25046"/>
                    </a:lnTo>
                    <a:lnTo>
                      <a:pt x="26510" y="25025"/>
                    </a:lnTo>
                    <a:lnTo>
                      <a:pt x="26343" y="24879"/>
                    </a:lnTo>
                    <a:lnTo>
                      <a:pt x="26259" y="24858"/>
                    </a:lnTo>
                    <a:lnTo>
                      <a:pt x="26029" y="24711"/>
                    </a:lnTo>
                    <a:lnTo>
                      <a:pt x="25966" y="24648"/>
                    </a:lnTo>
                    <a:lnTo>
                      <a:pt x="25903" y="24753"/>
                    </a:lnTo>
                    <a:lnTo>
                      <a:pt x="25903" y="24711"/>
                    </a:lnTo>
                    <a:lnTo>
                      <a:pt x="25820" y="24523"/>
                    </a:lnTo>
                    <a:lnTo>
                      <a:pt x="25736" y="24439"/>
                    </a:lnTo>
                    <a:lnTo>
                      <a:pt x="25736" y="24335"/>
                    </a:lnTo>
                    <a:lnTo>
                      <a:pt x="25631" y="24293"/>
                    </a:lnTo>
                    <a:lnTo>
                      <a:pt x="25527" y="24104"/>
                    </a:lnTo>
                    <a:lnTo>
                      <a:pt x="25443" y="24084"/>
                    </a:lnTo>
                    <a:lnTo>
                      <a:pt x="25255" y="23895"/>
                    </a:lnTo>
                    <a:lnTo>
                      <a:pt x="25150" y="23874"/>
                    </a:lnTo>
                    <a:lnTo>
                      <a:pt x="25087" y="23812"/>
                    </a:lnTo>
                    <a:lnTo>
                      <a:pt x="24815" y="23728"/>
                    </a:lnTo>
                    <a:lnTo>
                      <a:pt x="24627" y="23581"/>
                    </a:lnTo>
                    <a:lnTo>
                      <a:pt x="24376" y="23393"/>
                    </a:lnTo>
                    <a:lnTo>
                      <a:pt x="24167" y="23414"/>
                    </a:lnTo>
                    <a:lnTo>
                      <a:pt x="23748" y="23560"/>
                    </a:lnTo>
                    <a:lnTo>
                      <a:pt x="23330" y="23686"/>
                    </a:lnTo>
                    <a:lnTo>
                      <a:pt x="23142" y="23686"/>
                    </a:lnTo>
                    <a:lnTo>
                      <a:pt x="23016" y="23623"/>
                    </a:lnTo>
                    <a:lnTo>
                      <a:pt x="23016" y="23623"/>
                    </a:lnTo>
                    <a:lnTo>
                      <a:pt x="23142" y="23665"/>
                    </a:lnTo>
                    <a:lnTo>
                      <a:pt x="23330" y="23602"/>
                    </a:lnTo>
                    <a:lnTo>
                      <a:pt x="23665" y="23268"/>
                    </a:lnTo>
                    <a:lnTo>
                      <a:pt x="23727" y="23163"/>
                    </a:lnTo>
                    <a:lnTo>
                      <a:pt x="23665" y="22933"/>
                    </a:lnTo>
                    <a:lnTo>
                      <a:pt x="23581" y="22828"/>
                    </a:lnTo>
                    <a:lnTo>
                      <a:pt x="23665" y="22577"/>
                    </a:lnTo>
                    <a:lnTo>
                      <a:pt x="23665" y="22347"/>
                    </a:lnTo>
                    <a:lnTo>
                      <a:pt x="23581" y="22200"/>
                    </a:lnTo>
                    <a:lnTo>
                      <a:pt x="23581" y="22054"/>
                    </a:lnTo>
                    <a:lnTo>
                      <a:pt x="23644" y="21928"/>
                    </a:lnTo>
                    <a:lnTo>
                      <a:pt x="23644" y="21824"/>
                    </a:lnTo>
                    <a:lnTo>
                      <a:pt x="23539" y="21782"/>
                    </a:lnTo>
                    <a:lnTo>
                      <a:pt x="23204" y="21782"/>
                    </a:lnTo>
                    <a:lnTo>
                      <a:pt x="23037" y="22054"/>
                    </a:lnTo>
                    <a:lnTo>
                      <a:pt x="22828" y="22305"/>
                    </a:lnTo>
                    <a:lnTo>
                      <a:pt x="22577" y="22326"/>
                    </a:lnTo>
                    <a:lnTo>
                      <a:pt x="22409" y="22452"/>
                    </a:lnTo>
                    <a:lnTo>
                      <a:pt x="22472" y="22347"/>
                    </a:lnTo>
                    <a:lnTo>
                      <a:pt x="22786" y="22263"/>
                    </a:lnTo>
                    <a:lnTo>
                      <a:pt x="22932" y="22117"/>
                    </a:lnTo>
                    <a:lnTo>
                      <a:pt x="23037" y="21845"/>
                    </a:lnTo>
                    <a:lnTo>
                      <a:pt x="22995" y="21824"/>
                    </a:lnTo>
                    <a:lnTo>
                      <a:pt x="22995" y="21677"/>
                    </a:lnTo>
                    <a:lnTo>
                      <a:pt x="22932" y="21594"/>
                    </a:lnTo>
                    <a:lnTo>
                      <a:pt x="22953" y="21489"/>
                    </a:lnTo>
                    <a:lnTo>
                      <a:pt x="22932" y="21405"/>
                    </a:lnTo>
                    <a:lnTo>
                      <a:pt x="22807" y="21384"/>
                    </a:lnTo>
                    <a:lnTo>
                      <a:pt x="22849" y="21322"/>
                    </a:lnTo>
                    <a:lnTo>
                      <a:pt x="22953" y="21301"/>
                    </a:lnTo>
                    <a:lnTo>
                      <a:pt x="22995" y="21196"/>
                    </a:lnTo>
                    <a:lnTo>
                      <a:pt x="23100" y="21008"/>
                    </a:lnTo>
                    <a:lnTo>
                      <a:pt x="23100" y="20861"/>
                    </a:lnTo>
                    <a:lnTo>
                      <a:pt x="23037" y="20799"/>
                    </a:lnTo>
                    <a:lnTo>
                      <a:pt x="23121" y="20568"/>
                    </a:lnTo>
                    <a:lnTo>
                      <a:pt x="23204" y="20527"/>
                    </a:lnTo>
                    <a:lnTo>
                      <a:pt x="23246" y="20359"/>
                    </a:lnTo>
                    <a:lnTo>
                      <a:pt x="23330" y="20255"/>
                    </a:lnTo>
                    <a:lnTo>
                      <a:pt x="23372" y="20045"/>
                    </a:lnTo>
                    <a:lnTo>
                      <a:pt x="23476" y="19941"/>
                    </a:lnTo>
                    <a:lnTo>
                      <a:pt x="23435" y="19815"/>
                    </a:lnTo>
                    <a:lnTo>
                      <a:pt x="23435" y="19731"/>
                    </a:lnTo>
                    <a:lnTo>
                      <a:pt x="23560" y="19815"/>
                    </a:lnTo>
                    <a:lnTo>
                      <a:pt x="23665" y="19711"/>
                    </a:lnTo>
                    <a:lnTo>
                      <a:pt x="23665" y="19606"/>
                    </a:lnTo>
                    <a:lnTo>
                      <a:pt x="23790" y="19585"/>
                    </a:lnTo>
                    <a:lnTo>
                      <a:pt x="23958" y="19397"/>
                    </a:lnTo>
                    <a:lnTo>
                      <a:pt x="24062" y="19334"/>
                    </a:lnTo>
                    <a:lnTo>
                      <a:pt x="24041" y="19229"/>
                    </a:lnTo>
                    <a:lnTo>
                      <a:pt x="24125" y="19166"/>
                    </a:lnTo>
                    <a:lnTo>
                      <a:pt x="24188" y="19166"/>
                    </a:lnTo>
                    <a:lnTo>
                      <a:pt x="24230" y="19083"/>
                    </a:lnTo>
                    <a:lnTo>
                      <a:pt x="24167" y="18999"/>
                    </a:lnTo>
                    <a:lnTo>
                      <a:pt x="24292" y="18915"/>
                    </a:lnTo>
                    <a:lnTo>
                      <a:pt x="24376" y="18769"/>
                    </a:lnTo>
                    <a:lnTo>
                      <a:pt x="24481" y="18769"/>
                    </a:lnTo>
                    <a:lnTo>
                      <a:pt x="24481" y="18706"/>
                    </a:lnTo>
                    <a:lnTo>
                      <a:pt x="24543" y="18664"/>
                    </a:lnTo>
                    <a:lnTo>
                      <a:pt x="24397" y="18560"/>
                    </a:lnTo>
                    <a:lnTo>
                      <a:pt x="24460" y="18539"/>
                    </a:lnTo>
                    <a:lnTo>
                      <a:pt x="24460" y="18455"/>
                    </a:lnTo>
                    <a:lnTo>
                      <a:pt x="24543" y="18476"/>
                    </a:lnTo>
                    <a:lnTo>
                      <a:pt x="24669" y="18581"/>
                    </a:lnTo>
                    <a:lnTo>
                      <a:pt x="24690" y="18643"/>
                    </a:lnTo>
                    <a:lnTo>
                      <a:pt x="24753" y="18602"/>
                    </a:lnTo>
                    <a:lnTo>
                      <a:pt x="24711" y="18539"/>
                    </a:lnTo>
                    <a:lnTo>
                      <a:pt x="24606" y="18476"/>
                    </a:lnTo>
                    <a:lnTo>
                      <a:pt x="24795" y="18392"/>
                    </a:lnTo>
                    <a:lnTo>
                      <a:pt x="24836" y="18330"/>
                    </a:lnTo>
                    <a:lnTo>
                      <a:pt x="24983" y="18330"/>
                    </a:lnTo>
                    <a:lnTo>
                      <a:pt x="25004" y="18350"/>
                    </a:lnTo>
                    <a:lnTo>
                      <a:pt x="25025" y="18267"/>
                    </a:lnTo>
                    <a:lnTo>
                      <a:pt x="25004" y="18225"/>
                    </a:lnTo>
                    <a:lnTo>
                      <a:pt x="25087" y="18225"/>
                    </a:lnTo>
                    <a:lnTo>
                      <a:pt x="25108" y="18350"/>
                    </a:lnTo>
                    <a:lnTo>
                      <a:pt x="25192" y="18246"/>
                    </a:lnTo>
                    <a:lnTo>
                      <a:pt x="25192" y="18225"/>
                    </a:lnTo>
                    <a:lnTo>
                      <a:pt x="25108" y="18162"/>
                    </a:lnTo>
                    <a:lnTo>
                      <a:pt x="25108" y="18058"/>
                    </a:lnTo>
                    <a:lnTo>
                      <a:pt x="25150" y="18120"/>
                    </a:lnTo>
                    <a:lnTo>
                      <a:pt x="25359" y="18162"/>
                    </a:lnTo>
                    <a:lnTo>
                      <a:pt x="25339" y="18078"/>
                    </a:lnTo>
                    <a:lnTo>
                      <a:pt x="25234" y="18037"/>
                    </a:lnTo>
                    <a:lnTo>
                      <a:pt x="25213" y="17953"/>
                    </a:lnTo>
                    <a:lnTo>
                      <a:pt x="25255" y="17932"/>
                    </a:lnTo>
                    <a:lnTo>
                      <a:pt x="25297" y="17848"/>
                    </a:lnTo>
                    <a:lnTo>
                      <a:pt x="25318" y="18016"/>
                    </a:lnTo>
                    <a:lnTo>
                      <a:pt x="25422" y="17974"/>
                    </a:lnTo>
                    <a:lnTo>
                      <a:pt x="25506" y="18016"/>
                    </a:lnTo>
                    <a:lnTo>
                      <a:pt x="25590" y="17953"/>
                    </a:lnTo>
                    <a:lnTo>
                      <a:pt x="25464" y="17744"/>
                    </a:lnTo>
                    <a:lnTo>
                      <a:pt x="25401" y="17514"/>
                    </a:lnTo>
                    <a:lnTo>
                      <a:pt x="25297" y="17388"/>
                    </a:lnTo>
                    <a:lnTo>
                      <a:pt x="25297" y="17283"/>
                    </a:lnTo>
                    <a:lnTo>
                      <a:pt x="25255" y="17200"/>
                    </a:lnTo>
                    <a:lnTo>
                      <a:pt x="25297" y="17137"/>
                    </a:lnTo>
                    <a:lnTo>
                      <a:pt x="25359" y="17221"/>
                    </a:lnTo>
                    <a:lnTo>
                      <a:pt x="25422" y="17409"/>
                    </a:lnTo>
                    <a:lnTo>
                      <a:pt x="25569" y="17597"/>
                    </a:lnTo>
                    <a:lnTo>
                      <a:pt x="25841" y="17639"/>
                    </a:lnTo>
                    <a:lnTo>
                      <a:pt x="25945" y="17723"/>
                    </a:lnTo>
                    <a:lnTo>
                      <a:pt x="26071" y="17723"/>
                    </a:lnTo>
                    <a:lnTo>
                      <a:pt x="26155" y="17660"/>
                    </a:lnTo>
                    <a:lnTo>
                      <a:pt x="26259" y="17660"/>
                    </a:lnTo>
                    <a:lnTo>
                      <a:pt x="26406" y="17514"/>
                    </a:lnTo>
                    <a:lnTo>
                      <a:pt x="26448" y="17242"/>
                    </a:lnTo>
                    <a:lnTo>
                      <a:pt x="26238" y="16990"/>
                    </a:lnTo>
                    <a:lnTo>
                      <a:pt x="26196" y="16823"/>
                    </a:lnTo>
                    <a:lnTo>
                      <a:pt x="26134" y="16739"/>
                    </a:lnTo>
                    <a:lnTo>
                      <a:pt x="26071" y="16739"/>
                    </a:lnTo>
                    <a:lnTo>
                      <a:pt x="25945" y="16886"/>
                    </a:lnTo>
                    <a:lnTo>
                      <a:pt x="25715" y="16907"/>
                    </a:lnTo>
                    <a:lnTo>
                      <a:pt x="25652" y="16928"/>
                    </a:lnTo>
                    <a:lnTo>
                      <a:pt x="25652" y="16907"/>
                    </a:lnTo>
                    <a:lnTo>
                      <a:pt x="25631" y="16823"/>
                    </a:lnTo>
                    <a:lnTo>
                      <a:pt x="25715" y="16865"/>
                    </a:lnTo>
                    <a:lnTo>
                      <a:pt x="25841" y="16823"/>
                    </a:lnTo>
                    <a:lnTo>
                      <a:pt x="25966" y="16718"/>
                    </a:lnTo>
                    <a:lnTo>
                      <a:pt x="25945" y="16677"/>
                    </a:lnTo>
                    <a:lnTo>
                      <a:pt x="25736" y="16551"/>
                    </a:lnTo>
                    <a:lnTo>
                      <a:pt x="25506" y="16300"/>
                    </a:lnTo>
                    <a:lnTo>
                      <a:pt x="25443" y="16300"/>
                    </a:lnTo>
                    <a:lnTo>
                      <a:pt x="25422" y="16363"/>
                    </a:lnTo>
                    <a:lnTo>
                      <a:pt x="25464" y="16446"/>
                    </a:lnTo>
                    <a:lnTo>
                      <a:pt x="25443" y="16488"/>
                    </a:lnTo>
                    <a:lnTo>
                      <a:pt x="25339" y="16405"/>
                    </a:lnTo>
                    <a:lnTo>
                      <a:pt x="25297" y="16258"/>
                    </a:lnTo>
                    <a:lnTo>
                      <a:pt x="25401" y="16279"/>
                    </a:lnTo>
                    <a:lnTo>
                      <a:pt x="25401" y="16091"/>
                    </a:lnTo>
                    <a:lnTo>
                      <a:pt x="25443" y="16195"/>
                    </a:lnTo>
                    <a:lnTo>
                      <a:pt x="25611" y="16342"/>
                    </a:lnTo>
                    <a:lnTo>
                      <a:pt x="25694" y="16363"/>
                    </a:lnTo>
                    <a:lnTo>
                      <a:pt x="25757" y="16551"/>
                    </a:lnTo>
                    <a:lnTo>
                      <a:pt x="25966" y="16677"/>
                    </a:lnTo>
                    <a:lnTo>
                      <a:pt x="26217" y="16760"/>
                    </a:lnTo>
                    <a:lnTo>
                      <a:pt x="26322" y="16907"/>
                    </a:lnTo>
                    <a:lnTo>
                      <a:pt x="26427" y="16970"/>
                    </a:lnTo>
                    <a:lnTo>
                      <a:pt x="26448" y="17032"/>
                    </a:lnTo>
                    <a:lnTo>
                      <a:pt x="26573" y="17095"/>
                    </a:lnTo>
                    <a:lnTo>
                      <a:pt x="26636" y="17137"/>
                    </a:lnTo>
                    <a:lnTo>
                      <a:pt x="26636" y="17011"/>
                    </a:lnTo>
                    <a:lnTo>
                      <a:pt x="26740" y="16970"/>
                    </a:lnTo>
                    <a:lnTo>
                      <a:pt x="26657" y="16907"/>
                    </a:lnTo>
                    <a:lnTo>
                      <a:pt x="26678" y="16802"/>
                    </a:lnTo>
                    <a:lnTo>
                      <a:pt x="26761" y="16928"/>
                    </a:lnTo>
                    <a:lnTo>
                      <a:pt x="26782" y="17011"/>
                    </a:lnTo>
                    <a:lnTo>
                      <a:pt x="26866" y="17032"/>
                    </a:lnTo>
                    <a:lnTo>
                      <a:pt x="26992" y="16865"/>
                    </a:lnTo>
                    <a:lnTo>
                      <a:pt x="26992" y="16656"/>
                    </a:lnTo>
                    <a:lnTo>
                      <a:pt x="26950" y="16572"/>
                    </a:lnTo>
                    <a:lnTo>
                      <a:pt x="26992" y="16405"/>
                    </a:lnTo>
                    <a:lnTo>
                      <a:pt x="27054" y="16593"/>
                    </a:lnTo>
                    <a:lnTo>
                      <a:pt x="27054" y="16698"/>
                    </a:lnTo>
                    <a:lnTo>
                      <a:pt x="27117" y="16467"/>
                    </a:lnTo>
                    <a:lnTo>
                      <a:pt x="27222" y="16405"/>
                    </a:lnTo>
                    <a:lnTo>
                      <a:pt x="27264" y="16467"/>
                    </a:lnTo>
                    <a:lnTo>
                      <a:pt x="27284" y="16488"/>
                    </a:lnTo>
                    <a:lnTo>
                      <a:pt x="27201" y="16593"/>
                    </a:lnTo>
                    <a:lnTo>
                      <a:pt x="27264" y="16614"/>
                    </a:lnTo>
                    <a:lnTo>
                      <a:pt x="27284" y="16698"/>
                    </a:lnTo>
                    <a:lnTo>
                      <a:pt x="27368" y="16614"/>
                    </a:lnTo>
                    <a:lnTo>
                      <a:pt x="27431" y="16656"/>
                    </a:lnTo>
                    <a:lnTo>
                      <a:pt x="27577" y="16802"/>
                    </a:lnTo>
                    <a:lnTo>
                      <a:pt x="27598" y="16760"/>
                    </a:lnTo>
                    <a:lnTo>
                      <a:pt x="27682" y="16760"/>
                    </a:lnTo>
                    <a:lnTo>
                      <a:pt x="27724" y="16802"/>
                    </a:lnTo>
                    <a:lnTo>
                      <a:pt x="27828" y="16781"/>
                    </a:lnTo>
                    <a:lnTo>
                      <a:pt x="27933" y="16593"/>
                    </a:lnTo>
                    <a:lnTo>
                      <a:pt x="28100" y="16509"/>
                    </a:lnTo>
                    <a:lnTo>
                      <a:pt x="28456" y="16153"/>
                    </a:lnTo>
                    <a:lnTo>
                      <a:pt x="28477" y="16070"/>
                    </a:lnTo>
                    <a:lnTo>
                      <a:pt x="28540" y="16049"/>
                    </a:lnTo>
                    <a:lnTo>
                      <a:pt x="28561" y="16091"/>
                    </a:lnTo>
                    <a:lnTo>
                      <a:pt x="28728" y="15881"/>
                    </a:lnTo>
                    <a:lnTo>
                      <a:pt x="28833" y="15840"/>
                    </a:lnTo>
                    <a:lnTo>
                      <a:pt x="28958" y="15735"/>
                    </a:lnTo>
                    <a:lnTo>
                      <a:pt x="29000" y="15672"/>
                    </a:lnTo>
                    <a:lnTo>
                      <a:pt x="28979" y="15547"/>
                    </a:lnTo>
                    <a:lnTo>
                      <a:pt x="28561" y="15442"/>
                    </a:lnTo>
                    <a:lnTo>
                      <a:pt x="28331" y="15400"/>
                    </a:lnTo>
                    <a:lnTo>
                      <a:pt x="28121" y="15317"/>
                    </a:lnTo>
                    <a:lnTo>
                      <a:pt x="28038" y="15128"/>
                    </a:lnTo>
                    <a:lnTo>
                      <a:pt x="27912" y="14898"/>
                    </a:lnTo>
                    <a:lnTo>
                      <a:pt x="27849" y="14898"/>
                    </a:lnTo>
                    <a:lnTo>
                      <a:pt x="27828" y="14710"/>
                    </a:lnTo>
                    <a:lnTo>
                      <a:pt x="27808" y="14689"/>
                    </a:lnTo>
                    <a:lnTo>
                      <a:pt x="27828" y="14626"/>
                    </a:lnTo>
                    <a:lnTo>
                      <a:pt x="27870" y="14626"/>
                    </a:lnTo>
                    <a:lnTo>
                      <a:pt x="27912" y="14563"/>
                    </a:lnTo>
                    <a:lnTo>
                      <a:pt x="27828" y="14501"/>
                    </a:lnTo>
                    <a:lnTo>
                      <a:pt x="27598" y="14501"/>
                    </a:lnTo>
                    <a:lnTo>
                      <a:pt x="27326" y="14417"/>
                    </a:lnTo>
                    <a:lnTo>
                      <a:pt x="27243" y="14417"/>
                    </a:lnTo>
                    <a:lnTo>
                      <a:pt x="27201" y="14480"/>
                    </a:lnTo>
                    <a:lnTo>
                      <a:pt x="27117" y="14396"/>
                    </a:lnTo>
                    <a:lnTo>
                      <a:pt x="27117" y="14312"/>
                    </a:lnTo>
                    <a:lnTo>
                      <a:pt x="27222" y="14354"/>
                    </a:lnTo>
                    <a:lnTo>
                      <a:pt x="27494" y="14375"/>
                    </a:lnTo>
                    <a:lnTo>
                      <a:pt x="27640" y="14480"/>
                    </a:lnTo>
                    <a:lnTo>
                      <a:pt x="27870" y="14480"/>
                    </a:lnTo>
                    <a:lnTo>
                      <a:pt x="28017" y="14584"/>
                    </a:lnTo>
                    <a:lnTo>
                      <a:pt x="28142" y="14814"/>
                    </a:lnTo>
                    <a:lnTo>
                      <a:pt x="28247" y="14835"/>
                    </a:lnTo>
                    <a:lnTo>
                      <a:pt x="28289" y="14898"/>
                    </a:lnTo>
                    <a:lnTo>
                      <a:pt x="28247" y="14919"/>
                    </a:lnTo>
                    <a:lnTo>
                      <a:pt x="28184" y="14919"/>
                    </a:lnTo>
                    <a:lnTo>
                      <a:pt x="28184" y="14982"/>
                    </a:lnTo>
                    <a:lnTo>
                      <a:pt x="28372" y="15045"/>
                    </a:lnTo>
                    <a:lnTo>
                      <a:pt x="28435" y="15191"/>
                    </a:lnTo>
                    <a:lnTo>
                      <a:pt x="28498" y="15296"/>
                    </a:lnTo>
                    <a:lnTo>
                      <a:pt x="28875" y="15358"/>
                    </a:lnTo>
                    <a:lnTo>
                      <a:pt x="28979" y="15317"/>
                    </a:lnTo>
                    <a:lnTo>
                      <a:pt x="29021" y="15191"/>
                    </a:lnTo>
                    <a:lnTo>
                      <a:pt x="29105" y="15128"/>
                    </a:lnTo>
                    <a:lnTo>
                      <a:pt x="29189" y="15149"/>
                    </a:lnTo>
                    <a:lnTo>
                      <a:pt x="29314" y="15003"/>
                    </a:lnTo>
                    <a:lnTo>
                      <a:pt x="29335" y="14982"/>
                    </a:lnTo>
                    <a:lnTo>
                      <a:pt x="29502" y="15128"/>
                    </a:lnTo>
                    <a:lnTo>
                      <a:pt x="29481" y="15149"/>
                    </a:lnTo>
                    <a:lnTo>
                      <a:pt x="29377" y="15317"/>
                    </a:lnTo>
                    <a:lnTo>
                      <a:pt x="29377" y="15400"/>
                    </a:lnTo>
                    <a:lnTo>
                      <a:pt x="29293" y="15505"/>
                    </a:lnTo>
                    <a:lnTo>
                      <a:pt x="29293" y="15568"/>
                    </a:lnTo>
                    <a:lnTo>
                      <a:pt x="29189" y="15756"/>
                    </a:lnTo>
                    <a:lnTo>
                      <a:pt x="29230" y="15840"/>
                    </a:lnTo>
                    <a:lnTo>
                      <a:pt x="29189" y="15861"/>
                    </a:lnTo>
                    <a:lnTo>
                      <a:pt x="29168" y="15965"/>
                    </a:lnTo>
                    <a:lnTo>
                      <a:pt x="29168" y="16070"/>
                    </a:lnTo>
                    <a:lnTo>
                      <a:pt x="29000" y="16195"/>
                    </a:lnTo>
                    <a:lnTo>
                      <a:pt x="28958" y="16300"/>
                    </a:lnTo>
                    <a:lnTo>
                      <a:pt x="28958" y="16467"/>
                    </a:lnTo>
                    <a:lnTo>
                      <a:pt x="28916" y="16509"/>
                    </a:lnTo>
                    <a:lnTo>
                      <a:pt x="28916" y="16677"/>
                    </a:lnTo>
                    <a:lnTo>
                      <a:pt x="28854" y="16760"/>
                    </a:lnTo>
                    <a:lnTo>
                      <a:pt x="28707" y="16760"/>
                    </a:lnTo>
                    <a:lnTo>
                      <a:pt x="28540" y="16823"/>
                    </a:lnTo>
                    <a:lnTo>
                      <a:pt x="28540" y="16928"/>
                    </a:lnTo>
                    <a:lnTo>
                      <a:pt x="28477" y="17116"/>
                    </a:lnTo>
                    <a:lnTo>
                      <a:pt x="28498" y="17242"/>
                    </a:lnTo>
                    <a:lnTo>
                      <a:pt x="28561" y="17242"/>
                    </a:lnTo>
                    <a:lnTo>
                      <a:pt x="28582" y="17137"/>
                    </a:lnTo>
                    <a:lnTo>
                      <a:pt x="28644" y="17116"/>
                    </a:lnTo>
                    <a:lnTo>
                      <a:pt x="28686" y="17137"/>
                    </a:lnTo>
                    <a:lnTo>
                      <a:pt x="28770" y="17200"/>
                    </a:lnTo>
                    <a:lnTo>
                      <a:pt x="28854" y="17200"/>
                    </a:lnTo>
                    <a:lnTo>
                      <a:pt x="28896" y="17179"/>
                    </a:lnTo>
                    <a:lnTo>
                      <a:pt x="28958" y="17179"/>
                    </a:lnTo>
                    <a:lnTo>
                      <a:pt x="29000" y="17221"/>
                    </a:lnTo>
                    <a:lnTo>
                      <a:pt x="29021" y="17304"/>
                    </a:lnTo>
                    <a:lnTo>
                      <a:pt x="28958" y="17409"/>
                    </a:lnTo>
                    <a:lnTo>
                      <a:pt x="28979" y="17514"/>
                    </a:lnTo>
                    <a:lnTo>
                      <a:pt x="28896" y="17597"/>
                    </a:lnTo>
                    <a:lnTo>
                      <a:pt x="28896" y="17744"/>
                    </a:lnTo>
                    <a:lnTo>
                      <a:pt x="28916" y="17806"/>
                    </a:lnTo>
                    <a:lnTo>
                      <a:pt x="28979" y="17765"/>
                    </a:lnTo>
                    <a:lnTo>
                      <a:pt x="29021" y="17806"/>
                    </a:lnTo>
                    <a:lnTo>
                      <a:pt x="29105" y="17806"/>
                    </a:lnTo>
                    <a:lnTo>
                      <a:pt x="29168" y="17744"/>
                    </a:lnTo>
                    <a:lnTo>
                      <a:pt x="29272" y="17744"/>
                    </a:lnTo>
                    <a:lnTo>
                      <a:pt x="29293" y="17702"/>
                    </a:lnTo>
                    <a:lnTo>
                      <a:pt x="29377" y="17639"/>
                    </a:lnTo>
                    <a:lnTo>
                      <a:pt x="29440" y="17639"/>
                    </a:lnTo>
                    <a:lnTo>
                      <a:pt x="29544" y="17555"/>
                    </a:lnTo>
                    <a:lnTo>
                      <a:pt x="29586" y="17430"/>
                    </a:lnTo>
                    <a:lnTo>
                      <a:pt x="29649" y="17346"/>
                    </a:lnTo>
                    <a:lnTo>
                      <a:pt x="29712" y="17283"/>
                    </a:lnTo>
                    <a:lnTo>
                      <a:pt x="29753" y="17283"/>
                    </a:lnTo>
                    <a:lnTo>
                      <a:pt x="29816" y="17325"/>
                    </a:lnTo>
                    <a:lnTo>
                      <a:pt x="29900" y="17283"/>
                    </a:lnTo>
                    <a:lnTo>
                      <a:pt x="29942" y="17242"/>
                    </a:lnTo>
                    <a:lnTo>
                      <a:pt x="30025" y="17242"/>
                    </a:lnTo>
                    <a:lnTo>
                      <a:pt x="30067" y="17095"/>
                    </a:lnTo>
                    <a:lnTo>
                      <a:pt x="30067" y="16970"/>
                    </a:lnTo>
                    <a:lnTo>
                      <a:pt x="30172" y="16886"/>
                    </a:lnTo>
                    <a:lnTo>
                      <a:pt x="30214" y="16802"/>
                    </a:lnTo>
                    <a:lnTo>
                      <a:pt x="30277" y="16802"/>
                    </a:lnTo>
                    <a:lnTo>
                      <a:pt x="30339" y="16865"/>
                    </a:lnTo>
                    <a:lnTo>
                      <a:pt x="30381" y="16802"/>
                    </a:lnTo>
                    <a:lnTo>
                      <a:pt x="30444" y="16781"/>
                    </a:lnTo>
                    <a:lnTo>
                      <a:pt x="30486" y="16802"/>
                    </a:lnTo>
                    <a:lnTo>
                      <a:pt x="30528" y="16907"/>
                    </a:lnTo>
                    <a:lnTo>
                      <a:pt x="30444" y="16970"/>
                    </a:lnTo>
                    <a:lnTo>
                      <a:pt x="30381" y="17011"/>
                    </a:lnTo>
                    <a:lnTo>
                      <a:pt x="30465" y="17074"/>
                    </a:lnTo>
                    <a:lnTo>
                      <a:pt x="30632" y="17074"/>
                    </a:lnTo>
                    <a:lnTo>
                      <a:pt x="30695" y="17095"/>
                    </a:lnTo>
                    <a:lnTo>
                      <a:pt x="30737" y="17179"/>
                    </a:lnTo>
                    <a:lnTo>
                      <a:pt x="30653" y="17283"/>
                    </a:lnTo>
                    <a:lnTo>
                      <a:pt x="30569" y="17304"/>
                    </a:lnTo>
                    <a:lnTo>
                      <a:pt x="30569" y="17430"/>
                    </a:lnTo>
                    <a:lnTo>
                      <a:pt x="30653" y="17451"/>
                    </a:lnTo>
                    <a:lnTo>
                      <a:pt x="30695" y="17430"/>
                    </a:lnTo>
                    <a:lnTo>
                      <a:pt x="30779" y="17430"/>
                    </a:lnTo>
                    <a:lnTo>
                      <a:pt x="30800" y="17451"/>
                    </a:lnTo>
                    <a:lnTo>
                      <a:pt x="30883" y="17430"/>
                    </a:lnTo>
                    <a:lnTo>
                      <a:pt x="30904" y="17514"/>
                    </a:lnTo>
                    <a:lnTo>
                      <a:pt x="31009" y="17514"/>
                    </a:lnTo>
                    <a:lnTo>
                      <a:pt x="31072" y="17555"/>
                    </a:lnTo>
                    <a:lnTo>
                      <a:pt x="31113" y="17555"/>
                    </a:lnTo>
                    <a:lnTo>
                      <a:pt x="31260" y="17639"/>
                    </a:lnTo>
                    <a:lnTo>
                      <a:pt x="31302" y="17618"/>
                    </a:lnTo>
                    <a:lnTo>
                      <a:pt x="31365" y="17493"/>
                    </a:lnTo>
                    <a:lnTo>
                      <a:pt x="31406" y="17451"/>
                    </a:lnTo>
                    <a:lnTo>
                      <a:pt x="31490" y="17346"/>
                    </a:lnTo>
                    <a:lnTo>
                      <a:pt x="31595" y="17346"/>
                    </a:lnTo>
                    <a:lnTo>
                      <a:pt x="31616" y="17304"/>
                    </a:lnTo>
                    <a:lnTo>
                      <a:pt x="31532" y="17283"/>
                    </a:lnTo>
                    <a:lnTo>
                      <a:pt x="31490" y="17200"/>
                    </a:lnTo>
                    <a:lnTo>
                      <a:pt x="31574" y="17179"/>
                    </a:lnTo>
                    <a:lnTo>
                      <a:pt x="31595" y="17095"/>
                    </a:lnTo>
                    <a:lnTo>
                      <a:pt x="31511" y="17053"/>
                    </a:lnTo>
                    <a:lnTo>
                      <a:pt x="31469" y="16990"/>
                    </a:lnTo>
                    <a:lnTo>
                      <a:pt x="31406" y="17011"/>
                    </a:lnTo>
                    <a:lnTo>
                      <a:pt x="31406" y="17095"/>
                    </a:lnTo>
                    <a:lnTo>
                      <a:pt x="31365" y="17116"/>
                    </a:lnTo>
                    <a:lnTo>
                      <a:pt x="31302" y="17095"/>
                    </a:lnTo>
                    <a:lnTo>
                      <a:pt x="31197" y="17032"/>
                    </a:lnTo>
                    <a:lnTo>
                      <a:pt x="31197" y="16970"/>
                    </a:lnTo>
                    <a:lnTo>
                      <a:pt x="31155" y="16990"/>
                    </a:lnTo>
                    <a:lnTo>
                      <a:pt x="31072" y="17074"/>
                    </a:lnTo>
                    <a:lnTo>
                      <a:pt x="30883" y="17074"/>
                    </a:lnTo>
                    <a:lnTo>
                      <a:pt x="30800" y="17011"/>
                    </a:lnTo>
                    <a:lnTo>
                      <a:pt x="30904" y="16970"/>
                    </a:lnTo>
                    <a:lnTo>
                      <a:pt x="30988" y="16970"/>
                    </a:lnTo>
                    <a:lnTo>
                      <a:pt x="31072" y="16907"/>
                    </a:lnTo>
                    <a:lnTo>
                      <a:pt x="31072" y="16823"/>
                    </a:lnTo>
                    <a:lnTo>
                      <a:pt x="31051" y="16802"/>
                    </a:lnTo>
                    <a:lnTo>
                      <a:pt x="31051" y="16677"/>
                    </a:lnTo>
                    <a:lnTo>
                      <a:pt x="31072" y="16593"/>
                    </a:lnTo>
                    <a:lnTo>
                      <a:pt x="31072" y="16551"/>
                    </a:lnTo>
                    <a:lnTo>
                      <a:pt x="31009" y="16488"/>
                    </a:lnTo>
                    <a:lnTo>
                      <a:pt x="31009" y="16405"/>
                    </a:lnTo>
                    <a:lnTo>
                      <a:pt x="30862" y="16258"/>
                    </a:lnTo>
                    <a:lnTo>
                      <a:pt x="30737" y="16195"/>
                    </a:lnTo>
                    <a:lnTo>
                      <a:pt x="30737" y="16153"/>
                    </a:lnTo>
                    <a:lnTo>
                      <a:pt x="30695" y="16028"/>
                    </a:lnTo>
                    <a:lnTo>
                      <a:pt x="30632" y="16028"/>
                    </a:lnTo>
                    <a:lnTo>
                      <a:pt x="30590" y="15944"/>
                    </a:lnTo>
                    <a:lnTo>
                      <a:pt x="30632" y="15819"/>
                    </a:lnTo>
                    <a:lnTo>
                      <a:pt x="30590" y="15735"/>
                    </a:lnTo>
                    <a:lnTo>
                      <a:pt x="30465" y="15735"/>
                    </a:lnTo>
                    <a:lnTo>
                      <a:pt x="30277" y="15651"/>
                    </a:lnTo>
                    <a:lnTo>
                      <a:pt x="30235" y="15547"/>
                    </a:lnTo>
                    <a:lnTo>
                      <a:pt x="30277" y="15505"/>
                    </a:lnTo>
                    <a:lnTo>
                      <a:pt x="30277" y="15442"/>
                    </a:lnTo>
                    <a:lnTo>
                      <a:pt x="30214" y="15358"/>
                    </a:lnTo>
                    <a:lnTo>
                      <a:pt x="30172" y="15296"/>
                    </a:lnTo>
                    <a:lnTo>
                      <a:pt x="30151" y="15296"/>
                    </a:lnTo>
                    <a:lnTo>
                      <a:pt x="30046" y="15421"/>
                    </a:lnTo>
                    <a:lnTo>
                      <a:pt x="30025" y="15526"/>
                    </a:lnTo>
                    <a:lnTo>
                      <a:pt x="29963" y="15568"/>
                    </a:lnTo>
                    <a:lnTo>
                      <a:pt x="29921" y="15526"/>
                    </a:lnTo>
                    <a:lnTo>
                      <a:pt x="29921" y="15400"/>
                    </a:lnTo>
                    <a:lnTo>
                      <a:pt x="29858" y="15296"/>
                    </a:lnTo>
                    <a:lnTo>
                      <a:pt x="29900" y="15212"/>
                    </a:lnTo>
                    <a:lnTo>
                      <a:pt x="30025" y="15212"/>
                    </a:lnTo>
                    <a:lnTo>
                      <a:pt x="30005" y="15128"/>
                    </a:lnTo>
                    <a:lnTo>
                      <a:pt x="30025" y="15024"/>
                    </a:lnTo>
                    <a:lnTo>
                      <a:pt x="30005" y="14919"/>
                    </a:lnTo>
                    <a:lnTo>
                      <a:pt x="29900" y="14940"/>
                    </a:lnTo>
                    <a:lnTo>
                      <a:pt x="29900" y="14877"/>
                    </a:lnTo>
                    <a:lnTo>
                      <a:pt x="29963" y="14773"/>
                    </a:lnTo>
                    <a:lnTo>
                      <a:pt x="29921" y="14731"/>
                    </a:lnTo>
                    <a:lnTo>
                      <a:pt x="29712" y="14814"/>
                    </a:lnTo>
                    <a:cubicBezTo>
                      <a:pt x="29691" y="14773"/>
                      <a:pt x="29628" y="14731"/>
                      <a:pt x="29607" y="14689"/>
                    </a:cubicBezTo>
                    <a:lnTo>
                      <a:pt x="29712" y="14605"/>
                    </a:lnTo>
                    <a:lnTo>
                      <a:pt x="29795" y="14584"/>
                    </a:lnTo>
                    <a:lnTo>
                      <a:pt x="29858" y="14417"/>
                    </a:lnTo>
                    <a:lnTo>
                      <a:pt x="29816" y="14312"/>
                    </a:lnTo>
                    <a:lnTo>
                      <a:pt x="29691" y="14291"/>
                    </a:lnTo>
                    <a:lnTo>
                      <a:pt x="29628" y="14208"/>
                    </a:lnTo>
                    <a:lnTo>
                      <a:pt x="29628" y="14103"/>
                    </a:lnTo>
                    <a:lnTo>
                      <a:pt x="29691" y="14082"/>
                    </a:lnTo>
                    <a:lnTo>
                      <a:pt x="29649" y="13998"/>
                    </a:lnTo>
                    <a:lnTo>
                      <a:pt x="29691" y="13915"/>
                    </a:lnTo>
                    <a:lnTo>
                      <a:pt x="29816" y="13998"/>
                    </a:lnTo>
                    <a:lnTo>
                      <a:pt x="29921" y="13977"/>
                    </a:lnTo>
                    <a:lnTo>
                      <a:pt x="30025" y="14061"/>
                    </a:lnTo>
                    <a:lnTo>
                      <a:pt x="30151" y="14061"/>
                    </a:lnTo>
                    <a:lnTo>
                      <a:pt x="30318" y="13977"/>
                    </a:lnTo>
                    <a:lnTo>
                      <a:pt x="30318" y="14019"/>
                    </a:lnTo>
                    <a:lnTo>
                      <a:pt x="30360" y="14061"/>
                    </a:lnTo>
                    <a:lnTo>
                      <a:pt x="30339" y="14082"/>
                    </a:lnTo>
                    <a:lnTo>
                      <a:pt x="30277" y="14249"/>
                    </a:lnTo>
                    <a:lnTo>
                      <a:pt x="30277" y="14312"/>
                    </a:lnTo>
                    <a:lnTo>
                      <a:pt x="30360" y="14291"/>
                    </a:lnTo>
                    <a:lnTo>
                      <a:pt x="30381" y="14354"/>
                    </a:lnTo>
                    <a:lnTo>
                      <a:pt x="30465" y="14375"/>
                    </a:lnTo>
                    <a:lnTo>
                      <a:pt x="30590" y="14459"/>
                    </a:lnTo>
                    <a:lnTo>
                      <a:pt x="30632" y="14354"/>
                    </a:lnTo>
                    <a:lnTo>
                      <a:pt x="30528" y="14249"/>
                    </a:lnTo>
                    <a:lnTo>
                      <a:pt x="30590" y="14145"/>
                    </a:lnTo>
                    <a:lnTo>
                      <a:pt x="30632" y="14208"/>
                    </a:lnTo>
                    <a:lnTo>
                      <a:pt x="30695" y="14249"/>
                    </a:lnTo>
                    <a:lnTo>
                      <a:pt x="30737" y="14354"/>
                    </a:lnTo>
                    <a:lnTo>
                      <a:pt x="30904" y="14501"/>
                    </a:lnTo>
                    <a:lnTo>
                      <a:pt x="30967" y="14501"/>
                    </a:lnTo>
                    <a:lnTo>
                      <a:pt x="30967" y="14417"/>
                    </a:lnTo>
                    <a:lnTo>
                      <a:pt x="30946" y="14375"/>
                    </a:lnTo>
                    <a:lnTo>
                      <a:pt x="30988" y="14291"/>
                    </a:lnTo>
                    <a:lnTo>
                      <a:pt x="30967" y="14145"/>
                    </a:lnTo>
                    <a:lnTo>
                      <a:pt x="30904" y="14103"/>
                    </a:lnTo>
                    <a:lnTo>
                      <a:pt x="30946" y="13957"/>
                    </a:lnTo>
                    <a:lnTo>
                      <a:pt x="30862" y="13768"/>
                    </a:lnTo>
                    <a:lnTo>
                      <a:pt x="30758" y="13726"/>
                    </a:lnTo>
                    <a:lnTo>
                      <a:pt x="30758" y="13622"/>
                    </a:lnTo>
                    <a:lnTo>
                      <a:pt x="30695" y="13580"/>
                    </a:lnTo>
                    <a:lnTo>
                      <a:pt x="30549" y="13685"/>
                    </a:lnTo>
                    <a:lnTo>
                      <a:pt x="30486" y="13685"/>
                    </a:lnTo>
                    <a:lnTo>
                      <a:pt x="30590" y="13538"/>
                    </a:lnTo>
                    <a:lnTo>
                      <a:pt x="30695" y="13538"/>
                    </a:lnTo>
                    <a:lnTo>
                      <a:pt x="30737" y="13559"/>
                    </a:lnTo>
                    <a:lnTo>
                      <a:pt x="30841" y="13517"/>
                    </a:lnTo>
                    <a:lnTo>
                      <a:pt x="30925" y="13622"/>
                    </a:lnTo>
                    <a:lnTo>
                      <a:pt x="30967" y="13643"/>
                    </a:lnTo>
                    <a:lnTo>
                      <a:pt x="30967" y="13873"/>
                    </a:lnTo>
                    <a:lnTo>
                      <a:pt x="31009" y="13873"/>
                    </a:lnTo>
                    <a:lnTo>
                      <a:pt x="31155" y="13768"/>
                    </a:lnTo>
                    <a:lnTo>
                      <a:pt x="31051" y="13936"/>
                    </a:lnTo>
                    <a:lnTo>
                      <a:pt x="31051" y="13998"/>
                    </a:lnTo>
                    <a:lnTo>
                      <a:pt x="30967" y="14040"/>
                    </a:lnTo>
                    <a:lnTo>
                      <a:pt x="30967" y="14082"/>
                    </a:lnTo>
                    <a:lnTo>
                      <a:pt x="31051" y="14166"/>
                    </a:lnTo>
                    <a:lnTo>
                      <a:pt x="31072" y="14291"/>
                    </a:lnTo>
                    <a:lnTo>
                      <a:pt x="31009" y="14375"/>
                    </a:lnTo>
                    <a:lnTo>
                      <a:pt x="31072" y="14417"/>
                    </a:lnTo>
                    <a:lnTo>
                      <a:pt x="31365" y="14354"/>
                    </a:lnTo>
                    <a:lnTo>
                      <a:pt x="31406" y="14249"/>
                    </a:lnTo>
                    <a:lnTo>
                      <a:pt x="31511" y="14249"/>
                    </a:lnTo>
                    <a:lnTo>
                      <a:pt x="31574" y="14270"/>
                    </a:lnTo>
                    <a:lnTo>
                      <a:pt x="31720" y="14082"/>
                    </a:lnTo>
                    <a:lnTo>
                      <a:pt x="31804" y="14082"/>
                    </a:lnTo>
                    <a:lnTo>
                      <a:pt x="31846" y="13998"/>
                    </a:lnTo>
                    <a:lnTo>
                      <a:pt x="31950" y="13936"/>
                    </a:lnTo>
                    <a:lnTo>
                      <a:pt x="31992" y="13789"/>
                    </a:lnTo>
                    <a:lnTo>
                      <a:pt x="32055" y="13747"/>
                    </a:lnTo>
                    <a:lnTo>
                      <a:pt x="32243" y="13747"/>
                    </a:lnTo>
                    <a:lnTo>
                      <a:pt x="32348" y="13789"/>
                    </a:lnTo>
                    <a:lnTo>
                      <a:pt x="32411" y="13726"/>
                    </a:lnTo>
                    <a:lnTo>
                      <a:pt x="32369" y="13622"/>
                    </a:lnTo>
                    <a:lnTo>
                      <a:pt x="32536" y="13475"/>
                    </a:lnTo>
                    <a:lnTo>
                      <a:pt x="32557" y="13413"/>
                    </a:lnTo>
                    <a:lnTo>
                      <a:pt x="32620" y="13371"/>
                    </a:lnTo>
                    <a:lnTo>
                      <a:pt x="32641" y="13245"/>
                    </a:lnTo>
                    <a:lnTo>
                      <a:pt x="32515" y="13015"/>
                    </a:lnTo>
                    <a:lnTo>
                      <a:pt x="32536" y="12931"/>
                    </a:lnTo>
                    <a:lnTo>
                      <a:pt x="32411" y="12827"/>
                    </a:lnTo>
                    <a:lnTo>
                      <a:pt x="32369" y="12701"/>
                    </a:lnTo>
                    <a:lnTo>
                      <a:pt x="32432" y="12596"/>
                    </a:lnTo>
                    <a:lnTo>
                      <a:pt x="32557" y="12534"/>
                    </a:lnTo>
                    <a:lnTo>
                      <a:pt x="32578" y="12471"/>
                    </a:lnTo>
                    <a:lnTo>
                      <a:pt x="32557" y="12471"/>
                    </a:lnTo>
                    <a:lnTo>
                      <a:pt x="32474" y="12534"/>
                    </a:lnTo>
                    <a:lnTo>
                      <a:pt x="32453" y="12534"/>
                    </a:lnTo>
                    <a:lnTo>
                      <a:pt x="32453" y="12471"/>
                    </a:lnTo>
                    <a:lnTo>
                      <a:pt x="32536" y="12366"/>
                    </a:lnTo>
                    <a:lnTo>
                      <a:pt x="32432" y="12366"/>
                    </a:lnTo>
                    <a:lnTo>
                      <a:pt x="32515" y="12283"/>
                    </a:lnTo>
                    <a:lnTo>
                      <a:pt x="32536" y="12199"/>
                    </a:lnTo>
                    <a:lnTo>
                      <a:pt x="32453" y="12157"/>
                    </a:lnTo>
                    <a:lnTo>
                      <a:pt x="32348" y="12115"/>
                    </a:lnTo>
                    <a:lnTo>
                      <a:pt x="32411" y="12094"/>
                    </a:lnTo>
                    <a:lnTo>
                      <a:pt x="32411" y="11990"/>
                    </a:lnTo>
                    <a:lnTo>
                      <a:pt x="32474" y="11990"/>
                    </a:lnTo>
                    <a:lnTo>
                      <a:pt x="32515" y="12052"/>
                    </a:lnTo>
                    <a:lnTo>
                      <a:pt x="32620" y="12052"/>
                    </a:lnTo>
                    <a:lnTo>
                      <a:pt x="32683" y="12157"/>
                    </a:lnTo>
                    <a:lnTo>
                      <a:pt x="32766" y="12178"/>
                    </a:lnTo>
                    <a:lnTo>
                      <a:pt x="32829" y="12094"/>
                    </a:lnTo>
                    <a:lnTo>
                      <a:pt x="32892" y="12115"/>
                    </a:lnTo>
                    <a:lnTo>
                      <a:pt x="33059" y="12073"/>
                    </a:lnTo>
                    <a:lnTo>
                      <a:pt x="33185" y="11990"/>
                    </a:lnTo>
                    <a:lnTo>
                      <a:pt x="33143" y="11948"/>
                    </a:lnTo>
                    <a:lnTo>
                      <a:pt x="33206" y="11843"/>
                    </a:lnTo>
                    <a:lnTo>
                      <a:pt x="33185" y="11801"/>
                    </a:lnTo>
                    <a:lnTo>
                      <a:pt x="33143" y="11801"/>
                    </a:lnTo>
                    <a:lnTo>
                      <a:pt x="33143" y="11739"/>
                    </a:lnTo>
                    <a:lnTo>
                      <a:pt x="33080" y="11697"/>
                    </a:lnTo>
                    <a:lnTo>
                      <a:pt x="32934" y="11697"/>
                    </a:lnTo>
                    <a:lnTo>
                      <a:pt x="32997" y="11655"/>
                    </a:lnTo>
                    <a:lnTo>
                      <a:pt x="33101" y="11634"/>
                    </a:lnTo>
                    <a:lnTo>
                      <a:pt x="33290" y="11488"/>
                    </a:lnTo>
                    <a:lnTo>
                      <a:pt x="33373" y="11383"/>
                    </a:lnTo>
                    <a:lnTo>
                      <a:pt x="33352" y="11341"/>
                    </a:lnTo>
                    <a:lnTo>
                      <a:pt x="33290" y="11320"/>
                    </a:lnTo>
                    <a:lnTo>
                      <a:pt x="33269" y="11236"/>
                    </a:lnTo>
                    <a:lnTo>
                      <a:pt x="33080" y="11174"/>
                    </a:lnTo>
                    <a:lnTo>
                      <a:pt x="32976" y="11216"/>
                    </a:lnTo>
                    <a:lnTo>
                      <a:pt x="32934" y="11174"/>
                    </a:lnTo>
                    <a:lnTo>
                      <a:pt x="33038" y="11153"/>
                    </a:lnTo>
                    <a:lnTo>
                      <a:pt x="33038" y="11027"/>
                    </a:lnTo>
                    <a:lnTo>
                      <a:pt x="32808" y="10860"/>
                    </a:lnTo>
                    <a:lnTo>
                      <a:pt x="32808" y="10818"/>
                    </a:lnTo>
                    <a:lnTo>
                      <a:pt x="32871" y="10818"/>
                    </a:lnTo>
                    <a:lnTo>
                      <a:pt x="32955" y="10902"/>
                    </a:lnTo>
                    <a:lnTo>
                      <a:pt x="33038" y="10860"/>
                    </a:lnTo>
                    <a:lnTo>
                      <a:pt x="32955" y="10797"/>
                    </a:lnTo>
                    <a:lnTo>
                      <a:pt x="33018" y="10755"/>
                    </a:lnTo>
                    <a:lnTo>
                      <a:pt x="33018" y="10713"/>
                    </a:lnTo>
                    <a:lnTo>
                      <a:pt x="32871" y="10651"/>
                    </a:lnTo>
                    <a:lnTo>
                      <a:pt x="32766" y="10588"/>
                    </a:lnTo>
                    <a:lnTo>
                      <a:pt x="32662" y="10651"/>
                    </a:lnTo>
                    <a:lnTo>
                      <a:pt x="32515" y="10588"/>
                    </a:lnTo>
                    <a:cubicBezTo>
                      <a:pt x="32536" y="10546"/>
                      <a:pt x="32536" y="10525"/>
                      <a:pt x="32536" y="10504"/>
                    </a:cubicBezTo>
                    <a:lnTo>
                      <a:pt x="32599" y="10504"/>
                    </a:lnTo>
                    <a:lnTo>
                      <a:pt x="32620" y="10483"/>
                    </a:lnTo>
                    <a:lnTo>
                      <a:pt x="32599" y="10420"/>
                    </a:lnTo>
                    <a:lnTo>
                      <a:pt x="32536" y="10420"/>
                    </a:lnTo>
                    <a:cubicBezTo>
                      <a:pt x="32536" y="10400"/>
                      <a:pt x="32536" y="10339"/>
                      <a:pt x="32517" y="10317"/>
                    </a:cubicBezTo>
                    <a:lnTo>
                      <a:pt x="32517" y="10317"/>
                    </a:lnTo>
                    <a:cubicBezTo>
                      <a:pt x="32518" y="10308"/>
                      <a:pt x="32523" y="10287"/>
                      <a:pt x="32536" y="10274"/>
                    </a:cubicBezTo>
                    <a:cubicBezTo>
                      <a:pt x="32536" y="10274"/>
                      <a:pt x="32536" y="10232"/>
                      <a:pt x="32557" y="10232"/>
                    </a:cubicBezTo>
                    <a:lnTo>
                      <a:pt x="32641" y="10316"/>
                    </a:lnTo>
                    <a:lnTo>
                      <a:pt x="32746" y="10274"/>
                    </a:lnTo>
                    <a:lnTo>
                      <a:pt x="32934" y="10232"/>
                    </a:lnTo>
                    <a:lnTo>
                      <a:pt x="32976" y="10337"/>
                    </a:lnTo>
                    <a:lnTo>
                      <a:pt x="33080" y="10379"/>
                    </a:lnTo>
                    <a:lnTo>
                      <a:pt x="33143" y="10441"/>
                    </a:lnTo>
                    <a:lnTo>
                      <a:pt x="33185" y="10420"/>
                    </a:lnTo>
                    <a:lnTo>
                      <a:pt x="33352" y="10525"/>
                    </a:lnTo>
                    <a:lnTo>
                      <a:pt x="33394" y="10483"/>
                    </a:lnTo>
                    <a:lnTo>
                      <a:pt x="33457" y="10504"/>
                    </a:lnTo>
                    <a:lnTo>
                      <a:pt x="33499" y="10420"/>
                    </a:lnTo>
                    <a:lnTo>
                      <a:pt x="33478" y="10337"/>
                    </a:lnTo>
                    <a:lnTo>
                      <a:pt x="33394" y="10295"/>
                    </a:lnTo>
                    <a:lnTo>
                      <a:pt x="33310" y="10190"/>
                    </a:lnTo>
                    <a:lnTo>
                      <a:pt x="33269" y="10107"/>
                    </a:lnTo>
                    <a:lnTo>
                      <a:pt x="33059" y="9918"/>
                    </a:lnTo>
                    <a:lnTo>
                      <a:pt x="33038" y="9855"/>
                    </a:lnTo>
                    <a:lnTo>
                      <a:pt x="33038" y="9855"/>
                    </a:lnTo>
                    <a:lnTo>
                      <a:pt x="33101" y="9897"/>
                    </a:lnTo>
                    <a:lnTo>
                      <a:pt x="33143" y="9960"/>
                    </a:lnTo>
                    <a:lnTo>
                      <a:pt x="33206" y="9981"/>
                    </a:lnTo>
                    <a:lnTo>
                      <a:pt x="33310" y="10107"/>
                    </a:lnTo>
                    <a:lnTo>
                      <a:pt x="33394" y="10127"/>
                    </a:lnTo>
                    <a:lnTo>
                      <a:pt x="33415" y="10190"/>
                    </a:lnTo>
                    <a:lnTo>
                      <a:pt x="33499" y="10295"/>
                    </a:lnTo>
                    <a:lnTo>
                      <a:pt x="33603" y="10400"/>
                    </a:lnTo>
                    <a:lnTo>
                      <a:pt x="33624" y="10462"/>
                    </a:lnTo>
                    <a:lnTo>
                      <a:pt x="33687" y="10504"/>
                    </a:lnTo>
                    <a:lnTo>
                      <a:pt x="33792" y="10609"/>
                    </a:lnTo>
                    <a:lnTo>
                      <a:pt x="33834" y="10713"/>
                    </a:lnTo>
                    <a:lnTo>
                      <a:pt x="33938" y="10713"/>
                    </a:lnTo>
                    <a:lnTo>
                      <a:pt x="33980" y="10672"/>
                    </a:lnTo>
                    <a:lnTo>
                      <a:pt x="33917" y="10546"/>
                    </a:lnTo>
                    <a:lnTo>
                      <a:pt x="33834" y="10337"/>
                    </a:lnTo>
                    <a:lnTo>
                      <a:pt x="34001" y="10358"/>
                    </a:lnTo>
                    <a:lnTo>
                      <a:pt x="34189" y="10462"/>
                    </a:lnTo>
                    <a:lnTo>
                      <a:pt x="34357" y="10462"/>
                    </a:lnTo>
                    <a:lnTo>
                      <a:pt x="34357" y="10567"/>
                    </a:lnTo>
                    <a:lnTo>
                      <a:pt x="34336" y="10630"/>
                    </a:lnTo>
                    <a:lnTo>
                      <a:pt x="34440" y="10713"/>
                    </a:lnTo>
                    <a:lnTo>
                      <a:pt x="34545" y="10713"/>
                    </a:lnTo>
                    <a:lnTo>
                      <a:pt x="34566" y="10734"/>
                    </a:lnTo>
                    <a:lnTo>
                      <a:pt x="34838" y="10734"/>
                    </a:lnTo>
                    <a:lnTo>
                      <a:pt x="34922" y="10672"/>
                    </a:lnTo>
                    <a:lnTo>
                      <a:pt x="34984" y="10546"/>
                    </a:lnTo>
                    <a:lnTo>
                      <a:pt x="34984" y="10441"/>
                    </a:lnTo>
                    <a:lnTo>
                      <a:pt x="35026" y="10337"/>
                    </a:lnTo>
                    <a:lnTo>
                      <a:pt x="34963" y="10295"/>
                    </a:lnTo>
                    <a:lnTo>
                      <a:pt x="34880" y="10086"/>
                    </a:lnTo>
                    <a:lnTo>
                      <a:pt x="34838" y="10086"/>
                    </a:lnTo>
                    <a:lnTo>
                      <a:pt x="34754" y="9939"/>
                    </a:lnTo>
                    <a:lnTo>
                      <a:pt x="34775" y="9814"/>
                    </a:lnTo>
                    <a:lnTo>
                      <a:pt x="34838" y="9793"/>
                    </a:lnTo>
                    <a:lnTo>
                      <a:pt x="34838" y="9709"/>
                    </a:lnTo>
                    <a:lnTo>
                      <a:pt x="34859" y="9688"/>
                    </a:lnTo>
                    <a:lnTo>
                      <a:pt x="34922" y="9730"/>
                    </a:lnTo>
                    <a:lnTo>
                      <a:pt x="34943" y="9835"/>
                    </a:lnTo>
                    <a:lnTo>
                      <a:pt x="34984" y="9730"/>
                    </a:lnTo>
                    <a:lnTo>
                      <a:pt x="34984" y="9583"/>
                    </a:lnTo>
                    <a:lnTo>
                      <a:pt x="35047" y="9542"/>
                    </a:lnTo>
                    <a:lnTo>
                      <a:pt x="35089" y="9500"/>
                    </a:lnTo>
                    <a:lnTo>
                      <a:pt x="35089" y="9604"/>
                    </a:lnTo>
                    <a:lnTo>
                      <a:pt x="35131" y="9667"/>
                    </a:lnTo>
                    <a:lnTo>
                      <a:pt x="35089" y="9709"/>
                    </a:lnTo>
                    <a:lnTo>
                      <a:pt x="34984" y="9772"/>
                    </a:lnTo>
                    <a:lnTo>
                      <a:pt x="34963" y="9897"/>
                    </a:lnTo>
                    <a:lnTo>
                      <a:pt x="35026" y="9918"/>
                    </a:lnTo>
                    <a:lnTo>
                      <a:pt x="35068" y="10002"/>
                    </a:lnTo>
                    <a:lnTo>
                      <a:pt x="35068" y="10086"/>
                    </a:lnTo>
                    <a:lnTo>
                      <a:pt x="35194" y="10232"/>
                    </a:lnTo>
                    <a:lnTo>
                      <a:pt x="35256" y="10274"/>
                    </a:lnTo>
                    <a:lnTo>
                      <a:pt x="35256" y="10190"/>
                    </a:lnTo>
                    <a:lnTo>
                      <a:pt x="35298" y="10169"/>
                    </a:lnTo>
                    <a:lnTo>
                      <a:pt x="35361" y="10211"/>
                    </a:lnTo>
                    <a:lnTo>
                      <a:pt x="35466" y="10169"/>
                    </a:lnTo>
                    <a:lnTo>
                      <a:pt x="35487" y="10211"/>
                    </a:lnTo>
                    <a:lnTo>
                      <a:pt x="35466" y="10253"/>
                    </a:lnTo>
                    <a:lnTo>
                      <a:pt x="35466" y="10358"/>
                    </a:lnTo>
                    <a:lnTo>
                      <a:pt x="35403" y="10525"/>
                    </a:lnTo>
                    <a:lnTo>
                      <a:pt x="35403" y="10567"/>
                    </a:lnTo>
                    <a:lnTo>
                      <a:pt x="35298" y="10734"/>
                    </a:lnTo>
                    <a:lnTo>
                      <a:pt x="35235" y="10923"/>
                    </a:lnTo>
                    <a:lnTo>
                      <a:pt x="35235" y="10964"/>
                    </a:lnTo>
                    <a:lnTo>
                      <a:pt x="35256" y="10964"/>
                    </a:lnTo>
                    <a:lnTo>
                      <a:pt x="35298" y="10860"/>
                    </a:lnTo>
                    <a:lnTo>
                      <a:pt x="35403" y="10902"/>
                    </a:lnTo>
                    <a:lnTo>
                      <a:pt x="35403" y="10923"/>
                    </a:lnTo>
                    <a:lnTo>
                      <a:pt x="35487" y="10923"/>
                    </a:lnTo>
                    <a:lnTo>
                      <a:pt x="35549" y="11006"/>
                    </a:lnTo>
                    <a:lnTo>
                      <a:pt x="35696" y="11027"/>
                    </a:lnTo>
                    <a:lnTo>
                      <a:pt x="35591" y="11069"/>
                    </a:lnTo>
                    <a:lnTo>
                      <a:pt x="35570" y="11132"/>
                    </a:lnTo>
                    <a:lnTo>
                      <a:pt x="35507" y="11153"/>
                    </a:lnTo>
                    <a:lnTo>
                      <a:pt x="35466" y="11111"/>
                    </a:lnTo>
                    <a:lnTo>
                      <a:pt x="35382" y="11132"/>
                    </a:lnTo>
                    <a:lnTo>
                      <a:pt x="35403" y="11216"/>
                    </a:lnTo>
                    <a:lnTo>
                      <a:pt x="35466" y="11236"/>
                    </a:lnTo>
                    <a:lnTo>
                      <a:pt x="35487" y="11257"/>
                    </a:lnTo>
                    <a:lnTo>
                      <a:pt x="35591" y="11257"/>
                    </a:lnTo>
                    <a:lnTo>
                      <a:pt x="35591" y="11341"/>
                    </a:lnTo>
                    <a:lnTo>
                      <a:pt x="35612" y="11383"/>
                    </a:lnTo>
                    <a:lnTo>
                      <a:pt x="35612" y="11467"/>
                    </a:lnTo>
                    <a:lnTo>
                      <a:pt x="35675" y="11550"/>
                    </a:lnTo>
                    <a:lnTo>
                      <a:pt x="35779" y="11571"/>
                    </a:lnTo>
                    <a:lnTo>
                      <a:pt x="35821" y="11655"/>
                    </a:lnTo>
                    <a:lnTo>
                      <a:pt x="35863" y="11739"/>
                    </a:lnTo>
                    <a:lnTo>
                      <a:pt x="35821" y="11843"/>
                    </a:lnTo>
                    <a:lnTo>
                      <a:pt x="35759" y="11906"/>
                    </a:lnTo>
                    <a:lnTo>
                      <a:pt x="35675" y="11906"/>
                    </a:lnTo>
                    <a:lnTo>
                      <a:pt x="35612" y="11948"/>
                    </a:lnTo>
                    <a:lnTo>
                      <a:pt x="35570" y="11906"/>
                    </a:lnTo>
                    <a:lnTo>
                      <a:pt x="35487" y="11885"/>
                    </a:lnTo>
                    <a:lnTo>
                      <a:pt x="35445" y="11906"/>
                    </a:lnTo>
                    <a:lnTo>
                      <a:pt x="35361" y="12011"/>
                    </a:lnTo>
                    <a:lnTo>
                      <a:pt x="35403" y="12052"/>
                    </a:lnTo>
                    <a:lnTo>
                      <a:pt x="35403" y="12094"/>
                    </a:lnTo>
                    <a:lnTo>
                      <a:pt x="35361" y="12178"/>
                    </a:lnTo>
                    <a:lnTo>
                      <a:pt x="35382" y="12220"/>
                    </a:lnTo>
                    <a:lnTo>
                      <a:pt x="35445" y="12220"/>
                    </a:lnTo>
                    <a:lnTo>
                      <a:pt x="35466" y="12199"/>
                    </a:lnTo>
                    <a:lnTo>
                      <a:pt x="35549" y="12178"/>
                    </a:lnTo>
                    <a:lnTo>
                      <a:pt x="35654" y="12178"/>
                    </a:lnTo>
                    <a:lnTo>
                      <a:pt x="35717" y="12115"/>
                    </a:lnTo>
                    <a:lnTo>
                      <a:pt x="35800" y="12115"/>
                    </a:lnTo>
                    <a:lnTo>
                      <a:pt x="35863" y="12011"/>
                    </a:lnTo>
                    <a:lnTo>
                      <a:pt x="35905" y="11990"/>
                    </a:lnTo>
                    <a:lnTo>
                      <a:pt x="35926" y="12115"/>
                    </a:lnTo>
                    <a:lnTo>
                      <a:pt x="35989" y="12157"/>
                    </a:lnTo>
                    <a:lnTo>
                      <a:pt x="36072" y="12094"/>
                    </a:lnTo>
                    <a:lnTo>
                      <a:pt x="36135" y="11969"/>
                    </a:lnTo>
                    <a:lnTo>
                      <a:pt x="36240" y="11885"/>
                    </a:lnTo>
                    <a:lnTo>
                      <a:pt x="36303" y="11948"/>
                    </a:lnTo>
                    <a:lnTo>
                      <a:pt x="36303" y="11990"/>
                    </a:lnTo>
                    <a:lnTo>
                      <a:pt x="36219" y="12011"/>
                    </a:lnTo>
                    <a:lnTo>
                      <a:pt x="36177" y="12073"/>
                    </a:lnTo>
                    <a:lnTo>
                      <a:pt x="36219" y="12094"/>
                    </a:lnTo>
                    <a:lnTo>
                      <a:pt x="36219" y="12157"/>
                    </a:lnTo>
                    <a:lnTo>
                      <a:pt x="36093" y="12199"/>
                    </a:lnTo>
                    <a:lnTo>
                      <a:pt x="36072" y="12220"/>
                    </a:lnTo>
                    <a:lnTo>
                      <a:pt x="36219" y="12199"/>
                    </a:lnTo>
                    <a:lnTo>
                      <a:pt x="36240" y="12283"/>
                    </a:lnTo>
                    <a:lnTo>
                      <a:pt x="36135" y="12366"/>
                    </a:lnTo>
                    <a:lnTo>
                      <a:pt x="36177" y="12492"/>
                    </a:lnTo>
                    <a:lnTo>
                      <a:pt x="36219" y="12513"/>
                    </a:lnTo>
                    <a:lnTo>
                      <a:pt x="36282" y="12617"/>
                    </a:lnTo>
                    <a:lnTo>
                      <a:pt x="36407" y="12596"/>
                    </a:lnTo>
                    <a:lnTo>
                      <a:pt x="36428" y="12534"/>
                    </a:lnTo>
                    <a:lnTo>
                      <a:pt x="36407" y="12471"/>
                    </a:lnTo>
                    <a:lnTo>
                      <a:pt x="36407" y="12387"/>
                    </a:lnTo>
                    <a:lnTo>
                      <a:pt x="36449" y="12366"/>
                    </a:lnTo>
                    <a:lnTo>
                      <a:pt x="36595" y="12471"/>
                    </a:lnTo>
                    <a:lnTo>
                      <a:pt x="36595" y="12534"/>
                    </a:lnTo>
                    <a:lnTo>
                      <a:pt x="36533" y="12638"/>
                    </a:lnTo>
                    <a:lnTo>
                      <a:pt x="36616" y="12701"/>
                    </a:lnTo>
                    <a:lnTo>
                      <a:pt x="36637" y="12743"/>
                    </a:lnTo>
                    <a:lnTo>
                      <a:pt x="36491" y="12827"/>
                    </a:lnTo>
                    <a:lnTo>
                      <a:pt x="36449" y="12889"/>
                    </a:lnTo>
                    <a:lnTo>
                      <a:pt x="36533" y="12952"/>
                    </a:lnTo>
                    <a:lnTo>
                      <a:pt x="36763" y="12952"/>
                    </a:lnTo>
                    <a:lnTo>
                      <a:pt x="36826" y="12994"/>
                    </a:lnTo>
                    <a:lnTo>
                      <a:pt x="36826" y="13099"/>
                    </a:lnTo>
                    <a:lnTo>
                      <a:pt x="36826" y="13161"/>
                    </a:lnTo>
                    <a:lnTo>
                      <a:pt x="36867" y="13140"/>
                    </a:lnTo>
                    <a:lnTo>
                      <a:pt x="36867" y="13057"/>
                    </a:lnTo>
                    <a:lnTo>
                      <a:pt x="36930" y="12994"/>
                    </a:lnTo>
                    <a:lnTo>
                      <a:pt x="36972" y="12994"/>
                    </a:lnTo>
                    <a:lnTo>
                      <a:pt x="36972" y="13057"/>
                    </a:lnTo>
                    <a:lnTo>
                      <a:pt x="36930" y="13161"/>
                    </a:lnTo>
                    <a:lnTo>
                      <a:pt x="36930" y="13245"/>
                    </a:lnTo>
                    <a:lnTo>
                      <a:pt x="36847" y="13266"/>
                    </a:lnTo>
                    <a:lnTo>
                      <a:pt x="36805" y="13433"/>
                    </a:lnTo>
                    <a:lnTo>
                      <a:pt x="36805" y="13475"/>
                    </a:lnTo>
                    <a:lnTo>
                      <a:pt x="36867" y="13517"/>
                    </a:lnTo>
                    <a:lnTo>
                      <a:pt x="36867" y="13622"/>
                    </a:lnTo>
                    <a:lnTo>
                      <a:pt x="36826" y="13726"/>
                    </a:lnTo>
                    <a:lnTo>
                      <a:pt x="36826" y="13831"/>
                    </a:lnTo>
                    <a:lnTo>
                      <a:pt x="36847" y="13852"/>
                    </a:lnTo>
                    <a:lnTo>
                      <a:pt x="36847" y="13873"/>
                    </a:lnTo>
                    <a:lnTo>
                      <a:pt x="36826" y="14082"/>
                    </a:lnTo>
                    <a:lnTo>
                      <a:pt x="36763" y="14166"/>
                    </a:lnTo>
                    <a:lnTo>
                      <a:pt x="36826" y="14270"/>
                    </a:lnTo>
                    <a:lnTo>
                      <a:pt x="36805" y="14354"/>
                    </a:lnTo>
                    <a:lnTo>
                      <a:pt x="36637" y="14396"/>
                    </a:lnTo>
                    <a:lnTo>
                      <a:pt x="36491" y="14375"/>
                    </a:lnTo>
                    <a:lnTo>
                      <a:pt x="36428" y="14396"/>
                    </a:lnTo>
                    <a:lnTo>
                      <a:pt x="36407" y="14480"/>
                    </a:lnTo>
                    <a:lnTo>
                      <a:pt x="36198" y="14626"/>
                    </a:lnTo>
                    <a:lnTo>
                      <a:pt x="36198" y="14710"/>
                    </a:lnTo>
                    <a:lnTo>
                      <a:pt x="36344" y="14793"/>
                    </a:lnTo>
                    <a:lnTo>
                      <a:pt x="36303" y="14793"/>
                    </a:lnTo>
                    <a:lnTo>
                      <a:pt x="36219" y="14814"/>
                    </a:lnTo>
                    <a:lnTo>
                      <a:pt x="36303" y="14814"/>
                    </a:lnTo>
                    <a:lnTo>
                      <a:pt x="36177" y="14982"/>
                    </a:lnTo>
                    <a:lnTo>
                      <a:pt x="36093" y="15024"/>
                    </a:lnTo>
                    <a:lnTo>
                      <a:pt x="35884" y="15149"/>
                    </a:lnTo>
                    <a:lnTo>
                      <a:pt x="35738" y="15296"/>
                    </a:lnTo>
                    <a:lnTo>
                      <a:pt x="35675" y="15296"/>
                    </a:lnTo>
                    <a:lnTo>
                      <a:pt x="35633" y="15337"/>
                    </a:lnTo>
                    <a:lnTo>
                      <a:pt x="35591" y="15463"/>
                    </a:lnTo>
                    <a:lnTo>
                      <a:pt x="35675" y="15568"/>
                    </a:lnTo>
                    <a:lnTo>
                      <a:pt x="35696" y="15672"/>
                    </a:lnTo>
                    <a:lnTo>
                      <a:pt x="35800" y="15840"/>
                    </a:lnTo>
                    <a:lnTo>
                      <a:pt x="35842" y="16133"/>
                    </a:lnTo>
                    <a:lnTo>
                      <a:pt x="35779" y="16174"/>
                    </a:lnTo>
                    <a:lnTo>
                      <a:pt x="35738" y="16153"/>
                    </a:lnTo>
                    <a:lnTo>
                      <a:pt x="35675" y="16195"/>
                    </a:lnTo>
                    <a:lnTo>
                      <a:pt x="35654" y="16300"/>
                    </a:lnTo>
                    <a:lnTo>
                      <a:pt x="35633" y="16195"/>
                    </a:lnTo>
                    <a:lnTo>
                      <a:pt x="35633" y="16049"/>
                    </a:lnTo>
                    <a:lnTo>
                      <a:pt x="35570" y="15986"/>
                    </a:lnTo>
                    <a:lnTo>
                      <a:pt x="35466" y="16049"/>
                    </a:lnTo>
                    <a:lnTo>
                      <a:pt x="35424" y="16153"/>
                    </a:lnTo>
                    <a:lnTo>
                      <a:pt x="35319" y="16216"/>
                    </a:lnTo>
                    <a:lnTo>
                      <a:pt x="35235" y="16174"/>
                    </a:lnTo>
                    <a:lnTo>
                      <a:pt x="35256" y="16112"/>
                    </a:lnTo>
                    <a:lnTo>
                      <a:pt x="35256" y="16070"/>
                    </a:lnTo>
                    <a:lnTo>
                      <a:pt x="35047" y="16070"/>
                    </a:lnTo>
                    <a:lnTo>
                      <a:pt x="35005" y="16174"/>
                    </a:lnTo>
                    <a:lnTo>
                      <a:pt x="34922" y="16258"/>
                    </a:lnTo>
                    <a:lnTo>
                      <a:pt x="34796" y="16216"/>
                    </a:lnTo>
                    <a:lnTo>
                      <a:pt x="34712" y="16216"/>
                    </a:lnTo>
                    <a:lnTo>
                      <a:pt x="34650" y="16174"/>
                    </a:lnTo>
                    <a:lnTo>
                      <a:pt x="34587" y="16174"/>
                    </a:lnTo>
                    <a:lnTo>
                      <a:pt x="34503" y="16258"/>
                    </a:lnTo>
                    <a:lnTo>
                      <a:pt x="34357" y="16195"/>
                    </a:lnTo>
                    <a:lnTo>
                      <a:pt x="34315" y="16174"/>
                    </a:lnTo>
                    <a:lnTo>
                      <a:pt x="34231" y="16070"/>
                    </a:lnTo>
                    <a:lnTo>
                      <a:pt x="34106" y="15986"/>
                    </a:lnTo>
                    <a:lnTo>
                      <a:pt x="33980" y="15965"/>
                    </a:lnTo>
                    <a:lnTo>
                      <a:pt x="33834" y="15777"/>
                    </a:lnTo>
                    <a:lnTo>
                      <a:pt x="33813" y="15840"/>
                    </a:lnTo>
                    <a:lnTo>
                      <a:pt x="33813" y="15902"/>
                    </a:lnTo>
                    <a:lnTo>
                      <a:pt x="33792" y="15965"/>
                    </a:lnTo>
                    <a:lnTo>
                      <a:pt x="33750" y="15944"/>
                    </a:lnTo>
                    <a:lnTo>
                      <a:pt x="33708" y="15965"/>
                    </a:lnTo>
                    <a:lnTo>
                      <a:pt x="33708" y="16049"/>
                    </a:lnTo>
                    <a:lnTo>
                      <a:pt x="33771" y="16112"/>
                    </a:lnTo>
                    <a:lnTo>
                      <a:pt x="33750" y="16195"/>
                    </a:lnTo>
                    <a:lnTo>
                      <a:pt x="33687" y="16195"/>
                    </a:lnTo>
                    <a:lnTo>
                      <a:pt x="33582" y="16216"/>
                    </a:lnTo>
                    <a:lnTo>
                      <a:pt x="33499" y="16300"/>
                    </a:lnTo>
                    <a:lnTo>
                      <a:pt x="33373" y="16300"/>
                    </a:lnTo>
                    <a:lnTo>
                      <a:pt x="33290" y="16384"/>
                    </a:lnTo>
                    <a:lnTo>
                      <a:pt x="33290" y="16488"/>
                    </a:lnTo>
                    <a:lnTo>
                      <a:pt x="33206" y="16530"/>
                    </a:lnTo>
                    <a:lnTo>
                      <a:pt x="33164" y="16677"/>
                    </a:lnTo>
                    <a:lnTo>
                      <a:pt x="33248" y="16886"/>
                    </a:lnTo>
                    <a:lnTo>
                      <a:pt x="33352" y="16990"/>
                    </a:lnTo>
                    <a:lnTo>
                      <a:pt x="33394" y="16949"/>
                    </a:lnTo>
                    <a:lnTo>
                      <a:pt x="33499" y="17095"/>
                    </a:lnTo>
                    <a:lnTo>
                      <a:pt x="33478" y="17158"/>
                    </a:lnTo>
                    <a:lnTo>
                      <a:pt x="33666" y="17158"/>
                    </a:lnTo>
                    <a:lnTo>
                      <a:pt x="33771" y="17200"/>
                    </a:lnTo>
                    <a:lnTo>
                      <a:pt x="33813" y="17137"/>
                    </a:lnTo>
                    <a:lnTo>
                      <a:pt x="33917" y="17137"/>
                    </a:lnTo>
                    <a:lnTo>
                      <a:pt x="33980" y="17095"/>
                    </a:lnTo>
                    <a:lnTo>
                      <a:pt x="34106" y="17095"/>
                    </a:lnTo>
                    <a:lnTo>
                      <a:pt x="34189" y="17053"/>
                    </a:lnTo>
                    <a:lnTo>
                      <a:pt x="34273" y="17095"/>
                    </a:lnTo>
                    <a:lnTo>
                      <a:pt x="34315" y="17032"/>
                    </a:lnTo>
                    <a:lnTo>
                      <a:pt x="34315" y="16928"/>
                    </a:lnTo>
                    <a:lnTo>
                      <a:pt x="34336" y="16865"/>
                    </a:lnTo>
                    <a:lnTo>
                      <a:pt x="34398" y="16865"/>
                    </a:lnTo>
                    <a:lnTo>
                      <a:pt x="34503" y="17032"/>
                    </a:lnTo>
                    <a:lnTo>
                      <a:pt x="34587" y="17032"/>
                    </a:lnTo>
                    <a:lnTo>
                      <a:pt x="34650" y="17116"/>
                    </a:lnTo>
                    <a:lnTo>
                      <a:pt x="34796" y="17137"/>
                    </a:lnTo>
                    <a:lnTo>
                      <a:pt x="34817" y="17074"/>
                    </a:lnTo>
                    <a:lnTo>
                      <a:pt x="34901" y="16970"/>
                    </a:lnTo>
                    <a:lnTo>
                      <a:pt x="34943" y="16970"/>
                    </a:lnTo>
                    <a:lnTo>
                      <a:pt x="35026" y="16886"/>
                    </a:lnTo>
                    <a:lnTo>
                      <a:pt x="35131" y="16865"/>
                    </a:lnTo>
                    <a:lnTo>
                      <a:pt x="35110" y="16928"/>
                    </a:lnTo>
                    <a:lnTo>
                      <a:pt x="35110" y="17032"/>
                    </a:lnTo>
                    <a:lnTo>
                      <a:pt x="35026" y="17137"/>
                    </a:lnTo>
                    <a:lnTo>
                      <a:pt x="35026" y="17262"/>
                    </a:lnTo>
                    <a:lnTo>
                      <a:pt x="35131" y="17221"/>
                    </a:lnTo>
                    <a:lnTo>
                      <a:pt x="35173" y="17032"/>
                    </a:lnTo>
                    <a:lnTo>
                      <a:pt x="35215" y="17074"/>
                    </a:lnTo>
                    <a:lnTo>
                      <a:pt x="35256" y="17032"/>
                    </a:lnTo>
                    <a:lnTo>
                      <a:pt x="35340" y="17074"/>
                    </a:lnTo>
                    <a:lnTo>
                      <a:pt x="35256" y="17200"/>
                    </a:lnTo>
                    <a:lnTo>
                      <a:pt x="35277" y="17283"/>
                    </a:lnTo>
                    <a:lnTo>
                      <a:pt x="35277" y="17179"/>
                    </a:lnTo>
                    <a:lnTo>
                      <a:pt x="35466" y="17011"/>
                    </a:lnTo>
                    <a:lnTo>
                      <a:pt x="35487" y="17074"/>
                    </a:lnTo>
                    <a:lnTo>
                      <a:pt x="35361" y="17179"/>
                    </a:lnTo>
                    <a:lnTo>
                      <a:pt x="35361" y="17242"/>
                    </a:lnTo>
                    <a:lnTo>
                      <a:pt x="35445" y="17304"/>
                    </a:lnTo>
                    <a:lnTo>
                      <a:pt x="35487" y="17451"/>
                    </a:lnTo>
                    <a:lnTo>
                      <a:pt x="35487" y="17555"/>
                    </a:lnTo>
                    <a:lnTo>
                      <a:pt x="35507" y="17660"/>
                    </a:lnTo>
                    <a:lnTo>
                      <a:pt x="35612" y="17639"/>
                    </a:lnTo>
                    <a:lnTo>
                      <a:pt x="35612" y="17765"/>
                    </a:lnTo>
                    <a:lnTo>
                      <a:pt x="35675" y="17827"/>
                    </a:lnTo>
                    <a:lnTo>
                      <a:pt x="35759" y="17681"/>
                    </a:lnTo>
                    <a:lnTo>
                      <a:pt x="35717" y="17869"/>
                    </a:lnTo>
                    <a:lnTo>
                      <a:pt x="35654" y="17953"/>
                    </a:lnTo>
                    <a:lnTo>
                      <a:pt x="35759" y="18058"/>
                    </a:lnTo>
                    <a:lnTo>
                      <a:pt x="35759" y="17974"/>
                    </a:lnTo>
                    <a:lnTo>
                      <a:pt x="35800" y="17869"/>
                    </a:lnTo>
                    <a:lnTo>
                      <a:pt x="35863" y="17848"/>
                    </a:lnTo>
                    <a:lnTo>
                      <a:pt x="35863" y="17848"/>
                    </a:lnTo>
                    <a:lnTo>
                      <a:pt x="35821" y="17890"/>
                    </a:lnTo>
                    <a:lnTo>
                      <a:pt x="35863" y="18037"/>
                    </a:lnTo>
                    <a:lnTo>
                      <a:pt x="35926" y="18162"/>
                    </a:lnTo>
                    <a:lnTo>
                      <a:pt x="36093" y="18141"/>
                    </a:lnTo>
                    <a:lnTo>
                      <a:pt x="36031" y="18183"/>
                    </a:lnTo>
                    <a:lnTo>
                      <a:pt x="35821" y="18309"/>
                    </a:lnTo>
                    <a:lnTo>
                      <a:pt x="35675" y="18309"/>
                    </a:lnTo>
                    <a:lnTo>
                      <a:pt x="35654" y="18371"/>
                    </a:lnTo>
                    <a:lnTo>
                      <a:pt x="35759" y="18413"/>
                    </a:lnTo>
                    <a:lnTo>
                      <a:pt x="35759" y="18560"/>
                    </a:lnTo>
                    <a:lnTo>
                      <a:pt x="35821" y="18664"/>
                    </a:lnTo>
                    <a:lnTo>
                      <a:pt x="35905" y="18727"/>
                    </a:lnTo>
                    <a:lnTo>
                      <a:pt x="35989" y="18727"/>
                    </a:lnTo>
                    <a:lnTo>
                      <a:pt x="35989" y="18790"/>
                    </a:lnTo>
                    <a:lnTo>
                      <a:pt x="36093" y="18874"/>
                    </a:lnTo>
                    <a:lnTo>
                      <a:pt x="36156" y="18915"/>
                    </a:lnTo>
                    <a:lnTo>
                      <a:pt x="36219" y="18915"/>
                    </a:lnTo>
                    <a:lnTo>
                      <a:pt x="36407" y="19041"/>
                    </a:lnTo>
                    <a:lnTo>
                      <a:pt x="36512" y="19041"/>
                    </a:lnTo>
                    <a:lnTo>
                      <a:pt x="36512" y="19104"/>
                    </a:lnTo>
                    <a:lnTo>
                      <a:pt x="36575" y="19125"/>
                    </a:lnTo>
                    <a:lnTo>
                      <a:pt x="36595" y="19083"/>
                    </a:lnTo>
                    <a:lnTo>
                      <a:pt x="36616" y="19041"/>
                    </a:lnTo>
                    <a:lnTo>
                      <a:pt x="36721" y="19104"/>
                    </a:lnTo>
                    <a:lnTo>
                      <a:pt x="36679" y="19125"/>
                    </a:lnTo>
                    <a:lnTo>
                      <a:pt x="36616" y="19187"/>
                    </a:lnTo>
                    <a:lnTo>
                      <a:pt x="36679" y="19292"/>
                    </a:lnTo>
                    <a:lnTo>
                      <a:pt x="36742" y="19334"/>
                    </a:lnTo>
                    <a:lnTo>
                      <a:pt x="36805" y="19334"/>
                    </a:lnTo>
                    <a:lnTo>
                      <a:pt x="36805" y="19418"/>
                    </a:lnTo>
                    <a:lnTo>
                      <a:pt x="36930" y="19543"/>
                    </a:lnTo>
                    <a:lnTo>
                      <a:pt x="37014" y="19543"/>
                    </a:lnTo>
                    <a:lnTo>
                      <a:pt x="37056" y="19606"/>
                    </a:lnTo>
                    <a:lnTo>
                      <a:pt x="37098" y="19648"/>
                    </a:lnTo>
                    <a:lnTo>
                      <a:pt x="37265" y="19731"/>
                    </a:lnTo>
                    <a:lnTo>
                      <a:pt x="37328" y="19711"/>
                    </a:lnTo>
                    <a:lnTo>
                      <a:pt x="37370" y="19731"/>
                    </a:lnTo>
                    <a:lnTo>
                      <a:pt x="37453" y="19731"/>
                    </a:lnTo>
                    <a:lnTo>
                      <a:pt x="37537" y="19773"/>
                    </a:lnTo>
                    <a:lnTo>
                      <a:pt x="37558" y="19857"/>
                    </a:lnTo>
                    <a:lnTo>
                      <a:pt x="37725" y="19983"/>
                    </a:lnTo>
                    <a:lnTo>
                      <a:pt x="37788" y="19983"/>
                    </a:lnTo>
                    <a:lnTo>
                      <a:pt x="37872" y="20045"/>
                    </a:lnTo>
                    <a:lnTo>
                      <a:pt x="38060" y="20087"/>
                    </a:lnTo>
                    <a:lnTo>
                      <a:pt x="38165" y="20150"/>
                    </a:lnTo>
                    <a:lnTo>
                      <a:pt x="38269" y="20150"/>
                    </a:lnTo>
                    <a:lnTo>
                      <a:pt x="38290" y="20129"/>
                    </a:lnTo>
                    <a:lnTo>
                      <a:pt x="38290" y="20066"/>
                    </a:lnTo>
                    <a:lnTo>
                      <a:pt x="38207" y="19983"/>
                    </a:lnTo>
                    <a:lnTo>
                      <a:pt x="38165" y="19920"/>
                    </a:lnTo>
                    <a:lnTo>
                      <a:pt x="38207" y="19857"/>
                    </a:lnTo>
                    <a:lnTo>
                      <a:pt x="38290" y="19878"/>
                    </a:lnTo>
                    <a:lnTo>
                      <a:pt x="38311" y="19815"/>
                    </a:lnTo>
                    <a:lnTo>
                      <a:pt x="38290" y="19752"/>
                    </a:lnTo>
                    <a:lnTo>
                      <a:pt x="38248" y="19773"/>
                    </a:lnTo>
                    <a:lnTo>
                      <a:pt x="38207" y="19731"/>
                    </a:lnTo>
                    <a:lnTo>
                      <a:pt x="38248" y="19606"/>
                    </a:lnTo>
                    <a:lnTo>
                      <a:pt x="38207" y="19564"/>
                    </a:lnTo>
                    <a:lnTo>
                      <a:pt x="38102" y="19669"/>
                    </a:lnTo>
                    <a:lnTo>
                      <a:pt x="38102" y="19627"/>
                    </a:lnTo>
                    <a:lnTo>
                      <a:pt x="38081" y="19543"/>
                    </a:lnTo>
                    <a:lnTo>
                      <a:pt x="38018" y="19543"/>
                    </a:lnTo>
                    <a:lnTo>
                      <a:pt x="38123" y="19439"/>
                    </a:lnTo>
                    <a:lnTo>
                      <a:pt x="38102" y="19313"/>
                    </a:lnTo>
                    <a:lnTo>
                      <a:pt x="38060" y="19292"/>
                    </a:lnTo>
                    <a:lnTo>
                      <a:pt x="37956" y="19292"/>
                    </a:lnTo>
                    <a:lnTo>
                      <a:pt x="37976" y="19187"/>
                    </a:lnTo>
                    <a:lnTo>
                      <a:pt x="37935" y="19083"/>
                    </a:lnTo>
                    <a:lnTo>
                      <a:pt x="37893" y="18999"/>
                    </a:lnTo>
                    <a:lnTo>
                      <a:pt x="37788" y="18999"/>
                    </a:lnTo>
                    <a:lnTo>
                      <a:pt x="37851" y="18915"/>
                    </a:lnTo>
                    <a:lnTo>
                      <a:pt x="37767" y="18894"/>
                    </a:lnTo>
                    <a:lnTo>
                      <a:pt x="37725" y="18894"/>
                    </a:lnTo>
                    <a:lnTo>
                      <a:pt x="37746" y="18832"/>
                    </a:lnTo>
                    <a:lnTo>
                      <a:pt x="37663" y="18727"/>
                    </a:lnTo>
                    <a:lnTo>
                      <a:pt x="37663" y="18748"/>
                    </a:lnTo>
                    <a:lnTo>
                      <a:pt x="37621" y="18748"/>
                    </a:lnTo>
                    <a:lnTo>
                      <a:pt x="37621" y="18602"/>
                    </a:lnTo>
                    <a:lnTo>
                      <a:pt x="37621" y="18539"/>
                    </a:lnTo>
                    <a:lnTo>
                      <a:pt x="37621" y="18476"/>
                    </a:lnTo>
                    <a:lnTo>
                      <a:pt x="37453" y="18350"/>
                    </a:lnTo>
                    <a:lnTo>
                      <a:pt x="37432" y="18225"/>
                    </a:lnTo>
                    <a:lnTo>
                      <a:pt x="37432" y="18120"/>
                    </a:lnTo>
                    <a:lnTo>
                      <a:pt x="37516" y="18162"/>
                    </a:lnTo>
                    <a:lnTo>
                      <a:pt x="37558" y="18078"/>
                    </a:lnTo>
                    <a:lnTo>
                      <a:pt x="37663" y="18120"/>
                    </a:lnTo>
                    <a:lnTo>
                      <a:pt x="37663" y="18225"/>
                    </a:lnTo>
                    <a:lnTo>
                      <a:pt x="37746" y="18371"/>
                    </a:lnTo>
                    <a:lnTo>
                      <a:pt x="37872" y="18434"/>
                    </a:lnTo>
                    <a:lnTo>
                      <a:pt x="37935" y="18476"/>
                    </a:lnTo>
                    <a:lnTo>
                      <a:pt x="37935" y="18560"/>
                    </a:lnTo>
                    <a:lnTo>
                      <a:pt x="37976" y="18602"/>
                    </a:lnTo>
                    <a:lnTo>
                      <a:pt x="37976" y="18539"/>
                    </a:lnTo>
                    <a:lnTo>
                      <a:pt x="37935" y="18392"/>
                    </a:lnTo>
                    <a:lnTo>
                      <a:pt x="37935" y="18350"/>
                    </a:lnTo>
                    <a:lnTo>
                      <a:pt x="37976" y="18309"/>
                    </a:lnTo>
                    <a:lnTo>
                      <a:pt x="38018" y="18392"/>
                    </a:lnTo>
                    <a:lnTo>
                      <a:pt x="38018" y="18455"/>
                    </a:lnTo>
                    <a:lnTo>
                      <a:pt x="38081" y="18497"/>
                    </a:lnTo>
                    <a:lnTo>
                      <a:pt x="38123" y="18685"/>
                    </a:lnTo>
                    <a:lnTo>
                      <a:pt x="38207" y="18706"/>
                    </a:lnTo>
                    <a:lnTo>
                      <a:pt x="38207" y="18769"/>
                    </a:lnTo>
                    <a:lnTo>
                      <a:pt x="38290" y="18832"/>
                    </a:lnTo>
                    <a:lnTo>
                      <a:pt x="38374" y="19020"/>
                    </a:lnTo>
                    <a:lnTo>
                      <a:pt x="38416" y="18936"/>
                    </a:lnTo>
                    <a:lnTo>
                      <a:pt x="38395" y="18832"/>
                    </a:lnTo>
                    <a:lnTo>
                      <a:pt x="38395" y="18664"/>
                    </a:lnTo>
                    <a:lnTo>
                      <a:pt x="38416" y="18560"/>
                    </a:lnTo>
                    <a:lnTo>
                      <a:pt x="38416" y="18643"/>
                    </a:lnTo>
                    <a:lnTo>
                      <a:pt x="38479" y="18811"/>
                    </a:lnTo>
                    <a:lnTo>
                      <a:pt x="38479" y="18915"/>
                    </a:lnTo>
                    <a:lnTo>
                      <a:pt x="38479" y="18999"/>
                    </a:lnTo>
                    <a:lnTo>
                      <a:pt x="38520" y="19020"/>
                    </a:lnTo>
                    <a:lnTo>
                      <a:pt x="38604" y="19083"/>
                    </a:lnTo>
                    <a:lnTo>
                      <a:pt x="38625" y="18999"/>
                    </a:lnTo>
                    <a:lnTo>
                      <a:pt x="38583" y="18957"/>
                    </a:lnTo>
                    <a:lnTo>
                      <a:pt x="38583" y="18894"/>
                    </a:lnTo>
                    <a:lnTo>
                      <a:pt x="38667" y="18915"/>
                    </a:lnTo>
                    <a:lnTo>
                      <a:pt x="38688" y="19020"/>
                    </a:lnTo>
                    <a:lnTo>
                      <a:pt x="38688" y="19104"/>
                    </a:lnTo>
                    <a:lnTo>
                      <a:pt x="38709" y="19125"/>
                    </a:lnTo>
                    <a:lnTo>
                      <a:pt x="38709" y="19062"/>
                    </a:lnTo>
                    <a:lnTo>
                      <a:pt x="38772" y="19020"/>
                    </a:lnTo>
                    <a:lnTo>
                      <a:pt x="38772" y="19187"/>
                    </a:lnTo>
                    <a:lnTo>
                      <a:pt x="38813" y="19271"/>
                    </a:lnTo>
                    <a:lnTo>
                      <a:pt x="38897" y="19271"/>
                    </a:lnTo>
                    <a:lnTo>
                      <a:pt x="38939" y="19208"/>
                    </a:lnTo>
                    <a:lnTo>
                      <a:pt x="38939" y="19313"/>
                    </a:lnTo>
                    <a:lnTo>
                      <a:pt x="38918" y="19376"/>
                    </a:lnTo>
                    <a:lnTo>
                      <a:pt x="38981" y="19543"/>
                    </a:lnTo>
                    <a:lnTo>
                      <a:pt x="39023" y="19627"/>
                    </a:lnTo>
                    <a:lnTo>
                      <a:pt x="39127" y="19627"/>
                    </a:lnTo>
                    <a:lnTo>
                      <a:pt x="39127" y="19543"/>
                    </a:lnTo>
                    <a:lnTo>
                      <a:pt x="39106" y="19522"/>
                    </a:lnTo>
                    <a:lnTo>
                      <a:pt x="39106" y="19397"/>
                    </a:lnTo>
                    <a:lnTo>
                      <a:pt x="39044" y="19187"/>
                    </a:lnTo>
                    <a:lnTo>
                      <a:pt x="39127" y="19187"/>
                    </a:lnTo>
                    <a:lnTo>
                      <a:pt x="39169" y="19271"/>
                    </a:lnTo>
                    <a:lnTo>
                      <a:pt x="39274" y="19292"/>
                    </a:lnTo>
                    <a:lnTo>
                      <a:pt x="39316" y="19271"/>
                    </a:lnTo>
                    <a:lnTo>
                      <a:pt x="39253" y="19166"/>
                    </a:lnTo>
                    <a:lnTo>
                      <a:pt x="39295" y="19083"/>
                    </a:lnTo>
                    <a:lnTo>
                      <a:pt x="39295" y="18894"/>
                    </a:lnTo>
                    <a:lnTo>
                      <a:pt x="39211" y="18706"/>
                    </a:lnTo>
                    <a:lnTo>
                      <a:pt x="39232" y="18560"/>
                    </a:lnTo>
                    <a:lnTo>
                      <a:pt x="39232" y="18392"/>
                    </a:lnTo>
                    <a:lnTo>
                      <a:pt x="39253" y="18560"/>
                    </a:lnTo>
                    <a:lnTo>
                      <a:pt x="39232" y="18664"/>
                    </a:lnTo>
                    <a:lnTo>
                      <a:pt x="39253" y="18790"/>
                    </a:lnTo>
                    <a:lnTo>
                      <a:pt x="39420" y="18957"/>
                    </a:lnTo>
                    <a:lnTo>
                      <a:pt x="39441" y="18894"/>
                    </a:lnTo>
                    <a:lnTo>
                      <a:pt x="39420" y="18769"/>
                    </a:lnTo>
                    <a:lnTo>
                      <a:pt x="39462" y="18664"/>
                    </a:lnTo>
                    <a:lnTo>
                      <a:pt x="39462" y="18497"/>
                    </a:lnTo>
                    <a:lnTo>
                      <a:pt x="39546" y="18455"/>
                    </a:lnTo>
                    <a:lnTo>
                      <a:pt x="39525" y="18434"/>
                    </a:lnTo>
                    <a:lnTo>
                      <a:pt x="39399" y="18246"/>
                    </a:lnTo>
                    <a:lnTo>
                      <a:pt x="39357" y="18120"/>
                    </a:lnTo>
                    <a:lnTo>
                      <a:pt x="39316" y="18078"/>
                    </a:lnTo>
                    <a:lnTo>
                      <a:pt x="39336" y="18016"/>
                    </a:lnTo>
                    <a:lnTo>
                      <a:pt x="39253" y="17869"/>
                    </a:lnTo>
                    <a:lnTo>
                      <a:pt x="39190" y="17786"/>
                    </a:lnTo>
                    <a:lnTo>
                      <a:pt x="39316" y="17765"/>
                    </a:lnTo>
                    <a:lnTo>
                      <a:pt x="39336" y="17723"/>
                    </a:lnTo>
                    <a:lnTo>
                      <a:pt x="39420" y="17639"/>
                    </a:lnTo>
                    <a:lnTo>
                      <a:pt x="39357" y="17576"/>
                    </a:lnTo>
                    <a:lnTo>
                      <a:pt x="39295" y="17618"/>
                    </a:lnTo>
                    <a:lnTo>
                      <a:pt x="39148" y="17639"/>
                    </a:lnTo>
                    <a:lnTo>
                      <a:pt x="39106" y="17597"/>
                    </a:lnTo>
                    <a:lnTo>
                      <a:pt x="39127" y="17555"/>
                    </a:lnTo>
                    <a:lnTo>
                      <a:pt x="39148" y="17514"/>
                    </a:lnTo>
                    <a:lnTo>
                      <a:pt x="39232" y="17430"/>
                    </a:lnTo>
                    <a:lnTo>
                      <a:pt x="39253" y="17325"/>
                    </a:lnTo>
                    <a:lnTo>
                      <a:pt x="39211" y="17242"/>
                    </a:lnTo>
                    <a:lnTo>
                      <a:pt x="39148" y="17242"/>
                    </a:lnTo>
                    <a:lnTo>
                      <a:pt x="39148" y="17304"/>
                    </a:lnTo>
                    <a:lnTo>
                      <a:pt x="39106" y="17388"/>
                    </a:lnTo>
                    <a:lnTo>
                      <a:pt x="39106" y="17304"/>
                    </a:lnTo>
                    <a:lnTo>
                      <a:pt x="39085" y="17325"/>
                    </a:lnTo>
                    <a:lnTo>
                      <a:pt x="38939" y="17346"/>
                    </a:lnTo>
                    <a:lnTo>
                      <a:pt x="38918" y="17304"/>
                    </a:lnTo>
                    <a:lnTo>
                      <a:pt x="39002" y="17242"/>
                    </a:lnTo>
                    <a:lnTo>
                      <a:pt x="39023" y="17200"/>
                    </a:lnTo>
                    <a:lnTo>
                      <a:pt x="38981" y="17137"/>
                    </a:lnTo>
                    <a:lnTo>
                      <a:pt x="38939" y="17032"/>
                    </a:lnTo>
                    <a:lnTo>
                      <a:pt x="38876" y="16990"/>
                    </a:lnTo>
                    <a:lnTo>
                      <a:pt x="38813" y="17011"/>
                    </a:lnTo>
                    <a:lnTo>
                      <a:pt x="38813" y="17116"/>
                    </a:lnTo>
                    <a:lnTo>
                      <a:pt x="38792" y="17179"/>
                    </a:lnTo>
                    <a:lnTo>
                      <a:pt x="38772" y="17137"/>
                    </a:lnTo>
                    <a:lnTo>
                      <a:pt x="38772" y="17011"/>
                    </a:lnTo>
                    <a:lnTo>
                      <a:pt x="38730" y="16928"/>
                    </a:lnTo>
                    <a:lnTo>
                      <a:pt x="38688" y="16928"/>
                    </a:lnTo>
                    <a:lnTo>
                      <a:pt x="38709" y="16865"/>
                    </a:lnTo>
                    <a:lnTo>
                      <a:pt x="38667" y="16865"/>
                    </a:lnTo>
                    <a:lnTo>
                      <a:pt x="38667" y="16823"/>
                    </a:lnTo>
                    <a:lnTo>
                      <a:pt x="38688" y="16823"/>
                    </a:lnTo>
                    <a:lnTo>
                      <a:pt x="38667" y="16760"/>
                    </a:lnTo>
                    <a:lnTo>
                      <a:pt x="38604" y="16718"/>
                    </a:lnTo>
                    <a:lnTo>
                      <a:pt x="38625" y="16677"/>
                    </a:lnTo>
                    <a:lnTo>
                      <a:pt x="38730" y="16677"/>
                    </a:lnTo>
                    <a:lnTo>
                      <a:pt x="38792" y="16656"/>
                    </a:lnTo>
                    <a:lnTo>
                      <a:pt x="38730" y="16593"/>
                    </a:lnTo>
                    <a:lnTo>
                      <a:pt x="38625" y="16593"/>
                    </a:lnTo>
                    <a:lnTo>
                      <a:pt x="38583" y="16572"/>
                    </a:lnTo>
                    <a:lnTo>
                      <a:pt x="38625" y="16488"/>
                    </a:lnTo>
                    <a:lnTo>
                      <a:pt x="38730" y="16446"/>
                    </a:lnTo>
                    <a:lnTo>
                      <a:pt x="38730" y="16405"/>
                    </a:lnTo>
                    <a:lnTo>
                      <a:pt x="38688" y="16363"/>
                    </a:lnTo>
                    <a:lnTo>
                      <a:pt x="38520" y="16363"/>
                    </a:lnTo>
                    <a:lnTo>
                      <a:pt x="38500" y="16405"/>
                    </a:lnTo>
                    <a:lnTo>
                      <a:pt x="38458" y="16488"/>
                    </a:lnTo>
                    <a:lnTo>
                      <a:pt x="38248" y="16530"/>
                    </a:lnTo>
                    <a:lnTo>
                      <a:pt x="38353" y="16467"/>
                    </a:lnTo>
                    <a:lnTo>
                      <a:pt x="38500" y="16321"/>
                    </a:lnTo>
                    <a:lnTo>
                      <a:pt x="38562" y="16216"/>
                    </a:lnTo>
                    <a:lnTo>
                      <a:pt x="38562" y="16174"/>
                    </a:lnTo>
                    <a:lnTo>
                      <a:pt x="38458" y="16174"/>
                    </a:lnTo>
                    <a:lnTo>
                      <a:pt x="38395" y="16153"/>
                    </a:lnTo>
                    <a:lnTo>
                      <a:pt x="38458" y="16091"/>
                    </a:lnTo>
                    <a:lnTo>
                      <a:pt x="38416" y="16049"/>
                    </a:lnTo>
                    <a:lnTo>
                      <a:pt x="38374" y="16070"/>
                    </a:lnTo>
                    <a:lnTo>
                      <a:pt x="38374" y="15986"/>
                    </a:lnTo>
                    <a:lnTo>
                      <a:pt x="38416" y="15923"/>
                    </a:lnTo>
                    <a:lnTo>
                      <a:pt x="38416" y="15819"/>
                    </a:lnTo>
                    <a:lnTo>
                      <a:pt x="38290" y="15777"/>
                    </a:lnTo>
                    <a:lnTo>
                      <a:pt x="38207" y="15756"/>
                    </a:lnTo>
                    <a:lnTo>
                      <a:pt x="38081" y="15756"/>
                    </a:lnTo>
                    <a:lnTo>
                      <a:pt x="38039" y="15693"/>
                    </a:lnTo>
                    <a:lnTo>
                      <a:pt x="38165" y="15693"/>
                    </a:lnTo>
                    <a:lnTo>
                      <a:pt x="38269" y="15672"/>
                    </a:lnTo>
                    <a:lnTo>
                      <a:pt x="38311" y="15630"/>
                    </a:lnTo>
                    <a:lnTo>
                      <a:pt x="38374" y="15693"/>
                    </a:lnTo>
                    <a:lnTo>
                      <a:pt x="38395" y="15756"/>
                    </a:lnTo>
                    <a:lnTo>
                      <a:pt x="38500" y="15756"/>
                    </a:lnTo>
                    <a:lnTo>
                      <a:pt x="38604" y="15798"/>
                    </a:lnTo>
                    <a:lnTo>
                      <a:pt x="38625" y="15881"/>
                    </a:lnTo>
                    <a:lnTo>
                      <a:pt x="38604" y="15965"/>
                    </a:lnTo>
                    <a:lnTo>
                      <a:pt x="38625" y="16049"/>
                    </a:lnTo>
                    <a:lnTo>
                      <a:pt x="38730" y="16174"/>
                    </a:lnTo>
                    <a:lnTo>
                      <a:pt x="38772" y="16174"/>
                    </a:lnTo>
                    <a:lnTo>
                      <a:pt x="38792" y="16070"/>
                    </a:lnTo>
                    <a:lnTo>
                      <a:pt x="38834" y="16133"/>
                    </a:lnTo>
                    <a:lnTo>
                      <a:pt x="38981" y="16153"/>
                    </a:lnTo>
                    <a:lnTo>
                      <a:pt x="39023" y="16133"/>
                    </a:lnTo>
                    <a:lnTo>
                      <a:pt x="39023" y="16070"/>
                    </a:lnTo>
                    <a:lnTo>
                      <a:pt x="38981" y="16049"/>
                    </a:lnTo>
                    <a:lnTo>
                      <a:pt x="38981" y="15965"/>
                    </a:lnTo>
                    <a:lnTo>
                      <a:pt x="38939" y="15861"/>
                    </a:lnTo>
                    <a:lnTo>
                      <a:pt x="38876" y="15777"/>
                    </a:lnTo>
                    <a:lnTo>
                      <a:pt x="38792" y="15756"/>
                    </a:lnTo>
                    <a:lnTo>
                      <a:pt x="38813" y="15672"/>
                    </a:lnTo>
                    <a:lnTo>
                      <a:pt x="38813" y="15589"/>
                    </a:lnTo>
                    <a:lnTo>
                      <a:pt x="38772" y="15547"/>
                    </a:lnTo>
                    <a:lnTo>
                      <a:pt x="38792" y="15526"/>
                    </a:lnTo>
                    <a:lnTo>
                      <a:pt x="38834" y="15547"/>
                    </a:lnTo>
                    <a:lnTo>
                      <a:pt x="38876" y="15651"/>
                    </a:lnTo>
                    <a:lnTo>
                      <a:pt x="38918" y="15693"/>
                    </a:lnTo>
                    <a:lnTo>
                      <a:pt x="39002" y="15672"/>
                    </a:lnTo>
                    <a:lnTo>
                      <a:pt x="38981" y="15651"/>
                    </a:lnTo>
                    <a:lnTo>
                      <a:pt x="39002" y="15630"/>
                    </a:lnTo>
                    <a:lnTo>
                      <a:pt x="39085" y="15651"/>
                    </a:lnTo>
                    <a:lnTo>
                      <a:pt x="39044" y="15547"/>
                    </a:lnTo>
                    <a:lnTo>
                      <a:pt x="39002" y="15442"/>
                    </a:lnTo>
                    <a:lnTo>
                      <a:pt x="38897" y="15379"/>
                    </a:lnTo>
                    <a:lnTo>
                      <a:pt x="39002" y="15379"/>
                    </a:lnTo>
                    <a:lnTo>
                      <a:pt x="39044" y="15442"/>
                    </a:lnTo>
                    <a:lnTo>
                      <a:pt x="39106" y="15484"/>
                    </a:lnTo>
                    <a:lnTo>
                      <a:pt x="39190" y="15463"/>
                    </a:lnTo>
                    <a:lnTo>
                      <a:pt x="39148" y="15421"/>
                    </a:lnTo>
                    <a:lnTo>
                      <a:pt x="39148" y="15337"/>
                    </a:lnTo>
                    <a:lnTo>
                      <a:pt x="39190" y="15337"/>
                    </a:lnTo>
                    <a:lnTo>
                      <a:pt x="39232" y="15379"/>
                    </a:lnTo>
                    <a:lnTo>
                      <a:pt x="39295" y="15421"/>
                    </a:lnTo>
                    <a:lnTo>
                      <a:pt x="39295" y="15463"/>
                    </a:lnTo>
                    <a:lnTo>
                      <a:pt x="39232" y="15484"/>
                    </a:lnTo>
                    <a:lnTo>
                      <a:pt x="39232" y="15589"/>
                    </a:lnTo>
                    <a:lnTo>
                      <a:pt x="39232" y="15630"/>
                    </a:lnTo>
                    <a:lnTo>
                      <a:pt x="39295" y="15630"/>
                    </a:lnTo>
                    <a:lnTo>
                      <a:pt x="39336" y="15651"/>
                    </a:lnTo>
                    <a:lnTo>
                      <a:pt x="39336" y="15693"/>
                    </a:lnTo>
                    <a:lnTo>
                      <a:pt x="39295" y="15735"/>
                    </a:lnTo>
                    <a:lnTo>
                      <a:pt x="39253" y="15777"/>
                    </a:lnTo>
                    <a:lnTo>
                      <a:pt x="39316" y="15798"/>
                    </a:lnTo>
                    <a:lnTo>
                      <a:pt x="39357" y="15777"/>
                    </a:lnTo>
                    <a:lnTo>
                      <a:pt x="39399" y="15798"/>
                    </a:lnTo>
                    <a:lnTo>
                      <a:pt x="39357" y="15881"/>
                    </a:lnTo>
                    <a:lnTo>
                      <a:pt x="39399" y="15944"/>
                    </a:lnTo>
                    <a:lnTo>
                      <a:pt x="39441" y="15965"/>
                    </a:lnTo>
                    <a:lnTo>
                      <a:pt x="39525" y="15944"/>
                    </a:lnTo>
                    <a:lnTo>
                      <a:pt x="39734" y="15798"/>
                    </a:lnTo>
                    <a:lnTo>
                      <a:pt x="39818" y="15672"/>
                    </a:lnTo>
                    <a:lnTo>
                      <a:pt x="39818" y="15756"/>
                    </a:lnTo>
                    <a:lnTo>
                      <a:pt x="39755" y="15798"/>
                    </a:lnTo>
                    <a:lnTo>
                      <a:pt x="39734" y="15861"/>
                    </a:lnTo>
                    <a:lnTo>
                      <a:pt x="39629" y="15902"/>
                    </a:lnTo>
                    <a:lnTo>
                      <a:pt x="39462" y="16070"/>
                    </a:lnTo>
                    <a:lnTo>
                      <a:pt x="39462" y="16112"/>
                    </a:lnTo>
                    <a:lnTo>
                      <a:pt x="39546" y="16153"/>
                    </a:lnTo>
                    <a:lnTo>
                      <a:pt x="39650" y="16112"/>
                    </a:lnTo>
                    <a:lnTo>
                      <a:pt x="39818" y="16007"/>
                    </a:lnTo>
                    <a:lnTo>
                      <a:pt x="39880" y="16007"/>
                    </a:lnTo>
                    <a:lnTo>
                      <a:pt x="40027" y="15965"/>
                    </a:lnTo>
                    <a:lnTo>
                      <a:pt x="40069" y="15881"/>
                    </a:lnTo>
                    <a:lnTo>
                      <a:pt x="40132" y="15861"/>
                    </a:lnTo>
                    <a:lnTo>
                      <a:pt x="40236" y="15777"/>
                    </a:lnTo>
                    <a:lnTo>
                      <a:pt x="40278" y="15777"/>
                    </a:lnTo>
                    <a:lnTo>
                      <a:pt x="40278" y="15840"/>
                    </a:lnTo>
                    <a:lnTo>
                      <a:pt x="40236" y="15861"/>
                    </a:lnTo>
                    <a:lnTo>
                      <a:pt x="40152" y="15965"/>
                    </a:lnTo>
                    <a:lnTo>
                      <a:pt x="40090" y="16070"/>
                    </a:lnTo>
                    <a:lnTo>
                      <a:pt x="40027" y="16112"/>
                    </a:lnTo>
                    <a:lnTo>
                      <a:pt x="39943" y="16195"/>
                    </a:lnTo>
                    <a:lnTo>
                      <a:pt x="39839" y="16216"/>
                    </a:lnTo>
                    <a:lnTo>
                      <a:pt x="39776" y="16258"/>
                    </a:lnTo>
                    <a:lnTo>
                      <a:pt x="39713" y="16384"/>
                    </a:lnTo>
                    <a:lnTo>
                      <a:pt x="39713" y="16426"/>
                    </a:lnTo>
                    <a:lnTo>
                      <a:pt x="39734" y="16467"/>
                    </a:lnTo>
                    <a:lnTo>
                      <a:pt x="39776" y="16426"/>
                    </a:lnTo>
                    <a:lnTo>
                      <a:pt x="39860" y="16426"/>
                    </a:lnTo>
                    <a:lnTo>
                      <a:pt x="39943" y="16467"/>
                    </a:lnTo>
                    <a:lnTo>
                      <a:pt x="39860" y="16488"/>
                    </a:lnTo>
                    <a:lnTo>
                      <a:pt x="39776" y="16509"/>
                    </a:lnTo>
                    <a:lnTo>
                      <a:pt x="39734" y="16551"/>
                    </a:lnTo>
                    <a:lnTo>
                      <a:pt x="39734" y="16593"/>
                    </a:lnTo>
                    <a:lnTo>
                      <a:pt x="39776" y="16614"/>
                    </a:lnTo>
                    <a:lnTo>
                      <a:pt x="39860" y="16593"/>
                    </a:lnTo>
                    <a:lnTo>
                      <a:pt x="39922" y="16572"/>
                    </a:lnTo>
                    <a:lnTo>
                      <a:pt x="39839" y="16677"/>
                    </a:lnTo>
                    <a:lnTo>
                      <a:pt x="39755" y="16698"/>
                    </a:lnTo>
                    <a:lnTo>
                      <a:pt x="39734" y="16739"/>
                    </a:lnTo>
                    <a:lnTo>
                      <a:pt x="39755" y="16781"/>
                    </a:lnTo>
                    <a:lnTo>
                      <a:pt x="39839" y="16802"/>
                    </a:lnTo>
                    <a:lnTo>
                      <a:pt x="39922" y="16781"/>
                    </a:lnTo>
                    <a:lnTo>
                      <a:pt x="39985" y="16781"/>
                    </a:lnTo>
                    <a:lnTo>
                      <a:pt x="40027" y="16802"/>
                    </a:lnTo>
                    <a:lnTo>
                      <a:pt x="39964" y="16823"/>
                    </a:lnTo>
                    <a:lnTo>
                      <a:pt x="39964" y="16865"/>
                    </a:lnTo>
                    <a:lnTo>
                      <a:pt x="39860" y="16907"/>
                    </a:lnTo>
                    <a:lnTo>
                      <a:pt x="39839" y="16970"/>
                    </a:lnTo>
                    <a:lnTo>
                      <a:pt x="39860" y="17032"/>
                    </a:lnTo>
                    <a:lnTo>
                      <a:pt x="39922" y="17116"/>
                    </a:lnTo>
                    <a:lnTo>
                      <a:pt x="39922" y="17200"/>
                    </a:lnTo>
                    <a:lnTo>
                      <a:pt x="39943" y="17221"/>
                    </a:lnTo>
                    <a:lnTo>
                      <a:pt x="39985" y="17137"/>
                    </a:lnTo>
                    <a:lnTo>
                      <a:pt x="40048" y="17032"/>
                    </a:lnTo>
                    <a:lnTo>
                      <a:pt x="40090" y="16990"/>
                    </a:lnTo>
                    <a:lnTo>
                      <a:pt x="40132" y="16990"/>
                    </a:lnTo>
                    <a:lnTo>
                      <a:pt x="40090" y="17032"/>
                    </a:lnTo>
                    <a:lnTo>
                      <a:pt x="40090" y="17095"/>
                    </a:lnTo>
                    <a:lnTo>
                      <a:pt x="40048" y="17116"/>
                    </a:lnTo>
                    <a:lnTo>
                      <a:pt x="40048" y="17137"/>
                    </a:lnTo>
                    <a:lnTo>
                      <a:pt x="40090" y="17200"/>
                    </a:lnTo>
                    <a:lnTo>
                      <a:pt x="40069" y="17242"/>
                    </a:lnTo>
                    <a:lnTo>
                      <a:pt x="40132" y="17304"/>
                    </a:lnTo>
                    <a:lnTo>
                      <a:pt x="40152" y="17304"/>
                    </a:lnTo>
                    <a:lnTo>
                      <a:pt x="40173" y="17242"/>
                    </a:lnTo>
                    <a:lnTo>
                      <a:pt x="40257" y="17221"/>
                    </a:lnTo>
                    <a:lnTo>
                      <a:pt x="40278" y="17221"/>
                    </a:lnTo>
                    <a:lnTo>
                      <a:pt x="40278" y="17283"/>
                    </a:lnTo>
                    <a:lnTo>
                      <a:pt x="40236" y="17325"/>
                    </a:lnTo>
                    <a:lnTo>
                      <a:pt x="40236" y="17346"/>
                    </a:lnTo>
                    <a:lnTo>
                      <a:pt x="40278" y="17388"/>
                    </a:lnTo>
                    <a:lnTo>
                      <a:pt x="40278" y="17430"/>
                    </a:lnTo>
                    <a:lnTo>
                      <a:pt x="40299" y="17451"/>
                    </a:lnTo>
                    <a:lnTo>
                      <a:pt x="40299" y="17514"/>
                    </a:lnTo>
                    <a:lnTo>
                      <a:pt x="40362" y="17534"/>
                    </a:lnTo>
                    <a:lnTo>
                      <a:pt x="40383" y="17493"/>
                    </a:lnTo>
                    <a:lnTo>
                      <a:pt x="40487" y="17451"/>
                    </a:lnTo>
                    <a:lnTo>
                      <a:pt x="40508" y="17388"/>
                    </a:lnTo>
                    <a:lnTo>
                      <a:pt x="40508" y="17325"/>
                    </a:lnTo>
                    <a:lnTo>
                      <a:pt x="40445" y="17242"/>
                    </a:lnTo>
                    <a:lnTo>
                      <a:pt x="40466" y="17242"/>
                    </a:lnTo>
                    <a:lnTo>
                      <a:pt x="40508" y="17283"/>
                    </a:lnTo>
                    <a:lnTo>
                      <a:pt x="40550" y="17283"/>
                    </a:lnTo>
                    <a:lnTo>
                      <a:pt x="40550" y="17221"/>
                    </a:lnTo>
                    <a:lnTo>
                      <a:pt x="40508" y="17137"/>
                    </a:lnTo>
                    <a:lnTo>
                      <a:pt x="40508" y="17095"/>
                    </a:lnTo>
                    <a:lnTo>
                      <a:pt x="40571" y="17074"/>
                    </a:lnTo>
                    <a:lnTo>
                      <a:pt x="40571" y="16990"/>
                    </a:lnTo>
                    <a:lnTo>
                      <a:pt x="40571" y="16928"/>
                    </a:lnTo>
                    <a:lnTo>
                      <a:pt x="40508" y="16928"/>
                    </a:lnTo>
                    <a:lnTo>
                      <a:pt x="40466" y="16886"/>
                    </a:lnTo>
                    <a:lnTo>
                      <a:pt x="40466" y="16865"/>
                    </a:lnTo>
                    <a:lnTo>
                      <a:pt x="40487" y="16886"/>
                    </a:lnTo>
                    <a:lnTo>
                      <a:pt x="40571" y="16907"/>
                    </a:lnTo>
                    <a:lnTo>
                      <a:pt x="40613" y="16865"/>
                    </a:lnTo>
                    <a:lnTo>
                      <a:pt x="40592" y="16802"/>
                    </a:lnTo>
                    <a:lnTo>
                      <a:pt x="40550" y="16802"/>
                    </a:lnTo>
                    <a:lnTo>
                      <a:pt x="40508" y="16781"/>
                    </a:lnTo>
                    <a:lnTo>
                      <a:pt x="40592" y="16781"/>
                    </a:lnTo>
                    <a:lnTo>
                      <a:pt x="40655" y="16718"/>
                    </a:lnTo>
                    <a:lnTo>
                      <a:pt x="40655" y="16572"/>
                    </a:lnTo>
                    <a:lnTo>
                      <a:pt x="40676" y="16509"/>
                    </a:lnTo>
                    <a:lnTo>
                      <a:pt x="40696" y="16572"/>
                    </a:lnTo>
                    <a:lnTo>
                      <a:pt x="40696" y="16656"/>
                    </a:lnTo>
                    <a:lnTo>
                      <a:pt x="40717" y="16718"/>
                    </a:lnTo>
                    <a:lnTo>
                      <a:pt x="40696" y="16802"/>
                    </a:lnTo>
                    <a:lnTo>
                      <a:pt x="40759" y="16823"/>
                    </a:lnTo>
                    <a:lnTo>
                      <a:pt x="40822" y="16802"/>
                    </a:lnTo>
                    <a:lnTo>
                      <a:pt x="40864" y="16760"/>
                    </a:lnTo>
                    <a:lnTo>
                      <a:pt x="40906" y="16718"/>
                    </a:lnTo>
                    <a:lnTo>
                      <a:pt x="40906" y="16823"/>
                    </a:lnTo>
                    <a:lnTo>
                      <a:pt x="40927" y="16865"/>
                    </a:lnTo>
                    <a:lnTo>
                      <a:pt x="40989" y="16865"/>
                    </a:lnTo>
                    <a:lnTo>
                      <a:pt x="41010" y="16823"/>
                    </a:lnTo>
                    <a:lnTo>
                      <a:pt x="41010" y="16698"/>
                    </a:lnTo>
                    <a:lnTo>
                      <a:pt x="41010" y="16593"/>
                    </a:lnTo>
                    <a:lnTo>
                      <a:pt x="40969" y="16572"/>
                    </a:lnTo>
                    <a:lnTo>
                      <a:pt x="40927" y="16551"/>
                    </a:lnTo>
                    <a:lnTo>
                      <a:pt x="41010" y="16572"/>
                    </a:lnTo>
                    <a:lnTo>
                      <a:pt x="41094" y="16614"/>
                    </a:lnTo>
                    <a:lnTo>
                      <a:pt x="41115" y="16698"/>
                    </a:lnTo>
                    <a:lnTo>
                      <a:pt x="41178" y="16698"/>
                    </a:lnTo>
                    <a:lnTo>
                      <a:pt x="41199" y="16656"/>
                    </a:lnTo>
                    <a:lnTo>
                      <a:pt x="41199" y="16509"/>
                    </a:lnTo>
                    <a:lnTo>
                      <a:pt x="41136" y="16446"/>
                    </a:lnTo>
                    <a:lnTo>
                      <a:pt x="41031" y="16363"/>
                    </a:lnTo>
                    <a:lnTo>
                      <a:pt x="41010" y="16300"/>
                    </a:lnTo>
                    <a:lnTo>
                      <a:pt x="41031" y="16300"/>
                    </a:lnTo>
                    <a:lnTo>
                      <a:pt x="41094" y="16363"/>
                    </a:lnTo>
                    <a:lnTo>
                      <a:pt x="41199" y="16446"/>
                    </a:lnTo>
                    <a:lnTo>
                      <a:pt x="41220" y="16509"/>
                    </a:lnTo>
                    <a:lnTo>
                      <a:pt x="41387" y="16509"/>
                    </a:lnTo>
                    <a:lnTo>
                      <a:pt x="41408" y="16446"/>
                    </a:lnTo>
                    <a:lnTo>
                      <a:pt x="41387" y="16384"/>
                    </a:lnTo>
                    <a:lnTo>
                      <a:pt x="41324" y="16363"/>
                    </a:lnTo>
                    <a:lnTo>
                      <a:pt x="41282" y="16300"/>
                    </a:lnTo>
                    <a:lnTo>
                      <a:pt x="41178" y="16300"/>
                    </a:lnTo>
                    <a:lnTo>
                      <a:pt x="41115" y="16258"/>
                    </a:lnTo>
                    <a:lnTo>
                      <a:pt x="41136" y="16153"/>
                    </a:lnTo>
                    <a:lnTo>
                      <a:pt x="41178" y="16195"/>
                    </a:lnTo>
                    <a:lnTo>
                      <a:pt x="41241" y="16258"/>
                    </a:lnTo>
                    <a:lnTo>
                      <a:pt x="41324" y="16258"/>
                    </a:lnTo>
                    <a:lnTo>
                      <a:pt x="41345" y="16195"/>
                    </a:lnTo>
                    <a:lnTo>
                      <a:pt x="41324" y="16133"/>
                    </a:lnTo>
                    <a:lnTo>
                      <a:pt x="41282" y="16091"/>
                    </a:lnTo>
                    <a:lnTo>
                      <a:pt x="41282" y="16049"/>
                    </a:lnTo>
                    <a:lnTo>
                      <a:pt x="41324" y="16028"/>
                    </a:lnTo>
                    <a:lnTo>
                      <a:pt x="41345" y="16049"/>
                    </a:lnTo>
                    <a:lnTo>
                      <a:pt x="41429" y="16091"/>
                    </a:lnTo>
                    <a:lnTo>
                      <a:pt x="41429" y="16153"/>
                    </a:lnTo>
                    <a:lnTo>
                      <a:pt x="41408" y="16237"/>
                    </a:lnTo>
                    <a:lnTo>
                      <a:pt x="41513" y="16258"/>
                    </a:lnTo>
                    <a:lnTo>
                      <a:pt x="41617" y="16279"/>
                    </a:lnTo>
                    <a:lnTo>
                      <a:pt x="41701" y="16258"/>
                    </a:lnTo>
                    <a:lnTo>
                      <a:pt x="41764" y="16258"/>
                    </a:lnTo>
                    <a:lnTo>
                      <a:pt x="41826" y="16174"/>
                    </a:lnTo>
                    <a:lnTo>
                      <a:pt x="41826" y="16133"/>
                    </a:lnTo>
                    <a:lnTo>
                      <a:pt x="41638" y="16133"/>
                    </a:lnTo>
                    <a:lnTo>
                      <a:pt x="41617" y="16091"/>
                    </a:lnTo>
                    <a:lnTo>
                      <a:pt x="41659" y="16049"/>
                    </a:lnTo>
                    <a:lnTo>
                      <a:pt x="41743" y="16070"/>
                    </a:lnTo>
                    <a:lnTo>
                      <a:pt x="41805" y="16049"/>
                    </a:lnTo>
                    <a:lnTo>
                      <a:pt x="41764" y="15986"/>
                    </a:lnTo>
                    <a:lnTo>
                      <a:pt x="41722" y="15965"/>
                    </a:lnTo>
                    <a:lnTo>
                      <a:pt x="41743" y="15944"/>
                    </a:lnTo>
                    <a:lnTo>
                      <a:pt x="41722" y="15881"/>
                    </a:lnTo>
                    <a:lnTo>
                      <a:pt x="41659" y="15861"/>
                    </a:lnTo>
                    <a:lnTo>
                      <a:pt x="41596" y="15881"/>
                    </a:lnTo>
                    <a:lnTo>
                      <a:pt x="41638" y="15819"/>
                    </a:lnTo>
                    <a:lnTo>
                      <a:pt x="41701" y="15756"/>
                    </a:lnTo>
                    <a:lnTo>
                      <a:pt x="41722" y="15777"/>
                    </a:lnTo>
                    <a:lnTo>
                      <a:pt x="41764" y="15819"/>
                    </a:lnTo>
                    <a:lnTo>
                      <a:pt x="41826" y="15881"/>
                    </a:lnTo>
                    <a:lnTo>
                      <a:pt x="41826" y="15965"/>
                    </a:lnTo>
                    <a:lnTo>
                      <a:pt x="41952" y="15965"/>
                    </a:lnTo>
                    <a:lnTo>
                      <a:pt x="42015" y="15944"/>
                    </a:lnTo>
                    <a:lnTo>
                      <a:pt x="42036" y="15923"/>
                    </a:lnTo>
                    <a:lnTo>
                      <a:pt x="42015" y="15840"/>
                    </a:lnTo>
                    <a:lnTo>
                      <a:pt x="41931" y="15777"/>
                    </a:lnTo>
                    <a:lnTo>
                      <a:pt x="41931" y="15714"/>
                    </a:lnTo>
                    <a:lnTo>
                      <a:pt x="41910" y="15651"/>
                    </a:lnTo>
                    <a:lnTo>
                      <a:pt x="41805" y="15651"/>
                    </a:lnTo>
                    <a:lnTo>
                      <a:pt x="41847" y="15547"/>
                    </a:lnTo>
                    <a:lnTo>
                      <a:pt x="41805" y="15463"/>
                    </a:lnTo>
                    <a:lnTo>
                      <a:pt x="41701" y="15463"/>
                    </a:lnTo>
                    <a:lnTo>
                      <a:pt x="41743" y="15400"/>
                    </a:lnTo>
                    <a:lnTo>
                      <a:pt x="41722" y="15358"/>
                    </a:lnTo>
                    <a:lnTo>
                      <a:pt x="41596" y="15442"/>
                    </a:lnTo>
                    <a:lnTo>
                      <a:pt x="41533" y="15526"/>
                    </a:lnTo>
                    <a:lnTo>
                      <a:pt x="41554" y="15651"/>
                    </a:lnTo>
                    <a:lnTo>
                      <a:pt x="41533" y="15651"/>
                    </a:lnTo>
                    <a:lnTo>
                      <a:pt x="41492" y="15609"/>
                    </a:lnTo>
                    <a:lnTo>
                      <a:pt x="41492" y="15442"/>
                    </a:lnTo>
                    <a:lnTo>
                      <a:pt x="41450" y="15421"/>
                    </a:lnTo>
                    <a:lnTo>
                      <a:pt x="41408" y="15442"/>
                    </a:lnTo>
                    <a:lnTo>
                      <a:pt x="41408" y="15526"/>
                    </a:lnTo>
                    <a:lnTo>
                      <a:pt x="41324" y="15651"/>
                    </a:lnTo>
                    <a:lnTo>
                      <a:pt x="41282" y="15714"/>
                    </a:lnTo>
                    <a:lnTo>
                      <a:pt x="41282" y="15714"/>
                    </a:lnTo>
                    <a:lnTo>
                      <a:pt x="41303" y="15630"/>
                    </a:lnTo>
                    <a:lnTo>
                      <a:pt x="41303" y="15505"/>
                    </a:lnTo>
                    <a:lnTo>
                      <a:pt x="41387" y="15358"/>
                    </a:lnTo>
                    <a:lnTo>
                      <a:pt x="41387" y="15296"/>
                    </a:lnTo>
                    <a:lnTo>
                      <a:pt x="41282" y="15317"/>
                    </a:lnTo>
                    <a:lnTo>
                      <a:pt x="41178" y="15442"/>
                    </a:lnTo>
                    <a:lnTo>
                      <a:pt x="41178" y="15505"/>
                    </a:lnTo>
                    <a:lnTo>
                      <a:pt x="41094" y="15568"/>
                    </a:lnTo>
                    <a:lnTo>
                      <a:pt x="41010" y="15568"/>
                    </a:lnTo>
                    <a:lnTo>
                      <a:pt x="41010" y="15505"/>
                    </a:lnTo>
                    <a:lnTo>
                      <a:pt x="41073" y="15400"/>
                    </a:lnTo>
                    <a:lnTo>
                      <a:pt x="41199" y="15337"/>
                    </a:lnTo>
                    <a:lnTo>
                      <a:pt x="41241" y="15233"/>
                    </a:lnTo>
                    <a:lnTo>
                      <a:pt x="41303" y="15149"/>
                    </a:lnTo>
                    <a:lnTo>
                      <a:pt x="41345" y="15149"/>
                    </a:lnTo>
                    <a:lnTo>
                      <a:pt x="41429" y="15086"/>
                    </a:lnTo>
                    <a:lnTo>
                      <a:pt x="41450" y="15024"/>
                    </a:lnTo>
                    <a:lnTo>
                      <a:pt x="41387" y="15003"/>
                    </a:lnTo>
                    <a:lnTo>
                      <a:pt x="41282" y="15086"/>
                    </a:lnTo>
                    <a:lnTo>
                      <a:pt x="41199" y="15149"/>
                    </a:lnTo>
                    <a:lnTo>
                      <a:pt x="41115" y="15191"/>
                    </a:lnTo>
                    <a:lnTo>
                      <a:pt x="41010" y="15296"/>
                    </a:lnTo>
                    <a:lnTo>
                      <a:pt x="41073" y="15191"/>
                    </a:lnTo>
                    <a:lnTo>
                      <a:pt x="41136" y="15086"/>
                    </a:lnTo>
                    <a:lnTo>
                      <a:pt x="41115" y="15086"/>
                    </a:lnTo>
                    <a:lnTo>
                      <a:pt x="41010" y="15107"/>
                    </a:lnTo>
                    <a:lnTo>
                      <a:pt x="40969" y="15149"/>
                    </a:lnTo>
                    <a:lnTo>
                      <a:pt x="40801" y="15128"/>
                    </a:lnTo>
                    <a:lnTo>
                      <a:pt x="40696" y="15128"/>
                    </a:lnTo>
                    <a:lnTo>
                      <a:pt x="40655" y="15086"/>
                    </a:lnTo>
                    <a:lnTo>
                      <a:pt x="40759" y="15086"/>
                    </a:lnTo>
                    <a:lnTo>
                      <a:pt x="40969" y="15024"/>
                    </a:lnTo>
                    <a:lnTo>
                      <a:pt x="40864" y="14982"/>
                    </a:lnTo>
                    <a:lnTo>
                      <a:pt x="40780" y="14919"/>
                    </a:lnTo>
                    <a:lnTo>
                      <a:pt x="40864" y="14919"/>
                    </a:lnTo>
                    <a:lnTo>
                      <a:pt x="40927" y="14898"/>
                    </a:lnTo>
                    <a:lnTo>
                      <a:pt x="40885" y="14793"/>
                    </a:lnTo>
                    <a:lnTo>
                      <a:pt x="40801" y="14773"/>
                    </a:lnTo>
                    <a:lnTo>
                      <a:pt x="40801" y="14731"/>
                    </a:lnTo>
                    <a:lnTo>
                      <a:pt x="40885" y="14689"/>
                    </a:lnTo>
                    <a:lnTo>
                      <a:pt x="40885" y="14605"/>
                    </a:lnTo>
                    <a:lnTo>
                      <a:pt x="40864" y="14480"/>
                    </a:lnTo>
                    <a:lnTo>
                      <a:pt x="40822" y="14417"/>
                    </a:lnTo>
                    <a:lnTo>
                      <a:pt x="40696" y="14480"/>
                    </a:lnTo>
                    <a:lnTo>
                      <a:pt x="40655" y="14521"/>
                    </a:lnTo>
                    <a:lnTo>
                      <a:pt x="40592" y="14501"/>
                    </a:lnTo>
                    <a:lnTo>
                      <a:pt x="40571" y="14521"/>
                    </a:lnTo>
                    <a:lnTo>
                      <a:pt x="40550" y="14501"/>
                    </a:lnTo>
                    <a:lnTo>
                      <a:pt x="40592" y="14417"/>
                    </a:lnTo>
                    <a:lnTo>
                      <a:pt x="40613" y="14312"/>
                    </a:lnTo>
                    <a:lnTo>
                      <a:pt x="40759" y="14291"/>
                    </a:lnTo>
                    <a:lnTo>
                      <a:pt x="40801" y="14249"/>
                    </a:lnTo>
                    <a:lnTo>
                      <a:pt x="40801" y="14103"/>
                    </a:lnTo>
                    <a:lnTo>
                      <a:pt x="40780" y="14061"/>
                    </a:lnTo>
                    <a:lnTo>
                      <a:pt x="40696" y="14145"/>
                    </a:lnTo>
                    <a:lnTo>
                      <a:pt x="40571" y="14249"/>
                    </a:lnTo>
                    <a:lnTo>
                      <a:pt x="40508" y="14312"/>
                    </a:lnTo>
                    <a:lnTo>
                      <a:pt x="40445" y="14375"/>
                    </a:lnTo>
                    <a:lnTo>
                      <a:pt x="40445" y="14480"/>
                    </a:lnTo>
                    <a:lnTo>
                      <a:pt x="40445" y="14563"/>
                    </a:lnTo>
                    <a:lnTo>
                      <a:pt x="40278" y="14291"/>
                    </a:lnTo>
                    <a:lnTo>
                      <a:pt x="40278" y="14187"/>
                    </a:lnTo>
                    <a:lnTo>
                      <a:pt x="40278" y="14082"/>
                    </a:lnTo>
                    <a:lnTo>
                      <a:pt x="40341" y="13998"/>
                    </a:lnTo>
                    <a:lnTo>
                      <a:pt x="40424" y="13873"/>
                    </a:lnTo>
                    <a:lnTo>
                      <a:pt x="40466" y="13789"/>
                    </a:lnTo>
                    <a:lnTo>
                      <a:pt x="40424" y="13768"/>
                    </a:lnTo>
                    <a:lnTo>
                      <a:pt x="40362" y="13831"/>
                    </a:lnTo>
                    <a:lnTo>
                      <a:pt x="40299" y="13894"/>
                    </a:lnTo>
                    <a:lnTo>
                      <a:pt x="40299" y="13936"/>
                    </a:lnTo>
                    <a:lnTo>
                      <a:pt x="40194" y="13977"/>
                    </a:lnTo>
                    <a:lnTo>
                      <a:pt x="40152" y="14061"/>
                    </a:lnTo>
                    <a:lnTo>
                      <a:pt x="40152" y="14103"/>
                    </a:lnTo>
                    <a:lnTo>
                      <a:pt x="40069" y="14249"/>
                    </a:lnTo>
                    <a:lnTo>
                      <a:pt x="40027" y="14270"/>
                    </a:lnTo>
                    <a:lnTo>
                      <a:pt x="40027" y="14187"/>
                    </a:lnTo>
                    <a:lnTo>
                      <a:pt x="40069" y="14082"/>
                    </a:lnTo>
                    <a:lnTo>
                      <a:pt x="40173" y="13894"/>
                    </a:lnTo>
                    <a:lnTo>
                      <a:pt x="40215" y="13852"/>
                    </a:lnTo>
                    <a:lnTo>
                      <a:pt x="40194" y="13768"/>
                    </a:lnTo>
                    <a:lnTo>
                      <a:pt x="40111" y="13768"/>
                    </a:lnTo>
                    <a:lnTo>
                      <a:pt x="40048" y="13852"/>
                    </a:lnTo>
                    <a:lnTo>
                      <a:pt x="40048" y="13936"/>
                    </a:lnTo>
                    <a:lnTo>
                      <a:pt x="40006" y="13957"/>
                    </a:lnTo>
                    <a:lnTo>
                      <a:pt x="40006" y="13873"/>
                    </a:lnTo>
                    <a:lnTo>
                      <a:pt x="40069" y="13747"/>
                    </a:lnTo>
                    <a:lnTo>
                      <a:pt x="40090" y="13685"/>
                    </a:lnTo>
                    <a:lnTo>
                      <a:pt x="40048" y="13622"/>
                    </a:lnTo>
                    <a:lnTo>
                      <a:pt x="39943" y="13580"/>
                    </a:lnTo>
                    <a:lnTo>
                      <a:pt x="39964" y="13559"/>
                    </a:lnTo>
                    <a:lnTo>
                      <a:pt x="39901" y="13517"/>
                    </a:lnTo>
                    <a:lnTo>
                      <a:pt x="39776" y="13517"/>
                    </a:lnTo>
                    <a:lnTo>
                      <a:pt x="39692" y="13538"/>
                    </a:lnTo>
                    <a:lnTo>
                      <a:pt x="39734" y="13454"/>
                    </a:lnTo>
                    <a:lnTo>
                      <a:pt x="39818" y="13433"/>
                    </a:lnTo>
                    <a:lnTo>
                      <a:pt x="39713" y="13413"/>
                    </a:lnTo>
                    <a:lnTo>
                      <a:pt x="39567" y="13413"/>
                    </a:lnTo>
                    <a:lnTo>
                      <a:pt x="39504" y="13517"/>
                    </a:lnTo>
                    <a:lnTo>
                      <a:pt x="39504" y="13433"/>
                    </a:lnTo>
                    <a:lnTo>
                      <a:pt x="39671" y="13350"/>
                    </a:lnTo>
                    <a:lnTo>
                      <a:pt x="39818" y="13329"/>
                    </a:lnTo>
                    <a:lnTo>
                      <a:pt x="39860" y="13371"/>
                    </a:lnTo>
                    <a:lnTo>
                      <a:pt x="39964" y="13392"/>
                    </a:lnTo>
                    <a:lnTo>
                      <a:pt x="39985" y="13350"/>
                    </a:lnTo>
                    <a:lnTo>
                      <a:pt x="40027" y="13266"/>
                    </a:lnTo>
                    <a:lnTo>
                      <a:pt x="39943" y="13266"/>
                    </a:lnTo>
                    <a:lnTo>
                      <a:pt x="39839" y="13245"/>
                    </a:lnTo>
                    <a:lnTo>
                      <a:pt x="39734" y="13182"/>
                    </a:lnTo>
                    <a:lnTo>
                      <a:pt x="39650" y="13182"/>
                    </a:lnTo>
                    <a:lnTo>
                      <a:pt x="39650" y="13287"/>
                    </a:lnTo>
                    <a:lnTo>
                      <a:pt x="39608" y="13287"/>
                    </a:lnTo>
                    <a:lnTo>
                      <a:pt x="39608" y="13245"/>
                    </a:lnTo>
                    <a:lnTo>
                      <a:pt x="39629" y="13182"/>
                    </a:lnTo>
                    <a:lnTo>
                      <a:pt x="39629" y="13140"/>
                    </a:lnTo>
                    <a:lnTo>
                      <a:pt x="39525" y="13140"/>
                    </a:lnTo>
                    <a:lnTo>
                      <a:pt x="39525" y="13182"/>
                    </a:lnTo>
                    <a:lnTo>
                      <a:pt x="39462" y="13224"/>
                    </a:lnTo>
                    <a:lnTo>
                      <a:pt x="39441" y="13161"/>
                    </a:lnTo>
                    <a:lnTo>
                      <a:pt x="39441" y="13078"/>
                    </a:lnTo>
                    <a:lnTo>
                      <a:pt x="39399" y="13057"/>
                    </a:lnTo>
                    <a:lnTo>
                      <a:pt x="39357" y="13078"/>
                    </a:lnTo>
                    <a:lnTo>
                      <a:pt x="39316" y="13036"/>
                    </a:lnTo>
                    <a:lnTo>
                      <a:pt x="39232" y="12994"/>
                    </a:lnTo>
                    <a:lnTo>
                      <a:pt x="39148" y="12994"/>
                    </a:lnTo>
                    <a:lnTo>
                      <a:pt x="39232" y="12910"/>
                    </a:lnTo>
                    <a:lnTo>
                      <a:pt x="39295" y="12868"/>
                    </a:lnTo>
                    <a:lnTo>
                      <a:pt x="39441" y="12973"/>
                    </a:lnTo>
                    <a:lnTo>
                      <a:pt x="39504" y="12973"/>
                    </a:lnTo>
                    <a:lnTo>
                      <a:pt x="39462" y="12931"/>
                    </a:lnTo>
                    <a:lnTo>
                      <a:pt x="39169" y="12764"/>
                    </a:lnTo>
                    <a:lnTo>
                      <a:pt x="39044" y="12743"/>
                    </a:lnTo>
                    <a:lnTo>
                      <a:pt x="39023" y="12722"/>
                    </a:lnTo>
                    <a:lnTo>
                      <a:pt x="39106" y="12722"/>
                    </a:lnTo>
                    <a:lnTo>
                      <a:pt x="39316" y="12806"/>
                    </a:lnTo>
                    <a:lnTo>
                      <a:pt x="39441" y="12806"/>
                    </a:lnTo>
                    <a:lnTo>
                      <a:pt x="39650" y="12848"/>
                    </a:lnTo>
                    <a:lnTo>
                      <a:pt x="39692" y="12848"/>
                    </a:lnTo>
                    <a:lnTo>
                      <a:pt x="39671" y="12806"/>
                    </a:lnTo>
                    <a:lnTo>
                      <a:pt x="39671" y="12722"/>
                    </a:lnTo>
                    <a:lnTo>
                      <a:pt x="39629" y="12659"/>
                    </a:lnTo>
                    <a:lnTo>
                      <a:pt x="39546" y="12638"/>
                    </a:lnTo>
                    <a:lnTo>
                      <a:pt x="39462" y="12596"/>
                    </a:lnTo>
                    <a:lnTo>
                      <a:pt x="39483" y="12555"/>
                    </a:lnTo>
                    <a:lnTo>
                      <a:pt x="39546" y="12555"/>
                    </a:lnTo>
                    <a:lnTo>
                      <a:pt x="39567" y="12617"/>
                    </a:lnTo>
                    <a:lnTo>
                      <a:pt x="39629" y="12638"/>
                    </a:lnTo>
                    <a:lnTo>
                      <a:pt x="39671" y="12617"/>
                    </a:lnTo>
                    <a:lnTo>
                      <a:pt x="39776" y="12617"/>
                    </a:lnTo>
                    <a:lnTo>
                      <a:pt x="39797" y="12596"/>
                    </a:lnTo>
                    <a:lnTo>
                      <a:pt x="39797" y="12534"/>
                    </a:lnTo>
                    <a:lnTo>
                      <a:pt x="39734" y="12513"/>
                    </a:lnTo>
                    <a:lnTo>
                      <a:pt x="39734" y="12450"/>
                    </a:lnTo>
                    <a:lnTo>
                      <a:pt x="39671" y="12387"/>
                    </a:lnTo>
                    <a:lnTo>
                      <a:pt x="39588" y="12408"/>
                    </a:lnTo>
                    <a:lnTo>
                      <a:pt x="39525" y="12450"/>
                    </a:lnTo>
                    <a:lnTo>
                      <a:pt x="39378" y="12450"/>
                    </a:lnTo>
                    <a:lnTo>
                      <a:pt x="39357" y="12513"/>
                    </a:lnTo>
                    <a:lnTo>
                      <a:pt x="39316" y="12513"/>
                    </a:lnTo>
                    <a:lnTo>
                      <a:pt x="39274" y="12429"/>
                    </a:lnTo>
                    <a:lnTo>
                      <a:pt x="39378" y="12387"/>
                    </a:lnTo>
                    <a:lnTo>
                      <a:pt x="39525" y="12387"/>
                    </a:lnTo>
                    <a:lnTo>
                      <a:pt x="39567" y="12345"/>
                    </a:lnTo>
                    <a:lnTo>
                      <a:pt x="39692" y="12345"/>
                    </a:lnTo>
                    <a:lnTo>
                      <a:pt x="39734" y="12304"/>
                    </a:lnTo>
                    <a:lnTo>
                      <a:pt x="39650" y="12283"/>
                    </a:lnTo>
                    <a:lnTo>
                      <a:pt x="39546" y="12241"/>
                    </a:lnTo>
                    <a:lnTo>
                      <a:pt x="39525" y="12199"/>
                    </a:lnTo>
                    <a:lnTo>
                      <a:pt x="39588" y="12241"/>
                    </a:lnTo>
                    <a:lnTo>
                      <a:pt x="39776" y="12241"/>
                    </a:lnTo>
                    <a:lnTo>
                      <a:pt x="39839" y="12283"/>
                    </a:lnTo>
                    <a:lnTo>
                      <a:pt x="39964" y="12429"/>
                    </a:lnTo>
                    <a:lnTo>
                      <a:pt x="40048" y="12450"/>
                    </a:lnTo>
                    <a:lnTo>
                      <a:pt x="40090" y="12429"/>
                    </a:lnTo>
                    <a:lnTo>
                      <a:pt x="40111" y="12492"/>
                    </a:lnTo>
                    <a:lnTo>
                      <a:pt x="40173" y="12513"/>
                    </a:lnTo>
                    <a:lnTo>
                      <a:pt x="40215" y="12450"/>
                    </a:lnTo>
                    <a:lnTo>
                      <a:pt x="40278" y="12450"/>
                    </a:lnTo>
                    <a:lnTo>
                      <a:pt x="40320" y="12555"/>
                    </a:lnTo>
                    <a:lnTo>
                      <a:pt x="40404" y="12555"/>
                    </a:lnTo>
                    <a:lnTo>
                      <a:pt x="40466" y="12534"/>
                    </a:lnTo>
                    <a:lnTo>
                      <a:pt x="40466" y="12408"/>
                    </a:lnTo>
                    <a:lnTo>
                      <a:pt x="40404" y="12324"/>
                    </a:lnTo>
                    <a:lnTo>
                      <a:pt x="40383" y="12241"/>
                    </a:lnTo>
                    <a:lnTo>
                      <a:pt x="40278" y="12199"/>
                    </a:lnTo>
                    <a:lnTo>
                      <a:pt x="40194" y="12136"/>
                    </a:lnTo>
                    <a:lnTo>
                      <a:pt x="40152" y="12115"/>
                    </a:lnTo>
                    <a:lnTo>
                      <a:pt x="40090" y="12136"/>
                    </a:lnTo>
                    <a:lnTo>
                      <a:pt x="40048" y="12178"/>
                    </a:lnTo>
                    <a:lnTo>
                      <a:pt x="39964" y="12115"/>
                    </a:lnTo>
                    <a:lnTo>
                      <a:pt x="39797" y="11990"/>
                    </a:lnTo>
                    <a:lnTo>
                      <a:pt x="39692" y="11969"/>
                    </a:lnTo>
                    <a:lnTo>
                      <a:pt x="39483" y="11990"/>
                    </a:lnTo>
                    <a:lnTo>
                      <a:pt x="39420" y="11969"/>
                    </a:lnTo>
                    <a:lnTo>
                      <a:pt x="39588" y="11927"/>
                    </a:lnTo>
                    <a:lnTo>
                      <a:pt x="39671" y="11864"/>
                    </a:lnTo>
                    <a:lnTo>
                      <a:pt x="39755" y="11864"/>
                    </a:lnTo>
                    <a:lnTo>
                      <a:pt x="39776" y="11885"/>
                    </a:lnTo>
                    <a:lnTo>
                      <a:pt x="39860" y="11885"/>
                    </a:lnTo>
                    <a:lnTo>
                      <a:pt x="39943" y="11822"/>
                    </a:lnTo>
                    <a:lnTo>
                      <a:pt x="40006" y="11780"/>
                    </a:lnTo>
                    <a:lnTo>
                      <a:pt x="40173" y="11780"/>
                    </a:lnTo>
                    <a:lnTo>
                      <a:pt x="40257" y="11822"/>
                    </a:lnTo>
                    <a:lnTo>
                      <a:pt x="40383" y="11822"/>
                    </a:lnTo>
                    <a:lnTo>
                      <a:pt x="40424" y="11760"/>
                    </a:lnTo>
                    <a:lnTo>
                      <a:pt x="40466" y="11676"/>
                    </a:lnTo>
                    <a:lnTo>
                      <a:pt x="40404" y="11592"/>
                    </a:lnTo>
                    <a:lnTo>
                      <a:pt x="40383" y="11467"/>
                    </a:lnTo>
                    <a:lnTo>
                      <a:pt x="40278" y="11236"/>
                    </a:lnTo>
                    <a:lnTo>
                      <a:pt x="40257" y="11090"/>
                    </a:lnTo>
                    <a:lnTo>
                      <a:pt x="40194" y="11132"/>
                    </a:lnTo>
                    <a:lnTo>
                      <a:pt x="40173" y="11090"/>
                    </a:lnTo>
                    <a:lnTo>
                      <a:pt x="40090" y="11132"/>
                    </a:lnTo>
                    <a:lnTo>
                      <a:pt x="40090" y="11174"/>
                    </a:lnTo>
                    <a:lnTo>
                      <a:pt x="40048" y="11278"/>
                    </a:lnTo>
                    <a:lnTo>
                      <a:pt x="40069" y="11299"/>
                    </a:lnTo>
                    <a:lnTo>
                      <a:pt x="40069" y="11383"/>
                    </a:lnTo>
                    <a:lnTo>
                      <a:pt x="40006" y="11404"/>
                    </a:lnTo>
                    <a:lnTo>
                      <a:pt x="39901" y="11467"/>
                    </a:lnTo>
                    <a:lnTo>
                      <a:pt x="39839" y="11550"/>
                    </a:lnTo>
                    <a:lnTo>
                      <a:pt x="39734" y="11508"/>
                    </a:lnTo>
                    <a:lnTo>
                      <a:pt x="39650" y="11488"/>
                    </a:lnTo>
                    <a:lnTo>
                      <a:pt x="39546" y="11508"/>
                    </a:lnTo>
                    <a:lnTo>
                      <a:pt x="39462" y="11613"/>
                    </a:lnTo>
                    <a:lnTo>
                      <a:pt x="39357" y="11718"/>
                    </a:lnTo>
                    <a:lnTo>
                      <a:pt x="39316" y="11697"/>
                    </a:lnTo>
                    <a:lnTo>
                      <a:pt x="39232" y="11676"/>
                    </a:lnTo>
                    <a:lnTo>
                      <a:pt x="39127" y="11697"/>
                    </a:lnTo>
                    <a:lnTo>
                      <a:pt x="39085" y="11697"/>
                    </a:lnTo>
                    <a:lnTo>
                      <a:pt x="39190" y="11592"/>
                    </a:lnTo>
                    <a:lnTo>
                      <a:pt x="39232" y="11571"/>
                    </a:lnTo>
                    <a:lnTo>
                      <a:pt x="39316" y="11613"/>
                    </a:lnTo>
                    <a:lnTo>
                      <a:pt x="39420" y="11571"/>
                    </a:lnTo>
                    <a:lnTo>
                      <a:pt x="39462" y="11467"/>
                    </a:lnTo>
                    <a:lnTo>
                      <a:pt x="39546" y="11404"/>
                    </a:lnTo>
                    <a:lnTo>
                      <a:pt x="39588" y="11404"/>
                    </a:lnTo>
                    <a:lnTo>
                      <a:pt x="39692" y="11362"/>
                    </a:lnTo>
                    <a:lnTo>
                      <a:pt x="39776" y="11299"/>
                    </a:lnTo>
                    <a:lnTo>
                      <a:pt x="39776" y="11174"/>
                    </a:lnTo>
                    <a:lnTo>
                      <a:pt x="39776" y="11132"/>
                    </a:lnTo>
                    <a:lnTo>
                      <a:pt x="39692" y="11132"/>
                    </a:lnTo>
                    <a:lnTo>
                      <a:pt x="39629" y="11153"/>
                    </a:lnTo>
                    <a:lnTo>
                      <a:pt x="39546" y="11132"/>
                    </a:lnTo>
                    <a:lnTo>
                      <a:pt x="39420" y="11132"/>
                    </a:lnTo>
                    <a:lnTo>
                      <a:pt x="39253" y="11278"/>
                    </a:lnTo>
                    <a:lnTo>
                      <a:pt x="39148" y="11383"/>
                    </a:lnTo>
                    <a:lnTo>
                      <a:pt x="38960" y="11404"/>
                    </a:lnTo>
                    <a:lnTo>
                      <a:pt x="39023" y="11362"/>
                    </a:lnTo>
                    <a:lnTo>
                      <a:pt x="39148" y="11341"/>
                    </a:lnTo>
                    <a:lnTo>
                      <a:pt x="39169" y="11257"/>
                    </a:lnTo>
                    <a:lnTo>
                      <a:pt x="39127" y="11236"/>
                    </a:lnTo>
                    <a:lnTo>
                      <a:pt x="39023" y="11236"/>
                    </a:lnTo>
                    <a:lnTo>
                      <a:pt x="39190" y="11153"/>
                    </a:lnTo>
                    <a:lnTo>
                      <a:pt x="39295" y="11153"/>
                    </a:lnTo>
                    <a:lnTo>
                      <a:pt x="39441" y="11048"/>
                    </a:lnTo>
                    <a:lnTo>
                      <a:pt x="39567" y="11048"/>
                    </a:lnTo>
                    <a:lnTo>
                      <a:pt x="39650" y="11027"/>
                    </a:lnTo>
                    <a:lnTo>
                      <a:pt x="39839" y="11027"/>
                    </a:lnTo>
                    <a:lnTo>
                      <a:pt x="39922" y="10944"/>
                    </a:lnTo>
                    <a:lnTo>
                      <a:pt x="39964" y="10881"/>
                    </a:lnTo>
                    <a:lnTo>
                      <a:pt x="39985" y="10839"/>
                    </a:lnTo>
                    <a:lnTo>
                      <a:pt x="40069" y="10818"/>
                    </a:lnTo>
                    <a:lnTo>
                      <a:pt x="40069" y="10923"/>
                    </a:lnTo>
                    <a:lnTo>
                      <a:pt x="40132" y="10944"/>
                    </a:lnTo>
                    <a:lnTo>
                      <a:pt x="40236" y="10839"/>
                    </a:lnTo>
                    <a:lnTo>
                      <a:pt x="40257" y="10734"/>
                    </a:lnTo>
                    <a:lnTo>
                      <a:pt x="40236" y="10672"/>
                    </a:lnTo>
                    <a:lnTo>
                      <a:pt x="40152" y="10630"/>
                    </a:lnTo>
                    <a:lnTo>
                      <a:pt x="40090" y="10525"/>
                    </a:lnTo>
                    <a:lnTo>
                      <a:pt x="39964" y="10400"/>
                    </a:lnTo>
                    <a:lnTo>
                      <a:pt x="39922" y="10295"/>
                    </a:lnTo>
                    <a:lnTo>
                      <a:pt x="39839" y="10295"/>
                    </a:lnTo>
                    <a:lnTo>
                      <a:pt x="39755" y="10337"/>
                    </a:lnTo>
                    <a:lnTo>
                      <a:pt x="39713" y="10400"/>
                    </a:lnTo>
                    <a:lnTo>
                      <a:pt x="39629" y="10420"/>
                    </a:lnTo>
                    <a:lnTo>
                      <a:pt x="39525" y="10504"/>
                    </a:lnTo>
                    <a:lnTo>
                      <a:pt x="39420" y="10504"/>
                    </a:lnTo>
                    <a:lnTo>
                      <a:pt x="39336" y="10567"/>
                    </a:lnTo>
                    <a:lnTo>
                      <a:pt x="39316" y="10546"/>
                    </a:lnTo>
                    <a:lnTo>
                      <a:pt x="39336" y="10441"/>
                    </a:lnTo>
                    <a:lnTo>
                      <a:pt x="39420" y="10400"/>
                    </a:lnTo>
                    <a:lnTo>
                      <a:pt x="39525" y="10400"/>
                    </a:lnTo>
                    <a:lnTo>
                      <a:pt x="39650" y="10253"/>
                    </a:lnTo>
                    <a:lnTo>
                      <a:pt x="39713" y="10190"/>
                    </a:lnTo>
                    <a:lnTo>
                      <a:pt x="39713" y="10127"/>
                    </a:lnTo>
                    <a:lnTo>
                      <a:pt x="39629" y="10148"/>
                    </a:lnTo>
                    <a:lnTo>
                      <a:pt x="39462" y="10211"/>
                    </a:lnTo>
                    <a:lnTo>
                      <a:pt x="39316" y="10316"/>
                    </a:lnTo>
                    <a:lnTo>
                      <a:pt x="39253" y="10316"/>
                    </a:lnTo>
                    <a:lnTo>
                      <a:pt x="39211" y="10358"/>
                    </a:lnTo>
                    <a:lnTo>
                      <a:pt x="39169" y="10441"/>
                    </a:lnTo>
                    <a:lnTo>
                      <a:pt x="39106" y="10630"/>
                    </a:lnTo>
                    <a:lnTo>
                      <a:pt x="38918" y="10839"/>
                    </a:lnTo>
                    <a:lnTo>
                      <a:pt x="38730" y="10944"/>
                    </a:lnTo>
                    <a:lnTo>
                      <a:pt x="38730" y="10923"/>
                    </a:lnTo>
                    <a:lnTo>
                      <a:pt x="38813" y="10839"/>
                    </a:lnTo>
                    <a:lnTo>
                      <a:pt x="38939" y="10713"/>
                    </a:lnTo>
                    <a:lnTo>
                      <a:pt x="39023" y="10567"/>
                    </a:lnTo>
                    <a:lnTo>
                      <a:pt x="39064" y="10525"/>
                    </a:lnTo>
                    <a:lnTo>
                      <a:pt x="39064" y="10462"/>
                    </a:lnTo>
                    <a:lnTo>
                      <a:pt x="39023" y="10462"/>
                    </a:lnTo>
                    <a:lnTo>
                      <a:pt x="39002" y="10441"/>
                    </a:lnTo>
                    <a:lnTo>
                      <a:pt x="38939" y="10462"/>
                    </a:lnTo>
                    <a:lnTo>
                      <a:pt x="38855" y="10609"/>
                    </a:lnTo>
                    <a:lnTo>
                      <a:pt x="38730" y="10734"/>
                    </a:lnTo>
                    <a:lnTo>
                      <a:pt x="38688" y="10734"/>
                    </a:lnTo>
                    <a:lnTo>
                      <a:pt x="38709" y="10651"/>
                    </a:lnTo>
                    <a:lnTo>
                      <a:pt x="38730" y="10567"/>
                    </a:lnTo>
                    <a:lnTo>
                      <a:pt x="38834" y="10462"/>
                    </a:lnTo>
                    <a:lnTo>
                      <a:pt x="38876" y="10400"/>
                    </a:lnTo>
                    <a:lnTo>
                      <a:pt x="38918" y="10316"/>
                    </a:lnTo>
                    <a:lnTo>
                      <a:pt x="39002" y="10316"/>
                    </a:lnTo>
                    <a:lnTo>
                      <a:pt x="39044" y="10337"/>
                    </a:lnTo>
                    <a:lnTo>
                      <a:pt x="39148" y="10337"/>
                    </a:lnTo>
                    <a:lnTo>
                      <a:pt x="39190" y="10295"/>
                    </a:lnTo>
                    <a:lnTo>
                      <a:pt x="39253" y="10211"/>
                    </a:lnTo>
                    <a:lnTo>
                      <a:pt x="39357" y="10148"/>
                    </a:lnTo>
                    <a:lnTo>
                      <a:pt x="39462" y="10023"/>
                    </a:lnTo>
                    <a:lnTo>
                      <a:pt x="39525" y="9918"/>
                    </a:lnTo>
                    <a:lnTo>
                      <a:pt x="39483" y="9814"/>
                    </a:lnTo>
                    <a:lnTo>
                      <a:pt x="39525" y="9730"/>
                    </a:lnTo>
                    <a:lnTo>
                      <a:pt x="39483" y="9709"/>
                    </a:lnTo>
                    <a:lnTo>
                      <a:pt x="39336" y="9793"/>
                    </a:lnTo>
                    <a:lnTo>
                      <a:pt x="39274" y="9876"/>
                    </a:lnTo>
                    <a:lnTo>
                      <a:pt x="39274" y="9981"/>
                    </a:lnTo>
                    <a:lnTo>
                      <a:pt x="39253" y="10107"/>
                    </a:lnTo>
                    <a:lnTo>
                      <a:pt x="39211" y="10127"/>
                    </a:lnTo>
                    <a:lnTo>
                      <a:pt x="39232" y="10086"/>
                    </a:lnTo>
                    <a:lnTo>
                      <a:pt x="39232" y="10023"/>
                    </a:lnTo>
                    <a:lnTo>
                      <a:pt x="39148" y="9981"/>
                    </a:lnTo>
                    <a:lnTo>
                      <a:pt x="39044" y="9981"/>
                    </a:lnTo>
                    <a:lnTo>
                      <a:pt x="38939" y="10044"/>
                    </a:lnTo>
                    <a:lnTo>
                      <a:pt x="38855" y="10023"/>
                    </a:lnTo>
                    <a:lnTo>
                      <a:pt x="38730" y="10044"/>
                    </a:lnTo>
                    <a:lnTo>
                      <a:pt x="38625" y="10107"/>
                    </a:lnTo>
                    <a:lnTo>
                      <a:pt x="38500" y="10107"/>
                    </a:lnTo>
                    <a:lnTo>
                      <a:pt x="38583" y="10044"/>
                    </a:lnTo>
                    <a:lnTo>
                      <a:pt x="38688" y="10002"/>
                    </a:lnTo>
                    <a:lnTo>
                      <a:pt x="38772" y="9897"/>
                    </a:lnTo>
                    <a:lnTo>
                      <a:pt x="38730" y="9814"/>
                    </a:lnTo>
                    <a:lnTo>
                      <a:pt x="38688" y="9814"/>
                    </a:lnTo>
                    <a:lnTo>
                      <a:pt x="38541" y="9835"/>
                    </a:lnTo>
                    <a:lnTo>
                      <a:pt x="38604" y="9772"/>
                    </a:lnTo>
                    <a:lnTo>
                      <a:pt x="38688" y="9772"/>
                    </a:lnTo>
                    <a:lnTo>
                      <a:pt x="38772" y="9709"/>
                    </a:lnTo>
                    <a:lnTo>
                      <a:pt x="38813" y="9604"/>
                    </a:lnTo>
                    <a:lnTo>
                      <a:pt x="38897" y="9583"/>
                    </a:lnTo>
                    <a:lnTo>
                      <a:pt x="38939" y="9521"/>
                    </a:lnTo>
                    <a:lnTo>
                      <a:pt x="39002" y="9521"/>
                    </a:lnTo>
                    <a:lnTo>
                      <a:pt x="39106" y="9604"/>
                    </a:lnTo>
                    <a:lnTo>
                      <a:pt x="39169" y="9667"/>
                    </a:lnTo>
                    <a:lnTo>
                      <a:pt x="39253" y="9667"/>
                    </a:lnTo>
                    <a:lnTo>
                      <a:pt x="39357" y="9521"/>
                    </a:lnTo>
                    <a:lnTo>
                      <a:pt x="39441" y="9458"/>
                    </a:lnTo>
                    <a:lnTo>
                      <a:pt x="39441" y="9395"/>
                    </a:lnTo>
                    <a:lnTo>
                      <a:pt x="39336" y="9270"/>
                    </a:lnTo>
                    <a:lnTo>
                      <a:pt x="39316" y="9165"/>
                    </a:lnTo>
                    <a:lnTo>
                      <a:pt x="39274" y="9060"/>
                    </a:lnTo>
                    <a:lnTo>
                      <a:pt x="39169" y="8956"/>
                    </a:lnTo>
                    <a:lnTo>
                      <a:pt x="39106" y="8893"/>
                    </a:lnTo>
                    <a:lnTo>
                      <a:pt x="39023" y="8726"/>
                    </a:lnTo>
                    <a:lnTo>
                      <a:pt x="38960" y="8747"/>
                    </a:lnTo>
                    <a:lnTo>
                      <a:pt x="38960" y="8830"/>
                    </a:lnTo>
                    <a:lnTo>
                      <a:pt x="38918" y="8893"/>
                    </a:lnTo>
                    <a:lnTo>
                      <a:pt x="38855" y="8935"/>
                    </a:lnTo>
                    <a:lnTo>
                      <a:pt x="38834" y="8977"/>
                    </a:lnTo>
                    <a:lnTo>
                      <a:pt x="38834" y="9060"/>
                    </a:lnTo>
                    <a:lnTo>
                      <a:pt x="38751" y="9102"/>
                    </a:lnTo>
                    <a:lnTo>
                      <a:pt x="38709" y="9186"/>
                    </a:lnTo>
                    <a:lnTo>
                      <a:pt x="38709" y="9291"/>
                    </a:lnTo>
                    <a:lnTo>
                      <a:pt x="38583" y="9353"/>
                    </a:lnTo>
                    <a:lnTo>
                      <a:pt x="38500" y="9458"/>
                    </a:lnTo>
                    <a:lnTo>
                      <a:pt x="38479" y="9542"/>
                    </a:lnTo>
                    <a:lnTo>
                      <a:pt x="38416" y="9604"/>
                    </a:lnTo>
                    <a:lnTo>
                      <a:pt x="38374" y="9583"/>
                    </a:lnTo>
                    <a:lnTo>
                      <a:pt x="38395" y="9458"/>
                    </a:lnTo>
                    <a:lnTo>
                      <a:pt x="38500" y="9291"/>
                    </a:lnTo>
                    <a:lnTo>
                      <a:pt x="38583" y="9270"/>
                    </a:lnTo>
                    <a:lnTo>
                      <a:pt x="38583" y="9228"/>
                    </a:lnTo>
                    <a:lnTo>
                      <a:pt x="38541" y="9186"/>
                    </a:lnTo>
                    <a:lnTo>
                      <a:pt x="38500" y="9123"/>
                    </a:lnTo>
                    <a:lnTo>
                      <a:pt x="38186" y="9332"/>
                    </a:lnTo>
                    <a:lnTo>
                      <a:pt x="38060" y="9500"/>
                    </a:lnTo>
                    <a:lnTo>
                      <a:pt x="37997" y="9583"/>
                    </a:lnTo>
                    <a:lnTo>
                      <a:pt x="37893" y="9604"/>
                    </a:lnTo>
                    <a:lnTo>
                      <a:pt x="37893" y="9583"/>
                    </a:lnTo>
                    <a:lnTo>
                      <a:pt x="37956" y="9542"/>
                    </a:lnTo>
                    <a:lnTo>
                      <a:pt x="38039" y="9374"/>
                    </a:lnTo>
                    <a:lnTo>
                      <a:pt x="38060" y="9291"/>
                    </a:lnTo>
                    <a:lnTo>
                      <a:pt x="38186" y="9165"/>
                    </a:lnTo>
                    <a:lnTo>
                      <a:pt x="38248" y="9081"/>
                    </a:lnTo>
                    <a:lnTo>
                      <a:pt x="38207" y="9019"/>
                    </a:lnTo>
                    <a:lnTo>
                      <a:pt x="38207" y="8935"/>
                    </a:lnTo>
                    <a:lnTo>
                      <a:pt x="38081" y="9019"/>
                    </a:lnTo>
                    <a:lnTo>
                      <a:pt x="37935" y="9144"/>
                    </a:lnTo>
                    <a:lnTo>
                      <a:pt x="37893" y="9249"/>
                    </a:lnTo>
                    <a:lnTo>
                      <a:pt x="37809" y="9353"/>
                    </a:lnTo>
                    <a:lnTo>
                      <a:pt x="37788" y="9332"/>
                    </a:lnTo>
                    <a:lnTo>
                      <a:pt x="37809" y="9228"/>
                    </a:lnTo>
                    <a:lnTo>
                      <a:pt x="37872" y="9123"/>
                    </a:lnTo>
                    <a:lnTo>
                      <a:pt x="37809" y="9081"/>
                    </a:lnTo>
                    <a:lnTo>
                      <a:pt x="37809" y="9039"/>
                    </a:lnTo>
                    <a:lnTo>
                      <a:pt x="37893" y="9019"/>
                    </a:lnTo>
                    <a:lnTo>
                      <a:pt x="38081" y="8872"/>
                    </a:lnTo>
                    <a:lnTo>
                      <a:pt x="38269" y="8726"/>
                    </a:lnTo>
                    <a:lnTo>
                      <a:pt x="38269" y="8642"/>
                    </a:lnTo>
                    <a:lnTo>
                      <a:pt x="38186" y="8642"/>
                    </a:lnTo>
                    <a:lnTo>
                      <a:pt x="38060" y="8726"/>
                    </a:lnTo>
                    <a:lnTo>
                      <a:pt x="38018" y="8809"/>
                    </a:lnTo>
                    <a:lnTo>
                      <a:pt x="37914" y="8851"/>
                    </a:lnTo>
                    <a:lnTo>
                      <a:pt x="37914" y="8809"/>
                    </a:lnTo>
                    <a:lnTo>
                      <a:pt x="37893" y="8747"/>
                    </a:lnTo>
                    <a:lnTo>
                      <a:pt x="37704" y="8872"/>
                    </a:lnTo>
                    <a:lnTo>
                      <a:pt x="37642" y="8977"/>
                    </a:lnTo>
                    <a:lnTo>
                      <a:pt x="37558" y="9165"/>
                    </a:lnTo>
                    <a:lnTo>
                      <a:pt x="37432" y="9249"/>
                    </a:lnTo>
                    <a:lnTo>
                      <a:pt x="37349" y="9249"/>
                    </a:lnTo>
                    <a:lnTo>
                      <a:pt x="37432" y="9165"/>
                    </a:lnTo>
                    <a:lnTo>
                      <a:pt x="37558" y="9060"/>
                    </a:lnTo>
                    <a:lnTo>
                      <a:pt x="37600" y="8956"/>
                    </a:lnTo>
                    <a:lnTo>
                      <a:pt x="37579" y="8935"/>
                    </a:lnTo>
                    <a:lnTo>
                      <a:pt x="37495" y="8935"/>
                    </a:lnTo>
                    <a:lnTo>
                      <a:pt x="37600" y="8851"/>
                    </a:lnTo>
                    <a:lnTo>
                      <a:pt x="37746" y="8830"/>
                    </a:lnTo>
                    <a:lnTo>
                      <a:pt x="37788" y="8767"/>
                    </a:lnTo>
                    <a:lnTo>
                      <a:pt x="37767" y="8726"/>
                    </a:lnTo>
                    <a:lnTo>
                      <a:pt x="37683" y="8747"/>
                    </a:lnTo>
                    <a:lnTo>
                      <a:pt x="37558" y="8767"/>
                    </a:lnTo>
                    <a:lnTo>
                      <a:pt x="37474" y="8851"/>
                    </a:lnTo>
                    <a:lnTo>
                      <a:pt x="37391" y="8830"/>
                    </a:lnTo>
                    <a:lnTo>
                      <a:pt x="37600" y="8726"/>
                    </a:lnTo>
                    <a:lnTo>
                      <a:pt x="37579" y="8663"/>
                    </a:lnTo>
                    <a:lnTo>
                      <a:pt x="37474" y="8663"/>
                    </a:lnTo>
                    <a:lnTo>
                      <a:pt x="37537" y="8600"/>
                    </a:lnTo>
                    <a:lnTo>
                      <a:pt x="37642" y="8600"/>
                    </a:lnTo>
                    <a:lnTo>
                      <a:pt x="37683" y="8642"/>
                    </a:lnTo>
                    <a:lnTo>
                      <a:pt x="37809" y="8642"/>
                    </a:lnTo>
                    <a:lnTo>
                      <a:pt x="37872" y="8537"/>
                    </a:lnTo>
                    <a:lnTo>
                      <a:pt x="37997" y="8495"/>
                    </a:lnTo>
                    <a:lnTo>
                      <a:pt x="37997" y="8412"/>
                    </a:lnTo>
                    <a:lnTo>
                      <a:pt x="38060" y="8328"/>
                    </a:lnTo>
                    <a:lnTo>
                      <a:pt x="38060" y="8286"/>
                    </a:lnTo>
                    <a:lnTo>
                      <a:pt x="37976" y="8286"/>
                    </a:lnTo>
                    <a:lnTo>
                      <a:pt x="37914" y="8223"/>
                    </a:lnTo>
                    <a:lnTo>
                      <a:pt x="37809" y="8203"/>
                    </a:lnTo>
                    <a:lnTo>
                      <a:pt x="37683" y="8307"/>
                    </a:lnTo>
                    <a:lnTo>
                      <a:pt x="37537" y="8349"/>
                    </a:lnTo>
                    <a:lnTo>
                      <a:pt x="37453" y="8495"/>
                    </a:lnTo>
                    <a:lnTo>
                      <a:pt x="37244" y="8705"/>
                    </a:lnTo>
                    <a:lnTo>
                      <a:pt x="37181" y="8705"/>
                    </a:lnTo>
                    <a:lnTo>
                      <a:pt x="37223" y="8621"/>
                    </a:lnTo>
                    <a:lnTo>
                      <a:pt x="37265" y="8621"/>
                    </a:lnTo>
                    <a:lnTo>
                      <a:pt x="37370" y="8537"/>
                    </a:lnTo>
                    <a:lnTo>
                      <a:pt x="37495" y="8349"/>
                    </a:lnTo>
                    <a:lnTo>
                      <a:pt x="37642" y="8286"/>
                    </a:lnTo>
                    <a:lnTo>
                      <a:pt x="37704" y="8203"/>
                    </a:lnTo>
                    <a:lnTo>
                      <a:pt x="37683" y="8140"/>
                    </a:lnTo>
                    <a:lnTo>
                      <a:pt x="37495" y="8140"/>
                    </a:lnTo>
                    <a:lnTo>
                      <a:pt x="37328" y="8286"/>
                    </a:lnTo>
                    <a:lnTo>
                      <a:pt x="37495" y="8119"/>
                    </a:lnTo>
                    <a:lnTo>
                      <a:pt x="37663" y="8077"/>
                    </a:lnTo>
                    <a:lnTo>
                      <a:pt x="37767" y="8098"/>
                    </a:lnTo>
                    <a:lnTo>
                      <a:pt x="37851" y="8119"/>
                    </a:lnTo>
                    <a:lnTo>
                      <a:pt x="37956" y="8014"/>
                    </a:lnTo>
                    <a:lnTo>
                      <a:pt x="37956" y="7931"/>
                    </a:lnTo>
                    <a:lnTo>
                      <a:pt x="37914" y="7889"/>
                    </a:lnTo>
                    <a:lnTo>
                      <a:pt x="37914" y="7805"/>
                    </a:lnTo>
                    <a:lnTo>
                      <a:pt x="37914" y="7721"/>
                    </a:lnTo>
                    <a:lnTo>
                      <a:pt x="37788" y="7679"/>
                    </a:lnTo>
                    <a:lnTo>
                      <a:pt x="37746" y="7596"/>
                    </a:lnTo>
                    <a:lnTo>
                      <a:pt x="37642" y="7575"/>
                    </a:lnTo>
                    <a:lnTo>
                      <a:pt x="37600" y="7617"/>
                    </a:lnTo>
                    <a:lnTo>
                      <a:pt x="37558" y="7617"/>
                    </a:lnTo>
                    <a:lnTo>
                      <a:pt x="37558" y="7533"/>
                    </a:lnTo>
                    <a:lnTo>
                      <a:pt x="37474" y="7512"/>
                    </a:lnTo>
                    <a:lnTo>
                      <a:pt x="37391" y="7428"/>
                    </a:lnTo>
                    <a:lnTo>
                      <a:pt x="37391" y="7366"/>
                    </a:lnTo>
                    <a:lnTo>
                      <a:pt x="37244" y="7282"/>
                    </a:lnTo>
                    <a:lnTo>
                      <a:pt x="37181" y="7282"/>
                    </a:lnTo>
                    <a:lnTo>
                      <a:pt x="37139" y="7219"/>
                    </a:lnTo>
                    <a:lnTo>
                      <a:pt x="37014" y="7219"/>
                    </a:lnTo>
                    <a:lnTo>
                      <a:pt x="36826" y="7261"/>
                    </a:lnTo>
                    <a:lnTo>
                      <a:pt x="36721" y="7366"/>
                    </a:lnTo>
                    <a:lnTo>
                      <a:pt x="36595" y="7366"/>
                    </a:lnTo>
                    <a:lnTo>
                      <a:pt x="36491" y="7533"/>
                    </a:lnTo>
                    <a:lnTo>
                      <a:pt x="36512" y="7596"/>
                    </a:lnTo>
                    <a:lnTo>
                      <a:pt x="36595" y="7617"/>
                    </a:lnTo>
                    <a:lnTo>
                      <a:pt x="36805" y="7805"/>
                    </a:lnTo>
                    <a:lnTo>
                      <a:pt x="36826" y="7847"/>
                    </a:lnTo>
                    <a:lnTo>
                      <a:pt x="36909" y="7889"/>
                    </a:lnTo>
                    <a:lnTo>
                      <a:pt x="36951" y="7993"/>
                    </a:lnTo>
                    <a:lnTo>
                      <a:pt x="36909" y="7993"/>
                    </a:lnTo>
                    <a:lnTo>
                      <a:pt x="36826" y="7931"/>
                    </a:lnTo>
                    <a:lnTo>
                      <a:pt x="36700" y="7931"/>
                    </a:lnTo>
                    <a:lnTo>
                      <a:pt x="36700" y="7847"/>
                    </a:lnTo>
                    <a:lnTo>
                      <a:pt x="36512" y="7679"/>
                    </a:lnTo>
                    <a:lnTo>
                      <a:pt x="36428" y="7700"/>
                    </a:lnTo>
                    <a:lnTo>
                      <a:pt x="36386" y="7721"/>
                    </a:lnTo>
                    <a:lnTo>
                      <a:pt x="36386" y="7721"/>
                    </a:lnTo>
                    <a:lnTo>
                      <a:pt x="36407" y="7638"/>
                    </a:lnTo>
                    <a:lnTo>
                      <a:pt x="36428" y="7533"/>
                    </a:lnTo>
                    <a:lnTo>
                      <a:pt x="36303" y="7491"/>
                    </a:lnTo>
                    <a:lnTo>
                      <a:pt x="36240" y="7512"/>
                    </a:lnTo>
                    <a:lnTo>
                      <a:pt x="36240" y="7721"/>
                    </a:lnTo>
                    <a:lnTo>
                      <a:pt x="36303" y="7826"/>
                    </a:lnTo>
                    <a:lnTo>
                      <a:pt x="36323" y="7951"/>
                    </a:lnTo>
                    <a:lnTo>
                      <a:pt x="36303" y="8035"/>
                    </a:lnTo>
                    <a:lnTo>
                      <a:pt x="36303" y="7931"/>
                    </a:lnTo>
                    <a:lnTo>
                      <a:pt x="36219" y="7784"/>
                    </a:lnTo>
                    <a:lnTo>
                      <a:pt x="36135" y="7889"/>
                    </a:lnTo>
                    <a:lnTo>
                      <a:pt x="36093" y="7993"/>
                    </a:lnTo>
                    <a:lnTo>
                      <a:pt x="36135" y="8056"/>
                    </a:lnTo>
                    <a:lnTo>
                      <a:pt x="36072" y="8119"/>
                    </a:lnTo>
                    <a:lnTo>
                      <a:pt x="35968" y="8056"/>
                    </a:lnTo>
                    <a:lnTo>
                      <a:pt x="35863" y="8035"/>
                    </a:lnTo>
                    <a:lnTo>
                      <a:pt x="35905" y="7951"/>
                    </a:lnTo>
                    <a:lnTo>
                      <a:pt x="36010" y="7889"/>
                    </a:lnTo>
                    <a:lnTo>
                      <a:pt x="36135" y="7700"/>
                    </a:lnTo>
                    <a:lnTo>
                      <a:pt x="36177" y="7596"/>
                    </a:lnTo>
                    <a:lnTo>
                      <a:pt x="36093" y="7512"/>
                    </a:lnTo>
                    <a:lnTo>
                      <a:pt x="36072" y="7407"/>
                    </a:lnTo>
                    <a:lnTo>
                      <a:pt x="35926" y="7533"/>
                    </a:lnTo>
                    <a:lnTo>
                      <a:pt x="35884" y="7596"/>
                    </a:lnTo>
                    <a:lnTo>
                      <a:pt x="35863" y="7533"/>
                    </a:lnTo>
                    <a:lnTo>
                      <a:pt x="35884" y="7407"/>
                    </a:lnTo>
                    <a:lnTo>
                      <a:pt x="35779" y="7387"/>
                    </a:lnTo>
                    <a:lnTo>
                      <a:pt x="35717" y="7407"/>
                    </a:lnTo>
                    <a:lnTo>
                      <a:pt x="35696" y="7491"/>
                    </a:lnTo>
                    <a:lnTo>
                      <a:pt x="35717" y="7617"/>
                    </a:lnTo>
                    <a:lnTo>
                      <a:pt x="35717" y="7742"/>
                    </a:lnTo>
                    <a:lnTo>
                      <a:pt x="35675" y="7700"/>
                    </a:lnTo>
                    <a:lnTo>
                      <a:pt x="35675" y="7533"/>
                    </a:lnTo>
                    <a:lnTo>
                      <a:pt x="35654" y="7512"/>
                    </a:lnTo>
                    <a:lnTo>
                      <a:pt x="35591" y="7617"/>
                    </a:lnTo>
                    <a:lnTo>
                      <a:pt x="35487" y="7638"/>
                    </a:lnTo>
                    <a:lnTo>
                      <a:pt x="35487" y="7721"/>
                    </a:lnTo>
                    <a:lnTo>
                      <a:pt x="35403" y="7826"/>
                    </a:lnTo>
                    <a:lnTo>
                      <a:pt x="35340" y="7847"/>
                    </a:lnTo>
                    <a:lnTo>
                      <a:pt x="35277" y="7931"/>
                    </a:lnTo>
                    <a:lnTo>
                      <a:pt x="35173" y="7931"/>
                    </a:lnTo>
                    <a:lnTo>
                      <a:pt x="35256" y="7847"/>
                    </a:lnTo>
                    <a:lnTo>
                      <a:pt x="35256" y="7784"/>
                    </a:lnTo>
                    <a:lnTo>
                      <a:pt x="35194" y="7721"/>
                    </a:lnTo>
                    <a:lnTo>
                      <a:pt x="35152" y="7721"/>
                    </a:lnTo>
                    <a:lnTo>
                      <a:pt x="35152" y="7679"/>
                    </a:lnTo>
                    <a:lnTo>
                      <a:pt x="35235" y="7679"/>
                    </a:lnTo>
                    <a:lnTo>
                      <a:pt x="35277" y="7700"/>
                    </a:lnTo>
                    <a:lnTo>
                      <a:pt x="35298" y="7638"/>
                    </a:lnTo>
                    <a:lnTo>
                      <a:pt x="35298" y="7596"/>
                    </a:lnTo>
                    <a:lnTo>
                      <a:pt x="35298" y="7554"/>
                    </a:lnTo>
                    <a:lnTo>
                      <a:pt x="35403" y="7491"/>
                    </a:lnTo>
                    <a:lnTo>
                      <a:pt x="35570" y="7345"/>
                    </a:lnTo>
                    <a:lnTo>
                      <a:pt x="35591" y="7261"/>
                    </a:lnTo>
                    <a:lnTo>
                      <a:pt x="35675" y="7177"/>
                    </a:lnTo>
                    <a:lnTo>
                      <a:pt x="35570" y="7177"/>
                    </a:lnTo>
                    <a:lnTo>
                      <a:pt x="35403" y="7282"/>
                    </a:lnTo>
                    <a:lnTo>
                      <a:pt x="35277" y="7407"/>
                    </a:lnTo>
                    <a:lnTo>
                      <a:pt x="35194" y="7407"/>
                    </a:lnTo>
                    <a:lnTo>
                      <a:pt x="35277" y="7324"/>
                    </a:lnTo>
                    <a:lnTo>
                      <a:pt x="35361" y="7219"/>
                    </a:lnTo>
                    <a:lnTo>
                      <a:pt x="35445" y="7156"/>
                    </a:lnTo>
                    <a:lnTo>
                      <a:pt x="35549" y="7114"/>
                    </a:lnTo>
                    <a:lnTo>
                      <a:pt x="35612" y="7052"/>
                    </a:lnTo>
                    <a:lnTo>
                      <a:pt x="35696" y="7052"/>
                    </a:lnTo>
                    <a:lnTo>
                      <a:pt x="35779" y="6905"/>
                    </a:lnTo>
                    <a:lnTo>
                      <a:pt x="35779" y="6863"/>
                    </a:lnTo>
                    <a:lnTo>
                      <a:pt x="35696" y="6780"/>
                    </a:lnTo>
                    <a:lnTo>
                      <a:pt x="35696" y="6675"/>
                    </a:lnTo>
                    <a:lnTo>
                      <a:pt x="35717" y="6591"/>
                    </a:lnTo>
                    <a:lnTo>
                      <a:pt x="35884" y="6424"/>
                    </a:lnTo>
                    <a:lnTo>
                      <a:pt x="35905" y="6361"/>
                    </a:lnTo>
                    <a:lnTo>
                      <a:pt x="35863" y="6257"/>
                    </a:lnTo>
                    <a:lnTo>
                      <a:pt x="35842" y="6194"/>
                    </a:lnTo>
                    <a:lnTo>
                      <a:pt x="35800" y="6131"/>
                    </a:lnTo>
                    <a:lnTo>
                      <a:pt x="35884" y="6006"/>
                    </a:lnTo>
                    <a:lnTo>
                      <a:pt x="35968" y="5922"/>
                    </a:lnTo>
                    <a:lnTo>
                      <a:pt x="35989" y="5838"/>
                    </a:lnTo>
                    <a:lnTo>
                      <a:pt x="36010" y="5587"/>
                    </a:lnTo>
                    <a:lnTo>
                      <a:pt x="36051" y="5524"/>
                    </a:lnTo>
                    <a:lnTo>
                      <a:pt x="36010" y="5462"/>
                    </a:lnTo>
                    <a:lnTo>
                      <a:pt x="35842" y="5399"/>
                    </a:lnTo>
                    <a:lnTo>
                      <a:pt x="35654" y="5399"/>
                    </a:lnTo>
                    <a:lnTo>
                      <a:pt x="35487" y="5357"/>
                    </a:lnTo>
                    <a:lnTo>
                      <a:pt x="35361" y="5420"/>
                    </a:lnTo>
                    <a:lnTo>
                      <a:pt x="35235" y="5420"/>
                    </a:lnTo>
                    <a:lnTo>
                      <a:pt x="35068" y="5503"/>
                    </a:lnTo>
                    <a:lnTo>
                      <a:pt x="34796" y="5587"/>
                    </a:lnTo>
                    <a:lnTo>
                      <a:pt x="34754" y="5671"/>
                    </a:lnTo>
                    <a:lnTo>
                      <a:pt x="34859" y="5796"/>
                    </a:lnTo>
                    <a:lnTo>
                      <a:pt x="34859" y="5880"/>
                    </a:lnTo>
                    <a:lnTo>
                      <a:pt x="34817" y="5922"/>
                    </a:lnTo>
                    <a:lnTo>
                      <a:pt x="34754" y="5775"/>
                    </a:lnTo>
                    <a:lnTo>
                      <a:pt x="34712" y="5713"/>
                    </a:lnTo>
                    <a:lnTo>
                      <a:pt x="34650" y="5587"/>
                    </a:lnTo>
                    <a:lnTo>
                      <a:pt x="34524" y="5587"/>
                    </a:lnTo>
                    <a:lnTo>
                      <a:pt x="34440" y="5671"/>
                    </a:lnTo>
                    <a:lnTo>
                      <a:pt x="34440" y="5734"/>
                    </a:lnTo>
                    <a:lnTo>
                      <a:pt x="34398" y="5796"/>
                    </a:lnTo>
                    <a:lnTo>
                      <a:pt x="34378" y="5713"/>
                    </a:lnTo>
                    <a:lnTo>
                      <a:pt x="34398" y="5608"/>
                    </a:lnTo>
                    <a:lnTo>
                      <a:pt x="34336" y="5587"/>
                    </a:lnTo>
                    <a:lnTo>
                      <a:pt x="34189" y="5608"/>
                    </a:lnTo>
                    <a:lnTo>
                      <a:pt x="34126" y="5713"/>
                    </a:lnTo>
                    <a:lnTo>
                      <a:pt x="34126" y="5796"/>
                    </a:lnTo>
                    <a:lnTo>
                      <a:pt x="34273" y="5901"/>
                    </a:lnTo>
                    <a:lnTo>
                      <a:pt x="34378" y="6047"/>
                    </a:lnTo>
                    <a:lnTo>
                      <a:pt x="34503" y="6131"/>
                    </a:lnTo>
                    <a:lnTo>
                      <a:pt x="34440" y="6131"/>
                    </a:lnTo>
                    <a:lnTo>
                      <a:pt x="34294" y="6047"/>
                    </a:lnTo>
                    <a:lnTo>
                      <a:pt x="34106" y="5880"/>
                    </a:lnTo>
                    <a:lnTo>
                      <a:pt x="34064" y="5880"/>
                    </a:lnTo>
                    <a:lnTo>
                      <a:pt x="34022" y="5922"/>
                    </a:lnTo>
                    <a:lnTo>
                      <a:pt x="33854" y="5922"/>
                    </a:lnTo>
                    <a:lnTo>
                      <a:pt x="33813" y="5943"/>
                    </a:lnTo>
                    <a:lnTo>
                      <a:pt x="33875" y="6006"/>
                    </a:lnTo>
                    <a:lnTo>
                      <a:pt x="34001" y="6006"/>
                    </a:lnTo>
                    <a:lnTo>
                      <a:pt x="34022" y="6047"/>
                    </a:lnTo>
                    <a:lnTo>
                      <a:pt x="34064" y="6152"/>
                    </a:lnTo>
                    <a:lnTo>
                      <a:pt x="34210" y="6257"/>
                    </a:lnTo>
                    <a:lnTo>
                      <a:pt x="34231" y="6340"/>
                    </a:lnTo>
                    <a:lnTo>
                      <a:pt x="34315" y="6424"/>
                    </a:lnTo>
                    <a:lnTo>
                      <a:pt x="34210" y="6424"/>
                    </a:lnTo>
                    <a:lnTo>
                      <a:pt x="34126" y="6319"/>
                    </a:lnTo>
                    <a:lnTo>
                      <a:pt x="33980" y="6236"/>
                    </a:lnTo>
                    <a:lnTo>
                      <a:pt x="33980" y="6152"/>
                    </a:lnTo>
                    <a:lnTo>
                      <a:pt x="33875" y="6047"/>
                    </a:lnTo>
                    <a:lnTo>
                      <a:pt x="33750" y="6047"/>
                    </a:lnTo>
                    <a:lnTo>
                      <a:pt x="33666" y="6131"/>
                    </a:lnTo>
                    <a:lnTo>
                      <a:pt x="33666" y="6215"/>
                    </a:lnTo>
                    <a:lnTo>
                      <a:pt x="33582" y="6361"/>
                    </a:lnTo>
                    <a:lnTo>
                      <a:pt x="33541" y="6529"/>
                    </a:lnTo>
                    <a:lnTo>
                      <a:pt x="33603" y="6633"/>
                    </a:lnTo>
                    <a:lnTo>
                      <a:pt x="33478" y="6675"/>
                    </a:lnTo>
                    <a:lnTo>
                      <a:pt x="33478" y="6759"/>
                    </a:lnTo>
                    <a:lnTo>
                      <a:pt x="33541" y="6822"/>
                    </a:lnTo>
                    <a:lnTo>
                      <a:pt x="33562" y="6926"/>
                    </a:lnTo>
                    <a:lnTo>
                      <a:pt x="33645" y="6926"/>
                    </a:lnTo>
                    <a:lnTo>
                      <a:pt x="33813" y="6780"/>
                    </a:lnTo>
                    <a:lnTo>
                      <a:pt x="33896" y="6780"/>
                    </a:lnTo>
                    <a:lnTo>
                      <a:pt x="33917" y="6842"/>
                    </a:lnTo>
                    <a:lnTo>
                      <a:pt x="33813" y="6863"/>
                    </a:lnTo>
                    <a:lnTo>
                      <a:pt x="33771" y="6884"/>
                    </a:lnTo>
                    <a:lnTo>
                      <a:pt x="33771" y="6947"/>
                    </a:lnTo>
                    <a:lnTo>
                      <a:pt x="33687" y="6947"/>
                    </a:lnTo>
                    <a:lnTo>
                      <a:pt x="33603" y="7052"/>
                    </a:lnTo>
                    <a:lnTo>
                      <a:pt x="33603" y="7156"/>
                    </a:lnTo>
                    <a:lnTo>
                      <a:pt x="33541" y="7240"/>
                    </a:lnTo>
                    <a:lnTo>
                      <a:pt x="33478" y="7177"/>
                    </a:lnTo>
                    <a:lnTo>
                      <a:pt x="33499" y="7094"/>
                    </a:lnTo>
                    <a:lnTo>
                      <a:pt x="33436" y="6947"/>
                    </a:lnTo>
                    <a:lnTo>
                      <a:pt x="33352" y="6926"/>
                    </a:lnTo>
                    <a:lnTo>
                      <a:pt x="33290" y="7031"/>
                    </a:lnTo>
                    <a:lnTo>
                      <a:pt x="33331" y="7094"/>
                    </a:lnTo>
                    <a:lnTo>
                      <a:pt x="33269" y="7177"/>
                    </a:lnTo>
                    <a:lnTo>
                      <a:pt x="33164" y="7198"/>
                    </a:lnTo>
                    <a:lnTo>
                      <a:pt x="33122" y="7261"/>
                    </a:lnTo>
                    <a:lnTo>
                      <a:pt x="33080" y="7177"/>
                    </a:lnTo>
                    <a:lnTo>
                      <a:pt x="33038" y="7198"/>
                    </a:lnTo>
                    <a:lnTo>
                      <a:pt x="33059" y="7303"/>
                    </a:lnTo>
                    <a:lnTo>
                      <a:pt x="33122" y="7407"/>
                    </a:lnTo>
                    <a:lnTo>
                      <a:pt x="33122" y="7554"/>
                    </a:lnTo>
                    <a:lnTo>
                      <a:pt x="33143" y="7575"/>
                    </a:lnTo>
                    <a:lnTo>
                      <a:pt x="33143" y="7700"/>
                    </a:lnTo>
                    <a:lnTo>
                      <a:pt x="33227" y="7721"/>
                    </a:lnTo>
                    <a:lnTo>
                      <a:pt x="33290" y="7784"/>
                    </a:lnTo>
                    <a:lnTo>
                      <a:pt x="33269" y="7868"/>
                    </a:lnTo>
                    <a:lnTo>
                      <a:pt x="33290" y="7931"/>
                    </a:lnTo>
                    <a:lnTo>
                      <a:pt x="33290" y="8035"/>
                    </a:lnTo>
                    <a:lnTo>
                      <a:pt x="33185" y="8119"/>
                    </a:lnTo>
                    <a:lnTo>
                      <a:pt x="33143" y="8203"/>
                    </a:lnTo>
                    <a:lnTo>
                      <a:pt x="33122" y="8412"/>
                    </a:lnTo>
                    <a:lnTo>
                      <a:pt x="33059" y="8454"/>
                    </a:lnTo>
                    <a:lnTo>
                      <a:pt x="32934" y="8663"/>
                    </a:lnTo>
                    <a:lnTo>
                      <a:pt x="32934" y="8747"/>
                    </a:lnTo>
                    <a:lnTo>
                      <a:pt x="32808" y="8872"/>
                    </a:lnTo>
                    <a:lnTo>
                      <a:pt x="32829" y="8830"/>
                    </a:lnTo>
                    <a:lnTo>
                      <a:pt x="32829" y="8726"/>
                    </a:lnTo>
                    <a:lnTo>
                      <a:pt x="32871" y="8558"/>
                    </a:lnTo>
                    <a:lnTo>
                      <a:pt x="32955" y="8495"/>
                    </a:lnTo>
                    <a:lnTo>
                      <a:pt x="32934" y="8433"/>
                    </a:lnTo>
                    <a:lnTo>
                      <a:pt x="32913" y="8454"/>
                    </a:lnTo>
                    <a:lnTo>
                      <a:pt x="32829" y="8454"/>
                    </a:lnTo>
                    <a:lnTo>
                      <a:pt x="32746" y="8391"/>
                    </a:lnTo>
                    <a:lnTo>
                      <a:pt x="32704" y="8349"/>
                    </a:lnTo>
                    <a:lnTo>
                      <a:pt x="32746" y="8328"/>
                    </a:lnTo>
                    <a:lnTo>
                      <a:pt x="32829" y="8307"/>
                    </a:lnTo>
                    <a:lnTo>
                      <a:pt x="32913" y="8307"/>
                    </a:lnTo>
                    <a:lnTo>
                      <a:pt x="32913" y="8244"/>
                    </a:lnTo>
                    <a:lnTo>
                      <a:pt x="32955" y="8244"/>
                    </a:lnTo>
                    <a:lnTo>
                      <a:pt x="32976" y="8349"/>
                    </a:lnTo>
                    <a:lnTo>
                      <a:pt x="33038" y="8244"/>
                    </a:lnTo>
                    <a:lnTo>
                      <a:pt x="33038" y="8140"/>
                    </a:lnTo>
                    <a:lnTo>
                      <a:pt x="32934" y="8098"/>
                    </a:lnTo>
                    <a:lnTo>
                      <a:pt x="32913" y="8035"/>
                    </a:lnTo>
                    <a:lnTo>
                      <a:pt x="32808" y="7910"/>
                    </a:lnTo>
                    <a:lnTo>
                      <a:pt x="32808" y="7763"/>
                    </a:lnTo>
                    <a:lnTo>
                      <a:pt x="32746" y="7679"/>
                    </a:lnTo>
                    <a:lnTo>
                      <a:pt x="32725" y="7512"/>
                    </a:lnTo>
                    <a:lnTo>
                      <a:pt x="32704" y="7491"/>
                    </a:lnTo>
                    <a:lnTo>
                      <a:pt x="32704" y="7407"/>
                    </a:lnTo>
                    <a:lnTo>
                      <a:pt x="32746" y="7366"/>
                    </a:lnTo>
                    <a:lnTo>
                      <a:pt x="32829" y="7198"/>
                    </a:lnTo>
                    <a:lnTo>
                      <a:pt x="32829" y="7094"/>
                    </a:lnTo>
                    <a:lnTo>
                      <a:pt x="32934" y="6989"/>
                    </a:lnTo>
                    <a:lnTo>
                      <a:pt x="33018" y="6884"/>
                    </a:lnTo>
                    <a:lnTo>
                      <a:pt x="33122" y="6842"/>
                    </a:lnTo>
                    <a:lnTo>
                      <a:pt x="33122" y="6738"/>
                    </a:lnTo>
                    <a:lnTo>
                      <a:pt x="33059" y="6654"/>
                    </a:lnTo>
                    <a:lnTo>
                      <a:pt x="33018" y="6550"/>
                    </a:lnTo>
                    <a:lnTo>
                      <a:pt x="33038" y="6424"/>
                    </a:lnTo>
                    <a:lnTo>
                      <a:pt x="33143" y="6215"/>
                    </a:lnTo>
                    <a:lnTo>
                      <a:pt x="33227" y="6173"/>
                    </a:lnTo>
                    <a:lnTo>
                      <a:pt x="33394" y="6068"/>
                    </a:lnTo>
                    <a:lnTo>
                      <a:pt x="33603" y="5817"/>
                    </a:lnTo>
                    <a:lnTo>
                      <a:pt x="33813" y="5608"/>
                    </a:lnTo>
                    <a:lnTo>
                      <a:pt x="33959" y="5587"/>
                    </a:lnTo>
                    <a:lnTo>
                      <a:pt x="34064" y="5441"/>
                    </a:lnTo>
                    <a:lnTo>
                      <a:pt x="34106" y="5378"/>
                    </a:lnTo>
                    <a:lnTo>
                      <a:pt x="34210" y="5378"/>
                    </a:lnTo>
                    <a:lnTo>
                      <a:pt x="34398" y="5294"/>
                    </a:lnTo>
                    <a:lnTo>
                      <a:pt x="34545" y="5231"/>
                    </a:lnTo>
                    <a:lnTo>
                      <a:pt x="34587" y="5169"/>
                    </a:lnTo>
                    <a:lnTo>
                      <a:pt x="34545" y="5085"/>
                    </a:lnTo>
                    <a:lnTo>
                      <a:pt x="34315" y="4980"/>
                    </a:lnTo>
                    <a:lnTo>
                      <a:pt x="34189" y="4897"/>
                    </a:lnTo>
                    <a:lnTo>
                      <a:pt x="34001" y="4897"/>
                    </a:lnTo>
                    <a:lnTo>
                      <a:pt x="33959" y="4876"/>
                    </a:lnTo>
                    <a:lnTo>
                      <a:pt x="33875" y="4897"/>
                    </a:lnTo>
                    <a:lnTo>
                      <a:pt x="33708" y="4876"/>
                    </a:lnTo>
                    <a:lnTo>
                      <a:pt x="33645" y="4897"/>
                    </a:lnTo>
                    <a:lnTo>
                      <a:pt x="33436" y="4897"/>
                    </a:lnTo>
                    <a:lnTo>
                      <a:pt x="33122" y="5001"/>
                    </a:lnTo>
                    <a:lnTo>
                      <a:pt x="32934" y="5190"/>
                    </a:lnTo>
                    <a:lnTo>
                      <a:pt x="32725" y="5273"/>
                    </a:lnTo>
                    <a:lnTo>
                      <a:pt x="32704" y="5378"/>
                    </a:lnTo>
                    <a:lnTo>
                      <a:pt x="32725" y="5482"/>
                    </a:lnTo>
                    <a:lnTo>
                      <a:pt x="32641" y="5441"/>
                    </a:lnTo>
                    <a:lnTo>
                      <a:pt x="32557" y="5441"/>
                    </a:lnTo>
                    <a:lnTo>
                      <a:pt x="32494" y="5545"/>
                    </a:lnTo>
                    <a:lnTo>
                      <a:pt x="32348" y="5545"/>
                    </a:lnTo>
                    <a:lnTo>
                      <a:pt x="32243" y="5692"/>
                    </a:lnTo>
                    <a:lnTo>
                      <a:pt x="32243" y="5796"/>
                    </a:lnTo>
                    <a:lnTo>
                      <a:pt x="32181" y="5796"/>
                    </a:lnTo>
                    <a:lnTo>
                      <a:pt x="32034" y="6006"/>
                    </a:lnTo>
                    <a:lnTo>
                      <a:pt x="32097" y="6068"/>
                    </a:lnTo>
                    <a:lnTo>
                      <a:pt x="32034" y="6152"/>
                    </a:lnTo>
                    <a:lnTo>
                      <a:pt x="31992" y="6068"/>
                    </a:lnTo>
                    <a:lnTo>
                      <a:pt x="31930" y="6068"/>
                    </a:lnTo>
                    <a:lnTo>
                      <a:pt x="31888" y="6257"/>
                    </a:lnTo>
                    <a:lnTo>
                      <a:pt x="31762" y="6257"/>
                    </a:lnTo>
                    <a:lnTo>
                      <a:pt x="31678" y="6361"/>
                    </a:lnTo>
                    <a:lnTo>
                      <a:pt x="31616" y="6424"/>
                    </a:lnTo>
                    <a:lnTo>
                      <a:pt x="31553" y="6570"/>
                    </a:lnTo>
                    <a:lnTo>
                      <a:pt x="31448" y="6759"/>
                    </a:lnTo>
                    <a:lnTo>
                      <a:pt x="31448" y="6863"/>
                    </a:lnTo>
                    <a:lnTo>
                      <a:pt x="31490" y="6842"/>
                    </a:lnTo>
                    <a:lnTo>
                      <a:pt x="31511" y="6842"/>
                    </a:lnTo>
                    <a:lnTo>
                      <a:pt x="31490" y="6905"/>
                    </a:lnTo>
                    <a:lnTo>
                      <a:pt x="31406" y="6905"/>
                    </a:lnTo>
                    <a:lnTo>
                      <a:pt x="31260" y="6989"/>
                    </a:lnTo>
                    <a:lnTo>
                      <a:pt x="31239" y="7094"/>
                    </a:lnTo>
                    <a:lnTo>
                      <a:pt x="31155" y="7114"/>
                    </a:lnTo>
                    <a:lnTo>
                      <a:pt x="31134" y="7198"/>
                    </a:lnTo>
                    <a:lnTo>
                      <a:pt x="31134" y="7407"/>
                    </a:lnTo>
                    <a:lnTo>
                      <a:pt x="31072" y="7512"/>
                    </a:lnTo>
                    <a:lnTo>
                      <a:pt x="30988" y="7512"/>
                    </a:lnTo>
                    <a:lnTo>
                      <a:pt x="30967" y="7659"/>
                    </a:lnTo>
                    <a:lnTo>
                      <a:pt x="30967" y="7721"/>
                    </a:lnTo>
                    <a:lnTo>
                      <a:pt x="30862" y="7784"/>
                    </a:lnTo>
                    <a:lnTo>
                      <a:pt x="30821" y="7972"/>
                    </a:lnTo>
                    <a:lnTo>
                      <a:pt x="30862" y="8077"/>
                    </a:lnTo>
                    <a:lnTo>
                      <a:pt x="31072" y="8182"/>
                    </a:lnTo>
                    <a:lnTo>
                      <a:pt x="31176" y="8182"/>
                    </a:lnTo>
                    <a:lnTo>
                      <a:pt x="31302" y="8244"/>
                    </a:lnTo>
                    <a:lnTo>
                      <a:pt x="31385" y="8244"/>
                    </a:lnTo>
                    <a:lnTo>
                      <a:pt x="31511" y="8328"/>
                    </a:lnTo>
                    <a:lnTo>
                      <a:pt x="31678" y="8328"/>
                    </a:lnTo>
                    <a:lnTo>
                      <a:pt x="31699" y="8495"/>
                    </a:lnTo>
                    <a:lnTo>
                      <a:pt x="31867" y="8558"/>
                    </a:lnTo>
                    <a:lnTo>
                      <a:pt x="31888" y="8642"/>
                    </a:lnTo>
                    <a:lnTo>
                      <a:pt x="31971" y="8705"/>
                    </a:lnTo>
                    <a:lnTo>
                      <a:pt x="31804" y="8705"/>
                    </a:lnTo>
                    <a:lnTo>
                      <a:pt x="31762" y="8726"/>
                    </a:lnTo>
                    <a:lnTo>
                      <a:pt x="31574" y="8726"/>
                    </a:lnTo>
                    <a:lnTo>
                      <a:pt x="31365" y="8642"/>
                    </a:lnTo>
                    <a:lnTo>
                      <a:pt x="31344" y="8537"/>
                    </a:lnTo>
                    <a:lnTo>
                      <a:pt x="31239" y="8454"/>
                    </a:lnTo>
                    <a:lnTo>
                      <a:pt x="31051" y="8454"/>
                    </a:lnTo>
                    <a:lnTo>
                      <a:pt x="30988" y="8412"/>
                    </a:lnTo>
                    <a:lnTo>
                      <a:pt x="30883" y="8391"/>
                    </a:lnTo>
                    <a:lnTo>
                      <a:pt x="30862" y="8433"/>
                    </a:lnTo>
                    <a:lnTo>
                      <a:pt x="30925" y="8558"/>
                    </a:lnTo>
                    <a:lnTo>
                      <a:pt x="30925" y="8642"/>
                    </a:lnTo>
                    <a:lnTo>
                      <a:pt x="30841" y="8642"/>
                    </a:lnTo>
                    <a:lnTo>
                      <a:pt x="30821" y="8726"/>
                    </a:lnTo>
                    <a:lnTo>
                      <a:pt x="30862" y="8914"/>
                    </a:lnTo>
                    <a:lnTo>
                      <a:pt x="30883" y="9039"/>
                    </a:lnTo>
                    <a:lnTo>
                      <a:pt x="30862" y="9165"/>
                    </a:lnTo>
                    <a:lnTo>
                      <a:pt x="30883" y="9270"/>
                    </a:lnTo>
                    <a:lnTo>
                      <a:pt x="31030" y="9353"/>
                    </a:lnTo>
                    <a:lnTo>
                      <a:pt x="31134" y="9458"/>
                    </a:lnTo>
                    <a:lnTo>
                      <a:pt x="31134" y="9500"/>
                    </a:lnTo>
                    <a:lnTo>
                      <a:pt x="31072" y="9458"/>
                    </a:lnTo>
                    <a:lnTo>
                      <a:pt x="31051" y="9458"/>
                    </a:lnTo>
                    <a:lnTo>
                      <a:pt x="31072" y="9563"/>
                    </a:lnTo>
                    <a:lnTo>
                      <a:pt x="31155" y="9667"/>
                    </a:lnTo>
                    <a:lnTo>
                      <a:pt x="31197" y="9667"/>
                    </a:lnTo>
                    <a:lnTo>
                      <a:pt x="31197" y="9583"/>
                    </a:lnTo>
                    <a:lnTo>
                      <a:pt x="31281" y="9563"/>
                    </a:lnTo>
                    <a:lnTo>
                      <a:pt x="31385" y="9583"/>
                    </a:lnTo>
                    <a:lnTo>
                      <a:pt x="31469" y="9667"/>
                    </a:lnTo>
                    <a:lnTo>
                      <a:pt x="31553" y="9688"/>
                    </a:lnTo>
                    <a:lnTo>
                      <a:pt x="31574" y="9646"/>
                    </a:lnTo>
                    <a:lnTo>
                      <a:pt x="31553" y="9583"/>
                    </a:lnTo>
                    <a:lnTo>
                      <a:pt x="31574" y="9500"/>
                    </a:lnTo>
                    <a:lnTo>
                      <a:pt x="31616" y="9479"/>
                    </a:lnTo>
                    <a:lnTo>
                      <a:pt x="31678" y="9542"/>
                    </a:lnTo>
                    <a:lnTo>
                      <a:pt x="31657" y="9646"/>
                    </a:lnTo>
                    <a:lnTo>
                      <a:pt x="31678" y="9709"/>
                    </a:lnTo>
                    <a:lnTo>
                      <a:pt x="31720" y="9709"/>
                    </a:lnTo>
                    <a:lnTo>
                      <a:pt x="31783" y="9583"/>
                    </a:lnTo>
                    <a:lnTo>
                      <a:pt x="31909" y="9563"/>
                    </a:lnTo>
                    <a:lnTo>
                      <a:pt x="31992" y="9479"/>
                    </a:lnTo>
                    <a:lnTo>
                      <a:pt x="32013" y="9500"/>
                    </a:lnTo>
                    <a:lnTo>
                      <a:pt x="31971" y="9583"/>
                    </a:lnTo>
                    <a:lnTo>
                      <a:pt x="31783" y="9688"/>
                    </a:lnTo>
                    <a:lnTo>
                      <a:pt x="31762" y="9793"/>
                    </a:lnTo>
                    <a:lnTo>
                      <a:pt x="31867" y="9876"/>
                    </a:lnTo>
                    <a:lnTo>
                      <a:pt x="31888" y="10023"/>
                    </a:lnTo>
                    <a:lnTo>
                      <a:pt x="32013" y="10169"/>
                    </a:lnTo>
                    <a:lnTo>
                      <a:pt x="32181" y="10169"/>
                    </a:lnTo>
                    <a:lnTo>
                      <a:pt x="32222" y="10107"/>
                    </a:lnTo>
                    <a:lnTo>
                      <a:pt x="32118" y="10023"/>
                    </a:lnTo>
                    <a:lnTo>
                      <a:pt x="32181" y="10002"/>
                    </a:lnTo>
                    <a:lnTo>
                      <a:pt x="32285" y="10023"/>
                    </a:lnTo>
                    <a:lnTo>
                      <a:pt x="32348" y="10107"/>
                    </a:lnTo>
                    <a:lnTo>
                      <a:pt x="32411" y="10086"/>
                    </a:lnTo>
                    <a:lnTo>
                      <a:pt x="32494" y="10002"/>
                    </a:lnTo>
                    <a:lnTo>
                      <a:pt x="32599" y="9897"/>
                    </a:lnTo>
                    <a:lnTo>
                      <a:pt x="32662" y="9897"/>
                    </a:lnTo>
                    <a:lnTo>
                      <a:pt x="32662" y="9960"/>
                    </a:lnTo>
                    <a:lnTo>
                      <a:pt x="32599" y="9981"/>
                    </a:lnTo>
                    <a:lnTo>
                      <a:pt x="32432" y="10127"/>
                    </a:lnTo>
                    <a:lnTo>
                      <a:pt x="32432" y="10211"/>
                    </a:lnTo>
                    <a:lnTo>
                      <a:pt x="32453" y="10232"/>
                    </a:lnTo>
                    <a:cubicBezTo>
                      <a:pt x="32411" y="10295"/>
                      <a:pt x="32390" y="10379"/>
                      <a:pt x="32348" y="10441"/>
                    </a:cubicBezTo>
                    <a:lnTo>
                      <a:pt x="32306" y="10441"/>
                    </a:lnTo>
                    <a:lnTo>
                      <a:pt x="32222" y="10504"/>
                    </a:lnTo>
                    <a:lnTo>
                      <a:pt x="32139" y="10504"/>
                    </a:lnTo>
                    <a:lnTo>
                      <a:pt x="32097" y="10420"/>
                    </a:lnTo>
                    <a:lnTo>
                      <a:pt x="31992" y="10400"/>
                    </a:lnTo>
                    <a:lnTo>
                      <a:pt x="32013" y="10441"/>
                    </a:lnTo>
                    <a:lnTo>
                      <a:pt x="32097" y="10504"/>
                    </a:lnTo>
                    <a:lnTo>
                      <a:pt x="32076" y="10609"/>
                    </a:lnTo>
                    <a:lnTo>
                      <a:pt x="31971" y="10609"/>
                    </a:lnTo>
                    <a:lnTo>
                      <a:pt x="31971" y="10630"/>
                    </a:lnTo>
                    <a:lnTo>
                      <a:pt x="31992" y="10692"/>
                    </a:lnTo>
                    <a:lnTo>
                      <a:pt x="31909" y="10755"/>
                    </a:lnTo>
                    <a:lnTo>
                      <a:pt x="31909" y="10839"/>
                    </a:lnTo>
                    <a:lnTo>
                      <a:pt x="31971" y="10923"/>
                    </a:lnTo>
                    <a:lnTo>
                      <a:pt x="31888" y="10923"/>
                    </a:lnTo>
                    <a:lnTo>
                      <a:pt x="31888" y="11027"/>
                    </a:lnTo>
                    <a:lnTo>
                      <a:pt x="31804" y="11111"/>
                    </a:lnTo>
                    <a:lnTo>
                      <a:pt x="31804" y="11278"/>
                    </a:lnTo>
                    <a:lnTo>
                      <a:pt x="31867" y="11278"/>
                    </a:lnTo>
                    <a:lnTo>
                      <a:pt x="31909" y="11383"/>
                    </a:lnTo>
                    <a:lnTo>
                      <a:pt x="31950" y="11383"/>
                    </a:lnTo>
                    <a:lnTo>
                      <a:pt x="32013" y="11488"/>
                    </a:lnTo>
                    <a:lnTo>
                      <a:pt x="31950" y="11508"/>
                    </a:lnTo>
                    <a:lnTo>
                      <a:pt x="31888" y="11508"/>
                    </a:lnTo>
                    <a:lnTo>
                      <a:pt x="31825" y="11571"/>
                    </a:lnTo>
                    <a:lnTo>
                      <a:pt x="31783" y="11508"/>
                    </a:lnTo>
                    <a:lnTo>
                      <a:pt x="31637" y="11550"/>
                    </a:lnTo>
                    <a:lnTo>
                      <a:pt x="31595" y="11634"/>
                    </a:lnTo>
                    <a:lnTo>
                      <a:pt x="31699" y="11739"/>
                    </a:lnTo>
                    <a:lnTo>
                      <a:pt x="31741" y="11739"/>
                    </a:lnTo>
                    <a:lnTo>
                      <a:pt x="31741" y="11801"/>
                    </a:lnTo>
                    <a:lnTo>
                      <a:pt x="31637" y="11843"/>
                    </a:lnTo>
                    <a:lnTo>
                      <a:pt x="31595" y="11780"/>
                    </a:lnTo>
                    <a:lnTo>
                      <a:pt x="31511" y="11864"/>
                    </a:lnTo>
                    <a:lnTo>
                      <a:pt x="31427" y="11739"/>
                    </a:lnTo>
                    <a:lnTo>
                      <a:pt x="31323" y="11801"/>
                    </a:lnTo>
                    <a:lnTo>
                      <a:pt x="31218" y="12011"/>
                    </a:lnTo>
                    <a:lnTo>
                      <a:pt x="31113" y="12262"/>
                    </a:lnTo>
                    <a:lnTo>
                      <a:pt x="30988" y="12492"/>
                    </a:lnTo>
                    <a:lnTo>
                      <a:pt x="30779" y="12638"/>
                    </a:lnTo>
                    <a:lnTo>
                      <a:pt x="30737" y="12743"/>
                    </a:lnTo>
                    <a:lnTo>
                      <a:pt x="30674" y="12743"/>
                    </a:lnTo>
                    <a:lnTo>
                      <a:pt x="30569" y="12910"/>
                    </a:lnTo>
                    <a:lnTo>
                      <a:pt x="30465" y="12952"/>
                    </a:lnTo>
                    <a:lnTo>
                      <a:pt x="30444" y="13140"/>
                    </a:lnTo>
                    <a:lnTo>
                      <a:pt x="30360" y="13224"/>
                    </a:lnTo>
                    <a:lnTo>
                      <a:pt x="30339" y="13350"/>
                    </a:lnTo>
                    <a:lnTo>
                      <a:pt x="30277" y="13350"/>
                    </a:lnTo>
                    <a:lnTo>
                      <a:pt x="30235" y="13224"/>
                    </a:lnTo>
                    <a:lnTo>
                      <a:pt x="30151" y="13224"/>
                    </a:lnTo>
                    <a:lnTo>
                      <a:pt x="30067" y="13308"/>
                    </a:lnTo>
                    <a:lnTo>
                      <a:pt x="30109" y="13350"/>
                    </a:lnTo>
                    <a:lnTo>
                      <a:pt x="30130" y="13475"/>
                    </a:lnTo>
                    <a:lnTo>
                      <a:pt x="30046" y="13475"/>
                    </a:lnTo>
                    <a:lnTo>
                      <a:pt x="29963" y="13413"/>
                    </a:lnTo>
                    <a:lnTo>
                      <a:pt x="30005" y="13308"/>
                    </a:lnTo>
                    <a:lnTo>
                      <a:pt x="29921" y="13140"/>
                    </a:lnTo>
                    <a:lnTo>
                      <a:pt x="29837" y="12743"/>
                    </a:lnTo>
                    <a:lnTo>
                      <a:pt x="29837" y="12576"/>
                    </a:lnTo>
                    <a:lnTo>
                      <a:pt x="29816" y="12492"/>
                    </a:lnTo>
                    <a:lnTo>
                      <a:pt x="29858" y="12366"/>
                    </a:lnTo>
                    <a:lnTo>
                      <a:pt x="29942" y="12262"/>
                    </a:lnTo>
                    <a:lnTo>
                      <a:pt x="29921" y="12115"/>
                    </a:lnTo>
                    <a:lnTo>
                      <a:pt x="29963" y="12011"/>
                    </a:lnTo>
                    <a:lnTo>
                      <a:pt x="30046" y="11969"/>
                    </a:lnTo>
                    <a:lnTo>
                      <a:pt x="30130" y="12011"/>
                    </a:lnTo>
                    <a:lnTo>
                      <a:pt x="30214" y="11990"/>
                    </a:lnTo>
                    <a:lnTo>
                      <a:pt x="30277" y="11885"/>
                    </a:lnTo>
                    <a:lnTo>
                      <a:pt x="30256" y="11655"/>
                    </a:lnTo>
                    <a:lnTo>
                      <a:pt x="30318" y="11550"/>
                    </a:lnTo>
                    <a:lnTo>
                      <a:pt x="30318" y="11153"/>
                    </a:lnTo>
                    <a:lnTo>
                      <a:pt x="30214" y="11027"/>
                    </a:lnTo>
                    <a:lnTo>
                      <a:pt x="30172" y="10860"/>
                    </a:lnTo>
                    <a:lnTo>
                      <a:pt x="30109" y="10692"/>
                    </a:lnTo>
                    <a:lnTo>
                      <a:pt x="30067" y="10588"/>
                    </a:lnTo>
                    <a:lnTo>
                      <a:pt x="30025" y="10525"/>
                    </a:lnTo>
                    <a:lnTo>
                      <a:pt x="29963" y="10525"/>
                    </a:lnTo>
                    <a:lnTo>
                      <a:pt x="29921" y="10630"/>
                    </a:lnTo>
                    <a:lnTo>
                      <a:pt x="29795" y="10839"/>
                    </a:lnTo>
                    <a:lnTo>
                      <a:pt x="29628" y="10964"/>
                    </a:lnTo>
                    <a:lnTo>
                      <a:pt x="29607" y="11069"/>
                    </a:lnTo>
                    <a:lnTo>
                      <a:pt x="29607" y="11278"/>
                    </a:lnTo>
                    <a:lnTo>
                      <a:pt x="29544" y="11341"/>
                    </a:lnTo>
                    <a:lnTo>
                      <a:pt x="29481" y="11278"/>
                    </a:lnTo>
                    <a:lnTo>
                      <a:pt x="29398" y="11362"/>
                    </a:lnTo>
                    <a:lnTo>
                      <a:pt x="29419" y="11383"/>
                    </a:lnTo>
                    <a:lnTo>
                      <a:pt x="29398" y="11446"/>
                    </a:lnTo>
                    <a:lnTo>
                      <a:pt x="29230" y="11529"/>
                    </a:lnTo>
                    <a:lnTo>
                      <a:pt x="29189" y="11592"/>
                    </a:lnTo>
                    <a:lnTo>
                      <a:pt x="29084" y="11697"/>
                    </a:lnTo>
                    <a:lnTo>
                      <a:pt x="29000" y="11697"/>
                    </a:lnTo>
                    <a:lnTo>
                      <a:pt x="29000" y="11634"/>
                    </a:lnTo>
                    <a:lnTo>
                      <a:pt x="29084" y="11592"/>
                    </a:lnTo>
                    <a:lnTo>
                      <a:pt x="29084" y="11467"/>
                    </a:lnTo>
                    <a:lnTo>
                      <a:pt x="29042" y="11425"/>
                    </a:lnTo>
                    <a:lnTo>
                      <a:pt x="29147" y="11278"/>
                    </a:lnTo>
                    <a:lnTo>
                      <a:pt x="29168" y="11174"/>
                    </a:lnTo>
                    <a:lnTo>
                      <a:pt x="29168" y="11069"/>
                    </a:lnTo>
                    <a:lnTo>
                      <a:pt x="29251" y="11027"/>
                    </a:lnTo>
                    <a:lnTo>
                      <a:pt x="29251" y="10923"/>
                    </a:lnTo>
                    <a:lnTo>
                      <a:pt x="29209" y="10902"/>
                    </a:lnTo>
                    <a:lnTo>
                      <a:pt x="29251" y="10755"/>
                    </a:lnTo>
                    <a:lnTo>
                      <a:pt x="29147" y="10609"/>
                    </a:lnTo>
                    <a:lnTo>
                      <a:pt x="29147" y="10525"/>
                    </a:lnTo>
                    <a:lnTo>
                      <a:pt x="29084" y="10420"/>
                    </a:lnTo>
                    <a:lnTo>
                      <a:pt x="29084" y="10379"/>
                    </a:lnTo>
                    <a:lnTo>
                      <a:pt x="29147" y="10400"/>
                    </a:lnTo>
                    <a:lnTo>
                      <a:pt x="29189" y="10400"/>
                    </a:lnTo>
                    <a:lnTo>
                      <a:pt x="29209" y="10525"/>
                    </a:lnTo>
                    <a:lnTo>
                      <a:pt x="29272" y="10504"/>
                    </a:lnTo>
                    <a:lnTo>
                      <a:pt x="29377" y="10379"/>
                    </a:lnTo>
                    <a:lnTo>
                      <a:pt x="29481" y="10379"/>
                    </a:lnTo>
                    <a:lnTo>
                      <a:pt x="29565" y="10295"/>
                    </a:lnTo>
                    <a:lnTo>
                      <a:pt x="29481" y="10232"/>
                    </a:lnTo>
                    <a:lnTo>
                      <a:pt x="29377" y="10316"/>
                    </a:lnTo>
                    <a:lnTo>
                      <a:pt x="29293" y="10232"/>
                    </a:lnTo>
                    <a:lnTo>
                      <a:pt x="29189" y="10211"/>
                    </a:lnTo>
                    <a:lnTo>
                      <a:pt x="29189" y="10107"/>
                    </a:lnTo>
                    <a:lnTo>
                      <a:pt x="29230" y="10065"/>
                    </a:lnTo>
                    <a:lnTo>
                      <a:pt x="29209" y="10002"/>
                    </a:lnTo>
                    <a:lnTo>
                      <a:pt x="29126" y="10023"/>
                    </a:lnTo>
                    <a:lnTo>
                      <a:pt x="29105" y="10107"/>
                    </a:lnTo>
                    <a:lnTo>
                      <a:pt x="28958" y="10169"/>
                    </a:lnTo>
                    <a:lnTo>
                      <a:pt x="28854" y="10065"/>
                    </a:lnTo>
                    <a:lnTo>
                      <a:pt x="28854" y="9939"/>
                    </a:lnTo>
                    <a:lnTo>
                      <a:pt x="28770" y="9918"/>
                    </a:lnTo>
                    <a:lnTo>
                      <a:pt x="28665" y="9939"/>
                    </a:lnTo>
                    <a:lnTo>
                      <a:pt x="28603" y="9897"/>
                    </a:lnTo>
                    <a:lnTo>
                      <a:pt x="28644" y="9793"/>
                    </a:lnTo>
                    <a:lnTo>
                      <a:pt x="28707" y="9772"/>
                    </a:lnTo>
                    <a:lnTo>
                      <a:pt x="28749" y="9709"/>
                    </a:lnTo>
                    <a:lnTo>
                      <a:pt x="28812" y="9709"/>
                    </a:lnTo>
                    <a:lnTo>
                      <a:pt x="29126" y="9500"/>
                    </a:lnTo>
                    <a:lnTo>
                      <a:pt x="29168" y="9458"/>
                    </a:lnTo>
                    <a:lnTo>
                      <a:pt x="29042" y="9332"/>
                    </a:lnTo>
                    <a:lnTo>
                      <a:pt x="28875" y="9353"/>
                    </a:lnTo>
                    <a:lnTo>
                      <a:pt x="28875" y="9332"/>
                    </a:lnTo>
                    <a:lnTo>
                      <a:pt x="28979" y="9270"/>
                    </a:lnTo>
                    <a:lnTo>
                      <a:pt x="29042" y="9144"/>
                    </a:lnTo>
                    <a:lnTo>
                      <a:pt x="29168" y="9081"/>
                    </a:lnTo>
                    <a:lnTo>
                      <a:pt x="29147" y="9228"/>
                    </a:lnTo>
                    <a:lnTo>
                      <a:pt x="29189" y="9332"/>
                    </a:lnTo>
                    <a:lnTo>
                      <a:pt x="29293" y="9291"/>
                    </a:lnTo>
                    <a:lnTo>
                      <a:pt x="29377" y="9332"/>
                    </a:lnTo>
                    <a:lnTo>
                      <a:pt x="29461" y="9249"/>
                    </a:lnTo>
                    <a:lnTo>
                      <a:pt x="29461" y="9144"/>
                    </a:lnTo>
                    <a:lnTo>
                      <a:pt x="29377" y="9039"/>
                    </a:lnTo>
                    <a:lnTo>
                      <a:pt x="29293" y="9019"/>
                    </a:lnTo>
                    <a:lnTo>
                      <a:pt x="29293" y="8935"/>
                    </a:lnTo>
                    <a:lnTo>
                      <a:pt x="29314" y="8830"/>
                    </a:lnTo>
                    <a:lnTo>
                      <a:pt x="29293" y="8726"/>
                    </a:lnTo>
                    <a:lnTo>
                      <a:pt x="29314" y="8663"/>
                    </a:lnTo>
                    <a:lnTo>
                      <a:pt x="29314" y="8600"/>
                    </a:lnTo>
                    <a:lnTo>
                      <a:pt x="29209" y="8454"/>
                    </a:lnTo>
                    <a:lnTo>
                      <a:pt x="29272" y="8349"/>
                    </a:lnTo>
                    <a:lnTo>
                      <a:pt x="29209" y="8244"/>
                    </a:lnTo>
                    <a:lnTo>
                      <a:pt x="29272" y="8223"/>
                    </a:lnTo>
                    <a:lnTo>
                      <a:pt x="29272" y="8077"/>
                    </a:lnTo>
                    <a:lnTo>
                      <a:pt x="29356" y="7931"/>
                    </a:lnTo>
                    <a:lnTo>
                      <a:pt x="29356" y="7847"/>
                    </a:lnTo>
                    <a:lnTo>
                      <a:pt x="29419" y="7742"/>
                    </a:lnTo>
                    <a:lnTo>
                      <a:pt x="29419" y="7700"/>
                    </a:lnTo>
                    <a:lnTo>
                      <a:pt x="29356" y="7659"/>
                    </a:lnTo>
                    <a:lnTo>
                      <a:pt x="29377" y="7449"/>
                    </a:lnTo>
                    <a:lnTo>
                      <a:pt x="29356" y="7324"/>
                    </a:lnTo>
                    <a:lnTo>
                      <a:pt x="29251" y="7261"/>
                    </a:lnTo>
                    <a:lnTo>
                      <a:pt x="29272" y="7177"/>
                    </a:lnTo>
                    <a:lnTo>
                      <a:pt x="29251" y="7073"/>
                    </a:lnTo>
                    <a:lnTo>
                      <a:pt x="29293" y="7052"/>
                    </a:lnTo>
                    <a:lnTo>
                      <a:pt x="29335" y="6947"/>
                    </a:lnTo>
                    <a:lnTo>
                      <a:pt x="29272" y="6884"/>
                    </a:lnTo>
                    <a:lnTo>
                      <a:pt x="29230" y="6863"/>
                    </a:lnTo>
                    <a:cubicBezTo>
                      <a:pt x="29272" y="6842"/>
                      <a:pt x="29293" y="6801"/>
                      <a:pt x="29293" y="6759"/>
                    </a:cubicBezTo>
                    <a:cubicBezTo>
                      <a:pt x="29314" y="6696"/>
                      <a:pt x="29335" y="6654"/>
                      <a:pt x="29335" y="6591"/>
                    </a:cubicBezTo>
                    <a:lnTo>
                      <a:pt x="29377" y="6550"/>
                    </a:lnTo>
                    <a:lnTo>
                      <a:pt x="29377" y="6445"/>
                    </a:lnTo>
                    <a:lnTo>
                      <a:pt x="29440" y="6445"/>
                    </a:lnTo>
                    <a:lnTo>
                      <a:pt x="29523" y="6361"/>
                    </a:lnTo>
                    <a:lnTo>
                      <a:pt x="29586" y="6257"/>
                    </a:lnTo>
                    <a:lnTo>
                      <a:pt x="29649" y="6215"/>
                    </a:lnTo>
                    <a:lnTo>
                      <a:pt x="29753" y="6215"/>
                    </a:lnTo>
                    <a:lnTo>
                      <a:pt x="29816" y="6131"/>
                    </a:lnTo>
                    <a:lnTo>
                      <a:pt x="29900" y="6068"/>
                    </a:lnTo>
                    <a:lnTo>
                      <a:pt x="29942" y="5964"/>
                    </a:lnTo>
                    <a:lnTo>
                      <a:pt x="29942" y="5838"/>
                    </a:lnTo>
                    <a:lnTo>
                      <a:pt x="29900" y="5796"/>
                    </a:lnTo>
                    <a:lnTo>
                      <a:pt x="29963" y="5713"/>
                    </a:lnTo>
                    <a:lnTo>
                      <a:pt x="30005" y="5629"/>
                    </a:lnTo>
                    <a:lnTo>
                      <a:pt x="29795" y="5629"/>
                    </a:lnTo>
                    <a:lnTo>
                      <a:pt x="29733" y="5587"/>
                    </a:lnTo>
                    <a:lnTo>
                      <a:pt x="29753" y="5503"/>
                    </a:lnTo>
                    <a:lnTo>
                      <a:pt x="29837" y="5503"/>
                    </a:lnTo>
                    <a:lnTo>
                      <a:pt x="29921" y="5545"/>
                    </a:lnTo>
                    <a:lnTo>
                      <a:pt x="30025" y="5545"/>
                    </a:lnTo>
                    <a:lnTo>
                      <a:pt x="30130" y="5587"/>
                    </a:lnTo>
                    <a:lnTo>
                      <a:pt x="30214" y="5524"/>
                    </a:lnTo>
                    <a:lnTo>
                      <a:pt x="30297" y="5545"/>
                    </a:lnTo>
                    <a:lnTo>
                      <a:pt x="30318" y="5650"/>
                    </a:lnTo>
                    <a:lnTo>
                      <a:pt x="30465" y="5796"/>
                    </a:lnTo>
                    <a:lnTo>
                      <a:pt x="30549" y="5796"/>
                    </a:lnTo>
                    <a:lnTo>
                      <a:pt x="30569" y="5838"/>
                    </a:lnTo>
                    <a:lnTo>
                      <a:pt x="30653" y="5859"/>
                    </a:lnTo>
                    <a:lnTo>
                      <a:pt x="30779" y="5817"/>
                    </a:lnTo>
                    <a:lnTo>
                      <a:pt x="30988" y="5692"/>
                    </a:lnTo>
                    <a:lnTo>
                      <a:pt x="31134" y="5524"/>
                    </a:lnTo>
                    <a:lnTo>
                      <a:pt x="31302" y="5399"/>
                    </a:lnTo>
                    <a:lnTo>
                      <a:pt x="31365" y="5315"/>
                    </a:lnTo>
                    <a:lnTo>
                      <a:pt x="31302" y="5294"/>
                    </a:lnTo>
                    <a:lnTo>
                      <a:pt x="31344" y="5231"/>
                    </a:lnTo>
                    <a:lnTo>
                      <a:pt x="31469" y="5231"/>
                    </a:lnTo>
                    <a:lnTo>
                      <a:pt x="31595" y="5085"/>
                    </a:lnTo>
                    <a:lnTo>
                      <a:pt x="31825" y="4897"/>
                    </a:lnTo>
                    <a:lnTo>
                      <a:pt x="31825" y="4855"/>
                    </a:lnTo>
                    <a:lnTo>
                      <a:pt x="31930" y="4834"/>
                    </a:lnTo>
                    <a:lnTo>
                      <a:pt x="32013" y="4687"/>
                    </a:lnTo>
                    <a:lnTo>
                      <a:pt x="32181" y="4541"/>
                    </a:lnTo>
                    <a:lnTo>
                      <a:pt x="32222" y="4415"/>
                    </a:lnTo>
                    <a:lnTo>
                      <a:pt x="32285" y="4415"/>
                    </a:lnTo>
                    <a:lnTo>
                      <a:pt x="32327" y="4436"/>
                    </a:lnTo>
                    <a:lnTo>
                      <a:pt x="32327" y="4436"/>
                    </a:lnTo>
                    <a:lnTo>
                      <a:pt x="32306" y="4353"/>
                    </a:lnTo>
                    <a:lnTo>
                      <a:pt x="32222" y="4311"/>
                    </a:lnTo>
                    <a:lnTo>
                      <a:pt x="32222" y="4227"/>
                    </a:lnTo>
                    <a:lnTo>
                      <a:pt x="32076" y="4122"/>
                    </a:lnTo>
                    <a:lnTo>
                      <a:pt x="31804" y="4081"/>
                    </a:lnTo>
                    <a:lnTo>
                      <a:pt x="31657" y="4060"/>
                    </a:lnTo>
                    <a:lnTo>
                      <a:pt x="31574" y="4081"/>
                    </a:lnTo>
                    <a:lnTo>
                      <a:pt x="31511" y="4060"/>
                    </a:lnTo>
                    <a:lnTo>
                      <a:pt x="31511" y="3976"/>
                    </a:lnTo>
                    <a:lnTo>
                      <a:pt x="31469" y="3871"/>
                    </a:lnTo>
                    <a:lnTo>
                      <a:pt x="31406" y="3871"/>
                    </a:lnTo>
                    <a:lnTo>
                      <a:pt x="31385" y="3850"/>
                    </a:lnTo>
                    <a:lnTo>
                      <a:pt x="31281" y="3829"/>
                    </a:lnTo>
                    <a:lnTo>
                      <a:pt x="31197" y="3704"/>
                    </a:lnTo>
                    <a:lnTo>
                      <a:pt x="31051" y="3704"/>
                    </a:lnTo>
                    <a:lnTo>
                      <a:pt x="30967" y="3788"/>
                    </a:lnTo>
                    <a:lnTo>
                      <a:pt x="30946" y="3704"/>
                    </a:lnTo>
                    <a:lnTo>
                      <a:pt x="30841" y="3704"/>
                    </a:lnTo>
                    <a:lnTo>
                      <a:pt x="30779" y="3641"/>
                    </a:lnTo>
                    <a:lnTo>
                      <a:pt x="30674" y="3662"/>
                    </a:lnTo>
                    <a:lnTo>
                      <a:pt x="30507" y="3662"/>
                    </a:lnTo>
                    <a:lnTo>
                      <a:pt x="30235" y="3725"/>
                    </a:lnTo>
                    <a:lnTo>
                      <a:pt x="30130" y="3871"/>
                    </a:lnTo>
                    <a:lnTo>
                      <a:pt x="30214" y="3976"/>
                    </a:lnTo>
                    <a:lnTo>
                      <a:pt x="30130" y="4018"/>
                    </a:lnTo>
                    <a:lnTo>
                      <a:pt x="30109" y="4060"/>
                    </a:lnTo>
                    <a:lnTo>
                      <a:pt x="30193" y="4164"/>
                    </a:lnTo>
                    <a:lnTo>
                      <a:pt x="30214" y="4290"/>
                    </a:lnTo>
                    <a:lnTo>
                      <a:pt x="30088" y="4290"/>
                    </a:lnTo>
                    <a:lnTo>
                      <a:pt x="30046" y="4185"/>
                    </a:lnTo>
                    <a:lnTo>
                      <a:pt x="29984" y="4060"/>
                    </a:lnTo>
                    <a:lnTo>
                      <a:pt x="29900" y="4039"/>
                    </a:lnTo>
                    <a:lnTo>
                      <a:pt x="29816" y="4164"/>
                    </a:lnTo>
                    <a:lnTo>
                      <a:pt x="29837" y="4227"/>
                    </a:lnTo>
                    <a:lnTo>
                      <a:pt x="29837" y="4290"/>
                    </a:lnTo>
                    <a:lnTo>
                      <a:pt x="29733" y="4332"/>
                    </a:lnTo>
                    <a:lnTo>
                      <a:pt x="29712" y="4478"/>
                    </a:lnTo>
                    <a:lnTo>
                      <a:pt x="29565" y="4646"/>
                    </a:lnTo>
                    <a:lnTo>
                      <a:pt x="29523" y="4771"/>
                    </a:lnTo>
                    <a:lnTo>
                      <a:pt x="29502" y="4855"/>
                    </a:lnTo>
                    <a:lnTo>
                      <a:pt x="29565" y="4876"/>
                    </a:lnTo>
                    <a:lnTo>
                      <a:pt x="29461" y="4959"/>
                    </a:lnTo>
                    <a:lnTo>
                      <a:pt x="29461" y="5064"/>
                    </a:lnTo>
                    <a:lnTo>
                      <a:pt x="29377" y="5106"/>
                    </a:lnTo>
                    <a:lnTo>
                      <a:pt x="29272" y="5357"/>
                    </a:lnTo>
                    <a:lnTo>
                      <a:pt x="29272" y="5482"/>
                    </a:lnTo>
                    <a:lnTo>
                      <a:pt x="29209" y="5566"/>
                    </a:lnTo>
                    <a:lnTo>
                      <a:pt x="29293" y="5629"/>
                    </a:lnTo>
                    <a:lnTo>
                      <a:pt x="29293" y="5713"/>
                    </a:lnTo>
                    <a:lnTo>
                      <a:pt x="29251" y="5734"/>
                    </a:lnTo>
                    <a:lnTo>
                      <a:pt x="29251" y="5838"/>
                    </a:lnTo>
                    <a:lnTo>
                      <a:pt x="29189" y="6026"/>
                    </a:lnTo>
                    <a:lnTo>
                      <a:pt x="29063" y="6215"/>
                    </a:lnTo>
                    <a:lnTo>
                      <a:pt x="29084" y="6257"/>
                    </a:lnTo>
                    <a:lnTo>
                      <a:pt x="29189" y="6257"/>
                    </a:lnTo>
                    <a:lnTo>
                      <a:pt x="29209" y="6319"/>
                    </a:lnTo>
                    <a:cubicBezTo>
                      <a:pt x="29189" y="6319"/>
                      <a:pt x="29168" y="6340"/>
                      <a:pt x="29168" y="6340"/>
                    </a:cubicBezTo>
                    <a:lnTo>
                      <a:pt x="29105" y="6319"/>
                    </a:lnTo>
                    <a:lnTo>
                      <a:pt x="29042" y="6361"/>
                    </a:lnTo>
                    <a:lnTo>
                      <a:pt x="28958" y="6508"/>
                    </a:lnTo>
                    <a:lnTo>
                      <a:pt x="29042" y="6508"/>
                    </a:lnTo>
                    <a:cubicBezTo>
                      <a:pt x="29000" y="6529"/>
                      <a:pt x="28979" y="6550"/>
                      <a:pt x="28979" y="6612"/>
                    </a:cubicBezTo>
                    <a:lnTo>
                      <a:pt x="28875" y="6570"/>
                    </a:lnTo>
                    <a:lnTo>
                      <a:pt x="28791" y="6633"/>
                    </a:lnTo>
                    <a:lnTo>
                      <a:pt x="28791" y="6738"/>
                    </a:lnTo>
                    <a:lnTo>
                      <a:pt x="28644" y="6842"/>
                    </a:lnTo>
                    <a:lnTo>
                      <a:pt x="28582" y="6884"/>
                    </a:lnTo>
                    <a:cubicBezTo>
                      <a:pt x="28665" y="6612"/>
                      <a:pt x="28728" y="6257"/>
                      <a:pt x="28749" y="5943"/>
                    </a:cubicBezTo>
                    <a:lnTo>
                      <a:pt x="28937" y="5838"/>
                    </a:lnTo>
                    <a:lnTo>
                      <a:pt x="28937" y="5734"/>
                    </a:lnTo>
                    <a:lnTo>
                      <a:pt x="29000" y="5566"/>
                    </a:lnTo>
                    <a:lnTo>
                      <a:pt x="29000" y="5399"/>
                    </a:lnTo>
                    <a:lnTo>
                      <a:pt x="29063" y="5315"/>
                    </a:lnTo>
                    <a:lnTo>
                      <a:pt x="28979" y="5315"/>
                    </a:lnTo>
                    <a:lnTo>
                      <a:pt x="28937" y="5378"/>
                    </a:lnTo>
                    <a:lnTo>
                      <a:pt x="28791" y="5420"/>
                    </a:lnTo>
                    <a:lnTo>
                      <a:pt x="28728" y="5545"/>
                    </a:lnTo>
                    <a:lnTo>
                      <a:pt x="28686" y="5503"/>
                    </a:lnTo>
                    <a:lnTo>
                      <a:pt x="28686" y="5399"/>
                    </a:lnTo>
                    <a:lnTo>
                      <a:pt x="28770" y="5357"/>
                    </a:lnTo>
                    <a:lnTo>
                      <a:pt x="28770" y="5231"/>
                    </a:lnTo>
                    <a:lnTo>
                      <a:pt x="28749" y="5169"/>
                    </a:lnTo>
                    <a:lnTo>
                      <a:pt x="28665" y="5127"/>
                    </a:lnTo>
                    <a:lnTo>
                      <a:pt x="28749" y="5127"/>
                    </a:lnTo>
                    <a:lnTo>
                      <a:pt x="28791" y="5106"/>
                    </a:lnTo>
                    <a:lnTo>
                      <a:pt x="28770" y="4980"/>
                    </a:lnTo>
                    <a:lnTo>
                      <a:pt x="28582" y="4876"/>
                    </a:lnTo>
                    <a:lnTo>
                      <a:pt x="28540" y="4897"/>
                    </a:lnTo>
                    <a:lnTo>
                      <a:pt x="28352" y="4918"/>
                    </a:lnTo>
                    <a:lnTo>
                      <a:pt x="28331" y="4980"/>
                    </a:lnTo>
                    <a:lnTo>
                      <a:pt x="28247" y="4980"/>
                    </a:lnTo>
                    <a:lnTo>
                      <a:pt x="28247" y="4897"/>
                    </a:lnTo>
                    <a:lnTo>
                      <a:pt x="28331" y="4771"/>
                    </a:lnTo>
                    <a:lnTo>
                      <a:pt x="28414" y="4771"/>
                    </a:lnTo>
                    <a:lnTo>
                      <a:pt x="28540" y="4666"/>
                    </a:lnTo>
                    <a:lnTo>
                      <a:pt x="28749" y="4604"/>
                    </a:lnTo>
                    <a:lnTo>
                      <a:pt x="28791" y="4562"/>
                    </a:lnTo>
                    <a:lnTo>
                      <a:pt x="28937" y="4541"/>
                    </a:lnTo>
                    <a:lnTo>
                      <a:pt x="29000" y="4541"/>
                    </a:lnTo>
                    <a:lnTo>
                      <a:pt x="29063" y="4583"/>
                    </a:lnTo>
                    <a:lnTo>
                      <a:pt x="29105" y="4562"/>
                    </a:lnTo>
                    <a:lnTo>
                      <a:pt x="29147" y="4394"/>
                    </a:lnTo>
                    <a:lnTo>
                      <a:pt x="29189" y="4332"/>
                    </a:lnTo>
                    <a:lnTo>
                      <a:pt x="29063" y="4248"/>
                    </a:lnTo>
                    <a:lnTo>
                      <a:pt x="29042" y="4185"/>
                    </a:lnTo>
                    <a:lnTo>
                      <a:pt x="29105" y="4164"/>
                    </a:lnTo>
                    <a:lnTo>
                      <a:pt x="29168" y="4122"/>
                    </a:lnTo>
                    <a:lnTo>
                      <a:pt x="29189" y="4164"/>
                    </a:lnTo>
                    <a:lnTo>
                      <a:pt x="29272" y="4185"/>
                    </a:lnTo>
                    <a:lnTo>
                      <a:pt x="29419" y="4122"/>
                    </a:lnTo>
                    <a:lnTo>
                      <a:pt x="29481" y="4039"/>
                    </a:lnTo>
                    <a:lnTo>
                      <a:pt x="29461" y="3955"/>
                    </a:lnTo>
                    <a:lnTo>
                      <a:pt x="29481" y="3913"/>
                    </a:lnTo>
                    <a:lnTo>
                      <a:pt x="29461" y="3829"/>
                    </a:lnTo>
                    <a:lnTo>
                      <a:pt x="29377" y="3850"/>
                    </a:lnTo>
                    <a:lnTo>
                      <a:pt x="29293" y="3746"/>
                    </a:lnTo>
                    <a:lnTo>
                      <a:pt x="29042" y="3746"/>
                    </a:lnTo>
                    <a:lnTo>
                      <a:pt x="28958" y="3725"/>
                    </a:lnTo>
                    <a:lnTo>
                      <a:pt x="28896" y="3767"/>
                    </a:lnTo>
                    <a:lnTo>
                      <a:pt x="28770" y="3767"/>
                    </a:lnTo>
                    <a:lnTo>
                      <a:pt x="28665" y="3725"/>
                    </a:lnTo>
                    <a:lnTo>
                      <a:pt x="28582" y="3746"/>
                    </a:lnTo>
                    <a:lnTo>
                      <a:pt x="28519" y="3641"/>
                    </a:lnTo>
                    <a:lnTo>
                      <a:pt x="28435" y="3599"/>
                    </a:lnTo>
                    <a:lnTo>
                      <a:pt x="28435" y="3516"/>
                    </a:lnTo>
                    <a:lnTo>
                      <a:pt x="28477" y="3453"/>
                    </a:lnTo>
                    <a:lnTo>
                      <a:pt x="28456" y="3411"/>
                    </a:lnTo>
                    <a:lnTo>
                      <a:pt x="28310" y="3390"/>
                    </a:lnTo>
                    <a:lnTo>
                      <a:pt x="28226" y="3432"/>
                    </a:lnTo>
                    <a:lnTo>
                      <a:pt x="28163" y="3495"/>
                    </a:lnTo>
                    <a:lnTo>
                      <a:pt x="28226" y="3537"/>
                    </a:lnTo>
                    <a:lnTo>
                      <a:pt x="28331" y="3537"/>
                    </a:lnTo>
                    <a:lnTo>
                      <a:pt x="28268" y="3641"/>
                    </a:lnTo>
                    <a:lnTo>
                      <a:pt x="28142" y="3620"/>
                    </a:lnTo>
                    <a:lnTo>
                      <a:pt x="28059" y="3495"/>
                    </a:lnTo>
                    <a:lnTo>
                      <a:pt x="28017" y="3516"/>
                    </a:lnTo>
                    <a:lnTo>
                      <a:pt x="27954" y="3495"/>
                    </a:lnTo>
                    <a:lnTo>
                      <a:pt x="27849" y="3537"/>
                    </a:lnTo>
                    <a:lnTo>
                      <a:pt x="27828" y="3641"/>
                    </a:lnTo>
                    <a:lnTo>
                      <a:pt x="27787" y="3662"/>
                    </a:lnTo>
                    <a:lnTo>
                      <a:pt x="27808" y="3767"/>
                    </a:lnTo>
                    <a:lnTo>
                      <a:pt x="27808" y="3871"/>
                    </a:lnTo>
                    <a:lnTo>
                      <a:pt x="27891" y="3934"/>
                    </a:lnTo>
                    <a:lnTo>
                      <a:pt x="27891" y="4060"/>
                    </a:lnTo>
                    <a:lnTo>
                      <a:pt x="27828" y="4122"/>
                    </a:lnTo>
                    <a:lnTo>
                      <a:pt x="27808" y="4248"/>
                    </a:lnTo>
                    <a:lnTo>
                      <a:pt x="27787" y="4248"/>
                    </a:lnTo>
                    <a:lnTo>
                      <a:pt x="27745" y="4018"/>
                    </a:lnTo>
                    <a:lnTo>
                      <a:pt x="27703" y="3913"/>
                    </a:lnTo>
                    <a:lnTo>
                      <a:pt x="27619" y="3850"/>
                    </a:lnTo>
                    <a:lnTo>
                      <a:pt x="27598" y="3934"/>
                    </a:lnTo>
                    <a:lnTo>
                      <a:pt x="27515" y="3934"/>
                    </a:lnTo>
                    <a:lnTo>
                      <a:pt x="27431" y="4018"/>
                    </a:lnTo>
                    <a:lnTo>
                      <a:pt x="27431" y="4143"/>
                    </a:lnTo>
                    <a:lnTo>
                      <a:pt x="27515" y="4248"/>
                    </a:lnTo>
                    <a:lnTo>
                      <a:pt x="27515" y="4332"/>
                    </a:lnTo>
                    <a:lnTo>
                      <a:pt x="27619" y="4457"/>
                    </a:lnTo>
                    <a:lnTo>
                      <a:pt x="27745" y="4457"/>
                    </a:lnTo>
                    <a:lnTo>
                      <a:pt x="27808" y="4353"/>
                    </a:lnTo>
                    <a:lnTo>
                      <a:pt x="27828" y="4353"/>
                    </a:lnTo>
                    <a:lnTo>
                      <a:pt x="27849" y="4457"/>
                    </a:lnTo>
                    <a:lnTo>
                      <a:pt x="27933" y="4583"/>
                    </a:lnTo>
                    <a:lnTo>
                      <a:pt x="27933" y="4666"/>
                    </a:lnTo>
                    <a:lnTo>
                      <a:pt x="27849" y="4666"/>
                    </a:lnTo>
                    <a:lnTo>
                      <a:pt x="27808" y="4562"/>
                    </a:lnTo>
                    <a:lnTo>
                      <a:pt x="27724" y="4541"/>
                    </a:lnTo>
                    <a:lnTo>
                      <a:pt x="27619" y="4562"/>
                    </a:lnTo>
                    <a:lnTo>
                      <a:pt x="27577" y="4604"/>
                    </a:lnTo>
                    <a:lnTo>
                      <a:pt x="27619" y="4708"/>
                    </a:lnTo>
                    <a:lnTo>
                      <a:pt x="27598" y="4792"/>
                    </a:lnTo>
                    <a:lnTo>
                      <a:pt x="27515" y="4876"/>
                    </a:lnTo>
                    <a:lnTo>
                      <a:pt x="27536" y="4959"/>
                    </a:lnTo>
                    <a:lnTo>
                      <a:pt x="27473" y="5085"/>
                    </a:lnTo>
                    <a:lnTo>
                      <a:pt x="27410" y="5127"/>
                    </a:lnTo>
                    <a:lnTo>
                      <a:pt x="27431" y="5231"/>
                    </a:lnTo>
                    <a:lnTo>
                      <a:pt x="27389" y="5294"/>
                    </a:lnTo>
                    <a:lnTo>
                      <a:pt x="27284" y="5273"/>
                    </a:lnTo>
                    <a:lnTo>
                      <a:pt x="27201" y="5169"/>
                    </a:lnTo>
                    <a:lnTo>
                      <a:pt x="27201" y="5064"/>
                    </a:lnTo>
                    <a:lnTo>
                      <a:pt x="27075" y="4897"/>
                    </a:lnTo>
                    <a:lnTo>
                      <a:pt x="27075" y="4792"/>
                    </a:lnTo>
                    <a:lnTo>
                      <a:pt x="27054" y="4708"/>
                    </a:lnTo>
                    <a:lnTo>
                      <a:pt x="26950" y="4687"/>
                    </a:lnTo>
                    <a:lnTo>
                      <a:pt x="26950" y="4646"/>
                    </a:lnTo>
                    <a:lnTo>
                      <a:pt x="26992" y="4604"/>
                    </a:lnTo>
                    <a:lnTo>
                      <a:pt x="27033" y="4562"/>
                    </a:lnTo>
                    <a:lnTo>
                      <a:pt x="26992" y="4478"/>
                    </a:lnTo>
                    <a:lnTo>
                      <a:pt x="26887" y="4457"/>
                    </a:lnTo>
                    <a:lnTo>
                      <a:pt x="26740" y="4499"/>
                    </a:lnTo>
                    <a:lnTo>
                      <a:pt x="26699" y="4457"/>
                    </a:lnTo>
                    <a:lnTo>
                      <a:pt x="26657" y="4478"/>
                    </a:lnTo>
                    <a:lnTo>
                      <a:pt x="26594" y="4562"/>
                    </a:lnTo>
                    <a:lnTo>
                      <a:pt x="26489" y="4604"/>
                    </a:lnTo>
                    <a:lnTo>
                      <a:pt x="26364" y="4792"/>
                    </a:lnTo>
                    <a:lnTo>
                      <a:pt x="26427" y="4876"/>
                    </a:lnTo>
                    <a:lnTo>
                      <a:pt x="26427" y="5064"/>
                    </a:lnTo>
                    <a:lnTo>
                      <a:pt x="26385" y="5127"/>
                    </a:lnTo>
                    <a:lnTo>
                      <a:pt x="26448" y="5210"/>
                    </a:lnTo>
                    <a:lnTo>
                      <a:pt x="26427" y="5378"/>
                    </a:lnTo>
                    <a:lnTo>
                      <a:pt x="26322" y="5420"/>
                    </a:lnTo>
                    <a:lnTo>
                      <a:pt x="26322" y="5545"/>
                    </a:lnTo>
                    <a:lnTo>
                      <a:pt x="26364" y="5608"/>
                    </a:lnTo>
                    <a:lnTo>
                      <a:pt x="26448" y="5587"/>
                    </a:lnTo>
                    <a:lnTo>
                      <a:pt x="26489" y="5629"/>
                    </a:lnTo>
                    <a:lnTo>
                      <a:pt x="26573" y="5587"/>
                    </a:lnTo>
                    <a:lnTo>
                      <a:pt x="26636" y="5608"/>
                    </a:lnTo>
                    <a:lnTo>
                      <a:pt x="26636" y="5734"/>
                    </a:lnTo>
                    <a:lnTo>
                      <a:pt x="26657" y="5796"/>
                    </a:lnTo>
                    <a:lnTo>
                      <a:pt x="26699" y="5796"/>
                    </a:lnTo>
                    <a:lnTo>
                      <a:pt x="26782" y="5922"/>
                    </a:lnTo>
                    <a:lnTo>
                      <a:pt x="26782" y="6110"/>
                    </a:lnTo>
                    <a:lnTo>
                      <a:pt x="26887" y="6236"/>
                    </a:lnTo>
                    <a:lnTo>
                      <a:pt x="26887" y="6319"/>
                    </a:lnTo>
                    <a:lnTo>
                      <a:pt x="26929" y="6424"/>
                    </a:lnTo>
                    <a:lnTo>
                      <a:pt x="27012" y="6466"/>
                    </a:lnTo>
                    <a:lnTo>
                      <a:pt x="26992" y="6550"/>
                    </a:lnTo>
                    <a:lnTo>
                      <a:pt x="27012" y="6696"/>
                    </a:lnTo>
                    <a:lnTo>
                      <a:pt x="26929" y="6842"/>
                    </a:lnTo>
                    <a:lnTo>
                      <a:pt x="27012" y="6905"/>
                    </a:lnTo>
                    <a:lnTo>
                      <a:pt x="27033" y="7052"/>
                    </a:lnTo>
                    <a:lnTo>
                      <a:pt x="27012" y="7156"/>
                    </a:lnTo>
                    <a:lnTo>
                      <a:pt x="27033" y="7198"/>
                    </a:lnTo>
                    <a:lnTo>
                      <a:pt x="27117" y="7156"/>
                    </a:lnTo>
                    <a:lnTo>
                      <a:pt x="27180" y="7198"/>
                    </a:lnTo>
                    <a:lnTo>
                      <a:pt x="27180" y="7324"/>
                    </a:lnTo>
                    <a:lnTo>
                      <a:pt x="27264" y="7387"/>
                    </a:lnTo>
                    <a:lnTo>
                      <a:pt x="27410" y="7324"/>
                    </a:lnTo>
                    <a:lnTo>
                      <a:pt x="27452" y="7198"/>
                    </a:lnTo>
                    <a:lnTo>
                      <a:pt x="27598" y="7114"/>
                    </a:lnTo>
                    <a:lnTo>
                      <a:pt x="27619" y="7010"/>
                    </a:lnTo>
                    <a:lnTo>
                      <a:pt x="27556" y="6968"/>
                    </a:lnTo>
                    <a:lnTo>
                      <a:pt x="27494" y="6759"/>
                    </a:lnTo>
                    <a:lnTo>
                      <a:pt x="27515" y="6654"/>
                    </a:lnTo>
                    <a:lnTo>
                      <a:pt x="27703" y="6466"/>
                    </a:lnTo>
                    <a:lnTo>
                      <a:pt x="27703" y="6550"/>
                    </a:lnTo>
                    <a:lnTo>
                      <a:pt x="27598" y="6675"/>
                    </a:lnTo>
                    <a:lnTo>
                      <a:pt x="27640" y="6905"/>
                    </a:lnTo>
                    <a:lnTo>
                      <a:pt x="27724" y="6947"/>
                    </a:lnTo>
                    <a:lnTo>
                      <a:pt x="27828" y="6884"/>
                    </a:lnTo>
                    <a:lnTo>
                      <a:pt x="27954" y="6968"/>
                    </a:lnTo>
                    <a:lnTo>
                      <a:pt x="28121" y="6905"/>
                    </a:lnTo>
                    <a:lnTo>
                      <a:pt x="28121" y="6842"/>
                    </a:lnTo>
                    <a:lnTo>
                      <a:pt x="28247" y="6780"/>
                    </a:lnTo>
                    <a:lnTo>
                      <a:pt x="28352" y="6780"/>
                    </a:lnTo>
                    <a:lnTo>
                      <a:pt x="28435" y="6738"/>
                    </a:lnTo>
                    <a:lnTo>
                      <a:pt x="28477" y="6780"/>
                    </a:lnTo>
                    <a:lnTo>
                      <a:pt x="28498" y="6759"/>
                    </a:lnTo>
                    <a:lnTo>
                      <a:pt x="28498" y="6759"/>
                    </a:lnTo>
                    <a:cubicBezTo>
                      <a:pt x="28477" y="6863"/>
                      <a:pt x="28456" y="6989"/>
                      <a:pt x="28456" y="7094"/>
                    </a:cubicBezTo>
                    <a:lnTo>
                      <a:pt x="28435" y="7114"/>
                    </a:lnTo>
                    <a:lnTo>
                      <a:pt x="28456" y="7156"/>
                    </a:lnTo>
                    <a:lnTo>
                      <a:pt x="28456" y="7219"/>
                    </a:lnTo>
                    <a:cubicBezTo>
                      <a:pt x="28456" y="7283"/>
                      <a:pt x="28503" y="7308"/>
                      <a:pt x="28554" y="7308"/>
                    </a:cubicBezTo>
                    <a:cubicBezTo>
                      <a:pt x="28586" y="7308"/>
                      <a:pt x="28620" y="7298"/>
                      <a:pt x="28644" y="7282"/>
                    </a:cubicBezTo>
                    <a:lnTo>
                      <a:pt x="28707" y="7282"/>
                    </a:lnTo>
                    <a:lnTo>
                      <a:pt x="28707" y="7324"/>
                    </a:lnTo>
                    <a:lnTo>
                      <a:pt x="28582" y="7533"/>
                    </a:lnTo>
                    <a:lnTo>
                      <a:pt x="28561" y="7617"/>
                    </a:lnTo>
                    <a:lnTo>
                      <a:pt x="28456" y="7679"/>
                    </a:lnTo>
                    <a:lnTo>
                      <a:pt x="28477" y="7596"/>
                    </a:lnTo>
                    <a:lnTo>
                      <a:pt x="28435" y="7533"/>
                    </a:lnTo>
                    <a:lnTo>
                      <a:pt x="28477" y="7407"/>
                    </a:lnTo>
                    <a:lnTo>
                      <a:pt x="28393" y="7324"/>
                    </a:lnTo>
                    <a:lnTo>
                      <a:pt x="28268" y="7387"/>
                    </a:lnTo>
                    <a:lnTo>
                      <a:pt x="28184" y="7512"/>
                    </a:lnTo>
                    <a:lnTo>
                      <a:pt x="28121" y="7512"/>
                    </a:lnTo>
                    <a:lnTo>
                      <a:pt x="28038" y="7679"/>
                    </a:lnTo>
                    <a:lnTo>
                      <a:pt x="27954" y="7700"/>
                    </a:lnTo>
                    <a:lnTo>
                      <a:pt x="27870" y="7910"/>
                    </a:lnTo>
                    <a:lnTo>
                      <a:pt x="27724" y="8056"/>
                    </a:lnTo>
                    <a:lnTo>
                      <a:pt x="27703" y="8203"/>
                    </a:lnTo>
                    <a:lnTo>
                      <a:pt x="27745" y="8328"/>
                    </a:lnTo>
                    <a:lnTo>
                      <a:pt x="27745" y="8412"/>
                    </a:lnTo>
                    <a:lnTo>
                      <a:pt x="27808" y="8433"/>
                    </a:lnTo>
                    <a:lnTo>
                      <a:pt x="27870" y="8370"/>
                    </a:lnTo>
                    <a:lnTo>
                      <a:pt x="27933" y="8370"/>
                    </a:lnTo>
                    <a:lnTo>
                      <a:pt x="27933" y="8454"/>
                    </a:lnTo>
                    <a:lnTo>
                      <a:pt x="27828" y="8537"/>
                    </a:lnTo>
                    <a:lnTo>
                      <a:pt x="27828" y="8579"/>
                    </a:lnTo>
                    <a:lnTo>
                      <a:pt x="27724" y="8579"/>
                    </a:lnTo>
                    <a:lnTo>
                      <a:pt x="27619" y="8642"/>
                    </a:lnTo>
                    <a:lnTo>
                      <a:pt x="27431" y="8830"/>
                    </a:lnTo>
                    <a:lnTo>
                      <a:pt x="27347" y="8935"/>
                    </a:lnTo>
                    <a:lnTo>
                      <a:pt x="27326" y="9207"/>
                    </a:lnTo>
                    <a:lnTo>
                      <a:pt x="27389" y="9311"/>
                    </a:lnTo>
                    <a:lnTo>
                      <a:pt x="27389" y="9395"/>
                    </a:lnTo>
                    <a:lnTo>
                      <a:pt x="27326" y="9500"/>
                    </a:lnTo>
                    <a:lnTo>
                      <a:pt x="27347" y="9563"/>
                    </a:lnTo>
                    <a:lnTo>
                      <a:pt x="27389" y="9625"/>
                    </a:lnTo>
                    <a:lnTo>
                      <a:pt x="27452" y="9625"/>
                    </a:lnTo>
                    <a:lnTo>
                      <a:pt x="27515" y="9667"/>
                    </a:lnTo>
                    <a:lnTo>
                      <a:pt x="27536" y="9793"/>
                    </a:lnTo>
                    <a:lnTo>
                      <a:pt x="27640" y="9835"/>
                    </a:lnTo>
                    <a:lnTo>
                      <a:pt x="27703" y="9939"/>
                    </a:lnTo>
                    <a:lnTo>
                      <a:pt x="27745" y="9939"/>
                    </a:lnTo>
                    <a:lnTo>
                      <a:pt x="27828" y="9814"/>
                    </a:lnTo>
                    <a:lnTo>
                      <a:pt x="27808" y="9939"/>
                    </a:lnTo>
                    <a:lnTo>
                      <a:pt x="27849" y="10107"/>
                    </a:lnTo>
                    <a:lnTo>
                      <a:pt x="28017" y="10127"/>
                    </a:lnTo>
                    <a:lnTo>
                      <a:pt x="28080" y="10190"/>
                    </a:lnTo>
                    <a:lnTo>
                      <a:pt x="28184" y="10190"/>
                    </a:lnTo>
                    <a:lnTo>
                      <a:pt x="28331" y="10211"/>
                    </a:lnTo>
                    <a:lnTo>
                      <a:pt x="28331" y="10295"/>
                    </a:lnTo>
                    <a:lnTo>
                      <a:pt x="28226" y="10504"/>
                    </a:lnTo>
                    <a:lnTo>
                      <a:pt x="28121" y="10546"/>
                    </a:lnTo>
                    <a:lnTo>
                      <a:pt x="28080" y="10525"/>
                    </a:lnTo>
                    <a:lnTo>
                      <a:pt x="28121" y="10420"/>
                    </a:lnTo>
                    <a:lnTo>
                      <a:pt x="28226" y="10379"/>
                    </a:lnTo>
                    <a:lnTo>
                      <a:pt x="28080" y="10337"/>
                    </a:lnTo>
                    <a:lnTo>
                      <a:pt x="27954" y="10379"/>
                    </a:lnTo>
                    <a:lnTo>
                      <a:pt x="27849" y="10504"/>
                    </a:lnTo>
                    <a:lnTo>
                      <a:pt x="27912" y="10546"/>
                    </a:lnTo>
                    <a:lnTo>
                      <a:pt x="27912" y="10630"/>
                    </a:lnTo>
                    <a:lnTo>
                      <a:pt x="27745" y="10713"/>
                    </a:lnTo>
                    <a:lnTo>
                      <a:pt x="27661" y="10797"/>
                    </a:lnTo>
                    <a:lnTo>
                      <a:pt x="27598" y="10797"/>
                    </a:lnTo>
                    <a:lnTo>
                      <a:pt x="27515" y="10944"/>
                    </a:lnTo>
                    <a:lnTo>
                      <a:pt x="27536" y="11006"/>
                    </a:lnTo>
                    <a:lnTo>
                      <a:pt x="27619" y="11006"/>
                    </a:lnTo>
                    <a:lnTo>
                      <a:pt x="27661" y="11048"/>
                    </a:lnTo>
                    <a:lnTo>
                      <a:pt x="27766" y="11027"/>
                    </a:lnTo>
                    <a:lnTo>
                      <a:pt x="27828" y="10923"/>
                    </a:lnTo>
                    <a:lnTo>
                      <a:pt x="27808" y="10860"/>
                    </a:lnTo>
                    <a:lnTo>
                      <a:pt x="27870" y="10839"/>
                    </a:lnTo>
                    <a:lnTo>
                      <a:pt x="27954" y="10797"/>
                    </a:lnTo>
                    <a:lnTo>
                      <a:pt x="28017" y="10839"/>
                    </a:lnTo>
                    <a:lnTo>
                      <a:pt x="27975" y="10944"/>
                    </a:lnTo>
                    <a:lnTo>
                      <a:pt x="27912" y="11069"/>
                    </a:lnTo>
                    <a:lnTo>
                      <a:pt x="27870" y="11236"/>
                    </a:lnTo>
                    <a:lnTo>
                      <a:pt x="27870" y="11320"/>
                    </a:lnTo>
                    <a:lnTo>
                      <a:pt x="27808" y="11383"/>
                    </a:lnTo>
                    <a:lnTo>
                      <a:pt x="27640" y="11425"/>
                    </a:lnTo>
                    <a:lnTo>
                      <a:pt x="27536" y="11529"/>
                    </a:lnTo>
                    <a:lnTo>
                      <a:pt x="27452" y="11550"/>
                    </a:lnTo>
                    <a:lnTo>
                      <a:pt x="27452" y="11592"/>
                    </a:lnTo>
                    <a:lnTo>
                      <a:pt x="27410" y="11697"/>
                    </a:lnTo>
                    <a:lnTo>
                      <a:pt x="27138" y="11801"/>
                    </a:lnTo>
                    <a:lnTo>
                      <a:pt x="27075" y="11906"/>
                    </a:lnTo>
                    <a:lnTo>
                      <a:pt x="26971" y="11948"/>
                    </a:lnTo>
                    <a:lnTo>
                      <a:pt x="26929" y="11885"/>
                    </a:lnTo>
                    <a:lnTo>
                      <a:pt x="26887" y="11885"/>
                    </a:lnTo>
                    <a:lnTo>
                      <a:pt x="26866" y="11843"/>
                    </a:lnTo>
                    <a:lnTo>
                      <a:pt x="26803" y="11906"/>
                    </a:lnTo>
                    <a:lnTo>
                      <a:pt x="26720" y="11948"/>
                    </a:lnTo>
                    <a:lnTo>
                      <a:pt x="26720" y="11948"/>
                    </a:lnTo>
                    <a:lnTo>
                      <a:pt x="26761" y="11885"/>
                    </a:lnTo>
                    <a:lnTo>
                      <a:pt x="26720" y="11843"/>
                    </a:lnTo>
                    <a:lnTo>
                      <a:pt x="26615" y="11948"/>
                    </a:lnTo>
                    <a:lnTo>
                      <a:pt x="26573" y="12094"/>
                    </a:lnTo>
                    <a:lnTo>
                      <a:pt x="26468" y="12262"/>
                    </a:lnTo>
                    <a:lnTo>
                      <a:pt x="26448" y="12304"/>
                    </a:lnTo>
                    <a:lnTo>
                      <a:pt x="26489" y="12387"/>
                    </a:lnTo>
                    <a:lnTo>
                      <a:pt x="26489" y="12471"/>
                    </a:lnTo>
                    <a:lnTo>
                      <a:pt x="26406" y="12617"/>
                    </a:lnTo>
                    <a:lnTo>
                      <a:pt x="26406" y="12701"/>
                    </a:lnTo>
                    <a:lnTo>
                      <a:pt x="26468" y="12785"/>
                    </a:lnTo>
                    <a:lnTo>
                      <a:pt x="26385" y="12827"/>
                    </a:lnTo>
                    <a:lnTo>
                      <a:pt x="26343" y="12952"/>
                    </a:lnTo>
                    <a:lnTo>
                      <a:pt x="26364" y="12952"/>
                    </a:lnTo>
                    <a:lnTo>
                      <a:pt x="26448" y="12931"/>
                    </a:lnTo>
                    <a:lnTo>
                      <a:pt x="26489" y="12848"/>
                    </a:lnTo>
                    <a:lnTo>
                      <a:pt x="26594" y="12889"/>
                    </a:lnTo>
                    <a:lnTo>
                      <a:pt x="26699" y="12806"/>
                    </a:lnTo>
                    <a:lnTo>
                      <a:pt x="26615" y="12910"/>
                    </a:lnTo>
                    <a:lnTo>
                      <a:pt x="26510" y="12910"/>
                    </a:lnTo>
                    <a:lnTo>
                      <a:pt x="26406" y="13015"/>
                    </a:lnTo>
                    <a:lnTo>
                      <a:pt x="26259" y="13057"/>
                    </a:lnTo>
                    <a:lnTo>
                      <a:pt x="26259" y="13203"/>
                    </a:lnTo>
                    <a:lnTo>
                      <a:pt x="26176" y="13266"/>
                    </a:lnTo>
                    <a:lnTo>
                      <a:pt x="26071" y="13203"/>
                    </a:lnTo>
                    <a:lnTo>
                      <a:pt x="25945" y="13203"/>
                    </a:lnTo>
                    <a:lnTo>
                      <a:pt x="25862" y="13120"/>
                    </a:lnTo>
                    <a:lnTo>
                      <a:pt x="25778" y="13161"/>
                    </a:lnTo>
                    <a:lnTo>
                      <a:pt x="25820" y="13350"/>
                    </a:lnTo>
                    <a:lnTo>
                      <a:pt x="25631" y="13245"/>
                    </a:lnTo>
                    <a:lnTo>
                      <a:pt x="25694" y="12994"/>
                    </a:lnTo>
                    <a:lnTo>
                      <a:pt x="25631" y="12827"/>
                    </a:lnTo>
                    <a:lnTo>
                      <a:pt x="25548" y="12722"/>
                    </a:lnTo>
                    <a:lnTo>
                      <a:pt x="25590" y="12555"/>
                    </a:lnTo>
                    <a:lnTo>
                      <a:pt x="25631" y="12555"/>
                    </a:lnTo>
                    <a:lnTo>
                      <a:pt x="25673" y="12722"/>
                    </a:lnTo>
                    <a:lnTo>
                      <a:pt x="25820" y="12638"/>
                    </a:lnTo>
                    <a:lnTo>
                      <a:pt x="25862" y="12743"/>
                    </a:lnTo>
                    <a:lnTo>
                      <a:pt x="25987" y="12806"/>
                    </a:lnTo>
                    <a:lnTo>
                      <a:pt x="26071" y="12722"/>
                    </a:lnTo>
                    <a:lnTo>
                      <a:pt x="26071" y="12638"/>
                    </a:lnTo>
                    <a:lnTo>
                      <a:pt x="26134" y="12492"/>
                    </a:lnTo>
                    <a:lnTo>
                      <a:pt x="26029" y="12513"/>
                    </a:lnTo>
                    <a:lnTo>
                      <a:pt x="25945" y="12492"/>
                    </a:lnTo>
                    <a:lnTo>
                      <a:pt x="26029" y="12429"/>
                    </a:lnTo>
                    <a:lnTo>
                      <a:pt x="26092" y="12304"/>
                    </a:lnTo>
                    <a:lnTo>
                      <a:pt x="26029" y="12304"/>
                    </a:lnTo>
                    <a:lnTo>
                      <a:pt x="25945" y="12387"/>
                    </a:lnTo>
                    <a:lnTo>
                      <a:pt x="25778" y="12429"/>
                    </a:lnTo>
                    <a:lnTo>
                      <a:pt x="25778" y="12345"/>
                    </a:lnTo>
                    <a:lnTo>
                      <a:pt x="25924" y="12283"/>
                    </a:lnTo>
                    <a:lnTo>
                      <a:pt x="25924" y="12178"/>
                    </a:lnTo>
                    <a:lnTo>
                      <a:pt x="25841" y="12178"/>
                    </a:lnTo>
                    <a:lnTo>
                      <a:pt x="25736" y="12220"/>
                    </a:lnTo>
                    <a:lnTo>
                      <a:pt x="25736" y="12136"/>
                    </a:lnTo>
                    <a:lnTo>
                      <a:pt x="25778" y="11969"/>
                    </a:lnTo>
                    <a:lnTo>
                      <a:pt x="25862" y="11864"/>
                    </a:lnTo>
                    <a:lnTo>
                      <a:pt x="25883" y="11969"/>
                    </a:lnTo>
                    <a:lnTo>
                      <a:pt x="25945" y="11906"/>
                    </a:lnTo>
                    <a:lnTo>
                      <a:pt x="25945" y="11822"/>
                    </a:lnTo>
                    <a:lnTo>
                      <a:pt x="26092" y="11676"/>
                    </a:lnTo>
                    <a:lnTo>
                      <a:pt x="26092" y="11592"/>
                    </a:lnTo>
                    <a:lnTo>
                      <a:pt x="26280" y="11488"/>
                    </a:lnTo>
                    <a:lnTo>
                      <a:pt x="26280" y="11362"/>
                    </a:lnTo>
                    <a:lnTo>
                      <a:pt x="26364" y="11299"/>
                    </a:lnTo>
                    <a:lnTo>
                      <a:pt x="26448" y="11278"/>
                    </a:lnTo>
                    <a:lnTo>
                      <a:pt x="26448" y="11236"/>
                    </a:lnTo>
                    <a:lnTo>
                      <a:pt x="26343" y="11236"/>
                    </a:lnTo>
                    <a:lnTo>
                      <a:pt x="26196" y="11257"/>
                    </a:lnTo>
                    <a:lnTo>
                      <a:pt x="26155" y="11425"/>
                    </a:lnTo>
                    <a:lnTo>
                      <a:pt x="26029" y="11488"/>
                    </a:lnTo>
                    <a:lnTo>
                      <a:pt x="25945" y="11467"/>
                    </a:lnTo>
                    <a:lnTo>
                      <a:pt x="25966" y="11425"/>
                    </a:lnTo>
                    <a:lnTo>
                      <a:pt x="26113" y="11362"/>
                    </a:lnTo>
                    <a:lnTo>
                      <a:pt x="26134" y="11257"/>
                    </a:lnTo>
                    <a:lnTo>
                      <a:pt x="26050" y="11216"/>
                    </a:lnTo>
                    <a:lnTo>
                      <a:pt x="25966" y="11236"/>
                    </a:lnTo>
                    <a:lnTo>
                      <a:pt x="25883" y="11153"/>
                    </a:lnTo>
                    <a:lnTo>
                      <a:pt x="25924" y="11069"/>
                    </a:lnTo>
                    <a:lnTo>
                      <a:pt x="25945" y="10944"/>
                    </a:lnTo>
                    <a:lnTo>
                      <a:pt x="25862" y="10860"/>
                    </a:lnTo>
                    <a:lnTo>
                      <a:pt x="25820" y="10902"/>
                    </a:lnTo>
                    <a:lnTo>
                      <a:pt x="25778" y="10964"/>
                    </a:lnTo>
                    <a:lnTo>
                      <a:pt x="25778" y="10902"/>
                    </a:lnTo>
                    <a:lnTo>
                      <a:pt x="25820" y="10818"/>
                    </a:lnTo>
                    <a:lnTo>
                      <a:pt x="25757" y="10713"/>
                    </a:lnTo>
                    <a:lnTo>
                      <a:pt x="25652" y="10713"/>
                    </a:lnTo>
                    <a:lnTo>
                      <a:pt x="25631" y="10902"/>
                    </a:lnTo>
                    <a:lnTo>
                      <a:pt x="25527" y="10964"/>
                    </a:lnTo>
                    <a:lnTo>
                      <a:pt x="25506" y="11027"/>
                    </a:lnTo>
                    <a:lnTo>
                      <a:pt x="25443" y="10985"/>
                    </a:lnTo>
                    <a:lnTo>
                      <a:pt x="25443" y="10923"/>
                    </a:lnTo>
                    <a:lnTo>
                      <a:pt x="25401" y="10839"/>
                    </a:lnTo>
                    <a:lnTo>
                      <a:pt x="25318" y="10839"/>
                    </a:lnTo>
                    <a:lnTo>
                      <a:pt x="25297" y="10923"/>
                    </a:lnTo>
                    <a:lnTo>
                      <a:pt x="25318" y="10964"/>
                    </a:lnTo>
                    <a:lnTo>
                      <a:pt x="25297" y="11027"/>
                    </a:lnTo>
                    <a:lnTo>
                      <a:pt x="25339" y="11132"/>
                    </a:lnTo>
                    <a:lnTo>
                      <a:pt x="25339" y="11195"/>
                    </a:lnTo>
                    <a:lnTo>
                      <a:pt x="25297" y="11257"/>
                    </a:lnTo>
                    <a:lnTo>
                      <a:pt x="25234" y="11195"/>
                    </a:lnTo>
                    <a:lnTo>
                      <a:pt x="25234" y="11132"/>
                    </a:lnTo>
                    <a:lnTo>
                      <a:pt x="25192" y="11132"/>
                    </a:lnTo>
                    <a:lnTo>
                      <a:pt x="25171" y="11195"/>
                    </a:lnTo>
                    <a:lnTo>
                      <a:pt x="25213" y="11446"/>
                    </a:lnTo>
                    <a:lnTo>
                      <a:pt x="25234" y="11592"/>
                    </a:lnTo>
                    <a:lnTo>
                      <a:pt x="25401" y="11676"/>
                    </a:lnTo>
                    <a:lnTo>
                      <a:pt x="25443" y="11760"/>
                    </a:lnTo>
                    <a:lnTo>
                      <a:pt x="25443" y="11990"/>
                    </a:lnTo>
                    <a:lnTo>
                      <a:pt x="25422" y="11864"/>
                    </a:lnTo>
                    <a:lnTo>
                      <a:pt x="25339" y="11801"/>
                    </a:lnTo>
                    <a:lnTo>
                      <a:pt x="25192" y="11613"/>
                    </a:lnTo>
                    <a:lnTo>
                      <a:pt x="25171" y="11467"/>
                    </a:lnTo>
                    <a:lnTo>
                      <a:pt x="25108" y="11278"/>
                    </a:lnTo>
                    <a:lnTo>
                      <a:pt x="25025" y="11278"/>
                    </a:lnTo>
                    <a:lnTo>
                      <a:pt x="24983" y="11341"/>
                    </a:lnTo>
                    <a:lnTo>
                      <a:pt x="25004" y="11488"/>
                    </a:lnTo>
                    <a:lnTo>
                      <a:pt x="25087" y="11592"/>
                    </a:lnTo>
                    <a:lnTo>
                      <a:pt x="25108" y="11718"/>
                    </a:lnTo>
                    <a:lnTo>
                      <a:pt x="25067" y="11760"/>
                    </a:lnTo>
                    <a:lnTo>
                      <a:pt x="24983" y="11655"/>
                    </a:lnTo>
                    <a:lnTo>
                      <a:pt x="24774" y="11697"/>
                    </a:lnTo>
                    <a:lnTo>
                      <a:pt x="24711" y="11760"/>
                    </a:lnTo>
                    <a:lnTo>
                      <a:pt x="24648" y="11676"/>
                    </a:lnTo>
                    <a:lnTo>
                      <a:pt x="24564" y="11655"/>
                    </a:lnTo>
                    <a:lnTo>
                      <a:pt x="24376" y="11488"/>
                    </a:lnTo>
                    <a:lnTo>
                      <a:pt x="24146" y="11488"/>
                    </a:lnTo>
                    <a:lnTo>
                      <a:pt x="24125" y="11404"/>
                    </a:lnTo>
                    <a:lnTo>
                      <a:pt x="24083" y="11404"/>
                    </a:lnTo>
                    <a:lnTo>
                      <a:pt x="23937" y="11488"/>
                    </a:lnTo>
                    <a:lnTo>
                      <a:pt x="23874" y="11571"/>
                    </a:lnTo>
                    <a:lnTo>
                      <a:pt x="23707" y="11571"/>
                    </a:lnTo>
                    <a:lnTo>
                      <a:pt x="23560" y="11655"/>
                    </a:lnTo>
                    <a:lnTo>
                      <a:pt x="23435" y="11550"/>
                    </a:lnTo>
                    <a:lnTo>
                      <a:pt x="23414" y="11550"/>
                    </a:lnTo>
                    <a:lnTo>
                      <a:pt x="23393" y="11446"/>
                    </a:lnTo>
                    <a:lnTo>
                      <a:pt x="23330" y="11404"/>
                    </a:lnTo>
                    <a:lnTo>
                      <a:pt x="23204" y="11488"/>
                    </a:lnTo>
                    <a:lnTo>
                      <a:pt x="23204" y="11404"/>
                    </a:lnTo>
                    <a:lnTo>
                      <a:pt x="23037" y="11257"/>
                    </a:lnTo>
                    <a:lnTo>
                      <a:pt x="23016" y="11174"/>
                    </a:lnTo>
                    <a:lnTo>
                      <a:pt x="22974" y="11153"/>
                    </a:lnTo>
                    <a:lnTo>
                      <a:pt x="22974" y="11069"/>
                    </a:lnTo>
                    <a:lnTo>
                      <a:pt x="22995" y="11027"/>
                    </a:lnTo>
                    <a:lnTo>
                      <a:pt x="22932" y="10944"/>
                    </a:lnTo>
                    <a:lnTo>
                      <a:pt x="22890" y="10964"/>
                    </a:lnTo>
                    <a:lnTo>
                      <a:pt x="22870" y="10944"/>
                    </a:lnTo>
                    <a:lnTo>
                      <a:pt x="22870" y="10860"/>
                    </a:lnTo>
                    <a:lnTo>
                      <a:pt x="22807" y="10839"/>
                    </a:lnTo>
                    <a:lnTo>
                      <a:pt x="22702" y="10881"/>
                    </a:lnTo>
                    <a:lnTo>
                      <a:pt x="22577" y="10881"/>
                    </a:lnTo>
                    <a:lnTo>
                      <a:pt x="22493" y="10818"/>
                    </a:lnTo>
                    <a:lnTo>
                      <a:pt x="22451" y="10818"/>
                    </a:lnTo>
                    <a:lnTo>
                      <a:pt x="22409" y="10755"/>
                    </a:lnTo>
                    <a:lnTo>
                      <a:pt x="22305" y="10713"/>
                    </a:lnTo>
                    <a:lnTo>
                      <a:pt x="22200" y="10713"/>
                    </a:lnTo>
                    <a:lnTo>
                      <a:pt x="22263" y="10630"/>
                    </a:lnTo>
                    <a:lnTo>
                      <a:pt x="22263" y="10546"/>
                    </a:lnTo>
                    <a:lnTo>
                      <a:pt x="22346" y="10462"/>
                    </a:lnTo>
                    <a:lnTo>
                      <a:pt x="22346" y="10420"/>
                    </a:lnTo>
                    <a:lnTo>
                      <a:pt x="22263" y="10400"/>
                    </a:lnTo>
                    <a:lnTo>
                      <a:pt x="22179" y="10400"/>
                    </a:lnTo>
                    <a:lnTo>
                      <a:pt x="22158" y="10148"/>
                    </a:lnTo>
                    <a:lnTo>
                      <a:pt x="22095" y="10127"/>
                    </a:lnTo>
                    <a:lnTo>
                      <a:pt x="22095" y="10086"/>
                    </a:lnTo>
                    <a:lnTo>
                      <a:pt x="22179" y="10023"/>
                    </a:lnTo>
                    <a:lnTo>
                      <a:pt x="22200" y="9981"/>
                    </a:lnTo>
                    <a:lnTo>
                      <a:pt x="22158" y="9939"/>
                    </a:lnTo>
                    <a:lnTo>
                      <a:pt x="22179" y="9876"/>
                    </a:lnTo>
                    <a:lnTo>
                      <a:pt x="22179" y="9772"/>
                    </a:lnTo>
                    <a:cubicBezTo>
                      <a:pt x="22284" y="9709"/>
                      <a:pt x="22388" y="9688"/>
                      <a:pt x="22493" y="9604"/>
                    </a:cubicBezTo>
                    <a:lnTo>
                      <a:pt x="22514" y="9625"/>
                    </a:lnTo>
                    <a:lnTo>
                      <a:pt x="22598" y="9604"/>
                    </a:lnTo>
                    <a:lnTo>
                      <a:pt x="22681" y="9500"/>
                    </a:lnTo>
                    <a:lnTo>
                      <a:pt x="22702" y="9500"/>
                    </a:lnTo>
                    <a:lnTo>
                      <a:pt x="22702" y="9604"/>
                    </a:lnTo>
                    <a:lnTo>
                      <a:pt x="22765" y="9709"/>
                    </a:lnTo>
                    <a:lnTo>
                      <a:pt x="22828" y="9730"/>
                    </a:lnTo>
                    <a:lnTo>
                      <a:pt x="22911" y="9688"/>
                    </a:lnTo>
                    <a:lnTo>
                      <a:pt x="22995" y="9709"/>
                    </a:lnTo>
                    <a:lnTo>
                      <a:pt x="23037" y="9793"/>
                    </a:lnTo>
                    <a:lnTo>
                      <a:pt x="23121" y="9793"/>
                    </a:lnTo>
                    <a:lnTo>
                      <a:pt x="23183" y="9835"/>
                    </a:lnTo>
                    <a:lnTo>
                      <a:pt x="23225" y="9835"/>
                    </a:lnTo>
                    <a:lnTo>
                      <a:pt x="23225" y="9730"/>
                    </a:lnTo>
                    <a:lnTo>
                      <a:pt x="23288" y="9730"/>
                    </a:lnTo>
                    <a:lnTo>
                      <a:pt x="23351" y="9709"/>
                    </a:lnTo>
                    <a:lnTo>
                      <a:pt x="23414" y="9730"/>
                    </a:lnTo>
                    <a:lnTo>
                      <a:pt x="23414" y="9814"/>
                    </a:lnTo>
                    <a:lnTo>
                      <a:pt x="23455" y="9835"/>
                    </a:lnTo>
                    <a:lnTo>
                      <a:pt x="23539" y="9814"/>
                    </a:lnTo>
                    <a:lnTo>
                      <a:pt x="23602" y="9730"/>
                    </a:lnTo>
                    <a:lnTo>
                      <a:pt x="23644" y="9772"/>
                    </a:lnTo>
                    <a:lnTo>
                      <a:pt x="23665" y="9835"/>
                    </a:lnTo>
                    <a:lnTo>
                      <a:pt x="23727" y="9835"/>
                    </a:lnTo>
                    <a:lnTo>
                      <a:pt x="23748" y="9793"/>
                    </a:lnTo>
                    <a:lnTo>
                      <a:pt x="23769" y="9793"/>
                    </a:lnTo>
                    <a:lnTo>
                      <a:pt x="23832" y="9709"/>
                    </a:lnTo>
                    <a:lnTo>
                      <a:pt x="23916" y="9709"/>
                    </a:lnTo>
                    <a:lnTo>
                      <a:pt x="23937" y="9772"/>
                    </a:lnTo>
                    <a:lnTo>
                      <a:pt x="23979" y="9793"/>
                    </a:lnTo>
                    <a:lnTo>
                      <a:pt x="24041" y="9772"/>
                    </a:lnTo>
                    <a:lnTo>
                      <a:pt x="24041" y="9709"/>
                    </a:lnTo>
                    <a:lnTo>
                      <a:pt x="24020" y="9667"/>
                    </a:lnTo>
                    <a:lnTo>
                      <a:pt x="24083" y="9583"/>
                    </a:lnTo>
                    <a:lnTo>
                      <a:pt x="24083" y="9521"/>
                    </a:lnTo>
                    <a:lnTo>
                      <a:pt x="24146" y="9458"/>
                    </a:lnTo>
                    <a:lnTo>
                      <a:pt x="24146" y="9374"/>
                    </a:lnTo>
                    <a:lnTo>
                      <a:pt x="24062" y="9374"/>
                    </a:lnTo>
                    <a:lnTo>
                      <a:pt x="24041" y="9291"/>
                    </a:lnTo>
                    <a:lnTo>
                      <a:pt x="24062" y="9186"/>
                    </a:lnTo>
                    <a:lnTo>
                      <a:pt x="24146" y="9165"/>
                    </a:lnTo>
                    <a:lnTo>
                      <a:pt x="24146" y="9060"/>
                    </a:lnTo>
                    <a:lnTo>
                      <a:pt x="24041" y="8998"/>
                    </a:lnTo>
                    <a:lnTo>
                      <a:pt x="23958" y="9039"/>
                    </a:lnTo>
                    <a:lnTo>
                      <a:pt x="23958" y="9102"/>
                    </a:lnTo>
                    <a:lnTo>
                      <a:pt x="23916" y="9165"/>
                    </a:lnTo>
                    <a:lnTo>
                      <a:pt x="23832" y="9102"/>
                    </a:lnTo>
                    <a:lnTo>
                      <a:pt x="23707" y="9102"/>
                    </a:lnTo>
                    <a:lnTo>
                      <a:pt x="23560" y="9249"/>
                    </a:lnTo>
                    <a:lnTo>
                      <a:pt x="23455" y="9311"/>
                    </a:lnTo>
                    <a:lnTo>
                      <a:pt x="23455" y="9270"/>
                    </a:lnTo>
                    <a:lnTo>
                      <a:pt x="23602" y="9186"/>
                    </a:lnTo>
                    <a:lnTo>
                      <a:pt x="23644" y="9102"/>
                    </a:lnTo>
                    <a:lnTo>
                      <a:pt x="23644" y="8977"/>
                    </a:lnTo>
                    <a:lnTo>
                      <a:pt x="23602" y="9060"/>
                    </a:lnTo>
                    <a:lnTo>
                      <a:pt x="23539" y="9039"/>
                    </a:lnTo>
                    <a:lnTo>
                      <a:pt x="23539" y="8935"/>
                    </a:lnTo>
                    <a:lnTo>
                      <a:pt x="23644" y="8851"/>
                    </a:lnTo>
                    <a:lnTo>
                      <a:pt x="23560" y="8726"/>
                    </a:lnTo>
                    <a:lnTo>
                      <a:pt x="23644" y="8642"/>
                    </a:lnTo>
                    <a:lnTo>
                      <a:pt x="23727" y="8642"/>
                    </a:lnTo>
                    <a:lnTo>
                      <a:pt x="23707" y="8684"/>
                    </a:lnTo>
                    <a:lnTo>
                      <a:pt x="23748" y="8851"/>
                    </a:lnTo>
                    <a:lnTo>
                      <a:pt x="23832" y="8935"/>
                    </a:lnTo>
                    <a:lnTo>
                      <a:pt x="23874" y="8893"/>
                    </a:lnTo>
                    <a:lnTo>
                      <a:pt x="23979" y="8893"/>
                    </a:lnTo>
                    <a:lnTo>
                      <a:pt x="24041" y="8767"/>
                    </a:lnTo>
                    <a:lnTo>
                      <a:pt x="23979" y="8726"/>
                    </a:lnTo>
                    <a:lnTo>
                      <a:pt x="23979" y="8663"/>
                    </a:lnTo>
                    <a:lnTo>
                      <a:pt x="24062" y="8663"/>
                    </a:lnTo>
                    <a:lnTo>
                      <a:pt x="24083" y="8726"/>
                    </a:lnTo>
                    <a:lnTo>
                      <a:pt x="24146" y="8684"/>
                    </a:lnTo>
                    <a:lnTo>
                      <a:pt x="24251" y="8621"/>
                    </a:lnTo>
                    <a:lnTo>
                      <a:pt x="24271" y="8475"/>
                    </a:lnTo>
                    <a:lnTo>
                      <a:pt x="24292" y="8579"/>
                    </a:lnTo>
                    <a:lnTo>
                      <a:pt x="24355" y="8579"/>
                    </a:lnTo>
                    <a:lnTo>
                      <a:pt x="24460" y="8516"/>
                    </a:lnTo>
                    <a:lnTo>
                      <a:pt x="24376" y="8684"/>
                    </a:lnTo>
                    <a:lnTo>
                      <a:pt x="24376" y="8851"/>
                    </a:lnTo>
                    <a:lnTo>
                      <a:pt x="24439" y="8830"/>
                    </a:lnTo>
                    <a:lnTo>
                      <a:pt x="24481" y="8851"/>
                    </a:lnTo>
                    <a:lnTo>
                      <a:pt x="24439" y="8935"/>
                    </a:lnTo>
                    <a:lnTo>
                      <a:pt x="24502" y="8935"/>
                    </a:lnTo>
                    <a:lnTo>
                      <a:pt x="24564" y="8788"/>
                    </a:lnTo>
                    <a:lnTo>
                      <a:pt x="24606" y="8747"/>
                    </a:lnTo>
                    <a:lnTo>
                      <a:pt x="24690" y="8579"/>
                    </a:lnTo>
                    <a:lnTo>
                      <a:pt x="24774" y="8558"/>
                    </a:lnTo>
                    <a:lnTo>
                      <a:pt x="24753" y="8684"/>
                    </a:lnTo>
                    <a:lnTo>
                      <a:pt x="24648" y="8788"/>
                    </a:lnTo>
                    <a:lnTo>
                      <a:pt x="24669" y="8977"/>
                    </a:lnTo>
                    <a:lnTo>
                      <a:pt x="24753" y="8977"/>
                    </a:lnTo>
                    <a:lnTo>
                      <a:pt x="24815" y="9039"/>
                    </a:lnTo>
                    <a:lnTo>
                      <a:pt x="24878" y="8956"/>
                    </a:lnTo>
                    <a:lnTo>
                      <a:pt x="25004" y="8851"/>
                    </a:lnTo>
                    <a:lnTo>
                      <a:pt x="25067" y="8684"/>
                    </a:lnTo>
                    <a:lnTo>
                      <a:pt x="25108" y="8558"/>
                    </a:lnTo>
                    <a:lnTo>
                      <a:pt x="25087" y="8433"/>
                    </a:lnTo>
                    <a:lnTo>
                      <a:pt x="25129" y="8370"/>
                    </a:lnTo>
                    <a:lnTo>
                      <a:pt x="25108" y="8328"/>
                    </a:lnTo>
                    <a:lnTo>
                      <a:pt x="25025" y="8328"/>
                    </a:lnTo>
                    <a:lnTo>
                      <a:pt x="24983" y="8307"/>
                    </a:lnTo>
                    <a:lnTo>
                      <a:pt x="24899" y="8349"/>
                    </a:lnTo>
                    <a:lnTo>
                      <a:pt x="24899" y="8223"/>
                    </a:lnTo>
                    <a:lnTo>
                      <a:pt x="24941" y="8203"/>
                    </a:lnTo>
                    <a:lnTo>
                      <a:pt x="24920" y="8140"/>
                    </a:lnTo>
                    <a:lnTo>
                      <a:pt x="24815" y="8140"/>
                    </a:lnTo>
                    <a:lnTo>
                      <a:pt x="24795" y="8098"/>
                    </a:lnTo>
                    <a:lnTo>
                      <a:pt x="24690" y="8014"/>
                    </a:lnTo>
                    <a:lnTo>
                      <a:pt x="24690" y="7931"/>
                    </a:lnTo>
                    <a:lnTo>
                      <a:pt x="24606" y="7742"/>
                    </a:lnTo>
                    <a:lnTo>
                      <a:pt x="24585" y="7617"/>
                    </a:lnTo>
                    <a:lnTo>
                      <a:pt x="24627" y="7491"/>
                    </a:lnTo>
                    <a:lnTo>
                      <a:pt x="24585" y="7324"/>
                    </a:lnTo>
                    <a:lnTo>
                      <a:pt x="24502" y="7470"/>
                    </a:lnTo>
                    <a:lnTo>
                      <a:pt x="24502" y="7575"/>
                    </a:lnTo>
                    <a:lnTo>
                      <a:pt x="24418" y="7428"/>
                    </a:lnTo>
                    <a:lnTo>
                      <a:pt x="24292" y="7366"/>
                    </a:lnTo>
                    <a:lnTo>
                      <a:pt x="24271" y="7114"/>
                    </a:lnTo>
                    <a:lnTo>
                      <a:pt x="24188" y="7073"/>
                    </a:lnTo>
                    <a:lnTo>
                      <a:pt x="24167" y="6884"/>
                    </a:lnTo>
                    <a:lnTo>
                      <a:pt x="24083" y="6780"/>
                    </a:lnTo>
                    <a:lnTo>
                      <a:pt x="24083" y="6675"/>
                    </a:lnTo>
                    <a:lnTo>
                      <a:pt x="24041" y="6591"/>
                    </a:lnTo>
                    <a:lnTo>
                      <a:pt x="24041" y="6529"/>
                    </a:lnTo>
                    <a:lnTo>
                      <a:pt x="24146" y="6529"/>
                    </a:lnTo>
                    <a:lnTo>
                      <a:pt x="24167" y="6382"/>
                    </a:lnTo>
                    <a:lnTo>
                      <a:pt x="24251" y="6382"/>
                    </a:lnTo>
                    <a:lnTo>
                      <a:pt x="24271" y="6424"/>
                    </a:lnTo>
                    <a:lnTo>
                      <a:pt x="24355" y="6361"/>
                    </a:lnTo>
                    <a:lnTo>
                      <a:pt x="24355" y="6257"/>
                    </a:lnTo>
                    <a:lnTo>
                      <a:pt x="24460" y="6026"/>
                    </a:lnTo>
                    <a:lnTo>
                      <a:pt x="24460" y="5922"/>
                    </a:lnTo>
                    <a:lnTo>
                      <a:pt x="24481" y="5880"/>
                    </a:lnTo>
                    <a:lnTo>
                      <a:pt x="24397" y="5692"/>
                    </a:lnTo>
                    <a:lnTo>
                      <a:pt x="24460" y="5566"/>
                    </a:lnTo>
                    <a:lnTo>
                      <a:pt x="24523" y="5566"/>
                    </a:lnTo>
                    <a:lnTo>
                      <a:pt x="24523" y="5399"/>
                    </a:lnTo>
                    <a:lnTo>
                      <a:pt x="24627" y="5252"/>
                    </a:lnTo>
                    <a:lnTo>
                      <a:pt x="24627" y="5148"/>
                    </a:lnTo>
                    <a:lnTo>
                      <a:pt x="24690" y="5064"/>
                    </a:lnTo>
                    <a:lnTo>
                      <a:pt x="24690" y="4855"/>
                    </a:lnTo>
                    <a:lnTo>
                      <a:pt x="24774" y="4834"/>
                    </a:lnTo>
                    <a:lnTo>
                      <a:pt x="24774" y="4729"/>
                    </a:lnTo>
                    <a:lnTo>
                      <a:pt x="24899" y="4583"/>
                    </a:lnTo>
                    <a:lnTo>
                      <a:pt x="24899" y="4478"/>
                    </a:lnTo>
                    <a:cubicBezTo>
                      <a:pt x="24918" y="4516"/>
                      <a:pt x="24966" y="4536"/>
                      <a:pt x="25020" y="4536"/>
                    </a:cubicBezTo>
                    <a:cubicBezTo>
                      <a:pt x="25085" y="4536"/>
                      <a:pt x="25158" y="4505"/>
                      <a:pt x="25192" y="4436"/>
                    </a:cubicBezTo>
                    <a:lnTo>
                      <a:pt x="25255" y="4122"/>
                    </a:lnTo>
                    <a:lnTo>
                      <a:pt x="25359" y="4122"/>
                    </a:lnTo>
                    <a:lnTo>
                      <a:pt x="25506" y="3955"/>
                    </a:lnTo>
                    <a:lnTo>
                      <a:pt x="25652" y="3892"/>
                    </a:lnTo>
                    <a:lnTo>
                      <a:pt x="25820" y="3725"/>
                    </a:lnTo>
                    <a:lnTo>
                      <a:pt x="25862" y="3725"/>
                    </a:lnTo>
                    <a:lnTo>
                      <a:pt x="25987" y="3599"/>
                    </a:lnTo>
                    <a:lnTo>
                      <a:pt x="25987" y="3516"/>
                    </a:lnTo>
                    <a:lnTo>
                      <a:pt x="26050" y="3474"/>
                    </a:lnTo>
                    <a:lnTo>
                      <a:pt x="26050" y="3390"/>
                    </a:lnTo>
                    <a:lnTo>
                      <a:pt x="25966" y="3285"/>
                    </a:lnTo>
                    <a:lnTo>
                      <a:pt x="25987" y="3223"/>
                    </a:lnTo>
                    <a:lnTo>
                      <a:pt x="25987" y="3160"/>
                    </a:lnTo>
                    <a:lnTo>
                      <a:pt x="25883" y="2993"/>
                    </a:lnTo>
                    <a:lnTo>
                      <a:pt x="25820" y="2993"/>
                    </a:lnTo>
                    <a:lnTo>
                      <a:pt x="25736" y="3013"/>
                    </a:lnTo>
                    <a:lnTo>
                      <a:pt x="25631" y="2972"/>
                    </a:lnTo>
                    <a:lnTo>
                      <a:pt x="25548" y="2993"/>
                    </a:lnTo>
                    <a:lnTo>
                      <a:pt x="25443" y="2909"/>
                    </a:lnTo>
                    <a:lnTo>
                      <a:pt x="25359" y="2909"/>
                    </a:lnTo>
                    <a:lnTo>
                      <a:pt x="25297" y="2846"/>
                    </a:lnTo>
                    <a:lnTo>
                      <a:pt x="25129" y="2867"/>
                    </a:lnTo>
                    <a:lnTo>
                      <a:pt x="25025" y="2972"/>
                    </a:lnTo>
                    <a:lnTo>
                      <a:pt x="24941" y="2993"/>
                    </a:lnTo>
                    <a:lnTo>
                      <a:pt x="24774" y="3118"/>
                    </a:lnTo>
                    <a:lnTo>
                      <a:pt x="24774" y="3181"/>
                    </a:lnTo>
                    <a:lnTo>
                      <a:pt x="24878" y="3265"/>
                    </a:lnTo>
                    <a:lnTo>
                      <a:pt x="24941" y="3390"/>
                    </a:lnTo>
                    <a:lnTo>
                      <a:pt x="24941" y="3516"/>
                    </a:lnTo>
                    <a:lnTo>
                      <a:pt x="24983" y="3641"/>
                    </a:lnTo>
                    <a:lnTo>
                      <a:pt x="24941" y="3704"/>
                    </a:lnTo>
                    <a:lnTo>
                      <a:pt x="24941" y="3809"/>
                    </a:lnTo>
                    <a:lnTo>
                      <a:pt x="25025" y="3913"/>
                    </a:lnTo>
                    <a:lnTo>
                      <a:pt x="25025" y="3934"/>
                    </a:lnTo>
                    <a:lnTo>
                      <a:pt x="25004" y="3955"/>
                    </a:lnTo>
                    <a:cubicBezTo>
                      <a:pt x="24983" y="4018"/>
                      <a:pt x="24941" y="4081"/>
                      <a:pt x="24920" y="4143"/>
                    </a:cubicBezTo>
                    <a:lnTo>
                      <a:pt x="24899" y="4081"/>
                    </a:lnTo>
                    <a:lnTo>
                      <a:pt x="24920" y="4018"/>
                    </a:lnTo>
                    <a:lnTo>
                      <a:pt x="24920" y="3934"/>
                    </a:lnTo>
                    <a:lnTo>
                      <a:pt x="24815" y="3871"/>
                    </a:lnTo>
                    <a:lnTo>
                      <a:pt x="24774" y="3725"/>
                    </a:lnTo>
                    <a:lnTo>
                      <a:pt x="24795" y="3662"/>
                    </a:lnTo>
                    <a:lnTo>
                      <a:pt x="24711" y="3495"/>
                    </a:lnTo>
                    <a:lnTo>
                      <a:pt x="24606" y="3474"/>
                    </a:lnTo>
                    <a:lnTo>
                      <a:pt x="24564" y="3411"/>
                    </a:lnTo>
                    <a:lnTo>
                      <a:pt x="24502" y="3411"/>
                    </a:lnTo>
                    <a:lnTo>
                      <a:pt x="24481" y="3578"/>
                    </a:lnTo>
                    <a:lnTo>
                      <a:pt x="24418" y="3578"/>
                    </a:lnTo>
                    <a:lnTo>
                      <a:pt x="24292" y="3369"/>
                    </a:lnTo>
                    <a:lnTo>
                      <a:pt x="24209" y="3369"/>
                    </a:lnTo>
                    <a:lnTo>
                      <a:pt x="24146" y="3285"/>
                    </a:lnTo>
                    <a:lnTo>
                      <a:pt x="24062" y="3327"/>
                    </a:lnTo>
                    <a:lnTo>
                      <a:pt x="24083" y="3495"/>
                    </a:lnTo>
                    <a:lnTo>
                      <a:pt x="24041" y="3516"/>
                    </a:lnTo>
                    <a:lnTo>
                      <a:pt x="23958" y="3495"/>
                    </a:lnTo>
                    <a:lnTo>
                      <a:pt x="23895" y="3620"/>
                    </a:lnTo>
                    <a:lnTo>
                      <a:pt x="23895" y="3704"/>
                    </a:lnTo>
                    <a:lnTo>
                      <a:pt x="23832" y="3746"/>
                    </a:lnTo>
                    <a:lnTo>
                      <a:pt x="23748" y="4039"/>
                    </a:lnTo>
                    <a:lnTo>
                      <a:pt x="23748" y="4143"/>
                    </a:lnTo>
                    <a:lnTo>
                      <a:pt x="23686" y="4227"/>
                    </a:lnTo>
                    <a:lnTo>
                      <a:pt x="23686" y="4353"/>
                    </a:lnTo>
                    <a:lnTo>
                      <a:pt x="23665" y="4374"/>
                    </a:lnTo>
                    <a:lnTo>
                      <a:pt x="23665" y="4478"/>
                    </a:lnTo>
                    <a:lnTo>
                      <a:pt x="23581" y="4541"/>
                    </a:lnTo>
                    <a:lnTo>
                      <a:pt x="23581" y="4771"/>
                    </a:lnTo>
                    <a:lnTo>
                      <a:pt x="23518" y="4813"/>
                    </a:lnTo>
                    <a:lnTo>
                      <a:pt x="23455" y="4792"/>
                    </a:lnTo>
                    <a:lnTo>
                      <a:pt x="23372" y="4980"/>
                    </a:lnTo>
                    <a:lnTo>
                      <a:pt x="23414" y="5064"/>
                    </a:lnTo>
                    <a:lnTo>
                      <a:pt x="23372" y="5169"/>
                    </a:lnTo>
                    <a:lnTo>
                      <a:pt x="23372" y="5273"/>
                    </a:lnTo>
                    <a:lnTo>
                      <a:pt x="23309" y="5378"/>
                    </a:lnTo>
                    <a:lnTo>
                      <a:pt x="23351" y="5462"/>
                    </a:lnTo>
                    <a:lnTo>
                      <a:pt x="23330" y="5524"/>
                    </a:lnTo>
                    <a:lnTo>
                      <a:pt x="23204" y="5524"/>
                    </a:lnTo>
                    <a:lnTo>
                      <a:pt x="23246" y="5587"/>
                    </a:lnTo>
                    <a:lnTo>
                      <a:pt x="23351" y="5629"/>
                    </a:lnTo>
                    <a:lnTo>
                      <a:pt x="23351" y="5734"/>
                    </a:lnTo>
                    <a:lnTo>
                      <a:pt x="23267" y="5713"/>
                    </a:lnTo>
                    <a:lnTo>
                      <a:pt x="23204" y="5734"/>
                    </a:lnTo>
                    <a:lnTo>
                      <a:pt x="23121" y="5796"/>
                    </a:lnTo>
                    <a:lnTo>
                      <a:pt x="23037" y="5754"/>
                    </a:lnTo>
                    <a:lnTo>
                      <a:pt x="22995" y="5817"/>
                    </a:lnTo>
                    <a:lnTo>
                      <a:pt x="22995" y="5922"/>
                    </a:lnTo>
                    <a:lnTo>
                      <a:pt x="22932" y="5964"/>
                    </a:lnTo>
                    <a:lnTo>
                      <a:pt x="22849" y="5922"/>
                    </a:lnTo>
                    <a:lnTo>
                      <a:pt x="22849" y="5817"/>
                    </a:lnTo>
                    <a:lnTo>
                      <a:pt x="22890" y="5734"/>
                    </a:lnTo>
                    <a:lnTo>
                      <a:pt x="22828" y="5650"/>
                    </a:lnTo>
                    <a:lnTo>
                      <a:pt x="22828" y="5482"/>
                    </a:lnTo>
                    <a:lnTo>
                      <a:pt x="22911" y="5294"/>
                    </a:lnTo>
                    <a:lnTo>
                      <a:pt x="22932" y="5169"/>
                    </a:lnTo>
                    <a:lnTo>
                      <a:pt x="23016" y="5085"/>
                    </a:lnTo>
                    <a:lnTo>
                      <a:pt x="23016" y="4980"/>
                    </a:lnTo>
                    <a:lnTo>
                      <a:pt x="23037" y="4876"/>
                    </a:lnTo>
                    <a:lnTo>
                      <a:pt x="23100" y="4646"/>
                    </a:lnTo>
                    <a:lnTo>
                      <a:pt x="23225" y="4562"/>
                    </a:lnTo>
                    <a:lnTo>
                      <a:pt x="23225" y="4436"/>
                    </a:lnTo>
                    <a:lnTo>
                      <a:pt x="23100" y="4436"/>
                    </a:lnTo>
                    <a:lnTo>
                      <a:pt x="23100" y="4353"/>
                    </a:lnTo>
                    <a:lnTo>
                      <a:pt x="23163" y="4269"/>
                    </a:lnTo>
                    <a:lnTo>
                      <a:pt x="23163" y="4039"/>
                    </a:lnTo>
                    <a:lnTo>
                      <a:pt x="23121" y="3976"/>
                    </a:lnTo>
                    <a:lnTo>
                      <a:pt x="23058" y="3850"/>
                    </a:lnTo>
                    <a:lnTo>
                      <a:pt x="23100" y="3809"/>
                    </a:lnTo>
                    <a:lnTo>
                      <a:pt x="23100" y="3662"/>
                    </a:lnTo>
                    <a:lnTo>
                      <a:pt x="23016" y="3662"/>
                    </a:lnTo>
                    <a:lnTo>
                      <a:pt x="22911" y="3537"/>
                    </a:lnTo>
                    <a:lnTo>
                      <a:pt x="22744" y="3599"/>
                    </a:lnTo>
                    <a:lnTo>
                      <a:pt x="22723" y="3725"/>
                    </a:lnTo>
                    <a:lnTo>
                      <a:pt x="22828" y="3809"/>
                    </a:lnTo>
                    <a:lnTo>
                      <a:pt x="22828" y="3913"/>
                    </a:lnTo>
                    <a:lnTo>
                      <a:pt x="22890" y="3976"/>
                    </a:lnTo>
                    <a:lnTo>
                      <a:pt x="22890" y="4060"/>
                    </a:lnTo>
                    <a:lnTo>
                      <a:pt x="22807" y="4060"/>
                    </a:lnTo>
                    <a:lnTo>
                      <a:pt x="22786" y="3955"/>
                    </a:lnTo>
                    <a:lnTo>
                      <a:pt x="22702" y="3955"/>
                    </a:lnTo>
                    <a:lnTo>
                      <a:pt x="22639" y="4081"/>
                    </a:lnTo>
                    <a:lnTo>
                      <a:pt x="22702" y="4122"/>
                    </a:lnTo>
                    <a:lnTo>
                      <a:pt x="22723" y="4227"/>
                    </a:lnTo>
                    <a:lnTo>
                      <a:pt x="22786" y="4353"/>
                    </a:lnTo>
                    <a:lnTo>
                      <a:pt x="22723" y="4394"/>
                    </a:lnTo>
                    <a:lnTo>
                      <a:pt x="22702" y="4353"/>
                    </a:lnTo>
                    <a:lnTo>
                      <a:pt x="22639" y="4290"/>
                    </a:lnTo>
                    <a:lnTo>
                      <a:pt x="22618" y="4436"/>
                    </a:lnTo>
                    <a:lnTo>
                      <a:pt x="22514" y="4353"/>
                    </a:lnTo>
                    <a:lnTo>
                      <a:pt x="22514" y="4248"/>
                    </a:lnTo>
                    <a:lnTo>
                      <a:pt x="22430" y="4248"/>
                    </a:lnTo>
                    <a:lnTo>
                      <a:pt x="22388" y="4353"/>
                    </a:lnTo>
                    <a:lnTo>
                      <a:pt x="22326" y="4332"/>
                    </a:lnTo>
                    <a:lnTo>
                      <a:pt x="22326" y="4185"/>
                    </a:lnTo>
                    <a:lnTo>
                      <a:pt x="22409" y="4122"/>
                    </a:lnTo>
                    <a:lnTo>
                      <a:pt x="22388" y="4081"/>
                    </a:lnTo>
                    <a:lnTo>
                      <a:pt x="22221" y="4143"/>
                    </a:lnTo>
                    <a:lnTo>
                      <a:pt x="22095" y="4269"/>
                    </a:lnTo>
                    <a:lnTo>
                      <a:pt x="22012" y="4143"/>
                    </a:lnTo>
                    <a:lnTo>
                      <a:pt x="21949" y="4143"/>
                    </a:lnTo>
                    <a:lnTo>
                      <a:pt x="21865" y="4227"/>
                    </a:lnTo>
                    <a:lnTo>
                      <a:pt x="21740" y="4227"/>
                    </a:lnTo>
                    <a:lnTo>
                      <a:pt x="21698" y="4164"/>
                    </a:lnTo>
                    <a:lnTo>
                      <a:pt x="21572" y="4185"/>
                    </a:lnTo>
                    <a:lnTo>
                      <a:pt x="21530" y="4143"/>
                    </a:lnTo>
                    <a:lnTo>
                      <a:pt x="21635" y="4060"/>
                    </a:lnTo>
                    <a:lnTo>
                      <a:pt x="21782" y="4039"/>
                    </a:lnTo>
                    <a:lnTo>
                      <a:pt x="21865" y="4060"/>
                    </a:lnTo>
                    <a:lnTo>
                      <a:pt x="21991" y="4039"/>
                    </a:lnTo>
                    <a:lnTo>
                      <a:pt x="21991" y="3955"/>
                    </a:lnTo>
                    <a:lnTo>
                      <a:pt x="22074" y="3934"/>
                    </a:lnTo>
                    <a:lnTo>
                      <a:pt x="22158" y="3955"/>
                    </a:lnTo>
                    <a:lnTo>
                      <a:pt x="22263" y="3850"/>
                    </a:lnTo>
                    <a:lnTo>
                      <a:pt x="22263" y="3746"/>
                    </a:lnTo>
                    <a:lnTo>
                      <a:pt x="22284" y="3662"/>
                    </a:lnTo>
                    <a:lnTo>
                      <a:pt x="22200" y="3599"/>
                    </a:lnTo>
                    <a:lnTo>
                      <a:pt x="22095" y="3411"/>
                    </a:lnTo>
                    <a:lnTo>
                      <a:pt x="21970" y="3348"/>
                    </a:lnTo>
                    <a:lnTo>
                      <a:pt x="21949" y="3285"/>
                    </a:lnTo>
                    <a:lnTo>
                      <a:pt x="21761" y="3118"/>
                    </a:lnTo>
                    <a:lnTo>
                      <a:pt x="21740" y="3076"/>
                    </a:lnTo>
                    <a:lnTo>
                      <a:pt x="21635" y="3076"/>
                    </a:lnTo>
                    <a:lnTo>
                      <a:pt x="21489" y="3139"/>
                    </a:lnTo>
                    <a:lnTo>
                      <a:pt x="21426" y="3139"/>
                    </a:lnTo>
                    <a:lnTo>
                      <a:pt x="21238" y="3327"/>
                    </a:lnTo>
                    <a:lnTo>
                      <a:pt x="21279" y="3390"/>
                    </a:lnTo>
                    <a:lnTo>
                      <a:pt x="21279" y="3453"/>
                    </a:lnTo>
                    <a:lnTo>
                      <a:pt x="21217" y="3495"/>
                    </a:lnTo>
                    <a:lnTo>
                      <a:pt x="21133" y="3516"/>
                    </a:lnTo>
                    <a:lnTo>
                      <a:pt x="21133" y="3453"/>
                    </a:lnTo>
                    <a:lnTo>
                      <a:pt x="21049" y="3495"/>
                    </a:lnTo>
                    <a:lnTo>
                      <a:pt x="20966" y="3432"/>
                    </a:lnTo>
                    <a:lnTo>
                      <a:pt x="20861" y="3432"/>
                    </a:lnTo>
                    <a:lnTo>
                      <a:pt x="20819" y="3495"/>
                    </a:lnTo>
                    <a:lnTo>
                      <a:pt x="20714" y="3495"/>
                    </a:lnTo>
                    <a:lnTo>
                      <a:pt x="20652" y="3432"/>
                    </a:lnTo>
                    <a:lnTo>
                      <a:pt x="20714" y="3390"/>
                    </a:lnTo>
                    <a:lnTo>
                      <a:pt x="20861" y="3348"/>
                    </a:lnTo>
                    <a:lnTo>
                      <a:pt x="20924" y="3244"/>
                    </a:lnTo>
                    <a:lnTo>
                      <a:pt x="21028" y="3223"/>
                    </a:lnTo>
                    <a:lnTo>
                      <a:pt x="21112" y="3244"/>
                    </a:lnTo>
                    <a:lnTo>
                      <a:pt x="21175" y="3139"/>
                    </a:lnTo>
                    <a:lnTo>
                      <a:pt x="21175" y="3013"/>
                    </a:lnTo>
                    <a:lnTo>
                      <a:pt x="21238" y="2972"/>
                    </a:lnTo>
                    <a:lnTo>
                      <a:pt x="21321" y="2972"/>
                    </a:lnTo>
                    <a:lnTo>
                      <a:pt x="21384" y="2804"/>
                    </a:lnTo>
                    <a:lnTo>
                      <a:pt x="21384" y="2616"/>
                    </a:lnTo>
                    <a:lnTo>
                      <a:pt x="21426" y="2553"/>
                    </a:lnTo>
                    <a:lnTo>
                      <a:pt x="21384" y="2449"/>
                    </a:lnTo>
                    <a:lnTo>
                      <a:pt x="21279" y="2449"/>
                    </a:lnTo>
                    <a:lnTo>
                      <a:pt x="21112" y="2490"/>
                    </a:lnTo>
                    <a:lnTo>
                      <a:pt x="20903" y="2553"/>
                    </a:lnTo>
                    <a:lnTo>
                      <a:pt x="20694" y="2616"/>
                    </a:lnTo>
                    <a:lnTo>
                      <a:pt x="20547" y="2658"/>
                    </a:lnTo>
                    <a:cubicBezTo>
                      <a:pt x="20652" y="2616"/>
                      <a:pt x="20798" y="2574"/>
                      <a:pt x="20903" y="2511"/>
                    </a:cubicBezTo>
                    <a:cubicBezTo>
                      <a:pt x="20945" y="2511"/>
                      <a:pt x="21028" y="2490"/>
                      <a:pt x="21070" y="2490"/>
                    </a:cubicBezTo>
                    <a:cubicBezTo>
                      <a:pt x="21217" y="2469"/>
                      <a:pt x="21238" y="2344"/>
                      <a:pt x="21175" y="2239"/>
                    </a:cubicBezTo>
                    <a:lnTo>
                      <a:pt x="21238" y="2177"/>
                    </a:lnTo>
                    <a:lnTo>
                      <a:pt x="21217" y="2072"/>
                    </a:lnTo>
                    <a:lnTo>
                      <a:pt x="21217" y="1967"/>
                    </a:lnTo>
                    <a:lnTo>
                      <a:pt x="21154" y="1884"/>
                    </a:lnTo>
                    <a:lnTo>
                      <a:pt x="21217" y="1842"/>
                    </a:lnTo>
                    <a:lnTo>
                      <a:pt x="21217" y="1674"/>
                    </a:lnTo>
                    <a:lnTo>
                      <a:pt x="21133" y="1507"/>
                    </a:lnTo>
                    <a:lnTo>
                      <a:pt x="21175" y="1402"/>
                    </a:lnTo>
                    <a:lnTo>
                      <a:pt x="21154" y="1109"/>
                    </a:lnTo>
                    <a:lnTo>
                      <a:pt x="20945" y="879"/>
                    </a:lnTo>
                    <a:lnTo>
                      <a:pt x="20924" y="775"/>
                    </a:lnTo>
                    <a:lnTo>
                      <a:pt x="20840" y="733"/>
                    </a:lnTo>
                    <a:lnTo>
                      <a:pt x="20694" y="796"/>
                    </a:lnTo>
                    <a:lnTo>
                      <a:pt x="20526" y="775"/>
                    </a:lnTo>
                    <a:lnTo>
                      <a:pt x="20442" y="837"/>
                    </a:lnTo>
                    <a:lnTo>
                      <a:pt x="20442" y="984"/>
                    </a:lnTo>
                    <a:lnTo>
                      <a:pt x="20212" y="1109"/>
                    </a:lnTo>
                    <a:lnTo>
                      <a:pt x="20212" y="1047"/>
                    </a:lnTo>
                    <a:lnTo>
                      <a:pt x="20380" y="900"/>
                    </a:lnTo>
                    <a:lnTo>
                      <a:pt x="20422" y="754"/>
                    </a:lnTo>
                    <a:lnTo>
                      <a:pt x="20317" y="670"/>
                    </a:lnTo>
                    <a:lnTo>
                      <a:pt x="20212" y="712"/>
                    </a:lnTo>
                    <a:lnTo>
                      <a:pt x="20129" y="733"/>
                    </a:lnTo>
                    <a:lnTo>
                      <a:pt x="20212" y="670"/>
                    </a:lnTo>
                    <a:lnTo>
                      <a:pt x="20191" y="586"/>
                    </a:lnTo>
                    <a:lnTo>
                      <a:pt x="19898" y="419"/>
                    </a:lnTo>
                    <a:lnTo>
                      <a:pt x="19815" y="293"/>
                    </a:lnTo>
                    <a:lnTo>
                      <a:pt x="19752" y="252"/>
                    </a:lnTo>
                    <a:lnTo>
                      <a:pt x="19773" y="105"/>
                    </a:lnTo>
                    <a:lnTo>
                      <a:pt x="1945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49" name="Google Shape;2949;p60"/>
            <p:cNvSpPr/>
            <p:nvPr/>
          </p:nvSpPr>
          <p:spPr>
            <a:xfrm>
              <a:off x="2577325" y="2970225"/>
              <a:ext cx="32450" cy="13100"/>
            </a:xfrm>
            <a:custGeom>
              <a:rect b="b" l="l" r="r" t="t"/>
              <a:pathLst>
                <a:path extrusionOk="0" h="524" w="1298">
                  <a:moveTo>
                    <a:pt x="503" y="0"/>
                  </a:moveTo>
                  <a:lnTo>
                    <a:pt x="293" y="42"/>
                  </a:lnTo>
                  <a:lnTo>
                    <a:pt x="168" y="21"/>
                  </a:lnTo>
                  <a:lnTo>
                    <a:pt x="63" y="42"/>
                  </a:lnTo>
                  <a:lnTo>
                    <a:pt x="1" y="147"/>
                  </a:lnTo>
                  <a:lnTo>
                    <a:pt x="105" y="230"/>
                  </a:lnTo>
                  <a:lnTo>
                    <a:pt x="189" y="209"/>
                  </a:lnTo>
                  <a:lnTo>
                    <a:pt x="252" y="230"/>
                  </a:lnTo>
                  <a:lnTo>
                    <a:pt x="314" y="377"/>
                  </a:lnTo>
                  <a:lnTo>
                    <a:pt x="398" y="439"/>
                  </a:lnTo>
                  <a:lnTo>
                    <a:pt x="524" y="439"/>
                  </a:lnTo>
                  <a:lnTo>
                    <a:pt x="607" y="523"/>
                  </a:lnTo>
                  <a:lnTo>
                    <a:pt x="775" y="523"/>
                  </a:lnTo>
                  <a:lnTo>
                    <a:pt x="775" y="377"/>
                  </a:lnTo>
                  <a:lnTo>
                    <a:pt x="879" y="377"/>
                  </a:lnTo>
                  <a:lnTo>
                    <a:pt x="900" y="439"/>
                  </a:lnTo>
                  <a:lnTo>
                    <a:pt x="984" y="439"/>
                  </a:lnTo>
                  <a:lnTo>
                    <a:pt x="1005" y="335"/>
                  </a:lnTo>
                  <a:lnTo>
                    <a:pt x="1089" y="377"/>
                  </a:lnTo>
                  <a:lnTo>
                    <a:pt x="1298" y="377"/>
                  </a:lnTo>
                  <a:lnTo>
                    <a:pt x="1298" y="335"/>
                  </a:lnTo>
                  <a:lnTo>
                    <a:pt x="1193" y="230"/>
                  </a:lnTo>
                  <a:lnTo>
                    <a:pt x="1047" y="209"/>
                  </a:lnTo>
                  <a:lnTo>
                    <a:pt x="942" y="21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0" name="Google Shape;2950;p60"/>
            <p:cNvSpPr/>
            <p:nvPr/>
          </p:nvSpPr>
          <p:spPr>
            <a:xfrm>
              <a:off x="2632250" y="2947725"/>
              <a:ext cx="41350" cy="29325"/>
            </a:xfrm>
            <a:custGeom>
              <a:rect b="b" l="l" r="r" t="t"/>
              <a:pathLst>
                <a:path extrusionOk="0" h="1173" w="1654">
                  <a:moveTo>
                    <a:pt x="1089" y="0"/>
                  </a:moveTo>
                  <a:lnTo>
                    <a:pt x="1005" y="63"/>
                  </a:lnTo>
                  <a:lnTo>
                    <a:pt x="900" y="21"/>
                  </a:lnTo>
                  <a:lnTo>
                    <a:pt x="691" y="21"/>
                  </a:lnTo>
                  <a:lnTo>
                    <a:pt x="649" y="84"/>
                  </a:lnTo>
                  <a:lnTo>
                    <a:pt x="754" y="168"/>
                  </a:lnTo>
                  <a:lnTo>
                    <a:pt x="1068" y="272"/>
                  </a:lnTo>
                  <a:lnTo>
                    <a:pt x="1047" y="314"/>
                  </a:lnTo>
                  <a:lnTo>
                    <a:pt x="1109" y="398"/>
                  </a:lnTo>
                  <a:lnTo>
                    <a:pt x="1047" y="544"/>
                  </a:lnTo>
                  <a:lnTo>
                    <a:pt x="1109" y="649"/>
                  </a:lnTo>
                  <a:lnTo>
                    <a:pt x="1214" y="691"/>
                  </a:lnTo>
                  <a:lnTo>
                    <a:pt x="1340" y="795"/>
                  </a:lnTo>
                  <a:lnTo>
                    <a:pt x="1319" y="858"/>
                  </a:lnTo>
                  <a:lnTo>
                    <a:pt x="1068" y="858"/>
                  </a:lnTo>
                  <a:lnTo>
                    <a:pt x="1026" y="900"/>
                  </a:lnTo>
                  <a:lnTo>
                    <a:pt x="921" y="858"/>
                  </a:lnTo>
                  <a:lnTo>
                    <a:pt x="796" y="858"/>
                  </a:lnTo>
                  <a:lnTo>
                    <a:pt x="649" y="816"/>
                  </a:lnTo>
                  <a:lnTo>
                    <a:pt x="524" y="858"/>
                  </a:lnTo>
                  <a:lnTo>
                    <a:pt x="524" y="816"/>
                  </a:lnTo>
                  <a:lnTo>
                    <a:pt x="482" y="795"/>
                  </a:lnTo>
                  <a:lnTo>
                    <a:pt x="293" y="837"/>
                  </a:lnTo>
                  <a:lnTo>
                    <a:pt x="189" y="733"/>
                  </a:lnTo>
                  <a:lnTo>
                    <a:pt x="63" y="795"/>
                  </a:lnTo>
                  <a:lnTo>
                    <a:pt x="0" y="858"/>
                  </a:lnTo>
                  <a:lnTo>
                    <a:pt x="63" y="963"/>
                  </a:lnTo>
                  <a:lnTo>
                    <a:pt x="189" y="1005"/>
                  </a:lnTo>
                  <a:lnTo>
                    <a:pt x="314" y="1151"/>
                  </a:lnTo>
                  <a:lnTo>
                    <a:pt x="377" y="1172"/>
                  </a:lnTo>
                  <a:lnTo>
                    <a:pt x="377" y="1067"/>
                  </a:lnTo>
                  <a:lnTo>
                    <a:pt x="419" y="1026"/>
                  </a:lnTo>
                  <a:lnTo>
                    <a:pt x="691" y="1026"/>
                  </a:lnTo>
                  <a:lnTo>
                    <a:pt x="796" y="1067"/>
                  </a:lnTo>
                  <a:lnTo>
                    <a:pt x="1109" y="1067"/>
                  </a:lnTo>
                  <a:lnTo>
                    <a:pt x="1151" y="1047"/>
                  </a:lnTo>
                  <a:lnTo>
                    <a:pt x="1256" y="1109"/>
                  </a:lnTo>
                  <a:lnTo>
                    <a:pt x="1340" y="1109"/>
                  </a:lnTo>
                  <a:lnTo>
                    <a:pt x="1340" y="1047"/>
                  </a:lnTo>
                  <a:lnTo>
                    <a:pt x="1570" y="921"/>
                  </a:lnTo>
                  <a:lnTo>
                    <a:pt x="1570" y="837"/>
                  </a:lnTo>
                  <a:lnTo>
                    <a:pt x="1570" y="733"/>
                  </a:lnTo>
                  <a:lnTo>
                    <a:pt x="1528" y="607"/>
                  </a:lnTo>
                  <a:lnTo>
                    <a:pt x="1549" y="544"/>
                  </a:lnTo>
                  <a:lnTo>
                    <a:pt x="1633" y="502"/>
                  </a:lnTo>
                  <a:lnTo>
                    <a:pt x="1653" y="377"/>
                  </a:lnTo>
                  <a:lnTo>
                    <a:pt x="1612" y="293"/>
                  </a:lnTo>
                  <a:lnTo>
                    <a:pt x="1653" y="189"/>
                  </a:lnTo>
                  <a:lnTo>
                    <a:pt x="1633" y="126"/>
                  </a:lnTo>
                  <a:lnTo>
                    <a:pt x="1528" y="105"/>
                  </a:lnTo>
                  <a:lnTo>
                    <a:pt x="1423" y="126"/>
                  </a:lnTo>
                  <a:lnTo>
                    <a:pt x="1319" y="21"/>
                  </a:lnTo>
                  <a:lnTo>
                    <a:pt x="10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1" name="Google Shape;2951;p60"/>
            <p:cNvSpPr/>
            <p:nvPr/>
          </p:nvSpPr>
          <p:spPr>
            <a:xfrm>
              <a:off x="2485775" y="2895925"/>
              <a:ext cx="153825" cy="54950"/>
            </a:xfrm>
            <a:custGeom>
              <a:rect b="b" l="l" r="r" t="t"/>
              <a:pathLst>
                <a:path extrusionOk="0" h="2198" w="6153">
                  <a:moveTo>
                    <a:pt x="1570" y="1"/>
                  </a:moveTo>
                  <a:lnTo>
                    <a:pt x="1445" y="106"/>
                  </a:lnTo>
                  <a:lnTo>
                    <a:pt x="1131" y="106"/>
                  </a:lnTo>
                  <a:lnTo>
                    <a:pt x="901" y="168"/>
                  </a:lnTo>
                  <a:lnTo>
                    <a:pt x="817" y="252"/>
                  </a:lnTo>
                  <a:lnTo>
                    <a:pt x="566" y="315"/>
                  </a:lnTo>
                  <a:lnTo>
                    <a:pt x="482" y="419"/>
                  </a:lnTo>
                  <a:lnTo>
                    <a:pt x="377" y="482"/>
                  </a:lnTo>
                  <a:lnTo>
                    <a:pt x="357" y="608"/>
                  </a:lnTo>
                  <a:lnTo>
                    <a:pt x="419" y="712"/>
                  </a:lnTo>
                  <a:lnTo>
                    <a:pt x="398" y="775"/>
                  </a:lnTo>
                  <a:lnTo>
                    <a:pt x="294" y="712"/>
                  </a:lnTo>
                  <a:lnTo>
                    <a:pt x="85" y="817"/>
                  </a:lnTo>
                  <a:lnTo>
                    <a:pt x="1" y="796"/>
                  </a:lnTo>
                  <a:lnTo>
                    <a:pt x="1" y="880"/>
                  </a:lnTo>
                  <a:lnTo>
                    <a:pt x="105" y="922"/>
                  </a:lnTo>
                  <a:lnTo>
                    <a:pt x="252" y="796"/>
                  </a:lnTo>
                  <a:lnTo>
                    <a:pt x="273" y="817"/>
                  </a:lnTo>
                  <a:lnTo>
                    <a:pt x="273" y="922"/>
                  </a:lnTo>
                  <a:lnTo>
                    <a:pt x="419" y="817"/>
                  </a:lnTo>
                  <a:lnTo>
                    <a:pt x="524" y="817"/>
                  </a:lnTo>
                  <a:lnTo>
                    <a:pt x="629" y="629"/>
                  </a:lnTo>
                  <a:lnTo>
                    <a:pt x="796" y="670"/>
                  </a:lnTo>
                  <a:lnTo>
                    <a:pt x="838" y="608"/>
                  </a:lnTo>
                  <a:lnTo>
                    <a:pt x="922" y="691"/>
                  </a:lnTo>
                  <a:lnTo>
                    <a:pt x="1026" y="670"/>
                  </a:lnTo>
                  <a:lnTo>
                    <a:pt x="1214" y="461"/>
                  </a:lnTo>
                  <a:lnTo>
                    <a:pt x="1319" y="419"/>
                  </a:lnTo>
                  <a:lnTo>
                    <a:pt x="1361" y="357"/>
                  </a:lnTo>
                  <a:lnTo>
                    <a:pt x="1528" y="378"/>
                  </a:lnTo>
                  <a:lnTo>
                    <a:pt x="1654" y="378"/>
                  </a:lnTo>
                  <a:lnTo>
                    <a:pt x="1884" y="398"/>
                  </a:lnTo>
                  <a:lnTo>
                    <a:pt x="1968" y="461"/>
                  </a:lnTo>
                  <a:lnTo>
                    <a:pt x="1884" y="503"/>
                  </a:lnTo>
                  <a:lnTo>
                    <a:pt x="1758" y="503"/>
                  </a:lnTo>
                  <a:lnTo>
                    <a:pt x="1675" y="566"/>
                  </a:lnTo>
                  <a:lnTo>
                    <a:pt x="1758" y="629"/>
                  </a:lnTo>
                  <a:lnTo>
                    <a:pt x="2093" y="691"/>
                  </a:lnTo>
                  <a:lnTo>
                    <a:pt x="2177" y="670"/>
                  </a:lnTo>
                  <a:lnTo>
                    <a:pt x="2282" y="670"/>
                  </a:lnTo>
                  <a:lnTo>
                    <a:pt x="2386" y="733"/>
                  </a:lnTo>
                  <a:lnTo>
                    <a:pt x="2554" y="775"/>
                  </a:lnTo>
                  <a:lnTo>
                    <a:pt x="2616" y="775"/>
                  </a:lnTo>
                  <a:lnTo>
                    <a:pt x="2658" y="691"/>
                  </a:lnTo>
                  <a:lnTo>
                    <a:pt x="2721" y="775"/>
                  </a:lnTo>
                  <a:lnTo>
                    <a:pt x="2763" y="817"/>
                  </a:lnTo>
                  <a:lnTo>
                    <a:pt x="2930" y="942"/>
                  </a:lnTo>
                  <a:lnTo>
                    <a:pt x="3077" y="984"/>
                  </a:lnTo>
                  <a:lnTo>
                    <a:pt x="3139" y="942"/>
                  </a:lnTo>
                  <a:lnTo>
                    <a:pt x="3244" y="1026"/>
                  </a:lnTo>
                  <a:lnTo>
                    <a:pt x="3349" y="1005"/>
                  </a:lnTo>
                  <a:lnTo>
                    <a:pt x="3432" y="1047"/>
                  </a:lnTo>
                  <a:lnTo>
                    <a:pt x="3600" y="1005"/>
                  </a:lnTo>
                  <a:lnTo>
                    <a:pt x="3663" y="1026"/>
                  </a:lnTo>
                  <a:lnTo>
                    <a:pt x="3746" y="1361"/>
                  </a:lnTo>
                  <a:lnTo>
                    <a:pt x="3955" y="1570"/>
                  </a:lnTo>
                  <a:lnTo>
                    <a:pt x="4039" y="1612"/>
                  </a:lnTo>
                  <a:lnTo>
                    <a:pt x="4081" y="1549"/>
                  </a:lnTo>
                  <a:lnTo>
                    <a:pt x="4227" y="1633"/>
                  </a:lnTo>
                  <a:lnTo>
                    <a:pt x="4437" y="1633"/>
                  </a:lnTo>
                  <a:lnTo>
                    <a:pt x="4458" y="1675"/>
                  </a:lnTo>
                  <a:lnTo>
                    <a:pt x="4541" y="1738"/>
                  </a:lnTo>
                  <a:lnTo>
                    <a:pt x="4541" y="1842"/>
                  </a:lnTo>
                  <a:lnTo>
                    <a:pt x="4374" y="1863"/>
                  </a:lnTo>
                  <a:lnTo>
                    <a:pt x="4186" y="2051"/>
                  </a:lnTo>
                  <a:lnTo>
                    <a:pt x="4186" y="2156"/>
                  </a:lnTo>
                  <a:lnTo>
                    <a:pt x="4374" y="2177"/>
                  </a:lnTo>
                  <a:lnTo>
                    <a:pt x="4541" y="2135"/>
                  </a:lnTo>
                  <a:lnTo>
                    <a:pt x="4604" y="2156"/>
                  </a:lnTo>
                  <a:lnTo>
                    <a:pt x="4897" y="2093"/>
                  </a:lnTo>
                  <a:lnTo>
                    <a:pt x="5064" y="2093"/>
                  </a:lnTo>
                  <a:lnTo>
                    <a:pt x="5274" y="2198"/>
                  </a:lnTo>
                  <a:lnTo>
                    <a:pt x="5546" y="2135"/>
                  </a:lnTo>
                  <a:lnTo>
                    <a:pt x="5587" y="2072"/>
                  </a:lnTo>
                  <a:lnTo>
                    <a:pt x="5650" y="2072"/>
                  </a:lnTo>
                  <a:lnTo>
                    <a:pt x="5734" y="2030"/>
                  </a:lnTo>
                  <a:lnTo>
                    <a:pt x="5943" y="2051"/>
                  </a:lnTo>
                  <a:lnTo>
                    <a:pt x="6069" y="1989"/>
                  </a:lnTo>
                  <a:lnTo>
                    <a:pt x="6152" y="1884"/>
                  </a:lnTo>
                  <a:lnTo>
                    <a:pt x="6111" y="1842"/>
                  </a:lnTo>
                  <a:lnTo>
                    <a:pt x="6006" y="1821"/>
                  </a:lnTo>
                  <a:lnTo>
                    <a:pt x="5922" y="1654"/>
                  </a:lnTo>
                  <a:lnTo>
                    <a:pt x="5692" y="1549"/>
                  </a:lnTo>
                  <a:lnTo>
                    <a:pt x="5378" y="1549"/>
                  </a:lnTo>
                  <a:lnTo>
                    <a:pt x="5295" y="1528"/>
                  </a:lnTo>
                  <a:lnTo>
                    <a:pt x="5336" y="1466"/>
                  </a:lnTo>
                  <a:lnTo>
                    <a:pt x="5399" y="1319"/>
                  </a:lnTo>
                  <a:lnTo>
                    <a:pt x="5315" y="1298"/>
                  </a:lnTo>
                  <a:lnTo>
                    <a:pt x="5232" y="1340"/>
                  </a:lnTo>
                  <a:lnTo>
                    <a:pt x="5127" y="1340"/>
                  </a:lnTo>
                  <a:lnTo>
                    <a:pt x="4918" y="1194"/>
                  </a:lnTo>
                  <a:lnTo>
                    <a:pt x="4855" y="1235"/>
                  </a:lnTo>
                  <a:lnTo>
                    <a:pt x="4771" y="1152"/>
                  </a:lnTo>
                  <a:lnTo>
                    <a:pt x="4604" y="1026"/>
                  </a:lnTo>
                  <a:lnTo>
                    <a:pt x="4541" y="1131"/>
                  </a:lnTo>
                  <a:lnTo>
                    <a:pt x="4479" y="1089"/>
                  </a:lnTo>
                  <a:lnTo>
                    <a:pt x="4499" y="1005"/>
                  </a:lnTo>
                  <a:lnTo>
                    <a:pt x="4437" y="984"/>
                  </a:lnTo>
                  <a:lnTo>
                    <a:pt x="4395" y="1047"/>
                  </a:lnTo>
                  <a:lnTo>
                    <a:pt x="4332" y="984"/>
                  </a:lnTo>
                  <a:lnTo>
                    <a:pt x="4123" y="922"/>
                  </a:lnTo>
                  <a:lnTo>
                    <a:pt x="3955" y="796"/>
                  </a:lnTo>
                  <a:lnTo>
                    <a:pt x="3830" y="712"/>
                  </a:lnTo>
                  <a:lnTo>
                    <a:pt x="3704" y="587"/>
                  </a:lnTo>
                  <a:lnTo>
                    <a:pt x="3349" y="587"/>
                  </a:lnTo>
                  <a:lnTo>
                    <a:pt x="3244" y="524"/>
                  </a:lnTo>
                  <a:lnTo>
                    <a:pt x="3202" y="398"/>
                  </a:lnTo>
                  <a:lnTo>
                    <a:pt x="3077" y="252"/>
                  </a:lnTo>
                  <a:lnTo>
                    <a:pt x="2972" y="273"/>
                  </a:lnTo>
                  <a:lnTo>
                    <a:pt x="2909" y="210"/>
                  </a:lnTo>
                  <a:lnTo>
                    <a:pt x="2491" y="147"/>
                  </a:lnTo>
                  <a:lnTo>
                    <a:pt x="2365" y="210"/>
                  </a:lnTo>
                  <a:lnTo>
                    <a:pt x="2177" y="168"/>
                  </a:lnTo>
                  <a:lnTo>
                    <a:pt x="2072" y="43"/>
                  </a:lnTo>
                  <a:lnTo>
                    <a:pt x="182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2" name="Google Shape;2952;p60"/>
            <p:cNvSpPr/>
            <p:nvPr/>
          </p:nvSpPr>
          <p:spPr>
            <a:xfrm>
              <a:off x="2901125" y="4083350"/>
              <a:ext cx="39250" cy="22525"/>
            </a:xfrm>
            <a:custGeom>
              <a:rect b="b" l="l" r="r" t="t"/>
              <a:pathLst>
                <a:path extrusionOk="0" h="901" w="1570">
                  <a:moveTo>
                    <a:pt x="1025" y="0"/>
                  </a:moveTo>
                  <a:lnTo>
                    <a:pt x="984" y="84"/>
                  </a:lnTo>
                  <a:lnTo>
                    <a:pt x="921" y="105"/>
                  </a:lnTo>
                  <a:lnTo>
                    <a:pt x="942" y="189"/>
                  </a:lnTo>
                  <a:lnTo>
                    <a:pt x="921" y="252"/>
                  </a:lnTo>
                  <a:lnTo>
                    <a:pt x="691" y="314"/>
                  </a:lnTo>
                  <a:lnTo>
                    <a:pt x="733" y="273"/>
                  </a:lnTo>
                  <a:lnTo>
                    <a:pt x="774" y="126"/>
                  </a:lnTo>
                  <a:lnTo>
                    <a:pt x="733" y="63"/>
                  </a:lnTo>
                  <a:lnTo>
                    <a:pt x="649" y="84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461" y="84"/>
                  </a:lnTo>
                  <a:lnTo>
                    <a:pt x="377" y="84"/>
                  </a:lnTo>
                  <a:lnTo>
                    <a:pt x="377" y="252"/>
                  </a:lnTo>
                  <a:lnTo>
                    <a:pt x="272" y="210"/>
                  </a:lnTo>
                  <a:lnTo>
                    <a:pt x="168" y="105"/>
                  </a:lnTo>
                  <a:lnTo>
                    <a:pt x="105" y="168"/>
                  </a:lnTo>
                  <a:lnTo>
                    <a:pt x="230" y="356"/>
                  </a:lnTo>
                  <a:lnTo>
                    <a:pt x="377" y="377"/>
                  </a:lnTo>
                  <a:lnTo>
                    <a:pt x="377" y="419"/>
                  </a:lnTo>
                  <a:lnTo>
                    <a:pt x="230" y="419"/>
                  </a:lnTo>
                  <a:lnTo>
                    <a:pt x="168" y="482"/>
                  </a:lnTo>
                  <a:lnTo>
                    <a:pt x="189" y="565"/>
                  </a:lnTo>
                  <a:lnTo>
                    <a:pt x="84" y="670"/>
                  </a:lnTo>
                  <a:lnTo>
                    <a:pt x="0" y="670"/>
                  </a:lnTo>
                  <a:lnTo>
                    <a:pt x="0" y="712"/>
                  </a:lnTo>
                  <a:lnTo>
                    <a:pt x="126" y="796"/>
                  </a:lnTo>
                  <a:lnTo>
                    <a:pt x="189" y="712"/>
                  </a:lnTo>
                  <a:lnTo>
                    <a:pt x="293" y="796"/>
                  </a:lnTo>
                  <a:lnTo>
                    <a:pt x="377" y="691"/>
                  </a:lnTo>
                  <a:lnTo>
                    <a:pt x="230" y="628"/>
                  </a:lnTo>
                  <a:lnTo>
                    <a:pt x="335" y="586"/>
                  </a:lnTo>
                  <a:lnTo>
                    <a:pt x="523" y="607"/>
                  </a:lnTo>
                  <a:lnTo>
                    <a:pt x="649" y="565"/>
                  </a:lnTo>
                  <a:lnTo>
                    <a:pt x="649" y="461"/>
                  </a:lnTo>
                  <a:cubicBezTo>
                    <a:pt x="649" y="461"/>
                    <a:pt x="667" y="470"/>
                    <a:pt x="680" y="470"/>
                  </a:cubicBezTo>
                  <a:cubicBezTo>
                    <a:pt x="686" y="470"/>
                    <a:pt x="691" y="468"/>
                    <a:pt x="691" y="461"/>
                  </a:cubicBezTo>
                  <a:cubicBezTo>
                    <a:pt x="795" y="398"/>
                    <a:pt x="900" y="377"/>
                    <a:pt x="1005" y="314"/>
                  </a:cubicBezTo>
                  <a:lnTo>
                    <a:pt x="1046" y="398"/>
                  </a:lnTo>
                  <a:lnTo>
                    <a:pt x="1025" y="461"/>
                  </a:lnTo>
                  <a:lnTo>
                    <a:pt x="942" y="419"/>
                  </a:lnTo>
                  <a:lnTo>
                    <a:pt x="858" y="461"/>
                  </a:lnTo>
                  <a:lnTo>
                    <a:pt x="691" y="712"/>
                  </a:lnTo>
                  <a:lnTo>
                    <a:pt x="753" y="733"/>
                  </a:lnTo>
                  <a:lnTo>
                    <a:pt x="837" y="879"/>
                  </a:lnTo>
                  <a:lnTo>
                    <a:pt x="921" y="900"/>
                  </a:lnTo>
                  <a:lnTo>
                    <a:pt x="921" y="837"/>
                  </a:lnTo>
                  <a:lnTo>
                    <a:pt x="837" y="733"/>
                  </a:lnTo>
                  <a:lnTo>
                    <a:pt x="858" y="712"/>
                  </a:lnTo>
                  <a:lnTo>
                    <a:pt x="963" y="775"/>
                  </a:lnTo>
                  <a:lnTo>
                    <a:pt x="1025" y="733"/>
                  </a:lnTo>
                  <a:lnTo>
                    <a:pt x="963" y="691"/>
                  </a:lnTo>
                  <a:lnTo>
                    <a:pt x="963" y="607"/>
                  </a:lnTo>
                  <a:lnTo>
                    <a:pt x="1067" y="628"/>
                  </a:lnTo>
                  <a:lnTo>
                    <a:pt x="1172" y="607"/>
                  </a:lnTo>
                  <a:lnTo>
                    <a:pt x="1172" y="586"/>
                  </a:lnTo>
                  <a:lnTo>
                    <a:pt x="1088" y="586"/>
                  </a:lnTo>
                  <a:lnTo>
                    <a:pt x="1046" y="524"/>
                  </a:lnTo>
                  <a:lnTo>
                    <a:pt x="1088" y="503"/>
                  </a:lnTo>
                  <a:lnTo>
                    <a:pt x="1193" y="524"/>
                  </a:lnTo>
                  <a:lnTo>
                    <a:pt x="1339" y="503"/>
                  </a:lnTo>
                  <a:lnTo>
                    <a:pt x="1444" y="419"/>
                  </a:lnTo>
                  <a:lnTo>
                    <a:pt x="1549" y="398"/>
                  </a:lnTo>
                  <a:lnTo>
                    <a:pt x="1507" y="314"/>
                  </a:lnTo>
                  <a:lnTo>
                    <a:pt x="1465" y="293"/>
                  </a:lnTo>
                  <a:lnTo>
                    <a:pt x="1444" y="273"/>
                  </a:lnTo>
                  <a:lnTo>
                    <a:pt x="1486" y="210"/>
                  </a:lnTo>
                  <a:lnTo>
                    <a:pt x="1569" y="189"/>
                  </a:lnTo>
                  <a:lnTo>
                    <a:pt x="1528" y="126"/>
                  </a:lnTo>
                  <a:lnTo>
                    <a:pt x="1381" y="105"/>
                  </a:lnTo>
                  <a:lnTo>
                    <a:pt x="1318" y="126"/>
                  </a:lnTo>
                  <a:lnTo>
                    <a:pt x="1339" y="189"/>
                  </a:lnTo>
                  <a:lnTo>
                    <a:pt x="1256" y="210"/>
                  </a:lnTo>
                  <a:lnTo>
                    <a:pt x="1172" y="105"/>
                  </a:lnTo>
                  <a:lnTo>
                    <a:pt x="1172" y="42"/>
                  </a:lnTo>
                  <a:lnTo>
                    <a:pt x="102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3" name="Google Shape;2953;p60"/>
            <p:cNvSpPr/>
            <p:nvPr/>
          </p:nvSpPr>
          <p:spPr>
            <a:xfrm>
              <a:off x="2506700" y="3102550"/>
              <a:ext cx="80075" cy="36650"/>
            </a:xfrm>
            <a:custGeom>
              <a:rect b="b" l="l" r="r" t="t"/>
              <a:pathLst>
                <a:path extrusionOk="0" h="1466" w="3203">
                  <a:moveTo>
                    <a:pt x="2072" y="1"/>
                  </a:moveTo>
                  <a:lnTo>
                    <a:pt x="2030" y="43"/>
                  </a:lnTo>
                  <a:lnTo>
                    <a:pt x="1863" y="147"/>
                  </a:lnTo>
                  <a:lnTo>
                    <a:pt x="1675" y="189"/>
                  </a:lnTo>
                  <a:lnTo>
                    <a:pt x="1319" y="377"/>
                  </a:lnTo>
                  <a:lnTo>
                    <a:pt x="1214" y="461"/>
                  </a:lnTo>
                  <a:lnTo>
                    <a:pt x="1131" y="482"/>
                  </a:lnTo>
                  <a:lnTo>
                    <a:pt x="921" y="482"/>
                  </a:lnTo>
                  <a:lnTo>
                    <a:pt x="733" y="315"/>
                  </a:lnTo>
                  <a:lnTo>
                    <a:pt x="608" y="273"/>
                  </a:lnTo>
                  <a:lnTo>
                    <a:pt x="566" y="294"/>
                  </a:lnTo>
                  <a:lnTo>
                    <a:pt x="629" y="356"/>
                  </a:lnTo>
                  <a:lnTo>
                    <a:pt x="629" y="398"/>
                  </a:lnTo>
                  <a:lnTo>
                    <a:pt x="566" y="419"/>
                  </a:lnTo>
                  <a:lnTo>
                    <a:pt x="461" y="377"/>
                  </a:lnTo>
                  <a:lnTo>
                    <a:pt x="419" y="315"/>
                  </a:lnTo>
                  <a:lnTo>
                    <a:pt x="461" y="294"/>
                  </a:lnTo>
                  <a:lnTo>
                    <a:pt x="482" y="294"/>
                  </a:lnTo>
                  <a:lnTo>
                    <a:pt x="461" y="252"/>
                  </a:lnTo>
                  <a:lnTo>
                    <a:pt x="398" y="252"/>
                  </a:lnTo>
                  <a:lnTo>
                    <a:pt x="315" y="210"/>
                  </a:lnTo>
                  <a:lnTo>
                    <a:pt x="273" y="168"/>
                  </a:lnTo>
                  <a:lnTo>
                    <a:pt x="252" y="84"/>
                  </a:lnTo>
                  <a:lnTo>
                    <a:pt x="147" y="84"/>
                  </a:lnTo>
                  <a:lnTo>
                    <a:pt x="85" y="147"/>
                  </a:lnTo>
                  <a:lnTo>
                    <a:pt x="85" y="252"/>
                  </a:lnTo>
                  <a:lnTo>
                    <a:pt x="43" y="315"/>
                  </a:lnTo>
                  <a:lnTo>
                    <a:pt x="1" y="398"/>
                  </a:lnTo>
                  <a:lnTo>
                    <a:pt x="85" y="419"/>
                  </a:lnTo>
                  <a:lnTo>
                    <a:pt x="147" y="524"/>
                  </a:lnTo>
                  <a:lnTo>
                    <a:pt x="64" y="587"/>
                  </a:lnTo>
                  <a:lnTo>
                    <a:pt x="43" y="691"/>
                  </a:lnTo>
                  <a:lnTo>
                    <a:pt x="43" y="733"/>
                  </a:lnTo>
                  <a:lnTo>
                    <a:pt x="64" y="796"/>
                  </a:lnTo>
                  <a:lnTo>
                    <a:pt x="168" y="796"/>
                  </a:lnTo>
                  <a:lnTo>
                    <a:pt x="252" y="817"/>
                  </a:lnTo>
                  <a:lnTo>
                    <a:pt x="357" y="796"/>
                  </a:lnTo>
                  <a:lnTo>
                    <a:pt x="398" y="733"/>
                  </a:lnTo>
                  <a:lnTo>
                    <a:pt x="461" y="796"/>
                  </a:lnTo>
                  <a:lnTo>
                    <a:pt x="461" y="838"/>
                  </a:lnTo>
                  <a:lnTo>
                    <a:pt x="524" y="880"/>
                  </a:lnTo>
                  <a:lnTo>
                    <a:pt x="733" y="900"/>
                  </a:lnTo>
                  <a:lnTo>
                    <a:pt x="775" y="1026"/>
                  </a:lnTo>
                  <a:lnTo>
                    <a:pt x="817" y="1193"/>
                  </a:lnTo>
                  <a:lnTo>
                    <a:pt x="921" y="1235"/>
                  </a:lnTo>
                  <a:lnTo>
                    <a:pt x="1026" y="1235"/>
                  </a:lnTo>
                  <a:lnTo>
                    <a:pt x="1047" y="1152"/>
                  </a:lnTo>
                  <a:lnTo>
                    <a:pt x="1005" y="1131"/>
                  </a:lnTo>
                  <a:lnTo>
                    <a:pt x="1047" y="1047"/>
                  </a:lnTo>
                  <a:lnTo>
                    <a:pt x="1131" y="1089"/>
                  </a:lnTo>
                  <a:lnTo>
                    <a:pt x="1152" y="1131"/>
                  </a:lnTo>
                  <a:lnTo>
                    <a:pt x="1131" y="1193"/>
                  </a:lnTo>
                  <a:lnTo>
                    <a:pt x="1152" y="1319"/>
                  </a:lnTo>
                  <a:lnTo>
                    <a:pt x="1152" y="1403"/>
                  </a:lnTo>
                  <a:lnTo>
                    <a:pt x="1193" y="1444"/>
                  </a:lnTo>
                  <a:lnTo>
                    <a:pt x="1340" y="1465"/>
                  </a:lnTo>
                  <a:lnTo>
                    <a:pt x="1424" y="1361"/>
                  </a:lnTo>
                  <a:lnTo>
                    <a:pt x="1507" y="1298"/>
                  </a:lnTo>
                  <a:lnTo>
                    <a:pt x="1612" y="1319"/>
                  </a:lnTo>
                  <a:lnTo>
                    <a:pt x="1654" y="1298"/>
                  </a:lnTo>
                  <a:lnTo>
                    <a:pt x="1654" y="1152"/>
                  </a:lnTo>
                  <a:lnTo>
                    <a:pt x="1570" y="1089"/>
                  </a:lnTo>
                  <a:lnTo>
                    <a:pt x="1465" y="1026"/>
                  </a:lnTo>
                  <a:lnTo>
                    <a:pt x="1445" y="921"/>
                  </a:lnTo>
                  <a:lnTo>
                    <a:pt x="1445" y="880"/>
                  </a:lnTo>
                  <a:lnTo>
                    <a:pt x="1549" y="817"/>
                  </a:lnTo>
                  <a:lnTo>
                    <a:pt x="1737" y="775"/>
                  </a:lnTo>
                  <a:lnTo>
                    <a:pt x="1884" y="628"/>
                  </a:lnTo>
                  <a:lnTo>
                    <a:pt x="1884" y="587"/>
                  </a:lnTo>
                  <a:lnTo>
                    <a:pt x="1863" y="566"/>
                  </a:lnTo>
                  <a:lnTo>
                    <a:pt x="1863" y="419"/>
                  </a:lnTo>
                  <a:lnTo>
                    <a:pt x="2051" y="356"/>
                  </a:lnTo>
                  <a:lnTo>
                    <a:pt x="2177" y="315"/>
                  </a:lnTo>
                  <a:lnTo>
                    <a:pt x="2261" y="377"/>
                  </a:lnTo>
                  <a:lnTo>
                    <a:pt x="2365" y="482"/>
                  </a:lnTo>
                  <a:lnTo>
                    <a:pt x="2449" y="482"/>
                  </a:lnTo>
                  <a:lnTo>
                    <a:pt x="2553" y="608"/>
                  </a:lnTo>
                  <a:lnTo>
                    <a:pt x="2574" y="712"/>
                  </a:lnTo>
                  <a:lnTo>
                    <a:pt x="2616" y="775"/>
                  </a:lnTo>
                  <a:lnTo>
                    <a:pt x="2679" y="733"/>
                  </a:lnTo>
                  <a:lnTo>
                    <a:pt x="2763" y="670"/>
                  </a:lnTo>
                  <a:lnTo>
                    <a:pt x="2805" y="670"/>
                  </a:lnTo>
                  <a:lnTo>
                    <a:pt x="2826" y="733"/>
                  </a:lnTo>
                  <a:lnTo>
                    <a:pt x="2784" y="796"/>
                  </a:lnTo>
                  <a:lnTo>
                    <a:pt x="2721" y="796"/>
                  </a:lnTo>
                  <a:lnTo>
                    <a:pt x="2616" y="942"/>
                  </a:lnTo>
                  <a:lnTo>
                    <a:pt x="2595" y="984"/>
                  </a:lnTo>
                  <a:lnTo>
                    <a:pt x="2616" y="1131"/>
                  </a:lnTo>
                  <a:lnTo>
                    <a:pt x="2763" y="1319"/>
                  </a:lnTo>
                  <a:lnTo>
                    <a:pt x="2888" y="1424"/>
                  </a:lnTo>
                  <a:lnTo>
                    <a:pt x="2972" y="1235"/>
                  </a:lnTo>
                  <a:lnTo>
                    <a:pt x="3014" y="1235"/>
                  </a:lnTo>
                  <a:lnTo>
                    <a:pt x="3098" y="1193"/>
                  </a:lnTo>
                  <a:lnTo>
                    <a:pt x="3118" y="1047"/>
                  </a:lnTo>
                  <a:lnTo>
                    <a:pt x="3202" y="900"/>
                  </a:lnTo>
                  <a:lnTo>
                    <a:pt x="3139" y="733"/>
                  </a:lnTo>
                  <a:lnTo>
                    <a:pt x="3139" y="691"/>
                  </a:lnTo>
                  <a:lnTo>
                    <a:pt x="3181" y="587"/>
                  </a:lnTo>
                  <a:lnTo>
                    <a:pt x="3118" y="524"/>
                  </a:lnTo>
                  <a:lnTo>
                    <a:pt x="3035" y="482"/>
                  </a:lnTo>
                  <a:lnTo>
                    <a:pt x="3014" y="419"/>
                  </a:lnTo>
                  <a:lnTo>
                    <a:pt x="2909" y="294"/>
                  </a:lnTo>
                  <a:lnTo>
                    <a:pt x="2679" y="168"/>
                  </a:lnTo>
                  <a:lnTo>
                    <a:pt x="2512" y="147"/>
                  </a:lnTo>
                  <a:lnTo>
                    <a:pt x="2281" y="147"/>
                  </a:lnTo>
                  <a:lnTo>
                    <a:pt x="2198" y="105"/>
                  </a:lnTo>
                  <a:lnTo>
                    <a:pt x="2156" y="63"/>
                  </a:lnTo>
                  <a:lnTo>
                    <a:pt x="207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4" name="Google Shape;2954;p60"/>
            <p:cNvSpPr/>
            <p:nvPr/>
          </p:nvSpPr>
          <p:spPr>
            <a:xfrm>
              <a:off x="2464350" y="3080075"/>
              <a:ext cx="48650" cy="45525"/>
            </a:xfrm>
            <a:custGeom>
              <a:rect b="b" l="l" r="r" t="t"/>
              <a:pathLst>
                <a:path extrusionOk="0" h="1821" w="1946">
                  <a:moveTo>
                    <a:pt x="293" y="0"/>
                  </a:moveTo>
                  <a:lnTo>
                    <a:pt x="105" y="21"/>
                  </a:lnTo>
                  <a:lnTo>
                    <a:pt x="105" y="42"/>
                  </a:lnTo>
                  <a:lnTo>
                    <a:pt x="63" y="63"/>
                  </a:lnTo>
                  <a:lnTo>
                    <a:pt x="84" y="63"/>
                  </a:lnTo>
                  <a:lnTo>
                    <a:pt x="63" y="209"/>
                  </a:lnTo>
                  <a:lnTo>
                    <a:pt x="0" y="230"/>
                  </a:lnTo>
                  <a:lnTo>
                    <a:pt x="63" y="251"/>
                  </a:lnTo>
                  <a:lnTo>
                    <a:pt x="126" y="272"/>
                  </a:lnTo>
                  <a:lnTo>
                    <a:pt x="167" y="377"/>
                  </a:lnTo>
                  <a:lnTo>
                    <a:pt x="63" y="460"/>
                  </a:lnTo>
                  <a:lnTo>
                    <a:pt x="0" y="586"/>
                  </a:lnTo>
                  <a:lnTo>
                    <a:pt x="21" y="690"/>
                  </a:lnTo>
                  <a:lnTo>
                    <a:pt x="188" y="837"/>
                  </a:lnTo>
                  <a:lnTo>
                    <a:pt x="335" y="837"/>
                  </a:lnTo>
                  <a:lnTo>
                    <a:pt x="418" y="879"/>
                  </a:lnTo>
                  <a:lnTo>
                    <a:pt x="481" y="983"/>
                  </a:lnTo>
                  <a:lnTo>
                    <a:pt x="523" y="983"/>
                  </a:lnTo>
                  <a:lnTo>
                    <a:pt x="607" y="879"/>
                  </a:lnTo>
                  <a:lnTo>
                    <a:pt x="586" y="774"/>
                  </a:lnTo>
                  <a:lnTo>
                    <a:pt x="418" y="670"/>
                  </a:lnTo>
                  <a:lnTo>
                    <a:pt x="377" y="586"/>
                  </a:lnTo>
                  <a:lnTo>
                    <a:pt x="418" y="565"/>
                  </a:lnTo>
                  <a:lnTo>
                    <a:pt x="523" y="649"/>
                  </a:lnTo>
                  <a:lnTo>
                    <a:pt x="628" y="690"/>
                  </a:lnTo>
                  <a:lnTo>
                    <a:pt x="649" y="774"/>
                  </a:lnTo>
                  <a:lnTo>
                    <a:pt x="753" y="858"/>
                  </a:lnTo>
                  <a:lnTo>
                    <a:pt x="795" y="983"/>
                  </a:lnTo>
                  <a:lnTo>
                    <a:pt x="921" y="1067"/>
                  </a:lnTo>
                  <a:lnTo>
                    <a:pt x="1025" y="1151"/>
                  </a:lnTo>
                  <a:lnTo>
                    <a:pt x="1109" y="1193"/>
                  </a:lnTo>
                  <a:lnTo>
                    <a:pt x="1234" y="1318"/>
                  </a:lnTo>
                  <a:lnTo>
                    <a:pt x="1255" y="1402"/>
                  </a:lnTo>
                  <a:lnTo>
                    <a:pt x="1172" y="1486"/>
                  </a:lnTo>
                  <a:lnTo>
                    <a:pt x="1172" y="1569"/>
                  </a:lnTo>
                  <a:lnTo>
                    <a:pt x="1234" y="1632"/>
                  </a:lnTo>
                  <a:lnTo>
                    <a:pt x="1360" y="1695"/>
                  </a:lnTo>
                  <a:lnTo>
                    <a:pt x="1444" y="1737"/>
                  </a:lnTo>
                  <a:lnTo>
                    <a:pt x="1486" y="1716"/>
                  </a:lnTo>
                  <a:lnTo>
                    <a:pt x="1527" y="1632"/>
                  </a:lnTo>
                  <a:lnTo>
                    <a:pt x="1465" y="1569"/>
                  </a:lnTo>
                  <a:lnTo>
                    <a:pt x="1360" y="1507"/>
                  </a:lnTo>
                  <a:lnTo>
                    <a:pt x="1360" y="1486"/>
                  </a:lnTo>
                  <a:lnTo>
                    <a:pt x="1381" y="1465"/>
                  </a:lnTo>
                  <a:lnTo>
                    <a:pt x="1465" y="1507"/>
                  </a:lnTo>
                  <a:lnTo>
                    <a:pt x="1548" y="1632"/>
                  </a:lnTo>
                  <a:lnTo>
                    <a:pt x="1548" y="1737"/>
                  </a:lnTo>
                  <a:lnTo>
                    <a:pt x="1590" y="1737"/>
                  </a:lnTo>
                  <a:lnTo>
                    <a:pt x="1632" y="1779"/>
                  </a:lnTo>
                  <a:lnTo>
                    <a:pt x="1674" y="1820"/>
                  </a:lnTo>
                  <a:lnTo>
                    <a:pt x="1737" y="1820"/>
                  </a:lnTo>
                  <a:lnTo>
                    <a:pt x="1758" y="1779"/>
                  </a:lnTo>
                  <a:lnTo>
                    <a:pt x="1758" y="1695"/>
                  </a:lnTo>
                  <a:lnTo>
                    <a:pt x="1737" y="1632"/>
                  </a:lnTo>
                  <a:lnTo>
                    <a:pt x="1737" y="1590"/>
                  </a:lnTo>
                  <a:lnTo>
                    <a:pt x="1758" y="1486"/>
                  </a:lnTo>
                  <a:lnTo>
                    <a:pt x="1841" y="1423"/>
                  </a:lnTo>
                  <a:lnTo>
                    <a:pt x="1779" y="1318"/>
                  </a:lnTo>
                  <a:lnTo>
                    <a:pt x="1695" y="1297"/>
                  </a:lnTo>
                  <a:lnTo>
                    <a:pt x="1737" y="1214"/>
                  </a:lnTo>
                  <a:lnTo>
                    <a:pt x="1779" y="1151"/>
                  </a:lnTo>
                  <a:lnTo>
                    <a:pt x="1779" y="1046"/>
                  </a:lnTo>
                  <a:lnTo>
                    <a:pt x="1841" y="983"/>
                  </a:lnTo>
                  <a:lnTo>
                    <a:pt x="1946" y="983"/>
                  </a:lnTo>
                  <a:lnTo>
                    <a:pt x="1946" y="962"/>
                  </a:lnTo>
                  <a:lnTo>
                    <a:pt x="1862" y="900"/>
                  </a:lnTo>
                  <a:lnTo>
                    <a:pt x="1758" y="879"/>
                  </a:lnTo>
                  <a:lnTo>
                    <a:pt x="1695" y="795"/>
                  </a:lnTo>
                  <a:lnTo>
                    <a:pt x="1653" y="732"/>
                  </a:lnTo>
                  <a:lnTo>
                    <a:pt x="1548" y="586"/>
                  </a:lnTo>
                  <a:lnTo>
                    <a:pt x="1465" y="481"/>
                  </a:lnTo>
                  <a:lnTo>
                    <a:pt x="1465" y="356"/>
                  </a:lnTo>
                  <a:lnTo>
                    <a:pt x="1423" y="251"/>
                  </a:lnTo>
                  <a:lnTo>
                    <a:pt x="1360" y="272"/>
                  </a:lnTo>
                  <a:lnTo>
                    <a:pt x="1339" y="335"/>
                  </a:lnTo>
                  <a:lnTo>
                    <a:pt x="1234" y="335"/>
                  </a:lnTo>
                  <a:lnTo>
                    <a:pt x="1255" y="272"/>
                  </a:lnTo>
                  <a:lnTo>
                    <a:pt x="1172" y="272"/>
                  </a:lnTo>
                  <a:lnTo>
                    <a:pt x="1130" y="314"/>
                  </a:lnTo>
                  <a:lnTo>
                    <a:pt x="1025" y="209"/>
                  </a:lnTo>
                  <a:lnTo>
                    <a:pt x="1025" y="146"/>
                  </a:lnTo>
                  <a:lnTo>
                    <a:pt x="942" y="126"/>
                  </a:lnTo>
                  <a:lnTo>
                    <a:pt x="858" y="42"/>
                  </a:lnTo>
                  <a:lnTo>
                    <a:pt x="711" y="42"/>
                  </a:lnTo>
                  <a:lnTo>
                    <a:pt x="607" y="63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5" name="Google Shape;2955;p60"/>
            <p:cNvSpPr/>
            <p:nvPr/>
          </p:nvSpPr>
          <p:spPr>
            <a:xfrm>
              <a:off x="2438700" y="3020425"/>
              <a:ext cx="67500" cy="66975"/>
            </a:xfrm>
            <a:custGeom>
              <a:rect b="b" l="l" r="r" t="t"/>
              <a:pathLst>
                <a:path extrusionOk="0" h="2679" w="2700">
                  <a:moveTo>
                    <a:pt x="2470" y="1"/>
                  </a:moveTo>
                  <a:lnTo>
                    <a:pt x="2407" y="22"/>
                  </a:lnTo>
                  <a:lnTo>
                    <a:pt x="2386" y="105"/>
                  </a:lnTo>
                  <a:lnTo>
                    <a:pt x="2302" y="126"/>
                  </a:lnTo>
                  <a:lnTo>
                    <a:pt x="2198" y="210"/>
                  </a:lnTo>
                  <a:lnTo>
                    <a:pt x="2093" y="210"/>
                  </a:lnTo>
                  <a:lnTo>
                    <a:pt x="2072" y="294"/>
                  </a:lnTo>
                  <a:lnTo>
                    <a:pt x="1988" y="252"/>
                  </a:lnTo>
                  <a:lnTo>
                    <a:pt x="1884" y="294"/>
                  </a:lnTo>
                  <a:lnTo>
                    <a:pt x="1863" y="231"/>
                  </a:lnTo>
                  <a:lnTo>
                    <a:pt x="1779" y="189"/>
                  </a:lnTo>
                  <a:lnTo>
                    <a:pt x="1737" y="189"/>
                  </a:lnTo>
                  <a:lnTo>
                    <a:pt x="1696" y="294"/>
                  </a:lnTo>
                  <a:lnTo>
                    <a:pt x="1591" y="294"/>
                  </a:lnTo>
                  <a:lnTo>
                    <a:pt x="1528" y="419"/>
                  </a:lnTo>
                  <a:lnTo>
                    <a:pt x="1528" y="461"/>
                  </a:lnTo>
                  <a:lnTo>
                    <a:pt x="1465" y="503"/>
                  </a:lnTo>
                  <a:lnTo>
                    <a:pt x="1361" y="587"/>
                  </a:lnTo>
                  <a:lnTo>
                    <a:pt x="1235" y="649"/>
                  </a:lnTo>
                  <a:lnTo>
                    <a:pt x="1214" y="691"/>
                  </a:lnTo>
                  <a:lnTo>
                    <a:pt x="1131" y="670"/>
                  </a:lnTo>
                  <a:lnTo>
                    <a:pt x="1068" y="691"/>
                  </a:lnTo>
                  <a:lnTo>
                    <a:pt x="1005" y="649"/>
                  </a:lnTo>
                  <a:lnTo>
                    <a:pt x="859" y="628"/>
                  </a:lnTo>
                  <a:lnTo>
                    <a:pt x="691" y="733"/>
                  </a:lnTo>
                  <a:lnTo>
                    <a:pt x="503" y="754"/>
                  </a:lnTo>
                  <a:lnTo>
                    <a:pt x="503" y="859"/>
                  </a:lnTo>
                  <a:lnTo>
                    <a:pt x="503" y="942"/>
                  </a:lnTo>
                  <a:lnTo>
                    <a:pt x="482" y="1089"/>
                  </a:lnTo>
                  <a:lnTo>
                    <a:pt x="419" y="1172"/>
                  </a:lnTo>
                  <a:lnTo>
                    <a:pt x="294" y="1172"/>
                  </a:lnTo>
                  <a:lnTo>
                    <a:pt x="189" y="1193"/>
                  </a:lnTo>
                  <a:lnTo>
                    <a:pt x="189" y="1256"/>
                  </a:lnTo>
                  <a:lnTo>
                    <a:pt x="126" y="1256"/>
                  </a:lnTo>
                  <a:lnTo>
                    <a:pt x="22" y="1214"/>
                  </a:lnTo>
                  <a:lnTo>
                    <a:pt x="1" y="1256"/>
                  </a:lnTo>
                  <a:lnTo>
                    <a:pt x="210" y="1507"/>
                  </a:lnTo>
                  <a:lnTo>
                    <a:pt x="315" y="1591"/>
                  </a:lnTo>
                  <a:lnTo>
                    <a:pt x="315" y="1675"/>
                  </a:lnTo>
                  <a:lnTo>
                    <a:pt x="482" y="1821"/>
                  </a:lnTo>
                  <a:lnTo>
                    <a:pt x="628" y="2030"/>
                  </a:lnTo>
                  <a:lnTo>
                    <a:pt x="900" y="2323"/>
                  </a:lnTo>
                  <a:lnTo>
                    <a:pt x="963" y="2323"/>
                  </a:lnTo>
                  <a:lnTo>
                    <a:pt x="1026" y="2344"/>
                  </a:lnTo>
                  <a:lnTo>
                    <a:pt x="1068" y="2323"/>
                  </a:lnTo>
                  <a:lnTo>
                    <a:pt x="1068" y="2407"/>
                  </a:lnTo>
                  <a:lnTo>
                    <a:pt x="1131" y="2407"/>
                  </a:lnTo>
                  <a:lnTo>
                    <a:pt x="1319" y="2386"/>
                  </a:lnTo>
                  <a:lnTo>
                    <a:pt x="1633" y="2449"/>
                  </a:lnTo>
                  <a:lnTo>
                    <a:pt x="1737" y="2428"/>
                  </a:lnTo>
                  <a:lnTo>
                    <a:pt x="1884" y="2428"/>
                  </a:lnTo>
                  <a:lnTo>
                    <a:pt x="1947" y="2512"/>
                  </a:lnTo>
                  <a:lnTo>
                    <a:pt x="2009" y="2532"/>
                  </a:lnTo>
                  <a:lnTo>
                    <a:pt x="2009" y="2595"/>
                  </a:lnTo>
                  <a:lnTo>
                    <a:pt x="2156" y="2679"/>
                  </a:lnTo>
                  <a:lnTo>
                    <a:pt x="2198" y="2658"/>
                  </a:lnTo>
                  <a:lnTo>
                    <a:pt x="2260" y="2658"/>
                  </a:lnTo>
                  <a:lnTo>
                    <a:pt x="2302" y="2637"/>
                  </a:lnTo>
                  <a:lnTo>
                    <a:pt x="2281" y="2553"/>
                  </a:lnTo>
                  <a:lnTo>
                    <a:pt x="2219" y="2470"/>
                  </a:lnTo>
                  <a:lnTo>
                    <a:pt x="2198" y="2344"/>
                  </a:lnTo>
                  <a:lnTo>
                    <a:pt x="2281" y="2219"/>
                  </a:lnTo>
                  <a:lnTo>
                    <a:pt x="2302" y="2135"/>
                  </a:lnTo>
                  <a:lnTo>
                    <a:pt x="2302" y="2009"/>
                  </a:lnTo>
                  <a:lnTo>
                    <a:pt x="2281" y="2093"/>
                  </a:lnTo>
                  <a:lnTo>
                    <a:pt x="2260" y="2135"/>
                  </a:lnTo>
                  <a:lnTo>
                    <a:pt x="2198" y="2156"/>
                  </a:lnTo>
                  <a:lnTo>
                    <a:pt x="2198" y="2093"/>
                  </a:lnTo>
                  <a:lnTo>
                    <a:pt x="2219" y="2009"/>
                  </a:lnTo>
                  <a:lnTo>
                    <a:pt x="2281" y="1884"/>
                  </a:lnTo>
                  <a:lnTo>
                    <a:pt x="2260" y="1800"/>
                  </a:lnTo>
                  <a:lnTo>
                    <a:pt x="2260" y="1716"/>
                  </a:lnTo>
                  <a:lnTo>
                    <a:pt x="2344" y="1528"/>
                  </a:lnTo>
                  <a:lnTo>
                    <a:pt x="2386" y="1528"/>
                  </a:lnTo>
                  <a:lnTo>
                    <a:pt x="2365" y="1591"/>
                  </a:lnTo>
                  <a:lnTo>
                    <a:pt x="2365" y="1675"/>
                  </a:lnTo>
                  <a:lnTo>
                    <a:pt x="2365" y="1800"/>
                  </a:lnTo>
                  <a:lnTo>
                    <a:pt x="2386" y="1800"/>
                  </a:lnTo>
                  <a:lnTo>
                    <a:pt x="2428" y="1716"/>
                  </a:lnTo>
                  <a:lnTo>
                    <a:pt x="2470" y="1486"/>
                  </a:lnTo>
                  <a:lnTo>
                    <a:pt x="2470" y="1214"/>
                  </a:lnTo>
                  <a:lnTo>
                    <a:pt x="2491" y="1172"/>
                  </a:lnTo>
                  <a:lnTo>
                    <a:pt x="2428" y="1089"/>
                  </a:lnTo>
                  <a:lnTo>
                    <a:pt x="2407" y="1068"/>
                  </a:lnTo>
                  <a:lnTo>
                    <a:pt x="2407" y="1005"/>
                  </a:lnTo>
                  <a:lnTo>
                    <a:pt x="2470" y="963"/>
                  </a:lnTo>
                  <a:lnTo>
                    <a:pt x="2491" y="963"/>
                  </a:lnTo>
                  <a:lnTo>
                    <a:pt x="2512" y="984"/>
                  </a:lnTo>
                  <a:lnTo>
                    <a:pt x="2533" y="838"/>
                  </a:lnTo>
                  <a:lnTo>
                    <a:pt x="2637" y="691"/>
                  </a:lnTo>
                  <a:lnTo>
                    <a:pt x="2700" y="628"/>
                  </a:lnTo>
                  <a:lnTo>
                    <a:pt x="2700" y="566"/>
                  </a:lnTo>
                  <a:lnTo>
                    <a:pt x="2637" y="524"/>
                  </a:lnTo>
                  <a:lnTo>
                    <a:pt x="2637" y="461"/>
                  </a:lnTo>
                  <a:lnTo>
                    <a:pt x="2679" y="377"/>
                  </a:lnTo>
                  <a:lnTo>
                    <a:pt x="2637" y="273"/>
                  </a:lnTo>
                  <a:lnTo>
                    <a:pt x="2637" y="126"/>
                  </a:lnTo>
                  <a:lnTo>
                    <a:pt x="2679" y="63"/>
                  </a:lnTo>
                  <a:lnTo>
                    <a:pt x="2700" y="43"/>
                  </a:lnTo>
                  <a:lnTo>
                    <a:pt x="2533" y="43"/>
                  </a:lnTo>
                  <a:lnTo>
                    <a:pt x="25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6" name="Google Shape;2956;p60"/>
            <p:cNvSpPr/>
            <p:nvPr/>
          </p:nvSpPr>
          <p:spPr>
            <a:xfrm>
              <a:off x="2416725" y="3006825"/>
              <a:ext cx="91575" cy="46050"/>
            </a:xfrm>
            <a:custGeom>
              <a:rect b="b" l="l" r="r" t="t"/>
              <a:pathLst>
                <a:path extrusionOk="0" h="1842" w="3663">
                  <a:moveTo>
                    <a:pt x="1926" y="1"/>
                  </a:moveTo>
                  <a:lnTo>
                    <a:pt x="1905" y="43"/>
                  </a:lnTo>
                  <a:lnTo>
                    <a:pt x="1968" y="105"/>
                  </a:lnTo>
                  <a:lnTo>
                    <a:pt x="1863" y="126"/>
                  </a:lnTo>
                  <a:lnTo>
                    <a:pt x="1800" y="168"/>
                  </a:lnTo>
                  <a:lnTo>
                    <a:pt x="1696" y="147"/>
                  </a:lnTo>
                  <a:lnTo>
                    <a:pt x="1507" y="168"/>
                  </a:lnTo>
                  <a:lnTo>
                    <a:pt x="943" y="168"/>
                  </a:lnTo>
                  <a:lnTo>
                    <a:pt x="775" y="252"/>
                  </a:lnTo>
                  <a:lnTo>
                    <a:pt x="712" y="210"/>
                  </a:lnTo>
                  <a:lnTo>
                    <a:pt x="712" y="252"/>
                  </a:lnTo>
                  <a:lnTo>
                    <a:pt x="629" y="315"/>
                  </a:lnTo>
                  <a:lnTo>
                    <a:pt x="566" y="419"/>
                  </a:lnTo>
                  <a:lnTo>
                    <a:pt x="419" y="482"/>
                  </a:lnTo>
                  <a:lnTo>
                    <a:pt x="336" y="482"/>
                  </a:lnTo>
                  <a:lnTo>
                    <a:pt x="189" y="649"/>
                  </a:lnTo>
                  <a:lnTo>
                    <a:pt x="106" y="754"/>
                  </a:lnTo>
                  <a:lnTo>
                    <a:pt x="126" y="838"/>
                  </a:lnTo>
                  <a:lnTo>
                    <a:pt x="43" y="984"/>
                  </a:lnTo>
                  <a:lnTo>
                    <a:pt x="1" y="1047"/>
                  </a:lnTo>
                  <a:lnTo>
                    <a:pt x="43" y="1005"/>
                  </a:lnTo>
                  <a:lnTo>
                    <a:pt x="126" y="1047"/>
                  </a:lnTo>
                  <a:lnTo>
                    <a:pt x="147" y="1068"/>
                  </a:lnTo>
                  <a:lnTo>
                    <a:pt x="210" y="1089"/>
                  </a:lnTo>
                  <a:lnTo>
                    <a:pt x="252" y="1151"/>
                  </a:lnTo>
                  <a:lnTo>
                    <a:pt x="399" y="1110"/>
                  </a:lnTo>
                  <a:lnTo>
                    <a:pt x="503" y="1151"/>
                  </a:lnTo>
                  <a:lnTo>
                    <a:pt x="566" y="1256"/>
                  </a:lnTo>
                  <a:lnTo>
                    <a:pt x="608" y="1298"/>
                  </a:lnTo>
                  <a:lnTo>
                    <a:pt x="650" y="1361"/>
                  </a:lnTo>
                  <a:lnTo>
                    <a:pt x="671" y="1298"/>
                  </a:lnTo>
                  <a:lnTo>
                    <a:pt x="712" y="1256"/>
                  </a:lnTo>
                  <a:lnTo>
                    <a:pt x="817" y="1214"/>
                  </a:lnTo>
                  <a:lnTo>
                    <a:pt x="859" y="1256"/>
                  </a:lnTo>
                  <a:lnTo>
                    <a:pt x="943" y="1277"/>
                  </a:lnTo>
                  <a:lnTo>
                    <a:pt x="943" y="1382"/>
                  </a:lnTo>
                  <a:lnTo>
                    <a:pt x="922" y="1486"/>
                  </a:lnTo>
                  <a:lnTo>
                    <a:pt x="922" y="1507"/>
                  </a:lnTo>
                  <a:lnTo>
                    <a:pt x="880" y="1612"/>
                  </a:lnTo>
                  <a:lnTo>
                    <a:pt x="922" y="1675"/>
                  </a:lnTo>
                  <a:lnTo>
                    <a:pt x="963" y="1696"/>
                  </a:lnTo>
                  <a:lnTo>
                    <a:pt x="984" y="1716"/>
                  </a:lnTo>
                  <a:lnTo>
                    <a:pt x="1047" y="1716"/>
                  </a:lnTo>
                  <a:lnTo>
                    <a:pt x="1068" y="1696"/>
                  </a:lnTo>
                  <a:lnTo>
                    <a:pt x="1131" y="1716"/>
                  </a:lnTo>
                  <a:lnTo>
                    <a:pt x="1131" y="1800"/>
                  </a:lnTo>
                  <a:lnTo>
                    <a:pt x="1152" y="1842"/>
                  </a:lnTo>
                  <a:lnTo>
                    <a:pt x="1256" y="1821"/>
                  </a:lnTo>
                  <a:lnTo>
                    <a:pt x="1382" y="1821"/>
                  </a:lnTo>
                  <a:lnTo>
                    <a:pt x="1445" y="1737"/>
                  </a:lnTo>
                  <a:lnTo>
                    <a:pt x="1445" y="1591"/>
                  </a:lnTo>
                  <a:lnTo>
                    <a:pt x="1445" y="1507"/>
                  </a:lnTo>
                  <a:lnTo>
                    <a:pt x="1445" y="1403"/>
                  </a:lnTo>
                  <a:lnTo>
                    <a:pt x="1612" y="1382"/>
                  </a:lnTo>
                  <a:lnTo>
                    <a:pt x="1800" y="1277"/>
                  </a:lnTo>
                  <a:lnTo>
                    <a:pt x="1926" y="1298"/>
                  </a:lnTo>
                  <a:lnTo>
                    <a:pt x="2010" y="1361"/>
                  </a:lnTo>
                  <a:lnTo>
                    <a:pt x="2072" y="1361"/>
                  </a:lnTo>
                  <a:lnTo>
                    <a:pt x="2135" y="1382"/>
                  </a:lnTo>
                  <a:lnTo>
                    <a:pt x="2177" y="1298"/>
                  </a:lnTo>
                  <a:lnTo>
                    <a:pt x="2303" y="1277"/>
                  </a:lnTo>
                  <a:lnTo>
                    <a:pt x="2407" y="1151"/>
                  </a:lnTo>
                  <a:lnTo>
                    <a:pt x="2449" y="1110"/>
                  </a:lnTo>
                  <a:lnTo>
                    <a:pt x="2491" y="1068"/>
                  </a:lnTo>
                  <a:lnTo>
                    <a:pt x="2554" y="900"/>
                  </a:lnTo>
                  <a:lnTo>
                    <a:pt x="2658" y="900"/>
                  </a:lnTo>
                  <a:lnTo>
                    <a:pt x="2700" y="796"/>
                  </a:lnTo>
                  <a:lnTo>
                    <a:pt x="2742" y="796"/>
                  </a:lnTo>
                  <a:lnTo>
                    <a:pt x="2826" y="879"/>
                  </a:lnTo>
                  <a:lnTo>
                    <a:pt x="2847" y="900"/>
                  </a:lnTo>
                  <a:lnTo>
                    <a:pt x="2951" y="900"/>
                  </a:lnTo>
                  <a:lnTo>
                    <a:pt x="3035" y="942"/>
                  </a:lnTo>
                  <a:lnTo>
                    <a:pt x="3056" y="859"/>
                  </a:lnTo>
                  <a:lnTo>
                    <a:pt x="3139" y="859"/>
                  </a:lnTo>
                  <a:lnTo>
                    <a:pt x="3244" y="775"/>
                  </a:lnTo>
                  <a:lnTo>
                    <a:pt x="3328" y="754"/>
                  </a:lnTo>
                  <a:lnTo>
                    <a:pt x="3349" y="670"/>
                  </a:lnTo>
                  <a:lnTo>
                    <a:pt x="3391" y="649"/>
                  </a:lnTo>
                  <a:lnTo>
                    <a:pt x="3453" y="649"/>
                  </a:lnTo>
                  <a:lnTo>
                    <a:pt x="3474" y="670"/>
                  </a:lnTo>
                  <a:lnTo>
                    <a:pt x="3642" y="670"/>
                  </a:lnTo>
                  <a:lnTo>
                    <a:pt x="3663" y="628"/>
                  </a:lnTo>
                  <a:lnTo>
                    <a:pt x="3642" y="566"/>
                  </a:lnTo>
                  <a:lnTo>
                    <a:pt x="3495" y="461"/>
                  </a:lnTo>
                  <a:lnTo>
                    <a:pt x="3370" y="419"/>
                  </a:lnTo>
                  <a:lnTo>
                    <a:pt x="3370" y="419"/>
                  </a:lnTo>
                  <a:lnTo>
                    <a:pt x="3432" y="524"/>
                  </a:lnTo>
                  <a:lnTo>
                    <a:pt x="3286" y="524"/>
                  </a:lnTo>
                  <a:lnTo>
                    <a:pt x="3139" y="482"/>
                  </a:lnTo>
                  <a:lnTo>
                    <a:pt x="3077" y="461"/>
                  </a:lnTo>
                  <a:lnTo>
                    <a:pt x="2972" y="440"/>
                  </a:lnTo>
                  <a:lnTo>
                    <a:pt x="2867" y="440"/>
                  </a:lnTo>
                  <a:lnTo>
                    <a:pt x="2909" y="377"/>
                  </a:lnTo>
                  <a:lnTo>
                    <a:pt x="2972" y="377"/>
                  </a:lnTo>
                  <a:lnTo>
                    <a:pt x="2972" y="315"/>
                  </a:lnTo>
                  <a:lnTo>
                    <a:pt x="3035" y="315"/>
                  </a:lnTo>
                  <a:lnTo>
                    <a:pt x="3119" y="335"/>
                  </a:lnTo>
                  <a:lnTo>
                    <a:pt x="3265" y="377"/>
                  </a:lnTo>
                  <a:lnTo>
                    <a:pt x="3286" y="356"/>
                  </a:lnTo>
                  <a:lnTo>
                    <a:pt x="3181" y="273"/>
                  </a:lnTo>
                  <a:lnTo>
                    <a:pt x="3035" y="210"/>
                  </a:lnTo>
                  <a:lnTo>
                    <a:pt x="2951" y="168"/>
                  </a:lnTo>
                  <a:lnTo>
                    <a:pt x="2847" y="210"/>
                  </a:lnTo>
                  <a:lnTo>
                    <a:pt x="2805" y="168"/>
                  </a:lnTo>
                  <a:lnTo>
                    <a:pt x="2763" y="252"/>
                  </a:lnTo>
                  <a:lnTo>
                    <a:pt x="2700" y="210"/>
                  </a:lnTo>
                  <a:lnTo>
                    <a:pt x="2428" y="168"/>
                  </a:lnTo>
                  <a:lnTo>
                    <a:pt x="2198" y="147"/>
                  </a:lnTo>
                  <a:lnTo>
                    <a:pt x="2072" y="43"/>
                  </a:lnTo>
                  <a:lnTo>
                    <a:pt x="19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7" name="Google Shape;2957;p60"/>
            <p:cNvSpPr/>
            <p:nvPr/>
          </p:nvSpPr>
          <p:spPr>
            <a:xfrm>
              <a:off x="2404175" y="3031950"/>
              <a:ext cx="36125" cy="20925"/>
            </a:xfrm>
            <a:custGeom>
              <a:rect b="b" l="l" r="r" t="t"/>
              <a:pathLst>
                <a:path extrusionOk="0" h="837" w="1445">
                  <a:moveTo>
                    <a:pt x="545" y="0"/>
                  </a:moveTo>
                  <a:lnTo>
                    <a:pt x="503" y="42"/>
                  </a:lnTo>
                  <a:lnTo>
                    <a:pt x="398" y="105"/>
                  </a:lnTo>
                  <a:lnTo>
                    <a:pt x="398" y="167"/>
                  </a:lnTo>
                  <a:lnTo>
                    <a:pt x="294" y="188"/>
                  </a:lnTo>
                  <a:lnTo>
                    <a:pt x="168" y="251"/>
                  </a:lnTo>
                  <a:lnTo>
                    <a:pt x="64" y="356"/>
                  </a:lnTo>
                  <a:lnTo>
                    <a:pt x="64" y="398"/>
                  </a:lnTo>
                  <a:lnTo>
                    <a:pt x="1" y="481"/>
                  </a:lnTo>
                  <a:lnTo>
                    <a:pt x="168" y="481"/>
                  </a:lnTo>
                  <a:lnTo>
                    <a:pt x="273" y="586"/>
                  </a:lnTo>
                  <a:lnTo>
                    <a:pt x="398" y="607"/>
                  </a:lnTo>
                  <a:lnTo>
                    <a:pt x="440" y="607"/>
                  </a:lnTo>
                  <a:lnTo>
                    <a:pt x="649" y="691"/>
                  </a:lnTo>
                  <a:lnTo>
                    <a:pt x="838" y="795"/>
                  </a:lnTo>
                  <a:lnTo>
                    <a:pt x="859" y="732"/>
                  </a:lnTo>
                  <a:lnTo>
                    <a:pt x="796" y="691"/>
                  </a:lnTo>
                  <a:lnTo>
                    <a:pt x="817" y="670"/>
                  </a:lnTo>
                  <a:lnTo>
                    <a:pt x="921" y="670"/>
                  </a:lnTo>
                  <a:lnTo>
                    <a:pt x="1005" y="795"/>
                  </a:lnTo>
                  <a:lnTo>
                    <a:pt x="1068" y="837"/>
                  </a:lnTo>
                  <a:lnTo>
                    <a:pt x="1340" y="837"/>
                  </a:lnTo>
                  <a:lnTo>
                    <a:pt x="1424" y="732"/>
                  </a:lnTo>
                  <a:lnTo>
                    <a:pt x="1382" y="691"/>
                  </a:lnTo>
                  <a:lnTo>
                    <a:pt x="1424" y="670"/>
                  </a:lnTo>
                  <a:lnTo>
                    <a:pt x="1382" y="607"/>
                  </a:lnTo>
                  <a:lnTo>
                    <a:pt x="1424" y="502"/>
                  </a:lnTo>
                  <a:lnTo>
                    <a:pt x="1424" y="481"/>
                  </a:lnTo>
                  <a:lnTo>
                    <a:pt x="1445" y="377"/>
                  </a:lnTo>
                  <a:lnTo>
                    <a:pt x="1445" y="272"/>
                  </a:lnTo>
                  <a:lnTo>
                    <a:pt x="1361" y="251"/>
                  </a:lnTo>
                  <a:lnTo>
                    <a:pt x="1319" y="209"/>
                  </a:lnTo>
                  <a:lnTo>
                    <a:pt x="1214" y="251"/>
                  </a:lnTo>
                  <a:lnTo>
                    <a:pt x="1173" y="293"/>
                  </a:lnTo>
                  <a:lnTo>
                    <a:pt x="1152" y="356"/>
                  </a:lnTo>
                  <a:lnTo>
                    <a:pt x="1110" y="293"/>
                  </a:lnTo>
                  <a:lnTo>
                    <a:pt x="1068" y="251"/>
                  </a:lnTo>
                  <a:lnTo>
                    <a:pt x="1005" y="146"/>
                  </a:lnTo>
                  <a:lnTo>
                    <a:pt x="901" y="105"/>
                  </a:lnTo>
                  <a:lnTo>
                    <a:pt x="754" y="146"/>
                  </a:lnTo>
                  <a:lnTo>
                    <a:pt x="712" y="84"/>
                  </a:lnTo>
                  <a:lnTo>
                    <a:pt x="649" y="63"/>
                  </a:lnTo>
                  <a:lnTo>
                    <a:pt x="628" y="42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8" name="Google Shape;2958;p60"/>
            <p:cNvSpPr/>
            <p:nvPr/>
          </p:nvSpPr>
          <p:spPr>
            <a:xfrm>
              <a:off x="2420400" y="2972825"/>
              <a:ext cx="16750" cy="36650"/>
            </a:xfrm>
            <a:custGeom>
              <a:rect b="b" l="l" r="r" t="t"/>
              <a:pathLst>
                <a:path extrusionOk="0" h="1466" w="670">
                  <a:moveTo>
                    <a:pt x="398" y="1"/>
                  </a:moveTo>
                  <a:lnTo>
                    <a:pt x="377" y="43"/>
                  </a:lnTo>
                  <a:lnTo>
                    <a:pt x="356" y="147"/>
                  </a:lnTo>
                  <a:lnTo>
                    <a:pt x="272" y="231"/>
                  </a:lnTo>
                  <a:lnTo>
                    <a:pt x="272" y="252"/>
                  </a:lnTo>
                  <a:lnTo>
                    <a:pt x="210" y="273"/>
                  </a:lnTo>
                  <a:lnTo>
                    <a:pt x="189" y="315"/>
                  </a:lnTo>
                  <a:lnTo>
                    <a:pt x="168" y="273"/>
                  </a:lnTo>
                  <a:lnTo>
                    <a:pt x="168" y="231"/>
                  </a:lnTo>
                  <a:lnTo>
                    <a:pt x="84" y="231"/>
                  </a:lnTo>
                  <a:lnTo>
                    <a:pt x="42" y="273"/>
                  </a:lnTo>
                  <a:lnTo>
                    <a:pt x="0" y="356"/>
                  </a:lnTo>
                  <a:lnTo>
                    <a:pt x="0" y="1423"/>
                  </a:lnTo>
                  <a:lnTo>
                    <a:pt x="84" y="1423"/>
                  </a:lnTo>
                  <a:lnTo>
                    <a:pt x="105" y="1465"/>
                  </a:lnTo>
                  <a:lnTo>
                    <a:pt x="168" y="1465"/>
                  </a:lnTo>
                  <a:lnTo>
                    <a:pt x="210" y="1361"/>
                  </a:lnTo>
                  <a:lnTo>
                    <a:pt x="314" y="1256"/>
                  </a:lnTo>
                  <a:lnTo>
                    <a:pt x="398" y="1298"/>
                  </a:lnTo>
                  <a:lnTo>
                    <a:pt x="565" y="1068"/>
                  </a:lnTo>
                  <a:lnTo>
                    <a:pt x="607" y="900"/>
                  </a:lnTo>
                  <a:lnTo>
                    <a:pt x="607" y="733"/>
                  </a:lnTo>
                  <a:lnTo>
                    <a:pt x="565" y="670"/>
                  </a:lnTo>
                  <a:lnTo>
                    <a:pt x="586" y="482"/>
                  </a:lnTo>
                  <a:lnTo>
                    <a:pt x="628" y="377"/>
                  </a:lnTo>
                  <a:lnTo>
                    <a:pt x="670" y="105"/>
                  </a:lnTo>
                  <a:lnTo>
                    <a:pt x="670" y="43"/>
                  </a:lnTo>
                  <a:lnTo>
                    <a:pt x="670" y="1"/>
                  </a:lnTo>
                  <a:lnTo>
                    <a:pt x="586" y="1"/>
                  </a:lnTo>
                  <a:lnTo>
                    <a:pt x="524" y="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9" name="Google Shape;2959;p60"/>
            <p:cNvSpPr/>
            <p:nvPr/>
          </p:nvSpPr>
          <p:spPr>
            <a:xfrm>
              <a:off x="2374900" y="2981200"/>
              <a:ext cx="59650" cy="62800"/>
            </a:xfrm>
            <a:custGeom>
              <a:rect b="b" l="l" r="r" t="t"/>
              <a:pathLst>
                <a:path extrusionOk="0" h="2512" w="2386">
                  <a:moveTo>
                    <a:pt x="837" y="0"/>
                  </a:moveTo>
                  <a:lnTo>
                    <a:pt x="816" y="314"/>
                  </a:lnTo>
                  <a:lnTo>
                    <a:pt x="565" y="335"/>
                  </a:lnTo>
                  <a:lnTo>
                    <a:pt x="649" y="419"/>
                  </a:lnTo>
                  <a:lnTo>
                    <a:pt x="670" y="461"/>
                  </a:lnTo>
                  <a:lnTo>
                    <a:pt x="774" y="565"/>
                  </a:lnTo>
                  <a:lnTo>
                    <a:pt x="858" y="649"/>
                  </a:lnTo>
                  <a:lnTo>
                    <a:pt x="942" y="649"/>
                  </a:lnTo>
                  <a:lnTo>
                    <a:pt x="963" y="712"/>
                  </a:lnTo>
                  <a:lnTo>
                    <a:pt x="983" y="816"/>
                  </a:lnTo>
                  <a:lnTo>
                    <a:pt x="1025" y="837"/>
                  </a:lnTo>
                  <a:lnTo>
                    <a:pt x="1130" y="858"/>
                  </a:lnTo>
                  <a:lnTo>
                    <a:pt x="1193" y="879"/>
                  </a:lnTo>
                  <a:lnTo>
                    <a:pt x="1193" y="963"/>
                  </a:lnTo>
                  <a:lnTo>
                    <a:pt x="1130" y="1026"/>
                  </a:lnTo>
                  <a:lnTo>
                    <a:pt x="398" y="1026"/>
                  </a:lnTo>
                  <a:lnTo>
                    <a:pt x="42" y="1570"/>
                  </a:lnTo>
                  <a:lnTo>
                    <a:pt x="42" y="1674"/>
                  </a:lnTo>
                  <a:lnTo>
                    <a:pt x="84" y="1695"/>
                  </a:lnTo>
                  <a:lnTo>
                    <a:pt x="42" y="1758"/>
                  </a:lnTo>
                  <a:lnTo>
                    <a:pt x="84" y="1800"/>
                  </a:lnTo>
                  <a:lnTo>
                    <a:pt x="105" y="1821"/>
                  </a:lnTo>
                  <a:lnTo>
                    <a:pt x="105" y="1863"/>
                  </a:lnTo>
                  <a:lnTo>
                    <a:pt x="42" y="1904"/>
                  </a:lnTo>
                  <a:lnTo>
                    <a:pt x="21" y="1967"/>
                  </a:lnTo>
                  <a:lnTo>
                    <a:pt x="0" y="1988"/>
                  </a:lnTo>
                  <a:lnTo>
                    <a:pt x="105" y="2093"/>
                  </a:lnTo>
                  <a:lnTo>
                    <a:pt x="147" y="2218"/>
                  </a:lnTo>
                  <a:lnTo>
                    <a:pt x="251" y="2218"/>
                  </a:lnTo>
                  <a:lnTo>
                    <a:pt x="335" y="2323"/>
                  </a:lnTo>
                  <a:lnTo>
                    <a:pt x="628" y="2428"/>
                  </a:lnTo>
                  <a:lnTo>
                    <a:pt x="942" y="2428"/>
                  </a:lnTo>
                  <a:lnTo>
                    <a:pt x="1172" y="2511"/>
                  </a:lnTo>
                  <a:lnTo>
                    <a:pt x="1235" y="2428"/>
                  </a:lnTo>
                  <a:lnTo>
                    <a:pt x="1235" y="2386"/>
                  </a:lnTo>
                  <a:lnTo>
                    <a:pt x="1339" y="2281"/>
                  </a:lnTo>
                  <a:lnTo>
                    <a:pt x="1465" y="2218"/>
                  </a:lnTo>
                  <a:lnTo>
                    <a:pt x="1569" y="2197"/>
                  </a:lnTo>
                  <a:lnTo>
                    <a:pt x="1569" y="2135"/>
                  </a:lnTo>
                  <a:lnTo>
                    <a:pt x="1716" y="2009"/>
                  </a:lnTo>
                  <a:lnTo>
                    <a:pt x="1799" y="1863"/>
                  </a:lnTo>
                  <a:lnTo>
                    <a:pt x="1779" y="1779"/>
                  </a:lnTo>
                  <a:lnTo>
                    <a:pt x="1862" y="1674"/>
                  </a:lnTo>
                  <a:lnTo>
                    <a:pt x="2009" y="1507"/>
                  </a:lnTo>
                  <a:lnTo>
                    <a:pt x="2092" y="1507"/>
                  </a:lnTo>
                  <a:lnTo>
                    <a:pt x="2239" y="1444"/>
                  </a:lnTo>
                  <a:lnTo>
                    <a:pt x="2302" y="1340"/>
                  </a:lnTo>
                  <a:lnTo>
                    <a:pt x="2385" y="1277"/>
                  </a:lnTo>
                  <a:lnTo>
                    <a:pt x="2385" y="1235"/>
                  </a:lnTo>
                  <a:lnTo>
                    <a:pt x="2344" y="1172"/>
                  </a:lnTo>
                  <a:lnTo>
                    <a:pt x="2239" y="1172"/>
                  </a:lnTo>
                  <a:lnTo>
                    <a:pt x="2218" y="1256"/>
                  </a:lnTo>
                  <a:lnTo>
                    <a:pt x="2113" y="1172"/>
                  </a:lnTo>
                  <a:lnTo>
                    <a:pt x="2030" y="1172"/>
                  </a:lnTo>
                  <a:lnTo>
                    <a:pt x="1988" y="1130"/>
                  </a:lnTo>
                  <a:lnTo>
                    <a:pt x="1925" y="1130"/>
                  </a:lnTo>
                  <a:lnTo>
                    <a:pt x="1904" y="1088"/>
                  </a:lnTo>
                  <a:lnTo>
                    <a:pt x="1820" y="1088"/>
                  </a:lnTo>
                  <a:lnTo>
                    <a:pt x="1820" y="21"/>
                  </a:lnTo>
                  <a:lnTo>
                    <a:pt x="8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0" name="Google Shape;2960;p60"/>
            <p:cNvSpPr/>
            <p:nvPr/>
          </p:nvSpPr>
          <p:spPr>
            <a:xfrm>
              <a:off x="2050050" y="2725400"/>
              <a:ext cx="412225" cy="305525"/>
            </a:xfrm>
            <a:custGeom>
              <a:rect b="b" l="l" r="r" t="t"/>
              <a:pathLst>
                <a:path extrusionOk="0" h="12221" w="16489">
                  <a:moveTo>
                    <a:pt x="1381" y="1"/>
                  </a:moveTo>
                  <a:lnTo>
                    <a:pt x="1" y="22"/>
                  </a:lnTo>
                  <a:lnTo>
                    <a:pt x="21" y="168"/>
                  </a:lnTo>
                  <a:lnTo>
                    <a:pt x="105" y="482"/>
                  </a:lnTo>
                  <a:lnTo>
                    <a:pt x="168" y="587"/>
                  </a:lnTo>
                  <a:lnTo>
                    <a:pt x="231" y="691"/>
                  </a:lnTo>
                  <a:lnTo>
                    <a:pt x="168" y="712"/>
                  </a:lnTo>
                  <a:lnTo>
                    <a:pt x="168" y="796"/>
                  </a:lnTo>
                  <a:lnTo>
                    <a:pt x="189" y="901"/>
                  </a:lnTo>
                  <a:lnTo>
                    <a:pt x="356" y="1110"/>
                  </a:lnTo>
                  <a:lnTo>
                    <a:pt x="356" y="1152"/>
                  </a:lnTo>
                  <a:lnTo>
                    <a:pt x="314" y="1173"/>
                  </a:lnTo>
                  <a:lnTo>
                    <a:pt x="335" y="1256"/>
                  </a:lnTo>
                  <a:lnTo>
                    <a:pt x="461" y="1361"/>
                  </a:lnTo>
                  <a:lnTo>
                    <a:pt x="482" y="1486"/>
                  </a:lnTo>
                  <a:lnTo>
                    <a:pt x="440" y="1549"/>
                  </a:lnTo>
                  <a:lnTo>
                    <a:pt x="440" y="1654"/>
                  </a:lnTo>
                  <a:lnTo>
                    <a:pt x="524" y="1696"/>
                  </a:lnTo>
                  <a:lnTo>
                    <a:pt x="545" y="1779"/>
                  </a:lnTo>
                  <a:lnTo>
                    <a:pt x="545" y="1968"/>
                  </a:lnTo>
                  <a:lnTo>
                    <a:pt x="586" y="2114"/>
                  </a:lnTo>
                  <a:lnTo>
                    <a:pt x="691" y="2219"/>
                  </a:lnTo>
                  <a:lnTo>
                    <a:pt x="754" y="2219"/>
                  </a:lnTo>
                  <a:lnTo>
                    <a:pt x="942" y="2386"/>
                  </a:lnTo>
                  <a:lnTo>
                    <a:pt x="1005" y="2512"/>
                  </a:lnTo>
                  <a:lnTo>
                    <a:pt x="1047" y="2595"/>
                  </a:lnTo>
                  <a:lnTo>
                    <a:pt x="1172" y="2721"/>
                  </a:lnTo>
                  <a:lnTo>
                    <a:pt x="1214" y="2909"/>
                  </a:lnTo>
                  <a:lnTo>
                    <a:pt x="1277" y="2930"/>
                  </a:lnTo>
                  <a:lnTo>
                    <a:pt x="1361" y="3056"/>
                  </a:lnTo>
                  <a:lnTo>
                    <a:pt x="1298" y="3139"/>
                  </a:lnTo>
                  <a:lnTo>
                    <a:pt x="1277" y="3202"/>
                  </a:lnTo>
                  <a:lnTo>
                    <a:pt x="1319" y="3265"/>
                  </a:lnTo>
                  <a:lnTo>
                    <a:pt x="1298" y="3349"/>
                  </a:lnTo>
                  <a:lnTo>
                    <a:pt x="1214" y="3328"/>
                  </a:lnTo>
                  <a:lnTo>
                    <a:pt x="1172" y="3411"/>
                  </a:lnTo>
                  <a:lnTo>
                    <a:pt x="1193" y="3432"/>
                  </a:lnTo>
                  <a:lnTo>
                    <a:pt x="1277" y="3432"/>
                  </a:lnTo>
                  <a:lnTo>
                    <a:pt x="1277" y="3516"/>
                  </a:lnTo>
                  <a:lnTo>
                    <a:pt x="1214" y="3558"/>
                  </a:lnTo>
                  <a:lnTo>
                    <a:pt x="1151" y="3516"/>
                  </a:lnTo>
                  <a:lnTo>
                    <a:pt x="1005" y="3516"/>
                  </a:lnTo>
                  <a:lnTo>
                    <a:pt x="900" y="3453"/>
                  </a:lnTo>
                  <a:lnTo>
                    <a:pt x="775" y="3474"/>
                  </a:lnTo>
                  <a:lnTo>
                    <a:pt x="712" y="3516"/>
                  </a:lnTo>
                  <a:lnTo>
                    <a:pt x="858" y="3662"/>
                  </a:lnTo>
                  <a:lnTo>
                    <a:pt x="963" y="3725"/>
                  </a:lnTo>
                  <a:lnTo>
                    <a:pt x="963" y="3830"/>
                  </a:lnTo>
                  <a:lnTo>
                    <a:pt x="1005" y="3934"/>
                  </a:lnTo>
                  <a:lnTo>
                    <a:pt x="1109" y="3955"/>
                  </a:lnTo>
                  <a:lnTo>
                    <a:pt x="1235" y="4039"/>
                  </a:lnTo>
                  <a:lnTo>
                    <a:pt x="1235" y="4081"/>
                  </a:lnTo>
                  <a:lnTo>
                    <a:pt x="1319" y="4081"/>
                  </a:lnTo>
                  <a:lnTo>
                    <a:pt x="1402" y="4102"/>
                  </a:lnTo>
                  <a:lnTo>
                    <a:pt x="1381" y="4144"/>
                  </a:lnTo>
                  <a:lnTo>
                    <a:pt x="1423" y="4206"/>
                  </a:lnTo>
                  <a:lnTo>
                    <a:pt x="1507" y="4186"/>
                  </a:lnTo>
                  <a:lnTo>
                    <a:pt x="1591" y="4186"/>
                  </a:lnTo>
                  <a:lnTo>
                    <a:pt x="1674" y="4081"/>
                  </a:lnTo>
                  <a:lnTo>
                    <a:pt x="1716" y="4081"/>
                  </a:lnTo>
                  <a:lnTo>
                    <a:pt x="1695" y="4186"/>
                  </a:lnTo>
                  <a:lnTo>
                    <a:pt x="1716" y="4374"/>
                  </a:lnTo>
                  <a:lnTo>
                    <a:pt x="1905" y="4562"/>
                  </a:lnTo>
                  <a:lnTo>
                    <a:pt x="2009" y="4583"/>
                  </a:lnTo>
                  <a:lnTo>
                    <a:pt x="2051" y="4583"/>
                  </a:lnTo>
                  <a:lnTo>
                    <a:pt x="2114" y="4667"/>
                  </a:lnTo>
                  <a:lnTo>
                    <a:pt x="2197" y="4897"/>
                  </a:lnTo>
                  <a:lnTo>
                    <a:pt x="2197" y="5127"/>
                  </a:lnTo>
                  <a:lnTo>
                    <a:pt x="2156" y="5315"/>
                  </a:lnTo>
                  <a:lnTo>
                    <a:pt x="2051" y="5462"/>
                  </a:lnTo>
                  <a:lnTo>
                    <a:pt x="2093" y="5546"/>
                  </a:lnTo>
                  <a:lnTo>
                    <a:pt x="2197" y="5650"/>
                  </a:lnTo>
                  <a:lnTo>
                    <a:pt x="2239" y="5629"/>
                  </a:lnTo>
                  <a:lnTo>
                    <a:pt x="2260" y="5713"/>
                  </a:lnTo>
                  <a:lnTo>
                    <a:pt x="2407" y="5734"/>
                  </a:lnTo>
                  <a:lnTo>
                    <a:pt x="2449" y="5859"/>
                  </a:lnTo>
                  <a:lnTo>
                    <a:pt x="2679" y="6131"/>
                  </a:lnTo>
                  <a:lnTo>
                    <a:pt x="2762" y="6152"/>
                  </a:lnTo>
                  <a:lnTo>
                    <a:pt x="2804" y="6236"/>
                  </a:lnTo>
                  <a:lnTo>
                    <a:pt x="2888" y="6341"/>
                  </a:lnTo>
                  <a:lnTo>
                    <a:pt x="3034" y="6362"/>
                  </a:lnTo>
                  <a:lnTo>
                    <a:pt x="3076" y="6445"/>
                  </a:lnTo>
                  <a:lnTo>
                    <a:pt x="3076" y="6571"/>
                  </a:lnTo>
                  <a:lnTo>
                    <a:pt x="3160" y="6655"/>
                  </a:lnTo>
                  <a:lnTo>
                    <a:pt x="3160" y="6717"/>
                  </a:lnTo>
                  <a:lnTo>
                    <a:pt x="3202" y="6822"/>
                  </a:lnTo>
                  <a:lnTo>
                    <a:pt x="3286" y="6864"/>
                  </a:lnTo>
                  <a:lnTo>
                    <a:pt x="3474" y="6780"/>
                  </a:lnTo>
                  <a:lnTo>
                    <a:pt x="3578" y="6613"/>
                  </a:lnTo>
                  <a:lnTo>
                    <a:pt x="3578" y="6487"/>
                  </a:lnTo>
                  <a:lnTo>
                    <a:pt x="3495" y="6445"/>
                  </a:lnTo>
                  <a:lnTo>
                    <a:pt x="3474" y="6341"/>
                  </a:lnTo>
                  <a:lnTo>
                    <a:pt x="3411" y="6278"/>
                  </a:lnTo>
                  <a:lnTo>
                    <a:pt x="3390" y="6173"/>
                  </a:lnTo>
                  <a:lnTo>
                    <a:pt x="3286" y="6131"/>
                  </a:lnTo>
                  <a:lnTo>
                    <a:pt x="3265" y="6048"/>
                  </a:lnTo>
                  <a:lnTo>
                    <a:pt x="3202" y="5964"/>
                  </a:lnTo>
                  <a:lnTo>
                    <a:pt x="3139" y="5943"/>
                  </a:lnTo>
                  <a:lnTo>
                    <a:pt x="3097" y="5964"/>
                  </a:lnTo>
                  <a:lnTo>
                    <a:pt x="3097" y="6048"/>
                  </a:lnTo>
                  <a:lnTo>
                    <a:pt x="3055" y="6069"/>
                  </a:lnTo>
                  <a:lnTo>
                    <a:pt x="3055" y="5985"/>
                  </a:lnTo>
                  <a:lnTo>
                    <a:pt x="2972" y="5943"/>
                  </a:lnTo>
                  <a:lnTo>
                    <a:pt x="2867" y="5818"/>
                  </a:lnTo>
                  <a:lnTo>
                    <a:pt x="2846" y="5734"/>
                  </a:lnTo>
                  <a:lnTo>
                    <a:pt x="2888" y="5629"/>
                  </a:lnTo>
                  <a:lnTo>
                    <a:pt x="2888" y="5504"/>
                  </a:lnTo>
                  <a:lnTo>
                    <a:pt x="2804" y="5399"/>
                  </a:lnTo>
                  <a:lnTo>
                    <a:pt x="2846" y="5294"/>
                  </a:lnTo>
                  <a:lnTo>
                    <a:pt x="2846" y="5232"/>
                  </a:lnTo>
                  <a:lnTo>
                    <a:pt x="2783" y="5148"/>
                  </a:lnTo>
                  <a:lnTo>
                    <a:pt x="2783" y="5085"/>
                  </a:lnTo>
                  <a:lnTo>
                    <a:pt x="2721" y="5002"/>
                  </a:lnTo>
                  <a:lnTo>
                    <a:pt x="2721" y="4897"/>
                  </a:lnTo>
                  <a:lnTo>
                    <a:pt x="2679" y="4834"/>
                  </a:lnTo>
                  <a:lnTo>
                    <a:pt x="2679" y="4688"/>
                  </a:lnTo>
                  <a:lnTo>
                    <a:pt x="2721" y="4604"/>
                  </a:lnTo>
                  <a:lnTo>
                    <a:pt x="2658" y="4395"/>
                  </a:lnTo>
                  <a:lnTo>
                    <a:pt x="2616" y="4290"/>
                  </a:lnTo>
                  <a:lnTo>
                    <a:pt x="2553" y="4206"/>
                  </a:lnTo>
                  <a:lnTo>
                    <a:pt x="2532" y="4186"/>
                  </a:lnTo>
                  <a:lnTo>
                    <a:pt x="2532" y="4248"/>
                  </a:lnTo>
                  <a:lnTo>
                    <a:pt x="2532" y="4290"/>
                  </a:lnTo>
                  <a:lnTo>
                    <a:pt x="2469" y="4353"/>
                  </a:lnTo>
                  <a:lnTo>
                    <a:pt x="2365" y="4186"/>
                  </a:lnTo>
                  <a:lnTo>
                    <a:pt x="2365" y="4102"/>
                  </a:lnTo>
                  <a:lnTo>
                    <a:pt x="2407" y="4039"/>
                  </a:lnTo>
                  <a:lnTo>
                    <a:pt x="2365" y="3976"/>
                  </a:lnTo>
                  <a:lnTo>
                    <a:pt x="2323" y="3955"/>
                  </a:lnTo>
                  <a:lnTo>
                    <a:pt x="2281" y="3746"/>
                  </a:lnTo>
                  <a:lnTo>
                    <a:pt x="2197" y="3579"/>
                  </a:lnTo>
                  <a:lnTo>
                    <a:pt x="2135" y="3558"/>
                  </a:lnTo>
                  <a:lnTo>
                    <a:pt x="2030" y="3453"/>
                  </a:lnTo>
                  <a:lnTo>
                    <a:pt x="2030" y="3328"/>
                  </a:lnTo>
                  <a:lnTo>
                    <a:pt x="2051" y="3202"/>
                  </a:lnTo>
                  <a:lnTo>
                    <a:pt x="1946" y="3056"/>
                  </a:lnTo>
                  <a:lnTo>
                    <a:pt x="1884" y="3035"/>
                  </a:lnTo>
                  <a:lnTo>
                    <a:pt x="1821" y="2993"/>
                  </a:lnTo>
                  <a:lnTo>
                    <a:pt x="1821" y="2846"/>
                  </a:lnTo>
                  <a:lnTo>
                    <a:pt x="1737" y="2784"/>
                  </a:lnTo>
                  <a:lnTo>
                    <a:pt x="1633" y="2742"/>
                  </a:lnTo>
                  <a:lnTo>
                    <a:pt x="1612" y="2637"/>
                  </a:lnTo>
                  <a:lnTo>
                    <a:pt x="1633" y="2574"/>
                  </a:lnTo>
                  <a:lnTo>
                    <a:pt x="1612" y="2407"/>
                  </a:lnTo>
                  <a:lnTo>
                    <a:pt x="1465" y="2302"/>
                  </a:lnTo>
                  <a:lnTo>
                    <a:pt x="1402" y="2219"/>
                  </a:lnTo>
                  <a:lnTo>
                    <a:pt x="1319" y="2198"/>
                  </a:lnTo>
                  <a:lnTo>
                    <a:pt x="1319" y="2093"/>
                  </a:lnTo>
                  <a:lnTo>
                    <a:pt x="1235" y="1947"/>
                  </a:lnTo>
                  <a:lnTo>
                    <a:pt x="1193" y="1863"/>
                  </a:lnTo>
                  <a:lnTo>
                    <a:pt x="1235" y="1779"/>
                  </a:lnTo>
                  <a:lnTo>
                    <a:pt x="1214" y="1361"/>
                  </a:lnTo>
                  <a:lnTo>
                    <a:pt x="1193" y="1131"/>
                  </a:lnTo>
                  <a:lnTo>
                    <a:pt x="1235" y="1005"/>
                  </a:lnTo>
                  <a:lnTo>
                    <a:pt x="1298" y="796"/>
                  </a:lnTo>
                  <a:lnTo>
                    <a:pt x="1277" y="691"/>
                  </a:lnTo>
                  <a:lnTo>
                    <a:pt x="1235" y="545"/>
                  </a:lnTo>
                  <a:lnTo>
                    <a:pt x="1319" y="691"/>
                  </a:lnTo>
                  <a:lnTo>
                    <a:pt x="1486" y="754"/>
                  </a:lnTo>
                  <a:lnTo>
                    <a:pt x="1570" y="921"/>
                  </a:lnTo>
                  <a:lnTo>
                    <a:pt x="1633" y="963"/>
                  </a:lnTo>
                  <a:lnTo>
                    <a:pt x="1737" y="963"/>
                  </a:lnTo>
                  <a:lnTo>
                    <a:pt x="1800" y="921"/>
                  </a:lnTo>
                  <a:lnTo>
                    <a:pt x="1884" y="1026"/>
                  </a:lnTo>
                  <a:lnTo>
                    <a:pt x="1925" y="1068"/>
                  </a:lnTo>
                  <a:lnTo>
                    <a:pt x="2030" y="1068"/>
                  </a:lnTo>
                  <a:lnTo>
                    <a:pt x="2156" y="1152"/>
                  </a:lnTo>
                  <a:lnTo>
                    <a:pt x="2156" y="1214"/>
                  </a:lnTo>
                  <a:lnTo>
                    <a:pt x="2093" y="1319"/>
                  </a:lnTo>
                  <a:lnTo>
                    <a:pt x="2093" y="1382"/>
                  </a:lnTo>
                  <a:lnTo>
                    <a:pt x="2135" y="1549"/>
                  </a:lnTo>
                  <a:lnTo>
                    <a:pt x="2156" y="1737"/>
                  </a:lnTo>
                  <a:lnTo>
                    <a:pt x="2218" y="1842"/>
                  </a:lnTo>
                  <a:lnTo>
                    <a:pt x="2239" y="1968"/>
                  </a:lnTo>
                  <a:lnTo>
                    <a:pt x="2218" y="2051"/>
                  </a:lnTo>
                  <a:lnTo>
                    <a:pt x="2239" y="2156"/>
                  </a:lnTo>
                  <a:lnTo>
                    <a:pt x="2407" y="2323"/>
                  </a:lnTo>
                  <a:lnTo>
                    <a:pt x="2365" y="2386"/>
                  </a:lnTo>
                  <a:lnTo>
                    <a:pt x="2344" y="2470"/>
                  </a:lnTo>
                  <a:lnTo>
                    <a:pt x="2407" y="2533"/>
                  </a:lnTo>
                  <a:lnTo>
                    <a:pt x="2428" y="2533"/>
                  </a:lnTo>
                  <a:lnTo>
                    <a:pt x="2469" y="2595"/>
                  </a:lnTo>
                  <a:lnTo>
                    <a:pt x="2532" y="2784"/>
                  </a:lnTo>
                  <a:lnTo>
                    <a:pt x="2616" y="2805"/>
                  </a:lnTo>
                  <a:lnTo>
                    <a:pt x="2658" y="2909"/>
                  </a:lnTo>
                  <a:lnTo>
                    <a:pt x="2658" y="3035"/>
                  </a:lnTo>
                  <a:lnTo>
                    <a:pt x="2721" y="3097"/>
                  </a:lnTo>
                  <a:lnTo>
                    <a:pt x="2783" y="3118"/>
                  </a:lnTo>
                  <a:lnTo>
                    <a:pt x="2846" y="3244"/>
                  </a:lnTo>
                  <a:lnTo>
                    <a:pt x="2867" y="3349"/>
                  </a:lnTo>
                  <a:lnTo>
                    <a:pt x="2951" y="3411"/>
                  </a:lnTo>
                  <a:lnTo>
                    <a:pt x="2972" y="3453"/>
                  </a:lnTo>
                  <a:lnTo>
                    <a:pt x="3055" y="3453"/>
                  </a:lnTo>
                  <a:lnTo>
                    <a:pt x="3097" y="3516"/>
                  </a:lnTo>
                  <a:lnTo>
                    <a:pt x="3181" y="3453"/>
                  </a:lnTo>
                  <a:lnTo>
                    <a:pt x="3244" y="3516"/>
                  </a:lnTo>
                  <a:lnTo>
                    <a:pt x="3244" y="3642"/>
                  </a:lnTo>
                  <a:lnTo>
                    <a:pt x="3181" y="3725"/>
                  </a:lnTo>
                  <a:lnTo>
                    <a:pt x="3202" y="3872"/>
                  </a:lnTo>
                  <a:lnTo>
                    <a:pt x="3390" y="4060"/>
                  </a:lnTo>
                  <a:lnTo>
                    <a:pt x="3474" y="4039"/>
                  </a:lnTo>
                  <a:lnTo>
                    <a:pt x="3558" y="4060"/>
                  </a:lnTo>
                  <a:lnTo>
                    <a:pt x="3516" y="4165"/>
                  </a:lnTo>
                  <a:lnTo>
                    <a:pt x="3578" y="4269"/>
                  </a:lnTo>
                  <a:lnTo>
                    <a:pt x="3683" y="4290"/>
                  </a:lnTo>
                  <a:lnTo>
                    <a:pt x="3767" y="4290"/>
                  </a:lnTo>
                  <a:lnTo>
                    <a:pt x="3850" y="4395"/>
                  </a:lnTo>
                  <a:lnTo>
                    <a:pt x="3892" y="4499"/>
                  </a:lnTo>
                  <a:lnTo>
                    <a:pt x="3976" y="4520"/>
                  </a:lnTo>
                  <a:lnTo>
                    <a:pt x="3997" y="4499"/>
                  </a:lnTo>
                  <a:lnTo>
                    <a:pt x="4018" y="4520"/>
                  </a:lnTo>
                  <a:lnTo>
                    <a:pt x="4039" y="4604"/>
                  </a:lnTo>
                  <a:lnTo>
                    <a:pt x="3997" y="4667"/>
                  </a:lnTo>
                  <a:lnTo>
                    <a:pt x="3934" y="4604"/>
                  </a:lnTo>
                  <a:lnTo>
                    <a:pt x="3850" y="4625"/>
                  </a:lnTo>
                  <a:lnTo>
                    <a:pt x="3767" y="4730"/>
                  </a:lnTo>
                  <a:lnTo>
                    <a:pt x="3704" y="4897"/>
                  </a:lnTo>
                  <a:lnTo>
                    <a:pt x="3725" y="5002"/>
                  </a:lnTo>
                  <a:lnTo>
                    <a:pt x="3809" y="5085"/>
                  </a:lnTo>
                  <a:lnTo>
                    <a:pt x="3913" y="5085"/>
                  </a:lnTo>
                  <a:lnTo>
                    <a:pt x="3997" y="5148"/>
                  </a:lnTo>
                  <a:lnTo>
                    <a:pt x="4206" y="5315"/>
                  </a:lnTo>
                  <a:lnTo>
                    <a:pt x="4353" y="5357"/>
                  </a:lnTo>
                  <a:lnTo>
                    <a:pt x="4415" y="5357"/>
                  </a:lnTo>
                  <a:lnTo>
                    <a:pt x="4436" y="5420"/>
                  </a:lnTo>
                  <a:lnTo>
                    <a:pt x="4499" y="5525"/>
                  </a:lnTo>
                  <a:lnTo>
                    <a:pt x="4541" y="5608"/>
                  </a:lnTo>
                  <a:lnTo>
                    <a:pt x="4499" y="5713"/>
                  </a:lnTo>
                  <a:lnTo>
                    <a:pt x="4415" y="5734"/>
                  </a:lnTo>
                  <a:lnTo>
                    <a:pt x="4436" y="5776"/>
                  </a:lnTo>
                  <a:lnTo>
                    <a:pt x="4520" y="5838"/>
                  </a:lnTo>
                  <a:lnTo>
                    <a:pt x="4708" y="5880"/>
                  </a:lnTo>
                  <a:lnTo>
                    <a:pt x="4708" y="5964"/>
                  </a:lnTo>
                  <a:lnTo>
                    <a:pt x="4750" y="5985"/>
                  </a:lnTo>
                  <a:lnTo>
                    <a:pt x="4897" y="6131"/>
                  </a:lnTo>
                  <a:lnTo>
                    <a:pt x="5085" y="6362"/>
                  </a:lnTo>
                  <a:lnTo>
                    <a:pt x="5231" y="6592"/>
                  </a:lnTo>
                  <a:lnTo>
                    <a:pt x="5399" y="6801"/>
                  </a:lnTo>
                  <a:lnTo>
                    <a:pt x="5399" y="6906"/>
                  </a:lnTo>
                  <a:lnTo>
                    <a:pt x="5608" y="7178"/>
                  </a:lnTo>
                  <a:lnTo>
                    <a:pt x="5650" y="7282"/>
                  </a:lnTo>
                  <a:lnTo>
                    <a:pt x="5587" y="7408"/>
                  </a:lnTo>
                  <a:lnTo>
                    <a:pt x="5650" y="7491"/>
                  </a:lnTo>
                  <a:lnTo>
                    <a:pt x="5692" y="7638"/>
                  </a:lnTo>
                  <a:lnTo>
                    <a:pt x="5817" y="7952"/>
                  </a:lnTo>
                  <a:lnTo>
                    <a:pt x="5817" y="8077"/>
                  </a:lnTo>
                  <a:lnTo>
                    <a:pt x="5775" y="8182"/>
                  </a:lnTo>
                  <a:lnTo>
                    <a:pt x="5650" y="8287"/>
                  </a:lnTo>
                  <a:lnTo>
                    <a:pt x="5608" y="8370"/>
                  </a:lnTo>
                  <a:lnTo>
                    <a:pt x="5671" y="8370"/>
                  </a:lnTo>
                  <a:lnTo>
                    <a:pt x="5754" y="8454"/>
                  </a:lnTo>
                  <a:lnTo>
                    <a:pt x="5692" y="8496"/>
                  </a:lnTo>
                  <a:lnTo>
                    <a:pt x="5566" y="8496"/>
                  </a:lnTo>
                  <a:lnTo>
                    <a:pt x="5482" y="8538"/>
                  </a:lnTo>
                  <a:lnTo>
                    <a:pt x="5482" y="8579"/>
                  </a:lnTo>
                  <a:lnTo>
                    <a:pt x="5566" y="8789"/>
                  </a:lnTo>
                  <a:lnTo>
                    <a:pt x="5650" y="8872"/>
                  </a:lnTo>
                  <a:lnTo>
                    <a:pt x="5650" y="8956"/>
                  </a:lnTo>
                  <a:lnTo>
                    <a:pt x="5754" y="9103"/>
                  </a:lnTo>
                  <a:lnTo>
                    <a:pt x="5796" y="9228"/>
                  </a:lnTo>
                  <a:lnTo>
                    <a:pt x="5859" y="9291"/>
                  </a:lnTo>
                  <a:lnTo>
                    <a:pt x="5922" y="9291"/>
                  </a:lnTo>
                  <a:lnTo>
                    <a:pt x="5943" y="9333"/>
                  </a:lnTo>
                  <a:lnTo>
                    <a:pt x="6131" y="9395"/>
                  </a:lnTo>
                  <a:lnTo>
                    <a:pt x="6278" y="9375"/>
                  </a:lnTo>
                  <a:lnTo>
                    <a:pt x="6340" y="9375"/>
                  </a:lnTo>
                  <a:lnTo>
                    <a:pt x="6299" y="9437"/>
                  </a:lnTo>
                  <a:lnTo>
                    <a:pt x="6299" y="9500"/>
                  </a:lnTo>
                  <a:lnTo>
                    <a:pt x="6424" y="9542"/>
                  </a:lnTo>
                  <a:lnTo>
                    <a:pt x="6591" y="9688"/>
                  </a:lnTo>
                  <a:lnTo>
                    <a:pt x="6696" y="9835"/>
                  </a:lnTo>
                  <a:lnTo>
                    <a:pt x="6759" y="9960"/>
                  </a:lnTo>
                  <a:lnTo>
                    <a:pt x="6863" y="10023"/>
                  </a:lnTo>
                  <a:lnTo>
                    <a:pt x="6926" y="10002"/>
                  </a:lnTo>
                  <a:lnTo>
                    <a:pt x="7031" y="10044"/>
                  </a:lnTo>
                  <a:lnTo>
                    <a:pt x="7115" y="10044"/>
                  </a:lnTo>
                  <a:lnTo>
                    <a:pt x="7345" y="10149"/>
                  </a:lnTo>
                  <a:lnTo>
                    <a:pt x="7428" y="10149"/>
                  </a:lnTo>
                  <a:lnTo>
                    <a:pt x="7449" y="10107"/>
                  </a:lnTo>
                  <a:lnTo>
                    <a:pt x="7512" y="10107"/>
                  </a:lnTo>
                  <a:lnTo>
                    <a:pt x="7575" y="10170"/>
                  </a:lnTo>
                  <a:lnTo>
                    <a:pt x="7847" y="10442"/>
                  </a:lnTo>
                  <a:lnTo>
                    <a:pt x="7910" y="10442"/>
                  </a:lnTo>
                  <a:lnTo>
                    <a:pt x="8098" y="10630"/>
                  </a:lnTo>
                  <a:lnTo>
                    <a:pt x="8328" y="10735"/>
                  </a:lnTo>
                  <a:lnTo>
                    <a:pt x="8621" y="10756"/>
                  </a:lnTo>
                  <a:lnTo>
                    <a:pt x="8747" y="10839"/>
                  </a:lnTo>
                  <a:lnTo>
                    <a:pt x="8830" y="10965"/>
                  </a:lnTo>
                  <a:lnTo>
                    <a:pt x="8998" y="10965"/>
                  </a:lnTo>
                  <a:lnTo>
                    <a:pt x="9144" y="11048"/>
                  </a:lnTo>
                  <a:lnTo>
                    <a:pt x="9228" y="10986"/>
                  </a:lnTo>
                  <a:lnTo>
                    <a:pt x="9249" y="11007"/>
                  </a:lnTo>
                  <a:lnTo>
                    <a:pt x="9332" y="11153"/>
                  </a:lnTo>
                  <a:lnTo>
                    <a:pt x="9479" y="11216"/>
                  </a:lnTo>
                  <a:lnTo>
                    <a:pt x="9625" y="11216"/>
                  </a:lnTo>
                  <a:lnTo>
                    <a:pt x="9730" y="11279"/>
                  </a:lnTo>
                  <a:lnTo>
                    <a:pt x="9960" y="11362"/>
                  </a:lnTo>
                  <a:lnTo>
                    <a:pt x="10148" y="11362"/>
                  </a:lnTo>
                  <a:lnTo>
                    <a:pt x="10295" y="11467"/>
                  </a:lnTo>
                  <a:lnTo>
                    <a:pt x="10588" y="11572"/>
                  </a:lnTo>
                  <a:lnTo>
                    <a:pt x="10692" y="11530"/>
                  </a:lnTo>
                  <a:lnTo>
                    <a:pt x="11006" y="11404"/>
                  </a:lnTo>
                  <a:lnTo>
                    <a:pt x="11111" y="11404"/>
                  </a:lnTo>
                  <a:lnTo>
                    <a:pt x="11299" y="11300"/>
                  </a:lnTo>
                  <a:lnTo>
                    <a:pt x="11404" y="11279"/>
                  </a:lnTo>
                  <a:lnTo>
                    <a:pt x="11613" y="11279"/>
                  </a:lnTo>
                  <a:lnTo>
                    <a:pt x="11613" y="11258"/>
                  </a:lnTo>
                  <a:lnTo>
                    <a:pt x="11467" y="11216"/>
                  </a:lnTo>
                  <a:lnTo>
                    <a:pt x="11404" y="11216"/>
                  </a:lnTo>
                  <a:lnTo>
                    <a:pt x="11404" y="11174"/>
                  </a:lnTo>
                  <a:lnTo>
                    <a:pt x="11529" y="11090"/>
                  </a:lnTo>
                  <a:lnTo>
                    <a:pt x="11550" y="11111"/>
                  </a:lnTo>
                  <a:lnTo>
                    <a:pt x="11550" y="11195"/>
                  </a:lnTo>
                  <a:lnTo>
                    <a:pt x="11634" y="11153"/>
                  </a:lnTo>
                  <a:lnTo>
                    <a:pt x="11718" y="11153"/>
                  </a:lnTo>
                  <a:lnTo>
                    <a:pt x="11718" y="11195"/>
                  </a:lnTo>
                  <a:lnTo>
                    <a:pt x="11655" y="11195"/>
                  </a:lnTo>
                  <a:lnTo>
                    <a:pt x="11634" y="11216"/>
                  </a:lnTo>
                  <a:lnTo>
                    <a:pt x="11655" y="11258"/>
                  </a:lnTo>
                  <a:lnTo>
                    <a:pt x="11760" y="11258"/>
                  </a:lnTo>
                  <a:lnTo>
                    <a:pt x="11864" y="11279"/>
                  </a:lnTo>
                  <a:lnTo>
                    <a:pt x="12032" y="11404"/>
                  </a:lnTo>
                  <a:lnTo>
                    <a:pt x="12094" y="11467"/>
                  </a:lnTo>
                  <a:lnTo>
                    <a:pt x="12094" y="11425"/>
                  </a:lnTo>
                  <a:lnTo>
                    <a:pt x="11969" y="11300"/>
                  </a:lnTo>
                  <a:lnTo>
                    <a:pt x="11780" y="11216"/>
                  </a:lnTo>
                  <a:lnTo>
                    <a:pt x="11780" y="11174"/>
                  </a:lnTo>
                  <a:lnTo>
                    <a:pt x="11822" y="11174"/>
                  </a:lnTo>
                  <a:lnTo>
                    <a:pt x="11843" y="11195"/>
                  </a:lnTo>
                  <a:lnTo>
                    <a:pt x="11948" y="11216"/>
                  </a:lnTo>
                  <a:lnTo>
                    <a:pt x="12053" y="11300"/>
                  </a:lnTo>
                  <a:lnTo>
                    <a:pt x="12157" y="11425"/>
                  </a:lnTo>
                  <a:lnTo>
                    <a:pt x="12157" y="11488"/>
                  </a:lnTo>
                  <a:lnTo>
                    <a:pt x="12199" y="11530"/>
                  </a:lnTo>
                  <a:lnTo>
                    <a:pt x="12597" y="11885"/>
                  </a:lnTo>
                  <a:lnTo>
                    <a:pt x="12722" y="11906"/>
                  </a:lnTo>
                  <a:lnTo>
                    <a:pt x="12764" y="11990"/>
                  </a:lnTo>
                  <a:lnTo>
                    <a:pt x="12910" y="12116"/>
                  </a:lnTo>
                  <a:lnTo>
                    <a:pt x="12994" y="12220"/>
                  </a:lnTo>
                  <a:lnTo>
                    <a:pt x="13015" y="12199"/>
                  </a:lnTo>
                  <a:lnTo>
                    <a:pt x="13036" y="12136"/>
                  </a:lnTo>
                  <a:lnTo>
                    <a:pt x="13099" y="12095"/>
                  </a:lnTo>
                  <a:lnTo>
                    <a:pt x="13099" y="12053"/>
                  </a:lnTo>
                  <a:lnTo>
                    <a:pt x="13078" y="12032"/>
                  </a:lnTo>
                  <a:lnTo>
                    <a:pt x="13036" y="11990"/>
                  </a:lnTo>
                  <a:lnTo>
                    <a:pt x="13078" y="11927"/>
                  </a:lnTo>
                  <a:lnTo>
                    <a:pt x="13036" y="11906"/>
                  </a:lnTo>
                  <a:lnTo>
                    <a:pt x="13036" y="11802"/>
                  </a:lnTo>
                  <a:lnTo>
                    <a:pt x="13392" y="11258"/>
                  </a:lnTo>
                  <a:lnTo>
                    <a:pt x="14124" y="11258"/>
                  </a:lnTo>
                  <a:lnTo>
                    <a:pt x="14187" y="11195"/>
                  </a:lnTo>
                  <a:lnTo>
                    <a:pt x="14187" y="11111"/>
                  </a:lnTo>
                  <a:lnTo>
                    <a:pt x="14124" y="11090"/>
                  </a:lnTo>
                  <a:lnTo>
                    <a:pt x="14019" y="11069"/>
                  </a:lnTo>
                  <a:lnTo>
                    <a:pt x="13977" y="11048"/>
                  </a:lnTo>
                  <a:lnTo>
                    <a:pt x="13957" y="10944"/>
                  </a:lnTo>
                  <a:lnTo>
                    <a:pt x="13936" y="10881"/>
                  </a:lnTo>
                  <a:lnTo>
                    <a:pt x="13852" y="10881"/>
                  </a:lnTo>
                  <a:lnTo>
                    <a:pt x="13768" y="10797"/>
                  </a:lnTo>
                  <a:lnTo>
                    <a:pt x="13664" y="10693"/>
                  </a:lnTo>
                  <a:lnTo>
                    <a:pt x="13643" y="10651"/>
                  </a:lnTo>
                  <a:lnTo>
                    <a:pt x="13559" y="10567"/>
                  </a:lnTo>
                  <a:lnTo>
                    <a:pt x="13810" y="10546"/>
                  </a:lnTo>
                  <a:lnTo>
                    <a:pt x="13831" y="10232"/>
                  </a:lnTo>
                  <a:lnTo>
                    <a:pt x="14814" y="10253"/>
                  </a:lnTo>
                  <a:lnTo>
                    <a:pt x="14856" y="10170"/>
                  </a:lnTo>
                  <a:lnTo>
                    <a:pt x="14898" y="10128"/>
                  </a:lnTo>
                  <a:lnTo>
                    <a:pt x="14982" y="10128"/>
                  </a:lnTo>
                  <a:lnTo>
                    <a:pt x="14982" y="10170"/>
                  </a:lnTo>
                  <a:lnTo>
                    <a:pt x="15003" y="10212"/>
                  </a:lnTo>
                  <a:lnTo>
                    <a:pt x="15024" y="10170"/>
                  </a:lnTo>
                  <a:lnTo>
                    <a:pt x="15086" y="10149"/>
                  </a:lnTo>
                  <a:lnTo>
                    <a:pt x="15086" y="10128"/>
                  </a:lnTo>
                  <a:lnTo>
                    <a:pt x="15170" y="10044"/>
                  </a:lnTo>
                  <a:lnTo>
                    <a:pt x="15191" y="9940"/>
                  </a:lnTo>
                  <a:lnTo>
                    <a:pt x="15212" y="9898"/>
                  </a:lnTo>
                  <a:lnTo>
                    <a:pt x="15317" y="9898"/>
                  </a:lnTo>
                  <a:lnTo>
                    <a:pt x="15421" y="9793"/>
                  </a:lnTo>
                  <a:lnTo>
                    <a:pt x="15526" y="9647"/>
                  </a:lnTo>
                  <a:lnTo>
                    <a:pt x="15610" y="9626"/>
                  </a:lnTo>
                  <a:lnTo>
                    <a:pt x="15610" y="9626"/>
                  </a:lnTo>
                  <a:lnTo>
                    <a:pt x="15589" y="9730"/>
                  </a:lnTo>
                  <a:lnTo>
                    <a:pt x="15526" y="9793"/>
                  </a:lnTo>
                  <a:lnTo>
                    <a:pt x="15547" y="9835"/>
                  </a:lnTo>
                  <a:lnTo>
                    <a:pt x="15651" y="9919"/>
                  </a:lnTo>
                  <a:lnTo>
                    <a:pt x="15714" y="10023"/>
                  </a:lnTo>
                  <a:lnTo>
                    <a:pt x="15735" y="10002"/>
                  </a:lnTo>
                  <a:lnTo>
                    <a:pt x="15840" y="9814"/>
                  </a:lnTo>
                  <a:lnTo>
                    <a:pt x="15944" y="9437"/>
                  </a:lnTo>
                  <a:lnTo>
                    <a:pt x="16007" y="9333"/>
                  </a:lnTo>
                  <a:lnTo>
                    <a:pt x="15944" y="9375"/>
                  </a:lnTo>
                  <a:lnTo>
                    <a:pt x="15902" y="9416"/>
                  </a:lnTo>
                  <a:lnTo>
                    <a:pt x="15840" y="9395"/>
                  </a:lnTo>
                  <a:lnTo>
                    <a:pt x="15840" y="9333"/>
                  </a:lnTo>
                  <a:lnTo>
                    <a:pt x="15965" y="9207"/>
                  </a:lnTo>
                  <a:lnTo>
                    <a:pt x="16007" y="9123"/>
                  </a:lnTo>
                  <a:lnTo>
                    <a:pt x="15902" y="9123"/>
                  </a:lnTo>
                  <a:lnTo>
                    <a:pt x="15819" y="9061"/>
                  </a:lnTo>
                  <a:lnTo>
                    <a:pt x="15840" y="9019"/>
                  </a:lnTo>
                  <a:lnTo>
                    <a:pt x="15965" y="8956"/>
                  </a:lnTo>
                  <a:lnTo>
                    <a:pt x="15965" y="8789"/>
                  </a:lnTo>
                  <a:lnTo>
                    <a:pt x="16028" y="8705"/>
                  </a:lnTo>
                  <a:lnTo>
                    <a:pt x="16279" y="8475"/>
                  </a:lnTo>
                  <a:lnTo>
                    <a:pt x="16426" y="8266"/>
                  </a:lnTo>
                  <a:lnTo>
                    <a:pt x="16488" y="8119"/>
                  </a:lnTo>
                  <a:lnTo>
                    <a:pt x="16488" y="8015"/>
                  </a:lnTo>
                  <a:lnTo>
                    <a:pt x="16321" y="7763"/>
                  </a:lnTo>
                  <a:lnTo>
                    <a:pt x="16216" y="7805"/>
                  </a:lnTo>
                  <a:lnTo>
                    <a:pt x="16237" y="7847"/>
                  </a:lnTo>
                  <a:lnTo>
                    <a:pt x="16174" y="7868"/>
                  </a:lnTo>
                  <a:lnTo>
                    <a:pt x="15923" y="7826"/>
                  </a:lnTo>
                  <a:lnTo>
                    <a:pt x="15693" y="7826"/>
                  </a:lnTo>
                  <a:lnTo>
                    <a:pt x="15693" y="7868"/>
                  </a:lnTo>
                  <a:lnTo>
                    <a:pt x="15547" y="7952"/>
                  </a:lnTo>
                  <a:lnTo>
                    <a:pt x="15505" y="7910"/>
                  </a:lnTo>
                  <a:lnTo>
                    <a:pt x="15379" y="7931"/>
                  </a:lnTo>
                  <a:lnTo>
                    <a:pt x="15275" y="8035"/>
                  </a:lnTo>
                  <a:lnTo>
                    <a:pt x="14793" y="8035"/>
                  </a:lnTo>
                  <a:lnTo>
                    <a:pt x="14396" y="8119"/>
                  </a:lnTo>
                  <a:lnTo>
                    <a:pt x="14396" y="8182"/>
                  </a:lnTo>
                  <a:lnTo>
                    <a:pt x="14501" y="8224"/>
                  </a:lnTo>
                  <a:lnTo>
                    <a:pt x="14291" y="8454"/>
                  </a:lnTo>
                  <a:lnTo>
                    <a:pt x="14270" y="8810"/>
                  </a:lnTo>
                  <a:lnTo>
                    <a:pt x="14291" y="8851"/>
                  </a:lnTo>
                  <a:lnTo>
                    <a:pt x="14082" y="9082"/>
                  </a:lnTo>
                  <a:lnTo>
                    <a:pt x="14082" y="9270"/>
                  </a:lnTo>
                  <a:lnTo>
                    <a:pt x="13957" y="9395"/>
                  </a:lnTo>
                  <a:lnTo>
                    <a:pt x="13873" y="9416"/>
                  </a:lnTo>
                  <a:lnTo>
                    <a:pt x="13622" y="9542"/>
                  </a:lnTo>
                  <a:lnTo>
                    <a:pt x="13643" y="9584"/>
                  </a:lnTo>
                  <a:lnTo>
                    <a:pt x="13747" y="9500"/>
                  </a:lnTo>
                  <a:lnTo>
                    <a:pt x="13726" y="9605"/>
                  </a:lnTo>
                  <a:lnTo>
                    <a:pt x="13726" y="9793"/>
                  </a:lnTo>
                  <a:lnTo>
                    <a:pt x="13622" y="9919"/>
                  </a:lnTo>
                  <a:lnTo>
                    <a:pt x="13538" y="9919"/>
                  </a:lnTo>
                  <a:lnTo>
                    <a:pt x="13517" y="9960"/>
                  </a:lnTo>
                  <a:lnTo>
                    <a:pt x="13454" y="9919"/>
                  </a:lnTo>
                  <a:lnTo>
                    <a:pt x="13329" y="9835"/>
                  </a:lnTo>
                  <a:lnTo>
                    <a:pt x="13350" y="9793"/>
                  </a:lnTo>
                  <a:lnTo>
                    <a:pt x="13454" y="9730"/>
                  </a:lnTo>
                  <a:lnTo>
                    <a:pt x="13308" y="9688"/>
                  </a:lnTo>
                  <a:lnTo>
                    <a:pt x="13245" y="9730"/>
                  </a:lnTo>
                  <a:lnTo>
                    <a:pt x="13120" y="9709"/>
                  </a:lnTo>
                  <a:lnTo>
                    <a:pt x="12973" y="9709"/>
                  </a:lnTo>
                  <a:lnTo>
                    <a:pt x="12869" y="9793"/>
                  </a:lnTo>
                  <a:lnTo>
                    <a:pt x="12722" y="9814"/>
                  </a:lnTo>
                  <a:lnTo>
                    <a:pt x="12513" y="9814"/>
                  </a:lnTo>
                  <a:lnTo>
                    <a:pt x="12492" y="9856"/>
                  </a:lnTo>
                  <a:lnTo>
                    <a:pt x="12262" y="10002"/>
                  </a:lnTo>
                  <a:lnTo>
                    <a:pt x="12178" y="10002"/>
                  </a:lnTo>
                  <a:lnTo>
                    <a:pt x="12157" y="9940"/>
                  </a:lnTo>
                  <a:lnTo>
                    <a:pt x="11948" y="10002"/>
                  </a:lnTo>
                  <a:lnTo>
                    <a:pt x="11822" y="10044"/>
                  </a:lnTo>
                  <a:lnTo>
                    <a:pt x="11760" y="9919"/>
                  </a:lnTo>
                  <a:lnTo>
                    <a:pt x="11634" y="9730"/>
                  </a:lnTo>
                  <a:lnTo>
                    <a:pt x="11467" y="9647"/>
                  </a:lnTo>
                  <a:lnTo>
                    <a:pt x="11425" y="9605"/>
                  </a:lnTo>
                  <a:lnTo>
                    <a:pt x="11257" y="9605"/>
                  </a:lnTo>
                  <a:lnTo>
                    <a:pt x="11216" y="9626"/>
                  </a:lnTo>
                  <a:lnTo>
                    <a:pt x="11132" y="9521"/>
                  </a:lnTo>
                  <a:lnTo>
                    <a:pt x="10902" y="9270"/>
                  </a:lnTo>
                  <a:lnTo>
                    <a:pt x="10881" y="9165"/>
                  </a:lnTo>
                  <a:lnTo>
                    <a:pt x="10881" y="9082"/>
                  </a:lnTo>
                  <a:lnTo>
                    <a:pt x="10776" y="8914"/>
                  </a:lnTo>
                  <a:lnTo>
                    <a:pt x="10713" y="8789"/>
                  </a:lnTo>
                  <a:lnTo>
                    <a:pt x="10400" y="8454"/>
                  </a:lnTo>
                  <a:lnTo>
                    <a:pt x="10379" y="8328"/>
                  </a:lnTo>
                  <a:lnTo>
                    <a:pt x="10316" y="8245"/>
                  </a:lnTo>
                  <a:lnTo>
                    <a:pt x="10358" y="8161"/>
                  </a:lnTo>
                  <a:lnTo>
                    <a:pt x="10316" y="8077"/>
                  </a:lnTo>
                  <a:lnTo>
                    <a:pt x="10253" y="7847"/>
                  </a:lnTo>
                  <a:lnTo>
                    <a:pt x="10169" y="7763"/>
                  </a:lnTo>
                  <a:lnTo>
                    <a:pt x="10190" y="7638"/>
                  </a:lnTo>
                  <a:lnTo>
                    <a:pt x="10316" y="7805"/>
                  </a:lnTo>
                  <a:lnTo>
                    <a:pt x="10316" y="8015"/>
                  </a:lnTo>
                  <a:lnTo>
                    <a:pt x="10379" y="7973"/>
                  </a:lnTo>
                  <a:lnTo>
                    <a:pt x="10379" y="7805"/>
                  </a:lnTo>
                  <a:lnTo>
                    <a:pt x="10211" y="7554"/>
                  </a:lnTo>
                  <a:lnTo>
                    <a:pt x="10253" y="7429"/>
                  </a:lnTo>
                  <a:lnTo>
                    <a:pt x="10190" y="7219"/>
                  </a:lnTo>
                  <a:lnTo>
                    <a:pt x="10169" y="7115"/>
                  </a:lnTo>
                  <a:lnTo>
                    <a:pt x="10253" y="7010"/>
                  </a:lnTo>
                  <a:lnTo>
                    <a:pt x="10295" y="6717"/>
                  </a:lnTo>
                  <a:lnTo>
                    <a:pt x="10253" y="6571"/>
                  </a:lnTo>
                  <a:lnTo>
                    <a:pt x="10316" y="6278"/>
                  </a:lnTo>
                  <a:lnTo>
                    <a:pt x="10316" y="6173"/>
                  </a:lnTo>
                  <a:lnTo>
                    <a:pt x="10358" y="6090"/>
                  </a:lnTo>
                  <a:lnTo>
                    <a:pt x="10316" y="6048"/>
                  </a:lnTo>
                  <a:lnTo>
                    <a:pt x="10316" y="5922"/>
                  </a:lnTo>
                  <a:lnTo>
                    <a:pt x="10379" y="5859"/>
                  </a:lnTo>
                  <a:lnTo>
                    <a:pt x="10400" y="5713"/>
                  </a:lnTo>
                  <a:lnTo>
                    <a:pt x="10420" y="5650"/>
                  </a:lnTo>
                  <a:lnTo>
                    <a:pt x="10358" y="5608"/>
                  </a:lnTo>
                  <a:lnTo>
                    <a:pt x="10420" y="5504"/>
                  </a:lnTo>
                  <a:lnTo>
                    <a:pt x="10420" y="5336"/>
                  </a:lnTo>
                  <a:lnTo>
                    <a:pt x="10525" y="5336"/>
                  </a:lnTo>
                  <a:lnTo>
                    <a:pt x="10504" y="5441"/>
                  </a:lnTo>
                  <a:lnTo>
                    <a:pt x="10504" y="5525"/>
                  </a:lnTo>
                  <a:lnTo>
                    <a:pt x="10567" y="5504"/>
                  </a:lnTo>
                  <a:lnTo>
                    <a:pt x="10588" y="5399"/>
                  </a:lnTo>
                  <a:lnTo>
                    <a:pt x="10672" y="5294"/>
                  </a:lnTo>
                  <a:lnTo>
                    <a:pt x="10692" y="5148"/>
                  </a:lnTo>
                  <a:lnTo>
                    <a:pt x="10734" y="5106"/>
                  </a:lnTo>
                  <a:lnTo>
                    <a:pt x="10776" y="4939"/>
                  </a:lnTo>
                  <a:lnTo>
                    <a:pt x="10776" y="4897"/>
                  </a:lnTo>
                  <a:lnTo>
                    <a:pt x="10692" y="4939"/>
                  </a:lnTo>
                  <a:lnTo>
                    <a:pt x="10672" y="5127"/>
                  </a:lnTo>
                  <a:lnTo>
                    <a:pt x="10567" y="5190"/>
                  </a:lnTo>
                  <a:lnTo>
                    <a:pt x="10588" y="5106"/>
                  </a:lnTo>
                  <a:lnTo>
                    <a:pt x="10525" y="5085"/>
                  </a:lnTo>
                  <a:lnTo>
                    <a:pt x="10504" y="5002"/>
                  </a:lnTo>
                  <a:lnTo>
                    <a:pt x="10400" y="5002"/>
                  </a:lnTo>
                  <a:lnTo>
                    <a:pt x="10295" y="4918"/>
                  </a:lnTo>
                  <a:lnTo>
                    <a:pt x="10107" y="4876"/>
                  </a:lnTo>
                  <a:lnTo>
                    <a:pt x="10002" y="4771"/>
                  </a:lnTo>
                  <a:lnTo>
                    <a:pt x="9939" y="4730"/>
                  </a:lnTo>
                  <a:lnTo>
                    <a:pt x="9856" y="4730"/>
                  </a:lnTo>
                  <a:lnTo>
                    <a:pt x="9793" y="4709"/>
                  </a:lnTo>
                  <a:lnTo>
                    <a:pt x="9772" y="4709"/>
                  </a:lnTo>
                  <a:lnTo>
                    <a:pt x="9730" y="4667"/>
                  </a:lnTo>
                  <a:lnTo>
                    <a:pt x="9751" y="4499"/>
                  </a:lnTo>
                  <a:lnTo>
                    <a:pt x="9625" y="4165"/>
                  </a:lnTo>
                  <a:lnTo>
                    <a:pt x="9625" y="4144"/>
                  </a:lnTo>
                  <a:lnTo>
                    <a:pt x="9625" y="4081"/>
                  </a:lnTo>
                  <a:lnTo>
                    <a:pt x="9625" y="3976"/>
                  </a:lnTo>
                  <a:lnTo>
                    <a:pt x="9646" y="3872"/>
                  </a:lnTo>
                  <a:lnTo>
                    <a:pt x="9542" y="3788"/>
                  </a:lnTo>
                  <a:lnTo>
                    <a:pt x="9479" y="3683"/>
                  </a:lnTo>
                  <a:lnTo>
                    <a:pt x="9458" y="3579"/>
                  </a:lnTo>
                  <a:lnTo>
                    <a:pt x="9374" y="3537"/>
                  </a:lnTo>
                  <a:lnTo>
                    <a:pt x="9353" y="3453"/>
                  </a:lnTo>
                  <a:lnTo>
                    <a:pt x="9312" y="3432"/>
                  </a:lnTo>
                  <a:lnTo>
                    <a:pt x="9228" y="3223"/>
                  </a:lnTo>
                  <a:lnTo>
                    <a:pt x="9207" y="3139"/>
                  </a:lnTo>
                  <a:lnTo>
                    <a:pt x="9123" y="3118"/>
                  </a:lnTo>
                  <a:lnTo>
                    <a:pt x="9123" y="2951"/>
                  </a:lnTo>
                  <a:lnTo>
                    <a:pt x="9123" y="2888"/>
                  </a:lnTo>
                  <a:lnTo>
                    <a:pt x="9060" y="2825"/>
                  </a:lnTo>
                  <a:lnTo>
                    <a:pt x="9040" y="2721"/>
                  </a:lnTo>
                  <a:lnTo>
                    <a:pt x="8935" y="2574"/>
                  </a:lnTo>
                  <a:lnTo>
                    <a:pt x="8830" y="2491"/>
                  </a:lnTo>
                  <a:lnTo>
                    <a:pt x="8788" y="2386"/>
                  </a:lnTo>
                  <a:lnTo>
                    <a:pt x="8705" y="2365"/>
                  </a:lnTo>
                  <a:lnTo>
                    <a:pt x="8621" y="2365"/>
                  </a:lnTo>
                  <a:lnTo>
                    <a:pt x="8600" y="2323"/>
                  </a:lnTo>
                  <a:lnTo>
                    <a:pt x="8579" y="2302"/>
                  </a:lnTo>
                  <a:lnTo>
                    <a:pt x="8475" y="2323"/>
                  </a:lnTo>
                  <a:lnTo>
                    <a:pt x="8370" y="2302"/>
                  </a:lnTo>
                  <a:lnTo>
                    <a:pt x="8265" y="2302"/>
                  </a:lnTo>
                  <a:lnTo>
                    <a:pt x="8223" y="2386"/>
                  </a:lnTo>
                  <a:lnTo>
                    <a:pt x="8182" y="2386"/>
                  </a:lnTo>
                  <a:lnTo>
                    <a:pt x="8161" y="2365"/>
                  </a:lnTo>
                  <a:lnTo>
                    <a:pt x="8119" y="2365"/>
                  </a:lnTo>
                  <a:lnTo>
                    <a:pt x="8035" y="2386"/>
                  </a:lnTo>
                  <a:lnTo>
                    <a:pt x="7993" y="2428"/>
                  </a:lnTo>
                  <a:lnTo>
                    <a:pt x="7910" y="2595"/>
                  </a:lnTo>
                  <a:lnTo>
                    <a:pt x="7868" y="2679"/>
                  </a:lnTo>
                  <a:lnTo>
                    <a:pt x="7868" y="2700"/>
                  </a:lnTo>
                  <a:lnTo>
                    <a:pt x="7868" y="2742"/>
                  </a:lnTo>
                  <a:lnTo>
                    <a:pt x="7805" y="2742"/>
                  </a:lnTo>
                  <a:lnTo>
                    <a:pt x="7700" y="2825"/>
                  </a:lnTo>
                  <a:lnTo>
                    <a:pt x="7700" y="2846"/>
                  </a:lnTo>
                  <a:lnTo>
                    <a:pt x="7659" y="2888"/>
                  </a:lnTo>
                  <a:lnTo>
                    <a:pt x="7596" y="2888"/>
                  </a:lnTo>
                  <a:lnTo>
                    <a:pt x="7575" y="2825"/>
                  </a:lnTo>
                  <a:lnTo>
                    <a:pt x="7449" y="2784"/>
                  </a:lnTo>
                  <a:lnTo>
                    <a:pt x="7366" y="2742"/>
                  </a:lnTo>
                  <a:lnTo>
                    <a:pt x="7345" y="2700"/>
                  </a:lnTo>
                  <a:lnTo>
                    <a:pt x="7219" y="2637"/>
                  </a:lnTo>
                  <a:lnTo>
                    <a:pt x="7156" y="2637"/>
                  </a:lnTo>
                  <a:lnTo>
                    <a:pt x="7115" y="2595"/>
                  </a:lnTo>
                  <a:lnTo>
                    <a:pt x="7115" y="2574"/>
                  </a:lnTo>
                  <a:lnTo>
                    <a:pt x="7073" y="2512"/>
                  </a:lnTo>
                  <a:lnTo>
                    <a:pt x="7031" y="2491"/>
                  </a:lnTo>
                  <a:lnTo>
                    <a:pt x="6989" y="2491"/>
                  </a:lnTo>
                  <a:lnTo>
                    <a:pt x="6947" y="2470"/>
                  </a:lnTo>
                  <a:lnTo>
                    <a:pt x="6926" y="2470"/>
                  </a:lnTo>
                  <a:lnTo>
                    <a:pt x="6926" y="2428"/>
                  </a:lnTo>
                  <a:lnTo>
                    <a:pt x="6905" y="2323"/>
                  </a:lnTo>
                  <a:lnTo>
                    <a:pt x="6822" y="2261"/>
                  </a:lnTo>
                  <a:lnTo>
                    <a:pt x="6717" y="2114"/>
                  </a:lnTo>
                  <a:lnTo>
                    <a:pt x="6717" y="2093"/>
                  </a:lnTo>
                  <a:lnTo>
                    <a:pt x="6801" y="2072"/>
                  </a:lnTo>
                  <a:lnTo>
                    <a:pt x="6822" y="2051"/>
                  </a:lnTo>
                  <a:lnTo>
                    <a:pt x="6822" y="1968"/>
                  </a:lnTo>
                  <a:lnTo>
                    <a:pt x="6738" y="1884"/>
                  </a:lnTo>
                  <a:lnTo>
                    <a:pt x="6717" y="1863"/>
                  </a:lnTo>
                  <a:lnTo>
                    <a:pt x="6696" y="1842"/>
                  </a:lnTo>
                  <a:lnTo>
                    <a:pt x="6654" y="1800"/>
                  </a:lnTo>
                  <a:lnTo>
                    <a:pt x="6633" y="1675"/>
                  </a:lnTo>
                  <a:lnTo>
                    <a:pt x="6591" y="1591"/>
                  </a:lnTo>
                  <a:lnTo>
                    <a:pt x="6508" y="1549"/>
                  </a:lnTo>
                  <a:lnTo>
                    <a:pt x="6424" y="1528"/>
                  </a:lnTo>
                  <a:lnTo>
                    <a:pt x="6466" y="1465"/>
                  </a:lnTo>
                  <a:lnTo>
                    <a:pt x="6466" y="1424"/>
                  </a:lnTo>
                  <a:lnTo>
                    <a:pt x="6403" y="1340"/>
                  </a:lnTo>
                  <a:lnTo>
                    <a:pt x="6299" y="1319"/>
                  </a:lnTo>
                  <a:lnTo>
                    <a:pt x="6319" y="1256"/>
                  </a:lnTo>
                  <a:lnTo>
                    <a:pt x="6278" y="1173"/>
                  </a:lnTo>
                  <a:lnTo>
                    <a:pt x="6215" y="1173"/>
                  </a:lnTo>
                  <a:lnTo>
                    <a:pt x="6194" y="1131"/>
                  </a:lnTo>
                  <a:lnTo>
                    <a:pt x="6131" y="1068"/>
                  </a:lnTo>
                  <a:lnTo>
                    <a:pt x="6068" y="942"/>
                  </a:lnTo>
                  <a:lnTo>
                    <a:pt x="5943" y="859"/>
                  </a:lnTo>
                  <a:lnTo>
                    <a:pt x="5022" y="838"/>
                  </a:lnTo>
                  <a:lnTo>
                    <a:pt x="4980" y="1047"/>
                  </a:lnTo>
                  <a:lnTo>
                    <a:pt x="3327" y="1005"/>
                  </a:lnTo>
                  <a:lnTo>
                    <a:pt x="1402" y="105"/>
                  </a:lnTo>
                  <a:lnTo>
                    <a:pt x="1402" y="64"/>
                  </a:lnTo>
                  <a:lnTo>
                    <a:pt x="138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1" name="Google Shape;2961;p60"/>
            <p:cNvSpPr/>
            <p:nvPr/>
          </p:nvSpPr>
          <p:spPr>
            <a:xfrm>
              <a:off x="2916800" y="3161675"/>
              <a:ext cx="40825" cy="58600"/>
            </a:xfrm>
            <a:custGeom>
              <a:rect b="b" l="l" r="r" t="t"/>
              <a:pathLst>
                <a:path extrusionOk="0" h="2344" w="1633">
                  <a:moveTo>
                    <a:pt x="336" y="0"/>
                  </a:moveTo>
                  <a:lnTo>
                    <a:pt x="231" y="84"/>
                  </a:lnTo>
                  <a:lnTo>
                    <a:pt x="126" y="147"/>
                  </a:lnTo>
                  <a:lnTo>
                    <a:pt x="85" y="209"/>
                  </a:lnTo>
                  <a:lnTo>
                    <a:pt x="1" y="314"/>
                  </a:lnTo>
                  <a:lnTo>
                    <a:pt x="1" y="460"/>
                  </a:lnTo>
                  <a:lnTo>
                    <a:pt x="64" y="607"/>
                  </a:lnTo>
                  <a:lnTo>
                    <a:pt x="22" y="732"/>
                  </a:lnTo>
                  <a:lnTo>
                    <a:pt x="22" y="816"/>
                  </a:lnTo>
                  <a:lnTo>
                    <a:pt x="126" y="879"/>
                  </a:lnTo>
                  <a:lnTo>
                    <a:pt x="189" y="963"/>
                  </a:lnTo>
                  <a:lnTo>
                    <a:pt x="231" y="1067"/>
                  </a:lnTo>
                  <a:lnTo>
                    <a:pt x="273" y="1193"/>
                  </a:lnTo>
                  <a:lnTo>
                    <a:pt x="294" y="1256"/>
                  </a:lnTo>
                  <a:lnTo>
                    <a:pt x="273" y="1360"/>
                  </a:lnTo>
                  <a:lnTo>
                    <a:pt x="189" y="1444"/>
                  </a:lnTo>
                  <a:lnTo>
                    <a:pt x="189" y="1590"/>
                  </a:lnTo>
                  <a:lnTo>
                    <a:pt x="231" y="1653"/>
                  </a:lnTo>
                  <a:lnTo>
                    <a:pt x="189" y="1779"/>
                  </a:lnTo>
                  <a:lnTo>
                    <a:pt x="64" y="1883"/>
                  </a:lnTo>
                  <a:lnTo>
                    <a:pt x="1" y="1883"/>
                  </a:lnTo>
                  <a:lnTo>
                    <a:pt x="22" y="1925"/>
                  </a:lnTo>
                  <a:lnTo>
                    <a:pt x="85" y="2009"/>
                  </a:lnTo>
                  <a:lnTo>
                    <a:pt x="106" y="2030"/>
                  </a:lnTo>
                  <a:lnTo>
                    <a:pt x="106" y="2113"/>
                  </a:lnTo>
                  <a:lnTo>
                    <a:pt x="189" y="2197"/>
                  </a:lnTo>
                  <a:lnTo>
                    <a:pt x="294" y="2218"/>
                  </a:lnTo>
                  <a:lnTo>
                    <a:pt x="336" y="2134"/>
                  </a:lnTo>
                  <a:lnTo>
                    <a:pt x="419" y="2113"/>
                  </a:lnTo>
                  <a:lnTo>
                    <a:pt x="503" y="2113"/>
                  </a:lnTo>
                  <a:lnTo>
                    <a:pt x="503" y="2176"/>
                  </a:lnTo>
                  <a:lnTo>
                    <a:pt x="545" y="2197"/>
                  </a:lnTo>
                  <a:lnTo>
                    <a:pt x="545" y="2323"/>
                  </a:lnTo>
                  <a:lnTo>
                    <a:pt x="608" y="2344"/>
                  </a:lnTo>
                  <a:lnTo>
                    <a:pt x="712" y="2281"/>
                  </a:lnTo>
                  <a:lnTo>
                    <a:pt x="733" y="2197"/>
                  </a:lnTo>
                  <a:lnTo>
                    <a:pt x="817" y="2134"/>
                  </a:lnTo>
                  <a:lnTo>
                    <a:pt x="880" y="2113"/>
                  </a:lnTo>
                  <a:lnTo>
                    <a:pt x="963" y="1988"/>
                  </a:lnTo>
                  <a:lnTo>
                    <a:pt x="1068" y="1820"/>
                  </a:lnTo>
                  <a:lnTo>
                    <a:pt x="1173" y="1590"/>
                  </a:lnTo>
                  <a:lnTo>
                    <a:pt x="1173" y="1486"/>
                  </a:lnTo>
                  <a:lnTo>
                    <a:pt x="1340" y="1297"/>
                  </a:lnTo>
                  <a:lnTo>
                    <a:pt x="1466" y="1130"/>
                  </a:lnTo>
                  <a:lnTo>
                    <a:pt x="1528" y="1046"/>
                  </a:lnTo>
                  <a:lnTo>
                    <a:pt x="1633" y="921"/>
                  </a:lnTo>
                  <a:lnTo>
                    <a:pt x="1591" y="774"/>
                  </a:lnTo>
                  <a:lnTo>
                    <a:pt x="1487" y="649"/>
                  </a:lnTo>
                  <a:lnTo>
                    <a:pt x="1466" y="711"/>
                  </a:lnTo>
                  <a:lnTo>
                    <a:pt x="1382" y="649"/>
                  </a:lnTo>
                  <a:lnTo>
                    <a:pt x="1361" y="544"/>
                  </a:lnTo>
                  <a:lnTo>
                    <a:pt x="1173" y="335"/>
                  </a:lnTo>
                  <a:lnTo>
                    <a:pt x="1131" y="335"/>
                  </a:lnTo>
                  <a:lnTo>
                    <a:pt x="963" y="209"/>
                  </a:lnTo>
                  <a:lnTo>
                    <a:pt x="650" y="105"/>
                  </a:lnTo>
                  <a:lnTo>
                    <a:pt x="524" y="21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2" name="Google Shape;2962;p60"/>
            <p:cNvSpPr/>
            <p:nvPr/>
          </p:nvSpPr>
          <p:spPr>
            <a:xfrm>
              <a:off x="2866075" y="3155900"/>
              <a:ext cx="58075" cy="63325"/>
            </a:xfrm>
            <a:custGeom>
              <a:rect b="b" l="l" r="r" t="t"/>
              <a:pathLst>
                <a:path extrusionOk="0" h="2533" w="2323">
                  <a:moveTo>
                    <a:pt x="1632" y="1"/>
                  </a:moveTo>
                  <a:lnTo>
                    <a:pt x="1528" y="43"/>
                  </a:lnTo>
                  <a:lnTo>
                    <a:pt x="1339" y="22"/>
                  </a:lnTo>
                  <a:lnTo>
                    <a:pt x="1151" y="64"/>
                  </a:lnTo>
                  <a:lnTo>
                    <a:pt x="963" y="22"/>
                  </a:lnTo>
                  <a:lnTo>
                    <a:pt x="691" y="22"/>
                  </a:lnTo>
                  <a:lnTo>
                    <a:pt x="544" y="64"/>
                  </a:lnTo>
                  <a:lnTo>
                    <a:pt x="544" y="210"/>
                  </a:lnTo>
                  <a:lnTo>
                    <a:pt x="482" y="336"/>
                  </a:lnTo>
                  <a:lnTo>
                    <a:pt x="523" y="419"/>
                  </a:lnTo>
                  <a:lnTo>
                    <a:pt x="440" y="524"/>
                  </a:lnTo>
                  <a:lnTo>
                    <a:pt x="335" y="566"/>
                  </a:lnTo>
                  <a:lnTo>
                    <a:pt x="168" y="566"/>
                  </a:lnTo>
                  <a:lnTo>
                    <a:pt x="105" y="691"/>
                  </a:lnTo>
                  <a:lnTo>
                    <a:pt x="105" y="838"/>
                  </a:lnTo>
                  <a:lnTo>
                    <a:pt x="0" y="1068"/>
                  </a:lnTo>
                  <a:lnTo>
                    <a:pt x="21" y="1152"/>
                  </a:lnTo>
                  <a:lnTo>
                    <a:pt x="126" y="1194"/>
                  </a:lnTo>
                  <a:lnTo>
                    <a:pt x="168" y="1277"/>
                  </a:lnTo>
                  <a:lnTo>
                    <a:pt x="210" y="1319"/>
                  </a:lnTo>
                  <a:lnTo>
                    <a:pt x="272" y="1424"/>
                  </a:lnTo>
                  <a:lnTo>
                    <a:pt x="272" y="1507"/>
                  </a:lnTo>
                  <a:lnTo>
                    <a:pt x="335" y="1570"/>
                  </a:lnTo>
                  <a:lnTo>
                    <a:pt x="419" y="1570"/>
                  </a:lnTo>
                  <a:lnTo>
                    <a:pt x="461" y="1591"/>
                  </a:lnTo>
                  <a:lnTo>
                    <a:pt x="482" y="1696"/>
                  </a:lnTo>
                  <a:lnTo>
                    <a:pt x="523" y="1842"/>
                  </a:lnTo>
                  <a:lnTo>
                    <a:pt x="523" y="1989"/>
                  </a:lnTo>
                  <a:lnTo>
                    <a:pt x="586" y="2010"/>
                  </a:lnTo>
                  <a:lnTo>
                    <a:pt x="670" y="2135"/>
                  </a:lnTo>
                  <a:lnTo>
                    <a:pt x="691" y="2219"/>
                  </a:lnTo>
                  <a:lnTo>
                    <a:pt x="795" y="2261"/>
                  </a:lnTo>
                  <a:lnTo>
                    <a:pt x="795" y="2323"/>
                  </a:lnTo>
                  <a:lnTo>
                    <a:pt x="858" y="2407"/>
                  </a:lnTo>
                  <a:lnTo>
                    <a:pt x="942" y="2449"/>
                  </a:lnTo>
                  <a:lnTo>
                    <a:pt x="984" y="2449"/>
                  </a:lnTo>
                  <a:lnTo>
                    <a:pt x="1005" y="2470"/>
                  </a:lnTo>
                  <a:lnTo>
                    <a:pt x="1172" y="2533"/>
                  </a:lnTo>
                  <a:lnTo>
                    <a:pt x="1256" y="2533"/>
                  </a:lnTo>
                  <a:lnTo>
                    <a:pt x="1277" y="2470"/>
                  </a:lnTo>
                  <a:lnTo>
                    <a:pt x="1214" y="2344"/>
                  </a:lnTo>
                  <a:lnTo>
                    <a:pt x="1193" y="2303"/>
                  </a:lnTo>
                  <a:lnTo>
                    <a:pt x="1088" y="2198"/>
                  </a:lnTo>
                  <a:lnTo>
                    <a:pt x="1109" y="2093"/>
                  </a:lnTo>
                  <a:lnTo>
                    <a:pt x="1214" y="2010"/>
                  </a:lnTo>
                  <a:lnTo>
                    <a:pt x="1339" y="2031"/>
                  </a:lnTo>
                  <a:lnTo>
                    <a:pt x="1591" y="2031"/>
                  </a:lnTo>
                  <a:lnTo>
                    <a:pt x="1695" y="1989"/>
                  </a:lnTo>
                  <a:lnTo>
                    <a:pt x="1842" y="1989"/>
                  </a:lnTo>
                  <a:lnTo>
                    <a:pt x="1946" y="2093"/>
                  </a:lnTo>
                  <a:lnTo>
                    <a:pt x="2030" y="2114"/>
                  </a:lnTo>
                  <a:lnTo>
                    <a:pt x="2093" y="2114"/>
                  </a:lnTo>
                  <a:lnTo>
                    <a:pt x="2218" y="2010"/>
                  </a:lnTo>
                  <a:lnTo>
                    <a:pt x="2260" y="1884"/>
                  </a:lnTo>
                  <a:lnTo>
                    <a:pt x="2218" y="1821"/>
                  </a:lnTo>
                  <a:lnTo>
                    <a:pt x="2218" y="1675"/>
                  </a:lnTo>
                  <a:lnTo>
                    <a:pt x="2302" y="1591"/>
                  </a:lnTo>
                  <a:lnTo>
                    <a:pt x="2323" y="1487"/>
                  </a:lnTo>
                  <a:lnTo>
                    <a:pt x="2302" y="1424"/>
                  </a:lnTo>
                  <a:lnTo>
                    <a:pt x="2260" y="1298"/>
                  </a:lnTo>
                  <a:lnTo>
                    <a:pt x="2218" y="1194"/>
                  </a:lnTo>
                  <a:lnTo>
                    <a:pt x="2155" y="1110"/>
                  </a:lnTo>
                  <a:lnTo>
                    <a:pt x="2051" y="1047"/>
                  </a:lnTo>
                  <a:lnTo>
                    <a:pt x="2051" y="963"/>
                  </a:lnTo>
                  <a:lnTo>
                    <a:pt x="2093" y="838"/>
                  </a:lnTo>
                  <a:lnTo>
                    <a:pt x="2030" y="691"/>
                  </a:lnTo>
                  <a:lnTo>
                    <a:pt x="2030" y="545"/>
                  </a:lnTo>
                  <a:lnTo>
                    <a:pt x="2114" y="440"/>
                  </a:lnTo>
                  <a:lnTo>
                    <a:pt x="2155" y="378"/>
                  </a:lnTo>
                  <a:lnTo>
                    <a:pt x="2260" y="231"/>
                  </a:lnTo>
                  <a:lnTo>
                    <a:pt x="2260" y="147"/>
                  </a:lnTo>
                  <a:lnTo>
                    <a:pt x="2135" y="106"/>
                  </a:lnTo>
                  <a:lnTo>
                    <a:pt x="1946" y="64"/>
                  </a:lnTo>
                  <a:lnTo>
                    <a:pt x="17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3" name="Google Shape;2963;p60"/>
            <p:cNvSpPr/>
            <p:nvPr/>
          </p:nvSpPr>
          <p:spPr>
            <a:xfrm>
              <a:off x="2816900" y="3119825"/>
              <a:ext cx="72725" cy="109350"/>
            </a:xfrm>
            <a:custGeom>
              <a:rect b="b" l="l" r="r" t="t"/>
              <a:pathLst>
                <a:path extrusionOk="0" h="4374" w="2909">
                  <a:moveTo>
                    <a:pt x="879" y="0"/>
                  </a:moveTo>
                  <a:lnTo>
                    <a:pt x="858" y="84"/>
                  </a:lnTo>
                  <a:lnTo>
                    <a:pt x="712" y="251"/>
                  </a:lnTo>
                  <a:lnTo>
                    <a:pt x="565" y="356"/>
                  </a:lnTo>
                  <a:lnTo>
                    <a:pt x="503" y="335"/>
                  </a:lnTo>
                  <a:lnTo>
                    <a:pt x="335" y="544"/>
                  </a:lnTo>
                  <a:lnTo>
                    <a:pt x="356" y="628"/>
                  </a:lnTo>
                  <a:lnTo>
                    <a:pt x="419" y="733"/>
                  </a:lnTo>
                  <a:lnTo>
                    <a:pt x="565" y="753"/>
                  </a:lnTo>
                  <a:lnTo>
                    <a:pt x="649" y="837"/>
                  </a:lnTo>
                  <a:lnTo>
                    <a:pt x="649" y="963"/>
                  </a:lnTo>
                  <a:lnTo>
                    <a:pt x="461" y="1046"/>
                  </a:lnTo>
                  <a:lnTo>
                    <a:pt x="398" y="1025"/>
                  </a:lnTo>
                  <a:lnTo>
                    <a:pt x="293" y="1046"/>
                  </a:lnTo>
                  <a:lnTo>
                    <a:pt x="210" y="1025"/>
                  </a:lnTo>
                  <a:lnTo>
                    <a:pt x="126" y="1088"/>
                  </a:lnTo>
                  <a:lnTo>
                    <a:pt x="105" y="1277"/>
                  </a:lnTo>
                  <a:lnTo>
                    <a:pt x="1" y="1381"/>
                  </a:lnTo>
                  <a:lnTo>
                    <a:pt x="42" y="1507"/>
                  </a:lnTo>
                  <a:lnTo>
                    <a:pt x="189" y="1716"/>
                  </a:lnTo>
                  <a:lnTo>
                    <a:pt x="419" y="1904"/>
                  </a:lnTo>
                  <a:lnTo>
                    <a:pt x="419" y="1925"/>
                  </a:lnTo>
                  <a:lnTo>
                    <a:pt x="461" y="1925"/>
                  </a:lnTo>
                  <a:lnTo>
                    <a:pt x="524" y="1988"/>
                  </a:lnTo>
                  <a:lnTo>
                    <a:pt x="565" y="1925"/>
                  </a:lnTo>
                  <a:lnTo>
                    <a:pt x="712" y="1967"/>
                  </a:lnTo>
                  <a:lnTo>
                    <a:pt x="817" y="2072"/>
                  </a:lnTo>
                  <a:lnTo>
                    <a:pt x="817" y="2218"/>
                  </a:lnTo>
                  <a:lnTo>
                    <a:pt x="733" y="2344"/>
                  </a:lnTo>
                  <a:lnTo>
                    <a:pt x="670" y="2406"/>
                  </a:lnTo>
                  <a:lnTo>
                    <a:pt x="775" y="2448"/>
                  </a:lnTo>
                  <a:lnTo>
                    <a:pt x="879" y="2448"/>
                  </a:lnTo>
                  <a:lnTo>
                    <a:pt x="942" y="2532"/>
                  </a:lnTo>
                  <a:lnTo>
                    <a:pt x="984" y="2616"/>
                  </a:lnTo>
                  <a:lnTo>
                    <a:pt x="1089" y="2616"/>
                  </a:lnTo>
                  <a:lnTo>
                    <a:pt x="1089" y="2657"/>
                  </a:lnTo>
                  <a:lnTo>
                    <a:pt x="984" y="2804"/>
                  </a:lnTo>
                  <a:lnTo>
                    <a:pt x="963" y="2950"/>
                  </a:lnTo>
                  <a:lnTo>
                    <a:pt x="837" y="3160"/>
                  </a:lnTo>
                  <a:lnTo>
                    <a:pt x="858" y="3264"/>
                  </a:lnTo>
                  <a:lnTo>
                    <a:pt x="817" y="3369"/>
                  </a:lnTo>
                  <a:lnTo>
                    <a:pt x="817" y="3474"/>
                  </a:lnTo>
                  <a:lnTo>
                    <a:pt x="837" y="3536"/>
                  </a:lnTo>
                  <a:lnTo>
                    <a:pt x="817" y="3599"/>
                  </a:lnTo>
                  <a:lnTo>
                    <a:pt x="817" y="3704"/>
                  </a:lnTo>
                  <a:lnTo>
                    <a:pt x="921" y="3808"/>
                  </a:lnTo>
                  <a:lnTo>
                    <a:pt x="1047" y="3955"/>
                  </a:lnTo>
                  <a:lnTo>
                    <a:pt x="1047" y="4018"/>
                  </a:lnTo>
                  <a:lnTo>
                    <a:pt x="1130" y="4122"/>
                  </a:lnTo>
                  <a:lnTo>
                    <a:pt x="1361" y="4331"/>
                  </a:lnTo>
                  <a:lnTo>
                    <a:pt x="1444" y="4373"/>
                  </a:lnTo>
                  <a:lnTo>
                    <a:pt x="1507" y="4290"/>
                  </a:lnTo>
                  <a:lnTo>
                    <a:pt x="1591" y="4269"/>
                  </a:lnTo>
                  <a:lnTo>
                    <a:pt x="1612" y="4290"/>
                  </a:lnTo>
                  <a:lnTo>
                    <a:pt x="1758" y="4290"/>
                  </a:lnTo>
                  <a:lnTo>
                    <a:pt x="1821" y="4185"/>
                  </a:lnTo>
                  <a:lnTo>
                    <a:pt x="1863" y="4122"/>
                  </a:lnTo>
                  <a:lnTo>
                    <a:pt x="1967" y="4101"/>
                  </a:lnTo>
                  <a:lnTo>
                    <a:pt x="2198" y="4101"/>
                  </a:lnTo>
                  <a:lnTo>
                    <a:pt x="2260" y="3913"/>
                  </a:lnTo>
                  <a:lnTo>
                    <a:pt x="2386" y="3871"/>
                  </a:lnTo>
                  <a:lnTo>
                    <a:pt x="2553" y="3871"/>
                  </a:lnTo>
                  <a:lnTo>
                    <a:pt x="2616" y="3913"/>
                  </a:lnTo>
                  <a:lnTo>
                    <a:pt x="2721" y="3892"/>
                  </a:lnTo>
                  <a:lnTo>
                    <a:pt x="2909" y="3892"/>
                  </a:lnTo>
                  <a:lnTo>
                    <a:pt x="2825" y="3850"/>
                  </a:lnTo>
                  <a:lnTo>
                    <a:pt x="2762" y="3766"/>
                  </a:lnTo>
                  <a:lnTo>
                    <a:pt x="2762" y="3704"/>
                  </a:lnTo>
                  <a:lnTo>
                    <a:pt x="2658" y="3662"/>
                  </a:lnTo>
                  <a:lnTo>
                    <a:pt x="2637" y="3578"/>
                  </a:lnTo>
                  <a:lnTo>
                    <a:pt x="2553" y="3453"/>
                  </a:lnTo>
                  <a:lnTo>
                    <a:pt x="2490" y="3432"/>
                  </a:lnTo>
                  <a:lnTo>
                    <a:pt x="2490" y="3285"/>
                  </a:lnTo>
                  <a:lnTo>
                    <a:pt x="2449" y="3139"/>
                  </a:lnTo>
                  <a:lnTo>
                    <a:pt x="2428" y="3034"/>
                  </a:lnTo>
                  <a:lnTo>
                    <a:pt x="2386" y="3013"/>
                  </a:lnTo>
                  <a:lnTo>
                    <a:pt x="2302" y="3013"/>
                  </a:lnTo>
                  <a:lnTo>
                    <a:pt x="2239" y="2950"/>
                  </a:lnTo>
                  <a:lnTo>
                    <a:pt x="2239" y="2867"/>
                  </a:lnTo>
                  <a:lnTo>
                    <a:pt x="2177" y="2762"/>
                  </a:lnTo>
                  <a:lnTo>
                    <a:pt x="2135" y="2720"/>
                  </a:lnTo>
                  <a:lnTo>
                    <a:pt x="2093" y="2637"/>
                  </a:lnTo>
                  <a:lnTo>
                    <a:pt x="1988" y="2595"/>
                  </a:lnTo>
                  <a:lnTo>
                    <a:pt x="1967" y="2511"/>
                  </a:lnTo>
                  <a:lnTo>
                    <a:pt x="2072" y="2281"/>
                  </a:lnTo>
                  <a:lnTo>
                    <a:pt x="2072" y="2134"/>
                  </a:lnTo>
                  <a:lnTo>
                    <a:pt x="2135" y="2009"/>
                  </a:lnTo>
                  <a:lnTo>
                    <a:pt x="2302" y="2009"/>
                  </a:lnTo>
                  <a:lnTo>
                    <a:pt x="2407" y="1967"/>
                  </a:lnTo>
                  <a:lnTo>
                    <a:pt x="2490" y="1862"/>
                  </a:lnTo>
                  <a:lnTo>
                    <a:pt x="2449" y="1779"/>
                  </a:lnTo>
                  <a:lnTo>
                    <a:pt x="2511" y="1653"/>
                  </a:lnTo>
                  <a:lnTo>
                    <a:pt x="2449" y="1549"/>
                  </a:lnTo>
                  <a:lnTo>
                    <a:pt x="2449" y="1381"/>
                  </a:lnTo>
                  <a:lnTo>
                    <a:pt x="2428" y="1297"/>
                  </a:lnTo>
                  <a:lnTo>
                    <a:pt x="2218" y="1256"/>
                  </a:lnTo>
                  <a:lnTo>
                    <a:pt x="2009" y="1046"/>
                  </a:lnTo>
                  <a:lnTo>
                    <a:pt x="1905" y="963"/>
                  </a:lnTo>
                  <a:lnTo>
                    <a:pt x="1863" y="984"/>
                  </a:lnTo>
                  <a:lnTo>
                    <a:pt x="1716" y="1046"/>
                  </a:lnTo>
                  <a:lnTo>
                    <a:pt x="1653" y="1130"/>
                  </a:lnTo>
                  <a:lnTo>
                    <a:pt x="1612" y="1235"/>
                  </a:lnTo>
                  <a:lnTo>
                    <a:pt x="1591" y="1088"/>
                  </a:lnTo>
                  <a:lnTo>
                    <a:pt x="1612" y="921"/>
                  </a:lnTo>
                  <a:lnTo>
                    <a:pt x="1674" y="816"/>
                  </a:lnTo>
                  <a:lnTo>
                    <a:pt x="1612" y="628"/>
                  </a:lnTo>
                  <a:lnTo>
                    <a:pt x="1507" y="565"/>
                  </a:lnTo>
                  <a:lnTo>
                    <a:pt x="1298" y="419"/>
                  </a:lnTo>
                  <a:lnTo>
                    <a:pt x="1151" y="251"/>
                  </a:lnTo>
                  <a:lnTo>
                    <a:pt x="1130" y="147"/>
                  </a:lnTo>
                  <a:lnTo>
                    <a:pt x="1026" y="42"/>
                  </a:lnTo>
                  <a:lnTo>
                    <a:pt x="921" y="21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4" name="Google Shape;2964;p60"/>
            <p:cNvSpPr/>
            <p:nvPr/>
          </p:nvSpPr>
          <p:spPr>
            <a:xfrm>
              <a:off x="2646900" y="3064375"/>
              <a:ext cx="192000" cy="172650"/>
            </a:xfrm>
            <a:custGeom>
              <a:rect b="b" l="l" r="r" t="t"/>
              <a:pathLst>
                <a:path extrusionOk="0" h="6906" w="7680">
                  <a:moveTo>
                    <a:pt x="1988" y="0"/>
                  </a:moveTo>
                  <a:lnTo>
                    <a:pt x="1821" y="63"/>
                  </a:lnTo>
                  <a:lnTo>
                    <a:pt x="1674" y="251"/>
                  </a:lnTo>
                  <a:lnTo>
                    <a:pt x="1695" y="377"/>
                  </a:lnTo>
                  <a:lnTo>
                    <a:pt x="1758" y="440"/>
                  </a:lnTo>
                  <a:lnTo>
                    <a:pt x="1863" y="356"/>
                  </a:lnTo>
                  <a:lnTo>
                    <a:pt x="1967" y="377"/>
                  </a:lnTo>
                  <a:lnTo>
                    <a:pt x="2072" y="461"/>
                  </a:lnTo>
                  <a:lnTo>
                    <a:pt x="2030" y="544"/>
                  </a:lnTo>
                  <a:lnTo>
                    <a:pt x="1925" y="565"/>
                  </a:lnTo>
                  <a:lnTo>
                    <a:pt x="1821" y="523"/>
                  </a:lnTo>
                  <a:lnTo>
                    <a:pt x="1779" y="482"/>
                  </a:lnTo>
                  <a:lnTo>
                    <a:pt x="1758" y="523"/>
                  </a:lnTo>
                  <a:lnTo>
                    <a:pt x="1758" y="565"/>
                  </a:lnTo>
                  <a:lnTo>
                    <a:pt x="1611" y="649"/>
                  </a:lnTo>
                  <a:lnTo>
                    <a:pt x="1360" y="670"/>
                  </a:lnTo>
                  <a:lnTo>
                    <a:pt x="1088" y="774"/>
                  </a:lnTo>
                  <a:lnTo>
                    <a:pt x="1026" y="879"/>
                  </a:lnTo>
                  <a:lnTo>
                    <a:pt x="1026" y="984"/>
                  </a:lnTo>
                  <a:lnTo>
                    <a:pt x="1088" y="1088"/>
                  </a:lnTo>
                  <a:lnTo>
                    <a:pt x="1088" y="1318"/>
                  </a:lnTo>
                  <a:lnTo>
                    <a:pt x="1130" y="1486"/>
                  </a:lnTo>
                  <a:lnTo>
                    <a:pt x="1151" y="1611"/>
                  </a:lnTo>
                  <a:lnTo>
                    <a:pt x="1067" y="1800"/>
                  </a:lnTo>
                  <a:lnTo>
                    <a:pt x="879" y="1925"/>
                  </a:lnTo>
                  <a:lnTo>
                    <a:pt x="775" y="1904"/>
                  </a:lnTo>
                  <a:lnTo>
                    <a:pt x="775" y="1737"/>
                  </a:lnTo>
                  <a:lnTo>
                    <a:pt x="649" y="1611"/>
                  </a:lnTo>
                  <a:lnTo>
                    <a:pt x="628" y="1486"/>
                  </a:lnTo>
                  <a:lnTo>
                    <a:pt x="733" y="1402"/>
                  </a:lnTo>
                  <a:lnTo>
                    <a:pt x="754" y="1318"/>
                  </a:lnTo>
                  <a:lnTo>
                    <a:pt x="963" y="1109"/>
                  </a:lnTo>
                  <a:lnTo>
                    <a:pt x="963" y="942"/>
                  </a:lnTo>
                  <a:lnTo>
                    <a:pt x="879" y="795"/>
                  </a:lnTo>
                  <a:lnTo>
                    <a:pt x="921" y="754"/>
                  </a:lnTo>
                  <a:lnTo>
                    <a:pt x="879" y="670"/>
                  </a:lnTo>
                  <a:lnTo>
                    <a:pt x="816" y="628"/>
                  </a:lnTo>
                  <a:lnTo>
                    <a:pt x="754" y="523"/>
                  </a:lnTo>
                  <a:lnTo>
                    <a:pt x="775" y="440"/>
                  </a:lnTo>
                  <a:lnTo>
                    <a:pt x="921" y="377"/>
                  </a:lnTo>
                  <a:lnTo>
                    <a:pt x="1067" y="356"/>
                  </a:lnTo>
                  <a:lnTo>
                    <a:pt x="1172" y="210"/>
                  </a:lnTo>
                  <a:lnTo>
                    <a:pt x="1130" y="210"/>
                  </a:lnTo>
                  <a:lnTo>
                    <a:pt x="1088" y="230"/>
                  </a:lnTo>
                  <a:lnTo>
                    <a:pt x="775" y="356"/>
                  </a:lnTo>
                  <a:lnTo>
                    <a:pt x="628" y="628"/>
                  </a:lnTo>
                  <a:lnTo>
                    <a:pt x="565" y="670"/>
                  </a:lnTo>
                  <a:lnTo>
                    <a:pt x="461" y="691"/>
                  </a:lnTo>
                  <a:lnTo>
                    <a:pt x="356" y="837"/>
                  </a:lnTo>
                  <a:lnTo>
                    <a:pt x="293" y="900"/>
                  </a:lnTo>
                  <a:lnTo>
                    <a:pt x="105" y="1172"/>
                  </a:lnTo>
                  <a:lnTo>
                    <a:pt x="84" y="1298"/>
                  </a:lnTo>
                  <a:lnTo>
                    <a:pt x="105" y="1402"/>
                  </a:lnTo>
                  <a:lnTo>
                    <a:pt x="84" y="1590"/>
                  </a:lnTo>
                  <a:lnTo>
                    <a:pt x="0" y="1779"/>
                  </a:lnTo>
                  <a:lnTo>
                    <a:pt x="0" y="1821"/>
                  </a:lnTo>
                  <a:lnTo>
                    <a:pt x="147" y="1821"/>
                  </a:lnTo>
                  <a:lnTo>
                    <a:pt x="398" y="2239"/>
                  </a:lnTo>
                  <a:lnTo>
                    <a:pt x="503" y="2407"/>
                  </a:lnTo>
                  <a:lnTo>
                    <a:pt x="523" y="2511"/>
                  </a:lnTo>
                  <a:lnTo>
                    <a:pt x="461" y="2637"/>
                  </a:lnTo>
                  <a:lnTo>
                    <a:pt x="461" y="2720"/>
                  </a:lnTo>
                  <a:lnTo>
                    <a:pt x="440" y="2762"/>
                  </a:lnTo>
                  <a:lnTo>
                    <a:pt x="440" y="2867"/>
                  </a:lnTo>
                  <a:lnTo>
                    <a:pt x="565" y="2971"/>
                  </a:lnTo>
                  <a:lnTo>
                    <a:pt x="733" y="3034"/>
                  </a:lnTo>
                  <a:lnTo>
                    <a:pt x="837" y="3055"/>
                  </a:lnTo>
                  <a:lnTo>
                    <a:pt x="963" y="3097"/>
                  </a:lnTo>
                  <a:lnTo>
                    <a:pt x="1047" y="3055"/>
                  </a:lnTo>
                  <a:lnTo>
                    <a:pt x="1193" y="3055"/>
                  </a:lnTo>
                  <a:lnTo>
                    <a:pt x="1339" y="3097"/>
                  </a:lnTo>
                  <a:lnTo>
                    <a:pt x="1381" y="3076"/>
                  </a:lnTo>
                  <a:lnTo>
                    <a:pt x="1549" y="3055"/>
                  </a:lnTo>
                  <a:lnTo>
                    <a:pt x="1716" y="3076"/>
                  </a:lnTo>
                  <a:lnTo>
                    <a:pt x="1821" y="3139"/>
                  </a:lnTo>
                  <a:lnTo>
                    <a:pt x="2281" y="3557"/>
                  </a:lnTo>
                  <a:lnTo>
                    <a:pt x="2427" y="3515"/>
                  </a:lnTo>
                  <a:lnTo>
                    <a:pt x="2448" y="3557"/>
                  </a:lnTo>
                  <a:lnTo>
                    <a:pt x="2511" y="3515"/>
                  </a:lnTo>
                  <a:lnTo>
                    <a:pt x="2637" y="3578"/>
                  </a:lnTo>
                  <a:lnTo>
                    <a:pt x="2699" y="3599"/>
                  </a:lnTo>
                  <a:lnTo>
                    <a:pt x="2825" y="3557"/>
                  </a:lnTo>
                  <a:lnTo>
                    <a:pt x="2930" y="3557"/>
                  </a:lnTo>
                  <a:lnTo>
                    <a:pt x="3076" y="3578"/>
                  </a:lnTo>
                  <a:lnTo>
                    <a:pt x="3118" y="3515"/>
                  </a:lnTo>
                  <a:lnTo>
                    <a:pt x="3223" y="3515"/>
                  </a:lnTo>
                  <a:lnTo>
                    <a:pt x="3285" y="3578"/>
                  </a:lnTo>
                  <a:lnTo>
                    <a:pt x="3348" y="3808"/>
                  </a:lnTo>
                  <a:lnTo>
                    <a:pt x="3285" y="3892"/>
                  </a:lnTo>
                  <a:lnTo>
                    <a:pt x="3285" y="3997"/>
                  </a:lnTo>
                  <a:lnTo>
                    <a:pt x="3264" y="4080"/>
                  </a:lnTo>
                  <a:lnTo>
                    <a:pt x="3118" y="4101"/>
                  </a:lnTo>
                  <a:lnTo>
                    <a:pt x="3055" y="4185"/>
                  </a:lnTo>
                  <a:lnTo>
                    <a:pt x="3076" y="4394"/>
                  </a:lnTo>
                  <a:lnTo>
                    <a:pt x="3118" y="4457"/>
                  </a:lnTo>
                  <a:lnTo>
                    <a:pt x="3055" y="4624"/>
                  </a:lnTo>
                  <a:lnTo>
                    <a:pt x="3055" y="4813"/>
                  </a:lnTo>
                  <a:lnTo>
                    <a:pt x="3139" y="4875"/>
                  </a:lnTo>
                  <a:lnTo>
                    <a:pt x="3139" y="4959"/>
                  </a:lnTo>
                  <a:lnTo>
                    <a:pt x="3244" y="5252"/>
                  </a:lnTo>
                  <a:lnTo>
                    <a:pt x="3055" y="5587"/>
                  </a:lnTo>
                  <a:lnTo>
                    <a:pt x="3076" y="5692"/>
                  </a:lnTo>
                  <a:lnTo>
                    <a:pt x="3139" y="5692"/>
                  </a:lnTo>
                  <a:lnTo>
                    <a:pt x="3223" y="5671"/>
                  </a:lnTo>
                  <a:lnTo>
                    <a:pt x="3223" y="5692"/>
                  </a:lnTo>
                  <a:lnTo>
                    <a:pt x="3244" y="5775"/>
                  </a:lnTo>
                  <a:lnTo>
                    <a:pt x="3327" y="5817"/>
                  </a:lnTo>
                  <a:lnTo>
                    <a:pt x="3369" y="5922"/>
                  </a:lnTo>
                  <a:lnTo>
                    <a:pt x="3348" y="5984"/>
                  </a:lnTo>
                  <a:lnTo>
                    <a:pt x="3390" y="6131"/>
                  </a:lnTo>
                  <a:lnTo>
                    <a:pt x="3536" y="6424"/>
                  </a:lnTo>
                  <a:lnTo>
                    <a:pt x="3536" y="6528"/>
                  </a:lnTo>
                  <a:lnTo>
                    <a:pt x="3746" y="6696"/>
                  </a:lnTo>
                  <a:lnTo>
                    <a:pt x="3976" y="6863"/>
                  </a:lnTo>
                  <a:lnTo>
                    <a:pt x="4101" y="6905"/>
                  </a:lnTo>
                  <a:lnTo>
                    <a:pt x="4332" y="6863"/>
                  </a:lnTo>
                  <a:lnTo>
                    <a:pt x="4478" y="6717"/>
                  </a:lnTo>
                  <a:lnTo>
                    <a:pt x="4687" y="6591"/>
                  </a:lnTo>
                  <a:lnTo>
                    <a:pt x="4750" y="6487"/>
                  </a:lnTo>
                  <a:lnTo>
                    <a:pt x="5064" y="6319"/>
                  </a:lnTo>
                  <a:lnTo>
                    <a:pt x="5127" y="6173"/>
                  </a:lnTo>
                  <a:lnTo>
                    <a:pt x="5168" y="6110"/>
                  </a:lnTo>
                  <a:lnTo>
                    <a:pt x="5210" y="6068"/>
                  </a:lnTo>
                  <a:lnTo>
                    <a:pt x="5482" y="6005"/>
                  </a:lnTo>
                  <a:lnTo>
                    <a:pt x="5629" y="5964"/>
                  </a:lnTo>
                  <a:lnTo>
                    <a:pt x="5587" y="5817"/>
                  </a:lnTo>
                  <a:lnTo>
                    <a:pt x="5440" y="5796"/>
                  </a:lnTo>
                  <a:lnTo>
                    <a:pt x="5252" y="5817"/>
                  </a:lnTo>
                  <a:lnTo>
                    <a:pt x="4959" y="5712"/>
                  </a:lnTo>
                  <a:lnTo>
                    <a:pt x="5022" y="5545"/>
                  </a:lnTo>
                  <a:lnTo>
                    <a:pt x="5001" y="5482"/>
                  </a:lnTo>
                  <a:lnTo>
                    <a:pt x="4938" y="5440"/>
                  </a:lnTo>
                  <a:lnTo>
                    <a:pt x="5127" y="5168"/>
                  </a:lnTo>
                  <a:lnTo>
                    <a:pt x="5064" y="5064"/>
                  </a:lnTo>
                  <a:lnTo>
                    <a:pt x="4938" y="4938"/>
                  </a:lnTo>
                  <a:lnTo>
                    <a:pt x="4834" y="4917"/>
                  </a:lnTo>
                  <a:lnTo>
                    <a:pt x="4750" y="4750"/>
                  </a:lnTo>
                  <a:lnTo>
                    <a:pt x="4917" y="4813"/>
                  </a:lnTo>
                  <a:lnTo>
                    <a:pt x="5106" y="4834"/>
                  </a:lnTo>
                  <a:lnTo>
                    <a:pt x="5273" y="4938"/>
                  </a:lnTo>
                  <a:lnTo>
                    <a:pt x="5461" y="4938"/>
                  </a:lnTo>
                  <a:lnTo>
                    <a:pt x="5733" y="4875"/>
                  </a:lnTo>
                  <a:lnTo>
                    <a:pt x="5796" y="4938"/>
                  </a:lnTo>
                  <a:lnTo>
                    <a:pt x="5985" y="4875"/>
                  </a:lnTo>
                  <a:lnTo>
                    <a:pt x="6173" y="4708"/>
                  </a:lnTo>
                  <a:lnTo>
                    <a:pt x="6319" y="4708"/>
                  </a:lnTo>
                  <a:lnTo>
                    <a:pt x="6424" y="4729"/>
                  </a:lnTo>
                  <a:lnTo>
                    <a:pt x="6675" y="4624"/>
                  </a:lnTo>
                  <a:lnTo>
                    <a:pt x="6884" y="4624"/>
                  </a:lnTo>
                  <a:lnTo>
                    <a:pt x="7156" y="4394"/>
                  </a:lnTo>
                  <a:lnTo>
                    <a:pt x="7219" y="4248"/>
                  </a:lnTo>
                  <a:lnTo>
                    <a:pt x="7219" y="4143"/>
                  </a:lnTo>
                  <a:lnTo>
                    <a:pt x="7219" y="4122"/>
                  </a:lnTo>
                  <a:lnTo>
                    <a:pt x="6989" y="3934"/>
                  </a:lnTo>
                  <a:lnTo>
                    <a:pt x="6842" y="3725"/>
                  </a:lnTo>
                  <a:lnTo>
                    <a:pt x="6801" y="3599"/>
                  </a:lnTo>
                  <a:lnTo>
                    <a:pt x="6905" y="3495"/>
                  </a:lnTo>
                  <a:lnTo>
                    <a:pt x="6926" y="3306"/>
                  </a:lnTo>
                  <a:lnTo>
                    <a:pt x="7010" y="3243"/>
                  </a:lnTo>
                  <a:lnTo>
                    <a:pt x="7093" y="3264"/>
                  </a:lnTo>
                  <a:lnTo>
                    <a:pt x="7198" y="3243"/>
                  </a:lnTo>
                  <a:lnTo>
                    <a:pt x="7261" y="3264"/>
                  </a:lnTo>
                  <a:lnTo>
                    <a:pt x="7449" y="3181"/>
                  </a:lnTo>
                  <a:lnTo>
                    <a:pt x="7449" y="3055"/>
                  </a:lnTo>
                  <a:lnTo>
                    <a:pt x="7365" y="2971"/>
                  </a:lnTo>
                  <a:lnTo>
                    <a:pt x="7219" y="2951"/>
                  </a:lnTo>
                  <a:lnTo>
                    <a:pt x="7156" y="2846"/>
                  </a:lnTo>
                  <a:lnTo>
                    <a:pt x="7135" y="2762"/>
                  </a:lnTo>
                  <a:lnTo>
                    <a:pt x="7303" y="2553"/>
                  </a:lnTo>
                  <a:lnTo>
                    <a:pt x="7365" y="2574"/>
                  </a:lnTo>
                  <a:lnTo>
                    <a:pt x="7512" y="2469"/>
                  </a:lnTo>
                  <a:lnTo>
                    <a:pt x="7658" y="2302"/>
                  </a:lnTo>
                  <a:lnTo>
                    <a:pt x="7679" y="2218"/>
                  </a:lnTo>
                  <a:lnTo>
                    <a:pt x="7658" y="2218"/>
                  </a:lnTo>
                  <a:lnTo>
                    <a:pt x="7428" y="2114"/>
                  </a:lnTo>
                  <a:lnTo>
                    <a:pt x="7345" y="2114"/>
                  </a:lnTo>
                  <a:lnTo>
                    <a:pt x="7261" y="2135"/>
                  </a:lnTo>
                  <a:lnTo>
                    <a:pt x="7156" y="2114"/>
                  </a:lnTo>
                  <a:lnTo>
                    <a:pt x="7093" y="2114"/>
                  </a:lnTo>
                  <a:lnTo>
                    <a:pt x="7010" y="2155"/>
                  </a:lnTo>
                  <a:lnTo>
                    <a:pt x="6821" y="2197"/>
                  </a:lnTo>
                  <a:lnTo>
                    <a:pt x="6675" y="2155"/>
                  </a:lnTo>
                  <a:lnTo>
                    <a:pt x="6612" y="2155"/>
                  </a:lnTo>
                  <a:lnTo>
                    <a:pt x="6717" y="2135"/>
                  </a:lnTo>
                  <a:lnTo>
                    <a:pt x="6801" y="2135"/>
                  </a:lnTo>
                  <a:lnTo>
                    <a:pt x="6884" y="2093"/>
                  </a:lnTo>
                  <a:lnTo>
                    <a:pt x="6926" y="2009"/>
                  </a:lnTo>
                  <a:lnTo>
                    <a:pt x="7052" y="1904"/>
                  </a:lnTo>
                  <a:lnTo>
                    <a:pt x="7093" y="1842"/>
                  </a:lnTo>
                  <a:lnTo>
                    <a:pt x="7010" y="1800"/>
                  </a:lnTo>
                  <a:lnTo>
                    <a:pt x="7010" y="1779"/>
                  </a:lnTo>
                  <a:lnTo>
                    <a:pt x="6989" y="1674"/>
                  </a:lnTo>
                  <a:lnTo>
                    <a:pt x="6821" y="1590"/>
                  </a:lnTo>
                  <a:lnTo>
                    <a:pt x="6612" y="1528"/>
                  </a:lnTo>
                  <a:lnTo>
                    <a:pt x="6570" y="1486"/>
                  </a:lnTo>
                  <a:lnTo>
                    <a:pt x="6487" y="1423"/>
                  </a:lnTo>
                  <a:lnTo>
                    <a:pt x="6382" y="1423"/>
                  </a:lnTo>
                  <a:lnTo>
                    <a:pt x="6361" y="1381"/>
                  </a:lnTo>
                  <a:lnTo>
                    <a:pt x="6215" y="1318"/>
                  </a:lnTo>
                  <a:lnTo>
                    <a:pt x="6173" y="1318"/>
                  </a:lnTo>
                  <a:lnTo>
                    <a:pt x="6173" y="1423"/>
                  </a:lnTo>
                  <a:lnTo>
                    <a:pt x="6089" y="1318"/>
                  </a:lnTo>
                  <a:lnTo>
                    <a:pt x="6047" y="1214"/>
                  </a:lnTo>
                  <a:lnTo>
                    <a:pt x="5943" y="1172"/>
                  </a:lnTo>
                  <a:lnTo>
                    <a:pt x="5901" y="1088"/>
                  </a:lnTo>
                  <a:lnTo>
                    <a:pt x="5964" y="1046"/>
                  </a:lnTo>
                  <a:lnTo>
                    <a:pt x="6215" y="1067"/>
                  </a:lnTo>
                  <a:lnTo>
                    <a:pt x="6319" y="984"/>
                  </a:lnTo>
                  <a:lnTo>
                    <a:pt x="6487" y="984"/>
                  </a:lnTo>
                  <a:lnTo>
                    <a:pt x="6487" y="879"/>
                  </a:lnTo>
                  <a:lnTo>
                    <a:pt x="6361" y="900"/>
                  </a:lnTo>
                  <a:lnTo>
                    <a:pt x="6089" y="858"/>
                  </a:lnTo>
                  <a:lnTo>
                    <a:pt x="5901" y="879"/>
                  </a:lnTo>
                  <a:lnTo>
                    <a:pt x="5775" y="879"/>
                  </a:lnTo>
                  <a:lnTo>
                    <a:pt x="5524" y="963"/>
                  </a:lnTo>
                  <a:lnTo>
                    <a:pt x="5440" y="942"/>
                  </a:lnTo>
                  <a:lnTo>
                    <a:pt x="5336" y="942"/>
                  </a:lnTo>
                  <a:lnTo>
                    <a:pt x="5127" y="1088"/>
                  </a:lnTo>
                  <a:lnTo>
                    <a:pt x="5022" y="1109"/>
                  </a:lnTo>
                  <a:lnTo>
                    <a:pt x="4896" y="1172"/>
                  </a:lnTo>
                  <a:lnTo>
                    <a:pt x="4834" y="1256"/>
                  </a:lnTo>
                  <a:lnTo>
                    <a:pt x="4645" y="1277"/>
                  </a:lnTo>
                  <a:lnTo>
                    <a:pt x="4604" y="1298"/>
                  </a:lnTo>
                  <a:lnTo>
                    <a:pt x="4520" y="1277"/>
                  </a:lnTo>
                  <a:lnTo>
                    <a:pt x="4269" y="1088"/>
                  </a:lnTo>
                  <a:lnTo>
                    <a:pt x="4206" y="984"/>
                  </a:lnTo>
                  <a:lnTo>
                    <a:pt x="3871" y="984"/>
                  </a:lnTo>
                  <a:lnTo>
                    <a:pt x="3327" y="1088"/>
                  </a:lnTo>
                  <a:lnTo>
                    <a:pt x="3055" y="1088"/>
                  </a:lnTo>
                  <a:lnTo>
                    <a:pt x="2951" y="1046"/>
                  </a:lnTo>
                  <a:lnTo>
                    <a:pt x="2909" y="963"/>
                  </a:lnTo>
                  <a:lnTo>
                    <a:pt x="2909" y="858"/>
                  </a:lnTo>
                  <a:lnTo>
                    <a:pt x="2972" y="858"/>
                  </a:lnTo>
                  <a:lnTo>
                    <a:pt x="2951" y="733"/>
                  </a:lnTo>
                  <a:lnTo>
                    <a:pt x="2846" y="565"/>
                  </a:lnTo>
                  <a:lnTo>
                    <a:pt x="2741" y="544"/>
                  </a:lnTo>
                  <a:lnTo>
                    <a:pt x="2448" y="565"/>
                  </a:lnTo>
                  <a:lnTo>
                    <a:pt x="2323" y="482"/>
                  </a:lnTo>
                  <a:lnTo>
                    <a:pt x="2239" y="482"/>
                  </a:lnTo>
                  <a:lnTo>
                    <a:pt x="2176" y="523"/>
                  </a:lnTo>
                  <a:lnTo>
                    <a:pt x="2072" y="356"/>
                  </a:lnTo>
                  <a:lnTo>
                    <a:pt x="2072" y="210"/>
                  </a:lnTo>
                  <a:lnTo>
                    <a:pt x="2030" y="21"/>
                  </a:lnTo>
                  <a:lnTo>
                    <a:pt x="19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5" name="Google Shape;2965;p60"/>
            <p:cNvSpPr/>
            <p:nvPr/>
          </p:nvSpPr>
          <p:spPr>
            <a:xfrm>
              <a:off x="2561625" y="3060700"/>
              <a:ext cx="173700" cy="247450"/>
            </a:xfrm>
            <a:custGeom>
              <a:rect b="b" l="l" r="r" t="t"/>
              <a:pathLst>
                <a:path extrusionOk="0" h="9898" w="6948">
                  <a:moveTo>
                    <a:pt x="4353" y="1"/>
                  </a:moveTo>
                  <a:lnTo>
                    <a:pt x="4332" y="64"/>
                  </a:lnTo>
                  <a:lnTo>
                    <a:pt x="4290" y="105"/>
                  </a:lnTo>
                  <a:lnTo>
                    <a:pt x="4227" y="147"/>
                  </a:lnTo>
                  <a:lnTo>
                    <a:pt x="4165" y="168"/>
                  </a:lnTo>
                  <a:lnTo>
                    <a:pt x="4060" y="168"/>
                  </a:lnTo>
                  <a:lnTo>
                    <a:pt x="3976" y="189"/>
                  </a:lnTo>
                  <a:lnTo>
                    <a:pt x="3955" y="252"/>
                  </a:lnTo>
                  <a:lnTo>
                    <a:pt x="3976" y="294"/>
                  </a:lnTo>
                  <a:lnTo>
                    <a:pt x="3955" y="357"/>
                  </a:lnTo>
                  <a:lnTo>
                    <a:pt x="3809" y="419"/>
                  </a:lnTo>
                  <a:lnTo>
                    <a:pt x="3621" y="566"/>
                  </a:lnTo>
                  <a:lnTo>
                    <a:pt x="3495" y="670"/>
                  </a:lnTo>
                  <a:lnTo>
                    <a:pt x="3328" y="691"/>
                  </a:lnTo>
                  <a:lnTo>
                    <a:pt x="2972" y="691"/>
                  </a:lnTo>
                  <a:lnTo>
                    <a:pt x="2867" y="733"/>
                  </a:lnTo>
                  <a:lnTo>
                    <a:pt x="2867" y="817"/>
                  </a:lnTo>
                  <a:lnTo>
                    <a:pt x="2888" y="901"/>
                  </a:lnTo>
                  <a:lnTo>
                    <a:pt x="2888" y="1005"/>
                  </a:lnTo>
                  <a:lnTo>
                    <a:pt x="2805" y="1089"/>
                  </a:lnTo>
                  <a:lnTo>
                    <a:pt x="2721" y="1047"/>
                  </a:lnTo>
                  <a:lnTo>
                    <a:pt x="2763" y="942"/>
                  </a:lnTo>
                  <a:lnTo>
                    <a:pt x="2763" y="921"/>
                  </a:lnTo>
                  <a:lnTo>
                    <a:pt x="2825" y="901"/>
                  </a:lnTo>
                  <a:lnTo>
                    <a:pt x="2700" y="880"/>
                  </a:lnTo>
                  <a:lnTo>
                    <a:pt x="2574" y="817"/>
                  </a:lnTo>
                  <a:lnTo>
                    <a:pt x="2491" y="817"/>
                  </a:lnTo>
                  <a:lnTo>
                    <a:pt x="2302" y="942"/>
                  </a:lnTo>
                  <a:lnTo>
                    <a:pt x="2261" y="1026"/>
                  </a:lnTo>
                  <a:lnTo>
                    <a:pt x="2135" y="1152"/>
                  </a:lnTo>
                  <a:lnTo>
                    <a:pt x="1968" y="1465"/>
                  </a:lnTo>
                  <a:lnTo>
                    <a:pt x="1947" y="1549"/>
                  </a:lnTo>
                  <a:lnTo>
                    <a:pt x="1947" y="1549"/>
                  </a:lnTo>
                  <a:lnTo>
                    <a:pt x="1989" y="1528"/>
                  </a:lnTo>
                  <a:lnTo>
                    <a:pt x="2051" y="1570"/>
                  </a:lnTo>
                  <a:lnTo>
                    <a:pt x="2051" y="1654"/>
                  </a:lnTo>
                  <a:lnTo>
                    <a:pt x="2030" y="1758"/>
                  </a:lnTo>
                  <a:lnTo>
                    <a:pt x="1947" y="1821"/>
                  </a:lnTo>
                  <a:lnTo>
                    <a:pt x="1842" y="1821"/>
                  </a:lnTo>
                  <a:lnTo>
                    <a:pt x="1737" y="1863"/>
                  </a:lnTo>
                  <a:lnTo>
                    <a:pt x="1612" y="1989"/>
                  </a:lnTo>
                  <a:lnTo>
                    <a:pt x="1528" y="2051"/>
                  </a:lnTo>
                  <a:lnTo>
                    <a:pt x="1424" y="2198"/>
                  </a:lnTo>
                  <a:lnTo>
                    <a:pt x="1340" y="2198"/>
                  </a:lnTo>
                  <a:lnTo>
                    <a:pt x="1256" y="2240"/>
                  </a:lnTo>
                  <a:lnTo>
                    <a:pt x="1298" y="2344"/>
                  </a:lnTo>
                  <a:lnTo>
                    <a:pt x="1403" y="2449"/>
                  </a:lnTo>
                  <a:lnTo>
                    <a:pt x="1403" y="2574"/>
                  </a:lnTo>
                  <a:lnTo>
                    <a:pt x="1340" y="2700"/>
                  </a:lnTo>
                  <a:lnTo>
                    <a:pt x="1256" y="2700"/>
                  </a:lnTo>
                  <a:lnTo>
                    <a:pt x="1152" y="2616"/>
                  </a:lnTo>
                  <a:lnTo>
                    <a:pt x="1193" y="2574"/>
                  </a:lnTo>
                  <a:lnTo>
                    <a:pt x="1214" y="2512"/>
                  </a:lnTo>
                  <a:lnTo>
                    <a:pt x="1131" y="2470"/>
                  </a:lnTo>
                  <a:lnTo>
                    <a:pt x="1089" y="2365"/>
                  </a:lnTo>
                  <a:lnTo>
                    <a:pt x="984" y="2261"/>
                  </a:lnTo>
                  <a:lnTo>
                    <a:pt x="942" y="2365"/>
                  </a:lnTo>
                  <a:lnTo>
                    <a:pt x="942" y="2407"/>
                  </a:lnTo>
                  <a:lnTo>
                    <a:pt x="1005" y="2574"/>
                  </a:lnTo>
                  <a:lnTo>
                    <a:pt x="921" y="2721"/>
                  </a:lnTo>
                  <a:lnTo>
                    <a:pt x="901" y="2867"/>
                  </a:lnTo>
                  <a:lnTo>
                    <a:pt x="817" y="2909"/>
                  </a:lnTo>
                  <a:lnTo>
                    <a:pt x="775" y="2909"/>
                  </a:lnTo>
                  <a:lnTo>
                    <a:pt x="691" y="3098"/>
                  </a:lnTo>
                  <a:lnTo>
                    <a:pt x="712" y="3118"/>
                  </a:lnTo>
                  <a:lnTo>
                    <a:pt x="733" y="3244"/>
                  </a:lnTo>
                  <a:lnTo>
                    <a:pt x="733" y="3390"/>
                  </a:lnTo>
                  <a:lnTo>
                    <a:pt x="880" y="3516"/>
                  </a:lnTo>
                  <a:lnTo>
                    <a:pt x="901" y="3516"/>
                  </a:lnTo>
                  <a:lnTo>
                    <a:pt x="942" y="3495"/>
                  </a:lnTo>
                  <a:lnTo>
                    <a:pt x="1005" y="3537"/>
                  </a:lnTo>
                  <a:lnTo>
                    <a:pt x="1005" y="3662"/>
                  </a:lnTo>
                  <a:lnTo>
                    <a:pt x="921" y="3746"/>
                  </a:lnTo>
                  <a:lnTo>
                    <a:pt x="921" y="3809"/>
                  </a:lnTo>
                  <a:lnTo>
                    <a:pt x="1005" y="3872"/>
                  </a:lnTo>
                  <a:lnTo>
                    <a:pt x="1005" y="4039"/>
                  </a:lnTo>
                  <a:lnTo>
                    <a:pt x="921" y="4081"/>
                  </a:lnTo>
                  <a:lnTo>
                    <a:pt x="880" y="4165"/>
                  </a:lnTo>
                  <a:lnTo>
                    <a:pt x="921" y="4186"/>
                  </a:lnTo>
                  <a:lnTo>
                    <a:pt x="984" y="4290"/>
                  </a:lnTo>
                  <a:lnTo>
                    <a:pt x="942" y="4478"/>
                  </a:lnTo>
                  <a:lnTo>
                    <a:pt x="984" y="4771"/>
                  </a:lnTo>
                  <a:lnTo>
                    <a:pt x="901" y="4855"/>
                  </a:lnTo>
                  <a:lnTo>
                    <a:pt x="880" y="4918"/>
                  </a:lnTo>
                  <a:lnTo>
                    <a:pt x="942" y="5022"/>
                  </a:lnTo>
                  <a:lnTo>
                    <a:pt x="1047" y="4981"/>
                  </a:lnTo>
                  <a:lnTo>
                    <a:pt x="1047" y="4981"/>
                  </a:lnTo>
                  <a:lnTo>
                    <a:pt x="1026" y="5064"/>
                  </a:lnTo>
                  <a:lnTo>
                    <a:pt x="1089" y="5127"/>
                  </a:lnTo>
                  <a:lnTo>
                    <a:pt x="1152" y="5127"/>
                  </a:lnTo>
                  <a:lnTo>
                    <a:pt x="1152" y="5190"/>
                  </a:lnTo>
                  <a:lnTo>
                    <a:pt x="1110" y="5274"/>
                  </a:lnTo>
                  <a:lnTo>
                    <a:pt x="1047" y="5378"/>
                  </a:lnTo>
                  <a:lnTo>
                    <a:pt x="817" y="5608"/>
                  </a:lnTo>
                  <a:lnTo>
                    <a:pt x="775" y="5713"/>
                  </a:lnTo>
                  <a:lnTo>
                    <a:pt x="608" y="5859"/>
                  </a:lnTo>
                  <a:lnTo>
                    <a:pt x="398" y="5922"/>
                  </a:lnTo>
                  <a:lnTo>
                    <a:pt x="210" y="6048"/>
                  </a:lnTo>
                  <a:lnTo>
                    <a:pt x="64" y="6278"/>
                  </a:lnTo>
                  <a:lnTo>
                    <a:pt x="43" y="6466"/>
                  </a:lnTo>
                  <a:lnTo>
                    <a:pt x="1" y="6571"/>
                  </a:lnTo>
                  <a:lnTo>
                    <a:pt x="189" y="6655"/>
                  </a:lnTo>
                  <a:lnTo>
                    <a:pt x="377" y="6780"/>
                  </a:lnTo>
                  <a:lnTo>
                    <a:pt x="629" y="6947"/>
                  </a:lnTo>
                  <a:lnTo>
                    <a:pt x="733" y="6947"/>
                  </a:lnTo>
                  <a:lnTo>
                    <a:pt x="880" y="7094"/>
                  </a:lnTo>
                  <a:lnTo>
                    <a:pt x="838" y="7178"/>
                  </a:lnTo>
                  <a:lnTo>
                    <a:pt x="880" y="7261"/>
                  </a:lnTo>
                  <a:lnTo>
                    <a:pt x="1047" y="7282"/>
                  </a:lnTo>
                  <a:lnTo>
                    <a:pt x="1256" y="7366"/>
                  </a:lnTo>
                  <a:lnTo>
                    <a:pt x="1319" y="7408"/>
                  </a:lnTo>
                  <a:lnTo>
                    <a:pt x="1507" y="7471"/>
                  </a:lnTo>
                  <a:lnTo>
                    <a:pt x="1570" y="7387"/>
                  </a:lnTo>
                  <a:lnTo>
                    <a:pt x="1570" y="7282"/>
                  </a:lnTo>
                  <a:lnTo>
                    <a:pt x="1654" y="7199"/>
                  </a:lnTo>
                  <a:lnTo>
                    <a:pt x="1717" y="7199"/>
                  </a:lnTo>
                  <a:lnTo>
                    <a:pt x="1863" y="7282"/>
                  </a:lnTo>
                  <a:lnTo>
                    <a:pt x="1968" y="7303"/>
                  </a:lnTo>
                  <a:lnTo>
                    <a:pt x="1989" y="7387"/>
                  </a:lnTo>
                  <a:lnTo>
                    <a:pt x="2072" y="7429"/>
                  </a:lnTo>
                  <a:lnTo>
                    <a:pt x="2135" y="7429"/>
                  </a:lnTo>
                  <a:lnTo>
                    <a:pt x="2177" y="7512"/>
                  </a:lnTo>
                  <a:lnTo>
                    <a:pt x="2386" y="7575"/>
                  </a:lnTo>
                  <a:lnTo>
                    <a:pt x="2512" y="7596"/>
                  </a:lnTo>
                  <a:lnTo>
                    <a:pt x="2553" y="7638"/>
                  </a:lnTo>
                  <a:lnTo>
                    <a:pt x="2700" y="7805"/>
                  </a:lnTo>
                  <a:lnTo>
                    <a:pt x="2700" y="7910"/>
                  </a:lnTo>
                  <a:lnTo>
                    <a:pt x="2805" y="8098"/>
                  </a:lnTo>
                  <a:lnTo>
                    <a:pt x="2888" y="8098"/>
                  </a:lnTo>
                  <a:lnTo>
                    <a:pt x="3139" y="8203"/>
                  </a:lnTo>
                  <a:lnTo>
                    <a:pt x="3244" y="8349"/>
                  </a:lnTo>
                  <a:lnTo>
                    <a:pt x="3244" y="8517"/>
                  </a:lnTo>
                  <a:lnTo>
                    <a:pt x="3307" y="8517"/>
                  </a:lnTo>
                  <a:lnTo>
                    <a:pt x="3411" y="8559"/>
                  </a:lnTo>
                  <a:lnTo>
                    <a:pt x="3432" y="8684"/>
                  </a:lnTo>
                  <a:lnTo>
                    <a:pt x="3411" y="8768"/>
                  </a:lnTo>
                  <a:lnTo>
                    <a:pt x="3432" y="8852"/>
                  </a:lnTo>
                  <a:lnTo>
                    <a:pt x="3537" y="8872"/>
                  </a:lnTo>
                  <a:lnTo>
                    <a:pt x="3662" y="8852"/>
                  </a:lnTo>
                  <a:lnTo>
                    <a:pt x="3767" y="8872"/>
                  </a:lnTo>
                  <a:lnTo>
                    <a:pt x="3914" y="8872"/>
                  </a:lnTo>
                  <a:lnTo>
                    <a:pt x="3955" y="8831"/>
                  </a:lnTo>
                  <a:lnTo>
                    <a:pt x="4144" y="8747"/>
                  </a:lnTo>
                  <a:lnTo>
                    <a:pt x="4290" y="8768"/>
                  </a:lnTo>
                  <a:lnTo>
                    <a:pt x="4458" y="8852"/>
                  </a:lnTo>
                  <a:lnTo>
                    <a:pt x="4646" y="8747"/>
                  </a:lnTo>
                  <a:lnTo>
                    <a:pt x="4750" y="8747"/>
                  </a:lnTo>
                  <a:lnTo>
                    <a:pt x="4792" y="8831"/>
                  </a:lnTo>
                  <a:lnTo>
                    <a:pt x="4876" y="8831"/>
                  </a:lnTo>
                  <a:lnTo>
                    <a:pt x="4981" y="8872"/>
                  </a:lnTo>
                  <a:lnTo>
                    <a:pt x="5064" y="8956"/>
                  </a:lnTo>
                  <a:lnTo>
                    <a:pt x="5169" y="8935"/>
                  </a:lnTo>
                  <a:lnTo>
                    <a:pt x="5169" y="8998"/>
                  </a:lnTo>
                  <a:lnTo>
                    <a:pt x="4792" y="9626"/>
                  </a:lnTo>
                  <a:lnTo>
                    <a:pt x="4813" y="9709"/>
                  </a:lnTo>
                  <a:lnTo>
                    <a:pt x="4960" y="9688"/>
                  </a:lnTo>
                  <a:lnTo>
                    <a:pt x="5085" y="9688"/>
                  </a:lnTo>
                  <a:lnTo>
                    <a:pt x="5190" y="9772"/>
                  </a:lnTo>
                  <a:lnTo>
                    <a:pt x="5211" y="9898"/>
                  </a:lnTo>
                  <a:lnTo>
                    <a:pt x="5294" y="9584"/>
                  </a:lnTo>
                  <a:lnTo>
                    <a:pt x="5629" y="8370"/>
                  </a:lnTo>
                  <a:lnTo>
                    <a:pt x="5629" y="8308"/>
                  </a:lnTo>
                  <a:lnTo>
                    <a:pt x="5629" y="8098"/>
                  </a:lnTo>
                  <a:lnTo>
                    <a:pt x="5504" y="7847"/>
                  </a:lnTo>
                  <a:lnTo>
                    <a:pt x="5294" y="7680"/>
                  </a:lnTo>
                  <a:lnTo>
                    <a:pt x="5190" y="7533"/>
                  </a:lnTo>
                  <a:lnTo>
                    <a:pt x="5169" y="7219"/>
                  </a:lnTo>
                  <a:lnTo>
                    <a:pt x="5546" y="7094"/>
                  </a:lnTo>
                  <a:lnTo>
                    <a:pt x="5692" y="7199"/>
                  </a:lnTo>
                  <a:lnTo>
                    <a:pt x="5713" y="7094"/>
                  </a:lnTo>
                  <a:lnTo>
                    <a:pt x="5650" y="7010"/>
                  </a:lnTo>
                  <a:lnTo>
                    <a:pt x="5713" y="6968"/>
                  </a:lnTo>
                  <a:lnTo>
                    <a:pt x="5629" y="6801"/>
                  </a:lnTo>
                  <a:lnTo>
                    <a:pt x="5420" y="6738"/>
                  </a:lnTo>
                  <a:lnTo>
                    <a:pt x="5336" y="6592"/>
                  </a:lnTo>
                  <a:lnTo>
                    <a:pt x="5399" y="6424"/>
                  </a:lnTo>
                  <a:lnTo>
                    <a:pt x="6048" y="6424"/>
                  </a:lnTo>
                  <a:lnTo>
                    <a:pt x="6131" y="6341"/>
                  </a:lnTo>
                  <a:lnTo>
                    <a:pt x="6236" y="6341"/>
                  </a:lnTo>
                  <a:lnTo>
                    <a:pt x="6278" y="6383"/>
                  </a:lnTo>
                  <a:lnTo>
                    <a:pt x="6362" y="6383"/>
                  </a:lnTo>
                  <a:lnTo>
                    <a:pt x="6466" y="6257"/>
                  </a:lnTo>
                  <a:lnTo>
                    <a:pt x="6634" y="6215"/>
                  </a:lnTo>
                  <a:lnTo>
                    <a:pt x="6675" y="6320"/>
                  </a:lnTo>
                  <a:lnTo>
                    <a:pt x="6759" y="6424"/>
                  </a:lnTo>
                  <a:lnTo>
                    <a:pt x="6780" y="6550"/>
                  </a:lnTo>
                  <a:lnTo>
                    <a:pt x="6780" y="6696"/>
                  </a:lnTo>
                  <a:lnTo>
                    <a:pt x="6947" y="6675"/>
                  </a:lnTo>
                  <a:lnTo>
                    <a:pt x="6947" y="6571"/>
                  </a:lnTo>
                  <a:lnTo>
                    <a:pt x="6801" y="6278"/>
                  </a:lnTo>
                  <a:lnTo>
                    <a:pt x="6759" y="6131"/>
                  </a:lnTo>
                  <a:lnTo>
                    <a:pt x="6780" y="6069"/>
                  </a:lnTo>
                  <a:lnTo>
                    <a:pt x="6738" y="5964"/>
                  </a:lnTo>
                  <a:lnTo>
                    <a:pt x="6655" y="5922"/>
                  </a:lnTo>
                  <a:lnTo>
                    <a:pt x="6634" y="5839"/>
                  </a:lnTo>
                  <a:lnTo>
                    <a:pt x="6634" y="5818"/>
                  </a:lnTo>
                  <a:lnTo>
                    <a:pt x="6550" y="5839"/>
                  </a:lnTo>
                  <a:lnTo>
                    <a:pt x="6487" y="5839"/>
                  </a:lnTo>
                  <a:lnTo>
                    <a:pt x="6466" y="5734"/>
                  </a:lnTo>
                  <a:lnTo>
                    <a:pt x="6655" y="5399"/>
                  </a:lnTo>
                  <a:lnTo>
                    <a:pt x="6550" y="5106"/>
                  </a:lnTo>
                  <a:lnTo>
                    <a:pt x="6550" y="5022"/>
                  </a:lnTo>
                  <a:lnTo>
                    <a:pt x="6466" y="4960"/>
                  </a:lnTo>
                  <a:lnTo>
                    <a:pt x="6466" y="4771"/>
                  </a:lnTo>
                  <a:lnTo>
                    <a:pt x="6529" y="4604"/>
                  </a:lnTo>
                  <a:lnTo>
                    <a:pt x="6487" y="4541"/>
                  </a:lnTo>
                  <a:lnTo>
                    <a:pt x="6466" y="4332"/>
                  </a:lnTo>
                  <a:lnTo>
                    <a:pt x="6529" y="4248"/>
                  </a:lnTo>
                  <a:lnTo>
                    <a:pt x="6675" y="4227"/>
                  </a:lnTo>
                  <a:lnTo>
                    <a:pt x="6696" y="4144"/>
                  </a:lnTo>
                  <a:lnTo>
                    <a:pt x="6696" y="4039"/>
                  </a:lnTo>
                  <a:lnTo>
                    <a:pt x="6759" y="3955"/>
                  </a:lnTo>
                  <a:lnTo>
                    <a:pt x="6696" y="3725"/>
                  </a:lnTo>
                  <a:lnTo>
                    <a:pt x="6634" y="3662"/>
                  </a:lnTo>
                  <a:lnTo>
                    <a:pt x="6529" y="3662"/>
                  </a:lnTo>
                  <a:lnTo>
                    <a:pt x="6487" y="3725"/>
                  </a:lnTo>
                  <a:lnTo>
                    <a:pt x="6341" y="3704"/>
                  </a:lnTo>
                  <a:lnTo>
                    <a:pt x="6236" y="3704"/>
                  </a:lnTo>
                  <a:lnTo>
                    <a:pt x="6110" y="3746"/>
                  </a:lnTo>
                  <a:lnTo>
                    <a:pt x="6048" y="3725"/>
                  </a:lnTo>
                  <a:lnTo>
                    <a:pt x="5922" y="3662"/>
                  </a:lnTo>
                  <a:lnTo>
                    <a:pt x="5859" y="3704"/>
                  </a:lnTo>
                  <a:lnTo>
                    <a:pt x="5838" y="3662"/>
                  </a:lnTo>
                  <a:lnTo>
                    <a:pt x="5692" y="3704"/>
                  </a:lnTo>
                  <a:lnTo>
                    <a:pt x="5232" y="3286"/>
                  </a:lnTo>
                  <a:lnTo>
                    <a:pt x="5127" y="3223"/>
                  </a:lnTo>
                  <a:lnTo>
                    <a:pt x="4960" y="3202"/>
                  </a:lnTo>
                  <a:lnTo>
                    <a:pt x="4792" y="3223"/>
                  </a:lnTo>
                  <a:lnTo>
                    <a:pt x="4750" y="3244"/>
                  </a:lnTo>
                  <a:lnTo>
                    <a:pt x="4604" y="3202"/>
                  </a:lnTo>
                  <a:lnTo>
                    <a:pt x="4458" y="3202"/>
                  </a:lnTo>
                  <a:lnTo>
                    <a:pt x="4374" y="3244"/>
                  </a:lnTo>
                  <a:lnTo>
                    <a:pt x="4248" y="3202"/>
                  </a:lnTo>
                  <a:lnTo>
                    <a:pt x="4144" y="3181"/>
                  </a:lnTo>
                  <a:lnTo>
                    <a:pt x="3976" y="3118"/>
                  </a:lnTo>
                  <a:lnTo>
                    <a:pt x="3851" y="3014"/>
                  </a:lnTo>
                  <a:lnTo>
                    <a:pt x="3851" y="2909"/>
                  </a:lnTo>
                  <a:lnTo>
                    <a:pt x="3872" y="2867"/>
                  </a:lnTo>
                  <a:lnTo>
                    <a:pt x="3872" y="2784"/>
                  </a:lnTo>
                  <a:lnTo>
                    <a:pt x="3934" y="2658"/>
                  </a:lnTo>
                  <a:lnTo>
                    <a:pt x="3914" y="2554"/>
                  </a:lnTo>
                  <a:lnTo>
                    <a:pt x="3809" y="2386"/>
                  </a:lnTo>
                  <a:lnTo>
                    <a:pt x="3558" y="1968"/>
                  </a:lnTo>
                  <a:lnTo>
                    <a:pt x="3411" y="1968"/>
                  </a:lnTo>
                  <a:lnTo>
                    <a:pt x="3411" y="1926"/>
                  </a:lnTo>
                  <a:lnTo>
                    <a:pt x="3495" y="1737"/>
                  </a:lnTo>
                  <a:lnTo>
                    <a:pt x="3516" y="1549"/>
                  </a:lnTo>
                  <a:lnTo>
                    <a:pt x="3495" y="1445"/>
                  </a:lnTo>
                  <a:lnTo>
                    <a:pt x="3516" y="1319"/>
                  </a:lnTo>
                  <a:lnTo>
                    <a:pt x="3704" y="1047"/>
                  </a:lnTo>
                  <a:lnTo>
                    <a:pt x="3767" y="984"/>
                  </a:lnTo>
                  <a:lnTo>
                    <a:pt x="3872" y="838"/>
                  </a:lnTo>
                  <a:lnTo>
                    <a:pt x="3976" y="817"/>
                  </a:lnTo>
                  <a:lnTo>
                    <a:pt x="4039" y="775"/>
                  </a:lnTo>
                  <a:lnTo>
                    <a:pt x="4186" y="503"/>
                  </a:lnTo>
                  <a:lnTo>
                    <a:pt x="4499" y="377"/>
                  </a:lnTo>
                  <a:lnTo>
                    <a:pt x="4541" y="357"/>
                  </a:lnTo>
                  <a:lnTo>
                    <a:pt x="4604" y="357"/>
                  </a:lnTo>
                  <a:lnTo>
                    <a:pt x="4667" y="294"/>
                  </a:lnTo>
                  <a:lnTo>
                    <a:pt x="4688" y="210"/>
                  </a:lnTo>
                  <a:lnTo>
                    <a:pt x="4646" y="147"/>
                  </a:lnTo>
                  <a:lnTo>
                    <a:pt x="4437" y="43"/>
                  </a:lnTo>
                  <a:lnTo>
                    <a:pt x="435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6" name="Google Shape;2966;p60"/>
            <p:cNvSpPr/>
            <p:nvPr/>
          </p:nvSpPr>
          <p:spPr>
            <a:xfrm>
              <a:off x="2531825" y="3224950"/>
              <a:ext cx="85800" cy="94200"/>
            </a:xfrm>
            <a:custGeom>
              <a:rect b="b" l="l" r="r" t="t"/>
              <a:pathLst>
                <a:path extrusionOk="0" h="3768" w="3432">
                  <a:moveTo>
                    <a:pt x="1193" y="1"/>
                  </a:moveTo>
                  <a:lnTo>
                    <a:pt x="1172" y="168"/>
                  </a:lnTo>
                  <a:lnTo>
                    <a:pt x="1025" y="168"/>
                  </a:lnTo>
                  <a:lnTo>
                    <a:pt x="732" y="336"/>
                  </a:lnTo>
                  <a:lnTo>
                    <a:pt x="607" y="377"/>
                  </a:lnTo>
                  <a:lnTo>
                    <a:pt x="440" y="440"/>
                  </a:lnTo>
                  <a:lnTo>
                    <a:pt x="523" y="587"/>
                  </a:lnTo>
                  <a:lnTo>
                    <a:pt x="523" y="649"/>
                  </a:lnTo>
                  <a:lnTo>
                    <a:pt x="565" y="733"/>
                  </a:lnTo>
                  <a:lnTo>
                    <a:pt x="544" y="901"/>
                  </a:lnTo>
                  <a:lnTo>
                    <a:pt x="335" y="1131"/>
                  </a:lnTo>
                  <a:lnTo>
                    <a:pt x="314" y="1235"/>
                  </a:lnTo>
                  <a:lnTo>
                    <a:pt x="356" y="1277"/>
                  </a:lnTo>
                  <a:lnTo>
                    <a:pt x="251" y="1445"/>
                  </a:lnTo>
                  <a:lnTo>
                    <a:pt x="126" y="1465"/>
                  </a:lnTo>
                  <a:lnTo>
                    <a:pt x="21" y="1591"/>
                  </a:lnTo>
                  <a:lnTo>
                    <a:pt x="84" y="1696"/>
                  </a:lnTo>
                  <a:lnTo>
                    <a:pt x="126" y="1800"/>
                  </a:lnTo>
                  <a:lnTo>
                    <a:pt x="105" y="1905"/>
                  </a:lnTo>
                  <a:lnTo>
                    <a:pt x="126" y="2072"/>
                  </a:lnTo>
                  <a:lnTo>
                    <a:pt x="84" y="2198"/>
                  </a:lnTo>
                  <a:lnTo>
                    <a:pt x="0" y="2261"/>
                  </a:lnTo>
                  <a:lnTo>
                    <a:pt x="84" y="2323"/>
                  </a:lnTo>
                  <a:lnTo>
                    <a:pt x="209" y="2386"/>
                  </a:lnTo>
                  <a:lnTo>
                    <a:pt x="314" y="2491"/>
                  </a:lnTo>
                  <a:lnTo>
                    <a:pt x="419" y="2574"/>
                  </a:lnTo>
                  <a:lnTo>
                    <a:pt x="440" y="2533"/>
                  </a:lnTo>
                  <a:lnTo>
                    <a:pt x="502" y="2386"/>
                  </a:lnTo>
                  <a:lnTo>
                    <a:pt x="544" y="2323"/>
                  </a:lnTo>
                  <a:lnTo>
                    <a:pt x="628" y="2219"/>
                  </a:lnTo>
                  <a:lnTo>
                    <a:pt x="628" y="2323"/>
                  </a:lnTo>
                  <a:lnTo>
                    <a:pt x="649" y="2428"/>
                  </a:lnTo>
                  <a:lnTo>
                    <a:pt x="649" y="2365"/>
                  </a:lnTo>
                  <a:lnTo>
                    <a:pt x="649" y="2282"/>
                  </a:lnTo>
                  <a:lnTo>
                    <a:pt x="712" y="2282"/>
                  </a:lnTo>
                  <a:lnTo>
                    <a:pt x="732" y="2428"/>
                  </a:lnTo>
                  <a:lnTo>
                    <a:pt x="712" y="2595"/>
                  </a:lnTo>
                  <a:lnTo>
                    <a:pt x="712" y="2700"/>
                  </a:lnTo>
                  <a:lnTo>
                    <a:pt x="649" y="2826"/>
                  </a:lnTo>
                  <a:lnTo>
                    <a:pt x="502" y="2951"/>
                  </a:lnTo>
                  <a:lnTo>
                    <a:pt x="544" y="2993"/>
                  </a:lnTo>
                  <a:lnTo>
                    <a:pt x="607" y="3139"/>
                  </a:lnTo>
                  <a:lnTo>
                    <a:pt x="502" y="3202"/>
                  </a:lnTo>
                  <a:lnTo>
                    <a:pt x="398" y="3328"/>
                  </a:lnTo>
                  <a:lnTo>
                    <a:pt x="419" y="3432"/>
                  </a:lnTo>
                  <a:lnTo>
                    <a:pt x="523" y="3432"/>
                  </a:lnTo>
                  <a:lnTo>
                    <a:pt x="649" y="3370"/>
                  </a:lnTo>
                  <a:lnTo>
                    <a:pt x="712" y="3453"/>
                  </a:lnTo>
                  <a:lnTo>
                    <a:pt x="879" y="3516"/>
                  </a:lnTo>
                  <a:lnTo>
                    <a:pt x="984" y="3537"/>
                  </a:lnTo>
                  <a:lnTo>
                    <a:pt x="1151" y="3767"/>
                  </a:lnTo>
                  <a:lnTo>
                    <a:pt x="1235" y="3767"/>
                  </a:lnTo>
                  <a:lnTo>
                    <a:pt x="1339" y="3662"/>
                  </a:lnTo>
                  <a:lnTo>
                    <a:pt x="1779" y="2721"/>
                  </a:lnTo>
                  <a:lnTo>
                    <a:pt x="1883" y="2637"/>
                  </a:lnTo>
                  <a:lnTo>
                    <a:pt x="2448" y="2470"/>
                  </a:lnTo>
                  <a:lnTo>
                    <a:pt x="2720" y="2282"/>
                  </a:lnTo>
                  <a:lnTo>
                    <a:pt x="3118" y="1905"/>
                  </a:lnTo>
                  <a:lnTo>
                    <a:pt x="3264" y="1549"/>
                  </a:lnTo>
                  <a:lnTo>
                    <a:pt x="3369" y="1549"/>
                  </a:lnTo>
                  <a:lnTo>
                    <a:pt x="3390" y="1486"/>
                  </a:lnTo>
                  <a:lnTo>
                    <a:pt x="3432" y="1361"/>
                  </a:lnTo>
                  <a:lnTo>
                    <a:pt x="3390" y="1235"/>
                  </a:lnTo>
                  <a:lnTo>
                    <a:pt x="3285" y="1026"/>
                  </a:lnTo>
                  <a:lnTo>
                    <a:pt x="3285" y="963"/>
                  </a:lnTo>
                  <a:lnTo>
                    <a:pt x="3264" y="859"/>
                  </a:lnTo>
                  <a:lnTo>
                    <a:pt x="3181" y="817"/>
                  </a:lnTo>
                  <a:lnTo>
                    <a:pt x="3160" y="733"/>
                  </a:lnTo>
                  <a:lnTo>
                    <a:pt x="3055" y="712"/>
                  </a:lnTo>
                  <a:lnTo>
                    <a:pt x="2909" y="629"/>
                  </a:lnTo>
                  <a:lnTo>
                    <a:pt x="2846" y="629"/>
                  </a:lnTo>
                  <a:lnTo>
                    <a:pt x="2762" y="712"/>
                  </a:lnTo>
                  <a:lnTo>
                    <a:pt x="2762" y="817"/>
                  </a:lnTo>
                  <a:lnTo>
                    <a:pt x="2699" y="901"/>
                  </a:lnTo>
                  <a:lnTo>
                    <a:pt x="2511" y="838"/>
                  </a:lnTo>
                  <a:lnTo>
                    <a:pt x="2448" y="796"/>
                  </a:lnTo>
                  <a:lnTo>
                    <a:pt x="2239" y="712"/>
                  </a:lnTo>
                  <a:lnTo>
                    <a:pt x="2072" y="691"/>
                  </a:lnTo>
                  <a:lnTo>
                    <a:pt x="2030" y="608"/>
                  </a:lnTo>
                  <a:lnTo>
                    <a:pt x="2072" y="524"/>
                  </a:lnTo>
                  <a:lnTo>
                    <a:pt x="1925" y="377"/>
                  </a:lnTo>
                  <a:lnTo>
                    <a:pt x="1821" y="377"/>
                  </a:lnTo>
                  <a:lnTo>
                    <a:pt x="1569" y="210"/>
                  </a:lnTo>
                  <a:lnTo>
                    <a:pt x="1381" y="85"/>
                  </a:lnTo>
                  <a:lnTo>
                    <a:pt x="11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7" name="Google Shape;2967;p60"/>
            <p:cNvSpPr/>
            <p:nvPr/>
          </p:nvSpPr>
          <p:spPr>
            <a:xfrm>
              <a:off x="2527100" y="3246400"/>
              <a:ext cx="186250" cy="274650"/>
            </a:xfrm>
            <a:custGeom>
              <a:rect b="b" l="l" r="r" t="t"/>
              <a:pathLst>
                <a:path extrusionOk="0" h="10986" w="7450">
                  <a:moveTo>
                    <a:pt x="3453" y="1"/>
                  </a:moveTo>
                  <a:lnTo>
                    <a:pt x="3474" y="105"/>
                  </a:lnTo>
                  <a:lnTo>
                    <a:pt x="3474" y="168"/>
                  </a:lnTo>
                  <a:lnTo>
                    <a:pt x="3579" y="377"/>
                  </a:lnTo>
                  <a:lnTo>
                    <a:pt x="3621" y="503"/>
                  </a:lnTo>
                  <a:lnTo>
                    <a:pt x="3579" y="628"/>
                  </a:lnTo>
                  <a:lnTo>
                    <a:pt x="3558" y="691"/>
                  </a:lnTo>
                  <a:lnTo>
                    <a:pt x="3453" y="691"/>
                  </a:lnTo>
                  <a:lnTo>
                    <a:pt x="3307" y="1047"/>
                  </a:lnTo>
                  <a:lnTo>
                    <a:pt x="2909" y="1424"/>
                  </a:lnTo>
                  <a:lnTo>
                    <a:pt x="2637" y="1612"/>
                  </a:lnTo>
                  <a:lnTo>
                    <a:pt x="2072" y="1779"/>
                  </a:lnTo>
                  <a:lnTo>
                    <a:pt x="1968" y="1863"/>
                  </a:lnTo>
                  <a:lnTo>
                    <a:pt x="1528" y="2804"/>
                  </a:lnTo>
                  <a:lnTo>
                    <a:pt x="1424" y="2909"/>
                  </a:lnTo>
                  <a:lnTo>
                    <a:pt x="1340" y="2909"/>
                  </a:lnTo>
                  <a:lnTo>
                    <a:pt x="1173" y="2679"/>
                  </a:lnTo>
                  <a:lnTo>
                    <a:pt x="1068" y="2658"/>
                  </a:lnTo>
                  <a:lnTo>
                    <a:pt x="901" y="2595"/>
                  </a:lnTo>
                  <a:lnTo>
                    <a:pt x="838" y="2512"/>
                  </a:lnTo>
                  <a:lnTo>
                    <a:pt x="712" y="2574"/>
                  </a:lnTo>
                  <a:lnTo>
                    <a:pt x="608" y="2574"/>
                  </a:lnTo>
                  <a:lnTo>
                    <a:pt x="587" y="2470"/>
                  </a:lnTo>
                  <a:lnTo>
                    <a:pt x="691" y="2344"/>
                  </a:lnTo>
                  <a:lnTo>
                    <a:pt x="796" y="2281"/>
                  </a:lnTo>
                  <a:lnTo>
                    <a:pt x="733" y="2135"/>
                  </a:lnTo>
                  <a:lnTo>
                    <a:pt x="691" y="2093"/>
                  </a:lnTo>
                  <a:lnTo>
                    <a:pt x="398" y="2240"/>
                  </a:lnTo>
                  <a:lnTo>
                    <a:pt x="294" y="2344"/>
                  </a:lnTo>
                  <a:lnTo>
                    <a:pt x="105" y="2512"/>
                  </a:lnTo>
                  <a:lnTo>
                    <a:pt x="64" y="2679"/>
                  </a:lnTo>
                  <a:lnTo>
                    <a:pt x="1" y="2784"/>
                  </a:lnTo>
                  <a:lnTo>
                    <a:pt x="22" y="2825"/>
                  </a:lnTo>
                  <a:lnTo>
                    <a:pt x="105" y="2909"/>
                  </a:lnTo>
                  <a:lnTo>
                    <a:pt x="126" y="2993"/>
                  </a:lnTo>
                  <a:lnTo>
                    <a:pt x="64" y="3035"/>
                  </a:lnTo>
                  <a:lnTo>
                    <a:pt x="64" y="3097"/>
                  </a:lnTo>
                  <a:lnTo>
                    <a:pt x="189" y="3202"/>
                  </a:lnTo>
                  <a:lnTo>
                    <a:pt x="273" y="3348"/>
                  </a:lnTo>
                  <a:lnTo>
                    <a:pt x="231" y="3495"/>
                  </a:lnTo>
                  <a:lnTo>
                    <a:pt x="168" y="3495"/>
                  </a:lnTo>
                  <a:lnTo>
                    <a:pt x="85" y="3516"/>
                  </a:lnTo>
                  <a:lnTo>
                    <a:pt x="22" y="3621"/>
                  </a:lnTo>
                  <a:lnTo>
                    <a:pt x="126" y="3704"/>
                  </a:lnTo>
                  <a:lnTo>
                    <a:pt x="231" y="3746"/>
                  </a:lnTo>
                  <a:lnTo>
                    <a:pt x="419" y="3872"/>
                  </a:lnTo>
                  <a:lnTo>
                    <a:pt x="587" y="3913"/>
                  </a:lnTo>
                  <a:lnTo>
                    <a:pt x="817" y="4060"/>
                  </a:lnTo>
                  <a:lnTo>
                    <a:pt x="921" y="4081"/>
                  </a:lnTo>
                  <a:lnTo>
                    <a:pt x="963" y="4185"/>
                  </a:lnTo>
                  <a:lnTo>
                    <a:pt x="1068" y="4374"/>
                  </a:lnTo>
                  <a:lnTo>
                    <a:pt x="1110" y="4541"/>
                  </a:lnTo>
                  <a:lnTo>
                    <a:pt x="1173" y="4667"/>
                  </a:lnTo>
                  <a:lnTo>
                    <a:pt x="1424" y="4771"/>
                  </a:lnTo>
                  <a:lnTo>
                    <a:pt x="1486" y="4960"/>
                  </a:lnTo>
                  <a:lnTo>
                    <a:pt x="1549" y="5106"/>
                  </a:lnTo>
                  <a:lnTo>
                    <a:pt x="1591" y="5211"/>
                  </a:lnTo>
                  <a:lnTo>
                    <a:pt x="1633" y="5399"/>
                  </a:lnTo>
                  <a:lnTo>
                    <a:pt x="1696" y="5525"/>
                  </a:lnTo>
                  <a:lnTo>
                    <a:pt x="1800" y="5587"/>
                  </a:lnTo>
                  <a:lnTo>
                    <a:pt x="1905" y="5797"/>
                  </a:lnTo>
                  <a:lnTo>
                    <a:pt x="1905" y="5922"/>
                  </a:lnTo>
                  <a:lnTo>
                    <a:pt x="1884" y="5964"/>
                  </a:lnTo>
                  <a:lnTo>
                    <a:pt x="1989" y="6152"/>
                  </a:lnTo>
                  <a:lnTo>
                    <a:pt x="2177" y="6382"/>
                  </a:lnTo>
                  <a:lnTo>
                    <a:pt x="2219" y="6487"/>
                  </a:lnTo>
                  <a:lnTo>
                    <a:pt x="2198" y="6592"/>
                  </a:lnTo>
                  <a:lnTo>
                    <a:pt x="2219" y="6675"/>
                  </a:lnTo>
                  <a:lnTo>
                    <a:pt x="2302" y="6696"/>
                  </a:lnTo>
                  <a:lnTo>
                    <a:pt x="2491" y="6885"/>
                  </a:lnTo>
                  <a:lnTo>
                    <a:pt x="2533" y="6989"/>
                  </a:lnTo>
                  <a:lnTo>
                    <a:pt x="2574" y="7157"/>
                  </a:lnTo>
                  <a:lnTo>
                    <a:pt x="2616" y="7219"/>
                  </a:lnTo>
                  <a:lnTo>
                    <a:pt x="2784" y="7282"/>
                  </a:lnTo>
                  <a:lnTo>
                    <a:pt x="2805" y="7408"/>
                  </a:lnTo>
                  <a:lnTo>
                    <a:pt x="2951" y="7680"/>
                  </a:lnTo>
                  <a:lnTo>
                    <a:pt x="3014" y="7805"/>
                  </a:lnTo>
                  <a:lnTo>
                    <a:pt x="3202" y="8056"/>
                  </a:lnTo>
                  <a:lnTo>
                    <a:pt x="3202" y="8203"/>
                  </a:lnTo>
                  <a:lnTo>
                    <a:pt x="3139" y="8203"/>
                  </a:lnTo>
                  <a:lnTo>
                    <a:pt x="3098" y="8161"/>
                  </a:lnTo>
                  <a:lnTo>
                    <a:pt x="3098" y="8224"/>
                  </a:lnTo>
                  <a:lnTo>
                    <a:pt x="3118" y="8328"/>
                  </a:lnTo>
                  <a:lnTo>
                    <a:pt x="3118" y="8412"/>
                  </a:lnTo>
                  <a:lnTo>
                    <a:pt x="3160" y="8412"/>
                  </a:lnTo>
                  <a:lnTo>
                    <a:pt x="3244" y="8454"/>
                  </a:lnTo>
                  <a:lnTo>
                    <a:pt x="3265" y="8538"/>
                  </a:lnTo>
                  <a:lnTo>
                    <a:pt x="3244" y="8579"/>
                  </a:lnTo>
                  <a:lnTo>
                    <a:pt x="3432" y="8726"/>
                  </a:lnTo>
                  <a:lnTo>
                    <a:pt x="3621" y="8789"/>
                  </a:lnTo>
                  <a:lnTo>
                    <a:pt x="3642" y="8872"/>
                  </a:lnTo>
                  <a:lnTo>
                    <a:pt x="3725" y="8977"/>
                  </a:lnTo>
                  <a:lnTo>
                    <a:pt x="3830" y="8998"/>
                  </a:lnTo>
                  <a:lnTo>
                    <a:pt x="3872" y="9061"/>
                  </a:lnTo>
                  <a:lnTo>
                    <a:pt x="3893" y="9165"/>
                  </a:lnTo>
                  <a:lnTo>
                    <a:pt x="3976" y="9207"/>
                  </a:lnTo>
                  <a:lnTo>
                    <a:pt x="4165" y="9186"/>
                  </a:lnTo>
                  <a:lnTo>
                    <a:pt x="4206" y="9144"/>
                  </a:lnTo>
                  <a:lnTo>
                    <a:pt x="4186" y="9207"/>
                  </a:lnTo>
                  <a:lnTo>
                    <a:pt x="4269" y="9354"/>
                  </a:lnTo>
                  <a:lnTo>
                    <a:pt x="4458" y="9416"/>
                  </a:lnTo>
                  <a:lnTo>
                    <a:pt x="4562" y="9500"/>
                  </a:lnTo>
                  <a:lnTo>
                    <a:pt x="4562" y="9605"/>
                  </a:lnTo>
                  <a:lnTo>
                    <a:pt x="4667" y="9667"/>
                  </a:lnTo>
                  <a:lnTo>
                    <a:pt x="4792" y="9709"/>
                  </a:lnTo>
                  <a:lnTo>
                    <a:pt x="4834" y="9688"/>
                  </a:lnTo>
                  <a:lnTo>
                    <a:pt x="4939" y="9709"/>
                  </a:lnTo>
                  <a:lnTo>
                    <a:pt x="5148" y="9835"/>
                  </a:lnTo>
                  <a:lnTo>
                    <a:pt x="5315" y="9919"/>
                  </a:lnTo>
                  <a:lnTo>
                    <a:pt x="5420" y="9919"/>
                  </a:lnTo>
                  <a:lnTo>
                    <a:pt x="5462" y="9939"/>
                  </a:lnTo>
                  <a:lnTo>
                    <a:pt x="5504" y="10023"/>
                  </a:lnTo>
                  <a:lnTo>
                    <a:pt x="5650" y="10128"/>
                  </a:lnTo>
                  <a:lnTo>
                    <a:pt x="5755" y="10191"/>
                  </a:lnTo>
                  <a:lnTo>
                    <a:pt x="5859" y="10316"/>
                  </a:lnTo>
                  <a:lnTo>
                    <a:pt x="5943" y="10337"/>
                  </a:lnTo>
                  <a:lnTo>
                    <a:pt x="5985" y="10421"/>
                  </a:lnTo>
                  <a:lnTo>
                    <a:pt x="5964" y="10463"/>
                  </a:lnTo>
                  <a:lnTo>
                    <a:pt x="5964" y="10546"/>
                  </a:lnTo>
                  <a:lnTo>
                    <a:pt x="6090" y="10567"/>
                  </a:lnTo>
                  <a:lnTo>
                    <a:pt x="6236" y="10630"/>
                  </a:lnTo>
                  <a:lnTo>
                    <a:pt x="6403" y="10776"/>
                  </a:lnTo>
                  <a:lnTo>
                    <a:pt x="6550" y="10944"/>
                  </a:lnTo>
                  <a:lnTo>
                    <a:pt x="6655" y="10965"/>
                  </a:lnTo>
                  <a:lnTo>
                    <a:pt x="6675" y="10986"/>
                  </a:lnTo>
                  <a:lnTo>
                    <a:pt x="6801" y="10923"/>
                  </a:lnTo>
                  <a:lnTo>
                    <a:pt x="6927" y="10839"/>
                  </a:lnTo>
                  <a:lnTo>
                    <a:pt x="7010" y="10839"/>
                  </a:lnTo>
                  <a:lnTo>
                    <a:pt x="7115" y="10776"/>
                  </a:lnTo>
                  <a:lnTo>
                    <a:pt x="7178" y="10672"/>
                  </a:lnTo>
                  <a:lnTo>
                    <a:pt x="7073" y="10567"/>
                  </a:lnTo>
                  <a:lnTo>
                    <a:pt x="7094" y="10463"/>
                  </a:lnTo>
                  <a:lnTo>
                    <a:pt x="7136" y="10400"/>
                  </a:lnTo>
                  <a:lnTo>
                    <a:pt x="7240" y="10421"/>
                  </a:lnTo>
                  <a:lnTo>
                    <a:pt x="7219" y="10337"/>
                  </a:lnTo>
                  <a:lnTo>
                    <a:pt x="7136" y="10316"/>
                  </a:lnTo>
                  <a:lnTo>
                    <a:pt x="7094" y="10253"/>
                  </a:lnTo>
                  <a:lnTo>
                    <a:pt x="7199" y="10086"/>
                  </a:lnTo>
                  <a:lnTo>
                    <a:pt x="7324" y="10002"/>
                  </a:lnTo>
                  <a:lnTo>
                    <a:pt x="7429" y="9835"/>
                  </a:lnTo>
                  <a:lnTo>
                    <a:pt x="7450" y="9709"/>
                  </a:lnTo>
                  <a:lnTo>
                    <a:pt x="7282" y="9312"/>
                  </a:lnTo>
                  <a:lnTo>
                    <a:pt x="7324" y="9207"/>
                  </a:lnTo>
                  <a:lnTo>
                    <a:pt x="7324" y="9082"/>
                  </a:lnTo>
                  <a:lnTo>
                    <a:pt x="7303" y="8998"/>
                  </a:lnTo>
                  <a:lnTo>
                    <a:pt x="7282" y="8872"/>
                  </a:lnTo>
                  <a:lnTo>
                    <a:pt x="7324" y="8789"/>
                  </a:lnTo>
                  <a:lnTo>
                    <a:pt x="7387" y="8621"/>
                  </a:lnTo>
                  <a:lnTo>
                    <a:pt x="7345" y="8245"/>
                  </a:lnTo>
                  <a:lnTo>
                    <a:pt x="7303" y="8098"/>
                  </a:lnTo>
                  <a:lnTo>
                    <a:pt x="7387" y="7910"/>
                  </a:lnTo>
                  <a:lnTo>
                    <a:pt x="7387" y="7491"/>
                  </a:lnTo>
                  <a:lnTo>
                    <a:pt x="7450" y="7324"/>
                  </a:lnTo>
                  <a:lnTo>
                    <a:pt x="7450" y="7261"/>
                  </a:lnTo>
                  <a:lnTo>
                    <a:pt x="6927" y="6487"/>
                  </a:lnTo>
                  <a:lnTo>
                    <a:pt x="6906" y="6487"/>
                  </a:lnTo>
                  <a:lnTo>
                    <a:pt x="6864" y="6466"/>
                  </a:lnTo>
                  <a:lnTo>
                    <a:pt x="6675" y="6466"/>
                  </a:lnTo>
                  <a:lnTo>
                    <a:pt x="6571" y="6529"/>
                  </a:lnTo>
                  <a:lnTo>
                    <a:pt x="6445" y="6529"/>
                  </a:lnTo>
                  <a:lnTo>
                    <a:pt x="6383" y="6466"/>
                  </a:lnTo>
                  <a:lnTo>
                    <a:pt x="6362" y="6341"/>
                  </a:lnTo>
                  <a:lnTo>
                    <a:pt x="6341" y="6006"/>
                  </a:lnTo>
                  <a:lnTo>
                    <a:pt x="6341" y="5797"/>
                  </a:lnTo>
                  <a:lnTo>
                    <a:pt x="6383" y="5734"/>
                  </a:lnTo>
                  <a:lnTo>
                    <a:pt x="6403" y="5608"/>
                  </a:lnTo>
                  <a:lnTo>
                    <a:pt x="6362" y="5545"/>
                  </a:lnTo>
                  <a:lnTo>
                    <a:pt x="6152" y="5650"/>
                  </a:lnTo>
                  <a:lnTo>
                    <a:pt x="5922" y="5901"/>
                  </a:lnTo>
                  <a:lnTo>
                    <a:pt x="5608" y="5859"/>
                  </a:lnTo>
                  <a:lnTo>
                    <a:pt x="5357" y="5859"/>
                  </a:lnTo>
                  <a:lnTo>
                    <a:pt x="5315" y="5713"/>
                  </a:lnTo>
                  <a:lnTo>
                    <a:pt x="5211" y="5525"/>
                  </a:lnTo>
                  <a:lnTo>
                    <a:pt x="5023" y="5483"/>
                  </a:lnTo>
                  <a:lnTo>
                    <a:pt x="4688" y="5525"/>
                  </a:lnTo>
                  <a:lnTo>
                    <a:pt x="4813" y="5336"/>
                  </a:lnTo>
                  <a:lnTo>
                    <a:pt x="4520" y="4876"/>
                  </a:lnTo>
                  <a:lnTo>
                    <a:pt x="4374" y="4709"/>
                  </a:lnTo>
                  <a:lnTo>
                    <a:pt x="4395" y="4646"/>
                  </a:lnTo>
                  <a:lnTo>
                    <a:pt x="4374" y="4541"/>
                  </a:lnTo>
                  <a:lnTo>
                    <a:pt x="4416" y="4437"/>
                  </a:lnTo>
                  <a:lnTo>
                    <a:pt x="4416" y="4290"/>
                  </a:lnTo>
                  <a:lnTo>
                    <a:pt x="4395" y="4227"/>
                  </a:lnTo>
                  <a:lnTo>
                    <a:pt x="4458" y="4165"/>
                  </a:lnTo>
                  <a:lnTo>
                    <a:pt x="4458" y="4039"/>
                  </a:lnTo>
                  <a:lnTo>
                    <a:pt x="4625" y="3934"/>
                  </a:lnTo>
                  <a:lnTo>
                    <a:pt x="4709" y="3955"/>
                  </a:lnTo>
                  <a:lnTo>
                    <a:pt x="4792" y="3851"/>
                  </a:lnTo>
                  <a:lnTo>
                    <a:pt x="4730" y="3746"/>
                  </a:lnTo>
                  <a:lnTo>
                    <a:pt x="4688" y="3558"/>
                  </a:lnTo>
                  <a:lnTo>
                    <a:pt x="4834" y="3411"/>
                  </a:lnTo>
                  <a:lnTo>
                    <a:pt x="4813" y="3307"/>
                  </a:lnTo>
                  <a:lnTo>
                    <a:pt x="4897" y="3223"/>
                  </a:lnTo>
                  <a:lnTo>
                    <a:pt x="4876" y="3076"/>
                  </a:lnTo>
                  <a:lnTo>
                    <a:pt x="4981" y="3014"/>
                  </a:lnTo>
                  <a:lnTo>
                    <a:pt x="5106" y="2930"/>
                  </a:lnTo>
                  <a:lnTo>
                    <a:pt x="5232" y="2825"/>
                  </a:lnTo>
                  <a:lnTo>
                    <a:pt x="5295" y="2804"/>
                  </a:lnTo>
                  <a:lnTo>
                    <a:pt x="5357" y="2721"/>
                  </a:lnTo>
                  <a:lnTo>
                    <a:pt x="5650" y="2679"/>
                  </a:lnTo>
                  <a:lnTo>
                    <a:pt x="6069" y="2553"/>
                  </a:lnTo>
                  <a:lnTo>
                    <a:pt x="6090" y="2449"/>
                  </a:lnTo>
                  <a:lnTo>
                    <a:pt x="6152" y="2470"/>
                  </a:lnTo>
                  <a:lnTo>
                    <a:pt x="6299" y="2470"/>
                  </a:lnTo>
                  <a:lnTo>
                    <a:pt x="6445" y="2553"/>
                  </a:lnTo>
                  <a:lnTo>
                    <a:pt x="6445" y="2574"/>
                  </a:lnTo>
                  <a:lnTo>
                    <a:pt x="6550" y="2595"/>
                  </a:lnTo>
                  <a:lnTo>
                    <a:pt x="6592" y="2512"/>
                  </a:lnTo>
                  <a:lnTo>
                    <a:pt x="6592" y="2470"/>
                  </a:lnTo>
                  <a:lnTo>
                    <a:pt x="6571" y="2344"/>
                  </a:lnTo>
                  <a:lnTo>
                    <a:pt x="6466" y="2260"/>
                  </a:lnTo>
                  <a:lnTo>
                    <a:pt x="6341" y="2260"/>
                  </a:lnTo>
                  <a:lnTo>
                    <a:pt x="6194" y="2281"/>
                  </a:lnTo>
                  <a:lnTo>
                    <a:pt x="6173" y="2198"/>
                  </a:lnTo>
                  <a:lnTo>
                    <a:pt x="6550" y="1570"/>
                  </a:lnTo>
                  <a:lnTo>
                    <a:pt x="6550" y="1507"/>
                  </a:lnTo>
                  <a:lnTo>
                    <a:pt x="6445" y="1528"/>
                  </a:lnTo>
                  <a:lnTo>
                    <a:pt x="6362" y="1444"/>
                  </a:lnTo>
                  <a:lnTo>
                    <a:pt x="6257" y="1403"/>
                  </a:lnTo>
                  <a:lnTo>
                    <a:pt x="6173" y="1403"/>
                  </a:lnTo>
                  <a:lnTo>
                    <a:pt x="6131" y="1319"/>
                  </a:lnTo>
                  <a:lnTo>
                    <a:pt x="6027" y="1319"/>
                  </a:lnTo>
                  <a:lnTo>
                    <a:pt x="5839" y="1424"/>
                  </a:lnTo>
                  <a:lnTo>
                    <a:pt x="5671" y="1340"/>
                  </a:lnTo>
                  <a:lnTo>
                    <a:pt x="5525" y="1319"/>
                  </a:lnTo>
                  <a:lnTo>
                    <a:pt x="5336" y="1403"/>
                  </a:lnTo>
                  <a:lnTo>
                    <a:pt x="5295" y="1444"/>
                  </a:lnTo>
                  <a:lnTo>
                    <a:pt x="5148" y="1444"/>
                  </a:lnTo>
                  <a:lnTo>
                    <a:pt x="5043" y="1424"/>
                  </a:lnTo>
                  <a:lnTo>
                    <a:pt x="4918" y="1444"/>
                  </a:lnTo>
                  <a:lnTo>
                    <a:pt x="4813" y="1424"/>
                  </a:lnTo>
                  <a:lnTo>
                    <a:pt x="4792" y="1340"/>
                  </a:lnTo>
                  <a:lnTo>
                    <a:pt x="4813" y="1256"/>
                  </a:lnTo>
                  <a:lnTo>
                    <a:pt x="4792" y="1131"/>
                  </a:lnTo>
                  <a:lnTo>
                    <a:pt x="4688" y="1089"/>
                  </a:lnTo>
                  <a:lnTo>
                    <a:pt x="4625" y="1089"/>
                  </a:lnTo>
                  <a:lnTo>
                    <a:pt x="4625" y="921"/>
                  </a:lnTo>
                  <a:lnTo>
                    <a:pt x="4520" y="775"/>
                  </a:lnTo>
                  <a:lnTo>
                    <a:pt x="4269" y="670"/>
                  </a:lnTo>
                  <a:lnTo>
                    <a:pt x="4186" y="670"/>
                  </a:lnTo>
                  <a:lnTo>
                    <a:pt x="4081" y="482"/>
                  </a:lnTo>
                  <a:lnTo>
                    <a:pt x="4081" y="377"/>
                  </a:lnTo>
                  <a:lnTo>
                    <a:pt x="3934" y="210"/>
                  </a:lnTo>
                  <a:lnTo>
                    <a:pt x="3893" y="168"/>
                  </a:lnTo>
                  <a:lnTo>
                    <a:pt x="3767" y="147"/>
                  </a:lnTo>
                  <a:lnTo>
                    <a:pt x="3558" y="84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8" name="Google Shape;2968;p60"/>
            <p:cNvSpPr/>
            <p:nvPr/>
          </p:nvSpPr>
          <p:spPr>
            <a:xfrm>
              <a:off x="2700250" y="3389200"/>
              <a:ext cx="179975" cy="200900"/>
            </a:xfrm>
            <a:custGeom>
              <a:rect b="b" l="l" r="r" t="t"/>
              <a:pathLst>
                <a:path extrusionOk="0" h="8036" w="7199">
                  <a:moveTo>
                    <a:pt x="1967" y="1"/>
                  </a:moveTo>
                  <a:lnTo>
                    <a:pt x="1779" y="85"/>
                  </a:lnTo>
                  <a:lnTo>
                    <a:pt x="1612" y="126"/>
                  </a:lnTo>
                  <a:lnTo>
                    <a:pt x="1319" y="294"/>
                  </a:lnTo>
                  <a:lnTo>
                    <a:pt x="1235" y="545"/>
                  </a:lnTo>
                  <a:lnTo>
                    <a:pt x="1047" y="608"/>
                  </a:lnTo>
                  <a:lnTo>
                    <a:pt x="921" y="608"/>
                  </a:lnTo>
                  <a:lnTo>
                    <a:pt x="796" y="712"/>
                  </a:lnTo>
                  <a:lnTo>
                    <a:pt x="712" y="712"/>
                  </a:lnTo>
                  <a:lnTo>
                    <a:pt x="524" y="775"/>
                  </a:lnTo>
                  <a:lnTo>
                    <a:pt x="1" y="775"/>
                  </a:lnTo>
                  <a:lnTo>
                    <a:pt x="524" y="1549"/>
                  </a:lnTo>
                  <a:lnTo>
                    <a:pt x="524" y="1612"/>
                  </a:lnTo>
                  <a:lnTo>
                    <a:pt x="461" y="1779"/>
                  </a:lnTo>
                  <a:lnTo>
                    <a:pt x="461" y="2198"/>
                  </a:lnTo>
                  <a:lnTo>
                    <a:pt x="377" y="2386"/>
                  </a:lnTo>
                  <a:lnTo>
                    <a:pt x="419" y="2533"/>
                  </a:lnTo>
                  <a:lnTo>
                    <a:pt x="461" y="2909"/>
                  </a:lnTo>
                  <a:lnTo>
                    <a:pt x="398" y="3077"/>
                  </a:lnTo>
                  <a:lnTo>
                    <a:pt x="356" y="3160"/>
                  </a:lnTo>
                  <a:lnTo>
                    <a:pt x="377" y="3286"/>
                  </a:lnTo>
                  <a:lnTo>
                    <a:pt x="398" y="3370"/>
                  </a:lnTo>
                  <a:lnTo>
                    <a:pt x="398" y="3495"/>
                  </a:lnTo>
                  <a:lnTo>
                    <a:pt x="356" y="3600"/>
                  </a:lnTo>
                  <a:lnTo>
                    <a:pt x="524" y="3997"/>
                  </a:lnTo>
                  <a:lnTo>
                    <a:pt x="503" y="4123"/>
                  </a:lnTo>
                  <a:lnTo>
                    <a:pt x="398" y="4290"/>
                  </a:lnTo>
                  <a:lnTo>
                    <a:pt x="273" y="4374"/>
                  </a:lnTo>
                  <a:lnTo>
                    <a:pt x="168" y="4541"/>
                  </a:lnTo>
                  <a:lnTo>
                    <a:pt x="210" y="4604"/>
                  </a:lnTo>
                  <a:lnTo>
                    <a:pt x="293" y="4625"/>
                  </a:lnTo>
                  <a:lnTo>
                    <a:pt x="314" y="4709"/>
                  </a:lnTo>
                  <a:lnTo>
                    <a:pt x="356" y="4709"/>
                  </a:lnTo>
                  <a:lnTo>
                    <a:pt x="356" y="4834"/>
                  </a:lnTo>
                  <a:lnTo>
                    <a:pt x="482" y="4939"/>
                  </a:lnTo>
                  <a:lnTo>
                    <a:pt x="524" y="5002"/>
                  </a:lnTo>
                  <a:lnTo>
                    <a:pt x="565" y="5127"/>
                  </a:lnTo>
                  <a:lnTo>
                    <a:pt x="524" y="5232"/>
                  </a:lnTo>
                  <a:lnTo>
                    <a:pt x="524" y="5274"/>
                  </a:lnTo>
                  <a:lnTo>
                    <a:pt x="586" y="5483"/>
                  </a:lnTo>
                  <a:lnTo>
                    <a:pt x="670" y="5629"/>
                  </a:lnTo>
                  <a:lnTo>
                    <a:pt x="921" y="5839"/>
                  </a:lnTo>
                  <a:lnTo>
                    <a:pt x="942" y="5901"/>
                  </a:lnTo>
                  <a:lnTo>
                    <a:pt x="879" y="6090"/>
                  </a:lnTo>
                  <a:lnTo>
                    <a:pt x="921" y="6194"/>
                  </a:lnTo>
                  <a:lnTo>
                    <a:pt x="775" y="6508"/>
                  </a:lnTo>
                  <a:lnTo>
                    <a:pt x="879" y="6613"/>
                  </a:lnTo>
                  <a:lnTo>
                    <a:pt x="1130" y="6885"/>
                  </a:lnTo>
                  <a:lnTo>
                    <a:pt x="1570" y="8036"/>
                  </a:lnTo>
                  <a:lnTo>
                    <a:pt x="1737" y="8036"/>
                  </a:lnTo>
                  <a:lnTo>
                    <a:pt x="1758" y="7952"/>
                  </a:lnTo>
                  <a:lnTo>
                    <a:pt x="1863" y="7931"/>
                  </a:lnTo>
                  <a:lnTo>
                    <a:pt x="1863" y="7952"/>
                  </a:lnTo>
                  <a:lnTo>
                    <a:pt x="1946" y="7847"/>
                  </a:lnTo>
                  <a:lnTo>
                    <a:pt x="2051" y="7638"/>
                  </a:lnTo>
                  <a:lnTo>
                    <a:pt x="2260" y="7408"/>
                  </a:lnTo>
                  <a:lnTo>
                    <a:pt x="2407" y="7345"/>
                  </a:lnTo>
                  <a:lnTo>
                    <a:pt x="2553" y="7471"/>
                  </a:lnTo>
                  <a:lnTo>
                    <a:pt x="2721" y="7450"/>
                  </a:lnTo>
                  <a:lnTo>
                    <a:pt x="2804" y="7429"/>
                  </a:lnTo>
                  <a:lnTo>
                    <a:pt x="2930" y="7471"/>
                  </a:lnTo>
                  <a:lnTo>
                    <a:pt x="3139" y="7429"/>
                  </a:lnTo>
                  <a:lnTo>
                    <a:pt x="3244" y="7450"/>
                  </a:lnTo>
                  <a:lnTo>
                    <a:pt x="3286" y="7575"/>
                  </a:lnTo>
                  <a:lnTo>
                    <a:pt x="3348" y="7847"/>
                  </a:lnTo>
                  <a:lnTo>
                    <a:pt x="3411" y="7889"/>
                  </a:lnTo>
                  <a:lnTo>
                    <a:pt x="3453" y="7847"/>
                  </a:lnTo>
                  <a:lnTo>
                    <a:pt x="3453" y="7743"/>
                  </a:lnTo>
                  <a:lnTo>
                    <a:pt x="3516" y="7617"/>
                  </a:lnTo>
                  <a:lnTo>
                    <a:pt x="3516" y="7512"/>
                  </a:lnTo>
                  <a:lnTo>
                    <a:pt x="3620" y="7366"/>
                  </a:lnTo>
                  <a:lnTo>
                    <a:pt x="4227" y="7366"/>
                  </a:lnTo>
                  <a:lnTo>
                    <a:pt x="4353" y="7471"/>
                  </a:lnTo>
                  <a:lnTo>
                    <a:pt x="4374" y="7303"/>
                  </a:lnTo>
                  <a:lnTo>
                    <a:pt x="4541" y="6989"/>
                  </a:lnTo>
                  <a:lnTo>
                    <a:pt x="4562" y="6822"/>
                  </a:lnTo>
                  <a:lnTo>
                    <a:pt x="4541" y="6675"/>
                  </a:lnTo>
                  <a:lnTo>
                    <a:pt x="4478" y="6592"/>
                  </a:lnTo>
                  <a:lnTo>
                    <a:pt x="4667" y="6299"/>
                  </a:lnTo>
                  <a:lnTo>
                    <a:pt x="4750" y="6090"/>
                  </a:lnTo>
                  <a:lnTo>
                    <a:pt x="4750" y="5985"/>
                  </a:lnTo>
                  <a:lnTo>
                    <a:pt x="4876" y="5901"/>
                  </a:lnTo>
                  <a:lnTo>
                    <a:pt x="5650" y="5692"/>
                  </a:lnTo>
                  <a:lnTo>
                    <a:pt x="6319" y="5692"/>
                  </a:lnTo>
                  <a:lnTo>
                    <a:pt x="6696" y="5985"/>
                  </a:lnTo>
                  <a:lnTo>
                    <a:pt x="6780" y="5985"/>
                  </a:lnTo>
                  <a:lnTo>
                    <a:pt x="6864" y="6069"/>
                  </a:lnTo>
                  <a:lnTo>
                    <a:pt x="6926" y="5964"/>
                  </a:lnTo>
                  <a:lnTo>
                    <a:pt x="6905" y="5880"/>
                  </a:lnTo>
                  <a:lnTo>
                    <a:pt x="7198" y="5315"/>
                  </a:lnTo>
                  <a:lnTo>
                    <a:pt x="7177" y="5043"/>
                  </a:lnTo>
                  <a:lnTo>
                    <a:pt x="6884" y="4499"/>
                  </a:lnTo>
                  <a:lnTo>
                    <a:pt x="6571" y="4437"/>
                  </a:lnTo>
                  <a:lnTo>
                    <a:pt x="6591" y="4207"/>
                  </a:lnTo>
                  <a:lnTo>
                    <a:pt x="6550" y="3851"/>
                  </a:lnTo>
                  <a:lnTo>
                    <a:pt x="5524" y="3809"/>
                  </a:lnTo>
                  <a:lnTo>
                    <a:pt x="5545" y="3558"/>
                  </a:lnTo>
                  <a:lnTo>
                    <a:pt x="5315" y="3181"/>
                  </a:lnTo>
                  <a:lnTo>
                    <a:pt x="5399" y="3056"/>
                  </a:lnTo>
                  <a:lnTo>
                    <a:pt x="5336" y="2846"/>
                  </a:lnTo>
                  <a:lnTo>
                    <a:pt x="5378" y="2554"/>
                  </a:lnTo>
                  <a:lnTo>
                    <a:pt x="5315" y="2491"/>
                  </a:lnTo>
                  <a:lnTo>
                    <a:pt x="5106" y="2323"/>
                  </a:lnTo>
                  <a:lnTo>
                    <a:pt x="4771" y="2386"/>
                  </a:lnTo>
                  <a:lnTo>
                    <a:pt x="4604" y="2302"/>
                  </a:lnTo>
                  <a:lnTo>
                    <a:pt x="4499" y="2240"/>
                  </a:lnTo>
                  <a:lnTo>
                    <a:pt x="4457" y="2093"/>
                  </a:lnTo>
                  <a:lnTo>
                    <a:pt x="4290" y="2030"/>
                  </a:lnTo>
                  <a:lnTo>
                    <a:pt x="4060" y="1968"/>
                  </a:lnTo>
                  <a:lnTo>
                    <a:pt x="3955" y="1968"/>
                  </a:lnTo>
                  <a:lnTo>
                    <a:pt x="3746" y="1717"/>
                  </a:lnTo>
                  <a:lnTo>
                    <a:pt x="3620" y="1779"/>
                  </a:lnTo>
                  <a:lnTo>
                    <a:pt x="3411" y="1570"/>
                  </a:lnTo>
                  <a:lnTo>
                    <a:pt x="3181" y="1612"/>
                  </a:lnTo>
                  <a:lnTo>
                    <a:pt x="3118" y="1696"/>
                  </a:lnTo>
                  <a:lnTo>
                    <a:pt x="2993" y="1570"/>
                  </a:lnTo>
                  <a:lnTo>
                    <a:pt x="2804" y="1466"/>
                  </a:lnTo>
                  <a:lnTo>
                    <a:pt x="2679" y="1382"/>
                  </a:lnTo>
                  <a:lnTo>
                    <a:pt x="2616" y="1235"/>
                  </a:lnTo>
                  <a:lnTo>
                    <a:pt x="2490" y="1152"/>
                  </a:lnTo>
                  <a:lnTo>
                    <a:pt x="2407" y="942"/>
                  </a:lnTo>
                  <a:lnTo>
                    <a:pt x="2449" y="838"/>
                  </a:lnTo>
                  <a:lnTo>
                    <a:pt x="2386" y="545"/>
                  </a:lnTo>
                  <a:lnTo>
                    <a:pt x="2470" y="398"/>
                  </a:lnTo>
                  <a:lnTo>
                    <a:pt x="2407" y="189"/>
                  </a:lnTo>
                  <a:lnTo>
                    <a:pt x="2407" y="43"/>
                  </a:lnTo>
                  <a:lnTo>
                    <a:pt x="2365" y="1"/>
                  </a:lnTo>
                  <a:lnTo>
                    <a:pt x="2239" y="85"/>
                  </a:lnTo>
                  <a:lnTo>
                    <a:pt x="20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9" name="Google Shape;2969;p60"/>
            <p:cNvSpPr/>
            <p:nvPr/>
          </p:nvSpPr>
          <p:spPr>
            <a:xfrm>
              <a:off x="2809050" y="3531500"/>
              <a:ext cx="123475" cy="130275"/>
            </a:xfrm>
            <a:custGeom>
              <a:rect b="b" l="l" r="r" t="t"/>
              <a:pathLst>
                <a:path extrusionOk="0" h="5211" w="4939">
                  <a:moveTo>
                    <a:pt x="1298" y="0"/>
                  </a:moveTo>
                  <a:lnTo>
                    <a:pt x="524" y="209"/>
                  </a:lnTo>
                  <a:lnTo>
                    <a:pt x="398" y="293"/>
                  </a:lnTo>
                  <a:lnTo>
                    <a:pt x="398" y="398"/>
                  </a:lnTo>
                  <a:lnTo>
                    <a:pt x="315" y="607"/>
                  </a:lnTo>
                  <a:lnTo>
                    <a:pt x="126" y="900"/>
                  </a:lnTo>
                  <a:lnTo>
                    <a:pt x="189" y="983"/>
                  </a:lnTo>
                  <a:lnTo>
                    <a:pt x="210" y="1130"/>
                  </a:lnTo>
                  <a:lnTo>
                    <a:pt x="189" y="1297"/>
                  </a:lnTo>
                  <a:lnTo>
                    <a:pt x="22" y="1611"/>
                  </a:lnTo>
                  <a:lnTo>
                    <a:pt x="1" y="1779"/>
                  </a:lnTo>
                  <a:lnTo>
                    <a:pt x="1" y="1820"/>
                  </a:lnTo>
                  <a:lnTo>
                    <a:pt x="126" y="1946"/>
                  </a:lnTo>
                  <a:lnTo>
                    <a:pt x="231" y="1967"/>
                  </a:lnTo>
                  <a:lnTo>
                    <a:pt x="398" y="2239"/>
                  </a:lnTo>
                  <a:lnTo>
                    <a:pt x="754" y="2595"/>
                  </a:lnTo>
                  <a:lnTo>
                    <a:pt x="879" y="2595"/>
                  </a:lnTo>
                  <a:lnTo>
                    <a:pt x="1026" y="2720"/>
                  </a:lnTo>
                  <a:lnTo>
                    <a:pt x="1131" y="2888"/>
                  </a:lnTo>
                  <a:lnTo>
                    <a:pt x="1465" y="2971"/>
                  </a:lnTo>
                  <a:lnTo>
                    <a:pt x="1695" y="3097"/>
                  </a:lnTo>
                  <a:lnTo>
                    <a:pt x="1800" y="3097"/>
                  </a:lnTo>
                  <a:lnTo>
                    <a:pt x="2030" y="3327"/>
                  </a:lnTo>
                  <a:lnTo>
                    <a:pt x="2302" y="3452"/>
                  </a:lnTo>
                  <a:lnTo>
                    <a:pt x="2637" y="3515"/>
                  </a:lnTo>
                  <a:lnTo>
                    <a:pt x="2804" y="3641"/>
                  </a:lnTo>
                  <a:lnTo>
                    <a:pt x="2951" y="3808"/>
                  </a:lnTo>
                  <a:lnTo>
                    <a:pt x="3035" y="3934"/>
                  </a:lnTo>
                  <a:lnTo>
                    <a:pt x="2972" y="4059"/>
                  </a:lnTo>
                  <a:lnTo>
                    <a:pt x="2909" y="4185"/>
                  </a:lnTo>
                  <a:lnTo>
                    <a:pt x="2804" y="4269"/>
                  </a:lnTo>
                  <a:lnTo>
                    <a:pt x="2742" y="4373"/>
                  </a:lnTo>
                  <a:lnTo>
                    <a:pt x="2763" y="4478"/>
                  </a:lnTo>
                  <a:lnTo>
                    <a:pt x="2700" y="4708"/>
                  </a:lnTo>
                  <a:lnTo>
                    <a:pt x="2512" y="4896"/>
                  </a:lnTo>
                  <a:lnTo>
                    <a:pt x="2491" y="5022"/>
                  </a:lnTo>
                  <a:lnTo>
                    <a:pt x="2574" y="5022"/>
                  </a:lnTo>
                  <a:lnTo>
                    <a:pt x="2972" y="4959"/>
                  </a:lnTo>
                  <a:lnTo>
                    <a:pt x="3328" y="5064"/>
                  </a:lnTo>
                  <a:lnTo>
                    <a:pt x="3579" y="5210"/>
                  </a:lnTo>
                  <a:lnTo>
                    <a:pt x="3704" y="5168"/>
                  </a:lnTo>
                  <a:lnTo>
                    <a:pt x="3788" y="5168"/>
                  </a:lnTo>
                  <a:lnTo>
                    <a:pt x="3851" y="5210"/>
                  </a:lnTo>
                  <a:lnTo>
                    <a:pt x="3955" y="5064"/>
                  </a:lnTo>
                  <a:lnTo>
                    <a:pt x="3997" y="5022"/>
                  </a:lnTo>
                  <a:lnTo>
                    <a:pt x="4123" y="5085"/>
                  </a:lnTo>
                  <a:lnTo>
                    <a:pt x="4227" y="4959"/>
                  </a:lnTo>
                  <a:lnTo>
                    <a:pt x="4290" y="4792"/>
                  </a:lnTo>
                  <a:lnTo>
                    <a:pt x="4541" y="4603"/>
                  </a:lnTo>
                  <a:lnTo>
                    <a:pt x="4583" y="4478"/>
                  </a:lnTo>
                  <a:lnTo>
                    <a:pt x="4646" y="4352"/>
                  </a:lnTo>
                  <a:lnTo>
                    <a:pt x="4750" y="4248"/>
                  </a:lnTo>
                  <a:lnTo>
                    <a:pt x="4792" y="4038"/>
                  </a:lnTo>
                  <a:lnTo>
                    <a:pt x="4750" y="3976"/>
                  </a:lnTo>
                  <a:lnTo>
                    <a:pt x="4750" y="3829"/>
                  </a:lnTo>
                  <a:lnTo>
                    <a:pt x="4813" y="3808"/>
                  </a:lnTo>
                  <a:lnTo>
                    <a:pt x="4813" y="3724"/>
                  </a:lnTo>
                  <a:lnTo>
                    <a:pt x="4813" y="3662"/>
                  </a:lnTo>
                  <a:lnTo>
                    <a:pt x="4813" y="3599"/>
                  </a:lnTo>
                  <a:lnTo>
                    <a:pt x="4834" y="3599"/>
                  </a:lnTo>
                  <a:lnTo>
                    <a:pt x="4855" y="3515"/>
                  </a:lnTo>
                  <a:lnTo>
                    <a:pt x="4855" y="2971"/>
                  </a:lnTo>
                  <a:lnTo>
                    <a:pt x="4939" y="2888"/>
                  </a:lnTo>
                  <a:lnTo>
                    <a:pt x="4834" y="2867"/>
                  </a:lnTo>
                  <a:lnTo>
                    <a:pt x="4750" y="2783"/>
                  </a:lnTo>
                  <a:lnTo>
                    <a:pt x="4625" y="2720"/>
                  </a:lnTo>
                  <a:lnTo>
                    <a:pt x="4395" y="2867"/>
                  </a:lnTo>
                  <a:lnTo>
                    <a:pt x="4290" y="2825"/>
                  </a:lnTo>
                  <a:lnTo>
                    <a:pt x="4206" y="2616"/>
                  </a:lnTo>
                  <a:lnTo>
                    <a:pt x="4060" y="1988"/>
                  </a:lnTo>
                  <a:lnTo>
                    <a:pt x="4018" y="1862"/>
                  </a:lnTo>
                  <a:lnTo>
                    <a:pt x="3892" y="1820"/>
                  </a:lnTo>
                  <a:lnTo>
                    <a:pt x="3767" y="1716"/>
                  </a:lnTo>
                  <a:lnTo>
                    <a:pt x="3495" y="1841"/>
                  </a:lnTo>
                  <a:lnTo>
                    <a:pt x="3328" y="1758"/>
                  </a:lnTo>
                  <a:lnTo>
                    <a:pt x="3056" y="1779"/>
                  </a:lnTo>
                  <a:lnTo>
                    <a:pt x="2972" y="1737"/>
                  </a:lnTo>
                  <a:lnTo>
                    <a:pt x="2763" y="1758"/>
                  </a:lnTo>
                  <a:lnTo>
                    <a:pt x="2721" y="1632"/>
                  </a:lnTo>
                  <a:lnTo>
                    <a:pt x="2763" y="1528"/>
                  </a:lnTo>
                  <a:lnTo>
                    <a:pt x="2721" y="1360"/>
                  </a:lnTo>
                  <a:lnTo>
                    <a:pt x="2763" y="1025"/>
                  </a:lnTo>
                  <a:lnTo>
                    <a:pt x="2658" y="837"/>
                  </a:lnTo>
                  <a:lnTo>
                    <a:pt x="2658" y="670"/>
                  </a:lnTo>
                  <a:lnTo>
                    <a:pt x="2512" y="565"/>
                  </a:lnTo>
                  <a:lnTo>
                    <a:pt x="2553" y="419"/>
                  </a:lnTo>
                  <a:lnTo>
                    <a:pt x="2428" y="293"/>
                  </a:lnTo>
                  <a:lnTo>
                    <a:pt x="2344" y="293"/>
                  </a:lnTo>
                  <a:lnTo>
                    <a:pt x="196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0" name="Google Shape;2970;p60"/>
            <p:cNvSpPr/>
            <p:nvPr/>
          </p:nvSpPr>
          <p:spPr>
            <a:xfrm>
              <a:off x="2884375" y="3700450"/>
              <a:ext cx="73250" cy="83200"/>
            </a:xfrm>
            <a:custGeom>
              <a:rect b="b" l="l" r="r" t="t"/>
              <a:pathLst>
                <a:path extrusionOk="0" h="3328" w="2930">
                  <a:moveTo>
                    <a:pt x="754" y="0"/>
                  </a:moveTo>
                  <a:lnTo>
                    <a:pt x="440" y="63"/>
                  </a:lnTo>
                  <a:lnTo>
                    <a:pt x="377" y="42"/>
                  </a:lnTo>
                  <a:lnTo>
                    <a:pt x="315" y="42"/>
                  </a:lnTo>
                  <a:lnTo>
                    <a:pt x="273" y="63"/>
                  </a:lnTo>
                  <a:lnTo>
                    <a:pt x="231" y="210"/>
                  </a:lnTo>
                  <a:lnTo>
                    <a:pt x="126" y="335"/>
                  </a:lnTo>
                  <a:lnTo>
                    <a:pt x="168" y="524"/>
                  </a:lnTo>
                  <a:lnTo>
                    <a:pt x="126" y="586"/>
                  </a:lnTo>
                  <a:lnTo>
                    <a:pt x="147" y="712"/>
                  </a:lnTo>
                  <a:lnTo>
                    <a:pt x="147" y="963"/>
                  </a:lnTo>
                  <a:lnTo>
                    <a:pt x="84" y="1047"/>
                  </a:lnTo>
                  <a:lnTo>
                    <a:pt x="84" y="1151"/>
                  </a:lnTo>
                  <a:lnTo>
                    <a:pt x="43" y="1277"/>
                  </a:lnTo>
                  <a:lnTo>
                    <a:pt x="84" y="1465"/>
                  </a:lnTo>
                  <a:lnTo>
                    <a:pt x="43" y="1507"/>
                  </a:lnTo>
                  <a:lnTo>
                    <a:pt x="63" y="1779"/>
                  </a:lnTo>
                  <a:lnTo>
                    <a:pt x="126" y="1967"/>
                  </a:lnTo>
                  <a:lnTo>
                    <a:pt x="84" y="2030"/>
                  </a:lnTo>
                  <a:lnTo>
                    <a:pt x="22" y="2114"/>
                  </a:lnTo>
                  <a:lnTo>
                    <a:pt x="1" y="2156"/>
                  </a:lnTo>
                  <a:lnTo>
                    <a:pt x="1" y="2428"/>
                  </a:lnTo>
                  <a:lnTo>
                    <a:pt x="63" y="2637"/>
                  </a:lnTo>
                  <a:lnTo>
                    <a:pt x="231" y="2867"/>
                  </a:lnTo>
                  <a:lnTo>
                    <a:pt x="315" y="2867"/>
                  </a:lnTo>
                  <a:lnTo>
                    <a:pt x="461" y="3034"/>
                  </a:lnTo>
                  <a:lnTo>
                    <a:pt x="545" y="3055"/>
                  </a:lnTo>
                  <a:lnTo>
                    <a:pt x="796" y="3034"/>
                  </a:lnTo>
                  <a:lnTo>
                    <a:pt x="963" y="3055"/>
                  </a:lnTo>
                  <a:lnTo>
                    <a:pt x="1089" y="3139"/>
                  </a:lnTo>
                  <a:lnTo>
                    <a:pt x="1172" y="3160"/>
                  </a:lnTo>
                  <a:lnTo>
                    <a:pt x="1277" y="3160"/>
                  </a:lnTo>
                  <a:lnTo>
                    <a:pt x="1298" y="3181"/>
                  </a:lnTo>
                  <a:lnTo>
                    <a:pt x="1277" y="3244"/>
                  </a:lnTo>
                  <a:lnTo>
                    <a:pt x="1277" y="3285"/>
                  </a:lnTo>
                  <a:lnTo>
                    <a:pt x="1382" y="3285"/>
                  </a:lnTo>
                  <a:lnTo>
                    <a:pt x="1507" y="3202"/>
                  </a:lnTo>
                  <a:lnTo>
                    <a:pt x="1654" y="3181"/>
                  </a:lnTo>
                  <a:lnTo>
                    <a:pt x="1800" y="3244"/>
                  </a:lnTo>
                  <a:lnTo>
                    <a:pt x="1842" y="3264"/>
                  </a:lnTo>
                  <a:lnTo>
                    <a:pt x="1926" y="3264"/>
                  </a:lnTo>
                  <a:lnTo>
                    <a:pt x="2009" y="3285"/>
                  </a:lnTo>
                  <a:lnTo>
                    <a:pt x="2093" y="3327"/>
                  </a:lnTo>
                  <a:lnTo>
                    <a:pt x="2135" y="3264"/>
                  </a:lnTo>
                  <a:lnTo>
                    <a:pt x="2156" y="3181"/>
                  </a:lnTo>
                  <a:lnTo>
                    <a:pt x="2177" y="3181"/>
                  </a:lnTo>
                  <a:lnTo>
                    <a:pt x="2239" y="3202"/>
                  </a:lnTo>
                  <a:lnTo>
                    <a:pt x="2449" y="3139"/>
                  </a:lnTo>
                  <a:lnTo>
                    <a:pt x="2574" y="2972"/>
                  </a:lnTo>
                  <a:lnTo>
                    <a:pt x="2637" y="2930"/>
                  </a:lnTo>
                  <a:lnTo>
                    <a:pt x="2616" y="2909"/>
                  </a:lnTo>
                  <a:lnTo>
                    <a:pt x="2658" y="2804"/>
                  </a:lnTo>
                  <a:lnTo>
                    <a:pt x="2784" y="2720"/>
                  </a:lnTo>
                  <a:lnTo>
                    <a:pt x="2784" y="2532"/>
                  </a:lnTo>
                  <a:lnTo>
                    <a:pt x="2867" y="2428"/>
                  </a:lnTo>
                  <a:lnTo>
                    <a:pt x="2930" y="2407"/>
                  </a:lnTo>
                  <a:lnTo>
                    <a:pt x="2888" y="2386"/>
                  </a:lnTo>
                  <a:lnTo>
                    <a:pt x="2825" y="2281"/>
                  </a:lnTo>
                  <a:lnTo>
                    <a:pt x="2784" y="2239"/>
                  </a:lnTo>
                  <a:lnTo>
                    <a:pt x="2784" y="2218"/>
                  </a:lnTo>
                  <a:lnTo>
                    <a:pt x="2742" y="2030"/>
                  </a:lnTo>
                  <a:lnTo>
                    <a:pt x="2846" y="1884"/>
                  </a:lnTo>
                  <a:lnTo>
                    <a:pt x="2867" y="1716"/>
                  </a:lnTo>
                  <a:lnTo>
                    <a:pt x="2742" y="1612"/>
                  </a:lnTo>
                  <a:lnTo>
                    <a:pt x="2574" y="1402"/>
                  </a:lnTo>
                  <a:lnTo>
                    <a:pt x="2449" y="1256"/>
                  </a:lnTo>
                  <a:lnTo>
                    <a:pt x="2239" y="1151"/>
                  </a:lnTo>
                  <a:lnTo>
                    <a:pt x="2114" y="1172"/>
                  </a:lnTo>
                  <a:lnTo>
                    <a:pt x="2114" y="1026"/>
                  </a:lnTo>
                  <a:lnTo>
                    <a:pt x="1988" y="879"/>
                  </a:lnTo>
                  <a:lnTo>
                    <a:pt x="1842" y="858"/>
                  </a:lnTo>
                  <a:lnTo>
                    <a:pt x="1695" y="775"/>
                  </a:lnTo>
                  <a:lnTo>
                    <a:pt x="1570" y="565"/>
                  </a:lnTo>
                  <a:lnTo>
                    <a:pt x="1486" y="565"/>
                  </a:lnTo>
                  <a:lnTo>
                    <a:pt x="1382" y="670"/>
                  </a:lnTo>
                  <a:lnTo>
                    <a:pt x="1319" y="670"/>
                  </a:lnTo>
                  <a:lnTo>
                    <a:pt x="1172" y="461"/>
                  </a:lnTo>
                  <a:lnTo>
                    <a:pt x="1110" y="314"/>
                  </a:lnTo>
                  <a:lnTo>
                    <a:pt x="984" y="251"/>
                  </a:lnTo>
                  <a:lnTo>
                    <a:pt x="859" y="63"/>
                  </a:lnTo>
                  <a:lnTo>
                    <a:pt x="75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1" name="Google Shape;2971;p60"/>
            <p:cNvGrpSpPr/>
            <p:nvPr/>
          </p:nvGrpSpPr>
          <p:grpSpPr>
            <a:xfrm>
              <a:off x="2711750" y="3572300"/>
              <a:ext cx="230725" cy="598425"/>
              <a:chOff x="2711750" y="3572300"/>
              <a:chExt cx="230725" cy="598425"/>
            </a:xfrm>
          </p:grpSpPr>
          <p:sp>
            <p:nvSpPr>
              <p:cNvPr id="2972" name="Google Shape;2972;p60"/>
              <p:cNvSpPr/>
              <p:nvPr/>
            </p:nvSpPr>
            <p:spPr>
              <a:xfrm>
                <a:off x="2711750" y="3572300"/>
                <a:ext cx="230725" cy="538800"/>
              </a:xfrm>
              <a:custGeom>
                <a:rect b="b" l="l" r="r" t="t"/>
                <a:pathLst>
                  <a:path extrusionOk="0" h="21552" w="9229">
                    <a:moveTo>
                      <a:pt x="1947" y="0"/>
                    </a:moveTo>
                    <a:lnTo>
                      <a:pt x="1800" y="42"/>
                    </a:lnTo>
                    <a:lnTo>
                      <a:pt x="1570" y="293"/>
                    </a:lnTo>
                    <a:lnTo>
                      <a:pt x="1466" y="502"/>
                    </a:lnTo>
                    <a:lnTo>
                      <a:pt x="1382" y="607"/>
                    </a:lnTo>
                    <a:lnTo>
                      <a:pt x="1466" y="753"/>
                    </a:lnTo>
                    <a:lnTo>
                      <a:pt x="1298" y="1402"/>
                    </a:lnTo>
                    <a:lnTo>
                      <a:pt x="629" y="1779"/>
                    </a:lnTo>
                    <a:lnTo>
                      <a:pt x="566" y="1925"/>
                    </a:lnTo>
                    <a:lnTo>
                      <a:pt x="691" y="2030"/>
                    </a:lnTo>
                    <a:lnTo>
                      <a:pt x="733" y="2134"/>
                    </a:lnTo>
                    <a:lnTo>
                      <a:pt x="650" y="2281"/>
                    </a:lnTo>
                    <a:lnTo>
                      <a:pt x="670" y="2448"/>
                    </a:lnTo>
                    <a:lnTo>
                      <a:pt x="796" y="2616"/>
                    </a:lnTo>
                    <a:lnTo>
                      <a:pt x="796" y="2762"/>
                    </a:lnTo>
                    <a:lnTo>
                      <a:pt x="691" y="2846"/>
                    </a:lnTo>
                    <a:lnTo>
                      <a:pt x="670" y="2950"/>
                    </a:lnTo>
                    <a:lnTo>
                      <a:pt x="754" y="3013"/>
                    </a:lnTo>
                    <a:lnTo>
                      <a:pt x="796" y="3076"/>
                    </a:lnTo>
                    <a:lnTo>
                      <a:pt x="796" y="3243"/>
                    </a:lnTo>
                    <a:lnTo>
                      <a:pt x="859" y="3285"/>
                    </a:lnTo>
                    <a:lnTo>
                      <a:pt x="775" y="3390"/>
                    </a:lnTo>
                    <a:lnTo>
                      <a:pt x="670" y="3453"/>
                    </a:lnTo>
                    <a:lnTo>
                      <a:pt x="524" y="3599"/>
                    </a:lnTo>
                    <a:lnTo>
                      <a:pt x="357" y="3997"/>
                    </a:lnTo>
                    <a:lnTo>
                      <a:pt x="252" y="4164"/>
                    </a:lnTo>
                    <a:lnTo>
                      <a:pt x="210" y="4582"/>
                    </a:lnTo>
                    <a:lnTo>
                      <a:pt x="126" y="4645"/>
                    </a:lnTo>
                    <a:lnTo>
                      <a:pt x="147" y="5022"/>
                    </a:lnTo>
                    <a:lnTo>
                      <a:pt x="252" y="5210"/>
                    </a:lnTo>
                    <a:lnTo>
                      <a:pt x="252" y="5461"/>
                    </a:lnTo>
                    <a:lnTo>
                      <a:pt x="168" y="5566"/>
                    </a:lnTo>
                    <a:lnTo>
                      <a:pt x="168" y="5859"/>
                    </a:lnTo>
                    <a:lnTo>
                      <a:pt x="22" y="5942"/>
                    </a:lnTo>
                    <a:lnTo>
                      <a:pt x="1" y="6152"/>
                    </a:lnTo>
                    <a:lnTo>
                      <a:pt x="43" y="6424"/>
                    </a:lnTo>
                    <a:lnTo>
                      <a:pt x="147" y="6570"/>
                    </a:lnTo>
                    <a:lnTo>
                      <a:pt x="168" y="6675"/>
                    </a:lnTo>
                    <a:lnTo>
                      <a:pt x="315" y="6884"/>
                    </a:lnTo>
                    <a:lnTo>
                      <a:pt x="378" y="7051"/>
                    </a:lnTo>
                    <a:lnTo>
                      <a:pt x="461" y="7407"/>
                    </a:lnTo>
                    <a:lnTo>
                      <a:pt x="545" y="7470"/>
                    </a:lnTo>
                    <a:lnTo>
                      <a:pt x="587" y="7930"/>
                    </a:lnTo>
                    <a:lnTo>
                      <a:pt x="566" y="8181"/>
                    </a:lnTo>
                    <a:lnTo>
                      <a:pt x="461" y="8202"/>
                    </a:lnTo>
                    <a:lnTo>
                      <a:pt x="357" y="8453"/>
                    </a:lnTo>
                    <a:lnTo>
                      <a:pt x="378" y="8683"/>
                    </a:lnTo>
                    <a:lnTo>
                      <a:pt x="252" y="8872"/>
                    </a:lnTo>
                    <a:lnTo>
                      <a:pt x="336" y="8935"/>
                    </a:lnTo>
                    <a:lnTo>
                      <a:pt x="440" y="9123"/>
                    </a:lnTo>
                    <a:lnTo>
                      <a:pt x="461" y="9332"/>
                    </a:lnTo>
                    <a:lnTo>
                      <a:pt x="336" y="9458"/>
                    </a:lnTo>
                    <a:lnTo>
                      <a:pt x="210" y="9709"/>
                    </a:lnTo>
                    <a:lnTo>
                      <a:pt x="210" y="10085"/>
                    </a:lnTo>
                    <a:lnTo>
                      <a:pt x="210" y="10253"/>
                    </a:lnTo>
                    <a:lnTo>
                      <a:pt x="147" y="10483"/>
                    </a:lnTo>
                    <a:lnTo>
                      <a:pt x="482" y="11173"/>
                    </a:lnTo>
                    <a:lnTo>
                      <a:pt x="419" y="11278"/>
                    </a:lnTo>
                    <a:lnTo>
                      <a:pt x="252" y="11341"/>
                    </a:lnTo>
                    <a:lnTo>
                      <a:pt x="231" y="11655"/>
                    </a:lnTo>
                    <a:lnTo>
                      <a:pt x="22" y="11948"/>
                    </a:lnTo>
                    <a:lnTo>
                      <a:pt x="43" y="12157"/>
                    </a:lnTo>
                    <a:lnTo>
                      <a:pt x="147" y="12345"/>
                    </a:lnTo>
                    <a:lnTo>
                      <a:pt x="126" y="12764"/>
                    </a:lnTo>
                    <a:lnTo>
                      <a:pt x="147" y="13119"/>
                    </a:lnTo>
                    <a:lnTo>
                      <a:pt x="210" y="13391"/>
                    </a:lnTo>
                    <a:lnTo>
                      <a:pt x="315" y="13433"/>
                    </a:lnTo>
                    <a:lnTo>
                      <a:pt x="357" y="13538"/>
                    </a:lnTo>
                    <a:lnTo>
                      <a:pt x="336" y="13705"/>
                    </a:lnTo>
                    <a:lnTo>
                      <a:pt x="210" y="13789"/>
                    </a:lnTo>
                    <a:lnTo>
                      <a:pt x="231" y="14103"/>
                    </a:lnTo>
                    <a:cubicBezTo>
                      <a:pt x="252" y="14165"/>
                      <a:pt x="252" y="14270"/>
                      <a:pt x="273" y="14354"/>
                    </a:cubicBezTo>
                    <a:lnTo>
                      <a:pt x="273" y="14375"/>
                    </a:lnTo>
                    <a:lnTo>
                      <a:pt x="461" y="14437"/>
                    </a:lnTo>
                    <a:lnTo>
                      <a:pt x="461" y="14626"/>
                    </a:lnTo>
                    <a:lnTo>
                      <a:pt x="461" y="14772"/>
                    </a:lnTo>
                    <a:lnTo>
                      <a:pt x="566" y="15002"/>
                    </a:lnTo>
                    <a:lnTo>
                      <a:pt x="608" y="15274"/>
                    </a:lnTo>
                    <a:lnTo>
                      <a:pt x="712" y="15295"/>
                    </a:lnTo>
                    <a:lnTo>
                      <a:pt x="796" y="15253"/>
                    </a:lnTo>
                    <a:lnTo>
                      <a:pt x="880" y="15274"/>
                    </a:lnTo>
                    <a:lnTo>
                      <a:pt x="880" y="15400"/>
                    </a:lnTo>
                    <a:lnTo>
                      <a:pt x="754" y="15567"/>
                    </a:lnTo>
                    <a:lnTo>
                      <a:pt x="482" y="15567"/>
                    </a:lnTo>
                    <a:lnTo>
                      <a:pt x="440" y="15672"/>
                    </a:lnTo>
                    <a:lnTo>
                      <a:pt x="524" y="15735"/>
                    </a:lnTo>
                    <a:lnTo>
                      <a:pt x="545" y="15714"/>
                    </a:lnTo>
                    <a:lnTo>
                      <a:pt x="670" y="15714"/>
                    </a:lnTo>
                    <a:lnTo>
                      <a:pt x="859" y="15839"/>
                    </a:lnTo>
                    <a:lnTo>
                      <a:pt x="984" y="16049"/>
                    </a:lnTo>
                    <a:lnTo>
                      <a:pt x="984" y="16195"/>
                    </a:lnTo>
                    <a:lnTo>
                      <a:pt x="838" y="16321"/>
                    </a:lnTo>
                    <a:lnTo>
                      <a:pt x="838" y="16425"/>
                    </a:lnTo>
                    <a:lnTo>
                      <a:pt x="901" y="16572"/>
                    </a:lnTo>
                    <a:lnTo>
                      <a:pt x="963" y="16885"/>
                    </a:lnTo>
                    <a:lnTo>
                      <a:pt x="1047" y="17137"/>
                    </a:lnTo>
                    <a:lnTo>
                      <a:pt x="942" y="17241"/>
                    </a:lnTo>
                    <a:lnTo>
                      <a:pt x="901" y="17367"/>
                    </a:lnTo>
                    <a:lnTo>
                      <a:pt x="1005" y="17618"/>
                    </a:lnTo>
                    <a:lnTo>
                      <a:pt x="901" y="17764"/>
                    </a:lnTo>
                    <a:lnTo>
                      <a:pt x="859" y="18015"/>
                    </a:lnTo>
                    <a:lnTo>
                      <a:pt x="942" y="18246"/>
                    </a:lnTo>
                    <a:lnTo>
                      <a:pt x="984" y="18559"/>
                    </a:lnTo>
                    <a:lnTo>
                      <a:pt x="942" y="18852"/>
                    </a:lnTo>
                    <a:lnTo>
                      <a:pt x="733" y="19062"/>
                    </a:lnTo>
                    <a:lnTo>
                      <a:pt x="587" y="19250"/>
                    </a:lnTo>
                    <a:lnTo>
                      <a:pt x="524" y="19752"/>
                    </a:lnTo>
                    <a:cubicBezTo>
                      <a:pt x="545" y="19815"/>
                      <a:pt x="545" y="19898"/>
                      <a:pt x="566" y="19982"/>
                    </a:cubicBezTo>
                    <a:lnTo>
                      <a:pt x="796" y="20422"/>
                    </a:lnTo>
                    <a:lnTo>
                      <a:pt x="942" y="20422"/>
                    </a:lnTo>
                    <a:lnTo>
                      <a:pt x="1047" y="20317"/>
                    </a:lnTo>
                    <a:lnTo>
                      <a:pt x="1214" y="20233"/>
                    </a:lnTo>
                    <a:lnTo>
                      <a:pt x="1361" y="20233"/>
                    </a:lnTo>
                    <a:lnTo>
                      <a:pt x="1361" y="20401"/>
                    </a:lnTo>
                    <a:lnTo>
                      <a:pt x="1382" y="20735"/>
                    </a:lnTo>
                    <a:lnTo>
                      <a:pt x="1507" y="20840"/>
                    </a:lnTo>
                    <a:lnTo>
                      <a:pt x="1570" y="21049"/>
                    </a:lnTo>
                    <a:lnTo>
                      <a:pt x="1633" y="21279"/>
                    </a:lnTo>
                    <a:lnTo>
                      <a:pt x="1926" y="21321"/>
                    </a:lnTo>
                    <a:lnTo>
                      <a:pt x="2030" y="21363"/>
                    </a:lnTo>
                    <a:lnTo>
                      <a:pt x="2449" y="21279"/>
                    </a:lnTo>
                    <a:lnTo>
                      <a:pt x="3181" y="21279"/>
                    </a:lnTo>
                    <a:lnTo>
                      <a:pt x="3244" y="21342"/>
                    </a:lnTo>
                    <a:lnTo>
                      <a:pt x="3370" y="21363"/>
                    </a:lnTo>
                    <a:lnTo>
                      <a:pt x="3516" y="21489"/>
                    </a:lnTo>
                    <a:lnTo>
                      <a:pt x="3663" y="21551"/>
                    </a:lnTo>
                    <a:lnTo>
                      <a:pt x="3704" y="21551"/>
                    </a:lnTo>
                    <a:lnTo>
                      <a:pt x="3704" y="21447"/>
                    </a:lnTo>
                    <a:lnTo>
                      <a:pt x="3600" y="21363"/>
                    </a:lnTo>
                    <a:lnTo>
                      <a:pt x="3411" y="21238"/>
                    </a:lnTo>
                    <a:lnTo>
                      <a:pt x="3391" y="21133"/>
                    </a:lnTo>
                    <a:lnTo>
                      <a:pt x="3286" y="21028"/>
                    </a:lnTo>
                    <a:lnTo>
                      <a:pt x="3202" y="21049"/>
                    </a:lnTo>
                    <a:lnTo>
                      <a:pt x="3160" y="21007"/>
                    </a:lnTo>
                    <a:lnTo>
                      <a:pt x="3244" y="20945"/>
                    </a:lnTo>
                    <a:lnTo>
                      <a:pt x="3265" y="20861"/>
                    </a:lnTo>
                    <a:lnTo>
                      <a:pt x="3244" y="20840"/>
                    </a:lnTo>
                    <a:lnTo>
                      <a:pt x="3244" y="20756"/>
                    </a:lnTo>
                    <a:lnTo>
                      <a:pt x="3139" y="20505"/>
                    </a:lnTo>
                    <a:lnTo>
                      <a:pt x="3035" y="20317"/>
                    </a:lnTo>
                    <a:lnTo>
                      <a:pt x="2993" y="20129"/>
                    </a:lnTo>
                    <a:lnTo>
                      <a:pt x="3077" y="19961"/>
                    </a:lnTo>
                    <a:lnTo>
                      <a:pt x="3202" y="19857"/>
                    </a:lnTo>
                    <a:lnTo>
                      <a:pt x="3265" y="19752"/>
                    </a:lnTo>
                    <a:lnTo>
                      <a:pt x="3202" y="19689"/>
                    </a:lnTo>
                    <a:lnTo>
                      <a:pt x="3202" y="19585"/>
                    </a:lnTo>
                    <a:lnTo>
                      <a:pt x="3160" y="19501"/>
                    </a:lnTo>
                    <a:lnTo>
                      <a:pt x="3244" y="19564"/>
                    </a:lnTo>
                    <a:lnTo>
                      <a:pt x="3307" y="19647"/>
                    </a:lnTo>
                    <a:lnTo>
                      <a:pt x="3391" y="19668"/>
                    </a:lnTo>
                    <a:lnTo>
                      <a:pt x="3516" y="19564"/>
                    </a:lnTo>
                    <a:lnTo>
                      <a:pt x="3558" y="19480"/>
                    </a:lnTo>
                    <a:lnTo>
                      <a:pt x="3663" y="19354"/>
                    </a:lnTo>
                    <a:lnTo>
                      <a:pt x="3683" y="19250"/>
                    </a:lnTo>
                    <a:lnTo>
                      <a:pt x="3663" y="19062"/>
                    </a:lnTo>
                    <a:lnTo>
                      <a:pt x="3579" y="19041"/>
                    </a:lnTo>
                    <a:lnTo>
                      <a:pt x="3516" y="19082"/>
                    </a:lnTo>
                    <a:lnTo>
                      <a:pt x="3516" y="19082"/>
                    </a:lnTo>
                    <a:lnTo>
                      <a:pt x="3558" y="19020"/>
                    </a:lnTo>
                    <a:lnTo>
                      <a:pt x="3663" y="18915"/>
                    </a:lnTo>
                    <a:lnTo>
                      <a:pt x="3704" y="18769"/>
                    </a:lnTo>
                    <a:lnTo>
                      <a:pt x="3725" y="18643"/>
                    </a:lnTo>
                    <a:lnTo>
                      <a:pt x="3872" y="18518"/>
                    </a:lnTo>
                    <a:lnTo>
                      <a:pt x="3976" y="18518"/>
                    </a:lnTo>
                    <a:lnTo>
                      <a:pt x="4018" y="18392"/>
                    </a:lnTo>
                    <a:lnTo>
                      <a:pt x="4102" y="18287"/>
                    </a:lnTo>
                    <a:lnTo>
                      <a:pt x="4144" y="18246"/>
                    </a:lnTo>
                    <a:lnTo>
                      <a:pt x="4186" y="18141"/>
                    </a:lnTo>
                    <a:lnTo>
                      <a:pt x="4248" y="18099"/>
                    </a:lnTo>
                    <a:lnTo>
                      <a:pt x="4332" y="17994"/>
                    </a:lnTo>
                    <a:lnTo>
                      <a:pt x="4311" y="17932"/>
                    </a:lnTo>
                    <a:lnTo>
                      <a:pt x="4311" y="17869"/>
                    </a:lnTo>
                    <a:lnTo>
                      <a:pt x="4395" y="17806"/>
                    </a:lnTo>
                    <a:lnTo>
                      <a:pt x="4290" y="17702"/>
                    </a:lnTo>
                    <a:lnTo>
                      <a:pt x="4207" y="17702"/>
                    </a:lnTo>
                    <a:lnTo>
                      <a:pt x="4311" y="17597"/>
                    </a:lnTo>
                    <a:lnTo>
                      <a:pt x="4311" y="17492"/>
                    </a:lnTo>
                    <a:lnTo>
                      <a:pt x="4227" y="17367"/>
                    </a:lnTo>
                    <a:lnTo>
                      <a:pt x="4227" y="17423"/>
                    </a:lnTo>
                    <a:lnTo>
                      <a:pt x="4186" y="17409"/>
                    </a:lnTo>
                    <a:lnTo>
                      <a:pt x="4123" y="17429"/>
                    </a:lnTo>
                    <a:lnTo>
                      <a:pt x="4018" y="17429"/>
                    </a:lnTo>
                    <a:lnTo>
                      <a:pt x="3830" y="17471"/>
                    </a:lnTo>
                    <a:lnTo>
                      <a:pt x="3600" y="17262"/>
                    </a:lnTo>
                    <a:lnTo>
                      <a:pt x="3453" y="17137"/>
                    </a:lnTo>
                    <a:lnTo>
                      <a:pt x="3370" y="17095"/>
                    </a:lnTo>
                    <a:lnTo>
                      <a:pt x="3265" y="16990"/>
                    </a:lnTo>
                    <a:lnTo>
                      <a:pt x="3139" y="16781"/>
                    </a:lnTo>
                    <a:lnTo>
                      <a:pt x="3139" y="16655"/>
                    </a:lnTo>
                    <a:lnTo>
                      <a:pt x="3056" y="16551"/>
                    </a:lnTo>
                    <a:lnTo>
                      <a:pt x="3056" y="16467"/>
                    </a:lnTo>
                    <a:lnTo>
                      <a:pt x="3181" y="16362"/>
                    </a:lnTo>
                    <a:lnTo>
                      <a:pt x="3244" y="16258"/>
                    </a:lnTo>
                    <a:lnTo>
                      <a:pt x="3286" y="16132"/>
                    </a:lnTo>
                    <a:lnTo>
                      <a:pt x="3370" y="16111"/>
                    </a:lnTo>
                    <a:lnTo>
                      <a:pt x="3474" y="16007"/>
                    </a:lnTo>
                    <a:lnTo>
                      <a:pt x="3600" y="15986"/>
                    </a:lnTo>
                    <a:lnTo>
                      <a:pt x="3704" y="15881"/>
                    </a:lnTo>
                    <a:lnTo>
                      <a:pt x="3872" y="15839"/>
                    </a:lnTo>
                    <a:lnTo>
                      <a:pt x="3976" y="15881"/>
                    </a:lnTo>
                    <a:lnTo>
                      <a:pt x="4144" y="15839"/>
                    </a:lnTo>
                    <a:lnTo>
                      <a:pt x="4144" y="15797"/>
                    </a:lnTo>
                    <a:lnTo>
                      <a:pt x="4102" y="15735"/>
                    </a:lnTo>
                    <a:lnTo>
                      <a:pt x="3997" y="15693"/>
                    </a:lnTo>
                    <a:lnTo>
                      <a:pt x="4018" y="15630"/>
                    </a:lnTo>
                    <a:lnTo>
                      <a:pt x="4039" y="15567"/>
                    </a:lnTo>
                    <a:lnTo>
                      <a:pt x="4207" y="15463"/>
                    </a:lnTo>
                    <a:lnTo>
                      <a:pt x="4186" y="15421"/>
                    </a:lnTo>
                    <a:lnTo>
                      <a:pt x="4227" y="15358"/>
                    </a:lnTo>
                    <a:lnTo>
                      <a:pt x="4227" y="15295"/>
                    </a:lnTo>
                    <a:lnTo>
                      <a:pt x="4102" y="15128"/>
                    </a:lnTo>
                    <a:lnTo>
                      <a:pt x="4123" y="15065"/>
                    </a:lnTo>
                    <a:lnTo>
                      <a:pt x="4123" y="14981"/>
                    </a:lnTo>
                    <a:lnTo>
                      <a:pt x="4018" y="14940"/>
                    </a:lnTo>
                    <a:lnTo>
                      <a:pt x="3997" y="14772"/>
                    </a:lnTo>
                    <a:lnTo>
                      <a:pt x="4081" y="14668"/>
                    </a:lnTo>
                    <a:lnTo>
                      <a:pt x="4123" y="14563"/>
                    </a:lnTo>
                    <a:lnTo>
                      <a:pt x="4081" y="14521"/>
                    </a:lnTo>
                    <a:lnTo>
                      <a:pt x="4144" y="14437"/>
                    </a:lnTo>
                    <a:lnTo>
                      <a:pt x="4332" y="14354"/>
                    </a:lnTo>
                    <a:lnTo>
                      <a:pt x="4458" y="14249"/>
                    </a:lnTo>
                    <a:lnTo>
                      <a:pt x="4458" y="14207"/>
                    </a:lnTo>
                    <a:lnTo>
                      <a:pt x="4311" y="14144"/>
                    </a:lnTo>
                    <a:lnTo>
                      <a:pt x="4207" y="14144"/>
                    </a:lnTo>
                    <a:lnTo>
                      <a:pt x="4144" y="14061"/>
                    </a:lnTo>
                    <a:lnTo>
                      <a:pt x="4186" y="14019"/>
                    </a:lnTo>
                    <a:lnTo>
                      <a:pt x="4290" y="13935"/>
                    </a:lnTo>
                    <a:lnTo>
                      <a:pt x="4437" y="13893"/>
                    </a:lnTo>
                    <a:lnTo>
                      <a:pt x="4562" y="13956"/>
                    </a:lnTo>
                    <a:lnTo>
                      <a:pt x="4562" y="14040"/>
                    </a:lnTo>
                    <a:lnTo>
                      <a:pt x="4541" y="14082"/>
                    </a:lnTo>
                    <a:lnTo>
                      <a:pt x="4604" y="14186"/>
                    </a:lnTo>
                    <a:lnTo>
                      <a:pt x="4667" y="14228"/>
                    </a:lnTo>
                    <a:lnTo>
                      <a:pt x="4918" y="14082"/>
                    </a:lnTo>
                    <a:lnTo>
                      <a:pt x="4939" y="13998"/>
                    </a:lnTo>
                    <a:lnTo>
                      <a:pt x="4876" y="13852"/>
                    </a:lnTo>
                    <a:lnTo>
                      <a:pt x="4813" y="13747"/>
                    </a:lnTo>
                    <a:lnTo>
                      <a:pt x="4855" y="13726"/>
                    </a:lnTo>
                    <a:lnTo>
                      <a:pt x="4876" y="13621"/>
                    </a:lnTo>
                    <a:lnTo>
                      <a:pt x="4813" y="13496"/>
                    </a:lnTo>
                    <a:lnTo>
                      <a:pt x="4730" y="13496"/>
                    </a:lnTo>
                    <a:lnTo>
                      <a:pt x="4625" y="13559"/>
                    </a:lnTo>
                    <a:lnTo>
                      <a:pt x="4541" y="13559"/>
                    </a:lnTo>
                    <a:lnTo>
                      <a:pt x="4499" y="13621"/>
                    </a:lnTo>
                    <a:lnTo>
                      <a:pt x="4520" y="13642"/>
                    </a:lnTo>
                    <a:lnTo>
                      <a:pt x="4625" y="13684"/>
                    </a:lnTo>
                    <a:lnTo>
                      <a:pt x="4625" y="13726"/>
                    </a:lnTo>
                    <a:lnTo>
                      <a:pt x="4437" y="13789"/>
                    </a:lnTo>
                    <a:lnTo>
                      <a:pt x="4353" y="13747"/>
                    </a:lnTo>
                    <a:lnTo>
                      <a:pt x="4416" y="13705"/>
                    </a:lnTo>
                    <a:lnTo>
                      <a:pt x="4499" y="13684"/>
                    </a:lnTo>
                    <a:lnTo>
                      <a:pt x="4437" y="13642"/>
                    </a:lnTo>
                    <a:lnTo>
                      <a:pt x="4248" y="13642"/>
                    </a:lnTo>
                    <a:lnTo>
                      <a:pt x="4123" y="13580"/>
                    </a:lnTo>
                    <a:lnTo>
                      <a:pt x="4102" y="13475"/>
                    </a:lnTo>
                    <a:lnTo>
                      <a:pt x="4102" y="13203"/>
                    </a:lnTo>
                    <a:lnTo>
                      <a:pt x="4039" y="12994"/>
                    </a:lnTo>
                    <a:lnTo>
                      <a:pt x="3914" y="12889"/>
                    </a:lnTo>
                    <a:lnTo>
                      <a:pt x="3914" y="12680"/>
                    </a:lnTo>
                    <a:lnTo>
                      <a:pt x="4018" y="12575"/>
                    </a:lnTo>
                    <a:lnTo>
                      <a:pt x="4102" y="12575"/>
                    </a:lnTo>
                    <a:lnTo>
                      <a:pt x="4081" y="12659"/>
                    </a:lnTo>
                    <a:lnTo>
                      <a:pt x="4102" y="12680"/>
                    </a:lnTo>
                    <a:lnTo>
                      <a:pt x="4227" y="12680"/>
                    </a:lnTo>
                    <a:lnTo>
                      <a:pt x="4437" y="12764"/>
                    </a:lnTo>
                    <a:lnTo>
                      <a:pt x="4646" y="12910"/>
                    </a:lnTo>
                    <a:lnTo>
                      <a:pt x="4834" y="12973"/>
                    </a:lnTo>
                    <a:lnTo>
                      <a:pt x="5148" y="12973"/>
                    </a:lnTo>
                    <a:lnTo>
                      <a:pt x="5336" y="12847"/>
                    </a:lnTo>
                    <a:lnTo>
                      <a:pt x="5295" y="12805"/>
                    </a:lnTo>
                    <a:lnTo>
                      <a:pt x="5441" y="12701"/>
                    </a:lnTo>
                    <a:lnTo>
                      <a:pt x="5462" y="12596"/>
                    </a:lnTo>
                    <a:lnTo>
                      <a:pt x="5441" y="12533"/>
                    </a:lnTo>
                    <a:lnTo>
                      <a:pt x="5462" y="12471"/>
                    </a:lnTo>
                    <a:lnTo>
                      <a:pt x="5483" y="12366"/>
                    </a:lnTo>
                    <a:lnTo>
                      <a:pt x="5378" y="12345"/>
                    </a:lnTo>
                    <a:lnTo>
                      <a:pt x="5295" y="12220"/>
                    </a:lnTo>
                    <a:lnTo>
                      <a:pt x="5295" y="12115"/>
                    </a:lnTo>
                    <a:lnTo>
                      <a:pt x="5357" y="12031"/>
                    </a:lnTo>
                    <a:lnTo>
                      <a:pt x="5336" y="11968"/>
                    </a:lnTo>
                    <a:lnTo>
                      <a:pt x="5441" y="11864"/>
                    </a:lnTo>
                    <a:lnTo>
                      <a:pt x="5441" y="11843"/>
                    </a:lnTo>
                    <a:lnTo>
                      <a:pt x="5483" y="11843"/>
                    </a:lnTo>
                    <a:lnTo>
                      <a:pt x="5504" y="11759"/>
                    </a:lnTo>
                    <a:lnTo>
                      <a:pt x="5483" y="11655"/>
                    </a:lnTo>
                    <a:lnTo>
                      <a:pt x="5378" y="11655"/>
                    </a:lnTo>
                    <a:lnTo>
                      <a:pt x="5378" y="11613"/>
                    </a:lnTo>
                    <a:lnTo>
                      <a:pt x="5336" y="11529"/>
                    </a:lnTo>
                    <a:lnTo>
                      <a:pt x="5336" y="11320"/>
                    </a:lnTo>
                    <a:lnTo>
                      <a:pt x="5295" y="11236"/>
                    </a:lnTo>
                    <a:lnTo>
                      <a:pt x="5295" y="11131"/>
                    </a:lnTo>
                    <a:lnTo>
                      <a:pt x="5336" y="11111"/>
                    </a:lnTo>
                    <a:lnTo>
                      <a:pt x="5378" y="11194"/>
                    </a:lnTo>
                    <a:lnTo>
                      <a:pt x="5462" y="11194"/>
                    </a:lnTo>
                    <a:lnTo>
                      <a:pt x="5608" y="11236"/>
                    </a:lnTo>
                    <a:lnTo>
                      <a:pt x="5755" y="11320"/>
                    </a:lnTo>
                    <a:lnTo>
                      <a:pt x="5859" y="11320"/>
                    </a:lnTo>
                    <a:lnTo>
                      <a:pt x="6027" y="11299"/>
                    </a:lnTo>
                    <a:lnTo>
                      <a:pt x="6215" y="11320"/>
                    </a:lnTo>
                    <a:lnTo>
                      <a:pt x="6445" y="11320"/>
                    </a:lnTo>
                    <a:lnTo>
                      <a:pt x="6843" y="11215"/>
                    </a:lnTo>
                    <a:lnTo>
                      <a:pt x="7178" y="11069"/>
                    </a:lnTo>
                    <a:lnTo>
                      <a:pt x="7220" y="10985"/>
                    </a:lnTo>
                    <a:lnTo>
                      <a:pt x="7261" y="11027"/>
                    </a:lnTo>
                    <a:lnTo>
                      <a:pt x="7492" y="10964"/>
                    </a:lnTo>
                    <a:lnTo>
                      <a:pt x="7805" y="10776"/>
                    </a:lnTo>
                    <a:lnTo>
                      <a:pt x="7868" y="10671"/>
                    </a:lnTo>
                    <a:lnTo>
                      <a:pt x="7826" y="10546"/>
                    </a:lnTo>
                    <a:lnTo>
                      <a:pt x="7889" y="10357"/>
                    </a:lnTo>
                    <a:lnTo>
                      <a:pt x="7931" y="10336"/>
                    </a:lnTo>
                    <a:lnTo>
                      <a:pt x="7973" y="10378"/>
                    </a:lnTo>
                    <a:lnTo>
                      <a:pt x="8015" y="10336"/>
                    </a:lnTo>
                    <a:lnTo>
                      <a:pt x="8077" y="10148"/>
                    </a:lnTo>
                    <a:lnTo>
                      <a:pt x="8182" y="9960"/>
                    </a:lnTo>
                    <a:lnTo>
                      <a:pt x="8203" y="9855"/>
                    </a:lnTo>
                    <a:lnTo>
                      <a:pt x="8203" y="9625"/>
                    </a:lnTo>
                    <a:lnTo>
                      <a:pt x="8182" y="9520"/>
                    </a:lnTo>
                    <a:lnTo>
                      <a:pt x="8140" y="9520"/>
                    </a:lnTo>
                    <a:lnTo>
                      <a:pt x="8077" y="9604"/>
                    </a:lnTo>
                    <a:lnTo>
                      <a:pt x="7931" y="9604"/>
                    </a:lnTo>
                    <a:lnTo>
                      <a:pt x="7784" y="9499"/>
                    </a:lnTo>
                    <a:lnTo>
                      <a:pt x="7701" y="9332"/>
                    </a:lnTo>
                    <a:lnTo>
                      <a:pt x="7701" y="9248"/>
                    </a:lnTo>
                    <a:lnTo>
                      <a:pt x="7826" y="8976"/>
                    </a:lnTo>
                    <a:lnTo>
                      <a:pt x="7826" y="8872"/>
                    </a:lnTo>
                    <a:lnTo>
                      <a:pt x="7764" y="8788"/>
                    </a:lnTo>
                    <a:lnTo>
                      <a:pt x="7471" y="8558"/>
                    </a:lnTo>
                    <a:lnTo>
                      <a:pt x="7240" y="8453"/>
                    </a:lnTo>
                    <a:lnTo>
                      <a:pt x="6989" y="8265"/>
                    </a:lnTo>
                    <a:lnTo>
                      <a:pt x="6948" y="8160"/>
                    </a:lnTo>
                    <a:lnTo>
                      <a:pt x="6968" y="8139"/>
                    </a:lnTo>
                    <a:lnTo>
                      <a:pt x="6968" y="8035"/>
                    </a:lnTo>
                    <a:lnTo>
                      <a:pt x="6885" y="7951"/>
                    </a:lnTo>
                    <a:lnTo>
                      <a:pt x="6927" y="7888"/>
                    </a:lnTo>
                    <a:lnTo>
                      <a:pt x="6864" y="7679"/>
                    </a:lnTo>
                    <a:lnTo>
                      <a:pt x="6885" y="7449"/>
                    </a:lnTo>
                    <a:lnTo>
                      <a:pt x="6927" y="7240"/>
                    </a:lnTo>
                    <a:lnTo>
                      <a:pt x="7010" y="7156"/>
                    </a:lnTo>
                    <a:lnTo>
                      <a:pt x="7031" y="7093"/>
                    </a:lnTo>
                    <a:lnTo>
                      <a:pt x="6968" y="6905"/>
                    </a:lnTo>
                    <a:lnTo>
                      <a:pt x="6948" y="6633"/>
                    </a:lnTo>
                    <a:lnTo>
                      <a:pt x="7010" y="6591"/>
                    </a:lnTo>
                    <a:lnTo>
                      <a:pt x="6948" y="6403"/>
                    </a:lnTo>
                    <a:lnTo>
                      <a:pt x="7031" y="6277"/>
                    </a:lnTo>
                    <a:lnTo>
                      <a:pt x="7031" y="6173"/>
                    </a:lnTo>
                    <a:lnTo>
                      <a:pt x="7073" y="6089"/>
                    </a:lnTo>
                    <a:lnTo>
                      <a:pt x="7115" y="5838"/>
                    </a:lnTo>
                    <a:lnTo>
                      <a:pt x="7073" y="5733"/>
                    </a:lnTo>
                    <a:lnTo>
                      <a:pt x="7136" y="5650"/>
                    </a:lnTo>
                    <a:lnTo>
                      <a:pt x="7115" y="5461"/>
                    </a:lnTo>
                    <a:lnTo>
                      <a:pt x="7220" y="5336"/>
                    </a:lnTo>
                    <a:lnTo>
                      <a:pt x="7261" y="5210"/>
                    </a:lnTo>
                    <a:lnTo>
                      <a:pt x="7261" y="5168"/>
                    </a:lnTo>
                    <a:lnTo>
                      <a:pt x="7282" y="5126"/>
                    </a:lnTo>
                    <a:lnTo>
                      <a:pt x="7387" y="5043"/>
                    </a:lnTo>
                    <a:lnTo>
                      <a:pt x="7387" y="5001"/>
                    </a:lnTo>
                    <a:lnTo>
                      <a:pt x="7492" y="4833"/>
                    </a:lnTo>
                    <a:lnTo>
                      <a:pt x="7575" y="4750"/>
                    </a:lnTo>
                    <a:lnTo>
                      <a:pt x="7680" y="4541"/>
                    </a:lnTo>
                    <a:lnTo>
                      <a:pt x="7722" y="4478"/>
                    </a:lnTo>
                    <a:lnTo>
                      <a:pt x="7805" y="4436"/>
                    </a:lnTo>
                    <a:lnTo>
                      <a:pt x="7805" y="4310"/>
                    </a:lnTo>
                    <a:lnTo>
                      <a:pt x="7826" y="4227"/>
                    </a:lnTo>
                    <a:lnTo>
                      <a:pt x="8015" y="3997"/>
                    </a:lnTo>
                    <a:lnTo>
                      <a:pt x="8098" y="3997"/>
                    </a:lnTo>
                    <a:lnTo>
                      <a:pt x="8182" y="3976"/>
                    </a:lnTo>
                    <a:lnTo>
                      <a:pt x="8182" y="3850"/>
                    </a:lnTo>
                    <a:lnTo>
                      <a:pt x="8266" y="3808"/>
                    </a:lnTo>
                    <a:lnTo>
                      <a:pt x="8475" y="3641"/>
                    </a:lnTo>
                    <a:lnTo>
                      <a:pt x="8538" y="3599"/>
                    </a:lnTo>
                    <a:lnTo>
                      <a:pt x="8600" y="3536"/>
                    </a:lnTo>
                    <a:lnTo>
                      <a:pt x="8831" y="3369"/>
                    </a:lnTo>
                    <a:lnTo>
                      <a:pt x="8852" y="3390"/>
                    </a:lnTo>
                    <a:lnTo>
                      <a:pt x="8935" y="3327"/>
                    </a:lnTo>
                    <a:lnTo>
                      <a:pt x="8956" y="3264"/>
                    </a:lnTo>
                    <a:lnTo>
                      <a:pt x="9103" y="3181"/>
                    </a:lnTo>
                    <a:lnTo>
                      <a:pt x="9207" y="3181"/>
                    </a:lnTo>
                    <a:lnTo>
                      <a:pt x="9228" y="3118"/>
                    </a:lnTo>
                    <a:lnTo>
                      <a:pt x="9207" y="2909"/>
                    </a:lnTo>
                    <a:lnTo>
                      <a:pt x="9165" y="2657"/>
                    </a:lnTo>
                    <a:lnTo>
                      <a:pt x="9165" y="2490"/>
                    </a:lnTo>
                    <a:lnTo>
                      <a:pt x="9061" y="2239"/>
                    </a:lnTo>
                    <a:lnTo>
                      <a:pt x="9061" y="2134"/>
                    </a:lnTo>
                    <a:lnTo>
                      <a:pt x="8810" y="2113"/>
                    </a:lnTo>
                    <a:lnTo>
                      <a:pt x="8705" y="2197"/>
                    </a:lnTo>
                    <a:lnTo>
                      <a:pt x="8684" y="2218"/>
                    </a:lnTo>
                    <a:lnTo>
                      <a:pt x="8684" y="2385"/>
                    </a:lnTo>
                    <a:lnTo>
                      <a:pt x="8705" y="2427"/>
                    </a:lnTo>
                    <a:lnTo>
                      <a:pt x="8705" y="2637"/>
                    </a:lnTo>
                    <a:lnTo>
                      <a:pt x="8600" y="2720"/>
                    </a:lnTo>
                    <a:lnTo>
                      <a:pt x="8517" y="2846"/>
                    </a:lnTo>
                    <a:lnTo>
                      <a:pt x="8496" y="2971"/>
                    </a:lnTo>
                    <a:lnTo>
                      <a:pt x="8224" y="3160"/>
                    </a:lnTo>
                    <a:lnTo>
                      <a:pt x="8182" y="3327"/>
                    </a:lnTo>
                    <a:lnTo>
                      <a:pt x="8077" y="3453"/>
                    </a:lnTo>
                    <a:lnTo>
                      <a:pt x="7952" y="3432"/>
                    </a:lnTo>
                    <a:lnTo>
                      <a:pt x="7889" y="3453"/>
                    </a:lnTo>
                    <a:lnTo>
                      <a:pt x="7784" y="3599"/>
                    </a:lnTo>
                    <a:lnTo>
                      <a:pt x="7743" y="3557"/>
                    </a:lnTo>
                    <a:lnTo>
                      <a:pt x="7659" y="3557"/>
                    </a:lnTo>
                    <a:lnTo>
                      <a:pt x="7533" y="3599"/>
                    </a:lnTo>
                    <a:lnTo>
                      <a:pt x="7282" y="3453"/>
                    </a:lnTo>
                    <a:lnTo>
                      <a:pt x="6948" y="3348"/>
                    </a:lnTo>
                    <a:lnTo>
                      <a:pt x="6529" y="3390"/>
                    </a:lnTo>
                    <a:lnTo>
                      <a:pt x="6424" y="3390"/>
                    </a:lnTo>
                    <a:lnTo>
                      <a:pt x="6445" y="3264"/>
                    </a:lnTo>
                    <a:lnTo>
                      <a:pt x="6634" y="3076"/>
                    </a:lnTo>
                    <a:lnTo>
                      <a:pt x="6717" y="2846"/>
                    </a:lnTo>
                    <a:lnTo>
                      <a:pt x="6696" y="2720"/>
                    </a:lnTo>
                    <a:lnTo>
                      <a:pt x="6738" y="2616"/>
                    </a:lnTo>
                    <a:lnTo>
                      <a:pt x="6843" y="2532"/>
                    </a:lnTo>
                    <a:lnTo>
                      <a:pt x="6927" y="2406"/>
                    </a:lnTo>
                    <a:lnTo>
                      <a:pt x="6948" y="2281"/>
                    </a:lnTo>
                    <a:lnTo>
                      <a:pt x="6864" y="2134"/>
                    </a:lnTo>
                    <a:lnTo>
                      <a:pt x="6696" y="2009"/>
                    </a:lnTo>
                    <a:lnTo>
                      <a:pt x="6550" y="1862"/>
                    </a:lnTo>
                    <a:lnTo>
                      <a:pt x="6215" y="1800"/>
                    </a:lnTo>
                    <a:lnTo>
                      <a:pt x="5964" y="1674"/>
                    </a:lnTo>
                    <a:lnTo>
                      <a:pt x="5692" y="1465"/>
                    </a:lnTo>
                    <a:lnTo>
                      <a:pt x="5587" y="1444"/>
                    </a:lnTo>
                    <a:lnTo>
                      <a:pt x="5357" y="1339"/>
                    </a:lnTo>
                    <a:lnTo>
                      <a:pt x="5023" y="1256"/>
                    </a:lnTo>
                    <a:lnTo>
                      <a:pt x="4939" y="1088"/>
                    </a:lnTo>
                    <a:lnTo>
                      <a:pt x="4813" y="963"/>
                    </a:lnTo>
                    <a:lnTo>
                      <a:pt x="4667" y="942"/>
                    </a:lnTo>
                    <a:lnTo>
                      <a:pt x="4311" y="565"/>
                    </a:lnTo>
                    <a:lnTo>
                      <a:pt x="4186" y="314"/>
                    </a:lnTo>
                    <a:lnTo>
                      <a:pt x="4081" y="293"/>
                    </a:lnTo>
                    <a:lnTo>
                      <a:pt x="3935" y="147"/>
                    </a:lnTo>
                    <a:lnTo>
                      <a:pt x="3914" y="126"/>
                    </a:lnTo>
                    <a:lnTo>
                      <a:pt x="3809" y="21"/>
                    </a:lnTo>
                    <a:lnTo>
                      <a:pt x="3181" y="21"/>
                    </a:lnTo>
                    <a:lnTo>
                      <a:pt x="3077" y="147"/>
                    </a:lnTo>
                    <a:lnTo>
                      <a:pt x="3077" y="251"/>
                    </a:lnTo>
                    <a:lnTo>
                      <a:pt x="2993" y="356"/>
                    </a:lnTo>
                    <a:lnTo>
                      <a:pt x="2993" y="460"/>
                    </a:lnTo>
                    <a:lnTo>
                      <a:pt x="2951" y="544"/>
                    </a:lnTo>
                    <a:lnTo>
                      <a:pt x="2888" y="460"/>
                    </a:lnTo>
                    <a:lnTo>
                      <a:pt x="2826" y="230"/>
                    </a:lnTo>
                    <a:lnTo>
                      <a:pt x="2784" y="84"/>
                    </a:lnTo>
                    <a:lnTo>
                      <a:pt x="2679" y="42"/>
                    </a:lnTo>
                    <a:lnTo>
                      <a:pt x="2470" y="105"/>
                    </a:lnTo>
                    <a:lnTo>
                      <a:pt x="2344" y="84"/>
                    </a:lnTo>
                    <a:lnTo>
                      <a:pt x="2240" y="105"/>
                    </a:lnTo>
                    <a:lnTo>
                      <a:pt x="2093" y="126"/>
                    </a:lnTo>
                    <a:lnTo>
                      <a:pt x="1947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3" name="Google Shape;2973;p60"/>
              <p:cNvSpPr/>
              <p:nvPr/>
            </p:nvSpPr>
            <p:spPr>
              <a:xfrm>
                <a:off x="2804875" y="4134625"/>
                <a:ext cx="51800" cy="36100"/>
              </a:xfrm>
              <a:custGeom>
                <a:rect b="b" l="l" r="r" t="t"/>
                <a:pathLst>
                  <a:path extrusionOk="0" h="1444" w="2072">
                    <a:moveTo>
                      <a:pt x="0" y="0"/>
                    </a:moveTo>
                    <a:lnTo>
                      <a:pt x="272" y="1067"/>
                    </a:lnTo>
                    <a:lnTo>
                      <a:pt x="314" y="1067"/>
                    </a:lnTo>
                    <a:lnTo>
                      <a:pt x="502" y="1046"/>
                    </a:lnTo>
                    <a:lnTo>
                      <a:pt x="670" y="1046"/>
                    </a:lnTo>
                    <a:lnTo>
                      <a:pt x="816" y="1004"/>
                    </a:lnTo>
                    <a:lnTo>
                      <a:pt x="816" y="1046"/>
                    </a:lnTo>
                    <a:lnTo>
                      <a:pt x="712" y="1067"/>
                    </a:lnTo>
                    <a:lnTo>
                      <a:pt x="565" y="1130"/>
                    </a:lnTo>
                    <a:lnTo>
                      <a:pt x="293" y="1130"/>
                    </a:lnTo>
                    <a:lnTo>
                      <a:pt x="356" y="1360"/>
                    </a:lnTo>
                    <a:lnTo>
                      <a:pt x="398" y="1360"/>
                    </a:lnTo>
                    <a:lnTo>
                      <a:pt x="607" y="1276"/>
                    </a:lnTo>
                    <a:lnTo>
                      <a:pt x="837" y="1297"/>
                    </a:lnTo>
                    <a:lnTo>
                      <a:pt x="1005" y="1276"/>
                    </a:lnTo>
                    <a:lnTo>
                      <a:pt x="1235" y="1297"/>
                    </a:lnTo>
                    <a:lnTo>
                      <a:pt x="1360" y="1381"/>
                    </a:lnTo>
                    <a:lnTo>
                      <a:pt x="1507" y="1444"/>
                    </a:lnTo>
                    <a:lnTo>
                      <a:pt x="1632" y="1402"/>
                    </a:lnTo>
                    <a:lnTo>
                      <a:pt x="1737" y="1297"/>
                    </a:lnTo>
                    <a:lnTo>
                      <a:pt x="1758" y="1193"/>
                    </a:lnTo>
                    <a:lnTo>
                      <a:pt x="1883" y="1151"/>
                    </a:lnTo>
                    <a:lnTo>
                      <a:pt x="1946" y="1193"/>
                    </a:lnTo>
                    <a:lnTo>
                      <a:pt x="2072" y="1130"/>
                    </a:lnTo>
                    <a:lnTo>
                      <a:pt x="2072" y="1004"/>
                    </a:lnTo>
                    <a:lnTo>
                      <a:pt x="1967" y="983"/>
                    </a:lnTo>
                    <a:lnTo>
                      <a:pt x="1758" y="1046"/>
                    </a:lnTo>
                    <a:lnTo>
                      <a:pt x="1632" y="1004"/>
                    </a:lnTo>
                    <a:lnTo>
                      <a:pt x="1507" y="879"/>
                    </a:lnTo>
                    <a:lnTo>
                      <a:pt x="1318" y="837"/>
                    </a:lnTo>
                    <a:lnTo>
                      <a:pt x="1256" y="774"/>
                    </a:lnTo>
                    <a:lnTo>
                      <a:pt x="816" y="628"/>
                    </a:lnTo>
                    <a:lnTo>
                      <a:pt x="691" y="607"/>
                    </a:lnTo>
                    <a:lnTo>
                      <a:pt x="691" y="460"/>
                    </a:lnTo>
                    <a:lnTo>
                      <a:pt x="565" y="335"/>
                    </a:lnTo>
                    <a:lnTo>
                      <a:pt x="398" y="314"/>
                    </a:lnTo>
                    <a:lnTo>
                      <a:pt x="314" y="126"/>
                    </a:lnTo>
                    <a:lnTo>
                      <a:pt x="272" y="21"/>
                    </a:lnTo>
                    <a:lnTo>
                      <a:pt x="105" y="4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74" name="Google Shape;2974;p60"/>
            <p:cNvSpPr/>
            <p:nvPr/>
          </p:nvSpPr>
          <p:spPr>
            <a:xfrm>
              <a:off x="5404100" y="2847275"/>
              <a:ext cx="26175" cy="61250"/>
            </a:xfrm>
            <a:custGeom>
              <a:rect b="b" l="l" r="r" t="t"/>
              <a:pathLst>
                <a:path extrusionOk="0" h="2450" w="1047">
                  <a:moveTo>
                    <a:pt x="691" y="1"/>
                  </a:moveTo>
                  <a:lnTo>
                    <a:pt x="628" y="43"/>
                  </a:lnTo>
                  <a:lnTo>
                    <a:pt x="628" y="127"/>
                  </a:lnTo>
                  <a:lnTo>
                    <a:pt x="524" y="147"/>
                  </a:lnTo>
                  <a:lnTo>
                    <a:pt x="398" y="315"/>
                  </a:lnTo>
                  <a:lnTo>
                    <a:pt x="294" y="482"/>
                  </a:lnTo>
                  <a:lnTo>
                    <a:pt x="315" y="545"/>
                  </a:lnTo>
                  <a:lnTo>
                    <a:pt x="294" y="629"/>
                  </a:lnTo>
                  <a:lnTo>
                    <a:pt x="231" y="671"/>
                  </a:lnTo>
                  <a:lnTo>
                    <a:pt x="105" y="880"/>
                  </a:lnTo>
                  <a:lnTo>
                    <a:pt x="63" y="1110"/>
                  </a:lnTo>
                  <a:lnTo>
                    <a:pt x="1" y="1152"/>
                  </a:lnTo>
                  <a:lnTo>
                    <a:pt x="63" y="1194"/>
                  </a:lnTo>
                  <a:lnTo>
                    <a:pt x="63" y="1424"/>
                  </a:lnTo>
                  <a:lnTo>
                    <a:pt x="84" y="1675"/>
                  </a:lnTo>
                  <a:lnTo>
                    <a:pt x="126" y="1696"/>
                  </a:lnTo>
                  <a:lnTo>
                    <a:pt x="168" y="1780"/>
                  </a:lnTo>
                  <a:lnTo>
                    <a:pt x="126" y="1780"/>
                  </a:lnTo>
                  <a:lnTo>
                    <a:pt x="105" y="1842"/>
                  </a:lnTo>
                  <a:lnTo>
                    <a:pt x="189" y="1947"/>
                  </a:lnTo>
                  <a:lnTo>
                    <a:pt x="231" y="1947"/>
                  </a:lnTo>
                  <a:lnTo>
                    <a:pt x="273" y="2031"/>
                  </a:lnTo>
                  <a:lnTo>
                    <a:pt x="419" y="2093"/>
                  </a:lnTo>
                  <a:lnTo>
                    <a:pt x="503" y="2219"/>
                  </a:lnTo>
                  <a:lnTo>
                    <a:pt x="503" y="2344"/>
                  </a:lnTo>
                  <a:lnTo>
                    <a:pt x="503" y="2449"/>
                  </a:lnTo>
                  <a:lnTo>
                    <a:pt x="587" y="2407"/>
                  </a:lnTo>
                  <a:lnTo>
                    <a:pt x="691" y="2449"/>
                  </a:lnTo>
                  <a:lnTo>
                    <a:pt x="691" y="2449"/>
                  </a:lnTo>
                  <a:lnTo>
                    <a:pt x="649" y="2324"/>
                  </a:lnTo>
                  <a:lnTo>
                    <a:pt x="691" y="2198"/>
                  </a:lnTo>
                  <a:lnTo>
                    <a:pt x="628" y="2010"/>
                  </a:lnTo>
                  <a:lnTo>
                    <a:pt x="712" y="1884"/>
                  </a:lnTo>
                  <a:lnTo>
                    <a:pt x="859" y="1675"/>
                  </a:lnTo>
                  <a:lnTo>
                    <a:pt x="859" y="1528"/>
                  </a:lnTo>
                  <a:lnTo>
                    <a:pt x="880" y="1487"/>
                  </a:lnTo>
                  <a:lnTo>
                    <a:pt x="838" y="1466"/>
                  </a:lnTo>
                  <a:lnTo>
                    <a:pt x="880" y="1256"/>
                  </a:lnTo>
                  <a:lnTo>
                    <a:pt x="880" y="1089"/>
                  </a:lnTo>
                  <a:lnTo>
                    <a:pt x="859" y="943"/>
                  </a:lnTo>
                  <a:lnTo>
                    <a:pt x="942" y="796"/>
                  </a:lnTo>
                  <a:lnTo>
                    <a:pt x="963" y="524"/>
                  </a:lnTo>
                  <a:lnTo>
                    <a:pt x="1005" y="357"/>
                  </a:lnTo>
                  <a:lnTo>
                    <a:pt x="1047" y="336"/>
                  </a:lnTo>
                  <a:lnTo>
                    <a:pt x="1026" y="252"/>
                  </a:lnTo>
                  <a:lnTo>
                    <a:pt x="921" y="168"/>
                  </a:lnTo>
                  <a:lnTo>
                    <a:pt x="880" y="168"/>
                  </a:lnTo>
                  <a:lnTo>
                    <a:pt x="817" y="43"/>
                  </a:lnTo>
                  <a:lnTo>
                    <a:pt x="69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75" name="Google Shape;2975;p60"/>
            <p:cNvGrpSpPr/>
            <p:nvPr/>
          </p:nvGrpSpPr>
          <p:grpSpPr>
            <a:xfrm>
              <a:off x="3781475" y="1624825"/>
              <a:ext cx="153300" cy="166375"/>
              <a:chOff x="3781475" y="1624825"/>
              <a:chExt cx="153300" cy="166375"/>
            </a:xfrm>
          </p:grpSpPr>
          <p:sp>
            <p:nvSpPr>
              <p:cNvPr id="2976" name="Google Shape;2976;p60"/>
              <p:cNvSpPr/>
              <p:nvPr/>
            </p:nvSpPr>
            <p:spPr>
              <a:xfrm>
                <a:off x="3845300" y="1624825"/>
                <a:ext cx="89475" cy="60700"/>
              </a:xfrm>
              <a:custGeom>
                <a:rect b="b" l="l" r="r" t="t"/>
                <a:pathLst>
                  <a:path extrusionOk="0" h="2428" w="3579">
                    <a:moveTo>
                      <a:pt x="1695" y="1"/>
                    </a:moveTo>
                    <a:lnTo>
                      <a:pt x="1674" y="84"/>
                    </a:lnTo>
                    <a:lnTo>
                      <a:pt x="1716" y="168"/>
                    </a:lnTo>
                    <a:lnTo>
                      <a:pt x="1758" y="252"/>
                    </a:lnTo>
                    <a:lnTo>
                      <a:pt x="1674" y="210"/>
                    </a:lnTo>
                    <a:lnTo>
                      <a:pt x="1611" y="168"/>
                    </a:lnTo>
                    <a:lnTo>
                      <a:pt x="1570" y="189"/>
                    </a:lnTo>
                    <a:lnTo>
                      <a:pt x="1570" y="293"/>
                    </a:lnTo>
                    <a:lnTo>
                      <a:pt x="1653" y="377"/>
                    </a:lnTo>
                    <a:lnTo>
                      <a:pt x="1653" y="482"/>
                    </a:lnTo>
                    <a:lnTo>
                      <a:pt x="1611" y="586"/>
                    </a:lnTo>
                    <a:lnTo>
                      <a:pt x="1611" y="712"/>
                    </a:lnTo>
                    <a:lnTo>
                      <a:pt x="1674" y="879"/>
                    </a:lnTo>
                    <a:lnTo>
                      <a:pt x="1653" y="984"/>
                    </a:lnTo>
                    <a:lnTo>
                      <a:pt x="1591" y="984"/>
                    </a:lnTo>
                    <a:lnTo>
                      <a:pt x="1570" y="879"/>
                    </a:lnTo>
                    <a:lnTo>
                      <a:pt x="1465" y="796"/>
                    </a:lnTo>
                    <a:lnTo>
                      <a:pt x="1360" y="733"/>
                    </a:lnTo>
                    <a:lnTo>
                      <a:pt x="1339" y="670"/>
                    </a:lnTo>
                    <a:lnTo>
                      <a:pt x="1381" y="586"/>
                    </a:lnTo>
                    <a:lnTo>
                      <a:pt x="1381" y="524"/>
                    </a:lnTo>
                    <a:lnTo>
                      <a:pt x="1298" y="503"/>
                    </a:lnTo>
                    <a:lnTo>
                      <a:pt x="1193" y="565"/>
                    </a:lnTo>
                    <a:lnTo>
                      <a:pt x="1151" y="565"/>
                    </a:lnTo>
                    <a:lnTo>
                      <a:pt x="1130" y="607"/>
                    </a:lnTo>
                    <a:lnTo>
                      <a:pt x="1026" y="670"/>
                    </a:lnTo>
                    <a:lnTo>
                      <a:pt x="942" y="628"/>
                    </a:lnTo>
                    <a:lnTo>
                      <a:pt x="942" y="586"/>
                    </a:lnTo>
                    <a:lnTo>
                      <a:pt x="942" y="524"/>
                    </a:lnTo>
                    <a:lnTo>
                      <a:pt x="879" y="524"/>
                    </a:lnTo>
                    <a:lnTo>
                      <a:pt x="816" y="461"/>
                    </a:lnTo>
                    <a:lnTo>
                      <a:pt x="775" y="356"/>
                    </a:lnTo>
                    <a:lnTo>
                      <a:pt x="712" y="314"/>
                    </a:lnTo>
                    <a:lnTo>
                      <a:pt x="649" y="356"/>
                    </a:lnTo>
                    <a:lnTo>
                      <a:pt x="565" y="273"/>
                    </a:lnTo>
                    <a:lnTo>
                      <a:pt x="607" y="189"/>
                    </a:lnTo>
                    <a:lnTo>
                      <a:pt x="565" y="84"/>
                    </a:lnTo>
                    <a:lnTo>
                      <a:pt x="523" y="63"/>
                    </a:lnTo>
                    <a:lnTo>
                      <a:pt x="461" y="147"/>
                    </a:lnTo>
                    <a:lnTo>
                      <a:pt x="440" y="293"/>
                    </a:lnTo>
                    <a:lnTo>
                      <a:pt x="461" y="419"/>
                    </a:lnTo>
                    <a:lnTo>
                      <a:pt x="544" y="565"/>
                    </a:lnTo>
                    <a:lnTo>
                      <a:pt x="565" y="712"/>
                    </a:lnTo>
                    <a:lnTo>
                      <a:pt x="523" y="733"/>
                    </a:lnTo>
                    <a:lnTo>
                      <a:pt x="440" y="649"/>
                    </a:lnTo>
                    <a:lnTo>
                      <a:pt x="419" y="545"/>
                    </a:lnTo>
                    <a:lnTo>
                      <a:pt x="398" y="524"/>
                    </a:lnTo>
                    <a:lnTo>
                      <a:pt x="398" y="628"/>
                    </a:lnTo>
                    <a:lnTo>
                      <a:pt x="419" y="754"/>
                    </a:lnTo>
                    <a:lnTo>
                      <a:pt x="461" y="837"/>
                    </a:lnTo>
                    <a:lnTo>
                      <a:pt x="461" y="921"/>
                    </a:lnTo>
                    <a:lnTo>
                      <a:pt x="440" y="1005"/>
                    </a:lnTo>
                    <a:lnTo>
                      <a:pt x="419" y="984"/>
                    </a:lnTo>
                    <a:lnTo>
                      <a:pt x="356" y="837"/>
                    </a:lnTo>
                    <a:lnTo>
                      <a:pt x="314" y="796"/>
                    </a:lnTo>
                    <a:lnTo>
                      <a:pt x="105" y="817"/>
                    </a:lnTo>
                    <a:lnTo>
                      <a:pt x="21" y="775"/>
                    </a:lnTo>
                    <a:lnTo>
                      <a:pt x="0" y="775"/>
                    </a:lnTo>
                    <a:lnTo>
                      <a:pt x="63" y="879"/>
                    </a:lnTo>
                    <a:lnTo>
                      <a:pt x="126" y="879"/>
                    </a:lnTo>
                    <a:lnTo>
                      <a:pt x="189" y="921"/>
                    </a:lnTo>
                    <a:lnTo>
                      <a:pt x="168" y="984"/>
                    </a:lnTo>
                    <a:lnTo>
                      <a:pt x="189" y="1026"/>
                    </a:lnTo>
                    <a:lnTo>
                      <a:pt x="293" y="1026"/>
                    </a:lnTo>
                    <a:lnTo>
                      <a:pt x="314" y="1068"/>
                    </a:lnTo>
                    <a:lnTo>
                      <a:pt x="168" y="1172"/>
                    </a:lnTo>
                    <a:lnTo>
                      <a:pt x="168" y="1235"/>
                    </a:lnTo>
                    <a:lnTo>
                      <a:pt x="293" y="1423"/>
                    </a:lnTo>
                    <a:lnTo>
                      <a:pt x="377" y="1444"/>
                    </a:lnTo>
                    <a:lnTo>
                      <a:pt x="461" y="1486"/>
                    </a:lnTo>
                    <a:lnTo>
                      <a:pt x="607" y="1486"/>
                    </a:lnTo>
                    <a:lnTo>
                      <a:pt x="691" y="1465"/>
                    </a:lnTo>
                    <a:lnTo>
                      <a:pt x="754" y="1528"/>
                    </a:lnTo>
                    <a:lnTo>
                      <a:pt x="816" y="1528"/>
                    </a:lnTo>
                    <a:lnTo>
                      <a:pt x="942" y="1444"/>
                    </a:lnTo>
                    <a:lnTo>
                      <a:pt x="1026" y="1423"/>
                    </a:lnTo>
                    <a:lnTo>
                      <a:pt x="1235" y="1381"/>
                    </a:lnTo>
                    <a:lnTo>
                      <a:pt x="1381" y="1381"/>
                    </a:lnTo>
                    <a:lnTo>
                      <a:pt x="1465" y="1340"/>
                    </a:lnTo>
                    <a:lnTo>
                      <a:pt x="1528" y="1340"/>
                    </a:lnTo>
                    <a:lnTo>
                      <a:pt x="1570" y="1361"/>
                    </a:lnTo>
                    <a:lnTo>
                      <a:pt x="1570" y="1423"/>
                    </a:lnTo>
                    <a:lnTo>
                      <a:pt x="1549" y="1465"/>
                    </a:lnTo>
                    <a:lnTo>
                      <a:pt x="1507" y="1549"/>
                    </a:lnTo>
                    <a:lnTo>
                      <a:pt x="1465" y="1570"/>
                    </a:lnTo>
                    <a:lnTo>
                      <a:pt x="1339" y="1549"/>
                    </a:lnTo>
                    <a:lnTo>
                      <a:pt x="1214" y="1549"/>
                    </a:lnTo>
                    <a:lnTo>
                      <a:pt x="1109" y="1528"/>
                    </a:lnTo>
                    <a:lnTo>
                      <a:pt x="1067" y="1570"/>
                    </a:lnTo>
                    <a:lnTo>
                      <a:pt x="1130" y="1591"/>
                    </a:lnTo>
                    <a:lnTo>
                      <a:pt x="1298" y="1653"/>
                    </a:lnTo>
                    <a:lnTo>
                      <a:pt x="1360" y="1695"/>
                    </a:lnTo>
                    <a:lnTo>
                      <a:pt x="1360" y="1758"/>
                    </a:lnTo>
                    <a:lnTo>
                      <a:pt x="1298" y="1758"/>
                    </a:lnTo>
                    <a:lnTo>
                      <a:pt x="1172" y="1695"/>
                    </a:lnTo>
                    <a:lnTo>
                      <a:pt x="1151" y="1758"/>
                    </a:lnTo>
                    <a:lnTo>
                      <a:pt x="1088" y="1758"/>
                    </a:lnTo>
                    <a:lnTo>
                      <a:pt x="984" y="1674"/>
                    </a:lnTo>
                    <a:lnTo>
                      <a:pt x="900" y="1653"/>
                    </a:lnTo>
                    <a:lnTo>
                      <a:pt x="754" y="1695"/>
                    </a:lnTo>
                    <a:lnTo>
                      <a:pt x="754" y="1758"/>
                    </a:lnTo>
                    <a:lnTo>
                      <a:pt x="837" y="1779"/>
                    </a:lnTo>
                    <a:lnTo>
                      <a:pt x="1047" y="1967"/>
                    </a:lnTo>
                    <a:lnTo>
                      <a:pt x="1130" y="1988"/>
                    </a:lnTo>
                    <a:lnTo>
                      <a:pt x="1235" y="1946"/>
                    </a:lnTo>
                    <a:lnTo>
                      <a:pt x="1277" y="1967"/>
                    </a:lnTo>
                    <a:lnTo>
                      <a:pt x="1339" y="2072"/>
                    </a:lnTo>
                    <a:lnTo>
                      <a:pt x="1339" y="2156"/>
                    </a:lnTo>
                    <a:lnTo>
                      <a:pt x="1423" y="2177"/>
                    </a:lnTo>
                    <a:lnTo>
                      <a:pt x="1507" y="2156"/>
                    </a:lnTo>
                    <a:lnTo>
                      <a:pt x="1674" y="2156"/>
                    </a:lnTo>
                    <a:lnTo>
                      <a:pt x="1842" y="2093"/>
                    </a:lnTo>
                    <a:lnTo>
                      <a:pt x="1946" y="2093"/>
                    </a:lnTo>
                    <a:lnTo>
                      <a:pt x="2093" y="2072"/>
                    </a:lnTo>
                    <a:lnTo>
                      <a:pt x="2093" y="2114"/>
                    </a:lnTo>
                    <a:lnTo>
                      <a:pt x="2072" y="2218"/>
                    </a:lnTo>
                    <a:lnTo>
                      <a:pt x="2093" y="2323"/>
                    </a:lnTo>
                    <a:lnTo>
                      <a:pt x="2218" y="2407"/>
                    </a:lnTo>
                    <a:lnTo>
                      <a:pt x="2365" y="2428"/>
                    </a:lnTo>
                    <a:lnTo>
                      <a:pt x="2532" y="2386"/>
                    </a:lnTo>
                    <a:lnTo>
                      <a:pt x="2574" y="2323"/>
                    </a:lnTo>
                    <a:lnTo>
                      <a:pt x="2532" y="2281"/>
                    </a:lnTo>
                    <a:lnTo>
                      <a:pt x="2532" y="2218"/>
                    </a:lnTo>
                    <a:lnTo>
                      <a:pt x="2595" y="2156"/>
                    </a:lnTo>
                    <a:lnTo>
                      <a:pt x="2699" y="2051"/>
                    </a:lnTo>
                    <a:lnTo>
                      <a:pt x="2783" y="2009"/>
                    </a:lnTo>
                    <a:lnTo>
                      <a:pt x="2846" y="2072"/>
                    </a:lnTo>
                    <a:lnTo>
                      <a:pt x="2930" y="2114"/>
                    </a:lnTo>
                    <a:lnTo>
                      <a:pt x="3034" y="2114"/>
                    </a:lnTo>
                    <a:lnTo>
                      <a:pt x="3160" y="2051"/>
                    </a:lnTo>
                    <a:lnTo>
                      <a:pt x="3202" y="1988"/>
                    </a:lnTo>
                    <a:lnTo>
                      <a:pt x="3160" y="1842"/>
                    </a:lnTo>
                    <a:lnTo>
                      <a:pt x="3139" y="1758"/>
                    </a:lnTo>
                    <a:lnTo>
                      <a:pt x="3181" y="1674"/>
                    </a:lnTo>
                    <a:lnTo>
                      <a:pt x="3264" y="1591"/>
                    </a:lnTo>
                    <a:lnTo>
                      <a:pt x="3348" y="1423"/>
                    </a:lnTo>
                    <a:lnTo>
                      <a:pt x="3432" y="1319"/>
                    </a:lnTo>
                    <a:lnTo>
                      <a:pt x="3557" y="1172"/>
                    </a:lnTo>
                    <a:lnTo>
                      <a:pt x="3578" y="1068"/>
                    </a:lnTo>
                    <a:lnTo>
                      <a:pt x="3578" y="1005"/>
                    </a:lnTo>
                    <a:lnTo>
                      <a:pt x="3557" y="900"/>
                    </a:lnTo>
                    <a:lnTo>
                      <a:pt x="3536" y="817"/>
                    </a:lnTo>
                    <a:lnTo>
                      <a:pt x="3557" y="754"/>
                    </a:lnTo>
                    <a:lnTo>
                      <a:pt x="3557" y="712"/>
                    </a:lnTo>
                    <a:lnTo>
                      <a:pt x="3516" y="691"/>
                    </a:lnTo>
                    <a:lnTo>
                      <a:pt x="3348" y="691"/>
                    </a:lnTo>
                    <a:lnTo>
                      <a:pt x="3264" y="607"/>
                    </a:lnTo>
                    <a:lnTo>
                      <a:pt x="3223" y="607"/>
                    </a:lnTo>
                    <a:lnTo>
                      <a:pt x="3034" y="628"/>
                    </a:lnTo>
                    <a:lnTo>
                      <a:pt x="2930" y="607"/>
                    </a:lnTo>
                    <a:lnTo>
                      <a:pt x="2846" y="545"/>
                    </a:lnTo>
                    <a:lnTo>
                      <a:pt x="2741" y="545"/>
                    </a:lnTo>
                    <a:lnTo>
                      <a:pt x="2679" y="503"/>
                    </a:lnTo>
                    <a:lnTo>
                      <a:pt x="2679" y="440"/>
                    </a:lnTo>
                    <a:lnTo>
                      <a:pt x="2637" y="419"/>
                    </a:lnTo>
                    <a:lnTo>
                      <a:pt x="2532" y="482"/>
                    </a:lnTo>
                    <a:lnTo>
                      <a:pt x="2532" y="419"/>
                    </a:lnTo>
                    <a:lnTo>
                      <a:pt x="2532" y="335"/>
                    </a:lnTo>
                    <a:lnTo>
                      <a:pt x="2532" y="293"/>
                    </a:lnTo>
                    <a:lnTo>
                      <a:pt x="2490" y="335"/>
                    </a:lnTo>
                    <a:lnTo>
                      <a:pt x="2469" y="440"/>
                    </a:lnTo>
                    <a:lnTo>
                      <a:pt x="2407" y="482"/>
                    </a:lnTo>
                    <a:lnTo>
                      <a:pt x="2386" y="335"/>
                    </a:lnTo>
                    <a:lnTo>
                      <a:pt x="2344" y="335"/>
                    </a:lnTo>
                    <a:lnTo>
                      <a:pt x="2302" y="398"/>
                    </a:lnTo>
                    <a:lnTo>
                      <a:pt x="2323" y="440"/>
                    </a:lnTo>
                    <a:lnTo>
                      <a:pt x="2302" y="503"/>
                    </a:lnTo>
                    <a:lnTo>
                      <a:pt x="2093" y="503"/>
                    </a:lnTo>
                    <a:lnTo>
                      <a:pt x="2093" y="607"/>
                    </a:lnTo>
                    <a:lnTo>
                      <a:pt x="2072" y="691"/>
                    </a:lnTo>
                    <a:lnTo>
                      <a:pt x="1988" y="670"/>
                    </a:lnTo>
                    <a:lnTo>
                      <a:pt x="1967" y="586"/>
                    </a:lnTo>
                    <a:lnTo>
                      <a:pt x="1925" y="586"/>
                    </a:lnTo>
                    <a:lnTo>
                      <a:pt x="1925" y="670"/>
                    </a:lnTo>
                    <a:lnTo>
                      <a:pt x="1904" y="733"/>
                    </a:lnTo>
                    <a:lnTo>
                      <a:pt x="1883" y="691"/>
                    </a:lnTo>
                    <a:lnTo>
                      <a:pt x="1883" y="607"/>
                    </a:lnTo>
                    <a:lnTo>
                      <a:pt x="1904" y="482"/>
                    </a:lnTo>
                    <a:lnTo>
                      <a:pt x="1904" y="252"/>
                    </a:lnTo>
                    <a:lnTo>
                      <a:pt x="1883" y="168"/>
                    </a:lnTo>
                    <a:lnTo>
                      <a:pt x="1779" y="84"/>
                    </a:lnTo>
                    <a:lnTo>
                      <a:pt x="1716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7" name="Google Shape;2977;p60"/>
              <p:cNvSpPr/>
              <p:nvPr/>
            </p:nvSpPr>
            <p:spPr>
              <a:xfrm>
                <a:off x="3875625" y="1704850"/>
                <a:ext cx="21475" cy="18350"/>
              </a:xfrm>
              <a:custGeom>
                <a:rect b="b" l="l" r="r" t="t"/>
                <a:pathLst>
                  <a:path extrusionOk="0" h="734" w="859">
                    <a:moveTo>
                      <a:pt x="650" y="1"/>
                    </a:moveTo>
                    <a:lnTo>
                      <a:pt x="587" y="43"/>
                    </a:lnTo>
                    <a:lnTo>
                      <a:pt x="419" y="126"/>
                    </a:lnTo>
                    <a:lnTo>
                      <a:pt x="419" y="43"/>
                    </a:lnTo>
                    <a:lnTo>
                      <a:pt x="357" y="43"/>
                    </a:lnTo>
                    <a:lnTo>
                      <a:pt x="273" y="105"/>
                    </a:lnTo>
                    <a:lnTo>
                      <a:pt x="252" y="147"/>
                    </a:lnTo>
                    <a:lnTo>
                      <a:pt x="231" y="210"/>
                    </a:lnTo>
                    <a:lnTo>
                      <a:pt x="126" y="189"/>
                    </a:lnTo>
                    <a:lnTo>
                      <a:pt x="64" y="252"/>
                    </a:lnTo>
                    <a:lnTo>
                      <a:pt x="1" y="315"/>
                    </a:lnTo>
                    <a:lnTo>
                      <a:pt x="64" y="357"/>
                    </a:lnTo>
                    <a:lnTo>
                      <a:pt x="210" y="357"/>
                    </a:lnTo>
                    <a:lnTo>
                      <a:pt x="252" y="461"/>
                    </a:lnTo>
                    <a:lnTo>
                      <a:pt x="273" y="524"/>
                    </a:lnTo>
                    <a:lnTo>
                      <a:pt x="273" y="608"/>
                    </a:lnTo>
                    <a:lnTo>
                      <a:pt x="336" y="629"/>
                    </a:lnTo>
                    <a:lnTo>
                      <a:pt x="273" y="712"/>
                    </a:lnTo>
                    <a:lnTo>
                      <a:pt x="357" y="712"/>
                    </a:lnTo>
                    <a:lnTo>
                      <a:pt x="419" y="733"/>
                    </a:lnTo>
                    <a:lnTo>
                      <a:pt x="440" y="670"/>
                    </a:lnTo>
                    <a:lnTo>
                      <a:pt x="587" y="608"/>
                    </a:lnTo>
                    <a:lnTo>
                      <a:pt x="670" y="608"/>
                    </a:lnTo>
                    <a:lnTo>
                      <a:pt x="754" y="524"/>
                    </a:lnTo>
                    <a:lnTo>
                      <a:pt x="733" y="461"/>
                    </a:lnTo>
                    <a:lnTo>
                      <a:pt x="754" y="315"/>
                    </a:lnTo>
                    <a:lnTo>
                      <a:pt x="796" y="294"/>
                    </a:lnTo>
                    <a:lnTo>
                      <a:pt x="859" y="189"/>
                    </a:lnTo>
                    <a:lnTo>
                      <a:pt x="796" y="105"/>
                    </a:lnTo>
                    <a:lnTo>
                      <a:pt x="733" y="85"/>
                    </a:lnTo>
                    <a:lnTo>
                      <a:pt x="670" y="22"/>
                    </a:lnTo>
                    <a:lnTo>
                      <a:pt x="65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8" name="Google Shape;2978;p60"/>
              <p:cNvSpPr/>
              <p:nvPr/>
            </p:nvSpPr>
            <p:spPr>
              <a:xfrm>
                <a:off x="3883475" y="1716375"/>
                <a:ext cx="39275" cy="43425"/>
              </a:xfrm>
              <a:custGeom>
                <a:rect b="b" l="l" r="r" t="t"/>
                <a:pathLst>
                  <a:path extrusionOk="0" h="1737" w="1571">
                    <a:moveTo>
                      <a:pt x="796" y="0"/>
                    </a:moveTo>
                    <a:lnTo>
                      <a:pt x="649" y="105"/>
                    </a:lnTo>
                    <a:lnTo>
                      <a:pt x="482" y="251"/>
                    </a:lnTo>
                    <a:lnTo>
                      <a:pt x="377" y="251"/>
                    </a:lnTo>
                    <a:lnTo>
                      <a:pt x="147" y="293"/>
                    </a:lnTo>
                    <a:lnTo>
                      <a:pt x="43" y="398"/>
                    </a:lnTo>
                    <a:lnTo>
                      <a:pt x="1" y="502"/>
                    </a:lnTo>
                    <a:lnTo>
                      <a:pt x="105" y="565"/>
                    </a:lnTo>
                    <a:lnTo>
                      <a:pt x="168" y="670"/>
                    </a:lnTo>
                    <a:lnTo>
                      <a:pt x="273" y="670"/>
                    </a:lnTo>
                    <a:lnTo>
                      <a:pt x="315" y="712"/>
                    </a:lnTo>
                    <a:lnTo>
                      <a:pt x="273" y="795"/>
                    </a:lnTo>
                    <a:lnTo>
                      <a:pt x="273" y="900"/>
                    </a:lnTo>
                    <a:lnTo>
                      <a:pt x="168" y="1046"/>
                    </a:lnTo>
                    <a:lnTo>
                      <a:pt x="147" y="1235"/>
                    </a:lnTo>
                    <a:lnTo>
                      <a:pt x="64" y="1297"/>
                    </a:lnTo>
                    <a:lnTo>
                      <a:pt x="105" y="1402"/>
                    </a:lnTo>
                    <a:lnTo>
                      <a:pt x="43" y="1444"/>
                    </a:lnTo>
                    <a:lnTo>
                      <a:pt x="64" y="1548"/>
                    </a:lnTo>
                    <a:lnTo>
                      <a:pt x="126" y="1548"/>
                    </a:lnTo>
                    <a:lnTo>
                      <a:pt x="210" y="1507"/>
                    </a:lnTo>
                    <a:lnTo>
                      <a:pt x="315" y="1465"/>
                    </a:lnTo>
                    <a:lnTo>
                      <a:pt x="440" y="1402"/>
                    </a:lnTo>
                    <a:lnTo>
                      <a:pt x="524" y="1402"/>
                    </a:lnTo>
                    <a:lnTo>
                      <a:pt x="587" y="1318"/>
                    </a:lnTo>
                    <a:lnTo>
                      <a:pt x="649" y="1193"/>
                    </a:lnTo>
                    <a:lnTo>
                      <a:pt x="691" y="1151"/>
                    </a:lnTo>
                    <a:lnTo>
                      <a:pt x="796" y="1151"/>
                    </a:lnTo>
                    <a:lnTo>
                      <a:pt x="838" y="1130"/>
                    </a:lnTo>
                    <a:lnTo>
                      <a:pt x="838" y="1235"/>
                    </a:lnTo>
                    <a:lnTo>
                      <a:pt x="796" y="1423"/>
                    </a:lnTo>
                    <a:lnTo>
                      <a:pt x="796" y="1548"/>
                    </a:lnTo>
                    <a:lnTo>
                      <a:pt x="754" y="1632"/>
                    </a:lnTo>
                    <a:lnTo>
                      <a:pt x="775" y="1737"/>
                    </a:lnTo>
                    <a:lnTo>
                      <a:pt x="859" y="1737"/>
                    </a:lnTo>
                    <a:lnTo>
                      <a:pt x="942" y="1653"/>
                    </a:lnTo>
                    <a:lnTo>
                      <a:pt x="942" y="1569"/>
                    </a:lnTo>
                    <a:lnTo>
                      <a:pt x="984" y="1465"/>
                    </a:lnTo>
                    <a:lnTo>
                      <a:pt x="1089" y="1423"/>
                    </a:lnTo>
                    <a:lnTo>
                      <a:pt x="1193" y="1402"/>
                    </a:lnTo>
                    <a:lnTo>
                      <a:pt x="1277" y="1151"/>
                    </a:lnTo>
                    <a:lnTo>
                      <a:pt x="1277" y="1046"/>
                    </a:lnTo>
                    <a:lnTo>
                      <a:pt x="1382" y="900"/>
                    </a:lnTo>
                    <a:lnTo>
                      <a:pt x="1507" y="837"/>
                    </a:lnTo>
                    <a:lnTo>
                      <a:pt x="1570" y="795"/>
                    </a:lnTo>
                    <a:lnTo>
                      <a:pt x="1465" y="732"/>
                    </a:lnTo>
                    <a:lnTo>
                      <a:pt x="1403" y="691"/>
                    </a:lnTo>
                    <a:lnTo>
                      <a:pt x="1298" y="628"/>
                    </a:lnTo>
                    <a:lnTo>
                      <a:pt x="1172" y="712"/>
                    </a:lnTo>
                    <a:lnTo>
                      <a:pt x="1089" y="774"/>
                    </a:lnTo>
                    <a:lnTo>
                      <a:pt x="963" y="691"/>
                    </a:lnTo>
                    <a:lnTo>
                      <a:pt x="838" y="565"/>
                    </a:lnTo>
                    <a:lnTo>
                      <a:pt x="796" y="398"/>
                    </a:lnTo>
                    <a:lnTo>
                      <a:pt x="838" y="356"/>
                    </a:lnTo>
                    <a:lnTo>
                      <a:pt x="942" y="314"/>
                    </a:lnTo>
                    <a:lnTo>
                      <a:pt x="942" y="272"/>
                    </a:lnTo>
                    <a:lnTo>
                      <a:pt x="859" y="147"/>
                    </a:lnTo>
                    <a:lnTo>
                      <a:pt x="796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79" name="Google Shape;2979;p60"/>
              <p:cNvSpPr/>
              <p:nvPr/>
            </p:nvSpPr>
            <p:spPr>
              <a:xfrm>
                <a:off x="3781475" y="1649925"/>
                <a:ext cx="102550" cy="141275"/>
              </a:xfrm>
              <a:custGeom>
                <a:rect b="b" l="l" r="r" t="t"/>
                <a:pathLst>
                  <a:path extrusionOk="0" h="5651" w="4102">
                    <a:moveTo>
                      <a:pt x="1988" y="1"/>
                    </a:moveTo>
                    <a:lnTo>
                      <a:pt x="1926" y="22"/>
                    </a:lnTo>
                    <a:lnTo>
                      <a:pt x="1842" y="126"/>
                    </a:lnTo>
                    <a:lnTo>
                      <a:pt x="1884" y="315"/>
                    </a:lnTo>
                    <a:lnTo>
                      <a:pt x="1821" y="419"/>
                    </a:lnTo>
                    <a:lnTo>
                      <a:pt x="1821" y="524"/>
                    </a:lnTo>
                    <a:lnTo>
                      <a:pt x="1800" y="629"/>
                    </a:lnTo>
                    <a:lnTo>
                      <a:pt x="1842" y="649"/>
                    </a:lnTo>
                    <a:lnTo>
                      <a:pt x="1884" y="733"/>
                    </a:lnTo>
                    <a:lnTo>
                      <a:pt x="1884" y="1068"/>
                    </a:lnTo>
                    <a:lnTo>
                      <a:pt x="1884" y="1235"/>
                    </a:lnTo>
                    <a:lnTo>
                      <a:pt x="1926" y="1361"/>
                    </a:lnTo>
                    <a:lnTo>
                      <a:pt x="2030" y="1507"/>
                    </a:lnTo>
                    <a:lnTo>
                      <a:pt x="2030" y="1654"/>
                    </a:lnTo>
                    <a:lnTo>
                      <a:pt x="2135" y="1779"/>
                    </a:lnTo>
                    <a:lnTo>
                      <a:pt x="2135" y="1863"/>
                    </a:lnTo>
                    <a:lnTo>
                      <a:pt x="2051" y="1863"/>
                    </a:lnTo>
                    <a:lnTo>
                      <a:pt x="2009" y="1800"/>
                    </a:lnTo>
                    <a:lnTo>
                      <a:pt x="1926" y="1612"/>
                    </a:lnTo>
                    <a:lnTo>
                      <a:pt x="1842" y="1507"/>
                    </a:lnTo>
                    <a:lnTo>
                      <a:pt x="1800" y="1507"/>
                    </a:lnTo>
                    <a:lnTo>
                      <a:pt x="1716" y="1570"/>
                    </a:lnTo>
                    <a:lnTo>
                      <a:pt x="1675" y="1549"/>
                    </a:lnTo>
                    <a:lnTo>
                      <a:pt x="1675" y="1486"/>
                    </a:lnTo>
                    <a:lnTo>
                      <a:pt x="1737" y="1403"/>
                    </a:lnTo>
                    <a:lnTo>
                      <a:pt x="1779" y="1361"/>
                    </a:lnTo>
                    <a:lnTo>
                      <a:pt x="1779" y="1256"/>
                    </a:lnTo>
                    <a:lnTo>
                      <a:pt x="1695" y="1026"/>
                    </a:lnTo>
                    <a:lnTo>
                      <a:pt x="1695" y="817"/>
                    </a:lnTo>
                    <a:lnTo>
                      <a:pt x="1675" y="733"/>
                    </a:lnTo>
                    <a:lnTo>
                      <a:pt x="1528" y="649"/>
                    </a:lnTo>
                    <a:lnTo>
                      <a:pt x="1465" y="524"/>
                    </a:lnTo>
                    <a:lnTo>
                      <a:pt x="1382" y="503"/>
                    </a:lnTo>
                    <a:lnTo>
                      <a:pt x="1319" y="545"/>
                    </a:lnTo>
                    <a:lnTo>
                      <a:pt x="1319" y="670"/>
                    </a:lnTo>
                    <a:lnTo>
                      <a:pt x="1193" y="838"/>
                    </a:lnTo>
                    <a:lnTo>
                      <a:pt x="1172" y="963"/>
                    </a:lnTo>
                    <a:lnTo>
                      <a:pt x="1193" y="1089"/>
                    </a:lnTo>
                    <a:lnTo>
                      <a:pt x="1256" y="1235"/>
                    </a:lnTo>
                    <a:lnTo>
                      <a:pt x="1277" y="1403"/>
                    </a:lnTo>
                    <a:lnTo>
                      <a:pt x="1214" y="1382"/>
                    </a:lnTo>
                    <a:lnTo>
                      <a:pt x="1172" y="1298"/>
                    </a:lnTo>
                    <a:lnTo>
                      <a:pt x="1151" y="1173"/>
                    </a:lnTo>
                    <a:lnTo>
                      <a:pt x="1172" y="1089"/>
                    </a:lnTo>
                    <a:lnTo>
                      <a:pt x="1110" y="1068"/>
                    </a:lnTo>
                    <a:lnTo>
                      <a:pt x="1068" y="984"/>
                    </a:lnTo>
                    <a:lnTo>
                      <a:pt x="1047" y="984"/>
                    </a:lnTo>
                    <a:lnTo>
                      <a:pt x="984" y="1047"/>
                    </a:lnTo>
                    <a:lnTo>
                      <a:pt x="942" y="1026"/>
                    </a:lnTo>
                    <a:lnTo>
                      <a:pt x="942" y="942"/>
                    </a:lnTo>
                    <a:lnTo>
                      <a:pt x="1047" y="859"/>
                    </a:lnTo>
                    <a:lnTo>
                      <a:pt x="1047" y="838"/>
                    </a:lnTo>
                    <a:lnTo>
                      <a:pt x="984" y="817"/>
                    </a:lnTo>
                    <a:lnTo>
                      <a:pt x="859" y="859"/>
                    </a:lnTo>
                    <a:lnTo>
                      <a:pt x="775" y="921"/>
                    </a:lnTo>
                    <a:lnTo>
                      <a:pt x="691" y="859"/>
                    </a:lnTo>
                    <a:lnTo>
                      <a:pt x="733" y="817"/>
                    </a:lnTo>
                    <a:lnTo>
                      <a:pt x="775" y="775"/>
                    </a:lnTo>
                    <a:lnTo>
                      <a:pt x="796" y="733"/>
                    </a:lnTo>
                    <a:lnTo>
                      <a:pt x="900" y="629"/>
                    </a:lnTo>
                    <a:lnTo>
                      <a:pt x="984" y="629"/>
                    </a:lnTo>
                    <a:lnTo>
                      <a:pt x="1005" y="649"/>
                    </a:lnTo>
                    <a:lnTo>
                      <a:pt x="1089" y="670"/>
                    </a:lnTo>
                    <a:lnTo>
                      <a:pt x="1151" y="608"/>
                    </a:lnTo>
                    <a:lnTo>
                      <a:pt x="1172" y="524"/>
                    </a:lnTo>
                    <a:lnTo>
                      <a:pt x="1089" y="398"/>
                    </a:lnTo>
                    <a:lnTo>
                      <a:pt x="1047" y="336"/>
                    </a:lnTo>
                    <a:lnTo>
                      <a:pt x="900" y="357"/>
                    </a:lnTo>
                    <a:lnTo>
                      <a:pt x="670" y="545"/>
                    </a:lnTo>
                    <a:lnTo>
                      <a:pt x="587" y="566"/>
                    </a:lnTo>
                    <a:lnTo>
                      <a:pt x="545" y="545"/>
                    </a:lnTo>
                    <a:lnTo>
                      <a:pt x="545" y="461"/>
                    </a:lnTo>
                    <a:lnTo>
                      <a:pt x="461" y="419"/>
                    </a:lnTo>
                    <a:lnTo>
                      <a:pt x="419" y="440"/>
                    </a:lnTo>
                    <a:lnTo>
                      <a:pt x="419" y="566"/>
                    </a:lnTo>
                    <a:lnTo>
                      <a:pt x="545" y="712"/>
                    </a:lnTo>
                    <a:lnTo>
                      <a:pt x="524" y="754"/>
                    </a:lnTo>
                    <a:lnTo>
                      <a:pt x="419" y="754"/>
                    </a:lnTo>
                    <a:lnTo>
                      <a:pt x="377" y="649"/>
                    </a:lnTo>
                    <a:lnTo>
                      <a:pt x="315" y="503"/>
                    </a:lnTo>
                    <a:lnTo>
                      <a:pt x="231" y="503"/>
                    </a:lnTo>
                    <a:lnTo>
                      <a:pt x="126" y="608"/>
                    </a:lnTo>
                    <a:lnTo>
                      <a:pt x="147" y="733"/>
                    </a:lnTo>
                    <a:lnTo>
                      <a:pt x="168" y="775"/>
                    </a:lnTo>
                    <a:lnTo>
                      <a:pt x="168" y="880"/>
                    </a:lnTo>
                    <a:lnTo>
                      <a:pt x="147" y="880"/>
                    </a:lnTo>
                    <a:lnTo>
                      <a:pt x="43" y="963"/>
                    </a:lnTo>
                    <a:lnTo>
                      <a:pt x="1" y="984"/>
                    </a:lnTo>
                    <a:lnTo>
                      <a:pt x="1" y="1089"/>
                    </a:lnTo>
                    <a:lnTo>
                      <a:pt x="22" y="1235"/>
                    </a:lnTo>
                    <a:lnTo>
                      <a:pt x="43" y="1361"/>
                    </a:lnTo>
                    <a:lnTo>
                      <a:pt x="147" y="1549"/>
                    </a:lnTo>
                    <a:lnTo>
                      <a:pt x="147" y="1612"/>
                    </a:lnTo>
                    <a:lnTo>
                      <a:pt x="231" y="1591"/>
                    </a:lnTo>
                    <a:lnTo>
                      <a:pt x="273" y="1507"/>
                    </a:lnTo>
                    <a:lnTo>
                      <a:pt x="273" y="1403"/>
                    </a:lnTo>
                    <a:lnTo>
                      <a:pt x="273" y="1298"/>
                    </a:lnTo>
                    <a:lnTo>
                      <a:pt x="335" y="1277"/>
                    </a:lnTo>
                    <a:lnTo>
                      <a:pt x="419" y="1361"/>
                    </a:lnTo>
                    <a:lnTo>
                      <a:pt x="461" y="1298"/>
                    </a:lnTo>
                    <a:lnTo>
                      <a:pt x="482" y="1340"/>
                    </a:lnTo>
                    <a:lnTo>
                      <a:pt x="440" y="1445"/>
                    </a:lnTo>
                    <a:lnTo>
                      <a:pt x="419" y="1591"/>
                    </a:lnTo>
                    <a:lnTo>
                      <a:pt x="377" y="1612"/>
                    </a:lnTo>
                    <a:lnTo>
                      <a:pt x="377" y="1675"/>
                    </a:lnTo>
                    <a:lnTo>
                      <a:pt x="482" y="1779"/>
                    </a:lnTo>
                    <a:lnTo>
                      <a:pt x="482" y="1800"/>
                    </a:lnTo>
                    <a:lnTo>
                      <a:pt x="545" y="1821"/>
                    </a:lnTo>
                    <a:lnTo>
                      <a:pt x="628" y="1821"/>
                    </a:lnTo>
                    <a:lnTo>
                      <a:pt x="649" y="1863"/>
                    </a:lnTo>
                    <a:lnTo>
                      <a:pt x="649" y="1926"/>
                    </a:lnTo>
                    <a:lnTo>
                      <a:pt x="545" y="2010"/>
                    </a:lnTo>
                    <a:lnTo>
                      <a:pt x="482" y="2010"/>
                    </a:lnTo>
                    <a:lnTo>
                      <a:pt x="482" y="1968"/>
                    </a:lnTo>
                    <a:lnTo>
                      <a:pt x="461" y="1905"/>
                    </a:lnTo>
                    <a:lnTo>
                      <a:pt x="315" y="1800"/>
                    </a:lnTo>
                    <a:lnTo>
                      <a:pt x="273" y="1821"/>
                    </a:lnTo>
                    <a:lnTo>
                      <a:pt x="273" y="1884"/>
                    </a:lnTo>
                    <a:lnTo>
                      <a:pt x="335" y="1989"/>
                    </a:lnTo>
                    <a:lnTo>
                      <a:pt x="419" y="2030"/>
                    </a:lnTo>
                    <a:lnTo>
                      <a:pt x="482" y="2093"/>
                    </a:lnTo>
                    <a:lnTo>
                      <a:pt x="482" y="2114"/>
                    </a:lnTo>
                    <a:lnTo>
                      <a:pt x="440" y="2177"/>
                    </a:lnTo>
                    <a:lnTo>
                      <a:pt x="482" y="2240"/>
                    </a:lnTo>
                    <a:lnTo>
                      <a:pt x="587" y="2302"/>
                    </a:lnTo>
                    <a:lnTo>
                      <a:pt x="670" y="2344"/>
                    </a:lnTo>
                    <a:lnTo>
                      <a:pt x="691" y="2428"/>
                    </a:lnTo>
                    <a:lnTo>
                      <a:pt x="775" y="2449"/>
                    </a:lnTo>
                    <a:lnTo>
                      <a:pt x="900" y="2449"/>
                    </a:lnTo>
                    <a:lnTo>
                      <a:pt x="942" y="2491"/>
                    </a:lnTo>
                    <a:lnTo>
                      <a:pt x="879" y="2533"/>
                    </a:lnTo>
                    <a:lnTo>
                      <a:pt x="754" y="2533"/>
                    </a:lnTo>
                    <a:lnTo>
                      <a:pt x="754" y="2637"/>
                    </a:lnTo>
                    <a:lnTo>
                      <a:pt x="796" y="2742"/>
                    </a:lnTo>
                    <a:lnTo>
                      <a:pt x="859" y="2742"/>
                    </a:lnTo>
                    <a:lnTo>
                      <a:pt x="942" y="2763"/>
                    </a:lnTo>
                    <a:lnTo>
                      <a:pt x="1068" y="2909"/>
                    </a:lnTo>
                    <a:lnTo>
                      <a:pt x="1110" y="2972"/>
                    </a:lnTo>
                    <a:lnTo>
                      <a:pt x="1068" y="3035"/>
                    </a:lnTo>
                    <a:lnTo>
                      <a:pt x="1068" y="3077"/>
                    </a:lnTo>
                    <a:lnTo>
                      <a:pt x="1382" y="3077"/>
                    </a:lnTo>
                    <a:lnTo>
                      <a:pt x="1465" y="3014"/>
                    </a:lnTo>
                    <a:lnTo>
                      <a:pt x="1465" y="2930"/>
                    </a:lnTo>
                    <a:lnTo>
                      <a:pt x="1507" y="2805"/>
                    </a:lnTo>
                    <a:lnTo>
                      <a:pt x="1591" y="2763"/>
                    </a:lnTo>
                    <a:lnTo>
                      <a:pt x="1675" y="2805"/>
                    </a:lnTo>
                    <a:lnTo>
                      <a:pt x="1675" y="2721"/>
                    </a:lnTo>
                    <a:lnTo>
                      <a:pt x="1612" y="2616"/>
                    </a:lnTo>
                    <a:lnTo>
                      <a:pt x="1570" y="2512"/>
                    </a:lnTo>
                    <a:lnTo>
                      <a:pt x="1570" y="2386"/>
                    </a:lnTo>
                    <a:lnTo>
                      <a:pt x="1528" y="2302"/>
                    </a:lnTo>
                    <a:lnTo>
                      <a:pt x="1528" y="2219"/>
                    </a:lnTo>
                    <a:lnTo>
                      <a:pt x="1591" y="2198"/>
                    </a:lnTo>
                    <a:lnTo>
                      <a:pt x="1633" y="2219"/>
                    </a:lnTo>
                    <a:lnTo>
                      <a:pt x="1695" y="2323"/>
                    </a:lnTo>
                    <a:lnTo>
                      <a:pt x="1675" y="2344"/>
                    </a:lnTo>
                    <a:lnTo>
                      <a:pt x="1695" y="2428"/>
                    </a:lnTo>
                    <a:lnTo>
                      <a:pt x="1779" y="2344"/>
                    </a:lnTo>
                    <a:lnTo>
                      <a:pt x="1779" y="2282"/>
                    </a:lnTo>
                    <a:lnTo>
                      <a:pt x="1737" y="2093"/>
                    </a:lnTo>
                    <a:lnTo>
                      <a:pt x="1800" y="2010"/>
                    </a:lnTo>
                    <a:lnTo>
                      <a:pt x="1821" y="2010"/>
                    </a:lnTo>
                    <a:lnTo>
                      <a:pt x="1884" y="2093"/>
                    </a:lnTo>
                    <a:lnTo>
                      <a:pt x="1884" y="2219"/>
                    </a:lnTo>
                    <a:lnTo>
                      <a:pt x="1926" y="2282"/>
                    </a:lnTo>
                    <a:lnTo>
                      <a:pt x="1926" y="2344"/>
                    </a:lnTo>
                    <a:lnTo>
                      <a:pt x="1842" y="2428"/>
                    </a:lnTo>
                    <a:lnTo>
                      <a:pt x="1842" y="2491"/>
                    </a:lnTo>
                    <a:lnTo>
                      <a:pt x="1884" y="2637"/>
                    </a:lnTo>
                    <a:lnTo>
                      <a:pt x="1926" y="2658"/>
                    </a:lnTo>
                    <a:lnTo>
                      <a:pt x="2009" y="2637"/>
                    </a:lnTo>
                    <a:lnTo>
                      <a:pt x="2156" y="2491"/>
                    </a:lnTo>
                    <a:lnTo>
                      <a:pt x="2219" y="2344"/>
                    </a:lnTo>
                    <a:lnTo>
                      <a:pt x="2219" y="2240"/>
                    </a:lnTo>
                    <a:lnTo>
                      <a:pt x="2239" y="2177"/>
                    </a:lnTo>
                    <a:lnTo>
                      <a:pt x="2302" y="2198"/>
                    </a:lnTo>
                    <a:lnTo>
                      <a:pt x="2344" y="2282"/>
                    </a:lnTo>
                    <a:lnTo>
                      <a:pt x="2323" y="2407"/>
                    </a:lnTo>
                    <a:lnTo>
                      <a:pt x="2260" y="2512"/>
                    </a:lnTo>
                    <a:lnTo>
                      <a:pt x="2260" y="2595"/>
                    </a:lnTo>
                    <a:lnTo>
                      <a:pt x="2344" y="2637"/>
                    </a:lnTo>
                    <a:lnTo>
                      <a:pt x="2449" y="2616"/>
                    </a:lnTo>
                    <a:lnTo>
                      <a:pt x="2532" y="2533"/>
                    </a:lnTo>
                    <a:lnTo>
                      <a:pt x="2574" y="2533"/>
                    </a:lnTo>
                    <a:lnTo>
                      <a:pt x="2574" y="2595"/>
                    </a:lnTo>
                    <a:lnTo>
                      <a:pt x="2532" y="2637"/>
                    </a:lnTo>
                    <a:lnTo>
                      <a:pt x="2428" y="2658"/>
                    </a:lnTo>
                    <a:lnTo>
                      <a:pt x="2344" y="2763"/>
                    </a:lnTo>
                    <a:lnTo>
                      <a:pt x="2156" y="2763"/>
                    </a:lnTo>
                    <a:lnTo>
                      <a:pt x="2009" y="2826"/>
                    </a:lnTo>
                    <a:lnTo>
                      <a:pt x="1988" y="2867"/>
                    </a:lnTo>
                    <a:lnTo>
                      <a:pt x="2009" y="2951"/>
                    </a:lnTo>
                    <a:lnTo>
                      <a:pt x="1884" y="3014"/>
                    </a:lnTo>
                    <a:lnTo>
                      <a:pt x="1800" y="3118"/>
                    </a:lnTo>
                    <a:lnTo>
                      <a:pt x="1716" y="3181"/>
                    </a:lnTo>
                    <a:lnTo>
                      <a:pt x="1675" y="3181"/>
                    </a:lnTo>
                    <a:lnTo>
                      <a:pt x="1570" y="3244"/>
                    </a:lnTo>
                    <a:lnTo>
                      <a:pt x="1570" y="3328"/>
                    </a:lnTo>
                    <a:lnTo>
                      <a:pt x="1507" y="3349"/>
                    </a:lnTo>
                    <a:lnTo>
                      <a:pt x="1486" y="3265"/>
                    </a:lnTo>
                    <a:lnTo>
                      <a:pt x="1465" y="3223"/>
                    </a:lnTo>
                    <a:lnTo>
                      <a:pt x="1382" y="3265"/>
                    </a:lnTo>
                    <a:lnTo>
                      <a:pt x="1298" y="3286"/>
                    </a:lnTo>
                    <a:lnTo>
                      <a:pt x="1298" y="3349"/>
                    </a:lnTo>
                    <a:lnTo>
                      <a:pt x="1277" y="3390"/>
                    </a:lnTo>
                    <a:lnTo>
                      <a:pt x="1319" y="3579"/>
                    </a:lnTo>
                    <a:lnTo>
                      <a:pt x="1319" y="3704"/>
                    </a:lnTo>
                    <a:lnTo>
                      <a:pt x="1361" y="3746"/>
                    </a:lnTo>
                    <a:lnTo>
                      <a:pt x="1465" y="3746"/>
                    </a:lnTo>
                    <a:lnTo>
                      <a:pt x="1528" y="3704"/>
                    </a:lnTo>
                    <a:lnTo>
                      <a:pt x="1633" y="3683"/>
                    </a:lnTo>
                    <a:lnTo>
                      <a:pt x="1695" y="3662"/>
                    </a:lnTo>
                    <a:lnTo>
                      <a:pt x="1779" y="3662"/>
                    </a:lnTo>
                    <a:lnTo>
                      <a:pt x="1842" y="3642"/>
                    </a:lnTo>
                    <a:lnTo>
                      <a:pt x="1926" y="3537"/>
                    </a:lnTo>
                    <a:lnTo>
                      <a:pt x="1988" y="3537"/>
                    </a:lnTo>
                    <a:lnTo>
                      <a:pt x="2009" y="3495"/>
                    </a:lnTo>
                    <a:lnTo>
                      <a:pt x="2114" y="3495"/>
                    </a:lnTo>
                    <a:lnTo>
                      <a:pt x="2135" y="3537"/>
                    </a:lnTo>
                    <a:lnTo>
                      <a:pt x="2428" y="3537"/>
                    </a:lnTo>
                    <a:lnTo>
                      <a:pt x="2470" y="3474"/>
                    </a:lnTo>
                    <a:lnTo>
                      <a:pt x="2553" y="3432"/>
                    </a:lnTo>
                    <a:lnTo>
                      <a:pt x="2616" y="3432"/>
                    </a:lnTo>
                    <a:lnTo>
                      <a:pt x="2616" y="3495"/>
                    </a:lnTo>
                    <a:lnTo>
                      <a:pt x="2553" y="3537"/>
                    </a:lnTo>
                    <a:lnTo>
                      <a:pt x="2532" y="3600"/>
                    </a:lnTo>
                    <a:lnTo>
                      <a:pt x="2449" y="3600"/>
                    </a:lnTo>
                    <a:lnTo>
                      <a:pt x="2407" y="3642"/>
                    </a:lnTo>
                    <a:lnTo>
                      <a:pt x="2239" y="3642"/>
                    </a:lnTo>
                    <a:lnTo>
                      <a:pt x="2135" y="3683"/>
                    </a:lnTo>
                    <a:lnTo>
                      <a:pt x="1947" y="3767"/>
                    </a:lnTo>
                    <a:lnTo>
                      <a:pt x="1884" y="3767"/>
                    </a:lnTo>
                    <a:lnTo>
                      <a:pt x="1800" y="3788"/>
                    </a:lnTo>
                    <a:lnTo>
                      <a:pt x="1800" y="3809"/>
                    </a:lnTo>
                    <a:lnTo>
                      <a:pt x="1905" y="3872"/>
                    </a:lnTo>
                    <a:lnTo>
                      <a:pt x="2051" y="3893"/>
                    </a:lnTo>
                    <a:lnTo>
                      <a:pt x="2135" y="3893"/>
                    </a:lnTo>
                    <a:lnTo>
                      <a:pt x="2239" y="3976"/>
                    </a:lnTo>
                    <a:lnTo>
                      <a:pt x="2239" y="4018"/>
                    </a:lnTo>
                    <a:lnTo>
                      <a:pt x="2030" y="4018"/>
                    </a:lnTo>
                    <a:lnTo>
                      <a:pt x="1947" y="4060"/>
                    </a:lnTo>
                    <a:lnTo>
                      <a:pt x="1905" y="4018"/>
                    </a:lnTo>
                    <a:lnTo>
                      <a:pt x="1800" y="3997"/>
                    </a:lnTo>
                    <a:lnTo>
                      <a:pt x="1779" y="4060"/>
                    </a:lnTo>
                    <a:lnTo>
                      <a:pt x="1737" y="4060"/>
                    </a:lnTo>
                    <a:lnTo>
                      <a:pt x="1695" y="3997"/>
                    </a:lnTo>
                    <a:lnTo>
                      <a:pt x="1633" y="3914"/>
                    </a:lnTo>
                    <a:lnTo>
                      <a:pt x="1570" y="3893"/>
                    </a:lnTo>
                    <a:lnTo>
                      <a:pt x="1423" y="3997"/>
                    </a:lnTo>
                    <a:lnTo>
                      <a:pt x="1423" y="4018"/>
                    </a:lnTo>
                    <a:lnTo>
                      <a:pt x="1486" y="4102"/>
                    </a:lnTo>
                    <a:lnTo>
                      <a:pt x="1507" y="4165"/>
                    </a:lnTo>
                    <a:lnTo>
                      <a:pt x="1486" y="4227"/>
                    </a:lnTo>
                    <a:lnTo>
                      <a:pt x="1507" y="4227"/>
                    </a:lnTo>
                    <a:lnTo>
                      <a:pt x="1486" y="4290"/>
                    </a:lnTo>
                    <a:lnTo>
                      <a:pt x="1507" y="4332"/>
                    </a:lnTo>
                    <a:lnTo>
                      <a:pt x="1591" y="4395"/>
                    </a:lnTo>
                    <a:lnTo>
                      <a:pt x="1591" y="4437"/>
                    </a:lnTo>
                    <a:lnTo>
                      <a:pt x="1612" y="4499"/>
                    </a:lnTo>
                    <a:lnTo>
                      <a:pt x="1633" y="4478"/>
                    </a:lnTo>
                    <a:lnTo>
                      <a:pt x="1716" y="4541"/>
                    </a:lnTo>
                    <a:lnTo>
                      <a:pt x="1716" y="4604"/>
                    </a:lnTo>
                    <a:lnTo>
                      <a:pt x="1779" y="4688"/>
                    </a:lnTo>
                    <a:lnTo>
                      <a:pt x="1800" y="4646"/>
                    </a:lnTo>
                    <a:lnTo>
                      <a:pt x="1884" y="4688"/>
                    </a:lnTo>
                    <a:lnTo>
                      <a:pt x="1926" y="4751"/>
                    </a:lnTo>
                    <a:lnTo>
                      <a:pt x="1988" y="4792"/>
                    </a:lnTo>
                    <a:lnTo>
                      <a:pt x="1988" y="4855"/>
                    </a:lnTo>
                    <a:lnTo>
                      <a:pt x="2114" y="4960"/>
                    </a:lnTo>
                    <a:lnTo>
                      <a:pt x="2239" y="4918"/>
                    </a:lnTo>
                    <a:lnTo>
                      <a:pt x="2260" y="4834"/>
                    </a:lnTo>
                    <a:lnTo>
                      <a:pt x="2323" y="4834"/>
                    </a:lnTo>
                    <a:lnTo>
                      <a:pt x="2344" y="4897"/>
                    </a:lnTo>
                    <a:lnTo>
                      <a:pt x="2428" y="4855"/>
                    </a:lnTo>
                    <a:lnTo>
                      <a:pt x="2449" y="4897"/>
                    </a:lnTo>
                    <a:lnTo>
                      <a:pt x="2449" y="4960"/>
                    </a:lnTo>
                    <a:lnTo>
                      <a:pt x="2407" y="5023"/>
                    </a:lnTo>
                    <a:lnTo>
                      <a:pt x="2344" y="5023"/>
                    </a:lnTo>
                    <a:lnTo>
                      <a:pt x="2239" y="5106"/>
                    </a:lnTo>
                    <a:lnTo>
                      <a:pt x="2239" y="5148"/>
                    </a:lnTo>
                    <a:lnTo>
                      <a:pt x="2428" y="5336"/>
                    </a:lnTo>
                    <a:lnTo>
                      <a:pt x="2470" y="5357"/>
                    </a:lnTo>
                    <a:lnTo>
                      <a:pt x="2532" y="5420"/>
                    </a:lnTo>
                    <a:lnTo>
                      <a:pt x="2512" y="5567"/>
                    </a:lnTo>
                    <a:lnTo>
                      <a:pt x="2532" y="5650"/>
                    </a:lnTo>
                    <a:lnTo>
                      <a:pt x="2574" y="5650"/>
                    </a:lnTo>
                    <a:lnTo>
                      <a:pt x="2616" y="5587"/>
                    </a:lnTo>
                    <a:lnTo>
                      <a:pt x="2658" y="5567"/>
                    </a:lnTo>
                    <a:lnTo>
                      <a:pt x="2721" y="5650"/>
                    </a:lnTo>
                    <a:lnTo>
                      <a:pt x="2784" y="5629"/>
                    </a:lnTo>
                    <a:lnTo>
                      <a:pt x="2867" y="5525"/>
                    </a:lnTo>
                    <a:lnTo>
                      <a:pt x="2888" y="5420"/>
                    </a:lnTo>
                    <a:lnTo>
                      <a:pt x="2930" y="5357"/>
                    </a:lnTo>
                    <a:lnTo>
                      <a:pt x="2930" y="5315"/>
                    </a:lnTo>
                    <a:lnTo>
                      <a:pt x="2867" y="5148"/>
                    </a:lnTo>
                    <a:lnTo>
                      <a:pt x="2846" y="5023"/>
                    </a:lnTo>
                    <a:lnTo>
                      <a:pt x="2888" y="4939"/>
                    </a:lnTo>
                    <a:lnTo>
                      <a:pt x="2951" y="4855"/>
                    </a:lnTo>
                    <a:lnTo>
                      <a:pt x="2951" y="4499"/>
                    </a:lnTo>
                    <a:lnTo>
                      <a:pt x="2972" y="4395"/>
                    </a:lnTo>
                    <a:lnTo>
                      <a:pt x="2972" y="4311"/>
                    </a:lnTo>
                    <a:lnTo>
                      <a:pt x="3056" y="4227"/>
                    </a:lnTo>
                    <a:lnTo>
                      <a:pt x="3056" y="4206"/>
                    </a:lnTo>
                    <a:lnTo>
                      <a:pt x="2972" y="4165"/>
                    </a:lnTo>
                    <a:lnTo>
                      <a:pt x="3056" y="4060"/>
                    </a:lnTo>
                    <a:lnTo>
                      <a:pt x="3181" y="4081"/>
                    </a:lnTo>
                    <a:lnTo>
                      <a:pt x="3202" y="4081"/>
                    </a:lnTo>
                    <a:lnTo>
                      <a:pt x="3244" y="3976"/>
                    </a:lnTo>
                    <a:lnTo>
                      <a:pt x="3244" y="3809"/>
                    </a:lnTo>
                    <a:lnTo>
                      <a:pt x="3265" y="3683"/>
                    </a:lnTo>
                    <a:lnTo>
                      <a:pt x="3265" y="3558"/>
                    </a:lnTo>
                    <a:lnTo>
                      <a:pt x="3181" y="3432"/>
                    </a:lnTo>
                    <a:lnTo>
                      <a:pt x="3181" y="3286"/>
                    </a:lnTo>
                    <a:lnTo>
                      <a:pt x="3244" y="3265"/>
                    </a:lnTo>
                    <a:lnTo>
                      <a:pt x="3348" y="3328"/>
                    </a:lnTo>
                    <a:lnTo>
                      <a:pt x="3390" y="3223"/>
                    </a:lnTo>
                    <a:lnTo>
                      <a:pt x="3369" y="3181"/>
                    </a:lnTo>
                    <a:lnTo>
                      <a:pt x="3369" y="3056"/>
                    </a:lnTo>
                    <a:lnTo>
                      <a:pt x="3390" y="2951"/>
                    </a:lnTo>
                    <a:lnTo>
                      <a:pt x="3369" y="2742"/>
                    </a:lnTo>
                    <a:lnTo>
                      <a:pt x="3348" y="2616"/>
                    </a:lnTo>
                    <a:lnTo>
                      <a:pt x="3369" y="2554"/>
                    </a:lnTo>
                    <a:lnTo>
                      <a:pt x="3495" y="2449"/>
                    </a:lnTo>
                    <a:lnTo>
                      <a:pt x="3495" y="2386"/>
                    </a:lnTo>
                    <a:lnTo>
                      <a:pt x="3474" y="2323"/>
                    </a:lnTo>
                    <a:lnTo>
                      <a:pt x="3474" y="2282"/>
                    </a:lnTo>
                    <a:lnTo>
                      <a:pt x="3579" y="2282"/>
                    </a:lnTo>
                    <a:lnTo>
                      <a:pt x="3725" y="2135"/>
                    </a:lnTo>
                    <a:lnTo>
                      <a:pt x="3830" y="2135"/>
                    </a:lnTo>
                    <a:lnTo>
                      <a:pt x="3934" y="2114"/>
                    </a:lnTo>
                    <a:lnTo>
                      <a:pt x="3997" y="2219"/>
                    </a:lnTo>
                    <a:lnTo>
                      <a:pt x="4039" y="2198"/>
                    </a:lnTo>
                    <a:lnTo>
                      <a:pt x="4081" y="2114"/>
                    </a:lnTo>
                    <a:lnTo>
                      <a:pt x="4102" y="2072"/>
                    </a:lnTo>
                    <a:lnTo>
                      <a:pt x="4102" y="1926"/>
                    </a:lnTo>
                    <a:lnTo>
                      <a:pt x="4018" y="1905"/>
                    </a:lnTo>
                    <a:lnTo>
                      <a:pt x="3767" y="1821"/>
                    </a:lnTo>
                    <a:lnTo>
                      <a:pt x="3662" y="1779"/>
                    </a:lnTo>
                    <a:lnTo>
                      <a:pt x="3495" y="1612"/>
                    </a:lnTo>
                    <a:lnTo>
                      <a:pt x="3411" y="1570"/>
                    </a:lnTo>
                    <a:lnTo>
                      <a:pt x="3286" y="1382"/>
                    </a:lnTo>
                    <a:lnTo>
                      <a:pt x="3244" y="1361"/>
                    </a:lnTo>
                    <a:lnTo>
                      <a:pt x="3097" y="1361"/>
                    </a:lnTo>
                    <a:lnTo>
                      <a:pt x="3056" y="1277"/>
                    </a:lnTo>
                    <a:lnTo>
                      <a:pt x="3056" y="1193"/>
                    </a:lnTo>
                    <a:lnTo>
                      <a:pt x="2972" y="942"/>
                    </a:lnTo>
                    <a:lnTo>
                      <a:pt x="2888" y="733"/>
                    </a:lnTo>
                    <a:lnTo>
                      <a:pt x="2742" y="608"/>
                    </a:lnTo>
                    <a:lnTo>
                      <a:pt x="2658" y="670"/>
                    </a:lnTo>
                    <a:lnTo>
                      <a:pt x="2637" y="775"/>
                    </a:lnTo>
                    <a:lnTo>
                      <a:pt x="2658" y="984"/>
                    </a:lnTo>
                    <a:lnTo>
                      <a:pt x="2658" y="1131"/>
                    </a:lnTo>
                    <a:lnTo>
                      <a:pt x="2574" y="1193"/>
                    </a:lnTo>
                    <a:lnTo>
                      <a:pt x="2553" y="1173"/>
                    </a:lnTo>
                    <a:lnTo>
                      <a:pt x="2553" y="1131"/>
                    </a:lnTo>
                    <a:lnTo>
                      <a:pt x="2553" y="963"/>
                    </a:lnTo>
                    <a:lnTo>
                      <a:pt x="2553" y="733"/>
                    </a:lnTo>
                    <a:lnTo>
                      <a:pt x="2616" y="670"/>
                    </a:lnTo>
                    <a:lnTo>
                      <a:pt x="2616" y="545"/>
                    </a:lnTo>
                    <a:lnTo>
                      <a:pt x="2553" y="419"/>
                    </a:lnTo>
                    <a:lnTo>
                      <a:pt x="2449" y="231"/>
                    </a:lnTo>
                    <a:lnTo>
                      <a:pt x="2344" y="189"/>
                    </a:lnTo>
                    <a:lnTo>
                      <a:pt x="2260" y="231"/>
                    </a:lnTo>
                    <a:lnTo>
                      <a:pt x="2219" y="315"/>
                    </a:lnTo>
                    <a:lnTo>
                      <a:pt x="2156" y="294"/>
                    </a:lnTo>
                    <a:lnTo>
                      <a:pt x="2135" y="147"/>
                    </a:lnTo>
                    <a:lnTo>
                      <a:pt x="203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80" name="Google Shape;2980;p60"/>
            <p:cNvSpPr/>
            <p:nvPr/>
          </p:nvSpPr>
          <p:spPr>
            <a:xfrm>
              <a:off x="5511350" y="2436650"/>
              <a:ext cx="175250" cy="307100"/>
            </a:xfrm>
            <a:custGeom>
              <a:rect b="b" l="l" r="r" t="t"/>
              <a:pathLst>
                <a:path extrusionOk="0" h="12284" w="7010">
                  <a:moveTo>
                    <a:pt x="4122" y="1"/>
                  </a:moveTo>
                  <a:lnTo>
                    <a:pt x="4122" y="43"/>
                  </a:lnTo>
                  <a:lnTo>
                    <a:pt x="4080" y="126"/>
                  </a:lnTo>
                  <a:lnTo>
                    <a:pt x="4017" y="126"/>
                  </a:lnTo>
                  <a:lnTo>
                    <a:pt x="3996" y="147"/>
                  </a:lnTo>
                  <a:lnTo>
                    <a:pt x="4059" y="231"/>
                  </a:lnTo>
                  <a:lnTo>
                    <a:pt x="4080" y="357"/>
                  </a:lnTo>
                  <a:lnTo>
                    <a:pt x="4289" y="671"/>
                  </a:lnTo>
                  <a:lnTo>
                    <a:pt x="4331" y="796"/>
                  </a:lnTo>
                  <a:lnTo>
                    <a:pt x="4331" y="1005"/>
                  </a:lnTo>
                  <a:lnTo>
                    <a:pt x="4310" y="1089"/>
                  </a:lnTo>
                  <a:lnTo>
                    <a:pt x="4373" y="1277"/>
                  </a:lnTo>
                  <a:lnTo>
                    <a:pt x="4415" y="1382"/>
                  </a:lnTo>
                  <a:lnTo>
                    <a:pt x="4415" y="1424"/>
                  </a:lnTo>
                  <a:lnTo>
                    <a:pt x="4373" y="1424"/>
                  </a:lnTo>
                  <a:lnTo>
                    <a:pt x="4289" y="1528"/>
                  </a:lnTo>
                  <a:lnTo>
                    <a:pt x="4310" y="1633"/>
                  </a:lnTo>
                  <a:lnTo>
                    <a:pt x="4373" y="1738"/>
                  </a:lnTo>
                  <a:lnTo>
                    <a:pt x="4394" y="1800"/>
                  </a:lnTo>
                  <a:lnTo>
                    <a:pt x="4457" y="1821"/>
                  </a:lnTo>
                  <a:lnTo>
                    <a:pt x="4478" y="1905"/>
                  </a:lnTo>
                  <a:lnTo>
                    <a:pt x="4457" y="1926"/>
                  </a:lnTo>
                  <a:lnTo>
                    <a:pt x="4457" y="2010"/>
                  </a:lnTo>
                  <a:lnTo>
                    <a:pt x="4394" y="2051"/>
                  </a:lnTo>
                  <a:lnTo>
                    <a:pt x="4206" y="2031"/>
                  </a:lnTo>
                  <a:lnTo>
                    <a:pt x="4017" y="1926"/>
                  </a:lnTo>
                  <a:lnTo>
                    <a:pt x="3955" y="1947"/>
                  </a:lnTo>
                  <a:lnTo>
                    <a:pt x="3892" y="2031"/>
                  </a:lnTo>
                  <a:lnTo>
                    <a:pt x="3913" y="2093"/>
                  </a:lnTo>
                  <a:lnTo>
                    <a:pt x="3976" y="2093"/>
                  </a:lnTo>
                  <a:lnTo>
                    <a:pt x="4080" y="2156"/>
                  </a:lnTo>
                  <a:lnTo>
                    <a:pt x="4080" y="2219"/>
                  </a:lnTo>
                  <a:lnTo>
                    <a:pt x="4017" y="2261"/>
                  </a:lnTo>
                  <a:lnTo>
                    <a:pt x="3976" y="2365"/>
                  </a:lnTo>
                  <a:lnTo>
                    <a:pt x="3892" y="2407"/>
                  </a:lnTo>
                  <a:lnTo>
                    <a:pt x="3871" y="2449"/>
                  </a:lnTo>
                  <a:lnTo>
                    <a:pt x="3787" y="2470"/>
                  </a:lnTo>
                  <a:lnTo>
                    <a:pt x="3745" y="2575"/>
                  </a:lnTo>
                  <a:lnTo>
                    <a:pt x="3766" y="2679"/>
                  </a:lnTo>
                  <a:lnTo>
                    <a:pt x="3766" y="2847"/>
                  </a:lnTo>
                  <a:lnTo>
                    <a:pt x="3787" y="2930"/>
                  </a:lnTo>
                  <a:lnTo>
                    <a:pt x="3871" y="2930"/>
                  </a:lnTo>
                  <a:lnTo>
                    <a:pt x="3976" y="2993"/>
                  </a:lnTo>
                  <a:lnTo>
                    <a:pt x="4059" y="3077"/>
                  </a:lnTo>
                  <a:lnTo>
                    <a:pt x="4122" y="3286"/>
                  </a:lnTo>
                  <a:lnTo>
                    <a:pt x="4164" y="3495"/>
                  </a:lnTo>
                  <a:lnTo>
                    <a:pt x="4122" y="3516"/>
                  </a:lnTo>
                  <a:lnTo>
                    <a:pt x="4185" y="3621"/>
                  </a:lnTo>
                  <a:lnTo>
                    <a:pt x="4289" y="3684"/>
                  </a:lnTo>
                  <a:lnTo>
                    <a:pt x="4415" y="3516"/>
                  </a:lnTo>
                  <a:lnTo>
                    <a:pt x="4478" y="3412"/>
                  </a:lnTo>
                  <a:lnTo>
                    <a:pt x="4478" y="3349"/>
                  </a:lnTo>
                  <a:lnTo>
                    <a:pt x="4520" y="3286"/>
                  </a:lnTo>
                  <a:lnTo>
                    <a:pt x="4540" y="3286"/>
                  </a:lnTo>
                  <a:cubicBezTo>
                    <a:pt x="4624" y="3370"/>
                    <a:pt x="4708" y="3453"/>
                    <a:pt x="4729" y="3558"/>
                  </a:cubicBezTo>
                  <a:lnTo>
                    <a:pt x="4729" y="3579"/>
                  </a:lnTo>
                  <a:lnTo>
                    <a:pt x="4687" y="3704"/>
                  </a:lnTo>
                  <a:lnTo>
                    <a:pt x="4687" y="3809"/>
                  </a:lnTo>
                  <a:lnTo>
                    <a:pt x="4729" y="3872"/>
                  </a:lnTo>
                  <a:lnTo>
                    <a:pt x="4792" y="3830"/>
                  </a:lnTo>
                  <a:lnTo>
                    <a:pt x="4917" y="3725"/>
                  </a:lnTo>
                  <a:lnTo>
                    <a:pt x="4980" y="3872"/>
                  </a:lnTo>
                  <a:lnTo>
                    <a:pt x="4917" y="3976"/>
                  </a:lnTo>
                  <a:lnTo>
                    <a:pt x="4833" y="4018"/>
                  </a:lnTo>
                  <a:lnTo>
                    <a:pt x="4771" y="3976"/>
                  </a:lnTo>
                  <a:lnTo>
                    <a:pt x="4792" y="4102"/>
                  </a:lnTo>
                  <a:lnTo>
                    <a:pt x="4729" y="4144"/>
                  </a:lnTo>
                  <a:lnTo>
                    <a:pt x="4666" y="4123"/>
                  </a:lnTo>
                  <a:lnTo>
                    <a:pt x="4624" y="4018"/>
                  </a:lnTo>
                  <a:lnTo>
                    <a:pt x="4603" y="3914"/>
                  </a:lnTo>
                  <a:lnTo>
                    <a:pt x="4582" y="3872"/>
                  </a:lnTo>
                  <a:lnTo>
                    <a:pt x="4499" y="3893"/>
                  </a:lnTo>
                  <a:lnTo>
                    <a:pt x="4457" y="3872"/>
                  </a:lnTo>
                  <a:lnTo>
                    <a:pt x="4415" y="3976"/>
                  </a:lnTo>
                  <a:lnTo>
                    <a:pt x="4478" y="4123"/>
                  </a:lnTo>
                  <a:lnTo>
                    <a:pt x="4478" y="4228"/>
                  </a:lnTo>
                  <a:lnTo>
                    <a:pt x="4394" y="4248"/>
                  </a:lnTo>
                  <a:lnTo>
                    <a:pt x="4310" y="4353"/>
                  </a:lnTo>
                  <a:lnTo>
                    <a:pt x="4310" y="4416"/>
                  </a:lnTo>
                  <a:lnTo>
                    <a:pt x="4457" y="4562"/>
                  </a:lnTo>
                  <a:lnTo>
                    <a:pt x="4499" y="4646"/>
                  </a:lnTo>
                  <a:lnTo>
                    <a:pt x="4457" y="4813"/>
                  </a:lnTo>
                  <a:lnTo>
                    <a:pt x="4373" y="4855"/>
                  </a:lnTo>
                  <a:lnTo>
                    <a:pt x="4289" y="4834"/>
                  </a:lnTo>
                  <a:lnTo>
                    <a:pt x="4268" y="4876"/>
                  </a:lnTo>
                  <a:lnTo>
                    <a:pt x="4352" y="4981"/>
                  </a:lnTo>
                  <a:lnTo>
                    <a:pt x="4415" y="4960"/>
                  </a:lnTo>
                  <a:lnTo>
                    <a:pt x="4499" y="4876"/>
                  </a:lnTo>
                  <a:lnTo>
                    <a:pt x="4603" y="5148"/>
                  </a:lnTo>
                  <a:lnTo>
                    <a:pt x="4666" y="5441"/>
                  </a:lnTo>
                  <a:lnTo>
                    <a:pt x="4624" y="5588"/>
                  </a:lnTo>
                  <a:lnTo>
                    <a:pt x="4624" y="5860"/>
                  </a:lnTo>
                  <a:lnTo>
                    <a:pt x="4520" y="6236"/>
                  </a:lnTo>
                  <a:lnTo>
                    <a:pt x="4561" y="6404"/>
                  </a:lnTo>
                  <a:lnTo>
                    <a:pt x="4499" y="6592"/>
                  </a:lnTo>
                  <a:lnTo>
                    <a:pt x="4373" y="6655"/>
                  </a:lnTo>
                  <a:lnTo>
                    <a:pt x="4310" y="6843"/>
                  </a:lnTo>
                  <a:lnTo>
                    <a:pt x="4310" y="7031"/>
                  </a:lnTo>
                  <a:lnTo>
                    <a:pt x="4248" y="7136"/>
                  </a:lnTo>
                  <a:lnTo>
                    <a:pt x="4206" y="7241"/>
                  </a:lnTo>
                  <a:lnTo>
                    <a:pt x="4080" y="7366"/>
                  </a:lnTo>
                  <a:lnTo>
                    <a:pt x="3829" y="7533"/>
                  </a:lnTo>
                  <a:lnTo>
                    <a:pt x="3724" y="7554"/>
                  </a:lnTo>
                  <a:lnTo>
                    <a:pt x="3662" y="7659"/>
                  </a:lnTo>
                  <a:lnTo>
                    <a:pt x="3536" y="7575"/>
                  </a:lnTo>
                  <a:lnTo>
                    <a:pt x="3411" y="7429"/>
                  </a:lnTo>
                  <a:lnTo>
                    <a:pt x="3411" y="7345"/>
                  </a:lnTo>
                  <a:lnTo>
                    <a:pt x="3452" y="7324"/>
                  </a:lnTo>
                  <a:lnTo>
                    <a:pt x="3515" y="7220"/>
                  </a:lnTo>
                  <a:lnTo>
                    <a:pt x="3515" y="7157"/>
                  </a:lnTo>
                  <a:lnTo>
                    <a:pt x="3578" y="7073"/>
                  </a:lnTo>
                  <a:lnTo>
                    <a:pt x="3578" y="7052"/>
                  </a:lnTo>
                  <a:lnTo>
                    <a:pt x="3452" y="7073"/>
                  </a:lnTo>
                  <a:lnTo>
                    <a:pt x="3348" y="7178"/>
                  </a:lnTo>
                  <a:lnTo>
                    <a:pt x="3222" y="7241"/>
                  </a:lnTo>
                  <a:lnTo>
                    <a:pt x="3201" y="7345"/>
                  </a:lnTo>
                  <a:lnTo>
                    <a:pt x="3264" y="7471"/>
                  </a:lnTo>
                  <a:lnTo>
                    <a:pt x="3306" y="7722"/>
                  </a:lnTo>
                  <a:lnTo>
                    <a:pt x="3264" y="7868"/>
                  </a:lnTo>
                  <a:lnTo>
                    <a:pt x="3139" y="7994"/>
                  </a:lnTo>
                  <a:lnTo>
                    <a:pt x="3139" y="8077"/>
                  </a:lnTo>
                  <a:lnTo>
                    <a:pt x="3076" y="8119"/>
                  </a:lnTo>
                  <a:lnTo>
                    <a:pt x="3055" y="8329"/>
                  </a:lnTo>
                  <a:lnTo>
                    <a:pt x="3118" y="8391"/>
                  </a:lnTo>
                  <a:lnTo>
                    <a:pt x="3118" y="8475"/>
                  </a:lnTo>
                  <a:lnTo>
                    <a:pt x="3076" y="8496"/>
                  </a:lnTo>
                  <a:lnTo>
                    <a:pt x="3118" y="8517"/>
                  </a:lnTo>
                  <a:lnTo>
                    <a:pt x="3076" y="8601"/>
                  </a:lnTo>
                  <a:lnTo>
                    <a:pt x="3034" y="8601"/>
                  </a:lnTo>
                  <a:lnTo>
                    <a:pt x="3055" y="8642"/>
                  </a:lnTo>
                  <a:lnTo>
                    <a:pt x="2992" y="8684"/>
                  </a:lnTo>
                  <a:lnTo>
                    <a:pt x="2929" y="8621"/>
                  </a:lnTo>
                  <a:lnTo>
                    <a:pt x="2846" y="8684"/>
                  </a:lnTo>
                  <a:lnTo>
                    <a:pt x="2804" y="8642"/>
                  </a:lnTo>
                  <a:lnTo>
                    <a:pt x="2762" y="8517"/>
                  </a:lnTo>
                  <a:lnTo>
                    <a:pt x="2741" y="8496"/>
                  </a:lnTo>
                  <a:lnTo>
                    <a:pt x="2657" y="8538"/>
                  </a:lnTo>
                  <a:lnTo>
                    <a:pt x="2595" y="8538"/>
                  </a:lnTo>
                  <a:lnTo>
                    <a:pt x="2553" y="8517"/>
                  </a:lnTo>
                  <a:lnTo>
                    <a:pt x="2302" y="8601"/>
                  </a:lnTo>
                  <a:lnTo>
                    <a:pt x="2176" y="8642"/>
                  </a:lnTo>
                  <a:lnTo>
                    <a:pt x="2030" y="8705"/>
                  </a:lnTo>
                  <a:lnTo>
                    <a:pt x="1883" y="8705"/>
                  </a:lnTo>
                  <a:lnTo>
                    <a:pt x="1758" y="8747"/>
                  </a:lnTo>
                  <a:lnTo>
                    <a:pt x="1695" y="8726"/>
                  </a:lnTo>
                  <a:lnTo>
                    <a:pt x="1569" y="8747"/>
                  </a:lnTo>
                  <a:lnTo>
                    <a:pt x="1360" y="8914"/>
                  </a:lnTo>
                  <a:lnTo>
                    <a:pt x="1297" y="9040"/>
                  </a:lnTo>
                  <a:lnTo>
                    <a:pt x="1235" y="9082"/>
                  </a:lnTo>
                  <a:lnTo>
                    <a:pt x="1193" y="9165"/>
                  </a:lnTo>
                  <a:lnTo>
                    <a:pt x="1046" y="9354"/>
                  </a:lnTo>
                  <a:lnTo>
                    <a:pt x="942" y="9375"/>
                  </a:lnTo>
                  <a:lnTo>
                    <a:pt x="858" y="9479"/>
                  </a:lnTo>
                  <a:lnTo>
                    <a:pt x="837" y="9563"/>
                  </a:lnTo>
                  <a:lnTo>
                    <a:pt x="753" y="9647"/>
                  </a:lnTo>
                  <a:lnTo>
                    <a:pt x="607" y="9668"/>
                  </a:lnTo>
                  <a:lnTo>
                    <a:pt x="544" y="9751"/>
                  </a:lnTo>
                  <a:lnTo>
                    <a:pt x="565" y="9940"/>
                  </a:lnTo>
                  <a:lnTo>
                    <a:pt x="628" y="9961"/>
                  </a:lnTo>
                  <a:lnTo>
                    <a:pt x="649" y="10002"/>
                  </a:lnTo>
                  <a:lnTo>
                    <a:pt x="628" y="10065"/>
                  </a:lnTo>
                  <a:lnTo>
                    <a:pt x="607" y="10044"/>
                  </a:lnTo>
                  <a:lnTo>
                    <a:pt x="481" y="10149"/>
                  </a:lnTo>
                  <a:lnTo>
                    <a:pt x="439" y="10212"/>
                  </a:lnTo>
                  <a:lnTo>
                    <a:pt x="377" y="10274"/>
                  </a:lnTo>
                  <a:lnTo>
                    <a:pt x="272" y="10379"/>
                  </a:lnTo>
                  <a:lnTo>
                    <a:pt x="209" y="10463"/>
                  </a:lnTo>
                  <a:lnTo>
                    <a:pt x="105" y="10463"/>
                  </a:lnTo>
                  <a:lnTo>
                    <a:pt x="0" y="10505"/>
                  </a:lnTo>
                  <a:lnTo>
                    <a:pt x="105" y="10505"/>
                  </a:lnTo>
                  <a:lnTo>
                    <a:pt x="167" y="10609"/>
                  </a:lnTo>
                  <a:lnTo>
                    <a:pt x="209" y="10735"/>
                  </a:lnTo>
                  <a:lnTo>
                    <a:pt x="167" y="10777"/>
                  </a:lnTo>
                  <a:lnTo>
                    <a:pt x="126" y="10693"/>
                  </a:lnTo>
                  <a:lnTo>
                    <a:pt x="84" y="10609"/>
                  </a:lnTo>
                  <a:lnTo>
                    <a:pt x="63" y="10714"/>
                  </a:lnTo>
                  <a:lnTo>
                    <a:pt x="84" y="10818"/>
                  </a:lnTo>
                  <a:lnTo>
                    <a:pt x="167" y="10839"/>
                  </a:lnTo>
                  <a:lnTo>
                    <a:pt x="167" y="10923"/>
                  </a:lnTo>
                  <a:lnTo>
                    <a:pt x="126" y="11007"/>
                  </a:lnTo>
                  <a:lnTo>
                    <a:pt x="126" y="11007"/>
                  </a:lnTo>
                  <a:lnTo>
                    <a:pt x="188" y="10965"/>
                  </a:lnTo>
                  <a:lnTo>
                    <a:pt x="230" y="10902"/>
                  </a:lnTo>
                  <a:lnTo>
                    <a:pt x="314" y="10860"/>
                  </a:lnTo>
                  <a:lnTo>
                    <a:pt x="377" y="10902"/>
                  </a:lnTo>
                  <a:lnTo>
                    <a:pt x="314" y="10944"/>
                  </a:lnTo>
                  <a:lnTo>
                    <a:pt x="377" y="10965"/>
                  </a:lnTo>
                  <a:lnTo>
                    <a:pt x="439" y="10944"/>
                  </a:lnTo>
                  <a:lnTo>
                    <a:pt x="439" y="10839"/>
                  </a:lnTo>
                  <a:lnTo>
                    <a:pt x="398" y="10798"/>
                  </a:lnTo>
                  <a:lnTo>
                    <a:pt x="293" y="10818"/>
                  </a:lnTo>
                  <a:lnTo>
                    <a:pt x="293" y="10777"/>
                  </a:lnTo>
                  <a:lnTo>
                    <a:pt x="314" y="10714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439" y="10609"/>
                  </a:lnTo>
                  <a:lnTo>
                    <a:pt x="544" y="10798"/>
                  </a:lnTo>
                  <a:lnTo>
                    <a:pt x="586" y="10923"/>
                  </a:lnTo>
                  <a:lnTo>
                    <a:pt x="628" y="10986"/>
                  </a:lnTo>
                  <a:lnTo>
                    <a:pt x="628" y="11153"/>
                  </a:lnTo>
                  <a:lnTo>
                    <a:pt x="544" y="11342"/>
                  </a:lnTo>
                  <a:lnTo>
                    <a:pt x="439" y="11342"/>
                  </a:lnTo>
                  <a:lnTo>
                    <a:pt x="481" y="11383"/>
                  </a:lnTo>
                  <a:lnTo>
                    <a:pt x="544" y="11551"/>
                  </a:lnTo>
                  <a:lnTo>
                    <a:pt x="586" y="11760"/>
                  </a:lnTo>
                  <a:lnTo>
                    <a:pt x="691" y="11865"/>
                  </a:lnTo>
                  <a:lnTo>
                    <a:pt x="691" y="11969"/>
                  </a:lnTo>
                  <a:lnTo>
                    <a:pt x="628" y="12011"/>
                  </a:lnTo>
                  <a:lnTo>
                    <a:pt x="711" y="12095"/>
                  </a:lnTo>
                  <a:lnTo>
                    <a:pt x="795" y="12095"/>
                  </a:lnTo>
                  <a:lnTo>
                    <a:pt x="858" y="12158"/>
                  </a:lnTo>
                  <a:lnTo>
                    <a:pt x="900" y="12095"/>
                  </a:lnTo>
                  <a:lnTo>
                    <a:pt x="900" y="12053"/>
                  </a:lnTo>
                  <a:lnTo>
                    <a:pt x="816" y="11906"/>
                  </a:lnTo>
                  <a:lnTo>
                    <a:pt x="816" y="11739"/>
                  </a:lnTo>
                  <a:lnTo>
                    <a:pt x="858" y="11676"/>
                  </a:lnTo>
                  <a:lnTo>
                    <a:pt x="921" y="11739"/>
                  </a:lnTo>
                  <a:lnTo>
                    <a:pt x="900" y="11781"/>
                  </a:lnTo>
                  <a:lnTo>
                    <a:pt x="900" y="11844"/>
                  </a:lnTo>
                  <a:lnTo>
                    <a:pt x="963" y="11948"/>
                  </a:lnTo>
                  <a:lnTo>
                    <a:pt x="1004" y="12095"/>
                  </a:lnTo>
                  <a:lnTo>
                    <a:pt x="963" y="12199"/>
                  </a:lnTo>
                  <a:lnTo>
                    <a:pt x="1004" y="12283"/>
                  </a:lnTo>
                  <a:lnTo>
                    <a:pt x="1109" y="12220"/>
                  </a:lnTo>
                  <a:lnTo>
                    <a:pt x="1214" y="12074"/>
                  </a:lnTo>
                  <a:lnTo>
                    <a:pt x="1109" y="11969"/>
                  </a:lnTo>
                  <a:lnTo>
                    <a:pt x="1109" y="11906"/>
                  </a:lnTo>
                  <a:lnTo>
                    <a:pt x="1151" y="11886"/>
                  </a:lnTo>
                  <a:lnTo>
                    <a:pt x="1235" y="11906"/>
                  </a:lnTo>
                  <a:lnTo>
                    <a:pt x="1276" y="11948"/>
                  </a:lnTo>
                  <a:lnTo>
                    <a:pt x="1318" y="11844"/>
                  </a:lnTo>
                  <a:lnTo>
                    <a:pt x="1318" y="11655"/>
                  </a:lnTo>
                  <a:lnTo>
                    <a:pt x="1276" y="11572"/>
                  </a:lnTo>
                  <a:lnTo>
                    <a:pt x="1276" y="11237"/>
                  </a:lnTo>
                  <a:lnTo>
                    <a:pt x="1276" y="11049"/>
                  </a:lnTo>
                  <a:lnTo>
                    <a:pt x="1339" y="10944"/>
                  </a:lnTo>
                  <a:lnTo>
                    <a:pt x="1444" y="10839"/>
                  </a:lnTo>
                  <a:lnTo>
                    <a:pt x="1423" y="10777"/>
                  </a:lnTo>
                  <a:lnTo>
                    <a:pt x="1360" y="10735"/>
                  </a:lnTo>
                  <a:lnTo>
                    <a:pt x="1360" y="10630"/>
                  </a:lnTo>
                  <a:lnTo>
                    <a:pt x="1318" y="10630"/>
                  </a:lnTo>
                  <a:lnTo>
                    <a:pt x="1339" y="10567"/>
                  </a:lnTo>
                  <a:lnTo>
                    <a:pt x="1151" y="10567"/>
                  </a:lnTo>
                  <a:lnTo>
                    <a:pt x="1130" y="10505"/>
                  </a:lnTo>
                  <a:lnTo>
                    <a:pt x="1235" y="10463"/>
                  </a:lnTo>
                  <a:lnTo>
                    <a:pt x="1255" y="10379"/>
                  </a:lnTo>
                  <a:lnTo>
                    <a:pt x="1235" y="10212"/>
                  </a:lnTo>
                  <a:lnTo>
                    <a:pt x="1151" y="10170"/>
                  </a:lnTo>
                  <a:lnTo>
                    <a:pt x="1067" y="10191"/>
                  </a:lnTo>
                  <a:lnTo>
                    <a:pt x="1067" y="10212"/>
                  </a:lnTo>
                  <a:lnTo>
                    <a:pt x="1004" y="10274"/>
                  </a:lnTo>
                  <a:lnTo>
                    <a:pt x="921" y="10274"/>
                  </a:lnTo>
                  <a:lnTo>
                    <a:pt x="795" y="10149"/>
                  </a:lnTo>
                  <a:lnTo>
                    <a:pt x="816" y="10065"/>
                  </a:lnTo>
                  <a:lnTo>
                    <a:pt x="1004" y="9982"/>
                  </a:lnTo>
                  <a:lnTo>
                    <a:pt x="1151" y="9961"/>
                  </a:lnTo>
                  <a:lnTo>
                    <a:pt x="1339" y="10002"/>
                  </a:lnTo>
                  <a:lnTo>
                    <a:pt x="1423" y="10065"/>
                  </a:lnTo>
                  <a:lnTo>
                    <a:pt x="1444" y="10002"/>
                  </a:lnTo>
                  <a:lnTo>
                    <a:pt x="1444" y="9940"/>
                  </a:lnTo>
                  <a:lnTo>
                    <a:pt x="1444" y="9835"/>
                  </a:lnTo>
                  <a:lnTo>
                    <a:pt x="1423" y="9751"/>
                  </a:lnTo>
                  <a:lnTo>
                    <a:pt x="1444" y="9689"/>
                  </a:lnTo>
                  <a:lnTo>
                    <a:pt x="1527" y="9689"/>
                  </a:lnTo>
                  <a:lnTo>
                    <a:pt x="1569" y="9772"/>
                  </a:lnTo>
                  <a:lnTo>
                    <a:pt x="1653" y="9772"/>
                  </a:lnTo>
                  <a:lnTo>
                    <a:pt x="1758" y="9730"/>
                  </a:lnTo>
                  <a:lnTo>
                    <a:pt x="1946" y="9689"/>
                  </a:lnTo>
                  <a:lnTo>
                    <a:pt x="2113" y="9647"/>
                  </a:lnTo>
                  <a:lnTo>
                    <a:pt x="2218" y="9647"/>
                  </a:lnTo>
                  <a:lnTo>
                    <a:pt x="2281" y="9668"/>
                  </a:lnTo>
                  <a:lnTo>
                    <a:pt x="2323" y="9647"/>
                  </a:lnTo>
                  <a:cubicBezTo>
                    <a:pt x="2323" y="9668"/>
                    <a:pt x="2364" y="9730"/>
                    <a:pt x="2364" y="9751"/>
                  </a:cubicBezTo>
                  <a:lnTo>
                    <a:pt x="2218" y="9856"/>
                  </a:lnTo>
                  <a:lnTo>
                    <a:pt x="2218" y="9940"/>
                  </a:lnTo>
                  <a:lnTo>
                    <a:pt x="2155" y="9877"/>
                  </a:lnTo>
                  <a:lnTo>
                    <a:pt x="2051" y="9898"/>
                  </a:lnTo>
                  <a:lnTo>
                    <a:pt x="1967" y="9961"/>
                  </a:lnTo>
                  <a:lnTo>
                    <a:pt x="1904" y="9940"/>
                  </a:lnTo>
                  <a:lnTo>
                    <a:pt x="1841" y="9772"/>
                  </a:lnTo>
                  <a:lnTo>
                    <a:pt x="1779" y="9772"/>
                  </a:lnTo>
                  <a:lnTo>
                    <a:pt x="1632" y="9961"/>
                  </a:lnTo>
                  <a:lnTo>
                    <a:pt x="1632" y="10065"/>
                  </a:lnTo>
                  <a:lnTo>
                    <a:pt x="1527" y="10128"/>
                  </a:lnTo>
                  <a:lnTo>
                    <a:pt x="1486" y="10233"/>
                  </a:lnTo>
                  <a:lnTo>
                    <a:pt x="1653" y="10295"/>
                  </a:lnTo>
                  <a:lnTo>
                    <a:pt x="1674" y="10400"/>
                  </a:lnTo>
                  <a:lnTo>
                    <a:pt x="1653" y="10421"/>
                  </a:lnTo>
                  <a:lnTo>
                    <a:pt x="1653" y="10484"/>
                  </a:lnTo>
                  <a:lnTo>
                    <a:pt x="1737" y="10609"/>
                  </a:lnTo>
                  <a:lnTo>
                    <a:pt x="1862" y="10630"/>
                  </a:lnTo>
                  <a:lnTo>
                    <a:pt x="1862" y="10714"/>
                  </a:lnTo>
                  <a:lnTo>
                    <a:pt x="1904" y="10735"/>
                  </a:lnTo>
                  <a:lnTo>
                    <a:pt x="1946" y="10693"/>
                  </a:lnTo>
                  <a:lnTo>
                    <a:pt x="2009" y="10714"/>
                  </a:lnTo>
                  <a:lnTo>
                    <a:pt x="2072" y="10693"/>
                  </a:lnTo>
                  <a:lnTo>
                    <a:pt x="2072" y="10609"/>
                  </a:lnTo>
                  <a:lnTo>
                    <a:pt x="1967" y="10505"/>
                  </a:lnTo>
                  <a:lnTo>
                    <a:pt x="2009" y="10400"/>
                  </a:lnTo>
                  <a:lnTo>
                    <a:pt x="2072" y="10254"/>
                  </a:lnTo>
                  <a:lnTo>
                    <a:pt x="2197" y="10170"/>
                  </a:lnTo>
                  <a:lnTo>
                    <a:pt x="2218" y="10107"/>
                  </a:lnTo>
                  <a:lnTo>
                    <a:pt x="2364" y="10149"/>
                  </a:lnTo>
                  <a:lnTo>
                    <a:pt x="2511" y="10254"/>
                  </a:lnTo>
                  <a:lnTo>
                    <a:pt x="2574" y="10316"/>
                  </a:lnTo>
                  <a:lnTo>
                    <a:pt x="2636" y="10295"/>
                  </a:lnTo>
                  <a:lnTo>
                    <a:pt x="2699" y="10086"/>
                  </a:lnTo>
                  <a:lnTo>
                    <a:pt x="2825" y="9961"/>
                  </a:lnTo>
                  <a:lnTo>
                    <a:pt x="2825" y="9877"/>
                  </a:lnTo>
                  <a:lnTo>
                    <a:pt x="2783" y="9814"/>
                  </a:lnTo>
                  <a:lnTo>
                    <a:pt x="2741" y="9751"/>
                  </a:lnTo>
                  <a:lnTo>
                    <a:pt x="2616" y="9647"/>
                  </a:lnTo>
                  <a:lnTo>
                    <a:pt x="2532" y="9647"/>
                  </a:lnTo>
                  <a:lnTo>
                    <a:pt x="2469" y="9584"/>
                  </a:lnTo>
                  <a:lnTo>
                    <a:pt x="2302" y="9584"/>
                  </a:lnTo>
                  <a:cubicBezTo>
                    <a:pt x="2302" y="9563"/>
                    <a:pt x="2302" y="9521"/>
                    <a:pt x="2281" y="9479"/>
                  </a:cubicBezTo>
                  <a:lnTo>
                    <a:pt x="2281" y="9458"/>
                  </a:lnTo>
                  <a:lnTo>
                    <a:pt x="2406" y="9375"/>
                  </a:lnTo>
                  <a:lnTo>
                    <a:pt x="2427" y="9333"/>
                  </a:lnTo>
                  <a:lnTo>
                    <a:pt x="2574" y="9228"/>
                  </a:lnTo>
                  <a:lnTo>
                    <a:pt x="2699" y="9165"/>
                  </a:lnTo>
                  <a:lnTo>
                    <a:pt x="2888" y="9207"/>
                  </a:lnTo>
                  <a:lnTo>
                    <a:pt x="2992" y="9165"/>
                  </a:lnTo>
                  <a:lnTo>
                    <a:pt x="3034" y="9228"/>
                  </a:lnTo>
                  <a:lnTo>
                    <a:pt x="3034" y="9333"/>
                  </a:lnTo>
                  <a:lnTo>
                    <a:pt x="2950" y="9458"/>
                  </a:lnTo>
                  <a:lnTo>
                    <a:pt x="2929" y="9563"/>
                  </a:lnTo>
                  <a:lnTo>
                    <a:pt x="2992" y="9584"/>
                  </a:lnTo>
                  <a:lnTo>
                    <a:pt x="2992" y="9689"/>
                  </a:lnTo>
                  <a:lnTo>
                    <a:pt x="2992" y="9793"/>
                  </a:lnTo>
                  <a:lnTo>
                    <a:pt x="2950" y="9856"/>
                  </a:lnTo>
                  <a:lnTo>
                    <a:pt x="2992" y="9961"/>
                  </a:lnTo>
                  <a:lnTo>
                    <a:pt x="3097" y="10002"/>
                  </a:lnTo>
                  <a:lnTo>
                    <a:pt x="3243" y="10170"/>
                  </a:lnTo>
                  <a:lnTo>
                    <a:pt x="3348" y="10191"/>
                  </a:lnTo>
                  <a:lnTo>
                    <a:pt x="3432" y="10170"/>
                  </a:lnTo>
                  <a:lnTo>
                    <a:pt x="3536" y="10002"/>
                  </a:lnTo>
                  <a:lnTo>
                    <a:pt x="3536" y="9898"/>
                  </a:lnTo>
                  <a:lnTo>
                    <a:pt x="3578" y="9856"/>
                  </a:lnTo>
                  <a:lnTo>
                    <a:pt x="3620" y="9793"/>
                  </a:lnTo>
                  <a:lnTo>
                    <a:pt x="3578" y="9710"/>
                  </a:lnTo>
                  <a:lnTo>
                    <a:pt x="3662" y="9584"/>
                  </a:lnTo>
                  <a:lnTo>
                    <a:pt x="3766" y="9563"/>
                  </a:lnTo>
                  <a:lnTo>
                    <a:pt x="3850" y="9563"/>
                  </a:lnTo>
                  <a:lnTo>
                    <a:pt x="3871" y="9500"/>
                  </a:lnTo>
                  <a:lnTo>
                    <a:pt x="3850" y="9458"/>
                  </a:lnTo>
                  <a:lnTo>
                    <a:pt x="3829" y="9333"/>
                  </a:lnTo>
                  <a:lnTo>
                    <a:pt x="3620" y="9249"/>
                  </a:lnTo>
                  <a:lnTo>
                    <a:pt x="3578" y="9186"/>
                  </a:lnTo>
                  <a:lnTo>
                    <a:pt x="3641" y="9040"/>
                  </a:lnTo>
                  <a:lnTo>
                    <a:pt x="3724" y="8977"/>
                  </a:lnTo>
                  <a:lnTo>
                    <a:pt x="3766" y="8956"/>
                  </a:lnTo>
                  <a:lnTo>
                    <a:pt x="3745" y="9019"/>
                  </a:lnTo>
                  <a:lnTo>
                    <a:pt x="3745" y="9145"/>
                  </a:lnTo>
                  <a:lnTo>
                    <a:pt x="3787" y="9165"/>
                  </a:lnTo>
                  <a:lnTo>
                    <a:pt x="3850" y="9145"/>
                  </a:lnTo>
                  <a:lnTo>
                    <a:pt x="3871" y="9124"/>
                  </a:lnTo>
                  <a:lnTo>
                    <a:pt x="3955" y="9145"/>
                  </a:lnTo>
                  <a:lnTo>
                    <a:pt x="3996" y="9186"/>
                  </a:lnTo>
                  <a:lnTo>
                    <a:pt x="4059" y="9165"/>
                  </a:lnTo>
                  <a:lnTo>
                    <a:pt x="4101" y="9165"/>
                  </a:lnTo>
                  <a:lnTo>
                    <a:pt x="4080" y="9228"/>
                  </a:lnTo>
                  <a:lnTo>
                    <a:pt x="3976" y="9249"/>
                  </a:lnTo>
                  <a:lnTo>
                    <a:pt x="3976" y="9270"/>
                  </a:lnTo>
                  <a:lnTo>
                    <a:pt x="3996" y="9291"/>
                  </a:lnTo>
                  <a:lnTo>
                    <a:pt x="4080" y="9270"/>
                  </a:lnTo>
                  <a:lnTo>
                    <a:pt x="4206" y="9186"/>
                  </a:lnTo>
                  <a:lnTo>
                    <a:pt x="4499" y="9228"/>
                  </a:lnTo>
                  <a:lnTo>
                    <a:pt x="4666" y="9186"/>
                  </a:lnTo>
                  <a:lnTo>
                    <a:pt x="4603" y="9165"/>
                  </a:lnTo>
                  <a:lnTo>
                    <a:pt x="4582" y="9061"/>
                  </a:lnTo>
                  <a:lnTo>
                    <a:pt x="4603" y="8935"/>
                  </a:lnTo>
                  <a:lnTo>
                    <a:pt x="4729" y="8873"/>
                  </a:lnTo>
                  <a:lnTo>
                    <a:pt x="4833" y="8914"/>
                  </a:lnTo>
                  <a:lnTo>
                    <a:pt x="4875" y="9019"/>
                  </a:lnTo>
                  <a:lnTo>
                    <a:pt x="4833" y="9124"/>
                  </a:lnTo>
                  <a:lnTo>
                    <a:pt x="4896" y="9186"/>
                  </a:lnTo>
                  <a:lnTo>
                    <a:pt x="4980" y="9186"/>
                  </a:lnTo>
                  <a:lnTo>
                    <a:pt x="5043" y="9061"/>
                  </a:lnTo>
                  <a:lnTo>
                    <a:pt x="4980" y="8852"/>
                  </a:lnTo>
                  <a:lnTo>
                    <a:pt x="5001" y="8726"/>
                  </a:lnTo>
                  <a:lnTo>
                    <a:pt x="5126" y="8621"/>
                  </a:lnTo>
                  <a:lnTo>
                    <a:pt x="5210" y="8621"/>
                  </a:lnTo>
                  <a:lnTo>
                    <a:pt x="5231" y="8559"/>
                  </a:lnTo>
                  <a:lnTo>
                    <a:pt x="5189" y="8496"/>
                  </a:lnTo>
                  <a:lnTo>
                    <a:pt x="5210" y="8349"/>
                  </a:lnTo>
                  <a:lnTo>
                    <a:pt x="5294" y="8308"/>
                  </a:lnTo>
                  <a:lnTo>
                    <a:pt x="5398" y="8329"/>
                  </a:lnTo>
                  <a:lnTo>
                    <a:pt x="5419" y="8391"/>
                  </a:lnTo>
                  <a:lnTo>
                    <a:pt x="5357" y="8454"/>
                  </a:lnTo>
                  <a:lnTo>
                    <a:pt x="5336" y="8621"/>
                  </a:lnTo>
                  <a:lnTo>
                    <a:pt x="5357" y="8956"/>
                  </a:lnTo>
                  <a:lnTo>
                    <a:pt x="5419" y="8998"/>
                  </a:lnTo>
                  <a:lnTo>
                    <a:pt x="5503" y="8935"/>
                  </a:lnTo>
                  <a:lnTo>
                    <a:pt x="5545" y="8831"/>
                  </a:lnTo>
                  <a:lnTo>
                    <a:pt x="5649" y="8831"/>
                  </a:lnTo>
                  <a:lnTo>
                    <a:pt x="5754" y="8726"/>
                  </a:lnTo>
                  <a:lnTo>
                    <a:pt x="5817" y="8580"/>
                  </a:lnTo>
                  <a:lnTo>
                    <a:pt x="5775" y="8475"/>
                  </a:lnTo>
                  <a:lnTo>
                    <a:pt x="5921" y="8370"/>
                  </a:lnTo>
                  <a:lnTo>
                    <a:pt x="5880" y="8287"/>
                  </a:lnTo>
                  <a:lnTo>
                    <a:pt x="5838" y="8224"/>
                  </a:lnTo>
                  <a:lnTo>
                    <a:pt x="5712" y="8057"/>
                  </a:lnTo>
                  <a:lnTo>
                    <a:pt x="5649" y="7910"/>
                  </a:lnTo>
                  <a:lnTo>
                    <a:pt x="5629" y="7638"/>
                  </a:lnTo>
                  <a:lnTo>
                    <a:pt x="5670" y="7324"/>
                  </a:lnTo>
                  <a:lnTo>
                    <a:pt x="5670" y="7115"/>
                  </a:lnTo>
                  <a:lnTo>
                    <a:pt x="5566" y="6717"/>
                  </a:lnTo>
                  <a:lnTo>
                    <a:pt x="5440" y="6529"/>
                  </a:lnTo>
                  <a:lnTo>
                    <a:pt x="5440" y="6383"/>
                  </a:lnTo>
                  <a:lnTo>
                    <a:pt x="5461" y="6194"/>
                  </a:lnTo>
                  <a:lnTo>
                    <a:pt x="5649" y="6111"/>
                  </a:lnTo>
                  <a:lnTo>
                    <a:pt x="5733" y="6111"/>
                  </a:lnTo>
                  <a:lnTo>
                    <a:pt x="5775" y="6194"/>
                  </a:lnTo>
                  <a:lnTo>
                    <a:pt x="5817" y="6132"/>
                  </a:lnTo>
                  <a:lnTo>
                    <a:pt x="5775" y="6006"/>
                  </a:lnTo>
                  <a:lnTo>
                    <a:pt x="5754" y="5922"/>
                  </a:lnTo>
                  <a:lnTo>
                    <a:pt x="5733" y="5880"/>
                  </a:lnTo>
                  <a:lnTo>
                    <a:pt x="5712" y="5776"/>
                  </a:lnTo>
                  <a:lnTo>
                    <a:pt x="5712" y="5713"/>
                  </a:lnTo>
                  <a:lnTo>
                    <a:pt x="5712" y="5650"/>
                  </a:lnTo>
                  <a:lnTo>
                    <a:pt x="5754" y="5567"/>
                  </a:lnTo>
                  <a:lnTo>
                    <a:pt x="5754" y="5546"/>
                  </a:lnTo>
                  <a:lnTo>
                    <a:pt x="5754" y="5462"/>
                  </a:lnTo>
                  <a:lnTo>
                    <a:pt x="5733" y="5399"/>
                  </a:lnTo>
                  <a:lnTo>
                    <a:pt x="5733" y="5274"/>
                  </a:lnTo>
                  <a:lnTo>
                    <a:pt x="5754" y="5190"/>
                  </a:lnTo>
                  <a:lnTo>
                    <a:pt x="5712" y="5127"/>
                  </a:lnTo>
                  <a:lnTo>
                    <a:pt x="5670" y="4876"/>
                  </a:lnTo>
                  <a:lnTo>
                    <a:pt x="5566" y="4709"/>
                  </a:lnTo>
                  <a:lnTo>
                    <a:pt x="5545" y="4709"/>
                  </a:lnTo>
                  <a:lnTo>
                    <a:pt x="5503" y="4667"/>
                  </a:lnTo>
                  <a:lnTo>
                    <a:pt x="5503" y="4437"/>
                  </a:lnTo>
                  <a:lnTo>
                    <a:pt x="5398" y="4332"/>
                  </a:lnTo>
                  <a:lnTo>
                    <a:pt x="5147" y="4081"/>
                  </a:lnTo>
                  <a:lnTo>
                    <a:pt x="5105" y="3976"/>
                  </a:lnTo>
                  <a:lnTo>
                    <a:pt x="5043" y="3788"/>
                  </a:lnTo>
                  <a:lnTo>
                    <a:pt x="5043" y="3600"/>
                  </a:lnTo>
                  <a:lnTo>
                    <a:pt x="5043" y="3558"/>
                  </a:lnTo>
                  <a:lnTo>
                    <a:pt x="4980" y="3600"/>
                  </a:lnTo>
                  <a:lnTo>
                    <a:pt x="4917" y="3600"/>
                  </a:lnTo>
                  <a:lnTo>
                    <a:pt x="4896" y="3579"/>
                  </a:lnTo>
                  <a:lnTo>
                    <a:pt x="4896" y="3558"/>
                  </a:lnTo>
                  <a:cubicBezTo>
                    <a:pt x="4854" y="3474"/>
                    <a:pt x="4812" y="3412"/>
                    <a:pt x="4750" y="3349"/>
                  </a:cubicBezTo>
                  <a:lnTo>
                    <a:pt x="4792" y="3265"/>
                  </a:lnTo>
                  <a:lnTo>
                    <a:pt x="4854" y="3160"/>
                  </a:lnTo>
                  <a:lnTo>
                    <a:pt x="4812" y="3077"/>
                  </a:lnTo>
                  <a:lnTo>
                    <a:pt x="4687" y="3077"/>
                  </a:lnTo>
                  <a:lnTo>
                    <a:pt x="4540" y="3056"/>
                  </a:lnTo>
                  <a:lnTo>
                    <a:pt x="4394" y="2888"/>
                  </a:lnTo>
                  <a:lnTo>
                    <a:pt x="4268" y="2930"/>
                  </a:lnTo>
                  <a:lnTo>
                    <a:pt x="4122" y="2847"/>
                  </a:lnTo>
                  <a:lnTo>
                    <a:pt x="4101" y="2763"/>
                  </a:lnTo>
                  <a:lnTo>
                    <a:pt x="4101" y="2658"/>
                  </a:lnTo>
                  <a:lnTo>
                    <a:pt x="4185" y="2575"/>
                  </a:lnTo>
                  <a:lnTo>
                    <a:pt x="4268" y="2575"/>
                  </a:lnTo>
                  <a:lnTo>
                    <a:pt x="4415" y="2679"/>
                  </a:lnTo>
                  <a:lnTo>
                    <a:pt x="4478" y="2721"/>
                  </a:lnTo>
                  <a:lnTo>
                    <a:pt x="4603" y="2533"/>
                  </a:lnTo>
                  <a:lnTo>
                    <a:pt x="4729" y="2428"/>
                  </a:lnTo>
                  <a:lnTo>
                    <a:pt x="4833" y="2428"/>
                  </a:lnTo>
                  <a:lnTo>
                    <a:pt x="4896" y="2470"/>
                  </a:lnTo>
                  <a:lnTo>
                    <a:pt x="4959" y="2512"/>
                  </a:lnTo>
                  <a:lnTo>
                    <a:pt x="5064" y="2470"/>
                  </a:lnTo>
                  <a:lnTo>
                    <a:pt x="5168" y="2575"/>
                  </a:lnTo>
                  <a:lnTo>
                    <a:pt x="5336" y="2721"/>
                  </a:lnTo>
                  <a:lnTo>
                    <a:pt x="5524" y="2784"/>
                  </a:lnTo>
                  <a:lnTo>
                    <a:pt x="5691" y="2847"/>
                  </a:lnTo>
                  <a:lnTo>
                    <a:pt x="5754" y="2930"/>
                  </a:lnTo>
                  <a:lnTo>
                    <a:pt x="5859" y="2972"/>
                  </a:lnTo>
                  <a:lnTo>
                    <a:pt x="5859" y="2888"/>
                  </a:lnTo>
                  <a:lnTo>
                    <a:pt x="5880" y="2784"/>
                  </a:lnTo>
                  <a:lnTo>
                    <a:pt x="5859" y="2658"/>
                  </a:lnTo>
                  <a:lnTo>
                    <a:pt x="5880" y="2470"/>
                  </a:lnTo>
                  <a:lnTo>
                    <a:pt x="5942" y="2240"/>
                  </a:lnTo>
                  <a:lnTo>
                    <a:pt x="6089" y="2031"/>
                  </a:lnTo>
                  <a:lnTo>
                    <a:pt x="6193" y="2010"/>
                  </a:lnTo>
                  <a:lnTo>
                    <a:pt x="6298" y="2031"/>
                  </a:lnTo>
                  <a:lnTo>
                    <a:pt x="6465" y="2031"/>
                  </a:lnTo>
                  <a:lnTo>
                    <a:pt x="6465" y="1989"/>
                  </a:lnTo>
                  <a:lnTo>
                    <a:pt x="6528" y="1926"/>
                  </a:lnTo>
                  <a:lnTo>
                    <a:pt x="6591" y="1947"/>
                  </a:lnTo>
                  <a:lnTo>
                    <a:pt x="6675" y="1947"/>
                  </a:lnTo>
                  <a:lnTo>
                    <a:pt x="6717" y="1905"/>
                  </a:lnTo>
                  <a:lnTo>
                    <a:pt x="6737" y="1821"/>
                  </a:lnTo>
                  <a:lnTo>
                    <a:pt x="6842" y="1779"/>
                  </a:lnTo>
                  <a:lnTo>
                    <a:pt x="6926" y="1717"/>
                  </a:lnTo>
                  <a:lnTo>
                    <a:pt x="6926" y="1612"/>
                  </a:lnTo>
                  <a:lnTo>
                    <a:pt x="6989" y="1591"/>
                  </a:lnTo>
                  <a:lnTo>
                    <a:pt x="7009" y="1507"/>
                  </a:lnTo>
                  <a:lnTo>
                    <a:pt x="6926" y="1507"/>
                  </a:lnTo>
                  <a:lnTo>
                    <a:pt x="6863" y="1591"/>
                  </a:lnTo>
                  <a:lnTo>
                    <a:pt x="6800" y="1675"/>
                  </a:lnTo>
                  <a:lnTo>
                    <a:pt x="6717" y="1675"/>
                  </a:lnTo>
                  <a:lnTo>
                    <a:pt x="6717" y="1612"/>
                  </a:lnTo>
                  <a:lnTo>
                    <a:pt x="6717" y="1528"/>
                  </a:lnTo>
                  <a:lnTo>
                    <a:pt x="6612" y="1403"/>
                  </a:lnTo>
                  <a:lnTo>
                    <a:pt x="6486" y="1319"/>
                  </a:lnTo>
                  <a:lnTo>
                    <a:pt x="6445" y="1277"/>
                  </a:lnTo>
                  <a:lnTo>
                    <a:pt x="6445" y="1110"/>
                  </a:lnTo>
                  <a:lnTo>
                    <a:pt x="6486" y="943"/>
                  </a:lnTo>
                  <a:lnTo>
                    <a:pt x="6486" y="838"/>
                  </a:lnTo>
                  <a:lnTo>
                    <a:pt x="6465" y="775"/>
                  </a:lnTo>
                  <a:lnTo>
                    <a:pt x="6445" y="796"/>
                  </a:lnTo>
                  <a:lnTo>
                    <a:pt x="6403" y="901"/>
                  </a:lnTo>
                  <a:lnTo>
                    <a:pt x="6298" y="1047"/>
                  </a:lnTo>
                  <a:lnTo>
                    <a:pt x="6131" y="1173"/>
                  </a:lnTo>
                  <a:lnTo>
                    <a:pt x="5963" y="1194"/>
                  </a:lnTo>
                  <a:lnTo>
                    <a:pt x="5901" y="1173"/>
                  </a:lnTo>
                  <a:lnTo>
                    <a:pt x="5838" y="1194"/>
                  </a:lnTo>
                  <a:lnTo>
                    <a:pt x="5733" y="1089"/>
                  </a:lnTo>
                  <a:lnTo>
                    <a:pt x="5608" y="1068"/>
                  </a:lnTo>
                  <a:lnTo>
                    <a:pt x="5419" y="984"/>
                  </a:lnTo>
                  <a:lnTo>
                    <a:pt x="5315" y="880"/>
                  </a:lnTo>
                  <a:lnTo>
                    <a:pt x="5210" y="859"/>
                  </a:lnTo>
                  <a:lnTo>
                    <a:pt x="5147" y="775"/>
                  </a:lnTo>
                  <a:lnTo>
                    <a:pt x="5001" y="671"/>
                  </a:lnTo>
                  <a:lnTo>
                    <a:pt x="4729" y="419"/>
                  </a:lnTo>
                  <a:lnTo>
                    <a:pt x="4645" y="252"/>
                  </a:lnTo>
                  <a:lnTo>
                    <a:pt x="4499" y="231"/>
                  </a:lnTo>
                  <a:lnTo>
                    <a:pt x="4310" y="64"/>
                  </a:lnTo>
                  <a:lnTo>
                    <a:pt x="42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1" name="Google Shape;2981;p60"/>
            <p:cNvSpPr/>
            <p:nvPr/>
          </p:nvSpPr>
          <p:spPr>
            <a:xfrm>
              <a:off x="5440200" y="2597250"/>
              <a:ext cx="60175" cy="83725"/>
            </a:xfrm>
            <a:custGeom>
              <a:rect b="b" l="l" r="r" t="t"/>
              <a:pathLst>
                <a:path extrusionOk="0" h="3349" w="2407">
                  <a:moveTo>
                    <a:pt x="1256" y="1"/>
                  </a:moveTo>
                  <a:lnTo>
                    <a:pt x="1005" y="126"/>
                  </a:lnTo>
                  <a:lnTo>
                    <a:pt x="628" y="189"/>
                  </a:lnTo>
                  <a:lnTo>
                    <a:pt x="419" y="377"/>
                  </a:lnTo>
                  <a:lnTo>
                    <a:pt x="210" y="419"/>
                  </a:lnTo>
                  <a:lnTo>
                    <a:pt x="21" y="586"/>
                  </a:lnTo>
                  <a:lnTo>
                    <a:pt x="0" y="712"/>
                  </a:lnTo>
                  <a:lnTo>
                    <a:pt x="0" y="733"/>
                  </a:lnTo>
                  <a:lnTo>
                    <a:pt x="105" y="649"/>
                  </a:lnTo>
                  <a:lnTo>
                    <a:pt x="293" y="691"/>
                  </a:lnTo>
                  <a:lnTo>
                    <a:pt x="210" y="712"/>
                  </a:lnTo>
                  <a:lnTo>
                    <a:pt x="419" y="921"/>
                  </a:lnTo>
                  <a:lnTo>
                    <a:pt x="565" y="1130"/>
                  </a:lnTo>
                  <a:lnTo>
                    <a:pt x="649" y="1130"/>
                  </a:lnTo>
                  <a:lnTo>
                    <a:pt x="607" y="1214"/>
                  </a:lnTo>
                  <a:lnTo>
                    <a:pt x="712" y="1319"/>
                  </a:lnTo>
                  <a:lnTo>
                    <a:pt x="733" y="1423"/>
                  </a:lnTo>
                  <a:lnTo>
                    <a:pt x="544" y="1361"/>
                  </a:lnTo>
                  <a:lnTo>
                    <a:pt x="524" y="1277"/>
                  </a:lnTo>
                  <a:lnTo>
                    <a:pt x="461" y="1381"/>
                  </a:lnTo>
                  <a:lnTo>
                    <a:pt x="398" y="1361"/>
                  </a:lnTo>
                  <a:lnTo>
                    <a:pt x="252" y="1549"/>
                  </a:lnTo>
                  <a:lnTo>
                    <a:pt x="524" y="1653"/>
                  </a:lnTo>
                  <a:lnTo>
                    <a:pt x="607" y="1633"/>
                  </a:lnTo>
                  <a:lnTo>
                    <a:pt x="649" y="1758"/>
                  </a:lnTo>
                  <a:lnTo>
                    <a:pt x="649" y="1988"/>
                  </a:lnTo>
                  <a:lnTo>
                    <a:pt x="712" y="2051"/>
                  </a:lnTo>
                  <a:lnTo>
                    <a:pt x="754" y="2009"/>
                  </a:lnTo>
                  <a:lnTo>
                    <a:pt x="858" y="2197"/>
                  </a:lnTo>
                  <a:lnTo>
                    <a:pt x="670" y="2323"/>
                  </a:lnTo>
                  <a:lnTo>
                    <a:pt x="670" y="2386"/>
                  </a:lnTo>
                  <a:lnTo>
                    <a:pt x="754" y="2469"/>
                  </a:lnTo>
                  <a:lnTo>
                    <a:pt x="754" y="2574"/>
                  </a:lnTo>
                  <a:lnTo>
                    <a:pt x="670" y="2595"/>
                  </a:lnTo>
                  <a:lnTo>
                    <a:pt x="670" y="2700"/>
                  </a:lnTo>
                  <a:lnTo>
                    <a:pt x="733" y="2804"/>
                  </a:lnTo>
                  <a:lnTo>
                    <a:pt x="670" y="2804"/>
                  </a:lnTo>
                  <a:lnTo>
                    <a:pt x="816" y="3097"/>
                  </a:lnTo>
                  <a:lnTo>
                    <a:pt x="879" y="3097"/>
                  </a:lnTo>
                  <a:lnTo>
                    <a:pt x="921" y="3223"/>
                  </a:lnTo>
                  <a:lnTo>
                    <a:pt x="963" y="3244"/>
                  </a:lnTo>
                  <a:lnTo>
                    <a:pt x="963" y="3348"/>
                  </a:lnTo>
                  <a:lnTo>
                    <a:pt x="1047" y="3306"/>
                  </a:lnTo>
                  <a:lnTo>
                    <a:pt x="1047" y="3139"/>
                  </a:lnTo>
                  <a:lnTo>
                    <a:pt x="1088" y="3223"/>
                  </a:lnTo>
                  <a:lnTo>
                    <a:pt x="1172" y="3118"/>
                  </a:lnTo>
                  <a:lnTo>
                    <a:pt x="1444" y="2888"/>
                  </a:lnTo>
                  <a:lnTo>
                    <a:pt x="1549" y="2846"/>
                  </a:lnTo>
                  <a:lnTo>
                    <a:pt x="1570" y="2909"/>
                  </a:lnTo>
                  <a:lnTo>
                    <a:pt x="1653" y="2825"/>
                  </a:lnTo>
                  <a:lnTo>
                    <a:pt x="1695" y="2825"/>
                  </a:lnTo>
                  <a:lnTo>
                    <a:pt x="1758" y="2930"/>
                  </a:lnTo>
                  <a:lnTo>
                    <a:pt x="1863" y="2909"/>
                  </a:lnTo>
                  <a:lnTo>
                    <a:pt x="1905" y="2951"/>
                  </a:lnTo>
                  <a:lnTo>
                    <a:pt x="1967" y="2909"/>
                  </a:lnTo>
                  <a:lnTo>
                    <a:pt x="1925" y="2825"/>
                  </a:lnTo>
                  <a:lnTo>
                    <a:pt x="2072" y="2741"/>
                  </a:lnTo>
                  <a:lnTo>
                    <a:pt x="2197" y="2741"/>
                  </a:lnTo>
                  <a:lnTo>
                    <a:pt x="2344" y="2532"/>
                  </a:lnTo>
                  <a:lnTo>
                    <a:pt x="2323" y="2490"/>
                  </a:lnTo>
                  <a:lnTo>
                    <a:pt x="2407" y="2428"/>
                  </a:lnTo>
                  <a:lnTo>
                    <a:pt x="2344" y="1988"/>
                  </a:lnTo>
                  <a:lnTo>
                    <a:pt x="2323" y="1988"/>
                  </a:lnTo>
                  <a:lnTo>
                    <a:pt x="2281" y="2009"/>
                  </a:lnTo>
                  <a:lnTo>
                    <a:pt x="2281" y="1884"/>
                  </a:lnTo>
                  <a:lnTo>
                    <a:pt x="2197" y="1486"/>
                  </a:lnTo>
                  <a:lnTo>
                    <a:pt x="2114" y="1381"/>
                  </a:lnTo>
                  <a:lnTo>
                    <a:pt x="2114" y="1130"/>
                  </a:lnTo>
                  <a:lnTo>
                    <a:pt x="1779" y="712"/>
                  </a:lnTo>
                  <a:lnTo>
                    <a:pt x="1465" y="398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2" name="Google Shape;2982;p60"/>
            <p:cNvSpPr/>
            <p:nvPr/>
          </p:nvSpPr>
          <p:spPr>
            <a:xfrm>
              <a:off x="5410900" y="2501000"/>
              <a:ext cx="68550" cy="117725"/>
            </a:xfrm>
            <a:custGeom>
              <a:rect b="b" l="l" r="r" t="t"/>
              <a:pathLst>
                <a:path extrusionOk="0" h="4709" w="2742">
                  <a:moveTo>
                    <a:pt x="2260" y="1"/>
                  </a:moveTo>
                  <a:lnTo>
                    <a:pt x="2177" y="42"/>
                  </a:lnTo>
                  <a:lnTo>
                    <a:pt x="2177" y="168"/>
                  </a:lnTo>
                  <a:lnTo>
                    <a:pt x="2177" y="273"/>
                  </a:lnTo>
                  <a:lnTo>
                    <a:pt x="2240" y="377"/>
                  </a:lnTo>
                  <a:lnTo>
                    <a:pt x="2177" y="482"/>
                  </a:lnTo>
                  <a:lnTo>
                    <a:pt x="2093" y="482"/>
                  </a:lnTo>
                  <a:lnTo>
                    <a:pt x="1988" y="607"/>
                  </a:lnTo>
                  <a:lnTo>
                    <a:pt x="1988" y="733"/>
                  </a:lnTo>
                  <a:lnTo>
                    <a:pt x="1737" y="921"/>
                  </a:lnTo>
                  <a:lnTo>
                    <a:pt x="1612" y="921"/>
                  </a:lnTo>
                  <a:lnTo>
                    <a:pt x="1528" y="1005"/>
                  </a:lnTo>
                  <a:lnTo>
                    <a:pt x="1633" y="1089"/>
                  </a:lnTo>
                  <a:lnTo>
                    <a:pt x="1779" y="1214"/>
                  </a:lnTo>
                  <a:lnTo>
                    <a:pt x="1779" y="1298"/>
                  </a:lnTo>
                  <a:lnTo>
                    <a:pt x="1716" y="1444"/>
                  </a:lnTo>
                  <a:lnTo>
                    <a:pt x="1570" y="1423"/>
                  </a:lnTo>
                  <a:lnTo>
                    <a:pt x="1319" y="1444"/>
                  </a:lnTo>
                  <a:lnTo>
                    <a:pt x="1193" y="1402"/>
                  </a:lnTo>
                  <a:lnTo>
                    <a:pt x="1089" y="1444"/>
                  </a:lnTo>
                  <a:lnTo>
                    <a:pt x="1005" y="1361"/>
                  </a:lnTo>
                  <a:lnTo>
                    <a:pt x="942" y="1319"/>
                  </a:lnTo>
                  <a:lnTo>
                    <a:pt x="838" y="1151"/>
                  </a:lnTo>
                  <a:lnTo>
                    <a:pt x="691" y="1298"/>
                  </a:lnTo>
                  <a:lnTo>
                    <a:pt x="691" y="1465"/>
                  </a:lnTo>
                  <a:lnTo>
                    <a:pt x="691" y="1528"/>
                  </a:lnTo>
                  <a:lnTo>
                    <a:pt x="649" y="1633"/>
                  </a:lnTo>
                  <a:lnTo>
                    <a:pt x="566" y="1926"/>
                  </a:lnTo>
                  <a:lnTo>
                    <a:pt x="461" y="1967"/>
                  </a:lnTo>
                  <a:lnTo>
                    <a:pt x="356" y="2156"/>
                  </a:lnTo>
                  <a:lnTo>
                    <a:pt x="210" y="2260"/>
                  </a:lnTo>
                  <a:lnTo>
                    <a:pt x="210" y="2365"/>
                  </a:lnTo>
                  <a:lnTo>
                    <a:pt x="147" y="2511"/>
                  </a:lnTo>
                  <a:lnTo>
                    <a:pt x="1" y="2616"/>
                  </a:lnTo>
                  <a:lnTo>
                    <a:pt x="1" y="2972"/>
                  </a:lnTo>
                  <a:lnTo>
                    <a:pt x="22" y="3014"/>
                  </a:lnTo>
                  <a:lnTo>
                    <a:pt x="43" y="2993"/>
                  </a:lnTo>
                  <a:lnTo>
                    <a:pt x="84" y="3202"/>
                  </a:lnTo>
                  <a:lnTo>
                    <a:pt x="168" y="3139"/>
                  </a:lnTo>
                  <a:lnTo>
                    <a:pt x="168" y="3034"/>
                  </a:lnTo>
                  <a:lnTo>
                    <a:pt x="315" y="3118"/>
                  </a:lnTo>
                  <a:lnTo>
                    <a:pt x="356" y="3202"/>
                  </a:lnTo>
                  <a:lnTo>
                    <a:pt x="545" y="3181"/>
                  </a:lnTo>
                  <a:lnTo>
                    <a:pt x="587" y="3097"/>
                  </a:lnTo>
                  <a:lnTo>
                    <a:pt x="670" y="3097"/>
                  </a:lnTo>
                  <a:lnTo>
                    <a:pt x="649" y="3181"/>
                  </a:lnTo>
                  <a:lnTo>
                    <a:pt x="566" y="3223"/>
                  </a:lnTo>
                  <a:lnTo>
                    <a:pt x="649" y="3348"/>
                  </a:lnTo>
                  <a:lnTo>
                    <a:pt x="524" y="3558"/>
                  </a:lnTo>
                  <a:lnTo>
                    <a:pt x="524" y="3851"/>
                  </a:lnTo>
                  <a:lnTo>
                    <a:pt x="545" y="3913"/>
                  </a:lnTo>
                  <a:lnTo>
                    <a:pt x="775" y="3913"/>
                  </a:lnTo>
                  <a:lnTo>
                    <a:pt x="880" y="3851"/>
                  </a:lnTo>
                  <a:lnTo>
                    <a:pt x="754" y="3955"/>
                  </a:lnTo>
                  <a:lnTo>
                    <a:pt x="608" y="3955"/>
                  </a:lnTo>
                  <a:lnTo>
                    <a:pt x="545" y="4143"/>
                  </a:lnTo>
                  <a:lnTo>
                    <a:pt x="524" y="4374"/>
                  </a:lnTo>
                  <a:lnTo>
                    <a:pt x="482" y="4478"/>
                  </a:lnTo>
                  <a:lnTo>
                    <a:pt x="545" y="4478"/>
                  </a:lnTo>
                  <a:lnTo>
                    <a:pt x="649" y="4436"/>
                  </a:lnTo>
                  <a:lnTo>
                    <a:pt x="775" y="4478"/>
                  </a:lnTo>
                  <a:lnTo>
                    <a:pt x="670" y="4646"/>
                  </a:lnTo>
                  <a:lnTo>
                    <a:pt x="691" y="4708"/>
                  </a:lnTo>
                  <a:lnTo>
                    <a:pt x="838" y="4604"/>
                  </a:lnTo>
                  <a:lnTo>
                    <a:pt x="900" y="4667"/>
                  </a:lnTo>
                  <a:lnTo>
                    <a:pt x="1005" y="4541"/>
                  </a:lnTo>
                  <a:lnTo>
                    <a:pt x="963" y="4478"/>
                  </a:lnTo>
                  <a:lnTo>
                    <a:pt x="1047" y="4436"/>
                  </a:lnTo>
                  <a:lnTo>
                    <a:pt x="1172" y="4562"/>
                  </a:lnTo>
                  <a:lnTo>
                    <a:pt x="1193" y="4436"/>
                  </a:lnTo>
                  <a:lnTo>
                    <a:pt x="1382" y="4269"/>
                  </a:lnTo>
                  <a:lnTo>
                    <a:pt x="1591" y="4227"/>
                  </a:lnTo>
                  <a:lnTo>
                    <a:pt x="1800" y="4039"/>
                  </a:lnTo>
                  <a:lnTo>
                    <a:pt x="2177" y="3976"/>
                  </a:lnTo>
                  <a:lnTo>
                    <a:pt x="2428" y="3851"/>
                  </a:lnTo>
                  <a:lnTo>
                    <a:pt x="2344" y="3725"/>
                  </a:lnTo>
                  <a:lnTo>
                    <a:pt x="1926" y="3495"/>
                  </a:lnTo>
                  <a:lnTo>
                    <a:pt x="1884" y="3390"/>
                  </a:lnTo>
                  <a:lnTo>
                    <a:pt x="1654" y="3348"/>
                  </a:lnTo>
                  <a:lnTo>
                    <a:pt x="1612" y="3202"/>
                  </a:lnTo>
                  <a:lnTo>
                    <a:pt x="1654" y="3118"/>
                  </a:lnTo>
                  <a:lnTo>
                    <a:pt x="1633" y="2993"/>
                  </a:lnTo>
                  <a:lnTo>
                    <a:pt x="1633" y="2867"/>
                  </a:lnTo>
                  <a:lnTo>
                    <a:pt x="1800" y="2762"/>
                  </a:lnTo>
                  <a:lnTo>
                    <a:pt x="1821" y="2616"/>
                  </a:lnTo>
                  <a:lnTo>
                    <a:pt x="1947" y="2574"/>
                  </a:lnTo>
                  <a:lnTo>
                    <a:pt x="2051" y="2574"/>
                  </a:lnTo>
                  <a:lnTo>
                    <a:pt x="2093" y="2490"/>
                  </a:lnTo>
                  <a:lnTo>
                    <a:pt x="2156" y="2449"/>
                  </a:lnTo>
                  <a:lnTo>
                    <a:pt x="2135" y="2344"/>
                  </a:lnTo>
                  <a:lnTo>
                    <a:pt x="2428" y="2051"/>
                  </a:lnTo>
                  <a:lnTo>
                    <a:pt x="2407" y="1988"/>
                  </a:lnTo>
                  <a:lnTo>
                    <a:pt x="2553" y="1863"/>
                  </a:lnTo>
                  <a:lnTo>
                    <a:pt x="2574" y="1737"/>
                  </a:lnTo>
                  <a:lnTo>
                    <a:pt x="2512" y="1654"/>
                  </a:lnTo>
                  <a:lnTo>
                    <a:pt x="2512" y="1361"/>
                  </a:lnTo>
                  <a:lnTo>
                    <a:pt x="2365" y="1256"/>
                  </a:lnTo>
                  <a:lnTo>
                    <a:pt x="2365" y="1110"/>
                  </a:lnTo>
                  <a:lnTo>
                    <a:pt x="2449" y="817"/>
                  </a:lnTo>
                  <a:lnTo>
                    <a:pt x="2449" y="691"/>
                  </a:lnTo>
                  <a:lnTo>
                    <a:pt x="2532" y="691"/>
                  </a:lnTo>
                  <a:lnTo>
                    <a:pt x="2721" y="482"/>
                  </a:lnTo>
                  <a:lnTo>
                    <a:pt x="2742" y="482"/>
                  </a:lnTo>
                  <a:lnTo>
                    <a:pt x="2637" y="356"/>
                  </a:lnTo>
                  <a:lnTo>
                    <a:pt x="2616" y="293"/>
                  </a:lnTo>
                  <a:lnTo>
                    <a:pt x="2428" y="273"/>
                  </a:lnTo>
                  <a:lnTo>
                    <a:pt x="2365" y="189"/>
                  </a:lnTo>
                  <a:lnTo>
                    <a:pt x="2365" y="84"/>
                  </a:lnTo>
                  <a:lnTo>
                    <a:pt x="226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3" name="Google Shape;2983;p60"/>
            <p:cNvSpPr/>
            <p:nvPr/>
          </p:nvSpPr>
          <p:spPr>
            <a:xfrm>
              <a:off x="4855375" y="2348250"/>
              <a:ext cx="444650" cy="209800"/>
            </a:xfrm>
            <a:custGeom>
              <a:rect b="b" l="l" r="r" t="t"/>
              <a:pathLst>
                <a:path extrusionOk="0" h="8392" w="17786">
                  <a:moveTo>
                    <a:pt x="5232" y="1"/>
                  </a:moveTo>
                  <a:lnTo>
                    <a:pt x="5169" y="85"/>
                  </a:lnTo>
                  <a:lnTo>
                    <a:pt x="5169" y="147"/>
                  </a:lnTo>
                  <a:lnTo>
                    <a:pt x="5190" y="252"/>
                  </a:lnTo>
                  <a:lnTo>
                    <a:pt x="5169" y="336"/>
                  </a:lnTo>
                  <a:lnTo>
                    <a:pt x="5085" y="336"/>
                  </a:lnTo>
                  <a:lnTo>
                    <a:pt x="5002" y="357"/>
                  </a:lnTo>
                  <a:lnTo>
                    <a:pt x="4918" y="461"/>
                  </a:lnTo>
                  <a:lnTo>
                    <a:pt x="4918" y="545"/>
                  </a:lnTo>
                  <a:lnTo>
                    <a:pt x="4813" y="670"/>
                  </a:lnTo>
                  <a:lnTo>
                    <a:pt x="4813" y="963"/>
                  </a:lnTo>
                  <a:lnTo>
                    <a:pt x="4855" y="1089"/>
                  </a:lnTo>
                  <a:lnTo>
                    <a:pt x="5023" y="1152"/>
                  </a:lnTo>
                  <a:lnTo>
                    <a:pt x="5085" y="1214"/>
                  </a:lnTo>
                  <a:lnTo>
                    <a:pt x="5190" y="1256"/>
                  </a:lnTo>
                  <a:lnTo>
                    <a:pt x="5211" y="1340"/>
                  </a:lnTo>
                  <a:lnTo>
                    <a:pt x="5190" y="1507"/>
                  </a:lnTo>
                  <a:lnTo>
                    <a:pt x="5190" y="1696"/>
                  </a:lnTo>
                  <a:lnTo>
                    <a:pt x="5295" y="1779"/>
                  </a:lnTo>
                  <a:lnTo>
                    <a:pt x="5378" y="1863"/>
                  </a:lnTo>
                  <a:lnTo>
                    <a:pt x="5232" y="2010"/>
                  </a:lnTo>
                  <a:lnTo>
                    <a:pt x="5043" y="2030"/>
                  </a:lnTo>
                  <a:lnTo>
                    <a:pt x="4960" y="2010"/>
                  </a:lnTo>
                  <a:lnTo>
                    <a:pt x="4918" y="2072"/>
                  </a:lnTo>
                  <a:lnTo>
                    <a:pt x="4813" y="2072"/>
                  </a:lnTo>
                  <a:lnTo>
                    <a:pt x="4709" y="2010"/>
                  </a:lnTo>
                  <a:lnTo>
                    <a:pt x="4479" y="2010"/>
                  </a:lnTo>
                  <a:lnTo>
                    <a:pt x="4374" y="2030"/>
                  </a:lnTo>
                  <a:lnTo>
                    <a:pt x="4290" y="1989"/>
                  </a:lnTo>
                  <a:lnTo>
                    <a:pt x="4186" y="1968"/>
                  </a:lnTo>
                  <a:lnTo>
                    <a:pt x="4081" y="1968"/>
                  </a:lnTo>
                  <a:lnTo>
                    <a:pt x="3955" y="2072"/>
                  </a:lnTo>
                  <a:lnTo>
                    <a:pt x="3851" y="2093"/>
                  </a:lnTo>
                  <a:lnTo>
                    <a:pt x="3767" y="2135"/>
                  </a:lnTo>
                  <a:lnTo>
                    <a:pt x="3558" y="2030"/>
                  </a:lnTo>
                  <a:lnTo>
                    <a:pt x="3453" y="1968"/>
                  </a:lnTo>
                  <a:lnTo>
                    <a:pt x="3181" y="1800"/>
                  </a:lnTo>
                  <a:lnTo>
                    <a:pt x="3139" y="1717"/>
                  </a:lnTo>
                  <a:lnTo>
                    <a:pt x="3118" y="1612"/>
                  </a:lnTo>
                  <a:lnTo>
                    <a:pt x="3077" y="1549"/>
                  </a:lnTo>
                  <a:lnTo>
                    <a:pt x="2888" y="1549"/>
                  </a:lnTo>
                  <a:lnTo>
                    <a:pt x="2805" y="1591"/>
                  </a:lnTo>
                  <a:lnTo>
                    <a:pt x="2700" y="1591"/>
                  </a:lnTo>
                  <a:lnTo>
                    <a:pt x="2658" y="1612"/>
                  </a:lnTo>
                  <a:lnTo>
                    <a:pt x="2512" y="1612"/>
                  </a:lnTo>
                  <a:lnTo>
                    <a:pt x="2470" y="1549"/>
                  </a:lnTo>
                  <a:lnTo>
                    <a:pt x="2428" y="1486"/>
                  </a:lnTo>
                  <a:lnTo>
                    <a:pt x="2365" y="1382"/>
                  </a:lnTo>
                  <a:lnTo>
                    <a:pt x="2344" y="1382"/>
                  </a:lnTo>
                  <a:lnTo>
                    <a:pt x="2261" y="1445"/>
                  </a:lnTo>
                  <a:lnTo>
                    <a:pt x="2030" y="1445"/>
                  </a:lnTo>
                  <a:lnTo>
                    <a:pt x="1905" y="1466"/>
                  </a:lnTo>
                  <a:lnTo>
                    <a:pt x="1717" y="1486"/>
                  </a:lnTo>
                  <a:lnTo>
                    <a:pt x="1633" y="1549"/>
                  </a:lnTo>
                  <a:lnTo>
                    <a:pt x="1549" y="1675"/>
                  </a:lnTo>
                  <a:lnTo>
                    <a:pt x="1466" y="1717"/>
                  </a:lnTo>
                  <a:lnTo>
                    <a:pt x="1298" y="1675"/>
                  </a:lnTo>
                  <a:lnTo>
                    <a:pt x="1256" y="1717"/>
                  </a:lnTo>
                  <a:lnTo>
                    <a:pt x="1256" y="1800"/>
                  </a:lnTo>
                  <a:lnTo>
                    <a:pt x="1319" y="1863"/>
                  </a:lnTo>
                  <a:lnTo>
                    <a:pt x="1256" y="1884"/>
                  </a:lnTo>
                  <a:lnTo>
                    <a:pt x="1193" y="2010"/>
                  </a:lnTo>
                  <a:lnTo>
                    <a:pt x="1110" y="2030"/>
                  </a:lnTo>
                  <a:lnTo>
                    <a:pt x="1005" y="2114"/>
                  </a:lnTo>
                  <a:lnTo>
                    <a:pt x="1005" y="2198"/>
                  </a:lnTo>
                  <a:lnTo>
                    <a:pt x="838" y="2282"/>
                  </a:lnTo>
                  <a:lnTo>
                    <a:pt x="817" y="2386"/>
                  </a:lnTo>
                  <a:lnTo>
                    <a:pt x="796" y="2512"/>
                  </a:lnTo>
                  <a:lnTo>
                    <a:pt x="608" y="2554"/>
                  </a:lnTo>
                  <a:lnTo>
                    <a:pt x="503" y="2658"/>
                  </a:lnTo>
                  <a:lnTo>
                    <a:pt x="482" y="2742"/>
                  </a:lnTo>
                  <a:lnTo>
                    <a:pt x="210" y="2721"/>
                  </a:lnTo>
                  <a:lnTo>
                    <a:pt x="105" y="2763"/>
                  </a:lnTo>
                  <a:lnTo>
                    <a:pt x="1" y="2972"/>
                  </a:lnTo>
                  <a:lnTo>
                    <a:pt x="1" y="3014"/>
                  </a:lnTo>
                  <a:lnTo>
                    <a:pt x="43" y="3056"/>
                  </a:lnTo>
                  <a:lnTo>
                    <a:pt x="43" y="3181"/>
                  </a:lnTo>
                  <a:lnTo>
                    <a:pt x="64" y="3223"/>
                  </a:lnTo>
                  <a:lnTo>
                    <a:pt x="105" y="3286"/>
                  </a:lnTo>
                  <a:lnTo>
                    <a:pt x="147" y="3286"/>
                  </a:lnTo>
                  <a:lnTo>
                    <a:pt x="147" y="3244"/>
                  </a:lnTo>
                  <a:lnTo>
                    <a:pt x="168" y="3244"/>
                  </a:lnTo>
                  <a:lnTo>
                    <a:pt x="189" y="3286"/>
                  </a:lnTo>
                  <a:lnTo>
                    <a:pt x="189" y="3370"/>
                  </a:lnTo>
                  <a:lnTo>
                    <a:pt x="210" y="3453"/>
                  </a:lnTo>
                  <a:lnTo>
                    <a:pt x="294" y="3495"/>
                  </a:lnTo>
                  <a:lnTo>
                    <a:pt x="336" y="3537"/>
                  </a:lnTo>
                  <a:lnTo>
                    <a:pt x="461" y="3642"/>
                  </a:lnTo>
                  <a:lnTo>
                    <a:pt x="566" y="3704"/>
                  </a:lnTo>
                  <a:lnTo>
                    <a:pt x="629" y="3788"/>
                  </a:lnTo>
                  <a:lnTo>
                    <a:pt x="629" y="3851"/>
                  </a:lnTo>
                  <a:lnTo>
                    <a:pt x="670" y="3914"/>
                  </a:lnTo>
                  <a:lnTo>
                    <a:pt x="796" y="3997"/>
                  </a:lnTo>
                  <a:lnTo>
                    <a:pt x="838" y="3997"/>
                  </a:lnTo>
                  <a:lnTo>
                    <a:pt x="859" y="3914"/>
                  </a:lnTo>
                  <a:lnTo>
                    <a:pt x="901" y="3872"/>
                  </a:lnTo>
                  <a:lnTo>
                    <a:pt x="1026" y="3809"/>
                  </a:lnTo>
                  <a:lnTo>
                    <a:pt x="1131" y="3809"/>
                  </a:lnTo>
                  <a:lnTo>
                    <a:pt x="1152" y="3872"/>
                  </a:lnTo>
                  <a:lnTo>
                    <a:pt x="1235" y="3976"/>
                  </a:lnTo>
                  <a:lnTo>
                    <a:pt x="1319" y="3997"/>
                  </a:lnTo>
                  <a:lnTo>
                    <a:pt x="1361" y="3976"/>
                  </a:lnTo>
                  <a:lnTo>
                    <a:pt x="1424" y="3914"/>
                  </a:lnTo>
                  <a:lnTo>
                    <a:pt x="1528" y="3914"/>
                  </a:lnTo>
                  <a:lnTo>
                    <a:pt x="1612" y="3955"/>
                  </a:lnTo>
                  <a:lnTo>
                    <a:pt x="1654" y="4018"/>
                  </a:lnTo>
                  <a:lnTo>
                    <a:pt x="1738" y="4060"/>
                  </a:lnTo>
                  <a:lnTo>
                    <a:pt x="1842" y="4123"/>
                  </a:lnTo>
                  <a:lnTo>
                    <a:pt x="1884" y="4207"/>
                  </a:lnTo>
                  <a:lnTo>
                    <a:pt x="1905" y="4311"/>
                  </a:lnTo>
                  <a:lnTo>
                    <a:pt x="1947" y="4416"/>
                  </a:lnTo>
                  <a:lnTo>
                    <a:pt x="1989" y="4499"/>
                  </a:lnTo>
                  <a:lnTo>
                    <a:pt x="2051" y="4604"/>
                  </a:lnTo>
                  <a:lnTo>
                    <a:pt x="2135" y="4646"/>
                  </a:lnTo>
                  <a:lnTo>
                    <a:pt x="2198" y="4709"/>
                  </a:lnTo>
                  <a:lnTo>
                    <a:pt x="2282" y="4834"/>
                  </a:lnTo>
                  <a:lnTo>
                    <a:pt x="2344" y="4897"/>
                  </a:lnTo>
                  <a:lnTo>
                    <a:pt x="2344" y="5023"/>
                  </a:lnTo>
                  <a:lnTo>
                    <a:pt x="2302" y="5106"/>
                  </a:lnTo>
                  <a:lnTo>
                    <a:pt x="2344" y="5232"/>
                  </a:lnTo>
                  <a:lnTo>
                    <a:pt x="2407" y="5315"/>
                  </a:lnTo>
                  <a:lnTo>
                    <a:pt x="2365" y="5420"/>
                  </a:lnTo>
                  <a:lnTo>
                    <a:pt x="2282" y="5483"/>
                  </a:lnTo>
                  <a:lnTo>
                    <a:pt x="2261" y="5546"/>
                  </a:lnTo>
                  <a:lnTo>
                    <a:pt x="2261" y="5629"/>
                  </a:lnTo>
                  <a:lnTo>
                    <a:pt x="2282" y="5734"/>
                  </a:lnTo>
                  <a:lnTo>
                    <a:pt x="2407" y="5901"/>
                  </a:lnTo>
                  <a:lnTo>
                    <a:pt x="2512" y="5985"/>
                  </a:lnTo>
                  <a:lnTo>
                    <a:pt x="3098" y="6111"/>
                  </a:lnTo>
                  <a:lnTo>
                    <a:pt x="3349" y="6090"/>
                  </a:lnTo>
                  <a:lnTo>
                    <a:pt x="3516" y="6090"/>
                  </a:lnTo>
                  <a:lnTo>
                    <a:pt x="3558" y="6048"/>
                  </a:lnTo>
                  <a:lnTo>
                    <a:pt x="3600" y="6048"/>
                  </a:lnTo>
                  <a:lnTo>
                    <a:pt x="3976" y="6111"/>
                  </a:lnTo>
                  <a:lnTo>
                    <a:pt x="4165" y="6257"/>
                  </a:lnTo>
                  <a:lnTo>
                    <a:pt x="4227" y="6299"/>
                  </a:lnTo>
                  <a:lnTo>
                    <a:pt x="4332" y="6320"/>
                  </a:lnTo>
                  <a:lnTo>
                    <a:pt x="4437" y="6320"/>
                  </a:lnTo>
                  <a:lnTo>
                    <a:pt x="4646" y="6487"/>
                  </a:lnTo>
                  <a:lnTo>
                    <a:pt x="4792" y="6571"/>
                  </a:lnTo>
                  <a:lnTo>
                    <a:pt x="5023" y="6571"/>
                  </a:lnTo>
                  <a:lnTo>
                    <a:pt x="5043" y="6675"/>
                  </a:lnTo>
                  <a:lnTo>
                    <a:pt x="5085" y="6738"/>
                  </a:lnTo>
                  <a:lnTo>
                    <a:pt x="5127" y="6738"/>
                  </a:lnTo>
                  <a:lnTo>
                    <a:pt x="5211" y="6780"/>
                  </a:lnTo>
                  <a:lnTo>
                    <a:pt x="5315" y="6885"/>
                  </a:lnTo>
                  <a:lnTo>
                    <a:pt x="5315" y="6948"/>
                  </a:lnTo>
                  <a:lnTo>
                    <a:pt x="5378" y="7115"/>
                  </a:lnTo>
                  <a:lnTo>
                    <a:pt x="5483" y="7240"/>
                  </a:lnTo>
                  <a:lnTo>
                    <a:pt x="5608" y="7408"/>
                  </a:lnTo>
                  <a:lnTo>
                    <a:pt x="5650" y="7533"/>
                  </a:lnTo>
                  <a:lnTo>
                    <a:pt x="5797" y="7784"/>
                  </a:lnTo>
                  <a:lnTo>
                    <a:pt x="5901" y="7826"/>
                  </a:lnTo>
                  <a:lnTo>
                    <a:pt x="6006" y="7784"/>
                  </a:lnTo>
                  <a:lnTo>
                    <a:pt x="6236" y="7764"/>
                  </a:lnTo>
                  <a:lnTo>
                    <a:pt x="6487" y="7784"/>
                  </a:lnTo>
                  <a:lnTo>
                    <a:pt x="6843" y="7764"/>
                  </a:lnTo>
                  <a:lnTo>
                    <a:pt x="7324" y="7826"/>
                  </a:lnTo>
                  <a:lnTo>
                    <a:pt x="7596" y="7784"/>
                  </a:lnTo>
                  <a:lnTo>
                    <a:pt x="7784" y="7722"/>
                  </a:lnTo>
                  <a:lnTo>
                    <a:pt x="7826" y="7659"/>
                  </a:lnTo>
                  <a:lnTo>
                    <a:pt x="7889" y="7617"/>
                  </a:lnTo>
                  <a:lnTo>
                    <a:pt x="7952" y="7638"/>
                  </a:lnTo>
                  <a:lnTo>
                    <a:pt x="8328" y="7638"/>
                  </a:lnTo>
                  <a:lnTo>
                    <a:pt x="8747" y="7659"/>
                  </a:lnTo>
                  <a:lnTo>
                    <a:pt x="8872" y="7680"/>
                  </a:lnTo>
                  <a:lnTo>
                    <a:pt x="9082" y="7868"/>
                  </a:lnTo>
                  <a:lnTo>
                    <a:pt x="9458" y="8036"/>
                  </a:lnTo>
                  <a:lnTo>
                    <a:pt x="9814" y="8161"/>
                  </a:lnTo>
                  <a:lnTo>
                    <a:pt x="9981" y="8182"/>
                  </a:lnTo>
                  <a:lnTo>
                    <a:pt x="10191" y="8287"/>
                  </a:lnTo>
                  <a:lnTo>
                    <a:pt x="10358" y="8266"/>
                  </a:lnTo>
                  <a:lnTo>
                    <a:pt x="10630" y="8182"/>
                  </a:lnTo>
                  <a:lnTo>
                    <a:pt x="10651" y="8287"/>
                  </a:lnTo>
                  <a:lnTo>
                    <a:pt x="10651" y="8349"/>
                  </a:lnTo>
                  <a:lnTo>
                    <a:pt x="10797" y="8391"/>
                  </a:lnTo>
                  <a:lnTo>
                    <a:pt x="10944" y="8391"/>
                  </a:lnTo>
                  <a:lnTo>
                    <a:pt x="11049" y="8287"/>
                  </a:lnTo>
                  <a:lnTo>
                    <a:pt x="11300" y="8098"/>
                  </a:lnTo>
                  <a:lnTo>
                    <a:pt x="11467" y="7931"/>
                  </a:lnTo>
                  <a:lnTo>
                    <a:pt x="11781" y="7826"/>
                  </a:lnTo>
                  <a:lnTo>
                    <a:pt x="12199" y="7659"/>
                  </a:lnTo>
                  <a:lnTo>
                    <a:pt x="12367" y="7617"/>
                  </a:lnTo>
                  <a:lnTo>
                    <a:pt x="12555" y="7554"/>
                  </a:lnTo>
                  <a:lnTo>
                    <a:pt x="12806" y="7533"/>
                  </a:lnTo>
                  <a:lnTo>
                    <a:pt x="12953" y="7533"/>
                  </a:lnTo>
                  <a:lnTo>
                    <a:pt x="13120" y="7408"/>
                  </a:lnTo>
                  <a:lnTo>
                    <a:pt x="13266" y="7303"/>
                  </a:lnTo>
                  <a:lnTo>
                    <a:pt x="13392" y="7303"/>
                  </a:lnTo>
                  <a:lnTo>
                    <a:pt x="13580" y="7240"/>
                  </a:lnTo>
                  <a:lnTo>
                    <a:pt x="13685" y="7240"/>
                  </a:lnTo>
                  <a:lnTo>
                    <a:pt x="13769" y="7031"/>
                  </a:lnTo>
                  <a:lnTo>
                    <a:pt x="13894" y="6801"/>
                  </a:lnTo>
                  <a:lnTo>
                    <a:pt x="14166" y="6508"/>
                  </a:lnTo>
                  <a:lnTo>
                    <a:pt x="14229" y="6403"/>
                  </a:lnTo>
                  <a:lnTo>
                    <a:pt x="14292" y="6299"/>
                  </a:lnTo>
                  <a:lnTo>
                    <a:pt x="14292" y="6215"/>
                  </a:lnTo>
                  <a:lnTo>
                    <a:pt x="14062" y="6090"/>
                  </a:lnTo>
                  <a:lnTo>
                    <a:pt x="13790" y="5901"/>
                  </a:lnTo>
                  <a:lnTo>
                    <a:pt x="13810" y="5839"/>
                  </a:lnTo>
                  <a:lnTo>
                    <a:pt x="13790" y="5692"/>
                  </a:lnTo>
                  <a:lnTo>
                    <a:pt x="13790" y="5462"/>
                  </a:lnTo>
                  <a:lnTo>
                    <a:pt x="13894" y="5336"/>
                  </a:lnTo>
                  <a:lnTo>
                    <a:pt x="14020" y="5232"/>
                  </a:lnTo>
                  <a:lnTo>
                    <a:pt x="14229" y="5169"/>
                  </a:lnTo>
                  <a:lnTo>
                    <a:pt x="14396" y="5211"/>
                  </a:lnTo>
                  <a:lnTo>
                    <a:pt x="14522" y="5274"/>
                  </a:lnTo>
                  <a:lnTo>
                    <a:pt x="14710" y="5357"/>
                  </a:lnTo>
                  <a:lnTo>
                    <a:pt x="14836" y="5378"/>
                  </a:lnTo>
                  <a:lnTo>
                    <a:pt x="14961" y="5441"/>
                  </a:lnTo>
                  <a:lnTo>
                    <a:pt x="15024" y="5441"/>
                  </a:lnTo>
                  <a:lnTo>
                    <a:pt x="15045" y="5336"/>
                  </a:lnTo>
                  <a:lnTo>
                    <a:pt x="15129" y="5253"/>
                  </a:lnTo>
                  <a:lnTo>
                    <a:pt x="15254" y="5148"/>
                  </a:lnTo>
                  <a:lnTo>
                    <a:pt x="15359" y="5064"/>
                  </a:lnTo>
                  <a:lnTo>
                    <a:pt x="15463" y="4855"/>
                  </a:lnTo>
                  <a:lnTo>
                    <a:pt x="15547" y="4813"/>
                  </a:lnTo>
                  <a:lnTo>
                    <a:pt x="15673" y="4834"/>
                  </a:lnTo>
                  <a:lnTo>
                    <a:pt x="15840" y="4834"/>
                  </a:lnTo>
                  <a:lnTo>
                    <a:pt x="16070" y="4646"/>
                  </a:lnTo>
                  <a:lnTo>
                    <a:pt x="16196" y="4625"/>
                  </a:lnTo>
                  <a:lnTo>
                    <a:pt x="16259" y="4541"/>
                  </a:lnTo>
                  <a:lnTo>
                    <a:pt x="16259" y="4437"/>
                  </a:lnTo>
                  <a:lnTo>
                    <a:pt x="16279" y="4269"/>
                  </a:lnTo>
                  <a:lnTo>
                    <a:pt x="16384" y="4102"/>
                  </a:lnTo>
                  <a:lnTo>
                    <a:pt x="16426" y="4018"/>
                  </a:lnTo>
                  <a:lnTo>
                    <a:pt x="16489" y="4060"/>
                  </a:lnTo>
                  <a:lnTo>
                    <a:pt x="16551" y="4018"/>
                  </a:lnTo>
                  <a:lnTo>
                    <a:pt x="16614" y="3976"/>
                  </a:lnTo>
                  <a:lnTo>
                    <a:pt x="16614" y="3872"/>
                  </a:lnTo>
                  <a:lnTo>
                    <a:pt x="16677" y="3851"/>
                  </a:lnTo>
                  <a:lnTo>
                    <a:pt x="16782" y="3914"/>
                  </a:lnTo>
                  <a:lnTo>
                    <a:pt x="16844" y="3872"/>
                  </a:lnTo>
                  <a:lnTo>
                    <a:pt x="17012" y="3746"/>
                  </a:lnTo>
                  <a:lnTo>
                    <a:pt x="17116" y="3600"/>
                  </a:lnTo>
                  <a:lnTo>
                    <a:pt x="17221" y="3579"/>
                  </a:lnTo>
                  <a:lnTo>
                    <a:pt x="17367" y="3662"/>
                  </a:lnTo>
                  <a:lnTo>
                    <a:pt x="17451" y="3600"/>
                  </a:lnTo>
                  <a:lnTo>
                    <a:pt x="17556" y="3579"/>
                  </a:lnTo>
                  <a:lnTo>
                    <a:pt x="17598" y="3642"/>
                  </a:lnTo>
                  <a:lnTo>
                    <a:pt x="17723" y="3662"/>
                  </a:lnTo>
                  <a:lnTo>
                    <a:pt x="17744" y="3579"/>
                  </a:lnTo>
                  <a:lnTo>
                    <a:pt x="17744" y="3495"/>
                  </a:lnTo>
                  <a:lnTo>
                    <a:pt x="17786" y="3453"/>
                  </a:lnTo>
                  <a:lnTo>
                    <a:pt x="17786" y="3349"/>
                  </a:lnTo>
                  <a:lnTo>
                    <a:pt x="17765" y="3265"/>
                  </a:lnTo>
                  <a:lnTo>
                    <a:pt x="17744" y="3160"/>
                  </a:lnTo>
                  <a:lnTo>
                    <a:pt x="17535" y="3014"/>
                  </a:lnTo>
                  <a:lnTo>
                    <a:pt x="17367" y="2805"/>
                  </a:lnTo>
                  <a:lnTo>
                    <a:pt x="17158" y="2616"/>
                  </a:lnTo>
                  <a:lnTo>
                    <a:pt x="17012" y="2428"/>
                  </a:lnTo>
                  <a:lnTo>
                    <a:pt x="16740" y="2344"/>
                  </a:lnTo>
                  <a:lnTo>
                    <a:pt x="16698" y="2407"/>
                  </a:lnTo>
                  <a:lnTo>
                    <a:pt x="16531" y="2449"/>
                  </a:lnTo>
                  <a:lnTo>
                    <a:pt x="16531" y="2554"/>
                  </a:lnTo>
                  <a:lnTo>
                    <a:pt x="16531" y="2700"/>
                  </a:lnTo>
                  <a:lnTo>
                    <a:pt x="16405" y="2909"/>
                  </a:lnTo>
                  <a:lnTo>
                    <a:pt x="16300" y="2805"/>
                  </a:lnTo>
                  <a:lnTo>
                    <a:pt x="16028" y="2742"/>
                  </a:lnTo>
                  <a:lnTo>
                    <a:pt x="15798" y="2742"/>
                  </a:lnTo>
                  <a:lnTo>
                    <a:pt x="15631" y="2909"/>
                  </a:lnTo>
                  <a:lnTo>
                    <a:pt x="15359" y="2763"/>
                  </a:lnTo>
                  <a:lnTo>
                    <a:pt x="15254" y="2595"/>
                  </a:lnTo>
                  <a:lnTo>
                    <a:pt x="15338" y="2323"/>
                  </a:lnTo>
                  <a:lnTo>
                    <a:pt x="15317" y="2219"/>
                  </a:lnTo>
                  <a:lnTo>
                    <a:pt x="15359" y="2030"/>
                  </a:lnTo>
                  <a:lnTo>
                    <a:pt x="15338" y="1863"/>
                  </a:lnTo>
                  <a:lnTo>
                    <a:pt x="15463" y="963"/>
                  </a:lnTo>
                  <a:lnTo>
                    <a:pt x="15463" y="942"/>
                  </a:lnTo>
                  <a:lnTo>
                    <a:pt x="15422" y="880"/>
                  </a:lnTo>
                  <a:lnTo>
                    <a:pt x="15212" y="838"/>
                  </a:lnTo>
                  <a:lnTo>
                    <a:pt x="14982" y="859"/>
                  </a:lnTo>
                  <a:lnTo>
                    <a:pt x="14982" y="922"/>
                  </a:lnTo>
                  <a:lnTo>
                    <a:pt x="14857" y="984"/>
                  </a:lnTo>
                  <a:lnTo>
                    <a:pt x="14752" y="984"/>
                  </a:lnTo>
                  <a:lnTo>
                    <a:pt x="14710" y="942"/>
                  </a:lnTo>
                  <a:lnTo>
                    <a:pt x="14606" y="1026"/>
                  </a:lnTo>
                  <a:lnTo>
                    <a:pt x="14501" y="963"/>
                  </a:lnTo>
                  <a:lnTo>
                    <a:pt x="14438" y="880"/>
                  </a:lnTo>
                  <a:lnTo>
                    <a:pt x="14313" y="775"/>
                  </a:lnTo>
                  <a:lnTo>
                    <a:pt x="14208" y="775"/>
                  </a:lnTo>
                  <a:lnTo>
                    <a:pt x="14020" y="838"/>
                  </a:lnTo>
                  <a:lnTo>
                    <a:pt x="13999" y="775"/>
                  </a:lnTo>
                  <a:lnTo>
                    <a:pt x="13894" y="775"/>
                  </a:lnTo>
                  <a:lnTo>
                    <a:pt x="13790" y="859"/>
                  </a:lnTo>
                  <a:lnTo>
                    <a:pt x="13769" y="984"/>
                  </a:lnTo>
                  <a:lnTo>
                    <a:pt x="13685" y="1068"/>
                  </a:lnTo>
                  <a:lnTo>
                    <a:pt x="13559" y="1131"/>
                  </a:lnTo>
                  <a:lnTo>
                    <a:pt x="13476" y="1256"/>
                  </a:lnTo>
                  <a:lnTo>
                    <a:pt x="13476" y="1298"/>
                  </a:lnTo>
                  <a:lnTo>
                    <a:pt x="13455" y="1403"/>
                  </a:lnTo>
                  <a:lnTo>
                    <a:pt x="13350" y="1507"/>
                  </a:lnTo>
                  <a:lnTo>
                    <a:pt x="12973" y="1507"/>
                  </a:lnTo>
                  <a:lnTo>
                    <a:pt x="12869" y="1612"/>
                  </a:lnTo>
                  <a:lnTo>
                    <a:pt x="12743" y="1612"/>
                  </a:lnTo>
                  <a:lnTo>
                    <a:pt x="12534" y="1758"/>
                  </a:lnTo>
                  <a:lnTo>
                    <a:pt x="12429" y="1905"/>
                  </a:lnTo>
                  <a:lnTo>
                    <a:pt x="12367" y="1905"/>
                  </a:lnTo>
                  <a:lnTo>
                    <a:pt x="12283" y="1863"/>
                  </a:lnTo>
                  <a:lnTo>
                    <a:pt x="12137" y="1863"/>
                  </a:lnTo>
                  <a:lnTo>
                    <a:pt x="12095" y="1884"/>
                  </a:lnTo>
                  <a:lnTo>
                    <a:pt x="11927" y="1905"/>
                  </a:lnTo>
                  <a:lnTo>
                    <a:pt x="11593" y="1905"/>
                  </a:lnTo>
                  <a:lnTo>
                    <a:pt x="11362" y="1863"/>
                  </a:lnTo>
                  <a:lnTo>
                    <a:pt x="11090" y="1884"/>
                  </a:lnTo>
                  <a:lnTo>
                    <a:pt x="11028" y="1884"/>
                  </a:lnTo>
                  <a:lnTo>
                    <a:pt x="10923" y="1758"/>
                  </a:lnTo>
                  <a:lnTo>
                    <a:pt x="10839" y="1758"/>
                  </a:lnTo>
                  <a:lnTo>
                    <a:pt x="10756" y="1696"/>
                  </a:lnTo>
                  <a:lnTo>
                    <a:pt x="10651" y="1612"/>
                  </a:lnTo>
                  <a:lnTo>
                    <a:pt x="10609" y="1445"/>
                  </a:lnTo>
                  <a:lnTo>
                    <a:pt x="10525" y="1382"/>
                  </a:lnTo>
                  <a:lnTo>
                    <a:pt x="10421" y="1403"/>
                  </a:lnTo>
                  <a:lnTo>
                    <a:pt x="10232" y="1403"/>
                  </a:lnTo>
                  <a:lnTo>
                    <a:pt x="10044" y="1340"/>
                  </a:lnTo>
                  <a:lnTo>
                    <a:pt x="9919" y="1173"/>
                  </a:lnTo>
                  <a:lnTo>
                    <a:pt x="9521" y="1173"/>
                  </a:lnTo>
                  <a:lnTo>
                    <a:pt x="9396" y="1089"/>
                  </a:lnTo>
                  <a:lnTo>
                    <a:pt x="9270" y="1131"/>
                  </a:lnTo>
                  <a:lnTo>
                    <a:pt x="9103" y="1152"/>
                  </a:lnTo>
                  <a:lnTo>
                    <a:pt x="8977" y="1194"/>
                  </a:lnTo>
                  <a:lnTo>
                    <a:pt x="8768" y="1214"/>
                  </a:lnTo>
                  <a:lnTo>
                    <a:pt x="8580" y="1277"/>
                  </a:lnTo>
                  <a:lnTo>
                    <a:pt x="8517" y="1382"/>
                  </a:lnTo>
                  <a:lnTo>
                    <a:pt x="8433" y="1403"/>
                  </a:lnTo>
                  <a:lnTo>
                    <a:pt x="8349" y="1382"/>
                  </a:lnTo>
                  <a:lnTo>
                    <a:pt x="8266" y="1382"/>
                  </a:lnTo>
                  <a:lnTo>
                    <a:pt x="8182" y="1445"/>
                  </a:lnTo>
                  <a:lnTo>
                    <a:pt x="8015" y="1445"/>
                  </a:lnTo>
                  <a:lnTo>
                    <a:pt x="7952" y="1466"/>
                  </a:lnTo>
                  <a:lnTo>
                    <a:pt x="7889" y="1466"/>
                  </a:lnTo>
                  <a:lnTo>
                    <a:pt x="7722" y="1361"/>
                  </a:lnTo>
                  <a:lnTo>
                    <a:pt x="7533" y="1340"/>
                  </a:lnTo>
                  <a:lnTo>
                    <a:pt x="7512" y="1256"/>
                  </a:lnTo>
                  <a:lnTo>
                    <a:pt x="7387" y="1152"/>
                  </a:lnTo>
                  <a:lnTo>
                    <a:pt x="7324" y="1152"/>
                  </a:lnTo>
                  <a:lnTo>
                    <a:pt x="7261" y="1089"/>
                  </a:lnTo>
                  <a:lnTo>
                    <a:pt x="7261" y="984"/>
                  </a:lnTo>
                  <a:lnTo>
                    <a:pt x="7199" y="859"/>
                  </a:lnTo>
                  <a:lnTo>
                    <a:pt x="7136" y="817"/>
                  </a:lnTo>
                  <a:lnTo>
                    <a:pt x="7136" y="691"/>
                  </a:lnTo>
                  <a:lnTo>
                    <a:pt x="7094" y="629"/>
                  </a:lnTo>
                  <a:lnTo>
                    <a:pt x="7094" y="566"/>
                  </a:lnTo>
                  <a:lnTo>
                    <a:pt x="7052" y="461"/>
                  </a:lnTo>
                  <a:lnTo>
                    <a:pt x="6947" y="440"/>
                  </a:lnTo>
                  <a:lnTo>
                    <a:pt x="6696" y="440"/>
                  </a:lnTo>
                  <a:lnTo>
                    <a:pt x="6592" y="419"/>
                  </a:lnTo>
                  <a:lnTo>
                    <a:pt x="6529" y="398"/>
                  </a:lnTo>
                  <a:lnTo>
                    <a:pt x="6383" y="357"/>
                  </a:lnTo>
                  <a:lnTo>
                    <a:pt x="6341" y="315"/>
                  </a:lnTo>
                  <a:lnTo>
                    <a:pt x="6257" y="252"/>
                  </a:lnTo>
                  <a:lnTo>
                    <a:pt x="5901" y="252"/>
                  </a:lnTo>
                  <a:lnTo>
                    <a:pt x="5755" y="210"/>
                  </a:lnTo>
                  <a:lnTo>
                    <a:pt x="5734" y="168"/>
                  </a:lnTo>
                  <a:lnTo>
                    <a:pt x="5567" y="105"/>
                  </a:lnTo>
                  <a:lnTo>
                    <a:pt x="5441" y="43"/>
                  </a:lnTo>
                  <a:lnTo>
                    <a:pt x="537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4" name="Google Shape;2984;p60"/>
            <p:cNvSpPr/>
            <p:nvPr/>
          </p:nvSpPr>
          <p:spPr>
            <a:xfrm>
              <a:off x="5730000" y="3287725"/>
              <a:ext cx="141250" cy="120875"/>
            </a:xfrm>
            <a:custGeom>
              <a:rect b="b" l="l" r="r" t="t"/>
              <a:pathLst>
                <a:path extrusionOk="0" h="4835" w="5650">
                  <a:moveTo>
                    <a:pt x="126" y="1"/>
                  </a:moveTo>
                  <a:lnTo>
                    <a:pt x="42" y="2156"/>
                  </a:lnTo>
                  <a:lnTo>
                    <a:pt x="21" y="2323"/>
                  </a:lnTo>
                  <a:lnTo>
                    <a:pt x="21" y="2407"/>
                  </a:lnTo>
                  <a:lnTo>
                    <a:pt x="21" y="2470"/>
                  </a:lnTo>
                  <a:lnTo>
                    <a:pt x="0" y="3872"/>
                  </a:lnTo>
                  <a:lnTo>
                    <a:pt x="168" y="3872"/>
                  </a:lnTo>
                  <a:lnTo>
                    <a:pt x="251" y="3892"/>
                  </a:lnTo>
                  <a:lnTo>
                    <a:pt x="356" y="3872"/>
                  </a:lnTo>
                  <a:lnTo>
                    <a:pt x="732" y="3872"/>
                  </a:lnTo>
                  <a:lnTo>
                    <a:pt x="753" y="3934"/>
                  </a:lnTo>
                  <a:lnTo>
                    <a:pt x="837" y="3997"/>
                  </a:lnTo>
                  <a:lnTo>
                    <a:pt x="942" y="4039"/>
                  </a:lnTo>
                  <a:lnTo>
                    <a:pt x="1046" y="3955"/>
                  </a:lnTo>
                  <a:lnTo>
                    <a:pt x="1256" y="3892"/>
                  </a:lnTo>
                  <a:lnTo>
                    <a:pt x="1276" y="3851"/>
                  </a:lnTo>
                  <a:lnTo>
                    <a:pt x="1318" y="3892"/>
                  </a:lnTo>
                  <a:lnTo>
                    <a:pt x="1381" y="3830"/>
                  </a:lnTo>
                  <a:lnTo>
                    <a:pt x="1360" y="3662"/>
                  </a:lnTo>
                  <a:lnTo>
                    <a:pt x="1214" y="3558"/>
                  </a:lnTo>
                  <a:lnTo>
                    <a:pt x="1046" y="3474"/>
                  </a:lnTo>
                  <a:lnTo>
                    <a:pt x="900" y="3453"/>
                  </a:lnTo>
                  <a:lnTo>
                    <a:pt x="858" y="3411"/>
                  </a:lnTo>
                  <a:lnTo>
                    <a:pt x="753" y="3369"/>
                  </a:lnTo>
                  <a:lnTo>
                    <a:pt x="732" y="3369"/>
                  </a:lnTo>
                  <a:lnTo>
                    <a:pt x="670" y="3328"/>
                  </a:lnTo>
                  <a:lnTo>
                    <a:pt x="649" y="3202"/>
                  </a:lnTo>
                  <a:lnTo>
                    <a:pt x="544" y="3056"/>
                  </a:lnTo>
                  <a:lnTo>
                    <a:pt x="440" y="3014"/>
                  </a:lnTo>
                  <a:lnTo>
                    <a:pt x="419" y="2930"/>
                  </a:lnTo>
                  <a:lnTo>
                    <a:pt x="335" y="2846"/>
                  </a:lnTo>
                  <a:lnTo>
                    <a:pt x="419" y="2909"/>
                  </a:lnTo>
                  <a:lnTo>
                    <a:pt x="440" y="3014"/>
                  </a:lnTo>
                  <a:lnTo>
                    <a:pt x="523" y="3014"/>
                  </a:lnTo>
                  <a:lnTo>
                    <a:pt x="649" y="3097"/>
                  </a:lnTo>
                  <a:lnTo>
                    <a:pt x="670" y="3202"/>
                  </a:lnTo>
                  <a:lnTo>
                    <a:pt x="670" y="3328"/>
                  </a:lnTo>
                  <a:lnTo>
                    <a:pt x="732" y="3328"/>
                  </a:lnTo>
                  <a:lnTo>
                    <a:pt x="879" y="3348"/>
                  </a:lnTo>
                  <a:lnTo>
                    <a:pt x="963" y="3432"/>
                  </a:lnTo>
                  <a:lnTo>
                    <a:pt x="1151" y="3432"/>
                  </a:lnTo>
                  <a:lnTo>
                    <a:pt x="1297" y="3369"/>
                  </a:lnTo>
                  <a:lnTo>
                    <a:pt x="1423" y="3411"/>
                  </a:lnTo>
                  <a:lnTo>
                    <a:pt x="1507" y="3348"/>
                  </a:lnTo>
                  <a:lnTo>
                    <a:pt x="1486" y="3328"/>
                  </a:lnTo>
                  <a:lnTo>
                    <a:pt x="1402" y="3244"/>
                  </a:lnTo>
                  <a:lnTo>
                    <a:pt x="1360" y="3160"/>
                  </a:lnTo>
                  <a:lnTo>
                    <a:pt x="1276" y="3202"/>
                  </a:lnTo>
                  <a:lnTo>
                    <a:pt x="1256" y="3118"/>
                  </a:lnTo>
                  <a:lnTo>
                    <a:pt x="1297" y="3160"/>
                  </a:lnTo>
                  <a:lnTo>
                    <a:pt x="1423" y="3139"/>
                  </a:lnTo>
                  <a:lnTo>
                    <a:pt x="1507" y="3244"/>
                  </a:lnTo>
                  <a:lnTo>
                    <a:pt x="1611" y="3244"/>
                  </a:lnTo>
                  <a:lnTo>
                    <a:pt x="1569" y="3202"/>
                  </a:lnTo>
                  <a:lnTo>
                    <a:pt x="1569" y="3118"/>
                  </a:lnTo>
                  <a:lnTo>
                    <a:pt x="1611" y="3056"/>
                  </a:lnTo>
                  <a:lnTo>
                    <a:pt x="1611" y="3014"/>
                  </a:lnTo>
                  <a:lnTo>
                    <a:pt x="1611" y="2930"/>
                  </a:lnTo>
                  <a:lnTo>
                    <a:pt x="1528" y="2825"/>
                  </a:lnTo>
                  <a:lnTo>
                    <a:pt x="1528" y="2804"/>
                  </a:lnTo>
                  <a:lnTo>
                    <a:pt x="1632" y="2846"/>
                  </a:lnTo>
                  <a:lnTo>
                    <a:pt x="1674" y="2909"/>
                  </a:lnTo>
                  <a:lnTo>
                    <a:pt x="1779" y="3014"/>
                  </a:lnTo>
                  <a:lnTo>
                    <a:pt x="1883" y="3035"/>
                  </a:lnTo>
                  <a:lnTo>
                    <a:pt x="1883" y="2993"/>
                  </a:lnTo>
                  <a:lnTo>
                    <a:pt x="1841" y="2909"/>
                  </a:lnTo>
                  <a:lnTo>
                    <a:pt x="1883" y="2930"/>
                  </a:lnTo>
                  <a:lnTo>
                    <a:pt x="1904" y="3035"/>
                  </a:lnTo>
                  <a:lnTo>
                    <a:pt x="1946" y="3035"/>
                  </a:lnTo>
                  <a:lnTo>
                    <a:pt x="1946" y="2951"/>
                  </a:lnTo>
                  <a:lnTo>
                    <a:pt x="1925" y="2888"/>
                  </a:lnTo>
                  <a:lnTo>
                    <a:pt x="1946" y="2784"/>
                  </a:lnTo>
                  <a:lnTo>
                    <a:pt x="2009" y="2825"/>
                  </a:lnTo>
                  <a:lnTo>
                    <a:pt x="2155" y="2888"/>
                  </a:lnTo>
                  <a:lnTo>
                    <a:pt x="2197" y="2951"/>
                  </a:lnTo>
                  <a:lnTo>
                    <a:pt x="2260" y="2993"/>
                  </a:lnTo>
                  <a:lnTo>
                    <a:pt x="2323" y="2951"/>
                  </a:lnTo>
                  <a:lnTo>
                    <a:pt x="2365" y="2993"/>
                  </a:lnTo>
                  <a:lnTo>
                    <a:pt x="2427" y="2930"/>
                  </a:lnTo>
                  <a:lnTo>
                    <a:pt x="2427" y="3014"/>
                  </a:lnTo>
                  <a:lnTo>
                    <a:pt x="2427" y="3097"/>
                  </a:lnTo>
                  <a:lnTo>
                    <a:pt x="2469" y="3097"/>
                  </a:lnTo>
                  <a:lnTo>
                    <a:pt x="2553" y="3160"/>
                  </a:lnTo>
                  <a:lnTo>
                    <a:pt x="2867" y="3244"/>
                  </a:lnTo>
                  <a:lnTo>
                    <a:pt x="2950" y="3307"/>
                  </a:lnTo>
                  <a:lnTo>
                    <a:pt x="3055" y="3411"/>
                  </a:lnTo>
                  <a:lnTo>
                    <a:pt x="3076" y="3558"/>
                  </a:lnTo>
                  <a:lnTo>
                    <a:pt x="3243" y="3746"/>
                  </a:lnTo>
                  <a:lnTo>
                    <a:pt x="3264" y="3830"/>
                  </a:lnTo>
                  <a:lnTo>
                    <a:pt x="3369" y="3872"/>
                  </a:lnTo>
                  <a:lnTo>
                    <a:pt x="3453" y="3955"/>
                  </a:lnTo>
                  <a:lnTo>
                    <a:pt x="3473" y="4039"/>
                  </a:lnTo>
                  <a:lnTo>
                    <a:pt x="3725" y="4290"/>
                  </a:lnTo>
                  <a:lnTo>
                    <a:pt x="3725" y="4374"/>
                  </a:lnTo>
                  <a:lnTo>
                    <a:pt x="3829" y="4457"/>
                  </a:lnTo>
                  <a:lnTo>
                    <a:pt x="3997" y="4499"/>
                  </a:lnTo>
                  <a:lnTo>
                    <a:pt x="4080" y="4478"/>
                  </a:lnTo>
                  <a:lnTo>
                    <a:pt x="4122" y="4478"/>
                  </a:lnTo>
                  <a:lnTo>
                    <a:pt x="4206" y="4520"/>
                  </a:lnTo>
                  <a:lnTo>
                    <a:pt x="4394" y="4499"/>
                  </a:lnTo>
                  <a:lnTo>
                    <a:pt x="4520" y="4562"/>
                  </a:lnTo>
                  <a:lnTo>
                    <a:pt x="4624" y="4520"/>
                  </a:lnTo>
                  <a:lnTo>
                    <a:pt x="4771" y="4562"/>
                  </a:lnTo>
                  <a:lnTo>
                    <a:pt x="4875" y="4604"/>
                  </a:lnTo>
                  <a:lnTo>
                    <a:pt x="5022" y="4583"/>
                  </a:lnTo>
                  <a:lnTo>
                    <a:pt x="5064" y="4667"/>
                  </a:lnTo>
                  <a:lnTo>
                    <a:pt x="5168" y="4667"/>
                  </a:lnTo>
                  <a:lnTo>
                    <a:pt x="5189" y="4688"/>
                  </a:lnTo>
                  <a:lnTo>
                    <a:pt x="5126" y="4729"/>
                  </a:lnTo>
                  <a:lnTo>
                    <a:pt x="5252" y="4771"/>
                  </a:lnTo>
                  <a:lnTo>
                    <a:pt x="5378" y="4834"/>
                  </a:lnTo>
                  <a:lnTo>
                    <a:pt x="5503" y="4813"/>
                  </a:lnTo>
                  <a:lnTo>
                    <a:pt x="5545" y="4729"/>
                  </a:lnTo>
                  <a:lnTo>
                    <a:pt x="5398" y="4667"/>
                  </a:lnTo>
                  <a:lnTo>
                    <a:pt x="5357" y="4667"/>
                  </a:lnTo>
                  <a:lnTo>
                    <a:pt x="5357" y="4604"/>
                  </a:lnTo>
                  <a:lnTo>
                    <a:pt x="5461" y="4583"/>
                  </a:lnTo>
                  <a:lnTo>
                    <a:pt x="5545" y="4604"/>
                  </a:lnTo>
                  <a:lnTo>
                    <a:pt x="5650" y="4562"/>
                  </a:lnTo>
                  <a:lnTo>
                    <a:pt x="5440" y="4499"/>
                  </a:lnTo>
                  <a:lnTo>
                    <a:pt x="5168" y="4478"/>
                  </a:lnTo>
                  <a:lnTo>
                    <a:pt x="5043" y="4395"/>
                  </a:lnTo>
                  <a:lnTo>
                    <a:pt x="4980" y="4311"/>
                  </a:lnTo>
                  <a:lnTo>
                    <a:pt x="5126" y="4269"/>
                  </a:lnTo>
                  <a:lnTo>
                    <a:pt x="5189" y="4269"/>
                  </a:lnTo>
                  <a:lnTo>
                    <a:pt x="5252" y="4248"/>
                  </a:lnTo>
                  <a:lnTo>
                    <a:pt x="5168" y="4185"/>
                  </a:lnTo>
                  <a:lnTo>
                    <a:pt x="4959" y="4185"/>
                  </a:lnTo>
                  <a:lnTo>
                    <a:pt x="4771" y="4164"/>
                  </a:lnTo>
                  <a:lnTo>
                    <a:pt x="4708" y="4081"/>
                  </a:lnTo>
                  <a:lnTo>
                    <a:pt x="4708" y="3997"/>
                  </a:lnTo>
                  <a:lnTo>
                    <a:pt x="4771" y="3934"/>
                  </a:lnTo>
                  <a:lnTo>
                    <a:pt x="4813" y="3851"/>
                  </a:lnTo>
                  <a:lnTo>
                    <a:pt x="4750" y="3788"/>
                  </a:lnTo>
                  <a:lnTo>
                    <a:pt x="4666" y="3788"/>
                  </a:lnTo>
                  <a:lnTo>
                    <a:pt x="4624" y="3830"/>
                  </a:lnTo>
                  <a:lnTo>
                    <a:pt x="4541" y="3788"/>
                  </a:lnTo>
                  <a:lnTo>
                    <a:pt x="4457" y="3830"/>
                  </a:lnTo>
                  <a:lnTo>
                    <a:pt x="4352" y="3683"/>
                  </a:lnTo>
                  <a:lnTo>
                    <a:pt x="4352" y="3537"/>
                  </a:lnTo>
                  <a:lnTo>
                    <a:pt x="4248" y="3516"/>
                  </a:lnTo>
                  <a:lnTo>
                    <a:pt x="4143" y="3244"/>
                  </a:lnTo>
                  <a:lnTo>
                    <a:pt x="4101" y="3223"/>
                  </a:lnTo>
                  <a:lnTo>
                    <a:pt x="4080" y="3139"/>
                  </a:lnTo>
                  <a:lnTo>
                    <a:pt x="3934" y="3139"/>
                  </a:lnTo>
                  <a:lnTo>
                    <a:pt x="3871" y="3097"/>
                  </a:lnTo>
                  <a:lnTo>
                    <a:pt x="3808" y="2951"/>
                  </a:lnTo>
                  <a:lnTo>
                    <a:pt x="3683" y="2825"/>
                  </a:lnTo>
                  <a:lnTo>
                    <a:pt x="3662" y="2700"/>
                  </a:lnTo>
                  <a:lnTo>
                    <a:pt x="3578" y="2616"/>
                  </a:lnTo>
                  <a:lnTo>
                    <a:pt x="3494" y="2512"/>
                  </a:lnTo>
                  <a:lnTo>
                    <a:pt x="3515" y="2470"/>
                  </a:lnTo>
                  <a:lnTo>
                    <a:pt x="3766" y="2491"/>
                  </a:lnTo>
                  <a:lnTo>
                    <a:pt x="3976" y="2386"/>
                  </a:lnTo>
                  <a:lnTo>
                    <a:pt x="4017" y="2281"/>
                  </a:lnTo>
                  <a:lnTo>
                    <a:pt x="3997" y="2156"/>
                  </a:lnTo>
                  <a:lnTo>
                    <a:pt x="3829" y="1988"/>
                  </a:lnTo>
                  <a:lnTo>
                    <a:pt x="3704" y="1968"/>
                  </a:lnTo>
                  <a:lnTo>
                    <a:pt x="3662" y="1988"/>
                  </a:lnTo>
                  <a:lnTo>
                    <a:pt x="3557" y="1947"/>
                  </a:lnTo>
                  <a:lnTo>
                    <a:pt x="3348" y="1842"/>
                  </a:lnTo>
                  <a:lnTo>
                    <a:pt x="3243" y="1737"/>
                  </a:lnTo>
                  <a:lnTo>
                    <a:pt x="3097" y="1758"/>
                  </a:lnTo>
                  <a:lnTo>
                    <a:pt x="2846" y="1654"/>
                  </a:lnTo>
                  <a:lnTo>
                    <a:pt x="2825" y="1570"/>
                  </a:lnTo>
                  <a:lnTo>
                    <a:pt x="2867" y="1444"/>
                  </a:lnTo>
                  <a:lnTo>
                    <a:pt x="2888" y="1340"/>
                  </a:lnTo>
                  <a:lnTo>
                    <a:pt x="2825" y="1235"/>
                  </a:lnTo>
                  <a:lnTo>
                    <a:pt x="2616" y="1026"/>
                  </a:lnTo>
                  <a:lnTo>
                    <a:pt x="2553" y="1026"/>
                  </a:lnTo>
                  <a:lnTo>
                    <a:pt x="2511" y="1047"/>
                  </a:lnTo>
                  <a:lnTo>
                    <a:pt x="2448" y="963"/>
                  </a:lnTo>
                  <a:lnTo>
                    <a:pt x="2344" y="900"/>
                  </a:lnTo>
                  <a:lnTo>
                    <a:pt x="2323" y="817"/>
                  </a:lnTo>
                  <a:lnTo>
                    <a:pt x="2197" y="796"/>
                  </a:lnTo>
                  <a:lnTo>
                    <a:pt x="2134" y="712"/>
                  </a:lnTo>
                  <a:lnTo>
                    <a:pt x="2092" y="712"/>
                  </a:lnTo>
                  <a:lnTo>
                    <a:pt x="1988" y="649"/>
                  </a:lnTo>
                  <a:lnTo>
                    <a:pt x="1841" y="649"/>
                  </a:lnTo>
                  <a:lnTo>
                    <a:pt x="1716" y="545"/>
                  </a:lnTo>
                  <a:lnTo>
                    <a:pt x="1590" y="524"/>
                  </a:lnTo>
                  <a:lnTo>
                    <a:pt x="1381" y="398"/>
                  </a:lnTo>
                  <a:lnTo>
                    <a:pt x="1067" y="377"/>
                  </a:lnTo>
                  <a:lnTo>
                    <a:pt x="963" y="315"/>
                  </a:lnTo>
                  <a:lnTo>
                    <a:pt x="879" y="231"/>
                  </a:lnTo>
                  <a:lnTo>
                    <a:pt x="837" y="231"/>
                  </a:lnTo>
                  <a:lnTo>
                    <a:pt x="795" y="273"/>
                  </a:lnTo>
                  <a:lnTo>
                    <a:pt x="565" y="189"/>
                  </a:lnTo>
                  <a:lnTo>
                    <a:pt x="523" y="126"/>
                  </a:lnTo>
                  <a:lnTo>
                    <a:pt x="419" y="84"/>
                  </a:lnTo>
                  <a:lnTo>
                    <a:pt x="23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5" name="Google Shape;2985;p60"/>
            <p:cNvSpPr/>
            <p:nvPr/>
          </p:nvSpPr>
          <p:spPr>
            <a:xfrm>
              <a:off x="5413525" y="2961325"/>
              <a:ext cx="115100" cy="200900"/>
            </a:xfrm>
            <a:custGeom>
              <a:rect b="b" l="l" r="r" t="t"/>
              <a:pathLst>
                <a:path extrusionOk="0" h="8036" w="4604">
                  <a:moveTo>
                    <a:pt x="586" y="0"/>
                  </a:moveTo>
                  <a:lnTo>
                    <a:pt x="440" y="63"/>
                  </a:lnTo>
                  <a:lnTo>
                    <a:pt x="419" y="189"/>
                  </a:lnTo>
                  <a:lnTo>
                    <a:pt x="314" y="419"/>
                  </a:lnTo>
                  <a:lnTo>
                    <a:pt x="335" y="565"/>
                  </a:lnTo>
                  <a:lnTo>
                    <a:pt x="335" y="795"/>
                  </a:lnTo>
                  <a:lnTo>
                    <a:pt x="251" y="1088"/>
                  </a:lnTo>
                  <a:lnTo>
                    <a:pt x="210" y="1214"/>
                  </a:lnTo>
                  <a:lnTo>
                    <a:pt x="272" y="1402"/>
                  </a:lnTo>
                  <a:lnTo>
                    <a:pt x="272" y="1465"/>
                  </a:lnTo>
                  <a:lnTo>
                    <a:pt x="210" y="1528"/>
                  </a:lnTo>
                  <a:lnTo>
                    <a:pt x="105" y="1507"/>
                  </a:lnTo>
                  <a:lnTo>
                    <a:pt x="21" y="1402"/>
                  </a:lnTo>
                  <a:lnTo>
                    <a:pt x="0" y="1528"/>
                  </a:lnTo>
                  <a:lnTo>
                    <a:pt x="21" y="1653"/>
                  </a:lnTo>
                  <a:lnTo>
                    <a:pt x="105" y="1653"/>
                  </a:lnTo>
                  <a:lnTo>
                    <a:pt x="126" y="1716"/>
                  </a:lnTo>
                  <a:lnTo>
                    <a:pt x="63" y="1779"/>
                  </a:lnTo>
                  <a:lnTo>
                    <a:pt x="126" y="1946"/>
                  </a:lnTo>
                  <a:lnTo>
                    <a:pt x="210" y="2093"/>
                  </a:lnTo>
                  <a:lnTo>
                    <a:pt x="210" y="2302"/>
                  </a:lnTo>
                  <a:lnTo>
                    <a:pt x="251" y="2344"/>
                  </a:lnTo>
                  <a:lnTo>
                    <a:pt x="314" y="2302"/>
                  </a:lnTo>
                  <a:lnTo>
                    <a:pt x="356" y="2344"/>
                  </a:lnTo>
                  <a:lnTo>
                    <a:pt x="356" y="2448"/>
                  </a:lnTo>
                  <a:lnTo>
                    <a:pt x="461" y="2595"/>
                  </a:lnTo>
                  <a:lnTo>
                    <a:pt x="544" y="2595"/>
                  </a:lnTo>
                  <a:lnTo>
                    <a:pt x="628" y="2511"/>
                  </a:lnTo>
                  <a:lnTo>
                    <a:pt x="565" y="2448"/>
                  </a:lnTo>
                  <a:lnTo>
                    <a:pt x="565" y="2365"/>
                  </a:lnTo>
                  <a:lnTo>
                    <a:pt x="691" y="2365"/>
                  </a:lnTo>
                  <a:lnTo>
                    <a:pt x="795" y="2448"/>
                  </a:lnTo>
                  <a:lnTo>
                    <a:pt x="670" y="2595"/>
                  </a:lnTo>
                  <a:lnTo>
                    <a:pt x="628" y="2679"/>
                  </a:lnTo>
                  <a:lnTo>
                    <a:pt x="628" y="2762"/>
                  </a:lnTo>
                  <a:lnTo>
                    <a:pt x="628" y="2888"/>
                  </a:lnTo>
                  <a:lnTo>
                    <a:pt x="691" y="3013"/>
                  </a:lnTo>
                  <a:lnTo>
                    <a:pt x="733" y="2909"/>
                  </a:lnTo>
                  <a:lnTo>
                    <a:pt x="795" y="2888"/>
                  </a:lnTo>
                  <a:lnTo>
                    <a:pt x="858" y="2992"/>
                  </a:lnTo>
                  <a:lnTo>
                    <a:pt x="795" y="3097"/>
                  </a:lnTo>
                  <a:lnTo>
                    <a:pt x="795" y="3097"/>
                  </a:lnTo>
                  <a:lnTo>
                    <a:pt x="879" y="3076"/>
                  </a:lnTo>
                  <a:lnTo>
                    <a:pt x="963" y="3013"/>
                  </a:lnTo>
                  <a:cubicBezTo>
                    <a:pt x="963" y="3097"/>
                    <a:pt x="963" y="3181"/>
                    <a:pt x="984" y="3244"/>
                  </a:cubicBezTo>
                  <a:lnTo>
                    <a:pt x="900" y="3181"/>
                  </a:lnTo>
                  <a:lnTo>
                    <a:pt x="775" y="3202"/>
                  </a:lnTo>
                  <a:lnTo>
                    <a:pt x="649" y="3139"/>
                  </a:lnTo>
                  <a:lnTo>
                    <a:pt x="544" y="3202"/>
                  </a:lnTo>
                  <a:lnTo>
                    <a:pt x="565" y="3244"/>
                  </a:lnTo>
                  <a:lnTo>
                    <a:pt x="649" y="3244"/>
                  </a:lnTo>
                  <a:lnTo>
                    <a:pt x="670" y="3390"/>
                  </a:lnTo>
                  <a:lnTo>
                    <a:pt x="754" y="3411"/>
                  </a:lnTo>
                  <a:lnTo>
                    <a:pt x="816" y="3516"/>
                  </a:lnTo>
                  <a:lnTo>
                    <a:pt x="816" y="3704"/>
                  </a:lnTo>
                  <a:lnTo>
                    <a:pt x="900" y="3746"/>
                  </a:lnTo>
                  <a:lnTo>
                    <a:pt x="900" y="3850"/>
                  </a:lnTo>
                  <a:lnTo>
                    <a:pt x="1005" y="3976"/>
                  </a:lnTo>
                  <a:lnTo>
                    <a:pt x="1109" y="4018"/>
                  </a:lnTo>
                  <a:lnTo>
                    <a:pt x="1214" y="3934"/>
                  </a:lnTo>
                  <a:lnTo>
                    <a:pt x="1214" y="3850"/>
                  </a:lnTo>
                  <a:lnTo>
                    <a:pt x="1277" y="3829"/>
                  </a:lnTo>
                  <a:lnTo>
                    <a:pt x="1277" y="3725"/>
                  </a:lnTo>
                  <a:lnTo>
                    <a:pt x="1214" y="3641"/>
                  </a:lnTo>
                  <a:lnTo>
                    <a:pt x="1277" y="3557"/>
                  </a:lnTo>
                  <a:lnTo>
                    <a:pt x="1277" y="3453"/>
                  </a:lnTo>
                  <a:lnTo>
                    <a:pt x="1172" y="3411"/>
                  </a:lnTo>
                  <a:lnTo>
                    <a:pt x="1109" y="3348"/>
                  </a:lnTo>
                  <a:cubicBezTo>
                    <a:pt x="1130" y="3306"/>
                    <a:pt x="1130" y="3223"/>
                    <a:pt x="1130" y="3181"/>
                  </a:cubicBezTo>
                  <a:lnTo>
                    <a:pt x="1235" y="3097"/>
                  </a:lnTo>
                  <a:lnTo>
                    <a:pt x="1214" y="3013"/>
                  </a:lnTo>
                  <a:lnTo>
                    <a:pt x="1277" y="2930"/>
                  </a:lnTo>
                  <a:lnTo>
                    <a:pt x="1402" y="2930"/>
                  </a:lnTo>
                  <a:lnTo>
                    <a:pt x="1632" y="3034"/>
                  </a:lnTo>
                  <a:lnTo>
                    <a:pt x="1695" y="3118"/>
                  </a:lnTo>
                  <a:lnTo>
                    <a:pt x="1821" y="3202"/>
                  </a:lnTo>
                  <a:lnTo>
                    <a:pt x="1904" y="3327"/>
                  </a:lnTo>
                  <a:lnTo>
                    <a:pt x="1863" y="3306"/>
                  </a:lnTo>
                  <a:cubicBezTo>
                    <a:pt x="1800" y="3264"/>
                    <a:pt x="1716" y="3264"/>
                    <a:pt x="1632" y="3264"/>
                  </a:cubicBezTo>
                  <a:lnTo>
                    <a:pt x="1653" y="3244"/>
                  </a:lnTo>
                  <a:lnTo>
                    <a:pt x="1611" y="3139"/>
                  </a:lnTo>
                  <a:lnTo>
                    <a:pt x="1507" y="3097"/>
                  </a:lnTo>
                  <a:lnTo>
                    <a:pt x="1444" y="3181"/>
                  </a:lnTo>
                  <a:lnTo>
                    <a:pt x="1486" y="3244"/>
                  </a:lnTo>
                  <a:lnTo>
                    <a:pt x="1528" y="3285"/>
                  </a:lnTo>
                  <a:cubicBezTo>
                    <a:pt x="1507" y="3285"/>
                    <a:pt x="1486" y="3306"/>
                    <a:pt x="1444" y="3306"/>
                  </a:cubicBezTo>
                  <a:lnTo>
                    <a:pt x="1444" y="3327"/>
                  </a:lnTo>
                  <a:lnTo>
                    <a:pt x="1591" y="3327"/>
                  </a:lnTo>
                  <a:lnTo>
                    <a:pt x="1611" y="3348"/>
                  </a:lnTo>
                  <a:lnTo>
                    <a:pt x="1611" y="3327"/>
                  </a:lnTo>
                  <a:cubicBezTo>
                    <a:pt x="1695" y="3327"/>
                    <a:pt x="1758" y="3348"/>
                    <a:pt x="1842" y="3390"/>
                  </a:cubicBezTo>
                  <a:cubicBezTo>
                    <a:pt x="1850" y="3393"/>
                    <a:pt x="1858" y="3394"/>
                    <a:pt x="1866" y="3394"/>
                  </a:cubicBezTo>
                  <a:cubicBezTo>
                    <a:pt x="1915" y="3394"/>
                    <a:pt x="1946" y="3342"/>
                    <a:pt x="1946" y="3306"/>
                  </a:cubicBezTo>
                  <a:lnTo>
                    <a:pt x="1967" y="3327"/>
                  </a:lnTo>
                  <a:lnTo>
                    <a:pt x="2030" y="3327"/>
                  </a:lnTo>
                  <a:lnTo>
                    <a:pt x="2009" y="3139"/>
                  </a:lnTo>
                  <a:lnTo>
                    <a:pt x="1863" y="2930"/>
                  </a:lnTo>
                  <a:lnTo>
                    <a:pt x="1904" y="2888"/>
                  </a:lnTo>
                  <a:lnTo>
                    <a:pt x="1946" y="2888"/>
                  </a:lnTo>
                  <a:lnTo>
                    <a:pt x="2030" y="2971"/>
                  </a:lnTo>
                  <a:lnTo>
                    <a:pt x="2114" y="2992"/>
                  </a:lnTo>
                  <a:lnTo>
                    <a:pt x="2176" y="3118"/>
                  </a:lnTo>
                  <a:lnTo>
                    <a:pt x="2344" y="3181"/>
                  </a:lnTo>
                  <a:lnTo>
                    <a:pt x="2386" y="3285"/>
                  </a:lnTo>
                  <a:lnTo>
                    <a:pt x="2386" y="3411"/>
                  </a:lnTo>
                  <a:lnTo>
                    <a:pt x="2469" y="3432"/>
                  </a:lnTo>
                  <a:lnTo>
                    <a:pt x="2595" y="3599"/>
                  </a:lnTo>
                  <a:lnTo>
                    <a:pt x="2699" y="3557"/>
                  </a:lnTo>
                  <a:lnTo>
                    <a:pt x="2699" y="3516"/>
                  </a:lnTo>
                  <a:lnTo>
                    <a:pt x="2804" y="3536"/>
                  </a:lnTo>
                  <a:lnTo>
                    <a:pt x="2804" y="3599"/>
                  </a:lnTo>
                  <a:lnTo>
                    <a:pt x="2741" y="3641"/>
                  </a:lnTo>
                  <a:cubicBezTo>
                    <a:pt x="2741" y="3641"/>
                    <a:pt x="2699" y="3641"/>
                    <a:pt x="2699" y="3662"/>
                  </a:cubicBezTo>
                  <a:cubicBezTo>
                    <a:pt x="2783" y="3913"/>
                    <a:pt x="2992" y="4060"/>
                    <a:pt x="3223" y="4122"/>
                  </a:cubicBezTo>
                  <a:lnTo>
                    <a:pt x="3285" y="4122"/>
                  </a:lnTo>
                  <a:lnTo>
                    <a:pt x="3411" y="4269"/>
                  </a:lnTo>
                  <a:lnTo>
                    <a:pt x="3432" y="4290"/>
                  </a:lnTo>
                  <a:lnTo>
                    <a:pt x="3432" y="4332"/>
                  </a:lnTo>
                  <a:cubicBezTo>
                    <a:pt x="3432" y="4352"/>
                    <a:pt x="3411" y="4394"/>
                    <a:pt x="3411" y="4436"/>
                  </a:cubicBezTo>
                  <a:lnTo>
                    <a:pt x="3411" y="4436"/>
                  </a:lnTo>
                  <a:cubicBezTo>
                    <a:pt x="3411" y="4436"/>
                    <a:pt x="3411" y="4394"/>
                    <a:pt x="3453" y="4394"/>
                  </a:cubicBezTo>
                  <a:lnTo>
                    <a:pt x="3495" y="4436"/>
                  </a:lnTo>
                  <a:lnTo>
                    <a:pt x="3599" y="4478"/>
                  </a:lnTo>
                  <a:lnTo>
                    <a:pt x="3620" y="4562"/>
                  </a:lnTo>
                  <a:lnTo>
                    <a:pt x="3808" y="4562"/>
                  </a:lnTo>
                  <a:lnTo>
                    <a:pt x="3829" y="4583"/>
                  </a:lnTo>
                  <a:lnTo>
                    <a:pt x="3871" y="4562"/>
                  </a:lnTo>
                  <a:lnTo>
                    <a:pt x="3913" y="4583"/>
                  </a:lnTo>
                  <a:lnTo>
                    <a:pt x="3871" y="4499"/>
                  </a:lnTo>
                  <a:lnTo>
                    <a:pt x="3829" y="4394"/>
                  </a:lnTo>
                  <a:lnTo>
                    <a:pt x="3788" y="4352"/>
                  </a:lnTo>
                  <a:lnTo>
                    <a:pt x="3788" y="4185"/>
                  </a:lnTo>
                  <a:lnTo>
                    <a:pt x="3767" y="3976"/>
                  </a:lnTo>
                  <a:lnTo>
                    <a:pt x="3767" y="3934"/>
                  </a:lnTo>
                  <a:lnTo>
                    <a:pt x="3704" y="3913"/>
                  </a:lnTo>
                  <a:lnTo>
                    <a:pt x="3599" y="3767"/>
                  </a:lnTo>
                  <a:lnTo>
                    <a:pt x="3557" y="3662"/>
                  </a:lnTo>
                  <a:lnTo>
                    <a:pt x="3474" y="3662"/>
                  </a:lnTo>
                  <a:lnTo>
                    <a:pt x="3453" y="3704"/>
                  </a:lnTo>
                  <a:lnTo>
                    <a:pt x="3390" y="3662"/>
                  </a:lnTo>
                  <a:lnTo>
                    <a:pt x="3348" y="3662"/>
                  </a:lnTo>
                  <a:lnTo>
                    <a:pt x="3285" y="3725"/>
                  </a:lnTo>
                  <a:lnTo>
                    <a:pt x="3097" y="3725"/>
                  </a:lnTo>
                  <a:lnTo>
                    <a:pt x="3055" y="3704"/>
                  </a:lnTo>
                  <a:lnTo>
                    <a:pt x="3055" y="3767"/>
                  </a:lnTo>
                  <a:lnTo>
                    <a:pt x="3055" y="3808"/>
                  </a:lnTo>
                  <a:cubicBezTo>
                    <a:pt x="2992" y="3767"/>
                    <a:pt x="2972" y="3746"/>
                    <a:pt x="2930" y="3725"/>
                  </a:cubicBezTo>
                  <a:lnTo>
                    <a:pt x="2951" y="3620"/>
                  </a:lnTo>
                  <a:lnTo>
                    <a:pt x="2951" y="3536"/>
                  </a:lnTo>
                  <a:lnTo>
                    <a:pt x="2992" y="3495"/>
                  </a:lnTo>
                  <a:lnTo>
                    <a:pt x="2951" y="3432"/>
                  </a:lnTo>
                  <a:lnTo>
                    <a:pt x="2846" y="3432"/>
                  </a:lnTo>
                  <a:lnTo>
                    <a:pt x="2762" y="3390"/>
                  </a:lnTo>
                  <a:lnTo>
                    <a:pt x="2658" y="3390"/>
                  </a:lnTo>
                  <a:lnTo>
                    <a:pt x="2658" y="3306"/>
                  </a:lnTo>
                  <a:lnTo>
                    <a:pt x="2574" y="3097"/>
                  </a:lnTo>
                  <a:lnTo>
                    <a:pt x="2553" y="2992"/>
                  </a:lnTo>
                  <a:lnTo>
                    <a:pt x="2616" y="2971"/>
                  </a:lnTo>
                  <a:lnTo>
                    <a:pt x="2658" y="2992"/>
                  </a:lnTo>
                  <a:lnTo>
                    <a:pt x="2741" y="2992"/>
                  </a:lnTo>
                  <a:lnTo>
                    <a:pt x="2720" y="2971"/>
                  </a:lnTo>
                  <a:lnTo>
                    <a:pt x="2616" y="2888"/>
                  </a:lnTo>
                  <a:lnTo>
                    <a:pt x="2469" y="2888"/>
                  </a:lnTo>
                  <a:lnTo>
                    <a:pt x="2427" y="2783"/>
                  </a:lnTo>
                  <a:lnTo>
                    <a:pt x="2365" y="2825"/>
                  </a:lnTo>
                  <a:lnTo>
                    <a:pt x="2365" y="2930"/>
                  </a:lnTo>
                  <a:lnTo>
                    <a:pt x="2302" y="2992"/>
                  </a:lnTo>
                  <a:lnTo>
                    <a:pt x="2239" y="2930"/>
                  </a:lnTo>
                  <a:lnTo>
                    <a:pt x="2260" y="2804"/>
                  </a:lnTo>
                  <a:lnTo>
                    <a:pt x="2197" y="2679"/>
                  </a:lnTo>
                  <a:lnTo>
                    <a:pt x="2009" y="2574"/>
                  </a:lnTo>
                  <a:lnTo>
                    <a:pt x="1904" y="2574"/>
                  </a:lnTo>
                  <a:lnTo>
                    <a:pt x="1737" y="2699"/>
                  </a:lnTo>
                  <a:lnTo>
                    <a:pt x="1716" y="2783"/>
                  </a:lnTo>
                  <a:lnTo>
                    <a:pt x="1632" y="2804"/>
                  </a:lnTo>
                  <a:lnTo>
                    <a:pt x="1507" y="2762"/>
                  </a:lnTo>
                  <a:lnTo>
                    <a:pt x="1465" y="2658"/>
                  </a:lnTo>
                  <a:lnTo>
                    <a:pt x="1381" y="2574"/>
                  </a:lnTo>
                  <a:lnTo>
                    <a:pt x="1381" y="2448"/>
                  </a:lnTo>
                  <a:lnTo>
                    <a:pt x="1423" y="2365"/>
                  </a:lnTo>
                  <a:lnTo>
                    <a:pt x="1360" y="2281"/>
                  </a:lnTo>
                  <a:lnTo>
                    <a:pt x="1088" y="2239"/>
                  </a:lnTo>
                  <a:lnTo>
                    <a:pt x="1026" y="2176"/>
                  </a:lnTo>
                  <a:lnTo>
                    <a:pt x="1067" y="2051"/>
                  </a:lnTo>
                  <a:lnTo>
                    <a:pt x="1109" y="1967"/>
                  </a:lnTo>
                  <a:lnTo>
                    <a:pt x="1109" y="1842"/>
                  </a:lnTo>
                  <a:lnTo>
                    <a:pt x="1172" y="1737"/>
                  </a:lnTo>
                  <a:lnTo>
                    <a:pt x="1360" y="1549"/>
                  </a:lnTo>
                  <a:lnTo>
                    <a:pt x="1423" y="1507"/>
                  </a:lnTo>
                  <a:lnTo>
                    <a:pt x="1402" y="1570"/>
                  </a:lnTo>
                  <a:lnTo>
                    <a:pt x="1402" y="1632"/>
                  </a:lnTo>
                  <a:lnTo>
                    <a:pt x="1507" y="1465"/>
                  </a:lnTo>
                  <a:lnTo>
                    <a:pt x="1486" y="1339"/>
                  </a:lnTo>
                  <a:lnTo>
                    <a:pt x="1549" y="1193"/>
                  </a:lnTo>
                  <a:lnTo>
                    <a:pt x="1611" y="921"/>
                  </a:lnTo>
                  <a:lnTo>
                    <a:pt x="1549" y="837"/>
                  </a:lnTo>
                  <a:lnTo>
                    <a:pt x="1528" y="691"/>
                  </a:lnTo>
                  <a:lnTo>
                    <a:pt x="1465" y="649"/>
                  </a:lnTo>
                  <a:lnTo>
                    <a:pt x="1360" y="482"/>
                  </a:lnTo>
                  <a:lnTo>
                    <a:pt x="1381" y="251"/>
                  </a:lnTo>
                  <a:lnTo>
                    <a:pt x="1381" y="189"/>
                  </a:lnTo>
                  <a:lnTo>
                    <a:pt x="1381" y="105"/>
                  </a:lnTo>
                  <a:lnTo>
                    <a:pt x="1298" y="0"/>
                  </a:lnTo>
                  <a:lnTo>
                    <a:pt x="1256" y="42"/>
                  </a:lnTo>
                  <a:lnTo>
                    <a:pt x="1256" y="84"/>
                  </a:lnTo>
                  <a:lnTo>
                    <a:pt x="1172" y="168"/>
                  </a:lnTo>
                  <a:lnTo>
                    <a:pt x="1005" y="168"/>
                  </a:lnTo>
                  <a:lnTo>
                    <a:pt x="984" y="210"/>
                  </a:lnTo>
                  <a:lnTo>
                    <a:pt x="900" y="168"/>
                  </a:lnTo>
                  <a:lnTo>
                    <a:pt x="795" y="63"/>
                  </a:lnTo>
                  <a:lnTo>
                    <a:pt x="586" y="0"/>
                  </a:lnTo>
                  <a:close/>
                  <a:moveTo>
                    <a:pt x="1842" y="4060"/>
                  </a:moveTo>
                  <a:lnTo>
                    <a:pt x="1716" y="4080"/>
                  </a:lnTo>
                  <a:lnTo>
                    <a:pt x="1695" y="4164"/>
                  </a:lnTo>
                  <a:lnTo>
                    <a:pt x="1821" y="4227"/>
                  </a:lnTo>
                  <a:lnTo>
                    <a:pt x="1883" y="4248"/>
                  </a:lnTo>
                  <a:lnTo>
                    <a:pt x="1883" y="4352"/>
                  </a:lnTo>
                  <a:lnTo>
                    <a:pt x="1842" y="4457"/>
                  </a:lnTo>
                  <a:lnTo>
                    <a:pt x="1842" y="4666"/>
                  </a:lnTo>
                  <a:lnTo>
                    <a:pt x="1800" y="4792"/>
                  </a:lnTo>
                  <a:lnTo>
                    <a:pt x="1842" y="4980"/>
                  </a:lnTo>
                  <a:lnTo>
                    <a:pt x="1904" y="4959"/>
                  </a:lnTo>
                  <a:lnTo>
                    <a:pt x="1925" y="4896"/>
                  </a:lnTo>
                  <a:lnTo>
                    <a:pt x="2051" y="4813"/>
                  </a:lnTo>
                  <a:cubicBezTo>
                    <a:pt x="2093" y="4813"/>
                    <a:pt x="2114" y="4855"/>
                    <a:pt x="2135" y="4855"/>
                  </a:cubicBezTo>
                  <a:lnTo>
                    <a:pt x="2114" y="4959"/>
                  </a:lnTo>
                  <a:lnTo>
                    <a:pt x="2197" y="5001"/>
                  </a:lnTo>
                  <a:lnTo>
                    <a:pt x="2260" y="4917"/>
                  </a:lnTo>
                  <a:cubicBezTo>
                    <a:pt x="2323" y="4959"/>
                    <a:pt x="2344" y="5001"/>
                    <a:pt x="2407" y="5022"/>
                  </a:cubicBezTo>
                  <a:lnTo>
                    <a:pt x="2407" y="5106"/>
                  </a:lnTo>
                  <a:lnTo>
                    <a:pt x="2344" y="5231"/>
                  </a:lnTo>
                  <a:lnTo>
                    <a:pt x="2155" y="5294"/>
                  </a:lnTo>
                  <a:lnTo>
                    <a:pt x="2114" y="5378"/>
                  </a:lnTo>
                  <a:lnTo>
                    <a:pt x="2135" y="5545"/>
                  </a:lnTo>
                  <a:lnTo>
                    <a:pt x="2218" y="5545"/>
                  </a:lnTo>
                  <a:lnTo>
                    <a:pt x="2344" y="5629"/>
                  </a:lnTo>
                  <a:lnTo>
                    <a:pt x="2448" y="5629"/>
                  </a:lnTo>
                  <a:lnTo>
                    <a:pt x="2448" y="5754"/>
                  </a:lnTo>
                  <a:lnTo>
                    <a:pt x="2532" y="5817"/>
                  </a:lnTo>
                  <a:lnTo>
                    <a:pt x="2637" y="5754"/>
                  </a:lnTo>
                  <a:lnTo>
                    <a:pt x="2637" y="5650"/>
                  </a:lnTo>
                  <a:lnTo>
                    <a:pt x="2574" y="5587"/>
                  </a:lnTo>
                  <a:cubicBezTo>
                    <a:pt x="2616" y="5545"/>
                    <a:pt x="2637" y="5545"/>
                    <a:pt x="2658" y="5524"/>
                  </a:cubicBezTo>
                  <a:lnTo>
                    <a:pt x="2658" y="5503"/>
                  </a:lnTo>
                  <a:lnTo>
                    <a:pt x="2679" y="5587"/>
                  </a:lnTo>
                  <a:lnTo>
                    <a:pt x="2762" y="5482"/>
                  </a:lnTo>
                  <a:lnTo>
                    <a:pt x="2804" y="5231"/>
                  </a:lnTo>
                  <a:lnTo>
                    <a:pt x="2972" y="5064"/>
                  </a:lnTo>
                  <a:lnTo>
                    <a:pt x="2992" y="4959"/>
                  </a:lnTo>
                  <a:lnTo>
                    <a:pt x="2972" y="4855"/>
                  </a:lnTo>
                  <a:lnTo>
                    <a:pt x="3034" y="4771"/>
                  </a:lnTo>
                  <a:lnTo>
                    <a:pt x="3034" y="4750"/>
                  </a:lnTo>
                  <a:cubicBezTo>
                    <a:pt x="3087" y="4760"/>
                    <a:pt x="3128" y="4766"/>
                    <a:pt x="3170" y="4766"/>
                  </a:cubicBezTo>
                  <a:cubicBezTo>
                    <a:pt x="3212" y="4766"/>
                    <a:pt x="3254" y="4760"/>
                    <a:pt x="3306" y="4750"/>
                  </a:cubicBezTo>
                  <a:cubicBezTo>
                    <a:pt x="3348" y="4750"/>
                    <a:pt x="3369" y="4708"/>
                    <a:pt x="3369" y="4687"/>
                  </a:cubicBezTo>
                  <a:lnTo>
                    <a:pt x="3411" y="4750"/>
                  </a:lnTo>
                  <a:lnTo>
                    <a:pt x="3411" y="4896"/>
                  </a:lnTo>
                  <a:lnTo>
                    <a:pt x="3411" y="4917"/>
                  </a:lnTo>
                  <a:cubicBezTo>
                    <a:pt x="3390" y="4959"/>
                    <a:pt x="3390" y="4980"/>
                    <a:pt x="3411" y="4980"/>
                  </a:cubicBezTo>
                  <a:cubicBezTo>
                    <a:pt x="3453" y="5001"/>
                    <a:pt x="3453" y="5022"/>
                    <a:pt x="3474" y="5085"/>
                  </a:cubicBezTo>
                  <a:lnTo>
                    <a:pt x="3474" y="5189"/>
                  </a:lnTo>
                  <a:lnTo>
                    <a:pt x="3557" y="5231"/>
                  </a:lnTo>
                  <a:cubicBezTo>
                    <a:pt x="3599" y="5336"/>
                    <a:pt x="3683" y="5482"/>
                    <a:pt x="3704" y="5608"/>
                  </a:cubicBezTo>
                  <a:cubicBezTo>
                    <a:pt x="3716" y="5632"/>
                    <a:pt x="3750" y="5643"/>
                    <a:pt x="3780" y="5643"/>
                  </a:cubicBezTo>
                  <a:cubicBezTo>
                    <a:pt x="3801" y="5643"/>
                    <a:pt x="3821" y="5637"/>
                    <a:pt x="3829" y="5629"/>
                  </a:cubicBezTo>
                  <a:lnTo>
                    <a:pt x="3871" y="5754"/>
                  </a:lnTo>
                  <a:lnTo>
                    <a:pt x="3871" y="5838"/>
                  </a:lnTo>
                  <a:lnTo>
                    <a:pt x="3788" y="5733"/>
                  </a:lnTo>
                  <a:lnTo>
                    <a:pt x="3725" y="5733"/>
                  </a:lnTo>
                  <a:lnTo>
                    <a:pt x="3725" y="5901"/>
                  </a:lnTo>
                  <a:lnTo>
                    <a:pt x="3704" y="5943"/>
                  </a:lnTo>
                  <a:lnTo>
                    <a:pt x="3620" y="5901"/>
                  </a:lnTo>
                  <a:lnTo>
                    <a:pt x="3495" y="5838"/>
                  </a:lnTo>
                  <a:lnTo>
                    <a:pt x="3453" y="6068"/>
                  </a:lnTo>
                  <a:lnTo>
                    <a:pt x="3495" y="6110"/>
                  </a:lnTo>
                  <a:lnTo>
                    <a:pt x="3495" y="6173"/>
                  </a:lnTo>
                  <a:lnTo>
                    <a:pt x="3411" y="6215"/>
                  </a:lnTo>
                  <a:lnTo>
                    <a:pt x="3369" y="6068"/>
                  </a:lnTo>
                  <a:lnTo>
                    <a:pt x="3244" y="6131"/>
                  </a:lnTo>
                  <a:lnTo>
                    <a:pt x="3181" y="6340"/>
                  </a:lnTo>
                  <a:lnTo>
                    <a:pt x="3055" y="6424"/>
                  </a:lnTo>
                  <a:lnTo>
                    <a:pt x="2951" y="6445"/>
                  </a:lnTo>
                  <a:lnTo>
                    <a:pt x="2846" y="6549"/>
                  </a:lnTo>
                  <a:lnTo>
                    <a:pt x="2972" y="6361"/>
                  </a:lnTo>
                  <a:lnTo>
                    <a:pt x="2972" y="6173"/>
                  </a:lnTo>
                  <a:lnTo>
                    <a:pt x="2825" y="6047"/>
                  </a:lnTo>
                  <a:lnTo>
                    <a:pt x="2741" y="6047"/>
                  </a:lnTo>
                  <a:lnTo>
                    <a:pt x="2658" y="6152"/>
                  </a:lnTo>
                  <a:lnTo>
                    <a:pt x="2532" y="6215"/>
                  </a:lnTo>
                  <a:lnTo>
                    <a:pt x="2469" y="6319"/>
                  </a:lnTo>
                  <a:lnTo>
                    <a:pt x="2532" y="6424"/>
                  </a:lnTo>
                  <a:lnTo>
                    <a:pt x="2365" y="6445"/>
                  </a:lnTo>
                  <a:lnTo>
                    <a:pt x="2260" y="6424"/>
                  </a:lnTo>
                  <a:lnTo>
                    <a:pt x="2197" y="6487"/>
                  </a:lnTo>
                  <a:lnTo>
                    <a:pt x="2093" y="6529"/>
                  </a:lnTo>
                  <a:lnTo>
                    <a:pt x="1988" y="6654"/>
                  </a:lnTo>
                  <a:lnTo>
                    <a:pt x="2009" y="6738"/>
                  </a:lnTo>
                  <a:lnTo>
                    <a:pt x="1988" y="6884"/>
                  </a:lnTo>
                  <a:lnTo>
                    <a:pt x="1904" y="7052"/>
                  </a:lnTo>
                  <a:lnTo>
                    <a:pt x="2030" y="7177"/>
                  </a:lnTo>
                  <a:lnTo>
                    <a:pt x="2093" y="7093"/>
                  </a:lnTo>
                  <a:lnTo>
                    <a:pt x="2155" y="6863"/>
                  </a:lnTo>
                  <a:lnTo>
                    <a:pt x="2239" y="6801"/>
                  </a:lnTo>
                  <a:lnTo>
                    <a:pt x="2302" y="6675"/>
                  </a:lnTo>
                  <a:lnTo>
                    <a:pt x="2344" y="6654"/>
                  </a:lnTo>
                  <a:lnTo>
                    <a:pt x="2427" y="6738"/>
                  </a:lnTo>
                  <a:lnTo>
                    <a:pt x="2407" y="6863"/>
                  </a:lnTo>
                  <a:lnTo>
                    <a:pt x="2427" y="6884"/>
                  </a:lnTo>
                  <a:lnTo>
                    <a:pt x="2469" y="6863"/>
                  </a:lnTo>
                  <a:lnTo>
                    <a:pt x="2532" y="6884"/>
                  </a:lnTo>
                  <a:lnTo>
                    <a:pt x="2532" y="6780"/>
                  </a:lnTo>
                  <a:lnTo>
                    <a:pt x="2574" y="6759"/>
                  </a:lnTo>
                  <a:lnTo>
                    <a:pt x="2637" y="6780"/>
                  </a:lnTo>
                  <a:lnTo>
                    <a:pt x="2616" y="6863"/>
                  </a:lnTo>
                  <a:lnTo>
                    <a:pt x="2658" y="6863"/>
                  </a:lnTo>
                  <a:lnTo>
                    <a:pt x="2762" y="6947"/>
                  </a:lnTo>
                  <a:lnTo>
                    <a:pt x="2825" y="6947"/>
                  </a:lnTo>
                  <a:lnTo>
                    <a:pt x="2762" y="6863"/>
                  </a:lnTo>
                  <a:lnTo>
                    <a:pt x="2783" y="6801"/>
                  </a:lnTo>
                  <a:lnTo>
                    <a:pt x="2762" y="6759"/>
                  </a:lnTo>
                  <a:lnTo>
                    <a:pt x="2825" y="6696"/>
                  </a:lnTo>
                  <a:lnTo>
                    <a:pt x="2867" y="6696"/>
                  </a:lnTo>
                  <a:lnTo>
                    <a:pt x="2972" y="6801"/>
                  </a:lnTo>
                  <a:lnTo>
                    <a:pt x="3076" y="6842"/>
                  </a:lnTo>
                  <a:lnTo>
                    <a:pt x="3181" y="6905"/>
                  </a:lnTo>
                  <a:lnTo>
                    <a:pt x="3202" y="7010"/>
                  </a:lnTo>
                  <a:lnTo>
                    <a:pt x="3306" y="7093"/>
                  </a:lnTo>
                  <a:lnTo>
                    <a:pt x="3202" y="7073"/>
                  </a:lnTo>
                  <a:lnTo>
                    <a:pt x="3160" y="7093"/>
                  </a:lnTo>
                  <a:lnTo>
                    <a:pt x="3160" y="7156"/>
                  </a:lnTo>
                  <a:lnTo>
                    <a:pt x="3097" y="7219"/>
                  </a:lnTo>
                  <a:lnTo>
                    <a:pt x="3160" y="7282"/>
                  </a:lnTo>
                  <a:lnTo>
                    <a:pt x="3160" y="7365"/>
                  </a:lnTo>
                  <a:lnTo>
                    <a:pt x="3139" y="7428"/>
                  </a:lnTo>
                  <a:lnTo>
                    <a:pt x="3202" y="7533"/>
                  </a:lnTo>
                  <a:lnTo>
                    <a:pt x="3244" y="7637"/>
                  </a:lnTo>
                  <a:lnTo>
                    <a:pt x="3348" y="7784"/>
                  </a:lnTo>
                  <a:lnTo>
                    <a:pt x="3474" y="7784"/>
                  </a:lnTo>
                  <a:lnTo>
                    <a:pt x="3578" y="7847"/>
                  </a:lnTo>
                  <a:lnTo>
                    <a:pt x="3704" y="7909"/>
                  </a:lnTo>
                  <a:lnTo>
                    <a:pt x="3808" y="7847"/>
                  </a:lnTo>
                  <a:lnTo>
                    <a:pt x="3829" y="7805"/>
                  </a:lnTo>
                  <a:lnTo>
                    <a:pt x="3892" y="7742"/>
                  </a:lnTo>
                  <a:lnTo>
                    <a:pt x="3913" y="7805"/>
                  </a:lnTo>
                  <a:lnTo>
                    <a:pt x="3871" y="7889"/>
                  </a:lnTo>
                  <a:lnTo>
                    <a:pt x="3892" y="7993"/>
                  </a:lnTo>
                  <a:lnTo>
                    <a:pt x="3913" y="8035"/>
                  </a:lnTo>
                  <a:lnTo>
                    <a:pt x="3997" y="7993"/>
                  </a:lnTo>
                  <a:lnTo>
                    <a:pt x="4143" y="7784"/>
                  </a:lnTo>
                  <a:lnTo>
                    <a:pt x="4143" y="7637"/>
                  </a:lnTo>
                  <a:lnTo>
                    <a:pt x="4101" y="7575"/>
                  </a:lnTo>
                  <a:lnTo>
                    <a:pt x="4039" y="7407"/>
                  </a:lnTo>
                  <a:lnTo>
                    <a:pt x="3934" y="7324"/>
                  </a:lnTo>
                  <a:lnTo>
                    <a:pt x="3976" y="7219"/>
                  </a:lnTo>
                  <a:lnTo>
                    <a:pt x="4101" y="6989"/>
                  </a:lnTo>
                  <a:lnTo>
                    <a:pt x="4185" y="6947"/>
                  </a:lnTo>
                  <a:lnTo>
                    <a:pt x="4248" y="7052"/>
                  </a:lnTo>
                  <a:lnTo>
                    <a:pt x="4290" y="7156"/>
                  </a:lnTo>
                  <a:lnTo>
                    <a:pt x="4332" y="7219"/>
                  </a:lnTo>
                  <a:lnTo>
                    <a:pt x="4332" y="7324"/>
                  </a:lnTo>
                  <a:lnTo>
                    <a:pt x="4394" y="7512"/>
                  </a:lnTo>
                  <a:lnTo>
                    <a:pt x="4415" y="7596"/>
                  </a:lnTo>
                  <a:lnTo>
                    <a:pt x="4415" y="7512"/>
                  </a:lnTo>
                  <a:lnTo>
                    <a:pt x="4415" y="7386"/>
                  </a:lnTo>
                  <a:lnTo>
                    <a:pt x="4352" y="7219"/>
                  </a:lnTo>
                  <a:lnTo>
                    <a:pt x="4394" y="7156"/>
                  </a:lnTo>
                  <a:lnTo>
                    <a:pt x="4436" y="7156"/>
                  </a:lnTo>
                  <a:lnTo>
                    <a:pt x="4499" y="7219"/>
                  </a:lnTo>
                  <a:lnTo>
                    <a:pt x="4499" y="7156"/>
                  </a:lnTo>
                  <a:lnTo>
                    <a:pt x="4541" y="7156"/>
                  </a:lnTo>
                  <a:lnTo>
                    <a:pt x="4604" y="6989"/>
                  </a:lnTo>
                  <a:lnTo>
                    <a:pt x="4562" y="6801"/>
                  </a:lnTo>
                  <a:lnTo>
                    <a:pt x="4499" y="6696"/>
                  </a:lnTo>
                  <a:lnTo>
                    <a:pt x="4436" y="6591"/>
                  </a:lnTo>
                  <a:lnTo>
                    <a:pt x="4436" y="6466"/>
                  </a:lnTo>
                  <a:lnTo>
                    <a:pt x="4415" y="6340"/>
                  </a:lnTo>
                  <a:lnTo>
                    <a:pt x="4352" y="6424"/>
                  </a:lnTo>
                  <a:lnTo>
                    <a:pt x="4352" y="6277"/>
                  </a:lnTo>
                  <a:lnTo>
                    <a:pt x="4352" y="6215"/>
                  </a:lnTo>
                  <a:lnTo>
                    <a:pt x="4311" y="6215"/>
                  </a:lnTo>
                  <a:lnTo>
                    <a:pt x="4227" y="6131"/>
                  </a:lnTo>
                  <a:lnTo>
                    <a:pt x="4248" y="6068"/>
                  </a:lnTo>
                  <a:lnTo>
                    <a:pt x="4332" y="6068"/>
                  </a:lnTo>
                  <a:lnTo>
                    <a:pt x="4332" y="5922"/>
                  </a:lnTo>
                  <a:lnTo>
                    <a:pt x="4248" y="5796"/>
                  </a:lnTo>
                  <a:lnTo>
                    <a:pt x="4248" y="5712"/>
                  </a:lnTo>
                  <a:lnTo>
                    <a:pt x="4185" y="5796"/>
                  </a:lnTo>
                  <a:lnTo>
                    <a:pt x="4080" y="5692"/>
                  </a:lnTo>
                  <a:lnTo>
                    <a:pt x="3913" y="5545"/>
                  </a:lnTo>
                  <a:lnTo>
                    <a:pt x="3892" y="5440"/>
                  </a:lnTo>
                  <a:lnTo>
                    <a:pt x="3871" y="5440"/>
                  </a:lnTo>
                  <a:lnTo>
                    <a:pt x="3767" y="5420"/>
                  </a:lnTo>
                  <a:lnTo>
                    <a:pt x="3767" y="5503"/>
                  </a:lnTo>
                  <a:cubicBezTo>
                    <a:pt x="3725" y="5482"/>
                    <a:pt x="3725" y="5420"/>
                    <a:pt x="3704" y="5399"/>
                  </a:cubicBezTo>
                  <a:lnTo>
                    <a:pt x="3704" y="5315"/>
                  </a:lnTo>
                  <a:lnTo>
                    <a:pt x="3662" y="5210"/>
                  </a:lnTo>
                  <a:lnTo>
                    <a:pt x="3662" y="5273"/>
                  </a:lnTo>
                  <a:cubicBezTo>
                    <a:pt x="3620" y="5231"/>
                    <a:pt x="3620" y="5210"/>
                    <a:pt x="3599" y="5189"/>
                  </a:cubicBezTo>
                  <a:lnTo>
                    <a:pt x="3683" y="5168"/>
                  </a:lnTo>
                  <a:lnTo>
                    <a:pt x="3683" y="5085"/>
                  </a:lnTo>
                  <a:lnTo>
                    <a:pt x="3578" y="4896"/>
                  </a:lnTo>
                  <a:lnTo>
                    <a:pt x="3495" y="4855"/>
                  </a:lnTo>
                  <a:lnTo>
                    <a:pt x="3474" y="4666"/>
                  </a:lnTo>
                  <a:lnTo>
                    <a:pt x="3411" y="4562"/>
                  </a:lnTo>
                  <a:cubicBezTo>
                    <a:pt x="3411" y="4541"/>
                    <a:pt x="3411" y="4541"/>
                    <a:pt x="3453" y="4499"/>
                  </a:cubicBezTo>
                  <a:cubicBezTo>
                    <a:pt x="3474" y="4478"/>
                    <a:pt x="3453" y="4457"/>
                    <a:pt x="3411" y="4436"/>
                  </a:cubicBezTo>
                  <a:lnTo>
                    <a:pt x="3390" y="4457"/>
                  </a:lnTo>
                  <a:lnTo>
                    <a:pt x="3411" y="4457"/>
                  </a:lnTo>
                  <a:lnTo>
                    <a:pt x="3411" y="4478"/>
                  </a:lnTo>
                  <a:cubicBezTo>
                    <a:pt x="3411" y="4478"/>
                    <a:pt x="3390" y="4478"/>
                    <a:pt x="3390" y="4499"/>
                  </a:cubicBezTo>
                  <a:lnTo>
                    <a:pt x="3390" y="4541"/>
                  </a:lnTo>
                  <a:lnTo>
                    <a:pt x="3306" y="4562"/>
                  </a:lnTo>
                  <a:lnTo>
                    <a:pt x="3202" y="4499"/>
                  </a:lnTo>
                  <a:lnTo>
                    <a:pt x="3139" y="4499"/>
                  </a:lnTo>
                  <a:lnTo>
                    <a:pt x="3181" y="4604"/>
                  </a:lnTo>
                  <a:lnTo>
                    <a:pt x="3181" y="4666"/>
                  </a:lnTo>
                  <a:cubicBezTo>
                    <a:pt x="3097" y="4687"/>
                    <a:pt x="3055" y="4708"/>
                    <a:pt x="2972" y="4750"/>
                  </a:cubicBezTo>
                  <a:lnTo>
                    <a:pt x="2972" y="4583"/>
                  </a:lnTo>
                  <a:lnTo>
                    <a:pt x="2930" y="4604"/>
                  </a:lnTo>
                  <a:lnTo>
                    <a:pt x="2888" y="4750"/>
                  </a:lnTo>
                  <a:lnTo>
                    <a:pt x="2888" y="4792"/>
                  </a:lnTo>
                  <a:lnTo>
                    <a:pt x="2783" y="4980"/>
                  </a:lnTo>
                  <a:lnTo>
                    <a:pt x="2783" y="5106"/>
                  </a:lnTo>
                  <a:lnTo>
                    <a:pt x="2741" y="5273"/>
                  </a:lnTo>
                  <a:lnTo>
                    <a:pt x="2658" y="5378"/>
                  </a:lnTo>
                  <a:lnTo>
                    <a:pt x="2658" y="5482"/>
                  </a:lnTo>
                  <a:cubicBezTo>
                    <a:pt x="2646" y="5459"/>
                    <a:pt x="2622" y="5443"/>
                    <a:pt x="2599" y="5443"/>
                  </a:cubicBezTo>
                  <a:cubicBezTo>
                    <a:pt x="2580" y="5443"/>
                    <a:pt x="2562" y="5454"/>
                    <a:pt x="2553" y="5482"/>
                  </a:cubicBezTo>
                  <a:lnTo>
                    <a:pt x="2553" y="5315"/>
                  </a:lnTo>
                  <a:lnTo>
                    <a:pt x="2637" y="4980"/>
                  </a:lnTo>
                  <a:lnTo>
                    <a:pt x="2741" y="4876"/>
                  </a:lnTo>
                  <a:lnTo>
                    <a:pt x="2741" y="4771"/>
                  </a:lnTo>
                  <a:lnTo>
                    <a:pt x="2658" y="4687"/>
                  </a:lnTo>
                  <a:lnTo>
                    <a:pt x="2616" y="4708"/>
                  </a:lnTo>
                  <a:lnTo>
                    <a:pt x="2532" y="4687"/>
                  </a:lnTo>
                  <a:lnTo>
                    <a:pt x="2448" y="4750"/>
                  </a:lnTo>
                  <a:lnTo>
                    <a:pt x="2448" y="4855"/>
                  </a:lnTo>
                  <a:cubicBezTo>
                    <a:pt x="2427" y="4792"/>
                    <a:pt x="2365" y="4708"/>
                    <a:pt x="2323" y="4666"/>
                  </a:cubicBezTo>
                  <a:lnTo>
                    <a:pt x="2427" y="4583"/>
                  </a:lnTo>
                  <a:lnTo>
                    <a:pt x="2469" y="4457"/>
                  </a:lnTo>
                  <a:lnTo>
                    <a:pt x="2532" y="4394"/>
                  </a:lnTo>
                  <a:lnTo>
                    <a:pt x="2553" y="4290"/>
                  </a:lnTo>
                  <a:lnTo>
                    <a:pt x="2511" y="4227"/>
                  </a:lnTo>
                  <a:lnTo>
                    <a:pt x="2427" y="4269"/>
                  </a:lnTo>
                  <a:lnTo>
                    <a:pt x="2344" y="4373"/>
                  </a:lnTo>
                  <a:lnTo>
                    <a:pt x="2260" y="4269"/>
                  </a:lnTo>
                  <a:lnTo>
                    <a:pt x="2197" y="4248"/>
                  </a:lnTo>
                  <a:lnTo>
                    <a:pt x="2009" y="4248"/>
                  </a:lnTo>
                  <a:lnTo>
                    <a:pt x="2030" y="4185"/>
                  </a:lnTo>
                  <a:lnTo>
                    <a:pt x="1946" y="4164"/>
                  </a:lnTo>
                  <a:lnTo>
                    <a:pt x="1842" y="406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6" name="Google Shape;2986;p60"/>
            <p:cNvSpPr/>
            <p:nvPr/>
          </p:nvSpPr>
          <p:spPr>
            <a:xfrm>
              <a:off x="5472625" y="3375600"/>
              <a:ext cx="56000" cy="29325"/>
            </a:xfrm>
            <a:custGeom>
              <a:rect b="b" l="l" r="r" t="t"/>
              <a:pathLst>
                <a:path extrusionOk="0" h="1173" w="2240">
                  <a:moveTo>
                    <a:pt x="2177" y="1"/>
                  </a:moveTo>
                  <a:lnTo>
                    <a:pt x="1968" y="43"/>
                  </a:lnTo>
                  <a:lnTo>
                    <a:pt x="1821" y="43"/>
                  </a:lnTo>
                  <a:lnTo>
                    <a:pt x="1675" y="64"/>
                  </a:lnTo>
                  <a:lnTo>
                    <a:pt x="1570" y="64"/>
                  </a:lnTo>
                  <a:lnTo>
                    <a:pt x="1424" y="105"/>
                  </a:lnTo>
                  <a:lnTo>
                    <a:pt x="1193" y="105"/>
                  </a:lnTo>
                  <a:lnTo>
                    <a:pt x="1005" y="252"/>
                  </a:lnTo>
                  <a:lnTo>
                    <a:pt x="880" y="315"/>
                  </a:lnTo>
                  <a:lnTo>
                    <a:pt x="817" y="336"/>
                  </a:lnTo>
                  <a:lnTo>
                    <a:pt x="712" y="357"/>
                  </a:lnTo>
                  <a:lnTo>
                    <a:pt x="628" y="377"/>
                  </a:lnTo>
                  <a:lnTo>
                    <a:pt x="482" y="419"/>
                  </a:lnTo>
                  <a:lnTo>
                    <a:pt x="398" y="482"/>
                  </a:lnTo>
                  <a:lnTo>
                    <a:pt x="377" y="524"/>
                  </a:lnTo>
                  <a:lnTo>
                    <a:pt x="252" y="587"/>
                  </a:lnTo>
                  <a:lnTo>
                    <a:pt x="210" y="733"/>
                  </a:lnTo>
                  <a:lnTo>
                    <a:pt x="105" y="880"/>
                  </a:lnTo>
                  <a:lnTo>
                    <a:pt x="84" y="942"/>
                  </a:lnTo>
                  <a:lnTo>
                    <a:pt x="147" y="984"/>
                  </a:lnTo>
                  <a:lnTo>
                    <a:pt x="147" y="1047"/>
                  </a:lnTo>
                  <a:lnTo>
                    <a:pt x="84" y="1047"/>
                  </a:lnTo>
                  <a:lnTo>
                    <a:pt x="43" y="1005"/>
                  </a:lnTo>
                  <a:lnTo>
                    <a:pt x="1" y="1110"/>
                  </a:lnTo>
                  <a:lnTo>
                    <a:pt x="63" y="1173"/>
                  </a:lnTo>
                  <a:lnTo>
                    <a:pt x="252" y="1152"/>
                  </a:lnTo>
                  <a:lnTo>
                    <a:pt x="419" y="1047"/>
                  </a:lnTo>
                  <a:lnTo>
                    <a:pt x="503" y="1005"/>
                  </a:lnTo>
                  <a:lnTo>
                    <a:pt x="608" y="1005"/>
                  </a:lnTo>
                  <a:lnTo>
                    <a:pt x="712" y="942"/>
                  </a:lnTo>
                  <a:lnTo>
                    <a:pt x="796" y="838"/>
                  </a:lnTo>
                  <a:lnTo>
                    <a:pt x="1005" y="670"/>
                  </a:lnTo>
                  <a:lnTo>
                    <a:pt x="1047" y="587"/>
                  </a:lnTo>
                  <a:lnTo>
                    <a:pt x="1110" y="566"/>
                  </a:lnTo>
                  <a:lnTo>
                    <a:pt x="1131" y="566"/>
                  </a:lnTo>
                  <a:lnTo>
                    <a:pt x="1235" y="461"/>
                  </a:lnTo>
                  <a:lnTo>
                    <a:pt x="1340" y="440"/>
                  </a:lnTo>
                  <a:lnTo>
                    <a:pt x="1444" y="440"/>
                  </a:lnTo>
                  <a:lnTo>
                    <a:pt x="1675" y="419"/>
                  </a:lnTo>
                  <a:lnTo>
                    <a:pt x="1842" y="315"/>
                  </a:lnTo>
                  <a:lnTo>
                    <a:pt x="2030" y="252"/>
                  </a:lnTo>
                  <a:lnTo>
                    <a:pt x="2051" y="168"/>
                  </a:lnTo>
                  <a:lnTo>
                    <a:pt x="2135" y="168"/>
                  </a:lnTo>
                  <a:lnTo>
                    <a:pt x="2240" y="105"/>
                  </a:lnTo>
                  <a:lnTo>
                    <a:pt x="2240" y="43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987" name="Google Shape;2987;p60"/>
            <p:cNvGrpSpPr/>
            <p:nvPr/>
          </p:nvGrpSpPr>
          <p:grpSpPr>
            <a:xfrm>
              <a:off x="5068275" y="3161675"/>
              <a:ext cx="664875" cy="222850"/>
              <a:chOff x="5068275" y="3161675"/>
              <a:chExt cx="664875" cy="222850"/>
            </a:xfrm>
          </p:grpSpPr>
          <p:sp>
            <p:nvSpPr>
              <p:cNvPr id="2988" name="Google Shape;2988;p60"/>
              <p:cNvSpPr/>
              <p:nvPr/>
            </p:nvSpPr>
            <p:spPr>
              <a:xfrm>
                <a:off x="5408300" y="3224425"/>
                <a:ext cx="96775" cy="107800"/>
              </a:xfrm>
              <a:custGeom>
                <a:rect b="b" l="l" r="r" t="t"/>
                <a:pathLst>
                  <a:path extrusionOk="0" h="4312" w="3871">
                    <a:moveTo>
                      <a:pt x="3620" y="1"/>
                    </a:moveTo>
                    <a:lnTo>
                      <a:pt x="3515" y="43"/>
                    </a:lnTo>
                    <a:lnTo>
                      <a:pt x="3494" y="147"/>
                    </a:lnTo>
                    <a:lnTo>
                      <a:pt x="3390" y="231"/>
                    </a:lnTo>
                    <a:lnTo>
                      <a:pt x="3390" y="294"/>
                    </a:lnTo>
                    <a:lnTo>
                      <a:pt x="3285" y="357"/>
                    </a:lnTo>
                    <a:lnTo>
                      <a:pt x="3181" y="398"/>
                    </a:lnTo>
                    <a:lnTo>
                      <a:pt x="3139" y="461"/>
                    </a:lnTo>
                    <a:lnTo>
                      <a:pt x="2992" y="503"/>
                    </a:lnTo>
                    <a:lnTo>
                      <a:pt x="2720" y="440"/>
                    </a:lnTo>
                    <a:lnTo>
                      <a:pt x="2469" y="419"/>
                    </a:lnTo>
                    <a:lnTo>
                      <a:pt x="2448" y="503"/>
                    </a:lnTo>
                    <a:lnTo>
                      <a:pt x="2406" y="503"/>
                    </a:lnTo>
                    <a:lnTo>
                      <a:pt x="2260" y="398"/>
                    </a:lnTo>
                    <a:lnTo>
                      <a:pt x="2092" y="398"/>
                    </a:lnTo>
                    <a:lnTo>
                      <a:pt x="1988" y="357"/>
                    </a:lnTo>
                    <a:lnTo>
                      <a:pt x="1820" y="336"/>
                    </a:lnTo>
                    <a:lnTo>
                      <a:pt x="1737" y="398"/>
                    </a:lnTo>
                    <a:lnTo>
                      <a:pt x="1674" y="336"/>
                    </a:lnTo>
                    <a:lnTo>
                      <a:pt x="1569" y="231"/>
                    </a:lnTo>
                    <a:lnTo>
                      <a:pt x="1381" y="210"/>
                    </a:lnTo>
                    <a:lnTo>
                      <a:pt x="1276" y="210"/>
                    </a:lnTo>
                    <a:lnTo>
                      <a:pt x="1276" y="336"/>
                    </a:lnTo>
                    <a:lnTo>
                      <a:pt x="1193" y="398"/>
                    </a:lnTo>
                    <a:lnTo>
                      <a:pt x="1151" y="503"/>
                    </a:lnTo>
                    <a:lnTo>
                      <a:pt x="1067" y="566"/>
                    </a:lnTo>
                    <a:lnTo>
                      <a:pt x="900" y="524"/>
                    </a:lnTo>
                    <a:lnTo>
                      <a:pt x="774" y="545"/>
                    </a:lnTo>
                    <a:lnTo>
                      <a:pt x="712" y="608"/>
                    </a:lnTo>
                    <a:lnTo>
                      <a:pt x="753" y="650"/>
                    </a:lnTo>
                    <a:lnTo>
                      <a:pt x="586" y="775"/>
                    </a:lnTo>
                    <a:lnTo>
                      <a:pt x="586" y="942"/>
                    </a:lnTo>
                    <a:lnTo>
                      <a:pt x="628" y="1047"/>
                    </a:lnTo>
                    <a:lnTo>
                      <a:pt x="628" y="1235"/>
                    </a:lnTo>
                    <a:lnTo>
                      <a:pt x="586" y="1298"/>
                    </a:lnTo>
                    <a:lnTo>
                      <a:pt x="649" y="1445"/>
                    </a:lnTo>
                    <a:lnTo>
                      <a:pt x="670" y="1549"/>
                    </a:lnTo>
                    <a:lnTo>
                      <a:pt x="628" y="1486"/>
                    </a:lnTo>
                    <a:lnTo>
                      <a:pt x="565" y="1403"/>
                    </a:lnTo>
                    <a:lnTo>
                      <a:pt x="523" y="1445"/>
                    </a:lnTo>
                    <a:lnTo>
                      <a:pt x="440" y="1507"/>
                    </a:lnTo>
                    <a:lnTo>
                      <a:pt x="335" y="1570"/>
                    </a:lnTo>
                    <a:lnTo>
                      <a:pt x="314" y="1675"/>
                    </a:lnTo>
                    <a:lnTo>
                      <a:pt x="335" y="1800"/>
                    </a:lnTo>
                    <a:lnTo>
                      <a:pt x="314" y="1905"/>
                    </a:lnTo>
                    <a:lnTo>
                      <a:pt x="335" y="2135"/>
                    </a:lnTo>
                    <a:lnTo>
                      <a:pt x="314" y="2198"/>
                    </a:lnTo>
                    <a:lnTo>
                      <a:pt x="272" y="2303"/>
                    </a:lnTo>
                    <a:lnTo>
                      <a:pt x="188" y="2323"/>
                    </a:lnTo>
                    <a:lnTo>
                      <a:pt x="188" y="2449"/>
                    </a:lnTo>
                    <a:lnTo>
                      <a:pt x="63" y="2554"/>
                    </a:lnTo>
                    <a:lnTo>
                      <a:pt x="42" y="2721"/>
                    </a:lnTo>
                    <a:lnTo>
                      <a:pt x="42" y="2763"/>
                    </a:lnTo>
                    <a:lnTo>
                      <a:pt x="0" y="2826"/>
                    </a:lnTo>
                    <a:lnTo>
                      <a:pt x="63" y="3035"/>
                    </a:lnTo>
                    <a:lnTo>
                      <a:pt x="126" y="3139"/>
                    </a:lnTo>
                    <a:lnTo>
                      <a:pt x="168" y="3119"/>
                    </a:lnTo>
                    <a:lnTo>
                      <a:pt x="251" y="3119"/>
                    </a:lnTo>
                    <a:lnTo>
                      <a:pt x="335" y="3056"/>
                    </a:lnTo>
                    <a:lnTo>
                      <a:pt x="377" y="3077"/>
                    </a:lnTo>
                    <a:lnTo>
                      <a:pt x="419" y="3223"/>
                    </a:lnTo>
                    <a:lnTo>
                      <a:pt x="523" y="3495"/>
                    </a:lnTo>
                    <a:lnTo>
                      <a:pt x="481" y="3558"/>
                    </a:lnTo>
                    <a:lnTo>
                      <a:pt x="440" y="3704"/>
                    </a:lnTo>
                    <a:lnTo>
                      <a:pt x="356" y="3851"/>
                    </a:lnTo>
                    <a:lnTo>
                      <a:pt x="356" y="4081"/>
                    </a:lnTo>
                    <a:lnTo>
                      <a:pt x="356" y="4269"/>
                    </a:lnTo>
                    <a:lnTo>
                      <a:pt x="440" y="4269"/>
                    </a:lnTo>
                    <a:lnTo>
                      <a:pt x="523" y="4311"/>
                    </a:lnTo>
                    <a:lnTo>
                      <a:pt x="628" y="4311"/>
                    </a:lnTo>
                    <a:lnTo>
                      <a:pt x="670" y="4269"/>
                    </a:lnTo>
                    <a:lnTo>
                      <a:pt x="774" y="4290"/>
                    </a:lnTo>
                    <a:lnTo>
                      <a:pt x="879" y="4269"/>
                    </a:lnTo>
                    <a:lnTo>
                      <a:pt x="963" y="4311"/>
                    </a:lnTo>
                    <a:lnTo>
                      <a:pt x="984" y="4227"/>
                    </a:lnTo>
                    <a:lnTo>
                      <a:pt x="963" y="4102"/>
                    </a:lnTo>
                    <a:lnTo>
                      <a:pt x="879" y="4060"/>
                    </a:lnTo>
                    <a:lnTo>
                      <a:pt x="858" y="3914"/>
                    </a:lnTo>
                    <a:lnTo>
                      <a:pt x="942" y="3809"/>
                    </a:lnTo>
                    <a:lnTo>
                      <a:pt x="963" y="3600"/>
                    </a:lnTo>
                    <a:lnTo>
                      <a:pt x="942" y="3432"/>
                    </a:lnTo>
                    <a:lnTo>
                      <a:pt x="879" y="3391"/>
                    </a:lnTo>
                    <a:lnTo>
                      <a:pt x="1004" y="3223"/>
                    </a:lnTo>
                    <a:lnTo>
                      <a:pt x="1046" y="3056"/>
                    </a:lnTo>
                    <a:lnTo>
                      <a:pt x="1004" y="2909"/>
                    </a:lnTo>
                    <a:lnTo>
                      <a:pt x="942" y="2826"/>
                    </a:lnTo>
                    <a:lnTo>
                      <a:pt x="942" y="2763"/>
                    </a:lnTo>
                    <a:lnTo>
                      <a:pt x="1067" y="2700"/>
                    </a:lnTo>
                    <a:lnTo>
                      <a:pt x="1088" y="2616"/>
                    </a:lnTo>
                    <a:lnTo>
                      <a:pt x="1214" y="2595"/>
                    </a:lnTo>
                    <a:lnTo>
                      <a:pt x="1318" y="2637"/>
                    </a:lnTo>
                    <a:lnTo>
                      <a:pt x="1318" y="2700"/>
                    </a:lnTo>
                    <a:lnTo>
                      <a:pt x="1381" y="2763"/>
                    </a:lnTo>
                    <a:lnTo>
                      <a:pt x="1381" y="2909"/>
                    </a:lnTo>
                    <a:lnTo>
                      <a:pt x="1276" y="3014"/>
                    </a:lnTo>
                    <a:lnTo>
                      <a:pt x="1276" y="3119"/>
                    </a:lnTo>
                    <a:lnTo>
                      <a:pt x="1318" y="3223"/>
                    </a:lnTo>
                    <a:lnTo>
                      <a:pt x="1402" y="3244"/>
                    </a:lnTo>
                    <a:lnTo>
                      <a:pt x="1486" y="3328"/>
                    </a:lnTo>
                    <a:lnTo>
                      <a:pt x="1611" y="3391"/>
                    </a:lnTo>
                    <a:lnTo>
                      <a:pt x="1632" y="3495"/>
                    </a:lnTo>
                    <a:lnTo>
                      <a:pt x="1590" y="3495"/>
                    </a:lnTo>
                    <a:lnTo>
                      <a:pt x="1569" y="3704"/>
                    </a:lnTo>
                    <a:lnTo>
                      <a:pt x="1590" y="3851"/>
                    </a:lnTo>
                    <a:lnTo>
                      <a:pt x="1674" y="3872"/>
                    </a:lnTo>
                    <a:lnTo>
                      <a:pt x="1737" y="3851"/>
                    </a:lnTo>
                    <a:lnTo>
                      <a:pt x="1883" y="3893"/>
                    </a:lnTo>
                    <a:lnTo>
                      <a:pt x="1946" y="3872"/>
                    </a:lnTo>
                    <a:lnTo>
                      <a:pt x="1946" y="3851"/>
                    </a:lnTo>
                    <a:lnTo>
                      <a:pt x="1925" y="3746"/>
                    </a:lnTo>
                    <a:lnTo>
                      <a:pt x="2030" y="3663"/>
                    </a:lnTo>
                    <a:lnTo>
                      <a:pt x="2113" y="3642"/>
                    </a:lnTo>
                    <a:lnTo>
                      <a:pt x="2260" y="3558"/>
                    </a:lnTo>
                    <a:lnTo>
                      <a:pt x="2427" y="3579"/>
                    </a:lnTo>
                    <a:lnTo>
                      <a:pt x="2511" y="3495"/>
                    </a:lnTo>
                    <a:lnTo>
                      <a:pt x="2532" y="3537"/>
                    </a:lnTo>
                    <a:lnTo>
                      <a:pt x="2616" y="3537"/>
                    </a:lnTo>
                    <a:lnTo>
                      <a:pt x="2657" y="3453"/>
                    </a:lnTo>
                    <a:lnTo>
                      <a:pt x="2657" y="3391"/>
                    </a:lnTo>
                    <a:lnTo>
                      <a:pt x="2511" y="3370"/>
                    </a:lnTo>
                    <a:lnTo>
                      <a:pt x="2448" y="3391"/>
                    </a:lnTo>
                    <a:lnTo>
                      <a:pt x="2281" y="3391"/>
                    </a:lnTo>
                    <a:lnTo>
                      <a:pt x="2281" y="3328"/>
                    </a:lnTo>
                    <a:lnTo>
                      <a:pt x="2239" y="3328"/>
                    </a:lnTo>
                    <a:lnTo>
                      <a:pt x="2239" y="3244"/>
                    </a:lnTo>
                    <a:lnTo>
                      <a:pt x="2197" y="3244"/>
                    </a:lnTo>
                    <a:lnTo>
                      <a:pt x="2134" y="3265"/>
                    </a:lnTo>
                    <a:lnTo>
                      <a:pt x="2134" y="3223"/>
                    </a:lnTo>
                    <a:lnTo>
                      <a:pt x="2030" y="3181"/>
                    </a:lnTo>
                    <a:lnTo>
                      <a:pt x="2009" y="3119"/>
                    </a:lnTo>
                    <a:lnTo>
                      <a:pt x="2051" y="3035"/>
                    </a:lnTo>
                    <a:lnTo>
                      <a:pt x="2092" y="2972"/>
                    </a:lnTo>
                    <a:lnTo>
                      <a:pt x="2134" y="3014"/>
                    </a:lnTo>
                    <a:lnTo>
                      <a:pt x="2134" y="3014"/>
                    </a:lnTo>
                    <a:lnTo>
                      <a:pt x="2113" y="2930"/>
                    </a:lnTo>
                    <a:lnTo>
                      <a:pt x="2155" y="2930"/>
                    </a:lnTo>
                    <a:lnTo>
                      <a:pt x="2197" y="2867"/>
                    </a:lnTo>
                    <a:lnTo>
                      <a:pt x="2134" y="2826"/>
                    </a:lnTo>
                    <a:lnTo>
                      <a:pt x="2051" y="2805"/>
                    </a:lnTo>
                    <a:lnTo>
                      <a:pt x="2092" y="2742"/>
                    </a:lnTo>
                    <a:lnTo>
                      <a:pt x="2051" y="2658"/>
                    </a:lnTo>
                    <a:lnTo>
                      <a:pt x="1988" y="2616"/>
                    </a:lnTo>
                    <a:lnTo>
                      <a:pt x="1904" y="2616"/>
                    </a:lnTo>
                    <a:lnTo>
                      <a:pt x="1883" y="2491"/>
                    </a:lnTo>
                    <a:lnTo>
                      <a:pt x="1716" y="2323"/>
                    </a:lnTo>
                    <a:lnTo>
                      <a:pt x="1611" y="2240"/>
                    </a:lnTo>
                    <a:lnTo>
                      <a:pt x="1569" y="2135"/>
                    </a:lnTo>
                    <a:lnTo>
                      <a:pt x="1569" y="2093"/>
                    </a:lnTo>
                    <a:lnTo>
                      <a:pt x="1611" y="2093"/>
                    </a:lnTo>
                    <a:lnTo>
                      <a:pt x="1632" y="2177"/>
                    </a:lnTo>
                    <a:lnTo>
                      <a:pt x="1737" y="2177"/>
                    </a:lnTo>
                    <a:lnTo>
                      <a:pt x="1841" y="2093"/>
                    </a:lnTo>
                    <a:lnTo>
                      <a:pt x="1883" y="2010"/>
                    </a:lnTo>
                    <a:lnTo>
                      <a:pt x="2092" y="1926"/>
                    </a:lnTo>
                    <a:lnTo>
                      <a:pt x="2260" y="1800"/>
                    </a:lnTo>
                    <a:lnTo>
                      <a:pt x="2344" y="1675"/>
                    </a:lnTo>
                    <a:lnTo>
                      <a:pt x="2448" y="1612"/>
                    </a:lnTo>
                    <a:lnTo>
                      <a:pt x="2448" y="1549"/>
                    </a:lnTo>
                    <a:lnTo>
                      <a:pt x="2574" y="1507"/>
                    </a:lnTo>
                    <a:lnTo>
                      <a:pt x="2678" y="1570"/>
                    </a:lnTo>
                    <a:lnTo>
                      <a:pt x="2762" y="1591"/>
                    </a:lnTo>
                    <a:lnTo>
                      <a:pt x="2867" y="1445"/>
                    </a:lnTo>
                    <a:lnTo>
                      <a:pt x="2867" y="1361"/>
                    </a:lnTo>
                    <a:lnTo>
                      <a:pt x="2741" y="1298"/>
                    </a:lnTo>
                    <a:lnTo>
                      <a:pt x="2469" y="1340"/>
                    </a:lnTo>
                    <a:lnTo>
                      <a:pt x="2364" y="1403"/>
                    </a:lnTo>
                    <a:lnTo>
                      <a:pt x="2197" y="1403"/>
                    </a:lnTo>
                    <a:lnTo>
                      <a:pt x="2113" y="1445"/>
                    </a:lnTo>
                    <a:lnTo>
                      <a:pt x="2009" y="1549"/>
                    </a:lnTo>
                    <a:lnTo>
                      <a:pt x="1820" y="1549"/>
                    </a:lnTo>
                    <a:lnTo>
                      <a:pt x="1716" y="1486"/>
                    </a:lnTo>
                    <a:lnTo>
                      <a:pt x="1611" y="1466"/>
                    </a:lnTo>
                    <a:lnTo>
                      <a:pt x="1507" y="1591"/>
                    </a:lnTo>
                    <a:lnTo>
                      <a:pt x="1423" y="1800"/>
                    </a:lnTo>
                    <a:lnTo>
                      <a:pt x="1297" y="1863"/>
                    </a:lnTo>
                    <a:lnTo>
                      <a:pt x="1193" y="1821"/>
                    </a:lnTo>
                    <a:lnTo>
                      <a:pt x="1172" y="1779"/>
                    </a:lnTo>
                    <a:lnTo>
                      <a:pt x="1004" y="1612"/>
                    </a:lnTo>
                    <a:lnTo>
                      <a:pt x="858" y="1486"/>
                    </a:lnTo>
                    <a:lnTo>
                      <a:pt x="774" y="1277"/>
                    </a:lnTo>
                    <a:lnTo>
                      <a:pt x="795" y="1047"/>
                    </a:lnTo>
                    <a:lnTo>
                      <a:pt x="879" y="838"/>
                    </a:lnTo>
                    <a:lnTo>
                      <a:pt x="984" y="733"/>
                    </a:lnTo>
                    <a:lnTo>
                      <a:pt x="1109" y="670"/>
                    </a:lnTo>
                    <a:lnTo>
                      <a:pt x="1276" y="754"/>
                    </a:lnTo>
                    <a:lnTo>
                      <a:pt x="1465" y="775"/>
                    </a:lnTo>
                    <a:lnTo>
                      <a:pt x="1674" y="670"/>
                    </a:lnTo>
                    <a:lnTo>
                      <a:pt x="1820" y="670"/>
                    </a:lnTo>
                    <a:lnTo>
                      <a:pt x="1883" y="754"/>
                    </a:lnTo>
                    <a:lnTo>
                      <a:pt x="1988" y="754"/>
                    </a:lnTo>
                    <a:lnTo>
                      <a:pt x="2051" y="712"/>
                    </a:lnTo>
                    <a:lnTo>
                      <a:pt x="2281" y="733"/>
                    </a:lnTo>
                    <a:lnTo>
                      <a:pt x="2427" y="733"/>
                    </a:lnTo>
                    <a:lnTo>
                      <a:pt x="2448" y="712"/>
                    </a:lnTo>
                    <a:lnTo>
                      <a:pt x="2574" y="712"/>
                    </a:lnTo>
                    <a:lnTo>
                      <a:pt x="2678" y="754"/>
                    </a:lnTo>
                    <a:lnTo>
                      <a:pt x="2720" y="817"/>
                    </a:lnTo>
                    <a:lnTo>
                      <a:pt x="2825" y="859"/>
                    </a:lnTo>
                    <a:lnTo>
                      <a:pt x="3264" y="754"/>
                    </a:lnTo>
                    <a:lnTo>
                      <a:pt x="3453" y="629"/>
                    </a:lnTo>
                    <a:lnTo>
                      <a:pt x="3494" y="524"/>
                    </a:lnTo>
                    <a:lnTo>
                      <a:pt x="3578" y="524"/>
                    </a:lnTo>
                    <a:lnTo>
                      <a:pt x="3620" y="440"/>
                    </a:lnTo>
                    <a:lnTo>
                      <a:pt x="3704" y="398"/>
                    </a:lnTo>
                    <a:lnTo>
                      <a:pt x="3766" y="294"/>
                    </a:lnTo>
                    <a:lnTo>
                      <a:pt x="3808" y="210"/>
                    </a:lnTo>
                    <a:lnTo>
                      <a:pt x="3871" y="147"/>
                    </a:lnTo>
                    <a:lnTo>
                      <a:pt x="3808" y="106"/>
                    </a:lnTo>
                    <a:lnTo>
                      <a:pt x="3787" y="43"/>
                    </a:lnTo>
                    <a:lnTo>
                      <a:pt x="3620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89" name="Google Shape;2989;p60"/>
              <p:cNvSpPr/>
              <p:nvPr/>
            </p:nvSpPr>
            <p:spPr>
              <a:xfrm>
                <a:off x="5587700" y="3253200"/>
                <a:ext cx="145450" cy="131325"/>
              </a:xfrm>
              <a:custGeom>
                <a:rect b="b" l="l" r="r" t="t"/>
                <a:pathLst>
                  <a:path extrusionOk="0" h="5253" w="5818">
                    <a:moveTo>
                      <a:pt x="922" y="1"/>
                    </a:moveTo>
                    <a:lnTo>
                      <a:pt x="775" y="22"/>
                    </a:lnTo>
                    <a:lnTo>
                      <a:pt x="712" y="84"/>
                    </a:lnTo>
                    <a:lnTo>
                      <a:pt x="566" y="189"/>
                    </a:lnTo>
                    <a:lnTo>
                      <a:pt x="482" y="210"/>
                    </a:lnTo>
                    <a:lnTo>
                      <a:pt x="398" y="294"/>
                    </a:lnTo>
                    <a:lnTo>
                      <a:pt x="252" y="294"/>
                    </a:lnTo>
                    <a:lnTo>
                      <a:pt x="147" y="356"/>
                    </a:lnTo>
                    <a:lnTo>
                      <a:pt x="189" y="440"/>
                    </a:lnTo>
                    <a:lnTo>
                      <a:pt x="168" y="524"/>
                    </a:lnTo>
                    <a:lnTo>
                      <a:pt x="43" y="608"/>
                    </a:lnTo>
                    <a:lnTo>
                      <a:pt x="1" y="670"/>
                    </a:lnTo>
                    <a:lnTo>
                      <a:pt x="147" y="712"/>
                    </a:lnTo>
                    <a:lnTo>
                      <a:pt x="252" y="649"/>
                    </a:lnTo>
                    <a:lnTo>
                      <a:pt x="273" y="608"/>
                    </a:lnTo>
                    <a:lnTo>
                      <a:pt x="315" y="670"/>
                    </a:lnTo>
                    <a:lnTo>
                      <a:pt x="503" y="754"/>
                    </a:lnTo>
                    <a:lnTo>
                      <a:pt x="566" y="859"/>
                    </a:lnTo>
                    <a:lnTo>
                      <a:pt x="524" y="921"/>
                    </a:lnTo>
                    <a:lnTo>
                      <a:pt x="566" y="1047"/>
                    </a:lnTo>
                    <a:lnTo>
                      <a:pt x="691" y="1131"/>
                    </a:lnTo>
                    <a:lnTo>
                      <a:pt x="796" y="1152"/>
                    </a:lnTo>
                    <a:lnTo>
                      <a:pt x="901" y="1131"/>
                    </a:lnTo>
                    <a:lnTo>
                      <a:pt x="984" y="1172"/>
                    </a:lnTo>
                    <a:lnTo>
                      <a:pt x="1026" y="1131"/>
                    </a:lnTo>
                    <a:lnTo>
                      <a:pt x="1110" y="1152"/>
                    </a:lnTo>
                    <a:lnTo>
                      <a:pt x="1298" y="1131"/>
                    </a:lnTo>
                    <a:lnTo>
                      <a:pt x="1340" y="1152"/>
                    </a:lnTo>
                    <a:lnTo>
                      <a:pt x="1424" y="1131"/>
                    </a:lnTo>
                    <a:lnTo>
                      <a:pt x="1361" y="1068"/>
                    </a:lnTo>
                    <a:lnTo>
                      <a:pt x="1654" y="1089"/>
                    </a:lnTo>
                    <a:lnTo>
                      <a:pt x="1717" y="1172"/>
                    </a:lnTo>
                    <a:lnTo>
                      <a:pt x="1675" y="1298"/>
                    </a:lnTo>
                    <a:lnTo>
                      <a:pt x="1633" y="1277"/>
                    </a:lnTo>
                    <a:lnTo>
                      <a:pt x="1549" y="1361"/>
                    </a:lnTo>
                    <a:lnTo>
                      <a:pt x="1507" y="1465"/>
                    </a:lnTo>
                    <a:lnTo>
                      <a:pt x="1445" y="1361"/>
                    </a:lnTo>
                    <a:lnTo>
                      <a:pt x="1256" y="1277"/>
                    </a:lnTo>
                    <a:lnTo>
                      <a:pt x="1194" y="1298"/>
                    </a:lnTo>
                    <a:lnTo>
                      <a:pt x="1131" y="1465"/>
                    </a:lnTo>
                    <a:lnTo>
                      <a:pt x="1026" y="1507"/>
                    </a:lnTo>
                    <a:lnTo>
                      <a:pt x="922" y="1465"/>
                    </a:lnTo>
                    <a:lnTo>
                      <a:pt x="817" y="1465"/>
                    </a:lnTo>
                    <a:lnTo>
                      <a:pt x="775" y="1403"/>
                    </a:lnTo>
                    <a:lnTo>
                      <a:pt x="629" y="1444"/>
                    </a:lnTo>
                    <a:lnTo>
                      <a:pt x="566" y="1507"/>
                    </a:lnTo>
                    <a:lnTo>
                      <a:pt x="608" y="1570"/>
                    </a:lnTo>
                    <a:lnTo>
                      <a:pt x="733" y="1591"/>
                    </a:lnTo>
                    <a:lnTo>
                      <a:pt x="838" y="1654"/>
                    </a:lnTo>
                    <a:lnTo>
                      <a:pt x="901" y="1779"/>
                    </a:lnTo>
                    <a:lnTo>
                      <a:pt x="942" y="1821"/>
                    </a:lnTo>
                    <a:lnTo>
                      <a:pt x="1005" y="1800"/>
                    </a:lnTo>
                    <a:lnTo>
                      <a:pt x="1026" y="1884"/>
                    </a:lnTo>
                    <a:lnTo>
                      <a:pt x="1026" y="1968"/>
                    </a:lnTo>
                    <a:lnTo>
                      <a:pt x="984" y="1988"/>
                    </a:lnTo>
                    <a:lnTo>
                      <a:pt x="942" y="2072"/>
                    </a:lnTo>
                    <a:lnTo>
                      <a:pt x="1047" y="2240"/>
                    </a:lnTo>
                    <a:lnTo>
                      <a:pt x="1152" y="2281"/>
                    </a:lnTo>
                    <a:lnTo>
                      <a:pt x="1256" y="2240"/>
                    </a:lnTo>
                    <a:lnTo>
                      <a:pt x="1403" y="2114"/>
                    </a:lnTo>
                    <a:lnTo>
                      <a:pt x="1361" y="2009"/>
                    </a:lnTo>
                    <a:lnTo>
                      <a:pt x="1466" y="1863"/>
                    </a:lnTo>
                    <a:lnTo>
                      <a:pt x="1507" y="1821"/>
                    </a:lnTo>
                    <a:lnTo>
                      <a:pt x="1528" y="1758"/>
                    </a:lnTo>
                    <a:lnTo>
                      <a:pt x="1570" y="1612"/>
                    </a:lnTo>
                    <a:lnTo>
                      <a:pt x="1633" y="1507"/>
                    </a:lnTo>
                    <a:lnTo>
                      <a:pt x="1633" y="1654"/>
                    </a:lnTo>
                    <a:lnTo>
                      <a:pt x="1549" y="1716"/>
                    </a:lnTo>
                    <a:lnTo>
                      <a:pt x="1612" y="1863"/>
                    </a:lnTo>
                    <a:lnTo>
                      <a:pt x="1654" y="1988"/>
                    </a:lnTo>
                    <a:lnTo>
                      <a:pt x="1717" y="2072"/>
                    </a:lnTo>
                    <a:lnTo>
                      <a:pt x="1738" y="2009"/>
                    </a:lnTo>
                    <a:lnTo>
                      <a:pt x="1779" y="2009"/>
                    </a:lnTo>
                    <a:lnTo>
                      <a:pt x="1842" y="2030"/>
                    </a:lnTo>
                    <a:lnTo>
                      <a:pt x="1842" y="2135"/>
                    </a:lnTo>
                    <a:lnTo>
                      <a:pt x="1884" y="2093"/>
                    </a:lnTo>
                    <a:lnTo>
                      <a:pt x="1947" y="2093"/>
                    </a:lnTo>
                    <a:lnTo>
                      <a:pt x="1968" y="2135"/>
                    </a:lnTo>
                    <a:lnTo>
                      <a:pt x="2051" y="2177"/>
                    </a:lnTo>
                    <a:lnTo>
                      <a:pt x="2156" y="2135"/>
                    </a:lnTo>
                    <a:lnTo>
                      <a:pt x="2240" y="2135"/>
                    </a:lnTo>
                    <a:lnTo>
                      <a:pt x="2240" y="2177"/>
                    </a:lnTo>
                    <a:lnTo>
                      <a:pt x="2093" y="2177"/>
                    </a:lnTo>
                    <a:lnTo>
                      <a:pt x="2093" y="2281"/>
                    </a:lnTo>
                    <a:lnTo>
                      <a:pt x="2240" y="2302"/>
                    </a:lnTo>
                    <a:lnTo>
                      <a:pt x="2240" y="2323"/>
                    </a:lnTo>
                    <a:lnTo>
                      <a:pt x="2261" y="2386"/>
                    </a:lnTo>
                    <a:lnTo>
                      <a:pt x="2407" y="2449"/>
                    </a:lnTo>
                    <a:lnTo>
                      <a:pt x="2575" y="2449"/>
                    </a:lnTo>
                    <a:lnTo>
                      <a:pt x="2930" y="2553"/>
                    </a:lnTo>
                    <a:lnTo>
                      <a:pt x="3286" y="2658"/>
                    </a:lnTo>
                    <a:lnTo>
                      <a:pt x="3391" y="2658"/>
                    </a:lnTo>
                    <a:lnTo>
                      <a:pt x="3537" y="2721"/>
                    </a:lnTo>
                    <a:lnTo>
                      <a:pt x="3558" y="2825"/>
                    </a:lnTo>
                    <a:lnTo>
                      <a:pt x="3725" y="2867"/>
                    </a:lnTo>
                    <a:lnTo>
                      <a:pt x="3830" y="2867"/>
                    </a:lnTo>
                    <a:lnTo>
                      <a:pt x="3914" y="2825"/>
                    </a:lnTo>
                    <a:lnTo>
                      <a:pt x="3914" y="2825"/>
                    </a:lnTo>
                    <a:lnTo>
                      <a:pt x="3830" y="2951"/>
                    </a:lnTo>
                    <a:lnTo>
                      <a:pt x="3851" y="2972"/>
                    </a:lnTo>
                    <a:lnTo>
                      <a:pt x="3935" y="2951"/>
                    </a:lnTo>
                    <a:lnTo>
                      <a:pt x="3955" y="3014"/>
                    </a:lnTo>
                    <a:lnTo>
                      <a:pt x="4081" y="2972"/>
                    </a:lnTo>
                    <a:lnTo>
                      <a:pt x="4018" y="3035"/>
                    </a:lnTo>
                    <a:lnTo>
                      <a:pt x="4060" y="3076"/>
                    </a:lnTo>
                    <a:lnTo>
                      <a:pt x="4039" y="3139"/>
                    </a:lnTo>
                    <a:lnTo>
                      <a:pt x="4081" y="3181"/>
                    </a:lnTo>
                    <a:lnTo>
                      <a:pt x="4186" y="3160"/>
                    </a:lnTo>
                    <a:lnTo>
                      <a:pt x="4081" y="3265"/>
                    </a:lnTo>
                    <a:lnTo>
                      <a:pt x="4081" y="3328"/>
                    </a:lnTo>
                    <a:lnTo>
                      <a:pt x="4227" y="3453"/>
                    </a:lnTo>
                    <a:lnTo>
                      <a:pt x="4186" y="3558"/>
                    </a:lnTo>
                    <a:lnTo>
                      <a:pt x="4227" y="3641"/>
                    </a:lnTo>
                    <a:lnTo>
                      <a:pt x="4332" y="3704"/>
                    </a:lnTo>
                    <a:lnTo>
                      <a:pt x="4479" y="3809"/>
                    </a:lnTo>
                    <a:lnTo>
                      <a:pt x="4499" y="3872"/>
                    </a:lnTo>
                    <a:lnTo>
                      <a:pt x="4374" y="3872"/>
                    </a:lnTo>
                    <a:lnTo>
                      <a:pt x="4353" y="3955"/>
                    </a:lnTo>
                    <a:lnTo>
                      <a:pt x="4437" y="4018"/>
                    </a:lnTo>
                    <a:lnTo>
                      <a:pt x="4541" y="4081"/>
                    </a:lnTo>
                    <a:lnTo>
                      <a:pt x="4667" y="4060"/>
                    </a:lnTo>
                    <a:lnTo>
                      <a:pt x="4751" y="4081"/>
                    </a:lnTo>
                    <a:lnTo>
                      <a:pt x="4688" y="4081"/>
                    </a:lnTo>
                    <a:lnTo>
                      <a:pt x="4562" y="4123"/>
                    </a:lnTo>
                    <a:lnTo>
                      <a:pt x="4499" y="4102"/>
                    </a:lnTo>
                    <a:lnTo>
                      <a:pt x="4458" y="4123"/>
                    </a:lnTo>
                    <a:lnTo>
                      <a:pt x="4499" y="4206"/>
                    </a:lnTo>
                    <a:lnTo>
                      <a:pt x="4583" y="4227"/>
                    </a:lnTo>
                    <a:lnTo>
                      <a:pt x="4562" y="4395"/>
                    </a:lnTo>
                    <a:lnTo>
                      <a:pt x="4541" y="4416"/>
                    </a:lnTo>
                    <a:lnTo>
                      <a:pt x="4541" y="4499"/>
                    </a:lnTo>
                    <a:lnTo>
                      <a:pt x="4499" y="4583"/>
                    </a:lnTo>
                    <a:lnTo>
                      <a:pt x="4458" y="4604"/>
                    </a:lnTo>
                    <a:lnTo>
                      <a:pt x="4541" y="4709"/>
                    </a:lnTo>
                    <a:lnTo>
                      <a:pt x="4667" y="4625"/>
                    </a:lnTo>
                    <a:lnTo>
                      <a:pt x="4709" y="4688"/>
                    </a:lnTo>
                    <a:lnTo>
                      <a:pt x="4792" y="4688"/>
                    </a:lnTo>
                    <a:lnTo>
                      <a:pt x="4897" y="4625"/>
                    </a:lnTo>
                    <a:lnTo>
                      <a:pt x="5064" y="4625"/>
                    </a:lnTo>
                    <a:lnTo>
                      <a:pt x="5127" y="4583"/>
                    </a:lnTo>
                    <a:lnTo>
                      <a:pt x="5169" y="4478"/>
                    </a:lnTo>
                    <a:lnTo>
                      <a:pt x="5169" y="4583"/>
                    </a:lnTo>
                    <a:lnTo>
                      <a:pt x="5106" y="4688"/>
                    </a:lnTo>
                    <a:lnTo>
                      <a:pt x="5127" y="4750"/>
                    </a:lnTo>
                    <a:lnTo>
                      <a:pt x="5190" y="4792"/>
                    </a:lnTo>
                    <a:lnTo>
                      <a:pt x="5316" y="4897"/>
                    </a:lnTo>
                    <a:lnTo>
                      <a:pt x="5295" y="4939"/>
                    </a:lnTo>
                    <a:lnTo>
                      <a:pt x="5336" y="5022"/>
                    </a:lnTo>
                    <a:lnTo>
                      <a:pt x="5504" y="5211"/>
                    </a:lnTo>
                    <a:lnTo>
                      <a:pt x="5629" y="5232"/>
                    </a:lnTo>
                    <a:lnTo>
                      <a:pt x="5692" y="5253"/>
                    </a:lnTo>
                    <a:lnTo>
                      <a:pt x="5713" y="3851"/>
                    </a:lnTo>
                    <a:lnTo>
                      <a:pt x="5713" y="3788"/>
                    </a:lnTo>
                    <a:lnTo>
                      <a:pt x="5713" y="3704"/>
                    </a:lnTo>
                    <a:lnTo>
                      <a:pt x="5734" y="3537"/>
                    </a:lnTo>
                    <a:lnTo>
                      <a:pt x="5818" y="1382"/>
                    </a:lnTo>
                    <a:lnTo>
                      <a:pt x="5713" y="1403"/>
                    </a:lnTo>
                    <a:lnTo>
                      <a:pt x="5629" y="1382"/>
                    </a:lnTo>
                    <a:lnTo>
                      <a:pt x="5629" y="1298"/>
                    </a:lnTo>
                    <a:lnTo>
                      <a:pt x="5650" y="1256"/>
                    </a:lnTo>
                    <a:lnTo>
                      <a:pt x="5546" y="1193"/>
                    </a:lnTo>
                    <a:lnTo>
                      <a:pt x="5441" y="1193"/>
                    </a:lnTo>
                    <a:lnTo>
                      <a:pt x="5316" y="1172"/>
                    </a:lnTo>
                    <a:lnTo>
                      <a:pt x="5232" y="1152"/>
                    </a:lnTo>
                    <a:lnTo>
                      <a:pt x="5169" y="1172"/>
                    </a:lnTo>
                    <a:lnTo>
                      <a:pt x="4813" y="1026"/>
                    </a:lnTo>
                    <a:lnTo>
                      <a:pt x="4667" y="984"/>
                    </a:lnTo>
                    <a:lnTo>
                      <a:pt x="4562" y="963"/>
                    </a:lnTo>
                    <a:lnTo>
                      <a:pt x="4458" y="880"/>
                    </a:lnTo>
                    <a:lnTo>
                      <a:pt x="4248" y="838"/>
                    </a:lnTo>
                    <a:lnTo>
                      <a:pt x="4060" y="754"/>
                    </a:lnTo>
                    <a:lnTo>
                      <a:pt x="3976" y="670"/>
                    </a:lnTo>
                    <a:lnTo>
                      <a:pt x="3830" y="649"/>
                    </a:lnTo>
                    <a:lnTo>
                      <a:pt x="3537" y="838"/>
                    </a:lnTo>
                    <a:lnTo>
                      <a:pt x="3537" y="880"/>
                    </a:lnTo>
                    <a:lnTo>
                      <a:pt x="3600" y="984"/>
                    </a:lnTo>
                    <a:lnTo>
                      <a:pt x="3558" y="1068"/>
                    </a:lnTo>
                    <a:lnTo>
                      <a:pt x="3391" y="1089"/>
                    </a:lnTo>
                    <a:lnTo>
                      <a:pt x="3286" y="1131"/>
                    </a:lnTo>
                    <a:lnTo>
                      <a:pt x="3223" y="1131"/>
                    </a:lnTo>
                    <a:lnTo>
                      <a:pt x="3181" y="1089"/>
                    </a:lnTo>
                    <a:lnTo>
                      <a:pt x="3119" y="1172"/>
                    </a:lnTo>
                    <a:lnTo>
                      <a:pt x="3119" y="1277"/>
                    </a:lnTo>
                    <a:lnTo>
                      <a:pt x="2993" y="1340"/>
                    </a:lnTo>
                    <a:lnTo>
                      <a:pt x="2888" y="1361"/>
                    </a:lnTo>
                    <a:lnTo>
                      <a:pt x="2805" y="1465"/>
                    </a:lnTo>
                    <a:lnTo>
                      <a:pt x="2805" y="1612"/>
                    </a:lnTo>
                    <a:lnTo>
                      <a:pt x="2763" y="1654"/>
                    </a:lnTo>
                    <a:lnTo>
                      <a:pt x="2700" y="1696"/>
                    </a:lnTo>
                    <a:lnTo>
                      <a:pt x="2658" y="1800"/>
                    </a:lnTo>
                    <a:lnTo>
                      <a:pt x="2554" y="1821"/>
                    </a:lnTo>
                    <a:lnTo>
                      <a:pt x="2449" y="1821"/>
                    </a:lnTo>
                    <a:lnTo>
                      <a:pt x="2386" y="1779"/>
                    </a:lnTo>
                    <a:lnTo>
                      <a:pt x="2261" y="1675"/>
                    </a:lnTo>
                    <a:lnTo>
                      <a:pt x="2240" y="1570"/>
                    </a:lnTo>
                    <a:lnTo>
                      <a:pt x="2177" y="1591"/>
                    </a:lnTo>
                    <a:lnTo>
                      <a:pt x="2156" y="1465"/>
                    </a:lnTo>
                    <a:lnTo>
                      <a:pt x="2156" y="1361"/>
                    </a:lnTo>
                    <a:lnTo>
                      <a:pt x="2072" y="1298"/>
                    </a:lnTo>
                    <a:lnTo>
                      <a:pt x="2031" y="1382"/>
                    </a:lnTo>
                    <a:lnTo>
                      <a:pt x="2051" y="1507"/>
                    </a:lnTo>
                    <a:lnTo>
                      <a:pt x="1989" y="1507"/>
                    </a:lnTo>
                    <a:lnTo>
                      <a:pt x="1926" y="1444"/>
                    </a:lnTo>
                    <a:lnTo>
                      <a:pt x="1863" y="1298"/>
                    </a:lnTo>
                    <a:lnTo>
                      <a:pt x="1842" y="1047"/>
                    </a:lnTo>
                    <a:lnTo>
                      <a:pt x="1821" y="880"/>
                    </a:lnTo>
                    <a:lnTo>
                      <a:pt x="1863" y="775"/>
                    </a:lnTo>
                    <a:lnTo>
                      <a:pt x="1947" y="670"/>
                    </a:lnTo>
                    <a:lnTo>
                      <a:pt x="1884" y="566"/>
                    </a:lnTo>
                    <a:lnTo>
                      <a:pt x="1821" y="503"/>
                    </a:lnTo>
                    <a:lnTo>
                      <a:pt x="1821" y="335"/>
                    </a:lnTo>
                    <a:lnTo>
                      <a:pt x="1842" y="294"/>
                    </a:lnTo>
                    <a:lnTo>
                      <a:pt x="1779" y="231"/>
                    </a:lnTo>
                    <a:lnTo>
                      <a:pt x="1612" y="210"/>
                    </a:lnTo>
                    <a:lnTo>
                      <a:pt x="1424" y="231"/>
                    </a:lnTo>
                    <a:lnTo>
                      <a:pt x="1235" y="105"/>
                    </a:lnTo>
                    <a:lnTo>
                      <a:pt x="92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0" name="Google Shape;2990;p60"/>
              <p:cNvSpPr/>
              <p:nvPr/>
            </p:nvSpPr>
            <p:spPr>
              <a:xfrm>
                <a:off x="5268100" y="3181025"/>
                <a:ext cx="143350" cy="129750"/>
              </a:xfrm>
              <a:custGeom>
                <a:rect b="b" l="l" r="r" t="t"/>
                <a:pathLst>
                  <a:path extrusionOk="0" h="5190" w="5734">
                    <a:moveTo>
                      <a:pt x="4060" y="0"/>
                    </a:moveTo>
                    <a:lnTo>
                      <a:pt x="3955" y="147"/>
                    </a:lnTo>
                    <a:lnTo>
                      <a:pt x="3955" y="209"/>
                    </a:lnTo>
                    <a:lnTo>
                      <a:pt x="3892" y="314"/>
                    </a:lnTo>
                    <a:lnTo>
                      <a:pt x="3892" y="398"/>
                    </a:lnTo>
                    <a:lnTo>
                      <a:pt x="3767" y="837"/>
                    </a:lnTo>
                    <a:lnTo>
                      <a:pt x="3579" y="1109"/>
                    </a:lnTo>
                    <a:lnTo>
                      <a:pt x="3516" y="1360"/>
                    </a:lnTo>
                    <a:lnTo>
                      <a:pt x="3265" y="1716"/>
                    </a:lnTo>
                    <a:lnTo>
                      <a:pt x="3307" y="1779"/>
                    </a:lnTo>
                    <a:lnTo>
                      <a:pt x="3014" y="1842"/>
                    </a:lnTo>
                    <a:lnTo>
                      <a:pt x="2783" y="1967"/>
                    </a:lnTo>
                    <a:lnTo>
                      <a:pt x="2637" y="1967"/>
                    </a:lnTo>
                    <a:lnTo>
                      <a:pt x="2595" y="1883"/>
                    </a:lnTo>
                    <a:lnTo>
                      <a:pt x="2470" y="1842"/>
                    </a:lnTo>
                    <a:lnTo>
                      <a:pt x="2177" y="1842"/>
                    </a:lnTo>
                    <a:lnTo>
                      <a:pt x="2093" y="1925"/>
                    </a:lnTo>
                    <a:lnTo>
                      <a:pt x="1758" y="2051"/>
                    </a:lnTo>
                    <a:lnTo>
                      <a:pt x="1444" y="2030"/>
                    </a:lnTo>
                    <a:lnTo>
                      <a:pt x="1361" y="2072"/>
                    </a:lnTo>
                    <a:lnTo>
                      <a:pt x="1235" y="2051"/>
                    </a:lnTo>
                    <a:lnTo>
                      <a:pt x="1214" y="2134"/>
                    </a:lnTo>
                    <a:lnTo>
                      <a:pt x="1047" y="2176"/>
                    </a:lnTo>
                    <a:lnTo>
                      <a:pt x="942" y="2155"/>
                    </a:lnTo>
                    <a:lnTo>
                      <a:pt x="921" y="2051"/>
                    </a:lnTo>
                    <a:lnTo>
                      <a:pt x="796" y="1946"/>
                    </a:lnTo>
                    <a:lnTo>
                      <a:pt x="754" y="1883"/>
                    </a:lnTo>
                    <a:lnTo>
                      <a:pt x="566" y="1758"/>
                    </a:lnTo>
                    <a:lnTo>
                      <a:pt x="440" y="1549"/>
                    </a:lnTo>
                    <a:lnTo>
                      <a:pt x="377" y="1570"/>
                    </a:lnTo>
                    <a:lnTo>
                      <a:pt x="314" y="1653"/>
                    </a:lnTo>
                    <a:lnTo>
                      <a:pt x="168" y="1842"/>
                    </a:lnTo>
                    <a:lnTo>
                      <a:pt x="84" y="1988"/>
                    </a:lnTo>
                    <a:lnTo>
                      <a:pt x="84" y="2072"/>
                    </a:lnTo>
                    <a:lnTo>
                      <a:pt x="105" y="2155"/>
                    </a:lnTo>
                    <a:lnTo>
                      <a:pt x="84" y="2239"/>
                    </a:lnTo>
                    <a:lnTo>
                      <a:pt x="1" y="2281"/>
                    </a:lnTo>
                    <a:lnTo>
                      <a:pt x="22" y="2490"/>
                    </a:lnTo>
                    <a:lnTo>
                      <a:pt x="210" y="2699"/>
                    </a:lnTo>
                    <a:lnTo>
                      <a:pt x="231" y="2804"/>
                    </a:lnTo>
                    <a:lnTo>
                      <a:pt x="189" y="2762"/>
                    </a:lnTo>
                    <a:lnTo>
                      <a:pt x="168" y="2804"/>
                    </a:lnTo>
                    <a:lnTo>
                      <a:pt x="210" y="2930"/>
                    </a:lnTo>
                    <a:lnTo>
                      <a:pt x="335" y="2971"/>
                    </a:lnTo>
                    <a:lnTo>
                      <a:pt x="419" y="2971"/>
                    </a:lnTo>
                    <a:lnTo>
                      <a:pt x="607" y="2909"/>
                    </a:lnTo>
                    <a:lnTo>
                      <a:pt x="733" y="2825"/>
                    </a:lnTo>
                    <a:lnTo>
                      <a:pt x="838" y="2867"/>
                    </a:lnTo>
                    <a:lnTo>
                      <a:pt x="733" y="2867"/>
                    </a:lnTo>
                    <a:lnTo>
                      <a:pt x="607" y="2971"/>
                    </a:lnTo>
                    <a:lnTo>
                      <a:pt x="398" y="3013"/>
                    </a:lnTo>
                    <a:lnTo>
                      <a:pt x="314" y="3097"/>
                    </a:lnTo>
                    <a:lnTo>
                      <a:pt x="210" y="3097"/>
                    </a:lnTo>
                    <a:lnTo>
                      <a:pt x="210" y="3139"/>
                    </a:lnTo>
                    <a:lnTo>
                      <a:pt x="335" y="3181"/>
                    </a:lnTo>
                    <a:lnTo>
                      <a:pt x="503" y="3243"/>
                    </a:lnTo>
                    <a:lnTo>
                      <a:pt x="649" y="3411"/>
                    </a:lnTo>
                    <a:lnTo>
                      <a:pt x="712" y="3515"/>
                    </a:lnTo>
                    <a:lnTo>
                      <a:pt x="733" y="3620"/>
                    </a:lnTo>
                    <a:lnTo>
                      <a:pt x="649" y="3746"/>
                    </a:lnTo>
                    <a:lnTo>
                      <a:pt x="566" y="3829"/>
                    </a:lnTo>
                    <a:lnTo>
                      <a:pt x="607" y="3871"/>
                    </a:lnTo>
                    <a:lnTo>
                      <a:pt x="712" y="3955"/>
                    </a:lnTo>
                    <a:lnTo>
                      <a:pt x="733" y="4227"/>
                    </a:lnTo>
                    <a:lnTo>
                      <a:pt x="733" y="4352"/>
                    </a:lnTo>
                    <a:lnTo>
                      <a:pt x="817" y="4499"/>
                    </a:lnTo>
                    <a:lnTo>
                      <a:pt x="858" y="4499"/>
                    </a:lnTo>
                    <a:lnTo>
                      <a:pt x="963" y="4436"/>
                    </a:lnTo>
                    <a:lnTo>
                      <a:pt x="1005" y="4499"/>
                    </a:lnTo>
                    <a:lnTo>
                      <a:pt x="1130" y="4499"/>
                    </a:lnTo>
                    <a:lnTo>
                      <a:pt x="1214" y="4541"/>
                    </a:lnTo>
                    <a:lnTo>
                      <a:pt x="1361" y="4541"/>
                    </a:lnTo>
                    <a:lnTo>
                      <a:pt x="1444" y="4457"/>
                    </a:lnTo>
                    <a:lnTo>
                      <a:pt x="1528" y="4499"/>
                    </a:lnTo>
                    <a:lnTo>
                      <a:pt x="1591" y="4457"/>
                    </a:lnTo>
                    <a:lnTo>
                      <a:pt x="1654" y="4352"/>
                    </a:lnTo>
                    <a:lnTo>
                      <a:pt x="1654" y="4290"/>
                    </a:lnTo>
                    <a:lnTo>
                      <a:pt x="1674" y="4373"/>
                    </a:lnTo>
                    <a:lnTo>
                      <a:pt x="1654" y="4478"/>
                    </a:lnTo>
                    <a:lnTo>
                      <a:pt x="1695" y="4603"/>
                    </a:lnTo>
                    <a:lnTo>
                      <a:pt x="1737" y="4792"/>
                    </a:lnTo>
                    <a:lnTo>
                      <a:pt x="1695" y="4896"/>
                    </a:lnTo>
                    <a:lnTo>
                      <a:pt x="1779" y="4896"/>
                    </a:lnTo>
                    <a:lnTo>
                      <a:pt x="1905" y="4750"/>
                    </a:lnTo>
                    <a:lnTo>
                      <a:pt x="1988" y="4708"/>
                    </a:lnTo>
                    <a:lnTo>
                      <a:pt x="2051" y="4771"/>
                    </a:lnTo>
                    <a:lnTo>
                      <a:pt x="2114" y="4750"/>
                    </a:lnTo>
                    <a:lnTo>
                      <a:pt x="2135" y="4687"/>
                    </a:lnTo>
                    <a:lnTo>
                      <a:pt x="2302" y="4687"/>
                    </a:lnTo>
                    <a:lnTo>
                      <a:pt x="2386" y="4583"/>
                    </a:lnTo>
                    <a:lnTo>
                      <a:pt x="2428" y="4583"/>
                    </a:lnTo>
                    <a:lnTo>
                      <a:pt x="2532" y="4645"/>
                    </a:lnTo>
                    <a:lnTo>
                      <a:pt x="2616" y="4583"/>
                    </a:lnTo>
                    <a:lnTo>
                      <a:pt x="2658" y="4645"/>
                    </a:lnTo>
                    <a:lnTo>
                      <a:pt x="2658" y="4750"/>
                    </a:lnTo>
                    <a:lnTo>
                      <a:pt x="2721" y="4792"/>
                    </a:lnTo>
                    <a:lnTo>
                      <a:pt x="2825" y="4813"/>
                    </a:lnTo>
                    <a:lnTo>
                      <a:pt x="2804" y="4750"/>
                    </a:lnTo>
                    <a:lnTo>
                      <a:pt x="2825" y="4666"/>
                    </a:lnTo>
                    <a:lnTo>
                      <a:pt x="2888" y="4750"/>
                    </a:lnTo>
                    <a:lnTo>
                      <a:pt x="2993" y="4771"/>
                    </a:lnTo>
                    <a:lnTo>
                      <a:pt x="3035" y="4750"/>
                    </a:lnTo>
                    <a:lnTo>
                      <a:pt x="3097" y="4813"/>
                    </a:lnTo>
                    <a:lnTo>
                      <a:pt x="3139" y="4792"/>
                    </a:lnTo>
                    <a:lnTo>
                      <a:pt x="3160" y="4855"/>
                    </a:lnTo>
                    <a:lnTo>
                      <a:pt x="3223" y="4917"/>
                    </a:lnTo>
                    <a:lnTo>
                      <a:pt x="3181" y="5022"/>
                    </a:lnTo>
                    <a:lnTo>
                      <a:pt x="3244" y="5189"/>
                    </a:lnTo>
                    <a:lnTo>
                      <a:pt x="3348" y="5168"/>
                    </a:lnTo>
                    <a:lnTo>
                      <a:pt x="3579" y="5064"/>
                    </a:lnTo>
                    <a:lnTo>
                      <a:pt x="3746" y="5022"/>
                    </a:lnTo>
                    <a:lnTo>
                      <a:pt x="3955" y="4896"/>
                    </a:lnTo>
                    <a:lnTo>
                      <a:pt x="4060" y="4666"/>
                    </a:lnTo>
                    <a:lnTo>
                      <a:pt x="4060" y="4583"/>
                    </a:lnTo>
                    <a:lnTo>
                      <a:pt x="4102" y="4457"/>
                    </a:lnTo>
                    <a:lnTo>
                      <a:pt x="4143" y="4478"/>
                    </a:lnTo>
                    <a:lnTo>
                      <a:pt x="4185" y="4478"/>
                    </a:lnTo>
                    <a:lnTo>
                      <a:pt x="4269" y="4290"/>
                    </a:lnTo>
                    <a:lnTo>
                      <a:pt x="4227" y="4269"/>
                    </a:lnTo>
                    <a:lnTo>
                      <a:pt x="4185" y="4227"/>
                    </a:lnTo>
                    <a:lnTo>
                      <a:pt x="4185" y="4164"/>
                    </a:lnTo>
                    <a:lnTo>
                      <a:pt x="4206" y="4185"/>
                    </a:lnTo>
                    <a:lnTo>
                      <a:pt x="4290" y="4227"/>
                    </a:lnTo>
                    <a:lnTo>
                      <a:pt x="4353" y="4143"/>
                    </a:lnTo>
                    <a:lnTo>
                      <a:pt x="4311" y="4059"/>
                    </a:lnTo>
                    <a:lnTo>
                      <a:pt x="4269" y="4059"/>
                    </a:lnTo>
                    <a:lnTo>
                      <a:pt x="4206" y="4039"/>
                    </a:lnTo>
                    <a:lnTo>
                      <a:pt x="4290" y="3976"/>
                    </a:lnTo>
                    <a:lnTo>
                      <a:pt x="4290" y="3871"/>
                    </a:lnTo>
                    <a:lnTo>
                      <a:pt x="4143" y="3871"/>
                    </a:lnTo>
                    <a:lnTo>
                      <a:pt x="4185" y="3808"/>
                    </a:lnTo>
                    <a:lnTo>
                      <a:pt x="4164" y="3746"/>
                    </a:lnTo>
                    <a:lnTo>
                      <a:pt x="4164" y="3746"/>
                    </a:lnTo>
                    <a:lnTo>
                      <a:pt x="4227" y="3767"/>
                    </a:lnTo>
                    <a:lnTo>
                      <a:pt x="4353" y="3725"/>
                    </a:lnTo>
                    <a:lnTo>
                      <a:pt x="4374" y="3620"/>
                    </a:lnTo>
                    <a:lnTo>
                      <a:pt x="4457" y="3515"/>
                    </a:lnTo>
                    <a:lnTo>
                      <a:pt x="4478" y="3390"/>
                    </a:lnTo>
                    <a:lnTo>
                      <a:pt x="4457" y="3306"/>
                    </a:lnTo>
                    <a:lnTo>
                      <a:pt x="4499" y="3348"/>
                    </a:lnTo>
                    <a:lnTo>
                      <a:pt x="4562" y="3453"/>
                    </a:lnTo>
                    <a:lnTo>
                      <a:pt x="4625" y="3348"/>
                    </a:lnTo>
                    <a:lnTo>
                      <a:pt x="4708" y="3243"/>
                    </a:lnTo>
                    <a:lnTo>
                      <a:pt x="4667" y="3097"/>
                    </a:lnTo>
                    <a:lnTo>
                      <a:pt x="4813" y="2971"/>
                    </a:lnTo>
                    <a:lnTo>
                      <a:pt x="4834" y="2783"/>
                    </a:lnTo>
                    <a:lnTo>
                      <a:pt x="4897" y="2699"/>
                    </a:lnTo>
                    <a:lnTo>
                      <a:pt x="4918" y="2469"/>
                    </a:lnTo>
                    <a:lnTo>
                      <a:pt x="4980" y="2406"/>
                    </a:lnTo>
                    <a:lnTo>
                      <a:pt x="4980" y="2344"/>
                    </a:lnTo>
                    <a:lnTo>
                      <a:pt x="5106" y="2197"/>
                    </a:lnTo>
                    <a:lnTo>
                      <a:pt x="5148" y="2281"/>
                    </a:lnTo>
                    <a:lnTo>
                      <a:pt x="5190" y="2239"/>
                    </a:lnTo>
                    <a:lnTo>
                      <a:pt x="5148" y="2072"/>
                    </a:lnTo>
                    <a:lnTo>
                      <a:pt x="5148" y="2072"/>
                    </a:lnTo>
                    <a:lnTo>
                      <a:pt x="5336" y="2260"/>
                    </a:lnTo>
                    <a:lnTo>
                      <a:pt x="5462" y="2260"/>
                    </a:lnTo>
                    <a:lnTo>
                      <a:pt x="5545" y="2197"/>
                    </a:lnTo>
                    <a:lnTo>
                      <a:pt x="5629" y="2239"/>
                    </a:lnTo>
                    <a:lnTo>
                      <a:pt x="5713" y="2197"/>
                    </a:lnTo>
                    <a:lnTo>
                      <a:pt x="5734" y="2093"/>
                    </a:lnTo>
                    <a:lnTo>
                      <a:pt x="5629" y="2072"/>
                    </a:lnTo>
                    <a:lnTo>
                      <a:pt x="5608" y="2030"/>
                    </a:lnTo>
                    <a:lnTo>
                      <a:pt x="5503" y="1883"/>
                    </a:lnTo>
                    <a:lnTo>
                      <a:pt x="5420" y="1883"/>
                    </a:lnTo>
                    <a:lnTo>
                      <a:pt x="5190" y="1674"/>
                    </a:lnTo>
                    <a:lnTo>
                      <a:pt x="5106" y="1632"/>
                    </a:lnTo>
                    <a:lnTo>
                      <a:pt x="5085" y="1528"/>
                    </a:lnTo>
                    <a:lnTo>
                      <a:pt x="5022" y="1465"/>
                    </a:lnTo>
                    <a:lnTo>
                      <a:pt x="5043" y="1423"/>
                    </a:lnTo>
                    <a:lnTo>
                      <a:pt x="5190" y="1360"/>
                    </a:lnTo>
                    <a:lnTo>
                      <a:pt x="5231" y="1256"/>
                    </a:lnTo>
                    <a:lnTo>
                      <a:pt x="5148" y="1193"/>
                    </a:lnTo>
                    <a:lnTo>
                      <a:pt x="4980" y="1005"/>
                    </a:lnTo>
                    <a:lnTo>
                      <a:pt x="4918" y="879"/>
                    </a:lnTo>
                    <a:lnTo>
                      <a:pt x="4834" y="795"/>
                    </a:lnTo>
                    <a:lnTo>
                      <a:pt x="4876" y="712"/>
                    </a:lnTo>
                    <a:lnTo>
                      <a:pt x="4918" y="691"/>
                    </a:lnTo>
                    <a:lnTo>
                      <a:pt x="4918" y="628"/>
                    </a:lnTo>
                    <a:lnTo>
                      <a:pt x="4876" y="607"/>
                    </a:lnTo>
                    <a:lnTo>
                      <a:pt x="4750" y="482"/>
                    </a:lnTo>
                    <a:lnTo>
                      <a:pt x="4813" y="461"/>
                    </a:lnTo>
                    <a:lnTo>
                      <a:pt x="4939" y="482"/>
                    </a:lnTo>
                    <a:lnTo>
                      <a:pt x="5085" y="461"/>
                    </a:lnTo>
                    <a:lnTo>
                      <a:pt x="4980" y="314"/>
                    </a:lnTo>
                    <a:lnTo>
                      <a:pt x="4834" y="272"/>
                    </a:lnTo>
                    <a:lnTo>
                      <a:pt x="4897" y="209"/>
                    </a:lnTo>
                    <a:lnTo>
                      <a:pt x="4876" y="168"/>
                    </a:lnTo>
                    <a:lnTo>
                      <a:pt x="4939" y="147"/>
                    </a:lnTo>
                    <a:lnTo>
                      <a:pt x="4939" y="105"/>
                    </a:lnTo>
                    <a:lnTo>
                      <a:pt x="4813" y="84"/>
                    </a:lnTo>
                    <a:lnTo>
                      <a:pt x="4667" y="84"/>
                    </a:lnTo>
                    <a:lnTo>
                      <a:pt x="4604" y="42"/>
                    </a:lnTo>
                    <a:lnTo>
                      <a:pt x="4164" y="42"/>
                    </a:lnTo>
                    <a:lnTo>
                      <a:pt x="406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91" name="Google Shape;2991;p60"/>
              <p:cNvSpPr/>
              <p:nvPr/>
            </p:nvSpPr>
            <p:spPr>
              <a:xfrm>
                <a:off x="5068275" y="3161675"/>
                <a:ext cx="431050" cy="221800"/>
              </a:xfrm>
              <a:custGeom>
                <a:rect b="b" l="l" r="r" t="t"/>
                <a:pathLst>
                  <a:path extrusionOk="0" h="8872" w="17242">
                    <a:moveTo>
                      <a:pt x="16991" y="8202"/>
                    </a:moveTo>
                    <a:lnTo>
                      <a:pt x="16886" y="8265"/>
                    </a:lnTo>
                    <a:lnTo>
                      <a:pt x="16928" y="8286"/>
                    </a:lnTo>
                    <a:lnTo>
                      <a:pt x="16907" y="8307"/>
                    </a:lnTo>
                    <a:cubicBezTo>
                      <a:pt x="16886" y="8307"/>
                      <a:pt x="16823" y="8349"/>
                      <a:pt x="16802" y="8349"/>
                    </a:cubicBezTo>
                    <a:lnTo>
                      <a:pt x="16802" y="8307"/>
                    </a:lnTo>
                    <a:lnTo>
                      <a:pt x="16782" y="8349"/>
                    </a:lnTo>
                    <a:cubicBezTo>
                      <a:pt x="16677" y="8370"/>
                      <a:pt x="16572" y="8370"/>
                      <a:pt x="16489" y="8390"/>
                    </a:cubicBezTo>
                    <a:lnTo>
                      <a:pt x="16593" y="8286"/>
                    </a:lnTo>
                    <a:lnTo>
                      <a:pt x="16551" y="8265"/>
                    </a:lnTo>
                    <a:lnTo>
                      <a:pt x="16468" y="8307"/>
                    </a:lnTo>
                    <a:lnTo>
                      <a:pt x="16384" y="8307"/>
                    </a:lnTo>
                    <a:lnTo>
                      <a:pt x="16342" y="8349"/>
                    </a:lnTo>
                    <a:lnTo>
                      <a:pt x="16363" y="8390"/>
                    </a:lnTo>
                    <a:lnTo>
                      <a:pt x="16300" y="8453"/>
                    </a:lnTo>
                    <a:lnTo>
                      <a:pt x="16196" y="8453"/>
                    </a:lnTo>
                    <a:lnTo>
                      <a:pt x="16258" y="8495"/>
                    </a:lnTo>
                    <a:lnTo>
                      <a:pt x="16384" y="8474"/>
                    </a:lnTo>
                    <a:lnTo>
                      <a:pt x="16447" y="8411"/>
                    </a:lnTo>
                    <a:cubicBezTo>
                      <a:pt x="16489" y="8411"/>
                      <a:pt x="16551" y="8411"/>
                      <a:pt x="16614" y="8390"/>
                    </a:cubicBezTo>
                    <a:lnTo>
                      <a:pt x="16614" y="8390"/>
                    </a:lnTo>
                    <a:lnTo>
                      <a:pt x="16593" y="8411"/>
                    </a:lnTo>
                    <a:lnTo>
                      <a:pt x="16677" y="8411"/>
                    </a:lnTo>
                    <a:lnTo>
                      <a:pt x="16719" y="8474"/>
                    </a:lnTo>
                    <a:lnTo>
                      <a:pt x="16802" y="8370"/>
                    </a:lnTo>
                    <a:cubicBezTo>
                      <a:pt x="16823" y="8370"/>
                      <a:pt x="16886" y="8349"/>
                      <a:pt x="16907" y="8349"/>
                    </a:cubicBezTo>
                    <a:lnTo>
                      <a:pt x="16907" y="8370"/>
                    </a:lnTo>
                    <a:lnTo>
                      <a:pt x="17012" y="8390"/>
                    </a:lnTo>
                    <a:lnTo>
                      <a:pt x="17200" y="8307"/>
                    </a:lnTo>
                    <a:lnTo>
                      <a:pt x="17242" y="8244"/>
                    </a:lnTo>
                    <a:lnTo>
                      <a:pt x="17200" y="8202"/>
                    </a:lnTo>
                    <a:lnTo>
                      <a:pt x="17033" y="8244"/>
                    </a:lnTo>
                    <a:lnTo>
                      <a:pt x="16991" y="8202"/>
                    </a:lnTo>
                    <a:close/>
                    <a:moveTo>
                      <a:pt x="16070" y="8411"/>
                    </a:move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26" y="8475"/>
                      <a:pt x="16037" y="8501"/>
                      <a:pt x="16036" y="8525"/>
                    </a:cubicBezTo>
                    <a:lnTo>
                      <a:pt x="16036" y="8525"/>
                    </a:lnTo>
                    <a:lnTo>
                      <a:pt x="16049" y="8474"/>
                    </a:lnTo>
                    <a:lnTo>
                      <a:pt x="16133" y="8453"/>
                    </a:lnTo>
                    <a:lnTo>
                      <a:pt x="16196" y="8453"/>
                    </a:lnTo>
                    <a:lnTo>
                      <a:pt x="16237" y="8411"/>
                    </a:lnTo>
                    <a:close/>
                    <a:moveTo>
                      <a:pt x="16036" y="8525"/>
                    </a:moveTo>
                    <a:lnTo>
                      <a:pt x="16028" y="8558"/>
                    </a:lnTo>
                    <a:cubicBezTo>
                      <a:pt x="16034" y="8547"/>
                      <a:pt x="16036" y="8536"/>
                      <a:pt x="16036" y="8525"/>
                    </a:cubicBezTo>
                    <a:close/>
                    <a:moveTo>
                      <a:pt x="105" y="0"/>
                    </a:moveTo>
                    <a:lnTo>
                      <a:pt x="22" y="42"/>
                    </a:lnTo>
                    <a:lnTo>
                      <a:pt x="1" y="105"/>
                    </a:lnTo>
                    <a:lnTo>
                      <a:pt x="22" y="251"/>
                    </a:lnTo>
                    <a:lnTo>
                      <a:pt x="168" y="565"/>
                    </a:lnTo>
                    <a:lnTo>
                      <a:pt x="252" y="628"/>
                    </a:lnTo>
                    <a:lnTo>
                      <a:pt x="524" y="879"/>
                    </a:lnTo>
                    <a:lnTo>
                      <a:pt x="587" y="879"/>
                    </a:lnTo>
                    <a:lnTo>
                      <a:pt x="754" y="1067"/>
                    </a:lnTo>
                    <a:lnTo>
                      <a:pt x="838" y="1088"/>
                    </a:lnTo>
                    <a:lnTo>
                      <a:pt x="900" y="1067"/>
                    </a:lnTo>
                    <a:lnTo>
                      <a:pt x="1089" y="1214"/>
                    </a:lnTo>
                    <a:lnTo>
                      <a:pt x="1298" y="1528"/>
                    </a:lnTo>
                    <a:lnTo>
                      <a:pt x="1507" y="1716"/>
                    </a:lnTo>
                    <a:lnTo>
                      <a:pt x="1570" y="1716"/>
                    </a:lnTo>
                    <a:lnTo>
                      <a:pt x="1570" y="1883"/>
                    </a:lnTo>
                    <a:lnTo>
                      <a:pt x="1612" y="1925"/>
                    </a:lnTo>
                    <a:lnTo>
                      <a:pt x="1633" y="2092"/>
                    </a:lnTo>
                    <a:lnTo>
                      <a:pt x="1716" y="2155"/>
                    </a:lnTo>
                    <a:lnTo>
                      <a:pt x="1842" y="2155"/>
                    </a:lnTo>
                    <a:lnTo>
                      <a:pt x="2009" y="2344"/>
                    </a:lnTo>
                    <a:lnTo>
                      <a:pt x="2093" y="2406"/>
                    </a:lnTo>
                    <a:lnTo>
                      <a:pt x="2156" y="2406"/>
                    </a:lnTo>
                    <a:lnTo>
                      <a:pt x="2198" y="2448"/>
                    </a:lnTo>
                    <a:lnTo>
                      <a:pt x="2135" y="2532"/>
                    </a:lnTo>
                    <a:lnTo>
                      <a:pt x="2219" y="2616"/>
                    </a:lnTo>
                    <a:lnTo>
                      <a:pt x="2261" y="2762"/>
                    </a:lnTo>
                    <a:lnTo>
                      <a:pt x="2261" y="2783"/>
                    </a:lnTo>
                    <a:lnTo>
                      <a:pt x="2365" y="3097"/>
                    </a:lnTo>
                    <a:lnTo>
                      <a:pt x="2428" y="3264"/>
                    </a:lnTo>
                    <a:lnTo>
                      <a:pt x="2574" y="3306"/>
                    </a:lnTo>
                    <a:lnTo>
                      <a:pt x="2763" y="3411"/>
                    </a:lnTo>
                    <a:lnTo>
                      <a:pt x="2763" y="3515"/>
                    </a:lnTo>
                    <a:lnTo>
                      <a:pt x="2888" y="3787"/>
                    </a:lnTo>
                    <a:lnTo>
                      <a:pt x="3035" y="3892"/>
                    </a:lnTo>
                    <a:lnTo>
                      <a:pt x="3056" y="4185"/>
                    </a:lnTo>
                    <a:lnTo>
                      <a:pt x="3265" y="4561"/>
                    </a:lnTo>
                    <a:lnTo>
                      <a:pt x="3265" y="4729"/>
                    </a:lnTo>
                    <a:lnTo>
                      <a:pt x="3307" y="4875"/>
                    </a:lnTo>
                    <a:lnTo>
                      <a:pt x="3516" y="5043"/>
                    </a:lnTo>
                    <a:lnTo>
                      <a:pt x="3725" y="5294"/>
                    </a:lnTo>
                    <a:lnTo>
                      <a:pt x="3788" y="5440"/>
                    </a:lnTo>
                    <a:lnTo>
                      <a:pt x="3934" y="5461"/>
                    </a:lnTo>
                    <a:lnTo>
                      <a:pt x="3997" y="5545"/>
                    </a:lnTo>
                    <a:lnTo>
                      <a:pt x="4123" y="5608"/>
                    </a:lnTo>
                    <a:lnTo>
                      <a:pt x="4144" y="5775"/>
                    </a:lnTo>
                    <a:lnTo>
                      <a:pt x="4290" y="5859"/>
                    </a:lnTo>
                    <a:lnTo>
                      <a:pt x="4437" y="6005"/>
                    </a:lnTo>
                    <a:lnTo>
                      <a:pt x="4709" y="6173"/>
                    </a:lnTo>
                    <a:lnTo>
                      <a:pt x="4750" y="6298"/>
                    </a:lnTo>
                    <a:lnTo>
                      <a:pt x="4918" y="6361"/>
                    </a:lnTo>
                    <a:lnTo>
                      <a:pt x="5253" y="6633"/>
                    </a:lnTo>
                    <a:lnTo>
                      <a:pt x="5274" y="6779"/>
                    </a:lnTo>
                    <a:lnTo>
                      <a:pt x="5357" y="6800"/>
                    </a:lnTo>
                    <a:lnTo>
                      <a:pt x="5441" y="6926"/>
                    </a:lnTo>
                    <a:lnTo>
                      <a:pt x="5483" y="6884"/>
                    </a:lnTo>
                    <a:lnTo>
                      <a:pt x="5483" y="6779"/>
                    </a:lnTo>
                    <a:lnTo>
                      <a:pt x="5462" y="6717"/>
                    </a:lnTo>
                    <a:lnTo>
                      <a:pt x="5462" y="6675"/>
                    </a:lnTo>
                    <a:lnTo>
                      <a:pt x="5566" y="6696"/>
                    </a:lnTo>
                    <a:lnTo>
                      <a:pt x="5797" y="6905"/>
                    </a:lnTo>
                    <a:lnTo>
                      <a:pt x="5859" y="6884"/>
                    </a:lnTo>
                    <a:lnTo>
                      <a:pt x="5859" y="6717"/>
                    </a:lnTo>
                    <a:lnTo>
                      <a:pt x="5901" y="6633"/>
                    </a:lnTo>
                    <a:lnTo>
                      <a:pt x="5985" y="6675"/>
                    </a:lnTo>
                    <a:cubicBezTo>
                      <a:pt x="5985" y="6696"/>
                      <a:pt x="6006" y="6696"/>
                      <a:pt x="6006" y="6717"/>
                    </a:cubicBezTo>
                    <a:lnTo>
                      <a:pt x="6090" y="6842"/>
                    </a:lnTo>
                    <a:lnTo>
                      <a:pt x="6110" y="6842"/>
                    </a:lnTo>
                    <a:cubicBezTo>
                      <a:pt x="6173" y="6905"/>
                      <a:pt x="6215" y="6989"/>
                      <a:pt x="6278" y="7030"/>
                    </a:cubicBezTo>
                    <a:lnTo>
                      <a:pt x="6236" y="7051"/>
                    </a:lnTo>
                    <a:lnTo>
                      <a:pt x="6236" y="7198"/>
                    </a:lnTo>
                    <a:lnTo>
                      <a:pt x="6194" y="7323"/>
                    </a:lnTo>
                    <a:lnTo>
                      <a:pt x="6069" y="7344"/>
                    </a:lnTo>
                    <a:lnTo>
                      <a:pt x="6069" y="7449"/>
                    </a:lnTo>
                    <a:lnTo>
                      <a:pt x="5985" y="7470"/>
                    </a:lnTo>
                    <a:lnTo>
                      <a:pt x="5922" y="7428"/>
                    </a:lnTo>
                    <a:lnTo>
                      <a:pt x="5880" y="7428"/>
                    </a:lnTo>
                    <a:lnTo>
                      <a:pt x="5880" y="7512"/>
                    </a:lnTo>
                    <a:lnTo>
                      <a:pt x="5964" y="7554"/>
                    </a:lnTo>
                    <a:lnTo>
                      <a:pt x="6194" y="7554"/>
                    </a:lnTo>
                    <a:lnTo>
                      <a:pt x="6320" y="7512"/>
                    </a:lnTo>
                    <a:lnTo>
                      <a:pt x="6382" y="7616"/>
                    </a:lnTo>
                    <a:lnTo>
                      <a:pt x="6445" y="7658"/>
                    </a:lnTo>
                    <a:lnTo>
                      <a:pt x="6529" y="7637"/>
                    </a:lnTo>
                    <a:lnTo>
                      <a:pt x="6613" y="7637"/>
                    </a:lnTo>
                    <a:lnTo>
                      <a:pt x="6550" y="7679"/>
                    </a:lnTo>
                    <a:lnTo>
                      <a:pt x="6466" y="7826"/>
                    </a:lnTo>
                    <a:lnTo>
                      <a:pt x="6529" y="7867"/>
                    </a:lnTo>
                    <a:lnTo>
                      <a:pt x="6696" y="7888"/>
                    </a:lnTo>
                    <a:lnTo>
                      <a:pt x="6822" y="7951"/>
                    </a:lnTo>
                    <a:lnTo>
                      <a:pt x="6926" y="7888"/>
                    </a:lnTo>
                    <a:lnTo>
                      <a:pt x="6989" y="7951"/>
                    </a:lnTo>
                    <a:lnTo>
                      <a:pt x="7178" y="7951"/>
                    </a:lnTo>
                    <a:lnTo>
                      <a:pt x="7366" y="8077"/>
                    </a:lnTo>
                    <a:lnTo>
                      <a:pt x="7638" y="8160"/>
                    </a:lnTo>
                    <a:lnTo>
                      <a:pt x="7743" y="8035"/>
                    </a:lnTo>
                    <a:lnTo>
                      <a:pt x="7805" y="8035"/>
                    </a:lnTo>
                    <a:lnTo>
                      <a:pt x="7889" y="8139"/>
                    </a:lnTo>
                    <a:lnTo>
                      <a:pt x="7994" y="8160"/>
                    </a:lnTo>
                    <a:lnTo>
                      <a:pt x="8077" y="8077"/>
                    </a:lnTo>
                    <a:lnTo>
                      <a:pt x="8140" y="8077"/>
                    </a:lnTo>
                    <a:lnTo>
                      <a:pt x="8287" y="8181"/>
                    </a:lnTo>
                    <a:lnTo>
                      <a:pt x="8454" y="8181"/>
                    </a:lnTo>
                    <a:lnTo>
                      <a:pt x="8747" y="8370"/>
                    </a:lnTo>
                    <a:lnTo>
                      <a:pt x="9061" y="8474"/>
                    </a:lnTo>
                    <a:lnTo>
                      <a:pt x="9186" y="8390"/>
                    </a:lnTo>
                    <a:lnTo>
                      <a:pt x="9395" y="8390"/>
                    </a:lnTo>
                    <a:lnTo>
                      <a:pt x="9521" y="8495"/>
                    </a:lnTo>
                    <a:lnTo>
                      <a:pt x="9647" y="8390"/>
                    </a:lnTo>
                    <a:lnTo>
                      <a:pt x="9793" y="8411"/>
                    </a:lnTo>
                    <a:lnTo>
                      <a:pt x="9960" y="8495"/>
                    </a:lnTo>
                    <a:lnTo>
                      <a:pt x="10149" y="8495"/>
                    </a:lnTo>
                    <a:lnTo>
                      <a:pt x="10295" y="8411"/>
                    </a:lnTo>
                    <a:lnTo>
                      <a:pt x="10379" y="8411"/>
                    </a:lnTo>
                    <a:lnTo>
                      <a:pt x="10483" y="8516"/>
                    </a:lnTo>
                    <a:lnTo>
                      <a:pt x="10609" y="8558"/>
                    </a:lnTo>
                    <a:lnTo>
                      <a:pt x="10776" y="8683"/>
                    </a:lnTo>
                    <a:lnTo>
                      <a:pt x="10902" y="8662"/>
                    </a:lnTo>
                    <a:lnTo>
                      <a:pt x="10986" y="8725"/>
                    </a:lnTo>
                    <a:lnTo>
                      <a:pt x="11048" y="8704"/>
                    </a:lnTo>
                    <a:lnTo>
                      <a:pt x="11028" y="8516"/>
                    </a:lnTo>
                    <a:lnTo>
                      <a:pt x="10965" y="8474"/>
                    </a:lnTo>
                    <a:lnTo>
                      <a:pt x="11007" y="8453"/>
                    </a:lnTo>
                    <a:cubicBezTo>
                      <a:pt x="11132" y="8453"/>
                      <a:pt x="11237" y="8474"/>
                      <a:pt x="11341" y="8495"/>
                    </a:cubicBezTo>
                    <a:lnTo>
                      <a:pt x="11467" y="8579"/>
                    </a:lnTo>
                    <a:lnTo>
                      <a:pt x="11488" y="8662"/>
                    </a:lnTo>
                    <a:lnTo>
                      <a:pt x="11551" y="8579"/>
                    </a:lnTo>
                    <a:lnTo>
                      <a:pt x="11634" y="8516"/>
                    </a:lnTo>
                    <a:cubicBezTo>
                      <a:pt x="11697" y="8579"/>
                      <a:pt x="11781" y="8600"/>
                      <a:pt x="11864" y="8621"/>
                    </a:cubicBezTo>
                    <a:lnTo>
                      <a:pt x="11844" y="8662"/>
                    </a:lnTo>
                    <a:lnTo>
                      <a:pt x="11864" y="8704"/>
                    </a:lnTo>
                    <a:lnTo>
                      <a:pt x="12053" y="8767"/>
                    </a:lnTo>
                    <a:lnTo>
                      <a:pt x="12157" y="8704"/>
                    </a:lnTo>
                    <a:lnTo>
                      <a:pt x="12220" y="8725"/>
                    </a:lnTo>
                    <a:lnTo>
                      <a:pt x="12220" y="8704"/>
                    </a:lnTo>
                    <a:cubicBezTo>
                      <a:pt x="12262" y="8725"/>
                      <a:pt x="12304" y="8725"/>
                      <a:pt x="12325" y="8767"/>
                    </a:cubicBezTo>
                    <a:lnTo>
                      <a:pt x="12388" y="8809"/>
                    </a:lnTo>
                    <a:lnTo>
                      <a:pt x="12492" y="8872"/>
                    </a:lnTo>
                    <a:lnTo>
                      <a:pt x="12597" y="8830"/>
                    </a:lnTo>
                    <a:lnTo>
                      <a:pt x="12680" y="8830"/>
                    </a:lnTo>
                    <a:lnTo>
                      <a:pt x="12722" y="8872"/>
                    </a:lnTo>
                    <a:lnTo>
                      <a:pt x="12848" y="8809"/>
                    </a:lnTo>
                    <a:lnTo>
                      <a:pt x="12911" y="8725"/>
                    </a:lnTo>
                    <a:lnTo>
                      <a:pt x="13015" y="8767"/>
                    </a:lnTo>
                    <a:lnTo>
                      <a:pt x="13141" y="8704"/>
                    </a:lnTo>
                    <a:lnTo>
                      <a:pt x="13245" y="8725"/>
                    </a:lnTo>
                    <a:lnTo>
                      <a:pt x="13371" y="8621"/>
                    </a:lnTo>
                    <a:lnTo>
                      <a:pt x="13413" y="8704"/>
                    </a:lnTo>
                    <a:lnTo>
                      <a:pt x="13517" y="8683"/>
                    </a:lnTo>
                    <a:lnTo>
                      <a:pt x="13664" y="8704"/>
                    </a:lnTo>
                    <a:lnTo>
                      <a:pt x="13580" y="8662"/>
                    </a:lnTo>
                    <a:lnTo>
                      <a:pt x="13894" y="8662"/>
                    </a:lnTo>
                    <a:lnTo>
                      <a:pt x="13936" y="8683"/>
                    </a:lnTo>
                    <a:lnTo>
                      <a:pt x="13936" y="8662"/>
                    </a:lnTo>
                    <a:lnTo>
                      <a:pt x="14166" y="8662"/>
                    </a:lnTo>
                    <a:lnTo>
                      <a:pt x="14250" y="8683"/>
                    </a:lnTo>
                    <a:lnTo>
                      <a:pt x="14313" y="8683"/>
                    </a:lnTo>
                    <a:lnTo>
                      <a:pt x="14396" y="8704"/>
                    </a:lnTo>
                    <a:lnTo>
                      <a:pt x="14480" y="8683"/>
                    </a:lnTo>
                    <a:lnTo>
                      <a:pt x="14564" y="8683"/>
                    </a:lnTo>
                    <a:lnTo>
                      <a:pt x="14626" y="8725"/>
                    </a:lnTo>
                    <a:lnTo>
                      <a:pt x="14731" y="8683"/>
                    </a:lnTo>
                    <a:lnTo>
                      <a:pt x="14794" y="8704"/>
                    </a:lnTo>
                    <a:lnTo>
                      <a:pt x="14877" y="8704"/>
                    </a:lnTo>
                    <a:lnTo>
                      <a:pt x="14898" y="8683"/>
                    </a:lnTo>
                    <a:lnTo>
                      <a:pt x="15024" y="8621"/>
                    </a:lnTo>
                    <a:lnTo>
                      <a:pt x="15212" y="8662"/>
                    </a:lnTo>
                    <a:lnTo>
                      <a:pt x="15359" y="8579"/>
                    </a:lnTo>
                    <a:lnTo>
                      <a:pt x="15547" y="8579"/>
                    </a:lnTo>
                    <a:lnTo>
                      <a:pt x="15631" y="8600"/>
                    </a:lnTo>
                    <a:lnTo>
                      <a:pt x="15652" y="8579"/>
                    </a:lnTo>
                    <a:cubicBezTo>
                      <a:pt x="15683" y="8589"/>
                      <a:pt x="15714" y="8594"/>
                      <a:pt x="15748" y="8594"/>
                    </a:cubicBezTo>
                    <a:cubicBezTo>
                      <a:pt x="15782" y="8594"/>
                      <a:pt x="15819" y="8589"/>
                      <a:pt x="15861" y="8579"/>
                    </a:cubicBezTo>
                    <a:cubicBezTo>
                      <a:pt x="15882" y="8579"/>
                      <a:pt x="15924" y="8558"/>
                      <a:pt x="15945" y="8516"/>
                    </a:cubicBezTo>
                    <a:lnTo>
                      <a:pt x="15986" y="8453"/>
                    </a:lnTo>
                    <a:lnTo>
                      <a:pt x="16007" y="8443"/>
                    </a:lnTo>
                    <a:lnTo>
                      <a:pt x="16007" y="8443"/>
                    </a:lnTo>
                    <a:cubicBezTo>
                      <a:pt x="16001" y="8433"/>
                      <a:pt x="15994" y="8423"/>
                      <a:pt x="15986" y="8411"/>
                    </a:cubicBezTo>
                    <a:lnTo>
                      <a:pt x="16049" y="8390"/>
                    </a:lnTo>
                    <a:lnTo>
                      <a:pt x="16091" y="8286"/>
                    </a:lnTo>
                    <a:lnTo>
                      <a:pt x="16091" y="8181"/>
                    </a:lnTo>
                    <a:lnTo>
                      <a:pt x="15965" y="8139"/>
                    </a:lnTo>
                    <a:lnTo>
                      <a:pt x="15861" y="8202"/>
                    </a:lnTo>
                    <a:lnTo>
                      <a:pt x="15924" y="8244"/>
                    </a:lnTo>
                    <a:lnTo>
                      <a:pt x="15840" y="8349"/>
                    </a:lnTo>
                    <a:lnTo>
                      <a:pt x="15735" y="8370"/>
                    </a:lnTo>
                    <a:lnTo>
                      <a:pt x="15714" y="8390"/>
                    </a:lnTo>
                    <a:lnTo>
                      <a:pt x="15673" y="8390"/>
                    </a:lnTo>
                    <a:cubicBezTo>
                      <a:pt x="15652" y="8390"/>
                      <a:pt x="15631" y="8411"/>
                      <a:pt x="15610" y="8453"/>
                    </a:cubicBezTo>
                    <a:lnTo>
                      <a:pt x="15526" y="8453"/>
                    </a:lnTo>
                    <a:lnTo>
                      <a:pt x="15442" y="8390"/>
                    </a:lnTo>
                    <a:lnTo>
                      <a:pt x="15296" y="8390"/>
                    </a:lnTo>
                    <a:lnTo>
                      <a:pt x="15149" y="8453"/>
                    </a:lnTo>
                    <a:lnTo>
                      <a:pt x="15003" y="8349"/>
                    </a:lnTo>
                    <a:lnTo>
                      <a:pt x="14836" y="8307"/>
                    </a:lnTo>
                    <a:lnTo>
                      <a:pt x="14773" y="8349"/>
                    </a:lnTo>
                    <a:lnTo>
                      <a:pt x="14626" y="8265"/>
                    </a:lnTo>
                    <a:lnTo>
                      <a:pt x="14354" y="8307"/>
                    </a:lnTo>
                    <a:lnTo>
                      <a:pt x="14166" y="8411"/>
                    </a:lnTo>
                    <a:lnTo>
                      <a:pt x="14166" y="8453"/>
                    </a:lnTo>
                    <a:lnTo>
                      <a:pt x="13999" y="8453"/>
                    </a:lnTo>
                    <a:lnTo>
                      <a:pt x="13894" y="8411"/>
                    </a:lnTo>
                    <a:lnTo>
                      <a:pt x="13894" y="8474"/>
                    </a:lnTo>
                    <a:cubicBezTo>
                      <a:pt x="13852" y="8474"/>
                      <a:pt x="13769" y="8474"/>
                      <a:pt x="13727" y="8495"/>
                    </a:cubicBezTo>
                    <a:lnTo>
                      <a:pt x="13685" y="8453"/>
                    </a:lnTo>
                    <a:lnTo>
                      <a:pt x="13685" y="8370"/>
                    </a:lnTo>
                    <a:lnTo>
                      <a:pt x="13559" y="8349"/>
                    </a:lnTo>
                    <a:lnTo>
                      <a:pt x="13580" y="8453"/>
                    </a:lnTo>
                    <a:lnTo>
                      <a:pt x="13538" y="8474"/>
                    </a:lnTo>
                    <a:lnTo>
                      <a:pt x="13538" y="8370"/>
                    </a:lnTo>
                    <a:lnTo>
                      <a:pt x="13434" y="8286"/>
                    </a:lnTo>
                    <a:lnTo>
                      <a:pt x="13329" y="8349"/>
                    </a:lnTo>
                    <a:lnTo>
                      <a:pt x="13224" y="8265"/>
                    </a:lnTo>
                    <a:lnTo>
                      <a:pt x="13120" y="8202"/>
                    </a:lnTo>
                    <a:lnTo>
                      <a:pt x="12994" y="8286"/>
                    </a:lnTo>
                    <a:lnTo>
                      <a:pt x="12994" y="8349"/>
                    </a:lnTo>
                    <a:lnTo>
                      <a:pt x="13224" y="8411"/>
                    </a:lnTo>
                    <a:lnTo>
                      <a:pt x="13308" y="8495"/>
                    </a:lnTo>
                    <a:lnTo>
                      <a:pt x="13162" y="8495"/>
                    </a:lnTo>
                    <a:lnTo>
                      <a:pt x="13162" y="8516"/>
                    </a:lnTo>
                    <a:lnTo>
                      <a:pt x="13099" y="8579"/>
                    </a:lnTo>
                    <a:lnTo>
                      <a:pt x="13057" y="8579"/>
                    </a:lnTo>
                    <a:cubicBezTo>
                      <a:pt x="13094" y="8560"/>
                      <a:pt x="13098" y="8492"/>
                      <a:pt x="13055" y="8492"/>
                    </a:cubicBezTo>
                    <a:cubicBezTo>
                      <a:pt x="13049" y="8492"/>
                      <a:pt x="13043" y="8493"/>
                      <a:pt x="13036" y="8495"/>
                    </a:cubicBezTo>
                    <a:lnTo>
                      <a:pt x="12952" y="8495"/>
                    </a:lnTo>
                    <a:lnTo>
                      <a:pt x="12932" y="8390"/>
                    </a:lnTo>
                    <a:lnTo>
                      <a:pt x="12848" y="8370"/>
                    </a:lnTo>
                    <a:lnTo>
                      <a:pt x="12743" y="8390"/>
                    </a:lnTo>
                    <a:lnTo>
                      <a:pt x="12639" y="8370"/>
                    </a:lnTo>
                    <a:lnTo>
                      <a:pt x="12492" y="8411"/>
                    </a:lnTo>
                    <a:lnTo>
                      <a:pt x="12408" y="8516"/>
                    </a:lnTo>
                    <a:lnTo>
                      <a:pt x="12388" y="8600"/>
                    </a:lnTo>
                    <a:lnTo>
                      <a:pt x="12283" y="8600"/>
                    </a:lnTo>
                    <a:lnTo>
                      <a:pt x="12283" y="8579"/>
                    </a:lnTo>
                    <a:lnTo>
                      <a:pt x="12283" y="8558"/>
                    </a:lnTo>
                    <a:lnTo>
                      <a:pt x="12304" y="8558"/>
                    </a:lnTo>
                    <a:cubicBezTo>
                      <a:pt x="12325" y="8558"/>
                      <a:pt x="12304" y="8516"/>
                      <a:pt x="12304" y="8516"/>
                    </a:cubicBezTo>
                    <a:lnTo>
                      <a:pt x="12325" y="8495"/>
                    </a:lnTo>
                    <a:lnTo>
                      <a:pt x="12367" y="8370"/>
                    </a:lnTo>
                    <a:lnTo>
                      <a:pt x="12178" y="8307"/>
                    </a:lnTo>
                    <a:lnTo>
                      <a:pt x="12053" y="8390"/>
                    </a:lnTo>
                    <a:lnTo>
                      <a:pt x="12011" y="8516"/>
                    </a:lnTo>
                    <a:cubicBezTo>
                      <a:pt x="11885" y="8495"/>
                      <a:pt x="11781" y="8474"/>
                      <a:pt x="11676" y="8453"/>
                    </a:cubicBezTo>
                    <a:lnTo>
                      <a:pt x="11781" y="8411"/>
                    </a:lnTo>
                    <a:lnTo>
                      <a:pt x="11802" y="8349"/>
                    </a:lnTo>
                    <a:lnTo>
                      <a:pt x="11676" y="8181"/>
                    </a:lnTo>
                    <a:lnTo>
                      <a:pt x="11530" y="8160"/>
                    </a:lnTo>
                    <a:lnTo>
                      <a:pt x="11362" y="8202"/>
                    </a:lnTo>
                    <a:lnTo>
                      <a:pt x="11237" y="8181"/>
                    </a:lnTo>
                    <a:lnTo>
                      <a:pt x="11111" y="8202"/>
                    </a:lnTo>
                    <a:lnTo>
                      <a:pt x="11111" y="8244"/>
                    </a:lnTo>
                    <a:cubicBezTo>
                      <a:pt x="11069" y="8244"/>
                      <a:pt x="11069" y="8244"/>
                      <a:pt x="11048" y="8202"/>
                    </a:cubicBezTo>
                    <a:lnTo>
                      <a:pt x="11069" y="8056"/>
                    </a:lnTo>
                    <a:lnTo>
                      <a:pt x="11028" y="7972"/>
                    </a:lnTo>
                    <a:lnTo>
                      <a:pt x="10923" y="7951"/>
                    </a:lnTo>
                    <a:lnTo>
                      <a:pt x="10902" y="7930"/>
                    </a:lnTo>
                    <a:lnTo>
                      <a:pt x="10797" y="7930"/>
                    </a:lnTo>
                    <a:lnTo>
                      <a:pt x="10714" y="7972"/>
                    </a:lnTo>
                    <a:lnTo>
                      <a:pt x="10609" y="7972"/>
                    </a:lnTo>
                    <a:lnTo>
                      <a:pt x="10525" y="7930"/>
                    </a:lnTo>
                    <a:lnTo>
                      <a:pt x="10400" y="7972"/>
                    </a:lnTo>
                    <a:lnTo>
                      <a:pt x="10274" y="7930"/>
                    </a:lnTo>
                    <a:lnTo>
                      <a:pt x="10191" y="7846"/>
                    </a:lnTo>
                    <a:lnTo>
                      <a:pt x="10191" y="7763"/>
                    </a:lnTo>
                    <a:lnTo>
                      <a:pt x="10086" y="7595"/>
                    </a:lnTo>
                    <a:lnTo>
                      <a:pt x="10086" y="7449"/>
                    </a:lnTo>
                    <a:lnTo>
                      <a:pt x="9939" y="7449"/>
                    </a:lnTo>
                    <a:lnTo>
                      <a:pt x="9856" y="7470"/>
                    </a:lnTo>
                    <a:lnTo>
                      <a:pt x="9772" y="7386"/>
                    </a:lnTo>
                    <a:lnTo>
                      <a:pt x="9667" y="7386"/>
                    </a:lnTo>
                    <a:lnTo>
                      <a:pt x="9542" y="7282"/>
                    </a:lnTo>
                    <a:lnTo>
                      <a:pt x="9458" y="7240"/>
                    </a:lnTo>
                    <a:lnTo>
                      <a:pt x="9354" y="7261"/>
                    </a:lnTo>
                    <a:lnTo>
                      <a:pt x="9270" y="7261"/>
                    </a:lnTo>
                    <a:lnTo>
                      <a:pt x="9144" y="7114"/>
                    </a:lnTo>
                    <a:lnTo>
                      <a:pt x="9040" y="7114"/>
                    </a:lnTo>
                    <a:lnTo>
                      <a:pt x="9019" y="7344"/>
                    </a:lnTo>
                    <a:lnTo>
                      <a:pt x="8935" y="7449"/>
                    </a:lnTo>
                    <a:lnTo>
                      <a:pt x="8684" y="7491"/>
                    </a:lnTo>
                    <a:lnTo>
                      <a:pt x="8370" y="7449"/>
                    </a:lnTo>
                    <a:lnTo>
                      <a:pt x="8015" y="7449"/>
                    </a:lnTo>
                    <a:lnTo>
                      <a:pt x="7805" y="7365"/>
                    </a:lnTo>
                    <a:lnTo>
                      <a:pt x="7763" y="7323"/>
                    </a:lnTo>
                    <a:lnTo>
                      <a:pt x="7784" y="7219"/>
                    </a:lnTo>
                    <a:lnTo>
                      <a:pt x="7701" y="7072"/>
                    </a:lnTo>
                    <a:lnTo>
                      <a:pt x="7450" y="7051"/>
                    </a:lnTo>
                    <a:lnTo>
                      <a:pt x="7240" y="7010"/>
                    </a:lnTo>
                    <a:lnTo>
                      <a:pt x="7136" y="6926"/>
                    </a:lnTo>
                    <a:lnTo>
                      <a:pt x="6947" y="6926"/>
                    </a:lnTo>
                    <a:lnTo>
                      <a:pt x="6906" y="6968"/>
                    </a:lnTo>
                    <a:lnTo>
                      <a:pt x="6843" y="7030"/>
                    </a:lnTo>
                    <a:lnTo>
                      <a:pt x="6759" y="6947"/>
                    </a:lnTo>
                    <a:lnTo>
                      <a:pt x="6592" y="6926"/>
                    </a:lnTo>
                    <a:lnTo>
                      <a:pt x="6487" y="6926"/>
                    </a:lnTo>
                    <a:cubicBezTo>
                      <a:pt x="6403" y="6842"/>
                      <a:pt x="6320" y="6758"/>
                      <a:pt x="6278" y="6654"/>
                    </a:cubicBezTo>
                    <a:lnTo>
                      <a:pt x="6278" y="6486"/>
                    </a:lnTo>
                    <a:lnTo>
                      <a:pt x="6320" y="6173"/>
                    </a:lnTo>
                    <a:lnTo>
                      <a:pt x="6278" y="5963"/>
                    </a:lnTo>
                    <a:lnTo>
                      <a:pt x="6382" y="5712"/>
                    </a:lnTo>
                    <a:lnTo>
                      <a:pt x="6320" y="5649"/>
                    </a:lnTo>
                    <a:lnTo>
                      <a:pt x="6320" y="5461"/>
                    </a:lnTo>
                    <a:lnTo>
                      <a:pt x="6424" y="5398"/>
                    </a:lnTo>
                    <a:lnTo>
                      <a:pt x="6487" y="5336"/>
                    </a:lnTo>
                    <a:lnTo>
                      <a:pt x="6445" y="5231"/>
                    </a:lnTo>
                    <a:lnTo>
                      <a:pt x="6382" y="5168"/>
                    </a:lnTo>
                    <a:lnTo>
                      <a:pt x="6278" y="5085"/>
                    </a:lnTo>
                    <a:lnTo>
                      <a:pt x="6215" y="4959"/>
                    </a:lnTo>
                    <a:lnTo>
                      <a:pt x="6131" y="4938"/>
                    </a:lnTo>
                    <a:lnTo>
                      <a:pt x="6110" y="4854"/>
                    </a:lnTo>
                    <a:lnTo>
                      <a:pt x="6006" y="4813"/>
                    </a:lnTo>
                    <a:lnTo>
                      <a:pt x="5818" y="4833"/>
                    </a:lnTo>
                    <a:lnTo>
                      <a:pt x="5713" y="4813"/>
                    </a:lnTo>
                    <a:lnTo>
                      <a:pt x="5692" y="4624"/>
                    </a:lnTo>
                    <a:lnTo>
                      <a:pt x="5608" y="4520"/>
                    </a:lnTo>
                    <a:lnTo>
                      <a:pt x="5546" y="4561"/>
                    </a:lnTo>
                    <a:lnTo>
                      <a:pt x="5587" y="4457"/>
                    </a:lnTo>
                    <a:lnTo>
                      <a:pt x="5483" y="4415"/>
                    </a:lnTo>
                    <a:lnTo>
                      <a:pt x="5462" y="4122"/>
                    </a:lnTo>
                    <a:lnTo>
                      <a:pt x="5336" y="4185"/>
                    </a:lnTo>
                    <a:lnTo>
                      <a:pt x="5274" y="4122"/>
                    </a:lnTo>
                    <a:lnTo>
                      <a:pt x="5043" y="4122"/>
                    </a:lnTo>
                    <a:lnTo>
                      <a:pt x="4855" y="3996"/>
                    </a:lnTo>
                    <a:lnTo>
                      <a:pt x="4855" y="3892"/>
                    </a:lnTo>
                    <a:lnTo>
                      <a:pt x="4960" y="3850"/>
                    </a:lnTo>
                    <a:lnTo>
                      <a:pt x="5085" y="3766"/>
                    </a:lnTo>
                    <a:lnTo>
                      <a:pt x="5002" y="3704"/>
                    </a:lnTo>
                    <a:lnTo>
                      <a:pt x="4876" y="3745"/>
                    </a:lnTo>
                    <a:lnTo>
                      <a:pt x="4813" y="3704"/>
                    </a:lnTo>
                    <a:lnTo>
                      <a:pt x="4667" y="3766"/>
                    </a:lnTo>
                    <a:lnTo>
                      <a:pt x="4750" y="3683"/>
                    </a:lnTo>
                    <a:lnTo>
                      <a:pt x="4876" y="3578"/>
                    </a:lnTo>
                    <a:lnTo>
                      <a:pt x="5064" y="3557"/>
                    </a:lnTo>
                    <a:lnTo>
                      <a:pt x="5043" y="3432"/>
                    </a:lnTo>
                    <a:lnTo>
                      <a:pt x="4855" y="3222"/>
                    </a:lnTo>
                    <a:lnTo>
                      <a:pt x="4750" y="3222"/>
                    </a:lnTo>
                    <a:lnTo>
                      <a:pt x="4625" y="3285"/>
                    </a:lnTo>
                    <a:lnTo>
                      <a:pt x="4478" y="3369"/>
                    </a:lnTo>
                    <a:lnTo>
                      <a:pt x="4332" y="3369"/>
                    </a:lnTo>
                    <a:lnTo>
                      <a:pt x="4416" y="3348"/>
                    </a:lnTo>
                    <a:lnTo>
                      <a:pt x="4457" y="3285"/>
                    </a:lnTo>
                    <a:lnTo>
                      <a:pt x="4520" y="3264"/>
                    </a:lnTo>
                    <a:lnTo>
                      <a:pt x="4562" y="3180"/>
                    </a:lnTo>
                    <a:lnTo>
                      <a:pt x="4541" y="3097"/>
                    </a:lnTo>
                    <a:lnTo>
                      <a:pt x="4416" y="3055"/>
                    </a:lnTo>
                    <a:lnTo>
                      <a:pt x="4206" y="3055"/>
                    </a:lnTo>
                    <a:lnTo>
                      <a:pt x="4081" y="2929"/>
                    </a:lnTo>
                    <a:lnTo>
                      <a:pt x="4081" y="2846"/>
                    </a:lnTo>
                    <a:lnTo>
                      <a:pt x="4039" y="2678"/>
                    </a:lnTo>
                    <a:lnTo>
                      <a:pt x="3809" y="2448"/>
                    </a:lnTo>
                    <a:lnTo>
                      <a:pt x="3725" y="2427"/>
                    </a:lnTo>
                    <a:lnTo>
                      <a:pt x="3662" y="2448"/>
                    </a:lnTo>
                    <a:lnTo>
                      <a:pt x="3558" y="2364"/>
                    </a:lnTo>
                    <a:lnTo>
                      <a:pt x="3516" y="2155"/>
                    </a:lnTo>
                    <a:lnTo>
                      <a:pt x="3369" y="2009"/>
                    </a:lnTo>
                    <a:lnTo>
                      <a:pt x="3160" y="1883"/>
                    </a:lnTo>
                    <a:lnTo>
                      <a:pt x="3035" y="1883"/>
                    </a:lnTo>
                    <a:lnTo>
                      <a:pt x="2993" y="1925"/>
                    </a:lnTo>
                    <a:lnTo>
                      <a:pt x="2930" y="1883"/>
                    </a:lnTo>
                    <a:lnTo>
                      <a:pt x="2888" y="1716"/>
                    </a:lnTo>
                    <a:lnTo>
                      <a:pt x="2825" y="1800"/>
                    </a:lnTo>
                    <a:lnTo>
                      <a:pt x="2763" y="1716"/>
                    </a:lnTo>
                    <a:lnTo>
                      <a:pt x="2763" y="1528"/>
                    </a:lnTo>
                    <a:lnTo>
                      <a:pt x="2658" y="1402"/>
                    </a:lnTo>
                    <a:lnTo>
                      <a:pt x="2533" y="1381"/>
                    </a:lnTo>
                    <a:lnTo>
                      <a:pt x="2470" y="1297"/>
                    </a:lnTo>
                    <a:lnTo>
                      <a:pt x="2135" y="1088"/>
                    </a:lnTo>
                    <a:lnTo>
                      <a:pt x="2030" y="1088"/>
                    </a:lnTo>
                    <a:lnTo>
                      <a:pt x="1905" y="942"/>
                    </a:lnTo>
                    <a:lnTo>
                      <a:pt x="1779" y="900"/>
                    </a:lnTo>
                    <a:lnTo>
                      <a:pt x="1737" y="837"/>
                    </a:lnTo>
                    <a:lnTo>
                      <a:pt x="1716" y="649"/>
                    </a:lnTo>
                    <a:lnTo>
                      <a:pt x="1612" y="586"/>
                    </a:lnTo>
                    <a:lnTo>
                      <a:pt x="1528" y="460"/>
                    </a:lnTo>
                    <a:lnTo>
                      <a:pt x="1486" y="439"/>
                    </a:lnTo>
                    <a:lnTo>
                      <a:pt x="1403" y="272"/>
                    </a:lnTo>
                    <a:lnTo>
                      <a:pt x="1277" y="230"/>
                    </a:lnTo>
                    <a:lnTo>
                      <a:pt x="1152" y="230"/>
                    </a:lnTo>
                    <a:lnTo>
                      <a:pt x="1068" y="251"/>
                    </a:lnTo>
                    <a:lnTo>
                      <a:pt x="1005" y="209"/>
                    </a:lnTo>
                    <a:lnTo>
                      <a:pt x="859" y="209"/>
                    </a:lnTo>
                    <a:lnTo>
                      <a:pt x="670" y="251"/>
                    </a:lnTo>
                    <a:lnTo>
                      <a:pt x="587" y="209"/>
                    </a:lnTo>
                    <a:lnTo>
                      <a:pt x="336" y="21"/>
                    </a:lnTo>
                    <a:lnTo>
                      <a:pt x="105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92" name="Google Shape;2992;p60"/>
            <p:cNvSpPr/>
            <p:nvPr/>
          </p:nvSpPr>
          <p:spPr>
            <a:xfrm>
              <a:off x="5139425" y="3145975"/>
              <a:ext cx="62800" cy="82150"/>
            </a:xfrm>
            <a:custGeom>
              <a:rect b="b" l="l" r="r" t="t"/>
              <a:pathLst>
                <a:path extrusionOk="0" h="3286" w="2512">
                  <a:moveTo>
                    <a:pt x="126" y="0"/>
                  </a:moveTo>
                  <a:lnTo>
                    <a:pt x="42" y="84"/>
                  </a:lnTo>
                  <a:lnTo>
                    <a:pt x="0" y="210"/>
                  </a:lnTo>
                  <a:lnTo>
                    <a:pt x="126" y="419"/>
                  </a:lnTo>
                  <a:lnTo>
                    <a:pt x="189" y="879"/>
                  </a:lnTo>
                  <a:lnTo>
                    <a:pt x="251" y="1047"/>
                  </a:lnTo>
                  <a:lnTo>
                    <a:pt x="314" y="1172"/>
                  </a:lnTo>
                  <a:lnTo>
                    <a:pt x="314" y="1360"/>
                  </a:lnTo>
                  <a:lnTo>
                    <a:pt x="251" y="1402"/>
                  </a:lnTo>
                  <a:lnTo>
                    <a:pt x="293" y="1507"/>
                  </a:lnTo>
                  <a:lnTo>
                    <a:pt x="356" y="1611"/>
                  </a:lnTo>
                  <a:lnTo>
                    <a:pt x="335" y="1674"/>
                  </a:lnTo>
                  <a:lnTo>
                    <a:pt x="419" y="1758"/>
                  </a:lnTo>
                  <a:lnTo>
                    <a:pt x="565" y="1863"/>
                  </a:lnTo>
                  <a:lnTo>
                    <a:pt x="649" y="2009"/>
                  </a:lnTo>
                  <a:lnTo>
                    <a:pt x="754" y="2072"/>
                  </a:lnTo>
                  <a:lnTo>
                    <a:pt x="837" y="2176"/>
                  </a:lnTo>
                  <a:lnTo>
                    <a:pt x="754" y="2281"/>
                  </a:lnTo>
                  <a:lnTo>
                    <a:pt x="733" y="2344"/>
                  </a:lnTo>
                  <a:lnTo>
                    <a:pt x="816" y="2407"/>
                  </a:lnTo>
                  <a:lnTo>
                    <a:pt x="1005" y="2490"/>
                  </a:lnTo>
                  <a:lnTo>
                    <a:pt x="1193" y="2616"/>
                  </a:lnTo>
                  <a:lnTo>
                    <a:pt x="1172" y="2720"/>
                  </a:lnTo>
                  <a:lnTo>
                    <a:pt x="1339" y="2867"/>
                  </a:lnTo>
                  <a:lnTo>
                    <a:pt x="1486" y="2867"/>
                  </a:lnTo>
                  <a:lnTo>
                    <a:pt x="1528" y="2909"/>
                  </a:lnTo>
                  <a:lnTo>
                    <a:pt x="1611" y="3013"/>
                  </a:lnTo>
                  <a:lnTo>
                    <a:pt x="1800" y="3118"/>
                  </a:lnTo>
                  <a:lnTo>
                    <a:pt x="1988" y="3139"/>
                  </a:lnTo>
                  <a:lnTo>
                    <a:pt x="2051" y="3223"/>
                  </a:lnTo>
                  <a:lnTo>
                    <a:pt x="2197" y="3264"/>
                  </a:lnTo>
                  <a:lnTo>
                    <a:pt x="2218" y="3244"/>
                  </a:lnTo>
                  <a:lnTo>
                    <a:pt x="2281" y="3285"/>
                  </a:lnTo>
                  <a:lnTo>
                    <a:pt x="2386" y="3223"/>
                  </a:lnTo>
                  <a:lnTo>
                    <a:pt x="2386" y="3181"/>
                  </a:lnTo>
                  <a:lnTo>
                    <a:pt x="2344" y="3181"/>
                  </a:lnTo>
                  <a:lnTo>
                    <a:pt x="2386" y="3118"/>
                  </a:lnTo>
                  <a:lnTo>
                    <a:pt x="2323" y="3076"/>
                  </a:lnTo>
                  <a:lnTo>
                    <a:pt x="2407" y="3118"/>
                  </a:lnTo>
                  <a:lnTo>
                    <a:pt x="2407" y="3181"/>
                  </a:lnTo>
                  <a:lnTo>
                    <a:pt x="2407" y="3223"/>
                  </a:lnTo>
                  <a:lnTo>
                    <a:pt x="2511" y="3244"/>
                  </a:lnTo>
                  <a:lnTo>
                    <a:pt x="2511" y="3118"/>
                  </a:lnTo>
                  <a:lnTo>
                    <a:pt x="2386" y="2846"/>
                  </a:lnTo>
                  <a:lnTo>
                    <a:pt x="2344" y="2846"/>
                  </a:lnTo>
                  <a:lnTo>
                    <a:pt x="2344" y="2804"/>
                  </a:lnTo>
                  <a:lnTo>
                    <a:pt x="2323" y="2762"/>
                  </a:lnTo>
                  <a:lnTo>
                    <a:pt x="2281" y="2741"/>
                  </a:lnTo>
                  <a:lnTo>
                    <a:pt x="2239" y="2553"/>
                  </a:lnTo>
                  <a:lnTo>
                    <a:pt x="2281" y="2511"/>
                  </a:lnTo>
                  <a:lnTo>
                    <a:pt x="2239" y="2448"/>
                  </a:lnTo>
                  <a:lnTo>
                    <a:pt x="2176" y="2448"/>
                  </a:lnTo>
                  <a:lnTo>
                    <a:pt x="2009" y="2344"/>
                  </a:lnTo>
                  <a:lnTo>
                    <a:pt x="1967" y="2197"/>
                  </a:lnTo>
                  <a:lnTo>
                    <a:pt x="1967" y="1904"/>
                  </a:lnTo>
                  <a:lnTo>
                    <a:pt x="1904" y="1821"/>
                  </a:lnTo>
                  <a:lnTo>
                    <a:pt x="1904" y="1716"/>
                  </a:lnTo>
                  <a:lnTo>
                    <a:pt x="1925" y="1674"/>
                  </a:lnTo>
                  <a:lnTo>
                    <a:pt x="1904" y="1381"/>
                  </a:lnTo>
                  <a:lnTo>
                    <a:pt x="1967" y="1339"/>
                  </a:lnTo>
                  <a:lnTo>
                    <a:pt x="1904" y="1088"/>
                  </a:lnTo>
                  <a:lnTo>
                    <a:pt x="1779" y="879"/>
                  </a:lnTo>
                  <a:lnTo>
                    <a:pt x="1360" y="461"/>
                  </a:lnTo>
                  <a:lnTo>
                    <a:pt x="1277" y="314"/>
                  </a:lnTo>
                  <a:lnTo>
                    <a:pt x="1235" y="335"/>
                  </a:lnTo>
                  <a:lnTo>
                    <a:pt x="1172" y="398"/>
                  </a:lnTo>
                  <a:lnTo>
                    <a:pt x="1088" y="398"/>
                  </a:lnTo>
                  <a:lnTo>
                    <a:pt x="1067" y="419"/>
                  </a:lnTo>
                  <a:lnTo>
                    <a:pt x="1067" y="523"/>
                  </a:lnTo>
                  <a:lnTo>
                    <a:pt x="984" y="565"/>
                  </a:lnTo>
                  <a:lnTo>
                    <a:pt x="921" y="523"/>
                  </a:lnTo>
                  <a:lnTo>
                    <a:pt x="816" y="523"/>
                  </a:lnTo>
                  <a:lnTo>
                    <a:pt x="670" y="628"/>
                  </a:lnTo>
                  <a:lnTo>
                    <a:pt x="523" y="607"/>
                  </a:lnTo>
                  <a:lnTo>
                    <a:pt x="523" y="523"/>
                  </a:lnTo>
                  <a:lnTo>
                    <a:pt x="607" y="440"/>
                  </a:lnTo>
                  <a:lnTo>
                    <a:pt x="607" y="251"/>
                  </a:lnTo>
                  <a:lnTo>
                    <a:pt x="544" y="189"/>
                  </a:lnTo>
                  <a:lnTo>
                    <a:pt x="419" y="189"/>
                  </a:lnTo>
                  <a:lnTo>
                    <a:pt x="398" y="126"/>
                  </a:lnTo>
                  <a:lnTo>
                    <a:pt x="231" y="84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3" name="Google Shape;2993;p60"/>
            <p:cNvSpPr/>
            <p:nvPr/>
          </p:nvSpPr>
          <p:spPr>
            <a:xfrm>
              <a:off x="5279075" y="3142825"/>
              <a:ext cx="137075" cy="92625"/>
            </a:xfrm>
            <a:custGeom>
              <a:rect b="b" l="l" r="r" t="t"/>
              <a:pathLst>
                <a:path extrusionOk="0" h="3705" w="5483">
                  <a:moveTo>
                    <a:pt x="4186" y="1"/>
                  </a:moveTo>
                  <a:lnTo>
                    <a:pt x="4144" y="22"/>
                  </a:lnTo>
                  <a:lnTo>
                    <a:pt x="4165" y="126"/>
                  </a:lnTo>
                  <a:lnTo>
                    <a:pt x="4039" y="252"/>
                  </a:lnTo>
                  <a:lnTo>
                    <a:pt x="3976" y="231"/>
                  </a:lnTo>
                  <a:lnTo>
                    <a:pt x="4039" y="126"/>
                  </a:lnTo>
                  <a:lnTo>
                    <a:pt x="4018" y="43"/>
                  </a:lnTo>
                  <a:lnTo>
                    <a:pt x="3935" y="43"/>
                  </a:lnTo>
                  <a:lnTo>
                    <a:pt x="3851" y="273"/>
                  </a:lnTo>
                  <a:lnTo>
                    <a:pt x="3767" y="315"/>
                  </a:lnTo>
                  <a:lnTo>
                    <a:pt x="3642" y="587"/>
                  </a:lnTo>
                  <a:lnTo>
                    <a:pt x="3642" y="754"/>
                  </a:lnTo>
                  <a:lnTo>
                    <a:pt x="3432" y="963"/>
                  </a:lnTo>
                  <a:lnTo>
                    <a:pt x="3328" y="963"/>
                  </a:lnTo>
                  <a:lnTo>
                    <a:pt x="3140" y="1005"/>
                  </a:lnTo>
                  <a:lnTo>
                    <a:pt x="3098" y="1089"/>
                  </a:lnTo>
                  <a:lnTo>
                    <a:pt x="3181" y="1089"/>
                  </a:lnTo>
                  <a:lnTo>
                    <a:pt x="3119" y="1152"/>
                  </a:lnTo>
                  <a:lnTo>
                    <a:pt x="3181" y="1173"/>
                  </a:lnTo>
                  <a:lnTo>
                    <a:pt x="3307" y="1152"/>
                  </a:lnTo>
                  <a:lnTo>
                    <a:pt x="3244" y="1214"/>
                  </a:lnTo>
                  <a:lnTo>
                    <a:pt x="3181" y="1277"/>
                  </a:lnTo>
                  <a:lnTo>
                    <a:pt x="3140" y="1298"/>
                  </a:lnTo>
                  <a:lnTo>
                    <a:pt x="3140" y="1319"/>
                  </a:lnTo>
                  <a:lnTo>
                    <a:pt x="3223" y="1528"/>
                  </a:lnTo>
                  <a:lnTo>
                    <a:pt x="3181" y="1633"/>
                  </a:lnTo>
                  <a:lnTo>
                    <a:pt x="3098" y="1591"/>
                  </a:lnTo>
                  <a:lnTo>
                    <a:pt x="3098" y="1465"/>
                  </a:lnTo>
                  <a:lnTo>
                    <a:pt x="3077" y="1361"/>
                  </a:lnTo>
                  <a:lnTo>
                    <a:pt x="3035" y="1361"/>
                  </a:lnTo>
                  <a:lnTo>
                    <a:pt x="3035" y="1319"/>
                  </a:lnTo>
                  <a:lnTo>
                    <a:pt x="2993" y="1319"/>
                  </a:lnTo>
                  <a:lnTo>
                    <a:pt x="2930" y="1424"/>
                  </a:lnTo>
                  <a:lnTo>
                    <a:pt x="2972" y="1675"/>
                  </a:lnTo>
                  <a:lnTo>
                    <a:pt x="2909" y="1717"/>
                  </a:lnTo>
                  <a:lnTo>
                    <a:pt x="2805" y="1612"/>
                  </a:lnTo>
                  <a:lnTo>
                    <a:pt x="2700" y="1465"/>
                  </a:lnTo>
                  <a:lnTo>
                    <a:pt x="2658" y="1465"/>
                  </a:lnTo>
                  <a:lnTo>
                    <a:pt x="2554" y="1403"/>
                  </a:lnTo>
                  <a:lnTo>
                    <a:pt x="2470" y="1507"/>
                  </a:lnTo>
                  <a:lnTo>
                    <a:pt x="2470" y="1633"/>
                  </a:lnTo>
                  <a:lnTo>
                    <a:pt x="2344" y="1779"/>
                  </a:lnTo>
                  <a:lnTo>
                    <a:pt x="2261" y="1884"/>
                  </a:lnTo>
                  <a:lnTo>
                    <a:pt x="2093" y="2030"/>
                  </a:lnTo>
                  <a:lnTo>
                    <a:pt x="2072" y="2135"/>
                  </a:lnTo>
                  <a:lnTo>
                    <a:pt x="1926" y="2323"/>
                  </a:lnTo>
                  <a:lnTo>
                    <a:pt x="1779" y="2449"/>
                  </a:lnTo>
                  <a:lnTo>
                    <a:pt x="1319" y="2554"/>
                  </a:lnTo>
                  <a:lnTo>
                    <a:pt x="1256" y="2574"/>
                  </a:lnTo>
                  <a:lnTo>
                    <a:pt x="1298" y="2742"/>
                  </a:lnTo>
                  <a:lnTo>
                    <a:pt x="1340" y="2784"/>
                  </a:lnTo>
                  <a:lnTo>
                    <a:pt x="1256" y="2763"/>
                  </a:lnTo>
                  <a:lnTo>
                    <a:pt x="1173" y="2826"/>
                  </a:lnTo>
                  <a:lnTo>
                    <a:pt x="1047" y="2846"/>
                  </a:lnTo>
                  <a:lnTo>
                    <a:pt x="984" y="2888"/>
                  </a:lnTo>
                  <a:lnTo>
                    <a:pt x="943" y="3035"/>
                  </a:lnTo>
                  <a:lnTo>
                    <a:pt x="943" y="3181"/>
                  </a:lnTo>
                  <a:lnTo>
                    <a:pt x="838" y="3349"/>
                  </a:lnTo>
                  <a:lnTo>
                    <a:pt x="838" y="3370"/>
                  </a:lnTo>
                  <a:lnTo>
                    <a:pt x="629" y="3349"/>
                  </a:lnTo>
                  <a:lnTo>
                    <a:pt x="399" y="3265"/>
                  </a:lnTo>
                  <a:lnTo>
                    <a:pt x="210" y="3265"/>
                  </a:lnTo>
                  <a:lnTo>
                    <a:pt x="168" y="3181"/>
                  </a:lnTo>
                  <a:lnTo>
                    <a:pt x="64" y="3056"/>
                  </a:lnTo>
                  <a:lnTo>
                    <a:pt x="1" y="3077"/>
                  </a:lnTo>
                  <a:lnTo>
                    <a:pt x="127" y="3286"/>
                  </a:lnTo>
                  <a:lnTo>
                    <a:pt x="315" y="3411"/>
                  </a:lnTo>
                  <a:lnTo>
                    <a:pt x="357" y="3474"/>
                  </a:lnTo>
                  <a:lnTo>
                    <a:pt x="482" y="3579"/>
                  </a:lnTo>
                  <a:lnTo>
                    <a:pt x="503" y="3683"/>
                  </a:lnTo>
                  <a:lnTo>
                    <a:pt x="608" y="3704"/>
                  </a:lnTo>
                  <a:lnTo>
                    <a:pt x="775" y="3662"/>
                  </a:lnTo>
                  <a:lnTo>
                    <a:pt x="796" y="3579"/>
                  </a:lnTo>
                  <a:lnTo>
                    <a:pt x="922" y="3600"/>
                  </a:lnTo>
                  <a:lnTo>
                    <a:pt x="1005" y="3558"/>
                  </a:lnTo>
                  <a:lnTo>
                    <a:pt x="1319" y="3579"/>
                  </a:lnTo>
                  <a:lnTo>
                    <a:pt x="1654" y="3453"/>
                  </a:lnTo>
                  <a:lnTo>
                    <a:pt x="1738" y="3370"/>
                  </a:lnTo>
                  <a:lnTo>
                    <a:pt x="2031" y="3370"/>
                  </a:lnTo>
                  <a:lnTo>
                    <a:pt x="2156" y="3411"/>
                  </a:lnTo>
                  <a:lnTo>
                    <a:pt x="2198" y="3495"/>
                  </a:lnTo>
                  <a:lnTo>
                    <a:pt x="2344" y="3495"/>
                  </a:lnTo>
                  <a:lnTo>
                    <a:pt x="2575" y="3370"/>
                  </a:lnTo>
                  <a:lnTo>
                    <a:pt x="2868" y="3307"/>
                  </a:lnTo>
                  <a:lnTo>
                    <a:pt x="2826" y="3244"/>
                  </a:lnTo>
                  <a:lnTo>
                    <a:pt x="3077" y="2888"/>
                  </a:lnTo>
                  <a:lnTo>
                    <a:pt x="3140" y="2637"/>
                  </a:lnTo>
                  <a:lnTo>
                    <a:pt x="3328" y="2365"/>
                  </a:lnTo>
                  <a:lnTo>
                    <a:pt x="3453" y="1926"/>
                  </a:lnTo>
                  <a:lnTo>
                    <a:pt x="3453" y="1842"/>
                  </a:lnTo>
                  <a:lnTo>
                    <a:pt x="3516" y="1737"/>
                  </a:lnTo>
                  <a:lnTo>
                    <a:pt x="3516" y="1675"/>
                  </a:lnTo>
                  <a:lnTo>
                    <a:pt x="3621" y="1528"/>
                  </a:lnTo>
                  <a:lnTo>
                    <a:pt x="3725" y="1570"/>
                  </a:lnTo>
                  <a:lnTo>
                    <a:pt x="4165" y="1570"/>
                  </a:lnTo>
                  <a:lnTo>
                    <a:pt x="4228" y="1612"/>
                  </a:lnTo>
                  <a:lnTo>
                    <a:pt x="4374" y="1612"/>
                  </a:lnTo>
                  <a:lnTo>
                    <a:pt x="4500" y="1633"/>
                  </a:lnTo>
                  <a:lnTo>
                    <a:pt x="4500" y="1591"/>
                  </a:lnTo>
                  <a:lnTo>
                    <a:pt x="4667" y="1675"/>
                  </a:lnTo>
                  <a:lnTo>
                    <a:pt x="4751" y="1696"/>
                  </a:lnTo>
                  <a:lnTo>
                    <a:pt x="4876" y="1633"/>
                  </a:lnTo>
                  <a:lnTo>
                    <a:pt x="5023" y="1612"/>
                  </a:lnTo>
                  <a:lnTo>
                    <a:pt x="5023" y="1528"/>
                  </a:lnTo>
                  <a:lnTo>
                    <a:pt x="4876" y="1403"/>
                  </a:lnTo>
                  <a:lnTo>
                    <a:pt x="4876" y="1277"/>
                  </a:lnTo>
                  <a:lnTo>
                    <a:pt x="4918" y="1214"/>
                  </a:lnTo>
                  <a:lnTo>
                    <a:pt x="5169" y="1256"/>
                  </a:lnTo>
                  <a:lnTo>
                    <a:pt x="5357" y="1193"/>
                  </a:lnTo>
                  <a:lnTo>
                    <a:pt x="5483" y="1089"/>
                  </a:lnTo>
                  <a:lnTo>
                    <a:pt x="5441" y="1005"/>
                  </a:lnTo>
                  <a:lnTo>
                    <a:pt x="5357" y="1005"/>
                  </a:lnTo>
                  <a:lnTo>
                    <a:pt x="5232" y="984"/>
                  </a:lnTo>
                  <a:lnTo>
                    <a:pt x="5127" y="880"/>
                  </a:lnTo>
                  <a:lnTo>
                    <a:pt x="5023" y="901"/>
                  </a:lnTo>
                  <a:lnTo>
                    <a:pt x="4897" y="775"/>
                  </a:lnTo>
                  <a:lnTo>
                    <a:pt x="4813" y="775"/>
                  </a:lnTo>
                  <a:lnTo>
                    <a:pt x="4709" y="859"/>
                  </a:lnTo>
                  <a:lnTo>
                    <a:pt x="4667" y="796"/>
                  </a:lnTo>
                  <a:lnTo>
                    <a:pt x="4792" y="691"/>
                  </a:lnTo>
                  <a:lnTo>
                    <a:pt x="4709" y="629"/>
                  </a:lnTo>
                  <a:lnTo>
                    <a:pt x="4688" y="649"/>
                  </a:lnTo>
                  <a:lnTo>
                    <a:pt x="4604" y="754"/>
                  </a:lnTo>
                  <a:lnTo>
                    <a:pt x="4562" y="670"/>
                  </a:lnTo>
                  <a:lnTo>
                    <a:pt x="4500" y="670"/>
                  </a:lnTo>
                  <a:lnTo>
                    <a:pt x="4500" y="482"/>
                  </a:lnTo>
                  <a:lnTo>
                    <a:pt x="4604" y="461"/>
                  </a:lnTo>
                  <a:lnTo>
                    <a:pt x="4604" y="377"/>
                  </a:lnTo>
                  <a:lnTo>
                    <a:pt x="4458" y="273"/>
                  </a:lnTo>
                  <a:lnTo>
                    <a:pt x="4437" y="336"/>
                  </a:lnTo>
                  <a:lnTo>
                    <a:pt x="4290" y="231"/>
                  </a:lnTo>
                  <a:lnTo>
                    <a:pt x="4290" y="64"/>
                  </a:lnTo>
                  <a:lnTo>
                    <a:pt x="418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4" name="Google Shape;2994;p60"/>
            <p:cNvSpPr/>
            <p:nvPr/>
          </p:nvSpPr>
          <p:spPr>
            <a:xfrm>
              <a:off x="5150925" y="2887575"/>
              <a:ext cx="119300" cy="230700"/>
            </a:xfrm>
            <a:custGeom>
              <a:rect b="b" l="l" r="r" t="t"/>
              <a:pathLst>
                <a:path extrusionOk="0" h="9228" w="4772">
                  <a:moveTo>
                    <a:pt x="1821" y="0"/>
                  </a:moveTo>
                  <a:lnTo>
                    <a:pt x="1737" y="84"/>
                  </a:lnTo>
                  <a:lnTo>
                    <a:pt x="1591" y="84"/>
                  </a:lnTo>
                  <a:lnTo>
                    <a:pt x="1465" y="126"/>
                  </a:lnTo>
                  <a:lnTo>
                    <a:pt x="1507" y="314"/>
                  </a:lnTo>
                  <a:lnTo>
                    <a:pt x="1298" y="398"/>
                  </a:lnTo>
                  <a:lnTo>
                    <a:pt x="1193" y="314"/>
                  </a:lnTo>
                  <a:lnTo>
                    <a:pt x="1026" y="377"/>
                  </a:lnTo>
                  <a:lnTo>
                    <a:pt x="1026" y="440"/>
                  </a:lnTo>
                  <a:lnTo>
                    <a:pt x="900" y="502"/>
                  </a:lnTo>
                  <a:lnTo>
                    <a:pt x="879" y="419"/>
                  </a:lnTo>
                  <a:lnTo>
                    <a:pt x="796" y="419"/>
                  </a:lnTo>
                  <a:lnTo>
                    <a:pt x="733" y="502"/>
                  </a:lnTo>
                  <a:lnTo>
                    <a:pt x="607" y="398"/>
                  </a:lnTo>
                  <a:lnTo>
                    <a:pt x="524" y="440"/>
                  </a:lnTo>
                  <a:lnTo>
                    <a:pt x="503" y="544"/>
                  </a:lnTo>
                  <a:lnTo>
                    <a:pt x="419" y="544"/>
                  </a:lnTo>
                  <a:lnTo>
                    <a:pt x="377" y="523"/>
                  </a:lnTo>
                  <a:lnTo>
                    <a:pt x="398" y="440"/>
                  </a:lnTo>
                  <a:lnTo>
                    <a:pt x="315" y="419"/>
                  </a:lnTo>
                  <a:lnTo>
                    <a:pt x="189" y="481"/>
                  </a:lnTo>
                  <a:lnTo>
                    <a:pt x="147" y="523"/>
                  </a:lnTo>
                  <a:lnTo>
                    <a:pt x="105" y="586"/>
                  </a:lnTo>
                  <a:lnTo>
                    <a:pt x="63" y="607"/>
                  </a:lnTo>
                  <a:lnTo>
                    <a:pt x="1" y="628"/>
                  </a:lnTo>
                  <a:lnTo>
                    <a:pt x="63" y="712"/>
                  </a:lnTo>
                  <a:lnTo>
                    <a:pt x="252" y="795"/>
                  </a:lnTo>
                  <a:lnTo>
                    <a:pt x="356" y="942"/>
                  </a:lnTo>
                  <a:lnTo>
                    <a:pt x="461" y="1025"/>
                  </a:lnTo>
                  <a:lnTo>
                    <a:pt x="482" y="1151"/>
                  </a:lnTo>
                  <a:lnTo>
                    <a:pt x="419" y="1235"/>
                  </a:lnTo>
                  <a:lnTo>
                    <a:pt x="628" y="1423"/>
                  </a:lnTo>
                  <a:lnTo>
                    <a:pt x="733" y="1632"/>
                  </a:lnTo>
                  <a:lnTo>
                    <a:pt x="984" y="1632"/>
                  </a:lnTo>
                  <a:lnTo>
                    <a:pt x="1131" y="1674"/>
                  </a:lnTo>
                  <a:lnTo>
                    <a:pt x="1256" y="1590"/>
                  </a:lnTo>
                  <a:lnTo>
                    <a:pt x="1423" y="1590"/>
                  </a:lnTo>
                  <a:lnTo>
                    <a:pt x="1507" y="1695"/>
                  </a:lnTo>
                  <a:lnTo>
                    <a:pt x="1654" y="1737"/>
                  </a:lnTo>
                  <a:lnTo>
                    <a:pt x="1675" y="1841"/>
                  </a:lnTo>
                  <a:lnTo>
                    <a:pt x="1654" y="1946"/>
                  </a:lnTo>
                  <a:lnTo>
                    <a:pt x="1842" y="1988"/>
                  </a:lnTo>
                  <a:lnTo>
                    <a:pt x="1842" y="2072"/>
                  </a:lnTo>
                  <a:lnTo>
                    <a:pt x="1758" y="2092"/>
                  </a:lnTo>
                  <a:lnTo>
                    <a:pt x="1675" y="2302"/>
                  </a:lnTo>
                  <a:lnTo>
                    <a:pt x="1633" y="2385"/>
                  </a:lnTo>
                  <a:lnTo>
                    <a:pt x="1507" y="2385"/>
                  </a:lnTo>
                  <a:lnTo>
                    <a:pt x="1340" y="2469"/>
                  </a:lnTo>
                  <a:lnTo>
                    <a:pt x="1256" y="2469"/>
                  </a:lnTo>
                  <a:lnTo>
                    <a:pt x="1256" y="2532"/>
                  </a:lnTo>
                  <a:lnTo>
                    <a:pt x="1403" y="2699"/>
                  </a:lnTo>
                  <a:lnTo>
                    <a:pt x="1319" y="2783"/>
                  </a:lnTo>
                  <a:lnTo>
                    <a:pt x="1340" y="2846"/>
                  </a:lnTo>
                  <a:lnTo>
                    <a:pt x="1423" y="2846"/>
                  </a:lnTo>
                  <a:lnTo>
                    <a:pt x="1507" y="3013"/>
                  </a:lnTo>
                  <a:lnTo>
                    <a:pt x="1675" y="3013"/>
                  </a:lnTo>
                  <a:lnTo>
                    <a:pt x="1863" y="3118"/>
                  </a:lnTo>
                  <a:lnTo>
                    <a:pt x="1968" y="3118"/>
                  </a:lnTo>
                  <a:lnTo>
                    <a:pt x="2114" y="3327"/>
                  </a:lnTo>
                  <a:lnTo>
                    <a:pt x="2281" y="3411"/>
                  </a:lnTo>
                  <a:lnTo>
                    <a:pt x="2407" y="3557"/>
                  </a:lnTo>
                  <a:lnTo>
                    <a:pt x="2386" y="3641"/>
                  </a:lnTo>
                  <a:lnTo>
                    <a:pt x="2574" y="3850"/>
                  </a:lnTo>
                  <a:lnTo>
                    <a:pt x="2616" y="3976"/>
                  </a:lnTo>
                  <a:lnTo>
                    <a:pt x="2700" y="4038"/>
                  </a:lnTo>
                  <a:lnTo>
                    <a:pt x="2825" y="4038"/>
                  </a:lnTo>
                  <a:lnTo>
                    <a:pt x="2909" y="4143"/>
                  </a:lnTo>
                  <a:lnTo>
                    <a:pt x="2909" y="4206"/>
                  </a:lnTo>
                  <a:lnTo>
                    <a:pt x="2993" y="4289"/>
                  </a:lnTo>
                  <a:lnTo>
                    <a:pt x="3035" y="4289"/>
                  </a:lnTo>
                  <a:lnTo>
                    <a:pt x="3118" y="4310"/>
                  </a:lnTo>
                  <a:lnTo>
                    <a:pt x="3097" y="4415"/>
                  </a:lnTo>
                  <a:lnTo>
                    <a:pt x="3139" y="4478"/>
                  </a:lnTo>
                  <a:lnTo>
                    <a:pt x="3286" y="4478"/>
                  </a:lnTo>
                  <a:lnTo>
                    <a:pt x="3348" y="4582"/>
                  </a:lnTo>
                  <a:lnTo>
                    <a:pt x="3411" y="4603"/>
                  </a:lnTo>
                  <a:lnTo>
                    <a:pt x="3516" y="4561"/>
                  </a:lnTo>
                  <a:lnTo>
                    <a:pt x="3558" y="4624"/>
                  </a:lnTo>
                  <a:lnTo>
                    <a:pt x="3495" y="4708"/>
                  </a:lnTo>
                  <a:lnTo>
                    <a:pt x="3453" y="4875"/>
                  </a:lnTo>
                  <a:lnTo>
                    <a:pt x="3516" y="4938"/>
                  </a:lnTo>
                  <a:lnTo>
                    <a:pt x="3600" y="4938"/>
                  </a:lnTo>
                  <a:lnTo>
                    <a:pt x="3600" y="5105"/>
                  </a:lnTo>
                  <a:lnTo>
                    <a:pt x="3432" y="5231"/>
                  </a:lnTo>
                  <a:lnTo>
                    <a:pt x="3453" y="5357"/>
                  </a:lnTo>
                  <a:lnTo>
                    <a:pt x="3495" y="5440"/>
                  </a:lnTo>
                  <a:lnTo>
                    <a:pt x="3516" y="5629"/>
                  </a:lnTo>
                  <a:lnTo>
                    <a:pt x="3411" y="5670"/>
                  </a:lnTo>
                  <a:lnTo>
                    <a:pt x="3390" y="5670"/>
                  </a:lnTo>
                  <a:lnTo>
                    <a:pt x="3453" y="5859"/>
                  </a:lnTo>
                  <a:lnTo>
                    <a:pt x="3558" y="5921"/>
                  </a:lnTo>
                  <a:lnTo>
                    <a:pt x="3662" y="6152"/>
                  </a:lnTo>
                  <a:lnTo>
                    <a:pt x="3641" y="6340"/>
                  </a:lnTo>
                  <a:lnTo>
                    <a:pt x="3662" y="6445"/>
                  </a:lnTo>
                  <a:lnTo>
                    <a:pt x="3641" y="6591"/>
                  </a:lnTo>
                  <a:lnTo>
                    <a:pt x="3662" y="6717"/>
                  </a:lnTo>
                  <a:lnTo>
                    <a:pt x="3558" y="6905"/>
                  </a:lnTo>
                  <a:lnTo>
                    <a:pt x="3495" y="6926"/>
                  </a:lnTo>
                  <a:lnTo>
                    <a:pt x="3453" y="7010"/>
                  </a:lnTo>
                  <a:lnTo>
                    <a:pt x="3307" y="7072"/>
                  </a:lnTo>
                  <a:lnTo>
                    <a:pt x="3139" y="7177"/>
                  </a:lnTo>
                  <a:lnTo>
                    <a:pt x="3076" y="7282"/>
                  </a:lnTo>
                  <a:lnTo>
                    <a:pt x="2867" y="7282"/>
                  </a:lnTo>
                  <a:lnTo>
                    <a:pt x="2763" y="7344"/>
                  </a:lnTo>
                  <a:lnTo>
                    <a:pt x="2784" y="7554"/>
                  </a:lnTo>
                  <a:lnTo>
                    <a:pt x="2909" y="7595"/>
                  </a:lnTo>
                  <a:lnTo>
                    <a:pt x="3014" y="7700"/>
                  </a:lnTo>
                  <a:lnTo>
                    <a:pt x="2993" y="7763"/>
                  </a:lnTo>
                  <a:lnTo>
                    <a:pt x="3035" y="7909"/>
                  </a:lnTo>
                  <a:lnTo>
                    <a:pt x="2867" y="7909"/>
                  </a:lnTo>
                  <a:lnTo>
                    <a:pt x="2825" y="7826"/>
                  </a:lnTo>
                  <a:lnTo>
                    <a:pt x="2721" y="7763"/>
                  </a:lnTo>
                  <a:lnTo>
                    <a:pt x="2449" y="7826"/>
                  </a:lnTo>
                  <a:lnTo>
                    <a:pt x="2386" y="7805"/>
                  </a:lnTo>
                  <a:lnTo>
                    <a:pt x="2260" y="7805"/>
                  </a:lnTo>
                  <a:lnTo>
                    <a:pt x="2198" y="7951"/>
                  </a:lnTo>
                  <a:lnTo>
                    <a:pt x="2072" y="7972"/>
                  </a:lnTo>
                  <a:lnTo>
                    <a:pt x="1968" y="8118"/>
                  </a:lnTo>
                  <a:lnTo>
                    <a:pt x="1988" y="8139"/>
                  </a:lnTo>
                  <a:lnTo>
                    <a:pt x="1988" y="8244"/>
                  </a:lnTo>
                  <a:lnTo>
                    <a:pt x="1988" y="8265"/>
                  </a:lnTo>
                  <a:lnTo>
                    <a:pt x="2093" y="8286"/>
                  </a:lnTo>
                  <a:lnTo>
                    <a:pt x="2156" y="8265"/>
                  </a:lnTo>
                  <a:lnTo>
                    <a:pt x="2198" y="8286"/>
                  </a:lnTo>
                  <a:lnTo>
                    <a:pt x="2281" y="8265"/>
                  </a:lnTo>
                  <a:lnTo>
                    <a:pt x="2407" y="8286"/>
                  </a:lnTo>
                  <a:lnTo>
                    <a:pt x="2491" y="8265"/>
                  </a:lnTo>
                  <a:lnTo>
                    <a:pt x="2449" y="8328"/>
                  </a:lnTo>
                  <a:lnTo>
                    <a:pt x="2281" y="8453"/>
                  </a:lnTo>
                  <a:lnTo>
                    <a:pt x="2198" y="8579"/>
                  </a:lnTo>
                  <a:lnTo>
                    <a:pt x="2198" y="8767"/>
                  </a:lnTo>
                  <a:lnTo>
                    <a:pt x="2177" y="8851"/>
                  </a:lnTo>
                  <a:lnTo>
                    <a:pt x="2240" y="8851"/>
                  </a:lnTo>
                  <a:lnTo>
                    <a:pt x="2198" y="8872"/>
                  </a:lnTo>
                  <a:lnTo>
                    <a:pt x="2198" y="9018"/>
                  </a:lnTo>
                  <a:lnTo>
                    <a:pt x="2281" y="9081"/>
                  </a:lnTo>
                  <a:lnTo>
                    <a:pt x="2344" y="9060"/>
                  </a:lnTo>
                  <a:lnTo>
                    <a:pt x="2344" y="9060"/>
                  </a:lnTo>
                  <a:lnTo>
                    <a:pt x="2281" y="9123"/>
                  </a:lnTo>
                  <a:lnTo>
                    <a:pt x="2177" y="9165"/>
                  </a:lnTo>
                  <a:lnTo>
                    <a:pt x="2072" y="9227"/>
                  </a:lnTo>
                  <a:lnTo>
                    <a:pt x="2240" y="9227"/>
                  </a:lnTo>
                  <a:lnTo>
                    <a:pt x="2470" y="9123"/>
                  </a:lnTo>
                  <a:lnTo>
                    <a:pt x="2470" y="9102"/>
                  </a:lnTo>
                  <a:lnTo>
                    <a:pt x="2491" y="9102"/>
                  </a:lnTo>
                  <a:lnTo>
                    <a:pt x="2574" y="9018"/>
                  </a:lnTo>
                  <a:lnTo>
                    <a:pt x="2595" y="8914"/>
                  </a:lnTo>
                  <a:lnTo>
                    <a:pt x="2616" y="8851"/>
                  </a:lnTo>
                  <a:lnTo>
                    <a:pt x="2700" y="8872"/>
                  </a:lnTo>
                  <a:lnTo>
                    <a:pt x="2721" y="8851"/>
                  </a:lnTo>
                  <a:lnTo>
                    <a:pt x="2867" y="8746"/>
                  </a:lnTo>
                  <a:lnTo>
                    <a:pt x="2909" y="8746"/>
                  </a:lnTo>
                  <a:lnTo>
                    <a:pt x="2930" y="8683"/>
                  </a:lnTo>
                  <a:lnTo>
                    <a:pt x="2993" y="8662"/>
                  </a:lnTo>
                  <a:lnTo>
                    <a:pt x="2972" y="8600"/>
                  </a:lnTo>
                  <a:lnTo>
                    <a:pt x="2972" y="8579"/>
                  </a:lnTo>
                  <a:lnTo>
                    <a:pt x="2930" y="8495"/>
                  </a:lnTo>
                  <a:lnTo>
                    <a:pt x="2993" y="8495"/>
                  </a:lnTo>
                  <a:lnTo>
                    <a:pt x="3035" y="8558"/>
                  </a:lnTo>
                  <a:lnTo>
                    <a:pt x="3097" y="8579"/>
                  </a:lnTo>
                  <a:lnTo>
                    <a:pt x="3139" y="8537"/>
                  </a:lnTo>
                  <a:lnTo>
                    <a:pt x="3139" y="8453"/>
                  </a:lnTo>
                  <a:lnTo>
                    <a:pt x="3035" y="8349"/>
                  </a:lnTo>
                  <a:lnTo>
                    <a:pt x="3160" y="8453"/>
                  </a:lnTo>
                  <a:lnTo>
                    <a:pt x="3244" y="8390"/>
                  </a:lnTo>
                  <a:lnTo>
                    <a:pt x="3223" y="8286"/>
                  </a:lnTo>
                  <a:lnTo>
                    <a:pt x="3244" y="8244"/>
                  </a:lnTo>
                  <a:lnTo>
                    <a:pt x="3097" y="8181"/>
                  </a:lnTo>
                  <a:lnTo>
                    <a:pt x="3160" y="8181"/>
                  </a:lnTo>
                  <a:lnTo>
                    <a:pt x="3223" y="8160"/>
                  </a:lnTo>
                  <a:lnTo>
                    <a:pt x="3223" y="8139"/>
                  </a:lnTo>
                  <a:lnTo>
                    <a:pt x="3139" y="8077"/>
                  </a:lnTo>
                  <a:lnTo>
                    <a:pt x="3244" y="8118"/>
                  </a:lnTo>
                  <a:lnTo>
                    <a:pt x="3286" y="8077"/>
                  </a:lnTo>
                  <a:lnTo>
                    <a:pt x="3307" y="8014"/>
                  </a:lnTo>
                  <a:lnTo>
                    <a:pt x="3307" y="8077"/>
                  </a:lnTo>
                  <a:lnTo>
                    <a:pt x="3286" y="8160"/>
                  </a:lnTo>
                  <a:lnTo>
                    <a:pt x="3307" y="8160"/>
                  </a:lnTo>
                  <a:lnTo>
                    <a:pt x="3411" y="8139"/>
                  </a:lnTo>
                  <a:lnTo>
                    <a:pt x="3495" y="8181"/>
                  </a:lnTo>
                  <a:lnTo>
                    <a:pt x="3620" y="8160"/>
                  </a:lnTo>
                  <a:lnTo>
                    <a:pt x="3872" y="8014"/>
                  </a:lnTo>
                  <a:lnTo>
                    <a:pt x="3955" y="7951"/>
                  </a:lnTo>
                  <a:lnTo>
                    <a:pt x="4060" y="7951"/>
                  </a:lnTo>
                  <a:lnTo>
                    <a:pt x="4060" y="7846"/>
                  </a:lnTo>
                  <a:lnTo>
                    <a:pt x="4164" y="7763"/>
                  </a:lnTo>
                  <a:lnTo>
                    <a:pt x="4269" y="7721"/>
                  </a:lnTo>
                  <a:lnTo>
                    <a:pt x="4395" y="7595"/>
                  </a:lnTo>
                  <a:lnTo>
                    <a:pt x="4457" y="7554"/>
                  </a:lnTo>
                  <a:lnTo>
                    <a:pt x="4478" y="7428"/>
                  </a:lnTo>
                  <a:lnTo>
                    <a:pt x="4541" y="7407"/>
                  </a:lnTo>
                  <a:lnTo>
                    <a:pt x="4604" y="7323"/>
                  </a:lnTo>
                  <a:lnTo>
                    <a:pt x="4583" y="7282"/>
                  </a:lnTo>
                  <a:lnTo>
                    <a:pt x="4604" y="7177"/>
                  </a:lnTo>
                  <a:lnTo>
                    <a:pt x="4541" y="7072"/>
                  </a:lnTo>
                  <a:lnTo>
                    <a:pt x="4646" y="6989"/>
                  </a:lnTo>
                  <a:lnTo>
                    <a:pt x="4646" y="6905"/>
                  </a:lnTo>
                  <a:lnTo>
                    <a:pt x="4688" y="6884"/>
                  </a:lnTo>
                  <a:lnTo>
                    <a:pt x="4688" y="6821"/>
                  </a:lnTo>
                  <a:lnTo>
                    <a:pt x="4646" y="6758"/>
                  </a:lnTo>
                  <a:lnTo>
                    <a:pt x="4646" y="6675"/>
                  </a:lnTo>
                  <a:lnTo>
                    <a:pt x="4688" y="6654"/>
                  </a:lnTo>
                  <a:lnTo>
                    <a:pt x="4709" y="6696"/>
                  </a:lnTo>
                  <a:lnTo>
                    <a:pt x="4709" y="6717"/>
                  </a:lnTo>
                  <a:lnTo>
                    <a:pt x="4729" y="6717"/>
                  </a:lnTo>
                  <a:lnTo>
                    <a:pt x="4771" y="6654"/>
                  </a:lnTo>
                  <a:lnTo>
                    <a:pt x="4688" y="6507"/>
                  </a:lnTo>
                  <a:lnTo>
                    <a:pt x="4667" y="6445"/>
                  </a:lnTo>
                  <a:lnTo>
                    <a:pt x="4604" y="6403"/>
                  </a:lnTo>
                  <a:lnTo>
                    <a:pt x="4604" y="6361"/>
                  </a:lnTo>
                  <a:lnTo>
                    <a:pt x="4583" y="6194"/>
                  </a:lnTo>
                  <a:lnTo>
                    <a:pt x="4604" y="6173"/>
                  </a:lnTo>
                  <a:lnTo>
                    <a:pt x="4562" y="6068"/>
                  </a:lnTo>
                  <a:lnTo>
                    <a:pt x="4583" y="6026"/>
                  </a:lnTo>
                  <a:lnTo>
                    <a:pt x="4583" y="5921"/>
                  </a:lnTo>
                  <a:lnTo>
                    <a:pt x="4541" y="5859"/>
                  </a:lnTo>
                  <a:lnTo>
                    <a:pt x="4499" y="5670"/>
                  </a:lnTo>
                  <a:lnTo>
                    <a:pt x="4457" y="5649"/>
                  </a:lnTo>
                  <a:lnTo>
                    <a:pt x="4437" y="5440"/>
                  </a:lnTo>
                  <a:lnTo>
                    <a:pt x="4332" y="5315"/>
                  </a:lnTo>
                  <a:lnTo>
                    <a:pt x="4353" y="5252"/>
                  </a:lnTo>
                  <a:lnTo>
                    <a:pt x="4332" y="5210"/>
                  </a:lnTo>
                  <a:lnTo>
                    <a:pt x="4332" y="5147"/>
                  </a:lnTo>
                  <a:lnTo>
                    <a:pt x="4185" y="5022"/>
                  </a:lnTo>
                  <a:lnTo>
                    <a:pt x="4185" y="4938"/>
                  </a:lnTo>
                  <a:lnTo>
                    <a:pt x="4164" y="4938"/>
                  </a:lnTo>
                  <a:lnTo>
                    <a:pt x="4144" y="4833"/>
                  </a:lnTo>
                  <a:lnTo>
                    <a:pt x="4060" y="4708"/>
                  </a:lnTo>
                  <a:lnTo>
                    <a:pt x="3809" y="4499"/>
                  </a:lnTo>
                  <a:lnTo>
                    <a:pt x="3746" y="4394"/>
                  </a:lnTo>
                  <a:lnTo>
                    <a:pt x="3453" y="4185"/>
                  </a:lnTo>
                  <a:lnTo>
                    <a:pt x="3139" y="4038"/>
                  </a:lnTo>
                  <a:lnTo>
                    <a:pt x="3139" y="3976"/>
                  </a:lnTo>
                  <a:lnTo>
                    <a:pt x="3014" y="3934"/>
                  </a:lnTo>
                  <a:lnTo>
                    <a:pt x="2784" y="3745"/>
                  </a:lnTo>
                  <a:lnTo>
                    <a:pt x="2763" y="3662"/>
                  </a:lnTo>
                  <a:lnTo>
                    <a:pt x="2721" y="3536"/>
                  </a:lnTo>
                  <a:lnTo>
                    <a:pt x="2721" y="3473"/>
                  </a:lnTo>
                  <a:lnTo>
                    <a:pt x="2721" y="3432"/>
                  </a:lnTo>
                  <a:lnTo>
                    <a:pt x="2679" y="3306"/>
                  </a:lnTo>
                  <a:lnTo>
                    <a:pt x="2595" y="3306"/>
                  </a:lnTo>
                  <a:lnTo>
                    <a:pt x="2470" y="3139"/>
                  </a:lnTo>
                  <a:lnTo>
                    <a:pt x="2281" y="3055"/>
                  </a:lnTo>
                  <a:lnTo>
                    <a:pt x="2177" y="3034"/>
                  </a:lnTo>
                  <a:lnTo>
                    <a:pt x="2281" y="2992"/>
                  </a:lnTo>
                  <a:lnTo>
                    <a:pt x="2281" y="2929"/>
                  </a:lnTo>
                  <a:lnTo>
                    <a:pt x="2177" y="2825"/>
                  </a:lnTo>
                  <a:lnTo>
                    <a:pt x="2240" y="2720"/>
                  </a:lnTo>
                  <a:lnTo>
                    <a:pt x="2281" y="2532"/>
                  </a:lnTo>
                  <a:lnTo>
                    <a:pt x="2260" y="2490"/>
                  </a:lnTo>
                  <a:lnTo>
                    <a:pt x="2198" y="2490"/>
                  </a:lnTo>
                  <a:lnTo>
                    <a:pt x="2198" y="2385"/>
                  </a:lnTo>
                  <a:lnTo>
                    <a:pt x="2260" y="2323"/>
                  </a:lnTo>
                  <a:lnTo>
                    <a:pt x="2281" y="2218"/>
                  </a:lnTo>
                  <a:lnTo>
                    <a:pt x="2344" y="2197"/>
                  </a:lnTo>
                  <a:lnTo>
                    <a:pt x="2365" y="2155"/>
                  </a:lnTo>
                  <a:lnTo>
                    <a:pt x="2386" y="2176"/>
                  </a:lnTo>
                  <a:lnTo>
                    <a:pt x="2449" y="2176"/>
                  </a:lnTo>
                  <a:lnTo>
                    <a:pt x="2553" y="2051"/>
                  </a:lnTo>
                  <a:lnTo>
                    <a:pt x="2574" y="2051"/>
                  </a:lnTo>
                  <a:lnTo>
                    <a:pt x="2616" y="1988"/>
                  </a:lnTo>
                  <a:lnTo>
                    <a:pt x="2574" y="1904"/>
                  </a:lnTo>
                  <a:lnTo>
                    <a:pt x="2595" y="1883"/>
                  </a:lnTo>
                  <a:lnTo>
                    <a:pt x="2595" y="1800"/>
                  </a:lnTo>
                  <a:lnTo>
                    <a:pt x="2595" y="1737"/>
                  </a:lnTo>
                  <a:lnTo>
                    <a:pt x="2574" y="1674"/>
                  </a:lnTo>
                  <a:lnTo>
                    <a:pt x="2616" y="1632"/>
                  </a:lnTo>
                  <a:lnTo>
                    <a:pt x="2616" y="1548"/>
                  </a:lnTo>
                  <a:lnTo>
                    <a:pt x="2679" y="1548"/>
                  </a:lnTo>
                  <a:lnTo>
                    <a:pt x="2700" y="1590"/>
                  </a:lnTo>
                  <a:lnTo>
                    <a:pt x="2721" y="1590"/>
                  </a:lnTo>
                  <a:lnTo>
                    <a:pt x="2804" y="1548"/>
                  </a:lnTo>
                  <a:lnTo>
                    <a:pt x="2888" y="1528"/>
                  </a:lnTo>
                  <a:lnTo>
                    <a:pt x="2930" y="1548"/>
                  </a:lnTo>
                  <a:lnTo>
                    <a:pt x="2972" y="1528"/>
                  </a:lnTo>
                  <a:lnTo>
                    <a:pt x="3014" y="1465"/>
                  </a:lnTo>
                  <a:lnTo>
                    <a:pt x="2993" y="1381"/>
                  </a:lnTo>
                  <a:lnTo>
                    <a:pt x="3014" y="1339"/>
                  </a:lnTo>
                  <a:lnTo>
                    <a:pt x="3118" y="1318"/>
                  </a:lnTo>
                  <a:lnTo>
                    <a:pt x="3223" y="1339"/>
                  </a:lnTo>
                  <a:lnTo>
                    <a:pt x="3328" y="1256"/>
                  </a:lnTo>
                  <a:lnTo>
                    <a:pt x="3390" y="1256"/>
                  </a:lnTo>
                  <a:lnTo>
                    <a:pt x="3432" y="1235"/>
                  </a:lnTo>
                  <a:lnTo>
                    <a:pt x="3495" y="1172"/>
                  </a:lnTo>
                  <a:lnTo>
                    <a:pt x="3453" y="1130"/>
                  </a:lnTo>
                  <a:lnTo>
                    <a:pt x="3348" y="1067"/>
                  </a:lnTo>
                  <a:lnTo>
                    <a:pt x="3286" y="1109"/>
                  </a:lnTo>
                  <a:lnTo>
                    <a:pt x="3223" y="1046"/>
                  </a:lnTo>
                  <a:lnTo>
                    <a:pt x="3118" y="1109"/>
                  </a:lnTo>
                  <a:lnTo>
                    <a:pt x="3014" y="1025"/>
                  </a:lnTo>
                  <a:lnTo>
                    <a:pt x="2888" y="1004"/>
                  </a:lnTo>
                  <a:lnTo>
                    <a:pt x="2867" y="900"/>
                  </a:lnTo>
                  <a:lnTo>
                    <a:pt x="2616" y="816"/>
                  </a:lnTo>
                  <a:lnTo>
                    <a:pt x="2595" y="712"/>
                  </a:lnTo>
                  <a:lnTo>
                    <a:pt x="2512" y="691"/>
                  </a:lnTo>
                  <a:lnTo>
                    <a:pt x="2574" y="481"/>
                  </a:lnTo>
                  <a:lnTo>
                    <a:pt x="2679" y="440"/>
                  </a:lnTo>
                  <a:lnTo>
                    <a:pt x="2679" y="335"/>
                  </a:lnTo>
                  <a:lnTo>
                    <a:pt x="2595" y="272"/>
                  </a:lnTo>
                  <a:lnTo>
                    <a:pt x="2449" y="314"/>
                  </a:lnTo>
                  <a:lnTo>
                    <a:pt x="2386" y="272"/>
                  </a:lnTo>
                  <a:lnTo>
                    <a:pt x="2114" y="272"/>
                  </a:lnTo>
                  <a:lnTo>
                    <a:pt x="2072" y="188"/>
                  </a:lnTo>
                  <a:lnTo>
                    <a:pt x="1947" y="168"/>
                  </a:lnTo>
                  <a:lnTo>
                    <a:pt x="1947" y="84"/>
                  </a:lnTo>
                  <a:lnTo>
                    <a:pt x="182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5" name="Google Shape;2995;p60"/>
            <p:cNvSpPr/>
            <p:nvPr/>
          </p:nvSpPr>
          <p:spPr>
            <a:xfrm>
              <a:off x="5166625" y="3025150"/>
              <a:ext cx="75875" cy="65400"/>
            </a:xfrm>
            <a:custGeom>
              <a:rect b="b" l="l" r="r" t="t"/>
              <a:pathLst>
                <a:path extrusionOk="0" h="2616" w="3035">
                  <a:moveTo>
                    <a:pt x="2407" y="0"/>
                  </a:moveTo>
                  <a:lnTo>
                    <a:pt x="2239" y="42"/>
                  </a:lnTo>
                  <a:lnTo>
                    <a:pt x="2135" y="126"/>
                  </a:lnTo>
                  <a:lnTo>
                    <a:pt x="2260" y="251"/>
                  </a:lnTo>
                  <a:lnTo>
                    <a:pt x="2239" y="356"/>
                  </a:lnTo>
                  <a:lnTo>
                    <a:pt x="2260" y="460"/>
                  </a:lnTo>
                  <a:lnTo>
                    <a:pt x="2260" y="544"/>
                  </a:lnTo>
                  <a:lnTo>
                    <a:pt x="2072" y="481"/>
                  </a:lnTo>
                  <a:lnTo>
                    <a:pt x="1967" y="314"/>
                  </a:lnTo>
                  <a:lnTo>
                    <a:pt x="1821" y="314"/>
                  </a:lnTo>
                  <a:lnTo>
                    <a:pt x="1758" y="230"/>
                  </a:lnTo>
                  <a:lnTo>
                    <a:pt x="1632" y="126"/>
                  </a:lnTo>
                  <a:lnTo>
                    <a:pt x="1549" y="167"/>
                  </a:lnTo>
                  <a:lnTo>
                    <a:pt x="1444" y="105"/>
                  </a:lnTo>
                  <a:lnTo>
                    <a:pt x="1298" y="126"/>
                  </a:lnTo>
                  <a:lnTo>
                    <a:pt x="1151" y="63"/>
                  </a:lnTo>
                  <a:lnTo>
                    <a:pt x="1026" y="63"/>
                  </a:lnTo>
                  <a:lnTo>
                    <a:pt x="879" y="146"/>
                  </a:lnTo>
                  <a:lnTo>
                    <a:pt x="816" y="105"/>
                  </a:lnTo>
                  <a:lnTo>
                    <a:pt x="670" y="105"/>
                  </a:lnTo>
                  <a:lnTo>
                    <a:pt x="398" y="167"/>
                  </a:lnTo>
                  <a:lnTo>
                    <a:pt x="272" y="167"/>
                  </a:lnTo>
                  <a:lnTo>
                    <a:pt x="168" y="335"/>
                  </a:lnTo>
                  <a:lnTo>
                    <a:pt x="105" y="523"/>
                  </a:lnTo>
                  <a:lnTo>
                    <a:pt x="42" y="649"/>
                  </a:lnTo>
                  <a:lnTo>
                    <a:pt x="0" y="858"/>
                  </a:lnTo>
                  <a:lnTo>
                    <a:pt x="63" y="1088"/>
                  </a:lnTo>
                  <a:lnTo>
                    <a:pt x="168" y="1151"/>
                  </a:lnTo>
                  <a:lnTo>
                    <a:pt x="210" y="1255"/>
                  </a:lnTo>
                  <a:lnTo>
                    <a:pt x="189" y="1486"/>
                  </a:lnTo>
                  <a:lnTo>
                    <a:pt x="189" y="1569"/>
                  </a:lnTo>
                  <a:lnTo>
                    <a:pt x="272" y="1632"/>
                  </a:lnTo>
                  <a:lnTo>
                    <a:pt x="272" y="1779"/>
                  </a:lnTo>
                  <a:lnTo>
                    <a:pt x="356" y="1820"/>
                  </a:lnTo>
                  <a:lnTo>
                    <a:pt x="356" y="1925"/>
                  </a:lnTo>
                  <a:lnTo>
                    <a:pt x="419" y="2051"/>
                  </a:lnTo>
                  <a:lnTo>
                    <a:pt x="482" y="2030"/>
                  </a:lnTo>
                  <a:lnTo>
                    <a:pt x="523" y="2113"/>
                  </a:lnTo>
                  <a:lnTo>
                    <a:pt x="503" y="2218"/>
                  </a:lnTo>
                  <a:lnTo>
                    <a:pt x="565" y="2260"/>
                  </a:lnTo>
                  <a:lnTo>
                    <a:pt x="565" y="2364"/>
                  </a:lnTo>
                  <a:lnTo>
                    <a:pt x="733" y="2364"/>
                  </a:lnTo>
                  <a:lnTo>
                    <a:pt x="733" y="2260"/>
                  </a:lnTo>
                  <a:lnTo>
                    <a:pt x="795" y="2218"/>
                  </a:lnTo>
                  <a:lnTo>
                    <a:pt x="837" y="2155"/>
                  </a:lnTo>
                  <a:lnTo>
                    <a:pt x="837" y="2239"/>
                  </a:lnTo>
                  <a:lnTo>
                    <a:pt x="900" y="2323"/>
                  </a:lnTo>
                  <a:lnTo>
                    <a:pt x="879" y="2406"/>
                  </a:lnTo>
                  <a:lnTo>
                    <a:pt x="816" y="2469"/>
                  </a:lnTo>
                  <a:lnTo>
                    <a:pt x="837" y="2553"/>
                  </a:lnTo>
                  <a:lnTo>
                    <a:pt x="879" y="2574"/>
                  </a:lnTo>
                  <a:lnTo>
                    <a:pt x="921" y="2574"/>
                  </a:lnTo>
                  <a:lnTo>
                    <a:pt x="1026" y="2511"/>
                  </a:lnTo>
                  <a:lnTo>
                    <a:pt x="1026" y="2469"/>
                  </a:lnTo>
                  <a:lnTo>
                    <a:pt x="1088" y="2532"/>
                  </a:lnTo>
                  <a:lnTo>
                    <a:pt x="1214" y="2553"/>
                  </a:lnTo>
                  <a:lnTo>
                    <a:pt x="1235" y="2532"/>
                  </a:lnTo>
                  <a:lnTo>
                    <a:pt x="1340" y="2615"/>
                  </a:lnTo>
                  <a:lnTo>
                    <a:pt x="1444" y="2469"/>
                  </a:lnTo>
                  <a:lnTo>
                    <a:pt x="1570" y="2448"/>
                  </a:lnTo>
                  <a:lnTo>
                    <a:pt x="1632" y="2302"/>
                  </a:lnTo>
                  <a:lnTo>
                    <a:pt x="1758" y="2302"/>
                  </a:lnTo>
                  <a:lnTo>
                    <a:pt x="1821" y="2323"/>
                  </a:lnTo>
                  <a:lnTo>
                    <a:pt x="2093" y="2260"/>
                  </a:lnTo>
                  <a:lnTo>
                    <a:pt x="2197" y="2323"/>
                  </a:lnTo>
                  <a:lnTo>
                    <a:pt x="2239" y="2406"/>
                  </a:lnTo>
                  <a:lnTo>
                    <a:pt x="2407" y="2406"/>
                  </a:lnTo>
                  <a:lnTo>
                    <a:pt x="2365" y="2260"/>
                  </a:lnTo>
                  <a:lnTo>
                    <a:pt x="2386" y="2197"/>
                  </a:lnTo>
                  <a:lnTo>
                    <a:pt x="2281" y="2092"/>
                  </a:lnTo>
                  <a:lnTo>
                    <a:pt x="2156" y="2051"/>
                  </a:lnTo>
                  <a:lnTo>
                    <a:pt x="2135" y="1841"/>
                  </a:lnTo>
                  <a:lnTo>
                    <a:pt x="2239" y="1779"/>
                  </a:lnTo>
                  <a:lnTo>
                    <a:pt x="2448" y="1779"/>
                  </a:lnTo>
                  <a:lnTo>
                    <a:pt x="2511" y="1674"/>
                  </a:lnTo>
                  <a:lnTo>
                    <a:pt x="2679" y="1569"/>
                  </a:lnTo>
                  <a:lnTo>
                    <a:pt x="2825" y="1507"/>
                  </a:lnTo>
                  <a:lnTo>
                    <a:pt x="2867" y="1423"/>
                  </a:lnTo>
                  <a:lnTo>
                    <a:pt x="2930" y="1402"/>
                  </a:lnTo>
                  <a:lnTo>
                    <a:pt x="3034" y="1214"/>
                  </a:lnTo>
                  <a:lnTo>
                    <a:pt x="3013" y="1088"/>
                  </a:lnTo>
                  <a:lnTo>
                    <a:pt x="3034" y="942"/>
                  </a:lnTo>
                  <a:lnTo>
                    <a:pt x="3013" y="837"/>
                  </a:lnTo>
                  <a:lnTo>
                    <a:pt x="3034" y="649"/>
                  </a:lnTo>
                  <a:lnTo>
                    <a:pt x="2930" y="418"/>
                  </a:lnTo>
                  <a:lnTo>
                    <a:pt x="2825" y="356"/>
                  </a:lnTo>
                  <a:lnTo>
                    <a:pt x="2762" y="167"/>
                  </a:lnTo>
                  <a:lnTo>
                    <a:pt x="2679" y="167"/>
                  </a:lnTo>
                  <a:lnTo>
                    <a:pt x="2574" y="126"/>
                  </a:lnTo>
                  <a:lnTo>
                    <a:pt x="2469" y="105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6" name="Google Shape;2996;p60"/>
            <p:cNvSpPr/>
            <p:nvPr/>
          </p:nvSpPr>
          <p:spPr>
            <a:xfrm>
              <a:off x="5123725" y="2903250"/>
              <a:ext cx="117200" cy="135525"/>
            </a:xfrm>
            <a:custGeom>
              <a:rect b="b" l="l" r="r" t="t"/>
              <a:pathLst>
                <a:path extrusionOk="0" h="5421" w="4688">
                  <a:moveTo>
                    <a:pt x="879" y="1"/>
                  </a:moveTo>
                  <a:lnTo>
                    <a:pt x="879" y="85"/>
                  </a:lnTo>
                  <a:lnTo>
                    <a:pt x="817" y="126"/>
                  </a:lnTo>
                  <a:lnTo>
                    <a:pt x="817" y="336"/>
                  </a:lnTo>
                  <a:lnTo>
                    <a:pt x="859" y="440"/>
                  </a:lnTo>
                  <a:lnTo>
                    <a:pt x="859" y="587"/>
                  </a:lnTo>
                  <a:lnTo>
                    <a:pt x="879" y="733"/>
                  </a:lnTo>
                  <a:lnTo>
                    <a:pt x="775" y="712"/>
                  </a:lnTo>
                  <a:lnTo>
                    <a:pt x="649" y="754"/>
                  </a:lnTo>
                  <a:lnTo>
                    <a:pt x="587" y="649"/>
                  </a:lnTo>
                  <a:lnTo>
                    <a:pt x="524" y="608"/>
                  </a:lnTo>
                  <a:lnTo>
                    <a:pt x="419" y="712"/>
                  </a:lnTo>
                  <a:lnTo>
                    <a:pt x="252" y="733"/>
                  </a:lnTo>
                  <a:lnTo>
                    <a:pt x="231" y="838"/>
                  </a:lnTo>
                  <a:lnTo>
                    <a:pt x="189" y="942"/>
                  </a:lnTo>
                  <a:lnTo>
                    <a:pt x="231" y="1026"/>
                  </a:lnTo>
                  <a:lnTo>
                    <a:pt x="105" y="1110"/>
                  </a:lnTo>
                  <a:lnTo>
                    <a:pt x="43" y="1110"/>
                  </a:lnTo>
                  <a:lnTo>
                    <a:pt x="1" y="1256"/>
                  </a:lnTo>
                  <a:lnTo>
                    <a:pt x="43" y="1382"/>
                  </a:lnTo>
                  <a:lnTo>
                    <a:pt x="210" y="1361"/>
                  </a:lnTo>
                  <a:lnTo>
                    <a:pt x="315" y="1486"/>
                  </a:lnTo>
                  <a:lnTo>
                    <a:pt x="335" y="1675"/>
                  </a:lnTo>
                  <a:lnTo>
                    <a:pt x="252" y="1758"/>
                  </a:lnTo>
                  <a:lnTo>
                    <a:pt x="335" y="1884"/>
                  </a:lnTo>
                  <a:lnTo>
                    <a:pt x="440" y="1947"/>
                  </a:lnTo>
                  <a:lnTo>
                    <a:pt x="524" y="1863"/>
                  </a:lnTo>
                  <a:lnTo>
                    <a:pt x="733" y="1863"/>
                  </a:lnTo>
                  <a:lnTo>
                    <a:pt x="754" y="1968"/>
                  </a:lnTo>
                  <a:lnTo>
                    <a:pt x="670" y="2093"/>
                  </a:lnTo>
                  <a:lnTo>
                    <a:pt x="754" y="2198"/>
                  </a:lnTo>
                  <a:lnTo>
                    <a:pt x="733" y="2281"/>
                  </a:lnTo>
                  <a:lnTo>
                    <a:pt x="670" y="2386"/>
                  </a:lnTo>
                  <a:lnTo>
                    <a:pt x="733" y="2512"/>
                  </a:lnTo>
                  <a:lnTo>
                    <a:pt x="733" y="2721"/>
                  </a:lnTo>
                  <a:lnTo>
                    <a:pt x="733" y="3014"/>
                  </a:lnTo>
                  <a:lnTo>
                    <a:pt x="879" y="2930"/>
                  </a:lnTo>
                  <a:lnTo>
                    <a:pt x="1047" y="2909"/>
                  </a:lnTo>
                  <a:lnTo>
                    <a:pt x="1047" y="2784"/>
                  </a:lnTo>
                  <a:lnTo>
                    <a:pt x="1235" y="2700"/>
                  </a:lnTo>
                  <a:lnTo>
                    <a:pt x="1444" y="2805"/>
                  </a:lnTo>
                  <a:lnTo>
                    <a:pt x="1549" y="2805"/>
                  </a:lnTo>
                  <a:lnTo>
                    <a:pt x="1633" y="2930"/>
                  </a:lnTo>
                  <a:lnTo>
                    <a:pt x="1884" y="2909"/>
                  </a:lnTo>
                  <a:lnTo>
                    <a:pt x="2009" y="2637"/>
                  </a:lnTo>
                  <a:lnTo>
                    <a:pt x="2198" y="2595"/>
                  </a:lnTo>
                  <a:lnTo>
                    <a:pt x="2449" y="2679"/>
                  </a:lnTo>
                  <a:lnTo>
                    <a:pt x="2532" y="2826"/>
                  </a:lnTo>
                  <a:lnTo>
                    <a:pt x="2804" y="3014"/>
                  </a:lnTo>
                  <a:lnTo>
                    <a:pt x="2930" y="3118"/>
                  </a:lnTo>
                  <a:lnTo>
                    <a:pt x="2972" y="3244"/>
                  </a:lnTo>
                  <a:lnTo>
                    <a:pt x="2972" y="3328"/>
                  </a:lnTo>
                  <a:lnTo>
                    <a:pt x="2930" y="3411"/>
                  </a:lnTo>
                  <a:lnTo>
                    <a:pt x="2972" y="3537"/>
                  </a:lnTo>
                  <a:lnTo>
                    <a:pt x="2972" y="3725"/>
                  </a:lnTo>
                  <a:lnTo>
                    <a:pt x="2951" y="3788"/>
                  </a:lnTo>
                  <a:lnTo>
                    <a:pt x="3056" y="3872"/>
                  </a:lnTo>
                  <a:lnTo>
                    <a:pt x="3160" y="3997"/>
                  </a:lnTo>
                  <a:lnTo>
                    <a:pt x="3286" y="3997"/>
                  </a:lnTo>
                  <a:lnTo>
                    <a:pt x="3369" y="4060"/>
                  </a:lnTo>
                  <a:lnTo>
                    <a:pt x="3348" y="4102"/>
                  </a:lnTo>
                  <a:lnTo>
                    <a:pt x="3495" y="4206"/>
                  </a:lnTo>
                  <a:lnTo>
                    <a:pt x="3495" y="4290"/>
                  </a:lnTo>
                  <a:lnTo>
                    <a:pt x="3474" y="4416"/>
                  </a:lnTo>
                  <a:lnTo>
                    <a:pt x="3474" y="4499"/>
                  </a:lnTo>
                  <a:lnTo>
                    <a:pt x="3453" y="4604"/>
                  </a:lnTo>
                  <a:lnTo>
                    <a:pt x="3474" y="4688"/>
                  </a:lnTo>
                  <a:lnTo>
                    <a:pt x="3474" y="4897"/>
                  </a:lnTo>
                  <a:lnTo>
                    <a:pt x="3390" y="4981"/>
                  </a:lnTo>
                  <a:lnTo>
                    <a:pt x="3348" y="5002"/>
                  </a:lnTo>
                  <a:lnTo>
                    <a:pt x="3474" y="5106"/>
                  </a:lnTo>
                  <a:lnTo>
                    <a:pt x="3537" y="5190"/>
                  </a:lnTo>
                  <a:lnTo>
                    <a:pt x="3683" y="5190"/>
                  </a:lnTo>
                  <a:lnTo>
                    <a:pt x="3788" y="5357"/>
                  </a:lnTo>
                  <a:lnTo>
                    <a:pt x="3976" y="5420"/>
                  </a:lnTo>
                  <a:lnTo>
                    <a:pt x="3976" y="5336"/>
                  </a:lnTo>
                  <a:lnTo>
                    <a:pt x="3955" y="5232"/>
                  </a:lnTo>
                  <a:lnTo>
                    <a:pt x="3976" y="5127"/>
                  </a:lnTo>
                  <a:lnTo>
                    <a:pt x="3851" y="5002"/>
                  </a:lnTo>
                  <a:lnTo>
                    <a:pt x="3955" y="4918"/>
                  </a:lnTo>
                  <a:lnTo>
                    <a:pt x="4123" y="4876"/>
                  </a:lnTo>
                  <a:lnTo>
                    <a:pt x="4185" y="4981"/>
                  </a:lnTo>
                  <a:lnTo>
                    <a:pt x="4290" y="5002"/>
                  </a:lnTo>
                  <a:lnTo>
                    <a:pt x="4395" y="5043"/>
                  </a:lnTo>
                  <a:lnTo>
                    <a:pt x="4499" y="5043"/>
                  </a:lnTo>
                  <a:lnTo>
                    <a:pt x="4604" y="5002"/>
                  </a:lnTo>
                  <a:lnTo>
                    <a:pt x="4583" y="4813"/>
                  </a:lnTo>
                  <a:lnTo>
                    <a:pt x="4541" y="4730"/>
                  </a:lnTo>
                  <a:lnTo>
                    <a:pt x="4520" y="4604"/>
                  </a:lnTo>
                  <a:lnTo>
                    <a:pt x="4688" y="4478"/>
                  </a:lnTo>
                  <a:lnTo>
                    <a:pt x="4688" y="4311"/>
                  </a:lnTo>
                  <a:lnTo>
                    <a:pt x="4604" y="4311"/>
                  </a:lnTo>
                  <a:lnTo>
                    <a:pt x="4541" y="4248"/>
                  </a:lnTo>
                  <a:lnTo>
                    <a:pt x="4583" y="4081"/>
                  </a:lnTo>
                  <a:lnTo>
                    <a:pt x="4646" y="3997"/>
                  </a:lnTo>
                  <a:lnTo>
                    <a:pt x="4604" y="3934"/>
                  </a:lnTo>
                  <a:lnTo>
                    <a:pt x="4499" y="3976"/>
                  </a:lnTo>
                  <a:lnTo>
                    <a:pt x="4436" y="3955"/>
                  </a:lnTo>
                  <a:lnTo>
                    <a:pt x="4374" y="3851"/>
                  </a:lnTo>
                  <a:lnTo>
                    <a:pt x="4227" y="3851"/>
                  </a:lnTo>
                  <a:lnTo>
                    <a:pt x="4185" y="3788"/>
                  </a:lnTo>
                  <a:lnTo>
                    <a:pt x="4206" y="3683"/>
                  </a:lnTo>
                  <a:lnTo>
                    <a:pt x="4123" y="3662"/>
                  </a:lnTo>
                  <a:lnTo>
                    <a:pt x="4081" y="3662"/>
                  </a:lnTo>
                  <a:lnTo>
                    <a:pt x="3997" y="3579"/>
                  </a:lnTo>
                  <a:lnTo>
                    <a:pt x="3997" y="3516"/>
                  </a:lnTo>
                  <a:lnTo>
                    <a:pt x="3913" y="3411"/>
                  </a:lnTo>
                  <a:lnTo>
                    <a:pt x="3788" y="3411"/>
                  </a:lnTo>
                  <a:lnTo>
                    <a:pt x="3704" y="3349"/>
                  </a:lnTo>
                  <a:lnTo>
                    <a:pt x="3662" y="3223"/>
                  </a:lnTo>
                  <a:lnTo>
                    <a:pt x="3474" y="3014"/>
                  </a:lnTo>
                  <a:lnTo>
                    <a:pt x="3495" y="2930"/>
                  </a:lnTo>
                  <a:lnTo>
                    <a:pt x="3369" y="2784"/>
                  </a:lnTo>
                  <a:lnTo>
                    <a:pt x="3202" y="2700"/>
                  </a:lnTo>
                  <a:lnTo>
                    <a:pt x="3056" y="2491"/>
                  </a:lnTo>
                  <a:lnTo>
                    <a:pt x="2951" y="2491"/>
                  </a:lnTo>
                  <a:lnTo>
                    <a:pt x="2763" y="2386"/>
                  </a:lnTo>
                  <a:lnTo>
                    <a:pt x="2595" y="2386"/>
                  </a:lnTo>
                  <a:lnTo>
                    <a:pt x="2511" y="2219"/>
                  </a:lnTo>
                  <a:lnTo>
                    <a:pt x="2428" y="2219"/>
                  </a:lnTo>
                  <a:lnTo>
                    <a:pt x="2407" y="2156"/>
                  </a:lnTo>
                  <a:lnTo>
                    <a:pt x="2491" y="2072"/>
                  </a:lnTo>
                  <a:lnTo>
                    <a:pt x="2344" y="1905"/>
                  </a:lnTo>
                  <a:lnTo>
                    <a:pt x="2344" y="1842"/>
                  </a:lnTo>
                  <a:lnTo>
                    <a:pt x="2428" y="1842"/>
                  </a:lnTo>
                  <a:lnTo>
                    <a:pt x="2595" y="1758"/>
                  </a:lnTo>
                  <a:lnTo>
                    <a:pt x="2721" y="1758"/>
                  </a:lnTo>
                  <a:lnTo>
                    <a:pt x="2763" y="1675"/>
                  </a:lnTo>
                  <a:lnTo>
                    <a:pt x="2846" y="1465"/>
                  </a:lnTo>
                  <a:lnTo>
                    <a:pt x="2930" y="1445"/>
                  </a:lnTo>
                  <a:lnTo>
                    <a:pt x="2930" y="1361"/>
                  </a:lnTo>
                  <a:lnTo>
                    <a:pt x="2742" y="1319"/>
                  </a:lnTo>
                  <a:lnTo>
                    <a:pt x="2763" y="1214"/>
                  </a:lnTo>
                  <a:lnTo>
                    <a:pt x="2742" y="1110"/>
                  </a:lnTo>
                  <a:lnTo>
                    <a:pt x="2595" y="1068"/>
                  </a:lnTo>
                  <a:lnTo>
                    <a:pt x="2511" y="963"/>
                  </a:lnTo>
                  <a:lnTo>
                    <a:pt x="2344" y="963"/>
                  </a:lnTo>
                  <a:lnTo>
                    <a:pt x="2219" y="1047"/>
                  </a:lnTo>
                  <a:lnTo>
                    <a:pt x="2072" y="1005"/>
                  </a:lnTo>
                  <a:lnTo>
                    <a:pt x="1821" y="1005"/>
                  </a:lnTo>
                  <a:lnTo>
                    <a:pt x="1716" y="796"/>
                  </a:lnTo>
                  <a:lnTo>
                    <a:pt x="1507" y="608"/>
                  </a:lnTo>
                  <a:lnTo>
                    <a:pt x="1570" y="524"/>
                  </a:lnTo>
                  <a:lnTo>
                    <a:pt x="1549" y="398"/>
                  </a:lnTo>
                  <a:lnTo>
                    <a:pt x="1444" y="315"/>
                  </a:lnTo>
                  <a:lnTo>
                    <a:pt x="1340" y="168"/>
                  </a:lnTo>
                  <a:lnTo>
                    <a:pt x="1151" y="85"/>
                  </a:lnTo>
                  <a:lnTo>
                    <a:pt x="10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7" name="Google Shape;2997;p60"/>
            <p:cNvSpPr/>
            <p:nvPr/>
          </p:nvSpPr>
          <p:spPr>
            <a:xfrm>
              <a:off x="5089200" y="2934650"/>
              <a:ext cx="121900" cy="227050"/>
            </a:xfrm>
            <a:custGeom>
              <a:rect b="b" l="l" r="r" t="t"/>
              <a:pathLst>
                <a:path extrusionOk="0" h="9082" w="4876">
                  <a:moveTo>
                    <a:pt x="1361" y="0"/>
                  </a:moveTo>
                  <a:lnTo>
                    <a:pt x="1193" y="21"/>
                  </a:lnTo>
                  <a:lnTo>
                    <a:pt x="1068" y="63"/>
                  </a:lnTo>
                  <a:lnTo>
                    <a:pt x="1068" y="126"/>
                  </a:lnTo>
                  <a:lnTo>
                    <a:pt x="1110" y="209"/>
                  </a:lnTo>
                  <a:lnTo>
                    <a:pt x="1089" y="293"/>
                  </a:lnTo>
                  <a:lnTo>
                    <a:pt x="921" y="272"/>
                  </a:lnTo>
                  <a:lnTo>
                    <a:pt x="859" y="314"/>
                  </a:lnTo>
                  <a:lnTo>
                    <a:pt x="859" y="481"/>
                  </a:lnTo>
                  <a:lnTo>
                    <a:pt x="838" y="523"/>
                  </a:lnTo>
                  <a:lnTo>
                    <a:pt x="691" y="523"/>
                  </a:lnTo>
                  <a:lnTo>
                    <a:pt x="566" y="628"/>
                  </a:lnTo>
                  <a:lnTo>
                    <a:pt x="335" y="544"/>
                  </a:lnTo>
                  <a:lnTo>
                    <a:pt x="252" y="691"/>
                  </a:lnTo>
                  <a:lnTo>
                    <a:pt x="273" y="858"/>
                  </a:lnTo>
                  <a:lnTo>
                    <a:pt x="210" y="942"/>
                  </a:lnTo>
                  <a:lnTo>
                    <a:pt x="210" y="1130"/>
                  </a:lnTo>
                  <a:lnTo>
                    <a:pt x="231" y="1214"/>
                  </a:lnTo>
                  <a:lnTo>
                    <a:pt x="126" y="1277"/>
                  </a:lnTo>
                  <a:lnTo>
                    <a:pt x="1" y="1360"/>
                  </a:lnTo>
                  <a:lnTo>
                    <a:pt x="1" y="1444"/>
                  </a:lnTo>
                  <a:lnTo>
                    <a:pt x="63" y="1465"/>
                  </a:lnTo>
                  <a:lnTo>
                    <a:pt x="168" y="1653"/>
                  </a:lnTo>
                  <a:lnTo>
                    <a:pt x="252" y="1737"/>
                  </a:lnTo>
                  <a:lnTo>
                    <a:pt x="315" y="1800"/>
                  </a:lnTo>
                  <a:lnTo>
                    <a:pt x="440" y="1904"/>
                  </a:lnTo>
                  <a:lnTo>
                    <a:pt x="587" y="2197"/>
                  </a:lnTo>
                  <a:lnTo>
                    <a:pt x="670" y="2260"/>
                  </a:lnTo>
                  <a:lnTo>
                    <a:pt x="754" y="2386"/>
                  </a:lnTo>
                  <a:lnTo>
                    <a:pt x="754" y="2511"/>
                  </a:lnTo>
                  <a:lnTo>
                    <a:pt x="879" y="2574"/>
                  </a:lnTo>
                  <a:lnTo>
                    <a:pt x="879" y="2699"/>
                  </a:lnTo>
                  <a:lnTo>
                    <a:pt x="775" y="2741"/>
                  </a:lnTo>
                  <a:lnTo>
                    <a:pt x="754" y="2825"/>
                  </a:lnTo>
                  <a:lnTo>
                    <a:pt x="796" y="3118"/>
                  </a:lnTo>
                  <a:lnTo>
                    <a:pt x="775" y="3222"/>
                  </a:lnTo>
                  <a:lnTo>
                    <a:pt x="670" y="3264"/>
                  </a:lnTo>
                  <a:lnTo>
                    <a:pt x="754" y="3474"/>
                  </a:lnTo>
                  <a:lnTo>
                    <a:pt x="754" y="3578"/>
                  </a:lnTo>
                  <a:lnTo>
                    <a:pt x="900" y="3766"/>
                  </a:lnTo>
                  <a:lnTo>
                    <a:pt x="1089" y="3892"/>
                  </a:lnTo>
                  <a:lnTo>
                    <a:pt x="1256" y="4059"/>
                  </a:lnTo>
                  <a:lnTo>
                    <a:pt x="1298" y="4311"/>
                  </a:lnTo>
                  <a:lnTo>
                    <a:pt x="1277" y="4394"/>
                  </a:lnTo>
                  <a:lnTo>
                    <a:pt x="1298" y="4520"/>
                  </a:lnTo>
                  <a:lnTo>
                    <a:pt x="1277" y="4624"/>
                  </a:lnTo>
                  <a:lnTo>
                    <a:pt x="1361" y="4708"/>
                  </a:lnTo>
                  <a:lnTo>
                    <a:pt x="1382" y="4896"/>
                  </a:lnTo>
                  <a:lnTo>
                    <a:pt x="1424" y="5001"/>
                  </a:lnTo>
                  <a:lnTo>
                    <a:pt x="1403" y="5147"/>
                  </a:lnTo>
                  <a:lnTo>
                    <a:pt x="1486" y="5294"/>
                  </a:lnTo>
                  <a:lnTo>
                    <a:pt x="1486" y="5461"/>
                  </a:lnTo>
                  <a:lnTo>
                    <a:pt x="1403" y="5524"/>
                  </a:lnTo>
                  <a:lnTo>
                    <a:pt x="1277" y="5880"/>
                  </a:lnTo>
                  <a:lnTo>
                    <a:pt x="1152" y="5963"/>
                  </a:lnTo>
                  <a:lnTo>
                    <a:pt x="1152" y="6131"/>
                  </a:lnTo>
                  <a:lnTo>
                    <a:pt x="1089" y="6194"/>
                  </a:lnTo>
                  <a:lnTo>
                    <a:pt x="1068" y="6298"/>
                  </a:lnTo>
                  <a:lnTo>
                    <a:pt x="1047" y="6487"/>
                  </a:lnTo>
                  <a:lnTo>
                    <a:pt x="1089" y="6487"/>
                  </a:lnTo>
                  <a:lnTo>
                    <a:pt x="1005" y="6591"/>
                  </a:lnTo>
                  <a:lnTo>
                    <a:pt x="1047" y="6654"/>
                  </a:lnTo>
                  <a:lnTo>
                    <a:pt x="963" y="6779"/>
                  </a:lnTo>
                  <a:lnTo>
                    <a:pt x="1047" y="6779"/>
                  </a:lnTo>
                  <a:lnTo>
                    <a:pt x="984" y="6863"/>
                  </a:lnTo>
                  <a:lnTo>
                    <a:pt x="921" y="6863"/>
                  </a:lnTo>
                  <a:lnTo>
                    <a:pt x="921" y="7072"/>
                  </a:lnTo>
                  <a:lnTo>
                    <a:pt x="859" y="7114"/>
                  </a:lnTo>
                  <a:lnTo>
                    <a:pt x="879" y="7282"/>
                  </a:lnTo>
                  <a:lnTo>
                    <a:pt x="859" y="7324"/>
                  </a:lnTo>
                  <a:lnTo>
                    <a:pt x="879" y="7533"/>
                  </a:lnTo>
                  <a:lnTo>
                    <a:pt x="921" y="7616"/>
                  </a:lnTo>
                  <a:lnTo>
                    <a:pt x="1005" y="7616"/>
                  </a:lnTo>
                  <a:lnTo>
                    <a:pt x="984" y="7512"/>
                  </a:lnTo>
                  <a:lnTo>
                    <a:pt x="1110" y="7449"/>
                  </a:lnTo>
                  <a:lnTo>
                    <a:pt x="1089" y="7512"/>
                  </a:lnTo>
                  <a:lnTo>
                    <a:pt x="1172" y="7554"/>
                  </a:lnTo>
                  <a:lnTo>
                    <a:pt x="1172" y="7637"/>
                  </a:lnTo>
                  <a:lnTo>
                    <a:pt x="1277" y="7658"/>
                  </a:lnTo>
                  <a:lnTo>
                    <a:pt x="1319" y="7868"/>
                  </a:lnTo>
                  <a:lnTo>
                    <a:pt x="1424" y="7868"/>
                  </a:lnTo>
                  <a:lnTo>
                    <a:pt x="1570" y="8035"/>
                  </a:lnTo>
                  <a:lnTo>
                    <a:pt x="1570" y="8119"/>
                  </a:lnTo>
                  <a:lnTo>
                    <a:pt x="1675" y="8140"/>
                  </a:lnTo>
                  <a:lnTo>
                    <a:pt x="1696" y="8244"/>
                  </a:lnTo>
                  <a:lnTo>
                    <a:pt x="1779" y="8244"/>
                  </a:lnTo>
                  <a:lnTo>
                    <a:pt x="1779" y="8286"/>
                  </a:lnTo>
                  <a:lnTo>
                    <a:pt x="1716" y="8370"/>
                  </a:lnTo>
                  <a:lnTo>
                    <a:pt x="1716" y="8391"/>
                  </a:lnTo>
                  <a:lnTo>
                    <a:pt x="1968" y="8579"/>
                  </a:lnTo>
                  <a:lnTo>
                    <a:pt x="2009" y="8663"/>
                  </a:lnTo>
                  <a:lnTo>
                    <a:pt x="2051" y="8537"/>
                  </a:lnTo>
                  <a:lnTo>
                    <a:pt x="2135" y="8453"/>
                  </a:lnTo>
                  <a:lnTo>
                    <a:pt x="2240" y="8537"/>
                  </a:lnTo>
                  <a:lnTo>
                    <a:pt x="2407" y="8579"/>
                  </a:lnTo>
                  <a:lnTo>
                    <a:pt x="2428" y="8642"/>
                  </a:lnTo>
                  <a:lnTo>
                    <a:pt x="2553" y="8642"/>
                  </a:lnTo>
                  <a:lnTo>
                    <a:pt x="2616" y="8704"/>
                  </a:lnTo>
                  <a:lnTo>
                    <a:pt x="2616" y="8893"/>
                  </a:lnTo>
                  <a:lnTo>
                    <a:pt x="2532" y="8976"/>
                  </a:lnTo>
                  <a:lnTo>
                    <a:pt x="2532" y="9060"/>
                  </a:lnTo>
                  <a:lnTo>
                    <a:pt x="2679" y="9081"/>
                  </a:lnTo>
                  <a:lnTo>
                    <a:pt x="2825" y="8976"/>
                  </a:lnTo>
                  <a:lnTo>
                    <a:pt x="2930" y="8976"/>
                  </a:lnTo>
                  <a:lnTo>
                    <a:pt x="2993" y="9018"/>
                  </a:lnTo>
                  <a:lnTo>
                    <a:pt x="3076" y="8976"/>
                  </a:lnTo>
                  <a:lnTo>
                    <a:pt x="3076" y="8872"/>
                  </a:lnTo>
                  <a:lnTo>
                    <a:pt x="3097" y="8851"/>
                  </a:lnTo>
                  <a:lnTo>
                    <a:pt x="3076" y="8788"/>
                  </a:lnTo>
                  <a:lnTo>
                    <a:pt x="2972" y="8704"/>
                  </a:lnTo>
                  <a:lnTo>
                    <a:pt x="2930" y="8642"/>
                  </a:lnTo>
                  <a:lnTo>
                    <a:pt x="2846" y="8474"/>
                  </a:lnTo>
                  <a:lnTo>
                    <a:pt x="2742" y="8432"/>
                  </a:lnTo>
                  <a:lnTo>
                    <a:pt x="2637" y="8432"/>
                  </a:lnTo>
                  <a:lnTo>
                    <a:pt x="2574" y="8453"/>
                  </a:lnTo>
                  <a:lnTo>
                    <a:pt x="2491" y="8391"/>
                  </a:lnTo>
                  <a:lnTo>
                    <a:pt x="2344" y="8244"/>
                  </a:lnTo>
                  <a:lnTo>
                    <a:pt x="2260" y="8160"/>
                  </a:lnTo>
                  <a:lnTo>
                    <a:pt x="2260" y="8056"/>
                  </a:lnTo>
                  <a:lnTo>
                    <a:pt x="2219" y="8035"/>
                  </a:lnTo>
                  <a:lnTo>
                    <a:pt x="2198" y="8140"/>
                  </a:lnTo>
                  <a:lnTo>
                    <a:pt x="2030" y="8056"/>
                  </a:lnTo>
                  <a:lnTo>
                    <a:pt x="2051" y="7972"/>
                  </a:lnTo>
                  <a:lnTo>
                    <a:pt x="2135" y="7930"/>
                  </a:lnTo>
                  <a:lnTo>
                    <a:pt x="2156" y="7951"/>
                  </a:lnTo>
                  <a:lnTo>
                    <a:pt x="2198" y="7930"/>
                  </a:lnTo>
                  <a:lnTo>
                    <a:pt x="2219" y="7868"/>
                  </a:lnTo>
                  <a:lnTo>
                    <a:pt x="2156" y="7637"/>
                  </a:lnTo>
                  <a:lnTo>
                    <a:pt x="2114" y="7616"/>
                  </a:lnTo>
                  <a:lnTo>
                    <a:pt x="2114" y="7533"/>
                  </a:lnTo>
                  <a:lnTo>
                    <a:pt x="2030" y="7428"/>
                  </a:lnTo>
                  <a:lnTo>
                    <a:pt x="2009" y="7344"/>
                  </a:lnTo>
                  <a:lnTo>
                    <a:pt x="2009" y="7386"/>
                  </a:lnTo>
                  <a:lnTo>
                    <a:pt x="2009" y="7449"/>
                  </a:lnTo>
                  <a:lnTo>
                    <a:pt x="1947" y="7449"/>
                  </a:lnTo>
                  <a:lnTo>
                    <a:pt x="1884" y="7324"/>
                  </a:lnTo>
                  <a:lnTo>
                    <a:pt x="1821" y="7303"/>
                  </a:lnTo>
                  <a:lnTo>
                    <a:pt x="1842" y="7177"/>
                  </a:lnTo>
                  <a:lnTo>
                    <a:pt x="1800" y="7114"/>
                  </a:lnTo>
                  <a:lnTo>
                    <a:pt x="1779" y="6989"/>
                  </a:lnTo>
                  <a:lnTo>
                    <a:pt x="1716" y="6926"/>
                  </a:lnTo>
                  <a:lnTo>
                    <a:pt x="1633" y="6926"/>
                  </a:lnTo>
                  <a:lnTo>
                    <a:pt x="1612" y="6905"/>
                  </a:lnTo>
                  <a:lnTo>
                    <a:pt x="1570" y="6968"/>
                  </a:lnTo>
                  <a:lnTo>
                    <a:pt x="1528" y="7010"/>
                  </a:lnTo>
                  <a:lnTo>
                    <a:pt x="1486" y="7031"/>
                  </a:lnTo>
                  <a:lnTo>
                    <a:pt x="1424" y="6989"/>
                  </a:lnTo>
                  <a:lnTo>
                    <a:pt x="1486" y="6884"/>
                  </a:lnTo>
                  <a:lnTo>
                    <a:pt x="1382" y="6717"/>
                  </a:lnTo>
                  <a:lnTo>
                    <a:pt x="1382" y="6654"/>
                  </a:lnTo>
                  <a:lnTo>
                    <a:pt x="1361" y="6507"/>
                  </a:lnTo>
                  <a:lnTo>
                    <a:pt x="1361" y="6466"/>
                  </a:lnTo>
                  <a:lnTo>
                    <a:pt x="1403" y="6382"/>
                  </a:lnTo>
                  <a:lnTo>
                    <a:pt x="1382" y="6361"/>
                  </a:lnTo>
                  <a:lnTo>
                    <a:pt x="1319" y="6361"/>
                  </a:lnTo>
                  <a:lnTo>
                    <a:pt x="1382" y="6256"/>
                  </a:lnTo>
                  <a:lnTo>
                    <a:pt x="1382" y="6131"/>
                  </a:lnTo>
                  <a:lnTo>
                    <a:pt x="1507" y="5943"/>
                  </a:lnTo>
                  <a:lnTo>
                    <a:pt x="1528" y="5503"/>
                  </a:lnTo>
                  <a:lnTo>
                    <a:pt x="1612" y="5399"/>
                  </a:lnTo>
                  <a:lnTo>
                    <a:pt x="1633" y="5252"/>
                  </a:lnTo>
                  <a:lnTo>
                    <a:pt x="1716" y="5147"/>
                  </a:lnTo>
                  <a:lnTo>
                    <a:pt x="1737" y="5001"/>
                  </a:lnTo>
                  <a:lnTo>
                    <a:pt x="1696" y="4980"/>
                  </a:lnTo>
                  <a:lnTo>
                    <a:pt x="1716" y="4896"/>
                  </a:lnTo>
                  <a:lnTo>
                    <a:pt x="1716" y="4771"/>
                  </a:lnTo>
                  <a:lnTo>
                    <a:pt x="1779" y="4666"/>
                  </a:lnTo>
                  <a:lnTo>
                    <a:pt x="1779" y="4562"/>
                  </a:lnTo>
                  <a:lnTo>
                    <a:pt x="1675" y="4520"/>
                  </a:lnTo>
                  <a:lnTo>
                    <a:pt x="1696" y="4457"/>
                  </a:lnTo>
                  <a:lnTo>
                    <a:pt x="1696" y="4415"/>
                  </a:lnTo>
                  <a:lnTo>
                    <a:pt x="1800" y="4415"/>
                  </a:lnTo>
                  <a:lnTo>
                    <a:pt x="1821" y="4394"/>
                  </a:lnTo>
                  <a:lnTo>
                    <a:pt x="1884" y="4415"/>
                  </a:lnTo>
                  <a:lnTo>
                    <a:pt x="1926" y="4415"/>
                  </a:lnTo>
                  <a:lnTo>
                    <a:pt x="2030" y="4373"/>
                  </a:lnTo>
                  <a:lnTo>
                    <a:pt x="2051" y="4394"/>
                  </a:lnTo>
                  <a:lnTo>
                    <a:pt x="2135" y="4394"/>
                  </a:lnTo>
                  <a:lnTo>
                    <a:pt x="2219" y="4415"/>
                  </a:lnTo>
                  <a:lnTo>
                    <a:pt x="2260" y="4499"/>
                  </a:lnTo>
                  <a:lnTo>
                    <a:pt x="2219" y="4520"/>
                  </a:lnTo>
                  <a:lnTo>
                    <a:pt x="2219" y="4687"/>
                  </a:lnTo>
                  <a:lnTo>
                    <a:pt x="2260" y="4792"/>
                  </a:lnTo>
                  <a:lnTo>
                    <a:pt x="2240" y="4813"/>
                  </a:lnTo>
                  <a:lnTo>
                    <a:pt x="2198" y="4917"/>
                  </a:lnTo>
                  <a:lnTo>
                    <a:pt x="2302" y="4896"/>
                  </a:lnTo>
                  <a:lnTo>
                    <a:pt x="2365" y="4917"/>
                  </a:lnTo>
                  <a:lnTo>
                    <a:pt x="2470" y="4896"/>
                  </a:lnTo>
                  <a:lnTo>
                    <a:pt x="2616" y="4917"/>
                  </a:lnTo>
                  <a:lnTo>
                    <a:pt x="2658" y="4980"/>
                  </a:lnTo>
                  <a:lnTo>
                    <a:pt x="2658" y="4938"/>
                  </a:lnTo>
                  <a:lnTo>
                    <a:pt x="2658" y="4917"/>
                  </a:lnTo>
                  <a:lnTo>
                    <a:pt x="2721" y="4875"/>
                  </a:lnTo>
                  <a:lnTo>
                    <a:pt x="2784" y="4896"/>
                  </a:lnTo>
                  <a:lnTo>
                    <a:pt x="2951" y="5043"/>
                  </a:lnTo>
                  <a:lnTo>
                    <a:pt x="3014" y="5085"/>
                  </a:lnTo>
                  <a:lnTo>
                    <a:pt x="3014" y="5127"/>
                  </a:lnTo>
                  <a:lnTo>
                    <a:pt x="3076" y="5127"/>
                  </a:lnTo>
                  <a:lnTo>
                    <a:pt x="3181" y="5231"/>
                  </a:lnTo>
                  <a:lnTo>
                    <a:pt x="3202" y="5252"/>
                  </a:lnTo>
                  <a:lnTo>
                    <a:pt x="3244" y="5252"/>
                  </a:lnTo>
                  <a:lnTo>
                    <a:pt x="3244" y="5189"/>
                  </a:lnTo>
                  <a:lnTo>
                    <a:pt x="3286" y="5189"/>
                  </a:lnTo>
                  <a:lnTo>
                    <a:pt x="3286" y="5106"/>
                  </a:lnTo>
                  <a:lnTo>
                    <a:pt x="3307" y="4875"/>
                  </a:lnTo>
                  <a:lnTo>
                    <a:pt x="3265" y="4771"/>
                  </a:lnTo>
                  <a:lnTo>
                    <a:pt x="3160" y="4708"/>
                  </a:lnTo>
                  <a:lnTo>
                    <a:pt x="3097" y="4478"/>
                  </a:lnTo>
                  <a:lnTo>
                    <a:pt x="3139" y="4269"/>
                  </a:lnTo>
                  <a:lnTo>
                    <a:pt x="3202" y="4143"/>
                  </a:lnTo>
                  <a:lnTo>
                    <a:pt x="3265" y="3955"/>
                  </a:lnTo>
                  <a:lnTo>
                    <a:pt x="3369" y="3787"/>
                  </a:lnTo>
                  <a:lnTo>
                    <a:pt x="3495" y="3787"/>
                  </a:lnTo>
                  <a:lnTo>
                    <a:pt x="3767" y="3725"/>
                  </a:lnTo>
                  <a:lnTo>
                    <a:pt x="3913" y="3725"/>
                  </a:lnTo>
                  <a:lnTo>
                    <a:pt x="3976" y="3766"/>
                  </a:lnTo>
                  <a:lnTo>
                    <a:pt x="4123" y="3683"/>
                  </a:lnTo>
                  <a:lnTo>
                    <a:pt x="4248" y="3683"/>
                  </a:lnTo>
                  <a:lnTo>
                    <a:pt x="4395" y="3746"/>
                  </a:lnTo>
                  <a:lnTo>
                    <a:pt x="4541" y="3725"/>
                  </a:lnTo>
                  <a:lnTo>
                    <a:pt x="4646" y="3787"/>
                  </a:lnTo>
                  <a:lnTo>
                    <a:pt x="4771" y="3725"/>
                  </a:lnTo>
                  <a:lnTo>
                    <a:pt x="4855" y="3641"/>
                  </a:lnTo>
                  <a:lnTo>
                    <a:pt x="4855" y="3432"/>
                  </a:lnTo>
                  <a:lnTo>
                    <a:pt x="4834" y="3348"/>
                  </a:lnTo>
                  <a:lnTo>
                    <a:pt x="4855" y="3243"/>
                  </a:lnTo>
                  <a:lnTo>
                    <a:pt x="4855" y="3160"/>
                  </a:lnTo>
                  <a:lnTo>
                    <a:pt x="4876" y="3034"/>
                  </a:lnTo>
                  <a:lnTo>
                    <a:pt x="4876" y="2950"/>
                  </a:lnTo>
                  <a:lnTo>
                    <a:pt x="4729" y="2846"/>
                  </a:lnTo>
                  <a:lnTo>
                    <a:pt x="4750" y="2804"/>
                  </a:lnTo>
                  <a:lnTo>
                    <a:pt x="4667" y="2741"/>
                  </a:lnTo>
                  <a:lnTo>
                    <a:pt x="4541" y="2741"/>
                  </a:lnTo>
                  <a:lnTo>
                    <a:pt x="4437" y="2616"/>
                  </a:lnTo>
                  <a:lnTo>
                    <a:pt x="4332" y="2532"/>
                  </a:lnTo>
                  <a:lnTo>
                    <a:pt x="4353" y="2469"/>
                  </a:lnTo>
                  <a:lnTo>
                    <a:pt x="4353" y="2281"/>
                  </a:lnTo>
                  <a:lnTo>
                    <a:pt x="4311" y="2155"/>
                  </a:lnTo>
                  <a:lnTo>
                    <a:pt x="4353" y="2072"/>
                  </a:lnTo>
                  <a:lnTo>
                    <a:pt x="4353" y="1988"/>
                  </a:lnTo>
                  <a:lnTo>
                    <a:pt x="4311" y="1862"/>
                  </a:lnTo>
                  <a:lnTo>
                    <a:pt x="4185" y="1758"/>
                  </a:lnTo>
                  <a:lnTo>
                    <a:pt x="3913" y="1570"/>
                  </a:lnTo>
                  <a:lnTo>
                    <a:pt x="3830" y="1423"/>
                  </a:lnTo>
                  <a:lnTo>
                    <a:pt x="3579" y="1339"/>
                  </a:lnTo>
                  <a:lnTo>
                    <a:pt x="3390" y="1381"/>
                  </a:lnTo>
                  <a:lnTo>
                    <a:pt x="3265" y="1653"/>
                  </a:lnTo>
                  <a:lnTo>
                    <a:pt x="3014" y="1674"/>
                  </a:lnTo>
                  <a:lnTo>
                    <a:pt x="2930" y="1549"/>
                  </a:lnTo>
                  <a:lnTo>
                    <a:pt x="2825" y="1549"/>
                  </a:lnTo>
                  <a:lnTo>
                    <a:pt x="2616" y="1444"/>
                  </a:lnTo>
                  <a:lnTo>
                    <a:pt x="2428" y="1528"/>
                  </a:lnTo>
                  <a:lnTo>
                    <a:pt x="2428" y="1653"/>
                  </a:lnTo>
                  <a:lnTo>
                    <a:pt x="2260" y="1674"/>
                  </a:lnTo>
                  <a:lnTo>
                    <a:pt x="2114" y="1758"/>
                  </a:lnTo>
                  <a:lnTo>
                    <a:pt x="2114" y="1465"/>
                  </a:lnTo>
                  <a:lnTo>
                    <a:pt x="2114" y="1256"/>
                  </a:lnTo>
                  <a:lnTo>
                    <a:pt x="2051" y="1130"/>
                  </a:lnTo>
                  <a:lnTo>
                    <a:pt x="2114" y="1025"/>
                  </a:lnTo>
                  <a:lnTo>
                    <a:pt x="2135" y="942"/>
                  </a:lnTo>
                  <a:lnTo>
                    <a:pt x="2051" y="837"/>
                  </a:lnTo>
                  <a:lnTo>
                    <a:pt x="2135" y="712"/>
                  </a:lnTo>
                  <a:lnTo>
                    <a:pt x="2114" y="607"/>
                  </a:lnTo>
                  <a:lnTo>
                    <a:pt x="1905" y="607"/>
                  </a:lnTo>
                  <a:lnTo>
                    <a:pt x="1821" y="691"/>
                  </a:lnTo>
                  <a:lnTo>
                    <a:pt x="1716" y="628"/>
                  </a:lnTo>
                  <a:lnTo>
                    <a:pt x="1633" y="502"/>
                  </a:lnTo>
                  <a:lnTo>
                    <a:pt x="1716" y="419"/>
                  </a:lnTo>
                  <a:lnTo>
                    <a:pt x="1696" y="230"/>
                  </a:lnTo>
                  <a:lnTo>
                    <a:pt x="1591" y="105"/>
                  </a:lnTo>
                  <a:lnTo>
                    <a:pt x="1424" y="126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8" name="Google Shape;2998;p60"/>
            <p:cNvSpPr/>
            <p:nvPr/>
          </p:nvSpPr>
          <p:spPr>
            <a:xfrm>
              <a:off x="5009700" y="2810675"/>
              <a:ext cx="128175" cy="288250"/>
            </a:xfrm>
            <a:custGeom>
              <a:rect b="b" l="l" r="r" t="t"/>
              <a:pathLst>
                <a:path extrusionOk="0" h="11530" w="5127">
                  <a:moveTo>
                    <a:pt x="2407" y="0"/>
                  </a:moveTo>
                  <a:lnTo>
                    <a:pt x="2302" y="42"/>
                  </a:lnTo>
                  <a:lnTo>
                    <a:pt x="2344" y="63"/>
                  </a:lnTo>
                  <a:lnTo>
                    <a:pt x="2365" y="147"/>
                  </a:lnTo>
                  <a:lnTo>
                    <a:pt x="2260" y="251"/>
                  </a:lnTo>
                  <a:lnTo>
                    <a:pt x="2260" y="419"/>
                  </a:lnTo>
                  <a:lnTo>
                    <a:pt x="2281" y="523"/>
                  </a:lnTo>
                  <a:lnTo>
                    <a:pt x="2155" y="461"/>
                  </a:lnTo>
                  <a:lnTo>
                    <a:pt x="2072" y="377"/>
                  </a:lnTo>
                  <a:lnTo>
                    <a:pt x="1925" y="482"/>
                  </a:lnTo>
                  <a:lnTo>
                    <a:pt x="1716" y="544"/>
                  </a:lnTo>
                  <a:lnTo>
                    <a:pt x="1653" y="691"/>
                  </a:lnTo>
                  <a:lnTo>
                    <a:pt x="1528" y="858"/>
                  </a:lnTo>
                  <a:lnTo>
                    <a:pt x="1402" y="900"/>
                  </a:lnTo>
                  <a:lnTo>
                    <a:pt x="1214" y="1193"/>
                  </a:lnTo>
                  <a:lnTo>
                    <a:pt x="1193" y="1360"/>
                  </a:lnTo>
                  <a:lnTo>
                    <a:pt x="1235" y="1402"/>
                  </a:lnTo>
                  <a:lnTo>
                    <a:pt x="1151" y="1632"/>
                  </a:lnTo>
                  <a:lnTo>
                    <a:pt x="1005" y="1904"/>
                  </a:lnTo>
                  <a:lnTo>
                    <a:pt x="1005" y="2009"/>
                  </a:lnTo>
                  <a:lnTo>
                    <a:pt x="1130" y="2051"/>
                  </a:lnTo>
                  <a:lnTo>
                    <a:pt x="1005" y="2365"/>
                  </a:lnTo>
                  <a:lnTo>
                    <a:pt x="942" y="2616"/>
                  </a:lnTo>
                  <a:lnTo>
                    <a:pt x="879" y="2825"/>
                  </a:lnTo>
                  <a:lnTo>
                    <a:pt x="712" y="2825"/>
                  </a:lnTo>
                  <a:lnTo>
                    <a:pt x="607" y="2783"/>
                  </a:lnTo>
                  <a:lnTo>
                    <a:pt x="502" y="2783"/>
                  </a:lnTo>
                  <a:lnTo>
                    <a:pt x="565" y="3076"/>
                  </a:lnTo>
                  <a:lnTo>
                    <a:pt x="565" y="3202"/>
                  </a:lnTo>
                  <a:lnTo>
                    <a:pt x="565" y="3411"/>
                  </a:lnTo>
                  <a:lnTo>
                    <a:pt x="419" y="3411"/>
                  </a:lnTo>
                  <a:lnTo>
                    <a:pt x="440" y="3578"/>
                  </a:lnTo>
                  <a:lnTo>
                    <a:pt x="419" y="3704"/>
                  </a:lnTo>
                  <a:lnTo>
                    <a:pt x="440" y="3808"/>
                  </a:lnTo>
                  <a:lnTo>
                    <a:pt x="398" y="4018"/>
                  </a:lnTo>
                  <a:lnTo>
                    <a:pt x="314" y="4039"/>
                  </a:lnTo>
                  <a:lnTo>
                    <a:pt x="272" y="4018"/>
                  </a:lnTo>
                  <a:lnTo>
                    <a:pt x="251" y="4122"/>
                  </a:lnTo>
                  <a:lnTo>
                    <a:pt x="251" y="4206"/>
                  </a:lnTo>
                  <a:lnTo>
                    <a:pt x="251" y="4332"/>
                  </a:lnTo>
                  <a:lnTo>
                    <a:pt x="189" y="4457"/>
                  </a:lnTo>
                  <a:lnTo>
                    <a:pt x="147" y="4436"/>
                  </a:lnTo>
                  <a:lnTo>
                    <a:pt x="42" y="4562"/>
                  </a:lnTo>
                  <a:lnTo>
                    <a:pt x="0" y="4666"/>
                  </a:lnTo>
                  <a:lnTo>
                    <a:pt x="0" y="4729"/>
                  </a:lnTo>
                  <a:lnTo>
                    <a:pt x="84" y="4834"/>
                  </a:lnTo>
                  <a:lnTo>
                    <a:pt x="105" y="4980"/>
                  </a:lnTo>
                  <a:lnTo>
                    <a:pt x="377" y="5231"/>
                  </a:lnTo>
                  <a:lnTo>
                    <a:pt x="377" y="5231"/>
                  </a:lnTo>
                  <a:lnTo>
                    <a:pt x="314" y="5127"/>
                  </a:lnTo>
                  <a:lnTo>
                    <a:pt x="314" y="5064"/>
                  </a:lnTo>
                  <a:lnTo>
                    <a:pt x="398" y="5148"/>
                  </a:lnTo>
                  <a:lnTo>
                    <a:pt x="523" y="5148"/>
                  </a:lnTo>
                  <a:lnTo>
                    <a:pt x="419" y="5231"/>
                  </a:lnTo>
                  <a:lnTo>
                    <a:pt x="440" y="5273"/>
                  </a:lnTo>
                  <a:lnTo>
                    <a:pt x="565" y="5273"/>
                  </a:lnTo>
                  <a:lnTo>
                    <a:pt x="565" y="5189"/>
                  </a:lnTo>
                  <a:lnTo>
                    <a:pt x="586" y="5273"/>
                  </a:lnTo>
                  <a:lnTo>
                    <a:pt x="691" y="5273"/>
                  </a:lnTo>
                  <a:lnTo>
                    <a:pt x="733" y="5357"/>
                  </a:lnTo>
                  <a:lnTo>
                    <a:pt x="921" y="5399"/>
                  </a:lnTo>
                  <a:lnTo>
                    <a:pt x="1026" y="5566"/>
                  </a:lnTo>
                  <a:lnTo>
                    <a:pt x="1026" y="5671"/>
                  </a:lnTo>
                  <a:lnTo>
                    <a:pt x="942" y="5692"/>
                  </a:lnTo>
                  <a:lnTo>
                    <a:pt x="900" y="5608"/>
                  </a:lnTo>
                  <a:lnTo>
                    <a:pt x="816" y="5671"/>
                  </a:lnTo>
                  <a:lnTo>
                    <a:pt x="900" y="5754"/>
                  </a:lnTo>
                  <a:lnTo>
                    <a:pt x="921" y="5775"/>
                  </a:lnTo>
                  <a:lnTo>
                    <a:pt x="900" y="5796"/>
                  </a:lnTo>
                  <a:lnTo>
                    <a:pt x="795" y="5775"/>
                  </a:lnTo>
                  <a:lnTo>
                    <a:pt x="774" y="5671"/>
                  </a:lnTo>
                  <a:lnTo>
                    <a:pt x="670" y="5671"/>
                  </a:lnTo>
                  <a:lnTo>
                    <a:pt x="670" y="5712"/>
                  </a:lnTo>
                  <a:lnTo>
                    <a:pt x="795" y="5817"/>
                  </a:lnTo>
                  <a:lnTo>
                    <a:pt x="795" y="5880"/>
                  </a:lnTo>
                  <a:lnTo>
                    <a:pt x="900" y="6005"/>
                  </a:lnTo>
                  <a:lnTo>
                    <a:pt x="1109" y="6068"/>
                  </a:lnTo>
                  <a:lnTo>
                    <a:pt x="1088" y="5880"/>
                  </a:lnTo>
                  <a:lnTo>
                    <a:pt x="1026" y="5775"/>
                  </a:lnTo>
                  <a:lnTo>
                    <a:pt x="1151" y="5859"/>
                  </a:lnTo>
                  <a:lnTo>
                    <a:pt x="1151" y="5964"/>
                  </a:lnTo>
                  <a:lnTo>
                    <a:pt x="1214" y="6068"/>
                  </a:lnTo>
                  <a:lnTo>
                    <a:pt x="1298" y="6131"/>
                  </a:lnTo>
                  <a:lnTo>
                    <a:pt x="1319" y="6298"/>
                  </a:lnTo>
                  <a:lnTo>
                    <a:pt x="1402" y="6382"/>
                  </a:lnTo>
                  <a:lnTo>
                    <a:pt x="1360" y="6403"/>
                  </a:lnTo>
                  <a:lnTo>
                    <a:pt x="1402" y="6445"/>
                  </a:lnTo>
                  <a:lnTo>
                    <a:pt x="1465" y="6487"/>
                  </a:lnTo>
                  <a:lnTo>
                    <a:pt x="1465" y="6717"/>
                  </a:lnTo>
                  <a:lnTo>
                    <a:pt x="1570" y="6947"/>
                  </a:lnTo>
                  <a:lnTo>
                    <a:pt x="1632" y="7010"/>
                  </a:lnTo>
                  <a:lnTo>
                    <a:pt x="1486" y="7114"/>
                  </a:lnTo>
                  <a:lnTo>
                    <a:pt x="1402" y="7658"/>
                  </a:lnTo>
                  <a:lnTo>
                    <a:pt x="1444" y="7784"/>
                  </a:lnTo>
                  <a:lnTo>
                    <a:pt x="1423" y="7847"/>
                  </a:lnTo>
                  <a:lnTo>
                    <a:pt x="1444" y="7889"/>
                  </a:lnTo>
                  <a:lnTo>
                    <a:pt x="1528" y="7742"/>
                  </a:lnTo>
                  <a:lnTo>
                    <a:pt x="1653" y="7637"/>
                  </a:lnTo>
                  <a:lnTo>
                    <a:pt x="1716" y="7470"/>
                  </a:lnTo>
                  <a:lnTo>
                    <a:pt x="1716" y="7658"/>
                  </a:lnTo>
                  <a:lnTo>
                    <a:pt x="1549" y="7805"/>
                  </a:lnTo>
                  <a:lnTo>
                    <a:pt x="1549" y="7972"/>
                  </a:lnTo>
                  <a:lnTo>
                    <a:pt x="1632" y="7951"/>
                  </a:lnTo>
                  <a:lnTo>
                    <a:pt x="1632" y="7868"/>
                  </a:lnTo>
                  <a:lnTo>
                    <a:pt x="1779" y="7784"/>
                  </a:lnTo>
                  <a:lnTo>
                    <a:pt x="1863" y="7868"/>
                  </a:lnTo>
                  <a:lnTo>
                    <a:pt x="1925" y="7868"/>
                  </a:lnTo>
                  <a:lnTo>
                    <a:pt x="1925" y="7805"/>
                  </a:lnTo>
                  <a:lnTo>
                    <a:pt x="1946" y="7847"/>
                  </a:lnTo>
                  <a:lnTo>
                    <a:pt x="1988" y="7847"/>
                  </a:lnTo>
                  <a:lnTo>
                    <a:pt x="2009" y="7805"/>
                  </a:lnTo>
                  <a:lnTo>
                    <a:pt x="2135" y="7805"/>
                  </a:lnTo>
                  <a:lnTo>
                    <a:pt x="2365" y="7658"/>
                  </a:lnTo>
                  <a:lnTo>
                    <a:pt x="2386" y="7575"/>
                  </a:lnTo>
                  <a:lnTo>
                    <a:pt x="2448" y="7596"/>
                  </a:lnTo>
                  <a:lnTo>
                    <a:pt x="2511" y="7596"/>
                  </a:lnTo>
                  <a:lnTo>
                    <a:pt x="2658" y="7533"/>
                  </a:lnTo>
                  <a:lnTo>
                    <a:pt x="2574" y="7491"/>
                  </a:lnTo>
                  <a:lnTo>
                    <a:pt x="2574" y="7470"/>
                  </a:lnTo>
                  <a:lnTo>
                    <a:pt x="2511" y="7365"/>
                  </a:lnTo>
                  <a:lnTo>
                    <a:pt x="2574" y="7365"/>
                  </a:lnTo>
                  <a:lnTo>
                    <a:pt x="2616" y="7449"/>
                  </a:lnTo>
                  <a:lnTo>
                    <a:pt x="2720" y="7470"/>
                  </a:lnTo>
                  <a:lnTo>
                    <a:pt x="2888" y="7345"/>
                  </a:lnTo>
                  <a:lnTo>
                    <a:pt x="2867" y="7282"/>
                  </a:lnTo>
                  <a:lnTo>
                    <a:pt x="2909" y="7240"/>
                  </a:lnTo>
                  <a:lnTo>
                    <a:pt x="2909" y="7114"/>
                  </a:lnTo>
                  <a:lnTo>
                    <a:pt x="2867" y="7052"/>
                  </a:lnTo>
                  <a:lnTo>
                    <a:pt x="2867" y="7010"/>
                  </a:lnTo>
                  <a:lnTo>
                    <a:pt x="2888" y="6947"/>
                  </a:lnTo>
                  <a:lnTo>
                    <a:pt x="2804" y="6863"/>
                  </a:lnTo>
                  <a:lnTo>
                    <a:pt x="2909" y="6947"/>
                  </a:lnTo>
                  <a:lnTo>
                    <a:pt x="2909" y="7010"/>
                  </a:lnTo>
                  <a:lnTo>
                    <a:pt x="2992" y="7010"/>
                  </a:lnTo>
                  <a:lnTo>
                    <a:pt x="2992" y="7073"/>
                  </a:lnTo>
                  <a:lnTo>
                    <a:pt x="3118" y="7282"/>
                  </a:lnTo>
                  <a:lnTo>
                    <a:pt x="3181" y="7365"/>
                  </a:lnTo>
                  <a:lnTo>
                    <a:pt x="3202" y="7491"/>
                  </a:lnTo>
                  <a:lnTo>
                    <a:pt x="3306" y="7491"/>
                  </a:lnTo>
                  <a:lnTo>
                    <a:pt x="3390" y="7470"/>
                  </a:lnTo>
                  <a:lnTo>
                    <a:pt x="3411" y="7386"/>
                  </a:lnTo>
                  <a:lnTo>
                    <a:pt x="3411" y="7470"/>
                  </a:lnTo>
                  <a:lnTo>
                    <a:pt x="3390" y="7533"/>
                  </a:lnTo>
                  <a:lnTo>
                    <a:pt x="3432" y="7658"/>
                  </a:lnTo>
                  <a:lnTo>
                    <a:pt x="3432" y="7700"/>
                  </a:lnTo>
                  <a:lnTo>
                    <a:pt x="3411" y="7742"/>
                  </a:lnTo>
                  <a:lnTo>
                    <a:pt x="3432" y="7847"/>
                  </a:lnTo>
                  <a:lnTo>
                    <a:pt x="3495" y="7889"/>
                  </a:lnTo>
                  <a:lnTo>
                    <a:pt x="3536" y="8307"/>
                  </a:lnTo>
                  <a:lnTo>
                    <a:pt x="3578" y="8328"/>
                  </a:lnTo>
                  <a:lnTo>
                    <a:pt x="3578" y="8516"/>
                  </a:lnTo>
                  <a:lnTo>
                    <a:pt x="3725" y="8600"/>
                  </a:lnTo>
                  <a:lnTo>
                    <a:pt x="3704" y="8642"/>
                  </a:lnTo>
                  <a:lnTo>
                    <a:pt x="3704" y="8788"/>
                  </a:lnTo>
                  <a:lnTo>
                    <a:pt x="3767" y="8851"/>
                  </a:lnTo>
                  <a:lnTo>
                    <a:pt x="3767" y="9123"/>
                  </a:lnTo>
                  <a:lnTo>
                    <a:pt x="3829" y="9228"/>
                  </a:lnTo>
                  <a:lnTo>
                    <a:pt x="3829" y="9332"/>
                  </a:lnTo>
                  <a:lnTo>
                    <a:pt x="3850" y="9311"/>
                  </a:lnTo>
                  <a:lnTo>
                    <a:pt x="3871" y="9123"/>
                  </a:lnTo>
                  <a:lnTo>
                    <a:pt x="3955" y="9249"/>
                  </a:lnTo>
                  <a:lnTo>
                    <a:pt x="3976" y="9374"/>
                  </a:lnTo>
                  <a:lnTo>
                    <a:pt x="4059" y="9458"/>
                  </a:lnTo>
                  <a:lnTo>
                    <a:pt x="4080" y="9793"/>
                  </a:lnTo>
                  <a:lnTo>
                    <a:pt x="4164" y="9855"/>
                  </a:lnTo>
                  <a:lnTo>
                    <a:pt x="4185" y="9960"/>
                  </a:lnTo>
                  <a:lnTo>
                    <a:pt x="4143" y="10002"/>
                  </a:lnTo>
                  <a:lnTo>
                    <a:pt x="4164" y="10169"/>
                  </a:lnTo>
                  <a:lnTo>
                    <a:pt x="4227" y="10253"/>
                  </a:lnTo>
                  <a:lnTo>
                    <a:pt x="4290" y="10316"/>
                  </a:lnTo>
                  <a:lnTo>
                    <a:pt x="4227" y="10399"/>
                  </a:lnTo>
                  <a:lnTo>
                    <a:pt x="4269" y="10567"/>
                  </a:lnTo>
                  <a:lnTo>
                    <a:pt x="4248" y="10609"/>
                  </a:lnTo>
                  <a:lnTo>
                    <a:pt x="4227" y="10630"/>
                  </a:lnTo>
                  <a:lnTo>
                    <a:pt x="4185" y="10797"/>
                  </a:lnTo>
                  <a:lnTo>
                    <a:pt x="4227" y="10818"/>
                  </a:lnTo>
                  <a:lnTo>
                    <a:pt x="4227" y="10922"/>
                  </a:lnTo>
                  <a:lnTo>
                    <a:pt x="4143" y="11027"/>
                  </a:lnTo>
                  <a:lnTo>
                    <a:pt x="4101" y="11048"/>
                  </a:lnTo>
                  <a:lnTo>
                    <a:pt x="4059" y="11048"/>
                  </a:lnTo>
                  <a:lnTo>
                    <a:pt x="4059" y="11111"/>
                  </a:lnTo>
                  <a:lnTo>
                    <a:pt x="4101" y="11194"/>
                  </a:lnTo>
                  <a:lnTo>
                    <a:pt x="4101" y="11341"/>
                  </a:lnTo>
                  <a:lnTo>
                    <a:pt x="4164" y="11529"/>
                  </a:lnTo>
                  <a:lnTo>
                    <a:pt x="4185" y="11341"/>
                  </a:lnTo>
                  <a:lnTo>
                    <a:pt x="4248" y="11236"/>
                  </a:lnTo>
                  <a:lnTo>
                    <a:pt x="4248" y="11257"/>
                  </a:lnTo>
                  <a:lnTo>
                    <a:pt x="4269" y="11153"/>
                  </a:lnTo>
                  <a:lnTo>
                    <a:pt x="4332" y="11090"/>
                  </a:lnTo>
                  <a:lnTo>
                    <a:pt x="4332" y="10922"/>
                  </a:lnTo>
                  <a:lnTo>
                    <a:pt x="4457" y="10839"/>
                  </a:lnTo>
                  <a:lnTo>
                    <a:pt x="4583" y="10483"/>
                  </a:lnTo>
                  <a:lnTo>
                    <a:pt x="4666" y="10420"/>
                  </a:lnTo>
                  <a:lnTo>
                    <a:pt x="4666" y="10253"/>
                  </a:lnTo>
                  <a:lnTo>
                    <a:pt x="4583" y="10106"/>
                  </a:lnTo>
                  <a:lnTo>
                    <a:pt x="4604" y="9960"/>
                  </a:lnTo>
                  <a:lnTo>
                    <a:pt x="4562" y="9855"/>
                  </a:lnTo>
                  <a:lnTo>
                    <a:pt x="4541" y="9667"/>
                  </a:lnTo>
                  <a:lnTo>
                    <a:pt x="4457" y="9583"/>
                  </a:lnTo>
                  <a:lnTo>
                    <a:pt x="4478" y="9479"/>
                  </a:lnTo>
                  <a:lnTo>
                    <a:pt x="4457" y="9353"/>
                  </a:lnTo>
                  <a:lnTo>
                    <a:pt x="4478" y="9270"/>
                  </a:lnTo>
                  <a:lnTo>
                    <a:pt x="4436" y="9018"/>
                  </a:lnTo>
                  <a:lnTo>
                    <a:pt x="4269" y="8851"/>
                  </a:lnTo>
                  <a:lnTo>
                    <a:pt x="4080" y="8725"/>
                  </a:lnTo>
                  <a:lnTo>
                    <a:pt x="3934" y="8537"/>
                  </a:lnTo>
                  <a:lnTo>
                    <a:pt x="3934" y="8433"/>
                  </a:lnTo>
                  <a:lnTo>
                    <a:pt x="3850" y="8223"/>
                  </a:lnTo>
                  <a:lnTo>
                    <a:pt x="3955" y="8181"/>
                  </a:lnTo>
                  <a:lnTo>
                    <a:pt x="3976" y="8077"/>
                  </a:lnTo>
                  <a:lnTo>
                    <a:pt x="3934" y="7784"/>
                  </a:lnTo>
                  <a:lnTo>
                    <a:pt x="3955" y="7700"/>
                  </a:lnTo>
                  <a:lnTo>
                    <a:pt x="4059" y="7658"/>
                  </a:lnTo>
                  <a:lnTo>
                    <a:pt x="4059" y="7533"/>
                  </a:lnTo>
                  <a:lnTo>
                    <a:pt x="3934" y="7470"/>
                  </a:lnTo>
                  <a:lnTo>
                    <a:pt x="3934" y="7345"/>
                  </a:lnTo>
                  <a:lnTo>
                    <a:pt x="3850" y="7219"/>
                  </a:lnTo>
                  <a:lnTo>
                    <a:pt x="3767" y="7156"/>
                  </a:lnTo>
                  <a:lnTo>
                    <a:pt x="3620" y="6863"/>
                  </a:lnTo>
                  <a:lnTo>
                    <a:pt x="3495" y="6759"/>
                  </a:lnTo>
                  <a:lnTo>
                    <a:pt x="3432" y="6696"/>
                  </a:lnTo>
                  <a:lnTo>
                    <a:pt x="3348" y="6612"/>
                  </a:lnTo>
                  <a:lnTo>
                    <a:pt x="3243" y="6424"/>
                  </a:lnTo>
                  <a:lnTo>
                    <a:pt x="3181" y="6403"/>
                  </a:lnTo>
                  <a:lnTo>
                    <a:pt x="3181" y="6319"/>
                  </a:lnTo>
                  <a:lnTo>
                    <a:pt x="3306" y="6236"/>
                  </a:lnTo>
                  <a:lnTo>
                    <a:pt x="3411" y="6173"/>
                  </a:lnTo>
                  <a:lnTo>
                    <a:pt x="3390" y="6089"/>
                  </a:lnTo>
                  <a:lnTo>
                    <a:pt x="3390" y="5901"/>
                  </a:lnTo>
                  <a:lnTo>
                    <a:pt x="3453" y="5817"/>
                  </a:lnTo>
                  <a:lnTo>
                    <a:pt x="3432" y="5650"/>
                  </a:lnTo>
                  <a:lnTo>
                    <a:pt x="3515" y="5503"/>
                  </a:lnTo>
                  <a:lnTo>
                    <a:pt x="3746" y="5587"/>
                  </a:lnTo>
                  <a:lnTo>
                    <a:pt x="3871" y="5482"/>
                  </a:lnTo>
                  <a:lnTo>
                    <a:pt x="4018" y="5482"/>
                  </a:lnTo>
                  <a:lnTo>
                    <a:pt x="4039" y="5440"/>
                  </a:lnTo>
                  <a:lnTo>
                    <a:pt x="4039" y="5273"/>
                  </a:lnTo>
                  <a:lnTo>
                    <a:pt x="4101" y="5231"/>
                  </a:lnTo>
                  <a:lnTo>
                    <a:pt x="4269" y="5252"/>
                  </a:lnTo>
                  <a:lnTo>
                    <a:pt x="4290" y="5168"/>
                  </a:lnTo>
                  <a:lnTo>
                    <a:pt x="4248" y="5085"/>
                  </a:lnTo>
                  <a:lnTo>
                    <a:pt x="4248" y="5022"/>
                  </a:lnTo>
                  <a:lnTo>
                    <a:pt x="4373" y="4980"/>
                  </a:lnTo>
                  <a:lnTo>
                    <a:pt x="4541" y="4959"/>
                  </a:lnTo>
                  <a:lnTo>
                    <a:pt x="4562" y="4959"/>
                  </a:lnTo>
                  <a:lnTo>
                    <a:pt x="4604" y="4813"/>
                  </a:lnTo>
                  <a:lnTo>
                    <a:pt x="4666" y="4813"/>
                  </a:lnTo>
                  <a:lnTo>
                    <a:pt x="4792" y="4729"/>
                  </a:lnTo>
                  <a:lnTo>
                    <a:pt x="4750" y="4645"/>
                  </a:lnTo>
                  <a:lnTo>
                    <a:pt x="4792" y="4541"/>
                  </a:lnTo>
                  <a:lnTo>
                    <a:pt x="4813" y="4436"/>
                  </a:lnTo>
                  <a:lnTo>
                    <a:pt x="4980" y="4415"/>
                  </a:lnTo>
                  <a:lnTo>
                    <a:pt x="5085" y="4311"/>
                  </a:lnTo>
                  <a:lnTo>
                    <a:pt x="5127" y="4290"/>
                  </a:lnTo>
                  <a:lnTo>
                    <a:pt x="5127" y="4143"/>
                  </a:lnTo>
                  <a:lnTo>
                    <a:pt x="5022" y="4122"/>
                  </a:lnTo>
                  <a:lnTo>
                    <a:pt x="4771" y="4227"/>
                  </a:lnTo>
                  <a:lnTo>
                    <a:pt x="4624" y="4227"/>
                  </a:lnTo>
                  <a:lnTo>
                    <a:pt x="4562" y="4311"/>
                  </a:lnTo>
                  <a:lnTo>
                    <a:pt x="4436" y="4248"/>
                  </a:lnTo>
                  <a:lnTo>
                    <a:pt x="4394" y="4122"/>
                  </a:lnTo>
                  <a:lnTo>
                    <a:pt x="4436" y="3997"/>
                  </a:lnTo>
                  <a:lnTo>
                    <a:pt x="4352" y="3892"/>
                  </a:lnTo>
                  <a:lnTo>
                    <a:pt x="4269" y="3976"/>
                  </a:lnTo>
                  <a:lnTo>
                    <a:pt x="4227" y="3913"/>
                  </a:lnTo>
                  <a:lnTo>
                    <a:pt x="4039" y="3913"/>
                  </a:lnTo>
                  <a:lnTo>
                    <a:pt x="3955" y="3934"/>
                  </a:lnTo>
                  <a:lnTo>
                    <a:pt x="3934" y="3871"/>
                  </a:lnTo>
                  <a:lnTo>
                    <a:pt x="4039" y="3767"/>
                  </a:lnTo>
                  <a:lnTo>
                    <a:pt x="4185" y="3578"/>
                  </a:lnTo>
                  <a:lnTo>
                    <a:pt x="4164" y="3495"/>
                  </a:lnTo>
                  <a:lnTo>
                    <a:pt x="4227" y="3390"/>
                  </a:lnTo>
                  <a:lnTo>
                    <a:pt x="4227" y="3306"/>
                  </a:lnTo>
                  <a:lnTo>
                    <a:pt x="4101" y="3244"/>
                  </a:lnTo>
                  <a:lnTo>
                    <a:pt x="3955" y="3244"/>
                  </a:lnTo>
                  <a:lnTo>
                    <a:pt x="3934" y="3285"/>
                  </a:lnTo>
                  <a:lnTo>
                    <a:pt x="3871" y="3202"/>
                  </a:lnTo>
                  <a:lnTo>
                    <a:pt x="3913" y="3160"/>
                  </a:lnTo>
                  <a:lnTo>
                    <a:pt x="3767" y="3139"/>
                  </a:lnTo>
                  <a:lnTo>
                    <a:pt x="3704" y="3055"/>
                  </a:lnTo>
                  <a:lnTo>
                    <a:pt x="3725" y="2951"/>
                  </a:lnTo>
                  <a:lnTo>
                    <a:pt x="3704" y="2846"/>
                  </a:lnTo>
                  <a:lnTo>
                    <a:pt x="3557" y="2867"/>
                  </a:lnTo>
                  <a:lnTo>
                    <a:pt x="3495" y="2825"/>
                  </a:lnTo>
                  <a:lnTo>
                    <a:pt x="3515" y="2741"/>
                  </a:lnTo>
                  <a:lnTo>
                    <a:pt x="3495" y="2658"/>
                  </a:lnTo>
                  <a:lnTo>
                    <a:pt x="3223" y="2720"/>
                  </a:lnTo>
                  <a:lnTo>
                    <a:pt x="3097" y="2825"/>
                  </a:lnTo>
                  <a:lnTo>
                    <a:pt x="3034" y="2679"/>
                  </a:lnTo>
                  <a:lnTo>
                    <a:pt x="3055" y="2532"/>
                  </a:lnTo>
                  <a:lnTo>
                    <a:pt x="2992" y="2469"/>
                  </a:lnTo>
                  <a:lnTo>
                    <a:pt x="2930" y="2407"/>
                  </a:lnTo>
                  <a:lnTo>
                    <a:pt x="2825" y="2344"/>
                  </a:lnTo>
                  <a:lnTo>
                    <a:pt x="2825" y="2239"/>
                  </a:lnTo>
                  <a:lnTo>
                    <a:pt x="2888" y="2155"/>
                  </a:lnTo>
                  <a:lnTo>
                    <a:pt x="2825" y="2093"/>
                  </a:lnTo>
                  <a:lnTo>
                    <a:pt x="2888" y="2009"/>
                  </a:lnTo>
                  <a:lnTo>
                    <a:pt x="2971" y="1904"/>
                  </a:lnTo>
                  <a:lnTo>
                    <a:pt x="3034" y="1925"/>
                  </a:lnTo>
                  <a:lnTo>
                    <a:pt x="3097" y="1883"/>
                  </a:lnTo>
                  <a:lnTo>
                    <a:pt x="3034" y="1779"/>
                  </a:lnTo>
                  <a:lnTo>
                    <a:pt x="3055" y="1695"/>
                  </a:lnTo>
                  <a:lnTo>
                    <a:pt x="3118" y="1674"/>
                  </a:lnTo>
                  <a:lnTo>
                    <a:pt x="3139" y="1570"/>
                  </a:lnTo>
                  <a:lnTo>
                    <a:pt x="3243" y="1507"/>
                  </a:lnTo>
                  <a:lnTo>
                    <a:pt x="3285" y="1423"/>
                  </a:lnTo>
                  <a:lnTo>
                    <a:pt x="3285" y="1319"/>
                  </a:lnTo>
                  <a:lnTo>
                    <a:pt x="3306" y="1067"/>
                  </a:lnTo>
                  <a:lnTo>
                    <a:pt x="3285" y="900"/>
                  </a:lnTo>
                  <a:lnTo>
                    <a:pt x="3202" y="691"/>
                  </a:lnTo>
                  <a:lnTo>
                    <a:pt x="3202" y="544"/>
                  </a:lnTo>
                  <a:lnTo>
                    <a:pt x="3097" y="419"/>
                  </a:lnTo>
                  <a:lnTo>
                    <a:pt x="2992" y="419"/>
                  </a:lnTo>
                  <a:lnTo>
                    <a:pt x="2971" y="251"/>
                  </a:lnTo>
                  <a:lnTo>
                    <a:pt x="2825" y="147"/>
                  </a:lnTo>
                  <a:lnTo>
                    <a:pt x="2783" y="0"/>
                  </a:lnTo>
                  <a:lnTo>
                    <a:pt x="2616" y="0"/>
                  </a:lnTo>
                  <a:lnTo>
                    <a:pt x="2532" y="42"/>
                  </a:lnTo>
                  <a:lnTo>
                    <a:pt x="24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9" name="Google Shape;2999;p60"/>
            <p:cNvSpPr/>
            <p:nvPr/>
          </p:nvSpPr>
          <p:spPr>
            <a:xfrm>
              <a:off x="4941700" y="2836825"/>
              <a:ext cx="74300" cy="95750"/>
            </a:xfrm>
            <a:custGeom>
              <a:rect b="b" l="l" r="r" t="t"/>
              <a:pathLst>
                <a:path extrusionOk="0" h="3830" w="2972">
                  <a:moveTo>
                    <a:pt x="209" y="1"/>
                  </a:moveTo>
                  <a:lnTo>
                    <a:pt x="189" y="63"/>
                  </a:lnTo>
                  <a:lnTo>
                    <a:pt x="147" y="63"/>
                  </a:lnTo>
                  <a:lnTo>
                    <a:pt x="147" y="147"/>
                  </a:lnTo>
                  <a:lnTo>
                    <a:pt x="189" y="210"/>
                  </a:lnTo>
                  <a:lnTo>
                    <a:pt x="147" y="356"/>
                  </a:lnTo>
                  <a:lnTo>
                    <a:pt x="21" y="482"/>
                  </a:lnTo>
                  <a:lnTo>
                    <a:pt x="0" y="628"/>
                  </a:lnTo>
                  <a:lnTo>
                    <a:pt x="293" y="733"/>
                  </a:lnTo>
                  <a:lnTo>
                    <a:pt x="398" y="670"/>
                  </a:lnTo>
                  <a:lnTo>
                    <a:pt x="523" y="691"/>
                  </a:lnTo>
                  <a:lnTo>
                    <a:pt x="502" y="754"/>
                  </a:lnTo>
                  <a:lnTo>
                    <a:pt x="544" y="900"/>
                  </a:lnTo>
                  <a:lnTo>
                    <a:pt x="481" y="963"/>
                  </a:lnTo>
                  <a:lnTo>
                    <a:pt x="398" y="942"/>
                  </a:lnTo>
                  <a:lnTo>
                    <a:pt x="314" y="984"/>
                  </a:lnTo>
                  <a:lnTo>
                    <a:pt x="272" y="1151"/>
                  </a:lnTo>
                  <a:lnTo>
                    <a:pt x="168" y="1172"/>
                  </a:lnTo>
                  <a:lnTo>
                    <a:pt x="168" y="1402"/>
                  </a:lnTo>
                  <a:lnTo>
                    <a:pt x="293" y="1570"/>
                  </a:lnTo>
                  <a:lnTo>
                    <a:pt x="419" y="1612"/>
                  </a:lnTo>
                  <a:lnTo>
                    <a:pt x="586" y="1800"/>
                  </a:lnTo>
                  <a:lnTo>
                    <a:pt x="586" y="1988"/>
                  </a:lnTo>
                  <a:lnTo>
                    <a:pt x="628" y="2114"/>
                  </a:lnTo>
                  <a:lnTo>
                    <a:pt x="607" y="2218"/>
                  </a:lnTo>
                  <a:lnTo>
                    <a:pt x="628" y="2407"/>
                  </a:lnTo>
                  <a:lnTo>
                    <a:pt x="816" y="2637"/>
                  </a:lnTo>
                  <a:lnTo>
                    <a:pt x="816" y="2783"/>
                  </a:lnTo>
                  <a:lnTo>
                    <a:pt x="837" y="2888"/>
                  </a:lnTo>
                  <a:lnTo>
                    <a:pt x="879" y="3076"/>
                  </a:lnTo>
                  <a:lnTo>
                    <a:pt x="921" y="3055"/>
                  </a:lnTo>
                  <a:lnTo>
                    <a:pt x="984" y="3160"/>
                  </a:lnTo>
                  <a:lnTo>
                    <a:pt x="1005" y="3202"/>
                  </a:lnTo>
                  <a:lnTo>
                    <a:pt x="1046" y="3202"/>
                  </a:lnTo>
                  <a:lnTo>
                    <a:pt x="1067" y="3139"/>
                  </a:lnTo>
                  <a:lnTo>
                    <a:pt x="1130" y="3097"/>
                  </a:lnTo>
                  <a:lnTo>
                    <a:pt x="1214" y="3160"/>
                  </a:lnTo>
                  <a:lnTo>
                    <a:pt x="1214" y="3181"/>
                  </a:lnTo>
                  <a:lnTo>
                    <a:pt x="1256" y="3160"/>
                  </a:lnTo>
                  <a:lnTo>
                    <a:pt x="1298" y="3055"/>
                  </a:lnTo>
                  <a:lnTo>
                    <a:pt x="1214" y="2930"/>
                  </a:lnTo>
                  <a:lnTo>
                    <a:pt x="1256" y="2888"/>
                  </a:lnTo>
                  <a:lnTo>
                    <a:pt x="1256" y="2783"/>
                  </a:lnTo>
                  <a:lnTo>
                    <a:pt x="1318" y="2721"/>
                  </a:lnTo>
                  <a:lnTo>
                    <a:pt x="1318" y="2742"/>
                  </a:lnTo>
                  <a:lnTo>
                    <a:pt x="1256" y="2951"/>
                  </a:lnTo>
                  <a:lnTo>
                    <a:pt x="1339" y="3055"/>
                  </a:lnTo>
                  <a:lnTo>
                    <a:pt x="1423" y="2930"/>
                  </a:lnTo>
                  <a:lnTo>
                    <a:pt x="1507" y="2888"/>
                  </a:lnTo>
                  <a:lnTo>
                    <a:pt x="1507" y="2888"/>
                  </a:lnTo>
                  <a:lnTo>
                    <a:pt x="1465" y="2951"/>
                  </a:lnTo>
                  <a:lnTo>
                    <a:pt x="1423" y="2972"/>
                  </a:lnTo>
                  <a:lnTo>
                    <a:pt x="1360" y="3076"/>
                  </a:lnTo>
                  <a:lnTo>
                    <a:pt x="1465" y="3139"/>
                  </a:lnTo>
                  <a:lnTo>
                    <a:pt x="1549" y="2951"/>
                  </a:lnTo>
                  <a:lnTo>
                    <a:pt x="1653" y="2930"/>
                  </a:lnTo>
                  <a:lnTo>
                    <a:pt x="1674" y="2762"/>
                  </a:lnTo>
                  <a:lnTo>
                    <a:pt x="1590" y="2637"/>
                  </a:lnTo>
                  <a:lnTo>
                    <a:pt x="1528" y="2616"/>
                  </a:lnTo>
                  <a:lnTo>
                    <a:pt x="1632" y="2553"/>
                  </a:lnTo>
                  <a:lnTo>
                    <a:pt x="1653" y="2511"/>
                  </a:lnTo>
                  <a:lnTo>
                    <a:pt x="1570" y="2365"/>
                  </a:lnTo>
                  <a:lnTo>
                    <a:pt x="1549" y="2156"/>
                  </a:lnTo>
                  <a:lnTo>
                    <a:pt x="1590" y="2344"/>
                  </a:lnTo>
                  <a:lnTo>
                    <a:pt x="1716" y="2449"/>
                  </a:lnTo>
                  <a:lnTo>
                    <a:pt x="1779" y="2428"/>
                  </a:lnTo>
                  <a:lnTo>
                    <a:pt x="1779" y="2470"/>
                  </a:lnTo>
                  <a:lnTo>
                    <a:pt x="1988" y="2574"/>
                  </a:lnTo>
                  <a:lnTo>
                    <a:pt x="2093" y="2511"/>
                  </a:lnTo>
                  <a:lnTo>
                    <a:pt x="2155" y="2532"/>
                  </a:lnTo>
                  <a:lnTo>
                    <a:pt x="2155" y="2470"/>
                  </a:lnTo>
                  <a:lnTo>
                    <a:pt x="2197" y="2470"/>
                  </a:lnTo>
                  <a:lnTo>
                    <a:pt x="2365" y="2888"/>
                  </a:lnTo>
                  <a:lnTo>
                    <a:pt x="2448" y="2951"/>
                  </a:lnTo>
                  <a:lnTo>
                    <a:pt x="2448" y="3034"/>
                  </a:lnTo>
                  <a:lnTo>
                    <a:pt x="2406" y="3160"/>
                  </a:lnTo>
                  <a:lnTo>
                    <a:pt x="2469" y="3181"/>
                  </a:lnTo>
                  <a:lnTo>
                    <a:pt x="2406" y="3348"/>
                  </a:lnTo>
                  <a:lnTo>
                    <a:pt x="2448" y="3369"/>
                  </a:lnTo>
                  <a:lnTo>
                    <a:pt x="2511" y="3306"/>
                  </a:lnTo>
                  <a:lnTo>
                    <a:pt x="2553" y="3265"/>
                  </a:lnTo>
                  <a:lnTo>
                    <a:pt x="2553" y="3265"/>
                  </a:lnTo>
                  <a:lnTo>
                    <a:pt x="2511" y="3369"/>
                  </a:lnTo>
                  <a:lnTo>
                    <a:pt x="2490" y="3411"/>
                  </a:lnTo>
                  <a:lnTo>
                    <a:pt x="2553" y="3495"/>
                  </a:lnTo>
                  <a:lnTo>
                    <a:pt x="2637" y="3620"/>
                  </a:lnTo>
                  <a:lnTo>
                    <a:pt x="2720" y="3830"/>
                  </a:lnTo>
                  <a:lnTo>
                    <a:pt x="2762" y="3830"/>
                  </a:lnTo>
                  <a:lnTo>
                    <a:pt x="2720" y="3683"/>
                  </a:lnTo>
                  <a:lnTo>
                    <a:pt x="2720" y="3620"/>
                  </a:lnTo>
                  <a:lnTo>
                    <a:pt x="2762" y="3516"/>
                  </a:lnTo>
                  <a:lnTo>
                    <a:pt x="2867" y="3390"/>
                  </a:lnTo>
                  <a:lnTo>
                    <a:pt x="2909" y="3411"/>
                  </a:lnTo>
                  <a:lnTo>
                    <a:pt x="2971" y="3286"/>
                  </a:lnTo>
                  <a:lnTo>
                    <a:pt x="2971" y="3160"/>
                  </a:lnTo>
                  <a:lnTo>
                    <a:pt x="2930" y="3139"/>
                  </a:lnTo>
                  <a:lnTo>
                    <a:pt x="2909" y="3076"/>
                  </a:lnTo>
                  <a:lnTo>
                    <a:pt x="2909" y="3034"/>
                  </a:lnTo>
                  <a:lnTo>
                    <a:pt x="2888" y="2972"/>
                  </a:lnTo>
                  <a:lnTo>
                    <a:pt x="2867" y="2888"/>
                  </a:lnTo>
                  <a:lnTo>
                    <a:pt x="2804" y="2742"/>
                  </a:lnTo>
                  <a:lnTo>
                    <a:pt x="2783" y="2511"/>
                  </a:lnTo>
                  <a:lnTo>
                    <a:pt x="2720" y="2428"/>
                  </a:lnTo>
                  <a:lnTo>
                    <a:pt x="2720" y="2302"/>
                  </a:lnTo>
                  <a:lnTo>
                    <a:pt x="2699" y="2135"/>
                  </a:lnTo>
                  <a:lnTo>
                    <a:pt x="2637" y="2051"/>
                  </a:lnTo>
                  <a:lnTo>
                    <a:pt x="2595" y="2009"/>
                  </a:lnTo>
                  <a:lnTo>
                    <a:pt x="2511" y="2009"/>
                  </a:lnTo>
                  <a:lnTo>
                    <a:pt x="2448" y="1946"/>
                  </a:lnTo>
                  <a:lnTo>
                    <a:pt x="2386" y="2009"/>
                  </a:lnTo>
                  <a:lnTo>
                    <a:pt x="2406" y="2051"/>
                  </a:lnTo>
                  <a:lnTo>
                    <a:pt x="2386" y="2114"/>
                  </a:lnTo>
                  <a:lnTo>
                    <a:pt x="2386" y="2156"/>
                  </a:lnTo>
                  <a:lnTo>
                    <a:pt x="2344" y="2239"/>
                  </a:lnTo>
                  <a:lnTo>
                    <a:pt x="2365" y="2302"/>
                  </a:lnTo>
                  <a:lnTo>
                    <a:pt x="2365" y="2365"/>
                  </a:lnTo>
                  <a:lnTo>
                    <a:pt x="2281" y="2365"/>
                  </a:lnTo>
                  <a:lnTo>
                    <a:pt x="2197" y="2260"/>
                  </a:lnTo>
                  <a:lnTo>
                    <a:pt x="2093" y="2156"/>
                  </a:lnTo>
                  <a:lnTo>
                    <a:pt x="2093" y="2114"/>
                  </a:lnTo>
                  <a:lnTo>
                    <a:pt x="2030" y="2051"/>
                  </a:lnTo>
                  <a:lnTo>
                    <a:pt x="1967" y="1905"/>
                  </a:lnTo>
                  <a:lnTo>
                    <a:pt x="1967" y="1821"/>
                  </a:lnTo>
                  <a:lnTo>
                    <a:pt x="2030" y="1800"/>
                  </a:lnTo>
                  <a:lnTo>
                    <a:pt x="2051" y="1716"/>
                  </a:lnTo>
                  <a:lnTo>
                    <a:pt x="2155" y="1633"/>
                  </a:lnTo>
                  <a:lnTo>
                    <a:pt x="2176" y="1695"/>
                  </a:lnTo>
                  <a:lnTo>
                    <a:pt x="2260" y="1695"/>
                  </a:lnTo>
                  <a:lnTo>
                    <a:pt x="2302" y="1633"/>
                  </a:lnTo>
                  <a:lnTo>
                    <a:pt x="2302" y="1570"/>
                  </a:lnTo>
                  <a:lnTo>
                    <a:pt x="2365" y="1528"/>
                  </a:lnTo>
                  <a:lnTo>
                    <a:pt x="2448" y="1319"/>
                  </a:lnTo>
                  <a:lnTo>
                    <a:pt x="2469" y="1193"/>
                  </a:lnTo>
                  <a:lnTo>
                    <a:pt x="2511" y="1068"/>
                  </a:lnTo>
                  <a:lnTo>
                    <a:pt x="2469" y="1047"/>
                  </a:lnTo>
                  <a:lnTo>
                    <a:pt x="2365" y="942"/>
                  </a:lnTo>
                  <a:lnTo>
                    <a:pt x="2302" y="963"/>
                  </a:lnTo>
                  <a:lnTo>
                    <a:pt x="2260" y="942"/>
                  </a:lnTo>
                  <a:lnTo>
                    <a:pt x="2176" y="942"/>
                  </a:lnTo>
                  <a:lnTo>
                    <a:pt x="1967" y="963"/>
                  </a:lnTo>
                  <a:lnTo>
                    <a:pt x="1779" y="942"/>
                  </a:lnTo>
                  <a:lnTo>
                    <a:pt x="1423" y="942"/>
                  </a:lnTo>
                  <a:lnTo>
                    <a:pt x="1298" y="879"/>
                  </a:lnTo>
                  <a:lnTo>
                    <a:pt x="1193" y="900"/>
                  </a:lnTo>
                  <a:lnTo>
                    <a:pt x="1067" y="858"/>
                  </a:lnTo>
                  <a:lnTo>
                    <a:pt x="1067" y="775"/>
                  </a:lnTo>
                  <a:lnTo>
                    <a:pt x="1026" y="649"/>
                  </a:lnTo>
                  <a:lnTo>
                    <a:pt x="1026" y="565"/>
                  </a:lnTo>
                  <a:lnTo>
                    <a:pt x="1005" y="440"/>
                  </a:lnTo>
                  <a:lnTo>
                    <a:pt x="921" y="314"/>
                  </a:lnTo>
                  <a:lnTo>
                    <a:pt x="879" y="314"/>
                  </a:lnTo>
                  <a:lnTo>
                    <a:pt x="837" y="356"/>
                  </a:lnTo>
                  <a:lnTo>
                    <a:pt x="733" y="314"/>
                  </a:lnTo>
                  <a:lnTo>
                    <a:pt x="691" y="252"/>
                  </a:lnTo>
                  <a:lnTo>
                    <a:pt x="607" y="168"/>
                  </a:lnTo>
                  <a:lnTo>
                    <a:pt x="544" y="168"/>
                  </a:lnTo>
                  <a:lnTo>
                    <a:pt x="523" y="252"/>
                  </a:lnTo>
                  <a:lnTo>
                    <a:pt x="607" y="314"/>
                  </a:lnTo>
                  <a:lnTo>
                    <a:pt x="544" y="335"/>
                  </a:lnTo>
                  <a:lnTo>
                    <a:pt x="419" y="314"/>
                  </a:lnTo>
                  <a:lnTo>
                    <a:pt x="356" y="210"/>
                  </a:lnTo>
                  <a:lnTo>
                    <a:pt x="356" y="147"/>
                  </a:lnTo>
                  <a:lnTo>
                    <a:pt x="272" y="42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0" name="Google Shape;3000;p60"/>
            <p:cNvSpPr/>
            <p:nvPr/>
          </p:nvSpPr>
          <p:spPr>
            <a:xfrm>
              <a:off x="3787225" y="2293850"/>
              <a:ext cx="55475" cy="68025"/>
            </a:xfrm>
            <a:custGeom>
              <a:rect b="b" l="l" r="r" t="t"/>
              <a:pathLst>
                <a:path extrusionOk="0" h="2721" w="2219">
                  <a:moveTo>
                    <a:pt x="1298" y="1"/>
                  </a:moveTo>
                  <a:lnTo>
                    <a:pt x="1152" y="168"/>
                  </a:lnTo>
                  <a:lnTo>
                    <a:pt x="984" y="231"/>
                  </a:lnTo>
                  <a:lnTo>
                    <a:pt x="880" y="231"/>
                  </a:lnTo>
                  <a:lnTo>
                    <a:pt x="817" y="336"/>
                  </a:lnTo>
                  <a:lnTo>
                    <a:pt x="754" y="482"/>
                  </a:lnTo>
                  <a:lnTo>
                    <a:pt x="649" y="545"/>
                  </a:lnTo>
                  <a:lnTo>
                    <a:pt x="524" y="545"/>
                  </a:lnTo>
                  <a:lnTo>
                    <a:pt x="357" y="649"/>
                  </a:lnTo>
                  <a:lnTo>
                    <a:pt x="315" y="629"/>
                  </a:lnTo>
                  <a:lnTo>
                    <a:pt x="231" y="629"/>
                  </a:lnTo>
                  <a:lnTo>
                    <a:pt x="210" y="754"/>
                  </a:lnTo>
                  <a:lnTo>
                    <a:pt x="126" y="838"/>
                  </a:lnTo>
                  <a:lnTo>
                    <a:pt x="189" y="901"/>
                  </a:lnTo>
                  <a:lnTo>
                    <a:pt x="231" y="859"/>
                  </a:lnTo>
                  <a:lnTo>
                    <a:pt x="357" y="1005"/>
                  </a:lnTo>
                  <a:lnTo>
                    <a:pt x="336" y="838"/>
                  </a:lnTo>
                  <a:lnTo>
                    <a:pt x="357" y="754"/>
                  </a:lnTo>
                  <a:lnTo>
                    <a:pt x="545" y="629"/>
                  </a:lnTo>
                  <a:lnTo>
                    <a:pt x="566" y="649"/>
                  </a:lnTo>
                  <a:lnTo>
                    <a:pt x="670" y="629"/>
                  </a:lnTo>
                  <a:lnTo>
                    <a:pt x="817" y="649"/>
                  </a:lnTo>
                  <a:lnTo>
                    <a:pt x="859" y="629"/>
                  </a:lnTo>
                  <a:lnTo>
                    <a:pt x="859" y="629"/>
                  </a:lnTo>
                  <a:cubicBezTo>
                    <a:pt x="859" y="649"/>
                    <a:pt x="838" y="649"/>
                    <a:pt x="838" y="691"/>
                  </a:cubicBezTo>
                  <a:lnTo>
                    <a:pt x="754" y="712"/>
                  </a:lnTo>
                  <a:lnTo>
                    <a:pt x="670" y="712"/>
                  </a:lnTo>
                  <a:lnTo>
                    <a:pt x="629" y="733"/>
                  </a:lnTo>
                  <a:lnTo>
                    <a:pt x="733" y="859"/>
                  </a:lnTo>
                  <a:lnTo>
                    <a:pt x="691" y="921"/>
                  </a:lnTo>
                  <a:lnTo>
                    <a:pt x="775" y="1026"/>
                  </a:lnTo>
                  <a:lnTo>
                    <a:pt x="775" y="1047"/>
                  </a:lnTo>
                  <a:lnTo>
                    <a:pt x="691" y="1026"/>
                  </a:lnTo>
                  <a:lnTo>
                    <a:pt x="587" y="1047"/>
                  </a:lnTo>
                  <a:lnTo>
                    <a:pt x="566" y="1005"/>
                  </a:lnTo>
                  <a:lnTo>
                    <a:pt x="629" y="942"/>
                  </a:lnTo>
                  <a:lnTo>
                    <a:pt x="566" y="838"/>
                  </a:lnTo>
                  <a:lnTo>
                    <a:pt x="545" y="838"/>
                  </a:lnTo>
                  <a:lnTo>
                    <a:pt x="461" y="963"/>
                  </a:lnTo>
                  <a:lnTo>
                    <a:pt x="524" y="1047"/>
                  </a:lnTo>
                  <a:lnTo>
                    <a:pt x="419" y="1131"/>
                  </a:lnTo>
                  <a:lnTo>
                    <a:pt x="336" y="1047"/>
                  </a:lnTo>
                  <a:lnTo>
                    <a:pt x="231" y="1047"/>
                  </a:lnTo>
                  <a:lnTo>
                    <a:pt x="147" y="1026"/>
                  </a:lnTo>
                  <a:lnTo>
                    <a:pt x="64" y="1110"/>
                  </a:lnTo>
                  <a:lnTo>
                    <a:pt x="210" y="1173"/>
                  </a:lnTo>
                  <a:lnTo>
                    <a:pt x="210" y="1277"/>
                  </a:lnTo>
                  <a:lnTo>
                    <a:pt x="126" y="1235"/>
                  </a:lnTo>
                  <a:lnTo>
                    <a:pt x="64" y="1256"/>
                  </a:lnTo>
                  <a:lnTo>
                    <a:pt x="105" y="1424"/>
                  </a:lnTo>
                  <a:lnTo>
                    <a:pt x="168" y="1465"/>
                  </a:lnTo>
                  <a:lnTo>
                    <a:pt x="168" y="1591"/>
                  </a:lnTo>
                  <a:lnTo>
                    <a:pt x="231" y="1675"/>
                  </a:lnTo>
                  <a:lnTo>
                    <a:pt x="64" y="1758"/>
                  </a:lnTo>
                  <a:lnTo>
                    <a:pt x="1" y="1905"/>
                  </a:lnTo>
                  <a:lnTo>
                    <a:pt x="64" y="1968"/>
                  </a:lnTo>
                  <a:lnTo>
                    <a:pt x="168" y="1905"/>
                  </a:lnTo>
                  <a:lnTo>
                    <a:pt x="315" y="2051"/>
                  </a:lnTo>
                  <a:lnTo>
                    <a:pt x="336" y="2219"/>
                  </a:lnTo>
                  <a:lnTo>
                    <a:pt x="273" y="2261"/>
                  </a:lnTo>
                  <a:lnTo>
                    <a:pt x="315" y="2323"/>
                  </a:lnTo>
                  <a:lnTo>
                    <a:pt x="461" y="2323"/>
                  </a:lnTo>
                  <a:lnTo>
                    <a:pt x="608" y="2533"/>
                  </a:lnTo>
                  <a:lnTo>
                    <a:pt x="649" y="2574"/>
                  </a:lnTo>
                  <a:lnTo>
                    <a:pt x="754" y="2533"/>
                  </a:lnTo>
                  <a:lnTo>
                    <a:pt x="775" y="2470"/>
                  </a:lnTo>
                  <a:lnTo>
                    <a:pt x="691" y="2386"/>
                  </a:lnTo>
                  <a:lnTo>
                    <a:pt x="649" y="2386"/>
                  </a:lnTo>
                  <a:lnTo>
                    <a:pt x="649" y="2302"/>
                  </a:lnTo>
                  <a:lnTo>
                    <a:pt x="733" y="2261"/>
                  </a:lnTo>
                  <a:lnTo>
                    <a:pt x="733" y="2177"/>
                  </a:lnTo>
                  <a:lnTo>
                    <a:pt x="670" y="2135"/>
                  </a:lnTo>
                  <a:lnTo>
                    <a:pt x="670" y="2072"/>
                  </a:lnTo>
                  <a:lnTo>
                    <a:pt x="754" y="2009"/>
                  </a:lnTo>
                  <a:cubicBezTo>
                    <a:pt x="775" y="2051"/>
                    <a:pt x="817" y="2093"/>
                    <a:pt x="838" y="2135"/>
                  </a:cubicBezTo>
                  <a:lnTo>
                    <a:pt x="838" y="2177"/>
                  </a:lnTo>
                  <a:lnTo>
                    <a:pt x="880" y="2302"/>
                  </a:lnTo>
                  <a:lnTo>
                    <a:pt x="984" y="2407"/>
                  </a:lnTo>
                  <a:lnTo>
                    <a:pt x="1089" y="2407"/>
                  </a:lnTo>
                  <a:lnTo>
                    <a:pt x="1152" y="2449"/>
                  </a:lnTo>
                  <a:lnTo>
                    <a:pt x="1256" y="2428"/>
                  </a:lnTo>
                  <a:cubicBezTo>
                    <a:pt x="1277" y="2428"/>
                    <a:pt x="1298" y="2428"/>
                    <a:pt x="1298" y="2407"/>
                  </a:cubicBezTo>
                  <a:cubicBezTo>
                    <a:pt x="1319" y="2407"/>
                    <a:pt x="1319" y="2428"/>
                    <a:pt x="1361" y="2428"/>
                  </a:cubicBezTo>
                  <a:lnTo>
                    <a:pt x="1361" y="2449"/>
                  </a:lnTo>
                  <a:lnTo>
                    <a:pt x="1298" y="2533"/>
                  </a:lnTo>
                  <a:lnTo>
                    <a:pt x="1319" y="2595"/>
                  </a:lnTo>
                  <a:lnTo>
                    <a:pt x="1382" y="2512"/>
                  </a:lnTo>
                  <a:lnTo>
                    <a:pt x="1403" y="2449"/>
                  </a:lnTo>
                  <a:cubicBezTo>
                    <a:pt x="1445" y="2491"/>
                    <a:pt x="1486" y="2512"/>
                    <a:pt x="1507" y="2553"/>
                  </a:cubicBezTo>
                  <a:lnTo>
                    <a:pt x="1507" y="2595"/>
                  </a:lnTo>
                  <a:lnTo>
                    <a:pt x="1465" y="2616"/>
                  </a:lnTo>
                  <a:lnTo>
                    <a:pt x="1507" y="2658"/>
                  </a:lnTo>
                  <a:lnTo>
                    <a:pt x="1675" y="2721"/>
                  </a:lnTo>
                  <a:lnTo>
                    <a:pt x="1821" y="2700"/>
                  </a:lnTo>
                  <a:lnTo>
                    <a:pt x="1884" y="2616"/>
                  </a:lnTo>
                  <a:lnTo>
                    <a:pt x="1905" y="2700"/>
                  </a:lnTo>
                  <a:lnTo>
                    <a:pt x="1926" y="2721"/>
                  </a:lnTo>
                  <a:lnTo>
                    <a:pt x="1926" y="2616"/>
                  </a:lnTo>
                  <a:lnTo>
                    <a:pt x="1968" y="2574"/>
                  </a:lnTo>
                  <a:cubicBezTo>
                    <a:pt x="2009" y="2533"/>
                    <a:pt x="2030" y="2512"/>
                    <a:pt x="2030" y="2470"/>
                  </a:cubicBezTo>
                  <a:lnTo>
                    <a:pt x="2093" y="2386"/>
                  </a:lnTo>
                  <a:lnTo>
                    <a:pt x="2177" y="2344"/>
                  </a:lnTo>
                  <a:lnTo>
                    <a:pt x="2135" y="2302"/>
                  </a:lnTo>
                  <a:lnTo>
                    <a:pt x="2072" y="2323"/>
                  </a:lnTo>
                  <a:lnTo>
                    <a:pt x="2009" y="2407"/>
                  </a:lnTo>
                  <a:lnTo>
                    <a:pt x="2009" y="2386"/>
                  </a:lnTo>
                  <a:cubicBezTo>
                    <a:pt x="1989" y="2344"/>
                    <a:pt x="1989" y="2344"/>
                    <a:pt x="1989" y="2323"/>
                  </a:cubicBezTo>
                  <a:lnTo>
                    <a:pt x="2009" y="2302"/>
                  </a:lnTo>
                  <a:lnTo>
                    <a:pt x="2009" y="2219"/>
                  </a:lnTo>
                  <a:lnTo>
                    <a:pt x="2135" y="2177"/>
                  </a:lnTo>
                  <a:lnTo>
                    <a:pt x="2198" y="2114"/>
                  </a:lnTo>
                  <a:lnTo>
                    <a:pt x="2177" y="2051"/>
                  </a:lnTo>
                  <a:lnTo>
                    <a:pt x="2072" y="1968"/>
                  </a:lnTo>
                  <a:lnTo>
                    <a:pt x="2072" y="1905"/>
                  </a:lnTo>
                  <a:lnTo>
                    <a:pt x="2198" y="1863"/>
                  </a:lnTo>
                  <a:lnTo>
                    <a:pt x="2219" y="1737"/>
                  </a:lnTo>
                  <a:lnTo>
                    <a:pt x="2219" y="1591"/>
                  </a:lnTo>
                  <a:lnTo>
                    <a:pt x="2198" y="1486"/>
                  </a:lnTo>
                  <a:lnTo>
                    <a:pt x="2072" y="1486"/>
                  </a:lnTo>
                  <a:lnTo>
                    <a:pt x="1905" y="1528"/>
                  </a:lnTo>
                  <a:lnTo>
                    <a:pt x="1863" y="1633"/>
                  </a:lnTo>
                  <a:lnTo>
                    <a:pt x="1905" y="1675"/>
                  </a:lnTo>
                  <a:lnTo>
                    <a:pt x="1989" y="1737"/>
                  </a:lnTo>
                  <a:lnTo>
                    <a:pt x="1989" y="1779"/>
                  </a:lnTo>
                  <a:lnTo>
                    <a:pt x="1926" y="1758"/>
                  </a:lnTo>
                  <a:lnTo>
                    <a:pt x="1905" y="1779"/>
                  </a:lnTo>
                  <a:lnTo>
                    <a:pt x="1800" y="1696"/>
                  </a:lnTo>
                  <a:lnTo>
                    <a:pt x="1800" y="1654"/>
                  </a:lnTo>
                  <a:lnTo>
                    <a:pt x="1758" y="1570"/>
                  </a:lnTo>
                  <a:lnTo>
                    <a:pt x="1696" y="1591"/>
                  </a:lnTo>
                  <a:lnTo>
                    <a:pt x="1654" y="1675"/>
                  </a:lnTo>
                  <a:lnTo>
                    <a:pt x="1570" y="1696"/>
                  </a:lnTo>
                  <a:lnTo>
                    <a:pt x="1591" y="1779"/>
                  </a:lnTo>
                  <a:lnTo>
                    <a:pt x="1654" y="1863"/>
                  </a:lnTo>
                  <a:lnTo>
                    <a:pt x="1654" y="1989"/>
                  </a:lnTo>
                  <a:lnTo>
                    <a:pt x="1717" y="2072"/>
                  </a:lnTo>
                  <a:lnTo>
                    <a:pt x="1800" y="2072"/>
                  </a:lnTo>
                  <a:lnTo>
                    <a:pt x="1926" y="2093"/>
                  </a:lnTo>
                  <a:lnTo>
                    <a:pt x="1968" y="2156"/>
                  </a:lnTo>
                  <a:lnTo>
                    <a:pt x="1905" y="2198"/>
                  </a:lnTo>
                  <a:lnTo>
                    <a:pt x="1968" y="2261"/>
                  </a:lnTo>
                  <a:cubicBezTo>
                    <a:pt x="1926" y="2281"/>
                    <a:pt x="1926" y="2323"/>
                    <a:pt x="1926" y="2365"/>
                  </a:cubicBezTo>
                  <a:lnTo>
                    <a:pt x="1905" y="2386"/>
                  </a:lnTo>
                  <a:lnTo>
                    <a:pt x="1863" y="2386"/>
                  </a:lnTo>
                  <a:lnTo>
                    <a:pt x="1779" y="2407"/>
                  </a:lnTo>
                  <a:lnTo>
                    <a:pt x="1675" y="2261"/>
                  </a:lnTo>
                  <a:lnTo>
                    <a:pt x="1612" y="2281"/>
                  </a:lnTo>
                  <a:cubicBezTo>
                    <a:pt x="1591" y="2261"/>
                    <a:pt x="1570" y="2261"/>
                    <a:pt x="1549" y="2219"/>
                  </a:cubicBezTo>
                  <a:lnTo>
                    <a:pt x="1549" y="2198"/>
                  </a:lnTo>
                  <a:lnTo>
                    <a:pt x="1465" y="2114"/>
                  </a:lnTo>
                  <a:lnTo>
                    <a:pt x="1465" y="2177"/>
                  </a:lnTo>
                  <a:cubicBezTo>
                    <a:pt x="1465" y="2177"/>
                    <a:pt x="1445" y="2177"/>
                    <a:pt x="1445" y="2156"/>
                  </a:cubicBezTo>
                  <a:cubicBezTo>
                    <a:pt x="1403" y="2156"/>
                    <a:pt x="1403" y="2156"/>
                    <a:pt x="1382" y="2177"/>
                  </a:cubicBezTo>
                  <a:lnTo>
                    <a:pt x="1403" y="2093"/>
                  </a:lnTo>
                  <a:lnTo>
                    <a:pt x="1382" y="2009"/>
                  </a:lnTo>
                  <a:lnTo>
                    <a:pt x="1298" y="1863"/>
                  </a:lnTo>
                  <a:lnTo>
                    <a:pt x="1235" y="1863"/>
                  </a:lnTo>
                  <a:lnTo>
                    <a:pt x="1089" y="1779"/>
                  </a:lnTo>
                  <a:lnTo>
                    <a:pt x="1026" y="1612"/>
                  </a:lnTo>
                  <a:lnTo>
                    <a:pt x="1047" y="1654"/>
                  </a:lnTo>
                  <a:lnTo>
                    <a:pt x="1173" y="1591"/>
                  </a:lnTo>
                  <a:lnTo>
                    <a:pt x="1173" y="1445"/>
                  </a:lnTo>
                  <a:lnTo>
                    <a:pt x="1131" y="1340"/>
                  </a:lnTo>
                  <a:lnTo>
                    <a:pt x="1193" y="1256"/>
                  </a:lnTo>
                  <a:lnTo>
                    <a:pt x="1298" y="1235"/>
                  </a:lnTo>
                  <a:lnTo>
                    <a:pt x="1382" y="1298"/>
                  </a:lnTo>
                  <a:lnTo>
                    <a:pt x="1445" y="1277"/>
                  </a:lnTo>
                  <a:lnTo>
                    <a:pt x="1486" y="1298"/>
                  </a:lnTo>
                  <a:lnTo>
                    <a:pt x="1507" y="1256"/>
                  </a:lnTo>
                  <a:lnTo>
                    <a:pt x="1549" y="1152"/>
                  </a:lnTo>
                  <a:lnTo>
                    <a:pt x="1445" y="1047"/>
                  </a:lnTo>
                  <a:lnTo>
                    <a:pt x="1382" y="1110"/>
                  </a:lnTo>
                  <a:lnTo>
                    <a:pt x="1256" y="1110"/>
                  </a:lnTo>
                  <a:lnTo>
                    <a:pt x="1193" y="1026"/>
                  </a:lnTo>
                  <a:lnTo>
                    <a:pt x="1152" y="921"/>
                  </a:lnTo>
                  <a:lnTo>
                    <a:pt x="1089" y="921"/>
                  </a:lnTo>
                  <a:lnTo>
                    <a:pt x="1152" y="859"/>
                  </a:lnTo>
                  <a:lnTo>
                    <a:pt x="1152" y="754"/>
                  </a:lnTo>
                  <a:lnTo>
                    <a:pt x="1131" y="754"/>
                  </a:lnTo>
                  <a:cubicBezTo>
                    <a:pt x="1131" y="733"/>
                    <a:pt x="1152" y="712"/>
                    <a:pt x="1152" y="691"/>
                  </a:cubicBezTo>
                  <a:lnTo>
                    <a:pt x="1173" y="691"/>
                  </a:lnTo>
                  <a:lnTo>
                    <a:pt x="1277" y="503"/>
                  </a:lnTo>
                  <a:lnTo>
                    <a:pt x="1256" y="377"/>
                  </a:lnTo>
                  <a:lnTo>
                    <a:pt x="1277" y="315"/>
                  </a:lnTo>
                  <a:lnTo>
                    <a:pt x="1256" y="210"/>
                  </a:lnTo>
                  <a:lnTo>
                    <a:pt x="1340" y="64"/>
                  </a:lnTo>
                  <a:lnTo>
                    <a:pt x="129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1" name="Google Shape;3001;p60"/>
            <p:cNvSpPr/>
            <p:nvPr/>
          </p:nvSpPr>
          <p:spPr>
            <a:xfrm>
              <a:off x="3743300" y="1958025"/>
              <a:ext cx="290325" cy="337425"/>
            </a:xfrm>
            <a:custGeom>
              <a:rect b="b" l="l" r="r" t="t"/>
              <a:pathLst>
                <a:path extrusionOk="0" h="13497" w="11613">
                  <a:moveTo>
                    <a:pt x="9792" y="1"/>
                  </a:moveTo>
                  <a:lnTo>
                    <a:pt x="9709" y="64"/>
                  </a:lnTo>
                  <a:lnTo>
                    <a:pt x="9709" y="126"/>
                  </a:lnTo>
                  <a:lnTo>
                    <a:pt x="9792" y="231"/>
                  </a:lnTo>
                  <a:lnTo>
                    <a:pt x="9730" y="273"/>
                  </a:lnTo>
                  <a:lnTo>
                    <a:pt x="9688" y="273"/>
                  </a:lnTo>
                  <a:lnTo>
                    <a:pt x="9604" y="168"/>
                  </a:lnTo>
                  <a:lnTo>
                    <a:pt x="9541" y="231"/>
                  </a:lnTo>
                  <a:lnTo>
                    <a:pt x="9520" y="336"/>
                  </a:lnTo>
                  <a:lnTo>
                    <a:pt x="9541" y="357"/>
                  </a:lnTo>
                  <a:lnTo>
                    <a:pt x="9625" y="357"/>
                  </a:lnTo>
                  <a:lnTo>
                    <a:pt x="9688" y="419"/>
                  </a:lnTo>
                  <a:lnTo>
                    <a:pt x="9646" y="440"/>
                  </a:lnTo>
                  <a:lnTo>
                    <a:pt x="9604" y="482"/>
                  </a:lnTo>
                  <a:lnTo>
                    <a:pt x="9604" y="566"/>
                  </a:lnTo>
                  <a:lnTo>
                    <a:pt x="9520" y="587"/>
                  </a:lnTo>
                  <a:lnTo>
                    <a:pt x="9520" y="670"/>
                  </a:lnTo>
                  <a:lnTo>
                    <a:pt x="9541" y="691"/>
                  </a:lnTo>
                  <a:lnTo>
                    <a:pt x="9479" y="754"/>
                  </a:lnTo>
                  <a:lnTo>
                    <a:pt x="9520" y="859"/>
                  </a:lnTo>
                  <a:lnTo>
                    <a:pt x="9479" y="901"/>
                  </a:lnTo>
                  <a:lnTo>
                    <a:pt x="9416" y="859"/>
                  </a:lnTo>
                  <a:lnTo>
                    <a:pt x="9332" y="901"/>
                  </a:lnTo>
                  <a:lnTo>
                    <a:pt x="9332" y="942"/>
                  </a:lnTo>
                  <a:lnTo>
                    <a:pt x="9269" y="984"/>
                  </a:lnTo>
                  <a:lnTo>
                    <a:pt x="9228" y="880"/>
                  </a:lnTo>
                  <a:lnTo>
                    <a:pt x="9332" y="670"/>
                  </a:lnTo>
                  <a:lnTo>
                    <a:pt x="9269" y="649"/>
                  </a:lnTo>
                  <a:lnTo>
                    <a:pt x="9269" y="587"/>
                  </a:lnTo>
                  <a:lnTo>
                    <a:pt x="9311" y="545"/>
                  </a:lnTo>
                  <a:lnTo>
                    <a:pt x="9311" y="357"/>
                  </a:lnTo>
                  <a:lnTo>
                    <a:pt x="9290" y="315"/>
                  </a:lnTo>
                  <a:lnTo>
                    <a:pt x="9228" y="315"/>
                  </a:lnTo>
                  <a:lnTo>
                    <a:pt x="9102" y="545"/>
                  </a:lnTo>
                  <a:lnTo>
                    <a:pt x="9081" y="670"/>
                  </a:lnTo>
                  <a:lnTo>
                    <a:pt x="8956" y="880"/>
                  </a:lnTo>
                  <a:lnTo>
                    <a:pt x="8893" y="1005"/>
                  </a:lnTo>
                  <a:lnTo>
                    <a:pt x="8956" y="1068"/>
                  </a:lnTo>
                  <a:lnTo>
                    <a:pt x="8914" y="1193"/>
                  </a:lnTo>
                  <a:lnTo>
                    <a:pt x="8767" y="1361"/>
                  </a:lnTo>
                  <a:lnTo>
                    <a:pt x="8704" y="1382"/>
                  </a:lnTo>
                  <a:lnTo>
                    <a:pt x="8704" y="1298"/>
                  </a:lnTo>
                  <a:lnTo>
                    <a:pt x="8663" y="1214"/>
                  </a:lnTo>
                  <a:lnTo>
                    <a:pt x="8767" y="1068"/>
                  </a:lnTo>
                  <a:lnTo>
                    <a:pt x="8746" y="963"/>
                  </a:lnTo>
                  <a:lnTo>
                    <a:pt x="8788" y="880"/>
                  </a:lnTo>
                  <a:lnTo>
                    <a:pt x="8746" y="775"/>
                  </a:lnTo>
                  <a:lnTo>
                    <a:pt x="8893" y="587"/>
                  </a:lnTo>
                  <a:lnTo>
                    <a:pt x="8914" y="482"/>
                  </a:lnTo>
                  <a:lnTo>
                    <a:pt x="8956" y="461"/>
                  </a:lnTo>
                  <a:lnTo>
                    <a:pt x="8956" y="419"/>
                  </a:lnTo>
                  <a:lnTo>
                    <a:pt x="8851" y="419"/>
                  </a:lnTo>
                  <a:lnTo>
                    <a:pt x="8767" y="315"/>
                  </a:lnTo>
                  <a:lnTo>
                    <a:pt x="8704" y="336"/>
                  </a:lnTo>
                  <a:lnTo>
                    <a:pt x="8746" y="440"/>
                  </a:lnTo>
                  <a:lnTo>
                    <a:pt x="8663" y="482"/>
                  </a:lnTo>
                  <a:lnTo>
                    <a:pt x="8663" y="419"/>
                  </a:lnTo>
                  <a:lnTo>
                    <a:pt x="8579" y="336"/>
                  </a:lnTo>
                  <a:lnTo>
                    <a:pt x="8495" y="315"/>
                  </a:lnTo>
                  <a:lnTo>
                    <a:pt x="8432" y="336"/>
                  </a:lnTo>
                  <a:lnTo>
                    <a:pt x="8453" y="482"/>
                  </a:lnTo>
                  <a:lnTo>
                    <a:pt x="8391" y="545"/>
                  </a:lnTo>
                  <a:lnTo>
                    <a:pt x="8349" y="482"/>
                  </a:lnTo>
                  <a:lnTo>
                    <a:pt x="8286" y="461"/>
                  </a:lnTo>
                  <a:lnTo>
                    <a:pt x="8244" y="482"/>
                  </a:lnTo>
                  <a:lnTo>
                    <a:pt x="8265" y="545"/>
                  </a:lnTo>
                  <a:lnTo>
                    <a:pt x="8391" y="608"/>
                  </a:lnTo>
                  <a:lnTo>
                    <a:pt x="8432" y="733"/>
                  </a:lnTo>
                  <a:lnTo>
                    <a:pt x="8391" y="775"/>
                  </a:lnTo>
                  <a:lnTo>
                    <a:pt x="8349" y="691"/>
                  </a:lnTo>
                  <a:lnTo>
                    <a:pt x="8265" y="775"/>
                  </a:lnTo>
                  <a:lnTo>
                    <a:pt x="8265" y="838"/>
                  </a:lnTo>
                  <a:lnTo>
                    <a:pt x="8286" y="880"/>
                  </a:lnTo>
                  <a:lnTo>
                    <a:pt x="8265" y="901"/>
                  </a:lnTo>
                  <a:lnTo>
                    <a:pt x="8160" y="859"/>
                  </a:lnTo>
                  <a:lnTo>
                    <a:pt x="8119" y="859"/>
                  </a:lnTo>
                  <a:lnTo>
                    <a:pt x="8035" y="963"/>
                  </a:lnTo>
                  <a:lnTo>
                    <a:pt x="7951" y="1005"/>
                  </a:lnTo>
                  <a:lnTo>
                    <a:pt x="7951" y="1047"/>
                  </a:lnTo>
                  <a:lnTo>
                    <a:pt x="8014" y="1068"/>
                  </a:lnTo>
                  <a:lnTo>
                    <a:pt x="7909" y="1131"/>
                  </a:lnTo>
                  <a:lnTo>
                    <a:pt x="7868" y="1214"/>
                  </a:lnTo>
                  <a:lnTo>
                    <a:pt x="7972" y="1319"/>
                  </a:lnTo>
                  <a:lnTo>
                    <a:pt x="7909" y="1382"/>
                  </a:lnTo>
                  <a:lnTo>
                    <a:pt x="7972" y="1424"/>
                  </a:lnTo>
                  <a:lnTo>
                    <a:pt x="8035" y="1466"/>
                  </a:lnTo>
                  <a:lnTo>
                    <a:pt x="7972" y="1507"/>
                  </a:lnTo>
                  <a:lnTo>
                    <a:pt x="7847" y="1507"/>
                  </a:lnTo>
                  <a:lnTo>
                    <a:pt x="7805" y="1361"/>
                  </a:lnTo>
                  <a:lnTo>
                    <a:pt x="7742" y="1319"/>
                  </a:lnTo>
                  <a:lnTo>
                    <a:pt x="7805" y="1277"/>
                  </a:lnTo>
                  <a:lnTo>
                    <a:pt x="7721" y="1214"/>
                  </a:lnTo>
                  <a:lnTo>
                    <a:pt x="7491" y="1214"/>
                  </a:lnTo>
                  <a:lnTo>
                    <a:pt x="7303" y="1089"/>
                  </a:lnTo>
                  <a:lnTo>
                    <a:pt x="7240" y="1089"/>
                  </a:lnTo>
                  <a:lnTo>
                    <a:pt x="7198" y="1131"/>
                  </a:lnTo>
                  <a:lnTo>
                    <a:pt x="7177" y="1068"/>
                  </a:lnTo>
                  <a:lnTo>
                    <a:pt x="7072" y="1173"/>
                  </a:lnTo>
                  <a:lnTo>
                    <a:pt x="6968" y="1173"/>
                  </a:lnTo>
                  <a:lnTo>
                    <a:pt x="6968" y="1214"/>
                  </a:lnTo>
                  <a:lnTo>
                    <a:pt x="7093" y="1382"/>
                  </a:lnTo>
                  <a:lnTo>
                    <a:pt x="7177" y="1382"/>
                  </a:lnTo>
                  <a:lnTo>
                    <a:pt x="7219" y="1424"/>
                  </a:lnTo>
                  <a:lnTo>
                    <a:pt x="7344" y="1424"/>
                  </a:lnTo>
                  <a:lnTo>
                    <a:pt x="7303" y="1528"/>
                  </a:lnTo>
                  <a:lnTo>
                    <a:pt x="7303" y="1633"/>
                  </a:lnTo>
                  <a:lnTo>
                    <a:pt x="7407" y="1779"/>
                  </a:lnTo>
                  <a:lnTo>
                    <a:pt x="7386" y="1842"/>
                  </a:lnTo>
                  <a:lnTo>
                    <a:pt x="7303" y="1800"/>
                  </a:lnTo>
                  <a:lnTo>
                    <a:pt x="7219" y="1654"/>
                  </a:lnTo>
                  <a:lnTo>
                    <a:pt x="7114" y="1612"/>
                  </a:lnTo>
                  <a:lnTo>
                    <a:pt x="7072" y="1528"/>
                  </a:lnTo>
                  <a:lnTo>
                    <a:pt x="7031" y="1633"/>
                  </a:lnTo>
                  <a:lnTo>
                    <a:pt x="6968" y="1717"/>
                  </a:lnTo>
                  <a:lnTo>
                    <a:pt x="6926" y="1591"/>
                  </a:lnTo>
                  <a:lnTo>
                    <a:pt x="6863" y="1633"/>
                  </a:lnTo>
                  <a:lnTo>
                    <a:pt x="6863" y="1717"/>
                  </a:lnTo>
                  <a:lnTo>
                    <a:pt x="6759" y="1800"/>
                  </a:lnTo>
                  <a:lnTo>
                    <a:pt x="6759" y="1884"/>
                  </a:lnTo>
                  <a:lnTo>
                    <a:pt x="6884" y="1947"/>
                  </a:lnTo>
                  <a:lnTo>
                    <a:pt x="6926" y="2051"/>
                  </a:lnTo>
                  <a:lnTo>
                    <a:pt x="6821" y="2030"/>
                  </a:lnTo>
                  <a:lnTo>
                    <a:pt x="6779" y="1989"/>
                  </a:lnTo>
                  <a:lnTo>
                    <a:pt x="6696" y="2114"/>
                  </a:lnTo>
                  <a:lnTo>
                    <a:pt x="6675" y="2177"/>
                  </a:lnTo>
                  <a:lnTo>
                    <a:pt x="6549" y="2302"/>
                  </a:lnTo>
                  <a:lnTo>
                    <a:pt x="6549" y="2219"/>
                  </a:lnTo>
                  <a:lnTo>
                    <a:pt x="6654" y="2156"/>
                  </a:lnTo>
                  <a:lnTo>
                    <a:pt x="6591" y="2093"/>
                  </a:lnTo>
                  <a:lnTo>
                    <a:pt x="6696" y="1926"/>
                  </a:lnTo>
                  <a:lnTo>
                    <a:pt x="6612" y="1612"/>
                  </a:lnTo>
                  <a:lnTo>
                    <a:pt x="6549" y="1654"/>
                  </a:lnTo>
                  <a:lnTo>
                    <a:pt x="6403" y="1842"/>
                  </a:lnTo>
                  <a:lnTo>
                    <a:pt x="6403" y="2010"/>
                  </a:lnTo>
                  <a:lnTo>
                    <a:pt x="6445" y="2051"/>
                  </a:lnTo>
                  <a:lnTo>
                    <a:pt x="6340" y="2156"/>
                  </a:lnTo>
                  <a:lnTo>
                    <a:pt x="6340" y="2051"/>
                  </a:lnTo>
                  <a:lnTo>
                    <a:pt x="6382" y="1947"/>
                  </a:lnTo>
                  <a:lnTo>
                    <a:pt x="6340" y="1800"/>
                  </a:lnTo>
                  <a:lnTo>
                    <a:pt x="6277" y="1779"/>
                  </a:lnTo>
                  <a:lnTo>
                    <a:pt x="6173" y="1842"/>
                  </a:lnTo>
                  <a:lnTo>
                    <a:pt x="6089" y="1989"/>
                  </a:lnTo>
                  <a:lnTo>
                    <a:pt x="6152" y="2114"/>
                  </a:lnTo>
                  <a:lnTo>
                    <a:pt x="6152" y="2177"/>
                  </a:lnTo>
                  <a:lnTo>
                    <a:pt x="6298" y="2323"/>
                  </a:lnTo>
                  <a:lnTo>
                    <a:pt x="6340" y="2407"/>
                  </a:lnTo>
                  <a:lnTo>
                    <a:pt x="6277" y="2512"/>
                  </a:lnTo>
                  <a:lnTo>
                    <a:pt x="6235" y="2344"/>
                  </a:lnTo>
                  <a:lnTo>
                    <a:pt x="6131" y="2302"/>
                  </a:lnTo>
                  <a:lnTo>
                    <a:pt x="6047" y="2114"/>
                  </a:lnTo>
                  <a:lnTo>
                    <a:pt x="5984" y="2093"/>
                  </a:lnTo>
                  <a:lnTo>
                    <a:pt x="5859" y="2135"/>
                  </a:lnTo>
                  <a:lnTo>
                    <a:pt x="5838" y="2219"/>
                  </a:lnTo>
                  <a:lnTo>
                    <a:pt x="5984" y="2323"/>
                  </a:lnTo>
                  <a:lnTo>
                    <a:pt x="6047" y="2323"/>
                  </a:lnTo>
                  <a:lnTo>
                    <a:pt x="6089" y="2365"/>
                  </a:lnTo>
                  <a:lnTo>
                    <a:pt x="5984" y="2344"/>
                  </a:lnTo>
                  <a:lnTo>
                    <a:pt x="5880" y="2407"/>
                  </a:lnTo>
                  <a:lnTo>
                    <a:pt x="5963" y="2512"/>
                  </a:lnTo>
                  <a:lnTo>
                    <a:pt x="5838" y="2428"/>
                  </a:lnTo>
                  <a:lnTo>
                    <a:pt x="5838" y="2302"/>
                  </a:lnTo>
                  <a:lnTo>
                    <a:pt x="5775" y="2261"/>
                  </a:lnTo>
                  <a:lnTo>
                    <a:pt x="5754" y="2156"/>
                  </a:lnTo>
                  <a:lnTo>
                    <a:pt x="5712" y="2219"/>
                  </a:lnTo>
                  <a:lnTo>
                    <a:pt x="5671" y="2365"/>
                  </a:lnTo>
                  <a:lnTo>
                    <a:pt x="5733" y="2428"/>
                  </a:lnTo>
                  <a:lnTo>
                    <a:pt x="5712" y="2554"/>
                  </a:lnTo>
                  <a:lnTo>
                    <a:pt x="5629" y="2512"/>
                  </a:lnTo>
                  <a:lnTo>
                    <a:pt x="5545" y="2533"/>
                  </a:lnTo>
                  <a:lnTo>
                    <a:pt x="5419" y="2658"/>
                  </a:lnTo>
                  <a:lnTo>
                    <a:pt x="5440" y="2679"/>
                  </a:lnTo>
                  <a:lnTo>
                    <a:pt x="5524" y="2658"/>
                  </a:lnTo>
                  <a:lnTo>
                    <a:pt x="5608" y="2763"/>
                  </a:lnTo>
                  <a:lnTo>
                    <a:pt x="5503" y="2763"/>
                  </a:lnTo>
                  <a:lnTo>
                    <a:pt x="5440" y="2826"/>
                  </a:lnTo>
                  <a:lnTo>
                    <a:pt x="5503" y="2846"/>
                  </a:lnTo>
                  <a:lnTo>
                    <a:pt x="5461" y="2888"/>
                  </a:lnTo>
                  <a:lnTo>
                    <a:pt x="5357" y="2930"/>
                  </a:lnTo>
                  <a:lnTo>
                    <a:pt x="5357" y="2972"/>
                  </a:lnTo>
                  <a:lnTo>
                    <a:pt x="5399" y="2993"/>
                  </a:lnTo>
                  <a:lnTo>
                    <a:pt x="5336" y="2993"/>
                  </a:lnTo>
                  <a:lnTo>
                    <a:pt x="5294" y="2951"/>
                  </a:lnTo>
                  <a:lnTo>
                    <a:pt x="5210" y="2972"/>
                  </a:lnTo>
                  <a:lnTo>
                    <a:pt x="5127" y="3077"/>
                  </a:lnTo>
                  <a:lnTo>
                    <a:pt x="5147" y="3139"/>
                  </a:lnTo>
                  <a:lnTo>
                    <a:pt x="5127" y="3160"/>
                  </a:lnTo>
                  <a:lnTo>
                    <a:pt x="5022" y="3160"/>
                  </a:lnTo>
                  <a:lnTo>
                    <a:pt x="4938" y="3265"/>
                  </a:lnTo>
                  <a:lnTo>
                    <a:pt x="5043" y="3307"/>
                  </a:lnTo>
                  <a:lnTo>
                    <a:pt x="5315" y="3223"/>
                  </a:lnTo>
                  <a:lnTo>
                    <a:pt x="5357" y="3265"/>
                  </a:lnTo>
                  <a:lnTo>
                    <a:pt x="5461" y="3202"/>
                  </a:lnTo>
                  <a:lnTo>
                    <a:pt x="5524" y="3202"/>
                  </a:lnTo>
                  <a:lnTo>
                    <a:pt x="5524" y="3286"/>
                  </a:lnTo>
                  <a:lnTo>
                    <a:pt x="5461" y="3370"/>
                  </a:lnTo>
                  <a:lnTo>
                    <a:pt x="5440" y="3516"/>
                  </a:lnTo>
                  <a:lnTo>
                    <a:pt x="5419" y="3558"/>
                  </a:lnTo>
                  <a:lnTo>
                    <a:pt x="5357" y="3495"/>
                  </a:lnTo>
                  <a:lnTo>
                    <a:pt x="5336" y="3411"/>
                  </a:lnTo>
                  <a:lnTo>
                    <a:pt x="5252" y="3453"/>
                  </a:lnTo>
                  <a:lnTo>
                    <a:pt x="5210" y="3390"/>
                  </a:lnTo>
                  <a:lnTo>
                    <a:pt x="5106" y="3390"/>
                  </a:lnTo>
                  <a:lnTo>
                    <a:pt x="5127" y="3453"/>
                  </a:lnTo>
                  <a:lnTo>
                    <a:pt x="5106" y="3495"/>
                  </a:lnTo>
                  <a:lnTo>
                    <a:pt x="5022" y="3453"/>
                  </a:lnTo>
                  <a:lnTo>
                    <a:pt x="4938" y="3474"/>
                  </a:lnTo>
                  <a:lnTo>
                    <a:pt x="5043" y="3516"/>
                  </a:lnTo>
                  <a:lnTo>
                    <a:pt x="5085" y="3600"/>
                  </a:lnTo>
                  <a:lnTo>
                    <a:pt x="5022" y="3621"/>
                  </a:lnTo>
                  <a:lnTo>
                    <a:pt x="5001" y="3683"/>
                  </a:lnTo>
                  <a:lnTo>
                    <a:pt x="5001" y="3746"/>
                  </a:lnTo>
                  <a:lnTo>
                    <a:pt x="4980" y="3809"/>
                  </a:lnTo>
                  <a:lnTo>
                    <a:pt x="4938" y="3725"/>
                  </a:lnTo>
                  <a:lnTo>
                    <a:pt x="4938" y="3621"/>
                  </a:lnTo>
                  <a:lnTo>
                    <a:pt x="4875" y="3558"/>
                  </a:lnTo>
                  <a:lnTo>
                    <a:pt x="4792" y="3621"/>
                  </a:lnTo>
                  <a:lnTo>
                    <a:pt x="4708" y="3662"/>
                  </a:lnTo>
                  <a:lnTo>
                    <a:pt x="4666" y="3579"/>
                  </a:lnTo>
                  <a:lnTo>
                    <a:pt x="4687" y="3516"/>
                  </a:lnTo>
                  <a:lnTo>
                    <a:pt x="4624" y="3516"/>
                  </a:lnTo>
                  <a:lnTo>
                    <a:pt x="4520" y="3621"/>
                  </a:lnTo>
                  <a:lnTo>
                    <a:pt x="4603" y="3704"/>
                  </a:lnTo>
                  <a:lnTo>
                    <a:pt x="4729" y="3704"/>
                  </a:lnTo>
                  <a:lnTo>
                    <a:pt x="4834" y="3746"/>
                  </a:lnTo>
                  <a:lnTo>
                    <a:pt x="4792" y="3830"/>
                  </a:lnTo>
                  <a:lnTo>
                    <a:pt x="4583" y="3893"/>
                  </a:lnTo>
                  <a:lnTo>
                    <a:pt x="4520" y="3830"/>
                  </a:lnTo>
                  <a:lnTo>
                    <a:pt x="4457" y="3830"/>
                  </a:lnTo>
                  <a:lnTo>
                    <a:pt x="4394" y="3934"/>
                  </a:lnTo>
                  <a:lnTo>
                    <a:pt x="4478" y="4018"/>
                  </a:lnTo>
                  <a:lnTo>
                    <a:pt x="4394" y="4102"/>
                  </a:lnTo>
                  <a:lnTo>
                    <a:pt x="4478" y="4102"/>
                  </a:lnTo>
                  <a:lnTo>
                    <a:pt x="4583" y="3976"/>
                  </a:lnTo>
                  <a:lnTo>
                    <a:pt x="4687" y="3976"/>
                  </a:lnTo>
                  <a:lnTo>
                    <a:pt x="4729" y="4039"/>
                  </a:lnTo>
                  <a:lnTo>
                    <a:pt x="4583" y="4081"/>
                  </a:lnTo>
                  <a:lnTo>
                    <a:pt x="4562" y="4186"/>
                  </a:lnTo>
                  <a:lnTo>
                    <a:pt x="4603" y="4248"/>
                  </a:lnTo>
                  <a:lnTo>
                    <a:pt x="4729" y="4332"/>
                  </a:lnTo>
                  <a:lnTo>
                    <a:pt x="4729" y="4416"/>
                  </a:lnTo>
                  <a:lnTo>
                    <a:pt x="4666" y="4353"/>
                  </a:lnTo>
                  <a:lnTo>
                    <a:pt x="4583" y="4353"/>
                  </a:lnTo>
                  <a:lnTo>
                    <a:pt x="4499" y="4248"/>
                  </a:lnTo>
                  <a:lnTo>
                    <a:pt x="4457" y="4248"/>
                  </a:lnTo>
                  <a:lnTo>
                    <a:pt x="4373" y="4332"/>
                  </a:lnTo>
                  <a:lnTo>
                    <a:pt x="4457" y="4395"/>
                  </a:lnTo>
                  <a:lnTo>
                    <a:pt x="4352" y="4416"/>
                  </a:lnTo>
                  <a:lnTo>
                    <a:pt x="4248" y="4499"/>
                  </a:lnTo>
                  <a:lnTo>
                    <a:pt x="4248" y="4541"/>
                  </a:lnTo>
                  <a:lnTo>
                    <a:pt x="4352" y="4604"/>
                  </a:lnTo>
                  <a:lnTo>
                    <a:pt x="4457" y="4541"/>
                  </a:lnTo>
                  <a:lnTo>
                    <a:pt x="4499" y="4604"/>
                  </a:lnTo>
                  <a:lnTo>
                    <a:pt x="4603" y="4562"/>
                  </a:lnTo>
                  <a:lnTo>
                    <a:pt x="4624" y="4646"/>
                  </a:lnTo>
                  <a:lnTo>
                    <a:pt x="4708" y="4709"/>
                  </a:lnTo>
                  <a:lnTo>
                    <a:pt x="4708" y="4751"/>
                  </a:lnTo>
                  <a:lnTo>
                    <a:pt x="4562" y="4667"/>
                  </a:lnTo>
                  <a:lnTo>
                    <a:pt x="4415" y="4667"/>
                  </a:lnTo>
                  <a:lnTo>
                    <a:pt x="4373" y="4709"/>
                  </a:lnTo>
                  <a:lnTo>
                    <a:pt x="4206" y="4730"/>
                  </a:lnTo>
                  <a:lnTo>
                    <a:pt x="4206" y="4792"/>
                  </a:lnTo>
                  <a:lnTo>
                    <a:pt x="4143" y="4855"/>
                  </a:lnTo>
                  <a:lnTo>
                    <a:pt x="4080" y="4834"/>
                  </a:lnTo>
                  <a:lnTo>
                    <a:pt x="3955" y="4918"/>
                  </a:lnTo>
                  <a:lnTo>
                    <a:pt x="3871" y="4918"/>
                  </a:lnTo>
                  <a:lnTo>
                    <a:pt x="3850" y="4960"/>
                  </a:lnTo>
                  <a:lnTo>
                    <a:pt x="3955" y="4981"/>
                  </a:lnTo>
                  <a:lnTo>
                    <a:pt x="3997" y="5064"/>
                  </a:lnTo>
                  <a:lnTo>
                    <a:pt x="3934" y="5127"/>
                  </a:lnTo>
                  <a:lnTo>
                    <a:pt x="3871" y="5085"/>
                  </a:lnTo>
                  <a:lnTo>
                    <a:pt x="3850" y="5127"/>
                  </a:lnTo>
                  <a:lnTo>
                    <a:pt x="3934" y="5169"/>
                  </a:lnTo>
                  <a:lnTo>
                    <a:pt x="3892" y="5232"/>
                  </a:lnTo>
                  <a:lnTo>
                    <a:pt x="3787" y="5190"/>
                  </a:lnTo>
                  <a:lnTo>
                    <a:pt x="3766" y="5169"/>
                  </a:lnTo>
                  <a:lnTo>
                    <a:pt x="3746" y="5190"/>
                  </a:lnTo>
                  <a:lnTo>
                    <a:pt x="3829" y="5274"/>
                  </a:lnTo>
                  <a:lnTo>
                    <a:pt x="3766" y="5295"/>
                  </a:lnTo>
                  <a:lnTo>
                    <a:pt x="3787" y="5378"/>
                  </a:lnTo>
                  <a:lnTo>
                    <a:pt x="3850" y="5378"/>
                  </a:lnTo>
                  <a:lnTo>
                    <a:pt x="3787" y="5399"/>
                  </a:lnTo>
                  <a:lnTo>
                    <a:pt x="3725" y="5441"/>
                  </a:lnTo>
                  <a:lnTo>
                    <a:pt x="3662" y="5378"/>
                  </a:lnTo>
                  <a:lnTo>
                    <a:pt x="3662" y="5462"/>
                  </a:lnTo>
                  <a:lnTo>
                    <a:pt x="3641" y="5504"/>
                  </a:lnTo>
                  <a:lnTo>
                    <a:pt x="3683" y="5546"/>
                  </a:lnTo>
                  <a:lnTo>
                    <a:pt x="3850" y="5587"/>
                  </a:lnTo>
                  <a:lnTo>
                    <a:pt x="3871" y="5671"/>
                  </a:lnTo>
                  <a:lnTo>
                    <a:pt x="3934" y="5671"/>
                  </a:lnTo>
                  <a:lnTo>
                    <a:pt x="4039" y="5650"/>
                  </a:lnTo>
                  <a:lnTo>
                    <a:pt x="3955" y="5692"/>
                  </a:lnTo>
                  <a:lnTo>
                    <a:pt x="3955" y="5755"/>
                  </a:lnTo>
                  <a:lnTo>
                    <a:pt x="3850" y="5755"/>
                  </a:lnTo>
                  <a:lnTo>
                    <a:pt x="3829" y="5713"/>
                  </a:lnTo>
                  <a:lnTo>
                    <a:pt x="3662" y="5713"/>
                  </a:lnTo>
                  <a:lnTo>
                    <a:pt x="3557" y="5818"/>
                  </a:lnTo>
                  <a:lnTo>
                    <a:pt x="3578" y="5839"/>
                  </a:lnTo>
                  <a:lnTo>
                    <a:pt x="3683" y="5839"/>
                  </a:lnTo>
                  <a:lnTo>
                    <a:pt x="3725" y="5922"/>
                  </a:lnTo>
                  <a:lnTo>
                    <a:pt x="3766" y="5985"/>
                  </a:lnTo>
                  <a:lnTo>
                    <a:pt x="3766" y="6069"/>
                  </a:lnTo>
                  <a:lnTo>
                    <a:pt x="3683" y="6006"/>
                  </a:lnTo>
                  <a:lnTo>
                    <a:pt x="3641" y="6006"/>
                  </a:lnTo>
                  <a:lnTo>
                    <a:pt x="3578" y="6069"/>
                  </a:lnTo>
                  <a:lnTo>
                    <a:pt x="3578" y="6131"/>
                  </a:lnTo>
                  <a:lnTo>
                    <a:pt x="3557" y="6173"/>
                  </a:lnTo>
                  <a:lnTo>
                    <a:pt x="3620" y="6215"/>
                  </a:lnTo>
                  <a:lnTo>
                    <a:pt x="3641" y="6299"/>
                  </a:lnTo>
                  <a:lnTo>
                    <a:pt x="3578" y="6299"/>
                  </a:lnTo>
                  <a:lnTo>
                    <a:pt x="3515" y="6236"/>
                  </a:lnTo>
                  <a:lnTo>
                    <a:pt x="3474" y="6278"/>
                  </a:lnTo>
                  <a:lnTo>
                    <a:pt x="3474" y="6341"/>
                  </a:lnTo>
                  <a:lnTo>
                    <a:pt x="3578" y="6362"/>
                  </a:lnTo>
                  <a:lnTo>
                    <a:pt x="3578" y="6424"/>
                  </a:lnTo>
                  <a:lnTo>
                    <a:pt x="3578" y="6508"/>
                  </a:lnTo>
                  <a:lnTo>
                    <a:pt x="3453" y="6403"/>
                  </a:lnTo>
                  <a:lnTo>
                    <a:pt x="3411" y="6445"/>
                  </a:lnTo>
                  <a:lnTo>
                    <a:pt x="3411" y="6529"/>
                  </a:lnTo>
                  <a:lnTo>
                    <a:pt x="3432" y="6529"/>
                  </a:lnTo>
                  <a:lnTo>
                    <a:pt x="3432" y="6634"/>
                  </a:lnTo>
                  <a:lnTo>
                    <a:pt x="3474" y="6738"/>
                  </a:lnTo>
                  <a:lnTo>
                    <a:pt x="3536" y="6738"/>
                  </a:lnTo>
                  <a:lnTo>
                    <a:pt x="3578" y="6634"/>
                  </a:lnTo>
                  <a:lnTo>
                    <a:pt x="3641" y="6634"/>
                  </a:lnTo>
                  <a:lnTo>
                    <a:pt x="3578" y="6759"/>
                  </a:lnTo>
                  <a:lnTo>
                    <a:pt x="3536" y="6801"/>
                  </a:lnTo>
                  <a:lnTo>
                    <a:pt x="3432" y="6885"/>
                  </a:lnTo>
                  <a:lnTo>
                    <a:pt x="3348" y="6885"/>
                  </a:lnTo>
                  <a:lnTo>
                    <a:pt x="3264" y="6927"/>
                  </a:lnTo>
                  <a:lnTo>
                    <a:pt x="3264" y="6968"/>
                  </a:lnTo>
                  <a:lnTo>
                    <a:pt x="3202" y="7031"/>
                  </a:lnTo>
                  <a:lnTo>
                    <a:pt x="3118" y="7073"/>
                  </a:lnTo>
                  <a:lnTo>
                    <a:pt x="3202" y="7136"/>
                  </a:lnTo>
                  <a:lnTo>
                    <a:pt x="3160" y="7157"/>
                  </a:lnTo>
                  <a:lnTo>
                    <a:pt x="3013" y="7178"/>
                  </a:lnTo>
                  <a:lnTo>
                    <a:pt x="2950" y="7261"/>
                  </a:lnTo>
                  <a:lnTo>
                    <a:pt x="2950" y="7324"/>
                  </a:lnTo>
                  <a:lnTo>
                    <a:pt x="3055" y="7345"/>
                  </a:lnTo>
                  <a:lnTo>
                    <a:pt x="2992" y="7387"/>
                  </a:lnTo>
                  <a:lnTo>
                    <a:pt x="2930" y="7492"/>
                  </a:lnTo>
                  <a:lnTo>
                    <a:pt x="2846" y="7492"/>
                  </a:lnTo>
                  <a:lnTo>
                    <a:pt x="2825" y="7408"/>
                  </a:lnTo>
                  <a:lnTo>
                    <a:pt x="2783" y="7366"/>
                  </a:lnTo>
                  <a:lnTo>
                    <a:pt x="2741" y="7408"/>
                  </a:lnTo>
                  <a:lnTo>
                    <a:pt x="2678" y="7408"/>
                  </a:lnTo>
                  <a:lnTo>
                    <a:pt x="2699" y="7492"/>
                  </a:lnTo>
                  <a:lnTo>
                    <a:pt x="2637" y="7554"/>
                  </a:lnTo>
                  <a:lnTo>
                    <a:pt x="2637" y="7596"/>
                  </a:lnTo>
                  <a:lnTo>
                    <a:pt x="2678" y="7659"/>
                  </a:lnTo>
                  <a:lnTo>
                    <a:pt x="2532" y="7659"/>
                  </a:lnTo>
                  <a:lnTo>
                    <a:pt x="2490" y="7680"/>
                  </a:lnTo>
                  <a:lnTo>
                    <a:pt x="2490" y="7805"/>
                  </a:lnTo>
                  <a:lnTo>
                    <a:pt x="2386" y="7868"/>
                  </a:lnTo>
                  <a:lnTo>
                    <a:pt x="2406" y="7910"/>
                  </a:lnTo>
                  <a:lnTo>
                    <a:pt x="2386" y="8015"/>
                  </a:lnTo>
                  <a:lnTo>
                    <a:pt x="2302" y="8098"/>
                  </a:lnTo>
                  <a:lnTo>
                    <a:pt x="2197" y="8182"/>
                  </a:lnTo>
                  <a:lnTo>
                    <a:pt x="2218" y="8224"/>
                  </a:lnTo>
                  <a:lnTo>
                    <a:pt x="2365" y="8161"/>
                  </a:lnTo>
                  <a:lnTo>
                    <a:pt x="2406" y="8161"/>
                  </a:lnTo>
                  <a:lnTo>
                    <a:pt x="2406" y="8224"/>
                  </a:lnTo>
                  <a:lnTo>
                    <a:pt x="2323" y="8266"/>
                  </a:lnTo>
                  <a:lnTo>
                    <a:pt x="2323" y="8370"/>
                  </a:lnTo>
                  <a:lnTo>
                    <a:pt x="2386" y="8454"/>
                  </a:lnTo>
                  <a:lnTo>
                    <a:pt x="2511" y="8391"/>
                  </a:lnTo>
                  <a:lnTo>
                    <a:pt x="2637" y="8370"/>
                  </a:lnTo>
                  <a:lnTo>
                    <a:pt x="2804" y="8203"/>
                  </a:lnTo>
                  <a:lnTo>
                    <a:pt x="2804" y="8119"/>
                  </a:lnTo>
                  <a:lnTo>
                    <a:pt x="2720" y="8161"/>
                  </a:lnTo>
                  <a:lnTo>
                    <a:pt x="2804" y="8056"/>
                  </a:lnTo>
                  <a:lnTo>
                    <a:pt x="2825" y="7910"/>
                  </a:lnTo>
                  <a:lnTo>
                    <a:pt x="2846" y="7910"/>
                  </a:lnTo>
                  <a:lnTo>
                    <a:pt x="2909" y="7868"/>
                  </a:lnTo>
                  <a:lnTo>
                    <a:pt x="3013" y="7889"/>
                  </a:lnTo>
                  <a:lnTo>
                    <a:pt x="3055" y="7889"/>
                  </a:lnTo>
                  <a:lnTo>
                    <a:pt x="2909" y="7994"/>
                  </a:lnTo>
                  <a:lnTo>
                    <a:pt x="2909" y="8056"/>
                  </a:lnTo>
                  <a:lnTo>
                    <a:pt x="3055" y="8098"/>
                  </a:lnTo>
                  <a:lnTo>
                    <a:pt x="3013" y="8182"/>
                  </a:lnTo>
                  <a:lnTo>
                    <a:pt x="2930" y="8182"/>
                  </a:lnTo>
                  <a:lnTo>
                    <a:pt x="2783" y="8370"/>
                  </a:lnTo>
                  <a:lnTo>
                    <a:pt x="2888" y="8412"/>
                  </a:lnTo>
                  <a:lnTo>
                    <a:pt x="2804" y="8496"/>
                  </a:lnTo>
                  <a:lnTo>
                    <a:pt x="2825" y="8600"/>
                  </a:lnTo>
                  <a:lnTo>
                    <a:pt x="2720" y="8580"/>
                  </a:lnTo>
                  <a:lnTo>
                    <a:pt x="2637" y="8496"/>
                  </a:lnTo>
                  <a:lnTo>
                    <a:pt x="2511" y="8496"/>
                  </a:lnTo>
                  <a:lnTo>
                    <a:pt x="2427" y="8538"/>
                  </a:lnTo>
                  <a:lnTo>
                    <a:pt x="2427" y="8642"/>
                  </a:lnTo>
                  <a:lnTo>
                    <a:pt x="2365" y="8705"/>
                  </a:lnTo>
                  <a:lnTo>
                    <a:pt x="2260" y="8747"/>
                  </a:lnTo>
                  <a:lnTo>
                    <a:pt x="2260" y="8747"/>
                  </a:lnTo>
                  <a:lnTo>
                    <a:pt x="2323" y="8684"/>
                  </a:lnTo>
                  <a:lnTo>
                    <a:pt x="2386" y="8642"/>
                  </a:lnTo>
                  <a:lnTo>
                    <a:pt x="2302" y="8538"/>
                  </a:lnTo>
                  <a:lnTo>
                    <a:pt x="2302" y="8433"/>
                  </a:lnTo>
                  <a:lnTo>
                    <a:pt x="2218" y="8328"/>
                  </a:lnTo>
                  <a:lnTo>
                    <a:pt x="2155" y="8328"/>
                  </a:lnTo>
                  <a:lnTo>
                    <a:pt x="2093" y="8412"/>
                  </a:lnTo>
                  <a:lnTo>
                    <a:pt x="1988" y="8412"/>
                  </a:lnTo>
                  <a:lnTo>
                    <a:pt x="1988" y="8454"/>
                  </a:lnTo>
                  <a:lnTo>
                    <a:pt x="2155" y="8454"/>
                  </a:lnTo>
                  <a:lnTo>
                    <a:pt x="1988" y="8600"/>
                  </a:lnTo>
                  <a:lnTo>
                    <a:pt x="1883" y="8580"/>
                  </a:lnTo>
                  <a:lnTo>
                    <a:pt x="1800" y="8580"/>
                  </a:lnTo>
                  <a:lnTo>
                    <a:pt x="1695" y="8684"/>
                  </a:lnTo>
                  <a:lnTo>
                    <a:pt x="1758" y="8705"/>
                  </a:lnTo>
                  <a:lnTo>
                    <a:pt x="1842" y="8684"/>
                  </a:lnTo>
                  <a:lnTo>
                    <a:pt x="1862" y="8705"/>
                  </a:lnTo>
                  <a:lnTo>
                    <a:pt x="1737" y="8789"/>
                  </a:lnTo>
                  <a:lnTo>
                    <a:pt x="1674" y="8831"/>
                  </a:lnTo>
                  <a:lnTo>
                    <a:pt x="1632" y="8789"/>
                  </a:lnTo>
                  <a:lnTo>
                    <a:pt x="1549" y="8789"/>
                  </a:lnTo>
                  <a:lnTo>
                    <a:pt x="1549" y="8831"/>
                  </a:lnTo>
                  <a:lnTo>
                    <a:pt x="1674" y="8914"/>
                  </a:lnTo>
                  <a:lnTo>
                    <a:pt x="1800" y="8914"/>
                  </a:lnTo>
                  <a:lnTo>
                    <a:pt x="1779" y="8977"/>
                  </a:lnTo>
                  <a:lnTo>
                    <a:pt x="1862" y="9019"/>
                  </a:lnTo>
                  <a:lnTo>
                    <a:pt x="1842" y="9103"/>
                  </a:lnTo>
                  <a:lnTo>
                    <a:pt x="1695" y="9040"/>
                  </a:lnTo>
                  <a:lnTo>
                    <a:pt x="1695" y="8956"/>
                  </a:lnTo>
                  <a:lnTo>
                    <a:pt x="1590" y="8956"/>
                  </a:lnTo>
                  <a:lnTo>
                    <a:pt x="1486" y="8893"/>
                  </a:lnTo>
                  <a:lnTo>
                    <a:pt x="1465" y="8810"/>
                  </a:lnTo>
                  <a:lnTo>
                    <a:pt x="1444" y="8810"/>
                  </a:lnTo>
                  <a:lnTo>
                    <a:pt x="1423" y="8914"/>
                  </a:lnTo>
                  <a:lnTo>
                    <a:pt x="1528" y="9040"/>
                  </a:lnTo>
                  <a:lnTo>
                    <a:pt x="1632" y="9124"/>
                  </a:lnTo>
                  <a:lnTo>
                    <a:pt x="1695" y="9124"/>
                  </a:lnTo>
                  <a:lnTo>
                    <a:pt x="1758" y="9165"/>
                  </a:lnTo>
                  <a:lnTo>
                    <a:pt x="1653" y="9165"/>
                  </a:lnTo>
                  <a:lnTo>
                    <a:pt x="1486" y="9124"/>
                  </a:lnTo>
                  <a:lnTo>
                    <a:pt x="1360" y="8956"/>
                  </a:lnTo>
                  <a:lnTo>
                    <a:pt x="1277" y="8977"/>
                  </a:lnTo>
                  <a:lnTo>
                    <a:pt x="1214" y="8935"/>
                  </a:lnTo>
                  <a:lnTo>
                    <a:pt x="1067" y="8935"/>
                  </a:lnTo>
                  <a:lnTo>
                    <a:pt x="1026" y="8893"/>
                  </a:lnTo>
                  <a:lnTo>
                    <a:pt x="963" y="8935"/>
                  </a:lnTo>
                  <a:lnTo>
                    <a:pt x="1005" y="9019"/>
                  </a:lnTo>
                  <a:lnTo>
                    <a:pt x="942" y="9061"/>
                  </a:lnTo>
                  <a:lnTo>
                    <a:pt x="1026" y="9165"/>
                  </a:lnTo>
                  <a:lnTo>
                    <a:pt x="1214" y="9124"/>
                  </a:lnTo>
                  <a:lnTo>
                    <a:pt x="1235" y="9144"/>
                  </a:lnTo>
                  <a:lnTo>
                    <a:pt x="1151" y="9207"/>
                  </a:lnTo>
                  <a:lnTo>
                    <a:pt x="1214" y="9228"/>
                  </a:lnTo>
                  <a:lnTo>
                    <a:pt x="1339" y="9165"/>
                  </a:lnTo>
                  <a:lnTo>
                    <a:pt x="1423" y="9165"/>
                  </a:lnTo>
                  <a:lnTo>
                    <a:pt x="1381" y="9228"/>
                  </a:lnTo>
                  <a:lnTo>
                    <a:pt x="1214" y="9312"/>
                  </a:lnTo>
                  <a:lnTo>
                    <a:pt x="1151" y="9375"/>
                  </a:lnTo>
                  <a:lnTo>
                    <a:pt x="1026" y="9354"/>
                  </a:lnTo>
                  <a:lnTo>
                    <a:pt x="942" y="9228"/>
                  </a:lnTo>
                  <a:lnTo>
                    <a:pt x="900" y="9228"/>
                  </a:lnTo>
                  <a:lnTo>
                    <a:pt x="837" y="9270"/>
                  </a:lnTo>
                  <a:lnTo>
                    <a:pt x="753" y="9207"/>
                  </a:lnTo>
                  <a:lnTo>
                    <a:pt x="691" y="9249"/>
                  </a:lnTo>
                  <a:lnTo>
                    <a:pt x="628" y="9228"/>
                  </a:lnTo>
                  <a:lnTo>
                    <a:pt x="544" y="9270"/>
                  </a:lnTo>
                  <a:lnTo>
                    <a:pt x="586" y="9333"/>
                  </a:lnTo>
                  <a:lnTo>
                    <a:pt x="753" y="9354"/>
                  </a:lnTo>
                  <a:lnTo>
                    <a:pt x="858" y="9416"/>
                  </a:lnTo>
                  <a:lnTo>
                    <a:pt x="1005" y="9479"/>
                  </a:lnTo>
                  <a:lnTo>
                    <a:pt x="963" y="9584"/>
                  </a:lnTo>
                  <a:lnTo>
                    <a:pt x="1026" y="9668"/>
                  </a:lnTo>
                  <a:lnTo>
                    <a:pt x="921" y="9688"/>
                  </a:lnTo>
                  <a:lnTo>
                    <a:pt x="900" y="9668"/>
                  </a:lnTo>
                  <a:lnTo>
                    <a:pt x="900" y="9500"/>
                  </a:lnTo>
                  <a:lnTo>
                    <a:pt x="795" y="9479"/>
                  </a:lnTo>
                  <a:lnTo>
                    <a:pt x="691" y="9479"/>
                  </a:lnTo>
                  <a:lnTo>
                    <a:pt x="733" y="9563"/>
                  </a:lnTo>
                  <a:lnTo>
                    <a:pt x="712" y="9626"/>
                  </a:lnTo>
                  <a:lnTo>
                    <a:pt x="586" y="9542"/>
                  </a:lnTo>
                  <a:lnTo>
                    <a:pt x="481" y="9668"/>
                  </a:lnTo>
                  <a:lnTo>
                    <a:pt x="586" y="9730"/>
                  </a:lnTo>
                  <a:lnTo>
                    <a:pt x="502" y="9751"/>
                  </a:lnTo>
                  <a:lnTo>
                    <a:pt x="440" y="9772"/>
                  </a:lnTo>
                  <a:lnTo>
                    <a:pt x="398" y="9668"/>
                  </a:lnTo>
                  <a:lnTo>
                    <a:pt x="230" y="9647"/>
                  </a:lnTo>
                  <a:lnTo>
                    <a:pt x="293" y="9772"/>
                  </a:lnTo>
                  <a:lnTo>
                    <a:pt x="209" y="9793"/>
                  </a:lnTo>
                  <a:lnTo>
                    <a:pt x="189" y="9688"/>
                  </a:lnTo>
                  <a:lnTo>
                    <a:pt x="105" y="9626"/>
                  </a:lnTo>
                  <a:lnTo>
                    <a:pt x="63" y="9647"/>
                  </a:lnTo>
                  <a:lnTo>
                    <a:pt x="63" y="9688"/>
                  </a:lnTo>
                  <a:lnTo>
                    <a:pt x="168" y="9793"/>
                  </a:lnTo>
                  <a:lnTo>
                    <a:pt x="105" y="9856"/>
                  </a:lnTo>
                  <a:lnTo>
                    <a:pt x="168" y="9898"/>
                  </a:lnTo>
                  <a:lnTo>
                    <a:pt x="293" y="9877"/>
                  </a:lnTo>
                  <a:lnTo>
                    <a:pt x="481" y="9898"/>
                  </a:lnTo>
                  <a:lnTo>
                    <a:pt x="586" y="9981"/>
                  </a:lnTo>
                  <a:lnTo>
                    <a:pt x="733" y="9981"/>
                  </a:lnTo>
                  <a:lnTo>
                    <a:pt x="795" y="9940"/>
                  </a:lnTo>
                  <a:lnTo>
                    <a:pt x="858" y="9940"/>
                  </a:lnTo>
                  <a:lnTo>
                    <a:pt x="753" y="10023"/>
                  </a:lnTo>
                  <a:lnTo>
                    <a:pt x="607" y="10023"/>
                  </a:lnTo>
                  <a:lnTo>
                    <a:pt x="544" y="10065"/>
                  </a:lnTo>
                  <a:lnTo>
                    <a:pt x="377" y="9960"/>
                  </a:lnTo>
                  <a:lnTo>
                    <a:pt x="272" y="9981"/>
                  </a:lnTo>
                  <a:lnTo>
                    <a:pt x="209" y="9981"/>
                  </a:lnTo>
                  <a:lnTo>
                    <a:pt x="126" y="10023"/>
                  </a:lnTo>
                  <a:lnTo>
                    <a:pt x="0" y="10065"/>
                  </a:lnTo>
                  <a:lnTo>
                    <a:pt x="0" y="10107"/>
                  </a:lnTo>
                  <a:lnTo>
                    <a:pt x="189" y="10191"/>
                  </a:lnTo>
                  <a:lnTo>
                    <a:pt x="105" y="10274"/>
                  </a:lnTo>
                  <a:lnTo>
                    <a:pt x="209" y="10295"/>
                  </a:lnTo>
                  <a:lnTo>
                    <a:pt x="272" y="10253"/>
                  </a:lnTo>
                  <a:lnTo>
                    <a:pt x="419" y="10253"/>
                  </a:lnTo>
                  <a:lnTo>
                    <a:pt x="314" y="10316"/>
                  </a:lnTo>
                  <a:lnTo>
                    <a:pt x="126" y="10316"/>
                  </a:lnTo>
                  <a:lnTo>
                    <a:pt x="105" y="10358"/>
                  </a:lnTo>
                  <a:lnTo>
                    <a:pt x="63" y="10358"/>
                  </a:lnTo>
                  <a:lnTo>
                    <a:pt x="63" y="10379"/>
                  </a:lnTo>
                  <a:lnTo>
                    <a:pt x="126" y="10400"/>
                  </a:lnTo>
                  <a:lnTo>
                    <a:pt x="189" y="10400"/>
                  </a:lnTo>
                  <a:lnTo>
                    <a:pt x="105" y="10463"/>
                  </a:lnTo>
                  <a:lnTo>
                    <a:pt x="63" y="10484"/>
                  </a:lnTo>
                  <a:lnTo>
                    <a:pt x="63" y="10525"/>
                  </a:lnTo>
                  <a:lnTo>
                    <a:pt x="105" y="10546"/>
                  </a:lnTo>
                  <a:lnTo>
                    <a:pt x="168" y="10630"/>
                  </a:lnTo>
                  <a:lnTo>
                    <a:pt x="293" y="10630"/>
                  </a:lnTo>
                  <a:lnTo>
                    <a:pt x="335" y="10588"/>
                  </a:lnTo>
                  <a:lnTo>
                    <a:pt x="523" y="10546"/>
                  </a:lnTo>
                  <a:lnTo>
                    <a:pt x="649" y="10588"/>
                  </a:lnTo>
                  <a:lnTo>
                    <a:pt x="691" y="10609"/>
                  </a:lnTo>
                  <a:lnTo>
                    <a:pt x="753" y="10546"/>
                  </a:lnTo>
                  <a:lnTo>
                    <a:pt x="753" y="10484"/>
                  </a:lnTo>
                  <a:lnTo>
                    <a:pt x="837" y="10463"/>
                  </a:lnTo>
                  <a:lnTo>
                    <a:pt x="858" y="10525"/>
                  </a:lnTo>
                  <a:lnTo>
                    <a:pt x="963" y="10525"/>
                  </a:lnTo>
                  <a:lnTo>
                    <a:pt x="1067" y="10421"/>
                  </a:lnTo>
                  <a:lnTo>
                    <a:pt x="1130" y="10463"/>
                  </a:lnTo>
                  <a:lnTo>
                    <a:pt x="1130" y="10505"/>
                  </a:lnTo>
                  <a:lnTo>
                    <a:pt x="1046" y="10525"/>
                  </a:lnTo>
                  <a:lnTo>
                    <a:pt x="1151" y="10588"/>
                  </a:lnTo>
                  <a:lnTo>
                    <a:pt x="1214" y="10525"/>
                  </a:lnTo>
                  <a:lnTo>
                    <a:pt x="1214" y="10463"/>
                  </a:lnTo>
                  <a:lnTo>
                    <a:pt x="1277" y="10358"/>
                  </a:lnTo>
                  <a:lnTo>
                    <a:pt x="1256" y="10421"/>
                  </a:lnTo>
                  <a:lnTo>
                    <a:pt x="1339" y="10525"/>
                  </a:lnTo>
                  <a:lnTo>
                    <a:pt x="1277" y="10609"/>
                  </a:lnTo>
                  <a:lnTo>
                    <a:pt x="1130" y="10672"/>
                  </a:lnTo>
                  <a:lnTo>
                    <a:pt x="1046" y="10714"/>
                  </a:lnTo>
                  <a:lnTo>
                    <a:pt x="1109" y="10735"/>
                  </a:lnTo>
                  <a:lnTo>
                    <a:pt x="1046" y="10839"/>
                  </a:lnTo>
                  <a:lnTo>
                    <a:pt x="921" y="10839"/>
                  </a:lnTo>
                  <a:lnTo>
                    <a:pt x="921" y="10797"/>
                  </a:lnTo>
                  <a:lnTo>
                    <a:pt x="963" y="10735"/>
                  </a:lnTo>
                  <a:lnTo>
                    <a:pt x="942" y="10630"/>
                  </a:lnTo>
                  <a:lnTo>
                    <a:pt x="837" y="10609"/>
                  </a:lnTo>
                  <a:lnTo>
                    <a:pt x="733" y="10735"/>
                  </a:lnTo>
                  <a:lnTo>
                    <a:pt x="712" y="10797"/>
                  </a:lnTo>
                  <a:lnTo>
                    <a:pt x="628" y="10693"/>
                  </a:lnTo>
                  <a:lnTo>
                    <a:pt x="523" y="10672"/>
                  </a:lnTo>
                  <a:lnTo>
                    <a:pt x="419" y="10693"/>
                  </a:lnTo>
                  <a:lnTo>
                    <a:pt x="335" y="10672"/>
                  </a:lnTo>
                  <a:lnTo>
                    <a:pt x="209" y="10735"/>
                  </a:lnTo>
                  <a:lnTo>
                    <a:pt x="126" y="10735"/>
                  </a:lnTo>
                  <a:lnTo>
                    <a:pt x="63" y="10693"/>
                  </a:lnTo>
                  <a:lnTo>
                    <a:pt x="21" y="10693"/>
                  </a:lnTo>
                  <a:lnTo>
                    <a:pt x="63" y="10797"/>
                  </a:lnTo>
                  <a:lnTo>
                    <a:pt x="21" y="10839"/>
                  </a:lnTo>
                  <a:lnTo>
                    <a:pt x="84" y="10902"/>
                  </a:lnTo>
                  <a:lnTo>
                    <a:pt x="168" y="10881"/>
                  </a:lnTo>
                  <a:lnTo>
                    <a:pt x="209" y="10818"/>
                  </a:lnTo>
                  <a:lnTo>
                    <a:pt x="293" y="10818"/>
                  </a:lnTo>
                  <a:lnTo>
                    <a:pt x="209" y="10902"/>
                  </a:lnTo>
                  <a:lnTo>
                    <a:pt x="209" y="11007"/>
                  </a:lnTo>
                  <a:lnTo>
                    <a:pt x="168" y="11049"/>
                  </a:lnTo>
                  <a:lnTo>
                    <a:pt x="84" y="11007"/>
                  </a:lnTo>
                  <a:lnTo>
                    <a:pt x="126" y="11132"/>
                  </a:lnTo>
                  <a:lnTo>
                    <a:pt x="189" y="11195"/>
                  </a:lnTo>
                  <a:lnTo>
                    <a:pt x="335" y="11007"/>
                  </a:lnTo>
                  <a:lnTo>
                    <a:pt x="481" y="11049"/>
                  </a:lnTo>
                  <a:lnTo>
                    <a:pt x="419" y="11111"/>
                  </a:lnTo>
                  <a:lnTo>
                    <a:pt x="419" y="11195"/>
                  </a:lnTo>
                  <a:lnTo>
                    <a:pt x="293" y="11258"/>
                  </a:lnTo>
                  <a:lnTo>
                    <a:pt x="314" y="11300"/>
                  </a:lnTo>
                  <a:lnTo>
                    <a:pt x="398" y="11321"/>
                  </a:lnTo>
                  <a:lnTo>
                    <a:pt x="377" y="11404"/>
                  </a:lnTo>
                  <a:lnTo>
                    <a:pt x="419" y="11467"/>
                  </a:lnTo>
                  <a:lnTo>
                    <a:pt x="377" y="11572"/>
                  </a:lnTo>
                  <a:lnTo>
                    <a:pt x="419" y="11572"/>
                  </a:lnTo>
                  <a:lnTo>
                    <a:pt x="502" y="11446"/>
                  </a:lnTo>
                  <a:lnTo>
                    <a:pt x="586" y="11425"/>
                  </a:lnTo>
                  <a:lnTo>
                    <a:pt x="607" y="11300"/>
                  </a:lnTo>
                  <a:lnTo>
                    <a:pt x="816" y="11216"/>
                  </a:lnTo>
                  <a:lnTo>
                    <a:pt x="921" y="11216"/>
                  </a:lnTo>
                  <a:lnTo>
                    <a:pt x="1005" y="11195"/>
                  </a:lnTo>
                  <a:lnTo>
                    <a:pt x="942" y="11237"/>
                  </a:lnTo>
                  <a:lnTo>
                    <a:pt x="837" y="11321"/>
                  </a:lnTo>
                  <a:lnTo>
                    <a:pt x="837" y="11446"/>
                  </a:lnTo>
                  <a:lnTo>
                    <a:pt x="858" y="11530"/>
                  </a:lnTo>
                  <a:lnTo>
                    <a:pt x="795" y="11467"/>
                  </a:lnTo>
                  <a:lnTo>
                    <a:pt x="753" y="11341"/>
                  </a:lnTo>
                  <a:lnTo>
                    <a:pt x="712" y="11341"/>
                  </a:lnTo>
                  <a:lnTo>
                    <a:pt x="628" y="11467"/>
                  </a:lnTo>
                  <a:lnTo>
                    <a:pt x="586" y="11509"/>
                  </a:lnTo>
                  <a:lnTo>
                    <a:pt x="691" y="11530"/>
                  </a:lnTo>
                  <a:lnTo>
                    <a:pt x="586" y="11655"/>
                  </a:lnTo>
                  <a:lnTo>
                    <a:pt x="502" y="11655"/>
                  </a:lnTo>
                  <a:lnTo>
                    <a:pt x="481" y="11739"/>
                  </a:lnTo>
                  <a:lnTo>
                    <a:pt x="523" y="11760"/>
                  </a:lnTo>
                  <a:lnTo>
                    <a:pt x="691" y="11760"/>
                  </a:lnTo>
                  <a:lnTo>
                    <a:pt x="733" y="11823"/>
                  </a:lnTo>
                  <a:lnTo>
                    <a:pt x="607" y="11844"/>
                  </a:lnTo>
                  <a:lnTo>
                    <a:pt x="586" y="11885"/>
                  </a:lnTo>
                  <a:lnTo>
                    <a:pt x="544" y="11969"/>
                  </a:lnTo>
                  <a:lnTo>
                    <a:pt x="440" y="11885"/>
                  </a:lnTo>
                  <a:lnTo>
                    <a:pt x="398" y="11927"/>
                  </a:lnTo>
                  <a:lnTo>
                    <a:pt x="377" y="12032"/>
                  </a:lnTo>
                  <a:lnTo>
                    <a:pt x="335" y="11885"/>
                  </a:lnTo>
                  <a:lnTo>
                    <a:pt x="272" y="11948"/>
                  </a:lnTo>
                  <a:lnTo>
                    <a:pt x="168" y="12074"/>
                  </a:lnTo>
                  <a:lnTo>
                    <a:pt x="209" y="12178"/>
                  </a:lnTo>
                  <a:lnTo>
                    <a:pt x="335" y="12367"/>
                  </a:lnTo>
                  <a:lnTo>
                    <a:pt x="398" y="12262"/>
                  </a:lnTo>
                  <a:lnTo>
                    <a:pt x="419" y="12283"/>
                  </a:lnTo>
                  <a:lnTo>
                    <a:pt x="502" y="12262"/>
                  </a:lnTo>
                  <a:lnTo>
                    <a:pt x="481" y="12199"/>
                  </a:lnTo>
                  <a:lnTo>
                    <a:pt x="523" y="12095"/>
                  </a:lnTo>
                  <a:lnTo>
                    <a:pt x="649" y="12178"/>
                  </a:lnTo>
                  <a:lnTo>
                    <a:pt x="607" y="12241"/>
                  </a:lnTo>
                  <a:lnTo>
                    <a:pt x="649" y="12304"/>
                  </a:lnTo>
                  <a:lnTo>
                    <a:pt x="628" y="12388"/>
                  </a:lnTo>
                  <a:lnTo>
                    <a:pt x="586" y="12450"/>
                  </a:lnTo>
                  <a:lnTo>
                    <a:pt x="628" y="12597"/>
                  </a:lnTo>
                  <a:lnTo>
                    <a:pt x="691" y="12555"/>
                  </a:lnTo>
                  <a:lnTo>
                    <a:pt x="816" y="12513"/>
                  </a:lnTo>
                  <a:lnTo>
                    <a:pt x="900" y="12597"/>
                  </a:lnTo>
                  <a:lnTo>
                    <a:pt x="753" y="12597"/>
                  </a:lnTo>
                  <a:lnTo>
                    <a:pt x="712" y="12639"/>
                  </a:lnTo>
                  <a:lnTo>
                    <a:pt x="753" y="12722"/>
                  </a:lnTo>
                  <a:lnTo>
                    <a:pt x="753" y="12785"/>
                  </a:lnTo>
                  <a:lnTo>
                    <a:pt x="544" y="12618"/>
                  </a:lnTo>
                  <a:lnTo>
                    <a:pt x="481" y="12639"/>
                  </a:lnTo>
                  <a:lnTo>
                    <a:pt x="419" y="12597"/>
                  </a:lnTo>
                  <a:lnTo>
                    <a:pt x="314" y="12597"/>
                  </a:lnTo>
                  <a:lnTo>
                    <a:pt x="314" y="12701"/>
                  </a:lnTo>
                  <a:lnTo>
                    <a:pt x="272" y="12764"/>
                  </a:lnTo>
                  <a:lnTo>
                    <a:pt x="419" y="12994"/>
                  </a:lnTo>
                  <a:lnTo>
                    <a:pt x="523" y="13015"/>
                  </a:lnTo>
                  <a:lnTo>
                    <a:pt x="691" y="13141"/>
                  </a:lnTo>
                  <a:lnTo>
                    <a:pt x="900" y="13245"/>
                  </a:lnTo>
                  <a:lnTo>
                    <a:pt x="921" y="13308"/>
                  </a:lnTo>
                  <a:lnTo>
                    <a:pt x="858" y="13329"/>
                  </a:lnTo>
                  <a:lnTo>
                    <a:pt x="963" y="13413"/>
                  </a:lnTo>
                  <a:lnTo>
                    <a:pt x="1026" y="13392"/>
                  </a:lnTo>
                  <a:lnTo>
                    <a:pt x="1005" y="13287"/>
                  </a:lnTo>
                  <a:lnTo>
                    <a:pt x="1067" y="13287"/>
                  </a:lnTo>
                  <a:lnTo>
                    <a:pt x="1151" y="13329"/>
                  </a:lnTo>
                  <a:lnTo>
                    <a:pt x="1130" y="13350"/>
                  </a:lnTo>
                  <a:lnTo>
                    <a:pt x="1235" y="13497"/>
                  </a:lnTo>
                  <a:lnTo>
                    <a:pt x="1277" y="13434"/>
                  </a:lnTo>
                  <a:lnTo>
                    <a:pt x="1339" y="13455"/>
                  </a:lnTo>
                  <a:lnTo>
                    <a:pt x="1444" y="13413"/>
                  </a:lnTo>
                  <a:lnTo>
                    <a:pt x="1570" y="13308"/>
                  </a:lnTo>
                  <a:lnTo>
                    <a:pt x="1632" y="13287"/>
                  </a:lnTo>
                  <a:lnTo>
                    <a:pt x="1653" y="13225"/>
                  </a:lnTo>
                  <a:lnTo>
                    <a:pt x="1674" y="13245"/>
                  </a:lnTo>
                  <a:lnTo>
                    <a:pt x="1695" y="13329"/>
                  </a:lnTo>
                  <a:lnTo>
                    <a:pt x="1779" y="13329"/>
                  </a:lnTo>
                  <a:lnTo>
                    <a:pt x="1988" y="13120"/>
                  </a:lnTo>
                  <a:lnTo>
                    <a:pt x="1967" y="13078"/>
                  </a:lnTo>
                  <a:lnTo>
                    <a:pt x="1883" y="12932"/>
                  </a:lnTo>
                  <a:lnTo>
                    <a:pt x="2051" y="13036"/>
                  </a:lnTo>
                  <a:lnTo>
                    <a:pt x="2155" y="12911"/>
                  </a:lnTo>
                  <a:lnTo>
                    <a:pt x="2114" y="12890"/>
                  </a:lnTo>
                  <a:lnTo>
                    <a:pt x="2197" y="12827"/>
                  </a:lnTo>
                  <a:lnTo>
                    <a:pt x="2176" y="12764"/>
                  </a:lnTo>
                  <a:lnTo>
                    <a:pt x="2281" y="12701"/>
                  </a:lnTo>
                  <a:lnTo>
                    <a:pt x="2386" y="12681"/>
                  </a:lnTo>
                  <a:lnTo>
                    <a:pt x="2386" y="12597"/>
                  </a:lnTo>
                  <a:lnTo>
                    <a:pt x="2302" y="12492"/>
                  </a:lnTo>
                  <a:lnTo>
                    <a:pt x="2323" y="12409"/>
                  </a:lnTo>
                  <a:lnTo>
                    <a:pt x="2260" y="12304"/>
                  </a:lnTo>
                  <a:lnTo>
                    <a:pt x="2155" y="12241"/>
                  </a:lnTo>
                  <a:lnTo>
                    <a:pt x="2176" y="12157"/>
                  </a:lnTo>
                  <a:lnTo>
                    <a:pt x="2218" y="12178"/>
                  </a:lnTo>
                  <a:lnTo>
                    <a:pt x="2323" y="12304"/>
                  </a:lnTo>
                  <a:lnTo>
                    <a:pt x="2386" y="12471"/>
                  </a:lnTo>
                  <a:lnTo>
                    <a:pt x="2406" y="12492"/>
                  </a:lnTo>
                  <a:lnTo>
                    <a:pt x="2490" y="12513"/>
                  </a:lnTo>
                  <a:lnTo>
                    <a:pt x="2469" y="12576"/>
                  </a:lnTo>
                  <a:lnTo>
                    <a:pt x="2511" y="12639"/>
                  </a:lnTo>
                  <a:lnTo>
                    <a:pt x="2616" y="12597"/>
                  </a:lnTo>
                  <a:lnTo>
                    <a:pt x="2595" y="12513"/>
                  </a:lnTo>
                  <a:lnTo>
                    <a:pt x="2532" y="12492"/>
                  </a:lnTo>
                  <a:lnTo>
                    <a:pt x="2595" y="12409"/>
                  </a:lnTo>
                  <a:lnTo>
                    <a:pt x="2678" y="12492"/>
                  </a:lnTo>
                  <a:lnTo>
                    <a:pt x="2699" y="12555"/>
                  </a:lnTo>
                  <a:lnTo>
                    <a:pt x="2825" y="12409"/>
                  </a:lnTo>
                  <a:lnTo>
                    <a:pt x="2846" y="12283"/>
                  </a:lnTo>
                  <a:lnTo>
                    <a:pt x="2825" y="12178"/>
                  </a:lnTo>
                  <a:lnTo>
                    <a:pt x="2741" y="12157"/>
                  </a:lnTo>
                  <a:lnTo>
                    <a:pt x="2720" y="12074"/>
                  </a:lnTo>
                  <a:lnTo>
                    <a:pt x="2783" y="12053"/>
                  </a:lnTo>
                  <a:lnTo>
                    <a:pt x="2783" y="11990"/>
                  </a:lnTo>
                  <a:lnTo>
                    <a:pt x="2825" y="11990"/>
                  </a:lnTo>
                  <a:lnTo>
                    <a:pt x="2888" y="11948"/>
                  </a:lnTo>
                  <a:lnTo>
                    <a:pt x="2825" y="11865"/>
                  </a:lnTo>
                  <a:lnTo>
                    <a:pt x="2825" y="11760"/>
                  </a:lnTo>
                  <a:lnTo>
                    <a:pt x="2909" y="11718"/>
                  </a:lnTo>
                  <a:lnTo>
                    <a:pt x="2992" y="11781"/>
                  </a:lnTo>
                  <a:lnTo>
                    <a:pt x="2930" y="11885"/>
                  </a:lnTo>
                  <a:lnTo>
                    <a:pt x="2950" y="12032"/>
                  </a:lnTo>
                  <a:lnTo>
                    <a:pt x="2930" y="12095"/>
                  </a:lnTo>
                  <a:lnTo>
                    <a:pt x="2992" y="12199"/>
                  </a:lnTo>
                  <a:lnTo>
                    <a:pt x="3013" y="12283"/>
                  </a:lnTo>
                  <a:lnTo>
                    <a:pt x="3118" y="12409"/>
                  </a:lnTo>
                  <a:lnTo>
                    <a:pt x="3264" y="12409"/>
                  </a:lnTo>
                  <a:lnTo>
                    <a:pt x="3327" y="12450"/>
                  </a:lnTo>
                  <a:lnTo>
                    <a:pt x="3264" y="12492"/>
                  </a:lnTo>
                  <a:lnTo>
                    <a:pt x="3348" y="12555"/>
                  </a:lnTo>
                  <a:lnTo>
                    <a:pt x="3432" y="12639"/>
                  </a:lnTo>
                  <a:lnTo>
                    <a:pt x="3474" y="12555"/>
                  </a:lnTo>
                  <a:lnTo>
                    <a:pt x="3453" y="12178"/>
                  </a:lnTo>
                  <a:lnTo>
                    <a:pt x="3369" y="12032"/>
                  </a:lnTo>
                  <a:lnTo>
                    <a:pt x="3432" y="11948"/>
                  </a:lnTo>
                  <a:lnTo>
                    <a:pt x="3515" y="11885"/>
                  </a:lnTo>
                  <a:lnTo>
                    <a:pt x="3432" y="11781"/>
                  </a:lnTo>
                  <a:lnTo>
                    <a:pt x="3474" y="11718"/>
                  </a:lnTo>
                  <a:lnTo>
                    <a:pt x="3662" y="11676"/>
                  </a:lnTo>
                  <a:lnTo>
                    <a:pt x="3683" y="11593"/>
                  </a:lnTo>
                  <a:lnTo>
                    <a:pt x="3683" y="11467"/>
                  </a:lnTo>
                  <a:lnTo>
                    <a:pt x="3766" y="11321"/>
                  </a:lnTo>
                  <a:lnTo>
                    <a:pt x="3683" y="11195"/>
                  </a:lnTo>
                  <a:lnTo>
                    <a:pt x="3662" y="10923"/>
                  </a:lnTo>
                  <a:lnTo>
                    <a:pt x="3536" y="10714"/>
                  </a:lnTo>
                  <a:lnTo>
                    <a:pt x="3557" y="10609"/>
                  </a:lnTo>
                  <a:lnTo>
                    <a:pt x="3829" y="10525"/>
                  </a:lnTo>
                  <a:lnTo>
                    <a:pt x="3829" y="10358"/>
                  </a:lnTo>
                  <a:lnTo>
                    <a:pt x="3871" y="10212"/>
                  </a:lnTo>
                  <a:lnTo>
                    <a:pt x="3662" y="10002"/>
                  </a:lnTo>
                  <a:lnTo>
                    <a:pt x="3515" y="9898"/>
                  </a:lnTo>
                  <a:lnTo>
                    <a:pt x="3515" y="9688"/>
                  </a:lnTo>
                  <a:lnTo>
                    <a:pt x="3536" y="9479"/>
                  </a:lnTo>
                  <a:lnTo>
                    <a:pt x="3515" y="9249"/>
                  </a:lnTo>
                  <a:lnTo>
                    <a:pt x="3453" y="9103"/>
                  </a:lnTo>
                  <a:lnTo>
                    <a:pt x="3515" y="8914"/>
                  </a:lnTo>
                  <a:lnTo>
                    <a:pt x="3453" y="8621"/>
                  </a:lnTo>
                  <a:lnTo>
                    <a:pt x="3411" y="8308"/>
                  </a:lnTo>
                  <a:lnTo>
                    <a:pt x="3453" y="8077"/>
                  </a:lnTo>
                  <a:lnTo>
                    <a:pt x="3578" y="7847"/>
                  </a:lnTo>
                  <a:lnTo>
                    <a:pt x="3683" y="7764"/>
                  </a:lnTo>
                  <a:lnTo>
                    <a:pt x="3850" y="7784"/>
                  </a:lnTo>
                  <a:lnTo>
                    <a:pt x="4059" y="7805"/>
                  </a:lnTo>
                  <a:lnTo>
                    <a:pt x="4164" y="7680"/>
                  </a:lnTo>
                  <a:lnTo>
                    <a:pt x="4143" y="7450"/>
                  </a:lnTo>
                  <a:lnTo>
                    <a:pt x="4080" y="7366"/>
                  </a:lnTo>
                  <a:lnTo>
                    <a:pt x="4080" y="7240"/>
                  </a:lnTo>
                  <a:lnTo>
                    <a:pt x="4290" y="6738"/>
                  </a:lnTo>
                  <a:lnTo>
                    <a:pt x="4290" y="6487"/>
                  </a:lnTo>
                  <a:lnTo>
                    <a:pt x="4352" y="6215"/>
                  </a:lnTo>
                  <a:lnTo>
                    <a:pt x="4394" y="6069"/>
                  </a:lnTo>
                  <a:lnTo>
                    <a:pt x="4394" y="5901"/>
                  </a:lnTo>
                  <a:lnTo>
                    <a:pt x="4311" y="5818"/>
                  </a:lnTo>
                  <a:lnTo>
                    <a:pt x="4311" y="5692"/>
                  </a:lnTo>
                  <a:lnTo>
                    <a:pt x="4499" y="5587"/>
                  </a:lnTo>
                  <a:lnTo>
                    <a:pt x="4708" y="5567"/>
                  </a:lnTo>
                  <a:lnTo>
                    <a:pt x="4792" y="5483"/>
                  </a:lnTo>
                  <a:lnTo>
                    <a:pt x="4813" y="5357"/>
                  </a:lnTo>
                  <a:lnTo>
                    <a:pt x="4980" y="5064"/>
                  </a:lnTo>
                  <a:lnTo>
                    <a:pt x="5127" y="4855"/>
                  </a:lnTo>
                  <a:lnTo>
                    <a:pt x="5189" y="4730"/>
                  </a:lnTo>
                  <a:lnTo>
                    <a:pt x="5106" y="4541"/>
                  </a:lnTo>
                  <a:lnTo>
                    <a:pt x="5043" y="4458"/>
                  </a:lnTo>
                  <a:lnTo>
                    <a:pt x="5043" y="4206"/>
                  </a:lnTo>
                  <a:lnTo>
                    <a:pt x="5127" y="4186"/>
                  </a:lnTo>
                  <a:lnTo>
                    <a:pt x="5189" y="4081"/>
                  </a:lnTo>
                  <a:lnTo>
                    <a:pt x="5231" y="3934"/>
                  </a:lnTo>
                  <a:lnTo>
                    <a:pt x="5315" y="3893"/>
                  </a:lnTo>
                  <a:lnTo>
                    <a:pt x="5399" y="3704"/>
                  </a:lnTo>
                  <a:lnTo>
                    <a:pt x="5524" y="3600"/>
                  </a:lnTo>
                  <a:lnTo>
                    <a:pt x="5629" y="3683"/>
                  </a:lnTo>
                  <a:lnTo>
                    <a:pt x="5712" y="3725"/>
                  </a:lnTo>
                  <a:lnTo>
                    <a:pt x="5754" y="3725"/>
                  </a:lnTo>
                  <a:lnTo>
                    <a:pt x="5859" y="3621"/>
                  </a:lnTo>
                  <a:lnTo>
                    <a:pt x="5775" y="3516"/>
                  </a:lnTo>
                  <a:lnTo>
                    <a:pt x="5859" y="3474"/>
                  </a:lnTo>
                  <a:lnTo>
                    <a:pt x="5859" y="3390"/>
                  </a:lnTo>
                  <a:lnTo>
                    <a:pt x="5880" y="3349"/>
                  </a:lnTo>
                  <a:lnTo>
                    <a:pt x="5775" y="3181"/>
                  </a:lnTo>
                  <a:lnTo>
                    <a:pt x="5838" y="3160"/>
                  </a:lnTo>
                  <a:lnTo>
                    <a:pt x="6026" y="3160"/>
                  </a:lnTo>
                  <a:lnTo>
                    <a:pt x="6152" y="3077"/>
                  </a:lnTo>
                  <a:lnTo>
                    <a:pt x="6340" y="3139"/>
                  </a:lnTo>
                  <a:lnTo>
                    <a:pt x="6445" y="3202"/>
                  </a:lnTo>
                  <a:lnTo>
                    <a:pt x="6570" y="3223"/>
                  </a:lnTo>
                  <a:lnTo>
                    <a:pt x="6654" y="3286"/>
                  </a:lnTo>
                  <a:lnTo>
                    <a:pt x="6696" y="3265"/>
                  </a:lnTo>
                  <a:lnTo>
                    <a:pt x="6759" y="3307"/>
                  </a:lnTo>
                  <a:lnTo>
                    <a:pt x="6759" y="3160"/>
                  </a:lnTo>
                  <a:lnTo>
                    <a:pt x="6696" y="3077"/>
                  </a:lnTo>
                  <a:lnTo>
                    <a:pt x="6717" y="2888"/>
                  </a:lnTo>
                  <a:lnTo>
                    <a:pt x="6800" y="2846"/>
                  </a:lnTo>
                  <a:lnTo>
                    <a:pt x="6779" y="2700"/>
                  </a:lnTo>
                  <a:lnTo>
                    <a:pt x="6696" y="2658"/>
                  </a:lnTo>
                  <a:lnTo>
                    <a:pt x="6675" y="2554"/>
                  </a:lnTo>
                  <a:lnTo>
                    <a:pt x="6675" y="2554"/>
                  </a:lnTo>
                  <a:lnTo>
                    <a:pt x="6800" y="2616"/>
                  </a:lnTo>
                  <a:lnTo>
                    <a:pt x="6926" y="2574"/>
                  </a:lnTo>
                  <a:lnTo>
                    <a:pt x="6989" y="2554"/>
                  </a:lnTo>
                  <a:lnTo>
                    <a:pt x="7010" y="2533"/>
                  </a:lnTo>
                  <a:lnTo>
                    <a:pt x="7072" y="2533"/>
                  </a:lnTo>
                  <a:lnTo>
                    <a:pt x="7093" y="2512"/>
                  </a:lnTo>
                  <a:lnTo>
                    <a:pt x="7072" y="2428"/>
                  </a:lnTo>
                  <a:lnTo>
                    <a:pt x="7093" y="2323"/>
                  </a:lnTo>
                  <a:lnTo>
                    <a:pt x="7177" y="2261"/>
                  </a:lnTo>
                  <a:lnTo>
                    <a:pt x="7282" y="2261"/>
                  </a:lnTo>
                  <a:lnTo>
                    <a:pt x="7344" y="2407"/>
                  </a:lnTo>
                  <a:lnTo>
                    <a:pt x="7616" y="2616"/>
                  </a:lnTo>
                  <a:lnTo>
                    <a:pt x="7637" y="2742"/>
                  </a:lnTo>
                  <a:lnTo>
                    <a:pt x="7742" y="2846"/>
                  </a:lnTo>
                  <a:lnTo>
                    <a:pt x="7909" y="2930"/>
                  </a:lnTo>
                  <a:lnTo>
                    <a:pt x="8160" y="2930"/>
                  </a:lnTo>
                  <a:lnTo>
                    <a:pt x="8328" y="2784"/>
                  </a:lnTo>
                  <a:lnTo>
                    <a:pt x="8391" y="2700"/>
                  </a:lnTo>
                  <a:lnTo>
                    <a:pt x="8495" y="2700"/>
                  </a:lnTo>
                  <a:lnTo>
                    <a:pt x="8704" y="2846"/>
                  </a:lnTo>
                  <a:lnTo>
                    <a:pt x="8851" y="2867"/>
                  </a:lnTo>
                  <a:lnTo>
                    <a:pt x="8893" y="2742"/>
                  </a:lnTo>
                  <a:lnTo>
                    <a:pt x="8976" y="2679"/>
                  </a:lnTo>
                  <a:lnTo>
                    <a:pt x="9060" y="2616"/>
                  </a:lnTo>
                  <a:lnTo>
                    <a:pt x="9165" y="2616"/>
                  </a:lnTo>
                  <a:lnTo>
                    <a:pt x="9269" y="2554"/>
                  </a:lnTo>
                  <a:lnTo>
                    <a:pt x="9311" y="2470"/>
                  </a:lnTo>
                  <a:lnTo>
                    <a:pt x="9269" y="2365"/>
                  </a:lnTo>
                  <a:lnTo>
                    <a:pt x="9207" y="2219"/>
                  </a:lnTo>
                  <a:lnTo>
                    <a:pt x="9228" y="1905"/>
                  </a:lnTo>
                  <a:lnTo>
                    <a:pt x="9290" y="1821"/>
                  </a:lnTo>
                  <a:lnTo>
                    <a:pt x="9228" y="1717"/>
                  </a:lnTo>
                  <a:lnTo>
                    <a:pt x="9290" y="1696"/>
                  </a:lnTo>
                  <a:lnTo>
                    <a:pt x="9395" y="1570"/>
                  </a:lnTo>
                  <a:lnTo>
                    <a:pt x="9374" y="1507"/>
                  </a:lnTo>
                  <a:lnTo>
                    <a:pt x="9500" y="1424"/>
                  </a:lnTo>
                  <a:lnTo>
                    <a:pt x="9646" y="1486"/>
                  </a:lnTo>
                  <a:lnTo>
                    <a:pt x="9730" y="1466"/>
                  </a:lnTo>
                  <a:lnTo>
                    <a:pt x="9730" y="1403"/>
                  </a:lnTo>
                  <a:lnTo>
                    <a:pt x="9813" y="1298"/>
                  </a:lnTo>
                  <a:lnTo>
                    <a:pt x="10065" y="1298"/>
                  </a:lnTo>
                  <a:lnTo>
                    <a:pt x="10169" y="1382"/>
                  </a:lnTo>
                  <a:lnTo>
                    <a:pt x="10316" y="1528"/>
                  </a:lnTo>
                  <a:lnTo>
                    <a:pt x="10378" y="1633"/>
                  </a:lnTo>
                  <a:lnTo>
                    <a:pt x="10525" y="1654"/>
                  </a:lnTo>
                  <a:lnTo>
                    <a:pt x="10692" y="1696"/>
                  </a:lnTo>
                  <a:lnTo>
                    <a:pt x="10755" y="1800"/>
                  </a:lnTo>
                  <a:lnTo>
                    <a:pt x="10860" y="1905"/>
                  </a:lnTo>
                  <a:lnTo>
                    <a:pt x="10839" y="2030"/>
                  </a:lnTo>
                  <a:lnTo>
                    <a:pt x="10734" y="2177"/>
                  </a:lnTo>
                  <a:lnTo>
                    <a:pt x="10755" y="2428"/>
                  </a:lnTo>
                  <a:lnTo>
                    <a:pt x="10839" y="2428"/>
                  </a:lnTo>
                  <a:lnTo>
                    <a:pt x="10839" y="2219"/>
                  </a:lnTo>
                  <a:lnTo>
                    <a:pt x="10985" y="2051"/>
                  </a:lnTo>
                  <a:lnTo>
                    <a:pt x="11111" y="2030"/>
                  </a:lnTo>
                  <a:lnTo>
                    <a:pt x="11194" y="1926"/>
                  </a:lnTo>
                  <a:lnTo>
                    <a:pt x="11194" y="1779"/>
                  </a:lnTo>
                  <a:lnTo>
                    <a:pt x="11299" y="1738"/>
                  </a:lnTo>
                  <a:lnTo>
                    <a:pt x="11404" y="1800"/>
                  </a:lnTo>
                  <a:lnTo>
                    <a:pt x="11487" y="1717"/>
                  </a:lnTo>
                  <a:lnTo>
                    <a:pt x="11487" y="1591"/>
                  </a:lnTo>
                  <a:lnTo>
                    <a:pt x="11425" y="1591"/>
                  </a:lnTo>
                  <a:lnTo>
                    <a:pt x="11362" y="1507"/>
                  </a:lnTo>
                  <a:lnTo>
                    <a:pt x="11299" y="1507"/>
                  </a:lnTo>
                  <a:lnTo>
                    <a:pt x="11278" y="1528"/>
                  </a:lnTo>
                  <a:lnTo>
                    <a:pt x="11278" y="1612"/>
                  </a:lnTo>
                  <a:lnTo>
                    <a:pt x="11215" y="1570"/>
                  </a:lnTo>
                  <a:lnTo>
                    <a:pt x="11194" y="1507"/>
                  </a:lnTo>
                  <a:lnTo>
                    <a:pt x="11153" y="1507"/>
                  </a:lnTo>
                  <a:lnTo>
                    <a:pt x="11153" y="1570"/>
                  </a:lnTo>
                  <a:lnTo>
                    <a:pt x="11111" y="1696"/>
                  </a:lnTo>
                  <a:lnTo>
                    <a:pt x="11090" y="1654"/>
                  </a:lnTo>
                  <a:lnTo>
                    <a:pt x="11048" y="1591"/>
                  </a:lnTo>
                  <a:lnTo>
                    <a:pt x="10964" y="1633"/>
                  </a:lnTo>
                  <a:lnTo>
                    <a:pt x="10943" y="1696"/>
                  </a:lnTo>
                  <a:lnTo>
                    <a:pt x="10901" y="1612"/>
                  </a:lnTo>
                  <a:lnTo>
                    <a:pt x="10881" y="1486"/>
                  </a:lnTo>
                  <a:lnTo>
                    <a:pt x="10839" y="1486"/>
                  </a:lnTo>
                  <a:lnTo>
                    <a:pt x="10776" y="1361"/>
                  </a:lnTo>
                  <a:lnTo>
                    <a:pt x="10734" y="1319"/>
                  </a:lnTo>
                  <a:lnTo>
                    <a:pt x="10650" y="1319"/>
                  </a:lnTo>
                  <a:lnTo>
                    <a:pt x="10567" y="1298"/>
                  </a:lnTo>
                  <a:lnTo>
                    <a:pt x="10420" y="1277"/>
                  </a:lnTo>
                  <a:lnTo>
                    <a:pt x="10357" y="1193"/>
                  </a:lnTo>
                  <a:lnTo>
                    <a:pt x="10378" y="1173"/>
                  </a:lnTo>
                  <a:lnTo>
                    <a:pt x="10546" y="1214"/>
                  </a:lnTo>
                  <a:lnTo>
                    <a:pt x="10692" y="1193"/>
                  </a:lnTo>
                  <a:lnTo>
                    <a:pt x="10797" y="1214"/>
                  </a:lnTo>
                  <a:lnTo>
                    <a:pt x="11048" y="1256"/>
                  </a:lnTo>
                  <a:lnTo>
                    <a:pt x="11194" y="1193"/>
                  </a:lnTo>
                  <a:lnTo>
                    <a:pt x="11299" y="984"/>
                  </a:lnTo>
                  <a:lnTo>
                    <a:pt x="11508" y="942"/>
                  </a:lnTo>
                  <a:lnTo>
                    <a:pt x="11613" y="859"/>
                  </a:lnTo>
                  <a:lnTo>
                    <a:pt x="11613" y="838"/>
                  </a:lnTo>
                  <a:lnTo>
                    <a:pt x="11529" y="796"/>
                  </a:lnTo>
                  <a:lnTo>
                    <a:pt x="11508" y="754"/>
                  </a:lnTo>
                  <a:lnTo>
                    <a:pt x="11425" y="733"/>
                  </a:lnTo>
                  <a:lnTo>
                    <a:pt x="11320" y="754"/>
                  </a:lnTo>
                  <a:lnTo>
                    <a:pt x="11194" y="608"/>
                  </a:lnTo>
                  <a:lnTo>
                    <a:pt x="11111" y="608"/>
                  </a:lnTo>
                  <a:lnTo>
                    <a:pt x="11006" y="733"/>
                  </a:lnTo>
                  <a:lnTo>
                    <a:pt x="10964" y="733"/>
                  </a:lnTo>
                  <a:lnTo>
                    <a:pt x="10943" y="691"/>
                  </a:lnTo>
                  <a:lnTo>
                    <a:pt x="11048" y="649"/>
                  </a:lnTo>
                  <a:lnTo>
                    <a:pt x="11048" y="566"/>
                  </a:lnTo>
                  <a:lnTo>
                    <a:pt x="10943" y="524"/>
                  </a:lnTo>
                  <a:lnTo>
                    <a:pt x="10901" y="482"/>
                  </a:lnTo>
                  <a:lnTo>
                    <a:pt x="10839" y="482"/>
                  </a:lnTo>
                  <a:lnTo>
                    <a:pt x="10776" y="608"/>
                  </a:lnTo>
                  <a:lnTo>
                    <a:pt x="10734" y="608"/>
                  </a:lnTo>
                  <a:lnTo>
                    <a:pt x="10734" y="524"/>
                  </a:lnTo>
                  <a:lnTo>
                    <a:pt x="10671" y="545"/>
                  </a:lnTo>
                  <a:lnTo>
                    <a:pt x="10650" y="587"/>
                  </a:lnTo>
                  <a:lnTo>
                    <a:pt x="10588" y="587"/>
                  </a:lnTo>
                  <a:lnTo>
                    <a:pt x="10567" y="545"/>
                  </a:lnTo>
                  <a:lnTo>
                    <a:pt x="10650" y="482"/>
                  </a:lnTo>
                  <a:lnTo>
                    <a:pt x="10650" y="419"/>
                  </a:lnTo>
                  <a:lnTo>
                    <a:pt x="10546" y="357"/>
                  </a:lnTo>
                  <a:lnTo>
                    <a:pt x="10420" y="357"/>
                  </a:lnTo>
                  <a:lnTo>
                    <a:pt x="10357" y="377"/>
                  </a:lnTo>
                  <a:lnTo>
                    <a:pt x="10337" y="545"/>
                  </a:lnTo>
                  <a:lnTo>
                    <a:pt x="10253" y="587"/>
                  </a:lnTo>
                  <a:lnTo>
                    <a:pt x="10253" y="649"/>
                  </a:lnTo>
                  <a:lnTo>
                    <a:pt x="10316" y="796"/>
                  </a:lnTo>
                  <a:lnTo>
                    <a:pt x="10316" y="880"/>
                  </a:lnTo>
                  <a:lnTo>
                    <a:pt x="10253" y="942"/>
                  </a:lnTo>
                  <a:lnTo>
                    <a:pt x="10211" y="838"/>
                  </a:lnTo>
                  <a:lnTo>
                    <a:pt x="10127" y="838"/>
                  </a:lnTo>
                  <a:lnTo>
                    <a:pt x="10127" y="859"/>
                  </a:lnTo>
                  <a:lnTo>
                    <a:pt x="10023" y="838"/>
                  </a:lnTo>
                  <a:lnTo>
                    <a:pt x="9897" y="901"/>
                  </a:lnTo>
                  <a:lnTo>
                    <a:pt x="9897" y="901"/>
                  </a:lnTo>
                  <a:lnTo>
                    <a:pt x="10002" y="754"/>
                  </a:lnTo>
                  <a:lnTo>
                    <a:pt x="10065" y="733"/>
                  </a:lnTo>
                  <a:lnTo>
                    <a:pt x="10127" y="608"/>
                  </a:lnTo>
                  <a:lnTo>
                    <a:pt x="10127" y="566"/>
                  </a:lnTo>
                  <a:lnTo>
                    <a:pt x="10065" y="566"/>
                  </a:lnTo>
                  <a:lnTo>
                    <a:pt x="9960" y="649"/>
                  </a:lnTo>
                  <a:lnTo>
                    <a:pt x="9897" y="649"/>
                  </a:lnTo>
                  <a:lnTo>
                    <a:pt x="9918" y="587"/>
                  </a:lnTo>
                  <a:lnTo>
                    <a:pt x="10002" y="524"/>
                  </a:lnTo>
                  <a:lnTo>
                    <a:pt x="10002" y="482"/>
                  </a:lnTo>
                  <a:lnTo>
                    <a:pt x="9897" y="461"/>
                  </a:lnTo>
                  <a:lnTo>
                    <a:pt x="9855" y="419"/>
                  </a:lnTo>
                  <a:lnTo>
                    <a:pt x="9960" y="377"/>
                  </a:lnTo>
                  <a:lnTo>
                    <a:pt x="10002" y="419"/>
                  </a:lnTo>
                  <a:lnTo>
                    <a:pt x="10127" y="419"/>
                  </a:lnTo>
                  <a:lnTo>
                    <a:pt x="10169" y="231"/>
                  </a:lnTo>
                  <a:lnTo>
                    <a:pt x="10169" y="168"/>
                  </a:lnTo>
                  <a:lnTo>
                    <a:pt x="10044" y="210"/>
                  </a:lnTo>
                  <a:lnTo>
                    <a:pt x="10002" y="147"/>
                  </a:lnTo>
                  <a:lnTo>
                    <a:pt x="10023" y="64"/>
                  </a:lnTo>
                  <a:lnTo>
                    <a:pt x="10002" y="1"/>
                  </a:lnTo>
                  <a:lnTo>
                    <a:pt x="9918" y="64"/>
                  </a:lnTo>
                  <a:lnTo>
                    <a:pt x="9855" y="64"/>
                  </a:lnTo>
                  <a:lnTo>
                    <a:pt x="979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2" name="Google Shape;3002;p60"/>
            <p:cNvSpPr/>
            <p:nvPr/>
          </p:nvSpPr>
          <p:spPr>
            <a:xfrm>
              <a:off x="3823325" y="2021850"/>
              <a:ext cx="143875" cy="324875"/>
            </a:xfrm>
            <a:custGeom>
              <a:rect b="b" l="l" r="r" t="t"/>
              <a:pathLst>
                <a:path extrusionOk="0" h="12995" w="5755">
                  <a:moveTo>
                    <a:pt x="3788" y="1"/>
                  </a:moveTo>
                  <a:lnTo>
                    <a:pt x="3725" y="21"/>
                  </a:lnTo>
                  <a:lnTo>
                    <a:pt x="3599" y="63"/>
                  </a:lnTo>
                  <a:lnTo>
                    <a:pt x="3474" y="1"/>
                  </a:lnTo>
                  <a:lnTo>
                    <a:pt x="3474" y="1"/>
                  </a:lnTo>
                  <a:lnTo>
                    <a:pt x="3495" y="105"/>
                  </a:lnTo>
                  <a:lnTo>
                    <a:pt x="3578" y="147"/>
                  </a:lnTo>
                  <a:lnTo>
                    <a:pt x="3599" y="293"/>
                  </a:lnTo>
                  <a:lnTo>
                    <a:pt x="3516" y="335"/>
                  </a:lnTo>
                  <a:lnTo>
                    <a:pt x="3495" y="524"/>
                  </a:lnTo>
                  <a:lnTo>
                    <a:pt x="3558" y="607"/>
                  </a:lnTo>
                  <a:lnTo>
                    <a:pt x="3558" y="754"/>
                  </a:lnTo>
                  <a:lnTo>
                    <a:pt x="3495" y="712"/>
                  </a:lnTo>
                  <a:lnTo>
                    <a:pt x="3453" y="733"/>
                  </a:lnTo>
                  <a:lnTo>
                    <a:pt x="3369" y="670"/>
                  </a:lnTo>
                  <a:lnTo>
                    <a:pt x="3244" y="649"/>
                  </a:lnTo>
                  <a:lnTo>
                    <a:pt x="3139" y="586"/>
                  </a:lnTo>
                  <a:lnTo>
                    <a:pt x="2951" y="524"/>
                  </a:lnTo>
                  <a:lnTo>
                    <a:pt x="2825" y="607"/>
                  </a:lnTo>
                  <a:lnTo>
                    <a:pt x="2637" y="607"/>
                  </a:lnTo>
                  <a:lnTo>
                    <a:pt x="2574" y="628"/>
                  </a:lnTo>
                  <a:lnTo>
                    <a:pt x="2679" y="796"/>
                  </a:lnTo>
                  <a:lnTo>
                    <a:pt x="2658" y="837"/>
                  </a:lnTo>
                  <a:lnTo>
                    <a:pt x="2658" y="921"/>
                  </a:lnTo>
                  <a:lnTo>
                    <a:pt x="2574" y="963"/>
                  </a:lnTo>
                  <a:lnTo>
                    <a:pt x="2658" y="1068"/>
                  </a:lnTo>
                  <a:lnTo>
                    <a:pt x="2553" y="1172"/>
                  </a:lnTo>
                  <a:lnTo>
                    <a:pt x="2511" y="1172"/>
                  </a:lnTo>
                  <a:lnTo>
                    <a:pt x="2428" y="1130"/>
                  </a:lnTo>
                  <a:lnTo>
                    <a:pt x="2323" y="1047"/>
                  </a:lnTo>
                  <a:lnTo>
                    <a:pt x="2198" y="1151"/>
                  </a:lnTo>
                  <a:lnTo>
                    <a:pt x="2114" y="1340"/>
                  </a:lnTo>
                  <a:lnTo>
                    <a:pt x="2030" y="1381"/>
                  </a:lnTo>
                  <a:lnTo>
                    <a:pt x="1988" y="1528"/>
                  </a:lnTo>
                  <a:lnTo>
                    <a:pt x="1926" y="1633"/>
                  </a:lnTo>
                  <a:lnTo>
                    <a:pt x="1842" y="1653"/>
                  </a:lnTo>
                  <a:lnTo>
                    <a:pt x="1842" y="1905"/>
                  </a:lnTo>
                  <a:lnTo>
                    <a:pt x="1905" y="1988"/>
                  </a:lnTo>
                  <a:lnTo>
                    <a:pt x="1988" y="2177"/>
                  </a:lnTo>
                  <a:lnTo>
                    <a:pt x="1926" y="2302"/>
                  </a:lnTo>
                  <a:lnTo>
                    <a:pt x="1779" y="2511"/>
                  </a:lnTo>
                  <a:lnTo>
                    <a:pt x="1612" y="2804"/>
                  </a:lnTo>
                  <a:lnTo>
                    <a:pt x="1591" y="2930"/>
                  </a:lnTo>
                  <a:lnTo>
                    <a:pt x="1507" y="3014"/>
                  </a:lnTo>
                  <a:lnTo>
                    <a:pt x="1298" y="3034"/>
                  </a:lnTo>
                  <a:lnTo>
                    <a:pt x="1110" y="3139"/>
                  </a:lnTo>
                  <a:lnTo>
                    <a:pt x="1110" y="3265"/>
                  </a:lnTo>
                  <a:lnTo>
                    <a:pt x="1193" y="3348"/>
                  </a:lnTo>
                  <a:lnTo>
                    <a:pt x="1193" y="3516"/>
                  </a:lnTo>
                  <a:lnTo>
                    <a:pt x="1151" y="3662"/>
                  </a:lnTo>
                  <a:lnTo>
                    <a:pt x="1089" y="3934"/>
                  </a:lnTo>
                  <a:lnTo>
                    <a:pt x="1089" y="4185"/>
                  </a:lnTo>
                  <a:lnTo>
                    <a:pt x="879" y="4687"/>
                  </a:lnTo>
                  <a:lnTo>
                    <a:pt x="879" y="4813"/>
                  </a:lnTo>
                  <a:lnTo>
                    <a:pt x="942" y="4897"/>
                  </a:lnTo>
                  <a:lnTo>
                    <a:pt x="963" y="5127"/>
                  </a:lnTo>
                  <a:lnTo>
                    <a:pt x="858" y="5252"/>
                  </a:lnTo>
                  <a:lnTo>
                    <a:pt x="649" y="5231"/>
                  </a:lnTo>
                  <a:lnTo>
                    <a:pt x="482" y="5211"/>
                  </a:lnTo>
                  <a:lnTo>
                    <a:pt x="377" y="5294"/>
                  </a:lnTo>
                  <a:lnTo>
                    <a:pt x="252" y="5524"/>
                  </a:lnTo>
                  <a:lnTo>
                    <a:pt x="210" y="5755"/>
                  </a:lnTo>
                  <a:lnTo>
                    <a:pt x="252" y="6068"/>
                  </a:lnTo>
                  <a:lnTo>
                    <a:pt x="314" y="6361"/>
                  </a:lnTo>
                  <a:lnTo>
                    <a:pt x="252" y="6550"/>
                  </a:lnTo>
                  <a:lnTo>
                    <a:pt x="314" y="6696"/>
                  </a:lnTo>
                  <a:lnTo>
                    <a:pt x="335" y="6926"/>
                  </a:lnTo>
                  <a:lnTo>
                    <a:pt x="314" y="7135"/>
                  </a:lnTo>
                  <a:lnTo>
                    <a:pt x="314" y="7345"/>
                  </a:lnTo>
                  <a:lnTo>
                    <a:pt x="461" y="7449"/>
                  </a:lnTo>
                  <a:lnTo>
                    <a:pt x="670" y="7659"/>
                  </a:lnTo>
                  <a:lnTo>
                    <a:pt x="628" y="7805"/>
                  </a:lnTo>
                  <a:lnTo>
                    <a:pt x="628" y="7972"/>
                  </a:lnTo>
                  <a:lnTo>
                    <a:pt x="356" y="8056"/>
                  </a:lnTo>
                  <a:lnTo>
                    <a:pt x="335" y="8161"/>
                  </a:lnTo>
                  <a:lnTo>
                    <a:pt x="461" y="8370"/>
                  </a:lnTo>
                  <a:lnTo>
                    <a:pt x="482" y="8642"/>
                  </a:lnTo>
                  <a:lnTo>
                    <a:pt x="565" y="8768"/>
                  </a:lnTo>
                  <a:lnTo>
                    <a:pt x="482" y="8914"/>
                  </a:lnTo>
                  <a:lnTo>
                    <a:pt x="482" y="9040"/>
                  </a:lnTo>
                  <a:lnTo>
                    <a:pt x="461" y="9123"/>
                  </a:lnTo>
                  <a:lnTo>
                    <a:pt x="273" y="9165"/>
                  </a:lnTo>
                  <a:lnTo>
                    <a:pt x="231" y="9228"/>
                  </a:lnTo>
                  <a:lnTo>
                    <a:pt x="314" y="9332"/>
                  </a:lnTo>
                  <a:lnTo>
                    <a:pt x="231" y="9395"/>
                  </a:lnTo>
                  <a:lnTo>
                    <a:pt x="168" y="9479"/>
                  </a:lnTo>
                  <a:lnTo>
                    <a:pt x="252" y="9625"/>
                  </a:lnTo>
                  <a:lnTo>
                    <a:pt x="273" y="10002"/>
                  </a:lnTo>
                  <a:lnTo>
                    <a:pt x="231" y="10086"/>
                  </a:lnTo>
                  <a:lnTo>
                    <a:pt x="147" y="10002"/>
                  </a:lnTo>
                  <a:lnTo>
                    <a:pt x="63" y="9939"/>
                  </a:lnTo>
                  <a:lnTo>
                    <a:pt x="63" y="9960"/>
                  </a:lnTo>
                  <a:lnTo>
                    <a:pt x="1" y="10023"/>
                  </a:lnTo>
                  <a:lnTo>
                    <a:pt x="21" y="10253"/>
                  </a:lnTo>
                  <a:lnTo>
                    <a:pt x="42" y="10337"/>
                  </a:lnTo>
                  <a:lnTo>
                    <a:pt x="63" y="10525"/>
                  </a:lnTo>
                  <a:lnTo>
                    <a:pt x="147" y="10546"/>
                  </a:lnTo>
                  <a:lnTo>
                    <a:pt x="168" y="10588"/>
                  </a:lnTo>
                  <a:lnTo>
                    <a:pt x="147" y="10734"/>
                  </a:lnTo>
                  <a:lnTo>
                    <a:pt x="273" y="10672"/>
                  </a:lnTo>
                  <a:lnTo>
                    <a:pt x="210" y="10567"/>
                  </a:lnTo>
                  <a:lnTo>
                    <a:pt x="231" y="10483"/>
                  </a:lnTo>
                  <a:lnTo>
                    <a:pt x="273" y="10483"/>
                  </a:lnTo>
                  <a:lnTo>
                    <a:pt x="252" y="10546"/>
                  </a:lnTo>
                  <a:lnTo>
                    <a:pt x="335" y="10588"/>
                  </a:lnTo>
                  <a:lnTo>
                    <a:pt x="377" y="10672"/>
                  </a:lnTo>
                  <a:lnTo>
                    <a:pt x="252" y="10755"/>
                  </a:lnTo>
                  <a:lnTo>
                    <a:pt x="231" y="10860"/>
                  </a:lnTo>
                  <a:lnTo>
                    <a:pt x="273" y="10944"/>
                  </a:lnTo>
                  <a:lnTo>
                    <a:pt x="252" y="11069"/>
                  </a:lnTo>
                  <a:lnTo>
                    <a:pt x="210" y="11111"/>
                  </a:lnTo>
                  <a:lnTo>
                    <a:pt x="273" y="11216"/>
                  </a:lnTo>
                  <a:lnTo>
                    <a:pt x="356" y="11257"/>
                  </a:lnTo>
                  <a:lnTo>
                    <a:pt x="440" y="11383"/>
                  </a:lnTo>
                  <a:lnTo>
                    <a:pt x="482" y="11425"/>
                  </a:lnTo>
                  <a:lnTo>
                    <a:pt x="586" y="11634"/>
                  </a:lnTo>
                  <a:lnTo>
                    <a:pt x="586" y="11801"/>
                  </a:lnTo>
                  <a:lnTo>
                    <a:pt x="733" y="11843"/>
                  </a:lnTo>
                  <a:lnTo>
                    <a:pt x="754" y="11948"/>
                  </a:lnTo>
                  <a:lnTo>
                    <a:pt x="858" y="12094"/>
                  </a:lnTo>
                  <a:lnTo>
                    <a:pt x="984" y="12011"/>
                  </a:lnTo>
                  <a:lnTo>
                    <a:pt x="1005" y="12136"/>
                  </a:lnTo>
                  <a:lnTo>
                    <a:pt x="942" y="12304"/>
                  </a:lnTo>
                  <a:lnTo>
                    <a:pt x="775" y="12325"/>
                  </a:lnTo>
                  <a:lnTo>
                    <a:pt x="754" y="12366"/>
                  </a:lnTo>
                  <a:lnTo>
                    <a:pt x="838" y="12429"/>
                  </a:lnTo>
                  <a:lnTo>
                    <a:pt x="858" y="12534"/>
                  </a:lnTo>
                  <a:lnTo>
                    <a:pt x="984" y="12555"/>
                  </a:lnTo>
                  <a:lnTo>
                    <a:pt x="1047" y="12848"/>
                  </a:lnTo>
                  <a:lnTo>
                    <a:pt x="963" y="12952"/>
                  </a:lnTo>
                  <a:lnTo>
                    <a:pt x="1005" y="12994"/>
                  </a:lnTo>
                  <a:lnTo>
                    <a:pt x="1151" y="12994"/>
                  </a:lnTo>
                  <a:lnTo>
                    <a:pt x="1423" y="12931"/>
                  </a:lnTo>
                  <a:lnTo>
                    <a:pt x="1570" y="12973"/>
                  </a:lnTo>
                  <a:lnTo>
                    <a:pt x="1695" y="12869"/>
                  </a:lnTo>
                  <a:lnTo>
                    <a:pt x="1674" y="12764"/>
                  </a:lnTo>
                  <a:lnTo>
                    <a:pt x="1612" y="12701"/>
                  </a:lnTo>
                  <a:lnTo>
                    <a:pt x="1695" y="12534"/>
                  </a:lnTo>
                  <a:lnTo>
                    <a:pt x="1884" y="12513"/>
                  </a:lnTo>
                  <a:lnTo>
                    <a:pt x="1905" y="12325"/>
                  </a:lnTo>
                  <a:lnTo>
                    <a:pt x="1926" y="12408"/>
                  </a:lnTo>
                  <a:lnTo>
                    <a:pt x="2135" y="12450"/>
                  </a:lnTo>
                  <a:lnTo>
                    <a:pt x="2260" y="12366"/>
                  </a:lnTo>
                  <a:lnTo>
                    <a:pt x="2365" y="12429"/>
                  </a:lnTo>
                  <a:lnTo>
                    <a:pt x="2449" y="12513"/>
                  </a:lnTo>
                  <a:lnTo>
                    <a:pt x="2553" y="12345"/>
                  </a:lnTo>
                  <a:lnTo>
                    <a:pt x="2616" y="12115"/>
                  </a:lnTo>
                  <a:lnTo>
                    <a:pt x="2679" y="12032"/>
                  </a:lnTo>
                  <a:lnTo>
                    <a:pt x="2721" y="11739"/>
                  </a:lnTo>
                  <a:lnTo>
                    <a:pt x="2762" y="11634"/>
                  </a:lnTo>
                  <a:lnTo>
                    <a:pt x="2658" y="11571"/>
                  </a:lnTo>
                  <a:lnTo>
                    <a:pt x="2679" y="11467"/>
                  </a:lnTo>
                  <a:lnTo>
                    <a:pt x="2783" y="11320"/>
                  </a:lnTo>
                  <a:lnTo>
                    <a:pt x="2679" y="11216"/>
                  </a:lnTo>
                  <a:lnTo>
                    <a:pt x="2783" y="11111"/>
                  </a:lnTo>
                  <a:lnTo>
                    <a:pt x="2658" y="11048"/>
                  </a:lnTo>
                  <a:lnTo>
                    <a:pt x="2721" y="10965"/>
                  </a:lnTo>
                  <a:lnTo>
                    <a:pt x="2658" y="10839"/>
                  </a:lnTo>
                  <a:lnTo>
                    <a:pt x="2762" y="10881"/>
                  </a:lnTo>
                  <a:lnTo>
                    <a:pt x="2930" y="10860"/>
                  </a:lnTo>
                  <a:lnTo>
                    <a:pt x="2783" y="10755"/>
                  </a:lnTo>
                  <a:lnTo>
                    <a:pt x="2846" y="10609"/>
                  </a:lnTo>
                  <a:lnTo>
                    <a:pt x="2846" y="10546"/>
                  </a:lnTo>
                  <a:lnTo>
                    <a:pt x="2658" y="10483"/>
                  </a:lnTo>
                  <a:lnTo>
                    <a:pt x="2888" y="10483"/>
                  </a:lnTo>
                  <a:lnTo>
                    <a:pt x="2762" y="10358"/>
                  </a:lnTo>
                  <a:lnTo>
                    <a:pt x="2679" y="10358"/>
                  </a:lnTo>
                  <a:lnTo>
                    <a:pt x="2742" y="10274"/>
                  </a:lnTo>
                  <a:lnTo>
                    <a:pt x="2783" y="10274"/>
                  </a:lnTo>
                  <a:lnTo>
                    <a:pt x="2825" y="10316"/>
                  </a:lnTo>
                  <a:lnTo>
                    <a:pt x="2888" y="10232"/>
                  </a:lnTo>
                  <a:lnTo>
                    <a:pt x="2867" y="10148"/>
                  </a:lnTo>
                  <a:lnTo>
                    <a:pt x="2972" y="10232"/>
                  </a:lnTo>
                  <a:lnTo>
                    <a:pt x="2993" y="10128"/>
                  </a:lnTo>
                  <a:lnTo>
                    <a:pt x="3076" y="10023"/>
                  </a:lnTo>
                  <a:lnTo>
                    <a:pt x="3160" y="10023"/>
                  </a:lnTo>
                  <a:lnTo>
                    <a:pt x="3139" y="9939"/>
                  </a:lnTo>
                  <a:lnTo>
                    <a:pt x="3181" y="9897"/>
                  </a:lnTo>
                  <a:lnTo>
                    <a:pt x="3202" y="9939"/>
                  </a:lnTo>
                  <a:lnTo>
                    <a:pt x="3181" y="10044"/>
                  </a:lnTo>
                  <a:lnTo>
                    <a:pt x="3265" y="10044"/>
                  </a:lnTo>
                  <a:lnTo>
                    <a:pt x="3369" y="9897"/>
                  </a:lnTo>
                  <a:lnTo>
                    <a:pt x="3453" y="9897"/>
                  </a:lnTo>
                  <a:lnTo>
                    <a:pt x="3516" y="9835"/>
                  </a:lnTo>
                  <a:lnTo>
                    <a:pt x="3495" y="9730"/>
                  </a:lnTo>
                  <a:lnTo>
                    <a:pt x="3411" y="9646"/>
                  </a:lnTo>
                  <a:lnTo>
                    <a:pt x="3286" y="9625"/>
                  </a:lnTo>
                  <a:lnTo>
                    <a:pt x="3181" y="9688"/>
                  </a:lnTo>
                  <a:lnTo>
                    <a:pt x="3139" y="9646"/>
                  </a:lnTo>
                  <a:lnTo>
                    <a:pt x="3055" y="9709"/>
                  </a:lnTo>
                  <a:lnTo>
                    <a:pt x="2972" y="9604"/>
                  </a:lnTo>
                  <a:lnTo>
                    <a:pt x="2846" y="9563"/>
                  </a:lnTo>
                  <a:lnTo>
                    <a:pt x="2762" y="9521"/>
                  </a:lnTo>
                  <a:lnTo>
                    <a:pt x="2616" y="9542"/>
                  </a:lnTo>
                  <a:lnTo>
                    <a:pt x="2616" y="9604"/>
                  </a:lnTo>
                  <a:lnTo>
                    <a:pt x="2553" y="9542"/>
                  </a:lnTo>
                  <a:lnTo>
                    <a:pt x="2407" y="9542"/>
                  </a:lnTo>
                  <a:lnTo>
                    <a:pt x="2365" y="9500"/>
                  </a:lnTo>
                  <a:lnTo>
                    <a:pt x="2470" y="9479"/>
                  </a:lnTo>
                  <a:lnTo>
                    <a:pt x="2553" y="9521"/>
                  </a:lnTo>
                  <a:lnTo>
                    <a:pt x="2637" y="9395"/>
                  </a:lnTo>
                  <a:lnTo>
                    <a:pt x="2679" y="9437"/>
                  </a:lnTo>
                  <a:lnTo>
                    <a:pt x="2783" y="9416"/>
                  </a:lnTo>
                  <a:lnTo>
                    <a:pt x="2825" y="9332"/>
                  </a:lnTo>
                  <a:lnTo>
                    <a:pt x="2930" y="9374"/>
                  </a:lnTo>
                  <a:lnTo>
                    <a:pt x="2972" y="9416"/>
                  </a:lnTo>
                  <a:lnTo>
                    <a:pt x="3034" y="9416"/>
                  </a:lnTo>
                  <a:lnTo>
                    <a:pt x="3055" y="9332"/>
                  </a:lnTo>
                  <a:lnTo>
                    <a:pt x="3097" y="9416"/>
                  </a:lnTo>
                  <a:lnTo>
                    <a:pt x="3244" y="9437"/>
                  </a:lnTo>
                  <a:lnTo>
                    <a:pt x="3202" y="9521"/>
                  </a:lnTo>
                  <a:lnTo>
                    <a:pt x="3306" y="9563"/>
                  </a:lnTo>
                  <a:lnTo>
                    <a:pt x="3474" y="9542"/>
                  </a:lnTo>
                  <a:lnTo>
                    <a:pt x="3495" y="9416"/>
                  </a:lnTo>
                  <a:lnTo>
                    <a:pt x="3662" y="9270"/>
                  </a:lnTo>
                  <a:lnTo>
                    <a:pt x="3725" y="9102"/>
                  </a:lnTo>
                  <a:lnTo>
                    <a:pt x="3599" y="8977"/>
                  </a:lnTo>
                  <a:lnTo>
                    <a:pt x="3599" y="8893"/>
                  </a:lnTo>
                  <a:lnTo>
                    <a:pt x="3453" y="8788"/>
                  </a:lnTo>
                  <a:lnTo>
                    <a:pt x="3474" y="8747"/>
                  </a:lnTo>
                  <a:lnTo>
                    <a:pt x="3265" y="8579"/>
                  </a:lnTo>
                  <a:lnTo>
                    <a:pt x="3244" y="8475"/>
                  </a:lnTo>
                  <a:lnTo>
                    <a:pt x="3160" y="8391"/>
                  </a:lnTo>
                  <a:lnTo>
                    <a:pt x="3055" y="8516"/>
                  </a:lnTo>
                  <a:lnTo>
                    <a:pt x="2993" y="8433"/>
                  </a:lnTo>
                  <a:lnTo>
                    <a:pt x="2951" y="8454"/>
                  </a:lnTo>
                  <a:lnTo>
                    <a:pt x="2951" y="8349"/>
                  </a:lnTo>
                  <a:lnTo>
                    <a:pt x="2867" y="8349"/>
                  </a:lnTo>
                  <a:lnTo>
                    <a:pt x="2825" y="8244"/>
                  </a:lnTo>
                  <a:lnTo>
                    <a:pt x="2742" y="8182"/>
                  </a:lnTo>
                  <a:lnTo>
                    <a:pt x="2825" y="8077"/>
                  </a:lnTo>
                  <a:lnTo>
                    <a:pt x="2762" y="7952"/>
                  </a:lnTo>
                  <a:lnTo>
                    <a:pt x="2825" y="7931"/>
                  </a:lnTo>
                  <a:lnTo>
                    <a:pt x="2825" y="7847"/>
                  </a:lnTo>
                  <a:lnTo>
                    <a:pt x="2742" y="7826"/>
                  </a:lnTo>
                  <a:lnTo>
                    <a:pt x="2825" y="7721"/>
                  </a:lnTo>
                  <a:lnTo>
                    <a:pt x="2783" y="7533"/>
                  </a:lnTo>
                  <a:lnTo>
                    <a:pt x="2825" y="7512"/>
                  </a:lnTo>
                  <a:lnTo>
                    <a:pt x="2867" y="7554"/>
                  </a:lnTo>
                  <a:lnTo>
                    <a:pt x="2888" y="7449"/>
                  </a:lnTo>
                  <a:lnTo>
                    <a:pt x="2825" y="7345"/>
                  </a:lnTo>
                  <a:lnTo>
                    <a:pt x="2846" y="7198"/>
                  </a:lnTo>
                  <a:lnTo>
                    <a:pt x="2825" y="7073"/>
                  </a:lnTo>
                  <a:lnTo>
                    <a:pt x="2846" y="7010"/>
                  </a:lnTo>
                  <a:lnTo>
                    <a:pt x="2825" y="6884"/>
                  </a:lnTo>
                  <a:lnTo>
                    <a:pt x="2679" y="6696"/>
                  </a:lnTo>
                  <a:lnTo>
                    <a:pt x="2679" y="6696"/>
                  </a:lnTo>
                  <a:lnTo>
                    <a:pt x="2783" y="6759"/>
                  </a:lnTo>
                  <a:lnTo>
                    <a:pt x="2951" y="6717"/>
                  </a:lnTo>
                  <a:lnTo>
                    <a:pt x="3055" y="6571"/>
                  </a:lnTo>
                  <a:lnTo>
                    <a:pt x="2993" y="6466"/>
                  </a:lnTo>
                  <a:lnTo>
                    <a:pt x="3034" y="6403"/>
                  </a:lnTo>
                  <a:lnTo>
                    <a:pt x="3139" y="6424"/>
                  </a:lnTo>
                  <a:lnTo>
                    <a:pt x="3286" y="6299"/>
                  </a:lnTo>
                  <a:lnTo>
                    <a:pt x="3286" y="6236"/>
                  </a:lnTo>
                  <a:lnTo>
                    <a:pt x="3202" y="6236"/>
                  </a:lnTo>
                  <a:lnTo>
                    <a:pt x="3265" y="6131"/>
                  </a:lnTo>
                  <a:lnTo>
                    <a:pt x="3348" y="6047"/>
                  </a:lnTo>
                  <a:lnTo>
                    <a:pt x="3390" y="6089"/>
                  </a:lnTo>
                  <a:lnTo>
                    <a:pt x="3453" y="6089"/>
                  </a:lnTo>
                  <a:lnTo>
                    <a:pt x="3474" y="5964"/>
                  </a:lnTo>
                  <a:lnTo>
                    <a:pt x="3516" y="5964"/>
                  </a:lnTo>
                  <a:lnTo>
                    <a:pt x="3558" y="6047"/>
                  </a:lnTo>
                  <a:lnTo>
                    <a:pt x="3620" y="5964"/>
                  </a:lnTo>
                  <a:lnTo>
                    <a:pt x="3620" y="5838"/>
                  </a:lnTo>
                  <a:lnTo>
                    <a:pt x="3683" y="5734"/>
                  </a:lnTo>
                  <a:lnTo>
                    <a:pt x="3788" y="5734"/>
                  </a:lnTo>
                  <a:lnTo>
                    <a:pt x="3788" y="5817"/>
                  </a:lnTo>
                  <a:lnTo>
                    <a:pt x="3871" y="5817"/>
                  </a:lnTo>
                  <a:lnTo>
                    <a:pt x="3913" y="5713"/>
                  </a:lnTo>
                  <a:lnTo>
                    <a:pt x="4039" y="5629"/>
                  </a:lnTo>
                  <a:lnTo>
                    <a:pt x="4018" y="5524"/>
                  </a:lnTo>
                  <a:lnTo>
                    <a:pt x="4018" y="5420"/>
                  </a:lnTo>
                  <a:lnTo>
                    <a:pt x="4102" y="5503"/>
                  </a:lnTo>
                  <a:lnTo>
                    <a:pt x="4206" y="5378"/>
                  </a:lnTo>
                  <a:lnTo>
                    <a:pt x="4290" y="5378"/>
                  </a:lnTo>
                  <a:lnTo>
                    <a:pt x="4395" y="5190"/>
                  </a:lnTo>
                  <a:lnTo>
                    <a:pt x="4395" y="5001"/>
                  </a:lnTo>
                  <a:lnTo>
                    <a:pt x="4457" y="4897"/>
                  </a:lnTo>
                  <a:lnTo>
                    <a:pt x="4541" y="4897"/>
                  </a:lnTo>
                  <a:lnTo>
                    <a:pt x="4646" y="4771"/>
                  </a:lnTo>
                  <a:lnTo>
                    <a:pt x="4562" y="4771"/>
                  </a:lnTo>
                  <a:lnTo>
                    <a:pt x="4499" y="4666"/>
                  </a:lnTo>
                  <a:lnTo>
                    <a:pt x="4562" y="4625"/>
                  </a:lnTo>
                  <a:lnTo>
                    <a:pt x="4541" y="4562"/>
                  </a:lnTo>
                  <a:lnTo>
                    <a:pt x="4436" y="4562"/>
                  </a:lnTo>
                  <a:lnTo>
                    <a:pt x="4332" y="4457"/>
                  </a:lnTo>
                  <a:lnTo>
                    <a:pt x="4457" y="4415"/>
                  </a:lnTo>
                  <a:lnTo>
                    <a:pt x="4436" y="4332"/>
                  </a:lnTo>
                  <a:lnTo>
                    <a:pt x="4520" y="4164"/>
                  </a:lnTo>
                  <a:lnTo>
                    <a:pt x="4541" y="4081"/>
                  </a:lnTo>
                  <a:lnTo>
                    <a:pt x="4499" y="3997"/>
                  </a:lnTo>
                  <a:lnTo>
                    <a:pt x="4415" y="3997"/>
                  </a:lnTo>
                  <a:lnTo>
                    <a:pt x="4395" y="3934"/>
                  </a:lnTo>
                  <a:lnTo>
                    <a:pt x="4415" y="3892"/>
                  </a:lnTo>
                  <a:lnTo>
                    <a:pt x="4499" y="3934"/>
                  </a:lnTo>
                  <a:lnTo>
                    <a:pt x="4520" y="3955"/>
                  </a:lnTo>
                  <a:lnTo>
                    <a:pt x="4541" y="3955"/>
                  </a:lnTo>
                  <a:lnTo>
                    <a:pt x="4541" y="3871"/>
                  </a:lnTo>
                  <a:lnTo>
                    <a:pt x="4436" y="3850"/>
                  </a:lnTo>
                  <a:lnTo>
                    <a:pt x="4541" y="3788"/>
                  </a:lnTo>
                  <a:lnTo>
                    <a:pt x="4625" y="3788"/>
                  </a:lnTo>
                  <a:lnTo>
                    <a:pt x="4729" y="3725"/>
                  </a:lnTo>
                  <a:lnTo>
                    <a:pt x="4646" y="3662"/>
                  </a:lnTo>
                  <a:lnTo>
                    <a:pt x="4562" y="3516"/>
                  </a:lnTo>
                  <a:lnTo>
                    <a:pt x="4646" y="3537"/>
                  </a:lnTo>
                  <a:lnTo>
                    <a:pt x="4708" y="3620"/>
                  </a:lnTo>
                  <a:lnTo>
                    <a:pt x="4813" y="3578"/>
                  </a:lnTo>
                  <a:lnTo>
                    <a:pt x="4834" y="3474"/>
                  </a:lnTo>
                  <a:lnTo>
                    <a:pt x="4855" y="3369"/>
                  </a:lnTo>
                  <a:lnTo>
                    <a:pt x="4918" y="3327"/>
                  </a:lnTo>
                  <a:lnTo>
                    <a:pt x="4980" y="3453"/>
                  </a:lnTo>
                  <a:lnTo>
                    <a:pt x="5064" y="3348"/>
                  </a:lnTo>
                  <a:lnTo>
                    <a:pt x="5127" y="3453"/>
                  </a:lnTo>
                  <a:lnTo>
                    <a:pt x="5190" y="3474"/>
                  </a:lnTo>
                  <a:lnTo>
                    <a:pt x="5252" y="3369"/>
                  </a:lnTo>
                  <a:lnTo>
                    <a:pt x="5357" y="3432"/>
                  </a:lnTo>
                  <a:lnTo>
                    <a:pt x="5483" y="3348"/>
                  </a:lnTo>
                  <a:lnTo>
                    <a:pt x="5545" y="3432"/>
                  </a:lnTo>
                  <a:lnTo>
                    <a:pt x="5671" y="3432"/>
                  </a:lnTo>
                  <a:lnTo>
                    <a:pt x="5713" y="3369"/>
                  </a:lnTo>
                  <a:lnTo>
                    <a:pt x="5755" y="3411"/>
                  </a:lnTo>
                  <a:lnTo>
                    <a:pt x="5755" y="3265"/>
                  </a:lnTo>
                  <a:lnTo>
                    <a:pt x="5671" y="3202"/>
                  </a:lnTo>
                  <a:lnTo>
                    <a:pt x="5587" y="2993"/>
                  </a:lnTo>
                  <a:lnTo>
                    <a:pt x="5462" y="2951"/>
                  </a:lnTo>
                  <a:lnTo>
                    <a:pt x="5399" y="2762"/>
                  </a:lnTo>
                  <a:lnTo>
                    <a:pt x="5462" y="2700"/>
                  </a:lnTo>
                  <a:lnTo>
                    <a:pt x="5462" y="2490"/>
                  </a:lnTo>
                  <a:lnTo>
                    <a:pt x="5441" y="2386"/>
                  </a:lnTo>
                  <a:lnTo>
                    <a:pt x="5462" y="2302"/>
                  </a:lnTo>
                  <a:lnTo>
                    <a:pt x="5399" y="2093"/>
                  </a:lnTo>
                  <a:lnTo>
                    <a:pt x="5357" y="1988"/>
                  </a:lnTo>
                  <a:lnTo>
                    <a:pt x="5336" y="1842"/>
                  </a:lnTo>
                  <a:lnTo>
                    <a:pt x="5378" y="1758"/>
                  </a:lnTo>
                  <a:lnTo>
                    <a:pt x="5357" y="1633"/>
                  </a:lnTo>
                  <a:lnTo>
                    <a:pt x="5190" y="1591"/>
                  </a:lnTo>
                  <a:lnTo>
                    <a:pt x="5190" y="1486"/>
                  </a:lnTo>
                  <a:lnTo>
                    <a:pt x="5252" y="1361"/>
                  </a:lnTo>
                  <a:lnTo>
                    <a:pt x="5190" y="1172"/>
                  </a:lnTo>
                  <a:lnTo>
                    <a:pt x="5252" y="1068"/>
                  </a:lnTo>
                  <a:lnTo>
                    <a:pt x="5190" y="1005"/>
                  </a:lnTo>
                  <a:lnTo>
                    <a:pt x="5127" y="1005"/>
                  </a:lnTo>
                  <a:lnTo>
                    <a:pt x="5022" y="858"/>
                  </a:lnTo>
                  <a:lnTo>
                    <a:pt x="4939" y="858"/>
                  </a:lnTo>
                  <a:lnTo>
                    <a:pt x="4876" y="754"/>
                  </a:lnTo>
                  <a:lnTo>
                    <a:pt x="4771" y="628"/>
                  </a:lnTo>
                  <a:lnTo>
                    <a:pt x="4708" y="607"/>
                  </a:lnTo>
                  <a:lnTo>
                    <a:pt x="4604" y="545"/>
                  </a:lnTo>
                  <a:lnTo>
                    <a:pt x="4395" y="524"/>
                  </a:lnTo>
                  <a:lnTo>
                    <a:pt x="4227" y="419"/>
                  </a:lnTo>
                  <a:lnTo>
                    <a:pt x="4018" y="189"/>
                  </a:lnTo>
                  <a:lnTo>
                    <a:pt x="3892" y="105"/>
                  </a:lnTo>
                  <a:lnTo>
                    <a:pt x="378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3" name="Google Shape;3003;p60"/>
            <p:cNvSpPr/>
            <p:nvPr/>
          </p:nvSpPr>
          <p:spPr>
            <a:xfrm>
              <a:off x="3976075" y="2250975"/>
              <a:ext cx="57550" cy="52325"/>
            </a:xfrm>
            <a:custGeom>
              <a:rect b="b" l="l" r="r" t="t"/>
              <a:pathLst>
                <a:path extrusionOk="0" h="2093" w="2302">
                  <a:moveTo>
                    <a:pt x="1026" y="0"/>
                  </a:moveTo>
                  <a:lnTo>
                    <a:pt x="1026" y="63"/>
                  </a:lnTo>
                  <a:lnTo>
                    <a:pt x="942" y="63"/>
                  </a:lnTo>
                  <a:lnTo>
                    <a:pt x="942" y="105"/>
                  </a:lnTo>
                  <a:lnTo>
                    <a:pt x="1005" y="167"/>
                  </a:lnTo>
                  <a:lnTo>
                    <a:pt x="900" y="230"/>
                  </a:lnTo>
                  <a:lnTo>
                    <a:pt x="837" y="209"/>
                  </a:lnTo>
                  <a:lnTo>
                    <a:pt x="628" y="209"/>
                  </a:lnTo>
                  <a:lnTo>
                    <a:pt x="607" y="147"/>
                  </a:lnTo>
                  <a:lnTo>
                    <a:pt x="586" y="251"/>
                  </a:lnTo>
                  <a:lnTo>
                    <a:pt x="481" y="230"/>
                  </a:lnTo>
                  <a:lnTo>
                    <a:pt x="335" y="272"/>
                  </a:lnTo>
                  <a:lnTo>
                    <a:pt x="335" y="356"/>
                  </a:lnTo>
                  <a:lnTo>
                    <a:pt x="272" y="356"/>
                  </a:lnTo>
                  <a:lnTo>
                    <a:pt x="84" y="439"/>
                  </a:lnTo>
                  <a:lnTo>
                    <a:pt x="0" y="544"/>
                  </a:lnTo>
                  <a:lnTo>
                    <a:pt x="21" y="900"/>
                  </a:lnTo>
                  <a:lnTo>
                    <a:pt x="84" y="900"/>
                  </a:lnTo>
                  <a:lnTo>
                    <a:pt x="126" y="879"/>
                  </a:lnTo>
                  <a:lnTo>
                    <a:pt x="230" y="900"/>
                  </a:lnTo>
                  <a:lnTo>
                    <a:pt x="189" y="983"/>
                  </a:lnTo>
                  <a:lnTo>
                    <a:pt x="105" y="983"/>
                  </a:lnTo>
                  <a:lnTo>
                    <a:pt x="105" y="1151"/>
                  </a:lnTo>
                  <a:lnTo>
                    <a:pt x="209" y="1276"/>
                  </a:lnTo>
                  <a:lnTo>
                    <a:pt x="377" y="1423"/>
                  </a:lnTo>
                  <a:lnTo>
                    <a:pt x="419" y="1423"/>
                  </a:lnTo>
                  <a:lnTo>
                    <a:pt x="419" y="1318"/>
                  </a:lnTo>
                  <a:lnTo>
                    <a:pt x="544" y="1214"/>
                  </a:lnTo>
                  <a:lnTo>
                    <a:pt x="586" y="1318"/>
                  </a:lnTo>
                  <a:lnTo>
                    <a:pt x="523" y="1611"/>
                  </a:lnTo>
                  <a:lnTo>
                    <a:pt x="523" y="1695"/>
                  </a:lnTo>
                  <a:lnTo>
                    <a:pt x="586" y="1674"/>
                  </a:lnTo>
                  <a:lnTo>
                    <a:pt x="754" y="1569"/>
                  </a:lnTo>
                  <a:lnTo>
                    <a:pt x="900" y="1507"/>
                  </a:lnTo>
                  <a:lnTo>
                    <a:pt x="1046" y="1632"/>
                  </a:lnTo>
                  <a:lnTo>
                    <a:pt x="1130" y="1611"/>
                  </a:lnTo>
                  <a:lnTo>
                    <a:pt x="1151" y="1507"/>
                  </a:lnTo>
                  <a:lnTo>
                    <a:pt x="1235" y="1590"/>
                  </a:lnTo>
                  <a:lnTo>
                    <a:pt x="1277" y="1674"/>
                  </a:lnTo>
                  <a:lnTo>
                    <a:pt x="1339" y="1674"/>
                  </a:lnTo>
                  <a:lnTo>
                    <a:pt x="1528" y="1779"/>
                  </a:lnTo>
                  <a:lnTo>
                    <a:pt x="1570" y="1925"/>
                  </a:lnTo>
                  <a:lnTo>
                    <a:pt x="1695" y="1967"/>
                  </a:lnTo>
                  <a:lnTo>
                    <a:pt x="1779" y="2092"/>
                  </a:lnTo>
                  <a:lnTo>
                    <a:pt x="1988" y="2009"/>
                  </a:lnTo>
                  <a:lnTo>
                    <a:pt x="2155" y="2030"/>
                  </a:lnTo>
                  <a:lnTo>
                    <a:pt x="2260" y="1904"/>
                  </a:lnTo>
                  <a:lnTo>
                    <a:pt x="2218" y="1800"/>
                  </a:lnTo>
                  <a:lnTo>
                    <a:pt x="2302" y="1716"/>
                  </a:lnTo>
                  <a:lnTo>
                    <a:pt x="2302" y="1611"/>
                  </a:lnTo>
                  <a:lnTo>
                    <a:pt x="2051" y="1109"/>
                  </a:lnTo>
                  <a:lnTo>
                    <a:pt x="2093" y="691"/>
                  </a:lnTo>
                  <a:lnTo>
                    <a:pt x="2155" y="649"/>
                  </a:lnTo>
                  <a:lnTo>
                    <a:pt x="2197" y="481"/>
                  </a:lnTo>
                  <a:lnTo>
                    <a:pt x="2281" y="356"/>
                  </a:lnTo>
                  <a:lnTo>
                    <a:pt x="2302" y="335"/>
                  </a:lnTo>
                  <a:lnTo>
                    <a:pt x="2302" y="314"/>
                  </a:lnTo>
                  <a:lnTo>
                    <a:pt x="2260" y="230"/>
                  </a:lnTo>
                  <a:lnTo>
                    <a:pt x="2218" y="272"/>
                  </a:lnTo>
                  <a:lnTo>
                    <a:pt x="1758" y="251"/>
                  </a:lnTo>
                  <a:lnTo>
                    <a:pt x="1570" y="126"/>
                  </a:lnTo>
                  <a:lnTo>
                    <a:pt x="1339" y="126"/>
                  </a:lnTo>
                  <a:lnTo>
                    <a:pt x="1235" y="63"/>
                  </a:lnTo>
                  <a:lnTo>
                    <a:pt x="1130" y="105"/>
                  </a:lnTo>
                  <a:lnTo>
                    <a:pt x="10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4" name="Google Shape;3004;p60"/>
            <p:cNvSpPr/>
            <p:nvPr/>
          </p:nvSpPr>
          <p:spPr>
            <a:xfrm>
              <a:off x="3949400" y="2288625"/>
              <a:ext cx="91550" cy="49725"/>
            </a:xfrm>
            <a:custGeom>
              <a:rect b="b" l="l" r="r" t="t"/>
              <a:pathLst>
                <a:path extrusionOk="0" h="1989" w="3662">
                  <a:moveTo>
                    <a:pt x="1967" y="1"/>
                  </a:moveTo>
                  <a:lnTo>
                    <a:pt x="1821" y="63"/>
                  </a:lnTo>
                  <a:lnTo>
                    <a:pt x="1653" y="168"/>
                  </a:lnTo>
                  <a:lnTo>
                    <a:pt x="1590" y="189"/>
                  </a:lnTo>
                  <a:lnTo>
                    <a:pt x="1590" y="314"/>
                  </a:lnTo>
                  <a:lnTo>
                    <a:pt x="1653" y="586"/>
                  </a:lnTo>
                  <a:lnTo>
                    <a:pt x="1590" y="754"/>
                  </a:lnTo>
                  <a:lnTo>
                    <a:pt x="1402" y="963"/>
                  </a:lnTo>
                  <a:lnTo>
                    <a:pt x="1256" y="963"/>
                  </a:lnTo>
                  <a:lnTo>
                    <a:pt x="1130" y="838"/>
                  </a:lnTo>
                  <a:lnTo>
                    <a:pt x="1130" y="733"/>
                  </a:lnTo>
                  <a:lnTo>
                    <a:pt x="837" y="440"/>
                  </a:lnTo>
                  <a:lnTo>
                    <a:pt x="837" y="294"/>
                  </a:lnTo>
                  <a:lnTo>
                    <a:pt x="774" y="294"/>
                  </a:lnTo>
                  <a:lnTo>
                    <a:pt x="670" y="398"/>
                  </a:lnTo>
                  <a:lnTo>
                    <a:pt x="523" y="419"/>
                  </a:lnTo>
                  <a:lnTo>
                    <a:pt x="460" y="461"/>
                  </a:lnTo>
                  <a:lnTo>
                    <a:pt x="335" y="461"/>
                  </a:lnTo>
                  <a:lnTo>
                    <a:pt x="251" y="607"/>
                  </a:lnTo>
                  <a:lnTo>
                    <a:pt x="293" y="733"/>
                  </a:lnTo>
                  <a:lnTo>
                    <a:pt x="230" y="712"/>
                  </a:lnTo>
                  <a:lnTo>
                    <a:pt x="230" y="921"/>
                  </a:lnTo>
                  <a:lnTo>
                    <a:pt x="84" y="1110"/>
                  </a:lnTo>
                  <a:lnTo>
                    <a:pt x="84" y="1214"/>
                  </a:lnTo>
                  <a:lnTo>
                    <a:pt x="84" y="1319"/>
                  </a:lnTo>
                  <a:lnTo>
                    <a:pt x="0" y="1382"/>
                  </a:lnTo>
                  <a:lnTo>
                    <a:pt x="42" y="1674"/>
                  </a:lnTo>
                  <a:lnTo>
                    <a:pt x="126" y="1737"/>
                  </a:lnTo>
                  <a:lnTo>
                    <a:pt x="126" y="1758"/>
                  </a:lnTo>
                  <a:lnTo>
                    <a:pt x="230" y="1737"/>
                  </a:lnTo>
                  <a:lnTo>
                    <a:pt x="251" y="1591"/>
                  </a:lnTo>
                  <a:lnTo>
                    <a:pt x="440" y="1465"/>
                  </a:lnTo>
                  <a:lnTo>
                    <a:pt x="670" y="1382"/>
                  </a:lnTo>
                  <a:lnTo>
                    <a:pt x="879" y="1423"/>
                  </a:lnTo>
                  <a:lnTo>
                    <a:pt x="1025" y="1423"/>
                  </a:lnTo>
                  <a:lnTo>
                    <a:pt x="1088" y="1465"/>
                  </a:lnTo>
                  <a:lnTo>
                    <a:pt x="1235" y="1382"/>
                  </a:lnTo>
                  <a:lnTo>
                    <a:pt x="1339" y="1361"/>
                  </a:lnTo>
                  <a:lnTo>
                    <a:pt x="1360" y="1444"/>
                  </a:lnTo>
                  <a:lnTo>
                    <a:pt x="1465" y="1444"/>
                  </a:lnTo>
                  <a:lnTo>
                    <a:pt x="1548" y="1549"/>
                  </a:lnTo>
                  <a:lnTo>
                    <a:pt x="1716" y="1549"/>
                  </a:lnTo>
                  <a:lnTo>
                    <a:pt x="1779" y="1570"/>
                  </a:lnTo>
                  <a:lnTo>
                    <a:pt x="1967" y="1444"/>
                  </a:lnTo>
                  <a:lnTo>
                    <a:pt x="2176" y="1549"/>
                  </a:lnTo>
                  <a:lnTo>
                    <a:pt x="2344" y="1570"/>
                  </a:lnTo>
                  <a:lnTo>
                    <a:pt x="2511" y="1758"/>
                  </a:lnTo>
                  <a:lnTo>
                    <a:pt x="2637" y="1758"/>
                  </a:lnTo>
                  <a:lnTo>
                    <a:pt x="2762" y="1946"/>
                  </a:lnTo>
                  <a:lnTo>
                    <a:pt x="2929" y="1967"/>
                  </a:lnTo>
                  <a:lnTo>
                    <a:pt x="2971" y="1988"/>
                  </a:lnTo>
                  <a:lnTo>
                    <a:pt x="3160" y="1905"/>
                  </a:lnTo>
                  <a:lnTo>
                    <a:pt x="3390" y="1884"/>
                  </a:lnTo>
                  <a:lnTo>
                    <a:pt x="3432" y="1737"/>
                  </a:lnTo>
                  <a:lnTo>
                    <a:pt x="3536" y="1674"/>
                  </a:lnTo>
                  <a:lnTo>
                    <a:pt x="3578" y="1570"/>
                  </a:lnTo>
                  <a:lnTo>
                    <a:pt x="3662" y="1549"/>
                  </a:lnTo>
                  <a:lnTo>
                    <a:pt x="3662" y="1382"/>
                  </a:lnTo>
                  <a:lnTo>
                    <a:pt x="3578" y="1277"/>
                  </a:lnTo>
                  <a:lnTo>
                    <a:pt x="3494" y="1110"/>
                  </a:lnTo>
                  <a:lnTo>
                    <a:pt x="3473" y="1047"/>
                  </a:lnTo>
                  <a:lnTo>
                    <a:pt x="3390" y="921"/>
                  </a:lnTo>
                  <a:lnTo>
                    <a:pt x="3432" y="838"/>
                  </a:lnTo>
                  <a:lnTo>
                    <a:pt x="3369" y="733"/>
                  </a:lnTo>
                  <a:lnTo>
                    <a:pt x="3327" y="712"/>
                  </a:lnTo>
                  <a:lnTo>
                    <a:pt x="3348" y="649"/>
                  </a:lnTo>
                  <a:lnTo>
                    <a:pt x="3348" y="545"/>
                  </a:lnTo>
                  <a:lnTo>
                    <a:pt x="3055" y="503"/>
                  </a:lnTo>
                  <a:lnTo>
                    <a:pt x="2846" y="586"/>
                  </a:lnTo>
                  <a:lnTo>
                    <a:pt x="2762" y="461"/>
                  </a:lnTo>
                  <a:lnTo>
                    <a:pt x="2637" y="419"/>
                  </a:lnTo>
                  <a:lnTo>
                    <a:pt x="2595" y="273"/>
                  </a:lnTo>
                  <a:lnTo>
                    <a:pt x="2406" y="168"/>
                  </a:lnTo>
                  <a:lnTo>
                    <a:pt x="2344" y="168"/>
                  </a:lnTo>
                  <a:lnTo>
                    <a:pt x="2302" y="84"/>
                  </a:lnTo>
                  <a:lnTo>
                    <a:pt x="2218" y="1"/>
                  </a:lnTo>
                  <a:lnTo>
                    <a:pt x="2197" y="105"/>
                  </a:lnTo>
                  <a:lnTo>
                    <a:pt x="2113" y="126"/>
                  </a:lnTo>
                  <a:lnTo>
                    <a:pt x="196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5" name="Google Shape;3005;p60"/>
            <p:cNvSpPr/>
            <p:nvPr/>
          </p:nvSpPr>
          <p:spPr>
            <a:xfrm>
              <a:off x="3952525" y="2322625"/>
              <a:ext cx="71175" cy="52325"/>
            </a:xfrm>
            <a:custGeom>
              <a:rect b="b" l="l" r="r" t="t"/>
              <a:pathLst>
                <a:path extrusionOk="0" h="2093" w="2847">
                  <a:moveTo>
                    <a:pt x="1214" y="1"/>
                  </a:moveTo>
                  <a:lnTo>
                    <a:pt x="1110" y="22"/>
                  </a:lnTo>
                  <a:lnTo>
                    <a:pt x="963" y="105"/>
                  </a:lnTo>
                  <a:lnTo>
                    <a:pt x="900" y="63"/>
                  </a:lnTo>
                  <a:lnTo>
                    <a:pt x="754" y="63"/>
                  </a:lnTo>
                  <a:lnTo>
                    <a:pt x="545" y="22"/>
                  </a:lnTo>
                  <a:lnTo>
                    <a:pt x="315" y="105"/>
                  </a:lnTo>
                  <a:lnTo>
                    <a:pt x="126" y="231"/>
                  </a:lnTo>
                  <a:lnTo>
                    <a:pt x="105" y="377"/>
                  </a:lnTo>
                  <a:lnTo>
                    <a:pt x="1" y="398"/>
                  </a:lnTo>
                  <a:lnTo>
                    <a:pt x="1" y="586"/>
                  </a:lnTo>
                  <a:lnTo>
                    <a:pt x="63" y="712"/>
                  </a:lnTo>
                  <a:lnTo>
                    <a:pt x="1" y="796"/>
                  </a:lnTo>
                  <a:lnTo>
                    <a:pt x="22" y="817"/>
                  </a:lnTo>
                  <a:lnTo>
                    <a:pt x="231" y="754"/>
                  </a:lnTo>
                  <a:lnTo>
                    <a:pt x="398" y="1005"/>
                  </a:lnTo>
                  <a:lnTo>
                    <a:pt x="524" y="1047"/>
                  </a:lnTo>
                  <a:lnTo>
                    <a:pt x="733" y="1005"/>
                  </a:lnTo>
                  <a:lnTo>
                    <a:pt x="817" y="1047"/>
                  </a:lnTo>
                  <a:lnTo>
                    <a:pt x="838" y="1151"/>
                  </a:lnTo>
                  <a:lnTo>
                    <a:pt x="921" y="1172"/>
                  </a:lnTo>
                  <a:lnTo>
                    <a:pt x="963" y="1235"/>
                  </a:lnTo>
                  <a:lnTo>
                    <a:pt x="921" y="1340"/>
                  </a:lnTo>
                  <a:lnTo>
                    <a:pt x="921" y="1549"/>
                  </a:lnTo>
                  <a:lnTo>
                    <a:pt x="1047" y="1528"/>
                  </a:lnTo>
                  <a:lnTo>
                    <a:pt x="1172" y="1633"/>
                  </a:lnTo>
                  <a:lnTo>
                    <a:pt x="1256" y="1633"/>
                  </a:lnTo>
                  <a:lnTo>
                    <a:pt x="1319" y="1863"/>
                  </a:lnTo>
                  <a:lnTo>
                    <a:pt x="1319" y="1988"/>
                  </a:lnTo>
                  <a:lnTo>
                    <a:pt x="1361" y="2093"/>
                  </a:lnTo>
                  <a:lnTo>
                    <a:pt x="1486" y="2009"/>
                  </a:lnTo>
                  <a:lnTo>
                    <a:pt x="1696" y="1947"/>
                  </a:lnTo>
                  <a:lnTo>
                    <a:pt x="1863" y="2009"/>
                  </a:lnTo>
                  <a:lnTo>
                    <a:pt x="2009" y="1947"/>
                  </a:lnTo>
                  <a:lnTo>
                    <a:pt x="2114" y="1947"/>
                  </a:lnTo>
                  <a:lnTo>
                    <a:pt x="2051" y="1779"/>
                  </a:lnTo>
                  <a:lnTo>
                    <a:pt x="2219" y="1758"/>
                  </a:lnTo>
                  <a:lnTo>
                    <a:pt x="2281" y="1633"/>
                  </a:lnTo>
                  <a:lnTo>
                    <a:pt x="2386" y="1570"/>
                  </a:lnTo>
                  <a:lnTo>
                    <a:pt x="2407" y="1654"/>
                  </a:lnTo>
                  <a:lnTo>
                    <a:pt x="2532" y="1654"/>
                  </a:lnTo>
                  <a:lnTo>
                    <a:pt x="2532" y="1528"/>
                  </a:lnTo>
                  <a:lnTo>
                    <a:pt x="2386" y="1444"/>
                  </a:lnTo>
                  <a:lnTo>
                    <a:pt x="2428" y="1277"/>
                  </a:lnTo>
                  <a:lnTo>
                    <a:pt x="2512" y="1256"/>
                  </a:lnTo>
                  <a:lnTo>
                    <a:pt x="2616" y="1068"/>
                  </a:lnTo>
                  <a:lnTo>
                    <a:pt x="2825" y="963"/>
                  </a:lnTo>
                  <a:lnTo>
                    <a:pt x="2825" y="858"/>
                  </a:lnTo>
                  <a:lnTo>
                    <a:pt x="2721" y="817"/>
                  </a:lnTo>
                  <a:lnTo>
                    <a:pt x="2846" y="628"/>
                  </a:lnTo>
                  <a:lnTo>
                    <a:pt x="2804" y="607"/>
                  </a:lnTo>
                  <a:lnTo>
                    <a:pt x="2637" y="586"/>
                  </a:lnTo>
                  <a:lnTo>
                    <a:pt x="2512" y="398"/>
                  </a:lnTo>
                  <a:lnTo>
                    <a:pt x="2386" y="398"/>
                  </a:lnTo>
                  <a:lnTo>
                    <a:pt x="2219" y="210"/>
                  </a:lnTo>
                  <a:lnTo>
                    <a:pt x="2051" y="189"/>
                  </a:lnTo>
                  <a:lnTo>
                    <a:pt x="1842" y="84"/>
                  </a:lnTo>
                  <a:lnTo>
                    <a:pt x="1654" y="210"/>
                  </a:lnTo>
                  <a:lnTo>
                    <a:pt x="1591" y="189"/>
                  </a:lnTo>
                  <a:lnTo>
                    <a:pt x="1423" y="189"/>
                  </a:lnTo>
                  <a:lnTo>
                    <a:pt x="1340" y="84"/>
                  </a:lnTo>
                  <a:lnTo>
                    <a:pt x="1235" y="84"/>
                  </a:lnTo>
                  <a:lnTo>
                    <a:pt x="12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6" name="Google Shape;3006;p60"/>
            <p:cNvSpPr/>
            <p:nvPr/>
          </p:nvSpPr>
          <p:spPr>
            <a:xfrm>
              <a:off x="3986525" y="2326300"/>
              <a:ext cx="120875" cy="93650"/>
            </a:xfrm>
            <a:custGeom>
              <a:rect b="b" l="l" r="r" t="t"/>
              <a:pathLst>
                <a:path extrusionOk="0" h="3746" w="4835">
                  <a:moveTo>
                    <a:pt x="2470" y="0"/>
                  </a:moveTo>
                  <a:lnTo>
                    <a:pt x="2323" y="84"/>
                  </a:lnTo>
                  <a:lnTo>
                    <a:pt x="2219" y="42"/>
                  </a:lnTo>
                  <a:lnTo>
                    <a:pt x="2093" y="63"/>
                  </a:lnTo>
                  <a:lnTo>
                    <a:pt x="2051" y="167"/>
                  </a:lnTo>
                  <a:lnTo>
                    <a:pt x="1947" y="230"/>
                  </a:lnTo>
                  <a:lnTo>
                    <a:pt x="1905" y="377"/>
                  </a:lnTo>
                  <a:lnTo>
                    <a:pt x="1675" y="398"/>
                  </a:lnTo>
                  <a:lnTo>
                    <a:pt x="1486" y="481"/>
                  </a:lnTo>
                  <a:lnTo>
                    <a:pt x="1361" y="670"/>
                  </a:lnTo>
                  <a:lnTo>
                    <a:pt x="1465" y="711"/>
                  </a:lnTo>
                  <a:lnTo>
                    <a:pt x="1465" y="816"/>
                  </a:lnTo>
                  <a:lnTo>
                    <a:pt x="1256" y="921"/>
                  </a:lnTo>
                  <a:lnTo>
                    <a:pt x="1152" y="1109"/>
                  </a:lnTo>
                  <a:lnTo>
                    <a:pt x="1068" y="1130"/>
                  </a:lnTo>
                  <a:lnTo>
                    <a:pt x="1026" y="1297"/>
                  </a:lnTo>
                  <a:lnTo>
                    <a:pt x="1172" y="1381"/>
                  </a:lnTo>
                  <a:lnTo>
                    <a:pt x="1172" y="1507"/>
                  </a:lnTo>
                  <a:lnTo>
                    <a:pt x="1047" y="1507"/>
                  </a:lnTo>
                  <a:lnTo>
                    <a:pt x="1026" y="1423"/>
                  </a:lnTo>
                  <a:lnTo>
                    <a:pt x="921" y="1486"/>
                  </a:lnTo>
                  <a:lnTo>
                    <a:pt x="859" y="1611"/>
                  </a:lnTo>
                  <a:lnTo>
                    <a:pt x="691" y="1632"/>
                  </a:lnTo>
                  <a:lnTo>
                    <a:pt x="754" y="1800"/>
                  </a:lnTo>
                  <a:lnTo>
                    <a:pt x="649" y="1800"/>
                  </a:lnTo>
                  <a:lnTo>
                    <a:pt x="503" y="1862"/>
                  </a:lnTo>
                  <a:lnTo>
                    <a:pt x="336" y="1800"/>
                  </a:lnTo>
                  <a:lnTo>
                    <a:pt x="126" y="1862"/>
                  </a:lnTo>
                  <a:lnTo>
                    <a:pt x="1" y="1946"/>
                  </a:lnTo>
                  <a:lnTo>
                    <a:pt x="22" y="2009"/>
                  </a:lnTo>
                  <a:lnTo>
                    <a:pt x="126" y="2260"/>
                  </a:lnTo>
                  <a:lnTo>
                    <a:pt x="210" y="2385"/>
                  </a:lnTo>
                  <a:lnTo>
                    <a:pt x="231" y="2532"/>
                  </a:lnTo>
                  <a:lnTo>
                    <a:pt x="294" y="2574"/>
                  </a:lnTo>
                  <a:lnTo>
                    <a:pt x="294" y="2950"/>
                  </a:lnTo>
                  <a:lnTo>
                    <a:pt x="189" y="2992"/>
                  </a:lnTo>
                  <a:lnTo>
                    <a:pt x="105" y="3118"/>
                  </a:lnTo>
                  <a:lnTo>
                    <a:pt x="126" y="3306"/>
                  </a:lnTo>
                  <a:lnTo>
                    <a:pt x="273" y="3494"/>
                  </a:lnTo>
                  <a:lnTo>
                    <a:pt x="273" y="3536"/>
                  </a:lnTo>
                  <a:lnTo>
                    <a:pt x="336" y="3536"/>
                  </a:lnTo>
                  <a:lnTo>
                    <a:pt x="524" y="3620"/>
                  </a:lnTo>
                  <a:lnTo>
                    <a:pt x="628" y="3578"/>
                  </a:lnTo>
                  <a:lnTo>
                    <a:pt x="1047" y="3515"/>
                  </a:lnTo>
                  <a:lnTo>
                    <a:pt x="1235" y="3515"/>
                  </a:lnTo>
                  <a:lnTo>
                    <a:pt x="1340" y="3411"/>
                  </a:lnTo>
                  <a:lnTo>
                    <a:pt x="1424" y="3411"/>
                  </a:lnTo>
                  <a:lnTo>
                    <a:pt x="1549" y="3494"/>
                  </a:lnTo>
                  <a:lnTo>
                    <a:pt x="1884" y="3536"/>
                  </a:lnTo>
                  <a:lnTo>
                    <a:pt x="2009" y="3620"/>
                  </a:lnTo>
                  <a:lnTo>
                    <a:pt x="2051" y="3683"/>
                  </a:lnTo>
                  <a:lnTo>
                    <a:pt x="2260" y="3599"/>
                  </a:lnTo>
                  <a:lnTo>
                    <a:pt x="2365" y="3683"/>
                  </a:lnTo>
                  <a:lnTo>
                    <a:pt x="2428" y="3683"/>
                  </a:lnTo>
                  <a:lnTo>
                    <a:pt x="2470" y="3620"/>
                  </a:lnTo>
                  <a:lnTo>
                    <a:pt x="2637" y="3641"/>
                  </a:lnTo>
                  <a:lnTo>
                    <a:pt x="2721" y="3704"/>
                  </a:lnTo>
                  <a:lnTo>
                    <a:pt x="2909" y="3599"/>
                  </a:lnTo>
                  <a:lnTo>
                    <a:pt x="3056" y="3599"/>
                  </a:lnTo>
                  <a:lnTo>
                    <a:pt x="3097" y="3724"/>
                  </a:lnTo>
                  <a:lnTo>
                    <a:pt x="3202" y="3745"/>
                  </a:lnTo>
                  <a:lnTo>
                    <a:pt x="3307" y="3620"/>
                  </a:lnTo>
                  <a:lnTo>
                    <a:pt x="3411" y="3599"/>
                  </a:lnTo>
                  <a:lnTo>
                    <a:pt x="3516" y="3683"/>
                  </a:lnTo>
                  <a:lnTo>
                    <a:pt x="3662" y="3620"/>
                  </a:lnTo>
                  <a:lnTo>
                    <a:pt x="3767" y="3704"/>
                  </a:lnTo>
                  <a:lnTo>
                    <a:pt x="3893" y="3704"/>
                  </a:lnTo>
                  <a:lnTo>
                    <a:pt x="3893" y="3494"/>
                  </a:lnTo>
                  <a:lnTo>
                    <a:pt x="3997" y="3285"/>
                  </a:lnTo>
                  <a:lnTo>
                    <a:pt x="4165" y="3264"/>
                  </a:lnTo>
                  <a:lnTo>
                    <a:pt x="4395" y="3201"/>
                  </a:lnTo>
                  <a:lnTo>
                    <a:pt x="4416" y="3201"/>
                  </a:lnTo>
                  <a:lnTo>
                    <a:pt x="4416" y="3055"/>
                  </a:lnTo>
                  <a:lnTo>
                    <a:pt x="4290" y="2908"/>
                  </a:lnTo>
                  <a:lnTo>
                    <a:pt x="4311" y="2762"/>
                  </a:lnTo>
                  <a:lnTo>
                    <a:pt x="4185" y="2574"/>
                  </a:lnTo>
                  <a:lnTo>
                    <a:pt x="4185" y="2427"/>
                  </a:lnTo>
                  <a:lnTo>
                    <a:pt x="4248" y="2344"/>
                  </a:lnTo>
                  <a:lnTo>
                    <a:pt x="4374" y="2448"/>
                  </a:lnTo>
                  <a:lnTo>
                    <a:pt x="4667" y="2427"/>
                  </a:lnTo>
                  <a:lnTo>
                    <a:pt x="4771" y="2218"/>
                  </a:lnTo>
                  <a:lnTo>
                    <a:pt x="4834" y="2155"/>
                  </a:lnTo>
                  <a:lnTo>
                    <a:pt x="4688" y="2051"/>
                  </a:lnTo>
                  <a:lnTo>
                    <a:pt x="4688" y="1946"/>
                  </a:lnTo>
                  <a:lnTo>
                    <a:pt x="4457" y="1758"/>
                  </a:lnTo>
                  <a:lnTo>
                    <a:pt x="4269" y="1716"/>
                  </a:lnTo>
                  <a:lnTo>
                    <a:pt x="4206" y="1527"/>
                  </a:lnTo>
                  <a:lnTo>
                    <a:pt x="4102" y="1423"/>
                  </a:lnTo>
                  <a:lnTo>
                    <a:pt x="3955" y="1214"/>
                  </a:lnTo>
                  <a:lnTo>
                    <a:pt x="3872" y="1046"/>
                  </a:lnTo>
                  <a:lnTo>
                    <a:pt x="3746" y="921"/>
                  </a:lnTo>
                  <a:lnTo>
                    <a:pt x="3746" y="753"/>
                  </a:lnTo>
                  <a:lnTo>
                    <a:pt x="3662" y="649"/>
                  </a:lnTo>
                  <a:lnTo>
                    <a:pt x="3683" y="481"/>
                  </a:lnTo>
                  <a:lnTo>
                    <a:pt x="3662" y="356"/>
                  </a:lnTo>
                  <a:lnTo>
                    <a:pt x="3411" y="272"/>
                  </a:lnTo>
                  <a:lnTo>
                    <a:pt x="3328" y="272"/>
                  </a:lnTo>
                  <a:lnTo>
                    <a:pt x="3265" y="167"/>
                  </a:lnTo>
                  <a:lnTo>
                    <a:pt x="3097" y="230"/>
                  </a:lnTo>
                  <a:lnTo>
                    <a:pt x="2930" y="356"/>
                  </a:lnTo>
                  <a:lnTo>
                    <a:pt x="2825" y="147"/>
                  </a:lnTo>
                  <a:lnTo>
                    <a:pt x="2721" y="147"/>
                  </a:lnTo>
                  <a:lnTo>
                    <a:pt x="2574" y="188"/>
                  </a:lnTo>
                  <a:lnTo>
                    <a:pt x="24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7" name="Google Shape;3007;p60"/>
            <p:cNvSpPr/>
            <p:nvPr/>
          </p:nvSpPr>
          <p:spPr>
            <a:xfrm>
              <a:off x="3903350" y="2478500"/>
              <a:ext cx="83200" cy="53900"/>
            </a:xfrm>
            <a:custGeom>
              <a:rect b="b" l="l" r="r" t="t"/>
              <a:pathLst>
                <a:path extrusionOk="0" h="2156" w="3328">
                  <a:moveTo>
                    <a:pt x="2993" y="1"/>
                  </a:moveTo>
                  <a:lnTo>
                    <a:pt x="2867" y="64"/>
                  </a:lnTo>
                  <a:lnTo>
                    <a:pt x="2679" y="43"/>
                  </a:lnTo>
                  <a:lnTo>
                    <a:pt x="2449" y="43"/>
                  </a:lnTo>
                  <a:lnTo>
                    <a:pt x="2302" y="22"/>
                  </a:lnTo>
                  <a:lnTo>
                    <a:pt x="2135" y="43"/>
                  </a:lnTo>
                  <a:lnTo>
                    <a:pt x="2030" y="210"/>
                  </a:lnTo>
                  <a:lnTo>
                    <a:pt x="1926" y="273"/>
                  </a:lnTo>
                  <a:lnTo>
                    <a:pt x="1926" y="377"/>
                  </a:lnTo>
                  <a:lnTo>
                    <a:pt x="1758" y="210"/>
                  </a:lnTo>
                  <a:lnTo>
                    <a:pt x="1549" y="357"/>
                  </a:lnTo>
                  <a:lnTo>
                    <a:pt x="1403" y="419"/>
                  </a:lnTo>
                  <a:lnTo>
                    <a:pt x="1403" y="545"/>
                  </a:lnTo>
                  <a:lnTo>
                    <a:pt x="1089" y="566"/>
                  </a:lnTo>
                  <a:lnTo>
                    <a:pt x="880" y="629"/>
                  </a:lnTo>
                  <a:lnTo>
                    <a:pt x="691" y="587"/>
                  </a:lnTo>
                  <a:lnTo>
                    <a:pt x="294" y="357"/>
                  </a:lnTo>
                  <a:lnTo>
                    <a:pt x="294" y="440"/>
                  </a:lnTo>
                  <a:lnTo>
                    <a:pt x="315" y="566"/>
                  </a:lnTo>
                  <a:lnTo>
                    <a:pt x="294" y="670"/>
                  </a:lnTo>
                  <a:lnTo>
                    <a:pt x="64" y="670"/>
                  </a:lnTo>
                  <a:lnTo>
                    <a:pt x="43" y="733"/>
                  </a:lnTo>
                  <a:lnTo>
                    <a:pt x="147" y="838"/>
                  </a:lnTo>
                  <a:lnTo>
                    <a:pt x="85" y="984"/>
                  </a:lnTo>
                  <a:lnTo>
                    <a:pt x="64" y="1089"/>
                  </a:lnTo>
                  <a:lnTo>
                    <a:pt x="147" y="1193"/>
                  </a:lnTo>
                  <a:lnTo>
                    <a:pt x="43" y="1298"/>
                  </a:lnTo>
                  <a:lnTo>
                    <a:pt x="1" y="1298"/>
                  </a:lnTo>
                  <a:lnTo>
                    <a:pt x="168" y="1486"/>
                  </a:lnTo>
                  <a:lnTo>
                    <a:pt x="189" y="1675"/>
                  </a:lnTo>
                  <a:lnTo>
                    <a:pt x="273" y="1696"/>
                  </a:lnTo>
                  <a:lnTo>
                    <a:pt x="524" y="1905"/>
                  </a:lnTo>
                  <a:lnTo>
                    <a:pt x="629" y="1947"/>
                  </a:lnTo>
                  <a:lnTo>
                    <a:pt x="733" y="2030"/>
                  </a:lnTo>
                  <a:lnTo>
                    <a:pt x="1026" y="2093"/>
                  </a:lnTo>
                  <a:lnTo>
                    <a:pt x="1235" y="2156"/>
                  </a:lnTo>
                  <a:lnTo>
                    <a:pt x="1340" y="2030"/>
                  </a:lnTo>
                  <a:lnTo>
                    <a:pt x="1403" y="2051"/>
                  </a:lnTo>
                  <a:lnTo>
                    <a:pt x="1466" y="1989"/>
                  </a:lnTo>
                  <a:lnTo>
                    <a:pt x="1612" y="1926"/>
                  </a:lnTo>
                  <a:lnTo>
                    <a:pt x="1717" y="1926"/>
                  </a:lnTo>
                  <a:lnTo>
                    <a:pt x="1738" y="1884"/>
                  </a:lnTo>
                  <a:lnTo>
                    <a:pt x="1863" y="1779"/>
                  </a:lnTo>
                  <a:lnTo>
                    <a:pt x="1968" y="1800"/>
                  </a:lnTo>
                  <a:lnTo>
                    <a:pt x="2072" y="1821"/>
                  </a:lnTo>
                  <a:lnTo>
                    <a:pt x="2156" y="1842"/>
                  </a:lnTo>
                  <a:lnTo>
                    <a:pt x="2282" y="1717"/>
                  </a:lnTo>
                  <a:lnTo>
                    <a:pt x="2386" y="1696"/>
                  </a:lnTo>
                  <a:lnTo>
                    <a:pt x="2449" y="1591"/>
                  </a:lnTo>
                  <a:lnTo>
                    <a:pt x="2595" y="1612"/>
                  </a:lnTo>
                  <a:lnTo>
                    <a:pt x="2700" y="1507"/>
                  </a:lnTo>
                  <a:lnTo>
                    <a:pt x="2679" y="1403"/>
                  </a:lnTo>
                  <a:lnTo>
                    <a:pt x="2888" y="1089"/>
                  </a:lnTo>
                  <a:lnTo>
                    <a:pt x="3014" y="754"/>
                  </a:lnTo>
                  <a:lnTo>
                    <a:pt x="3118" y="524"/>
                  </a:lnTo>
                  <a:lnTo>
                    <a:pt x="3286" y="482"/>
                  </a:lnTo>
                  <a:lnTo>
                    <a:pt x="3328" y="357"/>
                  </a:lnTo>
                  <a:lnTo>
                    <a:pt x="3307" y="336"/>
                  </a:lnTo>
                  <a:lnTo>
                    <a:pt x="3286" y="231"/>
                  </a:lnTo>
                  <a:lnTo>
                    <a:pt x="3118" y="126"/>
                  </a:lnTo>
                  <a:lnTo>
                    <a:pt x="29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8" name="Google Shape;3008;p60"/>
            <p:cNvSpPr/>
            <p:nvPr/>
          </p:nvSpPr>
          <p:spPr>
            <a:xfrm>
              <a:off x="3910150" y="2462825"/>
              <a:ext cx="71700" cy="31400"/>
            </a:xfrm>
            <a:custGeom>
              <a:rect b="b" l="l" r="r" t="t"/>
              <a:pathLst>
                <a:path extrusionOk="0" h="1256" w="2868">
                  <a:moveTo>
                    <a:pt x="2240" y="0"/>
                  </a:moveTo>
                  <a:lnTo>
                    <a:pt x="2177" y="21"/>
                  </a:lnTo>
                  <a:lnTo>
                    <a:pt x="2093" y="105"/>
                  </a:lnTo>
                  <a:lnTo>
                    <a:pt x="2010" y="42"/>
                  </a:lnTo>
                  <a:lnTo>
                    <a:pt x="1884" y="42"/>
                  </a:lnTo>
                  <a:lnTo>
                    <a:pt x="1779" y="21"/>
                  </a:lnTo>
                  <a:lnTo>
                    <a:pt x="1696" y="42"/>
                  </a:lnTo>
                  <a:lnTo>
                    <a:pt x="1612" y="147"/>
                  </a:lnTo>
                  <a:lnTo>
                    <a:pt x="1507" y="168"/>
                  </a:lnTo>
                  <a:lnTo>
                    <a:pt x="1486" y="147"/>
                  </a:lnTo>
                  <a:lnTo>
                    <a:pt x="1235" y="126"/>
                  </a:lnTo>
                  <a:lnTo>
                    <a:pt x="1089" y="230"/>
                  </a:lnTo>
                  <a:lnTo>
                    <a:pt x="942" y="251"/>
                  </a:lnTo>
                  <a:lnTo>
                    <a:pt x="775" y="419"/>
                  </a:lnTo>
                  <a:lnTo>
                    <a:pt x="566" y="440"/>
                  </a:lnTo>
                  <a:lnTo>
                    <a:pt x="336" y="523"/>
                  </a:lnTo>
                  <a:lnTo>
                    <a:pt x="294" y="460"/>
                  </a:lnTo>
                  <a:lnTo>
                    <a:pt x="147" y="481"/>
                  </a:lnTo>
                  <a:lnTo>
                    <a:pt x="22" y="565"/>
                  </a:lnTo>
                  <a:lnTo>
                    <a:pt x="1" y="565"/>
                  </a:lnTo>
                  <a:lnTo>
                    <a:pt x="1" y="753"/>
                  </a:lnTo>
                  <a:lnTo>
                    <a:pt x="22" y="984"/>
                  </a:lnTo>
                  <a:lnTo>
                    <a:pt x="419" y="1214"/>
                  </a:lnTo>
                  <a:lnTo>
                    <a:pt x="608" y="1256"/>
                  </a:lnTo>
                  <a:lnTo>
                    <a:pt x="817" y="1193"/>
                  </a:lnTo>
                  <a:lnTo>
                    <a:pt x="1131" y="1172"/>
                  </a:lnTo>
                  <a:lnTo>
                    <a:pt x="1131" y="1046"/>
                  </a:lnTo>
                  <a:lnTo>
                    <a:pt x="1277" y="984"/>
                  </a:lnTo>
                  <a:lnTo>
                    <a:pt x="1486" y="837"/>
                  </a:lnTo>
                  <a:lnTo>
                    <a:pt x="1654" y="1004"/>
                  </a:lnTo>
                  <a:lnTo>
                    <a:pt x="1654" y="900"/>
                  </a:lnTo>
                  <a:lnTo>
                    <a:pt x="1758" y="837"/>
                  </a:lnTo>
                  <a:lnTo>
                    <a:pt x="1863" y="670"/>
                  </a:lnTo>
                  <a:lnTo>
                    <a:pt x="2030" y="649"/>
                  </a:lnTo>
                  <a:lnTo>
                    <a:pt x="2177" y="670"/>
                  </a:lnTo>
                  <a:lnTo>
                    <a:pt x="2407" y="670"/>
                  </a:lnTo>
                  <a:lnTo>
                    <a:pt x="2595" y="691"/>
                  </a:lnTo>
                  <a:lnTo>
                    <a:pt x="2742" y="628"/>
                  </a:lnTo>
                  <a:lnTo>
                    <a:pt x="2763" y="419"/>
                  </a:lnTo>
                  <a:lnTo>
                    <a:pt x="2867" y="147"/>
                  </a:lnTo>
                  <a:lnTo>
                    <a:pt x="2637" y="21"/>
                  </a:lnTo>
                  <a:lnTo>
                    <a:pt x="2407" y="21"/>
                  </a:lnTo>
                  <a:lnTo>
                    <a:pt x="2344" y="42"/>
                  </a:lnTo>
                  <a:lnTo>
                    <a:pt x="224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9" name="Google Shape;3009;p60"/>
            <p:cNvSpPr/>
            <p:nvPr/>
          </p:nvSpPr>
          <p:spPr>
            <a:xfrm>
              <a:off x="3947825" y="2585750"/>
              <a:ext cx="27225" cy="52325"/>
            </a:xfrm>
            <a:custGeom>
              <a:rect b="b" l="l" r="r" t="t"/>
              <a:pathLst>
                <a:path extrusionOk="0" h="2093" w="1089">
                  <a:moveTo>
                    <a:pt x="419" y="0"/>
                  </a:moveTo>
                  <a:lnTo>
                    <a:pt x="314" y="126"/>
                  </a:lnTo>
                  <a:lnTo>
                    <a:pt x="272" y="21"/>
                  </a:lnTo>
                  <a:lnTo>
                    <a:pt x="210" y="21"/>
                  </a:lnTo>
                  <a:lnTo>
                    <a:pt x="84" y="147"/>
                  </a:lnTo>
                  <a:lnTo>
                    <a:pt x="0" y="314"/>
                  </a:lnTo>
                  <a:lnTo>
                    <a:pt x="0" y="544"/>
                  </a:lnTo>
                  <a:lnTo>
                    <a:pt x="189" y="628"/>
                  </a:lnTo>
                  <a:lnTo>
                    <a:pt x="168" y="691"/>
                  </a:lnTo>
                  <a:lnTo>
                    <a:pt x="105" y="733"/>
                  </a:lnTo>
                  <a:lnTo>
                    <a:pt x="63" y="984"/>
                  </a:lnTo>
                  <a:lnTo>
                    <a:pt x="105" y="1172"/>
                  </a:lnTo>
                  <a:lnTo>
                    <a:pt x="63" y="1277"/>
                  </a:lnTo>
                  <a:lnTo>
                    <a:pt x="63" y="1423"/>
                  </a:lnTo>
                  <a:lnTo>
                    <a:pt x="147" y="1528"/>
                  </a:lnTo>
                  <a:lnTo>
                    <a:pt x="84" y="1674"/>
                  </a:lnTo>
                  <a:lnTo>
                    <a:pt x="147" y="1716"/>
                  </a:lnTo>
                  <a:lnTo>
                    <a:pt x="377" y="1737"/>
                  </a:lnTo>
                  <a:lnTo>
                    <a:pt x="482" y="2009"/>
                  </a:lnTo>
                  <a:lnTo>
                    <a:pt x="565" y="2093"/>
                  </a:lnTo>
                  <a:lnTo>
                    <a:pt x="628" y="2030"/>
                  </a:lnTo>
                  <a:lnTo>
                    <a:pt x="712" y="1883"/>
                  </a:lnTo>
                  <a:lnTo>
                    <a:pt x="733" y="1737"/>
                  </a:lnTo>
                  <a:lnTo>
                    <a:pt x="942" y="1674"/>
                  </a:lnTo>
                  <a:lnTo>
                    <a:pt x="1047" y="1507"/>
                  </a:lnTo>
                  <a:lnTo>
                    <a:pt x="1088" y="1360"/>
                  </a:lnTo>
                  <a:lnTo>
                    <a:pt x="942" y="1256"/>
                  </a:lnTo>
                  <a:lnTo>
                    <a:pt x="900" y="1109"/>
                  </a:lnTo>
                  <a:lnTo>
                    <a:pt x="795" y="963"/>
                  </a:lnTo>
                  <a:lnTo>
                    <a:pt x="775" y="753"/>
                  </a:lnTo>
                  <a:lnTo>
                    <a:pt x="795" y="544"/>
                  </a:lnTo>
                  <a:lnTo>
                    <a:pt x="775" y="481"/>
                  </a:lnTo>
                  <a:lnTo>
                    <a:pt x="775" y="335"/>
                  </a:lnTo>
                  <a:lnTo>
                    <a:pt x="712" y="230"/>
                  </a:lnTo>
                  <a:lnTo>
                    <a:pt x="607" y="147"/>
                  </a:lnTo>
                  <a:lnTo>
                    <a:pt x="565" y="147"/>
                  </a:lnTo>
                  <a:lnTo>
                    <a:pt x="482" y="21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0" name="Google Shape;3010;p60"/>
            <p:cNvSpPr/>
            <p:nvPr/>
          </p:nvSpPr>
          <p:spPr>
            <a:xfrm>
              <a:off x="3934750" y="2566400"/>
              <a:ext cx="26175" cy="32975"/>
            </a:xfrm>
            <a:custGeom>
              <a:rect b="b" l="l" r="r" t="t"/>
              <a:pathLst>
                <a:path extrusionOk="0" h="1319" w="1047">
                  <a:moveTo>
                    <a:pt x="293" y="0"/>
                  </a:moveTo>
                  <a:lnTo>
                    <a:pt x="210" y="63"/>
                  </a:lnTo>
                  <a:lnTo>
                    <a:pt x="210" y="167"/>
                  </a:lnTo>
                  <a:lnTo>
                    <a:pt x="314" y="209"/>
                  </a:lnTo>
                  <a:lnTo>
                    <a:pt x="356" y="293"/>
                  </a:lnTo>
                  <a:lnTo>
                    <a:pt x="272" y="356"/>
                  </a:lnTo>
                  <a:lnTo>
                    <a:pt x="189" y="356"/>
                  </a:lnTo>
                  <a:lnTo>
                    <a:pt x="147" y="481"/>
                  </a:lnTo>
                  <a:lnTo>
                    <a:pt x="147" y="628"/>
                  </a:lnTo>
                  <a:lnTo>
                    <a:pt x="84" y="732"/>
                  </a:lnTo>
                  <a:lnTo>
                    <a:pt x="0" y="795"/>
                  </a:lnTo>
                  <a:lnTo>
                    <a:pt x="63" y="837"/>
                  </a:lnTo>
                  <a:lnTo>
                    <a:pt x="168" y="879"/>
                  </a:lnTo>
                  <a:lnTo>
                    <a:pt x="377" y="1151"/>
                  </a:lnTo>
                  <a:lnTo>
                    <a:pt x="398" y="1235"/>
                  </a:lnTo>
                  <a:lnTo>
                    <a:pt x="523" y="1318"/>
                  </a:lnTo>
                  <a:lnTo>
                    <a:pt x="523" y="1088"/>
                  </a:lnTo>
                  <a:lnTo>
                    <a:pt x="607" y="921"/>
                  </a:lnTo>
                  <a:lnTo>
                    <a:pt x="733" y="795"/>
                  </a:lnTo>
                  <a:lnTo>
                    <a:pt x="795" y="795"/>
                  </a:lnTo>
                  <a:lnTo>
                    <a:pt x="837" y="900"/>
                  </a:lnTo>
                  <a:lnTo>
                    <a:pt x="942" y="774"/>
                  </a:lnTo>
                  <a:lnTo>
                    <a:pt x="984" y="711"/>
                  </a:lnTo>
                  <a:lnTo>
                    <a:pt x="1046" y="628"/>
                  </a:lnTo>
                  <a:lnTo>
                    <a:pt x="1046" y="502"/>
                  </a:lnTo>
                  <a:lnTo>
                    <a:pt x="900" y="481"/>
                  </a:lnTo>
                  <a:lnTo>
                    <a:pt x="816" y="398"/>
                  </a:lnTo>
                  <a:lnTo>
                    <a:pt x="691" y="398"/>
                  </a:lnTo>
                  <a:lnTo>
                    <a:pt x="628" y="314"/>
                  </a:lnTo>
                  <a:lnTo>
                    <a:pt x="628" y="251"/>
                  </a:lnTo>
                  <a:lnTo>
                    <a:pt x="502" y="105"/>
                  </a:lnTo>
                  <a:lnTo>
                    <a:pt x="502" y="146"/>
                  </a:lnTo>
                  <a:lnTo>
                    <a:pt x="398" y="84"/>
                  </a:lnTo>
                  <a:lnTo>
                    <a:pt x="29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1" name="Google Shape;3011;p60"/>
            <p:cNvSpPr/>
            <p:nvPr/>
          </p:nvSpPr>
          <p:spPr>
            <a:xfrm>
              <a:off x="3895525" y="2538675"/>
              <a:ext cx="54425" cy="47625"/>
            </a:xfrm>
            <a:custGeom>
              <a:rect b="b" l="l" r="r" t="t"/>
              <a:pathLst>
                <a:path extrusionOk="0" h="1905" w="2177">
                  <a:moveTo>
                    <a:pt x="105" y="0"/>
                  </a:moveTo>
                  <a:lnTo>
                    <a:pt x="63" y="42"/>
                  </a:lnTo>
                  <a:lnTo>
                    <a:pt x="63" y="167"/>
                  </a:lnTo>
                  <a:lnTo>
                    <a:pt x="0" y="230"/>
                  </a:lnTo>
                  <a:lnTo>
                    <a:pt x="42" y="314"/>
                  </a:lnTo>
                  <a:lnTo>
                    <a:pt x="84" y="314"/>
                  </a:lnTo>
                  <a:lnTo>
                    <a:pt x="209" y="439"/>
                  </a:lnTo>
                  <a:lnTo>
                    <a:pt x="251" y="544"/>
                  </a:lnTo>
                  <a:lnTo>
                    <a:pt x="314" y="649"/>
                  </a:lnTo>
                  <a:lnTo>
                    <a:pt x="272" y="670"/>
                  </a:lnTo>
                  <a:lnTo>
                    <a:pt x="293" y="753"/>
                  </a:lnTo>
                  <a:lnTo>
                    <a:pt x="774" y="1151"/>
                  </a:lnTo>
                  <a:lnTo>
                    <a:pt x="1151" y="1611"/>
                  </a:lnTo>
                  <a:lnTo>
                    <a:pt x="1109" y="1695"/>
                  </a:lnTo>
                  <a:lnTo>
                    <a:pt x="1193" y="1716"/>
                  </a:lnTo>
                  <a:lnTo>
                    <a:pt x="1402" y="1737"/>
                  </a:lnTo>
                  <a:lnTo>
                    <a:pt x="1465" y="1716"/>
                  </a:lnTo>
                  <a:lnTo>
                    <a:pt x="1569" y="1904"/>
                  </a:lnTo>
                  <a:lnTo>
                    <a:pt x="1653" y="1841"/>
                  </a:lnTo>
                  <a:lnTo>
                    <a:pt x="1716" y="1737"/>
                  </a:lnTo>
                  <a:lnTo>
                    <a:pt x="1716" y="1590"/>
                  </a:lnTo>
                  <a:lnTo>
                    <a:pt x="1758" y="1465"/>
                  </a:lnTo>
                  <a:lnTo>
                    <a:pt x="1841" y="1465"/>
                  </a:lnTo>
                  <a:lnTo>
                    <a:pt x="1925" y="1402"/>
                  </a:lnTo>
                  <a:lnTo>
                    <a:pt x="1883" y="1318"/>
                  </a:lnTo>
                  <a:lnTo>
                    <a:pt x="1779" y="1276"/>
                  </a:lnTo>
                  <a:lnTo>
                    <a:pt x="1779" y="1172"/>
                  </a:lnTo>
                  <a:lnTo>
                    <a:pt x="1862" y="1109"/>
                  </a:lnTo>
                  <a:lnTo>
                    <a:pt x="1967" y="1193"/>
                  </a:lnTo>
                  <a:lnTo>
                    <a:pt x="2071" y="1255"/>
                  </a:lnTo>
                  <a:lnTo>
                    <a:pt x="2134" y="1193"/>
                  </a:lnTo>
                  <a:lnTo>
                    <a:pt x="1988" y="1046"/>
                  </a:lnTo>
                  <a:lnTo>
                    <a:pt x="1988" y="900"/>
                  </a:lnTo>
                  <a:lnTo>
                    <a:pt x="2051" y="879"/>
                  </a:lnTo>
                  <a:lnTo>
                    <a:pt x="2155" y="942"/>
                  </a:lnTo>
                  <a:lnTo>
                    <a:pt x="2176" y="858"/>
                  </a:lnTo>
                  <a:lnTo>
                    <a:pt x="2134" y="795"/>
                  </a:lnTo>
                  <a:lnTo>
                    <a:pt x="2030" y="774"/>
                  </a:lnTo>
                  <a:lnTo>
                    <a:pt x="1862" y="649"/>
                  </a:lnTo>
                  <a:lnTo>
                    <a:pt x="1862" y="565"/>
                  </a:lnTo>
                  <a:lnTo>
                    <a:pt x="1967" y="419"/>
                  </a:lnTo>
                  <a:lnTo>
                    <a:pt x="1988" y="251"/>
                  </a:lnTo>
                  <a:lnTo>
                    <a:pt x="1925" y="251"/>
                  </a:lnTo>
                  <a:lnTo>
                    <a:pt x="1862" y="272"/>
                  </a:lnTo>
                  <a:lnTo>
                    <a:pt x="1820" y="230"/>
                  </a:lnTo>
                  <a:lnTo>
                    <a:pt x="1653" y="230"/>
                  </a:lnTo>
                  <a:lnTo>
                    <a:pt x="1548" y="126"/>
                  </a:lnTo>
                  <a:lnTo>
                    <a:pt x="1465" y="147"/>
                  </a:lnTo>
                  <a:lnTo>
                    <a:pt x="1339" y="105"/>
                  </a:lnTo>
                  <a:lnTo>
                    <a:pt x="1214" y="126"/>
                  </a:lnTo>
                  <a:lnTo>
                    <a:pt x="1193" y="63"/>
                  </a:lnTo>
                  <a:lnTo>
                    <a:pt x="1088" y="126"/>
                  </a:lnTo>
                  <a:lnTo>
                    <a:pt x="942" y="63"/>
                  </a:lnTo>
                  <a:lnTo>
                    <a:pt x="900" y="126"/>
                  </a:lnTo>
                  <a:lnTo>
                    <a:pt x="837" y="21"/>
                  </a:lnTo>
                  <a:lnTo>
                    <a:pt x="732" y="0"/>
                  </a:lnTo>
                  <a:lnTo>
                    <a:pt x="690" y="42"/>
                  </a:lnTo>
                  <a:lnTo>
                    <a:pt x="607" y="0"/>
                  </a:lnTo>
                  <a:lnTo>
                    <a:pt x="565" y="63"/>
                  </a:lnTo>
                  <a:lnTo>
                    <a:pt x="481" y="42"/>
                  </a:lnTo>
                  <a:lnTo>
                    <a:pt x="377" y="63"/>
                  </a:lnTo>
                  <a:lnTo>
                    <a:pt x="377" y="147"/>
                  </a:lnTo>
                  <a:lnTo>
                    <a:pt x="293" y="167"/>
                  </a:lnTo>
                  <a:lnTo>
                    <a:pt x="251" y="105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2" name="Google Shape;3012;p60"/>
            <p:cNvSpPr/>
            <p:nvPr/>
          </p:nvSpPr>
          <p:spPr>
            <a:xfrm>
              <a:off x="3865700" y="2510950"/>
              <a:ext cx="42400" cy="26700"/>
            </a:xfrm>
            <a:custGeom>
              <a:rect b="b" l="l" r="r" t="t"/>
              <a:pathLst>
                <a:path extrusionOk="0" h="1068" w="1696">
                  <a:moveTo>
                    <a:pt x="1507" y="0"/>
                  </a:moveTo>
                  <a:lnTo>
                    <a:pt x="1381" y="63"/>
                  </a:lnTo>
                  <a:lnTo>
                    <a:pt x="1130" y="209"/>
                  </a:lnTo>
                  <a:lnTo>
                    <a:pt x="1067" y="188"/>
                  </a:lnTo>
                  <a:lnTo>
                    <a:pt x="984" y="209"/>
                  </a:lnTo>
                  <a:lnTo>
                    <a:pt x="858" y="272"/>
                  </a:lnTo>
                  <a:lnTo>
                    <a:pt x="733" y="272"/>
                  </a:lnTo>
                  <a:lnTo>
                    <a:pt x="607" y="314"/>
                  </a:lnTo>
                  <a:lnTo>
                    <a:pt x="523" y="230"/>
                  </a:lnTo>
                  <a:lnTo>
                    <a:pt x="251" y="230"/>
                  </a:lnTo>
                  <a:lnTo>
                    <a:pt x="147" y="209"/>
                  </a:lnTo>
                  <a:lnTo>
                    <a:pt x="21" y="419"/>
                  </a:lnTo>
                  <a:lnTo>
                    <a:pt x="84" y="502"/>
                  </a:lnTo>
                  <a:lnTo>
                    <a:pt x="0" y="628"/>
                  </a:lnTo>
                  <a:lnTo>
                    <a:pt x="21" y="816"/>
                  </a:lnTo>
                  <a:lnTo>
                    <a:pt x="42" y="816"/>
                  </a:lnTo>
                  <a:lnTo>
                    <a:pt x="147" y="858"/>
                  </a:lnTo>
                  <a:lnTo>
                    <a:pt x="147" y="942"/>
                  </a:lnTo>
                  <a:lnTo>
                    <a:pt x="42" y="963"/>
                  </a:lnTo>
                  <a:lnTo>
                    <a:pt x="42" y="1067"/>
                  </a:lnTo>
                  <a:lnTo>
                    <a:pt x="251" y="1067"/>
                  </a:lnTo>
                  <a:lnTo>
                    <a:pt x="398" y="963"/>
                  </a:lnTo>
                  <a:lnTo>
                    <a:pt x="523" y="921"/>
                  </a:lnTo>
                  <a:lnTo>
                    <a:pt x="733" y="1025"/>
                  </a:lnTo>
                  <a:lnTo>
                    <a:pt x="858" y="1025"/>
                  </a:lnTo>
                  <a:lnTo>
                    <a:pt x="879" y="816"/>
                  </a:lnTo>
                  <a:lnTo>
                    <a:pt x="1067" y="732"/>
                  </a:lnTo>
                  <a:lnTo>
                    <a:pt x="1088" y="586"/>
                  </a:lnTo>
                  <a:lnTo>
                    <a:pt x="1444" y="398"/>
                  </a:lnTo>
                  <a:lnTo>
                    <a:pt x="1695" y="398"/>
                  </a:lnTo>
                  <a:lnTo>
                    <a:pt x="1674" y="188"/>
                  </a:lnTo>
                  <a:lnTo>
                    <a:pt x="1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3" name="Google Shape;3013;p60"/>
            <p:cNvSpPr/>
            <p:nvPr/>
          </p:nvSpPr>
          <p:spPr>
            <a:xfrm>
              <a:off x="3811300" y="2470650"/>
              <a:ext cx="99925" cy="48150"/>
            </a:xfrm>
            <a:custGeom>
              <a:rect b="b" l="l" r="r" t="t"/>
              <a:pathLst>
                <a:path extrusionOk="0" h="1926" w="3997">
                  <a:moveTo>
                    <a:pt x="2846" y="1"/>
                  </a:moveTo>
                  <a:lnTo>
                    <a:pt x="2804" y="106"/>
                  </a:lnTo>
                  <a:lnTo>
                    <a:pt x="2741" y="147"/>
                  </a:lnTo>
                  <a:lnTo>
                    <a:pt x="2720" y="252"/>
                  </a:lnTo>
                  <a:lnTo>
                    <a:pt x="2574" y="252"/>
                  </a:lnTo>
                  <a:lnTo>
                    <a:pt x="2511" y="315"/>
                  </a:lnTo>
                  <a:lnTo>
                    <a:pt x="2218" y="147"/>
                  </a:lnTo>
                  <a:lnTo>
                    <a:pt x="2155" y="147"/>
                  </a:lnTo>
                  <a:lnTo>
                    <a:pt x="2114" y="252"/>
                  </a:lnTo>
                  <a:lnTo>
                    <a:pt x="2114" y="357"/>
                  </a:lnTo>
                  <a:lnTo>
                    <a:pt x="2051" y="357"/>
                  </a:lnTo>
                  <a:lnTo>
                    <a:pt x="1967" y="461"/>
                  </a:lnTo>
                  <a:lnTo>
                    <a:pt x="1842" y="545"/>
                  </a:lnTo>
                  <a:lnTo>
                    <a:pt x="1674" y="733"/>
                  </a:lnTo>
                  <a:lnTo>
                    <a:pt x="1674" y="796"/>
                  </a:lnTo>
                  <a:lnTo>
                    <a:pt x="1842" y="880"/>
                  </a:lnTo>
                  <a:lnTo>
                    <a:pt x="1863" y="984"/>
                  </a:lnTo>
                  <a:lnTo>
                    <a:pt x="1779" y="1047"/>
                  </a:lnTo>
                  <a:lnTo>
                    <a:pt x="1653" y="963"/>
                  </a:lnTo>
                  <a:lnTo>
                    <a:pt x="1528" y="984"/>
                  </a:lnTo>
                  <a:lnTo>
                    <a:pt x="1381" y="963"/>
                  </a:lnTo>
                  <a:lnTo>
                    <a:pt x="1319" y="963"/>
                  </a:lnTo>
                  <a:lnTo>
                    <a:pt x="1130" y="1089"/>
                  </a:lnTo>
                  <a:lnTo>
                    <a:pt x="1026" y="1110"/>
                  </a:lnTo>
                  <a:lnTo>
                    <a:pt x="942" y="1089"/>
                  </a:lnTo>
                  <a:lnTo>
                    <a:pt x="837" y="1110"/>
                  </a:lnTo>
                  <a:lnTo>
                    <a:pt x="754" y="1047"/>
                  </a:lnTo>
                  <a:lnTo>
                    <a:pt x="440" y="1047"/>
                  </a:lnTo>
                  <a:lnTo>
                    <a:pt x="440" y="1110"/>
                  </a:lnTo>
                  <a:lnTo>
                    <a:pt x="419" y="1173"/>
                  </a:lnTo>
                  <a:lnTo>
                    <a:pt x="272" y="1152"/>
                  </a:lnTo>
                  <a:lnTo>
                    <a:pt x="189" y="1047"/>
                  </a:lnTo>
                  <a:lnTo>
                    <a:pt x="84" y="1089"/>
                  </a:lnTo>
                  <a:lnTo>
                    <a:pt x="21" y="1110"/>
                  </a:lnTo>
                  <a:lnTo>
                    <a:pt x="0" y="1110"/>
                  </a:lnTo>
                  <a:lnTo>
                    <a:pt x="63" y="1173"/>
                  </a:lnTo>
                  <a:lnTo>
                    <a:pt x="63" y="1256"/>
                  </a:lnTo>
                  <a:lnTo>
                    <a:pt x="105" y="1298"/>
                  </a:lnTo>
                  <a:lnTo>
                    <a:pt x="105" y="1403"/>
                  </a:lnTo>
                  <a:lnTo>
                    <a:pt x="210" y="1403"/>
                  </a:lnTo>
                  <a:lnTo>
                    <a:pt x="293" y="1382"/>
                  </a:lnTo>
                  <a:lnTo>
                    <a:pt x="398" y="1507"/>
                  </a:lnTo>
                  <a:lnTo>
                    <a:pt x="502" y="1403"/>
                  </a:lnTo>
                  <a:lnTo>
                    <a:pt x="586" y="1403"/>
                  </a:lnTo>
                  <a:lnTo>
                    <a:pt x="628" y="1507"/>
                  </a:lnTo>
                  <a:lnTo>
                    <a:pt x="837" y="1591"/>
                  </a:lnTo>
                  <a:lnTo>
                    <a:pt x="1130" y="1403"/>
                  </a:lnTo>
                  <a:lnTo>
                    <a:pt x="1256" y="1424"/>
                  </a:lnTo>
                  <a:lnTo>
                    <a:pt x="1444" y="1424"/>
                  </a:lnTo>
                  <a:lnTo>
                    <a:pt x="1444" y="1528"/>
                  </a:lnTo>
                  <a:lnTo>
                    <a:pt x="1737" y="1717"/>
                  </a:lnTo>
                  <a:lnTo>
                    <a:pt x="2072" y="1779"/>
                  </a:lnTo>
                  <a:lnTo>
                    <a:pt x="2260" y="1738"/>
                  </a:lnTo>
                  <a:lnTo>
                    <a:pt x="2323" y="1821"/>
                  </a:lnTo>
                  <a:lnTo>
                    <a:pt x="2427" y="1842"/>
                  </a:lnTo>
                  <a:lnTo>
                    <a:pt x="2699" y="1842"/>
                  </a:lnTo>
                  <a:lnTo>
                    <a:pt x="2783" y="1926"/>
                  </a:lnTo>
                  <a:lnTo>
                    <a:pt x="2909" y="1884"/>
                  </a:lnTo>
                  <a:lnTo>
                    <a:pt x="3034" y="1884"/>
                  </a:lnTo>
                  <a:lnTo>
                    <a:pt x="3160" y="1821"/>
                  </a:lnTo>
                  <a:lnTo>
                    <a:pt x="3243" y="1800"/>
                  </a:lnTo>
                  <a:lnTo>
                    <a:pt x="3306" y="1821"/>
                  </a:lnTo>
                  <a:lnTo>
                    <a:pt x="3557" y="1675"/>
                  </a:lnTo>
                  <a:lnTo>
                    <a:pt x="3683" y="1612"/>
                  </a:lnTo>
                  <a:lnTo>
                    <a:pt x="3725" y="1612"/>
                  </a:lnTo>
                  <a:lnTo>
                    <a:pt x="3829" y="1507"/>
                  </a:lnTo>
                  <a:lnTo>
                    <a:pt x="3746" y="1403"/>
                  </a:lnTo>
                  <a:lnTo>
                    <a:pt x="3767" y="1298"/>
                  </a:lnTo>
                  <a:lnTo>
                    <a:pt x="3829" y="1152"/>
                  </a:lnTo>
                  <a:lnTo>
                    <a:pt x="3725" y="1047"/>
                  </a:lnTo>
                  <a:lnTo>
                    <a:pt x="3746" y="984"/>
                  </a:lnTo>
                  <a:lnTo>
                    <a:pt x="3976" y="984"/>
                  </a:lnTo>
                  <a:lnTo>
                    <a:pt x="3997" y="880"/>
                  </a:lnTo>
                  <a:lnTo>
                    <a:pt x="3976" y="754"/>
                  </a:lnTo>
                  <a:lnTo>
                    <a:pt x="3976" y="671"/>
                  </a:lnTo>
                  <a:lnTo>
                    <a:pt x="3955" y="440"/>
                  </a:lnTo>
                  <a:lnTo>
                    <a:pt x="3955" y="252"/>
                  </a:lnTo>
                  <a:lnTo>
                    <a:pt x="3725" y="210"/>
                  </a:lnTo>
                  <a:lnTo>
                    <a:pt x="3641" y="127"/>
                  </a:lnTo>
                  <a:lnTo>
                    <a:pt x="3474" y="147"/>
                  </a:lnTo>
                  <a:lnTo>
                    <a:pt x="3327" y="147"/>
                  </a:lnTo>
                  <a:lnTo>
                    <a:pt x="3160" y="43"/>
                  </a:lnTo>
                  <a:lnTo>
                    <a:pt x="2951" y="43"/>
                  </a:lnTo>
                  <a:lnTo>
                    <a:pt x="284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4" name="Google Shape;3014;p60"/>
            <p:cNvSpPr/>
            <p:nvPr/>
          </p:nvSpPr>
          <p:spPr>
            <a:xfrm>
              <a:off x="3867800" y="2355575"/>
              <a:ext cx="132350" cy="111450"/>
            </a:xfrm>
            <a:custGeom>
              <a:rect b="b" l="l" r="r" t="t"/>
              <a:pathLst>
                <a:path extrusionOk="0" h="4458" w="5294">
                  <a:moveTo>
                    <a:pt x="1883" y="1"/>
                  </a:moveTo>
                  <a:lnTo>
                    <a:pt x="1632" y="105"/>
                  </a:lnTo>
                  <a:lnTo>
                    <a:pt x="1486" y="105"/>
                  </a:lnTo>
                  <a:lnTo>
                    <a:pt x="1318" y="147"/>
                  </a:lnTo>
                  <a:lnTo>
                    <a:pt x="1214" y="315"/>
                  </a:lnTo>
                  <a:lnTo>
                    <a:pt x="1046" y="315"/>
                  </a:lnTo>
                  <a:lnTo>
                    <a:pt x="942" y="398"/>
                  </a:lnTo>
                  <a:lnTo>
                    <a:pt x="942" y="524"/>
                  </a:lnTo>
                  <a:lnTo>
                    <a:pt x="753" y="524"/>
                  </a:lnTo>
                  <a:lnTo>
                    <a:pt x="481" y="670"/>
                  </a:lnTo>
                  <a:lnTo>
                    <a:pt x="314" y="670"/>
                  </a:lnTo>
                  <a:lnTo>
                    <a:pt x="251" y="796"/>
                  </a:lnTo>
                  <a:lnTo>
                    <a:pt x="209" y="963"/>
                  </a:lnTo>
                  <a:lnTo>
                    <a:pt x="147" y="984"/>
                  </a:lnTo>
                  <a:lnTo>
                    <a:pt x="167" y="1047"/>
                  </a:lnTo>
                  <a:lnTo>
                    <a:pt x="126" y="1047"/>
                  </a:lnTo>
                  <a:lnTo>
                    <a:pt x="167" y="1298"/>
                  </a:lnTo>
                  <a:lnTo>
                    <a:pt x="147" y="1486"/>
                  </a:lnTo>
                  <a:lnTo>
                    <a:pt x="0" y="1570"/>
                  </a:lnTo>
                  <a:lnTo>
                    <a:pt x="0" y="1633"/>
                  </a:lnTo>
                  <a:lnTo>
                    <a:pt x="167" y="1842"/>
                  </a:lnTo>
                  <a:lnTo>
                    <a:pt x="147" y="1947"/>
                  </a:lnTo>
                  <a:lnTo>
                    <a:pt x="230" y="2051"/>
                  </a:lnTo>
                  <a:lnTo>
                    <a:pt x="230" y="2135"/>
                  </a:lnTo>
                  <a:lnTo>
                    <a:pt x="272" y="2261"/>
                  </a:lnTo>
                  <a:lnTo>
                    <a:pt x="230" y="2365"/>
                  </a:lnTo>
                  <a:lnTo>
                    <a:pt x="335" y="2616"/>
                  </a:lnTo>
                  <a:lnTo>
                    <a:pt x="419" y="2658"/>
                  </a:lnTo>
                  <a:lnTo>
                    <a:pt x="481" y="2742"/>
                  </a:lnTo>
                  <a:lnTo>
                    <a:pt x="481" y="3056"/>
                  </a:lnTo>
                  <a:lnTo>
                    <a:pt x="460" y="3097"/>
                  </a:lnTo>
                  <a:lnTo>
                    <a:pt x="523" y="3181"/>
                  </a:lnTo>
                  <a:lnTo>
                    <a:pt x="565" y="3139"/>
                  </a:lnTo>
                  <a:lnTo>
                    <a:pt x="649" y="3160"/>
                  </a:lnTo>
                  <a:lnTo>
                    <a:pt x="732" y="3097"/>
                  </a:lnTo>
                  <a:lnTo>
                    <a:pt x="963" y="3160"/>
                  </a:lnTo>
                  <a:lnTo>
                    <a:pt x="942" y="3202"/>
                  </a:lnTo>
                  <a:lnTo>
                    <a:pt x="1046" y="3307"/>
                  </a:lnTo>
                  <a:lnTo>
                    <a:pt x="1151" y="3307"/>
                  </a:lnTo>
                  <a:lnTo>
                    <a:pt x="1214" y="3390"/>
                  </a:lnTo>
                  <a:lnTo>
                    <a:pt x="1172" y="3495"/>
                  </a:lnTo>
                  <a:lnTo>
                    <a:pt x="1193" y="3579"/>
                  </a:lnTo>
                  <a:lnTo>
                    <a:pt x="1255" y="3600"/>
                  </a:lnTo>
                  <a:lnTo>
                    <a:pt x="1255" y="3704"/>
                  </a:lnTo>
                  <a:lnTo>
                    <a:pt x="1318" y="3725"/>
                  </a:lnTo>
                  <a:lnTo>
                    <a:pt x="1381" y="3683"/>
                  </a:lnTo>
                  <a:lnTo>
                    <a:pt x="1465" y="3683"/>
                  </a:lnTo>
                  <a:lnTo>
                    <a:pt x="1318" y="3516"/>
                  </a:lnTo>
                  <a:lnTo>
                    <a:pt x="1381" y="3474"/>
                  </a:lnTo>
                  <a:lnTo>
                    <a:pt x="1632" y="3621"/>
                  </a:lnTo>
                  <a:lnTo>
                    <a:pt x="1820" y="3600"/>
                  </a:lnTo>
                  <a:lnTo>
                    <a:pt x="1779" y="3704"/>
                  </a:lnTo>
                  <a:lnTo>
                    <a:pt x="1904" y="3809"/>
                  </a:lnTo>
                  <a:lnTo>
                    <a:pt x="2134" y="3767"/>
                  </a:lnTo>
                  <a:lnTo>
                    <a:pt x="2302" y="3809"/>
                  </a:lnTo>
                  <a:lnTo>
                    <a:pt x="2636" y="4081"/>
                  </a:lnTo>
                  <a:lnTo>
                    <a:pt x="2762" y="4248"/>
                  </a:lnTo>
                  <a:lnTo>
                    <a:pt x="2846" y="4248"/>
                  </a:lnTo>
                  <a:lnTo>
                    <a:pt x="2888" y="4206"/>
                  </a:lnTo>
                  <a:lnTo>
                    <a:pt x="3055" y="4206"/>
                  </a:lnTo>
                  <a:lnTo>
                    <a:pt x="3139" y="4290"/>
                  </a:lnTo>
                  <a:lnTo>
                    <a:pt x="3180" y="4437"/>
                  </a:lnTo>
                  <a:lnTo>
                    <a:pt x="3201" y="4458"/>
                  </a:lnTo>
                  <a:lnTo>
                    <a:pt x="3306" y="4437"/>
                  </a:lnTo>
                  <a:lnTo>
                    <a:pt x="3390" y="4332"/>
                  </a:lnTo>
                  <a:lnTo>
                    <a:pt x="3473" y="4311"/>
                  </a:lnTo>
                  <a:lnTo>
                    <a:pt x="3578" y="4332"/>
                  </a:lnTo>
                  <a:lnTo>
                    <a:pt x="3704" y="4332"/>
                  </a:lnTo>
                  <a:lnTo>
                    <a:pt x="3787" y="4395"/>
                  </a:lnTo>
                  <a:lnTo>
                    <a:pt x="3871" y="4311"/>
                  </a:lnTo>
                  <a:lnTo>
                    <a:pt x="3934" y="4290"/>
                  </a:lnTo>
                  <a:lnTo>
                    <a:pt x="4038" y="4332"/>
                  </a:lnTo>
                  <a:lnTo>
                    <a:pt x="4101" y="4311"/>
                  </a:lnTo>
                  <a:lnTo>
                    <a:pt x="4331" y="4311"/>
                  </a:lnTo>
                  <a:lnTo>
                    <a:pt x="4561" y="4437"/>
                  </a:lnTo>
                  <a:lnTo>
                    <a:pt x="4708" y="4458"/>
                  </a:lnTo>
                  <a:lnTo>
                    <a:pt x="4708" y="4290"/>
                  </a:lnTo>
                  <a:lnTo>
                    <a:pt x="4666" y="4123"/>
                  </a:lnTo>
                  <a:lnTo>
                    <a:pt x="5043" y="3725"/>
                  </a:lnTo>
                  <a:lnTo>
                    <a:pt x="5064" y="3558"/>
                  </a:lnTo>
                  <a:lnTo>
                    <a:pt x="5168" y="3474"/>
                  </a:lnTo>
                  <a:lnTo>
                    <a:pt x="5252" y="3474"/>
                  </a:lnTo>
                  <a:lnTo>
                    <a:pt x="5294" y="3286"/>
                  </a:lnTo>
                  <a:lnTo>
                    <a:pt x="5252" y="3202"/>
                  </a:lnTo>
                  <a:lnTo>
                    <a:pt x="5231" y="3139"/>
                  </a:lnTo>
                  <a:lnTo>
                    <a:pt x="5273" y="3056"/>
                  </a:lnTo>
                  <a:lnTo>
                    <a:pt x="5147" y="2972"/>
                  </a:lnTo>
                  <a:lnTo>
                    <a:pt x="5064" y="2825"/>
                  </a:lnTo>
                  <a:lnTo>
                    <a:pt x="5022" y="2742"/>
                  </a:lnTo>
                  <a:lnTo>
                    <a:pt x="4980" y="2470"/>
                  </a:lnTo>
                  <a:lnTo>
                    <a:pt x="5022" y="2365"/>
                  </a:lnTo>
                  <a:lnTo>
                    <a:pt x="5022" y="2323"/>
                  </a:lnTo>
                  <a:lnTo>
                    <a:pt x="4875" y="2135"/>
                  </a:lnTo>
                  <a:lnTo>
                    <a:pt x="4854" y="1947"/>
                  </a:lnTo>
                  <a:lnTo>
                    <a:pt x="4938" y="1821"/>
                  </a:lnTo>
                  <a:lnTo>
                    <a:pt x="5043" y="1779"/>
                  </a:lnTo>
                  <a:lnTo>
                    <a:pt x="5043" y="1403"/>
                  </a:lnTo>
                  <a:lnTo>
                    <a:pt x="4980" y="1361"/>
                  </a:lnTo>
                  <a:lnTo>
                    <a:pt x="4959" y="1214"/>
                  </a:lnTo>
                  <a:lnTo>
                    <a:pt x="4875" y="1089"/>
                  </a:lnTo>
                  <a:lnTo>
                    <a:pt x="4771" y="838"/>
                  </a:lnTo>
                  <a:lnTo>
                    <a:pt x="4750" y="775"/>
                  </a:lnTo>
                  <a:lnTo>
                    <a:pt x="4708" y="670"/>
                  </a:lnTo>
                  <a:lnTo>
                    <a:pt x="4708" y="545"/>
                  </a:lnTo>
                  <a:lnTo>
                    <a:pt x="4645" y="315"/>
                  </a:lnTo>
                  <a:lnTo>
                    <a:pt x="4561" y="315"/>
                  </a:lnTo>
                  <a:lnTo>
                    <a:pt x="4436" y="210"/>
                  </a:lnTo>
                  <a:lnTo>
                    <a:pt x="4310" y="231"/>
                  </a:lnTo>
                  <a:lnTo>
                    <a:pt x="3683" y="273"/>
                  </a:lnTo>
                  <a:lnTo>
                    <a:pt x="2950" y="231"/>
                  </a:lnTo>
                  <a:lnTo>
                    <a:pt x="2867" y="252"/>
                  </a:lnTo>
                  <a:lnTo>
                    <a:pt x="2678" y="440"/>
                  </a:lnTo>
                  <a:lnTo>
                    <a:pt x="2511" y="482"/>
                  </a:lnTo>
                  <a:lnTo>
                    <a:pt x="2469" y="440"/>
                  </a:lnTo>
                  <a:lnTo>
                    <a:pt x="2636" y="356"/>
                  </a:lnTo>
                  <a:lnTo>
                    <a:pt x="2783" y="210"/>
                  </a:lnTo>
                  <a:lnTo>
                    <a:pt x="2741" y="210"/>
                  </a:lnTo>
                  <a:lnTo>
                    <a:pt x="2616" y="315"/>
                  </a:lnTo>
                  <a:lnTo>
                    <a:pt x="2406" y="398"/>
                  </a:lnTo>
                  <a:lnTo>
                    <a:pt x="2134" y="356"/>
                  </a:lnTo>
                  <a:lnTo>
                    <a:pt x="2092" y="210"/>
                  </a:lnTo>
                  <a:lnTo>
                    <a:pt x="2134" y="126"/>
                  </a:lnTo>
                  <a:lnTo>
                    <a:pt x="2260" y="126"/>
                  </a:lnTo>
                  <a:lnTo>
                    <a:pt x="2323" y="168"/>
                  </a:lnTo>
                  <a:lnTo>
                    <a:pt x="2323" y="126"/>
                  </a:lnTo>
                  <a:lnTo>
                    <a:pt x="2155" y="43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5" name="Google Shape;3015;p60"/>
            <p:cNvSpPr/>
            <p:nvPr/>
          </p:nvSpPr>
          <p:spPr>
            <a:xfrm>
              <a:off x="3841625" y="2432475"/>
              <a:ext cx="105700" cy="46050"/>
            </a:xfrm>
            <a:custGeom>
              <a:rect b="b" l="l" r="r" t="t"/>
              <a:pathLst>
                <a:path extrusionOk="0" h="1842" w="4228">
                  <a:moveTo>
                    <a:pt x="1403" y="1"/>
                  </a:moveTo>
                  <a:lnTo>
                    <a:pt x="1319" y="63"/>
                  </a:lnTo>
                  <a:lnTo>
                    <a:pt x="1152" y="21"/>
                  </a:lnTo>
                  <a:lnTo>
                    <a:pt x="1152" y="126"/>
                  </a:lnTo>
                  <a:lnTo>
                    <a:pt x="1068" y="189"/>
                  </a:lnTo>
                  <a:lnTo>
                    <a:pt x="984" y="168"/>
                  </a:lnTo>
                  <a:lnTo>
                    <a:pt x="775" y="168"/>
                  </a:lnTo>
                  <a:lnTo>
                    <a:pt x="733" y="273"/>
                  </a:lnTo>
                  <a:lnTo>
                    <a:pt x="587" y="273"/>
                  </a:lnTo>
                  <a:lnTo>
                    <a:pt x="482" y="398"/>
                  </a:lnTo>
                  <a:lnTo>
                    <a:pt x="378" y="398"/>
                  </a:lnTo>
                  <a:lnTo>
                    <a:pt x="168" y="586"/>
                  </a:lnTo>
                  <a:lnTo>
                    <a:pt x="106" y="545"/>
                  </a:lnTo>
                  <a:lnTo>
                    <a:pt x="22" y="503"/>
                  </a:lnTo>
                  <a:lnTo>
                    <a:pt x="1" y="524"/>
                  </a:lnTo>
                  <a:lnTo>
                    <a:pt x="1" y="628"/>
                  </a:lnTo>
                  <a:lnTo>
                    <a:pt x="147" y="712"/>
                  </a:lnTo>
                  <a:lnTo>
                    <a:pt x="252" y="900"/>
                  </a:lnTo>
                  <a:lnTo>
                    <a:pt x="252" y="1047"/>
                  </a:lnTo>
                  <a:lnTo>
                    <a:pt x="273" y="1130"/>
                  </a:lnTo>
                  <a:lnTo>
                    <a:pt x="378" y="1172"/>
                  </a:lnTo>
                  <a:lnTo>
                    <a:pt x="587" y="1319"/>
                  </a:lnTo>
                  <a:lnTo>
                    <a:pt x="691" y="1382"/>
                  </a:lnTo>
                  <a:lnTo>
                    <a:pt x="942" y="1674"/>
                  </a:lnTo>
                  <a:lnTo>
                    <a:pt x="1005" y="1674"/>
                  </a:lnTo>
                  <a:lnTo>
                    <a:pt x="1298" y="1842"/>
                  </a:lnTo>
                  <a:lnTo>
                    <a:pt x="1361" y="1779"/>
                  </a:lnTo>
                  <a:lnTo>
                    <a:pt x="1507" y="1779"/>
                  </a:lnTo>
                  <a:lnTo>
                    <a:pt x="1528" y="1674"/>
                  </a:lnTo>
                  <a:lnTo>
                    <a:pt x="1591" y="1633"/>
                  </a:lnTo>
                  <a:lnTo>
                    <a:pt x="1633" y="1528"/>
                  </a:lnTo>
                  <a:lnTo>
                    <a:pt x="1738" y="1570"/>
                  </a:lnTo>
                  <a:lnTo>
                    <a:pt x="1947" y="1570"/>
                  </a:lnTo>
                  <a:lnTo>
                    <a:pt x="2114" y="1674"/>
                  </a:lnTo>
                  <a:lnTo>
                    <a:pt x="2261" y="1674"/>
                  </a:lnTo>
                  <a:lnTo>
                    <a:pt x="2428" y="1654"/>
                  </a:lnTo>
                  <a:lnTo>
                    <a:pt x="2512" y="1737"/>
                  </a:lnTo>
                  <a:lnTo>
                    <a:pt x="2742" y="1779"/>
                  </a:lnTo>
                  <a:lnTo>
                    <a:pt x="2763" y="1779"/>
                  </a:lnTo>
                  <a:lnTo>
                    <a:pt x="2888" y="1695"/>
                  </a:lnTo>
                  <a:lnTo>
                    <a:pt x="3035" y="1674"/>
                  </a:lnTo>
                  <a:lnTo>
                    <a:pt x="3077" y="1737"/>
                  </a:lnTo>
                  <a:lnTo>
                    <a:pt x="3307" y="1654"/>
                  </a:lnTo>
                  <a:lnTo>
                    <a:pt x="3516" y="1633"/>
                  </a:lnTo>
                  <a:lnTo>
                    <a:pt x="3683" y="1465"/>
                  </a:lnTo>
                  <a:lnTo>
                    <a:pt x="3830" y="1444"/>
                  </a:lnTo>
                  <a:lnTo>
                    <a:pt x="3976" y="1340"/>
                  </a:lnTo>
                  <a:lnTo>
                    <a:pt x="4227" y="1361"/>
                  </a:lnTo>
                  <a:lnTo>
                    <a:pt x="4186" y="1214"/>
                  </a:lnTo>
                  <a:lnTo>
                    <a:pt x="4102" y="1130"/>
                  </a:lnTo>
                  <a:lnTo>
                    <a:pt x="3935" y="1130"/>
                  </a:lnTo>
                  <a:lnTo>
                    <a:pt x="3893" y="1172"/>
                  </a:lnTo>
                  <a:lnTo>
                    <a:pt x="3809" y="1172"/>
                  </a:lnTo>
                  <a:lnTo>
                    <a:pt x="3683" y="1005"/>
                  </a:lnTo>
                  <a:lnTo>
                    <a:pt x="3349" y="733"/>
                  </a:lnTo>
                  <a:lnTo>
                    <a:pt x="3181" y="691"/>
                  </a:lnTo>
                  <a:lnTo>
                    <a:pt x="2951" y="733"/>
                  </a:lnTo>
                  <a:lnTo>
                    <a:pt x="2826" y="628"/>
                  </a:lnTo>
                  <a:lnTo>
                    <a:pt x="2867" y="524"/>
                  </a:lnTo>
                  <a:lnTo>
                    <a:pt x="2679" y="545"/>
                  </a:lnTo>
                  <a:lnTo>
                    <a:pt x="2428" y="398"/>
                  </a:lnTo>
                  <a:lnTo>
                    <a:pt x="2365" y="440"/>
                  </a:lnTo>
                  <a:lnTo>
                    <a:pt x="2512" y="607"/>
                  </a:lnTo>
                  <a:lnTo>
                    <a:pt x="2428" y="607"/>
                  </a:lnTo>
                  <a:lnTo>
                    <a:pt x="2365" y="649"/>
                  </a:lnTo>
                  <a:lnTo>
                    <a:pt x="2302" y="628"/>
                  </a:lnTo>
                  <a:lnTo>
                    <a:pt x="2302" y="524"/>
                  </a:lnTo>
                  <a:lnTo>
                    <a:pt x="2240" y="503"/>
                  </a:lnTo>
                  <a:lnTo>
                    <a:pt x="2219" y="419"/>
                  </a:lnTo>
                  <a:lnTo>
                    <a:pt x="2261" y="314"/>
                  </a:lnTo>
                  <a:lnTo>
                    <a:pt x="2198" y="231"/>
                  </a:lnTo>
                  <a:lnTo>
                    <a:pt x="2093" y="231"/>
                  </a:lnTo>
                  <a:lnTo>
                    <a:pt x="1989" y="126"/>
                  </a:lnTo>
                  <a:lnTo>
                    <a:pt x="2010" y="84"/>
                  </a:lnTo>
                  <a:lnTo>
                    <a:pt x="1779" y="21"/>
                  </a:lnTo>
                  <a:lnTo>
                    <a:pt x="1696" y="84"/>
                  </a:lnTo>
                  <a:lnTo>
                    <a:pt x="1612" y="63"/>
                  </a:lnTo>
                  <a:lnTo>
                    <a:pt x="1570" y="105"/>
                  </a:lnTo>
                  <a:lnTo>
                    <a:pt x="1507" y="21"/>
                  </a:lnTo>
                  <a:lnTo>
                    <a:pt x="1486" y="63"/>
                  </a:lnTo>
                  <a:lnTo>
                    <a:pt x="140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6" name="Google Shape;3016;p60"/>
            <p:cNvSpPr/>
            <p:nvPr/>
          </p:nvSpPr>
          <p:spPr>
            <a:xfrm>
              <a:off x="3759500" y="2356100"/>
              <a:ext cx="120350" cy="143875"/>
            </a:xfrm>
            <a:custGeom>
              <a:rect b="b" l="l" r="r" t="t"/>
              <a:pathLst>
                <a:path extrusionOk="0" h="5755" w="4814">
                  <a:moveTo>
                    <a:pt x="1340" y="1"/>
                  </a:moveTo>
                  <a:lnTo>
                    <a:pt x="1340" y="22"/>
                  </a:lnTo>
                  <a:lnTo>
                    <a:pt x="1340" y="126"/>
                  </a:lnTo>
                  <a:lnTo>
                    <a:pt x="1424" y="189"/>
                  </a:lnTo>
                  <a:lnTo>
                    <a:pt x="1466" y="189"/>
                  </a:lnTo>
                  <a:lnTo>
                    <a:pt x="1466" y="252"/>
                  </a:lnTo>
                  <a:lnTo>
                    <a:pt x="1612" y="377"/>
                  </a:lnTo>
                  <a:lnTo>
                    <a:pt x="1507" y="419"/>
                  </a:lnTo>
                  <a:lnTo>
                    <a:pt x="1403" y="419"/>
                  </a:lnTo>
                  <a:lnTo>
                    <a:pt x="1403" y="524"/>
                  </a:lnTo>
                  <a:lnTo>
                    <a:pt x="1507" y="461"/>
                  </a:lnTo>
                  <a:lnTo>
                    <a:pt x="1507" y="628"/>
                  </a:lnTo>
                  <a:lnTo>
                    <a:pt x="1612" y="670"/>
                  </a:lnTo>
                  <a:lnTo>
                    <a:pt x="1528" y="754"/>
                  </a:lnTo>
                  <a:lnTo>
                    <a:pt x="1528" y="838"/>
                  </a:lnTo>
                  <a:lnTo>
                    <a:pt x="1612" y="880"/>
                  </a:lnTo>
                  <a:lnTo>
                    <a:pt x="1738" y="880"/>
                  </a:lnTo>
                  <a:lnTo>
                    <a:pt x="1926" y="1068"/>
                  </a:lnTo>
                  <a:lnTo>
                    <a:pt x="2156" y="1172"/>
                  </a:lnTo>
                  <a:lnTo>
                    <a:pt x="1926" y="1131"/>
                  </a:lnTo>
                  <a:lnTo>
                    <a:pt x="1738" y="942"/>
                  </a:lnTo>
                  <a:lnTo>
                    <a:pt x="1612" y="963"/>
                  </a:lnTo>
                  <a:lnTo>
                    <a:pt x="1507" y="942"/>
                  </a:lnTo>
                  <a:lnTo>
                    <a:pt x="1424" y="942"/>
                  </a:lnTo>
                  <a:lnTo>
                    <a:pt x="1340" y="1068"/>
                  </a:lnTo>
                  <a:lnTo>
                    <a:pt x="1361" y="1152"/>
                  </a:lnTo>
                  <a:lnTo>
                    <a:pt x="1361" y="1340"/>
                  </a:lnTo>
                  <a:lnTo>
                    <a:pt x="1424" y="1444"/>
                  </a:lnTo>
                  <a:lnTo>
                    <a:pt x="1298" y="1277"/>
                  </a:lnTo>
                  <a:lnTo>
                    <a:pt x="1319" y="1152"/>
                  </a:lnTo>
                  <a:lnTo>
                    <a:pt x="1235" y="1068"/>
                  </a:lnTo>
                  <a:lnTo>
                    <a:pt x="1194" y="1089"/>
                  </a:lnTo>
                  <a:lnTo>
                    <a:pt x="1194" y="1172"/>
                  </a:lnTo>
                  <a:lnTo>
                    <a:pt x="1235" y="1277"/>
                  </a:lnTo>
                  <a:lnTo>
                    <a:pt x="1152" y="1361"/>
                  </a:lnTo>
                  <a:lnTo>
                    <a:pt x="1089" y="1235"/>
                  </a:lnTo>
                  <a:lnTo>
                    <a:pt x="1089" y="1089"/>
                  </a:lnTo>
                  <a:lnTo>
                    <a:pt x="942" y="1026"/>
                  </a:lnTo>
                  <a:lnTo>
                    <a:pt x="880" y="1047"/>
                  </a:lnTo>
                  <a:lnTo>
                    <a:pt x="608" y="1131"/>
                  </a:lnTo>
                  <a:lnTo>
                    <a:pt x="587" y="1235"/>
                  </a:lnTo>
                  <a:lnTo>
                    <a:pt x="629" y="1340"/>
                  </a:lnTo>
                  <a:lnTo>
                    <a:pt x="775" y="1361"/>
                  </a:lnTo>
                  <a:lnTo>
                    <a:pt x="796" y="1465"/>
                  </a:lnTo>
                  <a:lnTo>
                    <a:pt x="796" y="1486"/>
                  </a:lnTo>
                  <a:lnTo>
                    <a:pt x="733" y="1507"/>
                  </a:lnTo>
                  <a:lnTo>
                    <a:pt x="733" y="1591"/>
                  </a:lnTo>
                  <a:lnTo>
                    <a:pt x="691" y="1696"/>
                  </a:lnTo>
                  <a:lnTo>
                    <a:pt x="691" y="1800"/>
                  </a:lnTo>
                  <a:lnTo>
                    <a:pt x="608" y="1863"/>
                  </a:lnTo>
                  <a:lnTo>
                    <a:pt x="503" y="1800"/>
                  </a:lnTo>
                  <a:lnTo>
                    <a:pt x="461" y="1926"/>
                  </a:lnTo>
                  <a:lnTo>
                    <a:pt x="482" y="1988"/>
                  </a:lnTo>
                  <a:lnTo>
                    <a:pt x="608" y="1988"/>
                  </a:lnTo>
                  <a:lnTo>
                    <a:pt x="670" y="2030"/>
                  </a:lnTo>
                  <a:lnTo>
                    <a:pt x="629" y="2114"/>
                  </a:lnTo>
                  <a:lnTo>
                    <a:pt x="608" y="2240"/>
                  </a:lnTo>
                  <a:lnTo>
                    <a:pt x="524" y="2302"/>
                  </a:lnTo>
                  <a:lnTo>
                    <a:pt x="608" y="2407"/>
                  </a:lnTo>
                  <a:lnTo>
                    <a:pt x="524" y="2449"/>
                  </a:lnTo>
                  <a:lnTo>
                    <a:pt x="378" y="2407"/>
                  </a:lnTo>
                  <a:lnTo>
                    <a:pt x="210" y="2449"/>
                  </a:lnTo>
                  <a:lnTo>
                    <a:pt x="168" y="2553"/>
                  </a:lnTo>
                  <a:lnTo>
                    <a:pt x="85" y="2658"/>
                  </a:lnTo>
                  <a:lnTo>
                    <a:pt x="105" y="2825"/>
                  </a:lnTo>
                  <a:lnTo>
                    <a:pt x="85" y="3035"/>
                  </a:lnTo>
                  <a:lnTo>
                    <a:pt x="43" y="3139"/>
                  </a:lnTo>
                  <a:lnTo>
                    <a:pt x="43" y="3160"/>
                  </a:lnTo>
                  <a:lnTo>
                    <a:pt x="1" y="3244"/>
                  </a:lnTo>
                  <a:lnTo>
                    <a:pt x="85" y="3432"/>
                  </a:lnTo>
                  <a:lnTo>
                    <a:pt x="85" y="3474"/>
                  </a:lnTo>
                  <a:lnTo>
                    <a:pt x="168" y="3579"/>
                  </a:lnTo>
                  <a:lnTo>
                    <a:pt x="85" y="3746"/>
                  </a:lnTo>
                  <a:lnTo>
                    <a:pt x="147" y="3746"/>
                  </a:lnTo>
                  <a:lnTo>
                    <a:pt x="273" y="3913"/>
                  </a:lnTo>
                  <a:lnTo>
                    <a:pt x="294" y="4060"/>
                  </a:lnTo>
                  <a:lnTo>
                    <a:pt x="357" y="4102"/>
                  </a:lnTo>
                  <a:lnTo>
                    <a:pt x="357" y="4290"/>
                  </a:lnTo>
                  <a:lnTo>
                    <a:pt x="461" y="4374"/>
                  </a:lnTo>
                  <a:lnTo>
                    <a:pt x="461" y="4437"/>
                  </a:lnTo>
                  <a:lnTo>
                    <a:pt x="566" y="4520"/>
                  </a:lnTo>
                  <a:lnTo>
                    <a:pt x="629" y="4478"/>
                  </a:lnTo>
                  <a:lnTo>
                    <a:pt x="733" y="4478"/>
                  </a:lnTo>
                  <a:lnTo>
                    <a:pt x="817" y="4520"/>
                  </a:lnTo>
                  <a:lnTo>
                    <a:pt x="922" y="4478"/>
                  </a:lnTo>
                  <a:lnTo>
                    <a:pt x="1047" y="4541"/>
                  </a:lnTo>
                  <a:lnTo>
                    <a:pt x="1152" y="4541"/>
                  </a:lnTo>
                  <a:lnTo>
                    <a:pt x="1298" y="4625"/>
                  </a:lnTo>
                  <a:lnTo>
                    <a:pt x="1152" y="4750"/>
                  </a:lnTo>
                  <a:lnTo>
                    <a:pt x="1089" y="4918"/>
                  </a:lnTo>
                  <a:lnTo>
                    <a:pt x="1089" y="5022"/>
                  </a:lnTo>
                  <a:lnTo>
                    <a:pt x="1005" y="5106"/>
                  </a:lnTo>
                  <a:lnTo>
                    <a:pt x="942" y="5273"/>
                  </a:lnTo>
                  <a:lnTo>
                    <a:pt x="942" y="5441"/>
                  </a:lnTo>
                  <a:lnTo>
                    <a:pt x="1047" y="5525"/>
                  </a:lnTo>
                  <a:lnTo>
                    <a:pt x="1110" y="5629"/>
                  </a:lnTo>
                  <a:lnTo>
                    <a:pt x="1214" y="5650"/>
                  </a:lnTo>
                  <a:lnTo>
                    <a:pt x="1319" y="5587"/>
                  </a:lnTo>
                  <a:lnTo>
                    <a:pt x="1445" y="5650"/>
                  </a:lnTo>
                  <a:lnTo>
                    <a:pt x="1507" y="5566"/>
                  </a:lnTo>
                  <a:lnTo>
                    <a:pt x="1466" y="5525"/>
                  </a:lnTo>
                  <a:lnTo>
                    <a:pt x="1612" y="5462"/>
                  </a:lnTo>
                  <a:lnTo>
                    <a:pt x="1633" y="5566"/>
                  </a:lnTo>
                  <a:lnTo>
                    <a:pt x="1717" y="5587"/>
                  </a:lnTo>
                  <a:lnTo>
                    <a:pt x="1758" y="5545"/>
                  </a:lnTo>
                  <a:lnTo>
                    <a:pt x="1842" y="5545"/>
                  </a:lnTo>
                  <a:lnTo>
                    <a:pt x="1989" y="5671"/>
                  </a:lnTo>
                  <a:lnTo>
                    <a:pt x="2072" y="5692"/>
                  </a:lnTo>
                  <a:lnTo>
                    <a:pt x="2093" y="5692"/>
                  </a:lnTo>
                  <a:lnTo>
                    <a:pt x="2156" y="5671"/>
                  </a:lnTo>
                  <a:lnTo>
                    <a:pt x="2261" y="5629"/>
                  </a:lnTo>
                  <a:lnTo>
                    <a:pt x="2344" y="5734"/>
                  </a:lnTo>
                  <a:lnTo>
                    <a:pt x="2491" y="5755"/>
                  </a:lnTo>
                  <a:lnTo>
                    <a:pt x="2512" y="5692"/>
                  </a:lnTo>
                  <a:lnTo>
                    <a:pt x="2512" y="5629"/>
                  </a:lnTo>
                  <a:lnTo>
                    <a:pt x="2826" y="5629"/>
                  </a:lnTo>
                  <a:lnTo>
                    <a:pt x="2909" y="5692"/>
                  </a:lnTo>
                  <a:lnTo>
                    <a:pt x="3014" y="5671"/>
                  </a:lnTo>
                  <a:lnTo>
                    <a:pt x="3098" y="5692"/>
                  </a:lnTo>
                  <a:lnTo>
                    <a:pt x="3202" y="5671"/>
                  </a:lnTo>
                  <a:lnTo>
                    <a:pt x="3391" y="5545"/>
                  </a:lnTo>
                  <a:lnTo>
                    <a:pt x="3453" y="5545"/>
                  </a:lnTo>
                  <a:lnTo>
                    <a:pt x="3600" y="5566"/>
                  </a:lnTo>
                  <a:lnTo>
                    <a:pt x="3725" y="5545"/>
                  </a:lnTo>
                  <a:lnTo>
                    <a:pt x="3851" y="5629"/>
                  </a:lnTo>
                  <a:lnTo>
                    <a:pt x="3935" y="5566"/>
                  </a:lnTo>
                  <a:lnTo>
                    <a:pt x="3914" y="5462"/>
                  </a:lnTo>
                  <a:lnTo>
                    <a:pt x="3746" y="5378"/>
                  </a:lnTo>
                  <a:lnTo>
                    <a:pt x="3746" y="5315"/>
                  </a:lnTo>
                  <a:lnTo>
                    <a:pt x="3914" y="5127"/>
                  </a:lnTo>
                  <a:lnTo>
                    <a:pt x="4039" y="5043"/>
                  </a:lnTo>
                  <a:lnTo>
                    <a:pt x="4123" y="4939"/>
                  </a:lnTo>
                  <a:lnTo>
                    <a:pt x="4186" y="4939"/>
                  </a:lnTo>
                  <a:lnTo>
                    <a:pt x="4186" y="4834"/>
                  </a:lnTo>
                  <a:lnTo>
                    <a:pt x="4227" y="4729"/>
                  </a:lnTo>
                  <a:lnTo>
                    <a:pt x="3976" y="4437"/>
                  </a:lnTo>
                  <a:lnTo>
                    <a:pt x="3872" y="4374"/>
                  </a:lnTo>
                  <a:lnTo>
                    <a:pt x="3663" y="4227"/>
                  </a:lnTo>
                  <a:lnTo>
                    <a:pt x="3558" y="4185"/>
                  </a:lnTo>
                  <a:lnTo>
                    <a:pt x="3537" y="4102"/>
                  </a:lnTo>
                  <a:lnTo>
                    <a:pt x="3537" y="3955"/>
                  </a:lnTo>
                  <a:lnTo>
                    <a:pt x="3432" y="3767"/>
                  </a:lnTo>
                  <a:lnTo>
                    <a:pt x="3286" y="3683"/>
                  </a:lnTo>
                  <a:lnTo>
                    <a:pt x="3286" y="3579"/>
                  </a:lnTo>
                  <a:lnTo>
                    <a:pt x="3307" y="3558"/>
                  </a:lnTo>
                  <a:lnTo>
                    <a:pt x="3391" y="3600"/>
                  </a:lnTo>
                  <a:lnTo>
                    <a:pt x="3453" y="3641"/>
                  </a:lnTo>
                  <a:lnTo>
                    <a:pt x="3663" y="3453"/>
                  </a:lnTo>
                  <a:lnTo>
                    <a:pt x="3767" y="3453"/>
                  </a:lnTo>
                  <a:lnTo>
                    <a:pt x="3872" y="3328"/>
                  </a:lnTo>
                  <a:lnTo>
                    <a:pt x="4018" y="3328"/>
                  </a:lnTo>
                  <a:lnTo>
                    <a:pt x="4060" y="3223"/>
                  </a:lnTo>
                  <a:lnTo>
                    <a:pt x="4269" y="3223"/>
                  </a:lnTo>
                  <a:lnTo>
                    <a:pt x="4353" y="3244"/>
                  </a:lnTo>
                  <a:lnTo>
                    <a:pt x="4437" y="3181"/>
                  </a:lnTo>
                  <a:lnTo>
                    <a:pt x="4437" y="3076"/>
                  </a:lnTo>
                  <a:lnTo>
                    <a:pt x="4604" y="3118"/>
                  </a:lnTo>
                  <a:lnTo>
                    <a:pt x="4688" y="3056"/>
                  </a:lnTo>
                  <a:lnTo>
                    <a:pt x="4771" y="3118"/>
                  </a:lnTo>
                  <a:lnTo>
                    <a:pt x="4792" y="3076"/>
                  </a:lnTo>
                  <a:lnTo>
                    <a:pt x="4813" y="3035"/>
                  </a:lnTo>
                  <a:lnTo>
                    <a:pt x="4813" y="2721"/>
                  </a:lnTo>
                  <a:lnTo>
                    <a:pt x="4751" y="2637"/>
                  </a:lnTo>
                  <a:lnTo>
                    <a:pt x="4667" y="2595"/>
                  </a:lnTo>
                  <a:lnTo>
                    <a:pt x="4562" y="2344"/>
                  </a:lnTo>
                  <a:lnTo>
                    <a:pt x="4604" y="2240"/>
                  </a:lnTo>
                  <a:lnTo>
                    <a:pt x="4562" y="2114"/>
                  </a:lnTo>
                  <a:lnTo>
                    <a:pt x="4562" y="2030"/>
                  </a:lnTo>
                  <a:lnTo>
                    <a:pt x="4479" y="1926"/>
                  </a:lnTo>
                  <a:lnTo>
                    <a:pt x="4499" y="1821"/>
                  </a:lnTo>
                  <a:lnTo>
                    <a:pt x="4332" y="1612"/>
                  </a:lnTo>
                  <a:lnTo>
                    <a:pt x="4332" y="1549"/>
                  </a:lnTo>
                  <a:lnTo>
                    <a:pt x="4479" y="1465"/>
                  </a:lnTo>
                  <a:lnTo>
                    <a:pt x="4499" y="1277"/>
                  </a:lnTo>
                  <a:lnTo>
                    <a:pt x="4458" y="1026"/>
                  </a:lnTo>
                  <a:lnTo>
                    <a:pt x="4353" y="1026"/>
                  </a:lnTo>
                  <a:lnTo>
                    <a:pt x="4269" y="963"/>
                  </a:lnTo>
                  <a:lnTo>
                    <a:pt x="4165" y="963"/>
                  </a:lnTo>
                  <a:lnTo>
                    <a:pt x="4060" y="880"/>
                  </a:lnTo>
                  <a:lnTo>
                    <a:pt x="4081" y="775"/>
                  </a:lnTo>
                  <a:lnTo>
                    <a:pt x="4039" y="670"/>
                  </a:lnTo>
                  <a:lnTo>
                    <a:pt x="3914" y="712"/>
                  </a:lnTo>
                  <a:lnTo>
                    <a:pt x="3767" y="545"/>
                  </a:lnTo>
                  <a:lnTo>
                    <a:pt x="3663" y="545"/>
                  </a:lnTo>
                  <a:lnTo>
                    <a:pt x="3621" y="461"/>
                  </a:lnTo>
                  <a:lnTo>
                    <a:pt x="3558" y="503"/>
                  </a:lnTo>
                  <a:lnTo>
                    <a:pt x="3432" y="524"/>
                  </a:lnTo>
                  <a:lnTo>
                    <a:pt x="3328" y="608"/>
                  </a:lnTo>
                  <a:lnTo>
                    <a:pt x="3286" y="545"/>
                  </a:lnTo>
                  <a:lnTo>
                    <a:pt x="3349" y="503"/>
                  </a:lnTo>
                  <a:lnTo>
                    <a:pt x="3349" y="524"/>
                  </a:lnTo>
                  <a:lnTo>
                    <a:pt x="3411" y="461"/>
                  </a:lnTo>
                  <a:lnTo>
                    <a:pt x="3516" y="419"/>
                  </a:lnTo>
                  <a:lnTo>
                    <a:pt x="3391" y="419"/>
                  </a:lnTo>
                  <a:lnTo>
                    <a:pt x="3328" y="440"/>
                  </a:lnTo>
                  <a:lnTo>
                    <a:pt x="3307" y="503"/>
                  </a:lnTo>
                  <a:lnTo>
                    <a:pt x="3202" y="545"/>
                  </a:lnTo>
                  <a:lnTo>
                    <a:pt x="3202" y="608"/>
                  </a:lnTo>
                  <a:lnTo>
                    <a:pt x="2993" y="628"/>
                  </a:lnTo>
                  <a:lnTo>
                    <a:pt x="2909" y="733"/>
                  </a:lnTo>
                  <a:lnTo>
                    <a:pt x="2888" y="838"/>
                  </a:lnTo>
                  <a:lnTo>
                    <a:pt x="2763" y="838"/>
                  </a:lnTo>
                  <a:lnTo>
                    <a:pt x="2721" y="775"/>
                  </a:lnTo>
                  <a:lnTo>
                    <a:pt x="2616" y="754"/>
                  </a:lnTo>
                  <a:lnTo>
                    <a:pt x="2574" y="775"/>
                  </a:lnTo>
                  <a:lnTo>
                    <a:pt x="2407" y="733"/>
                  </a:lnTo>
                  <a:lnTo>
                    <a:pt x="2512" y="670"/>
                  </a:lnTo>
                  <a:lnTo>
                    <a:pt x="2595" y="670"/>
                  </a:lnTo>
                  <a:lnTo>
                    <a:pt x="2679" y="608"/>
                  </a:lnTo>
                  <a:lnTo>
                    <a:pt x="2679" y="503"/>
                  </a:lnTo>
                  <a:lnTo>
                    <a:pt x="2616" y="461"/>
                  </a:lnTo>
                  <a:lnTo>
                    <a:pt x="2512" y="545"/>
                  </a:lnTo>
                  <a:lnTo>
                    <a:pt x="2491" y="566"/>
                  </a:lnTo>
                  <a:lnTo>
                    <a:pt x="2365" y="461"/>
                  </a:lnTo>
                  <a:lnTo>
                    <a:pt x="2302" y="419"/>
                  </a:lnTo>
                  <a:lnTo>
                    <a:pt x="2261" y="440"/>
                  </a:lnTo>
                  <a:lnTo>
                    <a:pt x="2240" y="524"/>
                  </a:lnTo>
                  <a:lnTo>
                    <a:pt x="2135" y="566"/>
                  </a:lnTo>
                  <a:lnTo>
                    <a:pt x="2093" y="461"/>
                  </a:lnTo>
                  <a:lnTo>
                    <a:pt x="2030" y="440"/>
                  </a:lnTo>
                  <a:lnTo>
                    <a:pt x="1968" y="377"/>
                  </a:lnTo>
                  <a:lnTo>
                    <a:pt x="2051" y="335"/>
                  </a:lnTo>
                  <a:lnTo>
                    <a:pt x="2093" y="210"/>
                  </a:lnTo>
                  <a:lnTo>
                    <a:pt x="1989" y="189"/>
                  </a:lnTo>
                  <a:lnTo>
                    <a:pt x="1863" y="84"/>
                  </a:lnTo>
                  <a:lnTo>
                    <a:pt x="1758" y="84"/>
                  </a:lnTo>
                  <a:lnTo>
                    <a:pt x="1717" y="43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7" name="Google Shape;3017;p60"/>
            <p:cNvSpPr/>
            <p:nvPr/>
          </p:nvSpPr>
          <p:spPr>
            <a:xfrm>
              <a:off x="3727600" y="2387500"/>
              <a:ext cx="51800" cy="47100"/>
            </a:xfrm>
            <a:custGeom>
              <a:rect b="b" l="l" r="r" t="t"/>
              <a:pathLst>
                <a:path extrusionOk="0" h="1884" w="2072">
                  <a:moveTo>
                    <a:pt x="1695" y="0"/>
                  </a:moveTo>
                  <a:lnTo>
                    <a:pt x="1549" y="21"/>
                  </a:lnTo>
                  <a:lnTo>
                    <a:pt x="1444" y="126"/>
                  </a:lnTo>
                  <a:lnTo>
                    <a:pt x="1340" y="84"/>
                  </a:lnTo>
                  <a:lnTo>
                    <a:pt x="1277" y="126"/>
                  </a:lnTo>
                  <a:lnTo>
                    <a:pt x="1130" y="126"/>
                  </a:lnTo>
                  <a:lnTo>
                    <a:pt x="1005" y="251"/>
                  </a:lnTo>
                  <a:lnTo>
                    <a:pt x="796" y="398"/>
                  </a:lnTo>
                  <a:lnTo>
                    <a:pt x="754" y="335"/>
                  </a:lnTo>
                  <a:lnTo>
                    <a:pt x="628" y="398"/>
                  </a:lnTo>
                  <a:lnTo>
                    <a:pt x="628" y="544"/>
                  </a:lnTo>
                  <a:lnTo>
                    <a:pt x="524" y="628"/>
                  </a:lnTo>
                  <a:lnTo>
                    <a:pt x="545" y="753"/>
                  </a:lnTo>
                  <a:lnTo>
                    <a:pt x="524" y="879"/>
                  </a:lnTo>
                  <a:lnTo>
                    <a:pt x="482" y="984"/>
                  </a:lnTo>
                  <a:lnTo>
                    <a:pt x="440" y="1046"/>
                  </a:lnTo>
                  <a:lnTo>
                    <a:pt x="335" y="1130"/>
                  </a:lnTo>
                  <a:lnTo>
                    <a:pt x="335" y="1193"/>
                  </a:lnTo>
                  <a:lnTo>
                    <a:pt x="482" y="1339"/>
                  </a:lnTo>
                  <a:lnTo>
                    <a:pt x="607" y="1360"/>
                  </a:lnTo>
                  <a:lnTo>
                    <a:pt x="482" y="1360"/>
                  </a:lnTo>
                  <a:lnTo>
                    <a:pt x="419" y="1402"/>
                  </a:lnTo>
                  <a:lnTo>
                    <a:pt x="377" y="1444"/>
                  </a:lnTo>
                  <a:lnTo>
                    <a:pt x="419" y="1507"/>
                  </a:lnTo>
                  <a:lnTo>
                    <a:pt x="503" y="1507"/>
                  </a:lnTo>
                  <a:lnTo>
                    <a:pt x="503" y="1569"/>
                  </a:lnTo>
                  <a:lnTo>
                    <a:pt x="398" y="1569"/>
                  </a:lnTo>
                  <a:lnTo>
                    <a:pt x="293" y="1486"/>
                  </a:lnTo>
                  <a:lnTo>
                    <a:pt x="189" y="1444"/>
                  </a:lnTo>
                  <a:lnTo>
                    <a:pt x="105" y="1465"/>
                  </a:lnTo>
                  <a:lnTo>
                    <a:pt x="126" y="1507"/>
                  </a:lnTo>
                  <a:lnTo>
                    <a:pt x="210" y="1548"/>
                  </a:lnTo>
                  <a:lnTo>
                    <a:pt x="314" y="1611"/>
                  </a:lnTo>
                  <a:lnTo>
                    <a:pt x="335" y="1590"/>
                  </a:lnTo>
                  <a:lnTo>
                    <a:pt x="440" y="1674"/>
                  </a:lnTo>
                  <a:lnTo>
                    <a:pt x="335" y="1611"/>
                  </a:lnTo>
                  <a:lnTo>
                    <a:pt x="273" y="1653"/>
                  </a:lnTo>
                  <a:lnTo>
                    <a:pt x="105" y="1590"/>
                  </a:lnTo>
                  <a:lnTo>
                    <a:pt x="1" y="1590"/>
                  </a:lnTo>
                  <a:lnTo>
                    <a:pt x="84" y="1611"/>
                  </a:lnTo>
                  <a:lnTo>
                    <a:pt x="126" y="1695"/>
                  </a:lnTo>
                  <a:lnTo>
                    <a:pt x="210" y="1695"/>
                  </a:lnTo>
                  <a:lnTo>
                    <a:pt x="293" y="1758"/>
                  </a:lnTo>
                  <a:lnTo>
                    <a:pt x="335" y="1695"/>
                  </a:lnTo>
                  <a:lnTo>
                    <a:pt x="440" y="1674"/>
                  </a:lnTo>
                  <a:lnTo>
                    <a:pt x="482" y="1653"/>
                  </a:lnTo>
                  <a:lnTo>
                    <a:pt x="545" y="1653"/>
                  </a:lnTo>
                  <a:lnTo>
                    <a:pt x="586" y="1548"/>
                  </a:lnTo>
                  <a:lnTo>
                    <a:pt x="796" y="1548"/>
                  </a:lnTo>
                  <a:lnTo>
                    <a:pt x="837" y="1611"/>
                  </a:lnTo>
                  <a:lnTo>
                    <a:pt x="942" y="1611"/>
                  </a:lnTo>
                  <a:lnTo>
                    <a:pt x="1005" y="1695"/>
                  </a:lnTo>
                  <a:lnTo>
                    <a:pt x="1151" y="1695"/>
                  </a:lnTo>
                  <a:lnTo>
                    <a:pt x="1214" y="1779"/>
                  </a:lnTo>
                  <a:lnTo>
                    <a:pt x="1214" y="1862"/>
                  </a:lnTo>
                  <a:lnTo>
                    <a:pt x="1319" y="1883"/>
                  </a:lnTo>
                  <a:lnTo>
                    <a:pt x="1361" y="1779"/>
                  </a:lnTo>
                  <a:lnTo>
                    <a:pt x="1381" y="1569"/>
                  </a:lnTo>
                  <a:lnTo>
                    <a:pt x="1361" y="1402"/>
                  </a:lnTo>
                  <a:lnTo>
                    <a:pt x="1444" y="1297"/>
                  </a:lnTo>
                  <a:lnTo>
                    <a:pt x="1486" y="1193"/>
                  </a:lnTo>
                  <a:lnTo>
                    <a:pt x="1654" y="1151"/>
                  </a:lnTo>
                  <a:lnTo>
                    <a:pt x="1800" y="1193"/>
                  </a:lnTo>
                  <a:lnTo>
                    <a:pt x="1884" y="1151"/>
                  </a:lnTo>
                  <a:lnTo>
                    <a:pt x="1800" y="1046"/>
                  </a:lnTo>
                  <a:lnTo>
                    <a:pt x="1884" y="984"/>
                  </a:lnTo>
                  <a:lnTo>
                    <a:pt x="1905" y="858"/>
                  </a:lnTo>
                  <a:lnTo>
                    <a:pt x="1946" y="774"/>
                  </a:lnTo>
                  <a:lnTo>
                    <a:pt x="1884" y="732"/>
                  </a:lnTo>
                  <a:lnTo>
                    <a:pt x="1758" y="732"/>
                  </a:lnTo>
                  <a:lnTo>
                    <a:pt x="1737" y="670"/>
                  </a:lnTo>
                  <a:lnTo>
                    <a:pt x="1779" y="544"/>
                  </a:lnTo>
                  <a:lnTo>
                    <a:pt x="1884" y="607"/>
                  </a:lnTo>
                  <a:lnTo>
                    <a:pt x="1967" y="544"/>
                  </a:lnTo>
                  <a:lnTo>
                    <a:pt x="1967" y="440"/>
                  </a:lnTo>
                  <a:lnTo>
                    <a:pt x="2009" y="335"/>
                  </a:lnTo>
                  <a:lnTo>
                    <a:pt x="2009" y="251"/>
                  </a:lnTo>
                  <a:lnTo>
                    <a:pt x="2072" y="230"/>
                  </a:lnTo>
                  <a:lnTo>
                    <a:pt x="2072" y="209"/>
                  </a:lnTo>
                  <a:lnTo>
                    <a:pt x="1967" y="147"/>
                  </a:lnTo>
                  <a:lnTo>
                    <a:pt x="1863" y="84"/>
                  </a:lnTo>
                  <a:lnTo>
                    <a:pt x="16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8" name="Google Shape;3018;p60"/>
            <p:cNvSpPr/>
            <p:nvPr/>
          </p:nvSpPr>
          <p:spPr>
            <a:xfrm>
              <a:off x="3722900" y="2426200"/>
              <a:ext cx="40825" cy="35075"/>
            </a:xfrm>
            <a:custGeom>
              <a:rect b="b" l="l" r="r" t="t"/>
              <a:pathLst>
                <a:path extrusionOk="0" h="1403" w="1633">
                  <a:moveTo>
                    <a:pt x="774" y="0"/>
                  </a:moveTo>
                  <a:lnTo>
                    <a:pt x="733" y="105"/>
                  </a:lnTo>
                  <a:lnTo>
                    <a:pt x="670" y="105"/>
                  </a:lnTo>
                  <a:lnTo>
                    <a:pt x="628" y="126"/>
                  </a:lnTo>
                  <a:lnTo>
                    <a:pt x="523" y="147"/>
                  </a:lnTo>
                  <a:lnTo>
                    <a:pt x="481" y="210"/>
                  </a:lnTo>
                  <a:lnTo>
                    <a:pt x="398" y="147"/>
                  </a:lnTo>
                  <a:lnTo>
                    <a:pt x="314" y="147"/>
                  </a:lnTo>
                  <a:lnTo>
                    <a:pt x="272" y="63"/>
                  </a:lnTo>
                  <a:lnTo>
                    <a:pt x="189" y="42"/>
                  </a:lnTo>
                  <a:lnTo>
                    <a:pt x="84" y="126"/>
                  </a:lnTo>
                  <a:lnTo>
                    <a:pt x="0" y="272"/>
                  </a:lnTo>
                  <a:lnTo>
                    <a:pt x="63" y="335"/>
                  </a:lnTo>
                  <a:lnTo>
                    <a:pt x="84" y="524"/>
                  </a:lnTo>
                  <a:lnTo>
                    <a:pt x="209" y="565"/>
                  </a:lnTo>
                  <a:lnTo>
                    <a:pt x="251" y="670"/>
                  </a:lnTo>
                  <a:lnTo>
                    <a:pt x="398" y="796"/>
                  </a:lnTo>
                  <a:lnTo>
                    <a:pt x="481" y="796"/>
                  </a:lnTo>
                  <a:lnTo>
                    <a:pt x="565" y="858"/>
                  </a:lnTo>
                  <a:lnTo>
                    <a:pt x="628" y="879"/>
                  </a:lnTo>
                  <a:lnTo>
                    <a:pt x="628" y="1047"/>
                  </a:lnTo>
                  <a:lnTo>
                    <a:pt x="774" y="1109"/>
                  </a:lnTo>
                  <a:lnTo>
                    <a:pt x="816" y="1068"/>
                  </a:lnTo>
                  <a:lnTo>
                    <a:pt x="900" y="1068"/>
                  </a:lnTo>
                  <a:lnTo>
                    <a:pt x="942" y="1109"/>
                  </a:lnTo>
                  <a:lnTo>
                    <a:pt x="1025" y="1151"/>
                  </a:lnTo>
                  <a:lnTo>
                    <a:pt x="1151" y="1298"/>
                  </a:lnTo>
                  <a:lnTo>
                    <a:pt x="1256" y="1319"/>
                  </a:lnTo>
                  <a:lnTo>
                    <a:pt x="1360" y="1402"/>
                  </a:lnTo>
                  <a:lnTo>
                    <a:pt x="1423" y="1361"/>
                  </a:lnTo>
                  <a:lnTo>
                    <a:pt x="1507" y="1361"/>
                  </a:lnTo>
                  <a:lnTo>
                    <a:pt x="1507" y="1298"/>
                  </a:lnTo>
                  <a:lnTo>
                    <a:pt x="1444" y="1256"/>
                  </a:lnTo>
                  <a:lnTo>
                    <a:pt x="1444" y="1172"/>
                  </a:lnTo>
                  <a:lnTo>
                    <a:pt x="1423" y="1109"/>
                  </a:lnTo>
                  <a:lnTo>
                    <a:pt x="1465" y="1047"/>
                  </a:lnTo>
                  <a:lnTo>
                    <a:pt x="1528" y="942"/>
                  </a:lnTo>
                  <a:lnTo>
                    <a:pt x="1549" y="942"/>
                  </a:lnTo>
                  <a:lnTo>
                    <a:pt x="1632" y="775"/>
                  </a:lnTo>
                  <a:lnTo>
                    <a:pt x="1549" y="670"/>
                  </a:lnTo>
                  <a:lnTo>
                    <a:pt x="1549" y="628"/>
                  </a:lnTo>
                  <a:lnTo>
                    <a:pt x="1465" y="440"/>
                  </a:lnTo>
                  <a:lnTo>
                    <a:pt x="1507" y="356"/>
                  </a:lnTo>
                  <a:lnTo>
                    <a:pt x="1507" y="335"/>
                  </a:lnTo>
                  <a:lnTo>
                    <a:pt x="1402" y="314"/>
                  </a:lnTo>
                  <a:lnTo>
                    <a:pt x="1402" y="231"/>
                  </a:lnTo>
                  <a:lnTo>
                    <a:pt x="1339" y="147"/>
                  </a:lnTo>
                  <a:lnTo>
                    <a:pt x="1193" y="147"/>
                  </a:lnTo>
                  <a:lnTo>
                    <a:pt x="1130" y="63"/>
                  </a:lnTo>
                  <a:lnTo>
                    <a:pt x="1025" y="63"/>
                  </a:lnTo>
                  <a:lnTo>
                    <a:pt x="9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9" name="Google Shape;3019;p60"/>
            <p:cNvSpPr/>
            <p:nvPr/>
          </p:nvSpPr>
          <p:spPr>
            <a:xfrm>
              <a:off x="3758475" y="2449750"/>
              <a:ext cx="9950" cy="14125"/>
            </a:xfrm>
            <a:custGeom>
              <a:rect b="b" l="l" r="r" t="t"/>
              <a:pathLst>
                <a:path extrusionOk="0" h="565" w="398">
                  <a:moveTo>
                    <a:pt x="105" y="0"/>
                  </a:moveTo>
                  <a:lnTo>
                    <a:pt x="42" y="105"/>
                  </a:lnTo>
                  <a:lnTo>
                    <a:pt x="0" y="167"/>
                  </a:lnTo>
                  <a:lnTo>
                    <a:pt x="21" y="230"/>
                  </a:lnTo>
                  <a:lnTo>
                    <a:pt x="21" y="314"/>
                  </a:lnTo>
                  <a:lnTo>
                    <a:pt x="84" y="356"/>
                  </a:lnTo>
                  <a:lnTo>
                    <a:pt x="84" y="419"/>
                  </a:lnTo>
                  <a:lnTo>
                    <a:pt x="105" y="419"/>
                  </a:lnTo>
                  <a:lnTo>
                    <a:pt x="146" y="523"/>
                  </a:lnTo>
                  <a:lnTo>
                    <a:pt x="314" y="565"/>
                  </a:lnTo>
                  <a:lnTo>
                    <a:pt x="398" y="544"/>
                  </a:lnTo>
                  <a:lnTo>
                    <a:pt x="398" y="356"/>
                  </a:lnTo>
                  <a:lnTo>
                    <a:pt x="335" y="314"/>
                  </a:lnTo>
                  <a:lnTo>
                    <a:pt x="314" y="167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20" name="Google Shape;3020;p60"/>
            <p:cNvSpPr/>
            <p:nvPr/>
          </p:nvSpPr>
          <p:spPr>
            <a:xfrm>
              <a:off x="3552375" y="2346700"/>
              <a:ext cx="58075" cy="76900"/>
            </a:xfrm>
            <a:custGeom>
              <a:rect b="b" l="l" r="r" t="t"/>
              <a:pathLst>
                <a:path extrusionOk="0" h="3076" w="2323">
                  <a:moveTo>
                    <a:pt x="1737" y="0"/>
                  </a:moveTo>
                  <a:lnTo>
                    <a:pt x="1779" y="84"/>
                  </a:lnTo>
                  <a:lnTo>
                    <a:pt x="1653" y="84"/>
                  </a:lnTo>
                  <a:lnTo>
                    <a:pt x="1674" y="209"/>
                  </a:lnTo>
                  <a:lnTo>
                    <a:pt x="1590" y="314"/>
                  </a:lnTo>
                  <a:lnTo>
                    <a:pt x="1590" y="230"/>
                  </a:lnTo>
                  <a:lnTo>
                    <a:pt x="1653" y="188"/>
                  </a:lnTo>
                  <a:lnTo>
                    <a:pt x="1590" y="84"/>
                  </a:lnTo>
                  <a:lnTo>
                    <a:pt x="1528" y="105"/>
                  </a:lnTo>
                  <a:lnTo>
                    <a:pt x="1569" y="167"/>
                  </a:lnTo>
                  <a:lnTo>
                    <a:pt x="1465" y="188"/>
                  </a:lnTo>
                  <a:lnTo>
                    <a:pt x="1423" y="147"/>
                  </a:lnTo>
                  <a:lnTo>
                    <a:pt x="1256" y="167"/>
                  </a:lnTo>
                  <a:lnTo>
                    <a:pt x="1256" y="230"/>
                  </a:lnTo>
                  <a:lnTo>
                    <a:pt x="1214" y="230"/>
                  </a:lnTo>
                  <a:lnTo>
                    <a:pt x="1172" y="356"/>
                  </a:lnTo>
                  <a:lnTo>
                    <a:pt x="1256" y="377"/>
                  </a:lnTo>
                  <a:lnTo>
                    <a:pt x="1235" y="419"/>
                  </a:lnTo>
                  <a:lnTo>
                    <a:pt x="1151" y="419"/>
                  </a:lnTo>
                  <a:lnTo>
                    <a:pt x="1151" y="481"/>
                  </a:lnTo>
                  <a:lnTo>
                    <a:pt x="1046" y="502"/>
                  </a:lnTo>
                  <a:lnTo>
                    <a:pt x="1067" y="586"/>
                  </a:lnTo>
                  <a:lnTo>
                    <a:pt x="1214" y="586"/>
                  </a:lnTo>
                  <a:lnTo>
                    <a:pt x="1172" y="607"/>
                  </a:lnTo>
                  <a:lnTo>
                    <a:pt x="1276" y="586"/>
                  </a:lnTo>
                  <a:lnTo>
                    <a:pt x="1360" y="586"/>
                  </a:lnTo>
                  <a:lnTo>
                    <a:pt x="1235" y="711"/>
                  </a:lnTo>
                  <a:lnTo>
                    <a:pt x="1046" y="795"/>
                  </a:lnTo>
                  <a:lnTo>
                    <a:pt x="1130" y="837"/>
                  </a:lnTo>
                  <a:lnTo>
                    <a:pt x="942" y="879"/>
                  </a:lnTo>
                  <a:lnTo>
                    <a:pt x="858" y="837"/>
                  </a:lnTo>
                  <a:lnTo>
                    <a:pt x="795" y="921"/>
                  </a:lnTo>
                  <a:lnTo>
                    <a:pt x="753" y="816"/>
                  </a:lnTo>
                  <a:lnTo>
                    <a:pt x="502" y="753"/>
                  </a:lnTo>
                  <a:lnTo>
                    <a:pt x="502" y="816"/>
                  </a:lnTo>
                  <a:lnTo>
                    <a:pt x="335" y="753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419" y="942"/>
                  </a:lnTo>
                  <a:lnTo>
                    <a:pt x="440" y="984"/>
                  </a:lnTo>
                  <a:lnTo>
                    <a:pt x="481" y="1088"/>
                  </a:lnTo>
                  <a:lnTo>
                    <a:pt x="419" y="1088"/>
                  </a:lnTo>
                  <a:lnTo>
                    <a:pt x="398" y="1025"/>
                  </a:lnTo>
                  <a:lnTo>
                    <a:pt x="272" y="1025"/>
                  </a:lnTo>
                  <a:lnTo>
                    <a:pt x="419" y="1130"/>
                  </a:lnTo>
                  <a:lnTo>
                    <a:pt x="544" y="1109"/>
                  </a:lnTo>
                  <a:lnTo>
                    <a:pt x="586" y="1214"/>
                  </a:lnTo>
                  <a:lnTo>
                    <a:pt x="440" y="1235"/>
                  </a:lnTo>
                  <a:lnTo>
                    <a:pt x="419" y="1276"/>
                  </a:lnTo>
                  <a:lnTo>
                    <a:pt x="440" y="1339"/>
                  </a:lnTo>
                  <a:lnTo>
                    <a:pt x="293" y="1360"/>
                  </a:lnTo>
                  <a:lnTo>
                    <a:pt x="335" y="1444"/>
                  </a:lnTo>
                  <a:lnTo>
                    <a:pt x="272" y="1465"/>
                  </a:lnTo>
                  <a:lnTo>
                    <a:pt x="377" y="1528"/>
                  </a:lnTo>
                  <a:lnTo>
                    <a:pt x="419" y="1507"/>
                  </a:lnTo>
                  <a:lnTo>
                    <a:pt x="398" y="1548"/>
                  </a:lnTo>
                  <a:lnTo>
                    <a:pt x="523" y="1528"/>
                  </a:lnTo>
                  <a:lnTo>
                    <a:pt x="544" y="1674"/>
                  </a:lnTo>
                  <a:lnTo>
                    <a:pt x="858" y="1674"/>
                  </a:lnTo>
                  <a:lnTo>
                    <a:pt x="753" y="1758"/>
                  </a:lnTo>
                  <a:lnTo>
                    <a:pt x="691" y="1737"/>
                  </a:lnTo>
                  <a:lnTo>
                    <a:pt x="586" y="1925"/>
                  </a:lnTo>
                  <a:lnTo>
                    <a:pt x="628" y="1925"/>
                  </a:lnTo>
                  <a:lnTo>
                    <a:pt x="523" y="2051"/>
                  </a:lnTo>
                  <a:lnTo>
                    <a:pt x="335" y="2176"/>
                  </a:lnTo>
                  <a:lnTo>
                    <a:pt x="419" y="2176"/>
                  </a:lnTo>
                  <a:lnTo>
                    <a:pt x="523" y="2134"/>
                  </a:lnTo>
                  <a:lnTo>
                    <a:pt x="586" y="2155"/>
                  </a:lnTo>
                  <a:lnTo>
                    <a:pt x="732" y="2155"/>
                  </a:lnTo>
                  <a:lnTo>
                    <a:pt x="816" y="2072"/>
                  </a:lnTo>
                  <a:lnTo>
                    <a:pt x="816" y="2092"/>
                  </a:lnTo>
                  <a:lnTo>
                    <a:pt x="942" y="2134"/>
                  </a:lnTo>
                  <a:lnTo>
                    <a:pt x="691" y="2176"/>
                  </a:lnTo>
                  <a:lnTo>
                    <a:pt x="502" y="2197"/>
                  </a:lnTo>
                  <a:lnTo>
                    <a:pt x="440" y="2281"/>
                  </a:lnTo>
                  <a:lnTo>
                    <a:pt x="314" y="2302"/>
                  </a:lnTo>
                  <a:lnTo>
                    <a:pt x="377" y="2364"/>
                  </a:lnTo>
                  <a:lnTo>
                    <a:pt x="335" y="2406"/>
                  </a:lnTo>
                  <a:lnTo>
                    <a:pt x="398" y="2448"/>
                  </a:lnTo>
                  <a:lnTo>
                    <a:pt x="293" y="2469"/>
                  </a:lnTo>
                  <a:lnTo>
                    <a:pt x="209" y="2385"/>
                  </a:lnTo>
                  <a:lnTo>
                    <a:pt x="188" y="2448"/>
                  </a:lnTo>
                  <a:lnTo>
                    <a:pt x="168" y="2406"/>
                  </a:lnTo>
                  <a:lnTo>
                    <a:pt x="0" y="2490"/>
                  </a:lnTo>
                  <a:lnTo>
                    <a:pt x="21" y="2511"/>
                  </a:lnTo>
                  <a:lnTo>
                    <a:pt x="398" y="2511"/>
                  </a:lnTo>
                  <a:lnTo>
                    <a:pt x="272" y="2595"/>
                  </a:lnTo>
                  <a:lnTo>
                    <a:pt x="105" y="2657"/>
                  </a:lnTo>
                  <a:lnTo>
                    <a:pt x="63" y="2762"/>
                  </a:lnTo>
                  <a:lnTo>
                    <a:pt x="168" y="2762"/>
                  </a:lnTo>
                  <a:lnTo>
                    <a:pt x="188" y="2825"/>
                  </a:lnTo>
                  <a:lnTo>
                    <a:pt x="440" y="2762"/>
                  </a:lnTo>
                  <a:lnTo>
                    <a:pt x="440" y="2762"/>
                  </a:lnTo>
                  <a:lnTo>
                    <a:pt x="230" y="2888"/>
                  </a:lnTo>
                  <a:lnTo>
                    <a:pt x="168" y="2929"/>
                  </a:lnTo>
                  <a:lnTo>
                    <a:pt x="314" y="2929"/>
                  </a:lnTo>
                  <a:lnTo>
                    <a:pt x="502" y="2825"/>
                  </a:lnTo>
                  <a:lnTo>
                    <a:pt x="481" y="2908"/>
                  </a:lnTo>
                  <a:lnTo>
                    <a:pt x="314" y="2992"/>
                  </a:lnTo>
                  <a:lnTo>
                    <a:pt x="419" y="2992"/>
                  </a:lnTo>
                  <a:lnTo>
                    <a:pt x="398" y="3034"/>
                  </a:lnTo>
                  <a:lnTo>
                    <a:pt x="398" y="3034"/>
                  </a:lnTo>
                  <a:lnTo>
                    <a:pt x="523" y="3013"/>
                  </a:lnTo>
                  <a:lnTo>
                    <a:pt x="607" y="3076"/>
                  </a:lnTo>
                  <a:lnTo>
                    <a:pt x="795" y="3034"/>
                  </a:lnTo>
                  <a:lnTo>
                    <a:pt x="963" y="2992"/>
                  </a:lnTo>
                  <a:lnTo>
                    <a:pt x="1130" y="2888"/>
                  </a:lnTo>
                  <a:lnTo>
                    <a:pt x="1067" y="2783"/>
                  </a:lnTo>
                  <a:lnTo>
                    <a:pt x="1172" y="2783"/>
                  </a:lnTo>
                  <a:lnTo>
                    <a:pt x="1151" y="2867"/>
                  </a:lnTo>
                  <a:lnTo>
                    <a:pt x="1256" y="2867"/>
                  </a:lnTo>
                  <a:lnTo>
                    <a:pt x="1360" y="2720"/>
                  </a:lnTo>
                  <a:lnTo>
                    <a:pt x="1444" y="2762"/>
                  </a:lnTo>
                  <a:lnTo>
                    <a:pt x="1465" y="2657"/>
                  </a:lnTo>
                  <a:lnTo>
                    <a:pt x="1800" y="2595"/>
                  </a:lnTo>
                  <a:lnTo>
                    <a:pt x="1841" y="2511"/>
                  </a:lnTo>
                  <a:lnTo>
                    <a:pt x="1862" y="2616"/>
                  </a:lnTo>
                  <a:lnTo>
                    <a:pt x="1946" y="2553"/>
                  </a:lnTo>
                  <a:lnTo>
                    <a:pt x="2009" y="2574"/>
                  </a:lnTo>
                  <a:lnTo>
                    <a:pt x="2176" y="2574"/>
                  </a:lnTo>
                  <a:lnTo>
                    <a:pt x="2072" y="2406"/>
                  </a:lnTo>
                  <a:lnTo>
                    <a:pt x="2155" y="2385"/>
                  </a:lnTo>
                  <a:lnTo>
                    <a:pt x="2218" y="2281"/>
                  </a:lnTo>
                  <a:lnTo>
                    <a:pt x="2218" y="2176"/>
                  </a:lnTo>
                  <a:lnTo>
                    <a:pt x="2302" y="2072"/>
                  </a:lnTo>
                  <a:lnTo>
                    <a:pt x="2323" y="1967"/>
                  </a:lnTo>
                  <a:lnTo>
                    <a:pt x="2302" y="1716"/>
                  </a:lnTo>
                  <a:lnTo>
                    <a:pt x="2218" y="1674"/>
                  </a:lnTo>
                  <a:lnTo>
                    <a:pt x="2302" y="1632"/>
                  </a:lnTo>
                  <a:lnTo>
                    <a:pt x="2302" y="1507"/>
                  </a:lnTo>
                  <a:lnTo>
                    <a:pt x="2218" y="1402"/>
                  </a:lnTo>
                  <a:lnTo>
                    <a:pt x="2260" y="1256"/>
                  </a:lnTo>
                  <a:lnTo>
                    <a:pt x="2176" y="1214"/>
                  </a:lnTo>
                  <a:lnTo>
                    <a:pt x="2197" y="1130"/>
                  </a:lnTo>
                  <a:lnTo>
                    <a:pt x="2281" y="1151"/>
                  </a:lnTo>
                  <a:lnTo>
                    <a:pt x="2281" y="1151"/>
                  </a:lnTo>
                  <a:lnTo>
                    <a:pt x="2155" y="1088"/>
                  </a:lnTo>
                  <a:lnTo>
                    <a:pt x="2072" y="1046"/>
                  </a:lnTo>
                  <a:lnTo>
                    <a:pt x="1967" y="837"/>
                  </a:lnTo>
                  <a:lnTo>
                    <a:pt x="1800" y="732"/>
                  </a:lnTo>
                  <a:lnTo>
                    <a:pt x="1737" y="795"/>
                  </a:lnTo>
                  <a:lnTo>
                    <a:pt x="1695" y="942"/>
                  </a:lnTo>
                  <a:lnTo>
                    <a:pt x="1632" y="984"/>
                  </a:lnTo>
                  <a:lnTo>
                    <a:pt x="1360" y="732"/>
                  </a:lnTo>
                  <a:lnTo>
                    <a:pt x="1486" y="502"/>
                  </a:lnTo>
                  <a:lnTo>
                    <a:pt x="1632" y="481"/>
                  </a:lnTo>
                  <a:lnTo>
                    <a:pt x="1653" y="377"/>
                  </a:lnTo>
                  <a:lnTo>
                    <a:pt x="1737" y="356"/>
                  </a:lnTo>
                  <a:lnTo>
                    <a:pt x="1779" y="272"/>
                  </a:lnTo>
                  <a:lnTo>
                    <a:pt x="1737" y="293"/>
                  </a:lnTo>
                  <a:lnTo>
                    <a:pt x="1737" y="293"/>
                  </a:lnTo>
                  <a:lnTo>
                    <a:pt x="1841" y="188"/>
                  </a:lnTo>
                  <a:lnTo>
                    <a:pt x="1946" y="147"/>
                  </a:lnTo>
                  <a:lnTo>
                    <a:pt x="1841" y="84"/>
                  </a:lnTo>
                  <a:lnTo>
                    <a:pt x="173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1" name="Google Shape;3021;p60"/>
            <p:cNvGrpSpPr/>
            <p:nvPr/>
          </p:nvGrpSpPr>
          <p:grpSpPr>
            <a:xfrm>
              <a:off x="3586375" y="2281300"/>
              <a:ext cx="125025" cy="175275"/>
              <a:chOff x="3586375" y="2281300"/>
              <a:chExt cx="125025" cy="175275"/>
            </a:xfrm>
          </p:grpSpPr>
          <p:sp>
            <p:nvSpPr>
              <p:cNvPr id="3022" name="Google Shape;3022;p60"/>
              <p:cNvSpPr/>
              <p:nvPr/>
            </p:nvSpPr>
            <p:spPr>
              <a:xfrm>
                <a:off x="3609900" y="2281300"/>
                <a:ext cx="101500" cy="175275"/>
              </a:xfrm>
              <a:custGeom>
                <a:rect b="b" l="l" r="r" t="t"/>
                <a:pathLst>
                  <a:path extrusionOk="0" h="7011" w="4060">
                    <a:moveTo>
                      <a:pt x="1340" y="1"/>
                    </a:moveTo>
                    <a:lnTo>
                      <a:pt x="1277" y="63"/>
                    </a:lnTo>
                    <a:lnTo>
                      <a:pt x="1235" y="42"/>
                    </a:lnTo>
                    <a:lnTo>
                      <a:pt x="1110" y="84"/>
                    </a:lnTo>
                    <a:lnTo>
                      <a:pt x="1026" y="84"/>
                    </a:lnTo>
                    <a:lnTo>
                      <a:pt x="921" y="105"/>
                    </a:lnTo>
                    <a:lnTo>
                      <a:pt x="859" y="105"/>
                    </a:lnTo>
                    <a:lnTo>
                      <a:pt x="838" y="168"/>
                    </a:lnTo>
                    <a:lnTo>
                      <a:pt x="838" y="105"/>
                    </a:lnTo>
                    <a:lnTo>
                      <a:pt x="796" y="84"/>
                    </a:lnTo>
                    <a:lnTo>
                      <a:pt x="712" y="168"/>
                    </a:lnTo>
                    <a:lnTo>
                      <a:pt x="733" y="105"/>
                    </a:lnTo>
                    <a:lnTo>
                      <a:pt x="608" y="42"/>
                    </a:lnTo>
                    <a:lnTo>
                      <a:pt x="587" y="105"/>
                    </a:lnTo>
                    <a:lnTo>
                      <a:pt x="524" y="168"/>
                    </a:lnTo>
                    <a:lnTo>
                      <a:pt x="545" y="231"/>
                    </a:lnTo>
                    <a:lnTo>
                      <a:pt x="524" y="231"/>
                    </a:lnTo>
                    <a:lnTo>
                      <a:pt x="524" y="314"/>
                    </a:lnTo>
                    <a:lnTo>
                      <a:pt x="419" y="356"/>
                    </a:lnTo>
                    <a:lnTo>
                      <a:pt x="482" y="419"/>
                    </a:lnTo>
                    <a:lnTo>
                      <a:pt x="440" y="503"/>
                    </a:lnTo>
                    <a:lnTo>
                      <a:pt x="398" y="503"/>
                    </a:lnTo>
                    <a:lnTo>
                      <a:pt x="503" y="607"/>
                    </a:lnTo>
                    <a:lnTo>
                      <a:pt x="545" y="670"/>
                    </a:lnTo>
                    <a:lnTo>
                      <a:pt x="419" y="607"/>
                    </a:lnTo>
                    <a:lnTo>
                      <a:pt x="398" y="670"/>
                    </a:lnTo>
                    <a:lnTo>
                      <a:pt x="315" y="587"/>
                    </a:lnTo>
                    <a:lnTo>
                      <a:pt x="294" y="628"/>
                    </a:lnTo>
                    <a:lnTo>
                      <a:pt x="315" y="691"/>
                    </a:lnTo>
                    <a:lnTo>
                      <a:pt x="294" y="733"/>
                    </a:lnTo>
                    <a:lnTo>
                      <a:pt x="273" y="628"/>
                    </a:lnTo>
                    <a:lnTo>
                      <a:pt x="210" y="733"/>
                    </a:lnTo>
                    <a:lnTo>
                      <a:pt x="273" y="796"/>
                    </a:lnTo>
                    <a:lnTo>
                      <a:pt x="210" y="817"/>
                    </a:lnTo>
                    <a:lnTo>
                      <a:pt x="294" y="900"/>
                    </a:lnTo>
                    <a:lnTo>
                      <a:pt x="336" y="900"/>
                    </a:lnTo>
                    <a:lnTo>
                      <a:pt x="294" y="942"/>
                    </a:lnTo>
                    <a:lnTo>
                      <a:pt x="210" y="900"/>
                    </a:lnTo>
                    <a:lnTo>
                      <a:pt x="210" y="1026"/>
                    </a:lnTo>
                    <a:lnTo>
                      <a:pt x="210" y="1047"/>
                    </a:lnTo>
                    <a:lnTo>
                      <a:pt x="377" y="1026"/>
                    </a:lnTo>
                    <a:lnTo>
                      <a:pt x="273" y="1089"/>
                    </a:lnTo>
                    <a:lnTo>
                      <a:pt x="273" y="1110"/>
                    </a:lnTo>
                    <a:lnTo>
                      <a:pt x="294" y="1131"/>
                    </a:lnTo>
                    <a:lnTo>
                      <a:pt x="377" y="1110"/>
                    </a:lnTo>
                    <a:lnTo>
                      <a:pt x="336" y="1131"/>
                    </a:lnTo>
                    <a:lnTo>
                      <a:pt x="398" y="1151"/>
                    </a:lnTo>
                    <a:lnTo>
                      <a:pt x="398" y="1151"/>
                    </a:lnTo>
                    <a:lnTo>
                      <a:pt x="315" y="1131"/>
                    </a:lnTo>
                    <a:lnTo>
                      <a:pt x="294" y="1151"/>
                    </a:lnTo>
                    <a:lnTo>
                      <a:pt x="294" y="1214"/>
                    </a:lnTo>
                    <a:lnTo>
                      <a:pt x="315" y="1235"/>
                    </a:lnTo>
                    <a:lnTo>
                      <a:pt x="273" y="1256"/>
                    </a:lnTo>
                    <a:lnTo>
                      <a:pt x="231" y="1319"/>
                    </a:lnTo>
                    <a:lnTo>
                      <a:pt x="294" y="1319"/>
                    </a:lnTo>
                    <a:lnTo>
                      <a:pt x="294" y="1361"/>
                    </a:lnTo>
                    <a:lnTo>
                      <a:pt x="210" y="1340"/>
                    </a:lnTo>
                    <a:lnTo>
                      <a:pt x="189" y="1403"/>
                    </a:lnTo>
                    <a:lnTo>
                      <a:pt x="210" y="1444"/>
                    </a:lnTo>
                    <a:lnTo>
                      <a:pt x="189" y="1465"/>
                    </a:lnTo>
                    <a:lnTo>
                      <a:pt x="168" y="1528"/>
                    </a:lnTo>
                    <a:lnTo>
                      <a:pt x="63" y="1528"/>
                    </a:lnTo>
                    <a:lnTo>
                      <a:pt x="1" y="1549"/>
                    </a:lnTo>
                    <a:lnTo>
                      <a:pt x="63" y="1570"/>
                    </a:lnTo>
                    <a:lnTo>
                      <a:pt x="126" y="1570"/>
                    </a:lnTo>
                    <a:lnTo>
                      <a:pt x="189" y="1612"/>
                    </a:lnTo>
                    <a:lnTo>
                      <a:pt x="168" y="1633"/>
                    </a:lnTo>
                    <a:lnTo>
                      <a:pt x="105" y="1633"/>
                    </a:lnTo>
                    <a:lnTo>
                      <a:pt x="189" y="1716"/>
                    </a:lnTo>
                    <a:lnTo>
                      <a:pt x="210" y="1716"/>
                    </a:lnTo>
                    <a:lnTo>
                      <a:pt x="273" y="1737"/>
                    </a:lnTo>
                    <a:lnTo>
                      <a:pt x="503" y="1507"/>
                    </a:lnTo>
                    <a:lnTo>
                      <a:pt x="482" y="1570"/>
                    </a:lnTo>
                    <a:lnTo>
                      <a:pt x="503" y="1612"/>
                    </a:lnTo>
                    <a:lnTo>
                      <a:pt x="419" y="1633"/>
                    </a:lnTo>
                    <a:lnTo>
                      <a:pt x="377" y="1758"/>
                    </a:lnTo>
                    <a:lnTo>
                      <a:pt x="377" y="1779"/>
                    </a:lnTo>
                    <a:lnTo>
                      <a:pt x="315" y="1947"/>
                    </a:lnTo>
                    <a:lnTo>
                      <a:pt x="336" y="1947"/>
                    </a:lnTo>
                    <a:lnTo>
                      <a:pt x="294" y="2135"/>
                    </a:lnTo>
                    <a:lnTo>
                      <a:pt x="294" y="2239"/>
                    </a:lnTo>
                    <a:lnTo>
                      <a:pt x="231" y="2281"/>
                    </a:lnTo>
                    <a:lnTo>
                      <a:pt x="294" y="2323"/>
                    </a:lnTo>
                    <a:lnTo>
                      <a:pt x="315" y="2302"/>
                    </a:lnTo>
                    <a:lnTo>
                      <a:pt x="231" y="2449"/>
                    </a:lnTo>
                    <a:lnTo>
                      <a:pt x="231" y="2595"/>
                    </a:lnTo>
                    <a:lnTo>
                      <a:pt x="189" y="2658"/>
                    </a:lnTo>
                    <a:lnTo>
                      <a:pt x="189" y="2700"/>
                    </a:lnTo>
                    <a:lnTo>
                      <a:pt x="315" y="2700"/>
                    </a:lnTo>
                    <a:lnTo>
                      <a:pt x="294" y="2595"/>
                    </a:lnTo>
                    <a:lnTo>
                      <a:pt x="336" y="2491"/>
                    </a:lnTo>
                    <a:lnTo>
                      <a:pt x="336" y="2407"/>
                    </a:lnTo>
                    <a:lnTo>
                      <a:pt x="398" y="2323"/>
                    </a:lnTo>
                    <a:lnTo>
                      <a:pt x="336" y="2135"/>
                    </a:lnTo>
                    <a:lnTo>
                      <a:pt x="398" y="2135"/>
                    </a:lnTo>
                    <a:lnTo>
                      <a:pt x="545" y="1947"/>
                    </a:lnTo>
                    <a:lnTo>
                      <a:pt x="440" y="2135"/>
                    </a:lnTo>
                    <a:lnTo>
                      <a:pt x="419" y="2239"/>
                    </a:lnTo>
                    <a:lnTo>
                      <a:pt x="482" y="2260"/>
                    </a:lnTo>
                    <a:lnTo>
                      <a:pt x="482" y="2198"/>
                    </a:lnTo>
                    <a:lnTo>
                      <a:pt x="545" y="2135"/>
                    </a:lnTo>
                    <a:lnTo>
                      <a:pt x="587" y="2260"/>
                    </a:lnTo>
                    <a:lnTo>
                      <a:pt x="628" y="2135"/>
                    </a:lnTo>
                    <a:lnTo>
                      <a:pt x="628" y="2030"/>
                    </a:lnTo>
                    <a:lnTo>
                      <a:pt x="691" y="1988"/>
                    </a:lnTo>
                    <a:lnTo>
                      <a:pt x="649" y="2135"/>
                    </a:lnTo>
                    <a:lnTo>
                      <a:pt x="754" y="2198"/>
                    </a:lnTo>
                    <a:lnTo>
                      <a:pt x="649" y="2177"/>
                    </a:lnTo>
                    <a:lnTo>
                      <a:pt x="628" y="2323"/>
                    </a:lnTo>
                    <a:lnTo>
                      <a:pt x="649" y="2449"/>
                    </a:lnTo>
                    <a:lnTo>
                      <a:pt x="712" y="2470"/>
                    </a:lnTo>
                    <a:lnTo>
                      <a:pt x="754" y="2574"/>
                    </a:lnTo>
                    <a:lnTo>
                      <a:pt x="649" y="2658"/>
                    </a:lnTo>
                    <a:lnTo>
                      <a:pt x="587" y="2909"/>
                    </a:lnTo>
                    <a:lnTo>
                      <a:pt x="587" y="3014"/>
                    </a:lnTo>
                    <a:lnTo>
                      <a:pt x="503" y="2972"/>
                    </a:lnTo>
                    <a:lnTo>
                      <a:pt x="503" y="3097"/>
                    </a:lnTo>
                    <a:lnTo>
                      <a:pt x="628" y="3244"/>
                    </a:lnTo>
                    <a:lnTo>
                      <a:pt x="587" y="3097"/>
                    </a:lnTo>
                    <a:lnTo>
                      <a:pt x="649" y="3076"/>
                    </a:lnTo>
                    <a:lnTo>
                      <a:pt x="859" y="3223"/>
                    </a:lnTo>
                    <a:lnTo>
                      <a:pt x="859" y="3097"/>
                    </a:lnTo>
                    <a:lnTo>
                      <a:pt x="796" y="3035"/>
                    </a:lnTo>
                    <a:lnTo>
                      <a:pt x="838" y="3014"/>
                    </a:lnTo>
                    <a:lnTo>
                      <a:pt x="1005" y="3118"/>
                    </a:lnTo>
                    <a:lnTo>
                      <a:pt x="1131" y="3118"/>
                    </a:lnTo>
                    <a:lnTo>
                      <a:pt x="1131" y="3076"/>
                    </a:lnTo>
                    <a:lnTo>
                      <a:pt x="1235" y="3076"/>
                    </a:lnTo>
                    <a:lnTo>
                      <a:pt x="1256" y="2972"/>
                    </a:lnTo>
                    <a:lnTo>
                      <a:pt x="1549" y="2993"/>
                    </a:lnTo>
                    <a:lnTo>
                      <a:pt x="1361" y="3014"/>
                    </a:lnTo>
                    <a:lnTo>
                      <a:pt x="1235" y="3348"/>
                    </a:lnTo>
                    <a:lnTo>
                      <a:pt x="1382" y="3620"/>
                    </a:lnTo>
                    <a:lnTo>
                      <a:pt x="1444" y="3558"/>
                    </a:lnTo>
                    <a:lnTo>
                      <a:pt x="1444" y="3704"/>
                    </a:lnTo>
                    <a:lnTo>
                      <a:pt x="1549" y="3600"/>
                    </a:lnTo>
                    <a:lnTo>
                      <a:pt x="1654" y="3600"/>
                    </a:lnTo>
                    <a:lnTo>
                      <a:pt x="1633" y="3746"/>
                    </a:lnTo>
                    <a:lnTo>
                      <a:pt x="1654" y="3767"/>
                    </a:lnTo>
                    <a:lnTo>
                      <a:pt x="1549" y="3851"/>
                    </a:lnTo>
                    <a:lnTo>
                      <a:pt x="1570" y="4018"/>
                    </a:lnTo>
                    <a:lnTo>
                      <a:pt x="1528" y="4123"/>
                    </a:lnTo>
                    <a:lnTo>
                      <a:pt x="1570" y="4227"/>
                    </a:lnTo>
                    <a:lnTo>
                      <a:pt x="1654" y="4290"/>
                    </a:lnTo>
                    <a:lnTo>
                      <a:pt x="1737" y="4290"/>
                    </a:lnTo>
                    <a:lnTo>
                      <a:pt x="1675" y="4332"/>
                    </a:lnTo>
                    <a:lnTo>
                      <a:pt x="1591" y="4332"/>
                    </a:lnTo>
                    <a:lnTo>
                      <a:pt x="1549" y="4248"/>
                    </a:lnTo>
                    <a:lnTo>
                      <a:pt x="1465" y="4269"/>
                    </a:lnTo>
                    <a:lnTo>
                      <a:pt x="1528" y="4353"/>
                    </a:lnTo>
                    <a:lnTo>
                      <a:pt x="1591" y="4395"/>
                    </a:lnTo>
                    <a:lnTo>
                      <a:pt x="1486" y="4374"/>
                    </a:lnTo>
                    <a:lnTo>
                      <a:pt x="1424" y="4290"/>
                    </a:lnTo>
                    <a:lnTo>
                      <a:pt x="1235" y="4353"/>
                    </a:lnTo>
                    <a:lnTo>
                      <a:pt x="1152" y="4353"/>
                    </a:lnTo>
                    <a:lnTo>
                      <a:pt x="963" y="4436"/>
                    </a:lnTo>
                    <a:lnTo>
                      <a:pt x="859" y="4583"/>
                    </a:lnTo>
                    <a:lnTo>
                      <a:pt x="733" y="4667"/>
                    </a:lnTo>
                    <a:lnTo>
                      <a:pt x="691" y="4750"/>
                    </a:lnTo>
                    <a:lnTo>
                      <a:pt x="817" y="4750"/>
                    </a:lnTo>
                    <a:lnTo>
                      <a:pt x="817" y="4688"/>
                    </a:lnTo>
                    <a:lnTo>
                      <a:pt x="1026" y="4646"/>
                    </a:lnTo>
                    <a:lnTo>
                      <a:pt x="1005" y="4750"/>
                    </a:lnTo>
                    <a:lnTo>
                      <a:pt x="1068" y="4813"/>
                    </a:lnTo>
                    <a:lnTo>
                      <a:pt x="1005" y="4876"/>
                    </a:lnTo>
                    <a:lnTo>
                      <a:pt x="1026" y="4960"/>
                    </a:lnTo>
                    <a:lnTo>
                      <a:pt x="1068" y="4960"/>
                    </a:lnTo>
                    <a:lnTo>
                      <a:pt x="942" y="5190"/>
                    </a:lnTo>
                    <a:lnTo>
                      <a:pt x="859" y="5232"/>
                    </a:lnTo>
                    <a:lnTo>
                      <a:pt x="754" y="5294"/>
                    </a:lnTo>
                    <a:lnTo>
                      <a:pt x="733" y="5294"/>
                    </a:lnTo>
                    <a:lnTo>
                      <a:pt x="608" y="5378"/>
                    </a:lnTo>
                    <a:lnTo>
                      <a:pt x="524" y="5378"/>
                    </a:lnTo>
                    <a:lnTo>
                      <a:pt x="398" y="5483"/>
                    </a:lnTo>
                    <a:lnTo>
                      <a:pt x="503" y="5483"/>
                    </a:lnTo>
                    <a:lnTo>
                      <a:pt x="503" y="5545"/>
                    </a:lnTo>
                    <a:lnTo>
                      <a:pt x="419" y="5608"/>
                    </a:lnTo>
                    <a:lnTo>
                      <a:pt x="545" y="5629"/>
                    </a:lnTo>
                    <a:lnTo>
                      <a:pt x="524" y="5650"/>
                    </a:lnTo>
                    <a:lnTo>
                      <a:pt x="587" y="5692"/>
                    </a:lnTo>
                    <a:lnTo>
                      <a:pt x="649" y="5650"/>
                    </a:lnTo>
                    <a:lnTo>
                      <a:pt x="754" y="5608"/>
                    </a:lnTo>
                    <a:lnTo>
                      <a:pt x="900" y="5545"/>
                    </a:lnTo>
                    <a:lnTo>
                      <a:pt x="921" y="5629"/>
                    </a:lnTo>
                    <a:lnTo>
                      <a:pt x="1026" y="5650"/>
                    </a:lnTo>
                    <a:lnTo>
                      <a:pt x="942" y="5692"/>
                    </a:lnTo>
                    <a:lnTo>
                      <a:pt x="921" y="5734"/>
                    </a:lnTo>
                    <a:lnTo>
                      <a:pt x="1068" y="5734"/>
                    </a:lnTo>
                    <a:lnTo>
                      <a:pt x="1068" y="5713"/>
                    </a:lnTo>
                    <a:lnTo>
                      <a:pt x="1152" y="5692"/>
                    </a:lnTo>
                    <a:lnTo>
                      <a:pt x="1256" y="5796"/>
                    </a:lnTo>
                    <a:lnTo>
                      <a:pt x="1319" y="5859"/>
                    </a:lnTo>
                    <a:lnTo>
                      <a:pt x="1486" y="5859"/>
                    </a:lnTo>
                    <a:lnTo>
                      <a:pt x="1549" y="5796"/>
                    </a:lnTo>
                    <a:lnTo>
                      <a:pt x="1633" y="5755"/>
                    </a:lnTo>
                    <a:lnTo>
                      <a:pt x="1758" y="5713"/>
                    </a:lnTo>
                    <a:lnTo>
                      <a:pt x="1800" y="5650"/>
                    </a:lnTo>
                    <a:lnTo>
                      <a:pt x="1905" y="5608"/>
                    </a:lnTo>
                    <a:lnTo>
                      <a:pt x="1758" y="5755"/>
                    </a:lnTo>
                    <a:lnTo>
                      <a:pt x="1633" y="5901"/>
                    </a:lnTo>
                    <a:lnTo>
                      <a:pt x="1633" y="6048"/>
                    </a:lnTo>
                    <a:lnTo>
                      <a:pt x="1528" y="6048"/>
                    </a:lnTo>
                    <a:lnTo>
                      <a:pt x="1444" y="6068"/>
                    </a:lnTo>
                    <a:lnTo>
                      <a:pt x="1361" y="6027"/>
                    </a:lnTo>
                    <a:lnTo>
                      <a:pt x="1131" y="6006"/>
                    </a:lnTo>
                    <a:lnTo>
                      <a:pt x="963" y="6048"/>
                    </a:lnTo>
                    <a:lnTo>
                      <a:pt x="963" y="6131"/>
                    </a:lnTo>
                    <a:lnTo>
                      <a:pt x="900" y="6215"/>
                    </a:lnTo>
                    <a:lnTo>
                      <a:pt x="796" y="6215"/>
                    </a:lnTo>
                    <a:lnTo>
                      <a:pt x="796" y="6382"/>
                    </a:lnTo>
                    <a:lnTo>
                      <a:pt x="691" y="6487"/>
                    </a:lnTo>
                    <a:lnTo>
                      <a:pt x="649" y="6550"/>
                    </a:lnTo>
                    <a:lnTo>
                      <a:pt x="545" y="6550"/>
                    </a:lnTo>
                    <a:lnTo>
                      <a:pt x="524" y="6675"/>
                    </a:lnTo>
                    <a:lnTo>
                      <a:pt x="482" y="6675"/>
                    </a:lnTo>
                    <a:lnTo>
                      <a:pt x="440" y="6738"/>
                    </a:lnTo>
                    <a:lnTo>
                      <a:pt x="315" y="6843"/>
                    </a:lnTo>
                    <a:lnTo>
                      <a:pt x="231" y="6801"/>
                    </a:lnTo>
                    <a:lnTo>
                      <a:pt x="168" y="6864"/>
                    </a:lnTo>
                    <a:lnTo>
                      <a:pt x="168" y="6968"/>
                    </a:lnTo>
                    <a:lnTo>
                      <a:pt x="273" y="6968"/>
                    </a:lnTo>
                    <a:lnTo>
                      <a:pt x="273" y="6885"/>
                    </a:lnTo>
                    <a:lnTo>
                      <a:pt x="377" y="6905"/>
                    </a:lnTo>
                    <a:lnTo>
                      <a:pt x="419" y="7010"/>
                    </a:lnTo>
                    <a:lnTo>
                      <a:pt x="503" y="6968"/>
                    </a:lnTo>
                    <a:lnTo>
                      <a:pt x="482" y="6905"/>
                    </a:lnTo>
                    <a:lnTo>
                      <a:pt x="524" y="6843"/>
                    </a:lnTo>
                    <a:lnTo>
                      <a:pt x="545" y="6864"/>
                    </a:lnTo>
                    <a:lnTo>
                      <a:pt x="628" y="6801"/>
                    </a:lnTo>
                    <a:lnTo>
                      <a:pt x="649" y="6801"/>
                    </a:lnTo>
                    <a:lnTo>
                      <a:pt x="712" y="6696"/>
                    </a:lnTo>
                    <a:lnTo>
                      <a:pt x="817" y="6759"/>
                    </a:lnTo>
                    <a:lnTo>
                      <a:pt x="900" y="6696"/>
                    </a:lnTo>
                    <a:lnTo>
                      <a:pt x="963" y="6738"/>
                    </a:lnTo>
                    <a:lnTo>
                      <a:pt x="1005" y="6696"/>
                    </a:lnTo>
                    <a:lnTo>
                      <a:pt x="1047" y="6759"/>
                    </a:lnTo>
                    <a:lnTo>
                      <a:pt x="1110" y="6759"/>
                    </a:lnTo>
                    <a:lnTo>
                      <a:pt x="1172" y="6801"/>
                    </a:lnTo>
                    <a:lnTo>
                      <a:pt x="1277" y="6801"/>
                    </a:lnTo>
                    <a:lnTo>
                      <a:pt x="1256" y="6759"/>
                    </a:lnTo>
                    <a:lnTo>
                      <a:pt x="1340" y="6738"/>
                    </a:lnTo>
                    <a:lnTo>
                      <a:pt x="1361" y="6654"/>
                    </a:lnTo>
                    <a:lnTo>
                      <a:pt x="1340" y="6571"/>
                    </a:lnTo>
                    <a:lnTo>
                      <a:pt x="1382" y="6487"/>
                    </a:lnTo>
                    <a:lnTo>
                      <a:pt x="1444" y="6487"/>
                    </a:lnTo>
                    <a:lnTo>
                      <a:pt x="1465" y="6445"/>
                    </a:lnTo>
                    <a:lnTo>
                      <a:pt x="1675" y="6424"/>
                    </a:lnTo>
                    <a:lnTo>
                      <a:pt x="1779" y="6424"/>
                    </a:lnTo>
                    <a:lnTo>
                      <a:pt x="1905" y="6487"/>
                    </a:lnTo>
                    <a:lnTo>
                      <a:pt x="2093" y="6487"/>
                    </a:lnTo>
                    <a:lnTo>
                      <a:pt x="2177" y="6529"/>
                    </a:lnTo>
                    <a:lnTo>
                      <a:pt x="2198" y="6445"/>
                    </a:lnTo>
                    <a:lnTo>
                      <a:pt x="2323" y="6361"/>
                    </a:lnTo>
                    <a:lnTo>
                      <a:pt x="2407" y="6382"/>
                    </a:lnTo>
                    <a:lnTo>
                      <a:pt x="2512" y="6320"/>
                    </a:lnTo>
                    <a:lnTo>
                      <a:pt x="2616" y="6340"/>
                    </a:lnTo>
                    <a:lnTo>
                      <a:pt x="2637" y="6320"/>
                    </a:lnTo>
                    <a:lnTo>
                      <a:pt x="2721" y="6278"/>
                    </a:lnTo>
                    <a:lnTo>
                      <a:pt x="2721" y="6320"/>
                    </a:lnTo>
                    <a:lnTo>
                      <a:pt x="2804" y="6361"/>
                    </a:lnTo>
                    <a:lnTo>
                      <a:pt x="2888" y="6320"/>
                    </a:lnTo>
                    <a:lnTo>
                      <a:pt x="3056" y="6320"/>
                    </a:lnTo>
                    <a:lnTo>
                      <a:pt x="3202" y="6278"/>
                    </a:lnTo>
                    <a:lnTo>
                      <a:pt x="3307" y="6320"/>
                    </a:lnTo>
                    <a:lnTo>
                      <a:pt x="3349" y="6340"/>
                    </a:lnTo>
                    <a:lnTo>
                      <a:pt x="3453" y="6257"/>
                    </a:lnTo>
                    <a:lnTo>
                      <a:pt x="3537" y="6236"/>
                    </a:lnTo>
                    <a:lnTo>
                      <a:pt x="3621" y="6152"/>
                    </a:lnTo>
                    <a:lnTo>
                      <a:pt x="3683" y="6152"/>
                    </a:lnTo>
                    <a:lnTo>
                      <a:pt x="3746" y="6173"/>
                    </a:lnTo>
                    <a:lnTo>
                      <a:pt x="3725" y="6110"/>
                    </a:lnTo>
                    <a:lnTo>
                      <a:pt x="3851" y="6027"/>
                    </a:lnTo>
                    <a:lnTo>
                      <a:pt x="3955" y="6006"/>
                    </a:lnTo>
                    <a:lnTo>
                      <a:pt x="3955" y="5922"/>
                    </a:lnTo>
                    <a:lnTo>
                      <a:pt x="3934" y="5859"/>
                    </a:lnTo>
                    <a:lnTo>
                      <a:pt x="3955" y="5796"/>
                    </a:lnTo>
                    <a:lnTo>
                      <a:pt x="3788" y="5796"/>
                    </a:lnTo>
                    <a:lnTo>
                      <a:pt x="3683" y="5838"/>
                    </a:lnTo>
                    <a:lnTo>
                      <a:pt x="3641" y="5838"/>
                    </a:lnTo>
                    <a:lnTo>
                      <a:pt x="3537" y="5817"/>
                    </a:lnTo>
                    <a:lnTo>
                      <a:pt x="3474" y="5796"/>
                    </a:lnTo>
                    <a:lnTo>
                      <a:pt x="3537" y="5755"/>
                    </a:lnTo>
                    <a:lnTo>
                      <a:pt x="3558" y="5755"/>
                    </a:lnTo>
                    <a:lnTo>
                      <a:pt x="3558" y="5734"/>
                    </a:lnTo>
                    <a:lnTo>
                      <a:pt x="3474" y="5713"/>
                    </a:lnTo>
                    <a:lnTo>
                      <a:pt x="3411" y="5734"/>
                    </a:lnTo>
                    <a:lnTo>
                      <a:pt x="3516" y="5650"/>
                    </a:lnTo>
                    <a:lnTo>
                      <a:pt x="3579" y="5692"/>
                    </a:lnTo>
                    <a:lnTo>
                      <a:pt x="3662" y="5629"/>
                    </a:lnTo>
                    <a:lnTo>
                      <a:pt x="3641" y="5545"/>
                    </a:lnTo>
                    <a:lnTo>
                      <a:pt x="3558" y="5545"/>
                    </a:lnTo>
                    <a:lnTo>
                      <a:pt x="3621" y="5504"/>
                    </a:lnTo>
                    <a:lnTo>
                      <a:pt x="3662" y="5441"/>
                    </a:lnTo>
                    <a:lnTo>
                      <a:pt x="3725" y="5504"/>
                    </a:lnTo>
                    <a:lnTo>
                      <a:pt x="3788" y="5441"/>
                    </a:lnTo>
                    <a:lnTo>
                      <a:pt x="3851" y="5399"/>
                    </a:lnTo>
                    <a:lnTo>
                      <a:pt x="3788" y="5378"/>
                    </a:lnTo>
                    <a:lnTo>
                      <a:pt x="3830" y="5336"/>
                    </a:lnTo>
                    <a:lnTo>
                      <a:pt x="3725" y="5336"/>
                    </a:lnTo>
                    <a:lnTo>
                      <a:pt x="3767" y="5273"/>
                    </a:lnTo>
                    <a:lnTo>
                      <a:pt x="3830" y="5294"/>
                    </a:lnTo>
                    <a:lnTo>
                      <a:pt x="3851" y="5315"/>
                    </a:lnTo>
                    <a:lnTo>
                      <a:pt x="3893" y="5232"/>
                    </a:lnTo>
                    <a:lnTo>
                      <a:pt x="3976" y="5211"/>
                    </a:lnTo>
                    <a:lnTo>
                      <a:pt x="3976" y="5064"/>
                    </a:lnTo>
                    <a:lnTo>
                      <a:pt x="4060" y="4897"/>
                    </a:lnTo>
                    <a:lnTo>
                      <a:pt x="3997" y="4813"/>
                    </a:lnTo>
                    <a:lnTo>
                      <a:pt x="3976" y="4688"/>
                    </a:lnTo>
                    <a:lnTo>
                      <a:pt x="3767" y="4541"/>
                    </a:lnTo>
                    <a:lnTo>
                      <a:pt x="3349" y="4541"/>
                    </a:lnTo>
                    <a:lnTo>
                      <a:pt x="3328" y="4667"/>
                    </a:lnTo>
                    <a:lnTo>
                      <a:pt x="3307" y="4708"/>
                    </a:lnTo>
                    <a:lnTo>
                      <a:pt x="3202" y="4646"/>
                    </a:lnTo>
                    <a:lnTo>
                      <a:pt x="3097" y="4604"/>
                    </a:lnTo>
                    <a:lnTo>
                      <a:pt x="3265" y="4436"/>
                    </a:lnTo>
                    <a:lnTo>
                      <a:pt x="3265" y="4332"/>
                    </a:lnTo>
                    <a:lnTo>
                      <a:pt x="3139" y="4123"/>
                    </a:lnTo>
                    <a:lnTo>
                      <a:pt x="3097" y="4123"/>
                    </a:lnTo>
                    <a:lnTo>
                      <a:pt x="2951" y="4039"/>
                    </a:lnTo>
                    <a:lnTo>
                      <a:pt x="2909" y="3955"/>
                    </a:lnTo>
                    <a:lnTo>
                      <a:pt x="2846" y="3976"/>
                    </a:lnTo>
                    <a:lnTo>
                      <a:pt x="2825" y="3976"/>
                    </a:lnTo>
                    <a:lnTo>
                      <a:pt x="2742" y="3955"/>
                    </a:lnTo>
                    <a:lnTo>
                      <a:pt x="2825" y="3955"/>
                    </a:lnTo>
                    <a:lnTo>
                      <a:pt x="2930" y="3934"/>
                    </a:lnTo>
                    <a:lnTo>
                      <a:pt x="2993" y="3955"/>
                    </a:lnTo>
                    <a:lnTo>
                      <a:pt x="3014" y="4018"/>
                    </a:lnTo>
                    <a:lnTo>
                      <a:pt x="3139" y="4018"/>
                    </a:lnTo>
                    <a:lnTo>
                      <a:pt x="2993" y="3830"/>
                    </a:lnTo>
                    <a:lnTo>
                      <a:pt x="2909" y="3725"/>
                    </a:lnTo>
                    <a:lnTo>
                      <a:pt x="2951" y="3641"/>
                    </a:lnTo>
                    <a:lnTo>
                      <a:pt x="2993" y="3641"/>
                    </a:lnTo>
                    <a:lnTo>
                      <a:pt x="2909" y="3600"/>
                    </a:lnTo>
                    <a:lnTo>
                      <a:pt x="2888" y="3537"/>
                    </a:lnTo>
                    <a:lnTo>
                      <a:pt x="2846" y="3537"/>
                    </a:lnTo>
                    <a:lnTo>
                      <a:pt x="2784" y="3348"/>
                    </a:lnTo>
                    <a:lnTo>
                      <a:pt x="2616" y="3307"/>
                    </a:lnTo>
                    <a:lnTo>
                      <a:pt x="2428" y="3244"/>
                    </a:lnTo>
                    <a:lnTo>
                      <a:pt x="2428" y="3181"/>
                    </a:lnTo>
                    <a:lnTo>
                      <a:pt x="2386" y="3139"/>
                    </a:lnTo>
                    <a:lnTo>
                      <a:pt x="2323" y="2930"/>
                    </a:lnTo>
                    <a:lnTo>
                      <a:pt x="2260" y="2825"/>
                    </a:lnTo>
                    <a:lnTo>
                      <a:pt x="2198" y="2574"/>
                    </a:lnTo>
                    <a:lnTo>
                      <a:pt x="2156" y="2470"/>
                    </a:lnTo>
                    <a:lnTo>
                      <a:pt x="2093" y="2470"/>
                    </a:lnTo>
                    <a:lnTo>
                      <a:pt x="1947" y="2239"/>
                    </a:lnTo>
                    <a:lnTo>
                      <a:pt x="1842" y="2198"/>
                    </a:lnTo>
                    <a:lnTo>
                      <a:pt x="1758" y="2156"/>
                    </a:lnTo>
                    <a:lnTo>
                      <a:pt x="1654" y="2093"/>
                    </a:lnTo>
                    <a:lnTo>
                      <a:pt x="1591" y="2156"/>
                    </a:lnTo>
                    <a:lnTo>
                      <a:pt x="1486" y="2198"/>
                    </a:lnTo>
                    <a:lnTo>
                      <a:pt x="1361" y="2177"/>
                    </a:lnTo>
                    <a:lnTo>
                      <a:pt x="1277" y="2177"/>
                    </a:lnTo>
                    <a:lnTo>
                      <a:pt x="1172" y="2156"/>
                    </a:lnTo>
                    <a:lnTo>
                      <a:pt x="1152" y="2072"/>
                    </a:lnTo>
                    <a:lnTo>
                      <a:pt x="1152" y="2072"/>
                    </a:lnTo>
                    <a:lnTo>
                      <a:pt x="1214" y="2093"/>
                    </a:lnTo>
                    <a:lnTo>
                      <a:pt x="1340" y="2135"/>
                    </a:lnTo>
                    <a:lnTo>
                      <a:pt x="1465" y="2093"/>
                    </a:lnTo>
                    <a:lnTo>
                      <a:pt x="1486" y="1988"/>
                    </a:lnTo>
                    <a:lnTo>
                      <a:pt x="1591" y="1988"/>
                    </a:lnTo>
                    <a:lnTo>
                      <a:pt x="1696" y="1926"/>
                    </a:lnTo>
                    <a:lnTo>
                      <a:pt x="1591" y="1884"/>
                    </a:lnTo>
                    <a:lnTo>
                      <a:pt x="1591" y="1800"/>
                    </a:lnTo>
                    <a:lnTo>
                      <a:pt x="1549" y="1779"/>
                    </a:lnTo>
                    <a:lnTo>
                      <a:pt x="1424" y="1863"/>
                    </a:lnTo>
                    <a:lnTo>
                      <a:pt x="1382" y="1842"/>
                    </a:lnTo>
                    <a:lnTo>
                      <a:pt x="1486" y="1758"/>
                    </a:lnTo>
                    <a:lnTo>
                      <a:pt x="1633" y="1758"/>
                    </a:lnTo>
                    <a:lnTo>
                      <a:pt x="1696" y="1716"/>
                    </a:lnTo>
                    <a:lnTo>
                      <a:pt x="1696" y="1633"/>
                    </a:lnTo>
                    <a:lnTo>
                      <a:pt x="1758" y="1612"/>
                    </a:lnTo>
                    <a:lnTo>
                      <a:pt x="1842" y="1444"/>
                    </a:lnTo>
                    <a:lnTo>
                      <a:pt x="1884" y="1403"/>
                    </a:lnTo>
                    <a:lnTo>
                      <a:pt x="1884" y="1340"/>
                    </a:lnTo>
                    <a:lnTo>
                      <a:pt x="1947" y="1235"/>
                    </a:lnTo>
                    <a:lnTo>
                      <a:pt x="1905" y="1214"/>
                    </a:lnTo>
                    <a:lnTo>
                      <a:pt x="1968" y="1047"/>
                    </a:lnTo>
                    <a:lnTo>
                      <a:pt x="2072" y="984"/>
                    </a:lnTo>
                    <a:lnTo>
                      <a:pt x="2072" y="900"/>
                    </a:lnTo>
                    <a:lnTo>
                      <a:pt x="1905" y="754"/>
                    </a:lnTo>
                    <a:lnTo>
                      <a:pt x="1884" y="796"/>
                    </a:lnTo>
                    <a:lnTo>
                      <a:pt x="1675" y="796"/>
                    </a:lnTo>
                    <a:lnTo>
                      <a:pt x="1528" y="754"/>
                    </a:lnTo>
                    <a:lnTo>
                      <a:pt x="1486" y="817"/>
                    </a:lnTo>
                    <a:lnTo>
                      <a:pt x="1424" y="817"/>
                    </a:lnTo>
                    <a:lnTo>
                      <a:pt x="1340" y="754"/>
                    </a:lnTo>
                    <a:lnTo>
                      <a:pt x="1256" y="796"/>
                    </a:lnTo>
                    <a:lnTo>
                      <a:pt x="1256" y="817"/>
                    </a:lnTo>
                    <a:lnTo>
                      <a:pt x="1172" y="838"/>
                    </a:lnTo>
                    <a:lnTo>
                      <a:pt x="1068" y="900"/>
                    </a:lnTo>
                    <a:lnTo>
                      <a:pt x="1047" y="900"/>
                    </a:lnTo>
                    <a:lnTo>
                      <a:pt x="963" y="942"/>
                    </a:lnTo>
                    <a:lnTo>
                      <a:pt x="942" y="921"/>
                    </a:lnTo>
                    <a:lnTo>
                      <a:pt x="1047" y="817"/>
                    </a:lnTo>
                    <a:lnTo>
                      <a:pt x="1131" y="691"/>
                    </a:lnTo>
                    <a:lnTo>
                      <a:pt x="1131" y="691"/>
                    </a:lnTo>
                    <a:lnTo>
                      <a:pt x="1068" y="712"/>
                    </a:lnTo>
                    <a:lnTo>
                      <a:pt x="963" y="691"/>
                    </a:lnTo>
                    <a:lnTo>
                      <a:pt x="1026" y="670"/>
                    </a:lnTo>
                    <a:lnTo>
                      <a:pt x="1047" y="587"/>
                    </a:lnTo>
                    <a:lnTo>
                      <a:pt x="1277" y="419"/>
                    </a:lnTo>
                    <a:lnTo>
                      <a:pt x="1340" y="294"/>
                    </a:lnTo>
                    <a:lnTo>
                      <a:pt x="1424" y="273"/>
                    </a:lnTo>
                    <a:lnTo>
                      <a:pt x="1444" y="168"/>
                    </a:lnTo>
                    <a:lnTo>
                      <a:pt x="1424" y="147"/>
                    </a:lnTo>
                    <a:lnTo>
                      <a:pt x="1465" y="63"/>
                    </a:lnTo>
                    <a:lnTo>
                      <a:pt x="144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3" name="Google Shape;3023;p60"/>
              <p:cNvSpPr/>
              <p:nvPr/>
            </p:nvSpPr>
            <p:spPr>
              <a:xfrm>
                <a:off x="3586375" y="2350350"/>
                <a:ext cx="31925" cy="25125"/>
              </a:xfrm>
              <a:custGeom>
                <a:rect b="b" l="l" r="r" t="t"/>
                <a:pathLst>
                  <a:path extrusionOk="0" h="1005" w="1277">
                    <a:moveTo>
                      <a:pt x="732" y="1"/>
                    </a:moveTo>
                    <a:lnTo>
                      <a:pt x="628" y="63"/>
                    </a:lnTo>
                    <a:lnTo>
                      <a:pt x="544" y="63"/>
                    </a:lnTo>
                    <a:lnTo>
                      <a:pt x="523" y="126"/>
                    </a:lnTo>
                    <a:lnTo>
                      <a:pt x="419" y="126"/>
                    </a:lnTo>
                    <a:lnTo>
                      <a:pt x="377" y="210"/>
                    </a:lnTo>
                    <a:lnTo>
                      <a:pt x="293" y="231"/>
                    </a:lnTo>
                    <a:lnTo>
                      <a:pt x="272" y="335"/>
                    </a:lnTo>
                    <a:lnTo>
                      <a:pt x="126" y="356"/>
                    </a:lnTo>
                    <a:lnTo>
                      <a:pt x="0" y="586"/>
                    </a:lnTo>
                    <a:lnTo>
                      <a:pt x="272" y="838"/>
                    </a:lnTo>
                    <a:lnTo>
                      <a:pt x="335" y="796"/>
                    </a:lnTo>
                    <a:lnTo>
                      <a:pt x="377" y="649"/>
                    </a:lnTo>
                    <a:lnTo>
                      <a:pt x="440" y="586"/>
                    </a:lnTo>
                    <a:lnTo>
                      <a:pt x="607" y="691"/>
                    </a:lnTo>
                    <a:lnTo>
                      <a:pt x="712" y="900"/>
                    </a:lnTo>
                    <a:lnTo>
                      <a:pt x="795" y="942"/>
                    </a:lnTo>
                    <a:lnTo>
                      <a:pt x="921" y="1005"/>
                    </a:lnTo>
                    <a:lnTo>
                      <a:pt x="942" y="1005"/>
                    </a:lnTo>
                    <a:lnTo>
                      <a:pt x="942" y="942"/>
                    </a:lnTo>
                    <a:lnTo>
                      <a:pt x="1004" y="942"/>
                    </a:lnTo>
                    <a:lnTo>
                      <a:pt x="1067" y="858"/>
                    </a:lnTo>
                    <a:lnTo>
                      <a:pt x="1067" y="775"/>
                    </a:lnTo>
                    <a:lnTo>
                      <a:pt x="1214" y="796"/>
                    </a:lnTo>
                    <a:lnTo>
                      <a:pt x="1235" y="691"/>
                    </a:lnTo>
                    <a:lnTo>
                      <a:pt x="1151" y="691"/>
                    </a:lnTo>
                    <a:lnTo>
                      <a:pt x="1172" y="586"/>
                    </a:lnTo>
                    <a:lnTo>
                      <a:pt x="1151" y="545"/>
                    </a:lnTo>
                    <a:lnTo>
                      <a:pt x="1214" y="524"/>
                    </a:lnTo>
                    <a:lnTo>
                      <a:pt x="1277" y="733"/>
                    </a:lnTo>
                    <a:lnTo>
                      <a:pt x="1235" y="461"/>
                    </a:lnTo>
                    <a:lnTo>
                      <a:pt x="1109" y="461"/>
                    </a:lnTo>
                    <a:lnTo>
                      <a:pt x="1172" y="419"/>
                    </a:lnTo>
                    <a:lnTo>
                      <a:pt x="1004" y="147"/>
                    </a:lnTo>
                    <a:lnTo>
                      <a:pt x="1004" y="42"/>
                    </a:lnTo>
                    <a:lnTo>
                      <a:pt x="921" y="21"/>
                    </a:lnTo>
                    <a:lnTo>
                      <a:pt x="732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24" name="Google Shape;3024;p60"/>
            <p:cNvSpPr/>
            <p:nvPr/>
          </p:nvSpPr>
          <p:spPr>
            <a:xfrm>
              <a:off x="4300900" y="3419025"/>
              <a:ext cx="109875" cy="205600"/>
            </a:xfrm>
            <a:custGeom>
              <a:rect b="b" l="l" r="r" t="t"/>
              <a:pathLst>
                <a:path extrusionOk="0" h="8224" w="4395">
                  <a:moveTo>
                    <a:pt x="3914" y="1"/>
                  </a:moveTo>
                  <a:lnTo>
                    <a:pt x="3746" y="168"/>
                  </a:lnTo>
                  <a:lnTo>
                    <a:pt x="3809" y="252"/>
                  </a:lnTo>
                  <a:lnTo>
                    <a:pt x="3704" y="293"/>
                  </a:lnTo>
                  <a:lnTo>
                    <a:pt x="3600" y="252"/>
                  </a:lnTo>
                  <a:lnTo>
                    <a:pt x="3537" y="252"/>
                  </a:lnTo>
                  <a:lnTo>
                    <a:pt x="3621" y="377"/>
                  </a:lnTo>
                  <a:lnTo>
                    <a:pt x="3621" y="419"/>
                  </a:lnTo>
                  <a:lnTo>
                    <a:pt x="3704" y="503"/>
                  </a:lnTo>
                  <a:lnTo>
                    <a:pt x="3704" y="524"/>
                  </a:lnTo>
                  <a:lnTo>
                    <a:pt x="3600" y="670"/>
                  </a:lnTo>
                  <a:lnTo>
                    <a:pt x="3600" y="817"/>
                  </a:lnTo>
                  <a:lnTo>
                    <a:pt x="3516" y="921"/>
                  </a:lnTo>
                  <a:lnTo>
                    <a:pt x="3432" y="900"/>
                  </a:lnTo>
                  <a:lnTo>
                    <a:pt x="3328" y="1026"/>
                  </a:lnTo>
                  <a:lnTo>
                    <a:pt x="3328" y="1109"/>
                  </a:lnTo>
                  <a:lnTo>
                    <a:pt x="3244" y="1151"/>
                  </a:lnTo>
                  <a:lnTo>
                    <a:pt x="3181" y="1130"/>
                  </a:lnTo>
                  <a:lnTo>
                    <a:pt x="3181" y="1005"/>
                  </a:lnTo>
                  <a:lnTo>
                    <a:pt x="3118" y="984"/>
                  </a:lnTo>
                  <a:lnTo>
                    <a:pt x="3035" y="1047"/>
                  </a:lnTo>
                  <a:lnTo>
                    <a:pt x="3035" y="1193"/>
                  </a:lnTo>
                  <a:lnTo>
                    <a:pt x="3139" y="1298"/>
                  </a:lnTo>
                  <a:lnTo>
                    <a:pt x="3181" y="1340"/>
                  </a:lnTo>
                  <a:lnTo>
                    <a:pt x="3139" y="1402"/>
                  </a:lnTo>
                  <a:lnTo>
                    <a:pt x="3077" y="1361"/>
                  </a:lnTo>
                  <a:lnTo>
                    <a:pt x="2930" y="1402"/>
                  </a:lnTo>
                  <a:lnTo>
                    <a:pt x="2993" y="1507"/>
                  </a:lnTo>
                  <a:lnTo>
                    <a:pt x="3098" y="1549"/>
                  </a:lnTo>
                  <a:lnTo>
                    <a:pt x="3098" y="1612"/>
                  </a:lnTo>
                  <a:lnTo>
                    <a:pt x="3077" y="1674"/>
                  </a:lnTo>
                  <a:lnTo>
                    <a:pt x="2993" y="1612"/>
                  </a:lnTo>
                  <a:lnTo>
                    <a:pt x="2909" y="1633"/>
                  </a:lnTo>
                  <a:lnTo>
                    <a:pt x="2888" y="1716"/>
                  </a:lnTo>
                  <a:lnTo>
                    <a:pt x="2721" y="1842"/>
                  </a:lnTo>
                  <a:lnTo>
                    <a:pt x="2721" y="1716"/>
                  </a:lnTo>
                  <a:lnTo>
                    <a:pt x="2763" y="1674"/>
                  </a:lnTo>
                  <a:lnTo>
                    <a:pt x="2721" y="1612"/>
                  </a:lnTo>
                  <a:lnTo>
                    <a:pt x="2616" y="1716"/>
                  </a:lnTo>
                  <a:lnTo>
                    <a:pt x="2679" y="1758"/>
                  </a:lnTo>
                  <a:lnTo>
                    <a:pt x="2658" y="1821"/>
                  </a:lnTo>
                  <a:lnTo>
                    <a:pt x="2512" y="1884"/>
                  </a:lnTo>
                  <a:lnTo>
                    <a:pt x="2574" y="1988"/>
                  </a:lnTo>
                  <a:lnTo>
                    <a:pt x="2658" y="2030"/>
                  </a:lnTo>
                  <a:lnTo>
                    <a:pt x="2658" y="2072"/>
                  </a:lnTo>
                  <a:lnTo>
                    <a:pt x="2574" y="2093"/>
                  </a:lnTo>
                  <a:lnTo>
                    <a:pt x="2470" y="2156"/>
                  </a:lnTo>
                  <a:lnTo>
                    <a:pt x="2470" y="2072"/>
                  </a:lnTo>
                  <a:lnTo>
                    <a:pt x="2407" y="2072"/>
                  </a:lnTo>
                  <a:lnTo>
                    <a:pt x="2470" y="1967"/>
                  </a:lnTo>
                  <a:lnTo>
                    <a:pt x="2407" y="1946"/>
                  </a:lnTo>
                  <a:lnTo>
                    <a:pt x="2198" y="2135"/>
                  </a:lnTo>
                  <a:lnTo>
                    <a:pt x="2177" y="2281"/>
                  </a:lnTo>
                  <a:lnTo>
                    <a:pt x="2198" y="2365"/>
                  </a:lnTo>
                  <a:lnTo>
                    <a:pt x="2156" y="2407"/>
                  </a:lnTo>
                  <a:lnTo>
                    <a:pt x="2093" y="2386"/>
                  </a:lnTo>
                  <a:lnTo>
                    <a:pt x="2051" y="2365"/>
                  </a:lnTo>
                  <a:lnTo>
                    <a:pt x="2051" y="2197"/>
                  </a:lnTo>
                  <a:lnTo>
                    <a:pt x="1989" y="2197"/>
                  </a:lnTo>
                  <a:lnTo>
                    <a:pt x="1863" y="2344"/>
                  </a:lnTo>
                  <a:lnTo>
                    <a:pt x="1717" y="2239"/>
                  </a:lnTo>
                  <a:lnTo>
                    <a:pt x="1675" y="2281"/>
                  </a:lnTo>
                  <a:lnTo>
                    <a:pt x="1633" y="2281"/>
                  </a:lnTo>
                  <a:lnTo>
                    <a:pt x="1654" y="2449"/>
                  </a:lnTo>
                  <a:lnTo>
                    <a:pt x="1612" y="2449"/>
                  </a:lnTo>
                  <a:lnTo>
                    <a:pt x="1549" y="2469"/>
                  </a:lnTo>
                  <a:lnTo>
                    <a:pt x="1549" y="2365"/>
                  </a:lnTo>
                  <a:lnTo>
                    <a:pt x="1507" y="2344"/>
                  </a:lnTo>
                  <a:lnTo>
                    <a:pt x="1445" y="2449"/>
                  </a:lnTo>
                  <a:lnTo>
                    <a:pt x="1403" y="2344"/>
                  </a:lnTo>
                  <a:lnTo>
                    <a:pt x="1152" y="2553"/>
                  </a:lnTo>
                  <a:lnTo>
                    <a:pt x="1110" y="2553"/>
                  </a:lnTo>
                  <a:lnTo>
                    <a:pt x="1047" y="2511"/>
                  </a:lnTo>
                  <a:lnTo>
                    <a:pt x="921" y="2511"/>
                  </a:lnTo>
                  <a:lnTo>
                    <a:pt x="880" y="2595"/>
                  </a:lnTo>
                  <a:lnTo>
                    <a:pt x="901" y="2783"/>
                  </a:lnTo>
                  <a:lnTo>
                    <a:pt x="733" y="3034"/>
                  </a:lnTo>
                  <a:lnTo>
                    <a:pt x="733" y="3097"/>
                  </a:lnTo>
                  <a:lnTo>
                    <a:pt x="587" y="3244"/>
                  </a:lnTo>
                  <a:lnTo>
                    <a:pt x="587" y="3327"/>
                  </a:lnTo>
                  <a:lnTo>
                    <a:pt x="670" y="3411"/>
                  </a:lnTo>
                  <a:lnTo>
                    <a:pt x="587" y="3516"/>
                  </a:lnTo>
                  <a:lnTo>
                    <a:pt x="629" y="3704"/>
                  </a:lnTo>
                  <a:lnTo>
                    <a:pt x="629" y="3830"/>
                  </a:lnTo>
                  <a:lnTo>
                    <a:pt x="796" y="4143"/>
                  </a:lnTo>
                  <a:lnTo>
                    <a:pt x="796" y="4227"/>
                  </a:lnTo>
                  <a:lnTo>
                    <a:pt x="880" y="4332"/>
                  </a:lnTo>
                  <a:lnTo>
                    <a:pt x="880" y="4374"/>
                  </a:lnTo>
                  <a:lnTo>
                    <a:pt x="796" y="4457"/>
                  </a:lnTo>
                  <a:lnTo>
                    <a:pt x="817" y="4541"/>
                  </a:lnTo>
                  <a:lnTo>
                    <a:pt x="775" y="4792"/>
                  </a:lnTo>
                  <a:lnTo>
                    <a:pt x="670" y="4876"/>
                  </a:lnTo>
                  <a:lnTo>
                    <a:pt x="629" y="5022"/>
                  </a:lnTo>
                  <a:lnTo>
                    <a:pt x="566" y="5064"/>
                  </a:lnTo>
                  <a:lnTo>
                    <a:pt x="524" y="5127"/>
                  </a:lnTo>
                  <a:lnTo>
                    <a:pt x="419" y="5231"/>
                  </a:lnTo>
                  <a:lnTo>
                    <a:pt x="419" y="5441"/>
                  </a:lnTo>
                  <a:lnTo>
                    <a:pt x="357" y="5524"/>
                  </a:lnTo>
                  <a:lnTo>
                    <a:pt x="168" y="5545"/>
                  </a:lnTo>
                  <a:lnTo>
                    <a:pt x="147" y="5608"/>
                  </a:lnTo>
                  <a:lnTo>
                    <a:pt x="147" y="5796"/>
                  </a:lnTo>
                  <a:lnTo>
                    <a:pt x="43" y="5943"/>
                  </a:lnTo>
                  <a:lnTo>
                    <a:pt x="43" y="6068"/>
                  </a:lnTo>
                  <a:lnTo>
                    <a:pt x="1" y="6173"/>
                  </a:lnTo>
                  <a:lnTo>
                    <a:pt x="43" y="6236"/>
                  </a:lnTo>
                  <a:lnTo>
                    <a:pt x="43" y="6424"/>
                  </a:lnTo>
                  <a:lnTo>
                    <a:pt x="189" y="6591"/>
                  </a:lnTo>
                  <a:lnTo>
                    <a:pt x="168" y="6738"/>
                  </a:lnTo>
                  <a:lnTo>
                    <a:pt x="189" y="6843"/>
                  </a:lnTo>
                  <a:lnTo>
                    <a:pt x="273" y="6863"/>
                  </a:lnTo>
                  <a:lnTo>
                    <a:pt x="294" y="6863"/>
                  </a:lnTo>
                  <a:lnTo>
                    <a:pt x="273" y="6884"/>
                  </a:lnTo>
                  <a:lnTo>
                    <a:pt x="147" y="6905"/>
                  </a:lnTo>
                  <a:lnTo>
                    <a:pt x="147" y="7052"/>
                  </a:lnTo>
                  <a:lnTo>
                    <a:pt x="168" y="7219"/>
                  </a:lnTo>
                  <a:lnTo>
                    <a:pt x="147" y="7470"/>
                  </a:lnTo>
                  <a:lnTo>
                    <a:pt x="189" y="7512"/>
                  </a:lnTo>
                  <a:lnTo>
                    <a:pt x="189" y="7596"/>
                  </a:lnTo>
                  <a:lnTo>
                    <a:pt x="273" y="7638"/>
                  </a:lnTo>
                  <a:lnTo>
                    <a:pt x="357" y="7742"/>
                  </a:lnTo>
                  <a:lnTo>
                    <a:pt x="398" y="7784"/>
                  </a:lnTo>
                  <a:lnTo>
                    <a:pt x="461" y="7847"/>
                  </a:lnTo>
                  <a:lnTo>
                    <a:pt x="524" y="7951"/>
                  </a:lnTo>
                  <a:lnTo>
                    <a:pt x="608" y="7931"/>
                  </a:lnTo>
                  <a:lnTo>
                    <a:pt x="629" y="7951"/>
                  </a:lnTo>
                  <a:lnTo>
                    <a:pt x="733" y="7993"/>
                  </a:lnTo>
                  <a:lnTo>
                    <a:pt x="817" y="8119"/>
                  </a:lnTo>
                  <a:lnTo>
                    <a:pt x="901" y="8140"/>
                  </a:lnTo>
                  <a:lnTo>
                    <a:pt x="901" y="8161"/>
                  </a:lnTo>
                  <a:lnTo>
                    <a:pt x="921" y="8223"/>
                  </a:lnTo>
                  <a:lnTo>
                    <a:pt x="1005" y="8161"/>
                  </a:lnTo>
                  <a:lnTo>
                    <a:pt x="1131" y="8161"/>
                  </a:lnTo>
                  <a:lnTo>
                    <a:pt x="1256" y="8098"/>
                  </a:lnTo>
                  <a:lnTo>
                    <a:pt x="1361" y="7951"/>
                  </a:lnTo>
                  <a:lnTo>
                    <a:pt x="1737" y="7931"/>
                  </a:lnTo>
                  <a:lnTo>
                    <a:pt x="1842" y="7951"/>
                  </a:lnTo>
                  <a:lnTo>
                    <a:pt x="2030" y="7889"/>
                  </a:lnTo>
                  <a:lnTo>
                    <a:pt x="2093" y="7784"/>
                  </a:lnTo>
                  <a:lnTo>
                    <a:pt x="2177" y="7742"/>
                  </a:lnTo>
                  <a:lnTo>
                    <a:pt x="2240" y="7596"/>
                  </a:lnTo>
                  <a:lnTo>
                    <a:pt x="2344" y="7428"/>
                  </a:lnTo>
                  <a:lnTo>
                    <a:pt x="2344" y="7324"/>
                  </a:lnTo>
                  <a:lnTo>
                    <a:pt x="2449" y="7261"/>
                  </a:lnTo>
                  <a:lnTo>
                    <a:pt x="2449" y="7094"/>
                  </a:lnTo>
                  <a:lnTo>
                    <a:pt x="2407" y="7073"/>
                  </a:lnTo>
                  <a:lnTo>
                    <a:pt x="2491" y="6989"/>
                  </a:lnTo>
                  <a:lnTo>
                    <a:pt x="2554" y="6801"/>
                  </a:lnTo>
                  <a:lnTo>
                    <a:pt x="2512" y="6780"/>
                  </a:lnTo>
                  <a:lnTo>
                    <a:pt x="2574" y="6780"/>
                  </a:lnTo>
                  <a:lnTo>
                    <a:pt x="2679" y="6591"/>
                  </a:lnTo>
                  <a:lnTo>
                    <a:pt x="2763" y="6236"/>
                  </a:lnTo>
                  <a:lnTo>
                    <a:pt x="2805" y="6027"/>
                  </a:lnTo>
                  <a:lnTo>
                    <a:pt x="2909" y="5922"/>
                  </a:lnTo>
                  <a:lnTo>
                    <a:pt x="2972" y="5692"/>
                  </a:lnTo>
                  <a:lnTo>
                    <a:pt x="3118" y="5420"/>
                  </a:lnTo>
                  <a:lnTo>
                    <a:pt x="3286" y="4959"/>
                  </a:lnTo>
                  <a:lnTo>
                    <a:pt x="3390" y="4792"/>
                  </a:lnTo>
                  <a:lnTo>
                    <a:pt x="3390" y="4583"/>
                  </a:lnTo>
                  <a:lnTo>
                    <a:pt x="3495" y="4374"/>
                  </a:lnTo>
                  <a:lnTo>
                    <a:pt x="3516" y="4269"/>
                  </a:lnTo>
                  <a:lnTo>
                    <a:pt x="3642" y="4060"/>
                  </a:lnTo>
                  <a:lnTo>
                    <a:pt x="3704" y="3746"/>
                  </a:lnTo>
                  <a:lnTo>
                    <a:pt x="3746" y="3516"/>
                  </a:lnTo>
                  <a:lnTo>
                    <a:pt x="3809" y="3453"/>
                  </a:lnTo>
                  <a:lnTo>
                    <a:pt x="3830" y="3286"/>
                  </a:lnTo>
                  <a:lnTo>
                    <a:pt x="3809" y="3202"/>
                  </a:lnTo>
                  <a:lnTo>
                    <a:pt x="3830" y="3076"/>
                  </a:lnTo>
                  <a:lnTo>
                    <a:pt x="3934" y="2888"/>
                  </a:lnTo>
                  <a:lnTo>
                    <a:pt x="3934" y="2804"/>
                  </a:lnTo>
                  <a:lnTo>
                    <a:pt x="4018" y="2700"/>
                  </a:lnTo>
                  <a:lnTo>
                    <a:pt x="3976" y="2574"/>
                  </a:lnTo>
                  <a:lnTo>
                    <a:pt x="3934" y="2511"/>
                  </a:lnTo>
                  <a:lnTo>
                    <a:pt x="3976" y="2449"/>
                  </a:lnTo>
                  <a:lnTo>
                    <a:pt x="3976" y="2281"/>
                  </a:lnTo>
                  <a:lnTo>
                    <a:pt x="3934" y="2260"/>
                  </a:lnTo>
                  <a:lnTo>
                    <a:pt x="3934" y="2135"/>
                  </a:lnTo>
                  <a:lnTo>
                    <a:pt x="4018" y="2072"/>
                  </a:lnTo>
                  <a:lnTo>
                    <a:pt x="4060" y="2135"/>
                  </a:lnTo>
                  <a:lnTo>
                    <a:pt x="4081" y="2260"/>
                  </a:lnTo>
                  <a:lnTo>
                    <a:pt x="4186" y="2386"/>
                  </a:lnTo>
                  <a:lnTo>
                    <a:pt x="4269" y="2386"/>
                  </a:lnTo>
                  <a:lnTo>
                    <a:pt x="4290" y="2302"/>
                  </a:lnTo>
                  <a:lnTo>
                    <a:pt x="4332" y="2239"/>
                  </a:lnTo>
                  <a:lnTo>
                    <a:pt x="4353" y="2177"/>
                  </a:lnTo>
                  <a:lnTo>
                    <a:pt x="4353" y="2072"/>
                  </a:lnTo>
                  <a:lnTo>
                    <a:pt x="4395" y="2051"/>
                  </a:lnTo>
                  <a:lnTo>
                    <a:pt x="4374" y="1925"/>
                  </a:lnTo>
                  <a:lnTo>
                    <a:pt x="4269" y="1779"/>
                  </a:lnTo>
                  <a:lnTo>
                    <a:pt x="4248" y="1674"/>
                  </a:lnTo>
                  <a:lnTo>
                    <a:pt x="4269" y="1633"/>
                  </a:lnTo>
                  <a:lnTo>
                    <a:pt x="4269" y="1507"/>
                  </a:lnTo>
                  <a:lnTo>
                    <a:pt x="4248" y="1340"/>
                  </a:lnTo>
                  <a:lnTo>
                    <a:pt x="4269" y="1256"/>
                  </a:lnTo>
                  <a:lnTo>
                    <a:pt x="4269" y="984"/>
                  </a:lnTo>
                  <a:lnTo>
                    <a:pt x="4186" y="879"/>
                  </a:lnTo>
                  <a:lnTo>
                    <a:pt x="4186" y="607"/>
                  </a:lnTo>
                  <a:lnTo>
                    <a:pt x="4144" y="524"/>
                  </a:lnTo>
                  <a:lnTo>
                    <a:pt x="4081" y="524"/>
                  </a:lnTo>
                  <a:lnTo>
                    <a:pt x="3976" y="398"/>
                  </a:lnTo>
                  <a:lnTo>
                    <a:pt x="3976" y="293"/>
                  </a:lnTo>
                  <a:lnTo>
                    <a:pt x="3872" y="252"/>
                  </a:lnTo>
                  <a:lnTo>
                    <a:pt x="3934" y="147"/>
                  </a:lnTo>
                  <a:lnTo>
                    <a:pt x="39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5" name="Google Shape;3025;p60"/>
            <p:cNvGrpSpPr/>
            <p:nvPr/>
          </p:nvGrpSpPr>
          <p:grpSpPr>
            <a:xfrm>
              <a:off x="5298975" y="3412225"/>
              <a:ext cx="576450" cy="616225"/>
              <a:chOff x="5298975" y="3412225"/>
              <a:chExt cx="576450" cy="616225"/>
            </a:xfrm>
          </p:grpSpPr>
          <p:sp>
            <p:nvSpPr>
              <p:cNvPr id="3026" name="Google Shape;3026;p60"/>
              <p:cNvSpPr/>
              <p:nvPr/>
            </p:nvSpPr>
            <p:spPr>
              <a:xfrm>
                <a:off x="5298975" y="3412225"/>
                <a:ext cx="576450" cy="515275"/>
              </a:xfrm>
              <a:custGeom>
                <a:rect b="b" l="l" r="r" t="t"/>
                <a:pathLst>
                  <a:path extrusionOk="0" h="20611" w="23058">
                    <a:moveTo>
                      <a:pt x="18015" y="1"/>
                    </a:moveTo>
                    <a:lnTo>
                      <a:pt x="17890" y="42"/>
                    </a:lnTo>
                    <a:lnTo>
                      <a:pt x="17806" y="147"/>
                    </a:lnTo>
                    <a:lnTo>
                      <a:pt x="17806" y="335"/>
                    </a:lnTo>
                    <a:lnTo>
                      <a:pt x="17764" y="524"/>
                    </a:lnTo>
                    <a:lnTo>
                      <a:pt x="17764" y="565"/>
                    </a:lnTo>
                    <a:lnTo>
                      <a:pt x="17722" y="670"/>
                    </a:lnTo>
                    <a:lnTo>
                      <a:pt x="17660" y="670"/>
                    </a:lnTo>
                    <a:lnTo>
                      <a:pt x="17597" y="858"/>
                    </a:lnTo>
                    <a:lnTo>
                      <a:pt x="17492" y="1005"/>
                    </a:lnTo>
                    <a:lnTo>
                      <a:pt x="17576" y="1089"/>
                    </a:lnTo>
                    <a:lnTo>
                      <a:pt x="17681" y="1172"/>
                    </a:lnTo>
                    <a:lnTo>
                      <a:pt x="17618" y="1214"/>
                    </a:lnTo>
                    <a:lnTo>
                      <a:pt x="17555" y="1193"/>
                    </a:lnTo>
                    <a:lnTo>
                      <a:pt x="17492" y="1319"/>
                    </a:lnTo>
                    <a:lnTo>
                      <a:pt x="17450" y="1423"/>
                    </a:lnTo>
                    <a:lnTo>
                      <a:pt x="17513" y="1570"/>
                    </a:lnTo>
                    <a:lnTo>
                      <a:pt x="17513" y="1674"/>
                    </a:lnTo>
                    <a:lnTo>
                      <a:pt x="17450" y="1633"/>
                    </a:lnTo>
                    <a:lnTo>
                      <a:pt x="17367" y="1674"/>
                    </a:lnTo>
                    <a:lnTo>
                      <a:pt x="17304" y="1946"/>
                    </a:lnTo>
                    <a:lnTo>
                      <a:pt x="17367" y="2156"/>
                    </a:lnTo>
                    <a:lnTo>
                      <a:pt x="17346" y="2365"/>
                    </a:lnTo>
                    <a:lnTo>
                      <a:pt x="17388" y="2511"/>
                    </a:lnTo>
                    <a:lnTo>
                      <a:pt x="17388" y="2679"/>
                    </a:lnTo>
                    <a:lnTo>
                      <a:pt x="17262" y="2783"/>
                    </a:lnTo>
                    <a:lnTo>
                      <a:pt x="17262" y="2867"/>
                    </a:lnTo>
                    <a:lnTo>
                      <a:pt x="17157" y="3097"/>
                    </a:lnTo>
                    <a:lnTo>
                      <a:pt x="17137" y="3411"/>
                    </a:lnTo>
                    <a:lnTo>
                      <a:pt x="17032" y="3558"/>
                    </a:lnTo>
                    <a:lnTo>
                      <a:pt x="17074" y="3662"/>
                    </a:lnTo>
                    <a:lnTo>
                      <a:pt x="16990" y="3830"/>
                    </a:lnTo>
                    <a:lnTo>
                      <a:pt x="16885" y="3934"/>
                    </a:lnTo>
                    <a:lnTo>
                      <a:pt x="16885" y="4143"/>
                    </a:lnTo>
                    <a:lnTo>
                      <a:pt x="16718" y="4290"/>
                    </a:lnTo>
                    <a:lnTo>
                      <a:pt x="16341" y="4436"/>
                    </a:lnTo>
                    <a:lnTo>
                      <a:pt x="16195" y="4332"/>
                    </a:lnTo>
                    <a:lnTo>
                      <a:pt x="16028" y="4311"/>
                    </a:lnTo>
                    <a:lnTo>
                      <a:pt x="15944" y="4227"/>
                    </a:lnTo>
                    <a:lnTo>
                      <a:pt x="15818" y="4102"/>
                    </a:lnTo>
                    <a:lnTo>
                      <a:pt x="15818" y="4039"/>
                    </a:lnTo>
                    <a:lnTo>
                      <a:pt x="15776" y="3997"/>
                    </a:lnTo>
                    <a:lnTo>
                      <a:pt x="15735" y="3871"/>
                    </a:lnTo>
                    <a:lnTo>
                      <a:pt x="15609" y="3830"/>
                    </a:lnTo>
                    <a:lnTo>
                      <a:pt x="15484" y="3788"/>
                    </a:lnTo>
                    <a:lnTo>
                      <a:pt x="15316" y="3788"/>
                    </a:lnTo>
                    <a:lnTo>
                      <a:pt x="15149" y="3683"/>
                    </a:lnTo>
                    <a:lnTo>
                      <a:pt x="15107" y="3578"/>
                    </a:lnTo>
                    <a:lnTo>
                      <a:pt x="14981" y="3411"/>
                    </a:lnTo>
                    <a:lnTo>
                      <a:pt x="14835" y="3390"/>
                    </a:lnTo>
                    <a:lnTo>
                      <a:pt x="14688" y="3306"/>
                    </a:lnTo>
                    <a:lnTo>
                      <a:pt x="14688" y="3244"/>
                    </a:lnTo>
                    <a:lnTo>
                      <a:pt x="14626" y="3244"/>
                    </a:lnTo>
                    <a:lnTo>
                      <a:pt x="14563" y="3181"/>
                    </a:lnTo>
                    <a:lnTo>
                      <a:pt x="14437" y="3181"/>
                    </a:lnTo>
                    <a:lnTo>
                      <a:pt x="14333" y="3160"/>
                    </a:lnTo>
                    <a:lnTo>
                      <a:pt x="14354" y="3097"/>
                    </a:lnTo>
                    <a:lnTo>
                      <a:pt x="14207" y="2993"/>
                    </a:lnTo>
                    <a:lnTo>
                      <a:pt x="14165" y="2867"/>
                    </a:lnTo>
                    <a:lnTo>
                      <a:pt x="14040" y="2721"/>
                    </a:lnTo>
                    <a:lnTo>
                      <a:pt x="13935" y="2721"/>
                    </a:lnTo>
                    <a:lnTo>
                      <a:pt x="13810" y="2553"/>
                    </a:lnTo>
                    <a:lnTo>
                      <a:pt x="13810" y="2428"/>
                    </a:lnTo>
                    <a:lnTo>
                      <a:pt x="13914" y="2239"/>
                    </a:lnTo>
                    <a:lnTo>
                      <a:pt x="13935" y="2114"/>
                    </a:lnTo>
                    <a:lnTo>
                      <a:pt x="14061" y="2030"/>
                    </a:lnTo>
                    <a:lnTo>
                      <a:pt x="14103" y="1884"/>
                    </a:lnTo>
                    <a:lnTo>
                      <a:pt x="14144" y="1779"/>
                    </a:lnTo>
                    <a:lnTo>
                      <a:pt x="14040" y="1821"/>
                    </a:lnTo>
                    <a:lnTo>
                      <a:pt x="13956" y="1674"/>
                    </a:lnTo>
                    <a:lnTo>
                      <a:pt x="14061" y="1591"/>
                    </a:lnTo>
                    <a:lnTo>
                      <a:pt x="14040" y="1486"/>
                    </a:lnTo>
                    <a:lnTo>
                      <a:pt x="14124" y="1486"/>
                    </a:lnTo>
                    <a:lnTo>
                      <a:pt x="14165" y="1465"/>
                    </a:lnTo>
                    <a:lnTo>
                      <a:pt x="14228" y="1486"/>
                    </a:lnTo>
                    <a:lnTo>
                      <a:pt x="14333" y="1507"/>
                    </a:lnTo>
                    <a:lnTo>
                      <a:pt x="14458" y="1465"/>
                    </a:lnTo>
                    <a:lnTo>
                      <a:pt x="14521" y="1319"/>
                    </a:lnTo>
                    <a:lnTo>
                      <a:pt x="14416" y="1256"/>
                    </a:lnTo>
                    <a:lnTo>
                      <a:pt x="14479" y="1172"/>
                    </a:lnTo>
                    <a:lnTo>
                      <a:pt x="14563" y="1193"/>
                    </a:lnTo>
                    <a:lnTo>
                      <a:pt x="14626" y="1005"/>
                    </a:lnTo>
                    <a:lnTo>
                      <a:pt x="14688" y="963"/>
                    </a:lnTo>
                    <a:lnTo>
                      <a:pt x="14772" y="858"/>
                    </a:lnTo>
                    <a:lnTo>
                      <a:pt x="14772" y="796"/>
                    </a:lnTo>
                    <a:lnTo>
                      <a:pt x="14668" y="754"/>
                    </a:lnTo>
                    <a:lnTo>
                      <a:pt x="14584" y="837"/>
                    </a:lnTo>
                    <a:lnTo>
                      <a:pt x="14521" y="796"/>
                    </a:lnTo>
                    <a:lnTo>
                      <a:pt x="14521" y="586"/>
                    </a:lnTo>
                    <a:lnTo>
                      <a:pt x="14416" y="649"/>
                    </a:lnTo>
                    <a:lnTo>
                      <a:pt x="14270" y="796"/>
                    </a:lnTo>
                    <a:lnTo>
                      <a:pt x="14333" y="837"/>
                    </a:lnTo>
                    <a:lnTo>
                      <a:pt x="14333" y="900"/>
                    </a:lnTo>
                    <a:lnTo>
                      <a:pt x="14249" y="963"/>
                    </a:lnTo>
                    <a:lnTo>
                      <a:pt x="14144" y="900"/>
                    </a:lnTo>
                    <a:lnTo>
                      <a:pt x="14124" y="837"/>
                    </a:lnTo>
                    <a:lnTo>
                      <a:pt x="14103" y="775"/>
                    </a:lnTo>
                    <a:lnTo>
                      <a:pt x="14040" y="858"/>
                    </a:lnTo>
                    <a:lnTo>
                      <a:pt x="13956" y="879"/>
                    </a:lnTo>
                    <a:lnTo>
                      <a:pt x="13956" y="796"/>
                    </a:lnTo>
                    <a:lnTo>
                      <a:pt x="14040" y="733"/>
                    </a:lnTo>
                    <a:lnTo>
                      <a:pt x="14061" y="670"/>
                    </a:lnTo>
                    <a:lnTo>
                      <a:pt x="13998" y="691"/>
                    </a:lnTo>
                    <a:lnTo>
                      <a:pt x="13914" y="775"/>
                    </a:lnTo>
                    <a:lnTo>
                      <a:pt x="13789" y="837"/>
                    </a:lnTo>
                    <a:lnTo>
                      <a:pt x="13789" y="858"/>
                    </a:lnTo>
                    <a:lnTo>
                      <a:pt x="13705" y="879"/>
                    </a:lnTo>
                    <a:lnTo>
                      <a:pt x="13684" y="837"/>
                    </a:lnTo>
                    <a:lnTo>
                      <a:pt x="13538" y="837"/>
                    </a:lnTo>
                    <a:lnTo>
                      <a:pt x="13538" y="775"/>
                    </a:lnTo>
                    <a:lnTo>
                      <a:pt x="13475" y="649"/>
                    </a:lnTo>
                    <a:lnTo>
                      <a:pt x="13412" y="649"/>
                    </a:lnTo>
                    <a:lnTo>
                      <a:pt x="13287" y="691"/>
                    </a:lnTo>
                    <a:lnTo>
                      <a:pt x="13182" y="670"/>
                    </a:lnTo>
                    <a:lnTo>
                      <a:pt x="13119" y="691"/>
                    </a:lnTo>
                    <a:lnTo>
                      <a:pt x="13077" y="628"/>
                    </a:lnTo>
                    <a:lnTo>
                      <a:pt x="13015" y="628"/>
                    </a:lnTo>
                    <a:lnTo>
                      <a:pt x="12973" y="482"/>
                    </a:lnTo>
                    <a:lnTo>
                      <a:pt x="12847" y="545"/>
                    </a:lnTo>
                    <a:lnTo>
                      <a:pt x="12701" y="524"/>
                    </a:lnTo>
                    <a:lnTo>
                      <a:pt x="12575" y="461"/>
                    </a:lnTo>
                    <a:lnTo>
                      <a:pt x="12575" y="377"/>
                    </a:lnTo>
                    <a:lnTo>
                      <a:pt x="12491" y="273"/>
                    </a:lnTo>
                    <a:lnTo>
                      <a:pt x="12450" y="273"/>
                    </a:lnTo>
                    <a:lnTo>
                      <a:pt x="12450" y="335"/>
                    </a:lnTo>
                    <a:lnTo>
                      <a:pt x="12282" y="377"/>
                    </a:lnTo>
                    <a:lnTo>
                      <a:pt x="12240" y="273"/>
                    </a:lnTo>
                    <a:lnTo>
                      <a:pt x="12136" y="252"/>
                    </a:lnTo>
                    <a:lnTo>
                      <a:pt x="11968" y="168"/>
                    </a:lnTo>
                    <a:lnTo>
                      <a:pt x="11968" y="210"/>
                    </a:lnTo>
                    <a:lnTo>
                      <a:pt x="11906" y="147"/>
                    </a:lnTo>
                    <a:lnTo>
                      <a:pt x="11801" y="231"/>
                    </a:lnTo>
                    <a:lnTo>
                      <a:pt x="11906" y="314"/>
                    </a:lnTo>
                    <a:lnTo>
                      <a:pt x="11864" y="335"/>
                    </a:lnTo>
                    <a:lnTo>
                      <a:pt x="11968" y="356"/>
                    </a:lnTo>
                    <a:lnTo>
                      <a:pt x="12073" y="335"/>
                    </a:lnTo>
                    <a:lnTo>
                      <a:pt x="12240" y="461"/>
                    </a:lnTo>
                    <a:lnTo>
                      <a:pt x="12240" y="545"/>
                    </a:lnTo>
                    <a:lnTo>
                      <a:pt x="12261" y="733"/>
                    </a:lnTo>
                    <a:lnTo>
                      <a:pt x="12136" y="733"/>
                    </a:lnTo>
                    <a:lnTo>
                      <a:pt x="12115" y="858"/>
                    </a:lnTo>
                    <a:lnTo>
                      <a:pt x="12052" y="775"/>
                    </a:lnTo>
                    <a:lnTo>
                      <a:pt x="11968" y="754"/>
                    </a:lnTo>
                    <a:lnTo>
                      <a:pt x="11864" y="837"/>
                    </a:lnTo>
                    <a:lnTo>
                      <a:pt x="11550" y="837"/>
                    </a:lnTo>
                    <a:lnTo>
                      <a:pt x="11424" y="733"/>
                    </a:lnTo>
                    <a:lnTo>
                      <a:pt x="11403" y="775"/>
                    </a:lnTo>
                    <a:lnTo>
                      <a:pt x="11278" y="837"/>
                    </a:lnTo>
                    <a:lnTo>
                      <a:pt x="11299" y="942"/>
                    </a:lnTo>
                    <a:lnTo>
                      <a:pt x="11194" y="900"/>
                    </a:lnTo>
                    <a:lnTo>
                      <a:pt x="11215" y="1068"/>
                    </a:lnTo>
                    <a:lnTo>
                      <a:pt x="11173" y="1005"/>
                    </a:lnTo>
                    <a:lnTo>
                      <a:pt x="11027" y="963"/>
                    </a:lnTo>
                    <a:lnTo>
                      <a:pt x="10985" y="1047"/>
                    </a:lnTo>
                    <a:lnTo>
                      <a:pt x="11027" y="1109"/>
                    </a:lnTo>
                    <a:lnTo>
                      <a:pt x="11027" y="1172"/>
                    </a:lnTo>
                    <a:lnTo>
                      <a:pt x="10880" y="1109"/>
                    </a:lnTo>
                    <a:lnTo>
                      <a:pt x="10818" y="1193"/>
                    </a:lnTo>
                    <a:lnTo>
                      <a:pt x="10880" y="1256"/>
                    </a:lnTo>
                    <a:lnTo>
                      <a:pt x="10797" y="1298"/>
                    </a:lnTo>
                    <a:lnTo>
                      <a:pt x="10713" y="1361"/>
                    </a:lnTo>
                    <a:lnTo>
                      <a:pt x="10713" y="1402"/>
                    </a:lnTo>
                    <a:lnTo>
                      <a:pt x="10797" y="1507"/>
                    </a:lnTo>
                    <a:lnTo>
                      <a:pt x="10818" y="1570"/>
                    </a:lnTo>
                    <a:lnTo>
                      <a:pt x="10818" y="1570"/>
                    </a:lnTo>
                    <a:lnTo>
                      <a:pt x="10713" y="1507"/>
                    </a:lnTo>
                    <a:lnTo>
                      <a:pt x="10650" y="1591"/>
                    </a:lnTo>
                    <a:lnTo>
                      <a:pt x="10546" y="1591"/>
                    </a:lnTo>
                    <a:lnTo>
                      <a:pt x="10462" y="1737"/>
                    </a:lnTo>
                    <a:lnTo>
                      <a:pt x="10357" y="1925"/>
                    </a:lnTo>
                    <a:lnTo>
                      <a:pt x="10274" y="1946"/>
                    </a:lnTo>
                    <a:lnTo>
                      <a:pt x="10253" y="2114"/>
                    </a:lnTo>
                    <a:lnTo>
                      <a:pt x="10148" y="2156"/>
                    </a:lnTo>
                    <a:lnTo>
                      <a:pt x="10232" y="2239"/>
                    </a:lnTo>
                    <a:lnTo>
                      <a:pt x="10441" y="2260"/>
                    </a:lnTo>
                    <a:lnTo>
                      <a:pt x="10357" y="2302"/>
                    </a:lnTo>
                    <a:lnTo>
                      <a:pt x="10294" y="2365"/>
                    </a:lnTo>
                    <a:lnTo>
                      <a:pt x="10546" y="2449"/>
                    </a:lnTo>
                    <a:lnTo>
                      <a:pt x="10462" y="2511"/>
                    </a:lnTo>
                    <a:lnTo>
                      <a:pt x="10294" y="2469"/>
                    </a:lnTo>
                    <a:lnTo>
                      <a:pt x="10253" y="2407"/>
                    </a:lnTo>
                    <a:lnTo>
                      <a:pt x="10253" y="2407"/>
                    </a:lnTo>
                    <a:lnTo>
                      <a:pt x="10274" y="2469"/>
                    </a:lnTo>
                    <a:lnTo>
                      <a:pt x="10357" y="2553"/>
                    </a:lnTo>
                    <a:lnTo>
                      <a:pt x="10357" y="2679"/>
                    </a:lnTo>
                    <a:lnTo>
                      <a:pt x="10462" y="2825"/>
                    </a:lnTo>
                    <a:lnTo>
                      <a:pt x="10294" y="2679"/>
                    </a:lnTo>
                    <a:lnTo>
                      <a:pt x="10232" y="2532"/>
                    </a:lnTo>
                    <a:lnTo>
                      <a:pt x="10127" y="2511"/>
                    </a:lnTo>
                    <a:lnTo>
                      <a:pt x="10085" y="2574"/>
                    </a:lnTo>
                    <a:lnTo>
                      <a:pt x="10064" y="2658"/>
                    </a:lnTo>
                    <a:lnTo>
                      <a:pt x="10043" y="2574"/>
                    </a:lnTo>
                    <a:lnTo>
                      <a:pt x="9813" y="2428"/>
                    </a:lnTo>
                    <a:lnTo>
                      <a:pt x="9625" y="2449"/>
                    </a:lnTo>
                    <a:lnTo>
                      <a:pt x="9667" y="2511"/>
                    </a:lnTo>
                    <a:lnTo>
                      <a:pt x="9625" y="2574"/>
                    </a:lnTo>
                    <a:lnTo>
                      <a:pt x="9562" y="2532"/>
                    </a:lnTo>
                    <a:lnTo>
                      <a:pt x="9520" y="2532"/>
                    </a:lnTo>
                    <a:lnTo>
                      <a:pt x="9458" y="2574"/>
                    </a:lnTo>
                    <a:lnTo>
                      <a:pt x="9541" y="2721"/>
                    </a:lnTo>
                    <a:lnTo>
                      <a:pt x="9520" y="2762"/>
                    </a:lnTo>
                    <a:lnTo>
                      <a:pt x="9499" y="2721"/>
                    </a:lnTo>
                    <a:lnTo>
                      <a:pt x="9437" y="2741"/>
                    </a:lnTo>
                    <a:lnTo>
                      <a:pt x="9437" y="2783"/>
                    </a:lnTo>
                    <a:lnTo>
                      <a:pt x="9332" y="2846"/>
                    </a:lnTo>
                    <a:lnTo>
                      <a:pt x="9186" y="2888"/>
                    </a:lnTo>
                    <a:lnTo>
                      <a:pt x="9311" y="2825"/>
                    </a:lnTo>
                    <a:lnTo>
                      <a:pt x="9395" y="2721"/>
                    </a:lnTo>
                    <a:lnTo>
                      <a:pt x="9395" y="2532"/>
                    </a:lnTo>
                    <a:lnTo>
                      <a:pt x="9458" y="2428"/>
                    </a:lnTo>
                    <a:lnTo>
                      <a:pt x="9416" y="2344"/>
                    </a:lnTo>
                    <a:lnTo>
                      <a:pt x="9311" y="2323"/>
                    </a:lnTo>
                    <a:lnTo>
                      <a:pt x="9144" y="2030"/>
                    </a:lnTo>
                    <a:lnTo>
                      <a:pt x="9081" y="1905"/>
                    </a:lnTo>
                    <a:lnTo>
                      <a:pt x="8893" y="1842"/>
                    </a:lnTo>
                    <a:lnTo>
                      <a:pt x="8788" y="1800"/>
                    </a:lnTo>
                    <a:lnTo>
                      <a:pt x="8725" y="1821"/>
                    </a:lnTo>
                    <a:lnTo>
                      <a:pt x="8788" y="1884"/>
                    </a:lnTo>
                    <a:lnTo>
                      <a:pt x="8704" y="1905"/>
                    </a:lnTo>
                    <a:lnTo>
                      <a:pt x="8621" y="2030"/>
                    </a:lnTo>
                    <a:lnTo>
                      <a:pt x="8558" y="2009"/>
                    </a:lnTo>
                    <a:lnTo>
                      <a:pt x="8579" y="1946"/>
                    </a:lnTo>
                    <a:lnTo>
                      <a:pt x="8474" y="1988"/>
                    </a:lnTo>
                    <a:lnTo>
                      <a:pt x="8453" y="2051"/>
                    </a:lnTo>
                    <a:lnTo>
                      <a:pt x="8370" y="1884"/>
                    </a:lnTo>
                    <a:lnTo>
                      <a:pt x="8307" y="1884"/>
                    </a:lnTo>
                    <a:lnTo>
                      <a:pt x="8286" y="1946"/>
                    </a:lnTo>
                    <a:lnTo>
                      <a:pt x="8370" y="2009"/>
                    </a:lnTo>
                    <a:lnTo>
                      <a:pt x="8265" y="2093"/>
                    </a:lnTo>
                    <a:lnTo>
                      <a:pt x="8202" y="2218"/>
                    </a:lnTo>
                    <a:lnTo>
                      <a:pt x="8265" y="2260"/>
                    </a:lnTo>
                    <a:lnTo>
                      <a:pt x="8139" y="2344"/>
                    </a:lnTo>
                    <a:lnTo>
                      <a:pt x="8077" y="2260"/>
                    </a:lnTo>
                    <a:lnTo>
                      <a:pt x="8035" y="2260"/>
                    </a:lnTo>
                    <a:lnTo>
                      <a:pt x="7993" y="2197"/>
                    </a:lnTo>
                    <a:lnTo>
                      <a:pt x="8077" y="2114"/>
                    </a:lnTo>
                    <a:lnTo>
                      <a:pt x="7993" y="2114"/>
                    </a:lnTo>
                    <a:lnTo>
                      <a:pt x="7951" y="2239"/>
                    </a:lnTo>
                    <a:lnTo>
                      <a:pt x="7846" y="2260"/>
                    </a:lnTo>
                    <a:lnTo>
                      <a:pt x="7784" y="2323"/>
                    </a:lnTo>
                    <a:lnTo>
                      <a:pt x="7763" y="2449"/>
                    </a:lnTo>
                    <a:lnTo>
                      <a:pt x="7951" y="2511"/>
                    </a:lnTo>
                    <a:lnTo>
                      <a:pt x="7784" y="2637"/>
                    </a:lnTo>
                    <a:lnTo>
                      <a:pt x="7679" y="2574"/>
                    </a:lnTo>
                    <a:lnTo>
                      <a:pt x="7533" y="2658"/>
                    </a:lnTo>
                    <a:lnTo>
                      <a:pt x="7554" y="2741"/>
                    </a:lnTo>
                    <a:lnTo>
                      <a:pt x="7742" y="2762"/>
                    </a:lnTo>
                    <a:lnTo>
                      <a:pt x="7658" y="2846"/>
                    </a:lnTo>
                    <a:lnTo>
                      <a:pt x="7574" y="2867"/>
                    </a:lnTo>
                    <a:lnTo>
                      <a:pt x="7470" y="2741"/>
                    </a:lnTo>
                    <a:lnTo>
                      <a:pt x="7365" y="2846"/>
                    </a:lnTo>
                    <a:lnTo>
                      <a:pt x="7261" y="2867"/>
                    </a:lnTo>
                    <a:lnTo>
                      <a:pt x="7302" y="2951"/>
                    </a:lnTo>
                    <a:lnTo>
                      <a:pt x="7323" y="3034"/>
                    </a:lnTo>
                    <a:lnTo>
                      <a:pt x="7323" y="3097"/>
                    </a:lnTo>
                    <a:lnTo>
                      <a:pt x="7407" y="3076"/>
                    </a:lnTo>
                    <a:lnTo>
                      <a:pt x="7323" y="3181"/>
                    </a:lnTo>
                    <a:lnTo>
                      <a:pt x="7365" y="3286"/>
                    </a:lnTo>
                    <a:lnTo>
                      <a:pt x="7261" y="3306"/>
                    </a:lnTo>
                    <a:lnTo>
                      <a:pt x="7219" y="3390"/>
                    </a:lnTo>
                    <a:lnTo>
                      <a:pt x="7407" y="3453"/>
                    </a:lnTo>
                    <a:lnTo>
                      <a:pt x="7302" y="3495"/>
                    </a:lnTo>
                    <a:lnTo>
                      <a:pt x="7261" y="3558"/>
                    </a:lnTo>
                    <a:lnTo>
                      <a:pt x="7135" y="3516"/>
                    </a:lnTo>
                    <a:lnTo>
                      <a:pt x="7093" y="3453"/>
                    </a:lnTo>
                    <a:lnTo>
                      <a:pt x="7009" y="3390"/>
                    </a:lnTo>
                    <a:lnTo>
                      <a:pt x="6905" y="3474"/>
                    </a:lnTo>
                    <a:lnTo>
                      <a:pt x="6884" y="3369"/>
                    </a:lnTo>
                    <a:lnTo>
                      <a:pt x="6779" y="3306"/>
                    </a:lnTo>
                    <a:lnTo>
                      <a:pt x="6696" y="3369"/>
                    </a:lnTo>
                    <a:lnTo>
                      <a:pt x="6821" y="3474"/>
                    </a:lnTo>
                    <a:lnTo>
                      <a:pt x="6779" y="3495"/>
                    </a:lnTo>
                    <a:lnTo>
                      <a:pt x="6717" y="3599"/>
                    </a:lnTo>
                    <a:lnTo>
                      <a:pt x="6821" y="3704"/>
                    </a:lnTo>
                    <a:lnTo>
                      <a:pt x="6947" y="3704"/>
                    </a:lnTo>
                    <a:lnTo>
                      <a:pt x="6905" y="3809"/>
                    </a:lnTo>
                    <a:lnTo>
                      <a:pt x="6905" y="3913"/>
                    </a:lnTo>
                    <a:lnTo>
                      <a:pt x="6842" y="3871"/>
                    </a:lnTo>
                    <a:lnTo>
                      <a:pt x="6779" y="3871"/>
                    </a:lnTo>
                    <a:lnTo>
                      <a:pt x="6800" y="3997"/>
                    </a:lnTo>
                    <a:lnTo>
                      <a:pt x="6737" y="4122"/>
                    </a:lnTo>
                    <a:lnTo>
                      <a:pt x="6737" y="4248"/>
                    </a:lnTo>
                    <a:lnTo>
                      <a:pt x="6570" y="3871"/>
                    </a:lnTo>
                    <a:lnTo>
                      <a:pt x="6424" y="3620"/>
                    </a:lnTo>
                    <a:lnTo>
                      <a:pt x="6382" y="3558"/>
                    </a:lnTo>
                    <a:lnTo>
                      <a:pt x="6403" y="3390"/>
                    </a:lnTo>
                    <a:lnTo>
                      <a:pt x="6361" y="3474"/>
                    </a:lnTo>
                    <a:lnTo>
                      <a:pt x="6214" y="3558"/>
                    </a:lnTo>
                    <a:lnTo>
                      <a:pt x="6193" y="3704"/>
                    </a:lnTo>
                    <a:lnTo>
                      <a:pt x="6110" y="3725"/>
                    </a:lnTo>
                    <a:lnTo>
                      <a:pt x="6089" y="3809"/>
                    </a:lnTo>
                    <a:lnTo>
                      <a:pt x="5984" y="3788"/>
                    </a:lnTo>
                    <a:lnTo>
                      <a:pt x="5901" y="3892"/>
                    </a:lnTo>
                    <a:lnTo>
                      <a:pt x="5838" y="3976"/>
                    </a:lnTo>
                    <a:lnTo>
                      <a:pt x="5859" y="4102"/>
                    </a:lnTo>
                    <a:lnTo>
                      <a:pt x="5859" y="4415"/>
                    </a:lnTo>
                    <a:lnTo>
                      <a:pt x="5901" y="4436"/>
                    </a:lnTo>
                    <a:lnTo>
                      <a:pt x="5901" y="4541"/>
                    </a:lnTo>
                    <a:lnTo>
                      <a:pt x="5796" y="4604"/>
                    </a:lnTo>
                    <a:lnTo>
                      <a:pt x="5733" y="4708"/>
                    </a:lnTo>
                    <a:lnTo>
                      <a:pt x="5566" y="4750"/>
                    </a:lnTo>
                    <a:lnTo>
                      <a:pt x="5587" y="4834"/>
                    </a:lnTo>
                    <a:lnTo>
                      <a:pt x="5461" y="4918"/>
                    </a:lnTo>
                    <a:lnTo>
                      <a:pt x="5461" y="5064"/>
                    </a:lnTo>
                    <a:lnTo>
                      <a:pt x="5377" y="5127"/>
                    </a:lnTo>
                    <a:lnTo>
                      <a:pt x="5210" y="5378"/>
                    </a:lnTo>
                    <a:lnTo>
                      <a:pt x="4854" y="5587"/>
                    </a:lnTo>
                    <a:lnTo>
                      <a:pt x="4561" y="5608"/>
                    </a:lnTo>
                    <a:lnTo>
                      <a:pt x="4436" y="5650"/>
                    </a:lnTo>
                    <a:lnTo>
                      <a:pt x="4268" y="5671"/>
                    </a:lnTo>
                    <a:lnTo>
                      <a:pt x="4122" y="5692"/>
                    </a:lnTo>
                    <a:lnTo>
                      <a:pt x="3996" y="5671"/>
                    </a:lnTo>
                    <a:lnTo>
                      <a:pt x="3808" y="5754"/>
                    </a:lnTo>
                    <a:lnTo>
                      <a:pt x="3787" y="5859"/>
                    </a:lnTo>
                    <a:lnTo>
                      <a:pt x="3683" y="5901"/>
                    </a:lnTo>
                    <a:lnTo>
                      <a:pt x="3285" y="5880"/>
                    </a:lnTo>
                    <a:lnTo>
                      <a:pt x="3222" y="5922"/>
                    </a:lnTo>
                    <a:lnTo>
                      <a:pt x="3160" y="6027"/>
                    </a:lnTo>
                    <a:lnTo>
                      <a:pt x="2929" y="6131"/>
                    </a:lnTo>
                    <a:lnTo>
                      <a:pt x="2762" y="6131"/>
                    </a:lnTo>
                    <a:lnTo>
                      <a:pt x="2657" y="6089"/>
                    </a:lnTo>
                    <a:lnTo>
                      <a:pt x="2553" y="6110"/>
                    </a:lnTo>
                    <a:lnTo>
                      <a:pt x="2532" y="6027"/>
                    </a:lnTo>
                    <a:lnTo>
                      <a:pt x="2427" y="6089"/>
                    </a:lnTo>
                    <a:lnTo>
                      <a:pt x="2344" y="6215"/>
                    </a:lnTo>
                    <a:lnTo>
                      <a:pt x="2113" y="6278"/>
                    </a:lnTo>
                    <a:lnTo>
                      <a:pt x="2092" y="6319"/>
                    </a:lnTo>
                    <a:lnTo>
                      <a:pt x="2009" y="6319"/>
                    </a:lnTo>
                    <a:lnTo>
                      <a:pt x="1820" y="6487"/>
                    </a:lnTo>
                    <a:lnTo>
                      <a:pt x="1569" y="6612"/>
                    </a:lnTo>
                    <a:lnTo>
                      <a:pt x="1255" y="6717"/>
                    </a:lnTo>
                    <a:lnTo>
                      <a:pt x="1088" y="6905"/>
                    </a:lnTo>
                    <a:lnTo>
                      <a:pt x="1088" y="7115"/>
                    </a:lnTo>
                    <a:lnTo>
                      <a:pt x="963" y="7219"/>
                    </a:lnTo>
                    <a:lnTo>
                      <a:pt x="879" y="7156"/>
                    </a:lnTo>
                    <a:lnTo>
                      <a:pt x="900" y="7073"/>
                    </a:lnTo>
                    <a:lnTo>
                      <a:pt x="900" y="7010"/>
                    </a:lnTo>
                    <a:lnTo>
                      <a:pt x="963" y="6843"/>
                    </a:lnTo>
                    <a:lnTo>
                      <a:pt x="963" y="6738"/>
                    </a:lnTo>
                    <a:lnTo>
                      <a:pt x="774" y="6863"/>
                    </a:lnTo>
                    <a:lnTo>
                      <a:pt x="732" y="7052"/>
                    </a:lnTo>
                    <a:lnTo>
                      <a:pt x="607" y="7282"/>
                    </a:lnTo>
                    <a:lnTo>
                      <a:pt x="711" y="7470"/>
                    </a:lnTo>
                    <a:lnTo>
                      <a:pt x="628" y="7638"/>
                    </a:lnTo>
                    <a:lnTo>
                      <a:pt x="649" y="7889"/>
                    </a:lnTo>
                    <a:lnTo>
                      <a:pt x="419" y="8161"/>
                    </a:lnTo>
                    <a:lnTo>
                      <a:pt x="335" y="8537"/>
                    </a:lnTo>
                    <a:lnTo>
                      <a:pt x="377" y="8726"/>
                    </a:lnTo>
                    <a:lnTo>
                      <a:pt x="356" y="9019"/>
                    </a:lnTo>
                    <a:lnTo>
                      <a:pt x="565" y="9353"/>
                    </a:lnTo>
                    <a:lnTo>
                      <a:pt x="565" y="9479"/>
                    </a:lnTo>
                    <a:lnTo>
                      <a:pt x="649" y="9584"/>
                    </a:lnTo>
                    <a:lnTo>
                      <a:pt x="565" y="9751"/>
                    </a:lnTo>
                    <a:lnTo>
                      <a:pt x="628" y="9897"/>
                    </a:lnTo>
                    <a:lnTo>
                      <a:pt x="502" y="9960"/>
                    </a:lnTo>
                    <a:lnTo>
                      <a:pt x="439" y="9856"/>
                    </a:lnTo>
                    <a:lnTo>
                      <a:pt x="439" y="9667"/>
                    </a:lnTo>
                    <a:lnTo>
                      <a:pt x="356" y="9772"/>
                    </a:lnTo>
                    <a:lnTo>
                      <a:pt x="335" y="9730"/>
                    </a:lnTo>
                    <a:lnTo>
                      <a:pt x="335" y="9542"/>
                    </a:lnTo>
                    <a:lnTo>
                      <a:pt x="230" y="9312"/>
                    </a:lnTo>
                    <a:lnTo>
                      <a:pt x="147" y="9416"/>
                    </a:lnTo>
                    <a:lnTo>
                      <a:pt x="188" y="9667"/>
                    </a:lnTo>
                    <a:lnTo>
                      <a:pt x="335" y="9835"/>
                    </a:lnTo>
                    <a:lnTo>
                      <a:pt x="439" y="10023"/>
                    </a:lnTo>
                    <a:lnTo>
                      <a:pt x="293" y="10065"/>
                    </a:lnTo>
                    <a:lnTo>
                      <a:pt x="147" y="9897"/>
                    </a:lnTo>
                    <a:lnTo>
                      <a:pt x="126" y="9688"/>
                    </a:lnTo>
                    <a:lnTo>
                      <a:pt x="84" y="9772"/>
                    </a:lnTo>
                    <a:lnTo>
                      <a:pt x="0" y="9835"/>
                    </a:lnTo>
                    <a:lnTo>
                      <a:pt x="105" y="10002"/>
                    </a:lnTo>
                    <a:lnTo>
                      <a:pt x="314" y="10253"/>
                    </a:lnTo>
                    <a:lnTo>
                      <a:pt x="419" y="10588"/>
                    </a:lnTo>
                    <a:lnTo>
                      <a:pt x="377" y="11153"/>
                    </a:lnTo>
                    <a:lnTo>
                      <a:pt x="460" y="11257"/>
                    </a:lnTo>
                    <a:lnTo>
                      <a:pt x="544" y="11592"/>
                    </a:lnTo>
                    <a:lnTo>
                      <a:pt x="711" y="12032"/>
                    </a:lnTo>
                    <a:lnTo>
                      <a:pt x="649" y="12178"/>
                    </a:lnTo>
                    <a:lnTo>
                      <a:pt x="670" y="12827"/>
                    </a:lnTo>
                    <a:lnTo>
                      <a:pt x="649" y="12910"/>
                    </a:lnTo>
                    <a:lnTo>
                      <a:pt x="711" y="13099"/>
                    </a:lnTo>
                    <a:lnTo>
                      <a:pt x="711" y="13308"/>
                    </a:lnTo>
                    <a:lnTo>
                      <a:pt x="837" y="13559"/>
                    </a:lnTo>
                    <a:lnTo>
                      <a:pt x="837" y="13726"/>
                    </a:lnTo>
                    <a:lnTo>
                      <a:pt x="732" y="13810"/>
                    </a:lnTo>
                    <a:lnTo>
                      <a:pt x="774" y="13852"/>
                    </a:lnTo>
                    <a:lnTo>
                      <a:pt x="732" y="14019"/>
                    </a:lnTo>
                    <a:lnTo>
                      <a:pt x="711" y="14270"/>
                    </a:lnTo>
                    <a:lnTo>
                      <a:pt x="628" y="14354"/>
                    </a:lnTo>
                    <a:lnTo>
                      <a:pt x="649" y="14438"/>
                    </a:lnTo>
                    <a:lnTo>
                      <a:pt x="628" y="14584"/>
                    </a:lnTo>
                    <a:lnTo>
                      <a:pt x="523" y="14668"/>
                    </a:lnTo>
                    <a:lnTo>
                      <a:pt x="544" y="14793"/>
                    </a:lnTo>
                    <a:lnTo>
                      <a:pt x="335" y="14961"/>
                    </a:lnTo>
                    <a:lnTo>
                      <a:pt x="251" y="14877"/>
                    </a:lnTo>
                    <a:lnTo>
                      <a:pt x="126" y="15086"/>
                    </a:lnTo>
                    <a:lnTo>
                      <a:pt x="126" y="15442"/>
                    </a:lnTo>
                    <a:lnTo>
                      <a:pt x="209" y="15526"/>
                    </a:lnTo>
                    <a:lnTo>
                      <a:pt x="293" y="15526"/>
                    </a:lnTo>
                    <a:lnTo>
                      <a:pt x="544" y="15756"/>
                    </a:lnTo>
                    <a:lnTo>
                      <a:pt x="544" y="15861"/>
                    </a:lnTo>
                    <a:lnTo>
                      <a:pt x="565" y="15923"/>
                    </a:lnTo>
                    <a:lnTo>
                      <a:pt x="711" y="15944"/>
                    </a:lnTo>
                    <a:lnTo>
                      <a:pt x="753" y="16007"/>
                    </a:lnTo>
                    <a:lnTo>
                      <a:pt x="942" y="16028"/>
                    </a:lnTo>
                    <a:lnTo>
                      <a:pt x="983" y="16028"/>
                    </a:lnTo>
                    <a:lnTo>
                      <a:pt x="1025" y="16070"/>
                    </a:lnTo>
                    <a:lnTo>
                      <a:pt x="1151" y="16070"/>
                    </a:lnTo>
                    <a:lnTo>
                      <a:pt x="1297" y="16049"/>
                    </a:lnTo>
                    <a:lnTo>
                      <a:pt x="1339" y="16133"/>
                    </a:lnTo>
                    <a:lnTo>
                      <a:pt x="1402" y="16070"/>
                    </a:lnTo>
                    <a:lnTo>
                      <a:pt x="1423" y="16112"/>
                    </a:lnTo>
                    <a:lnTo>
                      <a:pt x="1611" y="16070"/>
                    </a:lnTo>
                    <a:lnTo>
                      <a:pt x="1758" y="16070"/>
                    </a:lnTo>
                    <a:lnTo>
                      <a:pt x="1779" y="16007"/>
                    </a:lnTo>
                    <a:lnTo>
                      <a:pt x="1862" y="15965"/>
                    </a:lnTo>
                    <a:lnTo>
                      <a:pt x="1946" y="15840"/>
                    </a:lnTo>
                    <a:lnTo>
                      <a:pt x="2113" y="15861"/>
                    </a:lnTo>
                    <a:lnTo>
                      <a:pt x="2113" y="15756"/>
                    </a:lnTo>
                    <a:lnTo>
                      <a:pt x="2218" y="15693"/>
                    </a:lnTo>
                    <a:lnTo>
                      <a:pt x="2323" y="15693"/>
                    </a:lnTo>
                    <a:lnTo>
                      <a:pt x="2406" y="15777"/>
                    </a:lnTo>
                    <a:lnTo>
                      <a:pt x="2511" y="15651"/>
                    </a:lnTo>
                    <a:lnTo>
                      <a:pt x="2532" y="15693"/>
                    </a:lnTo>
                    <a:lnTo>
                      <a:pt x="2616" y="15651"/>
                    </a:lnTo>
                    <a:lnTo>
                      <a:pt x="2636" y="15526"/>
                    </a:lnTo>
                    <a:lnTo>
                      <a:pt x="2950" y="15317"/>
                    </a:lnTo>
                    <a:lnTo>
                      <a:pt x="3076" y="15338"/>
                    </a:lnTo>
                    <a:lnTo>
                      <a:pt x="3160" y="15379"/>
                    </a:lnTo>
                    <a:lnTo>
                      <a:pt x="3264" y="15317"/>
                    </a:lnTo>
                    <a:lnTo>
                      <a:pt x="3557" y="15233"/>
                    </a:lnTo>
                    <a:lnTo>
                      <a:pt x="3599" y="15317"/>
                    </a:lnTo>
                    <a:lnTo>
                      <a:pt x="3787" y="15254"/>
                    </a:lnTo>
                    <a:lnTo>
                      <a:pt x="3850" y="15296"/>
                    </a:lnTo>
                    <a:lnTo>
                      <a:pt x="3955" y="15317"/>
                    </a:lnTo>
                    <a:lnTo>
                      <a:pt x="4038" y="15254"/>
                    </a:lnTo>
                    <a:lnTo>
                      <a:pt x="4101" y="15400"/>
                    </a:lnTo>
                    <a:lnTo>
                      <a:pt x="4185" y="15400"/>
                    </a:lnTo>
                    <a:lnTo>
                      <a:pt x="4268" y="15338"/>
                    </a:lnTo>
                    <a:lnTo>
                      <a:pt x="4310" y="15400"/>
                    </a:lnTo>
                    <a:lnTo>
                      <a:pt x="4415" y="15338"/>
                    </a:lnTo>
                    <a:lnTo>
                      <a:pt x="4624" y="15338"/>
                    </a:lnTo>
                    <a:lnTo>
                      <a:pt x="4624" y="15442"/>
                    </a:lnTo>
                    <a:lnTo>
                      <a:pt x="4645" y="15442"/>
                    </a:lnTo>
                    <a:lnTo>
                      <a:pt x="4792" y="15338"/>
                    </a:lnTo>
                    <a:lnTo>
                      <a:pt x="4917" y="15379"/>
                    </a:lnTo>
                    <a:lnTo>
                      <a:pt x="5064" y="15254"/>
                    </a:lnTo>
                    <a:lnTo>
                      <a:pt x="5126" y="15128"/>
                    </a:lnTo>
                    <a:lnTo>
                      <a:pt x="5168" y="15107"/>
                    </a:lnTo>
                    <a:lnTo>
                      <a:pt x="5315" y="14982"/>
                    </a:lnTo>
                    <a:lnTo>
                      <a:pt x="5377" y="14773"/>
                    </a:lnTo>
                    <a:lnTo>
                      <a:pt x="5524" y="14668"/>
                    </a:lnTo>
                    <a:lnTo>
                      <a:pt x="5670" y="14647"/>
                    </a:lnTo>
                    <a:lnTo>
                      <a:pt x="5754" y="14668"/>
                    </a:lnTo>
                    <a:lnTo>
                      <a:pt x="5984" y="14584"/>
                    </a:lnTo>
                    <a:lnTo>
                      <a:pt x="6277" y="14396"/>
                    </a:lnTo>
                    <a:lnTo>
                      <a:pt x="6486" y="14208"/>
                    </a:lnTo>
                    <a:lnTo>
                      <a:pt x="6570" y="14187"/>
                    </a:lnTo>
                    <a:lnTo>
                      <a:pt x="6737" y="14187"/>
                    </a:lnTo>
                    <a:lnTo>
                      <a:pt x="6905" y="14249"/>
                    </a:lnTo>
                    <a:lnTo>
                      <a:pt x="7051" y="14270"/>
                    </a:lnTo>
                    <a:lnTo>
                      <a:pt x="7198" y="14208"/>
                    </a:lnTo>
                    <a:lnTo>
                      <a:pt x="7407" y="14249"/>
                    </a:lnTo>
                    <a:lnTo>
                      <a:pt x="7742" y="14145"/>
                    </a:lnTo>
                    <a:lnTo>
                      <a:pt x="7930" y="14082"/>
                    </a:lnTo>
                    <a:lnTo>
                      <a:pt x="8056" y="13977"/>
                    </a:lnTo>
                    <a:lnTo>
                      <a:pt x="8139" y="13977"/>
                    </a:lnTo>
                    <a:lnTo>
                      <a:pt x="8307" y="13852"/>
                    </a:lnTo>
                    <a:lnTo>
                      <a:pt x="8558" y="13852"/>
                    </a:lnTo>
                    <a:lnTo>
                      <a:pt x="9186" y="13810"/>
                    </a:lnTo>
                    <a:lnTo>
                      <a:pt x="9395" y="13852"/>
                    </a:lnTo>
                    <a:lnTo>
                      <a:pt x="9520" y="13852"/>
                    </a:lnTo>
                    <a:lnTo>
                      <a:pt x="9709" y="13810"/>
                    </a:lnTo>
                    <a:lnTo>
                      <a:pt x="9834" y="13831"/>
                    </a:lnTo>
                    <a:lnTo>
                      <a:pt x="10022" y="13977"/>
                    </a:lnTo>
                    <a:lnTo>
                      <a:pt x="10148" y="14208"/>
                    </a:lnTo>
                    <a:lnTo>
                      <a:pt x="10253" y="14249"/>
                    </a:lnTo>
                    <a:lnTo>
                      <a:pt x="10336" y="14187"/>
                    </a:lnTo>
                    <a:lnTo>
                      <a:pt x="10378" y="14166"/>
                    </a:lnTo>
                    <a:lnTo>
                      <a:pt x="10441" y="14208"/>
                    </a:lnTo>
                    <a:lnTo>
                      <a:pt x="10504" y="14187"/>
                    </a:lnTo>
                    <a:lnTo>
                      <a:pt x="10650" y="14208"/>
                    </a:lnTo>
                    <a:lnTo>
                      <a:pt x="10755" y="14354"/>
                    </a:lnTo>
                    <a:lnTo>
                      <a:pt x="10880" y="14375"/>
                    </a:lnTo>
                    <a:lnTo>
                      <a:pt x="10964" y="14354"/>
                    </a:lnTo>
                    <a:lnTo>
                      <a:pt x="11194" y="14542"/>
                    </a:lnTo>
                    <a:lnTo>
                      <a:pt x="11194" y="14647"/>
                    </a:lnTo>
                    <a:lnTo>
                      <a:pt x="11278" y="14647"/>
                    </a:lnTo>
                    <a:lnTo>
                      <a:pt x="11341" y="14731"/>
                    </a:lnTo>
                    <a:lnTo>
                      <a:pt x="11320" y="14814"/>
                    </a:lnTo>
                    <a:lnTo>
                      <a:pt x="11215" y="14814"/>
                    </a:lnTo>
                    <a:lnTo>
                      <a:pt x="11194" y="14898"/>
                    </a:lnTo>
                    <a:lnTo>
                      <a:pt x="11299" y="15107"/>
                    </a:lnTo>
                    <a:lnTo>
                      <a:pt x="11403" y="15128"/>
                    </a:lnTo>
                    <a:lnTo>
                      <a:pt x="11508" y="15254"/>
                    </a:lnTo>
                    <a:lnTo>
                      <a:pt x="11550" y="15421"/>
                    </a:lnTo>
                    <a:lnTo>
                      <a:pt x="11529" y="15526"/>
                    </a:lnTo>
                    <a:lnTo>
                      <a:pt x="11655" y="15819"/>
                    </a:lnTo>
                    <a:lnTo>
                      <a:pt x="11613" y="15944"/>
                    </a:lnTo>
                    <a:lnTo>
                      <a:pt x="11655" y="16007"/>
                    </a:lnTo>
                    <a:lnTo>
                      <a:pt x="11634" y="16154"/>
                    </a:lnTo>
                    <a:lnTo>
                      <a:pt x="11613" y="16237"/>
                    </a:lnTo>
                    <a:lnTo>
                      <a:pt x="11529" y="16216"/>
                    </a:lnTo>
                    <a:lnTo>
                      <a:pt x="11508" y="16237"/>
                    </a:lnTo>
                    <a:lnTo>
                      <a:pt x="11592" y="16363"/>
                    </a:lnTo>
                    <a:lnTo>
                      <a:pt x="11655" y="16384"/>
                    </a:lnTo>
                    <a:lnTo>
                      <a:pt x="11717" y="16530"/>
                    </a:lnTo>
                    <a:lnTo>
                      <a:pt x="11822" y="16488"/>
                    </a:lnTo>
                    <a:lnTo>
                      <a:pt x="11927" y="16572"/>
                    </a:lnTo>
                    <a:lnTo>
                      <a:pt x="11927" y="16467"/>
                    </a:lnTo>
                    <a:lnTo>
                      <a:pt x="11864" y="16363"/>
                    </a:lnTo>
                    <a:lnTo>
                      <a:pt x="11927" y="16300"/>
                    </a:lnTo>
                    <a:lnTo>
                      <a:pt x="11968" y="16174"/>
                    </a:lnTo>
                    <a:lnTo>
                      <a:pt x="12073" y="16174"/>
                    </a:lnTo>
                    <a:lnTo>
                      <a:pt x="12136" y="16070"/>
                    </a:lnTo>
                    <a:lnTo>
                      <a:pt x="12240" y="16028"/>
                    </a:lnTo>
                    <a:lnTo>
                      <a:pt x="12261" y="15923"/>
                    </a:lnTo>
                    <a:lnTo>
                      <a:pt x="12366" y="15777"/>
                    </a:lnTo>
                    <a:lnTo>
                      <a:pt x="12596" y="15693"/>
                    </a:lnTo>
                    <a:lnTo>
                      <a:pt x="12638" y="15610"/>
                    </a:lnTo>
                    <a:lnTo>
                      <a:pt x="12680" y="15610"/>
                    </a:lnTo>
                    <a:lnTo>
                      <a:pt x="12868" y="15505"/>
                    </a:lnTo>
                    <a:lnTo>
                      <a:pt x="12910" y="15338"/>
                    </a:lnTo>
                    <a:lnTo>
                      <a:pt x="13077" y="15107"/>
                    </a:lnTo>
                    <a:lnTo>
                      <a:pt x="13224" y="15086"/>
                    </a:lnTo>
                    <a:lnTo>
                      <a:pt x="13307" y="14982"/>
                    </a:lnTo>
                    <a:lnTo>
                      <a:pt x="13266" y="14856"/>
                    </a:lnTo>
                    <a:lnTo>
                      <a:pt x="13287" y="14710"/>
                    </a:lnTo>
                    <a:lnTo>
                      <a:pt x="13370" y="14877"/>
                    </a:lnTo>
                    <a:lnTo>
                      <a:pt x="13370" y="15024"/>
                    </a:lnTo>
                    <a:lnTo>
                      <a:pt x="13370" y="15191"/>
                    </a:lnTo>
                    <a:lnTo>
                      <a:pt x="13287" y="15254"/>
                    </a:lnTo>
                    <a:lnTo>
                      <a:pt x="13266" y="15547"/>
                    </a:lnTo>
                    <a:lnTo>
                      <a:pt x="13015" y="15714"/>
                    </a:lnTo>
                    <a:lnTo>
                      <a:pt x="12973" y="15840"/>
                    </a:lnTo>
                    <a:lnTo>
                      <a:pt x="12910" y="15923"/>
                    </a:lnTo>
                    <a:lnTo>
                      <a:pt x="12910" y="16070"/>
                    </a:lnTo>
                    <a:lnTo>
                      <a:pt x="12784" y="16258"/>
                    </a:lnTo>
                    <a:lnTo>
                      <a:pt x="12805" y="16300"/>
                    </a:lnTo>
                    <a:lnTo>
                      <a:pt x="12743" y="16593"/>
                    </a:lnTo>
                    <a:lnTo>
                      <a:pt x="12450" y="16572"/>
                    </a:lnTo>
                    <a:lnTo>
                      <a:pt x="12387" y="16739"/>
                    </a:lnTo>
                    <a:lnTo>
                      <a:pt x="12324" y="16823"/>
                    </a:lnTo>
                    <a:lnTo>
                      <a:pt x="12324" y="16886"/>
                    </a:lnTo>
                    <a:lnTo>
                      <a:pt x="12491" y="16823"/>
                    </a:lnTo>
                    <a:lnTo>
                      <a:pt x="12659" y="16760"/>
                    </a:lnTo>
                    <a:lnTo>
                      <a:pt x="12868" y="16823"/>
                    </a:lnTo>
                    <a:lnTo>
                      <a:pt x="13056" y="16530"/>
                    </a:lnTo>
                    <a:lnTo>
                      <a:pt x="13098" y="16216"/>
                    </a:lnTo>
                    <a:lnTo>
                      <a:pt x="13266" y="16049"/>
                    </a:lnTo>
                    <a:lnTo>
                      <a:pt x="13307" y="16112"/>
                    </a:lnTo>
                    <a:lnTo>
                      <a:pt x="13307" y="16384"/>
                    </a:lnTo>
                    <a:lnTo>
                      <a:pt x="13370" y="16551"/>
                    </a:lnTo>
                    <a:lnTo>
                      <a:pt x="13307" y="16551"/>
                    </a:lnTo>
                    <a:lnTo>
                      <a:pt x="13328" y="16823"/>
                    </a:lnTo>
                    <a:lnTo>
                      <a:pt x="13203" y="17074"/>
                    </a:lnTo>
                    <a:lnTo>
                      <a:pt x="12994" y="17158"/>
                    </a:lnTo>
                    <a:lnTo>
                      <a:pt x="13015" y="17221"/>
                    </a:lnTo>
                    <a:lnTo>
                      <a:pt x="13161" y="17200"/>
                    </a:lnTo>
                    <a:lnTo>
                      <a:pt x="13307" y="17221"/>
                    </a:lnTo>
                    <a:lnTo>
                      <a:pt x="13391" y="17158"/>
                    </a:lnTo>
                    <a:lnTo>
                      <a:pt x="13496" y="17116"/>
                    </a:lnTo>
                    <a:lnTo>
                      <a:pt x="13600" y="17011"/>
                    </a:lnTo>
                    <a:lnTo>
                      <a:pt x="13705" y="17053"/>
                    </a:lnTo>
                    <a:lnTo>
                      <a:pt x="13789" y="17053"/>
                    </a:lnTo>
                    <a:lnTo>
                      <a:pt x="13705" y="17158"/>
                    </a:lnTo>
                    <a:lnTo>
                      <a:pt x="13642" y="17221"/>
                    </a:lnTo>
                    <a:lnTo>
                      <a:pt x="13538" y="17221"/>
                    </a:lnTo>
                    <a:lnTo>
                      <a:pt x="13517" y="17283"/>
                    </a:lnTo>
                    <a:lnTo>
                      <a:pt x="13621" y="17430"/>
                    </a:lnTo>
                    <a:lnTo>
                      <a:pt x="13684" y="17576"/>
                    </a:lnTo>
                    <a:lnTo>
                      <a:pt x="13747" y="17744"/>
                    </a:lnTo>
                    <a:lnTo>
                      <a:pt x="13747" y="17953"/>
                    </a:lnTo>
                    <a:lnTo>
                      <a:pt x="13726" y="18225"/>
                    </a:lnTo>
                    <a:lnTo>
                      <a:pt x="13600" y="18371"/>
                    </a:lnTo>
                    <a:lnTo>
                      <a:pt x="13621" y="18455"/>
                    </a:lnTo>
                    <a:lnTo>
                      <a:pt x="13600" y="18664"/>
                    </a:lnTo>
                    <a:lnTo>
                      <a:pt x="13705" y="18748"/>
                    </a:lnTo>
                    <a:lnTo>
                      <a:pt x="13789" y="18895"/>
                    </a:lnTo>
                    <a:lnTo>
                      <a:pt x="13810" y="19083"/>
                    </a:lnTo>
                    <a:lnTo>
                      <a:pt x="14019" y="19355"/>
                    </a:lnTo>
                    <a:lnTo>
                      <a:pt x="14165" y="19397"/>
                    </a:lnTo>
                    <a:lnTo>
                      <a:pt x="14270" y="19480"/>
                    </a:lnTo>
                    <a:lnTo>
                      <a:pt x="14333" y="19606"/>
                    </a:lnTo>
                    <a:lnTo>
                      <a:pt x="14437" y="19627"/>
                    </a:lnTo>
                    <a:lnTo>
                      <a:pt x="14458" y="19585"/>
                    </a:lnTo>
                    <a:lnTo>
                      <a:pt x="14542" y="19564"/>
                    </a:lnTo>
                    <a:lnTo>
                      <a:pt x="14688" y="19585"/>
                    </a:lnTo>
                    <a:lnTo>
                      <a:pt x="14835" y="19731"/>
                    </a:lnTo>
                    <a:lnTo>
                      <a:pt x="14960" y="19773"/>
                    </a:lnTo>
                    <a:lnTo>
                      <a:pt x="15086" y="19899"/>
                    </a:lnTo>
                    <a:lnTo>
                      <a:pt x="15107" y="20003"/>
                    </a:lnTo>
                    <a:lnTo>
                      <a:pt x="15212" y="20045"/>
                    </a:lnTo>
                    <a:lnTo>
                      <a:pt x="15358" y="20192"/>
                    </a:lnTo>
                    <a:lnTo>
                      <a:pt x="15421" y="20192"/>
                    </a:lnTo>
                    <a:lnTo>
                      <a:pt x="15463" y="20108"/>
                    </a:lnTo>
                    <a:lnTo>
                      <a:pt x="15693" y="20003"/>
                    </a:lnTo>
                    <a:lnTo>
                      <a:pt x="15776" y="19899"/>
                    </a:lnTo>
                    <a:lnTo>
                      <a:pt x="15902" y="19899"/>
                    </a:lnTo>
                    <a:lnTo>
                      <a:pt x="16048" y="19773"/>
                    </a:lnTo>
                    <a:lnTo>
                      <a:pt x="16153" y="19773"/>
                    </a:lnTo>
                    <a:lnTo>
                      <a:pt x="16195" y="19711"/>
                    </a:lnTo>
                    <a:lnTo>
                      <a:pt x="16153" y="19669"/>
                    </a:lnTo>
                    <a:lnTo>
                      <a:pt x="16048" y="19627"/>
                    </a:lnTo>
                    <a:lnTo>
                      <a:pt x="16090" y="19564"/>
                    </a:lnTo>
                    <a:lnTo>
                      <a:pt x="16320" y="19397"/>
                    </a:lnTo>
                    <a:lnTo>
                      <a:pt x="16509" y="19522"/>
                    </a:lnTo>
                    <a:lnTo>
                      <a:pt x="16509" y="19669"/>
                    </a:lnTo>
                    <a:lnTo>
                      <a:pt x="16258" y="19794"/>
                    </a:lnTo>
                    <a:lnTo>
                      <a:pt x="16320" y="19899"/>
                    </a:lnTo>
                    <a:lnTo>
                      <a:pt x="16404" y="19920"/>
                    </a:lnTo>
                    <a:lnTo>
                      <a:pt x="16467" y="19815"/>
                    </a:lnTo>
                    <a:lnTo>
                      <a:pt x="16572" y="19731"/>
                    </a:lnTo>
                    <a:lnTo>
                      <a:pt x="16676" y="19815"/>
                    </a:lnTo>
                    <a:lnTo>
                      <a:pt x="16676" y="19920"/>
                    </a:lnTo>
                    <a:lnTo>
                      <a:pt x="16613" y="19920"/>
                    </a:lnTo>
                    <a:lnTo>
                      <a:pt x="16509" y="20003"/>
                    </a:lnTo>
                    <a:lnTo>
                      <a:pt x="16655" y="20192"/>
                    </a:lnTo>
                    <a:lnTo>
                      <a:pt x="16676" y="20401"/>
                    </a:lnTo>
                    <a:lnTo>
                      <a:pt x="16760" y="20338"/>
                    </a:lnTo>
                    <a:lnTo>
                      <a:pt x="16844" y="20359"/>
                    </a:lnTo>
                    <a:lnTo>
                      <a:pt x="16844" y="20464"/>
                    </a:lnTo>
                    <a:lnTo>
                      <a:pt x="16927" y="20610"/>
                    </a:lnTo>
                    <a:lnTo>
                      <a:pt x="16990" y="20443"/>
                    </a:lnTo>
                    <a:lnTo>
                      <a:pt x="16990" y="20296"/>
                    </a:lnTo>
                    <a:lnTo>
                      <a:pt x="16885" y="20359"/>
                    </a:lnTo>
                    <a:lnTo>
                      <a:pt x="16885" y="20317"/>
                    </a:lnTo>
                    <a:lnTo>
                      <a:pt x="16948" y="20234"/>
                    </a:lnTo>
                    <a:lnTo>
                      <a:pt x="17241" y="20234"/>
                    </a:lnTo>
                    <a:lnTo>
                      <a:pt x="17262" y="20296"/>
                    </a:lnTo>
                    <a:lnTo>
                      <a:pt x="17304" y="20234"/>
                    </a:lnTo>
                    <a:lnTo>
                      <a:pt x="17450" y="20024"/>
                    </a:lnTo>
                    <a:lnTo>
                      <a:pt x="17764" y="19836"/>
                    </a:lnTo>
                    <a:lnTo>
                      <a:pt x="17911" y="19711"/>
                    </a:lnTo>
                    <a:lnTo>
                      <a:pt x="17827" y="19711"/>
                    </a:lnTo>
                    <a:lnTo>
                      <a:pt x="17764" y="19731"/>
                    </a:lnTo>
                    <a:lnTo>
                      <a:pt x="17785" y="19711"/>
                    </a:lnTo>
                    <a:lnTo>
                      <a:pt x="17681" y="19669"/>
                    </a:lnTo>
                    <a:lnTo>
                      <a:pt x="17932" y="19669"/>
                    </a:lnTo>
                    <a:lnTo>
                      <a:pt x="18183" y="19606"/>
                    </a:lnTo>
                    <a:lnTo>
                      <a:pt x="18622" y="19501"/>
                    </a:lnTo>
                    <a:lnTo>
                      <a:pt x="18957" y="19585"/>
                    </a:lnTo>
                    <a:lnTo>
                      <a:pt x="19124" y="19501"/>
                    </a:lnTo>
                    <a:lnTo>
                      <a:pt x="19124" y="19397"/>
                    </a:lnTo>
                    <a:lnTo>
                      <a:pt x="19229" y="19397"/>
                    </a:lnTo>
                    <a:lnTo>
                      <a:pt x="19333" y="19313"/>
                    </a:lnTo>
                    <a:lnTo>
                      <a:pt x="19438" y="19104"/>
                    </a:lnTo>
                    <a:lnTo>
                      <a:pt x="19375" y="18895"/>
                    </a:lnTo>
                    <a:lnTo>
                      <a:pt x="19375" y="18769"/>
                    </a:lnTo>
                    <a:lnTo>
                      <a:pt x="19585" y="18560"/>
                    </a:lnTo>
                    <a:lnTo>
                      <a:pt x="19585" y="18225"/>
                    </a:lnTo>
                    <a:lnTo>
                      <a:pt x="19668" y="18099"/>
                    </a:lnTo>
                    <a:lnTo>
                      <a:pt x="19710" y="17869"/>
                    </a:lnTo>
                    <a:lnTo>
                      <a:pt x="19815" y="17827"/>
                    </a:lnTo>
                    <a:lnTo>
                      <a:pt x="19815" y="17702"/>
                    </a:lnTo>
                    <a:lnTo>
                      <a:pt x="20170" y="17283"/>
                    </a:lnTo>
                    <a:lnTo>
                      <a:pt x="20275" y="17262"/>
                    </a:lnTo>
                    <a:lnTo>
                      <a:pt x="20317" y="17011"/>
                    </a:lnTo>
                    <a:lnTo>
                      <a:pt x="20442" y="16823"/>
                    </a:lnTo>
                    <a:lnTo>
                      <a:pt x="20547" y="16593"/>
                    </a:lnTo>
                    <a:lnTo>
                      <a:pt x="20694" y="16446"/>
                    </a:lnTo>
                    <a:lnTo>
                      <a:pt x="20652" y="16342"/>
                    </a:lnTo>
                    <a:lnTo>
                      <a:pt x="20756" y="16258"/>
                    </a:lnTo>
                    <a:lnTo>
                      <a:pt x="20861" y="16049"/>
                    </a:lnTo>
                    <a:lnTo>
                      <a:pt x="20798" y="15965"/>
                    </a:lnTo>
                    <a:lnTo>
                      <a:pt x="20966" y="15902"/>
                    </a:lnTo>
                    <a:lnTo>
                      <a:pt x="21070" y="15714"/>
                    </a:lnTo>
                    <a:lnTo>
                      <a:pt x="21154" y="15630"/>
                    </a:lnTo>
                    <a:lnTo>
                      <a:pt x="21258" y="15442"/>
                    </a:lnTo>
                    <a:lnTo>
                      <a:pt x="21426" y="15400"/>
                    </a:lnTo>
                    <a:lnTo>
                      <a:pt x="21530" y="15338"/>
                    </a:lnTo>
                    <a:lnTo>
                      <a:pt x="21342" y="15338"/>
                    </a:lnTo>
                    <a:lnTo>
                      <a:pt x="21384" y="15296"/>
                    </a:lnTo>
                    <a:lnTo>
                      <a:pt x="21593" y="15254"/>
                    </a:lnTo>
                    <a:lnTo>
                      <a:pt x="21782" y="15170"/>
                    </a:lnTo>
                    <a:lnTo>
                      <a:pt x="21802" y="15003"/>
                    </a:lnTo>
                    <a:lnTo>
                      <a:pt x="21782" y="14961"/>
                    </a:lnTo>
                    <a:lnTo>
                      <a:pt x="21802" y="14814"/>
                    </a:lnTo>
                    <a:lnTo>
                      <a:pt x="22012" y="14689"/>
                    </a:lnTo>
                    <a:lnTo>
                      <a:pt x="22012" y="14563"/>
                    </a:lnTo>
                    <a:lnTo>
                      <a:pt x="22158" y="14501"/>
                    </a:lnTo>
                    <a:lnTo>
                      <a:pt x="22284" y="14291"/>
                    </a:lnTo>
                    <a:lnTo>
                      <a:pt x="22263" y="14187"/>
                    </a:lnTo>
                    <a:lnTo>
                      <a:pt x="22305" y="14019"/>
                    </a:lnTo>
                    <a:lnTo>
                      <a:pt x="22284" y="13957"/>
                    </a:lnTo>
                    <a:lnTo>
                      <a:pt x="22284" y="13852"/>
                    </a:lnTo>
                    <a:lnTo>
                      <a:pt x="22430" y="13496"/>
                    </a:lnTo>
                    <a:lnTo>
                      <a:pt x="22493" y="13287"/>
                    </a:lnTo>
                    <a:lnTo>
                      <a:pt x="22702" y="12910"/>
                    </a:lnTo>
                    <a:lnTo>
                      <a:pt x="22702" y="12785"/>
                    </a:lnTo>
                    <a:lnTo>
                      <a:pt x="22807" y="12492"/>
                    </a:lnTo>
                    <a:lnTo>
                      <a:pt x="22953" y="12366"/>
                    </a:lnTo>
                    <a:lnTo>
                      <a:pt x="23016" y="12199"/>
                    </a:lnTo>
                    <a:lnTo>
                      <a:pt x="22953" y="12053"/>
                    </a:lnTo>
                    <a:lnTo>
                      <a:pt x="23058" y="11927"/>
                    </a:lnTo>
                    <a:lnTo>
                      <a:pt x="22995" y="11655"/>
                    </a:lnTo>
                    <a:lnTo>
                      <a:pt x="22995" y="11529"/>
                    </a:lnTo>
                    <a:lnTo>
                      <a:pt x="22911" y="11320"/>
                    </a:lnTo>
                    <a:lnTo>
                      <a:pt x="22891" y="11236"/>
                    </a:lnTo>
                    <a:lnTo>
                      <a:pt x="22849" y="11111"/>
                    </a:lnTo>
                    <a:lnTo>
                      <a:pt x="22911" y="11069"/>
                    </a:lnTo>
                    <a:lnTo>
                      <a:pt x="22911" y="10923"/>
                    </a:lnTo>
                    <a:lnTo>
                      <a:pt x="23016" y="10776"/>
                    </a:lnTo>
                    <a:lnTo>
                      <a:pt x="23016" y="10713"/>
                    </a:lnTo>
                    <a:lnTo>
                      <a:pt x="22995" y="10379"/>
                    </a:lnTo>
                    <a:lnTo>
                      <a:pt x="23058" y="10253"/>
                    </a:lnTo>
                    <a:lnTo>
                      <a:pt x="23016" y="10190"/>
                    </a:lnTo>
                    <a:lnTo>
                      <a:pt x="22995" y="10065"/>
                    </a:lnTo>
                    <a:lnTo>
                      <a:pt x="22995" y="9856"/>
                    </a:lnTo>
                    <a:lnTo>
                      <a:pt x="22932" y="9835"/>
                    </a:lnTo>
                    <a:lnTo>
                      <a:pt x="22995" y="9688"/>
                    </a:lnTo>
                    <a:lnTo>
                      <a:pt x="22891" y="9667"/>
                    </a:lnTo>
                    <a:lnTo>
                      <a:pt x="22828" y="9542"/>
                    </a:lnTo>
                    <a:lnTo>
                      <a:pt x="22828" y="9416"/>
                    </a:lnTo>
                    <a:lnTo>
                      <a:pt x="22702" y="9312"/>
                    </a:lnTo>
                    <a:lnTo>
                      <a:pt x="22619" y="9144"/>
                    </a:lnTo>
                    <a:lnTo>
                      <a:pt x="22598" y="8956"/>
                    </a:lnTo>
                    <a:lnTo>
                      <a:pt x="22514" y="8830"/>
                    </a:lnTo>
                    <a:lnTo>
                      <a:pt x="22430" y="8830"/>
                    </a:lnTo>
                    <a:lnTo>
                      <a:pt x="22367" y="8851"/>
                    </a:lnTo>
                    <a:lnTo>
                      <a:pt x="22284" y="8809"/>
                    </a:lnTo>
                    <a:lnTo>
                      <a:pt x="22263" y="8642"/>
                    </a:lnTo>
                    <a:lnTo>
                      <a:pt x="22200" y="8621"/>
                    </a:lnTo>
                    <a:lnTo>
                      <a:pt x="22179" y="8537"/>
                    </a:lnTo>
                    <a:lnTo>
                      <a:pt x="22054" y="8412"/>
                    </a:lnTo>
                    <a:lnTo>
                      <a:pt x="21970" y="8370"/>
                    </a:lnTo>
                    <a:lnTo>
                      <a:pt x="22012" y="8265"/>
                    </a:lnTo>
                    <a:lnTo>
                      <a:pt x="21949" y="8119"/>
                    </a:lnTo>
                    <a:lnTo>
                      <a:pt x="22054" y="7993"/>
                    </a:lnTo>
                    <a:lnTo>
                      <a:pt x="22074" y="7805"/>
                    </a:lnTo>
                    <a:lnTo>
                      <a:pt x="22012" y="7742"/>
                    </a:lnTo>
                    <a:lnTo>
                      <a:pt x="22054" y="7638"/>
                    </a:lnTo>
                    <a:lnTo>
                      <a:pt x="21970" y="7575"/>
                    </a:lnTo>
                    <a:lnTo>
                      <a:pt x="21949" y="7638"/>
                    </a:lnTo>
                    <a:lnTo>
                      <a:pt x="21991" y="7679"/>
                    </a:lnTo>
                    <a:lnTo>
                      <a:pt x="21949" y="7763"/>
                    </a:lnTo>
                    <a:lnTo>
                      <a:pt x="21677" y="7533"/>
                    </a:lnTo>
                    <a:lnTo>
                      <a:pt x="21635" y="7366"/>
                    </a:lnTo>
                    <a:lnTo>
                      <a:pt x="21572" y="7387"/>
                    </a:lnTo>
                    <a:lnTo>
                      <a:pt x="21572" y="7470"/>
                    </a:lnTo>
                    <a:lnTo>
                      <a:pt x="21551" y="7575"/>
                    </a:lnTo>
                    <a:lnTo>
                      <a:pt x="21593" y="7763"/>
                    </a:lnTo>
                    <a:lnTo>
                      <a:pt x="21468" y="7596"/>
                    </a:lnTo>
                    <a:lnTo>
                      <a:pt x="21426" y="7659"/>
                    </a:lnTo>
                    <a:lnTo>
                      <a:pt x="21426" y="7554"/>
                    </a:lnTo>
                    <a:lnTo>
                      <a:pt x="21363" y="7470"/>
                    </a:lnTo>
                    <a:lnTo>
                      <a:pt x="21342" y="7135"/>
                    </a:lnTo>
                    <a:lnTo>
                      <a:pt x="21384" y="7115"/>
                    </a:lnTo>
                    <a:lnTo>
                      <a:pt x="21384" y="7031"/>
                    </a:lnTo>
                    <a:lnTo>
                      <a:pt x="21279" y="6947"/>
                    </a:lnTo>
                    <a:lnTo>
                      <a:pt x="21321" y="6863"/>
                    </a:lnTo>
                    <a:lnTo>
                      <a:pt x="21238" y="6801"/>
                    </a:lnTo>
                    <a:lnTo>
                      <a:pt x="21258" y="6696"/>
                    </a:lnTo>
                    <a:lnTo>
                      <a:pt x="21070" y="6529"/>
                    </a:lnTo>
                    <a:lnTo>
                      <a:pt x="21028" y="6424"/>
                    </a:lnTo>
                    <a:lnTo>
                      <a:pt x="21028" y="6299"/>
                    </a:lnTo>
                    <a:lnTo>
                      <a:pt x="21133" y="6319"/>
                    </a:lnTo>
                    <a:lnTo>
                      <a:pt x="21133" y="6194"/>
                    </a:lnTo>
                    <a:lnTo>
                      <a:pt x="21028" y="6027"/>
                    </a:lnTo>
                    <a:lnTo>
                      <a:pt x="20966" y="6068"/>
                    </a:lnTo>
                    <a:lnTo>
                      <a:pt x="20861" y="6068"/>
                    </a:lnTo>
                    <a:lnTo>
                      <a:pt x="20756" y="5880"/>
                    </a:lnTo>
                    <a:lnTo>
                      <a:pt x="20694" y="5880"/>
                    </a:lnTo>
                    <a:lnTo>
                      <a:pt x="20589" y="5796"/>
                    </a:lnTo>
                    <a:lnTo>
                      <a:pt x="20505" y="5859"/>
                    </a:lnTo>
                    <a:lnTo>
                      <a:pt x="20484" y="5796"/>
                    </a:lnTo>
                    <a:lnTo>
                      <a:pt x="20338" y="5754"/>
                    </a:lnTo>
                    <a:lnTo>
                      <a:pt x="20275" y="5817"/>
                    </a:lnTo>
                    <a:lnTo>
                      <a:pt x="20317" y="5713"/>
                    </a:lnTo>
                    <a:lnTo>
                      <a:pt x="20442" y="5692"/>
                    </a:lnTo>
                    <a:lnTo>
                      <a:pt x="20442" y="5608"/>
                    </a:lnTo>
                    <a:lnTo>
                      <a:pt x="20422" y="5545"/>
                    </a:lnTo>
                    <a:lnTo>
                      <a:pt x="20296" y="5566"/>
                    </a:lnTo>
                    <a:lnTo>
                      <a:pt x="20191" y="5545"/>
                    </a:lnTo>
                    <a:lnTo>
                      <a:pt x="20170" y="5482"/>
                    </a:lnTo>
                    <a:lnTo>
                      <a:pt x="20087" y="5482"/>
                    </a:lnTo>
                    <a:lnTo>
                      <a:pt x="19857" y="5336"/>
                    </a:lnTo>
                    <a:lnTo>
                      <a:pt x="19752" y="5127"/>
                    </a:lnTo>
                    <a:lnTo>
                      <a:pt x="19710" y="4918"/>
                    </a:lnTo>
                    <a:lnTo>
                      <a:pt x="19668" y="4771"/>
                    </a:lnTo>
                    <a:lnTo>
                      <a:pt x="19668" y="4666"/>
                    </a:lnTo>
                    <a:lnTo>
                      <a:pt x="19710" y="4646"/>
                    </a:lnTo>
                    <a:lnTo>
                      <a:pt x="19773" y="4415"/>
                    </a:lnTo>
                    <a:lnTo>
                      <a:pt x="19689" y="4122"/>
                    </a:lnTo>
                    <a:lnTo>
                      <a:pt x="19647" y="3976"/>
                    </a:lnTo>
                    <a:lnTo>
                      <a:pt x="19689" y="3934"/>
                    </a:lnTo>
                    <a:lnTo>
                      <a:pt x="19606" y="3892"/>
                    </a:lnTo>
                    <a:lnTo>
                      <a:pt x="19543" y="3892"/>
                    </a:lnTo>
                    <a:lnTo>
                      <a:pt x="19438" y="3662"/>
                    </a:lnTo>
                    <a:lnTo>
                      <a:pt x="19438" y="3369"/>
                    </a:lnTo>
                    <a:lnTo>
                      <a:pt x="19459" y="3348"/>
                    </a:lnTo>
                    <a:lnTo>
                      <a:pt x="19459" y="3265"/>
                    </a:lnTo>
                    <a:lnTo>
                      <a:pt x="19396" y="3202"/>
                    </a:lnTo>
                    <a:lnTo>
                      <a:pt x="19375" y="2846"/>
                    </a:lnTo>
                    <a:lnTo>
                      <a:pt x="19438" y="2762"/>
                    </a:lnTo>
                    <a:lnTo>
                      <a:pt x="19375" y="2637"/>
                    </a:lnTo>
                    <a:lnTo>
                      <a:pt x="19438" y="2616"/>
                    </a:lnTo>
                    <a:lnTo>
                      <a:pt x="19438" y="2532"/>
                    </a:lnTo>
                    <a:lnTo>
                      <a:pt x="19250" y="2323"/>
                    </a:lnTo>
                    <a:lnTo>
                      <a:pt x="19124" y="2260"/>
                    </a:lnTo>
                    <a:lnTo>
                      <a:pt x="19145" y="2218"/>
                    </a:lnTo>
                    <a:lnTo>
                      <a:pt x="19020" y="2093"/>
                    </a:lnTo>
                    <a:lnTo>
                      <a:pt x="18915" y="2156"/>
                    </a:lnTo>
                    <a:lnTo>
                      <a:pt x="18852" y="2114"/>
                    </a:lnTo>
                    <a:lnTo>
                      <a:pt x="18769" y="2239"/>
                    </a:lnTo>
                    <a:lnTo>
                      <a:pt x="18706" y="2239"/>
                    </a:lnTo>
                    <a:lnTo>
                      <a:pt x="18559" y="2051"/>
                    </a:lnTo>
                    <a:lnTo>
                      <a:pt x="18601" y="1988"/>
                    </a:lnTo>
                    <a:lnTo>
                      <a:pt x="18517" y="1800"/>
                    </a:lnTo>
                    <a:lnTo>
                      <a:pt x="18538" y="1591"/>
                    </a:lnTo>
                    <a:lnTo>
                      <a:pt x="18517" y="1319"/>
                    </a:lnTo>
                    <a:lnTo>
                      <a:pt x="18497" y="1361"/>
                    </a:lnTo>
                    <a:lnTo>
                      <a:pt x="18434" y="1256"/>
                    </a:lnTo>
                    <a:lnTo>
                      <a:pt x="18497" y="1151"/>
                    </a:lnTo>
                    <a:lnTo>
                      <a:pt x="18413" y="1047"/>
                    </a:lnTo>
                    <a:lnTo>
                      <a:pt x="18392" y="942"/>
                    </a:lnTo>
                    <a:lnTo>
                      <a:pt x="18329" y="900"/>
                    </a:lnTo>
                    <a:lnTo>
                      <a:pt x="18329" y="754"/>
                    </a:lnTo>
                    <a:lnTo>
                      <a:pt x="18413" y="670"/>
                    </a:lnTo>
                    <a:lnTo>
                      <a:pt x="18329" y="649"/>
                    </a:lnTo>
                    <a:lnTo>
                      <a:pt x="18225" y="670"/>
                    </a:lnTo>
                    <a:lnTo>
                      <a:pt x="18141" y="586"/>
                    </a:lnTo>
                    <a:lnTo>
                      <a:pt x="18204" y="314"/>
                    </a:lnTo>
                    <a:lnTo>
                      <a:pt x="18183" y="252"/>
                    </a:lnTo>
                    <a:lnTo>
                      <a:pt x="18120" y="105"/>
                    </a:lnTo>
                    <a:lnTo>
                      <a:pt x="18015" y="63"/>
                    </a:lnTo>
                    <a:lnTo>
                      <a:pt x="18015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27" name="Google Shape;3027;p60"/>
              <p:cNvSpPr/>
              <p:nvPr/>
            </p:nvSpPr>
            <p:spPr>
              <a:xfrm>
                <a:off x="5683950" y="3957275"/>
                <a:ext cx="54950" cy="71175"/>
              </a:xfrm>
              <a:custGeom>
                <a:rect b="b" l="l" r="r" t="t"/>
                <a:pathLst>
                  <a:path extrusionOk="0" h="2847" w="2198">
                    <a:moveTo>
                      <a:pt x="168" y="1"/>
                    </a:moveTo>
                    <a:lnTo>
                      <a:pt x="126" y="64"/>
                    </a:lnTo>
                    <a:lnTo>
                      <a:pt x="126" y="189"/>
                    </a:lnTo>
                    <a:lnTo>
                      <a:pt x="105" y="210"/>
                    </a:lnTo>
                    <a:lnTo>
                      <a:pt x="105" y="336"/>
                    </a:lnTo>
                    <a:lnTo>
                      <a:pt x="126" y="587"/>
                    </a:lnTo>
                    <a:lnTo>
                      <a:pt x="105" y="733"/>
                    </a:lnTo>
                    <a:lnTo>
                      <a:pt x="126" y="1005"/>
                    </a:lnTo>
                    <a:lnTo>
                      <a:pt x="168" y="1214"/>
                    </a:lnTo>
                    <a:lnTo>
                      <a:pt x="126" y="1361"/>
                    </a:lnTo>
                    <a:lnTo>
                      <a:pt x="189" y="1382"/>
                    </a:lnTo>
                    <a:lnTo>
                      <a:pt x="189" y="1466"/>
                    </a:lnTo>
                    <a:lnTo>
                      <a:pt x="294" y="1570"/>
                    </a:lnTo>
                    <a:lnTo>
                      <a:pt x="168" y="1570"/>
                    </a:lnTo>
                    <a:lnTo>
                      <a:pt x="64" y="1466"/>
                    </a:lnTo>
                    <a:lnTo>
                      <a:pt x="1" y="1570"/>
                    </a:lnTo>
                    <a:lnTo>
                      <a:pt x="1" y="1779"/>
                    </a:lnTo>
                    <a:lnTo>
                      <a:pt x="85" y="1842"/>
                    </a:lnTo>
                    <a:lnTo>
                      <a:pt x="64" y="1884"/>
                    </a:lnTo>
                    <a:lnTo>
                      <a:pt x="64" y="2198"/>
                    </a:lnTo>
                    <a:lnTo>
                      <a:pt x="105" y="2261"/>
                    </a:lnTo>
                    <a:lnTo>
                      <a:pt x="85" y="2303"/>
                    </a:lnTo>
                    <a:lnTo>
                      <a:pt x="105" y="2470"/>
                    </a:lnTo>
                    <a:lnTo>
                      <a:pt x="210" y="2491"/>
                    </a:lnTo>
                    <a:lnTo>
                      <a:pt x="168" y="2575"/>
                    </a:lnTo>
                    <a:lnTo>
                      <a:pt x="168" y="2700"/>
                    </a:lnTo>
                    <a:lnTo>
                      <a:pt x="210" y="2721"/>
                    </a:lnTo>
                    <a:lnTo>
                      <a:pt x="315" y="2700"/>
                    </a:lnTo>
                    <a:lnTo>
                      <a:pt x="398" y="2784"/>
                    </a:lnTo>
                    <a:lnTo>
                      <a:pt x="503" y="2637"/>
                    </a:lnTo>
                    <a:lnTo>
                      <a:pt x="503" y="2742"/>
                    </a:lnTo>
                    <a:lnTo>
                      <a:pt x="545" y="2847"/>
                    </a:lnTo>
                    <a:lnTo>
                      <a:pt x="649" y="2847"/>
                    </a:lnTo>
                    <a:lnTo>
                      <a:pt x="754" y="2700"/>
                    </a:lnTo>
                    <a:lnTo>
                      <a:pt x="796" y="2595"/>
                    </a:lnTo>
                    <a:lnTo>
                      <a:pt x="838" y="2407"/>
                    </a:lnTo>
                    <a:lnTo>
                      <a:pt x="921" y="2491"/>
                    </a:lnTo>
                    <a:lnTo>
                      <a:pt x="942" y="2428"/>
                    </a:lnTo>
                    <a:lnTo>
                      <a:pt x="1047" y="2365"/>
                    </a:lnTo>
                    <a:lnTo>
                      <a:pt x="1110" y="2219"/>
                    </a:lnTo>
                    <a:lnTo>
                      <a:pt x="1110" y="2365"/>
                    </a:lnTo>
                    <a:lnTo>
                      <a:pt x="1173" y="2386"/>
                    </a:lnTo>
                    <a:lnTo>
                      <a:pt x="1235" y="2282"/>
                    </a:lnTo>
                    <a:lnTo>
                      <a:pt x="1340" y="2261"/>
                    </a:lnTo>
                    <a:lnTo>
                      <a:pt x="1382" y="2303"/>
                    </a:lnTo>
                    <a:lnTo>
                      <a:pt x="1361" y="2407"/>
                    </a:lnTo>
                    <a:lnTo>
                      <a:pt x="1256" y="2365"/>
                    </a:lnTo>
                    <a:lnTo>
                      <a:pt x="1256" y="2512"/>
                    </a:lnTo>
                    <a:lnTo>
                      <a:pt x="1361" y="2470"/>
                    </a:lnTo>
                    <a:lnTo>
                      <a:pt x="1424" y="2491"/>
                    </a:lnTo>
                    <a:lnTo>
                      <a:pt x="1549" y="2303"/>
                    </a:lnTo>
                    <a:lnTo>
                      <a:pt x="1549" y="2219"/>
                    </a:lnTo>
                    <a:lnTo>
                      <a:pt x="1466" y="2177"/>
                    </a:lnTo>
                    <a:lnTo>
                      <a:pt x="1549" y="2072"/>
                    </a:lnTo>
                    <a:lnTo>
                      <a:pt x="1549" y="1947"/>
                    </a:lnTo>
                    <a:lnTo>
                      <a:pt x="1633" y="1947"/>
                    </a:lnTo>
                    <a:lnTo>
                      <a:pt x="1675" y="1884"/>
                    </a:lnTo>
                    <a:lnTo>
                      <a:pt x="1675" y="1633"/>
                    </a:lnTo>
                    <a:lnTo>
                      <a:pt x="1758" y="1570"/>
                    </a:lnTo>
                    <a:lnTo>
                      <a:pt x="1800" y="1466"/>
                    </a:lnTo>
                    <a:lnTo>
                      <a:pt x="1842" y="1633"/>
                    </a:lnTo>
                    <a:lnTo>
                      <a:pt x="1863" y="1696"/>
                    </a:lnTo>
                    <a:lnTo>
                      <a:pt x="1905" y="1570"/>
                    </a:lnTo>
                    <a:lnTo>
                      <a:pt x="1905" y="1466"/>
                    </a:lnTo>
                    <a:lnTo>
                      <a:pt x="1947" y="1424"/>
                    </a:lnTo>
                    <a:lnTo>
                      <a:pt x="1905" y="1256"/>
                    </a:lnTo>
                    <a:lnTo>
                      <a:pt x="1989" y="1131"/>
                    </a:lnTo>
                    <a:lnTo>
                      <a:pt x="1989" y="922"/>
                    </a:lnTo>
                    <a:lnTo>
                      <a:pt x="2093" y="796"/>
                    </a:lnTo>
                    <a:lnTo>
                      <a:pt x="2156" y="503"/>
                    </a:lnTo>
                    <a:lnTo>
                      <a:pt x="2198" y="398"/>
                    </a:lnTo>
                    <a:lnTo>
                      <a:pt x="2072" y="294"/>
                    </a:lnTo>
                    <a:lnTo>
                      <a:pt x="1947" y="294"/>
                    </a:lnTo>
                    <a:lnTo>
                      <a:pt x="1947" y="315"/>
                    </a:lnTo>
                    <a:lnTo>
                      <a:pt x="1884" y="419"/>
                    </a:lnTo>
                    <a:lnTo>
                      <a:pt x="1863" y="398"/>
                    </a:lnTo>
                    <a:lnTo>
                      <a:pt x="1800" y="398"/>
                    </a:lnTo>
                    <a:lnTo>
                      <a:pt x="1738" y="440"/>
                    </a:lnTo>
                    <a:lnTo>
                      <a:pt x="1675" y="503"/>
                    </a:lnTo>
                    <a:lnTo>
                      <a:pt x="1340" y="482"/>
                    </a:lnTo>
                    <a:lnTo>
                      <a:pt x="1256" y="524"/>
                    </a:lnTo>
                    <a:lnTo>
                      <a:pt x="1256" y="629"/>
                    </a:lnTo>
                    <a:lnTo>
                      <a:pt x="1173" y="545"/>
                    </a:lnTo>
                    <a:lnTo>
                      <a:pt x="1068" y="545"/>
                    </a:lnTo>
                    <a:lnTo>
                      <a:pt x="1005" y="608"/>
                    </a:lnTo>
                    <a:lnTo>
                      <a:pt x="901" y="524"/>
                    </a:lnTo>
                    <a:lnTo>
                      <a:pt x="733" y="398"/>
                    </a:lnTo>
                    <a:lnTo>
                      <a:pt x="524" y="294"/>
                    </a:lnTo>
                    <a:lnTo>
                      <a:pt x="524" y="106"/>
                    </a:lnTo>
                    <a:lnTo>
                      <a:pt x="482" y="168"/>
                    </a:lnTo>
                    <a:lnTo>
                      <a:pt x="440" y="210"/>
                    </a:lnTo>
                    <a:lnTo>
                      <a:pt x="377" y="126"/>
                    </a:lnTo>
                    <a:lnTo>
                      <a:pt x="273" y="85"/>
                    </a:lnTo>
                    <a:lnTo>
                      <a:pt x="168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28" name="Google Shape;3028;p60"/>
            <p:cNvGrpSpPr/>
            <p:nvPr/>
          </p:nvGrpSpPr>
          <p:grpSpPr>
            <a:xfrm>
              <a:off x="5952300" y="3852150"/>
              <a:ext cx="231225" cy="287200"/>
              <a:chOff x="5952300" y="3852150"/>
              <a:chExt cx="231225" cy="287200"/>
            </a:xfrm>
          </p:grpSpPr>
          <p:sp>
            <p:nvSpPr>
              <p:cNvPr id="3029" name="Google Shape;3029;p60"/>
              <p:cNvSpPr/>
              <p:nvPr/>
            </p:nvSpPr>
            <p:spPr>
              <a:xfrm>
                <a:off x="5952300" y="3996525"/>
                <a:ext cx="145450" cy="142825"/>
              </a:xfrm>
              <a:custGeom>
                <a:rect b="b" l="l" r="r" t="t"/>
                <a:pathLst>
                  <a:path extrusionOk="0" h="5713" w="5818">
                    <a:moveTo>
                      <a:pt x="5064" y="0"/>
                    </a:moveTo>
                    <a:lnTo>
                      <a:pt x="4918" y="105"/>
                    </a:lnTo>
                    <a:lnTo>
                      <a:pt x="4834" y="126"/>
                    </a:lnTo>
                    <a:lnTo>
                      <a:pt x="4729" y="209"/>
                    </a:lnTo>
                    <a:lnTo>
                      <a:pt x="4729" y="377"/>
                    </a:lnTo>
                    <a:lnTo>
                      <a:pt x="4625" y="628"/>
                    </a:lnTo>
                    <a:lnTo>
                      <a:pt x="4520" y="753"/>
                    </a:lnTo>
                    <a:lnTo>
                      <a:pt x="4457" y="774"/>
                    </a:lnTo>
                    <a:lnTo>
                      <a:pt x="4332" y="942"/>
                    </a:lnTo>
                    <a:lnTo>
                      <a:pt x="4290" y="1025"/>
                    </a:lnTo>
                    <a:lnTo>
                      <a:pt x="4185" y="1067"/>
                    </a:lnTo>
                    <a:lnTo>
                      <a:pt x="4081" y="1046"/>
                    </a:lnTo>
                    <a:lnTo>
                      <a:pt x="3976" y="1130"/>
                    </a:lnTo>
                    <a:lnTo>
                      <a:pt x="3934" y="1235"/>
                    </a:lnTo>
                    <a:lnTo>
                      <a:pt x="3934" y="1339"/>
                    </a:lnTo>
                    <a:lnTo>
                      <a:pt x="3892" y="1360"/>
                    </a:lnTo>
                    <a:lnTo>
                      <a:pt x="3788" y="1465"/>
                    </a:lnTo>
                    <a:lnTo>
                      <a:pt x="3788" y="1590"/>
                    </a:lnTo>
                    <a:lnTo>
                      <a:pt x="3725" y="1674"/>
                    </a:lnTo>
                    <a:lnTo>
                      <a:pt x="3704" y="1758"/>
                    </a:lnTo>
                    <a:lnTo>
                      <a:pt x="3495" y="2009"/>
                    </a:lnTo>
                    <a:lnTo>
                      <a:pt x="3286" y="2176"/>
                    </a:lnTo>
                    <a:lnTo>
                      <a:pt x="3160" y="2197"/>
                    </a:lnTo>
                    <a:lnTo>
                      <a:pt x="2993" y="2281"/>
                    </a:lnTo>
                    <a:lnTo>
                      <a:pt x="2993" y="2344"/>
                    </a:lnTo>
                    <a:lnTo>
                      <a:pt x="2888" y="2344"/>
                    </a:lnTo>
                    <a:lnTo>
                      <a:pt x="2679" y="2469"/>
                    </a:lnTo>
                    <a:lnTo>
                      <a:pt x="2512" y="2616"/>
                    </a:lnTo>
                    <a:lnTo>
                      <a:pt x="2407" y="2637"/>
                    </a:lnTo>
                    <a:lnTo>
                      <a:pt x="2198" y="2783"/>
                    </a:lnTo>
                    <a:lnTo>
                      <a:pt x="2156" y="2846"/>
                    </a:lnTo>
                    <a:lnTo>
                      <a:pt x="2219" y="2929"/>
                    </a:lnTo>
                    <a:lnTo>
                      <a:pt x="2219" y="3055"/>
                    </a:lnTo>
                    <a:lnTo>
                      <a:pt x="2114" y="2950"/>
                    </a:lnTo>
                    <a:lnTo>
                      <a:pt x="2093" y="2929"/>
                    </a:lnTo>
                    <a:lnTo>
                      <a:pt x="1988" y="2950"/>
                    </a:lnTo>
                    <a:lnTo>
                      <a:pt x="1884" y="2992"/>
                    </a:lnTo>
                    <a:lnTo>
                      <a:pt x="1821" y="2950"/>
                    </a:lnTo>
                    <a:lnTo>
                      <a:pt x="1737" y="2950"/>
                    </a:lnTo>
                    <a:lnTo>
                      <a:pt x="1570" y="3118"/>
                    </a:lnTo>
                    <a:lnTo>
                      <a:pt x="1507" y="3201"/>
                    </a:lnTo>
                    <a:lnTo>
                      <a:pt x="1361" y="3327"/>
                    </a:lnTo>
                    <a:lnTo>
                      <a:pt x="1277" y="3348"/>
                    </a:lnTo>
                    <a:lnTo>
                      <a:pt x="1172" y="3453"/>
                    </a:lnTo>
                    <a:lnTo>
                      <a:pt x="1151" y="3620"/>
                    </a:lnTo>
                    <a:lnTo>
                      <a:pt x="1110" y="3536"/>
                    </a:lnTo>
                    <a:lnTo>
                      <a:pt x="1068" y="3473"/>
                    </a:lnTo>
                    <a:lnTo>
                      <a:pt x="1005" y="3557"/>
                    </a:lnTo>
                    <a:lnTo>
                      <a:pt x="942" y="3620"/>
                    </a:lnTo>
                    <a:lnTo>
                      <a:pt x="942" y="3746"/>
                    </a:lnTo>
                    <a:lnTo>
                      <a:pt x="879" y="3787"/>
                    </a:lnTo>
                    <a:lnTo>
                      <a:pt x="838" y="3766"/>
                    </a:lnTo>
                    <a:lnTo>
                      <a:pt x="670" y="3955"/>
                    </a:lnTo>
                    <a:lnTo>
                      <a:pt x="628" y="3955"/>
                    </a:lnTo>
                    <a:lnTo>
                      <a:pt x="566" y="4038"/>
                    </a:lnTo>
                    <a:lnTo>
                      <a:pt x="566" y="4206"/>
                    </a:lnTo>
                    <a:lnTo>
                      <a:pt x="524" y="4269"/>
                    </a:lnTo>
                    <a:lnTo>
                      <a:pt x="461" y="4164"/>
                    </a:lnTo>
                    <a:lnTo>
                      <a:pt x="419" y="4164"/>
                    </a:lnTo>
                    <a:lnTo>
                      <a:pt x="377" y="4206"/>
                    </a:lnTo>
                    <a:lnTo>
                      <a:pt x="335" y="4248"/>
                    </a:lnTo>
                    <a:lnTo>
                      <a:pt x="252" y="4415"/>
                    </a:lnTo>
                    <a:lnTo>
                      <a:pt x="252" y="4478"/>
                    </a:lnTo>
                    <a:lnTo>
                      <a:pt x="335" y="4582"/>
                    </a:lnTo>
                    <a:lnTo>
                      <a:pt x="377" y="4624"/>
                    </a:lnTo>
                    <a:lnTo>
                      <a:pt x="335" y="4666"/>
                    </a:lnTo>
                    <a:lnTo>
                      <a:pt x="252" y="4666"/>
                    </a:lnTo>
                    <a:lnTo>
                      <a:pt x="126" y="4687"/>
                    </a:lnTo>
                    <a:lnTo>
                      <a:pt x="1" y="4813"/>
                    </a:lnTo>
                    <a:lnTo>
                      <a:pt x="43" y="4834"/>
                    </a:lnTo>
                    <a:lnTo>
                      <a:pt x="126" y="4834"/>
                    </a:lnTo>
                    <a:lnTo>
                      <a:pt x="43" y="4896"/>
                    </a:lnTo>
                    <a:lnTo>
                      <a:pt x="43" y="5001"/>
                    </a:lnTo>
                    <a:lnTo>
                      <a:pt x="126" y="5085"/>
                    </a:lnTo>
                    <a:lnTo>
                      <a:pt x="168" y="5106"/>
                    </a:lnTo>
                    <a:lnTo>
                      <a:pt x="315" y="5106"/>
                    </a:lnTo>
                    <a:lnTo>
                      <a:pt x="335" y="5147"/>
                    </a:lnTo>
                    <a:lnTo>
                      <a:pt x="356" y="5147"/>
                    </a:lnTo>
                    <a:lnTo>
                      <a:pt x="377" y="5085"/>
                    </a:lnTo>
                    <a:lnTo>
                      <a:pt x="440" y="5085"/>
                    </a:lnTo>
                    <a:lnTo>
                      <a:pt x="524" y="5126"/>
                    </a:lnTo>
                    <a:lnTo>
                      <a:pt x="566" y="5210"/>
                    </a:lnTo>
                    <a:lnTo>
                      <a:pt x="545" y="5252"/>
                    </a:lnTo>
                    <a:lnTo>
                      <a:pt x="587" y="5315"/>
                    </a:lnTo>
                    <a:lnTo>
                      <a:pt x="670" y="5315"/>
                    </a:lnTo>
                    <a:lnTo>
                      <a:pt x="733" y="5336"/>
                    </a:lnTo>
                    <a:lnTo>
                      <a:pt x="754" y="5461"/>
                    </a:lnTo>
                    <a:lnTo>
                      <a:pt x="859" y="5545"/>
                    </a:lnTo>
                    <a:lnTo>
                      <a:pt x="942" y="5608"/>
                    </a:lnTo>
                    <a:lnTo>
                      <a:pt x="838" y="5670"/>
                    </a:lnTo>
                    <a:lnTo>
                      <a:pt x="879" y="5670"/>
                    </a:lnTo>
                    <a:lnTo>
                      <a:pt x="1005" y="5629"/>
                    </a:lnTo>
                    <a:lnTo>
                      <a:pt x="1005" y="5670"/>
                    </a:lnTo>
                    <a:lnTo>
                      <a:pt x="1110" y="5712"/>
                    </a:lnTo>
                    <a:lnTo>
                      <a:pt x="1256" y="5670"/>
                    </a:lnTo>
                    <a:lnTo>
                      <a:pt x="1465" y="5608"/>
                    </a:lnTo>
                    <a:lnTo>
                      <a:pt x="1612" y="5461"/>
                    </a:lnTo>
                    <a:lnTo>
                      <a:pt x="1737" y="5419"/>
                    </a:lnTo>
                    <a:lnTo>
                      <a:pt x="1737" y="5357"/>
                    </a:lnTo>
                    <a:lnTo>
                      <a:pt x="1716" y="5252"/>
                    </a:lnTo>
                    <a:lnTo>
                      <a:pt x="1800" y="5315"/>
                    </a:lnTo>
                    <a:lnTo>
                      <a:pt x="1779" y="5398"/>
                    </a:lnTo>
                    <a:lnTo>
                      <a:pt x="1905" y="5336"/>
                    </a:lnTo>
                    <a:lnTo>
                      <a:pt x="1926" y="5210"/>
                    </a:lnTo>
                    <a:lnTo>
                      <a:pt x="2009" y="5106"/>
                    </a:lnTo>
                    <a:lnTo>
                      <a:pt x="2198" y="5022"/>
                    </a:lnTo>
                    <a:lnTo>
                      <a:pt x="2323" y="5022"/>
                    </a:lnTo>
                    <a:lnTo>
                      <a:pt x="2365" y="5001"/>
                    </a:lnTo>
                    <a:lnTo>
                      <a:pt x="2365" y="4959"/>
                    </a:lnTo>
                    <a:lnTo>
                      <a:pt x="2260" y="4959"/>
                    </a:lnTo>
                    <a:lnTo>
                      <a:pt x="2323" y="4938"/>
                    </a:lnTo>
                    <a:lnTo>
                      <a:pt x="2344" y="4917"/>
                    </a:lnTo>
                    <a:lnTo>
                      <a:pt x="2323" y="4896"/>
                    </a:lnTo>
                    <a:lnTo>
                      <a:pt x="2449" y="4729"/>
                    </a:lnTo>
                    <a:lnTo>
                      <a:pt x="2532" y="4582"/>
                    </a:lnTo>
                    <a:lnTo>
                      <a:pt x="2574" y="4415"/>
                    </a:lnTo>
                    <a:lnTo>
                      <a:pt x="2658" y="4310"/>
                    </a:lnTo>
                    <a:lnTo>
                      <a:pt x="2930" y="4143"/>
                    </a:lnTo>
                    <a:lnTo>
                      <a:pt x="2972" y="4038"/>
                    </a:lnTo>
                    <a:lnTo>
                      <a:pt x="2993" y="3913"/>
                    </a:lnTo>
                    <a:lnTo>
                      <a:pt x="3097" y="3746"/>
                    </a:lnTo>
                    <a:lnTo>
                      <a:pt x="3160" y="3641"/>
                    </a:lnTo>
                    <a:lnTo>
                      <a:pt x="3181" y="3536"/>
                    </a:lnTo>
                    <a:lnTo>
                      <a:pt x="3265" y="3432"/>
                    </a:lnTo>
                    <a:lnTo>
                      <a:pt x="3369" y="3369"/>
                    </a:lnTo>
                    <a:lnTo>
                      <a:pt x="3390" y="3264"/>
                    </a:lnTo>
                    <a:lnTo>
                      <a:pt x="3474" y="3348"/>
                    </a:lnTo>
                    <a:lnTo>
                      <a:pt x="3516" y="3348"/>
                    </a:lnTo>
                    <a:lnTo>
                      <a:pt x="3558" y="3243"/>
                    </a:lnTo>
                    <a:lnTo>
                      <a:pt x="3662" y="3243"/>
                    </a:lnTo>
                    <a:lnTo>
                      <a:pt x="3725" y="3222"/>
                    </a:lnTo>
                    <a:lnTo>
                      <a:pt x="3788" y="3139"/>
                    </a:lnTo>
                    <a:lnTo>
                      <a:pt x="3788" y="3034"/>
                    </a:lnTo>
                    <a:lnTo>
                      <a:pt x="3704" y="2950"/>
                    </a:lnTo>
                    <a:lnTo>
                      <a:pt x="3704" y="2950"/>
                    </a:lnTo>
                    <a:lnTo>
                      <a:pt x="3809" y="3013"/>
                    </a:lnTo>
                    <a:lnTo>
                      <a:pt x="3830" y="3139"/>
                    </a:lnTo>
                    <a:lnTo>
                      <a:pt x="3892" y="3139"/>
                    </a:lnTo>
                    <a:lnTo>
                      <a:pt x="3976" y="3118"/>
                    </a:lnTo>
                    <a:lnTo>
                      <a:pt x="3976" y="3055"/>
                    </a:lnTo>
                    <a:lnTo>
                      <a:pt x="4039" y="3013"/>
                    </a:lnTo>
                    <a:lnTo>
                      <a:pt x="4123" y="3034"/>
                    </a:lnTo>
                    <a:lnTo>
                      <a:pt x="4123" y="3097"/>
                    </a:lnTo>
                    <a:lnTo>
                      <a:pt x="4018" y="3139"/>
                    </a:lnTo>
                    <a:lnTo>
                      <a:pt x="4123" y="3139"/>
                    </a:lnTo>
                    <a:lnTo>
                      <a:pt x="4227" y="3160"/>
                    </a:lnTo>
                    <a:lnTo>
                      <a:pt x="4248" y="3118"/>
                    </a:lnTo>
                    <a:lnTo>
                      <a:pt x="4248" y="3034"/>
                    </a:lnTo>
                    <a:lnTo>
                      <a:pt x="4290" y="2992"/>
                    </a:lnTo>
                    <a:lnTo>
                      <a:pt x="4311" y="3013"/>
                    </a:lnTo>
                    <a:lnTo>
                      <a:pt x="4311" y="3139"/>
                    </a:lnTo>
                    <a:lnTo>
                      <a:pt x="4332" y="3160"/>
                    </a:lnTo>
                    <a:lnTo>
                      <a:pt x="4395" y="3118"/>
                    </a:lnTo>
                    <a:lnTo>
                      <a:pt x="4416" y="2950"/>
                    </a:lnTo>
                    <a:lnTo>
                      <a:pt x="4353" y="2867"/>
                    </a:lnTo>
                    <a:lnTo>
                      <a:pt x="4290" y="2867"/>
                    </a:lnTo>
                    <a:lnTo>
                      <a:pt x="4311" y="2825"/>
                    </a:lnTo>
                    <a:lnTo>
                      <a:pt x="4311" y="2699"/>
                    </a:lnTo>
                    <a:lnTo>
                      <a:pt x="4332" y="2511"/>
                    </a:lnTo>
                    <a:lnTo>
                      <a:pt x="4416" y="2490"/>
                    </a:lnTo>
                    <a:lnTo>
                      <a:pt x="4562" y="2427"/>
                    </a:lnTo>
                    <a:lnTo>
                      <a:pt x="4750" y="2323"/>
                    </a:lnTo>
                    <a:lnTo>
                      <a:pt x="4771" y="2260"/>
                    </a:lnTo>
                    <a:lnTo>
                      <a:pt x="4918" y="2093"/>
                    </a:lnTo>
                    <a:lnTo>
                      <a:pt x="4918" y="1988"/>
                    </a:lnTo>
                    <a:lnTo>
                      <a:pt x="5043" y="1862"/>
                    </a:lnTo>
                    <a:lnTo>
                      <a:pt x="5127" y="1883"/>
                    </a:lnTo>
                    <a:lnTo>
                      <a:pt x="5127" y="1821"/>
                    </a:lnTo>
                    <a:lnTo>
                      <a:pt x="5336" y="1632"/>
                    </a:lnTo>
                    <a:lnTo>
                      <a:pt x="5336" y="1549"/>
                    </a:lnTo>
                    <a:lnTo>
                      <a:pt x="5650" y="1277"/>
                    </a:lnTo>
                    <a:lnTo>
                      <a:pt x="5755" y="1235"/>
                    </a:lnTo>
                    <a:lnTo>
                      <a:pt x="5692" y="1214"/>
                    </a:lnTo>
                    <a:lnTo>
                      <a:pt x="5671" y="1109"/>
                    </a:lnTo>
                    <a:lnTo>
                      <a:pt x="5608" y="1005"/>
                    </a:lnTo>
                    <a:lnTo>
                      <a:pt x="5650" y="900"/>
                    </a:lnTo>
                    <a:lnTo>
                      <a:pt x="5671" y="774"/>
                    </a:lnTo>
                    <a:lnTo>
                      <a:pt x="5692" y="816"/>
                    </a:lnTo>
                    <a:lnTo>
                      <a:pt x="5797" y="649"/>
                    </a:lnTo>
                    <a:lnTo>
                      <a:pt x="5713" y="691"/>
                    </a:lnTo>
                    <a:lnTo>
                      <a:pt x="5650" y="691"/>
                    </a:lnTo>
                    <a:lnTo>
                      <a:pt x="5755" y="628"/>
                    </a:lnTo>
                    <a:lnTo>
                      <a:pt x="5817" y="502"/>
                    </a:lnTo>
                    <a:lnTo>
                      <a:pt x="5797" y="502"/>
                    </a:lnTo>
                    <a:lnTo>
                      <a:pt x="5797" y="419"/>
                    </a:lnTo>
                    <a:lnTo>
                      <a:pt x="5713" y="419"/>
                    </a:lnTo>
                    <a:lnTo>
                      <a:pt x="5650" y="544"/>
                    </a:lnTo>
                    <a:lnTo>
                      <a:pt x="5671" y="586"/>
                    </a:lnTo>
                    <a:lnTo>
                      <a:pt x="5713" y="607"/>
                    </a:lnTo>
                    <a:lnTo>
                      <a:pt x="5608" y="649"/>
                    </a:lnTo>
                    <a:lnTo>
                      <a:pt x="5566" y="607"/>
                    </a:lnTo>
                    <a:lnTo>
                      <a:pt x="5566" y="544"/>
                    </a:lnTo>
                    <a:lnTo>
                      <a:pt x="5504" y="544"/>
                    </a:lnTo>
                    <a:lnTo>
                      <a:pt x="5441" y="523"/>
                    </a:lnTo>
                    <a:lnTo>
                      <a:pt x="5378" y="586"/>
                    </a:lnTo>
                    <a:lnTo>
                      <a:pt x="5294" y="691"/>
                    </a:lnTo>
                    <a:lnTo>
                      <a:pt x="5232" y="628"/>
                    </a:lnTo>
                    <a:lnTo>
                      <a:pt x="5169" y="481"/>
                    </a:lnTo>
                    <a:lnTo>
                      <a:pt x="5232" y="440"/>
                    </a:lnTo>
                    <a:lnTo>
                      <a:pt x="5273" y="377"/>
                    </a:lnTo>
                    <a:lnTo>
                      <a:pt x="5273" y="314"/>
                    </a:lnTo>
                    <a:lnTo>
                      <a:pt x="5252" y="293"/>
                    </a:lnTo>
                    <a:lnTo>
                      <a:pt x="5273" y="251"/>
                    </a:lnTo>
                    <a:lnTo>
                      <a:pt x="5232" y="209"/>
                    </a:lnTo>
                    <a:lnTo>
                      <a:pt x="5169" y="251"/>
                    </a:lnTo>
                    <a:lnTo>
                      <a:pt x="5127" y="230"/>
                    </a:lnTo>
                    <a:lnTo>
                      <a:pt x="5064" y="188"/>
                    </a:lnTo>
                    <a:lnTo>
                      <a:pt x="5085" y="105"/>
                    </a:lnTo>
                    <a:lnTo>
                      <a:pt x="516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30" name="Google Shape;3030;p60"/>
              <p:cNvSpPr/>
              <p:nvPr/>
            </p:nvSpPr>
            <p:spPr>
              <a:xfrm>
                <a:off x="6101375" y="3852150"/>
                <a:ext cx="82150" cy="171075"/>
              </a:xfrm>
              <a:custGeom>
                <a:rect b="b" l="l" r="r" t="t"/>
                <a:pathLst>
                  <a:path extrusionOk="0" h="6843" w="3286">
                    <a:moveTo>
                      <a:pt x="880" y="0"/>
                    </a:moveTo>
                    <a:lnTo>
                      <a:pt x="796" y="21"/>
                    </a:lnTo>
                    <a:lnTo>
                      <a:pt x="650" y="21"/>
                    </a:lnTo>
                    <a:lnTo>
                      <a:pt x="650" y="42"/>
                    </a:lnTo>
                    <a:lnTo>
                      <a:pt x="733" y="126"/>
                    </a:lnTo>
                    <a:lnTo>
                      <a:pt x="859" y="440"/>
                    </a:lnTo>
                    <a:lnTo>
                      <a:pt x="859" y="544"/>
                    </a:lnTo>
                    <a:lnTo>
                      <a:pt x="859" y="733"/>
                    </a:lnTo>
                    <a:lnTo>
                      <a:pt x="796" y="774"/>
                    </a:lnTo>
                    <a:lnTo>
                      <a:pt x="754" y="774"/>
                    </a:lnTo>
                    <a:lnTo>
                      <a:pt x="754" y="795"/>
                    </a:lnTo>
                    <a:lnTo>
                      <a:pt x="796" y="1046"/>
                    </a:lnTo>
                    <a:lnTo>
                      <a:pt x="838" y="1067"/>
                    </a:lnTo>
                    <a:lnTo>
                      <a:pt x="942" y="1026"/>
                    </a:lnTo>
                    <a:lnTo>
                      <a:pt x="1047" y="1026"/>
                    </a:lnTo>
                    <a:lnTo>
                      <a:pt x="963" y="1046"/>
                    </a:lnTo>
                    <a:lnTo>
                      <a:pt x="880" y="1151"/>
                    </a:lnTo>
                    <a:lnTo>
                      <a:pt x="901" y="1277"/>
                    </a:lnTo>
                    <a:lnTo>
                      <a:pt x="984" y="1444"/>
                    </a:lnTo>
                    <a:lnTo>
                      <a:pt x="1005" y="1716"/>
                    </a:lnTo>
                    <a:lnTo>
                      <a:pt x="1005" y="1904"/>
                    </a:lnTo>
                    <a:lnTo>
                      <a:pt x="1005" y="2030"/>
                    </a:lnTo>
                    <a:lnTo>
                      <a:pt x="1068" y="2009"/>
                    </a:lnTo>
                    <a:lnTo>
                      <a:pt x="1089" y="1904"/>
                    </a:lnTo>
                    <a:lnTo>
                      <a:pt x="1068" y="1821"/>
                    </a:lnTo>
                    <a:lnTo>
                      <a:pt x="1089" y="1800"/>
                    </a:lnTo>
                    <a:lnTo>
                      <a:pt x="1152" y="1842"/>
                    </a:lnTo>
                    <a:lnTo>
                      <a:pt x="1152" y="1967"/>
                    </a:lnTo>
                    <a:lnTo>
                      <a:pt x="1194" y="1967"/>
                    </a:lnTo>
                    <a:lnTo>
                      <a:pt x="1214" y="1904"/>
                    </a:lnTo>
                    <a:lnTo>
                      <a:pt x="1194" y="1842"/>
                    </a:lnTo>
                    <a:lnTo>
                      <a:pt x="1214" y="1842"/>
                    </a:lnTo>
                    <a:lnTo>
                      <a:pt x="1256" y="1925"/>
                    </a:lnTo>
                    <a:lnTo>
                      <a:pt x="1173" y="2030"/>
                    </a:lnTo>
                    <a:lnTo>
                      <a:pt x="1152" y="2134"/>
                    </a:lnTo>
                    <a:lnTo>
                      <a:pt x="1152" y="2197"/>
                    </a:lnTo>
                    <a:lnTo>
                      <a:pt x="1110" y="2218"/>
                    </a:lnTo>
                    <a:lnTo>
                      <a:pt x="1068" y="2134"/>
                    </a:lnTo>
                    <a:lnTo>
                      <a:pt x="1005" y="2134"/>
                    </a:lnTo>
                    <a:lnTo>
                      <a:pt x="1047" y="2323"/>
                    </a:lnTo>
                    <a:lnTo>
                      <a:pt x="1110" y="2532"/>
                    </a:lnTo>
                    <a:lnTo>
                      <a:pt x="1173" y="2553"/>
                    </a:lnTo>
                    <a:lnTo>
                      <a:pt x="1194" y="2532"/>
                    </a:lnTo>
                    <a:lnTo>
                      <a:pt x="1256" y="2616"/>
                    </a:lnTo>
                    <a:lnTo>
                      <a:pt x="1256" y="2658"/>
                    </a:lnTo>
                    <a:lnTo>
                      <a:pt x="1298" y="2699"/>
                    </a:lnTo>
                    <a:lnTo>
                      <a:pt x="1194" y="2762"/>
                    </a:lnTo>
                    <a:lnTo>
                      <a:pt x="1194" y="2825"/>
                    </a:lnTo>
                    <a:lnTo>
                      <a:pt x="1214" y="2867"/>
                    </a:lnTo>
                    <a:lnTo>
                      <a:pt x="1194" y="2950"/>
                    </a:lnTo>
                    <a:lnTo>
                      <a:pt x="1110" y="3139"/>
                    </a:lnTo>
                    <a:lnTo>
                      <a:pt x="1152" y="3243"/>
                    </a:lnTo>
                    <a:lnTo>
                      <a:pt x="1089" y="3264"/>
                    </a:lnTo>
                    <a:lnTo>
                      <a:pt x="1173" y="3348"/>
                    </a:lnTo>
                    <a:lnTo>
                      <a:pt x="1152" y="3369"/>
                    </a:lnTo>
                    <a:lnTo>
                      <a:pt x="1068" y="3369"/>
                    </a:lnTo>
                    <a:lnTo>
                      <a:pt x="1005" y="3474"/>
                    </a:lnTo>
                    <a:lnTo>
                      <a:pt x="1005" y="3536"/>
                    </a:lnTo>
                    <a:lnTo>
                      <a:pt x="1068" y="3599"/>
                    </a:lnTo>
                    <a:lnTo>
                      <a:pt x="1005" y="3641"/>
                    </a:lnTo>
                    <a:lnTo>
                      <a:pt x="942" y="3641"/>
                    </a:lnTo>
                    <a:lnTo>
                      <a:pt x="880" y="3767"/>
                    </a:lnTo>
                    <a:lnTo>
                      <a:pt x="796" y="4164"/>
                    </a:lnTo>
                    <a:lnTo>
                      <a:pt x="796" y="4269"/>
                    </a:lnTo>
                    <a:lnTo>
                      <a:pt x="733" y="4331"/>
                    </a:lnTo>
                    <a:lnTo>
                      <a:pt x="629" y="4331"/>
                    </a:lnTo>
                    <a:lnTo>
                      <a:pt x="545" y="4290"/>
                    </a:lnTo>
                    <a:lnTo>
                      <a:pt x="419" y="4311"/>
                    </a:lnTo>
                    <a:lnTo>
                      <a:pt x="210" y="4415"/>
                    </a:lnTo>
                    <a:lnTo>
                      <a:pt x="106" y="4520"/>
                    </a:lnTo>
                    <a:lnTo>
                      <a:pt x="64" y="4645"/>
                    </a:lnTo>
                    <a:lnTo>
                      <a:pt x="106" y="4834"/>
                    </a:lnTo>
                    <a:lnTo>
                      <a:pt x="210" y="4917"/>
                    </a:lnTo>
                    <a:lnTo>
                      <a:pt x="357" y="5022"/>
                    </a:lnTo>
                    <a:lnTo>
                      <a:pt x="440" y="5168"/>
                    </a:lnTo>
                    <a:lnTo>
                      <a:pt x="587" y="5231"/>
                    </a:lnTo>
                    <a:lnTo>
                      <a:pt x="650" y="5273"/>
                    </a:lnTo>
                    <a:lnTo>
                      <a:pt x="670" y="5545"/>
                    </a:lnTo>
                    <a:lnTo>
                      <a:pt x="691" y="5566"/>
                    </a:lnTo>
                    <a:lnTo>
                      <a:pt x="670" y="5587"/>
                    </a:lnTo>
                    <a:lnTo>
                      <a:pt x="670" y="5733"/>
                    </a:lnTo>
                    <a:lnTo>
                      <a:pt x="629" y="5838"/>
                    </a:lnTo>
                    <a:lnTo>
                      <a:pt x="378" y="6110"/>
                    </a:lnTo>
                    <a:lnTo>
                      <a:pt x="231" y="6277"/>
                    </a:lnTo>
                    <a:lnTo>
                      <a:pt x="43" y="6424"/>
                    </a:lnTo>
                    <a:lnTo>
                      <a:pt x="1" y="6508"/>
                    </a:lnTo>
                    <a:lnTo>
                      <a:pt x="22" y="6549"/>
                    </a:lnTo>
                    <a:lnTo>
                      <a:pt x="126" y="6591"/>
                    </a:lnTo>
                    <a:lnTo>
                      <a:pt x="147" y="6528"/>
                    </a:lnTo>
                    <a:lnTo>
                      <a:pt x="210" y="6528"/>
                    </a:lnTo>
                    <a:lnTo>
                      <a:pt x="210" y="6612"/>
                    </a:lnTo>
                    <a:lnTo>
                      <a:pt x="210" y="6675"/>
                    </a:lnTo>
                    <a:lnTo>
                      <a:pt x="231" y="6696"/>
                    </a:lnTo>
                    <a:lnTo>
                      <a:pt x="273" y="6675"/>
                    </a:lnTo>
                    <a:lnTo>
                      <a:pt x="315" y="6717"/>
                    </a:lnTo>
                    <a:lnTo>
                      <a:pt x="315" y="6800"/>
                    </a:lnTo>
                    <a:lnTo>
                      <a:pt x="336" y="6842"/>
                    </a:lnTo>
                    <a:lnTo>
                      <a:pt x="419" y="6821"/>
                    </a:lnTo>
                    <a:lnTo>
                      <a:pt x="629" y="6675"/>
                    </a:lnTo>
                    <a:lnTo>
                      <a:pt x="796" y="6528"/>
                    </a:lnTo>
                    <a:lnTo>
                      <a:pt x="984" y="6361"/>
                    </a:lnTo>
                    <a:lnTo>
                      <a:pt x="1152" y="6173"/>
                    </a:lnTo>
                    <a:lnTo>
                      <a:pt x="1319" y="5901"/>
                    </a:lnTo>
                    <a:lnTo>
                      <a:pt x="1424" y="5859"/>
                    </a:lnTo>
                    <a:lnTo>
                      <a:pt x="1507" y="5859"/>
                    </a:lnTo>
                    <a:lnTo>
                      <a:pt x="1570" y="5775"/>
                    </a:lnTo>
                    <a:lnTo>
                      <a:pt x="1570" y="5691"/>
                    </a:lnTo>
                    <a:lnTo>
                      <a:pt x="1612" y="5650"/>
                    </a:lnTo>
                    <a:lnTo>
                      <a:pt x="1717" y="5587"/>
                    </a:lnTo>
                    <a:lnTo>
                      <a:pt x="1800" y="5357"/>
                    </a:lnTo>
                    <a:lnTo>
                      <a:pt x="1905" y="5210"/>
                    </a:lnTo>
                    <a:lnTo>
                      <a:pt x="1905" y="5147"/>
                    </a:lnTo>
                    <a:lnTo>
                      <a:pt x="1989" y="5106"/>
                    </a:lnTo>
                    <a:lnTo>
                      <a:pt x="1884" y="4980"/>
                    </a:lnTo>
                    <a:lnTo>
                      <a:pt x="1717" y="4980"/>
                    </a:lnTo>
                    <a:lnTo>
                      <a:pt x="1800" y="4938"/>
                    </a:lnTo>
                    <a:lnTo>
                      <a:pt x="1884" y="4917"/>
                    </a:lnTo>
                    <a:lnTo>
                      <a:pt x="2114" y="4624"/>
                    </a:lnTo>
                    <a:lnTo>
                      <a:pt x="2240" y="4603"/>
                    </a:lnTo>
                    <a:lnTo>
                      <a:pt x="2428" y="4624"/>
                    </a:lnTo>
                    <a:lnTo>
                      <a:pt x="2512" y="4624"/>
                    </a:lnTo>
                    <a:lnTo>
                      <a:pt x="2512" y="4708"/>
                    </a:lnTo>
                    <a:lnTo>
                      <a:pt x="2512" y="4792"/>
                    </a:lnTo>
                    <a:lnTo>
                      <a:pt x="2616" y="4708"/>
                    </a:lnTo>
                    <a:lnTo>
                      <a:pt x="2679" y="4645"/>
                    </a:lnTo>
                    <a:lnTo>
                      <a:pt x="2533" y="4603"/>
                    </a:lnTo>
                    <a:lnTo>
                      <a:pt x="2554" y="4499"/>
                    </a:lnTo>
                    <a:lnTo>
                      <a:pt x="2637" y="4311"/>
                    </a:lnTo>
                    <a:lnTo>
                      <a:pt x="2679" y="4227"/>
                    </a:lnTo>
                    <a:lnTo>
                      <a:pt x="2784" y="4227"/>
                    </a:lnTo>
                    <a:lnTo>
                      <a:pt x="2826" y="4290"/>
                    </a:lnTo>
                    <a:lnTo>
                      <a:pt x="2867" y="4227"/>
                    </a:lnTo>
                    <a:lnTo>
                      <a:pt x="2930" y="4122"/>
                    </a:lnTo>
                    <a:lnTo>
                      <a:pt x="3077" y="3892"/>
                    </a:lnTo>
                    <a:lnTo>
                      <a:pt x="3077" y="3808"/>
                    </a:lnTo>
                    <a:lnTo>
                      <a:pt x="3077" y="3746"/>
                    </a:lnTo>
                    <a:lnTo>
                      <a:pt x="3098" y="3599"/>
                    </a:lnTo>
                    <a:lnTo>
                      <a:pt x="3202" y="3495"/>
                    </a:lnTo>
                    <a:lnTo>
                      <a:pt x="3286" y="3453"/>
                    </a:lnTo>
                    <a:lnTo>
                      <a:pt x="3286" y="3411"/>
                    </a:lnTo>
                    <a:lnTo>
                      <a:pt x="3160" y="3369"/>
                    </a:lnTo>
                    <a:lnTo>
                      <a:pt x="3098" y="3285"/>
                    </a:lnTo>
                    <a:lnTo>
                      <a:pt x="3139" y="3285"/>
                    </a:lnTo>
                    <a:lnTo>
                      <a:pt x="3160" y="3243"/>
                    </a:lnTo>
                    <a:lnTo>
                      <a:pt x="3035" y="3222"/>
                    </a:lnTo>
                    <a:lnTo>
                      <a:pt x="2888" y="3327"/>
                    </a:lnTo>
                    <a:lnTo>
                      <a:pt x="2679" y="3536"/>
                    </a:lnTo>
                    <a:lnTo>
                      <a:pt x="2554" y="3536"/>
                    </a:lnTo>
                    <a:lnTo>
                      <a:pt x="2470" y="3578"/>
                    </a:lnTo>
                    <a:lnTo>
                      <a:pt x="2365" y="3536"/>
                    </a:lnTo>
                    <a:lnTo>
                      <a:pt x="2135" y="3285"/>
                    </a:lnTo>
                    <a:lnTo>
                      <a:pt x="2051" y="3285"/>
                    </a:lnTo>
                    <a:lnTo>
                      <a:pt x="1989" y="3181"/>
                    </a:lnTo>
                    <a:lnTo>
                      <a:pt x="1947" y="3118"/>
                    </a:lnTo>
                    <a:lnTo>
                      <a:pt x="2010" y="3034"/>
                    </a:lnTo>
                    <a:lnTo>
                      <a:pt x="2030" y="2888"/>
                    </a:lnTo>
                    <a:lnTo>
                      <a:pt x="1926" y="2720"/>
                    </a:lnTo>
                    <a:lnTo>
                      <a:pt x="1926" y="2637"/>
                    </a:lnTo>
                    <a:lnTo>
                      <a:pt x="1905" y="2595"/>
                    </a:lnTo>
                    <a:lnTo>
                      <a:pt x="1905" y="2448"/>
                    </a:lnTo>
                    <a:lnTo>
                      <a:pt x="1947" y="2365"/>
                    </a:lnTo>
                    <a:lnTo>
                      <a:pt x="1884" y="2365"/>
                    </a:lnTo>
                    <a:lnTo>
                      <a:pt x="1884" y="2239"/>
                    </a:lnTo>
                    <a:lnTo>
                      <a:pt x="1842" y="2176"/>
                    </a:lnTo>
                    <a:lnTo>
                      <a:pt x="1800" y="2197"/>
                    </a:lnTo>
                    <a:lnTo>
                      <a:pt x="1717" y="2134"/>
                    </a:lnTo>
                    <a:lnTo>
                      <a:pt x="1675" y="2197"/>
                    </a:lnTo>
                    <a:lnTo>
                      <a:pt x="1779" y="2281"/>
                    </a:lnTo>
                    <a:lnTo>
                      <a:pt x="1738" y="2365"/>
                    </a:lnTo>
                    <a:lnTo>
                      <a:pt x="1779" y="2427"/>
                    </a:lnTo>
                    <a:lnTo>
                      <a:pt x="1696" y="2511"/>
                    </a:lnTo>
                    <a:lnTo>
                      <a:pt x="1696" y="2595"/>
                    </a:lnTo>
                    <a:lnTo>
                      <a:pt x="1779" y="2699"/>
                    </a:lnTo>
                    <a:lnTo>
                      <a:pt x="1779" y="2741"/>
                    </a:lnTo>
                    <a:lnTo>
                      <a:pt x="1675" y="2762"/>
                    </a:lnTo>
                    <a:lnTo>
                      <a:pt x="1612" y="2720"/>
                    </a:lnTo>
                    <a:lnTo>
                      <a:pt x="1591" y="2616"/>
                    </a:lnTo>
                    <a:lnTo>
                      <a:pt x="1486" y="2595"/>
                    </a:lnTo>
                    <a:lnTo>
                      <a:pt x="1486" y="2532"/>
                    </a:lnTo>
                    <a:lnTo>
                      <a:pt x="1382" y="2511"/>
                    </a:lnTo>
                    <a:lnTo>
                      <a:pt x="1319" y="2511"/>
                    </a:lnTo>
                    <a:lnTo>
                      <a:pt x="1298" y="2448"/>
                    </a:lnTo>
                    <a:lnTo>
                      <a:pt x="1403" y="2406"/>
                    </a:lnTo>
                    <a:lnTo>
                      <a:pt x="1424" y="2323"/>
                    </a:lnTo>
                    <a:lnTo>
                      <a:pt x="1319" y="2239"/>
                    </a:lnTo>
                    <a:lnTo>
                      <a:pt x="1403" y="2114"/>
                    </a:lnTo>
                    <a:lnTo>
                      <a:pt x="1486" y="2093"/>
                    </a:lnTo>
                    <a:lnTo>
                      <a:pt x="1507" y="1988"/>
                    </a:lnTo>
                    <a:lnTo>
                      <a:pt x="1486" y="1904"/>
                    </a:lnTo>
                    <a:lnTo>
                      <a:pt x="1507" y="1821"/>
                    </a:lnTo>
                    <a:lnTo>
                      <a:pt x="1466" y="1758"/>
                    </a:lnTo>
                    <a:lnTo>
                      <a:pt x="1486" y="1611"/>
                    </a:lnTo>
                    <a:lnTo>
                      <a:pt x="1361" y="1507"/>
                    </a:lnTo>
                    <a:lnTo>
                      <a:pt x="1361" y="1465"/>
                    </a:lnTo>
                    <a:lnTo>
                      <a:pt x="1424" y="1507"/>
                    </a:lnTo>
                    <a:lnTo>
                      <a:pt x="1528" y="1486"/>
                    </a:lnTo>
                    <a:lnTo>
                      <a:pt x="1570" y="1360"/>
                    </a:lnTo>
                    <a:lnTo>
                      <a:pt x="1591" y="1318"/>
                    </a:lnTo>
                    <a:lnTo>
                      <a:pt x="1591" y="1151"/>
                    </a:lnTo>
                    <a:lnTo>
                      <a:pt x="1570" y="1026"/>
                    </a:lnTo>
                    <a:lnTo>
                      <a:pt x="1570" y="921"/>
                    </a:lnTo>
                    <a:lnTo>
                      <a:pt x="1507" y="942"/>
                    </a:lnTo>
                    <a:lnTo>
                      <a:pt x="1382" y="984"/>
                    </a:lnTo>
                    <a:lnTo>
                      <a:pt x="1277" y="879"/>
                    </a:lnTo>
                    <a:lnTo>
                      <a:pt x="1361" y="837"/>
                    </a:lnTo>
                    <a:lnTo>
                      <a:pt x="1277" y="774"/>
                    </a:lnTo>
                    <a:lnTo>
                      <a:pt x="1214" y="754"/>
                    </a:lnTo>
                    <a:lnTo>
                      <a:pt x="1277" y="712"/>
                    </a:lnTo>
                    <a:lnTo>
                      <a:pt x="1361" y="649"/>
                    </a:lnTo>
                    <a:lnTo>
                      <a:pt x="1361" y="607"/>
                    </a:lnTo>
                    <a:lnTo>
                      <a:pt x="1256" y="565"/>
                    </a:lnTo>
                    <a:lnTo>
                      <a:pt x="1173" y="502"/>
                    </a:lnTo>
                    <a:lnTo>
                      <a:pt x="1089" y="544"/>
                    </a:lnTo>
                    <a:lnTo>
                      <a:pt x="1089" y="440"/>
                    </a:lnTo>
                    <a:lnTo>
                      <a:pt x="1110" y="440"/>
                    </a:lnTo>
                    <a:lnTo>
                      <a:pt x="1173" y="356"/>
                    </a:lnTo>
                    <a:lnTo>
                      <a:pt x="1110" y="356"/>
                    </a:lnTo>
                    <a:lnTo>
                      <a:pt x="1047" y="398"/>
                    </a:lnTo>
                    <a:lnTo>
                      <a:pt x="1047" y="461"/>
                    </a:lnTo>
                    <a:lnTo>
                      <a:pt x="1005" y="544"/>
                    </a:lnTo>
                    <a:lnTo>
                      <a:pt x="942" y="523"/>
                    </a:lnTo>
                    <a:lnTo>
                      <a:pt x="963" y="419"/>
                    </a:lnTo>
                    <a:lnTo>
                      <a:pt x="901" y="335"/>
                    </a:lnTo>
                    <a:lnTo>
                      <a:pt x="880" y="209"/>
                    </a:lnTo>
                    <a:lnTo>
                      <a:pt x="880" y="105"/>
                    </a:lnTo>
                    <a:lnTo>
                      <a:pt x="880" y="42"/>
                    </a:lnTo>
                    <a:lnTo>
                      <a:pt x="942" y="42"/>
                    </a:lnTo>
                    <a:lnTo>
                      <a:pt x="88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31" name="Google Shape;3031;p60"/>
            <p:cNvSpPr/>
            <p:nvPr/>
          </p:nvSpPr>
          <p:spPr>
            <a:xfrm>
              <a:off x="3399625" y="2088800"/>
              <a:ext cx="127125" cy="77450"/>
            </a:xfrm>
            <a:custGeom>
              <a:rect b="b" l="l" r="r" t="t"/>
              <a:pathLst>
                <a:path extrusionOk="0" h="3098" w="5085">
                  <a:moveTo>
                    <a:pt x="900" y="1"/>
                  </a:moveTo>
                  <a:lnTo>
                    <a:pt x="733" y="22"/>
                  </a:lnTo>
                  <a:lnTo>
                    <a:pt x="733" y="64"/>
                  </a:lnTo>
                  <a:lnTo>
                    <a:pt x="775" y="126"/>
                  </a:lnTo>
                  <a:lnTo>
                    <a:pt x="837" y="126"/>
                  </a:lnTo>
                  <a:lnTo>
                    <a:pt x="858" y="64"/>
                  </a:lnTo>
                  <a:lnTo>
                    <a:pt x="942" y="64"/>
                  </a:lnTo>
                  <a:lnTo>
                    <a:pt x="984" y="126"/>
                  </a:lnTo>
                  <a:lnTo>
                    <a:pt x="1088" y="147"/>
                  </a:lnTo>
                  <a:lnTo>
                    <a:pt x="1047" y="210"/>
                  </a:lnTo>
                  <a:lnTo>
                    <a:pt x="942" y="168"/>
                  </a:lnTo>
                  <a:lnTo>
                    <a:pt x="837" y="168"/>
                  </a:lnTo>
                  <a:lnTo>
                    <a:pt x="858" y="231"/>
                  </a:lnTo>
                  <a:lnTo>
                    <a:pt x="1005" y="315"/>
                  </a:lnTo>
                  <a:lnTo>
                    <a:pt x="1109" y="440"/>
                  </a:lnTo>
                  <a:lnTo>
                    <a:pt x="1088" y="524"/>
                  </a:lnTo>
                  <a:lnTo>
                    <a:pt x="1047" y="545"/>
                  </a:lnTo>
                  <a:lnTo>
                    <a:pt x="1047" y="461"/>
                  </a:lnTo>
                  <a:lnTo>
                    <a:pt x="900" y="377"/>
                  </a:lnTo>
                  <a:lnTo>
                    <a:pt x="837" y="461"/>
                  </a:lnTo>
                  <a:lnTo>
                    <a:pt x="775" y="440"/>
                  </a:lnTo>
                  <a:lnTo>
                    <a:pt x="796" y="356"/>
                  </a:lnTo>
                  <a:lnTo>
                    <a:pt x="691" y="252"/>
                  </a:lnTo>
                  <a:lnTo>
                    <a:pt x="586" y="210"/>
                  </a:lnTo>
                  <a:lnTo>
                    <a:pt x="524" y="252"/>
                  </a:lnTo>
                  <a:lnTo>
                    <a:pt x="586" y="356"/>
                  </a:lnTo>
                  <a:lnTo>
                    <a:pt x="565" y="419"/>
                  </a:lnTo>
                  <a:lnTo>
                    <a:pt x="524" y="315"/>
                  </a:lnTo>
                  <a:lnTo>
                    <a:pt x="419" y="273"/>
                  </a:lnTo>
                  <a:lnTo>
                    <a:pt x="377" y="356"/>
                  </a:lnTo>
                  <a:lnTo>
                    <a:pt x="461" y="440"/>
                  </a:lnTo>
                  <a:lnTo>
                    <a:pt x="524" y="482"/>
                  </a:lnTo>
                  <a:lnTo>
                    <a:pt x="565" y="545"/>
                  </a:lnTo>
                  <a:lnTo>
                    <a:pt x="461" y="482"/>
                  </a:lnTo>
                  <a:lnTo>
                    <a:pt x="356" y="545"/>
                  </a:lnTo>
                  <a:lnTo>
                    <a:pt x="419" y="608"/>
                  </a:lnTo>
                  <a:lnTo>
                    <a:pt x="565" y="670"/>
                  </a:lnTo>
                  <a:lnTo>
                    <a:pt x="482" y="670"/>
                  </a:lnTo>
                  <a:lnTo>
                    <a:pt x="461" y="733"/>
                  </a:lnTo>
                  <a:lnTo>
                    <a:pt x="482" y="775"/>
                  </a:lnTo>
                  <a:lnTo>
                    <a:pt x="461" y="775"/>
                  </a:lnTo>
                  <a:lnTo>
                    <a:pt x="272" y="649"/>
                  </a:lnTo>
                  <a:lnTo>
                    <a:pt x="231" y="608"/>
                  </a:lnTo>
                  <a:lnTo>
                    <a:pt x="168" y="670"/>
                  </a:lnTo>
                  <a:lnTo>
                    <a:pt x="252" y="796"/>
                  </a:lnTo>
                  <a:lnTo>
                    <a:pt x="314" y="880"/>
                  </a:lnTo>
                  <a:lnTo>
                    <a:pt x="252" y="900"/>
                  </a:lnTo>
                  <a:lnTo>
                    <a:pt x="147" y="775"/>
                  </a:lnTo>
                  <a:lnTo>
                    <a:pt x="63" y="754"/>
                  </a:lnTo>
                  <a:lnTo>
                    <a:pt x="0" y="859"/>
                  </a:lnTo>
                  <a:lnTo>
                    <a:pt x="126" y="900"/>
                  </a:lnTo>
                  <a:lnTo>
                    <a:pt x="231" y="1005"/>
                  </a:lnTo>
                  <a:lnTo>
                    <a:pt x="356" y="1047"/>
                  </a:lnTo>
                  <a:lnTo>
                    <a:pt x="440" y="942"/>
                  </a:lnTo>
                  <a:lnTo>
                    <a:pt x="565" y="900"/>
                  </a:lnTo>
                  <a:lnTo>
                    <a:pt x="628" y="796"/>
                  </a:lnTo>
                  <a:lnTo>
                    <a:pt x="649" y="859"/>
                  </a:lnTo>
                  <a:lnTo>
                    <a:pt x="649" y="900"/>
                  </a:lnTo>
                  <a:lnTo>
                    <a:pt x="691" y="900"/>
                  </a:lnTo>
                  <a:lnTo>
                    <a:pt x="775" y="880"/>
                  </a:lnTo>
                  <a:lnTo>
                    <a:pt x="796" y="984"/>
                  </a:lnTo>
                  <a:lnTo>
                    <a:pt x="858" y="984"/>
                  </a:lnTo>
                  <a:lnTo>
                    <a:pt x="942" y="900"/>
                  </a:lnTo>
                  <a:lnTo>
                    <a:pt x="963" y="859"/>
                  </a:lnTo>
                  <a:lnTo>
                    <a:pt x="984" y="963"/>
                  </a:lnTo>
                  <a:lnTo>
                    <a:pt x="1005" y="963"/>
                  </a:lnTo>
                  <a:lnTo>
                    <a:pt x="1151" y="859"/>
                  </a:lnTo>
                  <a:lnTo>
                    <a:pt x="1109" y="900"/>
                  </a:lnTo>
                  <a:lnTo>
                    <a:pt x="1088" y="1005"/>
                  </a:lnTo>
                  <a:lnTo>
                    <a:pt x="1151" y="1047"/>
                  </a:lnTo>
                  <a:lnTo>
                    <a:pt x="1214" y="984"/>
                  </a:lnTo>
                  <a:lnTo>
                    <a:pt x="1360" y="1068"/>
                  </a:lnTo>
                  <a:lnTo>
                    <a:pt x="1277" y="1089"/>
                  </a:lnTo>
                  <a:lnTo>
                    <a:pt x="1193" y="1089"/>
                  </a:lnTo>
                  <a:lnTo>
                    <a:pt x="1109" y="1131"/>
                  </a:lnTo>
                  <a:lnTo>
                    <a:pt x="1047" y="1131"/>
                  </a:lnTo>
                  <a:lnTo>
                    <a:pt x="879" y="1214"/>
                  </a:lnTo>
                  <a:lnTo>
                    <a:pt x="879" y="1256"/>
                  </a:lnTo>
                  <a:lnTo>
                    <a:pt x="1068" y="1298"/>
                  </a:lnTo>
                  <a:lnTo>
                    <a:pt x="1172" y="1298"/>
                  </a:lnTo>
                  <a:lnTo>
                    <a:pt x="1214" y="1214"/>
                  </a:lnTo>
                  <a:lnTo>
                    <a:pt x="1277" y="1193"/>
                  </a:lnTo>
                  <a:lnTo>
                    <a:pt x="1277" y="1298"/>
                  </a:lnTo>
                  <a:lnTo>
                    <a:pt x="1193" y="1382"/>
                  </a:lnTo>
                  <a:lnTo>
                    <a:pt x="1005" y="1403"/>
                  </a:lnTo>
                  <a:lnTo>
                    <a:pt x="942" y="1382"/>
                  </a:lnTo>
                  <a:lnTo>
                    <a:pt x="858" y="1486"/>
                  </a:lnTo>
                  <a:lnTo>
                    <a:pt x="796" y="1403"/>
                  </a:lnTo>
                  <a:lnTo>
                    <a:pt x="775" y="1382"/>
                  </a:lnTo>
                  <a:lnTo>
                    <a:pt x="775" y="1319"/>
                  </a:lnTo>
                  <a:lnTo>
                    <a:pt x="691" y="1319"/>
                  </a:lnTo>
                  <a:lnTo>
                    <a:pt x="691" y="1361"/>
                  </a:lnTo>
                  <a:lnTo>
                    <a:pt x="691" y="1382"/>
                  </a:lnTo>
                  <a:lnTo>
                    <a:pt x="628" y="1465"/>
                  </a:lnTo>
                  <a:lnTo>
                    <a:pt x="544" y="1403"/>
                  </a:lnTo>
                  <a:lnTo>
                    <a:pt x="461" y="1424"/>
                  </a:lnTo>
                  <a:lnTo>
                    <a:pt x="356" y="1486"/>
                  </a:lnTo>
                  <a:lnTo>
                    <a:pt x="252" y="1424"/>
                  </a:lnTo>
                  <a:lnTo>
                    <a:pt x="168" y="1465"/>
                  </a:lnTo>
                  <a:lnTo>
                    <a:pt x="126" y="1465"/>
                  </a:lnTo>
                  <a:lnTo>
                    <a:pt x="168" y="1591"/>
                  </a:lnTo>
                  <a:lnTo>
                    <a:pt x="231" y="1654"/>
                  </a:lnTo>
                  <a:lnTo>
                    <a:pt x="377" y="1696"/>
                  </a:lnTo>
                  <a:lnTo>
                    <a:pt x="377" y="1633"/>
                  </a:lnTo>
                  <a:lnTo>
                    <a:pt x="565" y="1696"/>
                  </a:lnTo>
                  <a:lnTo>
                    <a:pt x="900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837" y="1842"/>
                  </a:lnTo>
                  <a:lnTo>
                    <a:pt x="942" y="1926"/>
                  </a:lnTo>
                  <a:lnTo>
                    <a:pt x="963" y="2009"/>
                  </a:lnTo>
                  <a:lnTo>
                    <a:pt x="1005" y="2009"/>
                  </a:lnTo>
                  <a:lnTo>
                    <a:pt x="1172" y="1905"/>
                  </a:lnTo>
                  <a:lnTo>
                    <a:pt x="1151" y="1988"/>
                  </a:lnTo>
                  <a:lnTo>
                    <a:pt x="1047" y="2030"/>
                  </a:lnTo>
                  <a:lnTo>
                    <a:pt x="984" y="2135"/>
                  </a:lnTo>
                  <a:lnTo>
                    <a:pt x="1068" y="2177"/>
                  </a:lnTo>
                  <a:lnTo>
                    <a:pt x="1214" y="2051"/>
                  </a:lnTo>
                  <a:lnTo>
                    <a:pt x="1360" y="2114"/>
                  </a:lnTo>
                  <a:lnTo>
                    <a:pt x="1381" y="2156"/>
                  </a:lnTo>
                  <a:lnTo>
                    <a:pt x="1298" y="2114"/>
                  </a:lnTo>
                  <a:lnTo>
                    <a:pt x="1193" y="2156"/>
                  </a:lnTo>
                  <a:lnTo>
                    <a:pt x="1109" y="2240"/>
                  </a:lnTo>
                  <a:lnTo>
                    <a:pt x="984" y="2240"/>
                  </a:lnTo>
                  <a:lnTo>
                    <a:pt x="984" y="2323"/>
                  </a:lnTo>
                  <a:lnTo>
                    <a:pt x="942" y="2365"/>
                  </a:lnTo>
                  <a:lnTo>
                    <a:pt x="879" y="2365"/>
                  </a:lnTo>
                  <a:lnTo>
                    <a:pt x="796" y="2407"/>
                  </a:lnTo>
                  <a:lnTo>
                    <a:pt x="775" y="2344"/>
                  </a:lnTo>
                  <a:lnTo>
                    <a:pt x="670" y="2261"/>
                  </a:lnTo>
                  <a:lnTo>
                    <a:pt x="670" y="2323"/>
                  </a:lnTo>
                  <a:lnTo>
                    <a:pt x="628" y="2323"/>
                  </a:lnTo>
                  <a:lnTo>
                    <a:pt x="649" y="2449"/>
                  </a:lnTo>
                  <a:lnTo>
                    <a:pt x="691" y="2470"/>
                  </a:lnTo>
                  <a:lnTo>
                    <a:pt x="670" y="2512"/>
                  </a:lnTo>
                  <a:lnTo>
                    <a:pt x="649" y="2700"/>
                  </a:lnTo>
                  <a:lnTo>
                    <a:pt x="775" y="2679"/>
                  </a:lnTo>
                  <a:lnTo>
                    <a:pt x="837" y="2658"/>
                  </a:lnTo>
                  <a:lnTo>
                    <a:pt x="900" y="2700"/>
                  </a:lnTo>
                  <a:lnTo>
                    <a:pt x="1088" y="2742"/>
                  </a:lnTo>
                  <a:lnTo>
                    <a:pt x="1214" y="2637"/>
                  </a:lnTo>
                  <a:lnTo>
                    <a:pt x="1360" y="2679"/>
                  </a:lnTo>
                  <a:lnTo>
                    <a:pt x="1423" y="2637"/>
                  </a:lnTo>
                  <a:lnTo>
                    <a:pt x="1465" y="2679"/>
                  </a:lnTo>
                  <a:lnTo>
                    <a:pt x="1528" y="2700"/>
                  </a:lnTo>
                  <a:lnTo>
                    <a:pt x="1632" y="2679"/>
                  </a:lnTo>
                  <a:lnTo>
                    <a:pt x="1632" y="2784"/>
                  </a:lnTo>
                  <a:lnTo>
                    <a:pt x="1779" y="2930"/>
                  </a:lnTo>
                  <a:lnTo>
                    <a:pt x="1842" y="2972"/>
                  </a:lnTo>
                  <a:lnTo>
                    <a:pt x="1946" y="2888"/>
                  </a:lnTo>
                  <a:lnTo>
                    <a:pt x="2051" y="2888"/>
                  </a:lnTo>
                  <a:lnTo>
                    <a:pt x="2239" y="3077"/>
                  </a:lnTo>
                  <a:lnTo>
                    <a:pt x="2469" y="3077"/>
                  </a:lnTo>
                  <a:lnTo>
                    <a:pt x="2574" y="3097"/>
                  </a:lnTo>
                  <a:lnTo>
                    <a:pt x="2741" y="3056"/>
                  </a:lnTo>
                  <a:lnTo>
                    <a:pt x="2721" y="2951"/>
                  </a:lnTo>
                  <a:lnTo>
                    <a:pt x="2741" y="2867"/>
                  </a:lnTo>
                  <a:lnTo>
                    <a:pt x="2762" y="2951"/>
                  </a:lnTo>
                  <a:lnTo>
                    <a:pt x="2888" y="2972"/>
                  </a:lnTo>
                  <a:lnTo>
                    <a:pt x="3034" y="2867"/>
                  </a:lnTo>
                  <a:lnTo>
                    <a:pt x="3034" y="2700"/>
                  </a:lnTo>
                  <a:lnTo>
                    <a:pt x="3181" y="2700"/>
                  </a:lnTo>
                  <a:lnTo>
                    <a:pt x="3139" y="2763"/>
                  </a:lnTo>
                  <a:lnTo>
                    <a:pt x="3181" y="2846"/>
                  </a:lnTo>
                  <a:lnTo>
                    <a:pt x="3202" y="2763"/>
                  </a:lnTo>
                  <a:lnTo>
                    <a:pt x="3306" y="2763"/>
                  </a:lnTo>
                  <a:lnTo>
                    <a:pt x="3411" y="2637"/>
                  </a:lnTo>
                  <a:lnTo>
                    <a:pt x="3474" y="2658"/>
                  </a:lnTo>
                  <a:lnTo>
                    <a:pt x="3495" y="2637"/>
                  </a:lnTo>
                  <a:lnTo>
                    <a:pt x="3599" y="2658"/>
                  </a:lnTo>
                  <a:lnTo>
                    <a:pt x="3599" y="2679"/>
                  </a:lnTo>
                  <a:lnTo>
                    <a:pt x="3662" y="2658"/>
                  </a:lnTo>
                  <a:lnTo>
                    <a:pt x="3892" y="2449"/>
                  </a:lnTo>
                  <a:lnTo>
                    <a:pt x="3976" y="2323"/>
                  </a:lnTo>
                  <a:lnTo>
                    <a:pt x="4248" y="2261"/>
                  </a:lnTo>
                  <a:lnTo>
                    <a:pt x="4332" y="2177"/>
                  </a:lnTo>
                  <a:lnTo>
                    <a:pt x="4290" y="2135"/>
                  </a:lnTo>
                  <a:lnTo>
                    <a:pt x="4311" y="2051"/>
                  </a:lnTo>
                  <a:lnTo>
                    <a:pt x="4353" y="2051"/>
                  </a:lnTo>
                  <a:lnTo>
                    <a:pt x="4394" y="2156"/>
                  </a:lnTo>
                  <a:lnTo>
                    <a:pt x="4541" y="2177"/>
                  </a:lnTo>
                  <a:lnTo>
                    <a:pt x="4625" y="2114"/>
                  </a:lnTo>
                  <a:lnTo>
                    <a:pt x="4625" y="2030"/>
                  </a:lnTo>
                  <a:lnTo>
                    <a:pt x="4604" y="2009"/>
                  </a:lnTo>
                  <a:lnTo>
                    <a:pt x="4604" y="1926"/>
                  </a:lnTo>
                  <a:lnTo>
                    <a:pt x="4666" y="1905"/>
                  </a:lnTo>
                  <a:lnTo>
                    <a:pt x="4625" y="1779"/>
                  </a:lnTo>
                  <a:lnTo>
                    <a:pt x="4666" y="1716"/>
                  </a:lnTo>
                  <a:lnTo>
                    <a:pt x="4771" y="1779"/>
                  </a:lnTo>
                  <a:lnTo>
                    <a:pt x="4771" y="1884"/>
                  </a:lnTo>
                  <a:lnTo>
                    <a:pt x="4876" y="1842"/>
                  </a:lnTo>
                  <a:lnTo>
                    <a:pt x="4938" y="1716"/>
                  </a:lnTo>
                  <a:lnTo>
                    <a:pt x="4917" y="1612"/>
                  </a:lnTo>
                  <a:lnTo>
                    <a:pt x="4813" y="1507"/>
                  </a:lnTo>
                  <a:lnTo>
                    <a:pt x="4813" y="1403"/>
                  </a:lnTo>
                  <a:lnTo>
                    <a:pt x="4855" y="1361"/>
                  </a:lnTo>
                  <a:lnTo>
                    <a:pt x="4855" y="1256"/>
                  </a:lnTo>
                  <a:lnTo>
                    <a:pt x="4959" y="1193"/>
                  </a:lnTo>
                  <a:lnTo>
                    <a:pt x="5043" y="1193"/>
                  </a:lnTo>
                  <a:lnTo>
                    <a:pt x="5085" y="1110"/>
                  </a:lnTo>
                  <a:lnTo>
                    <a:pt x="5022" y="1005"/>
                  </a:lnTo>
                  <a:lnTo>
                    <a:pt x="4771" y="984"/>
                  </a:lnTo>
                  <a:lnTo>
                    <a:pt x="4708" y="1068"/>
                  </a:lnTo>
                  <a:lnTo>
                    <a:pt x="4750" y="963"/>
                  </a:lnTo>
                  <a:lnTo>
                    <a:pt x="4750" y="859"/>
                  </a:lnTo>
                  <a:lnTo>
                    <a:pt x="4625" y="859"/>
                  </a:lnTo>
                  <a:lnTo>
                    <a:pt x="4604" y="880"/>
                  </a:lnTo>
                  <a:lnTo>
                    <a:pt x="4541" y="775"/>
                  </a:lnTo>
                  <a:lnTo>
                    <a:pt x="4625" y="670"/>
                  </a:lnTo>
                  <a:lnTo>
                    <a:pt x="4708" y="649"/>
                  </a:lnTo>
                  <a:lnTo>
                    <a:pt x="4708" y="482"/>
                  </a:lnTo>
                  <a:lnTo>
                    <a:pt x="4645" y="461"/>
                  </a:lnTo>
                  <a:lnTo>
                    <a:pt x="4562" y="545"/>
                  </a:lnTo>
                  <a:lnTo>
                    <a:pt x="4457" y="482"/>
                  </a:lnTo>
                  <a:lnTo>
                    <a:pt x="4415" y="377"/>
                  </a:lnTo>
                  <a:lnTo>
                    <a:pt x="4520" y="336"/>
                  </a:lnTo>
                  <a:lnTo>
                    <a:pt x="4541" y="252"/>
                  </a:lnTo>
                  <a:lnTo>
                    <a:pt x="4604" y="210"/>
                  </a:lnTo>
                  <a:lnTo>
                    <a:pt x="4708" y="168"/>
                  </a:lnTo>
                  <a:lnTo>
                    <a:pt x="4562" y="126"/>
                  </a:lnTo>
                  <a:lnTo>
                    <a:pt x="4499" y="147"/>
                  </a:lnTo>
                  <a:lnTo>
                    <a:pt x="4311" y="336"/>
                  </a:lnTo>
                  <a:lnTo>
                    <a:pt x="4290" y="419"/>
                  </a:lnTo>
                  <a:lnTo>
                    <a:pt x="4206" y="440"/>
                  </a:lnTo>
                  <a:lnTo>
                    <a:pt x="4122" y="315"/>
                  </a:lnTo>
                  <a:lnTo>
                    <a:pt x="4185" y="252"/>
                  </a:lnTo>
                  <a:lnTo>
                    <a:pt x="4122" y="210"/>
                  </a:lnTo>
                  <a:lnTo>
                    <a:pt x="4101" y="84"/>
                  </a:lnTo>
                  <a:lnTo>
                    <a:pt x="3997" y="64"/>
                  </a:lnTo>
                  <a:lnTo>
                    <a:pt x="3913" y="126"/>
                  </a:lnTo>
                  <a:lnTo>
                    <a:pt x="3829" y="84"/>
                  </a:lnTo>
                  <a:lnTo>
                    <a:pt x="3788" y="168"/>
                  </a:lnTo>
                  <a:lnTo>
                    <a:pt x="3829" y="315"/>
                  </a:lnTo>
                  <a:lnTo>
                    <a:pt x="3788" y="377"/>
                  </a:lnTo>
                  <a:lnTo>
                    <a:pt x="3683" y="377"/>
                  </a:lnTo>
                  <a:lnTo>
                    <a:pt x="3578" y="440"/>
                  </a:lnTo>
                  <a:lnTo>
                    <a:pt x="3557" y="336"/>
                  </a:lnTo>
                  <a:lnTo>
                    <a:pt x="3495" y="315"/>
                  </a:lnTo>
                  <a:lnTo>
                    <a:pt x="3453" y="377"/>
                  </a:lnTo>
                  <a:lnTo>
                    <a:pt x="3369" y="545"/>
                  </a:lnTo>
                  <a:lnTo>
                    <a:pt x="3265" y="545"/>
                  </a:lnTo>
                  <a:lnTo>
                    <a:pt x="3160" y="356"/>
                  </a:lnTo>
                  <a:lnTo>
                    <a:pt x="3076" y="356"/>
                  </a:lnTo>
                  <a:lnTo>
                    <a:pt x="3034" y="336"/>
                  </a:lnTo>
                  <a:lnTo>
                    <a:pt x="2951" y="356"/>
                  </a:lnTo>
                  <a:lnTo>
                    <a:pt x="2888" y="545"/>
                  </a:lnTo>
                  <a:lnTo>
                    <a:pt x="2993" y="754"/>
                  </a:lnTo>
                  <a:lnTo>
                    <a:pt x="2888" y="1047"/>
                  </a:lnTo>
                  <a:lnTo>
                    <a:pt x="2930" y="775"/>
                  </a:lnTo>
                  <a:lnTo>
                    <a:pt x="2825" y="608"/>
                  </a:lnTo>
                  <a:lnTo>
                    <a:pt x="2825" y="524"/>
                  </a:lnTo>
                  <a:lnTo>
                    <a:pt x="2762" y="482"/>
                  </a:lnTo>
                  <a:lnTo>
                    <a:pt x="2783" y="356"/>
                  </a:lnTo>
                  <a:lnTo>
                    <a:pt x="2658" y="273"/>
                  </a:lnTo>
                  <a:lnTo>
                    <a:pt x="2448" y="440"/>
                  </a:lnTo>
                  <a:lnTo>
                    <a:pt x="2428" y="566"/>
                  </a:lnTo>
                  <a:lnTo>
                    <a:pt x="2448" y="649"/>
                  </a:lnTo>
                  <a:lnTo>
                    <a:pt x="2344" y="796"/>
                  </a:lnTo>
                  <a:lnTo>
                    <a:pt x="2260" y="796"/>
                  </a:lnTo>
                  <a:lnTo>
                    <a:pt x="2260" y="649"/>
                  </a:lnTo>
                  <a:lnTo>
                    <a:pt x="2156" y="587"/>
                  </a:lnTo>
                  <a:lnTo>
                    <a:pt x="2156" y="356"/>
                  </a:lnTo>
                  <a:lnTo>
                    <a:pt x="2093" y="315"/>
                  </a:lnTo>
                  <a:lnTo>
                    <a:pt x="1925" y="440"/>
                  </a:lnTo>
                  <a:lnTo>
                    <a:pt x="1946" y="691"/>
                  </a:lnTo>
                  <a:lnTo>
                    <a:pt x="2009" y="775"/>
                  </a:lnTo>
                  <a:lnTo>
                    <a:pt x="2009" y="963"/>
                  </a:lnTo>
                  <a:lnTo>
                    <a:pt x="1925" y="1047"/>
                  </a:lnTo>
                  <a:lnTo>
                    <a:pt x="1842" y="1047"/>
                  </a:lnTo>
                  <a:lnTo>
                    <a:pt x="1821" y="900"/>
                  </a:lnTo>
                  <a:lnTo>
                    <a:pt x="1716" y="963"/>
                  </a:lnTo>
                  <a:lnTo>
                    <a:pt x="1674" y="1110"/>
                  </a:lnTo>
                  <a:lnTo>
                    <a:pt x="1612" y="1131"/>
                  </a:lnTo>
                  <a:lnTo>
                    <a:pt x="1591" y="1319"/>
                  </a:lnTo>
                  <a:lnTo>
                    <a:pt x="1507" y="1131"/>
                  </a:lnTo>
                  <a:lnTo>
                    <a:pt x="1423" y="1131"/>
                  </a:lnTo>
                  <a:lnTo>
                    <a:pt x="1465" y="1068"/>
                  </a:lnTo>
                  <a:lnTo>
                    <a:pt x="1528" y="963"/>
                  </a:lnTo>
                  <a:lnTo>
                    <a:pt x="1528" y="859"/>
                  </a:lnTo>
                  <a:lnTo>
                    <a:pt x="1402" y="859"/>
                  </a:lnTo>
                  <a:lnTo>
                    <a:pt x="1465" y="775"/>
                  </a:lnTo>
                  <a:lnTo>
                    <a:pt x="1402" y="649"/>
                  </a:lnTo>
                  <a:lnTo>
                    <a:pt x="1486" y="691"/>
                  </a:lnTo>
                  <a:lnTo>
                    <a:pt x="1570" y="608"/>
                  </a:lnTo>
                  <a:lnTo>
                    <a:pt x="1528" y="545"/>
                  </a:lnTo>
                  <a:lnTo>
                    <a:pt x="1423" y="482"/>
                  </a:lnTo>
                  <a:lnTo>
                    <a:pt x="1528" y="440"/>
                  </a:lnTo>
                  <a:lnTo>
                    <a:pt x="1465" y="336"/>
                  </a:lnTo>
                  <a:lnTo>
                    <a:pt x="1381" y="377"/>
                  </a:lnTo>
                  <a:lnTo>
                    <a:pt x="1319" y="315"/>
                  </a:lnTo>
                  <a:lnTo>
                    <a:pt x="1193" y="231"/>
                  </a:lnTo>
                  <a:lnTo>
                    <a:pt x="1193" y="126"/>
                  </a:lnTo>
                  <a:lnTo>
                    <a:pt x="1109" y="22"/>
                  </a:lnTo>
                  <a:lnTo>
                    <a:pt x="1005" y="43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2" name="Google Shape;3032;p60"/>
            <p:cNvSpPr/>
            <p:nvPr/>
          </p:nvSpPr>
          <p:spPr>
            <a:xfrm>
              <a:off x="4616850" y="2275025"/>
              <a:ext cx="885625" cy="661225"/>
            </a:xfrm>
            <a:custGeom>
              <a:rect b="b" l="l" r="r" t="t"/>
              <a:pathLst>
                <a:path extrusionOk="0" h="26449" w="35425">
                  <a:moveTo>
                    <a:pt x="27390" y="1"/>
                  </a:moveTo>
                  <a:lnTo>
                    <a:pt x="27369" y="21"/>
                  </a:lnTo>
                  <a:lnTo>
                    <a:pt x="27180" y="42"/>
                  </a:lnTo>
                  <a:lnTo>
                    <a:pt x="27139" y="126"/>
                  </a:lnTo>
                  <a:lnTo>
                    <a:pt x="27097" y="126"/>
                  </a:lnTo>
                  <a:lnTo>
                    <a:pt x="27055" y="189"/>
                  </a:lnTo>
                  <a:lnTo>
                    <a:pt x="26867" y="189"/>
                  </a:lnTo>
                  <a:lnTo>
                    <a:pt x="26741" y="147"/>
                  </a:lnTo>
                  <a:lnTo>
                    <a:pt x="26678" y="231"/>
                  </a:lnTo>
                  <a:lnTo>
                    <a:pt x="26574" y="231"/>
                  </a:lnTo>
                  <a:lnTo>
                    <a:pt x="26532" y="335"/>
                  </a:lnTo>
                  <a:lnTo>
                    <a:pt x="26448" y="356"/>
                  </a:lnTo>
                  <a:lnTo>
                    <a:pt x="26344" y="356"/>
                  </a:lnTo>
                  <a:lnTo>
                    <a:pt x="26260" y="398"/>
                  </a:lnTo>
                  <a:lnTo>
                    <a:pt x="26176" y="419"/>
                  </a:lnTo>
                  <a:lnTo>
                    <a:pt x="26051" y="419"/>
                  </a:lnTo>
                  <a:lnTo>
                    <a:pt x="25967" y="461"/>
                  </a:lnTo>
                  <a:lnTo>
                    <a:pt x="25967" y="545"/>
                  </a:lnTo>
                  <a:lnTo>
                    <a:pt x="25904" y="649"/>
                  </a:lnTo>
                  <a:lnTo>
                    <a:pt x="25862" y="754"/>
                  </a:lnTo>
                  <a:lnTo>
                    <a:pt x="25820" y="817"/>
                  </a:lnTo>
                  <a:lnTo>
                    <a:pt x="25820" y="858"/>
                  </a:lnTo>
                  <a:lnTo>
                    <a:pt x="25800" y="921"/>
                  </a:lnTo>
                  <a:lnTo>
                    <a:pt x="25800" y="1068"/>
                  </a:lnTo>
                  <a:lnTo>
                    <a:pt x="25820" y="1089"/>
                  </a:lnTo>
                  <a:lnTo>
                    <a:pt x="25862" y="1130"/>
                  </a:lnTo>
                  <a:lnTo>
                    <a:pt x="26009" y="1047"/>
                  </a:lnTo>
                  <a:lnTo>
                    <a:pt x="26072" y="984"/>
                  </a:lnTo>
                  <a:lnTo>
                    <a:pt x="26155" y="1005"/>
                  </a:lnTo>
                  <a:lnTo>
                    <a:pt x="26239" y="1151"/>
                  </a:lnTo>
                  <a:lnTo>
                    <a:pt x="26281" y="1256"/>
                  </a:lnTo>
                  <a:lnTo>
                    <a:pt x="26364" y="1340"/>
                  </a:lnTo>
                  <a:lnTo>
                    <a:pt x="26364" y="1402"/>
                  </a:lnTo>
                  <a:lnTo>
                    <a:pt x="26385" y="1486"/>
                  </a:lnTo>
                  <a:lnTo>
                    <a:pt x="26385" y="1612"/>
                  </a:lnTo>
                  <a:lnTo>
                    <a:pt x="26323" y="1674"/>
                  </a:lnTo>
                  <a:lnTo>
                    <a:pt x="26239" y="1779"/>
                  </a:lnTo>
                  <a:lnTo>
                    <a:pt x="26218" y="1926"/>
                  </a:lnTo>
                  <a:lnTo>
                    <a:pt x="26134" y="1988"/>
                  </a:lnTo>
                  <a:lnTo>
                    <a:pt x="26072" y="2093"/>
                  </a:lnTo>
                  <a:lnTo>
                    <a:pt x="26051" y="2198"/>
                  </a:lnTo>
                  <a:lnTo>
                    <a:pt x="26134" y="2281"/>
                  </a:lnTo>
                  <a:lnTo>
                    <a:pt x="26092" y="2344"/>
                  </a:lnTo>
                  <a:lnTo>
                    <a:pt x="26134" y="2490"/>
                  </a:lnTo>
                  <a:lnTo>
                    <a:pt x="26176" y="2532"/>
                  </a:lnTo>
                  <a:lnTo>
                    <a:pt x="26176" y="2658"/>
                  </a:lnTo>
                  <a:lnTo>
                    <a:pt x="26092" y="2700"/>
                  </a:lnTo>
                  <a:lnTo>
                    <a:pt x="26072" y="2742"/>
                  </a:lnTo>
                  <a:lnTo>
                    <a:pt x="26134" y="2846"/>
                  </a:lnTo>
                  <a:lnTo>
                    <a:pt x="26134" y="3034"/>
                  </a:lnTo>
                  <a:lnTo>
                    <a:pt x="26092" y="3076"/>
                  </a:lnTo>
                  <a:lnTo>
                    <a:pt x="26092" y="3244"/>
                  </a:lnTo>
                  <a:lnTo>
                    <a:pt x="26155" y="3244"/>
                  </a:lnTo>
                  <a:lnTo>
                    <a:pt x="26218" y="3265"/>
                  </a:lnTo>
                  <a:lnTo>
                    <a:pt x="26260" y="3244"/>
                  </a:lnTo>
                  <a:lnTo>
                    <a:pt x="26281" y="3265"/>
                  </a:lnTo>
                  <a:lnTo>
                    <a:pt x="26323" y="3390"/>
                  </a:lnTo>
                  <a:lnTo>
                    <a:pt x="26281" y="3495"/>
                  </a:lnTo>
                  <a:lnTo>
                    <a:pt x="26218" y="3578"/>
                  </a:lnTo>
                  <a:lnTo>
                    <a:pt x="26009" y="3620"/>
                  </a:lnTo>
                  <a:lnTo>
                    <a:pt x="25862" y="3704"/>
                  </a:lnTo>
                  <a:lnTo>
                    <a:pt x="25569" y="3976"/>
                  </a:lnTo>
                  <a:lnTo>
                    <a:pt x="25527" y="3997"/>
                  </a:lnTo>
                  <a:lnTo>
                    <a:pt x="25444" y="3913"/>
                  </a:lnTo>
                  <a:lnTo>
                    <a:pt x="25276" y="3892"/>
                  </a:lnTo>
                  <a:lnTo>
                    <a:pt x="25172" y="3913"/>
                  </a:lnTo>
                  <a:lnTo>
                    <a:pt x="25130" y="3871"/>
                  </a:lnTo>
                  <a:lnTo>
                    <a:pt x="25004" y="3871"/>
                  </a:lnTo>
                  <a:lnTo>
                    <a:pt x="25004" y="3892"/>
                  </a:lnTo>
                  <a:lnTo>
                    <a:pt x="24879" y="4792"/>
                  </a:lnTo>
                  <a:lnTo>
                    <a:pt x="24900" y="4959"/>
                  </a:lnTo>
                  <a:lnTo>
                    <a:pt x="24858" y="5148"/>
                  </a:lnTo>
                  <a:lnTo>
                    <a:pt x="24879" y="5252"/>
                  </a:lnTo>
                  <a:lnTo>
                    <a:pt x="24795" y="5524"/>
                  </a:lnTo>
                  <a:lnTo>
                    <a:pt x="24900" y="5692"/>
                  </a:lnTo>
                  <a:lnTo>
                    <a:pt x="25172" y="5838"/>
                  </a:lnTo>
                  <a:lnTo>
                    <a:pt x="25339" y="5671"/>
                  </a:lnTo>
                  <a:lnTo>
                    <a:pt x="25569" y="5671"/>
                  </a:lnTo>
                  <a:lnTo>
                    <a:pt x="25841" y="5734"/>
                  </a:lnTo>
                  <a:lnTo>
                    <a:pt x="25946" y="5838"/>
                  </a:lnTo>
                  <a:lnTo>
                    <a:pt x="26072" y="5629"/>
                  </a:lnTo>
                  <a:lnTo>
                    <a:pt x="26072" y="5483"/>
                  </a:lnTo>
                  <a:lnTo>
                    <a:pt x="26072" y="5378"/>
                  </a:lnTo>
                  <a:lnTo>
                    <a:pt x="26239" y="5336"/>
                  </a:lnTo>
                  <a:lnTo>
                    <a:pt x="26281" y="5273"/>
                  </a:lnTo>
                  <a:lnTo>
                    <a:pt x="26553" y="5357"/>
                  </a:lnTo>
                  <a:lnTo>
                    <a:pt x="26699" y="5545"/>
                  </a:lnTo>
                  <a:lnTo>
                    <a:pt x="26908" y="5734"/>
                  </a:lnTo>
                  <a:lnTo>
                    <a:pt x="27076" y="5943"/>
                  </a:lnTo>
                  <a:lnTo>
                    <a:pt x="27285" y="6089"/>
                  </a:lnTo>
                  <a:lnTo>
                    <a:pt x="27306" y="6194"/>
                  </a:lnTo>
                  <a:lnTo>
                    <a:pt x="27327" y="6278"/>
                  </a:lnTo>
                  <a:lnTo>
                    <a:pt x="27327" y="6382"/>
                  </a:lnTo>
                  <a:lnTo>
                    <a:pt x="27285" y="6424"/>
                  </a:lnTo>
                  <a:lnTo>
                    <a:pt x="27285" y="6508"/>
                  </a:lnTo>
                  <a:lnTo>
                    <a:pt x="27264" y="6591"/>
                  </a:lnTo>
                  <a:lnTo>
                    <a:pt x="27139" y="6571"/>
                  </a:lnTo>
                  <a:lnTo>
                    <a:pt x="27097" y="6508"/>
                  </a:lnTo>
                  <a:lnTo>
                    <a:pt x="26992" y="6529"/>
                  </a:lnTo>
                  <a:lnTo>
                    <a:pt x="26908" y="6591"/>
                  </a:lnTo>
                  <a:lnTo>
                    <a:pt x="26762" y="6508"/>
                  </a:lnTo>
                  <a:lnTo>
                    <a:pt x="26657" y="6529"/>
                  </a:lnTo>
                  <a:lnTo>
                    <a:pt x="26553" y="6675"/>
                  </a:lnTo>
                  <a:lnTo>
                    <a:pt x="26385" y="6801"/>
                  </a:lnTo>
                  <a:lnTo>
                    <a:pt x="26323" y="6843"/>
                  </a:lnTo>
                  <a:lnTo>
                    <a:pt x="26218" y="6780"/>
                  </a:lnTo>
                  <a:lnTo>
                    <a:pt x="26155" y="6801"/>
                  </a:lnTo>
                  <a:lnTo>
                    <a:pt x="26155" y="6905"/>
                  </a:lnTo>
                  <a:lnTo>
                    <a:pt x="26092" y="6947"/>
                  </a:lnTo>
                  <a:lnTo>
                    <a:pt x="26030" y="6989"/>
                  </a:lnTo>
                  <a:lnTo>
                    <a:pt x="25967" y="6947"/>
                  </a:lnTo>
                  <a:lnTo>
                    <a:pt x="25925" y="7031"/>
                  </a:lnTo>
                  <a:lnTo>
                    <a:pt x="25820" y="7198"/>
                  </a:lnTo>
                  <a:lnTo>
                    <a:pt x="25800" y="7366"/>
                  </a:lnTo>
                  <a:lnTo>
                    <a:pt x="25800" y="7470"/>
                  </a:lnTo>
                  <a:lnTo>
                    <a:pt x="25737" y="7554"/>
                  </a:lnTo>
                  <a:lnTo>
                    <a:pt x="25611" y="7575"/>
                  </a:lnTo>
                  <a:lnTo>
                    <a:pt x="25381" y="7763"/>
                  </a:lnTo>
                  <a:lnTo>
                    <a:pt x="25214" y="7763"/>
                  </a:lnTo>
                  <a:lnTo>
                    <a:pt x="25088" y="7742"/>
                  </a:lnTo>
                  <a:lnTo>
                    <a:pt x="25004" y="7784"/>
                  </a:lnTo>
                  <a:lnTo>
                    <a:pt x="24900" y="7993"/>
                  </a:lnTo>
                  <a:lnTo>
                    <a:pt x="24795" y="8077"/>
                  </a:lnTo>
                  <a:lnTo>
                    <a:pt x="24670" y="8182"/>
                  </a:lnTo>
                  <a:lnTo>
                    <a:pt x="24586" y="8265"/>
                  </a:lnTo>
                  <a:lnTo>
                    <a:pt x="24565" y="8370"/>
                  </a:lnTo>
                  <a:lnTo>
                    <a:pt x="24502" y="8370"/>
                  </a:lnTo>
                  <a:lnTo>
                    <a:pt x="24377" y="8307"/>
                  </a:lnTo>
                  <a:lnTo>
                    <a:pt x="24251" y="8286"/>
                  </a:lnTo>
                  <a:lnTo>
                    <a:pt x="24063" y="8203"/>
                  </a:lnTo>
                  <a:lnTo>
                    <a:pt x="23937" y="8140"/>
                  </a:lnTo>
                  <a:lnTo>
                    <a:pt x="23770" y="8098"/>
                  </a:lnTo>
                  <a:lnTo>
                    <a:pt x="23561" y="8161"/>
                  </a:lnTo>
                  <a:lnTo>
                    <a:pt x="23435" y="8265"/>
                  </a:lnTo>
                  <a:lnTo>
                    <a:pt x="23331" y="8391"/>
                  </a:lnTo>
                  <a:lnTo>
                    <a:pt x="23331" y="8621"/>
                  </a:lnTo>
                  <a:lnTo>
                    <a:pt x="23351" y="8768"/>
                  </a:lnTo>
                  <a:lnTo>
                    <a:pt x="23331" y="8830"/>
                  </a:lnTo>
                  <a:lnTo>
                    <a:pt x="23603" y="9019"/>
                  </a:lnTo>
                  <a:lnTo>
                    <a:pt x="23833" y="9144"/>
                  </a:lnTo>
                  <a:lnTo>
                    <a:pt x="23833" y="9228"/>
                  </a:lnTo>
                  <a:lnTo>
                    <a:pt x="23770" y="9332"/>
                  </a:lnTo>
                  <a:lnTo>
                    <a:pt x="23707" y="9437"/>
                  </a:lnTo>
                  <a:lnTo>
                    <a:pt x="23435" y="9730"/>
                  </a:lnTo>
                  <a:lnTo>
                    <a:pt x="23310" y="9960"/>
                  </a:lnTo>
                  <a:lnTo>
                    <a:pt x="23226" y="10169"/>
                  </a:lnTo>
                  <a:lnTo>
                    <a:pt x="23121" y="10169"/>
                  </a:lnTo>
                  <a:lnTo>
                    <a:pt x="22933" y="10232"/>
                  </a:lnTo>
                  <a:lnTo>
                    <a:pt x="22807" y="10232"/>
                  </a:lnTo>
                  <a:lnTo>
                    <a:pt x="22661" y="10337"/>
                  </a:lnTo>
                  <a:lnTo>
                    <a:pt x="22494" y="10462"/>
                  </a:lnTo>
                  <a:lnTo>
                    <a:pt x="22347" y="10462"/>
                  </a:lnTo>
                  <a:lnTo>
                    <a:pt x="22096" y="10483"/>
                  </a:lnTo>
                  <a:lnTo>
                    <a:pt x="21908" y="10546"/>
                  </a:lnTo>
                  <a:lnTo>
                    <a:pt x="21740" y="10588"/>
                  </a:lnTo>
                  <a:lnTo>
                    <a:pt x="21322" y="10755"/>
                  </a:lnTo>
                  <a:lnTo>
                    <a:pt x="21008" y="10860"/>
                  </a:lnTo>
                  <a:lnTo>
                    <a:pt x="20841" y="11027"/>
                  </a:lnTo>
                  <a:lnTo>
                    <a:pt x="20590" y="11216"/>
                  </a:lnTo>
                  <a:lnTo>
                    <a:pt x="20485" y="11320"/>
                  </a:lnTo>
                  <a:lnTo>
                    <a:pt x="20338" y="11320"/>
                  </a:lnTo>
                  <a:lnTo>
                    <a:pt x="20192" y="11278"/>
                  </a:lnTo>
                  <a:lnTo>
                    <a:pt x="20192" y="11216"/>
                  </a:lnTo>
                  <a:lnTo>
                    <a:pt x="20171" y="11111"/>
                  </a:lnTo>
                  <a:lnTo>
                    <a:pt x="19899" y="11195"/>
                  </a:lnTo>
                  <a:lnTo>
                    <a:pt x="19732" y="11216"/>
                  </a:lnTo>
                  <a:lnTo>
                    <a:pt x="19522" y="11111"/>
                  </a:lnTo>
                  <a:lnTo>
                    <a:pt x="19355" y="11090"/>
                  </a:lnTo>
                  <a:lnTo>
                    <a:pt x="18999" y="10965"/>
                  </a:lnTo>
                  <a:lnTo>
                    <a:pt x="18623" y="10797"/>
                  </a:lnTo>
                  <a:lnTo>
                    <a:pt x="18413" y="10609"/>
                  </a:lnTo>
                  <a:lnTo>
                    <a:pt x="18288" y="10588"/>
                  </a:lnTo>
                  <a:lnTo>
                    <a:pt x="17869" y="10567"/>
                  </a:lnTo>
                  <a:lnTo>
                    <a:pt x="17493" y="10567"/>
                  </a:lnTo>
                  <a:lnTo>
                    <a:pt x="17430" y="10546"/>
                  </a:lnTo>
                  <a:lnTo>
                    <a:pt x="17367" y="10588"/>
                  </a:lnTo>
                  <a:lnTo>
                    <a:pt x="17325" y="10651"/>
                  </a:lnTo>
                  <a:lnTo>
                    <a:pt x="17137" y="10713"/>
                  </a:lnTo>
                  <a:lnTo>
                    <a:pt x="16865" y="10755"/>
                  </a:lnTo>
                  <a:lnTo>
                    <a:pt x="16384" y="10693"/>
                  </a:lnTo>
                  <a:lnTo>
                    <a:pt x="16028" y="10713"/>
                  </a:lnTo>
                  <a:lnTo>
                    <a:pt x="15777" y="10693"/>
                  </a:lnTo>
                  <a:lnTo>
                    <a:pt x="15547" y="10713"/>
                  </a:lnTo>
                  <a:lnTo>
                    <a:pt x="15442" y="10755"/>
                  </a:lnTo>
                  <a:lnTo>
                    <a:pt x="15338" y="10713"/>
                  </a:lnTo>
                  <a:lnTo>
                    <a:pt x="15191" y="10462"/>
                  </a:lnTo>
                  <a:lnTo>
                    <a:pt x="15149" y="10337"/>
                  </a:lnTo>
                  <a:lnTo>
                    <a:pt x="15024" y="10169"/>
                  </a:lnTo>
                  <a:lnTo>
                    <a:pt x="14919" y="10044"/>
                  </a:lnTo>
                  <a:lnTo>
                    <a:pt x="14856" y="9877"/>
                  </a:lnTo>
                  <a:lnTo>
                    <a:pt x="14856" y="9814"/>
                  </a:lnTo>
                  <a:lnTo>
                    <a:pt x="14752" y="9709"/>
                  </a:lnTo>
                  <a:lnTo>
                    <a:pt x="14668" y="9667"/>
                  </a:lnTo>
                  <a:lnTo>
                    <a:pt x="14626" y="9667"/>
                  </a:lnTo>
                  <a:lnTo>
                    <a:pt x="14584" y="9604"/>
                  </a:lnTo>
                  <a:lnTo>
                    <a:pt x="14564" y="9500"/>
                  </a:lnTo>
                  <a:lnTo>
                    <a:pt x="14333" y="9500"/>
                  </a:lnTo>
                  <a:lnTo>
                    <a:pt x="14187" y="9416"/>
                  </a:lnTo>
                  <a:lnTo>
                    <a:pt x="13978" y="9249"/>
                  </a:lnTo>
                  <a:lnTo>
                    <a:pt x="13873" y="9249"/>
                  </a:lnTo>
                  <a:lnTo>
                    <a:pt x="13768" y="9228"/>
                  </a:lnTo>
                  <a:lnTo>
                    <a:pt x="13706" y="9186"/>
                  </a:lnTo>
                  <a:lnTo>
                    <a:pt x="13517" y="9040"/>
                  </a:lnTo>
                  <a:lnTo>
                    <a:pt x="13141" y="8977"/>
                  </a:lnTo>
                  <a:lnTo>
                    <a:pt x="13099" y="8977"/>
                  </a:lnTo>
                  <a:lnTo>
                    <a:pt x="13057" y="9019"/>
                  </a:lnTo>
                  <a:lnTo>
                    <a:pt x="12890" y="9019"/>
                  </a:lnTo>
                  <a:lnTo>
                    <a:pt x="12639" y="9040"/>
                  </a:lnTo>
                  <a:lnTo>
                    <a:pt x="12053" y="8914"/>
                  </a:lnTo>
                  <a:lnTo>
                    <a:pt x="11948" y="8830"/>
                  </a:lnTo>
                  <a:lnTo>
                    <a:pt x="11823" y="8663"/>
                  </a:lnTo>
                  <a:lnTo>
                    <a:pt x="11802" y="8558"/>
                  </a:lnTo>
                  <a:lnTo>
                    <a:pt x="11802" y="8475"/>
                  </a:lnTo>
                  <a:lnTo>
                    <a:pt x="11823" y="8412"/>
                  </a:lnTo>
                  <a:lnTo>
                    <a:pt x="11906" y="8349"/>
                  </a:lnTo>
                  <a:lnTo>
                    <a:pt x="11948" y="8244"/>
                  </a:lnTo>
                  <a:lnTo>
                    <a:pt x="11885" y="8161"/>
                  </a:lnTo>
                  <a:lnTo>
                    <a:pt x="11843" y="8035"/>
                  </a:lnTo>
                  <a:lnTo>
                    <a:pt x="11885" y="7952"/>
                  </a:lnTo>
                  <a:lnTo>
                    <a:pt x="11885" y="7826"/>
                  </a:lnTo>
                  <a:lnTo>
                    <a:pt x="11823" y="7763"/>
                  </a:lnTo>
                  <a:lnTo>
                    <a:pt x="11739" y="7638"/>
                  </a:lnTo>
                  <a:lnTo>
                    <a:pt x="11676" y="7575"/>
                  </a:lnTo>
                  <a:lnTo>
                    <a:pt x="11592" y="7533"/>
                  </a:lnTo>
                  <a:lnTo>
                    <a:pt x="11530" y="7428"/>
                  </a:lnTo>
                  <a:lnTo>
                    <a:pt x="11488" y="7345"/>
                  </a:lnTo>
                  <a:lnTo>
                    <a:pt x="11446" y="7240"/>
                  </a:lnTo>
                  <a:lnTo>
                    <a:pt x="11425" y="7136"/>
                  </a:lnTo>
                  <a:lnTo>
                    <a:pt x="11383" y="7052"/>
                  </a:lnTo>
                  <a:lnTo>
                    <a:pt x="11279" y="6989"/>
                  </a:lnTo>
                  <a:lnTo>
                    <a:pt x="11195" y="6947"/>
                  </a:lnTo>
                  <a:lnTo>
                    <a:pt x="11153" y="6884"/>
                  </a:lnTo>
                  <a:lnTo>
                    <a:pt x="11069" y="6843"/>
                  </a:lnTo>
                  <a:lnTo>
                    <a:pt x="10965" y="6843"/>
                  </a:lnTo>
                  <a:lnTo>
                    <a:pt x="10902" y="6905"/>
                  </a:lnTo>
                  <a:lnTo>
                    <a:pt x="10860" y="6926"/>
                  </a:lnTo>
                  <a:lnTo>
                    <a:pt x="10776" y="6905"/>
                  </a:lnTo>
                  <a:lnTo>
                    <a:pt x="10693" y="6801"/>
                  </a:lnTo>
                  <a:lnTo>
                    <a:pt x="10672" y="6738"/>
                  </a:lnTo>
                  <a:lnTo>
                    <a:pt x="10567" y="6738"/>
                  </a:lnTo>
                  <a:lnTo>
                    <a:pt x="10442" y="6801"/>
                  </a:lnTo>
                  <a:lnTo>
                    <a:pt x="10400" y="6843"/>
                  </a:lnTo>
                  <a:lnTo>
                    <a:pt x="10379" y="6926"/>
                  </a:lnTo>
                  <a:lnTo>
                    <a:pt x="10337" y="6926"/>
                  </a:lnTo>
                  <a:lnTo>
                    <a:pt x="10211" y="6843"/>
                  </a:lnTo>
                  <a:lnTo>
                    <a:pt x="10170" y="6780"/>
                  </a:lnTo>
                  <a:lnTo>
                    <a:pt x="10170" y="6717"/>
                  </a:lnTo>
                  <a:lnTo>
                    <a:pt x="10107" y="6633"/>
                  </a:lnTo>
                  <a:lnTo>
                    <a:pt x="10002" y="6571"/>
                  </a:lnTo>
                  <a:lnTo>
                    <a:pt x="9877" y="6466"/>
                  </a:lnTo>
                  <a:lnTo>
                    <a:pt x="9835" y="6424"/>
                  </a:lnTo>
                  <a:lnTo>
                    <a:pt x="9751" y="6382"/>
                  </a:lnTo>
                  <a:lnTo>
                    <a:pt x="9730" y="6299"/>
                  </a:lnTo>
                  <a:lnTo>
                    <a:pt x="9730" y="6215"/>
                  </a:lnTo>
                  <a:lnTo>
                    <a:pt x="9709" y="6173"/>
                  </a:lnTo>
                  <a:lnTo>
                    <a:pt x="9688" y="6173"/>
                  </a:lnTo>
                  <a:lnTo>
                    <a:pt x="9688" y="6215"/>
                  </a:lnTo>
                  <a:lnTo>
                    <a:pt x="9646" y="6215"/>
                  </a:lnTo>
                  <a:lnTo>
                    <a:pt x="9605" y="6152"/>
                  </a:lnTo>
                  <a:lnTo>
                    <a:pt x="9584" y="6110"/>
                  </a:lnTo>
                  <a:lnTo>
                    <a:pt x="9584" y="5985"/>
                  </a:lnTo>
                  <a:lnTo>
                    <a:pt x="9542" y="5943"/>
                  </a:lnTo>
                  <a:lnTo>
                    <a:pt x="9521" y="5943"/>
                  </a:lnTo>
                  <a:lnTo>
                    <a:pt x="9395" y="5880"/>
                  </a:lnTo>
                  <a:lnTo>
                    <a:pt x="9312" y="5880"/>
                  </a:lnTo>
                  <a:lnTo>
                    <a:pt x="9333" y="5901"/>
                  </a:lnTo>
                  <a:lnTo>
                    <a:pt x="9228" y="6006"/>
                  </a:lnTo>
                  <a:lnTo>
                    <a:pt x="9123" y="6068"/>
                  </a:lnTo>
                  <a:lnTo>
                    <a:pt x="8998" y="6215"/>
                  </a:lnTo>
                  <a:lnTo>
                    <a:pt x="8977" y="6319"/>
                  </a:lnTo>
                  <a:lnTo>
                    <a:pt x="9019" y="6382"/>
                  </a:lnTo>
                  <a:lnTo>
                    <a:pt x="8956" y="6508"/>
                  </a:lnTo>
                  <a:lnTo>
                    <a:pt x="8768" y="6571"/>
                  </a:lnTo>
                  <a:lnTo>
                    <a:pt x="8684" y="6633"/>
                  </a:lnTo>
                  <a:lnTo>
                    <a:pt x="8663" y="6780"/>
                  </a:lnTo>
                  <a:lnTo>
                    <a:pt x="8663" y="7010"/>
                  </a:lnTo>
                  <a:lnTo>
                    <a:pt x="8768" y="7240"/>
                  </a:lnTo>
                  <a:lnTo>
                    <a:pt x="8872" y="7408"/>
                  </a:lnTo>
                  <a:lnTo>
                    <a:pt x="8872" y="7470"/>
                  </a:lnTo>
                  <a:lnTo>
                    <a:pt x="8705" y="7638"/>
                  </a:lnTo>
                  <a:lnTo>
                    <a:pt x="8579" y="7680"/>
                  </a:lnTo>
                  <a:lnTo>
                    <a:pt x="8496" y="7784"/>
                  </a:lnTo>
                  <a:lnTo>
                    <a:pt x="8433" y="7826"/>
                  </a:lnTo>
                  <a:lnTo>
                    <a:pt x="8349" y="7826"/>
                  </a:lnTo>
                  <a:lnTo>
                    <a:pt x="8307" y="7742"/>
                  </a:lnTo>
                  <a:lnTo>
                    <a:pt x="8245" y="7742"/>
                  </a:lnTo>
                  <a:lnTo>
                    <a:pt x="8014" y="7784"/>
                  </a:lnTo>
                  <a:lnTo>
                    <a:pt x="7847" y="7763"/>
                  </a:lnTo>
                  <a:lnTo>
                    <a:pt x="7638" y="7680"/>
                  </a:lnTo>
                  <a:lnTo>
                    <a:pt x="7429" y="7680"/>
                  </a:lnTo>
                  <a:lnTo>
                    <a:pt x="7387" y="7952"/>
                  </a:lnTo>
                  <a:lnTo>
                    <a:pt x="7324" y="8098"/>
                  </a:lnTo>
                  <a:lnTo>
                    <a:pt x="7324" y="8244"/>
                  </a:lnTo>
                  <a:lnTo>
                    <a:pt x="7261" y="8579"/>
                  </a:lnTo>
                  <a:lnTo>
                    <a:pt x="7261" y="8830"/>
                  </a:lnTo>
                  <a:lnTo>
                    <a:pt x="7240" y="8914"/>
                  </a:lnTo>
                  <a:lnTo>
                    <a:pt x="7303" y="8977"/>
                  </a:lnTo>
                  <a:lnTo>
                    <a:pt x="7429" y="9019"/>
                  </a:lnTo>
                  <a:lnTo>
                    <a:pt x="7387" y="9144"/>
                  </a:lnTo>
                  <a:lnTo>
                    <a:pt x="7387" y="9228"/>
                  </a:lnTo>
                  <a:lnTo>
                    <a:pt x="7303" y="9228"/>
                  </a:lnTo>
                  <a:lnTo>
                    <a:pt x="7219" y="9291"/>
                  </a:lnTo>
                  <a:lnTo>
                    <a:pt x="7136" y="9291"/>
                  </a:lnTo>
                  <a:lnTo>
                    <a:pt x="7073" y="9228"/>
                  </a:lnTo>
                  <a:lnTo>
                    <a:pt x="6989" y="9249"/>
                  </a:lnTo>
                  <a:lnTo>
                    <a:pt x="6864" y="9291"/>
                  </a:lnTo>
                  <a:lnTo>
                    <a:pt x="6592" y="9332"/>
                  </a:lnTo>
                  <a:lnTo>
                    <a:pt x="6445" y="9416"/>
                  </a:lnTo>
                  <a:lnTo>
                    <a:pt x="6341" y="9416"/>
                  </a:lnTo>
                  <a:lnTo>
                    <a:pt x="6278" y="9353"/>
                  </a:lnTo>
                  <a:lnTo>
                    <a:pt x="6173" y="9416"/>
                  </a:lnTo>
                  <a:lnTo>
                    <a:pt x="6069" y="9521"/>
                  </a:lnTo>
                  <a:lnTo>
                    <a:pt x="6069" y="9604"/>
                  </a:lnTo>
                  <a:lnTo>
                    <a:pt x="6173" y="9667"/>
                  </a:lnTo>
                  <a:lnTo>
                    <a:pt x="6341" y="9646"/>
                  </a:lnTo>
                  <a:lnTo>
                    <a:pt x="6466" y="9667"/>
                  </a:lnTo>
                  <a:lnTo>
                    <a:pt x="6466" y="9730"/>
                  </a:lnTo>
                  <a:lnTo>
                    <a:pt x="6382" y="9814"/>
                  </a:lnTo>
                  <a:lnTo>
                    <a:pt x="6445" y="9981"/>
                  </a:lnTo>
                  <a:lnTo>
                    <a:pt x="6445" y="10065"/>
                  </a:lnTo>
                  <a:lnTo>
                    <a:pt x="6487" y="10149"/>
                  </a:lnTo>
                  <a:lnTo>
                    <a:pt x="6508" y="10253"/>
                  </a:lnTo>
                  <a:lnTo>
                    <a:pt x="6613" y="10441"/>
                  </a:lnTo>
                  <a:lnTo>
                    <a:pt x="6654" y="10546"/>
                  </a:lnTo>
                  <a:lnTo>
                    <a:pt x="6780" y="10609"/>
                  </a:lnTo>
                  <a:lnTo>
                    <a:pt x="6822" y="10860"/>
                  </a:lnTo>
                  <a:lnTo>
                    <a:pt x="6738" y="10923"/>
                  </a:lnTo>
                  <a:lnTo>
                    <a:pt x="6696" y="11027"/>
                  </a:lnTo>
                  <a:lnTo>
                    <a:pt x="6801" y="11132"/>
                  </a:lnTo>
                  <a:lnTo>
                    <a:pt x="6738" y="11174"/>
                  </a:lnTo>
                  <a:lnTo>
                    <a:pt x="6738" y="11216"/>
                  </a:lnTo>
                  <a:lnTo>
                    <a:pt x="6613" y="11299"/>
                  </a:lnTo>
                  <a:lnTo>
                    <a:pt x="6654" y="11446"/>
                  </a:lnTo>
                  <a:lnTo>
                    <a:pt x="6508" y="11509"/>
                  </a:lnTo>
                  <a:lnTo>
                    <a:pt x="6278" y="11446"/>
                  </a:lnTo>
                  <a:lnTo>
                    <a:pt x="6027" y="11174"/>
                  </a:lnTo>
                  <a:lnTo>
                    <a:pt x="5922" y="11195"/>
                  </a:lnTo>
                  <a:lnTo>
                    <a:pt x="5671" y="11090"/>
                  </a:lnTo>
                  <a:lnTo>
                    <a:pt x="5336" y="11090"/>
                  </a:lnTo>
                  <a:lnTo>
                    <a:pt x="5148" y="11132"/>
                  </a:lnTo>
                  <a:lnTo>
                    <a:pt x="4876" y="11069"/>
                  </a:lnTo>
                  <a:lnTo>
                    <a:pt x="4583" y="11132"/>
                  </a:lnTo>
                  <a:lnTo>
                    <a:pt x="4457" y="11132"/>
                  </a:lnTo>
                  <a:lnTo>
                    <a:pt x="4311" y="11111"/>
                  </a:lnTo>
                  <a:lnTo>
                    <a:pt x="4206" y="11195"/>
                  </a:lnTo>
                  <a:lnTo>
                    <a:pt x="4102" y="11237"/>
                  </a:lnTo>
                  <a:lnTo>
                    <a:pt x="3767" y="11195"/>
                  </a:lnTo>
                  <a:lnTo>
                    <a:pt x="3558" y="11132"/>
                  </a:lnTo>
                  <a:lnTo>
                    <a:pt x="3432" y="11069"/>
                  </a:lnTo>
                  <a:lnTo>
                    <a:pt x="3244" y="11069"/>
                  </a:lnTo>
                  <a:lnTo>
                    <a:pt x="3202" y="11111"/>
                  </a:lnTo>
                  <a:lnTo>
                    <a:pt x="3035" y="11090"/>
                  </a:lnTo>
                  <a:lnTo>
                    <a:pt x="2930" y="11069"/>
                  </a:lnTo>
                  <a:lnTo>
                    <a:pt x="2888" y="11111"/>
                  </a:lnTo>
                  <a:lnTo>
                    <a:pt x="2888" y="11237"/>
                  </a:lnTo>
                  <a:lnTo>
                    <a:pt x="2909" y="11383"/>
                  </a:lnTo>
                  <a:lnTo>
                    <a:pt x="2930" y="11509"/>
                  </a:lnTo>
                  <a:lnTo>
                    <a:pt x="2742" y="11550"/>
                  </a:lnTo>
                  <a:lnTo>
                    <a:pt x="2386" y="11550"/>
                  </a:lnTo>
                  <a:lnTo>
                    <a:pt x="1968" y="11509"/>
                  </a:lnTo>
                  <a:lnTo>
                    <a:pt x="1863" y="11446"/>
                  </a:lnTo>
                  <a:lnTo>
                    <a:pt x="1675" y="11425"/>
                  </a:lnTo>
                  <a:lnTo>
                    <a:pt x="1570" y="11550"/>
                  </a:lnTo>
                  <a:lnTo>
                    <a:pt x="1591" y="11613"/>
                  </a:lnTo>
                  <a:lnTo>
                    <a:pt x="1465" y="11697"/>
                  </a:lnTo>
                  <a:lnTo>
                    <a:pt x="1465" y="11739"/>
                  </a:lnTo>
                  <a:lnTo>
                    <a:pt x="1507" y="11739"/>
                  </a:lnTo>
                  <a:lnTo>
                    <a:pt x="1507" y="11864"/>
                  </a:lnTo>
                  <a:lnTo>
                    <a:pt x="1340" y="12157"/>
                  </a:lnTo>
                  <a:lnTo>
                    <a:pt x="1256" y="12283"/>
                  </a:lnTo>
                  <a:lnTo>
                    <a:pt x="1361" y="12366"/>
                  </a:lnTo>
                  <a:lnTo>
                    <a:pt x="1633" y="12450"/>
                  </a:lnTo>
                  <a:lnTo>
                    <a:pt x="1737" y="12555"/>
                  </a:lnTo>
                  <a:lnTo>
                    <a:pt x="1842" y="12576"/>
                  </a:lnTo>
                  <a:lnTo>
                    <a:pt x="1947" y="12471"/>
                  </a:lnTo>
                  <a:lnTo>
                    <a:pt x="1947" y="12325"/>
                  </a:lnTo>
                  <a:lnTo>
                    <a:pt x="2009" y="12325"/>
                  </a:lnTo>
                  <a:lnTo>
                    <a:pt x="2302" y="12555"/>
                  </a:lnTo>
                  <a:lnTo>
                    <a:pt x="2323" y="12659"/>
                  </a:lnTo>
                  <a:lnTo>
                    <a:pt x="2177" y="12848"/>
                  </a:lnTo>
                  <a:lnTo>
                    <a:pt x="1968" y="12848"/>
                  </a:lnTo>
                  <a:lnTo>
                    <a:pt x="1675" y="12890"/>
                  </a:lnTo>
                  <a:lnTo>
                    <a:pt x="1654" y="12785"/>
                  </a:lnTo>
                  <a:lnTo>
                    <a:pt x="1507" y="12659"/>
                  </a:lnTo>
                  <a:lnTo>
                    <a:pt x="1340" y="12869"/>
                  </a:lnTo>
                  <a:lnTo>
                    <a:pt x="1235" y="12848"/>
                  </a:lnTo>
                  <a:lnTo>
                    <a:pt x="1068" y="12973"/>
                  </a:lnTo>
                  <a:lnTo>
                    <a:pt x="921" y="13015"/>
                  </a:lnTo>
                  <a:lnTo>
                    <a:pt x="921" y="13162"/>
                  </a:lnTo>
                  <a:lnTo>
                    <a:pt x="1110" y="13224"/>
                  </a:lnTo>
                  <a:lnTo>
                    <a:pt x="1068" y="13371"/>
                  </a:lnTo>
                  <a:lnTo>
                    <a:pt x="900" y="13434"/>
                  </a:lnTo>
                  <a:lnTo>
                    <a:pt x="628" y="13496"/>
                  </a:lnTo>
                  <a:lnTo>
                    <a:pt x="691" y="13538"/>
                  </a:lnTo>
                  <a:lnTo>
                    <a:pt x="733" y="13622"/>
                  </a:lnTo>
                  <a:lnTo>
                    <a:pt x="503" y="13706"/>
                  </a:lnTo>
                  <a:lnTo>
                    <a:pt x="503" y="13831"/>
                  </a:lnTo>
                  <a:lnTo>
                    <a:pt x="398" y="13852"/>
                  </a:lnTo>
                  <a:lnTo>
                    <a:pt x="126" y="13831"/>
                  </a:lnTo>
                  <a:lnTo>
                    <a:pt x="1" y="13936"/>
                  </a:lnTo>
                  <a:lnTo>
                    <a:pt x="1" y="14103"/>
                  </a:lnTo>
                  <a:lnTo>
                    <a:pt x="168" y="14333"/>
                  </a:lnTo>
                  <a:lnTo>
                    <a:pt x="273" y="14270"/>
                  </a:lnTo>
                  <a:lnTo>
                    <a:pt x="419" y="14250"/>
                  </a:lnTo>
                  <a:lnTo>
                    <a:pt x="440" y="14375"/>
                  </a:lnTo>
                  <a:lnTo>
                    <a:pt x="398" y="14522"/>
                  </a:lnTo>
                  <a:lnTo>
                    <a:pt x="461" y="14668"/>
                  </a:lnTo>
                  <a:lnTo>
                    <a:pt x="587" y="14731"/>
                  </a:lnTo>
                  <a:lnTo>
                    <a:pt x="607" y="14877"/>
                  </a:lnTo>
                  <a:lnTo>
                    <a:pt x="545" y="14940"/>
                  </a:lnTo>
                  <a:lnTo>
                    <a:pt x="419" y="15212"/>
                  </a:lnTo>
                  <a:lnTo>
                    <a:pt x="377" y="15589"/>
                  </a:lnTo>
                  <a:lnTo>
                    <a:pt x="335" y="15526"/>
                  </a:lnTo>
                  <a:lnTo>
                    <a:pt x="440" y="15693"/>
                  </a:lnTo>
                  <a:lnTo>
                    <a:pt x="545" y="15714"/>
                  </a:lnTo>
                  <a:lnTo>
                    <a:pt x="733" y="15693"/>
                  </a:lnTo>
                  <a:lnTo>
                    <a:pt x="859" y="15610"/>
                  </a:lnTo>
                  <a:lnTo>
                    <a:pt x="921" y="15526"/>
                  </a:lnTo>
                  <a:lnTo>
                    <a:pt x="984" y="15505"/>
                  </a:lnTo>
                  <a:lnTo>
                    <a:pt x="1047" y="15463"/>
                  </a:lnTo>
                  <a:lnTo>
                    <a:pt x="1110" y="15484"/>
                  </a:lnTo>
                  <a:lnTo>
                    <a:pt x="1172" y="15568"/>
                  </a:lnTo>
                  <a:lnTo>
                    <a:pt x="1361" y="15589"/>
                  </a:lnTo>
                  <a:lnTo>
                    <a:pt x="1361" y="15505"/>
                  </a:lnTo>
                  <a:lnTo>
                    <a:pt x="1319" y="15463"/>
                  </a:lnTo>
                  <a:lnTo>
                    <a:pt x="1319" y="15358"/>
                  </a:lnTo>
                  <a:lnTo>
                    <a:pt x="1444" y="15317"/>
                  </a:lnTo>
                  <a:lnTo>
                    <a:pt x="1486" y="15275"/>
                  </a:lnTo>
                  <a:lnTo>
                    <a:pt x="1549" y="15275"/>
                  </a:lnTo>
                  <a:lnTo>
                    <a:pt x="1570" y="15317"/>
                  </a:lnTo>
                  <a:lnTo>
                    <a:pt x="1695" y="15317"/>
                  </a:lnTo>
                  <a:lnTo>
                    <a:pt x="1779" y="15191"/>
                  </a:lnTo>
                  <a:lnTo>
                    <a:pt x="1758" y="15045"/>
                  </a:lnTo>
                  <a:lnTo>
                    <a:pt x="1779" y="14961"/>
                  </a:lnTo>
                  <a:lnTo>
                    <a:pt x="1863" y="14898"/>
                  </a:lnTo>
                  <a:lnTo>
                    <a:pt x="1884" y="14731"/>
                  </a:lnTo>
                  <a:lnTo>
                    <a:pt x="1947" y="14626"/>
                  </a:lnTo>
                  <a:lnTo>
                    <a:pt x="2072" y="14626"/>
                  </a:lnTo>
                  <a:lnTo>
                    <a:pt x="2177" y="14689"/>
                  </a:lnTo>
                  <a:lnTo>
                    <a:pt x="2281" y="14752"/>
                  </a:lnTo>
                  <a:lnTo>
                    <a:pt x="2281" y="14835"/>
                  </a:lnTo>
                  <a:lnTo>
                    <a:pt x="2260" y="14982"/>
                  </a:lnTo>
                  <a:lnTo>
                    <a:pt x="2281" y="15086"/>
                  </a:lnTo>
                  <a:lnTo>
                    <a:pt x="2386" y="15086"/>
                  </a:lnTo>
                  <a:lnTo>
                    <a:pt x="2428" y="15191"/>
                  </a:lnTo>
                  <a:lnTo>
                    <a:pt x="2407" y="15317"/>
                  </a:lnTo>
                  <a:lnTo>
                    <a:pt x="2428" y="15463"/>
                  </a:lnTo>
                  <a:lnTo>
                    <a:pt x="2428" y="15672"/>
                  </a:lnTo>
                  <a:lnTo>
                    <a:pt x="2532" y="15798"/>
                  </a:lnTo>
                  <a:lnTo>
                    <a:pt x="2532" y="15882"/>
                  </a:lnTo>
                  <a:lnTo>
                    <a:pt x="2637" y="15903"/>
                  </a:lnTo>
                  <a:lnTo>
                    <a:pt x="2784" y="15903"/>
                  </a:lnTo>
                  <a:lnTo>
                    <a:pt x="2888" y="15819"/>
                  </a:lnTo>
                  <a:lnTo>
                    <a:pt x="2909" y="15777"/>
                  </a:lnTo>
                  <a:lnTo>
                    <a:pt x="3076" y="15693"/>
                  </a:lnTo>
                  <a:lnTo>
                    <a:pt x="3202" y="15610"/>
                  </a:lnTo>
                  <a:lnTo>
                    <a:pt x="3223" y="15484"/>
                  </a:lnTo>
                  <a:lnTo>
                    <a:pt x="3307" y="15421"/>
                  </a:lnTo>
                  <a:lnTo>
                    <a:pt x="3558" y="15275"/>
                  </a:lnTo>
                  <a:lnTo>
                    <a:pt x="3725" y="15212"/>
                  </a:lnTo>
                  <a:lnTo>
                    <a:pt x="3746" y="15358"/>
                  </a:lnTo>
                  <a:lnTo>
                    <a:pt x="3976" y="15317"/>
                  </a:lnTo>
                  <a:lnTo>
                    <a:pt x="4039" y="15212"/>
                  </a:lnTo>
                  <a:lnTo>
                    <a:pt x="4290" y="15212"/>
                  </a:lnTo>
                  <a:lnTo>
                    <a:pt x="4311" y="15317"/>
                  </a:lnTo>
                  <a:lnTo>
                    <a:pt x="4123" y="15484"/>
                  </a:lnTo>
                  <a:lnTo>
                    <a:pt x="4248" y="15505"/>
                  </a:lnTo>
                  <a:lnTo>
                    <a:pt x="4290" y="15463"/>
                  </a:lnTo>
                  <a:lnTo>
                    <a:pt x="4374" y="15463"/>
                  </a:lnTo>
                  <a:lnTo>
                    <a:pt x="4478" y="15526"/>
                  </a:lnTo>
                  <a:lnTo>
                    <a:pt x="4520" y="15505"/>
                  </a:lnTo>
                  <a:lnTo>
                    <a:pt x="4625" y="15505"/>
                  </a:lnTo>
                  <a:lnTo>
                    <a:pt x="4688" y="15463"/>
                  </a:lnTo>
                  <a:lnTo>
                    <a:pt x="4729" y="15400"/>
                  </a:lnTo>
                  <a:lnTo>
                    <a:pt x="4813" y="15400"/>
                  </a:lnTo>
                  <a:lnTo>
                    <a:pt x="4897" y="15484"/>
                  </a:lnTo>
                  <a:lnTo>
                    <a:pt x="4981" y="15672"/>
                  </a:lnTo>
                  <a:lnTo>
                    <a:pt x="5232" y="16049"/>
                  </a:lnTo>
                  <a:lnTo>
                    <a:pt x="5357" y="16133"/>
                  </a:lnTo>
                  <a:lnTo>
                    <a:pt x="5399" y="16300"/>
                  </a:lnTo>
                  <a:lnTo>
                    <a:pt x="5462" y="16363"/>
                  </a:lnTo>
                  <a:lnTo>
                    <a:pt x="5545" y="16447"/>
                  </a:lnTo>
                  <a:lnTo>
                    <a:pt x="5776" y="16467"/>
                  </a:lnTo>
                  <a:lnTo>
                    <a:pt x="5985" y="16467"/>
                  </a:lnTo>
                  <a:lnTo>
                    <a:pt x="6089" y="16509"/>
                  </a:lnTo>
                  <a:lnTo>
                    <a:pt x="6131" y="16635"/>
                  </a:lnTo>
                  <a:lnTo>
                    <a:pt x="6361" y="16719"/>
                  </a:lnTo>
                  <a:lnTo>
                    <a:pt x="6550" y="16823"/>
                  </a:lnTo>
                  <a:lnTo>
                    <a:pt x="6654" y="17095"/>
                  </a:lnTo>
                  <a:lnTo>
                    <a:pt x="6801" y="17263"/>
                  </a:lnTo>
                  <a:lnTo>
                    <a:pt x="6989" y="17367"/>
                  </a:lnTo>
                  <a:lnTo>
                    <a:pt x="7073" y="17514"/>
                  </a:lnTo>
                  <a:lnTo>
                    <a:pt x="7073" y="17786"/>
                  </a:lnTo>
                  <a:lnTo>
                    <a:pt x="7177" y="18037"/>
                  </a:lnTo>
                  <a:lnTo>
                    <a:pt x="7324" y="18079"/>
                  </a:lnTo>
                  <a:lnTo>
                    <a:pt x="7387" y="18330"/>
                  </a:lnTo>
                  <a:lnTo>
                    <a:pt x="7429" y="18539"/>
                  </a:lnTo>
                  <a:lnTo>
                    <a:pt x="7345" y="18664"/>
                  </a:lnTo>
                  <a:lnTo>
                    <a:pt x="7324" y="18602"/>
                  </a:lnTo>
                  <a:lnTo>
                    <a:pt x="7219" y="18539"/>
                  </a:lnTo>
                  <a:lnTo>
                    <a:pt x="7073" y="18727"/>
                  </a:lnTo>
                  <a:lnTo>
                    <a:pt x="7094" y="18811"/>
                  </a:lnTo>
                  <a:lnTo>
                    <a:pt x="7115" y="18874"/>
                  </a:lnTo>
                  <a:lnTo>
                    <a:pt x="7261" y="18957"/>
                  </a:lnTo>
                  <a:lnTo>
                    <a:pt x="7240" y="19188"/>
                  </a:lnTo>
                  <a:lnTo>
                    <a:pt x="7303" y="19292"/>
                  </a:lnTo>
                  <a:lnTo>
                    <a:pt x="7261" y="19376"/>
                  </a:lnTo>
                  <a:lnTo>
                    <a:pt x="7324" y="19397"/>
                  </a:lnTo>
                  <a:lnTo>
                    <a:pt x="7408" y="19501"/>
                  </a:lnTo>
                  <a:lnTo>
                    <a:pt x="7408" y="19606"/>
                  </a:lnTo>
                  <a:lnTo>
                    <a:pt x="7449" y="19606"/>
                  </a:lnTo>
                  <a:lnTo>
                    <a:pt x="7491" y="19752"/>
                  </a:lnTo>
                  <a:lnTo>
                    <a:pt x="7617" y="19794"/>
                  </a:lnTo>
                  <a:lnTo>
                    <a:pt x="7701" y="19690"/>
                  </a:lnTo>
                  <a:lnTo>
                    <a:pt x="7826" y="19690"/>
                  </a:lnTo>
                  <a:lnTo>
                    <a:pt x="7868" y="19773"/>
                  </a:lnTo>
                  <a:lnTo>
                    <a:pt x="8014" y="19794"/>
                  </a:lnTo>
                  <a:lnTo>
                    <a:pt x="8119" y="19899"/>
                  </a:lnTo>
                  <a:lnTo>
                    <a:pt x="8182" y="19920"/>
                  </a:lnTo>
                  <a:lnTo>
                    <a:pt x="8266" y="20087"/>
                  </a:lnTo>
                  <a:lnTo>
                    <a:pt x="8370" y="20087"/>
                  </a:lnTo>
                  <a:lnTo>
                    <a:pt x="8391" y="20192"/>
                  </a:lnTo>
                  <a:lnTo>
                    <a:pt x="8433" y="20171"/>
                  </a:lnTo>
                  <a:lnTo>
                    <a:pt x="8454" y="20129"/>
                  </a:lnTo>
                  <a:lnTo>
                    <a:pt x="8600" y="20213"/>
                  </a:lnTo>
                  <a:lnTo>
                    <a:pt x="8663" y="20296"/>
                  </a:lnTo>
                  <a:lnTo>
                    <a:pt x="8768" y="20296"/>
                  </a:lnTo>
                  <a:lnTo>
                    <a:pt x="8830" y="20317"/>
                  </a:lnTo>
                  <a:lnTo>
                    <a:pt x="8893" y="20213"/>
                  </a:lnTo>
                  <a:lnTo>
                    <a:pt x="9061" y="20192"/>
                  </a:lnTo>
                  <a:lnTo>
                    <a:pt x="9270" y="20276"/>
                  </a:lnTo>
                  <a:lnTo>
                    <a:pt x="9312" y="20338"/>
                  </a:lnTo>
                  <a:lnTo>
                    <a:pt x="9437" y="20338"/>
                  </a:lnTo>
                  <a:lnTo>
                    <a:pt x="9542" y="20401"/>
                  </a:lnTo>
                  <a:lnTo>
                    <a:pt x="9709" y="20589"/>
                  </a:lnTo>
                  <a:lnTo>
                    <a:pt x="9835" y="20589"/>
                  </a:lnTo>
                  <a:lnTo>
                    <a:pt x="9960" y="20652"/>
                  </a:lnTo>
                  <a:lnTo>
                    <a:pt x="10023" y="20715"/>
                  </a:lnTo>
                  <a:lnTo>
                    <a:pt x="10128" y="20840"/>
                  </a:lnTo>
                  <a:lnTo>
                    <a:pt x="10170" y="20966"/>
                  </a:lnTo>
                  <a:lnTo>
                    <a:pt x="10232" y="20945"/>
                  </a:lnTo>
                  <a:lnTo>
                    <a:pt x="10232" y="20757"/>
                  </a:lnTo>
                  <a:lnTo>
                    <a:pt x="10316" y="20715"/>
                  </a:lnTo>
                  <a:lnTo>
                    <a:pt x="10337" y="20757"/>
                  </a:lnTo>
                  <a:lnTo>
                    <a:pt x="10462" y="20757"/>
                  </a:lnTo>
                  <a:lnTo>
                    <a:pt x="10588" y="20840"/>
                  </a:lnTo>
                  <a:lnTo>
                    <a:pt x="10588" y="21008"/>
                  </a:lnTo>
                  <a:lnTo>
                    <a:pt x="10755" y="21133"/>
                  </a:lnTo>
                  <a:lnTo>
                    <a:pt x="10923" y="21071"/>
                  </a:lnTo>
                  <a:lnTo>
                    <a:pt x="11069" y="21071"/>
                  </a:lnTo>
                  <a:lnTo>
                    <a:pt x="11048" y="21322"/>
                  </a:lnTo>
                  <a:lnTo>
                    <a:pt x="11090" y="21468"/>
                  </a:lnTo>
                  <a:lnTo>
                    <a:pt x="11195" y="21447"/>
                  </a:lnTo>
                  <a:lnTo>
                    <a:pt x="11362" y="21531"/>
                  </a:lnTo>
                  <a:lnTo>
                    <a:pt x="11425" y="21447"/>
                  </a:lnTo>
                  <a:lnTo>
                    <a:pt x="11571" y="21426"/>
                  </a:lnTo>
                  <a:lnTo>
                    <a:pt x="11676" y="21322"/>
                  </a:lnTo>
                  <a:lnTo>
                    <a:pt x="11885" y="21322"/>
                  </a:lnTo>
                  <a:lnTo>
                    <a:pt x="12011" y="21384"/>
                  </a:lnTo>
                  <a:lnTo>
                    <a:pt x="12053" y="21531"/>
                  </a:lnTo>
                  <a:lnTo>
                    <a:pt x="12220" y="21594"/>
                  </a:lnTo>
                  <a:lnTo>
                    <a:pt x="12346" y="21761"/>
                  </a:lnTo>
                  <a:lnTo>
                    <a:pt x="12429" y="21782"/>
                  </a:lnTo>
                  <a:lnTo>
                    <a:pt x="12576" y="21740"/>
                  </a:lnTo>
                  <a:lnTo>
                    <a:pt x="12639" y="21761"/>
                  </a:lnTo>
                  <a:lnTo>
                    <a:pt x="12785" y="21698"/>
                  </a:lnTo>
                  <a:lnTo>
                    <a:pt x="12931" y="21698"/>
                  </a:lnTo>
                  <a:lnTo>
                    <a:pt x="13015" y="21594"/>
                  </a:lnTo>
                  <a:lnTo>
                    <a:pt x="13162" y="21594"/>
                  </a:lnTo>
                  <a:lnTo>
                    <a:pt x="13203" y="21698"/>
                  </a:lnTo>
                  <a:lnTo>
                    <a:pt x="13245" y="21866"/>
                  </a:lnTo>
                  <a:lnTo>
                    <a:pt x="13350" y="21949"/>
                  </a:lnTo>
                  <a:lnTo>
                    <a:pt x="13475" y="21887"/>
                  </a:lnTo>
                  <a:lnTo>
                    <a:pt x="13601" y="21636"/>
                  </a:lnTo>
                  <a:lnTo>
                    <a:pt x="13873" y="21468"/>
                  </a:lnTo>
                  <a:lnTo>
                    <a:pt x="14040" y="21447"/>
                  </a:lnTo>
                  <a:lnTo>
                    <a:pt x="14124" y="21552"/>
                  </a:lnTo>
                  <a:lnTo>
                    <a:pt x="14396" y="21573"/>
                  </a:lnTo>
                  <a:lnTo>
                    <a:pt x="14501" y="21636"/>
                  </a:lnTo>
                  <a:lnTo>
                    <a:pt x="14647" y="21552"/>
                  </a:lnTo>
                  <a:lnTo>
                    <a:pt x="14815" y="21573"/>
                  </a:lnTo>
                  <a:lnTo>
                    <a:pt x="14877" y="21677"/>
                  </a:lnTo>
                  <a:lnTo>
                    <a:pt x="14982" y="21677"/>
                  </a:lnTo>
                  <a:lnTo>
                    <a:pt x="15191" y="21636"/>
                  </a:lnTo>
                  <a:lnTo>
                    <a:pt x="15296" y="21636"/>
                  </a:lnTo>
                  <a:lnTo>
                    <a:pt x="15359" y="21468"/>
                  </a:lnTo>
                  <a:lnTo>
                    <a:pt x="15442" y="21426"/>
                  </a:lnTo>
                  <a:lnTo>
                    <a:pt x="15547" y="21447"/>
                  </a:lnTo>
                  <a:lnTo>
                    <a:pt x="15547" y="21364"/>
                  </a:lnTo>
                  <a:lnTo>
                    <a:pt x="15631" y="21343"/>
                  </a:lnTo>
                  <a:lnTo>
                    <a:pt x="15693" y="21217"/>
                  </a:lnTo>
                  <a:lnTo>
                    <a:pt x="15798" y="21112"/>
                  </a:lnTo>
                  <a:lnTo>
                    <a:pt x="15903" y="21071"/>
                  </a:lnTo>
                  <a:lnTo>
                    <a:pt x="16133" y="21029"/>
                  </a:lnTo>
                  <a:lnTo>
                    <a:pt x="16237" y="20861"/>
                  </a:lnTo>
                  <a:lnTo>
                    <a:pt x="16237" y="20736"/>
                  </a:lnTo>
                  <a:lnTo>
                    <a:pt x="16321" y="20736"/>
                  </a:lnTo>
                  <a:lnTo>
                    <a:pt x="16447" y="20631"/>
                  </a:lnTo>
                  <a:lnTo>
                    <a:pt x="16551" y="20799"/>
                  </a:lnTo>
                  <a:lnTo>
                    <a:pt x="16719" y="20736"/>
                  </a:lnTo>
                  <a:lnTo>
                    <a:pt x="16928" y="20820"/>
                  </a:lnTo>
                  <a:lnTo>
                    <a:pt x="17012" y="20757"/>
                  </a:lnTo>
                  <a:lnTo>
                    <a:pt x="16970" y="20652"/>
                  </a:lnTo>
                  <a:lnTo>
                    <a:pt x="17242" y="20506"/>
                  </a:lnTo>
                  <a:lnTo>
                    <a:pt x="17325" y="20527"/>
                  </a:lnTo>
                  <a:lnTo>
                    <a:pt x="17367" y="20610"/>
                  </a:lnTo>
                  <a:lnTo>
                    <a:pt x="17451" y="20610"/>
                  </a:lnTo>
                  <a:lnTo>
                    <a:pt x="17472" y="20652"/>
                  </a:lnTo>
                  <a:lnTo>
                    <a:pt x="17388" y="20820"/>
                  </a:lnTo>
                  <a:lnTo>
                    <a:pt x="17451" y="20903"/>
                  </a:lnTo>
                  <a:lnTo>
                    <a:pt x="17535" y="20903"/>
                  </a:lnTo>
                  <a:lnTo>
                    <a:pt x="17597" y="20861"/>
                  </a:lnTo>
                  <a:lnTo>
                    <a:pt x="17639" y="20945"/>
                  </a:lnTo>
                  <a:lnTo>
                    <a:pt x="17702" y="21050"/>
                  </a:lnTo>
                  <a:lnTo>
                    <a:pt x="17702" y="21133"/>
                  </a:lnTo>
                  <a:lnTo>
                    <a:pt x="17597" y="21238"/>
                  </a:lnTo>
                  <a:lnTo>
                    <a:pt x="17639" y="21343"/>
                  </a:lnTo>
                  <a:lnTo>
                    <a:pt x="17765" y="21364"/>
                  </a:lnTo>
                  <a:lnTo>
                    <a:pt x="17849" y="21322"/>
                  </a:lnTo>
                  <a:lnTo>
                    <a:pt x="17953" y="21364"/>
                  </a:lnTo>
                  <a:lnTo>
                    <a:pt x="18016" y="21468"/>
                  </a:lnTo>
                  <a:lnTo>
                    <a:pt x="18121" y="21426"/>
                  </a:lnTo>
                  <a:lnTo>
                    <a:pt x="18246" y="21468"/>
                  </a:lnTo>
                  <a:lnTo>
                    <a:pt x="18330" y="21426"/>
                  </a:lnTo>
                  <a:lnTo>
                    <a:pt x="18497" y="21426"/>
                  </a:lnTo>
                  <a:lnTo>
                    <a:pt x="18539" y="21573"/>
                  </a:lnTo>
                  <a:lnTo>
                    <a:pt x="18685" y="21677"/>
                  </a:lnTo>
                  <a:lnTo>
                    <a:pt x="18706" y="21845"/>
                  </a:lnTo>
                  <a:lnTo>
                    <a:pt x="18811" y="21845"/>
                  </a:lnTo>
                  <a:lnTo>
                    <a:pt x="18916" y="21970"/>
                  </a:lnTo>
                  <a:lnTo>
                    <a:pt x="18916" y="22117"/>
                  </a:lnTo>
                  <a:lnTo>
                    <a:pt x="18999" y="22326"/>
                  </a:lnTo>
                  <a:lnTo>
                    <a:pt x="19020" y="22493"/>
                  </a:lnTo>
                  <a:lnTo>
                    <a:pt x="18999" y="22745"/>
                  </a:lnTo>
                  <a:lnTo>
                    <a:pt x="18999" y="22849"/>
                  </a:lnTo>
                  <a:lnTo>
                    <a:pt x="18957" y="22933"/>
                  </a:lnTo>
                  <a:lnTo>
                    <a:pt x="18853" y="22996"/>
                  </a:lnTo>
                  <a:lnTo>
                    <a:pt x="18832" y="23100"/>
                  </a:lnTo>
                  <a:lnTo>
                    <a:pt x="18769" y="23121"/>
                  </a:lnTo>
                  <a:lnTo>
                    <a:pt x="18748" y="23205"/>
                  </a:lnTo>
                  <a:lnTo>
                    <a:pt x="18811" y="23309"/>
                  </a:lnTo>
                  <a:lnTo>
                    <a:pt x="18748" y="23351"/>
                  </a:lnTo>
                  <a:lnTo>
                    <a:pt x="18685" y="23330"/>
                  </a:lnTo>
                  <a:lnTo>
                    <a:pt x="18602" y="23435"/>
                  </a:lnTo>
                  <a:lnTo>
                    <a:pt x="18539" y="23519"/>
                  </a:lnTo>
                  <a:lnTo>
                    <a:pt x="18602" y="23581"/>
                  </a:lnTo>
                  <a:lnTo>
                    <a:pt x="18539" y="23665"/>
                  </a:lnTo>
                  <a:lnTo>
                    <a:pt x="18539" y="23770"/>
                  </a:lnTo>
                  <a:lnTo>
                    <a:pt x="18644" y="23833"/>
                  </a:lnTo>
                  <a:lnTo>
                    <a:pt x="18706" y="23895"/>
                  </a:lnTo>
                  <a:lnTo>
                    <a:pt x="18769" y="23958"/>
                  </a:lnTo>
                  <a:lnTo>
                    <a:pt x="18748" y="24105"/>
                  </a:lnTo>
                  <a:lnTo>
                    <a:pt x="18811" y="24251"/>
                  </a:lnTo>
                  <a:lnTo>
                    <a:pt x="18937" y="24146"/>
                  </a:lnTo>
                  <a:lnTo>
                    <a:pt x="19209" y="24084"/>
                  </a:lnTo>
                  <a:lnTo>
                    <a:pt x="19229" y="24167"/>
                  </a:lnTo>
                  <a:lnTo>
                    <a:pt x="19209" y="24251"/>
                  </a:lnTo>
                  <a:lnTo>
                    <a:pt x="19271" y="24293"/>
                  </a:lnTo>
                  <a:lnTo>
                    <a:pt x="19418" y="24272"/>
                  </a:lnTo>
                  <a:lnTo>
                    <a:pt x="19439" y="24377"/>
                  </a:lnTo>
                  <a:lnTo>
                    <a:pt x="19418" y="24481"/>
                  </a:lnTo>
                  <a:lnTo>
                    <a:pt x="19481" y="24565"/>
                  </a:lnTo>
                  <a:lnTo>
                    <a:pt x="19627" y="24586"/>
                  </a:lnTo>
                  <a:lnTo>
                    <a:pt x="19585" y="24628"/>
                  </a:lnTo>
                  <a:lnTo>
                    <a:pt x="19648" y="24711"/>
                  </a:lnTo>
                  <a:lnTo>
                    <a:pt x="19669" y="24670"/>
                  </a:lnTo>
                  <a:lnTo>
                    <a:pt x="19815" y="24670"/>
                  </a:lnTo>
                  <a:lnTo>
                    <a:pt x="19941" y="24732"/>
                  </a:lnTo>
                  <a:lnTo>
                    <a:pt x="19941" y="24816"/>
                  </a:lnTo>
                  <a:lnTo>
                    <a:pt x="19878" y="24921"/>
                  </a:lnTo>
                  <a:lnTo>
                    <a:pt x="19899" y="25004"/>
                  </a:lnTo>
                  <a:lnTo>
                    <a:pt x="19753" y="25193"/>
                  </a:lnTo>
                  <a:lnTo>
                    <a:pt x="19648" y="25297"/>
                  </a:lnTo>
                  <a:lnTo>
                    <a:pt x="19669" y="25360"/>
                  </a:lnTo>
                  <a:lnTo>
                    <a:pt x="19753" y="25339"/>
                  </a:lnTo>
                  <a:lnTo>
                    <a:pt x="19941" y="25339"/>
                  </a:lnTo>
                  <a:lnTo>
                    <a:pt x="19983" y="25402"/>
                  </a:lnTo>
                  <a:lnTo>
                    <a:pt x="20066" y="25318"/>
                  </a:lnTo>
                  <a:lnTo>
                    <a:pt x="20150" y="25423"/>
                  </a:lnTo>
                  <a:lnTo>
                    <a:pt x="20108" y="25548"/>
                  </a:lnTo>
                  <a:lnTo>
                    <a:pt x="20150" y="25674"/>
                  </a:lnTo>
                  <a:lnTo>
                    <a:pt x="20276" y="25737"/>
                  </a:lnTo>
                  <a:lnTo>
                    <a:pt x="20338" y="25653"/>
                  </a:lnTo>
                  <a:lnTo>
                    <a:pt x="20485" y="25653"/>
                  </a:lnTo>
                  <a:lnTo>
                    <a:pt x="20736" y="25548"/>
                  </a:lnTo>
                  <a:lnTo>
                    <a:pt x="20841" y="25569"/>
                  </a:lnTo>
                  <a:lnTo>
                    <a:pt x="20841" y="25716"/>
                  </a:lnTo>
                  <a:lnTo>
                    <a:pt x="20799" y="25737"/>
                  </a:lnTo>
                  <a:lnTo>
                    <a:pt x="20862" y="25778"/>
                  </a:lnTo>
                  <a:lnTo>
                    <a:pt x="20924" y="25883"/>
                  </a:lnTo>
                  <a:lnTo>
                    <a:pt x="21050" y="25841"/>
                  </a:lnTo>
                  <a:lnTo>
                    <a:pt x="21154" y="25862"/>
                  </a:lnTo>
                  <a:lnTo>
                    <a:pt x="21134" y="25716"/>
                  </a:lnTo>
                  <a:lnTo>
                    <a:pt x="21134" y="25569"/>
                  </a:lnTo>
                  <a:lnTo>
                    <a:pt x="21092" y="25465"/>
                  </a:lnTo>
                  <a:lnTo>
                    <a:pt x="21092" y="25255"/>
                  </a:lnTo>
                  <a:lnTo>
                    <a:pt x="21154" y="25214"/>
                  </a:lnTo>
                  <a:lnTo>
                    <a:pt x="21154" y="25130"/>
                  </a:lnTo>
                  <a:lnTo>
                    <a:pt x="21364" y="25130"/>
                  </a:lnTo>
                  <a:lnTo>
                    <a:pt x="21426" y="25109"/>
                  </a:lnTo>
                  <a:lnTo>
                    <a:pt x="21468" y="25088"/>
                  </a:lnTo>
                  <a:lnTo>
                    <a:pt x="21510" y="25025"/>
                  </a:lnTo>
                  <a:lnTo>
                    <a:pt x="21552" y="24983"/>
                  </a:lnTo>
                  <a:lnTo>
                    <a:pt x="21678" y="24921"/>
                  </a:lnTo>
                  <a:lnTo>
                    <a:pt x="21761" y="24942"/>
                  </a:lnTo>
                  <a:lnTo>
                    <a:pt x="21740" y="25025"/>
                  </a:lnTo>
                  <a:lnTo>
                    <a:pt x="21782" y="25046"/>
                  </a:lnTo>
                  <a:lnTo>
                    <a:pt x="21866" y="25046"/>
                  </a:lnTo>
                  <a:lnTo>
                    <a:pt x="21887" y="24942"/>
                  </a:lnTo>
                  <a:lnTo>
                    <a:pt x="21970" y="24900"/>
                  </a:lnTo>
                  <a:lnTo>
                    <a:pt x="22096" y="25004"/>
                  </a:lnTo>
                  <a:lnTo>
                    <a:pt x="22159" y="24921"/>
                  </a:lnTo>
                  <a:lnTo>
                    <a:pt x="22242" y="24921"/>
                  </a:lnTo>
                  <a:lnTo>
                    <a:pt x="22263" y="25004"/>
                  </a:lnTo>
                  <a:lnTo>
                    <a:pt x="22389" y="24942"/>
                  </a:lnTo>
                  <a:lnTo>
                    <a:pt x="22389" y="24879"/>
                  </a:lnTo>
                  <a:lnTo>
                    <a:pt x="22556" y="24816"/>
                  </a:lnTo>
                  <a:lnTo>
                    <a:pt x="22661" y="24900"/>
                  </a:lnTo>
                  <a:lnTo>
                    <a:pt x="22870" y="24816"/>
                  </a:lnTo>
                  <a:lnTo>
                    <a:pt x="22828" y="24628"/>
                  </a:lnTo>
                  <a:lnTo>
                    <a:pt x="22954" y="24586"/>
                  </a:lnTo>
                  <a:lnTo>
                    <a:pt x="23100" y="24586"/>
                  </a:lnTo>
                  <a:lnTo>
                    <a:pt x="23184" y="24502"/>
                  </a:lnTo>
                  <a:lnTo>
                    <a:pt x="23310" y="24586"/>
                  </a:lnTo>
                  <a:lnTo>
                    <a:pt x="23310" y="24670"/>
                  </a:lnTo>
                  <a:lnTo>
                    <a:pt x="23435" y="24690"/>
                  </a:lnTo>
                  <a:lnTo>
                    <a:pt x="23477" y="24774"/>
                  </a:lnTo>
                  <a:lnTo>
                    <a:pt x="23749" y="24774"/>
                  </a:lnTo>
                  <a:lnTo>
                    <a:pt x="23812" y="24816"/>
                  </a:lnTo>
                  <a:lnTo>
                    <a:pt x="23958" y="24774"/>
                  </a:lnTo>
                  <a:lnTo>
                    <a:pt x="24042" y="24837"/>
                  </a:lnTo>
                  <a:lnTo>
                    <a:pt x="24042" y="24942"/>
                  </a:lnTo>
                  <a:lnTo>
                    <a:pt x="23937" y="24983"/>
                  </a:lnTo>
                  <a:lnTo>
                    <a:pt x="23875" y="25193"/>
                  </a:lnTo>
                  <a:lnTo>
                    <a:pt x="23958" y="25214"/>
                  </a:lnTo>
                  <a:lnTo>
                    <a:pt x="23979" y="25318"/>
                  </a:lnTo>
                  <a:lnTo>
                    <a:pt x="24230" y="25402"/>
                  </a:lnTo>
                  <a:lnTo>
                    <a:pt x="24251" y="25506"/>
                  </a:lnTo>
                  <a:lnTo>
                    <a:pt x="24377" y="25527"/>
                  </a:lnTo>
                  <a:lnTo>
                    <a:pt x="24481" y="25611"/>
                  </a:lnTo>
                  <a:lnTo>
                    <a:pt x="24586" y="25548"/>
                  </a:lnTo>
                  <a:lnTo>
                    <a:pt x="24649" y="25611"/>
                  </a:lnTo>
                  <a:lnTo>
                    <a:pt x="24711" y="25569"/>
                  </a:lnTo>
                  <a:lnTo>
                    <a:pt x="24816" y="25632"/>
                  </a:lnTo>
                  <a:lnTo>
                    <a:pt x="24858" y="25632"/>
                  </a:lnTo>
                  <a:lnTo>
                    <a:pt x="24900" y="25611"/>
                  </a:lnTo>
                  <a:lnTo>
                    <a:pt x="24963" y="25653"/>
                  </a:lnTo>
                  <a:lnTo>
                    <a:pt x="25046" y="25611"/>
                  </a:lnTo>
                  <a:lnTo>
                    <a:pt x="25046" y="25548"/>
                  </a:lnTo>
                  <a:lnTo>
                    <a:pt x="25088" y="25423"/>
                  </a:lnTo>
                  <a:lnTo>
                    <a:pt x="25130" y="25527"/>
                  </a:lnTo>
                  <a:lnTo>
                    <a:pt x="25235" y="25653"/>
                  </a:lnTo>
                  <a:lnTo>
                    <a:pt x="25297" y="25632"/>
                  </a:lnTo>
                  <a:lnTo>
                    <a:pt x="25444" y="25737"/>
                  </a:lnTo>
                  <a:lnTo>
                    <a:pt x="25569" y="25737"/>
                  </a:lnTo>
                  <a:lnTo>
                    <a:pt x="25632" y="25632"/>
                  </a:lnTo>
                  <a:lnTo>
                    <a:pt x="25716" y="25716"/>
                  </a:lnTo>
                  <a:lnTo>
                    <a:pt x="25820" y="25674"/>
                  </a:lnTo>
                  <a:lnTo>
                    <a:pt x="25862" y="25716"/>
                  </a:lnTo>
                  <a:lnTo>
                    <a:pt x="25862" y="25737"/>
                  </a:lnTo>
                  <a:lnTo>
                    <a:pt x="25800" y="25758"/>
                  </a:lnTo>
                  <a:lnTo>
                    <a:pt x="25758" y="25862"/>
                  </a:lnTo>
                  <a:lnTo>
                    <a:pt x="25695" y="25967"/>
                  </a:lnTo>
                  <a:lnTo>
                    <a:pt x="25695" y="26030"/>
                  </a:lnTo>
                  <a:lnTo>
                    <a:pt x="25820" y="26197"/>
                  </a:lnTo>
                  <a:lnTo>
                    <a:pt x="25904" y="26260"/>
                  </a:lnTo>
                  <a:lnTo>
                    <a:pt x="25904" y="26302"/>
                  </a:lnTo>
                  <a:lnTo>
                    <a:pt x="25925" y="26448"/>
                  </a:lnTo>
                  <a:lnTo>
                    <a:pt x="25946" y="26406"/>
                  </a:lnTo>
                  <a:lnTo>
                    <a:pt x="26009" y="26343"/>
                  </a:lnTo>
                  <a:lnTo>
                    <a:pt x="26092" y="26364"/>
                  </a:lnTo>
                  <a:lnTo>
                    <a:pt x="26134" y="26385"/>
                  </a:lnTo>
                  <a:lnTo>
                    <a:pt x="26176" y="26385"/>
                  </a:lnTo>
                  <a:lnTo>
                    <a:pt x="26281" y="26281"/>
                  </a:lnTo>
                  <a:lnTo>
                    <a:pt x="26260" y="26239"/>
                  </a:lnTo>
                  <a:lnTo>
                    <a:pt x="26218" y="26197"/>
                  </a:lnTo>
                  <a:lnTo>
                    <a:pt x="26218" y="26176"/>
                  </a:lnTo>
                  <a:lnTo>
                    <a:pt x="26155" y="26071"/>
                  </a:lnTo>
                  <a:lnTo>
                    <a:pt x="26072" y="26071"/>
                  </a:lnTo>
                  <a:lnTo>
                    <a:pt x="26030" y="25967"/>
                  </a:lnTo>
                  <a:lnTo>
                    <a:pt x="26051" y="25925"/>
                  </a:lnTo>
                  <a:lnTo>
                    <a:pt x="26155" y="25841"/>
                  </a:lnTo>
                  <a:lnTo>
                    <a:pt x="26155" y="25758"/>
                  </a:lnTo>
                  <a:lnTo>
                    <a:pt x="26155" y="25716"/>
                  </a:lnTo>
                  <a:lnTo>
                    <a:pt x="26176" y="25716"/>
                  </a:lnTo>
                  <a:lnTo>
                    <a:pt x="26218" y="25653"/>
                  </a:lnTo>
                  <a:lnTo>
                    <a:pt x="26239" y="25716"/>
                  </a:lnTo>
                  <a:lnTo>
                    <a:pt x="26260" y="25737"/>
                  </a:lnTo>
                  <a:lnTo>
                    <a:pt x="26281" y="25737"/>
                  </a:lnTo>
                  <a:lnTo>
                    <a:pt x="26260" y="25758"/>
                  </a:lnTo>
                  <a:lnTo>
                    <a:pt x="26260" y="25778"/>
                  </a:lnTo>
                  <a:lnTo>
                    <a:pt x="26323" y="25778"/>
                  </a:lnTo>
                  <a:lnTo>
                    <a:pt x="26281" y="25820"/>
                  </a:lnTo>
                  <a:lnTo>
                    <a:pt x="26344" y="25841"/>
                  </a:lnTo>
                  <a:lnTo>
                    <a:pt x="26385" y="25758"/>
                  </a:lnTo>
                  <a:lnTo>
                    <a:pt x="26490" y="25737"/>
                  </a:lnTo>
                  <a:lnTo>
                    <a:pt x="26553" y="25653"/>
                  </a:lnTo>
                  <a:lnTo>
                    <a:pt x="26616" y="25716"/>
                  </a:lnTo>
                  <a:lnTo>
                    <a:pt x="26741" y="25653"/>
                  </a:lnTo>
                  <a:lnTo>
                    <a:pt x="26867" y="25611"/>
                  </a:lnTo>
                  <a:lnTo>
                    <a:pt x="26804" y="25527"/>
                  </a:lnTo>
                  <a:lnTo>
                    <a:pt x="26908" y="25527"/>
                  </a:lnTo>
                  <a:lnTo>
                    <a:pt x="27013" y="25465"/>
                  </a:lnTo>
                  <a:lnTo>
                    <a:pt x="27139" y="25527"/>
                  </a:lnTo>
                  <a:lnTo>
                    <a:pt x="27201" y="25506"/>
                  </a:lnTo>
                  <a:lnTo>
                    <a:pt x="27327" y="25444"/>
                  </a:lnTo>
                  <a:lnTo>
                    <a:pt x="27432" y="25339"/>
                  </a:lnTo>
                  <a:lnTo>
                    <a:pt x="27515" y="25234"/>
                  </a:lnTo>
                  <a:lnTo>
                    <a:pt x="27536" y="25193"/>
                  </a:lnTo>
                  <a:lnTo>
                    <a:pt x="27578" y="25214"/>
                  </a:lnTo>
                  <a:lnTo>
                    <a:pt x="27620" y="25255"/>
                  </a:lnTo>
                  <a:lnTo>
                    <a:pt x="27662" y="25214"/>
                  </a:lnTo>
                  <a:lnTo>
                    <a:pt x="27724" y="25130"/>
                  </a:lnTo>
                  <a:lnTo>
                    <a:pt x="27808" y="25088"/>
                  </a:lnTo>
                  <a:lnTo>
                    <a:pt x="27787" y="24942"/>
                  </a:lnTo>
                  <a:lnTo>
                    <a:pt x="27745" y="24837"/>
                  </a:lnTo>
                  <a:lnTo>
                    <a:pt x="27787" y="24774"/>
                  </a:lnTo>
                  <a:lnTo>
                    <a:pt x="27745" y="24690"/>
                  </a:lnTo>
                  <a:lnTo>
                    <a:pt x="27808" y="24732"/>
                  </a:lnTo>
                  <a:lnTo>
                    <a:pt x="27934" y="24816"/>
                  </a:lnTo>
                  <a:lnTo>
                    <a:pt x="27955" y="24900"/>
                  </a:lnTo>
                  <a:lnTo>
                    <a:pt x="28059" y="25004"/>
                  </a:lnTo>
                  <a:lnTo>
                    <a:pt x="28143" y="24983"/>
                  </a:lnTo>
                  <a:lnTo>
                    <a:pt x="28143" y="24983"/>
                  </a:lnTo>
                  <a:lnTo>
                    <a:pt x="28101" y="25046"/>
                  </a:lnTo>
                  <a:lnTo>
                    <a:pt x="28017" y="25109"/>
                  </a:lnTo>
                  <a:lnTo>
                    <a:pt x="28038" y="25151"/>
                  </a:lnTo>
                  <a:lnTo>
                    <a:pt x="28248" y="25046"/>
                  </a:lnTo>
                  <a:lnTo>
                    <a:pt x="28248" y="24921"/>
                  </a:lnTo>
                  <a:lnTo>
                    <a:pt x="28352" y="24900"/>
                  </a:lnTo>
                  <a:lnTo>
                    <a:pt x="28415" y="24837"/>
                  </a:lnTo>
                  <a:lnTo>
                    <a:pt x="28520" y="24900"/>
                  </a:lnTo>
                  <a:lnTo>
                    <a:pt x="28582" y="24879"/>
                  </a:lnTo>
                  <a:lnTo>
                    <a:pt x="28624" y="24795"/>
                  </a:lnTo>
                  <a:lnTo>
                    <a:pt x="28687" y="24795"/>
                  </a:lnTo>
                  <a:lnTo>
                    <a:pt x="28708" y="24711"/>
                  </a:lnTo>
                  <a:lnTo>
                    <a:pt x="28771" y="24795"/>
                  </a:lnTo>
                  <a:lnTo>
                    <a:pt x="28854" y="24900"/>
                  </a:lnTo>
                  <a:lnTo>
                    <a:pt x="28896" y="24837"/>
                  </a:lnTo>
                  <a:lnTo>
                    <a:pt x="28938" y="24732"/>
                  </a:lnTo>
                  <a:lnTo>
                    <a:pt x="28980" y="24732"/>
                  </a:lnTo>
                  <a:lnTo>
                    <a:pt x="29001" y="24774"/>
                  </a:lnTo>
                  <a:lnTo>
                    <a:pt x="29085" y="24774"/>
                  </a:lnTo>
                  <a:lnTo>
                    <a:pt x="29105" y="24711"/>
                  </a:lnTo>
                  <a:lnTo>
                    <a:pt x="29231" y="24711"/>
                  </a:lnTo>
                  <a:lnTo>
                    <a:pt x="29294" y="24628"/>
                  </a:lnTo>
                  <a:lnTo>
                    <a:pt x="29357" y="24586"/>
                  </a:lnTo>
                  <a:lnTo>
                    <a:pt x="29377" y="24670"/>
                  </a:lnTo>
                  <a:lnTo>
                    <a:pt x="29398" y="24607"/>
                  </a:lnTo>
                  <a:lnTo>
                    <a:pt x="29482" y="24607"/>
                  </a:lnTo>
                  <a:lnTo>
                    <a:pt x="29566" y="24586"/>
                  </a:lnTo>
                  <a:lnTo>
                    <a:pt x="29524" y="24502"/>
                  </a:lnTo>
                  <a:lnTo>
                    <a:pt x="29587" y="24418"/>
                  </a:lnTo>
                  <a:lnTo>
                    <a:pt x="29608" y="24293"/>
                  </a:lnTo>
                  <a:lnTo>
                    <a:pt x="29566" y="24188"/>
                  </a:lnTo>
                  <a:lnTo>
                    <a:pt x="29566" y="24188"/>
                  </a:lnTo>
                  <a:lnTo>
                    <a:pt x="29608" y="24209"/>
                  </a:lnTo>
                  <a:lnTo>
                    <a:pt x="29670" y="24146"/>
                  </a:lnTo>
                  <a:lnTo>
                    <a:pt x="29796" y="24105"/>
                  </a:lnTo>
                  <a:lnTo>
                    <a:pt x="29817" y="24167"/>
                  </a:lnTo>
                  <a:lnTo>
                    <a:pt x="29921" y="24167"/>
                  </a:lnTo>
                  <a:lnTo>
                    <a:pt x="29942" y="24042"/>
                  </a:lnTo>
                  <a:lnTo>
                    <a:pt x="30005" y="24042"/>
                  </a:lnTo>
                  <a:lnTo>
                    <a:pt x="30026" y="23958"/>
                  </a:lnTo>
                  <a:lnTo>
                    <a:pt x="30089" y="23958"/>
                  </a:lnTo>
                  <a:lnTo>
                    <a:pt x="30089" y="23979"/>
                  </a:lnTo>
                  <a:lnTo>
                    <a:pt x="30110" y="23979"/>
                  </a:lnTo>
                  <a:lnTo>
                    <a:pt x="30193" y="23874"/>
                  </a:lnTo>
                  <a:lnTo>
                    <a:pt x="30256" y="23958"/>
                  </a:lnTo>
                  <a:lnTo>
                    <a:pt x="30256" y="23833"/>
                  </a:lnTo>
                  <a:lnTo>
                    <a:pt x="30340" y="23833"/>
                  </a:lnTo>
                  <a:lnTo>
                    <a:pt x="30361" y="23728"/>
                  </a:lnTo>
                  <a:lnTo>
                    <a:pt x="30277" y="23686"/>
                  </a:lnTo>
                  <a:lnTo>
                    <a:pt x="30193" y="23749"/>
                  </a:lnTo>
                  <a:lnTo>
                    <a:pt x="30047" y="23623"/>
                  </a:lnTo>
                  <a:lnTo>
                    <a:pt x="30235" y="23623"/>
                  </a:lnTo>
                  <a:lnTo>
                    <a:pt x="30340" y="23477"/>
                  </a:lnTo>
                  <a:lnTo>
                    <a:pt x="30361" y="23540"/>
                  </a:lnTo>
                  <a:lnTo>
                    <a:pt x="30445" y="23477"/>
                  </a:lnTo>
                  <a:lnTo>
                    <a:pt x="30612" y="23581"/>
                  </a:lnTo>
                  <a:lnTo>
                    <a:pt x="30633" y="23456"/>
                  </a:lnTo>
                  <a:lnTo>
                    <a:pt x="30549" y="23435"/>
                  </a:lnTo>
                  <a:lnTo>
                    <a:pt x="30507" y="23372"/>
                  </a:lnTo>
                  <a:lnTo>
                    <a:pt x="30528" y="23309"/>
                  </a:lnTo>
                  <a:lnTo>
                    <a:pt x="30633" y="23372"/>
                  </a:lnTo>
                  <a:lnTo>
                    <a:pt x="30717" y="23309"/>
                  </a:lnTo>
                  <a:lnTo>
                    <a:pt x="30675" y="23268"/>
                  </a:lnTo>
                  <a:lnTo>
                    <a:pt x="30612" y="23268"/>
                  </a:lnTo>
                  <a:lnTo>
                    <a:pt x="30612" y="23163"/>
                  </a:lnTo>
                  <a:lnTo>
                    <a:pt x="30528" y="23121"/>
                  </a:lnTo>
                  <a:lnTo>
                    <a:pt x="30612" y="23100"/>
                  </a:lnTo>
                  <a:lnTo>
                    <a:pt x="30654" y="23142"/>
                  </a:lnTo>
                  <a:lnTo>
                    <a:pt x="30717" y="23142"/>
                  </a:lnTo>
                  <a:lnTo>
                    <a:pt x="30758" y="23205"/>
                  </a:lnTo>
                  <a:lnTo>
                    <a:pt x="30758" y="23121"/>
                  </a:lnTo>
                  <a:lnTo>
                    <a:pt x="30654" y="23037"/>
                  </a:lnTo>
                  <a:lnTo>
                    <a:pt x="30654" y="22933"/>
                  </a:lnTo>
                  <a:lnTo>
                    <a:pt x="30737" y="22933"/>
                  </a:lnTo>
                  <a:lnTo>
                    <a:pt x="30758" y="22891"/>
                  </a:lnTo>
                  <a:lnTo>
                    <a:pt x="30863" y="22954"/>
                  </a:lnTo>
                  <a:lnTo>
                    <a:pt x="30863" y="23037"/>
                  </a:lnTo>
                  <a:lnTo>
                    <a:pt x="30926" y="23037"/>
                  </a:lnTo>
                  <a:lnTo>
                    <a:pt x="30968" y="23121"/>
                  </a:lnTo>
                  <a:lnTo>
                    <a:pt x="30989" y="22996"/>
                  </a:lnTo>
                  <a:lnTo>
                    <a:pt x="30947" y="22912"/>
                  </a:lnTo>
                  <a:lnTo>
                    <a:pt x="30884" y="22912"/>
                  </a:lnTo>
                  <a:lnTo>
                    <a:pt x="30863" y="22828"/>
                  </a:lnTo>
                  <a:lnTo>
                    <a:pt x="30947" y="22828"/>
                  </a:lnTo>
                  <a:lnTo>
                    <a:pt x="30947" y="22745"/>
                  </a:lnTo>
                  <a:lnTo>
                    <a:pt x="30863" y="22724"/>
                  </a:lnTo>
                  <a:lnTo>
                    <a:pt x="30989" y="22598"/>
                  </a:lnTo>
                  <a:lnTo>
                    <a:pt x="30926" y="22535"/>
                  </a:lnTo>
                  <a:lnTo>
                    <a:pt x="30842" y="22535"/>
                  </a:lnTo>
                  <a:lnTo>
                    <a:pt x="30779" y="22598"/>
                  </a:lnTo>
                  <a:lnTo>
                    <a:pt x="30800" y="22493"/>
                  </a:lnTo>
                  <a:lnTo>
                    <a:pt x="30947" y="22410"/>
                  </a:lnTo>
                  <a:lnTo>
                    <a:pt x="31135" y="22326"/>
                  </a:lnTo>
                  <a:lnTo>
                    <a:pt x="31072" y="22263"/>
                  </a:lnTo>
                  <a:lnTo>
                    <a:pt x="30989" y="22326"/>
                  </a:lnTo>
                  <a:lnTo>
                    <a:pt x="30863" y="22201"/>
                  </a:lnTo>
                  <a:lnTo>
                    <a:pt x="30968" y="22201"/>
                  </a:lnTo>
                  <a:lnTo>
                    <a:pt x="30884" y="22096"/>
                  </a:lnTo>
                  <a:lnTo>
                    <a:pt x="30800" y="22096"/>
                  </a:lnTo>
                  <a:lnTo>
                    <a:pt x="30863" y="22054"/>
                  </a:lnTo>
                  <a:lnTo>
                    <a:pt x="30800" y="21991"/>
                  </a:lnTo>
                  <a:lnTo>
                    <a:pt x="30884" y="21991"/>
                  </a:lnTo>
                  <a:lnTo>
                    <a:pt x="30926" y="21908"/>
                  </a:lnTo>
                  <a:lnTo>
                    <a:pt x="31030" y="21908"/>
                  </a:lnTo>
                  <a:lnTo>
                    <a:pt x="30989" y="22012"/>
                  </a:lnTo>
                  <a:lnTo>
                    <a:pt x="31072" y="22012"/>
                  </a:lnTo>
                  <a:lnTo>
                    <a:pt x="31240" y="21866"/>
                  </a:lnTo>
                  <a:lnTo>
                    <a:pt x="31240" y="21782"/>
                  </a:lnTo>
                  <a:lnTo>
                    <a:pt x="31365" y="21803"/>
                  </a:lnTo>
                  <a:lnTo>
                    <a:pt x="31281" y="21698"/>
                  </a:lnTo>
                  <a:lnTo>
                    <a:pt x="31198" y="21698"/>
                  </a:lnTo>
                  <a:lnTo>
                    <a:pt x="31240" y="21594"/>
                  </a:lnTo>
                  <a:lnTo>
                    <a:pt x="31302" y="21677"/>
                  </a:lnTo>
                  <a:lnTo>
                    <a:pt x="31386" y="21636"/>
                  </a:lnTo>
                  <a:lnTo>
                    <a:pt x="31386" y="21531"/>
                  </a:lnTo>
                  <a:lnTo>
                    <a:pt x="31449" y="21489"/>
                  </a:lnTo>
                  <a:lnTo>
                    <a:pt x="31386" y="21426"/>
                  </a:lnTo>
                  <a:lnTo>
                    <a:pt x="31386" y="21343"/>
                  </a:lnTo>
                  <a:lnTo>
                    <a:pt x="31470" y="21322"/>
                  </a:lnTo>
                  <a:lnTo>
                    <a:pt x="31407" y="21238"/>
                  </a:lnTo>
                  <a:lnTo>
                    <a:pt x="31407" y="21175"/>
                  </a:lnTo>
                  <a:lnTo>
                    <a:pt x="31302" y="21112"/>
                  </a:lnTo>
                  <a:lnTo>
                    <a:pt x="31470" y="21154"/>
                  </a:lnTo>
                  <a:lnTo>
                    <a:pt x="31512" y="21112"/>
                  </a:lnTo>
                  <a:lnTo>
                    <a:pt x="31616" y="20903"/>
                  </a:lnTo>
                  <a:lnTo>
                    <a:pt x="31700" y="20903"/>
                  </a:lnTo>
                  <a:lnTo>
                    <a:pt x="31721" y="20966"/>
                  </a:lnTo>
                  <a:lnTo>
                    <a:pt x="31763" y="21029"/>
                  </a:lnTo>
                  <a:lnTo>
                    <a:pt x="31784" y="20924"/>
                  </a:lnTo>
                  <a:lnTo>
                    <a:pt x="31846" y="20861"/>
                  </a:lnTo>
                  <a:lnTo>
                    <a:pt x="31805" y="20736"/>
                  </a:lnTo>
                  <a:lnTo>
                    <a:pt x="31679" y="20736"/>
                  </a:lnTo>
                  <a:lnTo>
                    <a:pt x="31616" y="20694"/>
                  </a:lnTo>
                  <a:lnTo>
                    <a:pt x="31679" y="20652"/>
                  </a:lnTo>
                  <a:lnTo>
                    <a:pt x="31763" y="20652"/>
                  </a:lnTo>
                  <a:lnTo>
                    <a:pt x="31826" y="20610"/>
                  </a:lnTo>
                  <a:lnTo>
                    <a:pt x="31784" y="20548"/>
                  </a:lnTo>
                  <a:lnTo>
                    <a:pt x="31700" y="20506"/>
                  </a:lnTo>
                  <a:lnTo>
                    <a:pt x="31784" y="20443"/>
                  </a:lnTo>
                  <a:lnTo>
                    <a:pt x="31826" y="20443"/>
                  </a:lnTo>
                  <a:lnTo>
                    <a:pt x="31826" y="20401"/>
                  </a:lnTo>
                  <a:lnTo>
                    <a:pt x="31784" y="20338"/>
                  </a:lnTo>
                  <a:lnTo>
                    <a:pt x="31574" y="20338"/>
                  </a:lnTo>
                  <a:lnTo>
                    <a:pt x="31595" y="20296"/>
                  </a:lnTo>
                  <a:lnTo>
                    <a:pt x="31721" y="20192"/>
                  </a:lnTo>
                  <a:lnTo>
                    <a:pt x="31826" y="20213"/>
                  </a:lnTo>
                  <a:lnTo>
                    <a:pt x="31846" y="20192"/>
                  </a:lnTo>
                  <a:lnTo>
                    <a:pt x="31888" y="20129"/>
                  </a:lnTo>
                  <a:lnTo>
                    <a:pt x="31930" y="20192"/>
                  </a:lnTo>
                  <a:lnTo>
                    <a:pt x="31972" y="20213"/>
                  </a:lnTo>
                  <a:lnTo>
                    <a:pt x="32014" y="20171"/>
                  </a:lnTo>
                  <a:lnTo>
                    <a:pt x="31993" y="20087"/>
                  </a:lnTo>
                  <a:lnTo>
                    <a:pt x="31972" y="19920"/>
                  </a:lnTo>
                  <a:lnTo>
                    <a:pt x="31909" y="19878"/>
                  </a:lnTo>
                  <a:lnTo>
                    <a:pt x="31826" y="19962"/>
                  </a:lnTo>
                  <a:lnTo>
                    <a:pt x="31846" y="19983"/>
                  </a:lnTo>
                  <a:lnTo>
                    <a:pt x="31846" y="20024"/>
                  </a:lnTo>
                  <a:lnTo>
                    <a:pt x="31763" y="20004"/>
                  </a:lnTo>
                  <a:lnTo>
                    <a:pt x="31595" y="20129"/>
                  </a:lnTo>
                  <a:lnTo>
                    <a:pt x="31512" y="20108"/>
                  </a:lnTo>
                  <a:lnTo>
                    <a:pt x="31512" y="20004"/>
                  </a:lnTo>
                  <a:lnTo>
                    <a:pt x="31679" y="19983"/>
                  </a:lnTo>
                  <a:lnTo>
                    <a:pt x="31930" y="19752"/>
                  </a:lnTo>
                  <a:lnTo>
                    <a:pt x="31909" y="19711"/>
                  </a:lnTo>
                  <a:lnTo>
                    <a:pt x="31805" y="19711"/>
                  </a:lnTo>
                  <a:lnTo>
                    <a:pt x="31763" y="19648"/>
                  </a:lnTo>
                  <a:lnTo>
                    <a:pt x="31721" y="19690"/>
                  </a:lnTo>
                  <a:lnTo>
                    <a:pt x="31553" y="19460"/>
                  </a:lnTo>
                  <a:lnTo>
                    <a:pt x="31386" y="19439"/>
                  </a:lnTo>
                  <a:lnTo>
                    <a:pt x="31240" y="19585"/>
                  </a:lnTo>
                  <a:lnTo>
                    <a:pt x="31135" y="19564"/>
                  </a:lnTo>
                  <a:lnTo>
                    <a:pt x="31030" y="19397"/>
                  </a:lnTo>
                  <a:lnTo>
                    <a:pt x="30884" y="19439"/>
                  </a:lnTo>
                  <a:lnTo>
                    <a:pt x="30779" y="19501"/>
                  </a:lnTo>
                  <a:lnTo>
                    <a:pt x="30737" y="19606"/>
                  </a:lnTo>
                  <a:lnTo>
                    <a:pt x="30758" y="19480"/>
                  </a:lnTo>
                  <a:lnTo>
                    <a:pt x="30884" y="19376"/>
                  </a:lnTo>
                  <a:lnTo>
                    <a:pt x="30968" y="19376"/>
                  </a:lnTo>
                  <a:lnTo>
                    <a:pt x="31051" y="19334"/>
                  </a:lnTo>
                  <a:lnTo>
                    <a:pt x="31177" y="19376"/>
                  </a:lnTo>
                  <a:lnTo>
                    <a:pt x="31281" y="19355"/>
                  </a:lnTo>
                  <a:lnTo>
                    <a:pt x="31281" y="19250"/>
                  </a:lnTo>
                  <a:lnTo>
                    <a:pt x="31323" y="19188"/>
                  </a:lnTo>
                  <a:lnTo>
                    <a:pt x="31407" y="19188"/>
                  </a:lnTo>
                  <a:lnTo>
                    <a:pt x="31553" y="19041"/>
                  </a:lnTo>
                  <a:lnTo>
                    <a:pt x="31700" y="19020"/>
                  </a:lnTo>
                  <a:lnTo>
                    <a:pt x="31700" y="18936"/>
                  </a:lnTo>
                  <a:lnTo>
                    <a:pt x="31574" y="18727"/>
                  </a:lnTo>
                  <a:lnTo>
                    <a:pt x="31281" y="18539"/>
                  </a:lnTo>
                  <a:lnTo>
                    <a:pt x="31072" y="18413"/>
                  </a:lnTo>
                  <a:lnTo>
                    <a:pt x="30842" y="18204"/>
                  </a:lnTo>
                  <a:lnTo>
                    <a:pt x="30737" y="18204"/>
                  </a:lnTo>
                  <a:lnTo>
                    <a:pt x="30549" y="18330"/>
                  </a:lnTo>
                  <a:lnTo>
                    <a:pt x="30445" y="18309"/>
                  </a:lnTo>
                  <a:lnTo>
                    <a:pt x="30319" y="18183"/>
                  </a:lnTo>
                  <a:lnTo>
                    <a:pt x="30319" y="18099"/>
                  </a:lnTo>
                  <a:lnTo>
                    <a:pt x="30235" y="18079"/>
                  </a:lnTo>
                  <a:lnTo>
                    <a:pt x="30110" y="18120"/>
                  </a:lnTo>
                  <a:lnTo>
                    <a:pt x="29984" y="18120"/>
                  </a:lnTo>
                  <a:lnTo>
                    <a:pt x="29838" y="18141"/>
                  </a:lnTo>
                  <a:lnTo>
                    <a:pt x="29691" y="18351"/>
                  </a:lnTo>
                  <a:lnTo>
                    <a:pt x="29817" y="18099"/>
                  </a:lnTo>
                  <a:lnTo>
                    <a:pt x="29921" y="18037"/>
                  </a:lnTo>
                  <a:lnTo>
                    <a:pt x="29984" y="18079"/>
                  </a:lnTo>
                  <a:lnTo>
                    <a:pt x="30047" y="18079"/>
                  </a:lnTo>
                  <a:lnTo>
                    <a:pt x="30089" y="18016"/>
                  </a:lnTo>
                  <a:lnTo>
                    <a:pt x="30193" y="18079"/>
                  </a:lnTo>
                  <a:lnTo>
                    <a:pt x="30340" y="17995"/>
                  </a:lnTo>
                  <a:lnTo>
                    <a:pt x="30403" y="18183"/>
                  </a:lnTo>
                  <a:lnTo>
                    <a:pt x="30465" y="18225"/>
                  </a:lnTo>
                  <a:lnTo>
                    <a:pt x="30570" y="18225"/>
                  </a:lnTo>
                  <a:lnTo>
                    <a:pt x="30654" y="18120"/>
                  </a:lnTo>
                  <a:lnTo>
                    <a:pt x="30842" y="18141"/>
                  </a:lnTo>
                  <a:lnTo>
                    <a:pt x="30968" y="18246"/>
                  </a:lnTo>
                  <a:lnTo>
                    <a:pt x="31051" y="18246"/>
                  </a:lnTo>
                  <a:lnTo>
                    <a:pt x="31177" y="18351"/>
                  </a:lnTo>
                  <a:lnTo>
                    <a:pt x="31323" y="18288"/>
                  </a:lnTo>
                  <a:lnTo>
                    <a:pt x="31574" y="18351"/>
                  </a:lnTo>
                  <a:lnTo>
                    <a:pt x="31658" y="18330"/>
                  </a:lnTo>
                  <a:lnTo>
                    <a:pt x="31553" y="18141"/>
                  </a:lnTo>
                  <a:lnTo>
                    <a:pt x="31491" y="18120"/>
                  </a:lnTo>
                  <a:lnTo>
                    <a:pt x="31323" y="17974"/>
                  </a:lnTo>
                  <a:lnTo>
                    <a:pt x="31323" y="17911"/>
                  </a:lnTo>
                  <a:lnTo>
                    <a:pt x="31281" y="17869"/>
                  </a:lnTo>
                  <a:lnTo>
                    <a:pt x="31177" y="17890"/>
                  </a:lnTo>
                  <a:lnTo>
                    <a:pt x="31051" y="17827"/>
                  </a:lnTo>
                  <a:lnTo>
                    <a:pt x="30884" y="17597"/>
                  </a:lnTo>
                  <a:lnTo>
                    <a:pt x="30884" y="17451"/>
                  </a:lnTo>
                  <a:lnTo>
                    <a:pt x="30675" y="17283"/>
                  </a:lnTo>
                  <a:lnTo>
                    <a:pt x="30675" y="17095"/>
                  </a:lnTo>
                  <a:lnTo>
                    <a:pt x="30549" y="17074"/>
                  </a:lnTo>
                  <a:lnTo>
                    <a:pt x="30612" y="16949"/>
                  </a:lnTo>
                  <a:lnTo>
                    <a:pt x="30570" y="16928"/>
                  </a:lnTo>
                  <a:lnTo>
                    <a:pt x="30403" y="16572"/>
                  </a:lnTo>
                  <a:lnTo>
                    <a:pt x="30089" y="16405"/>
                  </a:lnTo>
                  <a:lnTo>
                    <a:pt x="30005" y="16447"/>
                  </a:lnTo>
                  <a:lnTo>
                    <a:pt x="30005" y="16363"/>
                  </a:lnTo>
                  <a:lnTo>
                    <a:pt x="29712" y="16237"/>
                  </a:lnTo>
                  <a:lnTo>
                    <a:pt x="29670" y="16237"/>
                  </a:lnTo>
                  <a:lnTo>
                    <a:pt x="29670" y="15944"/>
                  </a:lnTo>
                  <a:lnTo>
                    <a:pt x="29712" y="15735"/>
                  </a:lnTo>
                  <a:lnTo>
                    <a:pt x="29670" y="15610"/>
                  </a:lnTo>
                  <a:lnTo>
                    <a:pt x="29691" y="15463"/>
                  </a:lnTo>
                  <a:lnTo>
                    <a:pt x="29712" y="15484"/>
                  </a:lnTo>
                  <a:lnTo>
                    <a:pt x="29817" y="15463"/>
                  </a:lnTo>
                  <a:lnTo>
                    <a:pt x="29921" y="15296"/>
                  </a:lnTo>
                  <a:lnTo>
                    <a:pt x="29984" y="15317"/>
                  </a:lnTo>
                  <a:lnTo>
                    <a:pt x="30089" y="15191"/>
                  </a:lnTo>
                  <a:lnTo>
                    <a:pt x="29984" y="15149"/>
                  </a:lnTo>
                  <a:lnTo>
                    <a:pt x="29921" y="15066"/>
                  </a:lnTo>
                  <a:lnTo>
                    <a:pt x="30005" y="14961"/>
                  </a:lnTo>
                  <a:lnTo>
                    <a:pt x="30193" y="14982"/>
                  </a:lnTo>
                  <a:lnTo>
                    <a:pt x="30193" y="14856"/>
                  </a:lnTo>
                  <a:lnTo>
                    <a:pt x="30319" y="14835"/>
                  </a:lnTo>
                  <a:lnTo>
                    <a:pt x="30319" y="14731"/>
                  </a:lnTo>
                  <a:lnTo>
                    <a:pt x="30193" y="14647"/>
                  </a:lnTo>
                  <a:lnTo>
                    <a:pt x="30319" y="14647"/>
                  </a:lnTo>
                  <a:lnTo>
                    <a:pt x="30424" y="14689"/>
                  </a:lnTo>
                  <a:lnTo>
                    <a:pt x="30445" y="14647"/>
                  </a:lnTo>
                  <a:lnTo>
                    <a:pt x="30549" y="14647"/>
                  </a:lnTo>
                  <a:lnTo>
                    <a:pt x="30654" y="14563"/>
                  </a:lnTo>
                  <a:lnTo>
                    <a:pt x="30717" y="14563"/>
                  </a:lnTo>
                  <a:lnTo>
                    <a:pt x="30842" y="14375"/>
                  </a:lnTo>
                  <a:lnTo>
                    <a:pt x="30884" y="14459"/>
                  </a:lnTo>
                  <a:lnTo>
                    <a:pt x="30947" y="14417"/>
                  </a:lnTo>
                  <a:lnTo>
                    <a:pt x="30947" y="14459"/>
                  </a:lnTo>
                  <a:lnTo>
                    <a:pt x="31093" y="14563"/>
                  </a:lnTo>
                  <a:lnTo>
                    <a:pt x="31240" y="14438"/>
                  </a:lnTo>
                  <a:lnTo>
                    <a:pt x="31240" y="14375"/>
                  </a:lnTo>
                  <a:lnTo>
                    <a:pt x="31156" y="14354"/>
                  </a:lnTo>
                  <a:lnTo>
                    <a:pt x="31135" y="14250"/>
                  </a:lnTo>
                  <a:lnTo>
                    <a:pt x="31198" y="14208"/>
                  </a:lnTo>
                  <a:lnTo>
                    <a:pt x="31261" y="14208"/>
                  </a:lnTo>
                  <a:lnTo>
                    <a:pt x="31177" y="14061"/>
                  </a:lnTo>
                  <a:lnTo>
                    <a:pt x="31177" y="13998"/>
                  </a:lnTo>
                  <a:lnTo>
                    <a:pt x="31302" y="13957"/>
                  </a:lnTo>
                  <a:lnTo>
                    <a:pt x="31240" y="13936"/>
                  </a:lnTo>
                  <a:lnTo>
                    <a:pt x="31093" y="13957"/>
                  </a:lnTo>
                  <a:lnTo>
                    <a:pt x="30947" y="13957"/>
                  </a:lnTo>
                  <a:lnTo>
                    <a:pt x="30947" y="13915"/>
                  </a:lnTo>
                  <a:lnTo>
                    <a:pt x="30800" y="13915"/>
                  </a:lnTo>
                  <a:lnTo>
                    <a:pt x="30758" y="13957"/>
                  </a:lnTo>
                  <a:lnTo>
                    <a:pt x="30403" y="13998"/>
                  </a:lnTo>
                  <a:lnTo>
                    <a:pt x="30319" y="13915"/>
                  </a:lnTo>
                  <a:lnTo>
                    <a:pt x="30256" y="13894"/>
                  </a:lnTo>
                  <a:lnTo>
                    <a:pt x="30193" y="13789"/>
                  </a:lnTo>
                  <a:lnTo>
                    <a:pt x="30131" y="13747"/>
                  </a:lnTo>
                  <a:lnTo>
                    <a:pt x="30089" y="13706"/>
                  </a:lnTo>
                  <a:lnTo>
                    <a:pt x="29817" y="13831"/>
                  </a:lnTo>
                  <a:lnTo>
                    <a:pt x="29691" y="13831"/>
                  </a:lnTo>
                  <a:lnTo>
                    <a:pt x="29733" y="13894"/>
                  </a:lnTo>
                  <a:lnTo>
                    <a:pt x="29733" y="13998"/>
                  </a:lnTo>
                  <a:lnTo>
                    <a:pt x="29670" y="14040"/>
                  </a:lnTo>
                  <a:lnTo>
                    <a:pt x="29503" y="14103"/>
                  </a:lnTo>
                  <a:lnTo>
                    <a:pt x="29524" y="14124"/>
                  </a:lnTo>
                  <a:lnTo>
                    <a:pt x="29587" y="14208"/>
                  </a:lnTo>
                  <a:lnTo>
                    <a:pt x="29524" y="14312"/>
                  </a:lnTo>
                  <a:lnTo>
                    <a:pt x="29482" y="14354"/>
                  </a:lnTo>
                  <a:lnTo>
                    <a:pt x="29357" y="14312"/>
                  </a:lnTo>
                  <a:lnTo>
                    <a:pt x="29231" y="14375"/>
                  </a:lnTo>
                  <a:lnTo>
                    <a:pt x="29085" y="14354"/>
                  </a:lnTo>
                  <a:lnTo>
                    <a:pt x="28938" y="14061"/>
                  </a:lnTo>
                  <a:lnTo>
                    <a:pt x="28938" y="13915"/>
                  </a:lnTo>
                  <a:lnTo>
                    <a:pt x="28896" y="13810"/>
                  </a:lnTo>
                  <a:lnTo>
                    <a:pt x="28750" y="13810"/>
                  </a:lnTo>
                  <a:lnTo>
                    <a:pt x="28687" y="13831"/>
                  </a:lnTo>
                  <a:lnTo>
                    <a:pt x="28687" y="13789"/>
                  </a:lnTo>
                  <a:lnTo>
                    <a:pt x="28624" y="13789"/>
                  </a:lnTo>
                  <a:lnTo>
                    <a:pt x="28561" y="13852"/>
                  </a:lnTo>
                  <a:lnTo>
                    <a:pt x="28540" y="13789"/>
                  </a:lnTo>
                  <a:lnTo>
                    <a:pt x="28540" y="13831"/>
                  </a:lnTo>
                  <a:lnTo>
                    <a:pt x="28436" y="13706"/>
                  </a:lnTo>
                  <a:lnTo>
                    <a:pt x="28436" y="13622"/>
                  </a:lnTo>
                  <a:lnTo>
                    <a:pt x="28227" y="13496"/>
                  </a:lnTo>
                  <a:lnTo>
                    <a:pt x="28122" y="13413"/>
                  </a:lnTo>
                  <a:lnTo>
                    <a:pt x="28101" y="13287"/>
                  </a:lnTo>
                  <a:lnTo>
                    <a:pt x="28038" y="13162"/>
                  </a:lnTo>
                  <a:lnTo>
                    <a:pt x="28101" y="13099"/>
                  </a:lnTo>
                  <a:lnTo>
                    <a:pt x="28101" y="13057"/>
                  </a:lnTo>
                  <a:lnTo>
                    <a:pt x="28101" y="12994"/>
                  </a:lnTo>
                  <a:lnTo>
                    <a:pt x="28122" y="12869"/>
                  </a:lnTo>
                  <a:lnTo>
                    <a:pt x="28164" y="12806"/>
                  </a:lnTo>
                  <a:lnTo>
                    <a:pt x="28185" y="12764"/>
                  </a:lnTo>
                  <a:lnTo>
                    <a:pt x="28415" y="12848"/>
                  </a:lnTo>
                  <a:lnTo>
                    <a:pt x="28750" y="12848"/>
                  </a:lnTo>
                  <a:lnTo>
                    <a:pt x="28792" y="12701"/>
                  </a:lnTo>
                  <a:lnTo>
                    <a:pt x="28771" y="12659"/>
                  </a:lnTo>
                  <a:lnTo>
                    <a:pt x="28854" y="12659"/>
                  </a:lnTo>
                  <a:lnTo>
                    <a:pt x="28833" y="12492"/>
                  </a:lnTo>
                  <a:lnTo>
                    <a:pt x="28792" y="12471"/>
                  </a:lnTo>
                  <a:lnTo>
                    <a:pt x="28854" y="12429"/>
                  </a:lnTo>
                  <a:lnTo>
                    <a:pt x="28896" y="12136"/>
                  </a:lnTo>
                  <a:lnTo>
                    <a:pt x="29105" y="12011"/>
                  </a:lnTo>
                  <a:lnTo>
                    <a:pt x="29210" y="12011"/>
                  </a:lnTo>
                  <a:lnTo>
                    <a:pt x="29315" y="11843"/>
                  </a:lnTo>
                  <a:lnTo>
                    <a:pt x="29377" y="11843"/>
                  </a:lnTo>
                  <a:lnTo>
                    <a:pt x="29398" y="11613"/>
                  </a:lnTo>
                  <a:lnTo>
                    <a:pt x="29503" y="11488"/>
                  </a:lnTo>
                  <a:lnTo>
                    <a:pt x="29524" y="11341"/>
                  </a:lnTo>
                  <a:lnTo>
                    <a:pt x="29587" y="11320"/>
                  </a:lnTo>
                  <a:lnTo>
                    <a:pt x="29670" y="11195"/>
                  </a:lnTo>
                  <a:lnTo>
                    <a:pt x="29796" y="11195"/>
                  </a:lnTo>
                  <a:lnTo>
                    <a:pt x="29838" y="11216"/>
                  </a:lnTo>
                  <a:lnTo>
                    <a:pt x="29942" y="11216"/>
                  </a:lnTo>
                  <a:lnTo>
                    <a:pt x="29984" y="11111"/>
                  </a:lnTo>
                  <a:lnTo>
                    <a:pt x="30152" y="11320"/>
                  </a:lnTo>
                  <a:lnTo>
                    <a:pt x="30424" y="11488"/>
                  </a:lnTo>
                  <a:lnTo>
                    <a:pt x="30424" y="11592"/>
                  </a:lnTo>
                  <a:lnTo>
                    <a:pt x="30361" y="11613"/>
                  </a:lnTo>
                  <a:lnTo>
                    <a:pt x="30340" y="11697"/>
                  </a:lnTo>
                  <a:lnTo>
                    <a:pt x="30214" y="11843"/>
                  </a:lnTo>
                  <a:lnTo>
                    <a:pt x="30193" y="12011"/>
                  </a:lnTo>
                  <a:lnTo>
                    <a:pt x="30089" y="12011"/>
                  </a:lnTo>
                  <a:lnTo>
                    <a:pt x="30110" y="12032"/>
                  </a:lnTo>
                  <a:lnTo>
                    <a:pt x="30089" y="12178"/>
                  </a:lnTo>
                  <a:lnTo>
                    <a:pt x="30214" y="12325"/>
                  </a:lnTo>
                  <a:lnTo>
                    <a:pt x="30193" y="12387"/>
                  </a:lnTo>
                  <a:lnTo>
                    <a:pt x="30131" y="12429"/>
                  </a:lnTo>
                  <a:lnTo>
                    <a:pt x="30131" y="12471"/>
                  </a:lnTo>
                  <a:lnTo>
                    <a:pt x="30193" y="12555"/>
                  </a:lnTo>
                  <a:lnTo>
                    <a:pt x="30319" y="12492"/>
                  </a:lnTo>
                  <a:lnTo>
                    <a:pt x="30445" y="12387"/>
                  </a:lnTo>
                  <a:lnTo>
                    <a:pt x="30403" y="12492"/>
                  </a:lnTo>
                  <a:lnTo>
                    <a:pt x="30277" y="12576"/>
                  </a:lnTo>
                  <a:lnTo>
                    <a:pt x="30319" y="12638"/>
                  </a:lnTo>
                  <a:lnTo>
                    <a:pt x="30361" y="12659"/>
                  </a:lnTo>
                  <a:lnTo>
                    <a:pt x="30361" y="12701"/>
                  </a:lnTo>
                  <a:lnTo>
                    <a:pt x="30319" y="12743"/>
                  </a:lnTo>
                  <a:lnTo>
                    <a:pt x="30193" y="12743"/>
                  </a:lnTo>
                  <a:lnTo>
                    <a:pt x="30131" y="12806"/>
                  </a:lnTo>
                  <a:lnTo>
                    <a:pt x="30026" y="12806"/>
                  </a:lnTo>
                  <a:lnTo>
                    <a:pt x="29984" y="12890"/>
                  </a:lnTo>
                  <a:lnTo>
                    <a:pt x="30089" y="12973"/>
                  </a:lnTo>
                  <a:lnTo>
                    <a:pt x="30089" y="13057"/>
                  </a:lnTo>
                  <a:lnTo>
                    <a:pt x="30152" y="13057"/>
                  </a:lnTo>
                  <a:lnTo>
                    <a:pt x="30235" y="12952"/>
                  </a:lnTo>
                  <a:lnTo>
                    <a:pt x="30277" y="12952"/>
                  </a:lnTo>
                  <a:lnTo>
                    <a:pt x="30403" y="12806"/>
                  </a:lnTo>
                  <a:lnTo>
                    <a:pt x="30549" y="12743"/>
                  </a:lnTo>
                  <a:lnTo>
                    <a:pt x="30570" y="12701"/>
                  </a:lnTo>
                  <a:lnTo>
                    <a:pt x="30528" y="12576"/>
                  </a:lnTo>
                  <a:lnTo>
                    <a:pt x="30654" y="12471"/>
                  </a:lnTo>
                  <a:lnTo>
                    <a:pt x="30926" y="12283"/>
                  </a:lnTo>
                  <a:lnTo>
                    <a:pt x="30989" y="12283"/>
                  </a:lnTo>
                  <a:lnTo>
                    <a:pt x="31030" y="12178"/>
                  </a:lnTo>
                  <a:lnTo>
                    <a:pt x="31156" y="12178"/>
                  </a:lnTo>
                  <a:lnTo>
                    <a:pt x="31302" y="12053"/>
                  </a:lnTo>
                  <a:lnTo>
                    <a:pt x="31365" y="12115"/>
                  </a:lnTo>
                  <a:lnTo>
                    <a:pt x="31407" y="12115"/>
                  </a:lnTo>
                  <a:lnTo>
                    <a:pt x="31553" y="12073"/>
                  </a:lnTo>
                  <a:lnTo>
                    <a:pt x="31721" y="11906"/>
                  </a:lnTo>
                  <a:lnTo>
                    <a:pt x="31763" y="12011"/>
                  </a:lnTo>
                  <a:lnTo>
                    <a:pt x="31763" y="11655"/>
                  </a:lnTo>
                  <a:lnTo>
                    <a:pt x="31909" y="11550"/>
                  </a:lnTo>
                  <a:lnTo>
                    <a:pt x="31972" y="11404"/>
                  </a:lnTo>
                  <a:lnTo>
                    <a:pt x="31972" y="11299"/>
                  </a:lnTo>
                  <a:lnTo>
                    <a:pt x="32118" y="11195"/>
                  </a:lnTo>
                  <a:lnTo>
                    <a:pt x="32223" y="11006"/>
                  </a:lnTo>
                  <a:lnTo>
                    <a:pt x="32328" y="10965"/>
                  </a:lnTo>
                  <a:lnTo>
                    <a:pt x="32411" y="10672"/>
                  </a:lnTo>
                  <a:lnTo>
                    <a:pt x="32453" y="10567"/>
                  </a:lnTo>
                  <a:lnTo>
                    <a:pt x="32453" y="10504"/>
                  </a:lnTo>
                  <a:lnTo>
                    <a:pt x="32453" y="10337"/>
                  </a:lnTo>
                  <a:lnTo>
                    <a:pt x="32600" y="10190"/>
                  </a:lnTo>
                  <a:lnTo>
                    <a:pt x="32704" y="10358"/>
                  </a:lnTo>
                  <a:lnTo>
                    <a:pt x="32767" y="10400"/>
                  </a:lnTo>
                  <a:lnTo>
                    <a:pt x="32851" y="10483"/>
                  </a:lnTo>
                  <a:lnTo>
                    <a:pt x="32955" y="10441"/>
                  </a:lnTo>
                  <a:lnTo>
                    <a:pt x="33081" y="10483"/>
                  </a:lnTo>
                  <a:lnTo>
                    <a:pt x="33332" y="10462"/>
                  </a:lnTo>
                  <a:lnTo>
                    <a:pt x="33478" y="10483"/>
                  </a:lnTo>
                  <a:lnTo>
                    <a:pt x="33541" y="10337"/>
                  </a:lnTo>
                  <a:lnTo>
                    <a:pt x="33541" y="10253"/>
                  </a:lnTo>
                  <a:lnTo>
                    <a:pt x="33395" y="10128"/>
                  </a:lnTo>
                  <a:lnTo>
                    <a:pt x="33290" y="10044"/>
                  </a:lnTo>
                  <a:lnTo>
                    <a:pt x="33374" y="9960"/>
                  </a:lnTo>
                  <a:lnTo>
                    <a:pt x="33499" y="9960"/>
                  </a:lnTo>
                  <a:lnTo>
                    <a:pt x="33750" y="9772"/>
                  </a:lnTo>
                  <a:lnTo>
                    <a:pt x="33750" y="9646"/>
                  </a:lnTo>
                  <a:lnTo>
                    <a:pt x="33855" y="9521"/>
                  </a:lnTo>
                  <a:lnTo>
                    <a:pt x="33939" y="9521"/>
                  </a:lnTo>
                  <a:lnTo>
                    <a:pt x="34002" y="9416"/>
                  </a:lnTo>
                  <a:lnTo>
                    <a:pt x="33939" y="9312"/>
                  </a:lnTo>
                  <a:lnTo>
                    <a:pt x="33939" y="9207"/>
                  </a:lnTo>
                  <a:lnTo>
                    <a:pt x="33939" y="9081"/>
                  </a:lnTo>
                  <a:lnTo>
                    <a:pt x="34022" y="9040"/>
                  </a:lnTo>
                  <a:lnTo>
                    <a:pt x="34127" y="9123"/>
                  </a:lnTo>
                  <a:lnTo>
                    <a:pt x="34127" y="9228"/>
                  </a:lnTo>
                  <a:lnTo>
                    <a:pt x="34190" y="9312"/>
                  </a:lnTo>
                  <a:lnTo>
                    <a:pt x="34378" y="9332"/>
                  </a:lnTo>
                  <a:lnTo>
                    <a:pt x="34399" y="9395"/>
                  </a:lnTo>
                  <a:lnTo>
                    <a:pt x="34399" y="9353"/>
                  </a:lnTo>
                  <a:lnTo>
                    <a:pt x="34399" y="9291"/>
                  </a:lnTo>
                  <a:lnTo>
                    <a:pt x="34378" y="9249"/>
                  </a:lnTo>
                  <a:lnTo>
                    <a:pt x="34336" y="9144"/>
                  </a:lnTo>
                  <a:lnTo>
                    <a:pt x="34336" y="9123"/>
                  </a:lnTo>
                  <a:lnTo>
                    <a:pt x="34420" y="9081"/>
                  </a:lnTo>
                  <a:lnTo>
                    <a:pt x="34546" y="9102"/>
                  </a:lnTo>
                  <a:lnTo>
                    <a:pt x="34608" y="9081"/>
                  </a:lnTo>
                  <a:lnTo>
                    <a:pt x="34608" y="8977"/>
                  </a:lnTo>
                  <a:lnTo>
                    <a:pt x="34587" y="8914"/>
                  </a:lnTo>
                  <a:lnTo>
                    <a:pt x="34587" y="8830"/>
                  </a:lnTo>
                  <a:lnTo>
                    <a:pt x="34608" y="8788"/>
                  </a:lnTo>
                  <a:lnTo>
                    <a:pt x="34608" y="8684"/>
                  </a:lnTo>
                  <a:lnTo>
                    <a:pt x="34608" y="8579"/>
                  </a:lnTo>
                  <a:lnTo>
                    <a:pt x="34525" y="8516"/>
                  </a:lnTo>
                  <a:lnTo>
                    <a:pt x="34525" y="8349"/>
                  </a:lnTo>
                  <a:lnTo>
                    <a:pt x="34525" y="8244"/>
                  </a:lnTo>
                  <a:lnTo>
                    <a:pt x="34504" y="8098"/>
                  </a:lnTo>
                  <a:lnTo>
                    <a:pt x="34504" y="7993"/>
                  </a:lnTo>
                  <a:lnTo>
                    <a:pt x="34441" y="7889"/>
                  </a:lnTo>
                  <a:lnTo>
                    <a:pt x="34399" y="7826"/>
                  </a:lnTo>
                  <a:lnTo>
                    <a:pt x="34378" y="7742"/>
                  </a:lnTo>
                  <a:lnTo>
                    <a:pt x="34232" y="7533"/>
                  </a:lnTo>
                  <a:lnTo>
                    <a:pt x="34190" y="7428"/>
                  </a:lnTo>
                  <a:lnTo>
                    <a:pt x="34211" y="7366"/>
                  </a:lnTo>
                  <a:lnTo>
                    <a:pt x="34294" y="7345"/>
                  </a:lnTo>
                  <a:lnTo>
                    <a:pt x="34378" y="7324"/>
                  </a:lnTo>
                  <a:lnTo>
                    <a:pt x="34420" y="7261"/>
                  </a:lnTo>
                  <a:lnTo>
                    <a:pt x="34441" y="7198"/>
                  </a:lnTo>
                  <a:lnTo>
                    <a:pt x="34546" y="7010"/>
                  </a:lnTo>
                  <a:lnTo>
                    <a:pt x="34587" y="7010"/>
                  </a:lnTo>
                  <a:lnTo>
                    <a:pt x="34692" y="7031"/>
                  </a:lnTo>
                  <a:lnTo>
                    <a:pt x="34755" y="7052"/>
                  </a:lnTo>
                  <a:lnTo>
                    <a:pt x="35131" y="7115"/>
                  </a:lnTo>
                  <a:lnTo>
                    <a:pt x="35173" y="7136"/>
                  </a:lnTo>
                  <a:lnTo>
                    <a:pt x="35236" y="7136"/>
                  </a:lnTo>
                  <a:lnTo>
                    <a:pt x="35278" y="7094"/>
                  </a:lnTo>
                  <a:lnTo>
                    <a:pt x="35257" y="7010"/>
                  </a:lnTo>
                  <a:lnTo>
                    <a:pt x="35236" y="6926"/>
                  </a:lnTo>
                  <a:lnTo>
                    <a:pt x="35236" y="6884"/>
                  </a:lnTo>
                  <a:lnTo>
                    <a:pt x="35257" y="6822"/>
                  </a:lnTo>
                  <a:lnTo>
                    <a:pt x="35236" y="6780"/>
                  </a:lnTo>
                  <a:lnTo>
                    <a:pt x="35215" y="6696"/>
                  </a:lnTo>
                  <a:lnTo>
                    <a:pt x="35257" y="6591"/>
                  </a:lnTo>
                  <a:lnTo>
                    <a:pt x="35320" y="6571"/>
                  </a:lnTo>
                  <a:lnTo>
                    <a:pt x="35278" y="6466"/>
                  </a:lnTo>
                  <a:lnTo>
                    <a:pt x="35257" y="6403"/>
                  </a:lnTo>
                  <a:lnTo>
                    <a:pt x="35257" y="6382"/>
                  </a:lnTo>
                  <a:lnTo>
                    <a:pt x="35341" y="6319"/>
                  </a:lnTo>
                  <a:lnTo>
                    <a:pt x="35320" y="6278"/>
                  </a:lnTo>
                  <a:lnTo>
                    <a:pt x="35320" y="6215"/>
                  </a:lnTo>
                  <a:lnTo>
                    <a:pt x="35278" y="6152"/>
                  </a:lnTo>
                  <a:lnTo>
                    <a:pt x="35320" y="6068"/>
                  </a:lnTo>
                  <a:lnTo>
                    <a:pt x="35362" y="6047"/>
                  </a:lnTo>
                  <a:lnTo>
                    <a:pt x="35362" y="5985"/>
                  </a:lnTo>
                  <a:lnTo>
                    <a:pt x="35341" y="5943"/>
                  </a:lnTo>
                  <a:lnTo>
                    <a:pt x="35278" y="5796"/>
                  </a:lnTo>
                  <a:lnTo>
                    <a:pt x="35278" y="5671"/>
                  </a:lnTo>
                  <a:lnTo>
                    <a:pt x="35320" y="5650"/>
                  </a:lnTo>
                  <a:lnTo>
                    <a:pt x="35341" y="5629"/>
                  </a:lnTo>
                  <a:lnTo>
                    <a:pt x="35341" y="5587"/>
                  </a:lnTo>
                  <a:lnTo>
                    <a:pt x="35320" y="5545"/>
                  </a:lnTo>
                  <a:lnTo>
                    <a:pt x="35320" y="5483"/>
                  </a:lnTo>
                  <a:lnTo>
                    <a:pt x="35257" y="5441"/>
                  </a:lnTo>
                  <a:lnTo>
                    <a:pt x="35236" y="5378"/>
                  </a:lnTo>
                  <a:lnTo>
                    <a:pt x="35257" y="5315"/>
                  </a:lnTo>
                  <a:lnTo>
                    <a:pt x="35257" y="5231"/>
                  </a:lnTo>
                  <a:lnTo>
                    <a:pt x="35236" y="5169"/>
                  </a:lnTo>
                  <a:lnTo>
                    <a:pt x="35173" y="5127"/>
                  </a:lnTo>
                  <a:lnTo>
                    <a:pt x="35173" y="5064"/>
                  </a:lnTo>
                  <a:lnTo>
                    <a:pt x="35257" y="4959"/>
                  </a:lnTo>
                  <a:lnTo>
                    <a:pt x="35362" y="4939"/>
                  </a:lnTo>
                  <a:lnTo>
                    <a:pt x="35383" y="4918"/>
                  </a:lnTo>
                  <a:lnTo>
                    <a:pt x="35383" y="4813"/>
                  </a:lnTo>
                  <a:lnTo>
                    <a:pt x="35424" y="4687"/>
                  </a:lnTo>
                  <a:lnTo>
                    <a:pt x="35341" y="4646"/>
                  </a:lnTo>
                  <a:lnTo>
                    <a:pt x="35278" y="4583"/>
                  </a:lnTo>
                  <a:lnTo>
                    <a:pt x="35257" y="4499"/>
                  </a:lnTo>
                  <a:lnTo>
                    <a:pt x="35173" y="4395"/>
                  </a:lnTo>
                  <a:lnTo>
                    <a:pt x="35152" y="4332"/>
                  </a:lnTo>
                  <a:lnTo>
                    <a:pt x="35215" y="4290"/>
                  </a:lnTo>
                  <a:lnTo>
                    <a:pt x="35152" y="4185"/>
                  </a:lnTo>
                  <a:lnTo>
                    <a:pt x="35131" y="4123"/>
                  </a:lnTo>
                  <a:lnTo>
                    <a:pt x="35027" y="4102"/>
                  </a:lnTo>
                  <a:lnTo>
                    <a:pt x="34964" y="4081"/>
                  </a:lnTo>
                  <a:lnTo>
                    <a:pt x="34859" y="4018"/>
                  </a:lnTo>
                  <a:lnTo>
                    <a:pt x="34797" y="4081"/>
                  </a:lnTo>
                  <a:lnTo>
                    <a:pt x="34713" y="4102"/>
                  </a:lnTo>
                  <a:lnTo>
                    <a:pt x="34629" y="4143"/>
                  </a:lnTo>
                  <a:lnTo>
                    <a:pt x="34629" y="4227"/>
                  </a:lnTo>
                  <a:lnTo>
                    <a:pt x="34587" y="4269"/>
                  </a:lnTo>
                  <a:lnTo>
                    <a:pt x="34504" y="4269"/>
                  </a:lnTo>
                  <a:lnTo>
                    <a:pt x="34483" y="4395"/>
                  </a:lnTo>
                  <a:lnTo>
                    <a:pt x="34294" y="4395"/>
                  </a:lnTo>
                  <a:lnTo>
                    <a:pt x="34232" y="4478"/>
                  </a:lnTo>
                  <a:lnTo>
                    <a:pt x="34232" y="4583"/>
                  </a:lnTo>
                  <a:lnTo>
                    <a:pt x="34190" y="4604"/>
                  </a:lnTo>
                  <a:lnTo>
                    <a:pt x="34169" y="4729"/>
                  </a:lnTo>
                  <a:lnTo>
                    <a:pt x="34169" y="4792"/>
                  </a:lnTo>
                  <a:lnTo>
                    <a:pt x="34106" y="4813"/>
                  </a:lnTo>
                  <a:lnTo>
                    <a:pt x="34022" y="4897"/>
                  </a:lnTo>
                  <a:lnTo>
                    <a:pt x="33876" y="4918"/>
                  </a:lnTo>
                  <a:lnTo>
                    <a:pt x="33709" y="4918"/>
                  </a:lnTo>
                  <a:lnTo>
                    <a:pt x="33667" y="4939"/>
                  </a:lnTo>
                  <a:lnTo>
                    <a:pt x="33604" y="5001"/>
                  </a:lnTo>
                  <a:lnTo>
                    <a:pt x="33583" y="4918"/>
                  </a:lnTo>
                  <a:lnTo>
                    <a:pt x="33541" y="4834"/>
                  </a:lnTo>
                  <a:lnTo>
                    <a:pt x="33458" y="4834"/>
                  </a:lnTo>
                  <a:lnTo>
                    <a:pt x="33374" y="4897"/>
                  </a:lnTo>
                  <a:lnTo>
                    <a:pt x="33269" y="4918"/>
                  </a:lnTo>
                  <a:lnTo>
                    <a:pt x="33248" y="4834"/>
                  </a:lnTo>
                  <a:lnTo>
                    <a:pt x="33165" y="4729"/>
                  </a:lnTo>
                  <a:lnTo>
                    <a:pt x="33123" y="4708"/>
                  </a:lnTo>
                  <a:lnTo>
                    <a:pt x="32976" y="4583"/>
                  </a:lnTo>
                  <a:lnTo>
                    <a:pt x="32976" y="4478"/>
                  </a:lnTo>
                  <a:lnTo>
                    <a:pt x="33018" y="4436"/>
                  </a:lnTo>
                  <a:lnTo>
                    <a:pt x="33039" y="4332"/>
                  </a:lnTo>
                  <a:lnTo>
                    <a:pt x="33018" y="4227"/>
                  </a:lnTo>
                  <a:lnTo>
                    <a:pt x="32976" y="4123"/>
                  </a:lnTo>
                  <a:lnTo>
                    <a:pt x="32872" y="4143"/>
                  </a:lnTo>
                  <a:lnTo>
                    <a:pt x="32872" y="4081"/>
                  </a:lnTo>
                  <a:lnTo>
                    <a:pt x="32872" y="3997"/>
                  </a:lnTo>
                  <a:lnTo>
                    <a:pt x="32934" y="3913"/>
                  </a:lnTo>
                  <a:lnTo>
                    <a:pt x="32934" y="3871"/>
                  </a:lnTo>
                  <a:lnTo>
                    <a:pt x="32872" y="3851"/>
                  </a:lnTo>
                  <a:lnTo>
                    <a:pt x="32851" y="3851"/>
                  </a:lnTo>
                  <a:lnTo>
                    <a:pt x="32767" y="3892"/>
                  </a:lnTo>
                  <a:lnTo>
                    <a:pt x="32725" y="3892"/>
                  </a:lnTo>
                  <a:lnTo>
                    <a:pt x="32642" y="3913"/>
                  </a:lnTo>
                  <a:lnTo>
                    <a:pt x="32558" y="3892"/>
                  </a:lnTo>
                  <a:lnTo>
                    <a:pt x="32516" y="3871"/>
                  </a:lnTo>
                  <a:lnTo>
                    <a:pt x="32453" y="3851"/>
                  </a:lnTo>
                  <a:lnTo>
                    <a:pt x="32432" y="3809"/>
                  </a:lnTo>
                  <a:lnTo>
                    <a:pt x="32307" y="3767"/>
                  </a:lnTo>
                  <a:lnTo>
                    <a:pt x="32307" y="3704"/>
                  </a:lnTo>
                  <a:lnTo>
                    <a:pt x="32244" y="3662"/>
                  </a:lnTo>
                  <a:lnTo>
                    <a:pt x="32202" y="3662"/>
                  </a:lnTo>
                  <a:lnTo>
                    <a:pt x="32139" y="3599"/>
                  </a:lnTo>
                  <a:lnTo>
                    <a:pt x="32139" y="3558"/>
                  </a:lnTo>
                  <a:lnTo>
                    <a:pt x="32077" y="3558"/>
                  </a:lnTo>
                  <a:lnTo>
                    <a:pt x="32014" y="3474"/>
                  </a:lnTo>
                  <a:lnTo>
                    <a:pt x="31993" y="3432"/>
                  </a:lnTo>
                  <a:lnTo>
                    <a:pt x="31930" y="3369"/>
                  </a:lnTo>
                  <a:lnTo>
                    <a:pt x="31888" y="3369"/>
                  </a:lnTo>
                  <a:lnTo>
                    <a:pt x="31846" y="3453"/>
                  </a:lnTo>
                  <a:lnTo>
                    <a:pt x="31805" y="3432"/>
                  </a:lnTo>
                  <a:lnTo>
                    <a:pt x="31763" y="3453"/>
                  </a:lnTo>
                  <a:lnTo>
                    <a:pt x="31721" y="3495"/>
                  </a:lnTo>
                  <a:lnTo>
                    <a:pt x="31658" y="3453"/>
                  </a:lnTo>
                  <a:lnTo>
                    <a:pt x="31616" y="3390"/>
                  </a:lnTo>
                  <a:lnTo>
                    <a:pt x="31574" y="3369"/>
                  </a:lnTo>
                  <a:lnTo>
                    <a:pt x="31449" y="3369"/>
                  </a:lnTo>
                  <a:lnTo>
                    <a:pt x="31386" y="3348"/>
                  </a:lnTo>
                  <a:lnTo>
                    <a:pt x="31449" y="3286"/>
                  </a:lnTo>
                  <a:lnTo>
                    <a:pt x="31449" y="3244"/>
                  </a:lnTo>
                  <a:lnTo>
                    <a:pt x="31365" y="3244"/>
                  </a:lnTo>
                  <a:lnTo>
                    <a:pt x="31302" y="3286"/>
                  </a:lnTo>
                  <a:lnTo>
                    <a:pt x="31177" y="3286"/>
                  </a:lnTo>
                  <a:lnTo>
                    <a:pt x="31135" y="3327"/>
                  </a:lnTo>
                  <a:lnTo>
                    <a:pt x="31072" y="3265"/>
                  </a:lnTo>
                  <a:lnTo>
                    <a:pt x="31030" y="3286"/>
                  </a:lnTo>
                  <a:lnTo>
                    <a:pt x="30947" y="3286"/>
                  </a:lnTo>
                  <a:lnTo>
                    <a:pt x="30884" y="3223"/>
                  </a:lnTo>
                  <a:lnTo>
                    <a:pt x="30800" y="3181"/>
                  </a:lnTo>
                  <a:lnTo>
                    <a:pt x="30675" y="3055"/>
                  </a:lnTo>
                  <a:lnTo>
                    <a:pt x="30633" y="2930"/>
                  </a:lnTo>
                  <a:lnTo>
                    <a:pt x="30633" y="2846"/>
                  </a:lnTo>
                  <a:lnTo>
                    <a:pt x="30612" y="2742"/>
                  </a:lnTo>
                  <a:lnTo>
                    <a:pt x="30549" y="2742"/>
                  </a:lnTo>
                  <a:lnTo>
                    <a:pt x="30465" y="2721"/>
                  </a:lnTo>
                  <a:lnTo>
                    <a:pt x="30465" y="2574"/>
                  </a:lnTo>
                  <a:lnTo>
                    <a:pt x="30424" y="2553"/>
                  </a:lnTo>
                  <a:lnTo>
                    <a:pt x="30403" y="2428"/>
                  </a:lnTo>
                  <a:lnTo>
                    <a:pt x="30361" y="2323"/>
                  </a:lnTo>
                  <a:lnTo>
                    <a:pt x="30152" y="2198"/>
                  </a:lnTo>
                  <a:lnTo>
                    <a:pt x="30047" y="2030"/>
                  </a:lnTo>
                  <a:lnTo>
                    <a:pt x="30026" y="1988"/>
                  </a:lnTo>
                  <a:lnTo>
                    <a:pt x="29984" y="1884"/>
                  </a:lnTo>
                  <a:lnTo>
                    <a:pt x="29921" y="1905"/>
                  </a:lnTo>
                  <a:lnTo>
                    <a:pt x="29901" y="1905"/>
                  </a:lnTo>
                  <a:lnTo>
                    <a:pt x="29901" y="1821"/>
                  </a:lnTo>
                  <a:lnTo>
                    <a:pt x="29921" y="1779"/>
                  </a:lnTo>
                  <a:lnTo>
                    <a:pt x="29838" y="1716"/>
                  </a:lnTo>
                  <a:lnTo>
                    <a:pt x="29796" y="1612"/>
                  </a:lnTo>
                  <a:lnTo>
                    <a:pt x="29733" y="1591"/>
                  </a:lnTo>
                  <a:lnTo>
                    <a:pt x="29712" y="1507"/>
                  </a:lnTo>
                  <a:lnTo>
                    <a:pt x="29670" y="1444"/>
                  </a:lnTo>
                  <a:lnTo>
                    <a:pt x="29608" y="1340"/>
                  </a:lnTo>
                  <a:lnTo>
                    <a:pt x="29482" y="1256"/>
                  </a:lnTo>
                  <a:lnTo>
                    <a:pt x="29461" y="1193"/>
                  </a:lnTo>
                  <a:lnTo>
                    <a:pt x="29503" y="1130"/>
                  </a:lnTo>
                  <a:lnTo>
                    <a:pt x="29482" y="1047"/>
                  </a:lnTo>
                  <a:lnTo>
                    <a:pt x="29315" y="1047"/>
                  </a:lnTo>
                  <a:lnTo>
                    <a:pt x="29294" y="984"/>
                  </a:lnTo>
                  <a:lnTo>
                    <a:pt x="29294" y="942"/>
                  </a:lnTo>
                  <a:lnTo>
                    <a:pt x="29273" y="879"/>
                  </a:lnTo>
                  <a:lnTo>
                    <a:pt x="29273" y="817"/>
                  </a:lnTo>
                  <a:lnTo>
                    <a:pt x="29231" y="733"/>
                  </a:lnTo>
                  <a:lnTo>
                    <a:pt x="29168" y="712"/>
                  </a:lnTo>
                  <a:lnTo>
                    <a:pt x="29168" y="649"/>
                  </a:lnTo>
                  <a:lnTo>
                    <a:pt x="29147" y="607"/>
                  </a:lnTo>
                  <a:lnTo>
                    <a:pt x="29085" y="628"/>
                  </a:lnTo>
                  <a:lnTo>
                    <a:pt x="28980" y="607"/>
                  </a:lnTo>
                  <a:lnTo>
                    <a:pt x="28959" y="545"/>
                  </a:lnTo>
                  <a:lnTo>
                    <a:pt x="28980" y="482"/>
                  </a:lnTo>
                  <a:lnTo>
                    <a:pt x="28959" y="440"/>
                  </a:lnTo>
                  <a:lnTo>
                    <a:pt x="28875" y="419"/>
                  </a:lnTo>
                  <a:lnTo>
                    <a:pt x="28833" y="461"/>
                  </a:lnTo>
                  <a:lnTo>
                    <a:pt x="28792" y="419"/>
                  </a:lnTo>
                  <a:lnTo>
                    <a:pt x="28750" y="419"/>
                  </a:lnTo>
                  <a:lnTo>
                    <a:pt x="28708" y="356"/>
                  </a:lnTo>
                  <a:lnTo>
                    <a:pt x="28750" y="293"/>
                  </a:lnTo>
                  <a:lnTo>
                    <a:pt x="28687" y="231"/>
                  </a:lnTo>
                  <a:lnTo>
                    <a:pt x="28624" y="210"/>
                  </a:lnTo>
                  <a:lnTo>
                    <a:pt x="28561" y="231"/>
                  </a:lnTo>
                  <a:lnTo>
                    <a:pt x="28520" y="147"/>
                  </a:lnTo>
                  <a:lnTo>
                    <a:pt x="28457" y="189"/>
                  </a:lnTo>
                  <a:lnTo>
                    <a:pt x="28373" y="189"/>
                  </a:lnTo>
                  <a:lnTo>
                    <a:pt x="28331" y="147"/>
                  </a:lnTo>
                  <a:lnTo>
                    <a:pt x="28268" y="189"/>
                  </a:lnTo>
                  <a:lnTo>
                    <a:pt x="28268" y="252"/>
                  </a:lnTo>
                  <a:lnTo>
                    <a:pt x="28248" y="293"/>
                  </a:lnTo>
                  <a:lnTo>
                    <a:pt x="28143" y="231"/>
                  </a:lnTo>
                  <a:lnTo>
                    <a:pt x="28101" y="189"/>
                  </a:lnTo>
                  <a:lnTo>
                    <a:pt x="28017" y="210"/>
                  </a:lnTo>
                  <a:lnTo>
                    <a:pt x="27892" y="210"/>
                  </a:lnTo>
                  <a:lnTo>
                    <a:pt x="27892" y="189"/>
                  </a:lnTo>
                  <a:lnTo>
                    <a:pt x="27808" y="105"/>
                  </a:lnTo>
                  <a:lnTo>
                    <a:pt x="27620" y="84"/>
                  </a:lnTo>
                  <a:lnTo>
                    <a:pt x="27536" y="21"/>
                  </a:lnTo>
                  <a:lnTo>
                    <a:pt x="27432" y="21"/>
                  </a:lnTo>
                  <a:lnTo>
                    <a:pt x="273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3" name="Google Shape;3033;p60"/>
            <p:cNvSpPr/>
            <p:nvPr/>
          </p:nvSpPr>
          <p:spPr>
            <a:xfrm>
              <a:off x="5150925" y="2903250"/>
              <a:ext cx="1600" cy="2125"/>
            </a:xfrm>
            <a:custGeom>
              <a:rect b="b" l="l" r="r" t="t"/>
              <a:pathLst>
                <a:path extrusionOk="0" h="85" w="64">
                  <a:moveTo>
                    <a:pt x="63" y="85"/>
                  </a:move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4" name="Google Shape;3034;p60"/>
            <p:cNvSpPr/>
            <p:nvPr/>
          </p:nvSpPr>
          <p:spPr>
            <a:xfrm>
              <a:off x="5134200" y="2918425"/>
              <a:ext cx="2625" cy="2650"/>
            </a:xfrm>
            <a:custGeom>
              <a:rect b="b" l="l" r="r" t="t"/>
              <a:pathLst>
                <a:path extrusionOk="0" h="106" w="105">
                  <a:moveTo>
                    <a:pt x="0" y="105"/>
                  </a:moveTo>
                  <a:lnTo>
                    <a:pt x="105" y="1"/>
                  </a:lnTo>
                  <a:lnTo>
                    <a:pt x="10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5" name="Google Shape;3035;p60"/>
            <p:cNvSpPr/>
            <p:nvPr/>
          </p:nvSpPr>
          <p:spPr>
            <a:xfrm>
              <a:off x="4608475" y="2660550"/>
              <a:ext cx="5275" cy="1600"/>
            </a:xfrm>
            <a:custGeom>
              <a:rect b="b" l="l" r="r" t="t"/>
              <a:pathLst>
                <a:path extrusionOk="0" h="64" w="211">
                  <a:moveTo>
                    <a:pt x="210" y="0"/>
                  </a:moveTo>
                  <a:lnTo>
                    <a:pt x="1" y="63"/>
                  </a:lnTo>
                  <a:lnTo>
                    <a:pt x="22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6" name="Google Shape;3036;p60"/>
            <p:cNvSpPr/>
            <p:nvPr/>
          </p:nvSpPr>
          <p:spPr>
            <a:xfrm>
              <a:off x="4302475" y="2310075"/>
              <a:ext cx="547700" cy="287725"/>
            </a:xfrm>
            <a:custGeom>
              <a:rect b="b" l="l" r="r" t="t"/>
              <a:pathLst>
                <a:path extrusionOk="0" h="11509" w="21908">
                  <a:moveTo>
                    <a:pt x="10860" y="0"/>
                  </a:moveTo>
                  <a:lnTo>
                    <a:pt x="10755" y="84"/>
                  </a:lnTo>
                  <a:lnTo>
                    <a:pt x="10713" y="189"/>
                  </a:lnTo>
                  <a:lnTo>
                    <a:pt x="10567" y="189"/>
                  </a:lnTo>
                  <a:lnTo>
                    <a:pt x="10483" y="252"/>
                  </a:lnTo>
                  <a:lnTo>
                    <a:pt x="10546" y="314"/>
                  </a:lnTo>
                  <a:lnTo>
                    <a:pt x="10546" y="398"/>
                  </a:lnTo>
                  <a:lnTo>
                    <a:pt x="10400" y="419"/>
                  </a:lnTo>
                  <a:lnTo>
                    <a:pt x="10337" y="419"/>
                  </a:lnTo>
                  <a:lnTo>
                    <a:pt x="10253" y="524"/>
                  </a:lnTo>
                  <a:lnTo>
                    <a:pt x="10128" y="524"/>
                  </a:lnTo>
                  <a:lnTo>
                    <a:pt x="10044" y="586"/>
                  </a:lnTo>
                  <a:lnTo>
                    <a:pt x="9981" y="586"/>
                  </a:lnTo>
                  <a:lnTo>
                    <a:pt x="9751" y="733"/>
                  </a:lnTo>
                  <a:lnTo>
                    <a:pt x="9625" y="796"/>
                  </a:lnTo>
                  <a:lnTo>
                    <a:pt x="9521" y="837"/>
                  </a:lnTo>
                  <a:lnTo>
                    <a:pt x="9437" y="837"/>
                  </a:lnTo>
                  <a:lnTo>
                    <a:pt x="9353" y="775"/>
                  </a:lnTo>
                  <a:lnTo>
                    <a:pt x="9312" y="837"/>
                  </a:lnTo>
                  <a:lnTo>
                    <a:pt x="9291" y="921"/>
                  </a:lnTo>
                  <a:lnTo>
                    <a:pt x="9144" y="921"/>
                  </a:lnTo>
                  <a:lnTo>
                    <a:pt x="9102" y="984"/>
                  </a:lnTo>
                  <a:lnTo>
                    <a:pt x="9102" y="1088"/>
                  </a:lnTo>
                  <a:lnTo>
                    <a:pt x="9040" y="1130"/>
                  </a:lnTo>
                  <a:lnTo>
                    <a:pt x="8977" y="1109"/>
                  </a:lnTo>
                  <a:lnTo>
                    <a:pt x="8893" y="1109"/>
                  </a:lnTo>
                  <a:lnTo>
                    <a:pt x="8789" y="1151"/>
                  </a:lnTo>
                  <a:lnTo>
                    <a:pt x="8663" y="1172"/>
                  </a:lnTo>
                  <a:lnTo>
                    <a:pt x="8496" y="1256"/>
                  </a:lnTo>
                  <a:lnTo>
                    <a:pt x="8475" y="1319"/>
                  </a:lnTo>
                  <a:lnTo>
                    <a:pt x="8307" y="1340"/>
                  </a:lnTo>
                  <a:lnTo>
                    <a:pt x="8182" y="1402"/>
                  </a:lnTo>
                  <a:lnTo>
                    <a:pt x="8035" y="1423"/>
                  </a:lnTo>
                  <a:lnTo>
                    <a:pt x="7847" y="1465"/>
                  </a:lnTo>
                  <a:lnTo>
                    <a:pt x="7826" y="1549"/>
                  </a:lnTo>
                  <a:lnTo>
                    <a:pt x="7763" y="1632"/>
                  </a:lnTo>
                  <a:lnTo>
                    <a:pt x="7721" y="1528"/>
                  </a:lnTo>
                  <a:lnTo>
                    <a:pt x="7617" y="1528"/>
                  </a:lnTo>
                  <a:lnTo>
                    <a:pt x="7512" y="1570"/>
                  </a:lnTo>
                  <a:lnTo>
                    <a:pt x="7512" y="1653"/>
                  </a:lnTo>
                  <a:lnTo>
                    <a:pt x="7449" y="1695"/>
                  </a:lnTo>
                  <a:lnTo>
                    <a:pt x="7345" y="1653"/>
                  </a:lnTo>
                  <a:lnTo>
                    <a:pt x="7219" y="1653"/>
                  </a:lnTo>
                  <a:lnTo>
                    <a:pt x="7198" y="1612"/>
                  </a:lnTo>
                  <a:lnTo>
                    <a:pt x="7115" y="1612"/>
                  </a:lnTo>
                  <a:lnTo>
                    <a:pt x="7031" y="1653"/>
                  </a:lnTo>
                  <a:lnTo>
                    <a:pt x="6926" y="1674"/>
                  </a:lnTo>
                  <a:lnTo>
                    <a:pt x="6884" y="1695"/>
                  </a:lnTo>
                  <a:lnTo>
                    <a:pt x="6926" y="1842"/>
                  </a:lnTo>
                  <a:lnTo>
                    <a:pt x="6884" y="1925"/>
                  </a:lnTo>
                  <a:lnTo>
                    <a:pt x="6989" y="1946"/>
                  </a:lnTo>
                  <a:lnTo>
                    <a:pt x="7136" y="1925"/>
                  </a:lnTo>
                  <a:lnTo>
                    <a:pt x="7198" y="2051"/>
                  </a:lnTo>
                  <a:lnTo>
                    <a:pt x="7031" y="2051"/>
                  </a:lnTo>
                  <a:lnTo>
                    <a:pt x="6989" y="2093"/>
                  </a:lnTo>
                  <a:lnTo>
                    <a:pt x="6989" y="2156"/>
                  </a:lnTo>
                  <a:lnTo>
                    <a:pt x="7136" y="2176"/>
                  </a:lnTo>
                  <a:lnTo>
                    <a:pt x="7240" y="2197"/>
                  </a:lnTo>
                  <a:lnTo>
                    <a:pt x="7324" y="2156"/>
                  </a:lnTo>
                  <a:lnTo>
                    <a:pt x="7408" y="2156"/>
                  </a:lnTo>
                  <a:lnTo>
                    <a:pt x="7512" y="2260"/>
                  </a:lnTo>
                  <a:lnTo>
                    <a:pt x="7617" y="2281"/>
                  </a:lnTo>
                  <a:lnTo>
                    <a:pt x="7617" y="2386"/>
                  </a:lnTo>
                  <a:lnTo>
                    <a:pt x="7554" y="2449"/>
                  </a:lnTo>
                  <a:lnTo>
                    <a:pt x="7449" y="2407"/>
                  </a:lnTo>
                  <a:lnTo>
                    <a:pt x="7219" y="2449"/>
                  </a:lnTo>
                  <a:lnTo>
                    <a:pt x="7094" y="2553"/>
                  </a:lnTo>
                  <a:lnTo>
                    <a:pt x="6947" y="2741"/>
                  </a:lnTo>
                  <a:lnTo>
                    <a:pt x="6947" y="2867"/>
                  </a:lnTo>
                  <a:lnTo>
                    <a:pt x="7031" y="2888"/>
                  </a:lnTo>
                  <a:lnTo>
                    <a:pt x="7052" y="3013"/>
                  </a:lnTo>
                  <a:lnTo>
                    <a:pt x="6989" y="3118"/>
                  </a:lnTo>
                  <a:lnTo>
                    <a:pt x="6947" y="3244"/>
                  </a:lnTo>
                  <a:lnTo>
                    <a:pt x="6843" y="3244"/>
                  </a:lnTo>
                  <a:lnTo>
                    <a:pt x="6843" y="3306"/>
                  </a:lnTo>
                  <a:lnTo>
                    <a:pt x="6884" y="3390"/>
                  </a:lnTo>
                  <a:lnTo>
                    <a:pt x="6884" y="3453"/>
                  </a:lnTo>
                  <a:lnTo>
                    <a:pt x="7031" y="3453"/>
                  </a:lnTo>
                  <a:lnTo>
                    <a:pt x="7115" y="3537"/>
                  </a:lnTo>
                  <a:lnTo>
                    <a:pt x="7240" y="3557"/>
                  </a:lnTo>
                  <a:lnTo>
                    <a:pt x="7240" y="3620"/>
                  </a:lnTo>
                  <a:lnTo>
                    <a:pt x="7366" y="3704"/>
                  </a:lnTo>
                  <a:lnTo>
                    <a:pt x="7533" y="3725"/>
                  </a:lnTo>
                  <a:lnTo>
                    <a:pt x="7575" y="3746"/>
                  </a:lnTo>
                  <a:lnTo>
                    <a:pt x="7617" y="4227"/>
                  </a:lnTo>
                  <a:lnTo>
                    <a:pt x="7554" y="4290"/>
                  </a:lnTo>
                  <a:lnTo>
                    <a:pt x="7366" y="4373"/>
                  </a:lnTo>
                  <a:lnTo>
                    <a:pt x="7219" y="4353"/>
                  </a:lnTo>
                  <a:lnTo>
                    <a:pt x="7031" y="4248"/>
                  </a:lnTo>
                  <a:lnTo>
                    <a:pt x="6947" y="4290"/>
                  </a:lnTo>
                  <a:lnTo>
                    <a:pt x="6947" y="4394"/>
                  </a:lnTo>
                  <a:lnTo>
                    <a:pt x="6905" y="4541"/>
                  </a:lnTo>
                  <a:lnTo>
                    <a:pt x="6780" y="4562"/>
                  </a:lnTo>
                  <a:lnTo>
                    <a:pt x="6571" y="4457"/>
                  </a:lnTo>
                  <a:lnTo>
                    <a:pt x="6403" y="4457"/>
                  </a:lnTo>
                  <a:lnTo>
                    <a:pt x="6320" y="4394"/>
                  </a:lnTo>
                  <a:lnTo>
                    <a:pt x="6278" y="4436"/>
                  </a:lnTo>
                  <a:lnTo>
                    <a:pt x="6173" y="4394"/>
                  </a:lnTo>
                  <a:lnTo>
                    <a:pt x="6048" y="4269"/>
                  </a:lnTo>
                  <a:lnTo>
                    <a:pt x="6152" y="4227"/>
                  </a:lnTo>
                  <a:lnTo>
                    <a:pt x="6173" y="4143"/>
                  </a:lnTo>
                  <a:lnTo>
                    <a:pt x="6089" y="4122"/>
                  </a:lnTo>
                  <a:lnTo>
                    <a:pt x="5964" y="4039"/>
                  </a:lnTo>
                  <a:lnTo>
                    <a:pt x="5880" y="4122"/>
                  </a:lnTo>
                  <a:lnTo>
                    <a:pt x="5755" y="4081"/>
                  </a:lnTo>
                  <a:lnTo>
                    <a:pt x="5671" y="4122"/>
                  </a:lnTo>
                  <a:lnTo>
                    <a:pt x="5692" y="4269"/>
                  </a:lnTo>
                  <a:lnTo>
                    <a:pt x="5545" y="4290"/>
                  </a:lnTo>
                  <a:lnTo>
                    <a:pt x="5483" y="4227"/>
                  </a:lnTo>
                  <a:lnTo>
                    <a:pt x="5336" y="4060"/>
                  </a:lnTo>
                  <a:lnTo>
                    <a:pt x="5211" y="4081"/>
                  </a:lnTo>
                  <a:lnTo>
                    <a:pt x="5148" y="4185"/>
                  </a:lnTo>
                  <a:lnTo>
                    <a:pt x="5064" y="4081"/>
                  </a:lnTo>
                  <a:lnTo>
                    <a:pt x="5001" y="4122"/>
                  </a:lnTo>
                  <a:lnTo>
                    <a:pt x="5001" y="4248"/>
                  </a:lnTo>
                  <a:lnTo>
                    <a:pt x="4855" y="4248"/>
                  </a:lnTo>
                  <a:lnTo>
                    <a:pt x="4834" y="4457"/>
                  </a:lnTo>
                  <a:lnTo>
                    <a:pt x="4708" y="4562"/>
                  </a:lnTo>
                  <a:lnTo>
                    <a:pt x="4625" y="4541"/>
                  </a:lnTo>
                  <a:lnTo>
                    <a:pt x="4541" y="4436"/>
                  </a:lnTo>
                  <a:lnTo>
                    <a:pt x="4332" y="4394"/>
                  </a:lnTo>
                  <a:lnTo>
                    <a:pt x="4269" y="4269"/>
                  </a:lnTo>
                  <a:lnTo>
                    <a:pt x="4123" y="4353"/>
                  </a:lnTo>
                  <a:lnTo>
                    <a:pt x="4164" y="4478"/>
                  </a:lnTo>
                  <a:lnTo>
                    <a:pt x="4081" y="4604"/>
                  </a:lnTo>
                  <a:lnTo>
                    <a:pt x="3997" y="4583"/>
                  </a:lnTo>
                  <a:lnTo>
                    <a:pt x="3997" y="4457"/>
                  </a:lnTo>
                  <a:lnTo>
                    <a:pt x="3955" y="4373"/>
                  </a:lnTo>
                  <a:lnTo>
                    <a:pt x="3871" y="4373"/>
                  </a:lnTo>
                  <a:lnTo>
                    <a:pt x="3704" y="4248"/>
                  </a:lnTo>
                  <a:lnTo>
                    <a:pt x="3599" y="4122"/>
                  </a:lnTo>
                  <a:lnTo>
                    <a:pt x="3474" y="4122"/>
                  </a:lnTo>
                  <a:lnTo>
                    <a:pt x="3369" y="3976"/>
                  </a:lnTo>
                  <a:lnTo>
                    <a:pt x="3286" y="3955"/>
                  </a:lnTo>
                  <a:lnTo>
                    <a:pt x="3244" y="3871"/>
                  </a:lnTo>
                  <a:lnTo>
                    <a:pt x="3160" y="3871"/>
                  </a:lnTo>
                  <a:lnTo>
                    <a:pt x="2951" y="3955"/>
                  </a:lnTo>
                  <a:lnTo>
                    <a:pt x="2825" y="3850"/>
                  </a:lnTo>
                  <a:lnTo>
                    <a:pt x="2742" y="3704"/>
                  </a:lnTo>
                  <a:lnTo>
                    <a:pt x="2637" y="3704"/>
                  </a:lnTo>
                  <a:lnTo>
                    <a:pt x="2532" y="3809"/>
                  </a:lnTo>
                  <a:lnTo>
                    <a:pt x="2407" y="3809"/>
                  </a:lnTo>
                  <a:lnTo>
                    <a:pt x="2407" y="3871"/>
                  </a:lnTo>
                  <a:lnTo>
                    <a:pt x="2323" y="3955"/>
                  </a:lnTo>
                  <a:lnTo>
                    <a:pt x="2323" y="3850"/>
                  </a:lnTo>
                  <a:lnTo>
                    <a:pt x="2239" y="3913"/>
                  </a:lnTo>
                  <a:lnTo>
                    <a:pt x="2218" y="3976"/>
                  </a:lnTo>
                  <a:lnTo>
                    <a:pt x="2114" y="4060"/>
                  </a:lnTo>
                  <a:lnTo>
                    <a:pt x="2030" y="3976"/>
                  </a:lnTo>
                  <a:lnTo>
                    <a:pt x="2114" y="3913"/>
                  </a:lnTo>
                  <a:lnTo>
                    <a:pt x="2135" y="3829"/>
                  </a:lnTo>
                  <a:lnTo>
                    <a:pt x="2009" y="3767"/>
                  </a:lnTo>
                  <a:lnTo>
                    <a:pt x="1821" y="3662"/>
                  </a:lnTo>
                  <a:lnTo>
                    <a:pt x="1800" y="3746"/>
                  </a:lnTo>
                  <a:lnTo>
                    <a:pt x="1821" y="3850"/>
                  </a:lnTo>
                  <a:lnTo>
                    <a:pt x="1821" y="3955"/>
                  </a:lnTo>
                  <a:lnTo>
                    <a:pt x="1695" y="3913"/>
                  </a:lnTo>
                  <a:lnTo>
                    <a:pt x="1612" y="3976"/>
                  </a:lnTo>
                  <a:lnTo>
                    <a:pt x="1570" y="4143"/>
                  </a:lnTo>
                  <a:lnTo>
                    <a:pt x="1486" y="4143"/>
                  </a:lnTo>
                  <a:lnTo>
                    <a:pt x="1298" y="4248"/>
                  </a:lnTo>
                  <a:lnTo>
                    <a:pt x="1277" y="4373"/>
                  </a:lnTo>
                  <a:lnTo>
                    <a:pt x="1361" y="4478"/>
                  </a:lnTo>
                  <a:lnTo>
                    <a:pt x="1361" y="4604"/>
                  </a:lnTo>
                  <a:lnTo>
                    <a:pt x="1172" y="4604"/>
                  </a:lnTo>
                  <a:lnTo>
                    <a:pt x="984" y="4645"/>
                  </a:lnTo>
                  <a:lnTo>
                    <a:pt x="1130" y="5106"/>
                  </a:lnTo>
                  <a:lnTo>
                    <a:pt x="1047" y="5169"/>
                  </a:lnTo>
                  <a:lnTo>
                    <a:pt x="1068" y="5336"/>
                  </a:lnTo>
                  <a:lnTo>
                    <a:pt x="879" y="5336"/>
                  </a:lnTo>
                  <a:lnTo>
                    <a:pt x="733" y="5231"/>
                  </a:lnTo>
                  <a:lnTo>
                    <a:pt x="670" y="5127"/>
                  </a:lnTo>
                  <a:lnTo>
                    <a:pt x="356" y="4876"/>
                  </a:lnTo>
                  <a:lnTo>
                    <a:pt x="294" y="4980"/>
                  </a:lnTo>
                  <a:lnTo>
                    <a:pt x="294" y="5106"/>
                  </a:lnTo>
                  <a:lnTo>
                    <a:pt x="126" y="5315"/>
                  </a:lnTo>
                  <a:lnTo>
                    <a:pt x="22" y="5378"/>
                  </a:lnTo>
                  <a:lnTo>
                    <a:pt x="42" y="5629"/>
                  </a:lnTo>
                  <a:lnTo>
                    <a:pt x="126" y="5734"/>
                  </a:lnTo>
                  <a:lnTo>
                    <a:pt x="105" y="6068"/>
                  </a:lnTo>
                  <a:lnTo>
                    <a:pt x="1" y="6278"/>
                  </a:lnTo>
                  <a:lnTo>
                    <a:pt x="231" y="6382"/>
                  </a:lnTo>
                  <a:lnTo>
                    <a:pt x="335" y="6550"/>
                  </a:lnTo>
                  <a:lnTo>
                    <a:pt x="314" y="6633"/>
                  </a:lnTo>
                  <a:lnTo>
                    <a:pt x="503" y="6780"/>
                  </a:lnTo>
                  <a:lnTo>
                    <a:pt x="545" y="6696"/>
                  </a:lnTo>
                  <a:lnTo>
                    <a:pt x="921" y="6801"/>
                  </a:lnTo>
                  <a:lnTo>
                    <a:pt x="1172" y="7052"/>
                  </a:lnTo>
                  <a:lnTo>
                    <a:pt x="1402" y="7428"/>
                  </a:lnTo>
                  <a:lnTo>
                    <a:pt x="1172" y="7428"/>
                  </a:lnTo>
                  <a:lnTo>
                    <a:pt x="1172" y="7533"/>
                  </a:lnTo>
                  <a:lnTo>
                    <a:pt x="1382" y="7679"/>
                  </a:lnTo>
                  <a:lnTo>
                    <a:pt x="1549" y="7617"/>
                  </a:lnTo>
                  <a:lnTo>
                    <a:pt x="1674" y="7721"/>
                  </a:lnTo>
                  <a:lnTo>
                    <a:pt x="1716" y="7721"/>
                  </a:lnTo>
                  <a:lnTo>
                    <a:pt x="1758" y="7784"/>
                  </a:lnTo>
                  <a:lnTo>
                    <a:pt x="1821" y="7784"/>
                  </a:lnTo>
                  <a:lnTo>
                    <a:pt x="1863" y="7721"/>
                  </a:lnTo>
                  <a:lnTo>
                    <a:pt x="1905" y="7721"/>
                  </a:lnTo>
                  <a:lnTo>
                    <a:pt x="1967" y="7784"/>
                  </a:lnTo>
                  <a:lnTo>
                    <a:pt x="2009" y="7721"/>
                  </a:lnTo>
                  <a:lnTo>
                    <a:pt x="2009" y="7638"/>
                  </a:lnTo>
                  <a:lnTo>
                    <a:pt x="2072" y="7679"/>
                  </a:lnTo>
                  <a:lnTo>
                    <a:pt x="2177" y="7596"/>
                  </a:lnTo>
                  <a:lnTo>
                    <a:pt x="2218" y="7512"/>
                  </a:lnTo>
                  <a:lnTo>
                    <a:pt x="2281" y="7512"/>
                  </a:lnTo>
                  <a:lnTo>
                    <a:pt x="2344" y="7428"/>
                  </a:lnTo>
                  <a:lnTo>
                    <a:pt x="2407" y="7428"/>
                  </a:lnTo>
                  <a:lnTo>
                    <a:pt x="2428" y="7470"/>
                  </a:lnTo>
                  <a:lnTo>
                    <a:pt x="2491" y="7428"/>
                  </a:lnTo>
                  <a:lnTo>
                    <a:pt x="2511" y="7366"/>
                  </a:lnTo>
                  <a:lnTo>
                    <a:pt x="2595" y="7282"/>
                  </a:lnTo>
                  <a:lnTo>
                    <a:pt x="2721" y="7282"/>
                  </a:lnTo>
                  <a:lnTo>
                    <a:pt x="2763" y="7303"/>
                  </a:lnTo>
                  <a:lnTo>
                    <a:pt x="2846" y="7303"/>
                  </a:lnTo>
                  <a:lnTo>
                    <a:pt x="2909" y="7282"/>
                  </a:lnTo>
                  <a:lnTo>
                    <a:pt x="2930" y="7303"/>
                  </a:lnTo>
                  <a:lnTo>
                    <a:pt x="2930" y="7386"/>
                  </a:lnTo>
                  <a:lnTo>
                    <a:pt x="2972" y="7470"/>
                  </a:lnTo>
                  <a:lnTo>
                    <a:pt x="3014" y="7407"/>
                  </a:lnTo>
                  <a:lnTo>
                    <a:pt x="3076" y="7407"/>
                  </a:lnTo>
                  <a:lnTo>
                    <a:pt x="3076" y="7470"/>
                  </a:lnTo>
                  <a:lnTo>
                    <a:pt x="3160" y="7491"/>
                  </a:lnTo>
                  <a:lnTo>
                    <a:pt x="3223" y="7470"/>
                  </a:lnTo>
                  <a:lnTo>
                    <a:pt x="3244" y="7407"/>
                  </a:lnTo>
                  <a:lnTo>
                    <a:pt x="3286" y="7386"/>
                  </a:lnTo>
                  <a:lnTo>
                    <a:pt x="3286" y="7324"/>
                  </a:lnTo>
                  <a:lnTo>
                    <a:pt x="3369" y="7303"/>
                  </a:lnTo>
                  <a:lnTo>
                    <a:pt x="3453" y="7324"/>
                  </a:lnTo>
                  <a:lnTo>
                    <a:pt x="3662" y="7324"/>
                  </a:lnTo>
                  <a:lnTo>
                    <a:pt x="3662" y="7386"/>
                  </a:lnTo>
                  <a:lnTo>
                    <a:pt x="3704" y="7470"/>
                  </a:lnTo>
                  <a:lnTo>
                    <a:pt x="3788" y="7491"/>
                  </a:lnTo>
                  <a:lnTo>
                    <a:pt x="3788" y="7512"/>
                  </a:lnTo>
                  <a:lnTo>
                    <a:pt x="3746" y="7596"/>
                  </a:lnTo>
                  <a:lnTo>
                    <a:pt x="3767" y="7638"/>
                  </a:lnTo>
                  <a:lnTo>
                    <a:pt x="3871" y="7742"/>
                  </a:lnTo>
                  <a:lnTo>
                    <a:pt x="3851" y="7826"/>
                  </a:lnTo>
                  <a:lnTo>
                    <a:pt x="3788" y="7951"/>
                  </a:lnTo>
                  <a:lnTo>
                    <a:pt x="3809" y="8014"/>
                  </a:lnTo>
                  <a:lnTo>
                    <a:pt x="3851" y="8056"/>
                  </a:lnTo>
                  <a:lnTo>
                    <a:pt x="3871" y="8098"/>
                  </a:lnTo>
                  <a:lnTo>
                    <a:pt x="3851" y="8140"/>
                  </a:lnTo>
                  <a:lnTo>
                    <a:pt x="3767" y="8161"/>
                  </a:lnTo>
                  <a:lnTo>
                    <a:pt x="3746" y="8307"/>
                  </a:lnTo>
                  <a:lnTo>
                    <a:pt x="3809" y="8454"/>
                  </a:lnTo>
                  <a:lnTo>
                    <a:pt x="3913" y="8475"/>
                  </a:lnTo>
                  <a:lnTo>
                    <a:pt x="3997" y="8516"/>
                  </a:lnTo>
                  <a:lnTo>
                    <a:pt x="3997" y="8558"/>
                  </a:lnTo>
                  <a:lnTo>
                    <a:pt x="3871" y="8621"/>
                  </a:lnTo>
                  <a:lnTo>
                    <a:pt x="3788" y="8621"/>
                  </a:lnTo>
                  <a:lnTo>
                    <a:pt x="3683" y="8516"/>
                  </a:lnTo>
                  <a:lnTo>
                    <a:pt x="3599" y="8516"/>
                  </a:lnTo>
                  <a:lnTo>
                    <a:pt x="3558" y="8558"/>
                  </a:lnTo>
                  <a:lnTo>
                    <a:pt x="3495" y="8516"/>
                  </a:lnTo>
                  <a:lnTo>
                    <a:pt x="3432" y="8516"/>
                  </a:lnTo>
                  <a:lnTo>
                    <a:pt x="3286" y="8558"/>
                  </a:lnTo>
                  <a:lnTo>
                    <a:pt x="3223" y="8516"/>
                  </a:lnTo>
                  <a:lnTo>
                    <a:pt x="3118" y="8537"/>
                  </a:lnTo>
                  <a:lnTo>
                    <a:pt x="2972" y="8579"/>
                  </a:lnTo>
                  <a:lnTo>
                    <a:pt x="2930" y="8663"/>
                  </a:lnTo>
                  <a:lnTo>
                    <a:pt x="2930" y="8726"/>
                  </a:lnTo>
                  <a:lnTo>
                    <a:pt x="2930" y="8788"/>
                  </a:lnTo>
                  <a:lnTo>
                    <a:pt x="2867" y="8830"/>
                  </a:lnTo>
                  <a:lnTo>
                    <a:pt x="2867" y="8893"/>
                  </a:lnTo>
                  <a:lnTo>
                    <a:pt x="3014" y="9039"/>
                  </a:lnTo>
                  <a:lnTo>
                    <a:pt x="3014" y="9102"/>
                  </a:lnTo>
                  <a:lnTo>
                    <a:pt x="3035" y="9144"/>
                  </a:lnTo>
                  <a:lnTo>
                    <a:pt x="3139" y="9102"/>
                  </a:lnTo>
                  <a:lnTo>
                    <a:pt x="3160" y="9186"/>
                  </a:lnTo>
                  <a:lnTo>
                    <a:pt x="3139" y="9207"/>
                  </a:lnTo>
                  <a:lnTo>
                    <a:pt x="3055" y="9165"/>
                  </a:lnTo>
                  <a:lnTo>
                    <a:pt x="3014" y="9186"/>
                  </a:lnTo>
                  <a:lnTo>
                    <a:pt x="2930" y="9249"/>
                  </a:lnTo>
                  <a:lnTo>
                    <a:pt x="2867" y="9207"/>
                  </a:lnTo>
                  <a:lnTo>
                    <a:pt x="2825" y="9207"/>
                  </a:lnTo>
                  <a:lnTo>
                    <a:pt x="2763" y="9186"/>
                  </a:lnTo>
                  <a:lnTo>
                    <a:pt x="2616" y="9207"/>
                  </a:lnTo>
                  <a:lnTo>
                    <a:pt x="2532" y="9186"/>
                  </a:lnTo>
                  <a:lnTo>
                    <a:pt x="2491" y="9249"/>
                  </a:lnTo>
                  <a:lnTo>
                    <a:pt x="2491" y="9291"/>
                  </a:lnTo>
                  <a:lnTo>
                    <a:pt x="2553" y="9395"/>
                  </a:lnTo>
                  <a:lnTo>
                    <a:pt x="2637" y="9395"/>
                  </a:lnTo>
                  <a:lnTo>
                    <a:pt x="2742" y="9416"/>
                  </a:lnTo>
                  <a:lnTo>
                    <a:pt x="2804" y="9521"/>
                  </a:lnTo>
                  <a:lnTo>
                    <a:pt x="2846" y="9563"/>
                  </a:lnTo>
                  <a:lnTo>
                    <a:pt x="2909" y="9688"/>
                  </a:lnTo>
                  <a:lnTo>
                    <a:pt x="2951" y="9709"/>
                  </a:lnTo>
                  <a:lnTo>
                    <a:pt x="2972" y="9772"/>
                  </a:lnTo>
                  <a:lnTo>
                    <a:pt x="3139" y="9939"/>
                  </a:lnTo>
                  <a:lnTo>
                    <a:pt x="3139" y="10086"/>
                  </a:lnTo>
                  <a:lnTo>
                    <a:pt x="3139" y="10211"/>
                  </a:lnTo>
                  <a:lnTo>
                    <a:pt x="3181" y="10211"/>
                  </a:lnTo>
                  <a:lnTo>
                    <a:pt x="3286" y="10190"/>
                  </a:lnTo>
                  <a:lnTo>
                    <a:pt x="3327" y="10190"/>
                  </a:lnTo>
                  <a:lnTo>
                    <a:pt x="3369" y="10211"/>
                  </a:lnTo>
                  <a:lnTo>
                    <a:pt x="3432" y="10295"/>
                  </a:lnTo>
                  <a:lnTo>
                    <a:pt x="3474" y="10337"/>
                  </a:lnTo>
                  <a:lnTo>
                    <a:pt x="3537" y="10441"/>
                  </a:lnTo>
                  <a:lnTo>
                    <a:pt x="3579" y="10441"/>
                  </a:lnTo>
                  <a:lnTo>
                    <a:pt x="3662" y="10420"/>
                  </a:lnTo>
                  <a:lnTo>
                    <a:pt x="3767" y="10441"/>
                  </a:lnTo>
                  <a:lnTo>
                    <a:pt x="3871" y="10462"/>
                  </a:lnTo>
                  <a:lnTo>
                    <a:pt x="3976" y="10462"/>
                  </a:lnTo>
                  <a:lnTo>
                    <a:pt x="4018" y="10504"/>
                  </a:lnTo>
                  <a:lnTo>
                    <a:pt x="3997" y="10546"/>
                  </a:lnTo>
                  <a:lnTo>
                    <a:pt x="3997" y="10609"/>
                  </a:lnTo>
                  <a:lnTo>
                    <a:pt x="3997" y="10755"/>
                  </a:lnTo>
                  <a:lnTo>
                    <a:pt x="3913" y="10923"/>
                  </a:lnTo>
                  <a:lnTo>
                    <a:pt x="3955" y="11048"/>
                  </a:lnTo>
                  <a:lnTo>
                    <a:pt x="3976" y="11195"/>
                  </a:lnTo>
                  <a:lnTo>
                    <a:pt x="4311" y="10881"/>
                  </a:lnTo>
                  <a:lnTo>
                    <a:pt x="4604" y="10776"/>
                  </a:lnTo>
                  <a:lnTo>
                    <a:pt x="4959" y="10839"/>
                  </a:lnTo>
                  <a:lnTo>
                    <a:pt x="5378" y="11069"/>
                  </a:lnTo>
                  <a:lnTo>
                    <a:pt x="5755" y="11508"/>
                  </a:lnTo>
                  <a:lnTo>
                    <a:pt x="5985" y="11467"/>
                  </a:lnTo>
                  <a:lnTo>
                    <a:pt x="6068" y="11446"/>
                  </a:lnTo>
                  <a:lnTo>
                    <a:pt x="5629" y="8726"/>
                  </a:lnTo>
                  <a:lnTo>
                    <a:pt x="7136" y="8433"/>
                  </a:lnTo>
                  <a:lnTo>
                    <a:pt x="8056" y="9060"/>
                  </a:lnTo>
                  <a:lnTo>
                    <a:pt x="8391" y="9186"/>
                  </a:lnTo>
                  <a:lnTo>
                    <a:pt x="8893" y="9479"/>
                  </a:lnTo>
                  <a:lnTo>
                    <a:pt x="9751" y="9395"/>
                  </a:lnTo>
                  <a:lnTo>
                    <a:pt x="10693" y="9395"/>
                  </a:lnTo>
                  <a:lnTo>
                    <a:pt x="10985" y="9604"/>
                  </a:lnTo>
                  <a:lnTo>
                    <a:pt x="11132" y="9981"/>
                  </a:lnTo>
                  <a:lnTo>
                    <a:pt x="11320" y="9897"/>
                  </a:lnTo>
                  <a:lnTo>
                    <a:pt x="11341" y="10713"/>
                  </a:lnTo>
                  <a:lnTo>
                    <a:pt x="11760" y="10755"/>
                  </a:lnTo>
                  <a:lnTo>
                    <a:pt x="11990" y="11446"/>
                  </a:lnTo>
                  <a:lnTo>
                    <a:pt x="12115" y="11446"/>
                  </a:lnTo>
                  <a:lnTo>
                    <a:pt x="12366" y="11299"/>
                  </a:lnTo>
                  <a:lnTo>
                    <a:pt x="12555" y="11278"/>
                  </a:lnTo>
                  <a:lnTo>
                    <a:pt x="12743" y="11299"/>
                  </a:lnTo>
                  <a:lnTo>
                    <a:pt x="12994" y="11446"/>
                  </a:lnTo>
                  <a:lnTo>
                    <a:pt x="13078" y="11467"/>
                  </a:lnTo>
                  <a:lnTo>
                    <a:pt x="13287" y="11257"/>
                  </a:lnTo>
                  <a:lnTo>
                    <a:pt x="13413" y="11048"/>
                  </a:lnTo>
                  <a:lnTo>
                    <a:pt x="13475" y="10964"/>
                  </a:lnTo>
                  <a:lnTo>
                    <a:pt x="13538" y="10818"/>
                  </a:lnTo>
                  <a:lnTo>
                    <a:pt x="13789" y="10525"/>
                  </a:lnTo>
                  <a:lnTo>
                    <a:pt x="13894" y="10504"/>
                  </a:lnTo>
                  <a:lnTo>
                    <a:pt x="13998" y="10337"/>
                  </a:lnTo>
                  <a:lnTo>
                    <a:pt x="14040" y="10337"/>
                  </a:lnTo>
                  <a:lnTo>
                    <a:pt x="14040" y="10295"/>
                  </a:lnTo>
                  <a:lnTo>
                    <a:pt x="14166" y="10211"/>
                  </a:lnTo>
                  <a:lnTo>
                    <a:pt x="14145" y="10148"/>
                  </a:lnTo>
                  <a:lnTo>
                    <a:pt x="14250" y="10023"/>
                  </a:lnTo>
                  <a:lnTo>
                    <a:pt x="14438" y="10044"/>
                  </a:lnTo>
                  <a:lnTo>
                    <a:pt x="14543" y="10107"/>
                  </a:lnTo>
                  <a:lnTo>
                    <a:pt x="14961" y="10148"/>
                  </a:lnTo>
                  <a:lnTo>
                    <a:pt x="15317" y="10148"/>
                  </a:lnTo>
                  <a:lnTo>
                    <a:pt x="15505" y="10107"/>
                  </a:lnTo>
                  <a:lnTo>
                    <a:pt x="15484" y="9981"/>
                  </a:lnTo>
                  <a:lnTo>
                    <a:pt x="15463" y="9835"/>
                  </a:lnTo>
                  <a:lnTo>
                    <a:pt x="15463" y="9709"/>
                  </a:lnTo>
                  <a:lnTo>
                    <a:pt x="15505" y="9667"/>
                  </a:lnTo>
                  <a:lnTo>
                    <a:pt x="15610" y="9688"/>
                  </a:lnTo>
                  <a:lnTo>
                    <a:pt x="15777" y="9709"/>
                  </a:lnTo>
                  <a:lnTo>
                    <a:pt x="15819" y="9667"/>
                  </a:lnTo>
                  <a:lnTo>
                    <a:pt x="16007" y="9667"/>
                  </a:lnTo>
                  <a:lnTo>
                    <a:pt x="16133" y="9730"/>
                  </a:lnTo>
                  <a:lnTo>
                    <a:pt x="16342" y="9793"/>
                  </a:lnTo>
                  <a:lnTo>
                    <a:pt x="16677" y="9835"/>
                  </a:lnTo>
                  <a:lnTo>
                    <a:pt x="16781" y="9793"/>
                  </a:lnTo>
                  <a:lnTo>
                    <a:pt x="16886" y="9709"/>
                  </a:lnTo>
                  <a:lnTo>
                    <a:pt x="17032" y="9730"/>
                  </a:lnTo>
                  <a:lnTo>
                    <a:pt x="17158" y="9730"/>
                  </a:lnTo>
                  <a:lnTo>
                    <a:pt x="17451" y="9667"/>
                  </a:lnTo>
                  <a:lnTo>
                    <a:pt x="17723" y="9730"/>
                  </a:lnTo>
                  <a:lnTo>
                    <a:pt x="17911" y="9688"/>
                  </a:lnTo>
                  <a:lnTo>
                    <a:pt x="18246" y="9688"/>
                  </a:lnTo>
                  <a:lnTo>
                    <a:pt x="18497" y="9793"/>
                  </a:lnTo>
                  <a:lnTo>
                    <a:pt x="18602" y="9772"/>
                  </a:lnTo>
                  <a:lnTo>
                    <a:pt x="18853" y="10044"/>
                  </a:lnTo>
                  <a:lnTo>
                    <a:pt x="19083" y="10107"/>
                  </a:lnTo>
                  <a:lnTo>
                    <a:pt x="19229" y="10044"/>
                  </a:lnTo>
                  <a:lnTo>
                    <a:pt x="19188" y="9897"/>
                  </a:lnTo>
                  <a:lnTo>
                    <a:pt x="19313" y="9814"/>
                  </a:lnTo>
                  <a:lnTo>
                    <a:pt x="19313" y="9772"/>
                  </a:lnTo>
                  <a:lnTo>
                    <a:pt x="19376" y="9730"/>
                  </a:lnTo>
                  <a:lnTo>
                    <a:pt x="19271" y="9625"/>
                  </a:lnTo>
                  <a:lnTo>
                    <a:pt x="19313" y="9521"/>
                  </a:lnTo>
                  <a:lnTo>
                    <a:pt x="19397" y="9458"/>
                  </a:lnTo>
                  <a:lnTo>
                    <a:pt x="19355" y="9207"/>
                  </a:lnTo>
                  <a:lnTo>
                    <a:pt x="19229" y="9144"/>
                  </a:lnTo>
                  <a:lnTo>
                    <a:pt x="19188" y="9039"/>
                  </a:lnTo>
                  <a:lnTo>
                    <a:pt x="19083" y="8851"/>
                  </a:lnTo>
                  <a:lnTo>
                    <a:pt x="19062" y="8747"/>
                  </a:lnTo>
                  <a:lnTo>
                    <a:pt x="19020" y="8663"/>
                  </a:lnTo>
                  <a:lnTo>
                    <a:pt x="19020" y="8579"/>
                  </a:lnTo>
                  <a:lnTo>
                    <a:pt x="18957" y="8412"/>
                  </a:lnTo>
                  <a:lnTo>
                    <a:pt x="19041" y="8328"/>
                  </a:lnTo>
                  <a:lnTo>
                    <a:pt x="19041" y="8265"/>
                  </a:lnTo>
                  <a:lnTo>
                    <a:pt x="18916" y="8244"/>
                  </a:lnTo>
                  <a:lnTo>
                    <a:pt x="18748" y="8265"/>
                  </a:lnTo>
                  <a:lnTo>
                    <a:pt x="18644" y="8202"/>
                  </a:lnTo>
                  <a:lnTo>
                    <a:pt x="18644" y="8119"/>
                  </a:lnTo>
                  <a:lnTo>
                    <a:pt x="18748" y="8014"/>
                  </a:lnTo>
                  <a:lnTo>
                    <a:pt x="18853" y="7951"/>
                  </a:lnTo>
                  <a:lnTo>
                    <a:pt x="18916" y="8014"/>
                  </a:lnTo>
                  <a:lnTo>
                    <a:pt x="19020" y="8014"/>
                  </a:lnTo>
                  <a:lnTo>
                    <a:pt x="19167" y="7930"/>
                  </a:lnTo>
                  <a:lnTo>
                    <a:pt x="19439" y="7889"/>
                  </a:lnTo>
                  <a:lnTo>
                    <a:pt x="19564" y="7847"/>
                  </a:lnTo>
                  <a:lnTo>
                    <a:pt x="19648" y="7826"/>
                  </a:lnTo>
                  <a:lnTo>
                    <a:pt x="19711" y="7889"/>
                  </a:lnTo>
                  <a:lnTo>
                    <a:pt x="19794" y="7889"/>
                  </a:lnTo>
                  <a:lnTo>
                    <a:pt x="19878" y="7826"/>
                  </a:lnTo>
                  <a:lnTo>
                    <a:pt x="19962" y="7826"/>
                  </a:lnTo>
                  <a:lnTo>
                    <a:pt x="19962" y="7742"/>
                  </a:lnTo>
                  <a:lnTo>
                    <a:pt x="20004" y="7617"/>
                  </a:lnTo>
                  <a:lnTo>
                    <a:pt x="19878" y="7575"/>
                  </a:lnTo>
                  <a:lnTo>
                    <a:pt x="19815" y="7512"/>
                  </a:lnTo>
                  <a:lnTo>
                    <a:pt x="19836" y="7428"/>
                  </a:lnTo>
                  <a:lnTo>
                    <a:pt x="19836" y="7177"/>
                  </a:lnTo>
                  <a:lnTo>
                    <a:pt x="19899" y="6842"/>
                  </a:lnTo>
                  <a:lnTo>
                    <a:pt x="19899" y="6696"/>
                  </a:lnTo>
                  <a:lnTo>
                    <a:pt x="19962" y="6550"/>
                  </a:lnTo>
                  <a:lnTo>
                    <a:pt x="20004" y="6278"/>
                  </a:lnTo>
                  <a:lnTo>
                    <a:pt x="20213" y="6278"/>
                  </a:lnTo>
                  <a:lnTo>
                    <a:pt x="20422" y="6361"/>
                  </a:lnTo>
                  <a:lnTo>
                    <a:pt x="20589" y="6382"/>
                  </a:lnTo>
                  <a:lnTo>
                    <a:pt x="20820" y="6340"/>
                  </a:lnTo>
                  <a:lnTo>
                    <a:pt x="20882" y="6340"/>
                  </a:lnTo>
                  <a:lnTo>
                    <a:pt x="20924" y="6424"/>
                  </a:lnTo>
                  <a:lnTo>
                    <a:pt x="21008" y="6424"/>
                  </a:lnTo>
                  <a:lnTo>
                    <a:pt x="21071" y="6382"/>
                  </a:lnTo>
                  <a:lnTo>
                    <a:pt x="21154" y="6278"/>
                  </a:lnTo>
                  <a:lnTo>
                    <a:pt x="21280" y="6236"/>
                  </a:lnTo>
                  <a:lnTo>
                    <a:pt x="21447" y="6068"/>
                  </a:lnTo>
                  <a:lnTo>
                    <a:pt x="21447" y="6006"/>
                  </a:lnTo>
                  <a:lnTo>
                    <a:pt x="21343" y="5838"/>
                  </a:lnTo>
                  <a:lnTo>
                    <a:pt x="21238" y="5608"/>
                  </a:lnTo>
                  <a:lnTo>
                    <a:pt x="21238" y="5378"/>
                  </a:lnTo>
                  <a:lnTo>
                    <a:pt x="21259" y="5231"/>
                  </a:lnTo>
                  <a:lnTo>
                    <a:pt x="21343" y="5169"/>
                  </a:lnTo>
                  <a:lnTo>
                    <a:pt x="21531" y="5106"/>
                  </a:lnTo>
                  <a:lnTo>
                    <a:pt x="21594" y="4980"/>
                  </a:lnTo>
                  <a:lnTo>
                    <a:pt x="21552" y="4917"/>
                  </a:lnTo>
                  <a:lnTo>
                    <a:pt x="21573" y="4813"/>
                  </a:lnTo>
                  <a:lnTo>
                    <a:pt x="21698" y="4666"/>
                  </a:lnTo>
                  <a:lnTo>
                    <a:pt x="21803" y="4604"/>
                  </a:lnTo>
                  <a:lnTo>
                    <a:pt x="21908" y="4499"/>
                  </a:lnTo>
                  <a:lnTo>
                    <a:pt x="21887" y="4478"/>
                  </a:lnTo>
                  <a:lnTo>
                    <a:pt x="21866" y="4457"/>
                  </a:lnTo>
                  <a:lnTo>
                    <a:pt x="21698" y="4394"/>
                  </a:lnTo>
                  <a:lnTo>
                    <a:pt x="21573" y="4269"/>
                  </a:lnTo>
                  <a:lnTo>
                    <a:pt x="21489" y="4269"/>
                  </a:lnTo>
                  <a:lnTo>
                    <a:pt x="21447" y="4164"/>
                  </a:lnTo>
                  <a:lnTo>
                    <a:pt x="21489" y="4039"/>
                  </a:lnTo>
                  <a:lnTo>
                    <a:pt x="21447" y="3976"/>
                  </a:lnTo>
                  <a:lnTo>
                    <a:pt x="21343" y="4060"/>
                  </a:lnTo>
                  <a:lnTo>
                    <a:pt x="21259" y="4164"/>
                  </a:lnTo>
                  <a:lnTo>
                    <a:pt x="21154" y="4185"/>
                  </a:lnTo>
                  <a:lnTo>
                    <a:pt x="20861" y="4227"/>
                  </a:lnTo>
                  <a:lnTo>
                    <a:pt x="20799" y="4269"/>
                  </a:lnTo>
                  <a:lnTo>
                    <a:pt x="20757" y="4332"/>
                  </a:lnTo>
                  <a:lnTo>
                    <a:pt x="20652" y="4269"/>
                  </a:lnTo>
                  <a:lnTo>
                    <a:pt x="20548" y="4227"/>
                  </a:lnTo>
                  <a:lnTo>
                    <a:pt x="20506" y="4227"/>
                  </a:lnTo>
                  <a:lnTo>
                    <a:pt x="20485" y="4185"/>
                  </a:lnTo>
                  <a:lnTo>
                    <a:pt x="20422" y="4143"/>
                  </a:lnTo>
                  <a:lnTo>
                    <a:pt x="20401" y="4060"/>
                  </a:lnTo>
                  <a:lnTo>
                    <a:pt x="20359" y="3976"/>
                  </a:lnTo>
                  <a:lnTo>
                    <a:pt x="20401" y="3934"/>
                  </a:lnTo>
                  <a:lnTo>
                    <a:pt x="20401" y="3850"/>
                  </a:lnTo>
                  <a:lnTo>
                    <a:pt x="20317" y="3809"/>
                  </a:lnTo>
                  <a:lnTo>
                    <a:pt x="20276" y="3809"/>
                  </a:lnTo>
                  <a:lnTo>
                    <a:pt x="20129" y="3725"/>
                  </a:lnTo>
                  <a:lnTo>
                    <a:pt x="20004" y="3704"/>
                  </a:lnTo>
                  <a:lnTo>
                    <a:pt x="19962" y="3704"/>
                  </a:lnTo>
                  <a:lnTo>
                    <a:pt x="19899" y="3557"/>
                  </a:lnTo>
                  <a:lnTo>
                    <a:pt x="19794" y="3390"/>
                  </a:lnTo>
                  <a:lnTo>
                    <a:pt x="19648" y="3244"/>
                  </a:lnTo>
                  <a:lnTo>
                    <a:pt x="19460" y="3223"/>
                  </a:lnTo>
                  <a:lnTo>
                    <a:pt x="19250" y="3223"/>
                  </a:lnTo>
                  <a:lnTo>
                    <a:pt x="19062" y="3244"/>
                  </a:lnTo>
                  <a:lnTo>
                    <a:pt x="19041" y="3306"/>
                  </a:lnTo>
                  <a:lnTo>
                    <a:pt x="19083" y="3348"/>
                  </a:lnTo>
                  <a:lnTo>
                    <a:pt x="19062" y="3411"/>
                  </a:lnTo>
                  <a:lnTo>
                    <a:pt x="18936" y="3453"/>
                  </a:lnTo>
                  <a:lnTo>
                    <a:pt x="18853" y="3432"/>
                  </a:lnTo>
                  <a:lnTo>
                    <a:pt x="18727" y="3495"/>
                  </a:lnTo>
                  <a:lnTo>
                    <a:pt x="18560" y="3411"/>
                  </a:lnTo>
                  <a:lnTo>
                    <a:pt x="18497" y="3432"/>
                  </a:lnTo>
                  <a:lnTo>
                    <a:pt x="18413" y="3495"/>
                  </a:lnTo>
                  <a:lnTo>
                    <a:pt x="18309" y="3495"/>
                  </a:lnTo>
                  <a:lnTo>
                    <a:pt x="18204" y="3411"/>
                  </a:lnTo>
                  <a:lnTo>
                    <a:pt x="18079" y="3348"/>
                  </a:lnTo>
                  <a:lnTo>
                    <a:pt x="18079" y="3285"/>
                  </a:lnTo>
                  <a:lnTo>
                    <a:pt x="18100" y="3202"/>
                  </a:lnTo>
                  <a:lnTo>
                    <a:pt x="17911" y="3118"/>
                  </a:lnTo>
                  <a:lnTo>
                    <a:pt x="17828" y="3181"/>
                  </a:lnTo>
                  <a:lnTo>
                    <a:pt x="17828" y="3306"/>
                  </a:lnTo>
                  <a:lnTo>
                    <a:pt x="17869" y="3327"/>
                  </a:lnTo>
                  <a:lnTo>
                    <a:pt x="17828" y="3390"/>
                  </a:lnTo>
                  <a:lnTo>
                    <a:pt x="17744" y="3453"/>
                  </a:lnTo>
                  <a:lnTo>
                    <a:pt x="17597" y="3453"/>
                  </a:lnTo>
                  <a:lnTo>
                    <a:pt x="16175" y="1695"/>
                  </a:lnTo>
                  <a:lnTo>
                    <a:pt x="15170" y="921"/>
                  </a:lnTo>
                  <a:lnTo>
                    <a:pt x="15107" y="837"/>
                  </a:lnTo>
                  <a:lnTo>
                    <a:pt x="15191" y="816"/>
                  </a:lnTo>
                  <a:lnTo>
                    <a:pt x="15296" y="712"/>
                  </a:lnTo>
                  <a:lnTo>
                    <a:pt x="15296" y="607"/>
                  </a:lnTo>
                  <a:lnTo>
                    <a:pt x="15254" y="565"/>
                  </a:lnTo>
                  <a:lnTo>
                    <a:pt x="15087" y="607"/>
                  </a:lnTo>
                  <a:lnTo>
                    <a:pt x="14961" y="628"/>
                  </a:lnTo>
                  <a:lnTo>
                    <a:pt x="14877" y="733"/>
                  </a:lnTo>
                  <a:lnTo>
                    <a:pt x="14773" y="775"/>
                  </a:lnTo>
                  <a:lnTo>
                    <a:pt x="14647" y="900"/>
                  </a:lnTo>
                  <a:lnTo>
                    <a:pt x="14647" y="984"/>
                  </a:lnTo>
                  <a:lnTo>
                    <a:pt x="14563" y="1047"/>
                  </a:lnTo>
                  <a:lnTo>
                    <a:pt x="14522" y="1151"/>
                  </a:lnTo>
                  <a:lnTo>
                    <a:pt x="14417" y="1235"/>
                  </a:lnTo>
                  <a:lnTo>
                    <a:pt x="14229" y="1235"/>
                  </a:lnTo>
                  <a:lnTo>
                    <a:pt x="14124" y="1298"/>
                  </a:lnTo>
                  <a:lnTo>
                    <a:pt x="14145" y="1423"/>
                  </a:lnTo>
                  <a:lnTo>
                    <a:pt x="14061" y="1465"/>
                  </a:lnTo>
                  <a:lnTo>
                    <a:pt x="14019" y="1423"/>
                  </a:lnTo>
                  <a:lnTo>
                    <a:pt x="13789" y="1360"/>
                  </a:lnTo>
                  <a:lnTo>
                    <a:pt x="13643" y="1423"/>
                  </a:lnTo>
                  <a:lnTo>
                    <a:pt x="13601" y="1507"/>
                  </a:lnTo>
                  <a:lnTo>
                    <a:pt x="13517" y="1507"/>
                  </a:lnTo>
                  <a:lnTo>
                    <a:pt x="13434" y="1402"/>
                  </a:lnTo>
                  <a:lnTo>
                    <a:pt x="13434" y="1235"/>
                  </a:lnTo>
                  <a:lnTo>
                    <a:pt x="13517" y="1172"/>
                  </a:lnTo>
                  <a:lnTo>
                    <a:pt x="13538" y="1088"/>
                  </a:lnTo>
                  <a:lnTo>
                    <a:pt x="13496" y="1026"/>
                  </a:lnTo>
                  <a:lnTo>
                    <a:pt x="13413" y="1109"/>
                  </a:lnTo>
                  <a:lnTo>
                    <a:pt x="13329" y="1109"/>
                  </a:lnTo>
                  <a:lnTo>
                    <a:pt x="13120" y="1005"/>
                  </a:lnTo>
                  <a:lnTo>
                    <a:pt x="12994" y="1026"/>
                  </a:lnTo>
                  <a:lnTo>
                    <a:pt x="13015" y="1109"/>
                  </a:lnTo>
                  <a:lnTo>
                    <a:pt x="13078" y="1130"/>
                  </a:lnTo>
                  <a:lnTo>
                    <a:pt x="12994" y="1214"/>
                  </a:lnTo>
                  <a:lnTo>
                    <a:pt x="12952" y="1214"/>
                  </a:lnTo>
                  <a:lnTo>
                    <a:pt x="12869" y="1088"/>
                  </a:lnTo>
                  <a:lnTo>
                    <a:pt x="12848" y="900"/>
                  </a:lnTo>
                  <a:lnTo>
                    <a:pt x="12638" y="733"/>
                  </a:lnTo>
                  <a:lnTo>
                    <a:pt x="12597" y="775"/>
                  </a:lnTo>
                  <a:lnTo>
                    <a:pt x="12638" y="900"/>
                  </a:lnTo>
                  <a:lnTo>
                    <a:pt x="12638" y="984"/>
                  </a:lnTo>
                  <a:lnTo>
                    <a:pt x="12555" y="984"/>
                  </a:lnTo>
                  <a:lnTo>
                    <a:pt x="12513" y="879"/>
                  </a:lnTo>
                  <a:lnTo>
                    <a:pt x="12450" y="900"/>
                  </a:lnTo>
                  <a:lnTo>
                    <a:pt x="12429" y="1005"/>
                  </a:lnTo>
                  <a:lnTo>
                    <a:pt x="12366" y="1026"/>
                  </a:lnTo>
                  <a:lnTo>
                    <a:pt x="12262" y="942"/>
                  </a:lnTo>
                  <a:lnTo>
                    <a:pt x="12136" y="1026"/>
                  </a:lnTo>
                  <a:lnTo>
                    <a:pt x="12074" y="984"/>
                  </a:lnTo>
                  <a:lnTo>
                    <a:pt x="12032" y="879"/>
                  </a:lnTo>
                  <a:lnTo>
                    <a:pt x="12115" y="837"/>
                  </a:lnTo>
                  <a:lnTo>
                    <a:pt x="12136" y="796"/>
                  </a:lnTo>
                  <a:lnTo>
                    <a:pt x="12115" y="691"/>
                  </a:lnTo>
                  <a:lnTo>
                    <a:pt x="12136" y="586"/>
                  </a:lnTo>
                  <a:lnTo>
                    <a:pt x="12115" y="524"/>
                  </a:lnTo>
                  <a:lnTo>
                    <a:pt x="12032" y="482"/>
                  </a:lnTo>
                  <a:lnTo>
                    <a:pt x="11948" y="398"/>
                  </a:lnTo>
                  <a:lnTo>
                    <a:pt x="11927" y="272"/>
                  </a:lnTo>
                  <a:lnTo>
                    <a:pt x="11864" y="252"/>
                  </a:lnTo>
                  <a:lnTo>
                    <a:pt x="11822" y="84"/>
                  </a:lnTo>
                  <a:lnTo>
                    <a:pt x="11718" y="84"/>
                  </a:lnTo>
                  <a:lnTo>
                    <a:pt x="11592" y="126"/>
                  </a:lnTo>
                  <a:lnTo>
                    <a:pt x="11446" y="126"/>
                  </a:lnTo>
                  <a:lnTo>
                    <a:pt x="11299" y="42"/>
                  </a:lnTo>
                  <a:lnTo>
                    <a:pt x="11132" y="63"/>
                  </a:lnTo>
                  <a:lnTo>
                    <a:pt x="11006" y="0"/>
                  </a:lnTo>
                  <a:lnTo>
                    <a:pt x="10902" y="42"/>
                  </a:lnTo>
                  <a:lnTo>
                    <a:pt x="108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7" name="Google Shape;3037;p60"/>
            <p:cNvSpPr/>
            <p:nvPr/>
          </p:nvSpPr>
          <p:spPr>
            <a:xfrm>
              <a:off x="4443200" y="2520875"/>
              <a:ext cx="231750" cy="144400"/>
            </a:xfrm>
            <a:custGeom>
              <a:rect b="b" l="l" r="r" t="t"/>
              <a:pathLst>
                <a:path extrusionOk="0" h="5776" w="9270">
                  <a:moveTo>
                    <a:pt x="1507" y="1"/>
                  </a:moveTo>
                  <a:lnTo>
                    <a:pt x="0" y="294"/>
                  </a:lnTo>
                  <a:lnTo>
                    <a:pt x="439" y="3014"/>
                  </a:lnTo>
                  <a:lnTo>
                    <a:pt x="732" y="3014"/>
                  </a:lnTo>
                  <a:lnTo>
                    <a:pt x="963" y="3035"/>
                  </a:lnTo>
                  <a:lnTo>
                    <a:pt x="1004" y="2909"/>
                  </a:lnTo>
                  <a:lnTo>
                    <a:pt x="900" y="2804"/>
                  </a:lnTo>
                  <a:lnTo>
                    <a:pt x="879" y="2595"/>
                  </a:lnTo>
                  <a:lnTo>
                    <a:pt x="983" y="2344"/>
                  </a:lnTo>
                  <a:lnTo>
                    <a:pt x="1172" y="2323"/>
                  </a:lnTo>
                  <a:lnTo>
                    <a:pt x="1276" y="2198"/>
                  </a:lnTo>
                  <a:lnTo>
                    <a:pt x="1402" y="2114"/>
                  </a:lnTo>
                  <a:lnTo>
                    <a:pt x="1527" y="2198"/>
                  </a:lnTo>
                  <a:lnTo>
                    <a:pt x="1611" y="2135"/>
                  </a:lnTo>
                  <a:lnTo>
                    <a:pt x="1507" y="2009"/>
                  </a:lnTo>
                  <a:lnTo>
                    <a:pt x="1779" y="2030"/>
                  </a:lnTo>
                  <a:lnTo>
                    <a:pt x="2155" y="2219"/>
                  </a:lnTo>
                  <a:lnTo>
                    <a:pt x="2511" y="2428"/>
                  </a:lnTo>
                  <a:lnTo>
                    <a:pt x="2532" y="2553"/>
                  </a:lnTo>
                  <a:lnTo>
                    <a:pt x="2971" y="2804"/>
                  </a:lnTo>
                  <a:lnTo>
                    <a:pt x="3306" y="2951"/>
                  </a:lnTo>
                  <a:lnTo>
                    <a:pt x="3390" y="2909"/>
                  </a:lnTo>
                  <a:lnTo>
                    <a:pt x="3515" y="2930"/>
                  </a:lnTo>
                  <a:lnTo>
                    <a:pt x="3766" y="3076"/>
                  </a:lnTo>
                  <a:lnTo>
                    <a:pt x="3871" y="3432"/>
                  </a:lnTo>
                  <a:lnTo>
                    <a:pt x="3976" y="3537"/>
                  </a:lnTo>
                  <a:lnTo>
                    <a:pt x="4017" y="3662"/>
                  </a:lnTo>
                  <a:lnTo>
                    <a:pt x="4143" y="3913"/>
                  </a:lnTo>
                  <a:lnTo>
                    <a:pt x="4352" y="3997"/>
                  </a:lnTo>
                  <a:lnTo>
                    <a:pt x="4729" y="4227"/>
                  </a:lnTo>
                  <a:lnTo>
                    <a:pt x="5126" y="4520"/>
                  </a:lnTo>
                  <a:lnTo>
                    <a:pt x="5545" y="4708"/>
                  </a:lnTo>
                  <a:lnTo>
                    <a:pt x="5921" y="5001"/>
                  </a:lnTo>
                  <a:lnTo>
                    <a:pt x="6235" y="5022"/>
                  </a:lnTo>
                  <a:lnTo>
                    <a:pt x="6319" y="5106"/>
                  </a:lnTo>
                  <a:lnTo>
                    <a:pt x="6403" y="5106"/>
                  </a:lnTo>
                  <a:lnTo>
                    <a:pt x="6612" y="5232"/>
                  </a:lnTo>
                  <a:lnTo>
                    <a:pt x="6612" y="5378"/>
                  </a:lnTo>
                  <a:lnTo>
                    <a:pt x="6633" y="5650"/>
                  </a:lnTo>
                  <a:lnTo>
                    <a:pt x="6821" y="5587"/>
                  </a:lnTo>
                  <a:lnTo>
                    <a:pt x="6926" y="5671"/>
                  </a:lnTo>
                  <a:lnTo>
                    <a:pt x="7009" y="5776"/>
                  </a:lnTo>
                  <a:lnTo>
                    <a:pt x="7072" y="5776"/>
                  </a:lnTo>
                  <a:lnTo>
                    <a:pt x="7177" y="5671"/>
                  </a:lnTo>
                  <a:lnTo>
                    <a:pt x="7281" y="5692"/>
                  </a:lnTo>
                  <a:lnTo>
                    <a:pt x="7323" y="5755"/>
                  </a:lnTo>
                  <a:lnTo>
                    <a:pt x="7365" y="5378"/>
                  </a:lnTo>
                  <a:lnTo>
                    <a:pt x="7491" y="5106"/>
                  </a:lnTo>
                  <a:lnTo>
                    <a:pt x="7553" y="5043"/>
                  </a:lnTo>
                  <a:lnTo>
                    <a:pt x="7533" y="4897"/>
                  </a:lnTo>
                  <a:lnTo>
                    <a:pt x="7407" y="4834"/>
                  </a:lnTo>
                  <a:lnTo>
                    <a:pt x="7344" y="4688"/>
                  </a:lnTo>
                  <a:lnTo>
                    <a:pt x="7386" y="4541"/>
                  </a:lnTo>
                  <a:lnTo>
                    <a:pt x="7365" y="4416"/>
                  </a:lnTo>
                  <a:lnTo>
                    <a:pt x="7219" y="4436"/>
                  </a:lnTo>
                  <a:lnTo>
                    <a:pt x="7114" y="4499"/>
                  </a:lnTo>
                  <a:lnTo>
                    <a:pt x="6947" y="4269"/>
                  </a:lnTo>
                  <a:lnTo>
                    <a:pt x="6947" y="4102"/>
                  </a:lnTo>
                  <a:lnTo>
                    <a:pt x="7072" y="3997"/>
                  </a:lnTo>
                  <a:lnTo>
                    <a:pt x="7344" y="4018"/>
                  </a:lnTo>
                  <a:lnTo>
                    <a:pt x="7449" y="3997"/>
                  </a:lnTo>
                  <a:lnTo>
                    <a:pt x="7449" y="3872"/>
                  </a:lnTo>
                  <a:lnTo>
                    <a:pt x="7679" y="3788"/>
                  </a:lnTo>
                  <a:lnTo>
                    <a:pt x="7637" y="3704"/>
                  </a:lnTo>
                  <a:lnTo>
                    <a:pt x="7574" y="3662"/>
                  </a:lnTo>
                  <a:lnTo>
                    <a:pt x="7846" y="3600"/>
                  </a:lnTo>
                  <a:lnTo>
                    <a:pt x="8014" y="3537"/>
                  </a:lnTo>
                  <a:lnTo>
                    <a:pt x="8056" y="3390"/>
                  </a:lnTo>
                  <a:lnTo>
                    <a:pt x="7867" y="3328"/>
                  </a:lnTo>
                  <a:lnTo>
                    <a:pt x="7867" y="3181"/>
                  </a:lnTo>
                  <a:lnTo>
                    <a:pt x="8014" y="3139"/>
                  </a:lnTo>
                  <a:lnTo>
                    <a:pt x="8181" y="3014"/>
                  </a:lnTo>
                  <a:lnTo>
                    <a:pt x="8286" y="3035"/>
                  </a:lnTo>
                  <a:lnTo>
                    <a:pt x="8453" y="2825"/>
                  </a:lnTo>
                  <a:lnTo>
                    <a:pt x="8600" y="2951"/>
                  </a:lnTo>
                  <a:lnTo>
                    <a:pt x="8621" y="3056"/>
                  </a:lnTo>
                  <a:lnTo>
                    <a:pt x="8914" y="3014"/>
                  </a:lnTo>
                  <a:lnTo>
                    <a:pt x="9123" y="3014"/>
                  </a:lnTo>
                  <a:lnTo>
                    <a:pt x="9269" y="2825"/>
                  </a:lnTo>
                  <a:lnTo>
                    <a:pt x="9248" y="2721"/>
                  </a:lnTo>
                  <a:lnTo>
                    <a:pt x="8955" y="2491"/>
                  </a:lnTo>
                  <a:lnTo>
                    <a:pt x="8893" y="2491"/>
                  </a:lnTo>
                  <a:lnTo>
                    <a:pt x="8893" y="2637"/>
                  </a:lnTo>
                  <a:lnTo>
                    <a:pt x="8788" y="2742"/>
                  </a:lnTo>
                  <a:lnTo>
                    <a:pt x="8683" y="2721"/>
                  </a:lnTo>
                  <a:lnTo>
                    <a:pt x="8579" y="2616"/>
                  </a:lnTo>
                  <a:lnTo>
                    <a:pt x="8307" y="2532"/>
                  </a:lnTo>
                  <a:lnTo>
                    <a:pt x="8202" y="2449"/>
                  </a:lnTo>
                  <a:lnTo>
                    <a:pt x="8286" y="2323"/>
                  </a:lnTo>
                  <a:lnTo>
                    <a:pt x="8453" y="2030"/>
                  </a:lnTo>
                  <a:lnTo>
                    <a:pt x="8453" y="1905"/>
                  </a:lnTo>
                  <a:lnTo>
                    <a:pt x="8369" y="1905"/>
                  </a:lnTo>
                  <a:lnTo>
                    <a:pt x="8265" y="2072"/>
                  </a:lnTo>
                  <a:lnTo>
                    <a:pt x="8160" y="2093"/>
                  </a:lnTo>
                  <a:lnTo>
                    <a:pt x="7909" y="2386"/>
                  </a:lnTo>
                  <a:lnTo>
                    <a:pt x="7846" y="2532"/>
                  </a:lnTo>
                  <a:lnTo>
                    <a:pt x="7784" y="2616"/>
                  </a:lnTo>
                  <a:lnTo>
                    <a:pt x="7658" y="2825"/>
                  </a:lnTo>
                  <a:lnTo>
                    <a:pt x="7449" y="3035"/>
                  </a:lnTo>
                  <a:lnTo>
                    <a:pt x="7365" y="3014"/>
                  </a:lnTo>
                  <a:lnTo>
                    <a:pt x="7114" y="2867"/>
                  </a:lnTo>
                  <a:lnTo>
                    <a:pt x="6926" y="2846"/>
                  </a:lnTo>
                  <a:lnTo>
                    <a:pt x="6737" y="2867"/>
                  </a:lnTo>
                  <a:lnTo>
                    <a:pt x="6486" y="3014"/>
                  </a:lnTo>
                  <a:lnTo>
                    <a:pt x="6361" y="3014"/>
                  </a:lnTo>
                  <a:lnTo>
                    <a:pt x="6131" y="2323"/>
                  </a:lnTo>
                  <a:lnTo>
                    <a:pt x="5712" y="2281"/>
                  </a:lnTo>
                  <a:lnTo>
                    <a:pt x="5691" y="1465"/>
                  </a:lnTo>
                  <a:lnTo>
                    <a:pt x="5503" y="1549"/>
                  </a:lnTo>
                  <a:lnTo>
                    <a:pt x="5356" y="1172"/>
                  </a:lnTo>
                  <a:lnTo>
                    <a:pt x="5064" y="963"/>
                  </a:lnTo>
                  <a:lnTo>
                    <a:pt x="4122" y="963"/>
                  </a:lnTo>
                  <a:lnTo>
                    <a:pt x="3264" y="1047"/>
                  </a:lnTo>
                  <a:lnTo>
                    <a:pt x="2762" y="754"/>
                  </a:lnTo>
                  <a:lnTo>
                    <a:pt x="2427" y="628"/>
                  </a:lnTo>
                  <a:lnTo>
                    <a:pt x="15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38" name="Google Shape;3038;p60"/>
            <p:cNvSpPr/>
            <p:nvPr/>
          </p:nvSpPr>
          <p:spPr>
            <a:xfrm>
              <a:off x="4401875" y="2571100"/>
              <a:ext cx="207150" cy="130275"/>
            </a:xfrm>
            <a:custGeom>
              <a:rect b="b" l="l" r="r" t="t"/>
              <a:pathLst>
                <a:path extrusionOk="0" h="5211" w="8286">
                  <a:moveTo>
                    <a:pt x="3160" y="0"/>
                  </a:moveTo>
                  <a:lnTo>
                    <a:pt x="3264" y="126"/>
                  </a:lnTo>
                  <a:lnTo>
                    <a:pt x="3180" y="189"/>
                  </a:lnTo>
                  <a:lnTo>
                    <a:pt x="3055" y="105"/>
                  </a:lnTo>
                  <a:lnTo>
                    <a:pt x="2929" y="189"/>
                  </a:lnTo>
                  <a:lnTo>
                    <a:pt x="2825" y="314"/>
                  </a:lnTo>
                  <a:lnTo>
                    <a:pt x="2636" y="335"/>
                  </a:lnTo>
                  <a:lnTo>
                    <a:pt x="2532" y="586"/>
                  </a:lnTo>
                  <a:lnTo>
                    <a:pt x="2553" y="795"/>
                  </a:lnTo>
                  <a:lnTo>
                    <a:pt x="2657" y="900"/>
                  </a:lnTo>
                  <a:lnTo>
                    <a:pt x="2616" y="1026"/>
                  </a:lnTo>
                  <a:lnTo>
                    <a:pt x="2385" y="1005"/>
                  </a:lnTo>
                  <a:lnTo>
                    <a:pt x="2092" y="1005"/>
                  </a:lnTo>
                  <a:lnTo>
                    <a:pt x="2009" y="1026"/>
                  </a:lnTo>
                  <a:lnTo>
                    <a:pt x="1779" y="1067"/>
                  </a:lnTo>
                  <a:lnTo>
                    <a:pt x="1402" y="628"/>
                  </a:lnTo>
                  <a:lnTo>
                    <a:pt x="983" y="398"/>
                  </a:lnTo>
                  <a:lnTo>
                    <a:pt x="628" y="335"/>
                  </a:lnTo>
                  <a:lnTo>
                    <a:pt x="335" y="440"/>
                  </a:lnTo>
                  <a:lnTo>
                    <a:pt x="0" y="754"/>
                  </a:lnTo>
                  <a:lnTo>
                    <a:pt x="0" y="816"/>
                  </a:lnTo>
                  <a:lnTo>
                    <a:pt x="84" y="900"/>
                  </a:lnTo>
                  <a:lnTo>
                    <a:pt x="126" y="963"/>
                  </a:lnTo>
                  <a:lnTo>
                    <a:pt x="209" y="1047"/>
                  </a:lnTo>
                  <a:lnTo>
                    <a:pt x="251" y="1151"/>
                  </a:lnTo>
                  <a:lnTo>
                    <a:pt x="356" y="1360"/>
                  </a:lnTo>
                  <a:lnTo>
                    <a:pt x="335" y="1528"/>
                  </a:lnTo>
                  <a:lnTo>
                    <a:pt x="293" y="1653"/>
                  </a:lnTo>
                  <a:lnTo>
                    <a:pt x="314" y="1946"/>
                  </a:lnTo>
                  <a:lnTo>
                    <a:pt x="356" y="2009"/>
                  </a:lnTo>
                  <a:lnTo>
                    <a:pt x="398" y="2093"/>
                  </a:lnTo>
                  <a:lnTo>
                    <a:pt x="607" y="2302"/>
                  </a:lnTo>
                  <a:lnTo>
                    <a:pt x="565" y="2218"/>
                  </a:lnTo>
                  <a:lnTo>
                    <a:pt x="523" y="2155"/>
                  </a:lnTo>
                  <a:lnTo>
                    <a:pt x="544" y="2114"/>
                  </a:lnTo>
                  <a:lnTo>
                    <a:pt x="732" y="2155"/>
                  </a:lnTo>
                  <a:lnTo>
                    <a:pt x="816" y="2093"/>
                  </a:lnTo>
                  <a:lnTo>
                    <a:pt x="858" y="2114"/>
                  </a:lnTo>
                  <a:lnTo>
                    <a:pt x="837" y="2260"/>
                  </a:lnTo>
                  <a:lnTo>
                    <a:pt x="858" y="2365"/>
                  </a:lnTo>
                  <a:lnTo>
                    <a:pt x="942" y="2323"/>
                  </a:lnTo>
                  <a:lnTo>
                    <a:pt x="983" y="2427"/>
                  </a:lnTo>
                  <a:lnTo>
                    <a:pt x="963" y="2490"/>
                  </a:lnTo>
                  <a:lnTo>
                    <a:pt x="858" y="2469"/>
                  </a:lnTo>
                  <a:lnTo>
                    <a:pt x="816" y="2469"/>
                  </a:lnTo>
                  <a:lnTo>
                    <a:pt x="753" y="2427"/>
                  </a:lnTo>
                  <a:lnTo>
                    <a:pt x="649" y="2511"/>
                  </a:lnTo>
                  <a:lnTo>
                    <a:pt x="649" y="2616"/>
                  </a:lnTo>
                  <a:lnTo>
                    <a:pt x="732" y="2699"/>
                  </a:lnTo>
                  <a:lnTo>
                    <a:pt x="711" y="2574"/>
                  </a:lnTo>
                  <a:lnTo>
                    <a:pt x="774" y="2574"/>
                  </a:lnTo>
                  <a:lnTo>
                    <a:pt x="837" y="2595"/>
                  </a:lnTo>
                  <a:lnTo>
                    <a:pt x="921" y="2616"/>
                  </a:lnTo>
                  <a:lnTo>
                    <a:pt x="963" y="2720"/>
                  </a:lnTo>
                  <a:lnTo>
                    <a:pt x="1130" y="2804"/>
                  </a:lnTo>
                  <a:lnTo>
                    <a:pt x="1172" y="2909"/>
                  </a:lnTo>
                  <a:lnTo>
                    <a:pt x="1151" y="3097"/>
                  </a:lnTo>
                  <a:lnTo>
                    <a:pt x="1172" y="3160"/>
                  </a:lnTo>
                  <a:lnTo>
                    <a:pt x="1172" y="3453"/>
                  </a:lnTo>
                  <a:lnTo>
                    <a:pt x="1235" y="3662"/>
                  </a:lnTo>
                  <a:lnTo>
                    <a:pt x="1339" y="3955"/>
                  </a:lnTo>
                  <a:lnTo>
                    <a:pt x="1444" y="3871"/>
                  </a:lnTo>
                  <a:lnTo>
                    <a:pt x="1716" y="3871"/>
                  </a:lnTo>
                  <a:lnTo>
                    <a:pt x="1779" y="3725"/>
                  </a:lnTo>
                  <a:lnTo>
                    <a:pt x="1862" y="3620"/>
                  </a:lnTo>
                  <a:lnTo>
                    <a:pt x="1967" y="3620"/>
                  </a:lnTo>
                  <a:lnTo>
                    <a:pt x="2197" y="3411"/>
                  </a:lnTo>
                  <a:lnTo>
                    <a:pt x="2427" y="3348"/>
                  </a:lnTo>
                  <a:lnTo>
                    <a:pt x="2636" y="3411"/>
                  </a:lnTo>
                  <a:lnTo>
                    <a:pt x="2699" y="3264"/>
                  </a:lnTo>
                  <a:lnTo>
                    <a:pt x="2804" y="3243"/>
                  </a:lnTo>
                  <a:lnTo>
                    <a:pt x="2929" y="3306"/>
                  </a:lnTo>
                  <a:lnTo>
                    <a:pt x="3055" y="3264"/>
                  </a:lnTo>
                  <a:lnTo>
                    <a:pt x="3264" y="3453"/>
                  </a:lnTo>
                  <a:lnTo>
                    <a:pt x="3432" y="3515"/>
                  </a:lnTo>
                  <a:lnTo>
                    <a:pt x="3766" y="3725"/>
                  </a:lnTo>
                  <a:lnTo>
                    <a:pt x="3871" y="3725"/>
                  </a:lnTo>
                  <a:lnTo>
                    <a:pt x="3955" y="3641"/>
                  </a:lnTo>
                  <a:lnTo>
                    <a:pt x="4185" y="3746"/>
                  </a:lnTo>
                  <a:lnTo>
                    <a:pt x="4310" y="3767"/>
                  </a:lnTo>
                  <a:lnTo>
                    <a:pt x="4331" y="3934"/>
                  </a:lnTo>
                  <a:lnTo>
                    <a:pt x="4394" y="3976"/>
                  </a:lnTo>
                  <a:lnTo>
                    <a:pt x="4520" y="3955"/>
                  </a:lnTo>
                  <a:lnTo>
                    <a:pt x="4729" y="3997"/>
                  </a:lnTo>
                  <a:lnTo>
                    <a:pt x="4959" y="4311"/>
                  </a:lnTo>
                  <a:lnTo>
                    <a:pt x="5231" y="4352"/>
                  </a:lnTo>
                  <a:lnTo>
                    <a:pt x="5357" y="4394"/>
                  </a:lnTo>
                  <a:lnTo>
                    <a:pt x="5461" y="4562"/>
                  </a:lnTo>
                  <a:lnTo>
                    <a:pt x="5419" y="4666"/>
                  </a:lnTo>
                  <a:lnTo>
                    <a:pt x="5461" y="4792"/>
                  </a:lnTo>
                  <a:lnTo>
                    <a:pt x="5461" y="4876"/>
                  </a:lnTo>
                  <a:lnTo>
                    <a:pt x="5524" y="4980"/>
                  </a:lnTo>
                  <a:lnTo>
                    <a:pt x="5566" y="4938"/>
                  </a:lnTo>
                  <a:lnTo>
                    <a:pt x="5691" y="4980"/>
                  </a:lnTo>
                  <a:lnTo>
                    <a:pt x="5775" y="5043"/>
                  </a:lnTo>
                  <a:lnTo>
                    <a:pt x="5880" y="5043"/>
                  </a:lnTo>
                  <a:lnTo>
                    <a:pt x="5963" y="4980"/>
                  </a:lnTo>
                  <a:lnTo>
                    <a:pt x="6047" y="4980"/>
                  </a:lnTo>
                  <a:lnTo>
                    <a:pt x="6173" y="5085"/>
                  </a:lnTo>
                  <a:lnTo>
                    <a:pt x="6214" y="5148"/>
                  </a:lnTo>
                  <a:lnTo>
                    <a:pt x="6277" y="5210"/>
                  </a:lnTo>
                  <a:lnTo>
                    <a:pt x="6319" y="5148"/>
                  </a:lnTo>
                  <a:lnTo>
                    <a:pt x="6486" y="5127"/>
                  </a:lnTo>
                  <a:lnTo>
                    <a:pt x="6570" y="5022"/>
                  </a:lnTo>
                  <a:lnTo>
                    <a:pt x="6591" y="4938"/>
                  </a:lnTo>
                  <a:lnTo>
                    <a:pt x="6675" y="4896"/>
                  </a:lnTo>
                  <a:lnTo>
                    <a:pt x="6633" y="4813"/>
                  </a:lnTo>
                  <a:lnTo>
                    <a:pt x="6821" y="4708"/>
                  </a:lnTo>
                  <a:lnTo>
                    <a:pt x="7030" y="4666"/>
                  </a:lnTo>
                  <a:lnTo>
                    <a:pt x="7051" y="4604"/>
                  </a:lnTo>
                  <a:lnTo>
                    <a:pt x="7135" y="4520"/>
                  </a:lnTo>
                  <a:lnTo>
                    <a:pt x="7240" y="4499"/>
                  </a:lnTo>
                  <a:lnTo>
                    <a:pt x="7261" y="4373"/>
                  </a:lnTo>
                  <a:lnTo>
                    <a:pt x="7261" y="4206"/>
                  </a:lnTo>
                  <a:lnTo>
                    <a:pt x="7407" y="4080"/>
                  </a:lnTo>
                  <a:lnTo>
                    <a:pt x="7407" y="3955"/>
                  </a:lnTo>
                  <a:lnTo>
                    <a:pt x="7344" y="3892"/>
                  </a:lnTo>
                  <a:lnTo>
                    <a:pt x="7365" y="3850"/>
                  </a:lnTo>
                  <a:lnTo>
                    <a:pt x="7428" y="3829"/>
                  </a:lnTo>
                  <a:lnTo>
                    <a:pt x="7470" y="3767"/>
                  </a:lnTo>
                  <a:lnTo>
                    <a:pt x="7637" y="3725"/>
                  </a:lnTo>
                  <a:lnTo>
                    <a:pt x="7679" y="3725"/>
                  </a:lnTo>
                  <a:lnTo>
                    <a:pt x="7846" y="3620"/>
                  </a:lnTo>
                  <a:lnTo>
                    <a:pt x="7993" y="3557"/>
                  </a:lnTo>
                  <a:lnTo>
                    <a:pt x="8098" y="3641"/>
                  </a:lnTo>
                  <a:lnTo>
                    <a:pt x="8244" y="3620"/>
                  </a:lnTo>
                  <a:lnTo>
                    <a:pt x="8265" y="3641"/>
                  </a:lnTo>
                  <a:lnTo>
                    <a:pt x="8286" y="3641"/>
                  </a:lnTo>
                  <a:lnTo>
                    <a:pt x="8265" y="3369"/>
                  </a:lnTo>
                  <a:lnTo>
                    <a:pt x="8265" y="3223"/>
                  </a:lnTo>
                  <a:lnTo>
                    <a:pt x="8056" y="3097"/>
                  </a:lnTo>
                  <a:lnTo>
                    <a:pt x="7972" y="3097"/>
                  </a:lnTo>
                  <a:lnTo>
                    <a:pt x="7888" y="3013"/>
                  </a:lnTo>
                  <a:lnTo>
                    <a:pt x="7574" y="2992"/>
                  </a:lnTo>
                  <a:lnTo>
                    <a:pt x="7198" y="2699"/>
                  </a:lnTo>
                  <a:lnTo>
                    <a:pt x="6779" y="2511"/>
                  </a:lnTo>
                  <a:lnTo>
                    <a:pt x="6382" y="2218"/>
                  </a:lnTo>
                  <a:lnTo>
                    <a:pt x="6005" y="1988"/>
                  </a:lnTo>
                  <a:lnTo>
                    <a:pt x="5796" y="1904"/>
                  </a:lnTo>
                  <a:lnTo>
                    <a:pt x="5670" y="1653"/>
                  </a:lnTo>
                  <a:lnTo>
                    <a:pt x="5629" y="1528"/>
                  </a:lnTo>
                  <a:lnTo>
                    <a:pt x="5524" y="1423"/>
                  </a:lnTo>
                  <a:lnTo>
                    <a:pt x="5419" y="1067"/>
                  </a:lnTo>
                  <a:lnTo>
                    <a:pt x="5168" y="921"/>
                  </a:lnTo>
                  <a:lnTo>
                    <a:pt x="5043" y="900"/>
                  </a:lnTo>
                  <a:lnTo>
                    <a:pt x="4959" y="942"/>
                  </a:lnTo>
                  <a:lnTo>
                    <a:pt x="4624" y="795"/>
                  </a:lnTo>
                  <a:lnTo>
                    <a:pt x="4185" y="544"/>
                  </a:lnTo>
                  <a:lnTo>
                    <a:pt x="4164" y="419"/>
                  </a:lnTo>
                  <a:lnTo>
                    <a:pt x="3808" y="210"/>
                  </a:lnTo>
                  <a:lnTo>
                    <a:pt x="3432" y="21"/>
                  </a:lnTo>
                  <a:lnTo>
                    <a:pt x="316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39" name="Google Shape;3039;p60"/>
            <p:cNvGrpSpPr/>
            <p:nvPr/>
          </p:nvGrpSpPr>
          <p:grpSpPr>
            <a:xfrm>
              <a:off x="4842300" y="3099950"/>
              <a:ext cx="31425" cy="59650"/>
              <a:chOff x="4842300" y="3099950"/>
              <a:chExt cx="31425" cy="59650"/>
            </a:xfrm>
          </p:grpSpPr>
          <p:sp>
            <p:nvSpPr>
              <p:cNvPr id="3040" name="Google Shape;3040;p60"/>
              <p:cNvSpPr/>
              <p:nvPr/>
            </p:nvSpPr>
            <p:spPr>
              <a:xfrm>
                <a:off x="4842300" y="3122950"/>
                <a:ext cx="2125" cy="6825"/>
              </a:xfrm>
              <a:custGeom>
                <a:rect b="b" l="l" r="r" t="t"/>
                <a:pathLst>
                  <a:path extrusionOk="0" h="273" w="85">
                    <a:moveTo>
                      <a:pt x="84" y="1"/>
                    </a:moveTo>
                    <a:lnTo>
                      <a:pt x="1" y="22"/>
                    </a:lnTo>
                    <a:lnTo>
                      <a:pt x="43" y="126"/>
                    </a:lnTo>
                    <a:lnTo>
                      <a:pt x="1" y="273"/>
                    </a:lnTo>
                    <a:lnTo>
                      <a:pt x="64" y="126"/>
                    </a:lnTo>
                    <a:lnTo>
                      <a:pt x="43" y="22"/>
                    </a:lnTo>
                    <a:lnTo>
                      <a:pt x="84" y="22"/>
                    </a:lnTo>
                    <a:lnTo>
                      <a:pt x="84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1" name="Google Shape;3041;p60"/>
              <p:cNvSpPr/>
              <p:nvPr/>
            </p:nvSpPr>
            <p:spPr>
              <a:xfrm>
                <a:off x="4842300" y="3106225"/>
                <a:ext cx="31425" cy="53375"/>
              </a:xfrm>
              <a:custGeom>
                <a:rect b="b" l="l" r="r" t="t"/>
                <a:pathLst>
                  <a:path extrusionOk="0" h="2135" w="1257">
                    <a:moveTo>
                      <a:pt x="273" y="0"/>
                    </a:moveTo>
                    <a:lnTo>
                      <a:pt x="273" y="21"/>
                    </a:lnTo>
                    <a:lnTo>
                      <a:pt x="294" y="42"/>
                    </a:lnTo>
                    <a:lnTo>
                      <a:pt x="273" y="63"/>
                    </a:lnTo>
                    <a:lnTo>
                      <a:pt x="252" y="105"/>
                    </a:lnTo>
                    <a:lnTo>
                      <a:pt x="252" y="126"/>
                    </a:lnTo>
                    <a:lnTo>
                      <a:pt x="252" y="209"/>
                    </a:lnTo>
                    <a:lnTo>
                      <a:pt x="189" y="314"/>
                    </a:lnTo>
                    <a:lnTo>
                      <a:pt x="147" y="272"/>
                    </a:lnTo>
                    <a:lnTo>
                      <a:pt x="84" y="230"/>
                    </a:lnTo>
                    <a:lnTo>
                      <a:pt x="1" y="230"/>
                    </a:lnTo>
                    <a:lnTo>
                      <a:pt x="1" y="251"/>
                    </a:lnTo>
                    <a:lnTo>
                      <a:pt x="84" y="272"/>
                    </a:lnTo>
                    <a:lnTo>
                      <a:pt x="105" y="335"/>
                    </a:lnTo>
                    <a:lnTo>
                      <a:pt x="84" y="356"/>
                    </a:lnTo>
                    <a:lnTo>
                      <a:pt x="147" y="461"/>
                    </a:lnTo>
                    <a:lnTo>
                      <a:pt x="147" y="628"/>
                    </a:lnTo>
                    <a:lnTo>
                      <a:pt x="84" y="691"/>
                    </a:lnTo>
                    <a:lnTo>
                      <a:pt x="64" y="942"/>
                    </a:lnTo>
                    <a:lnTo>
                      <a:pt x="84" y="1005"/>
                    </a:lnTo>
                    <a:lnTo>
                      <a:pt x="43" y="1046"/>
                    </a:lnTo>
                    <a:lnTo>
                      <a:pt x="84" y="1277"/>
                    </a:lnTo>
                    <a:lnTo>
                      <a:pt x="84" y="1360"/>
                    </a:lnTo>
                    <a:lnTo>
                      <a:pt x="168" y="1611"/>
                    </a:lnTo>
                    <a:lnTo>
                      <a:pt x="252" y="1925"/>
                    </a:lnTo>
                    <a:lnTo>
                      <a:pt x="315" y="2051"/>
                    </a:lnTo>
                    <a:lnTo>
                      <a:pt x="461" y="2134"/>
                    </a:lnTo>
                    <a:lnTo>
                      <a:pt x="587" y="2113"/>
                    </a:lnTo>
                    <a:lnTo>
                      <a:pt x="775" y="2093"/>
                    </a:lnTo>
                    <a:lnTo>
                      <a:pt x="942" y="2030"/>
                    </a:lnTo>
                    <a:lnTo>
                      <a:pt x="1131" y="1821"/>
                    </a:lnTo>
                    <a:lnTo>
                      <a:pt x="1214" y="1674"/>
                    </a:lnTo>
                    <a:lnTo>
                      <a:pt x="1256" y="1569"/>
                    </a:lnTo>
                    <a:lnTo>
                      <a:pt x="1235" y="1486"/>
                    </a:lnTo>
                    <a:lnTo>
                      <a:pt x="1256" y="1423"/>
                    </a:lnTo>
                    <a:lnTo>
                      <a:pt x="1256" y="1277"/>
                    </a:lnTo>
                    <a:lnTo>
                      <a:pt x="1235" y="1214"/>
                    </a:lnTo>
                    <a:lnTo>
                      <a:pt x="1256" y="1109"/>
                    </a:lnTo>
                    <a:lnTo>
                      <a:pt x="1152" y="1046"/>
                    </a:lnTo>
                    <a:lnTo>
                      <a:pt x="1089" y="795"/>
                    </a:lnTo>
                    <a:lnTo>
                      <a:pt x="1005" y="628"/>
                    </a:lnTo>
                    <a:lnTo>
                      <a:pt x="900" y="628"/>
                    </a:lnTo>
                    <a:lnTo>
                      <a:pt x="900" y="586"/>
                    </a:lnTo>
                    <a:lnTo>
                      <a:pt x="796" y="586"/>
                    </a:lnTo>
                    <a:lnTo>
                      <a:pt x="921" y="544"/>
                    </a:lnTo>
                    <a:lnTo>
                      <a:pt x="900" y="481"/>
                    </a:lnTo>
                    <a:lnTo>
                      <a:pt x="838" y="461"/>
                    </a:lnTo>
                    <a:lnTo>
                      <a:pt x="775" y="335"/>
                    </a:lnTo>
                    <a:lnTo>
                      <a:pt x="712" y="335"/>
                    </a:lnTo>
                    <a:lnTo>
                      <a:pt x="691" y="230"/>
                    </a:lnTo>
                    <a:lnTo>
                      <a:pt x="670" y="168"/>
                    </a:lnTo>
                    <a:lnTo>
                      <a:pt x="670" y="126"/>
                    </a:lnTo>
                    <a:lnTo>
                      <a:pt x="482" y="42"/>
                    </a:lnTo>
                    <a:lnTo>
                      <a:pt x="461" y="105"/>
                    </a:lnTo>
                    <a:lnTo>
                      <a:pt x="377" y="63"/>
                    </a:lnTo>
                    <a:lnTo>
                      <a:pt x="398" y="21"/>
                    </a:lnTo>
                    <a:lnTo>
                      <a:pt x="273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2" name="Google Shape;3042;p60"/>
              <p:cNvSpPr/>
              <p:nvPr/>
            </p:nvSpPr>
            <p:spPr>
              <a:xfrm>
                <a:off x="4844400" y="3099950"/>
                <a:ext cx="5250" cy="4725"/>
              </a:xfrm>
              <a:custGeom>
                <a:rect b="b" l="l" r="r" t="t"/>
                <a:pathLst>
                  <a:path extrusionOk="0" h="189" w="210">
                    <a:moveTo>
                      <a:pt x="189" y="0"/>
                    </a:moveTo>
                    <a:lnTo>
                      <a:pt x="0" y="42"/>
                    </a:lnTo>
                    <a:lnTo>
                      <a:pt x="0" y="105"/>
                    </a:lnTo>
                    <a:lnTo>
                      <a:pt x="126" y="188"/>
                    </a:lnTo>
                    <a:lnTo>
                      <a:pt x="126" y="147"/>
                    </a:lnTo>
                    <a:lnTo>
                      <a:pt x="168" y="147"/>
                    </a:lnTo>
                    <a:lnTo>
                      <a:pt x="210" y="42"/>
                    </a:lnTo>
                    <a:lnTo>
                      <a:pt x="189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3" name="Google Shape;3043;p60"/>
              <p:cNvSpPr/>
              <p:nvPr/>
            </p:nvSpPr>
            <p:spPr>
              <a:xfrm>
                <a:off x="4849625" y="3101500"/>
                <a:ext cx="7875" cy="6300"/>
              </a:xfrm>
              <a:custGeom>
                <a:rect b="b" l="l" r="r" t="t"/>
                <a:pathLst>
                  <a:path extrusionOk="0" h="252" w="315">
                    <a:moveTo>
                      <a:pt x="43" y="1"/>
                    </a:moveTo>
                    <a:lnTo>
                      <a:pt x="43" y="43"/>
                    </a:lnTo>
                    <a:lnTo>
                      <a:pt x="84" y="85"/>
                    </a:lnTo>
                    <a:lnTo>
                      <a:pt x="1" y="85"/>
                    </a:lnTo>
                    <a:lnTo>
                      <a:pt x="1" y="105"/>
                    </a:lnTo>
                    <a:lnTo>
                      <a:pt x="126" y="147"/>
                    </a:lnTo>
                    <a:lnTo>
                      <a:pt x="189" y="210"/>
                    </a:lnTo>
                    <a:lnTo>
                      <a:pt x="273" y="210"/>
                    </a:lnTo>
                    <a:lnTo>
                      <a:pt x="315" y="252"/>
                    </a:lnTo>
                    <a:lnTo>
                      <a:pt x="294" y="210"/>
                    </a:lnTo>
                    <a:lnTo>
                      <a:pt x="168" y="105"/>
                    </a:lnTo>
                    <a:lnTo>
                      <a:pt x="168" y="22"/>
                    </a:lnTo>
                    <a:lnTo>
                      <a:pt x="4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44" name="Google Shape;3044;p60"/>
            <p:cNvSpPr/>
            <p:nvPr/>
          </p:nvSpPr>
          <p:spPr>
            <a:xfrm>
              <a:off x="4663400" y="2731150"/>
              <a:ext cx="405425" cy="396025"/>
            </a:xfrm>
            <a:custGeom>
              <a:rect b="b" l="l" r="r" t="t"/>
              <a:pathLst>
                <a:path extrusionOk="0" h="15841" w="16217">
                  <a:moveTo>
                    <a:pt x="6906" y="15150"/>
                  </a:moveTo>
                  <a:lnTo>
                    <a:pt x="6927" y="15212"/>
                  </a:lnTo>
                  <a:lnTo>
                    <a:pt x="6927" y="15171"/>
                  </a:lnTo>
                  <a:lnTo>
                    <a:pt x="6906" y="15150"/>
                  </a:lnTo>
                  <a:close/>
                  <a:moveTo>
                    <a:pt x="3997" y="1"/>
                  </a:moveTo>
                  <a:lnTo>
                    <a:pt x="3914" y="147"/>
                  </a:lnTo>
                  <a:lnTo>
                    <a:pt x="3788" y="147"/>
                  </a:lnTo>
                  <a:lnTo>
                    <a:pt x="3600" y="294"/>
                  </a:lnTo>
                  <a:lnTo>
                    <a:pt x="3453" y="587"/>
                  </a:lnTo>
                  <a:lnTo>
                    <a:pt x="3391" y="629"/>
                  </a:lnTo>
                  <a:lnTo>
                    <a:pt x="3286" y="733"/>
                  </a:lnTo>
                  <a:lnTo>
                    <a:pt x="3223" y="733"/>
                  </a:lnTo>
                  <a:lnTo>
                    <a:pt x="3119" y="817"/>
                  </a:lnTo>
                  <a:lnTo>
                    <a:pt x="3014" y="838"/>
                  </a:lnTo>
                  <a:lnTo>
                    <a:pt x="2826" y="1026"/>
                  </a:lnTo>
                  <a:lnTo>
                    <a:pt x="2846" y="1089"/>
                  </a:lnTo>
                  <a:lnTo>
                    <a:pt x="2930" y="1298"/>
                  </a:lnTo>
                  <a:lnTo>
                    <a:pt x="2867" y="1570"/>
                  </a:lnTo>
                  <a:lnTo>
                    <a:pt x="2867" y="1717"/>
                  </a:lnTo>
                  <a:lnTo>
                    <a:pt x="2763" y="1779"/>
                  </a:lnTo>
                  <a:lnTo>
                    <a:pt x="2616" y="1968"/>
                  </a:lnTo>
                  <a:lnTo>
                    <a:pt x="2700" y="2031"/>
                  </a:lnTo>
                  <a:lnTo>
                    <a:pt x="2700" y="2135"/>
                  </a:lnTo>
                  <a:lnTo>
                    <a:pt x="2637" y="2261"/>
                  </a:lnTo>
                  <a:lnTo>
                    <a:pt x="2428" y="2365"/>
                  </a:lnTo>
                  <a:lnTo>
                    <a:pt x="2323" y="2554"/>
                  </a:lnTo>
                  <a:lnTo>
                    <a:pt x="2302" y="2721"/>
                  </a:lnTo>
                  <a:lnTo>
                    <a:pt x="2219" y="2867"/>
                  </a:lnTo>
                  <a:lnTo>
                    <a:pt x="1968" y="3035"/>
                  </a:lnTo>
                  <a:lnTo>
                    <a:pt x="1863" y="3391"/>
                  </a:lnTo>
                  <a:lnTo>
                    <a:pt x="1675" y="3600"/>
                  </a:lnTo>
                  <a:lnTo>
                    <a:pt x="1361" y="3600"/>
                  </a:lnTo>
                  <a:lnTo>
                    <a:pt x="1152" y="3725"/>
                  </a:lnTo>
                  <a:lnTo>
                    <a:pt x="1068" y="3704"/>
                  </a:lnTo>
                  <a:lnTo>
                    <a:pt x="1047" y="3600"/>
                  </a:lnTo>
                  <a:lnTo>
                    <a:pt x="922" y="3537"/>
                  </a:lnTo>
                  <a:lnTo>
                    <a:pt x="838" y="3600"/>
                  </a:lnTo>
                  <a:lnTo>
                    <a:pt x="733" y="3642"/>
                  </a:lnTo>
                  <a:lnTo>
                    <a:pt x="691" y="3746"/>
                  </a:lnTo>
                  <a:lnTo>
                    <a:pt x="545" y="3956"/>
                  </a:lnTo>
                  <a:lnTo>
                    <a:pt x="461" y="3976"/>
                  </a:lnTo>
                  <a:lnTo>
                    <a:pt x="357" y="4228"/>
                  </a:lnTo>
                  <a:lnTo>
                    <a:pt x="357" y="4374"/>
                  </a:lnTo>
                  <a:lnTo>
                    <a:pt x="461" y="4353"/>
                  </a:lnTo>
                  <a:lnTo>
                    <a:pt x="608" y="4395"/>
                  </a:lnTo>
                  <a:lnTo>
                    <a:pt x="670" y="4374"/>
                  </a:lnTo>
                  <a:lnTo>
                    <a:pt x="775" y="4374"/>
                  </a:lnTo>
                  <a:lnTo>
                    <a:pt x="859" y="4562"/>
                  </a:lnTo>
                  <a:lnTo>
                    <a:pt x="838" y="4688"/>
                  </a:lnTo>
                  <a:lnTo>
                    <a:pt x="859" y="4897"/>
                  </a:lnTo>
                  <a:lnTo>
                    <a:pt x="1068" y="5023"/>
                  </a:lnTo>
                  <a:lnTo>
                    <a:pt x="1173" y="5023"/>
                  </a:lnTo>
                  <a:lnTo>
                    <a:pt x="1256" y="5085"/>
                  </a:lnTo>
                  <a:lnTo>
                    <a:pt x="1214" y="5169"/>
                  </a:lnTo>
                  <a:lnTo>
                    <a:pt x="1340" y="5316"/>
                  </a:lnTo>
                  <a:lnTo>
                    <a:pt x="1466" y="5692"/>
                  </a:lnTo>
                  <a:lnTo>
                    <a:pt x="1445" y="5755"/>
                  </a:lnTo>
                  <a:lnTo>
                    <a:pt x="1486" y="5818"/>
                  </a:lnTo>
                  <a:lnTo>
                    <a:pt x="1382" y="5860"/>
                  </a:lnTo>
                  <a:lnTo>
                    <a:pt x="1256" y="5943"/>
                  </a:lnTo>
                  <a:lnTo>
                    <a:pt x="1194" y="5860"/>
                  </a:lnTo>
                  <a:lnTo>
                    <a:pt x="1256" y="5797"/>
                  </a:lnTo>
                  <a:lnTo>
                    <a:pt x="1256" y="5797"/>
                  </a:lnTo>
                  <a:lnTo>
                    <a:pt x="1131" y="5818"/>
                  </a:lnTo>
                  <a:lnTo>
                    <a:pt x="1068" y="5860"/>
                  </a:lnTo>
                  <a:lnTo>
                    <a:pt x="838" y="5964"/>
                  </a:lnTo>
                  <a:lnTo>
                    <a:pt x="440" y="5943"/>
                  </a:lnTo>
                  <a:lnTo>
                    <a:pt x="336" y="6006"/>
                  </a:lnTo>
                  <a:lnTo>
                    <a:pt x="252" y="5964"/>
                  </a:lnTo>
                  <a:lnTo>
                    <a:pt x="210" y="6111"/>
                  </a:lnTo>
                  <a:lnTo>
                    <a:pt x="126" y="6132"/>
                  </a:lnTo>
                  <a:lnTo>
                    <a:pt x="22" y="6215"/>
                  </a:lnTo>
                  <a:lnTo>
                    <a:pt x="1" y="6362"/>
                  </a:lnTo>
                  <a:lnTo>
                    <a:pt x="168" y="6257"/>
                  </a:lnTo>
                  <a:lnTo>
                    <a:pt x="336" y="6236"/>
                  </a:lnTo>
                  <a:lnTo>
                    <a:pt x="210" y="6320"/>
                  </a:lnTo>
                  <a:lnTo>
                    <a:pt x="106" y="6445"/>
                  </a:lnTo>
                  <a:lnTo>
                    <a:pt x="85" y="6571"/>
                  </a:lnTo>
                  <a:lnTo>
                    <a:pt x="147" y="6592"/>
                  </a:lnTo>
                  <a:lnTo>
                    <a:pt x="336" y="6780"/>
                  </a:lnTo>
                  <a:lnTo>
                    <a:pt x="691" y="6906"/>
                  </a:lnTo>
                  <a:lnTo>
                    <a:pt x="817" y="6885"/>
                  </a:lnTo>
                  <a:lnTo>
                    <a:pt x="963" y="6885"/>
                  </a:lnTo>
                  <a:lnTo>
                    <a:pt x="1194" y="6780"/>
                  </a:lnTo>
                  <a:lnTo>
                    <a:pt x="1194" y="6738"/>
                  </a:lnTo>
                  <a:lnTo>
                    <a:pt x="1194" y="6697"/>
                  </a:lnTo>
                  <a:lnTo>
                    <a:pt x="1214" y="6697"/>
                  </a:lnTo>
                  <a:lnTo>
                    <a:pt x="1340" y="6738"/>
                  </a:lnTo>
                  <a:lnTo>
                    <a:pt x="1298" y="6843"/>
                  </a:lnTo>
                  <a:lnTo>
                    <a:pt x="1256" y="6843"/>
                  </a:lnTo>
                  <a:lnTo>
                    <a:pt x="1152" y="6989"/>
                  </a:lnTo>
                  <a:lnTo>
                    <a:pt x="1068" y="6989"/>
                  </a:lnTo>
                  <a:lnTo>
                    <a:pt x="838" y="7178"/>
                  </a:lnTo>
                  <a:lnTo>
                    <a:pt x="838" y="7220"/>
                  </a:lnTo>
                  <a:lnTo>
                    <a:pt x="754" y="7199"/>
                  </a:lnTo>
                  <a:lnTo>
                    <a:pt x="733" y="7199"/>
                  </a:lnTo>
                  <a:lnTo>
                    <a:pt x="650" y="7261"/>
                  </a:lnTo>
                  <a:lnTo>
                    <a:pt x="566" y="7220"/>
                  </a:lnTo>
                  <a:lnTo>
                    <a:pt x="566" y="7115"/>
                  </a:lnTo>
                  <a:lnTo>
                    <a:pt x="503" y="7115"/>
                  </a:lnTo>
                  <a:lnTo>
                    <a:pt x="461" y="7094"/>
                  </a:lnTo>
                  <a:lnTo>
                    <a:pt x="419" y="7094"/>
                  </a:lnTo>
                  <a:lnTo>
                    <a:pt x="398" y="7178"/>
                  </a:lnTo>
                  <a:lnTo>
                    <a:pt x="419" y="7261"/>
                  </a:lnTo>
                  <a:lnTo>
                    <a:pt x="650" y="7492"/>
                  </a:lnTo>
                  <a:lnTo>
                    <a:pt x="733" y="7533"/>
                  </a:lnTo>
                  <a:lnTo>
                    <a:pt x="775" y="7533"/>
                  </a:lnTo>
                  <a:lnTo>
                    <a:pt x="817" y="7575"/>
                  </a:lnTo>
                  <a:lnTo>
                    <a:pt x="984" y="7826"/>
                  </a:lnTo>
                  <a:lnTo>
                    <a:pt x="1403" y="8161"/>
                  </a:lnTo>
                  <a:lnTo>
                    <a:pt x="1612" y="8224"/>
                  </a:lnTo>
                  <a:lnTo>
                    <a:pt x="1779" y="8161"/>
                  </a:lnTo>
                  <a:lnTo>
                    <a:pt x="2072" y="7994"/>
                  </a:lnTo>
                  <a:lnTo>
                    <a:pt x="2261" y="7889"/>
                  </a:lnTo>
                  <a:lnTo>
                    <a:pt x="2261" y="7826"/>
                  </a:lnTo>
                  <a:lnTo>
                    <a:pt x="2344" y="7722"/>
                  </a:lnTo>
                  <a:lnTo>
                    <a:pt x="2386" y="7513"/>
                  </a:lnTo>
                  <a:lnTo>
                    <a:pt x="2302" y="7408"/>
                  </a:lnTo>
                  <a:lnTo>
                    <a:pt x="2386" y="7199"/>
                  </a:lnTo>
                  <a:lnTo>
                    <a:pt x="2386" y="7094"/>
                  </a:lnTo>
                  <a:lnTo>
                    <a:pt x="2407" y="7010"/>
                  </a:lnTo>
                  <a:lnTo>
                    <a:pt x="2428" y="7094"/>
                  </a:lnTo>
                  <a:lnTo>
                    <a:pt x="2595" y="7094"/>
                  </a:lnTo>
                  <a:lnTo>
                    <a:pt x="2637" y="7115"/>
                  </a:lnTo>
                  <a:lnTo>
                    <a:pt x="2742" y="7073"/>
                  </a:lnTo>
                  <a:lnTo>
                    <a:pt x="2721" y="7115"/>
                  </a:lnTo>
                  <a:lnTo>
                    <a:pt x="2616" y="7220"/>
                  </a:lnTo>
                  <a:lnTo>
                    <a:pt x="2533" y="7199"/>
                  </a:lnTo>
                  <a:lnTo>
                    <a:pt x="2512" y="7220"/>
                  </a:lnTo>
                  <a:lnTo>
                    <a:pt x="2491" y="7366"/>
                  </a:lnTo>
                  <a:lnTo>
                    <a:pt x="2533" y="7429"/>
                  </a:lnTo>
                  <a:lnTo>
                    <a:pt x="2533" y="7533"/>
                  </a:lnTo>
                  <a:lnTo>
                    <a:pt x="2595" y="7575"/>
                  </a:lnTo>
                  <a:lnTo>
                    <a:pt x="2742" y="7533"/>
                  </a:lnTo>
                  <a:lnTo>
                    <a:pt x="2826" y="7575"/>
                  </a:lnTo>
                  <a:lnTo>
                    <a:pt x="2742" y="7575"/>
                  </a:lnTo>
                  <a:lnTo>
                    <a:pt x="2700" y="7617"/>
                  </a:lnTo>
                  <a:lnTo>
                    <a:pt x="2554" y="7701"/>
                  </a:lnTo>
                  <a:lnTo>
                    <a:pt x="2616" y="7952"/>
                  </a:lnTo>
                  <a:lnTo>
                    <a:pt x="2700" y="8015"/>
                  </a:lnTo>
                  <a:lnTo>
                    <a:pt x="2742" y="8203"/>
                  </a:lnTo>
                  <a:lnTo>
                    <a:pt x="2742" y="8349"/>
                  </a:lnTo>
                  <a:lnTo>
                    <a:pt x="2700" y="8475"/>
                  </a:lnTo>
                  <a:lnTo>
                    <a:pt x="2700" y="8580"/>
                  </a:lnTo>
                  <a:lnTo>
                    <a:pt x="2784" y="8642"/>
                  </a:lnTo>
                  <a:lnTo>
                    <a:pt x="2700" y="8684"/>
                  </a:lnTo>
                  <a:lnTo>
                    <a:pt x="2721" y="8873"/>
                  </a:lnTo>
                  <a:lnTo>
                    <a:pt x="2867" y="9186"/>
                  </a:lnTo>
                  <a:lnTo>
                    <a:pt x="2909" y="9291"/>
                  </a:lnTo>
                  <a:lnTo>
                    <a:pt x="2951" y="9375"/>
                  </a:lnTo>
                  <a:lnTo>
                    <a:pt x="2867" y="9396"/>
                  </a:lnTo>
                  <a:lnTo>
                    <a:pt x="2867" y="9521"/>
                  </a:lnTo>
                  <a:lnTo>
                    <a:pt x="3035" y="9730"/>
                  </a:lnTo>
                  <a:lnTo>
                    <a:pt x="2909" y="9730"/>
                  </a:lnTo>
                  <a:lnTo>
                    <a:pt x="3035" y="9919"/>
                  </a:lnTo>
                  <a:lnTo>
                    <a:pt x="3035" y="10086"/>
                  </a:lnTo>
                  <a:lnTo>
                    <a:pt x="3265" y="10546"/>
                  </a:lnTo>
                  <a:lnTo>
                    <a:pt x="3265" y="10860"/>
                  </a:lnTo>
                  <a:lnTo>
                    <a:pt x="3370" y="11132"/>
                  </a:lnTo>
                  <a:lnTo>
                    <a:pt x="3453" y="11174"/>
                  </a:lnTo>
                  <a:lnTo>
                    <a:pt x="3495" y="11342"/>
                  </a:lnTo>
                  <a:lnTo>
                    <a:pt x="3579" y="11383"/>
                  </a:lnTo>
                  <a:lnTo>
                    <a:pt x="3579" y="11467"/>
                  </a:lnTo>
                  <a:lnTo>
                    <a:pt x="3704" y="11697"/>
                  </a:lnTo>
                  <a:lnTo>
                    <a:pt x="3767" y="11718"/>
                  </a:lnTo>
                  <a:lnTo>
                    <a:pt x="3767" y="11781"/>
                  </a:lnTo>
                  <a:lnTo>
                    <a:pt x="3893" y="11969"/>
                  </a:lnTo>
                  <a:lnTo>
                    <a:pt x="3955" y="11969"/>
                  </a:lnTo>
                  <a:lnTo>
                    <a:pt x="3955" y="12178"/>
                  </a:lnTo>
                  <a:lnTo>
                    <a:pt x="3997" y="12241"/>
                  </a:lnTo>
                  <a:lnTo>
                    <a:pt x="4081" y="12388"/>
                  </a:lnTo>
                  <a:lnTo>
                    <a:pt x="4102" y="12555"/>
                  </a:lnTo>
                  <a:lnTo>
                    <a:pt x="4207" y="12827"/>
                  </a:lnTo>
                  <a:lnTo>
                    <a:pt x="4269" y="12932"/>
                  </a:lnTo>
                  <a:lnTo>
                    <a:pt x="4290" y="13162"/>
                  </a:lnTo>
                  <a:lnTo>
                    <a:pt x="4332" y="13225"/>
                  </a:lnTo>
                  <a:lnTo>
                    <a:pt x="4416" y="13371"/>
                  </a:lnTo>
                  <a:lnTo>
                    <a:pt x="4583" y="13539"/>
                  </a:lnTo>
                  <a:lnTo>
                    <a:pt x="4604" y="13539"/>
                  </a:lnTo>
                  <a:lnTo>
                    <a:pt x="4709" y="13685"/>
                  </a:lnTo>
                  <a:lnTo>
                    <a:pt x="4876" y="13894"/>
                  </a:lnTo>
                  <a:lnTo>
                    <a:pt x="4939" y="14083"/>
                  </a:lnTo>
                  <a:lnTo>
                    <a:pt x="5002" y="14229"/>
                  </a:lnTo>
                  <a:lnTo>
                    <a:pt x="5043" y="14271"/>
                  </a:lnTo>
                  <a:lnTo>
                    <a:pt x="5043" y="14375"/>
                  </a:lnTo>
                  <a:lnTo>
                    <a:pt x="5169" y="14606"/>
                  </a:lnTo>
                  <a:lnTo>
                    <a:pt x="5232" y="14815"/>
                  </a:lnTo>
                  <a:lnTo>
                    <a:pt x="5232" y="15045"/>
                  </a:lnTo>
                  <a:lnTo>
                    <a:pt x="5441" y="15484"/>
                  </a:lnTo>
                  <a:lnTo>
                    <a:pt x="5629" y="15673"/>
                  </a:lnTo>
                  <a:lnTo>
                    <a:pt x="5776" y="15798"/>
                  </a:lnTo>
                  <a:lnTo>
                    <a:pt x="5985" y="15840"/>
                  </a:lnTo>
                  <a:lnTo>
                    <a:pt x="6194" y="15673"/>
                  </a:lnTo>
                  <a:lnTo>
                    <a:pt x="6257" y="15547"/>
                  </a:lnTo>
                  <a:lnTo>
                    <a:pt x="6215" y="15484"/>
                  </a:lnTo>
                  <a:lnTo>
                    <a:pt x="6257" y="15464"/>
                  </a:lnTo>
                  <a:lnTo>
                    <a:pt x="6278" y="15422"/>
                  </a:lnTo>
                  <a:lnTo>
                    <a:pt x="6320" y="15317"/>
                  </a:lnTo>
                  <a:lnTo>
                    <a:pt x="6529" y="15212"/>
                  </a:lnTo>
                  <a:lnTo>
                    <a:pt x="6571" y="15212"/>
                  </a:lnTo>
                  <a:lnTo>
                    <a:pt x="6822" y="15129"/>
                  </a:lnTo>
                  <a:lnTo>
                    <a:pt x="6906" y="15150"/>
                  </a:lnTo>
                  <a:lnTo>
                    <a:pt x="6717" y="15045"/>
                  </a:lnTo>
                  <a:lnTo>
                    <a:pt x="6696" y="14961"/>
                  </a:lnTo>
                  <a:lnTo>
                    <a:pt x="6738" y="14919"/>
                  </a:lnTo>
                  <a:lnTo>
                    <a:pt x="6906" y="14710"/>
                  </a:lnTo>
                  <a:lnTo>
                    <a:pt x="6885" y="14647"/>
                  </a:lnTo>
                  <a:lnTo>
                    <a:pt x="6927" y="14543"/>
                  </a:lnTo>
                  <a:lnTo>
                    <a:pt x="7094" y="14522"/>
                  </a:lnTo>
                  <a:lnTo>
                    <a:pt x="7136" y="14543"/>
                  </a:lnTo>
                  <a:lnTo>
                    <a:pt x="7261" y="14522"/>
                  </a:lnTo>
                  <a:lnTo>
                    <a:pt x="7261" y="14375"/>
                  </a:lnTo>
                  <a:lnTo>
                    <a:pt x="7220" y="13894"/>
                  </a:lnTo>
                  <a:lnTo>
                    <a:pt x="7157" y="13811"/>
                  </a:lnTo>
                  <a:lnTo>
                    <a:pt x="7157" y="13580"/>
                  </a:lnTo>
                  <a:lnTo>
                    <a:pt x="7303" y="13329"/>
                  </a:lnTo>
                  <a:lnTo>
                    <a:pt x="7429" y="12953"/>
                  </a:lnTo>
                  <a:lnTo>
                    <a:pt x="7429" y="12660"/>
                  </a:lnTo>
                  <a:lnTo>
                    <a:pt x="7261" y="12618"/>
                  </a:lnTo>
                  <a:lnTo>
                    <a:pt x="7261" y="12178"/>
                  </a:lnTo>
                  <a:lnTo>
                    <a:pt x="7240" y="12011"/>
                  </a:lnTo>
                  <a:lnTo>
                    <a:pt x="7345" y="11906"/>
                  </a:lnTo>
                  <a:lnTo>
                    <a:pt x="7240" y="11614"/>
                  </a:lnTo>
                  <a:lnTo>
                    <a:pt x="7240" y="11404"/>
                  </a:lnTo>
                  <a:lnTo>
                    <a:pt x="7303" y="11300"/>
                  </a:lnTo>
                  <a:lnTo>
                    <a:pt x="7492" y="11132"/>
                  </a:lnTo>
                  <a:lnTo>
                    <a:pt x="7533" y="11132"/>
                  </a:lnTo>
                  <a:lnTo>
                    <a:pt x="7617" y="11195"/>
                  </a:lnTo>
                  <a:lnTo>
                    <a:pt x="7680" y="11237"/>
                  </a:lnTo>
                  <a:lnTo>
                    <a:pt x="7847" y="11028"/>
                  </a:lnTo>
                  <a:lnTo>
                    <a:pt x="7847" y="10881"/>
                  </a:lnTo>
                  <a:lnTo>
                    <a:pt x="7952" y="10818"/>
                  </a:lnTo>
                  <a:lnTo>
                    <a:pt x="8203" y="10839"/>
                  </a:lnTo>
                  <a:lnTo>
                    <a:pt x="8349" y="10756"/>
                  </a:lnTo>
                  <a:lnTo>
                    <a:pt x="8454" y="10609"/>
                  </a:lnTo>
                  <a:lnTo>
                    <a:pt x="8412" y="10463"/>
                  </a:lnTo>
                  <a:lnTo>
                    <a:pt x="8454" y="10358"/>
                  </a:lnTo>
                  <a:lnTo>
                    <a:pt x="8600" y="10212"/>
                  </a:lnTo>
                  <a:lnTo>
                    <a:pt x="8810" y="10149"/>
                  </a:lnTo>
                  <a:lnTo>
                    <a:pt x="8935" y="10023"/>
                  </a:lnTo>
                  <a:lnTo>
                    <a:pt x="9019" y="9877"/>
                  </a:lnTo>
                  <a:lnTo>
                    <a:pt x="9542" y="9479"/>
                  </a:lnTo>
                  <a:lnTo>
                    <a:pt x="9626" y="9186"/>
                  </a:lnTo>
                  <a:lnTo>
                    <a:pt x="10023" y="8852"/>
                  </a:lnTo>
                  <a:lnTo>
                    <a:pt x="9961" y="8831"/>
                  </a:lnTo>
                  <a:lnTo>
                    <a:pt x="9940" y="8852"/>
                  </a:lnTo>
                  <a:lnTo>
                    <a:pt x="9856" y="8893"/>
                  </a:lnTo>
                  <a:lnTo>
                    <a:pt x="9877" y="8747"/>
                  </a:lnTo>
                  <a:lnTo>
                    <a:pt x="9940" y="8747"/>
                  </a:lnTo>
                  <a:lnTo>
                    <a:pt x="10044" y="8663"/>
                  </a:lnTo>
                  <a:lnTo>
                    <a:pt x="10065" y="8663"/>
                  </a:lnTo>
                  <a:lnTo>
                    <a:pt x="10086" y="8684"/>
                  </a:lnTo>
                  <a:lnTo>
                    <a:pt x="10086" y="8747"/>
                  </a:lnTo>
                  <a:lnTo>
                    <a:pt x="10149" y="8789"/>
                  </a:lnTo>
                  <a:lnTo>
                    <a:pt x="10463" y="8621"/>
                  </a:lnTo>
                  <a:lnTo>
                    <a:pt x="10463" y="8559"/>
                  </a:lnTo>
                  <a:lnTo>
                    <a:pt x="10672" y="8412"/>
                  </a:lnTo>
                  <a:lnTo>
                    <a:pt x="10630" y="8329"/>
                  </a:lnTo>
                  <a:lnTo>
                    <a:pt x="10714" y="8329"/>
                  </a:lnTo>
                  <a:lnTo>
                    <a:pt x="10756" y="8224"/>
                  </a:lnTo>
                  <a:lnTo>
                    <a:pt x="10881" y="8119"/>
                  </a:lnTo>
                  <a:lnTo>
                    <a:pt x="10818" y="8098"/>
                  </a:lnTo>
                  <a:lnTo>
                    <a:pt x="10860" y="8057"/>
                  </a:lnTo>
                  <a:lnTo>
                    <a:pt x="10777" y="7931"/>
                  </a:lnTo>
                  <a:lnTo>
                    <a:pt x="10777" y="7847"/>
                  </a:lnTo>
                  <a:lnTo>
                    <a:pt x="10818" y="7743"/>
                  </a:lnTo>
                  <a:lnTo>
                    <a:pt x="10860" y="7680"/>
                  </a:lnTo>
                  <a:lnTo>
                    <a:pt x="10902" y="7617"/>
                  </a:lnTo>
                  <a:lnTo>
                    <a:pt x="11279" y="7492"/>
                  </a:lnTo>
                  <a:lnTo>
                    <a:pt x="11341" y="7387"/>
                  </a:lnTo>
                  <a:lnTo>
                    <a:pt x="11341" y="7303"/>
                  </a:lnTo>
                  <a:lnTo>
                    <a:pt x="11404" y="7220"/>
                  </a:lnTo>
                  <a:lnTo>
                    <a:pt x="11425" y="7178"/>
                  </a:lnTo>
                  <a:lnTo>
                    <a:pt x="11383" y="7115"/>
                  </a:lnTo>
                  <a:lnTo>
                    <a:pt x="11321" y="7115"/>
                  </a:lnTo>
                  <a:lnTo>
                    <a:pt x="11300" y="7073"/>
                  </a:lnTo>
                  <a:lnTo>
                    <a:pt x="11404" y="7073"/>
                  </a:lnTo>
                  <a:lnTo>
                    <a:pt x="11488" y="7157"/>
                  </a:lnTo>
                  <a:lnTo>
                    <a:pt x="11488" y="7261"/>
                  </a:lnTo>
                  <a:lnTo>
                    <a:pt x="11509" y="7387"/>
                  </a:lnTo>
                  <a:lnTo>
                    <a:pt x="11593" y="7408"/>
                  </a:lnTo>
                  <a:lnTo>
                    <a:pt x="11676" y="7408"/>
                  </a:lnTo>
                  <a:lnTo>
                    <a:pt x="11718" y="7366"/>
                  </a:lnTo>
                  <a:lnTo>
                    <a:pt x="11739" y="7387"/>
                  </a:lnTo>
                  <a:lnTo>
                    <a:pt x="11739" y="7324"/>
                  </a:lnTo>
                  <a:lnTo>
                    <a:pt x="11760" y="7282"/>
                  </a:lnTo>
                  <a:lnTo>
                    <a:pt x="11802" y="7324"/>
                  </a:lnTo>
                  <a:lnTo>
                    <a:pt x="11823" y="7492"/>
                  </a:lnTo>
                  <a:lnTo>
                    <a:pt x="11906" y="7513"/>
                  </a:lnTo>
                  <a:lnTo>
                    <a:pt x="11906" y="7429"/>
                  </a:lnTo>
                  <a:lnTo>
                    <a:pt x="11969" y="7533"/>
                  </a:lnTo>
                  <a:lnTo>
                    <a:pt x="12032" y="7429"/>
                  </a:lnTo>
                  <a:lnTo>
                    <a:pt x="11969" y="7303"/>
                  </a:lnTo>
                  <a:lnTo>
                    <a:pt x="12011" y="7303"/>
                  </a:lnTo>
                  <a:lnTo>
                    <a:pt x="11969" y="7115"/>
                  </a:lnTo>
                  <a:lnTo>
                    <a:pt x="11948" y="7010"/>
                  </a:lnTo>
                  <a:lnTo>
                    <a:pt x="11948" y="6864"/>
                  </a:lnTo>
                  <a:lnTo>
                    <a:pt x="11760" y="6634"/>
                  </a:lnTo>
                  <a:lnTo>
                    <a:pt x="11739" y="6445"/>
                  </a:lnTo>
                  <a:lnTo>
                    <a:pt x="11760" y="6341"/>
                  </a:lnTo>
                  <a:lnTo>
                    <a:pt x="11718" y="6215"/>
                  </a:lnTo>
                  <a:lnTo>
                    <a:pt x="11718" y="6027"/>
                  </a:lnTo>
                  <a:lnTo>
                    <a:pt x="11551" y="5839"/>
                  </a:lnTo>
                  <a:lnTo>
                    <a:pt x="11425" y="5797"/>
                  </a:lnTo>
                  <a:lnTo>
                    <a:pt x="11300" y="5629"/>
                  </a:lnTo>
                  <a:lnTo>
                    <a:pt x="11300" y="5399"/>
                  </a:lnTo>
                  <a:lnTo>
                    <a:pt x="11404" y="5378"/>
                  </a:lnTo>
                  <a:lnTo>
                    <a:pt x="11446" y="5211"/>
                  </a:lnTo>
                  <a:lnTo>
                    <a:pt x="11530" y="5169"/>
                  </a:lnTo>
                  <a:lnTo>
                    <a:pt x="11613" y="5190"/>
                  </a:lnTo>
                  <a:lnTo>
                    <a:pt x="11676" y="5127"/>
                  </a:lnTo>
                  <a:lnTo>
                    <a:pt x="11634" y="4981"/>
                  </a:lnTo>
                  <a:lnTo>
                    <a:pt x="11655" y="4918"/>
                  </a:lnTo>
                  <a:lnTo>
                    <a:pt x="11530" y="4897"/>
                  </a:lnTo>
                  <a:lnTo>
                    <a:pt x="11425" y="4960"/>
                  </a:lnTo>
                  <a:lnTo>
                    <a:pt x="11132" y="4855"/>
                  </a:lnTo>
                  <a:lnTo>
                    <a:pt x="11153" y="4709"/>
                  </a:lnTo>
                  <a:lnTo>
                    <a:pt x="11279" y="4583"/>
                  </a:lnTo>
                  <a:lnTo>
                    <a:pt x="11321" y="4437"/>
                  </a:lnTo>
                  <a:lnTo>
                    <a:pt x="11279" y="4374"/>
                  </a:lnTo>
                  <a:lnTo>
                    <a:pt x="11279" y="4290"/>
                  </a:lnTo>
                  <a:lnTo>
                    <a:pt x="11321" y="4290"/>
                  </a:lnTo>
                  <a:lnTo>
                    <a:pt x="11341" y="4228"/>
                  </a:lnTo>
                  <a:lnTo>
                    <a:pt x="11404" y="4269"/>
                  </a:lnTo>
                  <a:lnTo>
                    <a:pt x="11488" y="4374"/>
                  </a:lnTo>
                  <a:lnTo>
                    <a:pt x="11488" y="4437"/>
                  </a:lnTo>
                  <a:lnTo>
                    <a:pt x="11551" y="4541"/>
                  </a:lnTo>
                  <a:lnTo>
                    <a:pt x="11676" y="4562"/>
                  </a:lnTo>
                  <a:lnTo>
                    <a:pt x="11739" y="4541"/>
                  </a:lnTo>
                  <a:lnTo>
                    <a:pt x="11655" y="4479"/>
                  </a:lnTo>
                  <a:lnTo>
                    <a:pt x="11676" y="4395"/>
                  </a:lnTo>
                  <a:lnTo>
                    <a:pt x="11739" y="4395"/>
                  </a:lnTo>
                  <a:lnTo>
                    <a:pt x="11823" y="4479"/>
                  </a:lnTo>
                  <a:lnTo>
                    <a:pt x="11865" y="4541"/>
                  </a:lnTo>
                  <a:lnTo>
                    <a:pt x="11969" y="4583"/>
                  </a:lnTo>
                  <a:lnTo>
                    <a:pt x="12011" y="4541"/>
                  </a:lnTo>
                  <a:lnTo>
                    <a:pt x="12053" y="4541"/>
                  </a:lnTo>
                  <a:lnTo>
                    <a:pt x="12137" y="4667"/>
                  </a:lnTo>
                  <a:lnTo>
                    <a:pt x="12158" y="4792"/>
                  </a:lnTo>
                  <a:lnTo>
                    <a:pt x="12158" y="4876"/>
                  </a:lnTo>
                  <a:lnTo>
                    <a:pt x="12199" y="5002"/>
                  </a:lnTo>
                  <a:lnTo>
                    <a:pt x="12199" y="5085"/>
                  </a:lnTo>
                  <a:lnTo>
                    <a:pt x="12325" y="5127"/>
                  </a:lnTo>
                  <a:lnTo>
                    <a:pt x="12430" y="5106"/>
                  </a:lnTo>
                  <a:lnTo>
                    <a:pt x="12555" y="5169"/>
                  </a:lnTo>
                  <a:lnTo>
                    <a:pt x="12911" y="5169"/>
                  </a:lnTo>
                  <a:lnTo>
                    <a:pt x="13099" y="5190"/>
                  </a:lnTo>
                  <a:lnTo>
                    <a:pt x="13308" y="5169"/>
                  </a:lnTo>
                  <a:lnTo>
                    <a:pt x="13392" y="5169"/>
                  </a:lnTo>
                  <a:lnTo>
                    <a:pt x="13434" y="5190"/>
                  </a:lnTo>
                  <a:lnTo>
                    <a:pt x="13497" y="5169"/>
                  </a:lnTo>
                  <a:lnTo>
                    <a:pt x="13601" y="5274"/>
                  </a:lnTo>
                  <a:lnTo>
                    <a:pt x="13643" y="5295"/>
                  </a:lnTo>
                  <a:lnTo>
                    <a:pt x="13601" y="5420"/>
                  </a:lnTo>
                  <a:lnTo>
                    <a:pt x="13580" y="5546"/>
                  </a:lnTo>
                  <a:lnTo>
                    <a:pt x="13497" y="5755"/>
                  </a:lnTo>
                  <a:lnTo>
                    <a:pt x="13434" y="5797"/>
                  </a:lnTo>
                  <a:lnTo>
                    <a:pt x="13434" y="5860"/>
                  </a:lnTo>
                  <a:lnTo>
                    <a:pt x="13392" y="5922"/>
                  </a:lnTo>
                  <a:lnTo>
                    <a:pt x="13308" y="5922"/>
                  </a:lnTo>
                  <a:lnTo>
                    <a:pt x="13287" y="5860"/>
                  </a:lnTo>
                  <a:lnTo>
                    <a:pt x="13183" y="5943"/>
                  </a:lnTo>
                  <a:lnTo>
                    <a:pt x="13162" y="6027"/>
                  </a:lnTo>
                  <a:lnTo>
                    <a:pt x="13099" y="6048"/>
                  </a:lnTo>
                  <a:lnTo>
                    <a:pt x="13099" y="6132"/>
                  </a:lnTo>
                  <a:lnTo>
                    <a:pt x="13162" y="6278"/>
                  </a:lnTo>
                  <a:lnTo>
                    <a:pt x="13225" y="6341"/>
                  </a:lnTo>
                  <a:lnTo>
                    <a:pt x="13225" y="6383"/>
                  </a:lnTo>
                  <a:lnTo>
                    <a:pt x="13329" y="6487"/>
                  </a:lnTo>
                  <a:lnTo>
                    <a:pt x="13413" y="6592"/>
                  </a:lnTo>
                  <a:lnTo>
                    <a:pt x="13497" y="6592"/>
                  </a:lnTo>
                  <a:lnTo>
                    <a:pt x="13497" y="6529"/>
                  </a:lnTo>
                  <a:lnTo>
                    <a:pt x="13476" y="6466"/>
                  </a:lnTo>
                  <a:lnTo>
                    <a:pt x="13518" y="6383"/>
                  </a:lnTo>
                  <a:lnTo>
                    <a:pt x="13518" y="6341"/>
                  </a:lnTo>
                  <a:lnTo>
                    <a:pt x="13538" y="6278"/>
                  </a:lnTo>
                  <a:lnTo>
                    <a:pt x="13518" y="6236"/>
                  </a:lnTo>
                  <a:lnTo>
                    <a:pt x="13580" y="6173"/>
                  </a:lnTo>
                  <a:lnTo>
                    <a:pt x="13643" y="6236"/>
                  </a:lnTo>
                  <a:lnTo>
                    <a:pt x="13727" y="6236"/>
                  </a:lnTo>
                  <a:lnTo>
                    <a:pt x="13769" y="6278"/>
                  </a:lnTo>
                  <a:lnTo>
                    <a:pt x="13831" y="6362"/>
                  </a:lnTo>
                  <a:lnTo>
                    <a:pt x="13852" y="6529"/>
                  </a:lnTo>
                  <a:lnTo>
                    <a:pt x="13852" y="6655"/>
                  </a:lnTo>
                  <a:lnTo>
                    <a:pt x="13915" y="6738"/>
                  </a:lnTo>
                  <a:lnTo>
                    <a:pt x="13936" y="6969"/>
                  </a:lnTo>
                  <a:lnTo>
                    <a:pt x="13999" y="7115"/>
                  </a:lnTo>
                  <a:lnTo>
                    <a:pt x="14020" y="7199"/>
                  </a:lnTo>
                  <a:lnTo>
                    <a:pt x="14041" y="7261"/>
                  </a:lnTo>
                  <a:lnTo>
                    <a:pt x="14041" y="7303"/>
                  </a:lnTo>
                  <a:lnTo>
                    <a:pt x="14062" y="7366"/>
                  </a:lnTo>
                  <a:lnTo>
                    <a:pt x="14103" y="7387"/>
                  </a:lnTo>
                  <a:lnTo>
                    <a:pt x="14103" y="7303"/>
                  </a:lnTo>
                  <a:lnTo>
                    <a:pt x="14124" y="7199"/>
                  </a:lnTo>
                  <a:lnTo>
                    <a:pt x="14166" y="7220"/>
                  </a:lnTo>
                  <a:lnTo>
                    <a:pt x="14250" y="7199"/>
                  </a:lnTo>
                  <a:lnTo>
                    <a:pt x="14292" y="6989"/>
                  </a:lnTo>
                  <a:lnTo>
                    <a:pt x="14271" y="6885"/>
                  </a:lnTo>
                  <a:lnTo>
                    <a:pt x="14292" y="6759"/>
                  </a:lnTo>
                  <a:lnTo>
                    <a:pt x="14271" y="6592"/>
                  </a:lnTo>
                  <a:lnTo>
                    <a:pt x="14417" y="6592"/>
                  </a:lnTo>
                  <a:lnTo>
                    <a:pt x="14417" y="6383"/>
                  </a:lnTo>
                  <a:lnTo>
                    <a:pt x="14417" y="6257"/>
                  </a:lnTo>
                  <a:lnTo>
                    <a:pt x="14354" y="5964"/>
                  </a:lnTo>
                  <a:lnTo>
                    <a:pt x="14459" y="5964"/>
                  </a:lnTo>
                  <a:lnTo>
                    <a:pt x="14564" y="6006"/>
                  </a:lnTo>
                  <a:lnTo>
                    <a:pt x="14731" y="6006"/>
                  </a:lnTo>
                  <a:lnTo>
                    <a:pt x="14794" y="5797"/>
                  </a:lnTo>
                  <a:lnTo>
                    <a:pt x="14857" y="5546"/>
                  </a:lnTo>
                  <a:lnTo>
                    <a:pt x="14982" y="5232"/>
                  </a:lnTo>
                  <a:lnTo>
                    <a:pt x="14857" y="5190"/>
                  </a:lnTo>
                  <a:lnTo>
                    <a:pt x="14857" y="5085"/>
                  </a:lnTo>
                  <a:lnTo>
                    <a:pt x="15003" y="4813"/>
                  </a:lnTo>
                  <a:lnTo>
                    <a:pt x="15087" y="4583"/>
                  </a:lnTo>
                  <a:lnTo>
                    <a:pt x="15045" y="4541"/>
                  </a:lnTo>
                  <a:lnTo>
                    <a:pt x="15066" y="4374"/>
                  </a:lnTo>
                  <a:lnTo>
                    <a:pt x="15254" y="4081"/>
                  </a:lnTo>
                  <a:lnTo>
                    <a:pt x="15380" y="4039"/>
                  </a:lnTo>
                  <a:lnTo>
                    <a:pt x="15505" y="3872"/>
                  </a:lnTo>
                  <a:lnTo>
                    <a:pt x="15568" y="3725"/>
                  </a:lnTo>
                  <a:lnTo>
                    <a:pt x="15777" y="3663"/>
                  </a:lnTo>
                  <a:lnTo>
                    <a:pt x="15924" y="3558"/>
                  </a:lnTo>
                  <a:lnTo>
                    <a:pt x="16007" y="3642"/>
                  </a:lnTo>
                  <a:lnTo>
                    <a:pt x="16133" y="3704"/>
                  </a:lnTo>
                  <a:lnTo>
                    <a:pt x="16112" y="3600"/>
                  </a:lnTo>
                  <a:lnTo>
                    <a:pt x="16112" y="3432"/>
                  </a:lnTo>
                  <a:lnTo>
                    <a:pt x="16217" y="3328"/>
                  </a:lnTo>
                  <a:lnTo>
                    <a:pt x="16196" y="3244"/>
                  </a:lnTo>
                  <a:lnTo>
                    <a:pt x="16154" y="3223"/>
                  </a:lnTo>
                  <a:lnTo>
                    <a:pt x="16091" y="3119"/>
                  </a:lnTo>
                  <a:lnTo>
                    <a:pt x="15987" y="3077"/>
                  </a:lnTo>
                  <a:lnTo>
                    <a:pt x="15903" y="3119"/>
                  </a:lnTo>
                  <a:lnTo>
                    <a:pt x="15777" y="3098"/>
                  </a:lnTo>
                  <a:lnTo>
                    <a:pt x="15735" y="2993"/>
                  </a:lnTo>
                  <a:lnTo>
                    <a:pt x="15840" y="2888"/>
                  </a:lnTo>
                  <a:lnTo>
                    <a:pt x="15840" y="2805"/>
                  </a:lnTo>
                  <a:lnTo>
                    <a:pt x="15777" y="2700"/>
                  </a:lnTo>
                  <a:lnTo>
                    <a:pt x="15735" y="2616"/>
                  </a:lnTo>
                  <a:lnTo>
                    <a:pt x="15673" y="2658"/>
                  </a:lnTo>
                  <a:lnTo>
                    <a:pt x="15589" y="2658"/>
                  </a:lnTo>
                  <a:lnTo>
                    <a:pt x="15526" y="2575"/>
                  </a:lnTo>
                  <a:lnTo>
                    <a:pt x="15610" y="2407"/>
                  </a:lnTo>
                  <a:lnTo>
                    <a:pt x="15589" y="2365"/>
                  </a:lnTo>
                  <a:lnTo>
                    <a:pt x="15505" y="2365"/>
                  </a:lnTo>
                  <a:lnTo>
                    <a:pt x="15463" y="2282"/>
                  </a:lnTo>
                  <a:lnTo>
                    <a:pt x="15380" y="2261"/>
                  </a:lnTo>
                  <a:lnTo>
                    <a:pt x="15108" y="2407"/>
                  </a:lnTo>
                  <a:lnTo>
                    <a:pt x="15150" y="2512"/>
                  </a:lnTo>
                  <a:lnTo>
                    <a:pt x="15066" y="2575"/>
                  </a:lnTo>
                  <a:lnTo>
                    <a:pt x="14857" y="2491"/>
                  </a:lnTo>
                  <a:lnTo>
                    <a:pt x="14689" y="2554"/>
                  </a:lnTo>
                  <a:lnTo>
                    <a:pt x="14585" y="2386"/>
                  </a:lnTo>
                  <a:lnTo>
                    <a:pt x="14459" y="2491"/>
                  </a:lnTo>
                  <a:lnTo>
                    <a:pt x="14375" y="2491"/>
                  </a:lnTo>
                  <a:lnTo>
                    <a:pt x="14375" y="2616"/>
                  </a:lnTo>
                  <a:lnTo>
                    <a:pt x="14271" y="2784"/>
                  </a:lnTo>
                  <a:lnTo>
                    <a:pt x="14041" y="2826"/>
                  </a:lnTo>
                  <a:lnTo>
                    <a:pt x="13936" y="2867"/>
                  </a:lnTo>
                  <a:lnTo>
                    <a:pt x="13831" y="2972"/>
                  </a:lnTo>
                  <a:lnTo>
                    <a:pt x="13769" y="3098"/>
                  </a:lnTo>
                  <a:lnTo>
                    <a:pt x="13685" y="3119"/>
                  </a:lnTo>
                  <a:lnTo>
                    <a:pt x="13685" y="3202"/>
                  </a:lnTo>
                  <a:lnTo>
                    <a:pt x="13580" y="3181"/>
                  </a:lnTo>
                  <a:lnTo>
                    <a:pt x="13497" y="3223"/>
                  </a:lnTo>
                  <a:lnTo>
                    <a:pt x="13434" y="3391"/>
                  </a:lnTo>
                  <a:lnTo>
                    <a:pt x="13329" y="3391"/>
                  </a:lnTo>
                  <a:lnTo>
                    <a:pt x="13120" y="3432"/>
                  </a:lnTo>
                  <a:lnTo>
                    <a:pt x="13057" y="3432"/>
                  </a:lnTo>
                  <a:lnTo>
                    <a:pt x="13015" y="3600"/>
                  </a:lnTo>
                  <a:lnTo>
                    <a:pt x="13015" y="3704"/>
                  </a:lnTo>
                  <a:lnTo>
                    <a:pt x="13204" y="3767"/>
                  </a:lnTo>
                  <a:lnTo>
                    <a:pt x="13204" y="3935"/>
                  </a:lnTo>
                  <a:lnTo>
                    <a:pt x="13204" y="4039"/>
                  </a:lnTo>
                  <a:lnTo>
                    <a:pt x="12974" y="4123"/>
                  </a:lnTo>
                  <a:lnTo>
                    <a:pt x="12806" y="4081"/>
                  </a:lnTo>
                  <a:lnTo>
                    <a:pt x="12597" y="4144"/>
                  </a:lnTo>
                  <a:lnTo>
                    <a:pt x="12492" y="4081"/>
                  </a:lnTo>
                  <a:lnTo>
                    <a:pt x="12367" y="4123"/>
                  </a:lnTo>
                  <a:lnTo>
                    <a:pt x="12262" y="4248"/>
                  </a:lnTo>
                  <a:lnTo>
                    <a:pt x="12116" y="4248"/>
                  </a:lnTo>
                  <a:lnTo>
                    <a:pt x="11823" y="4081"/>
                  </a:lnTo>
                  <a:lnTo>
                    <a:pt x="11739" y="4144"/>
                  </a:lnTo>
                  <a:lnTo>
                    <a:pt x="11530" y="4123"/>
                  </a:lnTo>
                  <a:lnTo>
                    <a:pt x="11425" y="3935"/>
                  </a:lnTo>
                  <a:lnTo>
                    <a:pt x="11488" y="3830"/>
                  </a:lnTo>
                  <a:lnTo>
                    <a:pt x="11488" y="3704"/>
                  </a:lnTo>
                  <a:lnTo>
                    <a:pt x="11383" y="3621"/>
                  </a:lnTo>
                  <a:lnTo>
                    <a:pt x="11341" y="3453"/>
                  </a:lnTo>
                  <a:lnTo>
                    <a:pt x="11300" y="3349"/>
                  </a:lnTo>
                  <a:lnTo>
                    <a:pt x="11153" y="3349"/>
                  </a:lnTo>
                  <a:lnTo>
                    <a:pt x="11069" y="3453"/>
                  </a:lnTo>
                  <a:lnTo>
                    <a:pt x="11028" y="3453"/>
                  </a:lnTo>
                  <a:lnTo>
                    <a:pt x="11090" y="3600"/>
                  </a:lnTo>
                  <a:lnTo>
                    <a:pt x="11028" y="3851"/>
                  </a:lnTo>
                  <a:lnTo>
                    <a:pt x="11132" y="4081"/>
                  </a:lnTo>
                  <a:lnTo>
                    <a:pt x="11090" y="4353"/>
                  </a:lnTo>
                  <a:lnTo>
                    <a:pt x="10756" y="4437"/>
                  </a:lnTo>
                  <a:lnTo>
                    <a:pt x="10505" y="4290"/>
                  </a:lnTo>
                  <a:lnTo>
                    <a:pt x="10400" y="4374"/>
                  </a:lnTo>
                  <a:lnTo>
                    <a:pt x="9919" y="4186"/>
                  </a:lnTo>
                  <a:lnTo>
                    <a:pt x="9709" y="4186"/>
                  </a:lnTo>
                  <a:lnTo>
                    <a:pt x="9584" y="4248"/>
                  </a:lnTo>
                  <a:lnTo>
                    <a:pt x="9291" y="4165"/>
                  </a:lnTo>
                  <a:lnTo>
                    <a:pt x="9124" y="4039"/>
                  </a:lnTo>
                  <a:lnTo>
                    <a:pt x="9103" y="3872"/>
                  </a:lnTo>
                  <a:lnTo>
                    <a:pt x="8810" y="3830"/>
                  </a:lnTo>
                  <a:lnTo>
                    <a:pt x="8517" y="3914"/>
                  </a:lnTo>
                  <a:lnTo>
                    <a:pt x="8412" y="3830"/>
                  </a:lnTo>
                  <a:lnTo>
                    <a:pt x="8140" y="3830"/>
                  </a:lnTo>
                  <a:lnTo>
                    <a:pt x="7952" y="3725"/>
                  </a:lnTo>
                  <a:lnTo>
                    <a:pt x="7784" y="3725"/>
                  </a:lnTo>
                  <a:lnTo>
                    <a:pt x="7680" y="3642"/>
                  </a:lnTo>
                  <a:lnTo>
                    <a:pt x="7450" y="3600"/>
                  </a:lnTo>
                  <a:lnTo>
                    <a:pt x="7261" y="3391"/>
                  </a:lnTo>
                  <a:lnTo>
                    <a:pt x="7010" y="3202"/>
                  </a:lnTo>
                  <a:lnTo>
                    <a:pt x="6801" y="3139"/>
                  </a:lnTo>
                  <a:lnTo>
                    <a:pt x="6717" y="3077"/>
                  </a:lnTo>
                  <a:lnTo>
                    <a:pt x="6613" y="3077"/>
                  </a:lnTo>
                  <a:lnTo>
                    <a:pt x="6508" y="2993"/>
                  </a:lnTo>
                  <a:lnTo>
                    <a:pt x="6383" y="2972"/>
                  </a:lnTo>
                  <a:lnTo>
                    <a:pt x="6362" y="2826"/>
                  </a:lnTo>
                  <a:lnTo>
                    <a:pt x="6487" y="2616"/>
                  </a:lnTo>
                  <a:lnTo>
                    <a:pt x="6487" y="2449"/>
                  </a:lnTo>
                  <a:lnTo>
                    <a:pt x="6571" y="2135"/>
                  </a:lnTo>
                  <a:lnTo>
                    <a:pt x="6571" y="1926"/>
                  </a:lnTo>
                  <a:lnTo>
                    <a:pt x="6529" y="1947"/>
                  </a:lnTo>
                  <a:lnTo>
                    <a:pt x="6508" y="1842"/>
                  </a:lnTo>
                  <a:lnTo>
                    <a:pt x="6404" y="1842"/>
                  </a:lnTo>
                  <a:lnTo>
                    <a:pt x="6320" y="1675"/>
                  </a:lnTo>
                  <a:lnTo>
                    <a:pt x="6257" y="1654"/>
                  </a:lnTo>
                  <a:lnTo>
                    <a:pt x="6152" y="1549"/>
                  </a:lnTo>
                  <a:lnTo>
                    <a:pt x="6006" y="1528"/>
                  </a:lnTo>
                  <a:lnTo>
                    <a:pt x="5964" y="1445"/>
                  </a:lnTo>
                  <a:lnTo>
                    <a:pt x="5839" y="1445"/>
                  </a:lnTo>
                  <a:lnTo>
                    <a:pt x="5755" y="1549"/>
                  </a:lnTo>
                  <a:lnTo>
                    <a:pt x="5629" y="1507"/>
                  </a:lnTo>
                  <a:lnTo>
                    <a:pt x="5587" y="1361"/>
                  </a:lnTo>
                  <a:lnTo>
                    <a:pt x="5546" y="1361"/>
                  </a:lnTo>
                  <a:lnTo>
                    <a:pt x="5546" y="1256"/>
                  </a:lnTo>
                  <a:lnTo>
                    <a:pt x="5462" y="1152"/>
                  </a:lnTo>
                  <a:lnTo>
                    <a:pt x="5399" y="1131"/>
                  </a:lnTo>
                  <a:lnTo>
                    <a:pt x="5441" y="1047"/>
                  </a:lnTo>
                  <a:lnTo>
                    <a:pt x="5378" y="943"/>
                  </a:lnTo>
                  <a:lnTo>
                    <a:pt x="5399" y="712"/>
                  </a:lnTo>
                  <a:lnTo>
                    <a:pt x="5253" y="629"/>
                  </a:lnTo>
                  <a:lnTo>
                    <a:pt x="5232" y="566"/>
                  </a:lnTo>
                  <a:lnTo>
                    <a:pt x="5211" y="482"/>
                  </a:lnTo>
                  <a:lnTo>
                    <a:pt x="4960" y="357"/>
                  </a:lnTo>
                  <a:lnTo>
                    <a:pt x="4813" y="357"/>
                  </a:lnTo>
                  <a:lnTo>
                    <a:pt x="4751" y="189"/>
                  </a:lnTo>
                  <a:lnTo>
                    <a:pt x="4604" y="106"/>
                  </a:lnTo>
                  <a:lnTo>
                    <a:pt x="4437" y="210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5" name="Google Shape;3045;p60"/>
            <p:cNvSpPr/>
            <p:nvPr/>
          </p:nvSpPr>
          <p:spPr>
            <a:xfrm>
              <a:off x="4822425" y="2778250"/>
              <a:ext cx="119300" cy="63825"/>
            </a:xfrm>
            <a:custGeom>
              <a:rect b="b" l="l" r="r" t="t"/>
              <a:pathLst>
                <a:path extrusionOk="0" h="2553" w="4772">
                  <a:moveTo>
                    <a:pt x="231" y="0"/>
                  </a:moveTo>
                  <a:lnTo>
                    <a:pt x="210" y="42"/>
                  </a:lnTo>
                  <a:lnTo>
                    <a:pt x="210" y="251"/>
                  </a:lnTo>
                  <a:lnTo>
                    <a:pt x="126" y="565"/>
                  </a:lnTo>
                  <a:lnTo>
                    <a:pt x="126" y="732"/>
                  </a:lnTo>
                  <a:lnTo>
                    <a:pt x="1" y="942"/>
                  </a:lnTo>
                  <a:lnTo>
                    <a:pt x="22" y="1088"/>
                  </a:lnTo>
                  <a:lnTo>
                    <a:pt x="147" y="1109"/>
                  </a:lnTo>
                  <a:lnTo>
                    <a:pt x="252" y="1193"/>
                  </a:lnTo>
                  <a:lnTo>
                    <a:pt x="356" y="1193"/>
                  </a:lnTo>
                  <a:lnTo>
                    <a:pt x="440" y="1255"/>
                  </a:lnTo>
                  <a:lnTo>
                    <a:pt x="649" y="1318"/>
                  </a:lnTo>
                  <a:lnTo>
                    <a:pt x="900" y="1507"/>
                  </a:lnTo>
                  <a:lnTo>
                    <a:pt x="1089" y="1716"/>
                  </a:lnTo>
                  <a:lnTo>
                    <a:pt x="1319" y="1758"/>
                  </a:lnTo>
                  <a:lnTo>
                    <a:pt x="1423" y="1841"/>
                  </a:lnTo>
                  <a:lnTo>
                    <a:pt x="1591" y="1841"/>
                  </a:lnTo>
                  <a:lnTo>
                    <a:pt x="1779" y="1946"/>
                  </a:lnTo>
                  <a:lnTo>
                    <a:pt x="2051" y="1946"/>
                  </a:lnTo>
                  <a:lnTo>
                    <a:pt x="2156" y="2030"/>
                  </a:lnTo>
                  <a:lnTo>
                    <a:pt x="2449" y="1946"/>
                  </a:lnTo>
                  <a:lnTo>
                    <a:pt x="2742" y="1988"/>
                  </a:lnTo>
                  <a:lnTo>
                    <a:pt x="2763" y="2155"/>
                  </a:lnTo>
                  <a:lnTo>
                    <a:pt x="2930" y="2281"/>
                  </a:lnTo>
                  <a:lnTo>
                    <a:pt x="3223" y="2364"/>
                  </a:lnTo>
                  <a:lnTo>
                    <a:pt x="3348" y="2302"/>
                  </a:lnTo>
                  <a:lnTo>
                    <a:pt x="3558" y="2302"/>
                  </a:lnTo>
                  <a:lnTo>
                    <a:pt x="4039" y="2490"/>
                  </a:lnTo>
                  <a:lnTo>
                    <a:pt x="4144" y="2406"/>
                  </a:lnTo>
                  <a:lnTo>
                    <a:pt x="4395" y="2553"/>
                  </a:lnTo>
                  <a:lnTo>
                    <a:pt x="4729" y="2469"/>
                  </a:lnTo>
                  <a:lnTo>
                    <a:pt x="4771" y="2197"/>
                  </a:lnTo>
                  <a:lnTo>
                    <a:pt x="4667" y="1967"/>
                  </a:lnTo>
                  <a:lnTo>
                    <a:pt x="4729" y="1716"/>
                  </a:lnTo>
                  <a:lnTo>
                    <a:pt x="4667" y="1569"/>
                  </a:lnTo>
                  <a:lnTo>
                    <a:pt x="4562" y="1569"/>
                  </a:lnTo>
                  <a:lnTo>
                    <a:pt x="4416" y="1632"/>
                  </a:lnTo>
                  <a:lnTo>
                    <a:pt x="4353" y="1611"/>
                  </a:lnTo>
                  <a:lnTo>
                    <a:pt x="4206" y="1653"/>
                  </a:lnTo>
                  <a:lnTo>
                    <a:pt x="4123" y="1632"/>
                  </a:lnTo>
                  <a:lnTo>
                    <a:pt x="3997" y="1465"/>
                  </a:lnTo>
                  <a:lnTo>
                    <a:pt x="3830" y="1402"/>
                  </a:lnTo>
                  <a:lnTo>
                    <a:pt x="3788" y="1255"/>
                  </a:lnTo>
                  <a:lnTo>
                    <a:pt x="3662" y="1193"/>
                  </a:lnTo>
                  <a:lnTo>
                    <a:pt x="3453" y="1193"/>
                  </a:lnTo>
                  <a:lnTo>
                    <a:pt x="3348" y="1297"/>
                  </a:lnTo>
                  <a:lnTo>
                    <a:pt x="3202" y="1318"/>
                  </a:lnTo>
                  <a:lnTo>
                    <a:pt x="3139" y="1402"/>
                  </a:lnTo>
                  <a:lnTo>
                    <a:pt x="2972" y="1318"/>
                  </a:lnTo>
                  <a:lnTo>
                    <a:pt x="2867" y="1339"/>
                  </a:lnTo>
                  <a:lnTo>
                    <a:pt x="2825" y="1193"/>
                  </a:lnTo>
                  <a:lnTo>
                    <a:pt x="2846" y="942"/>
                  </a:lnTo>
                  <a:lnTo>
                    <a:pt x="2700" y="942"/>
                  </a:lnTo>
                  <a:lnTo>
                    <a:pt x="2532" y="1004"/>
                  </a:lnTo>
                  <a:lnTo>
                    <a:pt x="2365" y="879"/>
                  </a:lnTo>
                  <a:lnTo>
                    <a:pt x="2365" y="711"/>
                  </a:lnTo>
                  <a:lnTo>
                    <a:pt x="2239" y="628"/>
                  </a:lnTo>
                  <a:lnTo>
                    <a:pt x="2114" y="628"/>
                  </a:lnTo>
                  <a:lnTo>
                    <a:pt x="2093" y="586"/>
                  </a:lnTo>
                  <a:lnTo>
                    <a:pt x="2009" y="628"/>
                  </a:lnTo>
                  <a:lnTo>
                    <a:pt x="2009" y="816"/>
                  </a:lnTo>
                  <a:lnTo>
                    <a:pt x="1947" y="837"/>
                  </a:lnTo>
                  <a:lnTo>
                    <a:pt x="1905" y="711"/>
                  </a:lnTo>
                  <a:lnTo>
                    <a:pt x="1800" y="586"/>
                  </a:lnTo>
                  <a:lnTo>
                    <a:pt x="1737" y="523"/>
                  </a:lnTo>
                  <a:lnTo>
                    <a:pt x="1612" y="460"/>
                  </a:lnTo>
                  <a:lnTo>
                    <a:pt x="1486" y="460"/>
                  </a:lnTo>
                  <a:lnTo>
                    <a:pt x="1319" y="272"/>
                  </a:lnTo>
                  <a:lnTo>
                    <a:pt x="1214" y="209"/>
                  </a:lnTo>
                  <a:lnTo>
                    <a:pt x="1089" y="209"/>
                  </a:lnTo>
                  <a:lnTo>
                    <a:pt x="1047" y="147"/>
                  </a:lnTo>
                  <a:lnTo>
                    <a:pt x="838" y="63"/>
                  </a:lnTo>
                  <a:lnTo>
                    <a:pt x="670" y="84"/>
                  </a:lnTo>
                  <a:lnTo>
                    <a:pt x="607" y="188"/>
                  </a:lnTo>
                  <a:lnTo>
                    <a:pt x="545" y="167"/>
                  </a:lnTo>
                  <a:lnTo>
                    <a:pt x="440" y="167"/>
                  </a:lnTo>
                  <a:lnTo>
                    <a:pt x="377" y="84"/>
                  </a:lnTo>
                  <a:lnTo>
                    <a:pt x="2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6" name="Google Shape;3046;p60"/>
            <p:cNvSpPr/>
            <p:nvPr/>
          </p:nvSpPr>
          <p:spPr>
            <a:xfrm>
              <a:off x="4547800" y="2671000"/>
              <a:ext cx="200375" cy="220775"/>
            </a:xfrm>
            <a:custGeom>
              <a:rect b="b" l="l" r="r" t="t"/>
              <a:pathLst>
                <a:path extrusionOk="0" h="8831" w="8015">
                  <a:moveTo>
                    <a:pt x="5901" y="1"/>
                  </a:moveTo>
                  <a:lnTo>
                    <a:pt x="5713" y="105"/>
                  </a:lnTo>
                  <a:lnTo>
                    <a:pt x="5587" y="252"/>
                  </a:lnTo>
                  <a:lnTo>
                    <a:pt x="5441" y="252"/>
                  </a:lnTo>
                  <a:lnTo>
                    <a:pt x="5315" y="377"/>
                  </a:lnTo>
                  <a:lnTo>
                    <a:pt x="5232" y="482"/>
                  </a:lnTo>
                  <a:lnTo>
                    <a:pt x="5462" y="838"/>
                  </a:lnTo>
                  <a:lnTo>
                    <a:pt x="5483" y="1110"/>
                  </a:lnTo>
                  <a:lnTo>
                    <a:pt x="5232" y="1444"/>
                  </a:lnTo>
                  <a:lnTo>
                    <a:pt x="5357" y="1570"/>
                  </a:lnTo>
                  <a:lnTo>
                    <a:pt x="5357" y="1737"/>
                  </a:lnTo>
                  <a:lnTo>
                    <a:pt x="5190" y="1968"/>
                  </a:lnTo>
                  <a:lnTo>
                    <a:pt x="4981" y="1968"/>
                  </a:lnTo>
                  <a:lnTo>
                    <a:pt x="4771" y="1884"/>
                  </a:lnTo>
                  <a:lnTo>
                    <a:pt x="4646" y="1968"/>
                  </a:lnTo>
                  <a:lnTo>
                    <a:pt x="4709" y="2135"/>
                  </a:lnTo>
                  <a:lnTo>
                    <a:pt x="4834" y="2198"/>
                  </a:lnTo>
                  <a:lnTo>
                    <a:pt x="4876" y="2365"/>
                  </a:lnTo>
                  <a:lnTo>
                    <a:pt x="4855" y="2449"/>
                  </a:lnTo>
                  <a:lnTo>
                    <a:pt x="4730" y="2512"/>
                  </a:lnTo>
                  <a:lnTo>
                    <a:pt x="4604" y="2553"/>
                  </a:lnTo>
                  <a:lnTo>
                    <a:pt x="4562" y="2616"/>
                  </a:lnTo>
                  <a:lnTo>
                    <a:pt x="4541" y="2825"/>
                  </a:lnTo>
                  <a:lnTo>
                    <a:pt x="4499" y="2972"/>
                  </a:lnTo>
                  <a:lnTo>
                    <a:pt x="4499" y="3035"/>
                  </a:lnTo>
                  <a:lnTo>
                    <a:pt x="4457" y="3097"/>
                  </a:lnTo>
                  <a:lnTo>
                    <a:pt x="4499" y="3328"/>
                  </a:lnTo>
                  <a:lnTo>
                    <a:pt x="4395" y="3537"/>
                  </a:lnTo>
                  <a:lnTo>
                    <a:pt x="4248" y="3390"/>
                  </a:lnTo>
                  <a:lnTo>
                    <a:pt x="4206" y="3390"/>
                  </a:lnTo>
                  <a:lnTo>
                    <a:pt x="4185" y="3453"/>
                  </a:lnTo>
                  <a:lnTo>
                    <a:pt x="4039" y="3453"/>
                  </a:lnTo>
                  <a:lnTo>
                    <a:pt x="3997" y="3411"/>
                  </a:lnTo>
                  <a:lnTo>
                    <a:pt x="3830" y="3432"/>
                  </a:lnTo>
                  <a:lnTo>
                    <a:pt x="3809" y="3495"/>
                  </a:lnTo>
                  <a:lnTo>
                    <a:pt x="3600" y="3662"/>
                  </a:lnTo>
                  <a:lnTo>
                    <a:pt x="3683" y="3704"/>
                  </a:lnTo>
                  <a:lnTo>
                    <a:pt x="3621" y="3767"/>
                  </a:lnTo>
                  <a:lnTo>
                    <a:pt x="3411" y="3872"/>
                  </a:lnTo>
                  <a:lnTo>
                    <a:pt x="3349" y="3830"/>
                  </a:lnTo>
                  <a:lnTo>
                    <a:pt x="3202" y="3851"/>
                  </a:lnTo>
                  <a:lnTo>
                    <a:pt x="3160" y="3934"/>
                  </a:lnTo>
                  <a:lnTo>
                    <a:pt x="3139" y="4039"/>
                  </a:lnTo>
                  <a:lnTo>
                    <a:pt x="3035" y="4060"/>
                  </a:lnTo>
                  <a:lnTo>
                    <a:pt x="2951" y="4165"/>
                  </a:lnTo>
                  <a:lnTo>
                    <a:pt x="2951" y="4332"/>
                  </a:lnTo>
                  <a:lnTo>
                    <a:pt x="2993" y="4499"/>
                  </a:lnTo>
                  <a:lnTo>
                    <a:pt x="2993" y="4646"/>
                  </a:lnTo>
                  <a:lnTo>
                    <a:pt x="3035" y="4750"/>
                  </a:lnTo>
                  <a:lnTo>
                    <a:pt x="3035" y="4855"/>
                  </a:lnTo>
                  <a:lnTo>
                    <a:pt x="2784" y="4960"/>
                  </a:lnTo>
                  <a:lnTo>
                    <a:pt x="2574" y="4960"/>
                  </a:lnTo>
                  <a:lnTo>
                    <a:pt x="2407" y="4981"/>
                  </a:lnTo>
                  <a:lnTo>
                    <a:pt x="2093" y="4981"/>
                  </a:lnTo>
                  <a:lnTo>
                    <a:pt x="1905" y="5022"/>
                  </a:lnTo>
                  <a:lnTo>
                    <a:pt x="1821" y="5106"/>
                  </a:lnTo>
                  <a:lnTo>
                    <a:pt x="1633" y="5085"/>
                  </a:lnTo>
                  <a:lnTo>
                    <a:pt x="1465" y="5127"/>
                  </a:lnTo>
                  <a:lnTo>
                    <a:pt x="775" y="5169"/>
                  </a:lnTo>
                  <a:lnTo>
                    <a:pt x="1" y="4918"/>
                  </a:lnTo>
                  <a:lnTo>
                    <a:pt x="273" y="5336"/>
                  </a:lnTo>
                  <a:lnTo>
                    <a:pt x="356" y="5483"/>
                  </a:lnTo>
                  <a:lnTo>
                    <a:pt x="524" y="5629"/>
                  </a:lnTo>
                  <a:lnTo>
                    <a:pt x="649" y="5713"/>
                  </a:lnTo>
                  <a:lnTo>
                    <a:pt x="691" y="5755"/>
                  </a:lnTo>
                  <a:lnTo>
                    <a:pt x="880" y="5797"/>
                  </a:lnTo>
                  <a:lnTo>
                    <a:pt x="984" y="5818"/>
                  </a:lnTo>
                  <a:lnTo>
                    <a:pt x="1005" y="5901"/>
                  </a:lnTo>
                  <a:lnTo>
                    <a:pt x="1172" y="5901"/>
                  </a:lnTo>
                  <a:lnTo>
                    <a:pt x="1172" y="6110"/>
                  </a:lnTo>
                  <a:lnTo>
                    <a:pt x="1214" y="6236"/>
                  </a:lnTo>
                  <a:lnTo>
                    <a:pt x="1214" y="6382"/>
                  </a:lnTo>
                  <a:lnTo>
                    <a:pt x="1256" y="6487"/>
                  </a:lnTo>
                  <a:lnTo>
                    <a:pt x="1403" y="6466"/>
                  </a:lnTo>
                  <a:lnTo>
                    <a:pt x="1528" y="6571"/>
                  </a:lnTo>
                  <a:lnTo>
                    <a:pt x="1570" y="6801"/>
                  </a:lnTo>
                  <a:lnTo>
                    <a:pt x="1486" y="6885"/>
                  </a:lnTo>
                  <a:lnTo>
                    <a:pt x="1319" y="6843"/>
                  </a:lnTo>
                  <a:lnTo>
                    <a:pt x="1068" y="6906"/>
                  </a:lnTo>
                  <a:lnTo>
                    <a:pt x="984" y="6968"/>
                  </a:lnTo>
                  <a:lnTo>
                    <a:pt x="838" y="7052"/>
                  </a:lnTo>
                  <a:lnTo>
                    <a:pt x="754" y="7157"/>
                  </a:lnTo>
                  <a:lnTo>
                    <a:pt x="796" y="7261"/>
                  </a:lnTo>
                  <a:lnTo>
                    <a:pt x="691" y="7387"/>
                  </a:lnTo>
                  <a:lnTo>
                    <a:pt x="754" y="7512"/>
                  </a:lnTo>
                  <a:lnTo>
                    <a:pt x="733" y="7722"/>
                  </a:lnTo>
                  <a:lnTo>
                    <a:pt x="733" y="7805"/>
                  </a:lnTo>
                  <a:lnTo>
                    <a:pt x="796" y="7805"/>
                  </a:lnTo>
                  <a:lnTo>
                    <a:pt x="796" y="7889"/>
                  </a:lnTo>
                  <a:lnTo>
                    <a:pt x="859" y="7910"/>
                  </a:lnTo>
                  <a:lnTo>
                    <a:pt x="1005" y="7805"/>
                  </a:lnTo>
                  <a:lnTo>
                    <a:pt x="1131" y="7805"/>
                  </a:lnTo>
                  <a:lnTo>
                    <a:pt x="1172" y="7847"/>
                  </a:lnTo>
                  <a:lnTo>
                    <a:pt x="1193" y="7826"/>
                  </a:lnTo>
                  <a:lnTo>
                    <a:pt x="1298" y="7784"/>
                  </a:lnTo>
                  <a:lnTo>
                    <a:pt x="1403" y="7784"/>
                  </a:lnTo>
                  <a:lnTo>
                    <a:pt x="1465" y="7805"/>
                  </a:lnTo>
                  <a:lnTo>
                    <a:pt x="1570" y="7784"/>
                  </a:lnTo>
                  <a:lnTo>
                    <a:pt x="1696" y="7784"/>
                  </a:lnTo>
                  <a:lnTo>
                    <a:pt x="1717" y="7722"/>
                  </a:lnTo>
                  <a:lnTo>
                    <a:pt x="1779" y="7638"/>
                  </a:lnTo>
                  <a:lnTo>
                    <a:pt x="1884" y="7722"/>
                  </a:lnTo>
                  <a:lnTo>
                    <a:pt x="1947" y="7722"/>
                  </a:lnTo>
                  <a:lnTo>
                    <a:pt x="1989" y="7701"/>
                  </a:lnTo>
                  <a:lnTo>
                    <a:pt x="2030" y="7701"/>
                  </a:lnTo>
                  <a:lnTo>
                    <a:pt x="2051" y="7784"/>
                  </a:lnTo>
                  <a:lnTo>
                    <a:pt x="2156" y="7784"/>
                  </a:lnTo>
                  <a:lnTo>
                    <a:pt x="2240" y="7826"/>
                  </a:lnTo>
                  <a:lnTo>
                    <a:pt x="2323" y="7826"/>
                  </a:lnTo>
                  <a:lnTo>
                    <a:pt x="2449" y="7701"/>
                  </a:lnTo>
                  <a:lnTo>
                    <a:pt x="2616" y="7701"/>
                  </a:lnTo>
                  <a:lnTo>
                    <a:pt x="2700" y="7722"/>
                  </a:lnTo>
                  <a:lnTo>
                    <a:pt x="2784" y="7680"/>
                  </a:lnTo>
                  <a:lnTo>
                    <a:pt x="2867" y="7680"/>
                  </a:lnTo>
                  <a:lnTo>
                    <a:pt x="2888" y="7617"/>
                  </a:lnTo>
                  <a:lnTo>
                    <a:pt x="2951" y="7638"/>
                  </a:lnTo>
                  <a:lnTo>
                    <a:pt x="3097" y="7680"/>
                  </a:lnTo>
                  <a:lnTo>
                    <a:pt x="3223" y="7617"/>
                  </a:lnTo>
                  <a:lnTo>
                    <a:pt x="3411" y="7617"/>
                  </a:lnTo>
                  <a:lnTo>
                    <a:pt x="3558" y="7722"/>
                  </a:lnTo>
                  <a:lnTo>
                    <a:pt x="3579" y="7847"/>
                  </a:lnTo>
                  <a:lnTo>
                    <a:pt x="3579" y="7931"/>
                  </a:lnTo>
                  <a:lnTo>
                    <a:pt x="3579" y="7952"/>
                  </a:lnTo>
                  <a:lnTo>
                    <a:pt x="3558" y="7952"/>
                  </a:lnTo>
                  <a:lnTo>
                    <a:pt x="3558" y="8014"/>
                  </a:lnTo>
                  <a:lnTo>
                    <a:pt x="3662" y="8014"/>
                  </a:lnTo>
                  <a:lnTo>
                    <a:pt x="3809" y="7931"/>
                  </a:lnTo>
                  <a:lnTo>
                    <a:pt x="3809" y="8056"/>
                  </a:lnTo>
                  <a:lnTo>
                    <a:pt x="3934" y="8203"/>
                  </a:lnTo>
                  <a:lnTo>
                    <a:pt x="3997" y="8412"/>
                  </a:lnTo>
                  <a:lnTo>
                    <a:pt x="3997" y="8433"/>
                  </a:lnTo>
                  <a:lnTo>
                    <a:pt x="3997" y="8517"/>
                  </a:lnTo>
                  <a:lnTo>
                    <a:pt x="3934" y="8538"/>
                  </a:lnTo>
                  <a:lnTo>
                    <a:pt x="4039" y="8538"/>
                  </a:lnTo>
                  <a:lnTo>
                    <a:pt x="4081" y="8663"/>
                  </a:lnTo>
                  <a:lnTo>
                    <a:pt x="4353" y="8663"/>
                  </a:lnTo>
                  <a:lnTo>
                    <a:pt x="4541" y="8747"/>
                  </a:lnTo>
                  <a:lnTo>
                    <a:pt x="4541" y="8831"/>
                  </a:lnTo>
                  <a:lnTo>
                    <a:pt x="4625" y="8768"/>
                  </a:lnTo>
                  <a:lnTo>
                    <a:pt x="4646" y="8621"/>
                  </a:lnTo>
                  <a:lnTo>
                    <a:pt x="4750" y="8538"/>
                  </a:lnTo>
                  <a:lnTo>
                    <a:pt x="4834" y="8517"/>
                  </a:lnTo>
                  <a:lnTo>
                    <a:pt x="4876" y="8370"/>
                  </a:lnTo>
                  <a:lnTo>
                    <a:pt x="4960" y="8412"/>
                  </a:lnTo>
                  <a:lnTo>
                    <a:pt x="5064" y="8349"/>
                  </a:lnTo>
                  <a:lnTo>
                    <a:pt x="5462" y="8370"/>
                  </a:lnTo>
                  <a:lnTo>
                    <a:pt x="5692" y="8266"/>
                  </a:lnTo>
                  <a:lnTo>
                    <a:pt x="5755" y="8224"/>
                  </a:lnTo>
                  <a:lnTo>
                    <a:pt x="5880" y="8203"/>
                  </a:lnTo>
                  <a:lnTo>
                    <a:pt x="5880" y="8203"/>
                  </a:lnTo>
                  <a:lnTo>
                    <a:pt x="5818" y="8266"/>
                  </a:lnTo>
                  <a:lnTo>
                    <a:pt x="5880" y="8349"/>
                  </a:lnTo>
                  <a:lnTo>
                    <a:pt x="6006" y="8266"/>
                  </a:lnTo>
                  <a:lnTo>
                    <a:pt x="6110" y="8224"/>
                  </a:lnTo>
                  <a:lnTo>
                    <a:pt x="6069" y="8161"/>
                  </a:lnTo>
                  <a:lnTo>
                    <a:pt x="6090" y="8098"/>
                  </a:lnTo>
                  <a:lnTo>
                    <a:pt x="5964" y="7722"/>
                  </a:lnTo>
                  <a:lnTo>
                    <a:pt x="5838" y="7575"/>
                  </a:lnTo>
                  <a:lnTo>
                    <a:pt x="5880" y="7491"/>
                  </a:lnTo>
                  <a:lnTo>
                    <a:pt x="5797" y="7429"/>
                  </a:lnTo>
                  <a:lnTo>
                    <a:pt x="5692" y="7429"/>
                  </a:lnTo>
                  <a:lnTo>
                    <a:pt x="5483" y="7303"/>
                  </a:lnTo>
                  <a:lnTo>
                    <a:pt x="5462" y="7094"/>
                  </a:lnTo>
                  <a:lnTo>
                    <a:pt x="5483" y="6968"/>
                  </a:lnTo>
                  <a:lnTo>
                    <a:pt x="5399" y="6780"/>
                  </a:lnTo>
                  <a:lnTo>
                    <a:pt x="5294" y="6780"/>
                  </a:lnTo>
                  <a:lnTo>
                    <a:pt x="5232" y="6801"/>
                  </a:lnTo>
                  <a:lnTo>
                    <a:pt x="5085" y="6759"/>
                  </a:lnTo>
                  <a:lnTo>
                    <a:pt x="4981" y="6780"/>
                  </a:lnTo>
                  <a:lnTo>
                    <a:pt x="4981" y="6634"/>
                  </a:lnTo>
                  <a:lnTo>
                    <a:pt x="5085" y="6382"/>
                  </a:lnTo>
                  <a:lnTo>
                    <a:pt x="5169" y="6362"/>
                  </a:lnTo>
                  <a:lnTo>
                    <a:pt x="5315" y="6152"/>
                  </a:lnTo>
                  <a:lnTo>
                    <a:pt x="5357" y="6048"/>
                  </a:lnTo>
                  <a:lnTo>
                    <a:pt x="5462" y="6006"/>
                  </a:lnTo>
                  <a:lnTo>
                    <a:pt x="5546" y="5943"/>
                  </a:lnTo>
                  <a:lnTo>
                    <a:pt x="5671" y="6006"/>
                  </a:lnTo>
                  <a:lnTo>
                    <a:pt x="5692" y="6110"/>
                  </a:lnTo>
                  <a:lnTo>
                    <a:pt x="5776" y="6131"/>
                  </a:lnTo>
                  <a:lnTo>
                    <a:pt x="5985" y="6006"/>
                  </a:lnTo>
                  <a:lnTo>
                    <a:pt x="6299" y="6006"/>
                  </a:lnTo>
                  <a:lnTo>
                    <a:pt x="6487" y="5797"/>
                  </a:lnTo>
                  <a:lnTo>
                    <a:pt x="6592" y="5441"/>
                  </a:lnTo>
                  <a:lnTo>
                    <a:pt x="6843" y="5273"/>
                  </a:lnTo>
                  <a:lnTo>
                    <a:pt x="6926" y="5127"/>
                  </a:lnTo>
                  <a:lnTo>
                    <a:pt x="6947" y="4960"/>
                  </a:lnTo>
                  <a:lnTo>
                    <a:pt x="7052" y="4771"/>
                  </a:lnTo>
                  <a:lnTo>
                    <a:pt x="7261" y="4667"/>
                  </a:lnTo>
                  <a:lnTo>
                    <a:pt x="7324" y="4541"/>
                  </a:lnTo>
                  <a:lnTo>
                    <a:pt x="7324" y="4437"/>
                  </a:lnTo>
                  <a:lnTo>
                    <a:pt x="7240" y="4374"/>
                  </a:lnTo>
                  <a:lnTo>
                    <a:pt x="7387" y="4185"/>
                  </a:lnTo>
                  <a:lnTo>
                    <a:pt x="7491" y="4123"/>
                  </a:lnTo>
                  <a:lnTo>
                    <a:pt x="7491" y="3976"/>
                  </a:lnTo>
                  <a:lnTo>
                    <a:pt x="7554" y="3704"/>
                  </a:lnTo>
                  <a:lnTo>
                    <a:pt x="7470" y="3495"/>
                  </a:lnTo>
                  <a:lnTo>
                    <a:pt x="7450" y="3432"/>
                  </a:lnTo>
                  <a:lnTo>
                    <a:pt x="7638" y="3244"/>
                  </a:lnTo>
                  <a:lnTo>
                    <a:pt x="7743" y="3223"/>
                  </a:lnTo>
                  <a:lnTo>
                    <a:pt x="7847" y="3139"/>
                  </a:lnTo>
                  <a:lnTo>
                    <a:pt x="7910" y="3139"/>
                  </a:lnTo>
                  <a:lnTo>
                    <a:pt x="8015" y="3035"/>
                  </a:lnTo>
                  <a:lnTo>
                    <a:pt x="8015" y="2909"/>
                  </a:lnTo>
                  <a:lnTo>
                    <a:pt x="7868" y="2867"/>
                  </a:lnTo>
                  <a:lnTo>
                    <a:pt x="7743" y="2909"/>
                  </a:lnTo>
                  <a:lnTo>
                    <a:pt x="7554" y="2888"/>
                  </a:lnTo>
                  <a:lnTo>
                    <a:pt x="7491" y="2721"/>
                  </a:lnTo>
                  <a:lnTo>
                    <a:pt x="7282" y="2658"/>
                  </a:lnTo>
                  <a:lnTo>
                    <a:pt x="7073" y="2595"/>
                  </a:lnTo>
                  <a:lnTo>
                    <a:pt x="6864" y="2407"/>
                  </a:lnTo>
                  <a:lnTo>
                    <a:pt x="6843" y="2240"/>
                  </a:lnTo>
                  <a:lnTo>
                    <a:pt x="6738" y="1863"/>
                  </a:lnTo>
                  <a:lnTo>
                    <a:pt x="6634" y="1675"/>
                  </a:lnTo>
                  <a:lnTo>
                    <a:pt x="6634" y="1507"/>
                  </a:lnTo>
                  <a:lnTo>
                    <a:pt x="6738" y="1465"/>
                  </a:lnTo>
                  <a:lnTo>
                    <a:pt x="6738" y="1340"/>
                  </a:lnTo>
                  <a:lnTo>
                    <a:pt x="6885" y="1235"/>
                  </a:lnTo>
                  <a:lnTo>
                    <a:pt x="6885" y="1110"/>
                  </a:lnTo>
                  <a:lnTo>
                    <a:pt x="6738" y="1047"/>
                  </a:lnTo>
                  <a:lnTo>
                    <a:pt x="6717" y="921"/>
                  </a:lnTo>
                  <a:lnTo>
                    <a:pt x="6550" y="838"/>
                  </a:lnTo>
                  <a:lnTo>
                    <a:pt x="6403" y="712"/>
                  </a:lnTo>
                  <a:lnTo>
                    <a:pt x="6278" y="566"/>
                  </a:lnTo>
                  <a:lnTo>
                    <a:pt x="6173" y="608"/>
                  </a:lnTo>
                  <a:lnTo>
                    <a:pt x="6090" y="628"/>
                  </a:lnTo>
                  <a:lnTo>
                    <a:pt x="6006" y="566"/>
                  </a:lnTo>
                  <a:lnTo>
                    <a:pt x="5985" y="315"/>
                  </a:lnTo>
                  <a:lnTo>
                    <a:pt x="6236" y="147"/>
                  </a:lnTo>
                  <a:lnTo>
                    <a:pt x="6215" y="64"/>
                  </a:lnTo>
                  <a:lnTo>
                    <a:pt x="6027" y="84"/>
                  </a:lnTo>
                  <a:lnTo>
                    <a:pt x="590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7" name="Google Shape;3047;p60"/>
            <p:cNvSpPr/>
            <p:nvPr/>
          </p:nvSpPr>
          <p:spPr>
            <a:xfrm>
              <a:off x="4533150" y="2640675"/>
              <a:ext cx="191475" cy="159550"/>
            </a:xfrm>
            <a:custGeom>
              <a:rect b="b" l="l" r="r" t="t"/>
              <a:pathLst>
                <a:path extrusionOk="0" h="6382" w="7659">
                  <a:moveTo>
                    <a:pt x="5295" y="0"/>
                  </a:moveTo>
                  <a:lnTo>
                    <a:pt x="5232" y="105"/>
                  </a:lnTo>
                  <a:lnTo>
                    <a:pt x="5211" y="272"/>
                  </a:lnTo>
                  <a:lnTo>
                    <a:pt x="5127" y="335"/>
                  </a:lnTo>
                  <a:lnTo>
                    <a:pt x="5106" y="419"/>
                  </a:lnTo>
                  <a:lnTo>
                    <a:pt x="5127" y="565"/>
                  </a:lnTo>
                  <a:lnTo>
                    <a:pt x="5043" y="691"/>
                  </a:lnTo>
                  <a:lnTo>
                    <a:pt x="4918" y="691"/>
                  </a:lnTo>
                  <a:lnTo>
                    <a:pt x="4897" y="649"/>
                  </a:lnTo>
                  <a:lnTo>
                    <a:pt x="4834" y="649"/>
                  </a:lnTo>
                  <a:lnTo>
                    <a:pt x="4792" y="691"/>
                  </a:lnTo>
                  <a:lnTo>
                    <a:pt x="4667" y="732"/>
                  </a:lnTo>
                  <a:lnTo>
                    <a:pt x="4667" y="837"/>
                  </a:lnTo>
                  <a:lnTo>
                    <a:pt x="4709" y="879"/>
                  </a:lnTo>
                  <a:lnTo>
                    <a:pt x="4709" y="963"/>
                  </a:lnTo>
                  <a:lnTo>
                    <a:pt x="4520" y="942"/>
                  </a:lnTo>
                  <a:lnTo>
                    <a:pt x="4458" y="858"/>
                  </a:lnTo>
                  <a:lnTo>
                    <a:pt x="4395" y="837"/>
                  </a:lnTo>
                  <a:lnTo>
                    <a:pt x="4332" y="879"/>
                  </a:lnTo>
                  <a:lnTo>
                    <a:pt x="4269" y="900"/>
                  </a:lnTo>
                  <a:lnTo>
                    <a:pt x="4207" y="984"/>
                  </a:lnTo>
                  <a:lnTo>
                    <a:pt x="4081" y="1067"/>
                  </a:lnTo>
                  <a:lnTo>
                    <a:pt x="3893" y="1088"/>
                  </a:lnTo>
                  <a:lnTo>
                    <a:pt x="3788" y="1067"/>
                  </a:lnTo>
                  <a:lnTo>
                    <a:pt x="3683" y="900"/>
                  </a:lnTo>
                  <a:lnTo>
                    <a:pt x="3579" y="879"/>
                  </a:lnTo>
                  <a:lnTo>
                    <a:pt x="3474" y="984"/>
                  </a:lnTo>
                  <a:lnTo>
                    <a:pt x="3411" y="984"/>
                  </a:lnTo>
                  <a:lnTo>
                    <a:pt x="3328" y="879"/>
                  </a:lnTo>
                  <a:lnTo>
                    <a:pt x="3223" y="795"/>
                  </a:lnTo>
                  <a:lnTo>
                    <a:pt x="3014" y="858"/>
                  </a:lnTo>
                  <a:lnTo>
                    <a:pt x="2993" y="837"/>
                  </a:lnTo>
                  <a:lnTo>
                    <a:pt x="2847" y="858"/>
                  </a:lnTo>
                  <a:lnTo>
                    <a:pt x="2742" y="774"/>
                  </a:lnTo>
                  <a:lnTo>
                    <a:pt x="2595" y="837"/>
                  </a:lnTo>
                  <a:lnTo>
                    <a:pt x="2428" y="942"/>
                  </a:lnTo>
                  <a:lnTo>
                    <a:pt x="2386" y="942"/>
                  </a:lnTo>
                  <a:lnTo>
                    <a:pt x="2219" y="984"/>
                  </a:lnTo>
                  <a:lnTo>
                    <a:pt x="2177" y="1046"/>
                  </a:lnTo>
                  <a:lnTo>
                    <a:pt x="2114" y="1067"/>
                  </a:lnTo>
                  <a:lnTo>
                    <a:pt x="2093" y="1109"/>
                  </a:lnTo>
                  <a:lnTo>
                    <a:pt x="2156" y="1172"/>
                  </a:lnTo>
                  <a:lnTo>
                    <a:pt x="2156" y="1297"/>
                  </a:lnTo>
                  <a:lnTo>
                    <a:pt x="2010" y="1423"/>
                  </a:lnTo>
                  <a:lnTo>
                    <a:pt x="2010" y="1590"/>
                  </a:lnTo>
                  <a:lnTo>
                    <a:pt x="1989" y="1716"/>
                  </a:lnTo>
                  <a:lnTo>
                    <a:pt x="1884" y="1737"/>
                  </a:lnTo>
                  <a:lnTo>
                    <a:pt x="1800" y="1821"/>
                  </a:lnTo>
                  <a:lnTo>
                    <a:pt x="1779" y="1883"/>
                  </a:lnTo>
                  <a:lnTo>
                    <a:pt x="1570" y="1925"/>
                  </a:lnTo>
                  <a:lnTo>
                    <a:pt x="1382" y="2030"/>
                  </a:lnTo>
                  <a:lnTo>
                    <a:pt x="1424" y="2113"/>
                  </a:lnTo>
                  <a:lnTo>
                    <a:pt x="1340" y="2155"/>
                  </a:lnTo>
                  <a:lnTo>
                    <a:pt x="1319" y="2239"/>
                  </a:lnTo>
                  <a:lnTo>
                    <a:pt x="1235" y="2344"/>
                  </a:lnTo>
                  <a:lnTo>
                    <a:pt x="1068" y="2365"/>
                  </a:lnTo>
                  <a:lnTo>
                    <a:pt x="1026" y="2427"/>
                  </a:lnTo>
                  <a:lnTo>
                    <a:pt x="963" y="2365"/>
                  </a:lnTo>
                  <a:lnTo>
                    <a:pt x="922" y="2302"/>
                  </a:lnTo>
                  <a:lnTo>
                    <a:pt x="796" y="2197"/>
                  </a:lnTo>
                  <a:lnTo>
                    <a:pt x="712" y="2197"/>
                  </a:lnTo>
                  <a:lnTo>
                    <a:pt x="629" y="2260"/>
                  </a:lnTo>
                  <a:lnTo>
                    <a:pt x="524" y="2260"/>
                  </a:lnTo>
                  <a:lnTo>
                    <a:pt x="440" y="2197"/>
                  </a:lnTo>
                  <a:lnTo>
                    <a:pt x="315" y="2155"/>
                  </a:lnTo>
                  <a:lnTo>
                    <a:pt x="273" y="2197"/>
                  </a:lnTo>
                  <a:lnTo>
                    <a:pt x="273" y="2365"/>
                  </a:lnTo>
                  <a:lnTo>
                    <a:pt x="273" y="2448"/>
                  </a:lnTo>
                  <a:lnTo>
                    <a:pt x="210" y="2532"/>
                  </a:lnTo>
                  <a:lnTo>
                    <a:pt x="294" y="2637"/>
                  </a:lnTo>
                  <a:lnTo>
                    <a:pt x="273" y="2657"/>
                  </a:lnTo>
                  <a:lnTo>
                    <a:pt x="273" y="2741"/>
                  </a:lnTo>
                  <a:lnTo>
                    <a:pt x="126" y="2846"/>
                  </a:lnTo>
                  <a:lnTo>
                    <a:pt x="1" y="2867"/>
                  </a:lnTo>
                  <a:lnTo>
                    <a:pt x="64" y="2950"/>
                  </a:lnTo>
                  <a:lnTo>
                    <a:pt x="168" y="3034"/>
                  </a:lnTo>
                  <a:lnTo>
                    <a:pt x="22" y="3181"/>
                  </a:lnTo>
                  <a:lnTo>
                    <a:pt x="85" y="3181"/>
                  </a:lnTo>
                  <a:lnTo>
                    <a:pt x="106" y="3390"/>
                  </a:lnTo>
                  <a:lnTo>
                    <a:pt x="106" y="3515"/>
                  </a:lnTo>
                  <a:lnTo>
                    <a:pt x="294" y="3557"/>
                  </a:lnTo>
                  <a:lnTo>
                    <a:pt x="336" y="3557"/>
                  </a:lnTo>
                  <a:lnTo>
                    <a:pt x="189" y="3787"/>
                  </a:lnTo>
                  <a:lnTo>
                    <a:pt x="126" y="3934"/>
                  </a:lnTo>
                  <a:lnTo>
                    <a:pt x="294" y="4227"/>
                  </a:lnTo>
                  <a:lnTo>
                    <a:pt x="378" y="4499"/>
                  </a:lnTo>
                  <a:lnTo>
                    <a:pt x="336" y="4562"/>
                  </a:lnTo>
                  <a:lnTo>
                    <a:pt x="398" y="4666"/>
                  </a:lnTo>
                  <a:lnTo>
                    <a:pt x="419" y="4875"/>
                  </a:lnTo>
                  <a:lnTo>
                    <a:pt x="922" y="4917"/>
                  </a:lnTo>
                  <a:lnTo>
                    <a:pt x="1005" y="5085"/>
                  </a:lnTo>
                  <a:lnTo>
                    <a:pt x="1005" y="5252"/>
                  </a:lnTo>
                  <a:lnTo>
                    <a:pt x="1047" y="5482"/>
                  </a:lnTo>
                  <a:lnTo>
                    <a:pt x="1005" y="5566"/>
                  </a:lnTo>
                  <a:lnTo>
                    <a:pt x="587" y="6131"/>
                  </a:lnTo>
                  <a:lnTo>
                    <a:pt x="1361" y="6382"/>
                  </a:lnTo>
                  <a:lnTo>
                    <a:pt x="2051" y="6340"/>
                  </a:lnTo>
                  <a:lnTo>
                    <a:pt x="2219" y="6298"/>
                  </a:lnTo>
                  <a:lnTo>
                    <a:pt x="2407" y="6319"/>
                  </a:lnTo>
                  <a:lnTo>
                    <a:pt x="2491" y="6235"/>
                  </a:lnTo>
                  <a:lnTo>
                    <a:pt x="2679" y="6194"/>
                  </a:lnTo>
                  <a:lnTo>
                    <a:pt x="2993" y="6194"/>
                  </a:lnTo>
                  <a:lnTo>
                    <a:pt x="3160" y="6173"/>
                  </a:lnTo>
                  <a:lnTo>
                    <a:pt x="3370" y="6173"/>
                  </a:lnTo>
                  <a:lnTo>
                    <a:pt x="3621" y="6068"/>
                  </a:lnTo>
                  <a:lnTo>
                    <a:pt x="3621" y="5963"/>
                  </a:lnTo>
                  <a:lnTo>
                    <a:pt x="3579" y="5859"/>
                  </a:lnTo>
                  <a:lnTo>
                    <a:pt x="3579" y="5712"/>
                  </a:lnTo>
                  <a:lnTo>
                    <a:pt x="3537" y="5545"/>
                  </a:lnTo>
                  <a:lnTo>
                    <a:pt x="3537" y="5378"/>
                  </a:lnTo>
                  <a:lnTo>
                    <a:pt x="3621" y="5273"/>
                  </a:lnTo>
                  <a:lnTo>
                    <a:pt x="3725" y="5252"/>
                  </a:lnTo>
                  <a:lnTo>
                    <a:pt x="3746" y="5147"/>
                  </a:lnTo>
                  <a:lnTo>
                    <a:pt x="3788" y="5064"/>
                  </a:lnTo>
                  <a:lnTo>
                    <a:pt x="3935" y="5043"/>
                  </a:lnTo>
                  <a:lnTo>
                    <a:pt x="3997" y="5085"/>
                  </a:lnTo>
                  <a:lnTo>
                    <a:pt x="4207" y="4980"/>
                  </a:lnTo>
                  <a:lnTo>
                    <a:pt x="4269" y="4917"/>
                  </a:lnTo>
                  <a:lnTo>
                    <a:pt x="4186" y="4875"/>
                  </a:lnTo>
                  <a:lnTo>
                    <a:pt x="4395" y="4708"/>
                  </a:lnTo>
                  <a:lnTo>
                    <a:pt x="4416" y="4645"/>
                  </a:lnTo>
                  <a:lnTo>
                    <a:pt x="4583" y="4624"/>
                  </a:lnTo>
                  <a:lnTo>
                    <a:pt x="4625" y="4666"/>
                  </a:lnTo>
                  <a:lnTo>
                    <a:pt x="4771" y="4666"/>
                  </a:lnTo>
                  <a:lnTo>
                    <a:pt x="4792" y="4603"/>
                  </a:lnTo>
                  <a:lnTo>
                    <a:pt x="4834" y="4603"/>
                  </a:lnTo>
                  <a:lnTo>
                    <a:pt x="4981" y="4750"/>
                  </a:lnTo>
                  <a:lnTo>
                    <a:pt x="5085" y="4541"/>
                  </a:lnTo>
                  <a:lnTo>
                    <a:pt x="5043" y="4310"/>
                  </a:lnTo>
                  <a:lnTo>
                    <a:pt x="5085" y="4248"/>
                  </a:lnTo>
                  <a:lnTo>
                    <a:pt x="5085" y="4185"/>
                  </a:lnTo>
                  <a:lnTo>
                    <a:pt x="5127" y="4038"/>
                  </a:lnTo>
                  <a:lnTo>
                    <a:pt x="5148" y="3829"/>
                  </a:lnTo>
                  <a:lnTo>
                    <a:pt x="5190" y="3766"/>
                  </a:lnTo>
                  <a:lnTo>
                    <a:pt x="5316" y="3725"/>
                  </a:lnTo>
                  <a:lnTo>
                    <a:pt x="5441" y="3662"/>
                  </a:lnTo>
                  <a:lnTo>
                    <a:pt x="5462" y="3578"/>
                  </a:lnTo>
                  <a:lnTo>
                    <a:pt x="5420" y="3411"/>
                  </a:lnTo>
                  <a:lnTo>
                    <a:pt x="5295" y="3348"/>
                  </a:lnTo>
                  <a:lnTo>
                    <a:pt x="5232" y="3181"/>
                  </a:lnTo>
                  <a:lnTo>
                    <a:pt x="5357" y="3097"/>
                  </a:lnTo>
                  <a:lnTo>
                    <a:pt x="5567" y="3181"/>
                  </a:lnTo>
                  <a:lnTo>
                    <a:pt x="5776" y="3181"/>
                  </a:lnTo>
                  <a:lnTo>
                    <a:pt x="5943" y="2950"/>
                  </a:lnTo>
                  <a:lnTo>
                    <a:pt x="5943" y="2783"/>
                  </a:lnTo>
                  <a:lnTo>
                    <a:pt x="5818" y="2657"/>
                  </a:lnTo>
                  <a:lnTo>
                    <a:pt x="6069" y="2323"/>
                  </a:lnTo>
                  <a:lnTo>
                    <a:pt x="6048" y="2051"/>
                  </a:lnTo>
                  <a:lnTo>
                    <a:pt x="5818" y="1695"/>
                  </a:lnTo>
                  <a:lnTo>
                    <a:pt x="5901" y="1590"/>
                  </a:lnTo>
                  <a:lnTo>
                    <a:pt x="6027" y="1465"/>
                  </a:lnTo>
                  <a:lnTo>
                    <a:pt x="6173" y="1465"/>
                  </a:lnTo>
                  <a:lnTo>
                    <a:pt x="6299" y="1318"/>
                  </a:lnTo>
                  <a:lnTo>
                    <a:pt x="6487" y="1214"/>
                  </a:lnTo>
                  <a:lnTo>
                    <a:pt x="6613" y="1297"/>
                  </a:lnTo>
                  <a:lnTo>
                    <a:pt x="6801" y="1277"/>
                  </a:lnTo>
                  <a:lnTo>
                    <a:pt x="7199" y="1172"/>
                  </a:lnTo>
                  <a:lnTo>
                    <a:pt x="7450" y="1067"/>
                  </a:lnTo>
                  <a:lnTo>
                    <a:pt x="7596" y="879"/>
                  </a:lnTo>
                  <a:lnTo>
                    <a:pt x="7471" y="858"/>
                  </a:lnTo>
                  <a:lnTo>
                    <a:pt x="7659" y="691"/>
                  </a:lnTo>
                  <a:lnTo>
                    <a:pt x="7638" y="586"/>
                  </a:lnTo>
                  <a:lnTo>
                    <a:pt x="7387" y="586"/>
                  </a:lnTo>
                  <a:lnTo>
                    <a:pt x="7324" y="691"/>
                  </a:lnTo>
                  <a:lnTo>
                    <a:pt x="7094" y="732"/>
                  </a:lnTo>
                  <a:lnTo>
                    <a:pt x="7073" y="586"/>
                  </a:lnTo>
                  <a:lnTo>
                    <a:pt x="6906" y="649"/>
                  </a:lnTo>
                  <a:lnTo>
                    <a:pt x="6655" y="795"/>
                  </a:lnTo>
                  <a:lnTo>
                    <a:pt x="6571" y="858"/>
                  </a:lnTo>
                  <a:lnTo>
                    <a:pt x="6550" y="984"/>
                  </a:lnTo>
                  <a:lnTo>
                    <a:pt x="6424" y="1067"/>
                  </a:lnTo>
                  <a:lnTo>
                    <a:pt x="6257" y="1151"/>
                  </a:lnTo>
                  <a:lnTo>
                    <a:pt x="6236" y="1193"/>
                  </a:lnTo>
                  <a:lnTo>
                    <a:pt x="6132" y="1277"/>
                  </a:lnTo>
                  <a:lnTo>
                    <a:pt x="5985" y="1277"/>
                  </a:lnTo>
                  <a:lnTo>
                    <a:pt x="5880" y="1256"/>
                  </a:lnTo>
                  <a:lnTo>
                    <a:pt x="5880" y="1172"/>
                  </a:lnTo>
                  <a:lnTo>
                    <a:pt x="5776" y="1046"/>
                  </a:lnTo>
                  <a:lnTo>
                    <a:pt x="5776" y="837"/>
                  </a:lnTo>
                  <a:lnTo>
                    <a:pt x="5755" y="691"/>
                  </a:lnTo>
                  <a:lnTo>
                    <a:pt x="5776" y="565"/>
                  </a:lnTo>
                  <a:lnTo>
                    <a:pt x="5734" y="460"/>
                  </a:lnTo>
                  <a:lnTo>
                    <a:pt x="5629" y="460"/>
                  </a:lnTo>
                  <a:lnTo>
                    <a:pt x="5608" y="356"/>
                  </a:lnTo>
                  <a:lnTo>
                    <a:pt x="5629" y="209"/>
                  </a:lnTo>
                  <a:lnTo>
                    <a:pt x="5629" y="126"/>
                  </a:lnTo>
                  <a:lnTo>
                    <a:pt x="5525" y="63"/>
                  </a:lnTo>
                  <a:lnTo>
                    <a:pt x="542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8" name="Google Shape;3048;p60"/>
            <p:cNvSpPr/>
            <p:nvPr/>
          </p:nvSpPr>
          <p:spPr>
            <a:xfrm>
              <a:off x="3978150" y="2401100"/>
              <a:ext cx="237525" cy="148050"/>
            </a:xfrm>
            <a:custGeom>
              <a:rect b="b" l="l" r="r" t="t"/>
              <a:pathLst>
                <a:path extrusionOk="0" h="5922" w="9501">
                  <a:moveTo>
                    <a:pt x="5064" y="0"/>
                  </a:moveTo>
                  <a:lnTo>
                    <a:pt x="4960" y="84"/>
                  </a:lnTo>
                  <a:lnTo>
                    <a:pt x="5002" y="209"/>
                  </a:lnTo>
                  <a:lnTo>
                    <a:pt x="4855" y="230"/>
                  </a:lnTo>
                  <a:lnTo>
                    <a:pt x="4751" y="209"/>
                  </a:lnTo>
                  <a:lnTo>
                    <a:pt x="4730" y="209"/>
                  </a:lnTo>
                  <a:lnTo>
                    <a:pt x="4500" y="272"/>
                  </a:lnTo>
                  <a:lnTo>
                    <a:pt x="4332" y="293"/>
                  </a:lnTo>
                  <a:lnTo>
                    <a:pt x="4228" y="502"/>
                  </a:lnTo>
                  <a:lnTo>
                    <a:pt x="4228" y="712"/>
                  </a:lnTo>
                  <a:lnTo>
                    <a:pt x="4102" y="712"/>
                  </a:lnTo>
                  <a:lnTo>
                    <a:pt x="3997" y="628"/>
                  </a:lnTo>
                  <a:lnTo>
                    <a:pt x="3851" y="691"/>
                  </a:lnTo>
                  <a:lnTo>
                    <a:pt x="3746" y="607"/>
                  </a:lnTo>
                  <a:lnTo>
                    <a:pt x="3642" y="628"/>
                  </a:lnTo>
                  <a:lnTo>
                    <a:pt x="3537" y="753"/>
                  </a:lnTo>
                  <a:lnTo>
                    <a:pt x="3432" y="732"/>
                  </a:lnTo>
                  <a:lnTo>
                    <a:pt x="3391" y="607"/>
                  </a:lnTo>
                  <a:lnTo>
                    <a:pt x="3244" y="607"/>
                  </a:lnTo>
                  <a:lnTo>
                    <a:pt x="3056" y="712"/>
                  </a:lnTo>
                  <a:lnTo>
                    <a:pt x="2972" y="649"/>
                  </a:lnTo>
                  <a:lnTo>
                    <a:pt x="2805" y="628"/>
                  </a:lnTo>
                  <a:lnTo>
                    <a:pt x="2763" y="691"/>
                  </a:lnTo>
                  <a:lnTo>
                    <a:pt x="2700" y="691"/>
                  </a:lnTo>
                  <a:lnTo>
                    <a:pt x="2595" y="607"/>
                  </a:lnTo>
                  <a:lnTo>
                    <a:pt x="2386" y="691"/>
                  </a:lnTo>
                  <a:lnTo>
                    <a:pt x="2344" y="628"/>
                  </a:lnTo>
                  <a:lnTo>
                    <a:pt x="2219" y="544"/>
                  </a:lnTo>
                  <a:lnTo>
                    <a:pt x="1884" y="502"/>
                  </a:lnTo>
                  <a:lnTo>
                    <a:pt x="1759" y="419"/>
                  </a:lnTo>
                  <a:lnTo>
                    <a:pt x="1675" y="419"/>
                  </a:lnTo>
                  <a:lnTo>
                    <a:pt x="1570" y="523"/>
                  </a:lnTo>
                  <a:lnTo>
                    <a:pt x="1382" y="523"/>
                  </a:lnTo>
                  <a:lnTo>
                    <a:pt x="963" y="586"/>
                  </a:lnTo>
                  <a:lnTo>
                    <a:pt x="859" y="628"/>
                  </a:lnTo>
                  <a:lnTo>
                    <a:pt x="671" y="544"/>
                  </a:lnTo>
                  <a:lnTo>
                    <a:pt x="608" y="544"/>
                  </a:lnTo>
                  <a:lnTo>
                    <a:pt x="566" y="649"/>
                  </a:lnTo>
                  <a:lnTo>
                    <a:pt x="608" y="921"/>
                  </a:lnTo>
                  <a:lnTo>
                    <a:pt x="650" y="1004"/>
                  </a:lnTo>
                  <a:lnTo>
                    <a:pt x="733" y="1151"/>
                  </a:lnTo>
                  <a:lnTo>
                    <a:pt x="859" y="1235"/>
                  </a:lnTo>
                  <a:lnTo>
                    <a:pt x="817" y="1318"/>
                  </a:lnTo>
                  <a:lnTo>
                    <a:pt x="838" y="1381"/>
                  </a:lnTo>
                  <a:lnTo>
                    <a:pt x="880" y="1465"/>
                  </a:lnTo>
                  <a:lnTo>
                    <a:pt x="838" y="1653"/>
                  </a:lnTo>
                  <a:lnTo>
                    <a:pt x="754" y="1653"/>
                  </a:lnTo>
                  <a:lnTo>
                    <a:pt x="650" y="1737"/>
                  </a:lnTo>
                  <a:lnTo>
                    <a:pt x="629" y="1904"/>
                  </a:lnTo>
                  <a:lnTo>
                    <a:pt x="252" y="2302"/>
                  </a:lnTo>
                  <a:lnTo>
                    <a:pt x="294" y="2469"/>
                  </a:lnTo>
                  <a:lnTo>
                    <a:pt x="294" y="2637"/>
                  </a:lnTo>
                  <a:lnTo>
                    <a:pt x="147" y="2616"/>
                  </a:lnTo>
                  <a:lnTo>
                    <a:pt x="43" y="2888"/>
                  </a:lnTo>
                  <a:lnTo>
                    <a:pt x="22" y="3097"/>
                  </a:lnTo>
                  <a:lnTo>
                    <a:pt x="1" y="3097"/>
                  </a:lnTo>
                  <a:lnTo>
                    <a:pt x="126" y="3222"/>
                  </a:lnTo>
                  <a:lnTo>
                    <a:pt x="294" y="3327"/>
                  </a:lnTo>
                  <a:lnTo>
                    <a:pt x="315" y="3432"/>
                  </a:lnTo>
                  <a:lnTo>
                    <a:pt x="440" y="3432"/>
                  </a:lnTo>
                  <a:lnTo>
                    <a:pt x="524" y="3348"/>
                  </a:lnTo>
                  <a:lnTo>
                    <a:pt x="629" y="3348"/>
                  </a:lnTo>
                  <a:lnTo>
                    <a:pt x="838" y="3453"/>
                  </a:lnTo>
                  <a:lnTo>
                    <a:pt x="984" y="3473"/>
                  </a:lnTo>
                  <a:lnTo>
                    <a:pt x="1152" y="3536"/>
                  </a:lnTo>
                  <a:lnTo>
                    <a:pt x="1194" y="3641"/>
                  </a:lnTo>
                  <a:lnTo>
                    <a:pt x="1340" y="3683"/>
                  </a:lnTo>
                  <a:lnTo>
                    <a:pt x="1487" y="3641"/>
                  </a:lnTo>
                  <a:lnTo>
                    <a:pt x="1612" y="3641"/>
                  </a:lnTo>
                  <a:lnTo>
                    <a:pt x="1717" y="3515"/>
                  </a:lnTo>
                  <a:lnTo>
                    <a:pt x="2114" y="3453"/>
                  </a:lnTo>
                  <a:lnTo>
                    <a:pt x="2240" y="3369"/>
                  </a:lnTo>
                  <a:lnTo>
                    <a:pt x="2386" y="3348"/>
                  </a:lnTo>
                  <a:lnTo>
                    <a:pt x="2344" y="3201"/>
                  </a:lnTo>
                  <a:lnTo>
                    <a:pt x="2386" y="3139"/>
                  </a:lnTo>
                  <a:lnTo>
                    <a:pt x="2344" y="2992"/>
                  </a:lnTo>
                  <a:lnTo>
                    <a:pt x="2428" y="3013"/>
                  </a:lnTo>
                  <a:lnTo>
                    <a:pt x="2449" y="2992"/>
                  </a:lnTo>
                  <a:lnTo>
                    <a:pt x="2554" y="3034"/>
                  </a:lnTo>
                  <a:lnTo>
                    <a:pt x="2616" y="2992"/>
                  </a:lnTo>
                  <a:lnTo>
                    <a:pt x="2742" y="2992"/>
                  </a:lnTo>
                  <a:lnTo>
                    <a:pt x="2763" y="2929"/>
                  </a:lnTo>
                  <a:lnTo>
                    <a:pt x="2867" y="3055"/>
                  </a:lnTo>
                  <a:lnTo>
                    <a:pt x="3014" y="3055"/>
                  </a:lnTo>
                  <a:lnTo>
                    <a:pt x="3181" y="3243"/>
                  </a:lnTo>
                  <a:lnTo>
                    <a:pt x="3370" y="3243"/>
                  </a:lnTo>
                  <a:lnTo>
                    <a:pt x="3391" y="3201"/>
                  </a:lnTo>
                  <a:lnTo>
                    <a:pt x="3453" y="3201"/>
                  </a:lnTo>
                  <a:lnTo>
                    <a:pt x="3642" y="3369"/>
                  </a:lnTo>
                  <a:lnTo>
                    <a:pt x="3788" y="3453"/>
                  </a:lnTo>
                  <a:lnTo>
                    <a:pt x="3809" y="3641"/>
                  </a:lnTo>
                  <a:lnTo>
                    <a:pt x="3809" y="3787"/>
                  </a:lnTo>
                  <a:lnTo>
                    <a:pt x="3956" y="3850"/>
                  </a:lnTo>
                  <a:lnTo>
                    <a:pt x="3956" y="3892"/>
                  </a:lnTo>
                  <a:lnTo>
                    <a:pt x="4102" y="4038"/>
                  </a:lnTo>
                  <a:lnTo>
                    <a:pt x="4269" y="4143"/>
                  </a:lnTo>
                  <a:lnTo>
                    <a:pt x="4290" y="4248"/>
                  </a:lnTo>
                  <a:lnTo>
                    <a:pt x="4269" y="4352"/>
                  </a:lnTo>
                  <a:lnTo>
                    <a:pt x="4332" y="4457"/>
                  </a:lnTo>
                  <a:lnTo>
                    <a:pt x="4311" y="4499"/>
                  </a:lnTo>
                  <a:lnTo>
                    <a:pt x="4123" y="4499"/>
                  </a:lnTo>
                  <a:lnTo>
                    <a:pt x="4060" y="4415"/>
                  </a:lnTo>
                  <a:lnTo>
                    <a:pt x="3893" y="4478"/>
                  </a:lnTo>
                  <a:lnTo>
                    <a:pt x="3788" y="4478"/>
                  </a:lnTo>
                  <a:lnTo>
                    <a:pt x="3767" y="4687"/>
                  </a:lnTo>
                  <a:lnTo>
                    <a:pt x="3767" y="4834"/>
                  </a:lnTo>
                  <a:lnTo>
                    <a:pt x="3704" y="4813"/>
                  </a:lnTo>
                  <a:lnTo>
                    <a:pt x="3600" y="5022"/>
                  </a:lnTo>
                  <a:lnTo>
                    <a:pt x="3600" y="5126"/>
                  </a:lnTo>
                  <a:lnTo>
                    <a:pt x="3495" y="5106"/>
                  </a:lnTo>
                  <a:lnTo>
                    <a:pt x="3432" y="5147"/>
                  </a:lnTo>
                  <a:lnTo>
                    <a:pt x="3537" y="5315"/>
                  </a:lnTo>
                  <a:lnTo>
                    <a:pt x="3684" y="5357"/>
                  </a:lnTo>
                  <a:lnTo>
                    <a:pt x="3893" y="5357"/>
                  </a:lnTo>
                  <a:lnTo>
                    <a:pt x="3976" y="5294"/>
                  </a:lnTo>
                  <a:lnTo>
                    <a:pt x="4165" y="5294"/>
                  </a:lnTo>
                  <a:lnTo>
                    <a:pt x="4269" y="5357"/>
                  </a:lnTo>
                  <a:lnTo>
                    <a:pt x="4290" y="5252"/>
                  </a:lnTo>
                  <a:lnTo>
                    <a:pt x="4228" y="5189"/>
                  </a:lnTo>
                  <a:lnTo>
                    <a:pt x="4228" y="5106"/>
                  </a:lnTo>
                  <a:lnTo>
                    <a:pt x="4228" y="5022"/>
                  </a:lnTo>
                  <a:lnTo>
                    <a:pt x="4290" y="5106"/>
                  </a:lnTo>
                  <a:lnTo>
                    <a:pt x="4374" y="5106"/>
                  </a:lnTo>
                  <a:lnTo>
                    <a:pt x="4583" y="4834"/>
                  </a:lnTo>
                  <a:lnTo>
                    <a:pt x="4541" y="4771"/>
                  </a:lnTo>
                  <a:lnTo>
                    <a:pt x="4604" y="4771"/>
                  </a:lnTo>
                  <a:lnTo>
                    <a:pt x="4730" y="4603"/>
                  </a:lnTo>
                  <a:lnTo>
                    <a:pt x="4730" y="4478"/>
                  </a:lnTo>
                  <a:lnTo>
                    <a:pt x="4813" y="4394"/>
                  </a:lnTo>
                  <a:lnTo>
                    <a:pt x="4939" y="4394"/>
                  </a:lnTo>
                  <a:lnTo>
                    <a:pt x="5064" y="4269"/>
                  </a:lnTo>
                  <a:lnTo>
                    <a:pt x="5127" y="4310"/>
                  </a:lnTo>
                  <a:lnTo>
                    <a:pt x="5127" y="4352"/>
                  </a:lnTo>
                  <a:lnTo>
                    <a:pt x="5232" y="4352"/>
                  </a:lnTo>
                  <a:lnTo>
                    <a:pt x="5274" y="4289"/>
                  </a:lnTo>
                  <a:lnTo>
                    <a:pt x="5336" y="4206"/>
                  </a:lnTo>
                  <a:lnTo>
                    <a:pt x="5357" y="4269"/>
                  </a:lnTo>
                  <a:lnTo>
                    <a:pt x="5441" y="4310"/>
                  </a:lnTo>
                  <a:lnTo>
                    <a:pt x="5525" y="4352"/>
                  </a:lnTo>
                  <a:lnTo>
                    <a:pt x="5692" y="4310"/>
                  </a:lnTo>
                  <a:lnTo>
                    <a:pt x="5567" y="4373"/>
                  </a:lnTo>
                  <a:lnTo>
                    <a:pt x="5483" y="4415"/>
                  </a:lnTo>
                  <a:lnTo>
                    <a:pt x="5378" y="4394"/>
                  </a:lnTo>
                  <a:lnTo>
                    <a:pt x="5211" y="4415"/>
                  </a:lnTo>
                  <a:lnTo>
                    <a:pt x="5064" y="4415"/>
                  </a:lnTo>
                  <a:lnTo>
                    <a:pt x="5127" y="4478"/>
                  </a:lnTo>
                  <a:lnTo>
                    <a:pt x="5336" y="4478"/>
                  </a:lnTo>
                  <a:lnTo>
                    <a:pt x="5483" y="4561"/>
                  </a:lnTo>
                  <a:lnTo>
                    <a:pt x="5462" y="4582"/>
                  </a:lnTo>
                  <a:lnTo>
                    <a:pt x="5420" y="4624"/>
                  </a:lnTo>
                  <a:lnTo>
                    <a:pt x="5483" y="4708"/>
                  </a:lnTo>
                  <a:lnTo>
                    <a:pt x="5567" y="4708"/>
                  </a:lnTo>
                  <a:lnTo>
                    <a:pt x="5671" y="4771"/>
                  </a:lnTo>
                  <a:lnTo>
                    <a:pt x="5797" y="4708"/>
                  </a:lnTo>
                  <a:lnTo>
                    <a:pt x="5943" y="4687"/>
                  </a:lnTo>
                  <a:lnTo>
                    <a:pt x="6069" y="4729"/>
                  </a:lnTo>
                  <a:lnTo>
                    <a:pt x="6173" y="4792"/>
                  </a:lnTo>
                  <a:lnTo>
                    <a:pt x="6194" y="4708"/>
                  </a:lnTo>
                  <a:lnTo>
                    <a:pt x="6257" y="4729"/>
                  </a:lnTo>
                  <a:lnTo>
                    <a:pt x="6278" y="4875"/>
                  </a:lnTo>
                  <a:lnTo>
                    <a:pt x="6362" y="4938"/>
                  </a:lnTo>
                  <a:lnTo>
                    <a:pt x="6299" y="4980"/>
                  </a:lnTo>
                  <a:lnTo>
                    <a:pt x="6111" y="5022"/>
                  </a:lnTo>
                  <a:lnTo>
                    <a:pt x="5943" y="5126"/>
                  </a:lnTo>
                  <a:lnTo>
                    <a:pt x="5797" y="5315"/>
                  </a:lnTo>
                  <a:lnTo>
                    <a:pt x="5901" y="5357"/>
                  </a:lnTo>
                  <a:lnTo>
                    <a:pt x="5985" y="5294"/>
                  </a:lnTo>
                  <a:lnTo>
                    <a:pt x="6111" y="5357"/>
                  </a:lnTo>
                  <a:lnTo>
                    <a:pt x="6173" y="5336"/>
                  </a:lnTo>
                  <a:lnTo>
                    <a:pt x="6362" y="5503"/>
                  </a:lnTo>
                  <a:lnTo>
                    <a:pt x="6383" y="5566"/>
                  </a:lnTo>
                  <a:lnTo>
                    <a:pt x="6299" y="5775"/>
                  </a:lnTo>
                  <a:lnTo>
                    <a:pt x="6278" y="5838"/>
                  </a:lnTo>
                  <a:lnTo>
                    <a:pt x="6383" y="5922"/>
                  </a:lnTo>
                  <a:lnTo>
                    <a:pt x="6592" y="5922"/>
                  </a:lnTo>
                  <a:lnTo>
                    <a:pt x="6780" y="5817"/>
                  </a:lnTo>
                  <a:lnTo>
                    <a:pt x="7031" y="5629"/>
                  </a:lnTo>
                  <a:lnTo>
                    <a:pt x="7220" y="5629"/>
                  </a:lnTo>
                  <a:lnTo>
                    <a:pt x="7324" y="5503"/>
                  </a:lnTo>
                  <a:lnTo>
                    <a:pt x="7450" y="5419"/>
                  </a:lnTo>
                  <a:lnTo>
                    <a:pt x="7680" y="5440"/>
                  </a:lnTo>
                  <a:lnTo>
                    <a:pt x="7889" y="5440"/>
                  </a:lnTo>
                  <a:lnTo>
                    <a:pt x="7952" y="5336"/>
                  </a:lnTo>
                  <a:lnTo>
                    <a:pt x="7889" y="5231"/>
                  </a:lnTo>
                  <a:lnTo>
                    <a:pt x="7952" y="5210"/>
                  </a:lnTo>
                  <a:lnTo>
                    <a:pt x="7994" y="5126"/>
                  </a:lnTo>
                  <a:lnTo>
                    <a:pt x="7847" y="5106"/>
                  </a:lnTo>
                  <a:lnTo>
                    <a:pt x="7659" y="5126"/>
                  </a:lnTo>
                  <a:lnTo>
                    <a:pt x="7638" y="5252"/>
                  </a:lnTo>
                  <a:lnTo>
                    <a:pt x="7513" y="5189"/>
                  </a:lnTo>
                  <a:lnTo>
                    <a:pt x="7450" y="5189"/>
                  </a:lnTo>
                  <a:lnTo>
                    <a:pt x="7345" y="5294"/>
                  </a:lnTo>
                  <a:lnTo>
                    <a:pt x="7303" y="5252"/>
                  </a:lnTo>
                  <a:lnTo>
                    <a:pt x="7010" y="4938"/>
                  </a:lnTo>
                  <a:lnTo>
                    <a:pt x="6948" y="4813"/>
                  </a:lnTo>
                  <a:lnTo>
                    <a:pt x="6885" y="4687"/>
                  </a:lnTo>
                  <a:lnTo>
                    <a:pt x="6822" y="4708"/>
                  </a:lnTo>
                  <a:lnTo>
                    <a:pt x="6885" y="4875"/>
                  </a:lnTo>
                  <a:lnTo>
                    <a:pt x="7094" y="5106"/>
                  </a:lnTo>
                  <a:lnTo>
                    <a:pt x="7261" y="5294"/>
                  </a:lnTo>
                  <a:lnTo>
                    <a:pt x="7220" y="5315"/>
                  </a:lnTo>
                  <a:lnTo>
                    <a:pt x="7094" y="5294"/>
                  </a:lnTo>
                  <a:lnTo>
                    <a:pt x="7031" y="5210"/>
                  </a:lnTo>
                  <a:lnTo>
                    <a:pt x="7010" y="5085"/>
                  </a:lnTo>
                  <a:lnTo>
                    <a:pt x="6927" y="5043"/>
                  </a:lnTo>
                  <a:lnTo>
                    <a:pt x="6885" y="5106"/>
                  </a:lnTo>
                  <a:lnTo>
                    <a:pt x="6885" y="5022"/>
                  </a:lnTo>
                  <a:lnTo>
                    <a:pt x="6822" y="5022"/>
                  </a:lnTo>
                  <a:lnTo>
                    <a:pt x="6780" y="5043"/>
                  </a:lnTo>
                  <a:lnTo>
                    <a:pt x="6780" y="5001"/>
                  </a:lnTo>
                  <a:lnTo>
                    <a:pt x="6822" y="4917"/>
                  </a:lnTo>
                  <a:lnTo>
                    <a:pt x="6801" y="4875"/>
                  </a:lnTo>
                  <a:lnTo>
                    <a:pt x="6717" y="4896"/>
                  </a:lnTo>
                  <a:lnTo>
                    <a:pt x="6676" y="4834"/>
                  </a:lnTo>
                  <a:lnTo>
                    <a:pt x="6592" y="4771"/>
                  </a:lnTo>
                  <a:lnTo>
                    <a:pt x="6404" y="4792"/>
                  </a:lnTo>
                  <a:lnTo>
                    <a:pt x="6320" y="4729"/>
                  </a:lnTo>
                  <a:lnTo>
                    <a:pt x="6362" y="4687"/>
                  </a:lnTo>
                  <a:lnTo>
                    <a:pt x="6487" y="4708"/>
                  </a:lnTo>
                  <a:lnTo>
                    <a:pt x="6529" y="4624"/>
                  </a:lnTo>
                  <a:lnTo>
                    <a:pt x="6634" y="4708"/>
                  </a:lnTo>
                  <a:lnTo>
                    <a:pt x="6738" y="4708"/>
                  </a:lnTo>
                  <a:lnTo>
                    <a:pt x="6780" y="4624"/>
                  </a:lnTo>
                  <a:lnTo>
                    <a:pt x="6885" y="4603"/>
                  </a:lnTo>
                  <a:lnTo>
                    <a:pt x="7052" y="4415"/>
                  </a:lnTo>
                  <a:lnTo>
                    <a:pt x="7052" y="4373"/>
                  </a:lnTo>
                  <a:lnTo>
                    <a:pt x="7136" y="4394"/>
                  </a:lnTo>
                  <a:lnTo>
                    <a:pt x="7136" y="4457"/>
                  </a:lnTo>
                  <a:lnTo>
                    <a:pt x="7031" y="4582"/>
                  </a:lnTo>
                  <a:lnTo>
                    <a:pt x="6989" y="4603"/>
                  </a:lnTo>
                  <a:lnTo>
                    <a:pt x="7010" y="4666"/>
                  </a:lnTo>
                  <a:lnTo>
                    <a:pt x="7094" y="4624"/>
                  </a:lnTo>
                  <a:lnTo>
                    <a:pt x="7220" y="4457"/>
                  </a:lnTo>
                  <a:lnTo>
                    <a:pt x="7241" y="4373"/>
                  </a:lnTo>
                  <a:lnTo>
                    <a:pt x="7157" y="4289"/>
                  </a:lnTo>
                  <a:lnTo>
                    <a:pt x="7136" y="4248"/>
                  </a:lnTo>
                  <a:lnTo>
                    <a:pt x="7199" y="4206"/>
                  </a:lnTo>
                  <a:lnTo>
                    <a:pt x="7261" y="4352"/>
                  </a:lnTo>
                  <a:lnTo>
                    <a:pt x="7345" y="4373"/>
                  </a:lnTo>
                  <a:lnTo>
                    <a:pt x="7450" y="4289"/>
                  </a:lnTo>
                  <a:lnTo>
                    <a:pt x="7617" y="4310"/>
                  </a:lnTo>
                  <a:lnTo>
                    <a:pt x="7722" y="4248"/>
                  </a:lnTo>
                  <a:lnTo>
                    <a:pt x="7868" y="4248"/>
                  </a:lnTo>
                  <a:lnTo>
                    <a:pt x="7973" y="4101"/>
                  </a:lnTo>
                  <a:lnTo>
                    <a:pt x="8057" y="4038"/>
                  </a:lnTo>
                  <a:lnTo>
                    <a:pt x="8182" y="4038"/>
                  </a:lnTo>
                  <a:lnTo>
                    <a:pt x="8203" y="3934"/>
                  </a:lnTo>
                  <a:lnTo>
                    <a:pt x="8287" y="3871"/>
                  </a:lnTo>
                  <a:lnTo>
                    <a:pt x="8454" y="3871"/>
                  </a:lnTo>
                  <a:lnTo>
                    <a:pt x="8580" y="3829"/>
                  </a:lnTo>
                  <a:lnTo>
                    <a:pt x="8663" y="3829"/>
                  </a:lnTo>
                  <a:lnTo>
                    <a:pt x="8663" y="3892"/>
                  </a:lnTo>
                  <a:lnTo>
                    <a:pt x="8768" y="3850"/>
                  </a:lnTo>
                  <a:lnTo>
                    <a:pt x="8789" y="3578"/>
                  </a:lnTo>
                  <a:lnTo>
                    <a:pt x="8873" y="3557"/>
                  </a:lnTo>
                  <a:lnTo>
                    <a:pt x="8998" y="3348"/>
                  </a:lnTo>
                  <a:lnTo>
                    <a:pt x="9291" y="3327"/>
                  </a:lnTo>
                  <a:lnTo>
                    <a:pt x="9396" y="3243"/>
                  </a:lnTo>
                  <a:lnTo>
                    <a:pt x="9354" y="3118"/>
                  </a:lnTo>
                  <a:lnTo>
                    <a:pt x="9438" y="2909"/>
                  </a:lnTo>
                  <a:lnTo>
                    <a:pt x="9417" y="2720"/>
                  </a:lnTo>
                  <a:lnTo>
                    <a:pt x="9228" y="2616"/>
                  </a:lnTo>
                  <a:lnTo>
                    <a:pt x="9291" y="2365"/>
                  </a:lnTo>
                  <a:lnTo>
                    <a:pt x="9396" y="2323"/>
                  </a:lnTo>
                  <a:lnTo>
                    <a:pt x="9500" y="2197"/>
                  </a:lnTo>
                  <a:lnTo>
                    <a:pt x="9500" y="2072"/>
                  </a:lnTo>
                  <a:lnTo>
                    <a:pt x="9417" y="2009"/>
                  </a:lnTo>
                  <a:lnTo>
                    <a:pt x="9354" y="1883"/>
                  </a:lnTo>
                  <a:lnTo>
                    <a:pt x="9291" y="1967"/>
                  </a:lnTo>
                  <a:lnTo>
                    <a:pt x="9103" y="1946"/>
                  </a:lnTo>
                  <a:lnTo>
                    <a:pt x="8935" y="1841"/>
                  </a:lnTo>
                  <a:lnTo>
                    <a:pt x="8810" y="1862"/>
                  </a:lnTo>
                  <a:lnTo>
                    <a:pt x="8705" y="1800"/>
                  </a:lnTo>
                  <a:lnTo>
                    <a:pt x="8559" y="1779"/>
                  </a:lnTo>
                  <a:lnTo>
                    <a:pt x="8349" y="1758"/>
                  </a:lnTo>
                  <a:lnTo>
                    <a:pt x="8266" y="1841"/>
                  </a:lnTo>
                  <a:lnTo>
                    <a:pt x="8203" y="1695"/>
                  </a:lnTo>
                  <a:lnTo>
                    <a:pt x="8057" y="1590"/>
                  </a:lnTo>
                  <a:lnTo>
                    <a:pt x="7931" y="1318"/>
                  </a:lnTo>
                  <a:lnTo>
                    <a:pt x="7826" y="1339"/>
                  </a:lnTo>
                  <a:lnTo>
                    <a:pt x="7638" y="1465"/>
                  </a:lnTo>
                  <a:lnTo>
                    <a:pt x="7513" y="1444"/>
                  </a:lnTo>
                  <a:lnTo>
                    <a:pt x="7366" y="1486"/>
                  </a:lnTo>
                  <a:lnTo>
                    <a:pt x="7220" y="1423"/>
                  </a:lnTo>
                  <a:lnTo>
                    <a:pt x="7115" y="1528"/>
                  </a:lnTo>
                  <a:lnTo>
                    <a:pt x="6843" y="1256"/>
                  </a:lnTo>
                  <a:lnTo>
                    <a:pt x="6780" y="1067"/>
                  </a:lnTo>
                  <a:lnTo>
                    <a:pt x="6780" y="921"/>
                  </a:lnTo>
                  <a:lnTo>
                    <a:pt x="6676" y="921"/>
                  </a:lnTo>
                  <a:lnTo>
                    <a:pt x="6676" y="795"/>
                  </a:lnTo>
                  <a:lnTo>
                    <a:pt x="6529" y="691"/>
                  </a:lnTo>
                  <a:lnTo>
                    <a:pt x="6215" y="732"/>
                  </a:lnTo>
                  <a:lnTo>
                    <a:pt x="6069" y="523"/>
                  </a:lnTo>
                  <a:lnTo>
                    <a:pt x="6111" y="398"/>
                  </a:lnTo>
                  <a:lnTo>
                    <a:pt x="6006" y="293"/>
                  </a:lnTo>
                  <a:lnTo>
                    <a:pt x="5901" y="21"/>
                  </a:lnTo>
                  <a:lnTo>
                    <a:pt x="5776" y="21"/>
                  </a:lnTo>
                  <a:lnTo>
                    <a:pt x="5650" y="105"/>
                  </a:lnTo>
                  <a:lnTo>
                    <a:pt x="5357" y="105"/>
                  </a:lnTo>
                  <a:lnTo>
                    <a:pt x="506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49" name="Google Shape;3049;p60"/>
            <p:cNvSpPr/>
            <p:nvPr/>
          </p:nvSpPr>
          <p:spPr>
            <a:xfrm>
              <a:off x="4036750" y="2474325"/>
              <a:ext cx="49725" cy="55475"/>
            </a:xfrm>
            <a:custGeom>
              <a:rect b="b" l="l" r="r" t="t"/>
              <a:pathLst>
                <a:path extrusionOk="0" h="2219" w="1989">
                  <a:moveTo>
                    <a:pt x="419" y="0"/>
                  </a:moveTo>
                  <a:lnTo>
                    <a:pt x="398" y="63"/>
                  </a:lnTo>
                  <a:lnTo>
                    <a:pt x="272" y="63"/>
                  </a:lnTo>
                  <a:lnTo>
                    <a:pt x="210" y="105"/>
                  </a:lnTo>
                  <a:lnTo>
                    <a:pt x="105" y="63"/>
                  </a:lnTo>
                  <a:lnTo>
                    <a:pt x="84" y="84"/>
                  </a:lnTo>
                  <a:lnTo>
                    <a:pt x="0" y="63"/>
                  </a:lnTo>
                  <a:lnTo>
                    <a:pt x="42" y="210"/>
                  </a:lnTo>
                  <a:lnTo>
                    <a:pt x="0" y="272"/>
                  </a:lnTo>
                  <a:lnTo>
                    <a:pt x="42" y="419"/>
                  </a:lnTo>
                  <a:lnTo>
                    <a:pt x="251" y="377"/>
                  </a:lnTo>
                  <a:lnTo>
                    <a:pt x="314" y="628"/>
                  </a:lnTo>
                  <a:lnTo>
                    <a:pt x="565" y="837"/>
                  </a:lnTo>
                  <a:lnTo>
                    <a:pt x="586" y="942"/>
                  </a:lnTo>
                  <a:lnTo>
                    <a:pt x="900" y="1214"/>
                  </a:lnTo>
                  <a:lnTo>
                    <a:pt x="921" y="1360"/>
                  </a:lnTo>
                  <a:lnTo>
                    <a:pt x="1026" y="1528"/>
                  </a:lnTo>
                  <a:lnTo>
                    <a:pt x="1005" y="2072"/>
                  </a:lnTo>
                  <a:lnTo>
                    <a:pt x="1088" y="2218"/>
                  </a:lnTo>
                  <a:lnTo>
                    <a:pt x="1151" y="2177"/>
                  </a:lnTo>
                  <a:lnTo>
                    <a:pt x="1256" y="2197"/>
                  </a:lnTo>
                  <a:lnTo>
                    <a:pt x="1256" y="2093"/>
                  </a:lnTo>
                  <a:lnTo>
                    <a:pt x="1360" y="1884"/>
                  </a:lnTo>
                  <a:lnTo>
                    <a:pt x="1423" y="1905"/>
                  </a:lnTo>
                  <a:lnTo>
                    <a:pt x="1423" y="1758"/>
                  </a:lnTo>
                  <a:lnTo>
                    <a:pt x="1444" y="1549"/>
                  </a:lnTo>
                  <a:lnTo>
                    <a:pt x="1549" y="1549"/>
                  </a:lnTo>
                  <a:lnTo>
                    <a:pt x="1716" y="1486"/>
                  </a:lnTo>
                  <a:lnTo>
                    <a:pt x="1779" y="1570"/>
                  </a:lnTo>
                  <a:lnTo>
                    <a:pt x="1967" y="1570"/>
                  </a:lnTo>
                  <a:lnTo>
                    <a:pt x="1988" y="1528"/>
                  </a:lnTo>
                  <a:lnTo>
                    <a:pt x="1925" y="1423"/>
                  </a:lnTo>
                  <a:lnTo>
                    <a:pt x="1946" y="1319"/>
                  </a:lnTo>
                  <a:lnTo>
                    <a:pt x="1925" y="1214"/>
                  </a:lnTo>
                  <a:lnTo>
                    <a:pt x="1758" y="1109"/>
                  </a:lnTo>
                  <a:lnTo>
                    <a:pt x="1612" y="963"/>
                  </a:lnTo>
                  <a:lnTo>
                    <a:pt x="1612" y="921"/>
                  </a:lnTo>
                  <a:lnTo>
                    <a:pt x="1465" y="858"/>
                  </a:lnTo>
                  <a:lnTo>
                    <a:pt x="1465" y="712"/>
                  </a:lnTo>
                  <a:lnTo>
                    <a:pt x="1444" y="524"/>
                  </a:lnTo>
                  <a:lnTo>
                    <a:pt x="1298" y="440"/>
                  </a:lnTo>
                  <a:lnTo>
                    <a:pt x="1109" y="272"/>
                  </a:lnTo>
                  <a:lnTo>
                    <a:pt x="1047" y="272"/>
                  </a:lnTo>
                  <a:lnTo>
                    <a:pt x="1026" y="314"/>
                  </a:lnTo>
                  <a:lnTo>
                    <a:pt x="837" y="314"/>
                  </a:lnTo>
                  <a:lnTo>
                    <a:pt x="670" y="126"/>
                  </a:lnTo>
                  <a:lnTo>
                    <a:pt x="523" y="126"/>
                  </a:lnTo>
                  <a:lnTo>
                    <a:pt x="41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0" name="Google Shape;3050;p60"/>
            <p:cNvSpPr/>
            <p:nvPr/>
          </p:nvSpPr>
          <p:spPr>
            <a:xfrm>
              <a:off x="3957250" y="2483750"/>
              <a:ext cx="127650" cy="81625"/>
            </a:xfrm>
            <a:custGeom>
              <a:rect b="b" l="l" r="r" t="t"/>
              <a:pathLst>
                <a:path extrusionOk="0" h="3265" w="5106">
                  <a:moveTo>
                    <a:pt x="3431" y="0"/>
                  </a:moveTo>
                  <a:lnTo>
                    <a:pt x="3076" y="63"/>
                  </a:lnTo>
                  <a:lnTo>
                    <a:pt x="2950" y="147"/>
                  </a:lnTo>
                  <a:lnTo>
                    <a:pt x="2553" y="209"/>
                  </a:lnTo>
                  <a:lnTo>
                    <a:pt x="2448" y="335"/>
                  </a:lnTo>
                  <a:lnTo>
                    <a:pt x="2323" y="335"/>
                  </a:lnTo>
                  <a:lnTo>
                    <a:pt x="2176" y="377"/>
                  </a:lnTo>
                  <a:lnTo>
                    <a:pt x="2030" y="335"/>
                  </a:lnTo>
                  <a:lnTo>
                    <a:pt x="1988" y="230"/>
                  </a:lnTo>
                  <a:lnTo>
                    <a:pt x="1820" y="167"/>
                  </a:lnTo>
                  <a:lnTo>
                    <a:pt x="1674" y="147"/>
                  </a:lnTo>
                  <a:lnTo>
                    <a:pt x="1465" y="42"/>
                  </a:lnTo>
                  <a:lnTo>
                    <a:pt x="1360" y="42"/>
                  </a:lnTo>
                  <a:lnTo>
                    <a:pt x="1276" y="126"/>
                  </a:lnTo>
                  <a:lnTo>
                    <a:pt x="1151" y="126"/>
                  </a:lnTo>
                  <a:lnTo>
                    <a:pt x="1172" y="147"/>
                  </a:lnTo>
                  <a:lnTo>
                    <a:pt x="1130" y="272"/>
                  </a:lnTo>
                  <a:lnTo>
                    <a:pt x="962" y="314"/>
                  </a:lnTo>
                  <a:lnTo>
                    <a:pt x="858" y="544"/>
                  </a:lnTo>
                  <a:lnTo>
                    <a:pt x="732" y="879"/>
                  </a:lnTo>
                  <a:lnTo>
                    <a:pt x="523" y="1193"/>
                  </a:lnTo>
                  <a:lnTo>
                    <a:pt x="544" y="1297"/>
                  </a:lnTo>
                  <a:lnTo>
                    <a:pt x="439" y="1402"/>
                  </a:lnTo>
                  <a:lnTo>
                    <a:pt x="293" y="1381"/>
                  </a:lnTo>
                  <a:lnTo>
                    <a:pt x="230" y="1486"/>
                  </a:lnTo>
                  <a:lnTo>
                    <a:pt x="126" y="1507"/>
                  </a:lnTo>
                  <a:lnTo>
                    <a:pt x="0" y="1632"/>
                  </a:lnTo>
                  <a:lnTo>
                    <a:pt x="126" y="1674"/>
                  </a:lnTo>
                  <a:lnTo>
                    <a:pt x="146" y="1737"/>
                  </a:lnTo>
                  <a:lnTo>
                    <a:pt x="335" y="1946"/>
                  </a:lnTo>
                  <a:lnTo>
                    <a:pt x="356" y="2051"/>
                  </a:lnTo>
                  <a:lnTo>
                    <a:pt x="523" y="2134"/>
                  </a:lnTo>
                  <a:lnTo>
                    <a:pt x="670" y="2260"/>
                  </a:lnTo>
                  <a:lnTo>
                    <a:pt x="607" y="2406"/>
                  </a:lnTo>
                  <a:lnTo>
                    <a:pt x="628" y="2448"/>
                  </a:lnTo>
                  <a:lnTo>
                    <a:pt x="837" y="2532"/>
                  </a:lnTo>
                  <a:lnTo>
                    <a:pt x="879" y="2616"/>
                  </a:lnTo>
                  <a:lnTo>
                    <a:pt x="983" y="2574"/>
                  </a:lnTo>
                  <a:lnTo>
                    <a:pt x="1088" y="2657"/>
                  </a:lnTo>
                  <a:lnTo>
                    <a:pt x="1172" y="2532"/>
                  </a:lnTo>
                  <a:lnTo>
                    <a:pt x="1381" y="2553"/>
                  </a:lnTo>
                  <a:lnTo>
                    <a:pt x="1276" y="2678"/>
                  </a:lnTo>
                  <a:lnTo>
                    <a:pt x="1297" y="2762"/>
                  </a:lnTo>
                  <a:lnTo>
                    <a:pt x="1339" y="2888"/>
                  </a:lnTo>
                  <a:lnTo>
                    <a:pt x="1486" y="2888"/>
                  </a:lnTo>
                  <a:lnTo>
                    <a:pt x="1569" y="2971"/>
                  </a:lnTo>
                  <a:lnTo>
                    <a:pt x="1569" y="3055"/>
                  </a:lnTo>
                  <a:lnTo>
                    <a:pt x="1507" y="3097"/>
                  </a:lnTo>
                  <a:lnTo>
                    <a:pt x="1590" y="3201"/>
                  </a:lnTo>
                  <a:lnTo>
                    <a:pt x="1716" y="3139"/>
                  </a:lnTo>
                  <a:lnTo>
                    <a:pt x="1883" y="3139"/>
                  </a:lnTo>
                  <a:lnTo>
                    <a:pt x="1925" y="3201"/>
                  </a:lnTo>
                  <a:lnTo>
                    <a:pt x="1988" y="3180"/>
                  </a:lnTo>
                  <a:lnTo>
                    <a:pt x="2197" y="3264"/>
                  </a:lnTo>
                  <a:lnTo>
                    <a:pt x="2343" y="3180"/>
                  </a:lnTo>
                  <a:lnTo>
                    <a:pt x="2490" y="3201"/>
                  </a:lnTo>
                  <a:lnTo>
                    <a:pt x="2553" y="3160"/>
                  </a:lnTo>
                  <a:lnTo>
                    <a:pt x="2699" y="3201"/>
                  </a:lnTo>
                  <a:lnTo>
                    <a:pt x="2804" y="3201"/>
                  </a:lnTo>
                  <a:lnTo>
                    <a:pt x="3013" y="3243"/>
                  </a:lnTo>
                  <a:lnTo>
                    <a:pt x="3076" y="3180"/>
                  </a:lnTo>
                  <a:lnTo>
                    <a:pt x="3222" y="3139"/>
                  </a:lnTo>
                  <a:lnTo>
                    <a:pt x="3264" y="3055"/>
                  </a:lnTo>
                  <a:lnTo>
                    <a:pt x="3599" y="2888"/>
                  </a:lnTo>
                  <a:lnTo>
                    <a:pt x="3766" y="2867"/>
                  </a:lnTo>
                  <a:lnTo>
                    <a:pt x="3955" y="2888"/>
                  </a:lnTo>
                  <a:lnTo>
                    <a:pt x="4122" y="2971"/>
                  </a:lnTo>
                  <a:lnTo>
                    <a:pt x="4185" y="3034"/>
                  </a:lnTo>
                  <a:lnTo>
                    <a:pt x="4289" y="2992"/>
                  </a:lnTo>
                  <a:lnTo>
                    <a:pt x="4436" y="3055"/>
                  </a:lnTo>
                  <a:lnTo>
                    <a:pt x="4478" y="3139"/>
                  </a:lnTo>
                  <a:lnTo>
                    <a:pt x="4603" y="3139"/>
                  </a:lnTo>
                  <a:lnTo>
                    <a:pt x="4582" y="2992"/>
                  </a:lnTo>
                  <a:lnTo>
                    <a:pt x="4624" y="2888"/>
                  </a:lnTo>
                  <a:lnTo>
                    <a:pt x="4624" y="2720"/>
                  </a:lnTo>
                  <a:lnTo>
                    <a:pt x="4603" y="2636"/>
                  </a:lnTo>
                  <a:lnTo>
                    <a:pt x="4645" y="2553"/>
                  </a:lnTo>
                  <a:lnTo>
                    <a:pt x="4708" y="2427"/>
                  </a:lnTo>
                  <a:lnTo>
                    <a:pt x="4896" y="2427"/>
                  </a:lnTo>
                  <a:lnTo>
                    <a:pt x="5022" y="2406"/>
                  </a:lnTo>
                  <a:lnTo>
                    <a:pt x="5105" y="2239"/>
                  </a:lnTo>
                  <a:lnTo>
                    <a:pt x="5105" y="2155"/>
                  </a:lnTo>
                  <a:lnTo>
                    <a:pt x="5043" y="2113"/>
                  </a:lnTo>
                  <a:lnTo>
                    <a:pt x="5105" y="2051"/>
                  </a:lnTo>
                  <a:lnTo>
                    <a:pt x="5001" y="1988"/>
                  </a:lnTo>
                  <a:lnTo>
                    <a:pt x="4812" y="1988"/>
                  </a:lnTo>
                  <a:lnTo>
                    <a:pt x="4729" y="2051"/>
                  </a:lnTo>
                  <a:lnTo>
                    <a:pt x="4520" y="2051"/>
                  </a:lnTo>
                  <a:lnTo>
                    <a:pt x="4373" y="2009"/>
                  </a:lnTo>
                  <a:lnTo>
                    <a:pt x="4268" y="1841"/>
                  </a:lnTo>
                  <a:lnTo>
                    <a:pt x="4185" y="1695"/>
                  </a:lnTo>
                  <a:lnTo>
                    <a:pt x="4206" y="1151"/>
                  </a:lnTo>
                  <a:lnTo>
                    <a:pt x="4101" y="983"/>
                  </a:lnTo>
                  <a:lnTo>
                    <a:pt x="4080" y="837"/>
                  </a:lnTo>
                  <a:lnTo>
                    <a:pt x="3766" y="565"/>
                  </a:lnTo>
                  <a:lnTo>
                    <a:pt x="3745" y="460"/>
                  </a:lnTo>
                  <a:lnTo>
                    <a:pt x="3494" y="251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1" name="Google Shape;3051;p60"/>
            <p:cNvSpPr/>
            <p:nvPr/>
          </p:nvSpPr>
          <p:spPr>
            <a:xfrm>
              <a:off x="3989150" y="2555400"/>
              <a:ext cx="83725" cy="52850"/>
            </a:xfrm>
            <a:custGeom>
              <a:rect b="b" l="l" r="r" t="t"/>
              <a:pathLst>
                <a:path extrusionOk="0" h="2114" w="3349">
                  <a:moveTo>
                    <a:pt x="2490" y="1"/>
                  </a:moveTo>
                  <a:lnTo>
                    <a:pt x="2323" y="22"/>
                  </a:lnTo>
                  <a:lnTo>
                    <a:pt x="1988" y="189"/>
                  </a:lnTo>
                  <a:lnTo>
                    <a:pt x="1946" y="273"/>
                  </a:lnTo>
                  <a:lnTo>
                    <a:pt x="1800" y="314"/>
                  </a:lnTo>
                  <a:lnTo>
                    <a:pt x="1737" y="377"/>
                  </a:lnTo>
                  <a:lnTo>
                    <a:pt x="1528" y="335"/>
                  </a:lnTo>
                  <a:lnTo>
                    <a:pt x="1423" y="335"/>
                  </a:lnTo>
                  <a:lnTo>
                    <a:pt x="1277" y="294"/>
                  </a:lnTo>
                  <a:lnTo>
                    <a:pt x="1214" y="335"/>
                  </a:lnTo>
                  <a:lnTo>
                    <a:pt x="1067" y="314"/>
                  </a:lnTo>
                  <a:lnTo>
                    <a:pt x="921" y="398"/>
                  </a:lnTo>
                  <a:lnTo>
                    <a:pt x="712" y="314"/>
                  </a:lnTo>
                  <a:lnTo>
                    <a:pt x="649" y="335"/>
                  </a:lnTo>
                  <a:lnTo>
                    <a:pt x="607" y="273"/>
                  </a:lnTo>
                  <a:lnTo>
                    <a:pt x="440" y="273"/>
                  </a:lnTo>
                  <a:lnTo>
                    <a:pt x="314" y="335"/>
                  </a:lnTo>
                  <a:lnTo>
                    <a:pt x="231" y="231"/>
                  </a:lnTo>
                  <a:lnTo>
                    <a:pt x="293" y="189"/>
                  </a:lnTo>
                  <a:lnTo>
                    <a:pt x="293" y="105"/>
                  </a:lnTo>
                  <a:lnTo>
                    <a:pt x="210" y="22"/>
                  </a:lnTo>
                  <a:lnTo>
                    <a:pt x="63" y="22"/>
                  </a:lnTo>
                  <a:lnTo>
                    <a:pt x="84" y="126"/>
                  </a:lnTo>
                  <a:lnTo>
                    <a:pt x="0" y="210"/>
                  </a:lnTo>
                  <a:lnTo>
                    <a:pt x="63" y="440"/>
                  </a:lnTo>
                  <a:lnTo>
                    <a:pt x="231" y="628"/>
                  </a:lnTo>
                  <a:lnTo>
                    <a:pt x="314" y="754"/>
                  </a:lnTo>
                  <a:lnTo>
                    <a:pt x="272" y="900"/>
                  </a:lnTo>
                  <a:lnTo>
                    <a:pt x="63" y="1068"/>
                  </a:lnTo>
                  <a:lnTo>
                    <a:pt x="84" y="1172"/>
                  </a:lnTo>
                  <a:lnTo>
                    <a:pt x="168" y="1277"/>
                  </a:lnTo>
                  <a:lnTo>
                    <a:pt x="105" y="1382"/>
                  </a:lnTo>
                  <a:lnTo>
                    <a:pt x="335" y="1570"/>
                  </a:lnTo>
                  <a:lnTo>
                    <a:pt x="503" y="1842"/>
                  </a:lnTo>
                  <a:lnTo>
                    <a:pt x="523" y="1988"/>
                  </a:lnTo>
                  <a:lnTo>
                    <a:pt x="523" y="2093"/>
                  </a:lnTo>
                  <a:lnTo>
                    <a:pt x="607" y="2114"/>
                  </a:lnTo>
                  <a:lnTo>
                    <a:pt x="795" y="2114"/>
                  </a:lnTo>
                  <a:lnTo>
                    <a:pt x="942" y="2093"/>
                  </a:lnTo>
                  <a:lnTo>
                    <a:pt x="1026" y="1988"/>
                  </a:lnTo>
                  <a:lnTo>
                    <a:pt x="1172" y="2009"/>
                  </a:lnTo>
                  <a:lnTo>
                    <a:pt x="1319" y="2009"/>
                  </a:lnTo>
                  <a:lnTo>
                    <a:pt x="1339" y="2114"/>
                  </a:lnTo>
                  <a:lnTo>
                    <a:pt x="1444" y="2114"/>
                  </a:lnTo>
                  <a:lnTo>
                    <a:pt x="1528" y="2051"/>
                  </a:lnTo>
                  <a:lnTo>
                    <a:pt x="1653" y="2051"/>
                  </a:lnTo>
                  <a:lnTo>
                    <a:pt x="1737" y="2114"/>
                  </a:lnTo>
                  <a:lnTo>
                    <a:pt x="1863" y="2072"/>
                  </a:lnTo>
                  <a:lnTo>
                    <a:pt x="2093" y="2072"/>
                  </a:lnTo>
                  <a:lnTo>
                    <a:pt x="2176" y="2009"/>
                  </a:lnTo>
                  <a:lnTo>
                    <a:pt x="2114" y="1905"/>
                  </a:lnTo>
                  <a:lnTo>
                    <a:pt x="2114" y="1779"/>
                  </a:lnTo>
                  <a:lnTo>
                    <a:pt x="2281" y="1675"/>
                  </a:lnTo>
                  <a:lnTo>
                    <a:pt x="2323" y="1675"/>
                  </a:lnTo>
                  <a:lnTo>
                    <a:pt x="2427" y="1570"/>
                  </a:lnTo>
                  <a:lnTo>
                    <a:pt x="2511" y="1570"/>
                  </a:lnTo>
                  <a:lnTo>
                    <a:pt x="2595" y="1486"/>
                  </a:lnTo>
                  <a:lnTo>
                    <a:pt x="2741" y="1486"/>
                  </a:lnTo>
                  <a:lnTo>
                    <a:pt x="2909" y="1633"/>
                  </a:lnTo>
                  <a:lnTo>
                    <a:pt x="3013" y="1549"/>
                  </a:lnTo>
                  <a:lnTo>
                    <a:pt x="3118" y="1570"/>
                  </a:lnTo>
                  <a:lnTo>
                    <a:pt x="3034" y="1444"/>
                  </a:lnTo>
                  <a:lnTo>
                    <a:pt x="2930" y="1256"/>
                  </a:lnTo>
                  <a:lnTo>
                    <a:pt x="2825" y="1256"/>
                  </a:lnTo>
                  <a:lnTo>
                    <a:pt x="2804" y="1172"/>
                  </a:lnTo>
                  <a:lnTo>
                    <a:pt x="2951" y="1068"/>
                  </a:lnTo>
                  <a:lnTo>
                    <a:pt x="3013" y="942"/>
                  </a:lnTo>
                  <a:lnTo>
                    <a:pt x="2992" y="712"/>
                  </a:lnTo>
                  <a:lnTo>
                    <a:pt x="3139" y="545"/>
                  </a:lnTo>
                  <a:lnTo>
                    <a:pt x="3244" y="586"/>
                  </a:lnTo>
                  <a:lnTo>
                    <a:pt x="3327" y="503"/>
                  </a:lnTo>
                  <a:lnTo>
                    <a:pt x="3348" y="294"/>
                  </a:lnTo>
                  <a:lnTo>
                    <a:pt x="3327" y="273"/>
                  </a:lnTo>
                  <a:lnTo>
                    <a:pt x="3202" y="273"/>
                  </a:lnTo>
                  <a:lnTo>
                    <a:pt x="3160" y="189"/>
                  </a:lnTo>
                  <a:lnTo>
                    <a:pt x="3013" y="126"/>
                  </a:lnTo>
                  <a:lnTo>
                    <a:pt x="2909" y="168"/>
                  </a:lnTo>
                  <a:lnTo>
                    <a:pt x="2846" y="105"/>
                  </a:lnTo>
                  <a:lnTo>
                    <a:pt x="2679" y="22"/>
                  </a:lnTo>
                  <a:lnTo>
                    <a:pt x="249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52" name="Google Shape;3052;p60"/>
            <p:cNvGrpSpPr/>
            <p:nvPr/>
          </p:nvGrpSpPr>
          <p:grpSpPr>
            <a:xfrm>
              <a:off x="3866750" y="2520350"/>
              <a:ext cx="78475" cy="60700"/>
              <a:chOff x="3866750" y="2520350"/>
              <a:chExt cx="78475" cy="60700"/>
            </a:xfrm>
          </p:grpSpPr>
          <p:sp>
            <p:nvSpPr>
              <p:cNvPr id="3053" name="Google Shape;3053;p60"/>
              <p:cNvSpPr/>
              <p:nvPr/>
            </p:nvSpPr>
            <p:spPr>
              <a:xfrm>
                <a:off x="3877200" y="2546500"/>
                <a:ext cx="4725" cy="6300"/>
              </a:xfrm>
              <a:custGeom>
                <a:rect b="b" l="l" r="r" t="t"/>
                <a:pathLst>
                  <a:path extrusionOk="0" h="252" w="189">
                    <a:moveTo>
                      <a:pt x="1" y="1"/>
                    </a:moveTo>
                    <a:lnTo>
                      <a:pt x="84" y="126"/>
                    </a:lnTo>
                    <a:lnTo>
                      <a:pt x="63" y="147"/>
                    </a:lnTo>
                    <a:lnTo>
                      <a:pt x="168" y="252"/>
                    </a:lnTo>
                    <a:lnTo>
                      <a:pt x="189" y="252"/>
                    </a:lnTo>
                    <a:lnTo>
                      <a:pt x="168" y="106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4" name="Google Shape;3054;p60"/>
              <p:cNvSpPr/>
              <p:nvPr/>
            </p:nvSpPr>
            <p:spPr>
              <a:xfrm>
                <a:off x="3882425" y="2554350"/>
                <a:ext cx="2650" cy="3175"/>
              </a:xfrm>
              <a:custGeom>
                <a:rect b="b" l="l" r="r" t="t"/>
                <a:pathLst>
                  <a:path extrusionOk="0" h="127" w="106">
                    <a:moveTo>
                      <a:pt x="1" y="1"/>
                    </a:moveTo>
                    <a:lnTo>
                      <a:pt x="106" y="126"/>
                    </a:lnTo>
                    <a:lnTo>
                      <a:pt x="85" y="4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5" name="Google Shape;3055;p60"/>
              <p:cNvSpPr/>
              <p:nvPr/>
            </p:nvSpPr>
            <p:spPr>
              <a:xfrm>
                <a:off x="3866750" y="2520350"/>
                <a:ext cx="78475" cy="60700"/>
              </a:xfrm>
              <a:custGeom>
                <a:rect b="b" l="l" r="r" t="t"/>
                <a:pathLst>
                  <a:path extrusionOk="0" h="2428" w="3139">
                    <a:moveTo>
                      <a:pt x="1653" y="1"/>
                    </a:moveTo>
                    <a:lnTo>
                      <a:pt x="1653" y="22"/>
                    </a:lnTo>
                    <a:lnTo>
                      <a:pt x="1402" y="22"/>
                    </a:lnTo>
                    <a:lnTo>
                      <a:pt x="1046" y="210"/>
                    </a:lnTo>
                    <a:lnTo>
                      <a:pt x="1025" y="356"/>
                    </a:lnTo>
                    <a:lnTo>
                      <a:pt x="837" y="440"/>
                    </a:lnTo>
                    <a:lnTo>
                      <a:pt x="816" y="649"/>
                    </a:lnTo>
                    <a:lnTo>
                      <a:pt x="691" y="649"/>
                    </a:lnTo>
                    <a:lnTo>
                      <a:pt x="481" y="545"/>
                    </a:lnTo>
                    <a:lnTo>
                      <a:pt x="356" y="587"/>
                    </a:lnTo>
                    <a:lnTo>
                      <a:pt x="209" y="691"/>
                    </a:lnTo>
                    <a:lnTo>
                      <a:pt x="0" y="691"/>
                    </a:lnTo>
                    <a:lnTo>
                      <a:pt x="0" y="733"/>
                    </a:lnTo>
                    <a:lnTo>
                      <a:pt x="42" y="942"/>
                    </a:lnTo>
                    <a:lnTo>
                      <a:pt x="168" y="1068"/>
                    </a:lnTo>
                    <a:lnTo>
                      <a:pt x="168" y="1110"/>
                    </a:lnTo>
                    <a:lnTo>
                      <a:pt x="209" y="1152"/>
                    </a:lnTo>
                    <a:lnTo>
                      <a:pt x="356" y="942"/>
                    </a:lnTo>
                    <a:lnTo>
                      <a:pt x="377" y="796"/>
                    </a:lnTo>
                    <a:lnTo>
                      <a:pt x="461" y="691"/>
                    </a:lnTo>
                    <a:lnTo>
                      <a:pt x="607" y="691"/>
                    </a:lnTo>
                    <a:lnTo>
                      <a:pt x="628" y="796"/>
                    </a:lnTo>
                    <a:lnTo>
                      <a:pt x="733" y="900"/>
                    </a:lnTo>
                    <a:lnTo>
                      <a:pt x="774" y="1068"/>
                    </a:lnTo>
                    <a:lnTo>
                      <a:pt x="879" y="1256"/>
                    </a:lnTo>
                    <a:lnTo>
                      <a:pt x="1025" y="1403"/>
                    </a:lnTo>
                    <a:lnTo>
                      <a:pt x="1088" y="1403"/>
                    </a:lnTo>
                    <a:lnTo>
                      <a:pt x="1193" y="1507"/>
                    </a:lnTo>
                    <a:lnTo>
                      <a:pt x="1088" y="1486"/>
                    </a:lnTo>
                    <a:lnTo>
                      <a:pt x="1005" y="1507"/>
                    </a:lnTo>
                    <a:lnTo>
                      <a:pt x="942" y="1591"/>
                    </a:lnTo>
                    <a:lnTo>
                      <a:pt x="1005" y="1696"/>
                    </a:lnTo>
                    <a:lnTo>
                      <a:pt x="1130" y="1696"/>
                    </a:lnTo>
                    <a:lnTo>
                      <a:pt x="1256" y="1821"/>
                    </a:lnTo>
                    <a:lnTo>
                      <a:pt x="1360" y="1842"/>
                    </a:lnTo>
                    <a:lnTo>
                      <a:pt x="1423" y="1947"/>
                    </a:lnTo>
                    <a:lnTo>
                      <a:pt x="1465" y="2030"/>
                    </a:lnTo>
                    <a:lnTo>
                      <a:pt x="1611" y="2009"/>
                    </a:lnTo>
                    <a:lnTo>
                      <a:pt x="1862" y="2030"/>
                    </a:lnTo>
                    <a:lnTo>
                      <a:pt x="1988" y="2093"/>
                    </a:lnTo>
                    <a:lnTo>
                      <a:pt x="2281" y="2365"/>
                    </a:lnTo>
                    <a:lnTo>
                      <a:pt x="2197" y="2407"/>
                    </a:lnTo>
                    <a:lnTo>
                      <a:pt x="2072" y="2323"/>
                    </a:lnTo>
                    <a:lnTo>
                      <a:pt x="2155" y="2407"/>
                    </a:lnTo>
                    <a:lnTo>
                      <a:pt x="2260" y="2428"/>
                    </a:lnTo>
                    <a:lnTo>
                      <a:pt x="2302" y="2344"/>
                    </a:lnTo>
                    <a:lnTo>
                      <a:pt x="1925" y="1884"/>
                    </a:lnTo>
                    <a:lnTo>
                      <a:pt x="1444" y="1486"/>
                    </a:lnTo>
                    <a:lnTo>
                      <a:pt x="1423" y="1403"/>
                    </a:lnTo>
                    <a:lnTo>
                      <a:pt x="1465" y="1382"/>
                    </a:lnTo>
                    <a:lnTo>
                      <a:pt x="1402" y="1277"/>
                    </a:lnTo>
                    <a:lnTo>
                      <a:pt x="1360" y="1172"/>
                    </a:lnTo>
                    <a:lnTo>
                      <a:pt x="1235" y="1047"/>
                    </a:lnTo>
                    <a:lnTo>
                      <a:pt x="1193" y="1047"/>
                    </a:lnTo>
                    <a:lnTo>
                      <a:pt x="1151" y="963"/>
                    </a:lnTo>
                    <a:lnTo>
                      <a:pt x="1214" y="900"/>
                    </a:lnTo>
                    <a:lnTo>
                      <a:pt x="1214" y="775"/>
                    </a:lnTo>
                    <a:lnTo>
                      <a:pt x="1256" y="733"/>
                    </a:lnTo>
                    <a:lnTo>
                      <a:pt x="1402" y="838"/>
                    </a:lnTo>
                    <a:lnTo>
                      <a:pt x="1444" y="900"/>
                    </a:lnTo>
                    <a:lnTo>
                      <a:pt x="1528" y="880"/>
                    </a:lnTo>
                    <a:lnTo>
                      <a:pt x="1528" y="796"/>
                    </a:lnTo>
                    <a:lnTo>
                      <a:pt x="1632" y="775"/>
                    </a:lnTo>
                    <a:lnTo>
                      <a:pt x="1716" y="796"/>
                    </a:lnTo>
                    <a:lnTo>
                      <a:pt x="1758" y="733"/>
                    </a:lnTo>
                    <a:lnTo>
                      <a:pt x="1841" y="775"/>
                    </a:lnTo>
                    <a:lnTo>
                      <a:pt x="1883" y="733"/>
                    </a:lnTo>
                    <a:lnTo>
                      <a:pt x="1988" y="754"/>
                    </a:lnTo>
                    <a:lnTo>
                      <a:pt x="2051" y="859"/>
                    </a:lnTo>
                    <a:lnTo>
                      <a:pt x="2093" y="796"/>
                    </a:lnTo>
                    <a:lnTo>
                      <a:pt x="2239" y="859"/>
                    </a:lnTo>
                    <a:lnTo>
                      <a:pt x="2344" y="796"/>
                    </a:lnTo>
                    <a:lnTo>
                      <a:pt x="2365" y="859"/>
                    </a:lnTo>
                    <a:lnTo>
                      <a:pt x="2490" y="838"/>
                    </a:lnTo>
                    <a:lnTo>
                      <a:pt x="2616" y="880"/>
                    </a:lnTo>
                    <a:lnTo>
                      <a:pt x="2699" y="859"/>
                    </a:lnTo>
                    <a:lnTo>
                      <a:pt x="2804" y="963"/>
                    </a:lnTo>
                    <a:lnTo>
                      <a:pt x="2971" y="963"/>
                    </a:lnTo>
                    <a:lnTo>
                      <a:pt x="2992" y="984"/>
                    </a:lnTo>
                    <a:lnTo>
                      <a:pt x="2971" y="880"/>
                    </a:lnTo>
                    <a:lnTo>
                      <a:pt x="3097" y="859"/>
                    </a:lnTo>
                    <a:lnTo>
                      <a:pt x="3139" y="859"/>
                    </a:lnTo>
                    <a:lnTo>
                      <a:pt x="3139" y="796"/>
                    </a:lnTo>
                    <a:lnTo>
                      <a:pt x="3034" y="775"/>
                    </a:lnTo>
                    <a:lnTo>
                      <a:pt x="2971" y="733"/>
                    </a:lnTo>
                    <a:lnTo>
                      <a:pt x="2930" y="566"/>
                    </a:lnTo>
                    <a:lnTo>
                      <a:pt x="2888" y="419"/>
                    </a:lnTo>
                    <a:lnTo>
                      <a:pt x="2804" y="356"/>
                    </a:lnTo>
                    <a:lnTo>
                      <a:pt x="2699" y="482"/>
                    </a:lnTo>
                    <a:lnTo>
                      <a:pt x="2490" y="419"/>
                    </a:lnTo>
                    <a:lnTo>
                      <a:pt x="2197" y="356"/>
                    </a:lnTo>
                    <a:lnTo>
                      <a:pt x="2093" y="273"/>
                    </a:lnTo>
                    <a:lnTo>
                      <a:pt x="1988" y="231"/>
                    </a:lnTo>
                    <a:lnTo>
                      <a:pt x="1737" y="22"/>
                    </a:lnTo>
                    <a:lnTo>
                      <a:pt x="1653" y="1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56" name="Google Shape;3056;p60"/>
              <p:cNvSpPr/>
              <p:nvPr/>
            </p:nvSpPr>
            <p:spPr>
              <a:xfrm>
                <a:off x="3886100" y="2558550"/>
                <a:ext cx="3675" cy="5250"/>
              </a:xfrm>
              <a:custGeom>
                <a:rect b="b" l="l" r="r" t="t"/>
                <a:pathLst>
                  <a:path extrusionOk="0" h="210" w="147">
                    <a:moveTo>
                      <a:pt x="0" y="0"/>
                    </a:moveTo>
                    <a:lnTo>
                      <a:pt x="147" y="209"/>
                    </a:lnTo>
                    <a:lnTo>
                      <a:pt x="126" y="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057" name="Google Shape;3057;p60"/>
            <p:cNvSpPr/>
            <p:nvPr/>
          </p:nvSpPr>
          <p:spPr>
            <a:xfrm>
              <a:off x="3799775" y="2577900"/>
              <a:ext cx="14675" cy="29325"/>
            </a:xfrm>
            <a:custGeom>
              <a:rect b="b" l="l" r="r" t="t"/>
              <a:pathLst>
                <a:path extrusionOk="0" h="1173" w="587">
                  <a:moveTo>
                    <a:pt x="461" y="0"/>
                  </a:moveTo>
                  <a:lnTo>
                    <a:pt x="440" y="105"/>
                  </a:lnTo>
                  <a:lnTo>
                    <a:pt x="482" y="147"/>
                  </a:lnTo>
                  <a:lnTo>
                    <a:pt x="461" y="251"/>
                  </a:lnTo>
                  <a:lnTo>
                    <a:pt x="419" y="251"/>
                  </a:lnTo>
                  <a:lnTo>
                    <a:pt x="357" y="210"/>
                  </a:lnTo>
                  <a:lnTo>
                    <a:pt x="273" y="251"/>
                  </a:lnTo>
                  <a:lnTo>
                    <a:pt x="106" y="335"/>
                  </a:lnTo>
                  <a:lnTo>
                    <a:pt x="22" y="461"/>
                  </a:lnTo>
                  <a:lnTo>
                    <a:pt x="106" y="523"/>
                  </a:lnTo>
                  <a:lnTo>
                    <a:pt x="64" y="565"/>
                  </a:lnTo>
                  <a:lnTo>
                    <a:pt x="1" y="565"/>
                  </a:lnTo>
                  <a:lnTo>
                    <a:pt x="22" y="649"/>
                  </a:lnTo>
                  <a:lnTo>
                    <a:pt x="106" y="691"/>
                  </a:lnTo>
                  <a:lnTo>
                    <a:pt x="106" y="754"/>
                  </a:lnTo>
                  <a:lnTo>
                    <a:pt x="64" y="775"/>
                  </a:lnTo>
                  <a:lnTo>
                    <a:pt x="106" y="837"/>
                  </a:lnTo>
                  <a:lnTo>
                    <a:pt x="168" y="879"/>
                  </a:lnTo>
                  <a:lnTo>
                    <a:pt x="168" y="963"/>
                  </a:lnTo>
                  <a:lnTo>
                    <a:pt x="210" y="963"/>
                  </a:lnTo>
                  <a:lnTo>
                    <a:pt x="252" y="1005"/>
                  </a:lnTo>
                  <a:lnTo>
                    <a:pt x="210" y="984"/>
                  </a:lnTo>
                  <a:lnTo>
                    <a:pt x="147" y="1067"/>
                  </a:lnTo>
                  <a:lnTo>
                    <a:pt x="210" y="1109"/>
                  </a:lnTo>
                  <a:lnTo>
                    <a:pt x="357" y="1172"/>
                  </a:lnTo>
                  <a:lnTo>
                    <a:pt x="461" y="1109"/>
                  </a:lnTo>
                  <a:lnTo>
                    <a:pt x="545" y="942"/>
                  </a:lnTo>
                  <a:lnTo>
                    <a:pt x="545" y="795"/>
                  </a:lnTo>
                  <a:lnTo>
                    <a:pt x="587" y="544"/>
                  </a:lnTo>
                  <a:lnTo>
                    <a:pt x="545" y="314"/>
                  </a:lnTo>
                  <a:lnTo>
                    <a:pt x="545" y="147"/>
                  </a:lnTo>
                  <a:lnTo>
                    <a:pt x="52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8" name="Google Shape;3058;p60"/>
            <p:cNvSpPr/>
            <p:nvPr/>
          </p:nvSpPr>
          <p:spPr>
            <a:xfrm>
              <a:off x="3567525" y="2564825"/>
              <a:ext cx="160625" cy="134450"/>
            </a:xfrm>
            <a:custGeom>
              <a:rect b="b" l="l" r="r" t="t"/>
              <a:pathLst>
                <a:path extrusionOk="0" h="5378" w="6425">
                  <a:moveTo>
                    <a:pt x="817" y="0"/>
                  </a:moveTo>
                  <a:lnTo>
                    <a:pt x="733" y="42"/>
                  </a:lnTo>
                  <a:lnTo>
                    <a:pt x="712" y="21"/>
                  </a:lnTo>
                  <a:lnTo>
                    <a:pt x="503" y="126"/>
                  </a:lnTo>
                  <a:lnTo>
                    <a:pt x="524" y="209"/>
                  </a:lnTo>
                  <a:lnTo>
                    <a:pt x="608" y="251"/>
                  </a:lnTo>
                  <a:lnTo>
                    <a:pt x="524" y="335"/>
                  </a:lnTo>
                  <a:lnTo>
                    <a:pt x="336" y="356"/>
                  </a:lnTo>
                  <a:lnTo>
                    <a:pt x="252" y="335"/>
                  </a:lnTo>
                  <a:lnTo>
                    <a:pt x="43" y="419"/>
                  </a:lnTo>
                  <a:lnTo>
                    <a:pt x="1" y="544"/>
                  </a:lnTo>
                  <a:lnTo>
                    <a:pt x="43" y="670"/>
                  </a:lnTo>
                  <a:lnTo>
                    <a:pt x="126" y="649"/>
                  </a:lnTo>
                  <a:lnTo>
                    <a:pt x="126" y="691"/>
                  </a:lnTo>
                  <a:lnTo>
                    <a:pt x="189" y="733"/>
                  </a:lnTo>
                  <a:lnTo>
                    <a:pt x="147" y="879"/>
                  </a:lnTo>
                  <a:lnTo>
                    <a:pt x="210" y="900"/>
                  </a:lnTo>
                  <a:lnTo>
                    <a:pt x="294" y="837"/>
                  </a:lnTo>
                  <a:lnTo>
                    <a:pt x="252" y="963"/>
                  </a:lnTo>
                  <a:lnTo>
                    <a:pt x="315" y="1005"/>
                  </a:lnTo>
                  <a:lnTo>
                    <a:pt x="252" y="1088"/>
                  </a:lnTo>
                  <a:lnTo>
                    <a:pt x="357" y="1109"/>
                  </a:lnTo>
                  <a:lnTo>
                    <a:pt x="231" y="1256"/>
                  </a:lnTo>
                  <a:lnTo>
                    <a:pt x="231" y="1277"/>
                  </a:lnTo>
                  <a:lnTo>
                    <a:pt x="482" y="1214"/>
                  </a:lnTo>
                  <a:lnTo>
                    <a:pt x="587" y="1256"/>
                  </a:lnTo>
                  <a:lnTo>
                    <a:pt x="566" y="1381"/>
                  </a:lnTo>
                  <a:lnTo>
                    <a:pt x="629" y="1465"/>
                  </a:lnTo>
                  <a:lnTo>
                    <a:pt x="796" y="1360"/>
                  </a:lnTo>
                  <a:lnTo>
                    <a:pt x="1110" y="1423"/>
                  </a:lnTo>
                  <a:lnTo>
                    <a:pt x="1214" y="1318"/>
                  </a:lnTo>
                  <a:lnTo>
                    <a:pt x="1486" y="1360"/>
                  </a:lnTo>
                  <a:lnTo>
                    <a:pt x="1507" y="1486"/>
                  </a:lnTo>
                  <a:lnTo>
                    <a:pt x="1612" y="1632"/>
                  </a:lnTo>
                  <a:lnTo>
                    <a:pt x="1591" y="1737"/>
                  </a:lnTo>
                  <a:lnTo>
                    <a:pt x="1445" y="1737"/>
                  </a:lnTo>
                  <a:lnTo>
                    <a:pt x="1235" y="1946"/>
                  </a:lnTo>
                  <a:lnTo>
                    <a:pt x="1256" y="2114"/>
                  </a:lnTo>
                  <a:lnTo>
                    <a:pt x="1235" y="2469"/>
                  </a:lnTo>
                  <a:lnTo>
                    <a:pt x="1089" y="2616"/>
                  </a:lnTo>
                  <a:lnTo>
                    <a:pt x="1194" y="2720"/>
                  </a:lnTo>
                  <a:lnTo>
                    <a:pt x="1047" y="2930"/>
                  </a:lnTo>
                  <a:lnTo>
                    <a:pt x="942" y="2888"/>
                  </a:lnTo>
                  <a:lnTo>
                    <a:pt x="817" y="2930"/>
                  </a:lnTo>
                  <a:lnTo>
                    <a:pt x="963" y="3202"/>
                  </a:lnTo>
                  <a:lnTo>
                    <a:pt x="1089" y="3285"/>
                  </a:lnTo>
                  <a:lnTo>
                    <a:pt x="1089" y="3515"/>
                  </a:lnTo>
                  <a:lnTo>
                    <a:pt x="922" y="3704"/>
                  </a:lnTo>
                  <a:lnTo>
                    <a:pt x="984" y="3871"/>
                  </a:lnTo>
                  <a:lnTo>
                    <a:pt x="1131" y="3871"/>
                  </a:lnTo>
                  <a:lnTo>
                    <a:pt x="1089" y="3976"/>
                  </a:lnTo>
                  <a:lnTo>
                    <a:pt x="963" y="4080"/>
                  </a:lnTo>
                  <a:lnTo>
                    <a:pt x="838" y="4331"/>
                  </a:lnTo>
                  <a:lnTo>
                    <a:pt x="922" y="4457"/>
                  </a:lnTo>
                  <a:lnTo>
                    <a:pt x="922" y="4603"/>
                  </a:lnTo>
                  <a:lnTo>
                    <a:pt x="1026" y="4624"/>
                  </a:lnTo>
                  <a:lnTo>
                    <a:pt x="1173" y="4645"/>
                  </a:lnTo>
                  <a:lnTo>
                    <a:pt x="1403" y="4875"/>
                  </a:lnTo>
                  <a:lnTo>
                    <a:pt x="1382" y="4917"/>
                  </a:lnTo>
                  <a:lnTo>
                    <a:pt x="1486" y="5168"/>
                  </a:lnTo>
                  <a:lnTo>
                    <a:pt x="1675" y="5357"/>
                  </a:lnTo>
                  <a:lnTo>
                    <a:pt x="1842" y="5378"/>
                  </a:lnTo>
                  <a:lnTo>
                    <a:pt x="2010" y="5273"/>
                  </a:lnTo>
                  <a:lnTo>
                    <a:pt x="2010" y="5168"/>
                  </a:lnTo>
                  <a:lnTo>
                    <a:pt x="2093" y="5085"/>
                  </a:lnTo>
                  <a:lnTo>
                    <a:pt x="2303" y="5064"/>
                  </a:lnTo>
                  <a:lnTo>
                    <a:pt x="2470" y="4875"/>
                  </a:lnTo>
                  <a:lnTo>
                    <a:pt x="2679" y="4855"/>
                  </a:lnTo>
                  <a:lnTo>
                    <a:pt x="2784" y="4813"/>
                  </a:lnTo>
                  <a:lnTo>
                    <a:pt x="3035" y="4875"/>
                  </a:lnTo>
                  <a:lnTo>
                    <a:pt x="3181" y="4917"/>
                  </a:lnTo>
                  <a:lnTo>
                    <a:pt x="3202" y="4855"/>
                  </a:lnTo>
                  <a:lnTo>
                    <a:pt x="3307" y="4855"/>
                  </a:lnTo>
                  <a:lnTo>
                    <a:pt x="3411" y="4938"/>
                  </a:lnTo>
                  <a:lnTo>
                    <a:pt x="3495" y="4855"/>
                  </a:lnTo>
                  <a:lnTo>
                    <a:pt x="3558" y="4750"/>
                  </a:lnTo>
                  <a:lnTo>
                    <a:pt x="3663" y="4855"/>
                  </a:lnTo>
                  <a:lnTo>
                    <a:pt x="3788" y="4917"/>
                  </a:lnTo>
                  <a:lnTo>
                    <a:pt x="3914" y="4708"/>
                  </a:lnTo>
                  <a:lnTo>
                    <a:pt x="3914" y="4603"/>
                  </a:lnTo>
                  <a:lnTo>
                    <a:pt x="4248" y="4436"/>
                  </a:lnTo>
                  <a:lnTo>
                    <a:pt x="4458" y="4436"/>
                  </a:lnTo>
                  <a:lnTo>
                    <a:pt x="4520" y="4352"/>
                  </a:lnTo>
                  <a:lnTo>
                    <a:pt x="4458" y="4311"/>
                  </a:lnTo>
                  <a:lnTo>
                    <a:pt x="4499" y="4143"/>
                  </a:lnTo>
                  <a:lnTo>
                    <a:pt x="4667" y="3892"/>
                  </a:lnTo>
                  <a:lnTo>
                    <a:pt x="4667" y="3766"/>
                  </a:lnTo>
                  <a:lnTo>
                    <a:pt x="4855" y="3704"/>
                  </a:lnTo>
                  <a:lnTo>
                    <a:pt x="4981" y="3578"/>
                  </a:lnTo>
                  <a:lnTo>
                    <a:pt x="4855" y="3390"/>
                  </a:lnTo>
                  <a:lnTo>
                    <a:pt x="4771" y="3348"/>
                  </a:lnTo>
                  <a:lnTo>
                    <a:pt x="4751" y="3243"/>
                  </a:lnTo>
                  <a:lnTo>
                    <a:pt x="4646" y="3076"/>
                  </a:lnTo>
                  <a:lnTo>
                    <a:pt x="4730" y="2992"/>
                  </a:lnTo>
                  <a:lnTo>
                    <a:pt x="4960" y="2637"/>
                  </a:lnTo>
                  <a:lnTo>
                    <a:pt x="5064" y="2574"/>
                  </a:lnTo>
                  <a:lnTo>
                    <a:pt x="5232" y="2302"/>
                  </a:lnTo>
                  <a:lnTo>
                    <a:pt x="5274" y="2323"/>
                  </a:lnTo>
                  <a:lnTo>
                    <a:pt x="5253" y="2344"/>
                  </a:lnTo>
                  <a:lnTo>
                    <a:pt x="5253" y="2365"/>
                  </a:lnTo>
                  <a:lnTo>
                    <a:pt x="5336" y="2323"/>
                  </a:lnTo>
                  <a:lnTo>
                    <a:pt x="5357" y="2197"/>
                  </a:lnTo>
                  <a:lnTo>
                    <a:pt x="5295" y="2134"/>
                  </a:lnTo>
                  <a:lnTo>
                    <a:pt x="5441" y="2051"/>
                  </a:lnTo>
                  <a:lnTo>
                    <a:pt x="5567" y="1946"/>
                  </a:lnTo>
                  <a:lnTo>
                    <a:pt x="5776" y="1946"/>
                  </a:lnTo>
                  <a:lnTo>
                    <a:pt x="5964" y="1883"/>
                  </a:lnTo>
                  <a:lnTo>
                    <a:pt x="6069" y="1737"/>
                  </a:lnTo>
                  <a:lnTo>
                    <a:pt x="6278" y="1611"/>
                  </a:lnTo>
                  <a:lnTo>
                    <a:pt x="6320" y="1507"/>
                  </a:lnTo>
                  <a:lnTo>
                    <a:pt x="6341" y="1381"/>
                  </a:lnTo>
                  <a:lnTo>
                    <a:pt x="6320" y="1193"/>
                  </a:lnTo>
                  <a:lnTo>
                    <a:pt x="6424" y="1151"/>
                  </a:lnTo>
                  <a:lnTo>
                    <a:pt x="6424" y="1088"/>
                  </a:lnTo>
                  <a:lnTo>
                    <a:pt x="6341" y="1067"/>
                  </a:lnTo>
                  <a:lnTo>
                    <a:pt x="6215" y="879"/>
                  </a:lnTo>
                  <a:lnTo>
                    <a:pt x="5964" y="900"/>
                  </a:lnTo>
                  <a:lnTo>
                    <a:pt x="5797" y="837"/>
                  </a:lnTo>
                  <a:lnTo>
                    <a:pt x="5629" y="837"/>
                  </a:lnTo>
                  <a:lnTo>
                    <a:pt x="5525" y="774"/>
                  </a:lnTo>
                  <a:lnTo>
                    <a:pt x="5253" y="774"/>
                  </a:lnTo>
                  <a:lnTo>
                    <a:pt x="5148" y="879"/>
                  </a:lnTo>
                  <a:lnTo>
                    <a:pt x="5064" y="837"/>
                  </a:lnTo>
                  <a:lnTo>
                    <a:pt x="4918" y="837"/>
                  </a:lnTo>
                  <a:lnTo>
                    <a:pt x="4792" y="691"/>
                  </a:lnTo>
                  <a:lnTo>
                    <a:pt x="4688" y="753"/>
                  </a:lnTo>
                  <a:lnTo>
                    <a:pt x="4583" y="649"/>
                  </a:lnTo>
                  <a:lnTo>
                    <a:pt x="4332" y="565"/>
                  </a:lnTo>
                  <a:lnTo>
                    <a:pt x="4186" y="586"/>
                  </a:lnTo>
                  <a:lnTo>
                    <a:pt x="4207" y="523"/>
                  </a:lnTo>
                  <a:lnTo>
                    <a:pt x="4186" y="377"/>
                  </a:lnTo>
                  <a:lnTo>
                    <a:pt x="4102" y="377"/>
                  </a:lnTo>
                  <a:lnTo>
                    <a:pt x="4102" y="356"/>
                  </a:lnTo>
                  <a:lnTo>
                    <a:pt x="3997" y="314"/>
                  </a:lnTo>
                  <a:lnTo>
                    <a:pt x="3955" y="335"/>
                  </a:lnTo>
                  <a:lnTo>
                    <a:pt x="3872" y="335"/>
                  </a:lnTo>
                  <a:lnTo>
                    <a:pt x="3809" y="419"/>
                  </a:lnTo>
                  <a:lnTo>
                    <a:pt x="3495" y="230"/>
                  </a:lnTo>
                  <a:lnTo>
                    <a:pt x="3391" y="230"/>
                  </a:lnTo>
                  <a:lnTo>
                    <a:pt x="3286" y="335"/>
                  </a:lnTo>
                  <a:lnTo>
                    <a:pt x="3077" y="272"/>
                  </a:lnTo>
                  <a:lnTo>
                    <a:pt x="3035" y="168"/>
                  </a:lnTo>
                  <a:lnTo>
                    <a:pt x="2826" y="147"/>
                  </a:lnTo>
                  <a:lnTo>
                    <a:pt x="2533" y="272"/>
                  </a:lnTo>
                  <a:lnTo>
                    <a:pt x="2344" y="230"/>
                  </a:lnTo>
                  <a:lnTo>
                    <a:pt x="1926" y="168"/>
                  </a:lnTo>
                  <a:lnTo>
                    <a:pt x="1779" y="105"/>
                  </a:lnTo>
                  <a:lnTo>
                    <a:pt x="1758" y="42"/>
                  </a:lnTo>
                  <a:lnTo>
                    <a:pt x="1570" y="105"/>
                  </a:lnTo>
                  <a:lnTo>
                    <a:pt x="1403" y="147"/>
                  </a:lnTo>
                  <a:lnTo>
                    <a:pt x="1277" y="105"/>
                  </a:lnTo>
                  <a:lnTo>
                    <a:pt x="1173" y="105"/>
                  </a:lnTo>
                  <a:lnTo>
                    <a:pt x="1068" y="168"/>
                  </a:lnTo>
                  <a:lnTo>
                    <a:pt x="942" y="21"/>
                  </a:lnTo>
                  <a:lnTo>
                    <a:pt x="81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59" name="Google Shape;3059;p60"/>
            <p:cNvSpPr/>
            <p:nvPr/>
          </p:nvSpPr>
          <p:spPr>
            <a:xfrm>
              <a:off x="4298300" y="2628625"/>
              <a:ext cx="25125" cy="19925"/>
            </a:xfrm>
            <a:custGeom>
              <a:rect b="b" l="l" r="r" t="t"/>
              <a:pathLst>
                <a:path extrusionOk="0" h="797" w="1005">
                  <a:moveTo>
                    <a:pt x="189" y="1"/>
                  </a:moveTo>
                  <a:lnTo>
                    <a:pt x="84" y="64"/>
                  </a:lnTo>
                  <a:lnTo>
                    <a:pt x="0" y="64"/>
                  </a:lnTo>
                  <a:lnTo>
                    <a:pt x="0" y="106"/>
                  </a:lnTo>
                  <a:lnTo>
                    <a:pt x="42" y="106"/>
                  </a:lnTo>
                  <a:lnTo>
                    <a:pt x="105" y="189"/>
                  </a:lnTo>
                  <a:lnTo>
                    <a:pt x="189" y="189"/>
                  </a:lnTo>
                  <a:lnTo>
                    <a:pt x="251" y="294"/>
                  </a:lnTo>
                  <a:lnTo>
                    <a:pt x="209" y="378"/>
                  </a:lnTo>
                  <a:lnTo>
                    <a:pt x="481" y="503"/>
                  </a:lnTo>
                  <a:lnTo>
                    <a:pt x="502" y="629"/>
                  </a:lnTo>
                  <a:lnTo>
                    <a:pt x="670" y="712"/>
                  </a:lnTo>
                  <a:lnTo>
                    <a:pt x="795" y="712"/>
                  </a:lnTo>
                  <a:lnTo>
                    <a:pt x="984" y="796"/>
                  </a:lnTo>
                  <a:lnTo>
                    <a:pt x="1005" y="712"/>
                  </a:lnTo>
                  <a:lnTo>
                    <a:pt x="733" y="315"/>
                  </a:lnTo>
                  <a:lnTo>
                    <a:pt x="586" y="273"/>
                  </a:lnTo>
                  <a:lnTo>
                    <a:pt x="502" y="85"/>
                  </a:lnTo>
                  <a:lnTo>
                    <a:pt x="398" y="85"/>
                  </a:lnTo>
                  <a:lnTo>
                    <a:pt x="356" y="126"/>
                  </a:lnTo>
                  <a:lnTo>
                    <a:pt x="18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0" name="Google Shape;3060;p60"/>
            <p:cNvSpPr/>
            <p:nvPr/>
          </p:nvSpPr>
          <p:spPr>
            <a:xfrm>
              <a:off x="4292025" y="2631250"/>
              <a:ext cx="295050" cy="237500"/>
            </a:xfrm>
            <a:custGeom>
              <a:rect b="b" l="l" r="r" t="t"/>
              <a:pathLst>
                <a:path extrusionOk="0" h="9500" w="11802">
                  <a:moveTo>
                    <a:pt x="502" y="1863"/>
                  </a:moveTo>
                  <a:lnTo>
                    <a:pt x="502" y="1884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502" y="1863"/>
                  </a:lnTo>
                  <a:close/>
                  <a:moveTo>
                    <a:pt x="251" y="1"/>
                  </a:moveTo>
                  <a:lnTo>
                    <a:pt x="209" y="63"/>
                  </a:lnTo>
                  <a:lnTo>
                    <a:pt x="147" y="210"/>
                  </a:lnTo>
                  <a:lnTo>
                    <a:pt x="0" y="210"/>
                  </a:lnTo>
                  <a:lnTo>
                    <a:pt x="0" y="273"/>
                  </a:lnTo>
                  <a:lnTo>
                    <a:pt x="42" y="398"/>
                  </a:lnTo>
                  <a:lnTo>
                    <a:pt x="105" y="607"/>
                  </a:lnTo>
                  <a:lnTo>
                    <a:pt x="105" y="712"/>
                  </a:lnTo>
                  <a:lnTo>
                    <a:pt x="105" y="858"/>
                  </a:lnTo>
                  <a:lnTo>
                    <a:pt x="230" y="900"/>
                  </a:lnTo>
                  <a:lnTo>
                    <a:pt x="251" y="942"/>
                  </a:lnTo>
                  <a:lnTo>
                    <a:pt x="188" y="1130"/>
                  </a:lnTo>
                  <a:lnTo>
                    <a:pt x="209" y="1277"/>
                  </a:lnTo>
                  <a:lnTo>
                    <a:pt x="188" y="1361"/>
                  </a:lnTo>
                  <a:lnTo>
                    <a:pt x="335" y="1423"/>
                  </a:lnTo>
                  <a:lnTo>
                    <a:pt x="460" y="1654"/>
                  </a:lnTo>
                  <a:lnTo>
                    <a:pt x="523" y="1779"/>
                  </a:lnTo>
                  <a:lnTo>
                    <a:pt x="506" y="1864"/>
                  </a:lnTo>
                  <a:lnTo>
                    <a:pt x="506" y="1864"/>
                  </a:lnTo>
                  <a:lnTo>
                    <a:pt x="607" y="1884"/>
                  </a:lnTo>
                  <a:lnTo>
                    <a:pt x="670" y="2009"/>
                  </a:lnTo>
                  <a:lnTo>
                    <a:pt x="649" y="2114"/>
                  </a:lnTo>
                  <a:lnTo>
                    <a:pt x="712" y="2260"/>
                  </a:lnTo>
                  <a:lnTo>
                    <a:pt x="816" y="2260"/>
                  </a:lnTo>
                  <a:lnTo>
                    <a:pt x="858" y="2365"/>
                  </a:lnTo>
                  <a:lnTo>
                    <a:pt x="921" y="2490"/>
                  </a:lnTo>
                  <a:lnTo>
                    <a:pt x="1025" y="2532"/>
                  </a:lnTo>
                  <a:lnTo>
                    <a:pt x="1088" y="2574"/>
                  </a:lnTo>
                  <a:lnTo>
                    <a:pt x="1297" y="2679"/>
                  </a:lnTo>
                  <a:lnTo>
                    <a:pt x="1381" y="2700"/>
                  </a:lnTo>
                  <a:lnTo>
                    <a:pt x="1507" y="2679"/>
                  </a:lnTo>
                  <a:lnTo>
                    <a:pt x="1590" y="2721"/>
                  </a:lnTo>
                  <a:lnTo>
                    <a:pt x="1653" y="2742"/>
                  </a:lnTo>
                  <a:lnTo>
                    <a:pt x="1590" y="2783"/>
                  </a:lnTo>
                  <a:lnTo>
                    <a:pt x="1486" y="2825"/>
                  </a:lnTo>
                  <a:lnTo>
                    <a:pt x="1402" y="2825"/>
                  </a:lnTo>
                  <a:lnTo>
                    <a:pt x="1444" y="2993"/>
                  </a:lnTo>
                  <a:lnTo>
                    <a:pt x="1486" y="3014"/>
                  </a:lnTo>
                  <a:lnTo>
                    <a:pt x="1486" y="3223"/>
                  </a:lnTo>
                  <a:lnTo>
                    <a:pt x="1402" y="3244"/>
                  </a:lnTo>
                  <a:lnTo>
                    <a:pt x="1339" y="3244"/>
                  </a:lnTo>
                  <a:lnTo>
                    <a:pt x="1297" y="3432"/>
                  </a:lnTo>
                  <a:lnTo>
                    <a:pt x="1256" y="3474"/>
                  </a:lnTo>
                  <a:lnTo>
                    <a:pt x="1256" y="3683"/>
                  </a:lnTo>
                  <a:lnTo>
                    <a:pt x="1235" y="3767"/>
                  </a:lnTo>
                  <a:lnTo>
                    <a:pt x="1256" y="3830"/>
                  </a:lnTo>
                  <a:lnTo>
                    <a:pt x="1193" y="3871"/>
                  </a:lnTo>
                  <a:lnTo>
                    <a:pt x="1193" y="3955"/>
                  </a:lnTo>
                  <a:lnTo>
                    <a:pt x="1276" y="3976"/>
                  </a:lnTo>
                  <a:lnTo>
                    <a:pt x="1360" y="4060"/>
                  </a:lnTo>
                  <a:lnTo>
                    <a:pt x="1465" y="4081"/>
                  </a:lnTo>
                  <a:lnTo>
                    <a:pt x="1486" y="4164"/>
                  </a:lnTo>
                  <a:lnTo>
                    <a:pt x="1611" y="4269"/>
                  </a:lnTo>
                  <a:lnTo>
                    <a:pt x="1569" y="4394"/>
                  </a:lnTo>
                  <a:lnTo>
                    <a:pt x="1590" y="4415"/>
                  </a:lnTo>
                  <a:lnTo>
                    <a:pt x="1590" y="4499"/>
                  </a:lnTo>
                  <a:lnTo>
                    <a:pt x="1695" y="4583"/>
                  </a:lnTo>
                  <a:lnTo>
                    <a:pt x="1758" y="4562"/>
                  </a:lnTo>
                  <a:lnTo>
                    <a:pt x="1862" y="4520"/>
                  </a:lnTo>
                  <a:lnTo>
                    <a:pt x="2302" y="4813"/>
                  </a:lnTo>
                  <a:lnTo>
                    <a:pt x="2344" y="4792"/>
                  </a:lnTo>
                  <a:lnTo>
                    <a:pt x="2427" y="4834"/>
                  </a:lnTo>
                  <a:lnTo>
                    <a:pt x="2532" y="5043"/>
                  </a:lnTo>
                  <a:lnTo>
                    <a:pt x="2636" y="5106"/>
                  </a:lnTo>
                  <a:lnTo>
                    <a:pt x="2762" y="5357"/>
                  </a:lnTo>
                  <a:lnTo>
                    <a:pt x="2636" y="5462"/>
                  </a:lnTo>
                  <a:lnTo>
                    <a:pt x="2636" y="5650"/>
                  </a:lnTo>
                  <a:lnTo>
                    <a:pt x="2657" y="5817"/>
                  </a:lnTo>
                  <a:lnTo>
                    <a:pt x="2846" y="5817"/>
                  </a:lnTo>
                  <a:lnTo>
                    <a:pt x="2909" y="6152"/>
                  </a:lnTo>
                  <a:lnTo>
                    <a:pt x="3013" y="6236"/>
                  </a:lnTo>
                  <a:lnTo>
                    <a:pt x="3118" y="6278"/>
                  </a:lnTo>
                  <a:lnTo>
                    <a:pt x="3160" y="6299"/>
                  </a:lnTo>
                  <a:lnTo>
                    <a:pt x="3222" y="6278"/>
                  </a:lnTo>
                  <a:lnTo>
                    <a:pt x="3222" y="6340"/>
                  </a:lnTo>
                  <a:lnTo>
                    <a:pt x="3285" y="6445"/>
                  </a:lnTo>
                  <a:lnTo>
                    <a:pt x="3369" y="6445"/>
                  </a:lnTo>
                  <a:lnTo>
                    <a:pt x="3432" y="6382"/>
                  </a:lnTo>
                  <a:lnTo>
                    <a:pt x="3453" y="6257"/>
                  </a:lnTo>
                  <a:lnTo>
                    <a:pt x="3348" y="6194"/>
                  </a:lnTo>
                  <a:lnTo>
                    <a:pt x="3494" y="6194"/>
                  </a:lnTo>
                  <a:lnTo>
                    <a:pt x="3536" y="6173"/>
                  </a:lnTo>
                  <a:lnTo>
                    <a:pt x="3494" y="6236"/>
                  </a:lnTo>
                  <a:lnTo>
                    <a:pt x="3494" y="6299"/>
                  </a:lnTo>
                  <a:lnTo>
                    <a:pt x="3641" y="6361"/>
                  </a:lnTo>
                  <a:lnTo>
                    <a:pt x="3683" y="6340"/>
                  </a:lnTo>
                  <a:lnTo>
                    <a:pt x="3745" y="6445"/>
                  </a:lnTo>
                  <a:lnTo>
                    <a:pt x="3787" y="6445"/>
                  </a:lnTo>
                  <a:lnTo>
                    <a:pt x="3976" y="6299"/>
                  </a:lnTo>
                  <a:lnTo>
                    <a:pt x="4017" y="6340"/>
                  </a:lnTo>
                  <a:lnTo>
                    <a:pt x="4164" y="6487"/>
                  </a:lnTo>
                  <a:lnTo>
                    <a:pt x="4164" y="6591"/>
                  </a:lnTo>
                  <a:lnTo>
                    <a:pt x="4373" y="6863"/>
                  </a:lnTo>
                  <a:lnTo>
                    <a:pt x="4394" y="7031"/>
                  </a:lnTo>
                  <a:lnTo>
                    <a:pt x="4436" y="7073"/>
                  </a:lnTo>
                  <a:lnTo>
                    <a:pt x="4541" y="7073"/>
                  </a:lnTo>
                  <a:lnTo>
                    <a:pt x="4603" y="7177"/>
                  </a:lnTo>
                  <a:lnTo>
                    <a:pt x="4541" y="7177"/>
                  </a:lnTo>
                  <a:lnTo>
                    <a:pt x="4520" y="7135"/>
                  </a:lnTo>
                  <a:lnTo>
                    <a:pt x="4499" y="7177"/>
                  </a:lnTo>
                  <a:lnTo>
                    <a:pt x="4603" y="7240"/>
                  </a:lnTo>
                  <a:lnTo>
                    <a:pt x="4645" y="7219"/>
                  </a:lnTo>
                  <a:lnTo>
                    <a:pt x="4687" y="7324"/>
                  </a:lnTo>
                  <a:lnTo>
                    <a:pt x="4833" y="7721"/>
                  </a:lnTo>
                  <a:lnTo>
                    <a:pt x="4959" y="7763"/>
                  </a:lnTo>
                  <a:lnTo>
                    <a:pt x="5168" y="7763"/>
                  </a:lnTo>
                  <a:lnTo>
                    <a:pt x="5315" y="7805"/>
                  </a:lnTo>
                  <a:lnTo>
                    <a:pt x="5377" y="7868"/>
                  </a:lnTo>
                  <a:lnTo>
                    <a:pt x="5566" y="7868"/>
                  </a:lnTo>
                  <a:lnTo>
                    <a:pt x="5587" y="7931"/>
                  </a:lnTo>
                  <a:lnTo>
                    <a:pt x="5691" y="7931"/>
                  </a:lnTo>
                  <a:lnTo>
                    <a:pt x="5733" y="7972"/>
                  </a:lnTo>
                  <a:lnTo>
                    <a:pt x="5649" y="8035"/>
                  </a:lnTo>
                  <a:lnTo>
                    <a:pt x="5796" y="8224"/>
                  </a:lnTo>
                  <a:lnTo>
                    <a:pt x="5963" y="8244"/>
                  </a:lnTo>
                  <a:lnTo>
                    <a:pt x="6047" y="8328"/>
                  </a:lnTo>
                  <a:lnTo>
                    <a:pt x="6152" y="8328"/>
                  </a:lnTo>
                  <a:lnTo>
                    <a:pt x="6319" y="8496"/>
                  </a:lnTo>
                  <a:lnTo>
                    <a:pt x="6403" y="8475"/>
                  </a:lnTo>
                  <a:lnTo>
                    <a:pt x="6528" y="8454"/>
                  </a:lnTo>
                  <a:lnTo>
                    <a:pt x="6717" y="8496"/>
                  </a:lnTo>
                  <a:lnTo>
                    <a:pt x="6947" y="8663"/>
                  </a:lnTo>
                  <a:lnTo>
                    <a:pt x="7135" y="8475"/>
                  </a:lnTo>
                  <a:lnTo>
                    <a:pt x="7407" y="8349"/>
                  </a:lnTo>
                  <a:lnTo>
                    <a:pt x="7407" y="8328"/>
                  </a:lnTo>
                  <a:lnTo>
                    <a:pt x="7533" y="8328"/>
                  </a:lnTo>
                  <a:lnTo>
                    <a:pt x="7679" y="8224"/>
                  </a:lnTo>
                  <a:lnTo>
                    <a:pt x="7784" y="8161"/>
                  </a:lnTo>
                  <a:lnTo>
                    <a:pt x="7993" y="8182"/>
                  </a:lnTo>
                  <a:lnTo>
                    <a:pt x="7993" y="8244"/>
                  </a:lnTo>
                  <a:lnTo>
                    <a:pt x="8056" y="8244"/>
                  </a:lnTo>
                  <a:lnTo>
                    <a:pt x="8056" y="8286"/>
                  </a:lnTo>
                  <a:lnTo>
                    <a:pt x="8160" y="8454"/>
                  </a:lnTo>
                  <a:lnTo>
                    <a:pt x="8244" y="8663"/>
                  </a:lnTo>
                  <a:lnTo>
                    <a:pt x="8349" y="8872"/>
                  </a:lnTo>
                  <a:lnTo>
                    <a:pt x="8349" y="9019"/>
                  </a:lnTo>
                  <a:lnTo>
                    <a:pt x="8411" y="9081"/>
                  </a:lnTo>
                  <a:lnTo>
                    <a:pt x="8453" y="9123"/>
                  </a:lnTo>
                  <a:lnTo>
                    <a:pt x="8872" y="9123"/>
                  </a:lnTo>
                  <a:lnTo>
                    <a:pt x="8976" y="9207"/>
                  </a:lnTo>
                  <a:lnTo>
                    <a:pt x="9102" y="9081"/>
                  </a:lnTo>
                  <a:lnTo>
                    <a:pt x="9144" y="9102"/>
                  </a:lnTo>
                  <a:lnTo>
                    <a:pt x="9311" y="9228"/>
                  </a:lnTo>
                  <a:lnTo>
                    <a:pt x="9625" y="9207"/>
                  </a:lnTo>
                  <a:lnTo>
                    <a:pt x="9813" y="9291"/>
                  </a:lnTo>
                  <a:lnTo>
                    <a:pt x="10064" y="9312"/>
                  </a:lnTo>
                  <a:lnTo>
                    <a:pt x="10169" y="9332"/>
                  </a:lnTo>
                  <a:lnTo>
                    <a:pt x="10232" y="9312"/>
                  </a:lnTo>
                  <a:lnTo>
                    <a:pt x="10295" y="9395"/>
                  </a:lnTo>
                  <a:lnTo>
                    <a:pt x="10315" y="9395"/>
                  </a:lnTo>
                  <a:lnTo>
                    <a:pt x="10357" y="9291"/>
                  </a:lnTo>
                  <a:lnTo>
                    <a:pt x="10441" y="9291"/>
                  </a:lnTo>
                  <a:lnTo>
                    <a:pt x="10483" y="9374"/>
                  </a:lnTo>
                  <a:lnTo>
                    <a:pt x="10608" y="9416"/>
                  </a:lnTo>
                  <a:lnTo>
                    <a:pt x="10818" y="9500"/>
                  </a:lnTo>
                  <a:lnTo>
                    <a:pt x="10901" y="9437"/>
                  </a:lnTo>
                  <a:lnTo>
                    <a:pt x="10922" y="9395"/>
                  </a:lnTo>
                  <a:lnTo>
                    <a:pt x="10964" y="9395"/>
                  </a:lnTo>
                  <a:lnTo>
                    <a:pt x="10964" y="9312"/>
                  </a:lnTo>
                  <a:lnTo>
                    <a:pt x="10985" y="9102"/>
                  </a:lnTo>
                  <a:lnTo>
                    <a:pt x="10922" y="8977"/>
                  </a:lnTo>
                  <a:lnTo>
                    <a:pt x="11027" y="8851"/>
                  </a:lnTo>
                  <a:lnTo>
                    <a:pt x="10985" y="8747"/>
                  </a:lnTo>
                  <a:lnTo>
                    <a:pt x="11069" y="8642"/>
                  </a:lnTo>
                  <a:lnTo>
                    <a:pt x="11215" y="8558"/>
                  </a:lnTo>
                  <a:lnTo>
                    <a:pt x="11299" y="8496"/>
                  </a:lnTo>
                  <a:lnTo>
                    <a:pt x="11550" y="8433"/>
                  </a:lnTo>
                  <a:lnTo>
                    <a:pt x="11717" y="8475"/>
                  </a:lnTo>
                  <a:lnTo>
                    <a:pt x="11801" y="8391"/>
                  </a:lnTo>
                  <a:lnTo>
                    <a:pt x="11759" y="8161"/>
                  </a:lnTo>
                  <a:lnTo>
                    <a:pt x="11634" y="8056"/>
                  </a:lnTo>
                  <a:lnTo>
                    <a:pt x="11487" y="8077"/>
                  </a:lnTo>
                  <a:lnTo>
                    <a:pt x="11445" y="7972"/>
                  </a:lnTo>
                  <a:lnTo>
                    <a:pt x="11445" y="7826"/>
                  </a:lnTo>
                  <a:lnTo>
                    <a:pt x="11403" y="7700"/>
                  </a:lnTo>
                  <a:lnTo>
                    <a:pt x="11403" y="7491"/>
                  </a:lnTo>
                  <a:lnTo>
                    <a:pt x="11236" y="7491"/>
                  </a:lnTo>
                  <a:lnTo>
                    <a:pt x="11215" y="7408"/>
                  </a:lnTo>
                  <a:lnTo>
                    <a:pt x="11111" y="7387"/>
                  </a:lnTo>
                  <a:lnTo>
                    <a:pt x="10922" y="7345"/>
                  </a:lnTo>
                  <a:lnTo>
                    <a:pt x="10880" y="7303"/>
                  </a:lnTo>
                  <a:lnTo>
                    <a:pt x="10755" y="7219"/>
                  </a:lnTo>
                  <a:lnTo>
                    <a:pt x="10587" y="7073"/>
                  </a:lnTo>
                  <a:lnTo>
                    <a:pt x="10504" y="6926"/>
                  </a:lnTo>
                  <a:lnTo>
                    <a:pt x="10232" y="6508"/>
                  </a:lnTo>
                  <a:lnTo>
                    <a:pt x="10650" y="5943"/>
                  </a:lnTo>
                  <a:lnTo>
                    <a:pt x="10692" y="5859"/>
                  </a:lnTo>
                  <a:lnTo>
                    <a:pt x="10650" y="5629"/>
                  </a:lnTo>
                  <a:lnTo>
                    <a:pt x="10650" y="5462"/>
                  </a:lnTo>
                  <a:lnTo>
                    <a:pt x="10567" y="5294"/>
                  </a:lnTo>
                  <a:lnTo>
                    <a:pt x="10064" y="5252"/>
                  </a:lnTo>
                  <a:lnTo>
                    <a:pt x="10043" y="5043"/>
                  </a:lnTo>
                  <a:lnTo>
                    <a:pt x="9981" y="4939"/>
                  </a:lnTo>
                  <a:lnTo>
                    <a:pt x="10023" y="4876"/>
                  </a:lnTo>
                  <a:lnTo>
                    <a:pt x="9939" y="4604"/>
                  </a:lnTo>
                  <a:lnTo>
                    <a:pt x="9771" y="4311"/>
                  </a:lnTo>
                  <a:lnTo>
                    <a:pt x="9834" y="4164"/>
                  </a:lnTo>
                  <a:lnTo>
                    <a:pt x="9981" y="3934"/>
                  </a:lnTo>
                  <a:lnTo>
                    <a:pt x="9939" y="3934"/>
                  </a:lnTo>
                  <a:lnTo>
                    <a:pt x="9751" y="3892"/>
                  </a:lnTo>
                  <a:lnTo>
                    <a:pt x="9751" y="3767"/>
                  </a:lnTo>
                  <a:lnTo>
                    <a:pt x="9730" y="3558"/>
                  </a:lnTo>
                  <a:lnTo>
                    <a:pt x="9667" y="3558"/>
                  </a:lnTo>
                  <a:lnTo>
                    <a:pt x="9813" y="3411"/>
                  </a:lnTo>
                  <a:lnTo>
                    <a:pt x="9709" y="3327"/>
                  </a:lnTo>
                  <a:lnTo>
                    <a:pt x="9646" y="3244"/>
                  </a:lnTo>
                  <a:lnTo>
                    <a:pt x="9771" y="3223"/>
                  </a:lnTo>
                  <a:lnTo>
                    <a:pt x="9918" y="3118"/>
                  </a:lnTo>
                  <a:lnTo>
                    <a:pt x="9918" y="3034"/>
                  </a:lnTo>
                  <a:lnTo>
                    <a:pt x="9939" y="3014"/>
                  </a:lnTo>
                  <a:lnTo>
                    <a:pt x="9855" y="2909"/>
                  </a:lnTo>
                  <a:lnTo>
                    <a:pt x="9918" y="2825"/>
                  </a:lnTo>
                  <a:lnTo>
                    <a:pt x="9918" y="2742"/>
                  </a:lnTo>
                  <a:lnTo>
                    <a:pt x="9918" y="2574"/>
                  </a:lnTo>
                  <a:lnTo>
                    <a:pt x="9855" y="2470"/>
                  </a:lnTo>
                  <a:lnTo>
                    <a:pt x="9855" y="2386"/>
                  </a:lnTo>
                  <a:lnTo>
                    <a:pt x="9813" y="2260"/>
                  </a:lnTo>
                  <a:lnTo>
                    <a:pt x="9855" y="2156"/>
                  </a:lnTo>
                  <a:lnTo>
                    <a:pt x="9751" y="1988"/>
                  </a:lnTo>
                  <a:lnTo>
                    <a:pt x="9625" y="1946"/>
                  </a:lnTo>
                  <a:lnTo>
                    <a:pt x="9353" y="1905"/>
                  </a:lnTo>
                  <a:lnTo>
                    <a:pt x="9123" y="1591"/>
                  </a:lnTo>
                  <a:lnTo>
                    <a:pt x="8914" y="1549"/>
                  </a:lnTo>
                  <a:lnTo>
                    <a:pt x="8788" y="1570"/>
                  </a:lnTo>
                  <a:lnTo>
                    <a:pt x="8725" y="1528"/>
                  </a:lnTo>
                  <a:lnTo>
                    <a:pt x="8704" y="1361"/>
                  </a:lnTo>
                  <a:lnTo>
                    <a:pt x="8579" y="1340"/>
                  </a:lnTo>
                  <a:lnTo>
                    <a:pt x="8349" y="1235"/>
                  </a:lnTo>
                  <a:lnTo>
                    <a:pt x="8265" y="1319"/>
                  </a:lnTo>
                  <a:lnTo>
                    <a:pt x="8160" y="1319"/>
                  </a:lnTo>
                  <a:lnTo>
                    <a:pt x="7826" y="1109"/>
                  </a:lnTo>
                  <a:lnTo>
                    <a:pt x="7658" y="1047"/>
                  </a:lnTo>
                  <a:lnTo>
                    <a:pt x="7449" y="858"/>
                  </a:lnTo>
                  <a:lnTo>
                    <a:pt x="7323" y="900"/>
                  </a:lnTo>
                  <a:lnTo>
                    <a:pt x="7198" y="837"/>
                  </a:lnTo>
                  <a:lnTo>
                    <a:pt x="7093" y="858"/>
                  </a:lnTo>
                  <a:lnTo>
                    <a:pt x="7030" y="1005"/>
                  </a:lnTo>
                  <a:lnTo>
                    <a:pt x="6821" y="942"/>
                  </a:lnTo>
                  <a:lnTo>
                    <a:pt x="6591" y="1005"/>
                  </a:lnTo>
                  <a:lnTo>
                    <a:pt x="6361" y="1214"/>
                  </a:lnTo>
                  <a:lnTo>
                    <a:pt x="6256" y="1214"/>
                  </a:lnTo>
                  <a:lnTo>
                    <a:pt x="6173" y="1319"/>
                  </a:lnTo>
                  <a:lnTo>
                    <a:pt x="6110" y="1465"/>
                  </a:lnTo>
                  <a:lnTo>
                    <a:pt x="5838" y="1465"/>
                  </a:lnTo>
                  <a:lnTo>
                    <a:pt x="5733" y="1549"/>
                  </a:lnTo>
                  <a:lnTo>
                    <a:pt x="5775" y="1695"/>
                  </a:lnTo>
                  <a:lnTo>
                    <a:pt x="5859" y="1842"/>
                  </a:lnTo>
                  <a:lnTo>
                    <a:pt x="5838" y="1967"/>
                  </a:lnTo>
                  <a:lnTo>
                    <a:pt x="5691" y="1967"/>
                  </a:lnTo>
                  <a:lnTo>
                    <a:pt x="5357" y="1905"/>
                  </a:lnTo>
                  <a:lnTo>
                    <a:pt x="5064" y="1967"/>
                  </a:lnTo>
                  <a:lnTo>
                    <a:pt x="4708" y="2072"/>
                  </a:lnTo>
                  <a:lnTo>
                    <a:pt x="4520" y="2072"/>
                  </a:lnTo>
                  <a:lnTo>
                    <a:pt x="4185" y="1967"/>
                  </a:lnTo>
                  <a:lnTo>
                    <a:pt x="4059" y="1967"/>
                  </a:lnTo>
                  <a:lnTo>
                    <a:pt x="3766" y="1842"/>
                  </a:lnTo>
                  <a:lnTo>
                    <a:pt x="3662" y="1737"/>
                  </a:lnTo>
                  <a:lnTo>
                    <a:pt x="3641" y="1591"/>
                  </a:lnTo>
                  <a:lnTo>
                    <a:pt x="3557" y="1591"/>
                  </a:lnTo>
                  <a:lnTo>
                    <a:pt x="3432" y="1528"/>
                  </a:lnTo>
                  <a:lnTo>
                    <a:pt x="3264" y="1570"/>
                  </a:lnTo>
                  <a:lnTo>
                    <a:pt x="3181" y="1528"/>
                  </a:lnTo>
                  <a:lnTo>
                    <a:pt x="3055" y="1528"/>
                  </a:lnTo>
                  <a:lnTo>
                    <a:pt x="2929" y="1423"/>
                  </a:lnTo>
                  <a:lnTo>
                    <a:pt x="2846" y="1381"/>
                  </a:lnTo>
                  <a:lnTo>
                    <a:pt x="2804" y="1340"/>
                  </a:lnTo>
                  <a:lnTo>
                    <a:pt x="2825" y="1214"/>
                  </a:lnTo>
                  <a:lnTo>
                    <a:pt x="2825" y="1068"/>
                  </a:lnTo>
                  <a:lnTo>
                    <a:pt x="2741" y="942"/>
                  </a:lnTo>
                  <a:lnTo>
                    <a:pt x="2741" y="921"/>
                  </a:lnTo>
                  <a:lnTo>
                    <a:pt x="2699" y="942"/>
                  </a:lnTo>
                  <a:lnTo>
                    <a:pt x="2595" y="921"/>
                  </a:lnTo>
                  <a:lnTo>
                    <a:pt x="2553" y="858"/>
                  </a:lnTo>
                  <a:lnTo>
                    <a:pt x="2448" y="817"/>
                  </a:lnTo>
                  <a:lnTo>
                    <a:pt x="2281" y="607"/>
                  </a:lnTo>
                  <a:lnTo>
                    <a:pt x="2448" y="482"/>
                  </a:lnTo>
                  <a:lnTo>
                    <a:pt x="2323" y="398"/>
                  </a:lnTo>
                  <a:lnTo>
                    <a:pt x="2302" y="335"/>
                  </a:lnTo>
                  <a:lnTo>
                    <a:pt x="2344" y="293"/>
                  </a:lnTo>
                  <a:lnTo>
                    <a:pt x="2281" y="210"/>
                  </a:lnTo>
                  <a:lnTo>
                    <a:pt x="2218" y="105"/>
                  </a:lnTo>
                  <a:lnTo>
                    <a:pt x="2176" y="105"/>
                  </a:lnTo>
                  <a:lnTo>
                    <a:pt x="2176" y="84"/>
                  </a:lnTo>
                  <a:lnTo>
                    <a:pt x="2113" y="84"/>
                  </a:lnTo>
                  <a:lnTo>
                    <a:pt x="1988" y="168"/>
                  </a:lnTo>
                  <a:lnTo>
                    <a:pt x="1904" y="168"/>
                  </a:lnTo>
                  <a:lnTo>
                    <a:pt x="1862" y="273"/>
                  </a:lnTo>
                  <a:lnTo>
                    <a:pt x="1779" y="293"/>
                  </a:lnTo>
                  <a:lnTo>
                    <a:pt x="1674" y="419"/>
                  </a:lnTo>
                  <a:lnTo>
                    <a:pt x="1611" y="440"/>
                  </a:lnTo>
                  <a:lnTo>
                    <a:pt x="1569" y="503"/>
                  </a:lnTo>
                  <a:lnTo>
                    <a:pt x="1569" y="545"/>
                  </a:lnTo>
                  <a:lnTo>
                    <a:pt x="1465" y="607"/>
                  </a:lnTo>
                  <a:lnTo>
                    <a:pt x="1381" y="586"/>
                  </a:lnTo>
                  <a:lnTo>
                    <a:pt x="1256" y="607"/>
                  </a:lnTo>
                  <a:lnTo>
                    <a:pt x="1235" y="691"/>
                  </a:lnTo>
                  <a:lnTo>
                    <a:pt x="1046" y="607"/>
                  </a:lnTo>
                  <a:lnTo>
                    <a:pt x="921" y="607"/>
                  </a:lnTo>
                  <a:lnTo>
                    <a:pt x="753" y="524"/>
                  </a:lnTo>
                  <a:lnTo>
                    <a:pt x="732" y="398"/>
                  </a:lnTo>
                  <a:lnTo>
                    <a:pt x="460" y="273"/>
                  </a:lnTo>
                  <a:lnTo>
                    <a:pt x="502" y="189"/>
                  </a:lnTo>
                  <a:lnTo>
                    <a:pt x="440" y="84"/>
                  </a:lnTo>
                  <a:lnTo>
                    <a:pt x="356" y="84"/>
                  </a:lnTo>
                  <a:lnTo>
                    <a:pt x="29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1" name="Google Shape;3061;p60"/>
            <p:cNvSpPr/>
            <p:nvPr/>
          </p:nvSpPr>
          <p:spPr>
            <a:xfrm>
              <a:off x="4277375" y="2602475"/>
              <a:ext cx="51800" cy="43975"/>
            </a:xfrm>
            <a:custGeom>
              <a:rect b="b" l="l" r="r" t="t"/>
              <a:pathLst>
                <a:path extrusionOk="0" h="1759" w="2072">
                  <a:moveTo>
                    <a:pt x="419" y="1"/>
                  </a:moveTo>
                  <a:lnTo>
                    <a:pt x="168" y="64"/>
                  </a:lnTo>
                  <a:lnTo>
                    <a:pt x="0" y="105"/>
                  </a:lnTo>
                  <a:lnTo>
                    <a:pt x="84" y="210"/>
                  </a:lnTo>
                  <a:lnTo>
                    <a:pt x="84" y="294"/>
                  </a:lnTo>
                  <a:lnTo>
                    <a:pt x="189" y="315"/>
                  </a:lnTo>
                  <a:lnTo>
                    <a:pt x="272" y="419"/>
                  </a:lnTo>
                  <a:lnTo>
                    <a:pt x="209" y="608"/>
                  </a:lnTo>
                  <a:lnTo>
                    <a:pt x="251" y="838"/>
                  </a:lnTo>
                  <a:lnTo>
                    <a:pt x="398" y="942"/>
                  </a:lnTo>
                  <a:lnTo>
                    <a:pt x="691" y="942"/>
                  </a:lnTo>
                  <a:lnTo>
                    <a:pt x="795" y="1026"/>
                  </a:lnTo>
                  <a:lnTo>
                    <a:pt x="837" y="1110"/>
                  </a:lnTo>
                  <a:lnTo>
                    <a:pt x="921" y="1110"/>
                  </a:lnTo>
                  <a:lnTo>
                    <a:pt x="1026" y="1047"/>
                  </a:lnTo>
                  <a:lnTo>
                    <a:pt x="1193" y="1172"/>
                  </a:lnTo>
                  <a:lnTo>
                    <a:pt x="1235" y="1131"/>
                  </a:lnTo>
                  <a:lnTo>
                    <a:pt x="1339" y="1131"/>
                  </a:lnTo>
                  <a:lnTo>
                    <a:pt x="1423" y="1319"/>
                  </a:lnTo>
                  <a:lnTo>
                    <a:pt x="1570" y="1361"/>
                  </a:lnTo>
                  <a:lnTo>
                    <a:pt x="1842" y="1758"/>
                  </a:lnTo>
                  <a:lnTo>
                    <a:pt x="1967" y="1737"/>
                  </a:lnTo>
                  <a:lnTo>
                    <a:pt x="1967" y="1591"/>
                  </a:lnTo>
                  <a:lnTo>
                    <a:pt x="1988" y="1549"/>
                  </a:lnTo>
                  <a:lnTo>
                    <a:pt x="1925" y="1382"/>
                  </a:lnTo>
                  <a:lnTo>
                    <a:pt x="2072" y="1361"/>
                  </a:lnTo>
                  <a:lnTo>
                    <a:pt x="1946" y="1235"/>
                  </a:lnTo>
                  <a:lnTo>
                    <a:pt x="1758" y="1235"/>
                  </a:lnTo>
                  <a:lnTo>
                    <a:pt x="1507" y="1110"/>
                  </a:lnTo>
                  <a:lnTo>
                    <a:pt x="1423" y="921"/>
                  </a:lnTo>
                  <a:lnTo>
                    <a:pt x="1507" y="838"/>
                  </a:lnTo>
                  <a:lnTo>
                    <a:pt x="1507" y="712"/>
                  </a:lnTo>
                  <a:lnTo>
                    <a:pt x="1256" y="524"/>
                  </a:lnTo>
                  <a:lnTo>
                    <a:pt x="1256" y="419"/>
                  </a:lnTo>
                  <a:lnTo>
                    <a:pt x="1298" y="294"/>
                  </a:lnTo>
                  <a:lnTo>
                    <a:pt x="1193" y="168"/>
                  </a:lnTo>
                  <a:lnTo>
                    <a:pt x="984" y="126"/>
                  </a:lnTo>
                  <a:lnTo>
                    <a:pt x="83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2" name="Google Shape;3062;p60"/>
            <p:cNvSpPr/>
            <p:nvPr/>
          </p:nvSpPr>
          <p:spPr>
            <a:xfrm>
              <a:off x="4044600" y="2592025"/>
              <a:ext cx="260525" cy="107250"/>
            </a:xfrm>
            <a:custGeom>
              <a:rect b="b" l="l" r="r" t="t"/>
              <a:pathLst>
                <a:path extrusionOk="0" h="4290" w="10421">
                  <a:moveTo>
                    <a:pt x="4708" y="0"/>
                  </a:moveTo>
                  <a:lnTo>
                    <a:pt x="4562" y="63"/>
                  </a:lnTo>
                  <a:lnTo>
                    <a:pt x="4373" y="63"/>
                  </a:lnTo>
                  <a:lnTo>
                    <a:pt x="4290" y="21"/>
                  </a:lnTo>
                  <a:lnTo>
                    <a:pt x="4185" y="63"/>
                  </a:lnTo>
                  <a:lnTo>
                    <a:pt x="3913" y="63"/>
                  </a:lnTo>
                  <a:lnTo>
                    <a:pt x="3766" y="84"/>
                  </a:lnTo>
                  <a:lnTo>
                    <a:pt x="3494" y="189"/>
                  </a:lnTo>
                  <a:lnTo>
                    <a:pt x="3390" y="210"/>
                  </a:lnTo>
                  <a:lnTo>
                    <a:pt x="3181" y="230"/>
                  </a:lnTo>
                  <a:lnTo>
                    <a:pt x="3097" y="335"/>
                  </a:lnTo>
                  <a:lnTo>
                    <a:pt x="2992" y="377"/>
                  </a:lnTo>
                  <a:lnTo>
                    <a:pt x="2909" y="440"/>
                  </a:lnTo>
                  <a:lnTo>
                    <a:pt x="2867" y="502"/>
                  </a:lnTo>
                  <a:lnTo>
                    <a:pt x="2804" y="628"/>
                  </a:lnTo>
                  <a:lnTo>
                    <a:pt x="2762" y="649"/>
                  </a:lnTo>
                  <a:lnTo>
                    <a:pt x="2762" y="733"/>
                  </a:lnTo>
                  <a:lnTo>
                    <a:pt x="2553" y="733"/>
                  </a:lnTo>
                  <a:lnTo>
                    <a:pt x="2239" y="628"/>
                  </a:lnTo>
                  <a:lnTo>
                    <a:pt x="2155" y="628"/>
                  </a:lnTo>
                  <a:lnTo>
                    <a:pt x="2072" y="691"/>
                  </a:lnTo>
                  <a:lnTo>
                    <a:pt x="1946" y="649"/>
                  </a:lnTo>
                  <a:lnTo>
                    <a:pt x="1779" y="691"/>
                  </a:lnTo>
                  <a:lnTo>
                    <a:pt x="1674" y="649"/>
                  </a:lnTo>
                  <a:lnTo>
                    <a:pt x="1549" y="712"/>
                  </a:lnTo>
                  <a:lnTo>
                    <a:pt x="1528" y="795"/>
                  </a:lnTo>
                  <a:lnTo>
                    <a:pt x="1632" y="942"/>
                  </a:lnTo>
                  <a:lnTo>
                    <a:pt x="1779" y="963"/>
                  </a:lnTo>
                  <a:lnTo>
                    <a:pt x="1925" y="963"/>
                  </a:lnTo>
                  <a:lnTo>
                    <a:pt x="1883" y="1046"/>
                  </a:lnTo>
                  <a:lnTo>
                    <a:pt x="1653" y="1046"/>
                  </a:lnTo>
                  <a:lnTo>
                    <a:pt x="1444" y="1109"/>
                  </a:lnTo>
                  <a:lnTo>
                    <a:pt x="1402" y="1214"/>
                  </a:lnTo>
                  <a:lnTo>
                    <a:pt x="1423" y="1256"/>
                  </a:lnTo>
                  <a:lnTo>
                    <a:pt x="1528" y="1235"/>
                  </a:lnTo>
                  <a:lnTo>
                    <a:pt x="1570" y="1277"/>
                  </a:lnTo>
                  <a:lnTo>
                    <a:pt x="1507" y="1318"/>
                  </a:lnTo>
                  <a:lnTo>
                    <a:pt x="1214" y="1339"/>
                  </a:lnTo>
                  <a:lnTo>
                    <a:pt x="1109" y="1256"/>
                  </a:lnTo>
                  <a:lnTo>
                    <a:pt x="984" y="1339"/>
                  </a:lnTo>
                  <a:lnTo>
                    <a:pt x="900" y="1235"/>
                  </a:lnTo>
                  <a:lnTo>
                    <a:pt x="837" y="1235"/>
                  </a:lnTo>
                  <a:lnTo>
                    <a:pt x="733" y="1339"/>
                  </a:lnTo>
                  <a:lnTo>
                    <a:pt x="628" y="1339"/>
                  </a:lnTo>
                  <a:lnTo>
                    <a:pt x="502" y="1235"/>
                  </a:lnTo>
                  <a:lnTo>
                    <a:pt x="377" y="1235"/>
                  </a:lnTo>
                  <a:lnTo>
                    <a:pt x="105" y="1444"/>
                  </a:lnTo>
                  <a:lnTo>
                    <a:pt x="63" y="1549"/>
                  </a:lnTo>
                  <a:lnTo>
                    <a:pt x="0" y="1653"/>
                  </a:lnTo>
                  <a:lnTo>
                    <a:pt x="63" y="1695"/>
                  </a:lnTo>
                  <a:lnTo>
                    <a:pt x="63" y="1842"/>
                  </a:lnTo>
                  <a:lnTo>
                    <a:pt x="0" y="1883"/>
                  </a:lnTo>
                  <a:lnTo>
                    <a:pt x="63" y="1946"/>
                  </a:lnTo>
                  <a:lnTo>
                    <a:pt x="209" y="1883"/>
                  </a:lnTo>
                  <a:lnTo>
                    <a:pt x="251" y="1904"/>
                  </a:lnTo>
                  <a:lnTo>
                    <a:pt x="377" y="1883"/>
                  </a:lnTo>
                  <a:lnTo>
                    <a:pt x="502" y="1883"/>
                  </a:lnTo>
                  <a:lnTo>
                    <a:pt x="377" y="2009"/>
                  </a:lnTo>
                  <a:lnTo>
                    <a:pt x="398" y="2093"/>
                  </a:lnTo>
                  <a:lnTo>
                    <a:pt x="461" y="2197"/>
                  </a:lnTo>
                  <a:lnTo>
                    <a:pt x="461" y="2281"/>
                  </a:lnTo>
                  <a:lnTo>
                    <a:pt x="419" y="2302"/>
                  </a:lnTo>
                  <a:lnTo>
                    <a:pt x="481" y="2323"/>
                  </a:lnTo>
                  <a:lnTo>
                    <a:pt x="586" y="2281"/>
                  </a:lnTo>
                  <a:lnTo>
                    <a:pt x="586" y="2323"/>
                  </a:lnTo>
                  <a:lnTo>
                    <a:pt x="502" y="2406"/>
                  </a:lnTo>
                  <a:lnTo>
                    <a:pt x="377" y="2490"/>
                  </a:lnTo>
                  <a:lnTo>
                    <a:pt x="419" y="2532"/>
                  </a:lnTo>
                  <a:lnTo>
                    <a:pt x="502" y="2532"/>
                  </a:lnTo>
                  <a:lnTo>
                    <a:pt x="419" y="2595"/>
                  </a:lnTo>
                  <a:lnTo>
                    <a:pt x="377" y="2699"/>
                  </a:lnTo>
                  <a:lnTo>
                    <a:pt x="293" y="2699"/>
                  </a:lnTo>
                  <a:lnTo>
                    <a:pt x="251" y="2532"/>
                  </a:lnTo>
                  <a:lnTo>
                    <a:pt x="189" y="2511"/>
                  </a:lnTo>
                  <a:lnTo>
                    <a:pt x="189" y="2616"/>
                  </a:lnTo>
                  <a:lnTo>
                    <a:pt x="209" y="2720"/>
                  </a:lnTo>
                  <a:lnTo>
                    <a:pt x="168" y="2783"/>
                  </a:lnTo>
                  <a:lnTo>
                    <a:pt x="189" y="2846"/>
                  </a:lnTo>
                  <a:lnTo>
                    <a:pt x="293" y="2930"/>
                  </a:lnTo>
                  <a:lnTo>
                    <a:pt x="293" y="2888"/>
                  </a:lnTo>
                  <a:lnTo>
                    <a:pt x="419" y="2950"/>
                  </a:lnTo>
                  <a:lnTo>
                    <a:pt x="502" y="2950"/>
                  </a:lnTo>
                  <a:lnTo>
                    <a:pt x="628" y="3034"/>
                  </a:lnTo>
                  <a:lnTo>
                    <a:pt x="670" y="3160"/>
                  </a:lnTo>
                  <a:lnTo>
                    <a:pt x="586" y="3243"/>
                  </a:lnTo>
                  <a:lnTo>
                    <a:pt x="670" y="3327"/>
                  </a:lnTo>
                  <a:lnTo>
                    <a:pt x="670" y="3411"/>
                  </a:lnTo>
                  <a:lnTo>
                    <a:pt x="733" y="3411"/>
                  </a:lnTo>
                  <a:lnTo>
                    <a:pt x="879" y="3536"/>
                  </a:lnTo>
                  <a:lnTo>
                    <a:pt x="816" y="3641"/>
                  </a:lnTo>
                  <a:lnTo>
                    <a:pt x="733" y="3620"/>
                  </a:lnTo>
                  <a:lnTo>
                    <a:pt x="712" y="3662"/>
                  </a:lnTo>
                  <a:lnTo>
                    <a:pt x="795" y="3683"/>
                  </a:lnTo>
                  <a:lnTo>
                    <a:pt x="942" y="3662"/>
                  </a:lnTo>
                  <a:lnTo>
                    <a:pt x="1214" y="3662"/>
                  </a:lnTo>
                  <a:lnTo>
                    <a:pt x="1193" y="3725"/>
                  </a:lnTo>
                  <a:lnTo>
                    <a:pt x="1130" y="3767"/>
                  </a:lnTo>
                  <a:lnTo>
                    <a:pt x="1005" y="3829"/>
                  </a:lnTo>
                  <a:lnTo>
                    <a:pt x="816" y="3829"/>
                  </a:lnTo>
                  <a:lnTo>
                    <a:pt x="774" y="3871"/>
                  </a:lnTo>
                  <a:lnTo>
                    <a:pt x="837" y="3892"/>
                  </a:lnTo>
                  <a:lnTo>
                    <a:pt x="942" y="3871"/>
                  </a:lnTo>
                  <a:lnTo>
                    <a:pt x="1088" y="3871"/>
                  </a:lnTo>
                  <a:lnTo>
                    <a:pt x="1130" y="3829"/>
                  </a:lnTo>
                  <a:lnTo>
                    <a:pt x="1130" y="3934"/>
                  </a:lnTo>
                  <a:lnTo>
                    <a:pt x="1151" y="3955"/>
                  </a:lnTo>
                  <a:lnTo>
                    <a:pt x="1235" y="3871"/>
                  </a:lnTo>
                  <a:lnTo>
                    <a:pt x="1318" y="3767"/>
                  </a:lnTo>
                  <a:lnTo>
                    <a:pt x="1402" y="3767"/>
                  </a:lnTo>
                  <a:lnTo>
                    <a:pt x="1444" y="3829"/>
                  </a:lnTo>
                  <a:lnTo>
                    <a:pt x="1528" y="3829"/>
                  </a:lnTo>
                  <a:lnTo>
                    <a:pt x="1632" y="3892"/>
                  </a:lnTo>
                  <a:lnTo>
                    <a:pt x="1674" y="3829"/>
                  </a:lnTo>
                  <a:lnTo>
                    <a:pt x="1758" y="3850"/>
                  </a:lnTo>
                  <a:lnTo>
                    <a:pt x="1758" y="3892"/>
                  </a:lnTo>
                  <a:lnTo>
                    <a:pt x="1716" y="3934"/>
                  </a:lnTo>
                  <a:lnTo>
                    <a:pt x="1758" y="3997"/>
                  </a:lnTo>
                  <a:lnTo>
                    <a:pt x="1779" y="4080"/>
                  </a:lnTo>
                  <a:lnTo>
                    <a:pt x="1883" y="4185"/>
                  </a:lnTo>
                  <a:lnTo>
                    <a:pt x="1946" y="4164"/>
                  </a:lnTo>
                  <a:lnTo>
                    <a:pt x="2072" y="4206"/>
                  </a:lnTo>
                  <a:lnTo>
                    <a:pt x="2197" y="4185"/>
                  </a:lnTo>
                  <a:lnTo>
                    <a:pt x="2281" y="4143"/>
                  </a:lnTo>
                  <a:lnTo>
                    <a:pt x="2386" y="4143"/>
                  </a:lnTo>
                  <a:lnTo>
                    <a:pt x="2469" y="4080"/>
                  </a:lnTo>
                  <a:lnTo>
                    <a:pt x="2574" y="4143"/>
                  </a:lnTo>
                  <a:lnTo>
                    <a:pt x="2616" y="4080"/>
                  </a:lnTo>
                  <a:lnTo>
                    <a:pt x="2616" y="3955"/>
                  </a:lnTo>
                  <a:lnTo>
                    <a:pt x="2658" y="3871"/>
                  </a:lnTo>
                  <a:lnTo>
                    <a:pt x="2616" y="3767"/>
                  </a:lnTo>
                  <a:lnTo>
                    <a:pt x="2867" y="3746"/>
                  </a:lnTo>
                  <a:lnTo>
                    <a:pt x="3076" y="3746"/>
                  </a:lnTo>
                  <a:lnTo>
                    <a:pt x="3348" y="3892"/>
                  </a:lnTo>
                  <a:lnTo>
                    <a:pt x="3453" y="3892"/>
                  </a:lnTo>
                  <a:lnTo>
                    <a:pt x="3641" y="4143"/>
                  </a:lnTo>
                  <a:lnTo>
                    <a:pt x="3808" y="4248"/>
                  </a:lnTo>
                  <a:lnTo>
                    <a:pt x="4331" y="4185"/>
                  </a:lnTo>
                  <a:lnTo>
                    <a:pt x="4478" y="4101"/>
                  </a:lnTo>
                  <a:lnTo>
                    <a:pt x="4541" y="4101"/>
                  </a:lnTo>
                  <a:lnTo>
                    <a:pt x="4562" y="4143"/>
                  </a:lnTo>
                  <a:lnTo>
                    <a:pt x="4603" y="4080"/>
                  </a:lnTo>
                  <a:lnTo>
                    <a:pt x="4645" y="3976"/>
                  </a:lnTo>
                  <a:lnTo>
                    <a:pt x="4896" y="3725"/>
                  </a:lnTo>
                  <a:lnTo>
                    <a:pt x="4959" y="3683"/>
                  </a:lnTo>
                  <a:lnTo>
                    <a:pt x="5189" y="3767"/>
                  </a:lnTo>
                  <a:lnTo>
                    <a:pt x="5336" y="3850"/>
                  </a:lnTo>
                  <a:lnTo>
                    <a:pt x="5524" y="3787"/>
                  </a:lnTo>
                  <a:lnTo>
                    <a:pt x="5524" y="3746"/>
                  </a:lnTo>
                  <a:lnTo>
                    <a:pt x="5650" y="3662"/>
                  </a:lnTo>
                  <a:lnTo>
                    <a:pt x="5754" y="3683"/>
                  </a:lnTo>
                  <a:lnTo>
                    <a:pt x="5754" y="3767"/>
                  </a:lnTo>
                  <a:lnTo>
                    <a:pt x="5691" y="3934"/>
                  </a:lnTo>
                  <a:lnTo>
                    <a:pt x="5545" y="3997"/>
                  </a:lnTo>
                  <a:lnTo>
                    <a:pt x="5587" y="4059"/>
                  </a:lnTo>
                  <a:lnTo>
                    <a:pt x="5691" y="4185"/>
                  </a:lnTo>
                  <a:lnTo>
                    <a:pt x="5650" y="4269"/>
                  </a:lnTo>
                  <a:lnTo>
                    <a:pt x="5754" y="4290"/>
                  </a:lnTo>
                  <a:lnTo>
                    <a:pt x="5901" y="4269"/>
                  </a:lnTo>
                  <a:lnTo>
                    <a:pt x="6005" y="4206"/>
                  </a:lnTo>
                  <a:lnTo>
                    <a:pt x="5963" y="4080"/>
                  </a:lnTo>
                  <a:lnTo>
                    <a:pt x="6047" y="4059"/>
                  </a:lnTo>
                  <a:lnTo>
                    <a:pt x="6047" y="3829"/>
                  </a:lnTo>
                  <a:lnTo>
                    <a:pt x="6110" y="3746"/>
                  </a:lnTo>
                  <a:lnTo>
                    <a:pt x="6256" y="3787"/>
                  </a:lnTo>
                  <a:lnTo>
                    <a:pt x="6361" y="3829"/>
                  </a:lnTo>
                  <a:lnTo>
                    <a:pt x="6654" y="3683"/>
                  </a:lnTo>
                  <a:lnTo>
                    <a:pt x="6696" y="3683"/>
                  </a:lnTo>
                  <a:lnTo>
                    <a:pt x="6780" y="3641"/>
                  </a:lnTo>
                  <a:lnTo>
                    <a:pt x="7093" y="3620"/>
                  </a:lnTo>
                  <a:lnTo>
                    <a:pt x="7198" y="3641"/>
                  </a:lnTo>
                  <a:lnTo>
                    <a:pt x="7261" y="3683"/>
                  </a:lnTo>
                  <a:lnTo>
                    <a:pt x="7428" y="3746"/>
                  </a:lnTo>
                  <a:lnTo>
                    <a:pt x="7700" y="3746"/>
                  </a:lnTo>
                  <a:lnTo>
                    <a:pt x="7721" y="3683"/>
                  </a:lnTo>
                  <a:lnTo>
                    <a:pt x="7888" y="3641"/>
                  </a:lnTo>
                  <a:lnTo>
                    <a:pt x="7951" y="3557"/>
                  </a:lnTo>
                  <a:lnTo>
                    <a:pt x="8160" y="3474"/>
                  </a:lnTo>
                  <a:lnTo>
                    <a:pt x="8307" y="3474"/>
                  </a:lnTo>
                  <a:lnTo>
                    <a:pt x="8432" y="3453"/>
                  </a:lnTo>
                  <a:lnTo>
                    <a:pt x="8725" y="3474"/>
                  </a:lnTo>
                  <a:lnTo>
                    <a:pt x="8956" y="3411"/>
                  </a:lnTo>
                  <a:lnTo>
                    <a:pt x="9102" y="3411"/>
                  </a:lnTo>
                  <a:lnTo>
                    <a:pt x="9165" y="3432"/>
                  </a:lnTo>
                  <a:lnTo>
                    <a:pt x="9311" y="3306"/>
                  </a:lnTo>
                  <a:lnTo>
                    <a:pt x="9458" y="3306"/>
                  </a:lnTo>
                  <a:lnTo>
                    <a:pt x="9500" y="3264"/>
                  </a:lnTo>
                  <a:lnTo>
                    <a:pt x="9730" y="3264"/>
                  </a:lnTo>
                  <a:lnTo>
                    <a:pt x="9939" y="3327"/>
                  </a:lnTo>
                  <a:lnTo>
                    <a:pt x="10085" y="3264"/>
                  </a:lnTo>
                  <a:lnTo>
                    <a:pt x="10148" y="3327"/>
                  </a:lnTo>
                  <a:lnTo>
                    <a:pt x="10148" y="3432"/>
                  </a:lnTo>
                  <a:lnTo>
                    <a:pt x="10253" y="3474"/>
                  </a:lnTo>
                  <a:lnTo>
                    <a:pt x="10399" y="3453"/>
                  </a:lnTo>
                  <a:lnTo>
                    <a:pt x="10420" y="3348"/>
                  </a:lnTo>
                  <a:lnTo>
                    <a:pt x="10357" y="3223"/>
                  </a:lnTo>
                  <a:lnTo>
                    <a:pt x="10232" y="2992"/>
                  </a:lnTo>
                  <a:lnTo>
                    <a:pt x="10085" y="2930"/>
                  </a:lnTo>
                  <a:lnTo>
                    <a:pt x="10106" y="2846"/>
                  </a:lnTo>
                  <a:lnTo>
                    <a:pt x="10085" y="2699"/>
                  </a:lnTo>
                  <a:lnTo>
                    <a:pt x="10148" y="2511"/>
                  </a:lnTo>
                  <a:lnTo>
                    <a:pt x="10127" y="2469"/>
                  </a:lnTo>
                  <a:lnTo>
                    <a:pt x="10002" y="2427"/>
                  </a:lnTo>
                  <a:lnTo>
                    <a:pt x="10002" y="2281"/>
                  </a:lnTo>
                  <a:lnTo>
                    <a:pt x="10002" y="2176"/>
                  </a:lnTo>
                  <a:lnTo>
                    <a:pt x="9939" y="1967"/>
                  </a:lnTo>
                  <a:lnTo>
                    <a:pt x="9897" y="1842"/>
                  </a:lnTo>
                  <a:lnTo>
                    <a:pt x="9897" y="1779"/>
                  </a:lnTo>
                  <a:lnTo>
                    <a:pt x="10044" y="1779"/>
                  </a:lnTo>
                  <a:lnTo>
                    <a:pt x="10106" y="1632"/>
                  </a:lnTo>
                  <a:lnTo>
                    <a:pt x="10148" y="1570"/>
                  </a:lnTo>
                  <a:lnTo>
                    <a:pt x="10148" y="1528"/>
                  </a:lnTo>
                  <a:lnTo>
                    <a:pt x="10106" y="1444"/>
                  </a:lnTo>
                  <a:lnTo>
                    <a:pt x="10002" y="1360"/>
                  </a:lnTo>
                  <a:lnTo>
                    <a:pt x="9709" y="1360"/>
                  </a:lnTo>
                  <a:lnTo>
                    <a:pt x="9562" y="1256"/>
                  </a:lnTo>
                  <a:lnTo>
                    <a:pt x="9520" y="1026"/>
                  </a:lnTo>
                  <a:lnTo>
                    <a:pt x="9583" y="837"/>
                  </a:lnTo>
                  <a:lnTo>
                    <a:pt x="9500" y="733"/>
                  </a:lnTo>
                  <a:lnTo>
                    <a:pt x="9395" y="712"/>
                  </a:lnTo>
                  <a:lnTo>
                    <a:pt x="9395" y="628"/>
                  </a:lnTo>
                  <a:lnTo>
                    <a:pt x="9290" y="523"/>
                  </a:lnTo>
                  <a:lnTo>
                    <a:pt x="9186" y="502"/>
                  </a:lnTo>
                  <a:lnTo>
                    <a:pt x="8956" y="293"/>
                  </a:lnTo>
                  <a:lnTo>
                    <a:pt x="8851" y="272"/>
                  </a:lnTo>
                  <a:lnTo>
                    <a:pt x="8767" y="335"/>
                  </a:lnTo>
                  <a:lnTo>
                    <a:pt x="8725" y="335"/>
                  </a:lnTo>
                  <a:lnTo>
                    <a:pt x="8558" y="293"/>
                  </a:lnTo>
                  <a:lnTo>
                    <a:pt x="8516" y="377"/>
                  </a:lnTo>
                  <a:lnTo>
                    <a:pt x="8432" y="335"/>
                  </a:lnTo>
                  <a:lnTo>
                    <a:pt x="8412" y="230"/>
                  </a:lnTo>
                  <a:lnTo>
                    <a:pt x="8349" y="230"/>
                  </a:lnTo>
                  <a:lnTo>
                    <a:pt x="8328" y="272"/>
                  </a:lnTo>
                  <a:lnTo>
                    <a:pt x="8244" y="419"/>
                  </a:lnTo>
                  <a:lnTo>
                    <a:pt x="8098" y="502"/>
                  </a:lnTo>
                  <a:lnTo>
                    <a:pt x="7909" y="607"/>
                  </a:lnTo>
                  <a:lnTo>
                    <a:pt x="7888" y="691"/>
                  </a:lnTo>
                  <a:lnTo>
                    <a:pt x="7700" y="712"/>
                  </a:lnTo>
                  <a:lnTo>
                    <a:pt x="7616" y="754"/>
                  </a:lnTo>
                  <a:lnTo>
                    <a:pt x="7386" y="712"/>
                  </a:lnTo>
                  <a:lnTo>
                    <a:pt x="7324" y="649"/>
                  </a:lnTo>
                  <a:lnTo>
                    <a:pt x="7219" y="649"/>
                  </a:lnTo>
                  <a:lnTo>
                    <a:pt x="7198" y="628"/>
                  </a:lnTo>
                  <a:lnTo>
                    <a:pt x="7093" y="691"/>
                  </a:lnTo>
                  <a:lnTo>
                    <a:pt x="6884" y="691"/>
                  </a:lnTo>
                  <a:lnTo>
                    <a:pt x="6633" y="795"/>
                  </a:lnTo>
                  <a:lnTo>
                    <a:pt x="6445" y="754"/>
                  </a:lnTo>
                  <a:lnTo>
                    <a:pt x="6319" y="649"/>
                  </a:lnTo>
                  <a:lnTo>
                    <a:pt x="6235" y="712"/>
                  </a:lnTo>
                  <a:lnTo>
                    <a:pt x="6026" y="607"/>
                  </a:lnTo>
                  <a:lnTo>
                    <a:pt x="5901" y="586"/>
                  </a:lnTo>
                  <a:lnTo>
                    <a:pt x="5712" y="440"/>
                  </a:lnTo>
                  <a:lnTo>
                    <a:pt x="5629" y="440"/>
                  </a:lnTo>
                  <a:lnTo>
                    <a:pt x="5587" y="523"/>
                  </a:lnTo>
                  <a:lnTo>
                    <a:pt x="5503" y="502"/>
                  </a:lnTo>
                  <a:lnTo>
                    <a:pt x="5399" y="377"/>
                  </a:lnTo>
                  <a:lnTo>
                    <a:pt x="5378" y="210"/>
                  </a:lnTo>
                  <a:lnTo>
                    <a:pt x="5273" y="126"/>
                  </a:lnTo>
                  <a:lnTo>
                    <a:pt x="5210" y="168"/>
                  </a:lnTo>
                  <a:lnTo>
                    <a:pt x="5085" y="293"/>
                  </a:lnTo>
                  <a:lnTo>
                    <a:pt x="5022" y="272"/>
                  </a:lnTo>
                  <a:lnTo>
                    <a:pt x="4980" y="314"/>
                  </a:lnTo>
                  <a:lnTo>
                    <a:pt x="4771" y="105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3" name="Google Shape;3063;p60"/>
            <p:cNvSpPr/>
            <p:nvPr/>
          </p:nvSpPr>
          <p:spPr>
            <a:xfrm>
              <a:off x="4041450" y="2592550"/>
              <a:ext cx="39775" cy="35075"/>
            </a:xfrm>
            <a:custGeom>
              <a:rect b="b" l="l" r="r" t="t"/>
              <a:pathLst>
                <a:path extrusionOk="0" h="1403" w="1591">
                  <a:moveTo>
                    <a:pt x="503" y="0"/>
                  </a:moveTo>
                  <a:lnTo>
                    <a:pt x="419" y="84"/>
                  </a:lnTo>
                  <a:lnTo>
                    <a:pt x="335" y="84"/>
                  </a:lnTo>
                  <a:lnTo>
                    <a:pt x="231" y="189"/>
                  </a:lnTo>
                  <a:lnTo>
                    <a:pt x="210" y="356"/>
                  </a:lnTo>
                  <a:lnTo>
                    <a:pt x="335" y="398"/>
                  </a:lnTo>
                  <a:lnTo>
                    <a:pt x="335" y="523"/>
                  </a:lnTo>
                  <a:lnTo>
                    <a:pt x="189" y="628"/>
                  </a:lnTo>
                  <a:lnTo>
                    <a:pt x="210" y="733"/>
                  </a:lnTo>
                  <a:lnTo>
                    <a:pt x="126" y="879"/>
                  </a:lnTo>
                  <a:lnTo>
                    <a:pt x="1" y="921"/>
                  </a:lnTo>
                  <a:lnTo>
                    <a:pt x="22" y="921"/>
                  </a:lnTo>
                  <a:lnTo>
                    <a:pt x="84" y="1025"/>
                  </a:lnTo>
                  <a:lnTo>
                    <a:pt x="168" y="1088"/>
                  </a:lnTo>
                  <a:lnTo>
                    <a:pt x="231" y="1046"/>
                  </a:lnTo>
                  <a:lnTo>
                    <a:pt x="294" y="1088"/>
                  </a:lnTo>
                  <a:lnTo>
                    <a:pt x="398" y="1046"/>
                  </a:lnTo>
                  <a:lnTo>
                    <a:pt x="294" y="1130"/>
                  </a:lnTo>
                  <a:lnTo>
                    <a:pt x="231" y="1130"/>
                  </a:lnTo>
                  <a:lnTo>
                    <a:pt x="168" y="1318"/>
                  </a:lnTo>
                  <a:lnTo>
                    <a:pt x="189" y="1402"/>
                  </a:lnTo>
                  <a:lnTo>
                    <a:pt x="419" y="1193"/>
                  </a:lnTo>
                  <a:lnTo>
                    <a:pt x="712" y="1025"/>
                  </a:lnTo>
                  <a:lnTo>
                    <a:pt x="796" y="879"/>
                  </a:lnTo>
                  <a:lnTo>
                    <a:pt x="900" y="816"/>
                  </a:lnTo>
                  <a:lnTo>
                    <a:pt x="1110" y="837"/>
                  </a:lnTo>
                  <a:lnTo>
                    <a:pt x="1152" y="795"/>
                  </a:lnTo>
                  <a:lnTo>
                    <a:pt x="1277" y="795"/>
                  </a:lnTo>
                  <a:lnTo>
                    <a:pt x="1361" y="816"/>
                  </a:lnTo>
                  <a:lnTo>
                    <a:pt x="1486" y="837"/>
                  </a:lnTo>
                  <a:lnTo>
                    <a:pt x="1591" y="733"/>
                  </a:lnTo>
                  <a:lnTo>
                    <a:pt x="1591" y="670"/>
                  </a:lnTo>
                  <a:lnTo>
                    <a:pt x="1486" y="607"/>
                  </a:lnTo>
                  <a:lnTo>
                    <a:pt x="1361" y="481"/>
                  </a:lnTo>
                  <a:lnTo>
                    <a:pt x="1235" y="461"/>
                  </a:lnTo>
                  <a:lnTo>
                    <a:pt x="1047" y="293"/>
                  </a:lnTo>
                  <a:lnTo>
                    <a:pt x="1026" y="84"/>
                  </a:lnTo>
                  <a:lnTo>
                    <a:pt x="921" y="63"/>
                  </a:lnTo>
                  <a:lnTo>
                    <a:pt x="817" y="147"/>
                  </a:lnTo>
                  <a:lnTo>
                    <a:pt x="64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4" name="Google Shape;3064;p60"/>
            <p:cNvSpPr/>
            <p:nvPr/>
          </p:nvSpPr>
          <p:spPr>
            <a:xfrm>
              <a:off x="4231325" y="2673625"/>
              <a:ext cx="139700" cy="134450"/>
            </a:xfrm>
            <a:custGeom>
              <a:rect b="b" l="l" r="r" t="t"/>
              <a:pathLst>
                <a:path extrusionOk="0" h="5378" w="5588">
                  <a:moveTo>
                    <a:pt x="2031" y="0"/>
                  </a:moveTo>
                  <a:lnTo>
                    <a:pt x="1989" y="42"/>
                  </a:lnTo>
                  <a:lnTo>
                    <a:pt x="1842" y="42"/>
                  </a:lnTo>
                  <a:lnTo>
                    <a:pt x="1696" y="168"/>
                  </a:lnTo>
                  <a:lnTo>
                    <a:pt x="1717" y="189"/>
                  </a:lnTo>
                  <a:lnTo>
                    <a:pt x="1633" y="314"/>
                  </a:lnTo>
                  <a:lnTo>
                    <a:pt x="1591" y="314"/>
                  </a:lnTo>
                  <a:lnTo>
                    <a:pt x="1466" y="419"/>
                  </a:lnTo>
                  <a:lnTo>
                    <a:pt x="1215" y="482"/>
                  </a:lnTo>
                  <a:lnTo>
                    <a:pt x="1110" y="670"/>
                  </a:lnTo>
                  <a:lnTo>
                    <a:pt x="1110" y="837"/>
                  </a:lnTo>
                  <a:lnTo>
                    <a:pt x="1215" y="1047"/>
                  </a:lnTo>
                  <a:lnTo>
                    <a:pt x="1215" y="1235"/>
                  </a:lnTo>
                  <a:lnTo>
                    <a:pt x="1110" y="1444"/>
                  </a:lnTo>
                  <a:lnTo>
                    <a:pt x="1173" y="1549"/>
                  </a:lnTo>
                  <a:lnTo>
                    <a:pt x="1152" y="1716"/>
                  </a:lnTo>
                  <a:lnTo>
                    <a:pt x="1068" y="1842"/>
                  </a:lnTo>
                  <a:lnTo>
                    <a:pt x="1005" y="1925"/>
                  </a:lnTo>
                  <a:lnTo>
                    <a:pt x="1" y="2658"/>
                  </a:lnTo>
                  <a:lnTo>
                    <a:pt x="273" y="3411"/>
                  </a:lnTo>
                  <a:lnTo>
                    <a:pt x="775" y="3453"/>
                  </a:lnTo>
                  <a:lnTo>
                    <a:pt x="3474" y="5336"/>
                  </a:lnTo>
                  <a:lnTo>
                    <a:pt x="4562" y="5378"/>
                  </a:lnTo>
                  <a:lnTo>
                    <a:pt x="4709" y="5106"/>
                  </a:lnTo>
                  <a:lnTo>
                    <a:pt x="4834" y="4855"/>
                  </a:lnTo>
                  <a:lnTo>
                    <a:pt x="5085" y="4708"/>
                  </a:lnTo>
                  <a:lnTo>
                    <a:pt x="5274" y="4792"/>
                  </a:lnTo>
                  <a:lnTo>
                    <a:pt x="5399" y="4750"/>
                  </a:lnTo>
                  <a:lnTo>
                    <a:pt x="5462" y="4771"/>
                  </a:lnTo>
                  <a:lnTo>
                    <a:pt x="5546" y="4645"/>
                  </a:lnTo>
                  <a:lnTo>
                    <a:pt x="5588" y="4604"/>
                  </a:lnTo>
                  <a:lnTo>
                    <a:pt x="5546" y="4583"/>
                  </a:lnTo>
                  <a:lnTo>
                    <a:pt x="5441" y="4541"/>
                  </a:lnTo>
                  <a:lnTo>
                    <a:pt x="5337" y="4457"/>
                  </a:lnTo>
                  <a:lnTo>
                    <a:pt x="5274" y="4122"/>
                  </a:lnTo>
                  <a:lnTo>
                    <a:pt x="5085" y="4122"/>
                  </a:lnTo>
                  <a:lnTo>
                    <a:pt x="5064" y="3955"/>
                  </a:lnTo>
                  <a:lnTo>
                    <a:pt x="5064" y="3767"/>
                  </a:lnTo>
                  <a:lnTo>
                    <a:pt x="5190" y="3662"/>
                  </a:lnTo>
                  <a:lnTo>
                    <a:pt x="5064" y="3411"/>
                  </a:lnTo>
                  <a:lnTo>
                    <a:pt x="4960" y="3348"/>
                  </a:lnTo>
                  <a:lnTo>
                    <a:pt x="4855" y="3139"/>
                  </a:lnTo>
                  <a:lnTo>
                    <a:pt x="4772" y="3097"/>
                  </a:lnTo>
                  <a:lnTo>
                    <a:pt x="4730" y="3118"/>
                  </a:lnTo>
                  <a:lnTo>
                    <a:pt x="4290" y="2825"/>
                  </a:lnTo>
                  <a:lnTo>
                    <a:pt x="4186" y="2867"/>
                  </a:lnTo>
                  <a:lnTo>
                    <a:pt x="4123" y="2888"/>
                  </a:lnTo>
                  <a:lnTo>
                    <a:pt x="4018" y="2804"/>
                  </a:lnTo>
                  <a:lnTo>
                    <a:pt x="4018" y="2720"/>
                  </a:lnTo>
                  <a:lnTo>
                    <a:pt x="3997" y="2699"/>
                  </a:lnTo>
                  <a:lnTo>
                    <a:pt x="4039" y="2574"/>
                  </a:lnTo>
                  <a:lnTo>
                    <a:pt x="3914" y="2469"/>
                  </a:lnTo>
                  <a:lnTo>
                    <a:pt x="3893" y="2386"/>
                  </a:lnTo>
                  <a:lnTo>
                    <a:pt x="3788" y="2365"/>
                  </a:lnTo>
                  <a:lnTo>
                    <a:pt x="3704" y="2281"/>
                  </a:lnTo>
                  <a:lnTo>
                    <a:pt x="3621" y="2260"/>
                  </a:lnTo>
                  <a:lnTo>
                    <a:pt x="3621" y="2176"/>
                  </a:lnTo>
                  <a:lnTo>
                    <a:pt x="3684" y="2135"/>
                  </a:lnTo>
                  <a:lnTo>
                    <a:pt x="3663" y="2072"/>
                  </a:lnTo>
                  <a:lnTo>
                    <a:pt x="3684" y="1988"/>
                  </a:lnTo>
                  <a:lnTo>
                    <a:pt x="3684" y="1779"/>
                  </a:lnTo>
                  <a:lnTo>
                    <a:pt x="3725" y="1737"/>
                  </a:lnTo>
                  <a:lnTo>
                    <a:pt x="3767" y="1549"/>
                  </a:lnTo>
                  <a:lnTo>
                    <a:pt x="3830" y="1549"/>
                  </a:lnTo>
                  <a:lnTo>
                    <a:pt x="3914" y="1528"/>
                  </a:lnTo>
                  <a:lnTo>
                    <a:pt x="3914" y="1319"/>
                  </a:lnTo>
                  <a:lnTo>
                    <a:pt x="3872" y="1298"/>
                  </a:lnTo>
                  <a:lnTo>
                    <a:pt x="3830" y="1130"/>
                  </a:lnTo>
                  <a:lnTo>
                    <a:pt x="3914" y="1130"/>
                  </a:lnTo>
                  <a:lnTo>
                    <a:pt x="4018" y="1088"/>
                  </a:lnTo>
                  <a:lnTo>
                    <a:pt x="4081" y="1047"/>
                  </a:lnTo>
                  <a:lnTo>
                    <a:pt x="4018" y="1026"/>
                  </a:lnTo>
                  <a:lnTo>
                    <a:pt x="3935" y="984"/>
                  </a:lnTo>
                  <a:lnTo>
                    <a:pt x="3809" y="1005"/>
                  </a:lnTo>
                  <a:lnTo>
                    <a:pt x="3725" y="984"/>
                  </a:lnTo>
                  <a:lnTo>
                    <a:pt x="3516" y="879"/>
                  </a:lnTo>
                  <a:lnTo>
                    <a:pt x="3453" y="837"/>
                  </a:lnTo>
                  <a:lnTo>
                    <a:pt x="3349" y="795"/>
                  </a:lnTo>
                  <a:lnTo>
                    <a:pt x="3286" y="670"/>
                  </a:lnTo>
                  <a:lnTo>
                    <a:pt x="3244" y="565"/>
                  </a:lnTo>
                  <a:lnTo>
                    <a:pt x="3140" y="565"/>
                  </a:lnTo>
                  <a:lnTo>
                    <a:pt x="3077" y="419"/>
                  </a:lnTo>
                  <a:lnTo>
                    <a:pt x="3098" y="314"/>
                  </a:lnTo>
                  <a:lnTo>
                    <a:pt x="3035" y="189"/>
                  </a:lnTo>
                  <a:lnTo>
                    <a:pt x="2930" y="168"/>
                  </a:lnTo>
                  <a:lnTo>
                    <a:pt x="2784" y="210"/>
                  </a:lnTo>
                  <a:lnTo>
                    <a:pt x="2679" y="168"/>
                  </a:lnTo>
                  <a:lnTo>
                    <a:pt x="2679" y="63"/>
                  </a:lnTo>
                  <a:lnTo>
                    <a:pt x="2616" y="0"/>
                  </a:lnTo>
                  <a:lnTo>
                    <a:pt x="2470" y="63"/>
                  </a:lnTo>
                  <a:lnTo>
                    <a:pt x="22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5" name="Google Shape;3065;p60"/>
            <p:cNvSpPr/>
            <p:nvPr/>
          </p:nvSpPr>
          <p:spPr>
            <a:xfrm>
              <a:off x="4345375" y="2791325"/>
              <a:ext cx="25125" cy="25650"/>
            </a:xfrm>
            <a:custGeom>
              <a:rect b="b" l="l" r="r" t="t"/>
              <a:pathLst>
                <a:path extrusionOk="0" h="1026" w="1005">
                  <a:moveTo>
                    <a:pt x="523" y="0"/>
                  </a:moveTo>
                  <a:lnTo>
                    <a:pt x="272" y="147"/>
                  </a:lnTo>
                  <a:lnTo>
                    <a:pt x="147" y="398"/>
                  </a:lnTo>
                  <a:lnTo>
                    <a:pt x="0" y="670"/>
                  </a:lnTo>
                  <a:lnTo>
                    <a:pt x="84" y="670"/>
                  </a:lnTo>
                  <a:lnTo>
                    <a:pt x="607" y="816"/>
                  </a:lnTo>
                  <a:lnTo>
                    <a:pt x="628" y="1025"/>
                  </a:lnTo>
                  <a:lnTo>
                    <a:pt x="1005" y="879"/>
                  </a:lnTo>
                  <a:lnTo>
                    <a:pt x="942" y="795"/>
                  </a:lnTo>
                  <a:lnTo>
                    <a:pt x="942" y="774"/>
                  </a:lnTo>
                  <a:lnTo>
                    <a:pt x="984" y="774"/>
                  </a:lnTo>
                  <a:lnTo>
                    <a:pt x="921" y="691"/>
                  </a:lnTo>
                  <a:lnTo>
                    <a:pt x="921" y="607"/>
                  </a:lnTo>
                  <a:lnTo>
                    <a:pt x="879" y="502"/>
                  </a:lnTo>
                  <a:lnTo>
                    <a:pt x="837" y="565"/>
                  </a:lnTo>
                  <a:lnTo>
                    <a:pt x="607" y="419"/>
                  </a:lnTo>
                  <a:lnTo>
                    <a:pt x="942" y="356"/>
                  </a:lnTo>
                  <a:lnTo>
                    <a:pt x="900" y="84"/>
                  </a:lnTo>
                  <a:lnTo>
                    <a:pt x="900" y="63"/>
                  </a:lnTo>
                  <a:lnTo>
                    <a:pt x="837" y="42"/>
                  </a:lnTo>
                  <a:lnTo>
                    <a:pt x="712" y="84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6" name="Google Shape;3066;p60"/>
            <p:cNvSpPr/>
            <p:nvPr/>
          </p:nvSpPr>
          <p:spPr>
            <a:xfrm>
              <a:off x="4136125" y="2704475"/>
              <a:ext cx="32475" cy="18350"/>
            </a:xfrm>
            <a:custGeom>
              <a:rect b="b" l="l" r="r" t="t"/>
              <a:pathLst>
                <a:path extrusionOk="0" h="734" w="1299">
                  <a:moveTo>
                    <a:pt x="1194" y="1"/>
                  </a:moveTo>
                  <a:lnTo>
                    <a:pt x="1005" y="105"/>
                  </a:lnTo>
                  <a:lnTo>
                    <a:pt x="775" y="210"/>
                  </a:lnTo>
                  <a:lnTo>
                    <a:pt x="608" y="210"/>
                  </a:lnTo>
                  <a:lnTo>
                    <a:pt x="482" y="168"/>
                  </a:lnTo>
                  <a:lnTo>
                    <a:pt x="378" y="168"/>
                  </a:lnTo>
                  <a:lnTo>
                    <a:pt x="378" y="231"/>
                  </a:lnTo>
                  <a:lnTo>
                    <a:pt x="357" y="315"/>
                  </a:lnTo>
                  <a:lnTo>
                    <a:pt x="273" y="336"/>
                  </a:lnTo>
                  <a:lnTo>
                    <a:pt x="147" y="294"/>
                  </a:lnTo>
                  <a:lnTo>
                    <a:pt x="85" y="377"/>
                  </a:lnTo>
                  <a:lnTo>
                    <a:pt x="1" y="398"/>
                  </a:lnTo>
                  <a:lnTo>
                    <a:pt x="1" y="524"/>
                  </a:lnTo>
                  <a:lnTo>
                    <a:pt x="85" y="629"/>
                  </a:lnTo>
                  <a:lnTo>
                    <a:pt x="210" y="712"/>
                  </a:lnTo>
                  <a:lnTo>
                    <a:pt x="378" y="691"/>
                  </a:lnTo>
                  <a:lnTo>
                    <a:pt x="461" y="733"/>
                  </a:lnTo>
                  <a:lnTo>
                    <a:pt x="503" y="691"/>
                  </a:lnTo>
                  <a:lnTo>
                    <a:pt x="629" y="649"/>
                  </a:lnTo>
                  <a:lnTo>
                    <a:pt x="775" y="545"/>
                  </a:lnTo>
                  <a:lnTo>
                    <a:pt x="838" y="503"/>
                  </a:lnTo>
                  <a:lnTo>
                    <a:pt x="1005" y="524"/>
                  </a:lnTo>
                  <a:lnTo>
                    <a:pt x="1005" y="419"/>
                  </a:lnTo>
                  <a:lnTo>
                    <a:pt x="984" y="315"/>
                  </a:lnTo>
                  <a:lnTo>
                    <a:pt x="1110" y="168"/>
                  </a:lnTo>
                  <a:lnTo>
                    <a:pt x="1235" y="85"/>
                  </a:lnTo>
                  <a:lnTo>
                    <a:pt x="1298" y="22"/>
                  </a:lnTo>
                  <a:lnTo>
                    <a:pt x="125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7" name="Google Shape;3067;p60"/>
            <p:cNvSpPr/>
            <p:nvPr/>
          </p:nvSpPr>
          <p:spPr>
            <a:xfrm>
              <a:off x="4184250" y="2677275"/>
              <a:ext cx="90000" cy="80075"/>
            </a:xfrm>
            <a:custGeom>
              <a:rect b="b" l="l" r="r" t="t"/>
              <a:pathLst>
                <a:path extrusionOk="0" h="3203" w="3600">
                  <a:moveTo>
                    <a:pt x="3370" y="1"/>
                  </a:moveTo>
                  <a:lnTo>
                    <a:pt x="3139" y="64"/>
                  </a:lnTo>
                  <a:lnTo>
                    <a:pt x="2846" y="43"/>
                  </a:lnTo>
                  <a:lnTo>
                    <a:pt x="2721" y="64"/>
                  </a:lnTo>
                  <a:lnTo>
                    <a:pt x="2574" y="64"/>
                  </a:lnTo>
                  <a:lnTo>
                    <a:pt x="2365" y="147"/>
                  </a:lnTo>
                  <a:lnTo>
                    <a:pt x="2302" y="231"/>
                  </a:lnTo>
                  <a:lnTo>
                    <a:pt x="2135" y="273"/>
                  </a:lnTo>
                  <a:lnTo>
                    <a:pt x="2114" y="336"/>
                  </a:lnTo>
                  <a:lnTo>
                    <a:pt x="1842" y="336"/>
                  </a:lnTo>
                  <a:lnTo>
                    <a:pt x="1675" y="273"/>
                  </a:lnTo>
                  <a:lnTo>
                    <a:pt x="1612" y="231"/>
                  </a:lnTo>
                  <a:lnTo>
                    <a:pt x="1507" y="210"/>
                  </a:lnTo>
                  <a:lnTo>
                    <a:pt x="1194" y="231"/>
                  </a:lnTo>
                  <a:lnTo>
                    <a:pt x="1110" y="273"/>
                  </a:lnTo>
                  <a:lnTo>
                    <a:pt x="1068" y="273"/>
                  </a:lnTo>
                  <a:lnTo>
                    <a:pt x="775" y="419"/>
                  </a:lnTo>
                  <a:lnTo>
                    <a:pt x="670" y="377"/>
                  </a:lnTo>
                  <a:lnTo>
                    <a:pt x="524" y="336"/>
                  </a:lnTo>
                  <a:lnTo>
                    <a:pt x="461" y="419"/>
                  </a:lnTo>
                  <a:lnTo>
                    <a:pt x="461" y="649"/>
                  </a:lnTo>
                  <a:lnTo>
                    <a:pt x="377" y="670"/>
                  </a:lnTo>
                  <a:lnTo>
                    <a:pt x="419" y="796"/>
                  </a:lnTo>
                  <a:lnTo>
                    <a:pt x="315" y="859"/>
                  </a:lnTo>
                  <a:lnTo>
                    <a:pt x="168" y="880"/>
                  </a:lnTo>
                  <a:lnTo>
                    <a:pt x="64" y="859"/>
                  </a:lnTo>
                  <a:lnTo>
                    <a:pt x="1" y="901"/>
                  </a:lnTo>
                  <a:lnTo>
                    <a:pt x="22" y="1068"/>
                  </a:lnTo>
                  <a:lnTo>
                    <a:pt x="105" y="1277"/>
                  </a:lnTo>
                  <a:lnTo>
                    <a:pt x="147" y="1403"/>
                  </a:lnTo>
                  <a:lnTo>
                    <a:pt x="126" y="1528"/>
                  </a:lnTo>
                  <a:lnTo>
                    <a:pt x="105" y="1779"/>
                  </a:lnTo>
                  <a:lnTo>
                    <a:pt x="336" y="1779"/>
                  </a:lnTo>
                  <a:lnTo>
                    <a:pt x="377" y="1905"/>
                  </a:lnTo>
                  <a:lnTo>
                    <a:pt x="482" y="1947"/>
                  </a:lnTo>
                  <a:lnTo>
                    <a:pt x="482" y="2114"/>
                  </a:lnTo>
                  <a:lnTo>
                    <a:pt x="545" y="2198"/>
                  </a:lnTo>
                  <a:lnTo>
                    <a:pt x="461" y="2219"/>
                  </a:lnTo>
                  <a:lnTo>
                    <a:pt x="419" y="2219"/>
                  </a:lnTo>
                  <a:lnTo>
                    <a:pt x="315" y="2302"/>
                  </a:lnTo>
                  <a:lnTo>
                    <a:pt x="252" y="2449"/>
                  </a:lnTo>
                  <a:lnTo>
                    <a:pt x="168" y="2574"/>
                  </a:lnTo>
                  <a:lnTo>
                    <a:pt x="147" y="2574"/>
                  </a:lnTo>
                  <a:lnTo>
                    <a:pt x="168" y="2616"/>
                  </a:lnTo>
                  <a:lnTo>
                    <a:pt x="252" y="2679"/>
                  </a:lnTo>
                  <a:lnTo>
                    <a:pt x="273" y="2888"/>
                  </a:lnTo>
                  <a:lnTo>
                    <a:pt x="252" y="2993"/>
                  </a:lnTo>
                  <a:lnTo>
                    <a:pt x="315" y="2993"/>
                  </a:lnTo>
                  <a:lnTo>
                    <a:pt x="482" y="3077"/>
                  </a:lnTo>
                  <a:lnTo>
                    <a:pt x="629" y="3181"/>
                  </a:lnTo>
                  <a:lnTo>
                    <a:pt x="649" y="3181"/>
                  </a:lnTo>
                  <a:lnTo>
                    <a:pt x="733" y="3202"/>
                  </a:lnTo>
                  <a:lnTo>
                    <a:pt x="1884" y="2512"/>
                  </a:lnTo>
                  <a:lnTo>
                    <a:pt x="2888" y="1779"/>
                  </a:lnTo>
                  <a:lnTo>
                    <a:pt x="2951" y="1696"/>
                  </a:lnTo>
                  <a:lnTo>
                    <a:pt x="3035" y="1570"/>
                  </a:lnTo>
                  <a:lnTo>
                    <a:pt x="3056" y="1403"/>
                  </a:lnTo>
                  <a:lnTo>
                    <a:pt x="2993" y="1298"/>
                  </a:lnTo>
                  <a:lnTo>
                    <a:pt x="3098" y="1089"/>
                  </a:lnTo>
                  <a:lnTo>
                    <a:pt x="3098" y="901"/>
                  </a:lnTo>
                  <a:lnTo>
                    <a:pt x="2993" y="691"/>
                  </a:lnTo>
                  <a:lnTo>
                    <a:pt x="2993" y="524"/>
                  </a:lnTo>
                  <a:lnTo>
                    <a:pt x="3098" y="336"/>
                  </a:lnTo>
                  <a:lnTo>
                    <a:pt x="3349" y="273"/>
                  </a:lnTo>
                  <a:lnTo>
                    <a:pt x="3474" y="168"/>
                  </a:lnTo>
                  <a:lnTo>
                    <a:pt x="3516" y="168"/>
                  </a:lnTo>
                  <a:lnTo>
                    <a:pt x="3600" y="43"/>
                  </a:lnTo>
                  <a:lnTo>
                    <a:pt x="3579" y="22"/>
                  </a:lnTo>
                  <a:lnTo>
                    <a:pt x="351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8" name="Google Shape;3068;p60"/>
            <p:cNvSpPr/>
            <p:nvPr/>
          </p:nvSpPr>
          <p:spPr>
            <a:xfrm>
              <a:off x="4165950" y="2741625"/>
              <a:ext cx="22000" cy="63850"/>
            </a:xfrm>
            <a:custGeom>
              <a:rect b="b" l="l" r="r" t="t"/>
              <a:pathLst>
                <a:path extrusionOk="0" h="2554" w="880">
                  <a:moveTo>
                    <a:pt x="837" y="0"/>
                  </a:moveTo>
                  <a:lnTo>
                    <a:pt x="754" y="105"/>
                  </a:lnTo>
                  <a:lnTo>
                    <a:pt x="565" y="147"/>
                  </a:lnTo>
                  <a:lnTo>
                    <a:pt x="524" y="105"/>
                  </a:lnTo>
                  <a:lnTo>
                    <a:pt x="377" y="252"/>
                  </a:lnTo>
                  <a:lnTo>
                    <a:pt x="335" y="670"/>
                  </a:lnTo>
                  <a:lnTo>
                    <a:pt x="168" y="1005"/>
                  </a:lnTo>
                  <a:lnTo>
                    <a:pt x="1" y="1235"/>
                  </a:lnTo>
                  <a:lnTo>
                    <a:pt x="63" y="1256"/>
                  </a:lnTo>
                  <a:lnTo>
                    <a:pt x="168" y="1444"/>
                  </a:lnTo>
                  <a:lnTo>
                    <a:pt x="231" y="1653"/>
                  </a:lnTo>
                  <a:lnTo>
                    <a:pt x="377" y="1884"/>
                  </a:lnTo>
                  <a:lnTo>
                    <a:pt x="524" y="2197"/>
                  </a:lnTo>
                  <a:lnTo>
                    <a:pt x="461" y="2344"/>
                  </a:lnTo>
                  <a:lnTo>
                    <a:pt x="545" y="2553"/>
                  </a:lnTo>
                  <a:lnTo>
                    <a:pt x="628" y="2448"/>
                  </a:lnTo>
                  <a:lnTo>
                    <a:pt x="628" y="2407"/>
                  </a:lnTo>
                  <a:lnTo>
                    <a:pt x="628" y="2344"/>
                  </a:lnTo>
                  <a:lnTo>
                    <a:pt x="670" y="2281"/>
                  </a:lnTo>
                  <a:lnTo>
                    <a:pt x="670" y="2156"/>
                  </a:lnTo>
                  <a:lnTo>
                    <a:pt x="733" y="1988"/>
                  </a:lnTo>
                  <a:lnTo>
                    <a:pt x="691" y="1842"/>
                  </a:lnTo>
                  <a:lnTo>
                    <a:pt x="754" y="1821"/>
                  </a:lnTo>
                  <a:lnTo>
                    <a:pt x="754" y="1674"/>
                  </a:lnTo>
                  <a:lnTo>
                    <a:pt x="775" y="1549"/>
                  </a:lnTo>
                  <a:lnTo>
                    <a:pt x="775" y="1465"/>
                  </a:lnTo>
                  <a:lnTo>
                    <a:pt x="775" y="1214"/>
                  </a:lnTo>
                  <a:lnTo>
                    <a:pt x="754" y="1235"/>
                  </a:lnTo>
                  <a:lnTo>
                    <a:pt x="670" y="1235"/>
                  </a:lnTo>
                  <a:lnTo>
                    <a:pt x="565" y="1298"/>
                  </a:lnTo>
                  <a:lnTo>
                    <a:pt x="524" y="1235"/>
                  </a:lnTo>
                  <a:lnTo>
                    <a:pt x="545" y="1047"/>
                  </a:lnTo>
                  <a:lnTo>
                    <a:pt x="545" y="796"/>
                  </a:lnTo>
                  <a:lnTo>
                    <a:pt x="524" y="712"/>
                  </a:lnTo>
                  <a:lnTo>
                    <a:pt x="545" y="565"/>
                  </a:lnTo>
                  <a:lnTo>
                    <a:pt x="670" y="565"/>
                  </a:lnTo>
                  <a:lnTo>
                    <a:pt x="691" y="670"/>
                  </a:lnTo>
                  <a:lnTo>
                    <a:pt x="754" y="670"/>
                  </a:lnTo>
                  <a:lnTo>
                    <a:pt x="837" y="607"/>
                  </a:lnTo>
                  <a:lnTo>
                    <a:pt x="837" y="524"/>
                  </a:lnTo>
                  <a:lnTo>
                    <a:pt x="796" y="482"/>
                  </a:lnTo>
                  <a:lnTo>
                    <a:pt x="775" y="377"/>
                  </a:lnTo>
                  <a:lnTo>
                    <a:pt x="837" y="210"/>
                  </a:lnTo>
                  <a:lnTo>
                    <a:pt x="858" y="63"/>
                  </a:lnTo>
                  <a:lnTo>
                    <a:pt x="87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69" name="Google Shape;3069;p60"/>
            <p:cNvSpPr/>
            <p:nvPr/>
          </p:nvSpPr>
          <p:spPr>
            <a:xfrm>
              <a:off x="4185300" y="2741625"/>
              <a:ext cx="5775" cy="13100"/>
            </a:xfrm>
            <a:custGeom>
              <a:rect b="b" l="l" r="r" t="t"/>
              <a:pathLst>
                <a:path extrusionOk="0" h="524" w="231">
                  <a:moveTo>
                    <a:pt x="105" y="0"/>
                  </a:moveTo>
                  <a:lnTo>
                    <a:pt x="84" y="63"/>
                  </a:lnTo>
                  <a:lnTo>
                    <a:pt x="63" y="210"/>
                  </a:lnTo>
                  <a:lnTo>
                    <a:pt x="1" y="377"/>
                  </a:lnTo>
                  <a:lnTo>
                    <a:pt x="22" y="482"/>
                  </a:lnTo>
                  <a:lnTo>
                    <a:pt x="63" y="524"/>
                  </a:lnTo>
                  <a:lnTo>
                    <a:pt x="84" y="524"/>
                  </a:lnTo>
                  <a:lnTo>
                    <a:pt x="126" y="482"/>
                  </a:lnTo>
                  <a:lnTo>
                    <a:pt x="210" y="419"/>
                  </a:lnTo>
                  <a:lnTo>
                    <a:pt x="231" y="314"/>
                  </a:lnTo>
                  <a:lnTo>
                    <a:pt x="210" y="105"/>
                  </a:lnTo>
                  <a:lnTo>
                    <a:pt x="126" y="42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0" name="Google Shape;3070;p60"/>
            <p:cNvSpPr/>
            <p:nvPr/>
          </p:nvSpPr>
          <p:spPr>
            <a:xfrm>
              <a:off x="4179025" y="2755750"/>
              <a:ext cx="7875" cy="18325"/>
            </a:xfrm>
            <a:custGeom>
              <a:rect b="b" l="l" r="r" t="t"/>
              <a:pathLst>
                <a:path extrusionOk="0" h="733" w="315">
                  <a:moveTo>
                    <a:pt x="22" y="0"/>
                  </a:moveTo>
                  <a:lnTo>
                    <a:pt x="1" y="147"/>
                  </a:lnTo>
                  <a:lnTo>
                    <a:pt x="22" y="231"/>
                  </a:lnTo>
                  <a:lnTo>
                    <a:pt x="22" y="482"/>
                  </a:lnTo>
                  <a:lnTo>
                    <a:pt x="1" y="670"/>
                  </a:lnTo>
                  <a:lnTo>
                    <a:pt x="42" y="733"/>
                  </a:lnTo>
                  <a:lnTo>
                    <a:pt x="147" y="670"/>
                  </a:lnTo>
                  <a:lnTo>
                    <a:pt x="231" y="670"/>
                  </a:lnTo>
                  <a:lnTo>
                    <a:pt x="252" y="649"/>
                  </a:lnTo>
                  <a:lnTo>
                    <a:pt x="273" y="440"/>
                  </a:lnTo>
                  <a:lnTo>
                    <a:pt x="273" y="356"/>
                  </a:lnTo>
                  <a:lnTo>
                    <a:pt x="314" y="210"/>
                  </a:lnTo>
                  <a:lnTo>
                    <a:pt x="314" y="147"/>
                  </a:lnTo>
                  <a:lnTo>
                    <a:pt x="314" y="63"/>
                  </a:lnTo>
                  <a:lnTo>
                    <a:pt x="314" y="42"/>
                  </a:lnTo>
                  <a:lnTo>
                    <a:pt x="231" y="105"/>
                  </a:lnTo>
                  <a:lnTo>
                    <a:pt x="168" y="105"/>
                  </a:lnTo>
                  <a:lnTo>
                    <a:pt x="1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1" name="Google Shape;3071;p60"/>
            <p:cNvSpPr/>
            <p:nvPr/>
          </p:nvSpPr>
          <p:spPr>
            <a:xfrm>
              <a:off x="4179025" y="2721750"/>
              <a:ext cx="18850" cy="23550"/>
            </a:xfrm>
            <a:custGeom>
              <a:rect b="b" l="l" r="r" t="t"/>
              <a:pathLst>
                <a:path extrusionOk="0" h="942" w="754">
                  <a:moveTo>
                    <a:pt x="314" y="0"/>
                  </a:moveTo>
                  <a:lnTo>
                    <a:pt x="314" y="21"/>
                  </a:lnTo>
                  <a:lnTo>
                    <a:pt x="231" y="21"/>
                  </a:lnTo>
                  <a:lnTo>
                    <a:pt x="210" y="440"/>
                  </a:lnTo>
                  <a:lnTo>
                    <a:pt x="105" y="586"/>
                  </a:lnTo>
                  <a:lnTo>
                    <a:pt x="1" y="733"/>
                  </a:lnTo>
                  <a:lnTo>
                    <a:pt x="1" y="879"/>
                  </a:lnTo>
                  <a:lnTo>
                    <a:pt x="1" y="900"/>
                  </a:lnTo>
                  <a:lnTo>
                    <a:pt x="42" y="942"/>
                  </a:lnTo>
                  <a:lnTo>
                    <a:pt x="231" y="900"/>
                  </a:lnTo>
                  <a:lnTo>
                    <a:pt x="314" y="795"/>
                  </a:lnTo>
                  <a:lnTo>
                    <a:pt x="377" y="795"/>
                  </a:lnTo>
                  <a:lnTo>
                    <a:pt x="461" y="670"/>
                  </a:lnTo>
                  <a:lnTo>
                    <a:pt x="524" y="523"/>
                  </a:lnTo>
                  <a:lnTo>
                    <a:pt x="628" y="440"/>
                  </a:lnTo>
                  <a:lnTo>
                    <a:pt x="670" y="440"/>
                  </a:lnTo>
                  <a:lnTo>
                    <a:pt x="754" y="419"/>
                  </a:lnTo>
                  <a:lnTo>
                    <a:pt x="691" y="335"/>
                  </a:lnTo>
                  <a:lnTo>
                    <a:pt x="691" y="168"/>
                  </a:lnTo>
                  <a:lnTo>
                    <a:pt x="586" y="126"/>
                  </a:lnTo>
                  <a:lnTo>
                    <a:pt x="54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2" name="Google Shape;3072;p60"/>
            <p:cNvSpPr/>
            <p:nvPr/>
          </p:nvSpPr>
          <p:spPr>
            <a:xfrm>
              <a:off x="4180075" y="2740050"/>
              <a:ext cx="58075" cy="71700"/>
            </a:xfrm>
            <a:custGeom>
              <a:rect b="b" l="l" r="r" t="t"/>
              <a:pathLst>
                <a:path extrusionOk="0" h="2868" w="2323">
                  <a:moveTo>
                    <a:pt x="2051" y="1"/>
                  </a:moveTo>
                  <a:lnTo>
                    <a:pt x="900" y="691"/>
                  </a:lnTo>
                  <a:lnTo>
                    <a:pt x="816" y="670"/>
                  </a:lnTo>
                  <a:lnTo>
                    <a:pt x="796" y="670"/>
                  </a:lnTo>
                  <a:lnTo>
                    <a:pt x="649" y="566"/>
                  </a:lnTo>
                  <a:lnTo>
                    <a:pt x="482" y="482"/>
                  </a:lnTo>
                  <a:lnTo>
                    <a:pt x="419" y="482"/>
                  </a:lnTo>
                  <a:lnTo>
                    <a:pt x="335" y="545"/>
                  </a:lnTo>
                  <a:lnTo>
                    <a:pt x="293" y="587"/>
                  </a:lnTo>
                  <a:lnTo>
                    <a:pt x="272" y="587"/>
                  </a:lnTo>
                  <a:lnTo>
                    <a:pt x="272" y="670"/>
                  </a:lnTo>
                  <a:lnTo>
                    <a:pt x="272" y="691"/>
                  </a:lnTo>
                  <a:lnTo>
                    <a:pt x="272" y="775"/>
                  </a:lnTo>
                  <a:lnTo>
                    <a:pt x="272" y="838"/>
                  </a:lnTo>
                  <a:lnTo>
                    <a:pt x="231" y="984"/>
                  </a:lnTo>
                  <a:lnTo>
                    <a:pt x="231" y="1068"/>
                  </a:lnTo>
                  <a:lnTo>
                    <a:pt x="210" y="1528"/>
                  </a:lnTo>
                  <a:lnTo>
                    <a:pt x="210" y="1612"/>
                  </a:lnTo>
                  <a:lnTo>
                    <a:pt x="189" y="1737"/>
                  </a:lnTo>
                  <a:lnTo>
                    <a:pt x="189" y="1884"/>
                  </a:lnTo>
                  <a:lnTo>
                    <a:pt x="126" y="1905"/>
                  </a:lnTo>
                  <a:lnTo>
                    <a:pt x="168" y="2051"/>
                  </a:lnTo>
                  <a:lnTo>
                    <a:pt x="105" y="2219"/>
                  </a:lnTo>
                  <a:lnTo>
                    <a:pt x="105" y="2344"/>
                  </a:lnTo>
                  <a:lnTo>
                    <a:pt x="63" y="2407"/>
                  </a:lnTo>
                  <a:lnTo>
                    <a:pt x="63" y="2470"/>
                  </a:lnTo>
                  <a:lnTo>
                    <a:pt x="63" y="2553"/>
                  </a:lnTo>
                  <a:lnTo>
                    <a:pt x="0" y="2679"/>
                  </a:lnTo>
                  <a:lnTo>
                    <a:pt x="0" y="2721"/>
                  </a:lnTo>
                  <a:lnTo>
                    <a:pt x="189" y="2721"/>
                  </a:lnTo>
                  <a:lnTo>
                    <a:pt x="754" y="2867"/>
                  </a:lnTo>
                  <a:lnTo>
                    <a:pt x="1172" y="2449"/>
                  </a:lnTo>
                  <a:lnTo>
                    <a:pt x="1633" y="2407"/>
                  </a:lnTo>
                  <a:lnTo>
                    <a:pt x="1653" y="2219"/>
                  </a:lnTo>
                  <a:lnTo>
                    <a:pt x="1884" y="1926"/>
                  </a:lnTo>
                  <a:lnTo>
                    <a:pt x="1235" y="1214"/>
                  </a:lnTo>
                  <a:lnTo>
                    <a:pt x="2093" y="963"/>
                  </a:lnTo>
                  <a:lnTo>
                    <a:pt x="2302" y="754"/>
                  </a:lnTo>
                  <a:lnTo>
                    <a:pt x="2323" y="754"/>
                  </a:lnTo>
                  <a:lnTo>
                    <a:pt x="20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3" name="Google Shape;3073;p60"/>
            <p:cNvSpPr/>
            <p:nvPr/>
          </p:nvSpPr>
          <p:spPr>
            <a:xfrm>
              <a:off x="4179025" y="2758875"/>
              <a:ext cx="299225" cy="252175"/>
            </a:xfrm>
            <a:custGeom>
              <a:rect b="b" l="l" r="r" t="t"/>
              <a:pathLst>
                <a:path extrusionOk="0" h="10087" w="11969">
                  <a:moveTo>
                    <a:pt x="2344" y="1"/>
                  </a:moveTo>
                  <a:lnTo>
                    <a:pt x="2135" y="210"/>
                  </a:lnTo>
                  <a:lnTo>
                    <a:pt x="1277" y="461"/>
                  </a:lnTo>
                  <a:lnTo>
                    <a:pt x="1926" y="1173"/>
                  </a:lnTo>
                  <a:lnTo>
                    <a:pt x="1695" y="1466"/>
                  </a:lnTo>
                  <a:lnTo>
                    <a:pt x="1675" y="1654"/>
                  </a:lnTo>
                  <a:lnTo>
                    <a:pt x="1214" y="1696"/>
                  </a:lnTo>
                  <a:lnTo>
                    <a:pt x="796" y="2114"/>
                  </a:lnTo>
                  <a:lnTo>
                    <a:pt x="231" y="1968"/>
                  </a:lnTo>
                  <a:lnTo>
                    <a:pt x="42" y="1968"/>
                  </a:lnTo>
                  <a:lnTo>
                    <a:pt x="42" y="2177"/>
                  </a:lnTo>
                  <a:lnTo>
                    <a:pt x="42" y="2407"/>
                  </a:lnTo>
                  <a:lnTo>
                    <a:pt x="1" y="2595"/>
                  </a:lnTo>
                  <a:lnTo>
                    <a:pt x="1" y="2637"/>
                  </a:lnTo>
                  <a:lnTo>
                    <a:pt x="63" y="2616"/>
                  </a:lnTo>
                  <a:lnTo>
                    <a:pt x="105" y="2637"/>
                  </a:lnTo>
                  <a:lnTo>
                    <a:pt x="168" y="2595"/>
                  </a:lnTo>
                  <a:lnTo>
                    <a:pt x="314" y="2658"/>
                  </a:lnTo>
                  <a:lnTo>
                    <a:pt x="273" y="2700"/>
                  </a:lnTo>
                  <a:lnTo>
                    <a:pt x="524" y="2972"/>
                  </a:lnTo>
                  <a:lnTo>
                    <a:pt x="545" y="3119"/>
                  </a:lnTo>
                  <a:lnTo>
                    <a:pt x="628" y="3139"/>
                  </a:lnTo>
                  <a:lnTo>
                    <a:pt x="628" y="3244"/>
                  </a:lnTo>
                  <a:lnTo>
                    <a:pt x="754" y="3349"/>
                  </a:lnTo>
                  <a:lnTo>
                    <a:pt x="838" y="3370"/>
                  </a:lnTo>
                  <a:lnTo>
                    <a:pt x="984" y="3663"/>
                  </a:lnTo>
                  <a:lnTo>
                    <a:pt x="984" y="3746"/>
                  </a:lnTo>
                  <a:lnTo>
                    <a:pt x="1047" y="3851"/>
                  </a:lnTo>
                  <a:lnTo>
                    <a:pt x="1110" y="3851"/>
                  </a:lnTo>
                  <a:lnTo>
                    <a:pt x="1151" y="3997"/>
                  </a:lnTo>
                  <a:lnTo>
                    <a:pt x="1193" y="4081"/>
                  </a:lnTo>
                  <a:lnTo>
                    <a:pt x="1319" y="4123"/>
                  </a:lnTo>
                  <a:lnTo>
                    <a:pt x="1423" y="4416"/>
                  </a:lnTo>
                  <a:lnTo>
                    <a:pt x="1528" y="4479"/>
                  </a:lnTo>
                  <a:lnTo>
                    <a:pt x="1570" y="4625"/>
                  </a:lnTo>
                  <a:lnTo>
                    <a:pt x="1528" y="4709"/>
                  </a:lnTo>
                  <a:lnTo>
                    <a:pt x="1528" y="4792"/>
                  </a:lnTo>
                  <a:lnTo>
                    <a:pt x="1633" y="4897"/>
                  </a:lnTo>
                  <a:lnTo>
                    <a:pt x="1633" y="4960"/>
                  </a:lnTo>
                  <a:lnTo>
                    <a:pt x="1716" y="5023"/>
                  </a:lnTo>
                  <a:lnTo>
                    <a:pt x="1821" y="4939"/>
                  </a:lnTo>
                  <a:lnTo>
                    <a:pt x="1926" y="5043"/>
                  </a:lnTo>
                  <a:lnTo>
                    <a:pt x="2114" y="5127"/>
                  </a:lnTo>
                  <a:lnTo>
                    <a:pt x="2260" y="5274"/>
                  </a:lnTo>
                  <a:lnTo>
                    <a:pt x="2323" y="5378"/>
                  </a:lnTo>
                  <a:lnTo>
                    <a:pt x="2344" y="5420"/>
                  </a:lnTo>
                  <a:lnTo>
                    <a:pt x="2365" y="5546"/>
                  </a:lnTo>
                  <a:lnTo>
                    <a:pt x="2428" y="5588"/>
                  </a:lnTo>
                  <a:lnTo>
                    <a:pt x="2470" y="5797"/>
                  </a:lnTo>
                  <a:lnTo>
                    <a:pt x="2574" y="5880"/>
                  </a:lnTo>
                  <a:lnTo>
                    <a:pt x="2637" y="6090"/>
                  </a:lnTo>
                  <a:lnTo>
                    <a:pt x="2658" y="6173"/>
                  </a:lnTo>
                  <a:lnTo>
                    <a:pt x="2616" y="6362"/>
                  </a:lnTo>
                  <a:lnTo>
                    <a:pt x="2574" y="6383"/>
                  </a:lnTo>
                  <a:lnTo>
                    <a:pt x="2616" y="6487"/>
                  </a:lnTo>
                  <a:lnTo>
                    <a:pt x="2658" y="6696"/>
                  </a:lnTo>
                  <a:lnTo>
                    <a:pt x="2679" y="6906"/>
                  </a:lnTo>
                  <a:lnTo>
                    <a:pt x="2783" y="7010"/>
                  </a:lnTo>
                  <a:lnTo>
                    <a:pt x="2825" y="7094"/>
                  </a:lnTo>
                  <a:lnTo>
                    <a:pt x="3097" y="7408"/>
                  </a:lnTo>
                  <a:lnTo>
                    <a:pt x="3202" y="7429"/>
                  </a:lnTo>
                  <a:lnTo>
                    <a:pt x="3307" y="7450"/>
                  </a:lnTo>
                  <a:lnTo>
                    <a:pt x="3390" y="7554"/>
                  </a:lnTo>
                  <a:lnTo>
                    <a:pt x="3474" y="7554"/>
                  </a:lnTo>
                  <a:lnTo>
                    <a:pt x="3620" y="7680"/>
                  </a:lnTo>
                  <a:lnTo>
                    <a:pt x="3620" y="7784"/>
                  </a:lnTo>
                  <a:lnTo>
                    <a:pt x="3788" y="7826"/>
                  </a:lnTo>
                  <a:lnTo>
                    <a:pt x="3767" y="7889"/>
                  </a:lnTo>
                  <a:lnTo>
                    <a:pt x="3830" y="7931"/>
                  </a:lnTo>
                  <a:lnTo>
                    <a:pt x="3976" y="8412"/>
                  </a:lnTo>
                  <a:lnTo>
                    <a:pt x="4102" y="8496"/>
                  </a:lnTo>
                  <a:lnTo>
                    <a:pt x="4102" y="8663"/>
                  </a:lnTo>
                  <a:lnTo>
                    <a:pt x="4541" y="9082"/>
                  </a:lnTo>
                  <a:lnTo>
                    <a:pt x="4604" y="9082"/>
                  </a:lnTo>
                  <a:lnTo>
                    <a:pt x="4646" y="9333"/>
                  </a:lnTo>
                  <a:lnTo>
                    <a:pt x="4834" y="9396"/>
                  </a:lnTo>
                  <a:lnTo>
                    <a:pt x="4939" y="9668"/>
                  </a:lnTo>
                  <a:lnTo>
                    <a:pt x="5043" y="9709"/>
                  </a:lnTo>
                  <a:lnTo>
                    <a:pt x="5127" y="9730"/>
                  </a:lnTo>
                  <a:lnTo>
                    <a:pt x="5169" y="9626"/>
                  </a:lnTo>
                  <a:lnTo>
                    <a:pt x="5336" y="9521"/>
                  </a:lnTo>
                  <a:lnTo>
                    <a:pt x="5232" y="9312"/>
                  </a:lnTo>
                  <a:lnTo>
                    <a:pt x="5294" y="9040"/>
                  </a:lnTo>
                  <a:lnTo>
                    <a:pt x="5462" y="8977"/>
                  </a:lnTo>
                  <a:lnTo>
                    <a:pt x="5650" y="9124"/>
                  </a:lnTo>
                  <a:lnTo>
                    <a:pt x="5985" y="9124"/>
                  </a:lnTo>
                  <a:lnTo>
                    <a:pt x="6487" y="9333"/>
                  </a:lnTo>
                  <a:lnTo>
                    <a:pt x="7010" y="9563"/>
                  </a:lnTo>
                  <a:lnTo>
                    <a:pt x="7031" y="10086"/>
                  </a:lnTo>
                  <a:lnTo>
                    <a:pt x="8077" y="8684"/>
                  </a:lnTo>
                  <a:lnTo>
                    <a:pt x="10253" y="8036"/>
                  </a:lnTo>
                  <a:lnTo>
                    <a:pt x="11885" y="7554"/>
                  </a:lnTo>
                  <a:lnTo>
                    <a:pt x="11969" y="6299"/>
                  </a:lnTo>
                  <a:lnTo>
                    <a:pt x="11843" y="5839"/>
                  </a:lnTo>
                  <a:lnTo>
                    <a:pt x="11655" y="5985"/>
                  </a:lnTo>
                  <a:lnTo>
                    <a:pt x="9960" y="5755"/>
                  </a:lnTo>
                  <a:lnTo>
                    <a:pt x="9835" y="5274"/>
                  </a:lnTo>
                  <a:lnTo>
                    <a:pt x="9688" y="5127"/>
                  </a:lnTo>
                  <a:lnTo>
                    <a:pt x="9688" y="4939"/>
                  </a:lnTo>
                  <a:lnTo>
                    <a:pt x="9688" y="4918"/>
                  </a:lnTo>
                  <a:lnTo>
                    <a:pt x="9667" y="4939"/>
                  </a:lnTo>
                  <a:lnTo>
                    <a:pt x="9625" y="4855"/>
                  </a:lnTo>
                  <a:lnTo>
                    <a:pt x="9625" y="4792"/>
                  </a:lnTo>
                  <a:lnTo>
                    <a:pt x="9667" y="4730"/>
                  </a:lnTo>
                  <a:lnTo>
                    <a:pt x="9563" y="4730"/>
                  </a:lnTo>
                  <a:lnTo>
                    <a:pt x="9563" y="4709"/>
                  </a:lnTo>
                  <a:lnTo>
                    <a:pt x="9458" y="4709"/>
                  </a:lnTo>
                  <a:lnTo>
                    <a:pt x="9270" y="4604"/>
                  </a:lnTo>
                  <a:lnTo>
                    <a:pt x="9249" y="4541"/>
                  </a:lnTo>
                  <a:lnTo>
                    <a:pt x="9228" y="4583"/>
                  </a:lnTo>
                  <a:lnTo>
                    <a:pt x="9123" y="4437"/>
                  </a:lnTo>
                  <a:lnTo>
                    <a:pt x="9102" y="4290"/>
                  </a:lnTo>
                  <a:lnTo>
                    <a:pt x="8809" y="3914"/>
                  </a:lnTo>
                  <a:lnTo>
                    <a:pt x="8726" y="3788"/>
                  </a:lnTo>
                  <a:lnTo>
                    <a:pt x="8809" y="3788"/>
                  </a:lnTo>
                  <a:lnTo>
                    <a:pt x="8809" y="3746"/>
                  </a:lnTo>
                  <a:lnTo>
                    <a:pt x="8705" y="3453"/>
                  </a:lnTo>
                  <a:lnTo>
                    <a:pt x="8705" y="3391"/>
                  </a:lnTo>
                  <a:lnTo>
                    <a:pt x="8621" y="3265"/>
                  </a:lnTo>
                  <a:lnTo>
                    <a:pt x="8579" y="3265"/>
                  </a:lnTo>
                  <a:lnTo>
                    <a:pt x="8391" y="3014"/>
                  </a:lnTo>
                  <a:lnTo>
                    <a:pt x="8307" y="3014"/>
                  </a:lnTo>
                  <a:lnTo>
                    <a:pt x="8224" y="2909"/>
                  </a:lnTo>
                  <a:lnTo>
                    <a:pt x="8224" y="2867"/>
                  </a:lnTo>
                  <a:lnTo>
                    <a:pt x="8286" y="2867"/>
                  </a:lnTo>
                  <a:lnTo>
                    <a:pt x="8307" y="2909"/>
                  </a:lnTo>
                  <a:lnTo>
                    <a:pt x="8286" y="2826"/>
                  </a:lnTo>
                  <a:lnTo>
                    <a:pt x="8182" y="2805"/>
                  </a:lnTo>
                  <a:lnTo>
                    <a:pt x="7973" y="2763"/>
                  </a:lnTo>
                  <a:lnTo>
                    <a:pt x="7868" y="2449"/>
                  </a:lnTo>
                  <a:lnTo>
                    <a:pt x="7805" y="2323"/>
                  </a:lnTo>
                  <a:lnTo>
                    <a:pt x="7742" y="2303"/>
                  </a:lnTo>
                  <a:lnTo>
                    <a:pt x="7742" y="2198"/>
                  </a:lnTo>
                  <a:lnTo>
                    <a:pt x="7701" y="2219"/>
                  </a:lnTo>
                  <a:lnTo>
                    <a:pt x="7659" y="2177"/>
                  </a:lnTo>
                  <a:lnTo>
                    <a:pt x="7282" y="2323"/>
                  </a:lnTo>
                  <a:lnTo>
                    <a:pt x="7261" y="2114"/>
                  </a:lnTo>
                  <a:lnTo>
                    <a:pt x="6738" y="1968"/>
                  </a:lnTo>
                  <a:lnTo>
                    <a:pt x="6654" y="1968"/>
                  </a:lnTo>
                  <a:lnTo>
                    <a:pt x="5566" y="1926"/>
                  </a:lnTo>
                  <a:lnTo>
                    <a:pt x="2867" y="43"/>
                  </a:lnTo>
                  <a:lnTo>
                    <a:pt x="234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4" name="Google Shape;3074;p60"/>
            <p:cNvSpPr/>
            <p:nvPr/>
          </p:nvSpPr>
          <p:spPr>
            <a:xfrm>
              <a:off x="4409700" y="2852525"/>
              <a:ext cx="11025" cy="24075"/>
            </a:xfrm>
            <a:custGeom>
              <a:rect b="b" l="l" r="r" t="t"/>
              <a:pathLst>
                <a:path extrusionOk="0" h="963" w="441">
                  <a:moveTo>
                    <a:pt x="147" y="0"/>
                  </a:moveTo>
                  <a:lnTo>
                    <a:pt x="147" y="42"/>
                  </a:lnTo>
                  <a:lnTo>
                    <a:pt x="106" y="42"/>
                  </a:lnTo>
                  <a:lnTo>
                    <a:pt x="106" y="105"/>
                  </a:lnTo>
                  <a:lnTo>
                    <a:pt x="43" y="126"/>
                  </a:lnTo>
                  <a:lnTo>
                    <a:pt x="85" y="209"/>
                  </a:lnTo>
                  <a:lnTo>
                    <a:pt x="43" y="209"/>
                  </a:lnTo>
                  <a:lnTo>
                    <a:pt x="85" y="377"/>
                  </a:lnTo>
                  <a:lnTo>
                    <a:pt x="43" y="356"/>
                  </a:lnTo>
                  <a:lnTo>
                    <a:pt x="1" y="356"/>
                  </a:lnTo>
                  <a:lnTo>
                    <a:pt x="1" y="544"/>
                  </a:lnTo>
                  <a:lnTo>
                    <a:pt x="22" y="628"/>
                  </a:lnTo>
                  <a:lnTo>
                    <a:pt x="43" y="670"/>
                  </a:lnTo>
                  <a:lnTo>
                    <a:pt x="43" y="795"/>
                  </a:lnTo>
                  <a:lnTo>
                    <a:pt x="22" y="795"/>
                  </a:lnTo>
                  <a:lnTo>
                    <a:pt x="43" y="858"/>
                  </a:lnTo>
                  <a:lnTo>
                    <a:pt x="231" y="963"/>
                  </a:lnTo>
                  <a:lnTo>
                    <a:pt x="336" y="963"/>
                  </a:lnTo>
                  <a:lnTo>
                    <a:pt x="398" y="942"/>
                  </a:lnTo>
                  <a:lnTo>
                    <a:pt x="440" y="670"/>
                  </a:lnTo>
                  <a:lnTo>
                    <a:pt x="398" y="544"/>
                  </a:lnTo>
                  <a:lnTo>
                    <a:pt x="336" y="544"/>
                  </a:lnTo>
                  <a:lnTo>
                    <a:pt x="315" y="356"/>
                  </a:lnTo>
                  <a:lnTo>
                    <a:pt x="336" y="356"/>
                  </a:lnTo>
                  <a:lnTo>
                    <a:pt x="398" y="168"/>
                  </a:lnTo>
                  <a:lnTo>
                    <a:pt x="357" y="126"/>
                  </a:lnTo>
                  <a:lnTo>
                    <a:pt x="315" y="126"/>
                  </a:lnTo>
                  <a:lnTo>
                    <a:pt x="315" y="63"/>
                  </a:lnTo>
                  <a:lnTo>
                    <a:pt x="21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5" name="Google Shape;3075;p60"/>
            <p:cNvSpPr/>
            <p:nvPr/>
          </p:nvSpPr>
          <p:spPr>
            <a:xfrm>
              <a:off x="4421225" y="2854100"/>
              <a:ext cx="69075" cy="54425"/>
            </a:xfrm>
            <a:custGeom>
              <a:rect b="b" l="l" r="r" t="t"/>
              <a:pathLst>
                <a:path extrusionOk="0" h="2177" w="2763">
                  <a:moveTo>
                    <a:pt x="2490" y="0"/>
                  </a:moveTo>
                  <a:lnTo>
                    <a:pt x="2490" y="84"/>
                  </a:lnTo>
                  <a:lnTo>
                    <a:pt x="2469" y="146"/>
                  </a:lnTo>
                  <a:lnTo>
                    <a:pt x="2093" y="356"/>
                  </a:lnTo>
                  <a:lnTo>
                    <a:pt x="2093" y="502"/>
                  </a:lnTo>
                  <a:lnTo>
                    <a:pt x="1779" y="795"/>
                  </a:lnTo>
                  <a:lnTo>
                    <a:pt x="1737" y="879"/>
                  </a:lnTo>
                  <a:lnTo>
                    <a:pt x="1779" y="900"/>
                  </a:lnTo>
                  <a:lnTo>
                    <a:pt x="1821" y="983"/>
                  </a:lnTo>
                  <a:lnTo>
                    <a:pt x="1653" y="1130"/>
                  </a:lnTo>
                  <a:lnTo>
                    <a:pt x="1611" y="1046"/>
                  </a:lnTo>
                  <a:lnTo>
                    <a:pt x="1549" y="1088"/>
                  </a:lnTo>
                  <a:lnTo>
                    <a:pt x="1465" y="1088"/>
                  </a:lnTo>
                  <a:lnTo>
                    <a:pt x="1507" y="1193"/>
                  </a:lnTo>
                  <a:lnTo>
                    <a:pt x="1444" y="1193"/>
                  </a:lnTo>
                  <a:lnTo>
                    <a:pt x="1423" y="1234"/>
                  </a:lnTo>
                  <a:lnTo>
                    <a:pt x="1256" y="1255"/>
                  </a:lnTo>
                  <a:lnTo>
                    <a:pt x="1130" y="1297"/>
                  </a:lnTo>
                  <a:lnTo>
                    <a:pt x="1088" y="1214"/>
                  </a:lnTo>
                  <a:lnTo>
                    <a:pt x="837" y="1214"/>
                  </a:lnTo>
                  <a:lnTo>
                    <a:pt x="628" y="1151"/>
                  </a:lnTo>
                  <a:lnTo>
                    <a:pt x="398" y="1339"/>
                  </a:lnTo>
                  <a:lnTo>
                    <a:pt x="314" y="1318"/>
                  </a:lnTo>
                  <a:lnTo>
                    <a:pt x="251" y="1318"/>
                  </a:lnTo>
                  <a:lnTo>
                    <a:pt x="147" y="1360"/>
                  </a:lnTo>
                  <a:lnTo>
                    <a:pt x="105" y="1109"/>
                  </a:lnTo>
                  <a:lnTo>
                    <a:pt x="63" y="1151"/>
                  </a:lnTo>
                  <a:lnTo>
                    <a:pt x="0" y="1130"/>
                  </a:lnTo>
                  <a:lnTo>
                    <a:pt x="0" y="1318"/>
                  </a:lnTo>
                  <a:lnTo>
                    <a:pt x="147" y="1465"/>
                  </a:lnTo>
                  <a:lnTo>
                    <a:pt x="272" y="1946"/>
                  </a:lnTo>
                  <a:lnTo>
                    <a:pt x="1967" y="2176"/>
                  </a:lnTo>
                  <a:lnTo>
                    <a:pt x="2155" y="2030"/>
                  </a:lnTo>
                  <a:lnTo>
                    <a:pt x="2658" y="502"/>
                  </a:lnTo>
                  <a:lnTo>
                    <a:pt x="2762" y="481"/>
                  </a:lnTo>
                  <a:lnTo>
                    <a:pt x="2762" y="314"/>
                  </a:lnTo>
                  <a:lnTo>
                    <a:pt x="2720" y="251"/>
                  </a:lnTo>
                  <a:lnTo>
                    <a:pt x="2678" y="272"/>
                  </a:lnTo>
                  <a:lnTo>
                    <a:pt x="2658" y="251"/>
                  </a:lnTo>
                  <a:lnTo>
                    <a:pt x="2595" y="209"/>
                  </a:lnTo>
                  <a:lnTo>
                    <a:pt x="2574" y="42"/>
                  </a:lnTo>
                  <a:lnTo>
                    <a:pt x="249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6" name="Google Shape;3076;p60"/>
            <p:cNvSpPr/>
            <p:nvPr/>
          </p:nvSpPr>
          <p:spPr>
            <a:xfrm>
              <a:off x="4434300" y="2866125"/>
              <a:ext cx="108300" cy="133400"/>
            </a:xfrm>
            <a:custGeom>
              <a:rect b="b" l="l" r="r" t="t"/>
              <a:pathLst>
                <a:path extrusionOk="0" h="5336" w="4332">
                  <a:moveTo>
                    <a:pt x="2239" y="0"/>
                  </a:moveTo>
                  <a:lnTo>
                    <a:pt x="2135" y="21"/>
                  </a:lnTo>
                  <a:lnTo>
                    <a:pt x="1632" y="1549"/>
                  </a:lnTo>
                  <a:lnTo>
                    <a:pt x="1758" y="2009"/>
                  </a:lnTo>
                  <a:lnTo>
                    <a:pt x="1674" y="3264"/>
                  </a:lnTo>
                  <a:lnTo>
                    <a:pt x="42" y="3746"/>
                  </a:lnTo>
                  <a:lnTo>
                    <a:pt x="0" y="4018"/>
                  </a:lnTo>
                  <a:lnTo>
                    <a:pt x="523" y="4708"/>
                  </a:lnTo>
                  <a:lnTo>
                    <a:pt x="461" y="4938"/>
                  </a:lnTo>
                  <a:lnTo>
                    <a:pt x="795" y="5336"/>
                  </a:lnTo>
                  <a:lnTo>
                    <a:pt x="879" y="5315"/>
                  </a:lnTo>
                  <a:lnTo>
                    <a:pt x="900" y="5336"/>
                  </a:lnTo>
                  <a:lnTo>
                    <a:pt x="1005" y="5336"/>
                  </a:lnTo>
                  <a:lnTo>
                    <a:pt x="1088" y="5231"/>
                  </a:lnTo>
                  <a:lnTo>
                    <a:pt x="1214" y="5231"/>
                  </a:lnTo>
                  <a:lnTo>
                    <a:pt x="1423" y="5127"/>
                  </a:lnTo>
                  <a:lnTo>
                    <a:pt x="1528" y="5127"/>
                  </a:lnTo>
                  <a:lnTo>
                    <a:pt x="1632" y="5106"/>
                  </a:lnTo>
                  <a:lnTo>
                    <a:pt x="1716" y="5147"/>
                  </a:lnTo>
                  <a:lnTo>
                    <a:pt x="1779" y="5147"/>
                  </a:lnTo>
                  <a:lnTo>
                    <a:pt x="1925" y="4938"/>
                  </a:lnTo>
                  <a:lnTo>
                    <a:pt x="1925" y="4917"/>
                  </a:lnTo>
                  <a:lnTo>
                    <a:pt x="1946" y="4917"/>
                  </a:lnTo>
                  <a:lnTo>
                    <a:pt x="1946" y="4834"/>
                  </a:lnTo>
                  <a:lnTo>
                    <a:pt x="1883" y="4813"/>
                  </a:lnTo>
                  <a:lnTo>
                    <a:pt x="1925" y="4750"/>
                  </a:lnTo>
                  <a:lnTo>
                    <a:pt x="1883" y="4687"/>
                  </a:lnTo>
                  <a:lnTo>
                    <a:pt x="1967" y="4603"/>
                  </a:lnTo>
                  <a:lnTo>
                    <a:pt x="2030" y="4541"/>
                  </a:lnTo>
                  <a:lnTo>
                    <a:pt x="2239" y="4541"/>
                  </a:lnTo>
                  <a:lnTo>
                    <a:pt x="2365" y="4520"/>
                  </a:lnTo>
                  <a:lnTo>
                    <a:pt x="2448" y="4583"/>
                  </a:lnTo>
                  <a:lnTo>
                    <a:pt x="2553" y="4436"/>
                  </a:lnTo>
                  <a:lnTo>
                    <a:pt x="2595" y="4415"/>
                  </a:lnTo>
                  <a:lnTo>
                    <a:pt x="2595" y="4227"/>
                  </a:lnTo>
                  <a:lnTo>
                    <a:pt x="2804" y="3976"/>
                  </a:lnTo>
                  <a:lnTo>
                    <a:pt x="2930" y="3955"/>
                  </a:lnTo>
                  <a:lnTo>
                    <a:pt x="3013" y="3976"/>
                  </a:lnTo>
                  <a:lnTo>
                    <a:pt x="3076" y="3913"/>
                  </a:lnTo>
                  <a:lnTo>
                    <a:pt x="3348" y="3913"/>
                  </a:lnTo>
                  <a:lnTo>
                    <a:pt x="3390" y="3850"/>
                  </a:lnTo>
                  <a:lnTo>
                    <a:pt x="3327" y="3808"/>
                  </a:lnTo>
                  <a:lnTo>
                    <a:pt x="3285" y="3599"/>
                  </a:lnTo>
                  <a:lnTo>
                    <a:pt x="3306" y="3599"/>
                  </a:lnTo>
                  <a:lnTo>
                    <a:pt x="3244" y="3494"/>
                  </a:lnTo>
                  <a:lnTo>
                    <a:pt x="3223" y="3474"/>
                  </a:lnTo>
                  <a:lnTo>
                    <a:pt x="3244" y="3390"/>
                  </a:lnTo>
                  <a:lnTo>
                    <a:pt x="3244" y="3285"/>
                  </a:lnTo>
                  <a:lnTo>
                    <a:pt x="3348" y="3118"/>
                  </a:lnTo>
                  <a:lnTo>
                    <a:pt x="3432" y="3076"/>
                  </a:lnTo>
                  <a:lnTo>
                    <a:pt x="3390" y="3013"/>
                  </a:lnTo>
                  <a:lnTo>
                    <a:pt x="3411" y="3013"/>
                  </a:lnTo>
                  <a:lnTo>
                    <a:pt x="3495" y="2867"/>
                  </a:lnTo>
                  <a:lnTo>
                    <a:pt x="3536" y="2846"/>
                  </a:lnTo>
                  <a:lnTo>
                    <a:pt x="3599" y="2846"/>
                  </a:lnTo>
                  <a:lnTo>
                    <a:pt x="3557" y="2909"/>
                  </a:lnTo>
                  <a:lnTo>
                    <a:pt x="3536" y="2971"/>
                  </a:lnTo>
                  <a:lnTo>
                    <a:pt x="3620" y="3013"/>
                  </a:lnTo>
                  <a:lnTo>
                    <a:pt x="3662" y="3013"/>
                  </a:lnTo>
                  <a:lnTo>
                    <a:pt x="3746" y="2804"/>
                  </a:lnTo>
                  <a:lnTo>
                    <a:pt x="3808" y="2741"/>
                  </a:lnTo>
                  <a:lnTo>
                    <a:pt x="3871" y="2616"/>
                  </a:lnTo>
                  <a:lnTo>
                    <a:pt x="4018" y="2490"/>
                  </a:lnTo>
                  <a:lnTo>
                    <a:pt x="4227" y="2134"/>
                  </a:lnTo>
                  <a:lnTo>
                    <a:pt x="4248" y="2072"/>
                  </a:lnTo>
                  <a:lnTo>
                    <a:pt x="4248" y="1988"/>
                  </a:lnTo>
                  <a:lnTo>
                    <a:pt x="4290" y="1862"/>
                  </a:lnTo>
                  <a:lnTo>
                    <a:pt x="4332" y="1758"/>
                  </a:lnTo>
                  <a:lnTo>
                    <a:pt x="4269" y="1695"/>
                  </a:lnTo>
                  <a:lnTo>
                    <a:pt x="4164" y="1674"/>
                  </a:lnTo>
                  <a:lnTo>
                    <a:pt x="3955" y="1507"/>
                  </a:lnTo>
                  <a:lnTo>
                    <a:pt x="3913" y="1402"/>
                  </a:lnTo>
                  <a:lnTo>
                    <a:pt x="3808" y="1298"/>
                  </a:lnTo>
                  <a:lnTo>
                    <a:pt x="3767" y="1151"/>
                  </a:lnTo>
                  <a:lnTo>
                    <a:pt x="3599" y="942"/>
                  </a:lnTo>
                  <a:lnTo>
                    <a:pt x="3516" y="942"/>
                  </a:lnTo>
                  <a:lnTo>
                    <a:pt x="3390" y="963"/>
                  </a:lnTo>
                  <a:lnTo>
                    <a:pt x="3118" y="921"/>
                  </a:lnTo>
                  <a:lnTo>
                    <a:pt x="3013" y="942"/>
                  </a:lnTo>
                  <a:lnTo>
                    <a:pt x="2930" y="963"/>
                  </a:lnTo>
                  <a:lnTo>
                    <a:pt x="2804" y="921"/>
                  </a:lnTo>
                  <a:lnTo>
                    <a:pt x="2469" y="649"/>
                  </a:lnTo>
                  <a:lnTo>
                    <a:pt x="2469" y="565"/>
                  </a:lnTo>
                  <a:lnTo>
                    <a:pt x="2260" y="335"/>
                  </a:lnTo>
                  <a:lnTo>
                    <a:pt x="223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7" name="Google Shape;3077;p60"/>
            <p:cNvSpPr/>
            <p:nvPr/>
          </p:nvSpPr>
          <p:spPr>
            <a:xfrm>
              <a:off x="4483475" y="2847275"/>
              <a:ext cx="5775" cy="13125"/>
            </a:xfrm>
            <a:custGeom>
              <a:rect b="b" l="l" r="r" t="t"/>
              <a:pathLst>
                <a:path extrusionOk="0" h="525" w="231">
                  <a:moveTo>
                    <a:pt x="209" y="1"/>
                  </a:moveTo>
                  <a:lnTo>
                    <a:pt x="168" y="22"/>
                  </a:lnTo>
                  <a:lnTo>
                    <a:pt x="105" y="22"/>
                  </a:lnTo>
                  <a:lnTo>
                    <a:pt x="84" y="168"/>
                  </a:lnTo>
                  <a:lnTo>
                    <a:pt x="63" y="210"/>
                  </a:lnTo>
                  <a:lnTo>
                    <a:pt x="21" y="168"/>
                  </a:lnTo>
                  <a:lnTo>
                    <a:pt x="0" y="231"/>
                  </a:lnTo>
                  <a:lnTo>
                    <a:pt x="0" y="273"/>
                  </a:lnTo>
                  <a:lnTo>
                    <a:pt x="84" y="315"/>
                  </a:lnTo>
                  <a:lnTo>
                    <a:pt x="105" y="482"/>
                  </a:lnTo>
                  <a:lnTo>
                    <a:pt x="168" y="524"/>
                  </a:lnTo>
                  <a:lnTo>
                    <a:pt x="168" y="440"/>
                  </a:lnTo>
                  <a:lnTo>
                    <a:pt x="209" y="336"/>
                  </a:lnTo>
                  <a:lnTo>
                    <a:pt x="209" y="168"/>
                  </a:lnTo>
                  <a:lnTo>
                    <a:pt x="188" y="168"/>
                  </a:lnTo>
                  <a:lnTo>
                    <a:pt x="209" y="106"/>
                  </a:lnTo>
                  <a:lnTo>
                    <a:pt x="188" y="64"/>
                  </a:lnTo>
                  <a:lnTo>
                    <a:pt x="209" y="43"/>
                  </a:lnTo>
                  <a:lnTo>
                    <a:pt x="230" y="43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8" name="Google Shape;3078;p60"/>
            <p:cNvSpPr/>
            <p:nvPr/>
          </p:nvSpPr>
          <p:spPr>
            <a:xfrm>
              <a:off x="4300375" y="2959750"/>
              <a:ext cx="153825" cy="99925"/>
            </a:xfrm>
            <a:custGeom>
              <a:rect b="b" l="l" r="r" t="t"/>
              <a:pathLst>
                <a:path extrusionOk="0" h="3997" w="6153">
                  <a:moveTo>
                    <a:pt x="5399" y="1"/>
                  </a:moveTo>
                  <a:lnTo>
                    <a:pt x="3223" y="649"/>
                  </a:lnTo>
                  <a:lnTo>
                    <a:pt x="2177" y="2051"/>
                  </a:lnTo>
                  <a:lnTo>
                    <a:pt x="2156" y="1528"/>
                  </a:lnTo>
                  <a:lnTo>
                    <a:pt x="1633" y="1298"/>
                  </a:lnTo>
                  <a:lnTo>
                    <a:pt x="1131" y="1089"/>
                  </a:lnTo>
                  <a:lnTo>
                    <a:pt x="796" y="1089"/>
                  </a:lnTo>
                  <a:lnTo>
                    <a:pt x="608" y="942"/>
                  </a:lnTo>
                  <a:lnTo>
                    <a:pt x="440" y="1005"/>
                  </a:lnTo>
                  <a:lnTo>
                    <a:pt x="378" y="1277"/>
                  </a:lnTo>
                  <a:lnTo>
                    <a:pt x="482" y="1486"/>
                  </a:lnTo>
                  <a:lnTo>
                    <a:pt x="315" y="1591"/>
                  </a:lnTo>
                  <a:lnTo>
                    <a:pt x="273" y="1695"/>
                  </a:lnTo>
                  <a:lnTo>
                    <a:pt x="189" y="1674"/>
                  </a:lnTo>
                  <a:lnTo>
                    <a:pt x="85" y="1633"/>
                  </a:lnTo>
                  <a:lnTo>
                    <a:pt x="106" y="1737"/>
                  </a:lnTo>
                  <a:lnTo>
                    <a:pt x="168" y="2030"/>
                  </a:lnTo>
                  <a:lnTo>
                    <a:pt x="168" y="2218"/>
                  </a:lnTo>
                  <a:lnTo>
                    <a:pt x="85" y="2218"/>
                  </a:lnTo>
                  <a:lnTo>
                    <a:pt x="85" y="2260"/>
                  </a:lnTo>
                  <a:lnTo>
                    <a:pt x="1" y="2239"/>
                  </a:lnTo>
                  <a:lnTo>
                    <a:pt x="1" y="2239"/>
                  </a:lnTo>
                  <a:lnTo>
                    <a:pt x="22" y="2344"/>
                  </a:lnTo>
                  <a:lnTo>
                    <a:pt x="106" y="2344"/>
                  </a:lnTo>
                  <a:lnTo>
                    <a:pt x="106" y="2428"/>
                  </a:lnTo>
                  <a:lnTo>
                    <a:pt x="231" y="2616"/>
                  </a:lnTo>
                  <a:lnTo>
                    <a:pt x="315" y="3139"/>
                  </a:lnTo>
                  <a:lnTo>
                    <a:pt x="482" y="3265"/>
                  </a:lnTo>
                  <a:lnTo>
                    <a:pt x="482" y="3453"/>
                  </a:lnTo>
                  <a:lnTo>
                    <a:pt x="419" y="3474"/>
                  </a:lnTo>
                  <a:lnTo>
                    <a:pt x="482" y="3620"/>
                  </a:lnTo>
                  <a:lnTo>
                    <a:pt x="608" y="3767"/>
                  </a:lnTo>
                  <a:lnTo>
                    <a:pt x="608" y="3913"/>
                  </a:lnTo>
                  <a:lnTo>
                    <a:pt x="650" y="3997"/>
                  </a:lnTo>
                  <a:lnTo>
                    <a:pt x="796" y="3997"/>
                  </a:lnTo>
                  <a:lnTo>
                    <a:pt x="817" y="3934"/>
                  </a:lnTo>
                  <a:lnTo>
                    <a:pt x="963" y="3997"/>
                  </a:lnTo>
                  <a:lnTo>
                    <a:pt x="1068" y="3976"/>
                  </a:lnTo>
                  <a:lnTo>
                    <a:pt x="1173" y="3871"/>
                  </a:lnTo>
                  <a:lnTo>
                    <a:pt x="1319" y="3871"/>
                  </a:lnTo>
                  <a:lnTo>
                    <a:pt x="1361" y="3934"/>
                  </a:lnTo>
                  <a:lnTo>
                    <a:pt x="1466" y="3892"/>
                  </a:lnTo>
                  <a:lnTo>
                    <a:pt x="1570" y="3725"/>
                  </a:lnTo>
                  <a:lnTo>
                    <a:pt x="1633" y="3725"/>
                  </a:lnTo>
                  <a:lnTo>
                    <a:pt x="1696" y="3579"/>
                  </a:lnTo>
                  <a:lnTo>
                    <a:pt x="1842" y="3495"/>
                  </a:lnTo>
                  <a:lnTo>
                    <a:pt x="1905" y="3474"/>
                  </a:lnTo>
                  <a:lnTo>
                    <a:pt x="2010" y="3474"/>
                  </a:lnTo>
                  <a:lnTo>
                    <a:pt x="2051" y="3495"/>
                  </a:lnTo>
                  <a:lnTo>
                    <a:pt x="2198" y="3495"/>
                  </a:lnTo>
                  <a:lnTo>
                    <a:pt x="2219" y="3558"/>
                  </a:lnTo>
                  <a:lnTo>
                    <a:pt x="2365" y="3579"/>
                  </a:lnTo>
                  <a:lnTo>
                    <a:pt x="2616" y="3474"/>
                  </a:lnTo>
                  <a:lnTo>
                    <a:pt x="2826" y="3453"/>
                  </a:lnTo>
                  <a:lnTo>
                    <a:pt x="2909" y="3369"/>
                  </a:lnTo>
                  <a:lnTo>
                    <a:pt x="2930" y="3307"/>
                  </a:lnTo>
                  <a:lnTo>
                    <a:pt x="3119" y="3160"/>
                  </a:lnTo>
                  <a:lnTo>
                    <a:pt x="3223" y="3160"/>
                  </a:lnTo>
                  <a:lnTo>
                    <a:pt x="3307" y="3202"/>
                  </a:lnTo>
                  <a:lnTo>
                    <a:pt x="3370" y="3181"/>
                  </a:lnTo>
                  <a:lnTo>
                    <a:pt x="3432" y="3139"/>
                  </a:lnTo>
                  <a:lnTo>
                    <a:pt x="3453" y="3181"/>
                  </a:lnTo>
                  <a:lnTo>
                    <a:pt x="3537" y="3181"/>
                  </a:lnTo>
                  <a:lnTo>
                    <a:pt x="3725" y="3034"/>
                  </a:lnTo>
                  <a:lnTo>
                    <a:pt x="3830" y="2846"/>
                  </a:lnTo>
                  <a:lnTo>
                    <a:pt x="3935" y="2783"/>
                  </a:lnTo>
                  <a:lnTo>
                    <a:pt x="3997" y="2783"/>
                  </a:lnTo>
                  <a:lnTo>
                    <a:pt x="4625" y="2616"/>
                  </a:lnTo>
                  <a:lnTo>
                    <a:pt x="4688" y="2532"/>
                  </a:lnTo>
                  <a:lnTo>
                    <a:pt x="5043" y="2470"/>
                  </a:lnTo>
                  <a:lnTo>
                    <a:pt x="5253" y="2365"/>
                  </a:lnTo>
                  <a:lnTo>
                    <a:pt x="5399" y="2260"/>
                  </a:lnTo>
                  <a:lnTo>
                    <a:pt x="5629" y="2218"/>
                  </a:lnTo>
                  <a:lnTo>
                    <a:pt x="5608" y="2135"/>
                  </a:lnTo>
                  <a:lnTo>
                    <a:pt x="5629" y="2114"/>
                  </a:lnTo>
                  <a:lnTo>
                    <a:pt x="5567" y="2051"/>
                  </a:lnTo>
                  <a:lnTo>
                    <a:pt x="5608" y="1905"/>
                  </a:lnTo>
                  <a:lnTo>
                    <a:pt x="5776" y="1674"/>
                  </a:lnTo>
                  <a:lnTo>
                    <a:pt x="6027" y="1612"/>
                  </a:lnTo>
                  <a:lnTo>
                    <a:pt x="6152" y="1591"/>
                  </a:lnTo>
                  <a:lnTo>
                    <a:pt x="5818" y="1193"/>
                  </a:lnTo>
                  <a:lnTo>
                    <a:pt x="5880" y="963"/>
                  </a:lnTo>
                  <a:lnTo>
                    <a:pt x="5357" y="273"/>
                  </a:lnTo>
                  <a:lnTo>
                    <a:pt x="539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79" name="Google Shape;3079;p60"/>
            <p:cNvSpPr/>
            <p:nvPr/>
          </p:nvSpPr>
          <p:spPr>
            <a:xfrm>
              <a:off x="4035700" y="2769350"/>
              <a:ext cx="180500" cy="151725"/>
            </a:xfrm>
            <a:custGeom>
              <a:rect b="b" l="l" r="r" t="t"/>
              <a:pathLst>
                <a:path extrusionOk="0" h="6069" w="7220">
                  <a:moveTo>
                    <a:pt x="503" y="0"/>
                  </a:moveTo>
                  <a:lnTo>
                    <a:pt x="210" y="21"/>
                  </a:lnTo>
                  <a:lnTo>
                    <a:pt x="147" y="21"/>
                  </a:lnTo>
                  <a:lnTo>
                    <a:pt x="126" y="126"/>
                  </a:lnTo>
                  <a:lnTo>
                    <a:pt x="84" y="356"/>
                  </a:lnTo>
                  <a:lnTo>
                    <a:pt x="126" y="523"/>
                  </a:lnTo>
                  <a:lnTo>
                    <a:pt x="126" y="649"/>
                  </a:lnTo>
                  <a:lnTo>
                    <a:pt x="42" y="858"/>
                  </a:lnTo>
                  <a:lnTo>
                    <a:pt x="1" y="1047"/>
                  </a:lnTo>
                  <a:lnTo>
                    <a:pt x="42" y="1193"/>
                  </a:lnTo>
                  <a:lnTo>
                    <a:pt x="126" y="1486"/>
                  </a:lnTo>
                  <a:lnTo>
                    <a:pt x="314" y="6068"/>
                  </a:lnTo>
                  <a:lnTo>
                    <a:pt x="7219" y="6005"/>
                  </a:lnTo>
                  <a:lnTo>
                    <a:pt x="7219" y="5985"/>
                  </a:lnTo>
                  <a:lnTo>
                    <a:pt x="7115" y="5964"/>
                  </a:lnTo>
                  <a:lnTo>
                    <a:pt x="6989" y="5796"/>
                  </a:lnTo>
                  <a:lnTo>
                    <a:pt x="6947" y="5754"/>
                  </a:lnTo>
                  <a:lnTo>
                    <a:pt x="6822" y="5692"/>
                  </a:lnTo>
                  <a:lnTo>
                    <a:pt x="6738" y="5566"/>
                  </a:lnTo>
                  <a:lnTo>
                    <a:pt x="6675" y="5587"/>
                  </a:lnTo>
                  <a:lnTo>
                    <a:pt x="6571" y="5587"/>
                  </a:lnTo>
                  <a:lnTo>
                    <a:pt x="6403" y="5461"/>
                  </a:lnTo>
                  <a:lnTo>
                    <a:pt x="6299" y="5169"/>
                  </a:lnTo>
                  <a:lnTo>
                    <a:pt x="6319" y="5106"/>
                  </a:lnTo>
                  <a:lnTo>
                    <a:pt x="6319" y="4938"/>
                  </a:lnTo>
                  <a:lnTo>
                    <a:pt x="6278" y="4855"/>
                  </a:lnTo>
                  <a:lnTo>
                    <a:pt x="6299" y="4813"/>
                  </a:lnTo>
                  <a:lnTo>
                    <a:pt x="6319" y="4855"/>
                  </a:lnTo>
                  <a:lnTo>
                    <a:pt x="6508" y="4855"/>
                  </a:lnTo>
                  <a:lnTo>
                    <a:pt x="6424" y="4792"/>
                  </a:lnTo>
                  <a:lnTo>
                    <a:pt x="6382" y="4792"/>
                  </a:lnTo>
                  <a:lnTo>
                    <a:pt x="6299" y="4624"/>
                  </a:lnTo>
                  <a:lnTo>
                    <a:pt x="6257" y="4604"/>
                  </a:lnTo>
                  <a:lnTo>
                    <a:pt x="6257" y="4645"/>
                  </a:lnTo>
                  <a:lnTo>
                    <a:pt x="6173" y="4583"/>
                  </a:lnTo>
                  <a:lnTo>
                    <a:pt x="6110" y="4415"/>
                  </a:lnTo>
                  <a:lnTo>
                    <a:pt x="5901" y="4080"/>
                  </a:lnTo>
                  <a:lnTo>
                    <a:pt x="5796" y="4018"/>
                  </a:lnTo>
                  <a:lnTo>
                    <a:pt x="5775" y="3871"/>
                  </a:lnTo>
                  <a:lnTo>
                    <a:pt x="5420" y="3327"/>
                  </a:lnTo>
                  <a:lnTo>
                    <a:pt x="5420" y="3223"/>
                  </a:lnTo>
                  <a:lnTo>
                    <a:pt x="5357" y="3118"/>
                  </a:lnTo>
                  <a:lnTo>
                    <a:pt x="5336" y="2867"/>
                  </a:lnTo>
                  <a:lnTo>
                    <a:pt x="5273" y="2825"/>
                  </a:lnTo>
                  <a:lnTo>
                    <a:pt x="5273" y="2741"/>
                  </a:lnTo>
                  <a:lnTo>
                    <a:pt x="5064" y="2532"/>
                  </a:lnTo>
                  <a:lnTo>
                    <a:pt x="5064" y="2448"/>
                  </a:lnTo>
                  <a:lnTo>
                    <a:pt x="5106" y="2344"/>
                  </a:lnTo>
                  <a:lnTo>
                    <a:pt x="5043" y="2281"/>
                  </a:lnTo>
                  <a:lnTo>
                    <a:pt x="4708" y="1988"/>
                  </a:lnTo>
                  <a:lnTo>
                    <a:pt x="4687" y="1884"/>
                  </a:lnTo>
                  <a:lnTo>
                    <a:pt x="4478" y="1653"/>
                  </a:lnTo>
                  <a:lnTo>
                    <a:pt x="4478" y="1507"/>
                  </a:lnTo>
                  <a:lnTo>
                    <a:pt x="4332" y="1360"/>
                  </a:lnTo>
                  <a:lnTo>
                    <a:pt x="4374" y="1277"/>
                  </a:lnTo>
                  <a:lnTo>
                    <a:pt x="4374" y="1193"/>
                  </a:lnTo>
                  <a:lnTo>
                    <a:pt x="4395" y="1151"/>
                  </a:lnTo>
                  <a:lnTo>
                    <a:pt x="4395" y="1193"/>
                  </a:lnTo>
                  <a:lnTo>
                    <a:pt x="4478" y="1193"/>
                  </a:lnTo>
                  <a:lnTo>
                    <a:pt x="4499" y="1339"/>
                  </a:lnTo>
                  <a:lnTo>
                    <a:pt x="4541" y="1402"/>
                  </a:lnTo>
                  <a:lnTo>
                    <a:pt x="4583" y="1465"/>
                  </a:lnTo>
                  <a:lnTo>
                    <a:pt x="4792" y="1674"/>
                  </a:lnTo>
                  <a:lnTo>
                    <a:pt x="4792" y="1779"/>
                  </a:lnTo>
                  <a:lnTo>
                    <a:pt x="4834" y="1884"/>
                  </a:lnTo>
                  <a:lnTo>
                    <a:pt x="5001" y="1967"/>
                  </a:lnTo>
                  <a:lnTo>
                    <a:pt x="5022" y="2072"/>
                  </a:lnTo>
                  <a:lnTo>
                    <a:pt x="5315" y="2344"/>
                  </a:lnTo>
                  <a:lnTo>
                    <a:pt x="5462" y="2428"/>
                  </a:lnTo>
                  <a:lnTo>
                    <a:pt x="5462" y="2490"/>
                  </a:lnTo>
                  <a:lnTo>
                    <a:pt x="5483" y="2407"/>
                  </a:lnTo>
                  <a:lnTo>
                    <a:pt x="5566" y="2323"/>
                  </a:lnTo>
                  <a:lnTo>
                    <a:pt x="5629" y="2114"/>
                  </a:lnTo>
                  <a:lnTo>
                    <a:pt x="5566" y="2072"/>
                  </a:lnTo>
                  <a:lnTo>
                    <a:pt x="5650" y="1904"/>
                  </a:lnTo>
                  <a:lnTo>
                    <a:pt x="5650" y="1779"/>
                  </a:lnTo>
                  <a:lnTo>
                    <a:pt x="5734" y="1465"/>
                  </a:lnTo>
                  <a:lnTo>
                    <a:pt x="5755" y="1444"/>
                  </a:lnTo>
                  <a:lnTo>
                    <a:pt x="5671" y="1235"/>
                  </a:lnTo>
                  <a:lnTo>
                    <a:pt x="5734" y="1088"/>
                  </a:lnTo>
                  <a:lnTo>
                    <a:pt x="5587" y="775"/>
                  </a:lnTo>
                  <a:lnTo>
                    <a:pt x="5441" y="544"/>
                  </a:lnTo>
                  <a:lnTo>
                    <a:pt x="5378" y="335"/>
                  </a:lnTo>
                  <a:lnTo>
                    <a:pt x="5273" y="147"/>
                  </a:lnTo>
                  <a:lnTo>
                    <a:pt x="5211" y="126"/>
                  </a:lnTo>
                  <a:lnTo>
                    <a:pt x="5127" y="231"/>
                  </a:lnTo>
                  <a:lnTo>
                    <a:pt x="4959" y="293"/>
                  </a:lnTo>
                  <a:lnTo>
                    <a:pt x="4604" y="231"/>
                  </a:lnTo>
                  <a:lnTo>
                    <a:pt x="4311" y="314"/>
                  </a:lnTo>
                  <a:lnTo>
                    <a:pt x="4102" y="147"/>
                  </a:lnTo>
                  <a:lnTo>
                    <a:pt x="4081" y="251"/>
                  </a:lnTo>
                  <a:lnTo>
                    <a:pt x="4164" y="398"/>
                  </a:lnTo>
                  <a:lnTo>
                    <a:pt x="4164" y="461"/>
                  </a:lnTo>
                  <a:lnTo>
                    <a:pt x="4081" y="335"/>
                  </a:lnTo>
                  <a:lnTo>
                    <a:pt x="3976" y="293"/>
                  </a:lnTo>
                  <a:lnTo>
                    <a:pt x="3955" y="189"/>
                  </a:lnTo>
                  <a:lnTo>
                    <a:pt x="3997" y="147"/>
                  </a:lnTo>
                  <a:lnTo>
                    <a:pt x="3955" y="105"/>
                  </a:lnTo>
                  <a:lnTo>
                    <a:pt x="3850" y="105"/>
                  </a:lnTo>
                  <a:lnTo>
                    <a:pt x="3746" y="84"/>
                  </a:lnTo>
                  <a:lnTo>
                    <a:pt x="3537" y="21"/>
                  </a:lnTo>
                  <a:lnTo>
                    <a:pt x="3495" y="42"/>
                  </a:lnTo>
                  <a:lnTo>
                    <a:pt x="3578" y="84"/>
                  </a:lnTo>
                  <a:lnTo>
                    <a:pt x="3599" y="105"/>
                  </a:lnTo>
                  <a:lnTo>
                    <a:pt x="3495" y="126"/>
                  </a:lnTo>
                  <a:lnTo>
                    <a:pt x="3390" y="105"/>
                  </a:lnTo>
                  <a:lnTo>
                    <a:pt x="3265" y="147"/>
                  </a:lnTo>
                  <a:lnTo>
                    <a:pt x="3223" y="126"/>
                  </a:lnTo>
                  <a:lnTo>
                    <a:pt x="3223" y="105"/>
                  </a:lnTo>
                  <a:lnTo>
                    <a:pt x="3348" y="84"/>
                  </a:lnTo>
                  <a:lnTo>
                    <a:pt x="3432" y="42"/>
                  </a:lnTo>
                  <a:lnTo>
                    <a:pt x="3327" y="42"/>
                  </a:lnTo>
                  <a:lnTo>
                    <a:pt x="3139" y="84"/>
                  </a:lnTo>
                  <a:lnTo>
                    <a:pt x="3076" y="126"/>
                  </a:lnTo>
                  <a:lnTo>
                    <a:pt x="2930" y="210"/>
                  </a:lnTo>
                  <a:lnTo>
                    <a:pt x="2846" y="231"/>
                  </a:lnTo>
                  <a:lnTo>
                    <a:pt x="2700" y="293"/>
                  </a:lnTo>
                  <a:lnTo>
                    <a:pt x="2595" y="419"/>
                  </a:lnTo>
                  <a:lnTo>
                    <a:pt x="2553" y="461"/>
                  </a:lnTo>
                  <a:lnTo>
                    <a:pt x="2386" y="461"/>
                  </a:lnTo>
                  <a:lnTo>
                    <a:pt x="2177" y="335"/>
                  </a:lnTo>
                  <a:lnTo>
                    <a:pt x="2009" y="314"/>
                  </a:lnTo>
                  <a:lnTo>
                    <a:pt x="1821" y="335"/>
                  </a:lnTo>
                  <a:lnTo>
                    <a:pt x="1674" y="231"/>
                  </a:lnTo>
                  <a:lnTo>
                    <a:pt x="1591" y="231"/>
                  </a:lnTo>
                  <a:lnTo>
                    <a:pt x="1507" y="251"/>
                  </a:lnTo>
                  <a:lnTo>
                    <a:pt x="1361" y="147"/>
                  </a:lnTo>
                  <a:lnTo>
                    <a:pt x="1172" y="105"/>
                  </a:lnTo>
                  <a:lnTo>
                    <a:pt x="733" y="84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0" name="Google Shape;3080;p60"/>
            <p:cNvSpPr/>
            <p:nvPr/>
          </p:nvSpPr>
          <p:spPr>
            <a:xfrm>
              <a:off x="4003800" y="2919475"/>
              <a:ext cx="238550" cy="273600"/>
            </a:xfrm>
            <a:custGeom>
              <a:rect b="b" l="l" r="r" t="t"/>
              <a:pathLst>
                <a:path extrusionOk="0" h="10944" w="9542">
                  <a:moveTo>
                    <a:pt x="8495" y="0"/>
                  </a:moveTo>
                  <a:lnTo>
                    <a:pt x="1590" y="63"/>
                  </a:lnTo>
                  <a:lnTo>
                    <a:pt x="1632" y="1193"/>
                  </a:lnTo>
                  <a:lnTo>
                    <a:pt x="1088" y="1235"/>
                  </a:lnTo>
                  <a:lnTo>
                    <a:pt x="1088" y="1444"/>
                  </a:lnTo>
                  <a:lnTo>
                    <a:pt x="1151" y="3725"/>
                  </a:lnTo>
                  <a:lnTo>
                    <a:pt x="1046" y="3746"/>
                  </a:lnTo>
                  <a:lnTo>
                    <a:pt x="942" y="3829"/>
                  </a:lnTo>
                  <a:lnTo>
                    <a:pt x="837" y="3767"/>
                  </a:lnTo>
                  <a:lnTo>
                    <a:pt x="691" y="3767"/>
                  </a:lnTo>
                  <a:lnTo>
                    <a:pt x="586" y="3850"/>
                  </a:lnTo>
                  <a:lnTo>
                    <a:pt x="586" y="3976"/>
                  </a:lnTo>
                  <a:lnTo>
                    <a:pt x="649" y="4060"/>
                  </a:lnTo>
                  <a:lnTo>
                    <a:pt x="586" y="4185"/>
                  </a:lnTo>
                  <a:lnTo>
                    <a:pt x="377" y="4457"/>
                  </a:lnTo>
                  <a:lnTo>
                    <a:pt x="335" y="4457"/>
                  </a:lnTo>
                  <a:lnTo>
                    <a:pt x="230" y="4541"/>
                  </a:lnTo>
                  <a:lnTo>
                    <a:pt x="251" y="4645"/>
                  </a:lnTo>
                  <a:lnTo>
                    <a:pt x="314" y="4687"/>
                  </a:lnTo>
                  <a:lnTo>
                    <a:pt x="251" y="4813"/>
                  </a:lnTo>
                  <a:lnTo>
                    <a:pt x="126" y="4897"/>
                  </a:lnTo>
                  <a:lnTo>
                    <a:pt x="105" y="4980"/>
                  </a:lnTo>
                  <a:lnTo>
                    <a:pt x="209" y="5022"/>
                  </a:lnTo>
                  <a:lnTo>
                    <a:pt x="230" y="5127"/>
                  </a:lnTo>
                  <a:lnTo>
                    <a:pt x="168" y="5231"/>
                  </a:lnTo>
                  <a:lnTo>
                    <a:pt x="0" y="5420"/>
                  </a:lnTo>
                  <a:lnTo>
                    <a:pt x="0" y="5545"/>
                  </a:lnTo>
                  <a:lnTo>
                    <a:pt x="63" y="5629"/>
                  </a:lnTo>
                  <a:lnTo>
                    <a:pt x="209" y="5524"/>
                  </a:lnTo>
                  <a:lnTo>
                    <a:pt x="251" y="5545"/>
                  </a:lnTo>
                  <a:lnTo>
                    <a:pt x="251" y="5629"/>
                  </a:lnTo>
                  <a:lnTo>
                    <a:pt x="209" y="5692"/>
                  </a:lnTo>
                  <a:lnTo>
                    <a:pt x="272" y="5734"/>
                  </a:lnTo>
                  <a:lnTo>
                    <a:pt x="230" y="5817"/>
                  </a:lnTo>
                  <a:lnTo>
                    <a:pt x="272" y="5922"/>
                  </a:lnTo>
                  <a:lnTo>
                    <a:pt x="272" y="6047"/>
                  </a:lnTo>
                  <a:lnTo>
                    <a:pt x="314" y="6152"/>
                  </a:lnTo>
                  <a:lnTo>
                    <a:pt x="544" y="6236"/>
                  </a:lnTo>
                  <a:lnTo>
                    <a:pt x="586" y="6319"/>
                  </a:lnTo>
                  <a:lnTo>
                    <a:pt x="544" y="6382"/>
                  </a:lnTo>
                  <a:lnTo>
                    <a:pt x="544" y="6466"/>
                  </a:lnTo>
                  <a:lnTo>
                    <a:pt x="523" y="6487"/>
                  </a:lnTo>
                  <a:lnTo>
                    <a:pt x="586" y="6570"/>
                  </a:lnTo>
                  <a:lnTo>
                    <a:pt x="586" y="6654"/>
                  </a:lnTo>
                  <a:lnTo>
                    <a:pt x="544" y="6675"/>
                  </a:lnTo>
                  <a:lnTo>
                    <a:pt x="670" y="6780"/>
                  </a:lnTo>
                  <a:lnTo>
                    <a:pt x="691" y="6863"/>
                  </a:lnTo>
                  <a:lnTo>
                    <a:pt x="858" y="7052"/>
                  </a:lnTo>
                  <a:lnTo>
                    <a:pt x="963" y="7282"/>
                  </a:lnTo>
                  <a:lnTo>
                    <a:pt x="984" y="7366"/>
                  </a:lnTo>
                  <a:lnTo>
                    <a:pt x="963" y="7491"/>
                  </a:lnTo>
                  <a:lnTo>
                    <a:pt x="942" y="7533"/>
                  </a:lnTo>
                  <a:lnTo>
                    <a:pt x="879" y="7638"/>
                  </a:lnTo>
                  <a:lnTo>
                    <a:pt x="879" y="7826"/>
                  </a:lnTo>
                  <a:lnTo>
                    <a:pt x="984" y="7910"/>
                  </a:lnTo>
                  <a:lnTo>
                    <a:pt x="1109" y="7910"/>
                  </a:lnTo>
                  <a:lnTo>
                    <a:pt x="1172" y="7847"/>
                  </a:lnTo>
                  <a:lnTo>
                    <a:pt x="1318" y="7847"/>
                  </a:lnTo>
                  <a:lnTo>
                    <a:pt x="1402" y="7889"/>
                  </a:lnTo>
                  <a:lnTo>
                    <a:pt x="1360" y="7951"/>
                  </a:lnTo>
                  <a:lnTo>
                    <a:pt x="1381" y="8098"/>
                  </a:lnTo>
                  <a:lnTo>
                    <a:pt x="1465" y="8140"/>
                  </a:lnTo>
                  <a:lnTo>
                    <a:pt x="1590" y="8223"/>
                  </a:lnTo>
                  <a:lnTo>
                    <a:pt x="1695" y="8223"/>
                  </a:lnTo>
                  <a:lnTo>
                    <a:pt x="1779" y="8265"/>
                  </a:lnTo>
                  <a:lnTo>
                    <a:pt x="1821" y="8349"/>
                  </a:lnTo>
                  <a:lnTo>
                    <a:pt x="1925" y="8412"/>
                  </a:lnTo>
                  <a:lnTo>
                    <a:pt x="2030" y="8412"/>
                  </a:lnTo>
                  <a:lnTo>
                    <a:pt x="2093" y="8475"/>
                  </a:lnTo>
                  <a:lnTo>
                    <a:pt x="2051" y="8558"/>
                  </a:lnTo>
                  <a:lnTo>
                    <a:pt x="1988" y="8621"/>
                  </a:lnTo>
                  <a:lnTo>
                    <a:pt x="1946" y="8663"/>
                  </a:lnTo>
                  <a:lnTo>
                    <a:pt x="1904" y="8726"/>
                  </a:lnTo>
                  <a:lnTo>
                    <a:pt x="2030" y="8830"/>
                  </a:lnTo>
                  <a:lnTo>
                    <a:pt x="2134" y="8851"/>
                  </a:lnTo>
                  <a:lnTo>
                    <a:pt x="2155" y="8830"/>
                  </a:lnTo>
                  <a:lnTo>
                    <a:pt x="2260" y="8872"/>
                  </a:lnTo>
                  <a:lnTo>
                    <a:pt x="2323" y="8851"/>
                  </a:lnTo>
                  <a:lnTo>
                    <a:pt x="2511" y="8977"/>
                  </a:lnTo>
                  <a:lnTo>
                    <a:pt x="2532" y="9039"/>
                  </a:lnTo>
                  <a:lnTo>
                    <a:pt x="2553" y="9207"/>
                  </a:lnTo>
                  <a:lnTo>
                    <a:pt x="2616" y="9270"/>
                  </a:lnTo>
                  <a:lnTo>
                    <a:pt x="2720" y="9291"/>
                  </a:lnTo>
                  <a:lnTo>
                    <a:pt x="2762" y="9353"/>
                  </a:lnTo>
                  <a:lnTo>
                    <a:pt x="2741" y="9458"/>
                  </a:lnTo>
                  <a:lnTo>
                    <a:pt x="2783" y="9521"/>
                  </a:lnTo>
                  <a:lnTo>
                    <a:pt x="2992" y="9563"/>
                  </a:lnTo>
                  <a:lnTo>
                    <a:pt x="3076" y="9625"/>
                  </a:lnTo>
                  <a:lnTo>
                    <a:pt x="3076" y="9688"/>
                  </a:lnTo>
                  <a:lnTo>
                    <a:pt x="3076" y="9876"/>
                  </a:lnTo>
                  <a:lnTo>
                    <a:pt x="3160" y="9918"/>
                  </a:lnTo>
                  <a:lnTo>
                    <a:pt x="3264" y="9981"/>
                  </a:lnTo>
                  <a:lnTo>
                    <a:pt x="3306" y="10044"/>
                  </a:lnTo>
                  <a:lnTo>
                    <a:pt x="3306" y="10086"/>
                  </a:lnTo>
                  <a:lnTo>
                    <a:pt x="3348" y="10190"/>
                  </a:lnTo>
                  <a:lnTo>
                    <a:pt x="3390" y="10232"/>
                  </a:lnTo>
                  <a:lnTo>
                    <a:pt x="3474" y="10253"/>
                  </a:lnTo>
                  <a:lnTo>
                    <a:pt x="3515" y="10337"/>
                  </a:lnTo>
                  <a:lnTo>
                    <a:pt x="3662" y="10420"/>
                  </a:lnTo>
                  <a:lnTo>
                    <a:pt x="3766" y="10462"/>
                  </a:lnTo>
                  <a:lnTo>
                    <a:pt x="3829" y="10441"/>
                  </a:lnTo>
                  <a:lnTo>
                    <a:pt x="3871" y="10399"/>
                  </a:lnTo>
                  <a:lnTo>
                    <a:pt x="3934" y="10337"/>
                  </a:lnTo>
                  <a:lnTo>
                    <a:pt x="4143" y="10337"/>
                  </a:lnTo>
                  <a:lnTo>
                    <a:pt x="4185" y="10399"/>
                  </a:lnTo>
                  <a:lnTo>
                    <a:pt x="4227" y="10399"/>
                  </a:lnTo>
                  <a:lnTo>
                    <a:pt x="4331" y="10337"/>
                  </a:lnTo>
                  <a:lnTo>
                    <a:pt x="4394" y="10295"/>
                  </a:lnTo>
                  <a:lnTo>
                    <a:pt x="4436" y="10211"/>
                  </a:lnTo>
                  <a:lnTo>
                    <a:pt x="4562" y="10211"/>
                  </a:lnTo>
                  <a:lnTo>
                    <a:pt x="4624" y="10232"/>
                  </a:lnTo>
                  <a:lnTo>
                    <a:pt x="4708" y="10399"/>
                  </a:lnTo>
                  <a:lnTo>
                    <a:pt x="4750" y="10462"/>
                  </a:lnTo>
                  <a:lnTo>
                    <a:pt x="4813" y="10525"/>
                  </a:lnTo>
                  <a:lnTo>
                    <a:pt x="4938" y="10567"/>
                  </a:lnTo>
                  <a:lnTo>
                    <a:pt x="5022" y="10630"/>
                  </a:lnTo>
                  <a:lnTo>
                    <a:pt x="5043" y="10734"/>
                  </a:lnTo>
                  <a:lnTo>
                    <a:pt x="5085" y="10755"/>
                  </a:lnTo>
                  <a:lnTo>
                    <a:pt x="5126" y="10839"/>
                  </a:lnTo>
                  <a:lnTo>
                    <a:pt x="5126" y="10923"/>
                  </a:lnTo>
                  <a:lnTo>
                    <a:pt x="5294" y="10923"/>
                  </a:lnTo>
                  <a:lnTo>
                    <a:pt x="5336" y="10944"/>
                  </a:lnTo>
                  <a:lnTo>
                    <a:pt x="5357" y="10923"/>
                  </a:lnTo>
                  <a:lnTo>
                    <a:pt x="5336" y="10860"/>
                  </a:lnTo>
                  <a:lnTo>
                    <a:pt x="5336" y="10776"/>
                  </a:lnTo>
                  <a:lnTo>
                    <a:pt x="5398" y="10713"/>
                  </a:lnTo>
                  <a:lnTo>
                    <a:pt x="5503" y="10755"/>
                  </a:lnTo>
                  <a:lnTo>
                    <a:pt x="5671" y="10818"/>
                  </a:lnTo>
                  <a:lnTo>
                    <a:pt x="5754" y="10776"/>
                  </a:lnTo>
                  <a:lnTo>
                    <a:pt x="5859" y="10818"/>
                  </a:lnTo>
                  <a:lnTo>
                    <a:pt x="5859" y="10923"/>
                  </a:lnTo>
                  <a:lnTo>
                    <a:pt x="6005" y="10944"/>
                  </a:lnTo>
                  <a:lnTo>
                    <a:pt x="6068" y="10944"/>
                  </a:lnTo>
                  <a:lnTo>
                    <a:pt x="6068" y="10860"/>
                  </a:lnTo>
                  <a:lnTo>
                    <a:pt x="6131" y="10776"/>
                  </a:lnTo>
                  <a:lnTo>
                    <a:pt x="6215" y="10818"/>
                  </a:lnTo>
                  <a:lnTo>
                    <a:pt x="6235" y="10776"/>
                  </a:lnTo>
                  <a:lnTo>
                    <a:pt x="6340" y="10776"/>
                  </a:lnTo>
                  <a:lnTo>
                    <a:pt x="6487" y="10734"/>
                  </a:lnTo>
                  <a:lnTo>
                    <a:pt x="6696" y="10713"/>
                  </a:lnTo>
                  <a:lnTo>
                    <a:pt x="6821" y="10755"/>
                  </a:lnTo>
                  <a:lnTo>
                    <a:pt x="6947" y="10713"/>
                  </a:lnTo>
                  <a:lnTo>
                    <a:pt x="7010" y="10609"/>
                  </a:lnTo>
                  <a:lnTo>
                    <a:pt x="7135" y="10525"/>
                  </a:lnTo>
                  <a:lnTo>
                    <a:pt x="7219" y="10420"/>
                  </a:lnTo>
                  <a:lnTo>
                    <a:pt x="7261" y="10399"/>
                  </a:lnTo>
                  <a:lnTo>
                    <a:pt x="7323" y="10337"/>
                  </a:lnTo>
                  <a:lnTo>
                    <a:pt x="7428" y="10232"/>
                  </a:lnTo>
                  <a:lnTo>
                    <a:pt x="7470" y="10232"/>
                  </a:lnTo>
                  <a:lnTo>
                    <a:pt x="7595" y="10023"/>
                  </a:lnTo>
                  <a:lnTo>
                    <a:pt x="7805" y="9814"/>
                  </a:lnTo>
                  <a:lnTo>
                    <a:pt x="7763" y="9604"/>
                  </a:lnTo>
                  <a:lnTo>
                    <a:pt x="7700" y="9563"/>
                  </a:lnTo>
                  <a:lnTo>
                    <a:pt x="7679" y="9353"/>
                  </a:lnTo>
                  <a:lnTo>
                    <a:pt x="7595" y="9249"/>
                  </a:lnTo>
                  <a:lnTo>
                    <a:pt x="7554" y="9144"/>
                  </a:lnTo>
                  <a:lnTo>
                    <a:pt x="7470" y="9060"/>
                  </a:lnTo>
                  <a:lnTo>
                    <a:pt x="7365" y="9060"/>
                  </a:lnTo>
                  <a:lnTo>
                    <a:pt x="7323" y="8998"/>
                  </a:lnTo>
                  <a:lnTo>
                    <a:pt x="7323" y="8956"/>
                  </a:lnTo>
                  <a:lnTo>
                    <a:pt x="7219" y="8893"/>
                  </a:lnTo>
                  <a:lnTo>
                    <a:pt x="7114" y="8726"/>
                  </a:lnTo>
                  <a:lnTo>
                    <a:pt x="7072" y="8684"/>
                  </a:lnTo>
                  <a:lnTo>
                    <a:pt x="7051" y="8621"/>
                  </a:lnTo>
                  <a:lnTo>
                    <a:pt x="6947" y="8516"/>
                  </a:lnTo>
                  <a:lnTo>
                    <a:pt x="6905" y="8433"/>
                  </a:lnTo>
                  <a:lnTo>
                    <a:pt x="6633" y="8433"/>
                  </a:lnTo>
                  <a:lnTo>
                    <a:pt x="6549" y="8412"/>
                  </a:lnTo>
                  <a:lnTo>
                    <a:pt x="6507" y="8328"/>
                  </a:lnTo>
                  <a:lnTo>
                    <a:pt x="6591" y="8203"/>
                  </a:lnTo>
                  <a:lnTo>
                    <a:pt x="6654" y="8161"/>
                  </a:lnTo>
                  <a:lnTo>
                    <a:pt x="6654" y="8035"/>
                  </a:lnTo>
                  <a:lnTo>
                    <a:pt x="6800" y="8056"/>
                  </a:lnTo>
                  <a:lnTo>
                    <a:pt x="6905" y="8035"/>
                  </a:lnTo>
                  <a:lnTo>
                    <a:pt x="6947" y="8098"/>
                  </a:lnTo>
                  <a:lnTo>
                    <a:pt x="7031" y="8098"/>
                  </a:lnTo>
                  <a:lnTo>
                    <a:pt x="7051" y="8035"/>
                  </a:lnTo>
                  <a:lnTo>
                    <a:pt x="7135" y="7951"/>
                  </a:lnTo>
                  <a:lnTo>
                    <a:pt x="7156" y="7700"/>
                  </a:lnTo>
                  <a:lnTo>
                    <a:pt x="7135" y="7470"/>
                  </a:lnTo>
                  <a:lnTo>
                    <a:pt x="7177" y="7303"/>
                  </a:lnTo>
                  <a:lnTo>
                    <a:pt x="7282" y="7177"/>
                  </a:lnTo>
                  <a:lnTo>
                    <a:pt x="7282" y="7052"/>
                  </a:lnTo>
                  <a:lnTo>
                    <a:pt x="7240" y="6968"/>
                  </a:lnTo>
                  <a:lnTo>
                    <a:pt x="7282" y="6863"/>
                  </a:lnTo>
                  <a:lnTo>
                    <a:pt x="7386" y="6696"/>
                  </a:lnTo>
                  <a:lnTo>
                    <a:pt x="7428" y="6633"/>
                  </a:lnTo>
                  <a:lnTo>
                    <a:pt x="7470" y="6633"/>
                  </a:lnTo>
                  <a:lnTo>
                    <a:pt x="7533" y="6654"/>
                  </a:lnTo>
                  <a:lnTo>
                    <a:pt x="7658" y="6215"/>
                  </a:lnTo>
                  <a:lnTo>
                    <a:pt x="7700" y="6026"/>
                  </a:lnTo>
                  <a:lnTo>
                    <a:pt x="7888" y="5922"/>
                  </a:lnTo>
                  <a:lnTo>
                    <a:pt x="7888" y="5817"/>
                  </a:lnTo>
                  <a:lnTo>
                    <a:pt x="8014" y="5608"/>
                  </a:lnTo>
                  <a:lnTo>
                    <a:pt x="8056" y="5503"/>
                  </a:lnTo>
                  <a:lnTo>
                    <a:pt x="8160" y="5482"/>
                  </a:lnTo>
                  <a:lnTo>
                    <a:pt x="8202" y="5482"/>
                  </a:lnTo>
                  <a:lnTo>
                    <a:pt x="8265" y="5294"/>
                  </a:lnTo>
                  <a:lnTo>
                    <a:pt x="8412" y="5022"/>
                  </a:lnTo>
                  <a:lnTo>
                    <a:pt x="8412" y="4813"/>
                  </a:lnTo>
                  <a:lnTo>
                    <a:pt x="8495" y="4666"/>
                  </a:lnTo>
                  <a:lnTo>
                    <a:pt x="8516" y="4604"/>
                  </a:lnTo>
                  <a:lnTo>
                    <a:pt x="8495" y="4604"/>
                  </a:lnTo>
                  <a:lnTo>
                    <a:pt x="8474" y="4478"/>
                  </a:lnTo>
                  <a:lnTo>
                    <a:pt x="8391" y="4248"/>
                  </a:lnTo>
                  <a:lnTo>
                    <a:pt x="8412" y="4122"/>
                  </a:lnTo>
                  <a:lnTo>
                    <a:pt x="8474" y="4039"/>
                  </a:lnTo>
                  <a:lnTo>
                    <a:pt x="8474" y="3934"/>
                  </a:lnTo>
                  <a:lnTo>
                    <a:pt x="8579" y="3809"/>
                  </a:lnTo>
                  <a:lnTo>
                    <a:pt x="8621" y="3516"/>
                  </a:lnTo>
                  <a:lnTo>
                    <a:pt x="8684" y="3327"/>
                  </a:lnTo>
                  <a:lnTo>
                    <a:pt x="8725" y="3285"/>
                  </a:lnTo>
                  <a:lnTo>
                    <a:pt x="8684" y="3223"/>
                  </a:lnTo>
                  <a:lnTo>
                    <a:pt x="8621" y="3202"/>
                  </a:lnTo>
                  <a:lnTo>
                    <a:pt x="8704" y="3076"/>
                  </a:lnTo>
                  <a:lnTo>
                    <a:pt x="8704" y="2930"/>
                  </a:lnTo>
                  <a:lnTo>
                    <a:pt x="8746" y="2909"/>
                  </a:lnTo>
                  <a:lnTo>
                    <a:pt x="8914" y="2909"/>
                  </a:lnTo>
                  <a:lnTo>
                    <a:pt x="8914" y="2825"/>
                  </a:lnTo>
                  <a:lnTo>
                    <a:pt x="8914" y="2783"/>
                  </a:lnTo>
                  <a:lnTo>
                    <a:pt x="8914" y="2721"/>
                  </a:lnTo>
                  <a:lnTo>
                    <a:pt x="9018" y="2700"/>
                  </a:lnTo>
                  <a:lnTo>
                    <a:pt x="9102" y="2658"/>
                  </a:lnTo>
                  <a:lnTo>
                    <a:pt x="9228" y="2658"/>
                  </a:lnTo>
                  <a:lnTo>
                    <a:pt x="9248" y="2574"/>
                  </a:lnTo>
                  <a:lnTo>
                    <a:pt x="9353" y="2553"/>
                  </a:lnTo>
                  <a:lnTo>
                    <a:pt x="9458" y="2490"/>
                  </a:lnTo>
                  <a:lnTo>
                    <a:pt x="9541" y="2386"/>
                  </a:lnTo>
                  <a:lnTo>
                    <a:pt x="9479" y="2386"/>
                  </a:lnTo>
                  <a:lnTo>
                    <a:pt x="9479" y="2302"/>
                  </a:lnTo>
                  <a:lnTo>
                    <a:pt x="9353" y="2239"/>
                  </a:lnTo>
                  <a:lnTo>
                    <a:pt x="9248" y="2239"/>
                  </a:lnTo>
                  <a:lnTo>
                    <a:pt x="9248" y="2135"/>
                  </a:lnTo>
                  <a:lnTo>
                    <a:pt x="8997" y="1946"/>
                  </a:lnTo>
                  <a:lnTo>
                    <a:pt x="8914" y="1946"/>
                  </a:lnTo>
                  <a:lnTo>
                    <a:pt x="8809" y="1737"/>
                  </a:lnTo>
                  <a:lnTo>
                    <a:pt x="8725" y="1507"/>
                  </a:lnTo>
                  <a:lnTo>
                    <a:pt x="8746" y="1256"/>
                  </a:lnTo>
                  <a:lnTo>
                    <a:pt x="8725" y="1047"/>
                  </a:lnTo>
                  <a:lnTo>
                    <a:pt x="8579" y="628"/>
                  </a:lnTo>
                  <a:lnTo>
                    <a:pt x="8579" y="524"/>
                  </a:lnTo>
                  <a:lnTo>
                    <a:pt x="8600" y="503"/>
                  </a:lnTo>
                  <a:lnTo>
                    <a:pt x="8621" y="565"/>
                  </a:lnTo>
                  <a:lnTo>
                    <a:pt x="8642" y="607"/>
                  </a:lnTo>
                  <a:lnTo>
                    <a:pt x="8684" y="607"/>
                  </a:lnTo>
                  <a:lnTo>
                    <a:pt x="8684" y="565"/>
                  </a:lnTo>
                  <a:lnTo>
                    <a:pt x="8579" y="419"/>
                  </a:lnTo>
                  <a:lnTo>
                    <a:pt x="8516" y="252"/>
                  </a:lnTo>
                  <a:lnTo>
                    <a:pt x="8495" y="210"/>
                  </a:lnTo>
                  <a:lnTo>
                    <a:pt x="8495" y="189"/>
                  </a:lnTo>
                  <a:lnTo>
                    <a:pt x="8495" y="168"/>
                  </a:lnTo>
                  <a:lnTo>
                    <a:pt x="8495" y="147"/>
                  </a:lnTo>
                  <a:lnTo>
                    <a:pt x="8474" y="84"/>
                  </a:lnTo>
                  <a:lnTo>
                    <a:pt x="8495" y="42"/>
                  </a:lnTo>
                  <a:lnTo>
                    <a:pt x="849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1" name="Google Shape;3081;p60"/>
            <p:cNvSpPr/>
            <p:nvPr/>
          </p:nvSpPr>
          <p:spPr>
            <a:xfrm>
              <a:off x="4166475" y="3025650"/>
              <a:ext cx="219725" cy="166900"/>
            </a:xfrm>
            <a:custGeom>
              <a:rect b="b" l="l" r="r" t="t"/>
              <a:pathLst>
                <a:path extrusionOk="0" h="6676" w="8789">
                  <a:moveTo>
                    <a:pt x="2511" y="1"/>
                  </a:moveTo>
                  <a:lnTo>
                    <a:pt x="2344" y="336"/>
                  </a:lnTo>
                  <a:lnTo>
                    <a:pt x="2239" y="336"/>
                  </a:lnTo>
                  <a:lnTo>
                    <a:pt x="2218" y="419"/>
                  </a:lnTo>
                  <a:lnTo>
                    <a:pt x="2093" y="398"/>
                  </a:lnTo>
                  <a:lnTo>
                    <a:pt x="2009" y="357"/>
                  </a:lnTo>
                  <a:lnTo>
                    <a:pt x="1988" y="419"/>
                  </a:lnTo>
                  <a:lnTo>
                    <a:pt x="1905" y="566"/>
                  </a:lnTo>
                  <a:lnTo>
                    <a:pt x="1905" y="775"/>
                  </a:lnTo>
                  <a:lnTo>
                    <a:pt x="1758" y="1047"/>
                  </a:lnTo>
                  <a:lnTo>
                    <a:pt x="1695" y="1235"/>
                  </a:lnTo>
                  <a:lnTo>
                    <a:pt x="1653" y="1235"/>
                  </a:lnTo>
                  <a:lnTo>
                    <a:pt x="1549" y="1256"/>
                  </a:lnTo>
                  <a:lnTo>
                    <a:pt x="1507" y="1361"/>
                  </a:lnTo>
                  <a:lnTo>
                    <a:pt x="1381" y="1570"/>
                  </a:lnTo>
                  <a:lnTo>
                    <a:pt x="1381" y="1675"/>
                  </a:lnTo>
                  <a:lnTo>
                    <a:pt x="1193" y="1779"/>
                  </a:lnTo>
                  <a:lnTo>
                    <a:pt x="1151" y="1968"/>
                  </a:lnTo>
                  <a:lnTo>
                    <a:pt x="1026" y="2407"/>
                  </a:lnTo>
                  <a:lnTo>
                    <a:pt x="963" y="2386"/>
                  </a:lnTo>
                  <a:lnTo>
                    <a:pt x="921" y="2386"/>
                  </a:lnTo>
                  <a:lnTo>
                    <a:pt x="879" y="2449"/>
                  </a:lnTo>
                  <a:lnTo>
                    <a:pt x="775" y="2616"/>
                  </a:lnTo>
                  <a:lnTo>
                    <a:pt x="733" y="2721"/>
                  </a:lnTo>
                  <a:lnTo>
                    <a:pt x="775" y="2805"/>
                  </a:lnTo>
                  <a:lnTo>
                    <a:pt x="775" y="2930"/>
                  </a:lnTo>
                  <a:lnTo>
                    <a:pt x="670" y="3056"/>
                  </a:lnTo>
                  <a:lnTo>
                    <a:pt x="628" y="3223"/>
                  </a:lnTo>
                  <a:lnTo>
                    <a:pt x="649" y="3453"/>
                  </a:lnTo>
                  <a:lnTo>
                    <a:pt x="628" y="3704"/>
                  </a:lnTo>
                  <a:lnTo>
                    <a:pt x="544" y="3788"/>
                  </a:lnTo>
                  <a:lnTo>
                    <a:pt x="524" y="3851"/>
                  </a:lnTo>
                  <a:lnTo>
                    <a:pt x="440" y="3851"/>
                  </a:lnTo>
                  <a:lnTo>
                    <a:pt x="398" y="3788"/>
                  </a:lnTo>
                  <a:lnTo>
                    <a:pt x="293" y="3809"/>
                  </a:lnTo>
                  <a:lnTo>
                    <a:pt x="147" y="3788"/>
                  </a:lnTo>
                  <a:lnTo>
                    <a:pt x="147" y="3914"/>
                  </a:lnTo>
                  <a:lnTo>
                    <a:pt x="84" y="3956"/>
                  </a:lnTo>
                  <a:lnTo>
                    <a:pt x="0" y="4081"/>
                  </a:lnTo>
                  <a:lnTo>
                    <a:pt x="42" y="4165"/>
                  </a:lnTo>
                  <a:lnTo>
                    <a:pt x="126" y="4186"/>
                  </a:lnTo>
                  <a:lnTo>
                    <a:pt x="398" y="4186"/>
                  </a:lnTo>
                  <a:lnTo>
                    <a:pt x="440" y="4269"/>
                  </a:lnTo>
                  <a:lnTo>
                    <a:pt x="544" y="4374"/>
                  </a:lnTo>
                  <a:lnTo>
                    <a:pt x="565" y="4437"/>
                  </a:lnTo>
                  <a:lnTo>
                    <a:pt x="607" y="4479"/>
                  </a:lnTo>
                  <a:lnTo>
                    <a:pt x="712" y="4646"/>
                  </a:lnTo>
                  <a:lnTo>
                    <a:pt x="816" y="4709"/>
                  </a:lnTo>
                  <a:lnTo>
                    <a:pt x="816" y="4751"/>
                  </a:lnTo>
                  <a:lnTo>
                    <a:pt x="858" y="4813"/>
                  </a:lnTo>
                  <a:lnTo>
                    <a:pt x="963" y="4813"/>
                  </a:lnTo>
                  <a:lnTo>
                    <a:pt x="1047" y="4897"/>
                  </a:lnTo>
                  <a:lnTo>
                    <a:pt x="1088" y="5002"/>
                  </a:lnTo>
                  <a:lnTo>
                    <a:pt x="1172" y="5106"/>
                  </a:lnTo>
                  <a:lnTo>
                    <a:pt x="1193" y="5316"/>
                  </a:lnTo>
                  <a:lnTo>
                    <a:pt x="1256" y="5357"/>
                  </a:lnTo>
                  <a:lnTo>
                    <a:pt x="1298" y="5567"/>
                  </a:lnTo>
                  <a:lnTo>
                    <a:pt x="1340" y="5525"/>
                  </a:lnTo>
                  <a:lnTo>
                    <a:pt x="1402" y="5629"/>
                  </a:lnTo>
                  <a:lnTo>
                    <a:pt x="1507" y="5588"/>
                  </a:lnTo>
                  <a:lnTo>
                    <a:pt x="1612" y="5629"/>
                  </a:lnTo>
                  <a:lnTo>
                    <a:pt x="1612" y="5964"/>
                  </a:lnTo>
                  <a:lnTo>
                    <a:pt x="1695" y="6069"/>
                  </a:lnTo>
                  <a:lnTo>
                    <a:pt x="1821" y="6090"/>
                  </a:lnTo>
                  <a:lnTo>
                    <a:pt x="1967" y="6048"/>
                  </a:lnTo>
                  <a:lnTo>
                    <a:pt x="2093" y="6090"/>
                  </a:lnTo>
                  <a:lnTo>
                    <a:pt x="2386" y="6069"/>
                  </a:lnTo>
                  <a:lnTo>
                    <a:pt x="2490" y="6152"/>
                  </a:lnTo>
                  <a:lnTo>
                    <a:pt x="2721" y="6383"/>
                  </a:lnTo>
                  <a:lnTo>
                    <a:pt x="2867" y="6466"/>
                  </a:lnTo>
                  <a:lnTo>
                    <a:pt x="2951" y="6571"/>
                  </a:lnTo>
                  <a:lnTo>
                    <a:pt x="3055" y="6613"/>
                  </a:lnTo>
                  <a:lnTo>
                    <a:pt x="3244" y="6613"/>
                  </a:lnTo>
                  <a:lnTo>
                    <a:pt x="3369" y="6676"/>
                  </a:lnTo>
                  <a:lnTo>
                    <a:pt x="3537" y="6634"/>
                  </a:lnTo>
                  <a:lnTo>
                    <a:pt x="3641" y="6676"/>
                  </a:lnTo>
                  <a:lnTo>
                    <a:pt x="3850" y="6676"/>
                  </a:lnTo>
                  <a:lnTo>
                    <a:pt x="3997" y="6424"/>
                  </a:lnTo>
                  <a:lnTo>
                    <a:pt x="4060" y="6362"/>
                  </a:lnTo>
                  <a:lnTo>
                    <a:pt x="4164" y="6299"/>
                  </a:lnTo>
                  <a:lnTo>
                    <a:pt x="4269" y="6299"/>
                  </a:lnTo>
                  <a:lnTo>
                    <a:pt x="4311" y="6278"/>
                  </a:lnTo>
                  <a:lnTo>
                    <a:pt x="4583" y="6257"/>
                  </a:lnTo>
                  <a:lnTo>
                    <a:pt x="4645" y="6278"/>
                  </a:lnTo>
                  <a:lnTo>
                    <a:pt x="4729" y="6404"/>
                  </a:lnTo>
                  <a:lnTo>
                    <a:pt x="4834" y="6466"/>
                  </a:lnTo>
                  <a:lnTo>
                    <a:pt x="5043" y="6424"/>
                  </a:lnTo>
                  <a:lnTo>
                    <a:pt x="5210" y="6424"/>
                  </a:lnTo>
                  <a:lnTo>
                    <a:pt x="5252" y="6320"/>
                  </a:lnTo>
                  <a:lnTo>
                    <a:pt x="5441" y="6257"/>
                  </a:lnTo>
                  <a:lnTo>
                    <a:pt x="5629" y="6215"/>
                  </a:lnTo>
                  <a:lnTo>
                    <a:pt x="5775" y="6152"/>
                  </a:lnTo>
                  <a:lnTo>
                    <a:pt x="5880" y="6069"/>
                  </a:lnTo>
                  <a:lnTo>
                    <a:pt x="5943" y="5964"/>
                  </a:lnTo>
                  <a:lnTo>
                    <a:pt x="6068" y="5880"/>
                  </a:lnTo>
                  <a:lnTo>
                    <a:pt x="6173" y="5880"/>
                  </a:lnTo>
                  <a:lnTo>
                    <a:pt x="6278" y="5797"/>
                  </a:lnTo>
                  <a:lnTo>
                    <a:pt x="7010" y="5797"/>
                  </a:lnTo>
                  <a:lnTo>
                    <a:pt x="8788" y="4018"/>
                  </a:lnTo>
                  <a:lnTo>
                    <a:pt x="8056" y="4018"/>
                  </a:lnTo>
                  <a:lnTo>
                    <a:pt x="6361" y="3495"/>
                  </a:lnTo>
                  <a:lnTo>
                    <a:pt x="6215" y="3370"/>
                  </a:lnTo>
                  <a:lnTo>
                    <a:pt x="6006" y="3349"/>
                  </a:lnTo>
                  <a:lnTo>
                    <a:pt x="5943" y="3160"/>
                  </a:lnTo>
                  <a:lnTo>
                    <a:pt x="5964" y="3014"/>
                  </a:lnTo>
                  <a:lnTo>
                    <a:pt x="5796" y="2930"/>
                  </a:lnTo>
                  <a:lnTo>
                    <a:pt x="5692" y="2616"/>
                  </a:lnTo>
                  <a:lnTo>
                    <a:pt x="5650" y="2386"/>
                  </a:lnTo>
                  <a:lnTo>
                    <a:pt x="5692" y="2323"/>
                  </a:lnTo>
                  <a:lnTo>
                    <a:pt x="5587" y="2282"/>
                  </a:lnTo>
                  <a:lnTo>
                    <a:pt x="5441" y="2303"/>
                  </a:lnTo>
                  <a:lnTo>
                    <a:pt x="5315" y="2386"/>
                  </a:lnTo>
                  <a:lnTo>
                    <a:pt x="5106" y="2386"/>
                  </a:lnTo>
                  <a:lnTo>
                    <a:pt x="5022" y="2323"/>
                  </a:lnTo>
                  <a:lnTo>
                    <a:pt x="5127" y="2198"/>
                  </a:lnTo>
                  <a:lnTo>
                    <a:pt x="5127" y="2093"/>
                  </a:lnTo>
                  <a:lnTo>
                    <a:pt x="5169" y="1989"/>
                  </a:lnTo>
                  <a:lnTo>
                    <a:pt x="5169" y="1821"/>
                  </a:lnTo>
                  <a:lnTo>
                    <a:pt x="5210" y="1717"/>
                  </a:lnTo>
                  <a:lnTo>
                    <a:pt x="5252" y="1591"/>
                  </a:lnTo>
                  <a:lnTo>
                    <a:pt x="5357" y="1570"/>
                  </a:lnTo>
                  <a:lnTo>
                    <a:pt x="5210" y="1361"/>
                  </a:lnTo>
                  <a:lnTo>
                    <a:pt x="5127" y="1361"/>
                  </a:lnTo>
                  <a:lnTo>
                    <a:pt x="5106" y="1277"/>
                  </a:lnTo>
                  <a:lnTo>
                    <a:pt x="5064" y="1173"/>
                  </a:lnTo>
                  <a:lnTo>
                    <a:pt x="4959" y="1026"/>
                  </a:lnTo>
                  <a:lnTo>
                    <a:pt x="4855" y="984"/>
                  </a:lnTo>
                  <a:lnTo>
                    <a:pt x="4687" y="838"/>
                  </a:lnTo>
                  <a:lnTo>
                    <a:pt x="4541" y="733"/>
                  </a:lnTo>
                  <a:lnTo>
                    <a:pt x="4520" y="671"/>
                  </a:lnTo>
                  <a:lnTo>
                    <a:pt x="4415" y="671"/>
                  </a:lnTo>
                  <a:lnTo>
                    <a:pt x="4394" y="629"/>
                  </a:lnTo>
                  <a:lnTo>
                    <a:pt x="4227" y="629"/>
                  </a:lnTo>
                  <a:lnTo>
                    <a:pt x="4185" y="524"/>
                  </a:lnTo>
                  <a:lnTo>
                    <a:pt x="3976" y="336"/>
                  </a:lnTo>
                  <a:lnTo>
                    <a:pt x="3871" y="315"/>
                  </a:lnTo>
                  <a:lnTo>
                    <a:pt x="3788" y="231"/>
                  </a:lnTo>
                  <a:lnTo>
                    <a:pt x="3662" y="210"/>
                  </a:lnTo>
                  <a:lnTo>
                    <a:pt x="3578" y="231"/>
                  </a:lnTo>
                  <a:lnTo>
                    <a:pt x="3557" y="252"/>
                  </a:lnTo>
                  <a:lnTo>
                    <a:pt x="3369" y="106"/>
                  </a:lnTo>
                  <a:lnTo>
                    <a:pt x="3265" y="106"/>
                  </a:lnTo>
                  <a:lnTo>
                    <a:pt x="3223" y="147"/>
                  </a:lnTo>
                  <a:lnTo>
                    <a:pt x="3139" y="85"/>
                  </a:lnTo>
                  <a:lnTo>
                    <a:pt x="3034" y="106"/>
                  </a:lnTo>
                  <a:lnTo>
                    <a:pt x="2930" y="189"/>
                  </a:lnTo>
                  <a:lnTo>
                    <a:pt x="2825" y="189"/>
                  </a:lnTo>
                  <a:lnTo>
                    <a:pt x="2595" y="106"/>
                  </a:lnTo>
                  <a:lnTo>
                    <a:pt x="2553" y="43"/>
                  </a:lnTo>
                  <a:lnTo>
                    <a:pt x="251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2" name="Google Shape;3082;p60"/>
            <p:cNvSpPr/>
            <p:nvPr/>
          </p:nvSpPr>
          <p:spPr>
            <a:xfrm>
              <a:off x="4213550" y="2979100"/>
              <a:ext cx="96800" cy="85825"/>
            </a:xfrm>
            <a:custGeom>
              <a:rect b="b" l="l" r="r" t="t"/>
              <a:pathLst>
                <a:path extrusionOk="0" h="3433" w="3872">
                  <a:moveTo>
                    <a:pt x="1151" y="1"/>
                  </a:moveTo>
                  <a:lnTo>
                    <a:pt x="1068" y="105"/>
                  </a:lnTo>
                  <a:lnTo>
                    <a:pt x="963" y="168"/>
                  </a:lnTo>
                  <a:lnTo>
                    <a:pt x="858" y="189"/>
                  </a:lnTo>
                  <a:lnTo>
                    <a:pt x="838" y="273"/>
                  </a:lnTo>
                  <a:lnTo>
                    <a:pt x="712" y="273"/>
                  </a:lnTo>
                  <a:lnTo>
                    <a:pt x="628" y="315"/>
                  </a:lnTo>
                  <a:lnTo>
                    <a:pt x="524" y="336"/>
                  </a:lnTo>
                  <a:lnTo>
                    <a:pt x="524" y="398"/>
                  </a:lnTo>
                  <a:lnTo>
                    <a:pt x="524" y="440"/>
                  </a:lnTo>
                  <a:lnTo>
                    <a:pt x="524" y="524"/>
                  </a:lnTo>
                  <a:lnTo>
                    <a:pt x="356" y="524"/>
                  </a:lnTo>
                  <a:lnTo>
                    <a:pt x="314" y="545"/>
                  </a:lnTo>
                  <a:lnTo>
                    <a:pt x="314" y="691"/>
                  </a:lnTo>
                  <a:lnTo>
                    <a:pt x="231" y="817"/>
                  </a:lnTo>
                  <a:lnTo>
                    <a:pt x="294" y="838"/>
                  </a:lnTo>
                  <a:lnTo>
                    <a:pt x="335" y="900"/>
                  </a:lnTo>
                  <a:lnTo>
                    <a:pt x="294" y="942"/>
                  </a:lnTo>
                  <a:lnTo>
                    <a:pt x="231" y="1131"/>
                  </a:lnTo>
                  <a:lnTo>
                    <a:pt x="189" y="1424"/>
                  </a:lnTo>
                  <a:lnTo>
                    <a:pt x="84" y="1549"/>
                  </a:lnTo>
                  <a:lnTo>
                    <a:pt x="84" y="1654"/>
                  </a:lnTo>
                  <a:lnTo>
                    <a:pt x="22" y="1737"/>
                  </a:lnTo>
                  <a:lnTo>
                    <a:pt x="1" y="1863"/>
                  </a:lnTo>
                  <a:lnTo>
                    <a:pt x="84" y="2093"/>
                  </a:lnTo>
                  <a:lnTo>
                    <a:pt x="105" y="2219"/>
                  </a:lnTo>
                  <a:lnTo>
                    <a:pt x="126" y="2219"/>
                  </a:lnTo>
                  <a:lnTo>
                    <a:pt x="210" y="2260"/>
                  </a:lnTo>
                  <a:lnTo>
                    <a:pt x="335" y="2281"/>
                  </a:lnTo>
                  <a:lnTo>
                    <a:pt x="356" y="2198"/>
                  </a:lnTo>
                  <a:lnTo>
                    <a:pt x="461" y="2198"/>
                  </a:lnTo>
                  <a:lnTo>
                    <a:pt x="628" y="1863"/>
                  </a:lnTo>
                  <a:lnTo>
                    <a:pt x="670" y="1905"/>
                  </a:lnTo>
                  <a:lnTo>
                    <a:pt x="712" y="1968"/>
                  </a:lnTo>
                  <a:lnTo>
                    <a:pt x="942" y="2051"/>
                  </a:lnTo>
                  <a:lnTo>
                    <a:pt x="1047" y="2051"/>
                  </a:lnTo>
                  <a:lnTo>
                    <a:pt x="1151" y="1968"/>
                  </a:lnTo>
                  <a:lnTo>
                    <a:pt x="1256" y="1947"/>
                  </a:lnTo>
                  <a:lnTo>
                    <a:pt x="1340" y="2009"/>
                  </a:lnTo>
                  <a:lnTo>
                    <a:pt x="1382" y="1968"/>
                  </a:lnTo>
                  <a:lnTo>
                    <a:pt x="1486" y="1968"/>
                  </a:lnTo>
                  <a:lnTo>
                    <a:pt x="1674" y="2114"/>
                  </a:lnTo>
                  <a:lnTo>
                    <a:pt x="1695" y="2093"/>
                  </a:lnTo>
                  <a:lnTo>
                    <a:pt x="1779" y="2072"/>
                  </a:lnTo>
                  <a:lnTo>
                    <a:pt x="1905" y="2093"/>
                  </a:lnTo>
                  <a:lnTo>
                    <a:pt x="1988" y="2177"/>
                  </a:lnTo>
                  <a:lnTo>
                    <a:pt x="2093" y="2198"/>
                  </a:lnTo>
                  <a:lnTo>
                    <a:pt x="2302" y="2386"/>
                  </a:lnTo>
                  <a:lnTo>
                    <a:pt x="2344" y="2491"/>
                  </a:lnTo>
                  <a:lnTo>
                    <a:pt x="2511" y="2491"/>
                  </a:lnTo>
                  <a:lnTo>
                    <a:pt x="2532" y="2533"/>
                  </a:lnTo>
                  <a:lnTo>
                    <a:pt x="2637" y="2533"/>
                  </a:lnTo>
                  <a:lnTo>
                    <a:pt x="2658" y="2595"/>
                  </a:lnTo>
                  <a:lnTo>
                    <a:pt x="2804" y="2700"/>
                  </a:lnTo>
                  <a:lnTo>
                    <a:pt x="2972" y="2846"/>
                  </a:lnTo>
                  <a:lnTo>
                    <a:pt x="3076" y="2888"/>
                  </a:lnTo>
                  <a:lnTo>
                    <a:pt x="3181" y="3035"/>
                  </a:lnTo>
                  <a:lnTo>
                    <a:pt x="3223" y="3139"/>
                  </a:lnTo>
                  <a:lnTo>
                    <a:pt x="3244" y="3223"/>
                  </a:lnTo>
                  <a:lnTo>
                    <a:pt x="3327" y="3223"/>
                  </a:lnTo>
                  <a:lnTo>
                    <a:pt x="3474" y="3432"/>
                  </a:lnTo>
                  <a:lnTo>
                    <a:pt x="3599" y="3369"/>
                  </a:lnTo>
                  <a:lnTo>
                    <a:pt x="3662" y="3328"/>
                  </a:lnTo>
                  <a:lnTo>
                    <a:pt x="3746" y="3307"/>
                  </a:lnTo>
                  <a:lnTo>
                    <a:pt x="3871" y="3202"/>
                  </a:lnTo>
                  <a:lnTo>
                    <a:pt x="3809" y="3160"/>
                  </a:lnTo>
                  <a:lnTo>
                    <a:pt x="3809" y="3139"/>
                  </a:lnTo>
                  <a:lnTo>
                    <a:pt x="3767" y="3202"/>
                  </a:lnTo>
                  <a:lnTo>
                    <a:pt x="3683" y="3139"/>
                  </a:lnTo>
                  <a:lnTo>
                    <a:pt x="3641" y="3139"/>
                  </a:lnTo>
                  <a:lnTo>
                    <a:pt x="3579" y="3035"/>
                  </a:lnTo>
                  <a:lnTo>
                    <a:pt x="3599" y="3014"/>
                  </a:lnTo>
                  <a:lnTo>
                    <a:pt x="3537" y="2909"/>
                  </a:lnTo>
                  <a:lnTo>
                    <a:pt x="3453" y="2888"/>
                  </a:lnTo>
                  <a:lnTo>
                    <a:pt x="3348" y="2637"/>
                  </a:lnTo>
                  <a:lnTo>
                    <a:pt x="3327" y="2595"/>
                  </a:lnTo>
                  <a:lnTo>
                    <a:pt x="3327" y="2616"/>
                  </a:lnTo>
                  <a:lnTo>
                    <a:pt x="3265" y="2616"/>
                  </a:lnTo>
                  <a:lnTo>
                    <a:pt x="3181" y="2512"/>
                  </a:lnTo>
                  <a:lnTo>
                    <a:pt x="3055" y="2470"/>
                  </a:lnTo>
                  <a:lnTo>
                    <a:pt x="2972" y="2323"/>
                  </a:lnTo>
                  <a:lnTo>
                    <a:pt x="2804" y="2093"/>
                  </a:lnTo>
                  <a:lnTo>
                    <a:pt x="2742" y="2051"/>
                  </a:lnTo>
                  <a:lnTo>
                    <a:pt x="2595" y="2009"/>
                  </a:lnTo>
                  <a:lnTo>
                    <a:pt x="2532" y="1947"/>
                  </a:lnTo>
                  <a:lnTo>
                    <a:pt x="2428" y="1800"/>
                  </a:lnTo>
                  <a:lnTo>
                    <a:pt x="2344" y="1842"/>
                  </a:lnTo>
                  <a:lnTo>
                    <a:pt x="2218" y="1842"/>
                  </a:lnTo>
                  <a:lnTo>
                    <a:pt x="2177" y="1863"/>
                  </a:lnTo>
                  <a:lnTo>
                    <a:pt x="2114" y="1800"/>
                  </a:lnTo>
                  <a:lnTo>
                    <a:pt x="2009" y="1654"/>
                  </a:lnTo>
                  <a:lnTo>
                    <a:pt x="2072" y="1633"/>
                  </a:lnTo>
                  <a:lnTo>
                    <a:pt x="1967" y="1465"/>
                  </a:lnTo>
                  <a:lnTo>
                    <a:pt x="1905" y="1486"/>
                  </a:lnTo>
                  <a:lnTo>
                    <a:pt x="1905" y="1591"/>
                  </a:lnTo>
                  <a:lnTo>
                    <a:pt x="1926" y="1591"/>
                  </a:lnTo>
                  <a:lnTo>
                    <a:pt x="1926" y="1758"/>
                  </a:lnTo>
                  <a:lnTo>
                    <a:pt x="1821" y="1737"/>
                  </a:lnTo>
                  <a:lnTo>
                    <a:pt x="1800" y="1549"/>
                  </a:lnTo>
                  <a:lnTo>
                    <a:pt x="1758" y="1444"/>
                  </a:lnTo>
                  <a:lnTo>
                    <a:pt x="1674" y="1424"/>
                  </a:lnTo>
                  <a:lnTo>
                    <a:pt x="1674" y="1361"/>
                  </a:lnTo>
                  <a:lnTo>
                    <a:pt x="1654" y="1214"/>
                  </a:lnTo>
                  <a:lnTo>
                    <a:pt x="1591" y="1172"/>
                  </a:lnTo>
                  <a:lnTo>
                    <a:pt x="1507" y="754"/>
                  </a:lnTo>
                  <a:lnTo>
                    <a:pt x="1277" y="126"/>
                  </a:lnTo>
                  <a:lnTo>
                    <a:pt x="1151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3" name="Google Shape;3083;p60"/>
            <p:cNvSpPr/>
            <p:nvPr/>
          </p:nvSpPr>
          <p:spPr>
            <a:xfrm>
              <a:off x="4292025" y="3059150"/>
              <a:ext cx="21975" cy="26175"/>
            </a:xfrm>
            <a:custGeom>
              <a:rect b="b" l="l" r="r" t="t"/>
              <a:pathLst>
                <a:path extrusionOk="0" h="1047" w="879">
                  <a:moveTo>
                    <a:pt x="732" y="0"/>
                  </a:moveTo>
                  <a:lnTo>
                    <a:pt x="607" y="105"/>
                  </a:lnTo>
                  <a:lnTo>
                    <a:pt x="523" y="126"/>
                  </a:lnTo>
                  <a:lnTo>
                    <a:pt x="460" y="167"/>
                  </a:lnTo>
                  <a:lnTo>
                    <a:pt x="230" y="251"/>
                  </a:lnTo>
                  <a:lnTo>
                    <a:pt x="188" y="377"/>
                  </a:lnTo>
                  <a:lnTo>
                    <a:pt x="147" y="481"/>
                  </a:lnTo>
                  <a:lnTo>
                    <a:pt x="147" y="649"/>
                  </a:lnTo>
                  <a:lnTo>
                    <a:pt x="105" y="753"/>
                  </a:lnTo>
                  <a:lnTo>
                    <a:pt x="105" y="858"/>
                  </a:lnTo>
                  <a:lnTo>
                    <a:pt x="0" y="983"/>
                  </a:lnTo>
                  <a:lnTo>
                    <a:pt x="84" y="1046"/>
                  </a:lnTo>
                  <a:lnTo>
                    <a:pt x="293" y="1046"/>
                  </a:lnTo>
                  <a:lnTo>
                    <a:pt x="419" y="963"/>
                  </a:lnTo>
                  <a:lnTo>
                    <a:pt x="565" y="942"/>
                  </a:lnTo>
                  <a:lnTo>
                    <a:pt x="670" y="983"/>
                  </a:lnTo>
                  <a:lnTo>
                    <a:pt x="670" y="963"/>
                  </a:lnTo>
                  <a:lnTo>
                    <a:pt x="837" y="732"/>
                  </a:lnTo>
                  <a:lnTo>
                    <a:pt x="816" y="670"/>
                  </a:lnTo>
                  <a:lnTo>
                    <a:pt x="649" y="670"/>
                  </a:lnTo>
                  <a:lnTo>
                    <a:pt x="565" y="732"/>
                  </a:lnTo>
                  <a:lnTo>
                    <a:pt x="523" y="691"/>
                  </a:lnTo>
                  <a:lnTo>
                    <a:pt x="460" y="628"/>
                  </a:lnTo>
                  <a:lnTo>
                    <a:pt x="565" y="628"/>
                  </a:lnTo>
                  <a:lnTo>
                    <a:pt x="649" y="544"/>
                  </a:lnTo>
                  <a:lnTo>
                    <a:pt x="732" y="544"/>
                  </a:lnTo>
                  <a:lnTo>
                    <a:pt x="837" y="419"/>
                  </a:lnTo>
                  <a:lnTo>
                    <a:pt x="879" y="377"/>
                  </a:lnTo>
                  <a:lnTo>
                    <a:pt x="858" y="230"/>
                  </a:lnTo>
                  <a:lnTo>
                    <a:pt x="879" y="147"/>
                  </a:lnTo>
                  <a:lnTo>
                    <a:pt x="858" y="147"/>
                  </a:lnTo>
                  <a:lnTo>
                    <a:pt x="732" y="2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4" name="Google Shape;3084;p60"/>
            <p:cNvSpPr/>
            <p:nvPr/>
          </p:nvSpPr>
          <p:spPr>
            <a:xfrm>
              <a:off x="4282600" y="3069600"/>
              <a:ext cx="148050" cy="196175"/>
            </a:xfrm>
            <a:custGeom>
              <a:rect b="b" l="l" r="r" t="t"/>
              <a:pathLst>
                <a:path extrusionOk="0" h="7847" w="5922">
                  <a:moveTo>
                    <a:pt x="5587" y="1"/>
                  </a:moveTo>
                  <a:lnTo>
                    <a:pt x="5587" y="21"/>
                  </a:lnTo>
                  <a:lnTo>
                    <a:pt x="5545" y="21"/>
                  </a:lnTo>
                  <a:lnTo>
                    <a:pt x="5482" y="105"/>
                  </a:lnTo>
                  <a:lnTo>
                    <a:pt x="5441" y="210"/>
                  </a:lnTo>
                  <a:lnTo>
                    <a:pt x="5420" y="168"/>
                  </a:lnTo>
                  <a:lnTo>
                    <a:pt x="5315" y="273"/>
                  </a:lnTo>
                  <a:lnTo>
                    <a:pt x="5127" y="314"/>
                  </a:lnTo>
                  <a:lnTo>
                    <a:pt x="5127" y="335"/>
                  </a:lnTo>
                  <a:lnTo>
                    <a:pt x="5085" y="314"/>
                  </a:lnTo>
                  <a:lnTo>
                    <a:pt x="4897" y="335"/>
                  </a:lnTo>
                  <a:lnTo>
                    <a:pt x="4792" y="419"/>
                  </a:lnTo>
                  <a:lnTo>
                    <a:pt x="4499" y="461"/>
                  </a:lnTo>
                  <a:lnTo>
                    <a:pt x="4457" y="461"/>
                  </a:lnTo>
                  <a:lnTo>
                    <a:pt x="4394" y="440"/>
                  </a:lnTo>
                  <a:lnTo>
                    <a:pt x="4227" y="440"/>
                  </a:lnTo>
                  <a:lnTo>
                    <a:pt x="4060" y="524"/>
                  </a:lnTo>
                  <a:lnTo>
                    <a:pt x="3913" y="524"/>
                  </a:lnTo>
                  <a:lnTo>
                    <a:pt x="3830" y="545"/>
                  </a:lnTo>
                  <a:lnTo>
                    <a:pt x="3704" y="482"/>
                  </a:lnTo>
                  <a:lnTo>
                    <a:pt x="3599" y="524"/>
                  </a:lnTo>
                  <a:lnTo>
                    <a:pt x="3244" y="733"/>
                  </a:lnTo>
                  <a:lnTo>
                    <a:pt x="3076" y="754"/>
                  </a:lnTo>
                  <a:lnTo>
                    <a:pt x="2972" y="691"/>
                  </a:lnTo>
                  <a:lnTo>
                    <a:pt x="2909" y="733"/>
                  </a:lnTo>
                  <a:lnTo>
                    <a:pt x="2762" y="733"/>
                  </a:lnTo>
                  <a:lnTo>
                    <a:pt x="2700" y="691"/>
                  </a:lnTo>
                  <a:lnTo>
                    <a:pt x="2658" y="691"/>
                  </a:lnTo>
                  <a:lnTo>
                    <a:pt x="2469" y="858"/>
                  </a:lnTo>
                  <a:lnTo>
                    <a:pt x="2365" y="858"/>
                  </a:lnTo>
                  <a:lnTo>
                    <a:pt x="2239" y="942"/>
                  </a:lnTo>
                  <a:lnTo>
                    <a:pt x="2177" y="1005"/>
                  </a:lnTo>
                  <a:lnTo>
                    <a:pt x="1988" y="1047"/>
                  </a:lnTo>
                  <a:lnTo>
                    <a:pt x="1863" y="984"/>
                  </a:lnTo>
                  <a:lnTo>
                    <a:pt x="1716" y="858"/>
                  </a:lnTo>
                  <a:lnTo>
                    <a:pt x="1653" y="858"/>
                  </a:lnTo>
                  <a:lnTo>
                    <a:pt x="1633" y="754"/>
                  </a:lnTo>
                  <a:lnTo>
                    <a:pt x="1256" y="377"/>
                  </a:lnTo>
                  <a:lnTo>
                    <a:pt x="1235" y="356"/>
                  </a:lnTo>
                  <a:lnTo>
                    <a:pt x="1214" y="314"/>
                  </a:lnTo>
                  <a:lnTo>
                    <a:pt x="1047" y="545"/>
                  </a:lnTo>
                  <a:lnTo>
                    <a:pt x="1005" y="628"/>
                  </a:lnTo>
                  <a:lnTo>
                    <a:pt x="1047" y="858"/>
                  </a:lnTo>
                  <a:lnTo>
                    <a:pt x="1151" y="1172"/>
                  </a:lnTo>
                  <a:lnTo>
                    <a:pt x="1319" y="1256"/>
                  </a:lnTo>
                  <a:lnTo>
                    <a:pt x="1298" y="1402"/>
                  </a:lnTo>
                  <a:lnTo>
                    <a:pt x="1361" y="1591"/>
                  </a:lnTo>
                  <a:lnTo>
                    <a:pt x="1570" y="1612"/>
                  </a:lnTo>
                  <a:lnTo>
                    <a:pt x="1716" y="1737"/>
                  </a:lnTo>
                  <a:lnTo>
                    <a:pt x="3411" y="2260"/>
                  </a:lnTo>
                  <a:lnTo>
                    <a:pt x="4143" y="2260"/>
                  </a:lnTo>
                  <a:lnTo>
                    <a:pt x="2365" y="4039"/>
                  </a:lnTo>
                  <a:lnTo>
                    <a:pt x="1633" y="4039"/>
                  </a:lnTo>
                  <a:lnTo>
                    <a:pt x="1528" y="4122"/>
                  </a:lnTo>
                  <a:lnTo>
                    <a:pt x="1423" y="4122"/>
                  </a:lnTo>
                  <a:lnTo>
                    <a:pt x="1298" y="4206"/>
                  </a:lnTo>
                  <a:lnTo>
                    <a:pt x="1235" y="4311"/>
                  </a:lnTo>
                  <a:lnTo>
                    <a:pt x="1130" y="4394"/>
                  </a:lnTo>
                  <a:lnTo>
                    <a:pt x="984" y="4457"/>
                  </a:lnTo>
                  <a:lnTo>
                    <a:pt x="796" y="4499"/>
                  </a:lnTo>
                  <a:lnTo>
                    <a:pt x="607" y="4562"/>
                  </a:lnTo>
                  <a:lnTo>
                    <a:pt x="565" y="4666"/>
                  </a:lnTo>
                  <a:lnTo>
                    <a:pt x="0" y="5169"/>
                  </a:lnTo>
                  <a:lnTo>
                    <a:pt x="0" y="7449"/>
                  </a:lnTo>
                  <a:lnTo>
                    <a:pt x="419" y="7847"/>
                  </a:lnTo>
                  <a:lnTo>
                    <a:pt x="419" y="7805"/>
                  </a:lnTo>
                  <a:lnTo>
                    <a:pt x="900" y="7261"/>
                  </a:lnTo>
                  <a:lnTo>
                    <a:pt x="942" y="7156"/>
                  </a:lnTo>
                  <a:lnTo>
                    <a:pt x="1089" y="7031"/>
                  </a:lnTo>
                  <a:lnTo>
                    <a:pt x="1193" y="7010"/>
                  </a:lnTo>
                  <a:lnTo>
                    <a:pt x="1235" y="6926"/>
                  </a:lnTo>
                  <a:lnTo>
                    <a:pt x="1298" y="6905"/>
                  </a:lnTo>
                  <a:lnTo>
                    <a:pt x="1633" y="6529"/>
                  </a:lnTo>
                  <a:lnTo>
                    <a:pt x="1716" y="6508"/>
                  </a:lnTo>
                  <a:lnTo>
                    <a:pt x="2093" y="6089"/>
                  </a:lnTo>
                  <a:lnTo>
                    <a:pt x="2302" y="5922"/>
                  </a:lnTo>
                  <a:lnTo>
                    <a:pt x="2469" y="5817"/>
                  </a:lnTo>
                  <a:lnTo>
                    <a:pt x="2658" y="5796"/>
                  </a:lnTo>
                  <a:lnTo>
                    <a:pt x="2930" y="5566"/>
                  </a:lnTo>
                  <a:lnTo>
                    <a:pt x="3558" y="4980"/>
                  </a:lnTo>
                  <a:lnTo>
                    <a:pt x="3871" y="4625"/>
                  </a:lnTo>
                  <a:lnTo>
                    <a:pt x="4060" y="4436"/>
                  </a:lnTo>
                  <a:lnTo>
                    <a:pt x="4081" y="4311"/>
                  </a:lnTo>
                  <a:lnTo>
                    <a:pt x="4478" y="3788"/>
                  </a:lnTo>
                  <a:lnTo>
                    <a:pt x="4478" y="3683"/>
                  </a:lnTo>
                  <a:lnTo>
                    <a:pt x="4687" y="3390"/>
                  </a:lnTo>
                  <a:lnTo>
                    <a:pt x="4708" y="3202"/>
                  </a:lnTo>
                  <a:lnTo>
                    <a:pt x="5022" y="2574"/>
                  </a:lnTo>
                  <a:lnTo>
                    <a:pt x="5106" y="2532"/>
                  </a:lnTo>
                  <a:lnTo>
                    <a:pt x="5064" y="2449"/>
                  </a:lnTo>
                  <a:lnTo>
                    <a:pt x="5064" y="2365"/>
                  </a:lnTo>
                  <a:lnTo>
                    <a:pt x="5190" y="2239"/>
                  </a:lnTo>
                  <a:lnTo>
                    <a:pt x="5231" y="2239"/>
                  </a:lnTo>
                  <a:lnTo>
                    <a:pt x="5315" y="2135"/>
                  </a:lnTo>
                  <a:lnTo>
                    <a:pt x="5441" y="1842"/>
                  </a:lnTo>
                  <a:lnTo>
                    <a:pt x="5650" y="1591"/>
                  </a:lnTo>
                  <a:lnTo>
                    <a:pt x="5650" y="1423"/>
                  </a:lnTo>
                  <a:lnTo>
                    <a:pt x="5692" y="1381"/>
                  </a:lnTo>
                  <a:lnTo>
                    <a:pt x="5713" y="1214"/>
                  </a:lnTo>
                  <a:lnTo>
                    <a:pt x="5650" y="1151"/>
                  </a:lnTo>
                  <a:lnTo>
                    <a:pt x="5734" y="1005"/>
                  </a:lnTo>
                  <a:lnTo>
                    <a:pt x="5796" y="984"/>
                  </a:lnTo>
                  <a:lnTo>
                    <a:pt x="5859" y="984"/>
                  </a:lnTo>
                  <a:lnTo>
                    <a:pt x="5901" y="1005"/>
                  </a:lnTo>
                  <a:lnTo>
                    <a:pt x="5922" y="1005"/>
                  </a:lnTo>
                  <a:lnTo>
                    <a:pt x="5901" y="942"/>
                  </a:lnTo>
                  <a:lnTo>
                    <a:pt x="5838" y="942"/>
                  </a:lnTo>
                  <a:lnTo>
                    <a:pt x="5859" y="963"/>
                  </a:lnTo>
                  <a:lnTo>
                    <a:pt x="5796" y="963"/>
                  </a:lnTo>
                  <a:lnTo>
                    <a:pt x="5817" y="879"/>
                  </a:lnTo>
                  <a:lnTo>
                    <a:pt x="5817" y="775"/>
                  </a:lnTo>
                  <a:lnTo>
                    <a:pt x="5754" y="691"/>
                  </a:lnTo>
                  <a:lnTo>
                    <a:pt x="5817" y="586"/>
                  </a:lnTo>
                  <a:lnTo>
                    <a:pt x="5859" y="545"/>
                  </a:lnTo>
                  <a:lnTo>
                    <a:pt x="5859" y="482"/>
                  </a:lnTo>
                  <a:lnTo>
                    <a:pt x="5796" y="482"/>
                  </a:lnTo>
                  <a:lnTo>
                    <a:pt x="5754" y="440"/>
                  </a:lnTo>
                  <a:lnTo>
                    <a:pt x="5796" y="377"/>
                  </a:lnTo>
                  <a:lnTo>
                    <a:pt x="5796" y="314"/>
                  </a:lnTo>
                  <a:lnTo>
                    <a:pt x="5838" y="210"/>
                  </a:lnTo>
                  <a:lnTo>
                    <a:pt x="5901" y="126"/>
                  </a:lnTo>
                  <a:lnTo>
                    <a:pt x="5859" y="105"/>
                  </a:lnTo>
                  <a:lnTo>
                    <a:pt x="5796" y="105"/>
                  </a:lnTo>
                  <a:lnTo>
                    <a:pt x="5650" y="42"/>
                  </a:lnTo>
                  <a:lnTo>
                    <a:pt x="558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5" name="Google Shape;3085;p60"/>
            <p:cNvSpPr/>
            <p:nvPr/>
          </p:nvSpPr>
          <p:spPr>
            <a:xfrm>
              <a:off x="4175375" y="3163750"/>
              <a:ext cx="121375" cy="147025"/>
            </a:xfrm>
            <a:custGeom>
              <a:rect b="b" l="l" r="r" t="t"/>
              <a:pathLst>
                <a:path extrusionOk="0" h="5881" w="4855">
                  <a:moveTo>
                    <a:pt x="984" y="1"/>
                  </a:moveTo>
                  <a:lnTo>
                    <a:pt x="942" y="43"/>
                  </a:lnTo>
                  <a:lnTo>
                    <a:pt x="732" y="252"/>
                  </a:lnTo>
                  <a:lnTo>
                    <a:pt x="607" y="461"/>
                  </a:lnTo>
                  <a:lnTo>
                    <a:pt x="565" y="461"/>
                  </a:lnTo>
                  <a:lnTo>
                    <a:pt x="460" y="566"/>
                  </a:lnTo>
                  <a:lnTo>
                    <a:pt x="398" y="628"/>
                  </a:lnTo>
                  <a:lnTo>
                    <a:pt x="356" y="649"/>
                  </a:lnTo>
                  <a:lnTo>
                    <a:pt x="272" y="754"/>
                  </a:lnTo>
                  <a:lnTo>
                    <a:pt x="293" y="733"/>
                  </a:lnTo>
                  <a:lnTo>
                    <a:pt x="356" y="796"/>
                  </a:lnTo>
                  <a:lnTo>
                    <a:pt x="377" y="963"/>
                  </a:lnTo>
                  <a:lnTo>
                    <a:pt x="419" y="984"/>
                  </a:lnTo>
                  <a:lnTo>
                    <a:pt x="419" y="1089"/>
                  </a:lnTo>
                  <a:lnTo>
                    <a:pt x="502" y="1089"/>
                  </a:lnTo>
                  <a:lnTo>
                    <a:pt x="523" y="1214"/>
                  </a:lnTo>
                  <a:lnTo>
                    <a:pt x="523" y="1361"/>
                  </a:lnTo>
                  <a:lnTo>
                    <a:pt x="670" y="1486"/>
                  </a:lnTo>
                  <a:lnTo>
                    <a:pt x="732" y="1633"/>
                  </a:lnTo>
                  <a:lnTo>
                    <a:pt x="816" y="1696"/>
                  </a:lnTo>
                  <a:lnTo>
                    <a:pt x="900" y="1737"/>
                  </a:lnTo>
                  <a:lnTo>
                    <a:pt x="837" y="1800"/>
                  </a:lnTo>
                  <a:lnTo>
                    <a:pt x="921" y="1884"/>
                  </a:lnTo>
                  <a:lnTo>
                    <a:pt x="942" y="2009"/>
                  </a:lnTo>
                  <a:lnTo>
                    <a:pt x="942" y="2114"/>
                  </a:lnTo>
                  <a:lnTo>
                    <a:pt x="816" y="2261"/>
                  </a:lnTo>
                  <a:lnTo>
                    <a:pt x="816" y="2365"/>
                  </a:lnTo>
                  <a:lnTo>
                    <a:pt x="774" y="2512"/>
                  </a:lnTo>
                  <a:lnTo>
                    <a:pt x="565" y="2512"/>
                  </a:lnTo>
                  <a:lnTo>
                    <a:pt x="565" y="2553"/>
                  </a:lnTo>
                  <a:lnTo>
                    <a:pt x="502" y="2616"/>
                  </a:lnTo>
                  <a:lnTo>
                    <a:pt x="460" y="2721"/>
                  </a:lnTo>
                  <a:lnTo>
                    <a:pt x="377" y="2784"/>
                  </a:lnTo>
                  <a:lnTo>
                    <a:pt x="293" y="2930"/>
                  </a:lnTo>
                  <a:lnTo>
                    <a:pt x="188" y="3056"/>
                  </a:lnTo>
                  <a:lnTo>
                    <a:pt x="168" y="3202"/>
                  </a:lnTo>
                  <a:lnTo>
                    <a:pt x="0" y="3767"/>
                  </a:lnTo>
                  <a:lnTo>
                    <a:pt x="188" y="3767"/>
                  </a:lnTo>
                  <a:lnTo>
                    <a:pt x="2281" y="4981"/>
                  </a:lnTo>
                  <a:lnTo>
                    <a:pt x="2406" y="5169"/>
                  </a:lnTo>
                  <a:lnTo>
                    <a:pt x="2385" y="5253"/>
                  </a:lnTo>
                  <a:lnTo>
                    <a:pt x="2406" y="5294"/>
                  </a:lnTo>
                  <a:lnTo>
                    <a:pt x="2469" y="5378"/>
                  </a:lnTo>
                  <a:lnTo>
                    <a:pt x="3181" y="5880"/>
                  </a:lnTo>
                  <a:lnTo>
                    <a:pt x="3222" y="5880"/>
                  </a:lnTo>
                  <a:lnTo>
                    <a:pt x="3327" y="5818"/>
                  </a:lnTo>
                  <a:lnTo>
                    <a:pt x="3536" y="5546"/>
                  </a:lnTo>
                  <a:lnTo>
                    <a:pt x="3641" y="5357"/>
                  </a:lnTo>
                  <a:lnTo>
                    <a:pt x="3641" y="5232"/>
                  </a:lnTo>
                  <a:lnTo>
                    <a:pt x="3725" y="5085"/>
                  </a:lnTo>
                  <a:lnTo>
                    <a:pt x="3829" y="4939"/>
                  </a:lnTo>
                  <a:lnTo>
                    <a:pt x="3808" y="4918"/>
                  </a:lnTo>
                  <a:lnTo>
                    <a:pt x="3808" y="4855"/>
                  </a:lnTo>
                  <a:lnTo>
                    <a:pt x="3871" y="4750"/>
                  </a:lnTo>
                  <a:lnTo>
                    <a:pt x="3871" y="4730"/>
                  </a:lnTo>
                  <a:lnTo>
                    <a:pt x="3955" y="4709"/>
                  </a:lnTo>
                  <a:lnTo>
                    <a:pt x="4122" y="4709"/>
                  </a:lnTo>
                  <a:lnTo>
                    <a:pt x="4227" y="4541"/>
                  </a:lnTo>
                  <a:lnTo>
                    <a:pt x="4436" y="4458"/>
                  </a:lnTo>
                  <a:lnTo>
                    <a:pt x="4394" y="4416"/>
                  </a:lnTo>
                  <a:lnTo>
                    <a:pt x="4457" y="4332"/>
                  </a:lnTo>
                  <a:lnTo>
                    <a:pt x="4499" y="4332"/>
                  </a:lnTo>
                  <a:lnTo>
                    <a:pt x="4687" y="4102"/>
                  </a:lnTo>
                  <a:lnTo>
                    <a:pt x="4708" y="4081"/>
                  </a:lnTo>
                  <a:lnTo>
                    <a:pt x="4289" y="3683"/>
                  </a:lnTo>
                  <a:lnTo>
                    <a:pt x="4289" y="1403"/>
                  </a:lnTo>
                  <a:lnTo>
                    <a:pt x="4854" y="900"/>
                  </a:lnTo>
                  <a:lnTo>
                    <a:pt x="4687" y="900"/>
                  </a:lnTo>
                  <a:lnTo>
                    <a:pt x="4478" y="942"/>
                  </a:lnTo>
                  <a:lnTo>
                    <a:pt x="4373" y="880"/>
                  </a:lnTo>
                  <a:lnTo>
                    <a:pt x="4289" y="754"/>
                  </a:lnTo>
                  <a:lnTo>
                    <a:pt x="4227" y="733"/>
                  </a:lnTo>
                  <a:lnTo>
                    <a:pt x="3955" y="754"/>
                  </a:lnTo>
                  <a:lnTo>
                    <a:pt x="3913" y="775"/>
                  </a:lnTo>
                  <a:lnTo>
                    <a:pt x="3808" y="775"/>
                  </a:lnTo>
                  <a:lnTo>
                    <a:pt x="3704" y="838"/>
                  </a:lnTo>
                  <a:lnTo>
                    <a:pt x="3641" y="900"/>
                  </a:lnTo>
                  <a:lnTo>
                    <a:pt x="3494" y="1152"/>
                  </a:lnTo>
                  <a:lnTo>
                    <a:pt x="3285" y="1152"/>
                  </a:lnTo>
                  <a:lnTo>
                    <a:pt x="3181" y="1110"/>
                  </a:lnTo>
                  <a:lnTo>
                    <a:pt x="3013" y="1152"/>
                  </a:lnTo>
                  <a:lnTo>
                    <a:pt x="2888" y="1089"/>
                  </a:lnTo>
                  <a:lnTo>
                    <a:pt x="2699" y="1089"/>
                  </a:lnTo>
                  <a:lnTo>
                    <a:pt x="2595" y="1047"/>
                  </a:lnTo>
                  <a:lnTo>
                    <a:pt x="2511" y="942"/>
                  </a:lnTo>
                  <a:lnTo>
                    <a:pt x="2365" y="859"/>
                  </a:lnTo>
                  <a:lnTo>
                    <a:pt x="2134" y="628"/>
                  </a:lnTo>
                  <a:lnTo>
                    <a:pt x="2030" y="545"/>
                  </a:lnTo>
                  <a:lnTo>
                    <a:pt x="1737" y="566"/>
                  </a:lnTo>
                  <a:lnTo>
                    <a:pt x="1611" y="524"/>
                  </a:lnTo>
                  <a:lnTo>
                    <a:pt x="1465" y="566"/>
                  </a:lnTo>
                  <a:lnTo>
                    <a:pt x="1339" y="545"/>
                  </a:lnTo>
                  <a:lnTo>
                    <a:pt x="1256" y="440"/>
                  </a:lnTo>
                  <a:lnTo>
                    <a:pt x="1256" y="105"/>
                  </a:lnTo>
                  <a:lnTo>
                    <a:pt x="1151" y="64"/>
                  </a:lnTo>
                  <a:lnTo>
                    <a:pt x="1046" y="105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6" name="Google Shape;3086;p60"/>
            <p:cNvSpPr/>
            <p:nvPr/>
          </p:nvSpPr>
          <p:spPr>
            <a:xfrm>
              <a:off x="4145025" y="3258950"/>
              <a:ext cx="11000" cy="25"/>
            </a:xfrm>
            <a:custGeom>
              <a:rect b="b" l="l" r="r" t="t"/>
              <a:pathLst>
                <a:path extrusionOk="0" h="1" w="440">
                  <a:moveTo>
                    <a:pt x="1" y="1"/>
                  </a:moveTo>
                  <a:lnTo>
                    <a:pt x="210" y="1"/>
                  </a:lnTo>
                  <a:lnTo>
                    <a:pt x="440" y="1"/>
                  </a:lnTo>
                  <a:lnTo>
                    <a:pt x="2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7" name="Google Shape;3087;p60"/>
            <p:cNvSpPr/>
            <p:nvPr/>
          </p:nvSpPr>
          <p:spPr>
            <a:xfrm>
              <a:off x="4115200" y="3182075"/>
              <a:ext cx="83725" cy="82675"/>
            </a:xfrm>
            <a:custGeom>
              <a:rect b="b" l="l" r="r" t="t"/>
              <a:pathLst>
                <a:path extrusionOk="0" h="3307" w="3349">
                  <a:moveTo>
                    <a:pt x="2700" y="0"/>
                  </a:moveTo>
                  <a:lnTo>
                    <a:pt x="2679" y="21"/>
                  </a:lnTo>
                  <a:lnTo>
                    <a:pt x="2554" y="105"/>
                  </a:lnTo>
                  <a:lnTo>
                    <a:pt x="2491" y="209"/>
                  </a:lnTo>
                  <a:lnTo>
                    <a:pt x="2365" y="251"/>
                  </a:lnTo>
                  <a:lnTo>
                    <a:pt x="2240" y="209"/>
                  </a:lnTo>
                  <a:lnTo>
                    <a:pt x="2031" y="230"/>
                  </a:lnTo>
                  <a:lnTo>
                    <a:pt x="1884" y="272"/>
                  </a:lnTo>
                  <a:lnTo>
                    <a:pt x="1779" y="272"/>
                  </a:lnTo>
                  <a:lnTo>
                    <a:pt x="1759" y="314"/>
                  </a:lnTo>
                  <a:lnTo>
                    <a:pt x="1675" y="272"/>
                  </a:lnTo>
                  <a:lnTo>
                    <a:pt x="1612" y="356"/>
                  </a:lnTo>
                  <a:lnTo>
                    <a:pt x="1612" y="440"/>
                  </a:lnTo>
                  <a:lnTo>
                    <a:pt x="1549" y="440"/>
                  </a:lnTo>
                  <a:lnTo>
                    <a:pt x="1403" y="419"/>
                  </a:lnTo>
                  <a:lnTo>
                    <a:pt x="1403" y="314"/>
                  </a:lnTo>
                  <a:lnTo>
                    <a:pt x="1298" y="272"/>
                  </a:lnTo>
                  <a:lnTo>
                    <a:pt x="1215" y="314"/>
                  </a:lnTo>
                  <a:lnTo>
                    <a:pt x="1047" y="251"/>
                  </a:lnTo>
                  <a:lnTo>
                    <a:pt x="942" y="209"/>
                  </a:lnTo>
                  <a:lnTo>
                    <a:pt x="880" y="272"/>
                  </a:lnTo>
                  <a:lnTo>
                    <a:pt x="880" y="356"/>
                  </a:lnTo>
                  <a:lnTo>
                    <a:pt x="901" y="419"/>
                  </a:lnTo>
                  <a:lnTo>
                    <a:pt x="880" y="440"/>
                  </a:lnTo>
                  <a:lnTo>
                    <a:pt x="838" y="544"/>
                  </a:lnTo>
                  <a:lnTo>
                    <a:pt x="796" y="628"/>
                  </a:lnTo>
                  <a:lnTo>
                    <a:pt x="796" y="774"/>
                  </a:lnTo>
                  <a:lnTo>
                    <a:pt x="775" y="984"/>
                  </a:lnTo>
                  <a:lnTo>
                    <a:pt x="733" y="1109"/>
                  </a:lnTo>
                  <a:lnTo>
                    <a:pt x="817" y="1172"/>
                  </a:lnTo>
                  <a:lnTo>
                    <a:pt x="880" y="1256"/>
                  </a:lnTo>
                  <a:lnTo>
                    <a:pt x="922" y="1318"/>
                  </a:lnTo>
                  <a:lnTo>
                    <a:pt x="901" y="1402"/>
                  </a:lnTo>
                  <a:lnTo>
                    <a:pt x="608" y="1800"/>
                  </a:lnTo>
                  <a:lnTo>
                    <a:pt x="419" y="2009"/>
                  </a:lnTo>
                  <a:lnTo>
                    <a:pt x="378" y="2092"/>
                  </a:lnTo>
                  <a:lnTo>
                    <a:pt x="147" y="2511"/>
                  </a:lnTo>
                  <a:lnTo>
                    <a:pt x="106" y="2553"/>
                  </a:lnTo>
                  <a:lnTo>
                    <a:pt x="106" y="2720"/>
                  </a:lnTo>
                  <a:lnTo>
                    <a:pt x="85" y="2929"/>
                  </a:lnTo>
                  <a:lnTo>
                    <a:pt x="1" y="3139"/>
                  </a:lnTo>
                  <a:lnTo>
                    <a:pt x="43" y="3264"/>
                  </a:lnTo>
                  <a:lnTo>
                    <a:pt x="1" y="3285"/>
                  </a:lnTo>
                  <a:lnTo>
                    <a:pt x="43" y="3306"/>
                  </a:lnTo>
                  <a:lnTo>
                    <a:pt x="106" y="3285"/>
                  </a:lnTo>
                  <a:lnTo>
                    <a:pt x="210" y="3201"/>
                  </a:lnTo>
                  <a:lnTo>
                    <a:pt x="273" y="3243"/>
                  </a:lnTo>
                  <a:lnTo>
                    <a:pt x="315" y="3285"/>
                  </a:lnTo>
                  <a:lnTo>
                    <a:pt x="398" y="3285"/>
                  </a:lnTo>
                  <a:lnTo>
                    <a:pt x="461" y="3243"/>
                  </a:lnTo>
                  <a:lnTo>
                    <a:pt x="461" y="3160"/>
                  </a:lnTo>
                  <a:lnTo>
                    <a:pt x="566" y="3160"/>
                  </a:lnTo>
                  <a:lnTo>
                    <a:pt x="566" y="3180"/>
                  </a:lnTo>
                  <a:lnTo>
                    <a:pt x="608" y="3139"/>
                  </a:lnTo>
                  <a:lnTo>
                    <a:pt x="670" y="3139"/>
                  </a:lnTo>
                  <a:lnTo>
                    <a:pt x="712" y="3076"/>
                  </a:lnTo>
                  <a:lnTo>
                    <a:pt x="1633" y="3076"/>
                  </a:lnTo>
                  <a:lnTo>
                    <a:pt x="2407" y="3034"/>
                  </a:lnTo>
                  <a:lnTo>
                    <a:pt x="2575" y="2469"/>
                  </a:lnTo>
                  <a:lnTo>
                    <a:pt x="2595" y="2323"/>
                  </a:lnTo>
                  <a:lnTo>
                    <a:pt x="2700" y="2197"/>
                  </a:lnTo>
                  <a:lnTo>
                    <a:pt x="2784" y="2051"/>
                  </a:lnTo>
                  <a:lnTo>
                    <a:pt x="2867" y="1988"/>
                  </a:lnTo>
                  <a:lnTo>
                    <a:pt x="2909" y="1883"/>
                  </a:lnTo>
                  <a:lnTo>
                    <a:pt x="2972" y="1820"/>
                  </a:lnTo>
                  <a:lnTo>
                    <a:pt x="2972" y="1779"/>
                  </a:lnTo>
                  <a:lnTo>
                    <a:pt x="3181" y="1779"/>
                  </a:lnTo>
                  <a:lnTo>
                    <a:pt x="3223" y="1632"/>
                  </a:lnTo>
                  <a:lnTo>
                    <a:pt x="3223" y="1528"/>
                  </a:lnTo>
                  <a:lnTo>
                    <a:pt x="3349" y="1381"/>
                  </a:lnTo>
                  <a:lnTo>
                    <a:pt x="3349" y="1276"/>
                  </a:lnTo>
                  <a:lnTo>
                    <a:pt x="3328" y="1151"/>
                  </a:lnTo>
                  <a:lnTo>
                    <a:pt x="3244" y="1067"/>
                  </a:lnTo>
                  <a:lnTo>
                    <a:pt x="3307" y="1004"/>
                  </a:lnTo>
                  <a:lnTo>
                    <a:pt x="3223" y="963"/>
                  </a:lnTo>
                  <a:lnTo>
                    <a:pt x="3139" y="900"/>
                  </a:lnTo>
                  <a:lnTo>
                    <a:pt x="3077" y="753"/>
                  </a:lnTo>
                  <a:lnTo>
                    <a:pt x="2930" y="628"/>
                  </a:lnTo>
                  <a:lnTo>
                    <a:pt x="2930" y="481"/>
                  </a:lnTo>
                  <a:lnTo>
                    <a:pt x="2909" y="356"/>
                  </a:lnTo>
                  <a:lnTo>
                    <a:pt x="2826" y="356"/>
                  </a:lnTo>
                  <a:lnTo>
                    <a:pt x="2826" y="251"/>
                  </a:lnTo>
                  <a:lnTo>
                    <a:pt x="2784" y="230"/>
                  </a:lnTo>
                  <a:lnTo>
                    <a:pt x="2763" y="63"/>
                  </a:lnTo>
                  <a:lnTo>
                    <a:pt x="270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8" name="Google Shape;3088;p60"/>
            <p:cNvSpPr/>
            <p:nvPr/>
          </p:nvSpPr>
          <p:spPr>
            <a:xfrm>
              <a:off x="3898125" y="3081625"/>
              <a:ext cx="188350" cy="127150"/>
            </a:xfrm>
            <a:custGeom>
              <a:rect b="b" l="l" r="r" t="t"/>
              <a:pathLst>
                <a:path extrusionOk="0" h="5086" w="7534">
                  <a:moveTo>
                    <a:pt x="4750" y="1"/>
                  </a:moveTo>
                  <a:lnTo>
                    <a:pt x="4708" y="64"/>
                  </a:lnTo>
                  <a:lnTo>
                    <a:pt x="4583" y="147"/>
                  </a:lnTo>
                  <a:lnTo>
                    <a:pt x="4499" y="84"/>
                  </a:lnTo>
                  <a:lnTo>
                    <a:pt x="4374" y="84"/>
                  </a:lnTo>
                  <a:lnTo>
                    <a:pt x="4269" y="168"/>
                  </a:lnTo>
                  <a:lnTo>
                    <a:pt x="4123" y="252"/>
                  </a:lnTo>
                  <a:lnTo>
                    <a:pt x="4081" y="315"/>
                  </a:lnTo>
                  <a:lnTo>
                    <a:pt x="4123" y="398"/>
                  </a:lnTo>
                  <a:lnTo>
                    <a:pt x="4039" y="419"/>
                  </a:lnTo>
                  <a:lnTo>
                    <a:pt x="3934" y="587"/>
                  </a:lnTo>
                  <a:lnTo>
                    <a:pt x="3872" y="587"/>
                  </a:lnTo>
                  <a:lnTo>
                    <a:pt x="3830" y="566"/>
                  </a:lnTo>
                  <a:lnTo>
                    <a:pt x="3746" y="670"/>
                  </a:lnTo>
                  <a:lnTo>
                    <a:pt x="3746" y="733"/>
                  </a:lnTo>
                  <a:lnTo>
                    <a:pt x="3662" y="796"/>
                  </a:lnTo>
                  <a:lnTo>
                    <a:pt x="3641" y="900"/>
                  </a:lnTo>
                  <a:lnTo>
                    <a:pt x="3662" y="984"/>
                  </a:lnTo>
                  <a:lnTo>
                    <a:pt x="3641" y="1089"/>
                  </a:lnTo>
                  <a:lnTo>
                    <a:pt x="3537" y="1131"/>
                  </a:lnTo>
                  <a:lnTo>
                    <a:pt x="3432" y="1214"/>
                  </a:lnTo>
                  <a:lnTo>
                    <a:pt x="3202" y="1235"/>
                  </a:lnTo>
                  <a:lnTo>
                    <a:pt x="3035" y="1256"/>
                  </a:lnTo>
                  <a:lnTo>
                    <a:pt x="2909" y="1235"/>
                  </a:lnTo>
                  <a:lnTo>
                    <a:pt x="2804" y="1193"/>
                  </a:lnTo>
                  <a:lnTo>
                    <a:pt x="2679" y="1214"/>
                  </a:lnTo>
                  <a:lnTo>
                    <a:pt x="2595" y="1193"/>
                  </a:lnTo>
                  <a:lnTo>
                    <a:pt x="2511" y="1235"/>
                  </a:lnTo>
                  <a:lnTo>
                    <a:pt x="2491" y="1340"/>
                  </a:lnTo>
                  <a:lnTo>
                    <a:pt x="2595" y="1445"/>
                  </a:lnTo>
                  <a:lnTo>
                    <a:pt x="2658" y="1445"/>
                  </a:lnTo>
                  <a:lnTo>
                    <a:pt x="2679" y="1528"/>
                  </a:lnTo>
                  <a:lnTo>
                    <a:pt x="2511" y="1633"/>
                  </a:lnTo>
                  <a:lnTo>
                    <a:pt x="2449" y="1737"/>
                  </a:lnTo>
                  <a:lnTo>
                    <a:pt x="2281" y="1737"/>
                  </a:lnTo>
                  <a:lnTo>
                    <a:pt x="1947" y="1821"/>
                  </a:lnTo>
                  <a:lnTo>
                    <a:pt x="1821" y="1926"/>
                  </a:lnTo>
                  <a:lnTo>
                    <a:pt x="1633" y="1968"/>
                  </a:lnTo>
                  <a:lnTo>
                    <a:pt x="1507" y="2072"/>
                  </a:lnTo>
                  <a:lnTo>
                    <a:pt x="1403" y="2093"/>
                  </a:lnTo>
                  <a:lnTo>
                    <a:pt x="1340" y="2051"/>
                  </a:lnTo>
                  <a:lnTo>
                    <a:pt x="1298" y="1926"/>
                  </a:lnTo>
                  <a:lnTo>
                    <a:pt x="1235" y="1863"/>
                  </a:lnTo>
                  <a:lnTo>
                    <a:pt x="1151" y="1926"/>
                  </a:lnTo>
                  <a:lnTo>
                    <a:pt x="1151" y="2051"/>
                  </a:lnTo>
                  <a:lnTo>
                    <a:pt x="1110" y="2177"/>
                  </a:lnTo>
                  <a:lnTo>
                    <a:pt x="942" y="2177"/>
                  </a:lnTo>
                  <a:lnTo>
                    <a:pt x="838" y="2198"/>
                  </a:lnTo>
                  <a:lnTo>
                    <a:pt x="733" y="2198"/>
                  </a:lnTo>
                  <a:lnTo>
                    <a:pt x="712" y="2072"/>
                  </a:lnTo>
                  <a:lnTo>
                    <a:pt x="670" y="2030"/>
                  </a:lnTo>
                  <a:lnTo>
                    <a:pt x="670" y="2051"/>
                  </a:lnTo>
                  <a:lnTo>
                    <a:pt x="566" y="2198"/>
                  </a:lnTo>
                  <a:lnTo>
                    <a:pt x="461" y="2240"/>
                  </a:lnTo>
                  <a:lnTo>
                    <a:pt x="398" y="2365"/>
                  </a:lnTo>
                  <a:lnTo>
                    <a:pt x="294" y="2553"/>
                  </a:lnTo>
                  <a:lnTo>
                    <a:pt x="252" y="2679"/>
                  </a:lnTo>
                  <a:lnTo>
                    <a:pt x="147" y="2867"/>
                  </a:lnTo>
                  <a:lnTo>
                    <a:pt x="63" y="2867"/>
                  </a:lnTo>
                  <a:lnTo>
                    <a:pt x="1" y="2930"/>
                  </a:lnTo>
                  <a:lnTo>
                    <a:pt x="42" y="3077"/>
                  </a:lnTo>
                  <a:lnTo>
                    <a:pt x="84" y="3223"/>
                  </a:lnTo>
                  <a:lnTo>
                    <a:pt x="63" y="3349"/>
                  </a:lnTo>
                  <a:lnTo>
                    <a:pt x="84" y="3516"/>
                  </a:lnTo>
                  <a:lnTo>
                    <a:pt x="105" y="3641"/>
                  </a:lnTo>
                  <a:lnTo>
                    <a:pt x="105" y="3872"/>
                  </a:lnTo>
                  <a:lnTo>
                    <a:pt x="168" y="3934"/>
                  </a:lnTo>
                  <a:lnTo>
                    <a:pt x="314" y="4018"/>
                  </a:lnTo>
                  <a:lnTo>
                    <a:pt x="419" y="4123"/>
                  </a:lnTo>
                  <a:lnTo>
                    <a:pt x="461" y="4248"/>
                  </a:lnTo>
                  <a:lnTo>
                    <a:pt x="607" y="4458"/>
                  </a:lnTo>
                  <a:lnTo>
                    <a:pt x="691" y="4604"/>
                  </a:lnTo>
                  <a:lnTo>
                    <a:pt x="775" y="4688"/>
                  </a:lnTo>
                  <a:lnTo>
                    <a:pt x="942" y="4813"/>
                  </a:lnTo>
                  <a:lnTo>
                    <a:pt x="942" y="4960"/>
                  </a:lnTo>
                  <a:lnTo>
                    <a:pt x="942" y="5022"/>
                  </a:lnTo>
                  <a:lnTo>
                    <a:pt x="984" y="5085"/>
                  </a:lnTo>
                  <a:lnTo>
                    <a:pt x="1005" y="5085"/>
                  </a:lnTo>
                  <a:lnTo>
                    <a:pt x="1256" y="4667"/>
                  </a:lnTo>
                  <a:lnTo>
                    <a:pt x="1403" y="4499"/>
                  </a:lnTo>
                  <a:lnTo>
                    <a:pt x="1507" y="4478"/>
                  </a:lnTo>
                  <a:lnTo>
                    <a:pt x="1549" y="4437"/>
                  </a:lnTo>
                  <a:lnTo>
                    <a:pt x="1779" y="4332"/>
                  </a:lnTo>
                  <a:lnTo>
                    <a:pt x="1884" y="4353"/>
                  </a:lnTo>
                  <a:lnTo>
                    <a:pt x="1947" y="4290"/>
                  </a:lnTo>
                  <a:lnTo>
                    <a:pt x="2135" y="4290"/>
                  </a:lnTo>
                  <a:lnTo>
                    <a:pt x="2156" y="4353"/>
                  </a:lnTo>
                  <a:lnTo>
                    <a:pt x="2260" y="4395"/>
                  </a:lnTo>
                  <a:lnTo>
                    <a:pt x="2302" y="4374"/>
                  </a:lnTo>
                  <a:lnTo>
                    <a:pt x="2386" y="4353"/>
                  </a:lnTo>
                  <a:lnTo>
                    <a:pt x="2386" y="4269"/>
                  </a:lnTo>
                  <a:lnTo>
                    <a:pt x="2407" y="4185"/>
                  </a:lnTo>
                  <a:lnTo>
                    <a:pt x="2470" y="4144"/>
                  </a:lnTo>
                  <a:lnTo>
                    <a:pt x="2365" y="4018"/>
                  </a:lnTo>
                  <a:lnTo>
                    <a:pt x="2365" y="3955"/>
                  </a:lnTo>
                  <a:lnTo>
                    <a:pt x="2449" y="3955"/>
                  </a:lnTo>
                  <a:lnTo>
                    <a:pt x="2491" y="3913"/>
                  </a:lnTo>
                  <a:lnTo>
                    <a:pt x="2491" y="3851"/>
                  </a:lnTo>
                  <a:lnTo>
                    <a:pt x="2553" y="3767"/>
                  </a:lnTo>
                  <a:lnTo>
                    <a:pt x="2553" y="3704"/>
                  </a:lnTo>
                  <a:lnTo>
                    <a:pt x="2595" y="3662"/>
                  </a:lnTo>
                  <a:lnTo>
                    <a:pt x="2679" y="3662"/>
                  </a:lnTo>
                  <a:lnTo>
                    <a:pt x="2763" y="3558"/>
                  </a:lnTo>
                  <a:lnTo>
                    <a:pt x="2867" y="3600"/>
                  </a:lnTo>
                  <a:lnTo>
                    <a:pt x="2867" y="3537"/>
                  </a:lnTo>
                  <a:lnTo>
                    <a:pt x="2930" y="3537"/>
                  </a:lnTo>
                  <a:lnTo>
                    <a:pt x="3014" y="3600"/>
                  </a:lnTo>
                  <a:lnTo>
                    <a:pt x="3076" y="3621"/>
                  </a:lnTo>
                  <a:lnTo>
                    <a:pt x="3244" y="3746"/>
                  </a:lnTo>
                  <a:lnTo>
                    <a:pt x="3327" y="3767"/>
                  </a:lnTo>
                  <a:lnTo>
                    <a:pt x="3495" y="3913"/>
                  </a:lnTo>
                  <a:lnTo>
                    <a:pt x="3516" y="3955"/>
                  </a:lnTo>
                  <a:lnTo>
                    <a:pt x="3641" y="3934"/>
                  </a:lnTo>
                  <a:lnTo>
                    <a:pt x="3767" y="4018"/>
                  </a:lnTo>
                  <a:lnTo>
                    <a:pt x="3913" y="4018"/>
                  </a:lnTo>
                  <a:lnTo>
                    <a:pt x="3976" y="4039"/>
                  </a:lnTo>
                  <a:lnTo>
                    <a:pt x="4060" y="3976"/>
                  </a:lnTo>
                  <a:lnTo>
                    <a:pt x="4144" y="3976"/>
                  </a:lnTo>
                  <a:lnTo>
                    <a:pt x="4248" y="4039"/>
                  </a:lnTo>
                  <a:lnTo>
                    <a:pt x="4374" y="4060"/>
                  </a:lnTo>
                  <a:lnTo>
                    <a:pt x="4436" y="4081"/>
                  </a:lnTo>
                  <a:lnTo>
                    <a:pt x="4562" y="4060"/>
                  </a:lnTo>
                  <a:lnTo>
                    <a:pt x="4583" y="4018"/>
                  </a:lnTo>
                  <a:lnTo>
                    <a:pt x="4541" y="3955"/>
                  </a:lnTo>
                  <a:lnTo>
                    <a:pt x="4499" y="3913"/>
                  </a:lnTo>
                  <a:lnTo>
                    <a:pt x="4604" y="3809"/>
                  </a:lnTo>
                  <a:lnTo>
                    <a:pt x="4688" y="3704"/>
                  </a:lnTo>
                  <a:lnTo>
                    <a:pt x="4792" y="3704"/>
                  </a:lnTo>
                  <a:lnTo>
                    <a:pt x="4897" y="3725"/>
                  </a:lnTo>
                  <a:lnTo>
                    <a:pt x="4980" y="3809"/>
                  </a:lnTo>
                  <a:lnTo>
                    <a:pt x="5064" y="3767"/>
                  </a:lnTo>
                  <a:lnTo>
                    <a:pt x="5294" y="3746"/>
                  </a:lnTo>
                  <a:lnTo>
                    <a:pt x="5336" y="3704"/>
                  </a:lnTo>
                  <a:lnTo>
                    <a:pt x="5420" y="3641"/>
                  </a:lnTo>
                  <a:lnTo>
                    <a:pt x="5650" y="3537"/>
                  </a:lnTo>
                  <a:lnTo>
                    <a:pt x="5734" y="3558"/>
                  </a:lnTo>
                  <a:lnTo>
                    <a:pt x="5755" y="3600"/>
                  </a:lnTo>
                  <a:lnTo>
                    <a:pt x="5796" y="3600"/>
                  </a:lnTo>
                  <a:lnTo>
                    <a:pt x="5817" y="3662"/>
                  </a:lnTo>
                  <a:lnTo>
                    <a:pt x="5859" y="3662"/>
                  </a:lnTo>
                  <a:lnTo>
                    <a:pt x="5943" y="3621"/>
                  </a:lnTo>
                  <a:lnTo>
                    <a:pt x="6068" y="3621"/>
                  </a:lnTo>
                  <a:lnTo>
                    <a:pt x="6152" y="3600"/>
                  </a:lnTo>
                  <a:lnTo>
                    <a:pt x="6236" y="3600"/>
                  </a:lnTo>
                  <a:lnTo>
                    <a:pt x="6320" y="3495"/>
                  </a:lnTo>
                  <a:lnTo>
                    <a:pt x="6278" y="3453"/>
                  </a:lnTo>
                  <a:lnTo>
                    <a:pt x="6278" y="3411"/>
                  </a:lnTo>
                  <a:lnTo>
                    <a:pt x="6361" y="3411"/>
                  </a:lnTo>
                  <a:lnTo>
                    <a:pt x="6445" y="3453"/>
                  </a:lnTo>
                  <a:lnTo>
                    <a:pt x="6633" y="3453"/>
                  </a:lnTo>
                  <a:lnTo>
                    <a:pt x="6675" y="3495"/>
                  </a:lnTo>
                  <a:lnTo>
                    <a:pt x="6759" y="3516"/>
                  </a:lnTo>
                  <a:lnTo>
                    <a:pt x="6843" y="3558"/>
                  </a:lnTo>
                  <a:lnTo>
                    <a:pt x="7073" y="3558"/>
                  </a:lnTo>
                  <a:lnTo>
                    <a:pt x="7094" y="3600"/>
                  </a:lnTo>
                  <a:lnTo>
                    <a:pt x="7282" y="3516"/>
                  </a:lnTo>
                  <a:lnTo>
                    <a:pt x="7408" y="3516"/>
                  </a:lnTo>
                  <a:lnTo>
                    <a:pt x="7512" y="3558"/>
                  </a:lnTo>
                  <a:lnTo>
                    <a:pt x="7533" y="3600"/>
                  </a:lnTo>
                  <a:lnTo>
                    <a:pt x="7533" y="3558"/>
                  </a:lnTo>
                  <a:lnTo>
                    <a:pt x="7491" y="3495"/>
                  </a:lnTo>
                  <a:lnTo>
                    <a:pt x="7387" y="3432"/>
                  </a:lnTo>
                  <a:lnTo>
                    <a:pt x="7303" y="3390"/>
                  </a:lnTo>
                  <a:lnTo>
                    <a:pt x="7303" y="3202"/>
                  </a:lnTo>
                  <a:lnTo>
                    <a:pt x="7303" y="3139"/>
                  </a:lnTo>
                  <a:lnTo>
                    <a:pt x="7219" y="3077"/>
                  </a:lnTo>
                  <a:lnTo>
                    <a:pt x="7010" y="3035"/>
                  </a:lnTo>
                  <a:lnTo>
                    <a:pt x="6968" y="2972"/>
                  </a:lnTo>
                  <a:lnTo>
                    <a:pt x="6989" y="2867"/>
                  </a:lnTo>
                  <a:lnTo>
                    <a:pt x="6947" y="2805"/>
                  </a:lnTo>
                  <a:lnTo>
                    <a:pt x="6843" y="2784"/>
                  </a:lnTo>
                  <a:lnTo>
                    <a:pt x="6780" y="2721"/>
                  </a:lnTo>
                  <a:lnTo>
                    <a:pt x="6759" y="2553"/>
                  </a:lnTo>
                  <a:lnTo>
                    <a:pt x="6738" y="2491"/>
                  </a:lnTo>
                  <a:lnTo>
                    <a:pt x="6550" y="2365"/>
                  </a:lnTo>
                  <a:lnTo>
                    <a:pt x="6487" y="2386"/>
                  </a:lnTo>
                  <a:lnTo>
                    <a:pt x="6382" y="2344"/>
                  </a:lnTo>
                  <a:lnTo>
                    <a:pt x="6361" y="2365"/>
                  </a:lnTo>
                  <a:lnTo>
                    <a:pt x="6257" y="2344"/>
                  </a:lnTo>
                  <a:lnTo>
                    <a:pt x="6131" y="2240"/>
                  </a:lnTo>
                  <a:lnTo>
                    <a:pt x="6173" y="2177"/>
                  </a:lnTo>
                  <a:lnTo>
                    <a:pt x="6215" y="2135"/>
                  </a:lnTo>
                  <a:lnTo>
                    <a:pt x="6278" y="2072"/>
                  </a:lnTo>
                  <a:lnTo>
                    <a:pt x="6320" y="1989"/>
                  </a:lnTo>
                  <a:lnTo>
                    <a:pt x="6257" y="1926"/>
                  </a:lnTo>
                  <a:lnTo>
                    <a:pt x="6152" y="1926"/>
                  </a:lnTo>
                  <a:lnTo>
                    <a:pt x="6048" y="1863"/>
                  </a:lnTo>
                  <a:lnTo>
                    <a:pt x="6006" y="1779"/>
                  </a:lnTo>
                  <a:lnTo>
                    <a:pt x="5922" y="1737"/>
                  </a:lnTo>
                  <a:lnTo>
                    <a:pt x="5817" y="1737"/>
                  </a:lnTo>
                  <a:lnTo>
                    <a:pt x="5692" y="1654"/>
                  </a:lnTo>
                  <a:lnTo>
                    <a:pt x="5608" y="1612"/>
                  </a:lnTo>
                  <a:lnTo>
                    <a:pt x="5587" y="1465"/>
                  </a:lnTo>
                  <a:lnTo>
                    <a:pt x="5629" y="1403"/>
                  </a:lnTo>
                  <a:lnTo>
                    <a:pt x="5545" y="1361"/>
                  </a:lnTo>
                  <a:lnTo>
                    <a:pt x="5399" y="1361"/>
                  </a:lnTo>
                  <a:lnTo>
                    <a:pt x="5336" y="1424"/>
                  </a:lnTo>
                  <a:lnTo>
                    <a:pt x="5211" y="1424"/>
                  </a:lnTo>
                  <a:lnTo>
                    <a:pt x="5106" y="1340"/>
                  </a:lnTo>
                  <a:lnTo>
                    <a:pt x="5106" y="1152"/>
                  </a:lnTo>
                  <a:lnTo>
                    <a:pt x="5169" y="1047"/>
                  </a:lnTo>
                  <a:lnTo>
                    <a:pt x="5190" y="1005"/>
                  </a:lnTo>
                  <a:lnTo>
                    <a:pt x="5211" y="880"/>
                  </a:lnTo>
                  <a:lnTo>
                    <a:pt x="5190" y="796"/>
                  </a:lnTo>
                  <a:lnTo>
                    <a:pt x="5085" y="566"/>
                  </a:lnTo>
                  <a:lnTo>
                    <a:pt x="4918" y="377"/>
                  </a:lnTo>
                  <a:lnTo>
                    <a:pt x="4897" y="294"/>
                  </a:lnTo>
                  <a:lnTo>
                    <a:pt x="4771" y="189"/>
                  </a:lnTo>
                  <a:lnTo>
                    <a:pt x="4813" y="168"/>
                  </a:lnTo>
                  <a:lnTo>
                    <a:pt x="4813" y="84"/>
                  </a:lnTo>
                  <a:lnTo>
                    <a:pt x="475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89" name="Google Shape;3089;p60"/>
            <p:cNvSpPr/>
            <p:nvPr/>
          </p:nvSpPr>
          <p:spPr>
            <a:xfrm>
              <a:off x="3821225" y="2747900"/>
              <a:ext cx="223400" cy="207700"/>
            </a:xfrm>
            <a:custGeom>
              <a:rect b="b" l="l" r="r" t="t"/>
              <a:pathLst>
                <a:path extrusionOk="0" h="8308" w="8936">
                  <a:moveTo>
                    <a:pt x="1068" y="1"/>
                  </a:moveTo>
                  <a:lnTo>
                    <a:pt x="1047" y="42"/>
                  </a:lnTo>
                  <a:lnTo>
                    <a:pt x="1089" y="252"/>
                  </a:lnTo>
                  <a:lnTo>
                    <a:pt x="1152" y="314"/>
                  </a:lnTo>
                  <a:lnTo>
                    <a:pt x="1026" y="482"/>
                  </a:lnTo>
                  <a:lnTo>
                    <a:pt x="670" y="691"/>
                  </a:lnTo>
                  <a:lnTo>
                    <a:pt x="670" y="775"/>
                  </a:lnTo>
                  <a:lnTo>
                    <a:pt x="566" y="900"/>
                  </a:lnTo>
                  <a:lnTo>
                    <a:pt x="440" y="900"/>
                  </a:lnTo>
                  <a:lnTo>
                    <a:pt x="357" y="963"/>
                  </a:lnTo>
                  <a:lnTo>
                    <a:pt x="357" y="1047"/>
                  </a:lnTo>
                  <a:lnTo>
                    <a:pt x="336" y="1109"/>
                  </a:lnTo>
                  <a:lnTo>
                    <a:pt x="398" y="1298"/>
                  </a:lnTo>
                  <a:lnTo>
                    <a:pt x="398" y="1423"/>
                  </a:lnTo>
                  <a:lnTo>
                    <a:pt x="357" y="1465"/>
                  </a:lnTo>
                  <a:lnTo>
                    <a:pt x="357" y="1507"/>
                  </a:lnTo>
                  <a:lnTo>
                    <a:pt x="336" y="1570"/>
                  </a:lnTo>
                  <a:lnTo>
                    <a:pt x="294" y="1674"/>
                  </a:lnTo>
                  <a:lnTo>
                    <a:pt x="189" y="1716"/>
                  </a:lnTo>
                  <a:lnTo>
                    <a:pt x="147" y="1737"/>
                  </a:lnTo>
                  <a:lnTo>
                    <a:pt x="85" y="1737"/>
                  </a:lnTo>
                  <a:lnTo>
                    <a:pt x="22" y="1800"/>
                  </a:lnTo>
                  <a:lnTo>
                    <a:pt x="22" y="2009"/>
                  </a:lnTo>
                  <a:lnTo>
                    <a:pt x="85" y="2030"/>
                  </a:lnTo>
                  <a:lnTo>
                    <a:pt x="147" y="2156"/>
                  </a:lnTo>
                  <a:lnTo>
                    <a:pt x="147" y="2553"/>
                  </a:lnTo>
                  <a:lnTo>
                    <a:pt x="189" y="2762"/>
                  </a:lnTo>
                  <a:lnTo>
                    <a:pt x="189" y="2825"/>
                  </a:lnTo>
                  <a:lnTo>
                    <a:pt x="189" y="3139"/>
                  </a:lnTo>
                  <a:lnTo>
                    <a:pt x="252" y="3286"/>
                  </a:lnTo>
                  <a:lnTo>
                    <a:pt x="210" y="3599"/>
                  </a:lnTo>
                  <a:lnTo>
                    <a:pt x="189" y="3662"/>
                  </a:lnTo>
                  <a:lnTo>
                    <a:pt x="231" y="3788"/>
                  </a:lnTo>
                  <a:lnTo>
                    <a:pt x="252" y="3997"/>
                  </a:lnTo>
                  <a:lnTo>
                    <a:pt x="210" y="4081"/>
                  </a:lnTo>
                  <a:lnTo>
                    <a:pt x="85" y="4185"/>
                  </a:lnTo>
                  <a:lnTo>
                    <a:pt x="43" y="4227"/>
                  </a:lnTo>
                  <a:lnTo>
                    <a:pt x="1" y="4290"/>
                  </a:lnTo>
                  <a:lnTo>
                    <a:pt x="85" y="4353"/>
                  </a:lnTo>
                  <a:lnTo>
                    <a:pt x="210" y="4541"/>
                  </a:lnTo>
                  <a:lnTo>
                    <a:pt x="315" y="4771"/>
                  </a:lnTo>
                  <a:lnTo>
                    <a:pt x="357" y="4813"/>
                  </a:lnTo>
                  <a:lnTo>
                    <a:pt x="398" y="4938"/>
                  </a:lnTo>
                  <a:lnTo>
                    <a:pt x="357" y="5022"/>
                  </a:lnTo>
                  <a:lnTo>
                    <a:pt x="398" y="5169"/>
                  </a:lnTo>
                  <a:lnTo>
                    <a:pt x="440" y="5252"/>
                  </a:lnTo>
                  <a:lnTo>
                    <a:pt x="461" y="5357"/>
                  </a:lnTo>
                  <a:lnTo>
                    <a:pt x="545" y="5441"/>
                  </a:lnTo>
                  <a:lnTo>
                    <a:pt x="984" y="5441"/>
                  </a:lnTo>
                  <a:lnTo>
                    <a:pt x="1089" y="5503"/>
                  </a:lnTo>
                  <a:lnTo>
                    <a:pt x="1173" y="5650"/>
                  </a:lnTo>
                  <a:lnTo>
                    <a:pt x="1277" y="5880"/>
                  </a:lnTo>
                  <a:lnTo>
                    <a:pt x="1340" y="5922"/>
                  </a:lnTo>
                  <a:lnTo>
                    <a:pt x="1403" y="6006"/>
                  </a:lnTo>
                  <a:lnTo>
                    <a:pt x="1486" y="6089"/>
                  </a:lnTo>
                  <a:lnTo>
                    <a:pt x="2491" y="6319"/>
                  </a:lnTo>
                  <a:lnTo>
                    <a:pt x="2595" y="6424"/>
                  </a:lnTo>
                  <a:lnTo>
                    <a:pt x="3118" y="6215"/>
                  </a:lnTo>
                  <a:lnTo>
                    <a:pt x="3746" y="5964"/>
                  </a:lnTo>
                  <a:lnTo>
                    <a:pt x="8391" y="8307"/>
                  </a:lnTo>
                  <a:lnTo>
                    <a:pt x="8391" y="8098"/>
                  </a:lnTo>
                  <a:lnTo>
                    <a:pt x="8935" y="8056"/>
                  </a:lnTo>
                  <a:lnTo>
                    <a:pt x="8705" y="2344"/>
                  </a:lnTo>
                  <a:lnTo>
                    <a:pt x="8621" y="2051"/>
                  </a:lnTo>
                  <a:lnTo>
                    <a:pt x="8580" y="1905"/>
                  </a:lnTo>
                  <a:lnTo>
                    <a:pt x="8621" y="1716"/>
                  </a:lnTo>
                  <a:lnTo>
                    <a:pt x="8705" y="1507"/>
                  </a:lnTo>
                  <a:lnTo>
                    <a:pt x="8705" y="1381"/>
                  </a:lnTo>
                  <a:lnTo>
                    <a:pt x="8663" y="1214"/>
                  </a:lnTo>
                  <a:lnTo>
                    <a:pt x="8705" y="984"/>
                  </a:lnTo>
                  <a:lnTo>
                    <a:pt x="8726" y="879"/>
                  </a:lnTo>
                  <a:lnTo>
                    <a:pt x="8684" y="733"/>
                  </a:lnTo>
                  <a:lnTo>
                    <a:pt x="8600" y="649"/>
                  </a:lnTo>
                  <a:lnTo>
                    <a:pt x="8496" y="628"/>
                  </a:lnTo>
                  <a:lnTo>
                    <a:pt x="8391" y="649"/>
                  </a:lnTo>
                  <a:lnTo>
                    <a:pt x="7994" y="586"/>
                  </a:lnTo>
                  <a:lnTo>
                    <a:pt x="7931" y="524"/>
                  </a:lnTo>
                  <a:lnTo>
                    <a:pt x="7764" y="524"/>
                  </a:lnTo>
                  <a:lnTo>
                    <a:pt x="7575" y="461"/>
                  </a:lnTo>
                  <a:lnTo>
                    <a:pt x="7533" y="377"/>
                  </a:lnTo>
                  <a:lnTo>
                    <a:pt x="7575" y="356"/>
                  </a:lnTo>
                  <a:lnTo>
                    <a:pt x="7554" y="314"/>
                  </a:lnTo>
                  <a:lnTo>
                    <a:pt x="7324" y="168"/>
                  </a:lnTo>
                  <a:lnTo>
                    <a:pt x="7199" y="168"/>
                  </a:lnTo>
                  <a:lnTo>
                    <a:pt x="7010" y="126"/>
                  </a:lnTo>
                  <a:lnTo>
                    <a:pt x="6948" y="105"/>
                  </a:lnTo>
                  <a:lnTo>
                    <a:pt x="6885" y="147"/>
                  </a:lnTo>
                  <a:lnTo>
                    <a:pt x="6780" y="63"/>
                  </a:lnTo>
                  <a:lnTo>
                    <a:pt x="6717" y="63"/>
                  </a:lnTo>
                  <a:lnTo>
                    <a:pt x="6529" y="168"/>
                  </a:lnTo>
                  <a:lnTo>
                    <a:pt x="6257" y="210"/>
                  </a:lnTo>
                  <a:lnTo>
                    <a:pt x="6006" y="314"/>
                  </a:lnTo>
                  <a:lnTo>
                    <a:pt x="5880" y="440"/>
                  </a:lnTo>
                  <a:lnTo>
                    <a:pt x="5839" y="586"/>
                  </a:lnTo>
                  <a:lnTo>
                    <a:pt x="5776" y="670"/>
                  </a:lnTo>
                  <a:lnTo>
                    <a:pt x="5755" y="963"/>
                  </a:lnTo>
                  <a:lnTo>
                    <a:pt x="5859" y="1109"/>
                  </a:lnTo>
                  <a:lnTo>
                    <a:pt x="5943" y="1361"/>
                  </a:lnTo>
                  <a:lnTo>
                    <a:pt x="5880" y="1486"/>
                  </a:lnTo>
                  <a:lnTo>
                    <a:pt x="5734" y="1633"/>
                  </a:lnTo>
                  <a:lnTo>
                    <a:pt x="5692" y="1695"/>
                  </a:lnTo>
                  <a:lnTo>
                    <a:pt x="5525" y="1842"/>
                  </a:lnTo>
                  <a:lnTo>
                    <a:pt x="5378" y="1905"/>
                  </a:lnTo>
                  <a:lnTo>
                    <a:pt x="5148" y="1800"/>
                  </a:lnTo>
                  <a:lnTo>
                    <a:pt x="4918" y="1612"/>
                  </a:lnTo>
                  <a:lnTo>
                    <a:pt x="4730" y="1486"/>
                  </a:lnTo>
                  <a:lnTo>
                    <a:pt x="4479" y="1319"/>
                  </a:lnTo>
                  <a:lnTo>
                    <a:pt x="4060" y="1172"/>
                  </a:lnTo>
                  <a:lnTo>
                    <a:pt x="3872" y="1151"/>
                  </a:lnTo>
                  <a:lnTo>
                    <a:pt x="3788" y="1172"/>
                  </a:lnTo>
                  <a:lnTo>
                    <a:pt x="3579" y="1172"/>
                  </a:lnTo>
                  <a:lnTo>
                    <a:pt x="3390" y="1068"/>
                  </a:lnTo>
                  <a:lnTo>
                    <a:pt x="3223" y="733"/>
                  </a:lnTo>
                  <a:lnTo>
                    <a:pt x="3223" y="545"/>
                  </a:lnTo>
                  <a:lnTo>
                    <a:pt x="3056" y="356"/>
                  </a:lnTo>
                  <a:lnTo>
                    <a:pt x="2700" y="314"/>
                  </a:lnTo>
                  <a:lnTo>
                    <a:pt x="2512" y="168"/>
                  </a:lnTo>
                  <a:lnTo>
                    <a:pt x="2198" y="168"/>
                  </a:lnTo>
                  <a:lnTo>
                    <a:pt x="2010" y="105"/>
                  </a:lnTo>
                  <a:lnTo>
                    <a:pt x="1591" y="168"/>
                  </a:lnTo>
                  <a:lnTo>
                    <a:pt x="1298" y="126"/>
                  </a:lnTo>
                  <a:lnTo>
                    <a:pt x="1194" y="21"/>
                  </a:lnTo>
                  <a:lnTo>
                    <a:pt x="106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0" name="Google Shape;3090;p60"/>
            <p:cNvSpPr/>
            <p:nvPr/>
          </p:nvSpPr>
          <p:spPr>
            <a:xfrm>
              <a:off x="3792975" y="2679900"/>
              <a:ext cx="57050" cy="111450"/>
            </a:xfrm>
            <a:custGeom>
              <a:rect b="b" l="l" r="r" t="t"/>
              <a:pathLst>
                <a:path extrusionOk="0" h="4458" w="2282">
                  <a:moveTo>
                    <a:pt x="1235" y="0"/>
                  </a:moveTo>
                  <a:lnTo>
                    <a:pt x="1110" y="21"/>
                  </a:lnTo>
                  <a:lnTo>
                    <a:pt x="1110" y="105"/>
                  </a:lnTo>
                  <a:lnTo>
                    <a:pt x="1026" y="21"/>
                  </a:lnTo>
                  <a:lnTo>
                    <a:pt x="859" y="42"/>
                  </a:lnTo>
                  <a:lnTo>
                    <a:pt x="650" y="147"/>
                  </a:lnTo>
                  <a:lnTo>
                    <a:pt x="524" y="272"/>
                  </a:lnTo>
                  <a:lnTo>
                    <a:pt x="503" y="356"/>
                  </a:lnTo>
                  <a:lnTo>
                    <a:pt x="524" y="440"/>
                  </a:lnTo>
                  <a:lnTo>
                    <a:pt x="503" y="586"/>
                  </a:lnTo>
                  <a:lnTo>
                    <a:pt x="503" y="775"/>
                  </a:lnTo>
                  <a:lnTo>
                    <a:pt x="399" y="1047"/>
                  </a:lnTo>
                  <a:lnTo>
                    <a:pt x="440" y="1193"/>
                  </a:lnTo>
                  <a:lnTo>
                    <a:pt x="503" y="1298"/>
                  </a:lnTo>
                  <a:lnTo>
                    <a:pt x="524" y="1319"/>
                  </a:lnTo>
                  <a:lnTo>
                    <a:pt x="482" y="1381"/>
                  </a:lnTo>
                  <a:lnTo>
                    <a:pt x="419" y="1465"/>
                  </a:lnTo>
                  <a:lnTo>
                    <a:pt x="503" y="1528"/>
                  </a:lnTo>
                  <a:lnTo>
                    <a:pt x="440" y="1591"/>
                  </a:lnTo>
                  <a:lnTo>
                    <a:pt x="419" y="1800"/>
                  </a:lnTo>
                  <a:lnTo>
                    <a:pt x="336" y="1842"/>
                  </a:lnTo>
                  <a:lnTo>
                    <a:pt x="294" y="1925"/>
                  </a:lnTo>
                  <a:lnTo>
                    <a:pt x="210" y="1946"/>
                  </a:lnTo>
                  <a:lnTo>
                    <a:pt x="85" y="2114"/>
                  </a:lnTo>
                  <a:lnTo>
                    <a:pt x="1" y="2365"/>
                  </a:lnTo>
                  <a:lnTo>
                    <a:pt x="64" y="2407"/>
                  </a:lnTo>
                  <a:lnTo>
                    <a:pt x="106" y="2553"/>
                  </a:lnTo>
                  <a:lnTo>
                    <a:pt x="85" y="2616"/>
                  </a:lnTo>
                  <a:lnTo>
                    <a:pt x="168" y="2741"/>
                  </a:lnTo>
                  <a:lnTo>
                    <a:pt x="210" y="2741"/>
                  </a:lnTo>
                  <a:lnTo>
                    <a:pt x="399" y="2888"/>
                  </a:lnTo>
                  <a:lnTo>
                    <a:pt x="419" y="3034"/>
                  </a:lnTo>
                  <a:lnTo>
                    <a:pt x="545" y="3076"/>
                  </a:lnTo>
                  <a:lnTo>
                    <a:pt x="608" y="3139"/>
                  </a:lnTo>
                  <a:lnTo>
                    <a:pt x="712" y="3160"/>
                  </a:lnTo>
                  <a:lnTo>
                    <a:pt x="838" y="3306"/>
                  </a:lnTo>
                  <a:lnTo>
                    <a:pt x="1215" y="4457"/>
                  </a:lnTo>
                  <a:lnTo>
                    <a:pt x="1277" y="4457"/>
                  </a:lnTo>
                  <a:lnTo>
                    <a:pt x="1319" y="4436"/>
                  </a:lnTo>
                  <a:lnTo>
                    <a:pt x="1424" y="4394"/>
                  </a:lnTo>
                  <a:lnTo>
                    <a:pt x="1466" y="4290"/>
                  </a:lnTo>
                  <a:lnTo>
                    <a:pt x="1487" y="4227"/>
                  </a:lnTo>
                  <a:lnTo>
                    <a:pt x="1487" y="4185"/>
                  </a:lnTo>
                  <a:lnTo>
                    <a:pt x="1528" y="4143"/>
                  </a:lnTo>
                  <a:lnTo>
                    <a:pt x="1528" y="4018"/>
                  </a:lnTo>
                  <a:lnTo>
                    <a:pt x="1466" y="3829"/>
                  </a:lnTo>
                  <a:lnTo>
                    <a:pt x="1487" y="3767"/>
                  </a:lnTo>
                  <a:lnTo>
                    <a:pt x="1487" y="3683"/>
                  </a:lnTo>
                  <a:lnTo>
                    <a:pt x="1570" y="3620"/>
                  </a:lnTo>
                  <a:lnTo>
                    <a:pt x="1696" y="3620"/>
                  </a:lnTo>
                  <a:lnTo>
                    <a:pt x="1800" y="3495"/>
                  </a:lnTo>
                  <a:lnTo>
                    <a:pt x="1800" y="3411"/>
                  </a:lnTo>
                  <a:lnTo>
                    <a:pt x="2156" y="3202"/>
                  </a:lnTo>
                  <a:lnTo>
                    <a:pt x="2282" y="3034"/>
                  </a:lnTo>
                  <a:lnTo>
                    <a:pt x="2219" y="2972"/>
                  </a:lnTo>
                  <a:lnTo>
                    <a:pt x="2177" y="2762"/>
                  </a:lnTo>
                  <a:lnTo>
                    <a:pt x="2198" y="2721"/>
                  </a:lnTo>
                  <a:lnTo>
                    <a:pt x="2156" y="2679"/>
                  </a:lnTo>
                  <a:lnTo>
                    <a:pt x="1968" y="2574"/>
                  </a:lnTo>
                  <a:lnTo>
                    <a:pt x="1947" y="2532"/>
                  </a:lnTo>
                  <a:lnTo>
                    <a:pt x="1947" y="2448"/>
                  </a:lnTo>
                  <a:lnTo>
                    <a:pt x="1863" y="2407"/>
                  </a:lnTo>
                  <a:lnTo>
                    <a:pt x="1842" y="2428"/>
                  </a:lnTo>
                  <a:lnTo>
                    <a:pt x="1842" y="2469"/>
                  </a:lnTo>
                  <a:lnTo>
                    <a:pt x="1779" y="2511"/>
                  </a:lnTo>
                  <a:lnTo>
                    <a:pt x="1696" y="2469"/>
                  </a:lnTo>
                  <a:lnTo>
                    <a:pt x="1675" y="2365"/>
                  </a:lnTo>
                  <a:lnTo>
                    <a:pt x="1591" y="2407"/>
                  </a:lnTo>
                  <a:lnTo>
                    <a:pt x="1424" y="2260"/>
                  </a:lnTo>
                  <a:lnTo>
                    <a:pt x="1340" y="2114"/>
                  </a:lnTo>
                  <a:lnTo>
                    <a:pt x="1382" y="1925"/>
                  </a:lnTo>
                  <a:lnTo>
                    <a:pt x="1675" y="1737"/>
                  </a:lnTo>
                  <a:lnTo>
                    <a:pt x="1842" y="1570"/>
                  </a:lnTo>
                  <a:lnTo>
                    <a:pt x="1884" y="1507"/>
                  </a:lnTo>
                  <a:lnTo>
                    <a:pt x="1842" y="1465"/>
                  </a:lnTo>
                  <a:lnTo>
                    <a:pt x="1884" y="1381"/>
                  </a:lnTo>
                  <a:lnTo>
                    <a:pt x="1863" y="1298"/>
                  </a:lnTo>
                  <a:lnTo>
                    <a:pt x="1842" y="1277"/>
                  </a:lnTo>
                  <a:lnTo>
                    <a:pt x="1842" y="1088"/>
                  </a:lnTo>
                  <a:lnTo>
                    <a:pt x="1654" y="1005"/>
                  </a:lnTo>
                  <a:lnTo>
                    <a:pt x="1528" y="837"/>
                  </a:lnTo>
                  <a:lnTo>
                    <a:pt x="1549" y="670"/>
                  </a:lnTo>
                  <a:lnTo>
                    <a:pt x="1675" y="586"/>
                  </a:lnTo>
                  <a:lnTo>
                    <a:pt x="1696" y="482"/>
                  </a:lnTo>
                  <a:lnTo>
                    <a:pt x="1800" y="314"/>
                  </a:lnTo>
                  <a:lnTo>
                    <a:pt x="1800" y="210"/>
                  </a:lnTo>
                  <a:lnTo>
                    <a:pt x="1759" y="147"/>
                  </a:lnTo>
                  <a:lnTo>
                    <a:pt x="1549" y="335"/>
                  </a:lnTo>
                  <a:lnTo>
                    <a:pt x="1487" y="419"/>
                  </a:lnTo>
                  <a:lnTo>
                    <a:pt x="1424" y="377"/>
                  </a:lnTo>
                  <a:lnTo>
                    <a:pt x="1340" y="168"/>
                  </a:lnTo>
                  <a:lnTo>
                    <a:pt x="1277" y="168"/>
                  </a:lnTo>
                  <a:lnTo>
                    <a:pt x="1277" y="63"/>
                  </a:lnTo>
                  <a:lnTo>
                    <a:pt x="1235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1" name="Google Shape;3091;p60"/>
            <p:cNvSpPr/>
            <p:nvPr/>
          </p:nvSpPr>
          <p:spPr>
            <a:xfrm>
              <a:off x="3568575" y="2683550"/>
              <a:ext cx="289825" cy="280400"/>
            </a:xfrm>
            <a:custGeom>
              <a:rect b="b" l="l" r="r" t="t"/>
              <a:pathLst>
                <a:path extrusionOk="0" h="11216" w="11593">
                  <a:moveTo>
                    <a:pt x="8307" y="1"/>
                  </a:moveTo>
                  <a:lnTo>
                    <a:pt x="8161" y="22"/>
                  </a:lnTo>
                  <a:lnTo>
                    <a:pt x="8140" y="106"/>
                  </a:lnTo>
                  <a:lnTo>
                    <a:pt x="8035" y="126"/>
                  </a:lnTo>
                  <a:lnTo>
                    <a:pt x="7994" y="210"/>
                  </a:lnTo>
                  <a:lnTo>
                    <a:pt x="7910" y="189"/>
                  </a:lnTo>
                  <a:lnTo>
                    <a:pt x="7805" y="189"/>
                  </a:lnTo>
                  <a:lnTo>
                    <a:pt x="7701" y="294"/>
                  </a:lnTo>
                  <a:lnTo>
                    <a:pt x="7575" y="294"/>
                  </a:lnTo>
                  <a:lnTo>
                    <a:pt x="7491" y="168"/>
                  </a:lnTo>
                  <a:lnTo>
                    <a:pt x="7324" y="168"/>
                  </a:lnTo>
                  <a:lnTo>
                    <a:pt x="7261" y="126"/>
                  </a:lnTo>
                  <a:lnTo>
                    <a:pt x="7115" y="168"/>
                  </a:lnTo>
                  <a:lnTo>
                    <a:pt x="6989" y="126"/>
                  </a:lnTo>
                  <a:lnTo>
                    <a:pt x="6947" y="168"/>
                  </a:lnTo>
                  <a:lnTo>
                    <a:pt x="6843" y="106"/>
                  </a:lnTo>
                  <a:lnTo>
                    <a:pt x="6759" y="126"/>
                  </a:lnTo>
                  <a:lnTo>
                    <a:pt x="6696" y="273"/>
                  </a:lnTo>
                  <a:lnTo>
                    <a:pt x="6571" y="273"/>
                  </a:lnTo>
                  <a:lnTo>
                    <a:pt x="6466" y="210"/>
                  </a:lnTo>
                  <a:lnTo>
                    <a:pt x="6320" y="336"/>
                  </a:lnTo>
                  <a:lnTo>
                    <a:pt x="6236" y="336"/>
                  </a:lnTo>
                  <a:lnTo>
                    <a:pt x="6110" y="273"/>
                  </a:lnTo>
                  <a:lnTo>
                    <a:pt x="5964" y="315"/>
                  </a:lnTo>
                  <a:lnTo>
                    <a:pt x="5629" y="315"/>
                  </a:lnTo>
                  <a:lnTo>
                    <a:pt x="5336" y="524"/>
                  </a:lnTo>
                  <a:lnTo>
                    <a:pt x="5190" y="545"/>
                  </a:lnTo>
                  <a:lnTo>
                    <a:pt x="5106" y="545"/>
                  </a:lnTo>
                  <a:lnTo>
                    <a:pt x="4981" y="629"/>
                  </a:lnTo>
                  <a:lnTo>
                    <a:pt x="4960" y="712"/>
                  </a:lnTo>
                  <a:lnTo>
                    <a:pt x="4897" y="817"/>
                  </a:lnTo>
                  <a:lnTo>
                    <a:pt x="4813" y="817"/>
                  </a:lnTo>
                  <a:lnTo>
                    <a:pt x="4792" y="796"/>
                  </a:lnTo>
                  <a:lnTo>
                    <a:pt x="4709" y="796"/>
                  </a:lnTo>
                  <a:lnTo>
                    <a:pt x="4646" y="817"/>
                  </a:lnTo>
                  <a:lnTo>
                    <a:pt x="4604" y="859"/>
                  </a:lnTo>
                  <a:lnTo>
                    <a:pt x="4457" y="901"/>
                  </a:lnTo>
                  <a:lnTo>
                    <a:pt x="4332" y="942"/>
                  </a:lnTo>
                  <a:lnTo>
                    <a:pt x="4248" y="1026"/>
                  </a:lnTo>
                  <a:lnTo>
                    <a:pt x="4227" y="1068"/>
                  </a:lnTo>
                  <a:lnTo>
                    <a:pt x="4123" y="1214"/>
                  </a:lnTo>
                  <a:lnTo>
                    <a:pt x="3934" y="1256"/>
                  </a:lnTo>
                  <a:lnTo>
                    <a:pt x="3767" y="1256"/>
                  </a:lnTo>
                  <a:lnTo>
                    <a:pt x="3830" y="1340"/>
                  </a:lnTo>
                  <a:lnTo>
                    <a:pt x="3851" y="1382"/>
                  </a:lnTo>
                  <a:lnTo>
                    <a:pt x="3913" y="1486"/>
                  </a:lnTo>
                  <a:lnTo>
                    <a:pt x="3934" y="1591"/>
                  </a:lnTo>
                  <a:lnTo>
                    <a:pt x="3955" y="1633"/>
                  </a:lnTo>
                  <a:lnTo>
                    <a:pt x="3955" y="1800"/>
                  </a:lnTo>
                  <a:lnTo>
                    <a:pt x="3955" y="2051"/>
                  </a:lnTo>
                  <a:lnTo>
                    <a:pt x="3976" y="2114"/>
                  </a:lnTo>
                  <a:lnTo>
                    <a:pt x="4039" y="2575"/>
                  </a:lnTo>
                  <a:lnTo>
                    <a:pt x="4123" y="2721"/>
                  </a:lnTo>
                  <a:lnTo>
                    <a:pt x="4144" y="2847"/>
                  </a:lnTo>
                  <a:lnTo>
                    <a:pt x="4227" y="2847"/>
                  </a:lnTo>
                  <a:lnTo>
                    <a:pt x="4269" y="2909"/>
                  </a:lnTo>
                  <a:lnTo>
                    <a:pt x="4353" y="2930"/>
                  </a:lnTo>
                  <a:lnTo>
                    <a:pt x="4395" y="2951"/>
                  </a:lnTo>
                  <a:lnTo>
                    <a:pt x="4332" y="3119"/>
                  </a:lnTo>
                  <a:lnTo>
                    <a:pt x="4353" y="3160"/>
                  </a:lnTo>
                  <a:lnTo>
                    <a:pt x="4269" y="3265"/>
                  </a:lnTo>
                  <a:lnTo>
                    <a:pt x="3600" y="3265"/>
                  </a:lnTo>
                  <a:lnTo>
                    <a:pt x="3453" y="3307"/>
                  </a:lnTo>
                  <a:lnTo>
                    <a:pt x="3307" y="3516"/>
                  </a:lnTo>
                  <a:lnTo>
                    <a:pt x="3202" y="3621"/>
                  </a:lnTo>
                  <a:lnTo>
                    <a:pt x="3118" y="3746"/>
                  </a:lnTo>
                  <a:lnTo>
                    <a:pt x="3139" y="3935"/>
                  </a:lnTo>
                  <a:lnTo>
                    <a:pt x="3097" y="4060"/>
                  </a:lnTo>
                  <a:lnTo>
                    <a:pt x="2700" y="4311"/>
                  </a:lnTo>
                  <a:lnTo>
                    <a:pt x="2072" y="4688"/>
                  </a:lnTo>
                  <a:lnTo>
                    <a:pt x="1612" y="4939"/>
                  </a:lnTo>
                  <a:lnTo>
                    <a:pt x="1361" y="5002"/>
                  </a:lnTo>
                  <a:lnTo>
                    <a:pt x="1152" y="5002"/>
                  </a:lnTo>
                  <a:lnTo>
                    <a:pt x="1047" y="5043"/>
                  </a:lnTo>
                  <a:lnTo>
                    <a:pt x="880" y="5043"/>
                  </a:lnTo>
                  <a:lnTo>
                    <a:pt x="587" y="5106"/>
                  </a:lnTo>
                  <a:lnTo>
                    <a:pt x="398" y="5211"/>
                  </a:lnTo>
                  <a:lnTo>
                    <a:pt x="294" y="5357"/>
                  </a:lnTo>
                  <a:lnTo>
                    <a:pt x="43" y="5546"/>
                  </a:lnTo>
                  <a:lnTo>
                    <a:pt x="43" y="6048"/>
                  </a:lnTo>
                  <a:lnTo>
                    <a:pt x="1" y="6194"/>
                  </a:lnTo>
                  <a:lnTo>
                    <a:pt x="2093" y="7617"/>
                  </a:lnTo>
                  <a:lnTo>
                    <a:pt x="5901" y="10128"/>
                  </a:lnTo>
                  <a:lnTo>
                    <a:pt x="5943" y="10379"/>
                  </a:lnTo>
                  <a:lnTo>
                    <a:pt x="6069" y="10484"/>
                  </a:lnTo>
                  <a:lnTo>
                    <a:pt x="6278" y="10484"/>
                  </a:lnTo>
                  <a:lnTo>
                    <a:pt x="6445" y="10546"/>
                  </a:lnTo>
                  <a:lnTo>
                    <a:pt x="6550" y="10672"/>
                  </a:lnTo>
                  <a:lnTo>
                    <a:pt x="6696" y="10735"/>
                  </a:lnTo>
                  <a:lnTo>
                    <a:pt x="6801" y="10797"/>
                  </a:lnTo>
                  <a:lnTo>
                    <a:pt x="6801" y="10902"/>
                  </a:lnTo>
                  <a:lnTo>
                    <a:pt x="6738" y="11090"/>
                  </a:lnTo>
                  <a:lnTo>
                    <a:pt x="6780" y="11174"/>
                  </a:lnTo>
                  <a:lnTo>
                    <a:pt x="6906" y="11216"/>
                  </a:lnTo>
                  <a:lnTo>
                    <a:pt x="7178" y="11195"/>
                  </a:lnTo>
                  <a:lnTo>
                    <a:pt x="7408" y="11111"/>
                  </a:lnTo>
                  <a:lnTo>
                    <a:pt x="8266" y="10902"/>
                  </a:lnTo>
                  <a:lnTo>
                    <a:pt x="8998" y="10253"/>
                  </a:lnTo>
                  <a:lnTo>
                    <a:pt x="11592" y="8663"/>
                  </a:lnTo>
                  <a:lnTo>
                    <a:pt x="11509" y="8580"/>
                  </a:lnTo>
                  <a:lnTo>
                    <a:pt x="11446" y="8496"/>
                  </a:lnTo>
                  <a:lnTo>
                    <a:pt x="11383" y="8454"/>
                  </a:lnTo>
                  <a:lnTo>
                    <a:pt x="11279" y="8224"/>
                  </a:lnTo>
                  <a:lnTo>
                    <a:pt x="11195" y="8077"/>
                  </a:lnTo>
                  <a:lnTo>
                    <a:pt x="11090" y="8015"/>
                  </a:lnTo>
                  <a:lnTo>
                    <a:pt x="10651" y="8015"/>
                  </a:lnTo>
                  <a:lnTo>
                    <a:pt x="10567" y="7931"/>
                  </a:lnTo>
                  <a:lnTo>
                    <a:pt x="10546" y="7826"/>
                  </a:lnTo>
                  <a:lnTo>
                    <a:pt x="10504" y="7743"/>
                  </a:lnTo>
                  <a:lnTo>
                    <a:pt x="10463" y="7596"/>
                  </a:lnTo>
                  <a:lnTo>
                    <a:pt x="10504" y="7512"/>
                  </a:lnTo>
                  <a:lnTo>
                    <a:pt x="10463" y="7387"/>
                  </a:lnTo>
                  <a:lnTo>
                    <a:pt x="10421" y="7345"/>
                  </a:lnTo>
                  <a:lnTo>
                    <a:pt x="10316" y="7115"/>
                  </a:lnTo>
                  <a:lnTo>
                    <a:pt x="10191" y="6927"/>
                  </a:lnTo>
                  <a:lnTo>
                    <a:pt x="10107" y="6864"/>
                  </a:lnTo>
                  <a:lnTo>
                    <a:pt x="10149" y="6801"/>
                  </a:lnTo>
                  <a:lnTo>
                    <a:pt x="10191" y="6759"/>
                  </a:lnTo>
                  <a:lnTo>
                    <a:pt x="10316" y="6655"/>
                  </a:lnTo>
                  <a:lnTo>
                    <a:pt x="10358" y="6571"/>
                  </a:lnTo>
                  <a:lnTo>
                    <a:pt x="10337" y="6362"/>
                  </a:lnTo>
                  <a:lnTo>
                    <a:pt x="10295" y="6236"/>
                  </a:lnTo>
                  <a:lnTo>
                    <a:pt x="10316" y="6173"/>
                  </a:lnTo>
                  <a:lnTo>
                    <a:pt x="10358" y="5860"/>
                  </a:lnTo>
                  <a:lnTo>
                    <a:pt x="10295" y="5713"/>
                  </a:lnTo>
                  <a:lnTo>
                    <a:pt x="10295" y="5399"/>
                  </a:lnTo>
                  <a:lnTo>
                    <a:pt x="10295" y="5336"/>
                  </a:lnTo>
                  <a:lnTo>
                    <a:pt x="10253" y="5127"/>
                  </a:lnTo>
                  <a:lnTo>
                    <a:pt x="10253" y="4730"/>
                  </a:lnTo>
                  <a:lnTo>
                    <a:pt x="10191" y="4604"/>
                  </a:lnTo>
                  <a:lnTo>
                    <a:pt x="10128" y="4583"/>
                  </a:lnTo>
                  <a:lnTo>
                    <a:pt x="10128" y="4374"/>
                  </a:lnTo>
                  <a:lnTo>
                    <a:pt x="10191" y="4311"/>
                  </a:lnTo>
                  <a:lnTo>
                    <a:pt x="9814" y="3160"/>
                  </a:lnTo>
                  <a:lnTo>
                    <a:pt x="9688" y="3014"/>
                  </a:lnTo>
                  <a:lnTo>
                    <a:pt x="9584" y="2993"/>
                  </a:lnTo>
                  <a:lnTo>
                    <a:pt x="9521" y="2930"/>
                  </a:lnTo>
                  <a:lnTo>
                    <a:pt x="9395" y="2888"/>
                  </a:lnTo>
                  <a:lnTo>
                    <a:pt x="9375" y="2742"/>
                  </a:lnTo>
                  <a:lnTo>
                    <a:pt x="9186" y="2595"/>
                  </a:lnTo>
                  <a:lnTo>
                    <a:pt x="9144" y="2595"/>
                  </a:lnTo>
                  <a:lnTo>
                    <a:pt x="9061" y="2470"/>
                  </a:lnTo>
                  <a:lnTo>
                    <a:pt x="9082" y="2407"/>
                  </a:lnTo>
                  <a:lnTo>
                    <a:pt x="9040" y="2261"/>
                  </a:lnTo>
                  <a:lnTo>
                    <a:pt x="8977" y="2219"/>
                  </a:lnTo>
                  <a:lnTo>
                    <a:pt x="9061" y="1968"/>
                  </a:lnTo>
                  <a:lnTo>
                    <a:pt x="9186" y="1800"/>
                  </a:lnTo>
                  <a:lnTo>
                    <a:pt x="9270" y="1779"/>
                  </a:lnTo>
                  <a:lnTo>
                    <a:pt x="9312" y="1696"/>
                  </a:lnTo>
                  <a:lnTo>
                    <a:pt x="9395" y="1654"/>
                  </a:lnTo>
                  <a:lnTo>
                    <a:pt x="9416" y="1445"/>
                  </a:lnTo>
                  <a:lnTo>
                    <a:pt x="9479" y="1382"/>
                  </a:lnTo>
                  <a:lnTo>
                    <a:pt x="9395" y="1319"/>
                  </a:lnTo>
                  <a:lnTo>
                    <a:pt x="9458" y="1235"/>
                  </a:lnTo>
                  <a:lnTo>
                    <a:pt x="9500" y="1173"/>
                  </a:lnTo>
                  <a:lnTo>
                    <a:pt x="9479" y="1152"/>
                  </a:lnTo>
                  <a:lnTo>
                    <a:pt x="9416" y="1047"/>
                  </a:lnTo>
                  <a:lnTo>
                    <a:pt x="9375" y="901"/>
                  </a:lnTo>
                  <a:lnTo>
                    <a:pt x="9479" y="629"/>
                  </a:lnTo>
                  <a:lnTo>
                    <a:pt x="9479" y="440"/>
                  </a:lnTo>
                  <a:lnTo>
                    <a:pt x="9500" y="294"/>
                  </a:lnTo>
                  <a:lnTo>
                    <a:pt x="9479" y="210"/>
                  </a:lnTo>
                  <a:lnTo>
                    <a:pt x="9500" y="126"/>
                  </a:lnTo>
                  <a:lnTo>
                    <a:pt x="9479" y="106"/>
                  </a:lnTo>
                  <a:lnTo>
                    <a:pt x="9291" y="126"/>
                  </a:lnTo>
                  <a:lnTo>
                    <a:pt x="9207" y="106"/>
                  </a:lnTo>
                  <a:lnTo>
                    <a:pt x="8977" y="189"/>
                  </a:lnTo>
                  <a:lnTo>
                    <a:pt x="8851" y="85"/>
                  </a:lnTo>
                  <a:lnTo>
                    <a:pt x="8684" y="22"/>
                  </a:lnTo>
                  <a:lnTo>
                    <a:pt x="8684" y="85"/>
                  </a:lnTo>
                  <a:lnTo>
                    <a:pt x="8579" y="189"/>
                  </a:lnTo>
                  <a:lnTo>
                    <a:pt x="8370" y="168"/>
                  </a:lnTo>
                  <a:lnTo>
                    <a:pt x="8370" y="64"/>
                  </a:lnTo>
                  <a:lnTo>
                    <a:pt x="83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2" name="Google Shape;3092;p60"/>
            <p:cNvSpPr/>
            <p:nvPr/>
          </p:nvSpPr>
          <p:spPr>
            <a:xfrm>
              <a:off x="3511050" y="2702400"/>
              <a:ext cx="167400" cy="132350"/>
            </a:xfrm>
            <a:custGeom>
              <a:rect b="b" l="l" r="r" t="t"/>
              <a:pathLst>
                <a:path extrusionOk="0" h="5294" w="6696">
                  <a:moveTo>
                    <a:pt x="4269" y="0"/>
                  </a:moveTo>
                  <a:lnTo>
                    <a:pt x="4164" y="42"/>
                  </a:lnTo>
                  <a:lnTo>
                    <a:pt x="4122" y="84"/>
                  </a:lnTo>
                  <a:lnTo>
                    <a:pt x="4038" y="84"/>
                  </a:lnTo>
                  <a:lnTo>
                    <a:pt x="3913" y="188"/>
                  </a:lnTo>
                  <a:lnTo>
                    <a:pt x="3871" y="502"/>
                  </a:lnTo>
                  <a:lnTo>
                    <a:pt x="3766" y="691"/>
                  </a:lnTo>
                  <a:lnTo>
                    <a:pt x="3745" y="921"/>
                  </a:lnTo>
                  <a:lnTo>
                    <a:pt x="3662" y="1046"/>
                  </a:lnTo>
                  <a:lnTo>
                    <a:pt x="3411" y="1318"/>
                  </a:lnTo>
                  <a:lnTo>
                    <a:pt x="3327" y="1318"/>
                  </a:lnTo>
                  <a:lnTo>
                    <a:pt x="3222" y="1402"/>
                  </a:lnTo>
                  <a:lnTo>
                    <a:pt x="2992" y="1465"/>
                  </a:lnTo>
                  <a:lnTo>
                    <a:pt x="2825" y="1632"/>
                  </a:lnTo>
                  <a:lnTo>
                    <a:pt x="2783" y="1632"/>
                  </a:lnTo>
                  <a:lnTo>
                    <a:pt x="2553" y="1779"/>
                  </a:lnTo>
                  <a:lnTo>
                    <a:pt x="2406" y="1841"/>
                  </a:lnTo>
                  <a:lnTo>
                    <a:pt x="2344" y="1967"/>
                  </a:lnTo>
                  <a:lnTo>
                    <a:pt x="2072" y="2155"/>
                  </a:lnTo>
                  <a:lnTo>
                    <a:pt x="2155" y="2365"/>
                  </a:lnTo>
                  <a:lnTo>
                    <a:pt x="2155" y="2490"/>
                  </a:lnTo>
                  <a:lnTo>
                    <a:pt x="1925" y="2699"/>
                  </a:lnTo>
                  <a:lnTo>
                    <a:pt x="1758" y="3013"/>
                  </a:lnTo>
                  <a:lnTo>
                    <a:pt x="1758" y="3118"/>
                  </a:lnTo>
                  <a:lnTo>
                    <a:pt x="1862" y="3327"/>
                  </a:lnTo>
                  <a:lnTo>
                    <a:pt x="1779" y="3536"/>
                  </a:lnTo>
                  <a:lnTo>
                    <a:pt x="1841" y="3599"/>
                  </a:lnTo>
                  <a:lnTo>
                    <a:pt x="1883" y="3662"/>
                  </a:lnTo>
                  <a:lnTo>
                    <a:pt x="1862" y="3829"/>
                  </a:lnTo>
                  <a:lnTo>
                    <a:pt x="1507" y="4248"/>
                  </a:lnTo>
                  <a:lnTo>
                    <a:pt x="1444" y="4394"/>
                  </a:lnTo>
                  <a:lnTo>
                    <a:pt x="1297" y="4582"/>
                  </a:lnTo>
                  <a:lnTo>
                    <a:pt x="1109" y="4603"/>
                  </a:lnTo>
                  <a:lnTo>
                    <a:pt x="712" y="4959"/>
                  </a:lnTo>
                  <a:lnTo>
                    <a:pt x="147" y="5064"/>
                  </a:lnTo>
                  <a:lnTo>
                    <a:pt x="0" y="5273"/>
                  </a:lnTo>
                  <a:lnTo>
                    <a:pt x="2344" y="5294"/>
                  </a:lnTo>
                  <a:lnTo>
                    <a:pt x="2344" y="4792"/>
                  </a:lnTo>
                  <a:lnTo>
                    <a:pt x="2595" y="4603"/>
                  </a:lnTo>
                  <a:lnTo>
                    <a:pt x="2699" y="4457"/>
                  </a:lnTo>
                  <a:lnTo>
                    <a:pt x="2888" y="4352"/>
                  </a:lnTo>
                  <a:lnTo>
                    <a:pt x="3181" y="4289"/>
                  </a:lnTo>
                  <a:lnTo>
                    <a:pt x="3348" y="4289"/>
                  </a:lnTo>
                  <a:lnTo>
                    <a:pt x="3453" y="4248"/>
                  </a:lnTo>
                  <a:lnTo>
                    <a:pt x="3662" y="4248"/>
                  </a:lnTo>
                  <a:lnTo>
                    <a:pt x="3913" y="4185"/>
                  </a:lnTo>
                  <a:lnTo>
                    <a:pt x="4373" y="3934"/>
                  </a:lnTo>
                  <a:lnTo>
                    <a:pt x="5001" y="3557"/>
                  </a:lnTo>
                  <a:lnTo>
                    <a:pt x="5398" y="3306"/>
                  </a:lnTo>
                  <a:lnTo>
                    <a:pt x="5440" y="3181"/>
                  </a:lnTo>
                  <a:lnTo>
                    <a:pt x="5419" y="2992"/>
                  </a:lnTo>
                  <a:lnTo>
                    <a:pt x="5503" y="2867"/>
                  </a:lnTo>
                  <a:lnTo>
                    <a:pt x="5608" y="2762"/>
                  </a:lnTo>
                  <a:lnTo>
                    <a:pt x="5754" y="2553"/>
                  </a:lnTo>
                  <a:lnTo>
                    <a:pt x="5901" y="2511"/>
                  </a:lnTo>
                  <a:lnTo>
                    <a:pt x="6570" y="2511"/>
                  </a:lnTo>
                  <a:lnTo>
                    <a:pt x="6654" y="2406"/>
                  </a:lnTo>
                  <a:lnTo>
                    <a:pt x="6633" y="2365"/>
                  </a:lnTo>
                  <a:lnTo>
                    <a:pt x="6696" y="2197"/>
                  </a:lnTo>
                  <a:lnTo>
                    <a:pt x="6654" y="2176"/>
                  </a:lnTo>
                  <a:lnTo>
                    <a:pt x="6570" y="2155"/>
                  </a:lnTo>
                  <a:lnTo>
                    <a:pt x="6528" y="2093"/>
                  </a:lnTo>
                  <a:lnTo>
                    <a:pt x="6445" y="2093"/>
                  </a:lnTo>
                  <a:lnTo>
                    <a:pt x="6424" y="1967"/>
                  </a:lnTo>
                  <a:lnTo>
                    <a:pt x="6340" y="1821"/>
                  </a:lnTo>
                  <a:lnTo>
                    <a:pt x="6277" y="1360"/>
                  </a:lnTo>
                  <a:lnTo>
                    <a:pt x="6256" y="1297"/>
                  </a:lnTo>
                  <a:lnTo>
                    <a:pt x="6256" y="1046"/>
                  </a:lnTo>
                  <a:lnTo>
                    <a:pt x="6256" y="879"/>
                  </a:lnTo>
                  <a:lnTo>
                    <a:pt x="6235" y="837"/>
                  </a:lnTo>
                  <a:lnTo>
                    <a:pt x="6214" y="732"/>
                  </a:lnTo>
                  <a:lnTo>
                    <a:pt x="6152" y="628"/>
                  </a:lnTo>
                  <a:lnTo>
                    <a:pt x="6131" y="586"/>
                  </a:lnTo>
                  <a:lnTo>
                    <a:pt x="6068" y="502"/>
                  </a:lnTo>
                  <a:lnTo>
                    <a:pt x="6005" y="523"/>
                  </a:lnTo>
                  <a:lnTo>
                    <a:pt x="5691" y="502"/>
                  </a:lnTo>
                  <a:lnTo>
                    <a:pt x="5608" y="419"/>
                  </a:lnTo>
                  <a:lnTo>
                    <a:pt x="5587" y="314"/>
                  </a:lnTo>
                  <a:lnTo>
                    <a:pt x="5524" y="293"/>
                  </a:lnTo>
                  <a:lnTo>
                    <a:pt x="5419" y="398"/>
                  </a:lnTo>
                  <a:lnTo>
                    <a:pt x="5231" y="460"/>
                  </a:lnTo>
                  <a:lnTo>
                    <a:pt x="5064" y="398"/>
                  </a:lnTo>
                  <a:lnTo>
                    <a:pt x="4959" y="398"/>
                  </a:lnTo>
                  <a:lnTo>
                    <a:pt x="4854" y="460"/>
                  </a:lnTo>
                  <a:lnTo>
                    <a:pt x="4666" y="481"/>
                  </a:lnTo>
                  <a:lnTo>
                    <a:pt x="4541" y="460"/>
                  </a:lnTo>
                  <a:lnTo>
                    <a:pt x="4373" y="293"/>
                  </a:lnTo>
                  <a:lnTo>
                    <a:pt x="4331" y="251"/>
                  </a:lnTo>
                  <a:lnTo>
                    <a:pt x="4290" y="147"/>
                  </a:lnTo>
                  <a:lnTo>
                    <a:pt x="4290" y="84"/>
                  </a:lnTo>
                  <a:lnTo>
                    <a:pt x="4290" y="42"/>
                  </a:lnTo>
                  <a:lnTo>
                    <a:pt x="426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3" name="Google Shape;3093;p60"/>
            <p:cNvSpPr/>
            <p:nvPr/>
          </p:nvSpPr>
          <p:spPr>
            <a:xfrm>
              <a:off x="3450875" y="2834200"/>
              <a:ext cx="118775" cy="95225"/>
            </a:xfrm>
            <a:custGeom>
              <a:rect b="b" l="l" r="r" t="t"/>
              <a:pathLst>
                <a:path extrusionOk="0" h="3809" w="4751">
                  <a:moveTo>
                    <a:pt x="2407" y="1"/>
                  </a:moveTo>
                  <a:lnTo>
                    <a:pt x="2177" y="315"/>
                  </a:lnTo>
                  <a:lnTo>
                    <a:pt x="2177" y="524"/>
                  </a:lnTo>
                  <a:lnTo>
                    <a:pt x="2072" y="545"/>
                  </a:lnTo>
                  <a:lnTo>
                    <a:pt x="1675" y="754"/>
                  </a:lnTo>
                  <a:lnTo>
                    <a:pt x="1633" y="859"/>
                  </a:lnTo>
                  <a:lnTo>
                    <a:pt x="1466" y="942"/>
                  </a:lnTo>
                  <a:lnTo>
                    <a:pt x="1528" y="1089"/>
                  </a:lnTo>
                  <a:lnTo>
                    <a:pt x="1194" y="1612"/>
                  </a:lnTo>
                  <a:lnTo>
                    <a:pt x="1152" y="1779"/>
                  </a:lnTo>
                  <a:lnTo>
                    <a:pt x="901" y="2030"/>
                  </a:lnTo>
                  <a:lnTo>
                    <a:pt x="796" y="2093"/>
                  </a:lnTo>
                  <a:lnTo>
                    <a:pt x="671" y="2365"/>
                  </a:lnTo>
                  <a:lnTo>
                    <a:pt x="671" y="2470"/>
                  </a:lnTo>
                  <a:lnTo>
                    <a:pt x="461" y="2763"/>
                  </a:lnTo>
                  <a:lnTo>
                    <a:pt x="419" y="2847"/>
                  </a:lnTo>
                  <a:lnTo>
                    <a:pt x="503" y="2888"/>
                  </a:lnTo>
                  <a:lnTo>
                    <a:pt x="398" y="2930"/>
                  </a:lnTo>
                  <a:lnTo>
                    <a:pt x="210" y="3265"/>
                  </a:lnTo>
                  <a:lnTo>
                    <a:pt x="147" y="3286"/>
                  </a:lnTo>
                  <a:lnTo>
                    <a:pt x="64" y="3370"/>
                  </a:lnTo>
                  <a:lnTo>
                    <a:pt x="85" y="3495"/>
                  </a:lnTo>
                  <a:lnTo>
                    <a:pt x="1" y="3621"/>
                  </a:lnTo>
                  <a:lnTo>
                    <a:pt x="43" y="3809"/>
                  </a:lnTo>
                  <a:lnTo>
                    <a:pt x="2344" y="3809"/>
                  </a:lnTo>
                  <a:lnTo>
                    <a:pt x="2303" y="2742"/>
                  </a:lnTo>
                  <a:lnTo>
                    <a:pt x="2386" y="2575"/>
                  </a:lnTo>
                  <a:lnTo>
                    <a:pt x="2512" y="2512"/>
                  </a:lnTo>
                  <a:lnTo>
                    <a:pt x="2658" y="2470"/>
                  </a:lnTo>
                  <a:lnTo>
                    <a:pt x="2867" y="2470"/>
                  </a:lnTo>
                  <a:lnTo>
                    <a:pt x="2888" y="963"/>
                  </a:lnTo>
                  <a:lnTo>
                    <a:pt x="4709" y="984"/>
                  </a:lnTo>
                  <a:lnTo>
                    <a:pt x="4709" y="168"/>
                  </a:lnTo>
                  <a:lnTo>
                    <a:pt x="4751" y="22"/>
                  </a:lnTo>
                  <a:lnTo>
                    <a:pt x="2407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4" name="Google Shape;3094;p60"/>
            <p:cNvSpPr/>
            <p:nvPr/>
          </p:nvSpPr>
          <p:spPr>
            <a:xfrm>
              <a:off x="3450375" y="2838400"/>
              <a:ext cx="170550" cy="187800"/>
            </a:xfrm>
            <a:custGeom>
              <a:rect b="b" l="l" r="r" t="t"/>
              <a:pathLst>
                <a:path extrusionOk="0" h="7512" w="6822">
                  <a:moveTo>
                    <a:pt x="4729" y="0"/>
                  </a:moveTo>
                  <a:lnTo>
                    <a:pt x="4729" y="816"/>
                  </a:lnTo>
                  <a:lnTo>
                    <a:pt x="2908" y="795"/>
                  </a:lnTo>
                  <a:lnTo>
                    <a:pt x="2887" y="2302"/>
                  </a:lnTo>
                  <a:lnTo>
                    <a:pt x="2678" y="2302"/>
                  </a:lnTo>
                  <a:lnTo>
                    <a:pt x="2532" y="2344"/>
                  </a:lnTo>
                  <a:lnTo>
                    <a:pt x="2406" y="2407"/>
                  </a:lnTo>
                  <a:lnTo>
                    <a:pt x="2323" y="2574"/>
                  </a:lnTo>
                  <a:lnTo>
                    <a:pt x="2364" y="3641"/>
                  </a:lnTo>
                  <a:lnTo>
                    <a:pt x="63" y="3641"/>
                  </a:lnTo>
                  <a:lnTo>
                    <a:pt x="63" y="3662"/>
                  </a:lnTo>
                  <a:lnTo>
                    <a:pt x="0" y="3808"/>
                  </a:lnTo>
                  <a:lnTo>
                    <a:pt x="0" y="4039"/>
                  </a:lnTo>
                  <a:lnTo>
                    <a:pt x="126" y="3871"/>
                  </a:lnTo>
                  <a:lnTo>
                    <a:pt x="188" y="4018"/>
                  </a:lnTo>
                  <a:lnTo>
                    <a:pt x="209" y="4039"/>
                  </a:lnTo>
                  <a:lnTo>
                    <a:pt x="293" y="3976"/>
                  </a:lnTo>
                  <a:lnTo>
                    <a:pt x="439" y="4248"/>
                  </a:lnTo>
                  <a:lnTo>
                    <a:pt x="398" y="4331"/>
                  </a:lnTo>
                  <a:lnTo>
                    <a:pt x="418" y="4436"/>
                  </a:lnTo>
                  <a:lnTo>
                    <a:pt x="398" y="4645"/>
                  </a:lnTo>
                  <a:lnTo>
                    <a:pt x="314" y="4645"/>
                  </a:lnTo>
                  <a:lnTo>
                    <a:pt x="230" y="4687"/>
                  </a:lnTo>
                  <a:lnTo>
                    <a:pt x="418" y="4917"/>
                  </a:lnTo>
                  <a:lnTo>
                    <a:pt x="523" y="5524"/>
                  </a:lnTo>
                  <a:lnTo>
                    <a:pt x="481" y="5943"/>
                  </a:lnTo>
                  <a:lnTo>
                    <a:pt x="335" y="6131"/>
                  </a:lnTo>
                  <a:lnTo>
                    <a:pt x="272" y="6487"/>
                  </a:lnTo>
                  <a:lnTo>
                    <a:pt x="209" y="6738"/>
                  </a:lnTo>
                  <a:lnTo>
                    <a:pt x="314" y="6654"/>
                  </a:lnTo>
                  <a:lnTo>
                    <a:pt x="398" y="6654"/>
                  </a:lnTo>
                  <a:lnTo>
                    <a:pt x="523" y="6549"/>
                  </a:lnTo>
                  <a:lnTo>
                    <a:pt x="837" y="6487"/>
                  </a:lnTo>
                  <a:lnTo>
                    <a:pt x="1130" y="6382"/>
                  </a:lnTo>
                  <a:lnTo>
                    <a:pt x="1235" y="6382"/>
                  </a:lnTo>
                  <a:lnTo>
                    <a:pt x="1486" y="6466"/>
                  </a:lnTo>
                  <a:lnTo>
                    <a:pt x="1653" y="6487"/>
                  </a:lnTo>
                  <a:lnTo>
                    <a:pt x="1779" y="6654"/>
                  </a:lnTo>
                  <a:lnTo>
                    <a:pt x="1779" y="6738"/>
                  </a:lnTo>
                  <a:lnTo>
                    <a:pt x="1862" y="6759"/>
                  </a:lnTo>
                  <a:lnTo>
                    <a:pt x="1946" y="6696"/>
                  </a:lnTo>
                  <a:lnTo>
                    <a:pt x="1988" y="6738"/>
                  </a:lnTo>
                  <a:lnTo>
                    <a:pt x="2071" y="6738"/>
                  </a:lnTo>
                  <a:lnTo>
                    <a:pt x="2113" y="6780"/>
                  </a:lnTo>
                  <a:lnTo>
                    <a:pt x="2155" y="6905"/>
                  </a:lnTo>
                  <a:lnTo>
                    <a:pt x="2281" y="7010"/>
                  </a:lnTo>
                  <a:lnTo>
                    <a:pt x="2281" y="7156"/>
                  </a:lnTo>
                  <a:lnTo>
                    <a:pt x="2406" y="7177"/>
                  </a:lnTo>
                  <a:lnTo>
                    <a:pt x="2427" y="7303"/>
                  </a:lnTo>
                  <a:lnTo>
                    <a:pt x="2532" y="7324"/>
                  </a:lnTo>
                  <a:lnTo>
                    <a:pt x="2699" y="7428"/>
                  </a:lnTo>
                  <a:lnTo>
                    <a:pt x="2720" y="7512"/>
                  </a:lnTo>
                  <a:lnTo>
                    <a:pt x="2846" y="7407"/>
                  </a:lnTo>
                  <a:lnTo>
                    <a:pt x="3034" y="7407"/>
                  </a:lnTo>
                  <a:lnTo>
                    <a:pt x="3097" y="7261"/>
                  </a:lnTo>
                  <a:lnTo>
                    <a:pt x="3097" y="7177"/>
                  </a:lnTo>
                  <a:lnTo>
                    <a:pt x="3097" y="6947"/>
                  </a:lnTo>
                  <a:lnTo>
                    <a:pt x="3264" y="6884"/>
                  </a:lnTo>
                  <a:lnTo>
                    <a:pt x="3411" y="6884"/>
                  </a:lnTo>
                  <a:lnTo>
                    <a:pt x="3431" y="7052"/>
                  </a:lnTo>
                  <a:lnTo>
                    <a:pt x="3515" y="7219"/>
                  </a:lnTo>
                  <a:lnTo>
                    <a:pt x="3578" y="7282"/>
                  </a:lnTo>
                  <a:lnTo>
                    <a:pt x="3724" y="6989"/>
                  </a:lnTo>
                  <a:lnTo>
                    <a:pt x="3996" y="6863"/>
                  </a:lnTo>
                  <a:lnTo>
                    <a:pt x="4143" y="6905"/>
                  </a:lnTo>
                  <a:lnTo>
                    <a:pt x="4164" y="7093"/>
                  </a:lnTo>
                  <a:lnTo>
                    <a:pt x="4206" y="7156"/>
                  </a:lnTo>
                  <a:lnTo>
                    <a:pt x="4310" y="7052"/>
                  </a:lnTo>
                  <a:lnTo>
                    <a:pt x="4394" y="7052"/>
                  </a:lnTo>
                  <a:lnTo>
                    <a:pt x="4457" y="7114"/>
                  </a:lnTo>
                  <a:lnTo>
                    <a:pt x="4520" y="7156"/>
                  </a:lnTo>
                  <a:lnTo>
                    <a:pt x="6570" y="7156"/>
                  </a:lnTo>
                  <a:lnTo>
                    <a:pt x="6758" y="6633"/>
                  </a:lnTo>
                  <a:lnTo>
                    <a:pt x="6570" y="6528"/>
                  </a:lnTo>
                  <a:lnTo>
                    <a:pt x="6131" y="1423"/>
                  </a:lnTo>
                  <a:lnTo>
                    <a:pt x="6821" y="1423"/>
                  </a:lnTo>
                  <a:lnTo>
                    <a:pt x="472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5" name="Google Shape;3095;p60"/>
            <p:cNvSpPr/>
            <p:nvPr/>
          </p:nvSpPr>
          <p:spPr>
            <a:xfrm>
              <a:off x="3518375" y="2873975"/>
              <a:ext cx="235400" cy="218150"/>
            </a:xfrm>
            <a:custGeom>
              <a:rect b="b" l="l" r="r" t="t"/>
              <a:pathLst>
                <a:path extrusionOk="0" h="8726" w="9416">
                  <a:moveTo>
                    <a:pt x="3411" y="0"/>
                  </a:moveTo>
                  <a:lnTo>
                    <a:pt x="3850" y="5105"/>
                  </a:lnTo>
                  <a:lnTo>
                    <a:pt x="4038" y="5210"/>
                  </a:lnTo>
                  <a:lnTo>
                    <a:pt x="3850" y="5733"/>
                  </a:lnTo>
                  <a:lnTo>
                    <a:pt x="1800" y="5733"/>
                  </a:lnTo>
                  <a:lnTo>
                    <a:pt x="1737" y="5691"/>
                  </a:lnTo>
                  <a:lnTo>
                    <a:pt x="1674" y="5629"/>
                  </a:lnTo>
                  <a:lnTo>
                    <a:pt x="1590" y="5629"/>
                  </a:lnTo>
                  <a:lnTo>
                    <a:pt x="1486" y="5733"/>
                  </a:lnTo>
                  <a:lnTo>
                    <a:pt x="1444" y="5670"/>
                  </a:lnTo>
                  <a:lnTo>
                    <a:pt x="1423" y="5482"/>
                  </a:lnTo>
                  <a:lnTo>
                    <a:pt x="1276" y="5440"/>
                  </a:lnTo>
                  <a:lnTo>
                    <a:pt x="1004" y="5566"/>
                  </a:lnTo>
                  <a:lnTo>
                    <a:pt x="858" y="5859"/>
                  </a:lnTo>
                  <a:lnTo>
                    <a:pt x="795" y="5796"/>
                  </a:lnTo>
                  <a:lnTo>
                    <a:pt x="711" y="5629"/>
                  </a:lnTo>
                  <a:lnTo>
                    <a:pt x="691" y="5461"/>
                  </a:lnTo>
                  <a:lnTo>
                    <a:pt x="544" y="5461"/>
                  </a:lnTo>
                  <a:lnTo>
                    <a:pt x="377" y="5524"/>
                  </a:lnTo>
                  <a:lnTo>
                    <a:pt x="377" y="5754"/>
                  </a:lnTo>
                  <a:lnTo>
                    <a:pt x="377" y="5838"/>
                  </a:lnTo>
                  <a:lnTo>
                    <a:pt x="314" y="5984"/>
                  </a:lnTo>
                  <a:lnTo>
                    <a:pt x="126" y="5984"/>
                  </a:lnTo>
                  <a:lnTo>
                    <a:pt x="0" y="6089"/>
                  </a:lnTo>
                  <a:lnTo>
                    <a:pt x="84" y="6173"/>
                  </a:lnTo>
                  <a:lnTo>
                    <a:pt x="84" y="6277"/>
                  </a:lnTo>
                  <a:lnTo>
                    <a:pt x="105" y="6361"/>
                  </a:lnTo>
                  <a:lnTo>
                    <a:pt x="63" y="6591"/>
                  </a:lnTo>
                  <a:lnTo>
                    <a:pt x="84" y="6675"/>
                  </a:lnTo>
                  <a:lnTo>
                    <a:pt x="209" y="6800"/>
                  </a:lnTo>
                  <a:lnTo>
                    <a:pt x="272" y="6926"/>
                  </a:lnTo>
                  <a:lnTo>
                    <a:pt x="335" y="7010"/>
                  </a:lnTo>
                  <a:lnTo>
                    <a:pt x="398" y="6989"/>
                  </a:lnTo>
                  <a:lnTo>
                    <a:pt x="481" y="7030"/>
                  </a:lnTo>
                  <a:lnTo>
                    <a:pt x="502" y="7114"/>
                  </a:lnTo>
                  <a:lnTo>
                    <a:pt x="586" y="7219"/>
                  </a:lnTo>
                  <a:lnTo>
                    <a:pt x="586" y="7261"/>
                  </a:lnTo>
                  <a:lnTo>
                    <a:pt x="523" y="7344"/>
                  </a:lnTo>
                  <a:lnTo>
                    <a:pt x="544" y="7428"/>
                  </a:lnTo>
                  <a:lnTo>
                    <a:pt x="691" y="7512"/>
                  </a:lnTo>
                  <a:lnTo>
                    <a:pt x="691" y="7616"/>
                  </a:lnTo>
                  <a:lnTo>
                    <a:pt x="649" y="7679"/>
                  </a:lnTo>
                  <a:lnTo>
                    <a:pt x="732" y="7721"/>
                  </a:lnTo>
                  <a:lnTo>
                    <a:pt x="837" y="7658"/>
                  </a:lnTo>
                  <a:lnTo>
                    <a:pt x="921" y="7679"/>
                  </a:lnTo>
                  <a:lnTo>
                    <a:pt x="1046" y="7784"/>
                  </a:lnTo>
                  <a:lnTo>
                    <a:pt x="1214" y="7784"/>
                  </a:lnTo>
                  <a:lnTo>
                    <a:pt x="1318" y="7721"/>
                  </a:lnTo>
                  <a:lnTo>
                    <a:pt x="1381" y="7679"/>
                  </a:lnTo>
                  <a:lnTo>
                    <a:pt x="1486" y="7533"/>
                  </a:lnTo>
                  <a:lnTo>
                    <a:pt x="1632" y="7533"/>
                  </a:lnTo>
                  <a:lnTo>
                    <a:pt x="1779" y="7616"/>
                  </a:lnTo>
                  <a:lnTo>
                    <a:pt x="1800" y="7554"/>
                  </a:lnTo>
                  <a:lnTo>
                    <a:pt x="1904" y="7533"/>
                  </a:lnTo>
                  <a:lnTo>
                    <a:pt x="1946" y="7574"/>
                  </a:lnTo>
                  <a:lnTo>
                    <a:pt x="2072" y="7679"/>
                  </a:lnTo>
                  <a:lnTo>
                    <a:pt x="2113" y="7826"/>
                  </a:lnTo>
                  <a:lnTo>
                    <a:pt x="2092" y="7972"/>
                  </a:lnTo>
                  <a:lnTo>
                    <a:pt x="2155" y="8035"/>
                  </a:lnTo>
                  <a:lnTo>
                    <a:pt x="2281" y="8056"/>
                  </a:lnTo>
                  <a:lnTo>
                    <a:pt x="2281" y="8098"/>
                  </a:lnTo>
                  <a:lnTo>
                    <a:pt x="2176" y="8265"/>
                  </a:lnTo>
                  <a:lnTo>
                    <a:pt x="2113" y="8411"/>
                  </a:lnTo>
                  <a:lnTo>
                    <a:pt x="2113" y="8411"/>
                  </a:lnTo>
                  <a:lnTo>
                    <a:pt x="2218" y="8390"/>
                  </a:lnTo>
                  <a:lnTo>
                    <a:pt x="2281" y="8307"/>
                  </a:lnTo>
                  <a:lnTo>
                    <a:pt x="2364" y="8307"/>
                  </a:lnTo>
                  <a:lnTo>
                    <a:pt x="2364" y="8411"/>
                  </a:lnTo>
                  <a:lnTo>
                    <a:pt x="2385" y="8495"/>
                  </a:lnTo>
                  <a:lnTo>
                    <a:pt x="2385" y="8558"/>
                  </a:lnTo>
                  <a:lnTo>
                    <a:pt x="2532" y="8579"/>
                  </a:lnTo>
                  <a:lnTo>
                    <a:pt x="2595" y="8621"/>
                  </a:lnTo>
                  <a:lnTo>
                    <a:pt x="2595" y="8704"/>
                  </a:lnTo>
                  <a:lnTo>
                    <a:pt x="2783" y="8600"/>
                  </a:lnTo>
                  <a:lnTo>
                    <a:pt x="2846" y="8600"/>
                  </a:lnTo>
                  <a:lnTo>
                    <a:pt x="2992" y="8683"/>
                  </a:lnTo>
                  <a:lnTo>
                    <a:pt x="3222" y="8683"/>
                  </a:lnTo>
                  <a:lnTo>
                    <a:pt x="3264" y="8662"/>
                  </a:lnTo>
                  <a:lnTo>
                    <a:pt x="3264" y="8600"/>
                  </a:lnTo>
                  <a:lnTo>
                    <a:pt x="3452" y="8558"/>
                  </a:lnTo>
                  <a:lnTo>
                    <a:pt x="3620" y="8579"/>
                  </a:lnTo>
                  <a:lnTo>
                    <a:pt x="3578" y="8621"/>
                  </a:lnTo>
                  <a:lnTo>
                    <a:pt x="3620" y="8683"/>
                  </a:lnTo>
                  <a:lnTo>
                    <a:pt x="3787" y="8725"/>
                  </a:lnTo>
                  <a:lnTo>
                    <a:pt x="3892" y="8579"/>
                  </a:lnTo>
                  <a:lnTo>
                    <a:pt x="3976" y="8516"/>
                  </a:lnTo>
                  <a:lnTo>
                    <a:pt x="3997" y="8390"/>
                  </a:lnTo>
                  <a:lnTo>
                    <a:pt x="3976" y="8307"/>
                  </a:lnTo>
                  <a:lnTo>
                    <a:pt x="3976" y="8181"/>
                  </a:lnTo>
                  <a:lnTo>
                    <a:pt x="4080" y="8160"/>
                  </a:lnTo>
                  <a:lnTo>
                    <a:pt x="4059" y="7993"/>
                  </a:lnTo>
                  <a:lnTo>
                    <a:pt x="4038" y="7888"/>
                  </a:lnTo>
                  <a:lnTo>
                    <a:pt x="4143" y="7826"/>
                  </a:lnTo>
                  <a:lnTo>
                    <a:pt x="4269" y="7679"/>
                  </a:lnTo>
                  <a:lnTo>
                    <a:pt x="4457" y="7407"/>
                  </a:lnTo>
                  <a:lnTo>
                    <a:pt x="4561" y="7219"/>
                  </a:lnTo>
                  <a:lnTo>
                    <a:pt x="4582" y="7135"/>
                  </a:lnTo>
                  <a:lnTo>
                    <a:pt x="4708" y="6926"/>
                  </a:lnTo>
                  <a:lnTo>
                    <a:pt x="4792" y="6905"/>
                  </a:lnTo>
                  <a:lnTo>
                    <a:pt x="4813" y="6821"/>
                  </a:lnTo>
                  <a:lnTo>
                    <a:pt x="4980" y="6800"/>
                  </a:lnTo>
                  <a:lnTo>
                    <a:pt x="5043" y="6821"/>
                  </a:lnTo>
                  <a:lnTo>
                    <a:pt x="5336" y="6738"/>
                  </a:lnTo>
                  <a:lnTo>
                    <a:pt x="5398" y="6612"/>
                  </a:lnTo>
                  <a:lnTo>
                    <a:pt x="5712" y="6403"/>
                  </a:lnTo>
                  <a:lnTo>
                    <a:pt x="6152" y="6173"/>
                  </a:lnTo>
                  <a:lnTo>
                    <a:pt x="6277" y="6047"/>
                  </a:lnTo>
                  <a:lnTo>
                    <a:pt x="6465" y="5942"/>
                  </a:lnTo>
                  <a:lnTo>
                    <a:pt x="6758" y="5901"/>
                  </a:lnTo>
                  <a:lnTo>
                    <a:pt x="6884" y="5880"/>
                  </a:lnTo>
                  <a:lnTo>
                    <a:pt x="7072" y="5942"/>
                  </a:lnTo>
                  <a:lnTo>
                    <a:pt x="7177" y="5942"/>
                  </a:lnTo>
                  <a:lnTo>
                    <a:pt x="7198" y="5984"/>
                  </a:lnTo>
                  <a:lnTo>
                    <a:pt x="7219" y="5963"/>
                  </a:lnTo>
                  <a:lnTo>
                    <a:pt x="7344" y="5984"/>
                  </a:lnTo>
                  <a:lnTo>
                    <a:pt x="7742" y="5963"/>
                  </a:lnTo>
                  <a:lnTo>
                    <a:pt x="7867" y="5963"/>
                  </a:lnTo>
                  <a:lnTo>
                    <a:pt x="8035" y="5880"/>
                  </a:lnTo>
                  <a:lnTo>
                    <a:pt x="8390" y="5880"/>
                  </a:lnTo>
                  <a:lnTo>
                    <a:pt x="8558" y="5775"/>
                  </a:lnTo>
                  <a:lnTo>
                    <a:pt x="8746" y="5775"/>
                  </a:lnTo>
                  <a:lnTo>
                    <a:pt x="8893" y="5670"/>
                  </a:lnTo>
                  <a:lnTo>
                    <a:pt x="9186" y="5524"/>
                  </a:lnTo>
                  <a:lnTo>
                    <a:pt x="9227" y="5377"/>
                  </a:lnTo>
                  <a:lnTo>
                    <a:pt x="9269" y="5210"/>
                  </a:lnTo>
                  <a:lnTo>
                    <a:pt x="9332" y="5126"/>
                  </a:lnTo>
                  <a:lnTo>
                    <a:pt x="9395" y="4624"/>
                  </a:lnTo>
                  <a:lnTo>
                    <a:pt x="9416" y="3494"/>
                  </a:lnTo>
                  <a:lnTo>
                    <a:pt x="9186" y="3578"/>
                  </a:lnTo>
                  <a:lnTo>
                    <a:pt x="8914" y="3599"/>
                  </a:lnTo>
                  <a:lnTo>
                    <a:pt x="8788" y="3557"/>
                  </a:lnTo>
                  <a:lnTo>
                    <a:pt x="8746" y="3473"/>
                  </a:lnTo>
                  <a:lnTo>
                    <a:pt x="8809" y="3285"/>
                  </a:lnTo>
                  <a:lnTo>
                    <a:pt x="8809" y="3180"/>
                  </a:lnTo>
                  <a:lnTo>
                    <a:pt x="8704" y="3118"/>
                  </a:lnTo>
                  <a:lnTo>
                    <a:pt x="8558" y="3055"/>
                  </a:lnTo>
                  <a:lnTo>
                    <a:pt x="8453" y="2929"/>
                  </a:lnTo>
                  <a:lnTo>
                    <a:pt x="8286" y="2867"/>
                  </a:lnTo>
                  <a:lnTo>
                    <a:pt x="8077" y="2867"/>
                  </a:lnTo>
                  <a:lnTo>
                    <a:pt x="7951" y="2762"/>
                  </a:lnTo>
                  <a:lnTo>
                    <a:pt x="7909" y="2511"/>
                  </a:lnTo>
                  <a:lnTo>
                    <a:pt x="410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6" name="Google Shape;3096;p60"/>
            <p:cNvSpPr/>
            <p:nvPr/>
          </p:nvSpPr>
          <p:spPr>
            <a:xfrm>
              <a:off x="3617750" y="3020950"/>
              <a:ext cx="108825" cy="79025"/>
            </a:xfrm>
            <a:custGeom>
              <a:rect b="b" l="l" r="r" t="t"/>
              <a:pathLst>
                <a:path extrusionOk="0" h="3161" w="4353">
                  <a:moveTo>
                    <a:pt x="2909" y="1"/>
                  </a:moveTo>
                  <a:lnTo>
                    <a:pt x="2783" y="22"/>
                  </a:lnTo>
                  <a:lnTo>
                    <a:pt x="2490" y="63"/>
                  </a:lnTo>
                  <a:lnTo>
                    <a:pt x="2302" y="168"/>
                  </a:lnTo>
                  <a:lnTo>
                    <a:pt x="2177" y="294"/>
                  </a:lnTo>
                  <a:lnTo>
                    <a:pt x="1737" y="524"/>
                  </a:lnTo>
                  <a:lnTo>
                    <a:pt x="1423" y="733"/>
                  </a:lnTo>
                  <a:lnTo>
                    <a:pt x="1361" y="859"/>
                  </a:lnTo>
                  <a:lnTo>
                    <a:pt x="1068" y="942"/>
                  </a:lnTo>
                  <a:lnTo>
                    <a:pt x="1005" y="921"/>
                  </a:lnTo>
                  <a:lnTo>
                    <a:pt x="838" y="942"/>
                  </a:lnTo>
                  <a:lnTo>
                    <a:pt x="817" y="1026"/>
                  </a:lnTo>
                  <a:lnTo>
                    <a:pt x="733" y="1047"/>
                  </a:lnTo>
                  <a:lnTo>
                    <a:pt x="607" y="1256"/>
                  </a:lnTo>
                  <a:lnTo>
                    <a:pt x="586" y="1340"/>
                  </a:lnTo>
                  <a:lnTo>
                    <a:pt x="482" y="1528"/>
                  </a:lnTo>
                  <a:lnTo>
                    <a:pt x="294" y="1800"/>
                  </a:lnTo>
                  <a:lnTo>
                    <a:pt x="168" y="1947"/>
                  </a:lnTo>
                  <a:lnTo>
                    <a:pt x="63" y="2009"/>
                  </a:lnTo>
                  <a:lnTo>
                    <a:pt x="84" y="2114"/>
                  </a:lnTo>
                  <a:lnTo>
                    <a:pt x="105" y="2281"/>
                  </a:lnTo>
                  <a:lnTo>
                    <a:pt x="1" y="2302"/>
                  </a:lnTo>
                  <a:lnTo>
                    <a:pt x="1" y="2428"/>
                  </a:lnTo>
                  <a:lnTo>
                    <a:pt x="22" y="2511"/>
                  </a:lnTo>
                  <a:lnTo>
                    <a:pt x="1" y="2637"/>
                  </a:lnTo>
                  <a:lnTo>
                    <a:pt x="22" y="2637"/>
                  </a:lnTo>
                  <a:lnTo>
                    <a:pt x="189" y="2783"/>
                  </a:lnTo>
                  <a:lnTo>
                    <a:pt x="398" y="2888"/>
                  </a:lnTo>
                  <a:lnTo>
                    <a:pt x="503" y="2888"/>
                  </a:lnTo>
                  <a:lnTo>
                    <a:pt x="545" y="2930"/>
                  </a:lnTo>
                  <a:lnTo>
                    <a:pt x="649" y="2930"/>
                  </a:lnTo>
                  <a:lnTo>
                    <a:pt x="754" y="2993"/>
                  </a:lnTo>
                  <a:lnTo>
                    <a:pt x="838" y="3097"/>
                  </a:lnTo>
                  <a:lnTo>
                    <a:pt x="1026" y="3160"/>
                  </a:lnTo>
                  <a:lnTo>
                    <a:pt x="1151" y="3139"/>
                  </a:lnTo>
                  <a:lnTo>
                    <a:pt x="1256" y="3055"/>
                  </a:lnTo>
                  <a:lnTo>
                    <a:pt x="1340" y="3055"/>
                  </a:lnTo>
                  <a:lnTo>
                    <a:pt x="1423" y="3139"/>
                  </a:lnTo>
                  <a:lnTo>
                    <a:pt x="1549" y="3139"/>
                  </a:lnTo>
                  <a:lnTo>
                    <a:pt x="1549" y="2993"/>
                  </a:lnTo>
                  <a:lnTo>
                    <a:pt x="1465" y="2825"/>
                  </a:lnTo>
                  <a:lnTo>
                    <a:pt x="1423" y="2783"/>
                  </a:lnTo>
                  <a:lnTo>
                    <a:pt x="1361" y="2595"/>
                  </a:lnTo>
                  <a:lnTo>
                    <a:pt x="1382" y="2470"/>
                  </a:lnTo>
                  <a:lnTo>
                    <a:pt x="1591" y="2428"/>
                  </a:lnTo>
                  <a:lnTo>
                    <a:pt x="2365" y="2428"/>
                  </a:lnTo>
                  <a:lnTo>
                    <a:pt x="2574" y="2386"/>
                  </a:lnTo>
                  <a:lnTo>
                    <a:pt x="2721" y="2386"/>
                  </a:lnTo>
                  <a:lnTo>
                    <a:pt x="2846" y="2323"/>
                  </a:lnTo>
                  <a:lnTo>
                    <a:pt x="2930" y="2323"/>
                  </a:lnTo>
                  <a:lnTo>
                    <a:pt x="3537" y="2491"/>
                  </a:lnTo>
                  <a:lnTo>
                    <a:pt x="3558" y="2428"/>
                  </a:lnTo>
                  <a:lnTo>
                    <a:pt x="3683" y="2386"/>
                  </a:lnTo>
                  <a:lnTo>
                    <a:pt x="3683" y="2281"/>
                  </a:lnTo>
                  <a:lnTo>
                    <a:pt x="3767" y="2198"/>
                  </a:lnTo>
                  <a:lnTo>
                    <a:pt x="3767" y="2093"/>
                  </a:lnTo>
                  <a:lnTo>
                    <a:pt x="3871" y="2051"/>
                  </a:lnTo>
                  <a:lnTo>
                    <a:pt x="3955" y="2072"/>
                  </a:lnTo>
                  <a:lnTo>
                    <a:pt x="4143" y="1967"/>
                  </a:lnTo>
                  <a:lnTo>
                    <a:pt x="4206" y="1967"/>
                  </a:lnTo>
                  <a:lnTo>
                    <a:pt x="4353" y="1800"/>
                  </a:lnTo>
                  <a:lnTo>
                    <a:pt x="4353" y="1737"/>
                  </a:lnTo>
                  <a:lnTo>
                    <a:pt x="4311" y="1737"/>
                  </a:lnTo>
                  <a:lnTo>
                    <a:pt x="4185" y="1570"/>
                  </a:lnTo>
                  <a:lnTo>
                    <a:pt x="4248" y="1465"/>
                  </a:lnTo>
                  <a:lnTo>
                    <a:pt x="4248" y="1361"/>
                  </a:lnTo>
                  <a:lnTo>
                    <a:pt x="4185" y="1319"/>
                  </a:lnTo>
                  <a:lnTo>
                    <a:pt x="4185" y="1256"/>
                  </a:lnTo>
                  <a:lnTo>
                    <a:pt x="4102" y="1214"/>
                  </a:lnTo>
                  <a:lnTo>
                    <a:pt x="3871" y="1340"/>
                  </a:lnTo>
                  <a:lnTo>
                    <a:pt x="3662" y="1214"/>
                  </a:lnTo>
                  <a:lnTo>
                    <a:pt x="3662" y="963"/>
                  </a:lnTo>
                  <a:lnTo>
                    <a:pt x="3118" y="607"/>
                  </a:lnTo>
                  <a:lnTo>
                    <a:pt x="3118" y="419"/>
                  </a:lnTo>
                  <a:lnTo>
                    <a:pt x="3202" y="314"/>
                  </a:lnTo>
                  <a:lnTo>
                    <a:pt x="3202" y="168"/>
                  </a:lnTo>
                  <a:lnTo>
                    <a:pt x="3223" y="105"/>
                  </a:lnTo>
                  <a:lnTo>
                    <a:pt x="3202" y="63"/>
                  </a:lnTo>
                  <a:lnTo>
                    <a:pt x="3097" y="63"/>
                  </a:lnTo>
                  <a:lnTo>
                    <a:pt x="290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7" name="Google Shape;3097;p60"/>
            <p:cNvSpPr/>
            <p:nvPr/>
          </p:nvSpPr>
          <p:spPr>
            <a:xfrm>
              <a:off x="3442525" y="2997925"/>
              <a:ext cx="93125" cy="68050"/>
            </a:xfrm>
            <a:custGeom>
              <a:rect b="b" l="l" r="r" t="t"/>
              <a:pathLst>
                <a:path extrusionOk="0" h="2722" w="3725">
                  <a:moveTo>
                    <a:pt x="1444" y="1"/>
                  </a:moveTo>
                  <a:lnTo>
                    <a:pt x="1151" y="106"/>
                  </a:lnTo>
                  <a:lnTo>
                    <a:pt x="837" y="168"/>
                  </a:lnTo>
                  <a:lnTo>
                    <a:pt x="712" y="273"/>
                  </a:lnTo>
                  <a:lnTo>
                    <a:pt x="628" y="273"/>
                  </a:lnTo>
                  <a:lnTo>
                    <a:pt x="523" y="357"/>
                  </a:lnTo>
                  <a:lnTo>
                    <a:pt x="502" y="524"/>
                  </a:lnTo>
                  <a:lnTo>
                    <a:pt x="377" y="817"/>
                  </a:lnTo>
                  <a:lnTo>
                    <a:pt x="0" y="1131"/>
                  </a:lnTo>
                  <a:lnTo>
                    <a:pt x="188" y="1298"/>
                  </a:lnTo>
                  <a:lnTo>
                    <a:pt x="314" y="1528"/>
                  </a:lnTo>
                  <a:lnTo>
                    <a:pt x="419" y="1528"/>
                  </a:lnTo>
                  <a:lnTo>
                    <a:pt x="419" y="1654"/>
                  </a:lnTo>
                  <a:lnTo>
                    <a:pt x="398" y="1654"/>
                  </a:lnTo>
                  <a:lnTo>
                    <a:pt x="523" y="1759"/>
                  </a:lnTo>
                  <a:lnTo>
                    <a:pt x="440" y="1821"/>
                  </a:lnTo>
                  <a:lnTo>
                    <a:pt x="481" y="1863"/>
                  </a:lnTo>
                  <a:lnTo>
                    <a:pt x="732" y="1863"/>
                  </a:lnTo>
                  <a:lnTo>
                    <a:pt x="795" y="1842"/>
                  </a:lnTo>
                  <a:lnTo>
                    <a:pt x="900" y="1842"/>
                  </a:lnTo>
                  <a:lnTo>
                    <a:pt x="1109" y="1675"/>
                  </a:lnTo>
                  <a:lnTo>
                    <a:pt x="1256" y="1612"/>
                  </a:lnTo>
                  <a:lnTo>
                    <a:pt x="1360" y="1633"/>
                  </a:lnTo>
                  <a:lnTo>
                    <a:pt x="1486" y="1633"/>
                  </a:lnTo>
                  <a:lnTo>
                    <a:pt x="1674" y="1759"/>
                  </a:lnTo>
                  <a:lnTo>
                    <a:pt x="1779" y="1759"/>
                  </a:lnTo>
                  <a:lnTo>
                    <a:pt x="2051" y="1926"/>
                  </a:lnTo>
                  <a:lnTo>
                    <a:pt x="2093" y="1884"/>
                  </a:lnTo>
                  <a:lnTo>
                    <a:pt x="2155" y="1968"/>
                  </a:lnTo>
                  <a:lnTo>
                    <a:pt x="2093" y="2052"/>
                  </a:lnTo>
                  <a:lnTo>
                    <a:pt x="1967" y="2052"/>
                  </a:lnTo>
                  <a:lnTo>
                    <a:pt x="1779" y="1968"/>
                  </a:lnTo>
                  <a:lnTo>
                    <a:pt x="1632" y="1926"/>
                  </a:lnTo>
                  <a:lnTo>
                    <a:pt x="1528" y="1926"/>
                  </a:lnTo>
                  <a:lnTo>
                    <a:pt x="1381" y="1821"/>
                  </a:lnTo>
                  <a:lnTo>
                    <a:pt x="1318" y="1842"/>
                  </a:lnTo>
                  <a:lnTo>
                    <a:pt x="1235" y="1926"/>
                  </a:lnTo>
                  <a:lnTo>
                    <a:pt x="1214" y="1884"/>
                  </a:lnTo>
                  <a:lnTo>
                    <a:pt x="1130" y="1863"/>
                  </a:lnTo>
                  <a:lnTo>
                    <a:pt x="1005" y="1947"/>
                  </a:lnTo>
                  <a:lnTo>
                    <a:pt x="900" y="1968"/>
                  </a:lnTo>
                  <a:lnTo>
                    <a:pt x="795" y="2093"/>
                  </a:lnTo>
                  <a:lnTo>
                    <a:pt x="419" y="2093"/>
                  </a:lnTo>
                  <a:lnTo>
                    <a:pt x="377" y="2156"/>
                  </a:lnTo>
                  <a:lnTo>
                    <a:pt x="377" y="2282"/>
                  </a:lnTo>
                  <a:lnTo>
                    <a:pt x="314" y="2344"/>
                  </a:lnTo>
                  <a:lnTo>
                    <a:pt x="335" y="2386"/>
                  </a:lnTo>
                  <a:lnTo>
                    <a:pt x="481" y="2303"/>
                  </a:lnTo>
                  <a:lnTo>
                    <a:pt x="691" y="2386"/>
                  </a:lnTo>
                  <a:lnTo>
                    <a:pt x="544" y="2470"/>
                  </a:lnTo>
                  <a:lnTo>
                    <a:pt x="502" y="2449"/>
                  </a:lnTo>
                  <a:lnTo>
                    <a:pt x="398" y="2407"/>
                  </a:lnTo>
                  <a:lnTo>
                    <a:pt x="398" y="2407"/>
                  </a:lnTo>
                  <a:lnTo>
                    <a:pt x="440" y="2470"/>
                  </a:lnTo>
                  <a:lnTo>
                    <a:pt x="419" y="2575"/>
                  </a:lnTo>
                  <a:lnTo>
                    <a:pt x="586" y="2616"/>
                  </a:lnTo>
                  <a:lnTo>
                    <a:pt x="753" y="2512"/>
                  </a:lnTo>
                  <a:lnTo>
                    <a:pt x="1151" y="2554"/>
                  </a:lnTo>
                  <a:lnTo>
                    <a:pt x="1256" y="2407"/>
                  </a:lnTo>
                  <a:lnTo>
                    <a:pt x="1465" y="2344"/>
                  </a:lnTo>
                  <a:lnTo>
                    <a:pt x="1988" y="2344"/>
                  </a:lnTo>
                  <a:lnTo>
                    <a:pt x="2113" y="2386"/>
                  </a:lnTo>
                  <a:lnTo>
                    <a:pt x="2113" y="2365"/>
                  </a:lnTo>
                  <a:lnTo>
                    <a:pt x="2260" y="2344"/>
                  </a:lnTo>
                  <a:lnTo>
                    <a:pt x="2595" y="2365"/>
                  </a:lnTo>
                  <a:lnTo>
                    <a:pt x="2825" y="2470"/>
                  </a:lnTo>
                  <a:lnTo>
                    <a:pt x="2929" y="2554"/>
                  </a:lnTo>
                  <a:lnTo>
                    <a:pt x="3118" y="2554"/>
                  </a:lnTo>
                  <a:lnTo>
                    <a:pt x="3306" y="2616"/>
                  </a:lnTo>
                  <a:lnTo>
                    <a:pt x="3411" y="2554"/>
                  </a:lnTo>
                  <a:lnTo>
                    <a:pt x="3515" y="2575"/>
                  </a:lnTo>
                  <a:lnTo>
                    <a:pt x="3557" y="2616"/>
                  </a:lnTo>
                  <a:lnTo>
                    <a:pt x="3683" y="2616"/>
                  </a:lnTo>
                  <a:lnTo>
                    <a:pt x="3683" y="2721"/>
                  </a:lnTo>
                  <a:lnTo>
                    <a:pt x="3725" y="2658"/>
                  </a:lnTo>
                  <a:lnTo>
                    <a:pt x="3725" y="2554"/>
                  </a:lnTo>
                  <a:lnTo>
                    <a:pt x="3578" y="2470"/>
                  </a:lnTo>
                  <a:lnTo>
                    <a:pt x="3557" y="2386"/>
                  </a:lnTo>
                  <a:lnTo>
                    <a:pt x="3620" y="2303"/>
                  </a:lnTo>
                  <a:lnTo>
                    <a:pt x="3620" y="2261"/>
                  </a:lnTo>
                  <a:lnTo>
                    <a:pt x="3536" y="2156"/>
                  </a:lnTo>
                  <a:lnTo>
                    <a:pt x="3515" y="2072"/>
                  </a:lnTo>
                  <a:lnTo>
                    <a:pt x="3432" y="2031"/>
                  </a:lnTo>
                  <a:lnTo>
                    <a:pt x="3369" y="2052"/>
                  </a:lnTo>
                  <a:lnTo>
                    <a:pt x="3306" y="1968"/>
                  </a:lnTo>
                  <a:lnTo>
                    <a:pt x="3243" y="1842"/>
                  </a:lnTo>
                  <a:lnTo>
                    <a:pt x="3118" y="1717"/>
                  </a:lnTo>
                  <a:lnTo>
                    <a:pt x="3097" y="1633"/>
                  </a:lnTo>
                  <a:lnTo>
                    <a:pt x="3139" y="1403"/>
                  </a:lnTo>
                  <a:lnTo>
                    <a:pt x="3118" y="1319"/>
                  </a:lnTo>
                  <a:lnTo>
                    <a:pt x="3118" y="1215"/>
                  </a:lnTo>
                  <a:lnTo>
                    <a:pt x="3034" y="1131"/>
                  </a:lnTo>
                  <a:lnTo>
                    <a:pt x="3013" y="1047"/>
                  </a:lnTo>
                  <a:lnTo>
                    <a:pt x="2846" y="943"/>
                  </a:lnTo>
                  <a:lnTo>
                    <a:pt x="2741" y="922"/>
                  </a:lnTo>
                  <a:lnTo>
                    <a:pt x="2720" y="796"/>
                  </a:lnTo>
                  <a:lnTo>
                    <a:pt x="2595" y="775"/>
                  </a:lnTo>
                  <a:lnTo>
                    <a:pt x="2595" y="629"/>
                  </a:lnTo>
                  <a:lnTo>
                    <a:pt x="2469" y="524"/>
                  </a:lnTo>
                  <a:lnTo>
                    <a:pt x="2427" y="399"/>
                  </a:lnTo>
                  <a:lnTo>
                    <a:pt x="2385" y="357"/>
                  </a:lnTo>
                  <a:lnTo>
                    <a:pt x="2302" y="357"/>
                  </a:lnTo>
                  <a:lnTo>
                    <a:pt x="2260" y="315"/>
                  </a:lnTo>
                  <a:lnTo>
                    <a:pt x="2176" y="378"/>
                  </a:lnTo>
                  <a:lnTo>
                    <a:pt x="2093" y="357"/>
                  </a:lnTo>
                  <a:lnTo>
                    <a:pt x="2093" y="273"/>
                  </a:lnTo>
                  <a:lnTo>
                    <a:pt x="1967" y="106"/>
                  </a:lnTo>
                  <a:lnTo>
                    <a:pt x="1800" y="85"/>
                  </a:lnTo>
                  <a:lnTo>
                    <a:pt x="1549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98" name="Google Shape;3098;p60"/>
            <p:cNvSpPr/>
            <p:nvPr/>
          </p:nvSpPr>
          <p:spPr>
            <a:xfrm>
              <a:off x="3452975" y="3056525"/>
              <a:ext cx="44500" cy="26700"/>
            </a:xfrm>
            <a:custGeom>
              <a:rect b="b" l="l" r="r" t="t"/>
              <a:pathLst>
                <a:path extrusionOk="0" h="1068" w="1780">
                  <a:moveTo>
                    <a:pt x="1047" y="0"/>
                  </a:moveTo>
                  <a:lnTo>
                    <a:pt x="838" y="63"/>
                  </a:lnTo>
                  <a:lnTo>
                    <a:pt x="733" y="210"/>
                  </a:lnTo>
                  <a:lnTo>
                    <a:pt x="335" y="168"/>
                  </a:lnTo>
                  <a:lnTo>
                    <a:pt x="168" y="272"/>
                  </a:lnTo>
                  <a:lnTo>
                    <a:pt x="1" y="231"/>
                  </a:lnTo>
                  <a:lnTo>
                    <a:pt x="1" y="231"/>
                  </a:lnTo>
                  <a:lnTo>
                    <a:pt x="63" y="314"/>
                  </a:lnTo>
                  <a:lnTo>
                    <a:pt x="273" y="335"/>
                  </a:lnTo>
                  <a:lnTo>
                    <a:pt x="335" y="335"/>
                  </a:lnTo>
                  <a:lnTo>
                    <a:pt x="231" y="419"/>
                  </a:lnTo>
                  <a:lnTo>
                    <a:pt x="335" y="524"/>
                  </a:lnTo>
                  <a:lnTo>
                    <a:pt x="440" y="524"/>
                  </a:lnTo>
                  <a:lnTo>
                    <a:pt x="482" y="586"/>
                  </a:lnTo>
                  <a:lnTo>
                    <a:pt x="545" y="586"/>
                  </a:lnTo>
                  <a:lnTo>
                    <a:pt x="691" y="544"/>
                  </a:lnTo>
                  <a:lnTo>
                    <a:pt x="838" y="524"/>
                  </a:lnTo>
                  <a:lnTo>
                    <a:pt x="1005" y="586"/>
                  </a:lnTo>
                  <a:lnTo>
                    <a:pt x="942" y="649"/>
                  </a:lnTo>
                  <a:lnTo>
                    <a:pt x="649" y="649"/>
                  </a:lnTo>
                  <a:lnTo>
                    <a:pt x="691" y="691"/>
                  </a:lnTo>
                  <a:lnTo>
                    <a:pt x="796" y="691"/>
                  </a:lnTo>
                  <a:lnTo>
                    <a:pt x="838" y="754"/>
                  </a:lnTo>
                  <a:lnTo>
                    <a:pt x="817" y="796"/>
                  </a:lnTo>
                  <a:lnTo>
                    <a:pt x="859" y="796"/>
                  </a:lnTo>
                  <a:lnTo>
                    <a:pt x="733" y="963"/>
                  </a:lnTo>
                  <a:lnTo>
                    <a:pt x="963" y="942"/>
                  </a:lnTo>
                  <a:lnTo>
                    <a:pt x="963" y="1047"/>
                  </a:lnTo>
                  <a:lnTo>
                    <a:pt x="1005" y="1068"/>
                  </a:lnTo>
                  <a:lnTo>
                    <a:pt x="1131" y="1047"/>
                  </a:lnTo>
                  <a:lnTo>
                    <a:pt x="1214" y="879"/>
                  </a:lnTo>
                  <a:lnTo>
                    <a:pt x="1319" y="858"/>
                  </a:lnTo>
                  <a:lnTo>
                    <a:pt x="1465" y="775"/>
                  </a:lnTo>
                  <a:lnTo>
                    <a:pt x="1675" y="733"/>
                  </a:lnTo>
                  <a:lnTo>
                    <a:pt x="1758" y="670"/>
                  </a:lnTo>
                  <a:lnTo>
                    <a:pt x="1779" y="565"/>
                  </a:lnTo>
                  <a:lnTo>
                    <a:pt x="1695" y="482"/>
                  </a:lnTo>
                  <a:lnTo>
                    <a:pt x="1695" y="314"/>
                  </a:lnTo>
                  <a:lnTo>
                    <a:pt x="1737" y="210"/>
                  </a:lnTo>
                  <a:lnTo>
                    <a:pt x="1695" y="42"/>
                  </a:lnTo>
                  <a:lnTo>
                    <a:pt x="1570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99" name="Google Shape;3099;p60"/>
            <p:cNvGrpSpPr/>
            <p:nvPr/>
          </p:nvGrpSpPr>
          <p:grpSpPr>
            <a:xfrm>
              <a:off x="3450375" y="3038225"/>
              <a:ext cx="132875" cy="99400"/>
              <a:chOff x="3450375" y="3038225"/>
              <a:chExt cx="132875" cy="99400"/>
            </a:xfrm>
          </p:grpSpPr>
          <p:sp>
            <p:nvSpPr>
              <p:cNvPr id="3100" name="Google Shape;3100;p60"/>
              <p:cNvSpPr/>
              <p:nvPr/>
            </p:nvSpPr>
            <p:spPr>
              <a:xfrm>
                <a:off x="3450375" y="3038225"/>
                <a:ext cx="46050" cy="13625"/>
              </a:xfrm>
              <a:custGeom>
                <a:rect b="b" l="l" r="r" t="t"/>
                <a:pathLst>
                  <a:path extrusionOk="0" h="545" w="1842">
                    <a:moveTo>
                      <a:pt x="942" y="0"/>
                    </a:moveTo>
                    <a:lnTo>
                      <a:pt x="795" y="63"/>
                    </a:lnTo>
                    <a:lnTo>
                      <a:pt x="586" y="230"/>
                    </a:lnTo>
                    <a:lnTo>
                      <a:pt x="481" y="230"/>
                    </a:lnTo>
                    <a:lnTo>
                      <a:pt x="418" y="251"/>
                    </a:lnTo>
                    <a:lnTo>
                      <a:pt x="167" y="251"/>
                    </a:lnTo>
                    <a:lnTo>
                      <a:pt x="188" y="335"/>
                    </a:lnTo>
                    <a:lnTo>
                      <a:pt x="314" y="419"/>
                    </a:lnTo>
                    <a:lnTo>
                      <a:pt x="439" y="377"/>
                    </a:lnTo>
                    <a:lnTo>
                      <a:pt x="439" y="377"/>
                    </a:lnTo>
                    <a:lnTo>
                      <a:pt x="377" y="460"/>
                    </a:lnTo>
                    <a:lnTo>
                      <a:pt x="209" y="460"/>
                    </a:lnTo>
                    <a:lnTo>
                      <a:pt x="105" y="314"/>
                    </a:lnTo>
                    <a:lnTo>
                      <a:pt x="0" y="419"/>
                    </a:lnTo>
                    <a:lnTo>
                      <a:pt x="63" y="481"/>
                    </a:lnTo>
                    <a:lnTo>
                      <a:pt x="63" y="544"/>
                    </a:lnTo>
                    <a:lnTo>
                      <a:pt x="105" y="481"/>
                    </a:lnTo>
                    <a:lnTo>
                      <a:pt x="481" y="481"/>
                    </a:lnTo>
                    <a:lnTo>
                      <a:pt x="586" y="356"/>
                    </a:lnTo>
                    <a:lnTo>
                      <a:pt x="691" y="335"/>
                    </a:lnTo>
                    <a:lnTo>
                      <a:pt x="816" y="251"/>
                    </a:lnTo>
                    <a:lnTo>
                      <a:pt x="900" y="272"/>
                    </a:lnTo>
                    <a:lnTo>
                      <a:pt x="921" y="314"/>
                    </a:lnTo>
                    <a:lnTo>
                      <a:pt x="1004" y="230"/>
                    </a:lnTo>
                    <a:lnTo>
                      <a:pt x="1067" y="209"/>
                    </a:lnTo>
                    <a:lnTo>
                      <a:pt x="1214" y="314"/>
                    </a:lnTo>
                    <a:lnTo>
                      <a:pt x="1318" y="314"/>
                    </a:lnTo>
                    <a:lnTo>
                      <a:pt x="1465" y="356"/>
                    </a:lnTo>
                    <a:lnTo>
                      <a:pt x="1653" y="440"/>
                    </a:lnTo>
                    <a:lnTo>
                      <a:pt x="1779" y="440"/>
                    </a:lnTo>
                    <a:lnTo>
                      <a:pt x="1841" y="356"/>
                    </a:lnTo>
                    <a:lnTo>
                      <a:pt x="1779" y="272"/>
                    </a:lnTo>
                    <a:lnTo>
                      <a:pt x="1737" y="314"/>
                    </a:lnTo>
                    <a:lnTo>
                      <a:pt x="1465" y="147"/>
                    </a:lnTo>
                    <a:lnTo>
                      <a:pt x="1360" y="147"/>
                    </a:lnTo>
                    <a:lnTo>
                      <a:pt x="1172" y="21"/>
                    </a:lnTo>
                    <a:lnTo>
                      <a:pt x="1046" y="21"/>
                    </a:lnTo>
                    <a:lnTo>
                      <a:pt x="94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1" name="Google Shape;3101;p60"/>
              <p:cNvSpPr/>
              <p:nvPr/>
            </p:nvSpPr>
            <p:spPr>
              <a:xfrm>
                <a:off x="3481225" y="3056525"/>
                <a:ext cx="102025" cy="81100"/>
              </a:xfrm>
              <a:custGeom>
                <a:rect b="b" l="l" r="r" t="t"/>
                <a:pathLst>
                  <a:path extrusionOk="0" h="3244" w="4081">
                    <a:moveTo>
                      <a:pt x="712" y="0"/>
                    </a:moveTo>
                    <a:lnTo>
                      <a:pt x="565" y="21"/>
                    </a:lnTo>
                    <a:lnTo>
                      <a:pt x="565" y="42"/>
                    </a:lnTo>
                    <a:lnTo>
                      <a:pt x="607" y="210"/>
                    </a:lnTo>
                    <a:lnTo>
                      <a:pt x="565" y="314"/>
                    </a:lnTo>
                    <a:lnTo>
                      <a:pt x="565" y="482"/>
                    </a:lnTo>
                    <a:lnTo>
                      <a:pt x="649" y="565"/>
                    </a:lnTo>
                    <a:lnTo>
                      <a:pt x="628" y="670"/>
                    </a:lnTo>
                    <a:lnTo>
                      <a:pt x="545" y="733"/>
                    </a:lnTo>
                    <a:lnTo>
                      <a:pt x="335" y="775"/>
                    </a:lnTo>
                    <a:lnTo>
                      <a:pt x="189" y="858"/>
                    </a:lnTo>
                    <a:lnTo>
                      <a:pt x="84" y="879"/>
                    </a:lnTo>
                    <a:lnTo>
                      <a:pt x="1" y="1046"/>
                    </a:lnTo>
                    <a:lnTo>
                      <a:pt x="21" y="1005"/>
                    </a:lnTo>
                    <a:lnTo>
                      <a:pt x="105" y="1109"/>
                    </a:lnTo>
                    <a:lnTo>
                      <a:pt x="42" y="1319"/>
                    </a:lnTo>
                    <a:lnTo>
                      <a:pt x="189" y="1507"/>
                    </a:lnTo>
                    <a:lnTo>
                      <a:pt x="314" y="1528"/>
                    </a:lnTo>
                    <a:lnTo>
                      <a:pt x="398" y="1570"/>
                    </a:lnTo>
                    <a:lnTo>
                      <a:pt x="440" y="1486"/>
                    </a:lnTo>
                    <a:lnTo>
                      <a:pt x="545" y="1528"/>
                    </a:lnTo>
                    <a:lnTo>
                      <a:pt x="503" y="1570"/>
                    </a:lnTo>
                    <a:lnTo>
                      <a:pt x="503" y="1674"/>
                    </a:lnTo>
                    <a:lnTo>
                      <a:pt x="545" y="1716"/>
                    </a:lnTo>
                    <a:lnTo>
                      <a:pt x="670" y="1716"/>
                    </a:lnTo>
                    <a:lnTo>
                      <a:pt x="733" y="1904"/>
                    </a:lnTo>
                    <a:lnTo>
                      <a:pt x="879" y="1988"/>
                    </a:lnTo>
                    <a:lnTo>
                      <a:pt x="963" y="2051"/>
                    </a:lnTo>
                    <a:lnTo>
                      <a:pt x="1047" y="2030"/>
                    </a:lnTo>
                    <a:lnTo>
                      <a:pt x="1235" y="1946"/>
                    </a:lnTo>
                    <a:lnTo>
                      <a:pt x="1235" y="1884"/>
                    </a:lnTo>
                    <a:lnTo>
                      <a:pt x="1381" y="1716"/>
                    </a:lnTo>
                    <a:lnTo>
                      <a:pt x="1486" y="1632"/>
                    </a:lnTo>
                    <a:lnTo>
                      <a:pt x="1612" y="1570"/>
                    </a:lnTo>
                    <a:lnTo>
                      <a:pt x="2114" y="1570"/>
                    </a:lnTo>
                    <a:lnTo>
                      <a:pt x="2197" y="1716"/>
                    </a:lnTo>
                    <a:lnTo>
                      <a:pt x="2239" y="1821"/>
                    </a:lnTo>
                    <a:lnTo>
                      <a:pt x="2407" y="2093"/>
                    </a:lnTo>
                    <a:lnTo>
                      <a:pt x="2386" y="2156"/>
                    </a:lnTo>
                    <a:lnTo>
                      <a:pt x="2490" y="2260"/>
                    </a:lnTo>
                    <a:lnTo>
                      <a:pt x="2490" y="2365"/>
                    </a:lnTo>
                    <a:lnTo>
                      <a:pt x="2407" y="2407"/>
                    </a:lnTo>
                    <a:lnTo>
                      <a:pt x="2407" y="2511"/>
                    </a:lnTo>
                    <a:lnTo>
                      <a:pt x="2449" y="2532"/>
                    </a:lnTo>
                    <a:lnTo>
                      <a:pt x="2449" y="2574"/>
                    </a:lnTo>
                    <a:lnTo>
                      <a:pt x="2595" y="2532"/>
                    </a:lnTo>
                    <a:lnTo>
                      <a:pt x="2637" y="2532"/>
                    </a:lnTo>
                    <a:lnTo>
                      <a:pt x="2867" y="2449"/>
                    </a:lnTo>
                    <a:lnTo>
                      <a:pt x="3014" y="2511"/>
                    </a:lnTo>
                    <a:lnTo>
                      <a:pt x="3055" y="2637"/>
                    </a:lnTo>
                    <a:lnTo>
                      <a:pt x="3181" y="2721"/>
                    </a:lnTo>
                    <a:lnTo>
                      <a:pt x="3160" y="2930"/>
                    </a:lnTo>
                    <a:lnTo>
                      <a:pt x="3139" y="3055"/>
                    </a:lnTo>
                    <a:lnTo>
                      <a:pt x="3286" y="3202"/>
                    </a:lnTo>
                    <a:lnTo>
                      <a:pt x="3369" y="3202"/>
                    </a:lnTo>
                    <a:lnTo>
                      <a:pt x="3537" y="3076"/>
                    </a:lnTo>
                    <a:lnTo>
                      <a:pt x="3578" y="3076"/>
                    </a:lnTo>
                    <a:lnTo>
                      <a:pt x="3683" y="3181"/>
                    </a:lnTo>
                    <a:lnTo>
                      <a:pt x="3704" y="3244"/>
                    </a:lnTo>
                    <a:lnTo>
                      <a:pt x="3704" y="3202"/>
                    </a:lnTo>
                    <a:lnTo>
                      <a:pt x="3809" y="3181"/>
                    </a:lnTo>
                    <a:lnTo>
                      <a:pt x="3976" y="2846"/>
                    </a:lnTo>
                    <a:lnTo>
                      <a:pt x="3976" y="2721"/>
                    </a:lnTo>
                    <a:lnTo>
                      <a:pt x="3955" y="2658"/>
                    </a:lnTo>
                    <a:lnTo>
                      <a:pt x="3850" y="2553"/>
                    </a:lnTo>
                    <a:lnTo>
                      <a:pt x="3850" y="2469"/>
                    </a:lnTo>
                    <a:lnTo>
                      <a:pt x="3913" y="2428"/>
                    </a:lnTo>
                    <a:lnTo>
                      <a:pt x="3997" y="2449"/>
                    </a:lnTo>
                    <a:lnTo>
                      <a:pt x="4018" y="2365"/>
                    </a:lnTo>
                    <a:lnTo>
                      <a:pt x="3955" y="2239"/>
                    </a:lnTo>
                    <a:lnTo>
                      <a:pt x="3871" y="2218"/>
                    </a:lnTo>
                    <a:lnTo>
                      <a:pt x="3871" y="2009"/>
                    </a:lnTo>
                    <a:lnTo>
                      <a:pt x="3892" y="1925"/>
                    </a:lnTo>
                    <a:lnTo>
                      <a:pt x="3871" y="1674"/>
                    </a:lnTo>
                    <a:lnTo>
                      <a:pt x="3809" y="1612"/>
                    </a:lnTo>
                    <a:lnTo>
                      <a:pt x="3809" y="1507"/>
                    </a:lnTo>
                    <a:lnTo>
                      <a:pt x="4060" y="1423"/>
                    </a:lnTo>
                    <a:lnTo>
                      <a:pt x="4081" y="1402"/>
                    </a:lnTo>
                    <a:lnTo>
                      <a:pt x="4081" y="1319"/>
                    </a:lnTo>
                    <a:lnTo>
                      <a:pt x="4018" y="1277"/>
                    </a:lnTo>
                    <a:lnTo>
                      <a:pt x="3871" y="1256"/>
                    </a:lnTo>
                    <a:lnTo>
                      <a:pt x="3871" y="1193"/>
                    </a:lnTo>
                    <a:lnTo>
                      <a:pt x="3850" y="1109"/>
                    </a:lnTo>
                    <a:lnTo>
                      <a:pt x="3850" y="1005"/>
                    </a:lnTo>
                    <a:lnTo>
                      <a:pt x="3767" y="1005"/>
                    </a:lnTo>
                    <a:lnTo>
                      <a:pt x="3704" y="1088"/>
                    </a:lnTo>
                    <a:lnTo>
                      <a:pt x="3599" y="1109"/>
                    </a:lnTo>
                    <a:lnTo>
                      <a:pt x="3599" y="1109"/>
                    </a:lnTo>
                    <a:lnTo>
                      <a:pt x="3662" y="963"/>
                    </a:lnTo>
                    <a:lnTo>
                      <a:pt x="3767" y="796"/>
                    </a:lnTo>
                    <a:lnTo>
                      <a:pt x="3767" y="754"/>
                    </a:lnTo>
                    <a:lnTo>
                      <a:pt x="3641" y="733"/>
                    </a:lnTo>
                    <a:lnTo>
                      <a:pt x="3578" y="670"/>
                    </a:lnTo>
                    <a:lnTo>
                      <a:pt x="3599" y="524"/>
                    </a:lnTo>
                    <a:lnTo>
                      <a:pt x="3558" y="377"/>
                    </a:lnTo>
                    <a:lnTo>
                      <a:pt x="3432" y="272"/>
                    </a:lnTo>
                    <a:lnTo>
                      <a:pt x="3390" y="231"/>
                    </a:lnTo>
                    <a:lnTo>
                      <a:pt x="3286" y="252"/>
                    </a:lnTo>
                    <a:lnTo>
                      <a:pt x="3265" y="314"/>
                    </a:lnTo>
                    <a:lnTo>
                      <a:pt x="3118" y="231"/>
                    </a:lnTo>
                    <a:lnTo>
                      <a:pt x="2972" y="231"/>
                    </a:lnTo>
                    <a:lnTo>
                      <a:pt x="2867" y="377"/>
                    </a:lnTo>
                    <a:lnTo>
                      <a:pt x="2804" y="419"/>
                    </a:lnTo>
                    <a:lnTo>
                      <a:pt x="2700" y="482"/>
                    </a:lnTo>
                    <a:lnTo>
                      <a:pt x="2532" y="482"/>
                    </a:lnTo>
                    <a:lnTo>
                      <a:pt x="2407" y="377"/>
                    </a:lnTo>
                    <a:lnTo>
                      <a:pt x="2323" y="356"/>
                    </a:lnTo>
                    <a:lnTo>
                      <a:pt x="2218" y="419"/>
                    </a:lnTo>
                    <a:lnTo>
                      <a:pt x="2135" y="377"/>
                    </a:lnTo>
                    <a:lnTo>
                      <a:pt x="2135" y="272"/>
                    </a:lnTo>
                    <a:lnTo>
                      <a:pt x="2009" y="272"/>
                    </a:lnTo>
                    <a:lnTo>
                      <a:pt x="1967" y="231"/>
                    </a:lnTo>
                    <a:lnTo>
                      <a:pt x="1863" y="210"/>
                    </a:lnTo>
                    <a:lnTo>
                      <a:pt x="1758" y="272"/>
                    </a:lnTo>
                    <a:lnTo>
                      <a:pt x="1570" y="210"/>
                    </a:lnTo>
                    <a:lnTo>
                      <a:pt x="1381" y="210"/>
                    </a:lnTo>
                    <a:lnTo>
                      <a:pt x="1277" y="126"/>
                    </a:lnTo>
                    <a:lnTo>
                      <a:pt x="1047" y="21"/>
                    </a:lnTo>
                    <a:lnTo>
                      <a:pt x="712" y="0"/>
                    </a:lnTo>
                    <a:close/>
                  </a:path>
                </a:pathLst>
              </a:custGeom>
              <a:solidFill>
                <a:srgbClr val="BAC8D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02" name="Google Shape;3102;p60"/>
            <p:cNvSpPr/>
            <p:nvPr/>
          </p:nvSpPr>
          <p:spPr>
            <a:xfrm>
              <a:off x="3503200" y="3095750"/>
              <a:ext cx="40300" cy="48150"/>
            </a:xfrm>
            <a:custGeom>
              <a:rect b="b" l="l" r="r" t="t"/>
              <a:pathLst>
                <a:path extrusionOk="0" h="1926" w="1612">
                  <a:moveTo>
                    <a:pt x="733" y="1"/>
                  </a:moveTo>
                  <a:lnTo>
                    <a:pt x="607" y="63"/>
                  </a:lnTo>
                  <a:lnTo>
                    <a:pt x="502" y="147"/>
                  </a:lnTo>
                  <a:lnTo>
                    <a:pt x="356" y="315"/>
                  </a:lnTo>
                  <a:lnTo>
                    <a:pt x="356" y="377"/>
                  </a:lnTo>
                  <a:lnTo>
                    <a:pt x="168" y="461"/>
                  </a:lnTo>
                  <a:lnTo>
                    <a:pt x="84" y="482"/>
                  </a:lnTo>
                  <a:lnTo>
                    <a:pt x="42" y="587"/>
                  </a:lnTo>
                  <a:lnTo>
                    <a:pt x="0" y="670"/>
                  </a:lnTo>
                  <a:lnTo>
                    <a:pt x="105" y="733"/>
                  </a:lnTo>
                  <a:lnTo>
                    <a:pt x="42" y="880"/>
                  </a:lnTo>
                  <a:lnTo>
                    <a:pt x="63" y="963"/>
                  </a:lnTo>
                  <a:lnTo>
                    <a:pt x="168" y="984"/>
                  </a:lnTo>
                  <a:lnTo>
                    <a:pt x="251" y="1172"/>
                  </a:lnTo>
                  <a:lnTo>
                    <a:pt x="251" y="1298"/>
                  </a:lnTo>
                  <a:lnTo>
                    <a:pt x="377" y="1424"/>
                  </a:lnTo>
                  <a:lnTo>
                    <a:pt x="482" y="1382"/>
                  </a:lnTo>
                  <a:lnTo>
                    <a:pt x="482" y="1403"/>
                  </a:lnTo>
                  <a:lnTo>
                    <a:pt x="419" y="1507"/>
                  </a:lnTo>
                  <a:lnTo>
                    <a:pt x="502" y="1591"/>
                  </a:lnTo>
                  <a:lnTo>
                    <a:pt x="586" y="1675"/>
                  </a:lnTo>
                  <a:lnTo>
                    <a:pt x="565" y="1737"/>
                  </a:lnTo>
                  <a:lnTo>
                    <a:pt x="691" y="1779"/>
                  </a:lnTo>
                  <a:lnTo>
                    <a:pt x="1005" y="1926"/>
                  </a:lnTo>
                  <a:lnTo>
                    <a:pt x="1046" y="1926"/>
                  </a:lnTo>
                  <a:lnTo>
                    <a:pt x="1088" y="1842"/>
                  </a:lnTo>
                  <a:lnTo>
                    <a:pt x="1151" y="1696"/>
                  </a:lnTo>
                  <a:lnTo>
                    <a:pt x="1298" y="1633"/>
                  </a:lnTo>
                  <a:lnTo>
                    <a:pt x="1402" y="1507"/>
                  </a:lnTo>
                  <a:lnTo>
                    <a:pt x="1402" y="1403"/>
                  </a:lnTo>
                  <a:lnTo>
                    <a:pt x="1444" y="1256"/>
                  </a:lnTo>
                  <a:lnTo>
                    <a:pt x="1528" y="1214"/>
                  </a:lnTo>
                  <a:lnTo>
                    <a:pt x="1528" y="1152"/>
                  </a:lnTo>
                  <a:lnTo>
                    <a:pt x="1549" y="1005"/>
                  </a:lnTo>
                  <a:lnTo>
                    <a:pt x="1570" y="1005"/>
                  </a:lnTo>
                  <a:lnTo>
                    <a:pt x="1570" y="963"/>
                  </a:lnTo>
                  <a:lnTo>
                    <a:pt x="1528" y="942"/>
                  </a:lnTo>
                  <a:lnTo>
                    <a:pt x="1528" y="838"/>
                  </a:lnTo>
                  <a:lnTo>
                    <a:pt x="1611" y="796"/>
                  </a:lnTo>
                  <a:lnTo>
                    <a:pt x="1611" y="691"/>
                  </a:lnTo>
                  <a:lnTo>
                    <a:pt x="1507" y="587"/>
                  </a:lnTo>
                  <a:lnTo>
                    <a:pt x="1528" y="524"/>
                  </a:lnTo>
                  <a:lnTo>
                    <a:pt x="1360" y="252"/>
                  </a:lnTo>
                  <a:lnTo>
                    <a:pt x="1318" y="147"/>
                  </a:lnTo>
                  <a:lnTo>
                    <a:pt x="123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3" name="Google Shape;3103;p60"/>
            <p:cNvSpPr/>
            <p:nvPr/>
          </p:nvSpPr>
          <p:spPr>
            <a:xfrm>
              <a:off x="3529350" y="3117725"/>
              <a:ext cx="58600" cy="62800"/>
            </a:xfrm>
            <a:custGeom>
              <a:rect b="b" l="l" r="r" t="t"/>
              <a:pathLst>
                <a:path extrusionOk="0" h="2512" w="2344">
                  <a:moveTo>
                    <a:pt x="942" y="1"/>
                  </a:moveTo>
                  <a:lnTo>
                    <a:pt x="712" y="84"/>
                  </a:lnTo>
                  <a:lnTo>
                    <a:pt x="670" y="84"/>
                  </a:lnTo>
                  <a:lnTo>
                    <a:pt x="524" y="126"/>
                  </a:lnTo>
                  <a:lnTo>
                    <a:pt x="503" y="126"/>
                  </a:lnTo>
                  <a:lnTo>
                    <a:pt x="482" y="273"/>
                  </a:lnTo>
                  <a:lnTo>
                    <a:pt x="482" y="335"/>
                  </a:lnTo>
                  <a:lnTo>
                    <a:pt x="398" y="377"/>
                  </a:lnTo>
                  <a:lnTo>
                    <a:pt x="356" y="524"/>
                  </a:lnTo>
                  <a:lnTo>
                    <a:pt x="356" y="628"/>
                  </a:lnTo>
                  <a:lnTo>
                    <a:pt x="252" y="754"/>
                  </a:lnTo>
                  <a:lnTo>
                    <a:pt x="105" y="817"/>
                  </a:lnTo>
                  <a:lnTo>
                    <a:pt x="42" y="963"/>
                  </a:lnTo>
                  <a:lnTo>
                    <a:pt x="0" y="1047"/>
                  </a:lnTo>
                  <a:lnTo>
                    <a:pt x="168" y="1047"/>
                  </a:lnTo>
                  <a:lnTo>
                    <a:pt x="252" y="1109"/>
                  </a:lnTo>
                  <a:lnTo>
                    <a:pt x="210" y="1172"/>
                  </a:lnTo>
                  <a:lnTo>
                    <a:pt x="293" y="1235"/>
                  </a:lnTo>
                  <a:lnTo>
                    <a:pt x="461" y="1444"/>
                  </a:lnTo>
                  <a:lnTo>
                    <a:pt x="524" y="1444"/>
                  </a:lnTo>
                  <a:lnTo>
                    <a:pt x="775" y="1591"/>
                  </a:lnTo>
                  <a:lnTo>
                    <a:pt x="796" y="1591"/>
                  </a:lnTo>
                  <a:lnTo>
                    <a:pt x="1130" y="1967"/>
                  </a:lnTo>
                  <a:lnTo>
                    <a:pt x="1256" y="1988"/>
                  </a:lnTo>
                  <a:lnTo>
                    <a:pt x="1716" y="2302"/>
                  </a:lnTo>
                  <a:lnTo>
                    <a:pt x="2260" y="2511"/>
                  </a:lnTo>
                  <a:lnTo>
                    <a:pt x="2260" y="2386"/>
                  </a:lnTo>
                  <a:lnTo>
                    <a:pt x="2197" y="2281"/>
                  </a:lnTo>
                  <a:lnTo>
                    <a:pt x="2260" y="2156"/>
                  </a:lnTo>
                  <a:lnTo>
                    <a:pt x="2239" y="2072"/>
                  </a:lnTo>
                  <a:lnTo>
                    <a:pt x="2260" y="1967"/>
                  </a:lnTo>
                  <a:lnTo>
                    <a:pt x="2302" y="1884"/>
                  </a:lnTo>
                  <a:lnTo>
                    <a:pt x="2260" y="1800"/>
                  </a:lnTo>
                  <a:lnTo>
                    <a:pt x="2344" y="1758"/>
                  </a:lnTo>
                  <a:lnTo>
                    <a:pt x="2302" y="1653"/>
                  </a:lnTo>
                  <a:lnTo>
                    <a:pt x="2239" y="1633"/>
                  </a:lnTo>
                  <a:lnTo>
                    <a:pt x="2156" y="1570"/>
                  </a:lnTo>
                  <a:lnTo>
                    <a:pt x="2093" y="1465"/>
                  </a:lnTo>
                  <a:lnTo>
                    <a:pt x="2030" y="1444"/>
                  </a:lnTo>
                  <a:lnTo>
                    <a:pt x="1967" y="1444"/>
                  </a:lnTo>
                  <a:lnTo>
                    <a:pt x="1884" y="1361"/>
                  </a:lnTo>
                  <a:lnTo>
                    <a:pt x="1779" y="1361"/>
                  </a:lnTo>
                  <a:lnTo>
                    <a:pt x="1758" y="1381"/>
                  </a:lnTo>
                  <a:lnTo>
                    <a:pt x="1653" y="1361"/>
                  </a:lnTo>
                  <a:lnTo>
                    <a:pt x="1633" y="1256"/>
                  </a:lnTo>
                  <a:lnTo>
                    <a:pt x="1716" y="1151"/>
                  </a:lnTo>
                  <a:lnTo>
                    <a:pt x="1821" y="942"/>
                  </a:lnTo>
                  <a:lnTo>
                    <a:pt x="1758" y="837"/>
                  </a:lnTo>
                  <a:lnTo>
                    <a:pt x="1779" y="796"/>
                  </a:lnTo>
                  <a:lnTo>
                    <a:pt x="1758" y="733"/>
                  </a:lnTo>
                  <a:lnTo>
                    <a:pt x="1653" y="628"/>
                  </a:lnTo>
                  <a:lnTo>
                    <a:pt x="1612" y="628"/>
                  </a:lnTo>
                  <a:lnTo>
                    <a:pt x="1444" y="754"/>
                  </a:lnTo>
                  <a:lnTo>
                    <a:pt x="1361" y="754"/>
                  </a:lnTo>
                  <a:lnTo>
                    <a:pt x="1214" y="607"/>
                  </a:lnTo>
                  <a:lnTo>
                    <a:pt x="1235" y="482"/>
                  </a:lnTo>
                  <a:lnTo>
                    <a:pt x="1256" y="273"/>
                  </a:lnTo>
                  <a:lnTo>
                    <a:pt x="1130" y="189"/>
                  </a:lnTo>
                  <a:lnTo>
                    <a:pt x="1089" y="63"/>
                  </a:lnTo>
                  <a:lnTo>
                    <a:pt x="94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4" name="Google Shape;3104;p60"/>
            <p:cNvSpPr/>
            <p:nvPr/>
          </p:nvSpPr>
          <p:spPr>
            <a:xfrm>
              <a:off x="3570150" y="3086875"/>
              <a:ext cx="89475" cy="94175"/>
            </a:xfrm>
            <a:custGeom>
              <a:rect b="b" l="l" r="r" t="t"/>
              <a:pathLst>
                <a:path extrusionOk="0" h="3767" w="3579">
                  <a:moveTo>
                    <a:pt x="1905" y="0"/>
                  </a:moveTo>
                  <a:lnTo>
                    <a:pt x="1821" y="63"/>
                  </a:lnTo>
                  <a:lnTo>
                    <a:pt x="1716" y="209"/>
                  </a:lnTo>
                  <a:lnTo>
                    <a:pt x="1549" y="167"/>
                  </a:lnTo>
                  <a:lnTo>
                    <a:pt x="1507" y="105"/>
                  </a:lnTo>
                  <a:lnTo>
                    <a:pt x="1549" y="63"/>
                  </a:lnTo>
                  <a:lnTo>
                    <a:pt x="1381" y="42"/>
                  </a:lnTo>
                  <a:lnTo>
                    <a:pt x="1193" y="84"/>
                  </a:lnTo>
                  <a:lnTo>
                    <a:pt x="1193" y="146"/>
                  </a:lnTo>
                  <a:lnTo>
                    <a:pt x="1151" y="167"/>
                  </a:lnTo>
                  <a:lnTo>
                    <a:pt x="921" y="167"/>
                  </a:lnTo>
                  <a:lnTo>
                    <a:pt x="775" y="84"/>
                  </a:lnTo>
                  <a:lnTo>
                    <a:pt x="712" y="84"/>
                  </a:lnTo>
                  <a:lnTo>
                    <a:pt x="503" y="209"/>
                  </a:lnTo>
                  <a:lnTo>
                    <a:pt x="252" y="293"/>
                  </a:lnTo>
                  <a:lnTo>
                    <a:pt x="252" y="398"/>
                  </a:lnTo>
                  <a:lnTo>
                    <a:pt x="314" y="460"/>
                  </a:lnTo>
                  <a:lnTo>
                    <a:pt x="335" y="711"/>
                  </a:lnTo>
                  <a:lnTo>
                    <a:pt x="314" y="795"/>
                  </a:lnTo>
                  <a:lnTo>
                    <a:pt x="314" y="1004"/>
                  </a:lnTo>
                  <a:lnTo>
                    <a:pt x="398" y="1025"/>
                  </a:lnTo>
                  <a:lnTo>
                    <a:pt x="461" y="1151"/>
                  </a:lnTo>
                  <a:lnTo>
                    <a:pt x="440" y="1235"/>
                  </a:lnTo>
                  <a:lnTo>
                    <a:pt x="356" y="1214"/>
                  </a:lnTo>
                  <a:lnTo>
                    <a:pt x="293" y="1255"/>
                  </a:lnTo>
                  <a:lnTo>
                    <a:pt x="293" y="1339"/>
                  </a:lnTo>
                  <a:lnTo>
                    <a:pt x="398" y="1444"/>
                  </a:lnTo>
                  <a:lnTo>
                    <a:pt x="419" y="1507"/>
                  </a:lnTo>
                  <a:lnTo>
                    <a:pt x="419" y="1632"/>
                  </a:lnTo>
                  <a:lnTo>
                    <a:pt x="252" y="1967"/>
                  </a:lnTo>
                  <a:lnTo>
                    <a:pt x="147" y="1988"/>
                  </a:lnTo>
                  <a:lnTo>
                    <a:pt x="147" y="2030"/>
                  </a:lnTo>
                  <a:lnTo>
                    <a:pt x="126" y="2071"/>
                  </a:lnTo>
                  <a:lnTo>
                    <a:pt x="189" y="2176"/>
                  </a:lnTo>
                  <a:lnTo>
                    <a:pt x="84" y="2385"/>
                  </a:lnTo>
                  <a:lnTo>
                    <a:pt x="1" y="2490"/>
                  </a:lnTo>
                  <a:lnTo>
                    <a:pt x="21" y="2595"/>
                  </a:lnTo>
                  <a:lnTo>
                    <a:pt x="126" y="2615"/>
                  </a:lnTo>
                  <a:lnTo>
                    <a:pt x="147" y="2595"/>
                  </a:lnTo>
                  <a:lnTo>
                    <a:pt x="252" y="2595"/>
                  </a:lnTo>
                  <a:lnTo>
                    <a:pt x="335" y="2678"/>
                  </a:lnTo>
                  <a:lnTo>
                    <a:pt x="398" y="2678"/>
                  </a:lnTo>
                  <a:lnTo>
                    <a:pt x="461" y="2699"/>
                  </a:lnTo>
                  <a:lnTo>
                    <a:pt x="524" y="2804"/>
                  </a:lnTo>
                  <a:lnTo>
                    <a:pt x="607" y="2867"/>
                  </a:lnTo>
                  <a:lnTo>
                    <a:pt x="670" y="2887"/>
                  </a:lnTo>
                  <a:lnTo>
                    <a:pt x="712" y="2992"/>
                  </a:lnTo>
                  <a:lnTo>
                    <a:pt x="628" y="3034"/>
                  </a:lnTo>
                  <a:lnTo>
                    <a:pt x="670" y="3118"/>
                  </a:lnTo>
                  <a:lnTo>
                    <a:pt x="628" y="3201"/>
                  </a:lnTo>
                  <a:lnTo>
                    <a:pt x="607" y="3306"/>
                  </a:lnTo>
                  <a:lnTo>
                    <a:pt x="628" y="3390"/>
                  </a:lnTo>
                  <a:lnTo>
                    <a:pt x="565" y="3515"/>
                  </a:lnTo>
                  <a:lnTo>
                    <a:pt x="628" y="3620"/>
                  </a:lnTo>
                  <a:lnTo>
                    <a:pt x="628" y="3745"/>
                  </a:lnTo>
                  <a:lnTo>
                    <a:pt x="712" y="3766"/>
                  </a:lnTo>
                  <a:lnTo>
                    <a:pt x="879" y="3599"/>
                  </a:lnTo>
                  <a:lnTo>
                    <a:pt x="1026" y="3599"/>
                  </a:lnTo>
                  <a:lnTo>
                    <a:pt x="1068" y="3536"/>
                  </a:lnTo>
                  <a:lnTo>
                    <a:pt x="1465" y="3390"/>
                  </a:lnTo>
                  <a:lnTo>
                    <a:pt x="1465" y="3327"/>
                  </a:lnTo>
                  <a:lnTo>
                    <a:pt x="1674" y="3306"/>
                  </a:lnTo>
                  <a:lnTo>
                    <a:pt x="2449" y="3306"/>
                  </a:lnTo>
                  <a:lnTo>
                    <a:pt x="2742" y="3201"/>
                  </a:lnTo>
                  <a:lnTo>
                    <a:pt x="3014" y="3327"/>
                  </a:lnTo>
                  <a:lnTo>
                    <a:pt x="3034" y="3201"/>
                  </a:lnTo>
                  <a:lnTo>
                    <a:pt x="3139" y="3180"/>
                  </a:lnTo>
                  <a:lnTo>
                    <a:pt x="3223" y="3306"/>
                  </a:lnTo>
                  <a:lnTo>
                    <a:pt x="3244" y="3285"/>
                  </a:lnTo>
                  <a:lnTo>
                    <a:pt x="3348" y="3285"/>
                  </a:lnTo>
                  <a:lnTo>
                    <a:pt x="3453" y="3243"/>
                  </a:lnTo>
                  <a:lnTo>
                    <a:pt x="3453" y="3097"/>
                  </a:lnTo>
                  <a:lnTo>
                    <a:pt x="3390" y="2992"/>
                  </a:lnTo>
                  <a:lnTo>
                    <a:pt x="3265" y="2971"/>
                  </a:lnTo>
                  <a:lnTo>
                    <a:pt x="3244" y="2804"/>
                  </a:lnTo>
                  <a:lnTo>
                    <a:pt x="3160" y="2595"/>
                  </a:lnTo>
                  <a:lnTo>
                    <a:pt x="3076" y="2511"/>
                  </a:lnTo>
                  <a:lnTo>
                    <a:pt x="3118" y="2469"/>
                  </a:lnTo>
                  <a:lnTo>
                    <a:pt x="3139" y="2448"/>
                  </a:lnTo>
                  <a:lnTo>
                    <a:pt x="3139" y="2176"/>
                  </a:lnTo>
                  <a:lnTo>
                    <a:pt x="3181" y="2092"/>
                  </a:lnTo>
                  <a:lnTo>
                    <a:pt x="3223" y="1967"/>
                  </a:lnTo>
                  <a:lnTo>
                    <a:pt x="3244" y="1883"/>
                  </a:lnTo>
                  <a:lnTo>
                    <a:pt x="3244" y="1758"/>
                  </a:lnTo>
                  <a:lnTo>
                    <a:pt x="3432" y="1507"/>
                  </a:lnTo>
                  <a:lnTo>
                    <a:pt x="3537" y="1423"/>
                  </a:lnTo>
                  <a:lnTo>
                    <a:pt x="3537" y="1318"/>
                  </a:lnTo>
                  <a:lnTo>
                    <a:pt x="3578" y="1193"/>
                  </a:lnTo>
                  <a:lnTo>
                    <a:pt x="3537" y="1025"/>
                  </a:lnTo>
                  <a:lnTo>
                    <a:pt x="3453" y="942"/>
                  </a:lnTo>
                  <a:lnTo>
                    <a:pt x="3453" y="879"/>
                  </a:lnTo>
                  <a:lnTo>
                    <a:pt x="3390" y="732"/>
                  </a:lnTo>
                  <a:lnTo>
                    <a:pt x="3453" y="565"/>
                  </a:lnTo>
                  <a:lnTo>
                    <a:pt x="3453" y="502"/>
                  </a:lnTo>
                  <a:lnTo>
                    <a:pt x="3327" y="502"/>
                  </a:lnTo>
                  <a:lnTo>
                    <a:pt x="3244" y="418"/>
                  </a:lnTo>
                  <a:lnTo>
                    <a:pt x="3160" y="418"/>
                  </a:lnTo>
                  <a:lnTo>
                    <a:pt x="3055" y="502"/>
                  </a:lnTo>
                  <a:lnTo>
                    <a:pt x="2930" y="523"/>
                  </a:lnTo>
                  <a:lnTo>
                    <a:pt x="2742" y="460"/>
                  </a:lnTo>
                  <a:lnTo>
                    <a:pt x="2658" y="356"/>
                  </a:lnTo>
                  <a:lnTo>
                    <a:pt x="2553" y="293"/>
                  </a:lnTo>
                  <a:lnTo>
                    <a:pt x="2449" y="293"/>
                  </a:lnTo>
                  <a:lnTo>
                    <a:pt x="2407" y="251"/>
                  </a:lnTo>
                  <a:lnTo>
                    <a:pt x="2302" y="251"/>
                  </a:lnTo>
                  <a:lnTo>
                    <a:pt x="2093" y="146"/>
                  </a:lnTo>
                  <a:lnTo>
                    <a:pt x="192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5" name="Google Shape;3105;p60"/>
            <p:cNvSpPr/>
            <p:nvPr/>
          </p:nvSpPr>
          <p:spPr>
            <a:xfrm>
              <a:off x="3647050" y="3079025"/>
              <a:ext cx="61225" cy="95750"/>
            </a:xfrm>
            <a:custGeom>
              <a:rect b="b" l="l" r="r" t="t"/>
              <a:pathLst>
                <a:path extrusionOk="0" h="3830" w="2449">
                  <a:moveTo>
                    <a:pt x="1674" y="0"/>
                  </a:moveTo>
                  <a:lnTo>
                    <a:pt x="1549" y="63"/>
                  </a:lnTo>
                  <a:lnTo>
                    <a:pt x="1402" y="63"/>
                  </a:lnTo>
                  <a:lnTo>
                    <a:pt x="1193" y="105"/>
                  </a:lnTo>
                  <a:lnTo>
                    <a:pt x="419" y="105"/>
                  </a:lnTo>
                  <a:lnTo>
                    <a:pt x="210" y="147"/>
                  </a:lnTo>
                  <a:lnTo>
                    <a:pt x="189" y="272"/>
                  </a:lnTo>
                  <a:lnTo>
                    <a:pt x="251" y="460"/>
                  </a:lnTo>
                  <a:lnTo>
                    <a:pt x="293" y="502"/>
                  </a:lnTo>
                  <a:lnTo>
                    <a:pt x="377" y="670"/>
                  </a:lnTo>
                  <a:lnTo>
                    <a:pt x="377" y="816"/>
                  </a:lnTo>
                  <a:lnTo>
                    <a:pt x="377" y="879"/>
                  </a:lnTo>
                  <a:lnTo>
                    <a:pt x="314" y="1046"/>
                  </a:lnTo>
                  <a:lnTo>
                    <a:pt x="377" y="1193"/>
                  </a:lnTo>
                  <a:lnTo>
                    <a:pt x="377" y="1256"/>
                  </a:lnTo>
                  <a:lnTo>
                    <a:pt x="461" y="1339"/>
                  </a:lnTo>
                  <a:lnTo>
                    <a:pt x="502" y="1507"/>
                  </a:lnTo>
                  <a:lnTo>
                    <a:pt x="461" y="1632"/>
                  </a:lnTo>
                  <a:lnTo>
                    <a:pt x="461" y="1737"/>
                  </a:lnTo>
                  <a:lnTo>
                    <a:pt x="356" y="1821"/>
                  </a:lnTo>
                  <a:lnTo>
                    <a:pt x="168" y="2072"/>
                  </a:lnTo>
                  <a:lnTo>
                    <a:pt x="168" y="2197"/>
                  </a:lnTo>
                  <a:lnTo>
                    <a:pt x="147" y="2281"/>
                  </a:lnTo>
                  <a:lnTo>
                    <a:pt x="105" y="2406"/>
                  </a:lnTo>
                  <a:lnTo>
                    <a:pt x="63" y="2490"/>
                  </a:lnTo>
                  <a:lnTo>
                    <a:pt x="63" y="2762"/>
                  </a:lnTo>
                  <a:lnTo>
                    <a:pt x="42" y="2783"/>
                  </a:lnTo>
                  <a:lnTo>
                    <a:pt x="0" y="2825"/>
                  </a:lnTo>
                  <a:lnTo>
                    <a:pt x="84" y="2909"/>
                  </a:lnTo>
                  <a:lnTo>
                    <a:pt x="168" y="3118"/>
                  </a:lnTo>
                  <a:lnTo>
                    <a:pt x="189" y="3285"/>
                  </a:lnTo>
                  <a:lnTo>
                    <a:pt x="314" y="3306"/>
                  </a:lnTo>
                  <a:lnTo>
                    <a:pt x="377" y="3411"/>
                  </a:lnTo>
                  <a:lnTo>
                    <a:pt x="377" y="3557"/>
                  </a:lnTo>
                  <a:lnTo>
                    <a:pt x="272" y="3599"/>
                  </a:lnTo>
                  <a:lnTo>
                    <a:pt x="168" y="3599"/>
                  </a:lnTo>
                  <a:lnTo>
                    <a:pt x="147" y="3620"/>
                  </a:lnTo>
                  <a:lnTo>
                    <a:pt x="168" y="3662"/>
                  </a:lnTo>
                  <a:lnTo>
                    <a:pt x="482" y="3725"/>
                  </a:lnTo>
                  <a:lnTo>
                    <a:pt x="712" y="3829"/>
                  </a:lnTo>
                  <a:lnTo>
                    <a:pt x="1214" y="3599"/>
                  </a:lnTo>
                  <a:lnTo>
                    <a:pt x="1549" y="3557"/>
                  </a:lnTo>
                  <a:lnTo>
                    <a:pt x="1863" y="3306"/>
                  </a:lnTo>
                  <a:lnTo>
                    <a:pt x="2135" y="3181"/>
                  </a:lnTo>
                  <a:lnTo>
                    <a:pt x="2448" y="3118"/>
                  </a:lnTo>
                  <a:lnTo>
                    <a:pt x="2386" y="3034"/>
                  </a:lnTo>
                  <a:lnTo>
                    <a:pt x="2302" y="2971"/>
                  </a:lnTo>
                  <a:lnTo>
                    <a:pt x="2260" y="2929"/>
                  </a:lnTo>
                  <a:lnTo>
                    <a:pt x="2197" y="2804"/>
                  </a:lnTo>
                  <a:lnTo>
                    <a:pt x="2176" y="2657"/>
                  </a:lnTo>
                  <a:lnTo>
                    <a:pt x="2197" y="2490"/>
                  </a:lnTo>
                  <a:lnTo>
                    <a:pt x="2197" y="2448"/>
                  </a:lnTo>
                  <a:lnTo>
                    <a:pt x="2260" y="2302"/>
                  </a:lnTo>
                  <a:lnTo>
                    <a:pt x="2260" y="1967"/>
                  </a:lnTo>
                  <a:lnTo>
                    <a:pt x="2197" y="1883"/>
                  </a:lnTo>
                  <a:lnTo>
                    <a:pt x="2239" y="1674"/>
                  </a:lnTo>
                  <a:lnTo>
                    <a:pt x="2176" y="1611"/>
                  </a:lnTo>
                  <a:lnTo>
                    <a:pt x="2239" y="1528"/>
                  </a:lnTo>
                  <a:lnTo>
                    <a:pt x="2197" y="1423"/>
                  </a:lnTo>
                  <a:lnTo>
                    <a:pt x="2155" y="1360"/>
                  </a:lnTo>
                  <a:lnTo>
                    <a:pt x="2176" y="1297"/>
                  </a:lnTo>
                  <a:lnTo>
                    <a:pt x="2197" y="1214"/>
                  </a:lnTo>
                  <a:lnTo>
                    <a:pt x="2197" y="1004"/>
                  </a:lnTo>
                  <a:lnTo>
                    <a:pt x="2155" y="1004"/>
                  </a:lnTo>
                  <a:lnTo>
                    <a:pt x="2093" y="942"/>
                  </a:lnTo>
                  <a:lnTo>
                    <a:pt x="2093" y="732"/>
                  </a:lnTo>
                  <a:lnTo>
                    <a:pt x="2135" y="586"/>
                  </a:lnTo>
                  <a:lnTo>
                    <a:pt x="1988" y="502"/>
                  </a:lnTo>
                  <a:lnTo>
                    <a:pt x="1946" y="419"/>
                  </a:lnTo>
                  <a:lnTo>
                    <a:pt x="1821" y="293"/>
                  </a:lnTo>
                  <a:lnTo>
                    <a:pt x="1821" y="209"/>
                  </a:lnTo>
                  <a:lnTo>
                    <a:pt x="1758" y="168"/>
                  </a:lnTo>
                  <a:lnTo>
                    <a:pt x="1716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6" name="Google Shape;3106;p60"/>
            <p:cNvSpPr/>
            <p:nvPr/>
          </p:nvSpPr>
          <p:spPr>
            <a:xfrm>
              <a:off x="3689950" y="3079025"/>
              <a:ext cx="29300" cy="77950"/>
            </a:xfrm>
            <a:custGeom>
              <a:rect b="b" l="l" r="r" t="t"/>
              <a:pathLst>
                <a:path extrusionOk="0" h="3118" w="1172">
                  <a:moveTo>
                    <a:pt x="0" y="0"/>
                  </a:moveTo>
                  <a:lnTo>
                    <a:pt x="42" y="168"/>
                  </a:lnTo>
                  <a:lnTo>
                    <a:pt x="105" y="209"/>
                  </a:lnTo>
                  <a:lnTo>
                    <a:pt x="105" y="293"/>
                  </a:lnTo>
                  <a:lnTo>
                    <a:pt x="230" y="419"/>
                  </a:lnTo>
                  <a:lnTo>
                    <a:pt x="272" y="502"/>
                  </a:lnTo>
                  <a:lnTo>
                    <a:pt x="419" y="586"/>
                  </a:lnTo>
                  <a:lnTo>
                    <a:pt x="377" y="732"/>
                  </a:lnTo>
                  <a:lnTo>
                    <a:pt x="377" y="942"/>
                  </a:lnTo>
                  <a:lnTo>
                    <a:pt x="439" y="1004"/>
                  </a:lnTo>
                  <a:lnTo>
                    <a:pt x="481" y="1004"/>
                  </a:lnTo>
                  <a:lnTo>
                    <a:pt x="481" y="1214"/>
                  </a:lnTo>
                  <a:lnTo>
                    <a:pt x="460" y="1297"/>
                  </a:lnTo>
                  <a:lnTo>
                    <a:pt x="439" y="1360"/>
                  </a:lnTo>
                  <a:lnTo>
                    <a:pt x="481" y="1423"/>
                  </a:lnTo>
                  <a:lnTo>
                    <a:pt x="523" y="1528"/>
                  </a:lnTo>
                  <a:lnTo>
                    <a:pt x="460" y="1611"/>
                  </a:lnTo>
                  <a:lnTo>
                    <a:pt x="523" y="1674"/>
                  </a:lnTo>
                  <a:lnTo>
                    <a:pt x="481" y="1883"/>
                  </a:lnTo>
                  <a:lnTo>
                    <a:pt x="544" y="1967"/>
                  </a:lnTo>
                  <a:lnTo>
                    <a:pt x="544" y="2302"/>
                  </a:lnTo>
                  <a:lnTo>
                    <a:pt x="481" y="2448"/>
                  </a:lnTo>
                  <a:lnTo>
                    <a:pt x="481" y="2490"/>
                  </a:lnTo>
                  <a:lnTo>
                    <a:pt x="460" y="2657"/>
                  </a:lnTo>
                  <a:lnTo>
                    <a:pt x="481" y="2804"/>
                  </a:lnTo>
                  <a:lnTo>
                    <a:pt x="544" y="2929"/>
                  </a:lnTo>
                  <a:lnTo>
                    <a:pt x="586" y="2971"/>
                  </a:lnTo>
                  <a:lnTo>
                    <a:pt x="670" y="3034"/>
                  </a:lnTo>
                  <a:lnTo>
                    <a:pt x="732" y="3118"/>
                  </a:lnTo>
                  <a:lnTo>
                    <a:pt x="774" y="3118"/>
                  </a:lnTo>
                  <a:lnTo>
                    <a:pt x="1088" y="2929"/>
                  </a:lnTo>
                  <a:lnTo>
                    <a:pt x="1151" y="2929"/>
                  </a:lnTo>
                  <a:lnTo>
                    <a:pt x="1172" y="2825"/>
                  </a:lnTo>
                  <a:lnTo>
                    <a:pt x="1088" y="2699"/>
                  </a:lnTo>
                  <a:lnTo>
                    <a:pt x="1088" y="2553"/>
                  </a:lnTo>
                  <a:lnTo>
                    <a:pt x="1046" y="2385"/>
                  </a:lnTo>
                  <a:lnTo>
                    <a:pt x="1067" y="1716"/>
                  </a:lnTo>
                  <a:lnTo>
                    <a:pt x="1067" y="1611"/>
                  </a:lnTo>
                  <a:lnTo>
                    <a:pt x="1109" y="1528"/>
                  </a:lnTo>
                  <a:lnTo>
                    <a:pt x="1109" y="1402"/>
                  </a:lnTo>
                  <a:lnTo>
                    <a:pt x="1088" y="1297"/>
                  </a:lnTo>
                  <a:lnTo>
                    <a:pt x="1088" y="1130"/>
                  </a:lnTo>
                  <a:lnTo>
                    <a:pt x="1046" y="900"/>
                  </a:lnTo>
                  <a:lnTo>
                    <a:pt x="900" y="586"/>
                  </a:lnTo>
                  <a:lnTo>
                    <a:pt x="858" y="565"/>
                  </a:lnTo>
                  <a:lnTo>
                    <a:pt x="774" y="481"/>
                  </a:lnTo>
                  <a:lnTo>
                    <a:pt x="649" y="398"/>
                  </a:lnTo>
                  <a:lnTo>
                    <a:pt x="628" y="209"/>
                  </a:lnTo>
                  <a:lnTo>
                    <a:pt x="649" y="168"/>
                  </a:lnTo>
                  <a:lnTo>
                    <a:pt x="42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7" name="Google Shape;3107;p60"/>
            <p:cNvSpPr/>
            <p:nvPr/>
          </p:nvSpPr>
          <p:spPr>
            <a:xfrm>
              <a:off x="3705625" y="3059150"/>
              <a:ext cx="45025" cy="94175"/>
            </a:xfrm>
            <a:custGeom>
              <a:rect b="b" l="l" r="r" t="t"/>
              <a:pathLst>
                <a:path extrusionOk="0" h="3767" w="1801">
                  <a:moveTo>
                    <a:pt x="1047" y="0"/>
                  </a:moveTo>
                  <a:lnTo>
                    <a:pt x="984" y="105"/>
                  </a:lnTo>
                  <a:lnTo>
                    <a:pt x="1005" y="147"/>
                  </a:lnTo>
                  <a:lnTo>
                    <a:pt x="900" y="209"/>
                  </a:lnTo>
                  <a:lnTo>
                    <a:pt x="838" y="209"/>
                  </a:lnTo>
                  <a:lnTo>
                    <a:pt x="838" y="272"/>
                  </a:lnTo>
                  <a:lnTo>
                    <a:pt x="691" y="439"/>
                  </a:lnTo>
                  <a:lnTo>
                    <a:pt x="628" y="439"/>
                  </a:lnTo>
                  <a:lnTo>
                    <a:pt x="440" y="544"/>
                  </a:lnTo>
                  <a:lnTo>
                    <a:pt x="356" y="523"/>
                  </a:lnTo>
                  <a:lnTo>
                    <a:pt x="252" y="565"/>
                  </a:lnTo>
                  <a:lnTo>
                    <a:pt x="252" y="670"/>
                  </a:lnTo>
                  <a:lnTo>
                    <a:pt x="168" y="753"/>
                  </a:lnTo>
                  <a:lnTo>
                    <a:pt x="168" y="858"/>
                  </a:lnTo>
                  <a:lnTo>
                    <a:pt x="43" y="900"/>
                  </a:lnTo>
                  <a:lnTo>
                    <a:pt x="22" y="963"/>
                  </a:lnTo>
                  <a:lnTo>
                    <a:pt x="1" y="1004"/>
                  </a:lnTo>
                  <a:lnTo>
                    <a:pt x="22" y="1193"/>
                  </a:lnTo>
                  <a:lnTo>
                    <a:pt x="147" y="1276"/>
                  </a:lnTo>
                  <a:lnTo>
                    <a:pt x="231" y="1360"/>
                  </a:lnTo>
                  <a:lnTo>
                    <a:pt x="273" y="1381"/>
                  </a:lnTo>
                  <a:lnTo>
                    <a:pt x="419" y="1695"/>
                  </a:lnTo>
                  <a:lnTo>
                    <a:pt x="461" y="1925"/>
                  </a:lnTo>
                  <a:lnTo>
                    <a:pt x="461" y="2092"/>
                  </a:lnTo>
                  <a:lnTo>
                    <a:pt x="482" y="2197"/>
                  </a:lnTo>
                  <a:lnTo>
                    <a:pt x="482" y="2323"/>
                  </a:lnTo>
                  <a:lnTo>
                    <a:pt x="440" y="2406"/>
                  </a:lnTo>
                  <a:lnTo>
                    <a:pt x="440" y="2511"/>
                  </a:lnTo>
                  <a:lnTo>
                    <a:pt x="419" y="3180"/>
                  </a:lnTo>
                  <a:lnTo>
                    <a:pt x="461" y="3348"/>
                  </a:lnTo>
                  <a:lnTo>
                    <a:pt x="461" y="3494"/>
                  </a:lnTo>
                  <a:lnTo>
                    <a:pt x="545" y="3620"/>
                  </a:lnTo>
                  <a:lnTo>
                    <a:pt x="524" y="3724"/>
                  </a:lnTo>
                  <a:lnTo>
                    <a:pt x="733" y="3766"/>
                  </a:lnTo>
                  <a:lnTo>
                    <a:pt x="1110" y="3620"/>
                  </a:lnTo>
                  <a:lnTo>
                    <a:pt x="1152" y="3620"/>
                  </a:lnTo>
                  <a:lnTo>
                    <a:pt x="1110" y="3515"/>
                  </a:lnTo>
                  <a:lnTo>
                    <a:pt x="1152" y="3243"/>
                  </a:lnTo>
                  <a:lnTo>
                    <a:pt x="1110" y="3139"/>
                  </a:lnTo>
                  <a:lnTo>
                    <a:pt x="1152" y="3055"/>
                  </a:lnTo>
                  <a:lnTo>
                    <a:pt x="1110" y="2825"/>
                  </a:lnTo>
                  <a:lnTo>
                    <a:pt x="1110" y="2720"/>
                  </a:lnTo>
                  <a:lnTo>
                    <a:pt x="1110" y="2657"/>
                  </a:lnTo>
                  <a:lnTo>
                    <a:pt x="1089" y="2616"/>
                  </a:lnTo>
                  <a:lnTo>
                    <a:pt x="1110" y="2553"/>
                  </a:lnTo>
                  <a:lnTo>
                    <a:pt x="1089" y="2469"/>
                  </a:lnTo>
                  <a:lnTo>
                    <a:pt x="1089" y="2427"/>
                  </a:lnTo>
                  <a:lnTo>
                    <a:pt x="1089" y="2302"/>
                  </a:lnTo>
                  <a:lnTo>
                    <a:pt x="1110" y="2218"/>
                  </a:lnTo>
                  <a:lnTo>
                    <a:pt x="1110" y="2113"/>
                  </a:lnTo>
                  <a:lnTo>
                    <a:pt x="1152" y="2051"/>
                  </a:lnTo>
                  <a:lnTo>
                    <a:pt x="1256" y="2009"/>
                  </a:lnTo>
                  <a:lnTo>
                    <a:pt x="1298" y="2009"/>
                  </a:lnTo>
                  <a:lnTo>
                    <a:pt x="1361" y="1946"/>
                  </a:lnTo>
                  <a:lnTo>
                    <a:pt x="1403" y="1841"/>
                  </a:lnTo>
                  <a:lnTo>
                    <a:pt x="1486" y="1716"/>
                  </a:lnTo>
                  <a:lnTo>
                    <a:pt x="1528" y="1611"/>
                  </a:lnTo>
                  <a:lnTo>
                    <a:pt x="1612" y="1569"/>
                  </a:lnTo>
                  <a:lnTo>
                    <a:pt x="1696" y="1569"/>
                  </a:lnTo>
                  <a:lnTo>
                    <a:pt x="1716" y="1507"/>
                  </a:lnTo>
                  <a:lnTo>
                    <a:pt x="1591" y="1381"/>
                  </a:lnTo>
                  <a:lnTo>
                    <a:pt x="1591" y="1318"/>
                  </a:lnTo>
                  <a:lnTo>
                    <a:pt x="1633" y="1255"/>
                  </a:lnTo>
                  <a:lnTo>
                    <a:pt x="1779" y="1255"/>
                  </a:lnTo>
                  <a:lnTo>
                    <a:pt x="1800" y="1172"/>
                  </a:lnTo>
                  <a:lnTo>
                    <a:pt x="1737" y="963"/>
                  </a:lnTo>
                  <a:lnTo>
                    <a:pt x="1716" y="837"/>
                  </a:lnTo>
                  <a:lnTo>
                    <a:pt x="1570" y="691"/>
                  </a:lnTo>
                  <a:lnTo>
                    <a:pt x="1528" y="628"/>
                  </a:lnTo>
                  <a:lnTo>
                    <a:pt x="1570" y="481"/>
                  </a:lnTo>
                  <a:lnTo>
                    <a:pt x="1591" y="481"/>
                  </a:lnTo>
                  <a:lnTo>
                    <a:pt x="1465" y="314"/>
                  </a:lnTo>
                  <a:lnTo>
                    <a:pt x="1319" y="272"/>
                  </a:lnTo>
                  <a:lnTo>
                    <a:pt x="1214" y="147"/>
                  </a:lnTo>
                  <a:lnTo>
                    <a:pt x="104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8" name="Google Shape;3108;p60"/>
            <p:cNvSpPr/>
            <p:nvPr/>
          </p:nvSpPr>
          <p:spPr>
            <a:xfrm>
              <a:off x="3881925" y="2896975"/>
              <a:ext cx="150650" cy="239600"/>
            </a:xfrm>
            <a:custGeom>
              <a:rect b="b" l="l" r="r" t="t"/>
              <a:pathLst>
                <a:path extrusionOk="0" h="9584" w="6026">
                  <a:moveTo>
                    <a:pt x="1318" y="1"/>
                  </a:moveTo>
                  <a:lnTo>
                    <a:pt x="690" y="252"/>
                  </a:lnTo>
                  <a:lnTo>
                    <a:pt x="732" y="336"/>
                  </a:lnTo>
                  <a:lnTo>
                    <a:pt x="1025" y="1110"/>
                  </a:lnTo>
                  <a:lnTo>
                    <a:pt x="1004" y="1277"/>
                  </a:lnTo>
                  <a:lnTo>
                    <a:pt x="962" y="1361"/>
                  </a:lnTo>
                  <a:lnTo>
                    <a:pt x="1360" y="1821"/>
                  </a:lnTo>
                  <a:lnTo>
                    <a:pt x="1339" y="2030"/>
                  </a:lnTo>
                  <a:lnTo>
                    <a:pt x="1255" y="2114"/>
                  </a:lnTo>
                  <a:lnTo>
                    <a:pt x="1109" y="3202"/>
                  </a:lnTo>
                  <a:lnTo>
                    <a:pt x="1130" y="4039"/>
                  </a:lnTo>
                  <a:lnTo>
                    <a:pt x="167" y="5022"/>
                  </a:lnTo>
                  <a:lnTo>
                    <a:pt x="126" y="5085"/>
                  </a:lnTo>
                  <a:lnTo>
                    <a:pt x="0" y="5085"/>
                  </a:lnTo>
                  <a:lnTo>
                    <a:pt x="0" y="5169"/>
                  </a:lnTo>
                  <a:lnTo>
                    <a:pt x="21" y="5901"/>
                  </a:lnTo>
                  <a:lnTo>
                    <a:pt x="105" y="5922"/>
                  </a:lnTo>
                  <a:lnTo>
                    <a:pt x="272" y="6131"/>
                  </a:lnTo>
                  <a:lnTo>
                    <a:pt x="335" y="6278"/>
                  </a:lnTo>
                  <a:lnTo>
                    <a:pt x="628" y="6424"/>
                  </a:lnTo>
                  <a:lnTo>
                    <a:pt x="753" y="6529"/>
                  </a:lnTo>
                  <a:lnTo>
                    <a:pt x="795" y="6717"/>
                  </a:lnTo>
                  <a:lnTo>
                    <a:pt x="837" y="6759"/>
                  </a:lnTo>
                  <a:lnTo>
                    <a:pt x="858" y="6864"/>
                  </a:lnTo>
                  <a:lnTo>
                    <a:pt x="942" y="7031"/>
                  </a:lnTo>
                  <a:lnTo>
                    <a:pt x="942" y="7115"/>
                  </a:lnTo>
                  <a:lnTo>
                    <a:pt x="921" y="7157"/>
                  </a:lnTo>
                  <a:lnTo>
                    <a:pt x="900" y="7219"/>
                  </a:lnTo>
                  <a:lnTo>
                    <a:pt x="962" y="7282"/>
                  </a:lnTo>
                  <a:lnTo>
                    <a:pt x="921" y="7429"/>
                  </a:lnTo>
                  <a:lnTo>
                    <a:pt x="837" y="7491"/>
                  </a:lnTo>
                  <a:lnTo>
                    <a:pt x="858" y="7596"/>
                  </a:lnTo>
                  <a:lnTo>
                    <a:pt x="962" y="7763"/>
                  </a:lnTo>
                  <a:lnTo>
                    <a:pt x="1046" y="7805"/>
                  </a:lnTo>
                  <a:lnTo>
                    <a:pt x="1067" y="7910"/>
                  </a:lnTo>
                  <a:lnTo>
                    <a:pt x="1234" y="8056"/>
                  </a:lnTo>
                  <a:lnTo>
                    <a:pt x="1276" y="8077"/>
                  </a:lnTo>
                  <a:lnTo>
                    <a:pt x="1234" y="8119"/>
                  </a:lnTo>
                  <a:lnTo>
                    <a:pt x="1151" y="8098"/>
                  </a:lnTo>
                  <a:lnTo>
                    <a:pt x="1067" y="8077"/>
                  </a:lnTo>
                  <a:lnTo>
                    <a:pt x="942" y="8056"/>
                  </a:lnTo>
                  <a:lnTo>
                    <a:pt x="900" y="8077"/>
                  </a:lnTo>
                  <a:lnTo>
                    <a:pt x="795" y="8056"/>
                  </a:lnTo>
                  <a:lnTo>
                    <a:pt x="690" y="8077"/>
                  </a:lnTo>
                  <a:lnTo>
                    <a:pt x="628" y="8056"/>
                  </a:lnTo>
                  <a:lnTo>
                    <a:pt x="439" y="8056"/>
                  </a:lnTo>
                  <a:lnTo>
                    <a:pt x="439" y="8161"/>
                  </a:lnTo>
                  <a:lnTo>
                    <a:pt x="418" y="8203"/>
                  </a:lnTo>
                  <a:lnTo>
                    <a:pt x="418" y="8307"/>
                  </a:lnTo>
                  <a:lnTo>
                    <a:pt x="418" y="8370"/>
                  </a:lnTo>
                  <a:lnTo>
                    <a:pt x="502" y="8412"/>
                  </a:lnTo>
                  <a:lnTo>
                    <a:pt x="502" y="8496"/>
                  </a:lnTo>
                  <a:lnTo>
                    <a:pt x="607" y="8517"/>
                  </a:lnTo>
                  <a:lnTo>
                    <a:pt x="816" y="8705"/>
                  </a:lnTo>
                  <a:lnTo>
                    <a:pt x="1025" y="8914"/>
                  </a:lnTo>
                  <a:lnTo>
                    <a:pt x="1109" y="8998"/>
                  </a:lnTo>
                  <a:lnTo>
                    <a:pt x="1214" y="9144"/>
                  </a:lnTo>
                  <a:lnTo>
                    <a:pt x="1276" y="9312"/>
                  </a:lnTo>
                  <a:lnTo>
                    <a:pt x="1318" y="9416"/>
                  </a:lnTo>
                  <a:lnTo>
                    <a:pt x="1360" y="9458"/>
                  </a:lnTo>
                  <a:lnTo>
                    <a:pt x="1381" y="9584"/>
                  </a:lnTo>
                  <a:lnTo>
                    <a:pt x="1486" y="9584"/>
                  </a:lnTo>
                  <a:lnTo>
                    <a:pt x="1590" y="9563"/>
                  </a:lnTo>
                  <a:lnTo>
                    <a:pt x="1758" y="9563"/>
                  </a:lnTo>
                  <a:lnTo>
                    <a:pt x="1799" y="9437"/>
                  </a:lnTo>
                  <a:lnTo>
                    <a:pt x="1799" y="9312"/>
                  </a:lnTo>
                  <a:lnTo>
                    <a:pt x="1883" y="9249"/>
                  </a:lnTo>
                  <a:lnTo>
                    <a:pt x="1946" y="9312"/>
                  </a:lnTo>
                  <a:lnTo>
                    <a:pt x="1988" y="9437"/>
                  </a:lnTo>
                  <a:lnTo>
                    <a:pt x="2051" y="9479"/>
                  </a:lnTo>
                  <a:lnTo>
                    <a:pt x="2155" y="9458"/>
                  </a:lnTo>
                  <a:lnTo>
                    <a:pt x="2281" y="9354"/>
                  </a:lnTo>
                  <a:lnTo>
                    <a:pt x="2469" y="9312"/>
                  </a:lnTo>
                  <a:lnTo>
                    <a:pt x="2595" y="9207"/>
                  </a:lnTo>
                  <a:lnTo>
                    <a:pt x="2929" y="9123"/>
                  </a:lnTo>
                  <a:lnTo>
                    <a:pt x="3097" y="9123"/>
                  </a:lnTo>
                  <a:lnTo>
                    <a:pt x="3159" y="9019"/>
                  </a:lnTo>
                  <a:lnTo>
                    <a:pt x="3327" y="8914"/>
                  </a:lnTo>
                  <a:lnTo>
                    <a:pt x="3306" y="8831"/>
                  </a:lnTo>
                  <a:lnTo>
                    <a:pt x="3243" y="8831"/>
                  </a:lnTo>
                  <a:lnTo>
                    <a:pt x="3139" y="8726"/>
                  </a:lnTo>
                  <a:lnTo>
                    <a:pt x="3159" y="8621"/>
                  </a:lnTo>
                  <a:lnTo>
                    <a:pt x="3243" y="8579"/>
                  </a:lnTo>
                  <a:lnTo>
                    <a:pt x="3327" y="8600"/>
                  </a:lnTo>
                  <a:lnTo>
                    <a:pt x="3452" y="8579"/>
                  </a:lnTo>
                  <a:lnTo>
                    <a:pt x="3557" y="8621"/>
                  </a:lnTo>
                  <a:lnTo>
                    <a:pt x="3683" y="8642"/>
                  </a:lnTo>
                  <a:lnTo>
                    <a:pt x="3850" y="8621"/>
                  </a:lnTo>
                  <a:lnTo>
                    <a:pt x="4080" y="8600"/>
                  </a:lnTo>
                  <a:lnTo>
                    <a:pt x="4185" y="8517"/>
                  </a:lnTo>
                  <a:lnTo>
                    <a:pt x="4289" y="8475"/>
                  </a:lnTo>
                  <a:lnTo>
                    <a:pt x="4310" y="8370"/>
                  </a:lnTo>
                  <a:lnTo>
                    <a:pt x="4289" y="8286"/>
                  </a:lnTo>
                  <a:lnTo>
                    <a:pt x="4310" y="8182"/>
                  </a:lnTo>
                  <a:lnTo>
                    <a:pt x="4394" y="8119"/>
                  </a:lnTo>
                  <a:lnTo>
                    <a:pt x="4394" y="8056"/>
                  </a:lnTo>
                  <a:lnTo>
                    <a:pt x="4478" y="7952"/>
                  </a:lnTo>
                  <a:lnTo>
                    <a:pt x="4520" y="7973"/>
                  </a:lnTo>
                  <a:lnTo>
                    <a:pt x="4582" y="7973"/>
                  </a:lnTo>
                  <a:lnTo>
                    <a:pt x="4687" y="7805"/>
                  </a:lnTo>
                  <a:lnTo>
                    <a:pt x="4771" y="7784"/>
                  </a:lnTo>
                  <a:lnTo>
                    <a:pt x="4729" y="7701"/>
                  </a:lnTo>
                  <a:lnTo>
                    <a:pt x="4771" y="7638"/>
                  </a:lnTo>
                  <a:lnTo>
                    <a:pt x="4917" y="7554"/>
                  </a:lnTo>
                  <a:lnTo>
                    <a:pt x="5022" y="7470"/>
                  </a:lnTo>
                  <a:lnTo>
                    <a:pt x="5147" y="7470"/>
                  </a:lnTo>
                  <a:lnTo>
                    <a:pt x="5231" y="7533"/>
                  </a:lnTo>
                  <a:lnTo>
                    <a:pt x="5356" y="7450"/>
                  </a:lnTo>
                  <a:lnTo>
                    <a:pt x="5398" y="7387"/>
                  </a:lnTo>
                  <a:lnTo>
                    <a:pt x="5419" y="7366"/>
                  </a:lnTo>
                  <a:lnTo>
                    <a:pt x="5419" y="7282"/>
                  </a:lnTo>
                  <a:lnTo>
                    <a:pt x="5461" y="7219"/>
                  </a:lnTo>
                  <a:lnTo>
                    <a:pt x="5419" y="7136"/>
                  </a:lnTo>
                  <a:lnTo>
                    <a:pt x="5189" y="7052"/>
                  </a:lnTo>
                  <a:lnTo>
                    <a:pt x="5147" y="6947"/>
                  </a:lnTo>
                  <a:lnTo>
                    <a:pt x="5147" y="6822"/>
                  </a:lnTo>
                  <a:lnTo>
                    <a:pt x="5105" y="6717"/>
                  </a:lnTo>
                  <a:lnTo>
                    <a:pt x="5147" y="6634"/>
                  </a:lnTo>
                  <a:lnTo>
                    <a:pt x="5084" y="6592"/>
                  </a:lnTo>
                  <a:lnTo>
                    <a:pt x="5126" y="6529"/>
                  </a:lnTo>
                  <a:lnTo>
                    <a:pt x="5126" y="6445"/>
                  </a:lnTo>
                  <a:lnTo>
                    <a:pt x="5084" y="6424"/>
                  </a:lnTo>
                  <a:lnTo>
                    <a:pt x="4938" y="6529"/>
                  </a:lnTo>
                  <a:lnTo>
                    <a:pt x="4875" y="6445"/>
                  </a:lnTo>
                  <a:lnTo>
                    <a:pt x="4875" y="6320"/>
                  </a:lnTo>
                  <a:lnTo>
                    <a:pt x="5043" y="6131"/>
                  </a:lnTo>
                  <a:lnTo>
                    <a:pt x="5105" y="6027"/>
                  </a:lnTo>
                  <a:lnTo>
                    <a:pt x="5084" y="5922"/>
                  </a:lnTo>
                  <a:lnTo>
                    <a:pt x="4980" y="5880"/>
                  </a:lnTo>
                  <a:lnTo>
                    <a:pt x="5001" y="5797"/>
                  </a:lnTo>
                  <a:lnTo>
                    <a:pt x="5126" y="5713"/>
                  </a:lnTo>
                  <a:lnTo>
                    <a:pt x="5189" y="5587"/>
                  </a:lnTo>
                  <a:lnTo>
                    <a:pt x="5126" y="5545"/>
                  </a:lnTo>
                  <a:lnTo>
                    <a:pt x="5105" y="5441"/>
                  </a:lnTo>
                  <a:lnTo>
                    <a:pt x="5210" y="5357"/>
                  </a:lnTo>
                  <a:lnTo>
                    <a:pt x="5252" y="5357"/>
                  </a:lnTo>
                  <a:lnTo>
                    <a:pt x="5461" y="5085"/>
                  </a:lnTo>
                  <a:lnTo>
                    <a:pt x="5524" y="4960"/>
                  </a:lnTo>
                  <a:lnTo>
                    <a:pt x="5461" y="4876"/>
                  </a:lnTo>
                  <a:lnTo>
                    <a:pt x="5461" y="4750"/>
                  </a:lnTo>
                  <a:lnTo>
                    <a:pt x="5566" y="4667"/>
                  </a:lnTo>
                  <a:lnTo>
                    <a:pt x="5712" y="4667"/>
                  </a:lnTo>
                  <a:lnTo>
                    <a:pt x="5817" y="4729"/>
                  </a:lnTo>
                  <a:lnTo>
                    <a:pt x="5921" y="4646"/>
                  </a:lnTo>
                  <a:lnTo>
                    <a:pt x="6026" y="4625"/>
                  </a:lnTo>
                  <a:lnTo>
                    <a:pt x="5963" y="2344"/>
                  </a:lnTo>
                  <a:lnTo>
                    <a:pt x="1318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09" name="Google Shape;3109;p60"/>
            <p:cNvSpPr/>
            <p:nvPr/>
          </p:nvSpPr>
          <p:spPr>
            <a:xfrm>
              <a:off x="3863600" y="3051825"/>
              <a:ext cx="4725" cy="2625"/>
            </a:xfrm>
            <a:custGeom>
              <a:rect b="b" l="l" r="r" t="t"/>
              <a:pathLst>
                <a:path extrusionOk="0" h="105" w="189">
                  <a:moveTo>
                    <a:pt x="189" y="0"/>
                  </a:moveTo>
                  <a:lnTo>
                    <a:pt x="1" y="42"/>
                  </a:lnTo>
                  <a:lnTo>
                    <a:pt x="63" y="105"/>
                  </a:lnTo>
                  <a:lnTo>
                    <a:pt x="168" y="84"/>
                  </a:lnTo>
                  <a:lnTo>
                    <a:pt x="189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0" name="Google Shape;3110;p60"/>
            <p:cNvSpPr/>
            <p:nvPr/>
          </p:nvSpPr>
          <p:spPr>
            <a:xfrm>
              <a:off x="3695700" y="2900125"/>
              <a:ext cx="220250" cy="171075"/>
            </a:xfrm>
            <a:custGeom>
              <a:rect b="b" l="l" r="r" t="t"/>
              <a:pathLst>
                <a:path extrusionOk="0" h="6843" w="8810">
                  <a:moveTo>
                    <a:pt x="6507" y="0"/>
                  </a:moveTo>
                  <a:lnTo>
                    <a:pt x="3913" y="1590"/>
                  </a:lnTo>
                  <a:lnTo>
                    <a:pt x="3181" y="2239"/>
                  </a:lnTo>
                  <a:lnTo>
                    <a:pt x="2323" y="2448"/>
                  </a:lnTo>
                  <a:lnTo>
                    <a:pt x="2302" y="3578"/>
                  </a:lnTo>
                  <a:lnTo>
                    <a:pt x="2239" y="4080"/>
                  </a:lnTo>
                  <a:lnTo>
                    <a:pt x="2176" y="4164"/>
                  </a:lnTo>
                  <a:lnTo>
                    <a:pt x="2134" y="4331"/>
                  </a:lnTo>
                  <a:lnTo>
                    <a:pt x="2093" y="4478"/>
                  </a:lnTo>
                  <a:lnTo>
                    <a:pt x="1800" y="4624"/>
                  </a:lnTo>
                  <a:lnTo>
                    <a:pt x="1653" y="4729"/>
                  </a:lnTo>
                  <a:lnTo>
                    <a:pt x="1465" y="4729"/>
                  </a:lnTo>
                  <a:lnTo>
                    <a:pt x="1297" y="4834"/>
                  </a:lnTo>
                  <a:lnTo>
                    <a:pt x="942" y="4834"/>
                  </a:lnTo>
                  <a:lnTo>
                    <a:pt x="774" y="4917"/>
                  </a:lnTo>
                  <a:lnTo>
                    <a:pt x="649" y="4917"/>
                  </a:lnTo>
                  <a:lnTo>
                    <a:pt x="251" y="4938"/>
                  </a:lnTo>
                  <a:lnTo>
                    <a:pt x="126" y="4917"/>
                  </a:lnTo>
                  <a:lnTo>
                    <a:pt x="84" y="5001"/>
                  </a:lnTo>
                  <a:lnTo>
                    <a:pt x="84" y="5147"/>
                  </a:lnTo>
                  <a:lnTo>
                    <a:pt x="0" y="5252"/>
                  </a:lnTo>
                  <a:lnTo>
                    <a:pt x="0" y="5440"/>
                  </a:lnTo>
                  <a:lnTo>
                    <a:pt x="544" y="5796"/>
                  </a:lnTo>
                  <a:lnTo>
                    <a:pt x="544" y="6047"/>
                  </a:lnTo>
                  <a:lnTo>
                    <a:pt x="753" y="6173"/>
                  </a:lnTo>
                  <a:lnTo>
                    <a:pt x="984" y="6047"/>
                  </a:lnTo>
                  <a:lnTo>
                    <a:pt x="1067" y="6089"/>
                  </a:lnTo>
                  <a:lnTo>
                    <a:pt x="1067" y="6152"/>
                  </a:lnTo>
                  <a:lnTo>
                    <a:pt x="1130" y="6194"/>
                  </a:lnTo>
                  <a:lnTo>
                    <a:pt x="1130" y="6298"/>
                  </a:lnTo>
                  <a:lnTo>
                    <a:pt x="1067" y="6403"/>
                  </a:lnTo>
                  <a:lnTo>
                    <a:pt x="1193" y="6570"/>
                  </a:lnTo>
                  <a:lnTo>
                    <a:pt x="1297" y="6570"/>
                  </a:lnTo>
                  <a:lnTo>
                    <a:pt x="1402" y="6508"/>
                  </a:lnTo>
                  <a:lnTo>
                    <a:pt x="1381" y="6466"/>
                  </a:lnTo>
                  <a:lnTo>
                    <a:pt x="1444" y="6361"/>
                  </a:lnTo>
                  <a:lnTo>
                    <a:pt x="1611" y="6508"/>
                  </a:lnTo>
                  <a:lnTo>
                    <a:pt x="1716" y="6633"/>
                  </a:lnTo>
                  <a:lnTo>
                    <a:pt x="1862" y="6675"/>
                  </a:lnTo>
                  <a:lnTo>
                    <a:pt x="1988" y="6842"/>
                  </a:lnTo>
                  <a:lnTo>
                    <a:pt x="2072" y="6780"/>
                  </a:lnTo>
                  <a:lnTo>
                    <a:pt x="2072" y="6717"/>
                  </a:lnTo>
                  <a:lnTo>
                    <a:pt x="2009" y="6696"/>
                  </a:lnTo>
                  <a:lnTo>
                    <a:pt x="1925" y="6528"/>
                  </a:lnTo>
                  <a:lnTo>
                    <a:pt x="1967" y="6487"/>
                  </a:lnTo>
                  <a:lnTo>
                    <a:pt x="1967" y="6403"/>
                  </a:lnTo>
                  <a:lnTo>
                    <a:pt x="2072" y="6298"/>
                  </a:lnTo>
                  <a:lnTo>
                    <a:pt x="2176" y="6298"/>
                  </a:lnTo>
                  <a:lnTo>
                    <a:pt x="2176" y="6215"/>
                  </a:lnTo>
                  <a:lnTo>
                    <a:pt x="2113" y="6173"/>
                  </a:lnTo>
                  <a:lnTo>
                    <a:pt x="2093" y="6068"/>
                  </a:lnTo>
                  <a:lnTo>
                    <a:pt x="2113" y="6005"/>
                  </a:lnTo>
                  <a:lnTo>
                    <a:pt x="2134" y="5984"/>
                  </a:lnTo>
                  <a:lnTo>
                    <a:pt x="2113" y="5943"/>
                  </a:lnTo>
                  <a:lnTo>
                    <a:pt x="2113" y="5880"/>
                  </a:lnTo>
                  <a:lnTo>
                    <a:pt x="2239" y="5775"/>
                  </a:lnTo>
                  <a:lnTo>
                    <a:pt x="2323" y="5754"/>
                  </a:lnTo>
                  <a:lnTo>
                    <a:pt x="2385" y="5733"/>
                  </a:lnTo>
                  <a:lnTo>
                    <a:pt x="2490" y="5692"/>
                  </a:lnTo>
                  <a:lnTo>
                    <a:pt x="2804" y="5692"/>
                  </a:lnTo>
                  <a:lnTo>
                    <a:pt x="2846" y="5650"/>
                  </a:lnTo>
                  <a:lnTo>
                    <a:pt x="2930" y="5650"/>
                  </a:lnTo>
                  <a:lnTo>
                    <a:pt x="3013" y="5671"/>
                  </a:lnTo>
                  <a:lnTo>
                    <a:pt x="3160" y="5692"/>
                  </a:lnTo>
                  <a:lnTo>
                    <a:pt x="3243" y="5733"/>
                  </a:lnTo>
                  <a:lnTo>
                    <a:pt x="3327" y="5754"/>
                  </a:lnTo>
                  <a:lnTo>
                    <a:pt x="3494" y="5796"/>
                  </a:lnTo>
                  <a:lnTo>
                    <a:pt x="3557" y="5880"/>
                  </a:lnTo>
                  <a:lnTo>
                    <a:pt x="3683" y="6068"/>
                  </a:lnTo>
                  <a:lnTo>
                    <a:pt x="3787" y="6152"/>
                  </a:lnTo>
                  <a:lnTo>
                    <a:pt x="3850" y="6110"/>
                  </a:lnTo>
                  <a:lnTo>
                    <a:pt x="3913" y="6047"/>
                  </a:lnTo>
                  <a:lnTo>
                    <a:pt x="3997" y="6005"/>
                  </a:lnTo>
                  <a:lnTo>
                    <a:pt x="4080" y="5984"/>
                  </a:lnTo>
                  <a:lnTo>
                    <a:pt x="4227" y="5964"/>
                  </a:lnTo>
                  <a:lnTo>
                    <a:pt x="4269" y="5943"/>
                  </a:lnTo>
                  <a:lnTo>
                    <a:pt x="4373" y="5943"/>
                  </a:lnTo>
                  <a:lnTo>
                    <a:pt x="4478" y="6005"/>
                  </a:lnTo>
                  <a:lnTo>
                    <a:pt x="4478" y="6068"/>
                  </a:lnTo>
                  <a:lnTo>
                    <a:pt x="4582" y="6089"/>
                  </a:lnTo>
                  <a:lnTo>
                    <a:pt x="4750" y="6194"/>
                  </a:lnTo>
                  <a:lnTo>
                    <a:pt x="4896" y="6215"/>
                  </a:lnTo>
                  <a:lnTo>
                    <a:pt x="5126" y="6298"/>
                  </a:lnTo>
                  <a:lnTo>
                    <a:pt x="5231" y="6319"/>
                  </a:lnTo>
                  <a:lnTo>
                    <a:pt x="5357" y="6256"/>
                  </a:lnTo>
                  <a:lnTo>
                    <a:pt x="5524" y="6047"/>
                  </a:lnTo>
                  <a:lnTo>
                    <a:pt x="5629" y="5984"/>
                  </a:lnTo>
                  <a:lnTo>
                    <a:pt x="5943" y="6005"/>
                  </a:lnTo>
                  <a:lnTo>
                    <a:pt x="6068" y="5964"/>
                  </a:lnTo>
                  <a:lnTo>
                    <a:pt x="6319" y="5984"/>
                  </a:lnTo>
                  <a:lnTo>
                    <a:pt x="6507" y="6068"/>
                  </a:lnTo>
                  <a:lnTo>
                    <a:pt x="6675" y="6089"/>
                  </a:lnTo>
                  <a:lnTo>
                    <a:pt x="6717" y="6110"/>
                  </a:lnTo>
                  <a:lnTo>
                    <a:pt x="6905" y="6068"/>
                  </a:lnTo>
                  <a:lnTo>
                    <a:pt x="6926" y="6047"/>
                  </a:lnTo>
                  <a:lnTo>
                    <a:pt x="7031" y="5984"/>
                  </a:lnTo>
                  <a:lnTo>
                    <a:pt x="7093" y="5943"/>
                  </a:lnTo>
                  <a:lnTo>
                    <a:pt x="7156" y="5901"/>
                  </a:lnTo>
                  <a:lnTo>
                    <a:pt x="7240" y="5943"/>
                  </a:lnTo>
                  <a:lnTo>
                    <a:pt x="7303" y="5901"/>
                  </a:lnTo>
                  <a:lnTo>
                    <a:pt x="7323" y="5838"/>
                  </a:lnTo>
                  <a:lnTo>
                    <a:pt x="7365" y="5733"/>
                  </a:lnTo>
                  <a:lnTo>
                    <a:pt x="7470" y="5775"/>
                  </a:lnTo>
                  <a:lnTo>
                    <a:pt x="7470" y="5775"/>
                  </a:lnTo>
                  <a:lnTo>
                    <a:pt x="7449" y="5043"/>
                  </a:lnTo>
                  <a:lnTo>
                    <a:pt x="7449" y="4959"/>
                  </a:lnTo>
                  <a:lnTo>
                    <a:pt x="7575" y="4959"/>
                  </a:lnTo>
                  <a:lnTo>
                    <a:pt x="7616" y="4896"/>
                  </a:lnTo>
                  <a:lnTo>
                    <a:pt x="8579" y="3913"/>
                  </a:lnTo>
                  <a:lnTo>
                    <a:pt x="8558" y="3076"/>
                  </a:lnTo>
                  <a:lnTo>
                    <a:pt x="8704" y="1988"/>
                  </a:lnTo>
                  <a:lnTo>
                    <a:pt x="8788" y="1904"/>
                  </a:lnTo>
                  <a:lnTo>
                    <a:pt x="8809" y="1695"/>
                  </a:lnTo>
                  <a:lnTo>
                    <a:pt x="8411" y="1235"/>
                  </a:lnTo>
                  <a:lnTo>
                    <a:pt x="8453" y="1151"/>
                  </a:lnTo>
                  <a:lnTo>
                    <a:pt x="8474" y="984"/>
                  </a:lnTo>
                  <a:lnTo>
                    <a:pt x="8181" y="210"/>
                  </a:lnTo>
                  <a:lnTo>
                    <a:pt x="8139" y="126"/>
                  </a:lnTo>
                  <a:lnTo>
                    <a:pt x="7616" y="335"/>
                  </a:lnTo>
                  <a:lnTo>
                    <a:pt x="7512" y="230"/>
                  </a:lnTo>
                  <a:lnTo>
                    <a:pt x="6507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1" name="Google Shape;3111;p60"/>
            <p:cNvSpPr/>
            <p:nvPr/>
          </p:nvSpPr>
          <p:spPr>
            <a:xfrm>
              <a:off x="3732825" y="3041350"/>
              <a:ext cx="165325" cy="141775"/>
            </a:xfrm>
            <a:custGeom>
              <a:rect b="b" l="l" r="r" t="t"/>
              <a:pathLst>
                <a:path extrusionOk="0" h="5671" w="6613">
                  <a:moveTo>
                    <a:pt x="1361" y="1"/>
                  </a:moveTo>
                  <a:lnTo>
                    <a:pt x="1319" y="43"/>
                  </a:lnTo>
                  <a:lnTo>
                    <a:pt x="1005" y="43"/>
                  </a:lnTo>
                  <a:lnTo>
                    <a:pt x="900" y="84"/>
                  </a:lnTo>
                  <a:lnTo>
                    <a:pt x="838" y="105"/>
                  </a:lnTo>
                  <a:lnTo>
                    <a:pt x="754" y="126"/>
                  </a:lnTo>
                  <a:lnTo>
                    <a:pt x="628" y="231"/>
                  </a:lnTo>
                  <a:lnTo>
                    <a:pt x="628" y="294"/>
                  </a:lnTo>
                  <a:lnTo>
                    <a:pt x="649" y="335"/>
                  </a:lnTo>
                  <a:lnTo>
                    <a:pt x="628" y="356"/>
                  </a:lnTo>
                  <a:lnTo>
                    <a:pt x="608" y="419"/>
                  </a:lnTo>
                  <a:lnTo>
                    <a:pt x="628" y="524"/>
                  </a:lnTo>
                  <a:lnTo>
                    <a:pt x="691" y="566"/>
                  </a:lnTo>
                  <a:lnTo>
                    <a:pt x="691" y="649"/>
                  </a:lnTo>
                  <a:lnTo>
                    <a:pt x="587" y="649"/>
                  </a:lnTo>
                  <a:lnTo>
                    <a:pt x="482" y="754"/>
                  </a:lnTo>
                  <a:lnTo>
                    <a:pt x="482" y="838"/>
                  </a:lnTo>
                  <a:lnTo>
                    <a:pt x="440" y="879"/>
                  </a:lnTo>
                  <a:lnTo>
                    <a:pt x="524" y="1047"/>
                  </a:lnTo>
                  <a:lnTo>
                    <a:pt x="587" y="1068"/>
                  </a:lnTo>
                  <a:lnTo>
                    <a:pt x="587" y="1131"/>
                  </a:lnTo>
                  <a:lnTo>
                    <a:pt x="503" y="1193"/>
                  </a:lnTo>
                  <a:lnTo>
                    <a:pt x="482" y="1193"/>
                  </a:lnTo>
                  <a:lnTo>
                    <a:pt x="440" y="1340"/>
                  </a:lnTo>
                  <a:lnTo>
                    <a:pt x="482" y="1403"/>
                  </a:lnTo>
                  <a:lnTo>
                    <a:pt x="628" y="1549"/>
                  </a:lnTo>
                  <a:lnTo>
                    <a:pt x="649" y="1675"/>
                  </a:lnTo>
                  <a:lnTo>
                    <a:pt x="712" y="1884"/>
                  </a:lnTo>
                  <a:lnTo>
                    <a:pt x="691" y="1967"/>
                  </a:lnTo>
                  <a:lnTo>
                    <a:pt x="545" y="1967"/>
                  </a:lnTo>
                  <a:lnTo>
                    <a:pt x="503" y="2030"/>
                  </a:lnTo>
                  <a:lnTo>
                    <a:pt x="503" y="2093"/>
                  </a:lnTo>
                  <a:lnTo>
                    <a:pt x="628" y="2219"/>
                  </a:lnTo>
                  <a:lnTo>
                    <a:pt x="608" y="2281"/>
                  </a:lnTo>
                  <a:lnTo>
                    <a:pt x="524" y="2281"/>
                  </a:lnTo>
                  <a:lnTo>
                    <a:pt x="440" y="2323"/>
                  </a:lnTo>
                  <a:lnTo>
                    <a:pt x="398" y="2428"/>
                  </a:lnTo>
                  <a:lnTo>
                    <a:pt x="315" y="2553"/>
                  </a:lnTo>
                  <a:lnTo>
                    <a:pt x="273" y="2658"/>
                  </a:lnTo>
                  <a:lnTo>
                    <a:pt x="210" y="2721"/>
                  </a:lnTo>
                  <a:lnTo>
                    <a:pt x="168" y="2721"/>
                  </a:lnTo>
                  <a:lnTo>
                    <a:pt x="64" y="2763"/>
                  </a:lnTo>
                  <a:lnTo>
                    <a:pt x="22" y="2825"/>
                  </a:lnTo>
                  <a:lnTo>
                    <a:pt x="22" y="2930"/>
                  </a:lnTo>
                  <a:lnTo>
                    <a:pt x="1" y="3014"/>
                  </a:lnTo>
                  <a:lnTo>
                    <a:pt x="1" y="3139"/>
                  </a:lnTo>
                  <a:lnTo>
                    <a:pt x="1" y="3181"/>
                  </a:lnTo>
                  <a:lnTo>
                    <a:pt x="22" y="3265"/>
                  </a:lnTo>
                  <a:lnTo>
                    <a:pt x="1" y="3328"/>
                  </a:lnTo>
                  <a:lnTo>
                    <a:pt x="22" y="3369"/>
                  </a:lnTo>
                  <a:lnTo>
                    <a:pt x="22" y="3432"/>
                  </a:lnTo>
                  <a:lnTo>
                    <a:pt x="22" y="3537"/>
                  </a:lnTo>
                  <a:lnTo>
                    <a:pt x="64" y="3767"/>
                  </a:lnTo>
                  <a:lnTo>
                    <a:pt x="22" y="3851"/>
                  </a:lnTo>
                  <a:lnTo>
                    <a:pt x="64" y="3955"/>
                  </a:lnTo>
                  <a:lnTo>
                    <a:pt x="22" y="4227"/>
                  </a:lnTo>
                  <a:lnTo>
                    <a:pt x="64" y="4332"/>
                  </a:lnTo>
                  <a:lnTo>
                    <a:pt x="294" y="4395"/>
                  </a:lnTo>
                  <a:lnTo>
                    <a:pt x="482" y="4311"/>
                  </a:lnTo>
                  <a:lnTo>
                    <a:pt x="900" y="4541"/>
                  </a:lnTo>
                  <a:lnTo>
                    <a:pt x="1131" y="4750"/>
                  </a:lnTo>
                  <a:lnTo>
                    <a:pt x="1256" y="5043"/>
                  </a:lnTo>
                  <a:lnTo>
                    <a:pt x="1256" y="5232"/>
                  </a:lnTo>
                  <a:lnTo>
                    <a:pt x="1340" y="5273"/>
                  </a:lnTo>
                  <a:lnTo>
                    <a:pt x="1424" y="5462"/>
                  </a:lnTo>
                  <a:lnTo>
                    <a:pt x="1549" y="5587"/>
                  </a:lnTo>
                  <a:lnTo>
                    <a:pt x="1758" y="5671"/>
                  </a:lnTo>
                  <a:lnTo>
                    <a:pt x="2323" y="5629"/>
                  </a:lnTo>
                  <a:lnTo>
                    <a:pt x="2428" y="5566"/>
                  </a:lnTo>
                  <a:lnTo>
                    <a:pt x="2512" y="5587"/>
                  </a:lnTo>
                  <a:lnTo>
                    <a:pt x="2784" y="5483"/>
                  </a:lnTo>
                  <a:lnTo>
                    <a:pt x="2888" y="5545"/>
                  </a:lnTo>
                  <a:lnTo>
                    <a:pt x="3014" y="5524"/>
                  </a:lnTo>
                  <a:lnTo>
                    <a:pt x="3056" y="5357"/>
                  </a:lnTo>
                  <a:lnTo>
                    <a:pt x="3160" y="5462"/>
                  </a:lnTo>
                  <a:lnTo>
                    <a:pt x="3223" y="5441"/>
                  </a:lnTo>
                  <a:lnTo>
                    <a:pt x="3223" y="5357"/>
                  </a:lnTo>
                  <a:lnTo>
                    <a:pt x="3369" y="5211"/>
                  </a:lnTo>
                  <a:lnTo>
                    <a:pt x="3432" y="5043"/>
                  </a:lnTo>
                  <a:lnTo>
                    <a:pt x="3432" y="4918"/>
                  </a:lnTo>
                  <a:lnTo>
                    <a:pt x="3411" y="4792"/>
                  </a:lnTo>
                  <a:lnTo>
                    <a:pt x="3474" y="4729"/>
                  </a:lnTo>
                  <a:lnTo>
                    <a:pt x="3474" y="4646"/>
                  </a:lnTo>
                  <a:lnTo>
                    <a:pt x="3558" y="4583"/>
                  </a:lnTo>
                  <a:lnTo>
                    <a:pt x="3662" y="4499"/>
                  </a:lnTo>
                  <a:lnTo>
                    <a:pt x="3725" y="4436"/>
                  </a:lnTo>
                  <a:lnTo>
                    <a:pt x="3893" y="4311"/>
                  </a:lnTo>
                  <a:lnTo>
                    <a:pt x="3872" y="4206"/>
                  </a:lnTo>
                  <a:lnTo>
                    <a:pt x="3893" y="4123"/>
                  </a:lnTo>
                  <a:lnTo>
                    <a:pt x="4039" y="4123"/>
                  </a:lnTo>
                  <a:lnTo>
                    <a:pt x="4081" y="4060"/>
                  </a:lnTo>
                  <a:lnTo>
                    <a:pt x="4102" y="4081"/>
                  </a:lnTo>
                  <a:lnTo>
                    <a:pt x="4269" y="4123"/>
                  </a:lnTo>
                  <a:lnTo>
                    <a:pt x="4353" y="4123"/>
                  </a:lnTo>
                  <a:lnTo>
                    <a:pt x="4458" y="4185"/>
                  </a:lnTo>
                  <a:lnTo>
                    <a:pt x="4499" y="4311"/>
                  </a:lnTo>
                  <a:lnTo>
                    <a:pt x="4604" y="4374"/>
                  </a:lnTo>
                  <a:lnTo>
                    <a:pt x="4688" y="4395"/>
                  </a:lnTo>
                  <a:lnTo>
                    <a:pt x="4792" y="4332"/>
                  </a:lnTo>
                  <a:lnTo>
                    <a:pt x="4876" y="4206"/>
                  </a:lnTo>
                  <a:lnTo>
                    <a:pt x="4876" y="4164"/>
                  </a:lnTo>
                  <a:lnTo>
                    <a:pt x="4918" y="4081"/>
                  </a:lnTo>
                  <a:lnTo>
                    <a:pt x="5002" y="4060"/>
                  </a:lnTo>
                  <a:lnTo>
                    <a:pt x="5085" y="3955"/>
                  </a:lnTo>
                  <a:lnTo>
                    <a:pt x="5085" y="3872"/>
                  </a:lnTo>
                  <a:lnTo>
                    <a:pt x="5106" y="3746"/>
                  </a:lnTo>
                  <a:lnTo>
                    <a:pt x="5294" y="3558"/>
                  </a:lnTo>
                  <a:lnTo>
                    <a:pt x="5315" y="3453"/>
                  </a:lnTo>
                  <a:lnTo>
                    <a:pt x="5294" y="3369"/>
                  </a:lnTo>
                  <a:lnTo>
                    <a:pt x="5336" y="3286"/>
                  </a:lnTo>
                  <a:lnTo>
                    <a:pt x="5504" y="3139"/>
                  </a:lnTo>
                  <a:lnTo>
                    <a:pt x="5608" y="3056"/>
                  </a:lnTo>
                  <a:lnTo>
                    <a:pt x="5629" y="2930"/>
                  </a:lnTo>
                  <a:lnTo>
                    <a:pt x="5650" y="2846"/>
                  </a:lnTo>
                  <a:lnTo>
                    <a:pt x="5629" y="2658"/>
                  </a:lnTo>
                  <a:lnTo>
                    <a:pt x="5734" y="2595"/>
                  </a:lnTo>
                  <a:lnTo>
                    <a:pt x="5880" y="2553"/>
                  </a:lnTo>
                  <a:lnTo>
                    <a:pt x="5964" y="2428"/>
                  </a:lnTo>
                  <a:lnTo>
                    <a:pt x="5985" y="2302"/>
                  </a:lnTo>
                  <a:lnTo>
                    <a:pt x="5985" y="2135"/>
                  </a:lnTo>
                  <a:lnTo>
                    <a:pt x="5985" y="2030"/>
                  </a:lnTo>
                  <a:lnTo>
                    <a:pt x="6048" y="1926"/>
                  </a:lnTo>
                  <a:lnTo>
                    <a:pt x="6152" y="1758"/>
                  </a:lnTo>
                  <a:lnTo>
                    <a:pt x="6194" y="1695"/>
                  </a:lnTo>
                  <a:lnTo>
                    <a:pt x="6236" y="1654"/>
                  </a:lnTo>
                  <a:lnTo>
                    <a:pt x="6341" y="1570"/>
                  </a:lnTo>
                  <a:lnTo>
                    <a:pt x="6382" y="1570"/>
                  </a:lnTo>
                  <a:lnTo>
                    <a:pt x="6466" y="1465"/>
                  </a:lnTo>
                  <a:lnTo>
                    <a:pt x="6592" y="1403"/>
                  </a:lnTo>
                  <a:lnTo>
                    <a:pt x="6613" y="1340"/>
                  </a:lnTo>
                  <a:lnTo>
                    <a:pt x="6571" y="1193"/>
                  </a:lnTo>
                  <a:lnTo>
                    <a:pt x="6571" y="1131"/>
                  </a:lnTo>
                  <a:lnTo>
                    <a:pt x="6550" y="1047"/>
                  </a:lnTo>
                  <a:lnTo>
                    <a:pt x="6445" y="984"/>
                  </a:lnTo>
                  <a:lnTo>
                    <a:pt x="6382" y="921"/>
                  </a:lnTo>
                  <a:lnTo>
                    <a:pt x="6382" y="733"/>
                  </a:lnTo>
                  <a:lnTo>
                    <a:pt x="6362" y="628"/>
                  </a:lnTo>
                  <a:lnTo>
                    <a:pt x="6299" y="503"/>
                  </a:lnTo>
                  <a:lnTo>
                    <a:pt x="6236" y="356"/>
                  </a:lnTo>
                  <a:lnTo>
                    <a:pt x="6069" y="147"/>
                  </a:lnTo>
                  <a:lnTo>
                    <a:pt x="5985" y="126"/>
                  </a:lnTo>
                  <a:lnTo>
                    <a:pt x="5880" y="84"/>
                  </a:lnTo>
                  <a:lnTo>
                    <a:pt x="5838" y="189"/>
                  </a:lnTo>
                  <a:lnTo>
                    <a:pt x="5818" y="252"/>
                  </a:lnTo>
                  <a:lnTo>
                    <a:pt x="5755" y="294"/>
                  </a:lnTo>
                  <a:lnTo>
                    <a:pt x="5671" y="252"/>
                  </a:lnTo>
                  <a:lnTo>
                    <a:pt x="5608" y="294"/>
                  </a:lnTo>
                  <a:lnTo>
                    <a:pt x="5546" y="335"/>
                  </a:lnTo>
                  <a:lnTo>
                    <a:pt x="5441" y="398"/>
                  </a:lnTo>
                  <a:lnTo>
                    <a:pt x="5399" y="503"/>
                  </a:lnTo>
                  <a:lnTo>
                    <a:pt x="5294" y="524"/>
                  </a:lnTo>
                  <a:lnTo>
                    <a:pt x="5232" y="461"/>
                  </a:lnTo>
                  <a:lnTo>
                    <a:pt x="5190" y="440"/>
                  </a:lnTo>
                  <a:lnTo>
                    <a:pt x="5022" y="419"/>
                  </a:lnTo>
                  <a:lnTo>
                    <a:pt x="4834" y="335"/>
                  </a:lnTo>
                  <a:lnTo>
                    <a:pt x="4583" y="315"/>
                  </a:lnTo>
                  <a:lnTo>
                    <a:pt x="4458" y="356"/>
                  </a:lnTo>
                  <a:lnTo>
                    <a:pt x="4144" y="335"/>
                  </a:lnTo>
                  <a:lnTo>
                    <a:pt x="4039" y="398"/>
                  </a:lnTo>
                  <a:lnTo>
                    <a:pt x="3872" y="607"/>
                  </a:lnTo>
                  <a:lnTo>
                    <a:pt x="3746" y="670"/>
                  </a:lnTo>
                  <a:lnTo>
                    <a:pt x="3641" y="649"/>
                  </a:lnTo>
                  <a:lnTo>
                    <a:pt x="3411" y="566"/>
                  </a:lnTo>
                  <a:lnTo>
                    <a:pt x="3265" y="545"/>
                  </a:lnTo>
                  <a:lnTo>
                    <a:pt x="3097" y="440"/>
                  </a:lnTo>
                  <a:lnTo>
                    <a:pt x="2993" y="419"/>
                  </a:lnTo>
                  <a:lnTo>
                    <a:pt x="2993" y="356"/>
                  </a:lnTo>
                  <a:lnTo>
                    <a:pt x="2888" y="294"/>
                  </a:lnTo>
                  <a:lnTo>
                    <a:pt x="2784" y="294"/>
                  </a:lnTo>
                  <a:lnTo>
                    <a:pt x="2742" y="315"/>
                  </a:lnTo>
                  <a:lnTo>
                    <a:pt x="2595" y="335"/>
                  </a:lnTo>
                  <a:lnTo>
                    <a:pt x="2512" y="356"/>
                  </a:lnTo>
                  <a:lnTo>
                    <a:pt x="2428" y="398"/>
                  </a:lnTo>
                  <a:lnTo>
                    <a:pt x="2365" y="461"/>
                  </a:lnTo>
                  <a:lnTo>
                    <a:pt x="2302" y="503"/>
                  </a:lnTo>
                  <a:lnTo>
                    <a:pt x="2198" y="419"/>
                  </a:lnTo>
                  <a:lnTo>
                    <a:pt x="2072" y="231"/>
                  </a:lnTo>
                  <a:lnTo>
                    <a:pt x="2009" y="147"/>
                  </a:lnTo>
                  <a:lnTo>
                    <a:pt x="1842" y="105"/>
                  </a:lnTo>
                  <a:lnTo>
                    <a:pt x="1758" y="84"/>
                  </a:lnTo>
                  <a:lnTo>
                    <a:pt x="1675" y="43"/>
                  </a:lnTo>
                  <a:lnTo>
                    <a:pt x="1528" y="22"/>
                  </a:lnTo>
                  <a:lnTo>
                    <a:pt x="144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2" name="Google Shape;3112;p60"/>
            <p:cNvSpPr/>
            <p:nvPr/>
          </p:nvSpPr>
          <p:spPr>
            <a:xfrm>
              <a:off x="3813400" y="3053900"/>
              <a:ext cx="109850" cy="164800"/>
            </a:xfrm>
            <a:custGeom>
              <a:rect b="b" l="l" r="r" t="t"/>
              <a:pathLst>
                <a:path extrusionOk="0" h="6592" w="4394">
                  <a:moveTo>
                    <a:pt x="3076" y="1"/>
                  </a:moveTo>
                  <a:lnTo>
                    <a:pt x="3139" y="126"/>
                  </a:lnTo>
                  <a:lnTo>
                    <a:pt x="3159" y="231"/>
                  </a:lnTo>
                  <a:lnTo>
                    <a:pt x="3159" y="419"/>
                  </a:lnTo>
                  <a:lnTo>
                    <a:pt x="3222" y="482"/>
                  </a:lnTo>
                  <a:lnTo>
                    <a:pt x="3327" y="545"/>
                  </a:lnTo>
                  <a:lnTo>
                    <a:pt x="3348" y="629"/>
                  </a:lnTo>
                  <a:lnTo>
                    <a:pt x="3348" y="691"/>
                  </a:lnTo>
                  <a:lnTo>
                    <a:pt x="3390" y="838"/>
                  </a:lnTo>
                  <a:lnTo>
                    <a:pt x="3369" y="901"/>
                  </a:lnTo>
                  <a:lnTo>
                    <a:pt x="3243" y="963"/>
                  </a:lnTo>
                  <a:lnTo>
                    <a:pt x="3159" y="1068"/>
                  </a:lnTo>
                  <a:lnTo>
                    <a:pt x="3118" y="1068"/>
                  </a:lnTo>
                  <a:lnTo>
                    <a:pt x="3013" y="1152"/>
                  </a:lnTo>
                  <a:lnTo>
                    <a:pt x="2971" y="1193"/>
                  </a:lnTo>
                  <a:lnTo>
                    <a:pt x="2929" y="1256"/>
                  </a:lnTo>
                  <a:lnTo>
                    <a:pt x="2825" y="1424"/>
                  </a:lnTo>
                  <a:lnTo>
                    <a:pt x="2762" y="1528"/>
                  </a:lnTo>
                  <a:lnTo>
                    <a:pt x="2762" y="1633"/>
                  </a:lnTo>
                  <a:lnTo>
                    <a:pt x="2762" y="1800"/>
                  </a:lnTo>
                  <a:lnTo>
                    <a:pt x="2741" y="1926"/>
                  </a:lnTo>
                  <a:lnTo>
                    <a:pt x="2657" y="2051"/>
                  </a:lnTo>
                  <a:lnTo>
                    <a:pt x="2511" y="2093"/>
                  </a:lnTo>
                  <a:lnTo>
                    <a:pt x="2406" y="2156"/>
                  </a:lnTo>
                  <a:lnTo>
                    <a:pt x="2427" y="2344"/>
                  </a:lnTo>
                  <a:lnTo>
                    <a:pt x="2406" y="2428"/>
                  </a:lnTo>
                  <a:lnTo>
                    <a:pt x="2385" y="2554"/>
                  </a:lnTo>
                  <a:lnTo>
                    <a:pt x="2281" y="2637"/>
                  </a:lnTo>
                  <a:lnTo>
                    <a:pt x="2113" y="2784"/>
                  </a:lnTo>
                  <a:lnTo>
                    <a:pt x="2071" y="2867"/>
                  </a:lnTo>
                  <a:lnTo>
                    <a:pt x="2092" y="2951"/>
                  </a:lnTo>
                  <a:lnTo>
                    <a:pt x="2071" y="3056"/>
                  </a:lnTo>
                  <a:lnTo>
                    <a:pt x="1883" y="3244"/>
                  </a:lnTo>
                  <a:lnTo>
                    <a:pt x="1862" y="3370"/>
                  </a:lnTo>
                  <a:lnTo>
                    <a:pt x="1862" y="3453"/>
                  </a:lnTo>
                  <a:lnTo>
                    <a:pt x="1779" y="3558"/>
                  </a:lnTo>
                  <a:lnTo>
                    <a:pt x="1695" y="3579"/>
                  </a:lnTo>
                  <a:lnTo>
                    <a:pt x="1653" y="3662"/>
                  </a:lnTo>
                  <a:lnTo>
                    <a:pt x="1653" y="3704"/>
                  </a:lnTo>
                  <a:lnTo>
                    <a:pt x="1569" y="3830"/>
                  </a:lnTo>
                  <a:lnTo>
                    <a:pt x="1465" y="3893"/>
                  </a:lnTo>
                  <a:lnTo>
                    <a:pt x="1381" y="3872"/>
                  </a:lnTo>
                  <a:lnTo>
                    <a:pt x="1276" y="3809"/>
                  </a:lnTo>
                  <a:lnTo>
                    <a:pt x="1235" y="3683"/>
                  </a:lnTo>
                  <a:lnTo>
                    <a:pt x="1130" y="3621"/>
                  </a:lnTo>
                  <a:lnTo>
                    <a:pt x="1046" y="3621"/>
                  </a:lnTo>
                  <a:lnTo>
                    <a:pt x="879" y="3579"/>
                  </a:lnTo>
                  <a:lnTo>
                    <a:pt x="858" y="3558"/>
                  </a:lnTo>
                  <a:lnTo>
                    <a:pt x="816" y="3621"/>
                  </a:lnTo>
                  <a:lnTo>
                    <a:pt x="670" y="3621"/>
                  </a:lnTo>
                  <a:lnTo>
                    <a:pt x="649" y="3704"/>
                  </a:lnTo>
                  <a:lnTo>
                    <a:pt x="670" y="3809"/>
                  </a:lnTo>
                  <a:lnTo>
                    <a:pt x="502" y="3934"/>
                  </a:lnTo>
                  <a:lnTo>
                    <a:pt x="439" y="3997"/>
                  </a:lnTo>
                  <a:lnTo>
                    <a:pt x="335" y="4081"/>
                  </a:lnTo>
                  <a:lnTo>
                    <a:pt x="251" y="4144"/>
                  </a:lnTo>
                  <a:lnTo>
                    <a:pt x="251" y="4227"/>
                  </a:lnTo>
                  <a:lnTo>
                    <a:pt x="188" y="4290"/>
                  </a:lnTo>
                  <a:lnTo>
                    <a:pt x="209" y="4416"/>
                  </a:lnTo>
                  <a:lnTo>
                    <a:pt x="209" y="4541"/>
                  </a:lnTo>
                  <a:lnTo>
                    <a:pt x="146" y="4709"/>
                  </a:lnTo>
                  <a:lnTo>
                    <a:pt x="0" y="4855"/>
                  </a:lnTo>
                  <a:lnTo>
                    <a:pt x="0" y="4939"/>
                  </a:lnTo>
                  <a:lnTo>
                    <a:pt x="84" y="4960"/>
                  </a:lnTo>
                  <a:lnTo>
                    <a:pt x="188" y="4918"/>
                  </a:lnTo>
                  <a:lnTo>
                    <a:pt x="230" y="5274"/>
                  </a:lnTo>
                  <a:lnTo>
                    <a:pt x="335" y="5274"/>
                  </a:lnTo>
                  <a:lnTo>
                    <a:pt x="398" y="5357"/>
                  </a:lnTo>
                  <a:lnTo>
                    <a:pt x="565" y="5274"/>
                  </a:lnTo>
                  <a:lnTo>
                    <a:pt x="649" y="5399"/>
                  </a:lnTo>
                  <a:lnTo>
                    <a:pt x="628" y="5483"/>
                  </a:lnTo>
                  <a:lnTo>
                    <a:pt x="628" y="5650"/>
                  </a:lnTo>
                  <a:lnTo>
                    <a:pt x="732" y="5797"/>
                  </a:lnTo>
                  <a:lnTo>
                    <a:pt x="732" y="6006"/>
                  </a:lnTo>
                  <a:lnTo>
                    <a:pt x="649" y="6215"/>
                  </a:lnTo>
                  <a:lnTo>
                    <a:pt x="753" y="6299"/>
                  </a:lnTo>
                  <a:lnTo>
                    <a:pt x="649" y="6403"/>
                  </a:lnTo>
                  <a:lnTo>
                    <a:pt x="649" y="6403"/>
                  </a:lnTo>
                  <a:lnTo>
                    <a:pt x="732" y="6383"/>
                  </a:lnTo>
                  <a:lnTo>
                    <a:pt x="816" y="6383"/>
                  </a:lnTo>
                  <a:lnTo>
                    <a:pt x="837" y="6403"/>
                  </a:lnTo>
                  <a:lnTo>
                    <a:pt x="1507" y="6403"/>
                  </a:lnTo>
                  <a:lnTo>
                    <a:pt x="1548" y="6383"/>
                  </a:lnTo>
                  <a:lnTo>
                    <a:pt x="1590" y="6341"/>
                  </a:lnTo>
                  <a:lnTo>
                    <a:pt x="1653" y="6383"/>
                  </a:lnTo>
                  <a:lnTo>
                    <a:pt x="1695" y="6320"/>
                  </a:lnTo>
                  <a:lnTo>
                    <a:pt x="1862" y="6341"/>
                  </a:lnTo>
                  <a:lnTo>
                    <a:pt x="1904" y="6320"/>
                  </a:lnTo>
                  <a:lnTo>
                    <a:pt x="2092" y="6320"/>
                  </a:lnTo>
                  <a:lnTo>
                    <a:pt x="2134" y="6341"/>
                  </a:lnTo>
                  <a:lnTo>
                    <a:pt x="2239" y="6320"/>
                  </a:lnTo>
                  <a:lnTo>
                    <a:pt x="2323" y="6320"/>
                  </a:lnTo>
                  <a:lnTo>
                    <a:pt x="2323" y="6341"/>
                  </a:lnTo>
                  <a:lnTo>
                    <a:pt x="2490" y="6383"/>
                  </a:lnTo>
                  <a:lnTo>
                    <a:pt x="2511" y="6341"/>
                  </a:lnTo>
                  <a:lnTo>
                    <a:pt x="2553" y="6341"/>
                  </a:lnTo>
                  <a:lnTo>
                    <a:pt x="2595" y="6403"/>
                  </a:lnTo>
                  <a:lnTo>
                    <a:pt x="3327" y="6403"/>
                  </a:lnTo>
                  <a:lnTo>
                    <a:pt x="3390" y="6424"/>
                  </a:lnTo>
                  <a:lnTo>
                    <a:pt x="3431" y="6403"/>
                  </a:lnTo>
                  <a:lnTo>
                    <a:pt x="3452" y="6403"/>
                  </a:lnTo>
                  <a:lnTo>
                    <a:pt x="3536" y="6487"/>
                  </a:lnTo>
                  <a:lnTo>
                    <a:pt x="3578" y="6445"/>
                  </a:lnTo>
                  <a:lnTo>
                    <a:pt x="3662" y="6487"/>
                  </a:lnTo>
                  <a:lnTo>
                    <a:pt x="3683" y="6529"/>
                  </a:lnTo>
                  <a:lnTo>
                    <a:pt x="3745" y="6508"/>
                  </a:lnTo>
                  <a:lnTo>
                    <a:pt x="3766" y="6487"/>
                  </a:lnTo>
                  <a:lnTo>
                    <a:pt x="3808" y="6487"/>
                  </a:lnTo>
                  <a:lnTo>
                    <a:pt x="3892" y="6550"/>
                  </a:lnTo>
                  <a:lnTo>
                    <a:pt x="3955" y="6529"/>
                  </a:lnTo>
                  <a:lnTo>
                    <a:pt x="4059" y="6529"/>
                  </a:lnTo>
                  <a:lnTo>
                    <a:pt x="4101" y="6550"/>
                  </a:lnTo>
                  <a:lnTo>
                    <a:pt x="4206" y="6550"/>
                  </a:lnTo>
                  <a:lnTo>
                    <a:pt x="4206" y="6592"/>
                  </a:lnTo>
                  <a:lnTo>
                    <a:pt x="4289" y="6592"/>
                  </a:lnTo>
                  <a:lnTo>
                    <a:pt x="4310" y="6529"/>
                  </a:lnTo>
                  <a:lnTo>
                    <a:pt x="4268" y="6424"/>
                  </a:lnTo>
                  <a:lnTo>
                    <a:pt x="4268" y="6403"/>
                  </a:lnTo>
                  <a:lnTo>
                    <a:pt x="4331" y="6299"/>
                  </a:lnTo>
                  <a:lnTo>
                    <a:pt x="4373" y="6215"/>
                  </a:lnTo>
                  <a:lnTo>
                    <a:pt x="4394" y="6194"/>
                  </a:lnTo>
                  <a:lnTo>
                    <a:pt x="4373" y="6194"/>
                  </a:lnTo>
                  <a:lnTo>
                    <a:pt x="4331" y="6131"/>
                  </a:lnTo>
                  <a:lnTo>
                    <a:pt x="4331" y="6069"/>
                  </a:lnTo>
                  <a:lnTo>
                    <a:pt x="4331" y="5922"/>
                  </a:lnTo>
                  <a:lnTo>
                    <a:pt x="4164" y="5797"/>
                  </a:lnTo>
                  <a:lnTo>
                    <a:pt x="4080" y="5713"/>
                  </a:lnTo>
                  <a:lnTo>
                    <a:pt x="3996" y="5567"/>
                  </a:lnTo>
                  <a:lnTo>
                    <a:pt x="3850" y="5357"/>
                  </a:lnTo>
                  <a:lnTo>
                    <a:pt x="3808" y="5232"/>
                  </a:lnTo>
                  <a:lnTo>
                    <a:pt x="3703" y="5127"/>
                  </a:lnTo>
                  <a:lnTo>
                    <a:pt x="3557" y="5043"/>
                  </a:lnTo>
                  <a:lnTo>
                    <a:pt x="3494" y="4981"/>
                  </a:lnTo>
                  <a:lnTo>
                    <a:pt x="3494" y="4750"/>
                  </a:lnTo>
                  <a:lnTo>
                    <a:pt x="3473" y="4625"/>
                  </a:lnTo>
                  <a:lnTo>
                    <a:pt x="3452" y="4458"/>
                  </a:lnTo>
                  <a:lnTo>
                    <a:pt x="3473" y="4332"/>
                  </a:lnTo>
                  <a:lnTo>
                    <a:pt x="3431" y="4186"/>
                  </a:lnTo>
                  <a:lnTo>
                    <a:pt x="3390" y="4039"/>
                  </a:lnTo>
                  <a:lnTo>
                    <a:pt x="3452" y="3976"/>
                  </a:lnTo>
                  <a:lnTo>
                    <a:pt x="3536" y="3976"/>
                  </a:lnTo>
                  <a:lnTo>
                    <a:pt x="3641" y="3788"/>
                  </a:lnTo>
                  <a:lnTo>
                    <a:pt x="3683" y="3662"/>
                  </a:lnTo>
                  <a:lnTo>
                    <a:pt x="3787" y="3474"/>
                  </a:lnTo>
                  <a:lnTo>
                    <a:pt x="3850" y="3349"/>
                  </a:lnTo>
                  <a:lnTo>
                    <a:pt x="3955" y="3307"/>
                  </a:lnTo>
                  <a:lnTo>
                    <a:pt x="4059" y="3160"/>
                  </a:lnTo>
                  <a:lnTo>
                    <a:pt x="4059" y="3139"/>
                  </a:lnTo>
                  <a:lnTo>
                    <a:pt x="4017" y="3035"/>
                  </a:lnTo>
                  <a:lnTo>
                    <a:pt x="3955" y="2867"/>
                  </a:lnTo>
                  <a:lnTo>
                    <a:pt x="3850" y="2721"/>
                  </a:lnTo>
                  <a:lnTo>
                    <a:pt x="3766" y="2637"/>
                  </a:lnTo>
                  <a:lnTo>
                    <a:pt x="3557" y="2428"/>
                  </a:lnTo>
                  <a:lnTo>
                    <a:pt x="3348" y="2240"/>
                  </a:lnTo>
                  <a:lnTo>
                    <a:pt x="3243" y="2219"/>
                  </a:lnTo>
                  <a:lnTo>
                    <a:pt x="3243" y="2135"/>
                  </a:lnTo>
                  <a:lnTo>
                    <a:pt x="3159" y="2093"/>
                  </a:lnTo>
                  <a:lnTo>
                    <a:pt x="3159" y="2030"/>
                  </a:lnTo>
                  <a:lnTo>
                    <a:pt x="3159" y="1926"/>
                  </a:lnTo>
                  <a:lnTo>
                    <a:pt x="3180" y="1884"/>
                  </a:lnTo>
                  <a:lnTo>
                    <a:pt x="3180" y="1779"/>
                  </a:lnTo>
                  <a:lnTo>
                    <a:pt x="3369" y="1779"/>
                  </a:lnTo>
                  <a:lnTo>
                    <a:pt x="3431" y="1800"/>
                  </a:lnTo>
                  <a:lnTo>
                    <a:pt x="3536" y="1779"/>
                  </a:lnTo>
                  <a:lnTo>
                    <a:pt x="3641" y="1800"/>
                  </a:lnTo>
                  <a:lnTo>
                    <a:pt x="3683" y="1779"/>
                  </a:lnTo>
                  <a:lnTo>
                    <a:pt x="3808" y="1800"/>
                  </a:lnTo>
                  <a:lnTo>
                    <a:pt x="3892" y="1821"/>
                  </a:lnTo>
                  <a:lnTo>
                    <a:pt x="3975" y="1842"/>
                  </a:lnTo>
                  <a:lnTo>
                    <a:pt x="4017" y="1800"/>
                  </a:lnTo>
                  <a:lnTo>
                    <a:pt x="3975" y="1779"/>
                  </a:lnTo>
                  <a:lnTo>
                    <a:pt x="3808" y="1633"/>
                  </a:lnTo>
                  <a:lnTo>
                    <a:pt x="3787" y="1528"/>
                  </a:lnTo>
                  <a:lnTo>
                    <a:pt x="3703" y="1486"/>
                  </a:lnTo>
                  <a:lnTo>
                    <a:pt x="3599" y="1319"/>
                  </a:lnTo>
                  <a:lnTo>
                    <a:pt x="3578" y="1214"/>
                  </a:lnTo>
                  <a:lnTo>
                    <a:pt x="3662" y="1152"/>
                  </a:lnTo>
                  <a:lnTo>
                    <a:pt x="3703" y="1005"/>
                  </a:lnTo>
                  <a:lnTo>
                    <a:pt x="3641" y="942"/>
                  </a:lnTo>
                  <a:lnTo>
                    <a:pt x="3662" y="880"/>
                  </a:lnTo>
                  <a:lnTo>
                    <a:pt x="3683" y="838"/>
                  </a:lnTo>
                  <a:lnTo>
                    <a:pt x="3683" y="754"/>
                  </a:lnTo>
                  <a:lnTo>
                    <a:pt x="3599" y="587"/>
                  </a:lnTo>
                  <a:lnTo>
                    <a:pt x="3578" y="482"/>
                  </a:lnTo>
                  <a:lnTo>
                    <a:pt x="3536" y="440"/>
                  </a:lnTo>
                  <a:lnTo>
                    <a:pt x="3494" y="252"/>
                  </a:lnTo>
                  <a:lnTo>
                    <a:pt x="3369" y="147"/>
                  </a:lnTo>
                  <a:lnTo>
                    <a:pt x="307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3" name="Google Shape;3113;p60"/>
            <p:cNvSpPr/>
            <p:nvPr/>
          </p:nvSpPr>
          <p:spPr>
            <a:xfrm>
              <a:off x="3813900" y="3211875"/>
              <a:ext cx="82675" cy="89475"/>
            </a:xfrm>
            <a:custGeom>
              <a:rect b="b" l="l" r="r" t="t"/>
              <a:pathLst>
                <a:path extrusionOk="0" h="3579" w="3307">
                  <a:moveTo>
                    <a:pt x="1675" y="1"/>
                  </a:moveTo>
                  <a:lnTo>
                    <a:pt x="1633" y="64"/>
                  </a:lnTo>
                  <a:lnTo>
                    <a:pt x="1570" y="22"/>
                  </a:lnTo>
                  <a:lnTo>
                    <a:pt x="1528" y="64"/>
                  </a:lnTo>
                  <a:lnTo>
                    <a:pt x="1487" y="84"/>
                  </a:lnTo>
                  <a:lnTo>
                    <a:pt x="1487" y="754"/>
                  </a:lnTo>
                  <a:lnTo>
                    <a:pt x="712" y="754"/>
                  </a:lnTo>
                  <a:lnTo>
                    <a:pt x="691" y="733"/>
                  </a:lnTo>
                  <a:lnTo>
                    <a:pt x="608" y="754"/>
                  </a:lnTo>
                  <a:lnTo>
                    <a:pt x="524" y="817"/>
                  </a:lnTo>
                  <a:lnTo>
                    <a:pt x="482" y="796"/>
                  </a:lnTo>
                  <a:lnTo>
                    <a:pt x="482" y="921"/>
                  </a:lnTo>
                  <a:lnTo>
                    <a:pt x="336" y="942"/>
                  </a:lnTo>
                  <a:lnTo>
                    <a:pt x="440" y="1131"/>
                  </a:lnTo>
                  <a:lnTo>
                    <a:pt x="629" y="1172"/>
                  </a:lnTo>
                  <a:lnTo>
                    <a:pt x="378" y="1235"/>
                  </a:lnTo>
                  <a:lnTo>
                    <a:pt x="315" y="1152"/>
                  </a:lnTo>
                  <a:lnTo>
                    <a:pt x="294" y="1340"/>
                  </a:lnTo>
                  <a:lnTo>
                    <a:pt x="273" y="1654"/>
                  </a:lnTo>
                  <a:lnTo>
                    <a:pt x="168" y="1737"/>
                  </a:lnTo>
                  <a:lnTo>
                    <a:pt x="22" y="1675"/>
                  </a:lnTo>
                  <a:lnTo>
                    <a:pt x="1" y="1758"/>
                  </a:lnTo>
                  <a:lnTo>
                    <a:pt x="126" y="1988"/>
                  </a:lnTo>
                  <a:lnTo>
                    <a:pt x="210" y="2051"/>
                  </a:lnTo>
                  <a:lnTo>
                    <a:pt x="210" y="2156"/>
                  </a:lnTo>
                  <a:lnTo>
                    <a:pt x="315" y="2281"/>
                  </a:lnTo>
                  <a:lnTo>
                    <a:pt x="315" y="2470"/>
                  </a:lnTo>
                  <a:lnTo>
                    <a:pt x="398" y="2533"/>
                  </a:lnTo>
                  <a:lnTo>
                    <a:pt x="440" y="2679"/>
                  </a:lnTo>
                  <a:lnTo>
                    <a:pt x="608" y="2805"/>
                  </a:lnTo>
                  <a:lnTo>
                    <a:pt x="545" y="2825"/>
                  </a:lnTo>
                  <a:lnTo>
                    <a:pt x="712" y="2993"/>
                  </a:lnTo>
                  <a:lnTo>
                    <a:pt x="963" y="3202"/>
                  </a:lnTo>
                  <a:lnTo>
                    <a:pt x="1026" y="3328"/>
                  </a:lnTo>
                  <a:lnTo>
                    <a:pt x="1235" y="3432"/>
                  </a:lnTo>
                  <a:lnTo>
                    <a:pt x="1256" y="3537"/>
                  </a:lnTo>
                  <a:lnTo>
                    <a:pt x="1361" y="3558"/>
                  </a:lnTo>
                  <a:lnTo>
                    <a:pt x="1382" y="3579"/>
                  </a:lnTo>
                  <a:lnTo>
                    <a:pt x="1466" y="3474"/>
                  </a:lnTo>
                  <a:lnTo>
                    <a:pt x="1466" y="3411"/>
                  </a:lnTo>
                  <a:lnTo>
                    <a:pt x="1528" y="3369"/>
                  </a:lnTo>
                  <a:lnTo>
                    <a:pt x="1633" y="3369"/>
                  </a:lnTo>
                  <a:lnTo>
                    <a:pt x="1675" y="3307"/>
                  </a:lnTo>
                  <a:lnTo>
                    <a:pt x="1696" y="3307"/>
                  </a:lnTo>
                  <a:lnTo>
                    <a:pt x="1884" y="3432"/>
                  </a:lnTo>
                  <a:lnTo>
                    <a:pt x="1884" y="3328"/>
                  </a:lnTo>
                  <a:lnTo>
                    <a:pt x="1863" y="3035"/>
                  </a:lnTo>
                  <a:lnTo>
                    <a:pt x="1779" y="2951"/>
                  </a:lnTo>
                  <a:lnTo>
                    <a:pt x="1696" y="2930"/>
                  </a:lnTo>
                  <a:lnTo>
                    <a:pt x="1633" y="2951"/>
                  </a:lnTo>
                  <a:lnTo>
                    <a:pt x="1549" y="2993"/>
                  </a:lnTo>
                  <a:lnTo>
                    <a:pt x="1549" y="2846"/>
                  </a:lnTo>
                  <a:lnTo>
                    <a:pt x="1528" y="2784"/>
                  </a:lnTo>
                  <a:lnTo>
                    <a:pt x="1570" y="2721"/>
                  </a:lnTo>
                  <a:lnTo>
                    <a:pt x="1675" y="2721"/>
                  </a:lnTo>
                  <a:lnTo>
                    <a:pt x="1800" y="2784"/>
                  </a:lnTo>
                  <a:lnTo>
                    <a:pt x="1863" y="2721"/>
                  </a:lnTo>
                  <a:lnTo>
                    <a:pt x="1884" y="2679"/>
                  </a:lnTo>
                  <a:lnTo>
                    <a:pt x="1968" y="2679"/>
                  </a:lnTo>
                  <a:lnTo>
                    <a:pt x="2177" y="2637"/>
                  </a:lnTo>
                  <a:lnTo>
                    <a:pt x="2198" y="2574"/>
                  </a:lnTo>
                  <a:lnTo>
                    <a:pt x="2177" y="2407"/>
                  </a:lnTo>
                  <a:lnTo>
                    <a:pt x="2219" y="2365"/>
                  </a:lnTo>
                  <a:lnTo>
                    <a:pt x="2365" y="2365"/>
                  </a:lnTo>
                  <a:lnTo>
                    <a:pt x="2428" y="2595"/>
                  </a:lnTo>
                  <a:lnTo>
                    <a:pt x="2512" y="2700"/>
                  </a:lnTo>
                  <a:lnTo>
                    <a:pt x="2637" y="2637"/>
                  </a:lnTo>
                  <a:lnTo>
                    <a:pt x="2721" y="2679"/>
                  </a:lnTo>
                  <a:lnTo>
                    <a:pt x="2805" y="2616"/>
                  </a:lnTo>
                  <a:lnTo>
                    <a:pt x="2909" y="2616"/>
                  </a:lnTo>
                  <a:lnTo>
                    <a:pt x="3035" y="2679"/>
                  </a:lnTo>
                  <a:lnTo>
                    <a:pt x="3056" y="2742"/>
                  </a:lnTo>
                  <a:lnTo>
                    <a:pt x="3119" y="2742"/>
                  </a:lnTo>
                  <a:lnTo>
                    <a:pt x="3119" y="2637"/>
                  </a:lnTo>
                  <a:lnTo>
                    <a:pt x="3098" y="2533"/>
                  </a:lnTo>
                  <a:lnTo>
                    <a:pt x="3244" y="2114"/>
                  </a:lnTo>
                  <a:lnTo>
                    <a:pt x="3307" y="1884"/>
                  </a:lnTo>
                  <a:lnTo>
                    <a:pt x="3307" y="1779"/>
                  </a:lnTo>
                  <a:lnTo>
                    <a:pt x="3244" y="1696"/>
                  </a:lnTo>
                  <a:lnTo>
                    <a:pt x="3223" y="1654"/>
                  </a:lnTo>
                  <a:lnTo>
                    <a:pt x="3139" y="1570"/>
                  </a:lnTo>
                  <a:lnTo>
                    <a:pt x="3119" y="1528"/>
                  </a:lnTo>
                  <a:lnTo>
                    <a:pt x="3035" y="1486"/>
                  </a:lnTo>
                  <a:lnTo>
                    <a:pt x="3014" y="1444"/>
                  </a:lnTo>
                  <a:lnTo>
                    <a:pt x="2993" y="1382"/>
                  </a:lnTo>
                  <a:lnTo>
                    <a:pt x="2993" y="1340"/>
                  </a:lnTo>
                  <a:lnTo>
                    <a:pt x="3035" y="1319"/>
                  </a:lnTo>
                  <a:lnTo>
                    <a:pt x="3056" y="1277"/>
                  </a:lnTo>
                  <a:lnTo>
                    <a:pt x="3119" y="1277"/>
                  </a:lnTo>
                  <a:lnTo>
                    <a:pt x="3098" y="1214"/>
                  </a:lnTo>
                  <a:lnTo>
                    <a:pt x="3056" y="1172"/>
                  </a:lnTo>
                  <a:lnTo>
                    <a:pt x="3056" y="1110"/>
                  </a:lnTo>
                  <a:lnTo>
                    <a:pt x="3202" y="1026"/>
                  </a:lnTo>
                  <a:lnTo>
                    <a:pt x="3307" y="1005"/>
                  </a:lnTo>
                  <a:lnTo>
                    <a:pt x="3307" y="900"/>
                  </a:lnTo>
                  <a:lnTo>
                    <a:pt x="3265" y="838"/>
                  </a:lnTo>
                  <a:lnTo>
                    <a:pt x="3307" y="754"/>
                  </a:lnTo>
                  <a:lnTo>
                    <a:pt x="3307" y="587"/>
                  </a:lnTo>
                  <a:lnTo>
                    <a:pt x="3244" y="545"/>
                  </a:lnTo>
                  <a:lnTo>
                    <a:pt x="3056" y="524"/>
                  </a:lnTo>
                  <a:lnTo>
                    <a:pt x="2930" y="587"/>
                  </a:lnTo>
                  <a:lnTo>
                    <a:pt x="2805" y="628"/>
                  </a:lnTo>
                  <a:lnTo>
                    <a:pt x="2721" y="608"/>
                  </a:lnTo>
                  <a:lnTo>
                    <a:pt x="2616" y="649"/>
                  </a:lnTo>
                  <a:lnTo>
                    <a:pt x="2575" y="608"/>
                  </a:lnTo>
                  <a:lnTo>
                    <a:pt x="2595" y="545"/>
                  </a:lnTo>
                  <a:lnTo>
                    <a:pt x="2575" y="440"/>
                  </a:lnTo>
                  <a:lnTo>
                    <a:pt x="2575" y="315"/>
                  </a:lnTo>
                  <a:lnTo>
                    <a:pt x="2533" y="189"/>
                  </a:lnTo>
                  <a:lnTo>
                    <a:pt x="2575" y="84"/>
                  </a:lnTo>
                  <a:lnTo>
                    <a:pt x="2533" y="22"/>
                  </a:lnTo>
                  <a:lnTo>
                    <a:pt x="2491" y="22"/>
                  </a:lnTo>
                  <a:lnTo>
                    <a:pt x="2470" y="64"/>
                  </a:lnTo>
                  <a:lnTo>
                    <a:pt x="2303" y="22"/>
                  </a:lnTo>
                  <a:lnTo>
                    <a:pt x="2303" y="1"/>
                  </a:lnTo>
                  <a:lnTo>
                    <a:pt x="2219" y="1"/>
                  </a:lnTo>
                  <a:lnTo>
                    <a:pt x="2114" y="22"/>
                  </a:lnTo>
                  <a:lnTo>
                    <a:pt x="2072" y="1"/>
                  </a:lnTo>
                  <a:lnTo>
                    <a:pt x="1884" y="1"/>
                  </a:lnTo>
                  <a:lnTo>
                    <a:pt x="1842" y="22"/>
                  </a:lnTo>
                  <a:lnTo>
                    <a:pt x="16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4" name="Google Shape;3114;p60"/>
            <p:cNvSpPr/>
            <p:nvPr/>
          </p:nvSpPr>
          <p:spPr>
            <a:xfrm>
              <a:off x="3821750" y="3213450"/>
              <a:ext cx="29325" cy="18850"/>
            </a:xfrm>
            <a:custGeom>
              <a:rect b="b" l="l" r="r" t="t"/>
              <a:pathLst>
                <a:path extrusionOk="0" h="754" w="1173">
                  <a:moveTo>
                    <a:pt x="398" y="1"/>
                  </a:moveTo>
                  <a:lnTo>
                    <a:pt x="315" y="21"/>
                  </a:lnTo>
                  <a:lnTo>
                    <a:pt x="294" y="42"/>
                  </a:lnTo>
                  <a:lnTo>
                    <a:pt x="336" y="147"/>
                  </a:lnTo>
                  <a:lnTo>
                    <a:pt x="168" y="335"/>
                  </a:lnTo>
                  <a:lnTo>
                    <a:pt x="1" y="628"/>
                  </a:lnTo>
                  <a:lnTo>
                    <a:pt x="168" y="691"/>
                  </a:lnTo>
                  <a:lnTo>
                    <a:pt x="168" y="733"/>
                  </a:lnTo>
                  <a:lnTo>
                    <a:pt x="210" y="754"/>
                  </a:lnTo>
                  <a:lnTo>
                    <a:pt x="294" y="691"/>
                  </a:lnTo>
                  <a:lnTo>
                    <a:pt x="377" y="670"/>
                  </a:lnTo>
                  <a:lnTo>
                    <a:pt x="398" y="691"/>
                  </a:lnTo>
                  <a:lnTo>
                    <a:pt x="1173" y="691"/>
                  </a:lnTo>
                  <a:lnTo>
                    <a:pt x="1173" y="21"/>
                  </a:lnTo>
                  <a:lnTo>
                    <a:pt x="503" y="21"/>
                  </a:lnTo>
                  <a:lnTo>
                    <a:pt x="48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5" name="Google Shape;3115;p60"/>
            <p:cNvSpPr/>
            <p:nvPr/>
          </p:nvSpPr>
          <p:spPr>
            <a:xfrm>
              <a:off x="3848425" y="3188875"/>
              <a:ext cx="110925" cy="129750"/>
            </a:xfrm>
            <a:custGeom>
              <a:rect b="b" l="l" r="r" t="t"/>
              <a:pathLst>
                <a:path extrusionOk="0" h="5190" w="4437">
                  <a:moveTo>
                    <a:pt x="3935" y="0"/>
                  </a:moveTo>
                  <a:lnTo>
                    <a:pt x="3872" y="63"/>
                  </a:lnTo>
                  <a:lnTo>
                    <a:pt x="3767" y="42"/>
                  </a:lnTo>
                  <a:lnTo>
                    <a:pt x="3537" y="147"/>
                  </a:lnTo>
                  <a:lnTo>
                    <a:pt x="3495" y="188"/>
                  </a:lnTo>
                  <a:lnTo>
                    <a:pt x="3391" y="209"/>
                  </a:lnTo>
                  <a:lnTo>
                    <a:pt x="3244" y="377"/>
                  </a:lnTo>
                  <a:lnTo>
                    <a:pt x="2972" y="816"/>
                  </a:lnTo>
                  <a:lnTo>
                    <a:pt x="2930" y="900"/>
                  </a:lnTo>
                  <a:lnTo>
                    <a:pt x="2867" y="1004"/>
                  </a:lnTo>
                  <a:lnTo>
                    <a:pt x="2867" y="1025"/>
                  </a:lnTo>
                  <a:lnTo>
                    <a:pt x="2909" y="1130"/>
                  </a:lnTo>
                  <a:lnTo>
                    <a:pt x="2888" y="1193"/>
                  </a:lnTo>
                  <a:lnTo>
                    <a:pt x="2805" y="1193"/>
                  </a:lnTo>
                  <a:lnTo>
                    <a:pt x="2805" y="1151"/>
                  </a:lnTo>
                  <a:lnTo>
                    <a:pt x="2700" y="1151"/>
                  </a:lnTo>
                  <a:lnTo>
                    <a:pt x="2658" y="1130"/>
                  </a:lnTo>
                  <a:lnTo>
                    <a:pt x="2554" y="1130"/>
                  </a:lnTo>
                  <a:lnTo>
                    <a:pt x="2491" y="1151"/>
                  </a:lnTo>
                  <a:lnTo>
                    <a:pt x="2407" y="1088"/>
                  </a:lnTo>
                  <a:lnTo>
                    <a:pt x="2365" y="1088"/>
                  </a:lnTo>
                  <a:lnTo>
                    <a:pt x="2344" y="1109"/>
                  </a:lnTo>
                  <a:lnTo>
                    <a:pt x="2282" y="1130"/>
                  </a:lnTo>
                  <a:lnTo>
                    <a:pt x="2261" y="1088"/>
                  </a:lnTo>
                  <a:lnTo>
                    <a:pt x="2177" y="1046"/>
                  </a:lnTo>
                  <a:lnTo>
                    <a:pt x="2135" y="1088"/>
                  </a:lnTo>
                  <a:lnTo>
                    <a:pt x="2051" y="1004"/>
                  </a:lnTo>
                  <a:lnTo>
                    <a:pt x="2030" y="1004"/>
                  </a:lnTo>
                  <a:lnTo>
                    <a:pt x="1989" y="1025"/>
                  </a:lnTo>
                  <a:lnTo>
                    <a:pt x="1926" y="1004"/>
                  </a:lnTo>
                  <a:lnTo>
                    <a:pt x="1194" y="1004"/>
                  </a:lnTo>
                  <a:lnTo>
                    <a:pt x="1152" y="1109"/>
                  </a:lnTo>
                  <a:lnTo>
                    <a:pt x="1194" y="1235"/>
                  </a:lnTo>
                  <a:lnTo>
                    <a:pt x="1194" y="1360"/>
                  </a:lnTo>
                  <a:lnTo>
                    <a:pt x="1214" y="1465"/>
                  </a:lnTo>
                  <a:lnTo>
                    <a:pt x="1194" y="1528"/>
                  </a:lnTo>
                  <a:lnTo>
                    <a:pt x="1235" y="1569"/>
                  </a:lnTo>
                  <a:lnTo>
                    <a:pt x="1340" y="1528"/>
                  </a:lnTo>
                  <a:lnTo>
                    <a:pt x="1424" y="1548"/>
                  </a:lnTo>
                  <a:lnTo>
                    <a:pt x="1549" y="1507"/>
                  </a:lnTo>
                  <a:lnTo>
                    <a:pt x="1675" y="1444"/>
                  </a:lnTo>
                  <a:lnTo>
                    <a:pt x="1863" y="1465"/>
                  </a:lnTo>
                  <a:lnTo>
                    <a:pt x="1926" y="1507"/>
                  </a:lnTo>
                  <a:lnTo>
                    <a:pt x="1926" y="1674"/>
                  </a:lnTo>
                  <a:lnTo>
                    <a:pt x="1884" y="1758"/>
                  </a:lnTo>
                  <a:lnTo>
                    <a:pt x="1926" y="1820"/>
                  </a:lnTo>
                  <a:lnTo>
                    <a:pt x="1926" y="1925"/>
                  </a:lnTo>
                  <a:lnTo>
                    <a:pt x="1821" y="1946"/>
                  </a:lnTo>
                  <a:lnTo>
                    <a:pt x="1675" y="2030"/>
                  </a:lnTo>
                  <a:lnTo>
                    <a:pt x="1675" y="2092"/>
                  </a:lnTo>
                  <a:lnTo>
                    <a:pt x="1717" y="2134"/>
                  </a:lnTo>
                  <a:lnTo>
                    <a:pt x="1738" y="2197"/>
                  </a:lnTo>
                  <a:lnTo>
                    <a:pt x="1675" y="2197"/>
                  </a:lnTo>
                  <a:lnTo>
                    <a:pt x="1654" y="2239"/>
                  </a:lnTo>
                  <a:lnTo>
                    <a:pt x="1612" y="2260"/>
                  </a:lnTo>
                  <a:lnTo>
                    <a:pt x="1612" y="2302"/>
                  </a:lnTo>
                  <a:lnTo>
                    <a:pt x="1633" y="2364"/>
                  </a:lnTo>
                  <a:lnTo>
                    <a:pt x="1654" y="2406"/>
                  </a:lnTo>
                  <a:lnTo>
                    <a:pt x="1738" y="2448"/>
                  </a:lnTo>
                  <a:lnTo>
                    <a:pt x="1758" y="2490"/>
                  </a:lnTo>
                  <a:lnTo>
                    <a:pt x="1842" y="2574"/>
                  </a:lnTo>
                  <a:lnTo>
                    <a:pt x="1863" y="2616"/>
                  </a:lnTo>
                  <a:lnTo>
                    <a:pt x="1926" y="2699"/>
                  </a:lnTo>
                  <a:lnTo>
                    <a:pt x="1926" y="2804"/>
                  </a:lnTo>
                  <a:lnTo>
                    <a:pt x="1863" y="3034"/>
                  </a:lnTo>
                  <a:lnTo>
                    <a:pt x="1717" y="3453"/>
                  </a:lnTo>
                  <a:lnTo>
                    <a:pt x="1738" y="3557"/>
                  </a:lnTo>
                  <a:lnTo>
                    <a:pt x="1738" y="3662"/>
                  </a:lnTo>
                  <a:lnTo>
                    <a:pt x="1675" y="3662"/>
                  </a:lnTo>
                  <a:lnTo>
                    <a:pt x="1654" y="3599"/>
                  </a:lnTo>
                  <a:lnTo>
                    <a:pt x="1528" y="3536"/>
                  </a:lnTo>
                  <a:lnTo>
                    <a:pt x="1424" y="3536"/>
                  </a:lnTo>
                  <a:lnTo>
                    <a:pt x="1340" y="3599"/>
                  </a:lnTo>
                  <a:lnTo>
                    <a:pt x="1256" y="3557"/>
                  </a:lnTo>
                  <a:lnTo>
                    <a:pt x="1131" y="3620"/>
                  </a:lnTo>
                  <a:lnTo>
                    <a:pt x="1047" y="3515"/>
                  </a:lnTo>
                  <a:lnTo>
                    <a:pt x="984" y="3285"/>
                  </a:lnTo>
                  <a:lnTo>
                    <a:pt x="838" y="3285"/>
                  </a:lnTo>
                  <a:lnTo>
                    <a:pt x="796" y="3327"/>
                  </a:lnTo>
                  <a:lnTo>
                    <a:pt x="817" y="3494"/>
                  </a:lnTo>
                  <a:lnTo>
                    <a:pt x="796" y="3557"/>
                  </a:lnTo>
                  <a:lnTo>
                    <a:pt x="587" y="3599"/>
                  </a:lnTo>
                  <a:lnTo>
                    <a:pt x="503" y="3599"/>
                  </a:lnTo>
                  <a:lnTo>
                    <a:pt x="482" y="3641"/>
                  </a:lnTo>
                  <a:lnTo>
                    <a:pt x="419" y="3704"/>
                  </a:lnTo>
                  <a:lnTo>
                    <a:pt x="294" y="3641"/>
                  </a:lnTo>
                  <a:lnTo>
                    <a:pt x="189" y="3641"/>
                  </a:lnTo>
                  <a:lnTo>
                    <a:pt x="147" y="3704"/>
                  </a:lnTo>
                  <a:lnTo>
                    <a:pt x="168" y="3766"/>
                  </a:lnTo>
                  <a:lnTo>
                    <a:pt x="168" y="3913"/>
                  </a:lnTo>
                  <a:lnTo>
                    <a:pt x="252" y="3871"/>
                  </a:lnTo>
                  <a:lnTo>
                    <a:pt x="315" y="3850"/>
                  </a:lnTo>
                  <a:lnTo>
                    <a:pt x="398" y="3871"/>
                  </a:lnTo>
                  <a:lnTo>
                    <a:pt x="482" y="3955"/>
                  </a:lnTo>
                  <a:lnTo>
                    <a:pt x="503" y="4248"/>
                  </a:lnTo>
                  <a:lnTo>
                    <a:pt x="503" y="4352"/>
                  </a:lnTo>
                  <a:lnTo>
                    <a:pt x="315" y="4227"/>
                  </a:lnTo>
                  <a:lnTo>
                    <a:pt x="294" y="4227"/>
                  </a:lnTo>
                  <a:lnTo>
                    <a:pt x="252" y="4289"/>
                  </a:lnTo>
                  <a:lnTo>
                    <a:pt x="147" y="4289"/>
                  </a:lnTo>
                  <a:lnTo>
                    <a:pt x="85" y="4331"/>
                  </a:lnTo>
                  <a:lnTo>
                    <a:pt x="85" y="4394"/>
                  </a:lnTo>
                  <a:lnTo>
                    <a:pt x="1" y="4499"/>
                  </a:lnTo>
                  <a:lnTo>
                    <a:pt x="106" y="4603"/>
                  </a:lnTo>
                  <a:lnTo>
                    <a:pt x="168" y="4687"/>
                  </a:lnTo>
                  <a:lnTo>
                    <a:pt x="315" y="4792"/>
                  </a:lnTo>
                  <a:lnTo>
                    <a:pt x="315" y="4896"/>
                  </a:lnTo>
                  <a:lnTo>
                    <a:pt x="419" y="5001"/>
                  </a:lnTo>
                  <a:lnTo>
                    <a:pt x="419" y="5126"/>
                  </a:lnTo>
                  <a:lnTo>
                    <a:pt x="482" y="5189"/>
                  </a:lnTo>
                  <a:lnTo>
                    <a:pt x="524" y="5168"/>
                  </a:lnTo>
                  <a:lnTo>
                    <a:pt x="608" y="5022"/>
                  </a:lnTo>
                  <a:lnTo>
                    <a:pt x="629" y="5022"/>
                  </a:lnTo>
                  <a:lnTo>
                    <a:pt x="712" y="4980"/>
                  </a:lnTo>
                  <a:lnTo>
                    <a:pt x="775" y="4875"/>
                  </a:lnTo>
                  <a:lnTo>
                    <a:pt x="838" y="4854"/>
                  </a:lnTo>
                  <a:lnTo>
                    <a:pt x="942" y="4771"/>
                  </a:lnTo>
                  <a:lnTo>
                    <a:pt x="1005" y="4771"/>
                  </a:lnTo>
                  <a:lnTo>
                    <a:pt x="1047" y="4813"/>
                  </a:lnTo>
                  <a:lnTo>
                    <a:pt x="1110" y="4896"/>
                  </a:lnTo>
                  <a:lnTo>
                    <a:pt x="1110" y="5001"/>
                  </a:lnTo>
                  <a:lnTo>
                    <a:pt x="1131" y="4980"/>
                  </a:lnTo>
                  <a:lnTo>
                    <a:pt x="1194" y="5001"/>
                  </a:lnTo>
                  <a:lnTo>
                    <a:pt x="1298" y="4959"/>
                  </a:lnTo>
                  <a:lnTo>
                    <a:pt x="1319" y="5001"/>
                  </a:lnTo>
                  <a:lnTo>
                    <a:pt x="1319" y="5064"/>
                  </a:lnTo>
                  <a:lnTo>
                    <a:pt x="1424" y="5064"/>
                  </a:lnTo>
                  <a:lnTo>
                    <a:pt x="1507" y="4980"/>
                  </a:lnTo>
                  <a:lnTo>
                    <a:pt x="1507" y="4875"/>
                  </a:lnTo>
                  <a:lnTo>
                    <a:pt x="1570" y="4854"/>
                  </a:lnTo>
                  <a:lnTo>
                    <a:pt x="1654" y="4875"/>
                  </a:lnTo>
                  <a:lnTo>
                    <a:pt x="1758" y="4771"/>
                  </a:lnTo>
                  <a:lnTo>
                    <a:pt x="1947" y="4708"/>
                  </a:lnTo>
                  <a:lnTo>
                    <a:pt x="1947" y="4771"/>
                  </a:lnTo>
                  <a:lnTo>
                    <a:pt x="1863" y="4896"/>
                  </a:lnTo>
                  <a:lnTo>
                    <a:pt x="1884" y="4917"/>
                  </a:lnTo>
                  <a:lnTo>
                    <a:pt x="1947" y="5022"/>
                  </a:lnTo>
                  <a:lnTo>
                    <a:pt x="2072" y="5105"/>
                  </a:lnTo>
                  <a:lnTo>
                    <a:pt x="2198" y="5022"/>
                  </a:lnTo>
                  <a:lnTo>
                    <a:pt x="2282" y="4917"/>
                  </a:lnTo>
                  <a:lnTo>
                    <a:pt x="2512" y="4687"/>
                  </a:lnTo>
                  <a:lnTo>
                    <a:pt x="2574" y="4603"/>
                  </a:lnTo>
                  <a:lnTo>
                    <a:pt x="2658" y="4541"/>
                  </a:lnTo>
                  <a:lnTo>
                    <a:pt x="2763" y="4499"/>
                  </a:lnTo>
                  <a:lnTo>
                    <a:pt x="2867" y="4352"/>
                  </a:lnTo>
                  <a:lnTo>
                    <a:pt x="2867" y="4248"/>
                  </a:lnTo>
                  <a:lnTo>
                    <a:pt x="2888" y="4080"/>
                  </a:lnTo>
                  <a:lnTo>
                    <a:pt x="2909" y="3766"/>
                  </a:lnTo>
                  <a:lnTo>
                    <a:pt x="2888" y="3745"/>
                  </a:lnTo>
                  <a:lnTo>
                    <a:pt x="2867" y="3557"/>
                  </a:lnTo>
                  <a:lnTo>
                    <a:pt x="2909" y="3453"/>
                  </a:lnTo>
                  <a:lnTo>
                    <a:pt x="3098" y="3285"/>
                  </a:lnTo>
                  <a:lnTo>
                    <a:pt x="3098" y="3139"/>
                  </a:lnTo>
                  <a:lnTo>
                    <a:pt x="3202" y="3013"/>
                  </a:lnTo>
                  <a:lnTo>
                    <a:pt x="3328" y="2908"/>
                  </a:lnTo>
                  <a:lnTo>
                    <a:pt x="3411" y="2929"/>
                  </a:lnTo>
                  <a:lnTo>
                    <a:pt x="3516" y="2867"/>
                  </a:lnTo>
                  <a:lnTo>
                    <a:pt x="3621" y="2825"/>
                  </a:lnTo>
                  <a:lnTo>
                    <a:pt x="3809" y="2511"/>
                  </a:lnTo>
                  <a:lnTo>
                    <a:pt x="3809" y="2344"/>
                  </a:lnTo>
                  <a:lnTo>
                    <a:pt x="3851" y="2155"/>
                  </a:lnTo>
                  <a:lnTo>
                    <a:pt x="3935" y="2092"/>
                  </a:lnTo>
                  <a:lnTo>
                    <a:pt x="3955" y="1946"/>
                  </a:lnTo>
                  <a:lnTo>
                    <a:pt x="3935" y="1925"/>
                  </a:lnTo>
                  <a:lnTo>
                    <a:pt x="3955" y="1737"/>
                  </a:lnTo>
                  <a:lnTo>
                    <a:pt x="3955" y="1653"/>
                  </a:lnTo>
                  <a:lnTo>
                    <a:pt x="3955" y="1507"/>
                  </a:lnTo>
                  <a:lnTo>
                    <a:pt x="4060" y="1402"/>
                  </a:lnTo>
                  <a:lnTo>
                    <a:pt x="4060" y="1256"/>
                  </a:lnTo>
                  <a:lnTo>
                    <a:pt x="4081" y="1130"/>
                  </a:lnTo>
                  <a:lnTo>
                    <a:pt x="4039" y="921"/>
                  </a:lnTo>
                  <a:lnTo>
                    <a:pt x="4290" y="607"/>
                  </a:lnTo>
                  <a:lnTo>
                    <a:pt x="4332" y="502"/>
                  </a:lnTo>
                  <a:lnTo>
                    <a:pt x="4437" y="460"/>
                  </a:lnTo>
                  <a:lnTo>
                    <a:pt x="4437" y="209"/>
                  </a:lnTo>
                  <a:lnTo>
                    <a:pt x="4374" y="105"/>
                  </a:lnTo>
                  <a:lnTo>
                    <a:pt x="4374" y="63"/>
                  </a:lnTo>
                  <a:lnTo>
                    <a:pt x="4290" y="84"/>
                  </a:lnTo>
                  <a:lnTo>
                    <a:pt x="4248" y="105"/>
                  </a:lnTo>
                  <a:lnTo>
                    <a:pt x="4144" y="63"/>
                  </a:lnTo>
                  <a:lnTo>
                    <a:pt x="412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6" name="Google Shape;3116;p60"/>
            <p:cNvSpPr/>
            <p:nvPr/>
          </p:nvSpPr>
          <p:spPr>
            <a:xfrm>
              <a:off x="3860475" y="3308125"/>
              <a:ext cx="15700" cy="21475"/>
            </a:xfrm>
            <a:custGeom>
              <a:rect b="b" l="l" r="r" t="t"/>
              <a:pathLst>
                <a:path extrusionOk="0" h="859" w="628">
                  <a:moveTo>
                    <a:pt x="460" y="1"/>
                  </a:moveTo>
                  <a:lnTo>
                    <a:pt x="356" y="84"/>
                  </a:lnTo>
                  <a:lnTo>
                    <a:pt x="293" y="105"/>
                  </a:lnTo>
                  <a:lnTo>
                    <a:pt x="230" y="210"/>
                  </a:lnTo>
                  <a:lnTo>
                    <a:pt x="147" y="252"/>
                  </a:lnTo>
                  <a:lnTo>
                    <a:pt x="126" y="252"/>
                  </a:lnTo>
                  <a:lnTo>
                    <a:pt x="42" y="398"/>
                  </a:lnTo>
                  <a:lnTo>
                    <a:pt x="0" y="419"/>
                  </a:lnTo>
                  <a:lnTo>
                    <a:pt x="84" y="503"/>
                  </a:lnTo>
                  <a:lnTo>
                    <a:pt x="105" y="670"/>
                  </a:lnTo>
                  <a:lnTo>
                    <a:pt x="42" y="775"/>
                  </a:lnTo>
                  <a:lnTo>
                    <a:pt x="84" y="859"/>
                  </a:lnTo>
                  <a:lnTo>
                    <a:pt x="188" y="775"/>
                  </a:lnTo>
                  <a:lnTo>
                    <a:pt x="293" y="775"/>
                  </a:lnTo>
                  <a:lnTo>
                    <a:pt x="356" y="712"/>
                  </a:lnTo>
                  <a:lnTo>
                    <a:pt x="335" y="503"/>
                  </a:lnTo>
                  <a:lnTo>
                    <a:pt x="398" y="440"/>
                  </a:lnTo>
                  <a:lnTo>
                    <a:pt x="523" y="335"/>
                  </a:lnTo>
                  <a:lnTo>
                    <a:pt x="628" y="231"/>
                  </a:lnTo>
                  <a:lnTo>
                    <a:pt x="628" y="126"/>
                  </a:lnTo>
                  <a:lnTo>
                    <a:pt x="565" y="43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7" name="Google Shape;3117;p60"/>
            <p:cNvSpPr/>
            <p:nvPr/>
          </p:nvSpPr>
          <p:spPr>
            <a:xfrm>
              <a:off x="4111550" y="3257925"/>
              <a:ext cx="161650" cy="164775"/>
            </a:xfrm>
            <a:custGeom>
              <a:rect b="b" l="l" r="r" t="t"/>
              <a:pathLst>
                <a:path extrusionOk="0" h="6591" w="6466">
                  <a:moveTo>
                    <a:pt x="2553" y="0"/>
                  </a:moveTo>
                  <a:lnTo>
                    <a:pt x="1779" y="42"/>
                  </a:lnTo>
                  <a:lnTo>
                    <a:pt x="858" y="42"/>
                  </a:lnTo>
                  <a:lnTo>
                    <a:pt x="816" y="105"/>
                  </a:lnTo>
                  <a:lnTo>
                    <a:pt x="754" y="105"/>
                  </a:lnTo>
                  <a:lnTo>
                    <a:pt x="712" y="146"/>
                  </a:lnTo>
                  <a:lnTo>
                    <a:pt x="775" y="230"/>
                  </a:lnTo>
                  <a:lnTo>
                    <a:pt x="858" y="314"/>
                  </a:lnTo>
                  <a:lnTo>
                    <a:pt x="858" y="356"/>
                  </a:lnTo>
                  <a:lnTo>
                    <a:pt x="921" y="439"/>
                  </a:lnTo>
                  <a:lnTo>
                    <a:pt x="963" y="628"/>
                  </a:lnTo>
                  <a:lnTo>
                    <a:pt x="984" y="732"/>
                  </a:lnTo>
                  <a:lnTo>
                    <a:pt x="942" y="795"/>
                  </a:lnTo>
                  <a:lnTo>
                    <a:pt x="942" y="879"/>
                  </a:lnTo>
                  <a:lnTo>
                    <a:pt x="879" y="942"/>
                  </a:lnTo>
                  <a:lnTo>
                    <a:pt x="816" y="963"/>
                  </a:lnTo>
                  <a:lnTo>
                    <a:pt x="754" y="963"/>
                  </a:lnTo>
                  <a:lnTo>
                    <a:pt x="733" y="942"/>
                  </a:lnTo>
                  <a:lnTo>
                    <a:pt x="733" y="983"/>
                  </a:lnTo>
                  <a:lnTo>
                    <a:pt x="754" y="1046"/>
                  </a:lnTo>
                  <a:lnTo>
                    <a:pt x="754" y="1109"/>
                  </a:lnTo>
                  <a:lnTo>
                    <a:pt x="858" y="1151"/>
                  </a:lnTo>
                  <a:lnTo>
                    <a:pt x="858" y="1214"/>
                  </a:lnTo>
                  <a:lnTo>
                    <a:pt x="942" y="1214"/>
                  </a:lnTo>
                  <a:lnTo>
                    <a:pt x="963" y="1402"/>
                  </a:lnTo>
                  <a:lnTo>
                    <a:pt x="963" y="1486"/>
                  </a:lnTo>
                  <a:lnTo>
                    <a:pt x="858" y="1590"/>
                  </a:lnTo>
                  <a:lnTo>
                    <a:pt x="775" y="1674"/>
                  </a:lnTo>
                  <a:lnTo>
                    <a:pt x="733" y="1716"/>
                  </a:lnTo>
                  <a:lnTo>
                    <a:pt x="565" y="1883"/>
                  </a:lnTo>
                  <a:lnTo>
                    <a:pt x="461" y="2030"/>
                  </a:lnTo>
                  <a:lnTo>
                    <a:pt x="293" y="2092"/>
                  </a:lnTo>
                  <a:lnTo>
                    <a:pt x="0" y="2092"/>
                  </a:lnTo>
                  <a:lnTo>
                    <a:pt x="84" y="2553"/>
                  </a:lnTo>
                  <a:lnTo>
                    <a:pt x="210" y="3243"/>
                  </a:lnTo>
                  <a:lnTo>
                    <a:pt x="628" y="3808"/>
                  </a:lnTo>
                  <a:lnTo>
                    <a:pt x="754" y="4248"/>
                  </a:lnTo>
                  <a:lnTo>
                    <a:pt x="942" y="4352"/>
                  </a:lnTo>
                  <a:lnTo>
                    <a:pt x="1026" y="4352"/>
                  </a:lnTo>
                  <a:lnTo>
                    <a:pt x="1130" y="4394"/>
                  </a:lnTo>
                  <a:lnTo>
                    <a:pt x="1172" y="4394"/>
                  </a:lnTo>
                  <a:lnTo>
                    <a:pt x="1256" y="4436"/>
                  </a:lnTo>
                  <a:lnTo>
                    <a:pt x="1256" y="4499"/>
                  </a:lnTo>
                  <a:lnTo>
                    <a:pt x="1340" y="4561"/>
                  </a:lnTo>
                  <a:lnTo>
                    <a:pt x="1444" y="4561"/>
                  </a:lnTo>
                  <a:lnTo>
                    <a:pt x="1695" y="4645"/>
                  </a:lnTo>
                  <a:lnTo>
                    <a:pt x="1779" y="4645"/>
                  </a:lnTo>
                  <a:lnTo>
                    <a:pt x="1821" y="4708"/>
                  </a:lnTo>
                  <a:lnTo>
                    <a:pt x="1884" y="4729"/>
                  </a:lnTo>
                  <a:lnTo>
                    <a:pt x="1925" y="4812"/>
                  </a:lnTo>
                  <a:lnTo>
                    <a:pt x="2030" y="4917"/>
                  </a:lnTo>
                  <a:lnTo>
                    <a:pt x="2093" y="4917"/>
                  </a:lnTo>
                  <a:lnTo>
                    <a:pt x="2093" y="4938"/>
                  </a:lnTo>
                  <a:lnTo>
                    <a:pt x="2114" y="4917"/>
                  </a:lnTo>
                  <a:lnTo>
                    <a:pt x="2177" y="4917"/>
                  </a:lnTo>
                  <a:lnTo>
                    <a:pt x="2197" y="4980"/>
                  </a:lnTo>
                  <a:lnTo>
                    <a:pt x="2281" y="4980"/>
                  </a:lnTo>
                  <a:lnTo>
                    <a:pt x="2302" y="5022"/>
                  </a:lnTo>
                  <a:lnTo>
                    <a:pt x="2323" y="4980"/>
                  </a:lnTo>
                  <a:lnTo>
                    <a:pt x="2407" y="5022"/>
                  </a:lnTo>
                  <a:lnTo>
                    <a:pt x="2428" y="5043"/>
                  </a:lnTo>
                  <a:lnTo>
                    <a:pt x="2490" y="5043"/>
                  </a:lnTo>
                  <a:lnTo>
                    <a:pt x="2511" y="5084"/>
                  </a:lnTo>
                  <a:lnTo>
                    <a:pt x="2553" y="5126"/>
                  </a:lnTo>
                  <a:lnTo>
                    <a:pt x="2637" y="5189"/>
                  </a:lnTo>
                  <a:lnTo>
                    <a:pt x="2825" y="5398"/>
                  </a:lnTo>
                  <a:lnTo>
                    <a:pt x="2846" y="5608"/>
                  </a:lnTo>
                  <a:lnTo>
                    <a:pt x="2846" y="6591"/>
                  </a:lnTo>
                  <a:lnTo>
                    <a:pt x="2951" y="6193"/>
                  </a:lnTo>
                  <a:lnTo>
                    <a:pt x="3495" y="6173"/>
                  </a:lnTo>
                  <a:lnTo>
                    <a:pt x="3599" y="6131"/>
                  </a:lnTo>
                  <a:lnTo>
                    <a:pt x="3641" y="6110"/>
                  </a:lnTo>
                  <a:lnTo>
                    <a:pt x="3704" y="6089"/>
                  </a:lnTo>
                  <a:lnTo>
                    <a:pt x="3704" y="6131"/>
                  </a:lnTo>
                  <a:lnTo>
                    <a:pt x="3788" y="6173"/>
                  </a:lnTo>
                  <a:lnTo>
                    <a:pt x="3871" y="6214"/>
                  </a:lnTo>
                  <a:lnTo>
                    <a:pt x="3955" y="6214"/>
                  </a:lnTo>
                  <a:lnTo>
                    <a:pt x="3997" y="6298"/>
                  </a:lnTo>
                  <a:lnTo>
                    <a:pt x="3976" y="6319"/>
                  </a:lnTo>
                  <a:lnTo>
                    <a:pt x="4164" y="6298"/>
                  </a:lnTo>
                  <a:lnTo>
                    <a:pt x="4269" y="6193"/>
                  </a:lnTo>
                  <a:lnTo>
                    <a:pt x="4332" y="6193"/>
                  </a:lnTo>
                  <a:lnTo>
                    <a:pt x="4394" y="6131"/>
                  </a:lnTo>
                  <a:lnTo>
                    <a:pt x="4436" y="6173"/>
                  </a:lnTo>
                  <a:lnTo>
                    <a:pt x="4436" y="6214"/>
                  </a:lnTo>
                  <a:lnTo>
                    <a:pt x="4520" y="6214"/>
                  </a:lnTo>
                  <a:lnTo>
                    <a:pt x="4604" y="6277"/>
                  </a:lnTo>
                  <a:lnTo>
                    <a:pt x="4729" y="6214"/>
                  </a:lnTo>
                  <a:lnTo>
                    <a:pt x="4897" y="6193"/>
                  </a:lnTo>
                  <a:lnTo>
                    <a:pt x="4918" y="6110"/>
                  </a:lnTo>
                  <a:lnTo>
                    <a:pt x="4897" y="6068"/>
                  </a:lnTo>
                  <a:lnTo>
                    <a:pt x="4938" y="6005"/>
                  </a:lnTo>
                  <a:lnTo>
                    <a:pt x="5043" y="6026"/>
                  </a:lnTo>
                  <a:lnTo>
                    <a:pt x="5127" y="6026"/>
                  </a:lnTo>
                  <a:lnTo>
                    <a:pt x="5210" y="6089"/>
                  </a:lnTo>
                  <a:lnTo>
                    <a:pt x="5315" y="6068"/>
                  </a:lnTo>
                  <a:lnTo>
                    <a:pt x="5357" y="6026"/>
                  </a:lnTo>
                  <a:lnTo>
                    <a:pt x="5566" y="5963"/>
                  </a:lnTo>
                  <a:lnTo>
                    <a:pt x="5650" y="5984"/>
                  </a:lnTo>
                  <a:lnTo>
                    <a:pt x="5754" y="5963"/>
                  </a:lnTo>
                  <a:lnTo>
                    <a:pt x="5775" y="5900"/>
                  </a:lnTo>
                  <a:lnTo>
                    <a:pt x="5901" y="5900"/>
                  </a:lnTo>
                  <a:lnTo>
                    <a:pt x="5985" y="5817"/>
                  </a:lnTo>
                  <a:lnTo>
                    <a:pt x="6110" y="5796"/>
                  </a:lnTo>
                  <a:lnTo>
                    <a:pt x="6194" y="5712"/>
                  </a:lnTo>
                  <a:lnTo>
                    <a:pt x="6278" y="5649"/>
                  </a:lnTo>
                  <a:lnTo>
                    <a:pt x="6382" y="5670"/>
                  </a:lnTo>
                  <a:lnTo>
                    <a:pt x="6424" y="5608"/>
                  </a:lnTo>
                  <a:lnTo>
                    <a:pt x="6466" y="5587"/>
                  </a:lnTo>
                  <a:lnTo>
                    <a:pt x="6424" y="5587"/>
                  </a:lnTo>
                  <a:lnTo>
                    <a:pt x="6424" y="5545"/>
                  </a:lnTo>
                  <a:lnTo>
                    <a:pt x="6298" y="5440"/>
                  </a:lnTo>
                  <a:lnTo>
                    <a:pt x="6173" y="5398"/>
                  </a:lnTo>
                  <a:lnTo>
                    <a:pt x="5964" y="5189"/>
                  </a:lnTo>
                  <a:lnTo>
                    <a:pt x="5985" y="5126"/>
                  </a:lnTo>
                  <a:lnTo>
                    <a:pt x="5901" y="4938"/>
                  </a:lnTo>
                  <a:lnTo>
                    <a:pt x="5859" y="4875"/>
                  </a:lnTo>
                  <a:lnTo>
                    <a:pt x="5901" y="4771"/>
                  </a:lnTo>
                  <a:lnTo>
                    <a:pt x="5859" y="4729"/>
                  </a:lnTo>
                  <a:lnTo>
                    <a:pt x="5838" y="4624"/>
                  </a:lnTo>
                  <a:lnTo>
                    <a:pt x="5796" y="4540"/>
                  </a:lnTo>
                  <a:lnTo>
                    <a:pt x="5838" y="4540"/>
                  </a:lnTo>
                  <a:lnTo>
                    <a:pt x="5775" y="4394"/>
                  </a:lnTo>
                  <a:lnTo>
                    <a:pt x="5754" y="4248"/>
                  </a:lnTo>
                  <a:lnTo>
                    <a:pt x="5838" y="4206"/>
                  </a:lnTo>
                  <a:lnTo>
                    <a:pt x="5838" y="4038"/>
                  </a:lnTo>
                  <a:lnTo>
                    <a:pt x="5754" y="3976"/>
                  </a:lnTo>
                  <a:lnTo>
                    <a:pt x="5754" y="3766"/>
                  </a:lnTo>
                  <a:lnTo>
                    <a:pt x="5775" y="3620"/>
                  </a:lnTo>
                  <a:lnTo>
                    <a:pt x="5859" y="3578"/>
                  </a:lnTo>
                  <a:lnTo>
                    <a:pt x="5880" y="3599"/>
                  </a:lnTo>
                  <a:lnTo>
                    <a:pt x="5943" y="3515"/>
                  </a:lnTo>
                  <a:lnTo>
                    <a:pt x="5859" y="3306"/>
                  </a:lnTo>
                  <a:lnTo>
                    <a:pt x="5775" y="3306"/>
                  </a:lnTo>
                  <a:lnTo>
                    <a:pt x="5650" y="3180"/>
                  </a:lnTo>
                  <a:lnTo>
                    <a:pt x="5482" y="3055"/>
                  </a:lnTo>
                  <a:lnTo>
                    <a:pt x="5482" y="2929"/>
                  </a:lnTo>
                  <a:lnTo>
                    <a:pt x="5566" y="2657"/>
                  </a:lnTo>
                  <a:lnTo>
                    <a:pt x="5692" y="2302"/>
                  </a:lnTo>
                  <a:lnTo>
                    <a:pt x="5754" y="2239"/>
                  </a:lnTo>
                  <a:lnTo>
                    <a:pt x="5734" y="2134"/>
                  </a:lnTo>
                  <a:lnTo>
                    <a:pt x="5692" y="2113"/>
                  </a:lnTo>
                  <a:lnTo>
                    <a:pt x="5734" y="2113"/>
                  </a:lnTo>
                  <a:lnTo>
                    <a:pt x="5022" y="1611"/>
                  </a:lnTo>
                  <a:lnTo>
                    <a:pt x="4959" y="1527"/>
                  </a:lnTo>
                  <a:lnTo>
                    <a:pt x="4938" y="1486"/>
                  </a:lnTo>
                  <a:lnTo>
                    <a:pt x="4959" y="1402"/>
                  </a:lnTo>
                  <a:lnTo>
                    <a:pt x="4834" y="1214"/>
                  </a:lnTo>
                  <a:lnTo>
                    <a:pt x="274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8" name="Google Shape;3118;p60"/>
            <p:cNvSpPr/>
            <p:nvPr/>
          </p:nvSpPr>
          <p:spPr>
            <a:xfrm>
              <a:off x="4106850" y="3261050"/>
              <a:ext cx="29300" cy="24100"/>
            </a:xfrm>
            <a:custGeom>
              <a:rect b="b" l="l" r="r" t="t"/>
              <a:pathLst>
                <a:path extrusionOk="0" h="964" w="1172">
                  <a:moveTo>
                    <a:pt x="795" y="1"/>
                  </a:moveTo>
                  <a:lnTo>
                    <a:pt x="795" y="84"/>
                  </a:lnTo>
                  <a:lnTo>
                    <a:pt x="732" y="126"/>
                  </a:lnTo>
                  <a:lnTo>
                    <a:pt x="649" y="126"/>
                  </a:lnTo>
                  <a:lnTo>
                    <a:pt x="607" y="84"/>
                  </a:lnTo>
                  <a:lnTo>
                    <a:pt x="544" y="42"/>
                  </a:lnTo>
                  <a:lnTo>
                    <a:pt x="440" y="126"/>
                  </a:lnTo>
                  <a:lnTo>
                    <a:pt x="377" y="147"/>
                  </a:lnTo>
                  <a:lnTo>
                    <a:pt x="335" y="126"/>
                  </a:lnTo>
                  <a:lnTo>
                    <a:pt x="209" y="231"/>
                  </a:lnTo>
                  <a:lnTo>
                    <a:pt x="105" y="356"/>
                  </a:lnTo>
                  <a:lnTo>
                    <a:pt x="0" y="733"/>
                  </a:lnTo>
                  <a:lnTo>
                    <a:pt x="0" y="817"/>
                  </a:lnTo>
                  <a:lnTo>
                    <a:pt x="209" y="817"/>
                  </a:lnTo>
                  <a:lnTo>
                    <a:pt x="272" y="921"/>
                  </a:lnTo>
                  <a:lnTo>
                    <a:pt x="335" y="963"/>
                  </a:lnTo>
                  <a:lnTo>
                    <a:pt x="398" y="921"/>
                  </a:lnTo>
                  <a:lnTo>
                    <a:pt x="419" y="921"/>
                  </a:lnTo>
                  <a:lnTo>
                    <a:pt x="481" y="963"/>
                  </a:lnTo>
                  <a:lnTo>
                    <a:pt x="607" y="921"/>
                  </a:lnTo>
                  <a:lnTo>
                    <a:pt x="607" y="858"/>
                  </a:lnTo>
                  <a:lnTo>
                    <a:pt x="691" y="670"/>
                  </a:lnTo>
                  <a:lnTo>
                    <a:pt x="649" y="566"/>
                  </a:lnTo>
                  <a:lnTo>
                    <a:pt x="712" y="566"/>
                  </a:lnTo>
                  <a:lnTo>
                    <a:pt x="753" y="628"/>
                  </a:lnTo>
                  <a:lnTo>
                    <a:pt x="816" y="628"/>
                  </a:lnTo>
                  <a:lnTo>
                    <a:pt x="858" y="733"/>
                  </a:lnTo>
                  <a:lnTo>
                    <a:pt x="921" y="754"/>
                  </a:lnTo>
                  <a:lnTo>
                    <a:pt x="921" y="817"/>
                  </a:lnTo>
                  <a:lnTo>
                    <a:pt x="942" y="838"/>
                  </a:lnTo>
                  <a:lnTo>
                    <a:pt x="1004" y="838"/>
                  </a:lnTo>
                  <a:lnTo>
                    <a:pt x="1067" y="817"/>
                  </a:lnTo>
                  <a:lnTo>
                    <a:pt x="1130" y="754"/>
                  </a:lnTo>
                  <a:lnTo>
                    <a:pt x="1130" y="670"/>
                  </a:lnTo>
                  <a:lnTo>
                    <a:pt x="1172" y="607"/>
                  </a:lnTo>
                  <a:lnTo>
                    <a:pt x="1151" y="503"/>
                  </a:lnTo>
                  <a:lnTo>
                    <a:pt x="1109" y="314"/>
                  </a:lnTo>
                  <a:lnTo>
                    <a:pt x="1046" y="231"/>
                  </a:lnTo>
                  <a:lnTo>
                    <a:pt x="1046" y="189"/>
                  </a:lnTo>
                  <a:lnTo>
                    <a:pt x="963" y="105"/>
                  </a:lnTo>
                  <a:lnTo>
                    <a:pt x="900" y="21"/>
                  </a:lnTo>
                  <a:lnTo>
                    <a:pt x="900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19" name="Google Shape;3119;p60"/>
            <p:cNvSpPr/>
            <p:nvPr/>
          </p:nvSpPr>
          <p:spPr>
            <a:xfrm>
              <a:off x="4106850" y="3275175"/>
              <a:ext cx="28775" cy="35075"/>
            </a:xfrm>
            <a:custGeom>
              <a:rect b="b" l="l" r="r" t="t"/>
              <a:pathLst>
                <a:path extrusionOk="0" h="1403" w="1151">
                  <a:moveTo>
                    <a:pt x="649" y="1"/>
                  </a:moveTo>
                  <a:lnTo>
                    <a:pt x="691" y="105"/>
                  </a:lnTo>
                  <a:lnTo>
                    <a:pt x="607" y="293"/>
                  </a:lnTo>
                  <a:lnTo>
                    <a:pt x="607" y="356"/>
                  </a:lnTo>
                  <a:lnTo>
                    <a:pt x="481" y="398"/>
                  </a:lnTo>
                  <a:lnTo>
                    <a:pt x="419" y="356"/>
                  </a:lnTo>
                  <a:lnTo>
                    <a:pt x="398" y="356"/>
                  </a:lnTo>
                  <a:lnTo>
                    <a:pt x="335" y="398"/>
                  </a:lnTo>
                  <a:lnTo>
                    <a:pt x="272" y="356"/>
                  </a:lnTo>
                  <a:lnTo>
                    <a:pt x="209" y="252"/>
                  </a:lnTo>
                  <a:lnTo>
                    <a:pt x="0" y="252"/>
                  </a:lnTo>
                  <a:lnTo>
                    <a:pt x="0" y="314"/>
                  </a:lnTo>
                  <a:lnTo>
                    <a:pt x="63" y="419"/>
                  </a:lnTo>
                  <a:lnTo>
                    <a:pt x="84" y="565"/>
                  </a:lnTo>
                  <a:lnTo>
                    <a:pt x="84" y="712"/>
                  </a:lnTo>
                  <a:lnTo>
                    <a:pt x="188" y="1402"/>
                  </a:lnTo>
                  <a:lnTo>
                    <a:pt x="481" y="1402"/>
                  </a:lnTo>
                  <a:lnTo>
                    <a:pt x="649" y="1340"/>
                  </a:lnTo>
                  <a:lnTo>
                    <a:pt x="753" y="1193"/>
                  </a:lnTo>
                  <a:lnTo>
                    <a:pt x="921" y="1026"/>
                  </a:lnTo>
                  <a:lnTo>
                    <a:pt x="963" y="984"/>
                  </a:lnTo>
                  <a:lnTo>
                    <a:pt x="1046" y="900"/>
                  </a:lnTo>
                  <a:lnTo>
                    <a:pt x="1151" y="796"/>
                  </a:lnTo>
                  <a:lnTo>
                    <a:pt x="1151" y="712"/>
                  </a:lnTo>
                  <a:lnTo>
                    <a:pt x="1130" y="524"/>
                  </a:lnTo>
                  <a:lnTo>
                    <a:pt x="1046" y="524"/>
                  </a:lnTo>
                  <a:lnTo>
                    <a:pt x="1046" y="461"/>
                  </a:lnTo>
                  <a:lnTo>
                    <a:pt x="942" y="419"/>
                  </a:lnTo>
                  <a:lnTo>
                    <a:pt x="942" y="356"/>
                  </a:lnTo>
                  <a:lnTo>
                    <a:pt x="921" y="293"/>
                  </a:lnTo>
                  <a:lnTo>
                    <a:pt x="921" y="252"/>
                  </a:lnTo>
                  <a:lnTo>
                    <a:pt x="921" y="189"/>
                  </a:lnTo>
                  <a:lnTo>
                    <a:pt x="858" y="168"/>
                  </a:lnTo>
                  <a:lnTo>
                    <a:pt x="816" y="63"/>
                  </a:lnTo>
                  <a:lnTo>
                    <a:pt x="753" y="63"/>
                  </a:lnTo>
                  <a:lnTo>
                    <a:pt x="712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0" name="Google Shape;3120;p60"/>
            <p:cNvSpPr/>
            <p:nvPr/>
          </p:nvSpPr>
          <p:spPr>
            <a:xfrm>
              <a:off x="3862550" y="3166900"/>
              <a:ext cx="275700" cy="273075"/>
            </a:xfrm>
            <a:custGeom>
              <a:rect b="b" l="l" r="r" t="t"/>
              <a:pathLst>
                <a:path extrusionOk="0" h="10923" w="11028">
                  <a:moveTo>
                    <a:pt x="7701" y="0"/>
                  </a:moveTo>
                  <a:lnTo>
                    <a:pt x="7701" y="42"/>
                  </a:lnTo>
                  <a:lnTo>
                    <a:pt x="7743" y="84"/>
                  </a:lnTo>
                  <a:lnTo>
                    <a:pt x="7659" y="189"/>
                  </a:lnTo>
                  <a:lnTo>
                    <a:pt x="7575" y="189"/>
                  </a:lnTo>
                  <a:lnTo>
                    <a:pt x="7491" y="210"/>
                  </a:lnTo>
                  <a:lnTo>
                    <a:pt x="7366" y="210"/>
                  </a:lnTo>
                  <a:lnTo>
                    <a:pt x="7282" y="251"/>
                  </a:lnTo>
                  <a:lnTo>
                    <a:pt x="7240" y="251"/>
                  </a:lnTo>
                  <a:lnTo>
                    <a:pt x="7219" y="189"/>
                  </a:lnTo>
                  <a:lnTo>
                    <a:pt x="7178" y="189"/>
                  </a:lnTo>
                  <a:lnTo>
                    <a:pt x="7157" y="147"/>
                  </a:lnTo>
                  <a:lnTo>
                    <a:pt x="7073" y="126"/>
                  </a:lnTo>
                  <a:lnTo>
                    <a:pt x="6843" y="230"/>
                  </a:lnTo>
                  <a:lnTo>
                    <a:pt x="6759" y="293"/>
                  </a:lnTo>
                  <a:lnTo>
                    <a:pt x="6717" y="335"/>
                  </a:lnTo>
                  <a:lnTo>
                    <a:pt x="6487" y="356"/>
                  </a:lnTo>
                  <a:lnTo>
                    <a:pt x="6403" y="398"/>
                  </a:lnTo>
                  <a:lnTo>
                    <a:pt x="6320" y="314"/>
                  </a:lnTo>
                  <a:lnTo>
                    <a:pt x="6215" y="293"/>
                  </a:lnTo>
                  <a:lnTo>
                    <a:pt x="6111" y="293"/>
                  </a:lnTo>
                  <a:lnTo>
                    <a:pt x="6027" y="398"/>
                  </a:lnTo>
                  <a:lnTo>
                    <a:pt x="5922" y="502"/>
                  </a:lnTo>
                  <a:lnTo>
                    <a:pt x="5964" y="544"/>
                  </a:lnTo>
                  <a:lnTo>
                    <a:pt x="6006" y="607"/>
                  </a:lnTo>
                  <a:lnTo>
                    <a:pt x="5985" y="649"/>
                  </a:lnTo>
                  <a:lnTo>
                    <a:pt x="5859" y="670"/>
                  </a:lnTo>
                  <a:lnTo>
                    <a:pt x="5797" y="649"/>
                  </a:lnTo>
                  <a:lnTo>
                    <a:pt x="5671" y="628"/>
                  </a:lnTo>
                  <a:lnTo>
                    <a:pt x="5567" y="565"/>
                  </a:lnTo>
                  <a:lnTo>
                    <a:pt x="5483" y="565"/>
                  </a:lnTo>
                  <a:lnTo>
                    <a:pt x="5399" y="628"/>
                  </a:lnTo>
                  <a:lnTo>
                    <a:pt x="5336" y="607"/>
                  </a:lnTo>
                  <a:lnTo>
                    <a:pt x="5190" y="607"/>
                  </a:lnTo>
                  <a:lnTo>
                    <a:pt x="5064" y="523"/>
                  </a:lnTo>
                  <a:lnTo>
                    <a:pt x="4939" y="544"/>
                  </a:lnTo>
                  <a:lnTo>
                    <a:pt x="4918" y="502"/>
                  </a:lnTo>
                  <a:lnTo>
                    <a:pt x="4750" y="356"/>
                  </a:lnTo>
                  <a:lnTo>
                    <a:pt x="4667" y="335"/>
                  </a:lnTo>
                  <a:lnTo>
                    <a:pt x="4499" y="210"/>
                  </a:lnTo>
                  <a:lnTo>
                    <a:pt x="4437" y="189"/>
                  </a:lnTo>
                  <a:lnTo>
                    <a:pt x="4353" y="126"/>
                  </a:lnTo>
                  <a:lnTo>
                    <a:pt x="4290" y="126"/>
                  </a:lnTo>
                  <a:lnTo>
                    <a:pt x="4290" y="189"/>
                  </a:lnTo>
                  <a:lnTo>
                    <a:pt x="4186" y="147"/>
                  </a:lnTo>
                  <a:lnTo>
                    <a:pt x="4102" y="251"/>
                  </a:lnTo>
                  <a:lnTo>
                    <a:pt x="4018" y="251"/>
                  </a:lnTo>
                  <a:lnTo>
                    <a:pt x="3976" y="293"/>
                  </a:lnTo>
                  <a:lnTo>
                    <a:pt x="3976" y="356"/>
                  </a:lnTo>
                  <a:lnTo>
                    <a:pt x="3914" y="440"/>
                  </a:lnTo>
                  <a:lnTo>
                    <a:pt x="3914" y="502"/>
                  </a:lnTo>
                  <a:lnTo>
                    <a:pt x="3872" y="544"/>
                  </a:lnTo>
                  <a:lnTo>
                    <a:pt x="3788" y="544"/>
                  </a:lnTo>
                  <a:lnTo>
                    <a:pt x="3788" y="607"/>
                  </a:lnTo>
                  <a:lnTo>
                    <a:pt x="3893" y="733"/>
                  </a:lnTo>
                  <a:lnTo>
                    <a:pt x="3830" y="774"/>
                  </a:lnTo>
                  <a:lnTo>
                    <a:pt x="3809" y="858"/>
                  </a:lnTo>
                  <a:lnTo>
                    <a:pt x="3809" y="984"/>
                  </a:lnTo>
                  <a:lnTo>
                    <a:pt x="3872" y="1088"/>
                  </a:lnTo>
                  <a:lnTo>
                    <a:pt x="3872" y="1339"/>
                  </a:lnTo>
                  <a:lnTo>
                    <a:pt x="3767" y="1381"/>
                  </a:lnTo>
                  <a:lnTo>
                    <a:pt x="3725" y="1486"/>
                  </a:lnTo>
                  <a:lnTo>
                    <a:pt x="3474" y="1800"/>
                  </a:lnTo>
                  <a:lnTo>
                    <a:pt x="3516" y="2009"/>
                  </a:lnTo>
                  <a:lnTo>
                    <a:pt x="3495" y="2135"/>
                  </a:lnTo>
                  <a:lnTo>
                    <a:pt x="3495" y="2281"/>
                  </a:lnTo>
                  <a:lnTo>
                    <a:pt x="3390" y="2386"/>
                  </a:lnTo>
                  <a:lnTo>
                    <a:pt x="3390" y="2532"/>
                  </a:lnTo>
                  <a:lnTo>
                    <a:pt x="3390" y="2616"/>
                  </a:lnTo>
                  <a:lnTo>
                    <a:pt x="3370" y="2804"/>
                  </a:lnTo>
                  <a:lnTo>
                    <a:pt x="3390" y="2825"/>
                  </a:lnTo>
                  <a:lnTo>
                    <a:pt x="3370" y="2971"/>
                  </a:lnTo>
                  <a:lnTo>
                    <a:pt x="3286" y="3034"/>
                  </a:lnTo>
                  <a:lnTo>
                    <a:pt x="3244" y="3223"/>
                  </a:lnTo>
                  <a:lnTo>
                    <a:pt x="3244" y="3390"/>
                  </a:lnTo>
                  <a:lnTo>
                    <a:pt x="3056" y="3704"/>
                  </a:lnTo>
                  <a:lnTo>
                    <a:pt x="2951" y="3746"/>
                  </a:lnTo>
                  <a:lnTo>
                    <a:pt x="2846" y="3808"/>
                  </a:lnTo>
                  <a:lnTo>
                    <a:pt x="2763" y="3787"/>
                  </a:lnTo>
                  <a:lnTo>
                    <a:pt x="2637" y="3892"/>
                  </a:lnTo>
                  <a:lnTo>
                    <a:pt x="2533" y="4018"/>
                  </a:lnTo>
                  <a:lnTo>
                    <a:pt x="2533" y="4164"/>
                  </a:lnTo>
                  <a:lnTo>
                    <a:pt x="2344" y="4332"/>
                  </a:lnTo>
                  <a:lnTo>
                    <a:pt x="2302" y="4436"/>
                  </a:lnTo>
                  <a:lnTo>
                    <a:pt x="2323" y="4624"/>
                  </a:lnTo>
                  <a:lnTo>
                    <a:pt x="2344" y="4645"/>
                  </a:lnTo>
                  <a:lnTo>
                    <a:pt x="2323" y="4959"/>
                  </a:lnTo>
                  <a:lnTo>
                    <a:pt x="2302" y="5127"/>
                  </a:lnTo>
                  <a:lnTo>
                    <a:pt x="2302" y="5231"/>
                  </a:lnTo>
                  <a:lnTo>
                    <a:pt x="2198" y="5378"/>
                  </a:lnTo>
                  <a:lnTo>
                    <a:pt x="2093" y="5420"/>
                  </a:lnTo>
                  <a:lnTo>
                    <a:pt x="2009" y="5482"/>
                  </a:lnTo>
                  <a:lnTo>
                    <a:pt x="1947" y="5566"/>
                  </a:lnTo>
                  <a:lnTo>
                    <a:pt x="1717" y="5796"/>
                  </a:lnTo>
                  <a:lnTo>
                    <a:pt x="1633" y="5901"/>
                  </a:lnTo>
                  <a:lnTo>
                    <a:pt x="1507" y="5984"/>
                  </a:lnTo>
                  <a:lnTo>
                    <a:pt x="1382" y="5901"/>
                  </a:lnTo>
                  <a:lnTo>
                    <a:pt x="1319" y="5796"/>
                  </a:lnTo>
                  <a:lnTo>
                    <a:pt x="1298" y="5775"/>
                  </a:lnTo>
                  <a:lnTo>
                    <a:pt x="1382" y="5650"/>
                  </a:lnTo>
                  <a:lnTo>
                    <a:pt x="1382" y="5587"/>
                  </a:lnTo>
                  <a:lnTo>
                    <a:pt x="1193" y="5650"/>
                  </a:lnTo>
                  <a:lnTo>
                    <a:pt x="1089" y="5754"/>
                  </a:lnTo>
                  <a:lnTo>
                    <a:pt x="1005" y="5733"/>
                  </a:lnTo>
                  <a:lnTo>
                    <a:pt x="942" y="5754"/>
                  </a:lnTo>
                  <a:lnTo>
                    <a:pt x="942" y="5859"/>
                  </a:lnTo>
                  <a:lnTo>
                    <a:pt x="859" y="5943"/>
                  </a:lnTo>
                  <a:lnTo>
                    <a:pt x="754" y="5943"/>
                  </a:lnTo>
                  <a:lnTo>
                    <a:pt x="754" y="5880"/>
                  </a:lnTo>
                  <a:lnTo>
                    <a:pt x="733" y="5838"/>
                  </a:lnTo>
                  <a:lnTo>
                    <a:pt x="629" y="5880"/>
                  </a:lnTo>
                  <a:lnTo>
                    <a:pt x="566" y="5859"/>
                  </a:lnTo>
                  <a:lnTo>
                    <a:pt x="440" y="5984"/>
                  </a:lnTo>
                  <a:lnTo>
                    <a:pt x="315" y="6089"/>
                  </a:lnTo>
                  <a:lnTo>
                    <a:pt x="252" y="6152"/>
                  </a:lnTo>
                  <a:lnTo>
                    <a:pt x="273" y="6361"/>
                  </a:lnTo>
                  <a:lnTo>
                    <a:pt x="210" y="6424"/>
                  </a:lnTo>
                  <a:lnTo>
                    <a:pt x="105" y="6424"/>
                  </a:lnTo>
                  <a:lnTo>
                    <a:pt x="1" y="6508"/>
                  </a:lnTo>
                  <a:lnTo>
                    <a:pt x="22" y="6570"/>
                  </a:lnTo>
                  <a:lnTo>
                    <a:pt x="210" y="6591"/>
                  </a:lnTo>
                  <a:lnTo>
                    <a:pt x="252" y="6633"/>
                  </a:lnTo>
                  <a:lnTo>
                    <a:pt x="273" y="6633"/>
                  </a:lnTo>
                  <a:lnTo>
                    <a:pt x="273" y="6612"/>
                  </a:lnTo>
                  <a:lnTo>
                    <a:pt x="315" y="6591"/>
                  </a:lnTo>
                  <a:lnTo>
                    <a:pt x="377" y="6591"/>
                  </a:lnTo>
                  <a:lnTo>
                    <a:pt x="482" y="6570"/>
                  </a:lnTo>
                  <a:lnTo>
                    <a:pt x="566" y="6528"/>
                  </a:lnTo>
                  <a:lnTo>
                    <a:pt x="1256" y="6528"/>
                  </a:lnTo>
                  <a:lnTo>
                    <a:pt x="1424" y="6570"/>
                  </a:lnTo>
                  <a:lnTo>
                    <a:pt x="1633" y="6528"/>
                  </a:lnTo>
                  <a:lnTo>
                    <a:pt x="2637" y="6528"/>
                  </a:lnTo>
                  <a:lnTo>
                    <a:pt x="2637" y="6612"/>
                  </a:lnTo>
                  <a:lnTo>
                    <a:pt x="2637" y="6633"/>
                  </a:lnTo>
                  <a:lnTo>
                    <a:pt x="2637" y="6717"/>
                  </a:lnTo>
                  <a:lnTo>
                    <a:pt x="2679" y="6780"/>
                  </a:lnTo>
                  <a:lnTo>
                    <a:pt x="2721" y="6842"/>
                  </a:lnTo>
                  <a:lnTo>
                    <a:pt x="2679" y="6905"/>
                  </a:lnTo>
                  <a:lnTo>
                    <a:pt x="2679" y="6989"/>
                  </a:lnTo>
                  <a:lnTo>
                    <a:pt x="2742" y="7093"/>
                  </a:lnTo>
                  <a:lnTo>
                    <a:pt x="2763" y="7219"/>
                  </a:lnTo>
                  <a:lnTo>
                    <a:pt x="2784" y="7261"/>
                  </a:lnTo>
                  <a:lnTo>
                    <a:pt x="2784" y="7345"/>
                  </a:lnTo>
                  <a:lnTo>
                    <a:pt x="2846" y="7365"/>
                  </a:lnTo>
                  <a:lnTo>
                    <a:pt x="2888" y="7449"/>
                  </a:lnTo>
                  <a:lnTo>
                    <a:pt x="2972" y="7554"/>
                  </a:lnTo>
                  <a:lnTo>
                    <a:pt x="2993" y="7763"/>
                  </a:lnTo>
                  <a:lnTo>
                    <a:pt x="3056" y="7784"/>
                  </a:lnTo>
                  <a:lnTo>
                    <a:pt x="3202" y="7784"/>
                  </a:lnTo>
                  <a:lnTo>
                    <a:pt x="3307" y="7763"/>
                  </a:lnTo>
                  <a:lnTo>
                    <a:pt x="3390" y="7784"/>
                  </a:lnTo>
                  <a:lnTo>
                    <a:pt x="3579" y="7826"/>
                  </a:lnTo>
                  <a:lnTo>
                    <a:pt x="3662" y="7763"/>
                  </a:lnTo>
                  <a:lnTo>
                    <a:pt x="4102" y="7742"/>
                  </a:lnTo>
                  <a:lnTo>
                    <a:pt x="4102" y="7575"/>
                  </a:lnTo>
                  <a:lnTo>
                    <a:pt x="4081" y="7470"/>
                  </a:lnTo>
                  <a:lnTo>
                    <a:pt x="4123" y="7449"/>
                  </a:lnTo>
                  <a:lnTo>
                    <a:pt x="4186" y="7345"/>
                  </a:lnTo>
                  <a:lnTo>
                    <a:pt x="4186" y="7198"/>
                  </a:lnTo>
                  <a:lnTo>
                    <a:pt x="4750" y="7156"/>
                  </a:lnTo>
                  <a:lnTo>
                    <a:pt x="4750" y="7114"/>
                  </a:lnTo>
                  <a:lnTo>
                    <a:pt x="4939" y="7135"/>
                  </a:lnTo>
                  <a:lnTo>
                    <a:pt x="4918" y="7219"/>
                  </a:lnTo>
                  <a:lnTo>
                    <a:pt x="4876" y="7261"/>
                  </a:lnTo>
                  <a:lnTo>
                    <a:pt x="4918" y="7324"/>
                  </a:lnTo>
                  <a:lnTo>
                    <a:pt x="5567" y="7365"/>
                  </a:lnTo>
                  <a:lnTo>
                    <a:pt x="5587" y="7449"/>
                  </a:lnTo>
                  <a:lnTo>
                    <a:pt x="5587" y="7533"/>
                  </a:lnTo>
                  <a:lnTo>
                    <a:pt x="5587" y="7617"/>
                  </a:lnTo>
                  <a:lnTo>
                    <a:pt x="5546" y="7721"/>
                  </a:lnTo>
                  <a:lnTo>
                    <a:pt x="5504" y="7826"/>
                  </a:lnTo>
                  <a:lnTo>
                    <a:pt x="5567" y="7889"/>
                  </a:lnTo>
                  <a:lnTo>
                    <a:pt x="5567" y="7972"/>
                  </a:lnTo>
                  <a:lnTo>
                    <a:pt x="5546" y="8035"/>
                  </a:lnTo>
                  <a:lnTo>
                    <a:pt x="5546" y="8056"/>
                  </a:lnTo>
                  <a:lnTo>
                    <a:pt x="5567" y="8140"/>
                  </a:lnTo>
                  <a:lnTo>
                    <a:pt x="5567" y="8349"/>
                  </a:lnTo>
                  <a:lnTo>
                    <a:pt x="5504" y="8453"/>
                  </a:lnTo>
                  <a:lnTo>
                    <a:pt x="5567" y="8495"/>
                  </a:lnTo>
                  <a:lnTo>
                    <a:pt x="5567" y="8579"/>
                  </a:lnTo>
                  <a:lnTo>
                    <a:pt x="5608" y="8621"/>
                  </a:lnTo>
                  <a:lnTo>
                    <a:pt x="5608" y="8705"/>
                  </a:lnTo>
                  <a:lnTo>
                    <a:pt x="5650" y="8725"/>
                  </a:lnTo>
                  <a:lnTo>
                    <a:pt x="5671" y="8788"/>
                  </a:lnTo>
                  <a:lnTo>
                    <a:pt x="5713" y="8809"/>
                  </a:lnTo>
                  <a:lnTo>
                    <a:pt x="5755" y="8872"/>
                  </a:lnTo>
                  <a:lnTo>
                    <a:pt x="5713" y="8935"/>
                  </a:lnTo>
                  <a:lnTo>
                    <a:pt x="5713" y="9018"/>
                  </a:lnTo>
                  <a:lnTo>
                    <a:pt x="5797" y="9081"/>
                  </a:lnTo>
                  <a:lnTo>
                    <a:pt x="5797" y="9144"/>
                  </a:lnTo>
                  <a:lnTo>
                    <a:pt x="5776" y="9186"/>
                  </a:lnTo>
                  <a:lnTo>
                    <a:pt x="5776" y="9311"/>
                  </a:lnTo>
                  <a:lnTo>
                    <a:pt x="5859" y="9353"/>
                  </a:lnTo>
                  <a:lnTo>
                    <a:pt x="5818" y="9437"/>
                  </a:lnTo>
                  <a:lnTo>
                    <a:pt x="5818" y="9458"/>
                  </a:lnTo>
                  <a:lnTo>
                    <a:pt x="5776" y="9500"/>
                  </a:lnTo>
                  <a:lnTo>
                    <a:pt x="5776" y="9625"/>
                  </a:lnTo>
                  <a:lnTo>
                    <a:pt x="5797" y="9646"/>
                  </a:lnTo>
                  <a:lnTo>
                    <a:pt x="5859" y="9646"/>
                  </a:lnTo>
                  <a:lnTo>
                    <a:pt x="5901" y="9625"/>
                  </a:lnTo>
                  <a:lnTo>
                    <a:pt x="5964" y="9604"/>
                  </a:lnTo>
                  <a:lnTo>
                    <a:pt x="5985" y="9562"/>
                  </a:lnTo>
                  <a:lnTo>
                    <a:pt x="6027" y="9562"/>
                  </a:lnTo>
                  <a:lnTo>
                    <a:pt x="6111" y="9625"/>
                  </a:lnTo>
                  <a:lnTo>
                    <a:pt x="6173" y="9646"/>
                  </a:lnTo>
                  <a:lnTo>
                    <a:pt x="6320" y="9646"/>
                  </a:lnTo>
                  <a:lnTo>
                    <a:pt x="6383" y="9667"/>
                  </a:lnTo>
                  <a:lnTo>
                    <a:pt x="6424" y="9646"/>
                  </a:lnTo>
                  <a:lnTo>
                    <a:pt x="6508" y="9625"/>
                  </a:lnTo>
                  <a:lnTo>
                    <a:pt x="6592" y="9562"/>
                  </a:lnTo>
                  <a:lnTo>
                    <a:pt x="6696" y="9541"/>
                  </a:lnTo>
                  <a:lnTo>
                    <a:pt x="6801" y="9541"/>
                  </a:lnTo>
                  <a:lnTo>
                    <a:pt x="6843" y="9604"/>
                  </a:lnTo>
                  <a:lnTo>
                    <a:pt x="6906" y="9562"/>
                  </a:lnTo>
                  <a:lnTo>
                    <a:pt x="7010" y="9625"/>
                  </a:lnTo>
                  <a:lnTo>
                    <a:pt x="7031" y="9646"/>
                  </a:lnTo>
                  <a:lnTo>
                    <a:pt x="7031" y="9751"/>
                  </a:lnTo>
                  <a:lnTo>
                    <a:pt x="7052" y="9772"/>
                  </a:lnTo>
                  <a:lnTo>
                    <a:pt x="7073" y="9814"/>
                  </a:lnTo>
                  <a:lnTo>
                    <a:pt x="7157" y="9751"/>
                  </a:lnTo>
                  <a:lnTo>
                    <a:pt x="7240" y="9709"/>
                  </a:lnTo>
                  <a:lnTo>
                    <a:pt x="7324" y="9709"/>
                  </a:lnTo>
                  <a:lnTo>
                    <a:pt x="7345" y="9667"/>
                  </a:lnTo>
                  <a:lnTo>
                    <a:pt x="7491" y="9625"/>
                  </a:lnTo>
                  <a:lnTo>
                    <a:pt x="7554" y="9625"/>
                  </a:lnTo>
                  <a:lnTo>
                    <a:pt x="7554" y="9751"/>
                  </a:lnTo>
                  <a:lnTo>
                    <a:pt x="7575" y="9814"/>
                  </a:lnTo>
                  <a:lnTo>
                    <a:pt x="7575" y="9876"/>
                  </a:lnTo>
                  <a:lnTo>
                    <a:pt x="7575" y="9939"/>
                  </a:lnTo>
                  <a:lnTo>
                    <a:pt x="7638" y="9939"/>
                  </a:lnTo>
                  <a:lnTo>
                    <a:pt x="7743" y="9981"/>
                  </a:lnTo>
                  <a:lnTo>
                    <a:pt x="7784" y="9981"/>
                  </a:lnTo>
                  <a:lnTo>
                    <a:pt x="7910" y="10065"/>
                  </a:lnTo>
                  <a:lnTo>
                    <a:pt x="8056" y="10086"/>
                  </a:lnTo>
                  <a:lnTo>
                    <a:pt x="8182" y="10127"/>
                  </a:lnTo>
                  <a:lnTo>
                    <a:pt x="8182" y="10148"/>
                  </a:lnTo>
                  <a:lnTo>
                    <a:pt x="8287" y="10148"/>
                  </a:lnTo>
                  <a:lnTo>
                    <a:pt x="8433" y="10086"/>
                  </a:lnTo>
                  <a:lnTo>
                    <a:pt x="8475" y="10044"/>
                  </a:lnTo>
                  <a:lnTo>
                    <a:pt x="8517" y="9876"/>
                  </a:lnTo>
                  <a:lnTo>
                    <a:pt x="8600" y="9876"/>
                  </a:lnTo>
                  <a:lnTo>
                    <a:pt x="8642" y="9855"/>
                  </a:lnTo>
                  <a:lnTo>
                    <a:pt x="8684" y="9855"/>
                  </a:lnTo>
                  <a:lnTo>
                    <a:pt x="8684" y="10023"/>
                  </a:lnTo>
                  <a:lnTo>
                    <a:pt x="8789" y="10127"/>
                  </a:lnTo>
                  <a:lnTo>
                    <a:pt x="8789" y="10190"/>
                  </a:lnTo>
                  <a:lnTo>
                    <a:pt x="8935" y="10274"/>
                  </a:lnTo>
                  <a:lnTo>
                    <a:pt x="9144" y="10337"/>
                  </a:lnTo>
                  <a:lnTo>
                    <a:pt x="9270" y="10441"/>
                  </a:lnTo>
                  <a:lnTo>
                    <a:pt x="9375" y="10588"/>
                  </a:lnTo>
                  <a:lnTo>
                    <a:pt x="9479" y="10671"/>
                  </a:lnTo>
                  <a:lnTo>
                    <a:pt x="9584" y="10797"/>
                  </a:lnTo>
                  <a:lnTo>
                    <a:pt x="9730" y="10922"/>
                  </a:lnTo>
                  <a:lnTo>
                    <a:pt x="9793" y="10922"/>
                  </a:lnTo>
                  <a:lnTo>
                    <a:pt x="9898" y="10902"/>
                  </a:lnTo>
                  <a:lnTo>
                    <a:pt x="9981" y="10860"/>
                  </a:lnTo>
                  <a:lnTo>
                    <a:pt x="10002" y="10881"/>
                  </a:lnTo>
                  <a:lnTo>
                    <a:pt x="10044" y="10902"/>
                  </a:lnTo>
                  <a:lnTo>
                    <a:pt x="10107" y="10922"/>
                  </a:lnTo>
                  <a:lnTo>
                    <a:pt x="10170" y="10881"/>
                  </a:lnTo>
                  <a:lnTo>
                    <a:pt x="10107" y="10253"/>
                  </a:lnTo>
                  <a:lnTo>
                    <a:pt x="10065" y="10232"/>
                  </a:lnTo>
                  <a:lnTo>
                    <a:pt x="9940" y="10253"/>
                  </a:lnTo>
                  <a:lnTo>
                    <a:pt x="9940" y="10337"/>
                  </a:lnTo>
                  <a:lnTo>
                    <a:pt x="9981" y="10378"/>
                  </a:lnTo>
                  <a:lnTo>
                    <a:pt x="9688" y="10378"/>
                  </a:lnTo>
                  <a:lnTo>
                    <a:pt x="9647" y="10295"/>
                  </a:lnTo>
                  <a:lnTo>
                    <a:pt x="9626" y="10232"/>
                  </a:lnTo>
                  <a:lnTo>
                    <a:pt x="9458" y="10065"/>
                  </a:lnTo>
                  <a:lnTo>
                    <a:pt x="9375" y="9981"/>
                  </a:lnTo>
                  <a:lnTo>
                    <a:pt x="9375" y="9855"/>
                  </a:lnTo>
                  <a:lnTo>
                    <a:pt x="9375" y="9521"/>
                  </a:lnTo>
                  <a:lnTo>
                    <a:pt x="9375" y="9437"/>
                  </a:lnTo>
                  <a:lnTo>
                    <a:pt x="9479" y="9332"/>
                  </a:lnTo>
                  <a:lnTo>
                    <a:pt x="9542" y="9290"/>
                  </a:lnTo>
                  <a:lnTo>
                    <a:pt x="9521" y="9249"/>
                  </a:lnTo>
                  <a:lnTo>
                    <a:pt x="9563" y="9228"/>
                  </a:lnTo>
                  <a:lnTo>
                    <a:pt x="9563" y="9102"/>
                  </a:lnTo>
                  <a:lnTo>
                    <a:pt x="9563" y="9018"/>
                  </a:lnTo>
                  <a:lnTo>
                    <a:pt x="9563" y="8935"/>
                  </a:lnTo>
                  <a:lnTo>
                    <a:pt x="9563" y="8872"/>
                  </a:lnTo>
                  <a:lnTo>
                    <a:pt x="9584" y="8809"/>
                  </a:lnTo>
                  <a:lnTo>
                    <a:pt x="9626" y="8767"/>
                  </a:lnTo>
                  <a:lnTo>
                    <a:pt x="9542" y="8725"/>
                  </a:lnTo>
                  <a:lnTo>
                    <a:pt x="9479" y="8663"/>
                  </a:lnTo>
                  <a:lnTo>
                    <a:pt x="9458" y="8558"/>
                  </a:lnTo>
                  <a:lnTo>
                    <a:pt x="9688" y="8077"/>
                  </a:lnTo>
                  <a:lnTo>
                    <a:pt x="10630" y="7868"/>
                  </a:lnTo>
                  <a:lnTo>
                    <a:pt x="10714" y="7889"/>
                  </a:lnTo>
                  <a:lnTo>
                    <a:pt x="10588" y="7449"/>
                  </a:lnTo>
                  <a:lnTo>
                    <a:pt x="10170" y="6884"/>
                  </a:lnTo>
                  <a:lnTo>
                    <a:pt x="10044" y="6194"/>
                  </a:lnTo>
                  <a:lnTo>
                    <a:pt x="9960" y="5733"/>
                  </a:lnTo>
                  <a:lnTo>
                    <a:pt x="9856" y="5043"/>
                  </a:lnTo>
                  <a:lnTo>
                    <a:pt x="9856" y="4896"/>
                  </a:lnTo>
                  <a:lnTo>
                    <a:pt x="9835" y="4750"/>
                  </a:lnTo>
                  <a:lnTo>
                    <a:pt x="9772" y="4645"/>
                  </a:lnTo>
                  <a:lnTo>
                    <a:pt x="9772" y="4583"/>
                  </a:lnTo>
                  <a:lnTo>
                    <a:pt x="9772" y="4499"/>
                  </a:lnTo>
                  <a:lnTo>
                    <a:pt x="9877" y="4122"/>
                  </a:lnTo>
                  <a:lnTo>
                    <a:pt x="9981" y="3997"/>
                  </a:lnTo>
                  <a:lnTo>
                    <a:pt x="10107" y="3892"/>
                  </a:lnTo>
                  <a:lnTo>
                    <a:pt x="10149" y="3871"/>
                  </a:lnTo>
                  <a:lnTo>
                    <a:pt x="10107" y="3746"/>
                  </a:lnTo>
                  <a:lnTo>
                    <a:pt x="10191" y="3536"/>
                  </a:lnTo>
                  <a:lnTo>
                    <a:pt x="10212" y="3327"/>
                  </a:lnTo>
                  <a:lnTo>
                    <a:pt x="10212" y="3160"/>
                  </a:lnTo>
                  <a:lnTo>
                    <a:pt x="10253" y="3118"/>
                  </a:lnTo>
                  <a:lnTo>
                    <a:pt x="10484" y="2699"/>
                  </a:lnTo>
                  <a:lnTo>
                    <a:pt x="10525" y="2616"/>
                  </a:lnTo>
                  <a:lnTo>
                    <a:pt x="10714" y="2407"/>
                  </a:lnTo>
                  <a:lnTo>
                    <a:pt x="11007" y="2009"/>
                  </a:lnTo>
                  <a:lnTo>
                    <a:pt x="11028" y="1925"/>
                  </a:lnTo>
                  <a:lnTo>
                    <a:pt x="10986" y="1863"/>
                  </a:lnTo>
                  <a:lnTo>
                    <a:pt x="10923" y="1779"/>
                  </a:lnTo>
                  <a:lnTo>
                    <a:pt x="10839" y="1716"/>
                  </a:lnTo>
                  <a:lnTo>
                    <a:pt x="10881" y="1591"/>
                  </a:lnTo>
                  <a:lnTo>
                    <a:pt x="10902" y="1381"/>
                  </a:lnTo>
                  <a:lnTo>
                    <a:pt x="10902" y="1235"/>
                  </a:lnTo>
                  <a:lnTo>
                    <a:pt x="10944" y="1151"/>
                  </a:lnTo>
                  <a:lnTo>
                    <a:pt x="10986" y="1047"/>
                  </a:lnTo>
                  <a:lnTo>
                    <a:pt x="10944" y="1026"/>
                  </a:lnTo>
                  <a:lnTo>
                    <a:pt x="10776" y="1026"/>
                  </a:lnTo>
                  <a:lnTo>
                    <a:pt x="10776" y="942"/>
                  </a:lnTo>
                  <a:lnTo>
                    <a:pt x="10735" y="858"/>
                  </a:lnTo>
                  <a:lnTo>
                    <a:pt x="10693" y="837"/>
                  </a:lnTo>
                  <a:lnTo>
                    <a:pt x="10672" y="733"/>
                  </a:lnTo>
                  <a:lnTo>
                    <a:pt x="10588" y="670"/>
                  </a:lnTo>
                  <a:lnTo>
                    <a:pt x="10463" y="628"/>
                  </a:lnTo>
                  <a:lnTo>
                    <a:pt x="10400" y="565"/>
                  </a:lnTo>
                  <a:lnTo>
                    <a:pt x="10358" y="502"/>
                  </a:lnTo>
                  <a:lnTo>
                    <a:pt x="10274" y="335"/>
                  </a:lnTo>
                  <a:lnTo>
                    <a:pt x="10212" y="314"/>
                  </a:lnTo>
                  <a:lnTo>
                    <a:pt x="10086" y="314"/>
                  </a:lnTo>
                  <a:lnTo>
                    <a:pt x="10044" y="398"/>
                  </a:lnTo>
                  <a:lnTo>
                    <a:pt x="9981" y="440"/>
                  </a:lnTo>
                  <a:lnTo>
                    <a:pt x="9877" y="502"/>
                  </a:lnTo>
                  <a:lnTo>
                    <a:pt x="9835" y="502"/>
                  </a:lnTo>
                  <a:lnTo>
                    <a:pt x="9793" y="440"/>
                  </a:lnTo>
                  <a:lnTo>
                    <a:pt x="9584" y="440"/>
                  </a:lnTo>
                  <a:lnTo>
                    <a:pt x="9521" y="502"/>
                  </a:lnTo>
                  <a:lnTo>
                    <a:pt x="9479" y="544"/>
                  </a:lnTo>
                  <a:lnTo>
                    <a:pt x="9416" y="565"/>
                  </a:lnTo>
                  <a:lnTo>
                    <a:pt x="9312" y="523"/>
                  </a:lnTo>
                  <a:lnTo>
                    <a:pt x="9165" y="440"/>
                  </a:lnTo>
                  <a:lnTo>
                    <a:pt x="9124" y="356"/>
                  </a:lnTo>
                  <a:lnTo>
                    <a:pt x="9040" y="335"/>
                  </a:lnTo>
                  <a:lnTo>
                    <a:pt x="8998" y="293"/>
                  </a:lnTo>
                  <a:lnTo>
                    <a:pt x="8956" y="189"/>
                  </a:lnTo>
                  <a:lnTo>
                    <a:pt x="8935" y="147"/>
                  </a:lnTo>
                  <a:lnTo>
                    <a:pt x="8831" y="105"/>
                  </a:lnTo>
                  <a:lnTo>
                    <a:pt x="8705" y="105"/>
                  </a:lnTo>
                  <a:lnTo>
                    <a:pt x="8517" y="189"/>
                  </a:lnTo>
                  <a:lnTo>
                    <a:pt x="8496" y="147"/>
                  </a:lnTo>
                  <a:lnTo>
                    <a:pt x="8266" y="147"/>
                  </a:lnTo>
                  <a:lnTo>
                    <a:pt x="8182" y="105"/>
                  </a:lnTo>
                  <a:lnTo>
                    <a:pt x="8098" y="84"/>
                  </a:lnTo>
                  <a:lnTo>
                    <a:pt x="8056" y="42"/>
                  </a:lnTo>
                  <a:lnTo>
                    <a:pt x="7868" y="42"/>
                  </a:lnTo>
                  <a:lnTo>
                    <a:pt x="7784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1" name="Google Shape;3121;p60"/>
            <p:cNvSpPr/>
            <p:nvPr/>
          </p:nvSpPr>
          <p:spPr>
            <a:xfrm>
              <a:off x="4159150" y="3380850"/>
              <a:ext cx="46050" cy="116150"/>
            </a:xfrm>
            <a:custGeom>
              <a:rect b="b" l="l" r="r" t="t"/>
              <a:pathLst>
                <a:path extrusionOk="0" h="4646" w="1842">
                  <a:moveTo>
                    <a:pt x="210" y="0"/>
                  </a:moveTo>
                  <a:lnTo>
                    <a:pt x="189" y="21"/>
                  </a:lnTo>
                  <a:lnTo>
                    <a:pt x="210" y="105"/>
                  </a:lnTo>
                  <a:lnTo>
                    <a:pt x="231" y="126"/>
                  </a:lnTo>
                  <a:lnTo>
                    <a:pt x="273" y="209"/>
                  </a:lnTo>
                  <a:lnTo>
                    <a:pt x="377" y="251"/>
                  </a:lnTo>
                  <a:lnTo>
                    <a:pt x="419" y="272"/>
                  </a:lnTo>
                  <a:lnTo>
                    <a:pt x="419" y="314"/>
                  </a:lnTo>
                  <a:lnTo>
                    <a:pt x="377" y="460"/>
                  </a:lnTo>
                  <a:lnTo>
                    <a:pt x="377" y="523"/>
                  </a:lnTo>
                  <a:lnTo>
                    <a:pt x="482" y="586"/>
                  </a:lnTo>
                  <a:lnTo>
                    <a:pt x="503" y="670"/>
                  </a:lnTo>
                  <a:lnTo>
                    <a:pt x="503" y="795"/>
                  </a:lnTo>
                  <a:lnTo>
                    <a:pt x="482" y="837"/>
                  </a:lnTo>
                  <a:lnTo>
                    <a:pt x="482" y="879"/>
                  </a:lnTo>
                  <a:lnTo>
                    <a:pt x="335" y="1004"/>
                  </a:lnTo>
                  <a:lnTo>
                    <a:pt x="335" y="1088"/>
                  </a:lnTo>
                  <a:lnTo>
                    <a:pt x="377" y="1193"/>
                  </a:lnTo>
                  <a:lnTo>
                    <a:pt x="377" y="1276"/>
                  </a:lnTo>
                  <a:lnTo>
                    <a:pt x="398" y="1360"/>
                  </a:lnTo>
                  <a:lnTo>
                    <a:pt x="335" y="1423"/>
                  </a:lnTo>
                  <a:lnTo>
                    <a:pt x="398" y="1507"/>
                  </a:lnTo>
                  <a:lnTo>
                    <a:pt x="398" y="1590"/>
                  </a:lnTo>
                  <a:lnTo>
                    <a:pt x="335" y="1611"/>
                  </a:lnTo>
                  <a:lnTo>
                    <a:pt x="377" y="1695"/>
                  </a:lnTo>
                  <a:lnTo>
                    <a:pt x="398" y="1737"/>
                  </a:lnTo>
                  <a:lnTo>
                    <a:pt x="440" y="1779"/>
                  </a:lnTo>
                  <a:lnTo>
                    <a:pt x="440" y="1820"/>
                  </a:lnTo>
                  <a:lnTo>
                    <a:pt x="398" y="1820"/>
                  </a:lnTo>
                  <a:lnTo>
                    <a:pt x="377" y="1904"/>
                  </a:lnTo>
                  <a:lnTo>
                    <a:pt x="293" y="1925"/>
                  </a:lnTo>
                  <a:lnTo>
                    <a:pt x="168" y="2030"/>
                  </a:lnTo>
                  <a:lnTo>
                    <a:pt x="126" y="2051"/>
                  </a:lnTo>
                  <a:lnTo>
                    <a:pt x="126" y="2134"/>
                  </a:lnTo>
                  <a:lnTo>
                    <a:pt x="168" y="2197"/>
                  </a:lnTo>
                  <a:lnTo>
                    <a:pt x="126" y="2260"/>
                  </a:lnTo>
                  <a:lnTo>
                    <a:pt x="126" y="2344"/>
                  </a:lnTo>
                  <a:lnTo>
                    <a:pt x="63" y="2448"/>
                  </a:lnTo>
                  <a:lnTo>
                    <a:pt x="1" y="2469"/>
                  </a:lnTo>
                  <a:lnTo>
                    <a:pt x="1" y="2532"/>
                  </a:lnTo>
                  <a:lnTo>
                    <a:pt x="84" y="2636"/>
                  </a:lnTo>
                  <a:lnTo>
                    <a:pt x="126" y="2741"/>
                  </a:lnTo>
                  <a:lnTo>
                    <a:pt x="168" y="2783"/>
                  </a:lnTo>
                  <a:lnTo>
                    <a:pt x="314" y="2762"/>
                  </a:lnTo>
                  <a:lnTo>
                    <a:pt x="335" y="2825"/>
                  </a:lnTo>
                  <a:lnTo>
                    <a:pt x="377" y="2867"/>
                  </a:lnTo>
                  <a:lnTo>
                    <a:pt x="419" y="2929"/>
                  </a:lnTo>
                  <a:lnTo>
                    <a:pt x="419" y="2992"/>
                  </a:lnTo>
                  <a:lnTo>
                    <a:pt x="524" y="3055"/>
                  </a:lnTo>
                  <a:lnTo>
                    <a:pt x="586" y="3034"/>
                  </a:lnTo>
                  <a:lnTo>
                    <a:pt x="628" y="3034"/>
                  </a:lnTo>
                  <a:lnTo>
                    <a:pt x="691" y="2971"/>
                  </a:lnTo>
                  <a:lnTo>
                    <a:pt x="817" y="2971"/>
                  </a:lnTo>
                  <a:lnTo>
                    <a:pt x="963" y="2992"/>
                  </a:lnTo>
                  <a:lnTo>
                    <a:pt x="1026" y="3097"/>
                  </a:lnTo>
                  <a:lnTo>
                    <a:pt x="1026" y="3264"/>
                  </a:lnTo>
                  <a:lnTo>
                    <a:pt x="1005" y="3390"/>
                  </a:lnTo>
                  <a:lnTo>
                    <a:pt x="900" y="3515"/>
                  </a:lnTo>
                  <a:lnTo>
                    <a:pt x="837" y="3662"/>
                  </a:lnTo>
                  <a:lnTo>
                    <a:pt x="796" y="3766"/>
                  </a:lnTo>
                  <a:lnTo>
                    <a:pt x="796" y="3871"/>
                  </a:lnTo>
                  <a:lnTo>
                    <a:pt x="837" y="3996"/>
                  </a:lnTo>
                  <a:lnTo>
                    <a:pt x="837" y="4080"/>
                  </a:lnTo>
                  <a:lnTo>
                    <a:pt x="942" y="4206"/>
                  </a:lnTo>
                  <a:lnTo>
                    <a:pt x="1047" y="4289"/>
                  </a:lnTo>
                  <a:lnTo>
                    <a:pt x="1130" y="4331"/>
                  </a:lnTo>
                  <a:lnTo>
                    <a:pt x="1172" y="4394"/>
                  </a:lnTo>
                  <a:lnTo>
                    <a:pt x="1256" y="4499"/>
                  </a:lnTo>
                  <a:lnTo>
                    <a:pt x="1235" y="4541"/>
                  </a:lnTo>
                  <a:lnTo>
                    <a:pt x="1256" y="4645"/>
                  </a:lnTo>
                  <a:lnTo>
                    <a:pt x="1361" y="4624"/>
                  </a:lnTo>
                  <a:lnTo>
                    <a:pt x="1381" y="4499"/>
                  </a:lnTo>
                  <a:lnTo>
                    <a:pt x="1361" y="4352"/>
                  </a:lnTo>
                  <a:lnTo>
                    <a:pt x="1423" y="4248"/>
                  </a:lnTo>
                  <a:lnTo>
                    <a:pt x="1423" y="4143"/>
                  </a:lnTo>
                  <a:lnTo>
                    <a:pt x="1486" y="3996"/>
                  </a:lnTo>
                  <a:lnTo>
                    <a:pt x="1591" y="3976"/>
                  </a:lnTo>
                  <a:lnTo>
                    <a:pt x="1674" y="3913"/>
                  </a:lnTo>
                  <a:lnTo>
                    <a:pt x="1695" y="3808"/>
                  </a:lnTo>
                  <a:lnTo>
                    <a:pt x="1737" y="3599"/>
                  </a:lnTo>
                  <a:lnTo>
                    <a:pt x="1653" y="3515"/>
                  </a:lnTo>
                  <a:lnTo>
                    <a:pt x="1674" y="3473"/>
                  </a:lnTo>
                  <a:lnTo>
                    <a:pt x="1653" y="3452"/>
                  </a:lnTo>
                  <a:lnTo>
                    <a:pt x="1674" y="3390"/>
                  </a:lnTo>
                  <a:lnTo>
                    <a:pt x="1737" y="3390"/>
                  </a:lnTo>
                  <a:lnTo>
                    <a:pt x="1758" y="3306"/>
                  </a:lnTo>
                  <a:lnTo>
                    <a:pt x="1842" y="3306"/>
                  </a:lnTo>
                  <a:lnTo>
                    <a:pt x="1842" y="3243"/>
                  </a:lnTo>
                  <a:lnTo>
                    <a:pt x="1779" y="3160"/>
                  </a:lnTo>
                  <a:lnTo>
                    <a:pt x="1737" y="3034"/>
                  </a:lnTo>
                  <a:lnTo>
                    <a:pt x="1591" y="2846"/>
                  </a:lnTo>
                  <a:lnTo>
                    <a:pt x="1570" y="2741"/>
                  </a:lnTo>
                  <a:lnTo>
                    <a:pt x="1361" y="2553"/>
                  </a:lnTo>
                  <a:lnTo>
                    <a:pt x="1319" y="2532"/>
                  </a:lnTo>
                  <a:lnTo>
                    <a:pt x="1277" y="2469"/>
                  </a:lnTo>
                  <a:lnTo>
                    <a:pt x="1172" y="2406"/>
                  </a:lnTo>
                  <a:lnTo>
                    <a:pt x="1005" y="2323"/>
                  </a:lnTo>
                  <a:lnTo>
                    <a:pt x="921" y="1779"/>
                  </a:lnTo>
                  <a:lnTo>
                    <a:pt x="942" y="1674"/>
                  </a:lnTo>
                  <a:lnTo>
                    <a:pt x="942" y="691"/>
                  </a:lnTo>
                  <a:lnTo>
                    <a:pt x="921" y="481"/>
                  </a:lnTo>
                  <a:lnTo>
                    <a:pt x="733" y="272"/>
                  </a:lnTo>
                  <a:lnTo>
                    <a:pt x="649" y="209"/>
                  </a:lnTo>
                  <a:lnTo>
                    <a:pt x="607" y="167"/>
                  </a:lnTo>
                  <a:lnTo>
                    <a:pt x="586" y="126"/>
                  </a:lnTo>
                  <a:lnTo>
                    <a:pt x="524" y="126"/>
                  </a:lnTo>
                  <a:lnTo>
                    <a:pt x="503" y="105"/>
                  </a:lnTo>
                  <a:lnTo>
                    <a:pt x="419" y="63"/>
                  </a:lnTo>
                  <a:lnTo>
                    <a:pt x="398" y="105"/>
                  </a:lnTo>
                  <a:lnTo>
                    <a:pt x="377" y="63"/>
                  </a:lnTo>
                  <a:lnTo>
                    <a:pt x="293" y="63"/>
                  </a:lnTo>
                  <a:lnTo>
                    <a:pt x="27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2" name="Google Shape;3122;p60"/>
            <p:cNvSpPr/>
            <p:nvPr/>
          </p:nvSpPr>
          <p:spPr>
            <a:xfrm>
              <a:off x="4001175" y="3363575"/>
              <a:ext cx="170550" cy="145450"/>
            </a:xfrm>
            <a:custGeom>
              <a:rect b="b" l="l" r="r" t="t"/>
              <a:pathLst>
                <a:path extrusionOk="0" h="5818" w="6822">
                  <a:moveTo>
                    <a:pt x="5085" y="1"/>
                  </a:moveTo>
                  <a:lnTo>
                    <a:pt x="4143" y="210"/>
                  </a:lnTo>
                  <a:lnTo>
                    <a:pt x="3913" y="691"/>
                  </a:lnTo>
                  <a:lnTo>
                    <a:pt x="3934" y="796"/>
                  </a:lnTo>
                  <a:lnTo>
                    <a:pt x="3997" y="858"/>
                  </a:lnTo>
                  <a:lnTo>
                    <a:pt x="4081" y="900"/>
                  </a:lnTo>
                  <a:lnTo>
                    <a:pt x="4039" y="942"/>
                  </a:lnTo>
                  <a:lnTo>
                    <a:pt x="4018" y="1005"/>
                  </a:lnTo>
                  <a:lnTo>
                    <a:pt x="4018" y="1068"/>
                  </a:lnTo>
                  <a:lnTo>
                    <a:pt x="4018" y="1151"/>
                  </a:lnTo>
                  <a:lnTo>
                    <a:pt x="4018" y="1235"/>
                  </a:lnTo>
                  <a:lnTo>
                    <a:pt x="4018" y="1361"/>
                  </a:lnTo>
                  <a:lnTo>
                    <a:pt x="3976" y="1382"/>
                  </a:lnTo>
                  <a:lnTo>
                    <a:pt x="3997" y="1423"/>
                  </a:lnTo>
                  <a:lnTo>
                    <a:pt x="3934" y="1465"/>
                  </a:lnTo>
                  <a:lnTo>
                    <a:pt x="3830" y="1570"/>
                  </a:lnTo>
                  <a:lnTo>
                    <a:pt x="3830" y="1654"/>
                  </a:lnTo>
                  <a:lnTo>
                    <a:pt x="3830" y="1988"/>
                  </a:lnTo>
                  <a:lnTo>
                    <a:pt x="3830" y="2114"/>
                  </a:lnTo>
                  <a:lnTo>
                    <a:pt x="3913" y="2198"/>
                  </a:lnTo>
                  <a:lnTo>
                    <a:pt x="4081" y="2365"/>
                  </a:lnTo>
                  <a:lnTo>
                    <a:pt x="4102" y="2428"/>
                  </a:lnTo>
                  <a:lnTo>
                    <a:pt x="4143" y="2511"/>
                  </a:lnTo>
                  <a:lnTo>
                    <a:pt x="4436" y="2511"/>
                  </a:lnTo>
                  <a:lnTo>
                    <a:pt x="4395" y="2470"/>
                  </a:lnTo>
                  <a:lnTo>
                    <a:pt x="4395" y="2386"/>
                  </a:lnTo>
                  <a:lnTo>
                    <a:pt x="4520" y="2365"/>
                  </a:lnTo>
                  <a:lnTo>
                    <a:pt x="4562" y="2386"/>
                  </a:lnTo>
                  <a:lnTo>
                    <a:pt x="4625" y="3014"/>
                  </a:lnTo>
                  <a:lnTo>
                    <a:pt x="4562" y="3055"/>
                  </a:lnTo>
                  <a:lnTo>
                    <a:pt x="4499" y="3035"/>
                  </a:lnTo>
                  <a:lnTo>
                    <a:pt x="4457" y="3014"/>
                  </a:lnTo>
                  <a:lnTo>
                    <a:pt x="4436" y="2993"/>
                  </a:lnTo>
                  <a:lnTo>
                    <a:pt x="4353" y="3035"/>
                  </a:lnTo>
                  <a:lnTo>
                    <a:pt x="4248" y="3055"/>
                  </a:lnTo>
                  <a:lnTo>
                    <a:pt x="4185" y="3055"/>
                  </a:lnTo>
                  <a:lnTo>
                    <a:pt x="4039" y="2930"/>
                  </a:lnTo>
                  <a:lnTo>
                    <a:pt x="3934" y="2804"/>
                  </a:lnTo>
                  <a:lnTo>
                    <a:pt x="3830" y="2721"/>
                  </a:lnTo>
                  <a:lnTo>
                    <a:pt x="3725" y="2574"/>
                  </a:lnTo>
                  <a:lnTo>
                    <a:pt x="3599" y="2470"/>
                  </a:lnTo>
                  <a:lnTo>
                    <a:pt x="3390" y="2407"/>
                  </a:lnTo>
                  <a:lnTo>
                    <a:pt x="3244" y="2323"/>
                  </a:lnTo>
                  <a:lnTo>
                    <a:pt x="3244" y="2260"/>
                  </a:lnTo>
                  <a:lnTo>
                    <a:pt x="3139" y="2156"/>
                  </a:lnTo>
                  <a:lnTo>
                    <a:pt x="3139" y="1988"/>
                  </a:lnTo>
                  <a:lnTo>
                    <a:pt x="3097" y="1988"/>
                  </a:lnTo>
                  <a:lnTo>
                    <a:pt x="3055" y="2009"/>
                  </a:lnTo>
                  <a:lnTo>
                    <a:pt x="2972" y="2009"/>
                  </a:lnTo>
                  <a:lnTo>
                    <a:pt x="2930" y="2177"/>
                  </a:lnTo>
                  <a:lnTo>
                    <a:pt x="2888" y="2219"/>
                  </a:lnTo>
                  <a:lnTo>
                    <a:pt x="2742" y="2281"/>
                  </a:lnTo>
                  <a:lnTo>
                    <a:pt x="2637" y="2281"/>
                  </a:lnTo>
                  <a:lnTo>
                    <a:pt x="2637" y="2260"/>
                  </a:lnTo>
                  <a:lnTo>
                    <a:pt x="2511" y="2219"/>
                  </a:lnTo>
                  <a:lnTo>
                    <a:pt x="2365" y="2198"/>
                  </a:lnTo>
                  <a:lnTo>
                    <a:pt x="2239" y="2114"/>
                  </a:lnTo>
                  <a:lnTo>
                    <a:pt x="2198" y="2114"/>
                  </a:lnTo>
                  <a:lnTo>
                    <a:pt x="2093" y="2072"/>
                  </a:lnTo>
                  <a:lnTo>
                    <a:pt x="2030" y="2072"/>
                  </a:lnTo>
                  <a:lnTo>
                    <a:pt x="2030" y="2009"/>
                  </a:lnTo>
                  <a:lnTo>
                    <a:pt x="2030" y="1947"/>
                  </a:lnTo>
                  <a:lnTo>
                    <a:pt x="2009" y="1884"/>
                  </a:lnTo>
                  <a:lnTo>
                    <a:pt x="2009" y="1758"/>
                  </a:lnTo>
                  <a:lnTo>
                    <a:pt x="1946" y="1758"/>
                  </a:lnTo>
                  <a:lnTo>
                    <a:pt x="1800" y="1800"/>
                  </a:lnTo>
                  <a:lnTo>
                    <a:pt x="1779" y="1842"/>
                  </a:lnTo>
                  <a:lnTo>
                    <a:pt x="1695" y="1842"/>
                  </a:lnTo>
                  <a:lnTo>
                    <a:pt x="1612" y="1884"/>
                  </a:lnTo>
                  <a:lnTo>
                    <a:pt x="1528" y="1947"/>
                  </a:lnTo>
                  <a:lnTo>
                    <a:pt x="1507" y="1905"/>
                  </a:lnTo>
                  <a:lnTo>
                    <a:pt x="1486" y="1884"/>
                  </a:lnTo>
                  <a:lnTo>
                    <a:pt x="1486" y="1779"/>
                  </a:lnTo>
                  <a:lnTo>
                    <a:pt x="1465" y="1758"/>
                  </a:lnTo>
                  <a:lnTo>
                    <a:pt x="1361" y="1695"/>
                  </a:lnTo>
                  <a:lnTo>
                    <a:pt x="1298" y="1737"/>
                  </a:lnTo>
                  <a:lnTo>
                    <a:pt x="1256" y="1674"/>
                  </a:lnTo>
                  <a:lnTo>
                    <a:pt x="1256" y="1695"/>
                  </a:lnTo>
                  <a:lnTo>
                    <a:pt x="1256" y="1758"/>
                  </a:lnTo>
                  <a:lnTo>
                    <a:pt x="1214" y="1779"/>
                  </a:lnTo>
                  <a:lnTo>
                    <a:pt x="1256" y="2009"/>
                  </a:lnTo>
                  <a:lnTo>
                    <a:pt x="1256" y="2219"/>
                  </a:lnTo>
                  <a:lnTo>
                    <a:pt x="1256" y="2365"/>
                  </a:lnTo>
                  <a:lnTo>
                    <a:pt x="1298" y="2470"/>
                  </a:lnTo>
                  <a:lnTo>
                    <a:pt x="1298" y="2574"/>
                  </a:lnTo>
                  <a:lnTo>
                    <a:pt x="1277" y="2616"/>
                  </a:lnTo>
                  <a:lnTo>
                    <a:pt x="1256" y="2783"/>
                  </a:lnTo>
                  <a:lnTo>
                    <a:pt x="1277" y="2825"/>
                  </a:lnTo>
                  <a:lnTo>
                    <a:pt x="42" y="2825"/>
                  </a:lnTo>
                  <a:lnTo>
                    <a:pt x="1" y="4771"/>
                  </a:lnTo>
                  <a:lnTo>
                    <a:pt x="22" y="4813"/>
                  </a:lnTo>
                  <a:lnTo>
                    <a:pt x="105" y="4918"/>
                  </a:lnTo>
                  <a:lnTo>
                    <a:pt x="168" y="4980"/>
                  </a:lnTo>
                  <a:lnTo>
                    <a:pt x="231" y="5043"/>
                  </a:lnTo>
                  <a:lnTo>
                    <a:pt x="314" y="5085"/>
                  </a:lnTo>
                  <a:lnTo>
                    <a:pt x="419" y="5232"/>
                  </a:lnTo>
                  <a:lnTo>
                    <a:pt x="482" y="5294"/>
                  </a:lnTo>
                  <a:lnTo>
                    <a:pt x="566" y="5336"/>
                  </a:lnTo>
                  <a:lnTo>
                    <a:pt x="628" y="5399"/>
                  </a:lnTo>
                  <a:lnTo>
                    <a:pt x="670" y="5462"/>
                  </a:lnTo>
                  <a:lnTo>
                    <a:pt x="754" y="5504"/>
                  </a:lnTo>
                  <a:lnTo>
                    <a:pt x="775" y="5608"/>
                  </a:lnTo>
                  <a:lnTo>
                    <a:pt x="1319" y="5462"/>
                  </a:lnTo>
                  <a:lnTo>
                    <a:pt x="1402" y="5504"/>
                  </a:lnTo>
                  <a:lnTo>
                    <a:pt x="1528" y="5441"/>
                  </a:lnTo>
                  <a:lnTo>
                    <a:pt x="1570" y="5462"/>
                  </a:lnTo>
                  <a:lnTo>
                    <a:pt x="1591" y="5462"/>
                  </a:lnTo>
                  <a:lnTo>
                    <a:pt x="1612" y="5504"/>
                  </a:lnTo>
                  <a:lnTo>
                    <a:pt x="1695" y="5504"/>
                  </a:lnTo>
                  <a:lnTo>
                    <a:pt x="1716" y="5524"/>
                  </a:lnTo>
                  <a:lnTo>
                    <a:pt x="1737" y="5524"/>
                  </a:lnTo>
                  <a:lnTo>
                    <a:pt x="1821" y="5629"/>
                  </a:lnTo>
                  <a:lnTo>
                    <a:pt x="1884" y="5629"/>
                  </a:lnTo>
                  <a:lnTo>
                    <a:pt x="2030" y="5650"/>
                  </a:lnTo>
                  <a:lnTo>
                    <a:pt x="2135" y="5713"/>
                  </a:lnTo>
                  <a:lnTo>
                    <a:pt x="2198" y="5755"/>
                  </a:lnTo>
                  <a:lnTo>
                    <a:pt x="2239" y="5755"/>
                  </a:lnTo>
                  <a:lnTo>
                    <a:pt x="2344" y="5671"/>
                  </a:lnTo>
                  <a:lnTo>
                    <a:pt x="2470" y="5650"/>
                  </a:lnTo>
                  <a:lnTo>
                    <a:pt x="2532" y="5713"/>
                  </a:lnTo>
                  <a:lnTo>
                    <a:pt x="2553" y="5671"/>
                  </a:lnTo>
                  <a:lnTo>
                    <a:pt x="2574" y="5713"/>
                  </a:lnTo>
                  <a:lnTo>
                    <a:pt x="2616" y="5713"/>
                  </a:lnTo>
                  <a:lnTo>
                    <a:pt x="2679" y="5776"/>
                  </a:lnTo>
                  <a:lnTo>
                    <a:pt x="2783" y="5817"/>
                  </a:lnTo>
                  <a:lnTo>
                    <a:pt x="2951" y="5755"/>
                  </a:lnTo>
                  <a:lnTo>
                    <a:pt x="3139" y="5504"/>
                  </a:lnTo>
                  <a:lnTo>
                    <a:pt x="3390" y="5190"/>
                  </a:lnTo>
                  <a:lnTo>
                    <a:pt x="3725" y="4939"/>
                  </a:lnTo>
                  <a:lnTo>
                    <a:pt x="3934" y="4876"/>
                  </a:lnTo>
                  <a:lnTo>
                    <a:pt x="3976" y="4834"/>
                  </a:lnTo>
                  <a:lnTo>
                    <a:pt x="3997" y="4792"/>
                  </a:lnTo>
                  <a:lnTo>
                    <a:pt x="3976" y="4729"/>
                  </a:lnTo>
                  <a:lnTo>
                    <a:pt x="3997" y="4687"/>
                  </a:lnTo>
                  <a:lnTo>
                    <a:pt x="3997" y="4625"/>
                  </a:lnTo>
                  <a:lnTo>
                    <a:pt x="4039" y="4562"/>
                  </a:lnTo>
                  <a:lnTo>
                    <a:pt x="4206" y="4457"/>
                  </a:lnTo>
                  <a:lnTo>
                    <a:pt x="4290" y="4415"/>
                  </a:lnTo>
                  <a:lnTo>
                    <a:pt x="4353" y="4395"/>
                  </a:lnTo>
                  <a:lnTo>
                    <a:pt x="4499" y="4353"/>
                  </a:lnTo>
                  <a:lnTo>
                    <a:pt x="4646" y="4353"/>
                  </a:lnTo>
                  <a:lnTo>
                    <a:pt x="4667" y="4395"/>
                  </a:lnTo>
                  <a:lnTo>
                    <a:pt x="4729" y="4374"/>
                  </a:lnTo>
                  <a:lnTo>
                    <a:pt x="4855" y="4395"/>
                  </a:lnTo>
                  <a:lnTo>
                    <a:pt x="4918" y="4395"/>
                  </a:lnTo>
                  <a:lnTo>
                    <a:pt x="4918" y="4311"/>
                  </a:lnTo>
                  <a:lnTo>
                    <a:pt x="4876" y="4143"/>
                  </a:lnTo>
                  <a:lnTo>
                    <a:pt x="4918" y="4060"/>
                  </a:lnTo>
                  <a:lnTo>
                    <a:pt x="5148" y="3955"/>
                  </a:lnTo>
                  <a:lnTo>
                    <a:pt x="5273" y="3955"/>
                  </a:lnTo>
                  <a:lnTo>
                    <a:pt x="5859" y="3683"/>
                  </a:lnTo>
                  <a:lnTo>
                    <a:pt x="5964" y="3662"/>
                  </a:lnTo>
                  <a:lnTo>
                    <a:pt x="6299" y="3537"/>
                  </a:lnTo>
                  <a:lnTo>
                    <a:pt x="6487" y="3474"/>
                  </a:lnTo>
                  <a:lnTo>
                    <a:pt x="6445" y="3432"/>
                  </a:lnTo>
                  <a:lnTo>
                    <a:pt x="6403" y="3327"/>
                  </a:lnTo>
                  <a:lnTo>
                    <a:pt x="6320" y="3223"/>
                  </a:lnTo>
                  <a:lnTo>
                    <a:pt x="6320" y="3160"/>
                  </a:lnTo>
                  <a:lnTo>
                    <a:pt x="6382" y="3139"/>
                  </a:lnTo>
                  <a:lnTo>
                    <a:pt x="6445" y="3035"/>
                  </a:lnTo>
                  <a:lnTo>
                    <a:pt x="6445" y="2951"/>
                  </a:lnTo>
                  <a:lnTo>
                    <a:pt x="6487" y="2888"/>
                  </a:lnTo>
                  <a:lnTo>
                    <a:pt x="6445" y="2825"/>
                  </a:lnTo>
                  <a:lnTo>
                    <a:pt x="6445" y="2742"/>
                  </a:lnTo>
                  <a:lnTo>
                    <a:pt x="6487" y="2721"/>
                  </a:lnTo>
                  <a:lnTo>
                    <a:pt x="6612" y="2616"/>
                  </a:lnTo>
                  <a:lnTo>
                    <a:pt x="6696" y="2595"/>
                  </a:lnTo>
                  <a:lnTo>
                    <a:pt x="6717" y="2511"/>
                  </a:lnTo>
                  <a:lnTo>
                    <a:pt x="6759" y="2511"/>
                  </a:lnTo>
                  <a:lnTo>
                    <a:pt x="6759" y="2470"/>
                  </a:lnTo>
                  <a:lnTo>
                    <a:pt x="6717" y="2428"/>
                  </a:lnTo>
                  <a:lnTo>
                    <a:pt x="6696" y="2386"/>
                  </a:lnTo>
                  <a:lnTo>
                    <a:pt x="6654" y="2302"/>
                  </a:lnTo>
                  <a:lnTo>
                    <a:pt x="6717" y="2281"/>
                  </a:lnTo>
                  <a:lnTo>
                    <a:pt x="6717" y="2198"/>
                  </a:lnTo>
                  <a:lnTo>
                    <a:pt x="6654" y="2114"/>
                  </a:lnTo>
                  <a:lnTo>
                    <a:pt x="6717" y="2051"/>
                  </a:lnTo>
                  <a:lnTo>
                    <a:pt x="6696" y="1967"/>
                  </a:lnTo>
                  <a:lnTo>
                    <a:pt x="6696" y="1884"/>
                  </a:lnTo>
                  <a:lnTo>
                    <a:pt x="6654" y="1779"/>
                  </a:lnTo>
                  <a:lnTo>
                    <a:pt x="6654" y="1695"/>
                  </a:lnTo>
                  <a:lnTo>
                    <a:pt x="6801" y="1570"/>
                  </a:lnTo>
                  <a:lnTo>
                    <a:pt x="6801" y="1528"/>
                  </a:lnTo>
                  <a:lnTo>
                    <a:pt x="6822" y="1486"/>
                  </a:lnTo>
                  <a:lnTo>
                    <a:pt x="6822" y="1361"/>
                  </a:lnTo>
                  <a:lnTo>
                    <a:pt x="6801" y="1277"/>
                  </a:lnTo>
                  <a:lnTo>
                    <a:pt x="6696" y="1214"/>
                  </a:lnTo>
                  <a:lnTo>
                    <a:pt x="6696" y="1151"/>
                  </a:lnTo>
                  <a:lnTo>
                    <a:pt x="6738" y="1005"/>
                  </a:lnTo>
                  <a:lnTo>
                    <a:pt x="6738" y="963"/>
                  </a:lnTo>
                  <a:lnTo>
                    <a:pt x="6696" y="942"/>
                  </a:lnTo>
                  <a:lnTo>
                    <a:pt x="6592" y="900"/>
                  </a:lnTo>
                  <a:lnTo>
                    <a:pt x="6550" y="817"/>
                  </a:lnTo>
                  <a:lnTo>
                    <a:pt x="6529" y="796"/>
                  </a:lnTo>
                  <a:lnTo>
                    <a:pt x="6508" y="712"/>
                  </a:lnTo>
                  <a:lnTo>
                    <a:pt x="6508" y="691"/>
                  </a:lnTo>
                  <a:lnTo>
                    <a:pt x="6445" y="691"/>
                  </a:lnTo>
                  <a:lnTo>
                    <a:pt x="6340" y="586"/>
                  </a:lnTo>
                  <a:lnTo>
                    <a:pt x="6299" y="503"/>
                  </a:lnTo>
                  <a:lnTo>
                    <a:pt x="6236" y="482"/>
                  </a:lnTo>
                  <a:lnTo>
                    <a:pt x="6194" y="419"/>
                  </a:lnTo>
                  <a:lnTo>
                    <a:pt x="6110" y="419"/>
                  </a:lnTo>
                  <a:lnTo>
                    <a:pt x="5859" y="335"/>
                  </a:lnTo>
                  <a:lnTo>
                    <a:pt x="5755" y="335"/>
                  </a:lnTo>
                  <a:lnTo>
                    <a:pt x="5671" y="273"/>
                  </a:lnTo>
                  <a:lnTo>
                    <a:pt x="5671" y="210"/>
                  </a:lnTo>
                  <a:lnTo>
                    <a:pt x="5587" y="168"/>
                  </a:lnTo>
                  <a:lnTo>
                    <a:pt x="5545" y="168"/>
                  </a:lnTo>
                  <a:lnTo>
                    <a:pt x="5441" y="126"/>
                  </a:lnTo>
                  <a:lnTo>
                    <a:pt x="5357" y="126"/>
                  </a:lnTo>
                  <a:lnTo>
                    <a:pt x="5169" y="22"/>
                  </a:lnTo>
                  <a:lnTo>
                    <a:pt x="508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3" name="Google Shape;3123;p60"/>
            <p:cNvSpPr/>
            <p:nvPr/>
          </p:nvSpPr>
          <p:spPr>
            <a:xfrm>
              <a:off x="3852625" y="3330100"/>
              <a:ext cx="181000" cy="178925"/>
            </a:xfrm>
            <a:custGeom>
              <a:rect b="b" l="l" r="r" t="t"/>
              <a:pathLst>
                <a:path extrusionOk="0" h="7157" w="7240">
                  <a:moveTo>
                    <a:pt x="963" y="0"/>
                  </a:moveTo>
                  <a:lnTo>
                    <a:pt x="879" y="42"/>
                  </a:lnTo>
                  <a:lnTo>
                    <a:pt x="774" y="63"/>
                  </a:lnTo>
                  <a:lnTo>
                    <a:pt x="712" y="63"/>
                  </a:lnTo>
                  <a:lnTo>
                    <a:pt x="670" y="84"/>
                  </a:lnTo>
                  <a:lnTo>
                    <a:pt x="670" y="105"/>
                  </a:lnTo>
                  <a:lnTo>
                    <a:pt x="649" y="105"/>
                  </a:lnTo>
                  <a:lnTo>
                    <a:pt x="502" y="189"/>
                  </a:lnTo>
                  <a:lnTo>
                    <a:pt x="544" y="273"/>
                  </a:lnTo>
                  <a:lnTo>
                    <a:pt x="544" y="356"/>
                  </a:lnTo>
                  <a:lnTo>
                    <a:pt x="858" y="712"/>
                  </a:lnTo>
                  <a:lnTo>
                    <a:pt x="879" y="1151"/>
                  </a:lnTo>
                  <a:lnTo>
                    <a:pt x="1046" y="1402"/>
                  </a:lnTo>
                  <a:lnTo>
                    <a:pt x="1026" y="1633"/>
                  </a:lnTo>
                  <a:lnTo>
                    <a:pt x="837" y="1863"/>
                  </a:lnTo>
                  <a:lnTo>
                    <a:pt x="942" y="1925"/>
                  </a:lnTo>
                  <a:lnTo>
                    <a:pt x="942" y="2135"/>
                  </a:lnTo>
                  <a:lnTo>
                    <a:pt x="1046" y="2260"/>
                  </a:lnTo>
                  <a:lnTo>
                    <a:pt x="1046" y="2407"/>
                  </a:lnTo>
                  <a:lnTo>
                    <a:pt x="1256" y="2783"/>
                  </a:lnTo>
                  <a:lnTo>
                    <a:pt x="1256" y="2867"/>
                  </a:lnTo>
                  <a:lnTo>
                    <a:pt x="1339" y="2972"/>
                  </a:lnTo>
                  <a:lnTo>
                    <a:pt x="1339" y="3453"/>
                  </a:lnTo>
                  <a:lnTo>
                    <a:pt x="1088" y="3871"/>
                  </a:lnTo>
                  <a:lnTo>
                    <a:pt x="1026" y="3871"/>
                  </a:lnTo>
                  <a:lnTo>
                    <a:pt x="754" y="4081"/>
                  </a:lnTo>
                  <a:lnTo>
                    <a:pt x="754" y="4227"/>
                  </a:lnTo>
                  <a:lnTo>
                    <a:pt x="440" y="4499"/>
                  </a:lnTo>
                  <a:lnTo>
                    <a:pt x="440" y="4687"/>
                  </a:lnTo>
                  <a:lnTo>
                    <a:pt x="398" y="4750"/>
                  </a:lnTo>
                  <a:lnTo>
                    <a:pt x="398" y="5210"/>
                  </a:lnTo>
                  <a:lnTo>
                    <a:pt x="230" y="5399"/>
                  </a:lnTo>
                  <a:lnTo>
                    <a:pt x="210" y="5608"/>
                  </a:lnTo>
                  <a:lnTo>
                    <a:pt x="42" y="5796"/>
                  </a:lnTo>
                  <a:lnTo>
                    <a:pt x="42" y="6006"/>
                  </a:lnTo>
                  <a:lnTo>
                    <a:pt x="21" y="6173"/>
                  </a:lnTo>
                  <a:lnTo>
                    <a:pt x="21" y="6466"/>
                  </a:lnTo>
                  <a:lnTo>
                    <a:pt x="0" y="6654"/>
                  </a:lnTo>
                  <a:lnTo>
                    <a:pt x="21" y="6696"/>
                  </a:lnTo>
                  <a:lnTo>
                    <a:pt x="105" y="6738"/>
                  </a:lnTo>
                  <a:lnTo>
                    <a:pt x="126" y="6759"/>
                  </a:lnTo>
                  <a:lnTo>
                    <a:pt x="189" y="6738"/>
                  </a:lnTo>
                  <a:lnTo>
                    <a:pt x="210" y="6654"/>
                  </a:lnTo>
                  <a:lnTo>
                    <a:pt x="398" y="6654"/>
                  </a:lnTo>
                  <a:lnTo>
                    <a:pt x="461" y="6696"/>
                  </a:lnTo>
                  <a:lnTo>
                    <a:pt x="523" y="6675"/>
                  </a:lnTo>
                  <a:lnTo>
                    <a:pt x="523" y="6591"/>
                  </a:lnTo>
                  <a:lnTo>
                    <a:pt x="712" y="6466"/>
                  </a:lnTo>
                  <a:lnTo>
                    <a:pt x="754" y="6466"/>
                  </a:lnTo>
                  <a:lnTo>
                    <a:pt x="858" y="6529"/>
                  </a:lnTo>
                  <a:lnTo>
                    <a:pt x="879" y="6529"/>
                  </a:lnTo>
                  <a:lnTo>
                    <a:pt x="921" y="6487"/>
                  </a:lnTo>
                  <a:lnTo>
                    <a:pt x="963" y="6466"/>
                  </a:lnTo>
                  <a:lnTo>
                    <a:pt x="1046" y="6529"/>
                  </a:lnTo>
                  <a:lnTo>
                    <a:pt x="1046" y="6550"/>
                  </a:lnTo>
                  <a:lnTo>
                    <a:pt x="1130" y="6571"/>
                  </a:lnTo>
                  <a:lnTo>
                    <a:pt x="1088" y="6633"/>
                  </a:lnTo>
                  <a:lnTo>
                    <a:pt x="1151" y="6654"/>
                  </a:lnTo>
                  <a:lnTo>
                    <a:pt x="1256" y="6759"/>
                  </a:lnTo>
                  <a:lnTo>
                    <a:pt x="1381" y="6801"/>
                  </a:lnTo>
                  <a:lnTo>
                    <a:pt x="1486" y="6759"/>
                  </a:lnTo>
                  <a:lnTo>
                    <a:pt x="1507" y="6759"/>
                  </a:lnTo>
                  <a:lnTo>
                    <a:pt x="1590" y="6696"/>
                  </a:lnTo>
                  <a:lnTo>
                    <a:pt x="1653" y="6696"/>
                  </a:lnTo>
                  <a:lnTo>
                    <a:pt x="1674" y="6738"/>
                  </a:lnTo>
                  <a:lnTo>
                    <a:pt x="3850" y="6738"/>
                  </a:lnTo>
                  <a:lnTo>
                    <a:pt x="3871" y="6759"/>
                  </a:lnTo>
                  <a:lnTo>
                    <a:pt x="3913" y="6863"/>
                  </a:lnTo>
                  <a:lnTo>
                    <a:pt x="3976" y="6905"/>
                  </a:lnTo>
                  <a:lnTo>
                    <a:pt x="4101" y="6968"/>
                  </a:lnTo>
                  <a:lnTo>
                    <a:pt x="4206" y="6989"/>
                  </a:lnTo>
                  <a:lnTo>
                    <a:pt x="4311" y="6968"/>
                  </a:lnTo>
                  <a:lnTo>
                    <a:pt x="4373" y="6989"/>
                  </a:lnTo>
                  <a:lnTo>
                    <a:pt x="4394" y="7052"/>
                  </a:lnTo>
                  <a:lnTo>
                    <a:pt x="4478" y="7073"/>
                  </a:lnTo>
                  <a:lnTo>
                    <a:pt x="4541" y="7010"/>
                  </a:lnTo>
                  <a:lnTo>
                    <a:pt x="4645" y="6989"/>
                  </a:lnTo>
                  <a:lnTo>
                    <a:pt x="4792" y="7010"/>
                  </a:lnTo>
                  <a:lnTo>
                    <a:pt x="4855" y="7010"/>
                  </a:lnTo>
                  <a:lnTo>
                    <a:pt x="4896" y="6947"/>
                  </a:lnTo>
                  <a:lnTo>
                    <a:pt x="4917" y="6968"/>
                  </a:lnTo>
                  <a:lnTo>
                    <a:pt x="4959" y="6968"/>
                  </a:lnTo>
                  <a:lnTo>
                    <a:pt x="5106" y="7094"/>
                  </a:lnTo>
                  <a:lnTo>
                    <a:pt x="5210" y="7115"/>
                  </a:lnTo>
                  <a:lnTo>
                    <a:pt x="5357" y="7115"/>
                  </a:lnTo>
                  <a:lnTo>
                    <a:pt x="5357" y="7073"/>
                  </a:lnTo>
                  <a:lnTo>
                    <a:pt x="5440" y="7052"/>
                  </a:lnTo>
                  <a:lnTo>
                    <a:pt x="5482" y="7073"/>
                  </a:lnTo>
                  <a:lnTo>
                    <a:pt x="5545" y="7094"/>
                  </a:lnTo>
                  <a:lnTo>
                    <a:pt x="5587" y="7073"/>
                  </a:lnTo>
                  <a:lnTo>
                    <a:pt x="5629" y="7115"/>
                  </a:lnTo>
                  <a:lnTo>
                    <a:pt x="5671" y="7115"/>
                  </a:lnTo>
                  <a:lnTo>
                    <a:pt x="5692" y="7156"/>
                  </a:lnTo>
                  <a:lnTo>
                    <a:pt x="5838" y="7156"/>
                  </a:lnTo>
                  <a:lnTo>
                    <a:pt x="6717" y="6947"/>
                  </a:lnTo>
                  <a:lnTo>
                    <a:pt x="6696" y="6843"/>
                  </a:lnTo>
                  <a:lnTo>
                    <a:pt x="6612" y="6801"/>
                  </a:lnTo>
                  <a:lnTo>
                    <a:pt x="6570" y="6738"/>
                  </a:lnTo>
                  <a:lnTo>
                    <a:pt x="6508" y="6675"/>
                  </a:lnTo>
                  <a:lnTo>
                    <a:pt x="6424" y="6633"/>
                  </a:lnTo>
                  <a:lnTo>
                    <a:pt x="6361" y="6571"/>
                  </a:lnTo>
                  <a:lnTo>
                    <a:pt x="6256" y="6424"/>
                  </a:lnTo>
                  <a:lnTo>
                    <a:pt x="6173" y="6382"/>
                  </a:lnTo>
                  <a:lnTo>
                    <a:pt x="6110" y="6319"/>
                  </a:lnTo>
                  <a:lnTo>
                    <a:pt x="6047" y="6257"/>
                  </a:lnTo>
                  <a:lnTo>
                    <a:pt x="5964" y="6152"/>
                  </a:lnTo>
                  <a:lnTo>
                    <a:pt x="5943" y="6110"/>
                  </a:lnTo>
                  <a:lnTo>
                    <a:pt x="5984" y="4164"/>
                  </a:lnTo>
                  <a:lnTo>
                    <a:pt x="7219" y="4164"/>
                  </a:lnTo>
                  <a:lnTo>
                    <a:pt x="7198" y="4122"/>
                  </a:lnTo>
                  <a:lnTo>
                    <a:pt x="7219" y="3955"/>
                  </a:lnTo>
                  <a:lnTo>
                    <a:pt x="7240" y="3913"/>
                  </a:lnTo>
                  <a:lnTo>
                    <a:pt x="7240" y="3809"/>
                  </a:lnTo>
                  <a:lnTo>
                    <a:pt x="7198" y="3704"/>
                  </a:lnTo>
                  <a:lnTo>
                    <a:pt x="7198" y="3558"/>
                  </a:lnTo>
                  <a:lnTo>
                    <a:pt x="7198" y="3348"/>
                  </a:lnTo>
                  <a:lnTo>
                    <a:pt x="7156" y="3118"/>
                  </a:lnTo>
                  <a:lnTo>
                    <a:pt x="7198" y="3097"/>
                  </a:lnTo>
                  <a:lnTo>
                    <a:pt x="7198" y="3034"/>
                  </a:lnTo>
                  <a:lnTo>
                    <a:pt x="7198" y="3013"/>
                  </a:lnTo>
                  <a:lnTo>
                    <a:pt x="7093" y="3013"/>
                  </a:lnTo>
                  <a:lnTo>
                    <a:pt x="6989" y="3034"/>
                  </a:lnTo>
                  <a:lnTo>
                    <a:pt x="6905" y="3097"/>
                  </a:lnTo>
                  <a:lnTo>
                    <a:pt x="6821" y="3118"/>
                  </a:lnTo>
                  <a:lnTo>
                    <a:pt x="6780" y="3139"/>
                  </a:lnTo>
                  <a:lnTo>
                    <a:pt x="6717" y="3118"/>
                  </a:lnTo>
                  <a:lnTo>
                    <a:pt x="6570" y="3118"/>
                  </a:lnTo>
                  <a:lnTo>
                    <a:pt x="6508" y="3097"/>
                  </a:lnTo>
                  <a:lnTo>
                    <a:pt x="6424" y="3034"/>
                  </a:lnTo>
                  <a:lnTo>
                    <a:pt x="6382" y="3034"/>
                  </a:lnTo>
                  <a:lnTo>
                    <a:pt x="6361" y="3076"/>
                  </a:lnTo>
                  <a:lnTo>
                    <a:pt x="6298" y="3097"/>
                  </a:lnTo>
                  <a:lnTo>
                    <a:pt x="6256" y="3118"/>
                  </a:lnTo>
                  <a:lnTo>
                    <a:pt x="6194" y="3118"/>
                  </a:lnTo>
                  <a:lnTo>
                    <a:pt x="6173" y="3097"/>
                  </a:lnTo>
                  <a:lnTo>
                    <a:pt x="6173" y="2972"/>
                  </a:lnTo>
                  <a:lnTo>
                    <a:pt x="6215" y="2930"/>
                  </a:lnTo>
                  <a:lnTo>
                    <a:pt x="6215" y="2909"/>
                  </a:lnTo>
                  <a:lnTo>
                    <a:pt x="6256" y="2825"/>
                  </a:lnTo>
                  <a:lnTo>
                    <a:pt x="6173" y="2783"/>
                  </a:lnTo>
                  <a:lnTo>
                    <a:pt x="6173" y="2658"/>
                  </a:lnTo>
                  <a:lnTo>
                    <a:pt x="6194" y="2616"/>
                  </a:lnTo>
                  <a:lnTo>
                    <a:pt x="6194" y="2553"/>
                  </a:lnTo>
                  <a:lnTo>
                    <a:pt x="6110" y="2490"/>
                  </a:lnTo>
                  <a:lnTo>
                    <a:pt x="6110" y="2407"/>
                  </a:lnTo>
                  <a:lnTo>
                    <a:pt x="6152" y="2344"/>
                  </a:lnTo>
                  <a:lnTo>
                    <a:pt x="6110" y="2281"/>
                  </a:lnTo>
                  <a:lnTo>
                    <a:pt x="6068" y="2260"/>
                  </a:lnTo>
                  <a:lnTo>
                    <a:pt x="6047" y="2197"/>
                  </a:lnTo>
                  <a:lnTo>
                    <a:pt x="6005" y="2177"/>
                  </a:lnTo>
                  <a:lnTo>
                    <a:pt x="6005" y="2093"/>
                  </a:lnTo>
                  <a:lnTo>
                    <a:pt x="5964" y="2051"/>
                  </a:lnTo>
                  <a:lnTo>
                    <a:pt x="5964" y="1967"/>
                  </a:lnTo>
                  <a:lnTo>
                    <a:pt x="5901" y="1925"/>
                  </a:lnTo>
                  <a:lnTo>
                    <a:pt x="5964" y="1821"/>
                  </a:lnTo>
                  <a:lnTo>
                    <a:pt x="5964" y="1612"/>
                  </a:lnTo>
                  <a:lnTo>
                    <a:pt x="5943" y="1528"/>
                  </a:lnTo>
                  <a:lnTo>
                    <a:pt x="5943" y="1507"/>
                  </a:lnTo>
                  <a:lnTo>
                    <a:pt x="5964" y="1444"/>
                  </a:lnTo>
                  <a:lnTo>
                    <a:pt x="5964" y="1361"/>
                  </a:lnTo>
                  <a:lnTo>
                    <a:pt x="5901" y="1298"/>
                  </a:lnTo>
                  <a:lnTo>
                    <a:pt x="5943" y="1193"/>
                  </a:lnTo>
                  <a:lnTo>
                    <a:pt x="5984" y="1089"/>
                  </a:lnTo>
                  <a:lnTo>
                    <a:pt x="5984" y="1005"/>
                  </a:lnTo>
                  <a:lnTo>
                    <a:pt x="5984" y="921"/>
                  </a:lnTo>
                  <a:lnTo>
                    <a:pt x="5964" y="837"/>
                  </a:lnTo>
                  <a:lnTo>
                    <a:pt x="5315" y="796"/>
                  </a:lnTo>
                  <a:lnTo>
                    <a:pt x="5273" y="733"/>
                  </a:lnTo>
                  <a:lnTo>
                    <a:pt x="5315" y="691"/>
                  </a:lnTo>
                  <a:lnTo>
                    <a:pt x="5336" y="607"/>
                  </a:lnTo>
                  <a:lnTo>
                    <a:pt x="5147" y="586"/>
                  </a:lnTo>
                  <a:lnTo>
                    <a:pt x="5147" y="628"/>
                  </a:lnTo>
                  <a:lnTo>
                    <a:pt x="4583" y="670"/>
                  </a:lnTo>
                  <a:lnTo>
                    <a:pt x="4583" y="817"/>
                  </a:lnTo>
                  <a:lnTo>
                    <a:pt x="4520" y="921"/>
                  </a:lnTo>
                  <a:lnTo>
                    <a:pt x="4478" y="942"/>
                  </a:lnTo>
                  <a:lnTo>
                    <a:pt x="4499" y="1047"/>
                  </a:lnTo>
                  <a:lnTo>
                    <a:pt x="4499" y="1214"/>
                  </a:lnTo>
                  <a:lnTo>
                    <a:pt x="4059" y="1235"/>
                  </a:lnTo>
                  <a:lnTo>
                    <a:pt x="3976" y="1298"/>
                  </a:lnTo>
                  <a:lnTo>
                    <a:pt x="3787" y="1256"/>
                  </a:lnTo>
                  <a:lnTo>
                    <a:pt x="3704" y="1235"/>
                  </a:lnTo>
                  <a:lnTo>
                    <a:pt x="3599" y="1256"/>
                  </a:lnTo>
                  <a:lnTo>
                    <a:pt x="3453" y="1256"/>
                  </a:lnTo>
                  <a:lnTo>
                    <a:pt x="3390" y="1235"/>
                  </a:lnTo>
                  <a:lnTo>
                    <a:pt x="3369" y="1026"/>
                  </a:lnTo>
                  <a:lnTo>
                    <a:pt x="3285" y="921"/>
                  </a:lnTo>
                  <a:lnTo>
                    <a:pt x="3243" y="837"/>
                  </a:lnTo>
                  <a:lnTo>
                    <a:pt x="3181" y="817"/>
                  </a:lnTo>
                  <a:lnTo>
                    <a:pt x="3181" y="733"/>
                  </a:lnTo>
                  <a:lnTo>
                    <a:pt x="3160" y="691"/>
                  </a:lnTo>
                  <a:lnTo>
                    <a:pt x="3139" y="565"/>
                  </a:lnTo>
                  <a:lnTo>
                    <a:pt x="3076" y="461"/>
                  </a:lnTo>
                  <a:lnTo>
                    <a:pt x="3076" y="377"/>
                  </a:lnTo>
                  <a:lnTo>
                    <a:pt x="3118" y="314"/>
                  </a:lnTo>
                  <a:lnTo>
                    <a:pt x="3076" y="252"/>
                  </a:lnTo>
                  <a:lnTo>
                    <a:pt x="3034" y="189"/>
                  </a:lnTo>
                  <a:lnTo>
                    <a:pt x="3034" y="105"/>
                  </a:lnTo>
                  <a:lnTo>
                    <a:pt x="3034" y="84"/>
                  </a:lnTo>
                  <a:lnTo>
                    <a:pt x="3034" y="0"/>
                  </a:lnTo>
                  <a:lnTo>
                    <a:pt x="2030" y="0"/>
                  </a:lnTo>
                  <a:lnTo>
                    <a:pt x="1821" y="42"/>
                  </a:lnTo>
                  <a:lnTo>
                    <a:pt x="16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4" name="Google Shape;3124;p60"/>
            <p:cNvSpPr/>
            <p:nvPr/>
          </p:nvSpPr>
          <p:spPr>
            <a:xfrm>
              <a:off x="4046675" y="3472375"/>
              <a:ext cx="113025" cy="103075"/>
            </a:xfrm>
            <a:custGeom>
              <a:rect b="b" l="l" r="r" t="t"/>
              <a:pathLst>
                <a:path extrusionOk="0" h="4123" w="4521">
                  <a:moveTo>
                    <a:pt x="2679" y="1"/>
                  </a:moveTo>
                  <a:lnTo>
                    <a:pt x="2533" y="43"/>
                  </a:lnTo>
                  <a:lnTo>
                    <a:pt x="2470" y="63"/>
                  </a:lnTo>
                  <a:lnTo>
                    <a:pt x="2386" y="105"/>
                  </a:lnTo>
                  <a:lnTo>
                    <a:pt x="2219" y="210"/>
                  </a:lnTo>
                  <a:lnTo>
                    <a:pt x="2177" y="273"/>
                  </a:lnTo>
                  <a:lnTo>
                    <a:pt x="2177" y="335"/>
                  </a:lnTo>
                  <a:lnTo>
                    <a:pt x="2156" y="377"/>
                  </a:lnTo>
                  <a:lnTo>
                    <a:pt x="2177" y="440"/>
                  </a:lnTo>
                  <a:lnTo>
                    <a:pt x="2156" y="482"/>
                  </a:lnTo>
                  <a:lnTo>
                    <a:pt x="2114" y="524"/>
                  </a:lnTo>
                  <a:lnTo>
                    <a:pt x="1905" y="587"/>
                  </a:lnTo>
                  <a:lnTo>
                    <a:pt x="1570" y="838"/>
                  </a:lnTo>
                  <a:lnTo>
                    <a:pt x="1319" y="1152"/>
                  </a:lnTo>
                  <a:lnTo>
                    <a:pt x="1131" y="1403"/>
                  </a:lnTo>
                  <a:lnTo>
                    <a:pt x="963" y="1465"/>
                  </a:lnTo>
                  <a:lnTo>
                    <a:pt x="859" y="1424"/>
                  </a:lnTo>
                  <a:lnTo>
                    <a:pt x="796" y="1361"/>
                  </a:lnTo>
                  <a:lnTo>
                    <a:pt x="754" y="1361"/>
                  </a:lnTo>
                  <a:lnTo>
                    <a:pt x="733" y="1319"/>
                  </a:lnTo>
                  <a:lnTo>
                    <a:pt x="712" y="1361"/>
                  </a:lnTo>
                  <a:lnTo>
                    <a:pt x="650" y="1298"/>
                  </a:lnTo>
                  <a:lnTo>
                    <a:pt x="524" y="1319"/>
                  </a:lnTo>
                  <a:lnTo>
                    <a:pt x="419" y="1403"/>
                  </a:lnTo>
                  <a:lnTo>
                    <a:pt x="378" y="1403"/>
                  </a:lnTo>
                  <a:lnTo>
                    <a:pt x="315" y="1361"/>
                  </a:lnTo>
                  <a:lnTo>
                    <a:pt x="210" y="1298"/>
                  </a:lnTo>
                  <a:lnTo>
                    <a:pt x="64" y="1277"/>
                  </a:lnTo>
                  <a:lnTo>
                    <a:pt x="1" y="1277"/>
                  </a:lnTo>
                  <a:lnTo>
                    <a:pt x="22" y="1319"/>
                  </a:lnTo>
                  <a:lnTo>
                    <a:pt x="22" y="1382"/>
                  </a:lnTo>
                  <a:lnTo>
                    <a:pt x="22" y="1424"/>
                  </a:lnTo>
                  <a:lnTo>
                    <a:pt x="22" y="1486"/>
                  </a:lnTo>
                  <a:lnTo>
                    <a:pt x="106" y="1570"/>
                  </a:lnTo>
                  <a:lnTo>
                    <a:pt x="168" y="1591"/>
                  </a:lnTo>
                  <a:lnTo>
                    <a:pt x="231" y="1633"/>
                  </a:lnTo>
                  <a:lnTo>
                    <a:pt x="294" y="1716"/>
                  </a:lnTo>
                  <a:lnTo>
                    <a:pt x="294" y="1779"/>
                  </a:lnTo>
                  <a:lnTo>
                    <a:pt x="315" y="1800"/>
                  </a:lnTo>
                  <a:lnTo>
                    <a:pt x="378" y="1884"/>
                  </a:lnTo>
                  <a:lnTo>
                    <a:pt x="398" y="1988"/>
                  </a:lnTo>
                  <a:lnTo>
                    <a:pt x="440" y="2030"/>
                  </a:lnTo>
                  <a:lnTo>
                    <a:pt x="503" y="2114"/>
                  </a:lnTo>
                  <a:lnTo>
                    <a:pt x="545" y="2156"/>
                  </a:lnTo>
                  <a:lnTo>
                    <a:pt x="587" y="2156"/>
                  </a:lnTo>
                  <a:lnTo>
                    <a:pt x="629" y="2240"/>
                  </a:lnTo>
                  <a:lnTo>
                    <a:pt x="796" y="2512"/>
                  </a:lnTo>
                  <a:lnTo>
                    <a:pt x="901" y="2574"/>
                  </a:lnTo>
                  <a:lnTo>
                    <a:pt x="1005" y="2637"/>
                  </a:lnTo>
                  <a:lnTo>
                    <a:pt x="1047" y="2679"/>
                  </a:lnTo>
                  <a:lnTo>
                    <a:pt x="1131" y="2742"/>
                  </a:lnTo>
                  <a:lnTo>
                    <a:pt x="1131" y="2763"/>
                  </a:lnTo>
                  <a:lnTo>
                    <a:pt x="1131" y="2825"/>
                  </a:lnTo>
                  <a:lnTo>
                    <a:pt x="1152" y="2867"/>
                  </a:lnTo>
                  <a:lnTo>
                    <a:pt x="1256" y="2888"/>
                  </a:lnTo>
                  <a:lnTo>
                    <a:pt x="1340" y="2972"/>
                  </a:lnTo>
                  <a:lnTo>
                    <a:pt x="1319" y="3056"/>
                  </a:lnTo>
                  <a:lnTo>
                    <a:pt x="1340" y="3181"/>
                  </a:lnTo>
                  <a:lnTo>
                    <a:pt x="1340" y="3265"/>
                  </a:lnTo>
                  <a:lnTo>
                    <a:pt x="1382" y="3369"/>
                  </a:lnTo>
                  <a:lnTo>
                    <a:pt x="1487" y="3453"/>
                  </a:lnTo>
                  <a:lnTo>
                    <a:pt x="1549" y="3558"/>
                  </a:lnTo>
                  <a:lnTo>
                    <a:pt x="1675" y="3579"/>
                  </a:lnTo>
                  <a:lnTo>
                    <a:pt x="1759" y="3558"/>
                  </a:lnTo>
                  <a:lnTo>
                    <a:pt x="1884" y="3600"/>
                  </a:lnTo>
                  <a:lnTo>
                    <a:pt x="1968" y="3600"/>
                  </a:lnTo>
                  <a:lnTo>
                    <a:pt x="2093" y="3683"/>
                  </a:lnTo>
                  <a:lnTo>
                    <a:pt x="2156" y="3683"/>
                  </a:lnTo>
                  <a:lnTo>
                    <a:pt x="2198" y="3725"/>
                  </a:lnTo>
                  <a:lnTo>
                    <a:pt x="2198" y="3788"/>
                  </a:lnTo>
                  <a:lnTo>
                    <a:pt x="2261" y="3830"/>
                  </a:lnTo>
                  <a:lnTo>
                    <a:pt x="2303" y="3893"/>
                  </a:lnTo>
                  <a:lnTo>
                    <a:pt x="2491" y="3872"/>
                  </a:lnTo>
                  <a:lnTo>
                    <a:pt x="2616" y="3893"/>
                  </a:lnTo>
                  <a:lnTo>
                    <a:pt x="2679" y="3976"/>
                  </a:lnTo>
                  <a:lnTo>
                    <a:pt x="2742" y="3976"/>
                  </a:lnTo>
                  <a:lnTo>
                    <a:pt x="2888" y="4018"/>
                  </a:lnTo>
                  <a:lnTo>
                    <a:pt x="2909" y="4039"/>
                  </a:lnTo>
                  <a:lnTo>
                    <a:pt x="3014" y="4018"/>
                  </a:lnTo>
                  <a:lnTo>
                    <a:pt x="3160" y="3997"/>
                  </a:lnTo>
                  <a:lnTo>
                    <a:pt x="3349" y="4039"/>
                  </a:lnTo>
                  <a:lnTo>
                    <a:pt x="3453" y="4123"/>
                  </a:lnTo>
                  <a:lnTo>
                    <a:pt x="4081" y="3474"/>
                  </a:lnTo>
                  <a:lnTo>
                    <a:pt x="4081" y="3286"/>
                  </a:lnTo>
                  <a:lnTo>
                    <a:pt x="4102" y="3202"/>
                  </a:lnTo>
                  <a:lnTo>
                    <a:pt x="4144" y="3056"/>
                  </a:lnTo>
                  <a:lnTo>
                    <a:pt x="4165" y="2972"/>
                  </a:lnTo>
                  <a:lnTo>
                    <a:pt x="4144" y="2867"/>
                  </a:lnTo>
                  <a:lnTo>
                    <a:pt x="4165" y="2784"/>
                  </a:lnTo>
                  <a:lnTo>
                    <a:pt x="4248" y="2784"/>
                  </a:lnTo>
                  <a:lnTo>
                    <a:pt x="4269" y="2742"/>
                  </a:lnTo>
                  <a:lnTo>
                    <a:pt x="4374" y="2637"/>
                  </a:lnTo>
                  <a:lnTo>
                    <a:pt x="4458" y="2532"/>
                  </a:lnTo>
                  <a:lnTo>
                    <a:pt x="4416" y="2449"/>
                  </a:lnTo>
                  <a:lnTo>
                    <a:pt x="4374" y="2407"/>
                  </a:lnTo>
                  <a:lnTo>
                    <a:pt x="4374" y="2302"/>
                  </a:lnTo>
                  <a:lnTo>
                    <a:pt x="4416" y="2240"/>
                  </a:lnTo>
                  <a:lnTo>
                    <a:pt x="4395" y="2135"/>
                  </a:lnTo>
                  <a:lnTo>
                    <a:pt x="4290" y="2051"/>
                  </a:lnTo>
                  <a:lnTo>
                    <a:pt x="4290" y="2009"/>
                  </a:lnTo>
                  <a:lnTo>
                    <a:pt x="4374" y="1988"/>
                  </a:lnTo>
                  <a:lnTo>
                    <a:pt x="4374" y="1842"/>
                  </a:lnTo>
                  <a:lnTo>
                    <a:pt x="4374" y="1737"/>
                  </a:lnTo>
                  <a:lnTo>
                    <a:pt x="4479" y="1696"/>
                  </a:lnTo>
                  <a:lnTo>
                    <a:pt x="4500" y="1612"/>
                  </a:lnTo>
                  <a:lnTo>
                    <a:pt x="4416" y="1612"/>
                  </a:lnTo>
                  <a:lnTo>
                    <a:pt x="4374" y="1570"/>
                  </a:lnTo>
                  <a:lnTo>
                    <a:pt x="4416" y="1465"/>
                  </a:lnTo>
                  <a:lnTo>
                    <a:pt x="4458" y="1298"/>
                  </a:lnTo>
                  <a:lnTo>
                    <a:pt x="4500" y="1214"/>
                  </a:lnTo>
                  <a:lnTo>
                    <a:pt x="4500" y="1152"/>
                  </a:lnTo>
                  <a:lnTo>
                    <a:pt x="4479" y="1068"/>
                  </a:lnTo>
                  <a:lnTo>
                    <a:pt x="4500" y="984"/>
                  </a:lnTo>
                  <a:lnTo>
                    <a:pt x="4479" y="900"/>
                  </a:lnTo>
                  <a:lnTo>
                    <a:pt x="4520" y="796"/>
                  </a:lnTo>
                  <a:lnTo>
                    <a:pt x="4520" y="733"/>
                  </a:lnTo>
                  <a:lnTo>
                    <a:pt x="4395" y="691"/>
                  </a:lnTo>
                  <a:lnTo>
                    <a:pt x="4353" y="628"/>
                  </a:lnTo>
                  <a:lnTo>
                    <a:pt x="4248" y="545"/>
                  </a:lnTo>
                  <a:lnTo>
                    <a:pt x="4060" y="545"/>
                  </a:lnTo>
                  <a:lnTo>
                    <a:pt x="3956" y="524"/>
                  </a:lnTo>
                  <a:lnTo>
                    <a:pt x="3851" y="377"/>
                  </a:lnTo>
                  <a:lnTo>
                    <a:pt x="3683" y="273"/>
                  </a:lnTo>
                  <a:lnTo>
                    <a:pt x="3537" y="252"/>
                  </a:lnTo>
                  <a:lnTo>
                    <a:pt x="3474" y="315"/>
                  </a:lnTo>
                  <a:lnTo>
                    <a:pt x="3432" y="335"/>
                  </a:lnTo>
                  <a:lnTo>
                    <a:pt x="3411" y="252"/>
                  </a:lnTo>
                  <a:lnTo>
                    <a:pt x="3328" y="252"/>
                  </a:lnTo>
                  <a:lnTo>
                    <a:pt x="3119" y="231"/>
                  </a:lnTo>
                  <a:lnTo>
                    <a:pt x="3098" y="43"/>
                  </a:lnTo>
                  <a:lnTo>
                    <a:pt x="3035" y="43"/>
                  </a:lnTo>
                  <a:lnTo>
                    <a:pt x="2909" y="22"/>
                  </a:lnTo>
                  <a:lnTo>
                    <a:pt x="2847" y="43"/>
                  </a:lnTo>
                  <a:lnTo>
                    <a:pt x="282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5" name="Google Shape;3125;p60"/>
            <p:cNvSpPr/>
            <p:nvPr/>
          </p:nvSpPr>
          <p:spPr>
            <a:xfrm>
              <a:off x="3968750" y="3504300"/>
              <a:ext cx="135500" cy="135500"/>
            </a:xfrm>
            <a:custGeom>
              <a:rect b="b" l="l" r="r" t="t"/>
              <a:pathLst>
                <a:path extrusionOk="0" h="5420" w="5420">
                  <a:moveTo>
                    <a:pt x="3118" y="0"/>
                  </a:moveTo>
                  <a:lnTo>
                    <a:pt x="3013" y="21"/>
                  </a:lnTo>
                  <a:lnTo>
                    <a:pt x="2825" y="105"/>
                  </a:lnTo>
                  <a:lnTo>
                    <a:pt x="2762" y="147"/>
                  </a:lnTo>
                  <a:lnTo>
                    <a:pt x="2679" y="126"/>
                  </a:lnTo>
                  <a:lnTo>
                    <a:pt x="2658" y="105"/>
                  </a:lnTo>
                  <a:lnTo>
                    <a:pt x="2511" y="105"/>
                  </a:lnTo>
                  <a:lnTo>
                    <a:pt x="2407" y="230"/>
                  </a:lnTo>
                  <a:lnTo>
                    <a:pt x="2281" y="356"/>
                  </a:lnTo>
                  <a:lnTo>
                    <a:pt x="2093" y="502"/>
                  </a:lnTo>
                  <a:lnTo>
                    <a:pt x="2051" y="502"/>
                  </a:lnTo>
                  <a:lnTo>
                    <a:pt x="2072" y="419"/>
                  </a:lnTo>
                  <a:lnTo>
                    <a:pt x="2093" y="356"/>
                  </a:lnTo>
                  <a:lnTo>
                    <a:pt x="2051" y="335"/>
                  </a:lnTo>
                  <a:lnTo>
                    <a:pt x="2030" y="251"/>
                  </a:lnTo>
                  <a:lnTo>
                    <a:pt x="1988" y="230"/>
                  </a:lnTo>
                  <a:lnTo>
                    <a:pt x="1883" y="230"/>
                  </a:lnTo>
                  <a:lnTo>
                    <a:pt x="1716" y="293"/>
                  </a:lnTo>
                  <a:lnTo>
                    <a:pt x="1151" y="419"/>
                  </a:lnTo>
                  <a:lnTo>
                    <a:pt x="733" y="419"/>
                  </a:lnTo>
                  <a:lnTo>
                    <a:pt x="628" y="2490"/>
                  </a:lnTo>
                  <a:lnTo>
                    <a:pt x="105" y="2490"/>
                  </a:lnTo>
                  <a:lnTo>
                    <a:pt x="0" y="4310"/>
                  </a:lnTo>
                  <a:lnTo>
                    <a:pt x="210" y="4436"/>
                  </a:lnTo>
                  <a:lnTo>
                    <a:pt x="272" y="4624"/>
                  </a:lnTo>
                  <a:lnTo>
                    <a:pt x="419" y="4938"/>
                  </a:lnTo>
                  <a:lnTo>
                    <a:pt x="398" y="5105"/>
                  </a:lnTo>
                  <a:lnTo>
                    <a:pt x="314" y="5273"/>
                  </a:lnTo>
                  <a:lnTo>
                    <a:pt x="314" y="5377"/>
                  </a:lnTo>
                  <a:lnTo>
                    <a:pt x="482" y="5357"/>
                  </a:lnTo>
                  <a:lnTo>
                    <a:pt x="628" y="5419"/>
                  </a:lnTo>
                  <a:lnTo>
                    <a:pt x="712" y="5357"/>
                  </a:lnTo>
                  <a:lnTo>
                    <a:pt x="879" y="5377"/>
                  </a:lnTo>
                  <a:lnTo>
                    <a:pt x="942" y="5294"/>
                  </a:lnTo>
                  <a:lnTo>
                    <a:pt x="1088" y="5273"/>
                  </a:lnTo>
                  <a:lnTo>
                    <a:pt x="1193" y="5210"/>
                  </a:lnTo>
                  <a:lnTo>
                    <a:pt x="1235" y="5126"/>
                  </a:lnTo>
                  <a:lnTo>
                    <a:pt x="1423" y="5043"/>
                  </a:lnTo>
                  <a:lnTo>
                    <a:pt x="1528" y="4938"/>
                  </a:lnTo>
                  <a:lnTo>
                    <a:pt x="1611" y="4708"/>
                  </a:lnTo>
                  <a:lnTo>
                    <a:pt x="1758" y="4582"/>
                  </a:lnTo>
                  <a:lnTo>
                    <a:pt x="1925" y="4540"/>
                  </a:lnTo>
                  <a:lnTo>
                    <a:pt x="2093" y="4603"/>
                  </a:lnTo>
                  <a:lnTo>
                    <a:pt x="2155" y="4645"/>
                  </a:lnTo>
                  <a:lnTo>
                    <a:pt x="2239" y="4687"/>
                  </a:lnTo>
                  <a:lnTo>
                    <a:pt x="2448" y="4771"/>
                  </a:lnTo>
                  <a:lnTo>
                    <a:pt x="2511" y="4771"/>
                  </a:lnTo>
                  <a:lnTo>
                    <a:pt x="2616" y="4812"/>
                  </a:lnTo>
                  <a:lnTo>
                    <a:pt x="2762" y="4771"/>
                  </a:lnTo>
                  <a:lnTo>
                    <a:pt x="2888" y="4771"/>
                  </a:lnTo>
                  <a:lnTo>
                    <a:pt x="2992" y="4750"/>
                  </a:lnTo>
                  <a:lnTo>
                    <a:pt x="3013" y="4812"/>
                  </a:lnTo>
                  <a:lnTo>
                    <a:pt x="3097" y="4854"/>
                  </a:lnTo>
                  <a:lnTo>
                    <a:pt x="3223" y="4750"/>
                  </a:lnTo>
                  <a:lnTo>
                    <a:pt x="3202" y="4729"/>
                  </a:lnTo>
                  <a:lnTo>
                    <a:pt x="3223" y="4624"/>
                  </a:lnTo>
                  <a:lnTo>
                    <a:pt x="3223" y="4540"/>
                  </a:lnTo>
                  <a:lnTo>
                    <a:pt x="3285" y="4499"/>
                  </a:lnTo>
                  <a:lnTo>
                    <a:pt x="3285" y="4331"/>
                  </a:lnTo>
                  <a:lnTo>
                    <a:pt x="3327" y="4227"/>
                  </a:lnTo>
                  <a:lnTo>
                    <a:pt x="3432" y="4206"/>
                  </a:lnTo>
                  <a:lnTo>
                    <a:pt x="3515" y="4164"/>
                  </a:lnTo>
                  <a:lnTo>
                    <a:pt x="3599" y="4164"/>
                  </a:lnTo>
                  <a:lnTo>
                    <a:pt x="3641" y="4101"/>
                  </a:lnTo>
                  <a:lnTo>
                    <a:pt x="3662" y="4080"/>
                  </a:lnTo>
                  <a:lnTo>
                    <a:pt x="3704" y="3996"/>
                  </a:lnTo>
                  <a:lnTo>
                    <a:pt x="3767" y="3955"/>
                  </a:lnTo>
                  <a:lnTo>
                    <a:pt x="3850" y="3913"/>
                  </a:lnTo>
                  <a:lnTo>
                    <a:pt x="3871" y="3871"/>
                  </a:lnTo>
                  <a:lnTo>
                    <a:pt x="3955" y="3850"/>
                  </a:lnTo>
                  <a:lnTo>
                    <a:pt x="3955" y="3766"/>
                  </a:lnTo>
                  <a:lnTo>
                    <a:pt x="3934" y="3704"/>
                  </a:lnTo>
                  <a:lnTo>
                    <a:pt x="3955" y="3578"/>
                  </a:lnTo>
                  <a:lnTo>
                    <a:pt x="4080" y="3369"/>
                  </a:lnTo>
                  <a:lnTo>
                    <a:pt x="4185" y="3327"/>
                  </a:lnTo>
                  <a:lnTo>
                    <a:pt x="4248" y="3327"/>
                  </a:lnTo>
                  <a:lnTo>
                    <a:pt x="4290" y="3264"/>
                  </a:lnTo>
                  <a:lnTo>
                    <a:pt x="4373" y="3243"/>
                  </a:lnTo>
                  <a:lnTo>
                    <a:pt x="4394" y="3180"/>
                  </a:lnTo>
                  <a:lnTo>
                    <a:pt x="4457" y="3139"/>
                  </a:lnTo>
                  <a:lnTo>
                    <a:pt x="4541" y="3076"/>
                  </a:lnTo>
                  <a:lnTo>
                    <a:pt x="4645" y="2971"/>
                  </a:lnTo>
                  <a:lnTo>
                    <a:pt x="4771" y="2950"/>
                  </a:lnTo>
                  <a:lnTo>
                    <a:pt x="4792" y="2971"/>
                  </a:lnTo>
                  <a:lnTo>
                    <a:pt x="4855" y="2950"/>
                  </a:lnTo>
                  <a:lnTo>
                    <a:pt x="4959" y="2950"/>
                  </a:lnTo>
                  <a:lnTo>
                    <a:pt x="5022" y="2867"/>
                  </a:lnTo>
                  <a:lnTo>
                    <a:pt x="5106" y="2867"/>
                  </a:lnTo>
                  <a:lnTo>
                    <a:pt x="5127" y="2762"/>
                  </a:lnTo>
                  <a:lnTo>
                    <a:pt x="5127" y="2720"/>
                  </a:lnTo>
                  <a:lnTo>
                    <a:pt x="5189" y="2657"/>
                  </a:lnTo>
                  <a:lnTo>
                    <a:pt x="5294" y="2657"/>
                  </a:lnTo>
                  <a:lnTo>
                    <a:pt x="5336" y="2616"/>
                  </a:lnTo>
                  <a:lnTo>
                    <a:pt x="5420" y="2616"/>
                  </a:lnTo>
                  <a:lnTo>
                    <a:pt x="5378" y="2553"/>
                  </a:lnTo>
                  <a:lnTo>
                    <a:pt x="5315" y="2511"/>
                  </a:lnTo>
                  <a:lnTo>
                    <a:pt x="5315" y="2448"/>
                  </a:lnTo>
                  <a:lnTo>
                    <a:pt x="5273" y="2406"/>
                  </a:lnTo>
                  <a:lnTo>
                    <a:pt x="5210" y="2406"/>
                  </a:lnTo>
                  <a:lnTo>
                    <a:pt x="5085" y="2323"/>
                  </a:lnTo>
                  <a:lnTo>
                    <a:pt x="5001" y="2323"/>
                  </a:lnTo>
                  <a:lnTo>
                    <a:pt x="4876" y="2281"/>
                  </a:lnTo>
                  <a:lnTo>
                    <a:pt x="4792" y="2302"/>
                  </a:lnTo>
                  <a:lnTo>
                    <a:pt x="4666" y="2281"/>
                  </a:lnTo>
                  <a:lnTo>
                    <a:pt x="4604" y="2176"/>
                  </a:lnTo>
                  <a:lnTo>
                    <a:pt x="4499" y="2092"/>
                  </a:lnTo>
                  <a:lnTo>
                    <a:pt x="4457" y="1988"/>
                  </a:lnTo>
                  <a:lnTo>
                    <a:pt x="4457" y="1904"/>
                  </a:lnTo>
                  <a:lnTo>
                    <a:pt x="4436" y="1779"/>
                  </a:lnTo>
                  <a:lnTo>
                    <a:pt x="4457" y="1695"/>
                  </a:lnTo>
                  <a:lnTo>
                    <a:pt x="4373" y="1611"/>
                  </a:lnTo>
                  <a:lnTo>
                    <a:pt x="4269" y="1590"/>
                  </a:lnTo>
                  <a:lnTo>
                    <a:pt x="4248" y="1548"/>
                  </a:lnTo>
                  <a:lnTo>
                    <a:pt x="4248" y="1486"/>
                  </a:lnTo>
                  <a:lnTo>
                    <a:pt x="4248" y="1465"/>
                  </a:lnTo>
                  <a:lnTo>
                    <a:pt x="4164" y="1402"/>
                  </a:lnTo>
                  <a:lnTo>
                    <a:pt x="4122" y="1360"/>
                  </a:lnTo>
                  <a:lnTo>
                    <a:pt x="4018" y="1297"/>
                  </a:lnTo>
                  <a:lnTo>
                    <a:pt x="3913" y="1235"/>
                  </a:lnTo>
                  <a:lnTo>
                    <a:pt x="3746" y="963"/>
                  </a:lnTo>
                  <a:lnTo>
                    <a:pt x="3704" y="879"/>
                  </a:lnTo>
                  <a:lnTo>
                    <a:pt x="3662" y="879"/>
                  </a:lnTo>
                  <a:lnTo>
                    <a:pt x="3620" y="837"/>
                  </a:lnTo>
                  <a:lnTo>
                    <a:pt x="3557" y="753"/>
                  </a:lnTo>
                  <a:lnTo>
                    <a:pt x="3515" y="711"/>
                  </a:lnTo>
                  <a:lnTo>
                    <a:pt x="3495" y="607"/>
                  </a:lnTo>
                  <a:lnTo>
                    <a:pt x="3432" y="523"/>
                  </a:lnTo>
                  <a:lnTo>
                    <a:pt x="3411" y="502"/>
                  </a:lnTo>
                  <a:lnTo>
                    <a:pt x="3411" y="439"/>
                  </a:lnTo>
                  <a:lnTo>
                    <a:pt x="3348" y="356"/>
                  </a:lnTo>
                  <a:lnTo>
                    <a:pt x="3285" y="314"/>
                  </a:lnTo>
                  <a:lnTo>
                    <a:pt x="3223" y="293"/>
                  </a:lnTo>
                  <a:lnTo>
                    <a:pt x="3139" y="209"/>
                  </a:lnTo>
                  <a:lnTo>
                    <a:pt x="3139" y="147"/>
                  </a:lnTo>
                  <a:lnTo>
                    <a:pt x="3139" y="105"/>
                  </a:lnTo>
                  <a:lnTo>
                    <a:pt x="3139" y="42"/>
                  </a:lnTo>
                  <a:lnTo>
                    <a:pt x="3118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6" name="Google Shape;3126;p60"/>
            <p:cNvSpPr/>
            <p:nvPr/>
          </p:nvSpPr>
          <p:spPr>
            <a:xfrm>
              <a:off x="3853150" y="3491725"/>
              <a:ext cx="193550" cy="182075"/>
            </a:xfrm>
            <a:custGeom>
              <a:rect b="b" l="l" r="r" t="t"/>
              <a:pathLst>
                <a:path extrusionOk="0" h="7283" w="7742">
                  <a:moveTo>
                    <a:pt x="691" y="1"/>
                  </a:moveTo>
                  <a:lnTo>
                    <a:pt x="502" y="126"/>
                  </a:lnTo>
                  <a:lnTo>
                    <a:pt x="502" y="210"/>
                  </a:lnTo>
                  <a:lnTo>
                    <a:pt x="440" y="231"/>
                  </a:lnTo>
                  <a:lnTo>
                    <a:pt x="377" y="189"/>
                  </a:lnTo>
                  <a:lnTo>
                    <a:pt x="189" y="189"/>
                  </a:lnTo>
                  <a:lnTo>
                    <a:pt x="168" y="273"/>
                  </a:lnTo>
                  <a:lnTo>
                    <a:pt x="105" y="294"/>
                  </a:lnTo>
                  <a:lnTo>
                    <a:pt x="84" y="273"/>
                  </a:lnTo>
                  <a:lnTo>
                    <a:pt x="0" y="231"/>
                  </a:lnTo>
                  <a:lnTo>
                    <a:pt x="21" y="733"/>
                  </a:lnTo>
                  <a:lnTo>
                    <a:pt x="377" y="1068"/>
                  </a:lnTo>
                  <a:lnTo>
                    <a:pt x="544" y="1382"/>
                  </a:lnTo>
                  <a:lnTo>
                    <a:pt x="837" y="2051"/>
                  </a:lnTo>
                  <a:lnTo>
                    <a:pt x="858" y="2302"/>
                  </a:lnTo>
                  <a:lnTo>
                    <a:pt x="1151" y="2700"/>
                  </a:lnTo>
                  <a:lnTo>
                    <a:pt x="1151" y="2847"/>
                  </a:lnTo>
                  <a:lnTo>
                    <a:pt x="1465" y="3307"/>
                  </a:lnTo>
                  <a:lnTo>
                    <a:pt x="1465" y="3537"/>
                  </a:lnTo>
                  <a:lnTo>
                    <a:pt x="1381" y="3579"/>
                  </a:lnTo>
                  <a:lnTo>
                    <a:pt x="1465" y="3872"/>
                  </a:lnTo>
                  <a:lnTo>
                    <a:pt x="1486" y="4311"/>
                  </a:lnTo>
                  <a:lnTo>
                    <a:pt x="1674" y="4751"/>
                  </a:lnTo>
                  <a:lnTo>
                    <a:pt x="1653" y="5023"/>
                  </a:lnTo>
                  <a:lnTo>
                    <a:pt x="1695" y="5190"/>
                  </a:lnTo>
                  <a:lnTo>
                    <a:pt x="1632" y="5232"/>
                  </a:lnTo>
                  <a:lnTo>
                    <a:pt x="1674" y="5315"/>
                  </a:lnTo>
                  <a:lnTo>
                    <a:pt x="1737" y="5629"/>
                  </a:lnTo>
                  <a:lnTo>
                    <a:pt x="1800" y="5650"/>
                  </a:lnTo>
                  <a:lnTo>
                    <a:pt x="1862" y="5755"/>
                  </a:lnTo>
                  <a:lnTo>
                    <a:pt x="1800" y="5797"/>
                  </a:lnTo>
                  <a:lnTo>
                    <a:pt x="1800" y="5943"/>
                  </a:lnTo>
                  <a:lnTo>
                    <a:pt x="1883" y="6027"/>
                  </a:lnTo>
                  <a:lnTo>
                    <a:pt x="1904" y="6257"/>
                  </a:lnTo>
                  <a:lnTo>
                    <a:pt x="2009" y="6383"/>
                  </a:lnTo>
                  <a:lnTo>
                    <a:pt x="2155" y="6676"/>
                  </a:lnTo>
                  <a:lnTo>
                    <a:pt x="2281" y="6801"/>
                  </a:lnTo>
                  <a:lnTo>
                    <a:pt x="2302" y="6885"/>
                  </a:lnTo>
                  <a:lnTo>
                    <a:pt x="2511" y="7031"/>
                  </a:lnTo>
                  <a:lnTo>
                    <a:pt x="2595" y="6989"/>
                  </a:lnTo>
                  <a:lnTo>
                    <a:pt x="2720" y="6968"/>
                  </a:lnTo>
                  <a:lnTo>
                    <a:pt x="2720" y="6885"/>
                  </a:lnTo>
                  <a:lnTo>
                    <a:pt x="2678" y="6843"/>
                  </a:lnTo>
                  <a:lnTo>
                    <a:pt x="2720" y="6759"/>
                  </a:lnTo>
                  <a:lnTo>
                    <a:pt x="2888" y="6696"/>
                  </a:lnTo>
                  <a:lnTo>
                    <a:pt x="2930" y="6801"/>
                  </a:lnTo>
                  <a:lnTo>
                    <a:pt x="3055" y="6822"/>
                  </a:lnTo>
                  <a:lnTo>
                    <a:pt x="3013" y="6927"/>
                  </a:lnTo>
                  <a:lnTo>
                    <a:pt x="3097" y="7115"/>
                  </a:lnTo>
                  <a:lnTo>
                    <a:pt x="3264" y="7136"/>
                  </a:lnTo>
                  <a:lnTo>
                    <a:pt x="3411" y="7220"/>
                  </a:lnTo>
                  <a:lnTo>
                    <a:pt x="3515" y="7199"/>
                  </a:lnTo>
                  <a:lnTo>
                    <a:pt x="3557" y="7220"/>
                  </a:lnTo>
                  <a:lnTo>
                    <a:pt x="3662" y="7240"/>
                  </a:lnTo>
                  <a:lnTo>
                    <a:pt x="3725" y="7199"/>
                  </a:lnTo>
                  <a:lnTo>
                    <a:pt x="3787" y="7199"/>
                  </a:lnTo>
                  <a:lnTo>
                    <a:pt x="3850" y="7282"/>
                  </a:lnTo>
                  <a:lnTo>
                    <a:pt x="3976" y="7282"/>
                  </a:lnTo>
                  <a:lnTo>
                    <a:pt x="3997" y="7178"/>
                  </a:lnTo>
                  <a:lnTo>
                    <a:pt x="4038" y="7115"/>
                  </a:lnTo>
                  <a:lnTo>
                    <a:pt x="4101" y="7094"/>
                  </a:lnTo>
                  <a:lnTo>
                    <a:pt x="4164" y="6968"/>
                  </a:lnTo>
                  <a:lnTo>
                    <a:pt x="4310" y="6885"/>
                  </a:lnTo>
                  <a:lnTo>
                    <a:pt x="4499" y="6906"/>
                  </a:lnTo>
                  <a:lnTo>
                    <a:pt x="4562" y="6906"/>
                  </a:lnTo>
                  <a:lnTo>
                    <a:pt x="4624" y="4813"/>
                  </a:lnTo>
                  <a:lnTo>
                    <a:pt x="4729" y="2993"/>
                  </a:lnTo>
                  <a:lnTo>
                    <a:pt x="5252" y="2993"/>
                  </a:lnTo>
                  <a:lnTo>
                    <a:pt x="5357" y="922"/>
                  </a:lnTo>
                  <a:lnTo>
                    <a:pt x="5775" y="922"/>
                  </a:lnTo>
                  <a:lnTo>
                    <a:pt x="6340" y="796"/>
                  </a:lnTo>
                  <a:lnTo>
                    <a:pt x="6507" y="733"/>
                  </a:lnTo>
                  <a:lnTo>
                    <a:pt x="6612" y="733"/>
                  </a:lnTo>
                  <a:lnTo>
                    <a:pt x="6654" y="754"/>
                  </a:lnTo>
                  <a:lnTo>
                    <a:pt x="6675" y="838"/>
                  </a:lnTo>
                  <a:lnTo>
                    <a:pt x="6717" y="859"/>
                  </a:lnTo>
                  <a:lnTo>
                    <a:pt x="6696" y="922"/>
                  </a:lnTo>
                  <a:lnTo>
                    <a:pt x="6675" y="1005"/>
                  </a:lnTo>
                  <a:lnTo>
                    <a:pt x="6717" y="1005"/>
                  </a:lnTo>
                  <a:lnTo>
                    <a:pt x="6905" y="859"/>
                  </a:lnTo>
                  <a:lnTo>
                    <a:pt x="7031" y="733"/>
                  </a:lnTo>
                  <a:lnTo>
                    <a:pt x="7135" y="608"/>
                  </a:lnTo>
                  <a:lnTo>
                    <a:pt x="7282" y="608"/>
                  </a:lnTo>
                  <a:lnTo>
                    <a:pt x="7303" y="629"/>
                  </a:lnTo>
                  <a:lnTo>
                    <a:pt x="7386" y="650"/>
                  </a:lnTo>
                  <a:lnTo>
                    <a:pt x="7449" y="608"/>
                  </a:lnTo>
                  <a:lnTo>
                    <a:pt x="7637" y="524"/>
                  </a:lnTo>
                  <a:lnTo>
                    <a:pt x="7742" y="503"/>
                  </a:lnTo>
                  <a:lnTo>
                    <a:pt x="7658" y="398"/>
                  </a:lnTo>
                  <a:lnTo>
                    <a:pt x="7637" y="398"/>
                  </a:lnTo>
                  <a:lnTo>
                    <a:pt x="7616" y="378"/>
                  </a:lnTo>
                  <a:lnTo>
                    <a:pt x="7533" y="378"/>
                  </a:lnTo>
                  <a:lnTo>
                    <a:pt x="7512" y="336"/>
                  </a:lnTo>
                  <a:lnTo>
                    <a:pt x="7491" y="336"/>
                  </a:lnTo>
                  <a:lnTo>
                    <a:pt x="7449" y="315"/>
                  </a:lnTo>
                  <a:lnTo>
                    <a:pt x="7323" y="378"/>
                  </a:lnTo>
                  <a:lnTo>
                    <a:pt x="7240" y="336"/>
                  </a:lnTo>
                  <a:lnTo>
                    <a:pt x="6696" y="482"/>
                  </a:lnTo>
                  <a:lnTo>
                    <a:pt x="5817" y="691"/>
                  </a:lnTo>
                  <a:lnTo>
                    <a:pt x="5671" y="691"/>
                  </a:lnTo>
                  <a:lnTo>
                    <a:pt x="5650" y="650"/>
                  </a:lnTo>
                  <a:lnTo>
                    <a:pt x="5608" y="650"/>
                  </a:lnTo>
                  <a:lnTo>
                    <a:pt x="5566" y="608"/>
                  </a:lnTo>
                  <a:lnTo>
                    <a:pt x="5524" y="629"/>
                  </a:lnTo>
                  <a:lnTo>
                    <a:pt x="5461" y="608"/>
                  </a:lnTo>
                  <a:lnTo>
                    <a:pt x="5419" y="587"/>
                  </a:lnTo>
                  <a:lnTo>
                    <a:pt x="5336" y="608"/>
                  </a:lnTo>
                  <a:lnTo>
                    <a:pt x="5336" y="650"/>
                  </a:lnTo>
                  <a:lnTo>
                    <a:pt x="5189" y="650"/>
                  </a:lnTo>
                  <a:lnTo>
                    <a:pt x="5085" y="629"/>
                  </a:lnTo>
                  <a:lnTo>
                    <a:pt x="4938" y="503"/>
                  </a:lnTo>
                  <a:lnTo>
                    <a:pt x="4896" y="503"/>
                  </a:lnTo>
                  <a:lnTo>
                    <a:pt x="4875" y="482"/>
                  </a:lnTo>
                  <a:lnTo>
                    <a:pt x="4834" y="545"/>
                  </a:lnTo>
                  <a:lnTo>
                    <a:pt x="4771" y="545"/>
                  </a:lnTo>
                  <a:lnTo>
                    <a:pt x="4624" y="524"/>
                  </a:lnTo>
                  <a:lnTo>
                    <a:pt x="4520" y="545"/>
                  </a:lnTo>
                  <a:lnTo>
                    <a:pt x="4457" y="608"/>
                  </a:lnTo>
                  <a:lnTo>
                    <a:pt x="4373" y="587"/>
                  </a:lnTo>
                  <a:lnTo>
                    <a:pt x="4352" y="524"/>
                  </a:lnTo>
                  <a:lnTo>
                    <a:pt x="4290" y="503"/>
                  </a:lnTo>
                  <a:lnTo>
                    <a:pt x="4185" y="524"/>
                  </a:lnTo>
                  <a:lnTo>
                    <a:pt x="4080" y="503"/>
                  </a:lnTo>
                  <a:lnTo>
                    <a:pt x="3955" y="440"/>
                  </a:lnTo>
                  <a:lnTo>
                    <a:pt x="3892" y="398"/>
                  </a:lnTo>
                  <a:lnTo>
                    <a:pt x="3850" y="294"/>
                  </a:lnTo>
                  <a:lnTo>
                    <a:pt x="3829" y="273"/>
                  </a:lnTo>
                  <a:lnTo>
                    <a:pt x="1653" y="273"/>
                  </a:lnTo>
                  <a:lnTo>
                    <a:pt x="1632" y="231"/>
                  </a:lnTo>
                  <a:lnTo>
                    <a:pt x="1569" y="231"/>
                  </a:lnTo>
                  <a:lnTo>
                    <a:pt x="1486" y="294"/>
                  </a:lnTo>
                  <a:lnTo>
                    <a:pt x="1465" y="294"/>
                  </a:lnTo>
                  <a:lnTo>
                    <a:pt x="1360" y="336"/>
                  </a:lnTo>
                  <a:lnTo>
                    <a:pt x="1235" y="294"/>
                  </a:lnTo>
                  <a:lnTo>
                    <a:pt x="1130" y="189"/>
                  </a:lnTo>
                  <a:lnTo>
                    <a:pt x="1067" y="168"/>
                  </a:lnTo>
                  <a:lnTo>
                    <a:pt x="1109" y="106"/>
                  </a:lnTo>
                  <a:lnTo>
                    <a:pt x="1025" y="85"/>
                  </a:lnTo>
                  <a:lnTo>
                    <a:pt x="1025" y="64"/>
                  </a:lnTo>
                  <a:lnTo>
                    <a:pt x="942" y="1"/>
                  </a:lnTo>
                  <a:lnTo>
                    <a:pt x="900" y="22"/>
                  </a:lnTo>
                  <a:lnTo>
                    <a:pt x="858" y="64"/>
                  </a:lnTo>
                  <a:lnTo>
                    <a:pt x="837" y="64"/>
                  </a:lnTo>
                  <a:lnTo>
                    <a:pt x="733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7" name="Google Shape;3127;p60"/>
            <p:cNvSpPr/>
            <p:nvPr/>
          </p:nvSpPr>
          <p:spPr>
            <a:xfrm>
              <a:off x="4123050" y="3397575"/>
              <a:ext cx="150675" cy="242750"/>
            </a:xfrm>
            <a:custGeom>
              <a:rect b="b" l="l" r="r" t="t"/>
              <a:pathLst>
                <a:path extrusionOk="0" h="9710" w="6027">
                  <a:moveTo>
                    <a:pt x="6006" y="1"/>
                  </a:moveTo>
                  <a:lnTo>
                    <a:pt x="5964" y="22"/>
                  </a:lnTo>
                  <a:lnTo>
                    <a:pt x="5922" y="84"/>
                  </a:lnTo>
                  <a:lnTo>
                    <a:pt x="5818" y="63"/>
                  </a:lnTo>
                  <a:lnTo>
                    <a:pt x="5734" y="126"/>
                  </a:lnTo>
                  <a:lnTo>
                    <a:pt x="5650" y="210"/>
                  </a:lnTo>
                  <a:lnTo>
                    <a:pt x="5525" y="231"/>
                  </a:lnTo>
                  <a:lnTo>
                    <a:pt x="5441" y="314"/>
                  </a:lnTo>
                  <a:lnTo>
                    <a:pt x="5315" y="314"/>
                  </a:lnTo>
                  <a:lnTo>
                    <a:pt x="5294" y="377"/>
                  </a:lnTo>
                  <a:lnTo>
                    <a:pt x="5190" y="398"/>
                  </a:lnTo>
                  <a:lnTo>
                    <a:pt x="5106" y="377"/>
                  </a:lnTo>
                  <a:lnTo>
                    <a:pt x="4897" y="440"/>
                  </a:lnTo>
                  <a:lnTo>
                    <a:pt x="4855" y="482"/>
                  </a:lnTo>
                  <a:lnTo>
                    <a:pt x="4750" y="503"/>
                  </a:lnTo>
                  <a:lnTo>
                    <a:pt x="4667" y="440"/>
                  </a:lnTo>
                  <a:lnTo>
                    <a:pt x="4583" y="440"/>
                  </a:lnTo>
                  <a:lnTo>
                    <a:pt x="4478" y="419"/>
                  </a:lnTo>
                  <a:lnTo>
                    <a:pt x="4437" y="482"/>
                  </a:lnTo>
                  <a:lnTo>
                    <a:pt x="4458" y="524"/>
                  </a:lnTo>
                  <a:lnTo>
                    <a:pt x="4437" y="607"/>
                  </a:lnTo>
                  <a:lnTo>
                    <a:pt x="4269" y="628"/>
                  </a:lnTo>
                  <a:lnTo>
                    <a:pt x="4144" y="691"/>
                  </a:lnTo>
                  <a:lnTo>
                    <a:pt x="4060" y="628"/>
                  </a:lnTo>
                  <a:lnTo>
                    <a:pt x="3976" y="628"/>
                  </a:lnTo>
                  <a:lnTo>
                    <a:pt x="3976" y="587"/>
                  </a:lnTo>
                  <a:lnTo>
                    <a:pt x="3934" y="545"/>
                  </a:lnTo>
                  <a:lnTo>
                    <a:pt x="3872" y="607"/>
                  </a:lnTo>
                  <a:lnTo>
                    <a:pt x="3809" y="607"/>
                  </a:lnTo>
                  <a:lnTo>
                    <a:pt x="3704" y="712"/>
                  </a:lnTo>
                  <a:lnTo>
                    <a:pt x="3516" y="733"/>
                  </a:lnTo>
                  <a:lnTo>
                    <a:pt x="3537" y="712"/>
                  </a:lnTo>
                  <a:lnTo>
                    <a:pt x="3495" y="628"/>
                  </a:lnTo>
                  <a:lnTo>
                    <a:pt x="3411" y="628"/>
                  </a:lnTo>
                  <a:lnTo>
                    <a:pt x="3328" y="587"/>
                  </a:lnTo>
                  <a:lnTo>
                    <a:pt x="3244" y="545"/>
                  </a:lnTo>
                  <a:lnTo>
                    <a:pt x="3244" y="503"/>
                  </a:lnTo>
                  <a:lnTo>
                    <a:pt x="3181" y="524"/>
                  </a:lnTo>
                  <a:lnTo>
                    <a:pt x="3139" y="545"/>
                  </a:lnTo>
                  <a:lnTo>
                    <a:pt x="3035" y="587"/>
                  </a:lnTo>
                  <a:lnTo>
                    <a:pt x="2491" y="607"/>
                  </a:lnTo>
                  <a:lnTo>
                    <a:pt x="2365" y="1110"/>
                  </a:lnTo>
                  <a:lnTo>
                    <a:pt x="2449" y="1654"/>
                  </a:lnTo>
                  <a:lnTo>
                    <a:pt x="2616" y="1737"/>
                  </a:lnTo>
                  <a:lnTo>
                    <a:pt x="2721" y="1800"/>
                  </a:lnTo>
                  <a:lnTo>
                    <a:pt x="2763" y="1863"/>
                  </a:lnTo>
                  <a:lnTo>
                    <a:pt x="2805" y="1884"/>
                  </a:lnTo>
                  <a:lnTo>
                    <a:pt x="3014" y="2072"/>
                  </a:lnTo>
                  <a:lnTo>
                    <a:pt x="3035" y="2177"/>
                  </a:lnTo>
                  <a:lnTo>
                    <a:pt x="3181" y="2365"/>
                  </a:lnTo>
                  <a:lnTo>
                    <a:pt x="3223" y="2491"/>
                  </a:lnTo>
                  <a:lnTo>
                    <a:pt x="3286" y="2574"/>
                  </a:lnTo>
                  <a:lnTo>
                    <a:pt x="3286" y="2637"/>
                  </a:lnTo>
                  <a:lnTo>
                    <a:pt x="3202" y="2637"/>
                  </a:lnTo>
                  <a:lnTo>
                    <a:pt x="3181" y="2721"/>
                  </a:lnTo>
                  <a:lnTo>
                    <a:pt x="3118" y="2721"/>
                  </a:lnTo>
                  <a:lnTo>
                    <a:pt x="3097" y="2783"/>
                  </a:lnTo>
                  <a:lnTo>
                    <a:pt x="3118" y="2804"/>
                  </a:lnTo>
                  <a:lnTo>
                    <a:pt x="3097" y="2846"/>
                  </a:lnTo>
                  <a:lnTo>
                    <a:pt x="3181" y="2930"/>
                  </a:lnTo>
                  <a:lnTo>
                    <a:pt x="3139" y="3139"/>
                  </a:lnTo>
                  <a:lnTo>
                    <a:pt x="3118" y="3244"/>
                  </a:lnTo>
                  <a:lnTo>
                    <a:pt x="3035" y="3307"/>
                  </a:lnTo>
                  <a:lnTo>
                    <a:pt x="2930" y="3327"/>
                  </a:lnTo>
                  <a:lnTo>
                    <a:pt x="2867" y="3474"/>
                  </a:lnTo>
                  <a:lnTo>
                    <a:pt x="2867" y="3579"/>
                  </a:lnTo>
                  <a:lnTo>
                    <a:pt x="2805" y="3683"/>
                  </a:lnTo>
                  <a:lnTo>
                    <a:pt x="2825" y="3830"/>
                  </a:lnTo>
                  <a:lnTo>
                    <a:pt x="2805" y="3955"/>
                  </a:lnTo>
                  <a:lnTo>
                    <a:pt x="2700" y="3976"/>
                  </a:lnTo>
                  <a:lnTo>
                    <a:pt x="2679" y="3872"/>
                  </a:lnTo>
                  <a:lnTo>
                    <a:pt x="2700" y="3830"/>
                  </a:lnTo>
                  <a:lnTo>
                    <a:pt x="2616" y="3725"/>
                  </a:lnTo>
                  <a:lnTo>
                    <a:pt x="2574" y="3662"/>
                  </a:lnTo>
                  <a:lnTo>
                    <a:pt x="2491" y="3620"/>
                  </a:lnTo>
                  <a:lnTo>
                    <a:pt x="2386" y="3537"/>
                  </a:lnTo>
                  <a:lnTo>
                    <a:pt x="2281" y="3411"/>
                  </a:lnTo>
                  <a:lnTo>
                    <a:pt x="2281" y="3327"/>
                  </a:lnTo>
                  <a:lnTo>
                    <a:pt x="2240" y="3202"/>
                  </a:lnTo>
                  <a:lnTo>
                    <a:pt x="2240" y="3097"/>
                  </a:lnTo>
                  <a:lnTo>
                    <a:pt x="2281" y="2993"/>
                  </a:lnTo>
                  <a:lnTo>
                    <a:pt x="2344" y="2846"/>
                  </a:lnTo>
                  <a:lnTo>
                    <a:pt x="2449" y="2721"/>
                  </a:lnTo>
                  <a:lnTo>
                    <a:pt x="2470" y="2595"/>
                  </a:lnTo>
                  <a:lnTo>
                    <a:pt x="2470" y="2428"/>
                  </a:lnTo>
                  <a:lnTo>
                    <a:pt x="2407" y="2323"/>
                  </a:lnTo>
                  <a:lnTo>
                    <a:pt x="2261" y="2302"/>
                  </a:lnTo>
                  <a:lnTo>
                    <a:pt x="2135" y="2302"/>
                  </a:lnTo>
                  <a:lnTo>
                    <a:pt x="2072" y="2365"/>
                  </a:lnTo>
                  <a:lnTo>
                    <a:pt x="2030" y="2365"/>
                  </a:lnTo>
                  <a:lnTo>
                    <a:pt x="1968" y="2386"/>
                  </a:lnTo>
                  <a:lnTo>
                    <a:pt x="1863" y="2323"/>
                  </a:lnTo>
                  <a:lnTo>
                    <a:pt x="1863" y="2260"/>
                  </a:lnTo>
                  <a:lnTo>
                    <a:pt x="1821" y="2198"/>
                  </a:lnTo>
                  <a:lnTo>
                    <a:pt x="1779" y="2156"/>
                  </a:lnTo>
                  <a:lnTo>
                    <a:pt x="1758" y="2093"/>
                  </a:lnTo>
                  <a:lnTo>
                    <a:pt x="1612" y="2114"/>
                  </a:lnTo>
                  <a:lnTo>
                    <a:pt x="1424" y="2177"/>
                  </a:lnTo>
                  <a:lnTo>
                    <a:pt x="1089" y="2302"/>
                  </a:lnTo>
                  <a:lnTo>
                    <a:pt x="984" y="2323"/>
                  </a:lnTo>
                  <a:lnTo>
                    <a:pt x="398" y="2595"/>
                  </a:lnTo>
                  <a:lnTo>
                    <a:pt x="273" y="2595"/>
                  </a:lnTo>
                  <a:lnTo>
                    <a:pt x="43" y="2700"/>
                  </a:lnTo>
                  <a:lnTo>
                    <a:pt x="1" y="2783"/>
                  </a:lnTo>
                  <a:lnTo>
                    <a:pt x="43" y="2951"/>
                  </a:lnTo>
                  <a:lnTo>
                    <a:pt x="43" y="3035"/>
                  </a:lnTo>
                  <a:lnTo>
                    <a:pt x="64" y="3223"/>
                  </a:lnTo>
                  <a:lnTo>
                    <a:pt x="273" y="3244"/>
                  </a:lnTo>
                  <a:lnTo>
                    <a:pt x="356" y="3244"/>
                  </a:lnTo>
                  <a:lnTo>
                    <a:pt x="377" y="3327"/>
                  </a:lnTo>
                  <a:lnTo>
                    <a:pt x="419" y="3307"/>
                  </a:lnTo>
                  <a:lnTo>
                    <a:pt x="482" y="3244"/>
                  </a:lnTo>
                  <a:lnTo>
                    <a:pt x="628" y="3265"/>
                  </a:lnTo>
                  <a:lnTo>
                    <a:pt x="796" y="3369"/>
                  </a:lnTo>
                  <a:lnTo>
                    <a:pt x="901" y="3516"/>
                  </a:lnTo>
                  <a:lnTo>
                    <a:pt x="1005" y="3537"/>
                  </a:lnTo>
                  <a:lnTo>
                    <a:pt x="1193" y="3537"/>
                  </a:lnTo>
                  <a:lnTo>
                    <a:pt x="1298" y="3620"/>
                  </a:lnTo>
                  <a:lnTo>
                    <a:pt x="1340" y="3683"/>
                  </a:lnTo>
                  <a:lnTo>
                    <a:pt x="1465" y="3725"/>
                  </a:lnTo>
                  <a:lnTo>
                    <a:pt x="1465" y="3788"/>
                  </a:lnTo>
                  <a:lnTo>
                    <a:pt x="1424" y="3892"/>
                  </a:lnTo>
                  <a:lnTo>
                    <a:pt x="1445" y="3976"/>
                  </a:lnTo>
                  <a:lnTo>
                    <a:pt x="1424" y="4060"/>
                  </a:lnTo>
                  <a:lnTo>
                    <a:pt x="1445" y="4144"/>
                  </a:lnTo>
                  <a:lnTo>
                    <a:pt x="1445" y="4206"/>
                  </a:lnTo>
                  <a:lnTo>
                    <a:pt x="1403" y="4290"/>
                  </a:lnTo>
                  <a:lnTo>
                    <a:pt x="1361" y="4457"/>
                  </a:lnTo>
                  <a:lnTo>
                    <a:pt x="1319" y="4562"/>
                  </a:lnTo>
                  <a:lnTo>
                    <a:pt x="1361" y="4604"/>
                  </a:lnTo>
                  <a:lnTo>
                    <a:pt x="1445" y="4604"/>
                  </a:lnTo>
                  <a:lnTo>
                    <a:pt x="1424" y="4688"/>
                  </a:lnTo>
                  <a:lnTo>
                    <a:pt x="1319" y="4729"/>
                  </a:lnTo>
                  <a:lnTo>
                    <a:pt x="1319" y="4834"/>
                  </a:lnTo>
                  <a:lnTo>
                    <a:pt x="1319" y="4980"/>
                  </a:lnTo>
                  <a:lnTo>
                    <a:pt x="1235" y="5001"/>
                  </a:lnTo>
                  <a:lnTo>
                    <a:pt x="1235" y="5043"/>
                  </a:lnTo>
                  <a:lnTo>
                    <a:pt x="1340" y="5127"/>
                  </a:lnTo>
                  <a:lnTo>
                    <a:pt x="1361" y="5232"/>
                  </a:lnTo>
                  <a:lnTo>
                    <a:pt x="1319" y="5294"/>
                  </a:lnTo>
                  <a:lnTo>
                    <a:pt x="1319" y="5399"/>
                  </a:lnTo>
                  <a:lnTo>
                    <a:pt x="1361" y="5441"/>
                  </a:lnTo>
                  <a:lnTo>
                    <a:pt x="1403" y="5524"/>
                  </a:lnTo>
                  <a:lnTo>
                    <a:pt x="1319" y="5629"/>
                  </a:lnTo>
                  <a:lnTo>
                    <a:pt x="1214" y="5734"/>
                  </a:lnTo>
                  <a:lnTo>
                    <a:pt x="1193" y="5776"/>
                  </a:lnTo>
                  <a:lnTo>
                    <a:pt x="1110" y="5776"/>
                  </a:lnTo>
                  <a:lnTo>
                    <a:pt x="1089" y="5859"/>
                  </a:lnTo>
                  <a:lnTo>
                    <a:pt x="1110" y="5964"/>
                  </a:lnTo>
                  <a:lnTo>
                    <a:pt x="1089" y="6048"/>
                  </a:lnTo>
                  <a:lnTo>
                    <a:pt x="1047" y="6194"/>
                  </a:lnTo>
                  <a:lnTo>
                    <a:pt x="1026" y="6278"/>
                  </a:lnTo>
                  <a:lnTo>
                    <a:pt x="1026" y="6466"/>
                  </a:lnTo>
                  <a:lnTo>
                    <a:pt x="398" y="7115"/>
                  </a:lnTo>
                  <a:lnTo>
                    <a:pt x="461" y="7282"/>
                  </a:lnTo>
                  <a:lnTo>
                    <a:pt x="482" y="7429"/>
                  </a:lnTo>
                  <a:lnTo>
                    <a:pt x="566" y="7554"/>
                  </a:lnTo>
                  <a:lnTo>
                    <a:pt x="566" y="7847"/>
                  </a:lnTo>
                  <a:lnTo>
                    <a:pt x="524" y="7868"/>
                  </a:lnTo>
                  <a:lnTo>
                    <a:pt x="524" y="7973"/>
                  </a:lnTo>
                  <a:lnTo>
                    <a:pt x="587" y="8077"/>
                  </a:lnTo>
                  <a:lnTo>
                    <a:pt x="608" y="8224"/>
                  </a:lnTo>
                  <a:lnTo>
                    <a:pt x="608" y="8684"/>
                  </a:lnTo>
                  <a:lnTo>
                    <a:pt x="566" y="8851"/>
                  </a:lnTo>
                  <a:lnTo>
                    <a:pt x="566" y="9019"/>
                  </a:lnTo>
                  <a:lnTo>
                    <a:pt x="566" y="9207"/>
                  </a:lnTo>
                  <a:lnTo>
                    <a:pt x="566" y="9228"/>
                  </a:lnTo>
                  <a:lnTo>
                    <a:pt x="628" y="9270"/>
                  </a:lnTo>
                  <a:lnTo>
                    <a:pt x="691" y="9333"/>
                  </a:lnTo>
                  <a:lnTo>
                    <a:pt x="733" y="9395"/>
                  </a:lnTo>
                  <a:lnTo>
                    <a:pt x="712" y="9437"/>
                  </a:lnTo>
                  <a:lnTo>
                    <a:pt x="712" y="9521"/>
                  </a:lnTo>
                  <a:lnTo>
                    <a:pt x="691" y="9626"/>
                  </a:lnTo>
                  <a:lnTo>
                    <a:pt x="691" y="9646"/>
                  </a:lnTo>
                  <a:lnTo>
                    <a:pt x="733" y="9646"/>
                  </a:lnTo>
                  <a:lnTo>
                    <a:pt x="942" y="9709"/>
                  </a:lnTo>
                  <a:lnTo>
                    <a:pt x="1047" y="9709"/>
                  </a:lnTo>
                  <a:lnTo>
                    <a:pt x="1089" y="9605"/>
                  </a:lnTo>
                  <a:lnTo>
                    <a:pt x="1131" y="9500"/>
                  </a:lnTo>
                  <a:lnTo>
                    <a:pt x="1152" y="9333"/>
                  </a:lnTo>
                  <a:lnTo>
                    <a:pt x="1131" y="9291"/>
                  </a:lnTo>
                  <a:lnTo>
                    <a:pt x="1110" y="9291"/>
                  </a:lnTo>
                  <a:lnTo>
                    <a:pt x="1089" y="9395"/>
                  </a:lnTo>
                  <a:lnTo>
                    <a:pt x="1005" y="9374"/>
                  </a:lnTo>
                  <a:lnTo>
                    <a:pt x="942" y="9437"/>
                  </a:lnTo>
                  <a:lnTo>
                    <a:pt x="942" y="9333"/>
                  </a:lnTo>
                  <a:lnTo>
                    <a:pt x="901" y="9228"/>
                  </a:lnTo>
                  <a:lnTo>
                    <a:pt x="880" y="9207"/>
                  </a:lnTo>
                  <a:lnTo>
                    <a:pt x="921" y="9165"/>
                  </a:lnTo>
                  <a:lnTo>
                    <a:pt x="984" y="9165"/>
                  </a:lnTo>
                  <a:lnTo>
                    <a:pt x="1026" y="9019"/>
                  </a:lnTo>
                  <a:lnTo>
                    <a:pt x="1110" y="8977"/>
                  </a:lnTo>
                  <a:lnTo>
                    <a:pt x="1131" y="8893"/>
                  </a:lnTo>
                  <a:lnTo>
                    <a:pt x="1298" y="8872"/>
                  </a:lnTo>
                  <a:lnTo>
                    <a:pt x="1465" y="8663"/>
                  </a:lnTo>
                  <a:lnTo>
                    <a:pt x="1989" y="8579"/>
                  </a:lnTo>
                  <a:lnTo>
                    <a:pt x="2365" y="8391"/>
                  </a:lnTo>
                  <a:lnTo>
                    <a:pt x="2574" y="8182"/>
                  </a:lnTo>
                  <a:lnTo>
                    <a:pt x="2616" y="8035"/>
                  </a:lnTo>
                  <a:lnTo>
                    <a:pt x="2679" y="7931"/>
                  </a:lnTo>
                  <a:lnTo>
                    <a:pt x="2679" y="7847"/>
                  </a:lnTo>
                  <a:lnTo>
                    <a:pt x="2574" y="7910"/>
                  </a:lnTo>
                  <a:lnTo>
                    <a:pt x="2553" y="7805"/>
                  </a:lnTo>
                  <a:lnTo>
                    <a:pt x="2595" y="7805"/>
                  </a:lnTo>
                  <a:lnTo>
                    <a:pt x="2595" y="7701"/>
                  </a:lnTo>
                  <a:lnTo>
                    <a:pt x="2658" y="7617"/>
                  </a:lnTo>
                  <a:lnTo>
                    <a:pt x="2658" y="7533"/>
                  </a:lnTo>
                  <a:lnTo>
                    <a:pt x="2721" y="7345"/>
                  </a:lnTo>
                  <a:lnTo>
                    <a:pt x="2700" y="7324"/>
                  </a:lnTo>
                  <a:lnTo>
                    <a:pt x="2700" y="7177"/>
                  </a:lnTo>
                  <a:lnTo>
                    <a:pt x="2763" y="7115"/>
                  </a:lnTo>
                  <a:lnTo>
                    <a:pt x="2763" y="6968"/>
                  </a:lnTo>
                  <a:lnTo>
                    <a:pt x="2721" y="6968"/>
                  </a:lnTo>
                  <a:lnTo>
                    <a:pt x="2721" y="6822"/>
                  </a:lnTo>
                  <a:lnTo>
                    <a:pt x="2658" y="6968"/>
                  </a:lnTo>
                  <a:lnTo>
                    <a:pt x="2658" y="7073"/>
                  </a:lnTo>
                  <a:lnTo>
                    <a:pt x="2595" y="7094"/>
                  </a:lnTo>
                  <a:lnTo>
                    <a:pt x="2574" y="6968"/>
                  </a:lnTo>
                  <a:lnTo>
                    <a:pt x="2595" y="6592"/>
                  </a:lnTo>
                  <a:lnTo>
                    <a:pt x="2553" y="6466"/>
                  </a:lnTo>
                  <a:lnTo>
                    <a:pt x="2553" y="6340"/>
                  </a:lnTo>
                  <a:lnTo>
                    <a:pt x="2470" y="6236"/>
                  </a:lnTo>
                  <a:lnTo>
                    <a:pt x="2407" y="6194"/>
                  </a:lnTo>
                  <a:lnTo>
                    <a:pt x="2491" y="6152"/>
                  </a:lnTo>
                  <a:lnTo>
                    <a:pt x="2491" y="6068"/>
                  </a:lnTo>
                  <a:lnTo>
                    <a:pt x="2302" y="5838"/>
                  </a:lnTo>
                  <a:lnTo>
                    <a:pt x="2386" y="5755"/>
                  </a:lnTo>
                  <a:lnTo>
                    <a:pt x="2365" y="5650"/>
                  </a:lnTo>
                  <a:lnTo>
                    <a:pt x="2407" y="5608"/>
                  </a:lnTo>
                  <a:lnTo>
                    <a:pt x="2407" y="5524"/>
                  </a:lnTo>
                  <a:lnTo>
                    <a:pt x="2365" y="5441"/>
                  </a:lnTo>
                  <a:lnTo>
                    <a:pt x="2365" y="5399"/>
                  </a:lnTo>
                  <a:lnTo>
                    <a:pt x="2407" y="5399"/>
                  </a:lnTo>
                  <a:lnTo>
                    <a:pt x="2512" y="5462"/>
                  </a:lnTo>
                  <a:lnTo>
                    <a:pt x="2574" y="5399"/>
                  </a:lnTo>
                  <a:lnTo>
                    <a:pt x="2721" y="5399"/>
                  </a:lnTo>
                  <a:lnTo>
                    <a:pt x="2825" y="5315"/>
                  </a:lnTo>
                  <a:lnTo>
                    <a:pt x="2805" y="5190"/>
                  </a:lnTo>
                  <a:lnTo>
                    <a:pt x="3118" y="4980"/>
                  </a:lnTo>
                  <a:lnTo>
                    <a:pt x="3244" y="4980"/>
                  </a:lnTo>
                  <a:lnTo>
                    <a:pt x="3244" y="4897"/>
                  </a:lnTo>
                  <a:lnTo>
                    <a:pt x="3307" y="4876"/>
                  </a:lnTo>
                  <a:lnTo>
                    <a:pt x="3349" y="4813"/>
                  </a:lnTo>
                  <a:lnTo>
                    <a:pt x="3349" y="4771"/>
                  </a:lnTo>
                  <a:lnTo>
                    <a:pt x="3600" y="4625"/>
                  </a:lnTo>
                  <a:lnTo>
                    <a:pt x="3621" y="4562"/>
                  </a:lnTo>
                  <a:lnTo>
                    <a:pt x="3662" y="4520"/>
                  </a:lnTo>
                  <a:lnTo>
                    <a:pt x="3704" y="4374"/>
                  </a:lnTo>
                  <a:lnTo>
                    <a:pt x="3746" y="4478"/>
                  </a:lnTo>
                  <a:lnTo>
                    <a:pt x="3830" y="4416"/>
                  </a:lnTo>
                  <a:lnTo>
                    <a:pt x="3955" y="4269"/>
                  </a:lnTo>
                  <a:lnTo>
                    <a:pt x="3955" y="4185"/>
                  </a:lnTo>
                  <a:lnTo>
                    <a:pt x="4018" y="4248"/>
                  </a:lnTo>
                  <a:lnTo>
                    <a:pt x="4248" y="4081"/>
                  </a:lnTo>
                  <a:lnTo>
                    <a:pt x="4437" y="3997"/>
                  </a:lnTo>
                  <a:lnTo>
                    <a:pt x="4437" y="3976"/>
                  </a:lnTo>
                  <a:lnTo>
                    <a:pt x="4562" y="3976"/>
                  </a:lnTo>
                  <a:lnTo>
                    <a:pt x="4918" y="3788"/>
                  </a:lnTo>
                  <a:lnTo>
                    <a:pt x="4960" y="3725"/>
                  </a:lnTo>
                  <a:lnTo>
                    <a:pt x="5022" y="3683"/>
                  </a:lnTo>
                  <a:lnTo>
                    <a:pt x="5399" y="3474"/>
                  </a:lnTo>
                  <a:lnTo>
                    <a:pt x="5399" y="3369"/>
                  </a:lnTo>
                  <a:lnTo>
                    <a:pt x="5504" y="3369"/>
                  </a:lnTo>
                  <a:lnTo>
                    <a:pt x="5608" y="3223"/>
                  </a:lnTo>
                  <a:lnTo>
                    <a:pt x="5608" y="3139"/>
                  </a:lnTo>
                  <a:lnTo>
                    <a:pt x="5734" y="2993"/>
                  </a:lnTo>
                  <a:lnTo>
                    <a:pt x="5818" y="2951"/>
                  </a:lnTo>
                  <a:lnTo>
                    <a:pt x="5818" y="2846"/>
                  </a:lnTo>
                  <a:lnTo>
                    <a:pt x="5859" y="2783"/>
                  </a:lnTo>
                  <a:lnTo>
                    <a:pt x="5797" y="2783"/>
                  </a:lnTo>
                  <a:lnTo>
                    <a:pt x="5755" y="2804"/>
                  </a:lnTo>
                  <a:lnTo>
                    <a:pt x="5734" y="2742"/>
                  </a:lnTo>
                  <a:lnTo>
                    <a:pt x="5838" y="2679"/>
                  </a:lnTo>
                  <a:lnTo>
                    <a:pt x="5901" y="2679"/>
                  </a:lnTo>
                  <a:lnTo>
                    <a:pt x="5922" y="2616"/>
                  </a:lnTo>
                  <a:lnTo>
                    <a:pt x="5901" y="2574"/>
                  </a:lnTo>
                  <a:lnTo>
                    <a:pt x="5943" y="2532"/>
                  </a:lnTo>
                  <a:lnTo>
                    <a:pt x="6006" y="2470"/>
                  </a:lnTo>
                  <a:lnTo>
                    <a:pt x="5964" y="2219"/>
                  </a:lnTo>
                  <a:lnTo>
                    <a:pt x="5943" y="2198"/>
                  </a:lnTo>
                  <a:lnTo>
                    <a:pt x="5838" y="2198"/>
                  </a:lnTo>
                  <a:lnTo>
                    <a:pt x="5797" y="2177"/>
                  </a:lnTo>
                  <a:lnTo>
                    <a:pt x="5818" y="2114"/>
                  </a:lnTo>
                  <a:lnTo>
                    <a:pt x="5901" y="2114"/>
                  </a:lnTo>
                  <a:lnTo>
                    <a:pt x="5901" y="1863"/>
                  </a:lnTo>
                  <a:lnTo>
                    <a:pt x="5859" y="1800"/>
                  </a:lnTo>
                  <a:lnTo>
                    <a:pt x="5901" y="1800"/>
                  </a:lnTo>
                  <a:lnTo>
                    <a:pt x="5922" y="1528"/>
                  </a:lnTo>
                  <a:lnTo>
                    <a:pt x="5901" y="1361"/>
                  </a:lnTo>
                  <a:lnTo>
                    <a:pt x="5964" y="1319"/>
                  </a:lnTo>
                  <a:lnTo>
                    <a:pt x="5943" y="1151"/>
                  </a:lnTo>
                  <a:lnTo>
                    <a:pt x="5922" y="1131"/>
                  </a:lnTo>
                  <a:lnTo>
                    <a:pt x="5922" y="963"/>
                  </a:lnTo>
                  <a:lnTo>
                    <a:pt x="5964" y="942"/>
                  </a:lnTo>
                  <a:lnTo>
                    <a:pt x="5901" y="817"/>
                  </a:lnTo>
                  <a:lnTo>
                    <a:pt x="5859" y="628"/>
                  </a:lnTo>
                  <a:lnTo>
                    <a:pt x="5922" y="587"/>
                  </a:lnTo>
                  <a:lnTo>
                    <a:pt x="5901" y="545"/>
                  </a:lnTo>
                  <a:lnTo>
                    <a:pt x="5901" y="503"/>
                  </a:lnTo>
                  <a:lnTo>
                    <a:pt x="5901" y="440"/>
                  </a:lnTo>
                  <a:lnTo>
                    <a:pt x="6027" y="273"/>
                  </a:lnTo>
                  <a:lnTo>
                    <a:pt x="5964" y="231"/>
                  </a:lnTo>
                  <a:lnTo>
                    <a:pt x="6027" y="168"/>
                  </a:lnTo>
                  <a:lnTo>
                    <a:pt x="6027" y="22"/>
                  </a:lnTo>
                  <a:lnTo>
                    <a:pt x="6006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8" name="Google Shape;3128;p60"/>
            <p:cNvSpPr/>
            <p:nvPr/>
          </p:nvSpPr>
          <p:spPr>
            <a:xfrm>
              <a:off x="4120450" y="3622500"/>
              <a:ext cx="20950" cy="23575"/>
            </a:xfrm>
            <a:custGeom>
              <a:rect b="b" l="l" r="r" t="t"/>
              <a:pathLst>
                <a:path extrusionOk="0" h="943" w="838">
                  <a:moveTo>
                    <a:pt x="314" y="1"/>
                  </a:moveTo>
                  <a:lnTo>
                    <a:pt x="209" y="43"/>
                  </a:lnTo>
                  <a:lnTo>
                    <a:pt x="188" y="189"/>
                  </a:lnTo>
                  <a:lnTo>
                    <a:pt x="63" y="440"/>
                  </a:lnTo>
                  <a:lnTo>
                    <a:pt x="0" y="566"/>
                  </a:lnTo>
                  <a:lnTo>
                    <a:pt x="42" y="649"/>
                  </a:lnTo>
                  <a:lnTo>
                    <a:pt x="105" y="712"/>
                  </a:lnTo>
                  <a:lnTo>
                    <a:pt x="168" y="817"/>
                  </a:lnTo>
                  <a:lnTo>
                    <a:pt x="377" y="921"/>
                  </a:lnTo>
                  <a:lnTo>
                    <a:pt x="586" y="942"/>
                  </a:lnTo>
                  <a:lnTo>
                    <a:pt x="670" y="921"/>
                  </a:lnTo>
                  <a:lnTo>
                    <a:pt x="712" y="817"/>
                  </a:lnTo>
                  <a:lnTo>
                    <a:pt x="691" y="712"/>
                  </a:lnTo>
                  <a:lnTo>
                    <a:pt x="774" y="691"/>
                  </a:lnTo>
                  <a:lnTo>
                    <a:pt x="795" y="649"/>
                  </a:lnTo>
                  <a:lnTo>
                    <a:pt x="795" y="629"/>
                  </a:lnTo>
                  <a:lnTo>
                    <a:pt x="816" y="524"/>
                  </a:lnTo>
                  <a:lnTo>
                    <a:pt x="816" y="440"/>
                  </a:lnTo>
                  <a:lnTo>
                    <a:pt x="837" y="398"/>
                  </a:lnTo>
                  <a:lnTo>
                    <a:pt x="795" y="336"/>
                  </a:lnTo>
                  <a:lnTo>
                    <a:pt x="732" y="273"/>
                  </a:lnTo>
                  <a:lnTo>
                    <a:pt x="670" y="231"/>
                  </a:lnTo>
                  <a:lnTo>
                    <a:pt x="670" y="210"/>
                  </a:lnTo>
                  <a:lnTo>
                    <a:pt x="565" y="189"/>
                  </a:lnTo>
                  <a:lnTo>
                    <a:pt x="481" y="105"/>
                  </a:lnTo>
                  <a:lnTo>
                    <a:pt x="31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9" name="Google Shape;3129;p60"/>
            <p:cNvSpPr/>
            <p:nvPr/>
          </p:nvSpPr>
          <p:spPr>
            <a:xfrm>
              <a:off x="4064475" y="3669050"/>
              <a:ext cx="33500" cy="31425"/>
            </a:xfrm>
            <a:custGeom>
              <a:rect b="b" l="l" r="r" t="t"/>
              <a:pathLst>
                <a:path extrusionOk="0" h="1257" w="1340">
                  <a:moveTo>
                    <a:pt x="775" y="1"/>
                  </a:moveTo>
                  <a:lnTo>
                    <a:pt x="754" y="43"/>
                  </a:lnTo>
                  <a:lnTo>
                    <a:pt x="670" y="106"/>
                  </a:lnTo>
                  <a:lnTo>
                    <a:pt x="628" y="147"/>
                  </a:lnTo>
                  <a:lnTo>
                    <a:pt x="419" y="189"/>
                  </a:lnTo>
                  <a:lnTo>
                    <a:pt x="293" y="315"/>
                  </a:lnTo>
                  <a:lnTo>
                    <a:pt x="231" y="440"/>
                  </a:lnTo>
                  <a:lnTo>
                    <a:pt x="84" y="566"/>
                  </a:lnTo>
                  <a:lnTo>
                    <a:pt x="0" y="629"/>
                  </a:lnTo>
                  <a:lnTo>
                    <a:pt x="42" y="733"/>
                  </a:lnTo>
                  <a:lnTo>
                    <a:pt x="126" y="796"/>
                  </a:lnTo>
                  <a:lnTo>
                    <a:pt x="126" y="859"/>
                  </a:lnTo>
                  <a:lnTo>
                    <a:pt x="210" y="943"/>
                  </a:lnTo>
                  <a:lnTo>
                    <a:pt x="210" y="1047"/>
                  </a:lnTo>
                  <a:lnTo>
                    <a:pt x="293" y="1131"/>
                  </a:lnTo>
                  <a:lnTo>
                    <a:pt x="356" y="1194"/>
                  </a:lnTo>
                  <a:lnTo>
                    <a:pt x="503" y="1256"/>
                  </a:lnTo>
                  <a:lnTo>
                    <a:pt x="607" y="1256"/>
                  </a:lnTo>
                  <a:lnTo>
                    <a:pt x="628" y="1194"/>
                  </a:lnTo>
                  <a:lnTo>
                    <a:pt x="670" y="1152"/>
                  </a:lnTo>
                  <a:lnTo>
                    <a:pt x="712" y="1026"/>
                  </a:lnTo>
                  <a:lnTo>
                    <a:pt x="816" y="984"/>
                  </a:lnTo>
                  <a:lnTo>
                    <a:pt x="879" y="943"/>
                  </a:lnTo>
                  <a:lnTo>
                    <a:pt x="984" y="922"/>
                  </a:lnTo>
                  <a:lnTo>
                    <a:pt x="1067" y="943"/>
                  </a:lnTo>
                  <a:lnTo>
                    <a:pt x="1172" y="859"/>
                  </a:lnTo>
                  <a:lnTo>
                    <a:pt x="1193" y="775"/>
                  </a:lnTo>
                  <a:lnTo>
                    <a:pt x="1151" y="733"/>
                  </a:lnTo>
                  <a:lnTo>
                    <a:pt x="1130" y="650"/>
                  </a:lnTo>
                  <a:lnTo>
                    <a:pt x="1235" y="608"/>
                  </a:lnTo>
                  <a:lnTo>
                    <a:pt x="1339" y="524"/>
                  </a:lnTo>
                  <a:lnTo>
                    <a:pt x="1339" y="399"/>
                  </a:lnTo>
                  <a:lnTo>
                    <a:pt x="1256" y="147"/>
                  </a:lnTo>
                  <a:lnTo>
                    <a:pt x="1130" y="43"/>
                  </a:lnTo>
                  <a:lnTo>
                    <a:pt x="1026" y="85"/>
                  </a:lnTo>
                  <a:lnTo>
                    <a:pt x="942" y="22"/>
                  </a:lnTo>
                  <a:lnTo>
                    <a:pt x="921" y="43"/>
                  </a:lnTo>
                  <a:lnTo>
                    <a:pt x="858" y="22"/>
                  </a:lnTo>
                  <a:lnTo>
                    <a:pt x="775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0" name="Google Shape;3130;p60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1" name="Google Shape;3131;p60"/>
            <p:cNvSpPr/>
            <p:nvPr/>
          </p:nvSpPr>
          <p:spPr>
            <a:xfrm>
              <a:off x="4697400" y="2660025"/>
              <a:ext cx="105175" cy="86850"/>
            </a:xfrm>
            <a:custGeom>
              <a:rect b="b" l="l" r="r" t="t"/>
              <a:pathLst>
                <a:path extrusionOk="0" h="3474" w="4207">
                  <a:moveTo>
                    <a:pt x="1507" y="0"/>
                  </a:moveTo>
                  <a:lnTo>
                    <a:pt x="1466" y="63"/>
                  </a:lnTo>
                  <a:lnTo>
                    <a:pt x="1403" y="105"/>
                  </a:lnTo>
                  <a:lnTo>
                    <a:pt x="1298" y="105"/>
                  </a:lnTo>
                  <a:lnTo>
                    <a:pt x="1256" y="126"/>
                  </a:lnTo>
                  <a:lnTo>
                    <a:pt x="1152" y="63"/>
                  </a:lnTo>
                  <a:lnTo>
                    <a:pt x="1068" y="63"/>
                  </a:lnTo>
                  <a:lnTo>
                    <a:pt x="1026" y="105"/>
                  </a:lnTo>
                  <a:lnTo>
                    <a:pt x="880" y="293"/>
                  </a:lnTo>
                  <a:lnTo>
                    <a:pt x="629" y="398"/>
                  </a:lnTo>
                  <a:lnTo>
                    <a:pt x="231" y="503"/>
                  </a:lnTo>
                  <a:lnTo>
                    <a:pt x="252" y="586"/>
                  </a:lnTo>
                  <a:lnTo>
                    <a:pt x="1" y="754"/>
                  </a:lnTo>
                  <a:lnTo>
                    <a:pt x="22" y="1005"/>
                  </a:lnTo>
                  <a:lnTo>
                    <a:pt x="106" y="1067"/>
                  </a:lnTo>
                  <a:lnTo>
                    <a:pt x="189" y="1047"/>
                  </a:lnTo>
                  <a:lnTo>
                    <a:pt x="294" y="1005"/>
                  </a:lnTo>
                  <a:lnTo>
                    <a:pt x="419" y="1151"/>
                  </a:lnTo>
                  <a:lnTo>
                    <a:pt x="566" y="1277"/>
                  </a:lnTo>
                  <a:lnTo>
                    <a:pt x="733" y="1360"/>
                  </a:lnTo>
                  <a:lnTo>
                    <a:pt x="754" y="1486"/>
                  </a:lnTo>
                  <a:lnTo>
                    <a:pt x="901" y="1549"/>
                  </a:lnTo>
                  <a:lnTo>
                    <a:pt x="901" y="1674"/>
                  </a:lnTo>
                  <a:lnTo>
                    <a:pt x="754" y="1779"/>
                  </a:lnTo>
                  <a:lnTo>
                    <a:pt x="754" y="1904"/>
                  </a:lnTo>
                  <a:lnTo>
                    <a:pt x="650" y="1946"/>
                  </a:lnTo>
                  <a:lnTo>
                    <a:pt x="650" y="2114"/>
                  </a:lnTo>
                  <a:lnTo>
                    <a:pt x="754" y="2302"/>
                  </a:lnTo>
                  <a:lnTo>
                    <a:pt x="859" y="2679"/>
                  </a:lnTo>
                  <a:lnTo>
                    <a:pt x="880" y="2846"/>
                  </a:lnTo>
                  <a:lnTo>
                    <a:pt x="1089" y="3034"/>
                  </a:lnTo>
                  <a:lnTo>
                    <a:pt x="1298" y="3097"/>
                  </a:lnTo>
                  <a:lnTo>
                    <a:pt x="1507" y="3160"/>
                  </a:lnTo>
                  <a:lnTo>
                    <a:pt x="1570" y="3327"/>
                  </a:lnTo>
                  <a:lnTo>
                    <a:pt x="1759" y="3348"/>
                  </a:lnTo>
                  <a:lnTo>
                    <a:pt x="1884" y="3306"/>
                  </a:lnTo>
                  <a:lnTo>
                    <a:pt x="2031" y="3348"/>
                  </a:lnTo>
                  <a:lnTo>
                    <a:pt x="2031" y="3474"/>
                  </a:lnTo>
                  <a:lnTo>
                    <a:pt x="2093" y="3432"/>
                  </a:lnTo>
                  <a:lnTo>
                    <a:pt x="2240" y="3139"/>
                  </a:lnTo>
                  <a:lnTo>
                    <a:pt x="2428" y="2992"/>
                  </a:lnTo>
                  <a:lnTo>
                    <a:pt x="2554" y="2992"/>
                  </a:lnTo>
                  <a:lnTo>
                    <a:pt x="2637" y="2846"/>
                  </a:lnTo>
                  <a:lnTo>
                    <a:pt x="2763" y="2846"/>
                  </a:lnTo>
                  <a:lnTo>
                    <a:pt x="3077" y="3055"/>
                  </a:lnTo>
                  <a:lnTo>
                    <a:pt x="3244" y="2951"/>
                  </a:lnTo>
                  <a:lnTo>
                    <a:pt x="3391" y="3034"/>
                  </a:lnTo>
                  <a:lnTo>
                    <a:pt x="3453" y="3202"/>
                  </a:lnTo>
                  <a:lnTo>
                    <a:pt x="3600" y="3202"/>
                  </a:lnTo>
                  <a:lnTo>
                    <a:pt x="3851" y="3327"/>
                  </a:lnTo>
                  <a:lnTo>
                    <a:pt x="3997" y="3139"/>
                  </a:lnTo>
                  <a:lnTo>
                    <a:pt x="4102" y="3202"/>
                  </a:lnTo>
                  <a:lnTo>
                    <a:pt x="4123" y="3264"/>
                  </a:lnTo>
                  <a:lnTo>
                    <a:pt x="4207" y="3139"/>
                  </a:lnTo>
                  <a:lnTo>
                    <a:pt x="4165" y="2930"/>
                  </a:lnTo>
                  <a:lnTo>
                    <a:pt x="4102" y="2679"/>
                  </a:lnTo>
                  <a:lnTo>
                    <a:pt x="3955" y="2637"/>
                  </a:lnTo>
                  <a:lnTo>
                    <a:pt x="3851" y="2386"/>
                  </a:lnTo>
                  <a:lnTo>
                    <a:pt x="3851" y="2114"/>
                  </a:lnTo>
                  <a:lnTo>
                    <a:pt x="3767" y="1967"/>
                  </a:lnTo>
                  <a:lnTo>
                    <a:pt x="3579" y="1863"/>
                  </a:lnTo>
                  <a:lnTo>
                    <a:pt x="3432" y="1695"/>
                  </a:lnTo>
                  <a:lnTo>
                    <a:pt x="3328" y="1423"/>
                  </a:lnTo>
                  <a:lnTo>
                    <a:pt x="3139" y="1319"/>
                  </a:lnTo>
                  <a:lnTo>
                    <a:pt x="2909" y="1235"/>
                  </a:lnTo>
                  <a:lnTo>
                    <a:pt x="2867" y="1109"/>
                  </a:lnTo>
                  <a:lnTo>
                    <a:pt x="2763" y="1067"/>
                  </a:lnTo>
                  <a:lnTo>
                    <a:pt x="2554" y="1067"/>
                  </a:lnTo>
                  <a:lnTo>
                    <a:pt x="2323" y="1047"/>
                  </a:lnTo>
                  <a:lnTo>
                    <a:pt x="2240" y="963"/>
                  </a:lnTo>
                  <a:lnTo>
                    <a:pt x="2177" y="900"/>
                  </a:lnTo>
                  <a:lnTo>
                    <a:pt x="2135" y="733"/>
                  </a:lnTo>
                  <a:lnTo>
                    <a:pt x="2010" y="649"/>
                  </a:lnTo>
                  <a:lnTo>
                    <a:pt x="1759" y="272"/>
                  </a:lnTo>
                  <a:lnTo>
                    <a:pt x="1675" y="84"/>
                  </a:lnTo>
                  <a:lnTo>
                    <a:pt x="159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2" name="Google Shape;3132;p60"/>
            <p:cNvSpPr/>
            <p:nvPr/>
          </p:nvSpPr>
          <p:spPr>
            <a:xfrm>
              <a:off x="4252775" y="2586800"/>
              <a:ext cx="70650" cy="19900"/>
            </a:xfrm>
            <a:custGeom>
              <a:rect b="b" l="l" r="r" t="t"/>
              <a:pathLst>
                <a:path extrusionOk="0" h="796" w="2826">
                  <a:moveTo>
                    <a:pt x="2240" y="0"/>
                  </a:moveTo>
                  <a:cubicBezTo>
                    <a:pt x="2240" y="0"/>
                    <a:pt x="1717" y="230"/>
                    <a:pt x="1612" y="230"/>
                  </a:cubicBezTo>
                  <a:cubicBezTo>
                    <a:pt x="1507" y="230"/>
                    <a:pt x="1382" y="105"/>
                    <a:pt x="1382" y="105"/>
                  </a:cubicBezTo>
                  <a:lnTo>
                    <a:pt x="733" y="126"/>
                  </a:lnTo>
                  <a:lnTo>
                    <a:pt x="754" y="293"/>
                  </a:lnTo>
                  <a:cubicBezTo>
                    <a:pt x="775" y="419"/>
                    <a:pt x="231" y="419"/>
                    <a:pt x="22" y="419"/>
                  </a:cubicBezTo>
                  <a:lnTo>
                    <a:pt x="22" y="439"/>
                  </a:lnTo>
                  <a:lnTo>
                    <a:pt x="1" y="481"/>
                  </a:lnTo>
                  <a:lnTo>
                    <a:pt x="85" y="481"/>
                  </a:lnTo>
                  <a:lnTo>
                    <a:pt x="105" y="586"/>
                  </a:lnTo>
                  <a:lnTo>
                    <a:pt x="189" y="586"/>
                  </a:lnTo>
                  <a:lnTo>
                    <a:pt x="231" y="502"/>
                  </a:lnTo>
                  <a:lnTo>
                    <a:pt x="398" y="544"/>
                  </a:lnTo>
                  <a:lnTo>
                    <a:pt x="461" y="544"/>
                  </a:lnTo>
                  <a:lnTo>
                    <a:pt x="545" y="460"/>
                  </a:lnTo>
                  <a:lnTo>
                    <a:pt x="649" y="502"/>
                  </a:lnTo>
                  <a:lnTo>
                    <a:pt x="880" y="711"/>
                  </a:lnTo>
                  <a:lnTo>
                    <a:pt x="984" y="732"/>
                  </a:lnTo>
                  <a:lnTo>
                    <a:pt x="1173" y="691"/>
                  </a:lnTo>
                  <a:lnTo>
                    <a:pt x="1424" y="628"/>
                  </a:lnTo>
                  <a:lnTo>
                    <a:pt x="1507" y="649"/>
                  </a:lnTo>
                  <a:lnTo>
                    <a:pt x="1821" y="649"/>
                  </a:lnTo>
                  <a:lnTo>
                    <a:pt x="1863" y="691"/>
                  </a:lnTo>
                  <a:lnTo>
                    <a:pt x="1863" y="586"/>
                  </a:lnTo>
                  <a:lnTo>
                    <a:pt x="2072" y="502"/>
                  </a:lnTo>
                  <a:lnTo>
                    <a:pt x="2386" y="691"/>
                  </a:lnTo>
                  <a:lnTo>
                    <a:pt x="2595" y="691"/>
                  </a:lnTo>
                  <a:lnTo>
                    <a:pt x="2805" y="795"/>
                  </a:lnTo>
                  <a:lnTo>
                    <a:pt x="2826" y="586"/>
                  </a:lnTo>
                  <a:lnTo>
                    <a:pt x="2742" y="481"/>
                  </a:lnTo>
                  <a:lnTo>
                    <a:pt x="2595" y="377"/>
                  </a:lnTo>
                  <a:lnTo>
                    <a:pt x="2637" y="188"/>
                  </a:lnTo>
                  <a:cubicBezTo>
                    <a:pt x="2628" y="188"/>
                    <a:pt x="2594" y="197"/>
                    <a:pt x="2555" y="197"/>
                  </a:cubicBezTo>
                  <a:cubicBezTo>
                    <a:pt x="2507" y="197"/>
                    <a:pt x="2451" y="184"/>
                    <a:pt x="2428" y="126"/>
                  </a:cubicBezTo>
                  <a:cubicBezTo>
                    <a:pt x="2386" y="21"/>
                    <a:pt x="2240" y="0"/>
                    <a:pt x="2240" y="0"/>
                  </a:cubicBez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3" name="Google Shape;3133;p60"/>
            <p:cNvSpPr/>
            <p:nvPr/>
          </p:nvSpPr>
          <p:spPr>
            <a:xfrm>
              <a:off x="4298825" y="2603000"/>
              <a:ext cx="2625" cy="2650"/>
            </a:xfrm>
            <a:custGeom>
              <a:rect b="b" l="l" r="r" t="t"/>
              <a:pathLst>
                <a:path extrusionOk="0" fill="none" h="106" w="105">
                  <a:moveTo>
                    <a:pt x="105" y="105"/>
                  </a:moveTo>
                  <a:lnTo>
                    <a:pt x="0" y="1"/>
                  </a:lnTo>
                </a:path>
              </a:pathLst>
            </a:custGeom>
            <a:solidFill>
              <a:srgbClr val="BAC8D3"/>
            </a:solidFill>
            <a:ln cap="rnd" cmpd="sng" w="25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4" name="Google Shape;3134;p60"/>
            <p:cNvSpPr/>
            <p:nvPr/>
          </p:nvSpPr>
          <p:spPr>
            <a:xfrm>
              <a:off x="4949025" y="2811200"/>
              <a:ext cx="44475" cy="26175"/>
            </a:xfrm>
            <a:custGeom>
              <a:rect b="b" l="l" r="r" t="t"/>
              <a:pathLst>
                <a:path extrusionOk="0" h="1047" w="1779">
                  <a:moveTo>
                    <a:pt x="753" y="0"/>
                  </a:moveTo>
                  <a:lnTo>
                    <a:pt x="586" y="21"/>
                  </a:lnTo>
                  <a:lnTo>
                    <a:pt x="314" y="189"/>
                  </a:lnTo>
                  <a:lnTo>
                    <a:pt x="188" y="440"/>
                  </a:lnTo>
                  <a:lnTo>
                    <a:pt x="63" y="502"/>
                  </a:lnTo>
                  <a:lnTo>
                    <a:pt x="63" y="628"/>
                  </a:lnTo>
                  <a:lnTo>
                    <a:pt x="0" y="733"/>
                  </a:lnTo>
                  <a:lnTo>
                    <a:pt x="105" y="921"/>
                  </a:lnTo>
                  <a:lnTo>
                    <a:pt x="314" y="942"/>
                  </a:lnTo>
                  <a:lnTo>
                    <a:pt x="398" y="879"/>
                  </a:lnTo>
                  <a:lnTo>
                    <a:pt x="691" y="1046"/>
                  </a:lnTo>
                  <a:lnTo>
                    <a:pt x="837" y="1046"/>
                  </a:lnTo>
                  <a:lnTo>
                    <a:pt x="942" y="921"/>
                  </a:lnTo>
                  <a:lnTo>
                    <a:pt x="1067" y="879"/>
                  </a:lnTo>
                  <a:lnTo>
                    <a:pt x="1172" y="942"/>
                  </a:lnTo>
                  <a:lnTo>
                    <a:pt x="1381" y="879"/>
                  </a:lnTo>
                  <a:lnTo>
                    <a:pt x="1549" y="921"/>
                  </a:lnTo>
                  <a:lnTo>
                    <a:pt x="1779" y="837"/>
                  </a:lnTo>
                  <a:lnTo>
                    <a:pt x="1779" y="733"/>
                  </a:lnTo>
                  <a:lnTo>
                    <a:pt x="1779" y="565"/>
                  </a:lnTo>
                  <a:lnTo>
                    <a:pt x="1590" y="502"/>
                  </a:lnTo>
                  <a:lnTo>
                    <a:pt x="1590" y="398"/>
                  </a:lnTo>
                  <a:lnTo>
                    <a:pt x="1632" y="230"/>
                  </a:lnTo>
                  <a:lnTo>
                    <a:pt x="1590" y="230"/>
                  </a:lnTo>
                  <a:lnTo>
                    <a:pt x="1528" y="126"/>
                  </a:lnTo>
                  <a:lnTo>
                    <a:pt x="1360" y="105"/>
                  </a:lnTo>
                  <a:lnTo>
                    <a:pt x="1214" y="189"/>
                  </a:lnTo>
                  <a:lnTo>
                    <a:pt x="1109" y="126"/>
                  </a:lnTo>
                  <a:lnTo>
                    <a:pt x="837" y="105"/>
                  </a:lnTo>
                  <a:lnTo>
                    <a:pt x="753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5" name="Google Shape;3135;p60"/>
            <p:cNvSpPr/>
            <p:nvPr/>
          </p:nvSpPr>
          <p:spPr>
            <a:xfrm>
              <a:off x="3967175" y="2589925"/>
              <a:ext cx="35075" cy="29850"/>
            </a:xfrm>
            <a:custGeom>
              <a:rect b="b" l="l" r="r" t="t"/>
              <a:pathLst>
                <a:path extrusionOk="0" h="1194" w="1403">
                  <a:moveTo>
                    <a:pt x="900" y="1"/>
                  </a:moveTo>
                  <a:lnTo>
                    <a:pt x="754" y="42"/>
                  </a:lnTo>
                  <a:lnTo>
                    <a:pt x="628" y="42"/>
                  </a:lnTo>
                  <a:lnTo>
                    <a:pt x="419" y="84"/>
                  </a:lnTo>
                  <a:lnTo>
                    <a:pt x="314" y="168"/>
                  </a:lnTo>
                  <a:lnTo>
                    <a:pt x="210" y="189"/>
                  </a:lnTo>
                  <a:lnTo>
                    <a:pt x="42" y="273"/>
                  </a:lnTo>
                  <a:lnTo>
                    <a:pt x="63" y="356"/>
                  </a:lnTo>
                  <a:lnTo>
                    <a:pt x="21" y="398"/>
                  </a:lnTo>
                  <a:lnTo>
                    <a:pt x="21" y="377"/>
                  </a:lnTo>
                  <a:lnTo>
                    <a:pt x="1" y="586"/>
                  </a:lnTo>
                  <a:lnTo>
                    <a:pt x="21" y="796"/>
                  </a:lnTo>
                  <a:lnTo>
                    <a:pt x="126" y="942"/>
                  </a:lnTo>
                  <a:lnTo>
                    <a:pt x="168" y="1089"/>
                  </a:lnTo>
                  <a:lnTo>
                    <a:pt x="314" y="1193"/>
                  </a:lnTo>
                  <a:lnTo>
                    <a:pt x="314" y="1151"/>
                  </a:lnTo>
                  <a:lnTo>
                    <a:pt x="524" y="1026"/>
                  </a:lnTo>
                  <a:lnTo>
                    <a:pt x="691" y="984"/>
                  </a:lnTo>
                  <a:lnTo>
                    <a:pt x="691" y="921"/>
                  </a:lnTo>
                  <a:lnTo>
                    <a:pt x="837" y="838"/>
                  </a:lnTo>
                  <a:lnTo>
                    <a:pt x="1110" y="879"/>
                  </a:lnTo>
                  <a:lnTo>
                    <a:pt x="1256" y="796"/>
                  </a:lnTo>
                  <a:lnTo>
                    <a:pt x="1361" y="775"/>
                  </a:lnTo>
                  <a:lnTo>
                    <a:pt x="1402" y="712"/>
                  </a:lnTo>
                  <a:lnTo>
                    <a:pt x="1402" y="607"/>
                  </a:lnTo>
                  <a:lnTo>
                    <a:pt x="1382" y="461"/>
                  </a:lnTo>
                  <a:lnTo>
                    <a:pt x="1214" y="189"/>
                  </a:lnTo>
                  <a:lnTo>
                    <a:pt x="984" y="1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6" name="Google Shape;3136;p60"/>
            <p:cNvSpPr/>
            <p:nvPr/>
          </p:nvSpPr>
          <p:spPr>
            <a:xfrm>
              <a:off x="3938400" y="2522975"/>
              <a:ext cx="58625" cy="76925"/>
            </a:xfrm>
            <a:custGeom>
              <a:rect b="b" l="l" r="r" t="t"/>
              <a:pathLst>
                <a:path extrusionOk="0" h="3077" w="2345">
                  <a:moveTo>
                    <a:pt x="461" y="0"/>
                  </a:moveTo>
                  <a:lnTo>
                    <a:pt x="336" y="105"/>
                  </a:lnTo>
                  <a:lnTo>
                    <a:pt x="315" y="147"/>
                  </a:lnTo>
                  <a:lnTo>
                    <a:pt x="210" y="147"/>
                  </a:lnTo>
                  <a:lnTo>
                    <a:pt x="64" y="210"/>
                  </a:lnTo>
                  <a:lnTo>
                    <a:pt x="1" y="272"/>
                  </a:lnTo>
                  <a:lnTo>
                    <a:pt x="22" y="314"/>
                  </a:lnTo>
                  <a:lnTo>
                    <a:pt x="64" y="461"/>
                  </a:lnTo>
                  <a:lnTo>
                    <a:pt x="105" y="628"/>
                  </a:lnTo>
                  <a:lnTo>
                    <a:pt x="168" y="670"/>
                  </a:lnTo>
                  <a:lnTo>
                    <a:pt x="273" y="691"/>
                  </a:lnTo>
                  <a:lnTo>
                    <a:pt x="273" y="754"/>
                  </a:lnTo>
                  <a:lnTo>
                    <a:pt x="231" y="754"/>
                  </a:lnTo>
                  <a:lnTo>
                    <a:pt x="105" y="775"/>
                  </a:lnTo>
                  <a:lnTo>
                    <a:pt x="126" y="879"/>
                  </a:lnTo>
                  <a:lnTo>
                    <a:pt x="147" y="900"/>
                  </a:lnTo>
                  <a:lnTo>
                    <a:pt x="210" y="879"/>
                  </a:lnTo>
                  <a:lnTo>
                    <a:pt x="273" y="879"/>
                  </a:lnTo>
                  <a:lnTo>
                    <a:pt x="252" y="1047"/>
                  </a:lnTo>
                  <a:lnTo>
                    <a:pt x="147" y="1193"/>
                  </a:lnTo>
                  <a:lnTo>
                    <a:pt x="147" y="1277"/>
                  </a:lnTo>
                  <a:lnTo>
                    <a:pt x="315" y="1402"/>
                  </a:lnTo>
                  <a:lnTo>
                    <a:pt x="419" y="1423"/>
                  </a:lnTo>
                  <a:lnTo>
                    <a:pt x="461" y="1486"/>
                  </a:lnTo>
                  <a:lnTo>
                    <a:pt x="440" y="1570"/>
                  </a:lnTo>
                  <a:lnTo>
                    <a:pt x="336" y="1507"/>
                  </a:lnTo>
                  <a:lnTo>
                    <a:pt x="273" y="1528"/>
                  </a:lnTo>
                  <a:lnTo>
                    <a:pt x="273" y="1674"/>
                  </a:lnTo>
                  <a:lnTo>
                    <a:pt x="419" y="1821"/>
                  </a:lnTo>
                  <a:lnTo>
                    <a:pt x="356" y="1842"/>
                  </a:lnTo>
                  <a:lnTo>
                    <a:pt x="482" y="1988"/>
                  </a:lnTo>
                  <a:lnTo>
                    <a:pt x="482" y="2051"/>
                  </a:lnTo>
                  <a:lnTo>
                    <a:pt x="545" y="2135"/>
                  </a:lnTo>
                  <a:lnTo>
                    <a:pt x="670" y="2135"/>
                  </a:lnTo>
                  <a:lnTo>
                    <a:pt x="754" y="2218"/>
                  </a:lnTo>
                  <a:lnTo>
                    <a:pt x="900" y="2239"/>
                  </a:lnTo>
                  <a:lnTo>
                    <a:pt x="900" y="2365"/>
                  </a:lnTo>
                  <a:lnTo>
                    <a:pt x="838" y="2448"/>
                  </a:lnTo>
                  <a:lnTo>
                    <a:pt x="796" y="2511"/>
                  </a:lnTo>
                  <a:lnTo>
                    <a:pt x="859" y="2532"/>
                  </a:lnTo>
                  <a:lnTo>
                    <a:pt x="942" y="2658"/>
                  </a:lnTo>
                  <a:lnTo>
                    <a:pt x="984" y="2658"/>
                  </a:lnTo>
                  <a:lnTo>
                    <a:pt x="1089" y="2741"/>
                  </a:lnTo>
                  <a:lnTo>
                    <a:pt x="1152" y="2846"/>
                  </a:lnTo>
                  <a:lnTo>
                    <a:pt x="1152" y="2992"/>
                  </a:lnTo>
                  <a:lnTo>
                    <a:pt x="1172" y="3076"/>
                  </a:lnTo>
                  <a:lnTo>
                    <a:pt x="1214" y="3034"/>
                  </a:lnTo>
                  <a:lnTo>
                    <a:pt x="1193" y="2951"/>
                  </a:lnTo>
                  <a:lnTo>
                    <a:pt x="1361" y="2867"/>
                  </a:lnTo>
                  <a:lnTo>
                    <a:pt x="1465" y="2846"/>
                  </a:lnTo>
                  <a:lnTo>
                    <a:pt x="1570" y="2762"/>
                  </a:lnTo>
                  <a:lnTo>
                    <a:pt x="1779" y="2720"/>
                  </a:lnTo>
                  <a:lnTo>
                    <a:pt x="1905" y="2720"/>
                  </a:lnTo>
                  <a:lnTo>
                    <a:pt x="2051" y="2679"/>
                  </a:lnTo>
                  <a:lnTo>
                    <a:pt x="2135" y="2679"/>
                  </a:lnTo>
                  <a:lnTo>
                    <a:pt x="2198" y="2574"/>
                  </a:lnTo>
                  <a:lnTo>
                    <a:pt x="2114" y="2469"/>
                  </a:lnTo>
                  <a:lnTo>
                    <a:pt x="2093" y="2365"/>
                  </a:lnTo>
                  <a:lnTo>
                    <a:pt x="2302" y="2197"/>
                  </a:lnTo>
                  <a:lnTo>
                    <a:pt x="2344" y="2051"/>
                  </a:lnTo>
                  <a:lnTo>
                    <a:pt x="2261" y="1925"/>
                  </a:lnTo>
                  <a:lnTo>
                    <a:pt x="2093" y="1737"/>
                  </a:lnTo>
                  <a:lnTo>
                    <a:pt x="2030" y="1507"/>
                  </a:lnTo>
                  <a:lnTo>
                    <a:pt x="2114" y="1423"/>
                  </a:lnTo>
                  <a:lnTo>
                    <a:pt x="2093" y="1319"/>
                  </a:lnTo>
                  <a:lnTo>
                    <a:pt x="2051" y="1193"/>
                  </a:lnTo>
                  <a:lnTo>
                    <a:pt x="2030" y="1109"/>
                  </a:lnTo>
                  <a:lnTo>
                    <a:pt x="2135" y="984"/>
                  </a:lnTo>
                  <a:lnTo>
                    <a:pt x="1926" y="963"/>
                  </a:lnTo>
                  <a:lnTo>
                    <a:pt x="1842" y="1088"/>
                  </a:lnTo>
                  <a:lnTo>
                    <a:pt x="1737" y="1005"/>
                  </a:lnTo>
                  <a:lnTo>
                    <a:pt x="1633" y="1047"/>
                  </a:lnTo>
                  <a:lnTo>
                    <a:pt x="1591" y="963"/>
                  </a:lnTo>
                  <a:lnTo>
                    <a:pt x="1382" y="879"/>
                  </a:lnTo>
                  <a:lnTo>
                    <a:pt x="1361" y="837"/>
                  </a:lnTo>
                  <a:lnTo>
                    <a:pt x="1424" y="691"/>
                  </a:lnTo>
                  <a:lnTo>
                    <a:pt x="1277" y="565"/>
                  </a:lnTo>
                  <a:lnTo>
                    <a:pt x="1110" y="482"/>
                  </a:lnTo>
                  <a:lnTo>
                    <a:pt x="1089" y="377"/>
                  </a:lnTo>
                  <a:lnTo>
                    <a:pt x="900" y="168"/>
                  </a:lnTo>
                  <a:lnTo>
                    <a:pt x="880" y="105"/>
                  </a:lnTo>
                  <a:lnTo>
                    <a:pt x="754" y="63"/>
                  </a:lnTo>
                  <a:lnTo>
                    <a:pt x="670" y="42"/>
                  </a:lnTo>
                  <a:lnTo>
                    <a:pt x="566" y="21"/>
                  </a:lnTo>
                  <a:lnTo>
                    <a:pt x="461" y="0"/>
                  </a:lnTo>
                  <a:close/>
                </a:path>
              </a:pathLst>
            </a:custGeom>
            <a:solidFill>
              <a:srgbClr val="BAC8D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3137" name="Google Shape;3137;p60"/>
          <p:cNvGrpSpPr/>
          <p:nvPr/>
        </p:nvGrpSpPr>
        <p:grpSpPr>
          <a:xfrm>
            <a:off x="4073623" y="3195884"/>
            <a:ext cx="1990503" cy="1173794"/>
            <a:chOff x="4714886" y="3271938"/>
            <a:chExt cx="1202721" cy="709241"/>
          </a:xfrm>
        </p:grpSpPr>
        <p:grpSp>
          <p:nvGrpSpPr>
            <p:cNvPr id="3138" name="Google Shape;3138;p60"/>
            <p:cNvGrpSpPr/>
            <p:nvPr/>
          </p:nvGrpSpPr>
          <p:grpSpPr>
            <a:xfrm>
              <a:off x="4714886" y="3271938"/>
              <a:ext cx="1202721" cy="709241"/>
              <a:chOff x="2514225" y="4239175"/>
              <a:chExt cx="2084800" cy="1229400"/>
            </a:xfrm>
          </p:grpSpPr>
          <p:sp>
            <p:nvSpPr>
              <p:cNvPr id="3139" name="Google Shape;3139;p60"/>
              <p:cNvSpPr/>
              <p:nvPr/>
            </p:nvSpPr>
            <p:spPr>
              <a:xfrm>
                <a:off x="4176650" y="5109975"/>
                <a:ext cx="242800" cy="213275"/>
              </a:xfrm>
              <a:custGeom>
                <a:rect b="b" l="l" r="r" t="t"/>
                <a:pathLst>
                  <a:path extrusionOk="0" h="8531" w="9712">
                    <a:moveTo>
                      <a:pt x="7051" y="0"/>
                    </a:moveTo>
                    <a:cubicBezTo>
                      <a:pt x="7036" y="0"/>
                      <a:pt x="7009" y="41"/>
                      <a:pt x="7001" y="75"/>
                    </a:cubicBezTo>
                    <a:cubicBezTo>
                      <a:pt x="7013" y="149"/>
                      <a:pt x="7001" y="235"/>
                      <a:pt x="6964" y="309"/>
                    </a:cubicBezTo>
                    <a:cubicBezTo>
                      <a:pt x="6902" y="396"/>
                      <a:pt x="6828" y="469"/>
                      <a:pt x="6853" y="482"/>
                    </a:cubicBezTo>
                    <a:cubicBezTo>
                      <a:pt x="6877" y="506"/>
                      <a:pt x="6951" y="506"/>
                      <a:pt x="6914" y="556"/>
                    </a:cubicBezTo>
                    <a:cubicBezTo>
                      <a:pt x="6877" y="617"/>
                      <a:pt x="6853" y="679"/>
                      <a:pt x="6865" y="753"/>
                    </a:cubicBezTo>
                    <a:cubicBezTo>
                      <a:pt x="6865" y="827"/>
                      <a:pt x="6803" y="876"/>
                      <a:pt x="6828" y="901"/>
                    </a:cubicBezTo>
                    <a:cubicBezTo>
                      <a:pt x="6840" y="962"/>
                      <a:pt x="6853" y="1012"/>
                      <a:pt x="6853" y="1073"/>
                    </a:cubicBezTo>
                    <a:cubicBezTo>
                      <a:pt x="6853" y="1110"/>
                      <a:pt x="6853" y="1246"/>
                      <a:pt x="6828" y="1431"/>
                    </a:cubicBezTo>
                    <a:cubicBezTo>
                      <a:pt x="6803" y="1615"/>
                      <a:pt x="6730" y="1886"/>
                      <a:pt x="6631" y="1973"/>
                    </a:cubicBezTo>
                    <a:cubicBezTo>
                      <a:pt x="6594" y="1999"/>
                      <a:pt x="6552" y="2012"/>
                      <a:pt x="6511" y="2012"/>
                    </a:cubicBezTo>
                    <a:cubicBezTo>
                      <a:pt x="6458" y="2012"/>
                      <a:pt x="6407" y="1990"/>
                      <a:pt x="6372" y="1948"/>
                    </a:cubicBezTo>
                    <a:cubicBezTo>
                      <a:pt x="6286" y="1874"/>
                      <a:pt x="6261" y="1776"/>
                      <a:pt x="6212" y="1739"/>
                    </a:cubicBezTo>
                    <a:cubicBezTo>
                      <a:pt x="6101" y="1714"/>
                      <a:pt x="5990" y="1665"/>
                      <a:pt x="5904" y="1591"/>
                    </a:cubicBezTo>
                    <a:cubicBezTo>
                      <a:pt x="5830" y="1504"/>
                      <a:pt x="5793" y="1455"/>
                      <a:pt x="5744" y="1455"/>
                    </a:cubicBezTo>
                    <a:cubicBezTo>
                      <a:pt x="5695" y="1455"/>
                      <a:pt x="5621" y="1369"/>
                      <a:pt x="5584" y="1320"/>
                    </a:cubicBezTo>
                    <a:cubicBezTo>
                      <a:pt x="5534" y="1283"/>
                      <a:pt x="5485" y="1246"/>
                      <a:pt x="5424" y="1209"/>
                    </a:cubicBezTo>
                    <a:cubicBezTo>
                      <a:pt x="5399" y="1184"/>
                      <a:pt x="5337" y="1172"/>
                      <a:pt x="5374" y="1122"/>
                    </a:cubicBezTo>
                    <a:cubicBezTo>
                      <a:pt x="5411" y="1049"/>
                      <a:pt x="5460" y="975"/>
                      <a:pt x="5510" y="901"/>
                    </a:cubicBezTo>
                    <a:cubicBezTo>
                      <a:pt x="5547" y="864"/>
                      <a:pt x="5596" y="851"/>
                      <a:pt x="5547" y="827"/>
                    </a:cubicBezTo>
                    <a:cubicBezTo>
                      <a:pt x="5497" y="802"/>
                      <a:pt x="5522" y="704"/>
                      <a:pt x="5596" y="704"/>
                    </a:cubicBezTo>
                    <a:cubicBezTo>
                      <a:pt x="5658" y="704"/>
                      <a:pt x="5596" y="654"/>
                      <a:pt x="5645" y="580"/>
                    </a:cubicBezTo>
                    <a:cubicBezTo>
                      <a:pt x="5695" y="519"/>
                      <a:pt x="5769" y="457"/>
                      <a:pt x="5732" y="432"/>
                    </a:cubicBezTo>
                    <a:cubicBezTo>
                      <a:pt x="5712" y="413"/>
                      <a:pt x="5685" y="356"/>
                      <a:pt x="5657" y="356"/>
                    </a:cubicBezTo>
                    <a:cubicBezTo>
                      <a:pt x="5649" y="356"/>
                      <a:pt x="5641" y="360"/>
                      <a:pt x="5633" y="371"/>
                    </a:cubicBezTo>
                    <a:cubicBezTo>
                      <a:pt x="5601" y="403"/>
                      <a:pt x="5597" y="474"/>
                      <a:pt x="5571" y="474"/>
                    </a:cubicBezTo>
                    <a:cubicBezTo>
                      <a:pt x="5567" y="474"/>
                      <a:pt x="5564" y="472"/>
                      <a:pt x="5559" y="469"/>
                    </a:cubicBezTo>
                    <a:cubicBezTo>
                      <a:pt x="5534" y="432"/>
                      <a:pt x="5485" y="432"/>
                      <a:pt x="5497" y="383"/>
                    </a:cubicBezTo>
                    <a:cubicBezTo>
                      <a:pt x="5505" y="359"/>
                      <a:pt x="5503" y="335"/>
                      <a:pt x="5486" y="335"/>
                    </a:cubicBezTo>
                    <a:cubicBezTo>
                      <a:pt x="5478" y="335"/>
                      <a:pt x="5465" y="342"/>
                      <a:pt x="5448" y="359"/>
                    </a:cubicBezTo>
                    <a:cubicBezTo>
                      <a:pt x="5412" y="404"/>
                      <a:pt x="5361" y="430"/>
                      <a:pt x="5313" y="430"/>
                    </a:cubicBezTo>
                    <a:cubicBezTo>
                      <a:pt x="5296" y="430"/>
                      <a:pt x="5279" y="427"/>
                      <a:pt x="5263" y="420"/>
                    </a:cubicBezTo>
                    <a:cubicBezTo>
                      <a:pt x="5177" y="408"/>
                      <a:pt x="4931" y="272"/>
                      <a:pt x="4832" y="272"/>
                    </a:cubicBezTo>
                    <a:cubicBezTo>
                      <a:pt x="4734" y="260"/>
                      <a:pt x="4734" y="223"/>
                      <a:pt x="4697" y="186"/>
                    </a:cubicBezTo>
                    <a:cubicBezTo>
                      <a:pt x="4658" y="157"/>
                      <a:pt x="4582" y="113"/>
                      <a:pt x="4550" y="113"/>
                    </a:cubicBezTo>
                    <a:cubicBezTo>
                      <a:pt x="4542" y="113"/>
                      <a:pt x="4536" y="116"/>
                      <a:pt x="4536" y="124"/>
                    </a:cubicBezTo>
                    <a:cubicBezTo>
                      <a:pt x="4536" y="161"/>
                      <a:pt x="4549" y="198"/>
                      <a:pt x="4610" y="211"/>
                    </a:cubicBezTo>
                    <a:cubicBezTo>
                      <a:pt x="4623" y="213"/>
                      <a:pt x="4633" y="214"/>
                      <a:pt x="4643" y="214"/>
                    </a:cubicBezTo>
                    <a:cubicBezTo>
                      <a:pt x="4649" y="214"/>
                      <a:pt x="4655" y="213"/>
                      <a:pt x="4660" y="213"/>
                    </a:cubicBezTo>
                    <a:cubicBezTo>
                      <a:pt x="4686" y="213"/>
                      <a:pt x="4697" y="219"/>
                      <a:pt x="4697" y="285"/>
                    </a:cubicBezTo>
                    <a:cubicBezTo>
                      <a:pt x="4697" y="383"/>
                      <a:pt x="4746" y="408"/>
                      <a:pt x="4684" y="432"/>
                    </a:cubicBezTo>
                    <a:cubicBezTo>
                      <a:pt x="4641" y="445"/>
                      <a:pt x="4601" y="451"/>
                      <a:pt x="4561" y="451"/>
                    </a:cubicBezTo>
                    <a:cubicBezTo>
                      <a:pt x="4521" y="451"/>
                      <a:pt x="4481" y="445"/>
                      <a:pt x="4438" y="432"/>
                    </a:cubicBezTo>
                    <a:cubicBezTo>
                      <a:pt x="4424" y="423"/>
                      <a:pt x="4413" y="419"/>
                      <a:pt x="4403" y="419"/>
                    </a:cubicBezTo>
                    <a:cubicBezTo>
                      <a:pt x="4388" y="419"/>
                      <a:pt x="4374" y="430"/>
                      <a:pt x="4352" y="445"/>
                    </a:cubicBezTo>
                    <a:cubicBezTo>
                      <a:pt x="4315" y="482"/>
                      <a:pt x="4265" y="469"/>
                      <a:pt x="4241" y="494"/>
                    </a:cubicBezTo>
                    <a:cubicBezTo>
                      <a:pt x="4216" y="506"/>
                      <a:pt x="4191" y="580"/>
                      <a:pt x="4167" y="630"/>
                    </a:cubicBezTo>
                    <a:cubicBezTo>
                      <a:pt x="4130" y="679"/>
                      <a:pt x="4117" y="753"/>
                      <a:pt x="4093" y="765"/>
                    </a:cubicBezTo>
                    <a:cubicBezTo>
                      <a:pt x="4068" y="814"/>
                      <a:pt x="4031" y="864"/>
                      <a:pt x="4007" y="925"/>
                    </a:cubicBezTo>
                    <a:cubicBezTo>
                      <a:pt x="3982" y="987"/>
                      <a:pt x="3945" y="987"/>
                      <a:pt x="3957" y="1024"/>
                    </a:cubicBezTo>
                    <a:cubicBezTo>
                      <a:pt x="3970" y="1073"/>
                      <a:pt x="4031" y="1147"/>
                      <a:pt x="4019" y="1184"/>
                    </a:cubicBezTo>
                    <a:cubicBezTo>
                      <a:pt x="4011" y="1214"/>
                      <a:pt x="4004" y="1230"/>
                      <a:pt x="3986" y="1230"/>
                    </a:cubicBezTo>
                    <a:cubicBezTo>
                      <a:pt x="3974" y="1230"/>
                      <a:pt x="3957" y="1223"/>
                      <a:pt x="3933" y="1209"/>
                    </a:cubicBezTo>
                    <a:cubicBezTo>
                      <a:pt x="3892" y="1176"/>
                      <a:pt x="3845" y="1159"/>
                      <a:pt x="3800" y="1159"/>
                    </a:cubicBezTo>
                    <a:cubicBezTo>
                      <a:pt x="3778" y="1159"/>
                      <a:pt x="3756" y="1164"/>
                      <a:pt x="3735" y="1172"/>
                    </a:cubicBezTo>
                    <a:cubicBezTo>
                      <a:pt x="3704" y="1204"/>
                      <a:pt x="3645" y="1344"/>
                      <a:pt x="3629" y="1344"/>
                    </a:cubicBezTo>
                    <a:cubicBezTo>
                      <a:pt x="3626" y="1344"/>
                      <a:pt x="3625" y="1341"/>
                      <a:pt x="3625" y="1332"/>
                    </a:cubicBezTo>
                    <a:cubicBezTo>
                      <a:pt x="3612" y="1209"/>
                      <a:pt x="3575" y="1098"/>
                      <a:pt x="3526" y="999"/>
                    </a:cubicBezTo>
                    <a:cubicBezTo>
                      <a:pt x="3464" y="925"/>
                      <a:pt x="3427" y="962"/>
                      <a:pt x="3403" y="913"/>
                    </a:cubicBezTo>
                    <a:cubicBezTo>
                      <a:pt x="3375" y="885"/>
                      <a:pt x="3375" y="835"/>
                      <a:pt x="3366" y="835"/>
                    </a:cubicBezTo>
                    <a:cubicBezTo>
                      <a:pt x="3363" y="835"/>
                      <a:pt x="3359" y="840"/>
                      <a:pt x="3354" y="851"/>
                    </a:cubicBezTo>
                    <a:cubicBezTo>
                      <a:pt x="3317" y="901"/>
                      <a:pt x="3341" y="962"/>
                      <a:pt x="3292" y="962"/>
                    </a:cubicBezTo>
                    <a:cubicBezTo>
                      <a:pt x="3259" y="962"/>
                      <a:pt x="3226" y="929"/>
                      <a:pt x="3201" y="929"/>
                    </a:cubicBezTo>
                    <a:cubicBezTo>
                      <a:pt x="3188" y="929"/>
                      <a:pt x="3177" y="938"/>
                      <a:pt x="3169" y="962"/>
                    </a:cubicBezTo>
                    <a:cubicBezTo>
                      <a:pt x="3146" y="1020"/>
                      <a:pt x="3155" y="1099"/>
                      <a:pt x="3116" y="1099"/>
                    </a:cubicBezTo>
                    <a:cubicBezTo>
                      <a:pt x="3113" y="1099"/>
                      <a:pt x="3110" y="1099"/>
                      <a:pt x="3107" y="1098"/>
                    </a:cubicBezTo>
                    <a:cubicBezTo>
                      <a:pt x="3070" y="1073"/>
                      <a:pt x="3070" y="1061"/>
                      <a:pt x="3058" y="1036"/>
                    </a:cubicBezTo>
                    <a:cubicBezTo>
                      <a:pt x="3056" y="1033"/>
                      <a:pt x="3054" y="1031"/>
                      <a:pt x="3052" y="1031"/>
                    </a:cubicBezTo>
                    <a:cubicBezTo>
                      <a:pt x="3038" y="1031"/>
                      <a:pt x="3017" y="1086"/>
                      <a:pt x="2996" y="1086"/>
                    </a:cubicBezTo>
                    <a:cubicBezTo>
                      <a:pt x="2994" y="1087"/>
                      <a:pt x="2992" y="1088"/>
                      <a:pt x="2990" y="1088"/>
                    </a:cubicBezTo>
                    <a:cubicBezTo>
                      <a:pt x="2981" y="1088"/>
                      <a:pt x="2968" y="1077"/>
                      <a:pt x="2954" y="1077"/>
                    </a:cubicBezTo>
                    <a:cubicBezTo>
                      <a:pt x="2947" y="1077"/>
                      <a:pt x="2941" y="1079"/>
                      <a:pt x="2935" y="1086"/>
                    </a:cubicBezTo>
                    <a:cubicBezTo>
                      <a:pt x="2910" y="1122"/>
                      <a:pt x="2898" y="1196"/>
                      <a:pt x="2935" y="1196"/>
                    </a:cubicBezTo>
                    <a:cubicBezTo>
                      <a:pt x="2959" y="1196"/>
                      <a:pt x="2984" y="1233"/>
                      <a:pt x="2935" y="1233"/>
                    </a:cubicBezTo>
                    <a:cubicBezTo>
                      <a:pt x="2885" y="1233"/>
                      <a:pt x="2848" y="1270"/>
                      <a:pt x="2873" y="1283"/>
                    </a:cubicBezTo>
                    <a:cubicBezTo>
                      <a:pt x="2898" y="1295"/>
                      <a:pt x="2935" y="1332"/>
                      <a:pt x="2873" y="1332"/>
                    </a:cubicBezTo>
                    <a:cubicBezTo>
                      <a:pt x="2866" y="1331"/>
                      <a:pt x="2860" y="1330"/>
                      <a:pt x="2855" y="1330"/>
                    </a:cubicBezTo>
                    <a:cubicBezTo>
                      <a:pt x="2809" y="1330"/>
                      <a:pt x="2799" y="1373"/>
                      <a:pt x="2799" y="1406"/>
                    </a:cubicBezTo>
                    <a:cubicBezTo>
                      <a:pt x="2799" y="1455"/>
                      <a:pt x="2787" y="1554"/>
                      <a:pt x="2836" y="1566"/>
                    </a:cubicBezTo>
                    <a:cubicBezTo>
                      <a:pt x="2873" y="1578"/>
                      <a:pt x="2898" y="1615"/>
                      <a:pt x="2824" y="1615"/>
                    </a:cubicBezTo>
                    <a:cubicBezTo>
                      <a:pt x="2737" y="1615"/>
                      <a:pt x="2664" y="1603"/>
                      <a:pt x="2590" y="1566"/>
                    </a:cubicBezTo>
                    <a:cubicBezTo>
                      <a:pt x="2586" y="1563"/>
                      <a:pt x="2581" y="1562"/>
                      <a:pt x="2577" y="1562"/>
                    </a:cubicBezTo>
                    <a:cubicBezTo>
                      <a:pt x="2543" y="1562"/>
                      <a:pt x="2507" y="1644"/>
                      <a:pt x="2540" y="1677"/>
                    </a:cubicBezTo>
                    <a:cubicBezTo>
                      <a:pt x="2565" y="1714"/>
                      <a:pt x="2627" y="1739"/>
                      <a:pt x="2627" y="1788"/>
                    </a:cubicBezTo>
                    <a:cubicBezTo>
                      <a:pt x="2627" y="1824"/>
                      <a:pt x="2613" y="1847"/>
                      <a:pt x="2601" y="1847"/>
                    </a:cubicBezTo>
                    <a:cubicBezTo>
                      <a:pt x="2597" y="1847"/>
                      <a:pt x="2593" y="1844"/>
                      <a:pt x="2590" y="1837"/>
                    </a:cubicBezTo>
                    <a:cubicBezTo>
                      <a:pt x="2583" y="1828"/>
                      <a:pt x="2578" y="1824"/>
                      <a:pt x="2573" y="1824"/>
                    </a:cubicBezTo>
                    <a:cubicBezTo>
                      <a:pt x="2560" y="1824"/>
                      <a:pt x="2553" y="1859"/>
                      <a:pt x="2553" y="1886"/>
                    </a:cubicBezTo>
                    <a:cubicBezTo>
                      <a:pt x="2553" y="1897"/>
                      <a:pt x="2548" y="1901"/>
                      <a:pt x="2540" y="1901"/>
                    </a:cubicBezTo>
                    <a:cubicBezTo>
                      <a:pt x="2522" y="1901"/>
                      <a:pt x="2488" y="1872"/>
                      <a:pt x="2479" y="1837"/>
                    </a:cubicBezTo>
                    <a:cubicBezTo>
                      <a:pt x="2454" y="1788"/>
                      <a:pt x="2429" y="1665"/>
                      <a:pt x="2405" y="1665"/>
                    </a:cubicBezTo>
                    <a:cubicBezTo>
                      <a:pt x="2368" y="1665"/>
                      <a:pt x="2282" y="1751"/>
                      <a:pt x="2245" y="1837"/>
                    </a:cubicBezTo>
                    <a:cubicBezTo>
                      <a:pt x="2220" y="1923"/>
                      <a:pt x="2195" y="1997"/>
                      <a:pt x="2208" y="2047"/>
                    </a:cubicBezTo>
                    <a:cubicBezTo>
                      <a:pt x="2220" y="2084"/>
                      <a:pt x="2245" y="2121"/>
                      <a:pt x="2220" y="2145"/>
                    </a:cubicBezTo>
                    <a:cubicBezTo>
                      <a:pt x="2195" y="2157"/>
                      <a:pt x="2097" y="2305"/>
                      <a:pt x="2035" y="2392"/>
                    </a:cubicBezTo>
                    <a:cubicBezTo>
                      <a:pt x="1949" y="2490"/>
                      <a:pt x="1850" y="2564"/>
                      <a:pt x="1727" y="2601"/>
                    </a:cubicBezTo>
                    <a:cubicBezTo>
                      <a:pt x="1629" y="2626"/>
                      <a:pt x="1505" y="2626"/>
                      <a:pt x="1456" y="2650"/>
                    </a:cubicBezTo>
                    <a:cubicBezTo>
                      <a:pt x="1407" y="2663"/>
                      <a:pt x="1431" y="2687"/>
                      <a:pt x="1357" y="2724"/>
                    </a:cubicBezTo>
                    <a:cubicBezTo>
                      <a:pt x="1296" y="2761"/>
                      <a:pt x="1173" y="2786"/>
                      <a:pt x="1123" y="2811"/>
                    </a:cubicBezTo>
                    <a:cubicBezTo>
                      <a:pt x="1086" y="2835"/>
                      <a:pt x="1086" y="2835"/>
                      <a:pt x="1025" y="2835"/>
                    </a:cubicBezTo>
                    <a:cubicBezTo>
                      <a:pt x="914" y="2860"/>
                      <a:pt x="803" y="2909"/>
                      <a:pt x="717" y="2983"/>
                    </a:cubicBezTo>
                    <a:cubicBezTo>
                      <a:pt x="643" y="3057"/>
                      <a:pt x="581" y="3119"/>
                      <a:pt x="532" y="3119"/>
                    </a:cubicBezTo>
                    <a:cubicBezTo>
                      <a:pt x="458" y="3131"/>
                      <a:pt x="384" y="3192"/>
                      <a:pt x="359" y="3266"/>
                    </a:cubicBezTo>
                    <a:cubicBezTo>
                      <a:pt x="350" y="3312"/>
                      <a:pt x="348" y="3379"/>
                      <a:pt x="337" y="3379"/>
                    </a:cubicBezTo>
                    <a:cubicBezTo>
                      <a:pt x="333" y="3379"/>
                      <a:pt x="329" y="3371"/>
                      <a:pt x="322" y="3353"/>
                    </a:cubicBezTo>
                    <a:cubicBezTo>
                      <a:pt x="302" y="3290"/>
                      <a:pt x="325" y="3166"/>
                      <a:pt x="303" y="3166"/>
                    </a:cubicBezTo>
                    <a:cubicBezTo>
                      <a:pt x="299" y="3166"/>
                      <a:pt x="293" y="3171"/>
                      <a:pt x="285" y="3180"/>
                    </a:cubicBezTo>
                    <a:cubicBezTo>
                      <a:pt x="236" y="3254"/>
                      <a:pt x="199" y="3353"/>
                      <a:pt x="199" y="3451"/>
                    </a:cubicBezTo>
                    <a:cubicBezTo>
                      <a:pt x="199" y="3501"/>
                      <a:pt x="236" y="3488"/>
                      <a:pt x="199" y="3562"/>
                    </a:cubicBezTo>
                    <a:cubicBezTo>
                      <a:pt x="162" y="3661"/>
                      <a:pt x="138" y="3759"/>
                      <a:pt x="138" y="3870"/>
                    </a:cubicBezTo>
                    <a:cubicBezTo>
                      <a:pt x="162" y="3993"/>
                      <a:pt x="212" y="4117"/>
                      <a:pt x="261" y="4240"/>
                    </a:cubicBezTo>
                    <a:cubicBezTo>
                      <a:pt x="283" y="4340"/>
                      <a:pt x="315" y="4530"/>
                      <a:pt x="285" y="4530"/>
                    </a:cubicBezTo>
                    <a:cubicBezTo>
                      <a:pt x="282" y="4530"/>
                      <a:pt x="278" y="4528"/>
                      <a:pt x="273" y="4523"/>
                    </a:cubicBezTo>
                    <a:cubicBezTo>
                      <a:pt x="239" y="4466"/>
                      <a:pt x="150" y="4311"/>
                      <a:pt x="139" y="4311"/>
                    </a:cubicBezTo>
                    <a:cubicBezTo>
                      <a:pt x="138" y="4311"/>
                      <a:pt x="138" y="4312"/>
                      <a:pt x="138" y="4314"/>
                    </a:cubicBezTo>
                    <a:cubicBezTo>
                      <a:pt x="138" y="4351"/>
                      <a:pt x="224" y="4499"/>
                      <a:pt x="224" y="4523"/>
                    </a:cubicBezTo>
                    <a:cubicBezTo>
                      <a:pt x="224" y="4532"/>
                      <a:pt x="203" y="4577"/>
                      <a:pt x="177" y="4577"/>
                    </a:cubicBezTo>
                    <a:cubicBezTo>
                      <a:pt x="168" y="4577"/>
                      <a:pt x="159" y="4572"/>
                      <a:pt x="150" y="4560"/>
                    </a:cubicBezTo>
                    <a:cubicBezTo>
                      <a:pt x="116" y="4516"/>
                      <a:pt x="12" y="4319"/>
                      <a:pt x="2" y="4319"/>
                    </a:cubicBezTo>
                    <a:lnTo>
                      <a:pt x="2" y="4319"/>
                    </a:lnTo>
                    <a:cubicBezTo>
                      <a:pt x="1" y="4319"/>
                      <a:pt x="1" y="4321"/>
                      <a:pt x="2" y="4326"/>
                    </a:cubicBezTo>
                    <a:cubicBezTo>
                      <a:pt x="39" y="4437"/>
                      <a:pt x="101" y="4548"/>
                      <a:pt x="175" y="4634"/>
                    </a:cubicBezTo>
                    <a:cubicBezTo>
                      <a:pt x="249" y="4720"/>
                      <a:pt x="285" y="4819"/>
                      <a:pt x="298" y="4930"/>
                    </a:cubicBezTo>
                    <a:cubicBezTo>
                      <a:pt x="298" y="5016"/>
                      <a:pt x="310" y="5102"/>
                      <a:pt x="347" y="5176"/>
                    </a:cubicBezTo>
                    <a:cubicBezTo>
                      <a:pt x="384" y="5238"/>
                      <a:pt x="507" y="5361"/>
                      <a:pt x="507" y="5484"/>
                    </a:cubicBezTo>
                    <a:cubicBezTo>
                      <a:pt x="483" y="5595"/>
                      <a:pt x="495" y="5694"/>
                      <a:pt x="520" y="5805"/>
                    </a:cubicBezTo>
                    <a:cubicBezTo>
                      <a:pt x="594" y="5915"/>
                      <a:pt x="643" y="6051"/>
                      <a:pt x="667" y="6174"/>
                    </a:cubicBezTo>
                    <a:cubicBezTo>
                      <a:pt x="667" y="6285"/>
                      <a:pt x="630" y="6408"/>
                      <a:pt x="630" y="6482"/>
                    </a:cubicBezTo>
                    <a:cubicBezTo>
                      <a:pt x="630" y="6569"/>
                      <a:pt x="667" y="6655"/>
                      <a:pt x="643" y="6679"/>
                    </a:cubicBezTo>
                    <a:cubicBezTo>
                      <a:pt x="630" y="6692"/>
                      <a:pt x="581" y="6679"/>
                      <a:pt x="532" y="6741"/>
                    </a:cubicBezTo>
                    <a:cubicBezTo>
                      <a:pt x="470" y="6815"/>
                      <a:pt x="458" y="6926"/>
                      <a:pt x="495" y="6938"/>
                    </a:cubicBezTo>
                    <a:cubicBezTo>
                      <a:pt x="569" y="6975"/>
                      <a:pt x="643" y="7024"/>
                      <a:pt x="704" y="7074"/>
                    </a:cubicBezTo>
                    <a:cubicBezTo>
                      <a:pt x="791" y="7148"/>
                      <a:pt x="902" y="7197"/>
                      <a:pt x="1012" y="7197"/>
                    </a:cubicBezTo>
                    <a:cubicBezTo>
                      <a:pt x="1148" y="7172"/>
                      <a:pt x="1271" y="7123"/>
                      <a:pt x="1382" y="7049"/>
                    </a:cubicBezTo>
                    <a:cubicBezTo>
                      <a:pt x="1493" y="6987"/>
                      <a:pt x="1530" y="7024"/>
                      <a:pt x="1542" y="6987"/>
                    </a:cubicBezTo>
                    <a:cubicBezTo>
                      <a:pt x="1555" y="6950"/>
                      <a:pt x="1592" y="6864"/>
                      <a:pt x="1665" y="6864"/>
                    </a:cubicBezTo>
                    <a:cubicBezTo>
                      <a:pt x="1727" y="6864"/>
                      <a:pt x="1826" y="6815"/>
                      <a:pt x="1949" y="6815"/>
                    </a:cubicBezTo>
                    <a:cubicBezTo>
                      <a:pt x="2040" y="6815"/>
                      <a:pt x="2282" y="6873"/>
                      <a:pt x="2413" y="6873"/>
                    </a:cubicBezTo>
                    <a:cubicBezTo>
                      <a:pt x="2441" y="6873"/>
                      <a:pt x="2463" y="6871"/>
                      <a:pt x="2479" y="6864"/>
                    </a:cubicBezTo>
                    <a:cubicBezTo>
                      <a:pt x="2553" y="6827"/>
                      <a:pt x="2577" y="6753"/>
                      <a:pt x="2627" y="6667"/>
                    </a:cubicBezTo>
                    <a:cubicBezTo>
                      <a:pt x="2688" y="6581"/>
                      <a:pt x="2787" y="6544"/>
                      <a:pt x="2898" y="6482"/>
                    </a:cubicBezTo>
                    <a:cubicBezTo>
                      <a:pt x="3009" y="6408"/>
                      <a:pt x="3082" y="6359"/>
                      <a:pt x="3144" y="6359"/>
                    </a:cubicBezTo>
                    <a:cubicBezTo>
                      <a:pt x="3165" y="6361"/>
                      <a:pt x="3186" y="6362"/>
                      <a:pt x="3206" y="6362"/>
                    </a:cubicBezTo>
                    <a:cubicBezTo>
                      <a:pt x="3305" y="6362"/>
                      <a:pt x="3397" y="6338"/>
                      <a:pt x="3489" y="6297"/>
                    </a:cubicBezTo>
                    <a:cubicBezTo>
                      <a:pt x="3637" y="6211"/>
                      <a:pt x="3797" y="6150"/>
                      <a:pt x="3982" y="6137"/>
                    </a:cubicBezTo>
                    <a:cubicBezTo>
                      <a:pt x="4150" y="6137"/>
                      <a:pt x="4277" y="6086"/>
                      <a:pt x="4336" y="6086"/>
                    </a:cubicBezTo>
                    <a:cubicBezTo>
                      <a:pt x="4342" y="6086"/>
                      <a:pt x="4347" y="6087"/>
                      <a:pt x="4352" y="6088"/>
                    </a:cubicBezTo>
                    <a:cubicBezTo>
                      <a:pt x="4413" y="6113"/>
                      <a:pt x="4573" y="6248"/>
                      <a:pt x="4660" y="6260"/>
                    </a:cubicBezTo>
                    <a:cubicBezTo>
                      <a:pt x="4758" y="6273"/>
                      <a:pt x="4844" y="6285"/>
                      <a:pt x="4931" y="6322"/>
                    </a:cubicBezTo>
                    <a:cubicBezTo>
                      <a:pt x="5005" y="6359"/>
                      <a:pt x="5115" y="6334"/>
                      <a:pt x="5079" y="6421"/>
                    </a:cubicBezTo>
                    <a:cubicBezTo>
                      <a:pt x="5055" y="6502"/>
                      <a:pt x="5043" y="6594"/>
                      <a:pt x="5073" y="6594"/>
                    </a:cubicBezTo>
                    <a:cubicBezTo>
                      <a:pt x="5074" y="6594"/>
                      <a:pt x="5076" y="6594"/>
                      <a:pt x="5079" y="6593"/>
                    </a:cubicBezTo>
                    <a:cubicBezTo>
                      <a:pt x="5097" y="6581"/>
                      <a:pt x="5100" y="6572"/>
                      <a:pt x="5105" y="6572"/>
                    </a:cubicBezTo>
                    <a:cubicBezTo>
                      <a:pt x="5109" y="6572"/>
                      <a:pt x="5115" y="6581"/>
                      <a:pt x="5140" y="6605"/>
                    </a:cubicBezTo>
                    <a:cubicBezTo>
                      <a:pt x="5189" y="6655"/>
                      <a:pt x="5226" y="6667"/>
                      <a:pt x="5251" y="6729"/>
                    </a:cubicBezTo>
                    <a:cubicBezTo>
                      <a:pt x="5276" y="6790"/>
                      <a:pt x="5325" y="6790"/>
                      <a:pt x="5325" y="6840"/>
                    </a:cubicBezTo>
                    <a:cubicBezTo>
                      <a:pt x="5337" y="6889"/>
                      <a:pt x="5337" y="6938"/>
                      <a:pt x="5337" y="6987"/>
                    </a:cubicBezTo>
                    <a:cubicBezTo>
                      <a:pt x="5374" y="7061"/>
                      <a:pt x="5411" y="7135"/>
                      <a:pt x="5473" y="7185"/>
                    </a:cubicBezTo>
                    <a:cubicBezTo>
                      <a:pt x="5477" y="7188"/>
                      <a:pt x="5480" y="7189"/>
                      <a:pt x="5481" y="7189"/>
                    </a:cubicBezTo>
                    <a:cubicBezTo>
                      <a:pt x="5491" y="7189"/>
                      <a:pt x="5431" y="7116"/>
                      <a:pt x="5485" y="7061"/>
                    </a:cubicBezTo>
                    <a:cubicBezTo>
                      <a:pt x="5571" y="6963"/>
                      <a:pt x="5658" y="6877"/>
                      <a:pt x="5756" y="6790"/>
                    </a:cubicBezTo>
                    <a:cubicBezTo>
                      <a:pt x="5793" y="6766"/>
                      <a:pt x="5781" y="6716"/>
                      <a:pt x="5842" y="6655"/>
                    </a:cubicBezTo>
                    <a:cubicBezTo>
                      <a:pt x="5892" y="6605"/>
                      <a:pt x="5929" y="6544"/>
                      <a:pt x="5953" y="6470"/>
                    </a:cubicBezTo>
                    <a:cubicBezTo>
                      <a:pt x="5953" y="6464"/>
                      <a:pt x="5953" y="6461"/>
                      <a:pt x="5953" y="6461"/>
                    </a:cubicBezTo>
                    <a:cubicBezTo>
                      <a:pt x="5954" y="6461"/>
                      <a:pt x="5956" y="6491"/>
                      <a:pt x="5966" y="6556"/>
                    </a:cubicBezTo>
                    <a:cubicBezTo>
                      <a:pt x="5978" y="6630"/>
                      <a:pt x="5953" y="6630"/>
                      <a:pt x="5966" y="6704"/>
                    </a:cubicBezTo>
                    <a:cubicBezTo>
                      <a:pt x="5966" y="6790"/>
                      <a:pt x="6003" y="6741"/>
                      <a:pt x="5941" y="6815"/>
                    </a:cubicBezTo>
                    <a:cubicBezTo>
                      <a:pt x="5904" y="6889"/>
                      <a:pt x="5879" y="6963"/>
                      <a:pt x="5867" y="7049"/>
                    </a:cubicBezTo>
                    <a:cubicBezTo>
                      <a:pt x="5879" y="7098"/>
                      <a:pt x="5842" y="7160"/>
                      <a:pt x="5781" y="7185"/>
                    </a:cubicBezTo>
                    <a:cubicBezTo>
                      <a:pt x="5732" y="7209"/>
                      <a:pt x="5744" y="7246"/>
                      <a:pt x="5781" y="7246"/>
                    </a:cubicBezTo>
                    <a:cubicBezTo>
                      <a:pt x="5796" y="7246"/>
                      <a:pt x="5815" y="7249"/>
                      <a:pt x="5834" y="7249"/>
                    </a:cubicBezTo>
                    <a:cubicBezTo>
                      <a:pt x="5877" y="7249"/>
                      <a:pt x="5924" y="7237"/>
                      <a:pt x="5941" y="7160"/>
                    </a:cubicBezTo>
                    <a:cubicBezTo>
                      <a:pt x="5963" y="7051"/>
                      <a:pt x="5956" y="6932"/>
                      <a:pt x="5971" y="6932"/>
                    </a:cubicBezTo>
                    <a:cubicBezTo>
                      <a:pt x="5973" y="6932"/>
                      <a:pt x="5975" y="6934"/>
                      <a:pt x="5978" y="6938"/>
                    </a:cubicBezTo>
                    <a:cubicBezTo>
                      <a:pt x="6003" y="6975"/>
                      <a:pt x="6138" y="7111"/>
                      <a:pt x="6113" y="7197"/>
                    </a:cubicBezTo>
                    <a:cubicBezTo>
                      <a:pt x="6089" y="7283"/>
                      <a:pt x="5978" y="7382"/>
                      <a:pt x="6064" y="7394"/>
                    </a:cubicBezTo>
                    <a:cubicBezTo>
                      <a:pt x="6113" y="7394"/>
                      <a:pt x="6135" y="7372"/>
                      <a:pt x="6170" y="7372"/>
                    </a:cubicBezTo>
                    <a:cubicBezTo>
                      <a:pt x="6187" y="7372"/>
                      <a:pt x="6208" y="7378"/>
                      <a:pt x="6237" y="7394"/>
                    </a:cubicBezTo>
                    <a:cubicBezTo>
                      <a:pt x="6311" y="7443"/>
                      <a:pt x="6434" y="7640"/>
                      <a:pt x="6397" y="7727"/>
                    </a:cubicBezTo>
                    <a:cubicBezTo>
                      <a:pt x="6348" y="7801"/>
                      <a:pt x="6360" y="7899"/>
                      <a:pt x="6422" y="7961"/>
                    </a:cubicBezTo>
                    <a:cubicBezTo>
                      <a:pt x="6458" y="8022"/>
                      <a:pt x="6520" y="8084"/>
                      <a:pt x="6582" y="8121"/>
                    </a:cubicBezTo>
                    <a:cubicBezTo>
                      <a:pt x="6705" y="8195"/>
                      <a:pt x="6779" y="8183"/>
                      <a:pt x="6828" y="8232"/>
                    </a:cubicBezTo>
                    <a:cubicBezTo>
                      <a:pt x="6846" y="8246"/>
                      <a:pt x="6855" y="8250"/>
                      <a:pt x="6863" y="8250"/>
                    </a:cubicBezTo>
                    <a:cubicBezTo>
                      <a:pt x="6873" y="8250"/>
                      <a:pt x="6879" y="8243"/>
                      <a:pt x="6897" y="8243"/>
                    </a:cubicBezTo>
                    <a:cubicBezTo>
                      <a:pt x="6912" y="8243"/>
                      <a:pt x="6935" y="8248"/>
                      <a:pt x="6976" y="8269"/>
                    </a:cubicBezTo>
                    <a:cubicBezTo>
                      <a:pt x="7087" y="8313"/>
                      <a:pt x="7207" y="8447"/>
                      <a:pt x="7284" y="8447"/>
                    </a:cubicBezTo>
                    <a:cubicBezTo>
                      <a:pt x="7293" y="8447"/>
                      <a:pt x="7301" y="8445"/>
                      <a:pt x="7309" y="8441"/>
                    </a:cubicBezTo>
                    <a:cubicBezTo>
                      <a:pt x="7407" y="8392"/>
                      <a:pt x="7481" y="8318"/>
                      <a:pt x="7530" y="8232"/>
                    </a:cubicBezTo>
                    <a:cubicBezTo>
                      <a:pt x="7569" y="8165"/>
                      <a:pt x="7615" y="8105"/>
                      <a:pt x="7639" y="8105"/>
                    </a:cubicBezTo>
                    <a:cubicBezTo>
                      <a:pt x="7646" y="8105"/>
                      <a:pt x="7651" y="8110"/>
                      <a:pt x="7654" y="8121"/>
                    </a:cubicBezTo>
                    <a:cubicBezTo>
                      <a:pt x="7678" y="8183"/>
                      <a:pt x="7617" y="8220"/>
                      <a:pt x="7629" y="8257"/>
                    </a:cubicBezTo>
                    <a:cubicBezTo>
                      <a:pt x="7629" y="8283"/>
                      <a:pt x="7654" y="8309"/>
                      <a:pt x="7668" y="8309"/>
                    </a:cubicBezTo>
                    <a:cubicBezTo>
                      <a:pt x="7674" y="8309"/>
                      <a:pt x="7678" y="8304"/>
                      <a:pt x="7678" y="8294"/>
                    </a:cubicBezTo>
                    <a:cubicBezTo>
                      <a:pt x="7688" y="8265"/>
                      <a:pt x="7697" y="8200"/>
                      <a:pt x="7712" y="8200"/>
                    </a:cubicBezTo>
                    <a:cubicBezTo>
                      <a:pt x="7717" y="8200"/>
                      <a:pt x="7722" y="8206"/>
                      <a:pt x="7728" y="8220"/>
                    </a:cubicBezTo>
                    <a:cubicBezTo>
                      <a:pt x="7752" y="8281"/>
                      <a:pt x="7875" y="8343"/>
                      <a:pt x="7937" y="8441"/>
                    </a:cubicBezTo>
                    <a:cubicBezTo>
                      <a:pt x="7968" y="8496"/>
                      <a:pt x="7984" y="8530"/>
                      <a:pt x="7992" y="8530"/>
                    </a:cubicBezTo>
                    <a:cubicBezTo>
                      <a:pt x="7997" y="8530"/>
                      <a:pt x="7999" y="8518"/>
                      <a:pt x="7999" y="8491"/>
                    </a:cubicBezTo>
                    <a:cubicBezTo>
                      <a:pt x="8011" y="8417"/>
                      <a:pt x="8097" y="8417"/>
                      <a:pt x="8171" y="8318"/>
                    </a:cubicBezTo>
                    <a:cubicBezTo>
                      <a:pt x="8245" y="8232"/>
                      <a:pt x="8270" y="8121"/>
                      <a:pt x="8418" y="8109"/>
                    </a:cubicBezTo>
                    <a:cubicBezTo>
                      <a:pt x="8578" y="8109"/>
                      <a:pt x="8812" y="8072"/>
                      <a:pt x="8837" y="7998"/>
                    </a:cubicBezTo>
                    <a:cubicBezTo>
                      <a:pt x="8849" y="7912"/>
                      <a:pt x="8849" y="7776"/>
                      <a:pt x="8861" y="7702"/>
                    </a:cubicBezTo>
                    <a:cubicBezTo>
                      <a:pt x="8873" y="7616"/>
                      <a:pt x="8984" y="7295"/>
                      <a:pt x="9034" y="7172"/>
                    </a:cubicBezTo>
                    <a:cubicBezTo>
                      <a:pt x="9071" y="6987"/>
                      <a:pt x="9145" y="6803"/>
                      <a:pt x="9243" y="6655"/>
                    </a:cubicBezTo>
                    <a:cubicBezTo>
                      <a:pt x="9379" y="6495"/>
                      <a:pt x="9440" y="6421"/>
                      <a:pt x="9440" y="6347"/>
                    </a:cubicBezTo>
                    <a:cubicBezTo>
                      <a:pt x="9453" y="6260"/>
                      <a:pt x="9490" y="6174"/>
                      <a:pt x="9539" y="6100"/>
                    </a:cubicBezTo>
                    <a:cubicBezTo>
                      <a:pt x="9576" y="6039"/>
                      <a:pt x="9551" y="5866"/>
                      <a:pt x="9576" y="5755"/>
                    </a:cubicBezTo>
                    <a:cubicBezTo>
                      <a:pt x="9600" y="5657"/>
                      <a:pt x="9674" y="5558"/>
                      <a:pt x="9662" y="5497"/>
                    </a:cubicBezTo>
                    <a:cubicBezTo>
                      <a:pt x="9637" y="5435"/>
                      <a:pt x="9625" y="5398"/>
                      <a:pt x="9662" y="5373"/>
                    </a:cubicBezTo>
                    <a:cubicBezTo>
                      <a:pt x="9699" y="5287"/>
                      <a:pt x="9711" y="5189"/>
                      <a:pt x="9699" y="5090"/>
                    </a:cubicBezTo>
                    <a:cubicBezTo>
                      <a:pt x="9650" y="5004"/>
                      <a:pt x="9625" y="4905"/>
                      <a:pt x="9613" y="4807"/>
                    </a:cubicBezTo>
                    <a:cubicBezTo>
                      <a:pt x="9600" y="4720"/>
                      <a:pt x="9588" y="4646"/>
                      <a:pt x="9563" y="4572"/>
                    </a:cubicBezTo>
                    <a:cubicBezTo>
                      <a:pt x="9539" y="4474"/>
                      <a:pt x="9613" y="4388"/>
                      <a:pt x="9600" y="4363"/>
                    </a:cubicBezTo>
                    <a:cubicBezTo>
                      <a:pt x="9588" y="4338"/>
                      <a:pt x="9613" y="4301"/>
                      <a:pt x="9613" y="4264"/>
                    </a:cubicBezTo>
                    <a:cubicBezTo>
                      <a:pt x="9637" y="4215"/>
                      <a:pt x="9637" y="4154"/>
                      <a:pt x="9637" y="4104"/>
                    </a:cubicBezTo>
                    <a:lnTo>
                      <a:pt x="9637" y="4104"/>
                    </a:lnTo>
                    <a:cubicBezTo>
                      <a:pt x="9628" y="4122"/>
                      <a:pt x="9593" y="4227"/>
                      <a:pt x="9540" y="4227"/>
                    </a:cubicBezTo>
                    <a:cubicBezTo>
                      <a:pt x="9521" y="4227"/>
                      <a:pt x="9500" y="4214"/>
                      <a:pt x="9477" y="4178"/>
                    </a:cubicBezTo>
                    <a:cubicBezTo>
                      <a:pt x="9379" y="4030"/>
                      <a:pt x="9342" y="3870"/>
                      <a:pt x="9292" y="3845"/>
                    </a:cubicBezTo>
                    <a:cubicBezTo>
                      <a:pt x="9206" y="3809"/>
                      <a:pt x="9120" y="3735"/>
                      <a:pt x="9071" y="3661"/>
                    </a:cubicBezTo>
                    <a:cubicBezTo>
                      <a:pt x="9021" y="3562"/>
                      <a:pt x="9071" y="3414"/>
                      <a:pt x="9009" y="3390"/>
                    </a:cubicBezTo>
                    <a:cubicBezTo>
                      <a:pt x="8966" y="3368"/>
                      <a:pt x="8885" y="3299"/>
                      <a:pt x="8865" y="3299"/>
                    </a:cubicBezTo>
                    <a:cubicBezTo>
                      <a:pt x="8863" y="3299"/>
                      <a:pt x="8861" y="3300"/>
                      <a:pt x="8861" y="3303"/>
                    </a:cubicBezTo>
                    <a:cubicBezTo>
                      <a:pt x="8861" y="3322"/>
                      <a:pt x="8848" y="3354"/>
                      <a:pt x="8825" y="3354"/>
                    </a:cubicBezTo>
                    <a:cubicBezTo>
                      <a:pt x="8818" y="3354"/>
                      <a:pt x="8809" y="3350"/>
                      <a:pt x="8800" y="3340"/>
                    </a:cubicBezTo>
                    <a:cubicBezTo>
                      <a:pt x="8763" y="3316"/>
                      <a:pt x="8787" y="3180"/>
                      <a:pt x="8726" y="3082"/>
                    </a:cubicBezTo>
                    <a:cubicBezTo>
                      <a:pt x="8652" y="2983"/>
                      <a:pt x="8565" y="2884"/>
                      <a:pt x="8565" y="2847"/>
                    </a:cubicBezTo>
                    <a:cubicBezTo>
                      <a:pt x="8565" y="2811"/>
                      <a:pt x="8578" y="2786"/>
                      <a:pt x="8602" y="2786"/>
                    </a:cubicBezTo>
                    <a:cubicBezTo>
                      <a:pt x="8627" y="2786"/>
                      <a:pt x="8541" y="2749"/>
                      <a:pt x="8467" y="2663"/>
                    </a:cubicBezTo>
                    <a:cubicBezTo>
                      <a:pt x="8381" y="2576"/>
                      <a:pt x="8368" y="2613"/>
                      <a:pt x="8319" y="2564"/>
                    </a:cubicBezTo>
                    <a:cubicBezTo>
                      <a:pt x="8257" y="2515"/>
                      <a:pt x="8257" y="2515"/>
                      <a:pt x="8196" y="2515"/>
                    </a:cubicBezTo>
                    <a:cubicBezTo>
                      <a:pt x="8147" y="2502"/>
                      <a:pt x="7986" y="2429"/>
                      <a:pt x="7974" y="2355"/>
                    </a:cubicBezTo>
                    <a:cubicBezTo>
                      <a:pt x="7962" y="2281"/>
                      <a:pt x="7986" y="2244"/>
                      <a:pt x="7949" y="2157"/>
                    </a:cubicBezTo>
                    <a:cubicBezTo>
                      <a:pt x="7900" y="2084"/>
                      <a:pt x="7949" y="2096"/>
                      <a:pt x="7925" y="1997"/>
                    </a:cubicBezTo>
                    <a:cubicBezTo>
                      <a:pt x="7912" y="1899"/>
                      <a:pt x="7925" y="1800"/>
                      <a:pt x="7863" y="1739"/>
                    </a:cubicBezTo>
                    <a:cubicBezTo>
                      <a:pt x="7789" y="1665"/>
                      <a:pt x="7777" y="1702"/>
                      <a:pt x="7765" y="1591"/>
                    </a:cubicBezTo>
                    <a:cubicBezTo>
                      <a:pt x="7765" y="1467"/>
                      <a:pt x="7752" y="1344"/>
                      <a:pt x="7715" y="1233"/>
                    </a:cubicBezTo>
                    <a:cubicBezTo>
                      <a:pt x="7678" y="1159"/>
                      <a:pt x="7580" y="1061"/>
                      <a:pt x="7543" y="1012"/>
                    </a:cubicBezTo>
                    <a:cubicBezTo>
                      <a:pt x="7536" y="995"/>
                      <a:pt x="7531" y="989"/>
                      <a:pt x="7525" y="989"/>
                    </a:cubicBezTo>
                    <a:cubicBezTo>
                      <a:pt x="7510" y="989"/>
                      <a:pt x="7496" y="1036"/>
                      <a:pt x="7469" y="1036"/>
                    </a:cubicBezTo>
                    <a:cubicBezTo>
                      <a:pt x="7383" y="975"/>
                      <a:pt x="7321" y="864"/>
                      <a:pt x="7321" y="741"/>
                    </a:cubicBezTo>
                    <a:cubicBezTo>
                      <a:pt x="7309" y="605"/>
                      <a:pt x="7272" y="482"/>
                      <a:pt x="7198" y="371"/>
                    </a:cubicBezTo>
                    <a:cubicBezTo>
                      <a:pt x="7148" y="260"/>
                      <a:pt x="7099" y="149"/>
                      <a:pt x="7062" y="26"/>
                    </a:cubicBezTo>
                    <a:cubicBezTo>
                      <a:pt x="7062" y="7"/>
                      <a:pt x="7058" y="0"/>
                      <a:pt x="70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0" name="Google Shape;3140;p60"/>
              <p:cNvSpPr/>
              <p:nvPr/>
            </p:nvSpPr>
            <p:spPr>
              <a:xfrm>
                <a:off x="3480600" y="4568475"/>
                <a:ext cx="46475" cy="82950"/>
              </a:xfrm>
              <a:custGeom>
                <a:rect b="b" l="l" r="r" t="t"/>
                <a:pathLst>
                  <a:path extrusionOk="0" h="3318" w="1859">
                    <a:moveTo>
                      <a:pt x="528" y="0"/>
                    </a:moveTo>
                    <a:cubicBezTo>
                      <a:pt x="492" y="18"/>
                      <a:pt x="455" y="30"/>
                      <a:pt x="419" y="30"/>
                    </a:cubicBezTo>
                    <a:cubicBezTo>
                      <a:pt x="406" y="30"/>
                      <a:pt x="393" y="28"/>
                      <a:pt x="380" y="25"/>
                    </a:cubicBezTo>
                    <a:cubicBezTo>
                      <a:pt x="330" y="25"/>
                      <a:pt x="287" y="3"/>
                      <a:pt x="263" y="3"/>
                    </a:cubicBezTo>
                    <a:cubicBezTo>
                      <a:pt x="251" y="3"/>
                      <a:pt x="244" y="8"/>
                      <a:pt x="244" y="25"/>
                    </a:cubicBezTo>
                    <a:cubicBezTo>
                      <a:pt x="232" y="74"/>
                      <a:pt x="269" y="136"/>
                      <a:pt x="195" y="136"/>
                    </a:cubicBezTo>
                    <a:cubicBezTo>
                      <a:pt x="133" y="136"/>
                      <a:pt x="195" y="148"/>
                      <a:pt x="195" y="173"/>
                    </a:cubicBezTo>
                    <a:cubicBezTo>
                      <a:pt x="195" y="185"/>
                      <a:pt x="195" y="271"/>
                      <a:pt x="158" y="284"/>
                    </a:cubicBezTo>
                    <a:cubicBezTo>
                      <a:pt x="96" y="284"/>
                      <a:pt x="59" y="333"/>
                      <a:pt x="72" y="382"/>
                    </a:cubicBezTo>
                    <a:cubicBezTo>
                      <a:pt x="84" y="444"/>
                      <a:pt x="121" y="444"/>
                      <a:pt x="121" y="505"/>
                    </a:cubicBezTo>
                    <a:cubicBezTo>
                      <a:pt x="121" y="567"/>
                      <a:pt x="109" y="641"/>
                      <a:pt x="84" y="703"/>
                    </a:cubicBezTo>
                    <a:cubicBezTo>
                      <a:pt x="72" y="727"/>
                      <a:pt x="84" y="789"/>
                      <a:pt x="121" y="789"/>
                    </a:cubicBezTo>
                    <a:cubicBezTo>
                      <a:pt x="128" y="791"/>
                      <a:pt x="134" y="792"/>
                      <a:pt x="140" y="792"/>
                    </a:cubicBezTo>
                    <a:cubicBezTo>
                      <a:pt x="167" y="792"/>
                      <a:pt x="187" y="772"/>
                      <a:pt x="207" y="752"/>
                    </a:cubicBezTo>
                    <a:cubicBezTo>
                      <a:pt x="212" y="749"/>
                      <a:pt x="214" y="748"/>
                      <a:pt x="215" y="748"/>
                    </a:cubicBezTo>
                    <a:cubicBezTo>
                      <a:pt x="219" y="748"/>
                      <a:pt x="195" y="766"/>
                      <a:pt x="195" y="776"/>
                    </a:cubicBezTo>
                    <a:cubicBezTo>
                      <a:pt x="183" y="776"/>
                      <a:pt x="170" y="838"/>
                      <a:pt x="195" y="850"/>
                    </a:cubicBezTo>
                    <a:cubicBezTo>
                      <a:pt x="220" y="850"/>
                      <a:pt x="220" y="875"/>
                      <a:pt x="183" y="875"/>
                    </a:cubicBezTo>
                    <a:cubicBezTo>
                      <a:pt x="146" y="887"/>
                      <a:pt x="146" y="961"/>
                      <a:pt x="121" y="986"/>
                    </a:cubicBezTo>
                    <a:cubicBezTo>
                      <a:pt x="84" y="998"/>
                      <a:pt x="35" y="998"/>
                      <a:pt x="22" y="1035"/>
                    </a:cubicBezTo>
                    <a:cubicBezTo>
                      <a:pt x="11" y="1058"/>
                      <a:pt x="0" y="1111"/>
                      <a:pt x="17" y="1111"/>
                    </a:cubicBezTo>
                    <a:cubicBezTo>
                      <a:pt x="18" y="1111"/>
                      <a:pt x="20" y="1110"/>
                      <a:pt x="22" y="1109"/>
                    </a:cubicBezTo>
                    <a:cubicBezTo>
                      <a:pt x="41" y="1090"/>
                      <a:pt x="81" y="1043"/>
                      <a:pt x="99" y="1043"/>
                    </a:cubicBezTo>
                    <a:cubicBezTo>
                      <a:pt x="105" y="1043"/>
                      <a:pt x="109" y="1048"/>
                      <a:pt x="109" y="1060"/>
                    </a:cubicBezTo>
                    <a:cubicBezTo>
                      <a:pt x="109" y="1097"/>
                      <a:pt x="146" y="1171"/>
                      <a:pt x="109" y="1183"/>
                    </a:cubicBezTo>
                    <a:cubicBezTo>
                      <a:pt x="74" y="1195"/>
                      <a:pt x="50" y="1295"/>
                      <a:pt x="68" y="1295"/>
                    </a:cubicBezTo>
                    <a:cubicBezTo>
                      <a:pt x="69" y="1295"/>
                      <a:pt x="70" y="1295"/>
                      <a:pt x="72" y="1294"/>
                    </a:cubicBezTo>
                    <a:cubicBezTo>
                      <a:pt x="106" y="1282"/>
                      <a:pt x="151" y="1207"/>
                      <a:pt x="167" y="1207"/>
                    </a:cubicBezTo>
                    <a:cubicBezTo>
                      <a:pt x="169" y="1207"/>
                      <a:pt x="169" y="1207"/>
                      <a:pt x="170" y="1208"/>
                    </a:cubicBezTo>
                    <a:cubicBezTo>
                      <a:pt x="189" y="1226"/>
                      <a:pt x="215" y="1274"/>
                      <a:pt x="226" y="1274"/>
                    </a:cubicBezTo>
                    <a:cubicBezTo>
                      <a:pt x="230" y="1274"/>
                      <a:pt x="232" y="1269"/>
                      <a:pt x="232" y="1257"/>
                    </a:cubicBezTo>
                    <a:cubicBezTo>
                      <a:pt x="244" y="1208"/>
                      <a:pt x="232" y="1220"/>
                      <a:pt x="220" y="1158"/>
                    </a:cubicBezTo>
                    <a:cubicBezTo>
                      <a:pt x="220" y="1097"/>
                      <a:pt x="183" y="1084"/>
                      <a:pt x="170" y="1048"/>
                    </a:cubicBezTo>
                    <a:cubicBezTo>
                      <a:pt x="167" y="1042"/>
                      <a:pt x="168" y="1039"/>
                      <a:pt x="171" y="1039"/>
                    </a:cubicBezTo>
                    <a:cubicBezTo>
                      <a:pt x="180" y="1039"/>
                      <a:pt x="213" y="1063"/>
                      <a:pt x="232" y="1072"/>
                    </a:cubicBezTo>
                    <a:cubicBezTo>
                      <a:pt x="257" y="1072"/>
                      <a:pt x="269" y="1072"/>
                      <a:pt x="306" y="1048"/>
                    </a:cubicBezTo>
                    <a:lnTo>
                      <a:pt x="318" y="1048"/>
                    </a:lnTo>
                    <a:cubicBezTo>
                      <a:pt x="306" y="1060"/>
                      <a:pt x="294" y="1072"/>
                      <a:pt x="294" y="1084"/>
                    </a:cubicBezTo>
                    <a:cubicBezTo>
                      <a:pt x="281" y="1121"/>
                      <a:pt x="281" y="1158"/>
                      <a:pt x="294" y="1183"/>
                    </a:cubicBezTo>
                    <a:cubicBezTo>
                      <a:pt x="318" y="1245"/>
                      <a:pt x="343" y="1306"/>
                      <a:pt x="294" y="1343"/>
                    </a:cubicBezTo>
                    <a:cubicBezTo>
                      <a:pt x="257" y="1380"/>
                      <a:pt x="244" y="1442"/>
                      <a:pt x="269" y="1491"/>
                    </a:cubicBezTo>
                    <a:cubicBezTo>
                      <a:pt x="275" y="1503"/>
                      <a:pt x="287" y="1510"/>
                      <a:pt x="303" y="1510"/>
                    </a:cubicBezTo>
                    <a:cubicBezTo>
                      <a:pt x="318" y="1510"/>
                      <a:pt x="337" y="1503"/>
                      <a:pt x="355" y="1491"/>
                    </a:cubicBezTo>
                    <a:cubicBezTo>
                      <a:pt x="372" y="1487"/>
                      <a:pt x="381" y="1486"/>
                      <a:pt x="389" y="1486"/>
                    </a:cubicBezTo>
                    <a:cubicBezTo>
                      <a:pt x="404" y="1486"/>
                      <a:pt x="413" y="1491"/>
                      <a:pt x="454" y="1491"/>
                    </a:cubicBezTo>
                    <a:cubicBezTo>
                      <a:pt x="511" y="1491"/>
                      <a:pt x="515" y="1428"/>
                      <a:pt x="593" y="1428"/>
                    </a:cubicBezTo>
                    <a:cubicBezTo>
                      <a:pt x="599" y="1428"/>
                      <a:pt x="606" y="1429"/>
                      <a:pt x="614" y="1429"/>
                    </a:cubicBezTo>
                    <a:cubicBezTo>
                      <a:pt x="700" y="1429"/>
                      <a:pt x="737" y="1429"/>
                      <a:pt x="688" y="1466"/>
                    </a:cubicBezTo>
                    <a:cubicBezTo>
                      <a:pt x="639" y="1503"/>
                      <a:pt x="614" y="1577"/>
                      <a:pt x="639" y="1639"/>
                    </a:cubicBezTo>
                    <a:cubicBezTo>
                      <a:pt x="650" y="1694"/>
                      <a:pt x="670" y="1778"/>
                      <a:pt x="683" y="1778"/>
                    </a:cubicBezTo>
                    <a:cubicBezTo>
                      <a:pt x="685" y="1778"/>
                      <a:pt x="686" y="1777"/>
                      <a:pt x="688" y="1774"/>
                    </a:cubicBezTo>
                    <a:cubicBezTo>
                      <a:pt x="696" y="1766"/>
                      <a:pt x="708" y="1764"/>
                      <a:pt x="721" y="1764"/>
                    </a:cubicBezTo>
                    <a:cubicBezTo>
                      <a:pt x="747" y="1764"/>
                      <a:pt x="774" y="1774"/>
                      <a:pt x="774" y="1774"/>
                    </a:cubicBezTo>
                    <a:cubicBezTo>
                      <a:pt x="749" y="1836"/>
                      <a:pt x="737" y="1898"/>
                      <a:pt x="737" y="1972"/>
                    </a:cubicBezTo>
                    <a:cubicBezTo>
                      <a:pt x="737" y="2033"/>
                      <a:pt x="799" y="2058"/>
                      <a:pt x="749" y="2070"/>
                    </a:cubicBezTo>
                    <a:cubicBezTo>
                      <a:pt x="675" y="2095"/>
                      <a:pt x="614" y="2119"/>
                      <a:pt x="540" y="2119"/>
                    </a:cubicBezTo>
                    <a:cubicBezTo>
                      <a:pt x="499" y="2119"/>
                      <a:pt x="469" y="2103"/>
                      <a:pt x="450" y="2103"/>
                    </a:cubicBezTo>
                    <a:cubicBezTo>
                      <a:pt x="440" y="2103"/>
                      <a:pt x="433" y="2107"/>
                      <a:pt x="429" y="2119"/>
                    </a:cubicBezTo>
                    <a:cubicBezTo>
                      <a:pt x="417" y="2169"/>
                      <a:pt x="367" y="2181"/>
                      <a:pt x="380" y="2206"/>
                    </a:cubicBezTo>
                    <a:cubicBezTo>
                      <a:pt x="392" y="2243"/>
                      <a:pt x="454" y="2218"/>
                      <a:pt x="491" y="2255"/>
                    </a:cubicBezTo>
                    <a:cubicBezTo>
                      <a:pt x="528" y="2304"/>
                      <a:pt x="441" y="2304"/>
                      <a:pt x="417" y="2329"/>
                    </a:cubicBezTo>
                    <a:cubicBezTo>
                      <a:pt x="380" y="2354"/>
                      <a:pt x="417" y="2329"/>
                      <a:pt x="441" y="2366"/>
                    </a:cubicBezTo>
                    <a:cubicBezTo>
                      <a:pt x="466" y="2403"/>
                      <a:pt x="429" y="2452"/>
                      <a:pt x="380" y="2501"/>
                    </a:cubicBezTo>
                    <a:cubicBezTo>
                      <a:pt x="330" y="2551"/>
                      <a:pt x="281" y="2588"/>
                      <a:pt x="220" y="2625"/>
                    </a:cubicBezTo>
                    <a:cubicBezTo>
                      <a:pt x="185" y="2659"/>
                      <a:pt x="237" y="2737"/>
                      <a:pt x="284" y="2737"/>
                    </a:cubicBezTo>
                    <a:cubicBezTo>
                      <a:pt x="287" y="2737"/>
                      <a:pt x="290" y="2736"/>
                      <a:pt x="294" y="2736"/>
                    </a:cubicBezTo>
                    <a:cubicBezTo>
                      <a:pt x="343" y="2723"/>
                      <a:pt x="380" y="2662"/>
                      <a:pt x="404" y="2649"/>
                    </a:cubicBezTo>
                    <a:cubicBezTo>
                      <a:pt x="409" y="2648"/>
                      <a:pt x="413" y="2647"/>
                      <a:pt x="415" y="2647"/>
                    </a:cubicBezTo>
                    <a:cubicBezTo>
                      <a:pt x="430" y="2647"/>
                      <a:pt x="397" y="2677"/>
                      <a:pt x="429" y="2699"/>
                    </a:cubicBezTo>
                    <a:cubicBezTo>
                      <a:pt x="466" y="2723"/>
                      <a:pt x="454" y="2711"/>
                      <a:pt x="552" y="2748"/>
                    </a:cubicBezTo>
                    <a:cubicBezTo>
                      <a:pt x="615" y="2766"/>
                      <a:pt x="639" y="2777"/>
                      <a:pt x="666" y="2777"/>
                    </a:cubicBezTo>
                    <a:cubicBezTo>
                      <a:pt x="676" y="2777"/>
                      <a:pt x="687" y="2776"/>
                      <a:pt x="700" y="2773"/>
                    </a:cubicBezTo>
                    <a:cubicBezTo>
                      <a:pt x="739" y="2753"/>
                      <a:pt x="816" y="2664"/>
                      <a:pt x="835" y="2664"/>
                    </a:cubicBezTo>
                    <a:cubicBezTo>
                      <a:pt x="840" y="2664"/>
                      <a:pt x="841" y="2671"/>
                      <a:pt x="836" y="2686"/>
                    </a:cubicBezTo>
                    <a:cubicBezTo>
                      <a:pt x="823" y="2736"/>
                      <a:pt x="799" y="2773"/>
                      <a:pt x="774" y="2822"/>
                    </a:cubicBezTo>
                    <a:cubicBezTo>
                      <a:pt x="737" y="2859"/>
                      <a:pt x="725" y="2883"/>
                      <a:pt x="663" y="2883"/>
                    </a:cubicBezTo>
                    <a:cubicBezTo>
                      <a:pt x="621" y="2883"/>
                      <a:pt x="615" y="2856"/>
                      <a:pt x="583" y="2856"/>
                    </a:cubicBezTo>
                    <a:cubicBezTo>
                      <a:pt x="578" y="2856"/>
                      <a:pt x="572" y="2857"/>
                      <a:pt x="565" y="2859"/>
                    </a:cubicBezTo>
                    <a:cubicBezTo>
                      <a:pt x="522" y="2876"/>
                      <a:pt x="485" y="2899"/>
                      <a:pt x="450" y="2899"/>
                    </a:cubicBezTo>
                    <a:cubicBezTo>
                      <a:pt x="434" y="2899"/>
                      <a:pt x="419" y="2895"/>
                      <a:pt x="404" y="2883"/>
                    </a:cubicBezTo>
                    <a:cubicBezTo>
                      <a:pt x="366" y="2864"/>
                      <a:pt x="380" y="2823"/>
                      <a:pt x="376" y="2823"/>
                    </a:cubicBezTo>
                    <a:lnTo>
                      <a:pt x="376" y="2823"/>
                    </a:lnTo>
                    <a:cubicBezTo>
                      <a:pt x="375" y="2823"/>
                      <a:pt x="373" y="2826"/>
                      <a:pt x="367" y="2834"/>
                    </a:cubicBezTo>
                    <a:cubicBezTo>
                      <a:pt x="343" y="2871"/>
                      <a:pt x="392" y="2970"/>
                      <a:pt x="330" y="3031"/>
                    </a:cubicBezTo>
                    <a:cubicBezTo>
                      <a:pt x="269" y="3093"/>
                      <a:pt x="220" y="3204"/>
                      <a:pt x="170" y="3216"/>
                    </a:cubicBezTo>
                    <a:cubicBezTo>
                      <a:pt x="121" y="3241"/>
                      <a:pt x="72" y="3278"/>
                      <a:pt x="121" y="3278"/>
                    </a:cubicBezTo>
                    <a:cubicBezTo>
                      <a:pt x="170" y="3278"/>
                      <a:pt x="232" y="3290"/>
                      <a:pt x="207" y="3290"/>
                    </a:cubicBezTo>
                    <a:cubicBezTo>
                      <a:pt x="183" y="3290"/>
                      <a:pt x="185" y="3317"/>
                      <a:pt x="201" y="3317"/>
                    </a:cubicBezTo>
                    <a:cubicBezTo>
                      <a:pt x="209" y="3317"/>
                      <a:pt x="220" y="3311"/>
                      <a:pt x="232" y="3290"/>
                    </a:cubicBezTo>
                    <a:cubicBezTo>
                      <a:pt x="269" y="3228"/>
                      <a:pt x="330" y="3191"/>
                      <a:pt x="392" y="3179"/>
                    </a:cubicBezTo>
                    <a:cubicBezTo>
                      <a:pt x="411" y="3167"/>
                      <a:pt x="429" y="3161"/>
                      <a:pt x="446" y="3161"/>
                    </a:cubicBezTo>
                    <a:cubicBezTo>
                      <a:pt x="463" y="3161"/>
                      <a:pt x="478" y="3167"/>
                      <a:pt x="491" y="3179"/>
                    </a:cubicBezTo>
                    <a:cubicBezTo>
                      <a:pt x="500" y="3182"/>
                      <a:pt x="510" y="3184"/>
                      <a:pt x="520" y="3184"/>
                    </a:cubicBezTo>
                    <a:cubicBezTo>
                      <a:pt x="551" y="3184"/>
                      <a:pt x="583" y="3170"/>
                      <a:pt x="602" y="3142"/>
                    </a:cubicBezTo>
                    <a:cubicBezTo>
                      <a:pt x="626" y="3093"/>
                      <a:pt x="626" y="3019"/>
                      <a:pt x="725" y="3019"/>
                    </a:cubicBezTo>
                    <a:cubicBezTo>
                      <a:pt x="806" y="3019"/>
                      <a:pt x="854" y="3077"/>
                      <a:pt x="889" y="3077"/>
                    </a:cubicBezTo>
                    <a:cubicBezTo>
                      <a:pt x="896" y="3077"/>
                      <a:pt x="903" y="3075"/>
                      <a:pt x="910" y="3068"/>
                    </a:cubicBezTo>
                    <a:cubicBezTo>
                      <a:pt x="940" y="3048"/>
                      <a:pt x="970" y="3028"/>
                      <a:pt x="1014" y="3028"/>
                    </a:cubicBezTo>
                    <a:cubicBezTo>
                      <a:pt x="1023" y="3028"/>
                      <a:pt x="1034" y="3029"/>
                      <a:pt x="1045" y="3031"/>
                    </a:cubicBezTo>
                    <a:cubicBezTo>
                      <a:pt x="1083" y="3041"/>
                      <a:pt x="1084" y="3064"/>
                      <a:pt x="1110" y="3064"/>
                    </a:cubicBezTo>
                    <a:cubicBezTo>
                      <a:pt x="1118" y="3064"/>
                      <a:pt x="1129" y="3062"/>
                      <a:pt x="1144" y="3056"/>
                    </a:cubicBezTo>
                    <a:cubicBezTo>
                      <a:pt x="1242" y="3031"/>
                      <a:pt x="1353" y="3007"/>
                      <a:pt x="1452" y="2994"/>
                    </a:cubicBezTo>
                    <a:cubicBezTo>
                      <a:pt x="1464" y="2996"/>
                      <a:pt x="1477" y="2997"/>
                      <a:pt x="1489" y="2997"/>
                    </a:cubicBezTo>
                    <a:cubicBezTo>
                      <a:pt x="1572" y="2997"/>
                      <a:pt x="1646" y="2962"/>
                      <a:pt x="1710" y="2908"/>
                    </a:cubicBezTo>
                    <a:cubicBezTo>
                      <a:pt x="1760" y="2846"/>
                      <a:pt x="1797" y="2834"/>
                      <a:pt x="1735" y="2809"/>
                    </a:cubicBezTo>
                    <a:cubicBezTo>
                      <a:pt x="1674" y="2797"/>
                      <a:pt x="1513" y="2809"/>
                      <a:pt x="1563" y="2773"/>
                    </a:cubicBezTo>
                    <a:cubicBezTo>
                      <a:pt x="1600" y="2736"/>
                      <a:pt x="1674" y="2649"/>
                      <a:pt x="1723" y="2588"/>
                    </a:cubicBezTo>
                    <a:cubicBezTo>
                      <a:pt x="1784" y="2526"/>
                      <a:pt x="1858" y="2415"/>
                      <a:pt x="1834" y="2354"/>
                    </a:cubicBezTo>
                    <a:cubicBezTo>
                      <a:pt x="1822" y="2286"/>
                      <a:pt x="1749" y="2229"/>
                      <a:pt x="1699" y="2229"/>
                    </a:cubicBezTo>
                    <a:cubicBezTo>
                      <a:pt x="1695" y="2229"/>
                      <a:pt x="1690" y="2229"/>
                      <a:pt x="1686" y="2230"/>
                    </a:cubicBezTo>
                    <a:cubicBezTo>
                      <a:pt x="1631" y="2230"/>
                      <a:pt x="1576" y="2269"/>
                      <a:pt x="1522" y="2269"/>
                    </a:cubicBezTo>
                    <a:cubicBezTo>
                      <a:pt x="1515" y="2269"/>
                      <a:pt x="1508" y="2269"/>
                      <a:pt x="1501" y="2267"/>
                    </a:cubicBezTo>
                    <a:cubicBezTo>
                      <a:pt x="1439" y="2255"/>
                      <a:pt x="1452" y="2230"/>
                      <a:pt x="1476" y="2193"/>
                    </a:cubicBezTo>
                    <a:cubicBezTo>
                      <a:pt x="1501" y="2132"/>
                      <a:pt x="1489" y="2058"/>
                      <a:pt x="1439" y="2009"/>
                    </a:cubicBezTo>
                    <a:cubicBezTo>
                      <a:pt x="1378" y="1959"/>
                      <a:pt x="1329" y="1959"/>
                      <a:pt x="1292" y="1935"/>
                    </a:cubicBezTo>
                    <a:cubicBezTo>
                      <a:pt x="1269" y="1912"/>
                      <a:pt x="1296" y="1908"/>
                      <a:pt x="1329" y="1908"/>
                    </a:cubicBezTo>
                    <a:cubicBezTo>
                      <a:pt x="1351" y="1908"/>
                      <a:pt x="1375" y="1910"/>
                      <a:pt x="1390" y="1910"/>
                    </a:cubicBezTo>
                    <a:cubicBezTo>
                      <a:pt x="1427" y="1898"/>
                      <a:pt x="1439" y="1811"/>
                      <a:pt x="1365" y="1750"/>
                    </a:cubicBezTo>
                    <a:cubicBezTo>
                      <a:pt x="1292" y="1688"/>
                      <a:pt x="1205" y="1664"/>
                      <a:pt x="1144" y="1590"/>
                    </a:cubicBezTo>
                    <a:cubicBezTo>
                      <a:pt x="1094" y="1442"/>
                      <a:pt x="1033" y="1306"/>
                      <a:pt x="959" y="1183"/>
                    </a:cubicBezTo>
                    <a:cubicBezTo>
                      <a:pt x="890" y="1103"/>
                      <a:pt x="854" y="1034"/>
                      <a:pt x="809" y="1034"/>
                    </a:cubicBezTo>
                    <a:cubicBezTo>
                      <a:pt x="806" y="1034"/>
                      <a:pt x="802" y="1034"/>
                      <a:pt x="799" y="1035"/>
                    </a:cubicBezTo>
                    <a:cubicBezTo>
                      <a:pt x="765" y="1052"/>
                      <a:pt x="737" y="1081"/>
                      <a:pt x="690" y="1081"/>
                    </a:cubicBezTo>
                    <a:cubicBezTo>
                      <a:pt x="669" y="1081"/>
                      <a:pt x="644" y="1075"/>
                      <a:pt x="614" y="1060"/>
                    </a:cubicBezTo>
                    <a:cubicBezTo>
                      <a:pt x="515" y="1011"/>
                      <a:pt x="565" y="1011"/>
                      <a:pt x="626" y="1011"/>
                    </a:cubicBezTo>
                    <a:cubicBezTo>
                      <a:pt x="675" y="1011"/>
                      <a:pt x="836" y="912"/>
                      <a:pt x="774" y="912"/>
                    </a:cubicBezTo>
                    <a:cubicBezTo>
                      <a:pt x="754" y="912"/>
                      <a:pt x="725" y="913"/>
                      <a:pt x="700" y="913"/>
                    </a:cubicBezTo>
                    <a:cubicBezTo>
                      <a:pt x="649" y="913"/>
                      <a:pt x="614" y="908"/>
                      <a:pt x="688" y="875"/>
                    </a:cubicBezTo>
                    <a:cubicBezTo>
                      <a:pt x="786" y="813"/>
                      <a:pt x="811" y="912"/>
                      <a:pt x="885" y="727"/>
                    </a:cubicBezTo>
                    <a:cubicBezTo>
                      <a:pt x="947" y="542"/>
                      <a:pt x="1033" y="493"/>
                      <a:pt x="996" y="431"/>
                    </a:cubicBezTo>
                    <a:cubicBezTo>
                      <a:pt x="971" y="382"/>
                      <a:pt x="922" y="358"/>
                      <a:pt x="873" y="358"/>
                    </a:cubicBezTo>
                    <a:cubicBezTo>
                      <a:pt x="774" y="358"/>
                      <a:pt x="675" y="358"/>
                      <a:pt x="589" y="370"/>
                    </a:cubicBezTo>
                    <a:cubicBezTo>
                      <a:pt x="552" y="370"/>
                      <a:pt x="478" y="431"/>
                      <a:pt x="441" y="431"/>
                    </a:cubicBezTo>
                    <a:cubicBezTo>
                      <a:pt x="417" y="431"/>
                      <a:pt x="392" y="431"/>
                      <a:pt x="441" y="394"/>
                    </a:cubicBezTo>
                    <a:cubicBezTo>
                      <a:pt x="503" y="370"/>
                      <a:pt x="565" y="382"/>
                      <a:pt x="503" y="333"/>
                    </a:cubicBezTo>
                    <a:cubicBezTo>
                      <a:pt x="466" y="314"/>
                      <a:pt x="432" y="314"/>
                      <a:pt x="415" y="314"/>
                    </a:cubicBezTo>
                    <a:cubicBezTo>
                      <a:pt x="398" y="314"/>
                      <a:pt x="398" y="314"/>
                      <a:pt x="429" y="296"/>
                    </a:cubicBezTo>
                    <a:cubicBezTo>
                      <a:pt x="491" y="259"/>
                      <a:pt x="577" y="185"/>
                      <a:pt x="626" y="148"/>
                    </a:cubicBezTo>
                    <a:cubicBezTo>
                      <a:pt x="675" y="111"/>
                      <a:pt x="786" y="25"/>
                      <a:pt x="675" y="13"/>
                    </a:cubicBezTo>
                    <a:cubicBezTo>
                      <a:pt x="626" y="0"/>
                      <a:pt x="577" y="0"/>
                      <a:pt x="52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1" name="Google Shape;3141;p60"/>
              <p:cNvSpPr/>
              <p:nvPr/>
            </p:nvSpPr>
            <p:spPr>
              <a:xfrm>
                <a:off x="3371275" y="4481975"/>
                <a:ext cx="64300" cy="35375"/>
              </a:xfrm>
              <a:custGeom>
                <a:rect b="b" l="l" r="r" t="t"/>
                <a:pathLst>
                  <a:path extrusionOk="0" h="1415" w="2572">
                    <a:moveTo>
                      <a:pt x="1888" y="1"/>
                    </a:moveTo>
                    <a:cubicBezTo>
                      <a:pt x="1866" y="1"/>
                      <a:pt x="1857" y="10"/>
                      <a:pt x="1870" y="35"/>
                    </a:cubicBezTo>
                    <a:cubicBezTo>
                      <a:pt x="1882" y="96"/>
                      <a:pt x="1894" y="146"/>
                      <a:pt x="1882" y="170"/>
                    </a:cubicBezTo>
                    <a:cubicBezTo>
                      <a:pt x="1864" y="188"/>
                      <a:pt x="1847" y="205"/>
                      <a:pt x="1830" y="205"/>
                    </a:cubicBezTo>
                    <a:cubicBezTo>
                      <a:pt x="1822" y="205"/>
                      <a:pt x="1815" y="202"/>
                      <a:pt x="1808" y="195"/>
                    </a:cubicBezTo>
                    <a:cubicBezTo>
                      <a:pt x="1794" y="182"/>
                      <a:pt x="1781" y="172"/>
                      <a:pt x="1767" y="172"/>
                    </a:cubicBezTo>
                    <a:cubicBezTo>
                      <a:pt x="1756" y="172"/>
                      <a:pt x="1745" y="178"/>
                      <a:pt x="1734" y="195"/>
                    </a:cubicBezTo>
                    <a:cubicBezTo>
                      <a:pt x="1714" y="215"/>
                      <a:pt x="1678" y="251"/>
                      <a:pt x="1652" y="251"/>
                    </a:cubicBezTo>
                    <a:cubicBezTo>
                      <a:pt x="1646" y="251"/>
                      <a:pt x="1640" y="249"/>
                      <a:pt x="1635" y="244"/>
                    </a:cubicBezTo>
                    <a:cubicBezTo>
                      <a:pt x="1613" y="222"/>
                      <a:pt x="1562" y="181"/>
                      <a:pt x="1525" y="181"/>
                    </a:cubicBezTo>
                    <a:cubicBezTo>
                      <a:pt x="1521" y="181"/>
                      <a:pt x="1516" y="181"/>
                      <a:pt x="1512" y="183"/>
                    </a:cubicBezTo>
                    <a:cubicBezTo>
                      <a:pt x="1475" y="207"/>
                      <a:pt x="1537" y="368"/>
                      <a:pt x="1549" y="405"/>
                    </a:cubicBezTo>
                    <a:cubicBezTo>
                      <a:pt x="1527" y="360"/>
                      <a:pt x="1373" y="164"/>
                      <a:pt x="1289" y="164"/>
                    </a:cubicBezTo>
                    <a:cubicBezTo>
                      <a:pt x="1281" y="164"/>
                      <a:pt x="1273" y="166"/>
                      <a:pt x="1266" y="170"/>
                    </a:cubicBezTo>
                    <a:cubicBezTo>
                      <a:pt x="1204" y="220"/>
                      <a:pt x="1253" y="232"/>
                      <a:pt x="1229" y="257"/>
                    </a:cubicBezTo>
                    <a:cubicBezTo>
                      <a:pt x="1204" y="294"/>
                      <a:pt x="1241" y="380"/>
                      <a:pt x="1192" y="380"/>
                    </a:cubicBezTo>
                    <a:cubicBezTo>
                      <a:pt x="1143" y="380"/>
                      <a:pt x="1118" y="306"/>
                      <a:pt x="1093" y="269"/>
                    </a:cubicBezTo>
                    <a:cubicBezTo>
                      <a:pt x="1056" y="232"/>
                      <a:pt x="1032" y="207"/>
                      <a:pt x="1007" y="207"/>
                    </a:cubicBezTo>
                    <a:cubicBezTo>
                      <a:pt x="982" y="207"/>
                      <a:pt x="1007" y="269"/>
                      <a:pt x="1019" y="306"/>
                    </a:cubicBezTo>
                    <a:cubicBezTo>
                      <a:pt x="1032" y="331"/>
                      <a:pt x="1069" y="417"/>
                      <a:pt x="1019" y="429"/>
                    </a:cubicBezTo>
                    <a:cubicBezTo>
                      <a:pt x="1007" y="441"/>
                      <a:pt x="992" y="448"/>
                      <a:pt x="976" y="448"/>
                    </a:cubicBezTo>
                    <a:cubicBezTo>
                      <a:pt x="961" y="448"/>
                      <a:pt x="945" y="441"/>
                      <a:pt x="933" y="429"/>
                    </a:cubicBezTo>
                    <a:cubicBezTo>
                      <a:pt x="928" y="426"/>
                      <a:pt x="923" y="424"/>
                      <a:pt x="918" y="424"/>
                    </a:cubicBezTo>
                    <a:cubicBezTo>
                      <a:pt x="883" y="424"/>
                      <a:pt x="842" y="488"/>
                      <a:pt x="810" y="552"/>
                    </a:cubicBezTo>
                    <a:cubicBezTo>
                      <a:pt x="802" y="576"/>
                      <a:pt x="799" y="586"/>
                      <a:pt x="797" y="586"/>
                    </a:cubicBezTo>
                    <a:cubicBezTo>
                      <a:pt x="792" y="586"/>
                      <a:pt x="790" y="541"/>
                      <a:pt x="748" y="491"/>
                    </a:cubicBezTo>
                    <a:cubicBezTo>
                      <a:pt x="687" y="417"/>
                      <a:pt x="625" y="380"/>
                      <a:pt x="662" y="380"/>
                    </a:cubicBezTo>
                    <a:cubicBezTo>
                      <a:pt x="711" y="380"/>
                      <a:pt x="798" y="380"/>
                      <a:pt x="748" y="318"/>
                    </a:cubicBezTo>
                    <a:cubicBezTo>
                      <a:pt x="711" y="257"/>
                      <a:pt x="527" y="35"/>
                      <a:pt x="453" y="35"/>
                    </a:cubicBezTo>
                    <a:cubicBezTo>
                      <a:pt x="417" y="28"/>
                      <a:pt x="386" y="13"/>
                      <a:pt x="370" y="13"/>
                    </a:cubicBezTo>
                    <a:cubicBezTo>
                      <a:pt x="359" y="13"/>
                      <a:pt x="356" y="21"/>
                      <a:pt x="366" y="47"/>
                    </a:cubicBezTo>
                    <a:cubicBezTo>
                      <a:pt x="391" y="121"/>
                      <a:pt x="403" y="96"/>
                      <a:pt x="428" y="121"/>
                    </a:cubicBezTo>
                    <a:cubicBezTo>
                      <a:pt x="465" y="146"/>
                      <a:pt x="453" y="158"/>
                      <a:pt x="416" y="158"/>
                    </a:cubicBezTo>
                    <a:cubicBezTo>
                      <a:pt x="379" y="158"/>
                      <a:pt x="403" y="183"/>
                      <a:pt x="428" y="183"/>
                    </a:cubicBezTo>
                    <a:cubicBezTo>
                      <a:pt x="465" y="183"/>
                      <a:pt x="490" y="207"/>
                      <a:pt x="477" y="257"/>
                    </a:cubicBezTo>
                    <a:cubicBezTo>
                      <a:pt x="468" y="295"/>
                      <a:pt x="480" y="363"/>
                      <a:pt x="469" y="363"/>
                    </a:cubicBezTo>
                    <a:cubicBezTo>
                      <a:pt x="466" y="363"/>
                      <a:pt x="461" y="357"/>
                      <a:pt x="453" y="343"/>
                    </a:cubicBezTo>
                    <a:cubicBezTo>
                      <a:pt x="428" y="306"/>
                      <a:pt x="391" y="269"/>
                      <a:pt x="354" y="244"/>
                    </a:cubicBezTo>
                    <a:cubicBezTo>
                      <a:pt x="317" y="220"/>
                      <a:pt x="305" y="170"/>
                      <a:pt x="268" y="170"/>
                    </a:cubicBezTo>
                    <a:cubicBezTo>
                      <a:pt x="231" y="170"/>
                      <a:pt x="169" y="170"/>
                      <a:pt x="194" y="207"/>
                    </a:cubicBezTo>
                    <a:cubicBezTo>
                      <a:pt x="219" y="244"/>
                      <a:pt x="255" y="244"/>
                      <a:pt x="219" y="257"/>
                    </a:cubicBezTo>
                    <a:cubicBezTo>
                      <a:pt x="182" y="257"/>
                      <a:pt x="108" y="257"/>
                      <a:pt x="157" y="281"/>
                    </a:cubicBezTo>
                    <a:cubicBezTo>
                      <a:pt x="206" y="318"/>
                      <a:pt x="292" y="331"/>
                      <a:pt x="243" y="331"/>
                    </a:cubicBezTo>
                    <a:cubicBezTo>
                      <a:pt x="201" y="331"/>
                      <a:pt x="249" y="385"/>
                      <a:pt x="233" y="385"/>
                    </a:cubicBezTo>
                    <a:cubicBezTo>
                      <a:pt x="230" y="385"/>
                      <a:pt x="226" y="383"/>
                      <a:pt x="219" y="380"/>
                    </a:cubicBezTo>
                    <a:cubicBezTo>
                      <a:pt x="169" y="355"/>
                      <a:pt x="157" y="355"/>
                      <a:pt x="120" y="355"/>
                    </a:cubicBezTo>
                    <a:cubicBezTo>
                      <a:pt x="71" y="355"/>
                      <a:pt x="108" y="441"/>
                      <a:pt x="46" y="441"/>
                    </a:cubicBezTo>
                    <a:cubicBezTo>
                      <a:pt x="39" y="440"/>
                      <a:pt x="34" y="440"/>
                      <a:pt x="30" y="440"/>
                    </a:cubicBezTo>
                    <a:cubicBezTo>
                      <a:pt x="0" y="440"/>
                      <a:pt x="65" y="480"/>
                      <a:pt x="120" y="491"/>
                    </a:cubicBezTo>
                    <a:cubicBezTo>
                      <a:pt x="145" y="497"/>
                      <a:pt x="172" y="500"/>
                      <a:pt x="202" y="500"/>
                    </a:cubicBezTo>
                    <a:cubicBezTo>
                      <a:pt x="231" y="500"/>
                      <a:pt x="262" y="497"/>
                      <a:pt x="292" y="491"/>
                    </a:cubicBezTo>
                    <a:lnTo>
                      <a:pt x="453" y="491"/>
                    </a:lnTo>
                    <a:cubicBezTo>
                      <a:pt x="477" y="491"/>
                      <a:pt x="539" y="491"/>
                      <a:pt x="563" y="515"/>
                    </a:cubicBezTo>
                    <a:cubicBezTo>
                      <a:pt x="576" y="540"/>
                      <a:pt x="674" y="528"/>
                      <a:pt x="588" y="552"/>
                    </a:cubicBezTo>
                    <a:cubicBezTo>
                      <a:pt x="502" y="577"/>
                      <a:pt x="502" y="626"/>
                      <a:pt x="539" y="663"/>
                    </a:cubicBezTo>
                    <a:cubicBezTo>
                      <a:pt x="588" y="700"/>
                      <a:pt x="588" y="688"/>
                      <a:pt x="502" y="700"/>
                    </a:cubicBezTo>
                    <a:cubicBezTo>
                      <a:pt x="440" y="725"/>
                      <a:pt x="366" y="737"/>
                      <a:pt x="292" y="737"/>
                    </a:cubicBezTo>
                    <a:cubicBezTo>
                      <a:pt x="182" y="737"/>
                      <a:pt x="58" y="799"/>
                      <a:pt x="182" y="799"/>
                    </a:cubicBezTo>
                    <a:cubicBezTo>
                      <a:pt x="292" y="811"/>
                      <a:pt x="527" y="836"/>
                      <a:pt x="514" y="885"/>
                    </a:cubicBezTo>
                    <a:cubicBezTo>
                      <a:pt x="514" y="926"/>
                      <a:pt x="523" y="950"/>
                      <a:pt x="547" y="950"/>
                    </a:cubicBezTo>
                    <a:cubicBezTo>
                      <a:pt x="552" y="950"/>
                      <a:pt x="557" y="949"/>
                      <a:pt x="563" y="947"/>
                    </a:cubicBezTo>
                    <a:cubicBezTo>
                      <a:pt x="594" y="936"/>
                      <a:pt x="694" y="892"/>
                      <a:pt x="697" y="892"/>
                    </a:cubicBezTo>
                    <a:lnTo>
                      <a:pt x="697" y="892"/>
                    </a:lnTo>
                    <a:cubicBezTo>
                      <a:pt x="698" y="892"/>
                      <a:pt x="695" y="893"/>
                      <a:pt x="687" y="897"/>
                    </a:cubicBezTo>
                    <a:cubicBezTo>
                      <a:pt x="650" y="934"/>
                      <a:pt x="563" y="984"/>
                      <a:pt x="625" y="984"/>
                    </a:cubicBezTo>
                    <a:cubicBezTo>
                      <a:pt x="655" y="984"/>
                      <a:pt x="702" y="970"/>
                      <a:pt x="722" y="970"/>
                    </a:cubicBezTo>
                    <a:cubicBezTo>
                      <a:pt x="735" y="970"/>
                      <a:pt x="736" y="976"/>
                      <a:pt x="711" y="996"/>
                    </a:cubicBezTo>
                    <a:cubicBezTo>
                      <a:pt x="674" y="1045"/>
                      <a:pt x="625" y="1082"/>
                      <a:pt x="563" y="1119"/>
                    </a:cubicBezTo>
                    <a:cubicBezTo>
                      <a:pt x="514" y="1144"/>
                      <a:pt x="453" y="1168"/>
                      <a:pt x="453" y="1205"/>
                    </a:cubicBezTo>
                    <a:cubicBezTo>
                      <a:pt x="453" y="1242"/>
                      <a:pt x="440" y="1255"/>
                      <a:pt x="551" y="1255"/>
                    </a:cubicBezTo>
                    <a:cubicBezTo>
                      <a:pt x="636" y="1255"/>
                      <a:pt x="707" y="1218"/>
                      <a:pt x="763" y="1218"/>
                    </a:cubicBezTo>
                    <a:cubicBezTo>
                      <a:pt x="780" y="1218"/>
                      <a:pt x="796" y="1222"/>
                      <a:pt x="810" y="1230"/>
                    </a:cubicBezTo>
                    <a:cubicBezTo>
                      <a:pt x="884" y="1255"/>
                      <a:pt x="1007" y="1255"/>
                      <a:pt x="982" y="1267"/>
                    </a:cubicBezTo>
                    <a:cubicBezTo>
                      <a:pt x="958" y="1279"/>
                      <a:pt x="945" y="1316"/>
                      <a:pt x="995" y="1329"/>
                    </a:cubicBezTo>
                    <a:cubicBezTo>
                      <a:pt x="1118" y="1390"/>
                      <a:pt x="1253" y="1415"/>
                      <a:pt x="1389" y="1415"/>
                    </a:cubicBezTo>
                    <a:cubicBezTo>
                      <a:pt x="1451" y="1415"/>
                      <a:pt x="1512" y="1378"/>
                      <a:pt x="1549" y="1329"/>
                    </a:cubicBezTo>
                    <a:cubicBezTo>
                      <a:pt x="1562" y="1304"/>
                      <a:pt x="1771" y="1329"/>
                      <a:pt x="1870" y="1242"/>
                    </a:cubicBezTo>
                    <a:cubicBezTo>
                      <a:pt x="1980" y="1156"/>
                      <a:pt x="2030" y="1033"/>
                      <a:pt x="2128" y="1021"/>
                    </a:cubicBezTo>
                    <a:cubicBezTo>
                      <a:pt x="2215" y="1008"/>
                      <a:pt x="2288" y="971"/>
                      <a:pt x="2338" y="897"/>
                    </a:cubicBezTo>
                    <a:cubicBezTo>
                      <a:pt x="2362" y="848"/>
                      <a:pt x="2412" y="823"/>
                      <a:pt x="2461" y="811"/>
                    </a:cubicBezTo>
                    <a:cubicBezTo>
                      <a:pt x="2498" y="799"/>
                      <a:pt x="2510" y="762"/>
                      <a:pt x="2473" y="725"/>
                    </a:cubicBezTo>
                    <a:cubicBezTo>
                      <a:pt x="2436" y="676"/>
                      <a:pt x="2486" y="676"/>
                      <a:pt x="2523" y="676"/>
                    </a:cubicBezTo>
                    <a:cubicBezTo>
                      <a:pt x="2560" y="676"/>
                      <a:pt x="2572" y="639"/>
                      <a:pt x="2523" y="614"/>
                    </a:cubicBezTo>
                    <a:cubicBezTo>
                      <a:pt x="2486" y="589"/>
                      <a:pt x="2473" y="565"/>
                      <a:pt x="2486" y="552"/>
                    </a:cubicBezTo>
                    <a:cubicBezTo>
                      <a:pt x="2498" y="528"/>
                      <a:pt x="2560" y="491"/>
                      <a:pt x="2523" y="478"/>
                    </a:cubicBezTo>
                    <a:cubicBezTo>
                      <a:pt x="2469" y="452"/>
                      <a:pt x="2422" y="432"/>
                      <a:pt x="2396" y="432"/>
                    </a:cubicBezTo>
                    <a:cubicBezTo>
                      <a:pt x="2385" y="432"/>
                      <a:pt x="2378" y="435"/>
                      <a:pt x="2375" y="441"/>
                    </a:cubicBezTo>
                    <a:cubicBezTo>
                      <a:pt x="2372" y="445"/>
                      <a:pt x="2369" y="446"/>
                      <a:pt x="2366" y="446"/>
                    </a:cubicBezTo>
                    <a:cubicBezTo>
                      <a:pt x="2357" y="446"/>
                      <a:pt x="2350" y="432"/>
                      <a:pt x="2350" y="405"/>
                    </a:cubicBezTo>
                    <a:cubicBezTo>
                      <a:pt x="2362" y="380"/>
                      <a:pt x="2387" y="380"/>
                      <a:pt x="2325" y="380"/>
                    </a:cubicBezTo>
                    <a:cubicBezTo>
                      <a:pt x="2264" y="380"/>
                      <a:pt x="2264" y="355"/>
                      <a:pt x="2288" y="318"/>
                    </a:cubicBezTo>
                    <a:cubicBezTo>
                      <a:pt x="2325" y="281"/>
                      <a:pt x="2338" y="257"/>
                      <a:pt x="2288" y="232"/>
                    </a:cubicBezTo>
                    <a:cubicBezTo>
                      <a:pt x="2252" y="195"/>
                      <a:pt x="2153" y="220"/>
                      <a:pt x="2215" y="170"/>
                    </a:cubicBezTo>
                    <a:cubicBezTo>
                      <a:pt x="2257" y="139"/>
                      <a:pt x="2300" y="79"/>
                      <a:pt x="2287" y="79"/>
                    </a:cubicBezTo>
                    <a:cubicBezTo>
                      <a:pt x="2285" y="79"/>
                      <a:pt x="2281" y="81"/>
                      <a:pt x="2276" y="84"/>
                    </a:cubicBezTo>
                    <a:cubicBezTo>
                      <a:pt x="2256" y="104"/>
                      <a:pt x="2156" y="156"/>
                      <a:pt x="2105" y="156"/>
                    </a:cubicBezTo>
                    <a:cubicBezTo>
                      <a:pt x="2093" y="156"/>
                      <a:pt x="2084" y="153"/>
                      <a:pt x="2079" y="146"/>
                    </a:cubicBezTo>
                    <a:cubicBezTo>
                      <a:pt x="2054" y="109"/>
                      <a:pt x="2054" y="47"/>
                      <a:pt x="1980" y="23"/>
                    </a:cubicBezTo>
                    <a:cubicBezTo>
                      <a:pt x="1943" y="10"/>
                      <a:pt x="1910" y="1"/>
                      <a:pt x="18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2" name="Google Shape;3142;p60"/>
              <p:cNvSpPr/>
              <p:nvPr/>
            </p:nvSpPr>
            <p:spPr>
              <a:xfrm>
                <a:off x="3579900" y="4298275"/>
                <a:ext cx="63600" cy="52600"/>
              </a:xfrm>
              <a:custGeom>
                <a:rect b="b" l="l" r="r" t="t"/>
                <a:pathLst>
                  <a:path extrusionOk="0" h="2104" w="2544">
                    <a:moveTo>
                      <a:pt x="1292" y="0"/>
                    </a:moveTo>
                    <a:cubicBezTo>
                      <a:pt x="1289" y="0"/>
                      <a:pt x="1287" y="4"/>
                      <a:pt x="1287" y="15"/>
                    </a:cubicBezTo>
                    <a:cubicBezTo>
                      <a:pt x="1287" y="76"/>
                      <a:pt x="1336" y="126"/>
                      <a:pt x="1287" y="126"/>
                    </a:cubicBezTo>
                    <a:cubicBezTo>
                      <a:pt x="1271" y="126"/>
                      <a:pt x="1260" y="124"/>
                      <a:pt x="1252" y="124"/>
                    </a:cubicBezTo>
                    <a:cubicBezTo>
                      <a:pt x="1238" y="124"/>
                      <a:pt x="1238" y="130"/>
                      <a:pt x="1238" y="163"/>
                    </a:cubicBezTo>
                    <a:lnTo>
                      <a:pt x="1238" y="323"/>
                    </a:lnTo>
                    <a:cubicBezTo>
                      <a:pt x="1238" y="382"/>
                      <a:pt x="1351" y="645"/>
                      <a:pt x="1328" y="645"/>
                    </a:cubicBezTo>
                    <a:cubicBezTo>
                      <a:pt x="1327" y="645"/>
                      <a:pt x="1326" y="644"/>
                      <a:pt x="1324" y="643"/>
                    </a:cubicBezTo>
                    <a:cubicBezTo>
                      <a:pt x="1287" y="631"/>
                      <a:pt x="1262" y="643"/>
                      <a:pt x="1225" y="606"/>
                    </a:cubicBezTo>
                    <a:cubicBezTo>
                      <a:pt x="1176" y="520"/>
                      <a:pt x="1115" y="434"/>
                      <a:pt x="1078" y="335"/>
                    </a:cubicBezTo>
                    <a:cubicBezTo>
                      <a:pt x="1045" y="281"/>
                      <a:pt x="984" y="207"/>
                      <a:pt x="944" y="207"/>
                    </a:cubicBezTo>
                    <a:cubicBezTo>
                      <a:pt x="939" y="207"/>
                      <a:pt x="934" y="209"/>
                      <a:pt x="930" y="212"/>
                    </a:cubicBezTo>
                    <a:cubicBezTo>
                      <a:pt x="905" y="236"/>
                      <a:pt x="880" y="310"/>
                      <a:pt x="831" y="323"/>
                    </a:cubicBezTo>
                    <a:cubicBezTo>
                      <a:pt x="782" y="335"/>
                      <a:pt x="831" y="384"/>
                      <a:pt x="856" y="421"/>
                    </a:cubicBezTo>
                    <a:cubicBezTo>
                      <a:pt x="872" y="446"/>
                      <a:pt x="867" y="486"/>
                      <a:pt x="833" y="486"/>
                    </a:cubicBezTo>
                    <a:cubicBezTo>
                      <a:pt x="816" y="486"/>
                      <a:pt x="791" y="475"/>
                      <a:pt x="757" y="446"/>
                    </a:cubicBezTo>
                    <a:cubicBezTo>
                      <a:pt x="659" y="360"/>
                      <a:pt x="683" y="323"/>
                      <a:pt x="585" y="286"/>
                    </a:cubicBezTo>
                    <a:cubicBezTo>
                      <a:pt x="542" y="273"/>
                      <a:pt x="523" y="273"/>
                      <a:pt x="528" y="273"/>
                    </a:cubicBezTo>
                    <a:cubicBezTo>
                      <a:pt x="532" y="273"/>
                      <a:pt x="560" y="273"/>
                      <a:pt x="609" y="261"/>
                    </a:cubicBezTo>
                    <a:cubicBezTo>
                      <a:pt x="708" y="236"/>
                      <a:pt x="843" y="150"/>
                      <a:pt x="757" y="150"/>
                    </a:cubicBezTo>
                    <a:cubicBezTo>
                      <a:pt x="683" y="150"/>
                      <a:pt x="671" y="187"/>
                      <a:pt x="572" y="187"/>
                    </a:cubicBezTo>
                    <a:cubicBezTo>
                      <a:pt x="507" y="187"/>
                      <a:pt x="452" y="165"/>
                      <a:pt x="423" y="165"/>
                    </a:cubicBezTo>
                    <a:cubicBezTo>
                      <a:pt x="408" y="165"/>
                      <a:pt x="400" y="171"/>
                      <a:pt x="400" y="187"/>
                    </a:cubicBezTo>
                    <a:cubicBezTo>
                      <a:pt x="400" y="232"/>
                      <a:pt x="432" y="290"/>
                      <a:pt x="422" y="290"/>
                    </a:cubicBezTo>
                    <a:cubicBezTo>
                      <a:pt x="418" y="290"/>
                      <a:pt x="408" y="281"/>
                      <a:pt x="388" y="261"/>
                    </a:cubicBezTo>
                    <a:cubicBezTo>
                      <a:pt x="329" y="213"/>
                      <a:pt x="302" y="179"/>
                      <a:pt x="263" y="179"/>
                    </a:cubicBezTo>
                    <a:cubicBezTo>
                      <a:pt x="252" y="179"/>
                      <a:pt x="241" y="182"/>
                      <a:pt x="227" y="187"/>
                    </a:cubicBezTo>
                    <a:cubicBezTo>
                      <a:pt x="186" y="208"/>
                      <a:pt x="170" y="282"/>
                      <a:pt x="144" y="282"/>
                    </a:cubicBezTo>
                    <a:cubicBezTo>
                      <a:pt x="140" y="282"/>
                      <a:pt x="135" y="279"/>
                      <a:pt x="129" y="273"/>
                    </a:cubicBezTo>
                    <a:cubicBezTo>
                      <a:pt x="103" y="248"/>
                      <a:pt x="77" y="216"/>
                      <a:pt x="68" y="216"/>
                    </a:cubicBezTo>
                    <a:cubicBezTo>
                      <a:pt x="64" y="216"/>
                      <a:pt x="64" y="222"/>
                      <a:pt x="67" y="236"/>
                    </a:cubicBezTo>
                    <a:cubicBezTo>
                      <a:pt x="80" y="286"/>
                      <a:pt x="116" y="323"/>
                      <a:pt x="67" y="347"/>
                    </a:cubicBezTo>
                    <a:cubicBezTo>
                      <a:pt x="59" y="351"/>
                      <a:pt x="51" y="352"/>
                      <a:pt x="43" y="352"/>
                    </a:cubicBezTo>
                    <a:cubicBezTo>
                      <a:pt x="20" y="352"/>
                      <a:pt x="3" y="338"/>
                      <a:pt x="2" y="338"/>
                    </a:cubicBezTo>
                    <a:lnTo>
                      <a:pt x="2" y="338"/>
                    </a:lnTo>
                    <a:cubicBezTo>
                      <a:pt x="0" y="338"/>
                      <a:pt x="12" y="350"/>
                      <a:pt x="43" y="397"/>
                    </a:cubicBezTo>
                    <a:cubicBezTo>
                      <a:pt x="117" y="493"/>
                      <a:pt x="127" y="589"/>
                      <a:pt x="161" y="589"/>
                    </a:cubicBezTo>
                    <a:cubicBezTo>
                      <a:pt x="166" y="589"/>
                      <a:pt x="172" y="586"/>
                      <a:pt x="178" y="581"/>
                    </a:cubicBezTo>
                    <a:cubicBezTo>
                      <a:pt x="209" y="551"/>
                      <a:pt x="248" y="486"/>
                      <a:pt x="296" y="486"/>
                    </a:cubicBezTo>
                    <a:cubicBezTo>
                      <a:pt x="305" y="486"/>
                      <a:pt x="315" y="489"/>
                      <a:pt x="326" y="495"/>
                    </a:cubicBezTo>
                    <a:cubicBezTo>
                      <a:pt x="388" y="532"/>
                      <a:pt x="351" y="532"/>
                      <a:pt x="326" y="569"/>
                    </a:cubicBezTo>
                    <a:cubicBezTo>
                      <a:pt x="301" y="606"/>
                      <a:pt x="338" y="655"/>
                      <a:pt x="375" y="692"/>
                    </a:cubicBezTo>
                    <a:cubicBezTo>
                      <a:pt x="405" y="715"/>
                      <a:pt x="412" y="719"/>
                      <a:pt x="387" y="719"/>
                    </a:cubicBezTo>
                    <a:cubicBezTo>
                      <a:pt x="370" y="719"/>
                      <a:pt x="338" y="717"/>
                      <a:pt x="289" y="717"/>
                    </a:cubicBezTo>
                    <a:cubicBezTo>
                      <a:pt x="222" y="709"/>
                      <a:pt x="141" y="697"/>
                      <a:pt x="107" y="697"/>
                    </a:cubicBezTo>
                    <a:cubicBezTo>
                      <a:pt x="85" y="697"/>
                      <a:pt x="83" y="702"/>
                      <a:pt x="116" y="717"/>
                    </a:cubicBezTo>
                    <a:cubicBezTo>
                      <a:pt x="203" y="742"/>
                      <a:pt x="178" y="791"/>
                      <a:pt x="227" y="840"/>
                    </a:cubicBezTo>
                    <a:cubicBezTo>
                      <a:pt x="264" y="889"/>
                      <a:pt x="289" y="889"/>
                      <a:pt x="363" y="902"/>
                    </a:cubicBezTo>
                    <a:cubicBezTo>
                      <a:pt x="437" y="902"/>
                      <a:pt x="572" y="988"/>
                      <a:pt x="498" y="988"/>
                    </a:cubicBezTo>
                    <a:cubicBezTo>
                      <a:pt x="425" y="1000"/>
                      <a:pt x="326" y="1025"/>
                      <a:pt x="412" y="1087"/>
                    </a:cubicBezTo>
                    <a:cubicBezTo>
                      <a:pt x="476" y="1129"/>
                      <a:pt x="559" y="1163"/>
                      <a:pt x="636" y="1163"/>
                    </a:cubicBezTo>
                    <a:cubicBezTo>
                      <a:pt x="648" y="1163"/>
                      <a:pt x="660" y="1162"/>
                      <a:pt x="671" y="1161"/>
                    </a:cubicBezTo>
                    <a:cubicBezTo>
                      <a:pt x="745" y="1136"/>
                      <a:pt x="905" y="1062"/>
                      <a:pt x="880" y="1000"/>
                    </a:cubicBezTo>
                    <a:cubicBezTo>
                      <a:pt x="856" y="926"/>
                      <a:pt x="831" y="877"/>
                      <a:pt x="868" y="853"/>
                    </a:cubicBezTo>
                    <a:cubicBezTo>
                      <a:pt x="871" y="851"/>
                      <a:pt x="874" y="851"/>
                      <a:pt x="878" y="851"/>
                    </a:cubicBezTo>
                    <a:cubicBezTo>
                      <a:pt x="902" y="851"/>
                      <a:pt x="943" y="872"/>
                      <a:pt x="971" y="872"/>
                    </a:cubicBezTo>
                    <a:cubicBezTo>
                      <a:pt x="979" y="872"/>
                      <a:pt x="986" y="870"/>
                      <a:pt x="991" y="865"/>
                    </a:cubicBezTo>
                    <a:cubicBezTo>
                      <a:pt x="1016" y="840"/>
                      <a:pt x="1028" y="779"/>
                      <a:pt x="1053" y="766"/>
                    </a:cubicBezTo>
                    <a:cubicBezTo>
                      <a:pt x="1055" y="765"/>
                      <a:pt x="1057" y="765"/>
                      <a:pt x="1060" y="765"/>
                    </a:cubicBezTo>
                    <a:cubicBezTo>
                      <a:pt x="1084" y="765"/>
                      <a:pt x="1112" y="819"/>
                      <a:pt x="1090" y="853"/>
                    </a:cubicBezTo>
                    <a:cubicBezTo>
                      <a:pt x="1065" y="889"/>
                      <a:pt x="991" y="976"/>
                      <a:pt x="1053" y="976"/>
                    </a:cubicBezTo>
                    <a:cubicBezTo>
                      <a:pt x="1061" y="977"/>
                      <a:pt x="1070" y="978"/>
                      <a:pt x="1079" y="978"/>
                    </a:cubicBezTo>
                    <a:cubicBezTo>
                      <a:pt x="1157" y="978"/>
                      <a:pt x="1277" y="935"/>
                      <a:pt x="1299" y="902"/>
                    </a:cubicBezTo>
                    <a:cubicBezTo>
                      <a:pt x="1315" y="871"/>
                      <a:pt x="1349" y="850"/>
                      <a:pt x="1372" y="850"/>
                    </a:cubicBezTo>
                    <a:cubicBezTo>
                      <a:pt x="1387" y="850"/>
                      <a:pt x="1398" y="858"/>
                      <a:pt x="1398" y="877"/>
                    </a:cubicBezTo>
                    <a:cubicBezTo>
                      <a:pt x="1386" y="939"/>
                      <a:pt x="1299" y="1037"/>
                      <a:pt x="1373" y="1037"/>
                    </a:cubicBezTo>
                    <a:cubicBezTo>
                      <a:pt x="1435" y="1037"/>
                      <a:pt x="1570" y="1037"/>
                      <a:pt x="1472" y="1050"/>
                    </a:cubicBezTo>
                    <a:cubicBezTo>
                      <a:pt x="1386" y="1050"/>
                      <a:pt x="1287" y="1050"/>
                      <a:pt x="1201" y="1074"/>
                    </a:cubicBezTo>
                    <a:cubicBezTo>
                      <a:pt x="1127" y="1136"/>
                      <a:pt x="1053" y="1185"/>
                      <a:pt x="979" y="1210"/>
                    </a:cubicBezTo>
                    <a:cubicBezTo>
                      <a:pt x="964" y="1212"/>
                      <a:pt x="945" y="1213"/>
                      <a:pt x="923" y="1213"/>
                    </a:cubicBezTo>
                    <a:cubicBezTo>
                      <a:pt x="909" y="1213"/>
                      <a:pt x="894" y="1213"/>
                      <a:pt x="878" y="1213"/>
                    </a:cubicBezTo>
                    <a:cubicBezTo>
                      <a:pt x="800" y="1213"/>
                      <a:pt x="712" y="1218"/>
                      <a:pt x="696" y="1284"/>
                    </a:cubicBezTo>
                    <a:cubicBezTo>
                      <a:pt x="673" y="1363"/>
                      <a:pt x="630" y="1421"/>
                      <a:pt x="689" y="1421"/>
                    </a:cubicBezTo>
                    <a:cubicBezTo>
                      <a:pt x="694" y="1421"/>
                      <a:pt x="701" y="1420"/>
                      <a:pt x="708" y="1419"/>
                    </a:cubicBezTo>
                    <a:cubicBezTo>
                      <a:pt x="794" y="1407"/>
                      <a:pt x="930" y="1382"/>
                      <a:pt x="1078" y="1358"/>
                    </a:cubicBezTo>
                    <a:cubicBezTo>
                      <a:pt x="1188" y="1345"/>
                      <a:pt x="1299" y="1345"/>
                      <a:pt x="1398" y="1345"/>
                    </a:cubicBezTo>
                    <a:cubicBezTo>
                      <a:pt x="1435" y="1345"/>
                      <a:pt x="1423" y="1370"/>
                      <a:pt x="1361" y="1382"/>
                    </a:cubicBezTo>
                    <a:cubicBezTo>
                      <a:pt x="1275" y="1407"/>
                      <a:pt x="1201" y="1432"/>
                      <a:pt x="1115" y="1432"/>
                    </a:cubicBezTo>
                    <a:cubicBezTo>
                      <a:pt x="1028" y="1444"/>
                      <a:pt x="942" y="1456"/>
                      <a:pt x="991" y="1493"/>
                    </a:cubicBezTo>
                    <a:cubicBezTo>
                      <a:pt x="1028" y="1530"/>
                      <a:pt x="1201" y="1530"/>
                      <a:pt x="1238" y="1555"/>
                    </a:cubicBezTo>
                    <a:cubicBezTo>
                      <a:pt x="1274" y="1573"/>
                      <a:pt x="1257" y="1584"/>
                      <a:pt x="1192" y="1584"/>
                    </a:cubicBezTo>
                    <a:cubicBezTo>
                      <a:pt x="1169" y="1584"/>
                      <a:pt x="1139" y="1583"/>
                      <a:pt x="1102" y="1579"/>
                    </a:cubicBezTo>
                    <a:cubicBezTo>
                      <a:pt x="982" y="1569"/>
                      <a:pt x="871" y="1528"/>
                      <a:pt x="822" y="1528"/>
                    </a:cubicBezTo>
                    <a:cubicBezTo>
                      <a:pt x="816" y="1528"/>
                      <a:pt x="811" y="1529"/>
                      <a:pt x="806" y="1530"/>
                    </a:cubicBezTo>
                    <a:cubicBezTo>
                      <a:pt x="757" y="1530"/>
                      <a:pt x="720" y="1579"/>
                      <a:pt x="782" y="1629"/>
                    </a:cubicBezTo>
                    <a:cubicBezTo>
                      <a:pt x="856" y="1690"/>
                      <a:pt x="868" y="1826"/>
                      <a:pt x="979" y="1826"/>
                    </a:cubicBezTo>
                    <a:cubicBezTo>
                      <a:pt x="998" y="1828"/>
                      <a:pt x="1017" y="1829"/>
                      <a:pt x="1036" y="1829"/>
                    </a:cubicBezTo>
                    <a:cubicBezTo>
                      <a:pt x="1110" y="1829"/>
                      <a:pt x="1185" y="1817"/>
                      <a:pt x="1228" y="1817"/>
                    </a:cubicBezTo>
                    <a:cubicBezTo>
                      <a:pt x="1247" y="1817"/>
                      <a:pt x="1259" y="1819"/>
                      <a:pt x="1262" y="1826"/>
                    </a:cubicBezTo>
                    <a:cubicBezTo>
                      <a:pt x="1275" y="1863"/>
                      <a:pt x="1188" y="1888"/>
                      <a:pt x="1164" y="1900"/>
                    </a:cubicBezTo>
                    <a:cubicBezTo>
                      <a:pt x="1127" y="1900"/>
                      <a:pt x="1188" y="1937"/>
                      <a:pt x="1238" y="1974"/>
                    </a:cubicBezTo>
                    <a:cubicBezTo>
                      <a:pt x="1278" y="1994"/>
                      <a:pt x="1326" y="2104"/>
                      <a:pt x="1369" y="2104"/>
                    </a:cubicBezTo>
                    <a:cubicBezTo>
                      <a:pt x="1379" y="2104"/>
                      <a:pt x="1389" y="2098"/>
                      <a:pt x="1398" y="2085"/>
                    </a:cubicBezTo>
                    <a:cubicBezTo>
                      <a:pt x="1460" y="1998"/>
                      <a:pt x="1423" y="1961"/>
                      <a:pt x="1484" y="1875"/>
                    </a:cubicBezTo>
                    <a:cubicBezTo>
                      <a:pt x="1546" y="1777"/>
                      <a:pt x="1595" y="1604"/>
                      <a:pt x="1657" y="1567"/>
                    </a:cubicBezTo>
                    <a:cubicBezTo>
                      <a:pt x="1731" y="1506"/>
                      <a:pt x="1780" y="1419"/>
                      <a:pt x="1792" y="1321"/>
                    </a:cubicBezTo>
                    <a:cubicBezTo>
                      <a:pt x="1792" y="1210"/>
                      <a:pt x="1854" y="1259"/>
                      <a:pt x="1878" y="1234"/>
                    </a:cubicBezTo>
                    <a:cubicBezTo>
                      <a:pt x="1915" y="1210"/>
                      <a:pt x="1854" y="1124"/>
                      <a:pt x="1915" y="1050"/>
                    </a:cubicBezTo>
                    <a:cubicBezTo>
                      <a:pt x="1965" y="988"/>
                      <a:pt x="2039" y="939"/>
                      <a:pt x="2113" y="902"/>
                    </a:cubicBezTo>
                    <a:cubicBezTo>
                      <a:pt x="2186" y="877"/>
                      <a:pt x="2273" y="853"/>
                      <a:pt x="2371" y="853"/>
                    </a:cubicBezTo>
                    <a:cubicBezTo>
                      <a:pt x="2458" y="853"/>
                      <a:pt x="2544" y="816"/>
                      <a:pt x="2482" y="766"/>
                    </a:cubicBezTo>
                    <a:cubicBezTo>
                      <a:pt x="2433" y="717"/>
                      <a:pt x="2310" y="742"/>
                      <a:pt x="2285" y="692"/>
                    </a:cubicBezTo>
                    <a:cubicBezTo>
                      <a:pt x="2273" y="643"/>
                      <a:pt x="2334" y="606"/>
                      <a:pt x="2310" y="606"/>
                    </a:cubicBezTo>
                    <a:cubicBezTo>
                      <a:pt x="2291" y="606"/>
                      <a:pt x="2257" y="643"/>
                      <a:pt x="2215" y="643"/>
                    </a:cubicBezTo>
                    <a:cubicBezTo>
                      <a:pt x="2202" y="643"/>
                      <a:pt x="2188" y="639"/>
                      <a:pt x="2174" y="631"/>
                    </a:cubicBezTo>
                    <a:cubicBezTo>
                      <a:pt x="2100" y="594"/>
                      <a:pt x="2026" y="557"/>
                      <a:pt x="1940" y="557"/>
                    </a:cubicBezTo>
                    <a:cubicBezTo>
                      <a:pt x="1854" y="557"/>
                      <a:pt x="1891" y="471"/>
                      <a:pt x="1854" y="384"/>
                    </a:cubicBezTo>
                    <a:cubicBezTo>
                      <a:pt x="1822" y="320"/>
                      <a:pt x="1808" y="283"/>
                      <a:pt x="1772" y="283"/>
                    </a:cubicBezTo>
                    <a:cubicBezTo>
                      <a:pt x="1767" y="283"/>
                      <a:pt x="1761" y="284"/>
                      <a:pt x="1755" y="286"/>
                    </a:cubicBezTo>
                    <a:cubicBezTo>
                      <a:pt x="1725" y="296"/>
                      <a:pt x="1686" y="399"/>
                      <a:pt x="1659" y="399"/>
                    </a:cubicBezTo>
                    <a:cubicBezTo>
                      <a:pt x="1654" y="399"/>
                      <a:pt x="1649" y="395"/>
                      <a:pt x="1644" y="384"/>
                    </a:cubicBezTo>
                    <a:cubicBezTo>
                      <a:pt x="1632" y="347"/>
                      <a:pt x="1632" y="298"/>
                      <a:pt x="1644" y="261"/>
                    </a:cubicBezTo>
                    <a:cubicBezTo>
                      <a:pt x="1657" y="199"/>
                      <a:pt x="1620" y="138"/>
                      <a:pt x="1570" y="113"/>
                    </a:cubicBezTo>
                    <a:cubicBezTo>
                      <a:pt x="1521" y="80"/>
                      <a:pt x="1494" y="58"/>
                      <a:pt x="1474" y="58"/>
                    </a:cubicBezTo>
                    <a:cubicBezTo>
                      <a:pt x="1464" y="58"/>
                      <a:pt x="1455" y="64"/>
                      <a:pt x="1447" y="76"/>
                    </a:cubicBezTo>
                    <a:cubicBezTo>
                      <a:pt x="1422" y="102"/>
                      <a:pt x="1437" y="145"/>
                      <a:pt x="1429" y="145"/>
                    </a:cubicBezTo>
                    <a:cubicBezTo>
                      <a:pt x="1425" y="145"/>
                      <a:pt x="1417" y="136"/>
                      <a:pt x="1398" y="113"/>
                    </a:cubicBezTo>
                    <a:cubicBezTo>
                      <a:pt x="1339" y="64"/>
                      <a:pt x="1304" y="0"/>
                      <a:pt x="129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3" name="Google Shape;3143;p60"/>
              <p:cNvSpPr/>
              <p:nvPr/>
            </p:nvSpPr>
            <p:spPr>
              <a:xfrm>
                <a:off x="3633325" y="4321125"/>
                <a:ext cx="13275" cy="5900"/>
              </a:xfrm>
              <a:custGeom>
                <a:rect b="b" l="l" r="r" t="t"/>
                <a:pathLst>
                  <a:path extrusionOk="0" h="236" w="531">
                    <a:moveTo>
                      <a:pt x="308" y="0"/>
                    </a:moveTo>
                    <a:cubicBezTo>
                      <a:pt x="247" y="0"/>
                      <a:pt x="0" y="86"/>
                      <a:pt x="37" y="99"/>
                    </a:cubicBezTo>
                    <a:cubicBezTo>
                      <a:pt x="86" y="99"/>
                      <a:pt x="173" y="222"/>
                      <a:pt x="197" y="222"/>
                    </a:cubicBezTo>
                    <a:cubicBezTo>
                      <a:pt x="220" y="222"/>
                      <a:pt x="317" y="235"/>
                      <a:pt x="397" y="235"/>
                    </a:cubicBezTo>
                    <a:cubicBezTo>
                      <a:pt x="450" y="235"/>
                      <a:pt x="496" y="229"/>
                      <a:pt x="505" y="210"/>
                    </a:cubicBezTo>
                    <a:cubicBezTo>
                      <a:pt x="530" y="160"/>
                      <a:pt x="493" y="12"/>
                      <a:pt x="468" y="12"/>
                    </a:cubicBezTo>
                    <a:cubicBezTo>
                      <a:pt x="419" y="0"/>
                      <a:pt x="358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4" name="Google Shape;3144;p60"/>
              <p:cNvSpPr/>
              <p:nvPr/>
            </p:nvSpPr>
            <p:spPr>
              <a:xfrm>
                <a:off x="3637950" y="4327275"/>
                <a:ext cx="24050" cy="13375"/>
              </a:xfrm>
              <a:custGeom>
                <a:rect b="b" l="l" r="r" t="t"/>
                <a:pathLst>
                  <a:path extrusionOk="0" h="535" w="962">
                    <a:moveTo>
                      <a:pt x="604" y="1"/>
                    </a:moveTo>
                    <a:lnTo>
                      <a:pt x="123" y="13"/>
                    </a:lnTo>
                    <a:cubicBezTo>
                      <a:pt x="74" y="13"/>
                      <a:pt x="25" y="13"/>
                      <a:pt x="86" y="62"/>
                    </a:cubicBezTo>
                    <a:cubicBezTo>
                      <a:pt x="136" y="124"/>
                      <a:pt x="185" y="148"/>
                      <a:pt x="160" y="185"/>
                    </a:cubicBezTo>
                    <a:cubicBezTo>
                      <a:pt x="136" y="210"/>
                      <a:pt x="0" y="407"/>
                      <a:pt x="62" y="407"/>
                    </a:cubicBezTo>
                    <a:cubicBezTo>
                      <a:pt x="91" y="411"/>
                      <a:pt x="118" y="412"/>
                      <a:pt x="146" y="412"/>
                    </a:cubicBezTo>
                    <a:cubicBezTo>
                      <a:pt x="212" y="412"/>
                      <a:pt x="275" y="404"/>
                      <a:pt x="345" y="395"/>
                    </a:cubicBezTo>
                    <a:cubicBezTo>
                      <a:pt x="388" y="383"/>
                      <a:pt x="416" y="373"/>
                      <a:pt x="433" y="373"/>
                    </a:cubicBezTo>
                    <a:cubicBezTo>
                      <a:pt x="450" y="373"/>
                      <a:pt x="456" y="383"/>
                      <a:pt x="456" y="407"/>
                    </a:cubicBezTo>
                    <a:cubicBezTo>
                      <a:pt x="445" y="461"/>
                      <a:pt x="367" y="535"/>
                      <a:pt x="416" y="535"/>
                    </a:cubicBezTo>
                    <a:cubicBezTo>
                      <a:pt x="423" y="535"/>
                      <a:pt x="432" y="533"/>
                      <a:pt x="444" y="530"/>
                    </a:cubicBezTo>
                    <a:cubicBezTo>
                      <a:pt x="542" y="493"/>
                      <a:pt x="678" y="493"/>
                      <a:pt x="739" y="407"/>
                    </a:cubicBezTo>
                    <a:cubicBezTo>
                      <a:pt x="789" y="321"/>
                      <a:pt x="752" y="309"/>
                      <a:pt x="826" y="272"/>
                    </a:cubicBezTo>
                    <a:cubicBezTo>
                      <a:pt x="912" y="235"/>
                      <a:pt x="961" y="235"/>
                      <a:pt x="912" y="222"/>
                    </a:cubicBezTo>
                    <a:cubicBezTo>
                      <a:pt x="863" y="210"/>
                      <a:pt x="579" y="185"/>
                      <a:pt x="579" y="99"/>
                    </a:cubicBezTo>
                    <a:cubicBezTo>
                      <a:pt x="579" y="13"/>
                      <a:pt x="653" y="1"/>
                      <a:pt x="6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5" name="Google Shape;3145;p60"/>
              <p:cNvSpPr/>
              <p:nvPr/>
            </p:nvSpPr>
            <p:spPr>
              <a:xfrm>
                <a:off x="3618525" y="4291175"/>
                <a:ext cx="58250" cy="19875"/>
              </a:xfrm>
              <a:custGeom>
                <a:rect b="b" l="l" r="r" t="t"/>
                <a:pathLst>
                  <a:path extrusionOk="0" h="795" w="2330">
                    <a:moveTo>
                      <a:pt x="512" y="0"/>
                    </a:moveTo>
                    <a:cubicBezTo>
                      <a:pt x="479" y="0"/>
                      <a:pt x="474" y="28"/>
                      <a:pt x="506" y="28"/>
                    </a:cubicBezTo>
                    <a:cubicBezTo>
                      <a:pt x="543" y="28"/>
                      <a:pt x="592" y="77"/>
                      <a:pt x="580" y="89"/>
                    </a:cubicBezTo>
                    <a:cubicBezTo>
                      <a:pt x="559" y="100"/>
                      <a:pt x="582" y="144"/>
                      <a:pt x="554" y="144"/>
                    </a:cubicBezTo>
                    <a:cubicBezTo>
                      <a:pt x="548" y="144"/>
                      <a:pt x="541" y="143"/>
                      <a:pt x="531" y="138"/>
                    </a:cubicBezTo>
                    <a:cubicBezTo>
                      <a:pt x="477" y="106"/>
                      <a:pt x="424" y="74"/>
                      <a:pt x="403" y="74"/>
                    </a:cubicBezTo>
                    <a:cubicBezTo>
                      <a:pt x="399" y="74"/>
                      <a:pt x="397" y="75"/>
                      <a:pt x="395" y="77"/>
                    </a:cubicBezTo>
                    <a:cubicBezTo>
                      <a:pt x="383" y="89"/>
                      <a:pt x="370" y="77"/>
                      <a:pt x="407" y="138"/>
                    </a:cubicBezTo>
                    <a:cubicBezTo>
                      <a:pt x="438" y="189"/>
                      <a:pt x="451" y="231"/>
                      <a:pt x="428" y="231"/>
                    </a:cubicBezTo>
                    <a:cubicBezTo>
                      <a:pt x="423" y="231"/>
                      <a:pt x="416" y="229"/>
                      <a:pt x="407" y="225"/>
                    </a:cubicBezTo>
                    <a:cubicBezTo>
                      <a:pt x="370" y="200"/>
                      <a:pt x="333" y="175"/>
                      <a:pt x="284" y="163"/>
                    </a:cubicBezTo>
                    <a:cubicBezTo>
                      <a:pt x="260" y="163"/>
                      <a:pt x="223" y="138"/>
                      <a:pt x="272" y="126"/>
                    </a:cubicBezTo>
                    <a:cubicBezTo>
                      <a:pt x="309" y="126"/>
                      <a:pt x="309" y="102"/>
                      <a:pt x="247" y="102"/>
                    </a:cubicBezTo>
                    <a:cubicBezTo>
                      <a:pt x="198" y="102"/>
                      <a:pt x="112" y="102"/>
                      <a:pt x="173" y="114"/>
                    </a:cubicBezTo>
                    <a:cubicBezTo>
                      <a:pt x="223" y="126"/>
                      <a:pt x="260" y="151"/>
                      <a:pt x="210" y="163"/>
                    </a:cubicBezTo>
                    <a:cubicBezTo>
                      <a:pt x="173" y="175"/>
                      <a:pt x="1" y="163"/>
                      <a:pt x="62" y="200"/>
                    </a:cubicBezTo>
                    <a:cubicBezTo>
                      <a:pt x="112" y="225"/>
                      <a:pt x="272" y="249"/>
                      <a:pt x="247" y="262"/>
                    </a:cubicBezTo>
                    <a:cubicBezTo>
                      <a:pt x="235" y="274"/>
                      <a:pt x="247" y="348"/>
                      <a:pt x="235" y="360"/>
                    </a:cubicBezTo>
                    <a:cubicBezTo>
                      <a:pt x="210" y="373"/>
                      <a:pt x="173" y="373"/>
                      <a:pt x="235" y="410"/>
                    </a:cubicBezTo>
                    <a:cubicBezTo>
                      <a:pt x="333" y="447"/>
                      <a:pt x="420" y="471"/>
                      <a:pt x="518" y="471"/>
                    </a:cubicBezTo>
                    <a:cubicBezTo>
                      <a:pt x="629" y="471"/>
                      <a:pt x="728" y="459"/>
                      <a:pt x="826" y="434"/>
                    </a:cubicBezTo>
                    <a:cubicBezTo>
                      <a:pt x="876" y="428"/>
                      <a:pt x="922" y="425"/>
                      <a:pt x="968" y="425"/>
                    </a:cubicBezTo>
                    <a:cubicBezTo>
                      <a:pt x="1014" y="425"/>
                      <a:pt x="1060" y="428"/>
                      <a:pt x="1110" y="434"/>
                    </a:cubicBezTo>
                    <a:cubicBezTo>
                      <a:pt x="1060" y="447"/>
                      <a:pt x="888" y="496"/>
                      <a:pt x="851" y="508"/>
                    </a:cubicBezTo>
                    <a:cubicBezTo>
                      <a:pt x="802" y="520"/>
                      <a:pt x="839" y="582"/>
                      <a:pt x="863" y="582"/>
                    </a:cubicBezTo>
                    <a:cubicBezTo>
                      <a:pt x="893" y="582"/>
                      <a:pt x="899" y="598"/>
                      <a:pt x="818" y="598"/>
                    </a:cubicBezTo>
                    <a:cubicBezTo>
                      <a:pt x="798" y="598"/>
                      <a:pt x="772" y="597"/>
                      <a:pt x="740" y="594"/>
                    </a:cubicBezTo>
                    <a:cubicBezTo>
                      <a:pt x="675" y="590"/>
                      <a:pt x="620" y="585"/>
                      <a:pt x="587" y="585"/>
                    </a:cubicBezTo>
                    <a:cubicBezTo>
                      <a:pt x="534" y="585"/>
                      <a:pt x="539" y="598"/>
                      <a:pt x="654" y="644"/>
                    </a:cubicBezTo>
                    <a:cubicBezTo>
                      <a:pt x="781" y="695"/>
                      <a:pt x="827" y="722"/>
                      <a:pt x="891" y="722"/>
                    </a:cubicBezTo>
                    <a:cubicBezTo>
                      <a:pt x="920" y="722"/>
                      <a:pt x="953" y="717"/>
                      <a:pt x="999" y="705"/>
                    </a:cubicBezTo>
                    <a:cubicBezTo>
                      <a:pt x="1034" y="700"/>
                      <a:pt x="1061" y="697"/>
                      <a:pt x="1082" y="697"/>
                    </a:cubicBezTo>
                    <a:cubicBezTo>
                      <a:pt x="1160" y="697"/>
                      <a:pt x="1171" y="728"/>
                      <a:pt x="1258" y="767"/>
                    </a:cubicBezTo>
                    <a:cubicBezTo>
                      <a:pt x="1313" y="785"/>
                      <a:pt x="1372" y="795"/>
                      <a:pt x="1429" y="795"/>
                    </a:cubicBezTo>
                    <a:cubicBezTo>
                      <a:pt x="1486" y="795"/>
                      <a:pt x="1541" y="785"/>
                      <a:pt x="1590" y="767"/>
                    </a:cubicBezTo>
                    <a:cubicBezTo>
                      <a:pt x="1676" y="730"/>
                      <a:pt x="1763" y="705"/>
                      <a:pt x="1849" y="693"/>
                    </a:cubicBezTo>
                    <a:cubicBezTo>
                      <a:pt x="1935" y="681"/>
                      <a:pt x="1985" y="533"/>
                      <a:pt x="2034" y="508"/>
                    </a:cubicBezTo>
                    <a:cubicBezTo>
                      <a:pt x="2095" y="471"/>
                      <a:pt x="2330" y="373"/>
                      <a:pt x="2305" y="323"/>
                    </a:cubicBezTo>
                    <a:cubicBezTo>
                      <a:pt x="2280" y="262"/>
                      <a:pt x="2231" y="212"/>
                      <a:pt x="2157" y="212"/>
                    </a:cubicBezTo>
                    <a:cubicBezTo>
                      <a:pt x="2034" y="212"/>
                      <a:pt x="1911" y="188"/>
                      <a:pt x="1787" y="151"/>
                    </a:cubicBezTo>
                    <a:cubicBezTo>
                      <a:pt x="1717" y="115"/>
                      <a:pt x="1659" y="87"/>
                      <a:pt x="1618" y="87"/>
                    </a:cubicBezTo>
                    <a:cubicBezTo>
                      <a:pt x="1602" y="87"/>
                      <a:pt x="1588" y="91"/>
                      <a:pt x="1578" y="102"/>
                    </a:cubicBezTo>
                    <a:cubicBezTo>
                      <a:pt x="1541" y="126"/>
                      <a:pt x="1504" y="175"/>
                      <a:pt x="1455" y="188"/>
                    </a:cubicBezTo>
                    <a:cubicBezTo>
                      <a:pt x="1425" y="195"/>
                      <a:pt x="1395" y="207"/>
                      <a:pt x="1376" y="207"/>
                    </a:cubicBezTo>
                    <a:cubicBezTo>
                      <a:pt x="1364" y="207"/>
                      <a:pt x="1356" y="202"/>
                      <a:pt x="1356" y="188"/>
                    </a:cubicBezTo>
                    <a:cubicBezTo>
                      <a:pt x="1356" y="163"/>
                      <a:pt x="1418" y="102"/>
                      <a:pt x="1393" y="65"/>
                    </a:cubicBezTo>
                    <a:cubicBezTo>
                      <a:pt x="1375" y="38"/>
                      <a:pt x="1351" y="18"/>
                      <a:pt x="1325" y="18"/>
                    </a:cubicBezTo>
                    <a:cubicBezTo>
                      <a:pt x="1315" y="18"/>
                      <a:pt x="1305" y="21"/>
                      <a:pt x="1295" y="28"/>
                    </a:cubicBezTo>
                    <a:cubicBezTo>
                      <a:pt x="1258" y="52"/>
                      <a:pt x="1122" y="28"/>
                      <a:pt x="1159" y="77"/>
                    </a:cubicBezTo>
                    <a:cubicBezTo>
                      <a:pt x="1196" y="114"/>
                      <a:pt x="1233" y="126"/>
                      <a:pt x="1196" y="175"/>
                    </a:cubicBezTo>
                    <a:cubicBezTo>
                      <a:pt x="1174" y="218"/>
                      <a:pt x="1200" y="318"/>
                      <a:pt x="1174" y="318"/>
                    </a:cubicBezTo>
                    <a:cubicBezTo>
                      <a:pt x="1170" y="318"/>
                      <a:pt x="1165" y="316"/>
                      <a:pt x="1159" y="311"/>
                    </a:cubicBezTo>
                    <a:cubicBezTo>
                      <a:pt x="1110" y="286"/>
                      <a:pt x="1073" y="249"/>
                      <a:pt x="1048" y="200"/>
                    </a:cubicBezTo>
                    <a:cubicBezTo>
                      <a:pt x="1048" y="188"/>
                      <a:pt x="1011" y="151"/>
                      <a:pt x="986" y="151"/>
                    </a:cubicBezTo>
                    <a:cubicBezTo>
                      <a:pt x="959" y="151"/>
                      <a:pt x="896" y="172"/>
                      <a:pt x="851" y="172"/>
                    </a:cubicBezTo>
                    <a:cubicBezTo>
                      <a:pt x="836" y="172"/>
                      <a:pt x="823" y="169"/>
                      <a:pt x="814" y="163"/>
                    </a:cubicBezTo>
                    <a:cubicBezTo>
                      <a:pt x="728" y="102"/>
                      <a:pt x="641" y="40"/>
                      <a:pt x="531" y="3"/>
                    </a:cubicBezTo>
                    <a:cubicBezTo>
                      <a:pt x="524" y="1"/>
                      <a:pt x="517" y="0"/>
                      <a:pt x="5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6" name="Google Shape;3146;p60"/>
              <p:cNvSpPr/>
              <p:nvPr/>
            </p:nvSpPr>
            <p:spPr>
              <a:xfrm>
                <a:off x="3579300" y="4317650"/>
                <a:ext cx="9900" cy="9125"/>
              </a:xfrm>
              <a:custGeom>
                <a:rect b="b" l="l" r="r" t="t"/>
                <a:pathLst>
                  <a:path extrusionOk="0" h="365" w="396">
                    <a:moveTo>
                      <a:pt x="39" y="0"/>
                    </a:moveTo>
                    <a:cubicBezTo>
                      <a:pt x="13" y="0"/>
                      <a:pt x="0" y="23"/>
                      <a:pt x="17" y="41"/>
                    </a:cubicBezTo>
                    <a:cubicBezTo>
                      <a:pt x="42" y="65"/>
                      <a:pt x="104" y="151"/>
                      <a:pt x="140" y="201"/>
                    </a:cubicBezTo>
                    <a:cubicBezTo>
                      <a:pt x="190" y="262"/>
                      <a:pt x="239" y="299"/>
                      <a:pt x="301" y="336"/>
                    </a:cubicBezTo>
                    <a:cubicBezTo>
                      <a:pt x="322" y="350"/>
                      <a:pt x="360" y="365"/>
                      <a:pt x="378" y="365"/>
                    </a:cubicBezTo>
                    <a:cubicBezTo>
                      <a:pt x="392" y="365"/>
                      <a:pt x="395" y="357"/>
                      <a:pt x="375" y="336"/>
                    </a:cubicBezTo>
                    <a:cubicBezTo>
                      <a:pt x="301" y="275"/>
                      <a:pt x="239" y="213"/>
                      <a:pt x="177" y="139"/>
                    </a:cubicBezTo>
                    <a:cubicBezTo>
                      <a:pt x="165" y="90"/>
                      <a:pt x="128" y="41"/>
                      <a:pt x="79" y="16"/>
                    </a:cubicBezTo>
                    <a:cubicBezTo>
                      <a:pt x="64" y="5"/>
                      <a:pt x="5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7" name="Google Shape;3147;p60"/>
              <p:cNvSpPr/>
              <p:nvPr/>
            </p:nvSpPr>
            <p:spPr>
              <a:xfrm>
                <a:off x="3832625" y="4430150"/>
                <a:ext cx="950" cy="25"/>
              </a:xfrm>
              <a:custGeom>
                <a:rect b="b" l="l" r="r" t="t"/>
                <a:pathLst>
                  <a:path extrusionOk="0" h="1" w="38">
                    <a:moveTo>
                      <a:pt x="37" y="1"/>
                    </a:moveTo>
                    <a:lnTo>
                      <a:pt x="37" y="1"/>
                    </a:lnTo>
                    <a:cubicBezTo>
                      <a:pt x="0" y="1"/>
                      <a:pt x="12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8" name="Google Shape;3148;p60"/>
              <p:cNvSpPr/>
              <p:nvPr/>
            </p:nvSpPr>
            <p:spPr>
              <a:xfrm>
                <a:off x="3821225" y="4347250"/>
                <a:ext cx="106600" cy="86250"/>
              </a:xfrm>
              <a:custGeom>
                <a:rect b="b" l="l" r="r" t="t"/>
                <a:pathLst>
                  <a:path extrusionOk="0" h="3450" w="4264">
                    <a:moveTo>
                      <a:pt x="3842" y="1"/>
                    </a:moveTo>
                    <a:cubicBezTo>
                      <a:pt x="3818" y="1"/>
                      <a:pt x="3795" y="4"/>
                      <a:pt x="3771" y="15"/>
                    </a:cubicBezTo>
                    <a:cubicBezTo>
                      <a:pt x="3684" y="52"/>
                      <a:pt x="3598" y="101"/>
                      <a:pt x="3512" y="150"/>
                    </a:cubicBezTo>
                    <a:cubicBezTo>
                      <a:pt x="3463" y="187"/>
                      <a:pt x="3500" y="200"/>
                      <a:pt x="3512" y="200"/>
                    </a:cubicBezTo>
                    <a:cubicBezTo>
                      <a:pt x="3536" y="200"/>
                      <a:pt x="3536" y="200"/>
                      <a:pt x="3463" y="224"/>
                    </a:cubicBezTo>
                    <a:cubicBezTo>
                      <a:pt x="3401" y="237"/>
                      <a:pt x="3241" y="286"/>
                      <a:pt x="3142" y="310"/>
                    </a:cubicBezTo>
                    <a:cubicBezTo>
                      <a:pt x="2982" y="372"/>
                      <a:pt x="2822" y="409"/>
                      <a:pt x="2662" y="434"/>
                    </a:cubicBezTo>
                    <a:cubicBezTo>
                      <a:pt x="2551" y="409"/>
                      <a:pt x="2378" y="384"/>
                      <a:pt x="2354" y="384"/>
                    </a:cubicBezTo>
                    <a:cubicBezTo>
                      <a:pt x="2317" y="384"/>
                      <a:pt x="2169" y="471"/>
                      <a:pt x="2230" y="471"/>
                    </a:cubicBezTo>
                    <a:cubicBezTo>
                      <a:pt x="2304" y="483"/>
                      <a:pt x="2329" y="495"/>
                      <a:pt x="2230" y="495"/>
                    </a:cubicBezTo>
                    <a:cubicBezTo>
                      <a:pt x="2132" y="495"/>
                      <a:pt x="2169" y="582"/>
                      <a:pt x="2058" y="582"/>
                    </a:cubicBezTo>
                    <a:cubicBezTo>
                      <a:pt x="1976" y="582"/>
                      <a:pt x="1943" y="593"/>
                      <a:pt x="1919" y="593"/>
                    </a:cubicBezTo>
                    <a:cubicBezTo>
                      <a:pt x="1907" y="593"/>
                      <a:pt x="1898" y="590"/>
                      <a:pt x="1885" y="582"/>
                    </a:cubicBezTo>
                    <a:cubicBezTo>
                      <a:pt x="1868" y="570"/>
                      <a:pt x="1862" y="561"/>
                      <a:pt x="1852" y="561"/>
                    </a:cubicBezTo>
                    <a:cubicBezTo>
                      <a:pt x="1841" y="561"/>
                      <a:pt x="1827" y="573"/>
                      <a:pt x="1787" y="606"/>
                    </a:cubicBezTo>
                    <a:cubicBezTo>
                      <a:pt x="1725" y="668"/>
                      <a:pt x="1738" y="754"/>
                      <a:pt x="1639" y="754"/>
                    </a:cubicBezTo>
                    <a:cubicBezTo>
                      <a:pt x="1595" y="754"/>
                      <a:pt x="1566" y="749"/>
                      <a:pt x="1544" y="749"/>
                    </a:cubicBezTo>
                    <a:cubicBezTo>
                      <a:pt x="1516" y="749"/>
                      <a:pt x="1499" y="757"/>
                      <a:pt x="1479" y="791"/>
                    </a:cubicBezTo>
                    <a:cubicBezTo>
                      <a:pt x="1454" y="853"/>
                      <a:pt x="1454" y="902"/>
                      <a:pt x="1393" y="902"/>
                    </a:cubicBezTo>
                    <a:cubicBezTo>
                      <a:pt x="1375" y="902"/>
                      <a:pt x="1360" y="901"/>
                      <a:pt x="1348" y="901"/>
                    </a:cubicBezTo>
                    <a:cubicBezTo>
                      <a:pt x="1317" y="901"/>
                      <a:pt x="1299" y="907"/>
                      <a:pt x="1282" y="951"/>
                    </a:cubicBezTo>
                    <a:cubicBezTo>
                      <a:pt x="1257" y="1025"/>
                      <a:pt x="1282" y="1050"/>
                      <a:pt x="1220" y="1050"/>
                    </a:cubicBezTo>
                    <a:cubicBezTo>
                      <a:pt x="1171" y="1050"/>
                      <a:pt x="1137" y="1002"/>
                      <a:pt x="1113" y="1002"/>
                    </a:cubicBezTo>
                    <a:cubicBezTo>
                      <a:pt x="1107" y="1002"/>
                      <a:pt x="1102" y="1005"/>
                      <a:pt x="1097" y="1013"/>
                    </a:cubicBezTo>
                    <a:cubicBezTo>
                      <a:pt x="1072" y="1050"/>
                      <a:pt x="1097" y="1099"/>
                      <a:pt x="1134" y="1099"/>
                    </a:cubicBezTo>
                    <a:cubicBezTo>
                      <a:pt x="1171" y="1099"/>
                      <a:pt x="1306" y="1099"/>
                      <a:pt x="1232" y="1124"/>
                    </a:cubicBezTo>
                    <a:cubicBezTo>
                      <a:pt x="1158" y="1148"/>
                      <a:pt x="1023" y="1222"/>
                      <a:pt x="1097" y="1222"/>
                    </a:cubicBezTo>
                    <a:cubicBezTo>
                      <a:pt x="1171" y="1222"/>
                      <a:pt x="1368" y="1272"/>
                      <a:pt x="1306" y="1272"/>
                    </a:cubicBezTo>
                    <a:cubicBezTo>
                      <a:pt x="1208" y="1272"/>
                      <a:pt x="1109" y="1284"/>
                      <a:pt x="1011" y="1309"/>
                    </a:cubicBezTo>
                    <a:cubicBezTo>
                      <a:pt x="986" y="1321"/>
                      <a:pt x="1011" y="1345"/>
                      <a:pt x="1048" y="1358"/>
                    </a:cubicBezTo>
                    <a:cubicBezTo>
                      <a:pt x="1085" y="1370"/>
                      <a:pt x="1109" y="1382"/>
                      <a:pt x="1048" y="1382"/>
                    </a:cubicBezTo>
                    <a:cubicBezTo>
                      <a:pt x="986" y="1382"/>
                      <a:pt x="900" y="1444"/>
                      <a:pt x="949" y="1469"/>
                    </a:cubicBezTo>
                    <a:cubicBezTo>
                      <a:pt x="1011" y="1506"/>
                      <a:pt x="1023" y="1518"/>
                      <a:pt x="949" y="1518"/>
                    </a:cubicBezTo>
                    <a:cubicBezTo>
                      <a:pt x="887" y="1518"/>
                      <a:pt x="838" y="1543"/>
                      <a:pt x="924" y="1567"/>
                    </a:cubicBezTo>
                    <a:cubicBezTo>
                      <a:pt x="998" y="1580"/>
                      <a:pt x="1035" y="1580"/>
                      <a:pt x="924" y="1580"/>
                    </a:cubicBezTo>
                    <a:cubicBezTo>
                      <a:pt x="813" y="1592"/>
                      <a:pt x="813" y="1617"/>
                      <a:pt x="776" y="1666"/>
                    </a:cubicBezTo>
                    <a:cubicBezTo>
                      <a:pt x="740" y="1715"/>
                      <a:pt x="715" y="1690"/>
                      <a:pt x="666" y="1715"/>
                    </a:cubicBezTo>
                    <a:cubicBezTo>
                      <a:pt x="604" y="1752"/>
                      <a:pt x="579" y="1801"/>
                      <a:pt x="616" y="1814"/>
                    </a:cubicBezTo>
                    <a:cubicBezTo>
                      <a:pt x="647" y="1820"/>
                      <a:pt x="678" y="1823"/>
                      <a:pt x="709" y="1823"/>
                    </a:cubicBezTo>
                    <a:cubicBezTo>
                      <a:pt x="740" y="1823"/>
                      <a:pt x="770" y="1820"/>
                      <a:pt x="801" y="1814"/>
                    </a:cubicBezTo>
                    <a:cubicBezTo>
                      <a:pt x="887" y="1814"/>
                      <a:pt x="961" y="1851"/>
                      <a:pt x="875" y="1851"/>
                    </a:cubicBezTo>
                    <a:cubicBezTo>
                      <a:pt x="789" y="1851"/>
                      <a:pt x="752" y="1851"/>
                      <a:pt x="715" y="1912"/>
                    </a:cubicBezTo>
                    <a:cubicBezTo>
                      <a:pt x="678" y="1974"/>
                      <a:pt x="727" y="1986"/>
                      <a:pt x="690" y="2023"/>
                    </a:cubicBezTo>
                    <a:cubicBezTo>
                      <a:pt x="673" y="2036"/>
                      <a:pt x="665" y="2040"/>
                      <a:pt x="658" y="2040"/>
                    </a:cubicBezTo>
                    <a:cubicBezTo>
                      <a:pt x="649" y="2040"/>
                      <a:pt x="643" y="2033"/>
                      <a:pt x="620" y="2033"/>
                    </a:cubicBezTo>
                    <a:cubicBezTo>
                      <a:pt x="612" y="2033"/>
                      <a:pt x="603" y="2034"/>
                      <a:pt x="592" y="2035"/>
                    </a:cubicBezTo>
                    <a:cubicBezTo>
                      <a:pt x="505" y="2048"/>
                      <a:pt x="407" y="2085"/>
                      <a:pt x="419" y="2134"/>
                    </a:cubicBezTo>
                    <a:cubicBezTo>
                      <a:pt x="431" y="2183"/>
                      <a:pt x="468" y="2220"/>
                      <a:pt x="419" y="2220"/>
                    </a:cubicBezTo>
                    <a:cubicBezTo>
                      <a:pt x="358" y="2220"/>
                      <a:pt x="296" y="2245"/>
                      <a:pt x="247" y="2282"/>
                    </a:cubicBezTo>
                    <a:cubicBezTo>
                      <a:pt x="234" y="2307"/>
                      <a:pt x="210" y="2319"/>
                      <a:pt x="271" y="2344"/>
                    </a:cubicBezTo>
                    <a:cubicBezTo>
                      <a:pt x="283" y="2348"/>
                      <a:pt x="294" y="2350"/>
                      <a:pt x="304" y="2350"/>
                    </a:cubicBezTo>
                    <a:cubicBezTo>
                      <a:pt x="326" y="2350"/>
                      <a:pt x="344" y="2343"/>
                      <a:pt x="355" y="2343"/>
                    </a:cubicBezTo>
                    <a:cubicBezTo>
                      <a:pt x="365" y="2343"/>
                      <a:pt x="368" y="2350"/>
                      <a:pt x="358" y="2380"/>
                    </a:cubicBezTo>
                    <a:cubicBezTo>
                      <a:pt x="333" y="2454"/>
                      <a:pt x="296" y="2454"/>
                      <a:pt x="296" y="2504"/>
                    </a:cubicBezTo>
                    <a:cubicBezTo>
                      <a:pt x="308" y="2541"/>
                      <a:pt x="284" y="2578"/>
                      <a:pt x="259" y="2590"/>
                    </a:cubicBezTo>
                    <a:cubicBezTo>
                      <a:pt x="222" y="2627"/>
                      <a:pt x="259" y="2639"/>
                      <a:pt x="160" y="2639"/>
                    </a:cubicBezTo>
                    <a:cubicBezTo>
                      <a:pt x="154" y="2638"/>
                      <a:pt x="148" y="2637"/>
                      <a:pt x="141" y="2637"/>
                    </a:cubicBezTo>
                    <a:cubicBezTo>
                      <a:pt x="84" y="2637"/>
                      <a:pt x="24" y="2684"/>
                      <a:pt x="13" y="2750"/>
                    </a:cubicBezTo>
                    <a:cubicBezTo>
                      <a:pt x="0" y="2812"/>
                      <a:pt x="13" y="2984"/>
                      <a:pt x="99" y="2984"/>
                    </a:cubicBezTo>
                    <a:cubicBezTo>
                      <a:pt x="149" y="2976"/>
                      <a:pt x="183" y="2956"/>
                      <a:pt x="218" y="2956"/>
                    </a:cubicBezTo>
                    <a:cubicBezTo>
                      <a:pt x="235" y="2956"/>
                      <a:pt x="252" y="2960"/>
                      <a:pt x="271" y="2972"/>
                    </a:cubicBezTo>
                    <a:cubicBezTo>
                      <a:pt x="333" y="2997"/>
                      <a:pt x="284" y="3009"/>
                      <a:pt x="358" y="3009"/>
                    </a:cubicBezTo>
                    <a:cubicBezTo>
                      <a:pt x="444" y="3009"/>
                      <a:pt x="444" y="2972"/>
                      <a:pt x="444" y="2972"/>
                    </a:cubicBezTo>
                    <a:lnTo>
                      <a:pt x="468" y="3009"/>
                    </a:lnTo>
                    <a:cubicBezTo>
                      <a:pt x="486" y="3027"/>
                      <a:pt x="511" y="3038"/>
                      <a:pt x="538" y="3038"/>
                    </a:cubicBezTo>
                    <a:cubicBezTo>
                      <a:pt x="547" y="3038"/>
                      <a:pt x="557" y="3037"/>
                      <a:pt x="567" y="3034"/>
                    </a:cubicBezTo>
                    <a:cubicBezTo>
                      <a:pt x="592" y="3034"/>
                      <a:pt x="555" y="3058"/>
                      <a:pt x="542" y="3070"/>
                    </a:cubicBezTo>
                    <a:cubicBezTo>
                      <a:pt x="518" y="3083"/>
                      <a:pt x="493" y="3107"/>
                      <a:pt x="579" y="3107"/>
                    </a:cubicBezTo>
                    <a:cubicBezTo>
                      <a:pt x="653" y="3107"/>
                      <a:pt x="579" y="3157"/>
                      <a:pt x="542" y="3157"/>
                    </a:cubicBezTo>
                    <a:cubicBezTo>
                      <a:pt x="518" y="3169"/>
                      <a:pt x="518" y="3218"/>
                      <a:pt x="518" y="3255"/>
                    </a:cubicBezTo>
                    <a:cubicBezTo>
                      <a:pt x="518" y="3292"/>
                      <a:pt x="518" y="3317"/>
                      <a:pt x="493" y="3317"/>
                    </a:cubicBezTo>
                    <a:lnTo>
                      <a:pt x="579" y="3342"/>
                    </a:lnTo>
                    <a:cubicBezTo>
                      <a:pt x="666" y="3366"/>
                      <a:pt x="764" y="3391"/>
                      <a:pt x="850" y="3428"/>
                    </a:cubicBezTo>
                    <a:cubicBezTo>
                      <a:pt x="875" y="3440"/>
                      <a:pt x="883" y="3444"/>
                      <a:pt x="887" y="3444"/>
                    </a:cubicBezTo>
                    <a:cubicBezTo>
                      <a:pt x="894" y="3444"/>
                      <a:pt x="883" y="3428"/>
                      <a:pt x="949" y="3428"/>
                    </a:cubicBezTo>
                    <a:cubicBezTo>
                      <a:pt x="1048" y="3415"/>
                      <a:pt x="1183" y="3403"/>
                      <a:pt x="1232" y="3403"/>
                    </a:cubicBezTo>
                    <a:cubicBezTo>
                      <a:pt x="1282" y="3403"/>
                      <a:pt x="1282" y="3403"/>
                      <a:pt x="1343" y="3428"/>
                    </a:cubicBezTo>
                    <a:cubicBezTo>
                      <a:pt x="1372" y="3442"/>
                      <a:pt x="1398" y="3449"/>
                      <a:pt x="1416" y="3449"/>
                    </a:cubicBezTo>
                    <a:cubicBezTo>
                      <a:pt x="1445" y="3449"/>
                      <a:pt x="1457" y="3433"/>
                      <a:pt x="1442" y="3403"/>
                    </a:cubicBezTo>
                    <a:cubicBezTo>
                      <a:pt x="1430" y="3366"/>
                      <a:pt x="1393" y="3354"/>
                      <a:pt x="1319" y="3292"/>
                    </a:cubicBezTo>
                    <a:cubicBezTo>
                      <a:pt x="1183" y="3169"/>
                      <a:pt x="1072" y="3009"/>
                      <a:pt x="998" y="2824"/>
                    </a:cubicBezTo>
                    <a:cubicBezTo>
                      <a:pt x="998" y="2738"/>
                      <a:pt x="986" y="2713"/>
                      <a:pt x="986" y="2676"/>
                    </a:cubicBezTo>
                    <a:cubicBezTo>
                      <a:pt x="974" y="2615"/>
                      <a:pt x="961" y="2565"/>
                      <a:pt x="924" y="2528"/>
                    </a:cubicBezTo>
                    <a:cubicBezTo>
                      <a:pt x="887" y="2479"/>
                      <a:pt x="900" y="2479"/>
                      <a:pt x="924" y="2454"/>
                    </a:cubicBezTo>
                    <a:cubicBezTo>
                      <a:pt x="961" y="2430"/>
                      <a:pt x="1048" y="2380"/>
                      <a:pt x="1011" y="2368"/>
                    </a:cubicBezTo>
                    <a:cubicBezTo>
                      <a:pt x="974" y="2344"/>
                      <a:pt x="974" y="2307"/>
                      <a:pt x="1060" y="2294"/>
                    </a:cubicBezTo>
                    <a:cubicBezTo>
                      <a:pt x="1134" y="2282"/>
                      <a:pt x="1208" y="2294"/>
                      <a:pt x="1146" y="2245"/>
                    </a:cubicBezTo>
                    <a:cubicBezTo>
                      <a:pt x="1085" y="2196"/>
                      <a:pt x="1023" y="2208"/>
                      <a:pt x="1085" y="2171"/>
                    </a:cubicBezTo>
                    <a:cubicBezTo>
                      <a:pt x="1158" y="2134"/>
                      <a:pt x="1356" y="2146"/>
                      <a:pt x="1245" y="2097"/>
                    </a:cubicBezTo>
                    <a:cubicBezTo>
                      <a:pt x="1183" y="2060"/>
                      <a:pt x="1121" y="2035"/>
                      <a:pt x="1048" y="2023"/>
                    </a:cubicBezTo>
                    <a:cubicBezTo>
                      <a:pt x="1011" y="2014"/>
                      <a:pt x="1015" y="1985"/>
                      <a:pt x="1054" y="1985"/>
                    </a:cubicBezTo>
                    <a:cubicBezTo>
                      <a:pt x="1068" y="1985"/>
                      <a:pt x="1086" y="1989"/>
                      <a:pt x="1109" y="1999"/>
                    </a:cubicBezTo>
                    <a:cubicBezTo>
                      <a:pt x="1157" y="2019"/>
                      <a:pt x="1185" y="2028"/>
                      <a:pt x="1214" y="2028"/>
                    </a:cubicBezTo>
                    <a:cubicBezTo>
                      <a:pt x="1237" y="2028"/>
                      <a:pt x="1261" y="2022"/>
                      <a:pt x="1294" y="2011"/>
                    </a:cubicBezTo>
                    <a:cubicBezTo>
                      <a:pt x="1305" y="2006"/>
                      <a:pt x="1317" y="2005"/>
                      <a:pt x="1329" y="2005"/>
                    </a:cubicBezTo>
                    <a:cubicBezTo>
                      <a:pt x="1359" y="2005"/>
                      <a:pt x="1388" y="2015"/>
                      <a:pt x="1401" y="2015"/>
                    </a:cubicBezTo>
                    <a:cubicBezTo>
                      <a:pt x="1410" y="2015"/>
                      <a:pt x="1410" y="2008"/>
                      <a:pt x="1393" y="1986"/>
                    </a:cubicBezTo>
                    <a:cubicBezTo>
                      <a:pt x="1359" y="1919"/>
                      <a:pt x="1294" y="1861"/>
                      <a:pt x="1330" y="1861"/>
                    </a:cubicBezTo>
                    <a:cubicBezTo>
                      <a:pt x="1334" y="1861"/>
                      <a:pt x="1338" y="1862"/>
                      <a:pt x="1343" y="1863"/>
                    </a:cubicBezTo>
                    <a:cubicBezTo>
                      <a:pt x="1403" y="1873"/>
                      <a:pt x="1454" y="1907"/>
                      <a:pt x="1472" y="1907"/>
                    </a:cubicBezTo>
                    <a:cubicBezTo>
                      <a:pt x="1476" y="1907"/>
                      <a:pt x="1479" y="1905"/>
                      <a:pt x="1479" y="1900"/>
                    </a:cubicBezTo>
                    <a:cubicBezTo>
                      <a:pt x="1479" y="1863"/>
                      <a:pt x="1553" y="1838"/>
                      <a:pt x="1442" y="1801"/>
                    </a:cubicBezTo>
                    <a:cubicBezTo>
                      <a:pt x="1343" y="1764"/>
                      <a:pt x="1245" y="1727"/>
                      <a:pt x="1331" y="1727"/>
                    </a:cubicBezTo>
                    <a:cubicBezTo>
                      <a:pt x="1407" y="1737"/>
                      <a:pt x="1491" y="1776"/>
                      <a:pt x="1531" y="1776"/>
                    </a:cubicBezTo>
                    <a:cubicBezTo>
                      <a:pt x="1542" y="1776"/>
                      <a:pt x="1550" y="1773"/>
                      <a:pt x="1553" y="1764"/>
                    </a:cubicBezTo>
                    <a:cubicBezTo>
                      <a:pt x="1577" y="1727"/>
                      <a:pt x="1602" y="1727"/>
                      <a:pt x="1540" y="1666"/>
                    </a:cubicBezTo>
                    <a:cubicBezTo>
                      <a:pt x="1484" y="1619"/>
                      <a:pt x="1464" y="1579"/>
                      <a:pt x="1484" y="1579"/>
                    </a:cubicBezTo>
                    <a:cubicBezTo>
                      <a:pt x="1491" y="1579"/>
                      <a:pt x="1501" y="1583"/>
                      <a:pt x="1516" y="1592"/>
                    </a:cubicBezTo>
                    <a:cubicBezTo>
                      <a:pt x="1536" y="1604"/>
                      <a:pt x="1558" y="1609"/>
                      <a:pt x="1581" y="1609"/>
                    </a:cubicBezTo>
                    <a:cubicBezTo>
                      <a:pt x="1629" y="1609"/>
                      <a:pt x="1679" y="1584"/>
                      <a:pt x="1713" y="1543"/>
                    </a:cubicBezTo>
                    <a:cubicBezTo>
                      <a:pt x="1725" y="1481"/>
                      <a:pt x="1848" y="1506"/>
                      <a:pt x="1787" y="1456"/>
                    </a:cubicBezTo>
                    <a:cubicBezTo>
                      <a:pt x="1725" y="1407"/>
                      <a:pt x="1639" y="1419"/>
                      <a:pt x="1725" y="1407"/>
                    </a:cubicBezTo>
                    <a:cubicBezTo>
                      <a:pt x="1824" y="1407"/>
                      <a:pt x="1910" y="1358"/>
                      <a:pt x="1898" y="1309"/>
                    </a:cubicBezTo>
                    <a:cubicBezTo>
                      <a:pt x="1898" y="1270"/>
                      <a:pt x="1903" y="1251"/>
                      <a:pt x="1915" y="1251"/>
                    </a:cubicBezTo>
                    <a:cubicBezTo>
                      <a:pt x="1923" y="1251"/>
                      <a:pt x="1933" y="1258"/>
                      <a:pt x="1947" y="1272"/>
                    </a:cubicBezTo>
                    <a:cubicBezTo>
                      <a:pt x="1974" y="1290"/>
                      <a:pt x="2007" y="1327"/>
                      <a:pt x="2024" y="1327"/>
                    </a:cubicBezTo>
                    <a:cubicBezTo>
                      <a:pt x="2030" y="1327"/>
                      <a:pt x="2033" y="1322"/>
                      <a:pt x="2033" y="1309"/>
                    </a:cubicBezTo>
                    <a:cubicBezTo>
                      <a:pt x="2021" y="1247"/>
                      <a:pt x="1947" y="1222"/>
                      <a:pt x="2021" y="1222"/>
                    </a:cubicBezTo>
                    <a:cubicBezTo>
                      <a:pt x="2095" y="1222"/>
                      <a:pt x="2181" y="1222"/>
                      <a:pt x="2193" y="1185"/>
                    </a:cubicBezTo>
                    <a:cubicBezTo>
                      <a:pt x="2218" y="1148"/>
                      <a:pt x="2206" y="1111"/>
                      <a:pt x="2169" y="1111"/>
                    </a:cubicBezTo>
                    <a:cubicBezTo>
                      <a:pt x="2120" y="1099"/>
                      <a:pt x="2120" y="1111"/>
                      <a:pt x="2193" y="1062"/>
                    </a:cubicBezTo>
                    <a:cubicBezTo>
                      <a:pt x="2292" y="1000"/>
                      <a:pt x="2391" y="939"/>
                      <a:pt x="2501" y="890"/>
                    </a:cubicBezTo>
                    <a:cubicBezTo>
                      <a:pt x="2625" y="840"/>
                      <a:pt x="2994" y="742"/>
                      <a:pt x="3105" y="692"/>
                    </a:cubicBezTo>
                    <a:cubicBezTo>
                      <a:pt x="3216" y="631"/>
                      <a:pt x="3771" y="495"/>
                      <a:pt x="3931" y="409"/>
                    </a:cubicBezTo>
                    <a:cubicBezTo>
                      <a:pt x="4079" y="323"/>
                      <a:pt x="4263" y="175"/>
                      <a:pt x="4239" y="126"/>
                    </a:cubicBezTo>
                    <a:cubicBezTo>
                      <a:pt x="4206" y="50"/>
                      <a:pt x="4136" y="12"/>
                      <a:pt x="4062" y="12"/>
                    </a:cubicBezTo>
                    <a:cubicBezTo>
                      <a:pt x="4051" y="12"/>
                      <a:pt x="4040" y="13"/>
                      <a:pt x="4029" y="15"/>
                    </a:cubicBezTo>
                    <a:cubicBezTo>
                      <a:pt x="4018" y="16"/>
                      <a:pt x="4007" y="17"/>
                      <a:pt x="3996" y="17"/>
                    </a:cubicBezTo>
                    <a:cubicBezTo>
                      <a:pt x="3940" y="17"/>
                      <a:pt x="3891" y="1"/>
                      <a:pt x="38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9" name="Google Shape;3149;p60"/>
              <p:cNvSpPr/>
              <p:nvPr/>
            </p:nvSpPr>
            <p:spPr>
              <a:xfrm>
                <a:off x="4097525" y="4309975"/>
                <a:ext cx="36675" cy="21750"/>
              </a:xfrm>
              <a:custGeom>
                <a:rect b="b" l="l" r="r" t="t"/>
                <a:pathLst>
                  <a:path extrusionOk="0" h="870" w="1467">
                    <a:moveTo>
                      <a:pt x="757" y="0"/>
                    </a:moveTo>
                    <a:cubicBezTo>
                      <a:pt x="751" y="0"/>
                      <a:pt x="745" y="1"/>
                      <a:pt x="740" y="3"/>
                    </a:cubicBezTo>
                    <a:cubicBezTo>
                      <a:pt x="703" y="3"/>
                      <a:pt x="691" y="27"/>
                      <a:pt x="703" y="64"/>
                    </a:cubicBezTo>
                    <a:cubicBezTo>
                      <a:pt x="712" y="82"/>
                      <a:pt x="727" y="120"/>
                      <a:pt x="711" y="120"/>
                    </a:cubicBezTo>
                    <a:cubicBezTo>
                      <a:pt x="705" y="120"/>
                      <a:pt x="695" y="114"/>
                      <a:pt x="678" y="101"/>
                    </a:cubicBezTo>
                    <a:cubicBezTo>
                      <a:pt x="642" y="65"/>
                      <a:pt x="619" y="42"/>
                      <a:pt x="590" y="42"/>
                    </a:cubicBezTo>
                    <a:cubicBezTo>
                      <a:pt x="580" y="42"/>
                      <a:pt x="568" y="45"/>
                      <a:pt x="555" y="52"/>
                    </a:cubicBezTo>
                    <a:cubicBezTo>
                      <a:pt x="530" y="64"/>
                      <a:pt x="493" y="89"/>
                      <a:pt x="469" y="113"/>
                    </a:cubicBezTo>
                    <a:cubicBezTo>
                      <a:pt x="444" y="150"/>
                      <a:pt x="370" y="187"/>
                      <a:pt x="432" y="212"/>
                    </a:cubicBezTo>
                    <a:cubicBezTo>
                      <a:pt x="493" y="237"/>
                      <a:pt x="617" y="249"/>
                      <a:pt x="530" y="249"/>
                    </a:cubicBezTo>
                    <a:cubicBezTo>
                      <a:pt x="522" y="247"/>
                      <a:pt x="512" y="246"/>
                      <a:pt x="503" y="246"/>
                    </a:cubicBezTo>
                    <a:cubicBezTo>
                      <a:pt x="460" y="246"/>
                      <a:pt x="411" y="268"/>
                      <a:pt x="370" y="298"/>
                    </a:cubicBezTo>
                    <a:cubicBezTo>
                      <a:pt x="346" y="323"/>
                      <a:pt x="309" y="335"/>
                      <a:pt x="358" y="385"/>
                    </a:cubicBezTo>
                    <a:cubicBezTo>
                      <a:pt x="393" y="411"/>
                      <a:pt x="461" y="431"/>
                      <a:pt x="459" y="431"/>
                    </a:cubicBezTo>
                    <a:cubicBezTo>
                      <a:pt x="458" y="431"/>
                      <a:pt x="447" y="428"/>
                      <a:pt x="419" y="421"/>
                    </a:cubicBezTo>
                    <a:cubicBezTo>
                      <a:pt x="402" y="418"/>
                      <a:pt x="387" y="416"/>
                      <a:pt x="373" y="416"/>
                    </a:cubicBezTo>
                    <a:cubicBezTo>
                      <a:pt x="294" y="416"/>
                      <a:pt x="255" y="470"/>
                      <a:pt x="235" y="532"/>
                    </a:cubicBezTo>
                    <a:cubicBezTo>
                      <a:pt x="185" y="606"/>
                      <a:pt x="136" y="680"/>
                      <a:pt x="74" y="754"/>
                    </a:cubicBezTo>
                    <a:cubicBezTo>
                      <a:pt x="50" y="779"/>
                      <a:pt x="1" y="853"/>
                      <a:pt x="37" y="865"/>
                    </a:cubicBezTo>
                    <a:cubicBezTo>
                      <a:pt x="54" y="865"/>
                      <a:pt x="102" y="870"/>
                      <a:pt x="156" y="870"/>
                    </a:cubicBezTo>
                    <a:cubicBezTo>
                      <a:pt x="223" y="870"/>
                      <a:pt x="299" y="862"/>
                      <a:pt x="333" y="828"/>
                    </a:cubicBezTo>
                    <a:cubicBezTo>
                      <a:pt x="395" y="779"/>
                      <a:pt x="469" y="754"/>
                      <a:pt x="555" y="754"/>
                    </a:cubicBezTo>
                    <a:cubicBezTo>
                      <a:pt x="598" y="757"/>
                      <a:pt x="642" y="759"/>
                      <a:pt x="686" y="759"/>
                    </a:cubicBezTo>
                    <a:cubicBezTo>
                      <a:pt x="807" y="759"/>
                      <a:pt x="931" y="748"/>
                      <a:pt x="1048" y="730"/>
                    </a:cubicBezTo>
                    <a:cubicBezTo>
                      <a:pt x="1245" y="668"/>
                      <a:pt x="1405" y="680"/>
                      <a:pt x="1430" y="606"/>
                    </a:cubicBezTo>
                    <a:cubicBezTo>
                      <a:pt x="1454" y="520"/>
                      <a:pt x="1467" y="446"/>
                      <a:pt x="1417" y="385"/>
                    </a:cubicBezTo>
                    <a:cubicBezTo>
                      <a:pt x="1356" y="335"/>
                      <a:pt x="1344" y="385"/>
                      <a:pt x="1257" y="298"/>
                    </a:cubicBezTo>
                    <a:cubicBezTo>
                      <a:pt x="1178" y="219"/>
                      <a:pt x="1120" y="161"/>
                      <a:pt x="1064" y="161"/>
                    </a:cubicBezTo>
                    <a:cubicBezTo>
                      <a:pt x="1058" y="161"/>
                      <a:pt x="1053" y="162"/>
                      <a:pt x="1048" y="163"/>
                    </a:cubicBezTo>
                    <a:cubicBezTo>
                      <a:pt x="988" y="175"/>
                      <a:pt x="803" y="324"/>
                      <a:pt x="768" y="324"/>
                    </a:cubicBezTo>
                    <a:cubicBezTo>
                      <a:pt x="766" y="324"/>
                      <a:pt x="765" y="323"/>
                      <a:pt x="764" y="323"/>
                    </a:cubicBezTo>
                    <a:cubicBezTo>
                      <a:pt x="740" y="323"/>
                      <a:pt x="875" y="126"/>
                      <a:pt x="875" y="76"/>
                    </a:cubicBezTo>
                    <a:cubicBezTo>
                      <a:pt x="875" y="34"/>
                      <a:pt x="801" y="0"/>
                      <a:pt x="7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0" name="Google Shape;3150;p60"/>
              <p:cNvSpPr/>
              <p:nvPr/>
            </p:nvSpPr>
            <p:spPr>
              <a:xfrm>
                <a:off x="4065175" y="4298200"/>
                <a:ext cx="37300" cy="21250"/>
              </a:xfrm>
              <a:custGeom>
                <a:rect b="b" l="l" r="r" t="t"/>
                <a:pathLst>
                  <a:path extrusionOk="0" h="850" w="1492">
                    <a:moveTo>
                      <a:pt x="823" y="1"/>
                    </a:moveTo>
                    <a:cubicBezTo>
                      <a:pt x="808" y="1"/>
                      <a:pt x="792" y="2"/>
                      <a:pt x="777" y="5"/>
                    </a:cubicBezTo>
                    <a:cubicBezTo>
                      <a:pt x="728" y="18"/>
                      <a:pt x="531" y="30"/>
                      <a:pt x="518" y="67"/>
                    </a:cubicBezTo>
                    <a:cubicBezTo>
                      <a:pt x="518" y="85"/>
                      <a:pt x="494" y="89"/>
                      <a:pt x="469" y="89"/>
                    </a:cubicBezTo>
                    <a:cubicBezTo>
                      <a:pt x="457" y="89"/>
                      <a:pt x="444" y="88"/>
                      <a:pt x="435" y="88"/>
                    </a:cubicBezTo>
                    <a:cubicBezTo>
                      <a:pt x="426" y="88"/>
                      <a:pt x="420" y="89"/>
                      <a:pt x="420" y="92"/>
                    </a:cubicBezTo>
                    <a:cubicBezTo>
                      <a:pt x="420" y="104"/>
                      <a:pt x="235" y="202"/>
                      <a:pt x="321" y="202"/>
                    </a:cubicBezTo>
                    <a:cubicBezTo>
                      <a:pt x="420" y="202"/>
                      <a:pt x="407" y="227"/>
                      <a:pt x="346" y="227"/>
                    </a:cubicBezTo>
                    <a:cubicBezTo>
                      <a:pt x="284" y="239"/>
                      <a:pt x="235" y="264"/>
                      <a:pt x="186" y="313"/>
                    </a:cubicBezTo>
                    <a:cubicBezTo>
                      <a:pt x="161" y="350"/>
                      <a:pt x="112" y="375"/>
                      <a:pt x="75" y="387"/>
                    </a:cubicBezTo>
                    <a:cubicBezTo>
                      <a:pt x="38" y="400"/>
                      <a:pt x="1" y="412"/>
                      <a:pt x="87" y="424"/>
                    </a:cubicBezTo>
                    <a:cubicBezTo>
                      <a:pt x="173" y="437"/>
                      <a:pt x="272" y="449"/>
                      <a:pt x="284" y="511"/>
                    </a:cubicBezTo>
                    <a:cubicBezTo>
                      <a:pt x="296" y="584"/>
                      <a:pt x="346" y="646"/>
                      <a:pt x="420" y="683"/>
                    </a:cubicBezTo>
                    <a:cubicBezTo>
                      <a:pt x="448" y="695"/>
                      <a:pt x="466" y="698"/>
                      <a:pt x="481" y="698"/>
                    </a:cubicBezTo>
                    <a:cubicBezTo>
                      <a:pt x="493" y="698"/>
                      <a:pt x="504" y="696"/>
                      <a:pt x="516" y="696"/>
                    </a:cubicBezTo>
                    <a:cubicBezTo>
                      <a:pt x="536" y="696"/>
                      <a:pt x="560" y="700"/>
                      <a:pt x="605" y="720"/>
                    </a:cubicBezTo>
                    <a:cubicBezTo>
                      <a:pt x="715" y="782"/>
                      <a:pt x="839" y="819"/>
                      <a:pt x="974" y="843"/>
                    </a:cubicBezTo>
                    <a:cubicBezTo>
                      <a:pt x="1019" y="843"/>
                      <a:pt x="1106" y="849"/>
                      <a:pt x="1193" y="849"/>
                    </a:cubicBezTo>
                    <a:cubicBezTo>
                      <a:pt x="1324" y="849"/>
                      <a:pt x="1452" y="836"/>
                      <a:pt x="1430" y="769"/>
                    </a:cubicBezTo>
                    <a:cubicBezTo>
                      <a:pt x="1396" y="678"/>
                      <a:pt x="1255" y="533"/>
                      <a:pt x="1275" y="533"/>
                    </a:cubicBezTo>
                    <a:cubicBezTo>
                      <a:pt x="1276" y="533"/>
                      <a:pt x="1279" y="533"/>
                      <a:pt x="1282" y="535"/>
                    </a:cubicBezTo>
                    <a:cubicBezTo>
                      <a:pt x="1303" y="542"/>
                      <a:pt x="1333" y="557"/>
                      <a:pt x="1356" y="557"/>
                    </a:cubicBezTo>
                    <a:cubicBezTo>
                      <a:pt x="1374" y="557"/>
                      <a:pt x="1388" y="549"/>
                      <a:pt x="1393" y="523"/>
                    </a:cubicBezTo>
                    <a:cubicBezTo>
                      <a:pt x="1381" y="461"/>
                      <a:pt x="1381" y="400"/>
                      <a:pt x="1393" y="338"/>
                    </a:cubicBezTo>
                    <a:cubicBezTo>
                      <a:pt x="1405" y="289"/>
                      <a:pt x="1492" y="252"/>
                      <a:pt x="1430" y="202"/>
                    </a:cubicBezTo>
                    <a:cubicBezTo>
                      <a:pt x="1381" y="153"/>
                      <a:pt x="1295" y="79"/>
                      <a:pt x="1221" y="79"/>
                    </a:cubicBezTo>
                    <a:cubicBezTo>
                      <a:pt x="1134" y="79"/>
                      <a:pt x="1134" y="104"/>
                      <a:pt x="1110" y="141"/>
                    </a:cubicBezTo>
                    <a:cubicBezTo>
                      <a:pt x="1073" y="178"/>
                      <a:pt x="986" y="153"/>
                      <a:pt x="950" y="178"/>
                    </a:cubicBezTo>
                    <a:cubicBezTo>
                      <a:pt x="923" y="187"/>
                      <a:pt x="870" y="221"/>
                      <a:pt x="857" y="221"/>
                    </a:cubicBezTo>
                    <a:cubicBezTo>
                      <a:pt x="852" y="221"/>
                      <a:pt x="853" y="216"/>
                      <a:pt x="863" y="202"/>
                    </a:cubicBezTo>
                    <a:cubicBezTo>
                      <a:pt x="900" y="153"/>
                      <a:pt x="999" y="79"/>
                      <a:pt x="950" y="42"/>
                    </a:cubicBezTo>
                    <a:cubicBezTo>
                      <a:pt x="913" y="15"/>
                      <a:pt x="869" y="1"/>
                      <a:pt x="82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1" name="Google Shape;3151;p60"/>
              <p:cNvSpPr/>
              <p:nvPr/>
            </p:nvSpPr>
            <p:spPr>
              <a:xfrm>
                <a:off x="4055325" y="4299550"/>
                <a:ext cx="14800" cy="6200"/>
              </a:xfrm>
              <a:custGeom>
                <a:rect b="b" l="l" r="r" t="t"/>
                <a:pathLst>
                  <a:path extrusionOk="0" h="248" w="592">
                    <a:moveTo>
                      <a:pt x="61" y="1"/>
                    </a:moveTo>
                    <a:cubicBezTo>
                      <a:pt x="33" y="1"/>
                      <a:pt x="16" y="8"/>
                      <a:pt x="25" y="25"/>
                    </a:cubicBezTo>
                    <a:cubicBezTo>
                      <a:pt x="62" y="75"/>
                      <a:pt x="0" y="148"/>
                      <a:pt x="62" y="161"/>
                    </a:cubicBezTo>
                    <a:cubicBezTo>
                      <a:pt x="124" y="173"/>
                      <a:pt x="185" y="198"/>
                      <a:pt x="247" y="235"/>
                    </a:cubicBezTo>
                    <a:cubicBezTo>
                      <a:pt x="269" y="243"/>
                      <a:pt x="292" y="248"/>
                      <a:pt x="316" y="248"/>
                    </a:cubicBezTo>
                    <a:cubicBezTo>
                      <a:pt x="361" y="248"/>
                      <a:pt x="409" y="234"/>
                      <a:pt x="456" y="210"/>
                    </a:cubicBezTo>
                    <a:cubicBezTo>
                      <a:pt x="506" y="173"/>
                      <a:pt x="592" y="136"/>
                      <a:pt x="567" y="124"/>
                    </a:cubicBezTo>
                    <a:cubicBezTo>
                      <a:pt x="530" y="87"/>
                      <a:pt x="493" y="75"/>
                      <a:pt x="456" y="50"/>
                    </a:cubicBezTo>
                    <a:cubicBezTo>
                      <a:pt x="382" y="50"/>
                      <a:pt x="309" y="50"/>
                      <a:pt x="247" y="38"/>
                    </a:cubicBezTo>
                    <a:cubicBezTo>
                      <a:pt x="200" y="22"/>
                      <a:pt x="112" y="1"/>
                      <a:pt x="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2" name="Google Shape;3152;p60"/>
              <p:cNvSpPr/>
              <p:nvPr/>
            </p:nvSpPr>
            <p:spPr>
              <a:xfrm>
                <a:off x="4058100" y="4279675"/>
                <a:ext cx="31125" cy="20875"/>
              </a:xfrm>
              <a:custGeom>
                <a:rect b="b" l="l" r="r" t="t"/>
                <a:pathLst>
                  <a:path extrusionOk="0" h="835" w="1245">
                    <a:moveTo>
                      <a:pt x="898" y="0"/>
                    </a:moveTo>
                    <a:cubicBezTo>
                      <a:pt x="876" y="0"/>
                      <a:pt x="843" y="18"/>
                      <a:pt x="801" y="32"/>
                    </a:cubicBezTo>
                    <a:cubicBezTo>
                      <a:pt x="715" y="81"/>
                      <a:pt x="616" y="118"/>
                      <a:pt x="530" y="155"/>
                    </a:cubicBezTo>
                    <a:cubicBezTo>
                      <a:pt x="444" y="167"/>
                      <a:pt x="358" y="217"/>
                      <a:pt x="296" y="266"/>
                    </a:cubicBezTo>
                    <a:cubicBezTo>
                      <a:pt x="261" y="310"/>
                      <a:pt x="263" y="316"/>
                      <a:pt x="286" y="316"/>
                    </a:cubicBezTo>
                    <a:cubicBezTo>
                      <a:pt x="295" y="316"/>
                      <a:pt x="307" y="315"/>
                      <a:pt x="321" y="315"/>
                    </a:cubicBezTo>
                    <a:cubicBezTo>
                      <a:pt x="370" y="315"/>
                      <a:pt x="345" y="340"/>
                      <a:pt x="308" y="389"/>
                    </a:cubicBezTo>
                    <a:cubicBezTo>
                      <a:pt x="271" y="438"/>
                      <a:pt x="259" y="488"/>
                      <a:pt x="185" y="512"/>
                    </a:cubicBezTo>
                    <a:cubicBezTo>
                      <a:pt x="124" y="537"/>
                      <a:pt x="111" y="549"/>
                      <a:pt x="173" y="562"/>
                    </a:cubicBezTo>
                    <a:cubicBezTo>
                      <a:pt x="222" y="574"/>
                      <a:pt x="185" y="586"/>
                      <a:pt x="111" y="586"/>
                    </a:cubicBezTo>
                    <a:cubicBezTo>
                      <a:pt x="50" y="586"/>
                      <a:pt x="0" y="660"/>
                      <a:pt x="111" y="660"/>
                    </a:cubicBezTo>
                    <a:cubicBezTo>
                      <a:pt x="210" y="660"/>
                      <a:pt x="284" y="672"/>
                      <a:pt x="234" y="672"/>
                    </a:cubicBezTo>
                    <a:cubicBezTo>
                      <a:pt x="198" y="672"/>
                      <a:pt x="161" y="672"/>
                      <a:pt x="185" y="709"/>
                    </a:cubicBezTo>
                    <a:cubicBezTo>
                      <a:pt x="198" y="746"/>
                      <a:pt x="321" y="783"/>
                      <a:pt x="370" y="808"/>
                    </a:cubicBezTo>
                    <a:cubicBezTo>
                      <a:pt x="404" y="825"/>
                      <a:pt x="444" y="834"/>
                      <a:pt x="485" y="834"/>
                    </a:cubicBezTo>
                    <a:cubicBezTo>
                      <a:pt x="533" y="834"/>
                      <a:pt x="583" y="822"/>
                      <a:pt x="629" y="796"/>
                    </a:cubicBezTo>
                    <a:cubicBezTo>
                      <a:pt x="690" y="771"/>
                      <a:pt x="814" y="734"/>
                      <a:pt x="851" y="734"/>
                    </a:cubicBezTo>
                    <a:cubicBezTo>
                      <a:pt x="900" y="722"/>
                      <a:pt x="1011" y="660"/>
                      <a:pt x="1085" y="648"/>
                    </a:cubicBezTo>
                    <a:cubicBezTo>
                      <a:pt x="1146" y="635"/>
                      <a:pt x="1122" y="562"/>
                      <a:pt x="1048" y="488"/>
                    </a:cubicBezTo>
                    <a:cubicBezTo>
                      <a:pt x="986" y="426"/>
                      <a:pt x="1060" y="401"/>
                      <a:pt x="1109" y="401"/>
                    </a:cubicBezTo>
                    <a:cubicBezTo>
                      <a:pt x="1159" y="401"/>
                      <a:pt x="1245" y="401"/>
                      <a:pt x="1245" y="377"/>
                    </a:cubicBezTo>
                    <a:cubicBezTo>
                      <a:pt x="1245" y="340"/>
                      <a:pt x="1072" y="266"/>
                      <a:pt x="974" y="192"/>
                    </a:cubicBezTo>
                    <a:cubicBezTo>
                      <a:pt x="888" y="118"/>
                      <a:pt x="937" y="106"/>
                      <a:pt x="924" y="44"/>
                    </a:cubicBezTo>
                    <a:cubicBezTo>
                      <a:pt x="924" y="11"/>
                      <a:pt x="915" y="0"/>
                      <a:pt x="8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3" name="Google Shape;3153;p60"/>
              <p:cNvSpPr/>
              <p:nvPr/>
            </p:nvSpPr>
            <p:spPr>
              <a:xfrm>
                <a:off x="4376000" y="4367675"/>
                <a:ext cx="29575" cy="11400"/>
              </a:xfrm>
              <a:custGeom>
                <a:rect b="b" l="l" r="r" t="t"/>
                <a:pathLst>
                  <a:path extrusionOk="0" h="456" w="1183">
                    <a:moveTo>
                      <a:pt x="178" y="0"/>
                    </a:moveTo>
                    <a:cubicBezTo>
                      <a:pt x="170" y="0"/>
                      <a:pt x="157" y="10"/>
                      <a:pt x="136" y="36"/>
                    </a:cubicBezTo>
                    <a:cubicBezTo>
                      <a:pt x="86" y="97"/>
                      <a:pt x="0" y="196"/>
                      <a:pt x="74" y="208"/>
                    </a:cubicBezTo>
                    <a:cubicBezTo>
                      <a:pt x="148" y="208"/>
                      <a:pt x="136" y="208"/>
                      <a:pt x="197" y="257"/>
                    </a:cubicBezTo>
                    <a:cubicBezTo>
                      <a:pt x="246" y="319"/>
                      <a:pt x="246" y="319"/>
                      <a:pt x="333" y="331"/>
                    </a:cubicBezTo>
                    <a:cubicBezTo>
                      <a:pt x="419" y="381"/>
                      <a:pt x="518" y="418"/>
                      <a:pt x="616" y="442"/>
                    </a:cubicBezTo>
                    <a:cubicBezTo>
                      <a:pt x="663" y="452"/>
                      <a:pt x="712" y="456"/>
                      <a:pt x="761" y="456"/>
                    </a:cubicBezTo>
                    <a:cubicBezTo>
                      <a:pt x="841" y="456"/>
                      <a:pt x="922" y="445"/>
                      <a:pt x="998" y="430"/>
                    </a:cubicBezTo>
                    <a:cubicBezTo>
                      <a:pt x="1097" y="405"/>
                      <a:pt x="1183" y="307"/>
                      <a:pt x="1171" y="270"/>
                    </a:cubicBezTo>
                    <a:cubicBezTo>
                      <a:pt x="1165" y="261"/>
                      <a:pt x="1161" y="258"/>
                      <a:pt x="1157" y="258"/>
                    </a:cubicBezTo>
                    <a:cubicBezTo>
                      <a:pt x="1144" y="258"/>
                      <a:pt x="1138" y="297"/>
                      <a:pt x="1109" y="307"/>
                    </a:cubicBezTo>
                    <a:cubicBezTo>
                      <a:pt x="1072" y="307"/>
                      <a:pt x="1047" y="257"/>
                      <a:pt x="1023" y="245"/>
                    </a:cubicBezTo>
                    <a:cubicBezTo>
                      <a:pt x="949" y="208"/>
                      <a:pt x="875" y="183"/>
                      <a:pt x="801" y="171"/>
                    </a:cubicBezTo>
                    <a:cubicBezTo>
                      <a:pt x="782" y="171"/>
                      <a:pt x="757" y="192"/>
                      <a:pt x="725" y="192"/>
                    </a:cubicBezTo>
                    <a:cubicBezTo>
                      <a:pt x="714" y="192"/>
                      <a:pt x="702" y="190"/>
                      <a:pt x="690" y="183"/>
                    </a:cubicBezTo>
                    <a:cubicBezTo>
                      <a:pt x="641" y="147"/>
                      <a:pt x="653" y="110"/>
                      <a:pt x="604" y="110"/>
                    </a:cubicBezTo>
                    <a:cubicBezTo>
                      <a:pt x="551" y="101"/>
                      <a:pt x="499" y="92"/>
                      <a:pt x="451" y="92"/>
                    </a:cubicBezTo>
                    <a:cubicBezTo>
                      <a:pt x="431" y="92"/>
                      <a:pt x="412" y="94"/>
                      <a:pt x="394" y="97"/>
                    </a:cubicBezTo>
                    <a:cubicBezTo>
                      <a:pt x="345" y="110"/>
                      <a:pt x="296" y="122"/>
                      <a:pt x="246" y="122"/>
                    </a:cubicBezTo>
                    <a:cubicBezTo>
                      <a:pt x="197" y="122"/>
                      <a:pt x="234" y="60"/>
                      <a:pt x="209" y="48"/>
                    </a:cubicBezTo>
                    <a:cubicBezTo>
                      <a:pt x="194" y="32"/>
                      <a:pt x="193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4" name="Google Shape;3154;p60"/>
              <p:cNvSpPr/>
              <p:nvPr/>
            </p:nvSpPr>
            <p:spPr>
              <a:xfrm>
                <a:off x="4339650" y="4390975"/>
                <a:ext cx="24350" cy="9650"/>
              </a:xfrm>
              <a:custGeom>
                <a:rect b="b" l="l" r="r" t="t"/>
                <a:pathLst>
                  <a:path extrusionOk="0" h="386" w="974">
                    <a:moveTo>
                      <a:pt x="483" y="1"/>
                    </a:moveTo>
                    <a:cubicBezTo>
                      <a:pt x="474" y="1"/>
                      <a:pt x="465" y="1"/>
                      <a:pt x="456" y="3"/>
                    </a:cubicBezTo>
                    <a:cubicBezTo>
                      <a:pt x="370" y="15"/>
                      <a:pt x="296" y="52"/>
                      <a:pt x="234" y="102"/>
                    </a:cubicBezTo>
                    <a:cubicBezTo>
                      <a:pt x="210" y="126"/>
                      <a:pt x="185" y="200"/>
                      <a:pt x="99" y="200"/>
                    </a:cubicBezTo>
                    <a:cubicBezTo>
                      <a:pt x="0" y="213"/>
                      <a:pt x="0" y="286"/>
                      <a:pt x="86" y="286"/>
                    </a:cubicBezTo>
                    <a:cubicBezTo>
                      <a:pt x="127" y="286"/>
                      <a:pt x="179" y="270"/>
                      <a:pt x="239" y="270"/>
                    </a:cubicBezTo>
                    <a:cubicBezTo>
                      <a:pt x="268" y="270"/>
                      <a:pt x="300" y="274"/>
                      <a:pt x="333" y="286"/>
                    </a:cubicBezTo>
                    <a:cubicBezTo>
                      <a:pt x="481" y="348"/>
                      <a:pt x="641" y="373"/>
                      <a:pt x="789" y="385"/>
                    </a:cubicBezTo>
                    <a:cubicBezTo>
                      <a:pt x="900" y="360"/>
                      <a:pt x="973" y="311"/>
                      <a:pt x="875" y="225"/>
                    </a:cubicBezTo>
                    <a:cubicBezTo>
                      <a:pt x="772" y="145"/>
                      <a:pt x="605" y="1"/>
                      <a:pt x="4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5" name="Google Shape;3155;p60"/>
              <p:cNvSpPr/>
              <p:nvPr/>
            </p:nvSpPr>
            <p:spPr>
              <a:xfrm>
                <a:off x="4340900" y="4385450"/>
                <a:ext cx="7700" cy="5025"/>
              </a:xfrm>
              <a:custGeom>
                <a:rect b="b" l="l" r="r" t="t"/>
                <a:pathLst>
                  <a:path extrusionOk="0" h="201" w="308">
                    <a:moveTo>
                      <a:pt x="104" y="0"/>
                    </a:moveTo>
                    <a:cubicBezTo>
                      <a:pt x="56" y="0"/>
                      <a:pt x="35" y="42"/>
                      <a:pt x="24" y="64"/>
                    </a:cubicBezTo>
                    <a:cubicBezTo>
                      <a:pt x="1" y="87"/>
                      <a:pt x="11" y="200"/>
                      <a:pt x="86" y="200"/>
                    </a:cubicBezTo>
                    <a:cubicBezTo>
                      <a:pt x="90" y="200"/>
                      <a:pt x="94" y="200"/>
                      <a:pt x="98" y="199"/>
                    </a:cubicBezTo>
                    <a:cubicBezTo>
                      <a:pt x="172" y="187"/>
                      <a:pt x="233" y="150"/>
                      <a:pt x="270" y="101"/>
                    </a:cubicBezTo>
                    <a:cubicBezTo>
                      <a:pt x="307" y="64"/>
                      <a:pt x="184" y="15"/>
                      <a:pt x="123" y="2"/>
                    </a:cubicBezTo>
                    <a:cubicBezTo>
                      <a:pt x="116" y="1"/>
                      <a:pt x="110" y="0"/>
                      <a:pt x="1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6" name="Google Shape;3156;p60"/>
              <p:cNvSpPr/>
              <p:nvPr/>
            </p:nvSpPr>
            <p:spPr>
              <a:xfrm>
                <a:off x="4313800" y="4365375"/>
                <a:ext cx="3675" cy="5850"/>
              </a:xfrm>
              <a:custGeom>
                <a:rect b="b" l="l" r="r" t="t"/>
                <a:pathLst>
                  <a:path extrusionOk="0" h="234" w="147">
                    <a:moveTo>
                      <a:pt x="64" y="0"/>
                    </a:moveTo>
                    <a:cubicBezTo>
                      <a:pt x="38" y="0"/>
                      <a:pt x="0" y="81"/>
                      <a:pt x="11" y="103"/>
                    </a:cubicBezTo>
                    <a:cubicBezTo>
                      <a:pt x="36" y="140"/>
                      <a:pt x="48" y="177"/>
                      <a:pt x="24" y="214"/>
                    </a:cubicBezTo>
                    <a:cubicBezTo>
                      <a:pt x="21" y="228"/>
                      <a:pt x="23" y="234"/>
                      <a:pt x="29" y="234"/>
                    </a:cubicBezTo>
                    <a:cubicBezTo>
                      <a:pt x="47" y="234"/>
                      <a:pt x="103" y="166"/>
                      <a:pt x="122" y="128"/>
                    </a:cubicBezTo>
                    <a:cubicBezTo>
                      <a:pt x="147" y="78"/>
                      <a:pt x="122" y="29"/>
                      <a:pt x="73" y="4"/>
                    </a:cubicBezTo>
                    <a:cubicBezTo>
                      <a:pt x="70" y="2"/>
                      <a:pt x="67" y="0"/>
                      <a:pt x="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7" name="Google Shape;3157;p60"/>
              <p:cNvSpPr/>
              <p:nvPr/>
            </p:nvSpPr>
            <p:spPr>
              <a:xfrm>
                <a:off x="4313225" y="4386350"/>
                <a:ext cx="4850" cy="4525"/>
              </a:xfrm>
              <a:custGeom>
                <a:rect b="b" l="l" r="r" t="t"/>
                <a:pathLst>
                  <a:path extrusionOk="0" h="181" w="194">
                    <a:moveTo>
                      <a:pt x="41" y="1"/>
                    </a:moveTo>
                    <a:cubicBezTo>
                      <a:pt x="38" y="1"/>
                      <a:pt x="36" y="2"/>
                      <a:pt x="34" y="3"/>
                    </a:cubicBezTo>
                    <a:cubicBezTo>
                      <a:pt x="1" y="26"/>
                      <a:pt x="140" y="181"/>
                      <a:pt x="175" y="181"/>
                    </a:cubicBezTo>
                    <a:cubicBezTo>
                      <a:pt x="179" y="181"/>
                      <a:pt x="181" y="179"/>
                      <a:pt x="182" y="176"/>
                    </a:cubicBezTo>
                    <a:cubicBezTo>
                      <a:pt x="194" y="141"/>
                      <a:pt x="78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8" name="Google Shape;3158;p60"/>
              <p:cNvSpPr/>
              <p:nvPr/>
            </p:nvSpPr>
            <p:spPr>
              <a:xfrm>
                <a:off x="4391175" y="4350500"/>
                <a:ext cx="5650" cy="1850"/>
              </a:xfrm>
              <a:custGeom>
                <a:rect b="b" l="l" r="r" t="t"/>
                <a:pathLst>
                  <a:path extrusionOk="0" h="74" w="226">
                    <a:moveTo>
                      <a:pt x="166" y="1"/>
                    </a:moveTo>
                    <a:cubicBezTo>
                      <a:pt x="101" y="1"/>
                      <a:pt x="1" y="40"/>
                      <a:pt x="9" y="57"/>
                    </a:cubicBezTo>
                    <a:cubicBezTo>
                      <a:pt x="9" y="67"/>
                      <a:pt x="47" y="73"/>
                      <a:pt x="91" y="73"/>
                    </a:cubicBezTo>
                    <a:cubicBezTo>
                      <a:pt x="153" y="73"/>
                      <a:pt x="226" y="61"/>
                      <a:pt x="219" y="33"/>
                    </a:cubicBezTo>
                    <a:cubicBezTo>
                      <a:pt x="219" y="9"/>
                      <a:pt x="19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9" name="Google Shape;3159;p60"/>
              <p:cNvSpPr/>
              <p:nvPr/>
            </p:nvSpPr>
            <p:spPr>
              <a:xfrm>
                <a:off x="4322400" y="4358825"/>
                <a:ext cx="49925" cy="21475"/>
              </a:xfrm>
              <a:custGeom>
                <a:rect b="b" l="l" r="r" t="t"/>
                <a:pathLst>
                  <a:path extrusionOk="0" h="859" w="1997">
                    <a:moveTo>
                      <a:pt x="1084" y="1"/>
                    </a:moveTo>
                    <a:cubicBezTo>
                      <a:pt x="1076" y="1"/>
                      <a:pt x="1092" y="34"/>
                      <a:pt x="1084" y="57"/>
                    </a:cubicBezTo>
                    <a:cubicBezTo>
                      <a:pt x="1072" y="94"/>
                      <a:pt x="998" y="82"/>
                      <a:pt x="961" y="143"/>
                    </a:cubicBezTo>
                    <a:cubicBezTo>
                      <a:pt x="937" y="205"/>
                      <a:pt x="961" y="291"/>
                      <a:pt x="937" y="316"/>
                    </a:cubicBezTo>
                    <a:cubicBezTo>
                      <a:pt x="933" y="318"/>
                      <a:pt x="929" y="319"/>
                      <a:pt x="924" y="319"/>
                    </a:cubicBezTo>
                    <a:cubicBezTo>
                      <a:pt x="885" y="319"/>
                      <a:pt x="820" y="228"/>
                      <a:pt x="764" y="217"/>
                    </a:cubicBezTo>
                    <a:cubicBezTo>
                      <a:pt x="690" y="205"/>
                      <a:pt x="702" y="143"/>
                      <a:pt x="592" y="94"/>
                    </a:cubicBezTo>
                    <a:cubicBezTo>
                      <a:pt x="490" y="60"/>
                      <a:pt x="482" y="6"/>
                      <a:pt x="443" y="6"/>
                    </a:cubicBezTo>
                    <a:cubicBezTo>
                      <a:pt x="440" y="6"/>
                      <a:pt x="436" y="7"/>
                      <a:pt x="431" y="8"/>
                    </a:cubicBezTo>
                    <a:cubicBezTo>
                      <a:pt x="394" y="20"/>
                      <a:pt x="296" y="69"/>
                      <a:pt x="222" y="94"/>
                    </a:cubicBezTo>
                    <a:cubicBezTo>
                      <a:pt x="136" y="119"/>
                      <a:pt x="148" y="131"/>
                      <a:pt x="148" y="192"/>
                    </a:cubicBezTo>
                    <a:cubicBezTo>
                      <a:pt x="148" y="242"/>
                      <a:pt x="123" y="229"/>
                      <a:pt x="62" y="254"/>
                    </a:cubicBezTo>
                    <a:cubicBezTo>
                      <a:pt x="12" y="279"/>
                      <a:pt x="25" y="279"/>
                      <a:pt x="62" y="328"/>
                    </a:cubicBezTo>
                    <a:cubicBezTo>
                      <a:pt x="99" y="377"/>
                      <a:pt x="62" y="464"/>
                      <a:pt x="25" y="513"/>
                    </a:cubicBezTo>
                    <a:cubicBezTo>
                      <a:pt x="0" y="562"/>
                      <a:pt x="148" y="648"/>
                      <a:pt x="185" y="685"/>
                    </a:cubicBezTo>
                    <a:cubicBezTo>
                      <a:pt x="296" y="759"/>
                      <a:pt x="431" y="821"/>
                      <a:pt x="567" y="858"/>
                    </a:cubicBezTo>
                    <a:cubicBezTo>
                      <a:pt x="571" y="858"/>
                      <a:pt x="575" y="859"/>
                      <a:pt x="578" y="859"/>
                    </a:cubicBezTo>
                    <a:cubicBezTo>
                      <a:pt x="651" y="859"/>
                      <a:pt x="630" y="746"/>
                      <a:pt x="653" y="722"/>
                    </a:cubicBezTo>
                    <a:cubicBezTo>
                      <a:pt x="661" y="717"/>
                      <a:pt x="668" y="714"/>
                      <a:pt x="673" y="714"/>
                    </a:cubicBezTo>
                    <a:cubicBezTo>
                      <a:pt x="691" y="714"/>
                      <a:pt x="693" y="745"/>
                      <a:pt x="702" y="784"/>
                    </a:cubicBezTo>
                    <a:cubicBezTo>
                      <a:pt x="708" y="795"/>
                      <a:pt x="719" y="799"/>
                      <a:pt x="733" y="799"/>
                    </a:cubicBezTo>
                    <a:cubicBezTo>
                      <a:pt x="783" y="799"/>
                      <a:pt x="879" y="744"/>
                      <a:pt x="937" y="735"/>
                    </a:cubicBezTo>
                    <a:cubicBezTo>
                      <a:pt x="1010" y="710"/>
                      <a:pt x="1097" y="685"/>
                      <a:pt x="1183" y="685"/>
                    </a:cubicBezTo>
                    <a:cubicBezTo>
                      <a:pt x="1257" y="685"/>
                      <a:pt x="1245" y="747"/>
                      <a:pt x="1282" y="759"/>
                    </a:cubicBezTo>
                    <a:cubicBezTo>
                      <a:pt x="1298" y="768"/>
                      <a:pt x="1314" y="771"/>
                      <a:pt x="1330" y="771"/>
                    </a:cubicBezTo>
                    <a:cubicBezTo>
                      <a:pt x="1386" y="771"/>
                      <a:pt x="1442" y="732"/>
                      <a:pt x="1528" y="722"/>
                    </a:cubicBezTo>
                    <a:cubicBezTo>
                      <a:pt x="1627" y="722"/>
                      <a:pt x="1565" y="710"/>
                      <a:pt x="1565" y="661"/>
                    </a:cubicBezTo>
                    <a:cubicBezTo>
                      <a:pt x="1565" y="645"/>
                      <a:pt x="1585" y="640"/>
                      <a:pt x="1616" y="640"/>
                    </a:cubicBezTo>
                    <a:cubicBezTo>
                      <a:pt x="1658" y="640"/>
                      <a:pt x="1718" y="648"/>
                      <a:pt x="1774" y="648"/>
                    </a:cubicBezTo>
                    <a:cubicBezTo>
                      <a:pt x="1885" y="648"/>
                      <a:pt x="1824" y="599"/>
                      <a:pt x="1861" y="550"/>
                    </a:cubicBezTo>
                    <a:cubicBezTo>
                      <a:pt x="1898" y="513"/>
                      <a:pt x="1898" y="501"/>
                      <a:pt x="1861" y="501"/>
                    </a:cubicBezTo>
                    <a:cubicBezTo>
                      <a:pt x="1836" y="488"/>
                      <a:pt x="1861" y="451"/>
                      <a:pt x="1910" y="439"/>
                    </a:cubicBezTo>
                    <a:cubicBezTo>
                      <a:pt x="1959" y="427"/>
                      <a:pt x="1947" y="377"/>
                      <a:pt x="1972" y="365"/>
                    </a:cubicBezTo>
                    <a:cubicBezTo>
                      <a:pt x="1996" y="353"/>
                      <a:pt x="1713" y="242"/>
                      <a:pt x="1614" y="205"/>
                    </a:cubicBezTo>
                    <a:cubicBezTo>
                      <a:pt x="1597" y="200"/>
                      <a:pt x="1583" y="199"/>
                      <a:pt x="1572" y="199"/>
                    </a:cubicBezTo>
                    <a:cubicBezTo>
                      <a:pt x="1536" y="199"/>
                      <a:pt x="1527" y="217"/>
                      <a:pt x="1501" y="217"/>
                    </a:cubicBezTo>
                    <a:cubicBezTo>
                      <a:pt x="1489" y="217"/>
                      <a:pt x="1475" y="214"/>
                      <a:pt x="1454" y="205"/>
                    </a:cubicBezTo>
                    <a:cubicBezTo>
                      <a:pt x="1343" y="168"/>
                      <a:pt x="1232" y="106"/>
                      <a:pt x="1134" y="45"/>
                    </a:cubicBezTo>
                    <a:cubicBezTo>
                      <a:pt x="1102" y="12"/>
                      <a:pt x="1088" y="1"/>
                      <a:pt x="10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0" name="Google Shape;3160;p60"/>
              <p:cNvSpPr/>
              <p:nvPr/>
            </p:nvSpPr>
            <p:spPr>
              <a:xfrm>
                <a:off x="4506900" y="4442125"/>
                <a:ext cx="10075" cy="5200"/>
              </a:xfrm>
              <a:custGeom>
                <a:rect b="b" l="l" r="r" t="t"/>
                <a:pathLst>
                  <a:path extrusionOk="0" h="208" w="403">
                    <a:moveTo>
                      <a:pt x="100" y="1"/>
                    </a:moveTo>
                    <a:cubicBezTo>
                      <a:pt x="40" y="1"/>
                      <a:pt x="47" y="45"/>
                      <a:pt x="25" y="89"/>
                    </a:cubicBezTo>
                    <a:cubicBezTo>
                      <a:pt x="1" y="138"/>
                      <a:pt x="75" y="138"/>
                      <a:pt x="136" y="187"/>
                    </a:cubicBezTo>
                    <a:cubicBezTo>
                      <a:pt x="157" y="203"/>
                      <a:pt x="181" y="208"/>
                      <a:pt x="206" y="208"/>
                    </a:cubicBezTo>
                    <a:cubicBezTo>
                      <a:pt x="240" y="208"/>
                      <a:pt x="279" y="200"/>
                      <a:pt x="321" y="200"/>
                    </a:cubicBezTo>
                    <a:cubicBezTo>
                      <a:pt x="327" y="200"/>
                      <a:pt x="332" y="201"/>
                      <a:pt x="336" y="201"/>
                    </a:cubicBezTo>
                    <a:cubicBezTo>
                      <a:pt x="403" y="201"/>
                      <a:pt x="370" y="123"/>
                      <a:pt x="370" y="89"/>
                    </a:cubicBezTo>
                    <a:cubicBezTo>
                      <a:pt x="383" y="39"/>
                      <a:pt x="222" y="15"/>
                      <a:pt x="124" y="2"/>
                    </a:cubicBezTo>
                    <a:cubicBezTo>
                      <a:pt x="115" y="1"/>
                      <a:pt x="10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1" name="Google Shape;3161;p60"/>
              <p:cNvSpPr/>
              <p:nvPr/>
            </p:nvSpPr>
            <p:spPr>
              <a:xfrm>
                <a:off x="4571600" y="4422125"/>
                <a:ext cx="24275" cy="9350"/>
              </a:xfrm>
              <a:custGeom>
                <a:rect b="b" l="l" r="r" t="t"/>
                <a:pathLst>
                  <a:path extrusionOk="0" h="374" w="971">
                    <a:moveTo>
                      <a:pt x="515" y="0"/>
                    </a:moveTo>
                    <a:cubicBezTo>
                      <a:pt x="343" y="0"/>
                      <a:pt x="177" y="73"/>
                      <a:pt x="74" y="199"/>
                    </a:cubicBezTo>
                    <a:cubicBezTo>
                      <a:pt x="0" y="322"/>
                      <a:pt x="37" y="359"/>
                      <a:pt x="148" y="371"/>
                    </a:cubicBezTo>
                    <a:cubicBezTo>
                      <a:pt x="160" y="373"/>
                      <a:pt x="172" y="373"/>
                      <a:pt x="182" y="373"/>
                    </a:cubicBezTo>
                    <a:cubicBezTo>
                      <a:pt x="266" y="373"/>
                      <a:pt x="297" y="334"/>
                      <a:pt x="407" y="334"/>
                    </a:cubicBezTo>
                    <a:cubicBezTo>
                      <a:pt x="438" y="336"/>
                      <a:pt x="468" y="336"/>
                      <a:pt x="496" y="336"/>
                    </a:cubicBezTo>
                    <a:cubicBezTo>
                      <a:pt x="971" y="336"/>
                      <a:pt x="949" y="149"/>
                      <a:pt x="949" y="149"/>
                    </a:cubicBezTo>
                    <a:cubicBezTo>
                      <a:pt x="813" y="88"/>
                      <a:pt x="690" y="39"/>
                      <a:pt x="555" y="2"/>
                    </a:cubicBezTo>
                    <a:cubicBezTo>
                      <a:pt x="541" y="1"/>
                      <a:pt x="528" y="0"/>
                      <a:pt x="5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2" name="Google Shape;3162;p60"/>
              <p:cNvSpPr/>
              <p:nvPr/>
            </p:nvSpPr>
            <p:spPr>
              <a:xfrm>
                <a:off x="4482575" y="4565050"/>
                <a:ext cx="6725" cy="4675"/>
              </a:xfrm>
              <a:custGeom>
                <a:rect b="b" l="l" r="r" t="t"/>
                <a:pathLst>
                  <a:path extrusionOk="0" h="187" w="269">
                    <a:moveTo>
                      <a:pt x="167" y="1"/>
                    </a:moveTo>
                    <a:cubicBezTo>
                      <a:pt x="165" y="1"/>
                      <a:pt x="163" y="1"/>
                      <a:pt x="160" y="2"/>
                    </a:cubicBezTo>
                    <a:cubicBezTo>
                      <a:pt x="123" y="14"/>
                      <a:pt x="13" y="2"/>
                      <a:pt x="13" y="76"/>
                    </a:cubicBezTo>
                    <a:cubicBezTo>
                      <a:pt x="0" y="113"/>
                      <a:pt x="0" y="150"/>
                      <a:pt x="13" y="186"/>
                    </a:cubicBezTo>
                    <a:cubicBezTo>
                      <a:pt x="74" y="137"/>
                      <a:pt x="148" y="113"/>
                      <a:pt x="222" y="100"/>
                    </a:cubicBezTo>
                    <a:cubicBezTo>
                      <a:pt x="268" y="89"/>
                      <a:pt x="206" y="1"/>
                      <a:pt x="1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3" name="Google Shape;3163;p60"/>
              <p:cNvSpPr/>
              <p:nvPr/>
            </p:nvSpPr>
            <p:spPr>
              <a:xfrm>
                <a:off x="4481475" y="4569700"/>
                <a:ext cx="1125" cy="725"/>
              </a:xfrm>
              <a:custGeom>
                <a:rect b="b" l="l" r="r" t="t"/>
                <a:pathLst>
                  <a:path extrusionOk="0" h="29" w="45">
                    <a:moveTo>
                      <a:pt x="44" y="0"/>
                    </a:moveTo>
                    <a:cubicBezTo>
                      <a:pt x="14" y="10"/>
                      <a:pt x="1" y="28"/>
                      <a:pt x="3" y="28"/>
                    </a:cubicBezTo>
                    <a:cubicBezTo>
                      <a:pt x="3" y="28"/>
                      <a:pt x="5" y="27"/>
                      <a:pt x="7" y="25"/>
                    </a:cubicBezTo>
                    <a:cubicBezTo>
                      <a:pt x="32" y="25"/>
                      <a:pt x="44" y="13"/>
                      <a:pt x="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4" name="Google Shape;3164;p60"/>
              <p:cNvSpPr/>
              <p:nvPr/>
            </p:nvSpPr>
            <p:spPr>
              <a:xfrm>
                <a:off x="4323625" y="4604825"/>
                <a:ext cx="4950" cy="4025"/>
              </a:xfrm>
              <a:custGeom>
                <a:rect b="b" l="l" r="r" t="t"/>
                <a:pathLst>
                  <a:path extrusionOk="0" h="161" w="198">
                    <a:moveTo>
                      <a:pt x="148" y="0"/>
                    </a:moveTo>
                    <a:cubicBezTo>
                      <a:pt x="111" y="0"/>
                      <a:pt x="74" y="0"/>
                      <a:pt x="37" y="62"/>
                    </a:cubicBezTo>
                    <a:cubicBezTo>
                      <a:pt x="0" y="123"/>
                      <a:pt x="62" y="160"/>
                      <a:pt x="124" y="160"/>
                    </a:cubicBezTo>
                    <a:cubicBezTo>
                      <a:pt x="161" y="160"/>
                      <a:pt x="198" y="0"/>
                      <a:pt x="1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5" name="Google Shape;3165;p60"/>
              <p:cNvSpPr/>
              <p:nvPr/>
            </p:nvSpPr>
            <p:spPr>
              <a:xfrm>
                <a:off x="4431425" y="4647300"/>
                <a:ext cx="5875" cy="5800"/>
              </a:xfrm>
              <a:custGeom>
                <a:rect b="b" l="l" r="r" t="t"/>
                <a:pathLst>
                  <a:path extrusionOk="0" h="232" w="235">
                    <a:moveTo>
                      <a:pt x="215" y="0"/>
                    </a:moveTo>
                    <a:cubicBezTo>
                      <a:pt x="213" y="0"/>
                      <a:pt x="212" y="1"/>
                      <a:pt x="210" y="1"/>
                    </a:cubicBezTo>
                    <a:cubicBezTo>
                      <a:pt x="173" y="26"/>
                      <a:pt x="124" y="75"/>
                      <a:pt x="99" y="88"/>
                    </a:cubicBezTo>
                    <a:cubicBezTo>
                      <a:pt x="89" y="88"/>
                      <a:pt x="1" y="232"/>
                      <a:pt x="14" y="232"/>
                    </a:cubicBezTo>
                    <a:cubicBezTo>
                      <a:pt x="16" y="232"/>
                      <a:pt x="20" y="229"/>
                      <a:pt x="26" y="223"/>
                    </a:cubicBezTo>
                    <a:cubicBezTo>
                      <a:pt x="87" y="186"/>
                      <a:pt x="124" y="149"/>
                      <a:pt x="186" y="112"/>
                    </a:cubicBezTo>
                    <a:cubicBezTo>
                      <a:pt x="232" y="78"/>
                      <a:pt x="235" y="0"/>
                      <a:pt x="2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6" name="Google Shape;3166;p60"/>
              <p:cNvSpPr/>
              <p:nvPr/>
            </p:nvSpPr>
            <p:spPr>
              <a:xfrm>
                <a:off x="4426775" y="4657375"/>
                <a:ext cx="2125" cy="1725"/>
              </a:xfrm>
              <a:custGeom>
                <a:rect b="b" l="l" r="r" t="t"/>
                <a:pathLst>
                  <a:path extrusionOk="0" h="69" w="85">
                    <a:moveTo>
                      <a:pt x="72" y="0"/>
                    </a:moveTo>
                    <a:cubicBezTo>
                      <a:pt x="70" y="0"/>
                      <a:pt x="67" y="2"/>
                      <a:pt x="64" y="5"/>
                    </a:cubicBezTo>
                    <a:cubicBezTo>
                      <a:pt x="42" y="27"/>
                      <a:pt x="0" y="69"/>
                      <a:pt x="26" y="69"/>
                    </a:cubicBezTo>
                    <a:cubicBezTo>
                      <a:pt x="30" y="69"/>
                      <a:pt x="34" y="68"/>
                      <a:pt x="39" y="67"/>
                    </a:cubicBezTo>
                    <a:cubicBezTo>
                      <a:pt x="71" y="56"/>
                      <a:pt x="84" y="0"/>
                      <a:pt x="7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7" name="Google Shape;3167;p60"/>
              <p:cNvSpPr/>
              <p:nvPr/>
            </p:nvSpPr>
            <p:spPr>
              <a:xfrm>
                <a:off x="4410500" y="4679350"/>
                <a:ext cx="3325" cy="1600"/>
              </a:xfrm>
              <a:custGeom>
                <a:rect b="b" l="l" r="r" t="t"/>
                <a:pathLst>
                  <a:path extrusionOk="0" h="64" w="133">
                    <a:moveTo>
                      <a:pt x="99" y="1"/>
                    </a:moveTo>
                    <a:cubicBezTo>
                      <a:pt x="62" y="1"/>
                      <a:pt x="0" y="63"/>
                      <a:pt x="25" y="63"/>
                    </a:cubicBezTo>
                    <a:cubicBezTo>
                      <a:pt x="28" y="63"/>
                      <a:pt x="31" y="64"/>
                      <a:pt x="34" y="64"/>
                    </a:cubicBezTo>
                    <a:cubicBezTo>
                      <a:pt x="72" y="64"/>
                      <a:pt x="133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8" name="Google Shape;3168;p60"/>
              <p:cNvSpPr/>
              <p:nvPr/>
            </p:nvSpPr>
            <p:spPr>
              <a:xfrm>
                <a:off x="4396050" y="4687050"/>
                <a:ext cx="7575" cy="4475"/>
              </a:xfrm>
              <a:custGeom>
                <a:rect b="b" l="l" r="r" t="t"/>
                <a:pathLst>
                  <a:path extrusionOk="0" h="179" w="303">
                    <a:moveTo>
                      <a:pt x="251" y="0"/>
                    </a:moveTo>
                    <a:cubicBezTo>
                      <a:pt x="192" y="0"/>
                      <a:pt x="0" y="138"/>
                      <a:pt x="36" y="173"/>
                    </a:cubicBezTo>
                    <a:cubicBezTo>
                      <a:pt x="39" y="177"/>
                      <a:pt x="44" y="178"/>
                      <a:pt x="49" y="178"/>
                    </a:cubicBezTo>
                    <a:cubicBezTo>
                      <a:pt x="111" y="178"/>
                      <a:pt x="303" y="12"/>
                      <a:pt x="258" y="1"/>
                    </a:cubicBezTo>
                    <a:cubicBezTo>
                      <a:pt x="256" y="0"/>
                      <a:pt x="253" y="0"/>
                      <a:pt x="25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9" name="Google Shape;3169;p60"/>
              <p:cNvSpPr/>
              <p:nvPr/>
            </p:nvSpPr>
            <p:spPr>
              <a:xfrm>
                <a:off x="4387475" y="4693175"/>
                <a:ext cx="5875" cy="3650"/>
              </a:xfrm>
              <a:custGeom>
                <a:rect b="b" l="l" r="r" t="t"/>
                <a:pathLst>
                  <a:path extrusionOk="0" h="146" w="235">
                    <a:moveTo>
                      <a:pt x="214" y="1"/>
                    </a:moveTo>
                    <a:cubicBezTo>
                      <a:pt x="212" y="1"/>
                      <a:pt x="210" y="1"/>
                      <a:pt x="206" y="2"/>
                    </a:cubicBezTo>
                    <a:cubicBezTo>
                      <a:pt x="194" y="2"/>
                      <a:pt x="157" y="39"/>
                      <a:pt x="145" y="39"/>
                    </a:cubicBezTo>
                    <a:cubicBezTo>
                      <a:pt x="108" y="39"/>
                      <a:pt x="83" y="52"/>
                      <a:pt x="46" y="52"/>
                    </a:cubicBezTo>
                    <a:cubicBezTo>
                      <a:pt x="46" y="62"/>
                      <a:pt x="1" y="145"/>
                      <a:pt x="19" y="145"/>
                    </a:cubicBezTo>
                    <a:cubicBezTo>
                      <a:pt x="22" y="145"/>
                      <a:pt x="27" y="143"/>
                      <a:pt x="34" y="138"/>
                    </a:cubicBezTo>
                    <a:cubicBezTo>
                      <a:pt x="83" y="89"/>
                      <a:pt x="120" y="101"/>
                      <a:pt x="157" y="76"/>
                    </a:cubicBezTo>
                    <a:cubicBezTo>
                      <a:pt x="191" y="54"/>
                      <a:pt x="235" y="1"/>
                      <a:pt x="21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0" name="Google Shape;3170;p60"/>
              <p:cNvSpPr/>
              <p:nvPr/>
            </p:nvSpPr>
            <p:spPr>
              <a:xfrm>
                <a:off x="4380175" y="4696600"/>
                <a:ext cx="6125" cy="5850"/>
              </a:xfrm>
              <a:custGeom>
                <a:rect b="b" l="l" r="r" t="t"/>
                <a:pathLst>
                  <a:path extrusionOk="0" h="234" w="245">
                    <a:moveTo>
                      <a:pt x="218" y="0"/>
                    </a:moveTo>
                    <a:cubicBezTo>
                      <a:pt x="217" y="0"/>
                      <a:pt x="216" y="1"/>
                      <a:pt x="215" y="1"/>
                    </a:cubicBezTo>
                    <a:cubicBezTo>
                      <a:pt x="178" y="1"/>
                      <a:pt x="42" y="210"/>
                      <a:pt x="18" y="210"/>
                    </a:cubicBezTo>
                    <a:cubicBezTo>
                      <a:pt x="1" y="219"/>
                      <a:pt x="13" y="233"/>
                      <a:pt x="35" y="233"/>
                    </a:cubicBezTo>
                    <a:cubicBezTo>
                      <a:pt x="44" y="233"/>
                      <a:pt x="56" y="230"/>
                      <a:pt x="67" y="223"/>
                    </a:cubicBezTo>
                    <a:cubicBezTo>
                      <a:pt x="115" y="199"/>
                      <a:pt x="244" y="0"/>
                      <a:pt x="2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1" name="Google Shape;3171;p60"/>
              <p:cNvSpPr/>
              <p:nvPr/>
            </p:nvSpPr>
            <p:spPr>
              <a:xfrm>
                <a:off x="4379400" y="4707025"/>
                <a:ext cx="1525" cy="1050"/>
              </a:xfrm>
              <a:custGeom>
                <a:rect b="b" l="l" r="r" t="t"/>
                <a:pathLst>
                  <a:path extrusionOk="0" h="42" w="61">
                    <a:moveTo>
                      <a:pt x="44" y="1"/>
                    </a:moveTo>
                    <a:cubicBezTo>
                      <a:pt x="42" y="1"/>
                      <a:pt x="39" y="1"/>
                      <a:pt x="37" y="3"/>
                    </a:cubicBezTo>
                    <a:cubicBezTo>
                      <a:pt x="4" y="3"/>
                      <a:pt x="0" y="42"/>
                      <a:pt x="26" y="42"/>
                    </a:cubicBezTo>
                    <a:cubicBezTo>
                      <a:pt x="29" y="42"/>
                      <a:pt x="32" y="41"/>
                      <a:pt x="37" y="40"/>
                    </a:cubicBezTo>
                    <a:cubicBezTo>
                      <a:pt x="58" y="40"/>
                      <a:pt x="61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2" name="Google Shape;3172;p60"/>
              <p:cNvSpPr/>
              <p:nvPr/>
            </p:nvSpPr>
            <p:spPr>
              <a:xfrm>
                <a:off x="4372775" y="4702050"/>
                <a:ext cx="5000" cy="5250"/>
              </a:xfrm>
              <a:custGeom>
                <a:rect b="b" l="l" r="r" t="t"/>
                <a:pathLst>
                  <a:path extrusionOk="0" h="210" w="200">
                    <a:moveTo>
                      <a:pt x="196" y="0"/>
                    </a:moveTo>
                    <a:cubicBezTo>
                      <a:pt x="195" y="0"/>
                      <a:pt x="194" y="2"/>
                      <a:pt x="191" y="5"/>
                    </a:cubicBezTo>
                    <a:cubicBezTo>
                      <a:pt x="141" y="42"/>
                      <a:pt x="117" y="42"/>
                      <a:pt x="80" y="79"/>
                    </a:cubicBezTo>
                    <a:cubicBezTo>
                      <a:pt x="59" y="121"/>
                      <a:pt x="1" y="209"/>
                      <a:pt x="9" y="209"/>
                    </a:cubicBezTo>
                    <a:cubicBezTo>
                      <a:pt x="10" y="209"/>
                      <a:pt x="13" y="207"/>
                      <a:pt x="18" y="202"/>
                    </a:cubicBezTo>
                    <a:cubicBezTo>
                      <a:pt x="52" y="168"/>
                      <a:pt x="199" y="0"/>
                      <a:pt x="1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3" name="Google Shape;3173;p60"/>
              <p:cNvSpPr/>
              <p:nvPr/>
            </p:nvSpPr>
            <p:spPr>
              <a:xfrm>
                <a:off x="4328850" y="4753275"/>
                <a:ext cx="2200" cy="3425"/>
              </a:xfrm>
              <a:custGeom>
                <a:rect b="b" l="l" r="r" t="t"/>
                <a:pathLst>
                  <a:path extrusionOk="0" h="137" w="88">
                    <a:moveTo>
                      <a:pt x="76" y="0"/>
                    </a:moveTo>
                    <a:cubicBezTo>
                      <a:pt x="76" y="0"/>
                      <a:pt x="75" y="1"/>
                      <a:pt x="75" y="1"/>
                    </a:cubicBezTo>
                    <a:cubicBezTo>
                      <a:pt x="50" y="1"/>
                      <a:pt x="1" y="137"/>
                      <a:pt x="50" y="137"/>
                    </a:cubicBezTo>
                    <a:cubicBezTo>
                      <a:pt x="86" y="137"/>
                      <a:pt x="87" y="0"/>
                      <a:pt x="7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4" name="Google Shape;3174;p60"/>
              <p:cNvSpPr/>
              <p:nvPr/>
            </p:nvSpPr>
            <p:spPr>
              <a:xfrm>
                <a:off x="4338100" y="4693500"/>
                <a:ext cx="37000" cy="33700"/>
              </a:xfrm>
              <a:custGeom>
                <a:rect b="b" l="l" r="r" t="t"/>
                <a:pathLst>
                  <a:path extrusionOk="0" h="1348" w="1480">
                    <a:moveTo>
                      <a:pt x="507" y="1"/>
                    </a:moveTo>
                    <a:cubicBezTo>
                      <a:pt x="442" y="1"/>
                      <a:pt x="421" y="103"/>
                      <a:pt x="456" y="162"/>
                    </a:cubicBezTo>
                    <a:cubicBezTo>
                      <a:pt x="481" y="236"/>
                      <a:pt x="481" y="310"/>
                      <a:pt x="481" y="396"/>
                    </a:cubicBezTo>
                    <a:cubicBezTo>
                      <a:pt x="456" y="470"/>
                      <a:pt x="432" y="532"/>
                      <a:pt x="395" y="605"/>
                    </a:cubicBezTo>
                    <a:cubicBezTo>
                      <a:pt x="370" y="655"/>
                      <a:pt x="407" y="778"/>
                      <a:pt x="358" y="778"/>
                    </a:cubicBezTo>
                    <a:cubicBezTo>
                      <a:pt x="321" y="778"/>
                      <a:pt x="272" y="766"/>
                      <a:pt x="235" y="753"/>
                    </a:cubicBezTo>
                    <a:cubicBezTo>
                      <a:pt x="223" y="748"/>
                      <a:pt x="214" y="745"/>
                      <a:pt x="205" y="745"/>
                    </a:cubicBezTo>
                    <a:cubicBezTo>
                      <a:pt x="176" y="745"/>
                      <a:pt x="163" y="774"/>
                      <a:pt x="173" y="803"/>
                    </a:cubicBezTo>
                    <a:cubicBezTo>
                      <a:pt x="173" y="827"/>
                      <a:pt x="247" y="877"/>
                      <a:pt x="198" y="877"/>
                    </a:cubicBezTo>
                    <a:cubicBezTo>
                      <a:pt x="148" y="877"/>
                      <a:pt x="13" y="963"/>
                      <a:pt x="13" y="1024"/>
                    </a:cubicBezTo>
                    <a:cubicBezTo>
                      <a:pt x="0" y="1086"/>
                      <a:pt x="87" y="1148"/>
                      <a:pt x="87" y="1172"/>
                    </a:cubicBezTo>
                    <a:cubicBezTo>
                      <a:pt x="87" y="1209"/>
                      <a:pt x="62" y="1234"/>
                      <a:pt x="50" y="1283"/>
                    </a:cubicBezTo>
                    <a:cubicBezTo>
                      <a:pt x="41" y="1318"/>
                      <a:pt x="95" y="1347"/>
                      <a:pt x="136" y="1347"/>
                    </a:cubicBezTo>
                    <a:cubicBezTo>
                      <a:pt x="152" y="1347"/>
                      <a:pt x="166" y="1343"/>
                      <a:pt x="173" y="1332"/>
                    </a:cubicBezTo>
                    <a:cubicBezTo>
                      <a:pt x="198" y="1308"/>
                      <a:pt x="198" y="1258"/>
                      <a:pt x="222" y="1258"/>
                    </a:cubicBezTo>
                    <a:cubicBezTo>
                      <a:pt x="224" y="1257"/>
                      <a:pt x="227" y="1256"/>
                      <a:pt x="232" y="1256"/>
                    </a:cubicBezTo>
                    <a:cubicBezTo>
                      <a:pt x="248" y="1256"/>
                      <a:pt x="278" y="1267"/>
                      <a:pt x="296" y="1267"/>
                    </a:cubicBezTo>
                    <a:cubicBezTo>
                      <a:pt x="303" y="1267"/>
                      <a:pt x="309" y="1265"/>
                      <a:pt x="309" y="1258"/>
                    </a:cubicBezTo>
                    <a:cubicBezTo>
                      <a:pt x="309" y="1234"/>
                      <a:pt x="185" y="1111"/>
                      <a:pt x="173" y="1061"/>
                    </a:cubicBezTo>
                    <a:cubicBezTo>
                      <a:pt x="155" y="1025"/>
                      <a:pt x="190" y="1002"/>
                      <a:pt x="219" y="1002"/>
                    </a:cubicBezTo>
                    <a:cubicBezTo>
                      <a:pt x="230" y="1002"/>
                      <a:pt x="240" y="1005"/>
                      <a:pt x="247" y="1012"/>
                    </a:cubicBezTo>
                    <a:cubicBezTo>
                      <a:pt x="275" y="1031"/>
                      <a:pt x="267" y="1057"/>
                      <a:pt x="284" y="1057"/>
                    </a:cubicBezTo>
                    <a:cubicBezTo>
                      <a:pt x="290" y="1057"/>
                      <a:pt x="297" y="1055"/>
                      <a:pt x="309" y="1049"/>
                    </a:cubicBezTo>
                    <a:cubicBezTo>
                      <a:pt x="352" y="1027"/>
                      <a:pt x="433" y="958"/>
                      <a:pt x="485" y="958"/>
                    </a:cubicBezTo>
                    <a:cubicBezTo>
                      <a:pt x="493" y="958"/>
                      <a:pt x="500" y="960"/>
                      <a:pt x="506" y="963"/>
                    </a:cubicBezTo>
                    <a:cubicBezTo>
                      <a:pt x="552" y="986"/>
                      <a:pt x="786" y="1174"/>
                      <a:pt x="832" y="1174"/>
                    </a:cubicBezTo>
                    <a:cubicBezTo>
                      <a:pt x="835" y="1174"/>
                      <a:pt x="837" y="1174"/>
                      <a:pt x="838" y="1172"/>
                    </a:cubicBezTo>
                    <a:cubicBezTo>
                      <a:pt x="875" y="1148"/>
                      <a:pt x="925" y="852"/>
                      <a:pt x="1023" y="852"/>
                    </a:cubicBezTo>
                    <a:cubicBezTo>
                      <a:pt x="1048" y="855"/>
                      <a:pt x="1074" y="857"/>
                      <a:pt x="1099" y="857"/>
                    </a:cubicBezTo>
                    <a:cubicBezTo>
                      <a:pt x="1160" y="857"/>
                      <a:pt x="1221" y="848"/>
                      <a:pt x="1282" y="840"/>
                    </a:cubicBezTo>
                    <a:cubicBezTo>
                      <a:pt x="1307" y="827"/>
                      <a:pt x="1479" y="766"/>
                      <a:pt x="1417" y="766"/>
                    </a:cubicBezTo>
                    <a:cubicBezTo>
                      <a:pt x="1368" y="766"/>
                      <a:pt x="1307" y="741"/>
                      <a:pt x="1319" y="716"/>
                    </a:cubicBezTo>
                    <a:cubicBezTo>
                      <a:pt x="1331" y="679"/>
                      <a:pt x="1405" y="605"/>
                      <a:pt x="1368" y="605"/>
                    </a:cubicBezTo>
                    <a:cubicBezTo>
                      <a:pt x="1331" y="605"/>
                      <a:pt x="1294" y="605"/>
                      <a:pt x="1294" y="593"/>
                    </a:cubicBezTo>
                    <a:cubicBezTo>
                      <a:pt x="1294" y="568"/>
                      <a:pt x="1294" y="544"/>
                      <a:pt x="1307" y="532"/>
                    </a:cubicBezTo>
                    <a:cubicBezTo>
                      <a:pt x="1347" y="410"/>
                      <a:pt x="1350" y="374"/>
                      <a:pt x="1344" y="374"/>
                    </a:cubicBezTo>
                    <a:cubicBezTo>
                      <a:pt x="1341" y="374"/>
                      <a:pt x="1335" y="383"/>
                      <a:pt x="1331" y="396"/>
                    </a:cubicBezTo>
                    <a:cubicBezTo>
                      <a:pt x="1319" y="433"/>
                      <a:pt x="1282" y="519"/>
                      <a:pt x="1208" y="519"/>
                    </a:cubicBezTo>
                    <a:cubicBezTo>
                      <a:pt x="1134" y="519"/>
                      <a:pt x="1122" y="482"/>
                      <a:pt x="1072" y="458"/>
                    </a:cubicBezTo>
                    <a:cubicBezTo>
                      <a:pt x="1011" y="445"/>
                      <a:pt x="925" y="458"/>
                      <a:pt x="875" y="396"/>
                    </a:cubicBezTo>
                    <a:cubicBezTo>
                      <a:pt x="826" y="322"/>
                      <a:pt x="592" y="26"/>
                      <a:pt x="518" y="2"/>
                    </a:cubicBezTo>
                    <a:cubicBezTo>
                      <a:pt x="514" y="1"/>
                      <a:pt x="510" y="1"/>
                      <a:pt x="5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5" name="Google Shape;3175;p60"/>
              <p:cNvSpPr/>
              <p:nvPr/>
            </p:nvSpPr>
            <p:spPr>
              <a:xfrm>
                <a:off x="4284800" y="4727150"/>
                <a:ext cx="67175" cy="64150"/>
              </a:xfrm>
              <a:custGeom>
                <a:rect b="b" l="l" r="r" t="t"/>
                <a:pathLst>
                  <a:path extrusionOk="0" h="2566" w="2687">
                    <a:moveTo>
                      <a:pt x="2430" y="1"/>
                    </a:moveTo>
                    <a:cubicBezTo>
                      <a:pt x="2425" y="1"/>
                      <a:pt x="2421" y="4"/>
                      <a:pt x="2416" y="11"/>
                    </a:cubicBezTo>
                    <a:cubicBezTo>
                      <a:pt x="2391" y="36"/>
                      <a:pt x="2404" y="85"/>
                      <a:pt x="2416" y="85"/>
                    </a:cubicBezTo>
                    <a:cubicBezTo>
                      <a:pt x="2441" y="85"/>
                      <a:pt x="2490" y="97"/>
                      <a:pt x="2490" y="134"/>
                    </a:cubicBezTo>
                    <a:cubicBezTo>
                      <a:pt x="2477" y="171"/>
                      <a:pt x="2502" y="184"/>
                      <a:pt x="2441" y="184"/>
                    </a:cubicBezTo>
                    <a:cubicBezTo>
                      <a:pt x="2379" y="184"/>
                      <a:pt x="2367" y="171"/>
                      <a:pt x="2354" y="147"/>
                    </a:cubicBezTo>
                    <a:cubicBezTo>
                      <a:pt x="2344" y="127"/>
                      <a:pt x="2334" y="75"/>
                      <a:pt x="2318" y="75"/>
                    </a:cubicBezTo>
                    <a:cubicBezTo>
                      <a:pt x="2314" y="75"/>
                      <a:pt x="2310" y="78"/>
                      <a:pt x="2305" y="85"/>
                    </a:cubicBezTo>
                    <a:cubicBezTo>
                      <a:pt x="2280" y="122"/>
                      <a:pt x="2256" y="159"/>
                      <a:pt x="2243" y="196"/>
                    </a:cubicBezTo>
                    <a:cubicBezTo>
                      <a:pt x="2231" y="221"/>
                      <a:pt x="2169" y="282"/>
                      <a:pt x="2157" y="319"/>
                    </a:cubicBezTo>
                    <a:cubicBezTo>
                      <a:pt x="2157" y="341"/>
                      <a:pt x="2157" y="383"/>
                      <a:pt x="2175" y="383"/>
                    </a:cubicBezTo>
                    <a:cubicBezTo>
                      <a:pt x="2177" y="383"/>
                      <a:pt x="2179" y="382"/>
                      <a:pt x="2182" y="381"/>
                    </a:cubicBezTo>
                    <a:cubicBezTo>
                      <a:pt x="2188" y="375"/>
                      <a:pt x="2194" y="365"/>
                      <a:pt x="2199" y="365"/>
                    </a:cubicBezTo>
                    <a:cubicBezTo>
                      <a:pt x="2203" y="365"/>
                      <a:pt x="2206" y="375"/>
                      <a:pt x="2206" y="405"/>
                    </a:cubicBezTo>
                    <a:cubicBezTo>
                      <a:pt x="2194" y="455"/>
                      <a:pt x="2182" y="479"/>
                      <a:pt x="2182" y="516"/>
                    </a:cubicBezTo>
                    <a:cubicBezTo>
                      <a:pt x="2182" y="566"/>
                      <a:pt x="2243" y="553"/>
                      <a:pt x="2206" y="627"/>
                    </a:cubicBezTo>
                    <a:cubicBezTo>
                      <a:pt x="2169" y="713"/>
                      <a:pt x="2108" y="898"/>
                      <a:pt x="2071" y="984"/>
                    </a:cubicBezTo>
                    <a:cubicBezTo>
                      <a:pt x="2034" y="1058"/>
                      <a:pt x="1997" y="1132"/>
                      <a:pt x="1935" y="1206"/>
                    </a:cubicBezTo>
                    <a:cubicBezTo>
                      <a:pt x="1886" y="1268"/>
                      <a:pt x="1738" y="1453"/>
                      <a:pt x="1701" y="1453"/>
                    </a:cubicBezTo>
                    <a:cubicBezTo>
                      <a:pt x="1670" y="1453"/>
                      <a:pt x="1620" y="1480"/>
                      <a:pt x="1575" y="1480"/>
                    </a:cubicBezTo>
                    <a:cubicBezTo>
                      <a:pt x="1568" y="1480"/>
                      <a:pt x="1560" y="1479"/>
                      <a:pt x="1553" y="1477"/>
                    </a:cubicBezTo>
                    <a:cubicBezTo>
                      <a:pt x="1529" y="1477"/>
                      <a:pt x="1492" y="1465"/>
                      <a:pt x="1479" y="1428"/>
                    </a:cubicBezTo>
                    <a:cubicBezTo>
                      <a:pt x="1467" y="1403"/>
                      <a:pt x="1479" y="1379"/>
                      <a:pt x="1504" y="1366"/>
                    </a:cubicBezTo>
                    <a:cubicBezTo>
                      <a:pt x="1529" y="1354"/>
                      <a:pt x="1578" y="1292"/>
                      <a:pt x="1529" y="1292"/>
                    </a:cubicBezTo>
                    <a:cubicBezTo>
                      <a:pt x="1492" y="1292"/>
                      <a:pt x="1455" y="1354"/>
                      <a:pt x="1418" y="1366"/>
                    </a:cubicBezTo>
                    <a:cubicBezTo>
                      <a:pt x="1381" y="1379"/>
                      <a:pt x="1393" y="1366"/>
                      <a:pt x="1393" y="1403"/>
                    </a:cubicBezTo>
                    <a:cubicBezTo>
                      <a:pt x="1393" y="1465"/>
                      <a:pt x="1393" y="1514"/>
                      <a:pt x="1369" y="1576"/>
                    </a:cubicBezTo>
                    <a:cubicBezTo>
                      <a:pt x="1332" y="1650"/>
                      <a:pt x="1282" y="1724"/>
                      <a:pt x="1221" y="1798"/>
                    </a:cubicBezTo>
                    <a:cubicBezTo>
                      <a:pt x="1171" y="1822"/>
                      <a:pt x="1233" y="1785"/>
                      <a:pt x="1221" y="1847"/>
                    </a:cubicBezTo>
                    <a:cubicBezTo>
                      <a:pt x="1208" y="1896"/>
                      <a:pt x="1208" y="1896"/>
                      <a:pt x="1171" y="1909"/>
                    </a:cubicBezTo>
                    <a:cubicBezTo>
                      <a:pt x="1139" y="1920"/>
                      <a:pt x="1106" y="1960"/>
                      <a:pt x="1090" y="1960"/>
                    </a:cubicBezTo>
                    <a:cubicBezTo>
                      <a:pt x="1088" y="1960"/>
                      <a:pt x="1087" y="1959"/>
                      <a:pt x="1085" y="1958"/>
                    </a:cubicBezTo>
                    <a:cubicBezTo>
                      <a:pt x="1061" y="1958"/>
                      <a:pt x="1098" y="1909"/>
                      <a:pt x="1061" y="1909"/>
                    </a:cubicBezTo>
                    <a:cubicBezTo>
                      <a:pt x="1030" y="1896"/>
                      <a:pt x="996" y="1890"/>
                      <a:pt x="960" y="1890"/>
                    </a:cubicBezTo>
                    <a:cubicBezTo>
                      <a:pt x="925" y="1890"/>
                      <a:pt x="888" y="1896"/>
                      <a:pt x="851" y="1909"/>
                    </a:cubicBezTo>
                    <a:cubicBezTo>
                      <a:pt x="811" y="1928"/>
                      <a:pt x="747" y="1965"/>
                      <a:pt x="685" y="1965"/>
                    </a:cubicBezTo>
                    <a:cubicBezTo>
                      <a:pt x="670" y="1965"/>
                      <a:pt x="656" y="1963"/>
                      <a:pt x="642" y="1958"/>
                    </a:cubicBezTo>
                    <a:cubicBezTo>
                      <a:pt x="578" y="1940"/>
                      <a:pt x="568" y="1928"/>
                      <a:pt x="548" y="1928"/>
                    </a:cubicBezTo>
                    <a:cubicBezTo>
                      <a:pt x="540" y="1928"/>
                      <a:pt x="532" y="1930"/>
                      <a:pt x="518" y="1933"/>
                    </a:cubicBezTo>
                    <a:cubicBezTo>
                      <a:pt x="408" y="2007"/>
                      <a:pt x="297" y="2093"/>
                      <a:pt x="210" y="2192"/>
                    </a:cubicBezTo>
                    <a:cubicBezTo>
                      <a:pt x="161" y="2229"/>
                      <a:pt x="112" y="2266"/>
                      <a:pt x="50" y="2303"/>
                    </a:cubicBezTo>
                    <a:cubicBezTo>
                      <a:pt x="26" y="2315"/>
                      <a:pt x="1" y="2340"/>
                      <a:pt x="13" y="2377"/>
                    </a:cubicBezTo>
                    <a:cubicBezTo>
                      <a:pt x="24" y="2398"/>
                      <a:pt x="25" y="2428"/>
                      <a:pt x="49" y="2428"/>
                    </a:cubicBezTo>
                    <a:cubicBezTo>
                      <a:pt x="53" y="2428"/>
                      <a:pt x="57" y="2428"/>
                      <a:pt x="63" y="2426"/>
                    </a:cubicBezTo>
                    <a:cubicBezTo>
                      <a:pt x="93" y="2406"/>
                      <a:pt x="98" y="2386"/>
                      <a:pt x="119" y="2386"/>
                    </a:cubicBezTo>
                    <a:cubicBezTo>
                      <a:pt x="124" y="2386"/>
                      <a:pt x="130" y="2387"/>
                      <a:pt x="136" y="2389"/>
                    </a:cubicBezTo>
                    <a:cubicBezTo>
                      <a:pt x="169" y="2400"/>
                      <a:pt x="212" y="2440"/>
                      <a:pt x="247" y="2440"/>
                    </a:cubicBezTo>
                    <a:cubicBezTo>
                      <a:pt x="251" y="2440"/>
                      <a:pt x="256" y="2440"/>
                      <a:pt x="260" y="2438"/>
                    </a:cubicBezTo>
                    <a:cubicBezTo>
                      <a:pt x="284" y="2426"/>
                      <a:pt x="297" y="2389"/>
                      <a:pt x="358" y="2364"/>
                    </a:cubicBezTo>
                    <a:cubicBezTo>
                      <a:pt x="408" y="2352"/>
                      <a:pt x="481" y="2364"/>
                      <a:pt x="531" y="2327"/>
                    </a:cubicBezTo>
                    <a:cubicBezTo>
                      <a:pt x="592" y="2291"/>
                      <a:pt x="666" y="2266"/>
                      <a:pt x="740" y="2254"/>
                    </a:cubicBezTo>
                    <a:cubicBezTo>
                      <a:pt x="783" y="2232"/>
                      <a:pt x="789" y="2175"/>
                      <a:pt x="836" y="2175"/>
                    </a:cubicBezTo>
                    <a:cubicBezTo>
                      <a:pt x="844" y="2175"/>
                      <a:pt x="853" y="2176"/>
                      <a:pt x="863" y="2180"/>
                    </a:cubicBezTo>
                    <a:cubicBezTo>
                      <a:pt x="937" y="2204"/>
                      <a:pt x="1036" y="2204"/>
                      <a:pt x="1073" y="2217"/>
                    </a:cubicBezTo>
                    <a:cubicBezTo>
                      <a:pt x="1098" y="2229"/>
                      <a:pt x="1073" y="2266"/>
                      <a:pt x="1048" y="2303"/>
                    </a:cubicBezTo>
                    <a:cubicBezTo>
                      <a:pt x="1024" y="2340"/>
                      <a:pt x="1011" y="2389"/>
                      <a:pt x="1036" y="2426"/>
                    </a:cubicBezTo>
                    <a:cubicBezTo>
                      <a:pt x="1058" y="2491"/>
                      <a:pt x="1089" y="2566"/>
                      <a:pt x="1138" y="2566"/>
                    </a:cubicBezTo>
                    <a:cubicBezTo>
                      <a:pt x="1145" y="2566"/>
                      <a:pt x="1152" y="2565"/>
                      <a:pt x="1159" y="2562"/>
                    </a:cubicBezTo>
                    <a:cubicBezTo>
                      <a:pt x="1208" y="2537"/>
                      <a:pt x="1295" y="2352"/>
                      <a:pt x="1344" y="2340"/>
                    </a:cubicBezTo>
                    <a:cubicBezTo>
                      <a:pt x="1362" y="2332"/>
                      <a:pt x="1379" y="2331"/>
                      <a:pt x="1394" y="2331"/>
                    </a:cubicBezTo>
                    <a:cubicBezTo>
                      <a:pt x="1410" y="2331"/>
                      <a:pt x="1423" y="2333"/>
                      <a:pt x="1432" y="2333"/>
                    </a:cubicBezTo>
                    <a:cubicBezTo>
                      <a:pt x="1443" y="2333"/>
                      <a:pt x="1447" y="2329"/>
                      <a:pt x="1443" y="2315"/>
                    </a:cubicBezTo>
                    <a:cubicBezTo>
                      <a:pt x="1418" y="2278"/>
                      <a:pt x="1369" y="2278"/>
                      <a:pt x="1381" y="2217"/>
                    </a:cubicBezTo>
                    <a:cubicBezTo>
                      <a:pt x="1390" y="2161"/>
                      <a:pt x="1392" y="2113"/>
                      <a:pt x="1414" y="2113"/>
                    </a:cubicBezTo>
                    <a:cubicBezTo>
                      <a:pt x="1421" y="2113"/>
                      <a:pt x="1430" y="2118"/>
                      <a:pt x="1443" y="2130"/>
                    </a:cubicBezTo>
                    <a:cubicBezTo>
                      <a:pt x="1467" y="2155"/>
                      <a:pt x="1492" y="2192"/>
                      <a:pt x="1504" y="2241"/>
                    </a:cubicBezTo>
                    <a:cubicBezTo>
                      <a:pt x="1510" y="2247"/>
                      <a:pt x="1517" y="2250"/>
                      <a:pt x="1525" y="2250"/>
                    </a:cubicBezTo>
                    <a:cubicBezTo>
                      <a:pt x="1548" y="2250"/>
                      <a:pt x="1578" y="2229"/>
                      <a:pt x="1615" y="2229"/>
                    </a:cubicBezTo>
                    <a:cubicBezTo>
                      <a:pt x="1677" y="2229"/>
                      <a:pt x="1738" y="2204"/>
                      <a:pt x="1787" y="2167"/>
                    </a:cubicBezTo>
                    <a:cubicBezTo>
                      <a:pt x="1798" y="2146"/>
                      <a:pt x="1826" y="2073"/>
                      <a:pt x="1849" y="2073"/>
                    </a:cubicBezTo>
                    <a:cubicBezTo>
                      <a:pt x="1853" y="2073"/>
                      <a:pt x="1858" y="2075"/>
                      <a:pt x="1861" y="2081"/>
                    </a:cubicBezTo>
                    <a:cubicBezTo>
                      <a:pt x="1884" y="2126"/>
                      <a:pt x="1906" y="2232"/>
                      <a:pt x="1929" y="2232"/>
                    </a:cubicBezTo>
                    <a:cubicBezTo>
                      <a:pt x="1931" y="2232"/>
                      <a:pt x="1933" y="2231"/>
                      <a:pt x="1935" y="2229"/>
                    </a:cubicBezTo>
                    <a:cubicBezTo>
                      <a:pt x="1972" y="2155"/>
                      <a:pt x="1997" y="2093"/>
                      <a:pt x="2009" y="2019"/>
                    </a:cubicBezTo>
                    <a:cubicBezTo>
                      <a:pt x="2014" y="2005"/>
                      <a:pt x="2028" y="2002"/>
                      <a:pt x="2045" y="2002"/>
                    </a:cubicBezTo>
                    <a:cubicBezTo>
                      <a:pt x="2059" y="2002"/>
                      <a:pt x="2074" y="2004"/>
                      <a:pt x="2088" y="2004"/>
                    </a:cubicBezTo>
                    <a:cubicBezTo>
                      <a:pt x="2101" y="2004"/>
                      <a:pt x="2113" y="2002"/>
                      <a:pt x="2120" y="1995"/>
                    </a:cubicBezTo>
                    <a:cubicBezTo>
                      <a:pt x="2130" y="1965"/>
                      <a:pt x="2140" y="1911"/>
                      <a:pt x="2150" y="1911"/>
                    </a:cubicBezTo>
                    <a:cubicBezTo>
                      <a:pt x="2152" y="1911"/>
                      <a:pt x="2155" y="1914"/>
                      <a:pt x="2157" y="1921"/>
                    </a:cubicBezTo>
                    <a:cubicBezTo>
                      <a:pt x="2157" y="1970"/>
                      <a:pt x="2132" y="2106"/>
                      <a:pt x="2169" y="2106"/>
                    </a:cubicBezTo>
                    <a:cubicBezTo>
                      <a:pt x="2194" y="2093"/>
                      <a:pt x="2305" y="2044"/>
                      <a:pt x="2317" y="1995"/>
                    </a:cubicBezTo>
                    <a:cubicBezTo>
                      <a:pt x="2330" y="1933"/>
                      <a:pt x="2330" y="1933"/>
                      <a:pt x="2367" y="1909"/>
                    </a:cubicBezTo>
                    <a:cubicBezTo>
                      <a:pt x="2404" y="1884"/>
                      <a:pt x="2428" y="1884"/>
                      <a:pt x="2404" y="1835"/>
                    </a:cubicBezTo>
                    <a:cubicBezTo>
                      <a:pt x="2367" y="1785"/>
                      <a:pt x="2305" y="1773"/>
                      <a:pt x="2354" y="1637"/>
                    </a:cubicBezTo>
                    <a:cubicBezTo>
                      <a:pt x="2391" y="1551"/>
                      <a:pt x="2428" y="1465"/>
                      <a:pt x="2441" y="1366"/>
                    </a:cubicBezTo>
                    <a:cubicBezTo>
                      <a:pt x="2441" y="1305"/>
                      <a:pt x="2416" y="1194"/>
                      <a:pt x="2416" y="1132"/>
                    </a:cubicBezTo>
                    <a:cubicBezTo>
                      <a:pt x="2416" y="1077"/>
                      <a:pt x="2465" y="993"/>
                      <a:pt x="2493" y="993"/>
                    </a:cubicBezTo>
                    <a:cubicBezTo>
                      <a:pt x="2496" y="993"/>
                      <a:pt x="2499" y="994"/>
                      <a:pt x="2502" y="997"/>
                    </a:cubicBezTo>
                    <a:cubicBezTo>
                      <a:pt x="2522" y="1017"/>
                      <a:pt x="2535" y="1029"/>
                      <a:pt x="2544" y="1029"/>
                    </a:cubicBezTo>
                    <a:cubicBezTo>
                      <a:pt x="2552" y="1029"/>
                      <a:pt x="2558" y="1020"/>
                      <a:pt x="2564" y="997"/>
                    </a:cubicBezTo>
                    <a:cubicBezTo>
                      <a:pt x="2601" y="923"/>
                      <a:pt x="2638" y="837"/>
                      <a:pt x="2662" y="763"/>
                    </a:cubicBezTo>
                    <a:cubicBezTo>
                      <a:pt x="2687" y="639"/>
                      <a:pt x="2675" y="516"/>
                      <a:pt x="2625" y="393"/>
                    </a:cubicBezTo>
                    <a:cubicBezTo>
                      <a:pt x="2588" y="331"/>
                      <a:pt x="2551" y="245"/>
                      <a:pt x="2539" y="171"/>
                    </a:cubicBezTo>
                    <a:cubicBezTo>
                      <a:pt x="2539" y="110"/>
                      <a:pt x="2502" y="36"/>
                      <a:pt x="2477" y="36"/>
                    </a:cubicBezTo>
                    <a:cubicBezTo>
                      <a:pt x="2476" y="37"/>
                      <a:pt x="2474" y="37"/>
                      <a:pt x="2472" y="37"/>
                    </a:cubicBezTo>
                    <a:cubicBezTo>
                      <a:pt x="2455" y="37"/>
                      <a:pt x="2444" y="1"/>
                      <a:pt x="243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6" name="Google Shape;3176;p60"/>
              <p:cNvSpPr/>
              <p:nvPr/>
            </p:nvSpPr>
            <p:spPr>
              <a:xfrm>
                <a:off x="4307925" y="4783125"/>
                <a:ext cx="1850" cy="2350"/>
              </a:xfrm>
              <a:custGeom>
                <a:rect b="b" l="l" r="r" t="t"/>
                <a:pathLst>
                  <a:path extrusionOk="0" h="94" w="74">
                    <a:moveTo>
                      <a:pt x="70" y="1"/>
                    </a:moveTo>
                    <a:cubicBezTo>
                      <a:pt x="51" y="1"/>
                      <a:pt x="0" y="54"/>
                      <a:pt x="0" y="76"/>
                    </a:cubicBezTo>
                    <a:cubicBezTo>
                      <a:pt x="9" y="85"/>
                      <a:pt x="30" y="94"/>
                      <a:pt x="46" y="94"/>
                    </a:cubicBezTo>
                    <a:cubicBezTo>
                      <a:pt x="52" y="94"/>
                      <a:pt x="58" y="92"/>
                      <a:pt x="62" y="88"/>
                    </a:cubicBezTo>
                    <a:cubicBezTo>
                      <a:pt x="74" y="52"/>
                      <a:pt x="74" y="27"/>
                      <a:pt x="74" y="2"/>
                    </a:cubicBezTo>
                    <a:cubicBezTo>
                      <a:pt x="73" y="1"/>
                      <a:pt x="71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7" name="Google Shape;3177;p60"/>
              <p:cNvSpPr/>
              <p:nvPr/>
            </p:nvSpPr>
            <p:spPr>
              <a:xfrm>
                <a:off x="4292825" y="4784450"/>
                <a:ext cx="15100" cy="12025"/>
              </a:xfrm>
              <a:custGeom>
                <a:rect b="b" l="l" r="r" t="t"/>
                <a:pathLst>
                  <a:path extrusionOk="0" h="481" w="604">
                    <a:moveTo>
                      <a:pt x="435" y="1"/>
                    </a:moveTo>
                    <a:cubicBezTo>
                      <a:pt x="406" y="1"/>
                      <a:pt x="375" y="21"/>
                      <a:pt x="358" y="48"/>
                    </a:cubicBezTo>
                    <a:cubicBezTo>
                      <a:pt x="323" y="71"/>
                      <a:pt x="279" y="135"/>
                      <a:pt x="262" y="135"/>
                    </a:cubicBezTo>
                    <a:cubicBezTo>
                      <a:pt x="261" y="135"/>
                      <a:pt x="260" y="135"/>
                      <a:pt x="259" y="134"/>
                    </a:cubicBezTo>
                    <a:cubicBezTo>
                      <a:pt x="238" y="123"/>
                      <a:pt x="235" y="95"/>
                      <a:pt x="227" y="95"/>
                    </a:cubicBezTo>
                    <a:cubicBezTo>
                      <a:pt x="225" y="95"/>
                      <a:pt x="224" y="95"/>
                      <a:pt x="222" y="97"/>
                    </a:cubicBezTo>
                    <a:cubicBezTo>
                      <a:pt x="197" y="109"/>
                      <a:pt x="123" y="257"/>
                      <a:pt x="87" y="257"/>
                    </a:cubicBezTo>
                    <a:cubicBezTo>
                      <a:pt x="50" y="257"/>
                      <a:pt x="0" y="257"/>
                      <a:pt x="37" y="282"/>
                    </a:cubicBezTo>
                    <a:cubicBezTo>
                      <a:pt x="74" y="294"/>
                      <a:pt x="87" y="380"/>
                      <a:pt x="111" y="405"/>
                    </a:cubicBezTo>
                    <a:cubicBezTo>
                      <a:pt x="122" y="438"/>
                      <a:pt x="143" y="481"/>
                      <a:pt x="165" y="481"/>
                    </a:cubicBezTo>
                    <a:cubicBezTo>
                      <a:pt x="167" y="481"/>
                      <a:pt x="170" y="480"/>
                      <a:pt x="173" y="479"/>
                    </a:cubicBezTo>
                    <a:cubicBezTo>
                      <a:pt x="185" y="454"/>
                      <a:pt x="247" y="319"/>
                      <a:pt x="296" y="294"/>
                    </a:cubicBezTo>
                    <a:cubicBezTo>
                      <a:pt x="322" y="284"/>
                      <a:pt x="350" y="280"/>
                      <a:pt x="375" y="280"/>
                    </a:cubicBezTo>
                    <a:cubicBezTo>
                      <a:pt x="409" y="280"/>
                      <a:pt x="437" y="287"/>
                      <a:pt x="444" y="294"/>
                    </a:cubicBezTo>
                    <a:cubicBezTo>
                      <a:pt x="444" y="298"/>
                      <a:pt x="449" y="299"/>
                      <a:pt x="457" y="299"/>
                    </a:cubicBezTo>
                    <a:cubicBezTo>
                      <a:pt x="476" y="299"/>
                      <a:pt x="509" y="291"/>
                      <a:pt x="518" y="282"/>
                    </a:cubicBezTo>
                    <a:cubicBezTo>
                      <a:pt x="530" y="257"/>
                      <a:pt x="579" y="196"/>
                      <a:pt x="592" y="171"/>
                    </a:cubicBezTo>
                    <a:cubicBezTo>
                      <a:pt x="604" y="146"/>
                      <a:pt x="567" y="72"/>
                      <a:pt x="542" y="60"/>
                    </a:cubicBezTo>
                    <a:cubicBezTo>
                      <a:pt x="518" y="48"/>
                      <a:pt x="493" y="35"/>
                      <a:pt x="468" y="11"/>
                    </a:cubicBezTo>
                    <a:cubicBezTo>
                      <a:pt x="458" y="4"/>
                      <a:pt x="447" y="1"/>
                      <a:pt x="4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8" name="Google Shape;3178;p60"/>
              <p:cNvSpPr/>
              <p:nvPr/>
            </p:nvSpPr>
            <p:spPr>
              <a:xfrm>
                <a:off x="4277425" y="4788400"/>
                <a:ext cx="13575" cy="22150"/>
              </a:xfrm>
              <a:custGeom>
                <a:rect b="b" l="l" r="r" t="t"/>
                <a:pathLst>
                  <a:path extrusionOk="0" h="886" w="543">
                    <a:moveTo>
                      <a:pt x="284" y="1"/>
                    </a:moveTo>
                    <a:cubicBezTo>
                      <a:pt x="247" y="13"/>
                      <a:pt x="210" y="38"/>
                      <a:pt x="197" y="62"/>
                    </a:cubicBezTo>
                    <a:cubicBezTo>
                      <a:pt x="173" y="87"/>
                      <a:pt x="99" y="112"/>
                      <a:pt x="86" y="124"/>
                    </a:cubicBezTo>
                    <a:cubicBezTo>
                      <a:pt x="86" y="136"/>
                      <a:pt x="74" y="149"/>
                      <a:pt x="62" y="161"/>
                    </a:cubicBezTo>
                    <a:cubicBezTo>
                      <a:pt x="49" y="161"/>
                      <a:pt x="0" y="198"/>
                      <a:pt x="13" y="222"/>
                    </a:cubicBezTo>
                    <a:cubicBezTo>
                      <a:pt x="25" y="235"/>
                      <a:pt x="25" y="235"/>
                      <a:pt x="37" y="284"/>
                    </a:cubicBezTo>
                    <a:cubicBezTo>
                      <a:pt x="37" y="326"/>
                      <a:pt x="28" y="376"/>
                      <a:pt x="33" y="376"/>
                    </a:cubicBezTo>
                    <a:cubicBezTo>
                      <a:pt x="34" y="376"/>
                      <a:pt x="35" y="374"/>
                      <a:pt x="37" y="370"/>
                    </a:cubicBezTo>
                    <a:cubicBezTo>
                      <a:pt x="57" y="350"/>
                      <a:pt x="69" y="314"/>
                      <a:pt x="79" y="314"/>
                    </a:cubicBezTo>
                    <a:cubicBezTo>
                      <a:pt x="82" y="314"/>
                      <a:pt x="84" y="316"/>
                      <a:pt x="86" y="321"/>
                    </a:cubicBezTo>
                    <a:cubicBezTo>
                      <a:pt x="95" y="330"/>
                      <a:pt x="109" y="344"/>
                      <a:pt x="117" y="344"/>
                    </a:cubicBezTo>
                    <a:cubicBezTo>
                      <a:pt x="121" y="344"/>
                      <a:pt x="123" y="341"/>
                      <a:pt x="123" y="333"/>
                    </a:cubicBezTo>
                    <a:cubicBezTo>
                      <a:pt x="136" y="309"/>
                      <a:pt x="111" y="259"/>
                      <a:pt x="123" y="247"/>
                    </a:cubicBezTo>
                    <a:cubicBezTo>
                      <a:pt x="130" y="245"/>
                      <a:pt x="136" y="244"/>
                      <a:pt x="143" y="244"/>
                    </a:cubicBezTo>
                    <a:cubicBezTo>
                      <a:pt x="172" y="244"/>
                      <a:pt x="197" y="266"/>
                      <a:pt x="197" y="296"/>
                    </a:cubicBezTo>
                    <a:cubicBezTo>
                      <a:pt x="197" y="346"/>
                      <a:pt x="222" y="370"/>
                      <a:pt x="197" y="407"/>
                    </a:cubicBezTo>
                    <a:cubicBezTo>
                      <a:pt x="185" y="469"/>
                      <a:pt x="160" y="531"/>
                      <a:pt x="136" y="580"/>
                    </a:cubicBezTo>
                    <a:cubicBezTo>
                      <a:pt x="123" y="617"/>
                      <a:pt x="173" y="617"/>
                      <a:pt x="173" y="666"/>
                    </a:cubicBezTo>
                    <a:cubicBezTo>
                      <a:pt x="173" y="703"/>
                      <a:pt x="136" y="814"/>
                      <a:pt x="160" y="814"/>
                    </a:cubicBezTo>
                    <a:cubicBezTo>
                      <a:pt x="185" y="814"/>
                      <a:pt x="197" y="814"/>
                      <a:pt x="210" y="777"/>
                    </a:cubicBezTo>
                    <a:cubicBezTo>
                      <a:pt x="210" y="740"/>
                      <a:pt x="234" y="666"/>
                      <a:pt x="247" y="666"/>
                    </a:cubicBezTo>
                    <a:cubicBezTo>
                      <a:pt x="259" y="666"/>
                      <a:pt x="259" y="691"/>
                      <a:pt x="247" y="703"/>
                    </a:cubicBezTo>
                    <a:cubicBezTo>
                      <a:pt x="234" y="728"/>
                      <a:pt x="234" y="703"/>
                      <a:pt x="247" y="752"/>
                    </a:cubicBezTo>
                    <a:cubicBezTo>
                      <a:pt x="259" y="789"/>
                      <a:pt x="271" y="826"/>
                      <a:pt x="271" y="863"/>
                    </a:cubicBezTo>
                    <a:cubicBezTo>
                      <a:pt x="271" y="879"/>
                      <a:pt x="278" y="886"/>
                      <a:pt x="285" y="886"/>
                    </a:cubicBezTo>
                    <a:cubicBezTo>
                      <a:pt x="296" y="886"/>
                      <a:pt x="308" y="872"/>
                      <a:pt x="308" y="851"/>
                    </a:cubicBezTo>
                    <a:cubicBezTo>
                      <a:pt x="321" y="814"/>
                      <a:pt x="333" y="765"/>
                      <a:pt x="358" y="752"/>
                    </a:cubicBezTo>
                    <a:cubicBezTo>
                      <a:pt x="394" y="715"/>
                      <a:pt x="431" y="654"/>
                      <a:pt x="444" y="604"/>
                    </a:cubicBezTo>
                    <a:cubicBezTo>
                      <a:pt x="468" y="518"/>
                      <a:pt x="493" y="432"/>
                      <a:pt x="530" y="358"/>
                    </a:cubicBezTo>
                    <a:cubicBezTo>
                      <a:pt x="542" y="296"/>
                      <a:pt x="530" y="222"/>
                      <a:pt x="493" y="173"/>
                    </a:cubicBezTo>
                    <a:cubicBezTo>
                      <a:pt x="468" y="161"/>
                      <a:pt x="493" y="136"/>
                      <a:pt x="468" y="99"/>
                    </a:cubicBezTo>
                    <a:cubicBezTo>
                      <a:pt x="462" y="87"/>
                      <a:pt x="444" y="87"/>
                      <a:pt x="424" y="87"/>
                    </a:cubicBezTo>
                    <a:cubicBezTo>
                      <a:pt x="404" y="87"/>
                      <a:pt x="382" y="87"/>
                      <a:pt x="370" y="75"/>
                    </a:cubicBezTo>
                    <a:cubicBezTo>
                      <a:pt x="358" y="50"/>
                      <a:pt x="345" y="25"/>
                      <a:pt x="3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9" name="Google Shape;3179;p60"/>
              <p:cNvSpPr/>
              <p:nvPr/>
            </p:nvSpPr>
            <p:spPr>
              <a:xfrm>
                <a:off x="4265425" y="4842925"/>
                <a:ext cx="4325" cy="4175"/>
              </a:xfrm>
              <a:custGeom>
                <a:rect b="b" l="l" r="r" t="t"/>
                <a:pathLst>
                  <a:path extrusionOk="0" h="167" w="173">
                    <a:moveTo>
                      <a:pt x="172" y="1"/>
                    </a:moveTo>
                    <a:cubicBezTo>
                      <a:pt x="111" y="1"/>
                      <a:pt x="86" y="1"/>
                      <a:pt x="61" y="25"/>
                    </a:cubicBezTo>
                    <a:cubicBezTo>
                      <a:pt x="50" y="47"/>
                      <a:pt x="0" y="167"/>
                      <a:pt x="7" y="167"/>
                    </a:cubicBezTo>
                    <a:cubicBezTo>
                      <a:pt x="8" y="167"/>
                      <a:pt x="9" y="165"/>
                      <a:pt x="12" y="161"/>
                    </a:cubicBezTo>
                    <a:cubicBezTo>
                      <a:pt x="49" y="124"/>
                      <a:pt x="86" y="111"/>
                      <a:pt x="111" y="75"/>
                    </a:cubicBezTo>
                    <a:cubicBezTo>
                      <a:pt x="135" y="50"/>
                      <a:pt x="172" y="1"/>
                      <a:pt x="1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0" name="Google Shape;3180;p60"/>
              <p:cNvSpPr/>
              <p:nvPr/>
            </p:nvSpPr>
            <p:spPr>
              <a:xfrm>
                <a:off x="4275250" y="4830000"/>
                <a:ext cx="2500" cy="1375"/>
              </a:xfrm>
              <a:custGeom>
                <a:rect b="b" l="l" r="r" t="t"/>
                <a:pathLst>
                  <a:path extrusionOk="0" h="55" w="100">
                    <a:moveTo>
                      <a:pt x="100" y="0"/>
                    </a:moveTo>
                    <a:cubicBezTo>
                      <a:pt x="75" y="0"/>
                      <a:pt x="1" y="37"/>
                      <a:pt x="13" y="49"/>
                    </a:cubicBezTo>
                    <a:cubicBezTo>
                      <a:pt x="13" y="53"/>
                      <a:pt x="15" y="54"/>
                      <a:pt x="18" y="54"/>
                    </a:cubicBezTo>
                    <a:cubicBezTo>
                      <a:pt x="36" y="54"/>
                      <a:pt x="100" y="0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1" name="Google Shape;3181;p60"/>
              <p:cNvSpPr/>
              <p:nvPr/>
            </p:nvSpPr>
            <p:spPr>
              <a:xfrm>
                <a:off x="4243525" y="4858950"/>
                <a:ext cx="2200" cy="1875"/>
              </a:xfrm>
              <a:custGeom>
                <a:rect b="b" l="l" r="r" t="t"/>
                <a:pathLst>
                  <a:path extrusionOk="0" h="75" w="88">
                    <a:moveTo>
                      <a:pt x="62" y="0"/>
                    </a:moveTo>
                    <a:cubicBezTo>
                      <a:pt x="25" y="0"/>
                      <a:pt x="1" y="74"/>
                      <a:pt x="38" y="74"/>
                    </a:cubicBezTo>
                    <a:cubicBezTo>
                      <a:pt x="75" y="74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2" name="Google Shape;3182;p60"/>
              <p:cNvSpPr/>
              <p:nvPr/>
            </p:nvSpPr>
            <p:spPr>
              <a:xfrm>
                <a:off x="4219200" y="4854550"/>
                <a:ext cx="11425" cy="23025"/>
              </a:xfrm>
              <a:custGeom>
                <a:rect b="b" l="l" r="r" t="t"/>
                <a:pathLst>
                  <a:path extrusionOk="0" h="921" w="457">
                    <a:moveTo>
                      <a:pt x="391" y="0"/>
                    </a:moveTo>
                    <a:cubicBezTo>
                      <a:pt x="335" y="0"/>
                      <a:pt x="230" y="97"/>
                      <a:pt x="185" y="164"/>
                    </a:cubicBezTo>
                    <a:cubicBezTo>
                      <a:pt x="136" y="250"/>
                      <a:pt x="0" y="509"/>
                      <a:pt x="50" y="644"/>
                    </a:cubicBezTo>
                    <a:cubicBezTo>
                      <a:pt x="94" y="767"/>
                      <a:pt x="180" y="921"/>
                      <a:pt x="195" y="921"/>
                    </a:cubicBezTo>
                    <a:cubicBezTo>
                      <a:pt x="197" y="921"/>
                      <a:pt x="198" y="919"/>
                      <a:pt x="198" y="916"/>
                    </a:cubicBezTo>
                    <a:cubicBezTo>
                      <a:pt x="210" y="891"/>
                      <a:pt x="321" y="608"/>
                      <a:pt x="358" y="546"/>
                    </a:cubicBezTo>
                    <a:cubicBezTo>
                      <a:pt x="382" y="472"/>
                      <a:pt x="419" y="275"/>
                      <a:pt x="432" y="226"/>
                    </a:cubicBezTo>
                    <a:cubicBezTo>
                      <a:pt x="456" y="176"/>
                      <a:pt x="456" y="28"/>
                      <a:pt x="407" y="4"/>
                    </a:cubicBezTo>
                    <a:cubicBezTo>
                      <a:pt x="402" y="1"/>
                      <a:pt x="397" y="0"/>
                      <a:pt x="3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3" name="Google Shape;3183;p60"/>
              <p:cNvSpPr/>
              <p:nvPr/>
            </p:nvSpPr>
            <p:spPr>
              <a:xfrm>
                <a:off x="4151425" y="4892200"/>
                <a:ext cx="15750" cy="12950"/>
              </a:xfrm>
              <a:custGeom>
                <a:rect b="b" l="l" r="r" t="t"/>
                <a:pathLst>
                  <a:path extrusionOk="0" h="518" w="630">
                    <a:moveTo>
                      <a:pt x="359" y="1"/>
                    </a:moveTo>
                    <a:cubicBezTo>
                      <a:pt x="316" y="1"/>
                      <a:pt x="272" y="13"/>
                      <a:pt x="235" y="50"/>
                    </a:cubicBezTo>
                    <a:cubicBezTo>
                      <a:pt x="124" y="149"/>
                      <a:pt x="1" y="247"/>
                      <a:pt x="13" y="334"/>
                    </a:cubicBezTo>
                    <a:cubicBezTo>
                      <a:pt x="34" y="417"/>
                      <a:pt x="98" y="517"/>
                      <a:pt x="207" y="517"/>
                    </a:cubicBezTo>
                    <a:cubicBezTo>
                      <a:pt x="227" y="517"/>
                      <a:pt x="249" y="514"/>
                      <a:pt x="272" y="506"/>
                    </a:cubicBezTo>
                    <a:cubicBezTo>
                      <a:pt x="407" y="445"/>
                      <a:pt x="444" y="395"/>
                      <a:pt x="481" y="297"/>
                    </a:cubicBezTo>
                    <a:cubicBezTo>
                      <a:pt x="506" y="198"/>
                      <a:pt x="629" y="50"/>
                      <a:pt x="568" y="50"/>
                    </a:cubicBezTo>
                    <a:cubicBezTo>
                      <a:pt x="535" y="50"/>
                      <a:pt x="447" y="1"/>
                      <a:pt x="3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4" name="Google Shape;3184;p60"/>
              <p:cNvSpPr/>
              <p:nvPr/>
            </p:nvSpPr>
            <p:spPr>
              <a:xfrm>
                <a:off x="4218575" y="4903425"/>
                <a:ext cx="21600" cy="37650"/>
              </a:xfrm>
              <a:custGeom>
                <a:rect b="b" l="l" r="r" t="t"/>
                <a:pathLst>
                  <a:path extrusionOk="0" h="1506" w="864">
                    <a:moveTo>
                      <a:pt x="318" y="0"/>
                    </a:moveTo>
                    <a:cubicBezTo>
                      <a:pt x="255" y="0"/>
                      <a:pt x="203" y="36"/>
                      <a:pt x="173" y="94"/>
                    </a:cubicBezTo>
                    <a:cubicBezTo>
                      <a:pt x="149" y="156"/>
                      <a:pt x="173" y="341"/>
                      <a:pt x="149" y="439"/>
                    </a:cubicBezTo>
                    <a:cubicBezTo>
                      <a:pt x="136" y="501"/>
                      <a:pt x="124" y="575"/>
                      <a:pt x="124" y="636"/>
                    </a:cubicBezTo>
                    <a:cubicBezTo>
                      <a:pt x="136" y="686"/>
                      <a:pt x="124" y="698"/>
                      <a:pt x="75" y="698"/>
                    </a:cubicBezTo>
                    <a:cubicBezTo>
                      <a:pt x="34" y="698"/>
                      <a:pt x="14" y="660"/>
                      <a:pt x="6" y="660"/>
                    </a:cubicBezTo>
                    <a:cubicBezTo>
                      <a:pt x="2" y="660"/>
                      <a:pt x="1" y="669"/>
                      <a:pt x="1" y="698"/>
                    </a:cubicBezTo>
                    <a:cubicBezTo>
                      <a:pt x="13" y="821"/>
                      <a:pt x="50" y="932"/>
                      <a:pt x="87" y="1043"/>
                    </a:cubicBezTo>
                    <a:cubicBezTo>
                      <a:pt x="97" y="1102"/>
                      <a:pt x="91" y="1168"/>
                      <a:pt x="107" y="1168"/>
                    </a:cubicBezTo>
                    <a:cubicBezTo>
                      <a:pt x="111" y="1168"/>
                      <a:pt x="116" y="1164"/>
                      <a:pt x="124" y="1154"/>
                    </a:cubicBezTo>
                    <a:cubicBezTo>
                      <a:pt x="156" y="1122"/>
                      <a:pt x="179" y="1063"/>
                      <a:pt x="208" y="1063"/>
                    </a:cubicBezTo>
                    <a:cubicBezTo>
                      <a:pt x="213" y="1063"/>
                      <a:pt x="217" y="1064"/>
                      <a:pt x="223" y="1068"/>
                    </a:cubicBezTo>
                    <a:cubicBezTo>
                      <a:pt x="257" y="1091"/>
                      <a:pt x="347" y="1179"/>
                      <a:pt x="306" y="1179"/>
                    </a:cubicBezTo>
                    <a:cubicBezTo>
                      <a:pt x="303" y="1179"/>
                      <a:pt x="300" y="1179"/>
                      <a:pt x="297" y="1178"/>
                    </a:cubicBezTo>
                    <a:cubicBezTo>
                      <a:pt x="223" y="1178"/>
                      <a:pt x="186" y="1191"/>
                      <a:pt x="186" y="1240"/>
                    </a:cubicBezTo>
                    <a:cubicBezTo>
                      <a:pt x="186" y="1302"/>
                      <a:pt x="260" y="1413"/>
                      <a:pt x="321" y="1413"/>
                    </a:cubicBezTo>
                    <a:cubicBezTo>
                      <a:pt x="395" y="1413"/>
                      <a:pt x="432" y="1314"/>
                      <a:pt x="457" y="1314"/>
                    </a:cubicBezTo>
                    <a:cubicBezTo>
                      <a:pt x="494" y="1314"/>
                      <a:pt x="543" y="1363"/>
                      <a:pt x="617" y="1425"/>
                    </a:cubicBezTo>
                    <a:cubicBezTo>
                      <a:pt x="660" y="1459"/>
                      <a:pt x="703" y="1505"/>
                      <a:pt x="712" y="1505"/>
                    </a:cubicBezTo>
                    <a:cubicBezTo>
                      <a:pt x="716" y="1505"/>
                      <a:pt x="714" y="1497"/>
                      <a:pt x="703" y="1474"/>
                    </a:cubicBezTo>
                    <a:cubicBezTo>
                      <a:pt x="662" y="1412"/>
                      <a:pt x="612" y="1342"/>
                      <a:pt x="626" y="1342"/>
                    </a:cubicBezTo>
                    <a:cubicBezTo>
                      <a:pt x="628" y="1342"/>
                      <a:pt x="633" y="1345"/>
                      <a:pt x="642" y="1351"/>
                    </a:cubicBezTo>
                    <a:cubicBezTo>
                      <a:pt x="693" y="1382"/>
                      <a:pt x="710" y="1446"/>
                      <a:pt x="735" y="1446"/>
                    </a:cubicBezTo>
                    <a:cubicBezTo>
                      <a:pt x="741" y="1446"/>
                      <a:pt x="746" y="1443"/>
                      <a:pt x="752" y="1437"/>
                    </a:cubicBezTo>
                    <a:cubicBezTo>
                      <a:pt x="777" y="1413"/>
                      <a:pt x="863" y="1425"/>
                      <a:pt x="789" y="1314"/>
                    </a:cubicBezTo>
                    <a:cubicBezTo>
                      <a:pt x="748" y="1246"/>
                      <a:pt x="715" y="1230"/>
                      <a:pt x="685" y="1230"/>
                    </a:cubicBezTo>
                    <a:cubicBezTo>
                      <a:pt x="661" y="1230"/>
                      <a:pt x="639" y="1240"/>
                      <a:pt x="617" y="1240"/>
                    </a:cubicBezTo>
                    <a:cubicBezTo>
                      <a:pt x="591" y="1240"/>
                      <a:pt x="555" y="1257"/>
                      <a:pt x="521" y="1257"/>
                    </a:cubicBezTo>
                    <a:cubicBezTo>
                      <a:pt x="490" y="1257"/>
                      <a:pt x="462" y="1243"/>
                      <a:pt x="444" y="1191"/>
                    </a:cubicBezTo>
                    <a:cubicBezTo>
                      <a:pt x="407" y="1104"/>
                      <a:pt x="395" y="1018"/>
                      <a:pt x="407" y="932"/>
                    </a:cubicBezTo>
                    <a:cubicBezTo>
                      <a:pt x="407" y="846"/>
                      <a:pt x="395" y="833"/>
                      <a:pt x="432" y="772"/>
                    </a:cubicBezTo>
                    <a:cubicBezTo>
                      <a:pt x="469" y="710"/>
                      <a:pt x="518" y="735"/>
                      <a:pt x="555" y="673"/>
                    </a:cubicBezTo>
                    <a:cubicBezTo>
                      <a:pt x="580" y="599"/>
                      <a:pt x="666" y="476"/>
                      <a:pt x="629" y="414"/>
                    </a:cubicBezTo>
                    <a:cubicBezTo>
                      <a:pt x="592" y="353"/>
                      <a:pt x="568" y="279"/>
                      <a:pt x="568" y="217"/>
                    </a:cubicBezTo>
                    <a:cubicBezTo>
                      <a:pt x="568" y="156"/>
                      <a:pt x="605" y="69"/>
                      <a:pt x="568" y="57"/>
                    </a:cubicBezTo>
                    <a:cubicBezTo>
                      <a:pt x="563" y="55"/>
                      <a:pt x="559" y="54"/>
                      <a:pt x="555" y="54"/>
                    </a:cubicBezTo>
                    <a:cubicBezTo>
                      <a:pt x="520" y="54"/>
                      <a:pt x="491" y="130"/>
                      <a:pt x="469" y="130"/>
                    </a:cubicBezTo>
                    <a:cubicBezTo>
                      <a:pt x="465" y="130"/>
                      <a:pt x="461" y="126"/>
                      <a:pt x="457" y="119"/>
                    </a:cubicBezTo>
                    <a:cubicBezTo>
                      <a:pt x="432" y="69"/>
                      <a:pt x="432" y="20"/>
                      <a:pt x="370" y="8"/>
                    </a:cubicBezTo>
                    <a:cubicBezTo>
                      <a:pt x="352" y="3"/>
                      <a:pt x="335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5" name="Google Shape;3185;p60"/>
              <p:cNvSpPr/>
              <p:nvPr/>
            </p:nvSpPr>
            <p:spPr>
              <a:xfrm>
                <a:off x="4237675" y="4936625"/>
                <a:ext cx="7125" cy="9350"/>
              </a:xfrm>
              <a:custGeom>
                <a:rect b="b" l="l" r="r" t="t"/>
                <a:pathLst>
                  <a:path extrusionOk="0" h="374" w="285">
                    <a:moveTo>
                      <a:pt x="108" y="1"/>
                    </a:moveTo>
                    <a:cubicBezTo>
                      <a:pt x="99" y="1"/>
                      <a:pt x="91" y="6"/>
                      <a:pt x="87" y="23"/>
                    </a:cubicBezTo>
                    <a:cubicBezTo>
                      <a:pt x="62" y="60"/>
                      <a:pt x="38" y="97"/>
                      <a:pt x="1" y="121"/>
                    </a:cubicBezTo>
                    <a:cubicBezTo>
                      <a:pt x="1" y="121"/>
                      <a:pt x="50" y="134"/>
                      <a:pt x="50" y="171"/>
                    </a:cubicBezTo>
                    <a:cubicBezTo>
                      <a:pt x="50" y="195"/>
                      <a:pt x="75" y="232"/>
                      <a:pt x="75" y="257"/>
                    </a:cubicBezTo>
                    <a:cubicBezTo>
                      <a:pt x="75" y="282"/>
                      <a:pt x="124" y="269"/>
                      <a:pt x="149" y="282"/>
                    </a:cubicBezTo>
                    <a:cubicBezTo>
                      <a:pt x="161" y="282"/>
                      <a:pt x="198" y="343"/>
                      <a:pt x="235" y="368"/>
                    </a:cubicBezTo>
                    <a:cubicBezTo>
                      <a:pt x="243" y="372"/>
                      <a:pt x="251" y="373"/>
                      <a:pt x="259" y="373"/>
                    </a:cubicBezTo>
                    <a:cubicBezTo>
                      <a:pt x="273" y="373"/>
                      <a:pt x="284" y="368"/>
                      <a:pt x="284" y="368"/>
                    </a:cubicBezTo>
                    <a:cubicBezTo>
                      <a:pt x="272" y="319"/>
                      <a:pt x="259" y="269"/>
                      <a:pt x="247" y="220"/>
                    </a:cubicBezTo>
                    <a:cubicBezTo>
                      <a:pt x="223" y="195"/>
                      <a:pt x="210" y="220"/>
                      <a:pt x="173" y="183"/>
                    </a:cubicBezTo>
                    <a:cubicBezTo>
                      <a:pt x="136" y="134"/>
                      <a:pt x="149" y="121"/>
                      <a:pt x="161" y="72"/>
                    </a:cubicBezTo>
                    <a:cubicBezTo>
                      <a:pt x="173" y="23"/>
                      <a:pt x="198" y="11"/>
                      <a:pt x="173" y="11"/>
                    </a:cubicBezTo>
                    <a:cubicBezTo>
                      <a:pt x="169" y="12"/>
                      <a:pt x="164" y="13"/>
                      <a:pt x="160" y="13"/>
                    </a:cubicBezTo>
                    <a:cubicBezTo>
                      <a:pt x="141" y="13"/>
                      <a:pt x="122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6" name="Google Shape;3186;p60"/>
              <p:cNvSpPr/>
              <p:nvPr/>
            </p:nvSpPr>
            <p:spPr>
              <a:xfrm>
                <a:off x="4245075" y="4945400"/>
                <a:ext cx="10200" cy="17675"/>
              </a:xfrm>
              <a:custGeom>
                <a:rect b="b" l="l" r="r" t="t"/>
                <a:pathLst>
                  <a:path extrusionOk="0" h="707" w="408">
                    <a:moveTo>
                      <a:pt x="70" y="0"/>
                    </a:moveTo>
                    <a:cubicBezTo>
                      <a:pt x="65" y="0"/>
                      <a:pt x="62" y="5"/>
                      <a:pt x="62" y="17"/>
                    </a:cubicBezTo>
                    <a:cubicBezTo>
                      <a:pt x="50" y="66"/>
                      <a:pt x="13" y="54"/>
                      <a:pt x="13" y="91"/>
                    </a:cubicBezTo>
                    <a:cubicBezTo>
                      <a:pt x="0" y="128"/>
                      <a:pt x="62" y="165"/>
                      <a:pt x="74" y="177"/>
                    </a:cubicBezTo>
                    <a:cubicBezTo>
                      <a:pt x="99" y="177"/>
                      <a:pt x="148" y="276"/>
                      <a:pt x="111" y="276"/>
                    </a:cubicBezTo>
                    <a:cubicBezTo>
                      <a:pt x="87" y="276"/>
                      <a:pt x="62" y="300"/>
                      <a:pt x="37" y="325"/>
                    </a:cubicBezTo>
                    <a:cubicBezTo>
                      <a:pt x="37" y="350"/>
                      <a:pt x="13" y="424"/>
                      <a:pt x="37" y="473"/>
                    </a:cubicBezTo>
                    <a:cubicBezTo>
                      <a:pt x="52" y="493"/>
                      <a:pt x="65" y="494"/>
                      <a:pt x="76" y="494"/>
                    </a:cubicBezTo>
                    <a:cubicBezTo>
                      <a:pt x="79" y="494"/>
                      <a:pt x="81" y="494"/>
                      <a:pt x="84" y="494"/>
                    </a:cubicBezTo>
                    <a:cubicBezTo>
                      <a:pt x="96" y="494"/>
                      <a:pt x="105" y="497"/>
                      <a:pt x="111" y="534"/>
                    </a:cubicBezTo>
                    <a:cubicBezTo>
                      <a:pt x="111" y="608"/>
                      <a:pt x="111" y="670"/>
                      <a:pt x="124" y="695"/>
                    </a:cubicBezTo>
                    <a:cubicBezTo>
                      <a:pt x="124" y="701"/>
                      <a:pt x="142" y="707"/>
                      <a:pt x="161" y="707"/>
                    </a:cubicBezTo>
                    <a:cubicBezTo>
                      <a:pt x="179" y="707"/>
                      <a:pt x="198" y="701"/>
                      <a:pt x="198" y="682"/>
                    </a:cubicBezTo>
                    <a:cubicBezTo>
                      <a:pt x="198" y="633"/>
                      <a:pt x="185" y="584"/>
                      <a:pt x="161" y="547"/>
                    </a:cubicBezTo>
                    <a:cubicBezTo>
                      <a:pt x="161" y="500"/>
                      <a:pt x="150" y="410"/>
                      <a:pt x="169" y="410"/>
                    </a:cubicBezTo>
                    <a:cubicBezTo>
                      <a:pt x="170" y="410"/>
                      <a:pt x="172" y="410"/>
                      <a:pt x="173" y="411"/>
                    </a:cubicBezTo>
                    <a:cubicBezTo>
                      <a:pt x="198" y="424"/>
                      <a:pt x="247" y="460"/>
                      <a:pt x="284" y="460"/>
                    </a:cubicBezTo>
                    <a:cubicBezTo>
                      <a:pt x="333" y="460"/>
                      <a:pt x="358" y="448"/>
                      <a:pt x="321" y="399"/>
                    </a:cubicBezTo>
                    <a:cubicBezTo>
                      <a:pt x="284" y="362"/>
                      <a:pt x="247" y="337"/>
                      <a:pt x="284" y="313"/>
                    </a:cubicBezTo>
                    <a:cubicBezTo>
                      <a:pt x="308" y="288"/>
                      <a:pt x="407" y="325"/>
                      <a:pt x="345" y="263"/>
                    </a:cubicBezTo>
                    <a:cubicBezTo>
                      <a:pt x="272" y="189"/>
                      <a:pt x="235" y="140"/>
                      <a:pt x="235" y="103"/>
                    </a:cubicBezTo>
                    <a:cubicBezTo>
                      <a:pt x="235" y="79"/>
                      <a:pt x="272" y="29"/>
                      <a:pt x="247" y="17"/>
                    </a:cubicBezTo>
                    <a:lnTo>
                      <a:pt x="124" y="17"/>
                    </a:lnTo>
                    <a:cubicBezTo>
                      <a:pt x="99" y="17"/>
                      <a:pt x="80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7" name="Google Shape;3187;p60"/>
              <p:cNvSpPr/>
              <p:nvPr/>
            </p:nvSpPr>
            <p:spPr>
              <a:xfrm>
                <a:off x="4221525" y="4939250"/>
                <a:ext cx="7250" cy="8425"/>
              </a:xfrm>
              <a:custGeom>
                <a:rect b="b" l="l" r="r" t="t"/>
                <a:pathLst>
                  <a:path extrusionOk="0" h="337" w="290">
                    <a:moveTo>
                      <a:pt x="82" y="1"/>
                    </a:moveTo>
                    <a:cubicBezTo>
                      <a:pt x="35" y="1"/>
                      <a:pt x="1" y="19"/>
                      <a:pt x="31" y="29"/>
                    </a:cubicBezTo>
                    <a:cubicBezTo>
                      <a:pt x="80" y="90"/>
                      <a:pt x="117" y="152"/>
                      <a:pt x="142" y="226"/>
                    </a:cubicBezTo>
                    <a:cubicBezTo>
                      <a:pt x="142" y="263"/>
                      <a:pt x="191" y="337"/>
                      <a:pt x="228" y="337"/>
                    </a:cubicBezTo>
                    <a:cubicBezTo>
                      <a:pt x="252" y="337"/>
                      <a:pt x="277" y="251"/>
                      <a:pt x="265" y="214"/>
                    </a:cubicBezTo>
                    <a:cubicBezTo>
                      <a:pt x="265" y="177"/>
                      <a:pt x="289" y="127"/>
                      <a:pt x="240" y="90"/>
                    </a:cubicBezTo>
                    <a:cubicBezTo>
                      <a:pt x="191" y="41"/>
                      <a:pt x="166" y="16"/>
                      <a:pt x="117" y="4"/>
                    </a:cubicBezTo>
                    <a:cubicBezTo>
                      <a:pt x="105" y="2"/>
                      <a:pt x="93" y="1"/>
                      <a:pt x="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8" name="Google Shape;3188;p60"/>
              <p:cNvSpPr/>
              <p:nvPr/>
            </p:nvSpPr>
            <p:spPr>
              <a:xfrm>
                <a:off x="4229950" y="4949500"/>
                <a:ext cx="8375" cy="11650"/>
              </a:xfrm>
              <a:custGeom>
                <a:rect b="b" l="l" r="r" t="t"/>
                <a:pathLst>
                  <a:path extrusionOk="0" h="466" w="335">
                    <a:moveTo>
                      <a:pt x="62" y="1"/>
                    </a:moveTo>
                    <a:cubicBezTo>
                      <a:pt x="22" y="1"/>
                      <a:pt x="1" y="49"/>
                      <a:pt x="26" y="75"/>
                    </a:cubicBezTo>
                    <a:cubicBezTo>
                      <a:pt x="51" y="124"/>
                      <a:pt x="113" y="124"/>
                      <a:pt x="100" y="186"/>
                    </a:cubicBezTo>
                    <a:cubicBezTo>
                      <a:pt x="76" y="260"/>
                      <a:pt x="39" y="346"/>
                      <a:pt x="39" y="370"/>
                    </a:cubicBezTo>
                    <a:cubicBezTo>
                      <a:pt x="39" y="401"/>
                      <a:pt x="13" y="466"/>
                      <a:pt x="33" y="466"/>
                    </a:cubicBezTo>
                    <a:cubicBezTo>
                      <a:pt x="37" y="466"/>
                      <a:pt x="43" y="463"/>
                      <a:pt x="51" y="457"/>
                    </a:cubicBezTo>
                    <a:cubicBezTo>
                      <a:pt x="100" y="420"/>
                      <a:pt x="162" y="383"/>
                      <a:pt x="199" y="346"/>
                    </a:cubicBezTo>
                    <a:cubicBezTo>
                      <a:pt x="248" y="321"/>
                      <a:pt x="260" y="272"/>
                      <a:pt x="285" y="272"/>
                    </a:cubicBezTo>
                    <a:cubicBezTo>
                      <a:pt x="322" y="260"/>
                      <a:pt x="334" y="210"/>
                      <a:pt x="297" y="186"/>
                    </a:cubicBezTo>
                    <a:cubicBezTo>
                      <a:pt x="236" y="136"/>
                      <a:pt x="187" y="87"/>
                      <a:pt x="125" y="38"/>
                    </a:cubicBezTo>
                    <a:cubicBezTo>
                      <a:pt x="102" y="11"/>
                      <a:pt x="80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9" name="Google Shape;3189;p60"/>
              <p:cNvSpPr/>
              <p:nvPr/>
            </p:nvSpPr>
            <p:spPr>
              <a:xfrm>
                <a:off x="4233050" y="4957200"/>
                <a:ext cx="6800" cy="13300"/>
              </a:xfrm>
              <a:custGeom>
                <a:rect b="b" l="l" r="r" t="t"/>
                <a:pathLst>
                  <a:path extrusionOk="0" h="532" w="272">
                    <a:moveTo>
                      <a:pt x="235" y="1"/>
                    </a:moveTo>
                    <a:cubicBezTo>
                      <a:pt x="186" y="1"/>
                      <a:pt x="186" y="13"/>
                      <a:pt x="173" y="62"/>
                    </a:cubicBezTo>
                    <a:cubicBezTo>
                      <a:pt x="149" y="99"/>
                      <a:pt x="149" y="173"/>
                      <a:pt x="124" y="223"/>
                    </a:cubicBezTo>
                    <a:cubicBezTo>
                      <a:pt x="99" y="284"/>
                      <a:pt x="1" y="284"/>
                      <a:pt x="26" y="346"/>
                    </a:cubicBezTo>
                    <a:cubicBezTo>
                      <a:pt x="50" y="407"/>
                      <a:pt x="161" y="494"/>
                      <a:pt x="173" y="518"/>
                    </a:cubicBezTo>
                    <a:cubicBezTo>
                      <a:pt x="182" y="527"/>
                      <a:pt x="191" y="531"/>
                      <a:pt x="199" y="531"/>
                    </a:cubicBezTo>
                    <a:cubicBezTo>
                      <a:pt x="212" y="531"/>
                      <a:pt x="223" y="518"/>
                      <a:pt x="223" y="494"/>
                    </a:cubicBezTo>
                    <a:cubicBezTo>
                      <a:pt x="223" y="444"/>
                      <a:pt x="186" y="407"/>
                      <a:pt x="198" y="358"/>
                    </a:cubicBezTo>
                    <a:cubicBezTo>
                      <a:pt x="210" y="309"/>
                      <a:pt x="247" y="210"/>
                      <a:pt x="260" y="173"/>
                    </a:cubicBezTo>
                    <a:cubicBezTo>
                      <a:pt x="272" y="136"/>
                      <a:pt x="272" y="1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0" name="Google Shape;3190;p60"/>
              <p:cNvSpPr/>
              <p:nvPr/>
            </p:nvSpPr>
            <p:spPr>
              <a:xfrm>
                <a:off x="4238925" y="4956250"/>
                <a:ext cx="4950" cy="10525"/>
              </a:xfrm>
              <a:custGeom>
                <a:rect b="b" l="l" r="r" t="t"/>
                <a:pathLst>
                  <a:path extrusionOk="0" h="421" w="198">
                    <a:moveTo>
                      <a:pt x="162" y="1"/>
                    </a:moveTo>
                    <a:cubicBezTo>
                      <a:pt x="161" y="1"/>
                      <a:pt x="161" y="1"/>
                      <a:pt x="160" y="2"/>
                    </a:cubicBezTo>
                    <a:cubicBezTo>
                      <a:pt x="99" y="137"/>
                      <a:pt x="37" y="273"/>
                      <a:pt x="0" y="421"/>
                    </a:cubicBezTo>
                    <a:cubicBezTo>
                      <a:pt x="25" y="396"/>
                      <a:pt x="197" y="236"/>
                      <a:pt x="185" y="162"/>
                    </a:cubicBezTo>
                    <a:cubicBezTo>
                      <a:pt x="185" y="104"/>
                      <a:pt x="174" y="1"/>
                      <a:pt x="1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1" name="Google Shape;3191;p60"/>
              <p:cNvSpPr/>
              <p:nvPr/>
            </p:nvSpPr>
            <p:spPr>
              <a:xfrm>
                <a:off x="4242300" y="4963525"/>
                <a:ext cx="4950" cy="3250"/>
              </a:xfrm>
              <a:custGeom>
                <a:rect b="b" l="l" r="r" t="t"/>
                <a:pathLst>
                  <a:path extrusionOk="0" h="130" w="198">
                    <a:moveTo>
                      <a:pt x="70" y="1"/>
                    </a:moveTo>
                    <a:cubicBezTo>
                      <a:pt x="63" y="1"/>
                      <a:pt x="56" y="3"/>
                      <a:pt x="50" y="7"/>
                    </a:cubicBezTo>
                    <a:cubicBezTo>
                      <a:pt x="13" y="44"/>
                      <a:pt x="1" y="130"/>
                      <a:pt x="25" y="130"/>
                    </a:cubicBezTo>
                    <a:cubicBezTo>
                      <a:pt x="74" y="130"/>
                      <a:pt x="198" y="130"/>
                      <a:pt x="185" y="93"/>
                    </a:cubicBezTo>
                    <a:cubicBezTo>
                      <a:pt x="175" y="51"/>
                      <a:pt x="112" y="1"/>
                      <a:pt x="7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2" name="Google Shape;3192;p60"/>
              <p:cNvSpPr/>
              <p:nvPr/>
            </p:nvSpPr>
            <p:spPr>
              <a:xfrm>
                <a:off x="4242600" y="4966750"/>
                <a:ext cx="16350" cy="27400"/>
              </a:xfrm>
              <a:custGeom>
                <a:rect b="b" l="l" r="r" t="t"/>
                <a:pathLst>
                  <a:path extrusionOk="0" h="1096" w="654">
                    <a:moveTo>
                      <a:pt x="420" y="1"/>
                    </a:moveTo>
                    <a:cubicBezTo>
                      <a:pt x="395" y="1"/>
                      <a:pt x="383" y="38"/>
                      <a:pt x="383" y="75"/>
                    </a:cubicBezTo>
                    <a:cubicBezTo>
                      <a:pt x="395" y="112"/>
                      <a:pt x="420" y="161"/>
                      <a:pt x="371" y="173"/>
                    </a:cubicBezTo>
                    <a:cubicBezTo>
                      <a:pt x="309" y="186"/>
                      <a:pt x="247" y="198"/>
                      <a:pt x="223" y="260"/>
                    </a:cubicBezTo>
                    <a:cubicBezTo>
                      <a:pt x="198" y="309"/>
                      <a:pt x="136" y="309"/>
                      <a:pt x="112" y="333"/>
                    </a:cubicBezTo>
                    <a:cubicBezTo>
                      <a:pt x="75" y="370"/>
                      <a:pt x="75" y="420"/>
                      <a:pt x="38" y="432"/>
                    </a:cubicBezTo>
                    <a:cubicBezTo>
                      <a:pt x="1" y="444"/>
                      <a:pt x="1" y="469"/>
                      <a:pt x="13" y="506"/>
                    </a:cubicBezTo>
                    <a:cubicBezTo>
                      <a:pt x="13" y="555"/>
                      <a:pt x="112" y="629"/>
                      <a:pt x="87" y="678"/>
                    </a:cubicBezTo>
                    <a:cubicBezTo>
                      <a:pt x="38" y="728"/>
                      <a:pt x="26" y="814"/>
                      <a:pt x="50" y="888"/>
                    </a:cubicBezTo>
                    <a:cubicBezTo>
                      <a:pt x="75" y="962"/>
                      <a:pt x="149" y="1023"/>
                      <a:pt x="235" y="1036"/>
                    </a:cubicBezTo>
                    <a:cubicBezTo>
                      <a:pt x="297" y="1036"/>
                      <a:pt x="309" y="1060"/>
                      <a:pt x="346" y="1060"/>
                    </a:cubicBezTo>
                    <a:cubicBezTo>
                      <a:pt x="369" y="1060"/>
                      <a:pt x="413" y="1095"/>
                      <a:pt x="435" y="1095"/>
                    </a:cubicBezTo>
                    <a:cubicBezTo>
                      <a:pt x="448" y="1095"/>
                      <a:pt x="453" y="1084"/>
                      <a:pt x="444" y="1048"/>
                    </a:cubicBezTo>
                    <a:cubicBezTo>
                      <a:pt x="420" y="950"/>
                      <a:pt x="346" y="876"/>
                      <a:pt x="358" y="814"/>
                    </a:cubicBezTo>
                    <a:cubicBezTo>
                      <a:pt x="368" y="774"/>
                      <a:pt x="402" y="670"/>
                      <a:pt x="428" y="670"/>
                    </a:cubicBezTo>
                    <a:cubicBezTo>
                      <a:pt x="434" y="670"/>
                      <a:pt x="440" y="676"/>
                      <a:pt x="444" y="691"/>
                    </a:cubicBezTo>
                    <a:cubicBezTo>
                      <a:pt x="466" y="755"/>
                      <a:pt x="506" y="924"/>
                      <a:pt x="533" y="924"/>
                    </a:cubicBezTo>
                    <a:cubicBezTo>
                      <a:pt x="536" y="924"/>
                      <a:pt x="540" y="920"/>
                      <a:pt x="543" y="913"/>
                    </a:cubicBezTo>
                    <a:cubicBezTo>
                      <a:pt x="543" y="851"/>
                      <a:pt x="568" y="802"/>
                      <a:pt x="580" y="752"/>
                    </a:cubicBezTo>
                    <a:cubicBezTo>
                      <a:pt x="605" y="703"/>
                      <a:pt x="654" y="617"/>
                      <a:pt x="617" y="555"/>
                    </a:cubicBezTo>
                    <a:cubicBezTo>
                      <a:pt x="592" y="457"/>
                      <a:pt x="580" y="358"/>
                      <a:pt x="568" y="260"/>
                    </a:cubicBezTo>
                    <a:cubicBezTo>
                      <a:pt x="543" y="186"/>
                      <a:pt x="518" y="124"/>
                      <a:pt x="481" y="62"/>
                    </a:cubicBezTo>
                    <a:cubicBezTo>
                      <a:pt x="469" y="25"/>
                      <a:pt x="457" y="13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3" name="Google Shape;3193;p60"/>
              <p:cNvSpPr/>
              <p:nvPr/>
            </p:nvSpPr>
            <p:spPr>
              <a:xfrm>
                <a:off x="4230350" y="4973525"/>
                <a:ext cx="14750" cy="12125"/>
              </a:xfrm>
              <a:custGeom>
                <a:rect b="b" l="l" r="r" t="t"/>
                <a:pathLst>
                  <a:path extrusionOk="0" h="485" w="590">
                    <a:moveTo>
                      <a:pt x="385" y="0"/>
                    </a:moveTo>
                    <a:cubicBezTo>
                      <a:pt x="333" y="0"/>
                      <a:pt x="300" y="38"/>
                      <a:pt x="281" y="75"/>
                    </a:cubicBezTo>
                    <a:cubicBezTo>
                      <a:pt x="244" y="124"/>
                      <a:pt x="195" y="149"/>
                      <a:pt x="134" y="173"/>
                    </a:cubicBezTo>
                    <a:cubicBezTo>
                      <a:pt x="109" y="173"/>
                      <a:pt x="72" y="297"/>
                      <a:pt x="47" y="346"/>
                    </a:cubicBezTo>
                    <a:cubicBezTo>
                      <a:pt x="14" y="390"/>
                      <a:pt x="1" y="485"/>
                      <a:pt x="16" y="485"/>
                    </a:cubicBezTo>
                    <a:cubicBezTo>
                      <a:pt x="18" y="485"/>
                      <a:pt x="20" y="484"/>
                      <a:pt x="23" y="481"/>
                    </a:cubicBezTo>
                    <a:cubicBezTo>
                      <a:pt x="35" y="469"/>
                      <a:pt x="109" y="321"/>
                      <a:pt x="134" y="297"/>
                    </a:cubicBezTo>
                    <a:cubicBezTo>
                      <a:pt x="149" y="281"/>
                      <a:pt x="180" y="265"/>
                      <a:pt x="200" y="265"/>
                    </a:cubicBezTo>
                    <a:cubicBezTo>
                      <a:pt x="211" y="265"/>
                      <a:pt x="220" y="271"/>
                      <a:pt x="220" y="284"/>
                    </a:cubicBezTo>
                    <a:cubicBezTo>
                      <a:pt x="220" y="312"/>
                      <a:pt x="248" y="326"/>
                      <a:pt x="267" y="326"/>
                    </a:cubicBezTo>
                    <a:cubicBezTo>
                      <a:pt x="273" y="326"/>
                      <a:pt x="278" y="324"/>
                      <a:pt x="281" y="321"/>
                    </a:cubicBezTo>
                    <a:cubicBezTo>
                      <a:pt x="292" y="316"/>
                      <a:pt x="304" y="313"/>
                      <a:pt x="315" y="313"/>
                    </a:cubicBezTo>
                    <a:cubicBezTo>
                      <a:pt x="330" y="313"/>
                      <a:pt x="343" y="319"/>
                      <a:pt x="343" y="334"/>
                    </a:cubicBezTo>
                    <a:cubicBezTo>
                      <a:pt x="350" y="340"/>
                      <a:pt x="364" y="351"/>
                      <a:pt x="377" y="351"/>
                    </a:cubicBezTo>
                    <a:cubicBezTo>
                      <a:pt x="388" y="351"/>
                      <a:pt x="399" y="344"/>
                      <a:pt x="405" y="321"/>
                    </a:cubicBezTo>
                    <a:cubicBezTo>
                      <a:pt x="417" y="260"/>
                      <a:pt x="392" y="247"/>
                      <a:pt x="417" y="198"/>
                    </a:cubicBezTo>
                    <a:cubicBezTo>
                      <a:pt x="454" y="161"/>
                      <a:pt x="589" y="87"/>
                      <a:pt x="442" y="13"/>
                    </a:cubicBezTo>
                    <a:cubicBezTo>
                      <a:pt x="421" y="4"/>
                      <a:pt x="402" y="0"/>
                      <a:pt x="3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4" name="Google Shape;3194;p60"/>
              <p:cNvSpPr/>
              <p:nvPr/>
            </p:nvSpPr>
            <p:spPr>
              <a:xfrm>
                <a:off x="4202275" y="4957775"/>
                <a:ext cx="14100" cy="17375"/>
              </a:xfrm>
              <a:custGeom>
                <a:rect b="b" l="l" r="r" t="t"/>
                <a:pathLst>
                  <a:path extrusionOk="0" h="695" w="564">
                    <a:moveTo>
                      <a:pt x="546" y="0"/>
                    </a:moveTo>
                    <a:cubicBezTo>
                      <a:pt x="545" y="0"/>
                      <a:pt x="543" y="1"/>
                      <a:pt x="542" y="2"/>
                    </a:cubicBezTo>
                    <a:cubicBezTo>
                      <a:pt x="456" y="89"/>
                      <a:pt x="382" y="187"/>
                      <a:pt x="320" y="286"/>
                    </a:cubicBezTo>
                    <a:cubicBezTo>
                      <a:pt x="283" y="335"/>
                      <a:pt x="209" y="446"/>
                      <a:pt x="160" y="471"/>
                    </a:cubicBezTo>
                    <a:cubicBezTo>
                      <a:pt x="113" y="494"/>
                      <a:pt x="0" y="694"/>
                      <a:pt x="20" y="694"/>
                    </a:cubicBezTo>
                    <a:cubicBezTo>
                      <a:pt x="21" y="694"/>
                      <a:pt x="22" y="694"/>
                      <a:pt x="24" y="692"/>
                    </a:cubicBezTo>
                    <a:cubicBezTo>
                      <a:pt x="61" y="668"/>
                      <a:pt x="123" y="631"/>
                      <a:pt x="172" y="594"/>
                    </a:cubicBezTo>
                    <a:cubicBezTo>
                      <a:pt x="259" y="532"/>
                      <a:pt x="320" y="458"/>
                      <a:pt x="369" y="372"/>
                    </a:cubicBezTo>
                    <a:cubicBezTo>
                      <a:pt x="419" y="286"/>
                      <a:pt x="419" y="237"/>
                      <a:pt x="480" y="200"/>
                    </a:cubicBezTo>
                    <a:cubicBezTo>
                      <a:pt x="538" y="165"/>
                      <a:pt x="563" y="0"/>
                      <a:pt x="5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5" name="Google Shape;3195;p60"/>
              <p:cNvSpPr/>
              <p:nvPr/>
            </p:nvSpPr>
            <p:spPr>
              <a:xfrm>
                <a:off x="4243625" y="4936550"/>
                <a:ext cx="3025" cy="2225"/>
              </a:xfrm>
              <a:custGeom>
                <a:rect b="b" l="l" r="r" t="t"/>
                <a:pathLst>
                  <a:path extrusionOk="0" h="89" w="121">
                    <a:moveTo>
                      <a:pt x="61" y="0"/>
                    </a:moveTo>
                    <a:cubicBezTo>
                      <a:pt x="11" y="0"/>
                      <a:pt x="1" y="88"/>
                      <a:pt x="39" y="88"/>
                    </a:cubicBezTo>
                    <a:cubicBezTo>
                      <a:pt x="41" y="88"/>
                      <a:pt x="44" y="88"/>
                      <a:pt x="46" y="88"/>
                    </a:cubicBezTo>
                    <a:cubicBezTo>
                      <a:pt x="71" y="88"/>
                      <a:pt x="120" y="1"/>
                      <a:pt x="71" y="1"/>
                    </a:cubicBezTo>
                    <a:cubicBezTo>
                      <a:pt x="68" y="1"/>
                      <a:pt x="64" y="0"/>
                      <a:pt x="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6" name="Google Shape;3196;p60"/>
              <p:cNvSpPr/>
              <p:nvPr/>
            </p:nvSpPr>
            <p:spPr>
              <a:xfrm>
                <a:off x="4072275" y="4994675"/>
                <a:ext cx="65325" cy="79450"/>
              </a:xfrm>
              <a:custGeom>
                <a:rect b="b" l="l" r="r" t="t"/>
                <a:pathLst>
                  <a:path extrusionOk="0" h="3178" w="2613">
                    <a:moveTo>
                      <a:pt x="34" y="0"/>
                    </a:moveTo>
                    <a:cubicBezTo>
                      <a:pt x="6" y="0"/>
                      <a:pt x="1" y="29"/>
                      <a:pt x="37" y="116"/>
                    </a:cubicBezTo>
                    <a:cubicBezTo>
                      <a:pt x="148" y="362"/>
                      <a:pt x="222" y="461"/>
                      <a:pt x="284" y="498"/>
                    </a:cubicBezTo>
                    <a:cubicBezTo>
                      <a:pt x="357" y="535"/>
                      <a:pt x="370" y="535"/>
                      <a:pt x="456" y="658"/>
                    </a:cubicBezTo>
                    <a:cubicBezTo>
                      <a:pt x="542" y="769"/>
                      <a:pt x="567" y="892"/>
                      <a:pt x="641" y="941"/>
                    </a:cubicBezTo>
                    <a:cubicBezTo>
                      <a:pt x="715" y="991"/>
                      <a:pt x="789" y="1028"/>
                      <a:pt x="813" y="1102"/>
                    </a:cubicBezTo>
                    <a:cubicBezTo>
                      <a:pt x="838" y="1225"/>
                      <a:pt x="875" y="1348"/>
                      <a:pt x="924" y="1459"/>
                    </a:cubicBezTo>
                    <a:cubicBezTo>
                      <a:pt x="974" y="1521"/>
                      <a:pt x="1011" y="1533"/>
                      <a:pt x="1060" y="1607"/>
                    </a:cubicBezTo>
                    <a:cubicBezTo>
                      <a:pt x="1134" y="1705"/>
                      <a:pt x="1195" y="1816"/>
                      <a:pt x="1245" y="1927"/>
                    </a:cubicBezTo>
                    <a:cubicBezTo>
                      <a:pt x="1257" y="2038"/>
                      <a:pt x="1294" y="2137"/>
                      <a:pt x="1343" y="2235"/>
                    </a:cubicBezTo>
                    <a:cubicBezTo>
                      <a:pt x="1417" y="2346"/>
                      <a:pt x="1614" y="2519"/>
                      <a:pt x="1651" y="2580"/>
                    </a:cubicBezTo>
                    <a:cubicBezTo>
                      <a:pt x="1688" y="2654"/>
                      <a:pt x="1737" y="2716"/>
                      <a:pt x="1799" y="2777"/>
                    </a:cubicBezTo>
                    <a:cubicBezTo>
                      <a:pt x="1910" y="2876"/>
                      <a:pt x="2033" y="2974"/>
                      <a:pt x="2132" y="3085"/>
                    </a:cubicBezTo>
                    <a:cubicBezTo>
                      <a:pt x="2158" y="3138"/>
                      <a:pt x="2184" y="3153"/>
                      <a:pt x="2215" y="3153"/>
                    </a:cubicBezTo>
                    <a:cubicBezTo>
                      <a:pt x="2227" y="3153"/>
                      <a:pt x="2241" y="3151"/>
                      <a:pt x="2255" y="3147"/>
                    </a:cubicBezTo>
                    <a:cubicBezTo>
                      <a:pt x="2280" y="3147"/>
                      <a:pt x="2310" y="3142"/>
                      <a:pt x="2331" y="3142"/>
                    </a:cubicBezTo>
                    <a:cubicBezTo>
                      <a:pt x="2341" y="3142"/>
                      <a:pt x="2349" y="3143"/>
                      <a:pt x="2354" y="3147"/>
                    </a:cubicBezTo>
                    <a:cubicBezTo>
                      <a:pt x="2356" y="3150"/>
                      <a:pt x="2361" y="3151"/>
                      <a:pt x="2367" y="3151"/>
                    </a:cubicBezTo>
                    <a:cubicBezTo>
                      <a:pt x="2384" y="3151"/>
                      <a:pt x="2413" y="3143"/>
                      <a:pt x="2438" y="3143"/>
                    </a:cubicBezTo>
                    <a:cubicBezTo>
                      <a:pt x="2448" y="3143"/>
                      <a:pt x="2457" y="3144"/>
                      <a:pt x="2464" y="3147"/>
                    </a:cubicBezTo>
                    <a:cubicBezTo>
                      <a:pt x="2488" y="3155"/>
                      <a:pt x="2501" y="3177"/>
                      <a:pt x="2511" y="3177"/>
                    </a:cubicBezTo>
                    <a:cubicBezTo>
                      <a:pt x="2517" y="3177"/>
                      <a:pt x="2521" y="3170"/>
                      <a:pt x="2526" y="3147"/>
                    </a:cubicBezTo>
                    <a:cubicBezTo>
                      <a:pt x="2526" y="3098"/>
                      <a:pt x="2489" y="2593"/>
                      <a:pt x="2538" y="2531"/>
                    </a:cubicBezTo>
                    <a:cubicBezTo>
                      <a:pt x="2575" y="2482"/>
                      <a:pt x="2612" y="2469"/>
                      <a:pt x="2575" y="2408"/>
                    </a:cubicBezTo>
                    <a:cubicBezTo>
                      <a:pt x="2553" y="2362"/>
                      <a:pt x="2372" y="2232"/>
                      <a:pt x="2325" y="2232"/>
                    </a:cubicBezTo>
                    <a:cubicBezTo>
                      <a:pt x="2321" y="2232"/>
                      <a:pt x="2318" y="2233"/>
                      <a:pt x="2317" y="2235"/>
                    </a:cubicBezTo>
                    <a:cubicBezTo>
                      <a:pt x="2307" y="2254"/>
                      <a:pt x="2283" y="2332"/>
                      <a:pt x="2267" y="2332"/>
                    </a:cubicBezTo>
                    <a:cubicBezTo>
                      <a:pt x="2262" y="2332"/>
                      <a:pt x="2258" y="2326"/>
                      <a:pt x="2255" y="2309"/>
                    </a:cubicBezTo>
                    <a:cubicBezTo>
                      <a:pt x="2243" y="2248"/>
                      <a:pt x="2267" y="2223"/>
                      <a:pt x="2267" y="2186"/>
                    </a:cubicBezTo>
                    <a:cubicBezTo>
                      <a:pt x="2267" y="2161"/>
                      <a:pt x="2206" y="2100"/>
                      <a:pt x="2193" y="2050"/>
                    </a:cubicBezTo>
                    <a:cubicBezTo>
                      <a:pt x="2169" y="2001"/>
                      <a:pt x="2206" y="1952"/>
                      <a:pt x="2144" y="1903"/>
                    </a:cubicBezTo>
                    <a:cubicBezTo>
                      <a:pt x="2082" y="1853"/>
                      <a:pt x="1947" y="1792"/>
                      <a:pt x="1935" y="1730"/>
                    </a:cubicBezTo>
                    <a:cubicBezTo>
                      <a:pt x="1922" y="1668"/>
                      <a:pt x="1984" y="1681"/>
                      <a:pt x="1947" y="1619"/>
                    </a:cubicBezTo>
                    <a:cubicBezTo>
                      <a:pt x="1922" y="1570"/>
                      <a:pt x="1947" y="1558"/>
                      <a:pt x="1984" y="1558"/>
                    </a:cubicBezTo>
                    <a:cubicBezTo>
                      <a:pt x="2009" y="1558"/>
                      <a:pt x="2046" y="1558"/>
                      <a:pt x="2009" y="1508"/>
                    </a:cubicBezTo>
                    <a:cubicBezTo>
                      <a:pt x="1976" y="1475"/>
                      <a:pt x="1937" y="1448"/>
                      <a:pt x="1897" y="1448"/>
                    </a:cubicBezTo>
                    <a:cubicBezTo>
                      <a:pt x="1877" y="1448"/>
                      <a:pt x="1857" y="1455"/>
                      <a:pt x="1836" y="1471"/>
                    </a:cubicBezTo>
                    <a:cubicBezTo>
                      <a:pt x="1803" y="1498"/>
                      <a:pt x="1770" y="1510"/>
                      <a:pt x="1754" y="1510"/>
                    </a:cubicBezTo>
                    <a:cubicBezTo>
                      <a:pt x="1740" y="1510"/>
                      <a:pt x="1739" y="1501"/>
                      <a:pt x="1762" y="1484"/>
                    </a:cubicBezTo>
                    <a:cubicBezTo>
                      <a:pt x="1824" y="1459"/>
                      <a:pt x="1898" y="1385"/>
                      <a:pt x="1824" y="1373"/>
                    </a:cubicBezTo>
                    <a:cubicBezTo>
                      <a:pt x="1750" y="1348"/>
                      <a:pt x="1688" y="1348"/>
                      <a:pt x="1676" y="1286"/>
                    </a:cubicBezTo>
                    <a:cubicBezTo>
                      <a:pt x="1664" y="1237"/>
                      <a:pt x="1762" y="1237"/>
                      <a:pt x="1701" y="1225"/>
                    </a:cubicBezTo>
                    <a:cubicBezTo>
                      <a:pt x="1651" y="1200"/>
                      <a:pt x="1614" y="1213"/>
                      <a:pt x="1627" y="1188"/>
                    </a:cubicBezTo>
                    <a:cubicBezTo>
                      <a:pt x="1651" y="1176"/>
                      <a:pt x="1627" y="1139"/>
                      <a:pt x="1590" y="1126"/>
                    </a:cubicBezTo>
                    <a:cubicBezTo>
                      <a:pt x="1583" y="1124"/>
                      <a:pt x="1577" y="1123"/>
                      <a:pt x="1572" y="1123"/>
                    </a:cubicBezTo>
                    <a:cubicBezTo>
                      <a:pt x="1564" y="1123"/>
                      <a:pt x="1557" y="1125"/>
                      <a:pt x="1550" y="1125"/>
                    </a:cubicBezTo>
                    <a:cubicBezTo>
                      <a:pt x="1535" y="1125"/>
                      <a:pt x="1519" y="1118"/>
                      <a:pt x="1491" y="1077"/>
                    </a:cubicBezTo>
                    <a:cubicBezTo>
                      <a:pt x="1437" y="1023"/>
                      <a:pt x="1365" y="922"/>
                      <a:pt x="1347" y="922"/>
                    </a:cubicBezTo>
                    <a:cubicBezTo>
                      <a:pt x="1345" y="922"/>
                      <a:pt x="1343" y="924"/>
                      <a:pt x="1343" y="929"/>
                    </a:cubicBezTo>
                    <a:cubicBezTo>
                      <a:pt x="1333" y="961"/>
                      <a:pt x="1393" y="1063"/>
                      <a:pt x="1374" y="1063"/>
                    </a:cubicBezTo>
                    <a:cubicBezTo>
                      <a:pt x="1371" y="1063"/>
                      <a:pt x="1365" y="1060"/>
                      <a:pt x="1356" y="1052"/>
                    </a:cubicBezTo>
                    <a:cubicBezTo>
                      <a:pt x="1269" y="978"/>
                      <a:pt x="1195" y="892"/>
                      <a:pt x="1146" y="806"/>
                    </a:cubicBezTo>
                    <a:cubicBezTo>
                      <a:pt x="1121" y="732"/>
                      <a:pt x="1072" y="670"/>
                      <a:pt x="1023" y="621"/>
                    </a:cubicBezTo>
                    <a:cubicBezTo>
                      <a:pt x="949" y="559"/>
                      <a:pt x="887" y="559"/>
                      <a:pt x="826" y="486"/>
                    </a:cubicBezTo>
                    <a:cubicBezTo>
                      <a:pt x="752" y="424"/>
                      <a:pt x="629" y="165"/>
                      <a:pt x="542" y="153"/>
                    </a:cubicBezTo>
                    <a:cubicBezTo>
                      <a:pt x="521" y="156"/>
                      <a:pt x="498" y="157"/>
                      <a:pt x="475" y="157"/>
                    </a:cubicBezTo>
                    <a:cubicBezTo>
                      <a:pt x="407" y="157"/>
                      <a:pt x="333" y="144"/>
                      <a:pt x="259" y="116"/>
                    </a:cubicBezTo>
                    <a:cubicBezTo>
                      <a:pt x="189" y="85"/>
                      <a:pt x="80" y="0"/>
                      <a:pt x="3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7" name="Google Shape;3197;p60"/>
              <p:cNvSpPr/>
              <p:nvPr/>
            </p:nvSpPr>
            <p:spPr>
              <a:xfrm>
                <a:off x="4083450" y="5024025"/>
                <a:ext cx="4825" cy="5450"/>
              </a:xfrm>
              <a:custGeom>
                <a:rect b="b" l="l" r="r" t="t"/>
                <a:pathLst>
                  <a:path extrusionOk="0" h="218" w="193">
                    <a:moveTo>
                      <a:pt x="39" y="1"/>
                    </a:moveTo>
                    <a:cubicBezTo>
                      <a:pt x="37" y="1"/>
                      <a:pt x="35" y="1"/>
                      <a:pt x="34" y="2"/>
                    </a:cubicBezTo>
                    <a:cubicBezTo>
                      <a:pt x="0" y="13"/>
                      <a:pt x="89" y="218"/>
                      <a:pt x="142" y="218"/>
                    </a:cubicBezTo>
                    <a:cubicBezTo>
                      <a:pt x="147" y="218"/>
                      <a:pt x="152" y="215"/>
                      <a:pt x="157" y="211"/>
                    </a:cubicBezTo>
                    <a:cubicBezTo>
                      <a:pt x="193" y="163"/>
                      <a:pt x="9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8" name="Google Shape;3198;p60"/>
              <p:cNvSpPr/>
              <p:nvPr/>
            </p:nvSpPr>
            <p:spPr>
              <a:xfrm>
                <a:off x="4091750" y="5040975"/>
                <a:ext cx="5150" cy="5450"/>
              </a:xfrm>
              <a:custGeom>
                <a:rect b="b" l="l" r="r" t="t"/>
                <a:pathLst>
                  <a:path extrusionOk="0" h="218" w="206">
                    <a:moveTo>
                      <a:pt x="39" y="1"/>
                    </a:moveTo>
                    <a:cubicBezTo>
                      <a:pt x="37" y="1"/>
                      <a:pt x="36" y="1"/>
                      <a:pt x="34" y="1"/>
                    </a:cubicBezTo>
                    <a:cubicBezTo>
                      <a:pt x="1" y="12"/>
                      <a:pt x="89" y="217"/>
                      <a:pt x="143" y="217"/>
                    </a:cubicBezTo>
                    <a:cubicBezTo>
                      <a:pt x="148" y="217"/>
                      <a:pt x="153" y="215"/>
                      <a:pt x="158" y="211"/>
                    </a:cubicBezTo>
                    <a:cubicBezTo>
                      <a:pt x="205" y="163"/>
                      <a:pt x="80" y="1"/>
                      <a:pt x="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9" name="Google Shape;3199;p60"/>
              <p:cNvSpPr/>
              <p:nvPr/>
            </p:nvSpPr>
            <p:spPr>
              <a:xfrm>
                <a:off x="4130800" y="5045000"/>
                <a:ext cx="9250" cy="9800"/>
              </a:xfrm>
              <a:custGeom>
                <a:rect b="b" l="l" r="r" t="t"/>
                <a:pathLst>
                  <a:path extrusionOk="0" h="392" w="370">
                    <a:moveTo>
                      <a:pt x="110" y="1"/>
                    </a:moveTo>
                    <a:cubicBezTo>
                      <a:pt x="100" y="1"/>
                      <a:pt x="92" y="4"/>
                      <a:pt x="86" y="13"/>
                    </a:cubicBezTo>
                    <a:cubicBezTo>
                      <a:pt x="74" y="50"/>
                      <a:pt x="0" y="99"/>
                      <a:pt x="62" y="136"/>
                    </a:cubicBezTo>
                    <a:cubicBezTo>
                      <a:pt x="123" y="173"/>
                      <a:pt x="148" y="136"/>
                      <a:pt x="160" y="185"/>
                    </a:cubicBezTo>
                    <a:cubicBezTo>
                      <a:pt x="185" y="247"/>
                      <a:pt x="148" y="259"/>
                      <a:pt x="185" y="296"/>
                    </a:cubicBezTo>
                    <a:cubicBezTo>
                      <a:pt x="205" y="327"/>
                      <a:pt x="319" y="391"/>
                      <a:pt x="357" y="391"/>
                    </a:cubicBezTo>
                    <a:cubicBezTo>
                      <a:pt x="365" y="391"/>
                      <a:pt x="370" y="389"/>
                      <a:pt x="370" y="382"/>
                    </a:cubicBezTo>
                    <a:cubicBezTo>
                      <a:pt x="370" y="333"/>
                      <a:pt x="358" y="284"/>
                      <a:pt x="321" y="247"/>
                    </a:cubicBezTo>
                    <a:cubicBezTo>
                      <a:pt x="271" y="185"/>
                      <a:pt x="271" y="185"/>
                      <a:pt x="271" y="136"/>
                    </a:cubicBezTo>
                    <a:cubicBezTo>
                      <a:pt x="271" y="87"/>
                      <a:pt x="259" y="37"/>
                      <a:pt x="222" y="37"/>
                    </a:cubicBezTo>
                    <a:cubicBezTo>
                      <a:pt x="194" y="37"/>
                      <a:pt x="143" y="1"/>
                      <a:pt x="1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0" name="Google Shape;3200;p60"/>
              <p:cNvSpPr/>
              <p:nvPr/>
            </p:nvSpPr>
            <p:spPr>
              <a:xfrm>
                <a:off x="4145600" y="5052000"/>
                <a:ext cx="4625" cy="4475"/>
              </a:xfrm>
              <a:custGeom>
                <a:rect b="b" l="l" r="r" t="t"/>
                <a:pathLst>
                  <a:path extrusionOk="0" h="179" w="185">
                    <a:moveTo>
                      <a:pt x="84" y="1"/>
                    </a:moveTo>
                    <a:cubicBezTo>
                      <a:pt x="58" y="1"/>
                      <a:pt x="22" y="26"/>
                      <a:pt x="12" y="78"/>
                    </a:cubicBezTo>
                    <a:cubicBezTo>
                      <a:pt x="1" y="133"/>
                      <a:pt x="10" y="178"/>
                      <a:pt x="56" y="178"/>
                    </a:cubicBezTo>
                    <a:cubicBezTo>
                      <a:pt x="61" y="178"/>
                      <a:pt x="67" y="178"/>
                      <a:pt x="74" y="176"/>
                    </a:cubicBezTo>
                    <a:cubicBezTo>
                      <a:pt x="135" y="152"/>
                      <a:pt x="123" y="152"/>
                      <a:pt x="160" y="115"/>
                    </a:cubicBezTo>
                    <a:cubicBezTo>
                      <a:pt x="184" y="65"/>
                      <a:pt x="123" y="16"/>
                      <a:pt x="98" y="4"/>
                    </a:cubicBezTo>
                    <a:cubicBezTo>
                      <a:pt x="94" y="2"/>
                      <a:pt x="89" y="1"/>
                      <a:pt x="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1" name="Google Shape;3201;p60"/>
              <p:cNvSpPr/>
              <p:nvPr/>
            </p:nvSpPr>
            <p:spPr>
              <a:xfrm>
                <a:off x="4132950" y="5075775"/>
                <a:ext cx="55150" cy="18975"/>
              </a:xfrm>
              <a:custGeom>
                <a:rect b="b" l="l" r="r" t="t"/>
                <a:pathLst>
                  <a:path extrusionOk="0" h="759" w="2206">
                    <a:moveTo>
                      <a:pt x="449" y="0"/>
                    </a:moveTo>
                    <a:cubicBezTo>
                      <a:pt x="447" y="0"/>
                      <a:pt x="445" y="1"/>
                      <a:pt x="444" y="2"/>
                    </a:cubicBezTo>
                    <a:cubicBezTo>
                      <a:pt x="419" y="14"/>
                      <a:pt x="382" y="39"/>
                      <a:pt x="345" y="39"/>
                    </a:cubicBezTo>
                    <a:cubicBezTo>
                      <a:pt x="308" y="39"/>
                      <a:pt x="185" y="2"/>
                      <a:pt x="161" y="2"/>
                    </a:cubicBezTo>
                    <a:cubicBezTo>
                      <a:pt x="136" y="2"/>
                      <a:pt x="87" y="63"/>
                      <a:pt x="74" y="88"/>
                    </a:cubicBezTo>
                    <a:cubicBezTo>
                      <a:pt x="62" y="112"/>
                      <a:pt x="0" y="174"/>
                      <a:pt x="0" y="211"/>
                    </a:cubicBezTo>
                    <a:cubicBezTo>
                      <a:pt x="13" y="236"/>
                      <a:pt x="124" y="223"/>
                      <a:pt x="173" y="236"/>
                    </a:cubicBezTo>
                    <a:cubicBezTo>
                      <a:pt x="210" y="260"/>
                      <a:pt x="247" y="285"/>
                      <a:pt x="247" y="334"/>
                    </a:cubicBezTo>
                    <a:cubicBezTo>
                      <a:pt x="272" y="371"/>
                      <a:pt x="333" y="371"/>
                      <a:pt x="419" y="396"/>
                    </a:cubicBezTo>
                    <a:cubicBezTo>
                      <a:pt x="493" y="420"/>
                      <a:pt x="567" y="494"/>
                      <a:pt x="617" y="494"/>
                    </a:cubicBezTo>
                    <a:cubicBezTo>
                      <a:pt x="652" y="494"/>
                      <a:pt x="662" y="468"/>
                      <a:pt x="717" y="468"/>
                    </a:cubicBezTo>
                    <a:cubicBezTo>
                      <a:pt x="738" y="468"/>
                      <a:pt x="764" y="472"/>
                      <a:pt x="801" y="482"/>
                    </a:cubicBezTo>
                    <a:cubicBezTo>
                      <a:pt x="937" y="507"/>
                      <a:pt x="1072" y="556"/>
                      <a:pt x="1233" y="605"/>
                    </a:cubicBezTo>
                    <a:cubicBezTo>
                      <a:pt x="1380" y="630"/>
                      <a:pt x="1528" y="642"/>
                      <a:pt x="1676" y="642"/>
                    </a:cubicBezTo>
                    <a:cubicBezTo>
                      <a:pt x="1702" y="652"/>
                      <a:pt x="1719" y="655"/>
                      <a:pt x="1732" y="655"/>
                    </a:cubicBezTo>
                    <a:cubicBezTo>
                      <a:pt x="1755" y="655"/>
                      <a:pt x="1766" y="647"/>
                      <a:pt x="1788" y="647"/>
                    </a:cubicBezTo>
                    <a:cubicBezTo>
                      <a:pt x="1804" y="647"/>
                      <a:pt x="1826" y="651"/>
                      <a:pt x="1861" y="667"/>
                    </a:cubicBezTo>
                    <a:cubicBezTo>
                      <a:pt x="1946" y="699"/>
                      <a:pt x="2077" y="758"/>
                      <a:pt x="2127" y="758"/>
                    </a:cubicBezTo>
                    <a:cubicBezTo>
                      <a:pt x="2135" y="758"/>
                      <a:pt x="2141" y="757"/>
                      <a:pt x="2144" y="753"/>
                    </a:cubicBezTo>
                    <a:cubicBezTo>
                      <a:pt x="2169" y="741"/>
                      <a:pt x="2206" y="704"/>
                      <a:pt x="2157" y="655"/>
                    </a:cubicBezTo>
                    <a:cubicBezTo>
                      <a:pt x="2107" y="605"/>
                      <a:pt x="2132" y="568"/>
                      <a:pt x="2120" y="531"/>
                    </a:cubicBezTo>
                    <a:cubicBezTo>
                      <a:pt x="2109" y="498"/>
                      <a:pt x="2088" y="456"/>
                      <a:pt x="2048" y="456"/>
                    </a:cubicBezTo>
                    <a:cubicBezTo>
                      <a:pt x="2044" y="456"/>
                      <a:pt x="2039" y="456"/>
                      <a:pt x="2033" y="457"/>
                    </a:cubicBezTo>
                    <a:cubicBezTo>
                      <a:pt x="2003" y="457"/>
                      <a:pt x="1946" y="500"/>
                      <a:pt x="1893" y="500"/>
                    </a:cubicBezTo>
                    <a:cubicBezTo>
                      <a:pt x="1882" y="500"/>
                      <a:pt x="1871" y="499"/>
                      <a:pt x="1861" y="494"/>
                    </a:cubicBezTo>
                    <a:cubicBezTo>
                      <a:pt x="1799" y="482"/>
                      <a:pt x="1738" y="457"/>
                      <a:pt x="1725" y="408"/>
                    </a:cubicBezTo>
                    <a:cubicBezTo>
                      <a:pt x="1725" y="334"/>
                      <a:pt x="1676" y="273"/>
                      <a:pt x="1615" y="248"/>
                    </a:cubicBezTo>
                    <a:cubicBezTo>
                      <a:pt x="1553" y="223"/>
                      <a:pt x="1393" y="174"/>
                      <a:pt x="1343" y="149"/>
                    </a:cubicBezTo>
                    <a:cubicBezTo>
                      <a:pt x="1315" y="138"/>
                      <a:pt x="1294" y="129"/>
                      <a:pt x="1277" y="129"/>
                    </a:cubicBezTo>
                    <a:cubicBezTo>
                      <a:pt x="1256" y="129"/>
                      <a:pt x="1240" y="141"/>
                      <a:pt x="1220" y="174"/>
                    </a:cubicBezTo>
                    <a:cubicBezTo>
                      <a:pt x="1195" y="226"/>
                      <a:pt x="1145" y="247"/>
                      <a:pt x="1075" y="247"/>
                    </a:cubicBezTo>
                    <a:cubicBezTo>
                      <a:pt x="1045" y="247"/>
                      <a:pt x="1011" y="243"/>
                      <a:pt x="974" y="236"/>
                    </a:cubicBezTo>
                    <a:cubicBezTo>
                      <a:pt x="875" y="223"/>
                      <a:pt x="789" y="186"/>
                      <a:pt x="727" y="125"/>
                    </a:cubicBezTo>
                    <a:cubicBezTo>
                      <a:pt x="690" y="97"/>
                      <a:pt x="653" y="83"/>
                      <a:pt x="617" y="83"/>
                    </a:cubicBezTo>
                    <a:cubicBezTo>
                      <a:pt x="604" y="83"/>
                      <a:pt x="592" y="85"/>
                      <a:pt x="580" y="88"/>
                    </a:cubicBezTo>
                    <a:cubicBezTo>
                      <a:pt x="522" y="88"/>
                      <a:pt x="475" y="0"/>
                      <a:pt x="4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2" name="Google Shape;3202;p60"/>
              <p:cNvSpPr/>
              <p:nvPr/>
            </p:nvSpPr>
            <p:spPr>
              <a:xfrm>
                <a:off x="4176375" y="5082375"/>
                <a:ext cx="7125" cy="2450"/>
              </a:xfrm>
              <a:custGeom>
                <a:rect b="b" l="l" r="r" t="t"/>
                <a:pathLst>
                  <a:path extrusionOk="0" h="98" w="285">
                    <a:moveTo>
                      <a:pt x="173" y="1"/>
                    </a:moveTo>
                    <a:cubicBezTo>
                      <a:pt x="120" y="1"/>
                      <a:pt x="69" y="7"/>
                      <a:pt x="25" y="21"/>
                    </a:cubicBezTo>
                    <a:cubicBezTo>
                      <a:pt x="1" y="33"/>
                      <a:pt x="13" y="83"/>
                      <a:pt x="62" y="95"/>
                    </a:cubicBezTo>
                    <a:cubicBezTo>
                      <a:pt x="68" y="97"/>
                      <a:pt x="73" y="97"/>
                      <a:pt x="79" y="97"/>
                    </a:cubicBezTo>
                    <a:cubicBezTo>
                      <a:pt x="113" y="97"/>
                      <a:pt x="154" y="70"/>
                      <a:pt x="186" y="70"/>
                    </a:cubicBezTo>
                    <a:cubicBezTo>
                      <a:pt x="210" y="70"/>
                      <a:pt x="284" y="33"/>
                      <a:pt x="284" y="9"/>
                    </a:cubicBezTo>
                    <a:cubicBezTo>
                      <a:pt x="248" y="4"/>
                      <a:pt x="211" y="1"/>
                      <a:pt x="1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3" name="Google Shape;3203;p60"/>
              <p:cNvSpPr/>
              <p:nvPr/>
            </p:nvSpPr>
            <p:spPr>
              <a:xfrm>
                <a:off x="4186850" y="5090275"/>
                <a:ext cx="7125" cy="5675"/>
              </a:xfrm>
              <a:custGeom>
                <a:rect b="b" l="l" r="r" t="t"/>
                <a:pathLst>
                  <a:path extrusionOk="0" h="227" w="285">
                    <a:moveTo>
                      <a:pt x="149" y="1"/>
                    </a:moveTo>
                    <a:cubicBezTo>
                      <a:pt x="62" y="1"/>
                      <a:pt x="1" y="13"/>
                      <a:pt x="13" y="50"/>
                    </a:cubicBezTo>
                    <a:cubicBezTo>
                      <a:pt x="38" y="75"/>
                      <a:pt x="13" y="62"/>
                      <a:pt x="75" y="124"/>
                    </a:cubicBezTo>
                    <a:cubicBezTo>
                      <a:pt x="122" y="171"/>
                      <a:pt x="111" y="226"/>
                      <a:pt x="132" y="226"/>
                    </a:cubicBezTo>
                    <a:cubicBezTo>
                      <a:pt x="138" y="226"/>
                      <a:pt x="147" y="221"/>
                      <a:pt x="161" y="210"/>
                    </a:cubicBezTo>
                    <a:cubicBezTo>
                      <a:pt x="222" y="149"/>
                      <a:pt x="284" y="124"/>
                      <a:pt x="247" y="87"/>
                    </a:cubicBezTo>
                    <a:cubicBezTo>
                      <a:pt x="222" y="50"/>
                      <a:pt x="161" y="1"/>
                      <a:pt x="1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4" name="Google Shape;3204;p60"/>
              <p:cNvSpPr/>
              <p:nvPr/>
            </p:nvSpPr>
            <p:spPr>
              <a:xfrm>
                <a:off x="4193950" y="5092400"/>
                <a:ext cx="6175" cy="3475"/>
              </a:xfrm>
              <a:custGeom>
                <a:rect b="b" l="l" r="r" t="t"/>
                <a:pathLst>
                  <a:path extrusionOk="0" h="139" w="247">
                    <a:moveTo>
                      <a:pt x="124" y="1"/>
                    </a:moveTo>
                    <a:cubicBezTo>
                      <a:pt x="114" y="1"/>
                      <a:pt x="105" y="5"/>
                      <a:pt x="99" y="14"/>
                    </a:cubicBezTo>
                    <a:cubicBezTo>
                      <a:pt x="62" y="39"/>
                      <a:pt x="0" y="113"/>
                      <a:pt x="25" y="113"/>
                    </a:cubicBezTo>
                    <a:cubicBezTo>
                      <a:pt x="52" y="113"/>
                      <a:pt x="72" y="139"/>
                      <a:pt x="95" y="139"/>
                    </a:cubicBezTo>
                    <a:cubicBezTo>
                      <a:pt x="104" y="139"/>
                      <a:pt x="113" y="135"/>
                      <a:pt x="123" y="125"/>
                    </a:cubicBezTo>
                    <a:cubicBezTo>
                      <a:pt x="160" y="88"/>
                      <a:pt x="247" y="76"/>
                      <a:pt x="210" y="51"/>
                    </a:cubicBezTo>
                    <a:cubicBezTo>
                      <a:pt x="191" y="33"/>
                      <a:pt x="152" y="1"/>
                      <a:pt x="12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5" name="Google Shape;3205;p60"/>
              <p:cNvSpPr/>
              <p:nvPr/>
            </p:nvSpPr>
            <p:spPr>
              <a:xfrm>
                <a:off x="4199800" y="5092175"/>
                <a:ext cx="7725" cy="5525"/>
              </a:xfrm>
              <a:custGeom>
                <a:rect b="b" l="l" r="r" t="t"/>
                <a:pathLst>
                  <a:path extrusionOk="0" h="221" w="309">
                    <a:moveTo>
                      <a:pt x="164" y="1"/>
                    </a:moveTo>
                    <a:cubicBezTo>
                      <a:pt x="156" y="1"/>
                      <a:pt x="147" y="4"/>
                      <a:pt x="136" y="11"/>
                    </a:cubicBezTo>
                    <a:cubicBezTo>
                      <a:pt x="99" y="23"/>
                      <a:pt x="74" y="48"/>
                      <a:pt x="49" y="60"/>
                    </a:cubicBezTo>
                    <a:cubicBezTo>
                      <a:pt x="25" y="73"/>
                      <a:pt x="0" y="97"/>
                      <a:pt x="0" y="134"/>
                    </a:cubicBezTo>
                    <a:cubicBezTo>
                      <a:pt x="0" y="171"/>
                      <a:pt x="0" y="220"/>
                      <a:pt x="49" y="220"/>
                    </a:cubicBezTo>
                    <a:cubicBezTo>
                      <a:pt x="111" y="220"/>
                      <a:pt x="210" y="220"/>
                      <a:pt x="222" y="183"/>
                    </a:cubicBezTo>
                    <a:cubicBezTo>
                      <a:pt x="247" y="134"/>
                      <a:pt x="308" y="183"/>
                      <a:pt x="247" y="122"/>
                    </a:cubicBezTo>
                    <a:cubicBezTo>
                      <a:pt x="185" y="60"/>
                      <a:pt x="185" y="60"/>
                      <a:pt x="185" y="36"/>
                    </a:cubicBezTo>
                    <a:cubicBezTo>
                      <a:pt x="194" y="18"/>
                      <a:pt x="184" y="1"/>
                      <a:pt x="1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6" name="Google Shape;3206;p60"/>
              <p:cNvSpPr/>
              <p:nvPr/>
            </p:nvSpPr>
            <p:spPr>
              <a:xfrm>
                <a:off x="4204500" y="5091150"/>
                <a:ext cx="11325" cy="5600"/>
              </a:xfrm>
              <a:custGeom>
                <a:rect b="b" l="l" r="r" t="t"/>
                <a:pathLst>
                  <a:path extrusionOk="0" h="224" w="453">
                    <a:moveTo>
                      <a:pt x="40" y="0"/>
                    </a:moveTo>
                    <a:cubicBezTo>
                      <a:pt x="7" y="0"/>
                      <a:pt x="0" y="29"/>
                      <a:pt x="22" y="40"/>
                    </a:cubicBezTo>
                    <a:cubicBezTo>
                      <a:pt x="46" y="40"/>
                      <a:pt x="120" y="52"/>
                      <a:pt x="120" y="101"/>
                    </a:cubicBezTo>
                    <a:cubicBezTo>
                      <a:pt x="120" y="163"/>
                      <a:pt x="71" y="200"/>
                      <a:pt x="182" y="200"/>
                    </a:cubicBezTo>
                    <a:cubicBezTo>
                      <a:pt x="243" y="200"/>
                      <a:pt x="295" y="224"/>
                      <a:pt x="326" y="224"/>
                    </a:cubicBezTo>
                    <a:cubicBezTo>
                      <a:pt x="344" y="224"/>
                      <a:pt x="354" y="215"/>
                      <a:pt x="354" y="187"/>
                    </a:cubicBezTo>
                    <a:cubicBezTo>
                      <a:pt x="354" y="114"/>
                      <a:pt x="453" y="101"/>
                      <a:pt x="330" y="64"/>
                    </a:cubicBezTo>
                    <a:cubicBezTo>
                      <a:pt x="243" y="27"/>
                      <a:pt x="145" y="3"/>
                      <a:pt x="59" y="3"/>
                    </a:cubicBezTo>
                    <a:cubicBezTo>
                      <a:pt x="52" y="1"/>
                      <a:pt x="46" y="0"/>
                      <a:pt x="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7" name="Google Shape;3207;p60"/>
              <p:cNvSpPr/>
              <p:nvPr/>
            </p:nvSpPr>
            <p:spPr>
              <a:xfrm>
                <a:off x="4217350" y="5092075"/>
                <a:ext cx="14700" cy="3875"/>
              </a:xfrm>
              <a:custGeom>
                <a:rect b="b" l="l" r="r" t="t"/>
                <a:pathLst>
                  <a:path extrusionOk="0" h="155" w="588">
                    <a:moveTo>
                      <a:pt x="116" y="1"/>
                    </a:moveTo>
                    <a:cubicBezTo>
                      <a:pt x="88" y="1"/>
                      <a:pt x="36" y="54"/>
                      <a:pt x="25" y="77"/>
                    </a:cubicBezTo>
                    <a:cubicBezTo>
                      <a:pt x="1" y="113"/>
                      <a:pt x="13" y="113"/>
                      <a:pt x="74" y="113"/>
                    </a:cubicBezTo>
                    <a:cubicBezTo>
                      <a:pt x="148" y="113"/>
                      <a:pt x="222" y="126"/>
                      <a:pt x="296" y="138"/>
                    </a:cubicBezTo>
                    <a:cubicBezTo>
                      <a:pt x="354" y="138"/>
                      <a:pt x="433" y="155"/>
                      <a:pt x="494" y="155"/>
                    </a:cubicBezTo>
                    <a:cubicBezTo>
                      <a:pt x="525" y="155"/>
                      <a:pt x="551" y="150"/>
                      <a:pt x="567" y="138"/>
                    </a:cubicBezTo>
                    <a:cubicBezTo>
                      <a:pt x="588" y="97"/>
                      <a:pt x="583" y="73"/>
                      <a:pt x="559" y="73"/>
                    </a:cubicBezTo>
                    <a:cubicBezTo>
                      <a:pt x="555" y="73"/>
                      <a:pt x="549" y="74"/>
                      <a:pt x="543" y="77"/>
                    </a:cubicBezTo>
                    <a:cubicBezTo>
                      <a:pt x="511" y="77"/>
                      <a:pt x="525" y="104"/>
                      <a:pt x="475" y="104"/>
                    </a:cubicBezTo>
                    <a:cubicBezTo>
                      <a:pt x="466" y="104"/>
                      <a:pt x="456" y="103"/>
                      <a:pt x="444" y="101"/>
                    </a:cubicBezTo>
                    <a:cubicBezTo>
                      <a:pt x="382" y="89"/>
                      <a:pt x="321" y="77"/>
                      <a:pt x="259" y="52"/>
                    </a:cubicBezTo>
                    <a:cubicBezTo>
                      <a:pt x="210" y="40"/>
                      <a:pt x="173" y="15"/>
                      <a:pt x="124" y="3"/>
                    </a:cubicBezTo>
                    <a:cubicBezTo>
                      <a:pt x="122" y="1"/>
                      <a:pt x="119" y="1"/>
                      <a:pt x="1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8" name="Google Shape;3208;p60"/>
              <p:cNvSpPr/>
              <p:nvPr/>
            </p:nvSpPr>
            <p:spPr>
              <a:xfrm>
                <a:off x="4211800" y="5100450"/>
                <a:ext cx="13575" cy="5600"/>
              </a:xfrm>
              <a:custGeom>
                <a:rect b="b" l="l" r="r" t="t"/>
                <a:pathLst>
                  <a:path extrusionOk="0" h="224" w="543">
                    <a:moveTo>
                      <a:pt x="50" y="0"/>
                    </a:moveTo>
                    <a:cubicBezTo>
                      <a:pt x="1" y="0"/>
                      <a:pt x="99" y="25"/>
                      <a:pt x="186" y="87"/>
                    </a:cubicBezTo>
                    <a:cubicBezTo>
                      <a:pt x="266" y="144"/>
                      <a:pt x="379" y="223"/>
                      <a:pt x="414" y="223"/>
                    </a:cubicBezTo>
                    <a:cubicBezTo>
                      <a:pt x="416" y="223"/>
                      <a:pt x="418" y="223"/>
                      <a:pt x="420" y="222"/>
                    </a:cubicBezTo>
                    <a:cubicBezTo>
                      <a:pt x="543" y="160"/>
                      <a:pt x="407" y="62"/>
                      <a:pt x="309" y="37"/>
                    </a:cubicBezTo>
                    <a:cubicBezTo>
                      <a:pt x="223" y="13"/>
                      <a:pt x="13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9" name="Google Shape;3209;p60"/>
              <p:cNvSpPr/>
              <p:nvPr/>
            </p:nvSpPr>
            <p:spPr>
              <a:xfrm>
                <a:off x="4255600" y="5056000"/>
                <a:ext cx="5825" cy="4450"/>
              </a:xfrm>
              <a:custGeom>
                <a:rect b="b" l="l" r="r" t="t"/>
                <a:pathLst>
                  <a:path extrusionOk="0" h="178" w="233">
                    <a:moveTo>
                      <a:pt x="146" y="1"/>
                    </a:moveTo>
                    <a:cubicBezTo>
                      <a:pt x="101" y="1"/>
                      <a:pt x="46" y="16"/>
                      <a:pt x="23" y="53"/>
                    </a:cubicBezTo>
                    <a:cubicBezTo>
                      <a:pt x="0" y="110"/>
                      <a:pt x="51" y="178"/>
                      <a:pt x="118" y="178"/>
                    </a:cubicBezTo>
                    <a:cubicBezTo>
                      <a:pt x="123" y="178"/>
                      <a:pt x="128" y="177"/>
                      <a:pt x="134" y="176"/>
                    </a:cubicBezTo>
                    <a:cubicBezTo>
                      <a:pt x="220" y="176"/>
                      <a:pt x="232" y="41"/>
                      <a:pt x="208" y="16"/>
                    </a:cubicBezTo>
                    <a:cubicBezTo>
                      <a:pt x="198" y="7"/>
                      <a:pt x="174" y="1"/>
                      <a:pt x="1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0" name="Google Shape;3210;p60"/>
              <p:cNvSpPr/>
              <p:nvPr/>
            </p:nvSpPr>
            <p:spPr>
              <a:xfrm>
                <a:off x="4266775" y="5054100"/>
                <a:ext cx="17700" cy="6950"/>
              </a:xfrm>
              <a:custGeom>
                <a:rect b="b" l="l" r="r" t="t"/>
                <a:pathLst>
                  <a:path extrusionOk="0" h="278" w="708">
                    <a:moveTo>
                      <a:pt x="368" y="0"/>
                    </a:moveTo>
                    <a:cubicBezTo>
                      <a:pt x="315" y="0"/>
                      <a:pt x="280" y="24"/>
                      <a:pt x="233" y="24"/>
                    </a:cubicBezTo>
                    <a:cubicBezTo>
                      <a:pt x="220" y="24"/>
                      <a:pt x="207" y="23"/>
                      <a:pt x="192" y="18"/>
                    </a:cubicBezTo>
                    <a:cubicBezTo>
                      <a:pt x="169" y="12"/>
                      <a:pt x="150" y="9"/>
                      <a:pt x="135" y="9"/>
                    </a:cubicBezTo>
                    <a:cubicBezTo>
                      <a:pt x="92" y="9"/>
                      <a:pt x="71" y="32"/>
                      <a:pt x="44" y="68"/>
                    </a:cubicBezTo>
                    <a:cubicBezTo>
                      <a:pt x="0" y="123"/>
                      <a:pt x="45" y="168"/>
                      <a:pt x="90" y="168"/>
                    </a:cubicBezTo>
                    <a:cubicBezTo>
                      <a:pt x="95" y="168"/>
                      <a:pt x="101" y="168"/>
                      <a:pt x="106" y="166"/>
                    </a:cubicBezTo>
                    <a:cubicBezTo>
                      <a:pt x="180" y="154"/>
                      <a:pt x="266" y="142"/>
                      <a:pt x="340" y="142"/>
                    </a:cubicBezTo>
                    <a:cubicBezTo>
                      <a:pt x="451" y="142"/>
                      <a:pt x="562" y="191"/>
                      <a:pt x="648" y="265"/>
                    </a:cubicBezTo>
                    <a:cubicBezTo>
                      <a:pt x="662" y="273"/>
                      <a:pt x="673" y="277"/>
                      <a:pt x="681" y="277"/>
                    </a:cubicBezTo>
                    <a:cubicBezTo>
                      <a:pt x="708" y="277"/>
                      <a:pt x="701" y="235"/>
                      <a:pt x="673" y="179"/>
                    </a:cubicBezTo>
                    <a:cubicBezTo>
                      <a:pt x="611" y="92"/>
                      <a:pt x="512" y="31"/>
                      <a:pt x="414" y="6"/>
                    </a:cubicBezTo>
                    <a:cubicBezTo>
                      <a:pt x="397" y="2"/>
                      <a:pt x="382" y="0"/>
                      <a:pt x="3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1" name="Google Shape;3211;p60"/>
              <p:cNvSpPr/>
              <p:nvPr/>
            </p:nvSpPr>
            <p:spPr>
              <a:xfrm>
                <a:off x="4212125" y="5023400"/>
                <a:ext cx="38425" cy="49100"/>
              </a:xfrm>
              <a:custGeom>
                <a:rect b="b" l="l" r="r" t="t"/>
                <a:pathLst>
                  <a:path extrusionOk="0" h="1964" w="1537">
                    <a:moveTo>
                      <a:pt x="1511" y="0"/>
                    </a:moveTo>
                    <a:cubicBezTo>
                      <a:pt x="1483" y="0"/>
                      <a:pt x="1425" y="26"/>
                      <a:pt x="1368" y="76"/>
                    </a:cubicBezTo>
                    <a:cubicBezTo>
                      <a:pt x="1294" y="150"/>
                      <a:pt x="1195" y="187"/>
                      <a:pt x="1097" y="199"/>
                    </a:cubicBezTo>
                    <a:cubicBezTo>
                      <a:pt x="1023" y="199"/>
                      <a:pt x="863" y="187"/>
                      <a:pt x="764" y="187"/>
                    </a:cubicBezTo>
                    <a:cubicBezTo>
                      <a:pt x="653" y="174"/>
                      <a:pt x="616" y="100"/>
                      <a:pt x="530" y="88"/>
                    </a:cubicBezTo>
                    <a:cubicBezTo>
                      <a:pt x="525" y="87"/>
                      <a:pt x="521" y="87"/>
                      <a:pt x="516" y="87"/>
                    </a:cubicBezTo>
                    <a:cubicBezTo>
                      <a:pt x="457" y="87"/>
                      <a:pt x="467" y="165"/>
                      <a:pt x="456" y="199"/>
                    </a:cubicBezTo>
                    <a:cubicBezTo>
                      <a:pt x="446" y="213"/>
                      <a:pt x="426" y="217"/>
                      <a:pt x="403" y="217"/>
                    </a:cubicBezTo>
                    <a:cubicBezTo>
                      <a:pt x="384" y="217"/>
                      <a:pt x="363" y="214"/>
                      <a:pt x="346" y="214"/>
                    </a:cubicBezTo>
                    <a:cubicBezTo>
                      <a:pt x="329" y="214"/>
                      <a:pt x="315" y="216"/>
                      <a:pt x="308" y="224"/>
                    </a:cubicBezTo>
                    <a:cubicBezTo>
                      <a:pt x="271" y="273"/>
                      <a:pt x="234" y="335"/>
                      <a:pt x="210" y="409"/>
                    </a:cubicBezTo>
                    <a:cubicBezTo>
                      <a:pt x="185" y="482"/>
                      <a:pt x="222" y="519"/>
                      <a:pt x="210" y="606"/>
                    </a:cubicBezTo>
                    <a:cubicBezTo>
                      <a:pt x="197" y="692"/>
                      <a:pt x="123" y="717"/>
                      <a:pt x="99" y="840"/>
                    </a:cubicBezTo>
                    <a:cubicBezTo>
                      <a:pt x="86" y="926"/>
                      <a:pt x="62" y="1025"/>
                      <a:pt x="37" y="1111"/>
                    </a:cubicBezTo>
                    <a:cubicBezTo>
                      <a:pt x="12" y="1160"/>
                      <a:pt x="0" y="1222"/>
                      <a:pt x="0" y="1283"/>
                    </a:cubicBezTo>
                    <a:cubicBezTo>
                      <a:pt x="0" y="1345"/>
                      <a:pt x="37" y="1394"/>
                      <a:pt x="99" y="1407"/>
                    </a:cubicBezTo>
                    <a:cubicBezTo>
                      <a:pt x="148" y="1431"/>
                      <a:pt x="148" y="1480"/>
                      <a:pt x="185" y="1579"/>
                    </a:cubicBezTo>
                    <a:cubicBezTo>
                      <a:pt x="234" y="1678"/>
                      <a:pt x="148" y="1801"/>
                      <a:pt x="123" y="1887"/>
                    </a:cubicBezTo>
                    <a:cubicBezTo>
                      <a:pt x="107" y="1953"/>
                      <a:pt x="145" y="1964"/>
                      <a:pt x="194" y="1964"/>
                    </a:cubicBezTo>
                    <a:cubicBezTo>
                      <a:pt x="219" y="1964"/>
                      <a:pt x="246" y="1961"/>
                      <a:pt x="271" y="1961"/>
                    </a:cubicBezTo>
                    <a:cubicBezTo>
                      <a:pt x="357" y="1961"/>
                      <a:pt x="320" y="1924"/>
                      <a:pt x="320" y="1887"/>
                    </a:cubicBezTo>
                    <a:cubicBezTo>
                      <a:pt x="333" y="1825"/>
                      <a:pt x="345" y="1776"/>
                      <a:pt x="382" y="1739"/>
                    </a:cubicBezTo>
                    <a:cubicBezTo>
                      <a:pt x="407" y="1678"/>
                      <a:pt x="345" y="1604"/>
                      <a:pt x="345" y="1579"/>
                    </a:cubicBezTo>
                    <a:cubicBezTo>
                      <a:pt x="345" y="1567"/>
                      <a:pt x="382" y="1468"/>
                      <a:pt x="382" y="1431"/>
                    </a:cubicBezTo>
                    <a:cubicBezTo>
                      <a:pt x="357" y="1370"/>
                      <a:pt x="357" y="1308"/>
                      <a:pt x="370" y="1246"/>
                    </a:cubicBezTo>
                    <a:cubicBezTo>
                      <a:pt x="376" y="1200"/>
                      <a:pt x="404" y="1189"/>
                      <a:pt x="442" y="1189"/>
                    </a:cubicBezTo>
                    <a:cubicBezTo>
                      <a:pt x="475" y="1189"/>
                      <a:pt x="515" y="1197"/>
                      <a:pt x="555" y="1197"/>
                    </a:cubicBezTo>
                    <a:cubicBezTo>
                      <a:pt x="628" y="1197"/>
                      <a:pt x="542" y="1357"/>
                      <a:pt x="518" y="1431"/>
                    </a:cubicBezTo>
                    <a:cubicBezTo>
                      <a:pt x="493" y="1505"/>
                      <a:pt x="591" y="1567"/>
                      <a:pt x="641" y="1616"/>
                    </a:cubicBezTo>
                    <a:cubicBezTo>
                      <a:pt x="690" y="1653"/>
                      <a:pt x="604" y="1702"/>
                      <a:pt x="641" y="1752"/>
                    </a:cubicBezTo>
                    <a:cubicBezTo>
                      <a:pt x="658" y="1769"/>
                      <a:pt x="683" y="1778"/>
                      <a:pt x="709" y="1778"/>
                    </a:cubicBezTo>
                    <a:cubicBezTo>
                      <a:pt x="738" y="1778"/>
                      <a:pt x="769" y="1766"/>
                      <a:pt x="789" y="1739"/>
                    </a:cubicBezTo>
                    <a:cubicBezTo>
                      <a:pt x="813" y="1715"/>
                      <a:pt x="826" y="1708"/>
                      <a:pt x="835" y="1708"/>
                    </a:cubicBezTo>
                    <a:cubicBezTo>
                      <a:pt x="844" y="1708"/>
                      <a:pt x="850" y="1715"/>
                      <a:pt x="863" y="1715"/>
                    </a:cubicBezTo>
                    <a:cubicBezTo>
                      <a:pt x="900" y="1715"/>
                      <a:pt x="924" y="1628"/>
                      <a:pt x="998" y="1616"/>
                    </a:cubicBezTo>
                    <a:cubicBezTo>
                      <a:pt x="1072" y="1604"/>
                      <a:pt x="1010" y="1591"/>
                      <a:pt x="949" y="1579"/>
                    </a:cubicBezTo>
                    <a:cubicBezTo>
                      <a:pt x="900" y="1567"/>
                      <a:pt x="900" y="1505"/>
                      <a:pt x="863" y="1505"/>
                    </a:cubicBezTo>
                    <a:cubicBezTo>
                      <a:pt x="838" y="1505"/>
                      <a:pt x="838" y="1394"/>
                      <a:pt x="850" y="1333"/>
                    </a:cubicBezTo>
                    <a:cubicBezTo>
                      <a:pt x="850" y="1283"/>
                      <a:pt x="789" y="1197"/>
                      <a:pt x="715" y="1135"/>
                    </a:cubicBezTo>
                    <a:cubicBezTo>
                      <a:pt x="665" y="1086"/>
                      <a:pt x="628" y="1025"/>
                      <a:pt x="604" y="951"/>
                    </a:cubicBezTo>
                    <a:cubicBezTo>
                      <a:pt x="604" y="937"/>
                      <a:pt x="607" y="932"/>
                      <a:pt x="611" y="932"/>
                    </a:cubicBezTo>
                    <a:cubicBezTo>
                      <a:pt x="623" y="932"/>
                      <a:pt x="648" y="966"/>
                      <a:pt x="665" y="975"/>
                    </a:cubicBezTo>
                    <a:cubicBezTo>
                      <a:pt x="690" y="975"/>
                      <a:pt x="813" y="852"/>
                      <a:pt x="863" y="815"/>
                    </a:cubicBezTo>
                    <a:cubicBezTo>
                      <a:pt x="900" y="778"/>
                      <a:pt x="936" y="741"/>
                      <a:pt x="973" y="692"/>
                    </a:cubicBezTo>
                    <a:cubicBezTo>
                      <a:pt x="979" y="671"/>
                      <a:pt x="968" y="663"/>
                      <a:pt x="951" y="663"/>
                    </a:cubicBezTo>
                    <a:cubicBezTo>
                      <a:pt x="928" y="663"/>
                      <a:pt x="891" y="678"/>
                      <a:pt x="863" y="692"/>
                    </a:cubicBezTo>
                    <a:cubicBezTo>
                      <a:pt x="789" y="692"/>
                      <a:pt x="715" y="704"/>
                      <a:pt x="653" y="704"/>
                    </a:cubicBezTo>
                    <a:cubicBezTo>
                      <a:pt x="591" y="704"/>
                      <a:pt x="604" y="815"/>
                      <a:pt x="542" y="840"/>
                    </a:cubicBezTo>
                    <a:cubicBezTo>
                      <a:pt x="539" y="840"/>
                      <a:pt x="535" y="841"/>
                      <a:pt x="532" y="841"/>
                    </a:cubicBezTo>
                    <a:cubicBezTo>
                      <a:pt x="467" y="841"/>
                      <a:pt x="452" y="727"/>
                      <a:pt x="382" y="692"/>
                    </a:cubicBezTo>
                    <a:cubicBezTo>
                      <a:pt x="320" y="667"/>
                      <a:pt x="283" y="606"/>
                      <a:pt x="283" y="532"/>
                    </a:cubicBezTo>
                    <a:cubicBezTo>
                      <a:pt x="283" y="458"/>
                      <a:pt x="296" y="396"/>
                      <a:pt x="333" y="347"/>
                    </a:cubicBezTo>
                    <a:cubicBezTo>
                      <a:pt x="343" y="331"/>
                      <a:pt x="367" y="327"/>
                      <a:pt x="396" y="327"/>
                    </a:cubicBezTo>
                    <a:cubicBezTo>
                      <a:pt x="435" y="327"/>
                      <a:pt x="482" y="335"/>
                      <a:pt x="518" y="335"/>
                    </a:cubicBezTo>
                    <a:cubicBezTo>
                      <a:pt x="579" y="335"/>
                      <a:pt x="826" y="310"/>
                      <a:pt x="912" y="310"/>
                    </a:cubicBezTo>
                    <a:cubicBezTo>
                      <a:pt x="998" y="310"/>
                      <a:pt x="1084" y="359"/>
                      <a:pt x="1195" y="359"/>
                    </a:cubicBezTo>
                    <a:cubicBezTo>
                      <a:pt x="1318" y="359"/>
                      <a:pt x="1318" y="310"/>
                      <a:pt x="1368" y="273"/>
                    </a:cubicBezTo>
                    <a:cubicBezTo>
                      <a:pt x="1417" y="236"/>
                      <a:pt x="1466" y="88"/>
                      <a:pt x="1516" y="39"/>
                    </a:cubicBezTo>
                    <a:cubicBezTo>
                      <a:pt x="1536" y="13"/>
                      <a:pt x="1531" y="0"/>
                      <a:pt x="15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2" name="Google Shape;3212;p60"/>
              <p:cNvSpPr/>
              <p:nvPr/>
            </p:nvSpPr>
            <p:spPr>
              <a:xfrm>
                <a:off x="4263550" y="5019150"/>
                <a:ext cx="8625" cy="20825"/>
              </a:xfrm>
              <a:custGeom>
                <a:rect b="b" l="l" r="r" t="t"/>
                <a:pathLst>
                  <a:path extrusionOk="0" h="833" w="345">
                    <a:moveTo>
                      <a:pt x="106" y="1"/>
                    </a:moveTo>
                    <a:cubicBezTo>
                      <a:pt x="101" y="1"/>
                      <a:pt x="92" y="14"/>
                      <a:pt x="75" y="49"/>
                    </a:cubicBezTo>
                    <a:cubicBezTo>
                      <a:pt x="25" y="123"/>
                      <a:pt x="1" y="209"/>
                      <a:pt x="1" y="295"/>
                    </a:cubicBezTo>
                    <a:cubicBezTo>
                      <a:pt x="13" y="344"/>
                      <a:pt x="25" y="381"/>
                      <a:pt x="25" y="431"/>
                    </a:cubicBezTo>
                    <a:cubicBezTo>
                      <a:pt x="25" y="542"/>
                      <a:pt x="62" y="652"/>
                      <a:pt x="112" y="751"/>
                    </a:cubicBezTo>
                    <a:cubicBezTo>
                      <a:pt x="147" y="795"/>
                      <a:pt x="213" y="833"/>
                      <a:pt x="226" y="833"/>
                    </a:cubicBezTo>
                    <a:cubicBezTo>
                      <a:pt x="231" y="833"/>
                      <a:pt x="228" y="827"/>
                      <a:pt x="210" y="813"/>
                    </a:cubicBezTo>
                    <a:cubicBezTo>
                      <a:pt x="149" y="739"/>
                      <a:pt x="124" y="652"/>
                      <a:pt x="136" y="566"/>
                    </a:cubicBezTo>
                    <a:cubicBezTo>
                      <a:pt x="149" y="480"/>
                      <a:pt x="136" y="480"/>
                      <a:pt x="210" y="480"/>
                    </a:cubicBezTo>
                    <a:cubicBezTo>
                      <a:pt x="265" y="480"/>
                      <a:pt x="326" y="527"/>
                      <a:pt x="339" y="527"/>
                    </a:cubicBezTo>
                    <a:cubicBezTo>
                      <a:pt x="344" y="527"/>
                      <a:pt x="343" y="521"/>
                      <a:pt x="333" y="505"/>
                    </a:cubicBezTo>
                    <a:cubicBezTo>
                      <a:pt x="296" y="431"/>
                      <a:pt x="198" y="418"/>
                      <a:pt x="247" y="369"/>
                    </a:cubicBezTo>
                    <a:cubicBezTo>
                      <a:pt x="284" y="332"/>
                      <a:pt x="284" y="320"/>
                      <a:pt x="284" y="258"/>
                    </a:cubicBezTo>
                    <a:cubicBezTo>
                      <a:pt x="284" y="228"/>
                      <a:pt x="256" y="207"/>
                      <a:pt x="228" y="207"/>
                    </a:cubicBezTo>
                    <a:cubicBezTo>
                      <a:pt x="212" y="207"/>
                      <a:pt x="195" y="215"/>
                      <a:pt x="186" y="234"/>
                    </a:cubicBezTo>
                    <a:cubicBezTo>
                      <a:pt x="156" y="263"/>
                      <a:pt x="94" y="333"/>
                      <a:pt x="77" y="333"/>
                    </a:cubicBezTo>
                    <a:cubicBezTo>
                      <a:pt x="74" y="333"/>
                      <a:pt x="72" y="329"/>
                      <a:pt x="75" y="320"/>
                    </a:cubicBezTo>
                    <a:cubicBezTo>
                      <a:pt x="99" y="283"/>
                      <a:pt x="173" y="184"/>
                      <a:pt x="149" y="147"/>
                    </a:cubicBezTo>
                    <a:cubicBezTo>
                      <a:pt x="112" y="73"/>
                      <a:pt x="112" y="73"/>
                      <a:pt x="112" y="36"/>
                    </a:cubicBezTo>
                    <a:cubicBezTo>
                      <a:pt x="112" y="17"/>
                      <a:pt x="112" y="1"/>
                      <a:pt x="1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3" name="Google Shape;3213;p60"/>
              <p:cNvSpPr/>
              <p:nvPr/>
            </p:nvSpPr>
            <p:spPr>
              <a:xfrm>
                <a:off x="4268175" y="5016400"/>
                <a:ext cx="3725" cy="3375"/>
              </a:xfrm>
              <a:custGeom>
                <a:rect b="b" l="l" r="r" t="t"/>
                <a:pathLst>
                  <a:path extrusionOk="0" h="135" w="149">
                    <a:moveTo>
                      <a:pt x="89" y="1"/>
                    </a:moveTo>
                    <a:cubicBezTo>
                      <a:pt x="84" y="1"/>
                      <a:pt x="78" y="8"/>
                      <a:pt x="62" y="23"/>
                    </a:cubicBezTo>
                    <a:cubicBezTo>
                      <a:pt x="25" y="48"/>
                      <a:pt x="1" y="134"/>
                      <a:pt x="50" y="134"/>
                    </a:cubicBezTo>
                    <a:cubicBezTo>
                      <a:pt x="87" y="134"/>
                      <a:pt x="148" y="85"/>
                      <a:pt x="111" y="35"/>
                    </a:cubicBezTo>
                    <a:cubicBezTo>
                      <a:pt x="97" y="14"/>
                      <a:pt x="95" y="1"/>
                      <a:pt x="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4" name="Google Shape;3214;p60"/>
              <p:cNvSpPr/>
              <p:nvPr/>
            </p:nvSpPr>
            <p:spPr>
              <a:xfrm>
                <a:off x="4281425" y="5035025"/>
                <a:ext cx="5775" cy="1925"/>
              </a:xfrm>
              <a:custGeom>
                <a:rect b="b" l="l" r="r" t="t"/>
                <a:pathLst>
                  <a:path extrusionOk="0" h="77" w="231">
                    <a:moveTo>
                      <a:pt x="57" y="0"/>
                    </a:moveTo>
                    <a:cubicBezTo>
                      <a:pt x="24" y="0"/>
                      <a:pt x="0" y="6"/>
                      <a:pt x="0" y="17"/>
                    </a:cubicBezTo>
                    <a:cubicBezTo>
                      <a:pt x="0" y="54"/>
                      <a:pt x="113" y="76"/>
                      <a:pt x="178" y="76"/>
                    </a:cubicBezTo>
                    <a:cubicBezTo>
                      <a:pt x="201" y="76"/>
                      <a:pt x="219" y="73"/>
                      <a:pt x="222" y="67"/>
                    </a:cubicBezTo>
                    <a:cubicBezTo>
                      <a:pt x="231" y="25"/>
                      <a:pt x="125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5" name="Google Shape;3215;p60"/>
              <p:cNvSpPr/>
              <p:nvPr/>
            </p:nvSpPr>
            <p:spPr>
              <a:xfrm>
                <a:off x="4282650" y="5037000"/>
                <a:ext cx="21900" cy="13250"/>
              </a:xfrm>
              <a:custGeom>
                <a:rect b="b" l="l" r="r" t="t"/>
                <a:pathLst>
                  <a:path extrusionOk="0" h="530" w="876">
                    <a:moveTo>
                      <a:pt x="457" y="0"/>
                    </a:moveTo>
                    <a:cubicBezTo>
                      <a:pt x="407" y="12"/>
                      <a:pt x="358" y="25"/>
                      <a:pt x="321" y="49"/>
                    </a:cubicBezTo>
                    <a:cubicBezTo>
                      <a:pt x="222" y="86"/>
                      <a:pt x="136" y="136"/>
                      <a:pt x="136" y="173"/>
                    </a:cubicBezTo>
                    <a:cubicBezTo>
                      <a:pt x="136" y="190"/>
                      <a:pt x="130" y="213"/>
                      <a:pt x="114" y="213"/>
                    </a:cubicBezTo>
                    <a:cubicBezTo>
                      <a:pt x="107" y="213"/>
                      <a:pt x="98" y="208"/>
                      <a:pt x="87" y="197"/>
                    </a:cubicBezTo>
                    <a:cubicBezTo>
                      <a:pt x="69" y="170"/>
                      <a:pt x="37" y="130"/>
                      <a:pt x="22" y="130"/>
                    </a:cubicBezTo>
                    <a:cubicBezTo>
                      <a:pt x="16" y="130"/>
                      <a:pt x="13" y="135"/>
                      <a:pt x="13" y="148"/>
                    </a:cubicBezTo>
                    <a:cubicBezTo>
                      <a:pt x="1" y="185"/>
                      <a:pt x="62" y="246"/>
                      <a:pt x="87" y="283"/>
                    </a:cubicBezTo>
                    <a:cubicBezTo>
                      <a:pt x="99" y="333"/>
                      <a:pt x="112" y="345"/>
                      <a:pt x="185" y="345"/>
                    </a:cubicBezTo>
                    <a:cubicBezTo>
                      <a:pt x="210" y="345"/>
                      <a:pt x="233" y="344"/>
                      <a:pt x="254" y="344"/>
                    </a:cubicBezTo>
                    <a:cubicBezTo>
                      <a:pt x="295" y="344"/>
                      <a:pt x="325" y="349"/>
                      <a:pt x="333" y="382"/>
                    </a:cubicBezTo>
                    <a:cubicBezTo>
                      <a:pt x="358" y="444"/>
                      <a:pt x="383" y="530"/>
                      <a:pt x="457" y="530"/>
                    </a:cubicBezTo>
                    <a:cubicBezTo>
                      <a:pt x="543" y="530"/>
                      <a:pt x="715" y="530"/>
                      <a:pt x="765" y="518"/>
                    </a:cubicBezTo>
                    <a:cubicBezTo>
                      <a:pt x="826" y="505"/>
                      <a:pt x="826" y="456"/>
                      <a:pt x="826" y="394"/>
                    </a:cubicBezTo>
                    <a:cubicBezTo>
                      <a:pt x="826" y="333"/>
                      <a:pt x="875" y="333"/>
                      <a:pt x="863" y="271"/>
                    </a:cubicBezTo>
                    <a:cubicBezTo>
                      <a:pt x="839" y="222"/>
                      <a:pt x="863" y="160"/>
                      <a:pt x="802" y="111"/>
                    </a:cubicBezTo>
                    <a:cubicBezTo>
                      <a:pt x="784" y="93"/>
                      <a:pt x="762" y="90"/>
                      <a:pt x="738" y="90"/>
                    </a:cubicBezTo>
                    <a:cubicBezTo>
                      <a:pt x="723" y="90"/>
                      <a:pt x="706" y="91"/>
                      <a:pt x="691" y="91"/>
                    </a:cubicBezTo>
                    <a:cubicBezTo>
                      <a:pt x="663" y="91"/>
                      <a:pt x="637" y="87"/>
                      <a:pt x="617" y="62"/>
                    </a:cubicBezTo>
                    <a:cubicBezTo>
                      <a:pt x="567" y="25"/>
                      <a:pt x="518" y="0"/>
                      <a:pt x="4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6" name="Google Shape;3216;p60"/>
              <p:cNvSpPr/>
              <p:nvPr/>
            </p:nvSpPr>
            <p:spPr>
              <a:xfrm>
                <a:off x="4389225" y="5064700"/>
                <a:ext cx="23125" cy="14200"/>
              </a:xfrm>
              <a:custGeom>
                <a:rect b="b" l="l" r="r" t="t"/>
                <a:pathLst>
                  <a:path extrusionOk="0" h="568" w="925">
                    <a:moveTo>
                      <a:pt x="863" y="1"/>
                    </a:moveTo>
                    <a:cubicBezTo>
                      <a:pt x="814" y="1"/>
                      <a:pt x="789" y="1"/>
                      <a:pt x="777" y="63"/>
                    </a:cubicBezTo>
                    <a:cubicBezTo>
                      <a:pt x="777" y="112"/>
                      <a:pt x="789" y="173"/>
                      <a:pt x="715" y="186"/>
                    </a:cubicBezTo>
                    <a:cubicBezTo>
                      <a:pt x="642" y="198"/>
                      <a:pt x="666" y="235"/>
                      <a:pt x="605" y="297"/>
                    </a:cubicBezTo>
                    <a:cubicBezTo>
                      <a:pt x="574" y="315"/>
                      <a:pt x="537" y="324"/>
                      <a:pt x="501" y="324"/>
                    </a:cubicBezTo>
                    <a:cubicBezTo>
                      <a:pt x="466" y="324"/>
                      <a:pt x="432" y="315"/>
                      <a:pt x="407" y="297"/>
                    </a:cubicBezTo>
                    <a:cubicBezTo>
                      <a:pt x="394" y="283"/>
                      <a:pt x="385" y="278"/>
                      <a:pt x="378" y="278"/>
                    </a:cubicBezTo>
                    <a:cubicBezTo>
                      <a:pt x="360" y="278"/>
                      <a:pt x="357" y="316"/>
                      <a:pt x="321" y="334"/>
                    </a:cubicBezTo>
                    <a:cubicBezTo>
                      <a:pt x="299" y="350"/>
                      <a:pt x="262" y="357"/>
                      <a:pt x="222" y="357"/>
                    </a:cubicBezTo>
                    <a:cubicBezTo>
                      <a:pt x="173" y="357"/>
                      <a:pt x="121" y="347"/>
                      <a:pt x="87" y="334"/>
                    </a:cubicBezTo>
                    <a:cubicBezTo>
                      <a:pt x="71" y="330"/>
                      <a:pt x="57" y="329"/>
                      <a:pt x="45" y="329"/>
                    </a:cubicBezTo>
                    <a:cubicBezTo>
                      <a:pt x="14" y="329"/>
                      <a:pt x="1" y="340"/>
                      <a:pt x="1" y="358"/>
                    </a:cubicBezTo>
                    <a:cubicBezTo>
                      <a:pt x="1" y="494"/>
                      <a:pt x="297" y="568"/>
                      <a:pt x="420" y="568"/>
                    </a:cubicBezTo>
                    <a:cubicBezTo>
                      <a:pt x="518" y="568"/>
                      <a:pt x="617" y="506"/>
                      <a:pt x="679" y="420"/>
                    </a:cubicBezTo>
                    <a:cubicBezTo>
                      <a:pt x="703" y="358"/>
                      <a:pt x="765" y="321"/>
                      <a:pt x="826" y="321"/>
                    </a:cubicBezTo>
                    <a:cubicBezTo>
                      <a:pt x="900" y="309"/>
                      <a:pt x="863" y="260"/>
                      <a:pt x="863" y="235"/>
                    </a:cubicBezTo>
                    <a:cubicBezTo>
                      <a:pt x="863" y="210"/>
                      <a:pt x="925" y="149"/>
                      <a:pt x="925" y="100"/>
                    </a:cubicBezTo>
                    <a:cubicBezTo>
                      <a:pt x="925" y="63"/>
                      <a:pt x="913" y="1"/>
                      <a:pt x="8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7" name="Google Shape;3217;p60"/>
              <p:cNvSpPr/>
              <p:nvPr/>
            </p:nvSpPr>
            <p:spPr>
              <a:xfrm>
                <a:off x="4425275" y="5071150"/>
                <a:ext cx="8650" cy="11750"/>
              </a:xfrm>
              <a:custGeom>
                <a:rect b="b" l="l" r="r" t="t"/>
                <a:pathLst>
                  <a:path extrusionOk="0" h="470" w="346">
                    <a:moveTo>
                      <a:pt x="31" y="0"/>
                    </a:moveTo>
                    <a:cubicBezTo>
                      <a:pt x="29" y="0"/>
                      <a:pt x="27" y="1"/>
                      <a:pt x="25" y="2"/>
                    </a:cubicBezTo>
                    <a:cubicBezTo>
                      <a:pt x="0" y="14"/>
                      <a:pt x="50" y="150"/>
                      <a:pt x="87" y="236"/>
                    </a:cubicBezTo>
                    <a:cubicBezTo>
                      <a:pt x="111" y="310"/>
                      <a:pt x="210" y="458"/>
                      <a:pt x="259" y="470"/>
                    </a:cubicBezTo>
                    <a:cubicBezTo>
                      <a:pt x="308" y="470"/>
                      <a:pt x="345" y="470"/>
                      <a:pt x="345" y="408"/>
                    </a:cubicBezTo>
                    <a:cubicBezTo>
                      <a:pt x="345" y="334"/>
                      <a:pt x="308" y="273"/>
                      <a:pt x="247" y="236"/>
                    </a:cubicBezTo>
                    <a:cubicBezTo>
                      <a:pt x="198" y="187"/>
                      <a:pt x="148" y="150"/>
                      <a:pt x="99" y="100"/>
                    </a:cubicBezTo>
                    <a:cubicBezTo>
                      <a:pt x="54" y="55"/>
                      <a:pt x="50" y="0"/>
                      <a:pt x="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8" name="Google Shape;3218;p60"/>
              <p:cNvSpPr/>
              <p:nvPr/>
            </p:nvSpPr>
            <p:spPr>
              <a:xfrm>
                <a:off x="4456375" y="5100400"/>
                <a:ext cx="6500" cy="5025"/>
              </a:xfrm>
              <a:custGeom>
                <a:rect b="b" l="l" r="r" t="t"/>
                <a:pathLst>
                  <a:path extrusionOk="0" h="201" w="260">
                    <a:moveTo>
                      <a:pt x="3" y="0"/>
                    </a:moveTo>
                    <a:cubicBezTo>
                      <a:pt x="2" y="0"/>
                      <a:pt x="1" y="1"/>
                      <a:pt x="1" y="2"/>
                    </a:cubicBezTo>
                    <a:cubicBezTo>
                      <a:pt x="1" y="27"/>
                      <a:pt x="1" y="125"/>
                      <a:pt x="75" y="125"/>
                    </a:cubicBezTo>
                    <a:cubicBezTo>
                      <a:pt x="137" y="134"/>
                      <a:pt x="205" y="200"/>
                      <a:pt x="239" y="200"/>
                    </a:cubicBezTo>
                    <a:cubicBezTo>
                      <a:pt x="252" y="200"/>
                      <a:pt x="260" y="190"/>
                      <a:pt x="260" y="162"/>
                    </a:cubicBezTo>
                    <a:cubicBezTo>
                      <a:pt x="235" y="101"/>
                      <a:pt x="186" y="39"/>
                      <a:pt x="124" y="39"/>
                    </a:cubicBezTo>
                    <a:cubicBezTo>
                      <a:pt x="69" y="39"/>
                      <a:pt x="15" y="0"/>
                      <a:pt x="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9" name="Google Shape;3219;p60"/>
              <p:cNvSpPr/>
              <p:nvPr/>
            </p:nvSpPr>
            <p:spPr>
              <a:xfrm>
                <a:off x="4447800" y="5088300"/>
                <a:ext cx="11000" cy="6325"/>
              </a:xfrm>
              <a:custGeom>
                <a:rect b="b" l="l" r="r" t="t"/>
                <a:pathLst>
                  <a:path extrusionOk="0" h="253" w="440">
                    <a:moveTo>
                      <a:pt x="42" y="1"/>
                    </a:moveTo>
                    <a:cubicBezTo>
                      <a:pt x="0" y="1"/>
                      <a:pt x="76" y="58"/>
                      <a:pt x="97" y="80"/>
                    </a:cubicBezTo>
                    <a:cubicBezTo>
                      <a:pt x="196" y="141"/>
                      <a:pt x="307" y="191"/>
                      <a:pt x="406" y="252"/>
                    </a:cubicBezTo>
                    <a:cubicBezTo>
                      <a:pt x="407" y="252"/>
                      <a:pt x="408" y="253"/>
                      <a:pt x="408" y="253"/>
                    </a:cubicBezTo>
                    <a:cubicBezTo>
                      <a:pt x="440" y="253"/>
                      <a:pt x="145" y="18"/>
                      <a:pt x="73" y="6"/>
                    </a:cubicBezTo>
                    <a:cubicBezTo>
                      <a:pt x="59" y="2"/>
                      <a:pt x="49" y="1"/>
                      <a:pt x="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0" name="Google Shape;3220;p60"/>
              <p:cNvSpPr/>
              <p:nvPr/>
            </p:nvSpPr>
            <p:spPr>
              <a:xfrm>
                <a:off x="4437850" y="5081100"/>
                <a:ext cx="4725" cy="5325"/>
              </a:xfrm>
              <a:custGeom>
                <a:rect b="b" l="l" r="r" t="t"/>
                <a:pathLst>
                  <a:path extrusionOk="0" h="213" w="189">
                    <a:moveTo>
                      <a:pt x="8" y="1"/>
                    </a:moveTo>
                    <a:cubicBezTo>
                      <a:pt x="3" y="1"/>
                      <a:pt x="1" y="4"/>
                      <a:pt x="3" y="10"/>
                    </a:cubicBezTo>
                    <a:cubicBezTo>
                      <a:pt x="3" y="66"/>
                      <a:pt x="164" y="213"/>
                      <a:pt x="186" y="213"/>
                    </a:cubicBezTo>
                    <a:cubicBezTo>
                      <a:pt x="188" y="213"/>
                      <a:pt x="189" y="211"/>
                      <a:pt x="187" y="207"/>
                    </a:cubicBezTo>
                    <a:cubicBezTo>
                      <a:pt x="177" y="122"/>
                      <a:pt x="38" y="1"/>
                      <a:pt x="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1" name="Google Shape;3221;p60"/>
              <p:cNvSpPr/>
              <p:nvPr/>
            </p:nvSpPr>
            <p:spPr>
              <a:xfrm>
                <a:off x="4481650" y="5179000"/>
                <a:ext cx="19125" cy="15125"/>
              </a:xfrm>
              <a:custGeom>
                <a:rect b="b" l="l" r="r" t="t"/>
                <a:pathLst>
                  <a:path extrusionOk="0" h="605" w="765">
                    <a:moveTo>
                      <a:pt x="87" y="0"/>
                    </a:moveTo>
                    <a:cubicBezTo>
                      <a:pt x="0" y="0"/>
                      <a:pt x="358" y="468"/>
                      <a:pt x="715" y="604"/>
                    </a:cubicBezTo>
                    <a:cubicBezTo>
                      <a:pt x="716" y="604"/>
                      <a:pt x="717" y="605"/>
                      <a:pt x="718" y="605"/>
                    </a:cubicBezTo>
                    <a:cubicBezTo>
                      <a:pt x="765" y="605"/>
                      <a:pt x="159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2" name="Google Shape;3222;p60"/>
              <p:cNvSpPr/>
              <p:nvPr/>
            </p:nvSpPr>
            <p:spPr>
              <a:xfrm>
                <a:off x="4533575" y="5285350"/>
                <a:ext cx="13100" cy="18725"/>
              </a:xfrm>
              <a:custGeom>
                <a:rect b="b" l="l" r="r" t="t"/>
                <a:pathLst>
                  <a:path extrusionOk="0" h="749" w="524">
                    <a:moveTo>
                      <a:pt x="7" y="0"/>
                    </a:moveTo>
                    <a:cubicBezTo>
                      <a:pt x="2" y="0"/>
                      <a:pt x="1" y="7"/>
                      <a:pt x="6" y="22"/>
                    </a:cubicBezTo>
                    <a:cubicBezTo>
                      <a:pt x="43" y="96"/>
                      <a:pt x="153" y="170"/>
                      <a:pt x="153" y="244"/>
                    </a:cubicBezTo>
                    <a:cubicBezTo>
                      <a:pt x="153" y="317"/>
                      <a:pt x="153" y="305"/>
                      <a:pt x="215" y="404"/>
                    </a:cubicBezTo>
                    <a:cubicBezTo>
                      <a:pt x="277" y="490"/>
                      <a:pt x="314" y="539"/>
                      <a:pt x="363" y="564"/>
                    </a:cubicBezTo>
                    <a:cubicBezTo>
                      <a:pt x="424" y="576"/>
                      <a:pt x="388" y="564"/>
                      <a:pt x="388" y="638"/>
                    </a:cubicBezTo>
                    <a:cubicBezTo>
                      <a:pt x="375" y="724"/>
                      <a:pt x="498" y="749"/>
                      <a:pt x="498" y="749"/>
                    </a:cubicBezTo>
                    <a:cubicBezTo>
                      <a:pt x="486" y="638"/>
                      <a:pt x="523" y="625"/>
                      <a:pt x="461" y="564"/>
                    </a:cubicBezTo>
                    <a:cubicBezTo>
                      <a:pt x="400" y="490"/>
                      <a:pt x="388" y="502"/>
                      <a:pt x="388" y="453"/>
                    </a:cubicBezTo>
                    <a:cubicBezTo>
                      <a:pt x="400" y="404"/>
                      <a:pt x="449" y="379"/>
                      <a:pt x="388" y="317"/>
                    </a:cubicBezTo>
                    <a:cubicBezTo>
                      <a:pt x="326" y="244"/>
                      <a:pt x="277" y="244"/>
                      <a:pt x="190" y="157"/>
                    </a:cubicBezTo>
                    <a:cubicBezTo>
                      <a:pt x="122" y="98"/>
                      <a:pt x="29" y="0"/>
                      <a:pt x="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3" name="Google Shape;3223;p60"/>
              <p:cNvSpPr/>
              <p:nvPr/>
            </p:nvSpPr>
            <p:spPr>
              <a:xfrm>
                <a:off x="4539550" y="5303200"/>
                <a:ext cx="28675" cy="39475"/>
              </a:xfrm>
              <a:custGeom>
                <a:rect b="b" l="l" r="r" t="t"/>
                <a:pathLst>
                  <a:path extrusionOk="0" h="1579" w="1147">
                    <a:moveTo>
                      <a:pt x="407" y="0"/>
                    </a:moveTo>
                    <a:cubicBezTo>
                      <a:pt x="400" y="0"/>
                      <a:pt x="406" y="19"/>
                      <a:pt x="420" y="59"/>
                    </a:cubicBezTo>
                    <a:cubicBezTo>
                      <a:pt x="429" y="116"/>
                      <a:pt x="424" y="158"/>
                      <a:pt x="405" y="158"/>
                    </a:cubicBezTo>
                    <a:cubicBezTo>
                      <a:pt x="399" y="158"/>
                      <a:pt x="391" y="154"/>
                      <a:pt x="383" y="146"/>
                    </a:cubicBezTo>
                    <a:cubicBezTo>
                      <a:pt x="351" y="103"/>
                      <a:pt x="328" y="69"/>
                      <a:pt x="290" y="69"/>
                    </a:cubicBezTo>
                    <a:cubicBezTo>
                      <a:pt x="284" y="69"/>
                      <a:pt x="278" y="70"/>
                      <a:pt x="272" y="72"/>
                    </a:cubicBezTo>
                    <a:cubicBezTo>
                      <a:pt x="235" y="84"/>
                      <a:pt x="247" y="380"/>
                      <a:pt x="247" y="466"/>
                    </a:cubicBezTo>
                    <a:cubicBezTo>
                      <a:pt x="235" y="540"/>
                      <a:pt x="222" y="614"/>
                      <a:pt x="185" y="688"/>
                    </a:cubicBezTo>
                    <a:cubicBezTo>
                      <a:pt x="173" y="737"/>
                      <a:pt x="99" y="737"/>
                      <a:pt x="62" y="774"/>
                    </a:cubicBezTo>
                    <a:cubicBezTo>
                      <a:pt x="25" y="823"/>
                      <a:pt x="1" y="934"/>
                      <a:pt x="50" y="934"/>
                    </a:cubicBezTo>
                    <a:cubicBezTo>
                      <a:pt x="87" y="934"/>
                      <a:pt x="346" y="1057"/>
                      <a:pt x="346" y="1131"/>
                    </a:cubicBezTo>
                    <a:cubicBezTo>
                      <a:pt x="346" y="1230"/>
                      <a:pt x="321" y="1316"/>
                      <a:pt x="284" y="1402"/>
                    </a:cubicBezTo>
                    <a:cubicBezTo>
                      <a:pt x="247" y="1464"/>
                      <a:pt x="247" y="1563"/>
                      <a:pt x="284" y="1563"/>
                    </a:cubicBezTo>
                    <a:cubicBezTo>
                      <a:pt x="300" y="1563"/>
                      <a:pt x="350" y="1579"/>
                      <a:pt x="395" y="1579"/>
                    </a:cubicBezTo>
                    <a:cubicBezTo>
                      <a:pt x="418" y="1579"/>
                      <a:pt x="440" y="1575"/>
                      <a:pt x="457" y="1563"/>
                    </a:cubicBezTo>
                    <a:cubicBezTo>
                      <a:pt x="494" y="1513"/>
                      <a:pt x="654" y="1242"/>
                      <a:pt x="703" y="1181"/>
                    </a:cubicBezTo>
                    <a:cubicBezTo>
                      <a:pt x="752" y="1131"/>
                      <a:pt x="789" y="1057"/>
                      <a:pt x="777" y="996"/>
                    </a:cubicBezTo>
                    <a:cubicBezTo>
                      <a:pt x="777" y="922"/>
                      <a:pt x="752" y="922"/>
                      <a:pt x="777" y="860"/>
                    </a:cubicBezTo>
                    <a:cubicBezTo>
                      <a:pt x="809" y="807"/>
                      <a:pt x="832" y="772"/>
                      <a:pt x="878" y="772"/>
                    </a:cubicBezTo>
                    <a:cubicBezTo>
                      <a:pt x="885" y="772"/>
                      <a:pt x="892" y="772"/>
                      <a:pt x="900" y="774"/>
                    </a:cubicBezTo>
                    <a:cubicBezTo>
                      <a:pt x="927" y="781"/>
                      <a:pt x="950" y="791"/>
                      <a:pt x="968" y="791"/>
                    </a:cubicBezTo>
                    <a:cubicBezTo>
                      <a:pt x="982" y="791"/>
                      <a:pt x="993" y="784"/>
                      <a:pt x="999" y="762"/>
                    </a:cubicBezTo>
                    <a:cubicBezTo>
                      <a:pt x="1023" y="725"/>
                      <a:pt x="1060" y="663"/>
                      <a:pt x="1097" y="577"/>
                    </a:cubicBezTo>
                    <a:cubicBezTo>
                      <a:pt x="1134" y="491"/>
                      <a:pt x="1097" y="429"/>
                      <a:pt x="1110" y="367"/>
                    </a:cubicBezTo>
                    <a:cubicBezTo>
                      <a:pt x="1134" y="318"/>
                      <a:pt x="1147" y="306"/>
                      <a:pt x="1097" y="306"/>
                    </a:cubicBezTo>
                    <a:cubicBezTo>
                      <a:pt x="1023" y="306"/>
                      <a:pt x="962" y="330"/>
                      <a:pt x="912" y="380"/>
                    </a:cubicBezTo>
                    <a:cubicBezTo>
                      <a:pt x="882" y="410"/>
                      <a:pt x="870" y="431"/>
                      <a:pt x="846" y="431"/>
                    </a:cubicBezTo>
                    <a:cubicBezTo>
                      <a:pt x="830" y="431"/>
                      <a:pt x="810" y="423"/>
                      <a:pt x="777" y="404"/>
                    </a:cubicBezTo>
                    <a:cubicBezTo>
                      <a:pt x="691" y="367"/>
                      <a:pt x="530" y="318"/>
                      <a:pt x="530" y="256"/>
                    </a:cubicBezTo>
                    <a:cubicBezTo>
                      <a:pt x="530" y="170"/>
                      <a:pt x="506" y="96"/>
                      <a:pt x="457" y="35"/>
                    </a:cubicBezTo>
                    <a:cubicBezTo>
                      <a:pt x="429" y="13"/>
                      <a:pt x="414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4" name="Google Shape;3224;p60"/>
              <p:cNvSpPr/>
              <p:nvPr/>
            </p:nvSpPr>
            <p:spPr>
              <a:xfrm>
                <a:off x="4496425" y="5334750"/>
                <a:ext cx="46050" cy="51025"/>
              </a:xfrm>
              <a:custGeom>
                <a:rect b="b" l="l" r="r" t="t"/>
                <a:pathLst>
                  <a:path extrusionOk="0" h="2041" w="1842">
                    <a:moveTo>
                      <a:pt x="1489" y="1"/>
                    </a:moveTo>
                    <a:cubicBezTo>
                      <a:pt x="1479" y="1"/>
                      <a:pt x="1465" y="6"/>
                      <a:pt x="1442" y="17"/>
                    </a:cubicBezTo>
                    <a:cubicBezTo>
                      <a:pt x="1356" y="66"/>
                      <a:pt x="1294" y="128"/>
                      <a:pt x="1294" y="202"/>
                    </a:cubicBezTo>
                    <a:cubicBezTo>
                      <a:pt x="1294" y="264"/>
                      <a:pt x="1344" y="288"/>
                      <a:pt x="1270" y="338"/>
                    </a:cubicBezTo>
                    <a:cubicBezTo>
                      <a:pt x="1208" y="399"/>
                      <a:pt x="1171" y="572"/>
                      <a:pt x="1122" y="633"/>
                    </a:cubicBezTo>
                    <a:cubicBezTo>
                      <a:pt x="1048" y="732"/>
                      <a:pt x="949" y="818"/>
                      <a:pt x="851" y="904"/>
                    </a:cubicBezTo>
                    <a:cubicBezTo>
                      <a:pt x="752" y="941"/>
                      <a:pt x="666" y="1003"/>
                      <a:pt x="604" y="1077"/>
                    </a:cubicBezTo>
                    <a:cubicBezTo>
                      <a:pt x="555" y="1138"/>
                      <a:pt x="518" y="1151"/>
                      <a:pt x="432" y="1188"/>
                    </a:cubicBezTo>
                    <a:cubicBezTo>
                      <a:pt x="346" y="1225"/>
                      <a:pt x="309" y="1409"/>
                      <a:pt x="259" y="1446"/>
                    </a:cubicBezTo>
                    <a:cubicBezTo>
                      <a:pt x="198" y="1483"/>
                      <a:pt x="149" y="1471"/>
                      <a:pt x="112" y="1508"/>
                    </a:cubicBezTo>
                    <a:cubicBezTo>
                      <a:pt x="87" y="1570"/>
                      <a:pt x="75" y="1644"/>
                      <a:pt x="87" y="1718"/>
                    </a:cubicBezTo>
                    <a:cubicBezTo>
                      <a:pt x="87" y="1754"/>
                      <a:pt x="99" y="1791"/>
                      <a:pt x="50" y="1791"/>
                    </a:cubicBezTo>
                    <a:cubicBezTo>
                      <a:pt x="1" y="1791"/>
                      <a:pt x="50" y="1915"/>
                      <a:pt x="50" y="1915"/>
                    </a:cubicBezTo>
                    <a:cubicBezTo>
                      <a:pt x="112" y="1915"/>
                      <a:pt x="173" y="1915"/>
                      <a:pt x="235" y="1927"/>
                    </a:cubicBezTo>
                    <a:cubicBezTo>
                      <a:pt x="346" y="1952"/>
                      <a:pt x="383" y="2013"/>
                      <a:pt x="457" y="2038"/>
                    </a:cubicBezTo>
                    <a:cubicBezTo>
                      <a:pt x="472" y="2039"/>
                      <a:pt x="488" y="2040"/>
                      <a:pt x="504" y="2040"/>
                    </a:cubicBezTo>
                    <a:cubicBezTo>
                      <a:pt x="616" y="2040"/>
                      <a:pt x="740" y="2002"/>
                      <a:pt x="826" y="1927"/>
                    </a:cubicBezTo>
                    <a:cubicBezTo>
                      <a:pt x="949" y="1841"/>
                      <a:pt x="1036" y="1705"/>
                      <a:pt x="1060" y="1557"/>
                    </a:cubicBezTo>
                    <a:cubicBezTo>
                      <a:pt x="1097" y="1336"/>
                      <a:pt x="1110" y="1249"/>
                      <a:pt x="1233" y="1212"/>
                    </a:cubicBezTo>
                    <a:cubicBezTo>
                      <a:pt x="1348" y="1189"/>
                      <a:pt x="1334" y="1113"/>
                      <a:pt x="1402" y="1113"/>
                    </a:cubicBezTo>
                    <a:cubicBezTo>
                      <a:pt x="1407" y="1113"/>
                      <a:pt x="1412" y="1113"/>
                      <a:pt x="1418" y="1114"/>
                    </a:cubicBezTo>
                    <a:cubicBezTo>
                      <a:pt x="1516" y="1114"/>
                      <a:pt x="1627" y="1114"/>
                      <a:pt x="1578" y="1040"/>
                    </a:cubicBezTo>
                    <a:cubicBezTo>
                      <a:pt x="1516" y="966"/>
                      <a:pt x="1479" y="1028"/>
                      <a:pt x="1504" y="929"/>
                    </a:cubicBezTo>
                    <a:cubicBezTo>
                      <a:pt x="1541" y="818"/>
                      <a:pt x="1664" y="732"/>
                      <a:pt x="1713" y="621"/>
                    </a:cubicBezTo>
                    <a:cubicBezTo>
                      <a:pt x="1750" y="498"/>
                      <a:pt x="1824" y="411"/>
                      <a:pt x="1824" y="338"/>
                    </a:cubicBezTo>
                    <a:cubicBezTo>
                      <a:pt x="1824" y="264"/>
                      <a:pt x="1800" y="264"/>
                      <a:pt x="1824" y="214"/>
                    </a:cubicBezTo>
                    <a:cubicBezTo>
                      <a:pt x="1841" y="172"/>
                      <a:pt x="1841" y="159"/>
                      <a:pt x="1822" y="159"/>
                    </a:cubicBezTo>
                    <a:cubicBezTo>
                      <a:pt x="1814" y="159"/>
                      <a:pt x="1803" y="161"/>
                      <a:pt x="1787" y="165"/>
                    </a:cubicBezTo>
                    <a:cubicBezTo>
                      <a:pt x="1782" y="166"/>
                      <a:pt x="1777" y="167"/>
                      <a:pt x="1774" y="167"/>
                    </a:cubicBezTo>
                    <a:cubicBezTo>
                      <a:pt x="1741" y="167"/>
                      <a:pt x="1753" y="124"/>
                      <a:pt x="1775" y="91"/>
                    </a:cubicBezTo>
                    <a:cubicBezTo>
                      <a:pt x="1777" y="85"/>
                      <a:pt x="1777" y="83"/>
                      <a:pt x="1775" y="83"/>
                    </a:cubicBezTo>
                    <a:cubicBezTo>
                      <a:pt x="1765" y="83"/>
                      <a:pt x="1708" y="158"/>
                      <a:pt x="1676" y="190"/>
                    </a:cubicBezTo>
                    <a:cubicBezTo>
                      <a:pt x="1661" y="206"/>
                      <a:pt x="1642" y="210"/>
                      <a:pt x="1627" y="210"/>
                    </a:cubicBezTo>
                    <a:cubicBezTo>
                      <a:pt x="1606" y="210"/>
                      <a:pt x="1590" y="202"/>
                      <a:pt x="1590" y="202"/>
                    </a:cubicBezTo>
                    <a:cubicBezTo>
                      <a:pt x="1553" y="153"/>
                      <a:pt x="1590" y="140"/>
                      <a:pt x="1541" y="91"/>
                    </a:cubicBezTo>
                    <a:cubicBezTo>
                      <a:pt x="1494" y="53"/>
                      <a:pt x="1519" y="1"/>
                      <a:pt x="14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5" name="Google Shape;3225;p60"/>
              <p:cNvSpPr/>
              <p:nvPr/>
            </p:nvSpPr>
            <p:spPr>
              <a:xfrm>
                <a:off x="4503825" y="5386300"/>
                <a:ext cx="2475" cy="3100"/>
              </a:xfrm>
              <a:custGeom>
                <a:rect b="b" l="l" r="r" t="t"/>
                <a:pathLst>
                  <a:path extrusionOk="0" h="124" w="99">
                    <a:moveTo>
                      <a:pt x="13" y="1"/>
                    </a:moveTo>
                    <a:lnTo>
                      <a:pt x="0" y="124"/>
                    </a:lnTo>
                    <a:lnTo>
                      <a:pt x="99" y="124"/>
                    </a:lnTo>
                    <a:cubicBezTo>
                      <a:pt x="62" y="87"/>
                      <a:pt x="25" y="50"/>
                      <a:pt x="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6" name="Google Shape;3226;p60"/>
              <p:cNvSpPr/>
              <p:nvPr/>
            </p:nvSpPr>
            <p:spPr>
              <a:xfrm>
                <a:off x="4365525" y="5336500"/>
                <a:ext cx="23125" cy="23050"/>
              </a:xfrm>
              <a:custGeom>
                <a:rect b="b" l="l" r="r" t="t"/>
                <a:pathLst>
                  <a:path extrusionOk="0" h="922" w="925">
                    <a:moveTo>
                      <a:pt x="69" y="0"/>
                    </a:moveTo>
                    <a:cubicBezTo>
                      <a:pt x="48" y="0"/>
                      <a:pt x="32" y="6"/>
                      <a:pt x="25" y="21"/>
                    </a:cubicBezTo>
                    <a:cubicBezTo>
                      <a:pt x="0" y="107"/>
                      <a:pt x="185" y="452"/>
                      <a:pt x="197" y="502"/>
                    </a:cubicBezTo>
                    <a:cubicBezTo>
                      <a:pt x="210" y="551"/>
                      <a:pt x="185" y="526"/>
                      <a:pt x="173" y="551"/>
                    </a:cubicBezTo>
                    <a:cubicBezTo>
                      <a:pt x="173" y="625"/>
                      <a:pt x="197" y="711"/>
                      <a:pt x="247" y="773"/>
                    </a:cubicBezTo>
                    <a:cubicBezTo>
                      <a:pt x="293" y="819"/>
                      <a:pt x="429" y="922"/>
                      <a:pt x="495" y="922"/>
                    </a:cubicBezTo>
                    <a:cubicBezTo>
                      <a:pt x="499" y="922"/>
                      <a:pt x="502" y="921"/>
                      <a:pt x="505" y="921"/>
                    </a:cubicBezTo>
                    <a:cubicBezTo>
                      <a:pt x="567" y="921"/>
                      <a:pt x="555" y="834"/>
                      <a:pt x="579" y="797"/>
                    </a:cubicBezTo>
                    <a:cubicBezTo>
                      <a:pt x="582" y="792"/>
                      <a:pt x="586" y="790"/>
                      <a:pt x="589" y="790"/>
                    </a:cubicBezTo>
                    <a:cubicBezTo>
                      <a:pt x="612" y="790"/>
                      <a:pt x="638" y="872"/>
                      <a:pt x="641" y="872"/>
                    </a:cubicBezTo>
                    <a:cubicBezTo>
                      <a:pt x="641" y="872"/>
                      <a:pt x="641" y="872"/>
                      <a:pt x="641" y="871"/>
                    </a:cubicBezTo>
                    <a:cubicBezTo>
                      <a:pt x="653" y="822"/>
                      <a:pt x="653" y="773"/>
                      <a:pt x="653" y="736"/>
                    </a:cubicBezTo>
                    <a:cubicBezTo>
                      <a:pt x="653" y="712"/>
                      <a:pt x="664" y="703"/>
                      <a:pt x="679" y="703"/>
                    </a:cubicBezTo>
                    <a:cubicBezTo>
                      <a:pt x="703" y="703"/>
                      <a:pt x="737" y="725"/>
                      <a:pt x="752" y="748"/>
                    </a:cubicBezTo>
                    <a:cubicBezTo>
                      <a:pt x="769" y="760"/>
                      <a:pt x="781" y="774"/>
                      <a:pt x="789" y="774"/>
                    </a:cubicBezTo>
                    <a:cubicBezTo>
                      <a:pt x="798" y="774"/>
                      <a:pt x="801" y="757"/>
                      <a:pt x="801" y="699"/>
                    </a:cubicBezTo>
                    <a:cubicBezTo>
                      <a:pt x="789" y="613"/>
                      <a:pt x="801" y="514"/>
                      <a:pt x="838" y="428"/>
                    </a:cubicBezTo>
                    <a:cubicBezTo>
                      <a:pt x="863" y="391"/>
                      <a:pt x="863" y="428"/>
                      <a:pt x="863" y="341"/>
                    </a:cubicBezTo>
                    <a:cubicBezTo>
                      <a:pt x="863" y="255"/>
                      <a:pt x="924" y="58"/>
                      <a:pt x="863" y="21"/>
                    </a:cubicBezTo>
                    <a:cubicBezTo>
                      <a:pt x="846" y="10"/>
                      <a:pt x="824" y="4"/>
                      <a:pt x="802" y="4"/>
                    </a:cubicBezTo>
                    <a:cubicBezTo>
                      <a:pt x="775" y="4"/>
                      <a:pt x="747" y="13"/>
                      <a:pt x="727" y="33"/>
                    </a:cubicBezTo>
                    <a:cubicBezTo>
                      <a:pt x="628" y="83"/>
                      <a:pt x="518" y="107"/>
                      <a:pt x="394" y="107"/>
                    </a:cubicBezTo>
                    <a:cubicBezTo>
                      <a:pt x="325" y="97"/>
                      <a:pt x="153" y="0"/>
                      <a:pt x="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7" name="Google Shape;3227;p60"/>
              <p:cNvSpPr/>
              <p:nvPr/>
            </p:nvSpPr>
            <p:spPr>
              <a:xfrm>
                <a:off x="4384375" y="5328275"/>
                <a:ext cx="3850" cy="5850"/>
              </a:xfrm>
              <a:custGeom>
                <a:rect b="b" l="l" r="r" t="t"/>
                <a:pathLst>
                  <a:path extrusionOk="0" h="234" w="154">
                    <a:moveTo>
                      <a:pt x="47" y="0"/>
                    </a:moveTo>
                    <a:cubicBezTo>
                      <a:pt x="42" y="0"/>
                      <a:pt x="38" y="2"/>
                      <a:pt x="35" y="5"/>
                    </a:cubicBezTo>
                    <a:cubicBezTo>
                      <a:pt x="1" y="16"/>
                      <a:pt x="90" y="233"/>
                      <a:pt x="116" y="233"/>
                    </a:cubicBezTo>
                    <a:cubicBezTo>
                      <a:pt x="118" y="233"/>
                      <a:pt x="120" y="231"/>
                      <a:pt x="121" y="227"/>
                    </a:cubicBezTo>
                    <a:cubicBezTo>
                      <a:pt x="153" y="76"/>
                      <a:pt x="82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8" name="Google Shape;3228;p60"/>
              <p:cNvSpPr/>
              <p:nvPr/>
            </p:nvSpPr>
            <p:spPr>
              <a:xfrm>
                <a:off x="4359650" y="5328050"/>
                <a:ext cx="2775" cy="3125"/>
              </a:xfrm>
              <a:custGeom>
                <a:rect b="b" l="l" r="r" t="t"/>
                <a:pathLst>
                  <a:path extrusionOk="0" h="125" w="111">
                    <a:moveTo>
                      <a:pt x="58" y="1"/>
                    </a:moveTo>
                    <a:cubicBezTo>
                      <a:pt x="55" y="1"/>
                      <a:pt x="53" y="1"/>
                      <a:pt x="50" y="2"/>
                    </a:cubicBezTo>
                    <a:cubicBezTo>
                      <a:pt x="1" y="14"/>
                      <a:pt x="26" y="125"/>
                      <a:pt x="63" y="125"/>
                    </a:cubicBezTo>
                    <a:cubicBezTo>
                      <a:pt x="98" y="125"/>
                      <a:pt x="111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9" name="Google Shape;3229;p60"/>
              <p:cNvSpPr/>
              <p:nvPr/>
            </p:nvSpPr>
            <p:spPr>
              <a:xfrm>
                <a:off x="3987250" y="4966150"/>
                <a:ext cx="12350" cy="25575"/>
              </a:xfrm>
              <a:custGeom>
                <a:rect b="b" l="l" r="r" t="t"/>
                <a:pathLst>
                  <a:path extrusionOk="0" h="1023" w="494">
                    <a:moveTo>
                      <a:pt x="99" y="0"/>
                    </a:moveTo>
                    <a:cubicBezTo>
                      <a:pt x="62" y="0"/>
                      <a:pt x="87" y="0"/>
                      <a:pt x="87" y="49"/>
                    </a:cubicBezTo>
                    <a:cubicBezTo>
                      <a:pt x="87" y="136"/>
                      <a:pt x="74" y="222"/>
                      <a:pt x="50" y="320"/>
                    </a:cubicBezTo>
                    <a:cubicBezTo>
                      <a:pt x="25" y="394"/>
                      <a:pt x="13" y="481"/>
                      <a:pt x="13" y="579"/>
                    </a:cubicBezTo>
                    <a:cubicBezTo>
                      <a:pt x="0" y="690"/>
                      <a:pt x="25" y="813"/>
                      <a:pt x="87" y="924"/>
                    </a:cubicBezTo>
                    <a:cubicBezTo>
                      <a:pt x="128" y="990"/>
                      <a:pt x="169" y="1023"/>
                      <a:pt x="217" y="1023"/>
                    </a:cubicBezTo>
                    <a:cubicBezTo>
                      <a:pt x="241" y="1023"/>
                      <a:pt x="267" y="1015"/>
                      <a:pt x="296" y="998"/>
                    </a:cubicBezTo>
                    <a:cubicBezTo>
                      <a:pt x="382" y="961"/>
                      <a:pt x="444" y="887"/>
                      <a:pt x="469" y="801"/>
                    </a:cubicBezTo>
                    <a:cubicBezTo>
                      <a:pt x="493" y="702"/>
                      <a:pt x="469" y="604"/>
                      <a:pt x="432" y="530"/>
                    </a:cubicBezTo>
                    <a:cubicBezTo>
                      <a:pt x="395" y="407"/>
                      <a:pt x="308" y="222"/>
                      <a:pt x="272" y="160"/>
                    </a:cubicBezTo>
                    <a:cubicBezTo>
                      <a:pt x="235" y="86"/>
                      <a:pt x="148" y="0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0" name="Google Shape;3230;p60"/>
              <p:cNvSpPr/>
              <p:nvPr/>
            </p:nvSpPr>
            <p:spPr>
              <a:xfrm>
                <a:off x="3767300" y="5117100"/>
                <a:ext cx="43150" cy="97475"/>
              </a:xfrm>
              <a:custGeom>
                <a:rect b="b" l="l" r="r" t="t"/>
                <a:pathLst>
                  <a:path extrusionOk="0" h="3899" w="1726">
                    <a:moveTo>
                      <a:pt x="1415" y="1"/>
                    </a:moveTo>
                    <a:cubicBezTo>
                      <a:pt x="1411" y="1"/>
                      <a:pt x="1408" y="4"/>
                      <a:pt x="1406" y="12"/>
                    </a:cubicBezTo>
                    <a:cubicBezTo>
                      <a:pt x="1393" y="49"/>
                      <a:pt x="1369" y="111"/>
                      <a:pt x="1356" y="160"/>
                    </a:cubicBezTo>
                    <a:cubicBezTo>
                      <a:pt x="1344" y="234"/>
                      <a:pt x="1319" y="308"/>
                      <a:pt x="1295" y="394"/>
                    </a:cubicBezTo>
                    <a:cubicBezTo>
                      <a:pt x="1273" y="394"/>
                      <a:pt x="1261" y="460"/>
                      <a:pt x="1225" y="460"/>
                    </a:cubicBezTo>
                    <a:cubicBezTo>
                      <a:pt x="1220" y="460"/>
                      <a:pt x="1215" y="459"/>
                      <a:pt x="1208" y="456"/>
                    </a:cubicBezTo>
                    <a:cubicBezTo>
                      <a:pt x="1185" y="448"/>
                      <a:pt x="1158" y="431"/>
                      <a:pt x="1137" y="431"/>
                    </a:cubicBezTo>
                    <a:cubicBezTo>
                      <a:pt x="1124" y="431"/>
                      <a:pt x="1115" y="437"/>
                      <a:pt x="1110" y="456"/>
                    </a:cubicBezTo>
                    <a:cubicBezTo>
                      <a:pt x="1110" y="492"/>
                      <a:pt x="1147" y="480"/>
                      <a:pt x="1135" y="542"/>
                    </a:cubicBezTo>
                    <a:cubicBezTo>
                      <a:pt x="1122" y="591"/>
                      <a:pt x="1110" y="591"/>
                      <a:pt x="1085" y="628"/>
                    </a:cubicBezTo>
                    <a:cubicBezTo>
                      <a:pt x="1061" y="665"/>
                      <a:pt x="1061" y="690"/>
                      <a:pt x="1085" y="714"/>
                    </a:cubicBezTo>
                    <a:cubicBezTo>
                      <a:pt x="1098" y="727"/>
                      <a:pt x="1159" y="751"/>
                      <a:pt x="1098" y="751"/>
                    </a:cubicBezTo>
                    <a:cubicBezTo>
                      <a:pt x="1089" y="750"/>
                      <a:pt x="1082" y="749"/>
                      <a:pt x="1074" y="749"/>
                    </a:cubicBezTo>
                    <a:cubicBezTo>
                      <a:pt x="1023" y="749"/>
                      <a:pt x="983" y="782"/>
                      <a:pt x="962" y="825"/>
                    </a:cubicBezTo>
                    <a:cubicBezTo>
                      <a:pt x="937" y="862"/>
                      <a:pt x="925" y="862"/>
                      <a:pt x="851" y="924"/>
                    </a:cubicBezTo>
                    <a:cubicBezTo>
                      <a:pt x="790" y="973"/>
                      <a:pt x="691" y="973"/>
                      <a:pt x="716" y="1022"/>
                    </a:cubicBezTo>
                    <a:cubicBezTo>
                      <a:pt x="735" y="1051"/>
                      <a:pt x="746" y="1080"/>
                      <a:pt x="734" y="1080"/>
                    </a:cubicBezTo>
                    <a:cubicBezTo>
                      <a:pt x="730" y="1080"/>
                      <a:pt x="724" y="1077"/>
                      <a:pt x="716" y="1072"/>
                    </a:cubicBezTo>
                    <a:cubicBezTo>
                      <a:pt x="691" y="1063"/>
                      <a:pt x="682" y="1038"/>
                      <a:pt x="657" y="1038"/>
                    </a:cubicBezTo>
                    <a:cubicBezTo>
                      <a:pt x="645" y="1038"/>
                      <a:pt x="628" y="1043"/>
                      <a:pt x="605" y="1059"/>
                    </a:cubicBezTo>
                    <a:cubicBezTo>
                      <a:pt x="531" y="1096"/>
                      <a:pt x="457" y="1133"/>
                      <a:pt x="371" y="1158"/>
                    </a:cubicBezTo>
                    <a:cubicBezTo>
                      <a:pt x="342" y="1158"/>
                      <a:pt x="318" y="1150"/>
                      <a:pt x="303" y="1150"/>
                    </a:cubicBezTo>
                    <a:cubicBezTo>
                      <a:pt x="291" y="1150"/>
                      <a:pt x="284" y="1154"/>
                      <a:pt x="284" y="1170"/>
                    </a:cubicBezTo>
                    <a:cubicBezTo>
                      <a:pt x="272" y="1219"/>
                      <a:pt x="210" y="1466"/>
                      <a:pt x="173" y="1577"/>
                    </a:cubicBezTo>
                    <a:cubicBezTo>
                      <a:pt x="186" y="1749"/>
                      <a:pt x="210" y="1922"/>
                      <a:pt x="260" y="2082"/>
                    </a:cubicBezTo>
                    <a:cubicBezTo>
                      <a:pt x="272" y="2193"/>
                      <a:pt x="272" y="2316"/>
                      <a:pt x="235" y="2415"/>
                    </a:cubicBezTo>
                    <a:cubicBezTo>
                      <a:pt x="161" y="2526"/>
                      <a:pt x="87" y="2636"/>
                      <a:pt x="38" y="2760"/>
                    </a:cubicBezTo>
                    <a:cubicBezTo>
                      <a:pt x="13" y="2871"/>
                      <a:pt x="1" y="2981"/>
                      <a:pt x="26" y="3092"/>
                    </a:cubicBezTo>
                    <a:cubicBezTo>
                      <a:pt x="63" y="3142"/>
                      <a:pt x="161" y="3228"/>
                      <a:pt x="124" y="3314"/>
                    </a:cubicBezTo>
                    <a:cubicBezTo>
                      <a:pt x="87" y="3388"/>
                      <a:pt x="75" y="3388"/>
                      <a:pt x="87" y="3450"/>
                    </a:cubicBezTo>
                    <a:cubicBezTo>
                      <a:pt x="100" y="3573"/>
                      <a:pt x="161" y="3684"/>
                      <a:pt x="235" y="3782"/>
                    </a:cubicBezTo>
                    <a:cubicBezTo>
                      <a:pt x="310" y="3836"/>
                      <a:pt x="366" y="3898"/>
                      <a:pt x="459" y="3898"/>
                    </a:cubicBezTo>
                    <a:cubicBezTo>
                      <a:pt x="474" y="3898"/>
                      <a:pt x="490" y="3897"/>
                      <a:pt x="506" y="3893"/>
                    </a:cubicBezTo>
                    <a:cubicBezTo>
                      <a:pt x="605" y="3869"/>
                      <a:pt x="703" y="3844"/>
                      <a:pt x="790" y="3807"/>
                    </a:cubicBezTo>
                    <a:cubicBezTo>
                      <a:pt x="851" y="3782"/>
                      <a:pt x="1011" y="3536"/>
                      <a:pt x="1073" y="3228"/>
                    </a:cubicBezTo>
                    <a:cubicBezTo>
                      <a:pt x="1135" y="2895"/>
                      <a:pt x="1208" y="2562"/>
                      <a:pt x="1319" y="2230"/>
                    </a:cubicBezTo>
                    <a:cubicBezTo>
                      <a:pt x="1406" y="1983"/>
                      <a:pt x="1480" y="1725"/>
                      <a:pt x="1517" y="1466"/>
                    </a:cubicBezTo>
                    <a:cubicBezTo>
                      <a:pt x="1517" y="1306"/>
                      <a:pt x="1566" y="1306"/>
                      <a:pt x="1566" y="1256"/>
                    </a:cubicBezTo>
                    <a:cubicBezTo>
                      <a:pt x="1566" y="1207"/>
                      <a:pt x="1529" y="1084"/>
                      <a:pt x="1529" y="1022"/>
                    </a:cubicBezTo>
                    <a:cubicBezTo>
                      <a:pt x="1529" y="987"/>
                      <a:pt x="1554" y="958"/>
                      <a:pt x="1578" y="958"/>
                    </a:cubicBezTo>
                    <a:cubicBezTo>
                      <a:pt x="1587" y="958"/>
                      <a:pt x="1596" y="963"/>
                      <a:pt x="1603" y="973"/>
                    </a:cubicBezTo>
                    <a:cubicBezTo>
                      <a:pt x="1623" y="1014"/>
                      <a:pt x="1652" y="1081"/>
                      <a:pt x="1676" y="1081"/>
                    </a:cubicBezTo>
                    <a:cubicBezTo>
                      <a:pt x="1680" y="1081"/>
                      <a:pt x="1685" y="1078"/>
                      <a:pt x="1689" y="1072"/>
                    </a:cubicBezTo>
                    <a:cubicBezTo>
                      <a:pt x="1714" y="998"/>
                      <a:pt x="1726" y="911"/>
                      <a:pt x="1714" y="837"/>
                    </a:cubicBezTo>
                    <a:cubicBezTo>
                      <a:pt x="1677" y="751"/>
                      <a:pt x="1677" y="529"/>
                      <a:pt x="1627" y="406"/>
                    </a:cubicBezTo>
                    <a:cubicBezTo>
                      <a:pt x="1590" y="295"/>
                      <a:pt x="1541" y="184"/>
                      <a:pt x="1492" y="86"/>
                    </a:cubicBezTo>
                    <a:cubicBezTo>
                      <a:pt x="1453" y="47"/>
                      <a:pt x="1430" y="1"/>
                      <a:pt x="1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1" name="Google Shape;3231;p60"/>
              <p:cNvSpPr/>
              <p:nvPr/>
            </p:nvSpPr>
            <p:spPr>
              <a:xfrm>
                <a:off x="3862800" y="4434725"/>
                <a:ext cx="13200" cy="9650"/>
              </a:xfrm>
              <a:custGeom>
                <a:rect b="b" l="l" r="r" t="t"/>
                <a:pathLst>
                  <a:path extrusionOk="0" h="386" w="528">
                    <a:moveTo>
                      <a:pt x="132" y="0"/>
                    </a:moveTo>
                    <a:cubicBezTo>
                      <a:pt x="120" y="0"/>
                      <a:pt x="109" y="5"/>
                      <a:pt x="99" y="15"/>
                    </a:cubicBezTo>
                    <a:cubicBezTo>
                      <a:pt x="75" y="64"/>
                      <a:pt x="1" y="138"/>
                      <a:pt x="99" y="225"/>
                    </a:cubicBezTo>
                    <a:cubicBezTo>
                      <a:pt x="198" y="298"/>
                      <a:pt x="259" y="286"/>
                      <a:pt x="284" y="335"/>
                    </a:cubicBezTo>
                    <a:cubicBezTo>
                      <a:pt x="321" y="360"/>
                      <a:pt x="370" y="385"/>
                      <a:pt x="432" y="385"/>
                    </a:cubicBezTo>
                    <a:cubicBezTo>
                      <a:pt x="435" y="385"/>
                      <a:pt x="438" y="386"/>
                      <a:pt x="442" y="386"/>
                    </a:cubicBezTo>
                    <a:cubicBezTo>
                      <a:pt x="487" y="386"/>
                      <a:pt x="527" y="308"/>
                      <a:pt x="481" y="261"/>
                    </a:cubicBezTo>
                    <a:cubicBezTo>
                      <a:pt x="383" y="212"/>
                      <a:pt x="296" y="151"/>
                      <a:pt x="235" y="77"/>
                    </a:cubicBezTo>
                    <a:cubicBezTo>
                      <a:pt x="199" y="32"/>
                      <a:pt x="163" y="0"/>
                      <a:pt x="1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2" name="Google Shape;3232;p60"/>
              <p:cNvSpPr/>
              <p:nvPr/>
            </p:nvSpPr>
            <p:spPr>
              <a:xfrm>
                <a:off x="3801200" y="4447075"/>
                <a:ext cx="13275" cy="9500"/>
              </a:xfrm>
              <a:custGeom>
                <a:rect b="b" l="l" r="r" t="t"/>
                <a:pathLst>
                  <a:path extrusionOk="0" h="380" w="531">
                    <a:moveTo>
                      <a:pt x="153" y="1"/>
                    </a:moveTo>
                    <a:cubicBezTo>
                      <a:pt x="36" y="1"/>
                      <a:pt x="24" y="103"/>
                      <a:pt x="13" y="162"/>
                    </a:cubicBezTo>
                    <a:cubicBezTo>
                      <a:pt x="0" y="236"/>
                      <a:pt x="62" y="322"/>
                      <a:pt x="173" y="371"/>
                    </a:cubicBezTo>
                    <a:cubicBezTo>
                      <a:pt x="184" y="377"/>
                      <a:pt x="197" y="379"/>
                      <a:pt x="211" y="379"/>
                    </a:cubicBezTo>
                    <a:cubicBezTo>
                      <a:pt x="315" y="379"/>
                      <a:pt x="471" y="229"/>
                      <a:pt x="493" y="174"/>
                    </a:cubicBezTo>
                    <a:cubicBezTo>
                      <a:pt x="530" y="112"/>
                      <a:pt x="321" y="14"/>
                      <a:pt x="173" y="2"/>
                    </a:cubicBezTo>
                    <a:cubicBezTo>
                      <a:pt x="166" y="1"/>
                      <a:pt x="159" y="1"/>
                      <a:pt x="1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3" name="Google Shape;3233;p60"/>
              <p:cNvSpPr/>
              <p:nvPr/>
            </p:nvSpPr>
            <p:spPr>
              <a:xfrm>
                <a:off x="3931500" y="4395725"/>
                <a:ext cx="10500" cy="5875"/>
              </a:xfrm>
              <a:custGeom>
                <a:rect b="b" l="l" r="r" t="t"/>
                <a:pathLst>
                  <a:path extrusionOk="0" h="235" w="420">
                    <a:moveTo>
                      <a:pt x="179" y="1"/>
                    </a:moveTo>
                    <a:cubicBezTo>
                      <a:pt x="139" y="1"/>
                      <a:pt x="99" y="4"/>
                      <a:pt x="62" y="10"/>
                    </a:cubicBezTo>
                    <a:cubicBezTo>
                      <a:pt x="0" y="35"/>
                      <a:pt x="50" y="170"/>
                      <a:pt x="74" y="220"/>
                    </a:cubicBezTo>
                    <a:cubicBezTo>
                      <a:pt x="82" y="230"/>
                      <a:pt x="100" y="235"/>
                      <a:pt x="123" y="235"/>
                    </a:cubicBezTo>
                    <a:cubicBezTo>
                      <a:pt x="209" y="235"/>
                      <a:pt x="371" y="177"/>
                      <a:pt x="419" y="158"/>
                    </a:cubicBezTo>
                    <a:cubicBezTo>
                      <a:pt x="419" y="158"/>
                      <a:pt x="321" y="35"/>
                      <a:pt x="296" y="10"/>
                    </a:cubicBezTo>
                    <a:cubicBezTo>
                      <a:pt x="259" y="4"/>
                      <a:pt x="219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4" name="Google Shape;3234;p60"/>
              <p:cNvSpPr/>
              <p:nvPr/>
            </p:nvSpPr>
            <p:spPr>
              <a:xfrm>
                <a:off x="4169200" y="4381825"/>
                <a:ext cx="12450" cy="6250"/>
              </a:xfrm>
              <a:custGeom>
                <a:rect b="b" l="l" r="r" t="t"/>
                <a:pathLst>
                  <a:path extrusionOk="0" h="250" w="498">
                    <a:moveTo>
                      <a:pt x="255" y="1"/>
                    </a:moveTo>
                    <a:cubicBezTo>
                      <a:pt x="243" y="1"/>
                      <a:pt x="230" y="4"/>
                      <a:pt x="214" y="12"/>
                    </a:cubicBezTo>
                    <a:cubicBezTo>
                      <a:pt x="152" y="24"/>
                      <a:pt x="140" y="86"/>
                      <a:pt x="66" y="135"/>
                    </a:cubicBezTo>
                    <a:cubicBezTo>
                      <a:pt x="0" y="168"/>
                      <a:pt x="169" y="250"/>
                      <a:pt x="276" y="250"/>
                    </a:cubicBezTo>
                    <a:cubicBezTo>
                      <a:pt x="289" y="250"/>
                      <a:pt x="302" y="249"/>
                      <a:pt x="312" y="246"/>
                    </a:cubicBezTo>
                    <a:cubicBezTo>
                      <a:pt x="386" y="209"/>
                      <a:pt x="436" y="147"/>
                      <a:pt x="473" y="86"/>
                    </a:cubicBezTo>
                    <a:cubicBezTo>
                      <a:pt x="497" y="20"/>
                      <a:pt x="478" y="9"/>
                      <a:pt x="437" y="9"/>
                    </a:cubicBezTo>
                    <a:cubicBezTo>
                      <a:pt x="416" y="9"/>
                      <a:pt x="390" y="12"/>
                      <a:pt x="362" y="12"/>
                    </a:cubicBezTo>
                    <a:cubicBezTo>
                      <a:pt x="304" y="12"/>
                      <a:pt x="280" y="1"/>
                      <a:pt x="2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5" name="Google Shape;3235;p60"/>
              <p:cNvSpPr/>
              <p:nvPr/>
            </p:nvSpPr>
            <p:spPr>
              <a:xfrm>
                <a:off x="3889150" y="4281450"/>
                <a:ext cx="16800" cy="7275"/>
              </a:xfrm>
              <a:custGeom>
                <a:rect b="b" l="l" r="r" t="t"/>
                <a:pathLst>
                  <a:path extrusionOk="0" h="291" w="672">
                    <a:moveTo>
                      <a:pt x="446" y="0"/>
                    </a:moveTo>
                    <a:cubicBezTo>
                      <a:pt x="431" y="0"/>
                      <a:pt x="413" y="6"/>
                      <a:pt x="388" y="22"/>
                    </a:cubicBezTo>
                    <a:cubicBezTo>
                      <a:pt x="339" y="72"/>
                      <a:pt x="277" y="96"/>
                      <a:pt x="203" y="109"/>
                    </a:cubicBezTo>
                    <a:cubicBezTo>
                      <a:pt x="166" y="121"/>
                      <a:pt x="93" y="232"/>
                      <a:pt x="43" y="232"/>
                    </a:cubicBezTo>
                    <a:cubicBezTo>
                      <a:pt x="1" y="232"/>
                      <a:pt x="22" y="286"/>
                      <a:pt x="99" y="286"/>
                    </a:cubicBezTo>
                    <a:cubicBezTo>
                      <a:pt x="112" y="286"/>
                      <a:pt x="126" y="285"/>
                      <a:pt x="142" y="281"/>
                    </a:cubicBezTo>
                    <a:cubicBezTo>
                      <a:pt x="175" y="288"/>
                      <a:pt x="209" y="291"/>
                      <a:pt x="243" y="291"/>
                    </a:cubicBezTo>
                    <a:cubicBezTo>
                      <a:pt x="336" y="291"/>
                      <a:pt x="430" y="268"/>
                      <a:pt x="511" y="232"/>
                    </a:cubicBezTo>
                    <a:cubicBezTo>
                      <a:pt x="610" y="158"/>
                      <a:pt x="672" y="219"/>
                      <a:pt x="672" y="109"/>
                    </a:cubicBezTo>
                    <a:cubicBezTo>
                      <a:pt x="672" y="30"/>
                      <a:pt x="632" y="22"/>
                      <a:pt x="579" y="22"/>
                    </a:cubicBezTo>
                    <a:cubicBezTo>
                      <a:pt x="565" y="22"/>
                      <a:pt x="551" y="22"/>
                      <a:pt x="536" y="22"/>
                    </a:cubicBezTo>
                    <a:cubicBezTo>
                      <a:pt x="495" y="22"/>
                      <a:pt x="476" y="0"/>
                      <a:pt x="4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6" name="Google Shape;3236;p60"/>
              <p:cNvSpPr/>
              <p:nvPr/>
            </p:nvSpPr>
            <p:spPr>
              <a:xfrm>
                <a:off x="3867725" y="4286200"/>
                <a:ext cx="19400" cy="7850"/>
              </a:xfrm>
              <a:custGeom>
                <a:rect b="b" l="l" r="r" t="t"/>
                <a:pathLst>
                  <a:path extrusionOk="0" h="314" w="776">
                    <a:moveTo>
                      <a:pt x="659" y="1"/>
                    </a:moveTo>
                    <a:cubicBezTo>
                      <a:pt x="620" y="1"/>
                      <a:pt x="573" y="15"/>
                      <a:pt x="531" y="29"/>
                    </a:cubicBezTo>
                    <a:cubicBezTo>
                      <a:pt x="494" y="42"/>
                      <a:pt x="404" y="42"/>
                      <a:pt x="320" y="42"/>
                    </a:cubicBezTo>
                    <a:cubicBezTo>
                      <a:pt x="235" y="42"/>
                      <a:pt x="155" y="42"/>
                      <a:pt x="136" y="54"/>
                    </a:cubicBezTo>
                    <a:cubicBezTo>
                      <a:pt x="99" y="66"/>
                      <a:pt x="1" y="214"/>
                      <a:pt x="124" y="264"/>
                    </a:cubicBezTo>
                    <a:cubicBezTo>
                      <a:pt x="235" y="301"/>
                      <a:pt x="370" y="301"/>
                      <a:pt x="432" y="313"/>
                    </a:cubicBezTo>
                    <a:cubicBezTo>
                      <a:pt x="434" y="313"/>
                      <a:pt x="436" y="313"/>
                      <a:pt x="438" y="313"/>
                    </a:cubicBezTo>
                    <a:cubicBezTo>
                      <a:pt x="509" y="313"/>
                      <a:pt x="776" y="113"/>
                      <a:pt x="728" y="29"/>
                    </a:cubicBezTo>
                    <a:cubicBezTo>
                      <a:pt x="712" y="9"/>
                      <a:pt x="688" y="1"/>
                      <a:pt x="6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7" name="Google Shape;3237;p60"/>
              <p:cNvSpPr/>
              <p:nvPr/>
            </p:nvSpPr>
            <p:spPr>
              <a:xfrm>
                <a:off x="3856025" y="4292475"/>
                <a:ext cx="11425" cy="5875"/>
              </a:xfrm>
              <a:custGeom>
                <a:rect b="b" l="l" r="r" t="t"/>
                <a:pathLst>
                  <a:path extrusionOk="0" h="235" w="457">
                    <a:moveTo>
                      <a:pt x="99" y="0"/>
                    </a:moveTo>
                    <a:cubicBezTo>
                      <a:pt x="38" y="13"/>
                      <a:pt x="1" y="25"/>
                      <a:pt x="38" y="74"/>
                    </a:cubicBezTo>
                    <a:cubicBezTo>
                      <a:pt x="62" y="136"/>
                      <a:pt x="50" y="185"/>
                      <a:pt x="74" y="234"/>
                    </a:cubicBezTo>
                    <a:cubicBezTo>
                      <a:pt x="74" y="234"/>
                      <a:pt x="235" y="173"/>
                      <a:pt x="272" y="99"/>
                    </a:cubicBezTo>
                    <a:cubicBezTo>
                      <a:pt x="282" y="67"/>
                      <a:pt x="304" y="58"/>
                      <a:pt x="331" y="58"/>
                    </a:cubicBezTo>
                    <a:cubicBezTo>
                      <a:pt x="368" y="58"/>
                      <a:pt x="414" y="74"/>
                      <a:pt x="456" y="74"/>
                    </a:cubicBezTo>
                    <a:cubicBezTo>
                      <a:pt x="346" y="37"/>
                      <a:pt x="222" y="13"/>
                      <a:pt x="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8" name="Google Shape;3238;p60"/>
              <p:cNvSpPr/>
              <p:nvPr/>
            </p:nvSpPr>
            <p:spPr>
              <a:xfrm>
                <a:off x="3847550" y="4294350"/>
                <a:ext cx="8200" cy="5475"/>
              </a:xfrm>
              <a:custGeom>
                <a:rect b="b" l="l" r="r" t="t"/>
                <a:pathLst>
                  <a:path extrusionOk="0" h="219" w="328">
                    <a:moveTo>
                      <a:pt x="275" y="0"/>
                    </a:moveTo>
                    <a:cubicBezTo>
                      <a:pt x="238" y="0"/>
                      <a:pt x="184" y="11"/>
                      <a:pt x="130" y="11"/>
                    </a:cubicBezTo>
                    <a:cubicBezTo>
                      <a:pt x="44" y="11"/>
                      <a:pt x="81" y="48"/>
                      <a:pt x="32" y="135"/>
                    </a:cubicBezTo>
                    <a:cubicBezTo>
                      <a:pt x="1" y="188"/>
                      <a:pt x="66" y="218"/>
                      <a:pt x="140" y="218"/>
                    </a:cubicBezTo>
                    <a:cubicBezTo>
                      <a:pt x="185" y="218"/>
                      <a:pt x="233" y="207"/>
                      <a:pt x="266" y="184"/>
                    </a:cubicBezTo>
                    <a:cubicBezTo>
                      <a:pt x="303" y="147"/>
                      <a:pt x="315" y="85"/>
                      <a:pt x="327" y="36"/>
                    </a:cubicBezTo>
                    <a:cubicBezTo>
                      <a:pt x="327" y="8"/>
                      <a:pt x="307" y="0"/>
                      <a:pt x="2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9" name="Google Shape;3239;p60"/>
              <p:cNvSpPr/>
              <p:nvPr/>
            </p:nvSpPr>
            <p:spPr>
              <a:xfrm>
                <a:off x="3827650" y="4292850"/>
                <a:ext cx="7150" cy="4150"/>
              </a:xfrm>
              <a:custGeom>
                <a:rect b="b" l="l" r="r" t="t"/>
                <a:pathLst>
                  <a:path extrusionOk="0" h="166" w="286">
                    <a:moveTo>
                      <a:pt x="108" y="0"/>
                    </a:moveTo>
                    <a:cubicBezTo>
                      <a:pt x="71" y="0"/>
                      <a:pt x="57" y="60"/>
                      <a:pt x="27" y="121"/>
                    </a:cubicBezTo>
                    <a:cubicBezTo>
                      <a:pt x="0" y="154"/>
                      <a:pt x="31" y="166"/>
                      <a:pt x="76" y="166"/>
                    </a:cubicBezTo>
                    <a:cubicBezTo>
                      <a:pt x="115" y="166"/>
                      <a:pt x="165" y="157"/>
                      <a:pt x="199" y="145"/>
                    </a:cubicBezTo>
                    <a:cubicBezTo>
                      <a:pt x="285" y="133"/>
                      <a:pt x="199" y="47"/>
                      <a:pt x="138" y="10"/>
                    </a:cubicBezTo>
                    <a:cubicBezTo>
                      <a:pt x="126" y="3"/>
                      <a:pt x="117" y="0"/>
                      <a:pt x="1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0" name="Google Shape;3240;p60"/>
              <p:cNvSpPr/>
              <p:nvPr/>
            </p:nvSpPr>
            <p:spPr>
              <a:xfrm>
                <a:off x="3794725" y="4285250"/>
                <a:ext cx="28050" cy="12225"/>
              </a:xfrm>
              <a:custGeom>
                <a:rect b="b" l="l" r="r" t="t"/>
                <a:pathLst>
                  <a:path extrusionOk="0" h="489" w="1122">
                    <a:moveTo>
                      <a:pt x="681" y="0"/>
                    </a:moveTo>
                    <a:cubicBezTo>
                      <a:pt x="627" y="0"/>
                      <a:pt x="588" y="43"/>
                      <a:pt x="506" y="43"/>
                    </a:cubicBezTo>
                    <a:cubicBezTo>
                      <a:pt x="407" y="43"/>
                      <a:pt x="567" y="104"/>
                      <a:pt x="641" y="154"/>
                    </a:cubicBezTo>
                    <a:cubicBezTo>
                      <a:pt x="703" y="203"/>
                      <a:pt x="604" y="178"/>
                      <a:pt x="543" y="228"/>
                    </a:cubicBezTo>
                    <a:cubicBezTo>
                      <a:pt x="456" y="265"/>
                      <a:pt x="370" y="277"/>
                      <a:pt x="284" y="277"/>
                    </a:cubicBezTo>
                    <a:cubicBezTo>
                      <a:pt x="271" y="274"/>
                      <a:pt x="257" y="272"/>
                      <a:pt x="242" y="272"/>
                    </a:cubicBezTo>
                    <a:cubicBezTo>
                      <a:pt x="203" y="272"/>
                      <a:pt x="160" y="284"/>
                      <a:pt x="124" y="302"/>
                    </a:cubicBezTo>
                    <a:cubicBezTo>
                      <a:pt x="87" y="314"/>
                      <a:pt x="210" y="314"/>
                      <a:pt x="259" y="314"/>
                    </a:cubicBezTo>
                    <a:cubicBezTo>
                      <a:pt x="321" y="314"/>
                      <a:pt x="259" y="363"/>
                      <a:pt x="198" y="363"/>
                    </a:cubicBezTo>
                    <a:cubicBezTo>
                      <a:pt x="148" y="363"/>
                      <a:pt x="99" y="351"/>
                      <a:pt x="50" y="339"/>
                    </a:cubicBezTo>
                    <a:cubicBezTo>
                      <a:pt x="1" y="339"/>
                      <a:pt x="1" y="388"/>
                      <a:pt x="1" y="437"/>
                    </a:cubicBezTo>
                    <a:cubicBezTo>
                      <a:pt x="1" y="474"/>
                      <a:pt x="5" y="484"/>
                      <a:pt x="16" y="484"/>
                    </a:cubicBezTo>
                    <a:cubicBezTo>
                      <a:pt x="24" y="484"/>
                      <a:pt x="35" y="479"/>
                      <a:pt x="50" y="474"/>
                    </a:cubicBezTo>
                    <a:cubicBezTo>
                      <a:pt x="87" y="474"/>
                      <a:pt x="99" y="425"/>
                      <a:pt x="185" y="425"/>
                    </a:cubicBezTo>
                    <a:cubicBezTo>
                      <a:pt x="272" y="425"/>
                      <a:pt x="222" y="474"/>
                      <a:pt x="247" y="486"/>
                    </a:cubicBezTo>
                    <a:cubicBezTo>
                      <a:pt x="251" y="488"/>
                      <a:pt x="256" y="489"/>
                      <a:pt x="262" y="489"/>
                    </a:cubicBezTo>
                    <a:cubicBezTo>
                      <a:pt x="299" y="489"/>
                      <a:pt x="377" y="462"/>
                      <a:pt x="420" y="462"/>
                    </a:cubicBezTo>
                    <a:cubicBezTo>
                      <a:pt x="469" y="462"/>
                      <a:pt x="493" y="425"/>
                      <a:pt x="432" y="388"/>
                    </a:cubicBezTo>
                    <a:cubicBezTo>
                      <a:pt x="404" y="371"/>
                      <a:pt x="409" y="364"/>
                      <a:pt x="429" y="364"/>
                    </a:cubicBezTo>
                    <a:cubicBezTo>
                      <a:pt x="454" y="364"/>
                      <a:pt x="502" y="374"/>
                      <a:pt x="543" y="388"/>
                    </a:cubicBezTo>
                    <a:cubicBezTo>
                      <a:pt x="552" y="389"/>
                      <a:pt x="561" y="390"/>
                      <a:pt x="568" y="390"/>
                    </a:cubicBezTo>
                    <a:cubicBezTo>
                      <a:pt x="618" y="390"/>
                      <a:pt x="623" y="357"/>
                      <a:pt x="666" y="314"/>
                    </a:cubicBezTo>
                    <a:cubicBezTo>
                      <a:pt x="699" y="281"/>
                      <a:pt x="737" y="276"/>
                      <a:pt x="810" y="276"/>
                    </a:cubicBezTo>
                    <a:cubicBezTo>
                      <a:pt x="847" y="276"/>
                      <a:pt x="892" y="277"/>
                      <a:pt x="949" y="277"/>
                    </a:cubicBezTo>
                    <a:cubicBezTo>
                      <a:pt x="986" y="277"/>
                      <a:pt x="1036" y="154"/>
                      <a:pt x="1085" y="154"/>
                    </a:cubicBezTo>
                    <a:cubicBezTo>
                      <a:pt x="1122" y="154"/>
                      <a:pt x="1036" y="92"/>
                      <a:pt x="949" y="80"/>
                    </a:cubicBezTo>
                    <a:cubicBezTo>
                      <a:pt x="875" y="67"/>
                      <a:pt x="851" y="67"/>
                      <a:pt x="826" y="67"/>
                    </a:cubicBezTo>
                    <a:cubicBezTo>
                      <a:pt x="814" y="67"/>
                      <a:pt x="789" y="43"/>
                      <a:pt x="715" y="6"/>
                    </a:cubicBezTo>
                    <a:cubicBezTo>
                      <a:pt x="703" y="2"/>
                      <a:pt x="692" y="0"/>
                      <a:pt x="6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1" name="Google Shape;3241;p60"/>
              <p:cNvSpPr/>
              <p:nvPr/>
            </p:nvSpPr>
            <p:spPr>
              <a:xfrm>
                <a:off x="3780875" y="4285675"/>
                <a:ext cx="23650" cy="7475"/>
              </a:xfrm>
              <a:custGeom>
                <a:rect b="b" l="l" r="r" t="t"/>
                <a:pathLst>
                  <a:path extrusionOk="0" h="299" w="946">
                    <a:moveTo>
                      <a:pt x="645" y="0"/>
                    </a:moveTo>
                    <a:cubicBezTo>
                      <a:pt x="602" y="0"/>
                      <a:pt x="587" y="88"/>
                      <a:pt x="505" y="100"/>
                    </a:cubicBezTo>
                    <a:cubicBezTo>
                      <a:pt x="431" y="112"/>
                      <a:pt x="345" y="137"/>
                      <a:pt x="271" y="137"/>
                    </a:cubicBezTo>
                    <a:cubicBezTo>
                      <a:pt x="197" y="137"/>
                      <a:pt x="136" y="137"/>
                      <a:pt x="74" y="161"/>
                    </a:cubicBezTo>
                    <a:cubicBezTo>
                      <a:pt x="0" y="198"/>
                      <a:pt x="173" y="211"/>
                      <a:pt x="234" y="211"/>
                    </a:cubicBezTo>
                    <a:cubicBezTo>
                      <a:pt x="296" y="211"/>
                      <a:pt x="308" y="223"/>
                      <a:pt x="345" y="285"/>
                    </a:cubicBezTo>
                    <a:cubicBezTo>
                      <a:pt x="352" y="294"/>
                      <a:pt x="358" y="298"/>
                      <a:pt x="362" y="298"/>
                    </a:cubicBezTo>
                    <a:cubicBezTo>
                      <a:pt x="380" y="298"/>
                      <a:pt x="382" y="230"/>
                      <a:pt x="431" y="211"/>
                    </a:cubicBezTo>
                    <a:cubicBezTo>
                      <a:pt x="493" y="186"/>
                      <a:pt x="555" y="174"/>
                      <a:pt x="616" y="161"/>
                    </a:cubicBezTo>
                    <a:lnTo>
                      <a:pt x="752" y="124"/>
                    </a:lnTo>
                    <a:cubicBezTo>
                      <a:pt x="801" y="124"/>
                      <a:pt x="826" y="149"/>
                      <a:pt x="875" y="174"/>
                    </a:cubicBezTo>
                    <a:cubicBezTo>
                      <a:pt x="889" y="181"/>
                      <a:pt x="901" y="184"/>
                      <a:pt x="910" y="184"/>
                    </a:cubicBezTo>
                    <a:cubicBezTo>
                      <a:pt x="935" y="184"/>
                      <a:pt x="945" y="163"/>
                      <a:pt x="937" y="137"/>
                    </a:cubicBezTo>
                    <a:cubicBezTo>
                      <a:pt x="937" y="100"/>
                      <a:pt x="937" y="87"/>
                      <a:pt x="838" y="50"/>
                    </a:cubicBezTo>
                    <a:cubicBezTo>
                      <a:pt x="727" y="26"/>
                      <a:pt x="715" y="13"/>
                      <a:pt x="653" y="1"/>
                    </a:cubicBezTo>
                    <a:cubicBezTo>
                      <a:pt x="650" y="0"/>
                      <a:pt x="648" y="0"/>
                      <a:pt x="6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2" name="Google Shape;3242;p60"/>
              <p:cNvSpPr/>
              <p:nvPr/>
            </p:nvSpPr>
            <p:spPr>
              <a:xfrm>
                <a:off x="3844625" y="4287550"/>
                <a:ext cx="9300" cy="2200"/>
              </a:xfrm>
              <a:custGeom>
                <a:rect b="b" l="l" r="r" t="t"/>
                <a:pathLst>
                  <a:path extrusionOk="0" h="88" w="372">
                    <a:moveTo>
                      <a:pt x="185" y="0"/>
                    </a:moveTo>
                    <a:cubicBezTo>
                      <a:pt x="1" y="0"/>
                      <a:pt x="136" y="74"/>
                      <a:pt x="272" y="86"/>
                    </a:cubicBezTo>
                    <a:cubicBezTo>
                      <a:pt x="277" y="87"/>
                      <a:pt x="282" y="87"/>
                      <a:pt x="286" y="87"/>
                    </a:cubicBezTo>
                    <a:cubicBezTo>
                      <a:pt x="360" y="87"/>
                      <a:pt x="371" y="0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3" name="Google Shape;3243;p60"/>
              <p:cNvSpPr/>
              <p:nvPr/>
            </p:nvSpPr>
            <p:spPr>
              <a:xfrm>
                <a:off x="3834125" y="4285375"/>
                <a:ext cx="15450" cy="3125"/>
              </a:xfrm>
              <a:custGeom>
                <a:rect b="b" l="l" r="r" t="t"/>
                <a:pathLst>
                  <a:path extrusionOk="0" h="125" w="618">
                    <a:moveTo>
                      <a:pt x="236" y="1"/>
                    </a:moveTo>
                    <a:cubicBezTo>
                      <a:pt x="0" y="1"/>
                      <a:pt x="227" y="125"/>
                      <a:pt x="333" y="125"/>
                    </a:cubicBezTo>
                    <a:cubicBezTo>
                      <a:pt x="338" y="125"/>
                      <a:pt x="342" y="125"/>
                      <a:pt x="347" y="124"/>
                    </a:cubicBezTo>
                    <a:cubicBezTo>
                      <a:pt x="618" y="99"/>
                      <a:pt x="482" y="13"/>
                      <a:pt x="2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4" name="Google Shape;3244;p60"/>
              <p:cNvSpPr/>
              <p:nvPr/>
            </p:nvSpPr>
            <p:spPr>
              <a:xfrm>
                <a:off x="3838150" y="4282400"/>
                <a:ext cx="22525" cy="5475"/>
              </a:xfrm>
              <a:custGeom>
                <a:rect b="b" l="l" r="r" t="t"/>
                <a:pathLst>
                  <a:path extrusionOk="0" h="219" w="901">
                    <a:moveTo>
                      <a:pt x="518" y="0"/>
                    </a:moveTo>
                    <a:cubicBezTo>
                      <a:pt x="471" y="0"/>
                      <a:pt x="432" y="21"/>
                      <a:pt x="358" y="21"/>
                    </a:cubicBezTo>
                    <a:cubicBezTo>
                      <a:pt x="329" y="17"/>
                      <a:pt x="301" y="16"/>
                      <a:pt x="272" y="16"/>
                    </a:cubicBezTo>
                    <a:cubicBezTo>
                      <a:pt x="214" y="16"/>
                      <a:pt x="157" y="21"/>
                      <a:pt x="99" y="21"/>
                    </a:cubicBezTo>
                    <a:cubicBezTo>
                      <a:pt x="1" y="34"/>
                      <a:pt x="149" y="58"/>
                      <a:pt x="223" y="71"/>
                    </a:cubicBezTo>
                    <a:cubicBezTo>
                      <a:pt x="309" y="108"/>
                      <a:pt x="383" y="132"/>
                      <a:pt x="469" y="144"/>
                    </a:cubicBezTo>
                    <a:cubicBezTo>
                      <a:pt x="543" y="157"/>
                      <a:pt x="642" y="218"/>
                      <a:pt x="703" y="218"/>
                    </a:cubicBezTo>
                    <a:cubicBezTo>
                      <a:pt x="765" y="218"/>
                      <a:pt x="740" y="169"/>
                      <a:pt x="789" y="169"/>
                    </a:cubicBezTo>
                    <a:cubicBezTo>
                      <a:pt x="851" y="169"/>
                      <a:pt x="789" y="95"/>
                      <a:pt x="740" y="83"/>
                    </a:cubicBezTo>
                    <a:cubicBezTo>
                      <a:pt x="679" y="58"/>
                      <a:pt x="900" y="71"/>
                      <a:pt x="876" y="58"/>
                    </a:cubicBezTo>
                    <a:cubicBezTo>
                      <a:pt x="839" y="46"/>
                      <a:pt x="629" y="21"/>
                      <a:pt x="568" y="9"/>
                    </a:cubicBezTo>
                    <a:cubicBezTo>
                      <a:pt x="549" y="3"/>
                      <a:pt x="533" y="0"/>
                      <a:pt x="5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5" name="Google Shape;3245;p60"/>
              <p:cNvSpPr/>
              <p:nvPr/>
            </p:nvSpPr>
            <p:spPr>
              <a:xfrm>
                <a:off x="3861275" y="42860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62" y="0"/>
                    </a:moveTo>
                    <a:cubicBezTo>
                      <a:pt x="0" y="0"/>
                      <a:pt x="49" y="62"/>
                      <a:pt x="136" y="74"/>
                    </a:cubicBezTo>
                    <a:cubicBezTo>
                      <a:pt x="246" y="74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6" name="Google Shape;3246;p60"/>
              <p:cNvSpPr/>
              <p:nvPr/>
            </p:nvSpPr>
            <p:spPr>
              <a:xfrm>
                <a:off x="3861700" y="4282975"/>
                <a:ext cx="2675" cy="2150"/>
              </a:xfrm>
              <a:custGeom>
                <a:rect b="b" l="l" r="r" t="t"/>
                <a:pathLst>
                  <a:path extrusionOk="0" h="86" w="107">
                    <a:moveTo>
                      <a:pt x="65" y="1"/>
                    </a:moveTo>
                    <a:cubicBezTo>
                      <a:pt x="35" y="1"/>
                      <a:pt x="0" y="14"/>
                      <a:pt x="8" y="35"/>
                    </a:cubicBezTo>
                    <a:cubicBezTo>
                      <a:pt x="20" y="48"/>
                      <a:pt x="45" y="60"/>
                      <a:pt x="57" y="72"/>
                    </a:cubicBezTo>
                    <a:cubicBezTo>
                      <a:pt x="66" y="81"/>
                      <a:pt x="74" y="85"/>
                      <a:pt x="80" y="85"/>
                    </a:cubicBezTo>
                    <a:cubicBezTo>
                      <a:pt x="99" y="85"/>
                      <a:pt x="106" y="51"/>
                      <a:pt x="106" y="23"/>
                    </a:cubicBezTo>
                    <a:cubicBezTo>
                      <a:pt x="106" y="7"/>
                      <a:pt x="87" y="1"/>
                      <a:pt x="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7" name="Google Shape;3247;p60"/>
              <p:cNvSpPr/>
              <p:nvPr/>
            </p:nvSpPr>
            <p:spPr>
              <a:xfrm>
                <a:off x="3847550" y="4276025"/>
                <a:ext cx="17750" cy="5375"/>
              </a:xfrm>
              <a:custGeom>
                <a:rect b="b" l="l" r="r" t="t"/>
                <a:pathLst>
                  <a:path extrusionOk="0" h="215" w="710">
                    <a:moveTo>
                      <a:pt x="433" y="0"/>
                    </a:moveTo>
                    <a:cubicBezTo>
                      <a:pt x="410" y="0"/>
                      <a:pt x="387" y="2"/>
                      <a:pt x="364" y="5"/>
                    </a:cubicBezTo>
                    <a:cubicBezTo>
                      <a:pt x="278" y="5"/>
                      <a:pt x="352" y="30"/>
                      <a:pt x="401" y="30"/>
                    </a:cubicBezTo>
                    <a:cubicBezTo>
                      <a:pt x="438" y="30"/>
                      <a:pt x="438" y="67"/>
                      <a:pt x="352" y="67"/>
                    </a:cubicBezTo>
                    <a:cubicBezTo>
                      <a:pt x="278" y="67"/>
                      <a:pt x="204" y="116"/>
                      <a:pt x="118" y="116"/>
                    </a:cubicBezTo>
                    <a:cubicBezTo>
                      <a:pt x="44" y="116"/>
                      <a:pt x="19" y="128"/>
                      <a:pt x="7" y="165"/>
                    </a:cubicBezTo>
                    <a:cubicBezTo>
                      <a:pt x="1" y="172"/>
                      <a:pt x="4" y="174"/>
                      <a:pt x="13" y="174"/>
                    </a:cubicBezTo>
                    <a:cubicBezTo>
                      <a:pt x="39" y="174"/>
                      <a:pt x="118" y="153"/>
                      <a:pt x="155" y="153"/>
                    </a:cubicBezTo>
                    <a:cubicBezTo>
                      <a:pt x="204" y="153"/>
                      <a:pt x="241" y="153"/>
                      <a:pt x="290" y="128"/>
                    </a:cubicBezTo>
                    <a:cubicBezTo>
                      <a:pt x="292" y="128"/>
                      <a:pt x="295" y="127"/>
                      <a:pt x="297" y="127"/>
                    </a:cubicBezTo>
                    <a:cubicBezTo>
                      <a:pt x="330" y="127"/>
                      <a:pt x="355" y="215"/>
                      <a:pt x="401" y="215"/>
                    </a:cubicBezTo>
                    <a:lnTo>
                      <a:pt x="487" y="215"/>
                    </a:lnTo>
                    <a:cubicBezTo>
                      <a:pt x="438" y="215"/>
                      <a:pt x="364" y="128"/>
                      <a:pt x="401" y="128"/>
                    </a:cubicBezTo>
                    <a:cubicBezTo>
                      <a:pt x="438" y="128"/>
                      <a:pt x="549" y="79"/>
                      <a:pt x="611" y="67"/>
                    </a:cubicBezTo>
                    <a:cubicBezTo>
                      <a:pt x="685" y="54"/>
                      <a:pt x="709" y="54"/>
                      <a:pt x="611" y="30"/>
                    </a:cubicBezTo>
                    <a:cubicBezTo>
                      <a:pt x="557" y="12"/>
                      <a:pt x="496" y="0"/>
                      <a:pt x="4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8" name="Google Shape;3248;p60"/>
              <p:cNvSpPr/>
              <p:nvPr/>
            </p:nvSpPr>
            <p:spPr>
              <a:xfrm>
                <a:off x="3884750" y="4272750"/>
                <a:ext cx="13200" cy="1675"/>
              </a:xfrm>
              <a:custGeom>
                <a:rect b="b" l="l" r="r" t="t"/>
                <a:pathLst>
                  <a:path extrusionOk="0" h="67" w="528">
                    <a:moveTo>
                      <a:pt x="108" y="1"/>
                    </a:moveTo>
                    <a:cubicBezTo>
                      <a:pt x="1" y="1"/>
                      <a:pt x="279" y="67"/>
                      <a:pt x="384" y="67"/>
                    </a:cubicBezTo>
                    <a:cubicBezTo>
                      <a:pt x="399" y="67"/>
                      <a:pt x="410" y="65"/>
                      <a:pt x="416" y="62"/>
                    </a:cubicBezTo>
                    <a:cubicBezTo>
                      <a:pt x="527" y="13"/>
                      <a:pt x="24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9" name="Google Shape;3249;p60"/>
              <p:cNvSpPr/>
              <p:nvPr/>
            </p:nvSpPr>
            <p:spPr>
              <a:xfrm>
                <a:off x="3861875" y="4270250"/>
                <a:ext cx="7725" cy="1500"/>
              </a:xfrm>
              <a:custGeom>
                <a:rect b="b" l="l" r="r" t="t"/>
                <a:pathLst>
                  <a:path extrusionOk="0" h="60" w="309">
                    <a:moveTo>
                      <a:pt x="150" y="1"/>
                    </a:moveTo>
                    <a:cubicBezTo>
                      <a:pt x="77" y="1"/>
                      <a:pt x="1" y="6"/>
                      <a:pt x="1" y="39"/>
                    </a:cubicBezTo>
                    <a:cubicBezTo>
                      <a:pt x="1" y="55"/>
                      <a:pt x="26" y="59"/>
                      <a:pt x="58" y="59"/>
                    </a:cubicBezTo>
                    <a:cubicBezTo>
                      <a:pt x="101" y="59"/>
                      <a:pt x="157" y="51"/>
                      <a:pt x="185" y="51"/>
                    </a:cubicBezTo>
                    <a:cubicBezTo>
                      <a:pt x="222" y="51"/>
                      <a:pt x="309" y="2"/>
                      <a:pt x="247" y="2"/>
                    </a:cubicBezTo>
                    <a:cubicBezTo>
                      <a:pt x="222" y="2"/>
                      <a:pt x="187" y="1"/>
                      <a:pt x="1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0" name="Google Shape;3250;p60"/>
              <p:cNvSpPr/>
              <p:nvPr/>
            </p:nvSpPr>
            <p:spPr>
              <a:xfrm>
                <a:off x="3871725" y="4282375"/>
                <a:ext cx="11750" cy="2725"/>
              </a:xfrm>
              <a:custGeom>
                <a:rect b="b" l="l" r="r" t="t"/>
                <a:pathLst>
                  <a:path extrusionOk="0" h="109" w="470">
                    <a:moveTo>
                      <a:pt x="427" y="0"/>
                    </a:moveTo>
                    <a:cubicBezTo>
                      <a:pt x="361" y="0"/>
                      <a:pt x="192" y="20"/>
                      <a:pt x="112" y="47"/>
                    </a:cubicBezTo>
                    <a:cubicBezTo>
                      <a:pt x="1" y="84"/>
                      <a:pt x="161" y="109"/>
                      <a:pt x="297" y="109"/>
                    </a:cubicBezTo>
                    <a:cubicBezTo>
                      <a:pt x="469" y="109"/>
                      <a:pt x="383" y="35"/>
                      <a:pt x="445" y="10"/>
                    </a:cubicBezTo>
                    <a:cubicBezTo>
                      <a:pt x="462" y="3"/>
                      <a:pt x="452" y="0"/>
                      <a:pt x="4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1" name="Google Shape;3251;p60"/>
              <p:cNvSpPr/>
              <p:nvPr/>
            </p:nvSpPr>
            <p:spPr>
              <a:xfrm>
                <a:off x="3865875" y="4299225"/>
                <a:ext cx="6700" cy="1925"/>
              </a:xfrm>
              <a:custGeom>
                <a:rect b="b" l="l" r="r" t="t"/>
                <a:pathLst>
                  <a:path extrusionOk="0" h="77" w="268">
                    <a:moveTo>
                      <a:pt x="117" y="0"/>
                    </a:moveTo>
                    <a:cubicBezTo>
                      <a:pt x="111" y="0"/>
                      <a:pt x="105" y="1"/>
                      <a:pt x="99" y="1"/>
                    </a:cubicBezTo>
                    <a:cubicBezTo>
                      <a:pt x="1" y="14"/>
                      <a:pt x="87" y="75"/>
                      <a:pt x="149" y="75"/>
                    </a:cubicBezTo>
                    <a:cubicBezTo>
                      <a:pt x="157" y="76"/>
                      <a:pt x="164" y="76"/>
                      <a:pt x="170" y="76"/>
                    </a:cubicBezTo>
                    <a:cubicBezTo>
                      <a:pt x="268" y="76"/>
                      <a:pt x="202" y="0"/>
                      <a:pt x="1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2" name="Google Shape;3252;p60"/>
              <p:cNvSpPr/>
              <p:nvPr/>
            </p:nvSpPr>
            <p:spPr>
              <a:xfrm>
                <a:off x="3985450" y="4285300"/>
                <a:ext cx="9175" cy="2900"/>
              </a:xfrm>
              <a:custGeom>
                <a:rect b="b" l="l" r="r" t="t"/>
                <a:pathLst>
                  <a:path extrusionOk="0" h="116" w="367">
                    <a:moveTo>
                      <a:pt x="240" y="0"/>
                    </a:moveTo>
                    <a:cubicBezTo>
                      <a:pt x="188" y="0"/>
                      <a:pt x="126" y="8"/>
                      <a:pt x="85" y="28"/>
                    </a:cubicBezTo>
                    <a:cubicBezTo>
                      <a:pt x="0" y="75"/>
                      <a:pt x="44" y="115"/>
                      <a:pt x="119" y="115"/>
                    </a:cubicBezTo>
                    <a:cubicBezTo>
                      <a:pt x="143" y="115"/>
                      <a:pt x="169" y="111"/>
                      <a:pt x="196" y="102"/>
                    </a:cubicBezTo>
                    <a:cubicBezTo>
                      <a:pt x="196" y="102"/>
                      <a:pt x="270" y="65"/>
                      <a:pt x="331" y="28"/>
                    </a:cubicBezTo>
                    <a:cubicBezTo>
                      <a:pt x="367" y="14"/>
                      <a:pt x="312" y="0"/>
                      <a:pt x="24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3" name="Google Shape;3253;p60"/>
              <p:cNvSpPr/>
              <p:nvPr/>
            </p:nvSpPr>
            <p:spPr>
              <a:xfrm>
                <a:off x="4050100" y="4281175"/>
                <a:ext cx="6800" cy="2125"/>
              </a:xfrm>
              <a:custGeom>
                <a:rect b="b" l="l" r="r" t="t"/>
                <a:pathLst>
                  <a:path extrusionOk="0" h="85" w="272">
                    <a:moveTo>
                      <a:pt x="121" y="1"/>
                    </a:moveTo>
                    <a:cubicBezTo>
                      <a:pt x="59" y="1"/>
                      <a:pt x="0" y="10"/>
                      <a:pt x="0" y="33"/>
                    </a:cubicBezTo>
                    <a:cubicBezTo>
                      <a:pt x="0" y="66"/>
                      <a:pt x="74" y="84"/>
                      <a:pt x="145" y="84"/>
                    </a:cubicBezTo>
                    <a:cubicBezTo>
                      <a:pt x="209" y="84"/>
                      <a:pt x="271" y="69"/>
                      <a:pt x="271" y="33"/>
                    </a:cubicBezTo>
                    <a:cubicBezTo>
                      <a:pt x="271" y="14"/>
                      <a:pt x="193" y="1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4" name="Google Shape;3254;p60"/>
              <p:cNvSpPr/>
              <p:nvPr/>
            </p:nvSpPr>
            <p:spPr>
              <a:xfrm>
                <a:off x="3983250" y="4402150"/>
                <a:ext cx="6500" cy="4000"/>
              </a:xfrm>
              <a:custGeom>
                <a:rect b="b" l="l" r="r" t="t"/>
                <a:pathLst>
                  <a:path extrusionOk="0" h="160" w="260">
                    <a:moveTo>
                      <a:pt x="129" y="0"/>
                    </a:moveTo>
                    <a:cubicBezTo>
                      <a:pt x="100" y="0"/>
                      <a:pt x="75" y="19"/>
                      <a:pt x="50" y="61"/>
                    </a:cubicBezTo>
                    <a:cubicBezTo>
                      <a:pt x="0" y="135"/>
                      <a:pt x="136" y="160"/>
                      <a:pt x="210" y="160"/>
                    </a:cubicBezTo>
                    <a:cubicBezTo>
                      <a:pt x="259" y="160"/>
                      <a:pt x="210" y="24"/>
                      <a:pt x="173" y="12"/>
                    </a:cubicBezTo>
                    <a:cubicBezTo>
                      <a:pt x="157" y="4"/>
                      <a:pt x="143" y="0"/>
                      <a:pt x="1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5" name="Google Shape;3255;p60"/>
              <p:cNvSpPr/>
              <p:nvPr/>
            </p:nvSpPr>
            <p:spPr>
              <a:xfrm>
                <a:off x="4560200" y="5158325"/>
                <a:ext cx="9550" cy="5750"/>
              </a:xfrm>
              <a:custGeom>
                <a:rect b="b" l="l" r="r" t="t"/>
                <a:pathLst>
                  <a:path extrusionOk="0" h="230" w="382">
                    <a:moveTo>
                      <a:pt x="253" y="1"/>
                    </a:moveTo>
                    <a:cubicBezTo>
                      <a:pt x="247" y="1"/>
                      <a:pt x="241" y="1"/>
                      <a:pt x="234" y="2"/>
                    </a:cubicBezTo>
                    <a:cubicBezTo>
                      <a:pt x="136" y="2"/>
                      <a:pt x="0" y="88"/>
                      <a:pt x="62" y="150"/>
                    </a:cubicBezTo>
                    <a:cubicBezTo>
                      <a:pt x="110" y="189"/>
                      <a:pt x="214" y="229"/>
                      <a:pt x="288" y="229"/>
                    </a:cubicBezTo>
                    <a:cubicBezTo>
                      <a:pt x="329" y="229"/>
                      <a:pt x="361" y="217"/>
                      <a:pt x="370" y="187"/>
                    </a:cubicBezTo>
                    <a:cubicBezTo>
                      <a:pt x="381" y="83"/>
                      <a:pt x="339" y="1"/>
                      <a:pt x="2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6" name="Google Shape;3256;p60"/>
              <p:cNvSpPr/>
              <p:nvPr/>
            </p:nvSpPr>
            <p:spPr>
              <a:xfrm>
                <a:off x="4569425" y="5149350"/>
                <a:ext cx="8975" cy="5525"/>
              </a:xfrm>
              <a:custGeom>
                <a:rect b="b" l="l" r="r" t="t"/>
                <a:pathLst>
                  <a:path extrusionOk="0" h="221" w="359">
                    <a:moveTo>
                      <a:pt x="327" y="0"/>
                    </a:moveTo>
                    <a:cubicBezTo>
                      <a:pt x="306" y="0"/>
                      <a:pt x="272" y="10"/>
                      <a:pt x="247" y="28"/>
                    </a:cubicBezTo>
                    <a:cubicBezTo>
                      <a:pt x="186" y="77"/>
                      <a:pt x="1" y="139"/>
                      <a:pt x="13" y="201"/>
                    </a:cubicBezTo>
                    <a:cubicBezTo>
                      <a:pt x="16" y="215"/>
                      <a:pt x="25" y="221"/>
                      <a:pt x="38" y="221"/>
                    </a:cubicBezTo>
                    <a:cubicBezTo>
                      <a:pt x="80" y="221"/>
                      <a:pt x="160" y="164"/>
                      <a:pt x="198" y="164"/>
                    </a:cubicBezTo>
                    <a:cubicBezTo>
                      <a:pt x="247" y="164"/>
                      <a:pt x="358" y="102"/>
                      <a:pt x="346" y="90"/>
                    </a:cubicBezTo>
                    <a:cubicBezTo>
                      <a:pt x="334" y="77"/>
                      <a:pt x="297" y="65"/>
                      <a:pt x="334" y="28"/>
                    </a:cubicBezTo>
                    <a:cubicBezTo>
                      <a:pt x="358" y="10"/>
                      <a:pt x="349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7" name="Google Shape;3257;p60"/>
              <p:cNvSpPr/>
              <p:nvPr/>
            </p:nvSpPr>
            <p:spPr>
              <a:xfrm>
                <a:off x="3567400" y="4713200"/>
                <a:ext cx="6175" cy="13600"/>
              </a:xfrm>
              <a:custGeom>
                <a:rect b="b" l="l" r="r" t="t"/>
                <a:pathLst>
                  <a:path extrusionOk="0" h="544" w="247">
                    <a:moveTo>
                      <a:pt x="207" y="0"/>
                    </a:moveTo>
                    <a:cubicBezTo>
                      <a:pt x="165" y="0"/>
                      <a:pt x="56" y="119"/>
                      <a:pt x="25" y="212"/>
                    </a:cubicBezTo>
                    <a:cubicBezTo>
                      <a:pt x="0" y="323"/>
                      <a:pt x="37" y="446"/>
                      <a:pt x="136" y="520"/>
                    </a:cubicBezTo>
                    <a:cubicBezTo>
                      <a:pt x="155" y="536"/>
                      <a:pt x="167" y="543"/>
                      <a:pt x="176" y="543"/>
                    </a:cubicBezTo>
                    <a:cubicBezTo>
                      <a:pt x="210" y="543"/>
                      <a:pt x="168" y="419"/>
                      <a:pt x="198" y="360"/>
                    </a:cubicBezTo>
                    <a:cubicBezTo>
                      <a:pt x="235" y="249"/>
                      <a:pt x="247" y="125"/>
                      <a:pt x="222" y="15"/>
                    </a:cubicBezTo>
                    <a:cubicBezTo>
                      <a:pt x="220" y="5"/>
                      <a:pt x="215" y="0"/>
                      <a:pt x="2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8" name="Google Shape;3258;p60"/>
              <p:cNvSpPr/>
              <p:nvPr/>
            </p:nvSpPr>
            <p:spPr>
              <a:xfrm>
                <a:off x="3564925" y="4728475"/>
                <a:ext cx="9900" cy="18300"/>
              </a:xfrm>
              <a:custGeom>
                <a:rect b="b" l="l" r="r" t="t"/>
                <a:pathLst>
                  <a:path extrusionOk="0" h="732" w="396">
                    <a:moveTo>
                      <a:pt x="285" y="0"/>
                    </a:moveTo>
                    <a:cubicBezTo>
                      <a:pt x="279" y="0"/>
                      <a:pt x="271" y="3"/>
                      <a:pt x="260" y="7"/>
                    </a:cubicBezTo>
                    <a:cubicBezTo>
                      <a:pt x="190" y="37"/>
                      <a:pt x="137" y="123"/>
                      <a:pt x="93" y="123"/>
                    </a:cubicBezTo>
                    <a:cubicBezTo>
                      <a:pt x="82" y="123"/>
                      <a:pt x="72" y="118"/>
                      <a:pt x="62" y="106"/>
                    </a:cubicBezTo>
                    <a:cubicBezTo>
                      <a:pt x="34" y="70"/>
                      <a:pt x="18" y="43"/>
                      <a:pt x="9" y="43"/>
                    </a:cubicBezTo>
                    <a:cubicBezTo>
                      <a:pt x="3" y="43"/>
                      <a:pt x="1" y="57"/>
                      <a:pt x="1" y="94"/>
                    </a:cubicBezTo>
                    <a:cubicBezTo>
                      <a:pt x="1" y="180"/>
                      <a:pt x="50" y="192"/>
                      <a:pt x="50" y="303"/>
                    </a:cubicBezTo>
                    <a:cubicBezTo>
                      <a:pt x="50" y="414"/>
                      <a:pt x="99" y="525"/>
                      <a:pt x="99" y="599"/>
                    </a:cubicBezTo>
                    <a:cubicBezTo>
                      <a:pt x="89" y="669"/>
                      <a:pt x="96" y="732"/>
                      <a:pt x="125" y="732"/>
                    </a:cubicBezTo>
                    <a:cubicBezTo>
                      <a:pt x="132" y="732"/>
                      <a:pt x="140" y="729"/>
                      <a:pt x="149" y="722"/>
                    </a:cubicBezTo>
                    <a:cubicBezTo>
                      <a:pt x="198" y="673"/>
                      <a:pt x="358" y="673"/>
                      <a:pt x="370" y="525"/>
                    </a:cubicBezTo>
                    <a:cubicBezTo>
                      <a:pt x="370" y="377"/>
                      <a:pt x="395" y="94"/>
                      <a:pt x="346" y="94"/>
                    </a:cubicBezTo>
                    <a:cubicBezTo>
                      <a:pt x="271" y="94"/>
                      <a:pt x="326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9" name="Google Shape;3259;p60"/>
              <p:cNvSpPr/>
              <p:nvPr/>
            </p:nvSpPr>
            <p:spPr>
              <a:xfrm>
                <a:off x="3589200" y="4752375"/>
                <a:ext cx="19800" cy="11100"/>
              </a:xfrm>
              <a:custGeom>
                <a:rect b="b" l="l" r="r" t="t"/>
                <a:pathLst>
                  <a:path extrusionOk="0" h="444" w="792">
                    <a:moveTo>
                      <a:pt x="730" y="0"/>
                    </a:moveTo>
                    <a:cubicBezTo>
                      <a:pt x="669" y="0"/>
                      <a:pt x="484" y="49"/>
                      <a:pt x="422" y="49"/>
                    </a:cubicBezTo>
                    <a:cubicBezTo>
                      <a:pt x="361" y="49"/>
                      <a:pt x="299" y="12"/>
                      <a:pt x="225" y="12"/>
                    </a:cubicBezTo>
                    <a:cubicBezTo>
                      <a:pt x="213" y="12"/>
                      <a:pt x="196" y="12"/>
                      <a:pt x="177" y="12"/>
                    </a:cubicBezTo>
                    <a:cubicBezTo>
                      <a:pt x="103" y="12"/>
                      <a:pt x="1" y="20"/>
                      <a:pt x="40" y="99"/>
                    </a:cubicBezTo>
                    <a:cubicBezTo>
                      <a:pt x="89" y="197"/>
                      <a:pt x="114" y="210"/>
                      <a:pt x="237" y="234"/>
                    </a:cubicBezTo>
                    <a:cubicBezTo>
                      <a:pt x="373" y="259"/>
                      <a:pt x="508" y="444"/>
                      <a:pt x="595" y="444"/>
                    </a:cubicBezTo>
                    <a:cubicBezTo>
                      <a:pt x="681" y="444"/>
                      <a:pt x="718" y="419"/>
                      <a:pt x="693" y="370"/>
                    </a:cubicBezTo>
                    <a:cubicBezTo>
                      <a:pt x="669" y="320"/>
                      <a:pt x="582" y="247"/>
                      <a:pt x="632" y="197"/>
                    </a:cubicBezTo>
                    <a:cubicBezTo>
                      <a:pt x="669" y="148"/>
                      <a:pt x="792" y="0"/>
                      <a:pt x="7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0" name="Google Shape;3260;p60"/>
              <p:cNvSpPr/>
              <p:nvPr/>
            </p:nvSpPr>
            <p:spPr>
              <a:xfrm>
                <a:off x="3703550" y="4771950"/>
                <a:ext cx="14550" cy="8150"/>
              </a:xfrm>
              <a:custGeom>
                <a:rect b="b" l="l" r="r" t="t"/>
                <a:pathLst>
                  <a:path extrusionOk="0" h="326" w="582">
                    <a:moveTo>
                      <a:pt x="577" y="0"/>
                    </a:moveTo>
                    <a:lnTo>
                      <a:pt x="577" y="0"/>
                    </a:lnTo>
                    <a:cubicBezTo>
                      <a:pt x="577" y="0"/>
                      <a:pt x="574" y="2"/>
                      <a:pt x="567" y="6"/>
                    </a:cubicBezTo>
                    <a:cubicBezTo>
                      <a:pt x="481" y="67"/>
                      <a:pt x="382" y="104"/>
                      <a:pt x="284" y="117"/>
                    </a:cubicBezTo>
                    <a:cubicBezTo>
                      <a:pt x="210" y="129"/>
                      <a:pt x="136" y="166"/>
                      <a:pt x="62" y="203"/>
                    </a:cubicBezTo>
                    <a:cubicBezTo>
                      <a:pt x="0" y="240"/>
                      <a:pt x="136" y="326"/>
                      <a:pt x="185" y="326"/>
                    </a:cubicBezTo>
                    <a:cubicBezTo>
                      <a:pt x="247" y="326"/>
                      <a:pt x="345" y="215"/>
                      <a:pt x="432" y="215"/>
                    </a:cubicBezTo>
                    <a:cubicBezTo>
                      <a:pt x="530" y="215"/>
                      <a:pt x="469" y="178"/>
                      <a:pt x="419" y="154"/>
                    </a:cubicBezTo>
                    <a:cubicBezTo>
                      <a:pt x="386" y="131"/>
                      <a:pt x="581" y="0"/>
                      <a:pt x="5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1" name="Google Shape;3261;p60"/>
              <p:cNvSpPr/>
              <p:nvPr/>
            </p:nvSpPr>
            <p:spPr>
              <a:xfrm>
                <a:off x="3651775" y="4772975"/>
                <a:ext cx="18175" cy="5050"/>
              </a:xfrm>
              <a:custGeom>
                <a:rect b="b" l="l" r="r" t="t"/>
                <a:pathLst>
                  <a:path extrusionOk="0" h="202" w="727">
                    <a:moveTo>
                      <a:pt x="47" y="0"/>
                    </a:moveTo>
                    <a:cubicBezTo>
                      <a:pt x="0" y="0"/>
                      <a:pt x="58" y="56"/>
                      <a:pt x="137" y="113"/>
                    </a:cubicBezTo>
                    <a:cubicBezTo>
                      <a:pt x="191" y="166"/>
                      <a:pt x="263" y="201"/>
                      <a:pt x="338" y="201"/>
                    </a:cubicBezTo>
                    <a:cubicBezTo>
                      <a:pt x="349" y="201"/>
                      <a:pt x="360" y="200"/>
                      <a:pt x="371" y="199"/>
                    </a:cubicBezTo>
                    <a:cubicBezTo>
                      <a:pt x="433" y="186"/>
                      <a:pt x="482" y="186"/>
                      <a:pt x="544" y="186"/>
                    </a:cubicBezTo>
                    <a:cubicBezTo>
                      <a:pt x="618" y="186"/>
                      <a:pt x="679" y="100"/>
                      <a:pt x="716" y="76"/>
                    </a:cubicBezTo>
                    <a:cubicBezTo>
                      <a:pt x="725" y="69"/>
                      <a:pt x="727" y="67"/>
                      <a:pt x="722" y="67"/>
                    </a:cubicBezTo>
                    <a:cubicBezTo>
                      <a:pt x="709" y="67"/>
                      <a:pt x="642" y="88"/>
                      <a:pt x="568" y="88"/>
                    </a:cubicBezTo>
                    <a:cubicBezTo>
                      <a:pt x="482" y="88"/>
                      <a:pt x="383" y="26"/>
                      <a:pt x="273" y="26"/>
                    </a:cubicBezTo>
                    <a:cubicBezTo>
                      <a:pt x="211" y="26"/>
                      <a:pt x="137" y="14"/>
                      <a:pt x="63" y="2"/>
                    </a:cubicBezTo>
                    <a:cubicBezTo>
                      <a:pt x="57" y="1"/>
                      <a:pt x="51" y="0"/>
                      <a:pt x="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2" name="Google Shape;3262;p60"/>
              <p:cNvSpPr/>
              <p:nvPr/>
            </p:nvSpPr>
            <p:spPr>
              <a:xfrm>
                <a:off x="3643475" y="4567350"/>
                <a:ext cx="9050" cy="6625"/>
              </a:xfrm>
              <a:custGeom>
                <a:rect b="b" l="l" r="r" t="t"/>
                <a:pathLst>
                  <a:path extrusionOk="0" h="265" w="362">
                    <a:moveTo>
                      <a:pt x="310" y="0"/>
                    </a:moveTo>
                    <a:cubicBezTo>
                      <a:pt x="266" y="0"/>
                      <a:pt x="190" y="13"/>
                      <a:pt x="124" y="33"/>
                    </a:cubicBezTo>
                    <a:cubicBezTo>
                      <a:pt x="1" y="70"/>
                      <a:pt x="38" y="21"/>
                      <a:pt x="62" y="218"/>
                    </a:cubicBezTo>
                    <a:cubicBezTo>
                      <a:pt x="68" y="251"/>
                      <a:pt x="79" y="265"/>
                      <a:pt x="94" y="265"/>
                    </a:cubicBezTo>
                    <a:cubicBezTo>
                      <a:pt x="150" y="265"/>
                      <a:pt x="263" y="72"/>
                      <a:pt x="321" y="33"/>
                    </a:cubicBezTo>
                    <a:cubicBezTo>
                      <a:pt x="361" y="10"/>
                      <a:pt x="348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3" name="Google Shape;3263;p60"/>
              <p:cNvSpPr/>
              <p:nvPr/>
            </p:nvSpPr>
            <p:spPr>
              <a:xfrm>
                <a:off x="3642875" y="4563250"/>
                <a:ext cx="7725" cy="3000"/>
              </a:xfrm>
              <a:custGeom>
                <a:rect b="b" l="l" r="r" t="t"/>
                <a:pathLst>
                  <a:path extrusionOk="0" h="120" w="309">
                    <a:moveTo>
                      <a:pt x="230" y="0"/>
                    </a:moveTo>
                    <a:cubicBezTo>
                      <a:pt x="191" y="0"/>
                      <a:pt x="134" y="21"/>
                      <a:pt x="86" y="37"/>
                    </a:cubicBezTo>
                    <a:cubicBezTo>
                      <a:pt x="0" y="49"/>
                      <a:pt x="136" y="86"/>
                      <a:pt x="197" y="111"/>
                    </a:cubicBezTo>
                    <a:cubicBezTo>
                      <a:pt x="218" y="117"/>
                      <a:pt x="235" y="120"/>
                      <a:pt x="247" y="120"/>
                    </a:cubicBezTo>
                    <a:cubicBezTo>
                      <a:pt x="309" y="120"/>
                      <a:pt x="281" y="55"/>
                      <a:pt x="271" y="24"/>
                    </a:cubicBezTo>
                    <a:cubicBezTo>
                      <a:pt x="267" y="7"/>
                      <a:pt x="251" y="0"/>
                      <a:pt x="2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4" name="Google Shape;3264;p60"/>
              <p:cNvSpPr/>
              <p:nvPr/>
            </p:nvSpPr>
            <p:spPr>
              <a:xfrm>
                <a:off x="3622475" y="4574650"/>
                <a:ext cx="4400" cy="10550"/>
              </a:xfrm>
              <a:custGeom>
                <a:rect b="b" l="l" r="r" t="t"/>
                <a:pathLst>
                  <a:path extrusionOk="0" h="422" w="176">
                    <a:moveTo>
                      <a:pt x="169" y="1"/>
                    </a:moveTo>
                    <a:cubicBezTo>
                      <a:pt x="138" y="1"/>
                      <a:pt x="15" y="171"/>
                      <a:pt x="15" y="246"/>
                    </a:cubicBezTo>
                    <a:cubicBezTo>
                      <a:pt x="15" y="323"/>
                      <a:pt x="0" y="421"/>
                      <a:pt x="17" y="421"/>
                    </a:cubicBezTo>
                    <a:cubicBezTo>
                      <a:pt x="22" y="421"/>
                      <a:pt x="29" y="413"/>
                      <a:pt x="40" y="394"/>
                    </a:cubicBezTo>
                    <a:cubicBezTo>
                      <a:pt x="102" y="283"/>
                      <a:pt x="151" y="147"/>
                      <a:pt x="175" y="12"/>
                    </a:cubicBezTo>
                    <a:cubicBezTo>
                      <a:pt x="175" y="4"/>
                      <a:pt x="173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5" name="Google Shape;3265;p60"/>
              <p:cNvSpPr/>
              <p:nvPr/>
            </p:nvSpPr>
            <p:spPr>
              <a:xfrm>
                <a:off x="3630775" y="4549300"/>
                <a:ext cx="4100" cy="3575"/>
              </a:xfrm>
              <a:custGeom>
                <a:rect b="b" l="l" r="r" t="t"/>
                <a:pathLst>
                  <a:path extrusionOk="0" h="143" w="164">
                    <a:moveTo>
                      <a:pt x="140" y="1"/>
                    </a:moveTo>
                    <a:cubicBezTo>
                      <a:pt x="112" y="1"/>
                      <a:pt x="64" y="30"/>
                      <a:pt x="28" y="65"/>
                    </a:cubicBezTo>
                    <a:cubicBezTo>
                      <a:pt x="0" y="93"/>
                      <a:pt x="44" y="143"/>
                      <a:pt x="93" y="143"/>
                    </a:cubicBezTo>
                    <a:cubicBezTo>
                      <a:pt x="109" y="143"/>
                      <a:pt x="125" y="138"/>
                      <a:pt x="139" y="126"/>
                    </a:cubicBezTo>
                    <a:cubicBezTo>
                      <a:pt x="164" y="90"/>
                      <a:pt x="164" y="65"/>
                      <a:pt x="164" y="16"/>
                    </a:cubicBezTo>
                    <a:cubicBezTo>
                      <a:pt x="160" y="5"/>
                      <a:pt x="152" y="1"/>
                      <a:pt x="1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6" name="Google Shape;3266;p60"/>
              <p:cNvSpPr/>
              <p:nvPr/>
            </p:nvSpPr>
            <p:spPr>
              <a:xfrm>
                <a:off x="3581950" y="4594225"/>
                <a:ext cx="7950" cy="11175"/>
              </a:xfrm>
              <a:custGeom>
                <a:rect b="b" l="l" r="r" t="t"/>
                <a:pathLst>
                  <a:path extrusionOk="0" h="447" w="318">
                    <a:moveTo>
                      <a:pt x="303" y="0"/>
                    </a:moveTo>
                    <a:cubicBezTo>
                      <a:pt x="301" y="0"/>
                      <a:pt x="297" y="6"/>
                      <a:pt x="293" y="18"/>
                    </a:cubicBezTo>
                    <a:cubicBezTo>
                      <a:pt x="293" y="57"/>
                      <a:pt x="261" y="130"/>
                      <a:pt x="229" y="130"/>
                    </a:cubicBezTo>
                    <a:cubicBezTo>
                      <a:pt x="222" y="130"/>
                      <a:pt x="214" y="126"/>
                      <a:pt x="207" y="116"/>
                    </a:cubicBezTo>
                    <a:cubicBezTo>
                      <a:pt x="176" y="85"/>
                      <a:pt x="146" y="21"/>
                      <a:pt x="122" y="21"/>
                    </a:cubicBezTo>
                    <a:cubicBezTo>
                      <a:pt x="117" y="21"/>
                      <a:pt x="113" y="24"/>
                      <a:pt x="108" y="30"/>
                    </a:cubicBezTo>
                    <a:cubicBezTo>
                      <a:pt x="86" y="52"/>
                      <a:pt x="55" y="93"/>
                      <a:pt x="31" y="93"/>
                    </a:cubicBezTo>
                    <a:cubicBezTo>
                      <a:pt x="28" y="93"/>
                      <a:pt x="25" y="93"/>
                      <a:pt x="22" y="91"/>
                    </a:cubicBezTo>
                    <a:cubicBezTo>
                      <a:pt x="20" y="90"/>
                      <a:pt x="17" y="90"/>
                      <a:pt x="16" y="90"/>
                    </a:cubicBezTo>
                    <a:cubicBezTo>
                      <a:pt x="0" y="90"/>
                      <a:pt x="12" y="134"/>
                      <a:pt x="34" y="178"/>
                    </a:cubicBezTo>
                    <a:cubicBezTo>
                      <a:pt x="71" y="227"/>
                      <a:pt x="96" y="289"/>
                      <a:pt x="133" y="338"/>
                    </a:cubicBezTo>
                    <a:cubicBezTo>
                      <a:pt x="195" y="387"/>
                      <a:pt x="219" y="412"/>
                      <a:pt x="256" y="436"/>
                    </a:cubicBezTo>
                    <a:cubicBezTo>
                      <a:pt x="263" y="443"/>
                      <a:pt x="267" y="446"/>
                      <a:pt x="270" y="446"/>
                    </a:cubicBezTo>
                    <a:cubicBezTo>
                      <a:pt x="281" y="446"/>
                      <a:pt x="259" y="388"/>
                      <a:pt x="269" y="338"/>
                    </a:cubicBezTo>
                    <a:cubicBezTo>
                      <a:pt x="281" y="276"/>
                      <a:pt x="318" y="264"/>
                      <a:pt x="318" y="190"/>
                    </a:cubicBezTo>
                    <a:cubicBezTo>
                      <a:pt x="318" y="138"/>
                      <a:pt x="318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7" name="Google Shape;3267;p60"/>
              <p:cNvSpPr/>
              <p:nvPr/>
            </p:nvSpPr>
            <p:spPr>
              <a:xfrm>
                <a:off x="3574800" y="4598325"/>
                <a:ext cx="7400" cy="7000"/>
              </a:xfrm>
              <a:custGeom>
                <a:rect b="b" l="l" r="r" t="t"/>
                <a:pathLst>
                  <a:path extrusionOk="0" h="280" w="296">
                    <a:moveTo>
                      <a:pt x="74" y="1"/>
                    </a:moveTo>
                    <a:cubicBezTo>
                      <a:pt x="51" y="1"/>
                      <a:pt x="34" y="41"/>
                      <a:pt x="25" y="88"/>
                    </a:cubicBezTo>
                    <a:cubicBezTo>
                      <a:pt x="0" y="137"/>
                      <a:pt x="49" y="162"/>
                      <a:pt x="99" y="199"/>
                    </a:cubicBezTo>
                    <a:cubicBezTo>
                      <a:pt x="126" y="226"/>
                      <a:pt x="126" y="261"/>
                      <a:pt x="135" y="261"/>
                    </a:cubicBezTo>
                    <a:cubicBezTo>
                      <a:pt x="138" y="261"/>
                      <a:pt x="142" y="257"/>
                      <a:pt x="148" y="248"/>
                    </a:cubicBezTo>
                    <a:cubicBezTo>
                      <a:pt x="152" y="242"/>
                      <a:pt x="156" y="240"/>
                      <a:pt x="160" y="240"/>
                    </a:cubicBezTo>
                    <a:cubicBezTo>
                      <a:pt x="177" y="240"/>
                      <a:pt x="199" y="279"/>
                      <a:pt x="222" y="279"/>
                    </a:cubicBezTo>
                    <a:cubicBezTo>
                      <a:pt x="230" y="279"/>
                      <a:pt x="238" y="274"/>
                      <a:pt x="247" y="260"/>
                    </a:cubicBezTo>
                    <a:cubicBezTo>
                      <a:pt x="296" y="211"/>
                      <a:pt x="234" y="112"/>
                      <a:pt x="222" y="63"/>
                    </a:cubicBezTo>
                    <a:cubicBezTo>
                      <a:pt x="197" y="1"/>
                      <a:pt x="148" y="38"/>
                      <a:pt x="99" y="14"/>
                    </a:cubicBezTo>
                    <a:cubicBezTo>
                      <a:pt x="90" y="5"/>
                      <a:pt x="82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8" name="Google Shape;3268;p60"/>
              <p:cNvSpPr/>
              <p:nvPr/>
            </p:nvSpPr>
            <p:spPr>
              <a:xfrm>
                <a:off x="3530700" y="4738200"/>
                <a:ext cx="6725" cy="4825"/>
              </a:xfrm>
              <a:custGeom>
                <a:rect b="b" l="l" r="r" t="t"/>
                <a:pathLst>
                  <a:path extrusionOk="0" h="193" w="269">
                    <a:moveTo>
                      <a:pt x="190" y="0"/>
                    </a:moveTo>
                    <a:cubicBezTo>
                      <a:pt x="162" y="0"/>
                      <a:pt x="78" y="85"/>
                      <a:pt x="27" y="136"/>
                    </a:cubicBezTo>
                    <a:cubicBezTo>
                      <a:pt x="0" y="152"/>
                      <a:pt x="1" y="156"/>
                      <a:pt x="15" y="156"/>
                    </a:cubicBezTo>
                    <a:cubicBezTo>
                      <a:pt x="32" y="156"/>
                      <a:pt x="73" y="148"/>
                      <a:pt x="101" y="148"/>
                    </a:cubicBezTo>
                    <a:cubicBezTo>
                      <a:pt x="162" y="148"/>
                      <a:pt x="150" y="160"/>
                      <a:pt x="175" y="185"/>
                    </a:cubicBezTo>
                    <a:cubicBezTo>
                      <a:pt x="178" y="190"/>
                      <a:pt x="182" y="192"/>
                      <a:pt x="186" y="192"/>
                    </a:cubicBezTo>
                    <a:cubicBezTo>
                      <a:pt x="217" y="192"/>
                      <a:pt x="268" y="99"/>
                      <a:pt x="236" y="99"/>
                    </a:cubicBezTo>
                    <a:cubicBezTo>
                      <a:pt x="230" y="100"/>
                      <a:pt x="224" y="100"/>
                      <a:pt x="219" y="100"/>
                    </a:cubicBezTo>
                    <a:cubicBezTo>
                      <a:pt x="167" y="100"/>
                      <a:pt x="188" y="46"/>
                      <a:pt x="199" y="13"/>
                    </a:cubicBezTo>
                    <a:cubicBezTo>
                      <a:pt x="199" y="4"/>
                      <a:pt x="196" y="0"/>
                      <a:pt x="1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9" name="Google Shape;3269;p60"/>
              <p:cNvSpPr/>
              <p:nvPr/>
            </p:nvSpPr>
            <p:spPr>
              <a:xfrm>
                <a:off x="3473450" y="4569550"/>
                <a:ext cx="6500" cy="6725"/>
              </a:xfrm>
              <a:custGeom>
                <a:rect b="b" l="l" r="r" t="t"/>
                <a:pathLst>
                  <a:path extrusionOk="0" h="269" w="260">
                    <a:moveTo>
                      <a:pt x="205" y="1"/>
                    </a:moveTo>
                    <a:cubicBezTo>
                      <a:pt x="151" y="1"/>
                      <a:pt x="59" y="132"/>
                      <a:pt x="37" y="154"/>
                    </a:cubicBezTo>
                    <a:cubicBezTo>
                      <a:pt x="0" y="191"/>
                      <a:pt x="37" y="204"/>
                      <a:pt x="62" y="253"/>
                    </a:cubicBezTo>
                    <a:cubicBezTo>
                      <a:pt x="70" y="265"/>
                      <a:pt x="76" y="269"/>
                      <a:pt x="83" y="269"/>
                    </a:cubicBezTo>
                    <a:cubicBezTo>
                      <a:pt x="96" y="269"/>
                      <a:pt x="107" y="249"/>
                      <a:pt x="124" y="241"/>
                    </a:cubicBezTo>
                    <a:cubicBezTo>
                      <a:pt x="148" y="228"/>
                      <a:pt x="148" y="191"/>
                      <a:pt x="173" y="167"/>
                    </a:cubicBezTo>
                    <a:cubicBezTo>
                      <a:pt x="198" y="142"/>
                      <a:pt x="259" y="56"/>
                      <a:pt x="222" y="6"/>
                    </a:cubicBezTo>
                    <a:cubicBezTo>
                      <a:pt x="217" y="3"/>
                      <a:pt x="211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0" name="Google Shape;3270;p60"/>
              <p:cNvSpPr/>
              <p:nvPr/>
            </p:nvSpPr>
            <p:spPr>
              <a:xfrm>
                <a:off x="3475300" y="4578875"/>
                <a:ext cx="4950" cy="3800"/>
              </a:xfrm>
              <a:custGeom>
                <a:rect b="b" l="l" r="r" t="t"/>
                <a:pathLst>
                  <a:path extrusionOk="0" h="152" w="198">
                    <a:moveTo>
                      <a:pt x="145" y="0"/>
                    </a:moveTo>
                    <a:cubicBezTo>
                      <a:pt x="139" y="0"/>
                      <a:pt x="130" y="3"/>
                      <a:pt x="111" y="15"/>
                    </a:cubicBezTo>
                    <a:cubicBezTo>
                      <a:pt x="74" y="52"/>
                      <a:pt x="0" y="52"/>
                      <a:pt x="50" y="89"/>
                    </a:cubicBezTo>
                    <a:cubicBezTo>
                      <a:pt x="87" y="117"/>
                      <a:pt x="103" y="152"/>
                      <a:pt x="124" y="152"/>
                    </a:cubicBezTo>
                    <a:cubicBezTo>
                      <a:pt x="131" y="152"/>
                      <a:pt x="139" y="148"/>
                      <a:pt x="148" y="139"/>
                    </a:cubicBezTo>
                    <a:cubicBezTo>
                      <a:pt x="197" y="102"/>
                      <a:pt x="185" y="3"/>
                      <a:pt x="161" y="3"/>
                    </a:cubicBezTo>
                    <a:cubicBezTo>
                      <a:pt x="154" y="3"/>
                      <a:pt x="151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1" name="Google Shape;3271;p60"/>
              <p:cNvSpPr/>
              <p:nvPr/>
            </p:nvSpPr>
            <p:spPr>
              <a:xfrm>
                <a:off x="3480225" y="45823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74" y="1"/>
                    </a:moveTo>
                    <a:cubicBezTo>
                      <a:pt x="37" y="1"/>
                      <a:pt x="0" y="38"/>
                      <a:pt x="37" y="50"/>
                    </a:cubicBezTo>
                    <a:cubicBezTo>
                      <a:pt x="62" y="50"/>
                      <a:pt x="99" y="1"/>
                      <a:pt x="7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2" name="Google Shape;3272;p60"/>
              <p:cNvSpPr/>
              <p:nvPr/>
            </p:nvSpPr>
            <p:spPr>
              <a:xfrm>
                <a:off x="3479500" y="4586625"/>
                <a:ext cx="1900" cy="2525"/>
              </a:xfrm>
              <a:custGeom>
                <a:rect b="b" l="l" r="r" t="t"/>
                <a:pathLst>
                  <a:path extrusionOk="0" h="101" w="76">
                    <a:moveTo>
                      <a:pt x="68" y="0"/>
                    </a:moveTo>
                    <a:cubicBezTo>
                      <a:pt x="68" y="0"/>
                      <a:pt x="67" y="0"/>
                      <a:pt x="66" y="1"/>
                    </a:cubicBezTo>
                    <a:cubicBezTo>
                      <a:pt x="55" y="24"/>
                      <a:pt x="0" y="101"/>
                      <a:pt x="23" y="101"/>
                    </a:cubicBezTo>
                    <a:cubicBezTo>
                      <a:pt x="25" y="101"/>
                      <a:pt x="27" y="101"/>
                      <a:pt x="29" y="100"/>
                    </a:cubicBezTo>
                    <a:cubicBezTo>
                      <a:pt x="53" y="88"/>
                      <a:pt x="76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3" name="Google Shape;3273;p60"/>
              <p:cNvSpPr/>
              <p:nvPr/>
            </p:nvSpPr>
            <p:spPr>
              <a:xfrm>
                <a:off x="3480225" y="4589725"/>
                <a:ext cx="2500" cy="1250"/>
              </a:xfrm>
              <a:custGeom>
                <a:rect b="b" l="l" r="r" t="t"/>
                <a:pathLst>
                  <a:path extrusionOk="0" h="50" w="100">
                    <a:moveTo>
                      <a:pt x="62" y="0"/>
                    </a:moveTo>
                    <a:cubicBezTo>
                      <a:pt x="25" y="0"/>
                      <a:pt x="0" y="50"/>
                      <a:pt x="37" y="50"/>
                    </a:cubicBezTo>
                    <a:cubicBezTo>
                      <a:pt x="74" y="50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4" name="Google Shape;3274;p60"/>
              <p:cNvSpPr/>
              <p:nvPr/>
            </p:nvSpPr>
            <p:spPr>
              <a:xfrm>
                <a:off x="3489150" y="4610325"/>
                <a:ext cx="900" cy="2525"/>
              </a:xfrm>
              <a:custGeom>
                <a:rect b="b" l="l" r="r" t="t"/>
                <a:pathLst>
                  <a:path extrusionOk="0" h="101" w="36">
                    <a:moveTo>
                      <a:pt x="27" y="1"/>
                    </a:moveTo>
                    <a:cubicBezTo>
                      <a:pt x="27" y="1"/>
                      <a:pt x="26" y="1"/>
                      <a:pt x="25" y="2"/>
                    </a:cubicBezTo>
                    <a:cubicBezTo>
                      <a:pt x="1" y="51"/>
                      <a:pt x="1" y="88"/>
                      <a:pt x="1" y="100"/>
                    </a:cubicBezTo>
                    <a:cubicBezTo>
                      <a:pt x="12" y="100"/>
                      <a:pt x="35" y="1"/>
                      <a:pt x="2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5" name="Google Shape;3275;p60"/>
              <p:cNvSpPr/>
              <p:nvPr/>
            </p:nvSpPr>
            <p:spPr>
              <a:xfrm>
                <a:off x="3506725" y="4548250"/>
                <a:ext cx="2775" cy="4300"/>
              </a:xfrm>
              <a:custGeom>
                <a:rect b="b" l="l" r="r" t="t"/>
                <a:pathLst>
                  <a:path extrusionOk="0" h="172" w="111">
                    <a:moveTo>
                      <a:pt x="105" y="0"/>
                    </a:moveTo>
                    <a:cubicBezTo>
                      <a:pt x="94" y="0"/>
                      <a:pt x="72" y="35"/>
                      <a:pt x="37" y="70"/>
                    </a:cubicBezTo>
                    <a:cubicBezTo>
                      <a:pt x="0" y="119"/>
                      <a:pt x="37" y="144"/>
                      <a:pt x="74" y="168"/>
                    </a:cubicBezTo>
                    <a:cubicBezTo>
                      <a:pt x="77" y="171"/>
                      <a:pt x="80" y="171"/>
                      <a:pt x="82" y="171"/>
                    </a:cubicBezTo>
                    <a:cubicBezTo>
                      <a:pt x="111" y="171"/>
                      <a:pt x="111" y="55"/>
                      <a:pt x="111" y="21"/>
                    </a:cubicBezTo>
                    <a:cubicBezTo>
                      <a:pt x="111" y="6"/>
                      <a:pt x="109" y="0"/>
                      <a:pt x="1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6" name="Google Shape;3276;p60"/>
              <p:cNvSpPr/>
              <p:nvPr/>
            </p:nvSpPr>
            <p:spPr>
              <a:xfrm>
                <a:off x="3163250" y="5426750"/>
                <a:ext cx="6800" cy="5475"/>
              </a:xfrm>
              <a:custGeom>
                <a:rect b="b" l="l" r="r" t="t"/>
                <a:pathLst>
                  <a:path extrusionOk="0" h="219" w="272">
                    <a:moveTo>
                      <a:pt x="81" y="1"/>
                    </a:moveTo>
                    <a:cubicBezTo>
                      <a:pt x="74" y="1"/>
                      <a:pt x="68" y="3"/>
                      <a:pt x="62" y="9"/>
                    </a:cubicBezTo>
                    <a:cubicBezTo>
                      <a:pt x="38" y="21"/>
                      <a:pt x="25" y="34"/>
                      <a:pt x="13" y="95"/>
                    </a:cubicBezTo>
                    <a:cubicBezTo>
                      <a:pt x="1" y="157"/>
                      <a:pt x="13" y="218"/>
                      <a:pt x="87" y="218"/>
                    </a:cubicBezTo>
                    <a:cubicBezTo>
                      <a:pt x="149" y="206"/>
                      <a:pt x="272" y="71"/>
                      <a:pt x="235" y="46"/>
                    </a:cubicBezTo>
                    <a:cubicBezTo>
                      <a:pt x="232" y="43"/>
                      <a:pt x="228" y="41"/>
                      <a:pt x="225" y="41"/>
                    </a:cubicBezTo>
                    <a:cubicBezTo>
                      <a:pt x="210" y="41"/>
                      <a:pt x="194" y="74"/>
                      <a:pt x="178" y="74"/>
                    </a:cubicBezTo>
                    <a:cubicBezTo>
                      <a:pt x="172" y="74"/>
                      <a:pt x="167" y="70"/>
                      <a:pt x="161" y="58"/>
                    </a:cubicBezTo>
                    <a:cubicBezTo>
                      <a:pt x="132" y="30"/>
                      <a:pt x="104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7" name="Google Shape;3277;p60"/>
              <p:cNvSpPr/>
              <p:nvPr/>
            </p:nvSpPr>
            <p:spPr>
              <a:xfrm>
                <a:off x="3158250" y="5430650"/>
                <a:ext cx="7200" cy="3775"/>
              </a:xfrm>
              <a:custGeom>
                <a:rect b="b" l="l" r="r" t="t"/>
                <a:pathLst>
                  <a:path extrusionOk="0" h="151" w="288">
                    <a:moveTo>
                      <a:pt x="156" y="0"/>
                    </a:moveTo>
                    <a:cubicBezTo>
                      <a:pt x="140" y="0"/>
                      <a:pt x="105" y="35"/>
                      <a:pt x="78" y="62"/>
                    </a:cubicBezTo>
                    <a:cubicBezTo>
                      <a:pt x="55" y="85"/>
                      <a:pt x="0" y="150"/>
                      <a:pt x="41" y="150"/>
                    </a:cubicBezTo>
                    <a:cubicBezTo>
                      <a:pt x="44" y="150"/>
                      <a:pt x="48" y="150"/>
                      <a:pt x="53" y="149"/>
                    </a:cubicBezTo>
                    <a:cubicBezTo>
                      <a:pt x="115" y="149"/>
                      <a:pt x="287" y="124"/>
                      <a:pt x="225" y="87"/>
                    </a:cubicBezTo>
                    <a:cubicBezTo>
                      <a:pt x="176" y="50"/>
                      <a:pt x="164" y="38"/>
                      <a:pt x="164" y="13"/>
                    </a:cubicBezTo>
                    <a:cubicBezTo>
                      <a:pt x="164" y="4"/>
                      <a:pt x="161" y="0"/>
                      <a:pt x="1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8" name="Google Shape;3278;p60"/>
              <p:cNvSpPr/>
              <p:nvPr/>
            </p:nvSpPr>
            <p:spPr>
              <a:xfrm>
                <a:off x="3150225" y="5426475"/>
                <a:ext cx="11175" cy="8325"/>
              </a:xfrm>
              <a:custGeom>
                <a:rect b="b" l="l" r="r" t="t"/>
                <a:pathLst>
                  <a:path extrusionOk="0" h="333" w="447">
                    <a:moveTo>
                      <a:pt x="263" y="1"/>
                    </a:moveTo>
                    <a:cubicBezTo>
                      <a:pt x="262" y="1"/>
                      <a:pt x="258" y="3"/>
                      <a:pt x="251" y="8"/>
                    </a:cubicBezTo>
                    <a:cubicBezTo>
                      <a:pt x="226" y="20"/>
                      <a:pt x="189" y="32"/>
                      <a:pt x="152" y="32"/>
                    </a:cubicBezTo>
                    <a:cubicBezTo>
                      <a:pt x="128" y="32"/>
                      <a:pt x="103" y="45"/>
                      <a:pt x="152" y="69"/>
                    </a:cubicBezTo>
                    <a:cubicBezTo>
                      <a:pt x="214" y="94"/>
                      <a:pt x="251" y="119"/>
                      <a:pt x="201" y="131"/>
                    </a:cubicBezTo>
                    <a:cubicBezTo>
                      <a:pt x="152" y="131"/>
                      <a:pt x="91" y="131"/>
                      <a:pt x="115" y="143"/>
                    </a:cubicBezTo>
                    <a:cubicBezTo>
                      <a:pt x="140" y="168"/>
                      <a:pt x="189" y="205"/>
                      <a:pt x="140" y="242"/>
                    </a:cubicBezTo>
                    <a:cubicBezTo>
                      <a:pt x="106" y="255"/>
                      <a:pt x="87" y="265"/>
                      <a:pt x="73" y="265"/>
                    </a:cubicBezTo>
                    <a:cubicBezTo>
                      <a:pt x="61" y="265"/>
                      <a:pt x="52" y="258"/>
                      <a:pt x="41" y="242"/>
                    </a:cubicBezTo>
                    <a:cubicBezTo>
                      <a:pt x="31" y="221"/>
                      <a:pt x="19" y="211"/>
                      <a:pt x="11" y="211"/>
                    </a:cubicBezTo>
                    <a:cubicBezTo>
                      <a:pt x="1" y="211"/>
                      <a:pt x="0" y="230"/>
                      <a:pt x="29" y="266"/>
                    </a:cubicBezTo>
                    <a:cubicBezTo>
                      <a:pt x="58" y="314"/>
                      <a:pt x="57" y="332"/>
                      <a:pt x="89" y="332"/>
                    </a:cubicBezTo>
                    <a:cubicBezTo>
                      <a:pt x="99" y="332"/>
                      <a:pt x="111" y="331"/>
                      <a:pt x="128" y="328"/>
                    </a:cubicBezTo>
                    <a:cubicBezTo>
                      <a:pt x="189" y="328"/>
                      <a:pt x="251" y="303"/>
                      <a:pt x="288" y="254"/>
                    </a:cubicBezTo>
                    <a:cubicBezTo>
                      <a:pt x="345" y="208"/>
                      <a:pt x="447" y="42"/>
                      <a:pt x="408" y="42"/>
                    </a:cubicBezTo>
                    <a:cubicBezTo>
                      <a:pt x="406" y="42"/>
                      <a:pt x="402" y="43"/>
                      <a:pt x="399" y="45"/>
                    </a:cubicBezTo>
                    <a:cubicBezTo>
                      <a:pt x="358" y="69"/>
                      <a:pt x="329" y="88"/>
                      <a:pt x="303" y="88"/>
                    </a:cubicBezTo>
                    <a:cubicBezTo>
                      <a:pt x="289" y="88"/>
                      <a:pt x="276" y="82"/>
                      <a:pt x="263" y="69"/>
                    </a:cubicBezTo>
                    <a:cubicBezTo>
                      <a:pt x="243" y="39"/>
                      <a:pt x="272" y="1"/>
                      <a:pt x="26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9" name="Google Shape;3279;p60"/>
              <p:cNvSpPr/>
              <p:nvPr/>
            </p:nvSpPr>
            <p:spPr>
              <a:xfrm>
                <a:off x="3075475" y="5438350"/>
                <a:ext cx="15425" cy="6125"/>
              </a:xfrm>
              <a:custGeom>
                <a:rect b="b" l="l" r="r" t="t"/>
                <a:pathLst>
                  <a:path extrusionOk="0" h="245" w="617">
                    <a:moveTo>
                      <a:pt x="181" y="0"/>
                    </a:moveTo>
                    <a:cubicBezTo>
                      <a:pt x="169" y="0"/>
                      <a:pt x="157" y="4"/>
                      <a:pt x="148" y="13"/>
                    </a:cubicBezTo>
                    <a:cubicBezTo>
                      <a:pt x="123" y="50"/>
                      <a:pt x="111" y="87"/>
                      <a:pt x="86" y="87"/>
                    </a:cubicBezTo>
                    <a:cubicBezTo>
                      <a:pt x="49" y="87"/>
                      <a:pt x="0" y="112"/>
                      <a:pt x="62" y="124"/>
                    </a:cubicBezTo>
                    <a:cubicBezTo>
                      <a:pt x="123" y="149"/>
                      <a:pt x="86" y="161"/>
                      <a:pt x="111" y="198"/>
                    </a:cubicBezTo>
                    <a:cubicBezTo>
                      <a:pt x="148" y="223"/>
                      <a:pt x="123" y="235"/>
                      <a:pt x="173" y="235"/>
                    </a:cubicBezTo>
                    <a:cubicBezTo>
                      <a:pt x="197" y="241"/>
                      <a:pt x="222" y="244"/>
                      <a:pt x="245" y="244"/>
                    </a:cubicBezTo>
                    <a:cubicBezTo>
                      <a:pt x="268" y="244"/>
                      <a:pt x="290" y="241"/>
                      <a:pt x="308" y="235"/>
                    </a:cubicBezTo>
                    <a:cubicBezTo>
                      <a:pt x="370" y="223"/>
                      <a:pt x="616" y="87"/>
                      <a:pt x="505" y="87"/>
                    </a:cubicBezTo>
                    <a:cubicBezTo>
                      <a:pt x="468" y="87"/>
                      <a:pt x="505" y="38"/>
                      <a:pt x="444" y="38"/>
                    </a:cubicBezTo>
                    <a:cubicBezTo>
                      <a:pt x="370" y="38"/>
                      <a:pt x="358" y="50"/>
                      <a:pt x="321" y="50"/>
                    </a:cubicBezTo>
                    <a:cubicBezTo>
                      <a:pt x="291" y="50"/>
                      <a:pt x="270" y="63"/>
                      <a:pt x="256" y="63"/>
                    </a:cubicBezTo>
                    <a:cubicBezTo>
                      <a:pt x="246" y="63"/>
                      <a:pt x="239" y="58"/>
                      <a:pt x="234" y="38"/>
                    </a:cubicBezTo>
                    <a:cubicBezTo>
                      <a:pt x="226" y="14"/>
                      <a:pt x="203" y="0"/>
                      <a:pt x="1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0" name="Google Shape;3280;p60"/>
              <p:cNvSpPr/>
              <p:nvPr/>
            </p:nvSpPr>
            <p:spPr>
              <a:xfrm>
                <a:off x="3074300" y="5446250"/>
                <a:ext cx="10750" cy="6625"/>
              </a:xfrm>
              <a:custGeom>
                <a:rect b="b" l="l" r="r" t="t"/>
                <a:pathLst>
                  <a:path extrusionOk="0" h="265" w="430">
                    <a:moveTo>
                      <a:pt x="77" y="0"/>
                    </a:moveTo>
                    <a:cubicBezTo>
                      <a:pt x="33" y="0"/>
                      <a:pt x="0" y="9"/>
                      <a:pt x="35" y="18"/>
                    </a:cubicBezTo>
                    <a:cubicBezTo>
                      <a:pt x="96" y="42"/>
                      <a:pt x="133" y="104"/>
                      <a:pt x="133" y="128"/>
                    </a:cubicBezTo>
                    <a:cubicBezTo>
                      <a:pt x="122" y="162"/>
                      <a:pt x="81" y="255"/>
                      <a:pt x="100" y="255"/>
                    </a:cubicBezTo>
                    <a:cubicBezTo>
                      <a:pt x="102" y="255"/>
                      <a:pt x="105" y="254"/>
                      <a:pt x="109" y="252"/>
                    </a:cubicBezTo>
                    <a:cubicBezTo>
                      <a:pt x="141" y="241"/>
                      <a:pt x="182" y="212"/>
                      <a:pt x="192" y="212"/>
                    </a:cubicBezTo>
                    <a:cubicBezTo>
                      <a:pt x="194" y="212"/>
                      <a:pt x="195" y="213"/>
                      <a:pt x="195" y="215"/>
                    </a:cubicBezTo>
                    <a:cubicBezTo>
                      <a:pt x="195" y="233"/>
                      <a:pt x="202" y="265"/>
                      <a:pt x="221" y="265"/>
                    </a:cubicBezTo>
                    <a:cubicBezTo>
                      <a:pt x="227" y="265"/>
                      <a:pt x="235" y="261"/>
                      <a:pt x="244" y="252"/>
                    </a:cubicBezTo>
                    <a:cubicBezTo>
                      <a:pt x="257" y="239"/>
                      <a:pt x="294" y="227"/>
                      <a:pt x="331" y="227"/>
                    </a:cubicBezTo>
                    <a:cubicBezTo>
                      <a:pt x="368" y="227"/>
                      <a:pt x="429" y="153"/>
                      <a:pt x="380" y="116"/>
                    </a:cubicBezTo>
                    <a:cubicBezTo>
                      <a:pt x="318" y="54"/>
                      <a:pt x="355" y="54"/>
                      <a:pt x="281" y="54"/>
                    </a:cubicBezTo>
                    <a:cubicBezTo>
                      <a:pt x="232" y="42"/>
                      <a:pt x="183" y="30"/>
                      <a:pt x="133" y="5"/>
                    </a:cubicBezTo>
                    <a:cubicBezTo>
                      <a:pt x="115" y="2"/>
                      <a:pt x="95" y="0"/>
                      <a:pt x="7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1" name="Google Shape;3281;p60"/>
              <p:cNvSpPr/>
              <p:nvPr/>
            </p:nvSpPr>
            <p:spPr>
              <a:xfrm>
                <a:off x="3072375" y="5434050"/>
                <a:ext cx="11125" cy="5225"/>
              </a:xfrm>
              <a:custGeom>
                <a:rect b="b" l="l" r="r" t="t"/>
                <a:pathLst>
                  <a:path extrusionOk="0" h="209" w="445">
                    <a:moveTo>
                      <a:pt x="346" y="0"/>
                    </a:moveTo>
                    <a:cubicBezTo>
                      <a:pt x="309" y="0"/>
                      <a:pt x="309" y="25"/>
                      <a:pt x="272" y="37"/>
                    </a:cubicBezTo>
                    <a:cubicBezTo>
                      <a:pt x="254" y="43"/>
                      <a:pt x="238" y="47"/>
                      <a:pt x="223" y="47"/>
                    </a:cubicBezTo>
                    <a:cubicBezTo>
                      <a:pt x="207" y="47"/>
                      <a:pt x="192" y="43"/>
                      <a:pt x="173" y="37"/>
                    </a:cubicBezTo>
                    <a:cubicBezTo>
                      <a:pt x="166" y="34"/>
                      <a:pt x="159" y="32"/>
                      <a:pt x="152" y="32"/>
                    </a:cubicBezTo>
                    <a:cubicBezTo>
                      <a:pt x="134" y="32"/>
                      <a:pt x="117" y="41"/>
                      <a:pt x="100" y="50"/>
                    </a:cubicBezTo>
                    <a:cubicBezTo>
                      <a:pt x="75" y="62"/>
                      <a:pt x="1" y="50"/>
                      <a:pt x="38" y="74"/>
                    </a:cubicBezTo>
                    <a:cubicBezTo>
                      <a:pt x="75" y="111"/>
                      <a:pt x="87" y="148"/>
                      <a:pt x="63" y="161"/>
                    </a:cubicBezTo>
                    <a:cubicBezTo>
                      <a:pt x="38" y="173"/>
                      <a:pt x="26" y="197"/>
                      <a:pt x="63" y="197"/>
                    </a:cubicBezTo>
                    <a:cubicBezTo>
                      <a:pt x="95" y="197"/>
                      <a:pt x="139" y="208"/>
                      <a:pt x="176" y="208"/>
                    </a:cubicBezTo>
                    <a:cubicBezTo>
                      <a:pt x="194" y="208"/>
                      <a:pt x="210" y="206"/>
                      <a:pt x="223" y="197"/>
                    </a:cubicBezTo>
                    <a:cubicBezTo>
                      <a:pt x="247" y="173"/>
                      <a:pt x="284" y="148"/>
                      <a:pt x="321" y="124"/>
                    </a:cubicBezTo>
                    <a:cubicBezTo>
                      <a:pt x="346" y="99"/>
                      <a:pt x="445" y="13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2" name="Google Shape;3282;p60"/>
              <p:cNvSpPr/>
              <p:nvPr/>
            </p:nvSpPr>
            <p:spPr>
              <a:xfrm>
                <a:off x="3070550" y="5441125"/>
                <a:ext cx="7175" cy="3950"/>
              </a:xfrm>
              <a:custGeom>
                <a:rect b="b" l="l" r="r" t="t"/>
                <a:pathLst>
                  <a:path extrusionOk="0" h="158" w="287">
                    <a:moveTo>
                      <a:pt x="0" y="1"/>
                    </a:moveTo>
                    <a:cubicBezTo>
                      <a:pt x="32" y="33"/>
                      <a:pt x="241" y="158"/>
                      <a:pt x="279" y="158"/>
                    </a:cubicBezTo>
                    <a:cubicBezTo>
                      <a:pt x="285" y="158"/>
                      <a:pt x="287" y="155"/>
                      <a:pt x="283" y="149"/>
                    </a:cubicBezTo>
                    <a:cubicBezTo>
                      <a:pt x="197" y="87"/>
                      <a:pt x="99" y="38"/>
                      <a:pt x="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3" name="Google Shape;3283;p60"/>
              <p:cNvSpPr/>
              <p:nvPr/>
            </p:nvSpPr>
            <p:spPr>
              <a:xfrm>
                <a:off x="3066250" y="5430475"/>
                <a:ext cx="3400" cy="3250"/>
              </a:xfrm>
              <a:custGeom>
                <a:rect b="b" l="l" r="r" t="t"/>
                <a:pathLst>
                  <a:path extrusionOk="0" h="130" w="136">
                    <a:moveTo>
                      <a:pt x="49" y="0"/>
                    </a:moveTo>
                    <a:cubicBezTo>
                      <a:pt x="21" y="0"/>
                      <a:pt x="0" y="33"/>
                      <a:pt x="49" y="82"/>
                    </a:cubicBezTo>
                    <a:cubicBezTo>
                      <a:pt x="81" y="114"/>
                      <a:pt x="93" y="130"/>
                      <a:pt x="101" y="130"/>
                    </a:cubicBezTo>
                    <a:cubicBezTo>
                      <a:pt x="108" y="130"/>
                      <a:pt x="111" y="117"/>
                      <a:pt x="123" y="94"/>
                    </a:cubicBezTo>
                    <a:cubicBezTo>
                      <a:pt x="135" y="45"/>
                      <a:pt x="98" y="20"/>
                      <a:pt x="73" y="8"/>
                    </a:cubicBezTo>
                    <a:cubicBezTo>
                      <a:pt x="66" y="3"/>
                      <a:pt x="57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4" name="Google Shape;3284;p60"/>
              <p:cNvSpPr/>
              <p:nvPr/>
            </p:nvSpPr>
            <p:spPr>
              <a:xfrm>
                <a:off x="3066600" y="5418325"/>
                <a:ext cx="8275" cy="9350"/>
              </a:xfrm>
              <a:custGeom>
                <a:rect b="b" l="l" r="r" t="t"/>
                <a:pathLst>
                  <a:path extrusionOk="0" h="374" w="331">
                    <a:moveTo>
                      <a:pt x="121" y="1"/>
                    </a:moveTo>
                    <a:cubicBezTo>
                      <a:pt x="72" y="1"/>
                      <a:pt x="72" y="26"/>
                      <a:pt x="109" y="63"/>
                    </a:cubicBezTo>
                    <a:cubicBezTo>
                      <a:pt x="146" y="100"/>
                      <a:pt x="146" y="124"/>
                      <a:pt x="121" y="136"/>
                    </a:cubicBezTo>
                    <a:cubicBezTo>
                      <a:pt x="115" y="140"/>
                      <a:pt x="111" y="141"/>
                      <a:pt x="108" y="141"/>
                    </a:cubicBezTo>
                    <a:cubicBezTo>
                      <a:pt x="99" y="141"/>
                      <a:pt x="96" y="127"/>
                      <a:pt x="59" y="100"/>
                    </a:cubicBezTo>
                    <a:cubicBezTo>
                      <a:pt x="29" y="87"/>
                      <a:pt x="10" y="81"/>
                      <a:pt x="6" y="81"/>
                    </a:cubicBezTo>
                    <a:cubicBezTo>
                      <a:pt x="1" y="81"/>
                      <a:pt x="10" y="87"/>
                      <a:pt x="35" y="100"/>
                    </a:cubicBezTo>
                    <a:cubicBezTo>
                      <a:pt x="84" y="136"/>
                      <a:pt x="96" y="161"/>
                      <a:pt x="96" y="210"/>
                    </a:cubicBezTo>
                    <a:cubicBezTo>
                      <a:pt x="96" y="260"/>
                      <a:pt x="121" y="284"/>
                      <a:pt x="96" y="309"/>
                    </a:cubicBezTo>
                    <a:cubicBezTo>
                      <a:pt x="84" y="321"/>
                      <a:pt x="66" y="321"/>
                      <a:pt x="49" y="321"/>
                    </a:cubicBezTo>
                    <a:cubicBezTo>
                      <a:pt x="32" y="321"/>
                      <a:pt x="16" y="321"/>
                      <a:pt x="10" y="334"/>
                    </a:cubicBezTo>
                    <a:cubicBezTo>
                      <a:pt x="0" y="354"/>
                      <a:pt x="23" y="374"/>
                      <a:pt x="45" y="374"/>
                    </a:cubicBezTo>
                    <a:cubicBezTo>
                      <a:pt x="50" y="374"/>
                      <a:pt x="55" y="373"/>
                      <a:pt x="59" y="371"/>
                    </a:cubicBezTo>
                    <a:cubicBezTo>
                      <a:pt x="96" y="346"/>
                      <a:pt x="146" y="346"/>
                      <a:pt x="146" y="321"/>
                    </a:cubicBezTo>
                    <a:cubicBezTo>
                      <a:pt x="146" y="297"/>
                      <a:pt x="121" y="284"/>
                      <a:pt x="146" y="260"/>
                    </a:cubicBezTo>
                    <a:cubicBezTo>
                      <a:pt x="170" y="247"/>
                      <a:pt x="183" y="210"/>
                      <a:pt x="183" y="186"/>
                    </a:cubicBezTo>
                    <a:cubicBezTo>
                      <a:pt x="183" y="160"/>
                      <a:pt x="171" y="117"/>
                      <a:pt x="172" y="117"/>
                    </a:cubicBezTo>
                    <a:lnTo>
                      <a:pt x="172" y="117"/>
                    </a:lnTo>
                    <a:cubicBezTo>
                      <a:pt x="172" y="117"/>
                      <a:pt x="175" y="126"/>
                      <a:pt x="183" y="149"/>
                    </a:cubicBezTo>
                    <a:cubicBezTo>
                      <a:pt x="199" y="197"/>
                      <a:pt x="184" y="224"/>
                      <a:pt x="184" y="224"/>
                    </a:cubicBezTo>
                    <a:cubicBezTo>
                      <a:pt x="185" y="224"/>
                      <a:pt x="190" y="216"/>
                      <a:pt x="207" y="198"/>
                    </a:cubicBezTo>
                    <a:cubicBezTo>
                      <a:pt x="269" y="149"/>
                      <a:pt x="331" y="124"/>
                      <a:pt x="257" y="112"/>
                    </a:cubicBezTo>
                    <a:cubicBezTo>
                      <a:pt x="220" y="112"/>
                      <a:pt x="183" y="13"/>
                      <a:pt x="1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5" name="Google Shape;3285;p60"/>
              <p:cNvSpPr/>
              <p:nvPr/>
            </p:nvSpPr>
            <p:spPr>
              <a:xfrm>
                <a:off x="3065300" y="5403200"/>
                <a:ext cx="5875" cy="10225"/>
              </a:xfrm>
              <a:custGeom>
                <a:rect b="b" l="l" r="r" t="t"/>
                <a:pathLst>
                  <a:path extrusionOk="0" h="409" w="235">
                    <a:moveTo>
                      <a:pt x="126" y="0"/>
                    </a:moveTo>
                    <a:cubicBezTo>
                      <a:pt x="99" y="0"/>
                      <a:pt x="99" y="44"/>
                      <a:pt x="99" y="88"/>
                    </a:cubicBezTo>
                    <a:cubicBezTo>
                      <a:pt x="99" y="150"/>
                      <a:pt x="124" y="212"/>
                      <a:pt x="75" y="212"/>
                    </a:cubicBezTo>
                    <a:cubicBezTo>
                      <a:pt x="25" y="224"/>
                      <a:pt x="1" y="212"/>
                      <a:pt x="13" y="261"/>
                    </a:cubicBezTo>
                    <a:cubicBezTo>
                      <a:pt x="23" y="303"/>
                      <a:pt x="7" y="380"/>
                      <a:pt x="25" y="380"/>
                    </a:cubicBezTo>
                    <a:cubicBezTo>
                      <a:pt x="28" y="380"/>
                      <a:pt x="32" y="377"/>
                      <a:pt x="38" y="372"/>
                    </a:cubicBezTo>
                    <a:cubicBezTo>
                      <a:pt x="58" y="332"/>
                      <a:pt x="86" y="276"/>
                      <a:pt x="102" y="276"/>
                    </a:cubicBezTo>
                    <a:cubicBezTo>
                      <a:pt x="106" y="276"/>
                      <a:pt x="109" y="279"/>
                      <a:pt x="111" y="286"/>
                    </a:cubicBezTo>
                    <a:cubicBezTo>
                      <a:pt x="111" y="310"/>
                      <a:pt x="99" y="409"/>
                      <a:pt x="148" y="409"/>
                    </a:cubicBezTo>
                    <a:cubicBezTo>
                      <a:pt x="210" y="409"/>
                      <a:pt x="235" y="335"/>
                      <a:pt x="235" y="261"/>
                    </a:cubicBezTo>
                    <a:cubicBezTo>
                      <a:pt x="222" y="199"/>
                      <a:pt x="198" y="224"/>
                      <a:pt x="198" y="162"/>
                    </a:cubicBezTo>
                    <a:cubicBezTo>
                      <a:pt x="198" y="113"/>
                      <a:pt x="235" y="88"/>
                      <a:pt x="210" y="76"/>
                    </a:cubicBezTo>
                    <a:cubicBezTo>
                      <a:pt x="185" y="39"/>
                      <a:pt x="185" y="2"/>
                      <a:pt x="136" y="2"/>
                    </a:cubicBezTo>
                    <a:cubicBezTo>
                      <a:pt x="132" y="1"/>
                      <a:pt x="129" y="0"/>
                      <a:pt x="1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6" name="Google Shape;3286;p60"/>
              <p:cNvSpPr/>
              <p:nvPr/>
            </p:nvSpPr>
            <p:spPr>
              <a:xfrm>
                <a:off x="3064550" y="5414875"/>
                <a:ext cx="3250" cy="6125"/>
              </a:xfrm>
              <a:custGeom>
                <a:rect b="b" l="l" r="r" t="t"/>
                <a:pathLst>
                  <a:path extrusionOk="0" h="245" w="130">
                    <a:moveTo>
                      <a:pt x="87" y="0"/>
                    </a:moveTo>
                    <a:cubicBezTo>
                      <a:pt x="81" y="0"/>
                      <a:pt x="75" y="4"/>
                      <a:pt x="68" y="16"/>
                    </a:cubicBezTo>
                    <a:cubicBezTo>
                      <a:pt x="34" y="49"/>
                      <a:pt x="1" y="244"/>
                      <a:pt x="13" y="244"/>
                    </a:cubicBezTo>
                    <a:cubicBezTo>
                      <a:pt x="14" y="244"/>
                      <a:pt x="16" y="242"/>
                      <a:pt x="18" y="238"/>
                    </a:cubicBezTo>
                    <a:cubicBezTo>
                      <a:pt x="43" y="188"/>
                      <a:pt x="129" y="65"/>
                      <a:pt x="117" y="40"/>
                    </a:cubicBezTo>
                    <a:cubicBezTo>
                      <a:pt x="108" y="23"/>
                      <a:pt x="10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7" name="Google Shape;3287;p60"/>
              <p:cNvSpPr/>
              <p:nvPr/>
            </p:nvSpPr>
            <p:spPr>
              <a:xfrm>
                <a:off x="3063950" y="5395175"/>
                <a:ext cx="6300" cy="8900"/>
              </a:xfrm>
              <a:custGeom>
                <a:rect b="b" l="l" r="r" t="t"/>
                <a:pathLst>
                  <a:path extrusionOk="0" h="356" w="252">
                    <a:moveTo>
                      <a:pt x="180" y="0"/>
                    </a:moveTo>
                    <a:cubicBezTo>
                      <a:pt x="179" y="0"/>
                      <a:pt x="179" y="1"/>
                      <a:pt x="178" y="3"/>
                    </a:cubicBezTo>
                    <a:cubicBezTo>
                      <a:pt x="153" y="27"/>
                      <a:pt x="178" y="64"/>
                      <a:pt x="153" y="126"/>
                    </a:cubicBezTo>
                    <a:cubicBezTo>
                      <a:pt x="131" y="156"/>
                      <a:pt x="131" y="172"/>
                      <a:pt x="126" y="172"/>
                    </a:cubicBezTo>
                    <a:cubicBezTo>
                      <a:pt x="123" y="172"/>
                      <a:pt x="118" y="165"/>
                      <a:pt x="104" y="151"/>
                    </a:cubicBezTo>
                    <a:cubicBezTo>
                      <a:pt x="86" y="116"/>
                      <a:pt x="75" y="81"/>
                      <a:pt x="70" y="81"/>
                    </a:cubicBezTo>
                    <a:cubicBezTo>
                      <a:pt x="68" y="81"/>
                      <a:pt x="67" y="87"/>
                      <a:pt x="67" y="101"/>
                    </a:cubicBezTo>
                    <a:cubicBezTo>
                      <a:pt x="67" y="138"/>
                      <a:pt x="67" y="126"/>
                      <a:pt x="42" y="188"/>
                    </a:cubicBezTo>
                    <a:cubicBezTo>
                      <a:pt x="21" y="240"/>
                      <a:pt x="1" y="292"/>
                      <a:pt x="17" y="292"/>
                    </a:cubicBezTo>
                    <a:cubicBezTo>
                      <a:pt x="20" y="292"/>
                      <a:pt x="24" y="290"/>
                      <a:pt x="30" y="286"/>
                    </a:cubicBezTo>
                    <a:cubicBezTo>
                      <a:pt x="51" y="272"/>
                      <a:pt x="69" y="258"/>
                      <a:pt x="79" y="258"/>
                    </a:cubicBezTo>
                    <a:cubicBezTo>
                      <a:pt x="87" y="258"/>
                      <a:pt x="92" y="265"/>
                      <a:pt x="92" y="286"/>
                    </a:cubicBezTo>
                    <a:cubicBezTo>
                      <a:pt x="100" y="321"/>
                      <a:pt x="78" y="356"/>
                      <a:pt x="82" y="356"/>
                    </a:cubicBezTo>
                    <a:cubicBezTo>
                      <a:pt x="83" y="356"/>
                      <a:pt x="89" y="350"/>
                      <a:pt x="104" y="336"/>
                    </a:cubicBezTo>
                    <a:cubicBezTo>
                      <a:pt x="153" y="299"/>
                      <a:pt x="227" y="323"/>
                      <a:pt x="227" y="286"/>
                    </a:cubicBezTo>
                    <a:cubicBezTo>
                      <a:pt x="239" y="262"/>
                      <a:pt x="252" y="225"/>
                      <a:pt x="252" y="200"/>
                    </a:cubicBezTo>
                    <a:cubicBezTo>
                      <a:pt x="252" y="169"/>
                      <a:pt x="218" y="105"/>
                      <a:pt x="192" y="105"/>
                    </a:cubicBezTo>
                    <a:cubicBezTo>
                      <a:pt x="187" y="105"/>
                      <a:pt x="182" y="107"/>
                      <a:pt x="178" y="114"/>
                    </a:cubicBezTo>
                    <a:cubicBezTo>
                      <a:pt x="175" y="116"/>
                      <a:pt x="173" y="116"/>
                      <a:pt x="171" y="116"/>
                    </a:cubicBezTo>
                    <a:cubicBezTo>
                      <a:pt x="149" y="116"/>
                      <a:pt x="183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8" name="Google Shape;3288;p60"/>
              <p:cNvSpPr/>
              <p:nvPr/>
            </p:nvSpPr>
            <p:spPr>
              <a:xfrm>
                <a:off x="3070075" y="5366825"/>
                <a:ext cx="5725" cy="6200"/>
              </a:xfrm>
              <a:custGeom>
                <a:rect b="b" l="l" r="r" t="t"/>
                <a:pathLst>
                  <a:path extrusionOk="0" h="248" w="229">
                    <a:moveTo>
                      <a:pt x="45" y="0"/>
                    </a:moveTo>
                    <a:cubicBezTo>
                      <a:pt x="19" y="0"/>
                      <a:pt x="1" y="3"/>
                      <a:pt x="19" y="16"/>
                    </a:cubicBezTo>
                    <a:cubicBezTo>
                      <a:pt x="56" y="53"/>
                      <a:pt x="93" y="53"/>
                      <a:pt x="93" y="90"/>
                    </a:cubicBezTo>
                    <a:cubicBezTo>
                      <a:pt x="93" y="126"/>
                      <a:pt x="130" y="139"/>
                      <a:pt x="130" y="163"/>
                    </a:cubicBezTo>
                    <a:cubicBezTo>
                      <a:pt x="140" y="193"/>
                      <a:pt x="126" y="247"/>
                      <a:pt x="139" y="247"/>
                    </a:cubicBezTo>
                    <a:cubicBezTo>
                      <a:pt x="143" y="247"/>
                      <a:pt x="148" y="244"/>
                      <a:pt x="155" y="237"/>
                    </a:cubicBezTo>
                    <a:cubicBezTo>
                      <a:pt x="192" y="188"/>
                      <a:pt x="229" y="151"/>
                      <a:pt x="204" y="126"/>
                    </a:cubicBezTo>
                    <a:cubicBezTo>
                      <a:pt x="167" y="102"/>
                      <a:pt x="118" y="102"/>
                      <a:pt x="118" y="77"/>
                    </a:cubicBezTo>
                    <a:cubicBezTo>
                      <a:pt x="118" y="40"/>
                      <a:pt x="155" y="16"/>
                      <a:pt x="118" y="3"/>
                    </a:cubicBezTo>
                    <a:cubicBezTo>
                      <a:pt x="105" y="3"/>
                      <a:pt x="71" y="0"/>
                      <a:pt x="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9" name="Google Shape;3289;p60"/>
              <p:cNvSpPr/>
              <p:nvPr/>
            </p:nvSpPr>
            <p:spPr>
              <a:xfrm>
                <a:off x="3071175" y="5343350"/>
                <a:ext cx="6175" cy="13150"/>
              </a:xfrm>
              <a:custGeom>
                <a:rect b="b" l="l" r="r" t="t"/>
                <a:pathLst>
                  <a:path extrusionOk="0" h="526" w="247">
                    <a:moveTo>
                      <a:pt x="189" y="1"/>
                    </a:moveTo>
                    <a:cubicBezTo>
                      <a:pt x="174" y="1"/>
                      <a:pt x="159" y="6"/>
                      <a:pt x="148" y="6"/>
                    </a:cubicBezTo>
                    <a:cubicBezTo>
                      <a:pt x="111" y="6"/>
                      <a:pt x="61" y="18"/>
                      <a:pt x="61" y="55"/>
                    </a:cubicBezTo>
                    <a:cubicBezTo>
                      <a:pt x="49" y="203"/>
                      <a:pt x="37" y="339"/>
                      <a:pt x="12" y="486"/>
                    </a:cubicBezTo>
                    <a:cubicBezTo>
                      <a:pt x="1" y="515"/>
                      <a:pt x="24" y="525"/>
                      <a:pt x="56" y="525"/>
                    </a:cubicBezTo>
                    <a:cubicBezTo>
                      <a:pt x="92" y="525"/>
                      <a:pt x="140" y="512"/>
                      <a:pt x="160" y="499"/>
                    </a:cubicBezTo>
                    <a:cubicBezTo>
                      <a:pt x="197" y="462"/>
                      <a:pt x="246" y="351"/>
                      <a:pt x="234" y="351"/>
                    </a:cubicBezTo>
                    <a:cubicBezTo>
                      <a:pt x="221" y="339"/>
                      <a:pt x="209" y="277"/>
                      <a:pt x="209" y="215"/>
                    </a:cubicBezTo>
                    <a:cubicBezTo>
                      <a:pt x="209" y="166"/>
                      <a:pt x="221" y="104"/>
                      <a:pt x="221" y="43"/>
                    </a:cubicBezTo>
                    <a:cubicBezTo>
                      <a:pt x="221" y="9"/>
                      <a:pt x="206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0" name="Google Shape;3290;p60"/>
              <p:cNvSpPr/>
              <p:nvPr/>
            </p:nvSpPr>
            <p:spPr>
              <a:xfrm>
                <a:off x="3095800" y="4947650"/>
                <a:ext cx="5575" cy="4000"/>
              </a:xfrm>
              <a:custGeom>
                <a:rect b="b" l="l" r="r" t="t"/>
                <a:pathLst>
                  <a:path extrusionOk="0" h="160" w="223">
                    <a:moveTo>
                      <a:pt x="37" y="1"/>
                    </a:moveTo>
                    <a:cubicBezTo>
                      <a:pt x="0" y="1"/>
                      <a:pt x="13" y="38"/>
                      <a:pt x="25" y="112"/>
                    </a:cubicBezTo>
                    <a:cubicBezTo>
                      <a:pt x="31" y="147"/>
                      <a:pt x="39" y="160"/>
                      <a:pt x="55" y="160"/>
                    </a:cubicBezTo>
                    <a:cubicBezTo>
                      <a:pt x="72" y="160"/>
                      <a:pt x="97" y="144"/>
                      <a:pt x="136" y="124"/>
                    </a:cubicBezTo>
                    <a:cubicBezTo>
                      <a:pt x="222" y="87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1" name="Google Shape;3291;p60"/>
              <p:cNvSpPr/>
              <p:nvPr/>
            </p:nvSpPr>
            <p:spPr>
              <a:xfrm>
                <a:off x="3146625" y="4957200"/>
                <a:ext cx="6500" cy="6275"/>
              </a:xfrm>
              <a:custGeom>
                <a:rect b="b" l="l" r="r" t="t"/>
                <a:pathLst>
                  <a:path extrusionOk="0" h="251" w="260">
                    <a:moveTo>
                      <a:pt x="161" y="1"/>
                    </a:moveTo>
                    <a:cubicBezTo>
                      <a:pt x="111" y="1"/>
                      <a:pt x="124" y="62"/>
                      <a:pt x="124" y="112"/>
                    </a:cubicBezTo>
                    <a:cubicBezTo>
                      <a:pt x="124" y="161"/>
                      <a:pt x="0" y="112"/>
                      <a:pt x="37" y="198"/>
                    </a:cubicBezTo>
                    <a:cubicBezTo>
                      <a:pt x="60" y="236"/>
                      <a:pt x="92" y="250"/>
                      <a:pt x="127" y="250"/>
                    </a:cubicBezTo>
                    <a:cubicBezTo>
                      <a:pt x="150" y="250"/>
                      <a:pt x="174" y="244"/>
                      <a:pt x="198" y="235"/>
                    </a:cubicBezTo>
                    <a:cubicBezTo>
                      <a:pt x="259" y="198"/>
                      <a:pt x="210" y="1"/>
                      <a:pt x="1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2" name="Google Shape;3292;p60"/>
              <p:cNvSpPr/>
              <p:nvPr/>
            </p:nvSpPr>
            <p:spPr>
              <a:xfrm>
                <a:off x="3212850" y="5031000"/>
                <a:ext cx="16050" cy="16925"/>
              </a:xfrm>
              <a:custGeom>
                <a:rect b="b" l="l" r="r" t="t"/>
                <a:pathLst>
                  <a:path extrusionOk="0" h="677" w="642">
                    <a:moveTo>
                      <a:pt x="189" y="1"/>
                    </a:moveTo>
                    <a:cubicBezTo>
                      <a:pt x="176" y="1"/>
                      <a:pt x="163" y="2"/>
                      <a:pt x="148" y="6"/>
                    </a:cubicBezTo>
                    <a:cubicBezTo>
                      <a:pt x="111" y="18"/>
                      <a:pt x="87" y="31"/>
                      <a:pt x="62" y="68"/>
                    </a:cubicBezTo>
                    <a:cubicBezTo>
                      <a:pt x="37" y="117"/>
                      <a:pt x="1" y="178"/>
                      <a:pt x="37" y="178"/>
                    </a:cubicBezTo>
                    <a:cubicBezTo>
                      <a:pt x="46" y="176"/>
                      <a:pt x="53" y="174"/>
                      <a:pt x="58" y="174"/>
                    </a:cubicBezTo>
                    <a:cubicBezTo>
                      <a:pt x="73" y="174"/>
                      <a:pt x="69" y="190"/>
                      <a:pt x="50" y="228"/>
                    </a:cubicBezTo>
                    <a:cubicBezTo>
                      <a:pt x="25" y="265"/>
                      <a:pt x="25" y="351"/>
                      <a:pt x="37" y="388"/>
                    </a:cubicBezTo>
                    <a:cubicBezTo>
                      <a:pt x="37" y="437"/>
                      <a:pt x="37" y="499"/>
                      <a:pt x="50" y="523"/>
                    </a:cubicBezTo>
                    <a:cubicBezTo>
                      <a:pt x="60" y="553"/>
                      <a:pt x="86" y="592"/>
                      <a:pt x="109" y="592"/>
                    </a:cubicBezTo>
                    <a:cubicBezTo>
                      <a:pt x="114" y="592"/>
                      <a:pt x="119" y="590"/>
                      <a:pt x="124" y="585"/>
                    </a:cubicBezTo>
                    <a:cubicBezTo>
                      <a:pt x="132" y="568"/>
                      <a:pt x="153" y="545"/>
                      <a:pt x="177" y="545"/>
                    </a:cubicBezTo>
                    <a:cubicBezTo>
                      <a:pt x="188" y="545"/>
                      <a:pt x="199" y="549"/>
                      <a:pt x="210" y="560"/>
                    </a:cubicBezTo>
                    <a:cubicBezTo>
                      <a:pt x="247" y="585"/>
                      <a:pt x="259" y="647"/>
                      <a:pt x="284" y="647"/>
                    </a:cubicBezTo>
                    <a:cubicBezTo>
                      <a:pt x="307" y="654"/>
                      <a:pt x="326" y="677"/>
                      <a:pt x="342" y="677"/>
                    </a:cubicBezTo>
                    <a:cubicBezTo>
                      <a:pt x="352" y="677"/>
                      <a:pt x="361" y="669"/>
                      <a:pt x="370" y="647"/>
                    </a:cubicBezTo>
                    <a:cubicBezTo>
                      <a:pt x="395" y="597"/>
                      <a:pt x="370" y="573"/>
                      <a:pt x="432" y="536"/>
                    </a:cubicBezTo>
                    <a:cubicBezTo>
                      <a:pt x="493" y="486"/>
                      <a:pt x="641" y="425"/>
                      <a:pt x="567" y="228"/>
                    </a:cubicBezTo>
                    <a:cubicBezTo>
                      <a:pt x="530" y="105"/>
                      <a:pt x="444" y="141"/>
                      <a:pt x="382" y="105"/>
                    </a:cubicBezTo>
                    <a:cubicBezTo>
                      <a:pt x="333" y="80"/>
                      <a:pt x="309" y="43"/>
                      <a:pt x="272" y="18"/>
                    </a:cubicBezTo>
                    <a:cubicBezTo>
                      <a:pt x="245" y="10"/>
                      <a:pt x="219" y="1"/>
                      <a:pt x="1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3" name="Google Shape;3293;p60"/>
              <p:cNvSpPr/>
              <p:nvPr/>
            </p:nvSpPr>
            <p:spPr>
              <a:xfrm>
                <a:off x="3113350" y="4902375"/>
                <a:ext cx="13575" cy="3725"/>
              </a:xfrm>
              <a:custGeom>
                <a:rect b="b" l="l" r="r" t="t"/>
                <a:pathLst>
                  <a:path extrusionOk="0" h="149" w="543">
                    <a:moveTo>
                      <a:pt x="235" y="1"/>
                    </a:moveTo>
                    <a:cubicBezTo>
                      <a:pt x="99" y="1"/>
                      <a:pt x="1" y="148"/>
                      <a:pt x="136" y="148"/>
                    </a:cubicBezTo>
                    <a:cubicBezTo>
                      <a:pt x="272" y="148"/>
                      <a:pt x="543" y="148"/>
                      <a:pt x="469" y="111"/>
                    </a:cubicBezTo>
                    <a:cubicBezTo>
                      <a:pt x="346" y="50"/>
                      <a:pt x="370" y="13"/>
                      <a:pt x="2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4" name="Google Shape;3294;p60"/>
              <p:cNvSpPr/>
              <p:nvPr/>
            </p:nvSpPr>
            <p:spPr>
              <a:xfrm>
                <a:off x="3046350" y="4902225"/>
                <a:ext cx="13750" cy="5250"/>
              </a:xfrm>
              <a:custGeom>
                <a:rect b="b" l="l" r="r" t="t"/>
                <a:pathLst>
                  <a:path extrusionOk="0" h="210" w="550">
                    <a:moveTo>
                      <a:pt x="207" y="1"/>
                    </a:moveTo>
                    <a:cubicBezTo>
                      <a:pt x="115" y="1"/>
                      <a:pt x="0" y="18"/>
                      <a:pt x="81" y="81"/>
                    </a:cubicBezTo>
                    <a:cubicBezTo>
                      <a:pt x="175" y="154"/>
                      <a:pt x="216" y="209"/>
                      <a:pt x="279" y="209"/>
                    </a:cubicBezTo>
                    <a:cubicBezTo>
                      <a:pt x="290" y="209"/>
                      <a:pt x="302" y="207"/>
                      <a:pt x="315" y="204"/>
                    </a:cubicBezTo>
                    <a:cubicBezTo>
                      <a:pt x="370" y="188"/>
                      <a:pt x="399" y="173"/>
                      <a:pt x="423" y="173"/>
                    </a:cubicBezTo>
                    <a:cubicBezTo>
                      <a:pt x="437" y="173"/>
                      <a:pt x="449" y="178"/>
                      <a:pt x="463" y="191"/>
                    </a:cubicBezTo>
                    <a:cubicBezTo>
                      <a:pt x="475" y="200"/>
                      <a:pt x="489" y="204"/>
                      <a:pt x="502" y="204"/>
                    </a:cubicBezTo>
                    <a:cubicBezTo>
                      <a:pt x="527" y="204"/>
                      <a:pt x="549" y="187"/>
                      <a:pt x="549" y="154"/>
                    </a:cubicBezTo>
                    <a:cubicBezTo>
                      <a:pt x="524" y="81"/>
                      <a:pt x="364" y="7"/>
                      <a:pt x="290" y="7"/>
                    </a:cubicBezTo>
                    <a:cubicBezTo>
                      <a:pt x="273" y="3"/>
                      <a:pt x="242" y="1"/>
                      <a:pt x="2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5" name="Google Shape;3295;p60"/>
              <p:cNvSpPr/>
              <p:nvPr/>
            </p:nvSpPr>
            <p:spPr>
              <a:xfrm>
                <a:off x="3010175" y="4868800"/>
                <a:ext cx="62225" cy="23750"/>
              </a:xfrm>
              <a:custGeom>
                <a:rect b="b" l="l" r="r" t="t"/>
                <a:pathLst>
                  <a:path extrusionOk="0" h="950" w="2489">
                    <a:moveTo>
                      <a:pt x="641" y="1"/>
                    </a:moveTo>
                    <a:cubicBezTo>
                      <a:pt x="505" y="1"/>
                      <a:pt x="370" y="38"/>
                      <a:pt x="246" y="99"/>
                    </a:cubicBezTo>
                    <a:cubicBezTo>
                      <a:pt x="160" y="136"/>
                      <a:pt x="86" y="210"/>
                      <a:pt x="25" y="296"/>
                    </a:cubicBezTo>
                    <a:cubicBezTo>
                      <a:pt x="2" y="324"/>
                      <a:pt x="0" y="332"/>
                      <a:pt x="13" y="332"/>
                    </a:cubicBezTo>
                    <a:cubicBezTo>
                      <a:pt x="28" y="332"/>
                      <a:pt x="64" y="321"/>
                      <a:pt x="111" y="321"/>
                    </a:cubicBezTo>
                    <a:cubicBezTo>
                      <a:pt x="234" y="284"/>
                      <a:pt x="357" y="222"/>
                      <a:pt x="468" y="161"/>
                    </a:cubicBezTo>
                    <a:cubicBezTo>
                      <a:pt x="511" y="148"/>
                      <a:pt x="561" y="142"/>
                      <a:pt x="610" y="142"/>
                    </a:cubicBezTo>
                    <a:cubicBezTo>
                      <a:pt x="659" y="142"/>
                      <a:pt x="709" y="148"/>
                      <a:pt x="752" y="161"/>
                    </a:cubicBezTo>
                    <a:cubicBezTo>
                      <a:pt x="813" y="185"/>
                      <a:pt x="727" y="210"/>
                      <a:pt x="690" y="259"/>
                    </a:cubicBezTo>
                    <a:cubicBezTo>
                      <a:pt x="653" y="296"/>
                      <a:pt x="863" y="284"/>
                      <a:pt x="973" y="296"/>
                    </a:cubicBezTo>
                    <a:cubicBezTo>
                      <a:pt x="1060" y="309"/>
                      <a:pt x="1134" y="370"/>
                      <a:pt x="1195" y="432"/>
                    </a:cubicBezTo>
                    <a:cubicBezTo>
                      <a:pt x="1223" y="460"/>
                      <a:pt x="1259" y="467"/>
                      <a:pt x="1296" y="467"/>
                    </a:cubicBezTo>
                    <a:cubicBezTo>
                      <a:pt x="1341" y="467"/>
                      <a:pt x="1389" y="456"/>
                      <a:pt x="1429" y="456"/>
                    </a:cubicBezTo>
                    <a:cubicBezTo>
                      <a:pt x="1516" y="456"/>
                      <a:pt x="1466" y="493"/>
                      <a:pt x="1503" y="580"/>
                    </a:cubicBezTo>
                    <a:cubicBezTo>
                      <a:pt x="1553" y="678"/>
                      <a:pt x="1553" y="666"/>
                      <a:pt x="1651" y="703"/>
                    </a:cubicBezTo>
                    <a:cubicBezTo>
                      <a:pt x="1750" y="752"/>
                      <a:pt x="1787" y="728"/>
                      <a:pt x="1824" y="764"/>
                    </a:cubicBezTo>
                    <a:cubicBezTo>
                      <a:pt x="1873" y="801"/>
                      <a:pt x="1799" y="826"/>
                      <a:pt x="1725" y="863"/>
                    </a:cubicBezTo>
                    <a:cubicBezTo>
                      <a:pt x="1663" y="912"/>
                      <a:pt x="1676" y="949"/>
                      <a:pt x="1725" y="949"/>
                    </a:cubicBezTo>
                    <a:cubicBezTo>
                      <a:pt x="1774" y="949"/>
                      <a:pt x="2033" y="912"/>
                      <a:pt x="2082" y="912"/>
                    </a:cubicBezTo>
                    <a:cubicBezTo>
                      <a:pt x="2119" y="912"/>
                      <a:pt x="2156" y="912"/>
                      <a:pt x="2193" y="925"/>
                    </a:cubicBezTo>
                    <a:cubicBezTo>
                      <a:pt x="2204" y="932"/>
                      <a:pt x="2214" y="935"/>
                      <a:pt x="2223" y="935"/>
                    </a:cubicBezTo>
                    <a:cubicBezTo>
                      <a:pt x="2246" y="935"/>
                      <a:pt x="2266" y="917"/>
                      <a:pt x="2292" y="900"/>
                    </a:cubicBezTo>
                    <a:cubicBezTo>
                      <a:pt x="2298" y="897"/>
                      <a:pt x="2305" y="896"/>
                      <a:pt x="2313" y="896"/>
                    </a:cubicBezTo>
                    <a:cubicBezTo>
                      <a:pt x="2350" y="896"/>
                      <a:pt x="2406" y="920"/>
                      <a:pt x="2445" y="920"/>
                    </a:cubicBezTo>
                    <a:cubicBezTo>
                      <a:pt x="2471" y="920"/>
                      <a:pt x="2489" y="910"/>
                      <a:pt x="2489" y="875"/>
                    </a:cubicBezTo>
                    <a:cubicBezTo>
                      <a:pt x="2477" y="777"/>
                      <a:pt x="2403" y="715"/>
                      <a:pt x="2316" y="703"/>
                    </a:cubicBezTo>
                    <a:cubicBezTo>
                      <a:pt x="2243" y="703"/>
                      <a:pt x="2169" y="604"/>
                      <a:pt x="2144" y="580"/>
                    </a:cubicBezTo>
                    <a:cubicBezTo>
                      <a:pt x="2119" y="555"/>
                      <a:pt x="1984" y="555"/>
                      <a:pt x="1885" y="456"/>
                    </a:cubicBezTo>
                    <a:cubicBezTo>
                      <a:pt x="1838" y="415"/>
                      <a:pt x="1831" y="408"/>
                      <a:pt x="1827" y="408"/>
                    </a:cubicBezTo>
                    <a:cubicBezTo>
                      <a:pt x="1825" y="408"/>
                      <a:pt x="1824" y="409"/>
                      <a:pt x="1821" y="409"/>
                    </a:cubicBezTo>
                    <a:cubicBezTo>
                      <a:pt x="1814" y="409"/>
                      <a:pt x="1795" y="404"/>
                      <a:pt x="1737" y="370"/>
                    </a:cubicBezTo>
                    <a:cubicBezTo>
                      <a:pt x="1663" y="333"/>
                      <a:pt x="1590" y="284"/>
                      <a:pt x="1540" y="222"/>
                    </a:cubicBezTo>
                    <a:cubicBezTo>
                      <a:pt x="1525" y="197"/>
                      <a:pt x="1512" y="189"/>
                      <a:pt x="1502" y="189"/>
                    </a:cubicBezTo>
                    <a:cubicBezTo>
                      <a:pt x="1487" y="189"/>
                      <a:pt x="1479" y="208"/>
                      <a:pt x="1479" y="222"/>
                    </a:cubicBezTo>
                    <a:cubicBezTo>
                      <a:pt x="1368" y="185"/>
                      <a:pt x="1269" y="136"/>
                      <a:pt x="1171" y="62"/>
                    </a:cubicBezTo>
                    <a:cubicBezTo>
                      <a:pt x="1097" y="13"/>
                      <a:pt x="801" y="13"/>
                      <a:pt x="6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6" name="Google Shape;3296;p60"/>
              <p:cNvSpPr/>
              <p:nvPr/>
            </p:nvSpPr>
            <p:spPr>
              <a:xfrm>
                <a:off x="3048050" y="4853725"/>
                <a:ext cx="4025" cy="5250"/>
              </a:xfrm>
              <a:custGeom>
                <a:rect b="b" l="l" r="r" t="t"/>
                <a:pathLst>
                  <a:path extrusionOk="0" h="210" w="161">
                    <a:moveTo>
                      <a:pt x="48" y="1"/>
                    </a:moveTo>
                    <a:cubicBezTo>
                      <a:pt x="29" y="1"/>
                      <a:pt x="36" y="90"/>
                      <a:pt x="25" y="111"/>
                    </a:cubicBezTo>
                    <a:cubicBezTo>
                      <a:pt x="1" y="160"/>
                      <a:pt x="38" y="209"/>
                      <a:pt x="87" y="209"/>
                    </a:cubicBezTo>
                    <a:cubicBezTo>
                      <a:pt x="161" y="197"/>
                      <a:pt x="99" y="61"/>
                      <a:pt x="62" y="12"/>
                    </a:cubicBezTo>
                    <a:cubicBezTo>
                      <a:pt x="56" y="4"/>
                      <a:pt x="51" y="1"/>
                      <a:pt x="4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7" name="Google Shape;3297;p60"/>
              <p:cNvSpPr/>
              <p:nvPr/>
            </p:nvSpPr>
            <p:spPr>
              <a:xfrm>
                <a:off x="3076900" y="4882600"/>
                <a:ext cx="2600" cy="2050"/>
              </a:xfrm>
              <a:custGeom>
                <a:rect b="b" l="l" r="r" t="t"/>
                <a:pathLst>
                  <a:path extrusionOk="0" h="82" w="104">
                    <a:moveTo>
                      <a:pt x="32" y="1"/>
                    </a:moveTo>
                    <a:cubicBezTo>
                      <a:pt x="13" y="1"/>
                      <a:pt x="0" y="9"/>
                      <a:pt x="5" y="28"/>
                    </a:cubicBezTo>
                    <a:cubicBezTo>
                      <a:pt x="5" y="52"/>
                      <a:pt x="42" y="82"/>
                      <a:pt x="71" y="82"/>
                    </a:cubicBezTo>
                    <a:cubicBezTo>
                      <a:pt x="86" y="82"/>
                      <a:pt x="99" y="73"/>
                      <a:pt x="103" y="52"/>
                    </a:cubicBezTo>
                    <a:cubicBezTo>
                      <a:pt x="103" y="22"/>
                      <a:pt x="61" y="1"/>
                      <a:pt x="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8" name="Google Shape;3298;p60"/>
              <p:cNvSpPr/>
              <p:nvPr/>
            </p:nvSpPr>
            <p:spPr>
              <a:xfrm>
                <a:off x="3149100" y="4679950"/>
                <a:ext cx="7825" cy="10125"/>
              </a:xfrm>
              <a:custGeom>
                <a:rect b="b" l="l" r="r" t="t"/>
                <a:pathLst>
                  <a:path extrusionOk="0" h="405" w="313">
                    <a:moveTo>
                      <a:pt x="254" y="0"/>
                    </a:moveTo>
                    <a:cubicBezTo>
                      <a:pt x="238" y="0"/>
                      <a:pt x="222" y="2"/>
                      <a:pt x="209" y="2"/>
                    </a:cubicBezTo>
                    <a:cubicBezTo>
                      <a:pt x="173" y="14"/>
                      <a:pt x="86" y="186"/>
                      <a:pt x="49" y="236"/>
                    </a:cubicBezTo>
                    <a:cubicBezTo>
                      <a:pt x="0" y="285"/>
                      <a:pt x="37" y="322"/>
                      <a:pt x="37" y="371"/>
                    </a:cubicBezTo>
                    <a:cubicBezTo>
                      <a:pt x="37" y="392"/>
                      <a:pt x="51" y="404"/>
                      <a:pt x="68" y="404"/>
                    </a:cubicBezTo>
                    <a:cubicBezTo>
                      <a:pt x="91" y="404"/>
                      <a:pt x="122" y="383"/>
                      <a:pt x="136" y="334"/>
                    </a:cubicBezTo>
                    <a:cubicBezTo>
                      <a:pt x="123" y="310"/>
                      <a:pt x="234" y="223"/>
                      <a:pt x="271" y="174"/>
                    </a:cubicBezTo>
                    <a:cubicBezTo>
                      <a:pt x="283" y="125"/>
                      <a:pt x="271" y="75"/>
                      <a:pt x="296" y="39"/>
                    </a:cubicBezTo>
                    <a:cubicBezTo>
                      <a:pt x="312" y="6"/>
                      <a:pt x="285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9" name="Google Shape;3299;p60"/>
              <p:cNvSpPr/>
              <p:nvPr/>
            </p:nvSpPr>
            <p:spPr>
              <a:xfrm>
                <a:off x="3154325" y="4685125"/>
                <a:ext cx="5875" cy="4725"/>
              </a:xfrm>
              <a:custGeom>
                <a:rect b="b" l="l" r="r" t="t"/>
                <a:pathLst>
                  <a:path extrusionOk="0" h="189" w="235">
                    <a:moveTo>
                      <a:pt x="141" y="1"/>
                    </a:moveTo>
                    <a:cubicBezTo>
                      <a:pt x="88" y="1"/>
                      <a:pt x="33" y="27"/>
                      <a:pt x="13" y="78"/>
                    </a:cubicBezTo>
                    <a:cubicBezTo>
                      <a:pt x="13" y="103"/>
                      <a:pt x="0" y="177"/>
                      <a:pt x="87" y="189"/>
                    </a:cubicBezTo>
                    <a:cubicBezTo>
                      <a:pt x="136" y="189"/>
                      <a:pt x="136" y="127"/>
                      <a:pt x="173" y="103"/>
                    </a:cubicBezTo>
                    <a:cubicBezTo>
                      <a:pt x="198" y="78"/>
                      <a:pt x="235" y="29"/>
                      <a:pt x="173" y="4"/>
                    </a:cubicBezTo>
                    <a:cubicBezTo>
                      <a:pt x="163" y="2"/>
                      <a:pt x="152" y="1"/>
                      <a:pt x="1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0" name="Google Shape;3300;p60"/>
              <p:cNvSpPr/>
              <p:nvPr/>
            </p:nvSpPr>
            <p:spPr>
              <a:xfrm>
                <a:off x="3131950" y="4678425"/>
                <a:ext cx="14075" cy="8825"/>
              </a:xfrm>
              <a:custGeom>
                <a:rect b="b" l="l" r="r" t="t"/>
                <a:pathLst>
                  <a:path extrusionOk="0" h="353" w="563">
                    <a:moveTo>
                      <a:pt x="33" y="1"/>
                    </a:moveTo>
                    <a:cubicBezTo>
                      <a:pt x="14" y="1"/>
                      <a:pt x="0" y="86"/>
                      <a:pt x="21" y="136"/>
                    </a:cubicBezTo>
                    <a:cubicBezTo>
                      <a:pt x="33" y="186"/>
                      <a:pt x="58" y="173"/>
                      <a:pt x="95" y="198"/>
                    </a:cubicBezTo>
                    <a:cubicBezTo>
                      <a:pt x="132" y="198"/>
                      <a:pt x="156" y="223"/>
                      <a:pt x="169" y="247"/>
                    </a:cubicBezTo>
                    <a:cubicBezTo>
                      <a:pt x="205" y="272"/>
                      <a:pt x="205" y="297"/>
                      <a:pt x="242" y="309"/>
                    </a:cubicBezTo>
                    <a:cubicBezTo>
                      <a:pt x="250" y="314"/>
                      <a:pt x="256" y="316"/>
                      <a:pt x="262" y="316"/>
                    </a:cubicBezTo>
                    <a:cubicBezTo>
                      <a:pt x="285" y="316"/>
                      <a:pt x="299" y="282"/>
                      <a:pt x="329" y="272"/>
                    </a:cubicBezTo>
                    <a:cubicBezTo>
                      <a:pt x="330" y="271"/>
                      <a:pt x="332" y="271"/>
                      <a:pt x="333" y="271"/>
                    </a:cubicBezTo>
                    <a:cubicBezTo>
                      <a:pt x="357" y="271"/>
                      <a:pt x="330" y="353"/>
                      <a:pt x="375" y="353"/>
                    </a:cubicBezTo>
                    <a:cubicBezTo>
                      <a:pt x="382" y="353"/>
                      <a:pt x="391" y="351"/>
                      <a:pt x="403" y="346"/>
                    </a:cubicBezTo>
                    <a:cubicBezTo>
                      <a:pt x="464" y="321"/>
                      <a:pt x="514" y="210"/>
                      <a:pt x="563" y="198"/>
                    </a:cubicBezTo>
                    <a:cubicBezTo>
                      <a:pt x="464" y="173"/>
                      <a:pt x="366" y="173"/>
                      <a:pt x="267" y="173"/>
                    </a:cubicBezTo>
                    <a:cubicBezTo>
                      <a:pt x="205" y="173"/>
                      <a:pt x="242" y="149"/>
                      <a:pt x="205" y="124"/>
                    </a:cubicBezTo>
                    <a:cubicBezTo>
                      <a:pt x="198" y="119"/>
                      <a:pt x="193" y="117"/>
                      <a:pt x="189" y="117"/>
                    </a:cubicBezTo>
                    <a:cubicBezTo>
                      <a:pt x="178" y="117"/>
                      <a:pt x="183" y="138"/>
                      <a:pt x="167" y="138"/>
                    </a:cubicBezTo>
                    <a:cubicBezTo>
                      <a:pt x="164" y="138"/>
                      <a:pt x="160" y="138"/>
                      <a:pt x="156" y="136"/>
                    </a:cubicBezTo>
                    <a:cubicBezTo>
                      <a:pt x="132" y="136"/>
                      <a:pt x="70" y="50"/>
                      <a:pt x="45" y="13"/>
                    </a:cubicBezTo>
                    <a:cubicBezTo>
                      <a:pt x="41" y="5"/>
                      <a:pt x="37" y="1"/>
                      <a:pt x="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1" name="Google Shape;3301;p60"/>
              <p:cNvSpPr/>
              <p:nvPr/>
            </p:nvSpPr>
            <p:spPr>
              <a:xfrm>
                <a:off x="3131850" y="4652950"/>
                <a:ext cx="17250" cy="6950"/>
              </a:xfrm>
              <a:custGeom>
                <a:rect b="b" l="l" r="r" t="t"/>
                <a:pathLst>
                  <a:path extrusionOk="0" h="278" w="690">
                    <a:moveTo>
                      <a:pt x="138" y="0"/>
                    </a:moveTo>
                    <a:cubicBezTo>
                      <a:pt x="105" y="0"/>
                      <a:pt x="71" y="3"/>
                      <a:pt x="37" y="10"/>
                    </a:cubicBezTo>
                    <a:cubicBezTo>
                      <a:pt x="0" y="34"/>
                      <a:pt x="136" y="133"/>
                      <a:pt x="234" y="170"/>
                    </a:cubicBezTo>
                    <a:cubicBezTo>
                      <a:pt x="316" y="211"/>
                      <a:pt x="500" y="277"/>
                      <a:pt x="581" y="277"/>
                    </a:cubicBezTo>
                    <a:cubicBezTo>
                      <a:pt x="598" y="277"/>
                      <a:pt x="610" y="275"/>
                      <a:pt x="616" y="268"/>
                    </a:cubicBezTo>
                    <a:cubicBezTo>
                      <a:pt x="690" y="219"/>
                      <a:pt x="567" y="194"/>
                      <a:pt x="419" y="84"/>
                    </a:cubicBezTo>
                    <a:cubicBezTo>
                      <a:pt x="336" y="28"/>
                      <a:pt x="239" y="0"/>
                      <a:pt x="1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2" name="Google Shape;3302;p60"/>
              <p:cNvSpPr/>
              <p:nvPr/>
            </p:nvSpPr>
            <p:spPr>
              <a:xfrm>
                <a:off x="3161725" y="4636800"/>
                <a:ext cx="38475" cy="42175"/>
              </a:xfrm>
              <a:custGeom>
                <a:rect b="b" l="l" r="r" t="t"/>
                <a:pathLst>
                  <a:path extrusionOk="0" h="1687" w="1539">
                    <a:moveTo>
                      <a:pt x="814" y="0"/>
                    </a:moveTo>
                    <a:cubicBezTo>
                      <a:pt x="761" y="0"/>
                      <a:pt x="710" y="34"/>
                      <a:pt x="678" y="76"/>
                    </a:cubicBezTo>
                    <a:cubicBezTo>
                      <a:pt x="641" y="138"/>
                      <a:pt x="530" y="335"/>
                      <a:pt x="493" y="372"/>
                    </a:cubicBezTo>
                    <a:cubicBezTo>
                      <a:pt x="456" y="409"/>
                      <a:pt x="456" y="372"/>
                      <a:pt x="456" y="446"/>
                    </a:cubicBezTo>
                    <a:cubicBezTo>
                      <a:pt x="419" y="582"/>
                      <a:pt x="370" y="705"/>
                      <a:pt x="308" y="840"/>
                    </a:cubicBezTo>
                    <a:cubicBezTo>
                      <a:pt x="271" y="890"/>
                      <a:pt x="210" y="964"/>
                      <a:pt x="173" y="1025"/>
                    </a:cubicBezTo>
                    <a:cubicBezTo>
                      <a:pt x="136" y="1075"/>
                      <a:pt x="62" y="1075"/>
                      <a:pt x="99" y="1099"/>
                    </a:cubicBezTo>
                    <a:cubicBezTo>
                      <a:pt x="117" y="1111"/>
                      <a:pt x="142" y="1111"/>
                      <a:pt x="162" y="1111"/>
                    </a:cubicBezTo>
                    <a:cubicBezTo>
                      <a:pt x="182" y="1111"/>
                      <a:pt x="197" y="1111"/>
                      <a:pt x="197" y="1124"/>
                    </a:cubicBezTo>
                    <a:cubicBezTo>
                      <a:pt x="197" y="1198"/>
                      <a:pt x="148" y="1272"/>
                      <a:pt x="86" y="1309"/>
                    </a:cubicBezTo>
                    <a:cubicBezTo>
                      <a:pt x="25" y="1333"/>
                      <a:pt x="0" y="1383"/>
                      <a:pt x="37" y="1420"/>
                    </a:cubicBezTo>
                    <a:cubicBezTo>
                      <a:pt x="61" y="1435"/>
                      <a:pt x="90" y="1456"/>
                      <a:pt x="123" y="1456"/>
                    </a:cubicBezTo>
                    <a:cubicBezTo>
                      <a:pt x="142" y="1456"/>
                      <a:pt x="163" y="1450"/>
                      <a:pt x="185" y="1432"/>
                    </a:cubicBezTo>
                    <a:cubicBezTo>
                      <a:pt x="204" y="1417"/>
                      <a:pt x="230" y="1411"/>
                      <a:pt x="260" y="1411"/>
                    </a:cubicBezTo>
                    <a:cubicBezTo>
                      <a:pt x="326" y="1411"/>
                      <a:pt x="409" y="1439"/>
                      <a:pt x="468" y="1456"/>
                    </a:cubicBezTo>
                    <a:cubicBezTo>
                      <a:pt x="524" y="1463"/>
                      <a:pt x="582" y="1466"/>
                      <a:pt x="642" y="1466"/>
                    </a:cubicBezTo>
                    <a:cubicBezTo>
                      <a:pt x="702" y="1466"/>
                      <a:pt x="764" y="1463"/>
                      <a:pt x="826" y="1456"/>
                    </a:cubicBezTo>
                    <a:cubicBezTo>
                      <a:pt x="891" y="1456"/>
                      <a:pt x="879" y="1495"/>
                      <a:pt x="910" y="1495"/>
                    </a:cubicBezTo>
                    <a:cubicBezTo>
                      <a:pt x="914" y="1495"/>
                      <a:pt x="919" y="1495"/>
                      <a:pt x="924" y="1493"/>
                    </a:cubicBezTo>
                    <a:cubicBezTo>
                      <a:pt x="966" y="1473"/>
                      <a:pt x="1024" y="1426"/>
                      <a:pt x="1042" y="1426"/>
                    </a:cubicBezTo>
                    <a:cubicBezTo>
                      <a:pt x="1046" y="1426"/>
                      <a:pt x="1047" y="1428"/>
                      <a:pt x="1047" y="1432"/>
                    </a:cubicBezTo>
                    <a:cubicBezTo>
                      <a:pt x="1060" y="1469"/>
                      <a:pt x="1060" y="1493"/>
                      <a:pt x="1011" y="1555"/>
                    </a:cubicBezTo>
                    <a:cubicBezTo>
                      <a:pt x="969" y="1607"/>
                      <a:pt x="909" y="1686"/>
                      <a:pt x="930" y="1686"/>
                    </a:cubicBezTo>
                    <a:cubicBezTo>
                      <a:pt x="933" y="1686"/>
                      <a:pt x="940" y="1684"/>
                      <a:pt x="949" y="1678"/>
                    </a:cubicBezTo>
                    <a:cubicBezTo>
                      <a:pt x="1023" y="1641"/>
                      <a:pt x="1035" y="1580"/>
                      <a:pt x="1121" y="1530"/>
                    </a:cubicBezTo>
                    <a:cubicBezTo>
                      <a:pt x="1195" y="1493"/>
                      <a:pt x="1257" y="1481"/>
                      <a:pt x="1294" y="1444"/>
                    </a:cubicBezTo>
                    <a:cubicBezTo>
                      <a:pt x="1319" y="1407"/>
                      <a:pt x="1343" y="1370"/>
                      <a:pt x="1356" y="1333"/>
                    </a:cubicBezTo>
                    <a:cubicBezTo>
                      <a:pt x="1380" y="1272"/>
                      <a:pt x="1429" y="1210"/>
                      <a:pt x="1491" y="1161"/>
                    </a:cubicBezTo>
                    <a:cubicBezTo>
                      <a:pt x="1532" y="1120"/>
                      <a:pt x="1539" y="1096"/>
                      <a:pt x="1498" y="1096"/>
                    </a:cubicBezTo>
                    <a:cubicBezTo>
                      <a:pt x="1490" y="1096"/>
                      <a:pt x="1479" y="1097"/>
                      <a:pt x="1466" y="1099"/>
                    </a:cubicBezTo>
                    <a:cubicBezTo>
                      <a:pt x="1427" y="1099"/>
                      <a:pt x="1416" y="1113"/>
                      <a:pt x="1402" y="1113"/>
                    </a:cubicBezTo>
                    <a:cubicBezTo>
                      <a:pt x="1391" y="1113"/>
                      <a:pt x="1378" y="1102"/>
                      <a:pt x="1343" y="1062"/>
                    </a:cubicBezTo>
                    <a:cubicBezTo>
                      <a:pt x="1282" y="988"/>
                      <a:pt x="1220" y="1001"/>
                      <a:pt x="1257" y="964"/>
                    </a:cubicBezTo>
                    <a:cubicBezTo>
                      <a:pt x="1306" y="939"/>
                      <a:pt x="1491" y="853"/>
                      <a:pt x="1380" y="828"/>
                    </a:cubicBezTo>
                    <a:cubicBezTo>
                      <a:pt x="1369" y="827"/>
                      <a:pt x="1358" y="826"/>
                      <a:pt x="1348" y="826"/>
                    </a:cubicBezTo>
                    <a:cubicBezTo>
                      <a:pt x="1303" y="826"/>
                      <a:pt x="1273" y="838"/>
                      <a:pt x="1252" y="838"/>
                    </a:cubicBezTo>
                    <a:cubicBezTo>
                      <a:pt x="1239" y="838"/>
                      <a:pt x="1229" y="833"/>
                      <a:pt x="1220" y="816"/>
                    </a:cubicBezTo>
                    <a:cubicBezTo>
                      <a:pt x="1201" y="769"/>
                      <a:pt x="1190" y="708"/>
                      <a:pt x="1169" y="708"/>
                    </a:cubicBezTo>
                    <a:cubicBezTo>
                      <a:pt x="1163" y="708"/>
                      <a:pt x="1155" y="715"/>
                      <a:pt x="1146" y="730"/>
                    </a:cubicBezTo>
                    <a:cubicBezTo>
                      <a:pt x="1123" y="800"/>
                      <a:pt x="1032" y="915"/>
                      <a:pt x="1023" y="915"/>
                    </a:cubicBezTo>
                    <a:cubicBezTo>
                      <a:pt x="1023" y="915"/>
                      <a:pt x="1023" y="915"/>
                      <a:pt x="1023" y="914"/>
                    </a:cubicBezTo>
                    <a:cubicBezTo>
                      <a:pt x="1023" y="890"/>
                      <a:pt x="1035" y="816"/>
                      <a:pt x="961" y="791"/>
                    </a:cubicBezTo>
                    <a:cubicBezTo>
                      <a:pt x="875" y="754"/>
                      <a:pt x="813" y="730"/>
                      <a:pt x="826" y="705"/>
                    </a:cubicBezTo>
                    <a:cubicBezTo>
                      <a:pt x="838" y="668"/>
                      <a:pt x="961" y="631"/>
                      <a:pt x="887" y="606"/>
                    </a:cubicBezTo>
                    <a:cubicBezTo>
                      <a:pt x="833" y="588"/>
                      <a:pt x="825" y="530"/>
                      <a:pt x="800" y="530"/>
                    </a:cubicBezTo>
                    <a:cubicBezTo>
                      <a:pt x="791" y="530"/>
                      <a:pt x="780" y="537"/>
                      <a:pt x="764" y="557"/>
                    </a:cubicBezTo>
                    <a:cubicBezTo>
                      <a:pt x="717" y="614"/>
                      <a:pt x="677" y="692"/>
                      <a:pt x="661" y="692"/>
                    </a:cubicBezTo>
                    <a:cubicBezTo>
                      <a:pt x="656" y="692"/>
                      <a:pt x="653" y="685"/>
                      <a:pt x="653" y="668"/>
                    </a:cubicBezTo>
                    <a:cubicBezTo>
                      <a:pt x="641" y="594"/>
                      <a:pt x="666" y="520"/>
                      <a:pt x="702" y="471"/>
                    </a:cubicBezTo>
                    <a:cubicBezTo>
                      <a:pt x="764" y="385"/>
                      <a:pt x="813" y="311"/>
                      <a:pt x="850" y="224"/>
                    </a:cubicBezTo>
                    <a:cubicBezTo>
                      <a:pt x="887" y="163"/>
                      <a:pt x="887" y="126"/>
                      <a:pt x="850" y="126"/>
                    </a:cubicBezTo>
                    <a:cubicBezTo>
                      <a:pt x="826" y="126"/>
                      <a:pt x="912" y="76"/>
                      <a:pt x="949" y="40"/>
                    </a:cubicBezTo>
                    <a:cubicBezTo>
                      <a:pt x="986" y="3"/>
                      <a:pt x="912" y="3"/>
                      <a:pt x="838" y="3"/>
                    </a:cubicBezTo>
                    <a:cubicBezTo>
                      <a:pt x="830" y="1"/>
                      <a:pt x="822" y="0"/>
                      <a:pt x="8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3" name="Google Shape;3303;p60"/>
              <p:cNvSpPr/>
              <p:nvPr/>
            </p:nvSpPr>
            <p:spPr>
              <a:xfrm>
                <a:off x="3194025" y="4668200"/>
                <a:ext cx="8900" cy="13200"/>
              </a:xfrm>
              <a:custGeom>
                <a:rect b="b" l="l" r="r" t="t"/>
                <a:pathLst>
                  <a:path extrusionOk="0" h="528" w="356">
                    <a:moveTo>
                      <a:pt x="265" y="1"/>
                    </a:moveTo>
                    <a:cubicBezTo>
                      <a:pt x="264" y="1"/>
                      <a:pt x="262" y="2"/>
                      <a:pt x="261" y="3"/>
                    </a:cubicBezTo>
                    <a:cubicBezTo>
                      <a:pt x="199" y="53"/>
                      <a:pt x="150" y="127"/>
                      <a:pt x="100" y="200"/>
                    </a:cubicBezTo>
                    <a:cubicBezTo>
                      <a:pt x="66" y="258"/>
                      <a:pt x="0" y="463"/>
                      <a:pt x="10" y="463"/>
                    </a:cubicBezTo>
                    <a:cubicBezTo>
                      <a:pt x="11" y="463"/>
                      <a:pt x="12" y="462"/>
                      <a:pt x="14" y="459"/>
                    </a:cubicBezTo>
                    <a:cubicBezTo>
                      <a:pt x="34" y="429"/>
                      <a:pt x="126" y="344"/>
                      <a:pt x="154" y="344"/>
                    </a:cubicBezTo>
                    <a:cubicBezTo>
                      <a:pt x="161" y="344"/>
                      <a:pt x="164" y="349"/>
                      <a:pt x="162" y="361"/>
                    </a:cubicBezTo>
                    <a:cubicBezTo>
                      <a:pt x="151" y="415"/>
                      <a:pt x="112" y="527"/>
                      <a:pt x="145" y="527"/>
                    </a:cubicBezTo>
                    <a:cubicBezTo>
                      <a:pt x="149" y="527"/>
                      <a:pt x="155" y="525"/>
                      <a:pt x="162" y="521"/>
                    </a:cubicBezTo>
                    <a:cubicBezTo>
                      <a:pt x="183" y="504"/>
                      <a:pt x="198" y="500"/>
                      <a:pt x="210" y="500"/>
                    </a:cubicBezTo>
                    <a:cubicBezTo>
                      <a:pt x="221" y="500"/>
                      <a:pt x="230" y="504"/>
                      <a:pt x="238" y="504"/>
                    </a:cubicBezTo>
                    <a:cubicBezTo>
                      <a:pt x="246" y="504"/>
                      <a:pt x="252" y="500"/>
                      <a:pt x="261" y="484"/>
                    </a:cubicBezTo>
                    <a:cubicBezTo>
                      <a:pt x="273" y="435"/>
                      <a:pt x="261" y="348"/>
                      <a:pt x="285" y="299"/>
                    </a:cubicBezTo>
                    <a:cubicBezTo>
                      <a:pt x="320" y="252"/>
                      <a:pt x="355" y="150"/>
                      <a:pt x="338" y="150"/>
                    </a:cubicBezTo>
                    <a:cubicBezTo>
                      <a:pt x="337" y="150"/>
                      <a:pt x="336" y="151"/>
                      <a:pt x="335" y="151"/>
                    </a:cubicBezTo>
                    <a:cubicBezTo>
                      <a:pt x="316" y="160"/>
                      <a:pt x="248" y="205"/>
                      <a:pt x="227" y="205"/>
                    </a:cubicBezTo>
                    <a:cubicBezTo>
                      <a:pt x="220" y="205"/>
                      <a:pt x="218" y="200"/>
                      <a:pt x="224" y="188"/>
                    </a:cubicBezTo>
                    <a:cubicBezTo>
                      <a:pt x="247" y="154"/>
                      <a:pt x="280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4" name="Google Shape;3304;p60"/>
              <p:cNvSpPr/>
              <p:nvPr/>
            </p:nvSpPr>
            <p:spPr>
              <a:xfrm>
                <a:off x="3125050" y="4534025"/>
                <a:ext cx="5275" cy="5900"/>
              </a:xfrm>
              <a:custGeom>
                <a:rect b="b" l="l" r="r" t="t"/>
                <a:pathLst>
                  <a:path extrusionOk="0" h="236" w="211">
                    <a:moveTo>
                      <a:pt x="83" y="1"/>
                    </a:moveTo>
                    <a:cubicBezTo>
                      <a:pt x="69" y="1"/>
                      <a:pt x="66" y="14"/>
                      <a:pt x="87" y="35"/>
                    </a:cubicBezTo>
                    <a:cubicBezTo>
                      <a:pt x="124" y="60"/>
                      <a:pt x="124" y="84"/>
                      <a:pt x="87" y="84"/>
                    </a:cubicBezTo>
                    <a:cubicBezTo>
                      <a:pt x="63" y="84"/>
                      <a:pt x="1" y="84"/>
                      <a:pt x="63" y="121"/>
                    </a:cubicBezTo>
                    <a:cubicBezTo>
                      <a:pt x="99" y="149"/>
                      <a:pt x="142" y="236"/>
                      <a:pt x="172" y="236"/>
                    </a:cubicBezTo>
                    <a:cubicBezTo>
                      <a:pt x="182" y="236"/>
                      <a:pt x="192" y="225"/>
                      <a:pt x="198" y="195"/>
                    </a:cubicBezTo>
                    <a:cubicBezTo>
                      <a:pt x="210" y="134"/>
                      <a:pt x="149" y="60"/>
                      <a:pt x="124" y="23"/>
                    </a:cubicBezTo>
                    <a:cubicBezTo>
                      <a:pt x="109" y="7"/>
                      <a:pt x="93" y="1"/>
                      <a:pt x="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5" name="Google Shape;3305;p60"/>
              <p:cNvSpPr/>
              <p:nvPr/>
            </p:nvSpPr>
            <p:spPr>
              <a:xfrm>
                <a:off x="3108175" y="4548425"/>
                <a:ext cx="4050" cy="2450"/>
              </a:xfrm>
              <a:custGeom>
                <a:rect b="b" l="l" r="r" t="t"/>
                <a:pathLst>
                  <a:path extrusionOk="0" h="98" w="162">
                    <a:moveTo>
                      <a:pt x="91" y="0"/>
                    </a:moveTo>
                    <a:cubicBezTo>
                      <a:pt x="47" y="0"/>
                      <a:pt x="1" y="68"/>
                      <a:pt x="11" y="88"/>
                    </a:cubicBezTo>
                    <a:cubicBezTo>
                      <a:pt x="18" y="95"/>
                      <a:pt x="28" y="98"/>
                      <a:pt x="39" y="98"/>
                    </a:cubicBezTo>
                    <a:cubicBezTo>
                      <a:pt x="88" y="98"/>
                      <a:pt x="161" y="44"/>
                      <a:pt x="121" y="14"/>
                    </a:cubicBezTo>
                    <a:cubicBezTo>
                      <a:pt x="112" y="4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6" name="Google Shape;3306;p60"/>
              <p:cNvSpPr/>
              <p:nvPr/>
            </p:nvSpPr>
            <p:spPr>
              <a:xfrm>
                <a:off x="3026175" y="4621675"/>
                <a:ext cx="7975" cy="4075"/>
              </a:xfrm>
              <a:custGeom>
                <a:rect b="b" l="l" r="r" t="t"/>
                <a:pathLst>
                  <a:path extrusionOk="0" h="163" w="319">
                    <a:moveTo>
                      <a:pt x="153" y="0"/>
                    </a:moveTo>
                    <a:cubicBezTo>
                      <a:pt x="137" y="0"/>
                      <a:pt x="123" y="2"/>
                      <a:pt x="112" y="4"/>
                    </a:cubicBezTo>
                    <a:cubicBezTo>
                      <a:pt x="50" y="16"/>
                      <a:pt x="1" y="16"/>
                      <a:pt x="62" y="78"/>
                    </a:cubicBezTo>
                    <a:cubicBezTo>
                      <a:pt x="107" y="114"/>
                      <a:pt x="218" y="163"/>
                      <a:pt x="274" y="163"/>
                    </a:cubicBezTo>
                    <a:cubicBezTo>
                      <a:pt x="295" y="163"/>
                      <a:pt x="309" y="156"/>
                      <a:pt x="309" y="139"/>
                    </a:cubicBezTo>
                    <a:cubicBezTo>
                      <a:pt x="319" y="29"/>
                      <a:pt x="222" y="0"/>
                      <a:pt x="1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7" name="Google Shape;3307;p60"/>
              <p:cNvSpPr/>
              <p:nvPr/>
            </p:nvSpPr>
            <p:spPr>
              <a:xfrm>
                <a:off x="3038500" y="4589675"/>
                <a:ext cx="7425" cy="5650"/>
              </a:xfrm>
              <a:custGeom>
                <a:rect b="b" l="l" r="r" t="t"/>
                <a:pathLst>
                  <a:path extrusionOk="0" h="226" w="297">
                    <a:moveTo>
                      <a:pt x="184" y="0"/>
                    </a:moveTo>
                    <a:cubicBezTo>
                      <a:pt x="162" y="0"/>
                      <a:pt x="145" y="21"/>
                      <a:pt x="99" y="52"/>
                    </a:cubicBezTo>
                    <a:cubicBezTo>
                      <a:pt x="13" y="89"/>
                      <a:pt x="1" y="101"/>
                      <a:pt x="38" y="101"/>
                    </a:cubicBezTo>
                    <a:cubicBezTo>
                      <a:pt x="87" y="101"/>
                      <a:pt x="99" y="163"/>
                      <a:pt x="148" y="200"/>
                    </a:cubicBezTo>
                    <a:cubicBezTo>
                      <a:pt x="174" y="218"/>
                      <a:pt x="192" y="225"/>
                      <a:pt x="205" y="225"/>
                    </a:cubicBezTo>
                    <a:cubicBezTo>
                      <a:pt x="238" y="225"/>
                      <a:pt x="246" y="181"/>
                      <a:pt x="272" y="138"/>
                    </a:cubicBezTo>
                    <a:cubicBezTo>
                      <a:pt x="296" y="76"/>
                      <a:pt x="284" y="64"/>
                      <a:pt x="235" y="27"/>
                    </a:cubicBezTo>
                    <a:cubicBezTo>
                      <a:pt x="211" y="8"/>
                      <a:pt x="197" y="0"/>
                      <a:pt x="18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8" name="Google Shape;3308;p60"/>
              <p:cNvSpPr/>
              <p:nvPr/>
            </p:nvSpPr>
            <p:spPr>
              <a:xfrm>
                <a:off x="3036100" y="4528675"/>
                <a:ext cx="6750" cy="7800"/>
              </a:xfrm>
              <a:custGeom>
                <a:rect b="b" l="l" r="r" t="t"/>
                <a:pathLst>
                  <a:path extrusionOk="0" h="312" w="270">
                    <a:moveTo>
                      <a:pt x="149" y="0"/>
                    </a:moveTo>
                    <a:cubicBezTo>
                      <a:pt x="105" y="0"/>
                      <a:pt x="90" y="37"/>
                      <a:pt x="47" y="101"/>
                    </a:cubicBezTo>
                    <a:cubicBezTo>
                      <a:pt x="0" y="184"/>
                      <a:pt x="55" y="312"/>
                      <a:pt x="124" y="312"/>
                    </a:cubicBezTo>
                    <a:cubicBezTo>
                      <a:pt x="127" y="312"/>
                      <a:pt x="130" y="311"/>
                      <a:pt x="134" y="311"/>
                    </a:cubicBezTo>
                    <a:cubicBezTo>
                      <a:pt x="269" y="286"/>
                      <a:pt x="244" y="27"/>
                      <a:pt x="171" y="3"/>
                    </a:cubicBezTo>
                    <a:cubicBezTo>
                      <a:pt x="163" y="1"/>
                      <a:pt x="156" y="0"/>
                      <a:pt x="1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9" name="Google Shape;3309;p60"/>
              <p:cNvSpPr/>
              <p:nvPr/>
            </p:nvSpPr>
            <p:spPr>
              <a:xfrm>
                <a:off x="3015100" y="4521975"/>
                <a:ext cx="11425" cy="8325"/>
              </a:xfrm>
              <a:custGeom>
                <a:rect b="b" l="l" r="r" t="t"/>
                <a:pathLst>
                  <a:path extrusionOk="0" h="333" w="457">
                    <a:moveTo>
                      <a:pt x="418" y="1"/>
                    </a:moveTo>
                    <a:cubicBezTo>
                      <a:pt x="356" y="1"/>
                      <a:pt x="235" y="47"/>
                      <a:pt x="173" y="74"/>
                    </a:cubicBezTo>
                    <a:cubicBezTo>
                      <a:pt x="111" y="98"/>
                      <a:pt x="49" y="148"/>
                      <a:pt x="25" y="221"/>
                    </a:cubicBezTo>
                    <a:cubicBezTo>
                      <a:pt x="0" y="283"/>
                      <a:pt x="123" y="332"/>
                      <a:pt x="173" y="332"/>
                    </a:cubicBezTo>
                    <a:cubicBezTo>
                      <a:pt x="259" y="332"/>
                      <a:pt x="444" y="86"/>
                      <a:pt x="456" y="24"/>
                    </a:cubicBezTo>
                    <a:cubicBezTo>
                      <a:pt x="456" y="7"/>
                      <a:pt x="441" y="1"/>
                      <a:pt x="41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0" name="Google Shape;3310;p60"/>
              <p:cNvSpPr/>
              <p:nvPr/>
            </p:nvSpPr>
            <p:spPr>
              <a:xfrm>
                <a:off x="3046275" y="4516250"/>
                <a:ext cx="7300" cy="4525"/>
              </a:xfrm>
              <a:custGeom>
                <a:rect b="b" l="l" r="r" t="t"/>
                <a:pathLst>
                  <a:path extrusionOk="0" h="181" w="292">
                    <a:moveTo>
                      <a:pt x="119" y="0"/>
                    </a:moveTo>
                    <a:cubicBezTo>
                      <a:pt x="102" y="0"/>
                      <a:pt x="85" y="2"/>
                      <a:pt x="72" y="7"/>
                    </a:cubicBezTo>
                    <a:cubicBezTo>
                      <a:pt x="1" y="42"/>
                      <a:pt x="134" y="180"/>
                      <a:pt x="199" y="180"/>
                    </a:cubicBezTo>
                    <a:cubicBezTo>
                      <a:pt x="202" y="180"/>
                      <a:pt x="205" y="180"/>
                      <a:pt x="207" y="179"/>
                    </a:cubicBezTo>
                    <a:cubicBezTo>
                      <a:pt x="281" y="167"/>
                      <a:pt x="269" y="105"/>
                      <a:pt x="281" y="68"/>
                    </a:cubicBezTo>
                    <a:cubicBezTo>
                      <a:pt x="291" y="38"/>
                      <a:pt x="195" y="0"/>
                      <a:pt x="1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1" name="Google Shape;3311;p60"/>
              <p:cNvSpPr/>
              <p:nvPr/>
            </p:nvSpPr>
            <p:spPr>
              <a:xfrm>
                <a:off x="2996000" y="4489475"/>
                <a:ext cx="40075" cy="31475"/>
              </a:xfrm>
              <a:custGeom>
                <a:rect b="b" l="l" r="r" t="t"/>
                <a:pathLst>
                  <a:path extrusionOk="0" h="1259" w="1603">
                    <a:moveTo>
                      <a:pt x="381" y="0"/>
                    </a:moveTo>
                    <a:cubicBezTo>
                      <a:pt x="351" y="0"/>
                      <a:pt x="299" y="56"/>
                      <a:pt x="247" y="129"/>
                    </a:cubicBezTo>
                    <a:cubicBezTo>
                      <a:pt x="185" y="203"/>
                      <a:pt x="222" y="511"/>
                      <a:pt x="197" y="573"/>
                    </a:cubicBezTo>
                    <a:cubicBezTo>
                      <a:pt x="197" y="634"/>
                      <a:pt x="197" y="696"/>
                      <a:pt x="222" y="758"/>
                    </a:cubicBezTo>
                    <a:cubicBezTo>
                      <a:pt x="222" y="807"/>
                      <a:pt x="123" y="905"/>
                      <a:pt x="62" y="942"/>
                    </a:cubicBezTo>
                    <a:cubicBezTo>
                      <a:pt x="0" y="979"/>
                      <a:pt x="13" y="1016"/>
                      <a:pt x="25" y="1029"/>
                    </a:cubicBezTo>
                    <a:cubicBezTo>
                      <a:pt x="55" y="1032"/>
                      <a:pt x="83" y="1033"/>
                      <a:pt x="112" y="1033"/>
                    </a:cubicBezTo>
                    <a:cubicBezTo>
                      <a:pt x="189" y="1033"/>
                      <a:pt x="261" y="1022"/>
                      <a:pt x="333" y="1004"/>
                    </a:cubicBezTo>
                    <a:cubicBezTo>
                      <a:pt x="382" y="1004"/>
                      <a:pt x="382" y="1127"/>
                      <a:pt x="382" y="1213"/>
                    </a:cubicBezTo>
                    <a:cubicBezTo>
                      <a:pt x="382" y="1248"/>
                      <a:pt x="392" y="1259"/>
                      <a:pt x="407" y="1259"/>
                    </a:cubicBezTo>
                    <a:cubicBezTo>
                      <a:pt x="431" y="1259"/>
                      <a:pt x="468" y="1233"/>
                      <a:pt x="505" y="1226"/>
                    </a:cubicBezTo>
                    <a:cubicBezTo>
                      <a:pt x="555" y="1213"/>
                      <a:pt x="641" y="1041"/>
                      <a:pt x="690" y="1029"/>
                    </a:cubicBezTo>
                    <a:cubicBezTo>
                      <a:pt x="752" y="1029"/>
                      <a:pt x="826" y="905"/>
                      <a:pt x="863" y="868"/>
                    </a:cubicBezTo>
                    <a:cubicBezTo>
                      <a:pt x="870" y="861"/>
                      <a:pt x="878" y="858"/>
                      <a:pt x="885" y="858"/>
                    </a:cubicBezTo>
                    <a:cubicBezTo>
                      <a:pt x="915" y="858"/>
                      <a:pt x="947" y="905"/>
                      <a:pt x="986" y="905"/>
                    </a:cubicBezTo>
                    <a:cubicBezTo>
                      <a:pt x="991" y="907"/>
                      <a:pt x="997" y="907"/>
                      <a:pt x="1002" y="907"/>
                    </a:cubicBezTo>
                    <a:cubicBezTo>
                      <a:pt x="1043" y="907"/>
                      <a:pt x="1075" y="868"/>
                      <a:pt x="1097" y="868"/>
                    </a:cubicBezTo>
                    <a:cubicBezTo>
                      <a:pt x="1099" y="868"/>
                      <a:pt x="1101" y="867"/>
                      <a:pt x="1103" y="867"/>
                    </a:cubicBezTo>
                    <a:cubicBezTo>
                      <a:pt x="1129" y="867"/>
                      <a:pt x="1100" y="946"/>
                      <a:pt x="1146" y="992"/>
                    </a:cubicBezTo>
                    <a:cubicBezTo>
                      <a:pt x="1245" y="1041"/>
                      <a:pt x="1343" y="1090"/>
                      <a:pt x="1454" y="1127"/>
                    </a:cubicBezTo>
                    <a:cubicBezTo>
                      <a:pt x="1461" y="1131"/>
                      <a:pt x="1467" y="1133"/>
                      <a:pt x="1472" y="1133"/>
                    </a:cubicBezTo>
                    <a:cubicBezTo>
                      <a:pt x="1523" y="1133"/>
                      <a:pt x="1555" y="1000"/>
                      <a:pt x="1577" y="967"/>
                    </a:cubicBezTo>
                    <a:cubicBezTo>
                      <a:pt x="1602" y="942"/>
                      <a:pt x="1540" y="918"/>
                      <a:pt x="1516" y="856"/>
                    </a:cubicBezTo>
                    <a:cubicBezTo>
                      <a:pt x="1501" y="836"/>
                      <a:pt x="1476" y="830"/>
                      <a:pt x="1447" y="830"/>
                    </a:cubicBezTo>
                    <a:cubicBezTo>
                      <a:pt x="1404" y="830"/>
                      <a:pt x="1351" y="844"/>
                      <a:pt x="1306" y="844"/>
                    </a:cubicBezTo>
                    <a:cubicBezTo>
                      <a:pt x="1245" y="844"/>
                      <a:pt x="1306" y="770"/>
                      <a:pt x="1294" y="671"/>
                    </a:cubicBezTo>
                    <a:cubicBezTo>
                      <a:pt x="1294" y="560"/>
                      <a:pt x="1134" y="511"/>
                      <a:pt x="1085" y="511"/>
                    </a:cubicBezTo>
                    <a:cubicBezTo>
                      <a:pt x="1023" y="511"/>
                      <a:pt x="875" y="339"/>
                      <a:pt x="826" y="339"/>
                    </a:cubicBezTo>
                    <a:cubicBezTo>
                      <a:pt x="752" y="326"/>
                      <a:pt x="690" y="289"/>
                      <a:pt x="641" y="228"/>
                    </a:cubicBezTo>
                    <a:cubicBezTo>
                      <a:pt x="618" y="205"/>
                      <a:pt x="605" y="196"/>
                      <a:pt x="596" y="196"/>
                    </a:cubicBezTo>
                    <a:cubicBezTo>
                      <a:pt x="575" y="196"/>
                      <a:pt x="576" y="239"/>
                      <a:pt x="542" y="265"/>
                    </a:cubicBezTo>
                    <a:cubicBezTo>
                      <a:pt x="535" y="269"/>
                      <a:pt x="528" y="270"/>
                      <a:pt x="523" y="270"/>
                    </a:cubicBezTo>
                    <a:cubicBezTo>
                      <a:pt x="493" y="270"/>
                      <a:pt x="493" y="220"/>
                      <a:pt x="493" y="178"/>
                    </a:cubicBezTo>
                    <a:cubicBezTo>
                      <a:pt x="481" y="117"/>
                      <a:pt x="444" y="55"/>
                      <a:pt x="395" y="6"/>
                    </a:cubicBezTo>
                    <a:cubicBezTo>
                      <a:pt x="391" y="2"/>
                      <a:pt x="386" y="0"/>
                      <a:pt x="3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2" name="Google Shape;3312;p60"/>
              <p:cNvSpPr/>
              <p:nvPr/>
            </p:nvSpPr>
            <p:spPr>
              <a:xfrm>
                <a:off x="3011225" y="4486150"/>
                <a:ext cx="7900" cy="5425"/>
              </a:xfrm>
              <a:custGeom>
                <a:rect b="b" l="l" r="r" t="t"/>
                <a:pathLst>
                  <a:path extrusionOk="0" h="217" w="316">
                    <a:moveTo>
                      <a:pt x="15" y="0"/>
                    </a:moveTo>
                    <a:cubicBezTo>
                      <a:pt x="0" y="0"/>
                      <a:pt x="109" y="216"/>
                      <a:pt x="198" y="216"/>
                    </a:cubicBezTo>
                    <a:cubicBezTo>
                      <a:pt x="205" y="216"/>
                      <a:pt x="211" y="215"/>
                      <a:pt x="217" y="213"/>
                    </a:cubicBezTo>
                    <a:cubicBezTo>
                      <a:pt x="315" y="176"/>
                      <a:pt x="57" y="40"/>
                      <a:pt x="20" y="3"/>
                    </a:cubicBezTo>
                    <a:cubicBezTo>
                      <a:pt x="17" y="1"/>
                      <a:pt x="16" y="0"/>
                      <a:pt x="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3" name="Google Shape;3313;p60"/>
              <p:cNvSpPr/>
              <p:nvPr/>
            </p:nvSpPr>
            <p:spPr>
              <a:xfrm>
                <a:off x="3008625" y="4488750"/>
                <a:ext cx="3600" cy="4000"/>
              </a:xfrm>
              <a:custGeom>
                <a:rect b="b" l="l" r="r" t="t"/>
                <a:pathLst>
                  <a:path extrusionOk="0" h="160" w="144">
                    <a:moveTo>
                      <a:pt x="7" y="1"/>
                    </a:moveTo>
                    <a:cubicBezTo>
                      <a:pt x="3" y="1"/>
                      <a:pt x="0" y="4"/>
                      <a:pt x="0" y="10"/>
                    </a:cubicBezTo>
                    <a:cubicBezTo>
                      <a:pt x="0" y="41"/>
                      <a:pt x="35" y="160"/>
                      <a:pt x="83" y="160"/>
                    </a:cubicBezTo>
                    <a:cubicBezTo>
                      <a:pt x="92" y="160"/>
                      <a:pt x="102" y="156"/>
                      <a:pt x="111" y="146"/>
                    </a:cubicBezTo>
                    <a:cubicBezTo>
                      <a:pt x="143" y="124"/>
                      <a:pt x="36" y="1"/>
                      <a:pt x="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4" name="Google Shape;3314;p60"/>
              <p:cNvSpPr/>
              <p:nvPr/>
            </p:nvSpPr>
            <p:spPr>
              <a:xfrm>
                <a:off x="2997225" y="4461925"/>
                <a:ext cx="4025" cy="6225"/>
              </a:xfrm>
              <a:custGeom>
                <a:rect b="b" l="l" r="r" t="t"/>
                <a:pathLst>
                  <a:path extrusionOk="0" h="249" w="161">
                    <a:moveTo>
                      <a:pt x="74" y="0"/>
                    </a:moveTo>
                    <a:cubicBezTo>
                      <a:pt x="60" y="0"/>
                      <a:pt x="50" y="7"/>
                      <a:pt x="50" y="24"/>
                    </a:cubicBezTo>
                    <a:cubicBezTo>
                      <a:pt x="50" y="73"/>
                      <a:pt x="1" y="172"/>
                      <a:pt x="38" y="184"/>
                    </a:cubicBezTo>
                    <a:cubicBezTo>
                      <a:pt x="65" y="193"/>
                      <a:pt x="85" y="248"/>
                      <a:pt x="109" y="248"/>
                    </a:cubicBezTo>
                    <a:cubicBezTo>
                      <a:pt x="117" y="248"/>
                      <a:pt x="126" y="241"/>
                      <a:pt x="136" y="221"/>
                    </a:cubicBezTo>
                    <a:cubicBezTo>
                      <a:pt x="161" y="159"/>
                      <a:pt x="161" y="85"/>
                      <a:pt x="136" y="24"/>
                    </a:cubicBezTo>
                    <a:cubicBezTo>
                      <a:pt x="116" y="10"/>
                      <a:pt x="9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5" name="Google Shape;3315;p60"/>
              <p:cNvSpPr/>
              <p:nvPr/>
            </p:nvSpPr>
            <p:spPr>
              <a:xfrm>
                <a:off x="2979350" y="4390425"/>
                <a:ext cx="171425" cy="144375"/>
              </a:xfrm>
              <a:custGeom>
                <a:rect b="b" l="l" r="r" t="t"/>
                <a:pathLst>
                  <a:path extrusionOk="0" h="5775" w="6857">
                    <a:moveTo>
                      <a:pt x="1011" y="0"/>
                    </a:moveTo>
                    <a:cubicBezTo>
                      <a:pt x="839" y="13"/>
                      <a:pt x="666" y="50"/>
                      <a:pt x="506" y="111"/>
                    </a:cubicBezTo>
                    <a:cubicBezTo>
                      <a:pt x="444" y="161"/>
                      <a:pt x="247" y="333"/>
                      <a:pt x="186" y="395"/>
                    </a:cubicBezTo>
                    <a:cubicBezTo>
                      <a:pt x="112" y="506"/>
                      <a:pt x="63" y="629"/>
                      <a:pt x="26" y="764"/>
                    </a:cubicBezTo>
                    <a:cubicBezTo>
                      <a:pt x="1" y="925"/>
                      <a:pt x="1" y="1085"/>
                      <a:pt x="13" y="1245"/>
                    </a:cubicBezTo>
                    <a:cubicBezTo>
                      <a:pt x="13" y="1356"/>
                      <a:pt x="334" y="1368"/>
                      <a:pt x="481" y="1368"/>
                    </a:cubicBezTo>
                    <a:cubicBezTo>
                      <a:pt x="492" y="1367"/>
                      <a:pt x="503" y="1366"/>
                      <a:pt x="514" y="1366"/>
                    </a:cubicBezTo>
                    <a:cubicBezTo>
                      <a:pt x="586" y="1366"/>
                      <a:pt x="648" y="1402"/>
                      <a:pt x="691" y="1467"/>
                    </a:cubicBezTo>
                    <a:cubicBezTo>
                      <a:pt x="740" y="1516"/>
                      <a:pt x="592" y="1541"/>
                      <a:pt x="469" y="1541"/>
                    </a:cubicBezTo>
                    <a:cubicBezTo>
                      <a:pt x="371" y="1528"/>
                      <a:pt x="284" y="1504"/>
                      <a:pt x="186" y="1467"/>
                    </a:cubicBezTo>
                    <a:cubicBezTo>
                      <a:pt x="136" y="1467"/>
                      <a:pt x="173" y="1528"/>
                      <a:pt x="198" y="1602"/>
                    </a:cubicBezTo>
                    <a:cubicBezTo>
                      <a:pt x="223" y="1676"/>
                      <a:pt x="284" y="1725"/>
                      <a:pt x="358" y="1750"/>
                    </a:cubicBezTo>
                    <a:cubicBezTo>
                      <a:pt x="432" y="1775"/>
                      <a:pt x="420" y="1812"/>
                      <a:pt x="531" y="1836"/>
                    </a:cubicBezTo>
                    <a:cubicBezTo>
                      <a:pt x="546" y="1839"/>
                      <a:pt x="560" y="1841"/>
                      <a:pt x="572" y="1841"/>
                    </a:cubicBezTo>
                    <a:cubicBezTo>
                      <a:pt x="655" y="1841"/>
                      <a:pt x="660" y="1775"/>
                      <a:pt x="703" y="1775"/>
                    </a:cubicBezTo>
                    <a:cubicBezTo>
                      <a:pt x="753" y="1775"/>
                      <a:pt x="802" y="1799"/>
                      <a:pt x="826" y="1836"/>
                    </a:cubicBezTo>
                    <a:cubicBezTo>
                      <a:pt x="888" y="1898"/>
                      <a:pt x="950" y="1935"/>
                      <a:pt x="1024" y="1947"/>
                    </a:cubicBezTo>
                    <a:cubicBezTo>
                      <a:pt x="1085" y="1947"/>
                      <a:pt x="1147" y="1935"/>
                      <a:pt x="1184" y="1935"/>
                    </a:cubicBezTo>
                    <a:cubicBezTo>
                      <a:pt x="1208" y="1935"/>
                      <a:pt x="1258" y="1984"/>
                      <a:pt x="1344" y="1984"/>
                    </a:cubicBezTo>
                    <a:cubicBezTo>
                      <a:pt x="1492" y="1984"/>
                      <a:pt x="1627" y="1997"/>
                      <a:pt x="1763" y="2033"/>
                    </a:cubicBezTo>
                    <a:cubicBezTo>
                      <a:pt x="1784" y="2055"/>
                      <a:pt x="1814" y="2068"/>
                      <a:pt x="1845" y="2068"/>
                    </a:cubicBezTo>
                    <a:cubicBezTo>
                      <a:pt x="1867" y="2068"/>
                      <a:pt x="1890" y="2061"/>
                      <a:pt x="1911" y="2046"/>
                    </a:cubicBezTo>
                    <a:cubicBezTo>
                      <a:pt x="1960" y="2033"/>
                      <a:pt x="1911" y="1997"/>
                      <a:pt x="1861" y="1972"/>
                    </a:cubicBezTo>
                    <a:cubicBezTo>
                      <a:pt x="1831" y="1941"/>
                      <a:pt x="1759" y="1919"/>
                      <a:pt x="1769" y="1919"/>
                    </a:cubicBezTo>
                    <a:cubicBezTo>
                      <a:pt x="1771" y="1919"/>
                      <a:pt x="1777" y="1920"/>
                      <a:pt x="1788" y="1923"/>
                    </a:cubicBezTo>
                    <a:cubicBezTo>
                      <a:pt x="1861" y="1935"/>
                      <a:pt x="1911" y="1997"/>
                      <a:pt x="2046" y="2033"/>
                    </a:cubicBezTo>
                    <a:cubicBezTo>
                      <a:pt x="2194" y="2070"/>
                      <a:pt x="2293" y="2218"/>
                      <a:pt x="2354" y="2255"/>
                    </a:cubicBezTo>
                    <a:cubicBezTo>
                      <a:pt x="2370" y="2266"/>
                      <a:pt x="2382" y="2270"/>
                      <a:pt x="2390" y="2270"/>
                    </a:cubicBezTo>
                    <a:cubicBezTo>
                      <a:pt x="2421" y="2270"/>
                      <a:pt x="2414" y="2213"/>
                      <a:pt x="2453" y="2194"/>
                    </a:cubicBezTo>
                    <a:cubicBezTo>
                      <a:pt x="2478" y="2169"/>
                      <a:pt x="2502" y="2132"/>
                      <a:pt x="2478" y="2095"/>
                    </a:cubicBezTo>
                    <a:cubicBezTo>
                      <a:pt x="2478" y="2092"/>
                      <a:pt x="2469" y="2090"/>
                      <a:pt x="2454" y="2090"/>
                    </a:cubicBezTo>
                    <a:cubicBezTo>
                      <a:pt x="2414" y="2090"/>
                      <a:pt x="2331" y="2102"/>
                      <a:pt x="2268" y="2120"/>
                    </a:cubicBezTo>
                    <a:cubicBezTo>
                      <a:pt x="2262" y="2121"/>
                      <a:pt x="2256" y="2121"/>
                      <a:pt x="2251" y="2121"/>
                    </a:cubicBezTo>
                    <a:cubicBezTo>
                      <a:pt x="2196" y="2121"/>
                      <a:pt x="2199" y="2065"/>
                      <a:pt x="2120" y="2009"/>
                    </a:cubicBezTo>
                    <a:cubicBezTo>
                      <a:pt x="2074" y="1976"/>
                      <a:pt x="2099" y="1964"/>
                      <a:pt x="2147" y="1964"/>
                    </a:cubicBezTo>
                    <a:cubicBezTo>
                      <a:pt x="2188" y="1964"/>
                      <a:pt x="2247" y="1973"/>
                      <a:pt x="2293" y="1984"/>
                    </a:cubicBezTo>
                    <a:cubicBezTo>
                      <a:pt x="2367" y="2021"/>
                      <a:pt x="2465" y="2046"/>
                      <a:pt x="2564" y="2046"/>
                    </a:cubicBezTo>
                    <a:cubicBezTo>
                      <a:pt x="2601" y="2033"/>
                      <a:pt x="2650" y="2046"/>
                      <a:pt x="2675" y="1984"/>
                    </a:cubicBezTo>
                    <a:cubicBezTo>
                      <a:pt x="2699" y="1923"/>
                      <a:pt x="2613" y="1849"/>
                      <a:pt x="2539" y="1824"/>
                    </a:cubicBezTo>
                    <a:cubicBezTo>
                      <a:pt x="2478" y="1799"/>
                      <a:pt x="2502" y="1775"/>
                      <a:pt x="2576" y="1775"/>
                    </a:cubicBezTo>
                    <a:cubicBezTo>
                      <a:pt x="2638" y="1775"/>
                      <a:pt x="2625" y="1775"/>
                      <a:pt x="2601" y="1738"/>
                    </a:cubicBezTo>
                    <a:cubicBezTo>
                      <a:pt x="2585" y="1714"/>
                      <a:pt x="2579" y="1700"/>
                      <a:pt x="2590" y="1700"/>
                    </a:cubicBezTo>
                    <a:cubicBezTo>
                      <a:pt x="2597" y="1700"/>
                      <a:pt x="2608" y="1704"/>
                      <a:pt x="2625" y="1713"/>
                    </a:cubicBezTo>
                    <a:cubicBezTo>
                      <a:pt x="2687" y="1750"/>
                      <a:pt x="2736" y="1836"/>
                      <a:pt x="2786" y="1886"/>
                    </a:cubicBezTo>
                    <a:cubicBezTo>
                      <a:pt x="2801" y="1901"/>
                      <a:pt x="2813" y="1907"/>
                      <a:pt x="2823" y="1907"/>
                    </a:cubicBezTo>
                    <a:cubicBezTo>
                      <a:pt x="2845" y="1907"/>
                      <a:pt x="2859" y="1878"/>
                      <a:pt x="2884" y="1861"/>
                    </a:cubicBezTo>
                    <a:cubicBezTo>
                      <a:pt x="2887" y="1859"/>
                      <a:pt x="2890" y="1859"/>
                      <a:pt x="2893" y="1859"/>
                    </a:cubicBezTo>
                    <a:cubicBezTo>
                      <a:pt x="2936" y="1859"/>
                      <a:pt x="2957" y="2025"/>
                      <a:pt x="2946" y="2083"/>
                    </a:cubicBezTo>
                    <a:cubicBezTo>
                      <a:pt x="2942" y="2100"/>
                      <a:pt x="2946" y="2107"/>
                      <a:pt x="2953" y="2107"/>
                    </a:cubicBezTo>
                    <a:cubicBezTo>
                      <a:pt x="2972" y="2107"/>
                      <a:pt x="3018" y="2064"/>
                      <a:pt x="3044" y="2046"/>
                    </a:cubicBezTo>
                    <a:cubicBezTo>
                      <a:pt x="3047" y="2045"/>
                      <a:pt x="3049" y="2045"/>
                      <a:pt x="3051" y="2045"/>
                    </a:cubicBezTo>
                    <a:cubicBezTo>
                      <a:pt x="3083" y="2045"/>
                      <a:pt x="3094" y="2122"/>
                      <a:pt x="3094" y="2157"/>
                    </a:cubicBezTo>
                    <a:cubicBezTo>
                      <a:pt x="3094" y="2194"/>
                      <a:pt x="3155" y="2169"/>
                      <a:pt x="3217" y="2231"/>
                    </a:cubicBezTo>
                    <a:cubicBezTo>
                      <a:pt x="3266" y="2280"/>
                      <a:pt x="3328" y="2317"/>
                      <a:pt x="3389" y="2342"/>
                    </a:cubicBezTo>
                    <a:cubicBezTo>
                      <a:pt x="3439" y="2366"/>
                      <a:pt x="3414" y="2391"/>
                      <a:pt x="3389" y="2440"/>
                    </a:cubicBezTo>
                    <a:cubicBezTo>
                      <a:pt x="3365" y="2473"/>
                      <a:pt x="3324" y="2478"/>
                      <a:pt x="3281" y="2478"/>
                    </a:cubicBezTo>
                    <a:cubicBezTo>
                      <a:pt x="3259" y="2478"/>
                      <a:pt x="3237" y="2477"/>
                      <a:pt x="3217" y="2477"/>
                    </a:cubicBezTo>
                    <a:cubicBezTo>
                      <a:pt x="3155" y="2477"/>
                      <a:pt x="3204" y="2576"/>
                      <a:pt x="3204" y="2637"/>
                    </a:cubicBezTo>
                    <a:cubicBezTo>
                      <a:pt x="3204" y="2651"/>
                      <a:pt x="3213" y="2657"/>
                      <a:pt x="3228" y="2657"/>
                    </a:cubicBezTo>
                    <a:cubicBezTo>
                      <a:pt x="3279" y="2657"/>
                      <a:pt x="3400" y="2584"/>
                      <a:pt x="3439" y="2526"/>
                    </a:cubicBezTo>
                    <a:cubicBezTo>
                      <a:pt x="3500" y="2465"/>
                      <a:pt x="3562" y="2489"/>
                      <a:pt x="3611" y="2477"/>
                    </a:cubicBezTo>
                    <a:cubicBezTo>
                      <a:pt x="3615" y="2476"/>
                      <a:pt x="3618" y="2475"/>
                      <a:pt x="3621" y="2475"/>
                    </a:cubicBezTo>
                    <a:cubicBezTo>
                      <a:pt x="3646" y="2475"/>
                      <a:pt x="3636" y="2523"/>
                      <a:pt x="3636" y="2600"/>
                    </a:cubicBezTo>
                    <a:cubicBezTo>
                      <a:pt x="3636" y="2637"/>
                      <a:pt x="3660" y="2687"/>
                      <a:pt x="3697" y="2711"/>
                    </a:cubicBezTo>
                    <a:cubicBezTo>
                      <a:pt x="3722" y="2736"/>
                      <a:pt x="3722" y="2822"/>
                      <a:pt x="3759" y="2871"/>
                    </a:cubicBezTo>
                    <a:cubicBezTo>
                      <a:pt x="3769" y="2882"/>
                      <a:pt x="3777" y="2886"/>
                      <a:pt x="3781" y="2886"/>
                    </a:cubicBezTo>
                    <a:cubicBezTo>
                      <a:pt x="3799" y="2886"/>
                      <a:pt x="3784" y="2827"/>
                      <a:pt x="3784" y="2797"/>
                    </a:cubicBezTo>
                    <a:cubicBezTo>
                      <a:pt x="3771" y="2773"/>
                      <a:pt x="3771" y="2748"/>
                      <a:pt x="3784" y="2723"/>
                    </a:cubicBezTo>
                    <a:cubicBezTo>
                      <a:pt x="3808" y="2699"/>
                      <a:pt x="3833" y="2674"/>
                      <a:pt x="3845" y="2637"/>
                    </a:cubicBezTo>
                    <a:cubicBezTo>
                      <a:pt x="3850" y="2631"/>
                      <a:pt x="3854" y="2628"/>
                      <a:pt x="3857" y="2628"/>
                    </a:cubicBezTo>
                    <a:cubicBezTo>
                      <a:pt x="3880" y="2628"/>
                      <a:pt x="3871" y="2766"/>
                      <a:pt x="3882" y="2810"/>
                    </a:cubicBezTo>
                    <a:cubicBezTo>
                      <a:pt x="3890" y="2832"/>
                      <a:pt x="3919" y="2836"/>
                      <a:pt x="3952" y="2836"/>
                    </a:cubicBezTo>
                    <a:cubicBezTo>
                      <a:pt x="3974" y="2836"/>
                      <a:pt x="3998" y="2834"/>
                      <a:pt x="4018" y="2834"/>
                    </a:cubicBezTo>
                    <a:cubicBezTo>
                      <a:pt x="4020" y="2834"/>
                      <a:pt x="4022" y="2833"/>
                      <a:pt x="4024" y="2833"/>
                    </a:cubicBezTo>
                    <a:cubicBezTo>
                      <a:pt x="4056" y="2833"/>
                      <a:pt x="4069" y="2926"/>
                      <a:pt x="4104" y="3007"/>
                    </a:cubicBezTo>
                    <a:cubicBezTo>
                      <a:pt x="4153" y="3105"/>
                      <a:pt x="4215" y="3278"/>
                      <a:pt x="4227" y="3327"/>
                    </a:cubicBezTo>
                    <a:cubicBezTo>
                      <a:pt x="4239" y="3377"/>
                      <a:pt x="4190" y="3401"/>
                      <a:pt x="4141" y="3450"/>
                    </a:cubicBezTo>
                    <a:cubicBezTo>
                      <a:pt x="4079" y="3500"/>
                      <a:pt x="4042" y="3512"/>
                      <a:pt x="4067" y="3561"/>
                    </a:cubicBezTo>
                    <a:cubicBezTo>
                      <a:pt x="4092" y="3598"/>
                      <a:pt x="4400" y="3623"/>
                      <a:pt x="4412" y="3623"/>
                    </a:cubicBezTo>
                    <a:cubicBezTo>
                      <a:pt x="4424" y="3623"/>
                      <a:pt x="4498" y="3487"/>
                      <a:pt x="4523" y="3463"/>
                    </a:cubicBezTo>
                    <a:cubicBezTo>
                      <a:pt x="4527" y="3459"/>
                      <a:pt x="4531" y="3457"/>
                      <a:pt x="4537" y="3457"/>
                    </a:cubicBezTo>
                    <a:cubicBezTo>
                      <a:pt x="4567" y="3457"/>
                      <a:pt x="4619" y="3509"/>
                      <a:pt x="4671" y="3561"/>
                    </a:cubicBezTo>
                    <a:cubicBezTo>
                      <a:pt x="4732" y="3635"/>
                      <a:pt x="4856" y="3660"/>
                      <a:pt x="4905" y="3685"/>
                    </a:cubicBezTo>
                    <a:cubicBezTo>
                      <a:pt x="4942" y="3722"/>
                      <a:pt x="4929" y="3771"/>
                      <a:pt x="4880" y="3808"/>
                    </a:cubicBezTo>
                    <a:cubicBezTo>
                      <a:pt x="4860" y="3820"/>
                      <a:pt x="4830" y="3824"/>
                      <a:pt x="4797" y="3824"/>
                    </a:cubicBezTo>
                    <a:cubicBezTo>
                      <a:pt x="4731" y="3824"/>
                      <a:pt x="4654" y="3808"/>
                      <a:pt x="4621" y="3808"/>
                    </a:cubicBezTo>
                    <a:cubicBezTo>
                      <a:pt x="4560" y="3808"/>
                      <a:pt x="4560" y="3894"/>
                      <a:pt x="4511" y="3931"/>
                    </a:cubicBezTo>
                    <a:cubicBezTo>
                      <a:pt x="4502" y="3938"/>
                      <a:pt x="4494" y="3941"/>
                      <a:pt x="4489" y="3941"/>
                    </a:cubicBezTo>
                    <a:cubicBezTo>
                      <a:pt x="4461" y="3941"/>
                      <a:pt x="4461" y="3876"/>
                      <a:pt x="4461" y="3795"/>
                    </a:cubicBezTo>
                    <a:cubicBezTo>
                      <a:pt x="4437" y="3709"/>
                      <a:pt x="4363" y="3648"/>
                      <a:pt x="4276" y="3648"/>
                    </a:cubicBezTo>
                    <a:cubicBezTo>
                      <a:pt x="4226" y="3633"/>
                      <a:pt x="4171" y="3627"/>
                      <a:pt x="4115" y="3627"/>
                    </a:cubicBezTo>
                    <a:cubicBezTo>
                      <a:pt x="4075" y="3627"/>
                      <a:pt x="4034" y="3630"/>
                      <a:pt x="3993" y="3635"/>
                    </a:cubicBezTo>
                    <a:cubicBezTo>
                      <a:pt x="3894" y="3697"/>
                      <a:pt x="3821" y="3771"/>
                      <a:pt x="3747" y="3857"/>
                    </a:cubicBezTo>
                    <a:cubicBezTo>
                      <a:pt x="3697" y="3919"/>
                      <a:pt x="3882" y="4067"/>
                      <a:pt x="3907" y="4140"/>
                    </a:cubicBezTo>
                    <a:cubicBezTo>
                      <a:pt x="3944" y="4214"/>
                      <a:pt x="3858" y="4165"/>
                      <a:pt x="3734" y="4214"/>
                    </a:cubicBezTo>
                    <a:cubicBezTo>
                      <a:pt x="3611" y="4264"/>
                      <a:pt x="3488" y="4288"/>
                      <a:pt x="3352" y="4288"/>
                    </a:cubicBezTo>
                    <a:cubicBezTo>
                      <a:pt x="3217" y="4276"/>
                      <a:pt x="3155" y="4202"/>
                      <a:pt x="3069" y="4202"/>
                    </a:cubicBezTo>
                    <a:cubicBezTo>
                      <a:pt x="2970" y="4202"/>
                      <a:pt x="3007" y="4214"/>
                      <a:pt x="2995" y="4264"/>
                    </a:cubicBezTo>
                    <a:cubicBezTo>
                      <a:pt x="2983" y="4313"/>
                      <a:pt x="2896" y="4375"/>
                      <a:pt x="2847" y="4412"/>
                    </a:cubicBezTo>
                    <a:cubicBezTo>
                      <a:pt x="2810" y="4485"/>
                      <a:pt x="2810" y="4559"/>
                      <a:pt x="2847" y="4633"/>
                    </a:cubicBezTo>
                    <a:cubicBezTo>
                      <a:pt x="2921" y="4683"/>
                      <a:pt x="2995" y="4720"/>
                      <a:pt x="3081" y="4744"/>
                    </a:cubicBezTo>
                    <a:cubicBezTo>
                      <a:pt x="3098" y="4752"/>
                      <a:pt x="3116" y="4755"/>
                      <a:pt x="3133" y="4755"/>
                    </a:cubicBezTo>
                    <a:cubicBezTo>
                      <a:pt x="3234" y="4755"/>
                      <a:pt x="3346" y="4652"/>
                      <a:pt x="3377" y="4621"/>
                    </a:cubicBezTo>
                    <a:cubicBezTo>
                      <a:pt x="3402" y="4596"/>
                      <a:pt x="3439" y="4596"/>
                      <a:pt x="3476" y="4596"/>
                    </a:cubicBezTo>
                    <a:cubicBezTo>
                      <a:pt x="3500" y="4596"/>
                      <a:pt x="3562" y="4646"/>
                      <a:pt x="3623" y="4658"/>
                    </a:cubicBezTo>
                    <a:cubicBezTo>
                      <a:pt x="3629" y="4659"/>
                      <a:pt x="3634" y="4660"/>
                      <a:pt x="3639" y="4660"/>
                    </a:cubicBezTo>
                    <a:cubicBezTo>
                      <a:pt x="3687" y="4660"/>
                      <a:pt x="3697" y="4605"/>
                      <a:pt x="3697" y="4572"/>
                    </a:cubicBezTo>
                    <a:cubicBezTo>
                      <a:pt x="3700" y="4565"/>
                      <a:pt x="3703" y="4562"/>
                      <a:pt x="3708" y="4562"/>
                    </a:cubicBezTo>
                    <a:cubicBezTo>
                      <a:pt x="3729" y="4562"/>
                      <a:pt x="3770" y="4610"/>
                      <a:pt x="3800" y="4610"/>
                    </a:cubicBezTo>
                    <a:cubicBezTo>
                      <a:pt x="3803" y="4610"/>
                      <a:pt x="3806" y="4609"/>
                      <a:pt x="3808" y="4609"/>
                    </a:cubicBezTo>
                    <a:cubicBezTo>
                      <a:pt x="3835" y="4609"/>
                      <a:pt x="3842" y="4583"/>
                      <a:pt x="3882" y="4583"/>
                    </a:cubicBezTo>
                    <a:cubicBezTo>
                      <a:pt x="3897" y="4583"/>
                      <a:pt x="3917" y="4586"/>
                      <a:pt x="3944" y="4596"/>
                    </a:cubicBezTo>
                    <a:cubicBezTo>
                      <a:pt x="4042" y="4646"/>
                      <a:pt x="3968" y="4633"/>
                      <a:pt x="4005" y="4670"/>
                    </a:cubicBezTo>
                    <a:cubicBezTo>
                      <a:pt x="4042" y="4707"/>
                      <a:pt x="4030" y="4720"/>
                      <a:pt x="4116" y="4793"/>
                    </a:cubicBezTo>
                    <a:cubicBezTo>
                      <a:pt x="4166" y="4843"/>
                      <a:pt x="4215" y="4880"/>
                      <a:pt x="4276" y="4917"/>
                    </a:cubicBezTo>
                    <a:cubicBezTo>
                      <a:pt x="4338" y="4941"/>
                      <a:pt x="4400" y="4978"/>
                      <a:pt x="4449" y="5028"/>
                    </a:cubicBezTo>
                    <a:cubicBezTo>
                      <a:pt x="4486" y="5077"/>
                      <a:pt x="4449" y="5089"/>
                      <a:pt x="4387" y="5101"/>
                    </a:cubicBezTo>
                    <a:cubicBezTo>
                      <a:pt x="4326" y="5126"/>
                      <a:pt x="4313" y="5101"/>
                      <a:pt x="4350" y="5151"/>
                    </a:cubicBezTo>
                    <a:cubicBezTo>
                      <a:pt x="4387" y="5200"/>
                      <a:pt x="4424" y="5225"/>
                      <a:pt x="4486" y="5249"/>
                    </a:cubicBezTo>
                    <a:cubicBezTo>
                      <a:pt x="4548" y="5274"/>
                      <a:pt x="4597" y="5311"/>
                      <a:pt x="4634" y="5360"/>
                    </a:cubicBezTo>
                    <a:cubicBezTo>
                      <a:pt x="4683" y="5410"/>
                      <a:pt x="4806" y="5385"/>
                      <a:pt x="4893" y="5410"/>
                    </a:cubicBezTo>
                    <a:cubicBezTo>
                      <a:pt x="4966" y="5434"/>
                      <a:pt x="4929" y="5459"/>
                      <a:pt x="5003" y="5533"/>
                    </a:cubicBezTo>
                    <a:cubicBezTo>
                      <a:pt x="5102" y="5594"/>
                      <a:pt x="5225" y="5644"/>
                      <a:pt x="5361" y="5644"/>
                    </a:cubicBezTo>
                    <a:cubicBezTo>
                      <a:pt x="5472" y="5656"/>
                      <a:pt x="5583" y="5705"/>
                      <a:pt x="5681" y="5767"/>
                    </a:cubicBezTo>
                    <a:cubicBezTo>
                      <a:pt x="5688" y="5772"/>
                      <a:pt x="5693" y="5775"/>
                      <a:pt x="5696" y="5775"/>
                    </a:cubicBezTo>
                    <a:cubicBezTo>
                      <a:pt x="5722" y="5775"/>
                      <a:pt x="5640" y="5608"/>
                      <a:pt x="5607" y="5520"/>
                    </a:cubicBezTo>
                    <a:cubicBezTo>
                      <a:pt x="5509" y="5410"/>
                      <a:pt x="5398" y="5323"/>
                      <a:pt x="5262" y="5237"/>
                    </a:cubicBezTo>
                    <a:cubicBezTo>
                      <a:pt x="5176" y="5175"/>
                      <a:pt x="5201" y="5212"/>
                      <a:pt x="5176" y="5138"/>
                    </a:cubicBezTo>
                    <a:cubicBezTo>
                      <a:pt x="5139" y="5077"/>
                      <a:pt x="5090" y="5077"/>
                      <a:pt x="5040" y="5015"/>
                    </a:cubicBezTo>
                    <a:cubicBezTo>
                      <a:pt x="4979" y="4954"/>
                      <a:pt x="5053" y="4978"/>
                      <a:pt x="5102" y="4966"/>
                    </a:cubicBezTo>
                    <a:cubicBezTo>
                      <a:pt x="5140" y="4958"/>
                      <a:pt x="5140" y="4941"/>
                      <a:pt x="5141" y="4941"/>
                    </a:cubicBezTo>
                    <a:cubicBezTo>
                      <a:pt x="5141" y="4941"/>
                      <a:pt x="5142" y="4947"/>
                      <a:pt x="5151" y="4966"/>
                    </a:cubicBezTo>
                    <a:cubicBezTo>
                      <a:pt x="5188" y="5015"/>
                      <a:pt x="5213" y="5065"/>
                      <a:pt x="5238" y="5114"/>
                    </a:cubicBezTo>
                    <a:cubicBezTo>
                      <a:pt x="5246" y="5130"/>
                      <a:pt x="5253" y="5137"/>
                      <a:pt x="5259" y="5137"/>
                    </a:cubicBezTo>
                    <a:cubicBezTo>
                      <a:pt x="5281" y="5137"/>
                      <a:pt x="5295" y="5054"/>
                      <a:pt x="5324" y="5015"/>
                    </a:cubicBezTo>
                    <a:cubicBezTo>
                      <a:pt x="5331" y="5008"/>
                      <a:pt x="5336" y="5005"/>
                      <a:pt x="5342" y="5005"/>
                    </a:cubicBezTo>
                    <a:cubicBezTo>
                      <a:pt x="5375" y="5005"/>
                      <a:pt x="5388" y="5126"/>
                      <a:pt x="5484" y="5200"/>
                    </a:cubicBezTo>
                    <a:cubicBezTo>
                      <a:pt x="5523" y="5231"/>
                      <a:pt x="5542" y="5243"/>
                      <a:pt x="5550" y="5243"/>
                    </a:cubicBezTo>
                    <a:cubicBezTo>
                      <a:pt x="5563" y="5243"/>
                      <a:pt x="5537" y="5203"/>
                      <a:pt x="5521" y="5163"/>
                    </a:cubicBezTo>
                    <a:cubicBezTo>
                      <a:pt x="5518" y="5149"/>
                      <a:pt x="5518" y="5143"/>
                      <a:pt x="5521" y="5143"/>
                    </a:cubicBezTo>
                    <a:cubicBezTo>
                      <a:pt x="5531" y="5143"/>
                      <a:pt x="5569" y="5211"/>
                      <a:pt x="5607" y="5249"/>
                    </a:cubicBezTo>
                    <a:cubicBezTo>
                      <a:pt x="5635" y="5277"/>
                      <a:pt x="5655" y="5293"/>
                      <a:pt x="5665" y="5293"/>
                    </a:cubicBezTo>
                    <a:cubicBezTo>
                      <a:pt x="5672" y="5293"/>
                      <a:pt x="5674" y="5283"/>
                      <a:pt x="5669" y="5262"/>
                    </a:cubicBezTo>
                    <a:cubicBezTo>
                      <a:pt x="5662" y="5249"/>
                      <a:pt x="5662" y="5244"/>
                      <a:pt x="5665" y="5244"/>
                    </a:cubicBezTo>
                    <a:cubicBezTo>
                      <a:pt x="5676" y="5244"/>
                      <a:pt x="5725" y="5290"/>
                      <a:pt x="5780" y="5336"/>
                    </a:cubicBezTo>
                    <a:cubicBezTo>
                      <a:pt x="5866" y="5397"/>
                      <a:pt x="5964" y="5471"/>
                      <a:pt x="6063" y="5520"/>
                    </a:cubicBezTo>
                    <a:cubicBezTo>
                      <a:pt x="6090" y="5538"/>
                      <a:pt x="6103" y="5546"/>
                      <a:pt x="6107" y="5546"/>
                    </a:cubicBezTo>
                    <a:cubicBezTo>
                      <a:pt x="6117" y="5546"/>
                      <a:pt x="6033" y="5472"/>
                      <a:pt x="5977" y="5397"/>
                    </a:cubicBezTo>
                    <a:cubicBezTo>
                      <a:pt x="5923" y="5335"/>
                      <a:pt x="5915" y="5291"/>
                      <a:pt x="5933" y="5291"/>
                    </a:cubicBezTo>
                    <a:cubicBezTo>
                      <a:pt x="5940" y="5291"/>
                      <a:pt x="5951" y="5297"/>
                      <a:pt x="5964" y="5311"/>
                    </a:cubicBezTo>
                    <a:cubicBezTo>
                      <a:pt x="5981" y="5339"/>
                      <a:pt x="5993" y="5351"/>
                      <a:pt x="6001" y="5351"/>
                    </a:cubicBezTo>
                    <a:cubicBezTo>
                      <a:pt x="6010" y="5351"/>
                      <a:pt x="6014" y="5332"/>
                      <a:pt x="6014" y="5299"/>
                    </a:cubicBezTo>
                    <a:cubicBezTo>
                      <a:pt x="6014" y="5225"/>
                      <a:pt x="5964" y="5163"/>
                      <a:pt x="5952" y="5028"/>
                    </a:cubicBezTo>
                    <a:cubicBezTo>
                      <a:pt x="5949" y="4989"/>
                      <a:pt x="5948" y="4972"/>
                      <a:pt x="5951" y="4972"/>
                    </a:cubicBezTo>
                    <a:cubicBezTo>
                      <a:pt x="5958" y="4972"/>
                      <a:pt x="5986" y="5074"/>
                      <a:pt x="6038" y="5188"/>
                    </a:cubicBezTo>
                    <a:cubicBezTo>
                      <a:pt x="6061" y="5234"/>
                      <a:pt x="6073" y="5252"/>
                      <a:pt x="6077" y="5252"/>
                    </a:cubicBezTo>
                    <a:cubicBezTo>
                      <a:pt x="6086" y="5252"/>
                      <a:pt x="6063" y="5162"/>
                      <a:pt x="6063" y="5077"/>
                    </a:cubicBezTo>
                    <a:cubicBezTo>
                      <a:pt x="6063" y="5021"/>
                      <a:pt x="6060" y="4998"/>
                      <a:pt x="6062" y="4998"/>
                    </a:cubicBezTo>
                    <a:lnTo>
                      <a:pt x="6062" y="4998"/>
                    </a:lnTo>
                    <a:cubicBezTo>
                      <a:pt x="6065" y="4998"/>
                      <a:pt x="6073" y="5030"/>
                      <a:pt x="6100" y="5077"/>
                    </a:cubicBezTo>
                    <a:cubicBezTo>
                      <a:pt x="6113" y="5103"/>
                      <a:pt x="6121" y="5115"/>
                      <a:pt x="6125" y="5115"/>
                    </a:cubicBezTo>
                    <a:cubicBezTo>
                      <a:pt x="6134" y="5115"/>
                      <a:pt x="6111" y="5031"/>
                      <a:pt x="6075" y="4941"/>
                    </a:cubicBezTo>
                    <a:cubicBezTo>
                      <a:pt x="6026" y="4818"/>
                      <a:pt x="5989" y="4818"/>
                      <a:pt x="5915" y="4769"/>
                    </a:cubicBezTo>
                    <a:cubicBezTo>
                      <a:pt x="5841" y="4720"/>
                      <a:pt x="5903" y="4707"/>
                      <a:pt x="5891" y="4584"/>
                    </a:cubicBezTo>
                    <a:cubicBezTo>
                      <a:pt x="5886" y="4539"/>
                      <a:pt x="5885" y="4522"/>
                      <a:pt x="5883" y="4522"/>
                    </a:cubicBezTo>
                    <a:cubicBezTo>
                      <a:pt x="5879" y="4522"/>
                      <a:pt x="5873" y="4574"/>
                      <a:pt x="5841" y="4621"/>
                    </a:cubicBezTo>
                    <a:cubicBezTo>
                      <a:pt x="5834" y="4639"/>
                      <a:pt x="5828" y="4646"/>
                      <a:pt x="5824" y="4646"/>
                    </a:cubicBezTo>
                    <a:cubicBezTo>
                      <a:pt x="5808" y="4646"/>
                      <a:pt x="5814" y="4537"/>
                      <a:pt x="5804" y="4498"/>
                    </a:cubicBezTo>
                    <a:cubicBezTo>
                      <a:pt x="5799" y="4482"/>
                      <a:pt x="5794" y="4475"/>
                      <a:pt x="5787" y="4475"/>
                    </a:cubicBezTo>
                    <a:cubicBezTo>
                      <a:pt x="5777" y="4475"/>
                      <a:pt x="5764" y="4489"/>
                      <a:pt x="5743" y="4510"/>
                    </a:cubicBezTo>
                    <a:cubicBezTo>
                      <a:pt x="5733" y="4523"/>
                      <a:pt x="5725" y="4528"/>
                      <a:pt x="5719" y="4528"/>
                    </a:cubicBezTo>
                    <a:cubicBezTo>
                      <a:pt x="5699" y="4528"/>
                      <a:pt x="5687" y="4482"/>
                      <a:pt x="5669" y="4436"/>
                    </a:cubicBezTo>
                    <a:cubicBezTo>
                      <a:pt x="5659" y="4407"/>
                      <a:pt x="5651" y="4397"/>
                      <a:pt x="5645" y="4397"/>
                    </a:cubicBezTo>
                    <a:cubicBezTo>
                      <a:pt x="5634" y="4397"/>
                      <a:pt x="5627" y="4421"/>
                      <a:pt x="5619" y="4436"/>
                    </a:cubicBezTo>
                    <a:cubicBezTo>
                      <a:pt x="5619" y="4439"/>
                      <a:pt x="5616" y="4441"/>
                      <a:pt x="5610" y="4441"/>
                    </a:cubicBezTo>
                    <a:cubicBezTo>
                      <a:pt x="5592" y="4441"/>
                      <a:pt x="5552" y="4425"/>
                      <a:pt x="5533" y="4387"/>
                    </a:cubicBezTo>
                    <a:cubicBezTo>
                      <a:pt x="5496" y="4338"/>
                      <a:pt x="5472" y="4288"/>
                      <a:pt x="5447" y="4227"/>
                    </a:cubicBezTo>
                    <a:cubicBezTo>
                      <a:pt x="5410" y="4128"/>
                      <a:pt x="5398" y="4116"/>
                      <a:pt x="5361" y="4116"/>
                    </a:cubicBezTo>
                    <a:cubicBezTo>
                      <a:pt x="5324" y="4116"/>
                      <a:pt x="5299" y="4103"/>
                      <a:pt x="5213" y="3943"/>
                    </a:cubicBezTo>
                    <a:cubicBezTo>
                      <a:pt x="5166" y="3868"/>
                      <a:pt x="5153" y="3841"/>
                      <a:pt x="5157" y="3841"/>
                    </a:cubicBezTo>
                    <a:cubicBezTo>
                      <a:pt x="5161" y="3841"/>
                      <a:pt x="5187" y="3874"/>
                      <a:pt x="5213" y="3906"/>
                    </a:cubicBezTo>
                    <a:cubicBezTo>
                      <a:pt x="5250" y="3943"/>
                      <a:pt x="5299" y="3980"/>
                      <a:pt x="5361" y="3980"/>
                    </a:cubicBezTo>
                    <a:cubicBezTo>
                      <a:pt x="5410" y="3980"/>
                      <a:pt x="5459" y="3956"/>
                      <a:pt x="5435" y="3882"/>
                    </a:cubicBezTo>
                    <a:cubicBezTo>
                      <a:pt x="5410" y="3808"/>
                      <a:pt x="5324" y="3795"/>
                      <a:pt x="5385" y="3795"/>
                    </a:cubicBezTo>
                    <a:cubicBezTo>
                      <a:pt x="5394" y="3797"/>
                      <a:pt x="5399" y="3798"/>
                      <a:pt x="5403" y="3798"/>
                    </a:cubicBezTo>
                    <a:cubicBezTo>
                      <a:pt x="5426" y="3798"/>
                      <a:pt x="5366" y="3766"/>
                      <a:pt x="5398" y="3734"/>
                    </a:cubicBezTo>
                    <a:cubicBezTo>
                      <a:pt x="5435" y="3709"/>
                      <a:pt x="5398" y="3672"/>
                      <a:pt x="5447" y="3672"/>
                    </a:cubicBezTo>
                    <a:cubicBezTo>
                      <a:pt x="5509" y="3672"/>
                      <a:pt x="5521" y="3697"/>
                      <a:pt x="5570" y="3771"/>
                    </a:cubicBezTo>
                    <a:cubicBezTo>
                      <a:pt x="5619" y="3845"/>
                      <a:pt x="5644" y="3795"/>
                      <a:pt x="5693" y="3845"/>
                    </a:cubicBezTo>
                    <a:cubicBezTo>
                      <a:pt x="5705" y="3864"/>
                      <a:pt x="5717" y="3871"/>
                      <a:pt x="5729" y="3871"/>
                    </a:cubicBezTo>
                    <a:cubicBezTo>
                      <a:pt x="5755" y="3871"/>
                      <a:pt x="5783" y="3837"/>
                      <a:pt x="5817" y="3820"/>
                    </a:cubicBezTo>
                    <a:cubicBezTo>
                      <a:pt x="5833" y="3808"/>
                      <a:pt x="5845" y="3802"/>
                      <a:pt x="5853" y="3802"/>
                    </a:cubicBezTo>
                    <a:cubicBezTo>
                      <a:pt x="5867" y="3802"/>
                      <a:pt x="5862" y="3824"/>
                      <a:pt x="5829" y="3857"/>
                    </a:cubicBezTo>
                    <a:cubicBezTo>
                      <a:pt x="5767" y="3919"/>
                      <a:pt x="5792" y="3894"/>
                      <a:pt x="5743" y="3943"/>
                    </a:cubicBezTo>
                    <a:cubicBezTo>
                      <a:pt x="5730" y="3956"/>
                      <a:pt x="5733" y="3962"/>
                      <a:pt x="5749" y="3962"/>
                    </a:cubicBezTo>
                    <a:cubicBezTo>
                      <a:pt x="5781" y="3962"/>
                      <a:pt x="5866" y="3935"/>
                      <a:pt x="5989" y="3869"/>
                    </a:cubicBezTo>
                    <a:cubicBezTo>
                      <a:pt x="6051" y="3835"/>
                      <a:pt x="6081" y="3822"/>
                      <a:pt x="6091" y="3822"/>
                    </a:cubicBezTo>
                    <a:cubicBezTo>
                      <a:pt x="6114" y="3822"/>
                      <a:pt x="6040" y="3885"/>
                      <a:pt x="5989" y="3919"/>
                    </a:cubicBezTo>
                    <a:cubicBezTo>
                      <a:pt x="5928" y="3956"/>
                      <a:pt x="5866" y="3931"/>
                      <a:pt x="5854" y="4042"/>
                    </a:cubicBezTo>
                    <a:cubicBezTo>
                      <a:pt x="5848" y="4086"/>
                      <a:pt x="5857" y="4098"/>
                      <a:pt x="5874" y="4098"/>
                    </a:cubicBezTo>
                    <a:cubicBezTo>
                      <a:pt x="5896" y="4098"/>
                      <a:pt x="5930" y="4079"/>
                      <a:pt x="5964" y="4079"/>
                    </a:cubicBezTo>
                    <a:cubicBezTo>
                      <a:pt x="6026" y="4079"/>
                      <a:pt x="5964" y="4128"/>
                      <a:pt x="5964" y="4190"/>
                    </a:cubicBezTo>
                    <a:cubicBezTo>
                      <a:pt x="5964" y="4229"/>
                      <a:pt x="5978" y="4244"/>
                      <a:pt x="5995" y="4244"/>
                    </a:cubicBezTo>
                    <a:cubicBezTo>
                      <a:pt x="6010" y="4244"/>
                      <a:pt x="6027" y="4232"/>
                      <a:pt x="6038" y="4214"/>
                    </a:cubicBezTo>
                    <a:cubicBezTo>
                      <a:pt x="6048" y="4204"/>
                      <a:pt x="6053" y="4200"/>
                      <a:pt x="6054" y="4200"/>
                    </a:cubicBezTo>
                    <a:lnTo>
                      <a:pt x="6054" y="4200"/>
                    </a:lnTo>
                    <a:cubicBezTo>
                      <a:pt x="6057" y="4200"/>
                      <a:pt x="6035" y="4234"/>
                      <a:pt x="6026" y="4288"/>
                    </a:cubicBezTo>
                    <a:cubicBezTo>
                      <a:pt x="6020" y="4319"/>
                      <a:pt x="6029" y="4334"/>
                      <a:pt x="6043" y="4334"/>
                    </a:cubicBezTo>
                    <a:cubicBezTo>
                      <a:pt x="6057" y="4334"/>
                      <a:pt x="6075" y="4319"/>
                      <a:pt x="6088" y="4288"/>
                    </a:cubicBezTo>
                    <a:cubicBezTo>
                      <a:pt x="6102" y="4260"/>
                      <a:pt x="6112" y="4250"/>
                      <a:pt x="6123" y="4250"/>
                    </a:cubicBezTo>
                    <a:cubicBezTo>
                      <a:pt x="6141" y="4250"/>
                      <a:pt x="6160" y="4278"/>
                      <a:pt x="6199" y="4301"/>
                    </a:cubicBezTo>
                    <a:cubicBezTo>
                      <a:pt x="6260" y="4338"/>
                      <a:pt x="6273" y="4362"/>
                      <a:pt x="6334" y="4412"/>
                    </a:cubicBezTo>
                    <a:cubicBezTo>
                      <a:pt x="6346" y="4417"/>
                      <a:pt x="6354" y="4420"/>
                      <a:pt x="6359" y="4420"/>
                    </a:cubicBezTo>
                    <a:cubicBezTo>
                      <a:pt x="6387" y="4420"/>
                      <a:pt x="6334" y="4341"/>
                      <a:pt x="6334" y="4227"/>
                    </a:cubicBezTo>
                    <a:cubicBezTo>
                      <a:pt x="6334" y="4172"/>
                      <a:pt x="6334" y="4154"/>
                      <a:pt x="6337" y="4154"/>
                    </a:cubicBezTo>
                    <a:cubicBezTo>
                      <a:pt x="6341" y="4154"/>
                      <a:pt x="6351" y="4182"/>
                      <a:pt x="6371" y="4202"/>
                    </a:cubicBezTo>
                    <a:cubicBezTo>
                      <a:pt x="6379" y="4208"/>
                      <a:pt x="6386" y="4211"/>
                      <a:pt x="6391" y="4211"/>
                    </a:cubicBezTo>
                    <a:cubicBezTo>
                      <a:pt x="6419" y="4211"/>
                      <a:pt x="6412" y="4139"/>
                      <a:pt x="6371" y="4067"/>
                    </a:cubicBezTo>
                    <a:cubicBezTo>
                      <a:pt x="6351" y="4026"/>
                      <a:pt x="6342" y="4008"/>
                      <a:pt x="6348" y="4008"/>
                    </a:cubicBezTo>
                    <a:cubicBezTo>
                      <a:pt x="6353" y="4008"/>
                      <a:pt x="6368" y="4020"/>
                      <a:pt x="6396" y="4042"/>
                    </a:cubicBezTo>
                    <a:cubicBezTo>
                      <a:pt x="6416" y="4068"/>
                      <a:pt x="6446" y="4081"/>
                      <a:pt x="6476" y="4081"/>
                    </a:cubicBezTo>
                    <a:cubicBezTo>
                      <a:pt x="6501" y="4081"/>
                      <a:pt x="6526" y="4071"/>
                      <a:pt x="6544" y="4054"/>
                    </a:cubicBezTo>
                    <a:cubicBezTo>
                      <a:pt x="6593" y="4030"/>
                      <a:pt x="6568" y="4005"/>
                      <a:pt x="6507" y="3943"/>
                    </a:cubicBezTo>
                    <a:cubicBezTo>
                      <a:pt x="6474" y="3917"/>
                      <a:pt x="6476" y="3902"/>
                      <a:pt x="6494" y="3902"/>
                    </a:cubicBezTo>
                    <a:cubicBezTo>
                      <a:pt x="6510" y="3902"/>
                      <a:pt x="6539" y="3914"/>
                      <a:pt x="6568" y="3943"/>
                    </a:cubicBezTo>
                    <a:cubicBezTo>
                      <a:pt x="6593" y="3964"/>
                      <a:pt x="6605" y="3971"/>
                      <a:pt x="6612" y="3971"/>
                    </a:cubicBezTo>
                    <a:cubicBezTo>
                      <a:pt x="6624" y="3971"/>
                      <a:pt x="6613" y="3943"/>
                      <a:pt x="6630" y="3943"/>
                    </a:cubicBezTo>
                    <a:cubicBezTo>
                      <a:pt x="6654" y="3943"/>
                      <a:pt x="6679" y="3919"/>
                      <a:pt x="6618" y="3869"/>
                    </a:cubicBezTo>
                    <a:cubicBezTo>
                      <a:pt x="6568" y="3808"/>
                      <a:pt x="6667" y="3795"/>
                      <a:pt x="6753" y="3795"/>
                    </a:cubicBezTo>
                    <a:cubicBezTo>
                      <a:pt x="6839" y="3795"/>
                      <a:pt x="6827" y="3771"/>
                      <a:pt x="6778" y="3734"/>
                    </a:cubicBezTo>
                    <a:cubicBezTo>
                      <a:pt x="6731" y="3696"/>
                      <a:pt x="6748" y="3680"/>
                      <a:pt x="6770" y="3680"/>
                    </a:cubicBezTo>
                    <a:cubicBezTo>
                      <a:pt x="6777" y="3680"/>
                      <a:pt x="6784" y="3682"/>
                      <a:pt x="6790" y="3685"/>
                    </a:cubicBezTo>
                    <a:cubicBezTo>
                      <a:pt x="6798" y="3688"/>
                      <a:pt x="6808" y="3691"/>
                      <a:pt x="6817" y="3691"/>
                    </a:cubicBezTo>
                    <a:cubicBezTo>
                      <a:pt x="6838" y="3691"/>
                      <a:pt x="6856" y="3678"/>
                      <a:pt x="6839" y="3635"/>
                    </a:cubicBezTo>
                    <a:cubicBezTo>
                      <a:pt x="6827" y="3561"/>
                      <a:pt x="6753" y="3524"/>
                      <a:pt x="6728" y="3450"/>
                    </a:cubicBezTo>
                    <a:cubicBezTo>
                      <a:pt x="6720" y="3426"/>
                      <a:pt x="6712" y="3418"/>
                      <a:pt x="6703" y="3418"/>
                    </a:cubicBezTo>
                    <a:cubicBezTo>
                      <a:pt x="6684" y="3418"/>
                      <a:pt x="6659" y="3454"/>
                      <a:pt x="6618" y="3463"/>
                    </a:cubicBezTo>
                    <a:cubicBezTo>
                      <a:pt x="6593" y="3469"/>
                      <a:pt x="6571" y="3475"/>
                      <a:pt x="6561" y="3475"/>
                    </a:cubicBezTo>
                    <a:cubicBezTo>
                      <a:pt x="6550" y="3475"/>
                      <a:pt x="6550" y="3469"/>
                      <a:pt x="6568" y="3450"/>
                    </a:cubicBezTo>
                    <a:cubicBezTo>
                      <a:pt x="6589" y="3429"/>
                      <a:pt x="6602" y="3399"/>
                      <a:pt x="6581" y="3399"/>
                    </a:cubicBezTo>
                    <a:cubicBezTo>
                      <a:pt x="6577" y="3399"/>
                      <a:pt x="6573" y="3399"/>
                      <a:pt x="6568" y="3401"/>
                    </a:cubicBezTo>
                    <a:cubicBezTo>
                      <a:pt x="6562" y="3403"/>
                      <a:pt x="6556" y="3404"/>
                      <a:pt x="6549" y="3404"/>
                    </a:cubicBezTo>
                    <a:cubicBezTo>
                      <a:pt x="6514" y="3404"/>
                      <a:pt x="6470" y="3379"/>
                      <a:pt x="6408" y="3327"/>
                    </a:cubicBezTo>
                    <a:cubicBezTo>
                      <a:pt x="6377" y="3303"/>
                      <a:pt x="6359" y="3296"/>
                      <a:pt x="6331" y="3296"/>
                    </a:cubicBezTo>
                    <a:cubicBezTo>
                      <a:pt x="6303" y="3296"/>
                      <a:pt x="6266" y="3303"/>
                      <a:pt x="6199" y="3303"/>
                    </a:cubicBezTo>
                    <a:cubicBezTo>
                      <a:pt x="6063" y="3290"/>
                      <a:pt x="6125" y="3303"/>
                      <a:pt x="6149" y="3253"/>
                    </a:cubicBezTo>
                    <a:cubicBezTo>
                      <a:pt x="6174" y="3216"/>
                      <a:pt x="6174" y="3216"/>
                      <a:pt x="6125" y="3167"/>
                    </a:cubicBezTo>
                    <a:cubicBezTo>
                      <a:pt x="6102" y="3137"/>
                      <a:pt x="6066" y="3121"/>
                      <a:pt x="6031" y="3121"/>
                    </a:cubicBezTo>
                    <a:cubicBezTo>
                      <a:pt x="6007" y="3121"/>
                      <a:pt x="5984" y="3128"/>
                      <a:pt x="5964" y="3142"/>
                    </a:cubicBezTo>
                    <a:cubicBezTo>
                      <a:pt x="5953" y="3149"/>
                      <a:pt x="5944" y="3152"/>
                      <a:pt x="5938" y="3152"/>
                    </a:cubicBezTo>
                    <a:cubicBezTo>
                      <a:pt x="5911" y="3152"/>
                      <a:pt x="5928" y="3096"/>
                      <a:pt x="5928" y="3056"/>
                    </a:cubicBezTo>
                    <a:cubicBezTo>
                      <a:pt x="5928" y="3038"/>
                      <a:pt x="5924" y="3030"/>
                      <a:pt x="5919" y="3030"/>
                    </a:cubicBezTo>
                    <a:cubicBezTo>
                      <a:pt x="5906" y="3030"/>
                      <a:pt x="5883" y="3071"/>
                      <a:pt x="5866" y="3105"/>
                    </a:cubicBezTo>
                    <a:cubicBezTo>
                      <a:pt x="5862" y="3113"/>
                      <a:pt x="5859" y="3116"/>
                      <a:pt x="5856" y="3116"/>
                    </a:cubicBezTo>
                    <a:cubicBezTo>
                      <a:pt x="5838" y="3116"/>
                      <a:pt x="5831" y="3015"/>
                      <a:pt x="5841" y="2995"/>
                    </a:cubicBezTo>
                    <a:cubicBezTo>
                      <a:pt x="5841" y="2992"/>
                      <a:pt x="5839" y="2991"/>
                      <a:pt x="5836" y="2991"/>
                    </a:cubicBezTo>
                    <a:cubicBezTo>
                      <a:pt x="5820" y="2991"/>
                      <a:pt x="5771" y="3015"/>
                      <a:pt x="5730" y="3056"/>
                    </a:cubicBezTo>
                    <a:cubicBezTo>
                      <a:pt x="5724" y="3063"/>
                      <a:pt x="5718" y="3065"/>
                      <a:pt x="5712" y="3065"/>
                    </a:cubicBezTo>
                    <a:cubicBezTo>
                      <a:pt x="5674" y="3065"/>
                      <a:pt x="5650" y="2939"/>
                      <a:pt x="5607" y="2896"/>
                    </a:cubicBezTo>
                    <a:cubicBezTo>
                      <a:pt x="5533" y="2847"/>
                      <a:pt x="5459" y="2810"/>
                      <a:pt x="5373" y="2810"/>
                    </a:cubicBezTo>
                    <a:cubicBezTo>
                      <a:pt x="5287" y="2785"/>
                      <a:pt x="5238" y="2711"/>
                      <a:pt x="5164" y="2711"/>
                    </a:cubicBezTo>
                    <a:cubicBezTo>
                      <a:pt x="5102" y="2711"/>
                      <a:pt x="5077" y="2637"/>
                      <a:pt x="5127" y="2600"/>
                    </a:cubicBezTo>
                    <a:cubicBezTo>
                      <a:pt x="5176" y="2576"/>
                      <a:pt x="5213" y="2539"/>
                      <a:pt x="5262" y="2514"/>
                    </a:cubicBezTo>
                    <a:cubicBezTo>
                      <a:pt x="5299" y="2477"/>
                      <a:pt x="5225" y="2477"/>
                      <a:pt x="5139" y="2477"/>
                    </a:cubicBezTo>
                    <a:cubicBezTo>
                      <a:pt x="5053" y="2477"/>
                      <a:pt x="5053" y="2477"/>
                      <a:pt x="5090" y="2452"/>
                    </a:cubicBezTo>
                    <a:cubicBezTo>
                      <a:pt x="5127" y="2425"/>
                      <a:pt x="5171" y="2411"/>
                      <a:pt x="5221" y="2411"/>
                    </a:cubicBezTo>
                    <a:cubicBezTo>
                      <a:pt x="5238" y="2411"/>
                      <a:pt x="5256" y="2412"/>
                      <a:pt x="5274" y="2415"/>
                    </a:cubicBezTo>
                    <a:cubicBezTo>
                      <a:pt x="5324" y="2422"/>
                      <a:pt x="5370" y="2425"/>
                      <a:pt x="5416" y="2425"/>
                    </a:cubicBezTo>
                    <a:cubicBezTo>
                      <a:pt x="5462" y="2425"/>
                      <a:pt x="5509" y="2422"/>
                      <a:pt x="5558" y="2415"/>
                    </a:cubicBezTo>
                    <a:cubicBezTo>
                      <a:pt x="5632" y="2403"/>
                      <a:pt x="5533" y="2342"/>
                      <a:pt x="5472" y="2329"/>
                    </a:cubicBezTo>
                    <a:cubicBezTo>
                      <a:pt x="5398" y="2305"/>
                      <a:pt x="5262" y="2305"/>
                      <a:pt x="5213" y="2280"/>
                    </a:cubicBezTo>
                    <a:cubicBezTo>
                      <a:pt x="5141" y="2262"/>
                      <a:pt x="5069" y="2250"/>
                      <a:pt x="4996" y="2250"/>
                    </a:cubicBezTo>
                    <a:cubicBezTo>
                      <a:pt x="4970" y="2250"/>
                      <a:pt x="4944" y="2252"/>
                      <a:pt x="4917" y="2255"/>
                    </a:cubicBezTo>
                    <a:cubicBezTo>
                      <a:pt x="4782" y="2255"/>
                      <a:pt x="5053" y="2218"/>
                      <a:pt x="5127" y="2218"/>
                    </a:cubicBezTo>
                    <a:cubicBezTo>
                      <a:pt x="5188" y="2218"/>
                      <a:pt x="5188" y="2181"/>
                      <a:pt x="5274" y="2157"/>
                    </a:cubicBezTo>
                    <a:cubicBezTo>
                      <a:pt x="5303" y="2142"/>
                      <a:pt x="5336" y="2136"/>
                      <a:pt x="5369" y="2136"/>
                    </a:cubicBezTo>
                    <a:cubicBezTo>
                      <a:pt x="5392" y="2136"/>
                      <a:pt x="5414" y="2139"/>
                      <a:pt x="5435" y="2144"/>
                    </a:cubicBezTo>
                    <a:cubicBezTo>
                      <a:pt x="5509" y="2144"/>
                      <a:pt x="5299" y="1898"/>
                      <a:pt x="5250" y="1861"/>
                    </a:cubicBezTo>
                    <a:cubicBezTo>
                      <a:pt x="5241" y="1856"/>
                      <a:pt x="5232" y="1854"/>
                      <a:pt x="5225" y="1854"/>
                    </a:cubicBezTo>
                    <a:cubicBezTo>
                      <a:pt x="5192" y="1854"/>
                      <a:pt x="5176" y="1893"/>
                      <a:pt x="5176" y="1923"/>
                    </a:cubicBezTo>
                    <a:cubicBezTo>
                      <a:pt x="5176" y="1960"/>
                      <a:pt x="5151" y="1984"/>
                      <a:pt x="4905" y="2095"/>
                    </a:cubicBezTo>
                    <a:cubicBezTo>
                      <a:pt x="4836" y="2129"/>
                      <a:pt x="4807" y="2142"/>
                      <a:pt x="4801" y="2142"/>
                    </a:cubicBezTo>
                    <a:cubicBezTo>
                      <a:pt x="4786" y="2142"/>
                      <a:pt x="4931" y="2058"/>
                      <a:pt x="4966" y="2058"/>
                    </a:cubicBezTo>
                    <a:cubicBezTo>
                      <a:pt x="5003" y="2046"/>
                      <a:pt x="5090" y="1972"/>
                      <a:pt x="5077" y="1947"/>
                    </a:cubicBezTo>
                    <a:cubicBezTo>
                      <a:pt x="5070" y="1940"/>
                      <a:pt x="5029" y="1898"/>
                      <a:pt x="4965" y="1898"/>
                    </a:cubicBezTo>
                    <a:cubicBezTo>
                      <a:pt x="4921" y="1898"/>
                      <a:pt x="4867" y="1918"/>
                      <a:pt x="4806" y="1984"/>
                    </a:cubicBezTo>
                    <a:cubicBezTo>
                      <a:pt x="4751" y="2044"/>
                      <a:pt x="4722" y="2066"/>
                      <a:pt x="4713" y="2066"/>
                    </a:cubicBezTo>
                    <a:cubicBezTo>
                      <a:pt x="4699" y="2066"/>
                      <a:pt x="4726" y="2021"/>
                      <a:pt x="4769" y="1984"/>
                    </a:cubicBezTo>
                    <a:cubicBezTo>
                      <a:pt x="4843" y="1923"/>
                      <a:pt x="4917" y="1873"/>
                      <a:pt x="4991" y="1849"/>
                    </a:cubicBezTo>
                    <a:cubicBezTo>
                      <a:pt x="5065" y="1836"/>
                      <a:pt x="5127" y="1799"/>
                      <a:pt x="5102" y="1738"/>
                    </a:cubicBezTo>
                    <a:cubicBezTo>
                      <a:pt x="5085" y="1687"/>
                      <a:pt x="5033" y="1654"/>
                      <a:pt x="4943" y="1654"/>
                    </a:cubicBezTo>
                    <a:cubicBezTo>
                      <a:pt x="4901" y="1654"/>
                      <a:pt x="4852" y="1661"/>
                      <a:pt x="4794" y="1676"/>
                    </a:cubicBezTo>
                    <a:cubicBezTo>
                      <a:pt x="4752" y="1687"/>
                      <a:pt x="4727" y="1692"/>
                      <a:pt x="4716" y="1692"/>
                    </a:cubicBezTo>
                    <a:cubicBezTo>
                      <a:pt x="4675" y="1692"/>
                      <a:pt x="4775" y="1637"/>
                      <a:pt x="4794" y="1590"/>
                    </a:cubicBezTo>
                    <a:cubicBezTo>
                      <a:pt x="4801" y="1568"/>
                      <a:pt x="4795" y="1559"/>
                      <a:pt x="4782" y="1559"/>
                    </a:cubicBezTo>
                    <a:cubicBezTo>
                      <a:pt x="4751" y="1559"/>
                      <a:pt x="4677" y="1608"/>
                      <a:pt x="4634" y="1652"/>
                    </a:cubicBezTo>
                    <a:cubicBezTo>
                      <a:pt x="4572" y="1713"/>
                      <a:pt x="4511" y="1713"/>
                      <a:pt x="4461" y="1886"/>
                    </a:cubicBezTo>
                    <a:cubicBezTo>
                      <a:pt x="4446" y="1932"/>
                      <a:pt x="4437" y="1949"/>
                      <a:pt x="4434" y="1949"/>
                    </a:cubicBezTo>
                    <a:cubicBezTo>
                      <a:pt x="4422" y="1949"/>
                      <a:pt x="4452" y="1787"/>
                      <a:pt x="4461" y="1750"/>
                    </a:cubicBezTo>
                    <a:cubicBezTo>
                      <a:pt x="4468" y="1736"/>
                      <a:pt x="4468" y="1730"/>
                      <a:pt x="4463" y="1730"/>
                    </a:cubicBezTo>
                    <a:cubicBezTo>
                      <a:pt x="4450" y="1730"/>
                      <a:pt x="4403" y="1768"/>
                      <a:pt x="4350" y="1812"/>
                    </a:cubicBezTo>
                    <a:cubicBezTo>
                      <a:pt x="4333" y="1823"/>
                      <a:pt x="4324" y="1828"/>
                      <a:pt x="4321" y="1828"/>
                    </a:cubicBezTo>
                    <a:cubicBezTo>
                      <a:pt x="4310" y="1828"/>
                      <a:pt x="4364" y="1773"/>
                      <a:pt x="4412" y="1725"/>
                    </a:cubicBezTo>
                    <a:cubicBezTo>
                      <a:pt x="4486" y="1676"/>
                      <a:pt x="4498" y="1713"/>
                      <a:pt x="4572" y="1627"/>
                    </a:cubicBezTo>
                    <a:cubicBezTo>
                      <a:pt x="4634" y="1541"/>
                      <a:pt x="4597" y="1541"/>
                      <a:pt x="4572" y="1479"/>
                    </a:cubicBezTo>
                    <a:cubicBezTo>
                      <a:pt x="4562" y="1459"/>
                      <a:pt x="4553" y="1451"/>
                      <a:pt x="4544" y="1451"/>
                    </a:cubicBezTo>
                    <a:cubicBezTo>
                      <a:pt x="4521" y="1451"/>
                      <a:pt x="4501" y="1511"/>
                      <a:pt x="4474" y="1565"/>
                    </a:cubicBezTo>
                    <a:cubicBezTo>
                      <a:pt x="4437" y="1627"/>
                      <a:pt x="4326" y="1602"/>
                      <a:pt x="4239" y="1652"/>
                    </a:cubicBezTo>
                    <a:cubicBezTo>
                      <a:pt x="4224" y="1660"/>
                      <a:pt x="4215" y="1664"/>
                      <a:pt x="4211" y="1664"/>
                    </a:cubicBezTo>
                    <a:cubicBezTo>
                      <a:pt x="4191" y="1664"/>
                      <a:pt x="4275" y="1586"/>
                      <a:pt x="4326" y="1565"/>
                    </a:cubicBezTo>
                    <a:cubicBezTo>
                      <a:pt x="4387" y="1528"/>
                      <a:pt x="4449" y="1516"/>
                      <a:pt x="4387" y="1504"/>
                    </a:cubicBezTo>
                    <a:cubicBezTo>
                      <a:pt x="4375" y="1502"/>
                      <a:pt x="4362" y="1501"/>
                      <a:pt x="4350" y="1501"/>
                    </a:cubicBezTo>
                    <a:cubicBezTo>
                      <a:pt x="4285" y="1501"/>
                      <a:pt x="4217" y="1526"/>
                      <a:pt x="4166" y="1578"/>
                    </a:cubicBezTo>
                    <a:cubicBezTo>
                      <a:pt x="4142" y="1595"/>
                      <a:pt x="4130" y="1602"/>
                      <a:pt x="4125" y="1602"/>
                    </a:cubicBezTo>
                    <a:cubicBezTo>
                      <a:pt x="4110" y="1602"/>
                      <a:pt x="4171" y="1532"/>
                      <a:pt x="4190" y="1504"/>
                    </a:cubicBezTo>
                    <a:cubicBezTo>
                      <a:pt x="4212" y="1481"/>
                      <a:pt x="4252" y="1477"/>
                      <a:pt x="4291" y="1477"/>
                    </a:cubicBezTo>
                    <a:cubicBezTo>
                      <a:pt x="4317" y="1477"/>
                      <a:pt x="4343" y="1479"/>
                      <a:pt x="4363" y="1479"/>
                    </a:cubicBezTo>
                    <a:cubicBezTo>
                      <a:pt x="4412" y="1479"/>
                      <a:pt x="4449" y="1442"/>
                      <a:pt x="4449" y="1368"/>
                    </a:cubicBezTo>
                    <a:cubicBezTo>
                      <a:pt x="4449" y="1294"/>
                      <a:pt x="4215" y="1208"/>
                      <a:pt x="4166" y="1208"/>
                    </a:cubicBezTo>
                    <a:cubicBezTo>
                      <a:pt x="4116" y="1220"/>
                      <a:pt x="4067" y="1233"/>
                      <a:pt x="4030" y="1270"/>
                    </a:cubicBezTo>
                    <a:cubicBezTo>
                      <a:pt x="4005" y="1307"/>
                      <a:pt x="4005" y="1368"/>
                      <a:pt x="3968" y="1467"/>
                    </a:cubicBezTo>
                    <a:cubicBezTo>
                      <a:pt x="3959" y="1489"/>
                      <a:pt x="3953" y="1497"/>
                      <a:pt x="3950" y="1497"/>
                    </a:cubicBezTo>
                    <a:cubicBezTo>
                      <a:pt x="3936" y="1497"/>
                      <a:pt x="3966" y="1349"/>
                      <a:pt x="3956" y="1319"/>
                    </a:cubicBezTo>
                    <a:cubicBezTo>
                      <a:pt x="3953" y="1311"/>
                      <a:pt x="3950" y="1307"/>
                      <a:pt x="3945" y="1307"/>
                    </a:cubicBezTo>
                    <a:cubicBezTo>
                      <a:pt x="3928" y="1307"/>
                      <a:pt x="3899" y="1358"/>
                      <a:pt x="3870" y="1454"/>
                    </a:cubicBezTo>
                    <a:cubicBezTo>
                      <a:pt x="3862" y="1477"/>
                      <a:pt x="3857" y="1486"/>
                      <a:pt x="3854" y="1486"/>
                    </a:cubicBezTo>
                    <a:cubicBezTo>
                      <a:pt x="3843" y="1486"/>
                      <a:pt x="3863" y="1348"/>
                      <a:pt x="3882" y="1319"/>
                    </a:cubicBezTo>
                    <a:cubicBezTo>
                      <a:pt x="3907" y="1282"/>
                      <a:pt x="3894" y="1233"/>
                      <a:pt x="3858" y="1220"/>
                    </a:cubicBezTo>
                    <a:cubicBezTo>
                      <a:pt x="3852" y="1215"/>
                      <a:pt x="3846" y="1212"/>
                      <a:pt x="3840" y="1212"/>
                    </a:cubicBezTo>
                    <a:cubicBezTo>
                      <a:pt x="3818" y="1212"/>
                      <a:pt x="3793" y="1252"/>
                      <a:pt x="3784" y="1368"/>
                    </a:cubicBezTo>
                    <a:cubicBezTo>
                      <a:pt x="3780" y="1411"/>
                      <a:pt x="3775" y="1428"/>
                      <a:pt x="3771" y="1428"/>
                    </a:cubicBezTo>
                    <a:cubicBezTo>
                      <a:pt x="3761" y="1428"/>
                      <a:pt x="3754" y="1330"/>
                      <a:pt x="3771" y="1270"/>
                    </a:cubicBezTo>
                    <a:cubicBezTo>
                      <a:pt x="3796" y="1183"/>
                      <a:pt x="3771" y="1183"/>
                      <a:pt x="3771" y="1159"/>
                    </a:cubicBezTo>
                    <a:cubicBezTo>
                      <a:pt x="3768" y="1147"/>
                      <a:pt x="3759" y="1143"/>
                      <a:pt x="3748" y="1143"/>
                    </a:cubicBezTo>
                    <a:cubicBezTo>
                      <a:pt x="3724" y="1143"/>
                      <a:pt x="3686" y="1166"/>
                      <a:pt x="3660" y="1183"/>
                    </a:cubicBezTo>
                    <a:cubicBezTo>
                      <a:pt x="3623" y="1208"/>
                      <a:pt x="3611" y="1294"/>
                      <a:pt x="3586" y="1343"/>
                    </a:cubicBezTo>
                    <a:cubicBezTo>
                      <a:pt x="3582" y="1350"/>
                      <a:pt x="3578" y="1353"/>
                      <a:pt x="3576" y="1353"/>
                    </a:cubicBezTo>
                    <a:cubicBezTo>
                      <a:pt x="3562" y="1353"/>
                      <a:pt x="3602" y="1228"/>
                      <a:pt x="3623" y="1196"/>
                    </a:cubicBezTo>
                    <a:cubicBezTo>
                      <a:pt x="3656" y="1153"/>
                      <a:pt x="3632" y="1119"/>
                      <a:pt x="3609" y="1119"/>
                    </a:cubicBezTo>
                    <a:cubicBezTo>
                      <a:pt x="3605" y="1119"/>
                      <a:pt x="3602" y="1120"/>
                      <a:pt x="3599" y="1122"/>
                    </a:cubicBezTo>
                    <a:cubicBezTo>
                      <a:pt x="3581" y="1139"/>
                      <a:pt x="3563" y="1183"/>
                      <a:pt x="3555" y="1183"/>
                    </a:cubicBezTo>
                    <a:cubicBezTo>
                      <a:pt x="3551" y="1183"/>
                      <a:pt x="3549" y="1176"/>
                      <a:pt x="3549" y="1159"/>
                    </a:cubicBezTo>
                    <a:cubicBezTo>
                      <a:pt x="3562" y="1097"/>
                      <a:pt x="3623" y="1109"/>
                      <a:pt x="3660" y="1085"/>
                    </a:cubicBezTo>
                    <a:cubicBezTo>
                      <a:pt x="3710" y="1060"/>
                      <a:pt x="3759" y="1048"/>
                      <a:pt x="3771" y="998"/>
                    </a:cubicBezTo>
                    <a:cubicBezTo>
                      <a:pt x="3784" y="949"/>
                      <a:pt x="3648" y="937"/>
                      <a:pt x="3549" y="937"/>
                    </a:cubicBezTo>
                    <a:cubicBezTo>
                      <a:pt x="3451" y="937"/>
                      <a:pt x="3513" y="937"/>
                      <a:pt x="3439" y="1023"/>
                    </a:cubicBezTo>
                    <a:cubicBezTo>
                      <a:pt x="3402" y="1066"/>
                      <a:pt x="3377" y="1082"/>
                      <a:pt x="3365" y="1082"/>
                    </a:cubicBezTo>
                    <a:cubicBezTo>
                      <a:pt x="3352" y="1082"/>
                      <a:pt x="3352" y="1066"/>
                      <a:pt x="3365" y="1048"/>
                    </a:cubicBezTo>
                    <a:cubicBezTo>
                      <a:pt x="3402" y="1011"/>
                      <a:pt x="3439" y="925"/>
                      <a:pt x="3402" y="925"/>
                    </a:cubicBezTo>
                    <a:cubicBezTo>
                      <a:pt x="3352" y="937"/>
                      <a:pt x="3291" y="974"/>
                      <a:pt x="3241" y="1011"/>
                    </a:cubicBezTo>
                    <a:cubicBezTo>
                      <a:pt x="3238" y="1014"/>
                      <a:pt x="3236" y="1016"/>
                      <a:pt x="3235" y="1016"/>
                    </a:cubicBezTo>
                    <a:cubicBezTo>
                      <a:pt x="3228" y="1016"/>
                      <a:pt x="3335" y="875"/>
                      <a:pt x="3402" y="875"/>
                    </a:cubicBezTo>
                    <a:cubicBezTo>
                      <a:pt x="3451" y="875"/>
                      <a:pt x="3500" y="863"/>
                      <a:pt x="3549" y="851"/>
                    </a:cubicBezTo>
                    <a:cubicBezTo>
                      <a:pt x="3562" y="838"/>
                      <a:pt x="3513" y="740"/>
                      <a:pt x="3451" y="727"/>
                    </a:cubicBezTo>
                    <a:cubicBezTo>
                      <a:pt x="3389" y="703"/>
                      <a:pt x="3328" y="690"/>
                      <a:pt x="3266" y="690"/>
                    </a:cubicBezTo>
                    <a:cubicBezTo>
                      <a:pt x="3229" y="690"/>
                      <a:pt x="3081" y="580"/>
                      <a:pt x="2995" y="567"/>
                    </a:cubicBezTo>
                    <a:cubicBezTo>
                      <a:pt x="2988" y="566"/>
                      <a:pt x="2982" y="566"/>
                      <a:pt x="2974" y="566"/>
                    </a:cubicBezTo>
                    <a:cubicBezTo>
                      <a:pt x="2904" y="566"/>
                      <a:pt x="2818" y="618"/>
                      <a:pt x="2773" y="629"/>
                    </a:cubicBezTo>
                    <a:cubicBezTo>
                      <a:pt x="2736" y="641"/>
                      <a:pt x="2712" y="690"/>
                      <a:pt x="2736" y="727"/>
                    </a:cubicBezTo>
                    <a:cubicBezTo>
                      <a:pt x="2749" y="777"/>
                      <a:pt x="2958" y="838"/>
                      <a:pt x="3007" y="863"/>
                    </a:cubicBezTo>
                    <a:cubicBezTo>
                      <a:pt x="3057" y="875"/>
                      <a:pt x="3007" y="888"/>
                      <a:pt x="2970" y="888"/>
                    </a:cubicBezTo>
                    <a:cubicBezTo>
                      <a:pt x="2909" y="875"/>
                      <a:pt x="2859" y="863"/>
                      <a:pt x="2810" y="838"/>
                    </a:cubicBezTo>
                    <a:cubicBezTo>
                      <a:pt x="2749" y="801"/>
                      <a:pt x="2687" y="777"/>
                      <a:pt x="2613" y="764"/>
                    </a:cubicBezTo>
                    <a:cubicBezTo>
                      <a:pt x="2576" y="764"/>
                      <a:pt x="2638" y="814"/>
                      <a:pt x="2687" y="863"/>
                    </a:cubicBezTo>
                    <a:cubicBezTo>
                      <a:pt x="2724" y="925"/>
                      <a:pt x="2859" y="1023"/>
                      <a:pt x="2884" y="1060"/>
                    </a:cubicBezTo>
                    <a:cubicBezTo>
                      <a:pt x="2890" y="1071"/>
                      <a:pt x="2884" y="1075"/>
                      <a:pt x="2872" y="1075"/>
                    </a:cubicBezTo>
                    <a:cubicBezTo>
                      <a:pt x="2829" y="1075"/>
                      <a:pt x="2698" y="1020"/>
                      <a:pt x="2650" y="1011"/>
                    </a:cubicBezTo>
                    <a:cubicBezTo>
                      <a:pt x="2588" y="998"/>
                      <a:pt x="2576" y="974"/>
                      <a:pt x="2601" y="937"/>
                    </a:cubicBezTo>
                    <a:cubicBezTo>
                      <a:pt x="2625" y="900"/>
                      <a:pt x="2613" y="888"/>
                      <a:pt x="2564" y="801"/>
                    </a:cubicBezTo>
                    <a:cubicBezTo>
                      <a:pt x="2551" y="780"/>
                      <a:pt x="2539" y="771"/>
                      <a:pt x="2527" y="771"/>
                    </a:cubicBezTo>
                    <a:cubicBezTo>
                      <a:pt x="2491" y="771"/>
                      <a:pt x="2456" y="848"/>
                      <a:pt x="2428" y="875"/>
                    </a:cubicBezTo>
                    <a:cubicBezTo>
                      <a:pt x="2420" y="888"/>
                      <a:pt x="2412" y="892"/>
                      <a:pt x="2402" y="892"/>
                    </a:cubicBezTo>
                    <a:cubicBezTo>
                      <a:pt x="2383" y="892"/>
                      <a:pt x="2358" y="875"/>
                      <a:pt x="2317" y="875"/>
                    </a:cubicBezTo>
                    <a:cubicBezTo>
                      <a:pt x="2256" y="875"/>
                      <a:pt x="2256" y="937"/>
                      <a:pt x="2206" y="962"/>
                    </a:cubicBezTo>
                    <a:cubicBezTo>
                      <a:pt x="2202" y="965"/>
                      <a:pt x="2198" y="966"/>
                      <a:pt x="2195" y="966"/>
                    </a:cubicBezTo>
                    <a:cubicBezTo>
                      <a:pt x="2162" y="966"/>
                      <a:pt x="2185" y="806"/>
                      <a:pt x="2219" y="727"/>
                    </a:cubicBezTo>
                    <a:cubicBezTo>
                      <a:pt x="2228" y="710"/>
                      <a:pt x="2229" y="703"/>
                      <a:pt x="2226" y="703"/>
                    </a:cubicBezTo>
                    <a:cubicBezTo>
                      <a:pt x="2216" y="703"/>
                      <a:pt x="2155" y="773"/>
                      <a:pt x="2108" y="801"/>
                    </a:cubicBezTo>
                    <a:cubicBezTo>
                      <a:pt x="2095" y="812"/>
                      <a:pt x="2087" y="816"/>
                      <a:pt x="2084" y="816"/>
                    </a:cubicBezTo>
                    <a:cubicBezTo>
                      <a:pt x="2071" y="816"/>
                      <a:pt x="2116" y="754"/>
                      <a:pt x="2145" y="715"/>
                    </a:cubicBezTo>
                    <a:cubicBezTo>
                      <a:pt x="2194" y="678"/>
                      <a:pt x="2256" y="641"/>
                      <a:pt x="2268" y="567"/>
                    </a:cubicBezTo>
                    <a:cubicBezTo>
                      <a:pt x="2280" y="481"/>
                      <a:pt x="2243" y="407"/>
                      <a:pt x="2169" y="358"/>
                    </a:cubicBezTo>
                    <a:cubicBezTo>
                      <a:pt x="2133" y="333"/>
                      <a:pt x="2096" y="284"/>
                      <a:pt x="2083" y="173"/>
                    </a:cubicBezTo>
                    <a:cubicBezTo>
                      <a:pt x="2071" y="62"/>
                      <a:pt x="1948" y="37"/>
                      <a:pt x="1800" y="37"/>
                    </a:cubicBezTo>
                    <a:cubicBezTo>
                      <a:pt x="1689" y="37"/>
                      <a:pt x="1578" y="87"/>
                      <a:pt x="1504" y="173"/>
                    </a:cubicBezTo>
                    <a:cubicBezTo>
                      <a:pt x="1455" y="210"/>
                      <a:pt x="1504" y="185"/>
                      <a:pt x="1516" y="247"/>
                    </a:cubicBezTo>
                    <a:cubicBezTo>
                      <a:pt x="1520" y="260"/>
                      <a:pt x="1520" y="265"/>
                      <a:pt x="1517" y="265"/>
                    </a:cubicBezTo>
                    <a:cubicBezTo>
                      <a:pt x="1510" y="265"/>
                      <a:pt x="1485" y="228"/>
                      <a:pt x="1467" y="210"/>
                    </a:cubicBezTo>
                    <a:cubicBezTo>
                      <a:pt x="1458" y="196"/>
                      <a:pt x="1449" y="191"/>
                      <a:pt x="1438" y="191"/>
                    </a:cubicBezTo>
                    <a:cubicBezTo>
                      <a:pt x="1419" y="191"/>
                      <a:pt x="1395" y="207"/>
                      <a:pt x="1356" y="222"/>
                    </a:cubicBezTo>
                    <a:cubicBezTo>
                      <a:pt x="1295" y="253"/>
                      <a:pt x="1318" y="275"/>
                      <a:pt x="1300" y="275"/>
                    </a:cubicBezTo>
                    <a:cubicBezTo>
                      <a:pt x="1297" y="275"/>
                      <a:pt x="1291" y="274"/>
                      <a:pt x="1282" y="272"/>
                    </a:cubicBezTo>
                    <a:cubicBezTo>
                      <a:pt x="1255" y="253"/>
                      <a:pt x="1248" y="242"/>
                      <a:pt x="1227" y="242"/>
                    </a:cubicBezTo>
                    <a:cubicBezTo>
                      <a:pt x="1219" y="242"/>
                      <a:pt x="1209" y="244"/>
                      <a:pt x="1196" y="247"/>
                    </a:cubicBezTo>
                    <a:cubicBezTo>
                      <a:pt x="1147" y="247"/>
                      <a:pt x="1208" y="321"/>
                      <a:pt x="1332" y="382"/>
                    </a:cubicBezTo>
                    <a:cubicBezTo>
                      <a:pt x="1373" y="403"/>
                      <a:pt x="1371" y="410"/>
                      <a:pt x="1349" y="410"/>
                    </a:cubicBezTo>
                    <a:cubicBezTo>
                      <a:pt x="1304" y="410"/>
                      <a:pt x="1176" y="382"/>
                      <a:pt x="1134" y="382"/>
                    </a:cubicBezTo>
                    <a:cubicBezTo>
                      <a:pt x="1061" y="382"/>
                      <a:pt x="1221" y="456"/>
                      <a:pt x="1344" y="530"/>
                    </a:cubicBezTo>
                    <a:cubicBezTo>
                      <a:pt x="1379" y="551"/>
                      <a:pt x="1383" y="559"/>
                      <a:pt x="1370" y="559"/>
                    </a:cubicBezTo>
                    <a:cubicBezTo>
                      <a:pt x="1335" y="559"/>
                      <a:pt x="1187" y="507"/>
                      <a:pt x="1134" y="481"/>
                    </a:cubicBezTo>
                    <a:cubicBezTo>
                      <a:pt x="1115" y="468"/>
                      <a:pt x="1100" y="463"/>
                      <a:pt x="1089" y="463"/>
                    </a:cubicBezTo>
                    <a:cubicBezTo>
                      <a:pt x="1059" y="463"/>
                      <a:pt x="1054" y="503"/>
                      <a:pt x="1036" y="530"/>
                    </a:cubicBezTo>
                    <a:cubicBezTo>
                      <a:pt x="999" y="580"/>
                      <a:pt x="1036" y="580"/>
                      <a:pt x="1048" y="641"/>
                    </a:cubicBezTo>
                    <a:cubicBezTo>
                      <a:pt x="1073" y="715"/>
                      <a:pt x="1184" y="752"/>
                      <a:pt x="1245" y="752"/>
                    </a:cubicBezTo>
                    <a:cubicBezTo>
                      <a:pt x="1295" y="752"/>
                      <a:pt x="1307" y="777"/>
                      <a:pt x="1282" y="789"/>
                    </a:cubicBezTo>
                    <a:cubicBezTo>
                      <a:pt x="1270" y="801"/>
                      <a:pt x="1332" y="912"/>
                      <a:pt x="1381" y="974"/>
                    </a:cubicBezTo>
                    <a:cubicBezTo>
                      <a:pt x="1387" y="980"/>
                      <a:pt x="1389" y="982"/>
                      <a:pt x="1389" y="982"/>
                    </a:cubicBezTo>
                    <a:cubicBezTo>
                      <a:pt x="1386" y="982"/>
                      <a:pt x="1229" y="838"/>
                      <a:pt x="1196" y="838"/>
                    </a:cubicBezTo>
                    <a:cubicBezTo>
                      <a:pt x="1190" y="836"/>
                      <a:pt x="1183" y="835"/>
                      <a:pt x="1176" y="835"/>
                    </a:cubicBezTo>
                    <a:cubicBezTo>
                      <a:pt x="1143" y="835"/>
                      <a:pt x="1108" y="857"/>
                      <a:pt x="1098" y="888"/>
                    </a:cubicBezTo>
                    <a:cubicBezTo>
                      <a:pt x="1061" y="937"/>
                      <a:pt x="1036" y="937"/>
                      <a:pt x="950" y="949"/>
                    </a:cubicBezTo>
                    <a:cubicBezTo>
                      <a:pt x="876" y="962"/>
                      <a:pt x="1159" y="1146"/>
                      <a:pt x="1233" y="1171"/>
                    </a:cubicBezTo>
                    <a:cubicBezTo>
                      <a:pt x="1307" y="1196"/>
                      <a:pt x="1307" y="1208"/>
                      <a:pt x="1295" y="1257"/>
                    </a:cubicBezTo>
                    <a:cubicBezTo>
                      <a:pt x="1270" y="1294"/>
                      <a:pt x="1233" y="1307"/>
                      <a:pt x="1233" y="1331"/>
                    </a:cubicBezTo>
                    <a:cubicBezTo>
                      <a:pt x="1258" y="1368"/>
                      <a:pt x="1258" y="1417"/>
                      <a:pt x="1258" y="1467"/>
                    </a:cubicBezTo>
                    <a:cubicBezTo>
                      <a:pt x="1253" y="1498"/>
                      <a:pt x="1247" y="1509"/>
                      <a:pt x="1241" y="1509"/>
                    </a:cubicBezTo>
                    <a:cubicBezTo>
                      <a:pt x="1233" y="1509"/>
                      <a:pt x="1223" y="1488"/>
                      <a:pt x="1208" y="1467"/>
                    </a:cubicBezTo>
                    <a:cubicBezTo>
                      <a:pt x="1171" y="1430"/>
                      <a:pt x="1122" y="1405"/>
                      <a:pt x="1073" y="1405"/>
                    </a:cubicBezTo>
                    <a:cubicBezTo>
                      <a:pt x="1024" y="1393"/>
                      <a:pt x="1098" y="1368"/>
                      <a:pt x="1134" y="1368"/>
                    </a:cubicBezTo>
                    <a:cubicBezTo>
                      <a:pt x="1184" y="1356"/>
                      <a:pt x="1196" y="1343"/>
                      <a:pt x="1196" y="1307"/>
                    </a:cubicBezTo>
                    <a:cubicBezTo>
                      <a:pt x="1110" y="1208"/>
                      <a:pt x="1024" y="1109"/>
                      <a:pt x="925" y="1035"/>
                    </a:cubicBezTo>
                    <a:cubicBezTo>
                      <a:pt x="876" y="986"/>
                      <a:pt x="839" y="912"/>
                      <a:pt x="839" y="851"/>
                    </a:cubicBezTo>
                    <a:cubicBezTo>
                      <a:pt x="839" y="777"/>
                      <a:pt x="888" y="727"/>
                      <a:pt x="863" y="690"/>
                    </a:cubicBezTo>
                    <a:cubicBezTo>
                      <a:pt x="851" y="666"/>
                      <a:pt x="789" y="592"/>
                      <a:pt x="789" y="543"/>
                    </a:cubicBezTo>
                    <a:cubicBezTo>
                      <a:pt x="863" y="345"/>
                      <a:pt x="1011" y="185"/>
                      <a:pt x="1196" y="74"/>
                    </a:cubicBezTo>
                    <a:cubicBezTo>
                      <a:pt x="1233" y="62"/>
                      <a:pt x="1098" y="0"/>
                      <a:pt x="10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6" name="Google Shape;3316;p60"/>
              <p:cNvSpPr/>
              <p:nvPr/>
            </p:nvSpPr>
            <p:spPr>
              <a:xfrm>
                <a:off x="3090475" y="4524650"/>
                <a:ext cx="6475" cy="2725"/>
              </a:xfrm>
              <a:custGeom>
                <a:rect b="b" l="l" r="r" t="t"/>
                <a:pathLst>
                  <a:path extrusionOk="0" h="109" w="259">
                    <a:moveTo>
                      <a:pt x="108" y="1"/>
                    </a:moveTo>
                    <a:cubicBezTo>
                      <a:pt x="93" y="1"/>
                      <a:pt x="79" y="2"/>
                      <a:pt x="66" y="4"/>
                    </a:cubicBezTo>
                    <a:cubicBezTo>
                      <a:pt x="0" y="4"/>
                      <a:pt x="164" y="109"/>
                      <a:pt x="222" y="109"/>
                    </a:cubicBezTo>
                    <a:cubicBezTo>
                      <a:pt x="229" y="109"/>
                      <a:pt x="235" y="107"/>
                      <a:pt x="238" y="102"/>
                    </a:cubicBezTo>
                    <a:cubicBezTo>
                      <a:pt x="259" y="30"/>
                      <a:pt x="184" y="1"/>
                      <a:pt x="1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7" name="Google Shape;3317;p60"/>
              <p:cNvSpPr/>
              <p:nvPr/>
            </p:nvSpPr>
            <p:spPr>
              <a:xfrm>
                <a:off x="3069925" y="4463150"/>
                <a:ext cx="8600" cy="3750"/>
              </a:xfrm>
              <a:custGeom>
                <a:rect b="b" l="l" r="r" t="t"/>
                <a:pathLst>
                  <a:path extrusionOk="0" h="150" w="344">
                    <a:moveTo>
                      <a:pt x="107" y="0"/>
                    </a:moveTo>
                    <a:cubicBezTo>
                      <a:pt x="88" y="0"/>
                      <a:pt x="72" y="4"/>
                      <a:pt x="62" y="12"/>
                    </a:cubicBezTo>
                    <a:cubicBezTo>
                      <a:pt x="13" y="49"/>
                      <a:pt x="0" y="86"/>
                      <a:pt x="62" y="123"/>
                    </a:cubicBezTo>
                    <a:cubicBezTo>
                      <a:pt x="81" y="141"/>
                      <a:pt x="128" y="149"/>
                      <a:pt x="178" y="149"/>
                    </a:cubicBezTo>
                    <a:cubicBezTo>
                      <a:pt x="258" y="149"/>
                      <a:pt x="344" y="128"/>
                      <a:pt x="321" y="98"/>
                    </a:cubicBezTo>
                    <a:cubicBezTo>
                      <a:pt x="292" y="49"/>
                      <a:pt x="178" y="0"/>
                      <a:pt x="1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8" name="Google Shape;3318;p60"/>
              <p:cNvSpPr/>
              <p:nvPr/>
            </p:nvSpPr>
            <p:spPr>
              <a:xfrm>
                <a:off x="3054550" y="4460875"/>
                <a:ext cx="14775" cy="12775"/>
              </a:xfrm>
              <a:custGeom>
                <a:rect b="b" l="l" r="r" t="t"/>
                <a:pathLst>
                  <a:path extrusionOk="0" h="511" w="591">
                    <a:moveTo>
                      <a:pt x="395" y="1"/>
                    </a:moveTo>
                    <a:cubicBezTo>
                      <a:pt x="335" y="1"/>
                      <a:pt x="264" y="16"/>
                      <a:pt x="209" y="29"/>
                    </a:cubicBezTo>
                    <a:cubicBezTo>
                      <a:pt x="98" y="53"/>
                      <a:pt x="24" y="189"/>
                      <a:pt x="12" y="312"/>
                    </a:cubicBezTo>
                    <a:cubicBezTo>
                      <a:pt x="0" y="438"/>
                      <a:pt x="169" y="511"/>
                      <a:pt x="262" y="511"/>
                    </a:cubicBezTo>
                    <a:cubicBezTo>
                      <a:pt x="270" y="511"/>
                      <a:pt x="277" y="510"/>
                      <a:pt x="283" y="509"/>
                    </a:cubicBezTo>
                    <a:cubicBezTo>
                      <a:pt x="357" y="472"/>
                      <a:pt x="431" y="435"/>
                      <a:pt x="492" y="374"/>
                    </a:cubicBezTo>
                    <a:cubicBezTo>
                      <a:pt x="591" y="300"/>
                      <a:pt x="529" y="177"/>
                      <a:pt x="517" y="66"/>
                    </a:cubicBezTo>
                    <a:cubicBezTo>
                      <a:pt x="505" y="16"/>
                      <a:pt x="455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9" name="Google Shape;3319;p60"/>
              <p:cNvSpPr/>
              <p:nvPr/>
            </p:nvSpPr>
            <p:spPr>
              <a:xfrm>
                <a:off x="3041975" y="4448550"/>
                <a:ext cx="7650" cy="5650"/>
              </a:xfrm>
              <a:custGeom>
                <a:rect b="b" l="l" r="r" t="t"/>
                <a:pathLst>
                  <a:path extrusionOk="0" h="226" w="306">
                    <a:moveTo>
                      <a:pt x="228" y="1"/>
                    </a:moveTo>
                    <a:cubicBezTo>
                      <a:pt x="148" y="1"/>
                      <a:pt x="0" y="226"/>
                      <a:pt x="46" y="226"/>
                    </a:cubicBezTo>
                    <a:cubicBezTo>
                      <a:pt x="108" y="226"/>
                      <a:pt x="305" y="29"/>
                      <a:pt x="244" y="4"/>
                    </a:cubicBezTo>
                    <a:cubicBezTo>
                      <a:pt x="239" y="2"/>
                      <a:pt x="233" y="1"/>
                      <a:pt x="2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0" name="Google Shape;3320;p60"/>
              <p:cNvSpPr/>
              <p:nvPr/>
            </p:nvSpPr>
            <p:spPr>
              <a:xfrm>
                <a:off x="3053600" y="4447700"/>
                <a:ext cx="6600" cy="3125"/>
              </a:xfrm>
              <a:custGeom>
                <a:rect b="b" l="l" r="r" t="t"/>
                <a:pathLst>
                  <a:path extrusionOk="0" h="125" w="264">
                    <a:moveTo>
                      <a:pt x="97" y="0"/>
                    </a:moveTo>
                    <a:cubicBezTo>
                      <a:pt x="94" y="0"/>
                      <a:pt x="90" y="1"/>
                      <a:pt x="87" y="1"/>
                    </a:cubicBezTo>
                    <a:cubicBezTo>
                      <a:pt x="0" y="14"/>
                      <a:pt x="62" y="124"/>
                      <a:pt x="99" y="124"/>
                    </a:cubicBezTo>
                    <a:cubicBezTo>
                      <a:pt x="263" y="113"/>
                      <a:pt x="170" y="0"/>
                      <a:pt x="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1" name="Google Shape;3321;p60"/>
              <p:cNvSpPr/>
              <p:nvPr/>
            </p:nvSpPr>
            <p:spPr>
              <a:xfrm>
                <a:off x="3046250" y="4444500"/>
                <a:ext cx="5675" cy="1450"/>
              </a:xfrm>
              <a:custGeom>
                <a:rect b="b" l="l" r="r" t="t"/>
                <a:pathLst>
                  <a:path extrusionOk="0" h="58" w="227">
                    <a:moveTo>
                      <a:pt x="138" y="1"/>
                    </a:moveTo>
                    <a:cubicBezTo>
                      <a:pt x="71" y="1"/>
                      <a:pt x="0" y="55"/>
                      <a:pt x="11" y="55"/>
                    </a:cubicBezTo>
                    <a:cubicBezTo>
                      <a:pt x="18" y="57"/>
                      <a:pt x="26" y="57"/>
                      <a:pt x="34" y="57"/>
                    </a:cubicBezTo>
                    <a:cubicBezTo>
                      <a:pt x="105" y="57"/>
                      <a:pt x="226" y="17"/>
                      <a:pt x="171" y="6"/>
                    </a:cubicBezTo>
                    <a:cubicBezTo>
                      <a:pt x="161" y="2"/>
                      <a:pt x="150" y="1"/>
                      <a:pt x="1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2" name="Google Shape;3322;p60"/>
              <p:cNvSpPr/>
              <p:nvPr/>
            </p:nvSpPr>
            <p:spPr>
              <a:xfrm>
                <a:off x="3033275" y="4391625"/>
                <a:ext cx="29275" cy="13925"/>
              </a:xfrm>
              <a:custGeom>
                <a:rect b="b" l="l" r="r" t="t"/>
                <a:pathLst>
                  <a:path extrusionOk="0" h="557" w="1171">
                    <a:moveTo>
                      <a:pt x="81" y="1"/>
                    </a:moveTo>
                    <a:cubicBezTo>
                      <a:pt x="79" y="1"/>
                      <a:pt x="76" y="1"/>
                      <a:pt x="74" y="2"/>
                    </a:cubicBezTo>
                    <a:cubicBezTo>
                      <a:pt x="12" y="26"/>
                      <a:pt x="0" y="174"/>
                      <a:pt x="25" y="236"/>
                    </a:cubicBezTo>
                    <a:cubicBezTo>
                      <a:pt x="37" y="297"/>
                      <a:pt x="74" y="236"/>
                      <a:pt x="148" y="310"/>
                    </a:cubicBezTo>
                    <a:cubicBezTo>
                      <a:pt x="222" y="396"/>
                      <a:pt x="259" y="482"/>
                      <a:pt x="333" y="544"/>
                    </a:cubicBezTo>
                    <a:cubicBezTo>
                      <a:pt x="346" y="553"/>
                      <a:pt x="361" y="556"/>
                      <a:pt x="377" y="556"/>
                    </a:cubicBezTo>
                    <a:cubicBezTo>
                      <a:pt x="454" y="556"/>
                      <a:pt x="562" y="476"/>
                      <a:pt x="653" y="445"/>
                    </a:cubicBezTo>
                    <a:cubicBezTo>
                      <a:pt x="693" y="442"/>
                      <a:pt x="733" y="441"/>
                      <a:pt x="771" y="441"/>
                    </a:cubicBezTo>
                    <a:cubicBezTo>
                      <a:pt x="888" y="441"/>
                      <a:pt x="1001" y="455"/>
                      <a:pt x="1121" y="482"/>
                    </a:cubicBezTo>
                    <a:cubicBezTo>
                      <a:pt x="1171" y="482"/>
                      <a:pt x="900" y="150"/>
                      <a:pt x="789" y="88"/>
                    </a:cubicBezTo>
                    <a:cubicBezTo>
                      <a:pt x="727" y="63"/>
                      <a:pt x="659" y="51"/>
                      <a:pt x="592" y="51"/>
                    </a:cubicBezTo>
                    <a:cubicBezTo>
                      <a:pt x="524" y="51"/>
                      <a:pt x="456" y="63"/>
                      <a:pt x="394" y="88"/>
                    </a:cubicBezTo>
                    <a:cubicBezTo>
                      <a:pt x="386" y="92"/>
                      <a:pt x="375" y="94"/>
                      <a:pt x="363" y="94"/>
                    </a:cubicBezTo>
                    <a:cubicBezTo>
                      <a:pt x="279" y="94"/>
                      <a:pt x="133" y="1"/>
                      <a:pt x="8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3" name="Google Shape;3323;p60"/>
              <p:cNvSpPr/>
              <p:nvPr/>
            </p:nvSpPr>
            <p:spPr>
              <a:xfrm>
                <a:off x="2750500" y="4644475"/>
                <a:ext cx="32200" cy="23225"/>
              </a:xfrm>
              <a:custGeom>
                <a:rect b="b" l="l" r="r" t="t"/>
                <a:pathLst>
                  <a:path extrusionOk="0" h="929" w="1288">
                    <a:moveTo>
                      <a:pt x="90" y="0"/>
                    </a:moveTo>
                    <a:cubicBezTo>
                      <a:pt x="80" y="0"/>
                      <a:pt x="70" y="1"/>
                      <a:pt x="62" y="4"/>
                    </a:cubicBezTo>
                    <a:cubicBezTo>
                      <a:pt x="12" y="28"/>
                      <a:pt x="0" y="53"/>
                      <a:pt x="62" y="90"/>
                    </a:cubicBezTo>
                    <a:cubicBezTo>
                      <a:pt x="86" y="102"/>
                      <a:pt x="106" y="105"/>
                      <a:pt x="122" y="105"/>
                    </a:cubicBezTo>
                    <a:cubicBezTo>
                      <a:pt x="136" y="105"/>
                      <a:pt x="148" y="103"/>
                      <a:pt x="160" y="103"/>
                    </a:cubicBezTo>
                    <a:cubicBezTo>
                      <a:pt x="179" y="103"/>
                      <a:pt x="197" y="107"/>
                      <a:pt x="222" y="127"/>
                    </a:cubicBezTo>
                    <a:cubicBezTo>
                      <a:pt x="270" y="156"/>
                      <a:pt x="281" y="216"/>
                      <a:pt x="259" y="216"/>
                    </a:cubicBezTo>
                    <a:cubicBezTo>
                      <a:pt x="253" y="216"/>
                      <a:pt x="245" y="211"/>
                      <a:pt x="234" y="201"/>
                    </a:cubicBezTo>
                    <a:cubicBezTo>
                      <a:pt x="196" y="163"/>
                      <a:pt x="173" y="111"/>
                      <a:pt x="164" y="111"/>
                    </a:cubicBezTo>
                    <a:cubicBezTo>
                      <a:pt x="162" y="111"/>
                      <a:pt x="160" y="115"/>
                      <a:pt x="160" y="127"/>
                    </a:cubicBezTo>
                    <a:cubicBezTo>
                      <a:pt x="160" y="176"/>
                      <a:pt x="123" y="250"/>
                      <a:pt x="210" y="287"/>
                    </a:cubicBezTo>
                    <a:cubicBezTo>
                      <a:pt x="296" y="312"/>
                      <a:pt x="333" y="299"/>
                      <a:pt x="394" y="349"/>
                    </a:cubicBezTo>
                    <a:cubicBezTo>
                      <a:pt x="444" y="410"/>
                      <a:pt x="468" y="459"/>
                      <a:pt x="518" y="459"/>
                    </a:cubicBezTo>
                    <a:cubicBezTo>
                      <a:pt x="528" y="456"/>
                      <a:pt x="536" y="455"/>
                      <a:pt x="542" y="455"/>
                    </a:cubicBezTo>
                    <a:cubicBezTo>
                      <a:pt x="559" y="455"/>
                      <a:pt x="560" y="466"/>
                      <a:pt x="542" y="484"/>
                    </a:cubicBezTo>
                    <a:cubicBezTo>
                      <a:pt x="530" y="509"/>
                      <a:pt x="419" y="521"/>
                      <a:pt x="542" y="546"/>
                    </a:cubicBezTo>
                    <a:cubicBezTo>
                      <a:pt x="678" y="558"/>
                      <a:pt x="702" y="558"/>
                      <a:pt x="702" y="607"/>
                    </a:cubicBezTo>
                    <a:cubicBezTo>
                      <a:pt x="702" y="644"/>
                      <a:pt x="629" y="681"/>
                      <a:pt x="715" y="681"/>
                    </a:cubicBezTo>
                    <a:cubicBezTo>
                      <a:pt x="764" y="681"/>
                      <a:pt x="826" y="669"/>
                      <a:pt x="875" y="657"/>
                    </a:cubicBezTo>
                    <a:lnTo>
                      <a:pt x="875" y="657"/>
                    </a:lnTo>
                    <a:cubicBezTo>
                      <a:pt x="863" y="669"/>
                      <a:pt x="863" y="681"/>
                      <a:pt x="863" y="706"/>
                    </a:cubicBezTo>
                    <a:cubicBezTo>
                      <a:pt x="863" y="755"/>
                      <a:pt x="974" y="829"/>
                      <a:pt x="1060" y="866"/>
                    </a:cubicBezTo>
                    <a:cubicBezTo>
                      <a:pt x="1110" y="895"/>
                      <a:pt x="1195" y="928"/>
                      <a:pt x="1241" y="928"/>
                    </a:cubicBezTo>
                    <a:cubicBezTo>
                      <a:pt x="1274" y="928"/>
                      <a:pt x="1287" y="912"/>
                      <a:pt x="1257" y="866"/>
                    </a:cubicBezTo>
                    <a:cubicBezTo>
                      <a:pt x="1195" y="792"/>
                      <a:pt x="1183" y="731"/>
                      <a:pt x="1121" y="632"/>
                    </a:cubicBezTo>
                    <a:cubicBezTo>
                      <a:pt x="1047" y="533"/>
                      <a:pt x="924" y="558"/>
                      <a:pt x="887" y="496"/>
                    </a:cubicBezTo>
                    <a:cubicBezTo>
                      <a:pt x="838" y="423"/>
                      <a:pt x="801" y="275"/>
                      <a:pt x="752" y="238"/>
                    </a:cubicBezTo>
                    <a:cubicBezTo>
                      <a:pt x="727" y="188"/>
                      <a:pt x="678" y="164"/>
                      <a:pt x="629" y="151"/>
                    </a:cubicBezTo>
                    <a:cubicBezTo>
                      <a:pt x="518" y="127"/>
                      <a:pt x="419" y="102"/>
                      <a:pt x="321" y="65"/>
                    </a:cubicBezTo>
                    <a:cubicBezTo>
                      <a:pt x="218" y="24"/>
                      <a:pt x="142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4" name="Google Shape;3324;p60"/>
              <p:cNvSpPr/>
              <p:nvPr/>
            </p:nvSpPr>
            <p:spPr>
              <a:xfrm>
                <a:off x="2723575" y="4613150"/>
                <a:ext cx="13600" cy="18925"/>
              </a:xfrm>
              <a:custGeom>
                <a:rect b="b" l="l" r="r" t="t"/>
                <a:pathLst>
                  <a:path extrusionOk="0" h="757" w="544">
                    <a:moveTo>
                      <a:pt x="39" y="0"/>
                    </a:moveTo>
                    <a:cubicBezTo>
                      <a:pt x="15" y="0"/>
                      <a:pt x="1" y="9"/>
                      <a:pt x="5" y="37"/>
                    </a:cubicBezTo>
                    <a:cubicBezTo>
                      <a:pt x="18" y="148"/>
                      <a:pt x="67" y="259"/>
                      <a:pt x="128" y="345"/>
                    </a:cubicBezTo>
                    <a:cubicBezTo>
                      <a:pt x="215" y="443"/>
                      <a:pt x="338" y="702"/>
                      <a:pt x="473" y="751"/>
                    </a:cubicBezTo>
                    <a:cubicBezTo>
                      <a:pt x="484" y="755"/>
                      <a:pt x="491" y="757"/>
                      <a:pt x="496" y="757"/>
                    </a:cubicBezTo>
                    <a:cubicBezTo>
                      <a:pt x="544" y="757"/>
                      <a:pt x="360" y="610"/>
                      <a:pt x="338" y="554"/>
                    </a:cubicBezTo>
                    <a:cubicBezTo>
                      <a:pt x="313" y="505"/>
                      <a:pt x="289" y="480"/>
                      <a:pt x="301" y="456"/>
                    </a:cubicBezTo>
                    <a:cubicBezTo>
                      <a:pt x="301" y="431"/>
                      <a:pt x="350" y="443"/>
                      <a:pt x="301" y="382"/>
                    </a:cubicBezTo>
                    <a:cubicBezTo>
                      <a:pt x="252" y="320"/>
                      <a:pt x="227" y="357"/>
                      <a:pt x="239" y="283"/>
                    </a:cubicBezTo>
                    <a:cubicBezTo>
                      <a:pt x="252" y="222"/>
                      <a:pt x="190" y="209"/>
                      <a:pt x="252" y="172"/>
                    </a:cubicBezTo>
                    <a:cubicBezTo>
                      <a:pt x="317" y="129"/>
                      <a:pt x="324" y="57"/>
                      <a:pt x="292" y="57"/>
                    </a:cubicBezTo>
                    <a:cubicBezTo>
                      <a:pt x="287" y="57"/>
                      <a:pt x="282" y="58"/>
                      <a:pt x="276" y="61"/>
                    </a:cubicBezTo>
                    <a:cubicBezTo>
                      <a:pt x="227" y="74"/>
                      <a:pt x="227" y="135"/>
                      <a:pt x="202" y="160"/>
                    </a:cubicBezTo>
                    <a:cubicBezTo>
                      <a:pt x="180" y="175"/>
                      <a:pt x="148" y="199"/>
                      <a:pt x="135" y="199"/>
                    </a:cubicBezTo>
                    <a:cubicBezTo>
                      <a:pt x="127" y="199"/>
                      <a:pt x="126" y="189"/>
                      <a:pt x="141" y="160"/>
                    </a:cubicBezTo>
                    <a:cubicBezTo>
                      <a:pt x="190" y="86"/>
                      <a:pt x="276" y="24"/>
                      <a:pt x="202" y="24"/>
                    </a:cubicBezTo>
                    <a:cubicBezTo>
                      <a:pt x="148" y="24"/>
                      <a:pt x="80" y="0"/>
                      <a:pt x="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5" name="Google Shape;3325;p60"/>
              <p:cNvSpPr/>
              <p:nvPr/>
            </p:nvSpPr>
            <p:spPr>
              <a:xfrm>
                <a:off x="2718275" y="4593500"/>
                <a:ext cx="11075" cy="14650"/>
              </a:xfrm>
              <a:custGeom>
                <a:rect b="b" l="l" r="r" t="t"/>
                <a:pathLst>
                  <a:path extrusionOk="0" h="586" w="443">
                    <a:moveTo>
                      <a:pt x="160" y="0"/>
                    </a:moveTo>
                    <a:cubicBezTo>
                      <a:pt x="149" y="0"/>
                      <a:pt x="143" y="7"/>
                      <a:pt x="143" y="22"/>
                    </a:cubicBezTo>
                    <a:cubicBezTo>
                      <a:pt x="131" y="47"/>
                      <a:pt x="143" y="71"/>
                      <a:pt x="94" y="71"/>
                    </a:cubicBezTo>
                    <a:cubicBezTo>
                      <a:pt x="85" y="68"/>
                      <a:pt x="74" y="67"/>
                      <a:pt x="64" y="67"/>
                    </a:cubicBezTo>
                    <a:cubicBezTo>
                      <a:pt x="30" y="67"/>
                      <a:pt x="1" y="83"/>
                      <a:pt x="57" y="120"/>
                    </a:cubicBezTo>
                    <a:cubicBezTo>
                      <a:pt x="131" y="157"/>
                      <a:pt x="193" y="133"/>
                      <a:pt x="193" y="207"/>
                    </a:cubicBezTo>
                    <a:cubicBezTo>
                      <a:pt x="193" y="276"/>
                      <a:pt x="160" y="356"/>
                      <a:pt x="186" y="356"/>
                    </a:cubicBezTo>
                    <a:cubicBezTo>
                      <a:pt x="188" y="356"/>
                      <a:pt x="190" y="355"/>
                      <a:pt x="193" y="355"/>
                    </a:cubicBezTo>
                    <a:cubicBezTo>
                      <a:pt x="200" y="347"/>
                      <a:pt x="208" y="344"/>
                      <a:pt x="216" y="344"/>
                    </a:cubicBezTo>
                    <a:cubicBezTo>
                      <a:pt x="234" y="344"/>
                      <a:pt x="247" y="362"/>
                      <a:pt x="230" y="379"/>
                    </a:cubicBezTo>
                    <a:cubicBezTo>
                      <a:pt x="193" y="404"/>
                      <a:pt x="156" y="379"/>
                      <a:pt x="193" y="453"/>
                    </a:cubicBezTo>
                    <a:cubicBezTo>
                      <a:pt x="229" y="517"/>
                      <a:pt x="279" y="574"/>
                      <a:pt x="293" y="574"/>
                    </a:cubicBezTo>
                    <a:cubicBezTo>
                      <a:pt x="297" y="574"/>
                      <a:pt x="297" y="568"/>
                      <a:pt x="291" y="552"/>
                    </a:cubicBezTo>
                    <a:cubicBezTo>
                      <a:pt x="266" y="478"/>
                      <a:pt x="193" y="428"/>
                      <a:pt x="266" y="428"/>
                    </a:cubicBezTo>
                    <a:cubicBezTo>
                      <a:pt x="273" y="427"/>
                      <a:pt x="279" y="426"/>
                      <a:pt x="286" y="426"/>
                    </a:cubicBezTo>
                    <a:cubicBezTo>
                      <a:pt x="328" y="426"/>
                      <a:pt x="367" y="460"/>
                      <a:pt x="377" y="502"/>
                    </a:cubicBezTo>
                    <a:cubicBezTo>
                      <a:pt x="396" y="530"/>
                      <a:pt x="428" y="586"/>
                      <a:pt x="438" y="586"/>
                    </a:cubicBezTo>
                    <a:cubicBezTo>
                      <a:pt x="441" y="586"/>
                      <a:pt x="442" y="579"/>
                      <a:pt x="439" y="564"/>
                    </a:cubicBezTo>
                    <a:cubicBezTo>
                      <a:pt x="427" y="490"/>
                      <a:pt x="414" y="404"/>
                      <a:pt x="390" y="330"/>
                    </a:cubicBezTo>
                    <a:cubicBezTo>
                      <a:pt x="365" y="219"/>
                      <a:pt x="316" y="120"/>
                      <a:pt x="242" y="47"/>
                    </a:cubicBezTo>
                    <a:cubicBezTo>
                      <a:pt x="205" y="17"/>
                      <a:pt x="176" y="0"/>
                      <a:pt x="1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6" name="Google Shape;3326;p60"/>
              <p:cNvSpPr/>
              <p:nvPr/>
            </p:nvSpPr>
            <p:spPr>
              <a:xfrm>
                <a:off x="2724000" y="4591650"/>
                <a:ext cx="4350" cy="3650"/>
              </a:xfrm>
              <a:custGeom>
                <a:rect b="b" l="l" r="r" t="t"/>
                <a:pathLst>
                  <a:path extrusionOk="0" h="146" w="174">
                    <a:moveTo>
                      <a:pt x="115" y="0"/>
                    </a:moveTo>
                    <a:cubicBezTo>
                      <a:pt x="100" y="0"/>
                      <a:pt x="80" y="17"/>
                      <a:pt x="50" y="47"/>
                    </a:cubicBezTo>
                    <a:cubicBezTo>
                      <a:pt x="1" y="84"/>
                      <a:pt x="87" y="96"/>
                      <a:pt x="136" y="133"/>
                    </a:cubicBezTo>
                    <a:cubicBezTo>
                      <a:pt x="145" y="141"/>
                      <a:pt x="151" y="145"/>
                      <a:pt x="155" y="145"/>
                    </a:cubicBezTo>
                    <a:cubicBezTo>
                      <a:pt x="173" y="145"/>
                      <a:pt x="146" y="63"/>
                      <a:pt x="136" y="22"/>
                    </a:cubicBezTo>
                    <a:cubicBezTo>
                      <a:pt x="131" y="7"/>
                      <a:pt x="124" y="0"/>
                      <a:pt x="11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7" name="Google Shape;3327;p60"/>
              <p:cNvSpPr/>
              <p:nvPr/>
            </p:nvSpPr>
            <p:spPr>
              <a:xfrm>
                <a:off x="2717850" y="4584975"/>
                <a:ext cx="7100" cy="6525"/>
              </a:xfrm>
              <a:custGeom>
                <a:rect b="b" l="l" r="r" t="t"/>
                <a:pathLst>
                  <a:path extrusionOk="0" h="261" w="284">
                    <a:moveTo>
                      <a:pt x="26" y="1"/>
                    </a:moveTo>
                    <a:cubicBezTo>
                      <a:pt x="20" y="1"/>
                      <a:pt x="15" y="2"/>
                      <a:pt x="12" y="6"/>
                    </a:cubicBezTo>
                    <a:cubicBezTo>
                      <a:pt x="0" y="30"/>
                      <a:pt x="49" y="43"/>
                      <a:pt x="62" y="67"/>
                    </a:cubicBezTo>
                    <a:cubicBezTo>
                      <a:pt x="74" y="92"/>
                      <a:pt x="62" y="79"/>
                      <a:pt x="25" y="92"/>
                    </a:cubicBezTo>
                    <a:cubicBezTo>
                      <a:pt x="0" y="116"/>
                      <a:pt x="62" y="116"/>
                      <a:pt x="62" y="153"/>
                    </a:cubicBezTo>
                    <a:cubicBezTo>
                      <a:pt x="62" y="194"/>
                      <a:pt x="53" y="261"/>
                      <a:pt x="64" y="261"/>
                    </a:cubicBezTo>
                    <a:cubicBezTo>
                      <a:pt x="67" y="261"/>
                      <a:pt x="70" y="258"/>
                      <a:pt x="74" y="252"/>
                    </a:cubicBezTo>
                    <a:cubicBezTo>
                      <a:pt x="96" y="230"/>
                      <a:pt x="118" y="188"/>
                      <a:pt x="149" y="188"/>
                    </a:cubicBezTo>
                    <a:cubicBezTo>
                      <a:pt x="152" y="188"/>
                      <a:pt x="156" y="189"/>
                      <a:pt x="160" y="190"/>
                    </a:cubicBezTo>
                    <a:cubicBezTo>
                      <a:pt x="181" y="197"/>
                      <a:pt x="215" y="213"/>
                      <a:pt x="230" y="213"/>
                    </a:cubicBezTo>
                    <a:cubicBezTo>
                      <a:pt x="242" y="213"/>
                      <a:pt x="243" y="204"/>
                      <a:pt x="222" y="178"/>
                    </a:cubicBezTo>
                    <a:cubicBezTo>
                      <a:pt x="173" y="129"/>
                      <a:pt x="136" y="129"/>
                      <a:pt x="185" y="129"/>
                    </a:cubicBezTo>
                    <a:cubicBezTo>
                      <a:pt x="222" y="129"/>
                      <a:pt x="283" y="79"/>
                      <a:pt x="234" y="79"/>
                    </a:cubicBezTo>
                    <a:cubicBezTo>
                      <a:pt x="185" y="67"/>
                      <a:pt x="210" y="79"/>
                      <a:pt x="136" y="43"/>
                    </a:cubicBezTo>
                    <a:cubicBezTo>
                      <a:pt x="80" y="15"/>
                      <a:pt x="46" y="1"/>
                      <a:pt x="2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8" name="Google Shape;3328;p60"/>
              <p:cNvSpPr/>
              <p:nvPr/>
            </p:nvSpPr>
            <p:spPr>
              <a:xfrm>
                <a:off x="2714750" y="4586650"/>
                <a:ext cx="3725" cy="7550"/>
              </a:xfrm>
              <a:custGeom>
                <a:rect b="b" l="l" r="r" t="t"/>
                <a:pathLst>
                  <a:path extrusionOk="0" h="302" w="149">
                    <a:moveTo>
                      <a:pt x="62" y="0"/>
                    </a:moveTo>
                    <a:cubicBezTo>
                      <a:pt x="13" y="0"/>
                      <a:pt x="1" y="25"/>
                      <a:pt x="26" y="49"/>
                    </a:cubicBezTo>
                    <a:cubicBezTo>
                      <a:pt x="50" y="74"/>
                      <a:pt x="99" y="99"/>
                      <a:pt x="62" y="136"/>
                    </a:cubicBezTo>
                    <a:cubicBezTo>
                      <a:pt x="41" y="180"/>
                      <a:pt x="38" y="302"/>
                      <a:pt x="55" y="302"/>
                    </a:cubicBezTo>
                    <a:cubicBezTo>
                      <a:pt x="57" y="302"/>
                      <a:pt x="60" y="300"/>
                      <a:pt x="62" y="296"/>
                    </a:cubicBezTo>
                    <a:cubicBezTo>
                      <a:pt x="87" y="259"/>
                      <a:pt x="149" y="259"/>
                      <a:pt x="124" y="197"/>
                    </a:cubicBezTo>
                    <a:cubicBezTo>
                      <a:pt x="99" y="136"/>
                      <a:pt x="124" y="111"/>
                      <a:pt x="136" y="86"/>
                    </a:cubicBezTo>
                    <a:cubicBezTo>
                      <a:pt x="149" y="37"/>
                      <a:pt x="99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9" name="Google Shape;3329;p60"/>
              <p:cNvSpPr/>
              <p:nvPr/>
            </p:nvSpPr>
            <p:spPr>
              <a:xfrm>
                <a:off x="2707375" y="4581400"/>
                <a:ext cx="6175" cy="10575"/>
              </a:xfrm>
              <a:custGeom>
                <a:rect b="b" l="l" r="r" t="t"/>
                <a:pathLst>
                  <a:path extrusionOk="0" h="423" w="247">
                    <a:moveTo>
                      <a:pt x="99" y="1"/>
                    </a:moveTo>
                    <a:cubicBezTo>
                      <a:pt x="25" y="1"/>
                      <a:pt x="0" y="25"/>
                      <a:pt x="25" y="50"/>
                    </a:cubicBezTo>
                    <a:cubicBezTo>
                      <a:pt x="62" y="62"/>
                      <a:pt x="86" y="87"/>
                      <a:pt x="111" y="112"/>
                    </a:cubicBezTo>
                    <a:cubicBezTo>
                      <a:pt x="148" y="149"/>
                      <a:pt x="111" y="149"/>
                      <a:pt x="99" y="186"/>
                    </a:cubicBezTo>
                    <a:cubicBezTo>
                      <a:pt x="86" y="235"/>
                      <a:pt x="99" y="247"/>
                      <a:pt x="136" y="284"/>
                    </a:cubicBezTo>
                    <a:cubicBezTo>
                      <a:pt x="173" y="321"/>
                      <a:pt x="160" y="383"/>
                      <a:pt x="197" y="420"/>
                    </a:cubicBezTo>
                    <a:cubicBezTo>
                      <a:pt x="199" y="422"/>
                      <a:pt x="201" y="423"/>
                      <a:pt x="203" y="423"/>
                    </a:cubicBezTo>
                    <a:cubicBezTo>
                      <a:pt x="224" y="423"/>
                      <a:pt x="234" y="305"/>
                      <a:pt x="234" y="259"/>
                    </a:cubicBezTo>
                    <a:cubicBezTo>
                      <a:pt x="247" y="210"/>
                      <a:pt x="210" y="186"/>
                      <a:pt x="197" y="112"/>
                    </a:cubicBezTo>
                    <a:cubicBezTo>
                      <a:pt x="185" y="25"/>
                      <a:pt x="160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0" name="Google Shape;3330;p60"/>
              <p:cNvSpPr/>
              <p:nvPr/>
            </p:nvSpPr>
            <p:spPr>
              <a:xfrm>
                <a:off x="2701825" y="4573400"/>
                <a:ext cx="10500" cy="7575"/>
              </a:xfrm>
              <a:custGeom>
                <a:rect b="b" l="l" r="r" t="t"/>
                <a:pathLst>
                  <a:path extrusionOk="0" h="303" w="420">
                    <a:moveTo>
                      <a:pt x="185" y="0"/>
                    </a:moveTo>
                    <a:cubicBezTo>
                      <a:pt x="148" y="0"/>
                      <a:pt x="87" y="37"/>
                      <a:pt x="50" y="62"/>
                    </a:cubicBezTo>
                    <a:cubicBezTo>
                      <a:pt x="0" y="87"/>
                      <a:pt x="74" y="74"/>
                      <a:pt x="99" y="99"/>
                    </a:cubicBezTo>
                    <a:cubicBezTo>
                      <a:pt x="124" y="111"/>
                      <a:pt x="99" y="99"/>
                      <a:pt x="74" y="136"/>
                    </a:cubicBezTo>
                    <a:cubicBezTo>
                      <a:pt x="50" y="173"/>
                      <a:pt x="136" y="222"/>
                      <a:pt x="185" y="284"/>
                    </a:cubicBezTo>
                    <a:cubicBezTo>
                      <a:pt x="198" y="297"/>
                      <a:pt x="208" y="302"/>
                      <a:pt x="215" y="302"/>
                    </a:cubicBezTo>
                    <a:cubicBezTo>
                      <a:pt x="229" y="302"/>
                      <a:pt x="234" y="283"/>
                      <a:pt x="234" y="259"/>
                    </a:cubicBezTo>
                    <a:cubicBezTo>
                      <a:pt x="225" y="231"/>
                      <a:pt x="230" y="218"/>
                      <a:pt x="248" y="218"/>
                    </a:cubicBezTo>
                    <a:cubicBezTo>
                      <a:pt x="255" y="218"/>
                      <a:pt x="262" y="219"/>
                      <a:pt x="271" y="222"/>
                    </a:cubicBezTo>
                    <a:cubicBezTo>
                      <a:pt x="283" y="230"/>
                      <a:pt x="291" y="233"/>
                      <a:pt x="298" y="233"/>
                    </a:cubicBezTo>
                    <a:cubicBezTo>
                      <a:pt x="313" y="233"/>
                      <a:pt x="324" y="218"/>
                      <a:pt x="358" y="210"/>
                    </a:cubicBezTo>
                    <a:cubicBezTo>
                      <a:pt x="419" y="197"/>
                      <a:pt x="271" y="148"/>
                      <a:pt x="222" y="111"/>
                    </a:cubicBezTo>
                    <a:cubicBezTo>
                      <a:pt x="173" y="62"/>
                      <a:pt x="198" y="50"/>
                      <a:pt x="234" y="37"/>
                    </a:cubicBezTo>
                    <a:cubicBezTo>
                      <a:pt x="259" y="25"/>
                      <a:pt x="234" y="13"/>
                      <a:pt x="1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1" name="Google Shape;3331;p60"/>
              <p:cNvSpPr/>
              <p:nvPr/>
            </p:nvSpPr>
            <p:spPr>
              <a:xfrm>
                <a:off x="2711375" y="4574050"/>
                <a:ext cx="7100" cy="9975"/>
              </a:xfrm>
              <a:custGeom>
                <a:rect b="b" l="l" r="r" t="t"/>
                <a:pathLst>
                  <a:path extrusionOk="0" h="399" w="284">
                    <a:moveTo>
                      <a:pt x="100" y="1"/>
                    </a:moveTo>
                    <a:cubicBezTo>
                      <a:pt x="92" y="1"/>
                      <a:pt x="81" y="4"/>
                      <a:pt x="62" y="11"/>
                    </a:cubicBezTo>
                    <a:cubicBezTo>
                      <a:pt x="0" y="36"/>
                      <a:pt x="62" y="61"/>
                      <a:pt x="87" y="110"/>
                    </a:cubicBezTo>
                    <a:cubicBezTo>
                      <a:pt x="111" y="159"/>
                      <a:pt x="62" y="159"/>
                      <a:pt x="87" y="196"/>
                    </a:cubicBezTo>
                    <a:cubicBezTo>
                      <a:pt x="111" y="245"/>
                      <a:pt x="124" y="196"/>
                      <a:pt x="161" y="270"/>
                    </a:cubicBezTo>
                    <a:cubicBezTo>
                      <a:pt x="197" y="344"/>
                      <a:pt x="148" y="319"/>
                      <a:pt x="124" y="369"/>
                    </a:cubicBezTo>
                    <a:cubicBezTo>
                      <a:pt x="114" y="390"/>
                      <a:pt x="115" y="399"/>
                      <a:pt x="122" y="399"/>
                    </a:cubicBezTo>
                    <a:cubicBezTo>
                      <a:pt x="143" y="399"/>
                      <a:pt x="219" y="325"/>
                      <a:pt x="247" y="307"/>
                    </a:cubicBezTo>
                    <a:cubicBezTo>
                      <a:pt x="284" y="282"/>
                      <a:pt x="271" y="233"/>
                      <a:pt x="259" y="196"/>
                    </a:cubicBezTo>
                    <a:cubicBezTo>
                      <a:pt x="234" y="147"/>
                      <a:pt x="197" y="135"/>
                      <a:pt x="234" y="110"/>
                    </a:cubicBezTo>
                    <a:cubicBezTo>
                      <a:pt x="271" y="85"/>
                      <a:pt x="222" y="36"/>
                      <a:pt x="161" y="24"/>
                    </a:cubicBezTo>
                    <a:cubicBezTo>
                      <a:pt x="118" y="15"/>
                      <a:pt x="117" y="1"/>
                      <a:pt x="1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2" name="Google Shape;3332;p60"/>
              <p:cNvSpPr/>
              <p:nvPr/>
            </p:nvSpPr>
            <p:spPr>
              <a:xfrm>
                <a:off x="2707050" y="4574975"/>
                <a:ext cx="4525" cy="1525"/>
              </a:xfrm>
              <a:custGeom>
                <a:rect b="b" l="l" r="r" t="t"/>
                <a:pathLst>
                  <a:path extrusionOk="0" h="61" w="181">
                    <a:moveTo>
                      <a:pt x="169" y="1"/>
                    </a:moveTo>
                    <a:cubicBezTo>
                      <a:pt x="148" y="1"/>
                      <a:pt x="96" y="15"/>
                      <a:pt x="62" y="24"/>
                    </a:cubicBezTo>
                    <a:cubicBezTo>
                      <a:pt x="1" y="36"/>
                      <a:pt x="62" y="61"/>
                      <a:pt x="124" y="61"/>
                    </a:cubicBezTo>
                    <a:cubicBezTo>
                      <a:pt x="161" y="61"/>
                      <a:pt x="149" y="36"/>
                      <a:pt x="173" y="11"/>
                    </a:cubicBezTo>
                    <a:cubicBezTo>
                      <a:pt x="181" y="4"/>
                      <a:pt x="178" y="1"/>
                      <a:pt x="1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3" name="Google Shape;3333;p60"/>
              <p:cNvSpPr/>
              <p:nvPr/>
            </p:nvSpPr>
            <p:spPr>
              <a:xfrm>
                <a:off x="2593700" y="4577575"/>
                <a:ext cx="15125" cy="8775"/>
              </a:xfrm>
              <a:custGeom>
                <a:rect b="b" l="l" r="r" t="t"/>
                <a:pathLst>
                  <a:path extrusionOk="0" h="351" w="605">
                    <a:moveTo>
                      <a:pt x="491" y="1"/>
                    </a:moveTo>
                    <a:cubicBezTo>
                      <a:pt x="485" y="1"/>
                      <a:pt x="477" y="2"/>
                      <a:pt x="469" y="6"/>
                    </a:cubicBezTo>
                    <a:cubicBezTo>
                      <a:pt x="432" y="18"/>
                      <a:pt x="383" y="30"/>
                      <a:pt x="333" y="30"/>
                    </a:cubicBezTo>
                    <a:cubicBezTo>
                      <a:pt x="294" y="30"/>
                      <a:pt x="270" y="15"/>
                      <a:pt x="243" y="15"/>
                    </a:cubicBezTo>
                    <a:cubicBezTo>
                      <a:pt x="237" y="15"/>
                      <a:pt x="230" y="16"/>
                      <a:pt x="222" y="18"/>
                    </a:cubicBezTo>
                    <a:cubicBezTo>
                      <a:pt x="185" y="43"/>
                      <a:pt x="148" y="92"/>
                      <a:pt x="198" y="117"/>
                    </a:cubicBezTo>
                    <a:cubicBezTo>
                      <a:pt x="226" y="145"/>
                      <a:pt x="255" y="210"/>
                      <a:pt x="244" y="210"/>
                    </a:cubicBezTo>
                    <a:cubicBezTo>
                      <a:pt x="240" y="210"/>
                      <a:pt x="234" y="205"/>
                      <a:pt x="222" y="191"/>
                    </a:cubicBezTo>
                    <a:cubicBezTo>
                      <a:pt x="185" y="135"/>
                      <a:pt x="121" y="108"/>
                      <a:pt x="85" y="108"/>
                    </a:cubicBezTo>
                    <a:cubicBezTo>
                      <a:pt x="74" y="108"/>
                      <a:pt x="65" y="111"/>
                      <a:pt x="62" y="117"/>
                    </a:cubicBezTo>
                    <a:cubicBezTo>
                      <a:pt x="50" y="129"/>
                      <a:pt x="1" y="129"/>
                      <a:pt x="13" y="178"/>
                    </a:cubicBezTo>
                    <a:cubicBezTo>
                      <a:pt x="13" y="240"/>
                      <a:pt x="38" y="339"/>
                      <a:pt x="99" y="351"/>
                    </a:cubicBezTo>
                    <a:cubicBezTo>
                      <a:pt x="143" y="351"/>
                      <a:pt x="138" y="312"/>
                      <a:pt x="180" y="312"/>
                    </a:cubicBezTo>
                    <a:cubicBezTo>
                      <a:pt x="185" y="312"/>
                      <a:pt x="191" y="313"/>
                      <a:pt x="198" y="314"/>
                    </a:cubicBezTo>
                    <a:cubicBezTo>
                      <a:pt x="206" y="316"/>
                      <a:pt x="215" y="317"/>
                      <a:pt x="224" y="317"/>
                    </a:cubicBezTo>
                    <a:cubicBezTo>
                      <a:pt x="264" y="317"/>
                      <a:pt x="303" y="295"/>
                      <a:pt x="333" y="265"/>
                    </a:cubicBezTo>
                    <a:cubicBezTo>
                      <a:pt x="339" y="259"/>
                      <a:pt x="345" y="257"/>
                      <a:pt x="351" y="257"/>
                    </a:cubicBezTo>
                    <a:cubicBezTo>
                      <a:pt x="360" y="257"/>
                      <a:pt x="371" y="260"/>
                      <a:pt x="384" y="260"/>
                    </a:cubicBezTo>
                    <a:cubicBezTo>
                      <a:pt x="401" y="260"/>
                      <a:pt x="424" y="255"/>
                      <a:pt x="456" y="228"/>
                    </a:cubicBezTo>
                    <a:cubicBezTo>
                      <a:pt x="518" y="178"/>
                      <a:pt x="518" y="166"/>
                      <a:pt x="469" y="154"/>
                    </a:cubicBezTo>
                    <a:cubicBezTo>
                      <a:pt x="420" y="141"/>
                      <a:pt x="481" y="141"/>
                      <a:pt x="530" y="141"/>
                    </a:cubicBezTo>
                    <a:cubicBezTo>
                      <a:pt x="547" y="141"/>
                      <a:pt x="562" y="143"/>
                      <a:pt x="573" y="143"/>
                    </a:cubicBezTo>
                    <a:cubicBezTo>
                      <a:pt x="596" y="143"/>
                      <a:pt x="604" y="137"/>
                      <a:pt x="580" y="104"/>
                    </a:cubicBezTo>
                    <a:cubicBezTo>
                      <a:pt x="548" y="62"/>
                      <a:pt x="534" y="1"/>
                      <a:pt x="4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4" name="Google Shape;3334;p60"/>
              <p:cNvSpPr/>
              <p:nvPr/>
            </p:nvSpPr>
            <p:spPr>
              <a:xfrm>
                <a:off x="2600550" y="4569850"/>
                <a:ext cx="8875" cy="6800"/>
              </a:xfrm>
              <a:custGeom>
                <a:rect b="b" l="l" r="r" t="t"/>
                <a:pathLst>
                  <a:path extrusionOk="0" h="272" w="355">
                    <a:moveTo>
                      <a:pt x="265" y="1"/>
                    </a:moveTo>
                    <a:cubicBezTo>
                      <a:pt x="262" y="1"/>
                      <a:pt x="259" y="3"/>
                      <a:pt x="256" y="7"/>
                    </a:cubicBezTo>
                    <a:cubicBezTo>
                      <a:pt x="222" y="29"/>
                      <a:pt x="1" y="271"/>
                      <a:pt x="52" y="271"/>
                    </a:cubicBezTo>
                    <a:cubicBezTo>
                      <a:pt x="56" y="271"/>
                      <a:pt x="63" y="269"/>
                      <a:pt x="72" y="266"/>
                    </a:cubicBezTo>
                    <a:cubicBezTo>
                      <a:pt x="133" y="229"/>
                      <a:pt x="195" y="204"/>
                      <a:pt x="256" y="179"/>
                    </a:cubicBezTo>
                    <a:cubicBezTo>
                      <a:pt x="269" y="176"/>
                      <a:pt x="282" y="175"/>
                      <a:pt x="294" y="175"/>
                    </a:cubicBezTo>
                    <a:cubicBezTo>
                      <a:pt x="306" y="175"/>
                      <a:pt x="318" y="176"/>
                      <a:pt x="327" y="176"/>
                    </a:cubicBezTo>
                    <a:cubicBezTo>
                      <a:pt x="346" y="176"/>
                      <a:pt x="355" y="173"/>
                      <a:pt x="343" y="155"/>
                    </a:cubicBezTo>
                    <a:cubicBezTo>
                      <a:pt x="321" y="122"/>
                      <a:pt x="289" y="1"/>
                      <a:pt x="26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5" name="Google Shape;3335;p60"/>
              <p:cNvSpPr/>
              <p:nvPr/>
            </p:nvSpPr>
            <p:spPr>
              <a:xfrm>
                <a:off x="2529625" y="4606350"/>
                <a:ext cx="13675" cy="4800"/>
              </a:xfrm>
              <a:custGeom>
                <a:rect b="b" l="l" r="r" t="t"/>
                <a:pathLst>
                  <a:path extrusionOk="0" h="192" w="547">
                    <a:moveTo>
                      <a:pt x="407" y="1"/>
                    </a:moveTo>
                    <a:cubicBezTo>
                      <a:pt x="346" y="1"/>
                      <a:pt x="1" y="149"/>
                      <a:pt x="161" y="186"/>
                    </a:cubicBezTo>
                    <a:cubicBezTo>
                      <a:pt x="179" y="189"/>
                      <a:pt x="196" y="191"/>
                      <a:pt x="213" y="191"/>
                    </a:cubicBezTo>
                    <a:cubicBezTo>
                      <a:pt x="342" y="191"/>
                      <a:pt x="426" y="84"/>
                      <a:pt x="490" y="84"/>
                    </a:cubicBezTo>
                    <a:cubicBezTo>
                      <a:pt x="495" y="84"/>
                      <a:pt x="501" y="85"/>
                      <a:pt x="506" y="87"/>
                    </a:cubicBezTo>
                    <a:cubicBezTo>
                      <a:pt x="509" y="88"/>
                      <a:pt x="511" y="88"/>
                      <a:pt x="513" y="88"/>
                    </a:cubicBezTo>
                    <a:cubicBezTo>
                      <a:pt x="546" y="88"/>
                      <a:pt x="47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6" name="Google Shape;3336;p60"/>
              <p:cNvSpPr/>
              <p:nvPr/>
            </p:nvSpPr>
            <p:spPr>
              <a:xfrm>
                <a:off x="2516375" y="4615600"/>
                <a:ext cx="8350" cy="6250"/>
              </a:xfrm>
              <a:custGeom>
                <a:rect b="b" l="l" r="r" t="t"/>
                <a:pathLst>
                  <a:path extrusionOk="0" h="250" w="334">
                    <a:moveTo>
                      <a:pt x="269" y="0"/>
                    </a:moveTo>
                    <a:cubicBezTo>
                      <a:pt x="235" y="0"/>
                      <a:pt x="198" y="19"/>
                      <a:pt x="186" y="50"/>
                    </a:cubicBezTo>
                    <a:cubicBezTo>
                      <a:pt x="161" y="111"/>
                      <a:pt x="198" y="124"/>
                      <a:pt x="149" y="161"/>
                    </a:cubicBezTo>
                    <a:cubicBezTo>
                      <a:pt x="112" y="185"/>
                      <a:pt x="1" y="247"/>
                      <a:pt x="50" y="247"/>
                    </a:cubicBezTo>
                    <a:cubicBezTo>
                      <a:pt x="61" y="249"/>
                      <a:pt x="72" y="250"/>
                      <a:pt x="84" y="250"/>
                    </a:cubicBezTo>
                    <a:cubicBezTo>
                      <a:pt x="137" y="250"/>
                      <a:pt x="194" y="228"/>
                      <a:pt x="235" y="198"/>
                    </a:cubicBezTo>
                    <a:cubicBezTo>
                      <a:pt x="284" y="136"/>
                      <a:pt x="334" y="99"/>
                      <a:pt x="334" y="62"/>
                    </a:cubicBezTo>
                    <a:cubicBezTo>
                      <a:pt x="334" y="19"/>
                      <a:pt x="303" y="0"/>
                      <a:pt x="2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7" name="Google Shape;3337;p60"/>
              <p:cNvSpPr/>
              <p:nvPr/>
            </p:nvSpPr>
            <p:spPr>
              <a:xfrm>
                <a:off x="2923000" y="4442075"/>
                <a:ext cx="24625" cy="16550"/>
              </a:xfrm>
              <a:custGeom>
                <a:rect b="b" l="l" r="r" t="t"/>
                <a:pathLst>
                  <a:path extrusionOk="0" h="662" w="985">
                    <a:moveTo>
                      <a:pt x="361" y="0"/>
                    </a:moveTo>
                    <a:cubicBezTo>
                      <a:pt x="355" y="0"/>
                      <a:pt x="350" y="1"/>
                      <a:pt x="345" y="4"/>
                    </a:cubicBezTo>
                    <a:cubicBezTo>
                      <a:pt x="296" y="41"/>
                      <a:pt x="296" y="202"/>
                      <a:pt x="259" y="263"/>
                    </a:cubicBezTo>
                    <a:cubicBezTo>
                      <a:pt x="222" y="312"/>
                      <a:pt x="74" y="337"/>
                      <a:pt x="49" y="362"/>
                    </a:cubicBezTo>
                    <a:cubicBezTo>
                      <a:pt x="25" y="399"/>
                      <a:pt x="0" y="460"/>
                      <a:pt x="111" y="485"/>
                    </a:cubicBezTo>
                    <a:cubicBezTo>
                      <a:pt x="210" y="522"/>
                      <a:pt x="308" y="559"/>
                      <a:pt x="407" y="621"/>
                    </a:cubicBezTo>
                    <a:cubicBezTo>
                      <a:pt x="468" y="645"/>
                      <a:pt x="493" y="621"/>
                      <a:pt x="592" y="657"/>
                    </a:cubicBezTo>
                    <a:cubicBezTo>
                      <a:pt x="612" y="660"/>
                      <a:pt x="633" y="662"/>
                      <a:pt x="654" y="662"/>
                    </a:cubicBezTo>
                    <a:cubicBezTo>
                      <a:pt x="723" y="662"/>
                      <a:pt x="794" y="646"/>
                      <a:pt x="850" y="608"/>
                    </a:cubicBezTo>
                    <a:cubicBezTo>
                      <a:pt x="894" y="565"/>
                      <a:pt x="985" y="493"/>
                      <a:pt x="947" y="493"/>
                    </a:cubicBezTo>
                    <a:cubicBezTo>
                      <a:pt x="942" y="493"/>
                      <a:pt x="935" y="494"/>
                      <a:pt x="924" y="497"/>
                    </a:cubicBezTo>
                    <a:cubicBezTo>
                      <a:pt x="900" y="506"/>
                      <a:pt x="879" y="510"/>
                      <a:pt x="863" y="510"/>
                    </a:cubicBezTo>
                    <a:cubicBezTo>
                      <a:pt x="830" y="510"/>
                      <a:pt x="813" y="493"/>
                      <a:pt x="813" y="460"/>
                    </a:cubicBezTo>
                    <a:cubicBezTo>
                      <a:pt x="826" y="423"/>
                      <a:pt x="900" y="436"/>
                      <a:pt x="838" y="374"/>
                    </a:cubicBezTo>
                    <a:cubicBezTo>
                      <a:pt x="801" y="337"/>
                      <a:pt x="764" y="288"/>
                      <a:pt x="727" y="239"/>
                    </a:cubicBezTo>
                    <a:cubicBezTo>
                      <a:pt x="727" y="239"/>
                      <a:pt x="747" y="188"/>
                      <a:pt x="705" y="188"/>
                    </a:cubicBezTo>
                    <a:cubicBezTo>
                      <a:pt x="701" y="188"/>
                      <a:pt x="696" y="188"/>
                      <a:pt x="690" y="189"/>
                    </a:cubicBezTo>
                    <a:cubicBezTo>
                      <a:pt x="616" y="189"/>
                      <a:pt x="604" y="165"/>
                      <a:pt x="542" y="115"/>
                    </a:cubicBezTo>
                    <a:cubicBezTo>
                      <a:pt x="477" y="72"/>
                      <a:pt x="403" y="0"/>
                      <a:pt x="3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8" name="Google Shape;3338;p60"/>
              <p:cNvSpPr/>
              <p:nvPr/>
            </p:nvSpPr>
            <p:spPr>
              <a:xfrm>
                <a:off x="2916250" y="4451325"/>
                <a:ext cx="4075" cy="3525"/>
              </a:xfrm>
              <a:custGeom>
                <a:rect b="b" l="l" r="r" t="t"/>
                <a:pathLst>
                  <a:path extrusionOk="0" h="141" w="163">
                    <a:moveTo>
                      <a:pt x="145" y="0"/>
                    </a:moveTo>
                    <a:cubicBezTo>
                      <a:pt x="126" y="0"/>
                      <a:pt x="89" y="14"/>
                      <a:pt x="61" y="29"/>
                    </a:cubicBezTo>
                    <a:cubicBezTo>
                      <a:pt x="15" y="63"/>
                      <a:pt x="1" y="141"/>
                      <a:pt x="49" y="141"/>
                    </a:cubicBezTo>
                    <a:cubicBezTo>
                      <a:pt x="53" y="141"/>
                      <a:pt x="57" y="140"/>
                      <a:pt x="61" y="140"/>
                    </a:cubicBezTo>
                    <a:cubicBezTo>
                      <a:pt x="122" y="140"/>
                      <a:pt x="98" y="78"/>
                      <a:pt x="147" y="29"/>
                    </a:cubicBezTo>
                    <a:cubicBezTo>
                      <a:pt x="163" y="8"/>
                      <a:pt x="158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9" name="Google Shape;3339;p60"/>
              <p:cNvSpPr/>
              <p:nvPr/>
            </p:nvSpPr>
            <p:spPr>
              <a:xfrm>
                <a:off x="2907275" y="4455250"/>
                <a:ext cx="2650" cy="2350"/>
              </a:xfrm>
              <a:custGeom>
                <a:rect b="b" l="l" r="r" t="t"/>
                <a:pathLst>
                  <a:path extrusionOk="0" h="94" w="106">
                    <a:moveTo>
                      <a:pt x="70" y="0"/>
                    </a:moveTo>
                    <a:cubicBezTo>
                      <a:pt x="65" y="0"/>
                      <a:pt x="58" y="2"/>
                      <a:pt x="50" y="7"/>
                    </a:cubicBezTo>
                    <a:cubicBezTo>
                      <a:pt x="1" y="57"/>
                      <a:pt x="25" y="94"/>
                      <a:pt x="62" y="94"/>
                    </a:cubicBezTo>
                    <a:cubicBezTo>
                      <a:pt x="84" y="94"/>
                      <a:pt x="105" y="0"/>
                      <a:pt x="7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0" name="Google Shape;3340;p60"/>
              <p:cNvSpPr/>
              <p:nvPr/>
            </p:nvSpPr>
            <p:spPr>
              <a:xfrm>
                <a:off x="2805700" y="4397475"/>
                <a:ext cx="109925" cy="60625"/>
              </a:xfrm>
              <a:custGeom>
                <a:rect b="b" l="l" r="r" t="t"/>
                <a:pathLst>
                  <a:path extrusionOk="0" h="2425" w="4397">
                    <a:moveTo>
                      <a:pt x="2950" y="0"/>
                    </a:moveTo>
                    <a:cubicBezTo>
                      <a:pt x="2899" y="0"/>
                      <a:pt x="2928" y="53"/>
                      <a:pt x="2906" y="76"/>
                    </a:cubicBezTo>
                    <a:cubicBezTo>
                      <a:pt x="2903" y="77"/>
                      <a:pt x="2900" y="77"/>
                      <a:pt x="2897" y="77"/>
                    </a:cubicBezTo>
                    <a:cubicBezTo>
                      <a:pt x="2853" y="77"/>
                      <a:pt x="2743" y="2"/>
                      <a:pt x="2708" y="2"/>
                    </a:cubicBezTo>
                    <a:cubicBezTo>
                      <a:pt x="2704" y="1"/>
                      <a:pt x="2700" y="0"/>
                      <a:pt x="2696" y="0"/>
                    </a:cubicBezTo>
                    <a:cubicBezTo>
                      <a:pt x="2657" y="0"/>
                      <a:pt x="2645" y="56"/>
                      <a:pt x="2622" y="113"/>
                    </a:cubicBezTo>
                    <a:cubicBezTo>
                      <a:pt x="2597" y="162"/>
                      <a:pt x="2844" y="704"/>
                      <a:pt x="2869" y="778"/>
                    </a:cubicBezTo>
                    <a:cubicBezTo>
                      <a:pt x="2878" y="836"/>
                      <a:pt x="2774" y="856"/>
                      <a:pt x="2693" y="856"/>
                    </a:cubicBezTo>
                    <a:cubicBezTo>
                      <a:pt x="2671" y="856"/>
                      <a:pt x="2650" y="855"/>
                      <a:pt x="2634" y="852"/>
                    </a:cubicBezTo>
                    <a:cubicBezTo>
                      <a:pt x="2573" y="852"/>
                      <a:pt x="2524" y="519"/>
                      <a:pt x="2524" y="458"/>
                    </a:cubicBezTo>
                    <a:cubicBezTo>
                      <a:pt x="2524" y="384"/>
                      <a:pt x="2388" y="298"/>
                      <a:pt x="2351" y="273"/>
                    </a:cubicBezTo>
                    <a:cubicBezTo>
                      <a:pt x="2265" y="236"/>
                      <a:pt x="2166" y="199"/>
                      <a:pt x="2080" y="174"/>
                    </a:cubicBezTo>
                    <a:cubicBezTo>
                      <a:pt x="2071" y="173"/>
                      <a:pt x="2064" y="173"/>
                      <a:pt x="2059" y="173"/>
                    </a:cubicBezTo>
                    <a:cubicBezTo>
                      <a:pt x="2005" y="173"/>
                      <a:pt x="2125" y="228"/>
                      <a:pt x="2203" y="273"/>
                    </a:cubicBezTo>
                    <a:cubicBezTo>
                      <a:pt x="2302" y="335"/>
                      <a:pt x="2252" y="396"/>
                      <a:pt x="2252" y="458"/>
                    </a:cubicBezTo>
                    <a:cubicBezTo>
                      <a:pt x="2250" y="471"/>
                      <a:pt x="2244" y="476"/>
                      <a:pt x="2236" y="476"/>
                    </a:cubicBezTo>
                    <a:cubicBezTo>
                      <a:pt x="2207" y="476"/>
                      <a:pt x="2154" y="408"/>
                      <a:pt x="2154" y="408"/>
                    </a:cubicBezTo>
                    <a:cubicBezTo>
                      <a:pt x="2139" y="423"/>
                      <a:pt x="2125" y="429"/>
                      <a:pt x="2111" y="429"/>
                    </a:cubicBezTo>
                    <a:cubicBezTo>
                      <a:pt x="2100" y="429"/>
                      <a:pt x="2090" y="426"/>
                      <a:pt x="2080" y="421"/>
                    </a:cubicBezTo>
                    <a:cubicBezTo>
                      <a:pt x="2069" y="415"/>
                      <a:pt x="2061" y="413"/>
                      <a:pt x="2055" y="413"/>
                    </a:cubicBezTo>
                    <a:cubicBezTo>
                      <a:pt x="2032" y="413"/>
                      <a:pt x="2027" y="444"/>
                      <a:pt x="1969" y="482"/>
                    </a:cubicBezTo>
                    <a:cubicBezTo>
                      <a:pt x="1907" y="532"/>
                      <a:pt x="1907" y="507"/>
                      <a:pt x="1821" y="544"/>
                    </a:cubicBezTo>
                    <a:cubicBezTo>
                      <a:pt x="1814" y="546"/>
                      <a:pt x="1808" y="547"/>
                      <a:pt x="1804" y="547"/>
                    </a:cubicBezTo>
                    <a:cubicBezTo>
                      <a:pt x="1753" y="547"/>
                      <a:pt x="1848" y="431"/>
                      <a:pt x="1871" y="408"/>
                    </a:cubicBezTo>
                    <a:cubicBezTo>
                      <a:pt x="1895" y="371"/>
                      <a:pt x="1883" y="310"/>
                      <a:pt x="1846" y="285"/>
                    </a:cubicBezTo>
                    <a:cubicBezTo>
                      <a:pt x="1739" y="232"/>
                      <a:pt x="1622" y="197"/>
                      <a:pt x="1504" y="197"/>
                    </a:cubicBezTo>
                    <a:cubicBezTo>
                      <a:pt x="1487" y="197"/>
                      <a:pt x="1469" y="197"/>
                      <a:pt x="1452" y="199"/>
                    </a:cubicBezTo>
                    <a:cubicBezTo>
                      <a:pt x="1402" y="224"/>
                      <a:pt x="1390" y="310"/>
                      <a:pt x="1365" y="347"/>
                    </a:cubicBezTo>
                    <a:cubicBezTo>
                      <a:pt x="1356" y="375"/>
                      <a:pt x="1250" y="388"/>
                      <a:pt x="1187" y="388"/>
                    </a:cubicBezTo>
                    <a:cubicBezTo>
                      <a:pt x="1166" y="388"/>
                      <a:pt x="1150" y="387"/>
                      <a:pt x="1144" y="384"/>
                    </a:cubicBezTo>
                    <a:cubicBezTo>
                      <a:pt x="1107" y="371"/>
                      <a:pt x="1181" y="298"/>
                      <a:pt x="1217" y="236"/>
                    </a:cubicBezTo>
                    <a:cubicBezTo>
                      <a:pt x="1242" y="174"/>
                      <a:pt x="1242" y="100"/>
                      <a:pt x="1217" y="39"/>
                    </a:cubicBezTo>
                    <a:cubicBezTo>
                      <a:pt x="1212" y="12"/>
                      <a:pt x="1168" y="1"/>
                      <a:pt x="1114" y="1"/>
                    </a:cubicBezTo>
                    <a:cubicBezTo>
                      <a:pt x="1045" y="1"/>
                      <a:pt x="958" y="18"/>
                      <a:pt x="909" y="39"/>
                    </a:cubicBezTo>
                    <a:cubicBezTo>
                      <a:pt x="823" y="63"/>
                      <a:pt x="638" y="174"/>
                      <a:pt x="527" y="224"/>
                    </a:cubicBezTo>
                    <a:cubicBezTo>
                      <a:pt x="404" y="285"/>
                      <a:pt x="293" y="371"/>
                      <a:pt x="195" y="470"/>
                    </a:cubicBezTo>
                    <a:cubicBezTo>
                      <a:pt x="133" y="519"/>
                      <a:pt x="219" y="495"/>
                      <a:pt x="244" y="532"/>
                    </a:cubicBezTo>
                    <a:cubicBezTo>
                      <a:pt x="269" y="556"/>
                      <a:pt x="232" y="569"/>
                      <a:pt x="170" y="593"/>
                    </a:cubicBezTo>
                    <a:cubicBezTo>
                      <a:pt x="109" y="655"/>
                      <a:pt x="59" y="741"/>
                      <a:pt x="22" y="827"/>
                    </a:cubicBezTo>
                    <a:cubicBezTo>
                      <a:pt x="0" y="872"/>
                      <a:pt x="58" y="881"/>
                      <a:pt x="129" y="881"/>
                    </a:cubicBezTo>
                    <a:cubicBezTo>
                      <a:pt x="176" y="881"/>
                      <a:pt x="229" y="877"/>
                      <a:pt x="269" y="877"/>
                    </a:cubicBezTo>
                    <a:cubicBezTo>
                      <a:pt x="367" y="877"/>
                      <a:pt x="293" y="926"/>
                      <a:pt x="256" y="963"/>
                    </a:cubicBezTo>
                    <a:cubicBezTo>
                      <a:pt x="244" y="988"/>
                      <a:pt x="269" y="994"/>
                      <a:pt x="315" y="994"/>
                    </a:cubicBezTo>
                    <a:cubicBezTo>
                      <a:pt x="361" y="994"/>
                      <a:pt x="429" y="988"/>
                      <a:pt x="503" y="988"/>
                    </a:cubicBezTo>
                    <a:cubicBezTo>
                      <a:pt x="638" y="988"/>
                      <a:pt x="860" y="963"/>
                      <a:pt x="946" y="963"/>
                    </a:cubicBezTo>
                    <a:cubicBezTo>
                      <a:pt x="749" y="1000"/>
                      <a:pt x="552" y="1061"/>
                      <a:pt x="367" y="1135"/>
                    </a:cubicBezTo>
                    <a:cubicBezTo>
                      <a:pt x="22" y="1283"/>
                      <a:pt x="330" y="1345"/>
                      <a:pt x="417" y="1406"/>
                    </a:cubicBezTo>
                    <a:cubicBezTo>
                      <a:pt x="453" y="1429"/>
                      <a:pt x="493" y="1437"/>
                      <a:pt x="535" y="1437"/>
                    </a:cubicBezTo>
                    <a:cubicBezTo>
                      <a:pt x="609" y="1437"/>
                      <a:pt x="693" y="1414"/>
                      <a:pt x="786" y="1406"/>
                    </a:cubicBezTo>
                    <a:cubicBezTo>
                      <a:pt x="893" y="1391"/>
                      <a:pt x="999" y="1381"/>
                      <a:pt x="1109" y="1381"/>
                    </a:cubicBezTo>
                    <a:cubicBezTo>
                      <a:pt x="1177" y="1381"/>
                      <a:pt x="1245" y="1385"/>
                      <a:pt x="1316" y="1394"/>
                    </a:cubicBezTo>
                    <a:cubicBezTo>
                      <a:pt x="1489" y="1419"/>
                      <a:pt x="1661" y="1468"/>
                      <a:pt x="1834" y="1542"/>
                    </a:cubicBezTo>
                    <a:cubicBezTo>
                      <a:pt x="1957" y="1604"/>
                      <a:pt x="1673" y="1567"/>
                      <a:pt x="1575" y="1591"/>
                    </a:cubicBezTo>
                    <a:cubicBezTo>
                      <a:pt x="1561" y="1593"/>
                      <a:pt x="1546" y="1594"/>
                      <a:pt x="1531" y="1594"/>
                    </a:cubicBezTo>
                    <a:cubicBezTo>
                      <a:pt x="1437" y="1594"/>
                      <a:pt x="1309" y="1567"/>
                      <a:pt x="1045" y="1567"/>
                    </a:cubicBezTo>
                    <a:cubicBezTo>
                      <a:pt x="1024" y="1565"/>
                      <a:pt x="1003" y="1565"/>
                      <a:pt x="982" y="1565"/>
                    </a:cubicBezTo>
                    <a:cubicBezTo>
                      <a:pt x="794" y="1565"/>
                      <a:pt x="609" y="1614"/>
                      <a:pt x="454" y="1702"/>
                    </a:cubicBezTo>
                    <a:cubicBezTo>
                      <a:pt x="404" y="1751"/>
                      <a:pt x="589" y="1899"/>
                      <a:pt x="725" y="2010"/>
                    </a:cubicBezTo>
                    <a:cubicBezTo>
                      <a:pt x="799" y="2077"/>
                      <a:pt x="966" y="2090"/>
                      <a:pt x="1098" y="2090"/>
                    </a:cubicBezTo>
                    <a:cubicBezTo>
                      <a:pt x="1186" y="2090"/>
                      <a:pt x="1259" y="2084"/>
                      <a:pt x="1279" y="2084"/>
                    </a:cubicBezTo>
                    <a:cubicBezTo>
                      <a:pt x="1316" y="2084"/>
                      <a:pt x="1365" y="2183"/>
                      <a:pt x="1365" y="2257"/>
                    </a:cubicBezTo>
                    <a:cubicBezTo>
                      <a:pt x="1365" y="2331"/>
                      <a:pt x="1439" y="2355"/>
                      <a:pt x="1513" y="2405"/>
                    </a:cubicBezTo>
                    <a:cubicBezTo>
                      <a:pt x="1533" y="2419"/>
                      <a:pt x="1568" y="2425"/>
                      <a:pt x="1611" y="2425"/>
                    </a:cubicBezTo>
                    <a:cubicBezTo>
                      <a:pt x="1751" y="2425"/>
                      <a:pt x="1979" y="2365"/>
                      <a:pt x="2092" y="2355"/>
                    </a:cubicBezTo>
                    <a:cubicBezTo>
                      <a:pt x="2228" y="2331"/>
                      <a:pt x="2363" y="2294"/>
                      <a:pt x="2487" y="2244"/>
                    </a:cubicBezTo>
                    <a:cubicBezTo>
                      <a:pt x="2548" y="2207"/>
                      <a:pt x="2610" y="2195"/>
                      <a:pt x="2684" y="2195"/>
                    </a:cubicBezTo>
                    <a:cubicBezTo>
                      <a:pt x="2782" y="2195"/>
                      <a:pt x="2930" y="2023"/>
                      <a:pt x="3016" y="1986"/>
                    </a:cubicBezTo>
                    <a:cubicBezTo>
                      <a:pt x="3030" y="1980"/>
                      <a:pt x="3040" y="1977"/>
                      <a:pt x="3049" y="1977"/>
                    </a:cubicBezTo>
                    <a:cubicBezTo>
                      <a:pt x="3096" y="1977"/>
                      <a:pt x="3080" y="2055"/>
                      <a:pt x="3090" y="2096"/>
                    </a:cubicBezTo>
                    <a:cubicBezTo>
                      <a:pt x="3103" y="2146"/>
                      <a:pt x="3251" y="2158"/>
                      <a:pt x="3337" y="2158"/>
                    </a:cubicBezTo>
                    <a:cubicBezTo>
                      <a:pt x="3411" y="2158"/>
                      <a:pt x="3386" y="2183"/>
                      <a:pt x="3435" y="2244"/>
                    </a:cubicBezTo>
                    <a:cubicBezTo>
                      <a:pt x="3454" y="2269"/>
                      <a:pt x="3549" y="2278"/>
                      <a:pt x="3656" y="2278"/>
                    </a:cubicBezTo>
                    <a:cubicBezTo>
                      <a:pt x="3762" y="2278"/>
                      <a:pt x="3879" y="2269"/>
                      <a:pt x="3941" y="2257"/>
                    </a:cubicBezTo>
                    <a:cubicBezTo>
                      <a:pt x="4051" y="2232"/>
                      <a:pt x="4064" y="2232"/>
                      <a:pt x="4101" y="2195"/>
                    </a:cubicBezTo>
                    <a:cubicBezTo>
                      <a:pt x="4138" y="2170"/>
                      <a:pt x="4175" y="2146"/>
                      <a:pt x="4199" y="2133"/>
                    </a:cubicBezTo>
                    <a:cubicBezTo>
                      <a:pt x="4236" y="2109"/>
                      <a:pt x="4113" y="2096"/>
                      <a:pt x="4076" y="2084"/>
                    </a:cubicBezTo>
                    <a:cubicBezTo>
                      <a:pt x="4039" y="2084"/>
                      <a:pt x="4076" y="2023"/>
                      <a:pt x="4076" y="1986"/>
                    </a:cubicBezTo>
                    <a:cubicBezTo>
                      <a:pt x="4076" y="1963"/>
                      <a:pt x="4072" y="1959"/>
                      <a:pt x="4060" y="1959"/>
                    </a:cubicBezTo>
                    <a:cubicBezTo>
                      <a:pt x="4052" y="1959"/>
                      <a:pt x="4042" y="1961"/>
                      <a:pt x="4027" y="1961"/>
                    </a:cubicBezTo>
                    <a:cubicBezTo>
                      <a:pt x="3990" y="1961"/>
                      <a:pt x="3941" y="1998"/>
                      <a:pt x="3941" y="2023"/>
                    </a:cubicBezTo>
                    <a:cubicBezTo>
                      <a:pt x="3941" y="2035"/>
                      <a:pt x="3854" y="2060"/>
                      <a:pt x="3830" y="2084"/>
                    </a:cubicBezTo>
                    <a:cubicBezTo>
                      <a:pt x="3828" y="2087"/>
                      <a:pt x="3827" y="2089"/>
                      <a:pt x="3827" y="2089"/>
                    </a:cubicBezTo>
                    <a:cubicBezTo>
                      <a:pt x="3826" y="2089"/>
                      <a:pt x="3853" y="2018"/>
                      <a:pt x="3842" y="1986"/>
                    </a:cubicBezTo>
                    <a:cubicBezTo>
                      <a:pt x="3842" y="1961"/>
                      <a:pt x="3793" y="1936"/>
                      <a:pt x="3793" y="1924"/>
                    </a:cubicBezTo>
                    <a:cubicBezTo>
                      <a:pt x="3793" y="1918"/>
                      <a:pt x="3803" y="1915"/>
                      <a:pt x="3818" y="1915"/>
                    </a:cubicBezTo>
                    <a:cubicBezTo>
                      <a:pt x="3851" y="1915"/>
                      <a:pt x="3909" y="1927"/>
                      <a:pt x="3931" y="1927"/>
                    </a:cubicBezTo>
                    <a:cubicBezTo>
                      <a:pt x="3937" y="1927"/>
                      <a:pt x="3941" y="1926"/>
                      <a:pt x="3941" y="1924"/>
                    </a:cubicBezTo>
                    <a:lnTo>
                      <a:pt x="3941" y="1739"/>
                    </a:lnTo>
                    <a:cubicBezTo>
                      <a:pt x="3941" y="1739"/>
                      <a:pt x="4322" y="1838"/>
                      <a:pt x="4359" y="1838"/>
                    </a:cubicBezTo>
                    <a:cubicBezTo>
                      <a:pt x="4396" y="1838"/>
                      <a:pt x="4359" y="1751"/>
                      <a:pt x="4359" y="1690"/>
                    </a:cubicBezTo>
                    <a:cubicBezTo>
                      <a:pt x="4359" y="1628"/>
                      <a:pt x="4187" y="1604"/>
                      <a:pt x="4051" y="1530"/>
                    </a:cubicBezTo>
                    <a:cubicBezTo>
                      <a:pt x="3916" y="1456"/>
                      <a:pt x="3941" y="1419"/>
                      <a:pt x="3793" y="1419"/>
                    </a:cubicBezTo>
                    <a:cubicBezTo>
                      <a:pt x="3645" y="1419"/>
                      <a:pt x="3534" y="1222"/>
                      <a:pt x="3509" y="1160"/>
                    </a:cubicBezTo>
                    <a:cubicBezTo>
                      <a:pt x="3497" y="1111"/>
                      <a:pt x="3497" y="1049"/>
                      <a:pt x="3534" y="1012"/>
                    </a:cubicBezTo>
                    <a:cubicBezTo>
                      <a:pt x="3546" y="1000"/>
                      <a:pt x="3571" y="951"/>
                      <a:pt x="3509" y="840"/>
                    </a:cubicBezTo>
                    <a:cubicBezTo>
                      <a:pt x="3423" y="680"/>
                      <a:pt x="3361" y="519"/>
                      <a:pt x="3300" y="359"/>
                    </a:cubicBezTo>
                    <a:cubicBezTo>
                      <a:pt x="3287" y="298"/>
                      <a:pt x="3287" y="236"/>
                      <a:pt x="3214" y="211"/>
                    </a:cubicBezTo>
                    <a:cubicBezTo>
                      <a:pt x="3152" y="187"/>
                      <a:pt x="3029" y="26"/>
                      <a:pt x="2967" y="2"/>
                    </a:cubicBezTo>
                    <a:cubicBezTo>
                      <a:pt x="2961" y="1"/>
                      <a:pt x="2955" y="0"/>
                      <a:pt x="29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1" name="Google Shape;3341;p60"/>
              <p:cNvSpPr/>
              <p:nvPr/>
            </p:nvSpPr>
            <p:spPr>
              <a:xfrm>
                <a:off x="2877100" y="4391225"/>
                <a:ext cx="16950" cy="11550"/>
              </a:xfrm>
              <a:custGeom>
                <a:rect b="b" l="l" r="r" t="t"/>
                <a:pathLst>
                  <a:path extrusionOk="0" h="462" w="678">
                    <a:moveTo>
                      <a:pt x="362" y="1"/>
                    </a:moveTo>
                    <a:cubicBezTo>
                      <a:pt x="301" y="1"/>
                      <a:pt x="239" y="10"/>
                      <a:pt x="185" y="30"/>
                    </a:cubicBezTo>
                    <a:cubicBezTo>
                      <a:pt x="148" y="55"/>
                      <a:pt x="136" y="104"/>
                      <a:pt x="62" y="129"/>
                    </a:cubicBezTo>
                    <a:cubicBezTo>
                      <a:pt x="0" y="166"/>
                      <a:pt x="197" y="203"/>
                      <a:pt x="259" y="252"/>
                    </a:cubicBezTo>
                    <a:cubicBezTo>
                      <a:pt x="321" y="289"/>
                      <a:pt x="407" y="449"/>
                      <a:pt x="444" y="461"/>
                    </a:cubicBezTo>
                    <a:cubicBezTo>
                      <a:pt x="481" y="461"/>
                      <a:pt x="592" y="240"/>
                      <a:pt x="641" y="178"/>
                    </a:cubicBezTo>
                    <a:cubicBezTo>
                      <a:pt x="678" y="104"/>
                      <a:pt x="579" y="67"/>
                      <a:pt x="505" y="18"/>
                    </a:cubicBezTo>
                    <a:cubicBezTo>
                      <a:pt x="461" y="7"/>
                      <a:pt x="412" y="1"/>
                      <a:pt x="3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2" name="Google Shape;3342;p60"/>
              <p:cNvSpPr/>
              <p:nvPr/>
            </p:nvSpPr>
            <p:spPr>
              <a:xfrm>
                <a:off x="2904200" y="4386125"/>
                <a:ext cx="37925" cy="37600"/>
              </a:xfrm>
              <a:custGeom>
                <a:rect b="b" l="l" r="r" t="t"/>
                <a:pathLst>
                  <a:path extrusionOk="0" h="1504" w="1517">
                    <a:moveTo>
                      <a:pt x="1166" y="0"/>
                    </a:moveTo>
                    <a:cubicBezTo>
                      <a:pt x="1116" y="0"/>
                      <a:pt x="1026" y="21"/>
                      <a:pt x="986" y="37"/>
                    </a:cubicBezTo>
                    <a:cubicBezTo>
                      <a:pt x="925" y="62"/>
                      <a:pt x="863" y="74"/>
                      <a:pt x="801" y="111"/>
                    </a:cubicBezTo>
                    <a:cubicBezTo>
                      <a:pt x="764" y="135"/>
                      <a:pt x="949" y="148"/>
                      <a:pt x="888" y="160"/>
                    </a:cubicBezTo>
                    <a:cubicBezTo>
                      <a:pt x="838" y="172"/>
                      <a:pt x="888" y="185"/>
                      <a:pt x="925" y="209"/>
                    </a:cubicBezTo>
                    <a:cubicBezTo>
                      <a:pt x="935" y="225"/>
                      <a:pt x="919" y="232"/>
                      <a:pt x="893" y="232"/>
                    </a:cubicBezTo>
                    <a:cubicBezTo>
                      <a:pt x="857" y="232"/>
                      <a:pt x="800" y="219"/>
                      <a:pt x="764" y="197"/>
                    </a:cubicBezTo>
                    <a:cubicBezTo>
                      <a:pt x="727" y="160"/>
                      <a:pt x="678" y="148"/>
                      <a:pt x="629" y="135"/>
                    </a:cubicBezTo>
                    <a:cubicBezTo>
                      <a:pt x="580" y="135"/>
                      <a:pt x="629" y="160"/>
                      <a:pt x="654" y="185"/>
                    </a:cubicBezTo>
                    <a:cubicBezTo>
                      <a:pt x="661" y="196"/>
                      <a:pt x="659" y="201"/>
                      <a:pt x="650" y="201"/>
                    </a:cubicBezTo>
                    <a:cubicBezTo>
                      <a:pt x="631" y="201"/>
                      <a:pt x="581" y="181"/>
                      <a:pt x="530" y="172"/>
                    </a:cubicBezTo>
                    <a:cubicBezTo>
                      <a:pt x="513" y="170"/>
                      <a:pt x="499" y="169"/>
                      <a:pt x="487" y="169"/>
                    </a:cubicBezTo>
                    <a:cubicBezTo>
                      <a:pt x="438" y="169"/>
                      <a:pt x="422" y="185"/>
                      <a:pt x="382" y="185"/>
                    </a:cubicBezTo>
                    <a:cubicBezTo>
                      <a:pt x="333" y="185"/>
                      <a:pt x="432" y="209"/>
                      <a:pt x="493" y="234"/>
                    </a:cubicBezTo>
                    <a:cubicBezTo>
                      <a:pt x="555" y="259"/>
                      <a:pt x="530" y="271"/>
                      <a:pt x="518" y="283"/>
                    </a:cubicBezTo>
                    <a:cubicBezTo>
                      <a:pt x="493" y="308"/>
                      <a:pt x="493" y="333"/>
                      <a:pt x="481" y="370"/>
                    </a:cubicBezTo>
                    <a:cubicBezTo>
                      <a:pt x="481" y="375"/>
                      <a:pt x="480" y="377"/>
                      <a:pt x="479" y="377"/>
                    </a:cubicBezTo>
                    <a:cubicBezTo>
                      <a:pt x="473" y="377"/>
                      <a:pt x="455" y="346"/>
                      <a:pt x="407" y="308"/>
                    </a:cubicBezTo>
                    <a:cubicBezTo>
                      <a:pt x="386" y="292"/>
                      <a:pt x="378" y="283"/>
                      <a:pt x="369" y="283"/>
                    </a:cubicBezTo>
                    <a:cubicBezTo>
                      <a:pt x="358" y="283"/>
                      <a:pt x="345" y="298"/>
                      <a:pt x="296" y="333"/>
                    </a:cubicBezTo>
                    <a:cubicBezTo>
                      <a:pt x="198" y="394"/>
                      <a:pt x="407" y="431"/>
                      <a:pt x="481" y="468"/>
                    </a:cubicBezTo>
                    <a:cubicBezTo>
                      <a:pt x="555" y="493"/>
                      <a:pt x="567" y="554"/>
                      <a:pt x="604" y="591"/>
                    </a:cubicBezTo>
                    <a:cubicBezTo>
                      <a:pt x="619" y="611"/>
                      <a:pt x="616" y="617"/>
                      <a:pt x="605" y="617"/>
                    </a:cubicBezTo>
                    <a:cubicBezTo>
                      <a:pt x="588" y="617"/>
                      <a:pt x="553" y="604"/>
                      <a:pt x="530" y="604"/>
                    </a:cubicBezTo>
                    <a:cubicBezTo>
                      <a:pt x="493" y="604"/>
                      <a:pt x="555" y="678"/>
                      <a:pt x="530" y="739"/>
                    </a:cubicBezTo>
                    <a:cubicBezTo>
                      <a:pt x="525" y="759"/>
                      <a:pt x="509" y="765"/>
                      <a:pt x="485" y="765"/>
                    </a:cubicBezTo>
                    <a:cubicBezTo>
                      <a:pt x="449" y="765"/>
                      <a:pt x="397" y="752"/>
                      <a:pt x="346" y="752"/>
                    </a:cubicBezTo>
                    <a:cubicBezTo>
                      <a:pt x="272" y="752"/>
                      <a:pt x="173" y="616"/>
                      <a:pt x="87" y="579"/>
                    </a:cubicBezTo>
                    <a:cubicBezTo>
                      <a:pt x="76" y="574"/>
                      <a:pt x="66" y="572"/>
                      <a:pt x="58" y="572"/>
                    </a:cubicBezTo>
                    <a:cubicBezTo>
                      <a:pt x="1" y="572"/>
                      <a:pt x="1" y="673"/>
                      <a:pt x="1" y="727"/>
                    </a:cubicBezTo>
                    <a:cubicBezTo>
                      <a:pt x="1" y="789"/>
                      <a:pt x="1" y="789"/>
                      <a:pt x="136" y="850"/>
                    </a:cubicBezTo>
                    <a:cubicBezTo>
                      <a:pt x="284" y="924"/>
                      <a:pt x="210" y="936"/>
                      <a:pt x="284" y="949"/>
                    </a:cubicBezTo>
                    <a:cubicBezTo>
                      <a:pt x="395" y="1010"/>
                      <a:pt x="506" y="1084"/>
                      <a:pt x="592" y="1170"/>
                    </a:cubicBezTo>
                    <a:cubicBezTo>
                      <a:pt x="666" y="1281"/>
                      <a:pt x="764" y="1380"/>
                      <a:pt x="863" y="1466"/>
                    </a:cubicBezTo>
                    <a:cubicBezTo>
                      <a:pt x="914" y="1494"/>
                      <a:pt x="953" y="1504"/>
                      <a:pt x="983" y="1504"/>
                    </a:cubicBezTo>
                    <a:cubicBezTo>
                      <a:pt x="1059" y="1504"/>
                      <a:pt x="1069" y="1435"/>
                      <a:pt x="1060" y="1417"/>
                    </a:cubicBezTo>
                    <a:cubicBezTo>
                      <a:pt x="1036" y="1355"/>
                      <a:pt x="1011" y="1306"/>
                      <a:pt x="999" y="1244"/>
                    </a:cubicBezTo>
                    <a:cubicBezTo>
                      <a:pt x="999" y="1224"/>
                      <a:pt x="1007" y="1216"/>
                      <a:pt x="1017" y="1216"/>
                    </a:cubicBezTo>
                    <a:cubicBezTo>
                      <a:pt x="1029" y="1216"/>
                      <a:pt x="1043" y="1230"/>
                      <a:pt x="1036" y="1244"/>
                    </a:cubicBezTo>
                    <a:cubicBezTo>
                      <a:pt x="1023" y="1269"/>
                      <a:pt x="1097" y="1318"/>
                      <a:pt x="1146" y="1331"/>
                    </a:cubicBezTo>
                    <a:cubicBezTo>
                      <a:pt x="1220" y="1306"/>
                      <a:pt x="1294" y="1281"/>
                      <a:pt x="1368" y="1244"/>
                    </a:cubicBezTo>
                    <a:cubicBezTo>
                      <a:pt x="1417" y="1220"/>
                      <a:pt x="1454" y="1158"/>
                      <a:pt x="1442" y="1097"/>
                    </a:cubicBezTo>
                    <a:cubicBezTo>
                      <a:pt x="1430" y="1035"/>
                      <a:pt x="1417" y="986"/>
                      <a:pt x="1454" y="936"/>
                    </a:cubicBezTo>
                    <a:cubicBezTo>
                      <a:pt x="1504" y="899"/>
                      <a:pt x="1516" y="850"/>
                      <a:pt x="1491" y="813"/>
                    </a:cubicBezTo>
                    <a:cubicBezTo>
                      <a:pt x="1467" y="764"/>
                      <a:pt x="1430" y="789"/>
                      <a:pt x="1417" y="715"/>
                    </a:cubicBezTo>
                    <a:cubicBezTo>
                      <a:pt x="1393" y="641"/>
                      <a:pt x="1417" y="628"/>
                      <a:pt x="1430" y="591"/>
                    </a:cubicBezTo>
                    <a:cubicBezTo>
                      <a:pt x="1442" y="554"/>
                      <a:pt x="1405" y="530"/>
                      <a:pt x="1368" y="530"/>
                    </a:cubicBezTo>
                    <a:cubicBezTo>
                      <a:pt x="1331" y="530"/>
                      <a:pt x="1319" y="579"/>
                      <a:pt x="1331" y="616"/>
                    </a:cubicBezTo>
                    <a:cubicBezTo>
                      <a:pt x="1368" y="665"/>
                      <a:pt x="1393" y="715"/>
                      <a:pt x="1393" y="776"/>
                    </a:cubicBezTo>
                    <a:cubicBezTo>
                      <a:pt x="1393" y="801"/>
                      <a:pt x="1390" y="807"/>
                      <a:pt x="1384" y="807"/>
                    </a:cubicBezTo>
                    <a:cubicBezTo>
                      <a:pt x="1377" y="807"/>
                      <a:pt x="1368" y="801"/>
                      <a:pt x="1356" y="801"/>
                    </a:cubicBezTo>
                    <a:cubicBezTo>
                      <a:pt x="1355" y="801"/>
                      <a:pt x="1354" y="801"/>
                      <a:pt x="1353" y="801"/>
                    </a:cubicBezTo>
                    <a:cubicBezTo>
                      <a:pt x="1325" y="801"/>
                      <a:pt x="1218" y="615"/>
                      <a:pt x="1159" y="591"/>
                    </a:cubicBezTo>
                    <a:cubicBezTo>
                      <a:pt x="1154" y="590"/>
                      <a:pt x="1150" y="590"/>
                      <a:pt x="1146" y="590"/>
                    </a:cubicBezTo>
                    <a:cubicBezTo>
                      <a:pt x="1099" y="590"/>
                      <a:pt x="1045" y="646"/>
                      <a:pt x="1011" y="702"/>
                    </a:cubicBezTo>
                    <a:cubicBezTo>
                      <a:pt x="1006" y="707"/>
                      <a:pt x="1003" y="709"/>
                      <a:pt x="1001" y="709"/>
                    </a:cubicBezTo>
                    <a:cubicBezTo>
                      <a:pt x="987" y="709"/>
                      <a:pt x="1100" y="526"/>
                      <a:pt x="1122" y="493"/>
                    </a:cubicBezTo>
                    <a:cubicBezTo>
                      <a:pt x="1146" y="444"/>
                      <a:pt x="1208" y="444"/>
                      <a:pt x="1245" y="444"/>
                    </a:cubicBezTo>
                    <a:cubicBezTo>
                      <a:pt x="1294" y="444"/>
                      <a:pt x="1331" y="370"/>
                      <a:pt x="1282" y="370"/>
                    </a:cubicBezTo>
                    <a:cubicBezTo>
                      <a:pt x="1233" y="370"/>
                      <a:pt x="1220" y="320"/>
                      <a:pt x="1245" y="320"/>
                    </a:cubicBezTo>
                    <a:cubicBezTo>
                      <a:pt x="1282" y="308"/>
                      <a:pt x="1307" y="271"/>
                      <a:pt x="1331" y="246"/>
                    </a:cubicBezTo>
                    <a:cubicBezTo>
                      <a:pt x="1368" y="185"/>
                      <a:pt x="1208" y="160"/>
                      <a:pt x="1134" y="148"/>
                    </a:cubicBezTo>
                    <a:cubicBezTo>
                      <a:pt x="1072" y="148"/>
                      <a:pt x="1171" y="62"/>
                      <a:pt x="1196" y="25"/>
                    </a:cubicBezTo>
                    <a:cubicBezTo>
                      <a:pt x="1209" y="7"/>
                      <a:pt x="1194" y="0"/>
                      <a:pt x="1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3" name="Google Shape;3343;p60"/>
              <p:cNvSpPr/>
              <p:nvPr/>
            </p:nvSpPr>
            <p:spPr>
              <a:xfrm>
                <a:off x="2944550" y="4386050"/>
                <a:ext cx="31750" cy="29675"/>
              </a:xfrm>
              <a:custGeom>
                <a:rect b="b" l="l" r="r" t="t"/>
                <a:pathLst>
                  <a:path extrusionOk="0" h="1187" w="1270">
                    <a:moveTo>
                      <a:pt x="450" y="1"/>
                    </a:moveTo>
                    <a:cubicBezTo>
                      <a:pt x="354" y="1"/>
                      <a:pt x="259" y="34"/>
                      <a:pt x="173" y="77"/>
                    </a:cubicBezTo>
                    <a:cubicBezTo>
                      <a:pt x="112" y="126"/>
                      <a:pt x="235" y="151"/>
                      <a:pt x="296" y="212"/>
                    </a:cubicBezTo>
                    <a:cubicBezTo>
                      <a:pt x="312" y="228"/>
                      <a:pt x="304" y="234"/>
                      <a:pt x="285" y="234"/>
                    </a:cubicBezTo>
                    <a:cubicBezTo>
                      <a:pt x="244" y="234"/>
                      <a:pt x="153" y="208"/>
                      <a:pt x="136" y="200"/>
                    </a:cubicBezTo>
                    <a:cubicBezTo>
                      <a:pt x="134" y="199"/>
                      <a:pt x="131" y="198"/>
                      <a:pt x="128" y="198"/>
                    </a:cubicBezTo>
                    <a:cubicBezTo>
                      <a:pt x="102" y="198"/>
                      <a:pt x="61" y="245"/>
                      <a:pt x="50" y="311"/>
                    </a:cubicBezTo>
                    <a:cubicBezTo>
                      <a:pt x="38" y="385"/>
                      <a:pt x="62" y="594"/>
                      <a:pt x="38" y="644"/>
                    </a:cubicBezTo>
                    <a:cubicBezTo>
                      <a:pt x="1" y="681"/>
                      <a:pt x="50" y="755"/>
                      <a:pt x="112" y="828"/>
                    </a:cubicBezTo>
                    <a:cubicBezTo>
                      <a:pt x="161" y="890"/>
                      <a:pt x="185" y="964"/>
                      <a:pt x="173" y="1038"/>
                    </a:cubicBezTo>
                    <a:cubicBezTo>
                      <a:pt x="173" y="1098"/>
                      <a:pt x="173" y="1129"/>
                      <a:pt x="186" y="1129"/>
                    </a:cubicBezTo>
                    <a:cubicBezTo>
                      <a:pt x="191" y="1129"/>
                      <a:pt x="199" y="1123"/>
                      <a:pt x="210" y="1112"/>
                    </a:cubicBezTo>
                    <a:cubicBezTo>
                      <a:pt x="214" y="1105"/>
                      <a:pt x="219" y="1103"/>
                      <a:pt x="223" y="1103"/>
                    </a:cubicBezTo>
                    <a:cubicBezTo>
                      <a:pt x="245" y="1103"/>
                      <a:pt x="274" y="1165"/>
                      <a:pt x="346" y="1186"/>
                    </a:cubicBezTo>
                    <a:cubicBezTo>
                      <a:pt x="346" y="1186"/>
                      <a:pt x="347" y="1186"/>
                      <a:pt x="348" y="1186"/>
                    </a:cubicBezTo>
                    <a:cubicBezTo>
                      <a:pt x="389" y="1186"/>
                      <a:pt x="519" y="926"/>
                      <a:pt x="543" y="878"/>
                    </a:cubicBezTo>
                    <a:cubicBezTo>
                      <a:pt x="580" y="828"/>
                      <a:pt x="493" y="792"/>
                      <a:pt x="469" y="767"/>
                    </a:cubicBezTo>
                    <a:cubicBezTo>
                      <a:pt x="457" y="730"/>
                      <a:pt x="530" y="693"/>
                      <a:pt x="580" y="693"/>
                    </a:cubicBezTo>
                    <a:cubicBezTo>
                      <a:pt x="613" y="693"/>
                      <a:pt x="800" y="744"/>
                      <a:pt x="861" y="744"/>
                    </a:cubicBezTo>
                    <a:cubicBezTo>
                      <a:pt x="867" y="744"/>
                      <a:pt x="872" y="743"/>
                      <a:pt x="875" y="742"/>
                    </a:cubicBezTo>
                    <a:cubicBezTo>
                      <a:pt x="925" y="742"/>
                      <a:pt x="1085" y="447"/>
                      <a:pt x="1122" y="410"/>
                    </a:cubicBezTo>
                    <a:cubicBezTo>
                      <a:pt x="1147" y="360"/>
                      <a:pt x="1270" y="237"/>
                      <a:pt x="1270" y="188"/>
                    </a:cubicBezTo>
                    <a:cubicBezTo>
                      <a:pt x="1270" y="126"/>
                      <a:pt x="986" y="89"/>
                      <a:pt x="900" y="89"/>
                    </a:cubicBezTo>
                    <a:cubicBezTo>
                      <a:pt x="802" y="89"/>
                      <a:pt x="617" y="3"/>
                      <a:pt x="493" y="3"/>
                    </a:cubicBezTo>
                    <a:cubicBezTo>
                      <a:pt x="479" y="1"/>
                      <a:pt x="464" y="1"/>
                      <a:pt x="4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4" name="Google Shape;3344;p60"/>
              <p:cNvSpPr/>
              <p:nvPr/>
            </p:nvSpPr>
            <p:spPr>
              <a:xfrm>
                <a:off x="2764650" y="4380875"/>
                <a:ext cx="65025" cy="45475"/>
              </a:xfrm>
              <a:custGeom>
                <a:rect b="b" l="l" r="r" t="t"/>
                <a:pathLst>
                  <a:path extrusionOk="0" h="1819" w="2601">
                    <a:moveTo>
                      <a:pt x="1073" y="0"/>
                    </a:moveTo>
                    <a:cubicBezTo>
                      <a:pt x="987" y="0"/>
                      <a:pt x="445" y="111"/>
                      <a:pt x="383" y="124"/>
                    </a:cubicBezTo>
                    <a:cubicBezTo>
                      <a:pt x="334" y="136"/>
                      <a:pt x="518" y="309"/>
                      <a:pt x="518" y="382"/>
                    </a:cubicBezTo>
                    <a:cubicBezTo>
                      <a:pt x="506" y="456"/>
                      <a:pt x="481" y="530"/>
                      <a:pt x="432" y="592"/>
                    </a:cubicBezTo>
                    <a:cubicBezTo>
                      <a:pt x="371" y="666"/>
                      <a:pt x="309" y="703"/>
                      <a:pt x="334" y="764"/>
                    </a:cubicBezTo>
                    <a:cubicBezTo>
                      <a:pt x="371" y="838"/>
                      <a:pt x="383" y="888"/>
                      <a:pt x="334" y="900"/>
                    </a:cubicBezTo>
                    <a:cubicBezTo>
                      <a:pt x="284" y="900"/>
                      <a:pt x="235" y="937"/>
                      <a:pt x="235" y="962"/>
                    </a:cubicBezTo>
                    <a:cubicBezTo>
                      <a:pt x="223" y="1035"/>
                      <a:pt x="186" y="1122"/>
                      <a:pt x="149" y="1196"/>
                    </a:cubicBezTo>
                    <a:cubicBezTo>
                      <a:pt x="124" y="1233"/>
                      <a:pt x="1" y="1393"/>
                      <a:pt x="50" y="1393"/>
                    </a:cubicBezTo>
                    <a:cubicBezTo>
                      <a:pt x="173" y="1405"/>
                      <a:pt x="284" y="1442"/>
                      <a:pt x="383" y="1491"/>
                    </a:cubicBezTo>
                    <a:cubicBezTo>
                      <a:pt x="469" y="1541"/>
                      <a:pt x="605" y="1725"/>
                      <a:pt x="679" y="1775"/>
                    </a:cubicBezTo>
                    <a:cubicBezTo>
                      <a:pt x="713" y="1802"/>
                      <a:pt x="724" y="1818"/>
                      <a:pt x="743" y="1818"/>
                    </a:cubicBezTo>
                    <a:cubicBezTo>
                      <a:pt x="757" y="1818"/>
                      <a:pt x="776" y="1809"/>
                      <a:pt x="814" y="1787"/>
                    </a:cubicBezTo>
                    <a:cubicBezTo>
                      <a:pt x="888" y="1725"/>
                      <a:pt x="974" y="1676"/>
                      <a:pt x="1073" y="1664"/>
                    </a:cubicBezTo>
                    <a:cubicBezTo>
                      <a:pt x="1103" y="1664"/>
                      <a:pt x="1137" y="1666"/>
                      <a:pt x="1170" y="1666"/>
                    </a:cubicBezTo>
                    <a:cubicBezTo>
                      <a:pt x="1244" y="1666"/>
                      <a:pt x="1315" y="1654"/>
                      <a:pt x="1332" y="1578"/>
                    </a:cubicBezTo>
                    <a:cubicBezTo>
                      <a:pt x="1369" y="1467"/>
                      <a:pt x="1319" y="1331"/>
                      <a:pt x="1443" y="1245"/>
                    </a:cubicBezTo>
                    <a:cubicBezTo>
                      <a:pt x="1529" y="1196"/>
                      <a:pt x="1615" y="1122"/>
                      <a:pt x="1664" y="1035"/>
                    </a:cubicBezTo>
                    <a:cubicBezTo>
                      <a:pt x="1837" y="925"/>
                      <a:pt x="2009" y="826"/>
                      <a:pt x="2182" y="752"/>
                    </a:cubicBezTo>
                    <a:cubicBezTo>
                      <a:pt x="2305" y="678"/>
                      <a:pt x="2601" y="617"/>
                      <a:pt x="2539" y="555"/>
                    </a:cubicBezTo>
                    <a:cubicBezTo>
                      <a:pt x="2428" y="432"/>
                      <a:pt x="2305" y="333"/>
                      <a:pt x="2169" y="247"/>
                    </a:cubicBezTo>
                    <a:cubicBezTo>
                      <a:pt x="2083" y="185"/>
                      <a:pt x="1972" y="161"/>
                      <a:pt x="1849" y="161"/>
                    </a:cubicBezTo>
                    <a:cubicBezTo>
                      <a:pt x="1792" y="183"/>
                      <a:pt x="1725" y="248"/>
                      <a:pt x="1695" y="248"/>
                    </a:cubicBezTo>
                    <a:cubicBezTo>
                      <a:pt x="1693" y="248"/>
                      <a:pt x="1691" y="248"/>
                      <a:pt x="1689" y="247"/>
                    </a:cubicBezTo>
                    <a:cubicBezTo>
                      <a:pt x="1652" y="198"/>
                      <a:pt x="1603" y="173"/>
                      <a:pt x="1541" y="161"/>
                    </a:cubicBezTo>
                    <a:cubicBezTo>
                      <a:pt x="1381" y="99"/>
                      <a:pt x="1233" y="50"/>
                      <a:pt x="10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5" name="Google Shape;3345;p60"/>
              <p:cNvSpPr/>
              <p:nvPr/>
            </p:nvSpPr>
            <p:spPr>
              <a:xfrm>
                <a:off x="2890950" y="4368250"/>
                <a:ext cx="7725" cy="6175"/>
              </a:xfrm>
              <a:custGeom>
                <a:rect b="b" l="l" r="r" t="t"/>
                <a:pathLst>
                  <a:path extrusionOk="0" h="247" w="309">
                    <a:moveTo>
                      <a:pt x="161" y="0"/>
                    </a:moveTo>
                    <a:cubicBezTo>
                      <a:pt x="136" y="0"/>
                      <a:pt x="75" y="74"/>
                      <a:pt x="38" y="124"/>
                    </a:cubicBezTo>
                    <a:cubicBezTo>
                      <a:pt x="1" y="160"/>
                      <a:pt x="50" y="210"/>
                      <a:pt x="198" y="247"/>
                    </a:cubicBezTo>
                    <a:cubicBezTo>
                      <a:pt x="272" y="247"/>
                      <a:pt x="272" y="173"/>
                      <a:pt x="296" y="148"/>
                    </a:cubicBezTo>
                    <a:cubicBezTo>
                      <a:pt x="309" y="136"/>
                      <a:pt x="186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6" name="Google Shape;3346;p60"/>
              <p:cNvSpPr/>
              <p:nvPr/>
            </p:nvSpPr>
            <p:spPr>
              <a:xfrm>
                <a:off x="2816400" y="4345900"/>
                <a:ext cx="71800" cy="36400"/>
              </a:xfrm>
              <a:custGeom>
                <a:rect b="b" l="l" r="r" t="t"/>
                <a:pathLst>
                  <a:path extrusionOk="0" h="1456" w="2872">
                    <a:moveTo>
                      <a:pt x="2036" y="0"/>
                    </a:moveTo>
                    <a:cubicBezTo>
                      <a:pt x="1967" y="0"/>
                      <a:pt x="1849" y="170"/>
                      <a:pt x="1849" y="217"/>
                    </a:cubicBezTo>
                    <a:cubicBezTo>
                      <a:pt x="1837" y="291"/>
                      <a:pt x="1812" y="291"/>
                      <a:pt x="1751" y="352"/>
                    </a:cubicBezTo>
                    <a:cubicBezTo>
                      <a:pt x="1689" y="414"/>
                      <a:pt x="1849" y="426"/>
                      <a:pt x="1960" y="512"/>
                    </a:cubicBezTo>
                    <a:cubicBezTo>
                      <a:pt x="2059" y="586"/>
                      <a:pt x="1972" y="599"/>
                      <a:pt x="1837" y="611"/>
                    </a:cubicBezTo>
                    <a:cubicBezTo>
                      <a:pt x="1714" y="623"/>
                      <a:pt x="1837" y="636"/>
                      <a:pt x="1948" y="709"/>
                    </a:cubicBezTo>
                    <a:cubicBezTo>
                      <a:pt x="2046" y="783"/>
                      <a:pt x="1837" y="870"/>
                      <a:pt x="1689" y="870"/>
                    </a:cubicBezTo>
                    <a:lnTo>
                      <a:pt x="1516" y="870"/>
                    </a:lnTo>
                    <a:cubicBezTo>
                      <a:pt x="1455" y="870"/>
                      <a:pt x="1467" y="759"/>
                      <a:pt x="1430" y="722"/>
                    </a:cubicBezTo>
                    <a:cubicBezTo>
                      <a:pt x="1393" y="685"/>
                      <a:pt x="1344" y="697"/>
                      <a:pt x="1344" y="660"/>
                    </a:cubicBezTo>
                    <a:cubicBezTo>
                      <a:pt x="1270" y="574"/>
                      <a:pt x="1171" y="512"/>
                      <a:pt x="1073" y="463"/>
                    </a:cubicBezTo>
                    <a:cubicBezTo>
                      <a:pt x="1044" y="451"/>
                      <a:pt x="1018" y="447"/>
                      <a:pt x="993" y="447"/>
                    </a:cubicBezTo>
                    <a:cubicBezTo>
                      <a:pt x="944" y="447"/>
                      <a:pt x="900" y="463"/>
                      <a:pt x="851" y="463"/>
                    </a:cubicBezTo>
                    <a:cubicBezTo>
                      <a:pt x="789" y="463"/>
                      <a:pt x="802" y="315"/>
                      <a:pt x="765" y="278"/>
                    </a:cubicBezTo>
                    <a:cubicBezTo>
                      <a:pt x="756" y="269"/>
                      <a:pt x="738" y="265"/>
                      <a:pt x="715" y="265"/>
                    </a:cubicBezTo>
                    <a:cubicBezTo>
                      <a:pt x="644" y="265"/>
                      <a:pt x="522" y="303"/>
                      <a:pt x="457" y="340"/>
                    </a:cubicBezTo>
                    <a:cubicBezTo>
                      <a:pt x="358" y="389"/>
                      <a:pt x="555" y="438"/>
                      <a:pt x="642" y="451"/>
                    </a:cubicBezTo>
                    <a:cubicBezTo>
                      <a:pt x="728" y="475"/>
                      <a:pt x="457" y="488"/>
                      <a:pt x="395" y="488"/>
                    </a:cubicBezTo>
                    <a:cubicBezTo>
                      <a:pt x="321" y="488"/>
                      <a:pt x="260" y="512"/>
                      <a:pt x="223" y="574"/>
                    </a:cubicBezTo>
                    <a:cubicBezTo>
                      <a:pt x="173" y="648"/>
                      <a:pt x="531" y="648"/>
                      <a:pt x="605" y="648"/>
                    </a:cubicBezTo>
                    <a:cubicBezTo>
                      <a:pt x="469" y="685"/>
                      <a:pt x="334" y="709"/>
                      <a:pt x="198" y="709"/>
                    </a:cubicBezTo>
                    <a:cubicBezTo>
                      <a:pt x="112" y="709"/>
                      <a:pt x="63" y="759"/>
                      <a:pt x="112" y="796"/>
                    </a:cubicBezTo>
                    <a:cubicBezTo>
                      <a:pt x="160" y="804"/>
                      <a:pt x="209" y="809"/>
                      <a:pt x="259" y="809"/>
                    </a:cubicBezTo>
                    <a:cubicBezTo>
                      <a:pt x="351" y="809"/>
                      <a:pt x="443" y="795"/>
                      <a:pt x="531" y="771"/>
                    </a:cubicBezTo>
                    <a:cubicBezTo>
                      <a:pt x="536" y="770"/>
                      <a:pt x="541" y="770"/>
                      <a:pt x="546" y="770"/>
                    </a:cubicBezTo>
                    <a:cubicBezTo>
                      <a:pt x="612" y="770"/>
                      <a:pt x="474" y="859"/>
                      <a:pt x="358" y="894"/>
                    </a:cubicBezTo>
                    <a:cubicBezTo>
                      <a:pt x="294" y="922"/>
                      <a:pt x="222" y="936"/>
                      <a:pt x="149" y="936"/>
                    </a:cubicBezTo>
                    <a:cubicBezTo>
                      <a:pt x="124" y="936"/>
                      <a:pt x="99" y="934"/>
                      <a:pt x="75" y="931"/>
                    </a:cubicBezTo>
                    <a:cubicBezTo>
                      <a:pt x="1" y="931"/>
                      <a:pt x="26" y="993"/>
                      <a:pt x="38" y="1042"/>
                    </a:cubicBezTo>
                    <a:cubicBezTo>
                      <a:pt x="43" y="1070"/>
                      <a:pt x="75" y="1078"/>
                      <a:pt x="115" y="1078"/>
                    </a:cubicBezTo>
                    <a:cubicBezTo>
                      <a:pt x="163" y="1078"/>
                      <a:pt x="225" y="1067"/>
                      <a:pt x="272" y="1067"/>
                    </a:cubicBezTo>
                    <a:cubicBezTo>
                      <a:pt x="346" y="1067"/>
                      <a:pt x="321" y="1079"/>
                      <a:pt x="395" y="1165"/>
                    </a:cubicBezTo>
                    <a:cubicBezTo>
                      <a:pt x="414" y="1187"/>
                      <a:pt x="424" y="1196"/>
                      <a:pt x="431" y="1196"/>
                    </a:cubicBezTo>
                    <a:cubicBezTo>
                      <a:pt x="447" y="1196"/>
                      <a:pt x="440" y="1147"/>
                      <a:pt x="457" y="1104"/>
                    </a:cubicBezTo>
                    <a:cubicBezTo>
                      <a:pt x="466" y="1091"/>
                      <a:pt x="476" y="1087"/>
                      <a:pt x="486" y="1087"/>
                    </a:cubicBezTo>
                    <a:cubicBezTo>
                      <a:pt x="515" y="1087"/>
                      <a:pt x="543" y="1128"/>
                      <a:pt x="543" y="1128"/>
                    </a:cubicBezTo>
                    <a:cubicBezTo>
                      <a:pt x="592" y="1104"/>
                      <a:pt x="642" y="1067"/>
                      <a:pt x="691" y="1042"/>
                    </a:cubicBezTo>
                    <a:cubicBezTo>
                      <a:pt x="740" y="993"/>
                      <a:pt x="789" y="956"/>
                      <a:pt x="851" y="919"/>
                    </a:cubicBezTo>
                    <a:cubicBezTo>
                      <a:pt x="865" y="908"/>
                      <a:pt x="880" y="904"/>
                      <a:pt x="893" y="904"/>
                    </a:cubicBezTo>
                    <a:cubicBezTo>
                      <a:pt x="926" y="904"/>
                      <a:pt x="948" y="933"/>
                      <a:pt x="913" y="968"/>
                    </a:cubicBezTo>
                    <a:cubicBezTo>
                      <a:pt x="863" y="1030"/>
                      <a:pt x="876" y="1079"/>
                      <a:pt x="950" y="1079"/>
                    </a:cubicBezTo>
                    <a:cubicBezTo>
                      <a:pt x="956" y="1080"/>
                      <a:pt x="964" y="1081"/>
                      <a:pt x="971" y="1081"/>
                    </a:cubicBezTo>
                    <a:cubicBezTo>
                      <a:pt x="1048" y="1081"/>
                      <a:pt x="1166" y="1030"/>
                      <a:pt x="1233" y="1030"/>
                    </a:cubicBezTo>
                    <a:cubicBezTo>
                      <a:pt x="1319" y="1030"/>
                      <a:pt x="1406" y="1030"/>
                      <a:pt x="1492" y="1018"/>
                    </a:cubicBezTo>
                    <a:cubicBezTo>
                      <a:pt x="1498" y="1017"/>
                      <a:pt x="1503" y="1016"/>
                      <a:pt x="1507" y="1016"/>
                    </a:cubicBezTo>
                    <a:cubicBezTo>
                      <a:pt x="1576" y="1016"/>
                      <a:pt x="1461" y="1105"/>
                      <a:pt x="1356" y="1128"/>
                    </a:cubicBezTo>
                    <a:cubicBezTo>
                      <a:pt x="1336" y="1130"/>
                      <a:pt x="1316" y="1131"/>
                      <a:pt x="1296" y="1131"/>
                    </a:cubicBezTo>
                    <a:cubicBezTo>
                      <a:pt x="1256" y="1131"/>
                      <a:pt x="1219" y="1128"/>
                      <a:pt x="1184" y="1128"/>
                    </a:cubicBezTo>
                    <a:cubicBezTo>
                      <a:pt x="1131" y="1128"/>
                      <a:pt x="1085" y="1135"/>
                      <a:pt x="1048" y="1165"/>
                    </a:cubicBezTo>
                    <a:cubicBezTo>
                      <a:pt x="962" y="1227"/>
                      <a:pt x="863" y="1239"/>
                      <a:pt x="765" y="1289"/>
                    </a:cubicBezTo>
                    <a:cubicBezTo>
                      <a:pt x="654" y="1350"/>
                      <a:pt x="814" y="1412"/>
                      <a:pt x="913" y="1449"/>
                    </a:cubicBezTo>
                    <a:cubicBezTo>
                      <a:pt x="925" y="1454"/>
                      <a:pt x="942" y="1456"/>
                      <a:pt x="960" y="1456"/>
                    </a:cubicBezTo>
                    <a:cubicBezTo>
                      <a:pt x="1087" y="1456"/>
                      <a:pt x="1334" y="1359"/>
                      <a:pt x="1430" y="1338"/>
                    </a:cubicBezTo>
                    <a:cubicBezTo>
                      <a:pt x="1541" y="1313"/>
                      <a:pt x="1590" y="1301"/>
                      <a:pt x="1714" y="1264"/>
                    </a:cubicBezTo>
                    <a:cubicBezTo>
                      <a:pt x="1837" y="1239"/>
                      <a:pt x="1960" y="1141"/>
                      <a:pt x="2022" y="1141"/>
                    </a:cubicBezTo>
                    <a:cubicBezTo>
                      <a:pt x="2037" y="1138"/>
                      <a:pt x="2049" y="1136"/>
                      <a:pt x="2058" y="1136"/>
                    </a:cubicBezTo>
                    <a:cubicBezTo>
                      <a:pt x="2087" y="1136"/>
                      <a:pt x="2099" y="1150"/>
                      <a:pt x="2145" y="1178"/>
                    </a:cubicBezTo>
                    <a:cubicBezTo>
                      <a:pt x="2162" y="1188"/>
                      <a:pt x="2172" y="1192"/>
                      <a:pt x="2180" y="1192"/>
                    </a:cubicBezTo>
                    <a:cubicBezTo>
                      <a:pt x="2202" y="1192"/>
                      <a:pt x="2209" y="1161"/>
                      <a:pt x="2280" y="1116"/>
                    </a:cubicBezTo>
                    <a:cubicBezTo>
                      <a:pt x="2315" y="1090"/>
                      <a:pt x="2328" y="1081"/>
                      <a:pt x="2335" y="1081"/>
                    </a:cubicBezTo>
                    <a:cubicBezTo>
                      <a:pt x="2347" y="1081"/>
                      <a:pt x="2335" y="1112"/>
                      <a:pt x="2391" y="1128"/>
                    </a:cubicBezTo>
                    <a:cubicBezTo>
                      <a:pt x="2514" y="1128"/>
                      <a:pt x="2638" y="1091"/>
                      <a:pt x="2749" y="1030"/>
                    </a:cubicBezTo>
                    <a:cubicBezTo>
                      <a:pt x="2835" y="981"/>
                      <a:pt x="2786" y="845"/>
                      <a:pt x="2835" y="796"/>
                    </a:cubicBezTo>
                    <a:cubicBezTo>
                      <a:pt x="2872" y="722"/>
                      <a:pt x="2847" y="636"/>
                      <a:pt x="2773" y="599"/>
                    </a:cubicBezTo>
                    <a:cubicBezTo>
                      <a:pt x="2724" y="562"/>
                      <a:pt x="2650" y="549"/>
                      <a:pt x="2588" y="549"/>
                    </a:cubicBezTo>
                    <a:cubicBezTo>
                      <a:pt x="2514" y="549"/>
                      <a:pt x="2551" y="660"/>
                      <a:pt x="2539" y="697"/>
                    </a:cubicBezTo>
                    <a:cubicBezTo>
                      <a:pt x="2535" y="709"/>
                      <a:pt x="2530" y="713"/>
                      <a:pt x="2524" y="713"/>
                    </a:cubicBezTo>
                    <a:cubicBezTo>
                      <a:pt x="2510" y="713"/>
                      <a:pt x="2490" y="693"/>
                      <a:pt x="2465" y="685"/>
                    </a:cubicBezTo>
                    <a:cubicBezTo>
                      <a:pt x="2416" y="673"/>
                      <a:pt x="2280" y="611"/>
                      <a:pt x="2280" y="549"/>
                    </a:cubicBezTo>
                    <a:cubicBezTo>
                      <a:pt x="2274" y="512"/>
                      <a:pt x="2259" y="503"/>
                      <a:pt x="2240" y="503"/>
                    </a:cubicBezTo>
                    <a:cubicBezTo>
                      <a:pt x="2222" y="503"/>
                      <a:pt x="2200" y="512"/>
                      <a:pt x="2182" y="512"/>
                    </a:cubicBezTo>
                    <a:cubicBezTo>
                      <a:pt x="2157" y="512"/>
                      <a:pt x="2120" y="475"/>
                      <a:pt x="2157" y="463"/>
                    </a:cubicBezTo>
                    <a:cubicBezTo>
                      <a:pt x="2206" y="438"/>
                      <a:pt x="2182" y="389"/>
                      <a:pt x="2157" y="328"/>
                    </a:cubicBezTo>
                    <a:cubicBezTo>
                      <a:pt x="2120" y="241"/>
                      <a:pt x="2096" y="155"/>
                      <a:pt x="2083" y="69"/>
                    </a:cubicBezTo>
                    <a:cubicBezTo>
                      <a:pt x="2077" y="19"/>
                      <a:pt x="2059" y="0"/>
                      <a:pt x="20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7" name="Google Shape;3347;p60"/>
              <p:cNvSpPr/>
              <p:nvPr/>
            </p:nvSpPr>
            <p:spPr>
              <a:xfrm>
                <a:off x="2804400" y="4359600"/>
                <a:ext cx="12150" cy="7950"/>
              </a:xfrm>
              <a:custGeom>
                <a:rect b="b" l="l" r="r" t="t"/>
                <a:pathLst>
                  <a:path extrusionOk="0" h="318" w="486">
                    <a:moveTo>
                      <a:pt x="436" y="1"/>
                    </a:moveTo>
                    <a:cubicBezTo>
                      <a:pt x="435" y="1"/>
                      <a:pt x="433" y="1"/>
                      <a:pt x="432" y="1"/>
                    </a:cubicBezTo>
                    <a:cubicBezTo>
                      <a:pt x="370" y="14"/>
                      <a:pt x="0" y="223"/>
                      <a:pt x="50" y="260"/>
                    </a:cubicBezTo>
                    <a:cubicBezTo>
                      <a:pt x="84" y="286"/>
                      <a:pt x="161" y="318"/>
                      <a:pt x="221" y="318"/>
                    </a:cubicBezTo>
                    <a:cubicBezTo>
                      <a:pt x="246" y="318"/>
                      <a:pt x="269" y="312"/>
                      <a:pt x="284" y="297"/>
                    </a:cubicBezTo>
                    <a:cubicBezTo>
                      <a:pt x="332" y="237"/>
                      <a:pt x="486" y="1"/>
                      <a:pt x="4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8" name="Google Shape;3348;p60"/>
              <p:cNvSpPr/>
              <p:nvPr/>
            </p:nvSpPr>
            <p:spPr>
              <a:xfrm>
                <a:off x="2783525" y="4338000"/>
                <a:ext cx="44300" cy="23900"/>
              </a:xfrm>
              <a:custGeom>
                <a:rect b="b" l="l" r="r" t="t"/>
                <a:pathLst>
                  <a:path extrusionOk="0" h="956" w="1772">
                    <a:moveTo>
                      <a:pt x="1474" y="0"/>
                    </a:moveTo>
                    <a:cubicBezTo>
                      <a:pt x="1426" y="0"/>
                      <a:pt x="1462" y="38"/>
                      <a:pt x="1451" y="114"/>
                    </a:cubicBezTo>
                    <a:cubicBezTo>
                      <a:pt x="1451" y="147"/>
                      <a:pt x="1415" y="158"/>
                      <a:pt x="1357" y="158"/>
                    </a:cubicBezTo>
                    <a:cubicBezTo>
                      <a:pt x="1264" y="158"/>
                      <a:pt x="1115" y="129"/>
                      <a:pt x="971" y="114"/>
                    </a:cubicBezTo>
                    <a:cubicBezTo>
                      <a:pt x="967" y="113"/>
                      <a:pt x="962" y="113"/>
                      <a:pt x="958" y="113"/>
                    </a:cubicBezTo>
                    <a:cubicBezTo>
                      <a:pt x="746" y="113"/>
                      <a:pt x="660" y="411"/>
                      <a:pt x="540" y="471"/>
                    </a:cubicBezTo>
                    <a:cubicBezTo>
                      <a:pt x="404" y="533"/>
                      <a:pt x="441" y="570"/>
                      <a:pt x="380" y="619"/>
                    </a:cubicBezTo>
                    <a:cubicBezTo>
                      <a:pt x="306" y="668"/>
                      <a:pt x="219" y="644"/>
                      <a:pt x="108" y="693"/>
                    </a:cubicBezTo>
                    <a:cubicBezTo>
                      <a:pt x="29" y="728"/>
                      <a:pt x="0" y="757"/>
                      <a:pt x="22" y="757"/>
                    </a:cubicBezTo>
                    <a:cubicBezTo>
                      <a:pt x="30" y="757"/>
                      <a:pt x="47" y="753"/>
                      <a:pt x="71" y="742"/>
                    </a:cubicBezTo>
                    <a:cubicBezTo>
                      <a:pt x="84" y="739"/>
                      <a:pt x="94" y="737"/>
                      <a:pt x="102" y="737"/>
                    </a:cubicBezTo>
                    <a:cubicBezTo>
                      <a:pt x="151" y="737"/>
                      <a:pt x="90" y="806"/>
                      <a:pt x="47" y="902"/>
                    </a:cubicBezTo>
                    <a:cubicBezTo>
                      <a:pt x="32" y="942"/>
                      <a:pt x="33" y="955"/>
                      <a:pt x="44" y="955"/>
                    </a:cubicBezTo>
                    <a:cubicBezTo>
                      <a:pt x="61" y="955"/>
                      <a:pt x="101" y="924"/>
                      <a:pt x="145" y="902"/>
                    </a:cubicBezTo>
                    <a:cubicBezTo>
                      <a:pt x="177" y="881"/>
                      <a:pt x="199" y="874"/>
                      <a:pt x="219" y="874"/>
                    </a:cubicBezTo>
                    <a:cubicBezTo>
                      <a:pt x="247" y="874"/>
                      <a:pt x="270" y="888"/>
                      <a:pt x="306" y="902"/>
                    </a:cubicBezTo>
                    <a:cubicBezTo>
                      <a:pt x="322" y="908"/>
                      <a:pt x="336" y="910"/>
                      <a:pt x="348" y="910"/>
                    </a:cubicBezTo>
                    <a:cubicBezTo>
                      <a:pt x="392" y="910"/>
                      <a:pt x="418" y="879"/>
                      <a:pt x="466" y="841"/>
                    </a:cubicBezTo>
                    <a:cubicBezTo>
                      <a:pt x="483" y="830"/>
                      <a:pt x="494" y="826"/>
                      <a:pt x="502" y="826"/>
                    </a:cubicBezTo>
                    <a:cubicBezTo>
                      <a:pt x="524" y="826"/>
                      <a:pt x="525" y="858"/>
                      <a:pt x="552" y="902"/>
                    </a:cubicBezTo>
                    <a:cubicBezTo>
                      <a:pt x="573" y="936"/>
                      <a:pt x="589" y="944"/>
                      <a:pt x="615" y="944"/>
                    </a:cubicBezTo>
                    <a:cubicBezTo>
                      <a:pt x="635" y="944"/>
                      <a:pt x="662" y="939"/>
                      <a:pt x="700" y="939"/>
                    </a:cubicBezTo>
                    <a:cubicBezTo>
                      <a:pt x="798" y="939"/>
                      <a:pt x="774" y="878"/>
                      <a:pt x="786" y="816"/>
                    </a:cubicBezTo>
                    <a:cubicBezTo>
                      <a:pt x="796" y="775"/>
                      <a:pt x="815" y="751"/>
                      <a:pt x="835" y="751"/>
                    </a:cubicBezTo>
                    <a:cubicBezTo>
                      <a:pt x="839" y="751"/>
                      <a:pt x="843" y="752"/>
                      <a:pt x="848" y="754"/>
                    </a:cubicBezTo>
                    <a:cubicBezTo>
                      <a:pt x="865" y="772"/>
                      <a:pt x="888" y="795"/>
                      <a:pt x="913" y="795"/>
                    </a:cubicBezTo>
                    <a:cubicBezTo>
                      <a:pt x="924" y="795"/>
                      <a:pt x="935" y="790"/>
                      <a:pt x="946" y="779"/>
                    </a:cubicBezTo>
                    <a:cubicBezTo>
                      <a:pt x="983" y="742"/>
                      <a:pt x="983" y="693"/>
                      <a:pt x="983" y="594"/>
                    </a:cubicBezTo>
                    <a:cubicBezTo>
                      <a:pt x="983" y="529"/>
                      <a:pt x="983" y="506"/>
                      <a:pt x="986" y="506"/>
                    </a:cubicBezTo>
                    <a:cubicBezTo>
                      <a:pt x="988" y="506"/>
                      <a:pt x="990" y="517"/>
                      <a:pt x="996" y="533"/>
                    </a:cubicBezTo>
                    <a:cubicBezTo>
                      <a:pt x="1004" y="545"/>
                      <a:pt x="1016" y="550"/>
                      <a:pt x="1029" y="550"/>
                    </a:cubicBezTo>
                    <a:cubicBezTo>
                      <a:pt x="1054" y="550"/>
                      <a:pt x="1082" y="529"/>
                      <a:pt x="1082" y="496"/>
                    </a:cubicBezTo>
                    <a:cubicBezTo>
                      <a:pt x="1091" y="460"/>
                      <a:pt x="1118" y="431"/>
                      <a:pt x="1161" y="431"/>
                    </a:cubicBezTo>
                    <a:cubicBezTo>
                      <a:pt x="1177" y="431"/>
                      <a:pt x="1196" y="436"/>
                      <a:pt x="1217" y="446"/>
                    </a:cubicBezTo>
                    <a:cubicBezTo>
                      <a:pt x="1304" y="483"/>
                      <a:pt x="1193" y="545"/>
                      <a:pt x="1193" y="668"/>
                    </a:cubicBezTo>
                    <a:cubicBezTo>
                      <a:pt x="1188" y="716"/>
                      <a:pt x="1216" y="732"/>
                      <a:pt x="1255" y="732"/>
                    </a:cubicBezTo>
                    <a:cubicBezTo>
                      <a:pt x="1316" y="732"/>
                      <a:pt x="1404" y="691"/>
                      <a:pt x="1427" y="668"/>
                    </a:cubicBezTo>
                    <a:cubicBezTo>
                      <a:pt x="1451" y="631"/>
                      <a:pt x="1464" y="582"/>
                      <a:pt x="1464" y="533"/>
                    </a:cubicBezTo>
                    <a:cubicBezTo>
                      <a:pt x="1464" y="533"/>
                      <a:pt x="1599" y="520"/>
                      <a:pt x="1649" y="508"/>
                    </a:cubicBezTo>
                    <a:cubicBezTo>
                      <a:pt x="1698" y="508"/>
                      <a:pt x="1624" y="446"/>
                      <a:pt x="1612" y="422"/>
                    </a:cubicBezTo>
                    <a:cubicBezTo>
                      <a:pt x="1612" y="385"/>
                      <a:pt x="1612" y="385"/>
                      <a:pt x="1673" y="372"/>
                    </a:cubicBezTo>
                    <a:cubicBezTo>
                      <a:pt x="1723" y="360"/>
                      <a:pt x="1673" y="262"/>
                      <a:pt x="1624" y="225"/>
                    </a:cubicBezTo>
                    <a:cubicBezTo>
                      <a:pt x="1587" y="200"/>
                      <a:pt x="1686" y="126"/>
                      <a:pt x="1723" y="101"/>
                    </a:cubicBezTo>
                    <a:cubicBezTo>
                      <a:pt x="1772" y="64"/>
                      <a:pt x="1587" y="27"/>
                      <a:pt x="1501" y="3"/>
                    </a:cubicBezTo>
                    <a:cubicBezTo>
                      <a:pt x="1490" y="1"/>
                      <a:pt x="1481" y="0"/>
                      <a:pt x="14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9" name="Google Shape;3349;p60"/>
              <p:cNvSpPr/>
              <p:nvPr/>
            </p:nvSpPr>
            <p:spPr>
              <a:xfrm>
                <a:off x="2831200" y="4348125"/>
                <a:ext cx="9875" cy="1975"/>
              </a:xfrm>
              <a:custGeom>
                <a:rect b="b" l="l" r="r" t="t"/>
                <a:pathLst>
                  <a:path extrusionOk="0" h="79" w="395">
                    <a:moveTo>
                      <a:pt x="166" y="0"/>
                    </a:moveTo>
                    <a:cubicBezTo>
                      <a:pt x="151" y="0"/>
                      <a:pt x="137" y="2"/>
                      <a:pt x="124" y="4"/>
                    </a:cubicBezTo>
                    <a:cubicBezTo>
                      <a:pt x="0" y="17"/>
                      <a:pt x="185" y="78"/>
                      <a:pt x="296" y="78"/>
                    </a:cubicBezTo>
                    <a:cubicBezTo>
                      <a:pt x="395" y="78"/>
                      <a:pt x="279" y="0"/>
                      <a:pt x="1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0" name="Google Shape;3350;p60"/>
              <p:cNvSpPr/>
              <p:nvPr/>
            </p:nvSpPr>
            <p:spPr>
              <a:xfrm>
                <a:off x="2841050" y="4328500"/>
                <a:ext cx="23450" cy="12675"/>
              </a:xfrm>
              <a:custGeom>
                <a:rect b="b" l="l" r="r" t="t"/>
                <a:pathLst>
                  <a:path extrusionOk="0" h="507" w="938">
                    <a:moveTo>
                      <a:pt x="789" y="1"/>
                    </a:moveTo>
                    <a:cubicBezTo>
                      <a:pt x="580" y="25"/>
                      <a:pt x="358" y="62"/>
                      <a:pt x="161" y="136"/>
                    </a:cubicBezTo>
                    <a:cubicBezTo>
                      <a:pt x="99" y="161"/>
                      <a:pt x="1" y="210"/>
                      <a:pt x="13" y="272"/>
                    </a:cubicBezTo>
                    <a:cubicBezTo>
                      <a:pt x="75" y="370"/>
                      <a:pt x="173" y="457"/>
                      <a:pt x="284" y="506"/>
                    </a:cubicBezTo>
                    <a:cubicBezTo>
                      <a:pt x="289" y="507"/>
                      <a:pt x="295" y="507"/>
                      <a:pt x="301" y="507"/>
                    </a:cubicBezTo>
                    <a:cubicBezTo>
                      <a:pt x="417" y="507"/>
                      <a:pt x="633" y="393"/>
                      <a:pt x="715" y="358"/>
                    </a:cubicBezTo>
                    <a:cubicBezTo>
                      <a:pt x="802" y="321"/>
                      <a:pt x="715" y="223"/>
                      <a:pt x="654" y="223"/>
                    </a:cubicBezTo>
                    <a:cubicBezTo>
                      <a:pt x="580" y="223"/>
                      <a:pt x="654" y="161"/>
                      <a:pt x="789" y="149"/>
                    </a:cubicBezTo>
                    <a:cubicBezTo>
                      <a:pt x="937" y="124"/>
                      <a:pt x="900" y="25"/>
                      <a:pt x="78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1" name="Google Shape;3351;p60"/>
              <p:cNvSpPr/>
              <p:nvPr/>
            </p:nvSpPr>
            <p:spPr>
              <a:xfrm>
                <a:off x="2828625" y="4330650"/>
                <a:ext cx="9625" cy="5325"/>
              </a:xfrm>
              <a:custGeom>
                <a:rect b="b" l="l" r="r" t="t"/>
                <a:pathLst>
                  <a:path extrusionOk="0" h="213" w="385">
                    <a:moveTo>
                      <a:pt x="166" y="1"/>
                    </a:moveTo>
                    <a:cubicBezTo>
                      <a:pt x="162" y="1"/>
                      <a:pt x="157" y="1"/>
                      <a:pt x="153" y="1"/>
                    </a:cubicBezTo>
                    <a:cubicBezTo>
                      <a:pt x="0" y="1"/>
                      <a:pt x="171" y="212"/>
                      <a:pt x="283" y="212"/>
                    </a:cubicBezTo>
                    <a:cubicBezTo>
                      <a:pt x="289" y="212"/>
                      <a:pt x="295" y="212"/>
                      <a:pt x="300" y="211"/>
                    </a:cubicBezTo>
                    <a:cubicBezTo>
                      <a:pt x="384" y="187"/>
                      <a:pt x="306" y="1"/>
                      <a:pt x="1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2" name="Google Shape;3352;p60"/>
              <p:cNvSpPr/>
              <p:nvPr/>
            </p:nvSpPr>
            <p:spPr>
              <a:xfrm>
                <a:off x="2841675" y="4318950"/>
                <a:ext cx="24650" cy="8150"/>
              </a:xfrm>
              <a:custGeom>
                <a:rect b="b" l="l" r="r" t="t"/>
                <a:pathLst>
                  <a:path extrusionOk="0" h="326" w="986">
                    <a:moveTo>
                      <a:pt x="594" y="0"/>
                    </a:moveTo>
                    <a:cubicBezTo>
                      <a:pt x="516" y="0"/>
                      <a:pt x="366" y="126"/>
                      <a:pt x="271" y="161"/>
                    </a:cubicBezTo>
                    <a:cubicBezTo>
                      <a:pt x="173" y="198"/>
                      <a:pt x="0" y="223"/>
                      <a:pt x="50" y="260"/>
                    </a:cubicBezTo>
                    <a:cubicBezTo>
                      <a:pt x="64" y="274"/>
                      <a:pt x="82" y="279"/>
                      <a:pt x="104" y="279"/>
                    </a:cubicBezTo>
                    <a:cubicBezTo>
                      <a:pt x="137" y="279"/>
                      <a:pt x="177" y="267"/>
                      <a:pt x="222" y="260"/>
                    </a:cubicBezTo>
                    <a:cubicBezTo>
                      <a:pt x="298" y="260"/>
                      <a:pt x="316" y="326"/>
                      <a:pt x="394" y="326"/>
                    </a:cubicBezTo>
                    <a:cubicBezTo>
                      <a:pt x="405" y="326"/>
                      <a:pt x="418" y="324"/>
                      <a:pt x="432" y="321"/>
                    </a:cubicBezTo>
                    <a:cubicBezTo>
                      <a:pt x="481" y="309"/>
                      <a:pt x="542" y="297"/>
                      <a:pt x="604" y="297"/>
                    </a:cubicBezTo>
                    <a:cubicBezTo>
                      <a:pt x="621" y="299"/>
                      <a:pt x="639" y="300"/>
                      <a:pt x="657" y="300"/>
                    </a:cubicBezTo>
                    <a:cubicBezTo>
                      <a:pt x="741" y="300"/>
                      <a:pt x="831" y="278"/>
                      <a:pt x="912" y="247"/>
                    </a:cubicBezTo>
                    <a:cubicBezTo>
                      <a:pt x="986" y="210"/>
                      <a:pt x="666" y="13"/>
                      <a:pt x="604" y="1"/>
                    </a:cubicBezTo>
                    <a:cubicBezTo>
                      <a:pt x="601" y="0"/>
                      <a:pt x="597" y="0"/>
                      <a:pt x="5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3" name="Google Shape;3353;p60"/>
              <p:cNvSpPr/>
              <p:nvPr/>
            </p:nvSpPr>
            <p:spPr>
              <a:xfrm>
                <a:off x="2904200" y="4349150"/>
                <a:ext cx="33175" cy="25100"/>
              </a:xfrm>
              <a:custGeom>
                <a:rect b="b" l="l" r="r" t="t"/>
                <a:pathLst>
                  <a:path extrusionOk="0" h="1004" w="1327">
                    <a:moveTo>
                      <a:pt x="553" y="1"/>
                    </a:moveTo>
                    <a:cubicBezTo>
                      <a:pt x="506" y="1"/>
                      <a:pt x="393" y="20"/>
                      <a:pt x="309" y="62"/>
                    </a:cubicBezTo>
                    <a:cubicBezTo>
                      <a:pt x="267" y="83"/>
                      <a:pt x="261" y="89"/>
                      <a:pt x="272" y="89"/>
                    </a:cubicBezTo>
                    <a:cubicBezTo>
                      <a:pt x="295" y="89"/>
                      <a:pt x="391" y="62"/>
                      <a:pt x="432" y="62"/>
                    </a:cubicBezTo>
                    <a:cubicBezTo>
                      <a:pt x="493" y="62"/>
                      <a:pt x="456" y="87"/>
                      <a:pt x="444" y="124"/>
                    </a:cubicBezTo>
                    <a:cubicBezTo>
                      <a:pt x="419" y="161"/>
                      <a:pt x="493" y="210"/>
                      <a:pt x="617" y="234"/>
                    </a:cubicBezTo>
                    <a:cubicBezTo>
                      <a:pt x="740" y="271"/>
                      <a:pt x="715" y="345"/>
                      <a:pt x="617" y="358"/>
                    </a:cubicBezTo>
                    <a:cubicBezTo>
                      <a:pt x="530" y="370"/>
                      <a:pt x="617" y="382"/>
                      <a:pt x="715" y="382"/>
                    </a:cubicBezTo>
                    <a:cubicBezTo>
                      <a:pt x="801" y="382"/>
                      <a:pt x="752" y="456"/>
                      <a:pt x="715" y="469"/>
                    </a:cubicBezTo>
                    <a:cubicBezTo>
                      <a:pt x="712" y="470"/>
                      <a:pt x="709" y="471"/>
                      <a:pt x="704" y="471"/>
                    </a:cubicBezTo>
                    <a:cubicBezTo>
                      <a:pt x="642" y="471"/>
                      <a:pt x="462" y="302"/>
                      <a:pt x="358" y="198"/>
                    </a:cubicBezTo>
                    <a:cubicBezTo>
                      <a:pt x="322" y="162"/>
                      <a:pt x="298" y="149"/>
                      <a:pt x="277" y="149"/>
                    </a:cubicBezTo>
                    <a:cubicBezTo>
                      <a:pt x="239" y="149"/>
                      <a:pt x="211" y="191"/>
                      <a:pt x="148" y="222"/>
                    </a:cubicBezTo>
                    <a:cubicBezTo>
                      <a:pt x="62" y="271"/>
                      <a:pt x="136" y="271"/>
                      <a:pt x="247" y="271"/>
                    </a:cubicBezTo>
                    <a:cubicBezTo>
                      <a:pt x="370" y="271"/>
                      <a:pt x="210" y="308"/>
                      <a:pt x="148" y="382"/>
                    </a:cubicBezTo>
                    <a:cubicBezTo>
                      <a:pt x="87" y="444"/>
                      <a:pt x="173" y="407"/>
                      <a:pt x="296" y="432"/>
                    </a:cubicBezTo>
                    <a:cubicBezTo>
                      <a:pt x="432" y="469"/>
                      <a:pt x="296" y="543"/>
                      <a:pt x="222" y="543"/>
                    </a:cubicBezTo>
                    <a:cubicBezTo>
                      <a:pt x="136" y="543"/>
                      <a:pt x="1" y="604"/>
                      <a:pt x="1" y="678"/>
                    </a:cubicBezTo>
                    <a:cubicBezTo>
                      <a:pt x="1" y="707"/>
                      <a:pt x="1" y="716"/>
                      <a:pt x="8" y="716"/>
                    </a:cubicBezTo>
                    <a:cubicBezTo>
                      <a:pt x="22" y="716"/>
                      <a:pt x="66" y="678"/>
                      <a:pt x="198" y="678"/>
                    </a:cubicBezTo>
                    <a:cubicBezTo>
                      <a:pt x="346" y="666"/>
                      <a:pt x="481" y="641"/>
                      <a:pt x="617" y="604"/>
                    </a:cubicBezTo>
                    <a:cubicBezTo>
                      <a:pt x="656" y="596"/>
                      <a:pt x="685" y="592"/>
                      <a:pt x="707" y="592"/>
                    </a:cubicBezTo>
                    <a:cubicBezTo>
                      <a:pt x="784" y="592"/>
                      <a:pt x="774" y="632"/>
                      <a:pt x="764" y="641"/>
                    </a:cubicBezTo>
                    <a:cubicBezTo>
                      <a:pt x="678" y="678"/>
                      <a:pt x="604" y="715"/>
                      <a:pt x="518" y="764"/>
                    </a:cubicBezTo>
                    <a:cubicBezTo>
                      <a:pt x="493" y="801"/>
                      <a:pt x="543" y="801"/>
                      <a:pt x="641" y="863"/>
                    </a:cubicBezTo>
                    <a:cubicBezTo>
                      <a:pt x="740" y="912"/>
                      <a:pt x="617" y="900"/>
                      <a:pt x="592" y="961"/>
                    </a:cubicBezTo>
                    <a:cubicBezTo>
                      <a:pt x="585" y="996"/>
                      <a:pt x="670" y="1003"/>
                      <a:pt x="771" y="1003"/>
                    </a:cubicBezTo>
                    <a:cubicBezTo>
                      <a:pt x="853" y="1003"/>
                      <a:pt x="945" y="998"/>
                      <a:pt x="1011" y="998"/>
                    </a:cubicBezTo>
                    <a:cubicBezTo>
                      <a:pt x="1060" y="998"/>
                      <a:pt x="1220" y="949"/>
                      <a:pt x="1196" y="912"/>
                    </a:cubicBezTo>
                    <a:cubicBezTo>
                      <a:pt x="1183" y="875"/>
                      <a:pt x="1097" y="752"/>
                      <a:pt x="1134" y="715"/>
                    </a:cubicBezTo>
                    <a:cubicBezTo>
                      <a:pt x="1138" y="712"/>
                      <a:pt x="1141" y="710"/>
                      <a:pt x="1145" y="710"/>
                    </a:cubicBezTo>
                    <a:cubicBezTo>
                      <a:pt x="1170" y="710"/>
                      <a:pt x="1204" y="766"/>
                      <a:pt x="1257" y="777"/>
                    </a:cubicBezTo>
                    <a:cubicBezTo>
                      <a:pt x="1260" y="777"/>
                      <a:pt x="1262" y="777"/>
                      <a:pt x="1264" y="777"/>
                    </a:cubicBezTo>
                    <a:cubicBezTo>
                      <a:pt x="1326" y="777"/>
                      <a:pt x="1256" y="616"/>
                      <a:pt x="1220" y="604"/>
                    </a:cubicBezTo>
                    <a:cubicBezTo>
                      <a:pt x="1171" y="592"/>
                      <a:pt x="1208" y="432"/>
                      <a:pt x="1220" y="345"/>
                    </a:cubicBezTo>
                    <a:cubicBezTo>
                      <a:pt x="1220" y="259"/>
                      <a:pt x="1196" y="259"/>
                      <a:pt x="1196" y="234"/>
                    </a:cubicBezTo>
                    <a:cubicBezTo>
                      <a:pt x="1146" y="161"/>
                      <a:pt x="1097" y="99"/>
                      <a:pt x="1036" y="50"/>
                    </a:cubicBezTo>
                    <a:cubicBezTo>
                      <a:pt x="1029" y="44"/>
                      <a:pt x="1021" y="42"/>
                      <a:pt x="1013" y="42"/>
                    </a:cubicBezTo>
                    <a:cubicBezTo>
                      <a:pt x="966" y="42"/>
                      <a:pt x="904" y="127"/>
                      <a:pt x="851" y="148"/>
                    </a:cubicBezTo>
                    <a:cubicBezTo>
                      <a:pt x="839" y="152"/>
                      <a:pt x="826" y="154"/>
                      <a:pt x="813" y="154"/>
                    </a:cubicBezTo>
                    <a:cubicBezTo>
                      <a:pt x="748" y="154"/>
                      <a:pt x="674" y="109"/>
                      <a:pt x="592" y="99"/>
                    </a:cubicBezTo>
                    <a:cubicBezTo>
                      <a:pt x="493" y="87"/>
                      <a:pt x="506" y="25"/>
                      <a:pt x="567" y="13"/>
                    </a:cubicBezTo>
                    <a:cubicBezTo>
                      <a:pt x="583" y="5"/>
                      <a:pt x="575" y="1"/>
                      <a:pt x="5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4" name="Google Shape;3354;p60"/>
              <p:cNvSpPr/>
              <p:nvPr/>
            </p:nvSpPr>
            <p:spPr>
              <a:xfrm>
                <a:off x="2900225" y="4360550"/>
                <a:ext cx="10475" cy="3425"/>
              </a:xfrm>
              <a:custGeom>
                <a:rect b="b" l="l" r="r" t="t"/>
                <a:pathLst>
                  <a:path extrusionOk="0" h="137" w="419">
                    <a:moveTo>
                      <a:pt x="295" y="0"/>
                    </a:moveTo>
                    <a:cubicBezTo>
                      <a:pt x="165" y="0"/>
                      <a:pt x="1" y="137"/>
                      <a:pt x="31" y="137"/>
                    </a:cubicBezTo>
                    <a:cubicBezTo>
                      <a:pt x="33" y="137"/>
                      <a:pt x="34" y="136"/>
                      <a:pt x="36" y="136"/>
                    </a:cubicBezTo>
                    <a:cubicBezTo>
                      <a:pt x="160" y="111"/>
                      <a:pt x="418" y="0"/>
                      <a:pt x="2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5" name="Google Shape;3355;p60"/>
              <p:cNvSpPr/>
              <p:nvPr/>
            </p:nvSpPr>
            <p:spPr>
              <a:xfrm>
                <a:off x="2897125" y="4359275"/>
                <a:ext cx="9000" cy="2225"/>
              </a:xfrm>
              <a:custGeom>
                <a:rect b="b" l="l" r="r" t="t"/>
                <a:pathLst>
                  <a:path extrusionOk="0" h="89" w="360">
                    <a:moveTo>
                      <a:pt x="298" y="1"/>
                    </a:moveTo>
                    <a:cubicBezTo>
                      <a:pt x="294" y="1"/>
                      <a:pt x="289" y="1"/>
                      <a:pt x="284" y="2"/>
                    </a:cubicBezTo>
                    <a:cubicBezTo>
                      <a:pt x="185" y="2"/>
                      <a:pt x="0" y="88"/>
                      <a:pt x="49" y="88"/>
                    </a:cubicBezTo>
                    <a:cubicBezTo>
                      <a:pt x="177" y="88"/>
                      <a:pt x="359" y="1"/>
                      <a:pt x="29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6" name="Google Shape;3356;p60"/>
              <p:cNvSpPr/>
              <p:nvPr/>
            </p:nvSpPr>
            <p:spPr>
              <a:xfrm>
                <a:off x="2892575" y="4355650"/>
                <a:ext cx="11650" cy="4025"/>
              </a:xfrm>
              <a:custGeom>
                <a:rect b="b" l="l" r="r" t="t"/>
                <a:pathLst>
                  <a:path extrusionOk="0" h="161" w="466">
                    <a:moveTo>
                      <a:pt x="432" y="0"/>
                    </a:moveTo>
                    <a:cubicBezTo>
                      <a:pt x="325" y="0"/>
                      <a:pt x="1" y="93"/>
                      <a:pt x="84" y="135"/>
                    </a:cubicBezTo>
                    <a:cubicBezTo>
                      <a:pt x="122" y="152"/>
                      <a:pt x="164" y="161"/>
                      <a:pt x="206" y="161"/>
                    </a:cubicBezTo>
                    <a:cubicBezTo>
                      <a:pt x="310" y="161"/>
                      <a:pt x="413" y="108"/>
                      <a:pt x="466" y="11"/>
                    </a:cubicBezTo>
                    <a:cubicBezTo>
                      <a:pt x="466" y="3"/>
                      <a:pt x="453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7" name="Google Shape;3357;p60"/>
              <p:cNvSpPr/>
              <p:nvPr/>
            </p:nvSpPr>
            <p:spPr>
              <a:xfrm>
                <a:off x="2892800" y="4350375"/>
                <a:ext cx="11125" cy="5325"/>
              </a:xfrm>
              <a:custGeom>
                <a:rect b="b" l="l" r="r" t="t"/>
                <a:pathLst>
                  <a:path extrusionOk="0" h="213" w="445">
                    <a:moveTo>
                      <a:pt x="75" y="1"/>
                    </a:moveTo>
                    <a:cubicBezTo>
                      <a:pt x="1" y="1"/>
                      <a:pt x="13" y="198"/>
                      <a:pt x="87" y="210"/>
                    </a:cubicBezTo>
                    <a:cubicBezTo>
                      <a:pt x="99" y="211"/>
                      <a:pt x="111" y="212"/>
                      <a:pt x="121" y="212"/>
                    </a:cubicBezTo>
                    <a:cubicBezTo>
                      <a:pt x="207" y="212"/>
                      <a:pt x="246" y="173"/>
                      <a:pt x="333" y="173"/>
                    </a:cubicBezTo>
                    <a:cubicBezTo>
                      <a:pt x="444" y="173"/>
                      <a:pt x="148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8" name="Google Shape;3358;p60"/>
              <p:cNvSpPr/>
              <p:nvPr/>
            </p:nvSpPr>
            <p:spPr>
              <a:xfrm>
                <a:off x="2882725" y="4334175"/>
                <a:ext cx="13500" cy="10075"/>
              </a:xfrm>
              <a:custGeom>
                <a:rect b="b" l="l" r="r" t="t"/>
                <a:pathLst>
                  <a:path extrusionOk="0" h="403" w="540">
                    <a:moveTo>
                      <a:pt x="82" y="0"/>
                    </a:moveTo>
                    <a:cubicBezTo>
                      <a:pt x="0" y="0"/>
                      <a:pt x="249" y="402"/>
                      <a:pt x="317" y="402"/>
                    </a:cubicBezTo>
                    <a:cubicBezTo>
                      <a:pt x="539" y="378"/>
                      <a:pt x="256" y="70"/>
                      <a:pt x="108" y="8"/>
                    </a:cubicBezTo>
                    <a:cubicBezTo>
                      <a:pt x="97" y="3"/>
                      <a:pt x="89" y="0"/>
                      <a:pt x="8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9" name="Google Shape;3359;p60"/>
              <p:cNvSpPr/>
              <p:nvPr/>
            </p:nvSpPr>
            <p:spPr>
              <a:xfrm>
                <a:off x="2904425" y="4332100"/>
                <a:ext cx="10625" cy="2625"/>
              </a:xfrm>
              <a:custGeom>
                <a:rect b="b" l="l" r="r" t="t"/>
                <a:pathLst>
                  <a:path extrusionOk="0" h="105" w="425">
                    <a:moveTo>
                      <a:pt x="139" y="0"/>
                    </a:moveTo>
                    <a:cubicBezTo>
                      <a:pt x="122" y="0"/>
                      <a:pt x="105" y="2"/>
                      <a:pt x="90" y="5"/>
                    </a:cubicBezTo>
                    <a:cubicBezTo>
                      <a:pt x="1" y="35"/>
                      <a:pt x="88" y="104"/>
                      <a:pt x="235" y="104"/>
                    </a:cubicBezTo>
                    <a:cubicBezTo>
                      <a:pt x="270" y="104"/>
                      <a:pt x="308" y="100"/>
                      <a:pt x="349" y="91"/>
                    </a:cubicBezTo>
                    <a:cubicBezTo>
                      <a:pt x="424" y="69"/>
                      <a:pt x="263" y="0"/>
                      <a:pt x="13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0" name="Google Shape;3360;p60"/>
              <p:cNvSpPr/>
              <p:nvPr/>
            </p:nvSpPr>
            <p:spPr>
              <a:xfrm>
                <a:off x="2886025" y="4309800"/>
                <a:ext cx="40375" cy="23475"/>
              </a:xfrm>
              <a:custGeom>
                <a:rect b="b" l="l" r="r" t="t"/>
                <a:pathLst>
                  <a:path extrusionOk="0" h="939" w="1615">
                    <a:moveTo>
                      <a:pt x="557" y="0"/>
                    </a:moveTo>
                    <a:cubicBezTo>
                      <a:pt x="469" y="0"/>
                      <a:pt x="376" y="16"/>
                      <a:pt x="358" y="34"/>
                    </a:cubicBezTo>
                    <a:cubicBezTo>
                      <a:pt x="341" y="42"/>
                      <a:pt x="317" y="45"/>
                      <a:pt x="288" y="45"/>
                    </a:cubicBezTo>
                    <a:cubicBezTo>
                      <a:pt x="231" y="45"/>
                      <a:pt x="157" y="34"/>
                      <a:pt x="99" y="34"/>
                    </a:cubicBezTo>
                    <a:cubicBezTo>
                      <a:pt x="1" y="34"/>
                      <a:pt x="50" y="108"/>
                      <a:pt x="50" y="182"/>
                    </a:cubicBezTo>
                    <a:cubicBezTo>
                      <a:pt x="50" y="231"/>
                      <a:pt x="66" y="236"/>
                      <a:pt x="92" y="236"/>
                    </a:cubicBezTo>
                    <a:cubicBezTo>
                      <a:pt x="100" y="236"/>
                      <a:pt x="109" y="236"/>
                      <a:pt x="119" y="236"/>
                    </a:cubicBezTo>
                    <a:cubicBezTo>
                      <a:pt x="135" y="236"/>
                      <a:pt x="153" y="237"/>
                      <a:pt x="173" y="244"/>
                    </a:cubicBezTo>
                    <a:cubicBezTo>
                      <a:pt x="237" y="276"/>
                      <a:pt x="199" y="308"/>
                      <a:pt x="236" y="308"/>
                    </a:cubicBezTo>
                    <a:cubicBezTo>
                      <a:pt x="242" y="308"/>
                      <a:pt x="249" y="307"/>
                      <a:pt x="259" y="305"/>
                    </a:cubicBezTo>
                    <a:cubicBezTo>
                      <a:pt x="321" y="293"/>
                      <a:pt x="296" y="268"/>
                      <a:pt x="370" y="268"/>
                    </a:cubicBezTo>
                    <a:cubicBezTo>
                      <a:pt x="444" y="268"/>
                      <a:pt x="419" y="268"/>
                      <a:pt x="419" y="367"/>
                    </a:cubicBezTo>
                    <a:cubicBezTo>
                      <a:pt x="415" y="396"/>
                      <a:pt x="422" y="405"/>
                      <a:pt x="435" y="405"/>
                    </a:cubicBezTo>
                    <a:cubicBezTo>
                      <a:pt x="459" y="405"/>
                      <a:pt x="506" y="367"/>
                      <a:pt x="530" y="367"/>
                    </a:cubicBezTo>
                    <a:cubicBezTo>
                      <a:pt x="580" y="367"/>
                      <a:pt x="530" y="404"/>
                      <a:pt x="493" y="416"/>
                    </a:cubicBezTo>
                    <a:cubicBezTo>
                      <a:pt x="444" y="428"/>
                      <a:pt x="493" y="453"/>
                      <a:pt x="530" y="502"/>
                    </a:cubicBezTo>
                    <a:cubicBezTo>
                      <a:pt x="547" y="523"/>
                      <a:pt x="543" y="530"/>
                      <a:pt x="525" y="530"/>
                    </a:cubicBezTo>
                    <a:cubicBezTo>
                      <a:pt x="491" y="530"/>
                      <a:pt x="403" y="502"/>
                      <a:pt x="321" y="502"/>
                    </a:cubicBezTo>
                    <a:cubicBezTo>
                      <a:pt x="261" y="502"/>
                      <a:pt x="235" y="498"/>
                      <a:pt x="223" y="498"/>
                    </a:cubicBezTo>
                    <a:cubicBezTo>
                      <a:pt x="208" y="498"/>
                      <a:pt x="217" y="505"/>
                      <a:pt x="210" y="539"/>
                    </a:cubicBezTo>
                    <a:cubicBezTo>
                      <a:pt x="210" y="601"/>
                      <a:pt x="333" y="663"/>
                      <a:pt x="370" y="663"/>
                    </a:cubicBezTo>
                    <a:cubicBezTo>
                      <a:pt x="407" y="663"/>
                      <a:pt x="629" y="626"/>
                      <a:pt x="728" y="626"/>
                    </a:cubicBezTo>
                    <a:cubicBezTo>
                      <a:pt x="814" y="626"/>
                      <a:pt x="728" y="663"/>
                      <a:pt x="604" y="724"/>
                    </a:cubicBezTo>
                    <a:cubicBezTo>
                      <a:pt x="572" y="746"/>
                      <a:pt x="569" y="754"/>
                      <a:pt x="583" y="754"/>
                    </a:cubicBezTo>
                    <a:cubicBezTo>
                      <a:pt x="618" y="754"/>
                      <a:pt x="759" y="705"/>
                      <a:pt x="838" y="687"/>
                    </a:cubicBezTo>
                    <a:cubicBezTo>
                      <a:pt x="865" y="679"/>
                      <a:pt x="888" y="676"/>
                      <a:pt x="910" y="676"/>
                    </a:cubicBezTo>
                    <a:cubicBezTo>
                      <a:pt x="990" y="676"/>
                      <a:pt x="1047" y="722"/>
                      <a:pt x="1134" y="761"/>
                    </a:cubicBezTo>
                    <a:cubicBezTo>
                      <a:pt x="1245" y="823"/>
                      <a:pt x="1171" y="860"/>
                      <a:pt x="1257" y="909"/>
                    </a:cubicBezTo>
                    <a:cubicBezTo>
                      <a:pt x="1293" y="929"/>
                      <a:pt x="1332" y="939"/>
                      <a:pt x="1371" y="939"/>
                    </a:cubicBezTo>
                    <a:cubicBezTo>
                      <a:pt x="1450" y="939"/>
                      <a:pt x="1528" y="898"/>
                      <a:pt x="1578" y="823"/>
                    </a:cubicBezTo>
                    <a:cubicBezTo>
                      <a:pt x="1615" y="737"/>
                      <a:pt x="1528" y="687"/>
                      <a:pt x="1491" y="650"/>
                    </a:cubicBezTo>
                    <a:cubicBezTo>
                      <a:pt x="1430" y="564"/>
                      <a:pt x="1393" y="478"/>
                      <a:pt x="1368" y="392"/>
                    </a:cubicBezTo>
                    <a:cubicBezTo>
                      <a:pt x="1345" y="337"/>
                      <a:pt x="1296" y="327"/>
                      <a:pt x="1236" y="327"/>
                    </a:cubicBezTo>
                    <a:cubicBezTo>
                      <a:pt x="1201" y="327"/>
                      <a:pt x="1162" y="330"/>
                      <a:pt x="1122" y="330"/>
                    </a:cubicBezTo>
                    <a:cubicBezTo>
                      <a:pt x="1023" y="330"/>
                      <a:pt x="1085" y="318"/>
                      <a:pt x="1011" y="244"/>
                    </a:cubicBezTo>
                    <a:cubicBezTo>
                      <a:pt x="957" y="199"/>
                      <a:pt x="949" y="167"/>
                      <a:pt x="920" y="167"/>
                    </a:cubicBezTo>
                    <a:cubicBezTo>
                      <a:pt x="910" y="167"/>
                      <a:pt x="896" y="172"/>
                      <a:pt x="875" y="182"/>
                    </a:cubicBezTo>
                    <a:cubicBezTo>
                      <a:pt x="801" y="219"/>
                      <a:pt x="826" y="244"/>
                      <a:pt x="728" y="268"/>
                    </a:cubicBezTo>
                    <a:cubicBezTo>
                      <a:pt x="716" y="272"/>
                      <a:pt x="707" y="274"/>
                      <a:pt x="700" y="274"/>
                    </a:cubicBezTo>
                    <a:cubicBezTo>
                      <a:pt x="638" y="274"/>
                      <a:pt x="728" y="136"/>
                      <a:pt x="728" y="59"/>
                    </a:cubicBezTo>
                    <a:cubicBezTo>
                      <a:pt x="728" y="16"/>
                      <a:pt x="644" y="0"/>
                      <a:pt x="5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1" name="Google Shape;3361;p60"/>
              <p:cNvSpPr/>
              <p:nvPr/>
            </p:nvSpPr>
            <p:spPr>
              <a:xfrm>
                <a:off x="2917750" y="4297575"/>
                <a:ext cx="11725" cy="5700"/>
              </a:xfrm>
              <a:custGeom>
                <a:rect b="b" l="l" r="r" t="t"/>
                <a:pathLst>
                  <a:path extrusionOk="0" h="228" w="469">
                    <a:moveTo>
                      <a:pt x="245" y="0"/>
                    </a:moveTo>
                    <a:cubicBezTo>
                      <a:pt x="177" y="0"/>
                      <a:pt x="105" y="58"/>
                      <a:pt x="62" y="92"/>
                    </a:cubicBezTo>
                    <a:cubicBezTo>
                      <a:pt x="1" y="154"/>
                      <a:pt x="50" y="154"/>
                      <a:pt x="198" y="166"/>
                    </a:cubicBezTo>
                    <a:cubicBezTo>
                      <a:pt x="333" y="191"/>
                      <a:pt x="259" y="227"/>
                      <a:pt x="346" y="227"/>
                    </a:cubicBezTo>
                    <a:cubicBezTo>
                      <a:pt x="469" y="227"/>
                      <a:pt x="432" y="129"/>
                      <a:pt x="333" y="43"/>
                    </a:cubicBezTo>
                    <a:cubicBezTo>
                      <a:pt x="307" y="12"/>
                      <a:pt x="276" y="0"/>
                      <a:pt x="2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2" name="Google Shape;3362;p60"/>
              <p:cNvSpPr/>
              <p:nvPr/>
            </p:nvSpPr>
            <p:spPr>
              <a:xfrm>
                <a:off x="2927600" y="4318950"/>
                <a:ext cx="24675" cy="14300"/>
              </a:xfrm>
              <a:custGeom>
                <a:rect b="b" l="l" r="r" t="t"/>
                <a:pathLst>
                  <a:path extrusionOk="0" h="572" w="987">
                    <a:moveTo>
                      <a:pt x="136" y="1"/>
                    </a:moveTo>
                    <a:lnTo>
                      <a:pt x="136" y="1"/>
                    </a:lnTo>
                    <a:cubicBezTo>
                      <a:pt x="1" y="13"/>
                      <a:pt x="149" y="62"/>
                      <a:pt x="198" y="99"/>
                    </a:cubicBezTo>
                    <a:cubicBezTo>
                      <a:pt x="247" y="136"/>
                      <a:pt x="173" y="124"/>
                      <a:pt x="124" y="186"/>
                    </a:cubicBezTo>
                    <a:cubicBezTo>
                      <a:pt x="63" y="247"/>
                      <a:pt x="247" y="334"/>
                      <a:pt x="408" y="371"/>
                    </a:cubicBezTo>
                    <a:cubicBezTo>
                      <a:pt x="494" y="383"/>
                      <a:pt x="297" y="420"/>
                      <a:pt x="235" y="420"/>
                    </a:cubicBezTo>
                    <a:cubicBezTo>
                      <a:pt x="161" y="432"/>
                      <a:pt x="334" y="506"/>
                      <a:pt x="420" y="555"/>
                    </a:cubicBezTo>
                    <a:cubicBezTo>
                      <a:pt x="436" y="567"/>
                      <a:pt x="458" y="571"/>
                      <a:pt x="484" y="571"/>
                    </a:cubicBezTo>
                    <a:cubicBezTo>
                      <a:pt x="600" y="571"/>
                      <a:pt x="791" y="481"/>
                      <a:pt x="851" y="481"/>
                    </a:cubicBezTo>
                    <a:cubicBezTo>
                      <a:pt x="937" y="481"/>
                      <a:pt x="839" y="383"/>
                      <a:pt x="814" y="321"/>
                    </a:cubicBezTo>
                    <a:cubicBezTo>
                      <a:pt x="777" y="272"/>
                      <a:pt x="863" y="272"/>
                      <a:pt x="925" y="223"/>
                    </a:cubicBezTo>
                    <a:cubicBezTo>
                      <a:pt x="987" y="173"/>
                      <a:pt x="679" y="173"/>
                      <a:pt x="605" y="136"/>
                    </a:cubicBezTo>
                    <a:cubicBezTo>
                      <a:pt x="457" y="62"/>
                      <a:pt x="297" y="26"/>
                      <a:pt x="13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3" name="Google Shape;3363;p60"/>
              <p:cNvSpPr/>
              <p:nvPr/>
            </p:nvSpPr>
            <p:spPr>
              <a:xfrm>
                <a:off x="2942100" y="4333250"/>
                <a:ext cx="20350" cy="5450"/>
              </a:xfrm>
              <a:custGeom>
                <a:rect b="b" l="l" r="r" t="t"/>
                <a:pathLst>
                  <a:path extrusionOk="0" h="218" w="814">
                    <a:moveTo>
                      <a:pt x="180" y="0"/>
                    </a:moveTo>
                    <a:cubicBezTo>
                      <a:pt x="92" y="0"/>
                      <a:pt x="29" y="9"/>
                      <a:pt x="25" y="33"/>
                    </a:cubicBezTo>
                    <a:cubicBezTo>
                      <a:pt x="0" y="94"/>
                      <a:pt x="0" y="205"/>
                      <a:pt x="111" y="205"/>
                    </a:cubicBezTo>
                    <a:cubicBezTo>
                      <a:pt x="271" y="217"/>
                      <a:pt x="444" y="217"/>
                      <a:pt x="604" y="217"/>
                    </a:cubicBezTo>
                    <a:cubicBezTo>
                      <a:pt x="702" y="193"/>
                      <a:pt x="813" y="57"/>
                      <a:pt x="715" y="45"/>
                    </a:cubicBezTo>
                    <a:cubicBezTo>
                      <a:pt x="648" y="37"/>
                      <a:pt x="362" y="0"/>
                      <a:pt x="18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4" name="Google Shape;3364;p60"/>
              <p:cNvSpPr/>
              <p:nvPr/>
            </p:nvSpPr>
            <p:spPr>
              <a:xfrm>
                <a:off x="2940025" y="4365650"/>
                <a:ext cx="19950" cy="13950"/>
              </a:xfrm>
              <a:custGeom>
                <a:rect b="b" l="l" r="r" t="t"/>
                <a:pathLst>
                  <a:path extrusionOk="0" h="558" w="798">
                    <a:moveTo>
                      <a:pt x="326" y="0"/>
                    </a:moveTo>
                    <a:cubicBezTo>
                      <a:pt x="207" y="0"/>
                      <a:pt x="1" y="255"/>
                      <a:pt x="46" y="289"/>
                    </a:cubicBezTo>
                    <a:cubicBezTo>
                      <a:pt x="132" y="375"/>
                      <a:pt x="231" y="437"/>
                      <a:pt x="342" y="486"/>
                    </a:cubicBezTo>
                    <a:cubicBezTo>
                      <a:pt x="406" y="505"/>
                      <a:pt x="546" y="557"/>
                      <a:pt x="633" y="557"/>
                    </a:cubicBezTo>
                    <a:cubicBezTo>
                      <a:pt x="663" y="557"/>
                      <a:pt x="687" y="551"/>
                      <a:pt x="699" y="536"/>
                    </a:cubicBezTo>
                    <a:cubicBezTo>
                      <a:pt x="748" y="462"/>
                      <a:pt x="699" y="388"/>
                      <a:pt x="711" y="338"/>
                    </a:cubicBezTo>
                    <a:cubicBezTo>
                      <a:pt x="736" y="277"/>
                      <a:pt x="798" y="264"/>
                      <a:pt x="724" y="203"/>
                    </a:cubicBezTo>
                    <a:cubicBezTo>
                      <a:pt x="613" y="129"/>
                      <a:pt x="490" y="55"/>
                      <a:pt x="354" y="6"/>
                    </a:cubicBezTo>
                    <a:cubicBezTo>
                      <a:pt x="346" y="2"/>
                      <a:pt x="336" y="0"/>
                      <a:pt x="3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5" name="Google Shape;3365;p60"/>
              <p:cNvSpPr/>
              <p:nvPr/>
            </p:nvSpPr>
            <p:spPr>
              <a:xfrm>
                <a:off x="2949300" y="4361050"/>
                <a:ext cx="4975" cy="2400"/>
              </a:xfrm>
              <a:custGeom>
                <a:rect b="b" l="l" r="r" t="t"/>
                <a:pathLst>
                  <a:path extrusionOk="0" h="96" w="199">
                    <a:moveTo>
                      <a:pt x="66" y="1"/>
                    </a:moveTo>
                    <a:cubicBezTo>
                      <a:pt x="59" y="1"/>
                      <a:pt x="52" y="2"/>
                      <a:pt x="45" y="5"/>
                    </a:cubicBezTo>
                    <a:cubicBezTo>
                      <a:pt x="1" y="16"/>
                      <a:pt x="55" y="95"/>
                      <a:pt x="119" y="95"/>
                    </a:cubicBezTo>
                    <a:cubicBezTo>
                      <a:pt x="127" y="95"/>
                      <a:pt x="135" y="94"/>
                      <a:pt x="143" y="91"/>
                    </a:cubicBezTo>
                    <a:cubicBezTo>
                      <a:pt x="198" y="80"/>
                      <a:pt x="126" y="1"/>
                      <a:pt x="6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6" name="Google Shape;3366;p60"/>
              <p:cNvSpPr/>
              <p:nvPr/>
            </p:nvSpPr>
            <p:spPr>
              <a:xfrm>
                <a:off x="2971525" y="4335750"/>
                <a:ext cx="11875" cy="7950"/>
              </a:xfrm>
              <a:custGeom>
                <a:rect b="b" l="l" r="r" t="t"/>
                <a:pathLst>
                  <a:path extrusionOk="0" h="318" w="475">
                    <a:moveTo>
                      <a:pt x="56" y="0"/>
                    </a:moveTo>
                    <a:cubicBezTo>
                      <a:pt x="1" y="0"/>
                      <a:pt x="45" y="48"/>
                      <a:pt x="55" y="130"/>
                    </a:cubicBezTo>
                    <a:cubicBezTo>
                      <a:pt x="68" y="228"/>
                      <a:pt x="6" y="216"/>
                      <a:pt x="43" y="265"/>
                    </a:cubicBezTo>
                    <a:cubicBezTo>
                      <a:pt x="69" y="291"/>
                      <a:pt x="77" y="318"/>
                      <a:pt x="101" y="318"/>
                    </a:cubicBezTo>
                    <a:cubicBezTo>
                      <a:pt x="111" y="318"/>
                      <a:pt x="123" y="313"/>
                      <a:pt x="141" y="302"/>
                    </a:cubicBezTo>
                    <a:cubicBezTo>
                      <a:pt x="215" y="253"/>
                      <a:pt x="302" y="228"/>
                      <a:pt x="388" y="179"/>
                    </a:cubicBezTo>
                    <a:cubicBezTo>
                      <a:pt x="474" y="117"/>
                      <a:pt x="228" y="31"/>
                      <a:pt x="104" y="7"/>
                    </a:cubicBezTo>
                    <a:cubicBezTo>
                      <a:pt x="83" y="2"/>
                      <a:pt x="68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7" name="Google Shape;3367;p60"/>
              <p:cNvSpPr/>
              <p:nvPr/>
            </p:nvSpPr>
            <p:spPr>
              <a:xfrm>
                <a:off x="2976600" y="4348375"/>
                <a:ext cx="4100" cy="3975"/>
              </a:xfrm>
              <a:custGeom>
                <a:rect b="b" l="l" r="r" t="t"/>
                <a:pathLst>
                  <a:path extrusionOk="0" h="159" w="164">
                    <a:moveTo>
                      <a:pt x="60" y="1"/>
                    </a:moveTo>
                    <a:cubicBezTo>
                      <a:pt x="7" y="1"/>
                      <a:pt x="1" y="124"/>
                      <a:pt x="62" y="155"/>
                    </a:cubicBezTo>
                    <a:cubicBezTo>
                      <a:pt x="69" y="158"/>
                      <a:pt x="76" y="159"/>
                      <a:pt x="83" y="159"/>
                    </a:cubicBezTo>
                    <a:cubicBezTo>
                      <a:pt x="133" y="159"/>
                      <a:pt x="164" y="84"/>
                      <a:pt x="99" y="19"/>
                    </a:cubicBezTo>
                    <a:cubicBezTo>
                      <a:pt x="84" y="6"/>
                      <a:pt x="71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8" name="Google Shape;3368;p60"/>
              <p:cNvSpPr/>
              <p:nvPr/>
            </p:nvSpPr>
            <p:spPr>
              <a:xfrm>
                <a:off x="2936225" y="4344775"/>
                <a:ext cx="106300" cy="36600"/>
              </a:xfrm>
              <a:custGeom>
                <a:rect b="b" l="l" r="r" t="t"/>
                <a:pathLst>
                  <a:path extrusionOk="0" h="1464" w="4252">
                    <a:moveTo>
                      <a:pt x="368" y="1"/>
                    </a:moveTo>
                    <a:cubicBezTo>
                      <a:pt x="248" y="1"/>
                      <a:pt x="62" y="44"/>
                      <a:pt x="161" y="77"/>
                    </a:cubicBezTo>
                    <a:cubicBezTo>
                      <a:pt x="272" y="114"/>
                      <a:pt x="223" y="126"/>
                      <a:pt x="136" y="151"/>
                    </a:cubicBezTo>
                    <a:cubicBezTo>
                      <a:pt x="50" y="163"/>
                      <a:pt x="1" y="188"/>
                      <a:pt x="136" y="212"/>
                    </a:cubicBezTo>
                    <a:cubicBezTo>
                      <a:pt x="210" y="237"/>
                      <a:pt x="297" y="262"/>
                      <a:pt x="371" y="299"/>
                    </a:cubicBezTo>
                    <a:cubicBezTo>
                      <a:pt x="420" y="311"/>
                      <a:pt x="371" y="360"/>
                      <a:pt x="346" y="360"/>
                    </a:cubicBezTo>
                    <a:cubicBezTo>
                      <a:pt x="321" y="360"/>
                      <a:pt x="383" y="397"/>
                      <a:pt x="481" y="409"/>
                    </a:cubicBezTo>
                    <a:cubicBezTo>
                      <a:pt x="568" y="434"/>
                      <a:pt x="654" y="434"/>
                      <a:pt x="740" y="434"/>
                    </a:cubicBezTo>
                    <a:cubicBezTo>
                      <a:pt x="833" y="434"/>
                      <a:pt x="849" y="413"/>
                      <a:pt x="882" y="413"/>
                    </a:cubicBezTo>
                    <a:cubicBezTo>
                      <a:pt x="893" y="413"/>
                      <a:pt x="907" y="416"/>
                      <a:pt x="925" y="422"/>
                    </a:cubicBezTo>
                    <a:cubicBezTo>
                      <a:pt x="1011" y="446"/>
                      <a:pt x="1024" y="508"/>
                      <a:pt x="1110" y="545"/>
                    </a:cubicBezTo>
                    <a:cubicBezTo>
                      <a:pt x="1196" y="582"/>
                      <a:pt x="1171" y="668"/>
                      <a:pt x="1208" y="730"/>
                    </a:cubicBezTo>
                    <a:cubicBezTo>
                      <a:pt x="1245" y="791"/>
                      <a:pt x="1307" y="816"/>
                      <a:pt x="1270" y="865"/>
                    </a:cubicBezTo>
                    <a:cubicBezTo>
                      <a:pt x="1221" y="915"/>
                      <a:pt x="1159" y="939"/>
                      <a:pt x="1171" y="1026"/>
                    </a:cubicBezTo>
                    <a:cubicBezTo>
                      <a:pt x="1171" y="1099"/>
                      <a:pt x="1208" y="1173"/>
                      <a:pt x="1258" y="1235"/>
                    </a:cubicBezTo>
                    <a:cubicBezTo>
                      <a:pt x="1312" y="1311"/>
                      <a:pt x="1271" y="1387"/>
                      <a:pt x="1336" y="1387"/>
                    </a:cubicBezTo>
                    <a:cubicBezTo>
                      <a:pt x="1345" y="1387"/>
                      <a:pt x="1356" y="1386"/>
                      <a:pt x="1369" y="1383"/>
                    </a:cubicBezTo>
                    <a:cubicBezTo>
                      <a:pt x="1454" y="1354"/>
                      <a:pt x="1488" y="1289"/>
                      <a:pt x="1511" y="1289"/>
                    </a:cubicBezTo>
                    <a:cubicBezTo>
                      <a:pt x="1518" y="1289"/>
                      <a:pt x="1523" y="1295"/>
                      <a:pt x="1529" y="1309"/>
                    </a:cubicBezTo>
                    <a:cubicBezTo>
                      <a:pt x="1560" y="1382"/>
                      <a:pt x="1636" y="1438"/>
                      <a:pt x="1718" y="1438"/>
                    </a:cubicBezTo>
                    <a:cubicBezTo>
                      <a:pt x="1733" y="1438"/>
                      <a:pt x="1748" y="1436"/>
                      <a:pt x="1763" y="1432"/>
                    </a:cubicBezTo>
                    <a:cubicBezTo>
                      <a:pt x="1886" y="1408"/>
                      <a:pt x="1849" y="1383"/>
                      <a:pt x="1960" y="1334"/>
                    </a:cubicBezTo>
                    <a:cubicBezTo>
                      <a:pt x="2037" y="1300"/>
                      <a:pt x="2072" y="1242"/>
                      <a:pt x="2087" y="1242"/>
                    </a:cubicBezTo>
                    <a:cubicBezTo>
                      <a:pt x="2093" y="1242"/>
                      <a:pt x="2096" y="1254"/>
                      <a:pt x="2096" y="1284"/>
                    </a:cubicBezTo>
                    <a:cubicBezTo>
                      <a:pt x="2108" y="1395"/>
                      <a:pt x="2182" y="1444"/>
                      <a:pt x="2280" y="1444"/>
                    </a:cubicBezTo>
                    <a:cubicBezTo>
                      <a:pt x="2347" y="1444"/>
                      <a:pt x="2635" y="1458"/>
                      <a:pt x="2869" y="1458"/>
                    </a:cubicBezTo>
                    <a:cubicBezTo>
                      <a:pt x="3024" y="1458"/>
                      <a:pt x="3155" y="1452"/>
                      <a:pt x="3180" y="1432"/>
                    </a:cubicBezTo>
                    <a:cubicBezTo>
                      <a:pt x="3254" y="1383"/>
                      <a:pt x="3229" y="1309"/>
                      <a:pt x="3266" y="1284"/>
                    </a:cubicBezTo>
                    <a:cubicBezTo>
                      <a:pt x="3282" y="1274"/>
                      <a:pt x="3287" y="1265"/>
                      <a:pt x="3293" y="1265"/>
                    </a:cubicBezTo>
                    <a:cubicBezTo>
                      <a:pt x="3300" y="1265"/>
                      <a:pt x="3311" y="1279"/>
                      <a:pt x="3352" y="1321"/>
                    </a:cubicBezTo>
                    <a:cubicBezTo>
                      <a:pt x="3434" y="1413"/>
                      <a:pt x="3542" y="1463"/>
                      <a:pt x="3653" y="1463"/>
                    </a:cubicBezTo>
                    <a:cubicBezTo>
                      <a:pt x="3676" y="1463"/>
                      <a:pt x="3699" y="1461"/>
                      <a:pt x="3722" y="1457"/>
                    </a:cubicBezTo>
                    <a:cubicBezTo>
                      <a:pt x="3845" y="1420"/>
                      <a:pt x="4005" y="1457"/>
                      <a:pt x="4042" y="1395"/>
                    </a:cubicBezTo>
                    <a:cubicBezTo>
                      <a:pt x="4079" y="1321"/>
                      <a:pt x="4018" y="1321"/>
                      <a:pt x="4104" y="1297"/>
                    </a:cubicBezTo>
                    <a:cubicBezTo>
                      <a:pt x="4178" y="1272"/>
                      <a:pt x="4203" y="1161"/>
                      <a:pt x="4153" y="1161"/>
                    </a:cubicBezTo>
                    <a:cubicBezTo>
                      <a:pt x="4129" y="1161"/>
                      <a:pt x="4027" y="1183"/>
                      <a:pt x="3992" y="1183"/>
                    </a:cubicBezTo>
                    <a:cubicBezTo>
                      <a:pt x="3974" y="1183"/>
                      <a:pt x="3973" y="1178"/>
                      <a:pt x="4005" y="1161"/>
                    </a:cubicBezTo>
                    <a:cubicBezTo>
                      <a:pt x="4104" y="1112"/>
                      <a:pt x="4252" y="927"/>
                      <a:pt x="4178" y="927"/>
                    </a:cubicBezTo>
                    <a:cubicBezTo>
                      <a:pt x="4104" y="927"/>
                      <a:pt x="4141" y="902"/>
                      <a:pt x="4042" y="865"/>
                    </a:cubicBezTo>
                    <a:cubicBezTo>
                      <a:pt x="4004" y="851"/>
                      <a:pt x="3975" y="848"/>
                      <a:pt x="3950" y="848"/>
                    </a:cubicBezTo>
                    <a:cubicBezTo>
                      <a:pt x="3930" y="848"/>
                      <a:pt x="3913" y="850"/>
                      <a:pt x="3896" y="850"/>
                    </a:cubicBezTo>
                    <a:cubicBezTo>
                      <a:pt x="3880" y="850"/>
                      <a:pt x="3864" y="848"/>
                      <a:pt x="3845" y="841"/>
                    </a:cubicBezTo>
                    <a:cubicBezTo>
                      <a:pt x="3784" y="816"/>
                      <a:pt x="3882" y="754"/>
                      <a:pt x="3771" y="754"/>
                    </a:cubicBezTo>
                    <a:lnTo>
                      <a:pt x="3402" y="754"/>
                    </a:lnTo>
                    <a:cubicBezTo>
                      <a:pt x="3313" y="754"/>
                      <a:pt x="3264" y="723"/>
                      <a:pt x="3210" y="723"/>
                    </a:cubicBezTo>
                    <a:cubicBezTo>
                      <a:pt x="3196" y="723"/>
                      <a:pt x="3182" y="725"/>
                      <a:pt x="3168" y="730"/>
                    </a:cubicBezTo>
                    <a:cubicBezTo>
                      <a:pt x="3032" y="791"/>
                      <a:pt x="2884" y="841"/>
                      <a:pt x="2736" y="878"/>
                    </a:cubicBezTo>
                    <a:cubicBezTo>
                      <a:pt x="2650" y="878"/>
                      <a:pt x="2650" y="915"/>
                      <a:pt x="2712" y="939"/>
                    </a:cubicBezTo>
                    <a:cubicBezTo>
                      <a:pt x="2786" y="952"/>
                      <a:pt x="2712" y="976"/>
                      <a:pt x="2662" y="976"/>
                    </a:cubicBezTo>
                    <a:cubicBezTo>
                      <a:pt x="2636" y="976"/>
                      <a:pt x="2621" y="983"/>
                      <a:pt x="2602" y="983"/>
                    </a:cubicBezTo>
                    <a:cubicBezTo>
                      <a:pt x="2576" y="983"/>
                      <a:pt x="2543" y="971"/>
                      <a:pt x="2465" y="915"/>
                    </a:cubicBezTo>
                    <a:cubicBezTo>
                      <a:pt x="2409" y="879"/>
                      <a:pt x="2377" y="869"/>
                      <a:pt x="2351" y="869"/>
                    </a:cubicBezTo>
                    <a:cubicBezTo>
                      <a:pt x="2315" y="869"/>
                      <a:pt x="2294" y="890"/>
                      <a:pt x="2243" y="890"/>
                    </a:cubicBezTo>
                    <a:cubicBezTo>
                      <a:pt x="2169" y="890"/>
                      <a:pt x="2132" y="863"/>
                      <a:pt x="2091" y="863"/>
                    </a:cubicBezTo>
                    <a:cubicBezTo>
                      <a:pt x="2085" y="863"/>
                      <a:pt x="2078" y="864"/>
                      <a:pt x="2071" y="865"/>
                    </a:cubicBezTo>
                    <a:cubicBezTo>
                      <a:pt x="2034" y="878"/>
                      <a:pt x="2083" y="952"/>
                      <a:pt x="2022" y="952"/>
                    </a:cubicBezTo>
                    <a:cubicBezTo>
                      <a:pt x="1960" y="952"/>
                      <a:pt x="1935" y="865"/>
                      <a:pt x="1886" y="865"/>
                    </a:cubicBezTo>
                    <a:cubicBezTo>
                      <a:pt x="1825" y="865"/>
                      <a:pt x="1788" y="853"/>
                      <a:pt x="1849" y="804"/>
                    </a:cubicBezTo>
                    <a:cubicBezTo>
                      <a:pt x="1911" y="767"/>
                      <a:pt x="1923" y="767"/>
                      <a:pt x="1849" y="705"/>
                    </a:cubicBezTo>
                    <a:cubicBezTo>
                      <a:pt x="1791" y="657"/>
                      <a:pt x="1771" y="624"/>
                      <a:pt x="1735" y="624"/>
                    </a:cubicBezTo>
                    <a:cubicBezTo>
                      <a:pt x="1725" y="624"/>
                      <a:pt x="1714" y="626"/>
                      <a:pt x="1701" y="631"/>
                    </a:cubicBezTo>
                    <a:cubicBezTo>
                      <a:pt x="1657" y="658"/>
                      <a:pt x="1542" y="678"/>
                      <a:pt x="1500" y="678"/>
                    </a:cubicBezTo>
                    <a:cubicBezTo>
                      <a:pt x="1484" y="678"/>
                      <a:pt x="1478" y="675"/>
                      <a:pt x="1492" y="668"/>
                    </a:cubicBezTo>
                    <a:cubicBezTo>
                      <a:pt x="1553" y="631"/>
                      <a:pt x="1640" y="619"/>
                      <a:pt x="1566" y="594"/>
                    </a:cubicBezTo>
                    <a:cubicBezTo>
                      <a:pt x="1492" y="582"/>
                      <a:pt x="1332" y="483"/>
                      <a:pt x="1393" y="483"/>
                    </a:cubicBezTo>
                    <a:cubicBezTo>
                      <a:pt x="1438" y="483"/>
                      <a:pt x="1698" y="509"/>
                      <a:pt x="1808" y="509"/>
                    </a:cubicBezTo>
                    <a:cubicBezTo>
                      <a:pt x="1849" y="509"/>
                      <a:pt x="1869" y="506"/>
                      <a:pt x="1849" y="496"/>
                    </a:cubicBezTo>
                    <a:cubicBezTo>
                      <a:pt x="1800" y="459"/>
                      <a:pt x="1738" y="422"/>
                      <a:pt x="1677" y="397"/>
                    </a:cubicBezTo>
                    <a:cubicBezTo>
                      <a:pt x="1603" y="360"/>
                      <a:pt x="1516" y="348"/>
                      <a:pt x="1430" y="348"/>
                    </a:cubicBezTo>
                    <a:cubicBezTo>
                      <a:pt x="1504" y="348"/>
                      <a:pt x="1603" y="323"/>
                      <a:pt x="1553" y="274"/>
                    </a:cubicBezTo>
                    <a:cubicBezTo>
                      <a:pt x="1492" y="237"/>
                      <a:pt x="1443" y="225"/>
                      <a:pt x="1319" y="225"/>
                    </a:cubicBezTo>
                    <a:cubicBezTo>
                      <a:pt x="1208" y="237"/>
                      <a:pt x="1098" y="262"/>
                      <a:pt x="987" y="274"/>
                    </a:cubicBezTo>
                    <a:cubicBezTo>
                      <a:pt x="962" y="274"/>
                      <a:pt x="913" y="323"/>
                      <a:pt x="876" y="336"/>
                    </a:cubicBezTo>
                    <a:cubicBezTo>
                      <a:pt x="876" y="336"/>
                      <a:pt x="1011" y="249"/>
                      <a:pt x="950" y="188"/>
                    </a:cubicBezTo>
                    <a:cubicBezTo>
                      <a:pt x="893" y="142"/>
                      <a:pt x="836" y="75"/>
                      <a:pt x="779" y="75"/>
                    </a:cubicBezTo>
                    <a:cubicBezTo>
                      <a:pt x="774" y="75"/>
                      <a:pt x="769" y="76"/>
                      <a:pt x="765" y="77"/>
                    </a:cubicBezTo>
                    <a:cubicBezTo>
                      <a:pt x="642" y="64"/>
                      <a:pt x="531" y="40"/>
                      <a:pt x="408" y="3"/>
                    </a:cubicBezTo>
                    <a:cubicBezTo>
                      <a:pt x="396" y="2"/>
                      <a:pt x="382" y="1"/>
                      <a:pt x="36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9" name="Google Shape;3369;p60"/>
              <p:cNvSpPr/>
              <p:nvPr/>
            </p:nvSpPr>
            <p:spPr>
              <a:xfrm>
                <a:off x="2940000" y="4277325"/>
                <a:ext cx="69575" cy="51025"/>
              </a:xfrm>
              <a:custGeom>
                <a:rect b="b" l="l" r="r" t="t"/>
                <a:pathLst>
                  <a:path extrusionOk="0" h="2041" w="2783">
                    <a:moveTo>
                      <a:pt x="673" y="0"/>
                    </a:moveTo>
                    <a:cubicBezTo>
                      <a:pt x="553" y="0"/>
                      <a:pt x="522" y="30"/>
                      <a:pt x="565" y="52"/>
                    </a:cubicBezTo>
                    <a:cubicBezTo>
                      <a:pt x="602" y="64"/>
                      <a:pt x="811" y="101"/>
                      <a:pt x="811" y="126"/>
                    </a:cubicBezTo>
                    <a:cubicBezTo>
                      <a:pt x="811" y="163"/>
                      <a:pt x="811" y="187"/>
                      <a:pt x="762" y="187"/>
                    </a:cubicBezTo>
                    <a:cubicBezTo>
                      <a:pt x="700" y="187"/>
                      <a:pt x="577" y="163"/>
                      <a:pt x="552" y="163"/>
                    </a:cubicBezTo>
                    <a:cubicBezTo>
                      <a:pt x="540" y="163"/>
                      <a:pt x="675" y="212"/>
                      <a:pt x="614" y="212"/>
                    </a:cubicBezTo>
                    <a:lnTo>
                      <a:pt x="429" y="212"/>
                    </a:lnTo>
                    <a:cubicBezTo>
                      <a:pt x="367" y="212"/>
                      <a:pt x="330" y="224"/>
                      <a:pt x="306" y="261"/>
                    </a:cubicBezTo>
                    <a:cubicBezTo>
                      <a:pt x="294" y="311"/>
                      <a:pt x="257" y="323"/>
                      <a:pt x="330" y="323"/>
                    </a:cubicBezTo>
                    <a:cubicBezTo>
                      <a:pt x="404" y="335"/>
                      <a:pt x="429" y="397"/>
                      <a:pt x="515" y="421"/>
                    </a:cubicBezTo>
                    <a:cubicBezTo>
                      <a:pt x="602" y="434"/>
                      <a:pt x="491" y="434"/>
                      <a:pt x="491" y="458"/>
                    </a:cubicBezTo>
                    <a:cubicBezTo>
                      <a:pt x="491" y="481"/>
                      <a:pt x="562" y="534"/>
                      <a:pt x="519" y="534"/>
                    </a:cubicBezTo>
                    <a:cubicBezTo>
                      <a:pt x="515" y="534"/>
                      <a:pt x="510" y="533"/>
                      <a:pt x="503" y="532"/>
                    </a:cubicBezTo>
                    <a:cubicBezTo>
                      <a:pt x="441" y="520"/>
                      <a:pt x="330" y="458"/>
                      <a:pt x="281" y="458"/>
                    </a:cubicBezTo>
                    <a:cubicBezTo>
                      <a:pt x="250" y="458"/>
                      <a:pt x="127" y="431"/>
                      <a:pt x="124" y="431"/>
                    </a:cubicBezTo>
                    <a:lnTo>
                      <a:pt x="124" y="431"/>
                    </a:lnTo>
                    <a:cubicBezTo>
                      <a:pt x="124" y="431"/>
                      <a:pt x="126" y="432"/>
                      <a:pt x="133" y="434"/>
                    </a:cubicBezTo>
                    <a:cubicBezTo>
                      <a:pt x="183" y="458"/>
                      <a:pt x="318" y="495"/>
                      <a:pt x="269" y="495"/>
                    </a:cubicBezTo>
                    <a:cubicBezTo>
                      <a:pt x="232" y="495"/>
                      <a:pt x="146" y="495"/>
                      <a:pt x="170" y="545"/>
                    </a:cubicBezTo>
                    <a:cubicBezTo>
                      <a:pt x="207" y="594"/>
                      <a:pt x="330" y="656"/>
                      <a:pt x="244" y="656"/>
                    </a:cubicBezTo>
                    <a:cubicBezTo>
                      <a:pt x="170" y="656"/>
                      <a:pt x="109" y="668"/>
                      <a:pt x="47" y="692"/>
                    </a:cubicBezTo>
                    <a:cubicBezTo>
                      <a:pt x="72" y="692"/>
                      <a:pt x="84" y="729"/>
                      <a:pt x="158" y="754"/>
                    </a:cubicBezTo>
                    <a:cubicBezTo>
                      <a:pt x="201" y="769"/>
                      <a:pt x="249" y="775"/>
                      <a:pt x="296" y="775"/>
                    </a:cubicBezTo>
                    <a:cubicBezTo>
                      <a:pt x="329" y="775"/>
                      <a:pt x="361" y="772"/>
                      <a:pt x="392" y="766"/>
                    </a:cubicBezTo>
                    <a:cubicBezTo>
                      <a:pt x="435" y="759"/>
                      <a:pt x="494" y="752"/>
                      <a:pt x="529" y="752"/>
                    </a:cubicBezTo>
                    <a:cubicBezTo>
                      <a:pt x="555" y="752"/>
                      <a:pt x="568" y="756"/>
                      <a:pt x="552" y="766"/>
                    </a:cubicBezTo>
                    <a:cubicBezTo>
                      <a:pt x="515" y="791"/>
                      <a:pt x="454" y="828"/>
                      <a:pt x="478" y="840"/>
                    </a:cubicBezTo>
                    <a:cubicBezTo>
                      <a:pt x="503" y="853"/>
                      <a:pt x="528" y="890"/>
                      <a:pt x="503" y="890"/>
                    </a:cubicBezTo>
                    <a:lnTo>
                      <a:pt x="269" y="890"/>
                    </a:lnTo>
                    <a:cubicBezTo>
                      <a:pt x="195" y="890"/>
                      <a:pt x="121" y="877"/>
                      <a:pt x="59" y="853"/>
                    </a:cubicBezTo>
                    <a:cubicBezTo>
                      <a:pt x="44" y="842"/>
                      <a:pt x="29" y="836"/>
                      <a:pt x="19" y="836"/>
                    </a:cubicBezTo>
                    <a:cubicBezTo>
                      <a:pt x="4" y="836"/>
                      <a:pt x="1" y="848"/>
                      <a:pt x="22" y="877"/>
                    </a:cubicBezTo>
                    <a:cubicBezTo>
                      <a:pt x="59" y="939"/>
                      <a:pt x="109" y="1111"/>
                      <a:pt x="220" y="1111"/>
                    </a:cubicBezTo>
                    <a:cubicBezTo>
                      <a:pt x="343" y="1124"/>
                      <a:pt x="392" y="1161"/>
                      <a:pt x="330" y="1161"/>
                    </a:cubicBezTo>
                    <a:cubicBezTo>
                      <a:pt x="257" y="1161"/>
                      <a:pt x="257" y="1247"/>
                      <a:pt x="281" y="1259"/>
                    </a:cubicBezTo>
                    <a:cubicBezTo>
                      <a:pt x="293" y="1259"/>
                      <a:pt x="369" y="1334"/>
                      <a:pt x="419" y="1334"/>
                    </a:cubicBezTo>
                    <a:cubicBezTo>
                      <a:pt x="422" y="1334"/>
                      <a:pt x="426" y="1334"/>
                      <a:pt x="429" y="1333"/>
                    </a:cubicBezTo>
                    <a:cubicBezTo>
                      <a:pt x="479" y="1313"/>
                      <a:pt x="521" y="1277"/>
                      <a:pt x="561" y="1277"/>
                    </a:cubicBezTo>
                    <a:cubicBezTo>
                      <a:pt x="570" y="1277"/>
                      <a:pt x="580" y="1279"/>
                      <a:pt x="589" y="1284"/>
                    </a:cubicBezTo>
                    <a:cubicBezTo>
                      <a:pt x="619" y="1304"/>
                      <a:pt x="633" y="1340"/>
                      <a:pt x="657" y="1340"/>
                    </a:cubicBezTo>
                    <a:cubicBezTo>
                      <a:pt x="662" y="1340"/>
                      <a:pt x="668" y="1338"/>
                      <a:pt x="675" y="1333"/>
                    </a:cubicBezTo>
                    <a:cubicBezTo>
                      <a:pt x="719" y="1301"/>
                      <a:pt x="829" y="1230"/>
                      <a:pt x="905" y="1230"/>
                    </a:cubicBezTo>
                    <a:cubicBezTo>
                      <a:pt x="915" y="1230"/>
                      <a:pt x="925" y="1232"/>
                      <a:pt x="934" y="1235"/>
                    </a:cubicBezTo>
                    <a:cubicBezTo>
                      <a:pt x="1008" y="1247"/>
                      <a:pt x="1070" y="1296"/>
                      <a:pt x="1057" y="1296"/>
                    </a:cubicBezTo>
                    <a:cubicBezTo>
                      <a:pt x="1119" y="1309"/>
                      <a:pt x="1181" y="1309"/>
                      <a:pt x="1242" y="1309"/>
                    </a:cubicBezTo>
                    <a:cubicBezTo>
                      <a:pt x="1316" y="1309"/>
                      <a:pt x="1008" y="1333"/>
                      <a:pt x="1020" y="1333"/>
                    </a:cubicBezTo>
                    <a:cubicBezTo>
                      <a:pt x="1131" y="1346"/>
                      <a:pt x="1242" y="1358"/>
                      <a:pt x="1353" y="1382"/>
                    </a:cubicBezTo>
                    <a:cubicBezTo>
                      <a:pt x="1316" y="1395"/>
                      <a:pt x="836" y="1419"/>
                      <a:pt x="774" y="1444"/>
                    </a:cubicBezTo>
                    <a:cubicBezTo>
                      <a:pt x="712" y="1456"/>
                      <a:pt x="589" y="1506"/>
                      <a:pt x="626" y="1555"/>
                    </a:cubicBezTo>
                    <a:cubicBezTo>
                      <a:pt x="651" y="1580"/>
                      <a:pt x="688" y="1604"/>
                      <a:pt x="725" y="1629"/>
                    </a:cubicBezTo>
                    <a:cubicBezTo>
                      <a:pt x="749" y="1629"/>
                      <a:pt x="725" y="1703"/>
                      <a:pt x="786" y="1727"/>
                    </a:cubicBezTo>
                    <a:cubicBezTo>
                      <a:pt x="836" y="1752"/>
                      <a:pt x="996" y="1752"/>
                      <a:pt x="1082" y="1789"/>
                    </a:cubicBezTo>
                    <a:cubicBezTo>
                      <a:pt x="1168" y="1814"/>
                      <a:pt x="1082" y="1814"/>
                      <a:pt x="1020" y="1814"/>
                    </a:cubicBezTo>
                    <a:cubicBezTo>
                      <a:pt x="959" y="1814"/>
                      <a:pt x="860" y="1838"/>
                      <a:pt x="947" y="1875"/>
                    </a:cubicBezTo>
                    <a:cubicBezTo>
                      <a:pt x="1008" y="1937"/>
                      <a:pt x="1094" y="1974"/>
                      <a:pt x="1168" y="1999"/>
                    </a:cubicBezTo>
                    <a:cubicBezTo>
                      <a:pt x="1224" y="2026"/>
                      <a:pt x="1286" y="2040"/>
                      <a:pt x="1350" y="2040"/>
                    </a:cubicBezTo>
                    <a:cubicBezTo>
                      <a:pt x="1372" y="2040"/>
                      <a:pt x="1393" y="2039"/>
                      <a:pt x="1415" y="2036"/>
                    </a:cubicBezTo>
                    <a:cubicBezTo>
                      <a:pt x="1464" y="2011"/>
                      <a:pt x="1600" y="2011"/>
                      <a:pt x="1513" y="1974"/>
                    </a:cubicBezTo>
                    <a:cubicBezTo>
                      <a:pt x="1462" y="1952"/>
                      <a:pt x="1476" y="1934"/>
                      <a:pt x="1507" y="1934"/>
                    </a:cubicBezTo>
                    <a:cubicBezTo>
                      <a:pt x="1528" y="1934"/>
                      <a:pt x="1555" y="1942"/>
                      <a:pt x="1575" y="1962"/>
                    </a:cubicBezTo>
                    <a:cubicBezTo>
                      <a:pt x="1610" y="1988"/>
                      <a:pt x="1638" y="2014"/>
                      <a:pt x="1652" y="2014"/>
                    </a:cubicBezTo>
                    <a:cubicBezTo>
                      <a:pt x="1658" y="2014"/>
                      <a:pt x="1661" y="2009"/>
                      <a:pt x="1661" y="1999"/>
                    </a:cubicBezTo>
                    <a:cubicBezTo>
                      <a:pt x="1661" y="1967"/>
                      <a:pt x="1573" y="1822"/>
                      <a:pt x="1605" y="1822"/>
                    </a:cubicBezTo>
                    <a:cubicBezTo>
                      <a:pt x="1611" y="1822"/>
                      <a:pt x="1621" y="1827"/>
                      <a:pt x="1637" y="1838"/>
                    </a:cubicBezTo>
                    <a:cubicBezTo>
                      <a:pt x="1724" y="1904"/>
                      <a:pt x="1801" y="2017"/>
                      <a:pt x="1835" y="2017"/>
                    </a:cubicBezTo>
                    <a:cubicBezTo>
                      <a:pt x="1839" y="2017"/>
                      <a:pt x="1843" y="2015"/>
                      <a:pt x="1846" y="2011"/>
                    </a:cubicBezTo>
                    <a:cubicBezTo>
                      <a:pt x="1871" y="1986"/>
                      <a:pt x="1945" y="1937"/>
                      <a:pt x="1920" y="1888"/>
                    </a:cubicBezTo>
                    <a:cubicBezTo>
                      <a:pt x="1883" y="1851"/>
                      <a:pt x="1871" y="1801"/>
                      <a:pt x="1920" y="1801"/>
                    </a:cubicBezTo>
                    <a:cubicBezTo>
                      <a:pt x="1965" y="1801"/>
                      <a:pt x="1948" y="1954"/>
                      <a:pt x="1973" y="1954"/>
                    </a:cubicBezTo>
                    <a:cubicBezTo>
                      <a:pt x="1975" y="1954"/>
                      <a:pt x="1978" y="1953"/>
                      <a:pt x="1982" y="1949"/>
                    </a:cubicBezTo>
                    <a:cubicBezTo>
                      <a:pt x="2018" y="1900"/>
                      <a:pt x="2043" y="1826"/>
                      <a:pt x="2031" y="1764"/>
                    </a:cubicBezTo>
                    <a:cubicBezTo>
                      <a:pt x="2018" y="1727"/>
                      <a:pt x="1957" y="1629"/>
                      <a:pt x="1982" y="1580"/>
                    </a:cubicBezTo>
                    <a:cubicBezTo>
                      <a:pt x="1997" y="1556"/>
                      <a:pt x="2018" y="1518"/>
                      <a:pt x="2031" y="1518"/>
                    </a:cubicBezTo>
                    <a:cubicBezTo>
                      <a:pt x="2038" y="1518"/>
                      <a:pt x="2043" y="1531"/>
                      <a:pt x="2043" y="1567"/>
                    </a:cubicBezTo>
                    <a:cubicBezTo>
                      <a:pt x="2043" y="1654"/>
                      <a:pt x="2072" y="1732"/>
                      <a:pt x="2113" y="1732"/>
                    </a:cubicBezTo>
                    <a:cubicBezTo>
                      <a:pt x="2118" y="1732"/>
                      <a:pt x="2124" y="1730"/>
                      <a:pt x="2129" y="1727"/>
                    </a:cubicBezTo>
                    <a:cubicBezTo>
                      <a:pt x="2203" y="1654"/>
                      <a:pt x="2277" y="1580"/>
                      <a:pt x="2363" y="1518"/>
                    </a:cubicBezTo>
                    <a:cubicBezTo>
                      <a:pt x="2397" y="1504"/>
                      <a:pt x="2429" y="1498"/>
                      <a:pt x="2454" y="1498"/>
                    </a:cubicBezTo>
                    <a:cubicBezTo>
                      <a:pt x="2493" y="1498"/>
                      <a:pt x="2514" y="1511"/>
                      <a:pt x="2499" y="1518"/>
                    </a:cubicBezTo>
                    <a:cubicBezTo>
                      <a:pt x="2477" y="1529"/>
                      <a:pt x="2426" y="1569"/>
                      <a:pt x="2450" y="1569"/>
                    </a:cubicBezTo>
                    <a:cubicBezTo>
                      <a:pt x="2453" y="1569"/>
                      <a:pt x="2457" y="1569"/>
                      <a:pt x="2462" y="1567"/>
                    </a:cubicBezTo>
                    <a:cubicBezTo>
                      <a:pt x="2511" y="1543"/>
                      <a:pt x="2721" y="1506"/>
                      <a:pt x="2672" y="1493"/>
                    </a:cubicBezTo>
                    <a:cubicBezTo>
                      <a:pt x="2622" y="1493"/>
                      <a:pt x="2536" y="1493"/>
                      <a:pt x="2598" y="1469"/>
                    </a:cubicBezTo>
                    <a:cubicBezTo>
                      <a:pt x="2659" y="1432"/>
                      <a:pt x="2782" y="1395"/>
                      <a:pt x="2782" y="1346"/>
                    </a:cubicBezTo>
                    <a:cubicBezTo>
                      <a:pt x="2770" y="1284"/>
                      <a:pt x="2647" y="1235"/>
                      <a:pt x="2622" y="1185"/>
                    </a:cubicBezTo>
                    <a:cubicBezTo>
                      <a:pt x="2611" y="1169"/>
                      <a:pt x="2608" y="1162"/>
                      <a:pt x="2601" y="1162"/>
                    </a:cubicBezTo>
                    <a:cubicBezTo>
                      <a:pt x="2594" y="1162"/>
                      <a:pt x="2582" y="1172"/>
                      <a:pt x="2548" y="1185"/>
                    </a:cubicBezTo>
                    <a:cubicBezTo>
                      <a:pt x="2538" y="1189"/>
                      <a:pt x="2530" y="1191"/>
                      <a:pt x="2523" y="1191"/>
                    </a:cubicBezTo>
                    <a:cubicBezTo>
                      <a:pt x="2485" y="1191"/>
                      <a:pt x="2475" y="1144"/>
                      <a:pt x="2413" y="1124"/>
                    </a:cubicBezTo>
                    <a:cubicBezTo>
                      <a:pt x="2395" y="1120"/>
                      <a:pt x="2386" y="1119"/>
                      <a:pt x="2380" y="1119"/>
                    </a:cubicBezTo>
                    <a:cubicBezTo>
                      <a:pt x="2366" y="1119"/>
                      <a:pt x="2368" y="1127"/>
                      <a:pt x="2290" y="1136"/>
                    </a:cubicBezTo>
                    <a:cubicBezTo>
                      <a:pt x="2240" y="1142"/>
                      <a:pt x="2206" y="1148"/>
                      <a:pt x="2191" y="1148"/>
                    </a:cubicBezTo>
                    <a:cubicBezTo>
                      <a:pt x="2176" y="1148"/>
                      <a:pt x="2179" y="1142"/>
                      <a:pt x="2203" y="1124"/>
                    </a:cubicBezTo>
                    <a:cubicBezTo>
                      <a:pt x="2240" y="1087"/>
                      <a:pt x="2327" y="1025"/>
                      <a:pt x="2253" y="1013"/>
                    </a:cubicBezTo>
                    <a:cubicBezTo>
                      <a:pt x="2246" y="1012"/>
                      <a:pt x="2239" y="1011"/>
                      <a:pt x="2233" y="1011"/>
                    </a:cubicBezTo>
                    <a:cubicBezTo>
                      <a:pt x="2198" y="1011"/>
                      <a:pt x="2182" y="1028"/>
                      <a:pt x="2180" y="1028"/>
                    </a:cubicBezTo>
                    <a:cubicBezTo>
                      <a:pt x="2178" y="1028"/>
                      <a:pt x="2182" y="1022"/>
                      <a:pt x="2191" y="1001"/>
                    </a:cubicBezTo>
                    <a:cubicBezTo>
                      <a:pt x="2216" y="951"/>
                      <a:pt x="2277" y="939"/>
                      <a:pt x="2228" y="902"/>
                    </a:cubicBezTo>
                    <a:cubicBezTo>
                      <a:pt x="2191" y="890"/>
                      <a:pt x="2142" y="865"/>
                      <a:pt x="2092" y="865"/>
                    </a:cubicBezTo>
                    <a:cubicBezTo>
                      <a:pt x="2068" y="865"/>
                      <a:pt x="2055" y="853"/>
                      <a:pt x="2105" y="816"/>
                    </a:cubicBezTo>
                    <a:cubicBezTo>
                      <a:pt x="2142" y="779"/>
                      <a:pt x="2179" y="742"/>
                      <a:pt x="2129" y="705"/>
                    </a:cubicBezTo>
                    <a:cubicBezTo>
                      <a:pt x="2084" y="660"/>
                      <a:pt x="2091" y="605"/>
                      <a:pt x="1999" y="605"/>
                    </a:cubicBezTo>
                    <a:cubicBezTo>
                      <a:pt x="1990" y="605"/>
                      <a:pt x="1980" y="605"/>
                      <a:pt x="1969" y="606"/>
                    </a:cubicBezTo>
                    <a:cubicBezTo>
                      <a:pt x="1858" y="606"/>
                      <a:pt x="1760" y="643"/>
                      <a:pt x="1846" y="680"/>
                    </a:cubicBezTo>
                    <a:cubicBezTo>
                      <a:pt x="1920" y="717"/>
                      <a:pt x="2080" y="828"/>
                      <a:pt x="2018" y="828"/>
                    </a:cubicBezTo>
                    <a:cubicBezTo>
                      <a:pt x="1973" y="828"/>
                      <a:pt x="1951" y="847"/>
                      <a:pt x="1929" y="847"/>
                    </a:cubicBezTo>
                    <a:cubicBezTo>
                      <a:pt x="1915" y="847"/>
                      <a:pt x="1902" y="839"/>
                      <a:pt x="1883" y="816"/>
                    </a:cubicBezTo>
                    <a:cubicBezTo>
                      <a:pt x="1821" y="766"/>
                      <a:pt x="1784" y="766"/>
                      <a:pt x="1760" y="692"/>
                    </a:cubicBezTo>
                    <a:cubicBezTo>
                      <a:pt x="1747" y="631"/>
                      <a:pt x="1809" y="569"/>
                      <a:pt x="1723" y="569"/>
                    </a:cubicBezTo>
                    <a:cubicBezTo>
                      <a:pt x="1649" y="557"/>
                      <a:pt x="1439" y="569"/>
                      <a:pt x="1390" y="495"/>
                    </a:cubicBezTo>
                    <a:cubicBezTo>
                      <a:pt x="1329" y="360"/>
                      <a:pt x="1230" y="237"/>
                      <a:pt x="1119" y="126"/>
                    </a:cubicBezTo>
                    <a:cubicBezTo>
                      <a:pt x="996" y="52"/>
                      <a:pt x="873" y="15"/>
                      <a:pt x="737" y="2"/>
                    </a:cubicBezTo>
                    <a:cubicBezTo>
                      <a:pt x="713" y="1"/>
                      <a:pt x="692" y="0"/>
                      <a:pt x="67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0" name="Google Shape;3370;p60"/>
              <p:cNvSpPr/>
              <p:nvPr/>
            </p:nvSpPr>
            <p:spPr>
              <a:xfrm>
                <a:off x="2967975" y="4247825"/>
                <a:ext cx="183600" cy="109350"/>
              </a:xfrm>
              <a:custGeom>
                <a:rect b="b" l="l" r="r" t="t"/>
                <a:pathLst>
                  <a:path extrusionOk="0" h="4374" w="7344">
                    <a:moveTo>
                      <a:pt x="4978" y="1"/>
                    </a:moveTo>
                    <a:cubicBezTo>
                      <a:pt x="4927" y="1"/>
                      <a:pt x="4894" y="9"/>
                      <a:pt x="4916" y="37"/>
                    </a:cubicBezTo>
                    <a:cubicBezTo>
                      <a:pt x="4962" y="82"/>
                      <a:pt x="5071" y="149"/>
                      <a:pt x="4999" y="149"/>
                    </a:cubicBezTo>
                    <a:cubicBezTo>
                      <a:pt x="4993" y="149"/>
                      <a:pt x="4986" y="148"/>
                      <a:pt x="4978" y="147"/>
                    </a:cubicBezTo>
                    <a:cubicBezTo>
                      <a:pt x="4879" y="135"/>
                      <a:pt x="4830" y="24"/>
                      <a:pt x="4731" y="12"/>
                    </a:cubicBezTo>
                    <a:cubicBezTo>
                      <a:pt x="4721" y="11"/>
                      <a:pt x="4708" y="10"/>
                      <a:pt x="4693" y="10"/>
                    </a:cubicBezTo>
                    <a:cubicBezTo>
                      <a:pt x="4571" y="10"/>
                      <a:pt x="4329" y="53"/>
                      <a:pt x="4362" y="86"/>
                    </a:cubicBezTo>
                    <a:cubicBezTo>
                      <a:pt x="4399" y="111"/>
                      <a:pt x="4423" y="209"/>
                      <a:pt x="4534" y="234"/>
                    </a:cubicBezTo>
                    <a:cubicBezTo>
                      <a:pt x="4564" y="240"/>
                      <a:pt x="4566" y="243"/>
                      <a:pt x="4552" y="243"/>
                    </a:cubicBezTo>
                    <a:cubicBezTo>
                      <a:pt x="4514" y="243"/>
                      <a:pt x="4354" y="221"/>
                      <a:pt x="4300" y="184"/>
                    </a:cubicBezTo>
                    <a:cubicBezTo>
                      <a:pt x="4226" y="135"/>
                      <a:pt x="4152" y="12"/>
                      <a:pt x="4078" y="12"/>
                    </a:cubicBezTo>
                    <a:cubicBezTo>
                      <a:pt x="3992" y="12"/>
                      <a:pt x="3339" y="12"/>
                      <a:pt x="3475" y="86"/>
                    </a:cubicBezTo>
                    <a:cubicBezTo>
                      <a:pt x="3610" y="147"/>
                      <a:pt x="3894" y="369"/>
                      <a:pt x="3844" y="369"/>
                    </a:cubicBezTo>
                    <a:cubicBezTo>
                      <a:pt x="3804" y="379"/>
                      <a:pt x="3715" y="472"/>
                      <a:pt x="3696" y="472"/>
                    </a:cubicBezTo>
                    <a:cubicBezTo>
                      <a:pt x="3692" y="472"/>
                      <a:pt x="3692" y="467"/>
                      <a:pt x="3696" y="456"/>
                    </a:cubicBezTo>
                    <a:cubicBezTo>
                      <a:pt x="3709" y="406"/>
                      <a:pt x="3820" y="406"/>
                      <a:pt x="3696" y="357"/>
                    </a:cubicBezTo>
                    <a:cubicBezTo>
                      <a:pt x="3573" y="295"/>
                      <a:pt x="3499" y="172"/>
                      <a:pt x="3425" y="160"/>
                    </a:cubicBezTo>
                    <a:cubicBezTo>
                      <a:pt x="3314" y="160"/>
                      <a:pt x="3216" y="147"/>
                      <a:pt x="3105" y="135"/>
                    </a:cubicBezTo>
                    <a:cubicBezTo>
                      <a:pt x="3036" y="120"/>
                      <a:pt x="2973" y="109"/>
                      <a:pt x="2908" y="109"/>
                    </a:cubicBezTo>
                    <a:cubicBezTo>
                      <a:pt x="2868" y="109"/>
                      <a:pt x="2827" y="113"/>
                      <a:pt x="2785" y="123"/>
                    </a:cubicBezTo>
                    <a:cubicBezTo>
                      <a:pt x="2809" y="135"/>
                      <a:pt x="2834" y="246"/>
                      <a:pt x="2933" y="246"/>
                    </a:cubicBezTo>
                    <a:cubicBezTo>
                      <a:pt x="3019" y="246"/>
                      <a:pt x="3216" y="271"/>
                      <a:pt x="3117" y="271"/>
                    </a:cubicBezTo>
                    <a:cubicBezTo>
                      <a:pt x="3052" y="271"/>
                      <a:pt x="2936" y="328"/>
                      <a:pt x="2846" y="328"/>
                    </a:cubicBezTo>
                    <a:cubicBezTo>
                      <a:pt x="2818" y="328"/>
                      <a:pt x="2793" y="322"/>
                      <a:pt x="2772" y="308"/>
                    </a:cubicBezTo>
                    <a:cubicBezTo>
                      <a:pt x="2711" y="246"/>
                      <a:pt x="2624" y="197"/>
                      <a:pt x="2538" y="184"/>
                    </a:cubicBezTo>
                    <a:cubicBezTo>
                      <a:pt x="2517" y="184"/>
                      <a:pt x="2502" y="183"/>
                      <a:pt x="2493" y="183"/>
                    </a:cubicBezTo>
                    <a:cubicBezTo>
                      <a:pt x="2470" y="183"/>
                      <a:pt x="2485" y="190"/>
                      <a:pt x="2538" y="234"/>
                    </a:cubicBezTo>
                    <a:cubicBezTo>
                      <a:pt x="2614" y="288"/>
                      <a:pt x="2643" y="400"/>
                      <a:pt x="2589" y="400"/>
                    </a:cubicBezTo>
                    <a:cubicBezTo>
                      <a:pt x="2582" y="400"/>
                      <a:pt x="2573" y="398"/>
                      <a:pt x="2563" y="394"/>
                    </a:cubicBezTo>
                    <a:cubicBezTo>
                      <a:pt x="2477" y="357"/>
                      <a:pt x="2378" y="332"/>
                      <a:pt x="2279" y="332"/>
                    </a:cubicBezTo>
                    <a:cubicBezTo>
                      <a:pt x="2304" y="345"/>
                      <a:pt x="2501" y="406"/>
                      <a:pt x="2427" y="406"/>
                    </a:cubicBezTo>
                    <a:cubicBezTo>
                      <a:pt x="2366" y="406"/>
                      <a:pt x="2169" y="406"/>
                      <a:pt x="2218" y="480"/>
                    </a:cubicBezTo>
                    <a:cubicBezTo>
                      <a:pt x="2267" y="554"/>
                      <a:pt x="2674" y="677"/>
                      <a:pt x="2748" y="702"/>
                    </a:cubicBezTo>
                    <a:cubicBezTo>
                      <a:pt x="2822" y="713"/>
                      <a:pt x="2950" y="877"/>
                      <a:pt x="2938" y="877"/>
                    </a:cubicBezTo>
                    <a:cubicBezTo>
                      <a:pt x="2937" y="877"/>
                      <a:pt x="2931" y="873"/>
                      <a:pt x="2920" y="862"/>
                    </a:cubicBezTo>
                    <a:cubicBezTo>
                      <a:pt x="2834" y="801"/>
                      <a:pt x="2723" y="751"/>
                      <a:pt x="2612" y="739"/>
                    </a:cubicBezTo>
                    <a:cubicBezTo>
                      <a:pt x="2535" y="728"/>
                      <a:pt x="2172" y="559"/>
                      <a:pt x="2149" y="559"/>
                    </a:cubicBezTo>
                    <a:cubicBezTo>
                      <a:pt x="2146" y="559"/>
                      <a:pt x="2149" y="561"/>
                      <a:pt x="2156" y="566"/>
                    </a:cubicBezTo>
                    <a:cubicBezTo>
                      <a:pt x="2222" y="621"/>
                      <a:pt x="2357" y="706"/>
                      <a:pt x="2315" y="706"/>
                    </a:cubicBezTo>
                    <a:cubicBezTo>
                      <a:pt x="2310" y="706"/>
                      <a:pt x="2302" y="705"/>
                      <a:pt x="2292" y="702"/>
                    </a:cubicBezTo>
                    <a:cubicBezTo>
                      <a:pt x="2281" y="701"/>
                      <a:pt x="2272" y="700"/>
                      <a:pt x="2263" y="700"/>
                    </a:cubicBezTo>
                    <a:cubicBezTo>
                      <a:pt x="2219" y="700"/>
                      <a:pt x="2204" y="714"/>
                      <a:pt x="2187" y="714"/>
                    </a:cubicBezTo>
                    <a:cubicBezTo>
                      <a:pt x="2174" y="714"/>
                      <a:pt x="2161" y="706"/>
                      <a:pt x="2132" y="677"/>
                    </a:cubicBezTo>
                    <a:cubicBezTo>
                      <a:pt x="2058" y="603"/>
                      <a:pt x="1959" y="505"/>
                      <a:pt x="1873" y="492"/>
                    </a:cubicBezTo>
                    <a:cubicBezTo>
                      <a:pt x="1808" y="492"/>
                      <a:pt x="1593" y="426"/>
                      <a:pt x="1515" y="426"/>
                    </a:cubicBezTo>
                    <a:cubicBezTo>
                      <a:pt x="1504" y="426"/>
                      <a:pt x="1496" y="428"/>
                      <a:pt x="1491" y="431"/>
                    </a:cubicBezTo>
                    <a:cubicBezTo>
                      <a:pt x="1454" y="468"/>
                      <a:pt x="1639" y="492"/>
                      <a:pt x="1565" y="529"/>
                    </a:cubicBezTo>
                    <a:cubicBezTo>
                      <a:pt x="1491" y="566"/>
                      <a:pt x="1158" y="665"/>
                      <a:pt x="1232" y="665"/>
                    </a:cubicBezTo>
                    <a:cubicBezTo>
                      <a:pt x="1239" y="666"/>
                      <a:pt x="1246" y="667"/>
                      <a:pt x="1253" y="667"/>
                    </a:cubicBezTo>
                    <a:cubicBezTo>
                      <a:pt x="1295" y="667"/>
                      <a:pt x="1338" y="649"/>
                      <a:pt x="1388" y="649"/>
                    </a:cubicBezTo>
                    <a:cubicBezTo>
                      <a:pt x="1419" y="649"/>
                      <a:pt x="1453" y="656"/>
                      <a:pt x="1491" y="677"/>
                    </a:cubicBezTo>
                    <a:cubicBezTo>
                      <a:pt x="1590" y="744"/>
                      <a:pt x="1690" y="790"/>
                      <a:pt x="1647" y="790"/>
                    </a:cubicBezTo>
                    <a:cubicBezTo>
                      <a:pt x="1642" y="790"/>
                      <a:pt x="1635" y="789"/>
                      <a:pt x="1626" y="788"/>
                    </a:cubicBezTo>
                    <a:cubicBezTo>
                      <a:pt x="1540" y="788"/>
                      <a:pt x="1479" y="788"/>
                      <a:pt x="1516" y="813"/>
                    </a:cubicBezTo>
                    <a:cubicBezTo>
                      <a:pt x="1549" y="830"/>
                      <a:pt x="1537" y="864"/>
                      <a:pt x="1510" y="864"/>
                    </a:cubicBezTo>
                    <a:cubicBezTo>
                      <a:pt x="1497" y="864"/>
                      <a:pt x="1482" y="857"/>
                      <a:pt x="1466" y="837"/>
                    </a:cubicBezTo>
                    <a:cubicBezTo>
                      <a:pt x="1417" y="788"/>
                      <a:pt x="1380" y="702"/>
                      <a:pt x="1294" y="702"/>
                    </a:cubicBezTo>
                    <a:cubicBezTo>
                      <a:pt x="1233" y="712"/>
                      <a:pt x="1197" y="831"/>
                      <a:pt x="1145" y="831"/>
                    </a:cubicBezTo>
                    <a:cubicBezTo>
                      <a:pt x="1134" y="831"/>
                      <a:pt x="1122" y="826"/>
                      <a:pt x="1109" y="813"/>
                    </a:cubicBezTo>
                    <a:cubicBezTo>
                      <a:pt x="1035" y="739"/>
                      <a:pt x="1072" y="702"/>
                      <a:pt x="961" y="702"/>
                    </a:cubicBezTo>
                    <a:cubicBezTo>
                      <a:pt x="838" y="702"/>
                      <a:pt x="653" y="776"/>
                      <a:pt x="653" y="825"/>
                    </a:cubicBezTo>
                    <a:cubicBezTo>
                      <a:pt x="653" y="860"/>
                      <a:pt x="615" y="889"/>
                      <a:pt x="580" y="889"/>
                    </a:cubicBezTo>
                    <a:cubicBezTo>
                      <a:pt x="566" y="889"/>
                      <a:pt x="553" y="885"/>
                      <a:pt x="542" y="874"/>
                    </a:cubicBezTo>
                    <a:cubicBezTo>
                      <a:pt x="505" y="837"/>
                      <a:pt x="456" y="825"/>
                      <a:pt x="394" y="825"/>
                    </a:cubicBezTo>
                    <a:cubicBezTo>
                      <a:pt x="320" y="825"/>
                      <a:pt x="210" y="911"/>
                      <a:pt x="148" y="911"/>
                    </a:cubicBezTo>
                    <a:cubicBezTo>
                      <a:pt x="74" y="911"/>
                      <a:pt x="0" y="961"/>
                      <a:pt x="49" y="985"/>
                    </a:cubicBezTo>
                    <a:cubicBezTo>
                      <a:pt x="76" y="1003"/>
                      <a:pt x="110" y="1015"/>
                      <a:pt x="145" y="1015"/>
                    </a:cubicBezTo>
                    <a:cubicBezTo>
                      <a:pt x="158" y="1015"/>
                      <a:pt x="172" y="1013"/>
                      <a:pt x="185" y="1010"/>
                    </a:cubicBezTo>
                    <a:cubicBezTo>
                      <a:pt x="250" y="1001"/>
                      <a:pt x="323" y="977"/>
                      <a:pt x="381" y="977"/>
                    </a:cubicBezTo>
                    <a:cubicBezTo>
                      <a:pt x="400" y="977"/>
                      <a:pt x="416" y="979"/>
                      <a:pt x="431" y="985"/>
                    </a:cubicBezTo>
                    <a:cubicBezTo>
                      <a:pt x="481" y="1022"/>
                      <a:pt x="431" y="1035"/>
                      <a:pt x="370" y="1047"/>
                    </a:cubicBezTo>
                    <a:cubicBezTo>
                      <a:pt x="327" y="1058"/>
                      <a:pt x="221" y="1114"/>
                      <a:pt x="263" y="1114"/>
                    </a:cubicBezTo>
                    <a:cubicBezTo>
                      <a:pt x="269" y="1114"/>
                      <a:pt x="280" y="1112"/>
                      <a:pt x="296" y="1109"/>
                    </a:cubicBezTo>
                    <a:cubicBezTo>
                      <a:pt x="407" y="1096"/>
                      <a:pt x="702" y="1084"/>
                      <a:pt x="813" y="1059"/>
                    </a:cubicBezTo>
                    <a:cubicBezTo>
                      <a:pt x="824" y="1058"/>
                      <a:pt x="833" y="1058"/>
                      <a:pt x="839" y="1058"/>
                    </a:cubicBezTo>
                    <a:cubicBezTo>
                      <a:pt x="904" y="1058"/>
                      <a:pt x="743" y="1110"/>
                      <a:pt x="653" y="1121"/>
                    </a:cubicBezTo>
                    <a:cubicBezTo>
                      <a:pt x="542" y="1133"/>
                      <a:pt x="370" y="1281"/>
                      <a:pt x="394" y="1306"/>
                    </a:cubicBezTo>
                    <a:cubicBezTo>
                      <a:pt x="419" y="1343"/>
                      <a:pt x="468" y="1380"/>
                      <a:pt x="579" y="1380"/>
                    </a:cubicBezTo>
                    <a:cubicBezTo>
                      <a:pt x="653" y="1386"/>
                      <a:pt x="724" y="1389"/>
                      <a:pt x="795" y="1389"/>
                    </a:cubicBezTo>
                    <a:cubicBezTo>
                      <a:pt x="866" y="1389"/>
                      <a:pt x="936" y="1386"/>
                      <a:pt x="1010" y="1380"/>
                    </a:cubicBezTo>
                    <a:cubicBezTo>
                      <a:pt x="1109" y="1367"/>
                      <a:pt x="1380" y="1219"/>
                      <a:pt x="1503" y="1219"/>
                    </a:cubicBezTo>
                    <a:cubicBezTo>
                      <a:pt x="1626" y="1219"/>
                      <a:pt x="1688" y="1219"/>
                      <a:pt x="1602" y="1256"/>
                    </a:cubicBezTo>
                    <a:cubicBezTo>
                      <a:pt x="1503" y="1306"/>
                      <a:pt x="1392" y="1343"/>
                      <a:pt x="1281" y="1367"/>
                    </a:cubicBezTo>
                    <a:cubicBezTo>
                      <a:pt x="1072" y="1404"/>
                      <a:pt x="863" y="1429"/>
                      <a:pt x="665" y="1454"/>
                    </a:cubicBezTo>
                    <a:cubicBezTo>
                      <a:pt x="654" y="1452"/>
                      <a:pt x="644" y="1452"/>
                      <a:pt x="637" y="1452"/>
                    </a:cubicBezTo>
                    <a:cubicBezTo>
                      <a:pt x="578" y="1452"/>
                      <a:pt x="676" y="1494"/>
                      <a:pt x="764" y="1527"/>
                    </a:cubicBezTo>
                    <a:cubicBezTo>
                      <a:pt x="845" y="1558"/>
                      <a:pt x="876" y="1638"/>
                      <a:pt x="967" y="1638"/>
                    </a:cubicBezTo>
                    <a:cubicBezTo>
                      <a:pt x="987" y="1638"/>
                      <a:pt x="1009" y="1635"/>
                      <a:pt x="1035" y="1626"/>
                    </a:cubicBezTo>
                    <a:cubicBezTo>
                      <a:pt x="1183" y="1577"/>
                      <a:pt x="1306" y="1441"/>
                      <a:pt x="1405" y="1429"/>
                    </a:cubicBezTo>
                    <a:cubicBezTo>
                      <a:pt x="1491" y="1404"/>
                      <a:pt x="2033" y="1306"/>
                      <a:pt x="2144" y="1306"/>
                    </a:cubicBezTo>
                    <a:cubicBezTo>
                      <a:pt x="2150" y="1305"/>
                      <a:pt x="2153" y="1305"/>
                      <a:pt x="2154" y="1305"/>
                    </a:cubicBezTo>
                    <a:cubicBezTo>
                      <a:pt x="2173" y="1305"/>
                      <a:pt x="1618" y="1396"/>
                      <a:pt x="1479" y="1454"/>
                    </a:cubicBezTo>
                    <a:cubicBezTo>
                      <a:pt x="1318" y="1515"/>
                      <a:pt x="1183" y="1651"/>
                      <a:pt x="1269" y="1688"/>
                    </a:cubicBezTo>
                    <a:cubicBezTo>
                      <a:pt x="1301" y="1697"/>
                      <a:pt x="1316" y="1699"/>
                      <a:pt x="1332" y="1699"/>
                    </a:cubicBezTo>
                    <a:cubicBezTo>
                      <a:pt x="1350" y="1699"/>
                      <a:pt x="1369" y="1696"/>
                      <a:pt x="1413" y="1696"/>
                    </a:cubicBezTo>
                    <a:cubicBezTo>
                      <a:pt x="1438" y="1696"/>
                      <a:pt x="1471" y="1697"/>
                      <a:pt x="1516" y="1700"/>
                    </a:cubicBezTo>
                    <a:cubicBezTo>
                      <a:pt x="1581" y="1704"/>
                      <a:pt x="1635" y="1709"/>
                      <a:pt x="1683" y="1709"/>
                    </a:cubicBezTo>
                    <a:cubicBezTo>
                      <a:pt x="1769" y="1709"/>
                      <a:pt x="1829" y="1694"/>
                      <a:pt x="1885" y="1638"/>
                    </a:cubicBezTo>
                    <a:cubicBezTo>
                      <a:pt x="1961" y="1574"/>
                      <a:pt x="1942" y="1537"/>
                      <a:pt x="1993" y="1537"/>
                    </a:cubicBezTo>
                    <a:cubicBezTo>
                      <a:pt x="2001" y="1537"/>
                      <a:pt x="2010" y="1538"/>
                      <a:pt x="2021" y="1540"/>
                    </a:cubicBezTo>
                    <a:cubicBezTo>
                      <a:pt x="2082" y="1557"/>
                      <a:pt x="1989" y="1575"/>
                      <a:pt x="2007" y="1575"/>
                    </a:cubicBezTo>
                    <a:cubicBezTo>
                      <a:pt x="2015" y="1575"/>
                      <a:pt x="2042" y="1572"/>
                      <a:pt x="2107" y="1564"/>
                    </a:cubicBezTo>
                    <a:cubicBezTo>
                      <a:pt x="2264" y="1538"/>
                      <a:pt x="2384" y="1512"/>
                      <a:pt x="2410" y="1512"/>
                    </a:cubicBezTo>
                    <a:cubicBezTo>
                      <a:pt x="2421" y="1512"/>
                      <a:pt x="2416" y="1517"/>
                      <a:pt x="2390" y="1527"/>
                    </a:cubicBezTo>
                    <a:cubicBezTo>
                      <a:pt x="2308" y="1563"/>
                      <a:pt x="2002" y="1676"/>
                      <a:pt x="2101" y="1676"/>
                    </a:cubicBezTo>
                    <a:cubicBezTo>
                      <a:pt x="2106" y="1676"/>
                      <a:pt x="2112" y="1676"/>
                      <a:pt x="2119" y="1675"/>
                    </a:cubicBezTo>
                    <a:cubicBezTo>
                      <a:pt x="2267" y="1663"/>
                      <a:pt x="2649" y="1675"/>
                      <a:pt x="2760" y="1589"/>
                    </a:cubicBezTo>
                    <a:cubicBezTo>
                      <a:pt x="2871" y="1503"/>
                      <a:pt x="3019" y="1429"/>
                      <a:pt x="2994" y="1355"/>
                    </a:cubicBezTo>
                    <a:cubicBezTo>
                      <a:pt x="2974" y="1309"/>
                      <a:pt x="2983" y="1298"/>
                      <a:pt x="3003" y="1298"/>
                    </a:cubicBezTo>
                    <a:cubicBezTo>
                      <a:pt x="3020" y="1298"/>
                      <a:pt x="3045" y="1306"/>
                      <a:pt x="3068" y="1306"/>
                    </a:cubicBezTo>
                    <a:cubicBezTo>
                      <a:pt x="3117" y="1306"/>
                      <a:pt x="3130" y="1256"/>
                      <a:pt x="3241" y="1170"/>
                    </a:cubicBezTo>
                    <a:cubicBezTo>
                      <a:pt x="3320" y="1117"/>
                      <a:pt x="3471" y="1076"/>
                      <a:pt x="3507" y="1076"/>
                    </a:cubicBezTo>
                    <a:cubicBezTo>
                      <a:pt x="3521" y="1076"/>
                      <a:pt x="3518" y="1082"/>
                      <a:pt x="3487" y="1096"/>
                    </a:cubicBezTo>
                    <a:cubicBezTo>
                      <a:pt x="3376" y="1158"/>
                      <a:pt x="3314" y="1269"/>
                      <a:pt x="3228" y="1343"/>
                    </a:cubicBezTo>
                    <a:cubicBezTo>
                      <a:pt x="3130" y="1417"/>
                      <a:pt x="3019" y="1491"/>
                      <a:pt x="3154" y="1491"/>
                    </a:cubicBezTo>
                    <a:cubicBezTo>
                      <a:pt x="3222" y="1491"/>
                      <a:pt x="3373" y="1487"/>
                      <a:pt x="3485" y="1487"/>
                    </a:cubicBezTo>
                    <a:cubicBezTo>
                      <a:pt x="3598" y="1487"/>
                      <a:pt x="3672" y="1491"/>
                      <a:pt x="3586" y="1503"/>
                    </a:cubicBezTo>
                    <a:cubicBezTo>
                      <a:pt x="3425" y="1540"/>
                      <a:pt x="2748" y="1651"/>
                      <a:pt x="2933" y="1651"/>
                    </a:cubicBezTo>
                    <a:cubicBezTo>
                      <a:pt x="3105" y="1651"/>
                      <a:pt x="3401" y="1700"/>
                      <a:pt x="3253" y="1712"/>
                    </a:cubicBezTo>
                    <a:cubicBezTo>
                      <a:pt x="3117" y="1725"/>
                      <a:pt x="2649" y="1799"/>
                      <a:pt x="2538" y="1799"/>
                    </a:cubicBezTo>
                    <a:cubicBezTo>
                      <a:pt x="2415" y="1799"/>
                      <a:pt x="1996" y="1823"/>
                      <a:pt x="2095" y="1885"/>
                    </a:cubicBezTo>
                    <a:cubicBezTo>
                      <a:pt x="2193" y="1959"/>
                      <a:pt x="2464" y="2082"/>
                      <a:pt x="2440" y="2131"/>
                    </a:cubicBezTo>
                    <a:cubicBezTo>
                      <a:pt x="2427" y="2193"/>
                      <a:pt x="2440" y="2279"/>
                      <a:pt x="2514" y="2279"/>
                    </a:cubicBezTo>
                    <a:cubicBezTo>
                      <a:pt x="2557" y="2273"/>
                      <a:pt x="2603" y="2270"/>
                      <a:pt x="2649" y="2270"/>
                    </a:cubicBezTo>
                    <a:cubicBezTo>
                      <a:pt x="2695" y="2270"/>
                      <a:pt x="2742" y="2273"/>
                      <a:pt x="2785" y="2279"/>
                    </a:cubicBezTo>
                    <a:cubicBezTo>
                      <a:pt x="2739" y="2288"/>
                      <a:pt x="2612" y="2338"/>
                      <a:pt x="2519" y="2338"/>
                    </a:cubicBezTo>
                    <a:cubicBezTo>
                      <a:pt x="2487" y="2338"/>
                      <a:pt x="2459" y="2332"/>
                      <a:pt x="2440" y="2316"/>
                    </a:cubicBezTo>
                    <a:cubicBezTo>
                      <a:pt x="2353" y="2242"/>
                      <a:pt x="2267" y="2181"/>
                      <a:pt x="2169" y="2119"/>
                    </a:cubicBezTo>
                    <a:cubicBezTo>
                      <a:pt x="2070" y="2057"/>
                      <a:pt x="1984" y="1922"/>
                      <a:pt x="1885" y="1909"/>
                    </a:cubicBezTo>
                    <a:cubicBezTo>
                      <a:pt x="1774" y="1897"/>
                      <a:pt x="1479" y="1885"/>
                      <a:pt x="1405" y="1860"/>
                    </a:cubicBezTo>
                    <a:cubicBezTo>
                      <a:pt x="1380" y="1855"/>
                      <a:pt x="1356" y="1850"/>
                      <a:pt x="1337" y="1850"/>
                    </a:cubicBezTo>
                    <a:cubicBezTo>
                      <a:pt x="1309" y="1850"/>
                      <a:pt x="1289" y="1861"/>
                      <a:pt x="1281" y="1897"/>
                    </a:cubicBezTo>
                    <a:cubicBezTo>
                      <a:pt x="1269" y="1971"/>
                      <a:pt x="1134" y="2045"/>
                      <a:pt x="1306" y="2045"/>
                    </a:cubicBezTo>
                    <a:cubicBezTo>
                      <a:pt x="1479" y="2045"/>
                      <a:pt x="1626" y="2070"/>
                      <a:pt x="1491" y="2070"/>
                    </a:cubicBezTo>
                    <a:cubicBezTo>
                      <a:pt x="1343" y="2070"/>
                      <a:pt x="1158" y="2230"/>
                      <a:pt x="1331" y="2242"/>
                    </a:cubicBezTo>
                    <a:cubicBezTo>
                      <a:pt x="1503" y="2254"/>
                      <a:pt x="1589" y="2254"/>
                      <a:pt x="1651" y="2328"/>
                    </a:cubicBezTo>
                    <a:cubicBezTo>
                      <a:pt x="1725" y="2439"/>
                      <a:pt x="1811" y="2538"/>
                      <a:pt x="1922" y="2599"/>
                    </a:cubicBezTo>
                    <a:cubicBezTo>
                      <a:pt x="2037" y="2673"/>
                      <a:pt x="2090" y="2728"/>
                      <a:pt x="2171" y="2728"/>
                    </a:cubicBezTo>
                    <a:cubicBezTo>
                      <a:pt x="2186" y="2728"/>
                      <a:pt x="2201" y="2726"/>
                      <a:pt x="2218" y="2723"/>
                    </a:cubicBezTo>
                    <a:cubicBezTo>
                      <a:pt x="2299" y="2714"/>
                      <a:pt x="2408" y="2685"/>
                      <a:pt x="2445" y="2685"/>
                    </a:cubicBezTo>
                    <a:cubicBezTo>
                      <a:pt x="2458" y="2685"/>
                      <a:pt x="2462" y="2688"/>
                      <a:pt x="2452" y="2698"/>
                    </a:cubicBezTo>
                    <a:cubicBezTo>
                      <a:pt x="2415" y="2735"/>
                      <a:pt x="2477" y="2809"/>
                      <a:pt x="2341" y="2809"/>
                    </a:cubicBezTo>
                    <a:cubicBezTo>
                      <a:pt x="2264" y="2801"/>
                      <a:pt x="2164" y="2784"/>
                      <a:pt x="2123" y="2784"/>
                    </a:cubicBezTo>
                    <a:cubicBezTo>
                      <a:pt x="2098" y="2784"/>
                      <a:pt x="2094" y="2790"/>
                      <a:pt x="2132" y="2809"/>
                    </a:cubicBezTo>
                    <a:cubicBezTo>
                      <a:pt x="2201" y="2849"/>
                      <a:pt x="2343" y="2952"/>
                      <a:pt x="2305" y="2952"/>
                    </a:cubicBezTo>
                    <a:cubicBezTo>
                      <a:pt x="2296" y="2952"/>
                      <a:pt x="2276" y="2946"/>
                      <a:pt x="2243" y="2932"/>
                    </a:cubicBezTo>
                    <a:cubicBezTo>
                      <a:pt x="2070" y="2871"/>
                      <a:pt x="2045" y="2797"/>
                      <a:pt x="1885" y="2784"/>
                    </a:cubicBezTo>
                    <a:cubicBezTo>
                      <a:pt x="1802" y="2757"/>
                      <a:pt x="1719" y="2743"/>
                      <a:pt x="1631" y="2743"/>
                    </a:cubicBezTo>
                    <a:cubicBezTo>
                      <a:pt x="1601" y="2743"/>
                      <a:pt x="1571" y="2744"/>
                      <a:pt x="1540" y="2747"/>
                    </a:cubicBezTo>
                    <a:cubicBezTo>
                      <a:pt x="1491" y="2784"/>
                      <a:pt x="1429" y="2858"/>
                      <a:pt x="1343" y="2858"/>
                    </a:cubicBezTo>
                    <a:cubicBezTo>
                      <a:pt x="1257" y="2858"/>
                      <a:pt x="1232" y="2883"/>
                      <a:pt x="1208" y="2944"/>
                    </a:cubicBezTo>
                    <a:cubicBezTo>
                      <a:pt x="1195" y="2994"/>
                      <a:pt x="1146" y="3006"/>
                      <a:pt x="1097" y="3031"/>
                    </a:cubicBezTo>
                    <a:cubicBezTo>
                      <a:pt x="1035" y="3043"/>
                      <a:pt x="1072" y="3179"/>
                      <a:pt x="1134" y="3191"/>
                    </a:cubicBezTo>
                    <a:cubicBezTo>
                      <a:pt x="1158" y="3203"/>
                      <a:pt x="1186" y="3209"/>
                      <a:pt x="1215" y="3209"/>
                    </a:cubicBezTo>
                    <a:cubicBezTo>
                      <a:pt x="1244" y="3209"/>
                      <a:pt x="1275" y="3203"/>
                      <a:pt x="1306" y="3191"/>
                    </a:cubicBezTo>
                    <a:cubicBezTo>
                      <a:pt x="1313" y="3188"/>
                      <a:pt x="1318" y="3187"/>
                      <a:pt x="1322" y="3187"/>
                    </a:cubicBezTo>
                    <a:cubicBezTo>
                      <a:pt x="1349" y="3187"/>
                      <a:pt x="1300" y="3254"/>
                      <a:pt x="1364" y="3254"/>
                    </a:cubicBezTo>
                    <a:cubicBezTo>
                      <a:pt x="1369" y="3254"/>
                      <a:pt x="1374" y="3253"/>
                      <a:pt x="1380" y="3252"/>
                    </a:cubicBezTo>
                    <a:cubicBezTo>
                      <a:pt x="1434" y="3252"/>
                      <a:pt x="1458" y="3263"/>
                      <a:pt x="1483" y="3263"/>
                    </a:cubicBezTo>
                    <a:cubicBezTo>
                      <a:pt x="1504" y="3263"/>
                      <a:pt x="1526" y="3256"/>
                      <a:pt x="1565" y="3228"/>
                    </a:cubicBezTo>
                    <a:cubicBezTo>
                      <a:pt x="1638" y="3186"/>
                      <a:pt x="1685" y="3000"/>
                      <a:pt x="1697" y="3000"/>
                    </a:cubicBezTo>
                    <a:cubicBezTo>
                      <a:pt x="1699" y="3000"/>
                      <a:pt x="1700" y="3006"/>
                      <a:pt x="1700" y="3018"/>
                    </a:cubicBezTo>
                    <a:cubicBezTo>
                      <a:pt x="1700" y="3092"/>
                      <a:pt x="1651" y="3105"/>
                      <a:pt x="1725" y="3105"/>
                    </a:cubicBezTo>
                    <a:cubicBezTo>
                      <a:pt x="1799" y="3105"/>
                      <a:pt x="1651" y="3191"/>
                      <a:pt x="1713" y="3191"/>
                    </a:cubicBezTo>
                    <a:cubicBezTo>
                      <a:pt x="1774" y="3191"/>
                      <a:pt x="1565" y="3277"/>
                      <a:pt x="1651" y="3277"/>
                    </a:cubicBezTo>
                    <a:cubicBezTo>
                      <a:pt x="1737" y="3277"/>
                      <a:pt x="1368" y="3351"/>
                      <a:pt x="1516" y="3351"/>
                    </a:cubicBezTo>
                    <a:cubicBezTo>
                      <a:pt x="1549" y="3351"/>
                      <a:pt x="1584" y="3350"/>
                      <a:pt x="1615" y="3350"/>
                    </a:cubicBezTo>
                    <a:cubicBezTo>
                      <a:pt x="1710" y="3350"/>
                      <a:pt x="1774" y="3357"/>
                      <a:pt x="1700" y="3413"/>
                    </a:cubicBezTo>
                    <a:cubicBezTo>
                      <a:pt x="1605" y="3476"/>
                      <a:pt x="1518" y="3568"/>
                      <a:pt x="1552" y="3568"/>
                    </a:cubicBezTo>
                    <a:cubicBezTo>
                      <a:pt x="1557" y="3568"/>
                      <a:pt x="1565" y="3566"/>
                      <a:pt x="1577" y="3561"/>
                    </a:cubicBezTo>
                    <a:cubicBezTo>
                      <a:pt x="1642" y="3533"/>
                      <a:pt x="1755" y="3519"/>
                      <a:pt x="1787" y="3519"/>
                    </a:cubicBezTo>
                    <a:cubicBezTo>
                      <a:pt x="1797" y="3519"/>
                      <a:pt x="1799" y="3520"/>
                      <a:pt x="1787" y="3524"/>
                    </a:cubicBezTo>
                    <a:cubicBezTo>
                      <a:pt x="1725" y="3548"/>
                      <a:pt x="1688" y="3561"/>
                      <a:pt x="1811" y="3573"/>
                    </a:cubicBezTo>
                    <a:cubicBezTo>
                      <a:pt x="1947" y="3561"/>
                      <a:pt x="2070" y="3487"/>
                      <a:pt x="2144" y="3363"/>
                    </a:cubicBezTo>
                    <a:cubicBezTo>
                      <a:pt x="2190" y="3297"/>
                      <a:pt x="2241" y="3263"/>
                      <a:pt x="2265" y="3263"/>
                    </a:cubicBezTo>
                    <a:cubicBezTo>
                      <a:pt x="2286" y="3263"/>
                      <a:pt x="2289" y="3288"/>
                      <a:pt x="2255" y="3339"/>
                    </a:cubicBezTo>
                    <a:cubicBezTo>
                      <a:pt x="2181" y="3437"/>
                      <a:pt x="2021" y="3536"/>
                      <a:pt x="1971" y="3610"/>
                    </a:cubicBezTo>
                    <a:cubicBezTo>
                      <a:pt x="1922" y="3684"/>
                      <a:pt x="1885" y="3671"/>
                      <a:pt x="1799" y="3684"/>
                    </a:cubicBezTo>
                    <a:cubicBezTo>
                      <a:pt x="1741" y="3684"/>
                      <a:pt x="1684" y="3706"/>
                      <a:pt x="1626" y="3706"/>
                    </a:cubicBezTo>
                    <a:cubicBezTo>
                      <a:pt x="1598" y="3706"/>
                      <a:pt x="1569" y="3700"/>
                      <a:pt x="1540" y="3684"/>
                    </a:cubicBezTo>
                    <a:cubicBezTo>
                      <a:pt x="1442" y="3634"/>
                      <a:pt x="1442" y="3622"/>
                      <a:pt x="1405" y="3548"/>
                    </a:cubicBezTo>
                    <a:cubicBezTo>
                      <a:pt x="1355" y="3450"/>
                      <a:pt x="1257" y="3388"/>
                      <a:pt x="1146" y="3388"/>
                    </a:cubicBezTo>
                    <a:cubicBezTo>
                      <a:pt x="1124" y="3388"/>
                      <a:pt x="1097" y="3388"/>
                      <a:pt x="1070" y="3388"/>
                    </a:cubicBezTo>
                    <a:cubicBezTo>
                      <a:pt x="949" y="3388"/>
                      <a:pt x="807" y="3396"/>
                      <a:pt x="887" y="3487"/>
                    </a:cubicBezTo>
                    <a:cubicBezTo>
                      <a:pt x="998" y="3597"/>
                      <a:pt x="924" y="3634"/>
                      <a:pt x="1072" y="3647"/>
                    </a:cubicBezTo>
                    <a:cubicBezTo>
                      <a:pt x="1232" y="3671"/>
                      <a:pt x="1047" y="3708"/>
                      <a:pt x="1109" y="3721"/>
                    </a:cubicBezTo>
                    <a:cubicBezTo>
                      <a:pt x="1171" y="3745"/>
                      <a:pt x="1306" y="3807"/>
                      <a:pt x="1257" y="3807"/>
                    </a:cubicBezTo>
                    <a:cubicBezTo>
                      <a:pt x="1121" y="3807"/>
                      <a:pt x="986" y="3819"/>
                      <a:pt x="863" y="3844"/>
                    </a:cubicBezTo>
                    <a:cubicBezTo>
                      <a:pt x="789" y="3856"/>
                      <a:pt x="579" y="3893"/>
                      <a:pt x="579" y="3992"/>
                    </a:cubicBezTo>
                    <a:cubicBezTo>
                      <a:pt x="579" y="4103"/>
                      <a:pt x="579" y="4177"/>
                      <a:pt x="628" y="4201"/>
                    </a:cubicBezTo>
                    <a:cubicBezTo>
                      <a:pt x="660" y="4217"/>
                      <a:pt x="703" y="4249"/>
                      <a:pt x="739" y="4249"/>
                    </a:cubicBezTo>
                    <a:cubicBezTo>
                      <a:pt x="758" y="4249"/>
                      <a:pt x="776" y="4240"/>
                      <a:pt x="789" y="4214"/>
                    </a:cubicBezTo>
                    <a:cubicBezTo>
                      <a:pt x="829" y="4163"/>
                      <a:pt x="804" y="4105"/>
                      <a:pt x="819" y="4105"/>
                    </a:cubicBezTo>
                    <a:cubicBezTo>
                      <a:pt x="823" y="4105"/>
                      <a:pt x="829" y="4108"/>
                      <a:pt x="838" y="4115"/>
                    </a:cubicBezTo>
                    <a:cubicBezTo>
                      <a:pt x="875" y="4152"/>
                      <a:pt x="801" y="4263"/>
                      <a:pt x="887" y="4263"/>
                    </a:cubicBezTo>
                    <a:lnTo>
                      <a:pt x="1097" y="4263"/>
                    </a:lnTo>
                    <a:cubicBezTo>
                      <a:pt x="1143" y="4276"/>
                      <a:pt x="1178" y="4289"/>
                      <a:pt x="1205" y="4289"/>
                    </a:cubicBezTo>
                    <a:cubicBezTo>
                      <a:pt x="1229" y="4289"/>
                      <a:pt x="1245" y="4279"/>
                      <a:pt x="1257" y="4251"/>
                    </a:cubicBezTo>
                    <a:cubicBezTo>
                      <a:pt x="1265" y="4207"/>
                      <a:pt x="1298" y="4158"/>
                      <a:pt x="1322" y="4158"/>
                    </a:cubicBezTo>
                    <a:cubicBezTo>
                      <a:pt x="1331" y="4158"/>
                      <a:pt x="1339" y="4167"/>
                      <a:pt x="1343" y="4189"/>
                    </a:cubicBezTo>
                    <a:cubicBezTo>
                      <a:pt x="1355" y="4275"/>
                      <a:pt x="1220" y="4263"/>
                      <a:pt x="1405" y="4275"/>
                    </a:cubicBezTo>
                    <a:cubicBezTo>
                      <a:pt x="1515" y="4290"/>
                      <a:pt x="1638" y="4309"/>
                      <a:pt x="1709" y="4309"/>
                    </a:cubicBezTo>
                    <a:cubicBezTo>
                      <a:pt x="1758" y="4309"/>
                      <a:pt x="1782" y="4300"/>
                      <a:pt x="1762" y="4275"/>
                    </a:cubicBezTo>
                    <a:cubicBezTo>
                      <a:pt x="1731" y="4234"/>
                      <a:pt x="1638" y="4183"/>
                      <a:pt x="1669" y="4183"/>
                    </a:cubicBezTo>
                    <a:cubicBezTo>
                      <a:pt x="1675" y="4183"/>
                      <a:pt x="1685" y="4185"/>
                      <a:pt x="1700" y="4189"/>
                    </a:cubicBezTo>
                    <a:cubicBezTo>
                      <a:pt x="1785" y="4198"/>
                      <a:pt x="1805" y="4258"/>
                      <a:pt x="1810" y="4258"/>
                    </a:cubicBezTo>
                    <a:cubicBezTo>
                      <a:pt x="1811" y="4258"/>
                      <a:pt x="1811" y="4253"/>
                      <a:pt x="1811" y="4238"/>
                    </a:cubicBezTo>
                    <a:cubicBezTo>
                      <a:pt x="1820" y="4194"/>
                      <a:pt x="1816" y="4162"/>
                      <a:pt x="1832" y="4162"/>
                    </a:cubicBezTo>
                    <a:cubicBezTo>
                      <a:pt x="1838" y="4162"/>
                      <a:pt x="1847" y="4166"/>
                      <a:pt x="1861" y="4177"/>
                    </a:cubicBezTo>
                    <a:cubicBezTo>
                      <a:pt x="1905" y="4210"/>
                      <a:pt x="2002" y="4264"/>
                      <a:pt x="2028" y="4264"/>
                    </a:cubicBezTo>
                    <a:cubicBezTo>
                      <a:pt x="2030" y="4264"/>
                      <a:pt x="2032" y="4264"/>
                      <a:pt x="2033" y="4263"/>
                    </a:cubicBezTo>
                    <a:cubicBezTo>
                      <a:pt x="2044" y="4240"/>
                      <a:pt x="1983" y="4124"/>
                      <a:pt x="2030" y="4124"/>
                    </a:cubicBezTo>
                    <a:cubicBezTo>
                      <a:pt x="2034" y="4124"/>
                      <a:pt x="2039" y="4125"/>
                      <a:pt x="2045" y="4127"/>
                    </a:cubicBezTo>
                    <a:cubicBezTo>
                      <a:pt x="2107" y="4152"/>
                      <a:pt x="2132" y="4226"/>
                      <a:pt x="2193" y="4226"/>
                    </a:cubicBezTo>
                    <a:cubicBezTo>
                      <a:pt x="2214" y="4226"/>
                      <a:pt x="2236" y="4227"/>
                      <a:pt x="2256" y="4227"/>
                    </a:cubicBezTo>
                    <a:cubicBezTo>
                      <a:pt x="2303" y="4227"/>
                      <a:pt x="2332" y="4221"/>
                      <a:pt x="2279" y="4177"/>
                    </a:cubicBezTo>
                    <a:cubicBezTo>
                      <a:pt x="2234" y="4122"/>
                      <a:pt x="2216" y="4088"/>
                      <a:pt x="2238" y="4088"/>
                    </a:cubicBezTo>
                    <a:cubicBezTo>
                      <a:pt x="2246" y="4088"/>
                      <a:pt x="2260" y="4093"/>
                      <a:pt x="2279" y="4103"/>
                    </a:cubicBezTo>
                    <a:cubicBezTo>
                      <a:pt x="2366" y="4127"/>
                      <a:pt x="2255" y="4103"/>
                      <a:pt x="2403" y="4164"/>
                    </a:cubicBezTo>
                    <a:cubicBezTo>
                      <a:pt x="2453" y="4187"/>
                      <a:pt x="2497" y="4191"/>
                      <a:pt x="2532" y="4191"/>
                    </a:cubicBezTo>
                    <a:cubicBezTo>
                      <a:pt x="2552" y="4191"/>
                      <a:pt x="2569" y="4190"/>
                      <a:pt x="2583" y="4190"/>
                    </a:cubicBezTo>
                    <a:cubicBezTo>
                      <a:pt x="2610" y="4190"/>
                      <a:pt x="2624" y="4195"/>
                      <a:pt x="2624" y="4226"/>
                    </a:cubicBezTo>
                    <a:cubicBezTo>
                      <a:pt x="2624" y="4287"/>
                      <a:pt x="2452" y="4374"/>
                      <a:pt x="2501" y="4374"/>
                    </a:cubicBezTo>
                    <a:cubicBezTo>
                      <a:pt x="2637" y="4361"/>
                      <a:pt x="2772" y="4337"/>
                      <a:pt x="2896" y="4275"/>
                    </a:cubicBezTo>
                    <a:cubicBezTo>
                      <a:pt x="3006" y="4226"/>
                      <a:pt x="3043" y="4189"/>
                      <a:pt x="3142" y="4177"/>
                    </a:cubicBezTo>
                    <a:cubicBezTo>
                      <a:pt x="3241" y="4164"/>
                      <a:pt x="3314" y="4127"/>
                      <a:pt x="3327" y="4041"/>
                    </a:cubicBezTo>
                    <a:cubicBezTo>
                      <a:pt x="3339" y="3955"/>
                      <a:pt x="3290" y="3918"/>
                      <a:pt x="3241" y="3918"/>
                    </a:cubicBezTo>
                    <a:cubicBezTo>
                      <a:pt x="3209" y="3928"/>
                      <a:pt x="3186" y="3957"/>
                      <a:pt x="3141" y="3957"/>
                    </a:cubicBezTo>
                    <a:cubicBezTo>
                      <a:pt x="3134" y="3957"/>
                      <a:pt x="3126" y="3957"/>
                      <a:pt x="3117" y="3955"/>
                    </a:cubicBezTo>
                    <a:cubicBezTo>
                      <a:pt x="3095" y="3947"/>
                      <a:pt x="3070" y="3946"/>
                      <a:pt x="3046" y="3946"/>
                    </a:cubicBezTo>
                    <a:cubicBezTo>
                      <a:pt x="3021" y="3946"/>
                      <a:pt x="2997" y="3948"/>
                      <a:pt x="2980" y="3948"/>
                    </a:cubicBezTo>
                    <a:cubicBezTo>
                      <a:pt x="2958" y="3948"/>
                      <a:pt x="2948" y="3945"/>
                      <a:pt x="2957" y="3930"/>
                    </a:cubicBezTo>
                    <a:cubicBezTo>
                      <a:pt x="2994" y="3893"/>
                      <a:pt x="3093" y="3819"/>
                      <a:pt x="3031" y="3807"/>
                    </a:cubicBezTo>
                    <a:cubicBezTo>
                      <a:pt x="2969" y="3795"/>
                      <a:pt x="2908" y="3795"/>
                      <a:pt x="2859" y="3795"/>
                    </a:cubicBezTo>
                    <a:cubicBezTo>
                      <a:pt x="2823" y="3802"/>
                      <a:pt x="2796" y="3817"/>
                      <a:pt x="2768" y="3817"/>
                    </a:cubicBezTo>
                    <a:cubicBezTo>
                      <a:pt x="2746" y="3817"/>
                      <a:pt x="2725" y="3809"/>
                      <a:pt x="2698" y="3782"/>
                    </a:cubicBezTo>
                    <a:cubicBezTo>
                      <a:pt x="2681" y="3756"/>
                      <a:pt x="2644" y="3735"/>
                      <a:pt x="2611" y="3735"/>
                    </a:cubicBezTo>
                    <a:cubicBezTo>
                      <a:pt x="2598" y="3735"/>
                      <a:pt x="2586" y="3738"/>
                      <a:pt x="2575" y="3745"/>
                    </a:cubicBezTo>
                    <a:cubicBezTo>
                      <a:pt x="2489" y="3758"/>
                      <a:pt x="2415" y="3758"/>
                      <a:pt x="2341" y="3758"/>
                    </a:cubicBezTo>
                    <a:cubicBezTo>
                      <a:pt x="2390" y="3758"/>
                      <a:pt x="2489" y="3758"/>
                      <a:pt x="2452" y="3684"/>
                    </a:cubicBezTo>
                    <a:cubicBezTo>
                      <a:pt x="2409" y="3630"/>
                      <a:pt x="2375" y="3556"/>
                      <a:pt x="2401" y="3556"/>
                    </a:cubicBezTo>
                    <a:cubicBezTo>
                      <a:pt x="2404" y="3556"/>
                      <a:pt x="2409" y="3558"/>
                      <a:pt x="2415" y="3561"/>
                    </a:cubicBezTo>
                    <a:cubicBezTo>
                      <a:pt x="2514" y="3659"/>
                      <a:pt x="2649" y="3708"/>
                      <a:pt x="2797" y="3708"/>
                    </a:cubicBezTo>
                    <a:cubicBezTo>
                      <a:pt x="2909" y="3708"/>
                      <a:pt x="2989" y="3722"/>
                      <a:pt x="3052" y="3722"/>
                    </a:cubicBezTo>
                    <a:cubicBezTo>
                      <a:pt x="3108" y="3722"/>
                      <a:pt x="3151" y="3712"/>
                      <a:pt x="3191" y="3671"/>
                    </a:cubicBezTo>
                    <a:cubicBezTo>
                      <a:pt x="3278" y="3585"/>
                      <a:pt x="3314" y="3511"/>
                      <a:pt x="3265" y="3462"/>
                    </a:cubicBezTo>
                    <a:cubicBezTo>
                      <a:pt x="3216" y="3413"/>
                      <a:pt x="3191" y="3351"/>
                      <a:pt x="3278" y="3339"/>
                    </a:cubicBezTo>
                    <a:cubicBezTo>
                      <a:pt x="3376" y="3326"/>
                      <a:pt x="3968" y="3302"/>
                      <a:pt x="3820" y="3252"/>
                    </a:cubicBezTo>
                    <a:cubicBezTo>
                      <a:pt x="3672" y="3216"/>
                      <a:pt x="3524" y="3166"/>
                      <a:pt x="3623" y="3166"/>
                    </a:cubicBezTo>
                    <a:cubicBezTo>
                      <a:pt x="3721" y="3166"/>
                      <a:pt x="4004" y="3129"/>
                      <a:pt x="3918" y="3068"/>
                    </a:cubicBezTo>
                    <a:cubicBezTo>
                      <a:pt x="3832" y="3018"/>
                      <a:pt x="3573" y="2981"/>
                      <a:pt x="3672" y="2969"/>
                    </a:cubicBezTo>
                    <a:cubicBezTo>
                      <a:pt x="3770" y="2944"/>
                      <a:pt x="4165" y="2944"/>
                      <a:pt x="4078" y="2858"/>
                    </a:cubicBezTo>
                    <a:cubicBezTo>
                      <a:pt x="4047" y="2796"/>
                      <a:pt x="3991" y="2769"/>
                      <a:pt x="3929" y="2769"/>
                    </a:cubicBezTo>
                    <a:cubicBezTo>
                      <a:pt x="3918" y="2769"/>
                      <a:pt x="3906" y="2770"/>
                      <a:pt x="3894" y="2772"/>
                    </a:cubicBezTo>
                    <a:cubicBezTo>
                      <a:pt x="3874" y="2772"/>
                      <a:pt x="3829" y="2774"/>
                      <a:pt x="3785" y="2774"/>
                    </a:cubicBezTo>
                    <a:cubicBezTo>
                      <a:pt x="3720" y="2774"/>
                      <a:pt x="3659" y="2769"/>
                      <a:pt x="3696" y="2747"/>
                    </a:cubicBezTo>
                    <a:cubicBezTo>
                      <a:pt x="3746" y="2710"/>
                      <a:pt x="3844" y="2673"/>
                      <a:pt x="3770" y="2673"/>
                    </a:cubicBezTo>
                    <a:cubicBezTo>
                      <a:pt x="3684" y="2673"/>
                      <a:pt x="3425" y="2698"/>
                      <a:pt x="3376" y="2698"/>
                    </a:cubicBezTo>
                    <a:cubicBezTo>
                      <a:pt x="3335" y="2698"/>
                      <a:pt x="3188" y="2838"/>
                      <a:pt x="3187" y="2838"/>
                    </a:cubicBezTo>
                    <a:cubicBezTo>
                      <a:pt x="3187" y="2838"/>
                      <a:pt x="3192" y="2833"/>
                      <a:pt x="3204" y="2821"/>
                    </a:cubicBezTo>
                    <a:cubicBezTo>
                      <a:pt x="3265" y="2760"/>
                      <a:pt x="3351" y="2673"/>
                      <a:pt x="3290" y="2673"/>
                    </a:cubicBezTo>
                    <a:cubicBezTo>
                      <a:pt x="3216" y="2673"/>
                      <a:pt x="3031" y="2624"/>
                      <a:pt x="3080" y="2624"/>
                    </a:cubicBezTo>
                    <a:lnTo>
                      <a:pt x="3425" y="2624"/>
                    </a:lnTo>
                    <a:cubicBezTo>
                      <a:pt x="3376" y="2624"/>
                      <a:pt x="3216" y="2550"/>
                      <a:pt x="3290" y="2550"/>
                    </a:cubicBezTo>
                    <a:cubicBezTo>
                      <a:pt x="3339" y="2550"/>
                      <a:pt x="3460" y="2561"/>
                      <a:pt x="3509" y="2561"/>
                    </a:cubicBezTo>
                    <a:cubicBezTo>
                      <a:pt x="3534" y="2561"/>
                      <a:pt x="3540" y="2558"/>
                      <a:pt x="3512" y="2550"/>
                    </a:cubicBezTo>
                    <a:cubicBezTo>
                      <a:pt x="3425" y="2513"/>
                      <a:pt x="3228" y="2501"/>
                      <a:pt x="3364" y="2476"/>
                    </a:cubicBezTo>
                    <a:cubicBezTo>
                      <a:pt x="3499" y="2464"/>
                      <a:pt x="3770" y="2476"/>
                      <a:pt x="3733" y="2452"/>
                    </a:cubicBezTo>
                    <a:cubicBezTo>
                      <a:pt x="3684" y="2427"/>
                      <a:pt x="3499" y="2353"/>
                      <a:pt x="3610" y="2353"/>
                    </a:cubicBezTo>
                    <a:cubicBezTo>
                      <a:pt x="3709" y="2365"/>
                      <a:pt x="3758" y="2476"/>
                      <a:pt x="3931" y="2476"/>
                    </a:cubicBezTo>
                    <a:cubicBezTo>
                      <a:pt x="4103" y="2476"/>
                      <a:pt x="4029" y="2439"/>
                      <a:pt x="4152" y="2427"/>
                    </a:cubicBezTo>
                    <a:cubicBezTo>
                      <a:pt x="4276" y="2402"/>
                      <a:pt x="4497" y="2378"/>
                      <a:pt x="4423" y="2328"/>
                    </a:cubicBezTo>
                    <a:cubicBezTo>
                      <a:pt x="4337" y="2279"/>
                      <a:pt x="3955" y="2181"/>
                      <a:pt x="4054" y="2156"/>
                    </a:cubicBezTo>
                    <a:cubicBezTo>
                      <a:pt x="4133" y="2146"/>
                      <a:pt x="4093" y="2112"/>
                      <a:pt x="4151" y="2112"/>
                    </a:cubicBezTo>
                    <a:cubicBezTo>
                      <a:pt x="4165" y="2112"/>
                      <a:pt x="4185" y="2114"/>
                      <a:pt x="4214" y="2119"/>
                    </a:cubicBezTo>
                    <a:cubicBezTo>
                      <a:pt x="4313" y="2131"/>
                      <a:pt x="4411" y="2156"/>
                      <a:pt x="4510" y="2193"/>
                    </a:cubicBezTo>
                    <a:cubicBezTo>
                      <a:pt x="4547" y="2221"/>
                      <a:pt x="4584" y="2276"/>
                      <a:pt x="4652" y="2276"/>
                    </a:cubicBezTo>
                    <a:cubicBezTo>
                      <a:pt x="4674" y="2276"/>
                      <a:pt x="4701" y="2270"/>
                      <a:pt x="4731" y="2254"/>
                    </a:cubicBezTo>
                    <a:cubicBezTo>
                      <a:pt x="4830" y="2217"/>
                      <a:pt x="4916" y="2156"/>
                      <a:pt x="5003" y="2082"/>
                    </a:cubicBezTo>
                    <a:cubicBezTo>
                      <a:pt x="5049" y="2036"/>
                      <a:pt x="5073" y="1958"/>
                      <a:pt x="5046" y="1958"/>
                    </a:cubicBezTo>
                    <a:cubicBezTo>
                      <a:pt x="5044" y="1958"/>
                      <a:pt x="5042" y="1958"/>
                      <a:pt x="5039" y="1959"/>
                    </a:cubicBezTo>
                    <a:cubicBezTo>
                      <a:pt x="4999" y="1979"/>
                      <a:pt x="4767" y="2057"/>
                      <a:pt x="4686" y="2057"/>
                    </a:cubicBezTo>
                    <a:cubicBezTo>
                      <a:pt x="4668" y="2057"/>
                      <a:pt x="4658" y="2054"/>
                      <a:pt x="4658" y="2045"/>
                    </a:cubicBezTo>
                    <a:cubicBezTo>
                      <a:pt x="4647" y="2001"/>
                      <a:pt x="4636" y="1918"/>
                      <a:pt x="4651" y="1918"/>
                    </a:cubicBezTo>
                    <a:cubicBezTo>
                      <a:pt x="4653" y="1918"/>
                      <a:pt x="4655" y="1919"/>
                      <a:pt x="4658" y="1922"/>
                    </a:cubicBezTo>
                    <a:cubicBezTo>
                      <a:pt x="4687" y="1951"/>
                      <a:pt x="4700" y="2011"/>
                      <a:pt x="4759" y="2011"/>
                    </a:cubicBezTo>
                    <a:cubicBezTo>
                      <a:pt x="4775" y="2011"/>
                      <a:pt x="4794" y="2006"/>
                      <a:pt x="4818" y="1996"/>
                    </a:cubicBezTo>
                    <a:cubicBezTo>
                      <a:pt x="4929" y="1959"/>
                      <a:pt x="5175" y="1909"/>
                      <a:pt x="5175" y="1909"/>
                    </a:cubicBezTo>
                    <a:cubicBezTo>
                      <a:pt x="5175" y="1909"/>
                      <a:pt x="4999" y="1723"/>
                      <a:pt x="5042" y="1723"/>
                    </a:cubicBezTo>
                    <a:cubicBezTo>
                      <a:pt x="5044" y="1723"/>
                      <a:pt x="5048" y="1723"/>
                      <a:pt x="5052" y="1725"/>
                    </a:cubicBezTo>
                    <a:cubicBezTo>
                      <a:pt x="5123" y="1755"/>
                      <a:pt x="5127" y="1836"/>
                      <a:pt x="5202" y="1836"/>
                    </a:cubicBezTo>
                    <a:cubicBezTo>
                      <a:pt x="5218" y="1836"/>
                      <a:pt x="5237" y="1832"/>
                      <a:pt x="5261" y="1823"/>
                    </a:cubicBezTo>
                    <a:cubicBezTo>
                      <a:pt x="5397" y="1774"/>
                      <a:pt x="5434" y="1663"/>
                      <a:pt x="5569" y="1601"/>
                    </a:cubicBezTo>
                    <a:cubicBezTo>
                      <a:pt x="5693" y="1552"/>
                      <a:pt x="6050" y="1330"/>
                      <a:pt x="6198" y="1256"/>
                    </a:cubicBezTo>
                    <a:cubicBezTo>
                      <a:pt x="6358" y="1195"/>
                      <a:pt x="6543" y="1084"/>
                      <a:pt x="6493" y="1084"/>
                    </a:cubicBezTo>
                    <a:cubicBezTo>
                      <a:pt x="6438" y="1084"/>
                      <a:pt x="5244" y="1341"/>
                      <a:pt x="5157" y="1341"/>
                    </a:cubicBezTo>
                    <a:cubicBezTo>
                      <a:pt x="5147" y="1341"/>
                      <a:pt x="5152" y="1338"/>
                      <a:pt x="5175" y="1330"/>
                    </a:cubicBezTo>
                    <a:cubicBezTo>
                      <a:pt x="5409" y="1256"/>
                      <a:pt x="5939" y="1084"/>
                      <a:pt x="5890" y="1084"/>
                    </a:cubicBezTo>
                    <a:cubicBezTo>
                      <a:pt x="5860" y="1087"/>
                      <a:pt x="5830" y="1089"/>
                      <a:pt x="5801" y="1089"/>
                    </a:cubicBezTo>
                    <a:cubicBezTo>
                      <a:pt x="5719" y="1089"/>
                      <a:pt x="5638" y="1077"/>
                      <a:pt x="5557" y="1059"/>
                    </a:cubicBezTo>
                    <a:cubicBezTo>
                      <a:pt x="5477" y="1025"/>
                      <a:pt x="5429" y="959"/>
                      <a:pt x="5461" y="959"/>
                    </a:cubicBezTo>
                    <a:cubicBezTo>
                      <a:pt x="5464" y="959"/>
                      <a:pt x="5467" y="960"/>
                      <a:pt x="5471" y="961"/>
                    </a:cubicBezTo>
                    <a:cubicBezTo>
                      <a:pt x="5520" y="985"/>
                      <a:pt x="5582" y="998"/>
                      <a:pt x="5643" y="998"/>
                    </a:cubicBezTo>
                    <a:cubicBezTo>
                      <a:pt x="5717" y="998"/>
                      <a:pt x="5939" y="1010"/>
                      <a:pt x="6050" y="1010"/>
                    </a:cubicBezTo>
                    <a:cubicBezTo>
                      <a:pt x="6161" y="998"/>
                      <a:pt x="6309" y="936"/>
                      <a:pt x="6383" y="936"/>
                    </a:cubicBezTo>
                    <a:lnTo>
                      <a:pt x="6580" y="936"/>
                    </a:lnTo>
                    <a:cubicBezTo>
                      <a:pt x="6691" y="924"/>
                      <a:pt x="7344" y="690"/>
                      <a:pt x="7344" y="579"/>
                    </a:cubicBezTo>
                    <a:cubicBezTo>
                      <a:pt x="7344" y="488"/>
                      <a:pt x="7344" y="480"/>
                      <a:pt x="7290" y="480"/>
                    </a:cubicBezTo>
                    <a:cubicBezTo>
                      <a:pt x="7278" y="480"/>
                      <a:pt x="7263" y="480"/>
                      <a:pt x="7245" y="480"/>
                    </a:cubicBezTo>
                    <a:cubicBezTo>
                      <a:pt x="7134" y="468"/>
                      <a:pt x="7011" y="456"/>
                      <a:pt x="6900" y="456"/>
                    </a:cubicBezTo>
                    <a:cubicBezTo>
                      <a:pt x="6889" y="461"/>
                      <a:pt x="6882" y="470"/>
                      <a:pt x="6878" y="470"/>
                    </a:cubicBezTo>
                    <a:cubicBezTo>
                      <a:pt x="6873" y="470"/>
                      <a:pt x="6870" y="458"/>
                      <a:pt x="6863" y="419"/>
                    </a:cubicBezTo>
                    <a:cubicBezTo>
                      <a:pt x="6863" y="332"/>
                      <a:pt x="6752" y="295"/>
                      <a:pt x="6752" y="258"/>
                    </a:cubicBezTo>
                    <a:cubicBezTo>
                      <a:pt x="6752" y="230"/>
                      <a:pt x="6774" y="201"/>
                      <a:pt x="6739" y="201"/>
                    </a:cubicBezTo>
                    <a:cubicBezTo>
                      <a:pt x="6728" y="201"/>
                      <a:pt x="6713" y="204"/>
                      <a:pt x="6691" y="209"/>
                    </a:cubicBezTo>
                    <a:cubicBezTo>
                      <a:pt x="6630" y="232"/>
                      <a:pt x="6593" y="254"/>
                      <a:pt x="6559" y="254"/>
                    </a:cubicBezTo>
                    <a:cubicBezTo>
                      <a:pt x="6537" y="254"/>
                      <a:pt x="6517" y="245"/>
                      <a:pt x="6493" y="221"/>
                    </a:cubicBezTo>
                    <a:cubicBezTo>
                      <a:pt x="6457" y="175"/>
                      <a:pt x="6440" y="130"/>
                      <a:pt x="6419" y="130"/>
                    </a:cubicBezTo>
                    <a:cubicBezTo>
                      <a:pt x="6412" y="130"/>
                      <a:pt x="6404" y="135"/>
                      <a:pt x="6395" y="147"/>
                    </a:cubicBezTo>
                    <a:cubicBezTo>
                      <a:pt x="6378" y="180"/>
                      <a:pt x="6395" y="180"/>
                      <a:pt x="6375" y="180"/>
                    </a:cubicBezTo>
                    <a:cubicBezTo>
                      <a:pt x="6365" y="180"/>
                      <a:pt x="6346" y="180"/>
                      <a:pt x="6309" y="184"/>
                    </a:cubicBezTo>
                    <a:cubicBezTo>
                      <a:pt x="6185" y="209"/>
                      <a:pt x="6050" y="258"/>
                      <a:pt x="5927" y="283"/>
                    </a:cubicBezTo>
                    <a:cubicBezTo>
                      <a:pt x="5848" y="300"/>
                      <a:pt x="5647" y="318"/>
                      <a:pt x="5583" y="318"/>
                    </a:cubicBezTo>
                    <a:cubicBezTo>
                      <a:pt x="5557" y="318"/>
                      <a:pt x="5554" y="315"/>
                      <a:pt x="5594" y="308"/>
                    </a:cubicBezTo>
                    <a:cubicBezTo>
                      <a:pt x="5742" y="258"/>
                      <a:pt x="5902" y="184"/>
                      <a:pt x="6038" y="111"/>
                    </a:cubicBezTo>
                    <a:lnTo>
                      <a:pt x="6038" y="111"/>
                    </a:lnTo>
                    <a:cubicBezTo>
                      <a:pt x="5998" y="114"/>
                      <a:pt x="5957" y="115"/>
                      <a:pt x="5916" y="115"/>
                    </a:cubicBezTo>
                    <a:cubicBezTo>
                      <a:pt x="5805" y="115"/>
                      <a:pt x="5690" y="104"/>
                      <a:pt x="5582" y="86"/>
                    </a:cubicBezTo>
                    <a:cubicBezTo>
                      <a:pt x="5564" y="88"/>
                      <a:pt x="5546" y="89"/>
                      <a:pt x="5529" y="89"/>
                    </a:cubicBezTo>
                    <a:cubicBezTo>
                      <a:pt x="5451" y="89"/>
                      <a:pt x="5381" y="69"/>
                      <a:pt x="5311" y="49"/>
                    </a:cubicBezTo>
                    <a:cubicBezTo>
                      <a:pt x="5283" y="21"/>
                      <a:pt x="5241" y="7"/>
                      <a:pt x="5201" y="7"/>
                    </a:cubicBezTo>
                    <a:cubicBezTo>
                      <a:pt x="5188" y="7"/>
                      <a:pt x="5175" y="9"/>
                      <a:pt x="5163" y="12"/>
                    </a:cubicBezTo>
                    <a:cubicBezTo>
                      <a:pt x="5122" y="12"/>
                      <a:pt x="5038" y="1"/>
                      <a:pt x="497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1" name="Google Shape;3371;p60"/>
              <p:cNvSpPr/>
              <p:nvPr/>
            </p:nvSpPr>
            <p:spPr>
              <a:xfrm>
                <a:off x="3052675" y="4310100"/>
                <a:ext cx="19325" cy="4775"/>
              </a:xfrm>
              <a:custGeom>
                <a:rect b="b" l="l" r="r" t="t"/>
                <a:pathLst>
                  <a:path extrusionOk="0" h="191" w="773">
                    <a:moveTo>
                      <a:pt x="205" y="0"/>
                    </a:moveTo>
                    <a:cubicBezTo>
                      <a:pt x="172" y="0"/>
                      <a:pt x="163" y="7"/>
                      <a:pt x="198" y="22"/>
                    </a:cubicBezTo>
                    <a:cubicBezTo>
                      <a:pt x="333" y="96"/>
                      <a:pt x="0" y="121"/>
                      <a:pt x="136" y="121"/>
                    </a:cubicBezTo>
                    <a:cubicBezTo>
                      <a:pt x="164" y="118"/>
                      <a:pt x="191" y="116"/>
                      <a:pt x="219" y="116"/>
                    </a:cubicBezTo>
                    <a:cubicBezTo>
                      <a:pt x="302" y="116"/>
                      <a:pt x="382" y="130"/>
                      <a:pt x="456" y="158"/>
                    </a:cubicBezTo>
                    <a:cubicBezTo>
                      <a:pt x="502" y="181"/>
                      <a:pt x="580" y="190"/>
                      <a:pt x="644" y="190"/>
                    </a:cubicBezTo>
                    <a:cubicBezTo>
                      <a:pt x="717" y="190"/>
                      <a:pt x="773" y="178"/>
                      <a:pt x="740" y="158"/>
                    </a:cubicBezTo>
                    <a:cubicBezTo>
                      <a:pt x="678" y="121"/>
                      <a:pt x="764" y="96"/>
                      <a:pt x="678" y="71"/>
                    </a:cubicBezTo>
                    <a:cubicBezTo>
                      <a:pt x="614" y="53"/>
                      <a:pt x="303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2" name="Google Shape;3372;p60"/>
              <p:cNvSpPr/>
              <p:nvPr/>
            </p:nvSpPr>
            <p:spPr>
              <a:xfrm>
                <a:off x="3010000" y="4314025"/>
                <a:ext cx="6650" cy="1975"/>
              </a:xfrm>
              <a:custGeom>
                <a:rect b="b" l="l" r="r" t="t"/>
                <a:pathLst>
                  <a:path extrusionOk="0" h="79" w="266">
                    <a:moveTo>
                      <a:pt x="44" y="1"/>
                    </a:moveTo>
                    <a:cubicBezTo>
                      <a:pt x="0" y="1"/>
                      <a:pt x="141" y="79"/>
                      <a:pt x="208" y="79"/>
                    </a:cubicBezTo>
                    <a:cubicBezTo>
                      <a:pt x="216" y="79"/>
                      <a:pt x="223" y="77"/>
                      <a:pt x="229" y="75"/>
                    </a:cubicBezTo>
                    <a:cubicBezTo>
                      <a:pt x="266" y="38"/>
                      <a:pt x="106" y="1"/>
                      <a:pt x="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3" name="Google Shape;3373;p60"/>
              <p:cNvSpPr/>
              <p:nvPr/>
            </p:nvSpPr>
            <p:spPr>
              <a:xfrm>
                <a:off x="3040450" y="4358350"/>
                <a:ext cx="6275" cy="2450"/>
              </a:xfrm>
              <a:custGeom>
                <a:rect b="b" l="l" r="r" t="t"/>
                <a:pathLst>
                  <a:path extrusionOk="0" h="98" w="251">
                    <a:moveTo>
                      <a:pt x="159" y="1"/>
                    </a:moveTo>
                    <a:cubicBezTo>
                      <a:pt x="113" y="1"/>
                      <a:pt x="0" y="65"/>
                      <a:pt x="46" y="88"/>
                    </a:cubicBezTo>
                    <a:cubicBezTo>
                      <a:pt x="54" y="95"/>
                      <a:pt x="66" y="97"/>
                      <a:pt x="80" y="97"/>
                    </a:cubicBezTo>
                    <a:cubicBezTo>
                      <a:pt x="146" y="97"/>
                      <a:pt x="251" y="33"/>
                      <a:pt x="169" y="2"/>
                    </a:cubicBezTo>
                    <a:cubicBezTo>
                      <a:pt x="166" y="1"/>
                      <a:pt x="163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4" name="Google Shape;3374;p60"/>
              <p:cNvSpPr/>
              <p:nvPr/>
            </p:nvSpPr>
            <p:spPr>
              <a:xfrm>
                <a:off x="2634700" y="4552700"/>
                <a:ext cx="4900" cy="4450"/>
              </a:xfrm>
              <a:custGeom>
                <a:rect b="b" l="l" r="r" t="t"/>
                <a:pathLst>
                  <a:path extrusionOk="0" h="178" w="196">
                    <a:moveTo>
                      <a:pt x="178" y="0"/>
                    </a:moveTo>
                    <a:cubicBezTo>
                      <a:pt x="139" y="0"/>
                      <a:pt x="1" y="152"/>
                      <a:pt x="24" y="175"/>
                    </a:cubicBezTo>
                    <a:cubicBezTo>
                      <a:pt x="25" y="177"/>
                      <a:pt x="26" y="178"/>
                      <a:pt x="28" y="178"/>
                    </a:cubicBezTo>
                    <a:cubicBezTo>
                      <a:pt x="56" y="178"/>
                      <a:pt x="196" y="14"/>
                      <a:pt x="184" y="3"/>
                    </a:cubicBezTo>
                    <a:cubicBezTo>
                      <a:pt x="183" y="1"/>
                      <a:pt x="180" y="0"/>
                      <a:pt x="17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5" name="Google Shape;3375;p60"/>
              <p:cNvSpPr/>
              <p:nvPr/>
            </p:nvSpPr>
            <p:spPr>
              <a:xfrm>
                <a:off x="2642075" y="4549800"/>
                <a:ext cx="2175" cy="1550"/>
              </a:xfrm>
              <a:custGeom>
                <a:rect b="b" l="l" r="r" t="t"/>
                <a:pathLst>
                  <a:path extrusionOk="0" h="62" w="87">
                    <a:moveTo>
                      <a:pt x="48" y="0"/>
                    </a:moveTo>
                    <a:cubicBezTo>
                      <a:pt x="25" y="0"/>
                      <a:pt x="0" y="13"/>
                      <a:pt x="0" y="33"/>
                    </a:cubicBezTo>
                    <a:cubicBezTo>
                      <a:pt x="0" y="47"/>
                      <a:pt x="29" y="61"/>
                      <a:pt x="53" y="61"/>
                    </a:cubicBezTo>
                    <a:cubicBezTo>
                      <a:pt x="71" y="61"/>
                      <a:pt x="86" y="53"/>
                      <a:pt x="86" y="33"/>
                    </a:cubicBezTo>
                    <a:cubicBezTo>
                      <a:pt x="86" y="10"/>
                      <a:pt x="68" y="0"/>
                      <a:pt x="4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6" name="Google Shape;3376;p60"/>
              <p:cNvSpPr/>
              <p:nvPr/>
            </p:nvSpPr>
            <p:spPr>
              <a:xfrm>
                <a:off x="2521625" y="4551775"/>
                <a:ext cx="6075" cy="5175"/>
              </a:xfrm>
              <a:custGeom>
                <a:rect b="b" l="l" r="r" t="t"/>
                <a:pathLst>
                  <a:path extrusionOk="0" h="207" w="243">
                    <a:moveTo>
                      <a:pt x="133" y="1"/>
                    </a:moveTo>
                    <a:cubicBezTo>
                      <a:pt x="129" y="1"/>
                      <a:pt x="126" y="2"/>
                      <a:pt x="124" y="3"/>
                    </a:cubicBezTo>
                    <a:cubicBezTo>
                      <a:pt x="99" y="3"/>
                      <a:pt x="0" y="77"/>
                      <a:pt x="13" y="101"/>
                    </a:cubicBezTo>
                    <a:cubicBezTo>
                      <a:pt x="21" y="110"/>
                      <a:pt x="57" y="206"/>
                      <a:pt x="113" y="206"/>
                    </a:cubicBezTo>
                    <a:cubicBezTo>
                      <a:pt x="141" y="206"/>
                      <a:pt x="173" y="183"/>
                      <a:pt x="210" y="114"/>
                    </a:cubicBezTo>
                    <a:cubicBezTo>
                      <a:pt x="243" y="47"/>
                      <a:pt x="167" y="1"/>
                      <a:pt x="1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7" name="Google Shape;3377;p60"/>
              <p:cNvSpPr/>
              <p:nvPr/>
            </p:nvSpPr>
            <p:spPr>
              <a:xfrm>
                <a:off x="3835800" y="4290900"/>
                <a:ext cx="3000" cy="2050"/>
              </a:xfrm>
              <a:custGeom>
                <a:rect b="b" l="l" r="r" t="t"/>
                <a:pathLst>
                  <a:path extrusionOk="0" h="82" w="120">
                    <a:moveTo>
                      <a:pt x="74" y="0"/>
                    </a:moveTo>
                    <a:cubicBezTo>
                      <a:pt x="62" y="0"/>
                      <a:pt x="48" y="7"/>
                      <a:pt x="33" y="26"/>
                    </a:cubicBezTo>
                    <a:cubicBezTo>
                      <a:pt x="0" y="59"/>
                      <a:pt x="50" y="81"/>
                      <a:pt x="86" y="81"/>
                    </a:cubicBezTo>
                    <a:cubicBezTo>
                      <a:pt x="104" y="81"/>
                      <a:pt x="120" y="76"/>
                      <a:pt x="120" y="63"/>
                    </a:cubicBezTo>
                    <a:cubicBezTo>
                      <a:pt x="120" y="38"/>
                      <a:pt x="102" y="0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8" name="Google Shape;3378;p60"/>
              <p:cNvSpPr/>
              <p:nvPr/>
            </p:nvSpPr>
            <p:spPr>
              <a:xfrm>
                <a:off x="4279075" y="5047225"/>
                <a:ext cx="2075" cy="875"/>
              </a:xfrm>
              <a:custGeom>
                <a:rect b="b" l="l" r="r" t="t"/>
                <a:pathLst>
                  <a:path extrusionOk="0" h="35" w="83">
                    <a:moveTo>
                      <a:pt x="50" y="1"/>
                    </a:moveTo>
                    <a:cubicBezTo>
                      <a:pt x="33" y="1"/>
                      <a:pt x="14" y="4"/>
                      <a:pt x="8" y="10"/>
                    </a:cubicBezTo>
                    <a:cubicBezTo>
                      <a:pt x="0" y="18"/>
                      <a:pt x="31" y="35"/>
                      <a:pt x="55" y="35"/>
                    </a:cubicBezTo>
                    <a:cubicBezTo>
                      <a:pt x="70" y="35"/>
                      <a:pt x="82" y="29"/>
                      <a:pt x="82" y="10"/>
                    </a:cubicBezTo>
                    <a:cubicBezTo>
                      <a:pt x="82" y="4"/>
                      <a:pt x="6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9" name="Google Shape;3379;p60"/>
              <p:cNvSpPr/>
              <p:nvPr/>
            </p:nvSpPr>
            <p:spPr>
              <a:xfrm>
                <a:off x="4263550" y="5044100"/>
                <a:ext cx="2500" cy="2150"/>
              </a:xfrm>
              <a:custGeom>
                <a:rect b="b" l="l" r="r" t="t"/>
                <a:pathLst>
                  <a:path extrusionOk="0" h="86" w="100">
                    <a:moveTo>
                      <a:pt x="54" y="1"/>
                    </a:moveTo>
                    <a:cubicBezTo>
                      <a:pt x="28" y="1"/>
                      <a:pt x="1" y="16"/>
                      <a:pt x="1" y="49"/>
                    </a:cubicBezTo>
                    <a:cubicBezTo>
                      <a:pt x="1" y="75"/>
                      <a:pt x="18" y="85"/>
                      <a:pt x="38" y="85"/>
                    </a:cubicBezTo>
                    <a:cubicBezTo>
                      <a:pt x="66" y="85"/>
                      <a:pt x="99" y="65"/>
                      <a:pt x="99" y="36"/>
                    </a:cubicBezTo>
                    <a:cubicBezTo>
                      <a:pt x="99" y="13"/>
                      <a:pt x="77" y="1"/>
                      <a:pt x="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0" name="Google Shape;3380;p60"/>
              <p:cNvSpPr/>
              <p:nvPr/>
            </p:nvSpPr>
            <p:spPr>
              <a:xfrm>
                <a:off x="4317725" y="5293925"/>
                <a:ext cx="7375" cy="3825"/>
              </a:xfrm>
              <a:custGeom>
                <a:rect b="b" l="l" r="r" t="t"/>
                <a:pathLst>
                  <a:path extrusionOk="0" h="153" w="295">
                    <a:moveTo>
                      <a:pt x="182" y="1"/>
                    </a:moveTo>
                    <a:cubicBezTo>
                      <a:pt x="101" y="1"/>
                      <a:pt x="1" y="33"/>
                      <a:pt x="15" y="61"/>
                    </a:cubicBezTo>
                    <a:cubicBezTo>
                      <a:pt x="22" y="92"/>
                      <a:pt x="104" y="153"/>
                      <a:pt x="175" y="153"/>
                    </a:cubicBezTo>
                    <a:cubicBezTo>
                      <a:pt x="217" y="153"/>
                      <a:pt x="255" y="132"/>
                      <a:pt x="273" y="73"/>
                    </a:cubicBezTo>
                    <a:cubicBezTo>
                      <a:pt x="295" y="20"/>
                      <a:pt x="244" y="1"/>
                      <a:pt x="1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1" name="Google Shape;3381;p60"/>
              <p:cNvSpPr/>
              <p:nvPr/>
            </p:nvSpPr>
            <p:spPr>
              <a:xfrm>
                <a:off x="3612075" y="4460050"/>
                <a:ext cx="625" cy="25"/>
              </a:xfrm>
              <a:custGeom>
                <a:rect b="b" l="l" r="r" t="t"/>
                <a:pathLst>
                  <a:path extrusionOk="0" h="1" w="25">
                    <a:moveTo>
                      <a:pt x="25" y="0"/>
                    </a:moveTo>
                    <a:cubicBezTo>
                      <a:pt x="0" y="0"/>
                      <a:pt x="12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2" name="Google Shape;3382;p60"/>
              <p:cNvSpPr/>
              <p:nvPr/>
            </p:nvSpPr>
            <p:spPr>
              <a:xfrm>
                <a:off x="3020575" y="4688050"/>
                <a:ext cx="8150" cy="2825"/>
              </a:xfrm>
              <a:custGeom>
                <a:rect b="b" l="l" r="r" t="t"/>
                <a:pathLst>
                  <a:path extrusionOk="0" h="113" w="326">
                    <a:moveTo>
                      <a:pt x="114" y="0"/>
                    </a:moveTo>
                    <a:cubicBezTo>
                      <a:pt x="51" y="0"/>
                      <a:pt x="0" y="5"/>
                      <a:pt x="15" y="10"/>
                    </a:cubicBezTo>
                    <a:cubicBezTo>
                      <a:pt x="41" y="19"/>
                      <a:pt x="152" y="112"/>
                      <a:pt x="233" y="112"/>
                    </a:cubicBezTo>
                    <a:cubicBezTo>
                      <a:pt x="267" y="112"/>
                      <a:pt x="296" y="95"/>
                      <a:pt x="311" y="47"/>
                    </a:cubicBezTo>
                    <a:cubicBezTo>
                      <a:pt x="326" y="11"/>
                      <a:pt x="206" y="0"/>
                      <a:pt x="11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3" name="Google Shape;3383;p60"/>
              <p:cNvSpPr/>
              <p:nvPr/>
            </p:nvSpPr>
            <p:spPr>
              <a:xfrm>
                <a:off x="3081625" y="5437625"/>
                <a:ext cx="46550" cy="30950"/>
              </a:xfrm>
              <a:custGeom>
                <a:rect b="b" l="l" r="r" t="t"/>
                <a:pathLst>
                  <a:path extrusionOk="0" h="1238" w="1862">
                    <a:moveTo>
                      <a:pt x="761" y="1"/>
                    </a:moveTo>
                    <a:cubicBezTo>
                      <a:pt x="755" y="1"/>
                      <a:pt x="749" y="5"/>
                      <a:pt x="740" y="18"/>
                    </a:cubicBezTo>
                    <a:cubicBezTo>
                      <a:pt x="715" y="67"/>
                      <a:pt x="715" y="91"/>
                      <a:pt x="666" y="91"/>
                    </a:cubicBezTo>
                    <a:cubicBezTo>
                      <a:pt x="625" y="91"/>
                      <a:pt x="611" y="80"/>
                      <a:pt x="599" y="80"/>
                    </a:cubicBezTo>
                    <a:cubicBezTo>
                      <a:pt x="593" y="80"/>
                      <a:pt x="588" y="83"/>
                      <a:pt x="580" y="91"/>
                    </a:cubicBezTo>
                    <a:cubicBezTo>
                      <a:pt x="567" y="116"/>
                      <a:pt x="592" y="153"/>
                      <a:pt x="567" y="190"/>
                    </a:cubicBezTo>
                    <a:cubicBezTo>
                      <a:pt x="543" y="239"/>
                      <a:pt x="530" y="289"/>
                      <a:pt x="530" y="338"/>
                    </a:cubicBezTo>
                    <a:cubicBezTo>
                      <a:pt x="538" y="353"/>
                      <a:pt x="546" y="364"/>
                      <a:pt x="556" y="364"/>
                    </a:cubicBezTo>
                    <a:cubicBezTo>
                      <a:pt x="563" y="364"/>
                      <a:pt x="570" y="360"/>
                      <a:pt x="580" y="350"/>
                    </a:cubicBezTo>
                    <a:cubicBezTo>
                      <a:pt x="597" y="333"/>
                      <a:pt x="680" y="310"/>
                      <a:pt x="724" y="310"/>
                    </a:cubicBezTo>
                    <a:cubicBezTo>
                      <a:pt x="744" y="310"/>
                      <a:pt x="756" y="314"/>
                      <a:pt x="752" y="326"/>
                    </a:cubicBezTo>
                    <a:cubicBezTo>
                      <a:pt x="752" y="350"/>
                      <a:pt x="740" y="412"/>
                      <a:pt x="691" y="424"/>
                    </a:cubicBezTo>
                    <a:cubicBezTo>
                      <a:pt x="629" y="436"/>
                      <a:pt x="604" y="486"/>
                      <a:pt x="604" y="547"/>
                    </a:cubicBezTo>
                    <a:cubicBezTo>
                      <a:pt x="604" y="597"/>
                      <a:pt x="654" y="609"/>
                      <a:pt x="703" y="646"/>
                    </a:cubicBezTo>
                    <a:cubicBezTo>
                      <a:pt x="746" y="678"/>
                      <a:pt x="807" y="710"/>
                      <a:pt x="790" y="710"/>
                    </a:cubicBezTo>
                    <a:cubicBezTo>
                      <a:pt x="788" y="710"/>
                      <a:pt x="783" y="709"/>
                      <a:pt x="777" y="708"/>
                    </a:cubicBezTo>
                    <a:cubicBezTo>
                      <a:pt x="741" y="693"/>
                      <a:pt x="705" y="687"/>
                      <a:pt x="669" y="687"/>
                    </a:cubicBezTo>
                    <a:cubicBezTo>
                      <a:pt x="643" y="687"/>
                      <a:pt x="618" y="690"/>
                      <a:pt x="592" y="695"/>
                    </a:cubicBezTo>
                    <a:cubicBezTo>
                      <a:pt x="567" y="708"/>
                      <a:pt x="552" y="714"/>
                      <a:pt x="538" y="714"/>
                    </a:cubicBezTo>
                    <a:cubicBezTo>
                      <a:pt x="524" y="714"/>
                      <a:pt x="512" y="708"/>
                      <a:pt x="493" y="695"/>
                    </a:cubicBezTo>
                    <a:cubicBezTo>
                      <a:pt x="457" y="671"/>
                      <a:pt x="407" y="658"/>
                      <a:pt x="469" y="658"/>
                    </a:cubicBezTo>
                    <a:cubicBezTo>
                      <a:pt x="518" y="646"/>
                      <a:pt x="481" y="621"/>
                      <a:pt x="493" y="572"/>
                    </a:cubicBezTo>
                    <a:cubicBezTo>
                      <a:pt x="493" y="535"/>
                      <a:pt x="518" y="510"/>
                      <a:pt x="493" y="486"/>
                    </a:cubicBezTo>
                    <a:cubicBezTo>
                      <a:pt x="490" y="479"/>
                      <a:pt x="488" y="476"/>
                      <a:pt x="485" y="476"/>
                    </a:cubicBezTo>
                    <a:cubicBezTo>
                      <a:pt x="478" y="476"/>
                      <a:pt x="471" y="496"/>
                      <a:pt x="444" y="523"/>
                    </a:cubicBezTo>
                    <a:cubicBezTo>
                      <a:pt x="407" y="560"/>
                      <a:pt x="407" y="597"/>
                      <a:pt x="395" y="609"/>
                    </a:cubicBezTo>
                    <a:cubicBezTo>
                      <a:pt x="391" y="613"/>
                      <a:pt x="387" y="614"/>
                      <a:pt x="382" y="614"/>
                    </a:cubicBezTo>
                    <a:cubicBezTo>
                      <a:pt x="373" y="614"/>
                      <a:pt x="362" y="609"/>
                      <a:pt x="346" y="609"/>
                    </a:cubicBezTo>
                    <a:cubicBezTo>
                      <a:pt x="321" y="597"/>
                      <a:pt x="296" y="584"/>
                      <a:pt x="259" y="584"/>
                    </a:cubicBezTo>
                    <a:cubicBezTo>
                      <a:pt x="232" y="584"/>
                      <a:pt x="190" y="564"/>
                      <a:pt x="161" y="564"/>
                    </a:cubicBezTo>
                    <a:cubicBezTo>
                      <a:pt x="151" y="564"/>
                      <a:pt x="142" y="566"/>
                      <a:pt x="136" y="572"/>
                    </a:cubicBezTo>
                    <a:cubicBezTo>
                      <a:pt x="112" y="584"/>
                      <a:pt x="1" y="671"/>
                      <a:pt x="50" y="671"/>
                    </a:cubicBezTo>
                    <a:cubicBezTo>
                      <a:pt x="80" y="671"/>
                      <a:pt x="111" y="612"/>
                      <a:pt x="134" y="612"/>
                    </a:cubicBezTo>
                    <a:cubicBezTo>
                      <a:pt x="139" y="612"/>
                      <a:pt x="144" y="615"/>
                      <a:pt x="148" y="621"/>
                    </a:cubicBezTo>
                    <a:cubicBezTo>
                      <a:pt x="157" y="638"/>
                      <a:pt x="160" y="667"/>
                      <a:pt x="173" y="667"/>
                    </a:cubicBezTo>
                    <a:cubicBezTo>
                      <a:pt x="178" y="667"/>
                      <a:pt x="186" y="661"/>
                      <a:pt x="198" y="646"/>
                    </a:cubicBezTo>
                    <a:cubicBezTo>
                      <a:pt x="206" y="633"/>
                      <a:pt x="215" y="628"/>
                      <a:pt x="223" y="628"/>
                    </a:cubicBezTo>
                    <a:cubicBezTo>
                      <a:pt x="238" y="628"/>
                      <a:pt x="251" y="646"/>
                      <a:pt x="259" y="671"/>
                    </a:cubicBezTo>
                    <a:cubicBezTo>
                      <a:pt x="284" y="695"/>
                      <a:pt x="358" y="695"/>
                      <a:pt x="309" y="720"/>
                    </a:cubicBezTo>
                    <a:cubicBezTo>
                      <a:pt x="290" y="726"/>
                      <a:pt x="266" y="726"/>
                      <a:pt x="244" y="726"/>
                    </a:cubicBezTo>
                    <a:cubicBezTo>
                      <a:pt x="222" y="726"/>
                      <a:pt x="204" y="726"/>
                      <a:pt x="198" y="732"/>
                    </a:cubicBezTo>
                    <a:cubicBezTo>
                      <a:pt x="186" y="755"/>
                      <a:pt x="164" y="820"/>
                      <a:pt x="220" y="820"/>
                    </a:cubicBezTo>
                    <a:cubicBezTo>
                      <a:pt x="224" y="820"/>
                      <a:pt x="229" y="819"/>
                      <a:pt x="235" y="818"/>
                    </a:cubicBezTo>
                    <a:cubicBezTo>
                      <a:pt x="271" y="804"/>
                      <a:pt x="286" y="785"/>
                      <a:pt x="305" y="785"/>
                    </a:cubicBezTo>
                    <a:cubicBezTo>
                      <a:pt x="318" y="785"/>
                      <a:pt x="333" y="793"/>
                      <a:pt x="358" y="818"/>
                    </a:cubicBezTo>
                    <a:cubicBezTo>
                      <a:pt x="420" y="880"/>
                      <a:pt x="444" y="868"/>
                      <a:pt x="395" y="880"/>
                    </a:cubicBezTo>
                    <a:cubicBezTo>
                      <a:pt x="346" y="880"/>
                      <a:pt x="346" y="917"/>
                      <a:pt x="395" y="917"/>
                    </a:cubicBezTo>
                    <a:cubicBezTo>
                      <a:pt x="417" y="924"/>
                      <a:pt x="458" y="936"/>
                      <a:pt x="489" y="936"/>
                    </a:cubicBezTo>
                    <a:cubicBezTo>
                      <a:pt x="509" y="936"/>
                      <a:pt x="526" y="931"/>
                      <a:pt x="530" y="917"/>
                    </a:cubicBezTo>
                    <a:cubicBezTo>
                      <a:pt x="530" y="895"/>
                      <a:pt x="539" y="877"/>
                      <a:pt x="557" y="877"/>
                    </a:cubicBezTo>
                    <a:cubicBezTo>
                      <a:pt x="569" y="877"/>
                      <a:pt x="585" y="885"/>
                      <a:pt x="604" y="905"/>
                    </a:cubicBezTo>
                    <a:cubicBezTo>
                      <a:pt x="629" y="942"/>
                      <a:pt x="654" y="991"/>
                      <a:pt x="678" y="1040"/>
                    </a:cubicBezTo>
                    <a:cubicBezTo>
                      <a:pt x="699" y="1071"/>
                      <a:pt x="811" y="1151"/>
                      <a:pt x="829" y="1151"/>
                    </a:cubicBezTo>
                    <a:cubicBezTo>
                      <a:pt x="833" y="1151"/>
                      <a:pt x="833" y="1147"/>
                      <a:pt x="826" y="1139"/>
                    </a:cubicBezTo>
                    <a:cubicBezTo>
                      <a:pt x="806" y="1098"/>
                      <a:pt x="777" y="1074"/>
                      <a:pt x="796" y="1074"/>
                    </a:cubicBezTo>
                    <a:cubicBezTo>
                      <a:pt x="799" y="1074"/>
                      <a:pt x="805" y="1075"/>
                      <a:pt x="814" y="1077"/>
                    </a:cubicBezTo>
                    <a:cubicBezTo>
                      <a:pt x="844" y="1087"/>
                      <a:pt x="1048" y="1238"/>
                      <a:pt x="1094" y="1238"/>
                    </a:cubicBezTo>
                    <a:cubicBezTo>
                      <a:pt x="1104" y="1238"/>
                      <a:pt x="1106" y="1231"/>
                      <a:pt x="1097" y="1213"/>
                    </a:cubicBezTo>
                    <a:cubicBezTo>
                      <a:pt x="1048" y="1114"/>
                      <a:pt x="900" y="979"/>
                      <a:pt x="962" y="979"/>
                    </a:cubicBezTo>
                    <a:cubicBezTo>
                      <a:pt x="1023" y="979"/>
                      <a:pt x="1183" y="1028"/>
                      <a:pt x="1257" y="1028"/>
                    </a:cubicBezTo>
                    <a:cubicBezTo>
                      <a:pt x="1319" y="1028"/>
                      <a:pt x="1381" y="1016"/>
                      <a:pt x="1442" y="991"/>
                    </a:cubicBezTo>
                    <a:lnTo>
                      <a:pt x="1467" y="991"/>
                    </a:lnTo>
                    <a:cubicBezTo>
                      <a:pt x="1504" y="966"/>
                      <a:pt x="1565" y="942"/>
                      <a:pt x="1615" y="942"/>
                    </a:cubicBezTo>
                    <a:cubicBezTo>
                      <a:pt x="1676" y="929"/>
                      <a:pt x="1861" y="831"/>
                      <a:pt x="1750" y="831"/>
                    </a:cubicBezTo>
                    <a:cubicBezTo>
                      <a:pt x="1627" y="831"/>
                      <a:pt x="1504" y="781"/>
                      <a:pt x="1430" y="695"/>
                    </a:cubicBezTo>
                    <a:cubicBezTo>
                      <a:pt x="1294" y="572"/>
                      <a:pt x="1134" y="363"/>
                      <a:pt x="1060" y="326"/>
                    </a:cubicBezTo>
                    <a:cubicBezTo>
                      <a:pt x="999" y="276"/>
                      <a:pt x="949" y="276"/>
                      <a:pt x="974" y="252"/>
                    </a:cubicBezTo>
                    <a:cubicBezTo>
                      <a:pt x="1011" y="215"/>
                      <a:pt x="1060" y="227"/>
                      <a:pt x="1023" y="178"/>
                    </a:cubicBezTo>
                    <a:cubicBezTo>
                      <a:pt x="986" y="128"/>
                      <a:pt x="974" y="128"/>
                      <a:pt x="949" y="91"/>
                    </a:cubicBezTo>
                    <a:cubicBezTo>
                      <a:pt x="912" y="67"/>
                      <a:pt x="875" y="42"/>
                      <a:pt x="838" y="42"/>
                    </a:cubicBezTo>
                    <a:cubicBezTo>
                      <a:pt x="783" y="42"/>
                      <a:pt x="776" y="1"/>
                      <a:pt x="76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4" name="Google Shape;3384;p60"/>
              <p:cNvSpPr/>
              <p:nvPr/>
            </p:nvSpPr>
            <p:spPr>
              <a:xfrm>
                <a:off x="2514225" y="4416925"/>
                <a:ext cx="794450" cy="1036075"/>
              </a:xfrm>
              <a:custGeom>
                <a:rect b="b" l="l" r="r" t="t"/>
                <a:pathLst>
                  <a:path extrusionOk="0" h="41443" w="31778">
                    <a:moveTo>
                      <a:pt x="11520" y="2406"/>
                    </a:moveTo>
                    <a:cubicBezTo>
                      <a:pt x="11577" y="2406"/>
                      <a:pt x="11622" y="2422"/>
                      <a:pt x="11644" y="2452"/>
                    </a:cubicBezTo>
                    <a:cubicBezTo>
                      <a:pt x="11681" y="2501"/>
                      <a:pt x="11583" y="2538"/>
                      <a:pt x="11521" y="2588"/>
                    </a:cubicBezTo>
                    <a:cubicBezTo>
                      <a:pt x="11447" y="2625"/>
                      <a:pt x="11460" y="2600"/>
                      <a:pt x="11447" y="2674"/>
                    </a:cubicBezTo>
                    <a:cubicBezTo>
                      <a:pt x="11442" y="2700"/>
                      <a:pt x="11510" y="2708"/>
                      <a:pt x="11594" y="2708"/>
                    </a:cubicBezTo>
                    <a:cubicBezTo>
                      <a:pt x="11706" y="2708"/>
                      <a:pt x="11845" y="2693"/>
                      <a:pt x="11866" y="2686"/>
                    </a:cubicBezTo>
                    <a:cubicBezTo>
                      <a:pt x="11896" y="2686"/>
                      <a:pt x="11967" y="2565"/>
                      <a:pt x="12018" y="2565"/>
                    </a:cubicBezTo>
                    <a:cubicBezTo>
                      <a:pt x="12031" y="2565"/>
                      <a:pt x="12042" y="2571"/>
                      <a:pt x="12051" y="2588"/>
                    </a:cubicBezTo>
                    <a:cubicBezTo>
                      <a:pt x="12076" y="2637"/>
                      <a:pt x="11903" y="2957"/>
                      <a:pt x="11805" y="2982"/>
                    </a:cubicBezTo>
                    <a:lnTo>
                      <a:pt x="11805" y="2970"/>
                    </a:lnTo>
                    <a:cubicBezTo>
                      <a:pt x="11780" y="2976"/>
                      <a:pt x="11763" y="2978"/>
                      <a:pt x="11750" y="2978"/>
                    </a:cubicBezTo>
                    <a:cubicBezTo>
                      <a:pt x="11711" y="2978"/>
                      <a:pt x="11709" y="2957"/>
                      <a:pt x="11644" y="2957"/>
                    </a:cubicBezTo>
                    <a:cubicBezTo>
                      <a:pt x="11558" y="2970"/>
                      <a:pt x="11558" y="2982"/>
                      <a:pt x="11521" y="3043"/>
                    </a:cubicBezTo>
                    <a:cubicBezTo>
                      <a:pt x="11484" y="3117"/>
                      <a:pt x="11570" y="3105"/>
                      <a:pt x="11607" y="3142"/>
                    </a:cubicBezTo>
                    <a:cubicBezTo>
                      <a:pt x="11632" y="3167"/>
                      <a:pt x="11632" y="3173"/>
                      <a:pt x="11617" y="3173"/>
                    </a:cubicBezTo>
                    <a:cubicBezTo>
                      <a:pt x="11601" y="3173"/>
                      <a:pt x="11570" y="3167"/>
                      <a:pt x="11533" y="3167"/>
                    </a:cubicBezTo>
                    <a:cubicBezTo>
                      <a:pt x="11447" y="3167"/>
                      <a:pt x="11349" y="3265"/>
                      <a:pt x="11287" y="3327"/>
                    </a:cubicBezTo>
                    <a:cubicBezTo>
                      <a:pt x="11268" y="3346"/>
                      <a:pt x="11253" y="3353"/>
                      <a:pt x="11242" y="3353"/>
                    </a:cubicBezTo>
                    <a:cubicBezTo>
                      <a:pt x="11217" y="3353"/>
                      <a:pt x="11216" y="3316"/>
                      <a:pt x="11250" y="3290"/>
                    </a:cubicBezTo>
                    <a:cubicBezTo>
                      <a:pt x="11287" y="3253"/>
                      <a:pt x="11398" y="3105"/>
                      <a:pt x="11373" y="3056"/>
                    </a:cubicBezTo>
                    <a:cubicBezTo>
                      <a:pt x="11366" y="3049"/>
                      <a:pt x="11356" y="3046"/>
                      <a:pt x="11345" y="3046"/>
                    </a:cubicBezTo>
                    <a:cubicBezTo>
                      <a:pt x="11295" y="3046"/>
                      <a:pt x="11209" y="3100"/>
                      <a:pt x="11139" y="3130"/>
                    </a:cubicBezTo>
                    <a:cubicBezTo>
                      <a:pt x="11053" y="3154"/>
                      <a:pt x="11090" y="3228"/>
                      <a:pt x="11065" y="3278"/>
                    </a:cubicBezTo>
                    <a:cubicBezTo>
                      <a:pt x="11052" y="3295"/>
                      <a:pt x="11024" y="3301"/>
                      <a:pt x="10987" y="3301"/>
                    </a:cubicBezTo>
                    <a:cubicBezTo>
                      <a:pt x="10916" y="3301"/>
                      <a:pt x="10817" y="3277"/>
                      <a:pt x="10745" y="3253"/>
                    </a:cubicBezTo>
                    <a:cubicBezTo>
                      <a:pt x="10634" y="3228"/>
                      <a:pt x="10708" y="3216"/>
                      <a:pt x="10770" y="3216"/>
                    </a:cubicBezTo>
                    <a:cubicBezTo>
                      <a:pt x="10776" y="3217"/>
                      <a:pt x="10782" y="3218"/>
                      <a:pt x="10788" y="3218"/>
                    </a:cubicBezTo>
                    <a:cubicBezTo>
                      <a:pt x="10836" y="3218"/>
                      <a:pt x="10856" y="3174"/>
                      <a:pt x="10856" y="3130"/>
                    </a:cubicBezTo>
                    <a:cubicBezTo>
                      <a:pt x="10856" y="3080"/>
                      <a:pt x="10917" y="3031"/>
                      <a:pt x="10954" y="2982"/>
                    </a:cubicBezTo>
                    <a:cubicBezTo>
                      <a:pt x="10991" y="2945"/>
                      <a:pt x="10905" y="2896"/>
                      <a:pt x="10893" y="2859"/>
                    </a:cubicBezTo>
                    <a:cubicBezTo>
                      <a:pt x="10886" y="2849"/>
                      <a:pt x="10895" y="2845"/>
                      <a:pt x="10913" y="2845"/>
                    </a:cubicBezTo>
                    <a:cubicBezTo>
                      <a:pt x="10961" y="2845"/>
                      <a:pt x="11073" y="2871"/>
                      <a:pt x="11127" y="2871"/>
                    </a:cubicBezTo>
                    <a:cubicBezTo>
                      <a:pt x="11188" y="2871"/>
                      <a:pt x="11102" y="2797"/>
                      <a:pt x="10991" y="2760"/>
                    </a:cubicBezTo>
                    <a:cubicBezTo>
                      <a:pt x="10967" y="2752"/>
                      <a:pt x="10941" y="2748"/>
                      <a:pt x="10915" y="2748"/>
                    </a:cubicBezTo>
                    <a:cubicBezTo>
                      <a:pt x="10863" y="2748"/>
                      <a:pt x="10811" y="2764"/>
                      <a:pt x="10770" y="2797"/>
                    </a:cubicBezTo>
                    <a:cubicBezTo>
                      <a:pt x="10714" y="2803"/>
                      <a:pt x="10656" y="2806"/>
                      <a:pt x="10597" y="2806"/>
                    </a:cubicBezTo>
                    <a:cubicBezTo>
                      <a:pt x="10539" y="2806"/>
                      <a:pt x="10480" y="2803"/>
                      <a:pt x="10425" y="2797"/>
                    </a:cubicBezTo>
                    <a:cubicBezTo>
                      <a:pt x="10338" y="2797"/>
                      <a:pt x="10388" y="2822"/>
                      <a:pt x="10314" y="2859"/>
                    </a:cubicBezTo>
                    <a:cubicBezTo>
                      <a:pt x="10303" y="2867"/>
                      <a:pt x="10295" y="2871"/>
                      <a:pt x="10290" y="2871"/>
                    </a:cubicBezTo>
                    <a:cubicBezTo>
                      <a:pt x="10265" y="2871"/>
                      <a:pt x="10293" y="2791"/>
                      <a:pt x="10314" y="2760"/>
                    </a:cubicBezTo>
                    <a:cubicBezTo>
                      <a:pt x="10330" y="2727"/>
                      <a:pt x="10363" y="2722"/>
                      <a:pt x="10412" y="2722"/>
                    </a:cubicBezTo>
                    <a:cubicBezTo>
                      <a:pt x="10437" y="2722"/>
                      <a:pt x="10466" y="2723"/>
                      <a:pt x="10498" y="2723"/>
                    </a:cubicBezTo>
                    <a:cubicBezTo>
                      <a:pt x="10597" y="2711"/>
                      <a:pt x="10609" y="2662"/>
                      <a:pt x="10720" y="2625"/>
                    </a:cubicBezTo>
                    <a:cubicBezTo>
                      <a:pt x="10794" y="2600"/>
                      <a:pt x="10868" y="2575"/>
                      <a:pt x="10954" y="2563"/>
                    </a:cubicBezTo>
                    <a:cubicBezTo>
                      <a:pt x="11102" y="2526"/>
                      <a:pt x="11250" y="2489"/>
                      <a:pt x="11398" y="2427"/>
                    </a:cubicBezTo>
                    <a:cubicBezTo>
                      <a:pt x="11442" y="2413"/>
                      <a:pt x="11483" y="2406"/>
                      <a:pt x="11520" y="2406"/>
                    </a:cubicBezTo>
                    <a:close/>
                    <a:moveTo>
                      <a:pt x="13827" y="4223"/>
                    </a:moveTo>
                    <a:cubicBezTo>
                      <a:pt x="13929" y="4223"/>
                      <a:pt x="14029" y="4247"/>
                      <a:pt x="14121" y="4288"/>
                    </a:cubicBezTo>
                    <a:cubicBezTo>
                      <a:pt x="14158" y="4313"/>
                      <a:pt x="14035" y="4313"/>
                      <a:pt x="13985" y="4313"/>
                    </a:cubicBezTo>
                    <a:cubicBezTo>
                      <a:pt x="13948" y="4306"/>
                      <a:pt x="13911" y="4303"/>
                      <a:pt x="13876" y="4303"/>
                    </a:cubicBezTo>
                    <a:cubicBezTo>
                      <a:pt x="13841" y="4303"/>
                      <a:pt x="13807" y="4306"/>
                      <a:pt x="13776" y="4313"/>
                    </a:cubicBezTo>
                    <a:cubicBezTo>
                      <a:pt x="13727" y="4337"/>
                      <a:pt x="13899" y="4337"/>
                      <a:pt x="13899" y="4362"/>
                    </a:cubicBezTo>
                    <a:cubicBezTo>
                      <a:pt x="13899" y="4399"/>
                      <a:pt x="13776" y="4448"/>
                      <a:pt x="13677" y="4460"/>
                    </a:cubicBezTo>
                    <a:cubicBezTo>
                      <a:pt x="13603" y="4473"/>
                      <a:pt x="13542" y="4497"/>
                      <a:pt x="13493" y="4559"/>
                    </a:cubicBezTo>
                    <a:cubicBezTo>
                      <a:pt x="13443" y="4596"/>
                      <a:pt x="13419" y="4658"/>
                      <a:pt x="13357" y="4670"/>
                    </a:cubicBezTo>
                    <a:cubicBezTo>
                      <a:pt x="13348" y="4672"/>
                      <a:pt x="13340" y="4672"/>
                      <a:pt x="13333" y="4672"/>
                    </a:cubicBezTo>
                    <a:cubicBezTo>
                      <a:pt x="13306" y="4672"/>
                      <a:pt x="13296" y="4661"/>
                      <a:pt x="13282" y="4661"/>
                    </a:cubicBezTo>
                    <a:cubicBezTo>
                      <a:pt x="13275" y="4661"/>
                      <a:pt x="13268" y="4663"/>
                      <a:pt x="13258" y="4670"/>
                    </a:cubicBezTo>
                    <a:cubicBezTo>
                      <a:pt x="13221" y="4682"/>
                      <a:pt x="13234" y="4719"/>
                      <a:pt x="13258" y="4731"/>
                    </a:cubicBezTo>
                    <a:cubicBezTo>
                      <a:pt x="13283" y="4731"/>
                      <a:pt x="13382" y="4768"/>
                      <a:pt x="13320" y="4818"/>
                    </a:cubicBezTo>
                    <a:cubicBezTo>
                      <a:pt x="13246" y="4879"/>
                      <a:pt x="13172" y="4867"/>
                      <a:pt x="13061" y="4892"/>
                    </a:cubicBezTo>
                    <a:cubicBezTo>
                      <a:pt x="12950" y="4916"/>
                      <a:pt x="13012" y="4929"/>
                      <a:pt x="13000" y="5003"/>
                    </a:cubicBezTo>
                    <a:cubicBezTo>
                      <a:pt x="13000" y="5064"/>
                      <a:pt x="12876" y="5113"/>
                      <a:pt x="12741" y="5138"/>
                    </a:cubicBezTo>
                    <a:cubicBezTo>
                      <a:pt x="12700" y="5146"/>
                      <a:pt x="12658" y="5150"/>
                      <a:pt x="12615" y="5150"/>
                    </a:cubicBezTo>
                    <a:cubicBezTo>
                      <a:pt x="12518" y="5150"/>
                      <a:pt x="12420" y="5128"/>
                      <a:pt x="12334" y="5076"/>
                    </a:cubicBezTo>
                    <a:cubicBezTo>
                      <a:pt x="12270" y="5001"/>
                      <a:pt x="12196" y="4963"/>
                      <a:pt x="12219" y="4963"/>
                    </a:cubicBezTo>
                    <a:cubicBezTo>
                      <a:pt x="12223" y="4963"/>
                      <a:pt x="12228" y="4964"/>
                      <a:pt x="12236" y="4966"/>
                    </a:cubicBezTo>
                    <a:cubicBezTo>
                      <a:pt x="12241" y="4967"/>
                      <a:pt x="12245" y="4967"/>
                      <a:pt x="12249" y="4967"/>
                    </a:cubicBezTo>
                    <a:cubicBezTo>
                      <a:pt x="12287" y="4967"/>
                      <a:pt x="12301" y="4931"/>
                      <a:pt x="12359" y="4931"/>
                    </a:cubicBezTo>
                    <a:cubicBezTo>
                      <a:pt x="12376" y="4931"/>
                      <a:pt x="12396" y="4933"/>
                      <a:pt x="12421" y="4941"/>
                    </a:cubicBezTo>
                    <a:cubicBezTo>
                      <a:pt x="12438" y="4949"/>
                      <a:pt x="12452" y="4952"/>
                      <a:pt x="12463" y="4952"/>
                    </a:cubicBezTo>
                    <a:cubicBezTo>
                      <a:pt x="12522" y="4952"/>
                      <a:pt x="12500" y="4855"/>
                      <a:pt x="12531" y="4793"/>
                    </a:cubicBezTo>
                    <a:cubicBezTo>
                      <a:pt x="12581" y="4719"/>
                      <a:pt x="12667" y="4744"/>
                      <a:pt x="12729" y="4707"/>
                    </a:cubicBezTo>
                    <a:cubicBezTo>
                      <a:pt x="12790" y="4682"/>
                      <a:pt x="12704" y="4608"/>
                      <a:pt x="12630" y="4584"/>
                    </a:cubicBezTo>
                    <a:cubicBezTo>
                      <a:pt x="12556" y="4547"/>
                      <a:pt x="12581" y="4522"/>
                      <a:pt x="12581" y="4460"/>
                    </a:cubicBezTo>
                    <a:cubicBezTo>
                      <a:pt x="12581" y="4411"/>
                      <a:pt x="12581" y="4436"/>
                      <a:pt x="12519" y="4423"/>
                    </a:cubicBezTo>
                    <a:cubicBezTo>
                      <a:pt x="12476" y="4413"/>
                      <a:pt x="12452" y="4345"/>
                      <a:pt x="12496" y="4345"/>
                    </a:cubicBezTo>
                    <a:cubicBezTo>
                      <a:pt x="12502" y="4345"/>
                      <a:pt x="12510" y="4346"/>
                      <a:pt x="12519" y="4350"/>
                    </a:cubicBezTo>
                    <a:cubicBezTo>
                      <a:pt x="12605" y="4374"/>
                      <a:pt x="12778" y="4448"/>
                      <a:pt x="12852" y="4473"/>
                    </a:cubicBezTo>
                    <a:cubicBezTo>
                      <a:pt x="12913" y="4497"/>
                      <a:pt x="12950" y="4547"/>
                      <a:pt x="13000" y="4596"/>
                    </a:cubicBezTo>
                    <a:cubicBezTo>
                      <a:pt x="13012" y="4605"/>
                      <a:pt x="13035" y="4609"/>
                      <a:pt x="13064" y="4609"/>
                    </a:cubicBezTo>
                    <a:cubicBezTo>
                      <a:pt x="13150" y="4609"/>
                      <a:pt x="13286" y="4574"/>
                      <a:pt x="13332" y="4547"/>
                    </a:cubicBezTo>
                    <a:cubicBezTo>
                      <a:pt x="13394" y="4510"/>
                      <a:pt x="13456" y="4460"/>
                      <a:pt x="13493" y="4399"/>
                    </a:cubicBezTo>
                    <a:cubicBezTo>
                      <a:pt x="13566" y="4313"/>
                      <a:pt x="13665" y="4251"/>
                      <a:pt x="13764" y="4226"/>
                    </a:cubicBezTo>
                    <a:cubicBezTo>
                      <a:pt x="13785" y="4224"/>
                      <a:pt x="13806" y="4223"/>
                      <a:pt x="13827" y="4223"/>
                    </a:cubicBezTo>
                    <a:close/>
                    <a:moveTo>
                      <a:pt x="16544" y="7899"/>
                    </a:moveTo>
                    <a:cubicBezTo>
                      <a:pt x="16575" y="7899"/>
                      <a:pt x="16628" y="7948"/>
                      <a:pt x="16696" y="7997"/>
                    </a:cubicBezTo>
                    <a:cubicBezTo>
                      <a:pt x="16795" y="8046"/>
                      <a:pt x="16782" y="8108"/>
                      <a:pt x="16807" y="8145"/>
                    </a:cubicBezTo>
                    <a:cubicBezTo>
                      <a:pt x="16844" y="8194"/>
                      <a:pt x="16856" y="8305"/>
                      <a:pt x="16881" y="8354"/>
                    </a:cubicBezTo>
                    <a:cubicBezTo>
                      <a:pt x="16930" y="8416"/>
                      <a:pt x="16955" y="8502"/>
                      <a:pt x="16943" y="8576"/>
                    </a:cubicBezTo>
                    <a:cubicBezTo>
                      <a:pt x="16930" y="8687"/>
                      <a:pt x="17029" y="8625"/>
                      <a:pt x="17029" y="8699"/>
                    </a:cubicBezTo>
                    <a:cubicBezTo>
                      <a:pt x="17029" y="8871"/>
                      <a:pt x="17066" y="8773"/>
                      <a:pt x="17103" y="8884"/>
                    </a:cubicBezTo>
                    <a:cubicBezTo>
                      <a:pt x="17127" y="8982"/>
                      <a:pt x="17103" y="9093"/>
                      <a:pt x="17066" y="9180"/>
                    </a:cubicBezTo>
                    <a:cubicBezTo>
                      <a:pt x="17057" y="9198"/>
                      <a:pt x="17048" y="9205"/>
                      <a:pt x="17039" y="9205"/>
                    </a:cubicBezTo>
                    <a:cubicBezTo>
                      <a:pt x="17011" y="9205"/>
                      <a:pt x="16983" y="9131"/>
                      <a:pt x="16955" y="9056"/>
                    </a:cubicBezTo>
                    <a:cubicBezTo>
                      <a:pt x="16918" y="8958"/>
                      <a:pt x="17016" y="8871"/>
                      <a:pt x="17016" y="8798"/>
                    </a:cubicBezTo>
                    <a:cubicBezTo>
                      <a:pt x="17016" y="8755"/>
                      <a:pt x="17005" y="8736"/>
                      <a:pt x="16990" y="8736"/>
                    </a:cubicBezTo>
                    <a:cubicBezTo>
                      <a:pt x="16983" y="8736"/>
                      <a:pt x="16975" y="8740"/>
                      <a:pt x="16967" y="8748"/>
                    </a:cubicBezTo>
                    <a:cubicBezTo>
                      <a:pt x="16946" y="8770"/>
                      <a:pt x="16929" y="8799"/>
                      <a:pt x="16918" y="8799"/>
                    </a:cubicBezTo>
                    <a:cubicBezTo>
                      <a:pt x="16910" y="8799"/>
                      <a:pt x="16906" y="8783"/>
                      <a:pt x="16906" y="8736"/>
                    </a:cubicBezTo>
                    <a:cubicBezTo>
                      <a:pt x="16906" y="8637"/>
                      <a:pt x="16881" y="8650"/>
                      <a:pt x="16819" y="8588"/>
                    </a:cubicBezTo>
                    <a:cubicBezTo>
                      <a:pt x="16809" y="8575"/>
                      <a:pt x="16802" y="8570"/>
                      <a:pt x="16798" y="8570"/>
                    </a:cubicBezTo>
                    <a:cubicBezTo>
                      <a:pt x="16783" y="8570"/>
                      <a:pt x="16802" y="8643"/>
                      <a:pt x="16782" y="8662"/>
                    </a:cubicBezTo>
                    <a:cubicBezTo>
                      <a:pt x="16781" y="8662"/>
                      <a:pt x="16780" y="8662"/>
                      <a:pt x="16779" y="8662"/>
                    </a:cubicBezTo>
                    <a:cubicBezTo>
                      <a:pt x="16739" y="8662"/>
                      <a:pt x="16608" y="8438"/>
                      <a:pt x="16524" y="8366"/>
                    </a:cubicBezTo>
                    <a:lnTo>
                      <a:pt x="16524" y="8354"/>
                    </a:lnTo>
                    <a:cubicBezTo>
                      <a:pt x="16450" y="8280"/>
                      <a:pt x="16524" y="8280"/>
                      <a:pt x="16573" y="8243"/>
                    </a:cubicBezTo>
                    <a:cubicBezTo>
                      <a:pt x="16602" y="8221"/>
                      <a:pt x="16588" y="8216"/>
                      <a:pt x="16558" y="8216"/>
                    </a:cubicBezTo>
                    <a:cubicBezTo>
                      <a:pt x="16538" y="8216"/>
                      <a:pt x="16511" y="8218"/>
                      <a:pt x="16487" y="8218"/>
                    </a:cubicBezTo>
                    <a:cubicBezTo>
                      <a:pt x="16437" y="8218"/>
                      <a:pt x="16450" y="8095"/>
                      <a:pt x="16474" y="8046"/>
                    </a:cubicBezTo>
                    <a:cubicBezTo>
                      <a:pt x="16499" y="7997"/>
                      <a:pt x="16487" y="7947"/>
                      <a:pt x="16524" y="7910"/>
                    </a:cubicBezTo>
                    <a:cubicBezTo>
                      <a:pt x="16529" y="7903"/>
                      <a:pt x="16536" y="7899"/>
                      <a:pt x="16544" y="7899"/>
                    </a:cubicBezTo>
                    <a:close/>
                    <a:moveTo>
                      <a:pt x="21750" y="11406"/>
                    </a:moveTo>
                    <a:cubicBezTo>
                      <a:pt x="21757" y="11406"/>
                      <a:pt x="21764" y="11407"/>
                      <a:pt x="21773" y="11410"/>
                    </a:cubicBezTo>
                    <a:cubicBezTo>
                      <a:pt x="21797" y="11422"/>
                      <a:pt x="21834" y="11447"/>
                      <a:pt x="21846" y="11471"/>
                    </a:cubicBezTo>
                    <a:cubicBezTo>
                      <a:pt x="21859" y="11508"/>
                      <a:pt x="21871" y="11533"/>
                      <a:pt x="21871" y="11570"/>
                    </a:cubicBezTo>
                    <a:cubicBezTo>
                      <a:pt x="21846" y="11644"/>
                      <a:pt x="21809" y="11693"/>
                      <a:pt x="21748" y="11730"/>
                    </a:cubicBezTo>
                    <a:cubicBezTo>
                      <a:pt x="21705" y="11736"/>
                      <a:pt x="21659" y="11739"/>
                      <a:pt x="21612" y="11739"/>
                    </a:cubicBezTo>
                    <a:cubicBezTo>
                      <a:pt x="21566" y="11739"/>
                      <a:pt x="21520" y="11736"/>
                      <a:pt x="21477" y="11730"/>
                    </a:cubicBezTo>
                    <a:cubicBezTo>
                      <a:pt x="21462" y="11724"/>
                      <a:pt x="21445" y="11722"/>
                      <a:pt x="21425" y="11722"/>
                    </a:cubicBezTo>
                    <a:cubicBezTo>
                      <a:pt x="21361" y="11722"/>
                      <a:pt x="21275" y="11748"/>
                      <a:pt x="21218" y="11767"/>
                    </a:cubicBezTo>
                    <a:lnTo>
                      <a:pt x="21181" y="11767"/>
                    </a:lnTo>
                    <a:cubicBezTo>
                      <a:pt x="21119" y="11767"/>
                      <a:pt x="21070" y="11767"/>
                      <a:pt x="21058" y="11730"/>
                    </a:cubicBezTo>
                    <a:cubicBezTo>
                      <a:pt x="21046" y="11705"/>
                      <a:pt x="21169" y="11533"/>
                      <a:pt x="21243" y="11521"/>
                    </a:cubicBezTo>
                    <a:cubicBezTo>
                      <a:pt x="21341" y="11508"/>
                      <a:pt x="21452" y="11496"/>
                      <a:pt x="21551" y="11471"/>
                    </a:cubicBezTo>
                    <a:cubicBezTo>
                      <a:pt x="21569" y="11465"/>
                      <a:pt x="21581" y="11463"/>
                      <a:pt x="21588" y="11463"/>
                    </a:cubicBezTo>
                    <a:cubicBezTo>
                      <a:pt x="21612" y="11463"/>
                      <a:pt x="21600" y="11484"/>
                      <a:pt x="21637" y="11484"/>
                    </a:cubicBezTo>
                    <a:cubicBezTo>
                      <a:pt x="21681" y="11484"/>
                      <a:pt x="21695" y="11406"/>
                      <a:pt x="21750" y="11406"/>
                    </a:cubicBezTo>
                    <a:close/>
                    <a:moveTo>
                      <a:pt x="19080" y="9740"/>
                    </a:moveTo>
                    <a:cubicBezTo>
                      <a:pt x="19083" y="9740"/>
                      <a:pt x="19085" y="9742"/>
                      <a:pt x="19086" y="9746"/>
                    </a:cubicBezTo>
                    <a:cubicBezTo>
                      <a:pt x="19086" y="9796"/>
                      <a:pt x="19111" y="9820"/>
                      <a:pt x="19197" y="9820"/>
                    </a:cubicBezTo>
                    <a:cubicBezTo>
                      <a:pt x="19243" y="9820"/>
                      <a:pt x="19296" y="9812"/>
                      <a:pt x="19344" y="9812"/>
                    </a:cubicBezTo>
                    <a:cubicBezTo>
                      <a:pt x="19400" y="9812"/>
                      <a:pt x="19449" y="9823"/>
                      <a:pt x="19468" y="9870"/>
                    </a:cubicBezTo>
                    <a:cubicBezTo>
                      <a:pt x="19505" y="9943"/>
                      <a:pt x="19530" y="10079"/>
                      <a:pt x="19592" y="10091"/>
                    </a:cubicBezTo>
                    <a:cubicBezTo>
                      <a:pt x="19653" y="10091"/>
                      <a:pt x="19789" y="10104"/>
                      <a:pt x="19801" y="10178"/>
                    </a:cubicBezTo>
                    <a:cubicBezTo>
                      <a:pt x="19801" y="10251"/>
                      <a:pt x="19875" y="10424"/>
                      <a:pt x="19875" y="10486"/>
                    </a:cubicBezTo>
                    <a:cubicBezTo>
                      <a:pt x="19875" y="10596"/>
                      <a:pt x="19949" y="10695"/>
                      <a:pt x="20048" y="10720"/>
                    </a:cubicBezTo>
                    <a:cubicBezTo>
                      <a:pt x="20195" y="10757"/>
                      <a:pt x="20590" y="10781"/>
                      <a:pt x="20688" y="10818"/>
                    </a:cubicBezTo>
                    <a:cubicBezTo>
                      <a:pt x="20774" y="10855"/>
                      <a:pt x="20799" y="10917"/>
                      <a:pt x="20873" y="11003"/>
                    </a:cubicBezTo>
                    <a:cubicBezTo>
                      <a:pt x="20935" y="11089"/>
                      <a:pt x="21021" y="11188"/>
                      <a:pt x="20984" y="11225"/>
                    </a:cubicBezTo>
                    <a:cubicBezTo>
                      <a:pt x="20964" y="11245"/>
                      <a:pt x="20943" y="11308"/>
                      <a:pt x="20909" y="11308"/>
                    </a:cubicBezTo>
                    <a:cubicBezTo>
                      <a:pt x="20902" y="11308"/>
                      <a:pt x="20894" y="11305"/>
                      <a:pt x="20885" y="11299"/>
                    </a:cubicBezTo>
                    <a:cubicBezTo>
                      <a:pt x="20832" y="11267"/>
                      <a:pt x="20604" y="11087"/>
                      <a:pt x="20575" y="11087"/>
                    </a:cubicBezTo>
                    <a:cubicBezTo>
                      <a:pt x="20570" y="11087"/>
                      <a:pt x="20571" y="11092"/>
                      <a:pt x="20577" y="11102"/>
                    </a:cubicBezTo>
                    <a:cubicBezTo>
                      <a:pt x="20614" y="11176"/>
                      <a:pt x="20676" y="11237"/>
                      <a:pt x="20639" y="11286"/>
                    </a:cubicBezTo>
                    <a:cubicBezTo>
                      <a:pt x="20602" y="11348"/>
                      <a:pt x="20577" y="11422"/>
                      <a:pt x="20577" y="11496"/>
                    </a:cubicBezTo>
                    <a:cubicBezTo>
                      <a:pt x="20590" y="11582"/>
                      <a:pt x="20577" y="11668"/>
                      <a:pt x="20540" y="11755"/>
                    </a:cubicBezTo>
                    <a:cubicBezTo>
                      <a:pt x="20491" y="11792"/>
                      <a:pt x="20442" y="11829"/>
                      <a:pt x="20380" y="11866"/>
                    </a:cubicBezTo>
                    <a:cubicBezTo>
                      <a:pt x="20380" y="11866"/>
                      <a:pt x="20368" y="11866"/>
                      <a:pt x="20368" y="11841"/>
                    </a:cubicBezTo>
                    <a:cubicBezTo>
                      <a:pt x="20356" y="11779"/>
                      <a:pt x="20343" y="11718"/>
                      <a:pt x="20343" y="11644"/>
                    </a:cubicBezTo>
                    <a:cubicBezTo>
                      <a:pt x="20343" y="11610"/>
                      <a:pt x="20323" y="11505"/>
                      <a:pt x="20291" y="11505"/>
                    </a:cubicBezTo>
                    <a:cubicBezTo>
                      <a:pt x="20288" y="11505"/>
                      <a:pt x="20285" y="11506"/>
                      <a:pt x="20282" y="11508"/>
                    </a:cubicBezTo>
                    <a:cubicBezTo>
                      <a:pt x="20239" y="11530"/>
                      <a:pt x="20149" y="11626"/>
                      <a:pt x="20102" y="11626"/>
                    </a:cubicBezTo>
                    <a:cubicBezTo>
                      <a:pt x="20095" y="11626"/>
                      <a:pt x="20089" y="11624"/>
                      <a:pt x="20084" y="11619"/>
                    </a:cubicBezTo>
                    <a:cubicBezTo>
                      <a:pt x="20035" y="11570"/>
                      <a:pt x="19998" y="11570"/>
                      <a:pt x="20048" y="11521"/>
                    </a:cubicBezTo>
                    <a:cubicBezTo>
                      <a:pt x="20097" y="11471"/>
                      <a:pt x="20195" y="11348"/>
                      <a:pt x="20183" y="11274"/>
                    </a:cubicBezTo>
                    <a:cubicBezTo>
                      <a:pt x="20158" y="11188"/>
                      <a:pt x="20183" y="11102"/>
                      <a:pt x="20109" y="11052"/>
                    </a:cubicBezTo>
                    <a:cubicBezTo>
                      <a:pt x="20045" y="11010"/>
                      <a:pt x="19899" y="10922"/>
                      <a:pt x="19837" y="10922"/>
                    </a:cubicBezTo>
                    <a:cubicBezTo>
                      <a:pt x="19827" y="10922"/>
                      <a:pt x="19819" y="10924"/>
                      <a:pt x="19813" y="10929"/>
                    </a:cubicBezTo>
                    <a:cubicBezTo>
                      <a:pt x="19789" y="10966"/>
                      <a:pt x="19752" y="11003"/>
                      <a:pt x="19715" y="11028"/>
                    </a:cubicBezTo>
                    <a:cubicBezTo>
                      <a:pt x="19668" y="11063"/>
                      <a:pt x="19710" y="11176"/>
                      <a:pt x="19672" y="11176"/>
                    </a:cubicBezTo>
                    <a:cubicBezTo>
                      <a:pt x="19670" y="11176"/>
                      <a:pt x="19668" y="11176"/>
                      <a:pt x="19666" y="11176"/>
                    </a:cubicBezTo>
                    <a:cubicBezTo>
                      <a:pt x="19641" y="11151"/>
                      <a:pt x="19604" y="11151"/>
                      <a:pt x="19579" y="11151"/>
                    </a:cubicBezTo>
                    <a:cubicBezTo>
                      <a:pt x="19530" y="11225"/>
                      <a:pt x="19493" y="11311"/>
                      <a:pt x="19468" y="11385"/>
                    </a:cubicBezTo>
                    <a:cubicBezTo>
                      <a:pt x="19444" y="11484"/>
                      <a:pt x="19431" y="11570"/>
                      <a:pt x="19431" y="11668"/>
                    </a:cubicBezTo>
                    <a:cubicBezTo>
                      <a:pt x="19444" y="11730"/>
                      <a:pt x="19493" y="12013"/>
                      <a:pt x="19456" y="12075"/>
                    </a:cubicBezTo>
                    <a:cubicBezTo>
                      <a:pt x="19419" y="12137"/>
                      <a:pt x="19333" y="12223"/>
                      <a:pt x="19308" y="12223"/>
                    </a:cubicBezTo>
                    <a:cubicBezTo>
                      <a:pt x="19284" y="12223"/>
                      <a:pt x="19232" y="12261"/>
                      <a:pt x="19200" y="12261"/>
                    </a:cubicBezTo>
                    <a:cubicBezTo>
                      <a:pt x="19184" y="12261"/>
                      <a:pt x="19173" y="12252"/>
                      <a:pt x="19173" y="12223"/>
                    </a:cubicBezTo>
                    <a:cubicBezTo>
                      <a:pt x="19173" y="12149"/>
                      <a:pt x="19111" y="12001"/>
                      <a:pt x="19111" y="11915"/>
                    </a:cubicBezTo>
                    <a:cubicBezTo>
                      <a:pt x="19123" y="11755"/>
                      <a:pt x="19136" y="11582"/>
                      <a:pt x="19173" y="11410"/>
                    </a:cubicBezTo>
                    <a:cubicBezTo>
                      <a:pt x="19193" y="11327"/>
                      <a:pt x="19214" y="11226"/>
                      <a:pt x="19191" y="11226"/>
                    </a:cubicBezTo>
                    <a:cubicBezTo>
                      <a:pt x="19186" y="11226"/>
                      <a:pt x="19180" y="11229"/>
                      <a:pt x="19173" y="11237"/>
                    </a:cubicBezTo>
                    <a:cubicBezTo>
                      <a:pt x="19140" y="11270"/>
                      <a:pt x="19096" y="11314"/>
                      <a:pt x="19081" y="11314"/>
                    </a:cubicBezTo>
                    <a:cubicBezTo>
                      <a:pt x="19074" y="11314"/>
                      <a:pt x="19074" y="11303"/>
                      <a:pt x="19086" y="11274"/>
                    </a:cubicBezTo>
                    <a:cubicBezTo>
                      <a:pt x="19136" y="11151"/>
                      <a:pt x="19197" y="11028"/>
                      <a:pt x="19271" y="10929"/>
                    </a:cubicBezTo>
                    <a:cubicBezTo>
                      <a:pt x="19321" y="10880"/>
                      <a:pt x="19296" y="10892"/>
                      <a:pt x="19407" y="10868"/>
                    </a:cubicBezTo>
                    <a:cubicBezTo>
                      <a:pt x="19521" y="10856"/>
                      <a:pt x="19592" y="10792"/>
                      <a:pt x="19690" y="10792"/>
                    </a:cubicBezTo>
                    <a:cubicBezTo>
                      <a:pt x="19698" y="10792"/>
                      <a:pt x="19706" y="10793"/>
                      <a:pt x="19715" y="10794"/>
                    </a:cubicBezTo>
                    <a:cubicBezTo>
                      <a:pt x="19793" y="10801"/>
                      <a:pt x="19917" y="10829"/>
                      <a:pt x="19984" y="10829"/>
                    </a:cubicBezTo>
                    <a:cubicBezTo>
                      <a:pt x="20021" y="10829"/>
                      <a:pt x="20041" y="10820"/>
                      <a:pt x="20023" y="10794"/>
                    </a:cubicBezTo>
                    <a:cubicBezTo>
                      <a:pt x="19986" y="10732"/>
                      <a:pt x="19961" y="10683"/>
                      <a:pt x="19924" y="10670"/>
                    </a:cubicBezTo>
                    <a:cubicBezTo>
                      <a:pt x="19911" y="10670"/>
                      <a:pt x="19875" y="10681"/>
                      <a:pt x="19846" y="10681"/>
                    </a:cubicBezTo>
                    <a:cubicBezTo>
                      <a:pt x="19821" y="10681"/>
                      <a:pt x="19801" y="10674"/>
                      <a:pt x="19801" y="10646"/>
                    </a:cubicBezTo>
                    <a:cubicBezTo>
                      <a:pt x="19801" y="10572"/>
                      <a:pt x="19813" y="10535"/>
                      <a:pt x="19764" y="10535"/>
                    </a:cubicBezTo>
                    <a:cubicBezTo>
                      <a:pt x="19703" y="10547"/>
                      <a:pt x="19407" y="10633"/>
                      <a:pt x="19345" y="10633"/>
                    </a:cubicBezTo>
                    <a:cubicBezTo>
                      <a:pt x="19259" y="10596"/>
                      <a:pt x="19173" y="10547"/>
                      <a:pt x="19099" y="10486"/>
                    </a:cubicBezTo>
                    <a:cubicBezTo>
                      <a:pt x="19049" y="10449"/>
                      <a:pt x="18963" y="10461"/>
                      <a:pt x="18988" y="10436"/>
                    </a:cubicBezTo>
                    <a:cubicBezTo>
                      <a:pt x="19013" y="10399"/>
                      <a:pt x="19148" y="10276"/>
                      <a:pt x="19099" y="10276"/>
                    </a:cubicBezTo>
                    <a:cubicBezTo>
                      <a:pt x="19013" y="10313"/>
                      <a:pt x="18926" y="10350"/>
                      <a:pt x="18865" y="10412"/>
                    </a:cubicBezTo>
                    <a:cubicBezTo>
                      <a:pt x="18803" y="10449"/>
                      <a:pt x="18741" y="10473"/>
                      <a:pt x="18680" y="10498"/>
                    </a:cubicBezTo>
                    <a:cubicBezTo>
                      <a:pt x="18648" y="10519"/>
                      <a:pt x="18616" y="10577"/>
                      <a:pt x="18553" y="10577"/>
                    </a:cubicBezTo>
                    <a:cubicBezTo>
                      <a:pt x="18543" y="10577"/>
                      <a:pt x="18532" y="10575"/>
                      <a:pt x="18520" y="10572"/>
                    </a:cubicBezTo>
                    <a:cubicBezTo>
                      <a:pt x="18433" y="10560"/>
                      <a:pt x="18421" y="10473"/>
                      <a:pt x="18372" y="10473"/>
                    </a:cubicBezTo>
                    <a:cubicBezTo>
                      <a:pt x="18335" y="10483"/>
                      <a:pt x="18241" y="10527"/>
                      <a:pt x="18187" y="10527"/>
                    </a:cubicBezTo>
                    <a:cubicBezTo>
                      <a:pt x="18170" y="10527"/>
                      <a:pt x="18156" y="10522"/>
                      <a:pt x="18150" y="10510"/>
                    </a:cubicBezTo>
                    <a:cubicBezTo>
                      <a:pt x="18138" y="10473"/>
                      <a:pt x="18372" y="10276"/>
                      <a:pt x="18470" y="10215"/>
                    </a:cubicBezTo>
                    <a:lnTo>
                      <a:pt x="18668" y="10104"/>
                    </a:lnTo>
                    <a:cubicBezTo>
                      <a:pt x="18717" y="10079"/>
                      <a:pt x="18766" y="10042"/>
                      <a:pt x="18815" y="9993"/>
                    </a:cubicBezTo>
                    <a:cubicBezTo>
                      <a:pt x="18865" y="9931"/>
                      <a:pt x="18889" y="9943"/>
                      <a:pt x="18939" y="9894"/>
                    </a:cubicBezTo>
                    <a:cubicBezTo>
                      <a:pt x="18993" y="9851"/>
                      <a:pt x="19057" y="9740"/>
                      <a:pt x="19080" y="9740"/>
                    </a:cubicBezTo>
                    <a:close/>
                    <a:moveTo>
                      <a:pt x="21181" y="11890"/>
                    </a:moveTo>
                    <a:cubicBezTo>
                      <a:pt x="21206" y="11890"/>
                      <a:pt x="21218" y="11890"/>
                      <a:pt x="21218" y="11903"/>
                    </a:cubicBezTo>
                    <a:cubicBezTo>
                      <a:pt x="21169" y="12038"/>
                      <a:pt x="20898" y="12149"/>
                      <a:pt x="20725" y="12260"/>
                    </a:cubicBezTo>
                    <a:cubicBezTo>
                      <a:pt x="20640" y="12311"/>
                      <a:pt x="20537" y="12338"/>
                      <a:pt x="20433" y="12338"/>
                    </a:cubicBezTo>
                    <a:cubicBezTo>
                      <a:pt x="20387" y="12338"/>
                      <a:pt x="20340" y="12333"/>
                      <a:pt x="20294" y="12321"/>
                    </a:cubicBezTo>
                    <a:cubicBezTo>
                      <a:pt x="20195" y="12272"/>
                      <a:pt x="20134" y="12223"/>
                      <a:pt x="20146" y="12174"/>
                    </a:cubicBezTo>
                    <a:cubicBezTo>
                      <a:pt x="20167" y="12132"/>
                      <a:pt x="20265" y="12039"/>
                      <a:pt x="20282" y="12039"/>
                    </a:cubicBezTo>
                    <a:cubicBezTo>
                      <a:pt x="20285" y="12039"/>
                      <a:pt x="20286" y="12042"/>
                      <a:pt x="20282" y="12050"/>
                    </a:cubicBezTo>
                    <a:cubicBezTo>
                      <a:pt x="20257" y="12063"/>
                      <a:pt x="20257" y="12087"/>
                      <a:pt x="20269" y="12112"/>
                    </a:cubicBezTo>
                    <a:cubicBezTo>
                      <a:pt x="20282" y="12149"/>
                      <a:pt x="20306" y="12174"/>
                      <a:pt x="20331" y="12186"/>
                    </a:cubicBezTo>
                    <a:cubicBezTo>
                      <a:pt x="20337" y="12188"/>
                      <a:pt x="20343" y="12190"/>
                      <a:pt x="20349" y="12190"/>
                    </a:cubicBezTo>
                    <a:cubicBezTo>
                      <a:pt x="20441" y="12190"/>
                      <a:pt x="20604" y="11963"/>
                      <a:pt x="20639" y="11952"/>
                    </a:cubicBezTo>
                    <a:cubicBezTo>
                      <a:pt x="20644" y="11950"/>
                      <a:pt x="20650" y="11949"/>
                      <a:pt x="20656" y="11949"/>
                    </a:cubicBezTo>
                    <a:cubicBezTo>
                      <a:pt x="20697" y="11949"/>
                      <a:pt x="20760" y="11978"/>
                      <a:pt x="20824" y="11989"/>
                    </a:cubicBezTo>
                    <a:cubicBezTo>
                      <a:pt x="20832" y="11992"/>
                      <a:pt x="20840" y="11993"/>
                      <a:pt x="20847" y="11993"/>
                    </a:cubicBezTo>
                    <a:cubicBezTo>
                      <a:pt x="20909" y="11993"/>
                      <a:pt x="20952" y="11914"/>
                      <a:pt x="20996" y="11903"/>
                    </a:cubicBezTo>
                    <a:cubicBezTo>
                      <a:pt x="21058" y="11890"/>
                      <a:pt x="21119" y="11890"/>
                      <a:pt x="21181" y="11890"/>
                    </a:cubicBezTo>
                    <a:close/>
                    <a:moveTo>
                      <a:pt x="17460" y="0"/>
                    </a:moveTo>
                    <a:cubicBezTo>
                      <a:pt x="17411" y="0"/>
                      <a:pt x="17325" y="0"/>
                      <a:pt x="17325" y="62"/>
                    </a:cubicBezTo>
                    <a:cubicBezTo>
                      <a:pt x="17325" y="111"/>
                      <a:pt x="17337" y="123"/>
                      <a:pt x="17300" y="123"/>
                    </a:cubicBezTo>
                    <a:cubicBezTo>
                      <a:pt x="17251" y="123"/>
                      <a:pt x="17152" y="185"/>
                      <a:pt x="17251" y="185"/>
                    </a:cubicBezTo>
                    <a:cubicBezTo>
                      <a:pt x="17349" y="185"/>
                      <a:pt x="17374" y="222"/>
                      <a:pt x="17337" y="222"/>
                    </a:cubicBezTo>
                    <a:cubicBezTo>
                      <a:pt x="17300" y="222"/>
                      <a:pt x="17312" y="234"/>
                      <a:pt x="17300" y="259"/>
                    </a:cubicBezTo>
                    <a:cubicBezTo>
                      <a:pt x="17291" y="277"/>
                      <a:pt x="17269" y="288"/>
                      <a:pt x="17243" y="288"/>
                    </a:cubicBezTo>
                    <a:cubicBezTo>
                      <a:pt x="17233" y="288"/>
                      <a:pt x="17224" y="287"/>
                      <a:pt x="17214" y="283"/>
                    </a:cubicBezTo>
                    <a:cubicBezTo>
                      <a:pt x="17194" y="270"/>
                      <a:pt x="17175" y="254"/>
                      <a:pt x="17153" y="254"/>
                    </a:cubicBezTo>
                    <a:cubicBezTo>
                      <a:pt x="17134" y="254"/>
                      <a:pt x="17114" y="267"/>
                      <a:pt x="17090" y="308"/>
                    </a:cubicBezTo>
                    <a:cubicBezTo>
                      <a:pt x="17029" y="407"/>
                      <a:pt x="17004" y="505"/>
                      <a:pt x="17029" y="530"/>
                    </a:cubicBezTo>
                    <a:cubicBezTo>
                      <a:pt x="17078" y="567"/>
                      <a:pt x="17127" y="592"/>
                      <a:pt x="17177" y="616"/>
                    </a:cubicBezTo>
                    <a:cubicBezTo>
                      <a:pt x="17189" y="628"/>
                      <a:pt x="17189" y="628"/>
                      <a:pt x="17127" y="653"/>
                    </a:cubicBezTo>
                    <a:cubicBezTo>
                      <a:pt x="17078" y="690"/>
                      <a:pt x="17041" y="752"/>
                      <a:pt x="17041" y="826"/>
                    </a:cubicBezTo>
                    <a:cubicBezTo>
                      <a:pt x="17078" y="924"/>
                      <a:pt x="17152" y="1010"/>
                      <a:pt x="17238" y="1072"/>
                    </a:cubicBezTo>
                    <a:cubicBezTo>
                      <a:pt x="17273" y="1072"/>
                      <a:pt x="17330" y="1159"/>
                      <a:pt x="17377" y="1159"/>
                    </a:cubicBezTo>
                    <a:cubicBezTo>
                      <a:pt x="17380" y="1159"/>
                      <a:pt x="17383" y="1159"/>
                      <a:pt x="17386" y="1158"/>
                    </a:cubicBezTo>
                    <a:cubicBezTo>
                      <a:pt x="17422" y="1149"/>
                      <a:pt x="17445" y="1120"/>
                      <a:pt x="17475" y="1120"/>
                    </a:cubicBezTo>
                    <a:cubicBezTo>
                      <a:pt x="17485" y="1120"/>
                      <a:pt x="17496" y="1124"/>
                      <a:pt x="17509" y="1134"/>
                    </a:cubicBezTo>
                    <a:cubicBezTo>
                      <a:pt x="17546" y="1183"/>
                      <a:pt x="17583" y="1220"/>
                      <a:pt x="17633" y="1245"/>
                    </a:cubicBezTo>
                    <a:cubicBezTo>
                      <a:pt x="17694" y="1257"/>
                      <a:pt x="17706" y="1282"/>
                      <a:pt x="17645" y="1294"/>
                    </a:cubicBezTo>
                    <a:cubicBezTo>
                      <a:pt x="17596" y="1294"/>
                      <a:pt x="17583" y="1294"/>
                      <a:pt x="17583" y="1343"/>
                    </a:cubicBezTo>
                    <a:cubicBezTo>
                      <a:pt x="17608" y="1392"/>
                      <a:pt x="17583" y="1442"/>
                      <a:pt x="17546" y="1454"/>
                    </a:cubicBezTo>
                    <a:cubicBezTo>
                      <a:pt x="17511" y="1478"/>
                      <a:pt x="17487" y="1603"/>
                      <a:pt x="17539" y="1603"/>
                    </a:cubicBezTo>
                    <a:cubicBezTo>
                      <a:pt x="17541" y="1603"/>
                      <a:pt x="17544" y="1602"/>
                      <a:pt x="17546" y="1602"/>
                    </a:cubicBezTo>
                    <a:cubicBezTo>
                      <a:pt x="17608" y="1590"/>
                      <a:pt x="17670" y="1565"/>
                      <a:pt x="17657" y="1516"/>
                    </a:cubicBezTo>
                    <a:cubicBezTo>
                      <a:pt x="17649" y="1474"/>
                      <a:pt x="17680" y="1449"/>
                      <a:pt x="17705" y="1449"/>
                    </a:cubicBezTo>
                    <a:cubicBezTo>
                      <a:pt x="17717" y="1449"/>
                      <a:pt x="17727" y="1454"/>
                      <a:pt x="17731" y="1466"/>
                    </a:cubicBezTo>
                    <a:cubicBezTo>
                      <a:pt x="17756" y="1516"/>
                      <a:pt x="17731" y="1651"/>
                      <a:pt x="17694" y="1688"/>
                    </a:cubicBezTo>
                    <a:cubicBezTo>
                      <a:pt x="17645" y="1713"/>
                      <a:pt x="17583" y="1750"/>
                      <a:pt x="17571" y="1799"/>
                    </a:cubicBezTo>
                    <a:cubicBezTo>
                      <a:pt x="17571" y="1848"/>
                      <a:pt x="17522" y="1885"/>
                      <a:pt x="17472" y="1885"/>
                    </a:cubicBezTo>
                    <a:cubicBezTo>
                      <a:pt x="17423" y="1898"/>
                      <a:pt x="17300" y="1910"/>
                      <a:pt x="17288" y="1984"/>
                    </a:cubicBezTo>
                    <a:cubicBezTo>
                      <a:pt x="17288" y="2045"/>
                      <a:pt x="17226" y="2045"/>
                      <a:pt x="17251" y="2070"/>
                    </a:cubicBezTo>
                    <a:cubicBezTo>
                      <a:pt x="17288" y="2107"/>
                      <a:pt x="17349" y="2169"/>
                      <a:pt x="17349" y="2230"/>
                    </a:cubicBezTo>
                    <a:cubicBezTo>
                      <a:pt x="17349" y="2279"/>
                      <a:pt x="17349" y="2312"/>
                      <a:pt x="17319" y="2312"/>
                    </a:cubicBezTo>
                    <a:cubicBezTo>
                      <a:pt x="17311" y="2312"/>
                      <a:pt x="17301" y="2309"/>
                      <a:pt x="17288" y="2304"/>
                    </a:cubicBezTo>
                    <a:cubicBezTo>
                      <a:pt x="17249" y="2275"/>
                      <a:pt x="17248" y="2231"/>
                      <a:pt x="17232" y="2231"/>
                    </a:cubicBezTo>
                    <a:cubicBezTo>
                      <a:pt x="17227" y="2231"/>
                      <a:pt x="17222" y="2235"/>
                      <a:pt x="17214" y="2243"/>
                    </a:cubicBezTo>
                    <a:cubicBezTo>
                      <a:pt x="17192" y="2264"/>
                      <a:pt x="17179" y="2277"/>
                      <a:pt x="17164" y="2277"/>
                    </a:cubicBezTo>
                    <a:cubicBezTo>
                      <a:pt x="17154" y="2277"/>
                      <a:pt x="17143" y="2270"/>
                      <a:pt x="17127" y="2255"/>
                    </a:cubicBezTo>
                    <a:cubicBezTo>
                      <a:pt x="17090" y="2218"/>
                      <a:pt x="17016" y="2193"/>
                      <a:pt x="17066" y="2132"/>
                    </a:cubicBezTo>
                    <a:cubicBezTo>
                      <a:pt x="17090" y="2095"/>
                      <a:pt x="17115" y="2033"/>
                      <a:pt x="17115" y="1984"/>
                    </a:cubicBezTo>
                    <a:cubicBezTo>
                      <a:pt x="17115" y="1935"/>
                      <a:pt x="17152" y="1885"/>
                      <a:pt x="17152" y="1848"/>
                    </a:cubicBezTo>
                    <a:cubicBezTo>
                      <a:pt x="17152" y="1835"/>
                      <a:pt x="17148" y="1825"/>
                      <a:pt x="17139" y="1825"/>
                    </a:cubicBezTo>
                    <a:cubicBezTo>
                      <a:pt x="17131" y="1825"/>
                      <a:pt x="17119" y="1832"/>
                      <a:pt x="17103" y="1848"/>
                    </a:cubicBezTo>
                    <a:cubicBezTo>
                      <a:pt x="17079" y="1872"/>
                      <a:pt x="17060" y="1891"/>
                      <a:pt x="17043" y="1891"/>
                    </a:cubicBezTo>
                    <a:cubicBezTo>
                      <a:pt x="17034" y="1891"/>
                      <a:pt x="17025" y="1886"/>
                      <a:pt x="17016" y="1873"/>
                    </a:cubicBezTo>
                    <a:cubicBezTo>
                      <a:pt x="17004" y="1824"/>
                      <a:pt x="16955" y="1836"/>
                      <a:pt x="16918" y="1787"/>
                    </a:cubicBezTo>
                    <a:cubicBezTo>
                      <a:pt x="16881" y="1737"/>
                      <a:pt x="16819" y="1700"/>
                      <a:pt x="16758" y="1688"/>
                    </a:cubicBezTo>
                    <a:cubicBezTo>
                      <a:pt x="16721" y="1688"/>
                      <a:pt x="16708" y="1762"/>
                      <a:pt x="16659" y="1762"/>
                    </a:cubicBezTo>
                    <a:cubicBezTo>
                      <a:pt x="16635" y="1762"/>
                      <a:pt x="16610" y="1750"/>
                      <a:pt x="16573" y="1737"/>
                    </a:cubicBezTo>
                    <a:cubicBezTo>
                      <a:pt x="16570" y="1734"/>
                      <a:pt x="16566" y="1733"/>
                      <a:pt x="16562" y="1733"/>
                    </a:cubicBezTo>
                    <a:cubicBezTo>
                      <a:pt x="16550" y="1733"/>
                      <a:pt x="16536" y="1747"/>
                      <a:pt x="16536" y="1774"/>
                    </a:cubicBezTo>
                    <a:cubicBezTo>
                      <a:pt x="16548" y="1824"/>
                      <a:pt x="16573" y="1799"/>
                      <a:pt x="16585" y="1848"/>
                    </a:cubicBezTo>
                    <a:cubicBezTo>
                      <a:pt x="16598" y="1910"/>
                      <a:pt x="16647" y="1947"/>
                      <a:pt x="16708" y="1947"/>
                    </a:cubicBezTo>
                    <a:cubicBezTo>
                      <a:pt x="16782" y="1947"/>
                      <a:pt x="16844" y="1972"/>
                      <a:pt x="16881" y="2033"/>
                    </a:cubicBezTo>
                    <a:cubicBezTo>
                      <a:pt x="16893" y="2082"/>
                      <a:pt x="16930" y="2132"/>
                      <a:pt x="16844" y="2132"/>
                    </a:cubicBezTo>
                    <a:cubicBezTo>
                      <a:pt x="16758" y="2132"/>
                      <a:pt x="16671" y="2008"/>
                      <a:pt x="16622" y="1984"/>
                    </a:cubicBezTo>
                    <a:cubicBezTo>
                      <a:pt x="16601" y="1968"/>
                      <a:pt x="16589" y="1959"/>
                      <a:pt x="16577" y="1959"/>
                    </a:cubicBezTo>
                    <a:cubicBezTo>
                      <a:pt x="16561" y="1959"/>
                      <a:pt x="16546" y="1974"/>
                      <a:pt x="16511" y="2008"/>
                    </a:cubicBezTo>
                    <a:cubicBezTo>
                      <a:pt x="16487" y="2028"/>
                      <a:pt x="16466" y="2034"/>
                      <a:pt x="16444" y="2034"/>
                    </a:cubicBezTo>
                    <a:cubicBezTo>
                      <a:pt x="16410" y="2034"/>
                      <a:pt x="16373" y="2021"/>
                      <a:pt x="16314" y="2021"/>
                    </a:cubicBezTo>
                    <a:cubicBezTo>
                      <a:pt x="16303" y="2019"/>
                      <a:pt x="16291" y="2019"/>
                      <a:pt x="16277" y="2019"/>
                    </a:cubicBezTo>
                    <a:cubicBezTo>
                      <a:pt x="16170" y="2019"/>
                      <a:pt x="15995" y="2058"/>
                      <a:pt x="15908" y="2058"/>
                    </a:cubicBezTo>
                    <a:cubicBezTo>
                      <a:pt x="15797" y="2058"/>
                      <a:pt x="15686" y="2045"/>
                      <a:pt x="15575" y="1996"/>
                    </a:cubicBezTo>
                    <a:cubicBezTo>
                      <a:pt x="15427" y="1922"/>
                      <a:pt x="15267" y="1922"/>
                      <a:pt x="15205" y="1885"/>
                    </a:cubicBezTo>
                    <a:cubicBezTo>
                      <a:pt x="15144" y="1848"/>
                      <a:pt x="14983" y="1836"/>
                      <a:pt x="14946" y="1750"/>
                    </a:cubicBezTo>
                    <a:cubicBezTo>
                      <a:pt x="14910" y="1663"/>
                      <a:pt x="14922" y="1540"/>
                      <a:pt x="14811" y="1516"/>
                    </a:cubicBezTo>
                    <a:cubicBezTo>
                      <a:pt x="14688" y="1528"/>
                      <a:pt x="14565" y="1553"/>
                      <a:pt x="14441" y="1602"/>
                    </a:cubicBezTo>
                    <a:cubicBezTo>
                      <a:pt x="14343" y="1614"/>
                      <a:pt x="14256" y="1627"/>
                      <a:pt x="14220" y="1676"/>
                    </a:cubicBezTo>
                    <a:cubicBezTo>
                      <a:pt x="14183" y="1725"/>
                      <a:pt x="14146" y="1762"/>
                      <a:pt x="14146" y="1787"/>
                    </a:cubicBezTo>
                    <a:cubicBezTo>
                      <a:pt x="14146" y="1811"/>
                      <a:pt x="14244" y="1811"/>
                      <a:pt x="14306" y="1836"/>
                    </a:cubicBezTo>
                    <a:cubicBezTo>
                      <a:pt x="14348" y="1844"/>
                      <a:pt x="14367" y="1870"/>
                      <a:pt x="14375" y="1870"/>
                    </a:cubicBezTo>
                    <a:cubicBezTo>
                      <a:pt x="14378" y="1870"/>
                      <a:pt x="14380" y="1864"/>
                      <a:pt x="14380" y="1848"/>
                    </a:cubicBezTo>
                    <a:cubicBezTo>
                      <a:pt x="14380" y="1804"/>
                      <a:pt x="14380" y="1760"/>
                      <a:pt x="14406" y="1760"/>
                    </a:cubicBezTo>
                    <a:cubicBezTo>
                      <a:pt x="14409" y="1760"/>
                      <a:pt x="14413" y="1761"/>
                      <a:pt x="14417" y="1762"/>
                    </a:cubicBezTo>
                    <a:cubicBezTo>
                      <a:pt x="14455" y="1772"/>
                      <a:pt x="14463" y="1811"/>
                      <a:pt x="14494" y="1811"/>
                    </a:cubicBezTo>
                    <a:cubicBezTo>
                      <a:pt x="14503" y="1811"/>
                      <a:pt x="14514" y="1807"/>
                      <a:pt x="14528" y="1799"/>
                    </a:cubicBezTo>
                    <a:cubicBezTo>
                      <a:pt x="14589" y="1750"/>
                      <a:pt x="14638" y="1713"/>
                      <a:pt x="14712" y="1676"/>
                    </a:cubicBezTo>
                    <a:cubicBezTo>
                      <a:pt x="14759" y="1656"/>
                      <a:pt x="14805" y="1643"/>
                      <a:pt x="14832" y="1643"/>
                    </a:cubicBezTo>
                    <a:cubicBezTo>
                      <a:pt x="14856" y="1643"/>
                      <a:pt x="14865" y="1653"/>
                      <a:pt x="14848" y="1676"/>
                    </a:cubicBezTo>
                    <a:cubicBezTo>
                      <a:pt x="14799" y="1737"/>
                      <a:pt x="14725" y="1750"/>
                      <a:pt x="14688" y="1811"/>
                    </a:cubicBezTo>
                    <a:cubicBezTo>
                      <a:pt x="14656" y="1854"/>
                      <a:pt x="14605" y="1888"/>
                      <a:pt x="14560" y="1888"/>
                    </a:cubicBezTo>
                    <a:cubicBezTo>
                      <a:pt x="14553" y="1888"/>
                      <a:pt x="14546" y="1887"/>
                      <a:pt x="14540" y="1885"/>
                    </a:cubicBezTo>
                    <a:cubicBezTo>
                      <a:pt x="14491" y="1898"/>
                      <a:pt x="14441" y="1910"/>
                      <a:pt x="14392" y="1935"/>
                    </a:cubicBezTo>
                    <a:cubicBezTo>
                      <a:pt x="14355" y="1972"/>
                      <a:pt x="14318" y="1996"/>
                      <a:pt x="14343" y="2070"/>
                    </a:cubicBezTo>
                    <a:cubicBezTo>
                      <a:pt x="14351" y="2091"/>
                      <a:pt x="14362" y="2095"/>
                      <a:pt x="14373" y="2095"/>
                    </a:cubicBezTo>
                    <a:cubicBezTo>
                      <a:pt x="14380" y="2095"/>
                      <a:pt x="14387" y="2093"/>
                      <a:pt x="14394" y="2093"/>
                    </a:cubicBezTo>
                    <a:cubicBezTo>
                      <a:pt x="14407" y="2093"/>
                      <a:pt x="14417" y="2100"/>
                      <a:pt x="14417" y="2144"/>
                    </a:cubicBezTo>
                    <a:cubicBezTo>
                      <a:pt x="14429" y="2243"/>
                      <a:pt x="14380" y="2280"/>
                      <a:pt x="14441" y="2317"/>
                    </a:cubicBezTo>
                    <a:cubicBezTo>
                      <a:pt x="14503" y="2366"/>
                      <a:pt x="14491" y="2341"/>
                      <a:pt x="14515" y="2403"/>
                    </a:cubicBezTo>
                    <a:cubicBezTo>
                      <a:pt x="14542" y="2457"/>
                      <a:pt x="14530" y="2491"/>
                      <a:pt x="14507" y="2491"/>
                    </a:cubicBezTo>
                    <a:cubicBezTo>
                      <a:pt x="14498" y="2491"/>
                      <a:pt x="14488" y="2487"/>
                      <a:pt x="14478" y="2477"/>
                    </a:cubicBezTo>
                    <a:cubicBezTo>
                      <a:pt x="14440" y="2448"/>
                      <a:pt x="14417" y="2419"/>
                      <a:pt x="14408" y="2419"/>
                    </a:cubicBezTo>
                    <a:cubicBezTo>
                      <a:pt x="14406" y="2419"/>
                      <a:pt x="14404" y="2422"/>
                      <a:pt x="14404" y="2427"/>
                    </a:cubicBezTo>
                    <a:cubicBezTo>
                      <a:pt x="14392" y="2452"/>
                      <a:pt x="14404" y="2514"/>
                      <a:pt x="14392" y="2526"/>
                    </a:cubicBezTo>
                    <a:cubicBezTo>
                      <a:pt x="14390" y="2530"/>
                      <a:pt x="14387" y="2532"/>
                      <a:pt x="14383" y="2532"/>
                    </a:cubicBezTo>
                    <a:cubicBezTo>
                      <a:pt x="14361" y="2532"/>
                      <a:pt x="14314" y="2483"/>
                      <a:pt x="14293" y="2452"/>
                    </a:cubicBezTo>
                    <a:cubicBezTo>
                      <a:pt x="14281" y="2427"/>
                      <a:pt x="14256" y="2403"/>
                      <a:pt x="14220" y="2390"/>
                    </a:cubicBezTo>
                    <a:cubicBezTo>
                      <a:pt x="14207" y="2378"/>
                      <a:pt x="14195" y="2366"/>
                      <a:pt x="14244" y="2366"/>
                    </a:cubicBezTo>
                    <a:cubicBezTo>
                      <a:pt x="14293" y="2366"/>
                      <a:pt x="14367" y="2366"/>
                      <a:pt x="14330" y="2304"/>
                    </a:cubicBezTo>
                    <a:cubicBezTo>
                      <a:pt x="14306" y="2243"/>
                      <a:pt x="14256" y="2267"/>
                      <a:pt x="14281" y="2243"/>
                    </a:cubicBezTo>
                    <a:cubicBezTo>
                      <a:pt x="14318" y="2230"/>
                      <a:pt x="14367" y="2243"/>
                      <a:pt x="14343" y="2206"/>
                    </a:cubicBezTo>
                    <a:cubicBezTo>
                      <a:pt x="14316" y="2170"/>
                      <a:pt x="14295" y="2147"/>
                      <a:pt x="14291" y="2147"/>
                    </a:cubicBezTo>
                    <a:cubicBezTo>
                      <a:pt x="14290" y="2147"/>
                      <a:pt x="14290" y="2150"/>
                      <a:pt x="14293" y="2156"/>
                    </a:cubicBezTo>
                    <a:cubicBezTo>
                      <a:pt x="14306" y="2181"/>
                      <a:pt x="14318" y="2230"/>
                      <a:pt x="14269" y="2230"/>
                    </a:cubicBezTo>
                    <a:cubicBezTo>
                      <a:pt x="14232" y="2218"/>
                      <a:pt x="14170" y="2230"/>
                      <a:pt x="14183" y="2206"/>
                    </a:cubicBezTo>
                    <a:cubicBezTo>
                      <a:pt x="14207" y="2181"/>
                      <a:pt x="14269" y="2132"/>
                      <a:pt x="14232" y="2132"/>
                    </a:cubicBezTo>
                    <a:cubicBezTo>
                      <a:pt x="14195" y="2132"/>
                      <a:pt x="14195" y="2156"/>
                      <a:pt x="14158" y="2169"/>
                    </a:cubicBezTo>
                    <a:cubicBezTo>
                      <a:pt x="14125" y="2169"/>
                      <a:pt x="14098" y="2196"/>
                      <a:pt x="14083" y="2196"/>
                    </a:cubicBezTo>
                    <a:cubicBezTo>
                      <a:pt x="14076" y="2196"/>
                      <a:pt x="14072" y="2189"/>
                      <a:pt x="14072" y="2169"/>
                    </a:cubicBezTo>
                    <a:cubicBezTo>
                      <a:pt x="14072" y="2095"/>
                      <a:pt x="14072" y="2058"/>
                      <a:pt x="14047" y="2058"/>
                    </a:cubicBezTo>
                    <a:cubicBezTo>
                      <a:pt x="14010" y="2058"/>
                      <a:pt x="13961" y="2058"/>
                      <a:pt x="13924" y="2033"/>
                    </a:cubicBezTo>
                    <a:cubicBezTo>
                      <a:pt x="13889" y="2010"/>
                      <a:pt x="13865" y="1921"/>
                      <a:pt x="13832" y="1921"/>
                    </a:cubicBezTo>
                    <a:cubicBezTo>
                      <a:pt x="13830" y="1921"/>
                      <a:pt x="13827" y="1921"/>
                      <a:pt x="13825" y="1922"/>
                    </a:cubicBezTo>
                    <a:cubicBezTo>
                      <a:pt x="13788" y="1935"/>
                      <a:pt x="13677" y="2045"/>
                      <a:pt x="13640" y="2058"/>
                    </a:cubicBezTo>
                    <a:cubicBezTo>
                      <a:pt x="13532" y="2067"/>
                      <a:pt x="13424" y="2071"/>
                      <a:pt x="13316" y="2071"/>
                    </a:cubicBezTo>
                    <a:cubicBezTo>
                      <a:pt x="13141" y="2071"/>
                      <a:pt x="12965" y="2061"/>
                      <a:pt x="12790" y="2045"/>
                    </a:cubicBezTo>
                    <a:cubicBezTo>
                      <a:pt x="12679" y="1996"/>
                      <a:pt x="12482" y="2045"/>
                      <a:pt x="12581" y="1972"/>
                    </a:cubicBezTo>
                    <a:cubicBezTo>
                      <a:pt x="12686" y="1901"/>
                      <a:pt x="12714" y="1798"/>
                      <a:pt x="12779" y="1798"/>
                    </a:cubicBezTo>
                    <a:cubicBezTo>
                      <a:pt x="12783" y="1798"/>
                      <a:pt x="12786" y="1798"/>
                      <a:pt x="12790" y="1799"/>
                    </a:cubicBezTo>
                    <a:cubicBezTo>
                      <a:pt x="12815" y="1807"/>
                      <a:pt x="12845" y="1813"/>
                      <a:pt x="12870" y="1813"/>
                    </a:cubicBezTo>
                    <a:cubicBezTo>
                      <a:pt x="12920" y="1813"/>
                      <a:pt x="12950" y="1791"/>
                      <a:pt x="12876" y="1725"/>
                    </a:cubicBezTo>
                    <a:cubicBezTo>
                      <a:pt x="12778" y="1627"/>
                      <a:pt x="12753" y="1516"/>
                      <a:pt x="12630" y="1516"/>
                    </a:cubicBezTo>
                    <a:cubicBezTo>
                      <a:pt x="12535" y="1506"/>
                      <a:pt x="12491" y="1467"/>
                      <a:pt x="12459" y="1467"/>
                    </a:cubicBezTo>
                    <a:cubicBezTo>
                      <a:pt x="12450" y="1467"/>
                      <a:pt x="12441" y="1470"/>
                      <a:pt x="12433" y="1479"/>
                    </a:cubicBezTo>
                    <a:cubicBezTo>
                      <a:pt x="12396" y="1516"/>
                      <a:pt x="12445" y="1540"/>
                      <a:pt x="12347" y="1540"/>
                    </a:cubicBezTo>
                    <a:cubicBezTo>
                      <a:pt x="12248" y="1540"/>
                      <a:pt x="12273" y="1516"/>
                      <a:pt x="12211" y="1503"/>
                    </a:cubicBezTo>
                    <a:cubicBezTo>
                      <a:pt x="12063" y="1466"/>
                      <a:pt x="11928" y="1429"/>
                      <a:pt x="11780" y="1368"/>
                    </a:cubicBezTo>
                    <a:cubicBezTo>
                      <a:pt x="11694" y="1318"/>
                      <a:pt x="11583" y="1355"/>
                      <a:pt x="11496" y="1318"/>
                    </a:cubicBezTo>
                    <a:cubicBezTo>
                      <a:pt x="11410" y="1269"/>
                      <a:pt x="11238" y="1109"/>
                      <a:pt x="11152" y="1084"/>
                    </a:cubicBezTo>
                    <a:cubicBezTo>
                      <a:pt x="11075" y="1069"/>
                      <a:pt x="10994" y="1059"/>
                      <a:pt x="10915" y="1059"/>
                    </a:cubicBezTo>
                    <a:cubicBezTo>
                      <a:pt x="10865" y="1059"/>
                      <a:pt x="10817" y="1063"/>
                      <a:pt x="10770" y="1072"/>
                    </a:cubicBezTo>
                    <a:cubicBezTo>
                      <a:pt x="10720" y="1097"/>
                      <a:pt x="10659" y="1257"/>
                      <a:pt x="10609" y="1269"/>
                    </a:cubicBezTo>
                    <a:cubicBezTo>
                      <a:pt x="10591" y="1275"/>
                      <a:pt x="10539" y="1282"/>
                      <a:pt x="10492" y="1282"/>
                    </a:cubicBezTo>
                    <a:cubicBezTo>
                      <a:pt x="10446" y="1282"/>
                      <a:pt x="10406" y="1275"/>
                      <a:pt x="10412" y="1257"/>
                    </a:cubicBezTo>
                    <a:cubicBezTo>
                      <a:pt x="10412" y="1208"/>
                      <a:pt x="10560" y="1109"/>
                      <a:pt x="10498" y="1109"/>
                    </a:cubicBezTo>
                    <a:cubicBezTo>
                      <a:pt x="10478" y="1105"/>
                      <a:pt x="10459" y="1105"/>
                      <a:pt x="10442" y="1105"/>
                    </a:cubicBezTo>
                    <a:cubicBezTo>
                      <a:pt x="10409" y="1105"/>
                      <a:pt x="10388" y="1105"/>
                      <a:pt x="10388" y="1072"/>
                    </a:cubicBezTo>
                    <a:cubicBezTo>
                      <a:pt x="10399" y="1025"/>
                      <a:pt x="10388" y="874"/>
                      <a:pt x="10377" y="874"/>
                    </a:cubicBezTo>
                    <a:cubicBezTo>
                      <a:pt x="10376" y="874"/>
                      <a:pt x="10376" y="874"/>
                      <a:pt x="10375" y="875"/>
                    </a:cubicBezTo>
                    <a:cubicBezTo>
                      <a:pt x="10351" y="900"/>
                      <a:pt x="10314" y="924"/>
                      <a:pt x="10277" y="924"/>
                    </a:cubicBezTo>
                    <a:cubicBezTo>
                      <a:pt x="10252" y="924"/>
                      <a:pt x="10190" y="961"/>
                      <a:pt x="10190" y="998"/>
                    </a:cubicBezTo>
                    <a:cubicBezTo>
                      <a:pt x="10193" y="1003"/>
                      <a:pt x="10194" y="1005"/>
                      <a:pt x="10195" y="1005"/>
                    </a:cubicBezTo>
                    <a:cubicBezTo>
                      <a:pt x="10200" y="1005"/>
                      <a:pt x="10198" y="971"/>
                      <a:pt x="10227" y="961"/>
                    </a:cubicBezTo>
                    <a:cubicBezTo>
                      <a:pt x="10242" y="961"/>
                      <a:pt x="10259" y="959"/>
                      <a:pt x="10272" y="959"/>
                    </a:cubicBezTo>
                    <a:cubicBezTo>
                      <a:pt x="10292" y="959"/>
                      <a:pt x="10304" y="964"/>
                      <a:pt x="10289" y="986"/>
                    </a:cubicBezTo>
                    <a:cubicBezTo>
                      <a:pt x="10277" y="1023"/>
                      <a:pt x="10203" y="1072"/>
                      <a:pt x="10227" y="1072"/>
                    </a:cubicBezTo>
                    <a:cubicBezTo>
                      <a:pt x="10252" y="1084"/>
                      <a:pt x="10326" y="1109"/>
                      <a:pt x="10301" y="1109"/>
                    </a:cubicBezTo>
                    <a:cubicBezTo>
                      <a:pt x="10277" y="1109"/>
                      <a:pt x="10190" y="1109"/>
                      <a:pt x="10190" y="1158"/>
                    </a:cubicBezTo>
                    <a:cubicBezTo>
                      <a:pt x="10190" y="1208"/>
                      <a:pt x="10166" y="1294"/>
                      <a:pt x="10129" y="1294"/>
                    </a:cubicBezTo>
                    <a:cubicBezTo>
                      <a:pt x="10104" y="1282"/>
                      <a:pt x="9895" y="1183"/>
                      <a:pt x="9882" y="1121"/>
                    </a:cubicBezTo>
                    <a:cubicBezTo>
                      <a:pt x="9858" y="1035"/>
                      <a:pt x="9821" y="937"/>
                      <a:pt x="9772" y="863"/>
                    </a:cubicBezTo>
                    <a:cubicBezTo>
                      <a:pt x="9685" y="776"/>
                      <a:pt x="9599" y="715"/>
                      <a:pt x="9500" y="653"/>
                    </a:cubicBezTo>
                    <a:cubicBezTo>
                      <a:pt x="9463" y="653"/>
                      <a:pt x="9463" y="690"/>
                      <a:pt x="9513" y="739"/>
                    </a:cubicBezTo>
                    <a:cubicBezTo>
                      <a:pt x="9562" y="801"/>
                      <a:pt x="9648" y="850"/>
                      <a:pt x="9648" y="863"/>
                    </a:cubicBezTo>
                    <a:cubicBezTo>
                      <a:pt x="9652" y="867"/>
                      <a:pt x="9644" y="868"/>
                      <a:pt x="9631" y="868"/>
                    </a:cubicBezTo>
                    <a:cubicBezTo>
                      <a:pt x="9604" y="868"/>
                      <a:pt x="9558" y="863"/>
                      <a:pt x="9550" y="863"/>
                    </a:cubicBezTo>
                    <a:cubicBezTo>
                      <a:pt x="9525" y="863"/>
                      <a:pt x="9451" y="887"/>
                      <a:pt x="9451" y="924"/>
                    </a:cubicBezTo>
                    <a:cubicBezTo>
                      <a:pt x="9439" y="961"/>
                      <a:pt x="9463" y="1023"/>
                      <a:pt x="9427" y="1023"/>
                    </a:cubicBezTo>
                    <a:cubicBezTo>
                      <a:pt x="9393" y="1034"/>
                      <a:pt x="9320" y="1125"/>
                      <a:pt x="9288" y="1125"/>
                    </a:cubicBezTo>
                    <a:cubicBezTo>
                      <a:pt x="9284" y="1125"/>
                      <a:pt x="9281" y="1124"/>
                      <a:pt x="9279" y="1121"/>
                    </a:cubicBezTo>
                    <a:cubicBezTo>
                      <a:pt x="9246" y="1111"/>
                      <a:pt x="9290" y="1043"/>
                      <a:pt x="9284" y="1043"/>
                    </a:cubicBezTo>
                    <a:cubicBezTo>
                      <a:pt x="9283" y="1043"/>
                      <a:pt x="9282" y="1044"/>
                      <a:pt x="9279" y="1047"/>
                    </a:cubicBezTo>
                    <a:cubicBezTo>
                      <a:pt x="9242" y="1072"/>
                      <a:pt x="9106" y="1060"/>
                      <a:pt x="9069" y="1097"/>
                    </a:cubicBezTo>
                    <a:cubicBezTo>
                      <a:pt x="9008" y="1158"/>
                      <a:pt x="8946" y="1232"/>
                      <a:pt x="8897" y="1306"/>
                    </a:cubicBezTo>
                    <a:cubicBezTo>
                      <a:pt x="8865" y="1330"/>
                      <a:pt x="8848" y="1344"/>
                      <a:pt x="8837" y="1344"/>
                    </a:cubicBezTo>
                    <a:cubicBezTo>
                      <a:pt x="8831" y="1344"/>
                      <a:pt x="8827" y="1340"/>
                      <a:pt x="8823" y="1331"/>
                    </a:cubicBezTo>
                    <a:cubicBezTo>
                      <a:pt x="8810" y="1318"/>
                      <a:pt x="8810" y="1269"/>
                      <a:pt x="8798" y="1257"/>
                    </a:cubicBezTo>
                    <a:cubicBezTo>
                      <a:pt x="8798" y="1245"/>
                      <a:pt x="8795" y="1238"/>
                      <a:pt x="8790" y="1238"/>
                    </a:cubicBezTo>
                    <a:cubicBezTo>
                      <a:pt x="8786" y="1238"/>
                      <a:pt x="8780" y="1245"/>
                      <a:pt x="8773" y="1257"/>
                    </a:cubicBezTo>
                    <a:cubicBezTo>
                      <a:pt x="8767" y="1269"/>
                      <a:pt x="8730" y="1269"/>
                      <a:pt x="8692" y="1269"/>
                    </a:cubicBezTo>
                    <a:cubicBezTo>
                      <a:pt x="8653" y="1269"/>
                      <a:pt x="8613" y="1269"/>
                      <a:pt x="8601" y="1282"/>
                    </a:cubicBezTo>
                    <a:cubicBezTo>
                      <a:pt x="8576" y="1318"/>
                      <a:pt x="8576" y="1368"/>
                      <a:pt x="8539" y="1368"/>
                    </a:cubicBezTo>
                    <a:cubicBezTo>
                      <a:pt x="8502" y="1368"/>
                      <a:pt x="8428" y="1442"/>
                      <a:pt x="8404" y="1479"/>
                    </a:cubicBezTo>
                    <a:cubicBezTo>
                      <a:pt x="8367" y="1503"/>
                      <a:pt x="8441" y="1516"/>
                      <a:pt x="8453" y="1540"/>
                    </a:cubicBezTo>
                    <a:cubicBezTo>
                      <a:pt x="8453" y="1577"/>
                      <a:pt x="8367" y="1602"/>
                      <a:pt x="8330" y="1602"/>
                    </a:cubicBezTo>
                    <a:cubicBezTo>
                      <a:pt x="8281" y="1602"/>
                      <a:pt x="8182" y="1590"/>
                      <a:pt x="8244" y="1516"/>
                    </a:cubicBezTo>
                    <a:cubicBezTo>
                      <a:pt x="8293" y="1442"/>
                      <a:pt x="8342" y="1442"/>
                      <a:pt x="8379" y="1405"/>
                    </a:cubicBezTo>
                    <a:cubicBezTo>
                      <a:pt x="8404" y="1368"/>
                      <a:pt x="8453" y="1380"/>
                      <a:pt x="8502" y="1318"/>
                    </a:cubicBezTo>
                    <a:cubicBezTo>
                      <a:pt x="8539" y="1257"/>
                      <a:pt x="8576" y="1195"/>
                      <a:pt x="8638" y="1183"/>
                    </a:cubicBezTo>
                    <a:cubicBezTo>
                      <a:pt x="8675" y="1175"/>
                      <a:pt x="8717" y="1163"/>
                      <a:pt x="8745" y="1163"/>
                    </a:cubicBezTo>
                    <a:cubicBezTo>
                      <a:pt x="8762" y="1163"/>
                      <a:pt x="8773" y="1168"/>
                      <a:pt x="8773" y="1183"/>
                    </a:cubicBezTo>
                    <a:cubicBezTo>
                      <a:pt x="8773" y="1200"/>
                      <a:pt x="8779" y="1209"/>
                      <a:pt x="8787" y="1209"/>
                    </a:cubicBezTo>
                    <a:cubicBezTo>
                      <a:pt x="8796" y="1209"/>
                      <a:pt x="8810" y="1197"/>
                      <a:pt x="8823" y="1171"/>
                    </a:cubicBezTo>
                    <a:cubicBezTo>
                      <a:pt x="8884" y="1097"/>
                      <a:pt x="8958" y="1047"/>
                      <a:pt x="9045" y="1010"/>
                    </a:cubicBezTo>
                    <a:cubicBezTo>
                      <a:pt x="9106" y="973"/>
                      <a:pt x="9168" y="973"/>
                      <a:pt x="9180" y="949"/>
                    </a:cubicBezTo>
                    <a:cubicBezTo>
                      <a:pt x="9180" y="924"/>
                      <a:pt x="9192" y="875"/>
                      <a:pt x="9155" y="875"/>
                    </a:cubicBezTo>
                    <a:cubicBezTo>
                      <a:pt x="9106" y="887"/>
                      <a:pt x="9057" y="900"/>
                      <a:pt x="8995" y="900"/>
                    </a:cubicBezTo>
                    <a:cubicBezTo>
                      <a:pt x="8934" y="900"/>
                      <a:pt x="8872" y="912"/>
                      <a:pt x="8823" y="949"/>
                    </a:cubicBezTo>
                    <a:cubicBezTo>
                      <a:pt x="8798" y="986"/>
                      <a:pt x="8773" y="1035"/>
                      <a:pt x="8712" y="1035"/>
                    </a:cubicBezTo>
                    <a:cubicBezTo>
                      <a:pt x="8638" y="1035"/>
                      <a:pt x="8576" y="1097"/>
                      <a:pt x="8527" y="1097"/>
                    </a:cubicBezTo>
                    <a:cubicBezTo>
                      <a:pt x="8465" y="1097"/>
                      <a:pt x="8404" y="1121"/>
                      <a:pt x="8367" y="1171"/>
                    </a:cubicBezTo>
                    <a:cubicBezTo>
                      <a:pt x="8330" y="1232"/>
                      <a:pt x="8219" y="1257"/>
                      <a:pt x="8194" y="1282"/>
                    </a:cubicBezTo>
                    <a:cubicBezTo>
                      <a:pt x="8172" y="1304"/>
                      <a:pt x="8135" y="1327"/>
                      <a:pt x="8116" y="1327"/>
                    </a:cubicBezTo>
                    <a:cubicBezTo>
                      <a:pt x="8104" y="1327"/>
                      <a:pt x="8099" y="1318"/>
                      <a:pt x="8108" y="1294"/>
                    </a:cubicBezTo>
                    <a:cubicBezTo>
                      <a:pt x="8133" y="1245"/>
                      <a:pt x="8207" y="1220"/>
                      <a:pt x="8157" y="1220"/>
                    </a:cubicBezTo>
                    <a:cubicBezTo>
                      <a:pt x="8108" y="1208"/>
                      <a:pt x="8059" y="1183"/>
                      <a:pt x="8022" y="1146"/>
                    </a:cubicBezTo>
                    <a:cubicBezTo>
                      <a:pt x="8020" y="1142"/>
                      <a:pt x="8018" y="1140"/>
                      <a:pt x="8016" y="1140"/>
                    </a:cubicBezTo>
                    <a:cubicBezTo>
                      <a:pt x="8006" y="1140"/>
                      <a:pt x="7995" y="1185"/>
                      <a:pt x="7985" y="1195"/>
                    </a:cubicBezTo>
                    <a:cubicBezTo>
                      <a:pt x="7948" y="1232"/>
                      <a:pt x="7899" y="1245"/>
                      <a:pt x="7849" y="1257"/>
                    </a:cubicBezTo>
                    <a:cubicBezTo>
                      <a:pt x="7812" y="1257"/>
                      <a:pt x="7763" y="1282"/>
                      <a:pt x="7726" y="1318"/>
                    </a:cubicBezTo>
                    <a:cubicBezTo>
                      <a:pt x="7714" y="1343"/>
                      <a:pt x="7615" y="1355"/>
                      <a:pt x="7640" y="1392"/>
                    </a:cubicBezTo>
                    <a:cubicBezTo>
                      <a:pt x="7652" y="1417"/>
                      <a:pt x="7714" y="1392"/>
                      <a:pt x="7702" y="1429"/>
                    </a:cubicBezTo>
                    <a:cubicBezTo>
                      <a:pt x="7689" y="1479"/>
                      <a:pt x="7652" y="1491"/>
                      <a:pt x="7714" y="1491"/>
                    </a:cubicBezTo>
                    <a:cubicBezTo>
                      <a:pt x="7738" y="1491"/>
                      <a:pt x="7775" y="1497"/>
                      <a:pt x="7811" y="1497"/>
                    </a:cubicBezTo>
                    <a:cubicBezTo>
                      <a:pt x="7846" y="1497"/>
                      <a:pt x="7880" y="1491"/>
                      <a:pt x="7899" y="1466"/>
                    </a:cubicBezTo>
                    <a:cubicBezTo>
                      <a:pt x="7948" y="1417"/>
                      <a:pt x="7997" y="1380"/>
                      <a:pt x="8047" y="1355"/>
                    </a:cubicBezTo>
                    <a:lnTo>
                      <a:pt x="8047" y="1355"/>
                    </a:lnTo>
                    <a:cubicBezTo>
                      <a:pt x="8010" y="1380"/>
                      <a:pt x="7948" y="1454"/>
                      <a:pt x="7948" y="1479"/>
                    </a:cubicBezTo>
                    <a:cubicBezTo>
                      <a:pt x="7959" y="1511"/>
                      <a:pt x="8026" y="1609"/>
                      <a:pt x="8018" y="1609"/>
                    </a:cubicBezTo>
                    <a:cubicBezTo>
                      <a:pt x="8017" y="1609"/>
                      <a:pt x="8014" y="1607"/>
                      <a:pt x="8010" y="1602"/>
                    </a:cubicBezTo>
                    <a:cubicBezTo>
                      <a:pt x="7960" y="1577"/>
                      <a:pt x="8010" y="1540"/>
                      <a:pt x="7923" y="1540"/>
                    </a:cubicBezTo>
                    <a:cubicBezTo>
                      <a:pt x="7914" y="1539"/>
                      <a:pt x="7906" y="1539"/>
                      <a:pt x="7898" y="1539"/>
                    </a:cubicBezTo>
                    <a:cubicBezTo>
                      <a:pt x="7818" y="1539"/>
                      <a:pt x="7786" y="1591"/>
                      <a:pt x="7763" y="1602"/>
                    </a:cubicBezTo>
                    <a:cubicBezTo>
                      <a:pt x="7738" y="1602"/>
                      <a:pt x="7665" y="1565"/>
                      <a:pt x="7615" y="1540"/>
                    </a:cubicBezTo>
                    <a:cubicBezTo>
                      <a:pt x="7554" y="1528"/>
                      <a:pt x="7381" y="1540"/>
                      <a:pt x="7307" y="1503"/>
                    </a:cubicBezTo>
                    <a:cubicBezTo>
                      <a:pt x="7221" y="1454"/>
                      <a:pt x="6999" y="1331"/>
                      <a:pt x="6938" y="1282"/>
                    </a:cubicBezTo>
                    <a:cubicBezTo>
                      <a:pt x="6876" y="1245"/>
                      <a:pt x="6864" y="1195"/>
                      <a:pt x="6901" y="1183"/>
                    </a:cubicBezTo>
                    <a:cubicBezTo>
                      <a:pt x="6925" y="1183"/>
                      <a:pt x="6888" y="1171"/>
                      <a:pt x="6839" y="1171"/>
                    </a:cubicBezTo>
                    <a:cubicBezTo>
                      <a:pt x="6771" y="1183"/>
                      <a:pt x="6703" y="1189"/>
                      <a:pt x="6636" y="1189"/>
                    </a:cubicBezTo>
                    <a:cubicBezTo>
                      <a:pt x="6568" y="1189"/>
                      <a:pt x="6500" y="1183"/>
                      <a:pt x="6432" y="1171"/>
                    </a:cubicBezTo>
                    <a:cubicBezTo>
                      <a:pt x="6420" y="1171"/>
                      <a:pt x="6395" y="1171"/>
                      <a:pt x="6383" y="1158"/>
                    </a:cubicBezTo>
                    <a:cubicBezTo>
                      <a:pt x="6285" y="1109"/>
                      <a:pt x="6137" y="1023"/>
                      <a:pt x="6038" y="986"/>
                    </a:cubicBezTo>
                    <a:cubicBezTo>
                      <a:pt x="6015" y="976"/>
                      <a:pt x="5973" y="972"/>
                      <a:pt x="5923" y="972"/>
                    </a:cubicBezTo>
                    <a:cubicBezTo>
                      <a:pt x="5789" y="972"/>
                      <a:pt x="5596" y="998"/>
                      <a:pt x="5533" y="998"/>
                    </a:cubicBezTo>
                    <a:cubicBezTo>
                      <a:pt x="5447" y="998"/>
                      <a:pt x="5250" y="912"/>
                      <a:pt x="5077" y="900"/>
                    </a:cubicBezTo>
                    <a:cubicBezTo>
                      <a:pt x="4892" y="875"/>
                      <a:pt x="4720" y="838"/>
                      <a:pt x="4547" y="776"/>
                    </a:cubicBezTo>
                    <a:cubicBezTo>
                      <a:pt x="4436" y="752"/>
                      <a:pt x="4313" y="752"/>
                      <a:pt x="4190" y="752"/>
                    </a:cubicBezTo>
                    <a:cubicBezTo>
                      <a:pt x="4116" y="764"/>
                      <a:pt x="4030" y="776"/>
                      <a:pt x="3956" y="776"/>
                    </a:cubicBezTo>
                    <a:cubicBezTo>
                      <a:pt x="3907" y="776"/>
                      <a:pt x="3820" y="715"/>
                      <a:pt x="3771" y="715"/>
                    </a:cubicBezTo>
                    <a:cubicBezTo>
                      <a:pt x="3734" y="702"/>
                      <a:pt x="3623" y="715"/>
                      <a:pt x="3660" y="678"/>
                    </a:cubicBezTo>
                    <a:cubicBezTo>
                      <a:pt x="3697" y="653"/>
                      <a:pt x="3709" y="604"/>
                      <a:pt x="3709" y="567"/>
                    </a:cubicBezTo>
                    <a:cubicBezTo>
                      <a:pt x="3709" y="542"/>
                      <a:pt x="3549" y="555"/>
                      <a:pt x="3537" y="542"/>
                    </a:cubicBezTo>
                    <a:lnTo>
                      <a:pt x="3389" y="542"/>
                    </a:lnTo>
                    <a:cubicBezTo>
                      <a:pt x="3335" y="550"/>
                      <a:pt x="3265" y="573"/>
                      <a:pt x="3222" y="573"/>
                    </a:cubicBezTo>
                    <a:cubicBezTo>
                      <a:pt x="3196" y="573"/>
                      <a:pt x="3180" y="565"/>
                      <a:pt x="3180" y="542"/>
                    </a:cubicBezTo>
                    <a:cubicBezTo>
                      <a:pt x="3180" y="493"/>
                      <a:pt x="3180" y="456"/>
                      <a:pt x="3118" y="456"/>
                    </a:cubicBezTo>
                    <a:cubicBezTo>
                      <a:pt x="3102" y="456"/>
                      <a:pt x="3088" y="455"/>
                      <a:pt x="3076" y="455"/>
                    </a:cubicBezTo>
                    <a:cubicBezTo>
                      <a:pt x="3051" y="455"/>
                      <a:pt x="3032" y="460"/>
                      <a:pt x="3007" y="493"/>
                    </a:cubicBezTo>
                    <a:cubicBezTo>
                      <a:pt x="2978" y="531"/>
                      <a:pt x="2957" y="562"/>
                      <a:pt x="2925" y="562"/>
                    </a:cubicBezTo>
                    <a:cubicBezTo>
                      <a:pt x="2917" y="562"/>
                      <a:pt x="2907" y="560"/>
                      <a:pt x="2896" y="555"/>
                    </a:cubicBezTo>
                    <a:cubicBezTo>
                      <a:pt x="2847" y="530"/>
                      <a:pt x="2798" y="493"/>
                      <a:pt x="2822" y="468"/>
                    </a:cubicBezTo>
                    <a:cubicBezTo>
                      <a:pt x="2859" y="456"/>
                      <a:pt x="2970" y="444"/>
                      <a:pt x="2945" y="407"/>
                    </a:cubicBezTo>
                    <a:cubicBezTo>
                      <a:pt x="2933" y="382"/>
                      <a:pt x="2859" y="370"/>
                      <a:pt x="2699" y="333"/>
                    </a:cubicBezTo>
                    <a:cubicBezTo>
                      <a:pt x="2693" y="331"/>
                      <a:pt x="2688" y="331"/>
                      <a:pt x="2682" y="331"/>
                    </a:cubicBezTo>
                    <a:cubicBezTo>
                      <a:pt x="2596" y="331"/>
                      <a:pt x="2556" y="508"/>
                      <a:pt x="2428" y="555"/>
                    </a:cubicBezTo>
                    <a:cubicBezTo>
                      <a:pt x="2395" y="568"/>
                      <a:pt x="2360" y="572"/>
                      <a:pt x="2324" y="572"/>
                    </a:cubicBezTo>
                    <a:cubicBezTo>
                      <a:pt x="2255" y="572"/>
                      <a:pt x="2182" y="556"/>
                      <a:pt x="2110" y="556"/>
                    </a:cubicBezTo>
                    <a:cubicBezTo>
                      <a:pt x="2080" y="556"/>
                      <a:pt x="2051" y="559"/>
                      <a:pt x="2021" y="567"/>
                    </a:cubicBezTo>
                    <a:cubicBezTo>
                      <a:pt x="1898" y="604"/>
                      <a:pt x="1874" y="678"/>
                      <a:pt x="1910" y="702"/>
                    </a:cubicBezTo>
                    <a:cubicBezTo>
                      <a:pt x="1960" y="715"/>
                      <a:pt x="2009" y="739"/>
                      <a:pt x="1984" y="764"/>
                    </a:cubicBezTo>
                    <a:cubicBezTo>
                      <a:pt x="1980" y="768"/>
                      <a:pt x="1974" y="770"/>
                      <a:pt x="1968" y="770"/>
                    </a:cubicBezTo>
                    <a:cubicBezTo>
                      <a:pt x="1943" y="770"/>
                      <a:pt x="1906" y="746"/>
                      <a:pt x="1892" y="746"/>
                    </a:cubicBezTo>
                    <a:cubicBezTo>
                      <a:pt x="1888" y="746"/>
                      <a:pt x="1886" y="747"/>
                      <a:pt x="1886" y="752"/>
                    </a:cubicBezTo>
                    <a:cubicBezTo>
                      <a:pt x="1886" y="776"/>
                      <a:pt x="1935" y="863"/>
                      <a:pt x="1910" y="863"/>
                    </a:cubicBezTo>
                    <a:cubicBezTo>
                      <a:pt x="1888" y="863"/>
                      <a:pt x="1865" y="724"/>
                      <a:pt x="1822" y="724"/>
                    </a:cubicBezTo>
                    <a:cubicBezTo>
                      <a:pt x="1819" y="724"/>
                      <a:pt x="1815" y="725"/>
                      <a:pt x="1812" y="727"/>
                    </a:cubicBezTo>
                    <a:cubicBezTo>
                      <a:pt x="1763" y="752"/>
                      <a:pt x="1701" y="863"/>
                      <a:pt x="1615" y="875"/>
                    </a:cubicBezTo>
                    <a:cubicBezTo>
                      <a:pt x="1598" y="880"/>
                      <a:pt x="1583" y="881"/>
                      <a:pt x="1567" y="881"/>
                    </a:cubicBezTo>
                    <a:cubicBezTo>
                      <a:pt x="1534" y="881"/>
                      <a:pt x="1502" y="874"/>
                      <a:pt x="1470" y="874"/>
                    </a:cubicBezTo>
                    <a:cubicBezTo>
                      <a:pt x="1437" y="874"/>
                      <a:pt x="1404" y="881"/>
                      <a:pt x="1368" y="912"/>
                    </a:cubicBezTo>
                    <a:cubicBezTo>
                      <a:pt x="1282" y="998"/>
                      <a:pt x="1171" y="1084"/>
                      <a:pt x="1159" y="1171"/>
                    </a:cubicBezTo>
                    <a:cubicBezTo>
                      <a:pt x="1134" y="1257"/>
                      <a:pt x="1159" y="1355"/>
                      <a:pt x="1036" y="1442"/>
                    </a:cubicBezTo>
                    <a:cubicBezTo>
                      <a:pt x="974" y="1503"/>
                      <a:pt x="888" y="1540"/>
                      <a:pt x="802" y="1553"/>
                    </a:cubicBezTo>
                    <a:cubicBezTo>
                      <a:pt x="765" y="1553"/>
                      <a:pt x="530" y="1577"/>
                      <a:pt x="481" y="1577"/>
                    </a:cubicBezTo>
                    <a:cubicBezTo>
                      <a:pt x="420" y="1590"/>
                      <a:pt x="457" y="1663"/>
                      <a:pt x="420" y="1713"/>
                    </a:cubicBezTo>
                    <a:cubicBezTo>
                      <a:pt x="383" y="1762"/>
                      <a:pt x="333" y="1799"/>
                      <a:pt x="346" y="1811"/>
                    </a:cubicBezTo>
                    <a:cubicBezTo>
                      <a:pt x="370" y="1836"/>
                      <a:pt x="457" y="1848"/>
                      <a:pt x="481" y="1885"/>
                    </a:cubicBezTo>
                    <a:cubicBezTo>
                      <a:pt x="518" y="1922"/>
                      <a:pt x="555" y="1935"/>
                      <a:pt x="629" y="1972"/>
                    </a:cubicBezTo>
                    <a:cubicBezTo>
                      <a:pt x="691" y="2021"/>
                      <a:pt x="974" y="2206"/>
                      <a:pt x="999" y="2280"/>
                    </a:cubicBezTo>
                    <a:cubicBezTo>
                      <a:pt x="1023" y="2366"/>
                      <a:pt x="1036" y="2403"/>
                      <a:pt x="1073" y="2427"/>
                    </a:cubicBezTo>
                    <a:cubicBezTo>
                      <a:pt x="1106" y="2436"/>
                      <a:pt x="1174" y="2456"/>
                      <a:pt x="1226" y="2456"/>
                    </a:cubicBezTo>
                    <a:cubicBezTo>
                      <a:pt x="1250" y="2456"/>
                      <a:pt x="1270" y="2451"/>
                      <a:pt x="1282" y="2440"/>
                    </a:cubicBezTo>
                    <a:cubicBezTo>
                      <a:pt x="1301" y="2415"/>
                      <a:pt x="1313" y="2406"/>
                      <a:pt x="1324" y="2406"/>
                    </a:cubicBezTo>
                    <a:cubicBezTo>
                      <a:pt x="1334" y="2406"/>
                      <a:pt x="1344" y="2415"/>
                      <a:pt x="1356" y="2427"/>
                    </a:cubicBezTo>
                    <a:cubicBezTo>
                      <a:pt x="1359" y="2430"/>
                      <a:pt x="1368" y="2431"/>
                      <a:pt x="1379" y="2431"/>
                    </a:cubicBezTo>
                    <a:cubicBezTo>
                      <a:pt x="1390" y="2431"/>
                      <a:pt x="1405" y="2430"/>
                      <a:pt x="1419" y="2430"/>
                    </a:cubicBezTo>
                    <a:cubicBezTo>
                      <a:pt x="1448" y="2430"/>
                      <a:pt x="1479" y="2434"/>
                      <a:pt x="1492" y="2452"/>
                    </a:cubicBezTo>
                    <a:cubicBezTo>
                      <a:pt x="1513" y="2474"/>
                      <a:pt x="1487" y="2555"/>
                      <a:pt x="1446" y="2555"/>
                    </a:cubicBezTo>
                    <a:cubicBezTo>
                      <a:pt x="1441" y="2555"/>
                      <a:pt x="1435" y="2553"/>
                      <a:pt x="1430" y="2551"/>
                    </a:cubicBezTo>
                    <a:cubicBezTo>
                      <a:pt x="1403" y="2542"/>
                      <a:pt x="1362" y="2512"/>
                      <a:pt x="1333" y="2512"/>
                    </a:cubicBezTo>
                    <a:cubicBezTo>
                      <a:pt x="1322" y="2512"/>
                      <a:pt x="1313" y="2516"/>
                      <a:pt x="1307" y="2526"/>
                    </a:cubicBezTo>
                    <a:cubicBezTo>
                      <a:pt x="1270" y="2563"/>
                      <a:pt x="1307" y="2563"/>
                      <a:pt x="1368" y="2612"/>
                    </a:cubicBezTo>
                    <a:cubicBezTo>
                      <a:pt x="1430" y="2662"/>
                      <a:pt x="1455" y="2735"/>
                      <a:pt x="1504" y="2735"/>
                    </a:cubicBezTo>
                    <a:cubicBezTo>
                      <a:pt x="1541" y="2723"/>
                      <a:pt x="1565" y="2698"/>
                      <a:pt x="1602" y="2662"/>
                    </a:cubicBezTo>
                    <a:cubicBezTo>
                      <a:pt x="1627" y="2643"/>
                      <a:pt x="1667" y="2637"/>
                      <a:pt x="1707" y="2637"/>
                    </a:cubicBezTo>
                    <a:cubicBezTo>
                      <a:pt x="1747" y="2637"/>
                      <a:pt x="1787" y="2643"/>
                      <a:pt x="1812" y="2649"/>
                    </a:cubicBezTo>
                    <a:cubicBezTo>
                      <a:pt x="1874" y="2649"/>
                      <a:pt x="1874" y="2735"/>
                      <a:pt x="1787" y="2735"/>
                    </a:cubicBezTo>
                    <a:cubicBezTo>
                      <a:pt x="1701" y="2748"/>
                      <a:pt x="1627" y="2760"/>
                      <a:pt x="1652" y="2809"/>
                    </a:cubicBezTo>
                    <a:cubicBezTo>
                      <a:pt x="1659" y="2839"/>
                      <a:pt x="1658" y="2855"/>
                      <a:pt x="1647" y="2855"/>
                    </a:cubicBezTo>
                    <a:cubicBezTo>
                      <a:pt x="1640" y="2855"/>
                      <a:pt x="1629" y="2849"/>
                      <a:pt x="1615" y="2834"/>
                    </a:cubicBezTo>
                    <a:cubicBezTo>
                      <a:pt x="1606" y="2828"/>
                      <a:pt x="1599" y="2826"/>
                      <a:pt x="1591" y="2826"/>
                    </a:cubicBezTo>
                    <a:cubicBezTo>
                      <a:pt x="1565" y="2826"/>
                      <a:pt x="1539" y="2855"/>
                      <a:pt x="1492" y="2883"/>
                    </a:cubicBezTo>
                    <a:cubicBezTo>
                      <a:pt x="1411" y="2900"/>
                      <a:pt x="1331" y="2910"/>
                      <a:pt x="1253" y="2910"/>
                    </a:cubicBezTo>
                    <a:cubicBezTo>
                      <a:pt x="1162" y="2910"/>
                      <a:pt x="1072" y="2897"/>
                      <a:pt x="986" y="2871"/>
                    </a:cubicBezTo>
                    <a:cubicBezTo>
                      <a:pt x="925" y="2834"/>
                      <a:pt x="949" y="2785"/>
                      <a:pt x="986" y="2735"/>
                    </a:cubicBezTo>
                    <a:cubicBezTo>
                      <a:pt x="1023" y="2698"/>
                      <a:pt x="1011" y="2674"/>
                      <a:pt x="962" y="2674"/>
                    </a:cubicBezTo>
                    <a:cubicBezTo>
                      <a:pt x="839" y="2686"/>
                      <a:pt x="715" y="2723"/>
                      <a:pt x="592" y="2760"/>
                    </a:cubicBezTo>
                    <a:cubicBezTo>
                      <a:pt x="543" y="2785"/>
                      <a:pt x="518" y="2797"/>
                      <a:pt x="555" y="2834"/>
                    </a:cubicBezTo>
                    <a:cubicBezTo>
                      <a:pt x="583" y="2852"/>
                      <a:pt x="576" y="2884"/>
                      <a:pt x="546" y="2884"/>
                    </a:cubicBezTo>
                    <a:cubicBezTo>
                      <a:pt x="535" y="2884"/>
                      <a:pt x="522" y="2880"/>
                      <a:pt x="506" y="2871"/>
                    </a:cubicBezTo>
                    <a:cubicBezTo>
                      <a:pt x="485" y="2863"/>
                      <a:pt x="462" y="2859"/>
                      <a:pt x="438" y="2859"/>
                    </a:cubicBezTo>
                    <a:cubicBezTo>
                      <a:pt x="389" y="2859"/>
                      <a:pt x="337" y="2875"/>
                      <a:pt x="296" y="2908"/>
                    </a:cubicBezTo>
                    <a:cubicBezTo>
                      <a:pt x="247" y="2945"/>
                      <a:pt x="272" y="2970"/>
                      <a:pt x="210" y="2982"/>
                    </a:cubicBezTo>
                    <a:cubicBezTo>
                      <a:pt x="149" y="3007"/>
                      <a:pt x="87" y="3068"/>
                      <a:pt x="50" y="3093"/>
                    </a:cubicBezTo>
                    <a:cubicBezTo>
                      <a:pt x="13" y="3117"/>
                      <a:pt x="1" y="3142"/>
                      <a:pt x="87" y="3179"/>
                    </a:cubicBezTo>
                    <a:cubicBezTo>
                      <a:pt x="173" y="3204"/>
                      <a:pt x="259" y="3228"/>
                      <a:pt x="346" y="3241"/>
                    </a:cubicBezTo>
                    <a:cubicBezTo>
                      <a:pt x="420" y="3241"/>
                      <a:pt x="432" y="3265"/>
                      <a:pt x="383" y="3302"/>
                    </a:cubicBezTo>
                    <a:cubicBezTo>
                      <a:pt x="333" y="3339"/>
                      <a:pt x="247" y="3364"/>
                      <a:pt x="309" y="3401"/>
                    </a:cubicBezTo>
                    <a:cubicBezTo>
                      <a:pt x="346" y="3438"/>
                      <a:pt x="383" y="3487"/>
                      <a:pt x="395" y="3549"/>
                    </a:cubicBezTo>
                    <a:cubicBezTo>
                      <a:pt x="407" y="3586"/>
                      <a:pt x="543" y="3598"/>
                      <a:pt x="617" y="3610"/>
                    </a:cubicBezTo>
                    <a:cubicBezTo>
                      <a:pt x="628" y="3614"/>
                      <a:pt x="638" y="3615"/>
                      <a:pt x="649" y="3615"/>
                    </a:cubicBezTo>
                    <a:cubicBezTo>
                      <a:pt x="700" y="3615"/>
                      <a:pt x="751" y="3581"/>
                      <a:pt x="833" y="3581"/>
                    </a:cubicBezTo>
                    <a:cubicBezTo>
                      <a:pt x="850" y="3581"/>
                      <a:pt x="868" y="3582"/>
                      <a:pt x="888" y="3586"/>
                    </a:cubicBezTo>
                    <a:cubicBezTo>
                      <a:pt x="962" y="3598"/>
                      <a:pt x="1023" y="3598"/>
                      <a:pt x="1097" y="3598"/>
                    </a:cubicBezTo>
                    <a:cubicBezTo>
                      <a:pt x="1116" y="3598"/>
                      <a:pt x="1120" y="3577"/>
                      <a:pt x="1137" y="3577"/>
                    </a:cubicBezTo>
                    <a:cubicBezTo>
                      <a:pt x="1143" y="3577"/>
                      <a:pt x="1150" y="3579"/>
                      <a:pt x="1159" y="3586"/>
                    </a:cubicBezTo>
                    <a:cubicBezTo>
                      <a:pt x="1182" y="3597"/>
                      <a:pt x="1215" y="3661"/>
                      <a:pt x="1239" y="3661"/>
                    </a:cubicBezTo>
                    <a:cubicBezTo>
                      <a:pt x="1241" y="3661"/>
                      <a:pt x="1243" y="3660"/>
                      <a:pt x="1245" y="3660"/>
                    </a:cubicBezTo>
                    <a:cubicBezTo>
                      <a:pt x="1257" y="3660"/>
                      <a:pt x="1319" y="3561"/>
                      <a:pt x="1381" y="3536"/>
                    </a:cubicBezTo>
                    <a:lnTo>
                      <a:pt x="1553" y="3475"/>
                    </a:lnTo>
                    <a:cubicBezTo>
                      <a:pt x="1590" y="3462"/>
                      <a:pt x="1602" y="3413"/>
                      <a:pt x="1627" y="3413"/>
                    </a:cubicBezTo>
                    <a:cubicBezTo>
                      <a:pt x="1676" y="3438"/>
                      <a:pt x="1701" y="3475"/>
                      <a:pt x="1701" y="3512"/>
                    </a:cubicBezTo>
                    <a:cubicBezTo>
                      <a:pt x="1701" y="3549"/>
                      <a:pt x="1652" y="3610"/>
                      <a:pt x="1615" y="3610"/>
                    </a:cubicBezTo>
                    <a:cubicBezTo>
                      <a:pt x="1578" y="3623"/>
                      <a:pt x="1652" y="3721"/>
                      <a:pt x="1664" y="3770"/>
                    </a:cubicBezTo>
                    <a:cubicBezTo>
                      <a:pt x="1701" y="3807"/>
                      <a:pt x="1713" y="3869"/>
                      <a:pt x="1713" y="3918"/>
                    </a:cubicBezTo>
                    <a:cubicBezTo>
                      <a:pt x="1689" y="4017"/>
                      <a:pt x="1602" y="4091"/>
                      <a:pt x="1504" y="4091"/>
                    </a:cubicBezTo>
                    <a:cubicBezTo>
                      <a:pt x="1415" y="4091"/>
                      <a:pt x="1374" y="4059"/>
                      <a:pt x="1354" y="4059"/>
                    </a:cubicBezTo>
                    <a:cubicBezTo>
                      <a:pt x="1350" y="4059"/>
                      <a:pt x="1346" y="4061"/>
                      <a:pt x="1344" y="4066"/>
                    </a:cubicBezTo>
                    <a:cubicBezTo>
                      <a:pt x="1331" y="4078"/>
                      <a:pt x="1257" y="4226"/>
                      <a:pt x="1196" y="4251"/>
                    </a:cubicBezTo>
                    <a:cubicBezTo>
                      <a:pt x="1177" y="4254"/>
                      <a:pt x="1159" y="4256"/>
                      <a:pt x="1141" y="4256"/>
                    </a:cubicBezTo>
                    <a:cubicBezTo>
                      <a:pt x="1086" y="4256"/>
                      <a:pt x="1033" y="4242"/>
                      <a:pt x="986" y="4214"/>
                    </a:cubicBezTo>
                    <a:cubicBezTo>
                      <a:pt x="971" y="4199"/>
                      <a:pt x="951" y="4192"/>
                      <a:pt x="931" y="4192"/>
                    </a:cubicBezTo>
                    <a:cubicBezTo>
                      <a:pt x="902" y="4192"/>
                      <a:pt x="872" y="4205"/>
                      <a:pt x="851" y="4226"/>
                    </a:cubicBezTo>
                    <a:cubicBezTo>
                      <a:pt x="814" y="4276"/>
                      <a:pt x="888" y="4276"/>
                      <a:pt x="851" y="4288"/>
                    </a:cubicBezTo>
                    <a:cubicBezTo>
                      <a:pt x="814" y="4300"/>
                      <a:pt x="777" y="4350"/>
                      <a:pt x="752" y="4374"/>
                    </a:cubicBezTo>
                    <a:cubicBezTo>
                      <a:pt x="734" y="4393"/>
                      <a:pt x="752" y="4393"/>
                      <a:pt x="777" y="4393"/>
                    </a:cubicBezTo>
                    <a:cubicBezTo>
                      <a:pt x="802" y="4393"/>
                      <a:pt x="832" y="4393"/>
                      <a:pt x="839" y="4411"/>
                    </a:cubicBezTo>
                    <a:cubicBezTo>
                      <a:pt x="839" y="4448"/>
                      <a:pt x="789" y="4423"/>
                      <a:pt x="789" y="4460"/>
                    </a:cubicBezTo>
                    <a:cubicBezTo>
                      <a:pt x="789" y="4497"/>
                      <a:pt x="789" y="4510"/>
                      <a:pt x="728" y="4522"/>
                    </a:cubicBezTo>
                    <a:cubicBezTo>
                      <a:pt x="654" y="4559"/>
                      <a:pt x="592" y="4621"/>
                      <a:pt x="555" y="4695"/>
                    </a:cubicBezTo>
                    <a:cubicBezTo>
                      <a:pt x="555" y="4756"/>
                      <a:pt x="580" y="4744"/>
                      <a:pt x="580" y="4781"/>
                    </a:cubicBezTo>
                    <a:cubicBezTo>
                      <a:pt x="567" y="4818"/>
                      <a:pt x="481" y="4867"/>
                      <a:pt x="469" y="4892"/>
                    </a:cubicBezTo>
                    <a:cubicBezTo>
                      <a:pt x="494" y="4966"/>
                      <a:pt x="530" y="5027"/>
                      <a:pt x="580" y="5089"/>
                    </a:cubicBezTo>
                    <a:cubicBezTo>
                      <a:pt x="582" y="5093"/>
                      <a:pt x="585" y="5094"/>
                      <a:pt x="588" y="5094"/>
                    </a:cubicBezTo>
                    <a:cubicBezTo>
                      <a:pt x="614" y="5094"/>
                      <a:pt x="657" y="4962"/>
                      <a:pt x="691" y="4929"/>
                    </a:cubicBezTo>
                    <a:cubicBezTo>
                      <a:pt x="719" y="4900"/>
                      <a:pt x="764" y="4872"/>
                      <a:pt x="780" y="4872"/>
                    </a:cubicBezTo>
                    <a:cubicBezTo>
                      <a:pt x="792" y="4872"/>
                      <a:pt x="789" y="4887"/>
                      <a:pt x="752" y="4929"/>
                    </a:cubicBezTo>
                    <a:cubicBezTo>
                      <a:pt x="654" y="5027"/>
                      <a:pt x="654" y="5052"/>
                      <a:pt x="703" y="5113"/>
                    </a:cubicBezTo>
                    <a:cubicBezTo>
                      <a:pt x="752" y="5175"/>
                      <a:pt x="814" y="5224"/>
                      <a:pt x="888" y="5249"/>
                    </a:cubicBezTo>
                    <a:cubicBezTo>
                      <a:pt x="910" y="5249"/>
                      <a:pt x="1016" y="5135"/>
                      <a:pt x="1024" y="5135"/>
                    </a:cubicBezTo>
                    <a:cubicBezTo>
                      <a:pt x="1024" y="5135"/>
                      <a:pt x="1024" y="5136"/>
                      <a:pt x="1023" y="5138"/>
                    </a:cubicBezTo>
                    <a:cubicBezTo>
                      <a:pt x="1011" y="5163"/>
                      <a:pt x="999" y="5237"/>
                      <a:pt x="1023" y="5237"/>
                    </a:cubicBezTo>
                    <a:cubicBezTo>
                      <a:pt x="1048" y="5249"/>
                      <a:pt x="1110" y="5274"/>
                      <a:pt x="1085" y="5298"/>
                    </a:cubicBezTo>
                    <a:cubicBezTo>
                      <a:pt x="1062" y="5314"/>
                      <a:pt x="1039" y="5324"/>
                      <a:pt x="1016" y="5324"/>
                    </a:cubicBezTo>
                    <a:cubicBezTo>
                      <a:pt x="1002" y="5324"/>
                      <a:pt x="988" y="5320"/>
                      <a:pt x="974" y="5311"/>
                    </a:cubicBezTo>
                    <a:cubicBezTo>
                      <a:pt x="960" y="5303"/>
                      <a:pt x="954" y="5296"/>
                      <a:pt x="942" y="5296"/>
                    </a:cubicBezTo>
                    <a:cubicBezTo>
                      <a:pt x="933" y="5296"/>
                      <a:pt x="921" y="5300"/>
                      <a:pt x="900" y="5311"/>
                    </a:cubicBezTo>
                    <a:cubicBezTo>
                      <a:pt x="896" y="5314"/>
                      <a:pt x="891" y="5316"/>
                      <a:pt x="886" y="5316"/>
                    </a:cubicBezTo>
                    <a:cubicBezTo>
                      <a:pt x="846" y="5316"/>
                      <a:pt x="799" y="5204"/>
                      <a:pt x="758" y="5204"/>
                    </a:cubicBezTo>
                    <a:cubicBezTo>
                      <a:pt x="752" y="5204"/>
                      <a:pt x="746" y="5206"/>
                      <a:pt x="740" y="5212"/>
                    </a:cubicBezTo>
                    <a:cubicBezTo>
                      <a:pt x="703" y="5261"/>
                      <a:pt x="654" y="5372"/>
                      <a:pt x="666" y="5385"/>
                    </a:cubicBezTo>
                    <a:cubicBezTo>
                      <a:pt x="691" y="5397"/>
                      <a:pt x="740" y="5421"/>
                      <a:pt x="789" y="5446"/>
                    </a:cubicBezTo>
                    <a:cubicBezTo>
                      <a:pt x="839" y="5471"/>
                      <a:pt x="900" y="5619"/>
                      <a:pt x="962" y="5643"/>
                    </a:cubicBezTo>
                    <a:cubicBezTo>
                      <a:pt x="971" y="5648"/>
                      <a:pt x="982" y="5650"/>
                      <a:pt x="994" y="5650"/>
                    </a:cubicBezTo>
                    <a:cubicBezTo>
                      <a:pt x="1044" y="5650"/>
                      <a:pt x="1112" y="5616"/>
                      <a:pt x="1171" y="5606"/>
                    </a:cubicBezTo>
                    <a:cubicBezTo>
                      <a:pt x="1245" y="5594"/>
                      <a:pt x="1307" y="5606"/>
                      <a:pt x="1307" y="5545"/>
                    </a:cubicBezTo>
                    <a:cubicBezTo>
                      <a:pt x="1294" y="5471"/>
                      <a:pt x="1319" y="5385"/>
                      <a:pt x="1356" y="5323"/>
                    </a:cubicBezTo>
                    <a:cubicBezTo>
                      <a:pt x="1388" y="5291"/>
                      <a:pt x="1430" y="5272"/>
                      <a:pt x="1451" y="5272"/>
                    </a:cubicBezTo>
                    <a:cubicBezTo>
                      <a:pt x="1470" y="5272"/>
                      <a:pt x="1471" y="5288"/>
                      <a:pt x="1430" y="5323"/>
                    </a:cubicBezTo>
                    <a:cubicBezTo>
                      <a:pt x="1356" y="5385"/>
                      <a:pt x="1294" y="5458"/>
                      <a:pt x="1368" y="5557"/>
                    </a:cubicBezTo>
                    <a:cubicBezTo>
                      <a:pt x="1442" y="5668"/>
                      <a:pt x="1492" y="5754"/>
                      <a:pt x="1479" y="5791"/>
                    </a:cubicBezTo>
                    <a:cubicBezTo>
                      <a:pt x="1467" y="5816"/>
                      <a:pt x="1418" y="5865"/>
                      <a:pt x="1430" y="5890"/>
                    </a:cubicBezTo>
                    <a:cubicBezTo>
                      <a:pt x="1430" y="5914"/>
                      <a:pt x="1516" y="5951"/>
                      <a:pt x="1504" y="5976"/>
                    </a:cubicBezTo>
                    <a:cubicBezTo>
                      <a:pt x="1504" y="5988"/>
                      <a:pt x="1479" y="6050"/>
                      <a:pt x="1442" y="6075"/>
                    </a:cubicBezTo>
                    <a:cubicBezTo>
                      <a:pt x="1422" y="6094"/>
                      <a:pt x="1379" y="6162"/>
                      <a:pt x="1414" y="6162"/>
                    </a:cubicBezTo>
                    <a:cubicBezTo>
                      <a:pt x="1422" y="6162"/>
                      <a:pt x="1435" y="6158"/>
                      <a:pt x="1455" y="6148"/>
                    </a:cubicBezTo>
                    <a:cubicBezTo>
                      <a:pt x="1555" y="6104"/>
                      <a:pt x="1645" y="6009"/>
                      <a:pt x="1661" y="6009"/>
                    </a:cubicBezTo>
                    <a:cubicBezTo>
                      <a:pt x="1663" y="6009"/>
                      <a:pt x="1664" y="6011"/>
                      <a:pt x="1664" y="6013"/>
                    </a:cubicBezTo>
                    <a:cubicBezTo>
                      <a:pt x="1664" y="6036"/>
                      <a:pt x="1633" y="6151"/>
                      <a:pt x="1637" y="6151"/>
                    </a:cubicBezTo>
                    <a:cubicBezTo>
                      <a:pt x="1638" y="6151"/>
                      <a:pt x="1638" y="6150"/>
                      <a:pt x="1639" y="6148"/>
                    </a:cubicBezTo>
                    <a:cubicBezTo>
                      <a:pt x="1664" y="6124"/>
                      <a:pt x="1713" y="6013"/>
                      <a:pt x="1763" y="6001"/>
                    </a:cubicBezTo>
                    <a:cubicBezTo>
                      <a:pt x="1781" y="5993"/>
                      <a:pt x="1794" y="5990"/>
                      <a:pt x="1806" y="5990"/>
                    </a:cubicBezTo>
                    <a:cubicBezTo>
                      <a:pt x="1835" y="5990"/>
                      <a:pt x="1851" y="6008"/>
                      <a:pt x="1886" y="6025"/>
                    </a:cubicBezTo>
                    <a:cubicBezTo>
                      <a:pt x="1935" y="6038"/>
                      <a:pt x="1972" y="6050"/>
                      <a:pt x="2009" y="6062"/>
                    </a:cubicBezTo>
                    <a:cubicBezTo>
                      <a:pt x="2034" y="6087"/>
                      <a:pt x="2095" y="6198"/>
                      <a:pt x="2120" y="6210"/>
                    </a:cubicBezTo>
                    <a:cubicBezTo>
                      <a:pt x="2127" y="6215"/>
                      <a:pt x="2132" y="6217"/>
                      <a:pt x="2138" y="6217"/>
                    </a:cubicBezTo>
                    <a:cubicBezTo>
                      <a:pt x="2161" y="6217"/>
                      <a:pt x="2169" y="6174"/>
                      <a:pt x="2169" y="6124"/>
                    </a:cubicBezTo>
                    <a:cubicBezTo>
                      <a:pt x="2169" y="6075"/>
                      <a:pt x="2243" y="6013"/>
                      <a:pt x="2243" y="5964"/>
                    </a:cubicBezTo>
                    <a:cubicBezTo>
                      <a:pt x="2251" y="5922"/>
                      <a:pt x="2254" y="5892"/>
                      <a:pt x="2259" y="5892"/>
                    </a:cubicBezTo>
                    <a:cubicBezTo>
                      <a:pt x="2261" y="5892"/>
                      <a:pt x="2264" y="5898"/>
                      <a:pt x="2268" y="5914"/>
                    </a:cubicBezTo>
                    <a:cubicBezTo>
                      <a:pt x="2268" y="5964"/>
                      <a:pt x="2317" y="5964"/>
                      <a:pt x="2354" y="5976"/>
                    </a:cubicBezTo>
                    <a:cubicBezTo>
                      <a:pt x="2373" y="5982"/>
                      <a:pt x="2376" y="5982"/>
                      <a:pt x="2368" y="5982"/>
                    </a:cubicBezTo>
                    <a:cubicBezTo>
                      <a:pt x="2360" y="5982"/>
                      <a:pt x="2342" y="5982"/>
                      <a:pt x="2317" y="5988"/>
                    </a:cubicBezTo>
                    <a:cubicBezTo>
                      <a:pt x="2255" y="6013"/>
                      <a:pt x="2243" y="6050"/>
                      <a:pt x="2268" y="6087"/>
                    </a:cubicBezTo>
                    <a:cubicBezTo>
                      <a:pt x="2286" y="6111"/>
                      <a:pt x="2317" y="6124"/>
                      <a:pt x="2348" y="6124"/>
                    </a:cubicBezTo>
                    <a:cubicBezTo>
                      <a:pt x="2379" y="6124"/>
                      <a:pt x="2409" y="6111"/>
                      <a:pt x="2428" y="6087"/>
                    </a:cubicBezTo>
                    <a:cubicBezTo>
                      <a:pt x="2455" y="6060"/>
                      <a:pt x="2478" y="6052"/>
                      <a:pt x="2496" y="6052"/>
                    </a:cubicBezTo>
                    <a:cubicBezTo>
                      <a:pt x="2516" y="6052"/>
                      <a:pt x="2532" y="6061"/>
                      <a:pt x="2545" y="6061"/>
                    </a:cubicBezTo>
                    <a:cubicBezTo>
                      <a:pt x="2552" y="6061"/>
                      <a:pt x="2558" y="6058"/>
                      <a:pt x="2564" y="6050"/>
                    </a:cubicBezTo>
                    <a:cubicBezTo>
                      <a:pt x="2587" y="6015"/>
                      <a:pt x="2665" y="5926"/>
                      <a:pt x="2684" y="5926"/>
                    </a:cubicBezTo>
                    <a:cubicBezTo>
                      <a:pt x="2685" y="5926"/>
                      <a:pt x="2686" y="5926"/>
                      <a:pt x="2687" y="5927"/>
                    </a:cubicBezTo>
                    <a:cubicBezTo>
                      <a:pt x="2687" y="5939"/>
                      <a:pt x="2637" y="5976"/>
                      <a:pt x="2613" y="6025"/>
                    </a:cubicBezTo>
                    <a:cubicBezTo>
                      <a:pt x="2588" y="6075"/>
                      <a:pt x="2539" y="6173"/>
                      <a:pt x="2514" y="6222"/>
                    </a:cubicBezTo>
                    <a:cubicBezTo>
                      <a:pt x="2502" y="6259"/>
                      <a:pt x="2490" y="6309"/>
                      <a:pt x="2527" y="6309"/>
                    </a:cubicBezTo>
                    <a:cubicBezTo>
                      <a:pt x="2576" y="6309"/>
                      <a:pt x="2551" y="6346"/>
                      <a:pt x="2514" y="6346"/>
                    </a:cubicBezTo>
                    <a:cubicBezTo>
                      <a:pt x="2477" y="6346"/>
                      <a:pt x="2477" y="6370"/>
                      <a:pt x="2465" y="6420"/>
                    </a:cubicBezTo>
                    <a:cubicBezTo>
                      <a:pt x="2440" y="6456"/>
                      <a:pt x="2428" y="6567"/>
                      <a:pt x="2465" y="6567"/>
                    </a:cubicBezTo>
                    <a:cubicBezTo>
                      <a:pt x="2514" y="6567"/>
                      <a:pt x="2527" y="6592"/>
                      <a:pt x="2453" y="6604"/>
                    </a:cubicBezTo>
                    <a:cubicBezTo>
                      <a:pt x="2354" y="6654"/>
                      <a:pt x="2280" y="6728"/>
                      <a:pt x="2231" y="6814"/>
                    </a:cubicBezTo>
                    <a:cubicBezTo>
                      <a:pt x="2182" y="6912"/>
                      <a:pt x="2120" y="6888"/>
                      <a:pt x="2046" y="6937"/>
                    </a:cubicBezTo>
                    <a:cubicBezTo>
                      <a:pt x="1947" y="6999"/>
                      <a:pt x="1861" y="7073"/>
                      <a:pt x="1800" y="7171"/>
                    </a:cubicBezTo>
                    <a:cubicBezTo>
                      <a:pt x="1775" y="7220"/>
                      <a:pt x="1787" y="7245"/>
                      <a:pt x="1800" y="7257"/>
                    </a:cubicBezTo>
                    <a:cubicBezTo>
                      <a:pt x="1812" y="7257"/>
                      <a:pt x="1812" y="7282"/>
                      <a:pt x="1775" y="7282"/>
                    </a:cubicBezTo>
                    <a:cubicBezTo>
                      <a:pt x="1750" y="7282"/>
                      <a:pt x="1726" y="7293"/>
                      <a:pt x="1705" y="7293"/>
                    </a:cubicBezTo>
                    <a:cubicBezTo>
                      <a:pt x="1694" y="7293"/>
                      <a:pt x="1685" y="7290"/>
                      <a:pt x="1676" y="7282"/>
                    </a:cubicBezTo>
                    <a:cubicBezTo>
                      <a:pt x="1652" y="7257"/>
                      <a:pt x="1664" y="7245"/>
                      <a:pt x="1615" y="7245"/>
                    </a:cubicBezTo>
                    <a:cubicBezTo>
                      <a:pt x="1529" y="7245"/>
                      <a:pt x="1455" y="7270"/>
                      <a:pt x="1393" y="7331"/>
                    </a:cubicBezTo>
                    <a:cubicBezTo>
                      <a:pt x="1344" y="7381"/>
                      <a:pt x="1319" y="7430"/>
                      <a:pt x="1282" y="7491"/>
                    </a:cubicBezTo>
                    <a:cubicBezTo>
                      <a:pt x="1282" y="7501"/>
                      <a:pt x="1266" y="7583"/>
                      <a:pt x="1311" y="7583"/>
                    </a:cubicBezTo>
                    <a:cubicBezTo>
                      <a:pt x="1322" y="7583"/>
                      <a:pt x="1336" y="7578"/>
                      <a:pt x="1356" y="7565"/>
                    </a:cubicBezTo>
                    <a:cubicBezTo>
                      <a:pt x="1418" y="7504"/>
                      <a:pt x="1479" y="7442"/>
                      <a:pt x="1529" y="7368"/>
                    </a:cubicBezTo>
                    <a:cubicBezTo>
                      <a:pt x="1541" y="7362"/>
                      <a:pt x="1559" y="7359"/>
                      <a:pt x="1573" y="7359"/>
                    </a:cubicBezTo>
                    <a:cubicBezTo>
                      <a:pt x="1587" y="7359"/>
                      <a:pt x="1596" y="7362"/>
                      <a:pt x="1590" y="7368"/>
                    </a:cubicBezTo>
                    <a:cubicBezTo>
                      <a:pt x="1565" y="7393"/>
                      <a:pt x="1516" y="7467"/>
                      <a:pt x="1578" y="7467"/>
                    </a:cubicBezTo>
                    <a:cubicBezTo>
                      <a:pt x="1623" y="7456"/>
                      <a:pt x="1647" y="7404"/>
                      <a:pt x="1660" y="7404"/>
                    </a:cubicBezTo>
                    <a:cubicBezTo>
                      <a:pt x="1662" y="7404"/>
                      <a:pt x="1663" y="7404"/>
                      <a:pt x="1664" y="7405"/>
                    </a:cubicBezTo>
                    <a:cubicBezTo>
                      <a:pt x="1689" y="7418"/>
                      <a:pt x="1689" y="7467"/>
                      <a:pt x="1713" y="7479"/>
                    </a:cubicBezTo>
                    <a:cubicBezTo>
                      <a:pt x="1720" y="7481"/>
                      <a:pt x="1727" y="7482"/>
                      <a:pt x="1736" y="7482"/>
                    </a:cubicBezTo>
                    <a:cubicBezTo>
                      <a:pt x="1777" y="7482"/>
                      <a:pt x="1832" y="7458"/>
                      <a:pt x="1812" y="7418"/>
                    </a:cubicBezTo>
                    <a:cubicBezTo>
                      <a:pt x="1787" y="7368"/>
                      <a:pt x="1824" y="7393"/>
                      <a:pt x="1861" y="7356"/>
                    </a:cubicBezTo>
                    <a:cubicBezTo>
                      <a:pt x="1870" y="7328"/>
                      <a:pt x="1900" y="7314"/>
                      <a:pt x="1925" y="7314"/>
                    </a:cubicBezTo>
                    <a:cubicBezTo>
                      <a:pt x="1934" y="7314"/>
                      <a:pt x="1941" y="7316"/>
                      <a:pt x="1947" y="7319"/>
                    </a:cubicBezTo>
                    <a:cubicBezTo>
                      <a:pt x="1984" y="7319"/>
                      <a:pt x="2009" y="7294"/>
                      <a:pt x="2034" y="7257"/>
                    </a:cubicBezTo>
                    <a:cubicBezTo>
                      <a:pt x="2071" y="7220"/>
                      <a:pt x="2317" y="7171"/>
                      <a:pt x="2305" y="7134"/>
                    </a:cubicBezTo>
                    <a:cubicBezTo>
                      <a:pt x="2280" y="7097"/>
                      <a:pt x="2243" y="7073"/>
                      <a:pt x="2280" y="7036"/>
                    </a:cubicBezTo>
                    <a:cubicBezTo>
                      <a:pt x="2329" y="6999"/>
                      <a:pt x="2761" y="6777"/>
                      <a:pt x="2761" y="6752"/>
                    </a:cubicBezTo>
                    <a:cubicBezTo>
                      <a:pt x="2761" y="6715"/>
                      <a:pt x="2662" y="6691"/>
                      <a:pt x="2724" y="6666"/>
                    </a:cubicBezTo>
                    <a:cubicBezTo>
                      <a:pt x="2810" y="6641"/>
                      <a:pt x="2884" y="6604"/>
                      <a:pt x="2945" y="6555"/>
                    </a:cubicBezTo>
                    <a:cubicBezTo>
                      <a:pt x="3007" y="6493"/>
                      <a:pt x="3155" y="6370"/>
                      <a:pt x="3217" y="6358"/>
                    </a:cubicBezTo>
                    <a:cubicBezTo>
                      <a:pt x="3266" y="6358"/>
                      <a:pt x="3290" y="6358"/>
                      <a:pt x="3290" y="6247"/>
                    </a:cubicBezTo>
                    <a:cubicBezTo>
                      <a:pt x="3303" y="6148"/>
                      <a:pt x="3414" y="6185"/>
                      <a:pt x="3451" y="6124"/>
                    </a:cubicBezTo>
                    <a:cubicBezTo>
                      <a:pt x="3475" y="6050"/>
                      <a:pt x="3364" y="5988"/>
                      <a:pt x="3315" y="5976"/>
                    </a:cubicBezTo>
                    <a:cubicBezTo>
                      <a:pt x="3266" y="5964"/>
                      <a:pt x="3290" y="5840"/>
                      <a:pt x="3352" y="5791"/>
                    </a:cubicBezTo>
                    <a:cubicBezTo>
                      <a:pt x="3414" y="5742"/>
                      <a:pt x="3500" y="5717"/>
                      <a:pt x="3549" y="5668"/>
                    </a:cubicBezTo>
                    <a:cubicBezTo>
                      <a:pt x="3611" y="5619"/>
                      <a:pt x="3660" y="5545"/>
                      <a:pt x="3586" y="5471"/>
                    </a:cubicBezTo>
                    <a:cubicBezTo>
                      <a:pt x="3554" y="5448"/>
                      <a:pt x="3546" y="5440"/>
                      <a:pt x="3549" y="5440"/>
                    </a:cubicBezTo>
                    <a:cubicBezTo>
                      <a:pt x="3555" y="5440"/>
                      <a:pt x="3595" y="5463"/>
                      <a:pt x="3611" y="5471"/>
                    </a:cubicBezTo>
                    <a:cubicBezTo>
                      <a:pt x="3615" y="5473"/>
                      <a:pt x="3620" y="5474"/>
                      <a:pt x="3627" y="5474"/>
                    </a:cubicBezTo>
                    <a:cubicBezTo>
                      <a:pt x="3659" y="5474"/>
                      <a:pt x="3713" y="5448"/>
                      <a:pt x="3734" y="5397"/>
                    </a:cubicBezTo>
                    <a:cubicBezTo>
                      <a:pt x="3783" y="5323"/>
                      <a:pt x="3845" y="5249"/>
                      <a:pt x="3907" y="5200"/>
                    </a:cubicBezTo>
                    <a:cubicBezTo>
                      <a:pt x="3968" y="5138"/>
                      <a:pt x="4042" y="5076"/>
                      <a:pt x="4128" y="5040"/>
                    </a:cubicBezTo>
                    <a:cubicBezTo>
                      <a:pt x="4135" y="5038"/>
                      <a:pt x="4142" y="5038"/>
                      <a:pt x="4148" y="5038"/>
                    </a:cubicBezTo>
                    <a:cubicBezTo>
                      <a:pt x="4201" y="5038"/>
                      <a:pt x="4246" y="5076"/>
                      <a:pt x="4301" y="5076"/>
                    </a:cubicBezTo>
                    <a:cubicBezTo>
                      <a:pt x="4375" y="5089"/>
                      <a:pt x="4362" y="5175"/>
                      <a:pt x="4276" y="5175"/>
                    </a:cubicBezTo>
                    <a:cubicBezTo>
                      <a:pt x="4219" y="5175"/>
                      <a:pt x="4189" y="5159"/>
                      <a:pt x="4160" y="5159"/>
                    </a:cubicBezTo>
                    <a:cubicBezTo>
                      <a:pt x="4146" y="5159"/>
                      <a:pt x="4132" y="5163"/>
                      <a:pt x="4116" y="5175"/>
                    </a:cubicBezTo>
                    <a:cubicBezTo>
                      <a:pt x="4079" y="5212"/>
                      <a:pt x="3968" y="5274"/>
                      <a:pt x="3980" y="5372"/>
                    </a:cubicBezTo>
                    <a:cubicBezTo>
                      <a:pt x="3980" y="5458"/>
                      <a:pt x="3882" y="5545"/>
                      <a:pt x="3857" y="5643"/>
                    </a:cubicBezTo>
                    <a:cubicBezTo>
                      <a:pt x="3839" y="5716"/>
                      <a:pt x="3828" y="5735"/>
                      <a:pt x="3853" y="5735"/>
                    </a:cubicBezTo>
                    <a:cubicBezTo>
                      <a:pt x="3861" y="5735"/>
                      <a:pt x="3875" y="5733"/>
                      <a:pt x="3894" y="5730"/>
                    </a:cubicBezTo>
                    <a:cubicBezTo>
                      <a:pt x="3904" y="5728"/>
                      <a:pt x="3914" y="5727"/>
                      <a:pt x="3923" y="5727"/>
                    </a:cubicBezTo>
                    <a:cubicBezTo>
                      <a:pt x="3982" y="5727"/>
                      <a:pt x="4018" y="5758"/>
                      <a:pt x="3943" y="5779"/>
                    </a:cubicBezTo>
                    <a:cubicBezTo>
                      <a:pt x="3870" y="5816"/>
                      <a:pt x="3820" y="5877"/>
                      <a:pt x="3833" y="5890"/>
                    </a:cubicBezTo>
                    <a:cubicBezTo>
                      <a:pt x="3857" y="5898"/>
                      <a:pt x="3883" y="5902"/>
                      <a:pt x="3909" y="5902"/>
                    </a:cubicBezTo>
                    <a:cubicBezTo>
                      <a:pt x="3961" y="5902"/>
                      <a:pt x="4013" y="5886"/>
                      <a:pt x="4054" y="5853"/>
                    </a:cubicBezTo>
                    <a:cubicBezTo>
                      <a:pt x="4128" y="5791"/>
                      <a:pt x="4178" y="5766"/>
                      <a:pt x="4239" y="5730"/>
                    </a:cubicBezTo>
                    <a:cubicBezTo>
                      <a:pt x="4313" y="5668"/>
                      <a:pt x="4399" y="5619"/>
                      <a:pt x="4486" y="5594"/>
                    </a:cubicBezTo>
                    <a:cubicBezTo>
                      <a:pt x="4535" y="5569"/>
                      <a:pt x="4658" y="5569"/>
                      <a:pt x="4695" y="5508"/>
                    </a:cubicBezTo>
                    <a:cubicBezTo>
                      <a:pt x="4720" y="5458"/>
                      <a:pt x="4658" y="5323"/>
                      <a:pt x="4658" y="5286"/>
                    </a:cubicBezTo>
                    <a:cubicBezTo>
                      <a:pt x="4658" y="5251"/>
                      <a:pt x="4725" y="5149"/>
                      <a:pt x="4763" y="5149"/>
                    </a:cubicBezTo>
                    <a:cubicBezTo>
                      <a:pt x="4765" y="5149"/>
                      <a:pt x="4767" y="5150"/>
                      <a:pt x="4769" y="5150"/>
                    </a:cubicBezTo>
                    <a:cubicBezTo>
                      <a:pt x="4818" y="5163"/>
                      <a:pt x="4880" y="5163"/>
                      <a:pt x="4929" y="5163"/>
                    </a:cubicBezTo>
                    <a:cubicBezTo>
                      <a:pt x="5040" y="5187"/>
                      <a:pt x="5126" y="5224"/>
                      <a:pt x="5213" y="5286"/>
                    </a:cubicBezTo>
                    <a:cubicBezTo>
                      <a:pt x="5235" y="5320"/>
                      <a:pt x="5360" y="5425"/>
                      <a:pt x="5400" y="5425"/>
                    </a:cubicBezTo>
                    <a:cubicBezTo>
                      <a:pt x="5404" y="5425"/>
                      <a:pt x="5408" y="5424"/>
                      <a:pt x="5410" y="5421"/>
                    </a:cubicBezTo>
                    <a:cubicBezTo>
                      <a:pt x="5420" y="5412"/>
                      <a:pt x="5493" y="5315"/>
                      <a:pt x="5515" y="5315"/>
                    </a:cubicBezTo>
                    <a:cubicBezTo>
                      <a:pt x="5521" y="5315"/>
                      <a:pt x="5523" y="5321"/>
                      <a:pt x="5521" y="5335"/>
                    </a:cubicBezTo>
                    <a:cubicBezTo>
                      <a:pt x="5496" y="5421"/>
                      <a:pt x="5570" y="5495"/>
                      <a:pt x="5619" y="5532"/>
                    </a:cubicBezTo>
                    <a:cubicBezTo>
                      <a:pt x="5682" y="5556"/>
                      <a:pt x="5749" y="5564"/>
                      <a:pt x="5815" y="5564"/>
                    </a:cubicBezTo>
                    <a:cubicBezTo>
                      <a:pt x="5853" y="5564"/>
                      <a:pt x="5891" y="5562"/>
                      <a:pt x="5927" y="5557"/>
                    </a:cubicBezTo>
                    <a:cubicBezTo>
                      <a:pt x="6013" y="5557"/>
                      <a:pt x="6038" y="5532"/>
                      <a:pt x="6063" y="5532"/>
                    </a:cubicBezTo>
                    <a:cubicBezTo>
                      <a:pt x="6094" y="5532"/>
                      <a:pt x="6176" y="5575"/>
                      <a:pt x="6231" y="5575"/>
                    </a:cubicBezTo>
                    <a:cubicBezTo>
                      <a:pt x="6242" y="5575"/>
                      <a:pt x="6252" y="5573"/>
                      <a:pt x="6260" y="5569"/>
                    </a:cubicBezTo>
                    <a:cubicBezTo>
                      <a:pt x="6269" y="5565"/>
                      <a:pt x="6275" y="5563"/>
                      <a:pt x="6278" y="5563"/>
                    </a:cubicBezTo>
                    <a:cubicBezTo>
                      <a:pt x="6295" y="5563"/>
                      <a:pt x="6271" y="5603"/>
                      <a:pt x="6322" y="5643"/>
                    </a:cubicBezTo>
                    <a:cubicBezTo>
                      <a:pt x="6368" y="5674"/>
                      <a:pt x="6464" y="5706"/>
                      <a:pt x="6544" y="5706"/>
                    </a:cubicBezTo>
                    <a:cubicBezTo>
                      <a:pt x="6591" y="5706"/>
                      <a:pt x="6632" y="5695"/>
                      <a:pt x="6654" y="5668"/>
                    </a:cubicBezTo>
                    <a:cubicBezTo>
                      <a:pt x="6701" y="5629"/>
                      <a:pt x="6744" y="5599"/>
                      <a:pt x="6768" y="5599"/>
                    </a:cubicBezTo>
                    <a:cubicBezTo>
                      <a:pt x="6782" y="5599"/>
                      <a:pt x="6790" y="5609"/>
                      <a:pt x="6790" y="5631"/>
                    </a:cubicBezTo>
                    <a:cubicBezTo>
                      <a:pt x="6790" y="5680"/>
                      <a:pt x="6716" y="5754"/>
                      <a:pt x="6740" y="5791"/>
                    </a:cubicBezTo>
                    <a:cubicBezTo>
                      <a:pt x="6851" y="5840"/>
                      <a:pt x="6962" y="5914"/>
                      <a:pt x="7073" y="5976"/>
                    </a:cubicBezTo>
                    <a:cubicBezTo>
                      <a:pt x="7184" y="6087"/>
                      <a:pt x="7295" y="6198"/>
                      <a:pt x="7418" y="6284"/>
                    </a:cubicBezTo>
                    <a:cubicBezTo>
                      <a:pt x="7421" y="6285"/>
                      <a:pt x="7424" y="6285"/>
                      <a:pt x="7428" y="6285"/>
                    </a:cubicBezTo>
                    <a:cubicBezTo>
                      <a:pt x="7469" y="6285"/>
                      <a:pt x="7554" y="6221"/>
                      <a:pt x="7554" y="6198"/>
                    </a:cubicBezTo>
                    <a:cubicBezTo>
                      <a:pt x="7554" y="6173"/>
                      <a:pt x="7504" y="6099"/>
                      <a:pt x="7504" y="6075"/>
                    </a:cubicBezTo>
                    <a:cubicBezTo>
                      <a:pt x="7504" y="6070"/>
                      <a:pt x="7509" y="6068"/>
                      <a:pt x="7515" y="6068"/>
                    </a:cubicBezTo>
                    <a:cubicBezTo>
                      <a:pt x="7543" y="6068"/>
                      <a:pt x="7615" y="6102"/>
                      <a:pt x="7615" y="6111"/>
                    </a:cubicBezTo>
                    <a:cubicBezTo>
                      <a:pt x="7628" y="6124"/>
                      <a:pt x="7665" y="6222"/>
                      <a:pt x="7689" y="6222"/>
                    </a:cubicBezTo>
                    <a:cubicBezTo>
                      <a:pt x="7726" y="6235"/>
                      <a:pt x="7775" y="6235"/>
                      <a:pt x="7812" y="6235"/>
                    </a:cubicBezTo>
                    <a:cubicBezTo>
                      <a:pt x="7812" y="6222"/>
                      <a:pt x="7763" y="6050"/>
                      <a:pt x="7751" y="5988"/>
                    </a:cubicBezTo>
                    <a:cubicBezTo>
                      <a:pt x="7742" y="5943"/>
                      <a:pt x="7733" y="5891"/>
                      <a:pt x="7743" y="5891"/>
                    </a:cubicBezTo>
                    <a:cubicBezTo>
                      <a:pt x="7747" y="5891"/>
                      <a:pt x="7753" y="5898"/>
                      <a:pt x="7763" y="5914"/>
                    </a:cubicBezTo>
                    <a:cubicBezTo>
                      <a:pt x="7825" y="6025"/>
                      <a:pt x="7886" y="6148"/>
                      <a:pt x="7948" y="6259"/>
                    </a:cubicBezTo>
                    <a:cubicBezTo>
                      <a:pt x="7985" y="6306"/>
                      <a:pt x="8009" y="6346"/>
                      <a:pt x="8034" y="6346"/>
                    </a:cubicBezTo>
                    <a:cubicBezTo>
                      <a:pt x="8042" y="6346"/>
                      <a:pt x="8050" y="6342"/>
                      <a:pt x="8059" y="6333"/>
                    </a:cubicBezTo>
                    <a:cubicBezTo>
                      <a:pt x="8088" y="6294"/>
                      <a:pt x="8125" y="6232"/>
                      <a:pt x="8127" y="6232"/>
                    </a:cubicBezTo>
                    <a:lnTo>
                      <a:pt x="8127" y="6232"/>
                    </a:lnTo>
                    <a:cubicBezTo>
                      <a:pt x="8128" y="6232"/>
                      <a:pt x="8126" y="6237"/>
                      <a:pt x="8120" y="6247"/>
                    </a:cubicBezTo>
                    <a:cubicBezTo>
                      <a:pt x="8108" y="6321"/>
                      <a:pt x="8133" y="6395"/>
                      <a:pt x="8194" y="6456"/>
                    </a:cubicBezTo>
                    <a:cubicBezTo>
                      <a:pt x="8256" y="6506"/>
                      <a:pt x="8256" y="6543"/>
                      <a:pt x="8281" y="6543"/>
                    </a:cubicBezTo>
                    <a:cubicBezTo>
                      <a:pt x="8305" y="6543"/>
                      <a:pt x="8281" y="6580"/>
                      <a:pt x="8268" y="6592"/>
                    </a:cubicBezTo>
                    <a:cubicBezTo>
                      <a:pt x="8244" y="6617"/>
                      <a:pt x="8268" y="6654"/>
                      <a:pt x="8293" y="6654"/>
                    </a:cubicBezTo>
                    <a:cubicBezTo>
                      <a:pt x="8318" y="6666"/>
                      <a:pt x="8318" y="6678"/>
                      <a:pt x="8293" y="6691"/>
                    </a:cubicBezTo>
                    <a:cubicBezTo>
                      <a:pt x="8268" y="6703"/>
                      <a:pt x="8231" y="6740"/>
                      <a:pt x="8268" y="6752"/>
                    </a:cubicBezTo>
                    <a:cubicBezTo>
                      <a:pt x="8318" y="6777"/>
                      <a:pt x="8367" y="6814"/>
                      <a:pt x="8404" y="6863"/>
                    </a:cubicBezTo>
                    <a:cubicBezTo>
                      <a:pt x="8465" y="6949"/>
                      <a:pt x="8527" y="7036"/>
                      <a:pt x="8613" y="7110"/>
                    </a:cubicBezTo>
                    <a:cubicBezTo>
                      <a:pt x="8619" y="7110"/>
                      <a:pt x="8635" y="7106"/>
                      <a:pt x="8647" y="7106"/>
                    </a:cubicBezTo>
                    <a:cubicBezTo>
                      <a:pt x="8660" y="7106"/>
                      <a:pt x="8669" y="7110"/>
                      <a:pt x="8663" y="7122"/>
                    </a:cubicBezTo>
                    <a:cubicBezTo>
                      <a:pt x="8613" y="7183"/>
                      <a:pt x="8589" y="7257"/>
                      <a:pt x="8576" y="7331"/>
                    </a:cubicBezTo>
                    <a:cubicBezTo>
                      <a:pt x="8576" y="7353"/>
                      <a:pt x="8583" y="7363"/>
                      <a:pt x="8592" y="7363"/>
                    </a:cubicBezTo>
                    <a:cubicBezTo>
                      <a:pt x="8604" y="7363"/>
                      <a:pt x="8619" y="7347"/>
                      <a:pt x="8626" y="7319"/>
                    </a:cubicBezTo>
                    <a:cubicBezTo>
                      <a:pt x="8633" y="7291"/>
                      <a:pt x="8644" y="7262"/>
                      <a:pt x="8657" y="7262"/>
                    </a:cubicBezTo>
                    <a:cubicBezTo>
                      <a:pt x="8666" y="7262"/>
                      <a:pt x="8677" y="7277"/>
                      <a:pt x="8687" y="7319"/>
                    </a:cubicBezTo>
                    <a:cubicBezTo>
                      <a:pt x="8706" y="7405"/>
                      <a:pt x="8726" y="7454"/>
                      <a:pt x="8733" y="7454"/>
                    </a:cubicBezTo>
                    <a:cubicBezTo>
                      <a:pt x="8735" y="7454"/>
                      <a:pt x="8737" y="7450"/>
                      <a:pt x="8737" y="7442"/>
                    </a:cubicBezTo>
                    <a:cubicBezTo>
                      <a:pt x="8746" y="7413"/>
                      <a:pt x="8741" y="7369"/>
                      <a:pt x="8744" y="7369"/>
                    </a:cubicBezTo>
                    <a:lnTo>
                      <a:pt x="8744" y="7369"/>
                    </a:lnTo>
                    <a:cubicBezTo>
                      <a:pt x="8745" y="7369"/>
                      <a:pt x="8746" y="7373"/>
                      <a:pt x="8749" y="7381"/>
                    </a:cubicBezTo>
                    <a:cubicBezTo>
                      <a:pt x="8761" y="7405"/>
                      <a:pt x="8773" y="7479"/>
                      <a:pt x="8823" y="7479"/>
                    </a:cubicBezTo>
                    <a:cubicBezTo>
                      <a:pt x="8829" y="7481"/>
                      <a:pt x="8833" y="7482"/>
                      <a:pt x="8836" y="7482"/>
                    </a:cubicBezTo>
                    <a:cubicBezTo>
                      <a:pt x="8845" y="7482"/>
                      <a:pt x="8847" y="7477"/>
                      <a:pt x="8851" y="7477"/>
                    </a:cubicBezTo>
                    <a:cubicBezTo>
                      <a:pt x="8856" y="7477"/>
                      <a:pt x="8863" y="7482"/>
                      <a:pt x="8884" y="7504"/>
                    </a:cubicBezTo>
                    <a:cubicBezTo>
                      <a:pt x="8914" y="7534"/>
                      <a:pt x="8958" y="7550"/>
                      <a:pt x="8990" y="7550"/>
                    </a:cubicBezTo>
                    <a:cubicBezTo>
                      <a:pt x="9011" y="7550"/>
                      <a:pt x="9027" y="7543"/>
                      <a:pt x="9032" y="7528"/>
                    </a:cubicBezTo>
                    <a:cubicBezTo>
                      <a:pt x="9053" y="7508"/>
                      <a:pt x="9048" y="7461"/>
                      <a:pt x="9053" y="7461"/>
                    </a:cubicBezTo>
                    <a:cubicBezTo>
                      <a:pt x="9054" y="7461"/>
                      <a:pt x="9055" y="7463"/>
                      <a:pt x="9057" y="7467"/>
                    </a:cubicBezTo>
                    <a:cubicBezTo>
                      <a:pt x="9069" y="7491"/>
                      <a:pt x="9069" y="7504"/>
                      <a:pt x="9082" y="7516"/>
                    </a:cubicBezTo>
                    <a:cubicBezTo>
                      <a:pt x="9082" y="7541"/>
                      <a:pt x="9106" y="7565"/>
                      <a:pt x="9118" y="7578"/>
                    </a:cubicBezTo>
                    <a:cubicBezTo>
                      <a:pt x="9143" y="7578"/>
                      <a:pt x="9082" y="7602"/>
                      <a:pt x="9045" y="7639"/>
                    </a:cubicBezTo>
                    <a:cubicBezTo>
                      <a:pt x="9008" y="7676"/>
                      <a:pt x="8946" y="7750"/>
                      <a:pt x="8971" y="7775"/>
                    </a:cubicBezTo>
                    <a:cubicBezTo>
                      <a:pt x="8995" y="7812"/>
                      <a:pt x="9057" y="7935"/>
                      <a:pt x="9082" y="7935"/>
                    </a:cubicBezTo>
                    <a:cubicBezTo>
                      <a:pt x="9118" y="7935"/>
                      <a:pt x="9106" y="7935"/>
                      <a:pt x="9082" y="7960"/>
                    </a:cubicBezTo>
                    <a:cubicBezTo>
                      <a:pt x="9062" y="7988"/>
                      <a:pt x="9043" y="8017"/>
                      <a:pt x="9024" y="8017"/>
                    </a:cubicBezTo>
                    <a:cubicBezTo>
                      <a:pt x="9019" y="8017"/>
                      <a:pt x="9013" y="8015"/>
                      <a:pt x="9008" y="8009"/>
                    </a:cubicBezTo>
                    <a:cubicBezTo>
                      <a:pt x="8988" y="7980"/>
                      <a:pt x="8977" y="7936"/>
                      <a:pt x="8961" y="7936"/>
                    </a:cubicBezTo>
                    <a:cubicBezTo>
                      <a:pt x="8956" y="7936"/>
                      <a:pt x="8951" y="7939"/>
                      <a:pt x="8946" y="7947"/>
                    </a:cubicBezTo>
                    <a:cubicBezTo>
                      <a:pt x="8934" y="7997"/>
                      <a:pt x="8971" y="7997"/>
                      <a:pt x="8995" y="8034"/>
                    </a:cubicBezTo>
                    <a:cubicBezTo>
                      <a:pt x="9020" y="8058"/>
                      <a:pt x="8995" y="8108"/>
                      <a:pt x="8995" y="8120"/>
                    </a:cubicBezTo>
                    <a:cubicBezTo>
                      <a:pt x="8995" y="8145"/>
                      <a:pt x="9032" y="8231"/>
                      <a:pt x="9069" y="8280"/>
                    </a:cubicBezTo>
                    <a:cubicBezTo>
                      <a:pt x="9079" y="8290"/>
                      <a:pt x="9087" y="8293"/>
                      <a:pt x="9093" y="8293"/>
                    </a:cubicBezTo>
                    <a:cubicBezTo>
                      <a:pt x="9113" y="8293"/>
                      <a:pt x="9125" y="8261"/>
                      <a:pt x="9143" y="8243"/>
                    </a:cubicBezTo>
                    <a:cubicBezTo>
                      <a:pt x="9180" y="8231"/>
                      <a:pt x="9229" y="8243"/>
                      <a:pt x="9242" y="8218"/>
                    </a:cubicBezTo>
                    <a:cubicBezTo>
                      <a:pt x="9242" y="8189"/>
                      <a:pt x="9258" y="8134"/>
                      <a:pt x="9264" y="8134"/>
                    </a:cubicBezTo>
                    <a:cubicBezTo>
                      <a:pt x="9265" y="8134"/>
                      <a:pt x="9266" y="8137"/>
                      <a:pt x="9266" y="8145"/>
                    </a:cubicBezTo>
                    <a:cubicBezTo>
                      <a:pt x="9266" y="8194"/>
                      <a:pt x="9316" y="8206"/>
                      <a:pt x="9340" y="8243"/>
                    </a:cubicBezTo>
                    <a:cubicBezTo>
                      <a:pt x="9353" y="8280"/>
                      <a:pt x="9340" y="8268"/>
                      <a:pt x="9316" y="8317"/>
                    </a:cubicBezTo>
                    <a:cubicBezTo>
                      <a:pt x="9316" y="8366"/>
                      <a:pt x="9303" y="8416"/>
                      <a:pt x="9279" y="8465"/>
                    </a:cubicBezTo>
                    <a:cubicBezTo>
                      <a:pt x="9262" y="8498"/>
                      <a:pt x="9268" y="8514"/>
                      <a:pt x="9284" y="8514"/>
                    </a:cubicBezTo>
                    <a:cubicBezTo>
                      <a:pt x="9292" y="8514"/>
                      <a:pt x="9303" y="8510"/>
                      <a:pt x="9316" y="8502"/>
                    </a:cubicBezTo>
                    <a:cubicBezTo>
                      <a:pt x="9340" y="8477"/>
                      <a:pt x="9365" y="8440"/>
                      <a:pt x="9402" y="8440"/>
                    </a:cubicBezTo>
                    <a:cubicBezTo>
                      <a:pt x="9427" y="8440"/>
                      <a:pt x="9439" y="8428"/>
                      <a:pt x="9427" y="8391"/>
                    </a:cubicBezTo>
                    <a:cubicBezTo>
                      <a:pt x="9427" y="8374"/>
                      <a:pt x="9427" y="8351"/>
                      <a:pt x="9435" y="8351"/>
                    </a:cubicBezTo>
                    <a:cubicBezTo>
                      <a:pt x="9438" y="8351"/>
                      <a:pt x="9444" y="8355"/>
                      <a:pt x="9451" y="8366"/>
                    </a:cubicBezTo>
                    <a:cubicBezTo>
                      <a:pt x="9463" y="8391"/>
                      <a:pt x="9488" y="8428"/>
                      <a:pt x="9513" y="8440"/>
                    </a:cubicBezTo>
                    <a:cubicBezTo>
                      <a:pt x="9537" y="8465"/>
                      <a:pt x="9463" y="8453"/>
                      <a:pt x="9500" y="8526"/>
                    </a:cubicBezTo>
                    <a:cubicBezTo>
                      <a:pt x="9525" y="8588"/>
                      <a:pt x="9525" y="8600"/>
                      <a:pt x="9562" y="8625"/>
                    </a:cubicBezTo>
                    <a:cubicBezTo>
                      <a:pt x="9574" y="8634"/>
                      <a:pt x="9588" y="8638"/>
                      <a:pt x="9601" y="8638"/>
                    </a:cubicBezTo>
                    <a:cubicBezTo>
                      <a:pt x="9644" y="8638"/>
                      <a:pt x="9691" y="8601"/>
                      <a:pt x="9710" y="8563"/>
                    </a:cubicBezTo>
                    <a:cubicBezTo>
                      <a:pt x="9723" y="8546"/>
                      <a:pt x="9730" y="8540"/>
                      <a:pt x="9732" y="8540"/>
                    </a:cubicBezTo>
                    <a:cubicBezTo>
                      <a:pt x="9737" y="8540"/>
                      <a:pt x="9726" y="8564"/>
                      <a:pt x="9710" y="8588"/>
                    </a:cubicBezTo>
                    <a:cubicBezTo>
                      <a:pt x="9693" y="8621"/>
                      <a:pt x="9693" y="8621"/>
                      <a:pt x="9710" y="8621"/>
                    </a:cubicBezTo>
                    <a:cubicBezTo>
                      <a:pt x="9718" y="8621"/>
                      <a:pt x="9730" y="8621"/>
                      <a:pt x="9747" y="8625"/>
                    </a:cubicBezTo>
                    <a:cubicBezTo>
                      <a:pt x="9808" y="8625"/>
                      <a:pt x="9821" y="8637"/>
                      <a:pt x="9747" y="8650"/>
                    </a:cubicBezTo>
                    <a:cubicBezTo>
                      <a:pt x="9685" y="8650"/>
                      <a:pt x="9685" y="8687"/>
                      <a:pt x="9636" y="8711"/>
                    </a:cubicBezTo>
                    <a:cubicBezTo>
                      <a:pt x="9587" y="8736"/>
                      <a:pt x="9537" y="8773"/>
                      <a:pt x="9562" y="8835"/>
                    </a:cubicBezTo>
                    <a:cubicBezTo>
                      <a:pt x="9574" y="8863"/>
                      <a:pt x="9596" y="8873"/>
                      <a:pt x="9619" y="8873"/>
                    </a:cubicBezTo>
                    <a:cubicBezTo>
                      <a:pt x="9645" y="8873"/>
                      <a:pt x="9672" y="8860"/>
                      <a:pt x="9685" y="8847"/>
                    </a:cubicBezTo>
                    <a:cubicBezTo>
                      <a:pt x="9693" y="8839"/>
                      <a:pt x="9706" y="8836"/>
                      <a:pt x="9720" y="8836"/>
                    </a:cubicBezTo>
                    <a:cubicBezTo>
                      <a:pt x="9748" y="8836"/>
                      <a:pt x="9784" y="8847"/>
                      <a:pt x="9808" y="8847"/>
                    </a:cubicBezTo>
                    <a:cubicBezTo>
                      <a:pt x="9845" y="8847"/>
                      <a:pt x="9870" y="8871"/>
                      <a:pt x="9821" y="8871"/>
                    </a:cubicBezTo>
                    <a:cubicBezTo>
                      <a:pt x="9772" y="8871"/>
                      <a:pt x="9722" y="8884"/>
                      <a:pt x="9673" y="8908"/>
                    </a:cubicBezTo>
                    <a:cubicBezTo>
                      <a:pt x="9636" y="8945"/>
                      <a:pt x="9599" y="8995"/>
                      <a:pt x="9661" y="8995"/>
                    </a:cubicBezTo>
                    <a:cubicBezTo>
                      <a:pt x="9722" y="8995"/>
                      <a:pt x="9772" y="9019"/>
                      <a:pt x="9698" y="9019"/>
                    </a:cubicBezTo>
                    <a:cubicBezTo>
                      <a:pt x="9624" y="9019"/>
                      <a:pt x="9636" y="9093"/>
                      <a:pt x="9710" y="9130"/>
                    </a:cubicBezTo>
                    <a:cubicBezTo>
                      <a:pt x="9755" y="9148"/>
                      <a:pt x="9807" y="9160"/>
                      <a:pt x="9855" y="9160"/>
                    </a:cubicBezTo>
                    <a:cubicBezTo>
                      <a:pt x="9873" y="9160"/>
                      <a:pt x="9891" y="9158"/>
                      <a:pt x="9907" y="9155"/>
                    </a:cubicBezTo>
                    <a:cubicBezTo>
                      <a:pt x="9969" y="9155"/>
                      <a:pt x="9944" y="9216"/>
                      <a:pt x="9993" y="9229"/>
                    </a:cubicBezTo>
                    <a:cubicBezTo>
                      <a:pt x="10002" y="9232"/>
                      <a:pt x="10010" y="9234"/>
                      <a:pt x="10018" y="9234"/>
                    </a:cubicBezTo>
                    <a:cubicBezTo>
                      <a:pt x="10071" y="9234"/>
                      <a:pt x="10117" y="9173"/>
                      <a:pt x="10117" y="9130"/>
                    </a:cubicBezTo>
                    <a:cubicBezTo>
                      <a:pt x="10121" y="9113"/>
                      <a:pt x="10125" y="9106"/>
                      <a:pt x="10129" y="9106"/>
                    </a:cubicBezTo>
                    <a:cubicBezTo>
                      <a:pt x="10136" y="9106"/>
                      <a:pt x="10141" y="9127"/>
                      <a:pt x="10141" y="9143"/>
                    </a:cubicBezTo>
                    <a:cubicBezTo>
                      <a:pt x="10141" y="9180"/>
                      <a:pt x="10092" y="9229"/>
                      <a:pt x="10080" y="9253"/>
                    </a:cubicBezTo>
                    <a:cubicBezTo>
                      <a:pt x="10055" y="9278"/>
                      <a:pt x="10104" y="9290"/>
                      <a:pt x="10129" y="9315"/>
                    </a:cubicBezTo>
                    <a:cubicBezTo>
                      <a:pt x="10145" y="9325"/>
                      <a:pt x="10163" y="9330"/>
                      <a:pt x="10179" y="9330"/>
                    </a:cubicBezTo>
                    <a:cubicBezTo>
                      <a:pt x="10225" y="9330"/>
                      <a:pt x="10264" y="9295"/>
                      <a:pt x="10264" y="9241"/>
                    </a:cubicBezTo>
                    <a:cubicBezTo>
                      <a:pt x="10264" y="9182"/>
                      <a:pt x="10282" y="9140"/>
                      <a:pt x="10293" y="9140"/>
                    </a:cubicBezTo>
                    <a:cubicBezTo>
                      <a:pt x="10298" y="9140"/>
                      <a:pt x="10301" y="9148"/>
                      <a:pt x="10301" y="9167"/>
                    </a:cubicBezTo>
                    <a:cubicBezTo>
                      <a:pt x="10301" y="9216"/>
                      <a:pt x="10289" y="9266"/>
                      <a:pt x="10277" y="9315"/>
                    </a:cubicBezTo>
                    <a:cubicBezTo>
                      <a:pt x="10270" y="9335"/>
                      <a:pt x="10282" y="9345"/>
                      <a:pt x="10300" y="9345"/>
                    </a:cubicBezTo>
                    <a:cubicBezTo>
                      <a:pt x="10315" y="9345"/>
                      <a:pt x="10334" y="9338"/>
                      <a:pt x="10351" y="9327"/>
                    </a:cubicBezTo>
                    <a:cubicBezTo>
                      <a:pt x="10364" y="9314"/>
                      <a:pt x="10378" y="9304"/>
                      <a:pt x="10381" y="9304"/>
                    </a:cubicBezTo>
                    <a:cubicBezTo>
                      <a:pt x="10384" y="9304"/>
                      <a:pt x="10380" y="9311"/>
                      <a:pt x="10363" y="9327"/>
                    </a:cubicBezTo>
                    <a:cubicBezTo>
                      <a:pt x="10338" y="9377"/>
                      <a:pt x="10326" y="9426"/>
                      <a:pt x="10363" y="9475"/>
                    </a:cubicBezTo>
                    <a:cubicBezTo>
                      <a:pt x="10371" y="9517"/>
                      <a:pt x="10430" y="9575"/>
                      <a:pt x="10471" y="9575"/>
                    </a:cubicBezTo>
                    <a:cubicBezTo>
                      <a:pt x="10491" y="9575"/>
                      <a:pt x="10507" y="9561"/>
                      <a:pt x="10511" y="9525"/>
                    </a:cubicBezTo>
                    <a:cubicBezTo>
                      <a:pt x="10519" y="9450"/>
                      <a:pt x="10527" y="9409"/>
                      <a:pt x="10532" y="9409"/>
                    </a:cubicBezTo>
                    <a:cubicBezTo>
                      <a:pt x="10534" y="9409"/>
                      <a:pt x="10535" y="9418"/>
                      <a:pt x="10535" y="9438"/>
                    </a:cubicBezTo>
                    <a:cubicBezTo>
                      <a:pt x="10548" y="9488"/>
                      <a:pt x="10548" y="9537"/>
                      <a:pt x="10572" y="9586"/>
                    </a:cubicBezTo>
                    <a:cubicBezTo>
                      <a:pt x="10572" y="9635"/>
                      <a:pt x="10523" y="9623"/>
                      <a:pt x="10511" y="9635"/>
                    </a:cubicBezTo>
                    <a:cubicBezTo>
                      <a:pt x="10511" y="9648"/>
                      <a:pt x="10535" y="9660"/>
                      <a:pt x="10585" y="9672"/>
                    </a:cubicBezTo>
                    <a:cubicBezTo>
                      <a:pt x="10604" y="9672"/>
                      <a:pt x="10626" y="9674"/>
                      <a:pt x="10646" y="9674"/>
                    </a:cubicBezTo>
                    <a:cubicBezTo>
                      <a:pt x="10675" y="9674"/>
                      <a:pt x="10701" y="9670"/>
                      <a:pt x="10708" y="9648"/>
                    </a:cubicBezTo>
                    <a:cubicBezTo>
                      <a:pt x="10708" y="9628"/>
                      <a:pt x="10708" y="9615"/>
                      <a:pt x="10710" y="9615"/>
                    </a:cubicBezTo>
                    <a:cubicBezTo>
                      <a:pt x="10711" y="9615"/>
                      <a:pt x="10715" y="9625"/>
                      <a:pt x="10720" y="9648"/>
                    </a:cubicBezTo>
                    <a:cubicBezTo>
                      <a:pt x="10745" y="9697"/>
                      <a:pt x="10757" y="9734"/>
                      <a:pt x="10770" y="9783"/>
                    </a:cubicBezTo>
                    <a:cubicBezTo>
                      <a:pt x="10782" y="9808"/>
                      <a:pt x="10794" y="9833"/>
                      <a:pt x="10819" y="9857"/>
                    </a:cubicBezTo>
                    <a:cubicBezTo>
                      <a:pt x="10843" y="9882"/>
                      <a:pt x="10868" y="9906"/>
                      <a:pt x="10868" y="9931"/>
                    </a:cubicBezTo>
                    <a:cubicBezTo>
                      <a:pt x="10868" y="9956"/>
                      <a:pt x="10905" y="10079"/>
                      <a:pt x="10905" y="10153"/>
                    </a:cubicBezTo>
                    <a:cubicBezTo>
                      <a:pt x="10905" y="10227"/>
                      <a:pt x="10942" y="10412"/>
                      <a:pt x="10880" y="10424"/>
                    </a:cubicBezTo>
                    <a:cubicBezTo>
                      <a:pt x="10852" y="10435"/>
                      <a:pt x="10810" y="10444"/>
                      <a:pt x="10777" y="10444"/>
                    </a:cubicBezTo>
                    <a:cubicBezTo>
                      <a:pt x="10739" y="10444"/>
                      <a:pt x="10713" y="10432"/>
                      <a:pt x="10733" y="10399"/>
                    </a:cubicBezTo>
                    <a:cubicBezTo>
                      <a:pt x="10782" y="10338"/>
                      <a:pt x="10868" y="10215"/>
                      <a:pt x="10819" y="10190"/>
                    </a:cubicBezTo>
                    <a:cubicBezTo>
                      <a:pt x="10770" y="10153"/>
                      <a:pt x="10609" y="10178"/>
                      <a:pt x="10535" y="10141"/>
                    </a:cubicBezTo>
                    <a:cubicBezTo>
                      <a:pt x="10482" y="10114"/>
                      <a:pt x="10417" y="10062"/>
                      <a:pt x="10379" y="10062"/>
                    </a:cubicBezTo>
                    <a:cubicBezTo>
                      <a:pt x="10365" y="10062"/>
                      <a:pt x="10354" y="10070"/>
                      <a:pt x="10351" y="10091"/>
                    </a:cubicBezTo>
                    <a:cubicBezTo>
                      <a:pt x="10363" y="10227"/>
                      <a:pt x="10412" y="10375"/>
                      <a:pt x="10486" y="10498"/>
                    </a:cubicBezTo>
                    <a:cubicBezTo>
                      <a:pt x="10560" y="10609"/>
                      <a:pt x="10462" y="10695"/>
                      <a:pt x="10523" y="10744"/>
                    </a:cubicBezTo>
                    <a:cubicBezTo>
                      <a:pt x="10585" y="10794"/>
                      <a:pt x="10745" y="10806"/>
                      <a:pt x="10683" y="10818"/>
                    </a:cubicBezTo>
                    <a:cubicBezTo>
                      <a:pt x="10597" y="10818"/>
                      <a:pt x="10535" y="10880"/>
                      <a:pt x="10535" y="10966"/>
                    </a:cubicBezTo>
                    <a:cubicBezTo>
                      <a:pt x="10535" y="11065"/>
                      <a:pt x="10560" y="11225"/>
                      <a:pt x="10560" y="11274"/>
                    </a:cubicBezTo>
                    <a:cubicBezTo>
                      <a:pt x="10548" y="11422"/>
                      <a:pt x="10535" y="11558"/>
                      <a:pt x="10498" y="11705"/>
                    </a:cubicBezTo>
                    <a:cubicBezTo>
                      <a:pt x="10474" y="11816"/>
                      <a:pt x="10412" y="11890"/>
                      <a:pt x="10425" y="11989"/>
                    </a:cubicBezTo>
                    <a:cubicBezTo>
                      <a:pt x="10412" y="12075"/>
                      <a:pt x="10425" y="12161"/>
                      <a:pt x="10462" y="12248"/>
                    </a:cubicBezTo>
                    <a:cubicBezTo>
                      <a:pt x="10498" y="12346"/>
                      <a:pt x="10523" y="12445"/>
                      <a:pt x="10511" y="12556"/>
                    </a:cubicBezTo>
                    <a:cubicBezTo>
                      <a:pt x="10511" y="12630"/>
                      <a:pt x="10449" y="12765"/>
                      <a:pt x="10462" y="12814"/>
                    </a:cubicBezTo>
                    <a:cubicBezTo>
                      <a:pt x="10474" y="12864"/>
                      <a:pt x="10560" y="12938"/>
                      <a:pt x="10560" y="13036"/>
                    </a:cubicBezTo>
                    <a:cubicBezTo>
                      <a:pt x="10560" y="13135"/>
                      <a:pt x="10585" y="13233"/>
                      <a:pt x="10634" y="13320"/>
                    </a:cubicBezTo>
                    <a:cubicBezTo>
                      <a:pt x="10696" y="13393"/>
                      <a:pt x="10720" y="13393"/>
                      <a:pt x="10770" y="13480"/>
                    </a:cubicBezTo>
                    <a:cubicBezTo>
                      <a:pt x="10807" y="13566"/>
                      <a:pt x="10807" y="13628"/>
                      <a:pt x="10831" y="13628"/>
                    </a:cubicBezTo>
                    <a:cubicBezTo>
                      <a:pt x="10851" y="13628"/>
                      <a:pt x="10871" y="13580"/>
                      <a:pt x="10884" y="13580"/>
                    </a:cubicBezTo>
                    <a:cubicBezTo>
                      <a:pt x="10887" y="13580"/>
                      <a:pt x="10890" y="13583"/>
                      <a:pt x="10893" y="13591"/>
                    </a:cubicBezTo>
                    <a:cubicBezTo>
                      <a:pt x="10917" y="13628"/>
                      <a:pt x="10979" y="13714"/>
                      <a:pt x="10954" y="13726"/>
                    </a:cubicBezTo>
                    <a:cubicBezTo>
                      <a:pt x="10951" y="13728"/>
                      <a:pt x="10948" y="13728"/>
                      <a:pt x="10945" y="13728"/>
                    </a:cubicBezTo>
                    <a:cubicBezTo>
                      <a:pt x="10927" y="13728"/>
                      <a:pt x="10905" y="13712"/>
                      <a:pt x="10895" y="13712"/>
                    </a:cubicBezTo>
                    <a:cubicBezTo>
                      <a:pt x="10891" y="13712"/>
                      <a:pt x="10889" y="13716"/>
                      <a:pt x="10893" y="13726"/>
                    </a:cubicBezTo>
                    <a:cubicBezTo>
                      <a:pt x="10905" y="13800"/>
                      <a:pt x="10930" y="13862"/>
                      <a:pt x="10967" y="13923"/>
                    </a:cubicBezTo>
                    <a:cubicBezTo>
                      <a:pt x="11016" y="13960"/>
                      <a:pt x="11065" y="13960"/>
                      <a:pt x="11065" y="13997"/>
                    </a:cubicBezTo>
                    <a:cubicBezTo>
                      <a:pt x="11065" y="14046"/>
                      <a:pt x="11016" y="14108"/>
                      <a:pt x="11041" y="14157"/>
                    </a:cubicBezTo>
                    <a:cubicBezTo>
                      <a:pt x="11078" y="14207"/>
                      <a:pt x="11287" y="14453"/>
                      <a:pt x="11324" y="14539"/>
                    </a:cubicBezTo>
                    <a:cubicBezTo>
                      <a:pt x="11349" y="14626"/>
                      <a:pt x="11324" y="14675"/>
                      <a:pt x="11386" y="14687"/>
                    </a:cubicBezTo>
                    <a:cubicBezTo>
                      <a:pt x="11509" y="14736"/>
                      <a:pt x="11620" y="14786"/>
                      <a:pt x="11718" y="14847"/>
                    </a:cubicBezTo>
                    <a:cubicBezTo>
                      <a:pt x="11780" y="14884"/>
                      <a:pt x="11817" y="14847"/>
                      <a:pt x="11891" y="14897"/>
                    </a:cubicBezTo>
                    <a:cubicBezTo>
                      <a:pt x="11952" y="14946"/>
                      <a:pt x="12137" y="15131"/>
                      <a:pt x="12137" y="15205"/>
                    </a:cubicBezTo>
                    <a:cubicBezTo>
                      <a:pt x="12150" y="15242"/>
                      <a:pt x="12150" y="15291"/>
                      <a:pt x="12174" y="15328"/>
                    </a:cubicBezTo>
                    <a:cubicBezTo>
                      <a:pt x="12186" y="15402"/>
                      <a:pt x="12211" y="15463"/>
                      <a:pt x="12248" y="15525"/>
                    </a:cubicBezTo>
                    <a:cubicBezTo>
                      <a:pt x="12310" y="15599"/>
                      <a:pt x="12421" y="15895"/>
                      <a:pt x="12482" y="16018"/>
                    </a:cubicBezTo>
                    <a:cubicBezTo>
                      <a:pt x="12531" y="16141"/>
                      <a:pt x="12507" y="16166"/>
                      <a:pt x="12568" y="16227"/>
                    </a:cubicBezTo>
                    <a:cubicBezTo>
                      <a:pt x="12679" y="16314"/>
                      <a:pt x="12778" y="16412"/>
                      <a:pt x="12864" y="16535"/>
                    </a:cubicBezTo>
                    <a:cubicBezTo>
                      <a:pt x="12889" y="16622"/>
                      <a:pt x="12901" y="16708"/>
                      <a:pt x="12901" y="16794"/>
                    </a:cubicBezTo>
                    <a:cubicBezTo>
                      <a:pt x="12912" y="16828"/>
                      <a:pt x="12913" y="16841"/>
                      <a:pt x="12907" y="16841"/>
                    </a:cubicBezTo>
                    <a:cubicBezTo>
                      <a:pt x="12899" y="16841"/>
                      <a:pt x="12879" y="16821"/>
                      <a:pt x="12852" y="16794"/>
                    </a:cubicBezTo>
                    <a:cubicBezTo>
                      <a:pt x="12834" y="16777"/>
                      <a:pt x="12795" y="16765"/>
                      <a:pt x="12761" y="16765"/>
                    </a:cubicBezTo>
                    <a:cubicBezTo>
                      <a:pt x="12723" y="16765"/>
                      <a:pt x="12691" y="16780"/>
                      <a:pt x="12704" y="16819"/>
                    </a:cubicBezTo>
                    <a:cubicBezTo>
                      <a:pt x="12766" y="16917"/>
                      <a:pt x="12864" y="17004"/>
                      <a:pt x="12975" y="17053"/>
                    </a:cubicBezTo>
                    <a:cubicBezTo>
                      <a:pt x="13024" y="17053"/>
                      <a:pt x="13086" y="17065"/>
                      <a:pt x="13123" y="17102"/>
                    </a:cubicBezTo>
                    <a:cubicBezTo>
                      <a:pt x="13209" y="17188"/>
                      <a:pt x="13295" y="17275"/>
                      <a:pt x="13369" y="17373"/>
                    </a:cubicBezTo>
                    <a:cubicBezTo>
                      <a:pt x="13394" y="17423"/>
                      <a:pt x="13394" y="17484"/>
                      <a:pt x="13369" y="17546"/>
                    </a:cubicBezTo>
                    <a:cubicBezTo>
                      <a:pt x="13332" y="17595"/>
                      <a:pt x="13295" y="17620"/>
                      <a:pt x="13345" y="17657"/>
                    </a:cubicBezTo>
                    <a:cubicBezTo>
                      <a:pt x="13382" y="17706"/>
                      <a:pt x="13542" y="17817"/>
                      <a:pt x="13591" y="17878"/>
                    </a:cubicBezTo>
                    <a:cubicBezTo>
                      <a:pt x="13653" y="17940"/>
                      <a:pt x="13776" y="18063"/>
                      <a:pt x="13825" y="18137"/>
                    </a:cubicBezTo>
                    <a:cubicBezTo>
                      <a:pt x="13859" y="18188"/>
                      <a:pt x="13876" y="18216"/>
                      <a:pt x="13895" y="18216"/>
                    </a:cubicBezTo>
                    <a:cubicBezTo>
                      <a:pt x="13903" y="18216"/>
                      <a:pt x="13912" y="18210"/>
                      <a:pt x="13924" y="18199"/>
                    </a:cubicBezTo>
                    <a:cubicBezTo>
                      <a:pt x="13948" y="18162"/>
                      <a:pt x="14010" y="18088"/>
                      <a:pt x="13973" y="18051"/>
                    </a:cubicBezTo>
                    <a:cubicBezTo>
                      <a:pt x="13936" y="18002"/>
                      <a:pt x="13911" y="17989"/>
                      <a:pt x="13899" y="17940"/>
                    </a:cubicBezTo>
                    <a:cubicBezTo>
                      <a:pt x="13899" y="17891"/>
                      <a:pt x="13899" y="17854"/>
                      <a:pt x="13850" y="17841"/>
                    </a:cubicBezTo>
                    <a:cubicBezTo>
                      <a:pt x="13788" y="17817"/>
                      <a:pt x="13690" y="17854"/>
                      <a:pt x="13677" y="17768"/>
                    </a:cubicBezTo>
                    <a:cubicBezTo>
                      <a:pt x="13653" y="17669"/>
                      <a:pt x="13702" y="17644"/>
                      <a:pt x="13702" y="17620"/>
                    </a:cubicBezTo>
                    <a:cubicBezTo>
                      <a:pt x="13702" y="17595"/>
                      <a:pt x="13677" y="17607"/>
                      <a:pt x="13665" y="17583"/>
                    </a:cubicBezTo>
                    <a:cubicBezTo>
                      <a:pt x="13603" y="17484"/>
                      <a:pt x="13566" y="17386"/>
                      <a:pt x="13542" y="17287"/>
                    </a:cubicBezTo>
                    <a:cubicBezTo>
                      <a:pt x="13530" y="17213"/>
                      <a:pt x="13505" y="17151"/>
                      <a:pt x="13456" y="17090"/>
                    </a:cubicBezTo>
                    <a:cubicBezTo>
                      <a:pt x="13419" y="17053"/>
                      <a:pt x="13258" y="16843"/>
                      <a:pt x="13221" y="16806"/>
                    </a:cubicBezTo>
                    <a:cubicBezTo>
                      <a:pt x="13197" y="16770"/>
                      <a:pt x="13172" y="16597"/>
                      <a:pt x="13123" y="16535"/>
                    </a:cubicBezTo>
                    <a:cubicBezTo>
                      <a:pt x="13086" y="16486"/>
                      <a:pt x="13037" y="16461"/>
                      <a:pt x="13012" y="16425"/>
                    </a:cubicBezTo>
                    <a:cubicBezTo>
                      <a:pt x="12987" y="16351"/>
                      <a:pt x="12950" y="16289"/>
                      <a:pt x="12901" y="16227"/>
                    </a:cubicBezTo>
                    <a:cubicBezTo>
                      <a:pt x="12827" y="16166"/>
                      <a:pt x="12778" y="16129"/>
                      <a:pt x="12766" y="16055"/>
                    </a:cubicBezTo>
                    <a:cubicBezTo>
                      <a:pt x="12753" y="15981"/>
                      <a:pt x="12704" y="15661"/>
                      <a:pt x="12692" y="15611"/>
                    </a:cubicBezTo>
                    <a:cubicBezTo>
                      <a:pt x="12692" y="15574"/>
                      <a:pt x="12692" y="15537"/>
                      <a:pt x="12724" y="15537"/>
                    </a:cubicBezTo>
                    <a:cubicBezTo>
                      <a:pt x="12734" y="15537"/>
                      <a:pt x="12748" y="15541"/>
                      <a:pt x="12766" y="15550"/>
                    </a:cubicBezTo>
                    <a:cubicBezTo>
                      <a:pt x="12832" y="15594"/>
                      <a:pt x="12839" y="15638"/>
                      <a:pt x="12866" y="15638"/>
                    </a:cubicBezTo>
                    <a:cubicBezTo>
                      <a:pt x="12869" y="15638"/>
                      <a:pt x="12873" y="15637"/>
                      <a:pt x="12876" y="15636"/>
                    </a:cubicBezTo>
                    <a:cubicBezTo>
                      <a:pt x="12897" y="15629"/>
                      <a:pt x="12921" y="15619"/>
                      <a:pt x="12942" y="15619"/>
                    </a:cubicBezTo>
                    <a:cubicBezTo>
                      <a:pt x="12960" y="15619"/>
                      <a:pt x="12976" y="15626"/>
                      <a:pt x="12987" y="15648"/>
                    </a:cubicBezTo>
                    <a:cubicBezTo>
                      <a:pt x="13024" y="15698"/>
                      <a:pt x="13098" y="15673"/>
                      <a:pt x="13123" y="15710"/>
                    </a:cubicBezTo>
                    <a:cubicBezTo>
                      <a:pt x="13148" y="15747"/>
                      <a:pt x="13148" y="15919"/>
                      <a:pt x="13209" y="16092"/>
                    </a:cubicBezTo>
                    <a:cubicBezTo>
                      <a:pt x="13283" y="16264"/>
                      <a:pt x="13295" y="16314"/>
                      <a:pt x="13283" y="16351"/>
                    </a:cubicBezTo>
                    <a:cubicBezTo>
                      <a:pt x="13272" y="16383"/>
                      <a:pt x="13223" y="16454"/>
                      <a:pt x="13245" y="16454"/>
                    </a:cubicBezTo>
                    <a:cubicBezTo>
                      <a:pt x="13248" y="16454"/>
                      <a:pt x="13252" y="16452"/>
                      <a:pt x="13258" y="16449"/>
                    </a:cubicBezTo>
                    <a:cubicBezTo>
                      <a:pt x="13305" y="16421"/>
                      <a:pt x="13295" y="16345"/>
                      <a:pt x="13314" y="16345"/>
                    </a:cubicBezTo>
                    <a:cubicBezTo>
                      <a:pt x="13320" y="16345"/>
                      <a:pt x="13329" y="16354"/>
                      <a:pt x="13345" y="16375"/>
                    </a:cubicBezTo>
                    <a:cubicBezTo>
                      <a:pt x="13382" y="16449"/>
                      <a:pt x="13443" y="16523"/>
                      <a:pt x="13493" y="16585"/>
                    </a:cubicBezTo>
                    <a:cubicBezTo>
                      <a:pt x="13542" y="16646"/>
                      <a:pt x="13603" y="16696"/>
                      <a:pt x="13665" y="16720"/>
                    </a:cubicBezTo>
                    <a:cubicBezTo>
                      <a:pt x="13714" y="16745"/>
                      <a:pt x="13665" y="16794"/>
                      <a:pt x="13714" y="16868"/>
                    </a:cubicBezTo>
                    <a:cubicBezTo>
                      <a:pt x="13764" y="16930"/>
                      <a:pt x="13838" y="16942"/>
                      <a:pt x="13862" y="16991"/>
                    </a:cubicBezTo>
                    <a:cubicBezTo>
                      <a:pt x="13875" y="17041"/>
                      <a:pt x="13887" y="17102"/>
                      <a:pt x="13924" y="17115"/>
                    </a:cubicBezTo>
                    <a:cubicBezTo>
                      <a:pt x="13934" y="17115"/>
                      <a:pt x="13951" y="17111"/>
                      <a:pt x="13968" y="17111"/>
                    </a:cubicBezTo>
                    <a:cubicBezTo>
                      <a:pt x="13994" y="17111"/>
                      <a:pt x="14017" y="17119"/>
                      <a:pt x="14010" y="17164"/>
                    </a:cubicBezTo>
                    <a:cubicBezTo>
                      <a:pt x="14010" y="17225"/>
                      <a:pt x="13973" y="17250"/>
                      <a:pt x="13985" y="17312"/>
                    </a:cubicBezTo>
                    <a:cubicBezTo>
                      <a:pt x="14010" y="17386"/>
                      <a:pt x="14084" y="17423"/>
                      <a:pt x="14133" y="17447"/>
                    </a:cubicBezTo>
                    <a:cubicBezTo>
                      <a:pt x="14170" y="17484"/>
                      <a:pt x="14183" y="17521"/>
                      <a:pt x="14207" y="17521"/>
                    </a:cubicBezTo>
                    <a:cubicBezTo>
                      <a:pt x="14256" y="17546"/>
                      <a:pt x="14293" y="17595"/>
                      <a:pt x="14306" y="17644"/>
                    </a:cubicBezTo>
                    <a:cubicBezTo>
                      <a:pt x="14318" y="17681"/>
                      <a:pt x="14343" y="17706"/>
                      <a:pt x="14380" y="17731"/>
                    </a:cubicBezTo>
                    <a:cubicBezTo>
                      <a:pt x="14429" y="17792"/>
                      <a:pt x="14478" y="17841"/>
                      <a:pt x="14528" y="17903"/>
                    </a:cubicBezTo>
                    <a:cubicBezTo>
                      <a:pt x="14577" y="17977"/>
                      <a:pt x="14749" y="18162"/>
                      <a:pt x="14799" y="18236"/>
                    </a:cubicBezTo>
                    <a:cubicBezTo>
                      <a:pt x="14860" y="18322"/>
                      <a:pt x="14922" y="18396"/>
                      <a:pt x="14910" y="18458"/>
                    </a:cubicBezTo>
                    <a:cubicBezTo>
                      <a:pt x="14910" y="18519"/>
                      <a:pt x="14836" y="18556"/>
                      <a:pt x="14885" y="18568"/>
                    </a:cubicBezTo>
                    <a:cubicBezTo>
                      <a:pt x="14922" y="18568"/>
                      <a:pt x="14959" y="18568"/>
                      <a:pt x="14971" y="18618"/>
                    </a:cubicBezTo>
                    <a:cubicBezTo>
                      <a:pt x="14996" y="18667"/>
                      <a:pt x="14946" y="18753"/>
                      <a:pt x="14922" y="18803"/>
                    </a:cubicBezTo>
                    <a:cubicBezTo>
                      <a:pt x="14910" y="18852"/>
                      <a:pt x="14971" y="18839"/>
                      <a:pt x="14959" y="18864"/>
                    </a:cubicBezTo>
                    <a:cubicBezTo>
                      <a:pt x="14946" y="18901"/>
                      <a:pt x="14873" y="18975"/>
                      <a:pt x="14897" y="19024"/>
                    </a:cubicBezTo>
                    <a:cubicBezTo>
                      <a:pt x="14959" y="19135"/>
                      <a:pt x="15033" y="19234"/>
                      <a:pt x="15131" y="19332"/>
                    </a:cubicBezTo>
                    <a:cubicBezTo>
                      <a:pt x="15181" y="19357"/>
                      <a:pt x="15255" y="19357"/>
                      <a:pt x="15316" y="19443"/>
                    </a:cubicBezTo>
                    <a:cubicBezTo>
                      <a:pt x="15365" y="19517"/>
                      <a:pt x="15439" y="19591"/>
                      <a:pt x="15526" y="19628"/>
                    </a:cubicBezTo>
                    <a:cubicBezTo>
                      <a:pt x="15600" y="19653"/>
                      <a:pt x="15747" y="19665"/>
                      <a:pt x="15784" y="19690"/>
                    </a:cubicBezTo>
                    <a:cubicBezTo>
                      <a:pt x="15920" y="19788"/>
                      <a:pt x="16055" y="19887"/>
                      <a:pt x="16203" y="19973"/>
                    </a:cubicBezTo>
                    <a:cubicBezTo>
                      <a:pt x="16339" y="20035"/>
                      <a:pt x="16474" y="20096"/>
                      <a:pt x="16598" y="20158"/>
                    </a:cubicBezTo>
                    <a:cubicBezTo>
                      <a:pt x="16721" y="20219"/>
                      <a:pt x="16869" y="20244"/>
                      <a:pt x="16930" y="20293"/>
                    </a:cubicBezTo>
                    <a:cubicBezTo>
                      <a:pt x="16966" y="20309"/>
                      <a:pt x="17007" y="20316"/>
                      <a:pt x="17048" y="20316"/>
                    </a:cubicBezTo>
                    <a:cubicBezTo>
                      <a:pt x="17105" y="20316"/>
                      <a:pt x="17163" y="20303"/>
                      <a:pt x="17214" y="20281"/>
                    </a:cubicBezTo>
                    <a:cubicBezTo>
                      <a:pt x="17275" y="20232"/>
                      <a:pt x="17325" y="20170"/>
                      <a:pt x="17411" y="20170"/>
                    </a:cubicBezTo>
                    <a:cubicBezTo>
                      <a:pt x="17425" y="20168"/>
                      <a:pt x="17440" y="20167"/>
                      <a:pt x="17454" y="20167"/>
                    </a:cubicBezTo>
                    <a:cubicBezTo>
                      <a:pt x="17525" y="20167"/>
                      <a:pt x="17596" y="20193"/>
                      <a:pt x="17657" y="20244"/>
                    </a:cubicBezTo>
                    <a:cubicBezTo>
                      <a:pt x="17756" y="20318"/>
                      <a:pt x="17830" y="20343"/>
                      <a:pt x="17879" y="20404"/>
                    </a:cubicBezTo>
                    <a:cubicBezTo>
                      <a:pt x="17928" y="20478"/>
                      <a:pt x="17990" y="20564"/>
                      <a:pt x="18051" y="20626"/>
                    </a:cubicBezTo>
                    <a:cubicBezTo>
                      <a:pt x="18064" y="20638"/>
                      <a:pt x="18076" y="20651"/>
                      <a:pt x="18088" y="20663"/>
                    </a:cubicBezTo>
                    <a:cubicBezTo>
                      <a:pt x="18162" y="20737"/>
                      <a:pt x="18224" y="20799"/>
                      <a:pt x="18286" y="20823"/>
                    </a:cubicBezTo>
                    <a:cubicBezTo>
                      <a:pt x="18372" y="20823"/>
                      <a:pt x="18470" y="20836"/>
                      <a:pt x="18557" y="20873"/>
                    </a:cubicBezTo>
                    <a:lnTo>
                      <a:pt x="18581" y="20885"/>
                    </a:lnTo>
                    <a:cubicBezTo>
                      <a:pt x="18668" y="20934"/>
                      <a:pt x="18766" y="20983"/>
                      <a:pt x="18865" y="21020"/>
                    </a:cubicBezTo>
                    <a:cubicBezTo>
                      <a:pt x="18903" y="21036"/>
                      <a:pt x="18950" y="21046"/>
                      <a:pt x="18996" y="21046"/>
                    </a:cubicBezTo>
                    <a:cubicBezTo>
                      <a:pt x="19023" y="21046"/>
                      <a:pt x="19051" y="21042"/>
                      <a:pt x="19074" y="21033"/>
                    </a:cubicBezTo>
                    <a:lnTo>
                      <a:pt x="19099" y="21020"/>
                    </a:lnTo>
                    <a:cubicBezTo>
                      <a:pt x="19123" y="21008"/>
                      <a:pt x="19157" y="21002"/>
                      <a:pt x="19182" y="21002"/>
                    </a:cubicBezTo>
                    <a:cubicBezTo>
                      <a:pt x="19207" y="21002"/>
                      <a:pt x="19222" y="21008"/>
                      <a:pt x="19210" y="21020"/>
                    </a:cubicBezTo>
                    <a:cubicBezTo>
                      <a:pt x="19185" y="21045"/>
                      <a:pt x="19148" y="21107"/>
                      <a:pt x="19160" y="21144"/>
                    </a:cubicBezTo>
                    <a:lnTo>
                      <a:pt x="19173" y="21156"/>
                    </a:lnTo>
                    <a:cubicBezTo>
                      <a:pt x="19210" y="21181"/>
                      <a:pt x="19308" y="21353"/>
                      <a:pt x="19394" y="21452"/>
                    </a:cubicBezTo>
                    <a:cubicBezTo>
                      <a:pt x="19481" y="21538"/>
                      <a:pt x="19567" y="21587"/>
                      <a:pt x="19616" y="21636"/>
                    </a:cubicBezTo>
                    <a:cubicBezTo>
                      <a:pt x="19629" y="21649"/>
                      <a:pt x="19641" y="21661"/>
                      <a:pt x="19653" y="21673"/>
                    </a:cubicBezTo>
                    <a:cubicBezTo>
                      <a:pt x="19678" y="21710"/>
                      <a:pt x="19616" y="21723"/>
                      <a:pt x="19616" y="21760"/>
                    </a:cubicBezTo>
                    <a:cubicBezTo>
                      <a:pt x="19604" y="21797"/>
                      <a:pt x="19555" y="21846"/>
                      <a:pt x="19567" y="21895"/>
                    </a:cubicBezTo>
                    <a:cubicBezTo>
                      <a:pt x="19567" y="21932"/>
                      <a:pt x="19567" y="21969"/>
                      <a:pt x="19604" y="21969"/>
                    </a:cubicBezTo>
                    <a:cubicBezTo>
                      <a:pt x="19653" y="21981"/>
                      <a:pt x="19641" y="22018"/>
                      <a:pt x="19678" y="22031"/>
                    </a:cubicBezTo>
                    <a:cubicBezTo>
                      <a:pt x="19689" y="22042"/>
                      <a:pt x="19702" y="22046"/>
                      <a:pt x="19715" y="22046"/>
                    </a:cubicBezTo>
                    <a:cubicBezTo>
                      <a:pt x="19746" y="22046"/>
                      <a:pt x="19776" y="22020"/>
                      <a:pt x="19776" y="21994"/>
                    </a:cubicBezTo>
                    <a:cubicBezTo>
                      <a:pt x="19776" y="21969"/>
                      <a:pt x="19690" y="21920"/>
                      <a:pt x="19678" y="21895"/>
                    </a:cubicBezTo>
                    <a:cubicBezTo>
                      <a:pt x="19675" y="21889"/>
                      <a:pt x="19675" y="21887"/>
                      <a:pt x="19678" y="21887"/>
                    </a:cubicBezTo>
                    <a:cubicBezTo>
                      <a:pt x="19687" y="21887"/>
                      <a:pt x="19721" y="21913"/>
                      <a:pt x="19739" y="21932"/>
                    </a:cubicBezTo>
                    <a:cubicBezTo>
                      <a:pt x="19764" y="21944"/>
                      <a:pt x="19813" y="21969"/>
                      <a:pt x="19838" y="22043"/>
                    </a:cubicBezTo>
                    <a:cubicBezTo>
                      <a:pt x="19863" y="22105"/>
                      <a:pt x="19875" y="22105"/>
                      <a:pt x="19912" y="22105"/>
                    </a:cubicBezTo>
                    <a:cubicBezTo>
                      <a:pt x="19974" y="22117"/>
                      <a:pt x="20023" y="22154"/>
                      <a:pt x="20048" y="22203"/>
                    </a:cubicBezTo>
                    <a:cubicBezTo>
                      <a:pt x="20072" y="22277"/>
                      <a:pt x="20084" y="22339"/>
                      <a:pt x="20121" y="22388"/>
                    </a:cubicBezTo>
                    <a:cubicBezTo>
                      <a:pt x="20149" y="22406"/>
                      <a:pt x="20182" y="22418"/>
                      <a:pt x="20213" y="22418"/>
                    </a:cubicBezTo>
                    <a:cubicBezTo>
                      <a:pt x="20224" y="22418"/>
                      <a:pt x="20235" y="22416"/>
                      <a:pt x="20245" y="22413"/>
                    </a:cubicBezTo>
                    <a:cubicBezTo>
                      <a:pt x="20269" y="22413"/>
                      <a:pt x="20282" y="22413"/>
                      <a:pt x="20306" y="22425"/>
                    </a:cubicBezTo>
                    <a:cubicBezTo>
                      <a:pt x="20393" y="22437"/>
                      <a:pt x="20466" y="22462"/>
                      <a:pt x="20540" y="22511"/>
                    </a:cubicBezTo>
                    <a:cubicBezTo>
                      <a:pt x="20574" y="22556"/>
                      <a:pt x="20628" y="22611"/>
                      <a:pt x="20638" y="22611"/>
                    </a:cubicBezTo>
                    <a:cubicBezTo>
                      <a:pt x="20638" y="22611"/>
                      <a:pt x="20639" y="22611"/>
                      <a:pt x="20639" y="22610"/>
                    </a:cubicBezTo>
                    <a:cubicBezTo>
                      <a:pt x="20639" y="22592"/>
                      <a:pt x="20653" y="22560"/>
                      <a:pt x="20665" y="22560"/>
                    </a:cubicBezTo>
                    <a:cubicBezTo>
                      <a:pt x="20669" y="22560"/>
                      <a:pt x="20673" y="22563"/>
                      <a:pt x="20676" y="22573"/>
                    </a:cubicBezTo>
                    <a:cubicBezTo>
                      <a:pt x="20688" y="22610"/>
                      <a:pt x="20676" y="22708"/>
                      <a:pt x="20738" y="22721"/>
                    </a:cubicBezTo>
                    <a:cubicBezTo>
                      <a:pt x="20811" y="22721"/>
                      <a:pt x="20836" y="22696"/>
                      <a:pt x="20861" y="22684"/>
                    </a:cubicBezTo>
                    <a:cubicBezTo>
                      <a:pt x="20898" y="22671"/>
                      <a:pt x="20947" y="22671"/>
                      <a:pt x="20910" y="22622"/>
                    </a:cubicBezTo>
                    <a:cubicBezTo>
                      <a:pt x="20873" y="22573"/>
                      <a:pt x="20811" y="22524"/>
                      <a:pt x="20824" y="22487"/>
                    </a:cubicBezTo>
                    <a:cubicBezTo>
                      <a:pt x="20848" y="22450"/>
                      <a:pt x="20885" y="22425"/>
                      <a:pt x="20910" y="22400"/>
                    </a:cubicBezTo>
                    <a:cubicBezTo>
                      <a:pt x="20947" y="22351"/>
                      <a:pt x="20984" y="22302"/>
                      <a:pt x="21033" y="22265"/>
                    </a:cubicBezTo>
                    <a:cubicBezTo>
                      <a:pt x="21054" y="22234"/>
                      <a:pt x="21090" y="22212"/>
                      <a:pt x="21124" y="22212"/>
                    </a:cubicBezTo>
                    <a:cubicBezTo>
                      <a:pt x="21131" y="22212"/>
                      <a:pt x="21138" y="22213"/>
                      <a:pt x="21144" y="22216"/>
                    </a:cubicBezTo>
                    <a:cubicBezTo>
                      <a:pt x="21181" y="22216"/>
                      <a:pt x="21206" y="22277"/>
                      <a:pt x="21230" y="22302"/>
                    </a:cubicBezTo>
                    <a:cubicBezTo>
                      <a:pt x="21237" y="22305"/>
                      <a:pt x="21243" y="22306"/>
                      <a:pt x="21249" y="22306"/>
                    </a:cubicBezTo>
                    <a:cubicBezTo>
                      <a:pt x="21255" y="22306"/>
                      <a:pt x="21260" y="22305"/>
                      <a:pt x="21266" y="22305"/>
                    </a:cubicBezTo>
                    <a:cubicBezTo>
                      <a:pt x="21277" y="22305"/>
                      <a:pt x="21286" y="22308"/>
                      <a:pt x="21292" y="22326"/>
                    </a:cubicBezTo>
                    <a:cubicBezTo>
                      <a:pt x="21292" y="22376"/>
                      <a:pt x="21341" y="22376"/>
                      <a:pt x="21341" y="22413"/>
                    </a:cubicBezTo>
                    <a:cubicBezTo>
                      <a:pt x="21341" y="22450"/>
                      <a:pt x="21317" y="22450"/>
                      <a:pt x="21317" y="22487"/>
                    </a:cubicBezTo>
                    <a:cubicBezTo>
                      <a:pt x="21341" y="22573"/>
                      <a:pt x="21391" y="22659"/>
                      <a:pt x="21452" y="22733"/>
                    </a:cubicBezTo>
                    <a:cubicBezTo>
                      <a:pt x="21526" y="22795"/>
                      <a:pt x="21563" y="22869"/>
                      <a:pt x="21588" y="22967"/>
                    </a:cubicBezTo>
                    <a:lnTo>
                      <a:pt x="21588" y="23177"/>
                    </a:lnTo>
                    <a:cubicBezTo>
                      <a:pt x="21588" y="23226"/>
                      <a:pt x="21575" y="23497"/>
                      <a:pt x="21563" y="23559"/>
                    </a:cubicBezTo>
                    <a:cubicBezTo>
                      <a:pt x="21551" y="23633"/>
                      <a:pt x="21637" y="23682"/>
                      <a:pt x="21612" y="23731"/>
                    </a:cubicBezTo>
                    <a:cubicBezTo>
                      <a:pt x="21588" y="23780"/>
                      <a:pt x="21489" y="24027"/>
                      <a:pt x="21428" y="24051"/>
                    </a:cubicBezTo>
                    <a:cubicBezTo>
                      <a:pt x="21366" y="24076"/>
                      <a:pt x="21317" y="24051"/>
                      <a:pt x="21280" y="24101"/>
                    </a:cubicBezTo>
                    <a:cubicBezTo>
                      <a:pt x="21243" y="24150"/>
                      <a:pt x="21255" y="24212"/>
                      <a:pt x="21243" y="24236"/>
                    </a:cubicBezTo>
                    <a:cubicBezTo>
                      <a:pt x="21218" y="24261"/>
                      <a:pt x="21193" y="24261"/>
                      <a:pt x="21181" y="24298"/>
                    </a:cubicBezTo>
                    <a:cubicBezTo>
                      <a:pt x="21181" y="24323"/>
                      <a:pt x="21181" y="24335"/>
                      <a:pt x="21181" y="24347"/>
                    </a:cubicBezTo>
                    <a:cubicBezTo>
                      <a:pt x="21181" y="24396"/>
                      <a:pt x="21193" y="24446"/>
                      <a:pt x="21169" y="24458"/>
                    </a:cubicBezTo>
                    <a:cubicBezTo>
                      <a:pt x="21119" y="24458"/>
                      <a:pt x="21070" y="24470"/>
                      <a:pt x="21033" y="24495"/>
                    </a:cubicBezTo>
                    <a:cubicBezTo>
                      <a:pt x="20996" y="24532"/>
                      <a:pt x="20935" y="24520"/>
                      <a:pt x="20935" y="24557"/>
                    </a:cubicBezTo>
                    <a:cubicBezTo>
                      <a:pt x="20935" y="24618"/>
                      <a:pt x="20935" y="24668"/>
                      <a:pt x="20910" y="24729"/>
                    </a:cubicBezTo>
                    <a:cubicBezTo>
                      <a:pt x="20898" y="24766"/>
                      <a:pt x="20799" y="24815"/>
                      <a:pt x="20811" y="24852"/>
                    </a:cubicBezTo>
                    <a:cubicBezTo>
                      <a:pt x="20824" y="24889"/>
                      <a:pt x="20824" y="24926"/>
                      <a:pt x="20811" y="24963"/>
                    </a:cubicBezTo>
                    <a:cubicBezTo>
                      <a:pt x="20774" y="25000"/>
                      <a:pt x="20750" y="25037"/>
                      <a:pt x="20738" y="25086"/>
                    </a:cubicBezTo>
                    <a:cubicBezTo>
                      <a:pt x="20713" y="25123"/>
                      <a:pt x="20750" y="25197"/>
                      <a:pt x="20738" y="25247"/>
                    </a:cubicBezTo>
                    <a:cubicBezTo>
                      <a:pt x="20713" y="25284"/>
                      <a:pt x="20688" y="25370"/>
                      <a:pt x="20713" y="25394"/>
                    </a:cubicBezTo>
                    <a:cubicBezTo>
                      <a:pt x="20747" y="25429"/>
                      <a:pt x="20782" y="25507"/>
                      <a:pt x="20816" y="25507"/>
                    </a:cubicBezTo>
                    <a:cubicBezTo>
                      <a:pt x="20819" y="25507"/>
                      <a:pt x="20821" y="25506"/>
                      <a:pt x="20824" y="25505"/>
                    </a:cubicBezTo>
                    <a:cubicBezTo>
                      <a:pt x="20848" y="25505"/>
                      <a:pt x="20898" y="25407"/>
                      <a:pt x="20922" y="25382"/>
                    </a:cubicBezTo>
                    <a:cubicBezTo>
                      <a:pt x="20935" y="25364"/>
                      <a:pt x="20941" y="25354"/>
                      <a:pt x="20942" y="25354"/>
                    </a:cubicBezTo>
                    <a:lnTo>
                      <a:pt x="20942" y="25354"/>
                    </a:lnTo>
                    <a:cubicBezTo>
                      <a:pt x="20944" y="25354"/>
                      <a:pt x="20941" y="25364"/>
                      <a:pt x="20935" y="25382"/>
                    </a:cubicBezTo>
                    <a:cubicBezTo>
                      <a:pt x="20922" y="25419"/>
                      <a:pt x="20935" y="25431"/>
                      <a:pt x="20959" y="25431"/>
                    </a:cubicBezTo>
                    <a:cubicBezTo>
                      <a:pt x="20972" y="25444"/>
                      <a:pt x="20996" y="25431"/>
                      <a:pt x="20972" y="25493"/>
                    </a:cubicBezTo>
                    <a:cubicBezTo>
                      <a:pt x="20959" y="25542"/>
                      <a:pt x="20947" y="25592"/>
                      <a:pt x="20935" y="25653"/>
                    </a:cubicBezTo>
                    <a:cubicBezTo>
                      <a:pt x="20918" y="25686"/>
                      <a:pt x="20907" y="25686"/>
                      <a:pt x="20895" y="25686"/>
                    </a:cubicBezTo>
                    <a:cubicBezTo>
                      <a:pt x="20888" y="25686"/>
                      <a:pt x="20881" y="25686"/>
                      <a:pt x="20873" y="25690"/>
                    </a:cubicBezTo>
                    <a:cubicBezTo>
                      <a:pt x="20861" y="25690"/>
                      <a:pt x="20861" y="25690"/>
                      <a:pt x="20848" y="25703"/>
                    </a:cubicBezTo>
                    <a:cubicBezTo>
                      <a:pt x="20799" y="25739"/>
                      <a:pt x="20762" y="25776"/>
                      <a:pt x="20725" y="25826"/>
                    </a:cubicBezTo>
                    <a:cubicBezTo>
                      <a:pt x="20688" y="25875"/>
                      <a:pt x="20590" y="25974"/>
                      <a:pt x="20627" y="26072"/>
                    </a:cubicBezTo>
                    <a:cubicBezTo>
                      <a:pt x="20651" y="26183"/>
                      <a:pt x="20750" y="26319"/>
                      <a:pt x="20713" y="26356"/>
                    </a:cubicBezTo>
                    <a:cubicBezTo>
                      <a:pt x="20688" y="26380"/>
                      <a:pt x="20639" y="26380"/>
                      <a:pt x="20651" y="26429"/>
                    </a:cubicBezTo>
                    <a:cubicBezTo>
                      <a:pt x="20651" y="26479"/>
                      <a:pt x="20861" y="26516"/>
                      <a:pt x="20959" y="26713"/>
                    </a:cubicBezTo>
                    <a:cubicBezTo>
                      <a:pt x="21009" y="26824"/>
                      <a:pt x="21070" y="26947"/>
                      <a:pt x="21144" y="27058"/>
                    </a:cubicBezTo>
                    <a:cubicBezTo>
                      <a:pt x="21181" y="27107"/>
                      <a:pt x="21304" y="27440"/>
                      <a:pt x="21354" y="27575"/>
                    </a:cubicBezTo>
                    <a:cubicBezTo>
                      <a:pt x="21391" y="27723"/>
                      <a:pt x="21723" y="28352"/>
                      <a:pt x="21760" y="28413"/>
                    </a:cubicBezTo>
                    <a:cubicBezTo>
                      <a:pt x="21809" y="28487"/>
                      <a:pt x="21834" y="28586"/>
                      <a:pt x="21809" y="28610"/>
                    </a:cubicBezTo>
                    <a:cubicBezTo>
                      <a:pt x="21807" y="28616"/>
                      <a:pt x="21804" y="28618"/>
                      <a:pt x="21802" y="28618"/>
                    </a:cubicBezTo>
                    <a:cubicBezTo>
                      <a:pt x="21796" y="28618"/>
                      <a:pt x="21791" y="28608"/>
                      <a:pt x="21788" y="28608"/>
                    </a:cubicBezTo>
                    <a:cubicBezTo>
                      <a:pt x="21786" y="28608"/>
                      <a:pt x="21785" y="28612"/>
                      <a:pt x="21785" y="28623"/>
                    </a:cubicBezTo>
                    <a:cubicBezTo>
                      <a:pt x="21834" y="28746"/>
                      <a:pt x="21908" y="28857"/>
                      <a:pt x="21994" y="28955"/>
                    </a:cubicBezTo>
                    <a:cubicBezTo>
                      <a:pt x="22019" y="28992"/>
                      <a:pt x="22044" y="29029"/>
                      <a:pt x="22068" y="29066"/>
                    </a:cubicBezTo>
                    <a:cubicBezTo>
                      <a:pt x="22093" y="29103"/>
                      <a:pt x="22499" y="29313"/>
                      <a:pt x="22573" y="29387"/>
                    </a:cubicBezTo>
                    <a:cubicBezTo>
                      <a:pt x="22660" y="29473"/>
                      <a:pt x="22980" y="29645"/>
                      <a:pt x="22980" y="29695"/>
                    </a:cubicBezTo>
                    <a:cubicBezTo>
                      <a:pt x="22980" y="29732"/>
                      <a:pt x="23017" y="29756"/>
                      <a:pt x="23054" y="29793"/>
                    </a:cubicBezTo>
                    <a:cubicBezTo>
                      <a:pt x="23103" y="29843"/>
                      <a:pt x="23214" y="29892"/>
                      <a:pt x="23226" y="29929"/>
                    </a:cubicBezTo>
                    <a:cubicBezTo>
                      <a:pt x="23239" y="29966"/>
                      <a:pt x="23239" y="30126"/>
                      <a:pt x="23239" y="30200"/>
                    </a:cubicBezTo>
                    <a:cubicBezTo>
                      <a:pt x="23251" y="30360"/>
                      <a:pt x="23263" y="30520"/>
                      <a:pt x="23263" y="30680"/>
                    </a:cubicBezTo>
                    <a:cubicBezTo>
                      <a:pt x="23276" y="30878"/>
                      <a:pt x="23263" y="31087"/>
                      <a:pt x="23214" y="31284"/>
                    </a:cubicBezTo>
                    <a:cubicBezTo>
                      <a:pt x="23177" y="31333"/>
                      <a:pt x="23140" y="31370"/>
                      <a:pt x="23153" y="31395"/>
                    </a:cubicBezTo>
                    <a:cubicBezTo>
                      <a:pt x="23177" y="31543"/>
                      <a:pt x="23189" y="31691"/>
                      <a:pt x="23189" y="31839"/>
                    </a:cubicBezTo>
                    <a:cubicBezTo>
                      <a:pt x="23177" y="31986"/>
                      <a:pt x="23140" y="32110"/>
                      <a:pt x="23128" y="32196"/>
                    </a:cubicBezTo>
                    <a:cubicBezTo>
                      <a:pt x="23128" y="32282"/>
                      <a:pt x="22992" y="32911"/>
                      <a:pt x="22955" y="33009"/>
                    </a:cubicBezTo>
                    <a:cubicBezTo>
                      <a:pt x="22931" y="33120"/>
                      <a:pt x="23029" y="33317"/>
                      <a:pt x="23005" y="33366"/>
                    </a:cubicBezTo>
                    <a:cubicBezTo>
                      <a:pt x="22980" y="33428"/>
                      <a:pt x="22894" y="33465"/>
                      <a:pt x="22894" y="33539"/>
                    </a:cubicBezTo>
                    <a:cubicBezTo>
                      <a:pt x="22894" y="33601"/>
                      <a:pt x="22931" y="34069"/>
                      <a:pt x="22931" y="34130"/>
                    </a:cubicBezTo>
                    <a:cubicBezTo>
                      <a:pt x="22918" y="34217"/>
                      <a:pt x="22906" y="34303"/>
                      <a:pt x="22894" y="34389"/>
                    </a:cubicBezTo>
                    <a:cubicBezTo>
                      <a:pt x="22906" y="34438"/>
                      <a:pt x="22906" y="34500"/>
                      <a:pt x="22894" y="34549"/>
                    </a:cubicBezTo>
                    <a:cubicBezTo>
                      <a:pt x="22857" y="34623"/>
                      <a:pt x="22598" y="35375"/>
                      <a:pt x="22561" y="35486"/>
                    </a:cubicBezTo>
                    <a:cubicBezTo>
                      <a:pt x="22536" y="35535"/>
                      <a:pt x="22499" y="35597"/>
                      <a:pt x="22450" y="35634"/>
                    </a:cubicBezTo>
                    <a:cubicBezTo>
                      <a:pt x="22413" y="35671"/>
                      <a:pt x="22401" y="35732"/>
                      <a:pt x="22413" y="35781"/>
                    </a:cubicBezTo>
                    <a:cubicBezTo>
                      <a:pt x="22438" y="35843"/>
                      <a:pt x="22475" y="36028"/>
                      <a:pt x="22499" y="36102"/>
                    </a:cubicBezTo>
                    <a:cubicBezTo>
                      <a:pt x="22524" y="36200"/>
                      <a:pt x="22524" y="36299"/>
                      <a:pt x="22499" y="36385"/>
                    </a:cubicBezTo>
                    <a:cubicBezTo>
                      <a:pt x="22463" y="36447"/>
                      <a:pt x="22438" y="36521"/>
                      <a:pt x="22413" y="36582"/>
                    </a:cubicBezTo>
                    <a:cubicBezTo>
                      <a:pt x="22376" y="36693"/>
                      <a:pt x="22352" y="36816"/>
                      <a:pt x="22352" y="36927"/>
                    </a:cubicBezTo>
                    <a:cubicBezTo>
                      <a:pt x="22364" y="37001"/>
                      <a:pt x="22401" y="37075"/>
                      <a:pt x="22450" y="37124"/>
                    </a:cubicBezTo>
                    <a:cubicBezTo>
                      <a:pt x="22455" y="37128"/>
                      <a:pt x="22459" y="37129"/>
                      <a:pt x="22464" y="37129"/>
                    </a:cubicBezTo>
                    <a:cubicBezTo>
                      <a:pt x="22497" y="37129"/>
                      <a:pt x="22530" y="37061"/>
                      <a:pt x="22573" y="37051"/>
                    </a:cubicBezTo>
                    <a:cubicBezTo>
                      <a:pt x="22593" y="37043"/>
                      <a:pt x="22616" y="37040"/>
                      <a:pt x="22640" y="37040"/>
                    </a:cubicBezTo>
                    <a:cubicBezTo>
                      <a:pt x="22692" y="37040"/>
                      <a:pt x="22742" y="37054"/>
                      <a:pt x="22734" y="37063"/>
                    </a:cubicBezTo>
                    <a:cubicBezTo>
                      <a:pt x="22721" y="37087"/>
                      <a:pt x="22610" y="37137"/>
                      <a:pt x="22635" y="37174"/>
                    </a:cubicBezTo>
                    <a:cubicBezTo>
                      <a:pt x="22660" y="37223"/>
                      <a:pt x="22684" y="37260"/>
                      <a:pt x="22660" y="37272"/>
                    </a:cubicBezTo>
                    <a:cubicBezTo>
                      <a:pt x="22647" y="37297"/>
                      <a:pt x="22623" y="37297"/>
                      <a:pt x="22623" y="37371"/>
                    </a:cubicBezTo>
                    <a:cubicBezTo>
                      <a:pt x="22610" y="37445"/>
                      <a:pt x="22573" y="37617"/>
                      <a:pt x="22561" y="37654"/>
                    </a:cubicBezTo>
                    <a:cubicBezTo>
                      <a:pt x="22561" y="37704"/>
                      <a:pt x="22598" y="37790"/>
                      <a:pt x="22586" y="37827"/>
                    </a:cubicBezTo>
                    <a:cubicBezTo>
                      <a:pt x="22573" y="37864"/>
                      <a:pt x="22524" y="37913"/>
                      <a:pt x="22524" y="37938"/>
                    </a:cubicBezTo>
                    <a:cubicBezTo>
                      <a:pt x="22524" y="37962"/>
                      <a:pt x="22647" y="38036"/>
                      <a:pt x="22623" y="38049"/>
                    </a:cubicBezTo>
                    <a:cubicBezTo>
                      <a:pt x="22610" y="38073"/>
                      <a:pt x="22499" y="38086"/>
                      <a:pt x="22499" y="38122"/>
                    </a:cubicBezTo>
                    <a:cubicBezTo>
                      <a:pt x="22512" y="38159"/>
                      <a:pt x="22512" y="38172"/>
                      <a:pt x="22524" y="38184"/>
                    </a:cubicBezTo>
                    <a:cubicBezTo>
                      <a:pt x="22512" y="38184"/>
                      <a:pt x="22512" y="38196"/>
                      <a:pt x="22499" y="38209"/>
                    </a:cubicBezTo>
                    <a:cubicBezTo>
                      <a:pt x="22487" y="38246"/>
                      <a:pt x="22475" y="38307"/>
                      <a:pt x="22524" y="38320"/>
                    </a:cubicBezTo>
                    <a:cubicBezTo>
                      <a:pt x="22554" y="38340"/>
                      <a:pt x="22576" y="38360"/>
                      <a:pt x="22550" y="38360"/>
                    </a:cubicBezTo>
                    <a:cubicBezTo>
                      <a:pt x="22544" y="38360"/>
                      <a:pt x="22535" y="38359"/>
                      <a:pt x="22524" y="38357"/>
                    </a:cubicBezTo>
                    <a:cubicBezTo>
                      <a:pt x="22516" y="38355"/>
                      <a:pt x="22508" y="38354"/>
                      <a:pt x="22501" y="38354"/>
                    </a:cubicBezTo>
                    <a:cubicBezTo>
                      <a:pt x="22453" y="38354"/>
                      <a:pt x="22424" y="38388"/>
                      <a:pt x="22413" y="38431"/>
                    </a:cubicBezTo>
                    <a:cubicBezTo>
                      <a:pt x="22413" y="38455"/>
                      <a:pt x="22450" y="38517"/>
                      <a:pt x="22450" y="38554"/>
                    </a:cubicBezTo>
                    <a:cubicBezTo>
                      <a:pt x="22463" y="38615"/>
                      <a:pt x="22450" y="38665"/>
                      <a:pt x="22426" y="38714"/>
                    </a:cubicBezTo>
                    <a:cubicBezTo>
                      <a:pt x="22418" y="38724"/>
                      <a:pt x="22412" y="38728"/>
                      <a:pt x="22405" y="38728"/>
                    </a:cubicBezTo>
                    <a:cubicBezTo>
                      <a:pt x="22379" y="38728"/>
                      <a:pt x="22362" y="38660"/>
                      <a:pt x="22352" y="38640"/>
                    </a:cubicBezTo>
                    <a:cubicBezTo>
                      <a:pt x="22352" y="38615"/>
                      <a:pt x="22241" y="38554"/>
                      <a:pt x="22241" y="38504"/>
                    </a:cubicBezTo>
                    <a:cubicBezTo>
                      <a:pt x="22241" y="38474"/>
                      <a:pt x="22249" y="38452"/>
                      <a:pt x="22238" y="38452"/>
                    </a:cubicBezTo>
                    <a:cubicBezTo>
                      <a:pt x="22236" y="38452"/>
                      <a:pt x="22233" y="38453"/>
                      <a:pt x="22228" y="38455"/>
                    </a:cubicBezTo>
                    <a:cubicBezTo>
                      <a:pt x="22191" y="38480"/>
                      <a:pt x="22142" y="38504"/>
                      <a:pt x="22118" y="38554"/>
                    </a:cubicBezTo>
                    <a:cubicBezTo>
                      <a:pt x="22093" y="38566"/>
                      <a:pt x="22130" y="38603"/>
                      <a:pt x="22130" y="38628"/>
                    </a:cubicBezTo>
                    <a:cubicBezTo>
                      <a:pt x="22130" y="38665"/>
                      <a:pt x="22105" y="38665"/>
                      <a:pt x="22056" y="38689"/>
                    </a:cubicBezTo>
                    <a:cubicBezTo>
                      <a:pt x="22019" y="38702"/>
                      <a:pt x="21933" y="38763"/>
                      <a:pt x="21933" y="38800"/>
                    </a:cubicBezTo>
                    <a:cubicBezTo>
                      <a:pt x="21933" y="38843"/>
                      <a:pt x="21961" y="38876"/>
                      <a:pt x="21976" y="38876"/>
                    </a:cubicBezTo>
                    <a:cubicBezTo>
                      <a:pt x="21978" y="38876"/>
                      <a:pt x="21980" y="38876"/>
                      <a:pt x="21982" y="38874"/>
                    </a:cubicBezTo>
                    <a:cubicBezTo>
                      <a:pt x="22007" y="38862"/>
                      <a:pt x="21970" y="38812"/>
                      <a:pt x="21982" y="38788"/>
                    </a:cubicBezTo>
                    <a:cubicBezTo>
                      <a:pt x="21985" y="38781"/>
                      <a:pt x="21992" y="38778"/>
                      <a:pt x="22000" y="38778"/>
                    </a:cubicBezTo>
                    <a:cubicBezTo>
                      <a:pt x="22022" y="38778"/>
                      <a:pt x="22057" y="38798"/>
                      <a:pt x="22093" y="38825"/>
                    </a:cubicBezTo>
                    <a:cubicBezTo>
                      <a:pt x="22105" y="38849"/>
                      <a:pt x="22142" y="38862"/>
                      <a:pt x="22179" y="38862"/>
                    </a:cubicBezTo>
                    <a:cubicBezTo>
                      <a:pt x="22204" y="38862"/>
                      <a:pt x="22241" y="38837"/>
                      <a:pt x="22265" y="38837"/>
                    </a:cubicBezTo>
                    <a:cubicBezTo>
                      <a:pt x="22278" y="38837"/>
                      <a:pt x="22315" y="38923"/>
                      <a:pt x="22302" y="38960"/>
                    </a:cubicBezTo>
                    <a:cubicBezTo>
                      <a:pt x="22302" y="38997"/>
                      <a:pt x="22228" y="39022"/>
                      <a:pt x="22228" y="39059"/>
                    </a:cubicBezTo>
                    <a:cubicBezTo>
                      <a:pt x="22228" y="39096"/>
                      <a:pt x="22191" y="39157"/>
                      <a:pt x="22204" y="39182"/>
                    </a:cubicBezTo>
                    <a:cubicBezTo>
                      <a:pt x="22209" y="39193"/>
                      <a:pt x="22230" y="39196"/>
                      <a:pt x="22254" y="39196"/>
                    </a:cubicBezTo>
                    <a:cubicBezTo>
                      <a:pt x="22288" y="39196"/>
                      <a:pt x="22330" y="39189"/>
                      <a:pt x="22352" y="39182"/>
                    </a:cubicBezTo>
                    <a:cubicBezTo>
                      <a:pt x="22354" y="39181"/>
                      <a:pt x="22357" y="39181"/>
                      <a:pt x="22360" y="39181"/>
                    </a:cubicBezTo>
                    <a:cubicBezTo>
                      <a:pt x="22399" y="39181"/>
                      <a:pt x="22510" y="39238"/>
                      <a:pt x="22487" y="39305"/>
                    </a:cubicBezTo>
                    <a:cubicBezTo>
                      <a:pt x="22476" y="39346"/>
                      <a:pt x="22469" y="39359"/>
                      <a:pt x="22462" y="39359"/>
                    </a:cubicBezTo>
                    <a:cubicBezTo>
                      <a:pt x="22454" y="39359"/>
                      <a:pt x="22445" y="39343"/>
                      <a:pt x="22426" y="39330"/>
                    </a:cubicBezTo>
                    <a:cubicBezTo>
                      <a:pt x="22396" y="39320"/>
                      <a:pt x="22326" y="39286"/>
                      <a:pt x="22294" y="39286"/>
                    </a:cubicBezTo>
                    <a:cubicBezTo>
                      <a:pt x="22286" y="39286"/>
                      <a:pt x="22280" y="39288"/>
                      <a:pt x="22278" y="39293"/>
                    </a:cubicBezTo>
                    <a:cubicBezTo>
                      <a:pt x="22253" y="39330"/>
                      <a:pt x="22204" y="39367"/>
                      <a:pt x="22241" y="39404"/>
                    </a:cubicBezTo>
                    <a:cubicBezTo>
                      <a:pt x="22290" y="39441"/>
                      <a:pt x="22302" y="39490"/>
                      <a:pt x="22290" y="39502"/>
                    </a:cubicBezTo>
                    <a:cubicBezTo>
                      <a:pt x="22265" y="39515"/>
                      <a:pt x="22278" y="39576"/>
                      <a:pt x="22265" y="39601"/>
                    </a:cubicBezTo>
                    <a:cubicBezTo>
                      <a:pt x="22253" y="39626"/>
                      <a:pt x="22204" y="39737"/>
                      <a:pt x="22241" y="39749"/>
                    </a:cubicBezTo>
                    <a:cubicBezTo>
                      <a:pt x="22243" y="39750"/>
                      <a:pt x="22246" y="39751"/>
                      <a:pt x="22248" y="39751"/>
                    </a:cubicBezTo>
                    <a:cubicBezTo>
                      <a:pt x="22268" y="39751"/>
                      <a:pt x="22279" y="39708"/>
                      <a:pt x="22290" y="39675"/>
                    </a:cubicBezTo>
                    <a:cubicBezTo>
                      <a:pt x="22298" y="39659"/>
                      <a:pt x="22321" y="39633"/>
                      <a:pt x="22337" y="39633"/>
                    </a:cubicBezTo>
                    <a:cubicBezTo>
                      <a:pt x="22345" y="39633"/>
                      <a:pt x="22352" y="39641"/>
                      <a:pt x="22352" y="39663"/>
                    </a:cubicBezTo>
                    <a:cubicBezTo>
                      <a:pt x="22352" y="39724"/>
                      <a:pt x="22290" y="39823"/>
                      <a:pt x="22327" y="39823"/>
                    </a:cubicBezTo>
                    <a:cubicBezTo>
                      <a:pt x="22364" y="39823"/>
                      <a:pt x="22389" y="39835"/>
                      <a:pt x="22327" y="39847"/>
                    </a:cubicBezTo>
                    <a:cubicBezTo>
                      <a:pt x="22265" y="39872"/>
                      <a:pt x="22265" y="39872"/>
                      <a:pt x="22278" y="39934"/>
                    </a:cubicBezTo>
                    <a:cubicBezTo>
                      <a:pt x="22290" y="39983"/>
                      <a:pt x="22327" y="39983"/>
                      <a:pt x="22327" y="39995"/>
                    </a:cubicBezTo>
                    <a:cubicBezTo>
                      <a:pt x="22339" y="40008"/>
                      <a:pt x="22327" y="40020"/>
                      <a:pt x="22290" y="40020"/>
                    </a:cubicBezTo>
                    <a:cubicBezTo>
                      <a:pt x="22241" y="40020"/>
                      <a:pt x="22204" y="40057"/>
                      <a:pt x="22241" y="40082"/>
                    </a:cubicBezTo>
                    <a:cubicBezTo>
                      <a:pt x="22265" y="40106"/>
                      <a:pt x="22241" y="40119"/>
                      <a:pt x="22241" y="40143"/>
                    </a:cubicBezTo>
                    <a:cubicBezTo>
                      <a:pt x="22228" y="40168"/>
                      <a:pt x="22278" y="40180"/>
                      <a:pt x="22315" y="40205"/>
                    </a:cubicBezTo>
                    <a:cubicBezTo>
                      <a:pt x="22329" y="40212"/>
                      <a:pt x="22339" y="40219"/>
                      <a:pt x="22350" y="40219"/>
                    </a:cubicBezTo>
                    <a:cubicBezTo>
                      <a:pt x="22358" y="40219"/>
                      <a:pt x="22366" y="40215"/>
                      <a:pt x="22376" y="40205"/>
                    </a:cubicBezTo>
                    <a:cubicBezTo>
                      <a:pt x="22389" y="40199"/>
                      <a:pt x="22398" y="40196"/>
                      <a:pt x="22401" y="40196"/>
                    </a:cubicBezTo>
                    <a:cubicBezTo>
                      <a:pt x="22404" y="40196"/>
                      <a:pt x="22401" y="40199"/>
                      <a:pt x="22389" y="40205"/>
                    </a:cubicBezTo>
                    <a:cubicBezTo>
                      <a:pt x="22369" y="40225"/>
                      <a:pt x="22365" y="40261"/>
                      <a:pt x="22377" y="40261"/>
                    </a:cubicBezTo>
                    <a:cubicBezTo>
                      <a:pt x="22380" y="40261"/>
                      <a:pt x="22384" y="40259"/>
                      <a:pt x="22389" y="40254"/>
                    </a:cubicBezTo>
                    <a:cubicBezTo>
                      <a:pt x="22398" y="40251"/>
                      <a:pt x="22405" y="40249"/>
                      <a:pt x="22408" y="40249"/>
                    </a:cubicBezTo>
                    <a:cubicBezTo>
                      <a:pt x="22417" y="40249"/>
                      <a:pt x="22403" y="40261"/>
                      <a:pt x="22376" y="40279"/>
                    </a:cubicBezTo>
                    <a:cubicBezTo>
                      <a:pt x="22352" y="40303"/>
                      <a:pt x="22364" y="40340"/>
                      <a:pt x="22339" y="40353"/>
                    </a:cubicBezTo>
                    <a:cubicBezTo>
                      <a:pt x="22302" y="40377"/>
                      <a:pt x="22278" y="40402"/>
                      <a:pt x="22278" y="40427"/>
                    </a:cubicBezTo>
                    <a:cubicBezTo>
                      <a:pt x="22278" y="40451"/>
                      <a:pt x="22265" y="40501"/>
                      <a:pt x="22278" y="40501"/>
                    </a:cubicBezTo>
                    <a:cubicBezTo>
                      <a:pt x="22315" y="40476"/>
                      <a:pt x="22352" y="40464"/>
                      <a:pt x="22376" y="40439"/>
                    </a:cubicBezTo>
                    <a:cubicBezTo>
                      <a:pt x="22402" y="40422"/>
                      <a:pt x="22416" y="40393"/>
                      <a:pt x="22418" y="40393"/>
                    </a:cubicBezTo>
                    <a:lnTo>
                      <a:pt x="22418" y="40393"/>
                    </a:lnTo>
                    <a:cubicBezTo>
                      <a:pt x="22419" y="40393"/>
                      <a:pt x="22417" y="40399"/>
                      <a:pt x="22413" y="40414"/>
                    </a:cubicBezTo>
                    <a:cubicBezTo>
                      <a:pt x="22401" y="40451"/>
                      <a:pt x="22463" y="40525"/>
                      <a:pt x="22413" y="40550"/>
                    </a:cubicBezTo>
                    <a:cubicBezTo>
                      <a:pt x="22364" y="40562"/>
                      <a:pt x="22352" y="40587"/>
                      <a:pt x="22315" y="40599"/>
                    </a:cubicBezTo>
                    <a:cubicBezTo>
                      <a:pt x="22265" y="40624"/>
                      <a:pt x="22253" y="40624"/>
                      <a:pt x="22315" y="40624"/>
                    </a:cubicBezTo>
                    <a:cubicBezTo>
                      <a:pt x="22330" y="40624"/>
                      <a:pt x="22342" y="40623"/>
                      <a:pt x="22353" y="40623"/>
                    </a:cubicBezTo>
                    <a:cubicBezTo>
                      <a:pt x="22384" y="40623"/>
                      <a:pt x="22398" y="40630"/>
                      <a:pt x="22426" y="40685"/>
                    </a:cubicBezTo>
                    <a:cubicBezTo>
                      <a:pt x="22445" y="40734"/>
                      <a:pt x="22457" y="40767"/>
                      <a:pt x="22473" y="40767"/>
                    </a:cubicBezTo>
                    <a:cubicBezTo>
                      <a:pt x="22477" y="40767"/>
                      <a:pt x="22482" y="40765"/>
                      <a:pt x="22487" y="40759"/>
                    </a:cubicBezTo>
                    <a:cubicBezTo>
                      <a:pt x="22524" y="40722"/>
                      <a:pt x="22536" y="40685"/>
                      <a:pt x="22536" y="40636"/>
                    </a:cubicBezTo>
                    <a:cubicBezTo>
                      <a:pt x="22536" y="40599"/>
                      <a:pt x="22536" y="40574"/>
                      <a:pt x="22536" y="40537"/>
                    </a:cubicBezTo>
                    <a:cubicBezTo>
                      <a:pt x="22549" y="40550"/>
                      <a:pt x="22561" y="40562"/>
                      <a:pt x="22573" y="40587"/>
                    </a:cubicBezTo>
                    <a:cubicBezTo>
                      <a:pt x="22583" y="40607"/>
                      <a:pt x="22601" y="40659"/>
                      <a:pt x="22608" y="40659"/>
                    </a:cubicBezTo>
                    <a:cubicBezTo>
                      <a:pt x="22609" y="40659"/>
                      <a:pt x="22610" y="40656"/>
                      <a:pt x="22610" y="40648"/>
                    </a:cubicBezTo>
                    <a:cubicBezTo>
                      <a:pt x="22610" y="40627"/>
                      <a:pt x="22619" y="40569"/>
                      <a:pt x="22622" y="40569"/>
                    </a:cubicBezTo>
                    <a:cubicBezTo>
                      <a:pt x="22622" y="40569"/>
                      <a:pt x="22623" y="40571"/>
                      <a:pt x="22623" y="40574"/>
                    </a:cubicBezTo>
                    <a:cubicBezTo>
                      <a:pt x="22623" y="40596"/>
                      <a:pt x="22614" y="40653"/>
                      <a:pt x="22619" y="40653"/>
                    </a:cubicBezTo>
                    <a:cubicBezTo>
                      <a:pt x="22620" y="40653"/>
                      <a:pt x="22621" y="40652"/>
                      <a:pt x="22623" y="40648"/>
                    </a:cubicBezTo>
                    <a:cubicBezTo>
                      <a:pt x="22644" y="40638"/>
                      <a:pt x="22675" y="40570"/>
                      <a:pt x="22683" y="40570"/>
                    </a:cubicBezTo>
                    <a:cubicBezTo>
                      <a:pt x="22684" y="40570"/>
                      <a:pt x="22684" y="40571"/>
                      <a:pt x="22684" y="40574"/>
                    </a:cubicBezTo>
                    <a:cubicBezTo>
                      <a:pt x="22684" y="40599"/>
                      <a:pt x="22721" y="40574"/>
                      <a:pt x="22697" y="40611"/>
                    </a:cubicBezTo>
                    <a:cubicBezTo>
                      <a:pt x="22675" y="40644"/>
                      <a:pt x="22653" y="40714"/>
                      <a:pt x="22665" y="40714"/>
                    </a:cubicBezTo>
                    <a:cubicBezTo>
                      <a:pt x="22667" y="40714"/>
                      <a:pt x="22669" y="40713"/>
                      <a:pt x="22672" y="40710"/>
                    </a:cubicBezTo>
                    <a:cubicBezTo>
                      <a:pt x="22673" y="40709"/>
                      <a:pt x="22674" y="40708"/>
                      <a:pt x="22674" y="40708"/>
                    </a:cubicBezTo>
                    <a:lnTo>
                      <a:pt x="22674" y="40708"/>
                    </a:lnTo>
                    <a:cubicBezTo>
                      <a:pt x="22677" y="40708"/>
                      <a:pt x="22650" y="40750"/>
                      <a:pt x="22672" y="40772"/>
                    </a:cubicBezTo>
                    <a:cubicBezTo>
                      <a:pt x="22684" y="40796"/>
                      <a:pt x="22709" y="40821"/>
                      <a:pt x="22684" y="40833"/>
                    </a:cubicBezTo>
                    <a:cubicBezTo>
                      <a:pt x="22672" y="40846"/>
                      <a:pt x="22635" y="40919"/>
                      <a:pt x="22660" y="40919"/>
                    </a:cubicBezTo>
                    <a:cubicBezTo>
                      <a:pt x="22734" y="40919"/>
                      <a:pt x="22808" y="40919"/>
                      <a:pt x="22881" y="40932"/>
                    </a:cubicBezTo>
                    <a:cubicBezTo>
                      <a:pt x="22906" y="40944"/>
                      <a:pt x="22918" y="41006"/>
                      <a:pt x="22955" y="41018"/>
                    </a:cubicBezTo>
                    <a:cubicBezTo>
                      <a:pt x="22980" y="41030"/>
                      <a:pt x="23005" y="41055"/>
                      <a:pt x="22992" y="41092"/>
                    </a:cubicBezTo>
                    <a:cubicBezTo>
                      <a:pt x="22955" y="41129"/>
                      <a:pt x="22918" y="41166"/>
                      <a:pt x="22881" y="41203"/>
                    </a:cubicBezTo>
                    <a:cubicBezTo>
                      <a:pt x="22862" y="41213"/>
                      <a:pt x="22825" y="41231"/>
                      <a:pt x="22806" y="41231"/>
                    </a:cubicBezTo>
                    <a:cubicBezTo>
                      <a:pt x="22801" y="41231"/>
                      <a:pt x="22798" y="41230"/>
                      <a:pt x="22795" y="41227"/>
                    </a:cubicBezTo>
                    <a:cubicBezTo>
                      <a:pt x="22777" y="41215"/>
                      <a:pt x="22761" y="41209"/>
                      <a:pt x="22747" y="41209"/>
                    </a:cubicBezTo>
                    <a:cubicBezTo>
                      <a:pt x="22734" y="41209"/>
                      <a:pt x="22721" y="41215"/>
                      <a:pt x="22709" y="41227"/>
                    </a:cubicBezTo>
                    <a:cubicBezTo>
                      <a:pt x="22672" y="41227"/>
                      <a:pt x="22647" y="41301"/>
                      <a:pt x="22660" y="41301"/>
                    </a:cubicBezTo>
                    <a:cubicBezTo>
                      <a:pt x="22681" y="41301"/>
                      <a:pt x="22693" y="41329"/>
                      <a:pt x="22719" y="41329"/>
                    </a:cubicBezTo>
                    <a:cubicBezTo>
                      <a:pt x="22724" y="41329"/>
                      <a:pt x="22728" y="41328"/>
                      <a:pt x="22734" y="41326"/>
                    </a:cubicBezTo>
                    <a:lnTo>
                      <a:pt x="22783" y="41326"/>
                    </a:lnTo>
                    <a:cubicBezTo>
                      <a:pt x="22746" y="41326"/>
                      <a:pt x="22734" y="41363"/>
                      <a:pt x="22771" y="41363"/>
                    </a:cubicBezTo>
                    <a:cubicBezTo>
                      <a:pt x="22792" y="41363"/>
                      <a:pt x="22814" y="41402"/>
                      <a:pt x="22845" y="41402"/>
                    </a:cubicBezTo>
                    <a:cubicBezTo>
                      <a:pt x="22849" y="41402"/>
                      <a:pt x="22853" y="41401"/>
                      <a:pt x="22857" y="41400"/>
                    </a:cubicBezTo>
                    <a:cubicBezTo>
                      <a:pt x="22894" y="41400"/>
                      <a:pt x="22894" y="41400"/>
                      <a:pt x="22894" y="41425"/>
                    </a:cubicBezTo>
                    <a:cubicBezTo>
                      <a:pt x="22894" y="41433"/>
                      <a:pt x="22894" y="41442"/>
                      <a:pt x="22907" y="41442"/>
                    </a:cubicBezTo>
                    <a:cubicBezTo>
                      <a:pt x="22912" y="41442"/>
                      <a:pt x="22920" y="41441"/>
                      <a:pt x="22931" y="41437"/>
                    </a:cubicBezTo>
                    <a:cubicBezTo>
                      <a:pt x="22968" y="41425"/>
                      <a:pt x="23017" y="41437"/>
                      <a:pt x="23042" y="41363"/>
                    </a:cubicBezTo>
                    <a:cubicBezTo>
                      <a:pt x="23079" y="41301"/>
                      <a:pt x="23017" y="41203"/>
                      <a:pt x="23079" y="41092"/>
                    </a:cubicBezTo>
                    <a:cubicBezTo>
                      <a:pt x="23128" y="40981"/>
                      <a:pt x="23153" y="40993"/>
                      <a:pt x="23214" y="40981"/>
                    </a:cubicBezTo>
                    <a:cubicBezTo>
                      <a:pt x="23276" y="40956"/>
                      <a:pt x="23387" y="40932"/>
                      <a:pt x="23399" y="40882"/>
                    </a:cubicBezTo>
                    <a:cubicBezTo>
                      <a:pt x="23399" y="40858"/>
                      <a:pt x="23411" y="40833"/>
                      <a:pt x="23424" y="40809"/>
                    </a:cubicBezTo>
                    <a:cubicBezTo>
                      <a:pt x="23431" y="40793"/>
                      <a:pt x="23453" y="40783"/>
                      <a:pt x="23474" y="40783"/>
                    </a:cubicBezTo>
                    <a:cubicBezTo>
                      <a:pt x="23487" y="40783"/>
                      <a:pt x="23500" y="40787"/>
                      <a:pt x="23510" y="40796"/>
                    </a:cubicBezTo>
                    <a:cubicBezTo>
                      <a:pt x="23568" y="40835"/>
                      <a:pt x="23626" y="40881"/>
                      <a:pt x="23642" y="40881"/>
                    </a:cubicBezTo>
                    <a:cubicBezTo>
                      <a:pt x="23647" y="40881"/>
                      <a:pt x="23648" y="40878"/>
                      <a:pt x="23645" y="40870"/>
                    </a:cubicBezTo>
                    <a:cubicBezTo>
                      <a:pt x="23633" y="40821"/>
                      <a:pt x="23485" y="40636"/>
                      <a:pt x="23485" y="40513"/>
                    </a:cubicBezTo>
                    <a:cubicBezTo>
                      <a:pt x="23485" y="40402"/>
                      <a:pt x="23424" y="40229"/>
                      <a:pt x="23510" y="40143"/>
                    </a:cubicBezTo>
                    <a:cubicBezTo>
                      <a:pt x="23596" y="40069"/>
                      <a:pt x="23658" y="40069"/>
                      <a:pt x="23621" y="40020"/>
                    </a:cubicBezTo>
                    <a:cubicBezTo>
                      <a:pt x="23608" y="40003"/>
                      <a:pt x="23596" y="39998"/>
                      <a:pt x="23586" y="39998"/>
                    </a:cubicBezTo>
                    <a:cubicBezTo>
                      <a:pt x="23570" y="39998"/>
                      <a:pt x="23556" y="40010"/>
                      <a:pt x="23543" y="40010"/>
                    </a:cubicBezTo>
                    <a:cubicBezTo>
                      <a:pt x="23540" y="40010"/>
                      <a:pt x="23537" y="40009"/>
                      <a:pt x="23534" y="40008"/>
                    </a:cubicBezTo>
                    <a:cubicBezTo>
                      <a:pt x="23498" y="39995"/>
                      <a:pt x="23510" y="39971"/>
                      <a:pt x="23534" y="39971"/>
                    </a:cubicBezTo>
                    <a:cubicBezTo>
                      <a:pt x="23571" y="39971"/>
                      <a:pt x="23584" y="39971"/>
                      <a:pt x="23584" y="39946"/>
                    </a:cubicBezTo>
                    <a:cubicBezTo>
                      <a:pt x="23584" y="39928"/>
                      <a:pt x="23587" y="39918"/>
                      <a:pt x="23590" y="39918"/>
                    </a:cubicBezTo>
                    <a:cubicBezTo>
                      <a:pt x="23593" y="39918"/>
                      <a:pt x="23596" y="39928"/>
                      <a:pt x="23596" y="39946"/>
                    </a:cubicBezTo>
                    <a:cubicBezTo>
                      <a:pt x="23596" y="39983"/>
                      <a:pt x="23621" y="40008"/>
                      <a:pt x="23658" y="40020"/>
                    </a:cubicBezTo>
                    <a:cubicBezTo>
                      <a:pt x="23671" y="40027"/>
                      <a:pt x="23685" y="40030"/>
                      <a:pt x="23699" y="40030"/>
                    </a:cubicBezTo>
                    <a:cubicBezTo>
                      <a:pt x="23734" y="40030"/>
                      <a:pt x="23767" y="40010"/>
                      <a:pt x="23793" y="39983"/>
                    </a:cubicBezTo>
                    <a:cubicBezTo>
                      <a:pt x="23818" y="39934"/>
                      <a:pt x="23793" y="39749"/>
                      <a:pt x="23818" y="39700"/>
                    </a:cubicBezTo>
                    <a:cubicBezTo>
                      <a:pt x="23843" y="39601"/>
                      <a:pt x="23904" y="39527"/>
                      <a:pt x="23978" y="39478"/>
                    </a:cubicBezTo>
                    <a:cubicBezTo>
                      <a:pt x="24077" y="39429"/>
                      <a:pt x="24237" y="39330"/>
                      <a:pt x="24237" y="39293"/>
                    </a:cubicBezTo>
                    <a:cubicBezTo>
                      <a:pt x="24249" y="39268"/>
                      <a:pt x="24224" y="39219"/>
                      <a:pt x="24200" y="39219"/>
                    </a:cubicBezTo>
                    <a:cubicBezTo>
                      <a:pt x="24175" y="39219"/>
                      <a:pt x="24175" y="39219"/>
                      <a:pt x="24200" y="39194"/>
                    </a:cubicBezTo>
                    <a:cubicBezTo>
                      <a:pt x="24237" y="39170"/>
                      <a:pt x="24274" y="39133"/>
                      <a:pt x="24286" y="39084"/>
                    </a:cubicBezTo>
                    <a:cubicBezTo>
                      <a:pt x="24298" y="39034"/>
                      <a:pt x="24261" y="38973"/>
                      <a:pt x="24212" y="38960"/>
                    </a:cubicBezTo>
                    <a:cubicBezTo>
                      <a:pt x="24151" y="38936"/>
                      <a:pt x="24064" y="38948"/>
                      <a:pt x="24027" y="38923"/>
                    </a:cubicBezTo>
                    <a:cubicBezTo>
                      <a:pt x="23990" y="38899"/>
                      <a:pt x="24003" y="38874"/>
                      <a:pt x="23978" y="38862"/>
                    </a:cubicBezTo>
                    <a:cubicBezTo>
                      <a:pt x="23904" y="38825"/>
                      <a:pt x="23843" y="38751"/>
                      <a:pt x="23843" y="38665"/>
                    </a:cubicBezTo>
                    <a:cubicBezTo>
                      <a:pt x="23843" y="38554"/>
                      <a:pt x="23892" y="38443"/>
                      <a:pt x="23966" y="38357"/>
                    </a:cubicBezTo>
                    <a:cubicBezTo>
                      <a:pt x="24035" y="38299"/>
                      <a:pt x="24160" y="38208"/>
                      <a:pt x="24215" y="38208"/>
                    </a:cubicBezTo>
                    <a:cubicBezTo>
                      <a:pt x="24218" y="38208"/>
                      <a:pt x="24222" y="38208"/>
                      <a:pt x="24224" y="38209"/>
                    </a:cubicBezTo>
                    <a:cubicBezTo>
                      <a:pt x="24262" y="38218"/>
                      <a:pt x="24278" y="38242"/>
                      <a:pt x="24294" y="38242"/>
                    </a:cubicBezTo>
                    <a:cubicBezTo>
                      <a:pt x="24300" y="38242"/>
                      <a:pt x="24305" y="38239"/>
                      <a:pt x="24311" y="38233"/>
                    </a:cubicBezTo>
                    <a:cubicBezTo>
                      <a:pt x="24335" y="38209"/>
                      <a:pt x="24298" y="38086"/>
                      <a:pt x="24348" y="38036"/>
                    </a:cubicBezTo>
                    <a:cubicBezTo>
                      <a:pt x="24385" y="37987"/>
                      <a:pt x="24409" y="37925"/>
                      <a:pt x="24409" y="37864"/>
                    </a:cubicBezTo>
                    <a:cubicBezTo>
                      <a:pt x="24385" y="37814"/>
                      <a:pt x="24360" y="37777"/>
                      <a:pt x="24385" y="37741"/>
                    </a:cubicBezTo>
                    <a:cubicBezTo>
                      <a:pt x="24434" y="37691"/>
                      <a:pt x="24471" y="37642"/>
                      <a:pt x="24520" y="37605"/>
                    </a:cubicBezTo>
                    <a:cubicBezTo>
                      <a:pt x="24569" y="37556"/>
                      <a:pt x="24619" y="37568"/>
                      <a:pt x="24582" y="37531"/>
                    </a:cubicBezTo>
                    <a:cubicBezTo>
                      <a:pt x="24545" y="37494"/>
                      <a:pt x="24496" y="37482"/>
                      <a:pt x="24496" y="37432"/>
                    </a:cubicBezTo>
                    <a:cubicBezTo>
                      <a:pt x="24502" y="37405"/>
                      <a:pt x="24532" y="37397"/>
                      <a:pt x="24561" y="37397"/>
                    </a:cubicBezTo>
                    <a:cubicBezTo>
                      <a:pt x="24584" y="37397"/>
                      <a:pt x="24608" y="37402"/>
                      <a:pt x="24619" y="37408"/>
                    </a:cubicBezTo>
                    <a:cubicBezTo>
                      <a:pt x="24643" y="37420"/>
                      <a:pt x="24693" y="37494"/>
                      <a:pt x="24730" y="37494"/>
                    </a:cubicBezTo>
                    <a:cubicBezTo>
                      <a:pt x="24779" y="37482"/>
                      <a:pt x="24816" y="37420"/>
                      <a:pt x="24804" y="37371"/>
                    </a:cubicBezTo>
                    <a:cubicBezTo>
                      <a:pt x="24791" y="37309"/>
                      <a:pt x="24791" y="37272"/>
                      <a:pt x="24754" y="37272"/>
                    </a:cubicBezTo>
                    <a:cubicBezTo>
                      <a:pt x="24717" y="37272"/>
                      <a:pt x="24693" y="37334"/>
                      <a:pt x="24656" y="37334"/>
                    </a:cubicBezTo>
                    <a:cubicBezTo>
                      <a:pt x="24606" y="37334"/>
                      <a:pt x="24569" y="37322"/>
                      <a:pt x="24533" y="37297"/>
                    </a:cubicBezTo>
                    <a:cubicBezTo>
                      <a:pt x="24483" y="37260"/>
                      <a:pt x="24459" y="37198"/>
                      <a:pt x="24459" y="37137"/>
                    </a:cubicBezTo>
                    <a:cubicBezTo>
                      <a:pt x="24459" y="37038"/>
                      <a:pt x="24422" y="36890"/>
                      <a:pt x="24434" y="36829"/>
                    </a:cubicBezTo>
                    <a:cubicBezTo>
                      <a:pt x="24434" y="36800"/>
                      <a:pt x="24447" y="36788"/>
                      <a:pt x="24467" y="36788"/>
                    </a:cubicBezTo>
                    <a:cubicBezTo>
                      <a:pt x="24481" y="36788"/>
                      <a:pt x="24500" y="36794"/>
                      <a:pt x="24520" y="36804"/>
                    </a:cubicBezTo>
                    <a:cubicBezTo>
                      <a:pt x="24606" y="36866"/>
                      <a:pt x="24717" y="36903"/>
                      <a:pt x="24828" y="36927"/>
                    </a:cubicBezTo>
                    <a:cubicBezTo>
                      <a:pt x="24902" y="36927"/>
                      <a:pt x="24988" y="36903"/>
                      <a:pt x="25050" y="36853"/>
                    </a:cubicBezTo>
                    <a:cubicBezTo>
                      <a:pt x="25087" y="36829"/>
                      <a:pt x="25099" y="36792"/>
                      <a:pt x="25099" y="36755"/>
                    </a:cubicBezTo>
                    <a:cubicBezTo>
                      <a:pt x="25087" y="36706"/>
                      <a:pt x="25075" y="36669"/>
                      <a:pt x="25075" y="36619"/>
                    </a:cubicBezTo>
                    <a:cubicBezTo>
                      <a:pt x="25075" y="36570"/>
                      <a:pt x="25173" y="36447"/>
                      <a:pt x="25173" y="36410"/>
                    </a:cubicBezTo>
                    <a:cubicBezTo>
                      <a:pt x="25173" y="36385"/>
                      <a:pt x="25087" y="36287"/>
                      <a:pt x="25099" y="36213"/>
                    </a:cubicBezTo>
                    <a:cubicBezTo>
                      <a:pt x="25113" y="36165"/>
                      <a:pt x="25138" y="36148"/>
                      <a:pt x="25159" y="36148"/>
                    </a:cubicBezTo>
                    <a:cubicBezTo>
                      <a:pt x="25177" y="36148"/>
                      <a:pt x="25192" y="36159"/>
                      <a:pt x="25198" y="36176"/>
                    </a:cubicBezTo>
                    <a:cubicBezTo>
                      <a:pt x="25198" y="36215"/>
                      <a:pt x="25206" y="36277"/>
                      <a:pt x="25209" y="36277"/>
                    </a:cubicBezTo>
                    <a:cubicBezTo>
                      <a:pt x="25210" y="36277"/>
                      <a:pt x="25210" y="36272"/>
                      <a:pt x="25210" y="36262"/>
                    </a:cubicBezTo>
                    <a:cubicBezTo>
                      <a:pt x="25223" y="36213"/>
                      <a:pt x="25210" y="36213"/>
                      <a:pt x="25309" y="36213"/>
                    </a:cubicBezTo>
                    <a:cubicBezTo>
                      <a:pt x="25444" y="36213"/>
                      <a:pt x="25568" y="36188"/>
                      <a:pt x="25703" y="36139"/>
                    </a:cubicBezTo>
                    <a:cubicBezTo>
                      <a:pt x="25826" y="36114"/>
                      <a:pt x="25962" y="36065"/>
                      <a:pt x="26085" y="36016"/>
                    </a:cubicBezTo>
                    <a:cubicBezTo>
                      <a:pt x="26147" y="35966"/>
                      <a:pt x="26233" y="35954"/>
                      <a:pt x="26245" y="35880"/>
                    </a:cubicBezTo>
                    <a:cubicBezTo>
                      <a:pt x="26270" y="35794"/>
                      <a:pt x="26319" y="35720"/>
                      <a:pt x="26393" y="35658"/>
                    </a:cubicBezTo>
                    <a:cubicBezTo>
                      <a:pt x="26442" y="35621"/>
                      <a:pt x="26467" y="35560"/>
                      <a:pt x="26467" y="35498"/>
                    </a:cubicBezTo>
                    <a:cubicBezTo>
                      <a:pt x="26467" y="35424"/>
                      <a:pt x="26467" y="35375"/>
                      <a:pt x="26405" y="35350"/>
                    </a:cubicBezTo>
                    <a:cubicBezTo>
                      <a:pt x="26356" y="35338"/>
                      <a:pt x="26282" y="35301"/>
                      <a:pt x="26282" y="35239"/>
                    </a:cubicBezTo>
                    <a:cubicBezTo>
                      <a:pt x="26282" y="35178"/>
                      <a:pt x="26356" y="35067"/>
                      <a:pt x="26344" y="35042"/>
                    </a:cubicBezTo>
                    <a:cubicBezTo>
                      <a:pt x="26307" y="34968"/>
                      <a:pt x="26245" y="34907"/>
                      <a:pt x="26159" y="34857"/>
                    </a:cubicBezTo>
                    <a:cubicBezTo>
                      <a:pt x="26085" y="34833"/>
                      <a:pt x="26023" y="34833"/>
                      <a:pt x="26036" y="34771"/>
                    </a:cubicBezTo>
                    <a:cubicBezTo>
                      <a:pt x="26036" y="34734"/>
                      <a:pt x="26060" y="34709"/>
                      <a:pt x="26085" y="34697"/>
                    </a:cubicBezTo>
                    <a:lnTo>
                      <a:pt x="26147" y="34697"/>
                    </a:lnTo>
                    <a:cubicBezTo>
                      <a:pt x="26221" y="34734"/>
                      <a:pt x="26294" y="34746"/>
                      <a:pt x="26381" y="34759"/>
                    </a:cubicBezTo>
                    <a:cubicBezTo>
                      <a:pt x="26405" y="34759"/>
                      <a:pt x="26467" y="34820"/>
                      <a:pt x="26516" y="34845"/>
                    </a:cubicBezTo>
                    <a:cubicBezTo>
                      <a:pt x="26556" y="34865"/>
                      <a:pt x="26572" y="34901"/>
                      <a:pt x="26609" y="34901"/>
                    </a:cubicBezTo>
                    <a:cubicBezTo>
                      <a:pt x="26618" y="34901"/>
                      <a:pt x="26628" y="34899"/>
                      <a:pt x="26639" y="34894"/>
                    </a:cubicBezTo>
                    <a:cubicBezTo>
                      <a:pt x="26689" y="34882"/>
                      <a:pt x="26689" y="34870"/>
                      <a:pt x="26763" y="34870"/>
                    </a:cubicBezTo>
                    <a:cubicBezTo>
                      <a:pt x="26824" y="34870"/>
                      <a:pt x="26854" y="34901"/>
                      <a:pt x="26894" y="34901"/>
                    </a:cubicBezTo>
                    <a:cubicBezTo>
                      <a:pt x="26909" y="34901"/>
                      <a:pt x="26926" y="34896"/>
                      <a:pt x="26947" y="34882"/>
                    </a:cubicBezTo>
                    <a:cubicBezTo>
                      <a:pt x="27021" y="34833"/>
                      <a:pt x="27145" y="34783"/>
                      <a:pt x="27182" y="34697"/>
                    </a:cubicBezTo>
                    <a:cubicBezTo>
                      <a:pt x="27206" y="34648"/>
                      <a:pt x="27231" y="34599"/>
                      <a:pt x="27268" y="34549"/>
                    </a:cubicBezTo>
                    <a:cubicBezTo>
                      <a:pt x="27305" y="34500"/>
                      <a:pt x="27329" y="34463"/>
                      <a:pt x="27366" y="34426"/>
                    </a:cubicBezTo>
                    <a:cubicBezTo>
                      <a:pt x="27428" y="34340"/>
                      <a:pt x="27465" y="34143"/>
                      <a:pt x="27514" y="34069"/>
                    </a:cubicBezTo>
                    <a:cubicBezTo>
                      <a:pt x="27564" y="34007"/>
                      <a:pt x="27613" y="33946"/>
                      <a:pt x="27687" y="33909"/>
                    </a:cubicBezTo>
                    <a:cubicBezTo>
                      <a:pt x="27798" y="33810"/>
                      <a:pt x="27884" y="33699"/>
                      <a:pt x="27958" y="33564"/>
                    </a:cubicBezTo>
                    <a:cubicBezTo>
                      <a:pt x="27995" y="33477"/>
                      <a:pt x="28032" y="33231"/>
                      <a:pt x="28143" y="33132"/>
                    </a:cubicBezTo>
                    <a:cubicBezTo>
                      <a:pt x="28254" y="33021"/>
                      <a:pt x="28364" y="32960"/>
                      <a:pt x="28389" y="32886"/>
                    </a:cubicBezTo>
                    <a:cubicBezTo>
                      <a:pt x="28401" y="32787"/>
                      <a:pt x="28414" y="32701"/>
                      <a:pt x="28426" y="32602"/>
                    </a:cubicBezTo>
                    <a:cubicBezTo>
                      <a:pt x="28438" y="32516"/>
                      <a:pt x="28377" y="32430"/>
                      <a:pt x="28401" y="32307"/>
                    </a:cubicBezTo>
                    <a:cubicBezTo>
                      <a:pt x="28426" y="32233"/>
                      <a:pt x="28438" y="32159"/>
                      <a:pt x="28438" y="32085"/>
                    </a:cubicBezTo>
                    <a:cubicBezTo>
                      <a:pt x="28438" y="32036"/>
                      <a:pt x="28401" y="32060"/>
                      <a:pt x="28426" y="32011"/>
                    </a:cubicBezTo>
                    <a:cubicBezTo>
                      <a:pt x="28451" y="31974"/>
                      <a:pt x="28500" y="32011"/>
                      <a:pt x="28549" y="31962"/>
                    </a:cubicBezTo>
                    <a:cubicBezTo>
                      <a:pt x="28611" y="31876"/>
                      <a:pt x="28672" y="31789"/>
                      <a:pt x="28746" y="31715"/>
                    </a:cubicBezTo>
                    <a:cubicBezTo>
                      <a:pt x="28783" y="31691"/>
                      <a:pt x="28820" y="31654"/>
                      <a:pt x="28857" y="31629"/>
                    </a:cubicBezTo>
                    <a:cubicBezTo>
                      <a:pt x="28894" y="31617"/>
                      <a:pt x="29017" y="31506"/>
                      <a:pt x="29079" y="31506"/>
                    </a:cubicBezTo>
                    <a:cubicBezTo>
                      <a:pt x="29137" y="31506"/>
                      <a:pt x="29202" y="31558"/>
                      <a:pt x="29222" y="31558"/>
                    </a:cubicBezTo>
                    <a:cubicBezTo>
                      <a:pt x="29228" y="31558"/>
                      <a:pt x="29230" y="31554"/>
                      <a:pt x="29227" y="31543"/>
                    </a:cubicBezTo>
                    <a:cubicBezTo>
                      <a:pt x="29215" y="31494"/>
                      <a:pt x="29165" y="31494"/>
                      <a:pt x="29190" y="31457"/>
                    </a:cubicBezTo>
                    <a:cubicBezTo>
                      <a:pt x="29215" y="31432"/>
                      <a:pt x="29276" y="31432"/>
                      <a:pt x="29338" y="31395"/>
                    </a:cubicBezTo>
                    <a:cubicBezTo>
                      <a:pt x="29412" y="31370"/>
                      <a:pt x="29412" y="31346"/>
                      <a:pt x="29387" y="31321"/>
                    </a:cubicBezTo>
                    <a:cubicBezTo>
                      <a:pt x="29375" y="31296"/>
                      <a:pt x="29436" y="31284"/>
                      <a:pt x="29449" y="31272"/>
                    </a:cubicBezTo>
                    <a:cubicBezTo>
                      <a:pt x="29453" y="31264"/>
                      <a:pt x="29455" y="31261"/>
                      <a:pt x="29457" y="31261"/>
                    </a:cubicBezTo>
                    <a:cubicBezTo>
                      <a:pt x="29461" y="31261"/>
                      <a:pt x="29461" y="31276"/>
                      <a:pt x="29461" y="31284"/>
                    </a:cubicBezTo>
                    <a:cubicBezTo>
                      <a:pt x="29461" y="31299"/>
                      <a:pt x="29478" y="31305"/>
                      <a:pt x="29507" y="31305"/>
                    </a:cubicBezTo>
                    <a:cubicBezTo>
                      <a:pt x="29527" y="31305"/>
                      <a:pt x="29554" y="31302"/>
                      <a:pt x="29584" y="31296"/>
                    </a:cubicBezTo>
                    <a:cubicBezTo>
                      <a:pt x="29658" y="31284"/>
                      <a:pt x="29695" y="31223"/>
                      <a:pt x="29732" y="31210"/>
                    </a:cubicBezTo>
                    <a:cubicBezTo>
                      <a:pt x="29739" y="31208"/>
                      <a:pt x="29744" y="31208"/>
                      <a:pt x="29747" y="31208"/>
                    </a:cubicBezTo>
                    <a:cubicBezTo>
                      <a:pt x="29769" y="31208"/>
                      <a:pt x="29734" y="31237"/>
                      <a:pt x="29744" y="31247"/>
                    </a:cubicBezTo>
                    <a:cubicBezTo>
                      <a:pt x="29753" y="31265"/>
                      <a:pt x="29787" y="31282"/>
                      <a:pt x="29836" y="31282"/>
                    </a:cubicBezTo>
                    <a:cubicBezTo>
                      <a:pt x="29856" y="31282"/>
                      <a:pt x="29879" y="31279"/>
                      <a:pt x="29905" y="31272"/>
                    </a:cubicBezTo>
                    <a:cubicBezTo>
                      <a:pt x="29991" y="31235"/>
                      <a:pt x="30040" y="31272"/>
                      <a:pt x="30040" y="31198"/>
                    </a:cubicBezTo>
                    <a:cubicBezTo>
                      <a:pt x="30040" y="31124"/>
                      <a:pt x="30139" y="31050"/>
                      <a:pt x="30176" y="31025"/>
                    </a:cubicBezTo>
                    <a:cubicBezTo>
                      <a:pt x="30225" y="30976"/>
                      <a:pt x="30250" y="30914"/>
                      <a:pt x="30250" y="30841"/>
                    </a:cubicBezTo>
                    <a:cubicBezTo>
                      <a:pt x="30262" y="30754"/>
                      <a:pt x="30299" y="30680"/>
                      <a:pt x="30373" y="30619"/>
                    </a:cubicBezTo>
                    <a:cubicBezTo>
                      <a:pt x="30422" y="30557"/>
                      <a:pt x="30459" y="30483"/>
                      <a:pt x="30496" y="30409"/>
                    </a:cubicBezTo>
                    <a:cubicBezTo>
                      <a:pt x="30521" y="30360"/>
                      <a:pt x="30533" y="30360"/>
                      <a:pt x="30558" y="30311"/>
                    </a:cubicBezTo>
                    <a:cubicBezTo>
                      <a:pt x="30570" y="30212"/>
                      <a:pt x="30570" y="30126"/>
                      <a:pt x="30558" y="30040"/>
                    </a:cubicBezTo>
                    <a:cubicBezTo>
                      <a:pt x="30558" y="29966"/>
                      <a:pt x="30582" y="29892"/>
                      <a:pt x="30632" y="29830"/>
                    </a:cubicBezTo>
                    <a:cubicBezTo>
                      <a:pt x="30656" y="29806"/>
                      <a:pt x="30718" y="29806"/>
                      <a:pt x="30718" y="29695"/>
                    </a:cubicBezTo>
                    <a:cubicBezTo>
                      <a:pt x="30706" y="29559"/>
                      <a:pt x="30718" y="29436"/>
                      <a:pt x="30742" y="29313"/>
                    </a:cubicBezTo>
                    <a:cubicBezTo>
                      <a:pt x="30792" y="29202"/>
                      <a:pt x="30742" y="28968"/>
                      <a:pt x="30742" y="28832"/>
                    </a:cubicBezTo>
                    <a:cubicBezTo>
                      <a:pt x="30742" y="28709"/>
                      <a:pt x="30742" y="28598"/>
                      <a:pt x="30755" y="28475"/>
                    </a:cubicBezTo>
                    <a:cubicBezTo>
                      <a:pt x="30779" y="28426"/>
                      <a:pt x="30829" y="28426"/>
                      <a:pt x="30792" y="28389"/>
                    </a:cubicBezTo>
                    <a:cubicBezTo>
                      <a:pt x="30761" y="28348"/>
                      <a:pt x="30739" y="28324"/>
                      <a:pt x="30746" y="28324"/>
                    </a:cubicBezTo>
                    <a:cubicBezTo>
                      <a:pt x="30748" y="28324"/>
                      <a:pt x="30751" y="28325"/>
                      <a:pt x="30755" y="28327"/>
                    </a:cubicBezTo>
                    <a:cubicBezTo>
                      <a:pt x="30785" y="28327"/>
                      <a:pt x="30832" y="28385"/>
                      <a:pt x="30841" y="28385"/>
                    </a:cubicBezTo>
                    <a:cubicBezTo>
                      <a:pt x="30843" y="28385"/>
                      <a:pt x="30843" y="28383"/>
                      <a:pt x="30841" y="28376"/>
                    </a:cubicBezTo>
                    <a:cubicBezTo>
                      <a:pt x="30831" y="28346"/>
                      <a:pt x="30837" y="28308"/>
                      <a:pt x="30840" y="28308"/>
                    </a:cubicBezTo>
                    <a:lnTo>
                      <a:pt x="30840" y="28308"/>
                    </a:lnTo>
                    <a:cubicBezTo>
                      <a:pt x="30841" y="28308"/>
                      <a:pt x="30841" y="28310"/>
                      <a:pt x="30841" y="28315"/>
                    </a:cubicBezTo>
                    <a:cubicBezTo>
                      <a:pt x="30841" y="28324"/>
                      <a:pt x="30843" y="28326"/>
                      <a:pt x="30846" y="28326"/>
                    </a:cubicBezTo>
                    <a:cubicBezTo>
                      <a:pt x="30850" y="28326"/>
                      <a:pt x="30855" y="28323"/>
                      <a:pt x="30863" y="28323"/>
                    </a:cubicBezTo>
                    <a:cubicBezTo>
                      <a:pt x="30867" y="28323"/>
                      <a:pt x="30872" y="28324"/>
                      <a:pt x="30878" y="28327"/>
                    </a:cubicBezTo>
                    <a:cubicBezTo>
                      <a:pt x="30890" y="28339"/>
                      <a:pt x="30899" y="28350"/>
                      <a:pt x="30910" y="28350"/>
                    </a:cubicBezTo>
                    <a:cubicBezTo>
                      <a:pt x="30922" y="28350"/>
                      <a:pt x="30938" y="28336"/>
                      <a:pt x="30964" y="28290"/>
                    </a:cubicBezTo>
                    <a:cubicBezTo>
                      <a:pt x="31014" y="28204"/>
                      <a:pt x="31063" y="28105"/>
                      <a:pt x="31124" y="27982"/>
                    </a:cubicBezTo>
                    <a:cubicBezTo>
                      <a:pt x="31149" y="27871"/>
                      <a:pt x="31223" y="27773"/>
                      <a:pt x="31309" y="27711"/>
                    </a:cubicBezTo>
                    <a:cubicBezTo>
                      <a:pt x="31383" y="27662"/>
                      <a:pt x="31445" y="27600"/>
                      <a:pt x="31482" y="27526"/>
                    </a:cubicBezTo>
                    <a:cubicBezTo>
                      <a:pt x="31593" y="27378"/>
                      <a:pt x="31679" y="27230"/>
                      <a:pt x="31728" y="27058"/>
                    </a:cubicBezTo>
                    <a:cubicBezTo>
                      <a:pt x="31777" y="26861"/>
                      <a:pt x="31753" y="26651"/>
                      <a:pt x="31691" y="26466"/>
                    </a:cubicBezTo>
                    <a:cubicBezTo>
                      <a:pt x="31630" y="26146"/>
                      <a:pt x="31667" y="26084"/>
                      <a:pt x="31531" y="26084"/>
                    </a:cubicBezTo>
                    <a:cubicBezTo>
                      <a:pt x="31517" y="26086"/>
                      <a:pt x="31503" y="26086"/>
                      <a:pt x="31490" y="26086"/>
                    </a:cubicBezTo>
                    <a:cubicBezTo>
                      <a:pt x="31368" y="26086"/>
                      <a:pt x="31250" y="26039"/>
                      <a:pt x="31161" y="25961"/>
                    </a:cubicBezTo>
                    <a:cubicBezTo>
                      <a:pt x="31087" y="25850"/>
                      <a:pt x="30989" y="25764"/>
                      <a:pt x="30890" y="25678"/>
                    </a:cubicBezTo>
                    <a:cubicBezTo>
                      <a:pt x="30792" y="25616"/>
                      <a:pt x="30582" y="25456"/>
                      <a:pt x="30471" y="25444"/>
                    </a:cubicBezTo>
                    <a:cubicBezTo>
                      <a:pt x="30382" y="25444"/>
                      <a:pt x="30343" y="25495"/>
                      <a:pt x="30253" y="25495"/>
                    </a:cubicBezTo>
                    <a:cubicBezTo>
                      <a:pt x="30245" y="25495"/>
                      <a:pt x="30235" y="25494"/>
                      <a:pt x="30225" y="25493"/>
                    </a:cubicBezTo>
                    <a:cubicBezTo>
                      <a:pt x="30077" y="25456"/>
                      <a:pt x="29942" y="25407"/>
                      <a:pt x="29818" y="25345"/>
                    </a:cubicBezTo>
                    <a:cubicBezTo>
                      <a:pt x="29802" y="25337"/>
                      <a:pt x="29786" y="25334"/>
                      <a:pt x="29770" y="25334"/>
                    </a:cubicBezTo>
                    <a:cubicBezTo>
                      <a:pt x="29718" y="25334"/>
                      <a:pt x="29674" y="25373"/>
                      <a:pt x="29646" y="25382"/>
                    </a:cubicBezTo>
                    <a:cubicBezTo>
                      <a:pt x="29609" y="25382"/>
                      <a:pt x="29498" y="25284"/>
                      <a:pt x="29473" y="25247"/>
                    </a:cubicBezTo>
                    <a:cubicBezTo>
                      <a:pt x="29436" y="25173"/>
                      <a:pt x="29375" y="25123"/>
                      <a:pt x="29301" y="25086"/>
                    </a:cubicBezTo>
                    <a:cubicBezTo>
                      <a:pt x="29190" y="25037"/>
                      <a:pt x="28919" y="24889"/>
                      <a:pt x="28845" y="24865"/>
                    </a:cubicBezTo>
                    <a:cubicBezTo>
                      <a:pt x="28808" y="24858"/>
                      <a:pt x="28756" y="24846"/>
                      <a:pt x="28706" y="24846"/>
                    </a:cubicBezTo>
                    <a:cubicBezTo>
                      <a:pt x="28657" y="24846"/>
                      <a:pt x="28611" y="24858"/>
                      <a:pt x="28586" y="24902"/>
                    </a:cubicBezTo>
                    <a:cubicBezTo>
                      <a:pt x="28549" y="25000"/>
                      <a:pt x="28488" y="25086"/>
                      <a:pt x="28414" y="25160"/>
                    </a:cubicBezTo>
                    <a:cubicBezTo>
                      <a:pt x="28364" y="25197"/>
                      <a:pt x="28327" y="25259"/>
                      <a:pt x="28315" y="25321"/>
                    </a:cubicBezTo>
                    <a:cubicBezTo>
                      <a:pt x="28302" y="25340"/>
                      <a:pt x="28289" y="25353"/>
                      <a:pt x="28279" y="25353"/>
                    </a:cubicBezTo>
                    <a:cubicBezTo>
                      <a:pt x="28271" y="25353"/>
                      <a:pt x="28266" y="25343"/>
                      <a:pt x="28266" y="25321"/>
                    </a:cubicBezTo>
                    <a:cubicBezTo>
                      <a:pt x="28254" y="25284"/>
                      <a:pt x="28241" y="25259"/>
                      <a:pt x="28217" y="25247"/>
                    </a:cubicBezTo>
                    <a:cubicBezTo>
                      <a:pt x="28192" y="25222"/>
                      <a:pt x="28180" y="25197"/>
                      <a:pt x="28167" y="25185"/>
                    </a:cubicBezTo>
                    <a:cubicBezTo>
                      <a:pt x="28153" y="25170"/>
                      <a:pt x="28129" y="25151"/>
                      <a:pt x="28110" y="25151"/>
                    </a:cubicBezTo>
                    <a:cubicBezTo>
                      <a:pt x="28097" y="25151"/>
                      <a:pt x="28086" y="25160"/>
                      <a:pt x="28081" y="25185"/>
                    </a:cubicBezTo>
                    <a:cubicBezTo>
                      <a:pt x="28072" y="25222"/>
                      <a:pt x="28076" y="25265"/>
                      <a:pt x="28069" y="25265"/>
                    </a:cubicBezTo>
                    <a:cubicBezTo>
                      <a:pt x="28067" y="25265"/>
                      <a:pt x="28063" y="25259"/>
                      <a:pt x="28056" y="25247"/>
                    </a:cubicBezTo>
                    <a:cubicBezTo>
                      <a:pt x="28044" y="25222"/>
                      <a:pt x="28019" y="25197"/>
                      <a:pt x="28007" y="25173"/>
                    </a:cubicBezTo>
                    <a:cubicBezTo>
                      <a:pt x="27982" y="25148"/>
                      <a:pt x="27982" y="25136"/>
                      <a:pt x="27958" y="25099"/>
                    </a:cubicBezTo>
                    <a:cubicBezTo>
                      <a:pt x="27933" y="25049"/>
                      <a:pt x="27921" y="25013"/>
                      <a:pt x="27933" y="24963"/>
                    </a:cubicBezTo>
                    <a:cubicBezTo>
                      <a:pt x="27933" y="24926"/>
                      <a:pt x="27933" y="24852"/>
                      <a:pt x="27917" y="24852"/>
                    </a:cubicBezTo>
                    <a:cubicBezTo>
                      <a:pt x="27912" y="24852"/>
                      <a:pt x="27905" y="24859"/>
                      <a:pt x="27896" y="24877"/>
                    </a:cubicBezTo>
                    <a:cubicBezTo>
                      <a:pt x="27859" y="24939"/>
                      <a:pt x="27810" y="25049"/>
                      <a:pt x="27748" y="25074"/>
                    </a:cubicBezTo>
                    <a:cubicBezTo>
                      <a:pt x="27732" y="25078"/>
                      <a:pt x="27721" y="25081"/>
                      <a:pt x="27716" y="25081"/>
                    </a:cubicBezTo>
                    <a:cubicBezTo>
                      <a:pt x="27705" y="25081"/>
                      <a:pt x="27716" y="25070"/>
                      <a:pt x="27748" y="25037"/>
                    </a:cubicBezTo>
                    <a:cubicBezTo>
                      <a:pt x="27810" y="25000"/>
                      <a:pt x="27847" y="24939"/>
                      <a:pt x="27872" y="24865"/>
                    </a:cubicBezTo>
                    <a:cubicBezTo>
                      <a:pt x="27872" y="24836"/>
                      <a:pt x="27850" y="24824"/>
                      <a:pt x="27830" y="24824"/>
                    </a:cubicBezTo>
                    <a:cubicBezTo>
                      <a:pt x="27816" y="24824"/>
                      <a:pt x="27803" y="24830"/>
                      <a:pt x="27798" y="24840"/>
                    </a:cubicBezTo>
                    <a:cubicBezTo>
                      <a:pt x="27785" y="24877"/>
                      <a:pt x="27748" y="25000"/>
                      <a:pt x="27687" y="25025"/>
                    </a:cubicBezTo>
                    <a:cubicBezTo>
                      <a:pt x="27669" y="25035"/>
                      <a:pt x="27659" y="25040"/>
                      <a:pt x="27654" y="25040"/>
                    </a:cubicBezTo>
                    <a:cubicBezTo>
                      <a:pt x="27641" y="25040"/>
                      <a:pt x="27664" y="25011"/>
                      <a:pt x="27699" y="24976"/>
                    </a:cubicBezTo>
                    <a:cubicBezTo>
                      <a:pt x="27748" y="24939"/>
                      <a:pt x="27736" y="24889"/>
                      <a:pt x="27761" y="24828"/>
                    </a:cubicBezTo>
                    <a:cubicBezTo>
                      <a:pt x="27785" y="24766"/>
                      <a:pt x="27822" y="24778"/>
                      <a:pt x="27847" y="24717"/>
                    </a:cubicBezTo>
                    <a:cubicBezTo>
                      <a:pt x="27872" y="24655"/>
                      <a:pt x="27847" y="24643"/>
                      <a:pt x="27884" y="24631"/>
                    </a:cubicBezTo>
                    <a:cubicBezTo>
                      <a:pt x="27921" y="24631"/>
                      <a:pt x="27958" y="24594"/>
                      <a:pt x="27982" y="24557"/>
                    </a:cubicBezTo>
                    <a:cubicBezTo>
                      <a:pt x="27990" y="24541"/>
                      <a:pt x="28013" y="24525"/>
                      <a:pt x="28032" y="24525"/>
                    </a:cubicBezTo>
                    <a:cubicBezTo>
                      <a:pt x="28042" y="24525"/>
                      <a:pt x="28052" y="24531"/>
                      <a:pt x="28056" y="24544"/>
                    </a:cubicBezTo>
                    <a:cubicBezTo>
                      <a:pt x="28061" y="24557"/>
                      <a:pt x="28068" y="24563"/>
                      <a:pt x="28076" y="24563"/>
                    </a:cubicBezTo>
                    <a:cubicBezTo>
                      <a:pt x="28092" y="24563"/>
                      <a:pt x="28110" y="24544"/>
                      <a:pt x="28118" y="24520"/>
                    </a:cubicBezTo>
                    <a:cubicBezTo>
                      <a:pt x="28143" y="24495"/>
                      <a:pt x="28143" y="24446"/>
                      <a:pt x="28118" y="24421"/>
                    </a:cubicBezTo>
                    <a:cubicBezTo>
                      <a:pt x="28093" y="24384"/>
                      <a:pt x="28167" y="24323"/>
                      <a:pt x="28167" y="24249"/>
                    </a:cubicBezTo>
                    <a:cubicBezTo>
                      <a:pt x="28167" y="24175"/>
                      <a:pt x="28081" y="24125"/>
                      <a:pt x="28007" y="24101"/>
                    </a:cubicBezTo>
                    <a:cubicBezTo>
                      <a:pt x="27933" y="24064"/>
                      <a:pt x="27921" y="23891"/>
                      <a:pt x="27909" y="23793"/>
                    </a:cubicBezTo>
                    <a:cubicBezTo>
                      <a:pt x="27896" y="23682"/>
                      <a:pt x="27909" y="23559"/>
                      <a:pt x="27847" y="23509"/>
                    </a:cubicBezTo>
                    <a:cubicBezTo>
                      <a:pt x="27835" y="23485"/>
                      <a:pt x="27810" y="23472"/>
                      <a:pt x="27798" y="23460"/>
                    </a:cubicBezTo>
                    <a:cubicBezTo>
                      <a:pt x="27736" y="23423"/>
                      <a:pt x="27674" y="23374"/>
                      <a:pt x="27613" y="23324"/>
                    </a:cubicBezTo>
                    <a:cubicBezTo>
                      <a:pt x="27551" y="23263"/>
                      <a:pt x="27477" y="23140"/>
                      <a:pt x="27391" y="23103"/>
                    </a:cubicBezTo>
                    <a:cubicBezTo>
                      <a:pt x="27342" y="23078"/>
                      <a:pt x="27292" y="23066"/>
                      <a:pt x="27231" y="23041"/>
                    </a:cubicBezTo>
                    <a:cubicBezTo>
                      <a:pt x="27157" y="23016"/>
                      <a:pt x="27083" y="22992"/>
                      <a:pt x="27009" y="22979"/>
                    </a:cubicBezTo>
                    <a:lnTo>
                      <a:pt x="26837" y="22979"/>
                    </a:lnTo>
                    <a:cubicBezTo>
                      <a:pt x="26760" y="23001"/>
                      <a:pt x="26751" y="23043"/>
                      <a:pt x="26724" y="23043"/>
                    </a:cubicBezTo>
                    <a:cubicBezTo>
                      <a:pt x="26721" y="23043"/>
                      <a:pt x="26717" y="23042"/>
                      <a:pt x="26713" y="23041"/>
                    </a:cubicBezTo>
                    <a:cubicBezTo>
                      <a:pt x="26708" y="23043"/>
                      <a:pt x="26703" y="23044"/>
                      <a:pt x="26699" y="23044"/>
                    </a:cubicBezTo>
                    <a:cubicBezTo>
                      <a:pt x="26667" y="23044"/>
                      <a:pt x="26638" y="23011"/>
                      <a:pt x="26627" y="22979"/>
                    </a:cubicBezTo>
                    <a:cubicBezTo>
                      <a:pt x="26609" y="22944"/>
                      <a:pt x="26598" y="22915"/>
                      <a:pt x="26584" y="22915"/>
                    </a:cubicBezTo>
                    <a:cubicBezTo>
                      <a:pt x="26579" y="22915"/>
                      <a:pt x="26573" y="22920"/>
                      <a:pt x="26566" y="22930"/>
                    </a:cubicBezTo>
                    <a:cubicBezTo>
                      <a:pt x="26556" y="22958"/>
                      <a:pt x="26540" y="22993"/>
                      <a:pt x="26512" y="22993"/>
                    </a:cubicBezTo>
                    <a:cubicBezTo>
                      <a:pt x="26502" y="22993"/>
                      <a:pt x="26492" y="22989"/>
                      <a:pt x="26479" y="22979"/>
                    </a:cubicBezTo>
                    <a:lnTo>
                      <a:pt x="26455" y="22967"/>
                    </a:lnTo>
                    <a:cubicBezTo>
                      <a:pt x="26405" y="22943"/>
                      <a:pt x="26368" y="22906"/>
                      <a:pt x="26344" y="22856"/>
                    </a:cubicBezTo>
                    <a:cubicBezTo>
                      <a:pt x="26270" y="22770"/>
                      <a:pt x="26221" y="22782"/>
                      <a:pt x="26171" y="22733"/>
                    </a:cubicBezTo>
                    <a:cubicBezTo>
                      <a:pt x="26122" y="22684"/>
                      <a:pt x="26134" y="22634"/>
                      <a:pt x="26085" y="22573"/>
                    </a:cubicBezTo>
                    <a:cubicBezTo>
                      <a:pt x="26011" y="22437"/>
                      <a:pt x="25913" y="22339"/>
                      <a:pt x="25777" y="22265"/>
                    </a:cubicBezTo>
                    <a:cubicBezTo>
                      <a:pt x="25771" y="22259"/>
                      <a:pt x="25765" y="22256"/>
                      <a:pt x="25758" y="22256"/>
                    </a:cubicBezTo>
                    <a:cubicBezTo>
                      <a:pt x="25752" y="22256"/>
                      <a:pt x="25746" y="22259"/>
                      <a:pt x="25740" y="22265"/>
                    </a:cubicBezTo>
                    <a:cubicBezTo>
                      <a:pt x="25703" y="22259"/>
                      <a:pt x="25666" y="22256"/>
                      <a:pt x="25629" y="22256"/>
                    </a:cubicBezTo>
                    <a:cubicBezTo>
                      <a:pt x="25592" y="22256"/>
                      <a:pt x="25555" y="22259"/>
                      <a:pt x="25518" y="22265"/>
                    </a:cubicBezTo>
                    <a:cubicBezTo>
                      <a:pt x="25500" y="22269"/>
                      <a:pt x="25466" y="22272"/>
                      <a:pt x="25433" y="22272"/>
                    </a:cubicBezTo>
                    <a:cubicBezTo>
                      <a:pt x="25376" y="22272"/>
                      <a:pt x="25323" y="22264"/>
                      <a:pt x="25370" y="22240"/>
                    </a:cubicBezTo>
                    <a:cubicBezTo>
                      <a:pt x="25444" y="22203"/>
                      <a:pt x="25481" y="22228"/>
                      <a:pt x="25494" y="22142"/>
                    </a:cubicBezTo>
                    <a:cubicBezTo>
                      <a:pt x="25506" y="22068"/>
                      <a:pt x="25555" y="22031"/>
                      <a:pt x="25494" y="21994"/>
                    </a:cubicBezTo>
                    <a:cubicBezTo>
                      <a:pt x="25437" y="21949"/>
                      <a:pt x="25391" y="21894"/>
                      <a:pt x="25365" y="21894"/>
                    </a:cubicBezTo>
                    <a:cubicBezTo>
                      <a:pt x="25363" y="21894"/>
                      <a:pt x="25360" y="21894"/>
                      <a:pt x="25358" y="21895"/>
                    </a:cubicBezTo>
                    <a:cubicBezTo>
                      <a:pt x="25326" y="21906"/>
                      <a:pt x="25349" y="21935"/>
                      <a:pt x="25340" y="21935"/>
                    </a:cubicBezTo>
                    <a:cubicBezTo>
                      <a:pt x="25339" y="21935"/>
                      <a:pt x="25337" y="21934"/>
                      <a:pt x="25333" y="21932"/>
                    </a:cubicBezTo>
                    <a:cubicBezTo>
                      <a:pt x="25321" y="21920"/>
                      <a:pt x="25284" y="21908"/>
                      <a:pt x="25272" y="21871"/>
                    </a:cubicBezTo>
                    <a:cubicBezTo>
                      <a:pt x="25269" y="21865"/>
                      <a:pt x="25266" y="21862"/>
                      <a:pt x="25263" y="21862"/>
                    </a:cubicBezTo>
                    <a:cubicBezTo>
                      <a:pt x="25253" y="21862"/>
                      <a:pt x="25241" y="21889"/>
                      <a:pt x="25223" y="21908"/>
                    </a:cubicBezTo>
                    <a:cubicBezTo>
                      <a:pt x="25218" y="21917"/>
                      <a:pt x="25215" y="21921"/>
                      <a:pt x="25213" y="21921"/>
                    </a:cubicBezTo>
                    <a:cubicBezTo>
                      <a:pt x="25210" y="21921"/>
                      <a:pt x="25210" y="21910"/>
                      <a:pt x="25210" y="21895"/>
                    </a:cubicBezTo>
                    <a:cubicBezTo>
                      <a:pt x="25198" y="21846"/>
                      <a:pt x="25173" y="21809"/>
                      <a:pt x="25136" y="21797"/>
                    </a:cubicBezTo>
                    <a:cubicBezTo>
                      <a:pt x="25103" y="21797"/>
                      <a:pt x="25079" y="21848"/>
                      <a:pt x="25066" y="21848"/>
                    </a:cubicBezTo>
                    <a:cubicBezTo>
                      <a:pt x="25065" y="21848"/>
                      <a:pt x="25063" y="21847"/>
                      <a:pt x="25062" y="21846"/>
                    </a:cubicBezTo>
                    <a:cubicBezTo>
                      <a:pt x="25038" y="21834"/>
                      <a:pt x="25050" y="21809"/>
                      <a:pt x="25062" y="21772"/>
                    </a:cubicBezTo>
                    <a:cubicBezTo>
                      <a:pt x="25087" y="21735"/>
                      <a:pt x="25013" y="21735"/>
                      <a:pt x="25062" y="21698"/>
                    </a:cubicBezTo>
                    <a:cubicBezTo>
                      <a:pt x="25124" y="21661"/>
                      <a:pt x="25259" y="21698"/>
                      <a:pt x="25235" y="21649"/>
                    </a:cubicBezTo>
                    <a:cubicBezTo>
                      <a:pt x="25220" y="21627"/>
                      <a:pt x="25210" y="21622"/>
                      <a:pt x="25188" y="21622"/>
                    </a:cubicBezTo>
                    <a:cubicBezTo>
                      <a:pt x="25173" y="21622"/>
                      <a:pt x="25154" y="21624"/>
                      <a:pt x="25124" y="21624"/>
                    </a:cubicBezTo>
                    <a:cubicBezTo>
                      <a:pt x="25084" y="21624"/>
                      <a:pt x="25026" y="21616"/>
                      <a:pt x="24966" y="21616"/>
                    </a:cubicBezTo>
                    <a:cubicBezTo>
                      <a:pt x="24897" y="21616"/>
                      <a:pt x="24825" y="21627"/>
                      <a:pt x="24779" y="21673"/>
                    </a:cubicBezTo>
                    <a:cubicBezTo>
                      <a:pt x="24704" y="21748"/>
                      <a:pt x="24639" y="21814"/>
                      <a:pt x="24582" y="21814"/>
                    </a:cubicBezTo>
                    <a:cubicBezTo>
                      <a:pt x="24574" y="21814"/>
                      <a:pt x="24565" y="21812"/>
                      <a:pt x="24557" y="21809"/>
                    </a:cubicBezTo>
                    <a:cubicBezTo>
                      <a:pt x="24483" y="21809"/>
                      <a:pt x="24409" y="21784"/>
                      <a:pt x="24348" y="21747"/>
                    </a:cubicBezTo>
                    <a:cubicBezTo>
                      <a:pt x="24311" y="21710"/>
                      <a:pt x="24274" y="21649"/>
                      <a:pt x="24224" y="21649"/>
                    </a:cubicBezTo>
                    <a:cubicBezTo>
                      <a:pt x="24163" y="21649"/>
                      <a:pt x="23929" y="21686"/>
                      <a:pt x="23855" y="21686"/>
                    </a:cubicBezTo>
                    <a:cubicBezTo>
                      <a:pt x="23769" y="21686"/>
                      <a:pt x="23744" y="21686"/>
                      <a:pt x="23732" y="21624"/>
                    </a:cubicBezTo>
                    <a:cubicBezTo>
                      <a:pt x="23719" y="21550"/>
                      <a:pt x="23682" y="21415"/>
                      <a:pt x="23608" y="21415"/>
                    </a:cubicBezTo>
                    <a:cubicBezTo>
                      <a:pt x="23559" y="21409"/>
                      <a:pt x="23513" y="21405"/>
                      <a:pt x="23467" y="21405"/>
                    </a:cubicBezTo>
                    <a:cubicBezTo>
                      <a:pt x="23421" y="21405"/>
                      <a:pt x="23374" y="21409"/>
                      <a:pt x="23325" y="21415"/>
                    </a:cubicBezTo>
                    <a:cubicBezTo>
                      <a:pt x="23239" y="21439"/>
                      <a:pt x="23128" y="21501"/>
                      <a:pt x="23103" y="21513"/>
                    </a:cubicBezTo>
                    <a:cubicBezTo>
                      <a:pt x="23079" y="21526"/>
                      <a:pt x="22968" y="21587"/>
                      <a:pt x="22968" y="21636"/>
                    </a:cubicBezTo>
                    <a:cubicBezTo>
                      <a:pt x="22968" y="21698"/>
                      <a:pt x="23103" y="21858"/>
                      <a:pt x="23091" y="21908"/>
                    </a:cubicBezTo>
                    <a:cubicBezTo>
                      <a:pt x="23091" y="21957"/>
                      <a:pt x="23079" y="22105"/>
                      <a:pt x="23017" y="22105"/>
                    </a:cubicBezTo>
                    <a:cubicBezTo>
                      <a:pt x="22955" y="22105"/>
                      <a:pt x="22820" y="21932"/>
                      <a:pt x="22820" y="21895"/>
                    </a:cubicBezTo>
                    <a:cubicBezTo>
                      <a:pt x="22820" y="21846"/>
                      <a:pt x="22943" y="21686"/>
                      <a:pt x="22943" y="21649"/>
                    </a:cubicBezTo>
                    <a:cubicBezTo>
                      <a:pt x="22943" y="21599"/>
                      <a:pt x="22857" y="21513"/>
                      <a:pt x="22844" y="21476"/>
                    </a:cubicBezTo>
                    <a:lnTo>
                      <a:pt x="22844" y="21464"/>
                    </a:lnTo>
                    <a:cubicBezTo>
                      <a:pt x="22857" y="21402"/>
                      <a:pt x="22906" y="21365"/>
                      <a:pt x="22955" y="21341"/>
                    </a:cubicBezTo>
                    <a:cubicBezTo>
                      <a:pt x="23005" y="21328"/>
                      <a:pt x="23103" y="21230"/>
                      <a:pt x="23054" y="21193"/>
                    </a:cubicBezTo>
                    <a:cubicBezTo>
                      <a:pt x="23029" y="21168"/>
                      <a:pt x="22995" y="21156"/>
                      <a:pt x="22962" y="21156"/>
                    </a:cubicBezTo>
                    <a:cubicBezTo>
                      <a:pt x="22928" y="21156"/>
                      <a:pt x="22894" y="21168"/>
                      <a:pt x="22869" y="21193"/>
                    </a:cubicBezTo>
                    <a:cubicBezTo>
                      <a:pt x="22832" y="21230"/>
                      <a:pt x="22795" y="21291"/>
                      <a:pt x="22771" y="21304"/>
                    </a:cubicBezTo>
                    <a:cubicBezTo>
                      <a:pt x="22746" y="21316"/>
                      <a:pt x="22709" y="21341"/>
                      <a:pt x="22684" y="21365"/>
                    </a:cubicBezTo>
                    <a:cubicBezTo>
                      <a:pt x="22660" y="21378"/>
                      <a:pt x="22610" y="21476"/>
                      <a:pt x="22573" y="21489"/>
                    </a:cubicBezTo>
                    <a:cubicBezTo>
                      <a:pt x="22567" y="21490"/>
                      <a:pt x="22560" y="21491"/>
                      <a:pt x="22552" y="21491"/>
                    </a:cubicBezTo>
                    <a:cubicBezTo>
                      <a:pt x="22520" y="21491"/>
                      <a:pt x="22474" y="21481"/>
                      <a:pt x="22433" y="21481"/>
                    </a:cubicBezTo>
                    <a:cubicBezTo>
                      <a:pt x="22398" y="21481"/>
                      <a:pt x="22367" y="21488"/>
                      <a:pt x="22352" y="21513"/>
                    </a:cubicBezTo>
                    <a:cubicBezTo>
                      <a:pt x="22331" y="21566"/>
                      <a:pt x="22310" y="21645"/>
                      <a:pt x="22281" y="21645"/>
                    </a:cubicBezTo>
                    <a:cubicBezTo>
                      <a:pt x="22276" y="21645"/>
                      <a:pt x="22271" y="21642"/>
                      <a:pt x="22265" y="21636"/>
                    </a:cubicBezTo>
                    <a:cubicBezTo>
                      <a:pt x="22241" y="21599"/>
                      <a:pt x="22253" y="21563"/>
                      <a:pt x="22216" y="21550"/>
                    </a:cubicBezTo>
                    <a:cubicBezTo>
                      <a:pt x="22209" y="21548"/>
                      <a:pt x="22203" y="21547"/>
                      <a:pt x="22196" y="21547"/>
                    </a:cubicBezTo>
                    <a:cubicBezTo>
                      <a:pt x="22166" y="21547"/>
                      <a:pt x="22138" y="21567"/>
                      <a:pt x="22118" y="21587"/>
                    </a:cubicBezTo>
                    <a:cubicBezTo>
                      <a:pt x="22068" y="21636"/>
                      <a:pt x="22031" y="21698"/>
                      <a:pt x="22007" y="21772"/>
                    </a:cubicBezTo>
                    <a:cubicBezTo>
                      <a:pt x="21994" y="21858"/>
                      <a:pt x="22019" y="21932"/>
                      <a:pt x="21970" y="21994"/>
                    </a:cubicBezTo>
                    <a:cubicBezTo>
                      <a:pt x="21883" y="22068"/>
                      <a:pt x="21809" y="22154"/>
                      <a:pt x="21760" y="22240"/>
                    </a:cubicBezTo>
                    <a:cubicBezTo>
                      <a:pt x="21725" y="22322"/>
                      <a:pt x="21723" y="22426"/>
                      <a:pt x="21702" y="22426"/>
                    </a:cubicBezTo>
                    <a:cubicBezTo>
                      <a:pt x="21701" y="22426"/>
                      <a:pt x="21700" y="22426"/>
                      <a:pt x="21699" y="22425"/>
                    </a:cubicBezTo>
                    <a:cubicBezTo>
                      <a:pt x="21674" y="22413"/>
                      <a:pt x="21588" y="22228"/>
                      <a:pt x="21538" y="22166"/>
                    </a:cubicBezTo>
                    <a:cubicBezTo>
                      <a:pt x="21490" y="22118"/>
                      <a:pt x="21433" y="22069"/>
                      <a:pt x="21412" y="22069"/>
                    </a:cubicBezTo>
                    <a:cubicBezTo>
                      <a:pt x="21406" y="22069"/>
                      <a:pt x="21403" y="22072"/>
                      <a:pt x="21403" y="22080"/>
                    </a:cubicBezTo>
                    <a:cubicBezTo>
                      <a:pt x="21403" y="22087"/>
                      <a:pt x="21398" y="22090"/>
                      <a:pt x="21390" y="22090"/>
                    </a:cubicBezTo>
                    <a:cubicBezTo>
                      <a:pt x="21370" y="22090"/>
                      <a:pt x="21331" y="22070"/>
                      <a:pt x="21304" y="22043"/>
                    </a:cubicBezTo>
                    <a:cubicBezTo>
                      <a:pt x="21230" y="22006"/>
                      <a:pt x="21156" y="21981"/>
                      <a:pt x="21083" y="21969"/>
                    </a:cubicBezTo>
                    <a:cubicBezTo>
                      <a:pt x="21074" y="21967"/>
                      <a:pt x="21065" y="21966"/>
                      <a:pt x="21057" y="21966"/>
                    </a:cubicBezTo>
                    <a:cubicBezTo>
                      <a:pt x="21021" y="21966"/>
                      <a:pt x="20992" y="21988"/>
                      <a:pt x="20972" y="22018"/>
                    </a:cubicBezTo>
                    <a:cubicBezTo>
                      <a:pt x="20922" y="22055"/>
                      <a:pt x="20873" y="22080"/>
                      <a:pt x="20824" y="22117"/>
                    </a:cubicBezTo>
                    <a:cubicBezTo>
                      <a:pt x="20799" y="22117"/>
                      <a:pt x="20799" y="22154"/>
                      <a:pt x="20738" y="22154"/>
                    </a:cubicBezTo>
                    <a:cubicBezTo>
                      <a:pt x="20721" y="22158"/>
                      <a:pt x="20698" y="22161"/>
                      <a:pt x="20673" y="22161"/>
                    </a:cubicBezTo>
                    <a:cubicBezTo>
                      <a:pt x="20623" y="22161"/>
                      <a:pt x="20565" y="22150"/>
                      <a:pt x="20540" y="22117"/>
                    </a:cubicBezTo>
                    <a:cubicBezTo>
                      <a:pt x="20491" y="22080"/>
                      <a:pt x="20442" y="22068"/>
                      <a:pt x="20393" y="22055"/>
                    </a:cubicBezTo>
                    <a:cubicBezTo>
                      <a:pt x="20368" y="22055"/>
                      <a:pt x="20343" y="22018"/>
                      <a:pt x="20306" y="21969"/>
                    </a:cubicBezTo>
                    <a:cubicBezTo>
                      <a:pt x="20294" y="21944"/>
                      <a:pt x="20269" y="21908"/>
                      <a:pt x="20257" y="21871"/>
                    </a:cubicBezTo>
                    <a:cubicBezTo>
                      <a:pt x="20220" y="21821"/>
                      <a:pt x="20121" y="21723"/>
                      <a:pt x="20060" y="21624"/>
                    </a:cubicBezTo>
                    <a:cubicBezTo>
                      <a:pt x="20035" y="21599"/>
                      <a:pt x="20023" y="21563"/>
                      <a:pt x="20011" y="21538"/>
                    </a:cubicBezTo>
                    <a:cubicBezTo>
                      <a:pt x="19986" y="21464"/>
                      <a:pt x="20060" y="21378"/>
                      <a:pt x="20072" y="21267"/>
                    </a:cubicBezTo>
                    <a:cubicBezTo>
                      <a:pt x="20097" y="21131"/>
                      <a:pt x="20109" y="20996"/>
                      <a:pt x="20121" y="20860"/>
                    </a:cubicBezTo>
                    <a:cubicBezTo>
                      <a:pt x="20121" y="20762"/>
                      <a:pt x="20195" y="20675"/>
                      <a:pt x="20195" y="20589"/>
                    </a:cubicBezTo>
                    <a:cubicBezTo>
                      <a:pt x="20183" y="20503"/>
                      <a:pt x="20195" y="20491"/>
                      <a:pt x="20195" y="20454"/>
                    </a:cubicBezTo>
                    <a:cubicBezTo>
                      <a:pt x="20195" y="20429"/>
                      <a:pt x="20195" y="20429"/>
                      <a:pt x="20171" y="20417"/>
                    </a:cubicBezTo>
                    <a:cubicBezTo>
                      <a:pt x="20158" y="20417"/>
                      <a:pt x="20146" y="20404"/>
                      <a:pt x="20134" y="20404"/>
                    </a:cubicBezTo>
                    <a:cubicBezTo>
                      <a:pt x="20072" y="20392"/>
                      <a:pt x="19998" y="20269"/>
                      <a:pt x="19924" y="20219"/>
                    </a:cubicBezTo>
                    <a:cubicBezTo>
                      <a:pt x="19859" y="20187"/>
                      <a:pt x="19787" y="20170"/>
                      <a:pt x="19718" y="20170"/>
                    </a:cubicBezTo>
                    <a:cubicBezTo>
                      <a:pt x="19683" y="20170"/>
                      <a:pt x="19649" y="20174"/>
                      <a:pt x="19616" y="20183"/>
                    </a:cubicBezTo>
                    <a:cubicBezTo>
                      <a:pt x="19510" y="20204"/>
                      <a:pt x="19450" y="20261"/>
                      <a:pt x="19380" y="20261"/>
                    </a:cubicBezTo>
                    <a:cubicBezTo>
                      <a:pt x="19369" y="20261"/>
                      <a:pt x="19357" y="20260"/>
                      <a:pt x="19345" y="20256"/>
                    </a:cubicBezTo>
                    <a:cubicBezTo>
                      <a:pt x="19268" y="20234"/>
                      <a:pt x="19250" y="20193"/>
                      <a:pt x="19186" y="20193"/>
                    </a:cubicBezTo>
                    <a:cubicBezTo>
                      <a:pt x="19178" y="20193"/>
                      <a:pt x="19170" y="20194"/>
                      <a:pt x="19160" y="20195"/>
                    </a:cubicBezTo>
                    <a:cubicBezTo>
                      <a:pt x="19073" y="20206"/>
                      <a:pt x="19034" y="20246"/>
                      <a:pt x="18974" y="20246"/>
                    </a:cubicBezTo>
                    <a:cubicBezTo>
                      <a:pt x="18967" y="20246"/>
                      <a:pt x="18959" y="20245"/>
                      <a:pt x="18951" y="20244"/>
                    </a:cubicBezTo>
                    <a:lnTo>
                      <a:pt x="18926" y="20232"/>
                    </a:lnTo>
                    <a:cubicBezTo>
                      <a:pt x="18889" y="20219"/>
                      <a:pt x="18865" y="20195"/>
                      <a:pt x="18840" y="20183"/>
                    </a:cubicBezTo>
                    <a:cubicBezTo>
                      <a:pt x="18815" y="20158"/>
                      <a:pt x="18815" y="20133"/>
                      <a:pt x="18865" y="20109"/>
                    </a:cubicBezTo>
                    <a:cubicBezTo>
                      <a:pt x="18951" y="20022"/>
                      <a:pt x="19000" y="19899"/>
                      <a:pt x="19000" y="19764"/>
                    </a:cubicBezTo>
                    <a:cubicBezTo>
                      <a:pt x="18988" y="19677"/>
                      <a:pt x="19013" y="19591"/>
                      <a:pt x="19062" y="19517"/>
                    </a:cubicBezTo>
                    <a:cubicBezTo>
                      <a:pt x="19111" y="19443"/>
                      <a:pt x="19136" y="19357"/>
                      <a:pt x="19148" y="19271"/>
                    </a:cubicBezTo>
                    <a:cubicBezTo>
                      <a:pt x="19148" y="19209"/>
                      <a:pt x="19111" y="19012"/>
                      <a:pt x="19185" y="18901"/>
                    </a:cubicBezTo>
                    <a:cubicBezTo>
                      <a:pt x="19259" y="18803"/>
                      <a:pt x="19333" y="18741"/>
                      <a:pt x="19333" y="18679"/>
                    </a:cubicBezTo>
                    <a:cubicBezTo>
                      <a:pt x="19321" y="18618"/>
                      <a:pt x="19333" y="18556"/>
                      <a:pt x="19197" y="18556"/>
                    </a:cubicBezTo>
                    <a:cubicBezTo>
                      <a:pt x="19049" y="18568"/>
                      <a:pt x="18606" y="18605"/>
                      <a:pt x="18520" y="18716"/>
                    </a:cubicBezTo>
                    <a:cubicBezTo>
                      <a:pt x="18446" y="18815"/>
                      <a:pt x="18483" y="19024"/>
                      <a:pt x="18446" y="19086"/>
                    </a:cubicBezTo>
                    <a:cubicBezTo>
                      <a:pt x="18384" y="19172"/>
                      <a:pt x="18323" y="19246"/>
                      <a:pt x="18261" y="19332"/>
                    </a:cubicBezTo>
                    <a:cubicBezTo>
                      <a:pt x="18249" y="19345"/>
                      <a:pt x="18273" y="19406"/>
                      <a:pt x="18236" y="19431"/>
                    </a:cubicBezTo>
                    <a:cubicBezTo>
                      <a:pt x="18232" y="19432"/>
                      <a:pt x="18228" y="19433"/>
                      <a:pt x="18224" y="19433"/>
                    </a:cubicBezTo>
                    <a:cubicBezTo>
                      <a:pt x="18191" y="19433"/>
                      <a:pt x="18156" y="19393"/>
                      <a:pt x="18101" y="19382"/>
                    </a:cubicBezTo>
                    <a:cubicBezTo>
                      <a:pt x="17978" y="19382"/>
                      <a:pt x="17854" y="19406"/>
                      <a:pt x="17743" y="19456"/>
                    </a:cubicBezTo>
                    <a:cubicBezTo>
                      <a:pt x="17667" y="19481"/>
                      <a:pt x="17613" y="19519"/>
                      <a:pt x="17571" y="19519"/>
                    </a:cubicBezTo>
                    <a:cubicBezTo>
                      <a:pt x="17553" y="19519"/>
                      <a:pt x="17537" y="19511"/>
                      <a:pt x="17522" y="19493"/>
                    </a:cubicBezTo>
                    <a:cubicBezTo>
                      <a:pt x="17460" y="19443"/>
                      <a:pt x="17435" y="19382"/>
                      <a:pt x="17349" y="19357"/>
                    </a:cubicBezTo>
                    <a:cubicBezTo>
                      <a:pt x="17263" y="19345"/>
                      <a:pt x="17127" y="19345"/>
                      <a:pt x="17090" y="19184"/>
                    </a:cubicBezTo>
                    <a:cubicBezTo>
                      <a:pt x="17053" y="19061"/>
                      <a:pt x="17004" y="18950"/>
                      <a:pt x="16930" y="18852"/>
                    </a:cubicBezTo>
                    <a:cubicBezTo>
                      <a:pt x="16856" y="18704"/>
                      <a:pt x="16807" y="18556"/>
                      <a:pt x="16782" y="18396"/>
                    </a:cubicBezTo>
                    <a:cubicBezTo>
                      <a:pt x="16745" y="18248"/>
                      <a:pt x="16733" y="18088"/>
                      <a:pt x="16758" y="17940"/>
                    </a:cubicBezTo>
                    <a:cubicBezTo>
                      <a:pt x="16745" y="17829"/>
                      <a:pt x="16745" y="17706"/>
                      <a:pt x="16745" y="17595"/>
                    </a:cubicBezTo>
                    <a:cubicBezTo>
                      <a:pt x="16758" y="17509"/>
                      <a:pt x="16869" y="17423"/>
                      <a:pt x="16881" y="17312"/>
                    </a:cubicBezTo>
                    <a:cubicBezTo>
                      <a:pt x="16881" y="17275"/>
                      <a:pt x="16881" y="17250"/>
                      <a:pt x="16881" y="17225"/>
                    </a:cubicBezTo>
                    <a:cubicBezTo>
                      <a:pt x="16869" y="17102"/>
                      <a:pt x="16795" y="16917"/>
                      <a:pt x="16782" y="16856"/>
                    </a:cubicBezTo>
                    <a:cubicBezTo>
                      <a:pt x="16777" y="16825"/>
                      <a:pt x="16779" y="16820"/>
                      <a:pt x="16784" y="16820"/>
                    </a:cubicBezTo>
                    <a:cubicBezTo>
                      <a:pt x="16787" y="16820"/>
                      <a:pt x="16792" y="16821"/>
                      <a:pt x="16797" y="16821"/>
                    </a:cubicBezTo>
                    <a:cubicBezTo>
                      <a:pt x="16806" y="16821"/>
                      <a:pt x="16818" y="16817"/>
                      <a:pt x="16832" y="16794"/>
                    </a:cubicBezTo>
                    <a:cubicBezTo>
                      <a:pt x="16869" y="16733"/>
                      <a:pt x="16819" y="16708"/>
                      <a:pt x="16844" y="16671"/>
                    </a:cubicBezTo>
                    <a:cubicBezTo>
                      <a:pt x="16869" y="16646"/>
                      <a:pt x="16893" y="16659"/>
                      <a:pt x="16918" y="16622"/>
                    </a:cubicBezTo>
                    <a:cubicBezTo>
                      <a:pt x="16955" y="16597"/>
                      <a:pt x="17078" y="16535"/>
                      <a:pt x="17078" y="16474"/>
                    </a:cubicBezTo>
                    <a:cubicBezTo>
                      <a:pt x="17078" y="16435"/>
                      <a:pt x="17085" y="16420"/>
                      <a:pt x="17095" y="16420"/>
                    </a:cubicBezTo>
                    <a:cubicBezTo>
                      <a:pt x="17104" y="16420"/>
                      <a:pt x="17116" y="16432"/>
                      <a:pt x="17127" y="16449"/>
                    </a:cubicBezTo>
                    <a:cubicBezTo>
                      <a:pt x="17130" y="16452"/>
                      <a:pt x="17135" y="16453"/>
                      <a:pt x="17141" y="16453"/>
                    </a:cubicBezTo>
                    <a:cubicBezTo>
                      <a:pt x="17184" y="16453"/>
                      <a:pt x="17298" y="16380"/>
                      <a:pt x="17374" y="16326"/>
                    </a:cubicBezTo>
                    <a:cubicBezTo>
                      <a:pt x="17448" y="16277"/>
                      <a:pt x="17509" y="16215"/>
                      <a:pt x="17460" y="16190"/>
                    </a:cubicBezTo>
                    <a:cubicBezTo>
                      <a:pt x="17429" y="16170"/>
                      <a:pt x="17372" y="16123"/>
                      <a:pt x="17398" y="16123"/>
                    </a:cubicBezTo>
                    <a:cubicBezTo>
                      <a:pt x="17403" y="16123"/>
                      <a:pt x="17411" y="16125"/>
                      <a:pt x="17423" y="16129"/>
                    </a:cubicBezTo>
                    <a:cubicBezTo>
                      <a:pt x="17477" y="16138"/>
                      <a:pt x="17492" y="16167"/>
                      <a:pt x="17520" y="16167"/>
                    </a:cubicBezTo>
                    <a:cubicBezTo>
                      <a:pt x="17530" y="16167"/>
                      <a:pt x="17542" y="16163"/>
                      <a:pt x="17559" y="16153"/>
                    </a:cubicBezTo>
                    <a:cubicBezTo>
                      <a:pt x="17620" y="16116"/>
                      <a:pt x="17633" y="16067"/>
                      <a:pt x="17719" y="16067"/>
                    </a:cubicBezTo>
                    <a:cubicBezTo>
                      <a:pt x="17817" y="16067"/>
                      <a:pt x="17891" y="16067"/>
                      <a:pt x="17941" y="16129"/>
                    </a:cubicBezTo>
                    <a:cubicBezTo>
                      <a:pt x="17974" y="16162"/>
                      <a:pt x="17996" y="16174"/>
                      <a:pt x="18015" y="16174"/>
                    </a:cubicBezTo>
                    <a:cubicBezTo>
                      <a:pt x="18032" y="16174"/>
                      <a:pt x="18047" y="16165"/>
                      <a:pt x="18064" y="16153"/>
                    </a:cubicBezTo>
                    <a:cubicBezTo>
                      <a:pt x="18090" y="16136"/>
                      <a:pt x="18121" y="16113"/>
                      <a:pt x="18159" y="16113"/>
                    </a:cubicBezTo>
                    <a:cubicBezTo>
                      <a:pt x="18175" y="16113"/>
                      <a:pt x="18193" y="16118"/>
                      <a:pt x="18212" y="16129"/>
                    </a:cubicBezTo>
                    <a:cubicBezTo>
                      <a:pt x="18282" y="16164"/>
                      <a:pt x="18330" y="16265"/>
                      <a:pt x="18387" y="16265"/>
                    </a:cubicBezTo>
                    <a:cubicBezTo>
                      <a:pt x="18390" y="16265"/>
                      <a:pt x="18393" y="16265"/>
                      <a:pt x="18396" y="16264"/>
                    </a:cubicBezTo>
                    <a:cubicBezTo>
                      <a:pt x="18455" y="16264"/>
                      <a:pt x="18548" y="16140"/>
                      <a:pt x="18588" y="16140"/>
                    </a:cubicBezTo>
                    <a:cubicBezTo>
                      <a:pt x="18590" y="16140"/>
                      <a:pt x="18592" y="16141"/>
                      <a:pt x="18594" y="16141"/>
                    </a:cubicBezTo>
                    <a:cubicBezTo>
                      <a:pt x="18631" y="16166"/>
                      <a:pt x="18754" y="16289"/>
                      <a:pt x="18741" y="16314"/>
                    </a:cubicBezTo>
                    <a:cubicBezTo>
                      <a:pt x="18739" y="16318"/>
                      <a:pt x="18739" y="16320"/>
                      <a:pt x="18742" y="16320"/>
                    </a:cubicBezTo>
                    <a:cubicBezTo>
                      <a:pt x="18751" y="16320"/>
                      <a:pt x="18793" y="16284"/>
                      <a:pt x="18803" y="16264"/>
                    </a:cubicBezTo>
                    <a:cubicBezTo>
                      <a:pt x="18815" y="16252"/>
                      <a:pt x="18803" y="16264"/>
                      <a:pt x="18778" y="16227"/>
                    </a:cubicBezTo>
                    <a:cubicBezTo>
                      <a:pt x="18741" y="16190"/>
                      <a:pt x="18655" y="16141"/>
                      <a:pt x="18692" y="16116"/>
                    </a:cubicBezTo>
                    <a:cubicBezTo>
                      <a:pt x="18729" y="16092"/>
                      <a:pt x="18741" y="16116"/>
                      <a:pt x="18705" y="16080"/>
                    </a:cubicBezTo>
                    <a:cubicBezTo>
                      <a:pt x="18692" y="16055"/>
                      <a:pt x="18680" y="16030"/>
                      <a:pt x="18680" y="15993"/>
                    </a:cubicBezTo>
                    <a:cubicBezTo>
                      <a:pt x="18680" y="15978"/>
                      <a:pt x="18670" y="15968"/>
                      <a:pt x="18657" y="15968"/>
                    </a:cubicBezTo>
                    <a:cubicBezTo>
                      <a:pt x="18649" y="15968"/>
                      <a:pt x="18640" y="15972"/>
                      <a:pt x="18631" y="15981"/>
                    </a:cubicBezTo>
                    <a:cubicBezTo>
                      <a:pt x="18620" y="15986"/>
                      <a:pt x="18586" y="15992"/>
                      <a:pt x="18553" y="15992"/>
                    </a:cubicBezTo>
                    <a:cubicBezTo>
                      <a:pt x="18512" y="15992"/>
                      <a:pt x="18470" y="15984"/>
                      <a:pt x="18470" y="15956"/>
                    </a:cubicBezTo>
                    <a:cubicBezTo>
                      <a:pt x="18481" y="15926"/>
                      <a:pt x="18516" y="15904"/>
                      <a:pt x="18548" y="15904"/>
                    </a:cubicBezTo>
                    <a:cubicBezTo>
                      <a:pt x="18555" y="15904"/>
                      <a:pt x="18562" y="15905"/>
                      <a:pt x="18569" y="15907"/>
                    </a:cubicBezTo>
                    <a:cubicBezTo>
                      <a:pt x="18596" y="15925"/>
                      <a:pt x="18603" y="15957"/>
                      <a:pt x="18641" y="15957"/>
                    </a:cubicBezTo>
                    <a:cubicBezTo>
                      <a:pt x="18654" y="15957"/>
                      <a:pt x="18670" y="15953"/>
                      <a:pt x="18692" y="15944"/>
                    </a:cubicBezTo>
                    <a:cubicBezTo>
                      <a:pt x="18766" y="15919"/>
                      <a:pt x="18852" y="15907"/>
                      <a:pt x="18939" y="15907"/>
                    </a:cubicBezTo>
                    <a:cubicBezTo>
                      <a:pt x="18991" y="15907"/>
                      <a:pt x="19035" y="15880"/>
                      <a:pt x="19062" y="15880"/>
                    </a:cubicBezTo>
                    <a:cubicBezTo>
                      <a:pt x="19067" y="15880"/>
                      <a:pt x="19071" y="15881"/>
                      <a:pt x="19074" y="15882"/>
                    </a:cubicBezTo>
                    <a:cubicBezTo>
                      <a:pt x="19099" y="15895"/>
                      <a:pt x="19074" y="15932"/>
                      <a:pt x="19111" y="15932"/>
                    </a:cubicBezTo>
                    <a:cubicBezTo>
                      <a:pt x="19148" y="15932"/>
                      <a:pt x="19210" y="15907"/>
                      <a:pt x="19296" y="15907"/>
                    </a:cubicBezTo>
                    <a:cubicBezTo>
                      <a:pt x="19333" y="15907"/>
                      <a:pt x="19385" y="15901"/>
                      <a:pt x="19436" y="15901"/>
                    </a:cubicBezTo>
                    <a:cubicBezTo>
                      <a:pt x="19487" y="15901"/>
                      <a:pt x="19536" y="15907"/>
                      <a:pt x="19567" y="15932"/>
                    </a:cubicBezTo>
                    <a:cubicBezTo>
                      <a:pt x="19629" y="15981"/>
                      <a:pt x="19653" y="16055"/>
                      <a:pt x="19690" y="16080"/>
                    </a:cubicBezTo>
                    <a:cubicBezTo>
                      <a:pt x="19716" y="16097"/>
                      <a:pt x="19730" y="16114"/>
                      <a:pt x="19758" y="16114"/>
                    </a:cubicBezTo>
                    <a:cubicBezTo>
                      <a:pt x="19769" y="16114"/>
                      <a:pt x="19783" y="16111"/>
                      <a:pt x="19801" y="16104"/>
                    </a:cubicBezTo>
                    <a:cubicBezTo>
                      <a:pt x="19863" y="16080"/>
                      <a:pt x="19961" y="15993"/>
                      <a:pt x="19986" y="15993"/>
                    </a:cubicBezTo>
                    <a:cubicBezTo>
                      <a:pt x="20011" y="16006"/>
                      <a:pt x="20097" y="16153"/>
                      <a:pt x="20158" y="16203"/>
                    </a:cubicBezTo>
                    <a:cubicBezTo>
                      <a:pt x="20220" y="16252"/>
                      <a:pt x="20331" y="16351"/>
                      <a:pt x="20319" y="16400"/>
                    </a:cubicBezTo>
                    <a:cubicBezTo>
                      <a:pt x="20319" y="16461"/>
                      <a:pt x="20294" y="16560"/>
                      <a:pt x="20294" y="16597"/>
                    </a:cubicBezTo>
                    <a:cubicBezTo>
                      <a:pt x="20294" y="16634"/>
                      <a:pt x="20343" y="16671"/>
                      <a:pt x="20356" y="16696"/>
                    </a:cubicBezTo>
                    <a:cubicBezTo>
                      <a:pt x="20359" y="16702"/>
                      <a:pt x="20359" y="16703"/>
                      <a:pt x="20357" y="16703"/>
                    </a:cubicBezTo>
                    <a:cubicBezTo>
                      <a:pt x="20355" y="16703"/>
                      <a:pt x="20352" y="16702"/>
                      <a:pt x="20348" y="16702"/>
                    </a:cubicBezTo>
                    <a:cubicBezTo>
                      <a:pt x="20340" y="16702"/>
                      <a:pt x="20331" y="16708"/>
                      <a:pt x="20331" y="16745"/>
                    </a:cubicBezTo>
                    <a:cubicBezTo>
                      <a:pt x="20331" y="16819"/>
                      <a:pt x="20331" y="16880"/>
                      <a:pt x="20380" y="16930"/>
                    </a:cubicBezTo>
                    <a:cubicBezTo>
                      <a:pt x="20429" y="16979"/>
                      <a:pt x="20466" y="16954"/>
                      <a:pt x="20466" y="16991"/>
                    </a:cubicBezTo>
                    <a:cubicBezTo>
                      <a:pt x="20466" y="17011"/>
                      <a:pt x="20470" y="17015"/>
                      <a:pt x="20476" y="17015"/>
                    </a:cubicBezTo>
                    <a:cubicBezTo>
                      <a:pt x="20480" y="17015"/>
                      <a:pt x="20484" y="17013"/>
                      <a:pt x="20488" y="17013"/>
                    </a:cubicBezTo>
                    <a:cubicBezTo>
                      <a:pt x="20494" y="17013"/>
                      <a:pt x="20499" y="17016"/>
                      <a:pt x="20503" y="17028"/>
                    </a:cubicBezTo>
                    <a:cubicBezTo>
                      <a:pt x="20516" y="17053"/>
                      <a:pt x="20491" y="17115"/>
                      <a:pt x="20503" y="17176"/>
                    </a:cubicBezTo>
                    <a:cubicBezTo>
                      <a:pt x="20528" y="17250"/>
                      <a:pt x="20602" y="17250"/>
                      <a:pt x="20627" y="17287"/>
                    </a:cubicBezTo>
                    <a:cubicBezTo>
                      <a:pt x="20651" y="17361"/>
                      <a:pt x="20688" y="17435"/>
                      <a:pt x="20725" y="17496"/>
                    </a:cubicBezTo>
                    <a:cubicBezTo>
                      <a:pt x="20727" y="17497"/>
                      <a:pt x="20729" y="17498"/>
                      <a:pt x="20731" y="17498"/>
                    </a:cubicBezTo>
                    <a:cubicBezTo>
                      <a:pt x="20755" y="17498"/>
                      <a:pt x="20793" y="17446"/>
                      <a:pt x="20808" y="17446"/>
                    </a:cubicBezTo>
                    <a:cubicBezTo>
                      <a:pt x="20809" y="17446"/>
                      <a:pt x="20811" y="17446"/>
                      <a:pt x="20811" y="17447"/>
                    </a:cubicBezTo>
                    <a:cubicBezTo>
                      <a:pt x="20836" y="17460"/>
                      <a:pt x="20811" y="17509"/>
                      <a:pt x="20811" y="17533"/>
                    </a:cubicBezTo>
                    <a:cubicBezTo>
                      <a:pt x="20811" y="17538"/>
                      <a:pt x="20816" y="17541"/>
                      <a:pt x="20823" y="17541"/>
                    </a:cubicBezTo>
                    <a:cubicBezTo>
                      <a:pt x="20834" y="17541"/>
                      <a:pt x="20848" y="17532"/>
                      <a:pt x="20848" y="17509"/>
                    </a:cubicBezTo>
                    <a:cubicBezTo>
                      <a:pt x="20848" y="17423"/>
                      <a:pt x="20861" y="17349"/>
                      <a:pt x="20898" y="17262"/>
                    </a:cubicBezTo>
                    <a:cubicBezTo>
                      <a:pt x="20947" y="17115"/>
                      <a:pt x="20947" y="16942"/>
                      <a:pt x="20885" y="16794"/>
                    </a:cubicBezTo>
                    <a:cubicBezTo>
                      <a:pt x="20836" y="16696"/>
                      <a:pt x="20799" y="16597"/>
                      <a:pt x="20774" y="16486"/>
                    </a:cubicBezTo>
                    <a:cubicBezTo>
                      <a:pt x="20750" y="16363"/>
                      <a:pt x="20713" y="16252"/>
                      <a:pt x="20664" y="16129"/>
                    </a:cubicBezTo>
                    <a:cubicBezTo>
                      <a:pt x="20602" y="15993"/>
                      <a:pt x="20577" y="15833"/>
                      <a:pt x="20577" y="15685"/>
                    </a:cubicBezTo>
                    <a:cubicBezTo>
                      <a:pt x="20602" y="15562"/>
                      <a:pt x="20651" y="15463"/>
                      <a:pt x="20725" y="15365"/>
                    </a:cubicBezTo>
                    <a:cubicBezTo>
                      <a:pt x="20774" y="15266"/>
                      <a:pt x="20898" y="15217"/>
                      <a:pt x="20935" y="15168"/>
                    </a:cubicBezTo>
                    <a:cubicBezTo>
                      <a:pt x="20996" y="15131"/>
                      <a:pt x="21046" y="15069"/>
                      <a:pt x="21095" y="15020"/>
                    </a:cubicBezTo>
                    <a:cubicBezTo>
                      <a:pt x="21132" y="14971"/>
                      <a:pt x="21107" y="14958"/>
                      <a:pt x="21144" y="14934"/>
                    </a:cubicBezTo>
                    <a:cubicBezTo>
                      <a:pt x="21193" y="14884"/>
                      <a:pt x="21243" y="14847"/>
                      <a:pt x="21304" y="14823"/>
                    </a:cubicBezTo>
                    <a:cubicBezTo>
                      <a:pt x="21354" y="14786"/>
                      <a:pt x="21403" y="14786"/>
                      <a:pt x="21428" y="14761"/>
                    </a:cubicBezTo>
                    <a:cubicBezTo>
                      <a:pt x="21489" y="14687"/>
                      <a:pt x="21551" y="14626"/>
                      <a:pt x="21625" y="14564"/>
                    </a:cubicBezTo>
                    <a:cubicBezTo>
                      <a:pt x="21686" y="14539"/>
                      <a:pt x="21773" y="14564"/>
                      <a:pt x="21809" y="14527"/>
                    </a:cubicBezTo>
                    <a:cubicBezTo>
                      <a:pt x="21831" y="14494"/>
                      <a:pt x="21854" y="14451"/>
                      <a:pt x="21832" y="14451"/>
                    </a:cubicBezTo>
                    <a:cubicBezTo>
                      <a:pt x="21829" y="14451"/>
                      <a:pt x="21826" y="14452"/>
                      <a:pt x="21822" y="14453"/>
                    </a:cubicBezTo>
                    <a:cubicBezTo>
                      <a:pt x="21782" y="14473"/>
                      <a:pt x="21692" y="14493"/>
                      <a:pt x="21667" y="14493"/>
                    </a:cubicBezTo>
                    <a:cubicBezTo>
                      <a:pt x="21662" y="14493"/>
                      <a:pt x="21659" y="14492"/>
                      <a:pt x="21662" y="14490"/>
                    </a:cubicBezTo>
                    <a:cubicBezTo>
                      <a:pt x="21674" y="14465"/>
                      <a:pt x="21723" y="14465"/>
                      <a:pt x="21736" y="14441"/>
                    </a:cubicBezTo>
                    <a:cubicBezTo>
                      <a:pt x="21736" y="14404"/>
                      <a:pt x="21736" y="14367"/>
                      <a:pt x="21711" y="14342"/>
                    </a:cubicBezTo>
                    <a:cubicBezTo>
                      <a:pt x="21691" y="14322"/>
                      <a:pt x="21687" y="14302"/>
                      <a:pt x="21707" y="14302"/>
                    </a:cubicBezTo>
                    <a:cubicBezTo>
                      <a:pt x="21711" y="14302"/>
                      <a:pt x="21716" y="14303"/>
                      <a:pt x="21723" y="14305"/>
                    </a:cubicBezTo>
                    <a:cubicBezTo>
                      <a:pt x="21740" y="14305"/>
                      <a:pt x="21745" y="14311"/>
                      <a:pt x="21747" y="14311"/>
                    </a:cubicBezTo>
                    <a:cubicBezTo>
                      <a:pt x="21748" y="14311"/>
                      <a:pt x="21748" y="14309"/>
                      <a:pt x="21748" y="14305"/>
                    </a:cubicBezTo>
                    <a:cubicBezTo>
                      <a:pt x="21757" y="14288"/>
                      <a:pt x="21765" y="14270"/>
                      <a:pt x="21770" y="14270"/>
                    </a:cubicBezTo>
                    <a:cubicBezTo>
                      <a:pt x="21771" y="14270"/>
                      <a:pt x="21773" y="14273"/>
                      <a:pt x="21773" y="14281"/>
                    </a:cubicBezTo>
                    <a:cubicBezTo>
                      <a:pt x="21773" y="14318"/>
                      <a:pt x="21785" y="14342"/>
                      <a:pt x="21809" y="14342"/>
                    </a:cubicBezTo>
                    <a:cubicBezTo>
                      <a:pt x="21834" y="14342"/>
                      <a:pt x="21871" y="14318"/>
                      <a:pt x="21920" y="14268"/>
                    </a:cubicBezTo>
                    <a:cubicBezTo>
                      <a:pt x="21945" y="14231"/>
                      <a:pt x="21970" y="14194"/>
                      <a:pt x="21982" y="14145"/>
                    </a:cubicBezTo>
                    <a:cubicBezTo>
                      <a:pt x="21982" y="14142"/>
                      <a:pt x="21978" y="14140"/>
                      <a:pt x="21973" y="14140"/>
                    </a:cubicBezTo>
                    <a:cubicBezTo>
                      <a:pt x="21958" y="14140"/>
                      <a:pt x="21929" y="14152"/>
                      <a:pt x="21920" y="14170"/>
                    </a:cubicBezTo>
                    <a:cubicBezTo>
                      <a:pt x="21913" y="14184"/>
                      <a:pt x="21897" y="14190"/>
                      <a:pt x="21883" y="14190"/>
                    </a:cubicBezTo>
                    <a:cubicBezTo>
                      <a:pt x="21873" y="14190"/>
                      <a:pt x="21864" y="14187"/>
                      <a:pt x="21859" y="14182"/>
                    </a:cubicBezTo>
                    <a:cubicBezTo>
                      <a:pt x="21846" y="14157"/>
                      <a:pt x="21871" y="14157"/>
                      <a:pt x="21822" y="14157"/>
                    </a:cubicBezTo>
                    <a:cubicBezTo>
                      <a:pt x="21789" y="14157"/>
                      <a:pt x="21756" y="14163"/>
                      <a:pt x="21734" y="14163"/>
                    </a:cubicBezTo>
                    <a:cubicBezTo>
                      <a:pt x="21723" y="14163"/>
                      <a:pt x="21715" y="14161"/>
                      <a:pt x="21711" y="14157"/>
                    </a:cubicBezTo>
                    <a:cubicBezTo>
                      <a:pt x="21701" y="14147"/>
                      <a:pt x="21690" y="14102"/>
                      <a:pt x="21709" y="14102"/>
                    </a:cubicBezTo>
                    <a:cubicBezTo>
                      <a:pt x="21712" y="14102"/>
                      <a:pt x="21717" y="14104"/>
                      <a:pt x="21723" y="14108"/>
                    </a:cubicBezTo>
                    <a:cubicBezTo>
                      <a:pt x="21747" y="14124"/>
                      <a:pt x="21771" y="14145"/>
                      <a:pt x="21791" y="14145"/>
                    </a:cubicBezTo>
                    <a:cubicBezTo>
                      <a:pt x="21802" y="14145"/>
                      <a:pt x="21813" y="14138"/>
                      <a:pt x="21822" y="14120"/>
                    </a:cubicBezTo>
                    <a:cubicBezTo>
                      <a:pt x="21846" y="14088"/>
                      <a:pt x="21855" y="14077"/>
                      <a:pt x="21868" y="14077"/>
                    </a:cubicBezTo>
                    <a:cubicBezTo>
                      <a:pt x="21875" y="14077"/>
                      <a:pt x="21883" y="14079"/>
                      <a:pt x="21896" y="14083"/>
                    </a:cubicBezTo>
                    <a:cubicBezTo>
                      <a:pt x="21911" y="14083"/>
                      <a:pt x="21919" y="14085"/>
                      <a:pt x="21924" y="14085"/>
                    </a:cubicBezTo>
                    <a:cubicBezTo>
                      <a:pt x="21931" y="14085"/>
                      <a:pt x="21928" y="14081"/>
                      <a:pt x="21920" y="14059"/>
                    </a:cubicBezTo>
                    <a:cubicBezTo>
                      <a:pt x="21896" y="14010"/>
                      <a:pt x="21871" y="14010"/>
                      <a:pt x="21896" y="13960"/>
                    </a:cubicBezTo>
                    <a:cubicBezTo>
                      <a:pt x="21908" y="13923"/>
                      <a:pt x="21908" y="13862"/>
                      <a:pt x="21871" y="13849"/>
                    </a:cubicBezTo>
                    <a:cubicBezTo>
                      <a:pt x="21846" y="13837"/>
                      <a:pt x="21760" y="13849"/>
                      <a:pt x="21723" y="13812"/>
                    </a:cubicBezTo>
                    <a:cubicBezTo>
                      <a:pt x="21686" y="13775"/>
                      <a:pt x="21662" y="13751"/>
                      <a:pt x="21625" y="13726"/>
                    </a:cubicBezTo>
                    <a:cubicBezTo>
                      <a:pt x="21588" y="13714"/>
                      <a:pt x="21637" y="13701"/>
                      <a:pt x="21662" y="13701"/>
                    </a:cubicBezTo>
                    <a:cubicBezTo>
                      <a:pt x="21678" y="13701"/>
                      <a:pt x="21716" y="13712"/>
                      <a:pt x="21747" y="13712"/>
                    </a:cubicBezTo>
                    <a:cubicBezTo>
                      <a:pt x="21763" y="13712"/>
                      <a:pt x="21777" y="13710"/>
                      <a:pt x="21785" y="13701"/>
                    </a:cubicBezTo>
                    <a:cubicBezTo>
                      <a:pt x="21809" y="13677"/>
                      <a:pt x="21785" y="13652"/>
                      <a:pt x="21760" y="13628"/>
                    </a:cubicBezTo>
                    <a:cubicBezTo>
                      <a:pt x="21686" y="13566"/>
                      <a:pt x="21625" y="13504"/>
                      <a:pt x="21575" y="13430"/>
                    </a:cubicBezTo>
                    <a:cubicBezTo>
                      <a:pt x="21551" y="13381"/>
                      <a:pt x="21551" y="13332"/>
                      <a:pt x="21588" y="13295"/>
                    </a:cubicBezTo>
                    <a:cubicBezTo>
                      <a:pt x="21612" y="13258"/>
                      <a:pt x="21625" y="13221"/>
                      <a:pt x="21625" y="13184"/>
                    </a:cubicBezTo>
                    <a:cubicBezTo>
                      <a:pt x="21625" y="13176"/>
                      <a:pt x="21626" y="13173"/>
                      <a:pt x="21629" y="13173"/>
                    </a:cubicBezTo>
                    <a:cubicBezTo>
                      <a:pt x="21638" y="13173"/>
                      <a:pt x="21659" y="13217"/>
                      <a:pt x="21649" y="13246"/>
                    </a:cubicBezTo>
                    <a:cubicBezTo>
                      <a:pt x="21637" y="13270"/>
                      <a:pt x="21612" y="13270"/>
                      <a:pt x="21625" y="13307"/>
                    </a:cubicBezTo>
                    <a:cubicBezTo>
                      <a:pt x="21636" y="13353"/>
                      <a:pt x="21711" y="13419"/>
                      <a:pt x="21732" y="13419"/>
                    </a:cubicBezTo>
                    <a:cubicBezTo>
                      <a:pt x="21733" y="13419"/>
                      <a:pt x="21735" y="13419"/>
                      <a:pt x="21736" y="13418"/>
                    </a:cubicBezTo>
                    <a:cubicBezTo>
                      <a:pt x="21748" y="13406"/>
                      <a:pt x="21748" y="13332"/>
                      <a:pt x="21760" y="13270"/>
                    </a:cubicBezTo>
                    <a:cubicBezTo>
                      <a:pt x="21760" y="13209"/>
                      <a:pt x="21760" y="13122"/>
                      <a:pt x="21773" y="13098"/>
                    </a:cubicBezTo>
                    <a:cubicBezTo>
                      <a:pt x="21793" y="13077"/>
                      <a:pt x="21857" y="12988"/>
                      <a:pt x="21877" y="12988"/>
                    </a:cubicBezTo>
                    <a:cubicBezTo>
                      <a:pt x="21881" y="12988"/>
                      <a:pt x="21883" y="12991"/>
                      <a:pt x="21883" y="12999"/>
                    </a:cubicBezTo>
                    <a:cubicBezTo>
                      <a:pt x="21871" y="13036"/>
                      <a:pt x="21809" y="13024"/>
                      <a:pt x="21834" y="13147"/>
                    </a:cubicBezTo>
                    <a:cubicBezTo>
                      <a:pt x="21846" y="13270"/>
                      <a:pt x="21809" y="13320"/>
                      <a:pt x="21871" y="13381"/>
                    </a:cubicBezTo>
                    <a:cubicBezTo>
                      <a:pt x="21920" y="13418"/>
                      <a:pt x="21957" y="13492"/>
                      <a:pt x="21970" y="13566"/>
                    </a:cubicBezTo>
                    <a:cubicBezTo>
                      <a:pt x="21957" y="13615"/>
                      <a:pt x="21896" y="13665"/>
                      <a:pt x="21883" y="13726"/>
                    </a:cubicBezTo>
                    <a:cubicBezTo>
                      <a:pt x="21883" y="13752"/>
                      <a:pt x="21883" y="13774"/>
                      <a:pt x="21883" y="13788"/>
                    </a:cubicBezTo>
                    <a:cubicBezTo>
                      <a:pt x="21883" y="13763"/>
                      <a:pt x="21957" y="13665"/>
                      <a:pt x="21994" y="13615"/>
                    </a:cubicBezTo>
                    <a:cubicBezTo>
                      <a:pt x="22019" y="13578"/>
                      <a:pt x="22130" y="13393"/>
                      <a:pt x="22105" y="13332"/>
                    </a:cubicBezTo>
                    <a:cubicBezTo>
                      <a:pt x="22093" y="13258"/>
                      <a:pt x="21994" y="13098"/>
                      <a:pt x="21982" y="13036"/>
                    </a:cubicBezTo>
                    <a:cubicBezTo>
                      <a:pt x="21970" y="12975"/>
                      <a:pt x="21970" y="12950"/>
                      <a:pt x="22007" y="12913"/>
                    </a:cubicBezTo>
                    <a:cubicBezTo>
                      <a:pt x="22030" y="12897"/>
                      <a:pt x="22073" y="12882"/>
                      <a:pt x="22092" y="12882"/>
                    </a:cubicBezTo>
                    <a:cubicBezTo>
                      <a:pt x="22103" y="12882"/>
                      <a:pt x="22106" y="12887"/>
                      <a:pt x="22093" y="12901"/>
                    </a:cubicBezTo>
                    <a:cubicBezTo>
                      <a:pt x="22044" y="12938"/>
                      <a:pt x="22007" y="12913"/>
                      <a:pt x="22019" y="12975"/>
                    </a:cubicBezTo>
                    <a:cubicBezTo>
                      <a:pt x="22019" y="13036"/>
                      <a:pt x="22044" y="13073"/>
                      <a:pt x="22093" y="13110"/>
                    </a:cubicBezTo>
                    <a:cubicBezTo>
                      <a:pt x="22120" y="13137"/>
                      <a:pt x="22134" y="13178"/>
                      <a:pt x="22149" y="13178"/>
                    </a:cubicBezTo>
                    <a:cubicBezTo>
                      <a:pt x="22155" y="13178"/>
                      <a:pt x="22160" y="13172"/>
                      <a:pt x="22167" y="13159"/>
                    </a:cubicBezTo>
                    <a:cubicBezTo>
                      <a:pt x="22204" y="13110"/>
                      <a:pt x="22253" y="13048"/>
                      <a:pt x="22302" y="12962"/>
                    </a:cubicBezTo>
                    <a:cubicBezTo>
                      <a:pt x="22339" y="12901"/>
                      <a:pt x="22364" y="12814"/>
                      <a:pt x="22352" y="12740"/>
                    </a:cubicBezTo>
                    <a:cubicBezTo>
                      <a:pt x="22327" y="12679"/>
                      <a:pt x="22302" y="12630"/>
                      <a:pt x="22327" y="12617"/>
                    </a:cubicBezTo>
                    <a:cubicBezTo>
                      <a:pt x="22339" y="12580"/>
                      <a:pt x="22352" y="12556"/>
                      <a:pt x="22364" y="12519"/>
                    </a:cubicBezTo>
                    <a:cubicBezTo>
                      <a:pt x="22368" y="12505"/>
                      <a:pt x="22371" y="12500"/>
                      <a:pt x="22373" y="12500"/>
                    </a:cubicBezTo>
                    <a:cubicBezTo>
                      <a:pt x="22376" y="12500"/>
                      <a:pt x="22376" y="12515"/>
                      <a:pt x="22376" y="12531"/>
                    </a:cubicBezTo>
                    <a:cubicBezTo>
                      <a:pt x="22376" y="12560"/>
                      <a:pt x="22354" y="12604"/>
                      <a:pt x="22362" y="12604"/>
                    </a:cubicBezTo>
                    <a:cubicBezTo>
                      <a:pt x="22364" y="12604"/>
                      <a:pt x="22368" y="12601"/>
                      <a:pt x="22376" y="12593"/>
                    </a:cubicBezTo>
                    <a:cubicBezTo>
                      <a:pt x="22426" y="12556"/>
                      <a:pt x="22475" y="12519"/>
                      <a:pt x="22524" y="12482"/>
                    </a:cubicBezTo>
                    <a:cubicBezTo>
                      <a:pt x="22586" y="12432"/>
                      <a:pt x="22660" y="12408"/>
                      <a:pt x="22746" y="12408"/>
                    </a:cubicBezTo>
                    <a:cubicBezTo>
                      <a:pt x="22795" y="12408"/>
                      <a:pt x="22848" y="12414"/>
                      <a:pt x="22889" y="12414"/>
                    </a:cubicBezTo>
                    <a:cubicBezTo>
                      <a:pt x="22931" y="12414"/>
                      <a:pt x="22962" y="12408"/>
                      <a:pt x="22968" y="12383"/>
                    </a:cubicBezTo>
                    <a:cubicBezTo>
                      <a:pt x="22978" y="12332"/>
                      <a:pt x="22963" y="12263"/>
                      <a:pt x="22979" y="12263"/>
                    </a:cubicBezTo>
                    <a:cubicBezTo>
                      <a:pt x="22982" y="12263"/>
                      <a:pt x="22986" y="12266"/>
                      <a:pt x="22992" y="12272"/>
                    </a:cubicBezTo>
                    <a:cubicBezTo>
                      <a:pt x="23029" y="12309"/>
                      <a:pt x="22980" y="12358"/>
                      <a:pt x="23029" y="12358"/>
                    </a:cubicBezTo>
                    <a:cubicBezTo>
                      <a:pt x="23066" y="12358"/>
                      <a:pt x="23116" y="12346"/>
                      <a:pt x="23140" y="12309"/>
                    </a:cubicBezTo>
                    <a:cubicBezTo>
                      <a:pt x="23147" y="12302"/>
                      <a:pt x="23153" y="12299"/>
                      <a:pt x="23156" y="12299"/>
                    </a:cubicBezTo>
                    <a:cubicBezTo>
                      <a:pt x="23165" y="12299"/>
                      <a:pt x="23165" y="12316"/>
                      <a:pt x="23165" y="12334"/>
                    </a:cubicBezTo>
                    <a:cubicBezTo>
                      <a:pt x="23165" y="12344"/>
                      <a:pt x="23169" y="12348"/>
                      <a:pt x="23177" y="12348"/>
                    </a:cubicBezTo>
                    <a:cubicBezTo>
                      <a:pt x="23188" y="12348"/>
                      <a:pt x="23205" y="12341"/>
                      <a:pt x="23226" y="12334"/>
                    </a:cubicBezTo>
                    <a:cubicBezTo>
                      <a:pt x="23263" y="12321"/>
                      <a:pt x="23337" y="12285"/>
                      <a:pt x="23337" y="12260"/>
                    </a:cubicBezTo>
                    <a:cubicBezTo>
                      <a:pt x="23350" y="12235"/>
                      <a:pt x="23362" y="12198"/>
                      <a:pt x="23313" y="12186"/>
                    </a:cubicBezTo>
                    <a:cubicBezTo>
                      <a:pt x="23300" y="12182"/>
                      <a:pt x="23289" y="12180"/>
                      <a:pt x="23281" y="12180"/>
                    </a:cubicBezTo>
                    <a:cubicBezTo>
                      <a:pt x="23265" y="12180"/>
                      <a:pt x="23259" y="12186"/>
                      <a:pt x="23276" y="12186"/>
                    </a:cubicBezTo>
                    <a:cubicBezTo>
                      <a:pt x="23288" y="12186"/>
                      <a:pt x="23288" y="12248"/>
                      <a:pt x="23263" y="12260"/>
                    </a:cubicBezTo>
                    <a:cubicBezTo>
                      <a:pt x="23250" y="12264"/>
                      <a:pt x="23238" y="12267"/>
                      <a:pt x="23228" y="12267"/>
                    </a:cubicBezTo>
                    <a:cubicBezTo>
                      <a:pt x="23212" y="12267"/>
                      <a:pt x="23202" y="12259"/>
                      <a:pt x="23202" y="12235"/>
                    </a:cubicBezTo>
                    <a:cubicBezTo>
                      <a:pt x="23177" y="12186"/>
                      <a:pt x="23153" y="12137"/>
                      <a:pt x="23116" y="12100"/>
                    </a:cubicBezTo>
                    <a:cubicBezTo>
                      <a:pt x="23091" y="12075"/>
                      <a:pt x="23091" y="12063"/>
                      <a:pt x="23116" y="12038"/>
                    </a:cubicBezTo>
                    <a:cubicBezTo>
                      <a:pt x="23140" y="12013"/>
                      <a:pt x="23153" y="11976"/>
                      <a:pt x="23140" y="11952"/>
                    </a:cubicBezTo>
                    <a:cubicBezTo>
                      <a:pt x="23128" y="11915"/>
                      <a:pt x="23103" y="11927"/>
                      <a:pt x="23140" y="11866"/>
                    </a:cubicBezTo>
                    <a:cubicBezTo>
                      <a:pt x="23165" y="11829"/>
                      <a:pt x="23177" y="11792"/>
                      <a:pt x="23202" y="11742"/>
                    </a:cubicBezTo>
                    <a:cubicBezTo>
                      <a:pt x="23226" y="11693"/>
                      <a:pt x="23239" y="11681"/>
                      <a:pt x="23263" y="11644"/>
                    </a:cubicBezTo>
                    <a:cubicBezTo>
                      <a:pt x="23276" y="11595"/>
                      <a:pt x="23300" y="11582"/>
                      <a:pt x="23325" y="11582"/>
                    </a:cubicBezTo>
                    <a:cubicBezTo>
                      <a:pt x="23350" y="11582"/>
                      <a:pt x="23374" y="11545"/>
                      <a:pt x="23387" y="11533"/>
                    </a:cubicBezTo>
                    <a:cubicBezTo>
                      <a:pt x="23393" y="11527"/>
                      <a:pt x="23393" y="11524"/>
                      <a:pt x="23393" y="11524"/>
                    </a:cubicBezTo>
                    <a:cubicBezTo>
                      <a:pt x="23393" y="11524"/>
                      <a:pt x="23393" y="11527"/>
                      <a:pt x="23399" y="11533"/>
                    </a:cubicBezTo>
                    <a:cubicBezTo>
                      <a:pt x="23406" y="11536"/>
                      <a:pt x="23416" y="11539"/>
                      <a:pt x="23428" y="11539"/>
                    </a:cubicBezTo>
                    <a:cubicBezTo>
                      <a:pt x="23458" y="11539"/>
                      <a:pt x="23499" y="11524"/>
                      <a:pt x="23534" y="11471"/>
                    </a:cubicBezTo>
                    <a:cubicBezTo>
                      <a:pt x="23566" y="11398"/>
                      <a:pt x="23562" y="11343"/>
                      <a:pt x="23582" y="11343"/>
                    </a:cubicBezTo>
                    <a:cubicBezTo>
                      <a:pt x="23586" y="11343"/>
                      <a:pt x="23591" y="11344"/>
                      <a:pt x="23596" y="11348"/>
                    </a:cubicBezTo>
                    <a:cubicBezTo>
                      <a:pt x="23621" y="11373"/>
                      <a:pt x="23621" y="11434"/>
                      <a:pt x="23658" y="11434"/>
                    </a:cubicBezTo>
                    <a:cubicBezTo>
                      <a:pt x="23707" y="11434"/>
                      <a:pt x="23732" y="11397"/>
                      <a:pt x="23769" y="11373"/>
                    </a:cubicBezTo>
                    <a:cubicBezTo>
                      <a:pt x="23806" y="11348"/>
                      <a:pt x="23843" y="11373"/>
                      <a:pt x="23904" y="11311"/>
                    </a:cubicBezTo>
                    <a:cubicBezTo>
                      <a:pt x="23978" y="11250"/>
                      <a:pt x="24015" y="11262"/>
                      <a:pt x="24052" y="11213"/>
                    </a:cubicBezTo>
                    <a:cubicBezTo>
                      <a:pt x="24052" y="11213"/>
                      <a:pt x="24052" y="11200"/>
                      <a:pt x="24052" y="11188"/>
                    </a:cubicBezTo>
                    <a:cubicBezTo>
                      <a:pt x="24077" y="11163"/>
                      <a:pt x="24052" y="11163"/>
                      <a:pt x="24101" y="11139"/>
                    </a:cubicBezTo>
                    <a:cubicBezTo>
                      <a:pt x="24163" y="11126"/>
                      <a:pt x="24200" y="11102"/>
                      <a:pt x="24249" y="11065"/>
                    </a:cubicBezTo>
                    <a:cubicBezTo>
                      <a:pt x="24268" y="11052"/>
                      <a:pt x="24268" y="11046"/>
                      <a:pt x="24269" y="11046"/>
                    </a:cubicBezTo>
                    <a:cubicBezTo>
                      <a:pt x="24271" y="11046"/>
                      <a:pt x="24274" y="11052"/>
                      <a:pt x="24298" y="11065"/>
                    </a:cubicBezTo>
                    <a:cubicBezTo>
                      <a:pt x="24304" y="11068"/>
                      <a:pt x="24311" y="11069"/>
                      <a:pt x="24317" y="11069"/>
                    </a:cubicBezTo>
                    <a:cubicBezTo>
                      <a:pt x="24363" y="11069"/>
                      <a:pt x="24417" y="11000"/>
                      <a:pt x="24471" y="10978"/>
                    </a:cubicBezTo>
                    <a:cubicBezTo>
                      <a:pt x="24502" y="10960"/>
                      <a:pt x="24523" y="10960"/>
                      <a:pt x="24543" y="10960"/>
                    </a:cubicBezTo>
                    <a:cubicBezTo>
                      <a:pt x="24563" y="10960"/>
                      <a:pt x="24582" y="10960"/>
                      <a:pt x="24606" y="10941"/>
                    </a:cubicBezTo>
                    <a:cubicBezTo>
                      <a:pt x="24643" y="10917"/>
                      <a:pt x="24656" y="10941"/>
                      <a:pt x="24619" y="10905"/>
                    </a:cubicBezTo>
                    <a:cubicBezTo>
                      <a:pt x="24598" y="10863"/>
                      <a:pt x="24568" y="10813"/>
                      <a:pt x="24574" y="10813"/>
                    </a:cubicBezTo>
                    <a:cubicBezTo>
                      <a:pt x="24576" y="10813"/>
                      <a:pt x="24578" y="10814"/>
                      <a:pt x="24582" y="10818"/>
                    </a:cubicBezTo>
                    <a:cubicBezTo>
                      <a:pt x="24606" y="10843"/>
                      <a:pt x="24619" y="10892"/>
                      <a:pt x="24656" y="10892"/>
                    </a:cubicBezTo>
                    <a:cubicBezTo>
                      <a:pt x="24693" y="10892"/>
                      <a:pt x="24717" y="10892"/>
                      <a:pt x="24656" y="10941"/>
                    </a:cubicBezTo>
                    <a:cubicBezTo>
                      <a:pt x="24606" y="10991"/>
                      <a:pt x="24533" y="11003"/>
                      <a:pt x="24557" y="11015"/>
                    </a:cubicBezTo>
                    <a:cubicBezTo>
                      <a:pt x="24594" y="11028"/>
                      <a:pt x="24594" y="11028"/>
                      <a:pt x="24643" y="11028"/>
                    </a:cubicBezTo>
                    <a:cubicBezTo>
                      <a:pt x="24676" y="11028"/>
                      <a:pt x="24747" y="11022"/>
                      <a:pt x="24799" y="11022"/>
                    </a:cubicBezTo>
                    <a:cubicBezTo>
                      <a:pt x="24824" y="11022"/>
                      <a:pt x="24845" y="11024"/>
                      <a:pt x="24853" y="11028"/>
                    </a:cubicBezTo>
                    <a:cubicBezTo>
                      <a:pt x="24878" y="11040"/>
                      <a:pt x="24878" y="11052"/>
                      <a:pt x="24865" y="11065"/>
                    </a:cubicBezTo>
                    <a:cubicBezTo>
                      <a:pt x="24853" y="11065"/>
                      <a:pt x="24841" y="11077"/>
                      <a:pt x="24878" y="11089"/>
                    </a:cubicBezTo>
                    <a:cubicBezTo>
                      <a:pt x="24902" y="11089"/>
                      <a:pt x="24828" y="11102"/>
                      <a:pt x="24804" y="11102"/>
                    </a:cubicBezTo>
                    <a:cubicBezTo>
                      <a:pt x="24779" y="11102"/>
                      <a:pt x="24767" y="11102"/>
                      <a:pt x="24742" y="11126"/>
                    </a:cubicBezTo>
                    <a:cubicBezTo>
                      <a:pt x="24724" y="11145"/>
                      <a:pt x="24726" y="11177"/>
                      <a:pt x="24723" y="11177"/>
                    </a:cubicBezTo>
                    <a:cubicBezTo>
                      <a:pt x="24722" y="11177"/>
                      <a:pt x="24720" y="11173"/>
                      <a:pt x="24717" y="11163"/>
                    </a:cubicBezTo>
                    <a:cubicBezTo>
                      <a:pt x="24693" y="11139"/>
                      <a:pt x="24668" y="11114"/>
                      <a:pt x="24668" y="11089"/>
                    </a:cubicBezTo>
                    <a:cubicBezTo>
                      <a:pt x="24659" y="11080"/>
                      <a:pt x="24664" y="11056"/>
                      <a:pt x="24656" y="11056"/>
                    </a:cubicBezTo>
                    <a:cubicBezTo>
                      <a:pt x="24653" y="11056"/>
                      <a:pt x="24649" y="11059"/>
                      <a:pt x="24643" y="11065"/>
                    </a:cubicBezTo>
                    <a:cubicBezTo>
                      <a:pt x="24627" y="11089"/>
                      <a:pt x="24622" y="11102"/>
                      <a:pt x="24617" y="11102"/>
                    </a:cubicBezTo>
                    <a:cubicBezTo>
                      <a:pt x="24614" y="11102"/>
                      <a:pt x="24611" y="11098"/>
                      <a:pt x="24606" y="11089"/>
                    </a:cubicBezTo>
                    <a:cubicBezTo>
                      <a:pt x="24600" y="11071"/>
                      <a:pt x="24597" y="11059"/>
                      <a:pt x="24591" y="11059"/>
                    </a:cubicBezTo>
                    <a:cubicBezTo>
                      <a:pt x="24585" y="11059"/>
                      <a:pt x="24576" y="11071"/>
                      <a:pt x="24557" y="11102"/>
                    </a:cubicBezTo>
                    <a:cubicBezTo>
                      <a:pt x="24520" y="11151"/>
                      <a:pt x="24520" y="11151"/>
                      <a:pt x="24483" y="11176"/>
                    </a:cubicBezTo>
                    <a:cubicBezTo>
                      <a:pt x="24434" y="11213"/>
                      <a:pt x="24372" y="11237"/>
                      <a:pt x="24323" y="11274"/>
                    </a:cubicBezTo>
                    <a:cubicBezTo>
                      <a:pt x="24286" y="11323"/>
                      <a:pt x="24261" y="11373"/>
                      <a:pt x="24249" y="11434"/>
                    </a:cubicBezTo>
                    <a:cubicBezTo>
                      <a:pt x="24224" y="11484"/>
                      <a:pt x="24237" y="11545"/>
                      <a:pt x="24261" y="11595"/>
                    </a:cubicBezTo>
                    <a:cubicBezTo>
                      <a:pt x="24298" y="11631"/>
                      <a:pt x="24335" y="11656"/>
                      <a:pt x="24385" y="11668"/>
                    </a:cubicBezTo>
                    <a:cubicBezTo>
                      <a:pt x="24409" y="11668"/>
                      <a:pt x="24422" y="11644"/>
                      <a:pt x="24459" y="11619"/>
                    </a:cubicBezTo>
                    <a:cubicBezTo>
                      <a:pt x="24520" y="11558"/>
                      <a:pt x="24582" y="11496"/>
                      <a:pt x="24631" y="11434"/>
                    </a:cubicBezTo>
                    <a:cubicBezTo>
                      <a:pt x="24675" y="11391"/>
                      <a:pt x="24766" y="11280"/>
                      <a:pt x="24778" y="11280"/>
                    </a:cubicBezTo>
                    <a:cubicBezTo>
                      <a:pt x="24780" y="11280"/>
                      <a:pt x="24780" y="11282"/>
                      <a:pt x="24779" y="11286"/>
                    </a:cubicBezTo>
                    <a:cubicBezTo>
                      <a:pt x="24767" y="11311"/>
                      <a:pt x="24754" y="11336"/>
                      <a:pt x="24779" y="11348"/>
                    </a:cubicBezTo>
                    <a:cubicBezTo>
                      <a:pt x="24789" y="11348"/>
                      <a:pt x="24807" y="11350"/>
                      <a:pt x="24825" y="11350"/>
                    </a:cubicBezTo>
                    <a:cubicBezTo>
                      <a:pt x="24853" y="11350"/>
                      <a:pt x="24882" y="11346"/>
                      <a:pt x="24890" y="11323"/>
                    </a:cubicBezTo>
                    <a:cubicBezTo>
                      <a:pt x="24914" y="11286"/>
                      <a:pt x="24902" y="11299"/>
                      <a:pt x="24964" y="11274"/>
                    </a:cubicBezTo>
                    <a:cubicBezTo>
                      <a:pt x="25062" y="11250"/>
                      <a:pt x="25161" y="11200"/>
                      <a:pt x="25247" y="11151"/>
                    </a:cubicBezTo>
                    <a:cubicBezTo>
                      <a:pt x="25321" y="11114"/>
                      <a:pt x="25407" y="11114"/>
                      <a:pt x="25432" y="11089"/>
                    </a:cubicBezTo>
                    <a:cubicBezTo>
                      <a:pt x="25457" y="11077"/>
                      <a:pt x="25444" y="11065"/>
                      <a:pt x="25432" y="11040"/>
                    </a:cubicBezTo>
                    <a:cubicBezTo>
                      <a:pt x="25420" y="11028"/>
                      <a:pt x="25395" y="11028"/>
                      <a:pt x="25420" y="11003"/>
                    </a:cubicBezTo>
                    <a:cubicBezTo>
                      <a:pt x="25444" y="10978"/>
                      <a:pt x="25457" y="10966"/>
                      <a:pt x="25420" y="10966"/>
                    </a:cubicBezTo>
                    <a:cubicBezTo>
                      <a:pt x="25403" y="10966"/>
                      <a:pt x="25377" y="10971"/>
                      <a:pt x="25352" y="10971"/>
                    </a:cubicBezTo>
                    <a:cubicBezTo>
                      <a:pt x="25321" y="10971"/>
                      <a:pt x="25291" y="10963"/>
                      <a:pt x="25284" y="10929"/>
                    </a:cubicBezTo>
                    <a:cubicBezTo>
                      <a:pt x="25278" y="10900"/>
                      <a:pt x="25267" y="10890"/>
                      <a:pt x="25253" y="10890"/>
                    </a:cubicBezTo>
                    <a:cubicBezTo>
                      <a:pt x="25237" y="10890"/>
                      <a:pt x="25218" y="10904"/>
                      <a:pt x="25198" y="10917"/>
                    </a:cubicBezTo>
                    <a:cubicBezTo>
                      <a:pt x="25180" y="10935"/>
                      <a:pt x="25155" y="10946"/>
                      <a:pt x="25124" y="10946"/>
                    </a:cubicBezTo>
                    <a:cubicBezTo>
                      <a:pt x="25112" y="10946"/>
                      <a:pt x="25100" y="10945"/>
                      <a:pt x="25087" y="10941"/>
                    </a:cubicBezTo>
                    <a:cubicBezTo>
                      <a:pt x="25050" y="10941"/>
                      <a:pt x="25050" y="10917"/>
                      <a:pt x="24988" y="10905"/>
                    </a:cubicBezTo>
                    <a:cubicBezTo>
                      <a:pt x="24914" y="10892"/>
                      <a:pt x="24804" y="10905"/>
                      <a:pt x="24791" y="10868"/>
                    </a:cubicBezTo>
                    <a:cubicBezTo>
                      <a:pt x="24779" y="10818"/>
                      <a:pt x="24779" y="10818"/>
                      <a:pt x="24791" y="10794"/>
                    </a:cubicBezTo>
                    <a:cubicBezTo>
                      <a:pt x="24804" y="10781"/>
                      <a:pt x="24779" y="10769"/>
                      <a:pt x="24742" y="10757"/>
                    </a:cubicBezTo>
                    <a:cubicBezTo>
                      <a:pt x="24717" y="10757"/>
                      <a:pt x="24643" y="10757"/>
                      <a:pt x="24619" y="10695"/>
                    </a:cubicBezTo>
                    <a:cubicBezTo>
                      <a:pt x="24594" y="10633"/>
                      <a:pt x="24582" y="10572"/>
                      <a:pt x="24569" y="10510"/>
                    </a:cubicBezTo>
                    <a:cubicBezTo>
                      <a:pt x="24569" y="10449"/>
                      <a:pt x="24508" y="10449"/>
                      <a:pt x="24483" y="10449"/>
                    </a:cubicBezTo>
                    <a:cubicBezTo>
                      <a:pt x="24459" y="10449"/>
                      <a:pt x="24409" y="10449"/>
                      <a:pt x="24446" y="10424"/>
                    </a:cubicBezTo>
                    <a:cubicBezTo>
                      <a:pt x="24496" y="10399"/>
                      <a:pt x="24533" y="10350"/>
                      <a:pt x="24545" y="10301"/>
                    </a:cubicBezTo>
                    <a:cubicBezTo>
                      <a:pt x="24569" y="10251"/>
                      <a:pt x="24569" y="10239"/>
                      <a:pt x="24545" y="10215"/>
                    </a:cubicBezTo>
                    <a:cubicBezTo>
                      <a:pt x="24520" y="10178"/>
                      <a:pt x="24520" y="10141"/>
                      <a:pt x="24508" y="10128"/>
                    </a:cubicBezTo>
                    <a:cubicBezTo>
                      <a:pt x="24503" y="10124"/>
                      <a:pt x="24497" y="10121"/>
                      <a:pt x="24490" y="10121"/>
                    </a:cubicBezTo>
                    <a:cubicBezTo>
                      <a:pt x="24478" y="10121"/>
                      <a:pt x="24462" y="10129"/>
                      <a:pt x="24446" y="10153"/>
                    </a:cubicBezTo>
                    <a:cubicBezTo>
                      <a:pt x="24434" y="10190"/>
                      <a:pt x="24446" y="10227"/>
                      <a:pt x="24409" y="10227"/>
                    </a:cubicBezTo>
                    <a:cubicBezTo>
                      <a:pt x="24385" y="10227"/>
                      <a:pt x="24348" y="10227"/>
                      <a:pt x="24335" y="10190"/>
                    </a:cubicBezTo>
                    <a:cubicBezTo>
                      <a:pt x="24335" y="10165"/>
                      <a:pt x="24372" y="10165"/>
                      <a:pt x="24323" y="10141"/>
                    </a:cubicBezTo>
                    <a:cubicBezTo>
                      <a:pt x="24261" y="10116"/>
                      <a:pt x="24224" y="10079"/>
                      <a:pt x="24261" y="10079"/>
                    </a:cubicBezTo>
                    <a:cubicBezTo>
                      <a:pt x="24278" y="10079"/>
                      <a:pt x="24300" y="10074"/>
                      <a:pt x="24320" y="10074"/>
                    </a:cubicBezTo>
                    <a:cubicBezTo>
                      <a:pt x="24330" y="10074"/>
                      <a:pt x="24339" y="10075"/>
                      <a:pt x="24348" y="10079"/>
                    </a:cubicBezTo>
                    <a:cubicBezTo>
                      <a:pt x="24368" y="10089"/>
                      <a:pt x="24396" y="10107"/>
                      <a:pt x="24425" y="10107"/>
                    </a:cubicBezTo>
                    <a:cubicBezTo>
                      <a:pt x="24432" y="10107"/>
                      <a:pt x="24439" y="10106"/>
                      <a:pt x="24446" y="10104"/>
                    </a:cubicBezTo>
                    <a:cubicBezTo>
                      <a:pt x="24483" y="10079"/>
                      <a:pt x="24582" y="10017"/>
                      <a:pt x="24606" y="9993"/>
                    </a:cubicBezTo>
                    <a:cubicBezTo>
                      <a:pt x="24631" y="9980"/>
                      <a:pt x="24705" y="9968"/>
                      <a:pt x="24705" y="9931"/>
                    </a:cubicBezTo>
                    <a:cubicBezTo>
                      <a:pt x="24705" y="9906"/>
                      <a:pt x="24693" y="9882"/>
                      <a:pt x="24680" y="9857"/>
                    </a:cubicBezTo>
                    <a:cubicBezTo>
                      <a:pt x="24656" y="9833"/>
                      <a:pt x="24631" y="9820"/>
                      <a:pt x="24656" y="9820"/>
                    </a:cubicBezTo>
                    <a:cubicBezTo>
                      <a:pt x="24680" y="9808"/>
                      <a:pt x="24730" y="9820"/>
                      <a:pt x="24693" y="9796"/>
                    </a:cubicBezTo>
                    <a:cubicBezTo>
                      <a:pt x="24594" y="9722"/>
                      <a:pt x="24471" y="9685"/>
                      <a:pt x="24335" y="9672"/>
                    </a:cubicBezTo>
                    <a:cubicBezTo>
                      <a:pt x="24151" y="9709"/>
                      <a:pt x="23966" y="9771"/>
                      <a:pt x="23793" y="9870"/>
                    </a:cubicBezTo>
                    <a:cubicBezTo>
                      <a:pt x="23732" y="9919"/>
                      <a:pt x="23547" y="10042"/>
                      <a:pt x="23510" y="10067"/>
                    </a:cubicBezTo>
                    <a:cubicBezTo>
                      <a:pt x="23411" y="10178"/>
                      <a:pt x="23313" y="10301"/>
                      <a:pt x="23226" y="10424"/>
                    </a:cubicBezTo>
                    <a:cubicBezTo>
                      <a:pt x="23189" y="10486"/>
                      <a:pt x="23153" y="10473"/>
                      <a:pt x="23079" y="10510"/>
                    </a:cubicBezTo>
                    <a:cubicBezTo>
                      <a:pt x="23053" y="10523"/>
                      <a:pt x="23038" y="10529"/>
                      <a:pt x="23030" y="10529"/>
                    </a:cubicBezTo>
                    <a:cubicBezTo>
                      <a:pt x="23016" y="10529"/>
                      <a:pt x="23030" y="10510"/>
                      <a:pt x="23054" y="10486"/>
                    </a:cubicBezTo>
                    <a:cubicBezTo>
                      <a:pt x="23165" y="10399"/>
                      <a:pt x="23251" y="10288"/>
                      <a:pt x="23337" y="10165"/>
                    </a:cubicBezTo>
                    <a:cubicBezTo>
                      <a:pt x="23350" y="10116"/>
                      <a:pt x="23399" y="10104"/>
                      <a:pt x="23337" y="10067"/>
                    </a:cubicBezTo>
                    <a:cubicBezTo>
                      <a:pt x="23288" y="10030"/>
                      <a:pt x="23239" y="10005"/>
                      <a:pt x="23202" y="9968"/>
                    </a:cubicBezTo>
                    <a:cubicBezTo>
                      <a:pt x="23198" y="9965"/>
                      <a:pt x="23197" y="9964"/>
                      <a:pt x="23198" y="9964"/>
                    </a:cubicBezTo>
                    <a:cubicBezTo>
                      <a:pt x="23210" y="9964"/>
                      <a:pt x="23381" y="10042"/>
                      <a:pt x="23436" y="10042"/>
                    </a:cubicBezTo>
                    <a:cubicBezTo>
                      <a:pt x="23498" y="10042"/>
                      <a:pt x="23571" y="9906"/>
                      <a:pt x="23608" y="9857"/>
                    </a:cubicBezTo>
                    <a:cubicBezTo>
                      <a:pt x="23658" y="9796"/>
                      <a:pt x="23744" y="9672"/>
                      <a:pt x="23806" y="9660"/>
                    </a:cubicBezTo>
                    <a:cubicBezTo>
                      <a:pt x="23855" y="9635"/>
                      <a:pt x="24015" y="9660"/>
                      <a:pt x="24027" y="9598"/>
                    </a:cubicBezTo>
                    <a:cubicBezTo>
                      <a:pt x="24052" y="9500"/>
                      <a:pt x="24101" y="9426"/>
                      <a:pt x="24151" y="9352"/>
                    </a:cubicBezTo>
                    <a:cubicBezTo>
                      <a:pt x="24200" y="9315"/>
                      <a:pt x="24249" y="9303"/>
                      <a:pt x="24311" y="9290"/>
                    </a:cubicBezTo>
                    <a:cubicBezTo>
                      <a:pt x="24323" y="9286"/>
                      <a:pt x="24422" y="9285"/>
                      <a:pt x="24551" y="9285"/>
                    </a:cubicBezTo>
                    <a:cubicBezTo>
                      <a:pt x="24810" y="9285"/>
                      <a:pt x="25194" y="9290"/>
                      <a:pt x="25259" y="9290"/>
                    </a:cubicBezTo>
                    <a:cubicBezTo>
                      <a:pt x="25336" y="9290"/>
                      <a:pt x="25364" y="9329"/>
                      <a:pt x="25413" y="9329"/>
                    </a:cubicBezTo>
                    <a:cubicBezTo>
                      <a:pt x="25419" y="9329"/>
                      <a:pt x="25425" y="9329"/>
                      <a:pt x="25432" y="9327"/>
                    </a:cubicBezTo>
                    <a:cubicBezTo>
                      <a:pt x="25506" y="9315"/>
                      <a:pt x="25641" y="9290"/>
                      <a:pt x="25715" y="9266"/>
                    </a:cubicBezTo>
                    <a:cubicBezTo>
                      <a:pt x="25802" y="9253"/>
                      <a:pt x="25888" y="9216"/>
                      <a:pt x="25949" y="9155"/>
                    </a:cubicBezTo>
                    <a:cubicBezTo>
                      <a:pt x="26036" y="9069"/>
                      <a:pt x="26085" y="8958"/>
                      <a:pt x="26147" y="8908"/>
                    </a:cubicBezTo>
                    <a:cubicBezTo>
                      <a:pt x="26177" y="8883"/>
                      <a:pt x="26223" y="8879"/>
                      <a:pt x="26275" y="8879"/>
                    </a:cubicBezTo>
                    <a:cubicBezTo>
                      <a:pt x="26304" y="8879"/>
                      <a:pt x="26336" y="8880"/>
                      <a:pt x="26366" y="8880"/>
                    </a:cubicBezTo>
                    <a:cubicBezTo>
                      <a:pt x="26412" y="8880"/>
                      <a:pt x="26457" y="8877"/>
                      <a:pt x="26492" y="8859"/>
                    </a:cubicBezTo>
                    <a:cubicBezTo>
                      <a:pt x="26615" y="8798"/>
                      <a:pt x="26726" y="8711"/>
                      <a:pt x="26800" y="8600"/>
                    </a:cubicBezTo>
                    <a:cubicBezTo>
                      <a:pt x="26824" y="8551"/>
                      <a:pt x="26837" y="8514"/>
                      <a:pt x="26763" y="8490"/>
                    </a:cubicBezTo>
                    <a:cubicBezTo>
                      <a:pt x="26701" y="8465"/>
                      <a:pt x="26602" y="8440"/>
                      <a:pt x="26652" y="8428"/>
                    </a:cubicBezTo>
                    <a:cubicBezTo>
                      <a:pt x="26701" y="8403"/>
                      <a:pt x="26763" y="8440"/>
                      <a:pt x="26763" y="8366"/>
                    </a:cubicBezTo>
                    <a:cubicBezTo>
                      <a:pt x="26750" y="8292"/>
                      <a:pt x="26763" y="8268"/>
                      <a:pt x="26738" y="8255"/>
                    </a:cubicBezTo>
                    <a:cubicBezTo>
                      <a:pt x="26713" y="8243"/>
                      <a:pt x="26726" y="8255"/>
                      <a:pt x="26763" y="8218"/>
                    </a:cubicBezTo>
                    <a:cubicBezTo>
                      <a:pt x="26800" y="8194"/>
                      <a:pt x="26824" y="8181"/>
                      <a:pt x="26763" y="8120"/>
                    </a:cubicBezTo>
                    <a:cubicBezTo>
                      <a:pt x="26689" y="8046"/>
                      <a:pt x="26664" y="8046"/>
                      <a:pt x="26639" y="8021"/>
                    </a:cubicBezTo>
                    <a:cubicBezTo>
                      <a:pt x="26614" y="8004"/>
                      <a:pt x="26606" y="7981"/>
                      <a:pt x="26591" y="7981"/>
                    </a:cubicBezTo>
                    <a:cubicBezTo>
                      <a:pt x="26585" y="7981"/>
                      <a:pt x="26577" y="7985"/>
                      <a:pt x="26566" y="7997"/>
                    </a:cubicBezTo>
                    <a:cubicBezTo>
                      <a:pt x="26541" y="8034"/>
                      <a:pt x="26492" y="8046"/>
                      <a:pt x="26455" y="8046"/>
                    </a:cubicBezTo>
                    <a:cubicBezTo>
                      <a:pt x="26405" y="8046"/>
                      <a:pt x="26442" y="8009"/>
                      <a:pt x="26467" y="7972"/>
                    </a:cubicBezTo>
                    <a:cubicBezTo>
                      <a:pt x="26504" y="7935"/>
                      <a:pt x="26467" y="7910"/>
                      <a:pt x="26442" y="7886"/>
                    </a:cubicBezTo>
                    <a:cubicBezTo>
                      <a:pt x="26405" y="7849"/>
                      <a:pt x="26393" y="7812"/>
                      <a:pt x="26319" y="7812"/>
                    </a:cubicBezTo>
                    <a:cubicBezTo>
                      <a:pt x="26270" y="7812"/>
                      <a:pt x="26208" y="7824"/>
                      <a:pt x="26171" y="7861"/>
                    </a:cubicBezTo>
                    <a:cubicBezTo>
                      <a:pt x="26134" y="7886"/>
                      <a:pt x="26110" y="7873"/>
                      <a:pt x="26085" y="7910"/>
                    </a:cubicBezTo>
                    <a:cubicBezTo>
                      <a:pt x="26048" y="7984"/>
                      <a:pt x="25999" y="8021"/>
                      <a:pt x="25925" y="8046"/>
                    </a:cubicBezTo>
                    <a:cubicBezTo>
                      <a:pt x="25869" y="8057"/>
                      <a:pt x="25813" y="8109"/>
                      <a:pt x="25775" y="8109"/>
                    </a:cubicBezTo>
                    <a:cubicBezTo>
                      <a:pt x="25772" y="8109"/>
                      <a:pt x="25768" y="8109"/>
                      <a:pt x="25765" y="8108"/>
                    </a:cubicBezTo>
                    <a:cubicBezTo>
                      <a:pt x="25728" y="8095"/>
                      <a:pt x="25641" y="7997"/>
                      <a:pt x="25604" y="7972"/>
                    </a:cubicBezTo>
                    <a:cubicBezTo>
                      <a:pt x="25576" y="7958"/>
                      <a:pt x="25572" y="7944"/>
                      <a:pt x="25586" y="7944"/>
                    </a:cubicBezTo>
                    <a:cubicBezTo>
                      <a:pt x="25596" y="7944"/>
                      <a:pt x="25615" y="7951"/>
                      <a:pt x="25641" y="7972"/>
                    </a:cubicBezTo>
                    <a:cubicBezTo>
                      <a:pt x="25687" y="8009"/>
                      <a:pt x="25719" y="8052"/>
                      <a:pt x="25748" y="8052"/>
                    </a:cubicBezTo>
                    <a:cubicBezTo>
                      <a:pt x="25758" y="8052"/>
                      <a:pt x="25767" y="8046"/>
                      <a:pt x="25777" y="8034"/>
                    </a:cubicBezTo>
                    <a:cubicBezTo>
                      <a:pt x="25826" y="7972"/>
                      <a:pt x="25888" y="7923"/>
                      <a:pt x="25949" y="7898"/>
                    </a:cubicBezTo>
                    <a:cubicBezTo>
                      <a:pt x="26011" y="7861"/>
                      <a:pt x="25925" y="7873"/>
                      <a:pt x="25900" y="7861"/>
                    </a:cubicBezTo>
                    <a:cubicBezTo>
                      <a:pt x="25876" y="7849"/>
                      <a:pt x="25925" y="7849"/>
                      <a:pt x="25999" y="7849"/>
                    </a:cubicBezTo>
                    <a:cubicBezTo>
                      <a:pt x="26060" y="7824"/>
                      <a:pt x="26122" y="7800"/>
                      <a:pt x="26184" y="7775"/>
                    </a:cubicBezTo>
                    <a:cubicBezTo>
                      <a:pt x="26270" y="7738"/>
                      <a:pt x="26381" y="7701"/>
                      <a:pt x="26381" y="7676"/>
                    </a:cubicBezTo>
                    <a:cubicBezTo>
                      <a:pt x="26381" y="7664"/>
                      <a:pt x="26344" y="7639"/>
                      <a:pt x="26319" y="7615"/>
                    </a:cubicBezTo>
                    <a:cubicBezTo>
                      <a:pt x="26282" y="7590"/>
                      <a:pt x="26294" y="7553"/>
                      <a:pt x="26282" y="7541"/>
                    </a:cubicBezTo>
                    <a:cubicBezTo>
                      <a:pt x="26278" y="7533"/>
                      <a:pt x="26275" y="7530"/>
                      <a:pt x="26270" y="7530"/>
                    </a:cubicBezTo>
                    <a:cubicBezTo>
                      <a:pt x="26260" y="7530"/>
                      <a:pt x="26246" y="7545"/>
                      <a:pt x="26221" y="7553"/>
                    </a:cubicBezTo>
                    <a:cubicBezTo>
                      <a:pt x="26208" y="7555"/>
                      <a:pt x="26195" y="7556"/>
                      <a:pt x="26183" y="7556"/>
                    </a:cubicBezTo>
                    <a:cubicBezTo>
                      <a:pt x="26122" y="7556"/>
                      <a:pt x="26064" y="7532"/>
                      <a:pt x="26023" y="7491"/>
                    </a:cubicBezTo>
                    <a:cubicBezTo>
                      <a:pt x="26001" y="7463"/>
                      <a:pt x="25994" y="7448"/>
                      <a:pt x="25984" y="7448"/>
                    </a:cubicBezTo>
                    <a:cubicBezTo>
                      <a:pt x="25973" y="7448"/>
                      <a:pt x="25959" y="7469"/>
                      <a:pt x="25913" y="7516"/>
                    </a:cubicBezTo>
                    <a:cubicBezTo>
                      <a:pt x="25859" y="7569"/>
                      <a:pt x="25811" y="7594"/>
                      <a:pt x="25793" y="7594"/>
                    </a:cubicBezTo>
                    <a:cubicBezTo>
                      <a:pt x="25782" y="7594"/>
                      <a:pt x="25783" y="7584"/>
                      <a:pt x="25802" y="7565"/>
                    </a:cubicBezTo>
                    <a:cubicBezTo>
                      <a:pt x="25839" y="7516"/>
                      <a:pt x="25888" y="7479"/>
                      <a:pt x="25851" y="7442"/>
                    </a:cubicBezTo>
                    <a:cubicBezTo>
                      <a:pt x="25847" y="7436"/>
                      <a:pt x="25839" y="7433"/>
                      <a:pt x="25829" y="7433"/>
                    </a:cubicBezTo>
                    <a:cubicBezTo>
                      <a:pt x="25781" y="7433"/>
                      <a:pt x="25684" y="7491"/>
                      <a:pt x="25654" y="7491"/>
                    </a:cubicBezTo>
                    <a:cubicBezTo>
                      <a:pt x="25645" y="7495"/>
                      <a:pt x="25637" y="7496"/>
                      <a:pt x="25631" y="7496"/>
                    </a:cubicBezTo>
                    <a:cubicBezTo>
                      <a:pt x="25614" y="7496"/>
                      <a:pt x="25614" y="7482"/>
                      <a:pt x="25641" y="7455"/>
                    </a:cubicBezTo>
                    <a:cubicBezTo>
                      <a:pt x="25678" y="7405"/>
                      <a:pt x="25691" y="7393"/>
                      <a:pt x="25703" y="7356"/>
                    </a:cubicBezTo>
                    <a:cubicBezTo>
                      <a:pt x="25728" y="7331"/>
                      <a:pt x="25703" y="7233"/>
                      <a:pt x="25666" y="7220"/>
                    </a:cubicBezTo>
                    <a:cubicBezTo>
                      <a:pt x="25629" y="7220"/>
                      <a:pt x="25555" y="7196"/>
                      <a:pt x="25543" y="7146"/>
                    </a:cubicBezTo>
                    <a:cubicBezTo>
                      <a:pt x="25535" y="7114"/>
                      <a:pt x="25510" y="7108"/>
                      <a:pt x="25487" y="7108"/>
                    </a:cubicBezTo>
                    <a:cubicBezTo>
                      <a:pt x="25476" y="7108"/>
                      <a:pt x="25465" y="7110"/>
                      <a:pt x="25457" y="7110"/>
                    </a:cubicBezTo>
                    <a:cubicBezTo>
                      <a:pt x="25407" y="7085"/>
                      <a:pt x="25383" y="7048"/>
                      <a:pt x="25370" y="6999"/>
                    </a:cubicBezTo>
                    <a:cubicBezTo>
                      <a:pt x="25370" y="6990"/>
                      <a:pt x="25368" y="6988"/>
                      <a:pt x="25363" y="6988"/>
                    </a:cubicBezTo>
                    <a:cubicBezTo>
                      <a:pt x="25354" y="6988"/>
                      <a:pt x="25338" y="6999"/>
                      <a:pt x="25321" y="6999"/>
                    </a:cubicBezTo>
                    <a:cubicBezTo>
                      <a:pt x="25296" y="6999"/>
                      <a:pt x="25296" y="6999"/>
                      <a:pt x="25296" y="6962"/>
                    </a:cubicBezTo>
                    <a:cubicBezTo>
                      <a:pt x="25309" y="6912"/>
                      <a:pt x="25272" y="6900"/>
                      <a:pt x="25247" y="6863"/>
                    </a:cubicBezTo>
                    <a:cubicBezTo>
                      <a:pt x="25217" y="6843"/>
                      <a:pt x="25186" y="6780"/>
                      <a:pt x="25197" y="6780"/>
                    </a:cubicBezTo>
                    <a:cubicBezTo>
                      <a:pt x="25200" y="6780"/>
                      <a:pt x="25204" y="6783"/>
                      <a:pt x="25210" y="6789"/>
                    </a:cubicBezTo>
                    <a:cubicBezTo>
                      <a:pt x="25240" y="6819"/>
                      <a:pt x="25270" y="6873"/>
                      <a:pt x="25300" y="6873"/>
                    </a:cubicBezTo>
                    <a:cubicBezTo>
                      <a:pt x="25307" y="6873"/>
                      <a:pt x="25314" y="6870"/>
                      <a:pt x="25321" y="6863"/>
                    </a:cubicBezTo>
                    <a:cubicBezTo>
                      <a:pt x="25358" y="6838"/>
                      <a:pt x="25321" y="6814"/>
                      <a:pt x="25383" y="6801"/>
                    </a:cubicBezTo>
                    <a:cubicBezTo>
                      <a:pt x="25444" y="6789"/>
                      <a:pt x="25481" y="6752"/>
                      <a:pt x="25444" y="6691"/>
                    </a:cubicBezTo>
                    <a:cubicBezTo>
                      <a:pt x="25407" y="6641"/>
                      <a:pt x="25358" y="6592"/>
                      <a:pt x="25296" y="6567"/>
                    </a:cubicBezTo>
                    <a:cubicBezTo>
                      <a:pt x="25247" y="6543"/>
                      <a:pt x="25186" y="6543"/>
                      <a:pt x="25223" y="6530"/>
                    </a:cubicBezTo>
                    <a:cubicBezTo>
                      <a:pt x="25259" y="6518"/>
                      <a:pt x="25321" y="6481"/>
                      <a:pt x="25321" y="6444"/>
                    </a:cubicBezTo>
                    <a:cubicBezTo>
                      <a:pt x="25321" y="6407"/>
                      <a:pt x="25223" y="6370"/>
                      <a:pt x="25198" y="6346"/>
                    </a:cubicBezTo>
                    <a:cubicBezTo>
                      <a:pt x="25186" y="6333"/>
                      <a:pt x="25173" y="6309"/>
                      <a:pt x="25161" y="6284"/>
                    </a:cubicBezTo>
                    <a:cubicBezTo>
                      <a:pt x="25153" y="6276"/>
                      <a:pt x="25144" y="6273"/>
                      <a:pt x="25135" y="6273"/>
                    </a:cubicBezTo>
                    <a:cubicBezTo>
                      <a:pt x="25115" y="6273"/>
                      <a:pt x="25092" y="6288"/>
                      <a:pt x="25075" y="6296"/>
                    </a:cubicBezTo>
                    <a:cubicBezTo>
                      <a:pt x="25058" y="6302"/>
                      <a:pt x="25037" y="6307"/>
                      <a:pt x="25023" y="6307"/>
                    </a:cubicBezTo>
                    <a:cubicBezTo>
                      <a:pt x="25007" y="6307"/>
                      <a:pt x="25004" y="6299"/>
                      <a:pt x="25038" y="6272"/>
                    </a:cubicBezTo>
                    <a:cubicBezTo>
                      <a:pt x="25099" y="6235"/>
                      <a:pt x="25161" y="6222"/>
                      <a:pt x="25124" y="6185"/>
                    </a:cubicBezTo>
                    <a:cubicBezTo>
                      <a:pt x="25106" y="6149"/>
                      <a:pt x="25108" y="6126"/>
                      <a:pt x="25091" y="6126"/>
                    </a:cubicBezTo>
                    <a:cubicBezTo>
                      <a:pt x="25084" y="6126"/>
                      <a:pt x="25076" y="6130"/>
                      <a:pt x="25062" y="6136"/>
                    </a:cubicBezTo>
                    <a:cubicBezTo>
                      <a:pt x="25023" y="6152"/>
                      <a:pt x="24968" y="6173"/>
                      <a:pt x="24944" y="6173"/>
                    </a:cubicBezTo>
                    <a:cubicBezTo>
                      <a:pt x="24930" y="6173"/>
                      <a:pt x="24926" y="6166"/>
                      <a:pt x="24939" y="6148"/>
                    </a:cubicBezTo>
                    <a:cubicBezTo>
                      <a:pt x="24988" y="6111"/>
                      <a:pt x="25038" y="6111"/>
                      <a:pt x="25038" y="6062"/>
                    </a:cubicBezTo>
                    <a:cubicBezTo>
                      <a:pt x="25050" y="6013"/>
                      <a:pt x="25038" y="6013"/>
                      <a:pt x="25013" y="5964"/>
                    </a:cubicBezTo>
                    <a:cubicBezTo>
                      <a:pt x="24992" y="5912"/>
                      <a:pt x="24998" y="5860"/>
                      <a:pt x="24978" y="5860"/>
                    </a:cubicBezTo>
                    <a:cubicBezTo>
                      <a:pt x="24974" y="5860"/>
                      <a:pt x="24969" y="5861"/>
                      <a:pt x="24964" y="5865"/>
                    </a:cubicBezTo>
                    <a:cubicBezTo>
                      <a:pt x="24945" y="5871"/>
                      <a:pt x="24927" y="5874"/>
                      <a:pt x="24914" y="5874"/>
                    </a:cubicBezTo>
                    <a:cubicBezTo>
                      <a:pt x="24902" y="5874"/>
                      <a:pt x="24896" y="5871"/>
                      <a:pt x="24902" y="5865"/>
                    </a:cubicBezTo>
                    <a:cubicBezTo>
                      <a:pt x="24927" y="5840"/>
                      <a:pt x="24865" y="5754"/>
                      <a:pt x="24816" y="5656"/>
                    </a:cubicBezTo>
                    <a:cubicBezTo>
                      <a:pt x="24767" y="5569"/>
                      <a:pt x="24767" y="5545"/>
                      <a:pt x="24742" y="5508"/>
                    </a:cubicBezTo>
                    <a:cubicBezTo>
                      <a:pt x="24717" y="5446"/>
                      <a:pt x="24705" y="5372"/>
                      <a:pt x="24693" y="5311"/>
                    </a:cubicBezTo>
                    <a:cubicBezTo>
                      <a:pt x="24684" y="5298"/>
                      <a:pt x="24678" y="5293"/>
                      <a:pt x="24671" y="5293"/>
                    </a:cubicBezTo>
                    <a:cubicBezTo>
                      <a:pt x="24658" y="5293"/>
                      <a:pt x="24648" y="5315"/>
                      <a:pt x="24631" y="5348"/>
                    </a:cubicBezTo>
                    <a:cubicBezTo>
                      <a:pt x="24606" y="5397"/>
                      <a:pt x="24582" y="5446"/>
                      <a:pt x="24569" y="5483"/>
                    </a:cubicBezTo>
                    <a:cubicBezTo>
                      <a:pt x="24545" y="5508"/>
                      <a:pt x="24545" y="5545"/>
                      <a:pt x="24569" y="5569"/>
                    </a:cubicBezTo>
                    <a:cubicBezTo>
                      <a:pt x="24594" y="5569"/>
                      <a:pt x="24557" y="5582"/>
                      <a:pt x="24520" y="5582"/>
                    </a:cubicBezTo>
                    <a:cubicBezTo>
                      <a:pt x="24483" y="5582"/>
                      <a:pt x="24446" y="5668"/>
                      <a:pt x="24483" y="5693"/>
                    </a:cubicBezTo>
                    <a:cubicBezTo>
                      <a:pt x="24514" y="5703"/>
                      <a:pt x="24561" y="5763"/>
                      <a:pt x="24556" y="5763"/>
                    </a:cubicBezTo>
                    <a:cubicBezTo>
                      <a:pt x="24555" y="5763"/>
                      <a:pt x="24551" y="5761"/>
                      <a:pt x="24545" y="5754"/>
                    </a:cubicBezTo>
                    <a:cubicBezTo>
                      <a:pt x="24528" y="5737"/>
                      <a:pt x="24516" y="5728"/>
                      <a:pt x="24506" y="5728"/>
                    </a:cubicBezTo>
                    <a:cubicBezTo>
                      <a:pt x="24494" y="5728"/>
                      <a:pt x="24484" y="5740"/>
                      <a:pt x="24471" y="5766"/>
                    </a:cubicBezTo>
                    <a:cubicBezTo>
                      <a:pt x="24446" y="5816"/>
                      <a:pt x="24385" y="5828"/>
                      <a:pt x="24434" y="5865"/>
                    </a:cubicBezTo>
                    <a:cubicBezTo>
                      <a:pt x="24483" y="5890"/>
                      <a:pt x="24508" y="5902"/>
                      <a:pt x="24434" y="5927"/>
                    </a:cubicBezTo>
                    <a:cubicBezTo>
                      <a:pt x="24372" y="5939"/>
                      <a:pt x="24323" y="5939"/>
                      <a:pt x="24335" y="6001"/>
                    </a:cubicBezTo>
                    <a:cubicBezTo>
                      <a:pt x="24348" y="6050"/>
                      <a:pt x="24372" y="6124"/>
                      <a:pt x="24335" y="6161"/>
                    </a:cubicBezTo>
                    <a:cubicBezTo>
                      <a:pt x="24326" y="6175"/>
                      <a:pt x="24322" y="6182"/>
                      <a:pt x="24320" y="6182"/>
                    </a:cubicBezTo>
                    <a:cubicBezTo>
                      <a:pt x="24316" y="6182"/>
                      <a:pt x="24318" y="6162"/>
                      <a:pt x="24311" y="6124"/>
                    </a:cubicBezTo>
                    <a:cubicBezTo>
                      <a:pt x="24301" y="6077"/>
                      <a:pt x="24249" y="6037"/>
                      <a:pt x="24214" y="6037"/>
                    </a:cubicBezTo>
                    <a:cubicBezTo>
                      <a:pt x="24203" y="6037"/>
                      <a:pt x="24193" y="6041"/>
                      <a:pt x="24188" y="6050"/>
                    </a:cubicBezTo>
                    <a:cubicBezTo>
                      <a:pt x="24163" y="6075"/>
                      <a:pt x="24126" y="6148"/>
                      <a:pt x="24077" y="6173"/>
                    </a:cubicBezTo>
                    <a:cubicBezTo>
                      <a:pt x="24027" y="6198"/>
                      <a:pt x="23953" y="6235"/>
                      <a:pt x="23953" y="6272"/>
                    </a:cubicBezTo>
                    <a:cubicBezTo>
                      <a:pt x="23953" y="6287"/>
                      <a:pt x="23949" y="6294"/>
                      <a:pt x="23944" y="6294"/>
                    </a:cubicBezTo>
                    <a:cubicBezTo>
                      <a:pt x="23937" y="6294"/>
                      <a:pt x="23929" y="6281"/>
                      <a:pt x="23929" y="6259"/>
                    </a:cubicBezTo>
                    <a:cubicBezTo>
                      <a:pt x="23919" y="6240"/>
                      <a:pt x="23910" y="6199"/>
                      <a:pt x="23894" y="6199"/>
                    </a:cubicBezTo>
                    <a:cubicBezTo>
                      <a:pt x="23890" y="6199"/>
                      <a:pt x="23885" y="6202"/>
                      <a:pt x="23879" y="6210"/>
                    </a:cubicBezTo>
                    <a:cubicBezTo>
                      <a:pt x="23867" y="6222"/>
                      <a:pt x="23855" y="6232"/>
                      <a:pt x="23847" y="6232"/>
                    </a:cubicBezTo>
                    <a:cubicBezTo>
                      <a:pt x="23839" y="6232"/>
                      <a:pt x="23836" y="6222"/>
                      <a:pt x="23843" y="6198"/>
                    </a:cubicBezTo>
                    <a:cubicBezTo>
                      <a:pt x="23862" y="6159"/>
                      <a:pt x="23858" y="6113"/>
                      <a:pt x="23850" y="6113"/>
                    </a:cubicBezTo>
                    <a:cubicBezTo>
                      <a:pt x="23848" y="6113"/>
                      <a:pt x="23845" y="6116"/>
                      <a:pt x="23843" y="6124"/>
                    </a:cubicBezTo>
                    <a:cubicBezTo>
                      <a:pt x="23793" y="6210"/>
                      <a:pt x="23732" y="6284"/>
                      <a:pt x="23658" y="6333"/>
                    </a:cubicBezTo>
                    <a:cubicBezTo>
                      <a:pt x="23608" y="6358"/>
                      <a:pt x="23559" y="6383"/>
                      <a:pt x="23522" y="6420"/>
                    </a:cubicBezTo>
                    <a:cubicBezTo>
                      <a:pt x="23517" y="6424"/>
                      <a:pt x="23514" y="6426"/>
                      <a:pt x="23511" y="6426"/>
                    </a:cubicBezTo>
                    <a:cubicBezTo>
                      <a:pt x="23498" y="6426"/>
                      <a:pt x="23502" y="6390"/>
                      <a:pt x="23522" y="6370"/>
                    </a:cubicBezTo>
                    <a:cubicBezTo>
                      <a:pt x="23596" y="6333"/>
                      <a:pt x="23658" y="6296"/>
                      <a:pt x="23719" y="6247"/>
                    </a:cubicBezTo>
                    <a:cubicBezTo>
                      <a:pt x="23756" y="6210"/>
                      <a:pt x="23818" y="6161"/>
                      <a:pt x="23793" y="6111"/>
                    </a:cubicBezTo>
                    <a:cubicBezTo>
                      <a:pt x="23769" y="6062"/>
                      <a:pt x="23744" y="5951"/>
                      <a:pt x="23707" y="5951"/>
                    </a:cubicBezTo>
                    <a:cubicBezTo>
                      <a:pt x="23621" y="5951"/>
                      <a:pt x="23547" y="5964"/>
                      <a:pt x="23473" y="5976"/>
                    </a:cubicBezTo>
                    <a:cubicBezTo>
                      <a:pt x="23461" y="6001"/>
                      <a:pt x="23473" y="6038"/>
                      <a:pt x="23436" y="6038"/>
                    </a:cubicBezTo>
                    <a:cubicBezTo>
                      <a:pt x="23399" y="6038"/>
                      <a:pt x="23362" y="6038"/>
                      <a:pt x="23325" y="6013"/>
                    </a:cubicBezTo>
                    <a:cubicBezTo>
                      <a:pt x="23288" y="6001"/>
                      <a:pt x="23300" y="6001"/>
                      <a:pt x="23337" y="5976"/>
                    </a:cubicBezTo>
                    <a:cubicBezTo>
                      <a:pt x="23374" y="5964"/>
                      <a:pt x="23387" y="5939"/>
                      <a:pt x="23399" y="5902"/>
                    </a:cubicBezTo>
                    <a:cubicBezTo>
                      <a:pt x="23403" y="5890"/>
                      <a:pt x="23408" y="5886"/>
                      <a:pt x="23414" y="5886"/>
                    </a:cubicBezTo>
                    <a:cubicBezTo>
                      <a:pt x="23427" y="5886"/>
                      <a:pt x="23444" y="5906"/>
                      <a:pt x="23461" y="5914"/>
                    </a:cubicBezTo>
                    <a:cubicBezTo>
                      <a:pt x="23469" y="5932"/>
                      <a:pt x="23478" y="5955"/>
                      <a:pt x="23482" y="5955"/>
                    </a:cubicBezTo>
                    <a:cubicBezTo>
                      <a:pt x="23484" y="5955"/>
                      <a:pt x="23485" y="5950"/>
                      <a:pt x="23485" y="5939"/>
                    </a:cubicBezTo>
                    <a:cubicBezTo>
                      <a:pt x="23485" y="5902"/>
                      <a:pt x="23485" y="5877"/>
                      <a:pt x="23510" y="5853"/>
                    </a:cubicBezTo>
                    <a:cubicBezTo>
                      <a:pt x="23534" y="5828"/>
                      <a:pt x="23547" y="5766"/>
                      <a:pt x="23510" y="5754"/>
                    </a:cubicBezTo>
                    <a:cubicBezTo>
                      <a:pt x="23473" y="5742"/>
                      <a:pt x="23424" y="5754"/>
                      <a:pt x="23436" y="5717"/>
                    </a:cubicBezTo>
                    <a:cubicBezTo>
                      <a:pt x="23461" y="5668"/>
                      <a:pt x="23461" y="5606"/>
                      <a:pt x="23448" y="5557"/>
                    </a:cubicBezTo>
                    <a:cubicBezTo>
                      <a:pt x="23424" y="5520"/>
                      <a:pt x="23424" y="5508"/>
                      <a:pt x="23374" y="5495"/>
                    </a:cubicBezTo>
                    <a:cubicBezTo>
                      <a:pt x="23337" y="5483"/>
                      <a:pt x="23374" y="5495"/>
                      <a:pt x="23399" y="5471"/>
                    </a:cubicBezTo>
                    <a:cubicBezTo>
                      <a:pt x="23424" y="5446"/>
                      <a:pt x="23473" y="5434"/>
                      <a:pt x="23448" y="5397"/>
                    </a:cubicBezTo>
                    <a:cubicBezTo>
                      <a:pt x="23424" y="5372"/>
                      <a:pt x="23387" y="5323"/>
                      <a:pt x="23387" y="5298"/>
                    </a:cubicBezTo>
                    <a:cubicBezTo>
                      <a:pt x="23411" y="5261"/>
                      <a:pt x="23436" y="5224"/>
                      <a:pt x="23461" y="5187"/>
                    </a:cubicBezTo>
                    <a:cubicBezTo>
                      <a:pt x="23498" y="5163"/>
                      <a:pt x="23498" y="5113"/>
                      <a:pt x="23461" y="5076"/>
                    </a:cubicBezTo>
                    <a:cubicBezTo>
                      <a:pt x="23459" y="5075"/>
                      <a:pt x="23458" y="5075"/>
                      <a:pt x="23456" y="5075"/>
                    </a:cubicBezTo>
                    <a:cubicBezTo>
                      <a:pt x="23439" y="5075"/>
                      <a:pt x="23396" y="5126"/>
                      <a:pt x="23362" y="5126"/>
                    </a:cubicBezTo>
                    <a:cubicBezTo>
                      <a:pt x="23337" y="5126"/>
                      <a:pt x="23350" y="5089"/>
                      <a:pt x="23300" y="5076"/>
                    </a:cubicBezTo>
                    <a:cubicBezTo>
                      <a:pt x="23251" y="5064"/>
                      <a:pt x="23042" y="5040"/>
                      <a:pt x="22992" y="4978"/>
                    </a:cubicBezTo>
                    <a:cubicBezTo>
                      <a:pt x="22943" y="4916"/>
                      <a:pt x="22980" y="4879"/>
                      <a:pt x="22931" y="4842"/>
                    </a:cubicBezTo>
                    <a:cubicBezTo>
                      <a:pt x="22881" y="4805"/>
                      <a:pt x="22869" y="4818"/>
                      <a:pt x="22832" y="4793"/>
                    </a:cubicBezTo>
                    <a:cubicBezTo>
                      <a:pt x="22795" y="4768"/>
                      <a:pt x="22808" y="4719"/>
                      <a:pt x="22795" y="4707"/>
                    </a:cubicBezTo>
                    <a:cubicBezTo>
                      <a:pt x="22793" y="4705"/>
                      <a:pt x="22792" y="4704"/>
                      <a:pt x="22790" y="4704"/>
                    </a:cubicBezTo>
                    <a:cubicBezTo>
                      <a:pt x="22779" y="4704"/>
                      <a:pt x="22765" y="4731"/>
                      <a:pt x="22734" y="4731"/>
                    </a:cubicBezTo>
                    <a:cubicBezTo>
                      <a:pt x="22717" y="4731"/>
                      <a:pt x="22708" y="4733"/>
                      <a:pt x="22703" y="4733"/>
                    </a:cubicBezTo>
                    <a:cubicBezTo>
                      <a:pt x="22693" y="4733"/>
                      <a:pt x="22701" y="4727"/>
                      <a:pt x="22709" y="4695"/>
                    </a:cubicBezTo>
                    <a:cubicBezTo>
                      <a:pt x="22734" y="4670"/>
                      <a:pt x="22721" y="4621"/>
                      <a:pt x="22684" y="4608"/>
                    </a:cubicBezTo>
                    <a:cubicBezTo>
                      <a:pt x="22635" y="4571"/>
                      <a:pt x="22635" y="4571"/>
                      <a:pt x="22586" y="4547"/>
                    </a:cubicBezTo>
                    <a:cubicBezTo>
                      <a:pt x="22556" y="4517"/>
                      <a:pt x="22558" y="4463"/>
                      <a:pt x="22508" y="4463"/>
                    </a:cubicBezTo>
                    <a:cubicBezTo>
                      <a:pt x="22496" y="4463"/>
                      <a:pt x="22481" y="4466"/>
                      <a:pt x="22463" y="4473"/>
                    </a:cubicBezTo>
                    <a:cubicBezTo>
                      <a:pt x="22382" y="4507"/>
                      <a:pt x="22323" y="4585"/>
                      <a:pt x="22255" y="4585"/>
                    </a:cubicBezTo>
                    <a:cubicBezTo>
                      <a:pt x="22250" y="4585"/>
                      <a:pt x="22246" y="4584"/>
                      <a:pt x="22241" y="4584"/>
                    </a:cubicBezTo>
                    <a:cubicBezTo>
                      <a:pt x="22186" y="4573"/>
                      <a:pt x="22151" y="4532"/>
                      <a:pt x="22100" y="4532"/>
                    </a:cubicBezTo>
                    <a:cubicBezTo>
                      <a:pt x="22094" y="4532"/>
                      <a:pt x="22087" y="4533"/>
                      <a:pt x="22081" y="4534"/>
                    </a:cubicBezTo>
                    <a:cubicBezTo>
                      <a:pt x="22035" y="4543"/>
                      <a:pt x="22023" y="4573"/>
                      <a:pt x="22000" y="4573"/>
                    </a:cubicBezTo>
                    <a:cubicBezTo>
                      <a:pt x="21992" y="4573"/>
                      <a:pt x="21983" y="4569"/>
                      <a:pt x="21970" y="4559"/>
                    </a:cubicBezTo>
                    <a:cubicBezTo>
                      <a:pt x="21920" y="4522"/>
                      <a:pt x="21896" y="4485"/>
                      <a:pt x="21809" y="4460"/>
                    </a:cubicBezTo>
                    <a:cubicBezTo>
                      <a:pt x="21750" y="4443"/>
                      <a:pt x="21702" y="4415"/>
                      <a:pt x="21646" y="4415"/>
                    </a:cubicBezTo>
                    <a:cubicBezTo>
                      <a:pt x="21621" y="4415"/>
                      <a:pt x="21594" y="4420"/>
                      <a:pt x="21563" y="4436"/>
                    </a:cubicBezTo>
                    <a:cubicBezTo>
                      <a:pt x="21477" y="4473"/>
                      <a:pt x="21366" y="4497"/>
                      <a:pt x="21428" y="4633"/>
                    </a:cubicBezTo>
                    <a:cubicBezTo>
                      <a:pt x="21477" y="4768"/>
                      <a:pt x="21551" y="4768"/>
                      <a:pt x="21514" y="4855"/>
                    </a:cubicBezTo>
                    <a:cubicBezTo>
                      <a:pt x="21489" y="4916"/>
                      <a:pt x="21477" y="4978"/>
                      <a:pt x="21477" y="5052"/>
                    </a:cubicBezTo>
                    <a:cubicBezTo>
                      <a:pt x="21464" y="5113"/>
                      <a:pt x="21415" y="5076"/>
                      <a:pt x="21440" y="5126"/>
                    </a:cubicBezTo>
                    <a:cubicBezTo>
                      <a:pt x="21452" y="5175"/>
                      <a:pt x="21489" y="5187"/>
                      <a:pt x="21501" y="5249"/>
                    </a:cubicBezTo>
                    <a:cubicBezTo>
                      <a:pt x="21526" y="5311"/>
                      <a:pt x="21501" y="5311"/>
                      <a:pt x="21526" y="5348"/>
                    </a:cubicBezTo>
                    <a:cubicBezTo>
                      <a:pt x="21538" y="5385"/>
                      <a:pt x="21563" y="5434"/>
                      <a:pt x="21563" y="5471"/>
                    </a:cubicBezTo>
                    <a:cubicBezTo>
                      <a:pt x="21563" y="5495"/>
                      <a:pt x="21551" y="5643"/>
                      <a:pt x="21526" y="5643"/>
                    </a:cubicBezTo>
                    <a:cubicBezTo>
                      <a:pt x="21520" y="5643"/>
                      <a:pt x="21512" y="5635"/>
                      <a:pt x="21504" y="5635"/>
                    </a:cubicBezTo>
                    <a:cubicBezTo>
                      <a:pt x="21494" y="5635"/>
                      <a:pt x="21483" y="5646"/>
                      <a:pt x="21477" y="5693"/>
                    </a:cubicBezTo>
                    <a:cubicBezTo>
                      <a:pt x="21464" y="5766"/>
                      <a:pt x="21428" y="5840"/>
                      <a:pt x="21378" y="5902"/>
                    </a:cubicBezTo>
                    <a:cubicBezTo>
                      <a:pt x="21317" y="5964"/>
                      <a:pt x="21280" y="6050"/>
                      <a:pt x="21317" y="6075"/>
                    </a:cubicBezTo>
                    <a:cubicBezTo>
                      <a:pt x="21366" y="6111"/>
                      <a:pt x="21773" y="6383"/>
                      <a:pt x="21773" y="6604"/>
                    </a:cubicBezTo>
                    <a:cubicBezTo>
                      <a:pt x="21773" y="6814"/>
                      <a:pt x="21883" y="7048"/>
                      <a:pt x="21612" y="7257"/>
                    </a:cubicBezTo>
                    <a:cubicBezTo>
                      <a:pt x="21477" y="7393"/>
                      <a:pt x="21304" y="7504"/>
                      <a:pt x="21132" y="7590"/>
                    </a:cubicBezTo>
                    <a:cubicBezTo>
                      <a:pt x="21058" y="7602"/>
                      <a:pt x="21033" y="7701"/>
                      <a:pt x="21119" y="7836"/>
                    </a:cubicBezTo>
                    <a:cubicBezTo>
                      <a:pt x="21206" y="7960"/>
                      <a:pt x="21169" y="7997"/>
                      <a:pt x="21156" y="8034"/>
                    </a:cubicBezTo>
                    <a:cubicBezTo>
                      <a:pt x="21156" y="8071"/>
                      <a:pt x="21193" y="8095"/>
                      <a:pt x="21193" y="8120"/>
                    </a:cubicBezTo>
                    <a:cubicBezTo>
                      <a:pt x="21181" y="8194"/>
                      <a:pt x="21193" y="8280"/>
                      <a:pt x="21218" y="8342"/>
                    </a:cubicBezTo>
                    <a:cubicBezTo>
                      <a:pt x="21280" y="8477"/>
                      <a:pt x="21292" y="8613"/>
                      <a:pt x="21255" y="8650"/>
                    </a:cubicBezTo>
                    <a:cubicBezTo>
                      <a:pt x="21218" y="8687"/>
                      <a:pt x="21169" y="8724"/>
                      <a:pt x="21206" y="8761"/>
                    </a:cubicBezTo>
                    <a:cubicBezTo>
                      <a:pt x="21243" y="8798"/>
                      <a:pt x="21230" y="8884"/>
                      <a:pt x="21218" y="8921"/>
                    </a:cubicBezTo>
                    <a:cubicBezTo>
                      <a:pt x="21218" y="8940"/>
                      <a:pt x="21216" y="8948"/>
                      <a:pt x="21213" y="8948"/>
                    </a:cubicBezTo>
                    <a:cubicBezTo>
                      <a:pt x="21207" y="8948"/>
                      <a:pt x="21196" y="8927"/>
                      <a:pt x="21181" y="8896"/>
                    </a:cubicBezTo>
                    <a:cubicBezTo>
                      <a:pt x="21156" y="8859"/>
                      <a:pt x="21132" y="8835"/>
                      <a:pt x="21095" y="8835"/>
                    </a:cubicBezTo>
                    <a:cubicBezTo>
                      <a:pt x="21058" y="8835"/>
                      <a:pt x="21021" y="8921"/>
                      <a:pt x="21033" y="8970"/>
                    </a:cubicBezTo>
                    <a:cubicBezTo>
                      <a:pt x="21044" y="9024"/>
                      <a:pt x="21113" y="9137"/>
                      <a:pt x="21103" y="9137"/>
                    </a:cubicBezTo>
                    <a:cubicBezTo>
                      <a:pt x="21102" y="9137"/>
                      <a:pt x="21099" y="9135"/>
                      <a:pt x="21095" y="9130"/>
                    </a:cubicBezTo>
                    <a:cubicBezTo>
                      <a:pt x="21046" y="9081"/>
                      <a:pt x="20898" y="8908"/>
                      <a:pt x="20848" y="8908"/>
                    </a:cubicBezTo>
                    <a:cubicBezTo>
                      <a:pt x="20807" y="8919"/>
                      <a:pt x="20697" y="9006"/>
                      <a:pt x="20691" y="9006"/>
                    </a:cubicBezTo>
                    <a:cubicBezTo>
                      <a:pt x="20690" y="9006"/>
                      <a:pt x="20692" y="9003"/>
                      <a:pt x="20701" y="8995"/>
                    </a:cubicBezTo>
                    <a:cubicBezTo>
                      <a:pt x="20750" y="8945"/>
                      <a:pt x="20824" y="8847"/>
                      <a:pt x="20774" y="8773"/>
                    </a:cubicBezTo>
                    <a:cubicBezTo>
                      <a:pt x="20725" y="8687"/>
                      <a:pt x="20651" y="8625"/>
                      <a:pt x="20565" y="8588"/>
                    </a:cubicBezTo>
                    <a:cubicBezTo>
                      <a:pt x="20491" y="8576"/>
                      <a:pt x="20491" y="8576"/>
                      <a:pt x="20528" y="8539"/>
                    </a:cubicBezTo>
                    <a:cubicBezTo>
                      <a:pt x="20553" y="8502"/>
                      <a:pt x="20479" y="8440"/>
                      <a:pt x="20429" y="8366"/>
                    </a:cubicBezTo>
                    <a:cubicBezTo>
                      <a:pt x="20393" y="8305"/>
                      <a:pt x="20393" y="8218"/>
                      <a:pt x="20417" y="8145"/>
                    </a:cubicBezTo>
                    <a:cubicBezTo>
                      <a:pt x="20429" y="8083"/>
                      <a:pt x="20429" y="8009"/>
                      <a:pt x="20405" y="7935"/>
                    </a:cubicBezTo>
                    <a:cubicBezTo>
                      <a:pt x="20380" y="7898"/>
                      <a:pt x="20306" y="7824"/>
                      <a:pt x="20343" y="7775"/>
                    </a:cubicBezTo>
                    <a:cubicBezTo>
                      <a:pt x="20393" y="7713"/>
                      <a:pt x="20405" y="7639"/>
                      <a:pt x="20393" y="7565"/>
                    </a:cubicBezTo>
                    <a:cubicBezTo>
                      <a:pt x="20380" y="7504"/>
                      <a:pt x="20319" y="7455"/>
                      <a:pt x="20245" y="7455"/>
                    </a:cubicBezTo>
                    <a:cubicBezTo>
                      <a:pt x="20084" y="7418"/>
                      <a:pt x="19924" y="7418"/>
                      <a:pt x="19764" y="7418"/>
                    </a:cubicBezTo>
                    <a:cubicBezTo>
                      <a:pt x="19736" y="7445"/>
                      <a:pt x="19674" y="7522"/>
                      <a:pt x="19660" y="7522"/>
                    </a:cubicBezTo>
                    <a:cubicBezTo>
                      <a:pt x="19656" y="7522"/>
                      <a:pt x="19656" y="7513"/>
                      <a:pt x="19666" y="7491"/>
                    </a:cubicBezTo>
                    <a:cubicBezTo>
                      <a:pt x="19690" y="7405"/>
                      <a:pt x="19666" y="7393"/>
                      <a:pt x="19592" y="7331"/>
                    </a:cubicBezTo>
                    <a:cubicBezTo>
                      <a:pt x="19456" y="7257"/>
                      <a:pt x="19308" y="7183"/>
                      <a:pt x="19160" y="7122"/>
                    </a:cubicBezTo>
                    <a:cubicBezTo>
                      <a:pt x="19099" y="7085"/>
                      <a:pt x="19099" y="7048"/>
                      <a:pt x="19074" y="7011"/>
                    </a:cubicBezTo>
                    <a:cubicBezTo>
                      <a:pt x="19037" y="6962"/>
                      <a:pt x="18976" y="6925"/>
                      <a:pt x="18914" y="6875"/>
                    </a:cubicBezTo>
                    <a:cubicBezTo>
                      <a:pt x="18877" y="6838"/>
                      <a:pt x="18840" y="6814"/>
                      <a:pt x="18791" y="6789"/>
                    </a:cubicBezTo>
                    <a:cubicBezTo>
                      <a:pt x="18717" y="6765"/>
                      <a:pt x="18643" y="6752"/>
                      <a:pt x="18581" y="6740"/>
                    </a:cubicBezTo>
                    <a:cubicBezTo>
                      <a:pt x="18532" y="6715"/>
                      <a:pt x="18458" y="6641"/>
                      <a:pt x="18372" y="6641"/>
                    </a:cubicBezTo>
                    <a:cubicBezTo>
                      <a:pt x="18286" y="6654"/>
                      <a:pt x="18212" y="6678"/>
                      <a:pt x="18125" y="6703"/>
                    </a:cubicBezTo>
                    <a:cubicBezTo>
                      <a:pt x="18072" y="6712"/>
                      <a:pt x="17948" y="6746"/>
                      <a:pt x="17906" y="6746"/>
                    </a:cubicBezTo>
                    <a:cubicBezTo>
                      <a:pt x="17890" y="6746"/>
                      <a:pt x="17886" y="6741"/>
                      <a:pt x="17904" y="6728"/>
                    </a:cubicBezTo>
                    <a:cubicBezTo>
                      <a:pt x="17953" y="6678"/>
                      <a:pt x="18015" y="6666"/>
                      <a:pt x="17978" y="6567"/>
                    </a:cubicBezTo>
                    <a:cubicBezTo>
                      <a:pt x="17953" y="6469"/>
                      <a:pt x="17830" y="6148"/>
                      <a:pt x="17793" y="6111"/>
                    </a:cubicBezTo>
                    <a:cubicBezTo>
                      <a:pt x="17768" y="6062"/>
                      <a:pt x="17657" y="6025"/>
                      <a:pt x="17608" y="6025"/>
                    </a:cubicBezTo>
                    <a:cubicBezTo>
                      <a:pt x="17559" y="6025"/>
                      <a:pt x="17435" y="6025"/>
                      <a:pt x="17411" y="5964"/>
                    </a:cubicBezTo>
                    <a:cubicBezTo>
                      <a:pt x="17398" y="5914"/>
                      <a:pt x="17423" y="5902"/>
                      <a:pt x="17435" y="5865"/>
                    </a:cubicBezTo>
                    <a:cubicBezTo>
                      <a:pt x="17423" y="5705"/>
                      <a:pt x="17435" y="5545"/>
                      <a:pt x="17460" y="5385"/>
                    </a:cubicBezTo>
                    <a:cubicBezTo>
                      <a:pt x="17509" y="5224"/>
                      <a:pt x="17633" y="5003"/>
                      <a:pt x="17645" y="4929"/>
                    </a:cubicBezTo>
                    <a:cubicBezTo>
                      <a:pt x="17657" y="4867"/>
                      <a:pt x="17670" y="4855"/>
                      <a:pt x="17731" y="4830"/>
                    </a:cubicBezTo>
                    <a:cubicBezTo>
                      <a:pt x="17780" y="4818"/>
                      <a:pt x="17793" y="4818"/>
                      <a:pt x="17780" y="4768"/>
                    </a:cubicBezTo>
                    <a:cubicBezTo>
                      <a:pt x="17756" y="4731"/>
                      <a:pt x="17793" y="4633"/>
                      <a:pt x="17867" y="4621"/>
                    </a:cubicBezTo>
                    <a:cubicBezTo>
                      <a:pt x="17928" y="4608"/>
                      <a:pt x="17941" y="4584"/>
                      <a:pt x="17891" y="4571"/>
                    </a:cubicBezTo>
                    <a:cubicBezTo>
                      <a:pt x="17842" y="4559"/>
                      <a:pt x="17854" y="4534"/>
                      <a:pt x="17904" y="4534"/>
                    </a:cubicBezTo>
                    <a:cubicBezTo>
                      <a:pt x="17953" y="4522"/>
                      <a:pt x="17891" y="4485"/>
                      <a:pt x="17953" y="4460"/>
                    </a:cubicBezTo>
                    <a:cubicBezTo>
                      <a:pt x="17965" y="4456"/>
                      <a:pt x="17974" y="4454"/>
                      <a:pt x="17981" y="4454"/>
                    </a:cubicBezTo>
                    <a:cubicBezTo>
                      <a:pt x="18012" y="4454"/>
                      <a:pt x="18009" y="4487"/>
                      <a:pt x="18039" y="4497"/>
                    </a:cubicBezTo>
                    <a:cubicBezTo>
                      <a:pt x="18064" y="4497"/>
                      <a:pt x="18138" y="4362"/>
                      <a:pt x="18101" y="4362"/>
                    </a:cubicBezTo>
                    <a:cubicBezTo>
                      <a:pt x="18064" y="4350"/>
                      <a:pt x="17978" y="4337"/>
                      <a:pt x="18002" y="4313"/>
                    </a:cubicBezTo>
                    <a:cubicBezTo>
                      <a:pt x="18031" y="4291"/>
                      <a:pt x="18064" y="4278"/>
                      <a:pt x="18096" y="4278"/>
                    </a:cubicBezTo>
                    <a:cubicBezTo>
                      <a:pt x="18119" y="4278"/>
                      <a:pt x="18142" y="4285"/>
                      <a:pt x="18162" y="4300"/>
                    </a:cubicBezTo>
                    <a:cubicBezTo>
                      <a:pt x="18214" y="4331"/>
                      <a:pt x="18257" y="4380"/>
                      <a:pt x="18277" y="4380"/>
                    </a:cubicBezTo>
                    <a:cubicBezTo>
                      <a:pt x="18281" y="4380"/>
                      <a:pt x="18284" y="4378"/>
                      <a:pt x="18286" y="4374"/>
                    </a:cubicBezTo>
                    <a:cubicBezTo>
                      <a:pt x="18298" y="4350"/>
                      <a:pt x="18310" y="4276"/>
                      <a:pt x="18347" y="4276"/>
                    </a:cubicBezTo>
                    <a:cubicBezTo>
                      <a:pt x="18421" y="4251"/>
                      <a:pt x="18433" y="4165"/>
                      <a:pt x="18384" y="4115"/>
                    </a:cubicBezTo>
                    <a:cubicBezTo>
                      <a:pt x="18335" y="4066"/>
                      <a:pt x="18261" y="4017"/>
                      <a:pt x="18187" y="3992"/>
                    </a:cubicBezTo>
                    <a:cubicBezTo>
                      <a:pt x="18165" y="3989"/>
                      <a:pt x="18144" y="3987"/>
                      <a:pt x="18122" y="3987"/>
                    </a:cubicBezTo>
                    <a:cubicBezTo>
                      <a:pt x="18070" y="3987"/>
                      <a:pt x="18017" y="3996"/>
                      <a:pt x="17965" y="4005"/>
                    </a:cubicBezTo>
                    <a:cubicBezTo>
                      <a:pt x="17961" y="4005"/>
                      <a:pt x="17956" y="4006"/>
                      <a:pt x="17953" y="4006"/>
                    </a:cubicBezTo>
                    <a:cubicBezTo>
                      <a:pt x="17911" y="4006"/>
                      <a:pt x="17956" y="3941"/>
                      <a:pt x="17990" y="3918"/>
                    </a:cubicBezTo>
                    <a:cubicBezTo>
                      <a:pt x="18015" y="3894"/>
                      <a:pt x="17854" y="3844"/>
                      <a:pt x="17830" y="3844"/>
                    </a:cubicBezTo>
                    <a:cubicBezTo>
                      <a:pt x="17805" y="3844"/>
                      <a:pt x="17780" y="3857"/>
                      <a:pt x="17743" y="3857"/>
                    </a:cubicBezTo>
                    <a:cubicBezTo>
                      <a:pt x="17719" y="3857"/>
                      <a:pt x="17682" y="3820"/>
                      <a:pt x="17645" y="3807"/>
                    </a:cubicBezTo>
                    <a:cubicBezTo>
                      <a:pt x="17596" y="3807"/>
                      <a:pt x="17645" y="3770"/>
                      <a:pt x="17670" y="3770"/>
                    </a:cubicBezTo>
                    <a:cubicBezTo>
                      <a:pt x="17706" y="3770"/>
                      <a:pt x="17694" y="3770"/>
                      <a:pt x="17731" y="3746"/>
                    </a:cubicBezTo>
                    <a:cubicBezTo>
                      <a:pt x="17741" y="3736"/>
                      <a:pt x="17752" y="3732"/>
                      <a:pt x="17761" y="3732"/>
                    </a:cubicBezTo>
                    <a:cubicBezTo>
                      <a:pt x="17777" y="3732"/>
                      <a:pt x="17788" y="3743"/>
                      <a:pt x="17780" y="3758"/>
                    </a:cubicBezTo>
                    <a:cubicBezTo>
                      <a:pt x="17768" y="3795"/>
                      <a:pt x="17805" y="3807"/>
                      <a:pt x="17842" y="3807"/>
                    </a:cubicBezTo>
                    <a:cubicBezTo>
                      <a:pt x="17859" y="3804"/>
                      <a:pt x="17874" y="3803"/>
                      <a:pt x="17889" y="3803"/>
                    </a:cubicBezTo>
                    <a:cubicBezTo>
                      <a:pt x="17930" y="3803"/>
                      <a:pt x="17966" y="3814"/>
                      <a:pt x="18002" y="3832"/>
                    </a:cubicBezTo>
                    <a:cubicBezTo>
                      <a:pt x="18051" y="3857"/>
                      <a:pt x="18088" y="3869"/>
                      <a:pt x="18138" y="3894"/>
                    </a:cubicBezTo>
                    <a:cubicBezTo>
                      <a:pt x="18175" y="3894"/>
                      <a:pt x="18125" y="3918"/>
                      <a:pt x="18162" y="3931"/>
                    </a:cubicBezTo>
                    <a:cubicBezTo>
                      <a:pt x="18182" y="3931"/>
                      <a:pt x="18186" y="3915"/>
                      <a:pt x="18212" y="3915"/>
                    </a:cubicBezTo>
                    <a:cubicBezTo>
                      <a:pt x="18219" y="3915"/>
                      <a:pt x="18226" y="3916"/>
                      <a:pt x="18236" y="3918"/>
                    </a:cubicBezTo>
                    <a:cubicBezTo>
                      <a:pt x="18282" y="3930"/>
                      <a:pt x="18350" y="4006"/>
                      <a:pt x="18389" y="4006"/>
                    </a:cubicBezTo>
                    <a:cubicBezTo>
                      <a:pt x="18391" y="4006"/>
                      <a:pt x="18394" y="4005"/>
                      <a:pt x="18396" y="4005"/>
                    </a:cubicBezTo>
                    <a:cubicBezTo>
                      <a:pt x="18421" y="3980"/>
                      <a:pt x="18372" y="3955"/>
                      <a:pt x="18446" y="3955"/>
                    </a:cubicBezTo>
                    <a:cubicBezTo>
                      <a:pt x="18456" y="3953"/>
                      <a:pt x="18466" y="3953"/>
                      <a:pt x="18477" y="3953"/>
                    </a:cubicBezTo>
                    <a:cubicBezTo>
                      <a:pt x="18504" y="3953"/>
                      <a:pt x="18532" y="3957"/>
                      <a:pt x="18552" y="3957"/>
                    </a:cubicBezTo>
                    <a:cubicBezTo>
                      <a:pt x="18573" y="3957"/>
                      <a:pt x="18587" y="3952"/>
                      <a:pt x="18581" y="3931"/>
                    </a:cubicBezTo>
                    <a:cubicBezTo>
                      <a:pt x="18569" y="3881"/>
                      <a:pt x="18532" y="3869"/>
                      <a:pt x="18557" y="3820"/>
                    </a:cubicBezTo>
                    <a:cubicBezTo>
                      <a:pt x="18577" y="3779"/>
                      <a:pt x="18615" y="3712"/>
                      <a:pt x="18620" y="3712"/>
                    </a:cubicBezTo>
                    <a:lnTo>
                      <a:pt x="18620" y="3712"/>
                    </a:lnTo>
                    <a:cubicBezTo>
                      <a:pt x="18621" y="3712"/>
                      <a:pt x="18620" y="3715"/>
                      <a:pt x="18618" y="3721"/>
                    </a:cubicBezTo>
                    <a:cubicBezTo>
                      <a:pt x="18608" y="3752"/>
                      <a:pt x="18737" y="3801"/>
                      <a:pt x="18822" y="3801"/>
                    </a:cubicBezTo>
                    <a:cubicBezTo>
                      <a:pt x="18838" y="3801"/>
                      <a:pt x="18853" y="3799"/>
                      <a:pt x="18865" y="3795"/>
                    </a:cubicBezTo>
                    <a:cubicBezTo>
                      <a:pt x="18939" y="3770"/>
                      <a:pt x="19037" y="3721"/>
                      <a:pt x="19049" y="3647"/>
                    </a:cubicBezTo>
                    <a:cubicBezTo>
                      <a:pt x="19062" y="3573"/>
                      <a:pt x="19222" y="3462"/>
                      <a:pt x="19234" y="3401"/>
                    </a:cubicBezTo>
                    <a:cubicBezTo>
                      <a:pt x="19259" y="3339"/>
                      <a:pt x="19247" y="3278"/>
                      <a:pt x="19197" y="3228"/>
                    </a:cubicBezTo>
                    <a:cubicBezTo>
                      <a:pt x="19185" y="3216"/>
                      <a:pt x="19166" y="3212"/>
                      <a:pt x="19141" y="3212"/>
                    </a:cubicBezTo>
                    <a:cubicBezTo>
                      <a:pt x="19092" y="3212"/>
                      <a:pt x="19021" y="3228"/>
                      <a:pt x="18939" y="3228"/>
                    </a:cubicBezTo>
                    <a:cubicBezTo>
                      <a:pt x="18815" y="3216"/>
                      <a:pt x="18705" y="3142"/>
                      <a:pt x="18631" y="3056"/>
                    </a:cubicBezTo>
                    <a:cubicBezTo>
                      <a:pt x="18594" y="3007"/>
                      <a:pt x="18544" y="2970"/>
                      <a:pt x="18495" y="2957"/>
                    </a:cubicBezTo>
                    <a:cubicBezTo>
                      <a:pt x="18452" y="2945"/>
                      <a:pt x="18378" y="2945"/>
                      <a:pt x="18321" y="2945"/>
                    </a:cubicBezTo>
                    <a:cubicBezTo>
                      <a:pt x="18264" y="2945"/>
                      <a:pt x="18224" y="2945"/>
                      <a:pt x="18249" y="2933"/>
                    </a:cubicBezTo>
                    <a:cubicBezTo>
                      <a:pt x="18265" y="2920"/>
                      <a:pt x="18292" y="2916"/>
                      <a:pt x="18324" y="2916"/>
                    </a:cubicBezTo>
                    <a:cubicBezTo>
                      <a:pt x="18388" y="2916"/>
                      <a:pt x="18470" y="2933"/>
                      <a:pt x="18520" y="2933"/>
                    </a:cubicBezTo>
                    <a:cubicBezTo>
                      <a:pt x="18581" y="2933"/>
                      <a:pt x="18532" y="2908"/>
                      <a:pt x="18594" y="2908"/>
                    </a:cubicBezTo>
                    <a:cubicBezTo>
                      <a:pt x="18626" y="2908"/>
                      <a:pt x="18642" y="2903"/>
                      <a:pt x="18655" y="2903"/>
                    </a:cubicBezTo>
                    <a:cubicBezTo>
                      <a:pt x="18671" y="2903"/>
                      <a:pt x="18683" y="2911"/>
                      <a:pt x="18717" y="2945"/>
                    </a:cubicBezTo>
                    <a:cubicBezTo>
                      <a:pt x="18815" y="3019"/>
                      <a:pt x="18914" y="3093"/>
                      <a:pt x="19025" y="3154"/>
                    </a:cubicBezTo>
                    <a:cubicBezTo>
                      <a:pt x="19057" y="3162"/>
                      <a:pt x="19103" y="3196"/>
                      <a:pt x="19156" y="3196"/>
                    </a:cubicBezTo>
                    <a:cubicBezTo>
                      <a:pt x="19185" y="3196"/>
                      <a:pt x="19216" y="3185"/>
                      <a:pt x="19247" y="3154"/>
                    </a:cubicBezTo>
                    <a:cubicBezTo>
                      <a:pt x="19321" y="3093"/>
                      <a:pt x="19382" y="3019"/>
                      <a:pt x="19431" y="2933"/>
                    </a:cubicBezTo>
                    <a:cubicBezTo>
                      <a:pt x="19444" y="2896"/>
                      <a:pt x="19518" y="2846"/>
                      <a:pt x="19493" y="2822"/>
                    </a:cubicBezTo>
                    <a:cubicBezTo>
                      <a:pt x="19481" y="2797"/>
                      <a:pt x="19370" y="2785"/>
                      <a:pt x="19345" y="2735"/>
                    </a:cubicBezTo>
                    <a:cubicBezTo>
                      <a:pt x="19333" y="2686"/>
                      <a:pt x="19358" y="2637"/>
                      <a:pt x="19407" y="2637"/>
                    </a:cubicBezTo>
                    <a:cubicBezTo>
                      <a:pt x="19424" y="2635"/>
                      <a:pt x="19441" y="2634"/>
                      <a:pt x="19459" y="2634"/>
                    </a:cubicBezTo>
                    <a:cubicBezTo>
                      <a:pt x="19543" y="2634"/>
                      <a:pt x="19633" y="2658"/>
                      <a:pt x="19715" y="2698"/>
                    </a:cubicBezTo>
                    <a:cubicBezTo>
                      <a:pt x="19758" y="2734"/>
                      <a:pt x="19784" y="2754"/>
                      <a:pt x="19811" y="2754"/>
                    </a:cubicBezTo>
                    <a:cubicBezTo>
                      <a:pt x="19830" y="2754"/>
                      <a:pt x="19849" y="2744"/>
                      <a:pt x="19875" y="2723"/>
                    </a:cubicBezTo>
                    <a:cubicBezTo>
                      <a:pt x="19912" y="2705"/>
                      <a:pt x="19918" y="2699"/>
                      <a:pt x="19918" y="2698"/>
                    </a:cubicBezTo>
                    <a:lnTo>
                      <a:pt x="19918" y="2698"/>
                    </a:lnTo>
                    <a:cubicBezTo>
                      <a:pt x="19918" y="2699"/>
                      <a:pt x="19912" y="2705"/>
                      <a:pt x="19924" y="2711"/>
                    </a:cubicBezTo>
                    <a:cubicBezTo>
                      <a:pt x="19930" y="2722"/>
                      <a:pt x="19948" y="2728"/>
                      <a:pt x="19965" y="2728"/>
                    </a:cubicBezTo>
                    <a:cubicBezTo>
                      <a:pt x="19986" y="2728"/>
                      <a:pt x="20005" y="2719"/>
                      <a:pt x="19998" y="2698"/>
                    </a:cubicBezTo>
                    <a:cubicBezTo>
                      <a:pt x="19998" y="2649"/>
                      <a:pt x="19998" y="2625"/>
                      <a:pt x="19924" y="2563"/>
                    </a:cubicBezTo>
                    <a:cubicBezTo>
                      <a:pt x="19863" y="2526"/>
                      <a:pt x="19801" y="2489"/>
                      <a:pt x="19715" y="2477"/>
                    </a:cubicBezTo>
                    <a:cubicBezTo>
                      <a:pt x="19690" y="2477"/>
                      <a:pt x="19764" y="2440"/>
                      <a:pt x="19789" y="2427"/>
                    </a:cubicBezTo>
                    <a:cubicBezTo>
                      <a:pt x="19791" y="2426"/>
                      <a:pt x="19795" y="2425"/>
                      <a:pt x="19799" y="2425"/>
                    </a:cubicBezTo>
                    <a:cubicBezTo>
                      <a:pt x="19831" y="2425"/>
                      <a:pt x="19904" y="2468"/>
                      <a:pt x="19937" y="2501"/>
                    </a:cubicBezTo>
                    <a:cubicBezTo>
                      <a:pt x="19974" y="2538"/>
                      <a:pt x="20023" y="2501"/>
                      <a:pt x="20023" y="2551"/>
                    </a:cubicBezTo>
                    <a:cubicBezTo>
                      <a:pt x="20023" y="2612"/>
                      <a:pt x="20060" y="2637"/>
                      <a:pt x="20109" y="2674"/>
                    </a:cubicBezTo>
                    <a:cubicBezTo>
                      <a:pt x="20158" y="2703"/>
                      <a:pt x="20221" y="2763"/>
                      <a:pt x="20228" y="2763"/>
                    </a:cubicBezTo>
                    <a:cubicBezTo>
                      <a:pt x="20230" y="2763"/>
                      <a:pt x="20228" y="2758"/>
                      <a:pt x="20220" y="2748"/>
                    </a:cubicBezTo>
                    <a:cubicBezTo>
                      <a:pt x="20195" y="2686"/>
                      <a:pt x="20171" y="2711"/>
                      <a:pt x="20245" y="2649"/>
                    </a:cubicBezTo>
                    <a:cubicBezTo>
                      <a:pt x="20306" y="2588"/>
                      <a:pt x="20429" y="2526"/>
                      <a:pt x="20466" y="2464"/>
                    </a:cubicBezTo>
                    <a:cubicBezTo>
                      <a:pt x="20491" y="2403"/>
                      <a:pt x="20540" y="2378"/>
                      <a:pt x="20590" y="2317"/>
                    </a:cubicBezTo>
                    <a:cubicBezTo>
                      <a:pt x="20627" y="2243"/>
                      <a:pt x="20614" y="2144"/>
                      <a:pt x="20577" y="2119"/>
                    </a:cubicBezTo>
                    <a:cubicBezTo>
                      <a:pt x="20503" y="2082"/>
                      <a:pt x="20454" y="2021"/>
                      <a:pt x="20417" y="1947"/>
                    </a:cubicBezTo>
                    <a:cubicBezTo>
                      <a:pt x="20417" y="1873"/>
                      <a:pt x="20393" y="1824"/>
                      <a:pt x="20343" y="1774"/>
                    </a:cubicBezTo>
                    <a:cubicBezTo>
                      <a:pt x="20306" y="1713"/>
                      <a:pt x="20282" y="1700"/>
                      <a:pt x="20331" y="1700"/>
                    </a:cubicBezTo>
                    <a:cubicBezTo>
                      <a:pt x="20393" y="1700"/>
                      <a:pt x="20614" y="1676"/>
                      <a:pt x="20614" y="1627"/>
                    </a:cubicBezTo>
                    <a:cubicBezTo>
                      <a:pt x="20627" y="1577"/>
                      <a:pt x="20651" y="1577"/>
                      <a:pt x="20553" y="1540"/>
                    </a:cubicBezTo>
                    <a:cubicBezTo>
                      <a:pt x="20466" y="1503"/>
                      <a:pt x="20454" y="1503"/>
                      <a:pt x="20528" y="1454"/>
                    </a:cubicBezTo>
                    <a:cubicBezTo>
                      <a:pt x="20590" y="1405"/>
                      <a:pt x="20651" y="1405"/>
                      <a:pt x="20602" y="1380"/>
                    </a:cubicBezTo>
                    <a:cubicBezTo>
                      <a:pt x="20553" y="1355"/>
                      <a:pt x="20491" y="1343"/>
                      <a:pt x="20442" y="1343"/>
                    </a:cubicBezTo>
                    <a:cubicBezTo>
                      <a:pt x="20368" y="1343"/>
                      <a:pt x="20356" y="1245"/>
                      <a:pt x="20282" y="1220"/>
                    </a:cubicBezTo>
                    <a:cubicBezTo>
                      <a:pt x="20208" y="1208"/>
                      <a:pt x="20134" y="1183"/>
                      <a:pt x="20208" y="1158"/>
                    </a:cubicBezTo>
                    <a:cubicBezTo>
                      <a:pt x="20282" y="1134"/>
                      <a:pt x="20405" y="1121"/>
                      <a:pt x="20282" y="1121"/>
                    </a:cubicBezTo>
                    <a:cubicBezTo>
                      <a:pt x="20171" y="1121"/>
                      <a:pt x="20060" y="1097"/>
                      <a:pt x="19961" y="1072"/>
                    </a:cubicBezTo>
                    <a:cubicBezTo>
                      <a:pt x="19918" y="1058"/>
                      <a:pt x="19870" y="1052"/>
                      <a:pt x="19824" y="1052"/>
                    </a:cubicBezTo>
                    <a:cubicBezTo>
                      <a:pt x="19791" y="1052"/>
                      <a:pt x="19758" y="1055"/>
                      <a:pt x="19727" y="1060"/>
                    </a:cubicBezTo>
                    <a:cubicBezTo>
                      <a:pt x="19703" y="1060"/>
                      <a:pt x="19678" y="1023"/>
                      <a:pt x="19641" y="1023"/>
                    </a:cubicBezTo>
                    <a:cubicBezTo>
                      <a:pt x="19592" y="1035"/>
                      <a:pt x="19653" y="1023"/>
                      <a:pt x="19666" y="1084"/>
                    </a:cubicBezTo>
                    <a:cubicBezTo>
                      <a:pt x="19666" y="1134"/>
                      <a:pt x="19616" y="1195"/>
                      <a:pt x="19629" y="1257"/>
                    </a:cubicBezTo>
                    <a:cubicBezTo>
                      <a:pt x="19641" y="1306"/>
                      <a:pt x="19690" y="1306"/>
                      <a:pt x="19764" y="1380"/>
                    </a:cubicBezTo>
                    <a:cubicBezTo>
                      <a:pt x="19850" y="1454"/>
                      <a:pt x="19863" y="1454"/>
                      <a:pt x="19826" y="1466"/>
                    </a:cubicBezTo>
                    <a:cubicBezTo>
                      <a:pt x="19776" y="1466"/>
                      <a:pt x="19690" y="1503"/>
                      <a:pt x="19727" y="1503"/>
                    </a:cubicBezTo>
                    <a:cubicBezTo>
                      <a:pt x="19764" y="1516"/>
                      <a:pt x="19850" y="1553"/>
                      <a:pt x="19764" y="1565"/>
                    </a:cubicBezTo>
                    <a:cubicBezTo>
                      <a:pt x="19678" y="1565"/>
                      <a:pt x="19641" y="1565"/>
                      <a:pt x="19604" y="1663"/>
                    </a:cubicBezTo>
                    <a:cubicBezTo>
                      <a:pt x="19592" y="1774"/>
                      <a:pt x="19555" y="1885"/>
                      <a:pt x="19505" y="1996"/>
                    </a:cubicBezTo>
                    <a:cubicBezTo>
                      <a:pt x="19456" y="2045"/>
                      <a:pt x="19431" y="2119"/>
                      <a:pt x="19419" y="2193"/>
                    </a:cubicBezTo>
                    <a:cubicBezTo>
                      <a:pt x="19419" y="2255"/>
                      <a:pt x="19407" y="2206"/>
                      <a:pt x="19333" y="2255"/>
                    </a:cubicBezTo>
                    <a:cubicBezTo>
                      <a:pt x="19268" y="2298"/>
                      <a:pt x="19241" y="2370"/>
                      <a:pt x="19219" y="2370"/>
                    </a:cubicBezTo>
                    <a:cubicBezTo>
                      <a:pt x="19216" y="2370"/>
                      <a:pt x="19213" y="2369"/>
                      <a:pt x="19210" y="2366"/>
                    </a:cubicBezTo>
                    <a:cubicBezTo>
                      <a:pt x="19185" y="2341"/>
                      <a:pt x="19185" y="2267"/>
                      <a:pt x="19136" y="2193"/>
                    </a:cubicBezTo>
                    <a:cubicBezTo>
                      <a:pt x="19074" y="2119"/>
                      <a:pt x="18963" y="2058"/>
                      <a:pt x="18963" y="1972"/>
                    </a:cubicBezTo>
                    <a:cubicBezTo>
                      <a:pt x="18963" y="1885"/>
                      <a:pt x="18976" y="1774"/>
                      <a:pt x="19013" y="1774"/>
                    </a:cubicBezTo>
                    <a:cubicBezTo>
                      <a:pt x="19031" y="1774"/>
                      <a:pt x="19059" y="1784"/>
                      <a:pt x="19079" y="1784"/>
                    </a:cubicBezTo>
                    <a:cubicBezTo>
                      <a:pt x="19099" y="1784"/>
                      <a:pt x="19111" y="1774"/>
                      <a:pt x="19099" y="1737"/>
                    </a:cubicBezTo>
                    <a:cubicBezTo>
                      <a:pt x="19086" y="1663"/>
                      <a:pt x="19086" y="1614"/>
                      <a:pt x="19062" y="1565"/>
                    </a:cubicBezTo>
                    <a:cubicBezTo>
                      <a:pt x="19000" y="1479"/>
                      <a:pt x="18914" y="1392"/>
                      <a:pt x="18815" y="1331"/>
                    </a:cubicBezTo>
                    <a:cubicBezTo>
                      <a:pt x="18807" y="1329"/>
                      <a:pt x="18800" y="1328"/>
                      <a:pt x="18792" y="1328"/>
                    </a:cubicBezTo>
                    <a:cubicBezTo>
                      <a:pt x="18741" y="1328"/>
                      <a:pt x="18700" y="1363"/>
                      <a:pt x="18668" y="1417"/>
                    </a:cubicBezTo>
                    <a:cubicBezTo>
                      <a:pt x="18631" y="1466"/>
                      <a:pt x="18655" y="1663"/>
                      <a:pt x="18618" y="1688"/>
                    </a:cubicBezTo>
                    <a:cubicBezTo>
                      <a:pt x="18608" y="1704"/>
                      <a:pt x="18580" y="1710"/>
                      <a:pt x="18551" y="1710"/>
                    </a:cubicBezTo>
                    <a:cubicBezTo>
                      <a:pt x="18510" y="1710"/>
                      <a:pt x="18465" y="1697"/>
                      <a:pt x="18458" y="1676"/>
                    </a:cubicBezTo>
                    <a:cubicBezTo>
                      <a:pt x="18446" y="1577"/>
                      <a:pt x="18421" y="1479"/>
                      <a:pt x="18384" y="1392"/>
                    </a:cubicBezTo>
                    <a:cubicBezTo>
                      <a:pt x="18347" y="1355"/>
                      <a:pt x="18286" y="1318"/>
                      <a:pt x="18323" y="1306"/>
                    </a:cubicBezTo>
                    <a:cubicBezTo>
                      <a:pt x="18335" y="1300"/>
                      <a:pt x="18347" y="1297"/>
                      <a:pt x="18360" y="1297"/>
                    </a:cubicBezTo>
                    <a:cubicBezTo>
                      <a:pt x="18372" y="1297"/>
                      <a:pt x="18384" y="1300"/>
                      <a:pt x="18396" y="1306"/>
                    </a:cubicBezTo>
                    <a:cubicBezTo>
                      <a:pt x="18416" y="1306"/>
                      <a:pt x="18428" y="1338"/>
                      <a:pt x="18451" y="1338"/>
                    </a:cubicBezTo>
                    <a:cubicBezTo>
                      <a:pt x="18457" y="1338"/>
                      <a:pt x="18463" y="1336"/>
                      <a:pt x="18470" y="1331"/>
                    </a:cubicBezTo>
                    <a:cubicBezTo>
                      <a:pt x="18495" y="1306"/>
                      <a:pt x="18532" y="1306"/>
                      <a:pt x="18495" y="1269"/>
                    </a:cubicBezTo>
                    <a:cubicBezTo>
                      <a:pt x="18463" y="1226"/>
                      <a:pt x="18477" y="1193"/>
                      <a:pt x="18457" y="1193"/>
                    </a:cubicBezTo>
                    <a:cubicBezTo>
                      <a:pt x="18454" y="1193"/>
                      <a:pt x="18451" y="1194"/>
                      <a:pt x="18446" y="1195"/>
                    </a:cubicBezTo>
                    <a:cubicBezTo>
                      <a:pt x="18416" y="1195"/>
                      <a:pt x="18402" y="1243"/>
                      <a:pt x="18379" y="1243"/>
                    </a:cubicBezTo>
                    <a:cubicBezTo>
                      <a:pt x="18373" y="1243"/>
                      <a:pt x="18367" y="1240"/>
                      <a:pt x="18360" y="1232"/>
                    </a:cubicBezTo>
                    <a:cubicBezTo>
                      <a:pt x="18337" y="1199"/>
                      <a:pt x="18296" y="1156"/>
                      <a:pt x="18261" y="1156"/>
                    </a:cubicBezTo>
                    <a:cubicBezTo>
                      <a:pt x="18257" y="1156"/>
                      <a:pt x="18253" y="1157"/>
                      <a:pt x="18249" y="1158"/>
                    </a:cubicBezTo>
                    <a:cubicBezTo>
                      <a:pt x="18223" y="1167"/>
                      <a:pt x="18204" y="1187"/>
                      <a:pt x="18178" y="1187"/>
                    </a:cubicBezTo>
                    <a:cubicBezTo>
                      <a:pt x="18166" y="1187"/>
                      <a:pt x="18153" y="1182"/>
                      <a:pt x="18138" y="1171"/>
                    </a:cubicBezTo>
                    <a:cubicBezTo>
                      <a:pt x="18088" y="1134"/>
                      <a:pt x="18064" y="1109"/>
                      <a:pt x="18027" y="1109"/>
                    </a:cubicBezTo>
                    <a:cubicBezTo>
                      <a:pt x="18025" y="1110"/>
                      <a:pt x="18023" y="1110"/>
                      <a:pt x="18022" y="1110"/>
                    </a:cubicBezTo>
                    <a:cubicBezTo>
                      <a:pt x="17997" y="1110"/>
                      <a:pt x="18063" y="1010"/>
                      <a:pt x="18051" y="998"/>
                    </a:cubicBezTo>
                    <a:cubicBezTo>
                      <a:pt x="18027" y="998"/>
                      <a:pt x="18064" y="998"/>
                      <a:pt x="18088" y="986"/>
                    </a:cubicBezTo>
                    <a:cubicBezTo>
                      <a:pt x="18113" y="961"/>
                      <a:pt x="18088" y="924"/>
                      <a:pt x="18113" y="900"/>
                    </a:cubicBezTo>
                    <a:cubicBezTo>
                      <a:pt x="18122" y="890"/>
                      <a:pt x="18133" y="888"/>
                      <a:pt x="18144" y="888"/>
                    </a:cubicBezTo>
                    <a:cubicBezTo>
                      <a:pt x="18155" y="888"/>
                      <a:pt x="18167" y="891"/>
                      <a:pt x="18175" y="891"/>
                    </a:cubicBezTo>
                    <a:cubicBezTo>
                      <a:pt x="18180" y="891"/>
                      <a:pt x="18184" y="890"/>
                      <a:pt x="18187" y="887"/>
                    </a:cubicBezTo>
                    <a:cubicBezTo>
                      <a:pt x="18212" y="863"/>
                      <a:pt x="18138" y="838"/>
                      <a:pt x="18113" y="801"/>
                    </a:cubicBezTo>
                    <a:cubicBezTo>
                      <a:pt x="18101" y="752"/>
                      <a:pt x="18088" y="715"/>
                      <a:pt x="18076" y="665"/>
                    </a:cubicBezTo>
                    <a:cubicBezTo>
                      <a:pt x="18064" y="641"/>
                      <a:pt x="18039" y="641"/>
                      <a:pt x="18002" y="616"/>
                    </a:cubicBezTo>
                    <a:cubicBezTo>
                      <a:pt x="17965" y="592"/>
                      <a:pt x="17953" y="542"/>
                      <a:pt x="17916" y="542"/>
                    </a:cubicBezTo>
                    <a:cubicBezTo>
                      <a:pt x="17879" y="542"/>
                      <a:pt x="17904" y="407"/>
                      <a:pt x="17879" y="345"/>
                    </a:cubicBezTo>
                    <a:cubicBezTo>
                      <a:pt x="17854" y="296"/>
                      <a:pt x="17817" y="247"/>
                      <a:pt x="17780" y="210"/>
                    </a:cubicBezTo>
                    <a:cubicBezTo>
                      <a:pt x="17743" y="160"/>
                      <a:pt x="17756" y="99"/>
                      <a:pt x="17670" y="86"/>
                    </a:cubicBezTo>
                    <a:cubicBezTo>
                      <a:pt x="17583" y="62"/>
                      <a:pt x="17509" y="86"/>
                      <a:pt x="17497" y="49"/>
                    </a:cubicBezTo>
                    <a:cubicBezTo>
                      <a:pt x="17485" y="12"/>
                      <a:pt x="17497" y="0"/>
                      <a:pt x="1746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5" name="Google Shape;3385;p60"/>
              <p:cNvSpPr/>
              <p:nvPr/>
            </p:nvSpPr>
            <p:spPr>
              <a:xfrm>
                <a:off x="3071475" y="4890625"/>
                <a:ext cx="37600" cy="17125"/>
              </a:xfrm>
              <a:custGeom>
                <a:rect b="b" l="l" r="r" t="t"/>
                <a:pathLst>
                  <a:path extrusionOk="0" h="685" w="1504">
                    <a:moveTo>
                      <a:pt x="371" y="0"/>
                    </a:moveTo>
                    <a:cubicBezTo>
                      <a:pt x="333" y="0"/>
                      <a:pt x="299" y="21"/>
                      <a:pt x="283" y="52"/>
                    </a:cubicBezTo>
                    <a:cubicBezTo>
                      <a:pt x="271" y="76"/>
                      <a:pt x="283" y="113"/>
                      <a:pt x="333" y="138"/>
                    </a:cubicBezTo>
                    <a:cubicBezTo>
                      <a:pt x="382" y="163"/>
                      <a:pt x="382" y="212"/>
                      <a:pt x="407" y="261"/>
                    </a:cubicBezTo>
                    <a:cubicBezTo>
                      <a:pt x="419" y="298"/>
                      <a:pt x="481" y="372"/>
                      <a:pt x="493" y="409"/>
                    </a:cubicBezTo>
                    <a:cubicBezTo>
                      <a:pt x="505" y="446"/>
                      <a:pt x="456" y="495"/>
                      <a:pt x="407" y="495"/>
                    </a:cubicBezTo>
                    <a:cubicBezTo>
                      <a:pt x="397" y="498"/>
                      <a:pt x="386" y="499"/>
                      <a:pt x="375" y="499"/>
                    </a:cubicBezTo>
                    <a:cubicBezTo>
                      <a:pt x="328" y="499"/>
                      <a:pt x="276" y="481"/>
                      <a:pt x="296" y="471"/>
                    </a:cubicBezTo>
                    <a:cubicBezTo>
                      <a:pt x="320" y="471"/>
                      <a:pt x="308" y="409"/>
                      <a:pt x="246" y="409"/>
                    </a:cubicBezTo>
                    <a:cubicBezTo>
                      <a:pt x="197" y="409"/>
                      <a:pt x="160" y="446"/>
                      <a:pt x="86" y="446"/>
                    </a:cubicBezTo>
                    <a:cubicBezTo>
                      <a:pt x="0" y="446"/>
                      <a:pt x="49" y="520"/>
                      <a:pt x="49" y="520"/>
                    </a:cubicBezTo>
                    <a:cubicBezTo>
                      <a:pt x="49" y="520"/>
                      <a:pt x="101" y="563"/>
                      <a:pt x="139" y="563"/>
                    </a:cubicBezTo>
                    <a:cubicBezTo>
                      <a:pt x="147" y="563"/>
                      <a:pt x="154" y="561"/>
                      <a:pt x="160" y="557"/>
                    </a:cubicBezTo>
                    <a:cubicBezTo>
                      <a:pt x="166" y="553"/>
                      <a:pt x="177" y="552"/>
                      <a:pt x="194" y="552"/>
                    </a:cubicBezTo>
                    <a:cubicBezTo>
                      <a:pt x="257" y="552"/>
                      <a:pt x="391" y="574"/>
                      <a:pt x="502" y="574"/>
                    </a:cubicBezTo>
                    <a:cubicBezTo>
                      <a:pt x="551" y="574"/>
                      <a:pt x="596" y="570"/>
                      <a:pt x="628" y="557"/>
                    </a:cubicBezTo>
                    <a:lnTo>
                      <a:pt x="653" y="557"/>
                    </a:lnTo>
                    <a:cubicBezTo>
                      <a:pt x="678" y="569"/>
                      <a:pt x="678" y="655"/>
                      <a:pt x="715" y="680"/>
                    </a:cubicBezTo>
                    <a:cubicBezTo>
                      <a:pt x="718" y="683"/>
                      <a:pt x="721" y="685"/>
                      <a:pt x="725" y="685"/>
                    </a:cubicBezTo>
                    <a:cubicBezTo>
                      <a:pt x="749" y="685"/>
                      <a:pt x="778" y="619"/>
                      <a:pt x="789" y="545"/>
                    </a:cubicBezTo>
                    <a:cubicBezTo>
                      <a:pt x="798" y="489"/>
                      <a:pt x="890" y="482"/>
                      <a:pt x="951" y="482"/>
                    </a:cubicBezTo>
                    <a:cubicBezTo>
                      <a:pt x="972" y="482"/>
                      <a:pt x="989" y="483"/>
                      <a:pt x="998" y="483"/>
                    </a:cubicBezTo>
                    <a:cubicBezTo>
                      <a:pt x="1047" y="483"/>
                      <a:pt x="1097" y="508"/>
                      <a:pt x="1158" y="520"/>
                    </a:cubicBezTo>
                    <a:cubicBezTo>
                      <a:pt x="1195" y="520"/>
                      <a:pt x="1228" y="507"/>
                      <a:pt x="1261" y="507"/>
                    </a:cubicBezTo>
                    <a:cubicBezTo>
                      <a:pt x="1283" y="507"/>
                      <a:pt x="1306" y="512"/>
                      <a:pt x="1331" y="532"/>
                    </a:cubicBezTo>
                    <a:cubicBezTo>
                      <a:pt x="1348" y="546"/>
                      <a:pt x="1360" y="552"/>
                      <a:pt x="1369" y="552"/>
                    </a:cubicBezTo>
                    <a:cubicBezTo>
                      <a:pt x="1391" y="552"/>
                      <a:pt x="1398" y="515"/>
                      <a:pt x="1442" y="471"/>
                    </a:cubicBezTo>
                    <a:cubicBezTo>
                      <a:pt x="1503" y="409"/>
                      <a:pt x="1392" y="360"/>
                      <a:pt x="1306" y="347"/>
                    </a:cubicBezTo>
                    <a:cubicBezTo>
                      <a:pt x="1208" y="323"/>
                      <a:pt x="1121" y="212"/>
                      <a:pt x="1035" y="138"/>
                    </a:cubicBezTo>
                    <a:cubicBezTo>
                      <a:pt x="961" y="76"/>
                      <a:pt x="863" y="27"/>
                      <a:pt x="764" y="27"/>
                    </a:cubicBezTo>
                    <a:cubicBezTo>
                      <a:pt x="721" y="27"/>
                      <a:pt x="690" y="24"/>
                      <a:pt x="673" y="24"/>
                    </a:cubicBezTo>
                    <a:cubicBezTo>
                      <a:pt x="656" y="24"/>
                      <a:pt x="653" y="27"/>
                      <a:pt x="665" y="39"/>
                    </a:cubicBezTo>
                    <a:cubicBezTo>
                      <a:pt x="690" y="64"/>
                      <a:pt x="715" y="89"/>
                      <a:pt x="678" y="113"/>
                    </a:cubicBezTo>
                    <a:lnTo>
                      <a:pt x="628" y="113"/>
                    </a:lnTo>
                    <a:cubicBezTo>
                      <a:pt x="567" y="89"/>
                      <a:pt x="493" y="64"/>
                      <a:pt x="444" y="27"/>
                    </a:cubicBezTo>
                    <a:cubicBezTo>
                      <a:pt x="420" y="8"/>
                      <a:pt x="395" y="0"/>
                      <a:pt x="37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6" name="Google Shape;3386;p60"/>
              <p:cNvSpPr/>
              <p:nvPr/>
            </p:nvSpPr>
            <p:spPr>
              <a:xfrm>
                <a:off x="4240150" y="5092650"/>
                <a:ext cx="23000" cy="13675"/>
              </a:xfrm>
              <a:custGeom>
                <a:rect b="b" l="l" r="r" t="t"/>
                <a:pathLst>
                  <a:path extrusionOk="0" h="547" w="920">
                    <a:moveTo>
                      <a:pt x="808" y="1"/>
                    </a:moveTo>
                    <a:cubicBezTo>
                      <a:pt x="796" y="1"/>
                      <a:pt x="786" y="2"/>
                      <a:pt x="777" y="4"/>
                    </a:cubicBezTo>
                    <a:cubicBezTo>
                      <a:pt x="690" y="17"/>
                      <a:pt x="616" y="17"/>
                      <a:pt x="542" y="17"/>
                    </a:cubicBezTo>
                    <a:cubicBezTo>
                      <a:pt x="469" y="29"/>
                      <a:pt x="407" y="66"/>
                      <a:pt x="370" y="127"/>
                    </a:cubicBezTo>
                    <a:lnTo>
                      <a:pt x="345" y="152"/>
                    </a:lnTo>
                    <a:cubicBezTo>
                      <a:pt x="308" y="177"/>
                      <a:pt x="271" y="201"/>
                      <a:pt x="234" y="226"/>
                    </a:cubicBezTo>
                    <a:cubicBezTo>
                      <a:pt x="197" y="263"/>
                      <a:pt x="50" y="325"/>
                      <a:pt x="37" y="374"/>
                    </a:cubicBezTo>
                    <a:cubicBezTo>
                      <a:pt x="13" y="411"/>
                      <a:pt x="0" y="546"/>
                      <a:pt x="37" y="546"/>
                    </a:cubicBezTo>
                    <a:cubicBezTo>
                      <a:pt x="87" y="534"/>
                      <a:pt x="160" y="509"/>
                      <a:pt x="197" y="509"/>
                    </a:cubicBezTo>
                    <a:cubicBezTo>
                      <a:pt x="234" y="509"/>
                      <a:pt x="321" y="362"/>
                      <a:pt x="382" y="325"/>
                    </a:cubicBezTo>
                    <a:cubicBezTo>
                      <a:pt x="395" y="312"/>
                      <a:pt x="407" y="300"/>
                      <a:pt x="419" y="288"/>
                    </a:cubicBezTo>
                    <a:cubicBezTo>
                      <a:pt x="505" y="238"/>
                      <a:pt x="653" y="164"/>
                      <a:pt x="715" y="152"/>
                    </a:cubicBezTo>
                    <a:cubicBezTo>
                      <a:pt x="777" y="115"/>
                      <a:pt x="838" y="78"/>
                      <a:pt x="900" y="41"/>
                    </a:cubicBezTo>
                    <a:cubicBezTo>
                      <a:pt x="920" y="21"/>
                      <a:pt x="858" y="1"/>
                      <a:pt x="8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7" name="Google Shape;3387;p60"/>
              <p:cNvSpPr/>
              <p:nvPr/>
            </p:nvSpPr>
            <p:spPr>
              <a:xfrm>
                <a:off x="4289750" y="5044975"/>
                <a:ext cx="113975" cy="64475"/>
              </a:xfrm>
              <a:custGeom>
                <a:rect b="b" l="l" r="r" t="t"/>
                <a:pathLst>
                  <a:path extrusionOk="0" h="2579" w="4559">
                    <a:moveTo>
                      <a:pt x="1425" y="0"/>
                    </a:moveTo>
                    <a:cubicBezTo>
                      <a:pt x="1360" y="0"/>
                      <a:pt x="1317" y="65"/>
                      <a:pt x="1306" y="88"/>
                    </a:cubicBezTo>
                    <a:cubicBezTo>
                      <a:pt x="1294" y="125"/>
                      <a:pt x="1318" y="174"/>
                      <a:pt x="1269" y="186"/>
                    </a:cubicBezTo>
                    <a:cubicBezTo>
                      <a:pt x="1220" y="186"/>
                      <a:pt x="1134" y="186"/>
                      <a:pt x="1097" y="223"/>
                    </a:cubicBezTo>
                    <a:cubicBezTo>
                      <a:pt x="1060" y="271"/>
                      <a:pt x="954" y="532"/>
                      <a:pt x="845" y="532"/>
                    </a:cubicBezTo>
                    <a:cubicBezTo>
                      <a:pt x="843" y="532"/>
                      <a:pt x="840" y="532"/>
                      <a:pt x="838" y="531"/>
                    </a:cubicBezTo>
                    <a:cubicBezTo>
                      <a:pt x="776" y="531"/>
                      <a:pt x="702" y="519"/>
                      <a:pt x="690" y="470"/>
                    </a:cubicBezTo>
                    <a:cubicBezTo>
                      <a:pt x="690" y="408"/>
                      <a:pt x="665" y="346"/>
                      <a:pt x="616" y="297"/>
                    </a:cubicBezTo>
                    <a:cubicBezTo>
                      <a:pt x="586" y="257"/>
                      <a:pt x="572" y="201"/>
                      <a:pt x="555" y="201"/>
                    </a:cubicBezTo>
                    <a:cubicBezTo>
                      <a:pt x="551" y="201"/>
                      <a:pt x="547" y="204"/>
                      <a:pt x="542" y="211"/>
                    </a:cubicBezTo>
                    <a:cubicBezTo>
                      <a:pt x="520" y="245"/>
                      <a:pt x="487" y="299"/>
                      <a:pt x="453" y="299"/>
                    </a:cubicBezTo>
                    <a:cubicBezTo>
                      <a:pt x="450" y="299"/>
                      <a:pt x="447" y="298"/>
                      <a:pt x="444" y="297"/>
                    </a:cubicBezTo>
                    <a:cubicBezTo>
                      <a:pt x="422" y="287"/>
                      <a:pt x="365" y="258"/>
                      <a:pt x="333" y="258"/>
                    </a:cubicBezTo>
                    <a:cubicBezTo>
                      <a:pt x="328" y="258"/>
                      <a:pt x="324" y="258"/>
                      <a:pt x="320" y="260"/>
                    </a:cubicBezTo>
                    <a:cubicBezTo>
                      <a:pt x="283" y="285"/>
                      <a:pt x="222" y="371"/>
                      <a:pt x="160" y="371"/>
                    </a:cubicBezTo>
                    <a:cubicBezTo>
                      <a:pt x="107" y="371"/>
                      <a:pt x="82" y="344"/>
                      <a:pt x="68" y="344"/>
                    </a:cubicBezTo>
                    <a:cubicBezTo>
                      <a:pt x="65" y="344"/>
                      <a:pt x="63" y="345"/>
                      <a:pt x="62" y="346"/>
                    </a:cubicBezTo>
                    <a:cubicBezTo>
                      <a:pt x="49" y="371"/>
                      <a:pt x="0" y="408"/>
                      <a:pt x="62" y="408"/>
                    </a:cubicBezTo>
                    <a:cubicBezTo>
                      <a:pt x="123" y="420"/>
                      <a:pt x="173" y="457"/>
                      <a:pt x="197" y="519"/>
                    </a:cubicBezTo>
                    <a:cubicBezTo>
                      <a:pt x="210" y="556"/>
                      <a:pt x="185" y="654"/>
                      <a:pt x="222" y="679"/>
                    </a:cubicBezTo>
                    <a:cubicBezTo>
                      <a:pt x="271" y="716"/>
                      <a:pt x="320" y="741"/>
                      <a:pt x="370" y="765"/>
                    </a:cubicBezTo>
                    <a:cubicBezTo>
                      <a:pt x="394" y="765"/>
                      <a:pt x="357" y="753"/>
                      <a:pt x="357" y="704"/>
                    </a:cubicBezTo>
                    <a:cubicBezTo>
                      <a:pt x="357" y="642"/>
                      <a:pt x="370" y="581"/>
                      <a:pt x="394" y="531"/>
                    </a:cubicBezTo>
                    <a:cubicBezTo>
                      <a:pt x="424" y="482"/>
                      <a:pt x="468" y="418"/>
                      <a:pt x="473" y="418"/>
                    </a:cubicBezTo>
                    <a:lnTo>
                      <a:pt x="473" y="418"/>
                    </a:lnTo>
                    <a:cubicBezTo>
                      <a:pt x="475" y="418"/>
                      <a:pt x="473" y="422"/>
                      <a:pt x="468" y="433"/>
                    </a:cubicBezTo>
                    <a:cubicBezTo>
                      <a:pt x="444" y="470"/>
                      <a:pt x="382" y="544"/>
                      <a:pt x="431" y="593"/>
                    </a:cubicBezTo>
                    <a:cubicBezTo>
                      <a:pt x="485" y="636"/>
                      <a:pt x="597" y="708"/>
                      <a:pt x="656" y="708"/>
                    </a:cubicBezTo>
                    <a:cubicBezTo>
                      <a:pt x="665" y="708"/>
                      <a:pt x="672" y="707"/>
                      <a:pt x="678" y="704"/>
                    </a:cubicBezTo>
                    <a:cubicBezTo>
                      <a:pt x="698" y="694"/>
                      <a:pt x="712" y="679"/>
                      <a:pt x="720" y="670"/>
                    </a:cubicBezTo>
                    <a:lnTo>
                      <a:pt x="720" y="670"/>
                    </a:lnTo>
                    <a:cubicBezTo>
                      <a:pt x="718" y="672"/>
                      <a:pt x="717" y="675"/>
                      <a:pt x="715" y="679"/>
                    </a:cubicBezTo>
                    <a:cubicBezTo>
                      <a:pt x="702" y="728"/>
                      <a:pt x="678" y="741"/>
                      <a:pt x="752" y="778"/>
                    </a:cubicBezTo>
                    <a:cubicBezTo>
                      <a:pt x="826" y="815"/>
                      <a:pt x="936" y="802"/>
                      <a:pt x="1072" y="901"/>
                    </a:cubicBezTo>
                    <a:cubicBezTo>
                      <a:pt x="1195" y="999"/>
                      <a:pt x="1405" y="1061"/>
                      <a:pt x="1466" y="1123"/>
                    </a:cubicBezTo>
                    <a:cubicBezTo>
                      <a:pt x="1540" y="1197"/>
                      <a:pt x="1528" y="1160"/>
                      <a:pt x="1553" y="1234"/>
                    </a:cubicBezTo>
                    <a:cubicBezTo>
                      <a:pt x="1565" y="1307"/>
                      <a:pt x="1589" y="1357"/>
                      <a:pt x="1626" y="1406"/>
                    </a:cubicBezTo>
                    <a:cubicBezTo>
                      <a:pt x="1676" y="1455"/>
                      <a:pt x="1799" y="1492"/>
                      <a:pt x="1737" y="1505"/>
                    </a:cubicBezTo>
                    <a:cubicBezTo>
                      <a:pt x="1663" y="1517"/>
                      <a:pt x="1614" y="1554"/>
                      <a:pt x="1676" y="1554"/>
                    </a:cubicBezTo>
                    <a:cubicBezTo>
                      <a:pt x="1737" y="1554"/>
                      <a:pt x="1762" y="1579"/>
                      <a:pt x="1725" y="1579"/>
                    </a:cubicBezTo>
                    <a:cubicBezTo>
                      <a:pt x="1676" y="1579"/>
                      <a:pt x="1688" y="1640"/>
                      <a:pt x="1663" y="1652"/>
                    </a:cubicBezTo>
                    <a:cubicBezTo>
                      <a:pt x="1639" y="1677"/>
                      <a:pt x="1602" y="1677"/>
                      <a:pt x="1577" y="1677"/>
                    </a:cubicBezTo>
                    <a:cubicBezTo>
                      <a:pt x="1528" y="1677"/>
                      <a:pt x="1540" y="1714"/>
                      <a:pt x="1491" y="1751"/>
                    </a:cubicBezTo>
                    <a:cubicBezTo>
                      <a:pt x="1442" y="1788"/>
                      <a:pt x="1368" y="1899"/>
                      <a:pt x="1417" y="1899"/>
                    </a:cubicBezTo>
                    <a:cubicBezTo>
                      <a:pt x="1439" y="1906"/>
                      <a:pt x="1517" y="1918"/>
                      <a:pt x="1576" y="1918"/>
                    </a:cubicBezTo>
                    <a:cubicBezTo>
                      <a:pt x="1615" y="1918"/>
                      <a:pt x="1646" y="1913"/>
                      <a:pt x="1651" y="1899"/>
                    </a:cubicBezTo>
                    <a:cubicBezTo>
                      <a:pt x="1663" y="1874"/>
                      <a:pt x="1676" y="1751"/>
                      <a:pt x="1676" y="1726"/>
                    </a:cubicBezTo>
                    <a:cubicBezTo>
                      <a:pt x="1676" y="1719"/>
                      <a:pt x="1704" y="1701"/>
                      <a:pt x="1720" y="1701"/>
                    </a:cubicBezTo>
                    <a:cubicBezTo>
                      <a:pt x="1730" y="1701"/>
                      <a:pt x="1734" y="1708"/>
                      <a:pt x="1725" y="1726"/>
                    </a:cubicBezTo>
                    <a:cubicBezTo>
                      <a:pt x="1700" y="1776"/>
                      <a:pt x="1663" y="1813"/>
                      <a:pt x="1700" y="1837"/>
                    </a:cubicBezTo>
                    <a:cubicBezTo>
                      <a:pt x="1728" y="1856"/>
                      <a:pt x="1810" y="1888"/>
                      <a:pt x="1865" y="1888"/>
                    </a:cubicBezTo>
                    <a:cubicBezTo>
                      <a:pt x="1884" y="1888"/>
                      <a:pt x="1900" y="1884"/>
                      <a:pt x="1910" y="1874"/>
                    </a:cubicBezTo>
                    <a:cubicBezTo>
                      <a:pt x="1938" y="1846"/>
                      <a:pt x="1945" y="1796"/>
                      <a:pt x="1952" y="1796"/>
                    </a:cubicBezTo>
                    <a:cubicBezTo>
                      <a:pt x="1954" y="1796"/>
                      <a:pt x="1956" y="1801"/>
                      <a:pt x="1959" y="1813"/>
                    </a:cubicBezTo>
                    <a:cubicBezTo>
                      <a:pt x="1959" y="1862"/>
                      <a:pt x="1885" y="1837"/>
                      <a:pt x="1984" y="1948"/>
                    </a:cubicBezTo>
                    <a:cubicBezTo>
                      <a:pt x="2045" y="2010"/>
                      <a:pt x="2107" y="2071"/>
                      <a:pt x="2181" y="2133"/>
                    </a:cubicBezTo>
                    <a:lnTo>
                      <a:pt x="2193" y="2133"/>
                    </a:lnTo>
                    <a:cubicBezTo>
                      <a:pt x="2279" y="2158"/>
                      <a:pt x="2378" y="2170"/>
                      <a:pt x="2477" y="2170"/>
                    </a:cubicBezTo>
                    <a:cubicBezTo>
                      <a:pt x="2575" y="2158"/>
                      <a:pt x="2674" y="2108"/>
                      <a:pt x="2748" y="2047"/>
                    </a:cubicBezTo>
                    <a:cubicBezTo>
                      <a:pt x="2772" y="2022"/>
                      <a:pt x="2686" y="2010"/>
                      <a:pt x="2624" y="1961"/>
                    </a:cubicBezTo>
                    <a:cubicBezTo>
                      <a:pt x="2581" y="1932"/>
                      <a:pt x="2546" y="1898"/>
                      <a:pt x="2562" y="1898"/>
                    </a:cubicBezTo>
                    <a:cubicBezTo>
                      <a:pt x="2573" y="1898"/>
                      <a:pt x="2610" y="1915"/>
                      <a:pt x="2686" y="1961"/>
                    </a:cubicBezTo>
                    <a:cubicBezTo>
                      <a:pt x="2730" y="1989"/>
                      <a:pt x="2758" y="1999"/>
                      <a:pt x="2775" y="1999"/>
                    </a:cubicBezTo>
                    <a:cubicBezTo>
                      <a:pt x="2825" y="1999"/>
                      <a:pt x="2782" y="1908"/>
                      <a:pt x="2772" y="1899"/>
                    </a:cubicBezTo>
                    <a:cubicBezTo>
                      <a:pt x="2762" y="1878"/>
                      <a:pt x="2742" y="1793"/>
                      <a:pt x="2752" y="1793"/>
                    </a:cubicBezTo>
                    <a:cubicBezTo>
                      <a:pt x="2754" y="1793"/>
                      <a:pt x="2757" y="1795"/>
                      <a:pt x="2760" y="1800"/>
                    </a:cubicBezTo>
                    <a:cubicBezTo>
                      <a:pt x="2788" y="1819"/>
                      <a:pt x="2831" y="1845"/>
                      <a:pt x="2855" y="1845"/>
                    </a:cubicBezTo>
                    <a:cubicBezTo>
                      <a:pt x="2863" y="1845"/>
                      <a:pt x="2868" y="1843"/>
                      <a:pt x="2871" y="1837"/>
                    </a:cubicBezTo>
                    <a:cubicBezTo>
                      <a:pt x="2871" y="1815"/>
                      <a:pt x="2842" y="1735"/>
                      <a:pt x="2861" y="1735"/>
                    </a:cubicBezTo>
                    <a:cubicBezTo>
                      <a:pt x="2864" y="1735"/>
                      <a:pt x="2867" y="1736"/>
                      <a:pt x="2871" y="1739"/>
                    </a:cubicBezTo>
                    <a:cubicBezTo>
                      <a:pt x="2882" y="1746"/>
                      <a:pt x="2895" y="1749"/>
                      <a:pt x="2909" y="1749"/>
                    </a:cubicBezTo>
                    <a:cubicBezTo>
                      <a:pt x="2942" y="1749"/>
                      <a:pt x="2980" y="1732"/>
                      <a:pt x="3006" y="1714"/>
                    </a:cubicBezTo>
                    <a:cubicBezTo>
                      <a:pt x="3013" y="1712"/>
                      <a:pt x="3018" y="1711"/>
                      <a:pt x="3022" y="1711"/>
                    </a:cubicBezTo>
                    <a:cubicBezTo>
                      <a:pt x="3046" y="1711"/>
                      <a:pt x="3060" y="1737"/>
                      <a:pt x="3142" y="1788"/>
                    </a:cubicBezTo>
                    <a:cubicBezTo>
                      <a:pt x="3210" y="1826"/>
                      <a:pt x="3273" y="1840"/>
                      <a:pt x="3315" y="1840"/>
                    </a:cubicBezTo>
                    <a:cubicBezTo>
                      <a:pt x="3341" y="1840"/>
                      <a:pt x="3359" y="1835"/>
                      <a:pt x="3364" y="1825"/>
                    </a:cubicBezTo>
                    <a:cubicBezTo>
                      <a:pt x="3364" y="1820"/>
                      <a:pt x="3364" y="1818"/>
                      <a:pt x="3364" y="1818"/>
                    </a:cubicBezTo>
                    <a:cubicBezTo>
                      <a:pt x="3365" y="1818"/>
                      <a:pt x="3371" y="1857"/>
                      <a:pt x="3401" y="1887"/>
                    </a:cubicBezTo>
                    <a:cubicBezTo>
                      <a:pt x="3450" y="1936"/>
                      <a:pt x="3487" y="1985"/>
                      <a:pt x="3524" y="2047"/>
                    </a:cubicBezTo>
                    <a:cubicBezTo>
                      <a:pt x="3561" y="2084"/>
                      <a:pt x="3586" y="2133"/>
                      <a:pt x="3610" y="2182"/>
                    </a:cubicBezTo>
                    <a:cubicBezTo>
                      <a:pt x="3647" y="2244"/>
                      <a:pt x="3758" y="2441"/>
                      <a:pt x="3844" y="2441"/>
                    </a:cubicBezTo>
                    <a:cubicBezTo>
                      <a:pt x="3869" y="2438"/>
                      <a:pt x="3894" y="2436"/>
                      <a:pt x="3920" y="2436"/>
                    </a:cubicBezTo>
                    <a:cubicBezTo>
                      <a:pt x="3998" y="2436"/>
                      <a:pt x="4078" y="2450"/>
                      <a:pt x="4152" y="2478"/>
                    </a:cubicBezTo>
                    <a:cubicBezTo>
                      <a:pt x="4253" y="2523"/>
                      <a:pt x="4334" y="2578"/>
                      <a:pt x="4385" y="2578"/>
                    </a:cubicBezTo>
                    <a:cubicBezTo>
                      <a:pt x="4390" y="2578"/>
                      <a:pt x="4394" y="2578"/>
                      <a:pt x="4399" y="2577"/>
                    </a:cubicBezTo>
                    <a:cubicBezTo>
                      <a:pt x="4448" y="2564"/>
                      <a:pt x="4423" y="2527"/>
                      <a:pt x="4460" y="2515"/>
                    </a:cubicBezTo>
                    <a:cubicBezTo>
                      <a:pt x="4485" y="2515"/>
                      <a:pt x="4559" y="2503"/>
                      <a:pt x="4510" y="2490"/>
                    </a:cubicBezTo>
                    <a:cubicBezTo>
                      <a:pt x="4460" y="2466"/>
                      <a:pt x="4288" y="2392"/>
                      <a:pt x="4276" y="2342"/>
                    </a:cubicBezTo>
                    <a:cubicBezTo>
                      <a:pt x="4276" y="2318"/>
                      <a:pt x="4316" y="2315"/>
                      <a:pt x="4345" y="2315"/>
                    </a:cubicBezTo>
                    <a:cubicBezTo>
                      <a:pt x="4355" y="2315"/>
                      <a:pt x="4363" y="2315"/>
                      <a:pt x="4369" y="2315"/>
                    </a:cubicBezTo>
                    <a:cubicBezTo>
                      <a:pt x="4380" y="2315"/>
                      <a:pt x="4378" y="2314"/>
                      <a:pt x="4349" y="2306"/>
                    </a:cubicBezTo>
                    <a:cubicBezTo>
                      <a:pt x="4313" y="2293"/>
                      <a:pt x="4263" y="2281"/>
                      <a:pt x="4226" y="2281"/>
                    </a:cubicBezTo>
                    <a:cubicBezTo>
                      <a:pt x="4165" y="2269"/>
                      <a:pt x="4128" y="2256"/>
                      <a:pt x="4128" y="2207"/>
                    </a:cubicBezTo>
                    <a:cubicBezTo>
                      <a:pt x="4128" y="2158"/>
                      <a:pt x="4140" y="2133"/>
                      <a:pt x="4078" y="2133"/>
                    </a:cubicBezTo>
                    <a:cubicBezTo>
                      <a:pt x="4017" y="2133"/>
                      <a:pt x="3918" y="2022"/>
                      <a:pt x="3918" y="1985"/>
                    </a:cubicBezTo>
                    <a:cubicBezTo>
                      <a:pt x="3918" y="1948"/>
                      <a:pt x="3943" y="1924"/>
                      <a:pt x="3894" y="1887"/>
                    </a:cubicBezTo>
                    <a:cubicBezTo>
                      <a:pt x="3795" y="1788"/>
                      <a:pt x="3709" y="1689"/>
                      <a:pt x="3635" y="1591"/>
                    </a:cubicBezTo>
                    <a:cubicBezTo>
                      <a:pt x="3573" y="1505"/>
                      <a:pt x="3512" y="1517"/>
                      <a:pt x="3573" y="1505"/>
                    </a:cubicBezTo>
                    <a:cubicBezTo>
                      <a:pt x="3581" y="1503"/>
                      <a:pt x="3592" y="1502"/>
                      <a:pt x="3605" y="1502"/>
                    </a:cubicBezTo>
                    <a:cubicBezTo>
                      <a:pt x="3640" y="1502"/>
                      <a:pt x="3689" y="1506"/>
                      <a:pt x="3733" y="1506"/>
                    </a:cubicBezTo>
                    <a:cubicBezTo>
                      <a:pt x="3805" y="1506"/>
                      <a:pt x="3865" y="1496"/>
                      <a:pt x="3832" y="1443"/>
                    </a:cubicBezTo>
                    <a:cubicBezTo>
                      <a:pt x="3758" y="1344"/>
                      <a:pt x="3795" y="1332"/>
                      <a:pt x="3746" y="1295"/>
                    </a:cubicBezTo>
                    <a:cubicBezTo>
                      <a:pt x="3731" y="1289"/>
                      <a:pt x="3720" y="1288"/>
                      <a:pt x="3711" y="1288"/>
                    </a:cubicBezTo>
                    <a:cubicBezTo>
                      <a:pt x="3697" y="1288"/>
                      <a:pt x="3688" y="1291"/>
                      <a:pt x="3676" y="1291"/>
                    </a:cubicBezTo>
                    <a:cubicBezTo>
                      <a:pt x="3661" y="1291"/>
                      <a:pt x="3642" y="1285"/>
                      <a:pt x="3610" y="1258"/>
                    </a:cubicBezTo>
                    <a:lnTo>
                      <a:pt x="3413" y="1110"/>
                    </a:lnTo>
                    <a:cubicBezTo>
                      <a:pt x="3351" y="1061"/>
                      <a:pt x="3327" y="950"/>
                      <a:pt x="3278" y="889"/>
                    </a:cubicBezTo>
                    <a:cubicBezTo>
                      <a:pt x="3216" y="815"/>
                      <a:pt x="3142" y="753"/>
                      <a:pt x="3068" y="704"/>
                    </a:cubicBezTo>
                    <a:cubicBezTo>
                      <a:pt x="3006" y="654"/>
                      <a:pt x="2945" y="679"/>
                      <a:pt x="2883" y="630"/>
                    </a:cubicBezTo>
                    <a:cubicBezTo>
                      <a:pt x="2822" y="581"/>
                      <a:pt x="2772" y="507"/>
                      <a:pt x="2735" y="507"/>
                    </a:cubicBezTo>
                    <a:cubicBezTo>
                      <a:pt x="2600" y="482"/>
                      <a:pt x="2477" y="433"/>
                      <a:pt x="2366" y="371"/>
                    </a:cubicBezTo>
                    <a:cubicBezTo>
                      <a:pt x="2316" y="346"/>
                      <a:pt x="2267" y="322"/>
                      <a:pt x="2206" y="309"/>
                    </a:cubicBezTo>
                    <a:cubicBezTo>
                      <a:pt x="2156" y="297"/>
                      <a:pt x="2107" y="285"/>
                      <a:pt x="2058" y="272"/>
                    </a:cubicBezTo>
                    <a:cubicBezTo>
                      <a:pt x="1971" y="260"/>
                      <a:pt x="1885" y="236"/>
                      <a:pt x="1811" y="199"/>
                    </a:cubicBezTo>
                    <a:cubicBezTo>
                      <a:pt x="1700" y="149"/>
                      <a:pt x="1503" y="14"/>
                      <a:pt x="1442" y="1"/>
                    </a:cubicBezTo>
                    <a:cubicBezTo>
                      <a:pt x="1436" y="0"/>
                      <a:pt x="1431" y="0"/>
                      <a:pt x="1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8" name="Google Shape;3388;p60"/>
              <p:cNvSpPr/>
              <p:nvPr/>
            </p:nvSpPr>
            <p:spPr>
              <a:xfrm>
                <a:off x="4153575" y="4985025"/>
                <a:ext cx="61950" cy="77900"/>
              </a:xfrm>
              <a:custGeom>
                <a:rect b="b" l="l" r="r" t="t"/>
                <a:pathLst>
                  <a:path extrusionOk="0" h="3116" w="2478">
                    <a:moveTo>
                      <a:pt x="1847" y="0"/>
                    </a:moveTo>
                    <a:cubicBezTo>
                      <a:pt x="1843" y="0"/>
                      <a:pt x="1836" y="6"/>
                      <a:pt x="1825" y="21"/>
                    </a:cubicBezTo>
                    <a:cubicBezTo>
                      <a:pt x="1775" y="71"/>
                      <a:pt x="1640" y="280"/>
                      <a:pt x="1615" y="317"/>
                    </a:cubicBezTo>
                    <a:cubicBezTo>
                      <a:pt x="1578" y="354"/>
                      <a:pt x="1492" y="453"/>
                      <a:pt x="1517" y="490"/>
                    </a:cubicBezTo>
                    <a:cubicBezTo>
                      <a:pt x="1529" y="527"/>
                      <a:pt x="1566" y="539"/>
                      <a:pt x="1504" y="551"/>
                    </a:cubicBezTo>
                    <a:cubicBezTo>
                      <a:pt x="1430" y="564"/>
                      <a:pt x="1356" y="588"/>
                      <a:pt x="1295" y="613"/>
                    </a:cubicBezTo>
                    <a:cubicBezTo>
                      <a:pt x="1282" y="625"/>
                      <a:pt x="1258" y="650"/>
                      <a:pt x="1233" y="662"/>
                    </a:cubicBezTo>
                    <a:lnTo>
                      <a:pt x="1147" y="761"/>
                    </a:lnTo>
                    <a:cubicBezTo>
                      <a:pt x="1073" y="872"/>
                      <a:pt x="999" y="970"/>
                      <a:pt x="900" y="1056"/>
                    </a:cubicBezTo>
                    <a:cubicBezTo>
                      <a:pt x="790" y="1081"/>
                      <a:pt x="679" y="1130"/>
                      <a:pt x="580" y="1192"/>
                    </a:cubicBezTo>
                    <a:cubicBezTo>
                      <a:pt x="543" y="1241"/>
                      <a:pt x="457" y="1451"/>
                      <a:pt x="494" y="1475"/>
                    </a:cubicBezTo>
                    <a:cubicBezTo>
                      <a:pt x="527" y="1497"/>
                      <a:pt x="570" y="1539"/>
                      <a:pt x="543" y="1539"/>
                    </a:cubicBezTo>
                    <a:cubicBezTo>
                      <a:pt x="540" y="1539"/>
                      <a:pt x="536" y="1538"/>
                      <a:pt x="531" y="1537"/>
                    </a:cubicBezTo>
                    <a:cubicBezTo>
                      <a:pt x="469" y="1525"/>
                      <a:pt x="395" y="1512"/>
                      <a:pt x="334" y="1475"/>
                    </a:cubicBezTo>
                    <a:cubicBezTo>
                      <a:pt x="297" y="1451"/>
                      <a:pt x="247" y="1426"/>
                      <a:pt x="210" y="1401"/>
                    </a:cubicBezTo>
                    <a:cubicBezTo>
                      <a:pt x="186" y="1389"/>
                      <a:pt x="173" y="1377"/>
                      <a:pt x="149" y="1377"/>
                    </a:cubicBezTo>
                    <a:cubicBezTo>
                      <a:pt x="137" y="1389"/>
                      <a:pt x="112" y="1401"/>
                      <a:pt x="124" y="1426"/>
                    </a:cubicBezTo>
                    <a:cubicBezTo>
                      <a:pt x="63" y="1537"/>
                      <a:pt x="26" y="1648"/>
                      <a:pt x="1" y="1771"/>
                    </a:cubicBezTo>
                    <a:cubicBezTo>
                      <a:pt x="1" y="1870"/>
                      <a:pt x="75" y="1931"/>
                      <a:pt x="75" y="2017"/>
                    </a:cubicBezTo>
                    <a:cubicBezTo>
                      <a:pt x="75" y="2104"/>
                      <a:pt x="87" y="2104"/>
                      <a:pt x="149" y="2190"/>
                    </a:cubicBezTo>
                    <a:cubicBezTo>
                      <a:pt x="210" y="2289"/>
                      <a:pt x="247" y="2399"/>
                      <a:pt x="247" y="2510"/>
                    </a:cubicBezTo>
                    <a:cubicBezTo>
                      <a:pt x="247" y="2584"/>
                      <a:pt x="284" y="2658"/>
                      <a:pt x="346" y="2707"/>
                    </a:cubicBezTo>
                    <a:cubicBezTo>
                      <a:pt x="420" y="2769"/>
                      <a:pt x="506" y="2794"/>
                      <a:pt x="592" y="2806"/>
                    </a:cubicBezTo>
                    <a:cubicBezTo>
                      <a:pt x="635" y="2806"/>
                      <a:pt x="661" y="2798"/>
                      <a:pt x="675" y="2798"/>
                    </a:cubicBezTo>
                    <a:cubicBezTo>
                      <a:pt x="686" y="2798"/>
                      <a:pt x="691" y="2802"/>
                      <a:pt x="691" y="2818"/>
                    </a:cubicBezTo>
                    <a:cubicBezTo>
                      <a:pt x="691" y="2868"/>
                      <a:pt x="642" y="2917"/>
                      <a:pt x="716" y="2917"/>
                    </a:cubicBezTo>
                    <a:cubicBezTo>
                      <a:pt x="763" y="2917"/>
                      <a:pt x="810" y="2928"/>
                      <a:pt x="849" y="2928"/>
                    </a:cubicBezTo>
                    <a:cubicBezTo>
                      <a:pt x="881" y="2928"/>
                      <a:pt x="908" y="2920"/>
                      <a:pt x="925" y="2892"/>
                    </a:cubicBezTo>
                    <a:cubicBezTo>
                      <a:pt x="953" y="2846"/>
                      <a:pt x="939" y="2800"/>
                      <a:pt x="956" y="2800"/>
                    </a:cubicBezTo>
                    <a:cubicBezTo>
                      <a:pt x="962" y="2800"/>
                      <a:pt x="971" y="2806"/>
                      <a:pt x="987" y="2818"/>
                    </a:cubicBezTo>
                    <a:cubicBezTo>
                      <a:pt x="1036" y="2868"/>
                      <a:pt x="1098" y="2905"/>
                      <a:pt x="1159" y="2905"/>
                    </a:cubicBezTo>
                    <a:cubicBezTo>
                      <a:pt x="1234" y="2905"/>
                      <a:pt x="1274" y="2847"/>
                      <a:pt x="1299" y="2847"/>
                    </a:cubicBezTo>
                    <a:cubicBezTo>
                      <a:pt x="1307" y="2847"/>
                      <a:pt x="1314" y="2853"/>
                      <a:pt x="1319" y="2868"/>
                    </a:cubicBezTo>
                    <a:cubicBezTo>
                      <a:pt x="1343" y="2914"/>
                      <a:pt x="1322" y="3116"/>
                      <a:pt x="1362" y="3116"/>
                    </a:cubicBezTo>
                    <a:cubicBezTo>
                      <a:pt x="1364" y="3116"/>
                      <a:pt x="1366" y="3115"/>
                      <a:pt x="1369" y="3114"/>
                    </a:cubicBezTo>
                    <a:cubicBezTo>
                      <a:pt x="1467" y="3052"/>
                      <a:pt x="1566" y="3015"/>
                      <a:pt x="1664" y="2979"/>
                    </a:cubicBezTo>
                    <a:cubicBezTo>
                      <a:pt x="1675" y="2979"/>
                      <a:pt x="1695" y="3072"/>
                      <a:pt x="1708" y="3072"/>
                    </a:cubicBezTo>
                    <a:cubicBezTo>
                      <a:pt x="1710" y="3072"/>
                      <a:pt x="1712" y="3070"/>
                      <a:pt x="1714" y="3065"/>
                    </a:cubicBezTo>
                    <a:cubicBezTo>
                      <a:pt x="1726" y="3040"/>
                      <a:pt x="1775" y="2954"/>
                      <a:pt x="1738" y="2917"/>
                    </a:cubicBezTo>
                    <a:cubicBezTo>
                      <a:pt x="1701" y="2880"/>
                      <a:pt x="1701" y="2818"/>
                      <a:pt x="1726" y="2781"/>
                    </a:cubicBezTo>
                    <a:cubicBezTo>
                      <a:pt x="1751" y="2707"/>
                      <a:pt x="1788" y="2683"/>
                      <a:pt x="1775" y="2621"/>
                    </a:cubicBezTo>
                    <a:cubicBezTo>
                      <a:pt x="1763" y="2560"/>
                      <a:pt x="1726" y="2510"/>
                      <a:pt x="1751" y="2461"/>
                    </a:cubicBezTo>
                    <a:cubicBezTo>
                      <a:pt x="1800" y="2399"/>
                      <a:pt x="1849" y="2338"/>
                      <a:pt x="1911" y="2276"/>
                    </a:cubicBezTo>
                    <a:cubicBezTo>
                      <a:pt x="1972" y="2202"/>
                      <a:pt x="2046" y="2104"/>
                      <a:pt x="2034" y="2042"/>
                    </a:cubicBezTo>
                    <a:cubicBezTo>
                      <a:pt x="2022" y="1980"/>
                      <a:pt x="1948" y="1882"/>
                      <a:pt x="2046" y="1796"/>
                    </a:cubicBezTo>
                    <a:cubicBezTo>
                      <a:pt x="2115" y="1727"/>
                      <a:pt x="2160" y="1690"/>
                      <a:pt x="2194" y="1690"/>
                    </a:cubicBezTo>
                    <a:cubicBezTo>
                      <a:pt x="2203" y="1690"/>
                      <a:pt x="2211" y="1692"/>
                      <a:pt x="2219" y="1697"/>
                    </a:cubicBezTo>
                    <a:cubicBezTo>
                      <a:pt x="2226" y="1704"/>
                      <a:pt x="2242" y="1707"/>
                      <a:pt x="2262" y="1707"/>
                    </a:cubicBezTo>
                    <a:cubicBezTo>
                      <a:pt x="2313" y="1707"/>
                      <a:pt x="2384" y="1687"/>
                      <a:pt x="2367" y="1660"/>
                    </a:cubicBezTo>
                    <a:cubicBezTo>
                      <a:pt x="2293" y="1586"/>
                      <a:pt x="2219" y="1500"/>
                      <a:pt x="2145" y="1401"/>
                    </a:cubicBezTo>
                    <a:cubicBezTo>
                      <a:pt x="2120" y="1340"/>
                      <a:pt x="2145" y="1290"/>
                      <a:pt x="2120" y="1254"/>
                    </a:cubicBezTo>
                    <a:cubicBezTo>
                      <a:pt x="2083" y="1204"/>
                      <a:pt x="1960" y="1007"/>
                      <a:pt x="1997" y="970"/>
                    </a:cubicBezTo>
                    <a:cubicBezTo>
                      <a:pt x="2001" y="965"/>
                      <a:pt x="2006" y="962"/>
                      <a:pt x="2013" y="962"/>
                    </a:cubicBezTo>
                    <a:cubicBezTo>
                      <a:pt x="2038" y="962"/>
                      <a:pt x="2079" y="996"/>
                      <a:pt x="2098" y="996"/>
                    </a:cubicBezTo>
                    <a:cubicBezTo>
                      <a:pt x="2107" y="996"/>
                      <a:pt x="2111" y="989"/>
                      <a:pt x="2108" y="970"/>
                    </a:cubicBezTo>
                    <a:cubicBezTo>
                      <a:pt x="2083" y="884"/>
                      <a:pt x="2009" y="896"/>
                      <a:pt x="2059" y="822"/>
                    </a:cubicBezTo>
                    <a:cubicBezTo>
                      <a:pt x="2071" y="798"/>
                      <a:pt x="2083" y="785"/>
                      <a:pt x="2108" y="773"/>
                    </a:cubicBezTo>
                    <a:cubicBezTo>
                      <a:pt x="2170" y="736"/>
                      <a:pt x="2293" y="724"/>
                      <a:pt x="2256" y="687"/>
                    </a:cubicBezTo>
                    <a:cubicBezTo>
                      <a:pt x="2231" y="650"/>
                      <a:pt x="2182" y="600"/>
                      <a:pt x="2194" y="564"/>
                    </a:cubicBezTo>
                    <a:cubicBezTo>
                      <a:pt x="2194" y="541"/>
                      <a:pt x="2203" y="537"/>
                      <a:pt x="2226" y="537"/>
                    </a:cubicBezTo>
                    <a:cubicBezTo>
                      <a:pt x="2242" y="537"/>
                      <a:pt x="2263" y="539"/>
                      <a:pt x="2293" y="539"/>
                    </a:cubicBezTo>
                    <a:cubicBezTo>
                      <a:pt x="2367" y="539"/>
                      <a:pt x="2478" y="477"/>
                      <a:pt x="2441" y="453"/>
                    </a:cubicBezTo>
                    <a:cubicBezTo>
                      <a:pt x="2397" y="420"/>
                      <a:pt x="2304" y="338"/>
                      <a:pt x="2258" y="338"/>
                    </a:cubicBezTo>
                    <a:cubicBezTo>
                      <a:pt x="2252" y="338"/>
                      <a:pt x="2248" y="339"/>
                      <a:pt x="2243" y="342"/>
                    </a:cubicBezTo>
                    <a:cubicBezTo>
                      <a:pt x="2227" y="350"/>
                      <a:pt x="2199" y="376"/>
                      <a:pt x="2178" y="376"/>
                    </a:cubicBezTo>
                    <a:cubicBezTo>
                      <a:pt x="2169" y="376"/>
                      <a:pt x="2161" y="370"/>
                      <a:pt x="2157" y="354"/>
                    </a:cubicBezTo>
                    <a:cubicBezTo>
                      <a:pt x="2147" y="313"/>
                      <a:pt x="2171" y="289"/>
                      <a:pt x="2151" y="289"/>
                    </a:cubicBezTo>
                    <a:cubicBezTo>
                      <a:pt x="2147" y="289"/>
                      <a:pt x="2141" y="290"/>
                      <a:pt x="2133" y="292"/>
                    </a:cubicBezTo>
                    <a:cubicBezTo>
                      <a:pt x="2108" y="292"/>
                      <a:pt x="2094" y="314"/>
                      <a:pt x="2088" y="314"/>
                    </a:cubicBezTo>
                    <a:cubicBezTo>
                      <a:pt x="2085" y="314"/>
                      <a:pt x="2083" y="309"/>
                      <a:pt x="2083" y="292"/>
                    </a:cubicBezTo>
                    <a:cubicBezTo>
                      <a:pt x="2083" y="231"/>
                      <a:pt x="2083" y="120"/>
                      <a:pt x="2046" y="95"/>
                    </a:cubicBezTo>
                    <a:cubicBezTo>
                      <a:pt x="2018" y="67"/>
                      <a:pt x="1960" y="2"/>
                      <a:pt x="1929" y="2"/>
                    </a:cubicBezTo>
                    <a:cubicBezTo>
                      <a:pt x="1920" y="2"/>
                      <a:pt x="1914" y="7"/>
                      <a:pt x="1911" y="21"/>
                    </a:cubicBezTo>
                    <a:cubicBezTo>
                      <a:pt x="1896" y="51"/>
                      <a:pt x="1876" y="68"/>
                      <a:pt x="1863" y="68"/>
                    </a:cubicBezTo>
                    <a:cubicBezTo>
                      <a:pt x="1855" y="68"/>
                      <a:pt x="1849" y="61"/>
                      <a:pt x="1849" y="46"/>
                    </a:cubicBezTo>
                    <a:cubicBezTo>
                      <a:pt x="1849" y="29"/>
                      <a:pt x="1855" y="0"/>
                      <a:pt x="18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9" name="Google Shape;3389;p60"/>
              <p:cNvSpPr/>
              <p:nvPr/>
            </p:nvSpPr>
            <p:spPr>
              <a:xfrm>
                <a:off x="3414925" y="4335800"/>
                <a:ext cx="1184100" cy="947650"/>
              </a:xfrm>
              <a:custGeom>
                <a:rect b="b" l="l" r="r" t="t"/>
                <a:pathLst>
                  <a:path extrusionOk="0" h="37906" w="47364">
                    <a:moveTo>
                      <a:pt x="4982" y="11975"/>
                    </a:moveTo>
                    <a:cubicBezTo>
                      <a:pt x="4980" y="11975"/>
                      <a:pt x="4982" y="11981"/>
                      <a:pt x="4991" y="11981"/>
                    </a:cubicBezTo>
                    <a:cubicBezTo>
                      <a:pt x="4986" y="11977"/>
                      <a:pt x="4984" y="11975"/>
                      <a:pt x="4982" y="11975"/>
                    </a:cubicBezTo>
                    <a:close/>
                    <a:moveTo>
                      <a:pt x="29767" y="10485"/>
                    </a:moveTo>
                    <a:cubicBezTo>
                      <a:pt x="29793" y="10485"/>
                      <a:pt x="29791" y="10621"/>
                      <a:pt x="29769" y="10687"/>
                    </a:cubicBezTo>
                    <a:cubicBezTo>
                      <a:pt x="29744" y="10761"/>
                      <a:pt x="29744" y="10921"/>
                      <a:pt x="29707" y="11118"/>
                    </a:cubicBezTo>
                    <a:cubicBezTo>
                      <a:pt x="29658" y="11316"/>
                      <a:pt x="29559" y="11266"/>
                      <a:pt x="29498" y="11316"/>
                    </a:cubicBezTo>
                    <a:cubicBezTo>
                      <a:pt x="29436" y="11377"/>
                      <a:pt x="29498" y="11340"/>
                      <a:pt x="29584" y="11365"/>
                    </a:cubicBezTo>
                    <a:cubicBezTo>
                      <a:pt x="29670" y="11377"/>
                      <a:pt x="29559" y="11414"/>
                      <a:pt x="29485" y="11476"/>
                    </a:cubicBezTo>
                    <a:cubicBezTo>
                      <a:pt x="29411" y="11550"/>
                      <a:pt x="29338" y="11599"/>
                      <a:pt x="29202" y="11698"/>
                    </a:cubicBezTo>
                    <a:cubicBezTo>
                      <a:pt x="29140" y="11747"/>
                      <a:pt x="29054" y="11796"/>
                      <a:pt x="28980" y="11833"/>
                    </a:cubicBezTo>
                    <a:cubicBezTo>
                      <a:pt x="28906" y="11882"/>
                      <a:pt x="28882" y="11969"/>
                      <a:pt x="28832" y="12043"/>
                    </a:cubicBezTo>
                    <a:cubicBezTo>
                      <a:pt x="28745" y="12091"/>
                      <a:pt x="28643" y="12124"/>
                      <a:pt x="28543" y="12124"/>
                    </a:cubicBezTo>
                    <a:cubicBezTo>
                      <a:pt x="28516" y="12124"/>
                      <a:pt x="28489" y="12122"/>
                      <a:pt x="28463" y="12116"/>
                    </a:cubicBezTo>
                    <a:cubicBezTo>
                      <a:pt x="28382" y="12105"/>
                      <a:pt x="28388" y="12017"/>
                      <a:pt x="28450" y="12017"/>
                    </a:cubicBezTo>
                    <a:cubicBezTo>
                      <a:pt x="28454" y="12017"/>
                      <a:pt x="28458" y="12017"/>
                      <a:pt x="28463" y="12018"/>
                    </a:cubicBezTo>
                    <a:cubicBezTo>
                      <a:pt x="28467" y="12019"/>
                      <a:pt x="28472" y="12019"/>
                      <a:pt x="28476" y="12019"/>
                    </a:cubicBezTo>
                    <a:cubicBezTo>
                      <a:pt x="28551" y="12019"/>
                      <a:pt x="28663" y="11930"/>
                      <a:pt x="28709" y="11907"/>
                    </a:cubicBezTo>
                    <a:cubicBezTo>
                      <a:pt x="28771" y="11870"/>
                      <a:pt x="28820" y="11821"/>
                      <a:pt x="28869" y="11759"/>
                    </a:cubicBezTo>
                    <a:cubicBezTo>
                      <a:pt x="28943" y="11673"/>
                      <a:pt x="28943" y="11710"/>
                      <a:pt x="29017" y="11624"/>
                    </a:cubicBezTo>
                    <a:cubicBezTo>
                      <a:pt x="29091" y="11537"/>
                      <a:pt x="29177" y="11500"/>
                      <a:pt x="29227" y="11451"/>
                    </a:cubicBezTo>
                    <a:cubicBezTo>
                      <a:pt x="29276" y="11402"/>
                      <a:pt x="29251" y="11402"/>
                      <a:pt x="29251" y="11353"/>
                    </a:cubicBezTo>
                    <a:cubicBezTo>
                      <a:pt x="29264" y="11316"/>
                      <a:pt x="29436" y="11094"/>
                      <a:pt x="29485" y="10995"/>
                    </a:cubicBezTo>
                    <a:cubicBezTo>
                      <a:pt x="29547" y="10872"/>
                      <a:pt x="29596" y="10749"/>
                      <a:pt x="29621" y="10613"/>
                    </a:cubicBezTo>
                    <a:cubicBezTo>
                      <a:pt x="29621" y="10564"/>
                      <a:pt x="29719" y="10527"/>
                      <a:pt x="29756" y="10490"/>
                    </a:cubicBezTo>
                    <a:cubicBezTo>
                      <a:pt x="29760" y="10486"/>
                      <a:pt x="29764" y="10485"/>
                      <a:pt x="29767" y="10485"/>
                    </a:cubicBezTo>
                    <a:close/>
                    <a:moveTo>
                      <a:pt x="22809" y="13816"/>
                    </a:moveTo>
                    <a:cubicBezTo>
                      <a:pt x="22819" y="13816"/>
                      <a:pt x="22818" y="13905"/>
                      <a:pt x="22795" y="13940"/>
                    </a:cubicBezTo>
                    <a:cubicBezTo>
                      <a:pt x="22784" y="13956"/>
                      <a:pt x="22758" y="13960"/>
                      <a:pt x="22723" y="13960"/>
                    </a:cubicBezTo>
                    <a:cubicBezTo>
                      <a:pt x="22677" y="13960"/>
                      <a:pt x="22617" y="13952"/>
                      <a:pt x="22561" y="13952"/>
                    </a:cubicBezTo>
                    <a:cubicBezTo>
                      <a:pt x="22450" y="13952"/>
                      <a:pt x="22401" y="13940"/>
                      <a:pt x="22364" y="13891"/>
                    </a:cubicBezTo>
                    <a:cubicBezTo>
                      <a:pt x="22358" y="13880"/>
                      <a:pt x="22397" y="13877"/>
                      <a:pt x="22446" y="13877"/>
                    </a:cubicBezTo>
                    <a:cubicBezTo>
                      <a:pt x="22512" y="13877"/>
                      <a:pt x="22596" y="13884"/>
                      <a:pt x="22610" y="13891"/>
                    </a:cubicBezTo>
                    <a:cubicBezTo>
                      <a:pt x="22615" y="13893"/>
                      <a:pt x="22621" y="13894"/>
                      <a:pt x="22628" y="13894"/>
                    </a:cubicBezTo>
                    <a:cubicBezTo>
                      <a:pt x="22655" y="13894"/>
                      <a:pt x="22696" y="13878"/>
                      <a:pt x="22746" y="13878"/>
                    </a:cubicBezTo>
                    <a:cubicBezTo>
                      <a:pt x="22795" y="13878"/>
                      <a:pt x="22783" y="13829"/>
                      <a:pt x="22807" y="13817"/>
                    </a:cubicBezTo>
                    <a:cubicBezTo>
                      <a:pt x="22808" y="13816"/>
                      <a:pt x="22809" y="13816"/>
                      <a:pt x="22809" y="13816"/>
                    </a:cubicBezTo>
                    <a:close/>
                    <a:moveTo>
                      <a:pt x="21992" y="13840"/>
                    </a:moveTo>
                    <a:cubicBezTo>
                      <a:pt x="22051" y="13840"/>
                      <a:pt x="22125" y="13846"/>
                      <a:pt x="22166" y="13878"/>
                    </a:cubicBezTo>
                    <a:cubicBezTo>
                      <a:pt x="22188" y="13893"/>
                      <a:pt x="22142" y="13899"/>
                      <a:pt x="22085" y="13899"/>
                    </a:cubicBezTo>
                    <a:cubicBezTo>
                      <a:pt x="22045" y="13899"/>
                      <a:pt x="22000" y="13896"/>
                      <a:pt x="21969" y="13891"/>
                    </a:cubicBezTo>
                    <a:lnTo>
                      <a:pt x="21957" y="13891"/>
                    </a:lnTo>
                    <a:cubicBezTo>
                      <a:pt x="21895" y="13891"/>
                      <a:pt x="21797" y="14039"/>
                      <a:pt x="21723" y="14063"/>
                    </a:cubicBezTo>
                    <a:cubicBezTo>
                      <a:pt x="21661" y="14076"/>
                      <a:pt x="21661" y="14162"/>
                      <a:pt x="21624" y="14248"/>
                    </a:cubicBezTo>
                    <a:cubicBezTo>
                      <a:pt x="21587" y="14334"/>
                      <a:pt x="21624" y="14297"/>
                      <a:pt x="21637" y="14371"/>
                    </a:cubicBezTo>
                    <a:cubicBezTo>
                      <a:pt x="21641" y="14395"/>
                      <a:pt x="21639" y="14405"/>
                      <a:pt x="21634" y="14405"/>
                    </a:cubicBezTo>
                    <a:cubicBezTo>
                      <a:pt x="21622" y="14405"/>
                      <a:pt x="21592" y="14364"/>
                      <a:pt x="21550" y="14322"/>
                    </a:cubicBezTo>
                    <a:cubicBezTo>
                      <a:pt x="21489" y="14248"/>
                      <a:pt x="21489" y="14150"/>
                      <a:pt x="21526" y="14063"/>
                    </a:cubicBezTo>
                    <a:cubicBezTo>
                      <a:pt x="21575" y="14002"/>
                      <a:pt x="21624" y="13952"/>
                      <a:pt x="21698" y="13915"/>
                    </a:cubicBezTo>
                    <a:cubicBezTo>
                      <a:pt x="21760" y="13866"/>
                      <a:pt x="21846" y="13841"/>
                      <a:pt x="21920" y="13841"/>
                    </a:cubicBezTo>
                    <a:cubicBezTo>
                      <a:pt x="21936" y="13841"/>
                      <a:pt x="21963" y="13840"/>
                      <a:pt x="21992" y="13840"/>
                    </a:cubicBezTo>
                    <a:close/>
                    <a:moveTo>
                      <a:pt x="18211" y="14051"/>
                    </a:moveTo>
                    <a:cubicBezTo>
                      <a:pt x="18285" y="14051"/>
                      <a:pt x="18335" y="14162"/>
                      <a:pt x="18335" y="14199"/>
                    </a:cubicBezTo>
                    <a:cubicBezTo>
                      <a:pt x="18322" y="14285"/>
                      <a:pt x="18335" y="14371"/>
                      <a:pt x="18347" y="14445"/>
                    </a:cubicBezTo>
                    <a:cubicBezTo>
                      <a:pt x="18384" y="14495"/>
                      <a:pt x="18396" y="14519"/>
                      <a:pt x="18384" y="14556"/>
                    </a:cubicBezTo>
                    <a:lnTo>
                      <a:pt x="18372" y="14556"/>
                    </a:lnTo>
                    <a:cubicBezTo>
                      <a:pt x="18372" y="14568"/>
                      <a:pt x="18359" y="14581"/>
                      <a:pt x="18359" y="14593"/>
                    </a:cubicBezTo>
                    <a:cubicBezTo>
                      <a:pt x="18310" y="14655"/>
                      <a:pt x="18310" y="14741"/>
                      <a:pt x="18224" y="14753"/>
                    </a:cubicBezTo>
                    <a:cubicBezTo>
                      <a:pt x="18154" y="14763"/>
                      <a:pt x="18132" y="14781"/>
                      <a:pt x="18101" y="14781"/>
                    </a:cubicBezTo>
                    <a:cubicBezTo>
                      <a:pt x="18093" y="14781"/>
                      <a:pt x="18085" y="14780"/>
                      <a:pt x="18076" y="14778"/>
                    </a:cubicBezTo>
                    <a:cubicBezTo>
                      <a:pt x="17977" y="14741"/>
                      <a:pt x="17990" y="14704"/>
                      <a:pt x="18002" y="14630"/>
                    </a:cubicBezTo>
                    <a:cubicBezTo>
                      <a:pt x="18027" y="14568"/>
                      <a:pt x="18076" y="14482"/>
                      <a:pt x="18076" y="14421"/>
                    </a:cubicBezTo>
                    <a:lnTo>
                      <a:pt x="18076" y="14359"/>
                    </a:lnTo>
                    <a:cubicBezTo>
                      <a:pt x="18076" y="14322"/>
                      <a:pt x="18076" y="14285"/>
                      <a:pt x="18063" y="14273"/>
                    </a:cubicBezTo>
                    <a:cubicBezTo>
                      <a:pt x="18054" y="14254"/>
                      <a:pt x="18014" y="14212"/>
                      <a:pt x="17986" y="14212"/>
                    </a:cubicBezTo>
                    <a:cubicBezTo>
                      <a:pt x="17978" y="14212"/>
                      <a:pt x="17970" y="14215"/>
                      <a:pt x="17965" y="14223"/>
                    </a:cubicBezTo>
                    <a:cubicBezTo>
                      <a:pt x="17965" y="14248"/>
                      <a:pt x="17953" y="14260"/>
                      <a:pt x="17953" y="14285"/>
                    </a:cubicBezTo>
                    <a:cubicBezTo>
                      <a:pt x="17940" y="14347"/>
                      <a:pt x="17928" y="14408"/>
                      <a:pt x="17928" y="14470"/>
                    </a:cubicBezTo>
                    <a:cubicBezTo>
                      <a:pt x="17928" y="14529"/>
                      <a:pt x="17951" y="14668"/>
                      <a:pt x="17931" y="14668"/>
                    </a:cubicBezTo>
                    <a:cubicBezTo>
                      <a:pt x="17930" y="14668"/>
                      <a:pt x="17929" y="14668"/>
                      <a:pt x="17928" y="14667"/>
                    </a:cubicBezTo>
                    <a:cubicBezTo>
                      <a:pt x="17903" y="14667"/>
                      <a:pt x="17829" y="14655"/>
                      <a:pt x="17817" y="14605"/>
                    </a:cubicBezTo>
                    <a:cubicBezTo>
                      <a:pt x="17805" y="14531"/>
                      <a:pt x="17805" y="14470"/>
                      <a:pt x="17817" y="14408"/>
                    </a:cubicBezTo>
                    <a:cubicBezTo>
                      <a:pt x="17829" y="14371"/>
                      <a:pt x="17866" y="14297"/>
                      <a:pt x="17879" y="14248"/>
                    </a:cubicBezTo>
                    <a:cubicBezTo>
                      <a:pt x="17891" y="14223"/>
                      <a:pt x="17903" y="14199"/>
                      <a:pt x="17903" y="14174"/>
                    </a:cubicBezTo>
                    <a:cubicBezTo>
                      <a:pt x="17903" y="14131"/>
                      <a:pt x="17903" y="14098"/>
                      <a:pt x="17936" y="14098"/>
                    </a:cubicBezTo>
                    <a:cubicBezTo>
                      <a:pt x="17940" y="14098"/>
                      <a:pt x="17946" y="14099"/>
                      <a:pt x="17953" y="14100"/>
                    </a:cubicBezTo>
                    <a:cubicBezTo>
                      <a:pt x="18002" y="14113"/>
                      <a:pt x="18039" y="14125"/>
                      <a:pt x="18063" y="14150"/>
                    </a:cubicBezTo>
                    <a:cubicBezTo>
                      <a:pt x="18091" y="14163"/>
                      <a:pt x="18103" y="14173"/>
                      <a:pt x="18114" y="14173"/>
                    </a:cubicBezTo>
                    <a:cubicBezTo>
                      <a:pt x="18124" y="14173"/>
                      <a:pt x="18133" y="14166"/>
                      <a:pt x="18150" y="14150"/>
                    </a:cubicBezTo>
                    <a:cubicBezTo>
                      <a:pt x="18174" y="14113"/>
                      <a:pt x="18150" y="14051"/>
                      <a:pt x="18211" y="14051"/>
                    </a:cubicBezTo>
                    <a:close/>
                    <a:moveTo>
                      <a:pt x="16141" y="13706"/>
                    </a:moveTo>
                    <a:cubicBezTo>
                      <a:pt x="16215" y="13706"/>
                      <a:pt x="16289" y="13731"/>
                      <a:pt x="16351" y="13780"/>
                    </a:cubicBezTo>
                    <a:cubicBezTo>
                      <a:pt x="16359" y="13784"/>
                      <a:pt x="16366" y="13786"/>
                      <a:pt x="16373" y="13786"/>
                    </a:cubicBezTo>
                    <a:cubicBezTo>
                      <a:pt x="16409" y="13786"/>
                      <a:pt x="16433" y="13741"/>
                      <a:pt x="16474" y="13731"/>
                    </a:cubicBezTo>
                    <a:cubicBezTo>
                      <a:pt x="16478" y="13730"/>
                      <a:pt x="16482" y="13729"/>
                      <a:pt x="16486" y="13729"/>
                    </a:cubicBezTo>
                    <a:cubicBezTo>
                      <a:pt x="16540" y="13729"/>
                      <a:pt x="16574" y="13809"/>
                      <a:pt x="16597" y="13866"/>
                    </a:cubicBezTo>
                    <a:cubicBezTo>
                      <a:pt x="16622" y="13940"/>
                      <a:pt x="16634" y="14014"/>
                      <a:pt x="16634" y="14088"/>
                    </a:cubicBezTo>
                    <a:cubicBezTo>
                      <a:pt x="16634" y="14174"/>
                      <a:pt x="16573" y="14162"/>
                      <a:pt x="16560" y="14211"/>
                    </a:cubicBezTo>
                    <a:cubicBezTo>
                      <a:pt x="16536" y="14248"/>
                      <a:pt x="16647" y="14211"/>
                      <a:pt x="16597" y="14297"/>
                    </a:cubicBezTo>
                    <a:cubicBezTo>
                      <a:pt x="16585" y="14322"/>
                      <a:pt x="16576" y="14328"/>
                      <a:pt x="16560" y="14328"/>
                    </a:cubicBezTo>
                    <a:cubicBezTo>
                      <a:pt x="16545" y="14328"/>
                      <a:pt x="16523" y="14322"/>
                      <a:pt x="16486" y="14322"/>
                    </a:cubicBezTo>
                    <a:cubicBezTo>
                      <a:pt x="16412" y="14322"/>
                      <a:pt x="16302" y="14285"/>
                      <a:pt x="16203" y="14285"/>
                    </a:cubicBezTo>
                    <a:cubicBezTo>
                      <a:pt x="16104" y="14285"/>
                      <a:pt x="16067" y="14396"/>
                      <a:pt x="16067" y="14445"/>
                    </a:cubicBezTo>
                    <a:cubicBezTo>
                      <a:pt x="16067" y="14507"/>
                      <a:pt x="16104" y="14556"/>
                      <a:pt x="16092" y="14581"/>
                    </a:cubicBezTo>
                    <a:cubicBezTo>
                      <a:pt x="16090" y="14588"/>
                      <a:pt x="16084" y="14591"/>
                      <a:pt x="16077" y="14591"/>
                    </a:cubicBezTo>
                    <a:cubicBezTo>
                      <a:pt x="16047" y="14591"/>
                      <a:pt x="15986" y="14544"/>
                      <a:pt x="15957" y="14544"/>
                    </a:cubicBezTo>
                    <a:cubicBezTo>
                      <a:pt x="15907" y="14544"/>
                      <a:pt x="15907" y="14568"/>
                      <a:pt x="15907" y="14605"/>
                    </a:cubicBezTo>
                    <a:cubicBezTo>
                      <a:pt x="15907" y="14642"/>
                      <a:pt x="15981" y="14642"/>
                      <a:pt x="16018" y="14679"/>
                    </a:cubicBezTo>
                    <a:cubicBezTo>
                      <a:pt x="16055" y="14704"/>
                      <a:pt x="16043" y="14803"/>
                      <a:pt x="16104" y="14864"/>
                    </a:cubicBezTo>
                    <a:cubicBezTo>
                      <a:pt x="16166" y="14926"/>
                      <a:pt x="16117" y="15024"/>
                      <a:pt x="16117" y="15037"/>
                    </a:cubicBezTo>
                    <a:cubicBezTo>
                      <a:pt x="16129" y="15061"/>
                      <a:pt x="16191" y="15061"/>
                      <a:pt x="16215" y="15061"/>
                    </a:cubicBezTo>
                    <a:cubicBezTo>
                      <a:pt x="16228" y="15061"/>
                      <a:pt x="16252" y="15111"/>
                      <a:pt x="16314" y="15160"/>
                    </a:cubicBezTo>
                    <a:cubicBezTo>
                      <a:pt x="16375" y="15221"/>
                      <a:pt x="16425" y="15197"/>
                      <a:pt x="16449" y="15246"/>
                    </a:cubicBezTo>
                    <a:cubicBezTo>
                      <a:pt x="16486" y="15308"/>
                      <a:pt x="16425" y="15345"/>
                      <a:pt x="16412" y="15443"/>
                    </a:cubicBezTo>
                    <a:cubicBezTo>
                      <a:pt x="16412" y="15456"/>
                      <a:pt x="16412" y="15480"/>
                      <a:pt x="16412" y="15493"/>
                    </a:cubicBezTo>
                    <a:cubicBezTo>
                      <a:pt x="16437" y="15603"/>
                      <a:pt x="16536" y="15739"/>
                      <a:pt x="16548" y="15801"/>
                    </a:cubicBezTo>
                    <a:cubicBezTo>
                      <a:pt x="16560" y="15862"/>
                      <a:pt x="16523" y="15862"/>
                      <a:pt x="16499" y="15911"/>
                    </a:cubicBezTo>
                    <a:cubicBezTo>
                      <a:pt x="16474" y="15948"/>
                      <a:pt x="16437" y="15985"/>
                      <a:pt x="16462" y="16047"/>
                    </a:cubicBezTo>
                    <a:cubicBezTo>
                      <a:pt x="16486" y="16109"/>
                      <a:pt x="16573" y="16084"/>
                      <a:pt x="16634" y="16121"/>
                    </a:cubicBezTo>
                    <a:cubicBezTo>
                      <a:pt x="16696" y="16146"/>
                      <a:pt x="16696" y="16256"/>
                      <a:pt x="16659" y="16306"/>
                    </a:cubicBezTo>
                    <a:cubicBezTo>
                      <a:pt x="16634" y="16367"/>
                      <a:pt x="16733" y="16417"/>
                      <a:pt x="16757" y="16466"/>
                    </a:cubicBezTo>
                    <a:cubicBezTo>
                      <a:pt x="16794" y="16515"/>
                      <a:pt x="16745" y="16540"/>
                      <a:pt x="16733" y="16577"/>
                    </a:cubicBezTo>
                    <a:cubicBezTo>
                      <a:pt x="16733" y="16626"/>
                      <a:pt x="16745" y="16811"/>
                      <a:pt x="16745" y="16946"/>
                    </a:cubicBezTo>
                    <a:cubicBezTo>
                      <a:pt x="16745" y="17033"/>
                      <a:pt x="16745" y="17082"/>
                      <a:pt x="16720" y="17107"/>
                    </a:cubicBezTo>
                    <a:cubicBezTo>
                      <a:pt x="16597" y="17168"/>
                      <a:pt x="16462" y="17205"/>
                      <a:pt x="16314" y="17218"/>
                    </a:cubicBezTo>
                    <a:cubicBezTo>
                      <a:pt x="16309" y="17218"/>
                      <a:pt x="16305" y="17218"/>
                      <a:pt x="16300" y="17218"/>
                    </a:cubicBezTo>
                    <a:cubicBezTo>
                      <a:pt x="16092" y="17218"/>
                      <a:pt x="15820" y="16958"/>
                      <a:pt x="15796" y="16922"/>
                    </a:cubicBezTo>
                    <a:cubicBezTo>
                      <a:pt x="15759" y="16885"/>
                      <a:pt x="15624" y="16922"/>
                      <a:pt x="15575" y="16873"/>
                    </a:cubicBezTo>
                    <a:cubicBezTo>
                      <a:pt x="15525" y="16823"/>
                      <a:pt x="15538" y="16712"/>
                      <a:pt x="15538" y="16626"/>
                    </a:cubicBezTo>
                    <a:lnTo>
                      <a:pt x="15538" y="16491"/>
                    </a:lnTo>
                    <a:cubicBezTo>
                      <a:pt x="15538" y="16404"/>
                      <a:pt x="15587" y="16441"/>
                      <a:pt x="15624" y="16380"/>
                    </a:cubicBezTo>
                    <a:cubicBezTo>
                      <a:pt x="15661" y="16293"/>
                      <a:pt x="15685" y="16195"/>
                      <a:pt x="15698" y="16096"/>
                    </a:cubicBezTo>
                    <a:cubicBezTo>
                      <a:pt x="15722" y="16035"/>
                      <a:pt x="15747" y="16084"/>
                      <a:pt x="15735" y="15998"/>
                    </a:cubicBezTo>
                    <a:cubicBezTo>
                      <a:pt x="15685" y="15838"/>
                      <a:pt x="15599" y="15677"/>
                      <a:pt x="15488" y="15542"/>
                    </a:cubicBezTo>
                    <a:cubicBezTo>
                      <a:pt x="15488" y="15530"/>
                      <a:pt x="15464" y="15517"/>
                      <a:pt x="15451" y="15493"/>
                    </a:cubicBezTo>
                    <a:cubicBezTo>
                      <a:pt x="15353" y="15369"/>
                      <a:pt x="15267" y="15221"/>
                      <a:pt x="15205" y="15061"/>
                    </a:cubicBezTo>
                    <a:cubicBezTo>
                      <a:pt x="15180" y="14975"/>
                      <a:pt x="15230" y="14803"/>
                      <a:pt x="15205" y="14778"/>
                    </a:cubicBezTo>
                    <a:cubicBezTo>
                      <a:pt x="15168" y="14753"/>
                      <a:pt x="15119" y="14679"/>
                      <a:pt x="15094" y="14655"/>
                    </a:cubicBezTo>
                    <a:cubicBezTo>
                      <a:pt x="15082" y="14630"/>
                      <a:pt x="14983" y="14593"/>
                      <a:pt x="15032" y="14556"/>
                    </a:cubicBezTo>
                    <a:cubicBezTo>
                      <a:pt x="15119" y="14445"/>
                      <a:pt x="15180" y="14322"/>
                      <a:pt x="15242" y="14199"/>
                    </a:cubicBezTo>
                    <a:cubicBezTo>
                      <a:pt x="15248" y="14174"/>
                      <a:pt x="15263" y="14168"/>
                      <a:pt x="15282" y="14168"/>
                    </a:cubicBezTo>
                    <a:cubicBezTo>
                      <a:pt x="15300" y="14168"/>
                      <a:pt x="15322" y="14174"/>
                      <a:pt x="15340" y="14174"/>
                    </a:cubicBezTo>
                    <a:cubicBezTo>
                      <a:pt x="15377" y="14174"/>
                      <a:pt x="15439" y="14113"/>
                      <a:pt x="15476" y="14063"/>
                    </a:cubicBezTo>
                    <a:cubicBezTo>
                      <a:pt x="15525" y="14002"/>
                      <a:pt x="15575" y="14026"/>
                      <a:pt x="15599" y="14002"/>
                    </a:cubicBezTo>
                    <a:cubicBezTo>
                      <a:pt x="15612" y="13989"/>
                      <a:pt x="15612" y="13965"/>
                      <a:pt x="15636" y="13940"/>
                    </a:cubicBezTo>
                    <a:cubicBezTo>
                      <a:pt x="15648" y="13915"/>
                      <a:pt x="15673" y="13878"/>
                      <a:pt x="15698" y="13854"/>
                    </a:cubicBezTo>
                    <a:cubicBezTo>
                      <a:pt x="15710" y="13848"/>
                      <a:pt x="15722" y="13848"/>
                      <a:pt x="15742" y="13848"/>
                    </a:cubicBezTo>
                    <a:cubicBezTo>
                      <a:pt x="15762" y="13848"/>
                      <a:pt x="15790" y="13848"/>
                      <a:pt x="15833" y="13841"/>
                    </a:cubicBezTo>
                    <a:cubicBezTo>
                      <a:pt x="15920" y="13817"/>
                      <a:pt x="16043" y="13706"/>
                      <a:pt x="16141" y="13706"/>
                    </a:cubicBezTo>
                    <a:close/>
                    <a:moveTo>
                      <a:pt x="11743" y="27762"/>
                    </a:moveTo>
                    <a:cubicBezTo>
                      <a:pt x="11751" y="27762"/>
                      <a:pt x="11759" y="27763"/>
                      <a:pt x="11767" y="27765"/>
                    </a:cubicBezTo>
                    <a:cubicBezTo>
                      <a:pt x="11775" y="27767"/>
                      <a:pt x="11783" y="27767"/>
                      <a:pt x="11791" y="27767"/>
                    </a:cubicBezTo>
                    <a:cubicBezTo>
                      <a:pt x="11806" y="27767"/>
                      <a:pt x="11820" y="27765"/>
                      <a:pt x="11833" y="27765"/>
                    </a:cubicBezTo>
                    <a:cubicBezTo>
                      <a:pt x="11854" y="27765"/>
                      <a:pt x="11872" y="27771"/>
                      <a:pt x="11890" y="27802"/>
                    </a:cubicBezTo>
                    <a:lnTo>
                      <a:pt x="11915" y="27851"/>
                    </a:lnTo>
                    <a:cubicBezTo>
                      <a:pt x="11940" y="27888"/>
                      <a:pt x="11952" y="27913"/>
                      <a:pt x="11977" y="27913"/>
                    </a:cubicBezTo>
                    <a:cubicBezTo>
                      <a:pt x="12014" y="27913"/>
                      <a:pt x="12075" y="27913"/>
                      <a:pt x="12026" y="27949"/>
                    </a:cubicBezTo>
                    <a:cubicBezTo>
                      <a:pt x="11964" y="27986"/>
                      <a:pt x="11964" y="28060"/>
                      <a:pt x="11952" y="28122"/>
                    </a:cubicBezTo>
                    <a:cubicBezTo>
                      <a:pt x="11952" y="28134"/>
                      <a:pt x="11952" y="28147"/>
                      <a:pt x="11952" y="28159"/>
                    </a:cubicBezTo>
                    <a:cubicBezTo>
                      <a:pt x="11927" y="28208"/>
                      <a:pt x="11903" y="28258"/>
                      <a:pt x="11866" y="28307"/>
                    </a:cubicBezTo>
                    <a:cubicBezTo>
                      <a:pt x="11829" y="28344"/>
                      <a:pt x="11767" y="28430"/>
                      <a:pt x="11706" y="28430"/>
                    </a:cubicBezTo>
                    <a:cubicBezTo>
                      <a:pt x="11689" y="28430"/>
                      <a:pt x="11667" y="28419"/>
                      <a:pt x="11658" y="28419"/>
                    </a:cubicBezTo>
                    <a:cubicBezTo>
                      <a:pt x="11654" y="28419"/>
                      <a:pt x="11652" y="28422"/>
                      <a:pt x="11656" y="28430"/>
                    </a:cubicBezTo>
                    <a:cubicBezTo>
                      <a:pt x="11718" y="28455"/>
                      <a:pt x="11780" y="28467"/>
                      <a:pt x="11841" y="28479"/>
                    </a:cubicBezTo>
                    <a:cubicBezTo>
                      <a:pt x="11878" y="28479"/>
                      <a:pt x="11854" y="28553"/>
                      <a:pt x="11792" y="28553"/>
                    </a:cubicBezTo>
                    <a:cubicBezTo>
                      <a:pt x="11737" y="28553"/>
                      <a:pt x="11673" y="28514"/>
                      <a:pt x="11607" y="28514"/>
                    </a:cubicBezTo>
                    <a:cubicBezTo>
                      <a:pt x="11599" y="28514"/>
                      <a:pt x="11591" y="28515"/>
                      <a:pt x="11582" y="28516"/>
                    </a:cubicBezTo>
                    <a:cubicBezTo>
                      <a:pt x="11523" y="28516"/>
                      <a:pt x="11511" y="28564"/>
                      <a:pt x="11484" y="28564"/>
                    </a:cubicBezTo>
                    <a:cubicBezTo>
                      <a:pt x="11477" y="28564"/>
                      <a:pt x="11469" y="28561"/>
                      <a:pt x="11459" y="28553"/>
                    </a:cubicBezTo>
                    <a:cubicBezTo>
                      <a:pt x="11410" y="28529"/>
                      <a:pt x="11348" y="28492"/>
                      <a:pt x="11373" y="28405"/>
                    </a:cubicBezTo>
                    <a:cubicBezTo>
                      <a:pt x="11385" y="28307"/>
                      <a:pt x="11447" y="28221"/>
                      <a:pt x="11435" y="28159"/>
                    </a:cubicBezTo>
                    <a:cubicBezTo>
                      <a:pt x="11422" y="28097"/>
                      <a:pt x="11398" y="28097"/>
                      <a:pt x="11422" y="28048"/>
                    </a:cubicBezTo>
                    <a:cubicBezTo>
                      <a:pt x="11435" y="28011"/>
                      <a:pt x="11447" y="27925"/>
                      <a:pt x="11484" y="27900"/>
                    </a:cubicBezTo>
                    <a:cubicBezTo>
                      <a:pt x="11521" y="27876"/>
                      <a:pt x="11595" y="27863"/>
                      <a:pt x="11644" y="27814"/>
                    </a:cubicBezTo>
                    <a:lnTo>
                      <a:pt x="11644" y="27814"/>
                    </a:lnTo>
                    <a:lnTo>
                      <a:pt x="11632" y="27826"/>
                    </a:lnTo>
                    <a:cubicBezTo>
                      <a:pt x="11673" y="27785"/>
                      <a:pt x="11705" y="27762"/>
                      <a:pt x="11743" y="27762"/>
                    </a:cubicBezTo>
                    <a:close/>
                    <a:moveTo>
                      <a:pt x="10797" y="28855"/>
                    </a:moveTo>
                    <a:cubicBezTo>
                      <a:pt x="10800" y="28855"/>
                      <a:pt x="10803" y="28857"/>
                      <a:pt x="10806" y="28861"/>
                    </a:cubicBezTo>
                    <a:cubicBezTo>
                      <a:pt x="10843" y="28923"/>
                      <a:pt x="10868" y="28997"/>
                      <a:pt x="10892" y="29083"/>
                    </a:cubicBezTo>
                    <a:cubicBezTo>
                      <a:pt x="10905" y="29132"/>
                      <a:pt x="10917" y="29194"/>
                      <a:pt x="10917" y="29256"/>
                    </a:cubicBezTo>
                    <a:cubicBezTo>
                      <a:pt x="10917" y="29354"/>
                      <a:pt x="10991" y="29539"/>
                      <a:pt x="10991" y="29588"/>
                    </a:cubicBezTo>
                    <a:cubicBezTo>
                      <a:pt x="10991" y="29638"/>
                      <a:pt x="11040" y="29674"/>
                      <a:pt x="11065" y="29711"/>
                    </a:cubicBezTo>
                    <a:cubicBezTo>
                      <a:pt x="11077" y="29736"/>
                      <a:pt x="11065" y="29859"/>
                      <a:pt x="11077" y="29909"/>
                    </a:cubicBezTo>
                    <a:cubicBezTo>
                      <a:pt x="11102" y="29958"/>
                      <a:pt x="11200" y="30118"/>
                      <a:pt x="11188" y="30155"/>
                    </a:cubicBezTo>
                    <a:cubicBezTo>
                      <a:pt x="11188" y="30158"/>
                      <a:pt x="11186" y="30160"/>
                      <a:pt x="11183" y="30160"/>
                    </a:cubicBezTo>
                    <a:cubicBezTo>
                      <a:pt x="11174" y="30160"/>
                      <a:pt x="11154" y="30148"/>
                      <a:pt x="11127" y="30130"/>
                    </a:cubicBezTo>
                    <a:cubicBezTo>
                      <a:pt x="11114" y="30130"/>
                      <a:pt x="11114" y="30130"/>
                      <a:pt x="11102" y="30118"/>
                    </a:cubicBezTo>
                    <a:cubicBezTo>
                      <a:pt x="11065" y="30081"/>
                      <a:pt x="11028" y="30032"/>
                      <a:pt x="11028" y="29970"/>
                    </a:cubicBezTo>
                    <a:cubicBezTo>
                      <a:pt x="11016" y="29909"/>
                      <a:pt x="11028" y="29921"/>
                      <a:pt x="10991" y="29884"/>
                    </a:cubicBezTo>
                    <a:cubicBezTo>
                      <a:pt x="10929" y="29835"/>
                      <a:pt x="10880" y="29785"/>
                      <a:pt x="10855" y="29711"/>
                    </a:cubicBezTo>
                    <a:cubicBezTo>
                      <a:pt x="10843" y="29638"/>
                      <a:pt x="10855" y="29477"/>
                      <a:pt x="10843" y="29428"/>
                    </a:cubicBezTo>
                    <a:cubicBezTo>
                      <a:pt x="10819" y="29366"/>
                      <a:pt x="10782" y="29379"/>
                      <a:pt x="10782" y="29293"/>
                    </a:cubicBezTo>
                    <a:cubicBezTo>
                      <a:pt x="10770" y="29212"/>
                      <a:pt x="10759" y="28855"/>
                      <a:pt x="10797" y="28855"/>
                    </a:cubicBezTo>
                    <a:close/>
                    <a:moveTo>
                      <a:pt x="11883" y="30597"/>
                    </a:moveTo>
                    <a:cubicBezTo>
                      <a:pt x="11897" y="30597"/>
                      <a:pt x="11918" y="30604"/>
                      <a:pt x="11940" y="30611"/>
                    </a:cubicBezTo>
                    <a:cubicBezTo>
                      <a:pt x="11952" y="30623"/>
                      <a:pt x="11964" y="30623"/>
                      <a:pt x="11977" y="30636"/>
                    </a:cubicBezTo>
                    <a:cubicBezTo>
                      <a:pt x="12001" y="30722"/>
                      <a:pt x="12026" y="30820"/>
                      <a:pt x="12026" y="30907"/>
                    </a:cubicBezTo>
                    <a:cubicBezTo>
                      <a:pt x="12063" y="30968"/>
                      <a:pt x="12063" y="30981"/>
                      <a:pt x="12075" y="31042"/>
                    </a:cubicBezTo>
                    <a:cubicBezTo>
                      <a:pt x="12075" y="31054"/>
                      <a:pt x="12088" y="31067"/>
                      <a:pt x="12088" y="31091"/>
                    </a:cubicBezTo>
                    <a:cubicBezTo>
                      <a:pt x="12088" y="31116"/>
                      <a:pt x="12088" y="31141"/>
                      <a:pt x="12088" y="31178"/>
                    </a:cubicBezTo>
                    <a:cubicBezTo>
                      <a:pt x="12088" y="31239"/>
                      <a:pt x="12088" y="31301"/>
                      <a:pt x="12075" y="31363"/>
                    </a:cubicBezTo>
                    <a:cubicBezTo>
                      <a:pt x="12063" y="31424"/>
                      <a:pt x="12075" y="31486"/>
                      <a:pt x="12100" y="31535"/>
                    </a:cubicBezTo>
                    <a:cubicBezTo>
                      <a:pt x="12137" y="31572"/>
                      <a:pt x="12149" y="31671"/>
                      <a:pt x="12174" y="31683"/>
                    </a:cubicBezTo>
                    <a:cubicBezTo>
                      <a:pt x="12199" y="31708"/>
                      <a:pt x="12186" y="31732"/>
                      <a:pt x="12174" y="31769"/>
                    </a:cubicBezTo>
                    <a:cubicBezTo>
                      <a:pt x="12165" y="31797"/>
                      <a:pt x="12148" y="31831"/>
                      <a:pt x="12136" y="31831"/>
                    </a:cubicBezTo>
                    <a:cubicBezTo>
                      <a:pt x="12132" y="31831"/>
                      <a:pt x="12128" y="31828"/>
                      <a:pt x="12125" y="31818"/>
                    </a:cubicBezTo>
                    <a:cubicBezTo>
                      <a:pt x="12088" y="31757"/>
                      <a:pt x="12051" y="31794"/>
                      <a:pt x="12038" y="31732"/>
                    </a:cubicBezTo>
                    <a:cubicBezTo>
                      <a:pt x="12026" y="31683"/>
                      <a:pt x="12026" y="31683"/>
                      <a:pt x="12014" y="31621"/>
                    </a:cubicBezTo>
                    <a:cubicBezTo>
                      <a:pt x="12001" y="31560"/>
                      <a:pt x="11989" y="31523"/>
                      <a:pt x="11989" y="31473"/>
                    </a:cubicBezTo>
                    <a:cubicBezTo>
                      <a:pt x="11989" y="31412"/>
                      <a:pt x="12014" y="31399"/>
                      <a:pt x="11989" y="31338"/>
                    </a:cubicBezTo>
                    <a:cubicBezTo>
                      <a:pt x="11986" y="31327"/>
                      <a:pt x="11982" y="31324"/>
                      <a:pt x="11977" y="31324"/>
                    </a:cubicBezTo>
                    <a:cubicBezTo>
                      <a:pt x="11964" y="31324"/>
                      <a:pt x="11946" y="31347"/>
                      <a:pt x="11936" y="31347"/>
                    </a:cubicBezTo>
                    <a:cubicBezTo>
                      <a:pt x="11931" y="31347"/>
                      <a:pt x="11927" y="31341"/>
                      <a:pt x="11927" y="31326"/>
                    </a:cubicBezTo>
                    <a:cubicBezTo>
                      <a:pt x="11915" y="31276"/>
                      <a:pt x="11927" y="31239"/>
                      <a:pt x="11940" y="31202"/>
                    </a:cubicBezTo>
                    <a:cubicBezTo>
                      <a:pt x="11964" y="31153"/>
                      <a:pt x="11977" y="31104"/>
                      <a:pt x="11964" y="31042"/>
                    </a:cubicBezTo>
                    <a:cubicBezTo>
                      <a:pt x="11977" y="30968"/>
                      <a:pt x="11977" y="30894"/>
                      <a:pt x="11964" y="30833"/>
                    </a:cubicBezTo>
                    <a:cubicBezTo>
                      <a:pt x="11940" y="30734"/>
                      <a:pt x="11878" y="30636"/>
                      <a:pt x="11866" y="30611"/>
                    </a:cubicBezTo>
                    <a:cubicBezTo>
                      <a:pt x="11866" y="30600"/>
                      <a:pt x="11872" y="30597"/>
                      <a:pt x="11883" y="30597"/>
                    </a:cubicBezTo>
                    <a:close/>
                    <a:moveTo>
                      <a:pt x="28447" y="0"/>
                    </a:moveTo>
                    <a:cubicBezTo>
                      <a:pt x="28439" y="0"/>
                      <a:pt x="28432" y="2"/>
                      <a:pt x="28426" y="5"/>
                    </a:cubicBezTo>
                    <a:cubicBezTo>
                      <a:pt x="28340" y="29"/>
                      <a:pt x="28253" y="66"/>
                      <a:pt x="28167" y="78"/>
                    </a:cubicBezTo>
                    <a:cubicBezTo>
                      <a:pt x="28056" y="128"/>
                      <a:pt x="27945" y="202"/>
                      <a:pt x="27847" y="300"/>
                    </a:cubicBezTo>
                    <a:cubicBezTo>
                      <a:pt x="27797" y="374"/>
                      <a:pt x="27674" y="448"/>
                      <a:pt x="27699" y="497"/>
                    </a:cubicBezTo>
                    <a:cubicBezTo>
                      <a:pt x="27711" y="534"/>
                      <a:pt x="27760" y="522"/>
                      <a:pt x="27760" y="571"/>
                    </a:cubicBezTo>
                    <a:cubicBezTo>
                      <a:pt x="27760" y="621"/>
                      <a:pt x="27723" y="682"/>
                      <a:pt x="27773" y="695"/>
                    </a:cubicBezTo>
                    <a:cubicBezTo>
                      <a:pt x="27825" y="705"/>
                      <a:pt x="27956" y="777"/>
                      <a:pt x="27936" y="777"/>
                    </a:cubicBezTo>
                    <a:cubicBezTo>
                      <a:pt x="27932" y="777"/>
                      <a:pt x="27924" y="774"/>
                      <a:pt x="27908" y="768"/>
                    </a:cubicBezTo>
                    <a:cubicBezTo>
                      <a:pt x="27736" y="744"/>
                      <a:pt x="27551" y="744"/>
                      <a:pt x="27378" y="744"/>
                    </a:cubicBezTo>
                    <a:cubicBezTo>
                      <a:pt x="27326" y="736"/>
                      <a:pt x="27283" y="724"/>
                      <a:pt x="27265" y="724"/>
                    </a:cubicBezTo>
                    <a:cubicBezTo>
                      <a:pt x="27254" y="724"/>
                      <a:pt x="27253" y="729"/>
                      <a:pt x="27268" y="744"/>
                    </a:cubicBezTo>
                    <a:cubicBezTo>
                      <a:pt x="27317" y="793"/>
                      <a:pt x="27366" y="855"/>
                      <a:pt x="27415" y="916"/>
                    </a:cubicBezTo>
                    <a:cubicBezTo>
                      <a:pt x="27422" y="936"/>
                      <a:pt x="27422" y="949"/>
                      <a:pt x="27408" y="949"/>
                    </a:cubicBezTo>
                    <a:cubicBezTo>
                      <a:pt x="27397" y="949"/>
                      <a:pt x="27376" y="939"/>
                      <a:pt x="27341" y="916"/>
                    </a:cubicBezTo>
                    <a:cubicBezTo>
                      <a:pt x="27280" y="892"/>
                      <a:pt x="27218" y="867"/>
                      <a:pt x="27144" y="867"/>
                    </a:cubicBezTo>
                    <a:cubicBezTo>
                      <a:pt x="27095" y="879"/>
                      <a:pt x="27070" y="867"/>
                      <a:pt x="27021" y="916"/>
                    </a:cubicBezTo>
                    <a:cubicBezTo>
                      <a:pt x="27009" y="941"/>
                      <a:pt x="26972" y="953"/>
                      <a:pt x="26935" y="953"/>
                    </a:cubicBezTo>
                    <a:cubicBezTo>
                      <a:pt x="26923" y="953"/>
                      <a:pt x="26923" y="990"/>
                      <a:pt x="26886" y="990"/>
                    </a:cubicBezTo>
                    <a:cubicBezTo>
                      <a:pt x="26864" y="990"/>
                      <a:pt x="26847" y="998"/>
                      <a:pt x="26837" y="998"/>
                    </a:cubicBezTo>
                    <a:cubicBezTo>
                      <a:pt x="26828" y="998"/>
                      <a:pt x="26824" y="994"/>
                      <a:pt x="26824" y="978"/>
                    </a:cubicBezTo>
                    <a:cubicBezTo>
                      <a:pt x="26824" y="959"/>
                      <a:pt x="26824" y="917"/>
                      <a:pt x="26818" y="917"/>
                    </a:cubicBezTo>
                    <a:cubicBezTo>
                      <a:pt x="26816" y="917"/>
                      <a:pt x="26814" y="920"/>
                      <a:pt x="26812" y="929"/>
                    </a:cubicBezTo>
                    <a:cubicBezTo>
                      <a:pt x="26787" y="966"/>
                      <a:pt x="26738" y="1003"/>
                      <a:pt x="26701" y="1015"/>
                    </a:cubicBezTo>
                    <a:cubicBezTo>
                      <a:pt x="26665" y="1024"/>
                      <a:pt x="26597" y="1058"/>
                      <a:pt x="26581" y="1058"/>
                    </a:cubicBezTo>
                    <a:cubicBezTo>
                      <a:pt x="26575" y="1058"/>
                      <a:pt x="26576" y="1053"/>
                      <a:pt x="26590" y="1040"/>
                    </a:cubicBezTo>
                    <a:cubicBezTo>
                      <a:pt x="26651" y="990"/>
                      <a:pt x="26725" y="953"/>
                      <a:pt x="26651" y="953"/>
                    </a:cubicBezTo>
                    <a:cubicBezTo>
                      <a:pt x="26590" y="941"/>
                      <a:pt x="26528" y="941"/>
                      <a:pt x="26442" y="941"/>
                    </a:cubicBezTo>
                    <a:cubicBezTo>
                      <a:pt x="26343" y="941"/>
                      <a:pt x="26442" y="916"/>
                      <a:pt x="26442" y="892"/>
                    </a:cubicBezTo>
                    <a:cubicBezTo>
                      <a:pt x="26442" y="882"/>
                      <a:pt x="26505" y="838"/>
                      <a:pt x="26488" y="838"/>
                    </a:cubicBezTo>
                    <a:cubicBezTo>
                      <a:pt x="26483" y="838"/>
                      <a:pt x="26469" y="843"/>
                      <a:pt x="26442" y="855"/>
                    </a:cubicBezTo>
                    <a:cubicBezTo>
                      <a:pt x="26356" y="904"/>
                      <a:pt x="26270" y="941"/>
                      <a:pt x="26171" y="966"/>
                    </a:cubicBezTo>
                    <a:cubicBezTo>
                      <a:pt x="26085" y="978"/>
                      <a:pt x="26011" y="978"/>
                      <a:pt x="26023" y="1015"/>
                    </a:cubicBezTo>
                    <a:cubicBezTo>
                      <a:pt x="26035" y="1040"/>
                      <a:pt x="26048" y="1052"/>
                      <a:pt x="26134" y="1052"/>
                    </a:cubicBezTo>
                    <a:cubicBezTo>
                      <a:pt x="26220" y="1052"/>
                      <a:pt x="26220" y="1064"/>
                      <a:pt x="26159" y="1077"/>
                    </a:cubicBezTo>
                    <a:cubicBezTo>
                      <a:pt x="26097" y="1077"/>
                      <a:pt x="25863" y="1138"/>
                      <a:pt x="25789" y="1163"/>
                    </a:cubicBezTo>
                    <a:cubicBezTo>
                      <a:pt x="25727" y="1187"/>
                      <a:pt x="25764" y="1212"/>
                      <a:pt x="25666" y="1212"/>
                    </a:cubicBezTo>
                    <a:cubicBezTo>
                      <a:pt x="25653" y="1214"/>
                      <a:pt x="25640" y="1215"/>
                      <a:pt x="25628" y="1215"/>
                    </a:cubicBezTo>
                    <a:cubicBezTo>
                      <a:pt x="25582" y="1215"/>
                      <a:pt x="25542" y="1203"/>
                      <a:pt x="25505" y="1203"/>
                    </a:cubicBezTo>
                    <a:cubicBezTo>
                      <a:pt x="25489" y="1203"/>
                      <a:pt x="25472" y="1206"/>
                      <a:pt x="25456" y="1212"/>
                    </a:cubicBezTo>
                    <a:cubicBezTo>
                      <a:pt x="25395" y="1237"/>
                      <a:pt x="25382" y="1298"/>
                      <a:pt x="25308" y="1323"/>
                    </a:cubicBezTo>
                    <a:cubicBezTo>
                      <a:pt x="25289" y="1329"/>
                      <a:pt x="25272" y="1330"/>
                      <a:pt x="25257" y="1330"/>
                    </a:cubicBezTo>
                    <a:cubicBezTo>
                      <a:pt x="25230" y="1330"/>
                      <a:pt x="25209" y="1325"/>
                      <a:pt x="25192" y="1325"/>
                    </a:cubicBezTo>
                    <a:cubicBezTo>
                      <a:pt x="25176" y="1325"/>
                      <a:pt x="25162" y="1329"/>
                      <a:pt x="25148" y="1348"/>
                    </a:cubicBezTo>
                    <a:cubicBezTo>
                      <a:pt x="25111" y="1385"/>
                      <a:pt x="25013" y="1483"/>
                      <a:pt x="24963" y="1495"/>
                    </a:cubicBezTo>
                    <a:cubicBezTo>
                      <a:pt x="24951" y="1500"/>
                      <a:pt x="24935" y="1501"/>
                      <a:pt x="24915" y="1501"/>
                    </a:cubicBezTo>
                    <a:cubicBezTo>
                      <a:pt x="24874" y="1501"/>
                      <a:pt x="24820" y="1495"/>
                      <a:pt x="24754" y="1495"/>
                    </a:cubicBezTo>
                    <a:cubicBezTo>
                      <a:pt x="24668" y="1495"/>
                      <a:pt x="24742" y="1520"/>
                      <a:pt x="24803" y="1545"/>
                    </a:cubicBezTo>
                    <a:cubicBezTo>
                      <a:pt x="24865" y="1569"/>
                      <a:pt x="24890" y="1594"/>
                      <a:pt x="24816" y="1606"/>
                    </a:cubicBezTo>
                    <a:cubicBezTo>
                      <a:pt x="24754" y="1606"/>
                      <a:pt x="24446" y="1619"/>
                      <a:pt x="24569" y="1619"/>
                    </a:cubicBezTo>
                    <a:cubicBezTo>
                      <a:pt x="24692" y="1631"/>
                      <a:pt x="24791" y="1643"/>
                      <a:pt x="24705" y="1643"/>
                    </a:cubicBezTo>
                    <a:cubicBezTo>
                      <a:pt x="24618" y="1643"/>
                      <a:pt x="24581" y="1643"/>
                      <a:pt x="24631" y="1656"/>
                    </a:cubicBezTo>
                    <a:cubicBezTo>
                      <a:pt x="24680" y="1656"/>
                      <a:pt x="24791" y="1705"/>
                      <a:pt x="24692" y="1705"/>
                    </a:cubicBezTo>
                    <a:cubicBezTo>
                      <a:pt x="24594" y="1717"/>
                      <a:pt x="24692" y="1730"/>
                      <a:pt x="24668" y="1754"/>
                    </a:cubicBezTo>
                    <a:cubicBezTo>
                      <a:pt x="24640" y="1764"/>
                      <a:pt x="24633" y="1787"/>
                      <a:pt x="24610" y="1787"/>
                    </a:cubicBezTo>
                    <a:cubicBezTo>
                      <a:pt x="24602" y="1787"/>
                      <a:pt x="24593" y="1785"/>
                      <a:pt x="24581" y="1779"/>
                    </a:cubicBezTo>
                    <a:cubicBezTo>
                      <a:pt x="24548" y="1765"/>
                      <a:pt x="24506" y="1756"/>
                      <a:pt x="24488" y="1756"/>
                    </a:cubicBezTo>
                    <a:cubicBezTo>
                      <a:pt x="24473" y="1756"/>
                      <a:pt x="24474" y="1762"/>
                      <a:pt x="24508" y="1779"/>
                    </a:cubicBezTo>
                    <a:cubicBezTo>
                      <a:pt x="24569" y="1828"/>
                      <a:pt x="24631" y="1853"/>
                      <a:pt x="24606" y="1865"/>
                    </a:cubicBezTo>
                    <a:cubicBezTo>
                      <a:pt x="24581" y="1877"/>
                      <a:pt x="24508" y="1865"/>
                      <a:pt x="24557" y="1902"/>
                    </a:cubicBezTo>
                    <a:cubicBezTo>
                      <a:pt x="24606" y="1927"/>
                      <a:pt x="24729" y="1951"/>
                      <a:pt x="24692" y="1964"/>
                    </a:cubicBezTo>
                    <a:cubicBezTo>
                      <a:pt x="24668" y="1988"/>
                      <a:pt x="24631" y="2013"/>
                      <a:pt x="24680" y="2062"/>
                    </a:cubicBezTo>
                    <a:cubicBezTo>
                      <a:pt x="24717" y="2112"/>
                      <a:pt x="24754" y="2161"/>
                      <a:pt x="24729" y="2185"/>
                    </a:cubicBezTo>
                    <a:cubicBezTo>
                      <a:pt x="24692" y="2198"/>
                      <a:pt x="24446" y="2198"/>
                      <a:pt x="24397" y="2235"/>
                    </a:cubicBezTo>
                    <a:cubicBezTo>
                      <a:pt x="24356" y="2265"/>
                      <a:pt x="24341" y="2287"/>
                      <a:pt x="24295" y="2287"/>
                    </a:cubicBezTo>
                    <a:cubicBezTo>
                      <a:pt x="24285" y="2287"/>
                      <a:pt x="24274" y="2286"/>
                      <a:pt x="24261" y="2284"/>
                    </a:cubicBezTo>
                    <a:cubicBezTo>
                      <a:pt x="24230" y="2278"/>
                      <a:pt x="24196" y="2275"/>
                      <a:pt x="24163" y="2275"/>
                    </a:cubicBezTo>
                    <a:cubicBezTo>
                      <a:pt x="24129" y="2275"/>
                      <a:pt x="24095" y="2278"/>
                      <a:pt x="24064" y="2284"/>
                    </a:cubicBezTo>
                    <a:cubicBezTo>
                      <a:pt x="23953" y="2284"/>
                      <a:pt x="23497" y="2321"/>
                      <a:pt x="23374" y="2333"/>
                    </a:cubicBezTo>
                    <a:cubicBezTo>
                      <a:pt x="23263" y="2358"/>
                      <a:pt x="23177" y="2506"/>
                      <a:pt x="23226" y="2592"/>
                    </a:cubicBezTo>
                    <a:cubicBezTo>
                      <a:pt x="23275" y="2666"/>
                      <a:pt x="23300" y="2703"/>
                      <a:pt x="23275" y="2740"/>
                    </a:cubicBezTo>
                    <a:cubicBezTo>
                      <a:pt x="23238" y="2838"/>
                      <a:pt x="23275" y="2949"/>
                      <a:pt x="23362" y="2999"/>
                    </a:cubicBezTo>
                    <a:cubicBezTo>
                      <a:pt x="23413" y="3024"/>
                      <a:pt x="23458" y="3026"/>
                      <a:pt x="23496" y="3026"/>
                    </a:cubicBezTo>
                    <a:cubicBezTo>
                      <a:pt x="23504" y="3026"/>
                      <a:pt x="23512" y="3026"/>
                      <a:pt x="23519" y="3026"/>
                    </a:cubicBezTo>
                    <a:cubicBezTo>
                      <a:pt x="23562" y="3026"/>
                      <a:pt x="23596" y="3029"/>
                      <a:pt x="23620" y="3073"/>
                    </a:cubicBezTo>
                    <a:cubicBezTo>
                      <a:pt x="23670" y="3159"/>
                      <a:pt x="23756" y="3319"/>
                      <a:pt x="23719" y="3319"/>
                    </a:cubicBezTo>
                    <a:cubicBezTo>
                      <a:pt x="23657" y="3331"/>
                      <a:pt x="23608" y="3331"/>
                      <a:pt x="23546" y="3331"/>
                    </a:cubicBezTo>
                    <a:cubicBezTo>
                      <a:pt x="23485" y="3331"/>
                      <a:pt x="23448" y="3294"/>
                      <a:pt x="23362" y="3220"/>
                    </a:cubicBezTo>
                    <a:cubicBezTo>
                      <a:pt x="23226" y="3122"/>
                      <a:pt x="23078" y="3048"/>
                      <a:pt x="22918" y="3011"/>
                    </a:cubicBezTo>
                    <a:cubicBezTo>
                      <a:pt x="22844" y="2999"/>
                      <a:pt x="22696" y="3011"/>
                      <a:pt x="22684" y="2974"/>
                    </a:cubicBezTo>
                    <a:cubicBezTo>
                      <a:pt x="22672" y="2937"/>
                      <a:pt x="22709" y="2925"/>
                      <a:pt x="22684" y="2912"/>
                    </a:cubicBezTo>
                    <a:cubicBezTo>
                      <a:pt x="22663" y="2898"/>
                      <a:pt x="22604" y="2884"/>
                      <a:pt x="22552" y="2884"/>
                    </a:cubicBezTo>
                    <a:cubicBezTo>
                      <a:pt x="22513" y="2884"/>
                      <a:pt x="22478" y="2892"/>
                      <a:pt x="22462" y="2912"/>
                    </a:cubicBezTo>
                    <a:cubicBezTo>
                      <a:pt x="22425" y="2962"/>
                      <a:pt x="22351" y="2974"/>
                      <a:pt x="22401" y="2986"/>
                    </a:cubicBezTo>
                    <a:cubicBezTo>
                      <a:pt x="22438" y="2999"/>
                      <a:pt x="22635" y="3036"/>
                      <a:pt x="22598" y="3048"/>
                    </a:cubicBezTo>
                    <a:cubicBezTo>
                      <a:pt x="22548" y="3060"/>
                      <a:pt x="22475" y="3060"/>
                      <a:pt x="22487" y="3097"/>
                    </a:cubicBezTo>
                    <a:cubicBezTo>
                      <a:pt x="22511" y="3122"/>
                      <a:pt x="22659" y="3110"/>
                      <a:pt x="22659" y="3159"/>
                    </a:cubicBezTo>
                    <a:cubicBezTo>
                      <a:pt x="22659" y="3208"/>
                      <a:pt x="22684" y="3282"/>
                      <a:pt x="22647" y="3282"/>
                    </a:cubicBezTo>
                    <a:cubicBezTo>
                      <a:pt x="22585" y="3282"/>
                      <a:pt x="22524" y="3270"/>
                      <a:pt x="22475" y="3233"/>
                    </a:cubicBezTo>
                    <a:cubicBezTo>
                      <a:pt x="22435" y="3213"/>
                      <a:pt x="22387" y="3177"/>
                      <a:pt x="22337" y="3177"/>
                    </a:cubicBezTo>
                    <a:cubicBezTo>
                      <a:pt x="22326" y="3177"/>
                      <a:pt x="22314" y="3179"/>
                      <a:pt x="22302" y="3183"/>
                    </a:cubicBezTo>
                    <a:cubicBezTo>
                      <a:pt x="22228" y="3208"/>
                      <a:pt x="22166" y="3183"/>
                      <a:pt x="22203" y="3319"/>
                    </a:cubicBezTo>
                    <a:cubicBezTo>
                      <a:pt x="22253" y="3455"/>
                      <a:pt x="22302" y="3430"/>
                      <a:pt x="22401" y="3479"/>
                    </a:cubicBezTo>
                    <a:cubicBezTo>
                      <a:pt x="22511" y="3516"/>
                      <a:pt x="22511" y="3492"/>
                      <a:pt x="22598" y="3553"/>
                    </a:cubicBezTo>
                    <a:cubicBezTo>
                      <a:pt x="22684" y="3602"/>
                      <a:pt x="22709" y="3627"/>
                      <a:pt x="22733" y="3664"/>
                    </a:cubicBezTo>
                    <a:cubicBezTo>
                      <a:pt x="22742" y="3691"/>
                      <a:pt x="22764" y="3711"/>
                      <a:pt x="22789" y="3711"/>
                    </a:cubicBezTo>
                    <a:cubicBezTo>
                      <a:pt x="22799" y="3711"/>
                      <a:pt x="22809" y="3708"/>
                      <a:pt x="22820" y="3701"/>
                    </a:cubicBezTo>
                    <a:cubicBezTo>
                      <a:pt x="22824" y="3700"/>
                      <a:pt x="22827" y="3699"/>
                      <a:pt x="22831" y="3699"/>
                    </a:cubicBezTo>
                    <a:cubicBezTo>
                      <a:pt x="22858" y="3699"/>
                      <a:pt x="22863" y="3738"/>
                      <a:pt x="22820" y="3738"/>
                    </a:cubicBezTo>
                    <a:cubicBezTo>
                      <a:pt x="22795" y="3738"/>
                      <a:pt x="22743" y="3754"/>
                      <a:pt x="22700" y="3754"/>
                    </a:cubicBezTo>
                    <a:cubicBezTo>
                      <a:pt x="22679" y="3754"/>
                      <a:pt x="22659" y="3750"/>
                      <a:pt x="22647" y="3738"/>
                    </a:cubicBezTo>
                    <a:cubicBezTo>
                      <a:pt x="22610" y="3676"/>
                      <a:pt x="22548" y="3627"/>
                      <a:pt x="22475" y="3615"/>
                    </a:cubicBezTo>
                    <a:cubicBezTo>
                      <a:pt x="22401" y="3590"/>
                      <a:pt x="22093" y="3590"/>
                      <a:pt x="22043" y="3553"/>
                    </a:cubicBezTo>
                    <a:cubicBezTo>
                      <a:pt x="21994" y="3504"/>
                      <a:pt x="21994" y="3479"/>
                      <a:pt x="22019" y="3455"/>
                    </a:cubicBezTo>
                    <a:cubicBezTo>
                      <a:pt x="22031" y="3430"/>
                      <a:pt x="22056" y="3430"/>
                      <a:pt x="22031" y="3381"/>
                    </a:cubicBezTo>
                    <a:cubicBezTo>
                      <a:pt x="22006" y="3319"/>
                      <a:pt x="21982" y="3319"/>
                      <a:pt x="21994" y="3257"/>
                    </a:cubicBezTo>
                    <a:cubicBezTo>
                      <a:pt x="22031" y="3171"/>
                      <a:pt x="22056" y="3085"/>
                      <a:pt x="22068" y="2999"/>
                    </a:cubicBezTo>
                    <a:cubicBezTo>
                      <a:pt x="22068" y="2925"/>
                      <a:pt x="22068" y="2814"/>
                      <a:pt x="22006" y="2789"/>
                    </a:cubicBezTo>
                    <a:cubicBezTo>
                      <a:pt x="21967" y="2766"/>
                      <a:pt x="21948" y="2757"/>
                      <a:pt x="21933" y="2757"/>
                    </a:cubicBezTo>
                    <a:cubicBezTo>
                      <a:pt x="21924" y="2757"/>
                      <a:pt x="21917" y="2760"/>
                      <a:pt x="21908" y="2765"/>
                    </a:cubicBezTo>
                    <a:cubicBezTo>
                      <a:pt x="21895" y="2789"/>
                      <a:pt x="21908" y="2814"/>
                      <a:pt x="21920" y="2863"/>
                    </a:cubicBezTo>
                    <a:cubicBezTo>
                      <a:pt x="21932" y="2925"/>
                      <a:pt x="21932" y="2986"/>
                      <a:pt x="21920" y="3048"/>
                    </a:cubicBezTo>
                    <a:cubicBezTo>
                      <a:pt x="21908" y="3110"/>
                      <a:pt x="21858" y="3171"/>
                      <a:pt x="21797" y="3196"/>
                    </a:cubicBezTo>
                    <a:cubicBezTo>
                      <a:pt x="21723" y="3233"/>
                      <a:pt x="21649" y="3233"/>
                      <a:pt x="21624" y="3282"/>
                    </a:cubicBezTo>
                    <a:cubicBezTo>
                      <a:pt x="21575" y="3356"/>
                      <a:pt x="21526" y="3418"/>
                      <a:pt x="21489" y="3492"/>
                    </a:cubicBezTo>
                    <a:cubicBezTo>
                      <a:pt x="21489" y="3528"/>
                      <a:pt x="21489" y="3492"/>
                      <a:pt x="21550" y="3553"/>
                    </a:cubicBezTo>
                    <a:cubicBezTo>
                      <a:pt x="21624" y="3652"/>
                      <a:pt x="21698" y="3763"/>
                      <a:pt x="21748" y="3873"/>
                    </a:cubicBezTo>
                    <a:cubicBezTo>
                      <a:pt x="21785" y="3923"/>
                      <a:pt x="21760" y="3935"/>
                      <a:pt x="21735" y="3972"/>
                    </a:cubicBezTo>
                    <a:cubicBezTo>
                      <a:pt x="21686" y="4058"/>
                      <a:pt x="21649" y="4145"/>
                      <a:pt x="21624" y="4231"/>
                    </a:cubicBezTo>
                    <a:cubicBezTo>
                      <a:pt x="21587" y="4329"/>
                      <a:pt x="21575" y="4391"/>
                      <a:pt x="21587" y="4403"/>
                    </a:cubicBezTo>
                    <a:cubicBezTo>
                      <a:pt x="21612" y="4428"/>
                      <a:pt x="21624" y="4465"/>
                      <a:pt x="21624" y="4502"/>
                    </a:cubicBezTo>
                    <a:cubicBezTo>
                      <a:pt x="21624" y="4537"/>
                      <a:pt x="21647" y="4651"/>
                      <a:pt x="21681" y="4651"/>
                    </a:cubicBezTo>
                    <a:cubicBezTo>
                      <a:pt x="21682" y="4651"/>
                      <a:pt x="21684" y="4650"/>
                      <a:pt x="21686" y="4650"/>
                    </a:cubicBezTo>
                    <a:cubicBezTo>
                      <a:pt x="21723" y="4637"/>
                      <a:pt x="21723" y="4625"/>
                      <a:pt x="21760" y="4625"/>
                    </a:cubicBezTo>
                    <a:cubicBezTo>
                      <a:pt x="21809" y="4625"/>
                      <a:pt x="21785" y="4650"/>
                      <a:pt x="21846" y="4650"/>
                    </a:cubicBezTo>
                    <a:cubicBezTo>
                      <a:pt x="21908" y="4637"/>
                      <a:pt x="21945" y="4563"/>
                      <a:pt x="22019" y="4563"/>
                    </a:cubicBezTo>
                    <a:cubicBezTo>
                      <a:pt x="22117" y="4576"/>
                      <a:pt x="22203" y="4588"/>
                      <a:pt x="22302" y="4625"/>
                    </a:cubicBezTo>
                    <a:cubicBezTo>
                      <a:pt x="22376" y="4637"/>
                      <a:pt x="22438" y="4674"/>
                      <a:pt x="22487" y="4736"/>
                    </a:cubicBezTo>
                    <a:cubicBezTo>
                      <a:pt x="22548" y="4785"/>
                      <a:pt x="22585" y="4859"/>
                      <a:pt x="22610" y="4933"/>
                    </a:cubicBezTo>
                    <a:cubicBezTo>
                      <a:pt x="22635" y="4970"/>
                      <a:pt x="22635" y="5007"/>
                      <a:pt x="22610" y="5044"/>
                    </a:cubicBezTo>
                    <a:cubicBezTo>
                      <a:pt x="22573" y="5093"/>
                      <a:pt x="22536" y="5143"/>
                      <a:pt x="22511" y="5204"/>
                    </a:cubicBezTo>
                    <a:cubicBezTo>
                      <a:pt x="22511" y="5229"/>
                      <a:pt x="22548" y="5253"/>
                      <a:pt x="22622" y="5290"/>
                    </a:cubicBezTo>
                    <a:cubicBezTo>
                      <a:pt x="22709" y="5327"/>
                      <a:pt x="22893" y="5377"/>
                      <a:pt x="22832" y="5377"/>
                    </a:cubicBezTo>
                    <a:cubicBezTo>
                      <a:pt x="22791" y="5377"/>
                      <a:pt x="22700" y="5388"/>
                      <a:pt x="22634" y="5388"/>
                    </a:cubicBezTo>
                    <a:cubicBezTo>
                      <a:pt x="22600" y="5388"/>
                      <a:pt x="22573" y="5385"/>
                      <a:pt x="22561" y="5377"/>
                    </a:cubicBezTo>
                    <a:cubicBezTo>
                      <a:pt x="22524" y="5352"/>
                      <a:pt x="22487" y="5340"/>
                      <a:pt x="22450" y="5327"/>
                    </a:cubicBezTo>
                    <a:cubicBezTo>
                      <a:pt x="22450" y="5303"/>
                      <a:pt x="22450" y="5278"/>
                      <a:pt x="22450" y="5266"/>
                    </a:cubicBezTo>
                    <a:cubicBezTo>
                      <a:pt x="22450" y="5204"/>
                      <a:pt x="22388" y="5192"/>
                      <a:pt x="22401" y="5155"/>
                    </a:cubicBezTo>
                    <a:cubicBezTo>
                      <a:pt x="22425" y="5118"/>
                      <a:pt x="22499" y="5032"/>
                      <a:pt x="22462" y="4970"/>
                    </a:cubicBezTo>
                    <a:cubicBezTo>
                      <a:pt x="22413" y="4908"/>
                      <a:pt x="22351" y="4933"/>
                      <a:pt x="22327" y="4859"/>
                    </a:cubicBezTo>
                    <a:cubicBezTo>
                      <a:pt x="22302" y="4798"/>
                      <a:pt x="22314" y="4748"/>
                      <a:pt x="22240" y="4736"/>
                    </a:cubicBezTo>
                    <a:cubicBezTo>
                      <a:pt x="22228" y="4732"/>
                      <a:pt x="22215" y="4730"/>
                      <a:pt x="22202" y="4730"/>
                    </a:cubicBezTo>
                    <a:cubicBezTo>
                      <a:pt x="22145" y="4730"/>
                      <a:pt x="22085" y="4762"/>
                      <a:pt x="22036" y="4762"/>
                    </a:cubicBezTo>
                    <a:cubicBezTo>
                      <a:pt x="22030" y="4762"/>
                      <a:pt x="22024" y="4762"/>
                      <a:pt x="22019" y="4761"/>
                    </a:cubicBezTo>
                    <a:cubicBezTo>
                      <a:pt x="21945" y="4761"/>
                      <a:pt x="21871" y="4785"/>
                      <a:pt x="21809" y="4835"/>
                    </a:cubicBezTo>
                    <a:cubicBezTo>
                      <a:pt x="21772" y="4872"/>
                      <a:pt x="21871" y="4884"/>
                      <a:pt x="21834" y="4908"/>
                    </a:cubicBezTo>
                    <a:cubicBezTo>
                      <a:pt x="21797" y="4921"/>
                      <a:pt x="21760" y="5007"/>
                      <a:pt x="21772" y="5032"/>
                    </a:cubicBezTo>
                    <a:cubicBezTo>
                      <a:pt x="21809" y="5044"/>
                      <a:pt x="21846" y="5081"/>
                      <a:pt x="21846" y="5118"/>
                    </a:cubicBezTo>
                    <a:cubicBezTo>
                      <a:pt x="21858" y="5180"/>
                      <a:pt x="21883" y="5266"/>
                      <a:pt x="21846" y="5303"/>
                    </a:cubicBezTo>
                    <a:cubicBezTo>
                      <a:pt x="21821" y="5352"/>
                      <a:pt x="21698" y="5463"/>
                      <a:pt x="21686" y="5500"/>
                    </a:cubicBezTo>
                    <a:cubicBezTo>
                      <a:pt x="21674" y="5525"/>
                      <a:pt x="21637" y="5648"/>
                      <a:pt x="21600" y="5697"/>
                    </a:cubicBezTo>
                    <a:cubicBezTo>
                      <a:pt x="21550" y="5734"/>
                      <a:pt x="21304" y="5820"/>
                      <a:pt x="21292" y="5870"/>
                    </a:cubicBezTo>
                    <a:cubicBezTo>
                      <a:pt x="21267" y="5931"/>
                      <a:pt x="21279" y="5993"/>
                      <a:pt x="21218" y="6005"/>
                    </a:cubicBezTo>
                    <a:cubicBezTo>
                      <a:pt x="21181" y="6005"/>
                      <a:pt x="21132" y="5993"/>
                      <a:pt x="21082" y="5980"/>
                    </a:cubicBezTo>
                    <a:cubicBezTo>
                      <a:pt x="21043" y="5957"/>
                      <a:pt x="20999" y="5948"/>
                      <a:pt x="20953" y="5948"/>
                    </a:cubicBezTo>
                    <a:cubicBezTo>
                      <a:pt x="20927" y="5948"/>
                      <a:pt x="20900" y="5951"/>
                      <a:pt x="20873" y="5956"/>
                    </a:cubicBezTo>
                    <a:cubicBezTo>
                      <a:pt x="20857" y="5959"/>
                      <a:pt x="20842" y="5960"/>
                      <a:pt x="20827" y="5960"/>
                    </a:cubicBezTo>
                    <a:cubicBezTo>
                      <a:pt x="20781" y="5960"/>
                      <a:pt x="20737" y="5947"/>
                      <a:pt x="20700" y="5919"/>
                    </a:cubicBezTo>
                    <a:cubicBezTo>
                      <a:pt x="20676" y="5900"/>
                      <a:pt x="20642" y="5900"/>
                      <a:pt x="20611" y="5900"/>
                    </a:cubicBezTo>
                    <a:cubicBezTo>
                      <a:pt x="20580" y="5900"/>
                      <a:pt x="20552" y="5900"/>
                      <a:pt x="20540" y="5882"/>
                    </a:cubicBezTo>
                    <a:cubicBezTo>
                      <a:pt x="20515" y="5845"/>
                      <a:pt x="20528" y="5796"/>
                      <a:pt x="20503" y="5771"/>
                    </a:cubicBezTo>
                    <a:cubicBezTo>
                      <a:pt x="20491" y="5752"/>
                      <a:pt x="20506" y="5746"/>
                      <a:pt x="20528" y="5746"/>
                    </a:cubicBezTo>
                    <a:cubicBezTo>
                      <a:pt x="20549" y="5746"/>
                      <a:pt x="20577" y="5752"/>
                      <a:pt x="20589" y="5759"/>
                    </a:cubicBezTo>
                    <a:cubicBezTo>
                      <a:pt x="20614" y="5771"/>
                      <a:pt x="20589" y="5783"/>
                      <a:pt x="20614" y="5833"/>
                    </a:cubicBezTo>
                    <a:cubicBezTo>
                      <a:pt x="20626" y="5870"/>
                      <a:pt x="20663" y="5882"/>
                      <a:pt x="20700" y="5882"/>
                    </a:cubicBezTo>
                    <a:cubicBezTo>
                      <a:pt x="20725" y="5882"/>
                      <a:pt x="20725" y="5820"/>
                      <a:pt x="20750" y="5796"/>
                    </a:cubicBezTo>
                    <a:cubicBezTo>
                      <a:pt x="20765" y="5791"/>
                      <a:pt x="20776" y="5788"/>
                      <a:pt x="20785" y="5788"/>
                    </a:cubicBezTo>
                    <a:cubicBezTo>
                      <a:pt x="20797" y="5788"/>
                      <a:pt x="20804" y="5793"/>
                      <a:pt x="20811" y="5808"/>
                    </a:cubicBezTo>
                    <a:cubicBezTo>
                      <a:pt x="20823" y="5833"/>
                      <a:pt x="20823" y="5870"/>
                      <a:pt x="20860" y="5870"/>
                    </a:cubicBezTo>
                    <a:cubicBezTo>
                      <a:pt x="20897" y="5870"/>
                      <a:pt x="21070" y="5845"/>
                      <a:pt x="21082" y="5808"/>
                    </a:cubicBezTo>
                    <a:cubicBezTo>
                      <a:pt x="21095" y="5771"/>
                      <a:pt x="21045" y="5746"/>
                      <a:pt x="21045" y="5746"/>
                    </a:cubicBezTo>
                    <a:cubicBezTo>
                      <a:pt x="21045" y="5746"/>
                      <a:pt x="21033" y="5709"/>
                      <a:pt x="21082" y="5697"/>
                    </a:cubicBezTo>
                    <a:cubicBezTo>
                      <a:pt x="21119" y="5672"/>
                      <a:pt x="21119" y="5672"/>
                      <a:pt x="21168" y="5623"/>
                    </a:cubicBezTo>
                    <a:cubicBezTo>
                      <a:pt x="21218" y="5574"/>
                      <a:pt x="21292" y="5549"/>
                      <a:pt x="21304" y="5488"/>
                    </a:cubicBezTo>
                    <a:cubicBezTo>
                      <a:pt x="21316" y="5426"/>
                      <a:pt x="21304" y="5414"/>
                      <a:pt x="21378" y="5401"/>
                    </a:cubicBezTo>
                    <a:cubicBezTo>
                      <a:pt x="21452" y="5389"/>
                      <a:pt x="21501" y="5315"/>
                      <a:pt x="21489" y="5241"/>
                    </a:cubicBezTo>
                    <a:cubicBezTo>
                      <a:pt x="21476" y="5155"/>
                      <a:pt x="21440" y="5093"/>
                      <a:pt x="21489" y="5044"/>
                    </a:cubicBezTo>
                    <a:cubicBezTo>
                      <a:pt x="21538" y="5007"/>
                      <a:pt x="21600" y="4995"/>
                      <a:pt x="21575" y="4945"/>
                    </a:cubicBezTo>
                    <a:cubicBezTo>
                      <a:pt x="21538" y="4908"/>
                      <a:pt x="21366" y="4884"/>
                      <a:pt x="21341" y="4699"/>
                    </a:cubicBezTo>
                    <a:cubicBezTo>
                      <a:pt x="21329" y="4551"/>
                      <a:pt x="21329" y="4416"/>
                      <a:pt x="21341" y="4280"/>
                    </a:cubicBezTo>
                    <a:cubicBezTo>
                      <a:pt x="21341" y="4120"/>
                      <a:pt x="21304" y="4046"/>
                      <a:pt x="21341" y="4021"/>
                    </a:cubicBezTo>
                    <a:cubicBezTo>
                      <a:pt x="21378" y="3984"/>
                      <a:pt x="21464" y="3861"/>
                      <a:pt x="21403" y="3763"/>
                    </a:cubicBezTo>
                    <a:cubicBezTo>
                      <a:pt x="21329" y="3652"/>
                      <a:pt x="21156" y="3528"/>
                      <a:pt x="21168" y="3467"/>
                    </a:cubicBezTo>
                    <a:cubicBezTo>
                      <a:pt x="21181" y="3418"/>
                      <a:pt x="21267" y="3405"/>
                      <a:pt x="21304" y="3294"/>
                    </a:cubicBezTo>
                    <a:cubicBezTo>
                      <a:pt x="21341" y="3220"/>
                      <a:pt x="21366" y="3134"/>
                      <a:pt x="21390" y="3060"/>
                    </a:cubicBezTo>
                    <a:cubicBezTo>
                      <a:pt x="21403" y="2974"/>
                      <a:pt x="21464" y="2851"/>
                      <a:pt x="21341" y="2814"/>
                    </a:cubicBezTo>
                    <a:cubicBezTo>
                      <a:pt x="21230" y="2777"/>
                      <a:pt x="21181" y="2715"/>
                      <a:pt x="21058" y="2715"/>
                    </a:cubicBezTo>
                    <a:cubicBezTo>
                      <a:pt x="20922" y="2715"/>
                      <a:pt x="20774" y="2715"/>
                      <a:pt x="20626" y="2691"/>
                    </a:cubicBezTo>
                    <a:cubicBezTo>
                      <a:pt x="20624" y="2690"/>
                      <a:pt x="20621" y="2690"/>
                      <a:pt x="20619" y="2690"/>
                    </a:cubicBezTo>
                    <a:cubicBezTo>
                      <a:pt x="20562" y="2690"/>
                      <a:pt x="20525" y="2820"/>
                      <a:pt x="20466" y="2962"/>
                    </a:cubicBezTo>
                    <a:cubicBezTo>
                      <a:pt x="20417" y="3110"/>
                      <a:pt x="20368" y="3294"/>
                      <a:pt x="20269" y="3381"/>
                    </a:cubicBezTo>
                    <a:cubicBezTo>
                      <a:pt x="20170" y="3455"/>
                      <a:pt x="19998" y="3578"/>
                      <a:pt x="19961" y="3615"/>
                    </a:cubicBezTo>
                    <a:cubicBezTo>
                      <a:pt x="19924" y="3639"/>
                      <a:pt x="19936" y="3664"/>
                      <a:pt x="19936" y="3701"/>
                    </a:cubicBezTo>
                    <a:cubicBezTo>
                      <a:pt x="19924" y="3738"/>
                      <a:pt x="19924" y="3775"/>
                      <a:pt x="19936" y="3775"/>
                    </a:cubicBezTo>
                    <a:cubicBezTo>
                      <a:pt x="19949" y="3775"/>
                      <a:pt x="19986" y="3769"/>
                      <a:pt x="20019" y="3769"/>
                    </a:cubicBezTo>
                    <a:cubicBezTo>
                      <a:pt x="20053" y="3769"/>
                      <a:pt x="20084" y="3775"/>
                      <a:pt x="20084" y="3800"/>
                    </a:cubicBezTo>
                    <a:cubicBezTo>
                      <a:pt x="20072" y="3849"/>
                      <a:pt x="20072" y="3898"/>
                      <a:pt x="20072" y="3947"/>
                    </a:cubicBezTo>
                    <a:cubicBezTo>
                      <a:pt x="20060" y="3997"/>
                      <a:pt x="20047" y="4046"/>
                      <a:pt x="20035" y="4108"/>
                    </a:cubicBezTo>
                    <a:cubicBezTo>
                      <a:pt x="20035" y="4120"/>
                      <a:pt x="20072" y="4157"/>
                      <a:pt x="20047" y="4194"/>
                    </a:cubicBezTo>
                    <a:cubicBezTo>
                      <a:pt x="20010" y="4243"/>
                      <a:pt x="19949" y="4231"/>
                      <a:pt x="19936" y="4280"/>
                    </a:cubicBezTo>
                    <a:cubicBezTo>
                      <a:pt x="19924" y="4342"/>
                      <a:pt x="19949" y="4379"/>
                      <a:pt x="19986" y="4379"/>
                    </a:cubicBezTo>
                    <a:cubicBezTo>
                      <a:pt x="20010" y="4372"/>
                      <a:pt x="20035" y="4369"/>
                      <a:pt x="20058" y="4369"/>
                    </a:cubicBezTo>
                    <a:cubicBezTo>
                      <a:pt x="20081" y="4369"/>
                      <a:pt x="20103" y="4372"/>
                      <a:pt x="20121" y="4379"/>
                    </a:cubicBezTo>
                    <a:cubicBezTo>
                      <a:pt x="20183" y="4403"/>
                      <a:pt x="20281" y="4391"/>
                      <a:pt x="20281" y="4453"/>
                    </a:cubicBezTo>
                    <a:cubicBezTo>
                      <a:pt x="20269" y="4539"/>
                      <a:pt x="20294" y="4625"/>
                      <a:pt x="20343" y="4699"/>
                    </a:cubicBezTo>
                    <a:cubicBezTo>
                      <a:pt x="20380" y="4727"/>
                      <a:pt x="20431" y="4741"/>
                      <a:pt x="20480" y="4741"/>
                    </a:cubicBezTo>
                    <a:cubicBezTo>
                      <a:pt x="20496" y="4741"/>
                      <a:pt x="20512" y="4739"/>
                      <a:pt x="20528" y="4736"/>
                    </a:cubicBezTo>
                    <a:cubicBezTo>
                      <a:pt x="20565" y="4736"/>
                      <a:pt x="20515" y="4798"/>
                      <a:pt x="20491" y="4835"/>
                    </a:cubicBezTo>
                    <a:cubicBezTo>
                      <a:pt x="20470" y="4877"/>
                      <a:pt x="20412" y="5101"/>
                      <a:pt x="20342" y="5101"/>
                    </a:cubicBezTo>
                    <a:cubicBezTo>
                      <a:pt x="20330" y="5101"/>
                      <a:pt x="20318" y="5095"/>
                      <a:pt x="20306" y="5081"/>
                    </a:cubicBezTo>
                    <a:cubicBezTo>
                      <a:pt x="20220" y="4982"/>
                      <a:pt x="20121" y="4896"/>
                      <a:pt x="20023" y="4810"/>
                    </a:cubicBezTo>
                    <a:cubicBezTo>
                      <a:pt x="19998" y="4785"/>
                      <a:pt x="19961" y="4761"/>
                      <a:pt x="19924" y="4748"/>
                    </a:cubicBezTo>
                    <a:cubicBezTo>
                      <a:pt x="19887" y="4736"/>
                      <a:pt x="19665" y="4650"/>
                      <a:pt x="19579" y="4613"/>
                    </a:cubicBezTo>
                    <a:cubicBezTo>
                      <a:pt x="19493" y="4576"/>
                      <a:pt x="19419" y="4527"/>
                      <a:pt x="19345" y="4465"/>
                    </a:cubicBezTo>
                    <a:cubicBezTo>
                      <a:pt x="19135" y="4403"/>
                      <a:pt x="18914" y="4366"/>
                      <a:pt x="18692" y="4342"/>
                    </a:cubicBezTo>
                    <a:cubicBezTo>
                      <a:pt x="18653" y="4334"/>
                      <a:pt x="18601" y="4317"/>
                      <a:pt x="18558" y="4317"/>
                    </a:cubicBezTo>
                    <a:cubicBezTo>
                      <a:pt x="18531" y="4317"/>
                      <a:pt x="18509" y="4323"/>
                      <a:pt x="18495" y="4342"/>
                    </a:cubicBezTo>
                    <a:cubicBezTo>
                      <a:pt x="18458" y="4379"/>
                      <a:pt x="18433" y="4379"/>
                      <a:pt x="18421" y="4416"/>
                    </a:cubicBezTo>
                    <a:cubicBezTo>
                      <a:pt x="18408" y="4453"/>
                      <a:pt x="18458" y="4551"/>
                      <a:pt x="18495" y="4600"/>
                    </a:cubicBezTo>
                    <a:cubicBezTo>
                      <a:pt x="18519" y="4650"/>
                      <a:pt x="18569" y="4687"/>
                      <a:pt x="18519" y="4736"/>
                    </a:cubicBezTo>
                    <a:cubicBezTo>
                      <a:pt x="18470" y="4785"/>
                      <a:pt x="18458" y="4859"/>
                      <a:pt x="18396" y="4859"/>
                    </a:cubicBezTo>
                    <a:cubicBezTo>
                      <a:pt x="18359" y="4859"/>
                      <a:pt x="18328" y="4853"/>
                      <a:pt x="18307" y="4853"/>
                    </a:cubicBezTo>
                    <a:cubicBezTo>
                      <a:pt x="18285" y="4853"/>
                      <a:pt x="18273" y="4859"/>
                      <a:pt x="18273" y="4884"/>
                    </a:cubicBezTo>
                    <a:cubicBezTo>
                      <a:pt x="18261" y="4921"/>
                      <a:pt x="18335" y="4982"/>
                      <a:pt x="18298" y="4995"/>
                    </a:cubicBezTo>
                    <a:cubicBezTo>
                      <a:pt x="18282" y="4998"/>
                      <a:pt x="18266" y="4999"/>
                      <a:pt x="18249" y="4999"/>
                    </a:cubicBezTo>
                    <a:cubicBezTo>
                      <a:pt x="18200" y="4999"/>
                      <a:pt x="18147" y="4985"/>
                      <a:pt x="18100" y="4958"/>
                    </a:cubicBezTo>
                    <a:cubicBezTo>
                      <a:pt x="18076" y="4921"/>
                      <a:pt x="18076" y="4872"/>
                      <a:pt x="18113" y="4859"/>
                    </a:cubicBezTo>
                    <a:cubicBezTo>
                      <a:pt x="18137" y="4835"/>
                      <a:pt x="18174" y="4810"/>
                      <a:pt x="18150" y="4773"/>
                    </a:cubicBezTo>
                    <a:cubicBezTo>
                      <a:pt x="18129" y="4742"/>
                      <a:pt x="18073" y="4693"/>
                      <a:pt x="18020" y="4693"/>
                    </a:cubicBezTo>
                    <a:cubicBezTo>
                      <a:pt x="18009" y="4693"/>
                      <a:pt x="17999" y="4695"/>
                      <a:pt x="17990" y="4699"/>
                    </a:cubicBezTo>
                    <a:cubicBezTo>
                      <a:pt x="17928" y="4736"/>
                      <a:pt x="17768" y="4835"/>
                      <a:pt x="17718" y="4872"/>
                    </a:cubicBezTo>
                    <a:cubicBezTo>
                      <a:pt x="17699" y="4886"/>
                      <a:pt x="17676" y="4891"/>
                      <a:pt x="17650" y="4891"/>
                    </a:cubicBezTo>
                    <a:cubicBezTo>
                      <a:pt x="17609" y="4891"/>
                      <a:pt x="17561" y="4879"/>
                      <a:pt x="17509" y="4872"/>
                    </a:cubicBezTo>
                    <a:cubicBezTo>
                      <a:pt x="17386" y="4872"/>
                      <a:pt x="17263" y="4908"/>
                      <a:pt x="17164" y="4982"/>
                    </a:cubicBezTo>
                    <a:cubicBezTo>
                      <a:pt x="17127" y="5007"/>
                      <a:pt x="17102" y="5069"/>
                      <a:pt x="17041" y="5069"/>
                    </a:cubicBezTo>
                    <a:cubicBezTo>
                      <a:pt x="16992" y="5069"/>
                      <a:pt x="16696" y="5069"/>
                      <a:pt x="16708" y="5032"/>
                    </a:cubicBezTo>
                    <a:cubicBezTo>
                      <a:pt x="16720" y="4995"/>
                      <a:pt x="16794" y="5007"/>
                      <a:pt x="16807" y="4995"/>
                    </a:cubicBezTo>
                    <a:cubicBezTo>
                      <a:pt x="16819" y="4982"/>
                      <a:pt x="16794" y="4896"/>
                      <a:pt x="16819" y="4835"/>
                    </a:cubicBezTo>
                    <a:cubicBezTo>
                      <a:pt x="16831" y="4785"/>
                      <a:pt x="16942" y="4736"/>
                      <a:pt x="16905" y="4724"/>
                    </a:cubicBezTo>
                    <a:cubicBezTo>
                      <a:pt x="16890" y="4721"/>
                      <a:pt x="16875" y="4720"/>
                      <a:pt x="16861" y="4720"/>
                    </a:cubicBezTo>
                    <a:cubicBezTo>
                      <a:pt x="16793" y="4720"/>
                      <a:pt x="16732" y="4743"/>
                      <a:pt x="16671" y="4773"/>
                    </a:cubicBezTo>
                    <a:cubicBezTo>
                      <a:pt x="16573" y="4810"/>
                      <a:pt x="16499" y="4810"/>
                      <a:pt x="16511" y="4896"/>
                    </a:cubicBezTo>
                    <a:cubicBezTo>
                      <a:pt x="16523" y="4982"/>
                      <a:pt x="16536" y="4982"/>
                      <a:pt x="16499" y="4982"/>
                    </a:cubicBezTo>
                    <a:cubicBezTo>
                      <a:pt x="16462" y="4982"/>
                      <a:pt x="16474" y="4970"/>
                      <a:pt x="16412" y="4945"/>
                    </a:cubicBezTo>
                    <a:cubicBezTo>
                      <a:pt x="16392" y="4943"/>
                      <a:pt x="16371" y="4942"/>
                      <a:pt x="16350" y="4942"/>
                    </a:cubicBezTo>
                    <a:cubicBezTo>
                      <a:pt x="16245" y="4942"/>
                      <a:pt x="16135" y="4968"/>
                      <a:pt x="16043" y="5019"/>
                    </a:cubicBezTo>
                    <a:cubicBezTo>
                      <a:pt x="15944" y="5081"/>
                      <a:pt x="15710" y="5241"/>
                      <a:pt x="15673" y="5241"/>
                    </a:cubicBezTo>
                    <a:cubicBezTo>
                      <a:pt x="15636" y="5253"/>
                      <a:pt x="15451" y="5278"/>
                      <a:pt x="15427" y="5352"/>
                    </a:cubicBezTo>
                    <a:cubicBezTo>
                      <a:pt x="15390" y="5414"/>
                      <a:pt x="15377" y="5672"/>
                      <a:pt x="15291" y="5685"/>
                    </a:cubicBezTo>
                    <a:cubicBezTo>
                      <a:pt x="15232" y="5693"/>
                      <a:pt x="15104" y="5713"/>
                      <a:pt x="15021" y="5713"/>
                    </a:cubicBezTo>
                    <a:cubicBezTo>
                      <a:pt x="14983" y="5713"/>
                      <a:pt x="14954" y="5709"/>
                      <a:pt x="14946" y="5697"/>
                    </a:cubicBezTo>
                    <a:cubicBezTo>
                      <a:pt x="14909" y="5623"/>
                      <a:pt x="14860" y="5562"/>
                      <a:pt x="14786" y="5525"/>
                    </a:cubicBezTo>
                    <a:cubicBezTo>
                      <a:pt x="14712" y="5475"/>
                      <a:pt x="14626" y="5475"/>
                      <a:pt x="14650" y="5426"/>
                    </a:cubicBezTo>
                    <a:cubicBezTo>
                      <a:pt x="14687" y="5377"/>
                      <a:pt x="14712" y="5315"/>
                      <a:pt x="14774" y="5278"/>
                    </a:cubicBezTo>
                    <a:cubicBezTo>
                      <a:pt x="14848" y="5241"/>
                      <a:pt x="15082" y="5266"/>
                      <a:pt x="15082" y="5217"/>
                    </a:cubicBezTo>
                    <a:cubicBezTo>
                      <a:pt x="15045" y="5118"/>
                      <a:pt x="14983" y="5032"/>
                      <a:pt x="14922" y="4945"/>
                    </a:cubicBezTo>
                    <a:cubicBezTo>
                      <a:pt x="14870" y="4894"/>
                      <a:pt x="14802" y="4868"/>
                      <a:pt x="14730" y="4868"/>
                    </a:cubicBezTo>
                    <a:cubicBezTo>
                      <a:pt x="14716" y="4868"/>
                      <a:pt x="14702" y="4869"/>
                      <a:pt x="14687" y="4872"/>
                    </a:cubicBezTo>
                    <a:cubicBezTo>
                      <a:pt x="14589" y="4872"/>
                      <a:pt x="14490" y="4872"/>
                      <a:pt x="14404" y="4859"/>
                    </a:cubicBezTo>
                    <a:cubicBezTo>
                      <a:pt x="14371" y="4851"/>
                      <a:pt x="14309" y="4825"/>
                      <a:pt x="14288" y="4825"/>
                    </a:cubicBezTo>
                    <a:cubicBezTo>
                      <a:pt x="14278" y="4825"/>
                      <a:pt x="14277" y="4831"/>
                      <a:pt x="14293" y="4847"/>
                    </a:cubicBezTo>
                    <a:cubicBezTo>
                      <a:pt x="14330" y="4896"/>
                      <a:pt x="14478" y="4921"/>
                      <a:pt x="14478" y="4982"/>
                    </a:cubicBezTo>
                    <a:cubicBezTo>
                      <a:pt x="14490" y="5069"/>
                      <a:pt x="14478" y="5167"/>
                      <a:pt x="14441" y="5266"/>
                    </a:cubicBezTo>
                    <a:cubicBezTo>
                      <a:pt x="14404" y="5327"/>
                      <a:pt x="14342" y="5463"/>
                      <a:pt x="14379" y="5488"/>
                    </a:cubicBezTo>
                    <a:cubicBezTo>
                      <a:pt x="14429" y="5500"/>
                      <a:pt x="14589" y="5623"/>
                      <a:pt x="14540" y="5734"/>
                    </a:cubicBezTo>
                    <a:cubicBezTo>
                      <a:pt x="14490" y="5820"/>
                      <a:pt x="14466" y="5907"/>
                      <a:pt x="14453" y="6005"/>
                    </a:cubicBezTo>
                    <a:cubicBezTo>
                      <a:pt x="14453" y="6055"/>
                      <a:pt x="14486" y="6145"/>
                      <a:pt x="14472" y="6145"/>
                    </a:cubicBezTo>
                    <a:cubicBezTo>
                      <a:pt x="14469" y="6145"/>
                      <a:pt x="14463" y="6140"/>
                      <a:pt x="14453" y="6128"/>
                    </a:cubicBezTo>
                    <a:cubicBezTo>
                      <a:pt x="14423" y="6087"/>
                      <a:pt x="14400" y="6021"/>
                      <a:pt x="14372" y="6021"/>
                    </a:cubicBezTo>
                    <a:cubicBezTo>
                      <a:pt x="14367" y="6021"/>
                      <a:pt x="14361" y="6023"/>
                      <a:pt x="14355" y="6030"/>
                    </a:cubicBezTo>
                    <a:cubicBezTo>
                      <a:pt x="14329" y="6047"/>
                      <a:pt x="14285" y="6070"/>
                      <a:pt x="14274" y="6070"/>
                    </a:cubicBezTo>
                    <a:cubicBezTo>
                      <a:pt x="14269" y="6070"/>
                      <a:pt x="14270" y="6066"/>
                      <a:pt x="14281" y="6054"/>
                    </a:cubicBezTo>
                    <a:cubicBezTo>
                      <a:pt x="14318" y="6005"/>
                      <a:pt x="14367" y="5980"/>
                      <a:pt x="14318" y="5943"/>
                    </a:cubicBezTo>
                    <a:cubicBezTo>
                      <a:pt x="14232" y="5907"/>
                      <a:pt x="14145" y="5894"/>
                      <a:pt x="14047" y="5870"/>
                    </a:cubicBezTo>
                    <a:cubicBezTo>
                      <a:pt x="14044" y="5869"/>
                      <a:pt x="14042" y="5868"/>
                      <a:pt x="14039" y="5868"/>
                    </a:cubicBezTo>
                    <a:cubicBezTo>
                      <a:pt x="13997" y="5868"/>
                      <a:pt x="13907" y="5947"/>
                      <a:pt x="13850" y="6005"/>
                    </a:cubicBezTo>
                    <a:cubicBezTo>
                      <a:pt x="13776" y="6042"/>
                      <a:pt x="13702" y="6091"/>
                      <a:pt x="13615" y="6128"/>
                    </a:cubicBezTo>
                    <a:cubicBezTo>
                      <a:pt x="13591" y="6153"/>
                      <a:pt x="13468" y="6288"/>
                      <a:pt x="13406" y="6338"/>
                    </a:cubicBezTo>
                    <a:cubicBezTo>
                      <a:pt x="13357" y="6387"/>
                      <a:pt x="13529" y="6498"/>
                      <a:pt x="13566" y="6572"/>
                    </a:cubicBezTo>
                    <a:cubicBezTo>
                      <a:pt x="13587" y="6646"/>
                      <a:pt x="13627" y="6766"/>
                      <a:pt x="13566" y="6766"/>
                    </a:cubicBezTo>
                    <a:cubicBezTo>
                      <a:pt x="13557" y="6766"/>
                      <a:pt x="13544" y="6763"/>
                      <a:pt x="13529" y="6757"/>
                    </a:cubicBezTo>
                    <a:cubicBezTo>
                      <a:pt x="13437" y="6716"/>
                      <a:pt x="13243" y="6649"/>
                      <a:pt x="13151" y="6649"/>
                    </a:cubicBezTo>
                    <a:cubicBezTo>
                      <a:pt x="13133" y="6649"/>
                      <a:pt x="13119" y="6652"/>
                      <a:pt x="13110" y="6658"/>
                    </a:cubicBezTo>
                    <a:cubicBezTo>
                      <a:pt x="13086" y="6670"/>
                      <a:pt x="13049" y="6677"/>
                      <a:pt x="13021" y="6677"/>
                    </a:cubicBezTo>
                    <a:cubicBezTo>
                      <a:pt x="12993" y="6677"/>
                      <a:pt x="12975" y="6670"/>
                      <a:pt x="12987" y="6658"/>
                    </a:cubicBezTo>
                    <a:cubicBezTo>
                      <a:pt x="13012" y="6633"/>
                      <a:pt x="13012" y="6621"/>
                      <a:pt x="12925" y="6560"/>
                    </a:cubicBezTo>
                    <a:cubicBezTo>
                      <a:pt x="12855" y="6509"/>
                      <a:pt x="12801" y="6467"/>
                      <a:pt x="12770" y="6467"/>
                    </a:cubicBezTo>
                    <a:cubicBezTo>
                      <a:pt x="12763" y="6467"/>
                      <a:pt x="12757" y="6469"/>
                      <a:pt x="12753" y="6473"/>
                    </a:cubicBezTo>
                    <a:cubicBezTo>
                      <a:pt x="12716" y="6498"/>
                      <a:pt x="12654" y="6572"/>
                      <a:pt x="12667" y="6609"/>
                    </a:cubicBezTo>
                    <a:cubicBezTo>
                      <a:pt x="12716" y="6683"/>
                      <a:pt x="12765" y="6744"/>
                      <a:pt x="12827" y="6794"/>
                    </a:cubicBezTo>
                    <a:cubicBezTo>
                      <a:pt x="12852" y="6818"/>
                      <a:pt x="13012" y="6818"/>
                      <a:pt x="13012" y="6855"/>
                    </a:cubicBezTo>
                    <a:cubicBezTo>
                      <a:pt x="13012" y="6929"/>
                      <a:pt x="12975" y="6991"/>
                      <a:pt x="12925" y="7028"/>
                    </a:cubicBezTo>
                    <a:cubicBezTo>
                      <a:pt x="12903" y="7039"/>
                      <a:pt x="12879" y="7045"/>
                      <a:pt x="12854" y="7045"/>
                    </a:cubicBezTo>
                    <a:cubicBezTo>
                      <a:pt x="12823" y="7045"/>
                      <a:pt x="12792" y="7036"/>
                      <a:pt x="12765" y="7015"/>
                    </a:cubicBezTo>
                    <a:cubicBezTo>
                      <a:pt x="12716" y="6978"/>
                      <a:pt x="12642" y="7003"/>
                      <a:pt x="12605" y="6978"/>
                    </a:cubicBezTo>
                    <a:cubicBezTo>
                      <a:pt x="12556" y="6941"/>
                      <a:pt x="12494" y="6855"/>
                      <a:pt x="12445" y="6818"/>
                    </a:cubicBezTo>
                    <a:cubicBezTo>
                      <a:pt x="12383" y="6781"/>
                      <a:pt x="12260" y="6769"/>
                      <a:pt x="12260" y="6707"/>
                    </a:cubicBezTo>
                    <a:cubicBezTo>
                      <a:pt x="12260" y="6621"/>
                      <a:pt x="12235" y="6535"/>
                      <a:pt x="12186" y="6461"/>
                    </a:cubicBezTo>
                    <a:cubicBezTo>
                      <a:pt x="12149" y="6412"/>
                      <a:pt x="12100" y="6399"/>
                      <a:pt x="12137" y="6362"/>
                    </a:cubicBezTo>
                    <a:cubicBezTo>
                      <a:pt x="12174" y="6313"/>
                      <a:pt x="12272" y="6215"/>
                      <a:pt x="12260" y="6178"/>
                    </a:cubicBezTo>
                    <a:cubicBezTo>
                      <a:pt x="12223" y="6116"/>
                      <a:pt x="12186" y="6067"/>
                      <a:pt x="12149" y="6017"/>
                    </a:cubicBezTo>
                    <a:cubicBezTo>
                      <a:pt x="12075" y="5968"/>
                      <a:pt x="12014" y="5931"/>
                      <a:pt x="11927" y="5907"/>
                    </a:cubicBezTo>
                    <a:cubicBezTo>
                      <a:pt x="11878" y="5882"/>
                      <a:pt x="11952" y="5894"/>
                      <a:pt x="11903" y="5833"/>
                    </a:cubicBezTo>
                    <a:cubicBezTo>
                      <a:pt x="11884" y="5805"/>
                      <a:pt x="11852" y="5791"/>
                      <a:pt x="11816" y="5791"/>
                    </a:cubicBezTo>
                    <a:cubicBezTo>
                      <a:pt x="11804" y="5791"/>
                      <a:pt x="11792" y="5793"/>
                      <a:pt x="11780" y="5796"/>
                    </a:cubicBezTo>
                    <a:cubicBezTo>
                      <a:pt x="11780" y="5796"/>
                      <a:pt x="11829" y="5783"/>
                      <a:pt x="11780" y="5734"/>
                    </a:cubicBezTo>
                    <a:cubicBezTo>
                      <a:pt x="11743" y="5672"/>
                      <a:pt x="11693" y="5623"/>
                      <a:pt x="11632" y="5586"/>
                    </a:cubicBezTo>
                    <a:cubicBezTo>
                      <a:pt x="11582" y="5549"/>
                      <a:pt x="11521" y="5525"/>
                      <a:pt x="11595" y="5525"/>
                    </a:cubicBezTo>
                    <a:cubicBezTo>
                      <a:pt x="11607" y="5522"/>
                      <a:pt x="11619" y="5521"/>
                      <a:pt x="11631" y="5521"/>
                    </a:cubicBezTo>
                    <a:cubicBezTo>
                      <a:pt x="11689" y="5521"/>
                      <a:pt x="11736" y="5547"/>
                      <a:pt x="11767" y="5598"/>
                    </a:cubicBezTo>
                    <a:cubicBezTo>
                      <a:pt x="11799" y="5661"/>
                      <a:pt x="11874" y="5715"/>
                      <a:pt x="11911" y="5715"/>
                    </a:cubicBezTo>
                    <a:cubicBezTo>
                      <a:pt x="11918" y="5715"/>
                      <a:pt x="11924" y="5713"/>
                      <a:pt x="11927" y="5709"/>
                    </a:cubicBezTo>
                    <a:cubicBezTo>
                      <a:pt x="11936" y="5692"/>
                      <a:pt x="11951" y="5675"/>
                      <a:pt x="11959" y="5675"/>
                    </a:cubicBezTo>
                    <a:cubicBezTo>
                      <a:pt x="11962" y="5675"/>
                      <a:pt x="11964" y="5677"/>
                      <a:pt x="11964" y="5685"/>
                    </a:cubicBezTo>
                    <a:cubicBezTo>
                      <a:pt x="11964" y="5709"/>
                      <a:pt x="12063" y="5734"/>
                      <a:pt x="12162" y="5759"/>
                    </a:cubicBezTo>
                    <a:cubicBezTo>
                      <a:pt x="12297" y="5833"/>
                      <a:pt x="12433" y="5882"/>
                      <a:pt x="12580" y="5907"/>
                    </a:cubicBezTo>
                    <a:cubicBezTo>
                      <a:pt x="12667" y="5907"/>
                      <a:pt x="12765" y="5931"/>
                      <a:pt x="12839" y="5980"/>
                    </a:cubicBezTo>
                    <a:cubicBezTo>
                      <a:pt x="12915" y="6022"/>
                      <a:pt x="13001" y="6047"/>
                      <a:pt x="13084" y="6047"/>
                    </a:cubicBezTo>
                    <a:cubicBezTo>
                      <a:pt x="13123" y="6047"/>
                      <a:pt x="13161" y="6042"/>
                      <a:pt x="13197" y="6030"/>
                    </a:cubicBezTo>
                    <a:cubicBezTo>
                      <a:pt x="13369" y="5968"/>
                      <a:pt x="13529" y="5870"/>
                      <a:pt x="13665" y="5746"/>
                    </a:cubicBezTo>
                    <a:cubicBezTo>
                      <a:pt x="13726" y="5672"/>
                      <a:pt x="13800" y="5697"/>
                      <a:pt x="13788" y="5611"/>
                    </a:cubicBezTo>
                    <a:cubicBezTo>
                      <a:pt x="13751" y="5537"/>
                      <a:pt x="13739" y="5451"/>
                      <a:pt x="13739" y="5377"/>
                    </a:cubicBezTo>
                    <a:cubicBezTo>
                      <a:pt x="13739" y="5290"/>
                      <a:pt x="13763" y="5303"/>
                      <a:pt x="13640" y="5253"/>
                    </a:cubicBezTo>
                    <a:cubicBezTo>
                      <a:pt x="13579" y="5229"/>
                      <a:pt x="13517" y="5192"/>
                      <a:pt x="13468" y="5143"/>
                    </a:cubicBezTo>
                    <a:cubicBezTo>
                      <a:pt x="13418" y="5093"/>
                      <a:pt x="13357" y="5106"/>
                      <a:pt x="13295" y="5044"/>
                    </a:cubicBezTo>
                    <a:cubicBezTo>
                      <a:pt x="13234" y="4982"/>
                      <a:pt x="13221" y="4921"/>
                      <a:pt x="13135" y="4921"/>
                    </a:cubicBezTo>
                    <a:cubicBezTo>
                      <a:pt x="13073" y="4908"/>
                      <a:pt x="13012" y="4884"/>
                      <a:pt x="12962" y="4835"/>
                    </a:cubicBezTo>
                    <a:cubicBezTo>
                      <a:pt x="12765" y="4711"/>
                      <a:pt x="12556" y="4613"/>
                      <a:pt x="12346" y="4527"/>
                    </a:cubicBezTo>
                    <a:cubicBezTo>
                      <a:pt x="12316" y="4536"/>
                      <a:pt x="12311" y="4555"/>
                      <a:pt x="12284" y="4555"/>
                    </a:cubicBezTo>
                    <a:cubicBezTo>
                      <a:pt x="12277" y="4555"/>
                      <a:pt x="12270" y="4554"/>
                      <a:pt x="12260" y="4551"/>
                    </a:cubicBezTo>
                    <a:cubicBezTo>
                      <a:pt x="12226" y="4540"/>
                      <a:pt x="12142" y="4488"/>
                      <a:pt x="12090" y="4488"/>
                    </a:cubicBezTo>
                    <a:cubicBezTo>
                      <a:pt x="12085" y="4488"/>
                      <a:pt x="12080" y="4488"/>
                      <a:pt x="12075" y="4490"/>
                    </a:cubicBezTo>
                    <a:cubicBezTo>
                      <a:pt x="12014" y="4490"/>
                      <a:pt x="11915" y="4613"/>
                      <a:pt x="11878" y="4637"/>
                    </a:cubicBezTo>
                    <a:cubicBezTo>
                      <a:pt x="11867" y="4643"/>
                      <a:pt x="11858" y="4645"/>
                      <a:pt x="11851" y="4645"/>
                    </a:cubicBezTo>
                    <a:cubicBezTo>
                      <a:pt x="11827" y="4645"/>
                      <a:pt x="11830" y="4617"/>
                      <a:pt x="11878" y="4588"/>
                    </a:cubicBezTo>
                    <a:cubicBezTo>
                      <a:pt x="11927" y="4539"/>
                      <a:pt x="11964" y="4527"/>
                      <a:pt x="11915" y="4490"/>
                    </a:cubicBezTo>
                    <a:cubicBezTo>
                      <a:pt x="11878" y="4453"/>
                      <a:pt x="11878" y="4465"/>
                      <a:pt x="11817" y="4453"/>
                    </a:cubicBezTo>
                    <a:cubicBezTo>
                      <a:pt x="11767" y="4440"/>
                      <a:pt x="11706" y="4416"/>
                      <a:pt x="11669" y="4379"/>
                    </a:cubicBezTo>
                    <a:cubicBezTo>
                      <a:pt x="11669" y="4379"/>
                      <a:pt x="11585" y="4316"/>
                      <a:pt x="11630" y="4316"/>
                    </a:cubicBezTo>
                    <a:cubicBezTo>
                      <a:pt x="11634" y="4316"/>
                      <a:pt x="11638" y="4316"/>
                      <a:pt x="11644" y="4317"/>
                    </a:cubicBezTo>
                    <a:cubicBezTo>
                      <a:pt x="11708" y="4326"/>
                      <a:pt x="11778" y="4355"/>
                      <a:pt x="11815" y="4355"/>
                    </a:cubicBezTo>
                    <a:cubicBezTo>
                      <a:pt x="11829" y="4355"/>
                      <a:pt x="11838" y="4351"/>
                      <a:pt x="11841" y="4342"/>
                    </a:cubicBezTo>
                    <a:cubicBezTo>
                      <a:pt x="11841" y="4292"/>
                      <a:pt x="11866" y="4317"/>
                      <a:pt x="11780" y="4280"/>
                    </a:cubicBezTo>
                    <a:cubicBezTo>
                      <a:pt x="11691" y="4236"/>
                      <a:pt x="11643" y="4192"/>
                      <a:pt x="11607" y="4192"/>
                    </a:cubicBezTo>
                    <a:cubicBezTo>
                      <a:pt x="11603" y="4192"/>
                      <a:pt x="11599" y="4193"/>
                      <a:pt x="11595" y="4194"/>
                    </a:cubicBezTo>
                    <a:cubicBezTo>
                      <a:pt x="11561" y="4217"/>
                      <a:pt x="11442" y="4344"/>
                      <a:pt x="11425" y="4344"/>
                    </a:cubicBezTo>
                    <a:cubicBezTo>
                      <a:pt x="11423" y="4344"/>
                      <a:pt x="11422" y="4344"/>
                      <a:pt x="11422" y="4342"/>
                    </a:cubicBezTo>
                    <a:cubicBezTo>
                      <a:pt x="11422" y="4305"/>
                      <a:pt x="11422" y="4280"/>
                      <a:pt x="11410" y="4268"/>
                    </a:cubicBezTo>
                    <a:cubicBezTo>
                      <a:pt x="11402" y="4260"/>
                      <a:pt x="11361" y="4243"/>
                      <a:pt x="11325" y="4243"/>
                    </a:cubicBezTo>
                    <a:cubicBezTo>
                      <a:pt x="11304" y="4243"/>
                      <a:pt x="11284" y="4249"/>
                      <a:pt x="11274" y="4268"/>
                    </a:cubicBezTo>
                    <a:cubicBezTo>
                      <a:pt x="11256" y="4304"/>
                      <a:pt x="11245" y="4347"/>
                      <a:pt x="11235" y="4347"/>
                    </a:cubicBezTo>
                    <a:cubicBezTo>
                      <a:pt x="11232" y="4347"/>
                      <a:pt x="11228" y="4342"/>
                      <a:pt x="11225" y="4329"/>
                    </a:cubicBezTo>
                    <a:cubicBezTo>
                      <a:pt x="11225" y="4317"/>
                      <a:pt x="11213" y="4305"/>
                      <a:pt x="11213" y="4292"/>
                    </a:cubicBezTo>
                    <a:cubicBezTo>
                      <a:pt x="11203" y="4254"/>
                      <a:pt x="11186" y="4207"/>
                      <a:pt x="11179" y="4207"/>
                    </a:cubicBezTo>
                    <a:cubicBezTo>
                      <a:pt x="11177" y="4207"/>
                      <a:pt x="11176" y="4211"/>
                      <a:pt x="11176" y="4218"/>
                    </a:cubicBezTo>
                    <a:cubicBezTo>
                      <a:pt x="11176" y="4241"/>
                      <a:pt x="11166" y="4294"/>
                      <a:pt x="11136" y="4294"/>
                    </a:cubicBezTo>
                    <a:cubicBezTo>
                      <a:pt x="11133" y="4294"/>
                      <a:pt x="11130" y="4293"/>
                      <a:pt x="11127" y="4292"/>
                    </a:cubicBezTo>
                    <a:cubicBezTo>
                      <a:pt x="11108" y="4286"/>
                      <a:pt x="11090" y="4283"/>
                      <a:pt x="11071" y="4283"/>
                    </a:cubicBezTo>
                    <a:cubicBezTo>
                      <a:pt x="11053" y="4283"/>
                      <a:pt x="11034" y="4286"/>
                      <a:pt x="11016" y="4292"/>
                    </a:cubicBezTo>
                    <a:lnTo>
                      <a:pt x="10991" y="4292"/>
                    </a:lnTo>
                    <a:cubicBezTo>
                      <a:pt x="11016" y="4280"/>
                      <a:pt x="11028" y="4280"/>
                      <a:pt x="11040" y="4268"/>
                    </a:cubicBezTo>
                    <a:cubicBezTo>
                      <a:pt x="11077" y="4231"/>
                      <a:pt x="11077" y="4218"/>
                      <a:pt x="11016" y="4182"/>
                    </a:cubicBezTo>
                    <a:cubicBezTo>
                      <a:pt x="10954" y="4132"/>
                      <a:pt x="10782" y="4108"/>
                      <a:pt x="10855" y="4095"/>
                    </a:cubicBezTo>
                    <a:cubicBezTo>
                      <a:pt x="10861" y="4094"/>
                      <a:pt x="10867" y="4094"/>
                      <a:pt x="10873" y="4094"/>
                    </a:cubicBezTo>
                    <a:cubicBezTo>
                      <a:pt x="10929" y="4094"/>
                      <a:pt x="10982" y="4130"/>
                      <a:pt x="11044" y="4130"/>
                    </a:cubicBezTo>
                    <a:cubicBezTo>
                      <a:pt x="11070" y="4130"/>
                      <a:pt x="11097" y="4124"/>
                      <a:pt x="11127" y="4108"/>
                    </a:cubicBezTo>
                    <a:cubicBezTo>
                      <a:pt x="11200" y="4083"/>
                      <a:pt x="11250" y="4046"/>
                      <a:pt x="11299" y="3997"/>
                    </a:cubicBezTo>
                    <a:cubicBezTo>
                      <a:pt x="11336" y="3960"/>
                      <a:pt x="11361" y="3923"/>
                      <a:pt x="11262" y="3873"/>
                    </a:cubicBezTo>
                    <a:cubicBezTo>
                      <a:pt x="11176" y="3824"/>
                      <a:pt x="11065" y="3800"/>
                      <a:pt x="11003" y="3750"/>
                    </a:cubicBezTo>
                    <a:cubicBezTo>
                      <a:pt x="10959" y="3720"/>
                      <a:pt x="10936" y="3704"/>
                      <a:pt x="10915" y="3704"/>
                    </a:cubicBezTo>
                    <a:cubicBezTo>
                      <a:pt x="10901" y="3704"/>
                      <a:pt x="10887" y="3711"/>
                      <a:pt x="10868" y="3726"/>
                    </a:cubicBezTo>
                    <a:cubicBezTo>
                      <a:pt x="10831" y="3763"/>
                      <a:pt x="10794" y="3812"/>
                      <a:pt x="10769" y="3873"/>
                    </a:cubicBezTo>
                    <a:cubicBezTo>
                      <a:pt x="10749" y="3924"/>
                      <a:pt x="10721" y="3966"/>
                      <a:pt x="10704" y="3966"/>
                    </a:cubicBezTo>
                    <a:cubicBezTo>
                      <a:pt x="10701" y="3966"/>
                      <a:pt x="10698" y="3964"/>
                      <a:pt x="10695" y="3960"/>
                    </a:cubicBezTo>
                    <a:cubicBezTo>
                      <a:pt x="10683" y="3923"/>
                      <a:pt x="10732" y="3849"/>
                      <a:pt x="10671" y="3837"/>
                    </a:cubicBezTo>
                    <a:cubicBezTo>
                      <a:pt x="10609" y="3837"/>
                      <a:pt x="10560" y="3812"/>
                      <a:pt x="10634" y="3812"/>
                    </a:cubicBezTo>
                    <a:cubicBezTo>
                      <a:pt x="10708" y="3800"/>
                      <a:pt x="10745" y="3812"/>
                      <a:pt x="10695" y="3787"/>
                    </a:cubicBezTo>
                    <a:cubicBezTo>
                      <a:pt x="10634" y="3750"/>
                      <a:pt x="10535" y="3775"/>
                      <a:pt x="10634" y="3738"/>
                    </a:cubicBezTo>
                    <a:cubicBezTo>
                      <a:pt x="10732" y="3713"/>
                      <a:pt x="10806" y="3726"/>
                      <a:pt x="10732" y="3664"/>
                    </a:cubicBezTo>
                    <a:cubicBezTo>
                      <a:pt x="10694" y="3634"/>
                      <a:pt x="10623" y="3613"/>
                      <a:pt x="10569" y="3613"/>
                    </a:cubicBezTo>
                    <a:cubicBezTo>
                      <a:pt x="10535" y="3613"/>
                      <a:pt x="10508" y="3621"/>
                      <a:pt x="10498" y="3639"/>
                    </a:cubicBezTo>
                    <a:cubicBezTo>
                      <a:pt x="10461" y="3689"/>
                      <a:pt x="10560" y="3726"/>
                      <a:pt x="10523" y="3750"/>
                    </a:cubicBezTo>
                    <a:cubicBezTo>
                      <a:pt x="10474" y="3787"/>
                      <a:pt x="10424" y="3837"/>
                      <a:pt x="10387" y="3886"/>
                    </a:cubicBezTo>
                    <a:cubicBezTo>
                      <a:pt x="10362" y="3911"/>
                      <a:pt x="10336" y="3949"/>
                      <a:pt x="10323" y="3949"/>
                    </a:cubicBezTo>
                    <a:cubicBezTo>
                      <a:pt x="10317" y="3949"/>
                      <a:pt x="10313" y="3942"/>
                      <a:pt x="10313" y="3923"/>
                    </a:cubicBezTo>
                    <a:cubicBezTo>
                      <a:pt x="10313" y="3861"/>
                      <a:pt x="10289" y="3800"/>
                      <a:pt x="10313" y="3750"/>
                    </a:cubicBezTo>
                    <a:cubicBezTo>
                      <a:pt x="10324" y="3709"/>
                      <a:pt x="10325" y="3686"/>
                      <a:pt x="10305" y="3686"/>
                    </a:cubicBezTo>
                    <a:cubicBezTo>
                      <a:pt x="10300" y="3686"/>
                      <a:pt x="10295" y="3687"/>
                      <a:pt x="10289" y="3689"/>
                    </a:cubicBezTo>
                    <a:cubicBezTo>
                      <a:pt x="10252" y="3701"/>
                      <a:pt x="10042" y="4058"/>
                      <a:pt x="9993" y="4058"/>
                    </a:cubicBezTo>
                    <a:cubicBezTo>
                      <a:pt x="9956" y="4058"/>
                      <a:pt x="9944" y="4058"/>
                      <a:pt x="9944" y="3997"/>
                    </a:cubicBezTo>
                    <a:cubicBezTo>
                      <a:pt x="9993" y="3910"/>
                      <a:pt x="10042" y="3824"/>
                      <a:pt x="10104" y="3738"/>
                    </a:cubicBezTo>
                    <a:cubicBezTo>
                      <a:pt x="10141" y="3701"/>
                      <a:pt x="10153" y="3676"/>
                      <a:pt x="10141" y="3639"/>
                    </a:cubicBezTo>
                    <a:cubicBezTo>
                      <a:pt x="10132" y="3612"/>
                      <a:pt x="10122" y="3598"/>
                      <a:pt x="10092" y="3598"/>
                    </a:cubicBezTo>
                    <a:cubicBezTo>
                      <a:pt x="10082" y="3598"/>
                      <a:pt x="10070" y="3599"/>
                      <a:pt x="10055" y="3602"/>
                    </a:cubicBezTo>
                    <a:cubicBezTo>
                      <a:pt x="9993" y="3615"/>
                      <a:pt x="9981" y="3627"/>
                      <a:pt x="10018" y="3627"/>
                    </a:cubicBezTo>
                    <a:cubicBezTo>
                      <a:pt x="10055" y="3639"/>
                      <a:pt x="10092" y="3652"/>
                      <a:pt x="10018" y="3664"/>
                    </a:cubicBezTo>
                    <a:cubicBezTo>
                      <a:pt x="9973" y="3664"/>
                      <a:pt x="9928" y="3690"/>
                      <a:pt x="9902" y="3690"/>
                    </a:cubicBezTo>
                    <a:cubicBezTo>
                      <a:pt x="9892" y="3690"/>
                      <a:pt x="9885" y="3686"/>
                      <a:pt x="9882" y="3676"/>
                    </a:cubicBezTo>
                    <a:cubicBezTo>
                      <a:pt x="9882" y="3656"/>
                      <a:pt x="9882" y="3609"/>
                      <a:pt x="9868" y="3609"/>
                    </a:cubicBezTo>
                    <a:cubicBezTo>
                      <a:pt x="9865" y="3609"/>
                      <a:pt x="9861" y="3611"/>
                      <a:pt x="9857" y="3615"/>
                    </a:cubicBezTo>
                    <a:cubicBezTo>
                      <a:pt x="9833" y="3639"/>
                      <a:pt x="9808" y="3676"/>
                      <a:pt x="9784" y="3713"/>
                    </a:cubicBezTo>
                    <a:cubicBezTo>
                      <a:pt x="9759" y="3738"/>
                      <a:pt x="9808" y="3812"/>
                      <a:pt x="9820" y="3837"/>
                    </a:cubicBezTo>
                    <a:cubicBezTo>
                      <a:pt x="9828" y="3852"/>
                      <a:pt x="9821" y="3868"/>
                      <a:pt x="9809" y="3868"/>
                    </a:cubicBezTo>
                    <a:cubicBezTo>
                      <a:pt x="9802" y="3868"/>
                      <a:pt x="9793" y="3862"/>
                      <a:pt x="9784" y="3849"/>
                    </a:cubicBezTo>
                    <a:cubicBezTo>
                      <a:pt x="9770" y="3835"/>
                      <a:pt x="9760" y="3825"/>
                      <a:pt x="9754" y="3825"/>
                    </a:cubicBezTo>
                    <a:cubicBezTo>
                      <a:pt x="9749" y="3825"/>
                      <a:pt x="9747" y="3832"/>
                      <a:pt x="9747" y="3849"/>
                    </a:cubicBezTo>
                    <a:cubicBezTo>
                      <a:pt x="9737" y="3888"/>
                      <a:pt x="9750" y="3934"/>
                      <a:pt x="9744" y="3934"/>
                    </a:cubicBezTo>
                    <a:cubicBezTo>
                      <a:pt x="9742" y="3934"/>
                      <a:pt x="9739" y="3931"/>
                      <a:pt x="9734" y="3923"/>
                    </a:cubicBezTo>
                    <a:cubicBezTo>
                      <a:pt x="9707" y="3895"/>
                      <a:pt x="9707" y="3881"/>
                      <a:pt x="9687" y="3881"/>
                    </a:cubicBezTo>
                    <a:cubicBezTo>
                      <a:pt x="9681" y="3881"/>
                      <a:pt x="9673" y="3883"/>
                      <a:pt x="9660" y="3886"/>
                    </a:cubicBezTo>
                    <a:cubicBezTo>
                      <a:pt x="9632" y="3900"/>
                      <a:pt x="9608" y="3914"/>
                      <a:pt x="9599" y="3914"/>
                    </a:cubicBezTo>
                    <a:cubicBezTo>
                      <a:pt x="9593" y="3914"/>
                      <a:pt x="9595" y="3907"/>
                      <a:pt x="9611" y="3886"/>
                    </a:cubicBezTo>
                    <a:cubicBezTo>
                      <a:pt x="9636" y="3824"/>
                      <a:pt x="9734" y="3800"/>
                      <a:pt x="9673" y="3800"/>
                    </a:cubicBezTo>
                    <a:cubicBezTo>
                      <a:pt x="9611" y="3800"/>
                      <a:pt x="9574" y="3873"/>
                      <a:pt x="9525" y="3886"/>
                    </a:cubicBezTo>
                    <a:cubicBezTo>
                      <a:pt x="9505" y="3886"/>
                      <a:pt x="9485" y="3884"/>
                      <a:pt x="9470" y="3884"/>
                    </a:cubicBezTo>
                    <a:cubicBezTo>
                      <a:pt x="9448" y="3884"/>
                      <a:pt x="9436" y="3888"/>
                      <a:pt x="9451" y="3910"/>
                    </a:cubicBezTo>
                    <a:cubicBezTo>
                      <a:pt x="9488" y="3960"/>
                      <a:pt x="9525" y="4021"/>
                      <a:pt x="9549" y="4021"/>
                    </a:cubicBezTo>
                    <a:cubicBezTo>
                      <a:pt x="9556" y="4019"/>
                      <a:pt x="9563" y="4018"/>
                      <a:pt x="9568" y="4018"/>
                    </a:cubicBezTo>
                    <a:cubicBezTo>
                      <a:pt x="9593" y="4018"/>
                      <a:pt x="9604" y="4038"/>
                      <a:pt x="9574" y="4058"/>
                    </a:cubicBezTo>
                    <a:cubicBezTo>
                      <a:pt x="9543" y="4079"/>
                      <a:pt x="9556" y="4153"/>
                      <a:pt x="9538" y="4153"/>
                    </a:cubicBezTo>
                    <a:cubicBezTo>
                      <a:pt x="9535" y="4153"/>
                      <a:pt x="9530" y="4150"/>
                      <a:pt x="9525" y="4145"/>
                    </a:cubicBezTo>
                    <a:cubicBezTo>
                      <a:pt x="9475" y="4108"/>
                      <a:pt x="9475" y="4083"/>
                      <a:pt x="9439" y="4083"/>
                    </a:cubicBezTo>
                    <a:cubicBezTo>
                      <a:pt x="9414" y="4083"/>
                      <a:pt x="9402" y="4046"/>
                      <a:pt x="9389" y="4021"/>
                    </a:cubicBezTo>
                    <a:cubicBezTo>
                      <a:pt x="9383" y="4003"/>
                      <a:pt x="9383" y="3991"/>
                      <a:pt x="9380" y="3991"/>
                    </a:cubicBezTo>
                    <a:cubicBezTo>
                      <a:pt x="9377" y="3991"/>
                      <a:pt x="9371" y="4003"/>
                      <a:pt x="9352" y="4034"/>
                    </a:cubicBezTo>
                    <a:cubicBezTo>
                      <a:pt x="9331" y="4063"/>
                      <a:pt x="9322" y="4074"/>
                      <a:pt x="9313" y="4074"/>
                    </a:cubicBezTo>
                    <a:cubicBezTo>
                      <a:pt x="9307" y="4074"/>
                      <a:pt x="9301" y="4069"/>
                      <a:pt x="9291" y="4058"/>
                    </a:cubicBezTo>
                    <a:cubicBezTo>
                      <a:pt x="9266" y="4034"/>
                      <a:pt x="9278" y="4009"/>
                      <a:pt x="9254" y="3997"/>
                    </a:cubicBezTo>
                    <a:cubicBezTo>
                      <a:pt x="9192" y="3997"/>
                      <a:pt x="9130" y="4009"/>
                      <a:pt x="9081" y="4021"/>
                    </a:cubicBezTo>
                    <a:cubicBezTo>
                      <a:pt x="9020" y="4021"/>
                      <a:pt x="9020" y="4021"/>
                      <a:pt x="9118" y="4046"/>
                    </a:cubicBezTo>
                    <a:cubicBezTo>
                      <a:pt x="9198" y="4069"/>
                      <a:pt x="9278" y="4134"/>
                      <a:pt x="9260" y="4134"/>
                    </a:cubicBezTo>
                    <a:cubicBezTo>
                      <a:pt x="9259" y="4134"/>
                      <a:pt x="9257" y="4133"/>
                      <a:pt x="9254" y="4132"/>
                    </a:cubicBezTo>
                    <a:cubicBezTo>
                      <a:pt x="9204" y="4132"/>
                      <a:pt x="9204" y="4132"/>
                      <a:pt x="9204" y="4182"/>
                    </a:cubicBezTo>
                    <a:cubicBezTo>
                      <a:pt x="9204" y="4214"/>
                      <a:pt x="9242" y="4284"/>
                      <a:pt x="9235" y="4284"/>
                    </a:cubicBezTo>
                    <a:cubicBezTo>
                      <a:pt x="9234" y="4284"/>
                      <a:pt x="9232" y="4283"/>
                      <a:pt x="9229" y="4280"/>
                    </a:cubicBezTo>
                    <a:cubicBezTo>
                      <a:pt x="9192" y="4243"/>
                      <a:pt x="9106" y="4218"/>
                      <a:pt x="9081" y="4194"/>
                    </a:cubicBezTo>
                    <a:cubicBezTo>
                      <a:pt x="9078" y="4191"/>
                      <a:pt x="9074" y="4189"/>
                      <a:pt x="9069" y="4189"/>
                    </a:cubicBezTo>
                    <a:cubicBezTo>
                      <a:pt x="9057" y="4189"/>
                      <a:pt x="9044" y="4200"/>
                      <a:pt x="9044" y="4218"/>
                    </a:cubicBezTo>
                    <a:cubicBezTo>
                      <a:pt x="9044" y="4240"/>
                      <a:pt x="9036" y="4253"/>
                      <a:pt x="9024" y="4253"/>
                    </a:cubicBezTo>
                    <a:cubicBezTo>
                      <a:pt x="9016" y="4253"/>
                      <a:pt x="9005" y="4246"/>
                      <a:pt x="8995" y="4231"/>
                    </a:cubicBezTo>
                    <a:cubicBezTo>
                      <a:pt x="8978" y="4205"/>
                      <a:pt x="8985" y="4179"/>
                      <a:pt x="8982" y="4179"/>
                    </a:cubicBezTo>
                    <a:lnTo>
                      <a:pt x="8982" y="4179"/>
                    </a:lnTo>
                    <a:cubicBezTo>
                      <a:pt x="8981" y="4179"/>
                      <a:pt x="8978" y="4183"/>
                      <a:pt x="8970" y="4194"/>
                    </a:cubicBezTo>
                    <a:cubicBezTo>
                      <a:pt x="8958" y="4231"/>
                      <a:pt x="8884" y="4280"/>
                      <a:pt x="8909" y="4329"/>
                    </a:cubicBezTo>
                    <a:cubicBezTo>
                      <a:pt x="8942" y="4362"/>
                      <a:pt x="8965" y="4405"/>
                      <a:pt x="8926" y="4405"/>
                    </a:cubicBezTo>
                    <a:cubicBezTo>
                      <a:pt x="8921" y="4405"/>
                      <a:pt x="8915" y="4405"/>
                      <a:pt x="8909" y="4403"/>
                    </a:cubicBezTo>
                    <a:cubicBezTo>
                      <a:pt x="8895" y="4403"/>
                      <a:pt x="8883" y="4404"/>
                      <a:pt x="8872" y="4404"/>
                    </a:cubicBezTo>
                    <a:cubicBezTo>
                      <a:pt x="8847" y="4404"/>
                      <a:pt x="8835" y="4398"/>
                      <a:pt x="8835" y="4354"/>
                    </a:cubicBezTo>
                    <a:cubicBezTo>
                      <a:pt x="8835" y="4297"/>
                      <a:pt x="8856" y="4229"/>
                      <a:pt x="8830" y="4229"/>
                    </a:cubicBezTo>
                    <a:cubicBezTo>
                      <a:pt x="8828" y="4229"/>
                      <a:pt x="8825" y="4230"/>
                      <a:pt x="8822" y="4231"/>
                    </a:cubicBezTo>
                    <a:cubicBezTo>
                      <a:pt x="8773" y="4243"/>
                      <a:pt x="8822" y="4268"/>
                      <a:pt x="8761" y="4280"/>
                    </a:cubicBezTo>
                    <a:cubicBezTo>
                      <a:pt x="8699" y="4292"/>
                      <a:pt x="8699" y="4329"/>
                      <a:pt x="8736" y="4342"/>
                    </a:cubicBezTo>
                    <a:cubicBezTo>
                      <a:pt x="8749" y="4342"/>
                      <a:pt x="8755" y="4340"/>
                      <a:pt x="8757" y="4340"/>
                    </a:cubicBezTo>
                    <a:cubicBezTo>
                      <a:pt x="8761" y="4340"/>
                      <a:pt x="8744" y="4346"/>
                      <a:pt x="8712" y="4379"/>
                    </a:cubicBezTo>
                    <a:cubicBezTo>
                      <a:pt x="8685" y="4405"/>
                      <a:pt x="8658" y="4452"/>
                      <a:pt x="8650" y="4452"/>
                    </a:cubicBezTo>
                    <a:cubicBezTo>
                      <a:pt x="8647" y="4452"/>
                      <a:pt x="8647" y="4445"/>
                      <a:pt x="8650" y="4428"/>
                    </a:cubicBezTo>
                    <a:cubicBezTo>
                      <a:pt x="8675" y="4354"/>
                      <a:pt x="8699" y="4342"/>
                      <a:pt x="8650" y="4317"/>
                    </a:cubicBezTo>
                    <a:cubicBezTo>
                      <a:pt x="8613" y="4280"/>
                      <a:pt x="8514" y="4243"/>
                      <a:pt x="8564" y="4231"/>
                    </a:cubicBezTo>
                    <a:cubicBezTo>
                      <a:pt x="8625" y="4231"/>
                      <a:pt x="8699" y="4231"/>
                      <a:pt x="8625" y="4182"/>
                    </a:cubicBezTo>
                    <a:cubicBezTo>
                      <a:pt x="8588" y="4157"/>
                      <a:pt x="8539" y="4145"/>
                      <a:pt x="8502" y="4145"/>
                    </a:cubicBezTo>
                    <a:cubicBezTo>
                      <a:pt x="8490" y="4141"/>
                      <a:pt x="8481" y="4140"/>
                      <a:pt x="8476" y="4140"/>
                    </a:cubicBezTo>
                    <a:cubicBezTo>
                      <a:pt x="8459" y="4140"/>
                      <a:pt x="8468" y="4154"/>
                      <a:pt x="8477" y="4182"/>
                    </a:cubicBezTo>
                    <a:cubicBezTo>
                      <a:pt x="8490" y="4218"/>
                      <a:pt x="8527" y="4292"/>
                      <a:pt x="8502" y="4292"/>
                    </a:cubicBezTo>
                    <a:cubicBezTo>
                      <a:pt x="8477" y="4305"/>
                      <a:pt x="8453" y="4305"/>
                      <a:pt x="8428" y="4305"/>
                    </a:cubicBezTo>
                    <a:cubicBezTo>
                      <a:pt x="8395" y="4305"/>
                      <a:pt x="8343" y="4344"/>
                      <a:pt x="8375" y="4344"/>
                    </a:cubicBezTo>
                    <a:cubicBezTo>
                      <a:pt x="8379" y="4344"/>
                      <a:pt x="8384" y="4343"/>
                      <a:pt x="8391" y="4342"/>
                    </a:cubicBezTo>
                    <a:cubicBezTo>
                      <a:pt x="8440" y="4342"/>
                      <a:pt x="8473" y="4336"/>
                      <a:pt x="8475" y="4336"/>
                    </a:cubicBezTo>
                    <a:cubicBezTo>
                      <a:pt x="8476" y="4336"/>
                      <a:pt x="8469" y="4338"/>
                      <a:pt x="8453" y="4342"/>
                    </a:cubicBezTo>
                    <a:cubicBezTo>
                      <a:pt x="8416" y="4366"/>
                      <a:pt x="8379" y="4366"/>
                      <a:pt x="8440" y="4391"/>
                    </a:cubicBezTo>
                    <a:cubicBezTo>
                      <a:pt x="8486" y="4406"/>
                      <a:pt x="8508" y="4417"/>
                      <a:pt x="8519" y="4417"/>
                    </a:cubicBezTo>
                    <a:cubicBezTo>
                      <a:pt x="8525" y="4417"/>
                      <a:pt x="8527" y="4413"/>
                      <a:pt x="8527" y="4403"/>
                    </a:cubicBezTo>
                    <a:cubicBezTo>
                      <a:pt x="8527" y="4381"/>
                      <a:pt x="8536" y="4363"/>
                      <a:pt x="8543" y="4363"/>
                    </a:cubicBezTo>
                    <a:cubicBezTo>
                      <a:pt x="8547" y="4363"/>
                      <a:pt x="8551" y="4371"/>
                      <a:pt x="8551" y="4391"/>
                    </a:cubicBezTo>
                    <a:cubicBezTo>
                      <a:pt x="8541" y="4423"/>
                      <a:pt x="8548" y="4482"/>
                      <a:pt x="8535" y="4482"/>
                    </a:cubicBezTo>
                    <a:cubicBezTo>
                      <a:pt x="8533" y="4482"/>
                      <a:pt x="8530" y="4481"/>
                      <a:pt x="8527" y="4477"/>
                    </a:cubicBezTo>
                    <a:cubicBezTo>
                      <a:pt x="8490" y="4453"/>
                      <a:pt x="8465" y="4428"/>
                      <a:pt x="8428" y="4416"/>
                    </a:cubicBezTo>
                    <a:cubicBezTo>
                      <a:pt x="8396" y="4405"/>
                      <a:pt x="8392" y="4349"/>
                      <a:pt x="8368" y="4349"/>
                    </a:cubicBezTo>
                    <a:cubicBezTo>
                      <a:pt x="8364" y="4349"/>
                      <a:pt x="8359" y="4351"/>
                      <a:pt x="8354" y="4354"/>
                    </a:cubicBezTo>
                    <a:cubicBezTo>
                      <a:pt x="8314" y="4374"/>
                      <a:pt x="8274" y="4410"/>
                      <a:pt x="8254" y="4410"/>
                    </a:cubicBezTo>
                    <a:cubicBezTo>
                      <a:pt x="8249" y="4410"/>
                      <a:pt x="8246" y="4408"/>
                      <a:pt x="8243" y="4403"/>
                    </a:cubicBezTo>
                    <a:cubicBezTo>
                      <a:pt x="8243" y="4384"/>
                      <a:pt x="8236" y="4371"/>
                      <a:pt x="8224" y="4371"/>
                    </a:cubicBezTo>
                    <a:cubicBezTo>
                      <a:pt x="8213" y="4371"/>
                      <a:pt x="8199" y="4380"/>
                      <a:pt x="8182" y="4403"/>
                    </a:cubicBezTo>
                    <a:cubicBezTo>
                      <a:pt x="8132" y="4440"/>
                      <a:pt x="8059" y="4465"/>
                      <a:pt x="8071" y="4502"/>
                    </a:cubicBezTo>
                    <a:cubicBezTo>
                      <a:pt x="8071" y="4551"/>
                      <a:pt x="8108" y="4563"/>
                      <a:pt x="8083" y="4576"/>
                    </a:cubicBezTo>
                    <a:cubicBezTo>
                      <a:pt x="8073" y="4596"/>
                      <a:pt x="8054" y="4643"/>
                      <a:pt x="8077" y="4643"/>
                    </a:cubicBezTo>
                    <a:cubicBezTo>
                      <a:pt x="8082" y="4643"/>
                      <a:pt x="8088" y="4641"/>
                      <a:pt x="8095" y="4637"/>
                    </a:cubicBezTo>
                    <a:cubicBezTo>
                      <a:pt x="8152" y="4615"/>
                      <a:pt x="8146" y="4562"/>
                      <a:pt x="8173" y="4562"/>
                    </a:cubicBezTo>
                    <a:cubicBezTo>
                      <a:pt x="8176" y="4562"/>
                      <a:pt x="8178" y="4562"/>
                      <a:pt x="8182" y="4563"/>
                    </a:cubicBezTo>
                    <a:cubicBezTo>
                      <a:pt x="8200" y="4572"/>
                      <a:pt x="8198" y="4607"/>
                      <a:pt x="8219" y="4607"/>
                    </a:cubicBezTo>
                    <a:cubicBezTo>
                      <a:pt x="8227" y="4607"/>
                      <a:pt x="8239" y="4602"/>
                      <a:pt x="8256" y="4588"/>
                    </a:cubicBezTo>
                    <a:cubicBezTo>
                      <a:pt x="8273" y="4575"/>
                      <a:pt x="8286" y="4570"/>
                      <a:pt x="8293" y="4570"/>
                    </a:cubicBezTo>
                    <a:cubicBezTo>
                      <a:pt x="8306" y="4570"/>
                      <a:pt x="8300" y="4589"/>
                      <a:pt x="8268" y="4613"/>
                    </a:cubicBezTo>
                    <a:cubicBezTo>
                      <a:pt x="8231" y="4650"/>
                      <a:pt x="8206" y="4650"/>
                      <a:pt x="8206" y="4699"/>
                    </a:cubicBezTo>
                    <a:cubicBezTo>
                      <a:pt x="8206" y="4741"/>
                      <a:pt x="8216" y="4830"/>
                      <a:pt x="8202" y="4830"/>
                    </a:cubicBezTo>
                    <a:cubicBezTo>
                      <a:pt x="8200" y="4830"/>
                      <a:pt x="8197" y="4827"/>
                      <a:pt x="8194" y="4822"/>
                    </a:cubicBezTo>
                    <a:cubicBezTo>
                      <a:pt x="8163" y="4802"/>
                      <a:pt x="8132" y="4755"/>
                      <a:pt x="8108" y="4755"/>
                    </a:cubicBezTo>
                    <a:cubicBezTo>
                      <a:pt x="8104" y="4755"/>
                      <a:pt x="8099" y="4757"/>
                      <a:pt x="8095" y="4761"/>
                    </a:cubicBezTo>
                    <a:cubicBezTo>
                      <a:pt x="8068" y="4779"/>
                      <a:pt x="8040" y="4832"/>
                      <a:pt x="8033" y="4832"/>
                    </a:cubicBezTo>
                    <a:cubicBezTo>
                      <a:pt x="8031" y="4832"/>
                      <a:pt x="8031" y="4826"/>
                      <a:pt x="8034" y="4810"/>
                    </a:cubicBezTo>
                    <a:cubicBezTo>
                      <a:pt x="8042" y="4768"/>
                      <a:pt x="8039" y="4749"/>
                      <a:pt x="8025" y="4749"/>
                    </a:cubicBezTo>
                    <a:cubicBezTo>
                      <a:pt x="8018" y="4749"/>
                      <a:pt x="8009" y="4753"/>
                      <a:pt x="7997" y="4761"/>
                    </a:cubicBezTo>
                    <a:cubicBezTo>
                      <a:pt x="7980" y="4778"/>
                      <a:pt x="7963" y="4812"/>
                      <a:pt x="7954" y="4812"/>
                    </a:cubicBezTo>
                    <a:cubicBezTo>
                      <a:pt x="7950" y="4812"/>
                      <a:pt x="7948" y="4805"/>
                      <a:pt x="7948" y="4785"/>
                    </a:cubicBezTo>
                    <a:cubicBezTo>
                      <a:pt x="7948" y="4737"/>
                      <a:pt x="7963" y="4667"/>
                      <a:pt x="7958" y="4667"/>
                    </a:cubicBezTo>
                    <a:lnTo>
                      <a:pt x="7958" y="4667"/>
                    </a:lnTo>
                    <a:cubicBezTo>
                      <a:pt x="7956" y="4667"/>
                      <a:pt x="7953" y="4673"/>
                      <a:pt x="7948" y="4687"/>
                    </a:cubicBezTo>
                    <a:cubicBezTo>
                      <a:pt x="7918" y="4726"/>
                      <a:pt x="7904" y="4814"/>
                      <a:pt x="7880" y="4814"/>
                    </a:cubicBezTo>
                    <a:cubicBezTo>
                      <a:pt x="7875" y="4814"/>
                      <a:pt x="7869" y="4809"/>
                      <a:pt x="7861" y="4798"/>
                    </a:cubicBezTo>
                    <a:cubicBezTo>
                      <a:pt x="7837" y="4748"/>
                      <a:pt x="7824" y="4699"/>
                      <a:pt x="7837" y="4637"/>
                    </a:cubicBezTo>
                    <a:cubicBezTo>
                      <a:pt x="7848" y="4604"/>
                      <a:pt x="7909" y="4511"/>
                      <a:pt x="7885" y="4511"/>
                    </a:cubicBezTo>
                    <a:cubicBezTo>
                      <a:pt x="7882" y="4511"/>
                      <a:pt x="7879" y="4512"/>
                      <a:pt x="7874" y="4514"/>
                    </a:cubicBezTo>
                    <a:cubicBezTo>
                      <a:pt x="7824" y="4551"/>
                      <a:pt x="7714" y="4613"/>
                      <a:pt x="7738" y="4637"/>
                    </a:cubicBezTo>
                    <a:cubicBezTo>
                      <a:pt x="7768" y="4667"/>
                      <a:pt x="7815" y="4706"/>
                      <a:pt x="7798" y="4706"/>
                    </a:cubicBezTo>
                    <a:cubicBezTo>
                      <a:pt x="7794" y="4706"/>
                      <a:pt x="7787" y="4704"/>
                      <a:pt x="7775" y="4699"/>
                    </a:cubicBezTo>
                    <a:cubicBezTo>
                      <a:pt x="7747" y="4688"/>
                      <a:pt x="7731" y="4679"/>
                      <a:pt x="7722" y="4679"/>
                    </a:cubicBezTo>
                    <a:cubicBezTo>
                      <a:pt x="7711" y="4679"/>
                      <a:pt x="7708" y="4691"/>
                      <a:pt x="7701" y="4724"/>
                    </a:cubicBezTo>
                    <a:cubicBezTo>
                      <a:pt x="7693" y="4757"/>
                      <a:pt x="7685" y="4773"/>
                      <a:pt x="7677" y="4773"/>
                    </a:cubicBezTo>
                    <a:cubicBezTo>
                      <a:pt x="7672" y="4773"/>
                      <a:pt x="7668" y="4769"/>
                      <a:pt x="7664" y="4761"/>
                    </a:cubicBezTo>
                    <a:cubicBezTo>
                      <a:pt x="7656" y="4737"/>
                      <a:pt x="7659" y="4723"/>
                      <a:pt x="7648" y="4723"/>
                    </a:cubicBezTo>
                    <a:cubicBezTo>
                      <a:pt x="7642" y="4723"/>
                      <a:pt x="7632" y="4727"/>
                      <a:pt x="7615" y="4736"/>
                    </a:cubicBezTo>
                    <a:cubicBezTo>
                      <a:pt x="7582" y="4769"/>
                      <a:pt x="7529" y="4812"/>
                      <a:pt x="7571" y="4812"/>
                    </a:cubicBezTo>
                    <a:cubicBezTo>
                      <a:pt x="7576" y="4812"/>
                      <a:pt x="7582" y="4811"/>
                      <a:pt x="7590" y="4810"/>
                    </a:cubicBezTo>
                    <a:cubicBezTo>
                      <a:pt x="7603" y="4807"/>
                      <a:pt x="7615" y="4806"/>
                      <a:pt x="7626" y="4806"/>
                    </a:cubicBezTo>
                    <a:cubicBezTo>
                      <a:pt x="7673" y="4806"/>
                      <a:pt x="7706" y="4822"/>
                      <a:pt x="7677" y="4822"/>
                    </a:cubicBezTo>
                    <a:cubicBezTo>
                      <a:pt x="7640" y="4822"/>
                      <a:pt x="7627" y="4847"/>
                      <a:pt x="7664" y="4847"/>
                    </a:cubicBezTo>
                    <a:cubicBezTo>
                      <a:pt x="7697" y="4847"/>
                      <a:pt x="7703" y="4825"/>
                      <a:pt x="7706" y="4825"/>
                    </a:cubicBezTo>
                    <a:cubicBezTo>
                      <a:pt x="7708" y="4825"/>
                      <a:pt x="7709" y="4830"/>
                      <a:pt x="7714" y="4847"/>
                    </a:cubicBezTo>
                    <a:cubicBezTo>
                      <a:pt x="7726" y="4896"/>
                      <a:pt x="7726" y="4908"/>
                      <a:pt x="7677" y="4908"/>
                    </a:cubicBezTo>
                    <a:cubicBezTo>
                      <a:pt x="7649" y="4908"/>
                      <a:pt x="7635" y="4867"/>
                      <a:pt x="7609" y="4867"/>
                    </a:cubicBezTo>
                    <a:cubicBezTo>
                      <a:pt x="7600" y="4867"/>
                      <a:pt x="7590" y="4872"/>
                      <a:pt x="7578" y="4884"/>
                    </a:cubicBezTo>
                    <a:cubicBezTo>
                      <a:pt x="7516" y="4945"/>
                      <a:pt x="7516" y="5019"/>
                      <a:pt x="7479" y="5019"/>
                    </a:cubicBezTo>
                    <a:cubicBezTo>
                      <a:pt x="7430" y="5032"/>
                      <a:pt x="7282" y="5044"/>
                      <a:pt x="7332" y="5056"/>
                    </a:cubicBezTo>
                    <a:cubicBezTo>
                      <a:pt x="7362" y="5069"/>
                      <a:pt x="7393" y="5075"/>
                      <a:pt x="7424" y="5075"/>
                    </a:cubicBezTo>
                    <a:cubicBezTo>
                      <a:pt x="7455" y="5075"/>
                      <a:pt x="7486" y="5069"/>
                      <a:pt x="7516" y="5056"/>
                    </a:cubicBezTo>
                    <a:cubicBezTo>
                      <a:pt x="7584" y="5023"/>
                      <a:pt x="7610" y="4968"/>
                      <a:pt x="7652" y="4968"/>
                    </a:cubicBezTo>
                    <a:cubicBezTo>
                      <a:pt x="7656" y="4968"/>
                      <a:pt x="7660" y="4969"/>
                      <a:pt x="7664" y="4970"/>
                    </a:cubicBezTo>
                    <a:cubicBezTo>
                      <a:pt x="7689" y="4976"/>
                      <a:pt x="7701" y="4982"/>
                      <a:pt x="7712" y="4982"/>
                    </a:cubicBezTo>
                    <a:cubicBezTo>
                      <a:pt x="7723" y="4982"/>
                      <a:pt x="7732" y="4976"/>
                      <a:pt x="7750" y="4958"/>
                    </a:cubicBezTo>
                    <a:cubicBezTo>
                      <a:pt x="7764" y="4949"/>
                      <a:pt x="7773" y="4946"/>
                      <a:pt x="7781" y="4946"/>
                    </a:cubicBezTo>
                    <a:cubicBezTo>
                      <a:pt x="7791" y="4946"/>
                      <a:pt x="7800" y="4949"/>
                      <a:pt x="7816" y="4949"/>
                    </a:cubicBezTo>
                    <a:cubicBezTo>
                      <a:pt x="7824" y="4949"/>
                      <a:pt x="7835" y="4948"/>
                      <a:pt x="7849" y="4945"/>
                    </a:cubicBezTo>
                    <a:cubicBezTo>
                      <a:pt x="7898" y="4921"/>
                      <a:pt x="7861" y="4896"/>
                      <a:pt x="7837" y="4859"/>
                    </a:cubicBezTo>
                    <a:cubicBezTo>
                      <a:pt x="7827" y="4849"/>
                      <a:pt x="7825" y="4845"/>
                      <a:pt x="7827" y="4845"/>
                    </a:cubicBezTo>
                    <a:cubicBezTo>
                      <a:pt x="7835" y="4845"/>
                      <a:pt x="7874" y="4872"/>
                      <a:pt x="7874" y="4872"/>
                    </a:cubicBezTo>
                    <a:cubicBezTo>
                      <a:pt x="7874" y="4872"/>
                      <a:pt x="7874" y="4921"/>
                      <a:pt x="7911" y="4921"/>
                    </a:cubicBezTo>
                    <a:cubicBezTo>
                      <a:pt x="7929" y="4911"/>
                      <a:pt x="7976" y="4867"/>
                      <a:pt x="7987" y="4867"/>
                    </a:cubicBezTo>
                    <a:cubicBezTo>
                      <a:pt x="7991" y="4867"/>
                      <a:pt x="7991" y="4872"/>
                      <a:pt x="7985" y="4884"/>
                    </a:cubicBezTo>
                    <a:cubicBezTo>
                      <a:pt x="7972" y="4933"/>
                      <a:pt x="7923" y="4921"/>
                      <a:pt x="7948" y="4958"/>
                    </a:cubicBezTo>
                    <a:cubicBezTo>
                      <a:pt x="7948" y="4982"/>
                      <a:pt x="7935" y="4982"/>
                      <a:pt x="7923" y="4995"/>
                    </a:cubicBezTo>
                    <a:cubicBezTo>
                      <a:pt x="7964" y="4995"/>
                      <a:pt x="8005" y="4984"/>
                      <a:pt x="8017" y="4984"/>
                    </a:cubicBezTo>
                    <a:cubicBezTo>
                      <a:pt x="8023" y="4984"/>
                      <a:pt x="8022" y="4987"/>
                      <a:pt x="8009" y="4995"/>
                    </a:cubicBezTo>
                    <a:cubicBezTo>
                      <a:pt x="7977" y="5016"/>
                      <a:pt x="7900" y="5074"/>
                      <a:pt x="7918" y="5074"/>
                    </a:cubicBezTo>
                    <a:cubicBezTo>
                      <a:pt x="7921" y="5074"/>
                      <a:pt x="7927" y="5072"/>
                      <a:pt x="7935" y="5069"/>
                    </a:cubicBezTo>
                    <a:cubicBezTo>
                      <a:pt x="7985" y="5069"/>
                      <a:pt x="8022" y="5044"/>
                      <a:pt x="8046" y="5019"/>
                    </a:cubicBezTo>
                    <a:cubicBezTo>
                      <a:pt x="8060" y="5009"/>
                      <a:pt x="8074" y="5005"/>
                      <a:pt x="8086" y="5005"/>
                    </a:cubicBezTo>
                    <a:cubicBezTo>
                      <a:pt x="8111" y="5005"/>
                      <a:pt x="8125" y="5021"/>
                      <a:pt x="8109" y="5021"/>
                    </a:cubicBezTo>
                    <a:cubicBezTo>
                      <a:pt x="8106" y="5021"/>
                      <a:pt x="8101" y="5021"/>
                      <a:pt x="8095" y="5019"/>
                    </a:cubicBezTo>
                    <a:cubicBezTo>
                      <a:pt x="8092" y="5018"/>
                      <a:pt x="8088" y="5018"/>
                      <a:pt x="8084" y="5018"/>
                    </a:cubicBezTo>
                    <a:cubicBezTo>
                      <a:pt x="8039" y="5018"/>
                      <a:pt x="7994" y="5082"/>
                      <a:pt x="7960" y="5093"/>
                    </a:cubicBezTo>
                    <a:cubicBezTo>
                      <a:pt x="7923" y="5106"/>
                      <a:pt x="7935" y="5143"/>
                      <a:pt x="7923" y="5167"/>
                    </a:cubicBezTo>
                    <a:cubicBezTo>
                      <a:pt x="7908" y="5182"/>
                      <a:pt x="7894" y="5201"/>
                      <a:pt x="7876" y="5201"/>
                    </a:cubicBezTo>
                    <a:cubicBezTo>
                      <a:pt x="7865" y="5201"/>
                      <a:pt x="7852" y="5192"/>
                      <a:pt x="7837" y="5167"/>
                    </a:cubicBezTo>
                    <a:cubicBezTo>
                      <a:pt x="7817" y="5118"/>
                      <a:pt x="7829" y="5054"/>
                      <a:pt x="7822" y="5054"/>
                    </a:cubicBezTo>
                    <a:cubicBezTo>
                      <a:pt x="7820" y="5054"/>
                      <a:pt x="7817" y="5058"/>
                      <a:pt x="7812" y="5069"/>
                    </a:cubicBezTo>
                    <a:cubicBezTo>
                      <a:pt x="7782" y="5109"/>
                      <a:pt x="7801" y="5181"/>
                      <a:pt x="7796" y="5181"/>
                    </a:cubicBezTo>
                    <a:cubicBezTo>
                      <a:pt x="7795" y="5181"/>
                      <a:pt x="7792" y="5177"/>
                      <a:pt x="7787" y="5167"/>
                    </a:cubicBezTo>
                    <a:cubicBezTo>
                      <a:pt x="7768" y="5138"/>
                      <a:pt x="7756" y="5094"/>
                      <a:pt x="7734" y="5094"/>
                    </a:cubicBezTo>
                    <a:cubicBezTo>
                      <a:pt x="7728" y="5094"/>
                      <a:pt x="7722" y="5098"/>
                      <a:pt x="7714" y="5106"/>
                    </a:cubicBezTo>
                    <a:cubicBezTo>
                      <a:pt x="7677" y="5143"/>
                      <a:pt x="7652" y="5180"/>
                      <a:pt x="7627" y="5217"/>
                    </a:cubicBezTo>
                    <a:cubicBezTo>
                      <a:pt x="7594" y="5250"/>
                      <a:pt x="7561" y="5292"/>
                      <a:pt x="7581" y="5292"/>
                    </a:cubicBezTo>
                    <a:cubicBezTo>
                      <a:pt x="7583" y="5292"/>
                      <a:pt x="7586" y="5292"/>
                      <a:pt x="7590" y="5290"/>
                    </a:cubicBezTo>
                    <a:cubicBezTo>
                      <a:pt x="7636" y="5290"/>
                      <a:pt x="7682" y="5215"/>
                      <a:pt x="7688" y="5215"/>
                    </a:cubicBezTo>
                    <a:cubicBezTo>
                      <a:pt x="7689" y="5215"/>
                      <a:pt x="7689" y="5216"/>
                      <a:pt x="7689" y="5217"/>
                    </a:cubicBezTo>
                    <a:cubicBezTo>
                      <a:pt x="7689" y="5241"/>
                      <a:pt x="7689" y="5266"/>
                      <a:pt x="7714" y="5266"/>
                    </a:cubicBezTo>
                    <a:cubicBezTo>
                      <a:pt x="7750" y="5266"/>
                      <a:pt x="7812" y="5278"/>
                      <a:pt x="7763" y="5278"/>
                    </a:cubicBezTo>
                    <a:cubicBezTo>
                      <a:pt x="7714" y="5278"/>
                      <a:pt x="7677" y="5290"/>
                      <a:pt x="7640" y="5303"/>
                    </a:cubicBezTo>
                    <a:cubicBezTo>
                      <a:pt x="7603" y="5327"/>
                      <a:pt x="7652" y="5352"/>
                      <a:pt x="7714" y="5352"/>
                    </a:cubicBezTo>
                    <a:cubicBezTo>
                      <a:pt x="7720" y="5350"/>
                      <a:pt x="7727" y="5350"/>
                      <a:pt x="7733" y="5350"/>
                    </a:cubicBezTo>
                    <a:cubicBezTo>
                      <a:pt x="7772" y="5350"/>
                      <a:pt x="7796" y="5382"/>
                      <a:pt x="7775" y="5414"/>
                    </a:cubicBezTo>
                    <a:cubicBezTo>
                      <a:pt x="7770" y="5429"/>
                      <a:pt x="7771" y="5436"/>
                      <a:pt x="7771" y="5436"/>
                    </a:cubicBezTo>
                    <a:cubicBezTo>
                      <a:pt x="7770" y="5436"/>
                      <a:pt x="7767" y="5423"/>
                      <a:pt x="7738" y="5401"/>
                    </a:cubicBezTo>
                    <a:cubicBezTo>
                      <a:pt x="7714" y="5377"/>
                      <a:pt x="7701" y="5371"/>
                      <a:pt x="7689" y="5371"/>
                    </a:cubicBezTo>
                    <a:cubicBezTo>
                      <a:pt x="7677" y="5371"/>
                      <a:pt x="7664" y="5377"/>
                      <a:pt x="7640" y="5377"/>
                    </a:cubicBezTo>
                    <a:cubicBezTo>
                      <a:pt x="7603" y="5377"/>
                      <a:pt x="7615" y="5414"/>
                      <a:pt x="7566" y="5438"/>
                    </a:cubicBezTo>
                    <a:cubicBezTo>
                      <a:pt x="7529" y="5451"/>
                      <a:pt x="7442" y="5488"/>
                      <a:pt x="7504" y="5488"/>
                    </a:cubicBezTo>
                    <a:cubicBezTo>
                      <a:pt x="7553" y="5488"/>
                      <a:pt x="7603" y="5471"/>
                      <a:pt x="7641" y="5471"/>
                    </a:cubicBezTo>
                    <a:cubicBezTo>
                      <a:pt x="7660" y="5471"/>
                      <a:pt x="7677" y="5475"/>
                      <a:pt x="7689" y="5488"/>
                    </a:cubicBezTo>
                    <a:cubicBezTo>
                      <a:pt x="7716" y="5506"/>
                      <a:pt x="7730" y="5538"/>
                      <a:pt x="7710" y="5538"/>
                    </a:cubicBezTo>
                    <a:cubicBezTo>
                      <a:pt x="7703" y="5538"/>
                      <a:pt x="7692" y="5534"/>
                      <a:pt x="7677" y="5525"/>
                    </a:cubicBezTo>
                    <a:cubicBezTo>
                      <a:pt x="7650" y="5509"/>
                      <a:pt x="7640" y="5504"/>
                      <a:pt x="7632" y="5504"/>
                    </a:cubicBezTo>
                    <a:cubicBezTo>
                      <a:pt x="7623" y="5504"/>
                      <a:pt x="7618" y="5512"/>
                      <a:pt x="7590" y="5512"/>
                    </a:cubicBezTo>
                    <a:cubicBezTo>
                      <a:pt x="7553" y="5512"/>
                      <a:pt x="7541" y="5525"/>
                      <a:pt x="7566" y="5525"/>
                    </a:cubicBezTo>
                    <a:cubicBezTo>
                      <a:pt x="7595" y="5525"/>
                      <a:pt x="7593" y="5556"/>
                      <a:pt x="7566" y="5556"/>
                    </a:cubicBezTo>
                    <a:cubicBezTo>
                      <a:pt x="7559" y="5556"/>
                      <a:pt x="7551" y="5554"/>
                      <a:pt x="7541" y="5549"/>
                    </a:cubicBezTo>
                    <a:cubicBezTo>
                      <a:pt x="7498" y="5532"/>
                      <a:pt x="7485" y="5509"/>
                      <a:pt x="7465" y="5509"/>
                    </a:cubicBezTo>
                    <a:cubicBezTo>
                      <a:pt x="7456" y="5509"/>
                      <a:pt x="7445" y="5513"/>
                      <a:pt x="7430" y="5525"/>
                    </a:cubicBezTo>
                    <a:cubicBezTo>
                      <a:pt x="7389" y="5557"/>
                      <a:pt x="7386" y="5563"/>
                      <a:pt x="7407" y="5563"/>
                    </a:cubicBezTo>
                    <a:cubicBezTo>
                      <a:pt x="7418" y="5563"/>
                      <a:pt x="7434" y="5562"/>
                      <a:pt x="7455" y="5562"/>
                    </a:cubicBezTo>
                    <a:cubicBezTo>
                      <a:pt x="7504" y="5562"/>
                      <a:pt x="7516" y="5598"/>
                      <a:pt x="7455" y="5598"/>
                    </a:cubicBezTo>
                    <a:cubicBezTo>
                      <a:pt x="7405" y="5598"/>
                      <a:pt x="7356" y="5635"/>
                      <a:pt x="7344" y="5685"/>
                    </a:cubicBezTo>
                    <a:cubicBezTo>
                      <a:pt x="7332" y="5722"/>
                      <a:pt x="7344" y="5709"/>
                      <a:pt x="7356" y="5734"/>
                    </a:cubicBezTo>
                    <a:cubicBezTo>
                      <a:pt x="7369" y="5759"/>
                      <a:pt x="7381" y="5771"/>
                      <a:pt x="7332" y="5771"/>
                    </a:cubicBezTo>
                    <a:cubicBezTo>
                      <a:pt x="7282" y="5771"/>
                      <a:pt x="7282" y="5783"/>
                      <a:pt x="7245" y="5808"/>
                    </a:cubicBezTo>
                    <a:cubicBezTo>
                      <a:pt x="7196" y="5845"/>
                      <a:pt x="7221" y="5870"/>
                      <a:pt x="7245" y="5870"/>
                    </a:cubicBezTo>
                    <a:cubicBezTo>
                      <a:pt x="7258" y="5870"/>
                      <a:pt x="7258" y="5894"/>
                      <a:pt x="7221" y="5894"/>
                    </a:cubicBezTo>
                    <a:cubicBezTo>
                      <a:pt x="7196" y="5894"/>
                      <a:pt x="7171" y="5931"/>
                      <a:pt x="7208" y="5931"/>
                    </a:cubicBezTo>
                    <a:cubicBezTo>
                      <a:pt x="7229" y="5931"/>
                      <a:pt x="7247" y="5923"/>
                      <a:pt x="7255" y="5923"/>
                    </a:cubicBezTo>
                    <a:cubicBezTo>
                      <a:pt x="7261" y="5923"/>
                      <a:pt x="7263" y="5928"/>
                      <a:pt x="7258" y="5943"/>
                    </a:cubicBezTo>
                    <a:cubicBezTo>
                      <a:pt x="7233" y="5980"/>
                      <a:pt x="7208" y="5993"/>
                      <a:pt x="7270" y="5993"/>
                    </a:cubicBezTo>
                    <a:cubicBezTo>
                      <a:pt x="7295" y="5987"/>
                      <a:pt x="7316" y="5984"/>
                      <a:pt x="7336" y="5984"/>
                    </a:cubicBezTo>
                    <a:cubicBezTo>
                      <a:pt x="7356" y="5984"/>
                      <a:pt x="7375" y="5987"/>
                      <a:pt x="7393" y="5993"/>
                    </a:cubicBezTo>
                    <a:cubicBezTo>
                      <a:pt x="7412" y="5999"/>
                      <a:pt x="7409" y="5999"/>
                      <a:pt x="7398" y="5999"/>
                    </a:cubicBezTo>
                    <a:cubicBezTo>
                      <a:pt x="7387" y="5999"/>
                      <a:pt x="7369" y="5999"/>
                      <a:pt x="7356" y="6005"/>
                    </a:cubicBezTo>
                    <a:cubicBezTo>
                      <a:pt x="7336" y="6025"/>
                      <a:pt x="7341" y="6045"/>
                      <a:pt x="7309" y="6045"/>
                    </a:cubicBezTo>
                    <a:cubicBezTo>
                      <a:pt x="7302" y="6045"/>
                      <a:pt x="7294" y="6044"/>
                      <a:pt x="7282" y="6042"/>
                    </a:cubicBezTo>
                    <a:cubicBezTo>
                      <a:pt x="7241" y="6042"/>
                      <a:pt x="7228" y="6037"/>
                      <a:pt x="7216" y="6037"/>
                    </a:cubicBezTo>
                    <a:cubicBezTo>
                      <a:pt x="7210" y="6037"/>
                      <a:pt x="7204" y="6038"/>
                      <a:pt x="7196" y="6042"/>
                    </a:cubicBezTo>
                    <a:cubicBezTo>
                      <a:pt x="7178" y="6048"/>
                      <a:pt x="7162" y="6051"/>
                      <a:pt x="7147" y="6051"/>
                    </a:cubicBezTo>
                    <a:cubicBezTo>
                      <a:pt x="7131" y="6051"/>
                      <a:pt x="7116" y="6048"/>
                      <a:pt x="7097" y="6042"/>
                    </a:cubicBezTo>
                    <a:cubicBezTo>
                      <a:pt x="7048" y="6042"/>
                      <a:pt x="7011" y="6067"/>
                      <a:pt x="7048" y="6067"/>
                    </a:cubicBezTo>
                    <a:cubicBezTo>
                      <a:pt x="7073" y="6079"/>
                      <a:pt x="7122" y="6116"/>
                      <a:pt x="7085" y="6116"/>
                    </a:cubicBezTo>
                    <a:cubicBezTo>
                      <a:pt x="7060" y="6116"/>
                      <a:pt x="6987" y="6141"/>
                      <a:pt x="7048" y="6141"/>
                    </a:cubicBezTo>
                    <a:cubicBezTo>
                      <a:pt x="7097" y="6141"/>
                      <a:pt x="7125" y="6124"/>
                      <a:pt x="7141" y="6124"/>
                    </a:cubicBezTo>
                    <a:cubicBezTo>
                      <a:pt x="7149" y="6124"/>
                      <a:pt x="7155" y="6128"/>
                      <a:pt x="7159" y="6141"/>
                    </a:cubicBezTo>
                    <a:cubicBezTo>
                      <a:pt x="7159" y="6178"/>
                      <a:pt x="7159" y="6178"/>
                      <a:pt x="7122" y="6178"/>
                    </a:cubicBezTo>
                    <a:cubicBezTo>
                      <a:pt x="7085" y="6178"/>
                      <a:pt x="7085" y="6239"/>
                      <a:pt x="7048" y="6264"/>
                    </a:cubicBezTo>
                    <a:cubicBezTo>
                      <a:pt x="7030" y="6276"/>
                      <a:pt x="7036" y="6276"/>
                      <a:pt x="7047" y="6276"/>
                    </a:cubicBezTo>
                    <a:cubicBezTo>
                      <a:pt x="7057" y="6276"/>
                      <a:pt x="7073" y="6276"/>
                      <a:pt x="7073" y="6288"/>
                    </a:cubicBezTo>
                    <a:cubicBezTo>
                      <a:pt x="7073" y="6313"/>
                      <a:pt x="7048" y="6301"/>
                      <a:pt x="7011" y="6325"/>
                    </a:cubicBezTo>
                    <a:cubicBezTo>
                      <a:pt x="6962" y="6338"/>
                      <a:pt x="7036" y="6350"/>
                      <a:pt x="7060" y="6350"/>
                    </a:cubicBezTo>
                    <a:cubicBezTo>
                      <a:pt x="7073" y="6362"/>
                      <a:pt x="7073" y="6362"/>
                      <a:pt x="7036" y="6362"/>
                    </a:cubicBezTo>
                    <a:cubicBezTo>
                      <a:pt x="6987" y="6362"/>
                      <a:pt x="6974" y="6362"/>
                      <a:pt x="6999" y="6424"/>
                    </a:cubicBezTo>
                    <a:cubicBezTo>
                      <a:pt x="7024" y="6461"/>
                      <a:pt x="7048" y="6486"/>
                      <a:pt x="7085" y="6498"/>
                    </a:cubicBezTo>
                    <a:lnTo>
                      <a:pt x="6987" y="6498"/>
                    </a:lnTo>
                    <a:cubicBezTo>
                      <a:pt x="6925" y="6498"/>
                      <a:pt x="6900" y="6498"/>
                      <a:pt x="6863" y="6560"/>
                    </a:cubicBezTo>
                    <a:cubicBezTo>
                      <a:pt x="6843" y="6600"/>
                      <a:pt x="6856" y="6624"/>
                      <a:pt x="6827" y="6624"/>
                    </a:cubicBezTo>
                    <a:cubicBezTo>
                      <a:pt x="6820" y="6624"/>
                      <a:pt x="6812" y="6623"/>
                      <a:pt x="6802" y="6621"/>
                    </a:cubicBezTo>
                    <a:cubicBezTo>
                      <a:pt x="6759" y="6614"/>
                      <a:pt x="6708" y="6607"/>
                      <a:pt x="6682" y="6607"/>
                    </a:cubicBezTo>
                    <a:cubicBezTo>
                      <a:pt x="6663" y="6607"/>
                      <a:pt x="6658" y="6611"/>
                      <a:pt x="6679" y="6621"/>
                    </a:cubicBezTo>
                    <a:cubicBezTo>
                      <a:pt x="6728" y="6646"/>
                      <a:pt x="6777" y="6658"/>
                      <a:pt x="6826" y="6658"/>
                    </a:cubicBezTo>
                    <a:cubicBezTo>
                      <a:pt x="6863" y="6658"/>
                      <a:pt x="6888" y="6597"/>
                      <a:pt x="6937" y="6584"/>
                    </a:cubicBezTo>
                    <a:cubicBezTo>
                      <a:pt x="6973" y="6577"/>
                      <a:pt x="6996" y="6570"/>
                      <a:pt x="7000" y="6570"/>
                    </a:cubicBezTo>
                    <a:cubicBezTo>
                      <a:pt x="7003" y="6570"/>
                      <a:pt x="6995" y="6574"/>
                      <a:pt x="6974" y="6584"/>
                    </a:cubicBezTo>
                    <a:cubicBezTo>
                      <a:pt x="6913" y="6609"/>
                      <a:pt x="6913" y="6670"/>
                      <a:pt x="6888" y="6683"/>
                    </a:cubicBezTo>
                    <a:cubicBezTo>
                      <a:pt x="6851" y="6683"/>
                      <a:pt x="6802" y="6683"/>
                      <a:pt x="6814" y="6720"/>
                    </a:cubicBezTo>
                    <a:cubicBezTo>
                      <a:pt x="6826" y="6757"/>
                      <a:pt x="6863" y="6794"/>
                      <a:pt x="6826" y="6806"/>
                    </a:cubicBezTo>
                    <a:cubicBezTo>
                      <a:pt x="6813" y="6819"/>
                      <a:pt x="6799" y="6829"/>
                      <a:pt x="6786" y="6829"/>
                    </a:cubicBezTo>
                    <a:cubicBezTo>
                      <a:pt x="6775" y="6829"/>
                      <a:pt x="6764" y="6823"/>
                      <a:pt x="6752" y="6806"/>
                    </a:cubicBezTo>
                    <a:cubicBezTo>
                      <a:pt x="6734" y="6788"/>
                      <a:pt x="6710" y="6776"/>
                      <a:pt x="6683" y="6776"/>
                    </a:cubicBezTo>
                    <a:cubicBezTo>
                      <a:pt x="6674" y="6776"/>
                      <a:pt x="6664" y="6778"/>
                      <a:pt x="6654" y="6781"/>
                    </a:cubicBezTo>
                    <a:cubicBezTo>
                      <a:pt x="6605" y="6831"/>
                      <a:pt x="6555" y="6880"/>
                      <a:pt x="6518" y="6941"/>
                    </a:cubicBezTo>
                    <a:cubicBezTo>
                      <a:pt x="6481" y="6978"/>
                      <a:pt x="6444" y="7003"/>
                      <a:pt x="6481" y="7003"/>
                    </a:cubicBezTo>
                    <a:cubicBezTo>
                      <a:pt x="6518" y="7003"/>
                      <a:pt x="6531" y="7028"/>
                      <a:pt x="6506" y="7028"/>
                    </a:cubicBezTo>
                    <a:cubicBezTo>
                      <a:pt x="6469" y="7040"/>
                      <a:pt x="6457" y="7065"/>
                      <a:pt x="6432" y="7077"/>
                    </a:cubicBezTo>
                    <a:cubicBezTo>
                      <a:pt x="6407" y="7077"/>
                      <a:pt x="6334" y="7102"/>
                      <a:pt x="6383" y="7114"/>
                    </a:cubicBezTo>
                    <a:cubicBezTo>
                      <a:pt x="6420" y="7126"/>
                      <a:pt x="6432" y="7126"/>
                      <a:pt x="6432" y="7176"/>
                    </a:cubicBezTo>
                    <a:cubicBezTo>
                      <a:pt x="6432" y="7198"/>
                      <a:pt x="6440" y="7206"/>
                      <a:pt x="6454" y="7206"/>
                    </a:cubicBezTo>
                    <a:cubicBezTo>
                      <a:pt x="6477" y="7206"/>
                      <a:pt x="6516" y="7183"/>
                      <a:pt x="6555" y="7176"/>
                    </a:cubicBezTo>
                    <a:cubicBezTo>
                      <a:pt x="6617" y="7151"/>
                      <a:pt x="6728" y="7151"/>
                      <a:pt x="6715" y="7114"/>
                    </a:cubicBezTo>
                    <a:cubicBezTo>
                      <a:pt x="6715" y="7077"/>
                      <a:pt x="6691" y="7114"/>
                      <a:pt x="6679" y="7065"/>
                    </a:cubicBezTo>
                    <a:cubicBezTo>
                      <a:pt x="6672" y="7032"/>
                      <a:pt x="6672" y="7017"/>
                      <a:pt x="6680" y="7017"/>
                    </a:cubicBezTo>
                    <a:cubicBezTo>
                      <a:pt x="6686" y="7017"/>
                      <a:pt x="6698" y="7029"/>
                      <a:pt x="6715" y="7052"/>
                    </a:cubicBezTo>
                    <a:cubicBezTo>
                      <a:pt x="6765" y="7089"/>
                      <a:pt x="6826" y="7114"/>
                      <a:pt x="6777" y="7114"/>
                    </a:cubicBezTo>
                    <a:cubicBezTo>
                      <a:pt x="6740" y="7126"/>
                      <a:pt x="6777" y="7151"/>
                      <a:pt x="6728" y="7188"/>
                    </a:cubicBezTo>
                    <a:cubicBezTo>
                      <a:pt x="6691" y="7200"/>
                      <a:pt x="6666" y="7225"/>
                      <a:pt x="6642" y="7250"/>
                    </a:cubicBezTo>
                    <a:cubicBezTo>
                      <a:pt x="6628" y="7263"/>
                      <a:pt x="6611" y="7273"/>
                      <a:pt x="6596" y="7273"/>
                    </a:cubicBezTo>
                    <a:cubicBezTo>
                      <a:pt x="6584" y="7273"/>
                      <a:pt x="6573" y="7266"/>
                      <a:pt x="6568" y="7250"/>
                    </a:cubicBezTo>
                    <a:cubicBezTo>
                      <a:pt x="6555" y="7237"/>
                      <a:pt x="6546" y="7231"/>
                      <a:pt x="6538" y="7231"/>
                    </a:cubicBezTo>
                    <a:cubicBezTo>
                      <a:pt x="6531" y="7231"/>
                      <a:pt x="6525" y="7237"/>
                      <a:pt x="6518" y="7250"/>
                    </a:cubicBezTo>
                    <a:cubicBezTo>
                      <a:pt x="6494" y="7274"/>
                      <a:pt x="6469" y="7286"/>
                      <a:pt x="6432" y="7286"/>
                    </a:cubicBezTo>
                    <a:cubicBezTo>
                      <a:pt x="6407" y="7286"/>
                      <a:pt x="6395" y="7274"/>
                      <a:pt x="6383" y="7237"/>
                    </a:cubicBezTo>
                    <a:cubicBezTo>
                      <a:pt x="6374" y="7219"/>
                      <a:pt x="6371" y="7182"/>
                      <a:pt x="6356" y="7182"/>
                    </a:cubicBezTo>
                    <a:cubicBezTo>
                      <a:pt x="6351" y="7182"/>
                      <a:pt x="6344" y="7187"/>
                      <a:pt x="6334" y="7200"/>
                    </a:cubicBezTo>
                    <a:cubicBezTo>
                      <a:pt x="6309" y="7250"/>
                      <a:pt x="6309" y="7311"/>
                      <a:pt x="6272" y="7311"/>
                    </a:cubicBezTo>
                    <a:cubicBezTo>
                      <a:pt x="6223" y="7311"/>
                      <a:pt x="6198" y="7311"/>
                      <a:pt x="6210" y="7250"/>
                    </a:cubicBezTo>
                    <a:cubicBezTo>
                      <a:pt x="6226" y="7202"/>
                      <a:pt x="6227" y="7175"/>
                      <a:pt x="6218" y="7175"/>
                    </a:cubicBezTo>
                    <a:cubicBezTo>
                      <a:pt x="6214" y="7175"/>
                      <a:pt x="6207" y="7183"/>
                      <a:pt x="6198" y="7200"/>
                    </a:cubicBezTo>
                    <a:cubicBezTo>
                      <a:pt x="6186" y="7237"/>
                      <a:pt x="6173" y="7274"/>
                      <a:pt x="6173" y="7311"/>
                    </a:cubicBezTo>
                    <a:cubicBezTo>
                      <a:pt x="6152" y="7354"/>
                      <a:pt x="6196" y="7387"/>
                      <a:pt x="6159" y="7387"/>
                    </a:cubicBezTo>
                    <a:cubicBezTo>
                      <a:pt x="6153" y="7387"/>
                      <a:pt x="6146" y="7387"/>
                      <a:pt x="6136" y="7385"/>
                    </a:cubicBezTo>
                    <a:cubicBezTo>
                      <a:pt x="6110" y="7377"/>
                      <a:pt x="6091" y="7375"/>
                      <a:pt x="6078" y="7375"/>
                    </a:cubicBezTo>
                    <a:cubicBezTo>
                      <a:pt x="6048" y="7375"/>
                      <a:pt x="6043" y="7389"/>
                      <a:pt x="6026" y="7397"/>
                    </a:cubicBezTo>
                    <a:cubicBezTo>
                      <a:pt x="6013" y="7422"/>
                      <a:pt x="6026" y="7447"/>
                      <a:pt x="6038" y="7496"/>
                    </a:cubicBezTo>
                    <a:cubicBezTo>
                      <a:pt x="6044" y="7516"/>
                      <a:pt x="6037" y="7528"/>
                      <a:pt x="6027" y="7528"/>
                    </a:cubicBezTo>
                    <a:cubicBezTo>
                      <a:pt x="6018" y="7528"/>
                      <a:pt x="6007" y="7519"/>
                      <a:pt x="6001" y="7496"/>
                    </a:cubicBezTo>
                    <a:cubicBezTo>
                      <a:pt x="5989" y="7447"/>
                      <a:pt x="6026" y="7422"/>
                      <a:pt x="5989" y="7422"/>
                    </a:cubicBezTo>
                    <a:cubicBezTo>
                      <a:pt x="5979" y="7419"/>
                      <a:pt x="5969" y="7417"/>
                      <a:pt x="5959" y="7417"/>
                    </a:cubicBezTo>
                    <a:cubicBezTo>
                      <a:pt x="5932" y="7417"/>
                      <a:pt x="5905" y="7429"/>
                      <a:pt x="5878" y="7447"/>
                    </a:cubicBezTo>
                    <a:cubicBezTo>
                      <a:pt x="5841" y="7471"/>
                      <a:pt x="5791" y="7447"/>
                      <a:pt x="5791" y="7508"/>
                    </a:cubicBezTo>
                    <a:cubicBezTo>
                      <a:pt x="5791" y="7558"/>
                      <a:pt x="5754" y="7570"/>
                      <a:pt x="5816" y="7570"/>
                    </a:cubicBezTo>
                    <a:cubicBezTo>
                      <a:pt x="5849" y="7570"/>
                      <a:pt x="5871" y="7581"/>
                      <a:pt x="5896" y="7581"/>
                    </a:cubicBezTo>
                    <a:cubicBezTo>
                      <a:pt x="5909" y="7581"/>
                      <a:pt x="5923" y="7578"/>
                      <a:pt x="5939" y="7570"/>
                    </a:cubicBezTo>
                    <a:cubicBezTo>
                      <a:pt x="5979" y="7560"/>
                      <a:pt x="6003" y="7542"/>
                      <a:pt x="6024" y="7542"/>
                    </a:cubicBezTo>
                    <a:cubicBezTo>
                      <a:pt x="6028" y="7542"/>
                      <a:pt x="6033" y="7543"/>
                      <a:pt x="6038" y="7545"/>
                    </a:cubicBezTo>
                    <a:cubicBezTo>
                      <a:pt x="6045" y="7559"/>
                      <a:pt x="6059" y="7569"/>
                      <a:pt x="6074" y="7569"/>
                    </a:cubicBezTo>
                    <a:cubicBezTo>
                      <a:pt x="6087" y="7569"/>
                      <a:pt x="6101" y="7562"/>
                      <a:pt x="6112" y="7545"/>
                    </a:cubicBezTo>
                    <a:cubicBezTo>
                      <a:pt x="6124" y="7527"/>
                      <a:pt x="6139" y="7518"/>
                      <a:pt x="6147" y="7518"/>
                    </a:cubicBezTo>
                    <a:cubicBezTo>
                      <a:pt x="6155" y="7518"/>
                      <a:pt x="6155" y="7527"/>
                      <a:pt x="6136" y="7545"/>
                    </a:cubicBezTo>
                    <a:cubicBezTo>
                      <a:pt x="6120" y="7578"/>
                      <a:pt x="6109" y="7589"/>
                      <a:pt x="6089" y="7589"/>
                    </a:cubicBezTo>
                    <a:cubicBezTo>
                      <a:pt x="6079" y="7589"/>
                      <a:pt x="6067" y="7586"/>
                      <a:pt x="6050" y="7582"/>
                    </a:cubicBezTo>
                    <a:cubicBezTo>
                      <a:pt x="6032" y="7576"/>
                      <a:pt x="6010" y="7573"/>
                      <a:pt x="5989" y="7573"/>
                    </a:cubicBezTo>
                    <a:cubicBezTo>
                      <a:pt x="5967" y="7573"/>
                      <a:pt x="5945" y="7576"/>
                      <a:pt x="5927" y="7582"/>
                    </a:cubicBezTo>
                    <a:cubicBezTo>
                      <a:pt x="5903" y="7606"/>
                      <a:pt x="5875" y="7614"/>
                      <a:pt x="5845" y="7614"/>
                    </a:cubicBezTo>
                    <a:cubicBezTo>
                      <a:pt x="5827" y="7614"/>
                      <a:pt x="5809" y="7611"/>
                      <a:pt x="5791" y="7607"/>
                    </a:cubicBezTo>
                    <a:cubicBezTo>
                      <a:pt x="5764" y="7601"/>
                      <a:pt x="5726" y="7596"/>
                      <a:pt x="5693" y="7596"/>
                    </a:cubicBezTo>
                    <a:cubicBezTo>
                      <a:pt x="5653" y="7596"/>
                      <a:pt x="5619" y="7604"/>
                      <a:pt x="5619" y="7631"/>
                    </a:cubicBezTo>
                    <a:cubicBezTo>
                      <a:pt x="5611" y="7664"/>
                      <a:pt x="5619" y="7664"/>
                      <a:pt x="5640" y="7664"/>
                    </a:cubicBezTo>
                    <a:cubicBezTo>
                      <a:pt x="5650" y="7664"/>
                      <a:pt x="5664" y="7664"/>
                      <a:pt x="5681" y="7668"/>
                    </a:cubicBezTo>
                    <a:cubicBezTo>
                      <a:pt x="5742" y="7681"/>
                      <a:pt x="5791" y="7705"/>
                      <a:pt x="5791" y="7767"/>
                    </a:cubicBezTo>
                    <a:cubicBezTo>
                      <a:pt x="5791" y="7817"/>
                      <a:pt x="5780" y="7867"/>
                      <a:pt x="5769" y="7867"/>
                    </a:cubicBezTo>
                    <a:cubicBezTo>
                      <a:pt x="5764" y="7867"/>
                      <a:pt x="5758" y="7856"/>
                      <a:pt x="5754" y="7829"/>
                    </a:cubicBezTo>
                    <a:cubicBezTo>
                      <a:pt x="5754" y="7755"/>
                      <a:pt x="5767" y="7718"/>
                      <a:pt x="5717" y="7705"/>
                    </a:cubicBezTo>
                    <a:cubicBezTo>
                      <a:pt x="5682" y="7705"/>
                      <a:pt x="5659" y="7697"/>
                      <a:pt x="5646" y="7697"/>
                    </a:cubicBezTo>
                    <a:cubicBezTo>
                      <a:pt x="5636" y="7697"/>
                      <a:pt x="5631" y="7702"/>
                      <a:pt x="5631" y="7718"/>
                    </a:cubicBezTo>
                    <a:cubicBezTo>
                      <a:pt x="5622" y="7756"/>
                      <a:pt x="5620" y="7824"/>
                      <a:pt x="5619" y="7824"/>
                    </a:cubicBezTo>
                    <a:cubicBezTo>
                      <a:pt x="5619" y="7824"/>
                      <a:pt x="5619" y="7818"/>
                      <a:pt x="5619" y="7804"/>
                    </a:cubicBezTo>
                    <a:cubicBezTo>
                      <a:pt x="5607" y="7742"/>
                      <a:pt x="5631" y="7718"/>
                      <a:pt x="5607" y="7681"/>
                    </a:cubicBezTo>
                    <a:cubicBezTo>
                      <a:pt x="5588" y="7653"/>
                      <a:pt x="5598" y="7603"/>
                      <a:pt x="5592" y="7603"/>
                    </a:cubicBezTo>
                    <a:lnTo>
                      <a:pt x="5592" y="7603"/>
                    </a:lnTo>
                    <a:cubicBezTo>
                      <a:pt x="5591" y="7603"/>
                      <a:pt x="5588" y="7608"/>
                      <a:pt x="5582" y="7619"/>
                    </a:cubicBezTo>
                    <a:cubicBezTo>
                      <a:pt x="5557" y="7668"/>
                      <a:pt x="5533" y="7681"/>
                      <a:pt x="5533" y="7718"/>
                    </a:cubicBezTo>
                    <a:cubicBezTo>
                      <a:pt x="5533" y="7755"/>
                      <a:pt x="5508" y="7829"/>
                      <a:pt x="5533" y="7829"/>
                    </a:cubicBezTo>
                    <a:cubicBezTo>
                      <a:pt x="5542" y="7829"/>
                      <a:pt x="5551" y="7849"/>
                      <a:pt x="5545" y="7849"/>
                    </a:cubicBezTo>
                    <a:cubicBezTo>
                      <a:pt x="5543" y="7849"/>
                      <a:pt x="5539" y="7847"/>
                      <a:pt x="5533" y="7841"/>
                    </a:cubicBezTo>
                    <a:cubicBezTo>
                      <a:pt x="5508" y="7816"/>
                      <a:pt x="5496" y="7816"/>
                      <a:pt x="5471" y="7767"/>
                    </a:cubicBezTo>
                    <a:cubicBezTo>
                      <a:pt x="5466" y="7746"/>
                      <a:pt x="5465" y="7739"/>
                      <a:pt x="5463" y="7739"/>
                    </a:cubicBezTo>
                    <a:cubicBezTo>
                      <a:pt x="5460" y="7739"/>
                      <a:pt x="5455" y="7753"/>
                      <a:pt x="5434" y="7767"/>
                    </a:cubicBezTo>
                    <a:cubicBezTo>
                      <a:pt x="5409" y="7779"/>
                      <a:pt x="5422" y="7841"/>
                      <a:pt x="5385" y="7841"/>
                    </a:cubicBezTo>
                    <a:cubicBezTo>
                      <a:pt x="5336" y="7841"/>
                      <a:pt x="5286" y="7878"/>
                      <a:pt x="5286" y="7890"/>
                    </a:cubicBezTo>
                    <a:cubicBezTo>
                      <a:pt x="5286" y="7915"/>
                      <a:pt x="5311" y="7927"/>
                      <a:pt x="5286" y="7952"/>
                    </a:cubicBezTo>
                    <a:cubicBezTo>
                      <a:pt x="5262" y="7976"/>
                      <a:pt x="5274" y="8026"/>
                      <a:pt x="5286" y="8026"/>
                    </a:cubicBezTo>
                    <a:cubicBezTo>
                      <a:pt x="5292" y="8026"/>
                      <a:pt x="5311" y="8023"/>
                      <a:pt x="5331" y="8023"/>
                    </a:cubicBezTo>
                    <a:cubicBezTo>
                      <a:pt x="5351" y="8023"/>
                      <a:pt x="5372" y="8026"/>
                      <a:pt x="5385" y="8038"/>
                    </a:cubicBezTo>
                    <a:cubicBezTo>
                      <a:pt x="5406" y="8059"/>
                      <a:pt x="5446" y="8090"/>
                      <a:pt x="5432" y="8090"/>
                    </a:cubicBezTo>
                    <a:cubicBezTo>
                      <a:pt x="5430" y="8090"/>
                      <a:pt x="5427" y="8089"/>
                      <a:pt x="5422" y="8087"/>
                    </a:cubicBezTo>
                    <a:cubicBezTo>
                      <a:pt x="5412" y="8085"/>
                      <a:pt x="5405" y="8084"/>
                      <a:pt x="5398" y="8084"/>
                    </a:cubicBezTo>
                    <a:cubicBezTo>
                      <a:pt x="5371" y="8084"/>
                      <a:pt x="5365" y="8102"/>
                      <a:pt x="5336" y="8112"/>
                    </a:cubicBezTo>
                    <a:cubicBezTo>
                      <a:pt x="5299" y="8124"/>
                      <a:pt x="5274" y="8174"/>
                      <a:pt x="5286" y="8186"/>
                    </a:cubicBezTo>
                    <a:cubicBezTo>
                      <a:pt x="5311" y="8211"/>
                      <a:pt x="5336" y="8223"/>
                      <a:pt x="5360" y="8235"/>
                    </a:cubicBezTo>
                    <a:cubicBezTo>
                      <a:pt x="5397" y="8235"/>
                      <a:pt x="5434" y="8235"/>
                      <a:pt x="5459" y="8211"/>
                    </a:cubicBezTo>
                    <a:cubicBezTo>
                      <a:pt x="5470" y="8203"/>
                      <a:pt x="5484" y="8200"/>
                      <a:pt x="5496" y="8200"/>
                    </a:cubicBezTo>
                    <a:cubicBezTo>
                      <a:pt x="5525" y="8200"/>
                      <a:pt x="5544" y="8218"/>
                      <a:pt x="5483" y="8235"/>
                    </a:cubicBezTo>
                    <a:cubicBezTo>
                      <a:pt x="5409" y="8248"/>
                      <a:pt x="5446" y="8248"/>
                      <a:pt x="5385" y="8272"/>
                    </a:cubicBezTo>
                    <a:cubicBezTo>
                      <a:pt x="5336" y="8272"/>
                      <a:pt x="5299" y="8309"/>
                      <a:pt x="5274" y="8346"/>
                    </a:cubicBezTo>
                    <a:cubicBezTo>
                      <a:pt x="5262" y="8371"/>
                      <a:pt x="5274" y="8383"/>
                      <a:pt x="5336" y="8395"/>
                    </a:cubicBezTo>
                    <a:cubicBezTo>
                      <a:pt x="5385" y="8408"/>
                      <a:pt x="5434" y="8408"/>
                      <a:pt x="5446" y="8457"/>
                    </a:cubicBezTo>
                    <a:cubicBezTo>
                      <a:pt x="5446" y="8485"/>
                      <a:pt x="5446" y="8535"/>
                      <a:pt x="5435" y="8535"/>
                    </a:cubicBezTo>
                    <a:cubicBezTo>
                      <a:pt x="5432" y="8535"/>
                      <a:pt x="5428" y="8530"/>
                      <a:pt x="5422" y="8519"/>
                    </a:cubicBezTo>
                    <a:cubicBezTo>
                      <a:pt x="5411" y="8475"/>
                      <a:pt x="5419" y="8430"/>
                      <a:pt x="5386" y="8430"/>
                    </a:cubicBezTo>
                    <a:cubicBezTo>
                      <a:pt x="5382" y="8430"/>
                      <a:pt x="5378" y="8431"/>
                      <a:pt x="5372" y="8432"/>
                    </a:cubicBezTo>
                    <a:cubicBezTo>
                      <a:pt x="5323" y="8432"/>
                      <a:pt x="5336" y="8457"/>
                      <a:pt x="5311" y="8482"/>
                    </a:cubicBezTo>
                    <a:cubicBezTo>
                      <a:pt x="5286" y="8519"/>
                      <a:pt x="5286" y="8556"/>
                      <a:pt x="5311" y="8593"/>
                    </a:cubicBezTo>
                    <a:cubicBezTo>
                      <a:pt x="5336" y="8617"/>
                      <a:pt x="5360" y="8617"/>
                      <a:pt x="5397" y="8617"/>
                    </a:cubicBezTo>
                    <a:cubicBezTo>
                      <a:pt x="5422" y="8617"/>
                      <a:pt x="5446" y="8630"/>
                      <a:pt x="5459" y="8642"/>
                    </a:cubicBezTo>
                    <a:cubicBezTo>
                      <a:pt x="5473" y="8656"/>
                      <a:pt x="5488" y="8662"/>
                      <a:pt x="5502" y="8662"/>
                    </a:cubicBezTo>
                    <a:cubicBezTo>
                      <a:pt x="5512" y="8662"/>
                      <a:pt x="5522" y="8659"/>
                      <a:pt x="5533" y="8654"/>
                    </a:cubicBezTo>
                    <a:cubicBezTo>
                      <a:pt x="5570" y="8642"/>
                      <a:pt x="5570" y="8642"/>
                      <a:pt x="5594" y="8593"/>
                    </a:cubicBezTo>
                    <a:cubicBezTo>
                      <a:pt x="5603" y="8556"/>
                      <a:pt x="5612" y="8534"/>
                      <a:pt x="5631" y="8534"/>
                    </a:cubicBezTo>
                    <a:cubicBezTo>
                      <a:pt x="5638" y="8534"/>
                      <a:pt x="5646" y="8537"/>
                      <a:pt x="5656" y="8543"/>
                    </a:cubicBezTo>
                    <a:cubicBezTo>
                      <a:pt x="5656" y="8543"/>
                      <a:pt x="5631" y="8543"/>
                      <a:pt x="5619" y="8580"/>
                    </a:cubicBezTo>
                    <a:cubicBezTo>
                      <a:pt x="5594" y="8642"/>
                      <a:pt x="5557" y="8703"/>
                      <a:pt x="5533" y="8703"/>
                    </a:cubicBezTo>
                    <a:lnTo>
                      <a:pt x="5459" y="8703"/>
                    </a:lnTo>
                    <a:cubicBezTo>
                      <a:pt x="5434" y="8703"/>
                      <a:pt x="5520" y="8740"/>
                      <a:pt x="5545" y="8753"/>
                    </a:cubicBezTo>
                    <a:cubicBezTo>
                      <a:pt x="5559" y="8767"/>
                      <a:pt x="5561" y="8781"/>
                      <a:pt x="5551" y="8781"/>
                    </a:cubicBezTo>
                    <a:cubicBezTo>
                      <a:pt x="5543" y="8781"/>
                      <a:pt x="5529" y="8774"/>
                      <a:pt x="5508" y="8753"/>
                    </a:cubicBezTo>
                    <a:cubicBezTo>
                      <a:pt x="5492" y="8740"/>
                      <a:pt x="5479" y="8735"/>
                      <a:pt x="5471" y="8735"/>
                    </a:cubicBezTo>
                    <a:cubicBezTo>
                      <a:pt x="5455" y="8735"/>
                      <a:pt x="5455" y="8757"/>
                      <a:pt x="5471" y="8790"/>
                    </a:cubicBezTo>
                    <a:cubicBezTo>
                      <a:pt x="5483" y="8851"/>
                      <a:pt x="5533" y="8839"/>
                      <a:pt x="5557" y="8851"/>
                    </a:cubicBezTo>
                    <a:cubicBezTo>
                      <a:pt x="5594" y="8864"/>
                      <a:pt x="5656" y="8888"/>
                      <a:pt x="5594" y="8888"/>
                    </a:cubicBezTo>
                    <a:cubicBezTo>
                      <a:pt x="5557" y="8888"/>
                      <a:pt x="5520" y="8876"/>
                      <a:pt x="5483" y="8864"/>
                    </a:cubicBezTo>
                    <a:cubicBezTo>
                      <a:pt x="5472" y="8864"/>
                      <a:pt x="5457" y="8869"/>
                      <a:pt x="5441" y="8869"/>
                    </a:cubicBezTo>
                    <a:cubicBezTo>
                      <a:pt x="5422" y="8869"/>
                      <a:pt x="5404" y="8861"/>
                      <a:pt x="5397" y="8827"/>
                    </a:cubicBezTo>
                    <a:cubicBezTo>
                      <a:pt x="5378" y="8778"/>
                      <a:pt x="5397" y="8698"/>
                      <a:pt x="5387" y="8698"/>
                    </a:cubicBezTo>
                    <a:cubicBezTo>
                      <a:pt x="5385" y="8698"/>
                      <a:pt x="5380" y="8703"/>
                      <a:pt x="5372" y="8716"/>
                    </a:cubicBezTo>
                    <a:cubicBezTo>
                      <a:pt x="5348" y="8753"/>
                      <a:pt x="5336" y="8802"/>
                      <a:pt x="5336" y="8839"/>
                    </a:cubicBezTo>
                    <a:cubicBezTo>
                      <a:pt x="5336" y="8876"/>
                      <a:pt x="5409" y="8888"/>
                      <a:pt x="5372" y="8913"/>
                    </a:cubicBezTo>
                    <a:cubicBezTo>
                      <a:pt x="5348" y="8925"/>
                      <a:pt x="5336" y="8962"/>
                      <a:pt x="5336" y="8999"/>
                    </a:cubicBezTo>
                    <a:cubicBezTo>
                      <a:pt x="5336" y="9013"/>
                      <a:pt x="5336" y="9023"/>
                      <a:pt x="5342" y="9023"/>
                    </a:cubicBezTo>
                    <a:cubicBezTo>
                      <a:pt x="5347" y="9023"/>
                      <a:pt x="5356" y="9016"/>
                      <a:pt x="5372" y="8999"/>
                    </a:cubicBezTo>
                    <a:cubicBezTo>
                      <a:pt x="5397" y="8975"/>
                      <a:pt x="5413" y="8975"/>
                      <a:pt x="5423" y="8975"/>
                    </a:cubicBezTo>
                    <a:cubicBezTo>
                      <a:pt x="5434" y="8975"/>
                      <a:pt x="5440" y="8975"/>
                      <a:pt x="5446" y="8950"/>
                    </a:cubicBezTo>
                    <a:cubicBezTo>
                      <a:pt x="5454" y="8921"/>
                      <a:pt x="5461" y="8909"/>
                      <a:pt x="5466" y="8909"/>
                    </a:cubicBezTo>
                    <a:cubicBezTo>
                      <a:pt x="5469" y="8909"/>
                      <a:pt x="5471" y="8915"/>
                      <a:pt x="5471" y="8925"/>
                    </a:cubicBezTo>
                    <a:cubicBezTo>
                      <a:pt x="5471" y="8950"/>
                      <a:pt x="5471" y="8962"/>
                      <a:pt x="5508" y="8962"/>
                    </a:cubicBezTo>
                    <a:cubicBezTo>
                      <a:pt x="5520" y="8950"/>
                      <a:pt x="5533" y="8950"/>
                      <a:pt x="5545" y="8938"/>
                    </a:cubicBezTo>
                    <a:cubicBezTo>
                      <a:pt x="5553" y="8929"/>
                      <a:pt x="5567" y="8904"/>
                      <a:pt x="5576" y="8904"/>
                    </a:cubicBezTo>
                    <a:cubicBezTo>
                      <a:pt x="5579" y="8904"/>
                      <a:pt x="5582" y="8909"/>
                      <a:pt x="5582" y="8925"/>
                    </a:cubicBezTo>
                    <a:cubicBezTo>
                      <a:pt x="5582" y="8944"/>
                      <a:pt x="5579" y="8944"/>
                      <a:pt x="5577" y="8944"/>
                    </a:cubicBezTo>
                    <a:cubicBezTo>
                      <a:pt x="5576" y="8944"/>
                      <a:pt x="5576" y="8944"/>
                      <a:pt x="5582" y="8962"/>
                    </a:cubicBezTo>
                    <a:cubicBezTo>
                      <a:pt x="5594" y="8999"/>
                      <a:pt x="5570" y="9011"/>
                      <a:pt x="5545" y="9024"/>
                    </a:cubicBezTo>
                    <a:cubicBezTo>
                      <a:pt x="5508" y="9036"/>
                      <a:pt x="5508" y="9085"/>
                      <a:pt x="5533" y="9110"/>
                    </a:cubicBezTo>
                    <a:cubicBezTo>
                      <a:pt x="5540" y="9125"/>
                      <a:pt x="5557" y="9136"/>
                      <a:pt x="5569" y="9136"/>
                    </a:cubicBezTo>
                    <a:cubicBezTo>
                      <a:pt x="5577" y="9136"/>
                      <a:pt x="5582" y="9132"/>
                      <a:pt x="5582" y="9122"/>
                    </a:cubicBezTo>
                    <a:cubicBezTo>
                      <a:pt x="5585" y="9113"/>
                      <a:pt x="5590" y="9109"/>
                      <a:pt x="5595" y="9109"/>
                    </a:cubicBezTo>
                    <a:cubicBezTo>
                      <a:pt x="5609" y="9109"/>
                      <a:pt x="5621" y="9138"/>
                      <a:pt x="5594" y="9147"/>
                    </a:cubicBezTo>
                    <a:cubicBezTo>
                      <a:pt x="5577" y="9156"/>
                      <a:pt x="5553" y="9164"/>
                      <a:pt x="5532" y="9164"/>
                    </a:cubicBezTo>
                    <a:cubicBezTo>
                      <a:pt x="5523" y="9164"/>
                      <a:pt x="5515" y="9163"/>
                      <a:pt x="5508" y="9159"/>
                    </a:cubicBezTo>
                    <a:cubicBezTo>
                      <a:pt x="5446" y="9159"/>
                      <a:pt x="5434" y="9196"/>
                      <a:pt x="5422" y="9233"/>
                    </a:cubicBezTo>
                    <a:cubicBezTo>
                      <a:pt x="5409" y="9258"/>
                      <a:pt x="5446" y="9283"/>
                      <a:pt x="5471" y="9283"/>
                    </a:cubicBezTo>
                    <a:cubicBezTo>
                      <a:pt x="5496" y="9295"/>
                      <a:pt x="5545" y="9356"/>
                      <a:pt x="5619" y="9393"/>
                    </a:cubicBezTo>
                    <a:cubicBezTo>
                      <a:pt x="5637" y="9404"/>
                      <a:pt x="5651" y="9408"/>
                      <a:pt x="5662" y="9408"/>
                    </a:cubicBezTo>
                    <a:cubicBezTo>
                      <a:pt x="5681" y="9408"/>
                      <a:pt x="5692" y="9399"/>
                      <a:pt x="5702" y="9399"/>
                    </a:cubicBezTo>
                    <a:cubicBezTo>
                      <a:pt x="5707" y="9399"/>
                      <a:pt x="5712" y="9400"/>
                      <a:pt x="5717" y="9406"/>
                    </a:cubicBezTo>
                    <a:cubicBezTo>
                      <a:pt x="5742" y="9430"/>
                      <a:pt x="5767" y="9455"/>
                      <a:pt x="5791" y="9467"/>
                    </a:cubicBezTo>
                    <a:cubicBezTo>
                      <a:pt x="5828" y="9474"/>
                      <a:pt x="5865" y="9477"/>
                      <a:pt x="5902" y="9477"/>
                    </a:cubicBezTo>
                    <a:cubicBezTo>
                      <a:pt x="5939" y="9477"/>
                      <a:pt x="5976" y="9474"/>
                      <a:pt x="6013" y="9467"/>
                    </a:cubicBezTo>
                    <a:cubicBezTo>
                      <a:pt x="6062" y="9430"/>
                      <a:pt x="6223" y="9295"/>
                      <a:pt x="6297" y="9246"/>
                    </a:cubicBezTo>
                    <a:cubicBezTo>
                      <a:pt x="6370" y="9196"/>
                      <a:pt x="6346" y="9159"/>
                      <a:pt x="6420" y="9110"/>
                    </a:cubicBezTo>
                    <a:cubicBezTo>
                      <a:pt x="6506" y="9061"/>
                      <a:pt x="6543" y="9073"/>
                      <a:pt x="6568" y="8999"/>
                    </a:cubicBezTo>
                    <a:cubicBezTo>
                      <a:pt x="6592" y="8925"/>
                      <a:pt x="6592" y="8876"/>
                      <a:pt x="6605" y="8851"/>
                    </a:cubicBezTo>
                    <a:cubicBezTo>
                      <a:pt x="6609" y="8843"/>
                      <a:pt x="6611" y="8838"/>
                      <a:pt x="6614" y="8838"/>
                    </a:cubicBezTo>
                    <a:cubicBezTo>
                      <a:pt x="6619" y="8838"/>
                      <a:pt x="6625" y="8862"/>
                      <a:pt x="6642" y="8938"/>
                    </a:cubicBezTo>
                    <a:cubicBezTo>
                      <a:pt x="6654" y="9048"/>
                      <a:pt x="6728" y="8999"/>
                      <a:pt x="6740" y="9036"/>
                    </a:cubicBezTo>
                    <a:cubicBezTo>
                      <a:pt x="6752" y="9073"/>
                      <a:pt x="6715" y="9048"/>
                      <a:pt x="6740" y="9135"/>
                    </a:cubicBezTo>
                    <a:cubicBezTo>
                      <a:pt x="6765" y="9209"/>
                      <a:pt x="6777" y="9184"/>
                      <a:pt x="6777" y="9258"/>
                    </a:cubicBezTo>
                    <a:cubicBezTo>
                      <a:pt x="6777" y="9332"/>
                      <a:pt x="6900" y="9393"/>
                      <a:pt x="6900" y="9455"/>
                    </a:cubicBezTo>
                    <a:cubicBezTo>
                      <a:pt x="6913" y="9504"/>
                      <a:pt x="6876" y="9529"/>
                      <a:pt x="6900" y="9578"/>
                    </a:cubicBezTo>
                    <a:cubicBezTo>
                      <a:pt x="6937" y="9701"/>
                      <a:pt x="6987" y="9825"/>
                      <a:pt x="7036" y="9948"/>
                    </a:cubicBezTo>
                    <a:cubicBezTo>
                      <a:pt x="7073" y="9973"/>
                      <a:pt x="7159" y="10034"/>
                      <a:pt x="7147" y="10071"/>
                    </a:cubicBezTo>
                    <a:cubicBezTo>
                      <a:pt x="7134" y="10133"/>
                      <a:pt x="7134" y="10194"/>
                      <a:pt x="7134" y="10256"/>
                    </a:cubicBezTo>
                    <a:cubicBezTo>
                      <a:pt x="7147" y="10281"/>
                      <a:pt x="7159" y="10355"/>
                      <a:pt x="7184" y="10416"/>
                    </a:cubicBezTo>
                    <a:cubicBezTo>
                      <a:pt x="7208" y="10478"/>
                      <a:pt x="7147" y="10527"/>
                      <a:pt x="7245" y="10527"/>
                    </a:cubicBezTo>
                    <a:cubicBezTo>
                      <a:pt x="7298" y="10527"/>
                      <a:pt x="7361" y="10541"/>
                      <a:pt x="7407" y="10541"/>
                    </a:cubicBezTo>
                    <a:cubicBezTo>
                      <a:pt x="7446" y="10541"/>
                      <a:pt x="7473" y="10530"/>
                      <a:pt x="7467" y="10490"/>
                    </a:cubicBezTo>
                    <a:cubicBezTo>
                      <a:pt x="7455" y="10404"/>
                      <a:pt x="7442" y="10293"/>
                      <a:pt x="7516" y="10281"/>
                    </a:cubicBezTo>
                    <a:cubicBezTo>
                      <a:pt x="7578" y="10281"/>
                      <a:pt x="7590" y="10231"/>
                      <a:pt x="7652" y="10231"/>
                    </a:cubicBezTo>
                    <a:cubicBezTo>
                      <a:pt x="7698" y="10231"/>
                      <a:pt x="7758" y="10273"/>
                      <a:pt x="7801" y="10273"/>
                    </a:cubicBezTo>
                    <a:cubicBezTo>
                      <a:pt x="7815" y="10273"/>
                      <a:pt x="7828" y="10268"/>
                      <a:pt x="7837" y="10256"/>
                    </a:cubicBezTo>
                    <a:cubicBezTo>
                      <a:pt x="7874" y="10207"/>
                      <a:pt x="7886" y="10133"/>
                      <a:pt x="7911" y="10083"/>
                    </a:cubicBezTo>
                    <a:cubicBezTo>
                      <a:pt x="7960" y="9936"/>
                      <a:pt x="7997" y="9775"/>
                      <a:pt x="8009" y="9603"/>
                    </a:cubicBezTo>
                    <a:cubicBezTo>
                      <a:pt x="8022" y="9529"/>
                      <a:pt x="8009" y="9455"/>
                      <a:pt x="7997" y="9369"/>
                    </a:cubicBezTo>
                    <a:cubicBezTo>
                      <a:pt x="7972" y="9320"/>
                      <a:pt x="7923" y="9270"/>
                      <a:pt x="7997" y="9270"/>
                    </a:cubicBezTo>
                    <a:cubicBezTo>
                      <a:pt x="8083" y="9246"/>
                      <a:pt x="8169" y="9196"/>
                      <a:pt x="8243" y="9135"/>
                    </a:cubicBezTo>
                    <a:cubicBezTo>
                      <a:pt x="8280" y="9098"/>
                      <a:pt x="8268" y="9085"/>
                      <a:pt x="8256" y="9061"/>
                    </a:cubicBezTo>
                    <a:cubicBezTo>
                      <a:pt x="8256" y="9055"/>
                      <a:pt x="8268" y="9055"/>
                      <a:pt x="8286" y="9055"/>
                    </a:cubicBezTo>
                    <a:cubicBezTo>
                      <a:pt x="8305" y="9055"/>
                      <a:pt x="8330" y="9055"/>
                      <a:pt x="8354" y="9048"/>
                    </a:cubicBezTo>
                    <a:cubicBezTo>
                      <a:pt x="8391" y="9036"/>
                      <a:pt x="8440" y="8975"/>
                      <a:pt x="8391" y="8950"/>
                    </a:cubicBezTo>
                    <a:cubicBezTo>
                      <a:pt x="8342" y="8913"/>
                      <a:pt x="8342" y="8925"/>
                      <a:pt x="8391" y="8876"/>
                    </a:cubicBezTo>
                    <a:cubicBezTo>
                      <a:pt x="8440" y="8839"/>
                      <a:pt x="8564" y="8777"/>
                      <a:pt x="8514" y="8716"/>
                    </a:cubicBezTo>
                    <a:cubicBezTo>
                      <a:pt x="8428" y="8617"/>
                      <a:pt x="8342" y="8519"/>
                      <a:pt x="8243" y="8445"/>
                    </a:cubicBezTo>
                    <a:cubicBezTo>
                      <a:pt x="8157" y="8383"/>
                      <a:pt x="8132" y="8383"/>
                      <a:pt x="8120" y="8297"/>
                    </a:cubicBezTo>
                    <a:cubicBezTo>
                      <a:pt x="8108" y="8161"/>
                      <a:pt x="8120" y="8013"/>
                      <a:pt x="8169" y="7866"/>
                    </a:cubicBezTo>
                    <a:cubicBezTo>
                      <a:pt x="8219" y="7742"/>
                      <a:pt x="8231" y="7742"/>
                      <a:pt x="8182" y="7705"/>
                    </a:cubicBezTo>
                    <a:cubicBezTo>
                      <a:pt x="8145" y="7668"/>
                      <a:pt x="8108" y="7656"/>
                      <a:pt x="8169" y="7607"/>
                    </a:cubicBezTo>
                    <a:cubicBezTo>
                      <a:pt x="8243" y="7558"/>
                      <a:pt x="8317" y="7496"/>
                      <a:pt x="8354" y="7422"/>
                    </a:cubicBezTo>
                    <a:cubicBezTo>
                      <a:pt x="8404" y="7348"/>
                      <a:pt x="8465" y="7286"/>
                      <a:pt x="8551" y="7250"/>
                    </a:cubicBezTo>
                    <a:cubicBezTo>
                      <a:pt x="8650" y="7200"/>
                      <a:pt x="8749" y="7126"/>
                      <a:pt x="8835" y="7052"/>
                    </a:cubicBezTo>
                    <a:cubicBezTo>
                      <a:pt x="8896" y="6991"/>
                      <a:pt x="8933" y="6978"/>
                      <a:pt x="8995" y="6917"/>
                    </a:cubicBezTo>
                    <a:cubicBezTo>
                      <a:pt x="9057" y="6880"/>
                      <a:pt x="9094" y="6806"/>
                      <a:pt x="9094" y="6744"/>
                    </a:cubicBezTo>
                    <a:cubicBezTo>
                      <a:pt x="9094" y="6707"/>
                      <a:pt x="9081" y="6707"/>
                      <a:pt x="9032" y="6633"/>
                    </a:cubicBezTo>
                    <a:cubicBezTo>
                      <a:pt x="8995" y="6560"/>
                      <a:pt x="9032" y="6523"/>
                      <a:pt x="9044" y="6498"/>
                    </a:cubicBezTo>
                    <a:cubicBezTo>
                      <a:pt x="9069" y="6486"/>
                      <a:pt x="9217" y="6449"/>
                      <a:pt x="9167" y="6387"/>
                    </a:cubicBezTo>
                    <a:cubicBezTo>
                      <a:pt x="9130" y="6338"/>
                      <a:pt x="9106" y="6301"/>
                      <a:pt x="9204" y="6252"/>
                    </a:cubicBezTo>
                    <a:cubicBezTo>
                      <a:pt x="9303" y="6215"/>
                      <a:pt x="9303" y="6178"/>
                      <a:pt x="9365" y="6128"/>
                    </a:cubicBezTo>
                    <a:cubicBezTo>
                      <a:pt x="9406" y="6101"/>
                      <a:pt x="9428" y="6085"/>
                      <a:pt x="9446" y="6085"/>
                    </a:cubicBezTo>
                    <a:cubicBezTo>
                      <a:pt x="9460" y="6085"/>
                      <a:pt x="9472" y="6094"/>
                      <a:pt x="9488" y="6116"/>
                    </a:cubicBezTo>
                    <a:cubicBezTo>
                      <a:pt x="9515" y="6136"/>
                      <a:pt x="9523" y="6145"/>
                      <a:pt x="9534" y="6145"/>
                    </a:cubicBezTo>
                    <a:cubicBezTo>
                      <a:pt x="9542" y="6145"/>
                      <a:pt x="9552" y="6139"/>
                      <a:pt x="9574" y="6128"/>
                    </a:cubicBezTo>
                    <a:cubicBezTo>
                      <a:pt x="9610" y="6107"/>
                      <a:pt x="9625" y="6094"/>
                      <a:pt x="9650" y="6094"/>
                    </a:cubicBezTo>
                    <a:cubicBezTo>
                      <a:pt x="9669" y="6094"/>
                      <a:pt x="9693" y="6100"/>
                      <a:pt x="9734" y="6116"/>
                    </a:cubicBezTo>
                    <a:lnTo>
                      <a:pt x="9747" y="6116"/>
                    </a:lnTo>
                    <a:cubicBezTo>
                      <a:pt x="9833" y="6153"/>
                      <a:pt x="9919" y="6227"/>
                      <a:pt x="9968" y="6239"/>
                    </a:cubicBezTo>
                    <a:cubicBezTo>
                      <a:pt x="10005" y="6252"/>
                      <a:pt x="9944" y="6399"/>
                      <a:pt x="9993" y="6436"/>
                    </a:cubicBezTo>
                    <a:cubicBezTo>
                      <a:pt x="10042" y="6486"/>
                      <a:pt x="10055" y="6535"/>
                      <a:pt x="10018" y="6535"/>
                    </a:cubicBezTo>
                    <a:cubicBezTo>
                      <a:pt x="9985" y="6535"/>
                      <a:pt x="9957" y="6551"/>
                      <a:pt x="9939" y="6551"/>
                    </a:cubicBezTo>
                    <a:cubicBezTo>
                      <a:pt x="9930" y="6551"/>
                      <a:pt x="9923" y="6547"/>
                      <a:pt x="9919" y="6535"/>
                    </a:cubicBezTo>
                    <a:cubicBezTo>
                      <a:pt x="9919" y="6519"/>
                      <a:pt x="9915" y="6513"/>
                      <a:pt x="9909" y="6513"/>
                    </a:cubicBezTo>
                    <a:cubicBezTo>
                      <a:pt x="9901" y="6513"/>
                      <a:pt x="9889" y="6526"/>
                      <a:pt x="9882" y="6547"/>
                    </a:cubicBezTo>
                    <a:cubicBezTo>
                      <a:pt x="9845" y="6597"/>
                      <a:pt x="9796" y="6646"/>
                      <a:pt x="9759" y="6695"/>
                    </a:cubicBezTo>
                    <a:cubicBezTo>
                      <a:pt x="9710" y="6744"/>
                      <a:pt x="9685" y="6880"/>
                      <a:pt x="9623" y="6892"/>
                    </a:cubicBezTo>
                    <a:cubicBezTo>
                      <a:pt x="9574" y="6905"/>
                      <a:pt x="9537" y="6929"/>
                      <a:pt x="9525" y="6978"/>
                    </a:cubicBezTo>
                    <a:cubicBezTo>
                      <a:pt x="9475" y="7028"/>
                      <a:pt x="9377" y="7102"/>
                      <a:pt x="9315" y="7163"/>
                    </a:cubicBezTo>
                    <a:cubicBezTo>
                      <a:pt x="9266" y="7237"/>
                      <a:pt x="9241" y="7262"/>
                      <a:pt x="9167" y="7262"/>
                    </a:cubicBezTo>
                    <a:cubicBezTo>
                      <a:pt x="9094" y="7262"/>
                      <a:pt x="9167" y="7286"/>
                      <a:pt x="9106" y="7360"/>
                    </a:cubicBezTo>
                    <a:cubicBezTo>
                      <a:pt x="9057" y="7422"/>
                      <a:pt x="9020" y="7422"/>
                      <a:pt x="9057" y="7558"/>
                    </a:cubicBezTo>
                    <a:cubicBezTo>
                      <a:pt x="9081" y="7705"/>
                      <a:pt x="9057" y="7718"/>
                      <a:pt x="9094" y="7792"/>
                    </a:cubicBezTo>
                    <a:cubicBezTo>
                      <a:pt x="9118" y="7853"/>
                      <a:pt x="9180" y="7792"/>
                      <a:pt x="9167" y="7890"/>
                    </a:cubicBezTo>
                    <a:cubicBezTo>
                      <a:pt x="9143" y="8001"/>
                      <a:pt x="9143" y="8223"/>
                      <a:pt x="9118" y="8321"/>
                    </a:cubicBezTo>
                    <a:cubicBezTo>
                      <a:pt x="9094" y="8420"/>
                      <a:pt x="9057" y="8383"/>
                      <a:pt x="9155" y="8420"/>
                    </a:cubicBezTo>
                    <a:cubicBezTo>
                      <a:pt x="9241" y="8457"/>
                      <a:pt x="9303" y="8494"/>
                      <a:pt x="9266" y="8519"/>
                    </a:cubicBezTo>
                    <a:cubicBezTo>
                      <a:pt x="9226" y="8539"/>
                      <a:pt x="9160" y="8617"/>
                      <a:pt x="9179" y="8617"/>
                    </a:cubicBezTo>
                    <a:cubicBezTo>
                      <a:pt x="9183" y="8617"/>
                      <a:pt x="9191" y="8614"/>
                      <a:pt x="9204" y="8605"/>
                    </a:cubicBezTo>
                    <a:cubicBezTo>
                      <a:pt x="9280" y="8572"/>
                      <a:pt x="9309" y="8463"/>
                      <a:pt x="9331" y="8463"/>
                    </a:cubicBezTo>
                    <a:cubicBezTo>
                      <a:pt x="9334" y="8463"/>
                      <a:pt x="9337" y="8465"/>
                      <a:pt x="9340" y="8469"/>
                    </a:cubicBezTo>
                    <a:cubicBezTo>
                      <a:pt x="9365" y="8519"/>
                      <a:pt x="9365" y="8568"/>
                      <a:pt x="9340" y="8617"/>
                    </a:cubicBezTo>
                    <a:cubicBezTo>
                      <a:pt x="9322" y="8644"/>
                      <a:pt x="9298" y="8690"/>
                      <a:pt x="9319" y="8690"/>
                    </a:cubicBezTo>
                    <a:cubicBezTo>
                      <a:pt x="9326" y="8690"/>
                      <a:pt x="9341" y="8683"/>
                      <a:pt x="9365" y="8666"/>
                    </a:cubicBezTo>
                    <a:cubicBezTo>
                      <a:pt x="9419" y="8613"/>
                      <a:pt x="9453" y="8552"/>
                      <a:pt x="9477" y="8552"/>
                    </a:cubicBezTo>
                    <a:cubicBezTo>
                      <a:pt x="9486" y="8552"/>
                      <a:pt x="9493" y="8560"/>
                      <a:pt x="9500" y="8580"/>
                    </a:cubicBezTo>
                    <a:cubicBezTo>
                      <a:pt x="9511" y="8643"/>
                      <a:pt x="9441" y="8697"/>
                      <a:pt x="9472" y="8697"/>
                    </a:cubicBezTo>
                    <a:cubicBezTo>
                      <a:pt x="9478" y="8697"/>
                      <a:pt x="9487" y="8695"/>
                      <a:pt x="9500" y="8691"/>
                    </a:cubicBezTo>
                    <a:cubicBezTo>
                      <a:pt x="9599" y="8691"/>
                      <a:pt x="9710" y="8666"/>
                      <a:pt x="9808" y="8630"/>
                    </a:cubicBezTo>
                    <a:cubicBezTo>
                      <a:pt x="9931" y="8568"/>
                      <a:pt x="10079" y="8519"/>
                      <a:pt x="10215" y="8482"/>
                    </a:cubicBezTo>
                    <a:cubicBezTo>
                      <a:pt x="10326" y="8469"/>
                      <a:pt x="10523" y="8445"/>
                      <a:pt x="10634" y="8420"/>
                    </a:cubicBezTo>
                    <a:lnTo>
                      <a:pt x="10658" y="8420"/>
                    </a:lnTo>
                    <a:cubicBezTo>
                      <a:pt x="10711" y="8413"/>
                      <a:pt x="10750" y="8401"/>
                      <a:pt x="10772" y="8401"/>
                    </a:cubicBezTo>
                    <a:cubicBezTo>
                      <a:pt x="10786" y="8401"/>
                      <a:pt x="10794" y="8406"/>
                      <a:pt x="10794" y="8420"/>
                    </a:cubicBezTo>
                    <a:cubicBezTo>
                      <a:pt x="10794" y="8482"/>
                      <a:pt x="10819" y="8531"/>
                      <a:pt x="10868" y="8556"/>
                    </a:cubicBezTo>
                    <a:cubicBezTo>
                      <a:pt x="10917" y="8593"/>
                      <a:pt x="11127" y="8642"/>
                      <a:pt x="11114" y="8666"/>
                    </a:cubicBezTo>
                    <a:cubicBezTo>
                      <a:pt x="11090" y="8691"/>
                      <a:pt x="11077" y="8716"/>
                      <a:pt x="10991" y="8716"/>
                    </a:cubicBezTo>
                    <a:cubicBezTo>
                      <a:pt x="10892" y="8716"/>
                      <a:pt x="10732" y="8716"/>
                      <a:pt x="10683" y="8777"/>
                    </a:cubicBezTo>
                    <a:cubicBezTo>
                      <a:pt x="10658" y="8802"/>
                      <a:pt x="10646" y="8827"/>
                      <a:pt x="10634" y="8839"/>
                    </a:cubicBezTo>
                    <a:cubicBezTo>
                      <a:pt x="10634" y="8864"/>
                      <a:pt x="10609" y="8888"/>
                      <a:pt x="10584" y="8901"/>
                    </a:cubicBezTo>
                    <a:cubicBezTo>
                      <a:pt x="10437" y="8901"/>
                      <a:pt x="10289" y="8888"/>
                      <a:pt x="10153" y="8864"/>
                    </a:cubicBezTo>
                    <a:cubicBezTo>
                      <a:pt x="10117" y="8857"/>
                      <a:pt x="10081" y="8854"/>
                      <a:pt x="10044" y="8854"/>
                    </a:cubicBezTo>
                    <a:cubicBezTo>
                      <a:pt x="9945" y="8854"/>
                      <a:pt x="9846" y="8877"/>
                      <a:pt x="9747" y="8913"/>
                    </a:cubicBezTo>
                    <a:cubicBezTo>
                      <a:pt x="9710" y="8950"/>
                      <a:pt x="9623" y="9048"/>
                      <a:pt x="9574" y="9048"/>
                    </a:cubicBezTo>
                    <a:cubicBezTo>
                      <a:pt x="9525" y="9061"/>
                      <a:pt x="9475" y="9122"/>
                      <a:pt x="9537" y="9122"/>
                    </a:cubicBezTo>
                    <a:cubicBezTo>
                      <a:pt x="9599" y="9122"/>
                      <a:pt x="9623" y="9159"/>
                      <a:pt x="9611" y="9184"/>
                    </a:cubicBezTo>
                    <a:cubicBezTo>
                      <a:pt x="9586" y="9221"/>
                      <a:pt x="9574" y="9233"/>
                      <a:pt x="9599" y="9283"/>
                    </a:cubicBezTo>
                    <a:cubicBezTo>
                      <a:pt x="9623" y="9332"/>
                      <a:pt x="9599" y="9356"/>
                      <a:pt x="9697" y="9369"/>
                    </a:cubicBezTo>
                    <a:cubicBezTo>
                      <a:pt x="9707" y="9370"/>
                      <a:pt x="9716" y="9371"/>
                      <a:pt x="9725" y="9371"/>
                    </a:cubicBezTo>
                    <a:cubicBezTo>
                      <a:pt x="9774" y="9371"/>
                      <a:pt x="9817" y="9356"/>
                      <a:pt x="9839" y="9356"/>
                    </a:cubicBezTo>
                    <a:cubicBezTo>
                      <a:pt x="9855" y="9356"/>
                      <a:pt x="9860" y="9365"/>
                      <a:pt x="9845" y="9393"/>
                    </a:cubicBezTo>
                    <a:cubicBezTo>
                      <a:pt x="9808" y="9443"/>
                      <a:pt x="9784" y="9492"/>
                      <a:pt x="9771" y="9541"/>
                    </a:cubicBezTo>
                    <a:cubicBezTo>
                      <a:pt x="9771" y="9566"/>
                      <a:pt x="9771" y="9591"/>
                      <a:pt x="9771" y="9615"/>
                    </a:cubicBezTo>
                    <a:cubicBezTo>
                      <a:pt x="9771" y="9689"/>
                      <a:pt x="9771" y="9775"/>
                      <a:pt x="9734" y="9800"/>
                    </a:cubicBezTo>
                    <a:cubicBezTo>
                      <a:pt x="9704" y="9820"/>
                      <a:pt x="9649" y="9899"/>
                      <a:pt x="9596" y="9899"/>
                    </a:cubicBezTo>
                    <a:cubicBezTo>
                      <a:pt x="9584" y="9899"/>
                      <a:pt x="9573" y="9895"/>
                      <a:pt x="9562" y="9886"/>
                    </a:cubicBezTo>
                    <a:cubicBezTo>
                      <a:pt x="9512" y="9837"/>
                      <a:pt x="9426" y="9726"/>
                      <a:pt x="9377" y="9677"/>
                    </a:cubicBezTo>
                    <a:cubicBezTo>
                      <a:pt x="9339" y="9639"/>
                      <a:pt x="9323" y="9623"/>
                      <a:pt x="9296" y="9623"/>
                    </a:cubicBezTo>
                    <a:cubicBezTo>
                      <a:pt x="9287" y="9623"/>
                      <a:pt x="9278" y="9625"/>
                      <a:pt x="9266" y="9628"/>
                    </a:cubicBezTo>
                    <a:cubicBezTo>
                      <a:pt x="9229" y="9640"/>
                      <a:pt x="9143" y="9652"/>
                      <a:pt x="9094" y="9763"/>
                    </a:cubicBezTo>
                    <a:cubicBezTo>
                      <a:pt x="9044" y="9849"/>
                      <a:pt x="9020" y="9936"/>
                      <a:pt x="8995" y="10034"/>
                    </a:cubicBezTo>
                    <a:cubicBezTo>
                      <a:pt x="8995" y="10120"/>
                      <a:pt x="8983" y="10194"/>
                      <a:pt x="8995" y="10281"/>
                    </a:cubicBezTo>
                    <a:cubicBezTo>
                      <a:pt x="8995" y="10330"/>
                      <a:pt x="8995" y="10379"/>
                      <a:pt x="9007" y="10428"/>
                    </a:cubicBezTo>
                    <a:cubicBezTo>
                      <a:pt x="9032" y="10478"/>
                      <a:pt x="9044" y="10527"/>
                      <a:pt x="9032" y="10589"/>
                    </a:cubicBezTo>
                    <a:cubicBezTo>
                      <a:pt x="9032" y="10650"/>
                      <a:pt x="9020" y="10712"/>
                      <a:pt x="9007" y="10712"/>
                    </a:cubicBezTo>
                    <a:cubicBezTo>
                      <a:pt x="8999" y="10712"/>
                      <a:pt x="8969" y="10723"/>
                      <a:pt x="8950" y="10723"/>
                    </a:cubicBezTo>
                    <a:cubicBezTo>
                      <a:pt x="8940" y="10723"/>
                      <a:pt x="8933" y="10720"/>
                      <a:pt x="8933" y="10712"/>
                    </a:cubicBezTo>
                    <a:cubicBezTo>
                      <a:pt x="8933" y="10692"/>
                      <a:pt x="8941" y="10656"/>
                      <a:pt x="8918" y="10656"/>
                    </a:cubicBezTo>
                    <a:cubicBezTo>
                      <a:pt x="8913" y="10656"/>
                      <a:pt x="8906" y="10658"/>
                      <a:pt x="8896" y="10663"/>
                    </a:cubicBezTo>
                    <a:cubicBezTo>
                      <a:pt x="8872" y="10687"/>
                      <a:pt x="8835" y="10700"/>
                      <a:pt x="8810" y="10700"/>
                    </a:cubicBezTo>
                    <a:cubicBezTo>
                      <a:pt x="8804" y="10698"/>
                      <a:pt x="8797" y="10698"/>
                      <a:pt x="8791" y="10698"/>
                    </a:cubicBezTo>
                    <a:cubicBezTo>
                      <a:pt x="8739" y="10698"/>
                      <a:pt x="8699" y="10742"/>
                      <a:pt x="8699" y="10786"/>
                    </a:cubicBezTo>
                    <a:cubicBezTo>
                      <a:pt x="8699" y="10837"/>
                      <a:pt x="8687" y="10864"/>
                      <a:pt x="8672" y="10864"/>
                    </a:cubicBezTo>
                    <a:cubicBezTo>
                      <a:pt x="8665" y="10864"/>
                      <a:pt x="8658" y="10859"/>
                      <a:pt x="8650" y="10847"/>
                    </a:cubicBezTo>
                    <a:cubicBezTo>
                      <a:pt x="8641" y="10834"/>
                      <a:pt x="8635" y="10827"/>
                      <a:pt x="8631" y="10827"/>
                    </a:cubicBezTo>
                    <a:cubicBezTo>
                      <a:pt x="8625" y="10827"/>
                      <a:pt x="8625" y="10846"/>
                      <a:pt x="8625" y="10884"/>
                    </a:cubicBezTo>
                    <a:cubicBezTo>
                      <a:pt x="8625" y="10926"/>
                      <a:pt x="8614" y="10951"/>
                      <a:pt x="8587" y="10951"/>
                    </a:cubicBezTo>
                    <a:cubicBezTo>
                      <a:pt x="8575" y="10951"/>
                      <a:pt x="8559" y="10945"/>
                      <a:pt x="8539" y="10934"/>
                    </a:cubicBezTo>
                    <a:cubicBezTo>
                      <a:pt x="8490" y="10909"/>
                      <a:pt x="8440" y="10860"/>
                      <a:pt x="8416" y="10810"/>
                    </a:cubicBezTo>
                    <a:cubicBezTo>
                      <a:pt x="8391" y="10761"/>
                      <a:pt x="8330" y="10736"/>
                      <a:pt x="8268" y="10736"/>
                    </a:cubicBezTo>
                    <a:cubicBezTo>
                      <a:pt x="8219" y="10749"/>
                      <a:pt x="8009" y="10884"/>
                      <a:pt x="7948" y="10921"/>
                    </a:cubicBezTo>
                    <a:cubicBezTo>
                      <a:pt x="7824" y="10995"/>
                      <a:pt x="7701" y="11045"/>
                      <a:pt x="7566" y="11081"/>
                    </a:cubicBezTo>
                    <a:cubicBezTo>
                      <a:pt x="7479" y="11094"/>
                      <a:pt x="7566" y="11155"/>
                      <a:pt x="7516" y="11155"/>
                    </a:cubicBezTo>
                    <a:lnTo>
                      <a:pt x="7479" y="11155"/>
                    </a:lnTo>
                    <a:cubicBezTo>
                      <a:pt x="7467" y="11155"/>
                      <a:pt x="7455" y="11143"/>
                      <a:pt x="7418" y="11106"/>
                    </a:cubicBezTo>
                    <a:cubicBezTo>
                      <a:pt x="7369" y="11057"/>
                      <a:pt x="7295" y="11020"/>
                      <a:pt x="7307" y="10983"/>
                    </a:cubicBezTo>
                    <a:cubicBezTo>
                      <a:pt x="7318" y="10951"/>
                      <a:pt x="7319" y="10853"/>
                      <a:pt x="7303" y="10853"/>
                    </a:cubicBezTo>
                    <a:cubicBezTo>
                      <a:pt x="7301" y="10853"/>
                      <a:pt x="7298" y="10855"/>
                      <a:pt x="7295" y="10860"/>
                    </a:cubicBezTo>
                    <a:cubicBezTo>
                      <a:pt x="7258" y="10897"/>
                      <a:pt x="7270" y="10995"/>
                      <a:pt x="7245" y="10995"/>
                    </a:cubicBezTo>
                    <a:cubicBezTo>
                      <a:pt x="7208" y="10995"/>
                      <a:pt x="7184" y="10958"/>
                      <a:pt x="7134" y="10946"/>
                    </a:cubicBezTo>
                    <a:cubicBezTo>
                      <a:pt x="7060" y="10958"/>
                      <a:pt x="6999" y="10983"/>
                      <a:pt x="6925" y="11020"/>
                    </a:cubicBezTo>
                    <a:cubicBezTo>
                      <a:pt x="6900" y="11032"/>
                      <a:pt x="6888" y="11081"/>
                      <a:pt x="6814" y="11094"/>
                    </a:cubicBezTo>
                    <a:cubicBezTo>
                      <a:pt x="6785" y="11098"/>
                      <a:pt x="6755" y="11101"/>
                      <a:pt x="6729" y="11101"/>
                    </a:cubicBezTo>
                    <a:cubicBezTo>
                      <a:pt x="6677" y="11101"/>
                      <a:pt x="6642" y="11090"/>
                      <a:pt x="6666" y="11057"/>
                    </a:cubicBezTo>
                    <a:cubicBezTo>
                      <a:pt x="6698" y="11003"/>
                      <a:pt x="6731" y="10968"/>
                      <a:pt x="6690" y="10968"/>
                    </a:cubicBezTo>
                    <a:cubicBezTo>
                      <a:pt x="6683" y="10968"/>
                      <a:pt x="6676" y="10969"/>
                      <a:pt x="6666" y="10971"/>
                    </a:cubicBezTo>
                    <a:cubicBezTo>
                      <a:pt x="6642" y="10971"/>
                      <a:pt x="6609" y="10973"/>
                      <a:pt x="6579" y="10973"/>
                    </a:cubicBezTo>
                    <a:cubicBezTo>
                      <a:pt x="6534" y="10973"/>
                      <a:pt x="6494" y="10968"/>
                      <a:pt x="6494" y="10946"/>
                    </a:cubicBezTo>
                    <a:cubicBezTo>
                      <a:pt x="6481" y="10897"/>
                      <a:pt x="6518" y="10847"/>
                      <a:pt x="6494" y="10786"/>
                    </a:cubicBezTo>
                    <a:cubicBezTo>
                      <a:pt x="6494" y="10773"/>
                      <a:pt x="6494" y="10761"/>
                      <a:pt x="6481" y="10749"/>
                    </a:cubicBezTo>
                    <a:cubicBezTo>
                      <a:pt x="6432" y="10675"/>
                      <a:pt x="6358" y="10663"/>
                      <a:pt x="6346" y="10613"/>
                    </a:cubicBezTo>
                    <a:cubicBezTo>
                      <a:pt x="6346" y="10564"/>
                      <a:pt x="6395" y="10589"/>
                      <a:pt x="6420" y="10527"/>
                    </a:cubicBezTo>
                    <a:cubicBezTo>
                      <a:pt x="6457" y="10478"/>
                      <a:pt x="6407" y="10478"/>
                      <a:pt x="6457" y="10416"/>
                    </a:cubicBezTo>
                    <a:cubicBezTo>
                      <a:pt x="6497" y="10376"/>
                      <a:pt x="6504" y="10304"/>
                      <a:pt x="6512" y="10304"/>
                    </a:cubicBezTo>
                    <a:cubicBezTo>
                      <a:pt x="6514" y="10304"/>
                      <a:pt x="6516" y="10308"/>
                      <a:pt x="6518" y="10318"/>
                    </a:cubicBezTo>
                    <a:cubicBezTo>
                      <a:pt x="6534" y="10342"/>
                      <a:pt x="6540" y="10360"/>
                      <a:pt x="6549" y="10360"/>
                    </a:cubicBezTo>
                    <a:cubicBezTo>
                      <a:pt x="6553" y="10360"/>
                      <a:pt x="6559" y="10355"/>
                      <a:pt x="6568" y="10342"/>
                    </a:cubicBezTo>
                    <a:cubicBezTo>
                      <a:pt x="6592" y="10305"/>
                      <a:pt x="6629" y="10268"/>
                      <a:pt x="6654" y="10244"/>
                    </a:cubicBezTo>
                    <a:cubicBezTo>
                      <a:pt x="6715" y="10194"/>
                      <a:pt x="6740" y="10170"/>
                      <a:pt x="6654" y="10120"/>
                    </a:cubicBezTo>
                    <a:cubicBezTo>
                      <a:pt x="6580" y="10083"/>
                      <a:pt x="6531" y="10083"/>
                      <a:pt x="6531" y="9997"/>
                    </a:cubicBezTo>
                    <a:cubicBezTo>
                      <a:pt x="6518" y="9923"/>
                      <a:pt x="6494" y="9923"/>
                      <a:pt x="6494" y="9886"/>
                    </a:cubicBezTo>
                    <a:cubicBezTo>
                      <a:pt x="6489" y="9867"/>
                      <a:pt x="6502" y="9863"/>
                      <a:pt x="6519" y="9863"/>
                    </a:cubicBezTo>
                    <a:cubicBezTo>
                      <a:pt x="6530" y="9863"/>
                      <a:pt x="6544" y="9864"/>
                      <a:pt x="6555" y="9864"/>
                    </a:cubicBezTo>
                    <a:cubicBezTo>
                      <a:pt x="6569" y="9864"/>
                      <a:pt x="6580" y="9862"/>
                      <a:pt x="6580" y="9849"/>
                    </a:cubicBezTo>
                    <a:cubicBezTo>
                      <a:pt x="6592" y="9788"/>
                      <a:pt x="6592" y="9726"/>
                      <a:pt x="6592" y="9665"/>
                    </a:cubicBezTo>
                    <a:cubicBezTo>
                      <a:pt x="6592" y="9658"/>
                      <a:pt x="6592" y="9656"/>
                      <a:pt x="6590" y="9656"/>
                    </a:cubicBezTo>
                    <a:cubicBezTo>
                      <a:pt x="6584" y="9656"/>
                      <a:pt x="6568" y="9677"/>
                      <a:pt x="6531" y="9677"/>
                    </a:cubicBezTo>
                    <a:cubicBezTo>
                      <a:pt x="6506" y="9677"/>
                      <a:pt x="6488" y="9668"/>
                      <a:pt x="6471" y="9668"/>
                    </a:cubicBezTo>
                    <a:cubicBezTo>
                      <a:pt x="6454" y="9668"/>
                      <a:pt x="6438" y="9677"/>
                      <a:pt x="6420" y="9714"/>
                    </a:cubicBezTo>
                    <a:cubicBezTo>
                      <a:pt x="6395" y="9788"/>
                      <a:pt x="6358" y="9849"/>
                      <a:pt x="6334" y="9849"/>
                    </a:cubicBezTo>
                    <a:lnTo>
                      <a:pt x="6161" y="9849"/>
                    </a:lnTo>
                    <a:cubicBezTo>
                      <a:pt x="6112" y="9862"/>
                      <a:pt x="6038" y="9973"/>
                      <a:pt x="6075" y="9985"/>
                    </a:cubicBezTo>
                    <a:cubicBezTo>
                      <a:pt x="6097" y="9992"/>
                      <a:pt x="6106" y="10004"/>
                      <a:pt x="6121" y="10004"/>
                    </a:cubicBezTo>
                    <a:cubicBezTo>
                      <a:pt x="6130" y="10004"/>
                      <a:pt x="6142" y="9999"/>
                      <a:pt x="6161" y="9985"/>
                    </a:cubicBezTo>
                    <a:cubicBezTo>
                      <a:pt x="6198" y="9948"/>
                      <a:pt x="6210" y="9948"/>
                      <a:pt x="6235" y="9923"/>
                    </a:cubicBezTo>
                    <a:cubicBezTo>
                      <a:pt x="6244" y="9915"/>
                      <a:pt x="6251" y="9910"/>
                      <a:pt x="6257" y="9910"/>
                    </a:cubicBezTo>
                    <a:cubicBezTo>
                      <a:pt x="6268" y="9910"/>
                      <a:pt x="6276" y="9924"/>
                      <a:pt x="6284" y="9948"/>
                    </a:cubicBezTo>
                    <a:cubicBezTo>
                      <a:pt x="6284" y="9979"/>
                      <a:pt x="6311" y="10055"/>
                      <a:pt x="6304" y="10055"/>
                    </a:cubicBezTo>
                    <a:cubicBezTo>
                      <a:pt x="6303" y="10055"/>
                      <a:pt x="6300" y="10052"/>
                      <a:pt x="6297" y="10046"/>
                    </a:cubicBezTo>
                    <a:cubicBezTo>
                      <a:pt x="6267" y="10027"/>
                      <a:pt x="6237" y="9990"/>
                      <a:pt x="6220" y="9990"/>
                    </a:cubicBezTo>
                    <a:cubicBezTo>
                      <a:pt x="6216" y="9990"/>
                      <a:pt x="6213" y="9992"/>
                      <a:pt x="6210" y="9997"/>
                    </a:cubicBezTo>
                    <a:cubicBezTo>
                      <a:pt x="6198" y="10034"/>
                      <a:pt x="6186" y="10059"/>
                      <a:pt x="6173" y="10083"/>
                    </a:cubicBezTo>
                    <a:cubicBezTo>
                      <a:pt x="6173" y="10083"/>
                      <a:pt x="6112" y="10083"/>
                      <a:pt x="6112" y="10059"/>
                    </a:cubicBezTo>
                    <a:cubicBezTo>
                      <a:pt x="6108" y="10052"/>
                      <a:pt x="6107" y="10049"/>
                      <a:pt x="6106" y="10049"/>
                    </a:cubicBezTo>
                    <a:cubicBezTo>
                      <a:pt x="6103" y="10049"/>
                      <a:pt x="6105" y="10066"/>
                      <a:pt x="6087" y="10083"/>
                    </a:cubicBezTo>
                    <a:cubicBezTo>
                      <a:pt x="6084" y="10085"/>
                      <a:pt x="6080" y="10085"/>
                      <a:pt x="6077" y="10085"/>
                    </a:cubicBezTo>
                    <a:cubicBezTo>
                      <a:pt x="6056" y="10085"/>
                      <a:pt x="6044" y="10059"/>
                      <a:pt x="6035" y="10059"/>
                    </a:cubicBezTo>
                    <a:cubicBezTo>
                      <a:pt x="6031" y="10059"/>
                      <a:pt x="6028" y="10062"/>
                      <a:pt x="6026" y="10071"/>
                    </a:cubicBezTo>
                    <a:cubicBezTo>
                      <a:pt x="6001" y="10096"/>
                      <a:pt x="6001" y="10083"/>
                      <a:pt x="6001" y="10194"/>
                    </a:cubicBezTo>
                    <a:cubicBezTo>
                      <a:pt x="6001" y="10281"/>
                      <a:pt x="6013" y="10367"/>
                      <a:pt x="6038" y="10441"/>
                    </a:cubicBezTo>
                    <a:cubicBezTo>
                      <a:pt x="6075" y="10502"/>
                      <a:pt x="6112" y="10465"/>
                      <a:pt x="6124" y="10527"/>
                    </a:cubicBezTo>
                    <a:cubicBezTo>
                      <a:pt x="6136" y="10589"/>
                      <a:pt x="6149" y="10613"/>
                      <a:pt x="6124" y="10650"/>
                    </a:cubicBezTo>
                    <a:cubicBezTo>
                      <a:pt x="6112" y="10687"/>
                      <a:pt x="6050" y="10687"/>
                      <a:pt x="6112" y="10749"/>
                    </a:cubicBezTo>
                    <a:cubicBezTo>
                      <a:pt x="6124" y="10749"/>
                      <a:pt x="6124" y="10749"/>
                      <a:pt x="6124" y="10761"/>
                    </a:cubicBezTo>
                    <a:cubicBezTo>
                      <a:pt x="6173" y="10798"/>
                      <a:pt x="6186" y="10773"/>
                      <a:pt x="6186" y="10847"/>
                    </a:cubicBezTo>
                    <a:cubicBezTo>
                      <a:pt x="6186" y="10921"/>
                      <a:pt x="6124" y="10884"/>
                      <a:pt x="6149" y="10971"/>
                    </a:cubicBezTo>
                    <a:cubicBezTo>
                      <a:pt x="6186" y="11057"/>
                      <a:pt x="6186" y="11057"/>
                      <a:pt x="6186" y="11106"/>
                    </a:cubicBezTo>
                    <a:cubicBezTo>
                      <a:pt x="6186" y="11123"/>
                      <a:pt x="6193" y="11128"/>
                      <a:pt x="6203" y="11128"/>
                    </a:cubicBezTo>
                    <a:cubicBezTo>
                      <a:pt x="6224" y="11128"/>
                      <a:pt x="6260" y="11106"/>
                      <a:pt x="6284" y="11106"/>
                    </a:cubicBezTo>
                    <a:cubicBezTo>
                      <a:pt x="6319" y="11106"/>
                      <a:pt x="6438" y="11244"/>
                      <a:pt x="6425" y="11244"/>
                    </a:cubicBezTo>
                    <a:cubicBezTo>
                      <a:pt x="6424" y="11244"/>
                      <a:pt x="6422" y="11243"/>
                      <a:pt x="6420" y="11242"/>
                    </a:cubicBezTo>
                    <a:cubicBezTo>
                      <a:pt x="6383" y="11217"/>
                      <a:pt x="6346" y="11192"/>
                      <a:pt x="6309" y="11180"/>
                    </a:cubicBezTo>
                    <a:cubicBezTo>
                      <a:pt x="6294" y="11166"/>
                      <a:pt x="6280" y="11160"/>
                      <a:pt x="6263" y="11160"/>
                    </a:cubicBezTo>
                    <a:cubicBezTo>
                      <a:pt x="6251" y="11160"/>
                      <a:pt x="6238" y="11163"/>
                      <a:pt x="6223" y="11168"/>
                    </a:cubicBezTo>
                    <a:cubicBezTo>
                      <a:pt x="6186" y="11168"/>
                      <a:pt x="6124" y="11168"/>
                      <a:pt x="6124" y="11229"/>
                    </a:cubicBezTo>
                    <a:cubicBezTo>
                      <a:pt x="6124" y="11291"/>
                      <a:pt x="6136" y="11303"/>
                      <a:pt x="6087" y="11303"/>
                    </a:cubicBezTo>
                    <a:cubicBezTo>
                      <a:pt x="6026" y="11303"/>
                      <a:pt x="5989" y="11242"/>
                      <a:pt x="5927" y="11242"/>
                    </a:cubicBezTo>
                    <a:cubicBezTo>
                      <a:pt x="5889" y="11234"/>
                      <a:pt x="5843" y="11222"/>
                      <a:pt x="5812" y="11222"/>
                    </a:cubicBezTo>
                    <a:cubicBezTo>
                      <a:pt x="5792" y="11222"/>
                      <a:pt x="5779" y="11227"/>
                      <a:pt x="5779" y="11242"/>
                    </a:cubicBezTo>
                    <a:cubicBezTo>
                      <a:pt x="5779" y="11266"/>
                      <a:pt x="5779" y="11279"/>
                      <a:pt x="5779" y="11303"/>
                    </a:cubicBezTo>
                    <a:cubicBezTo>
                      <a:pt x="5779" y="11316"/>
                      <a:pt x="5779" y="11328"/>
                      <a:pt x="5767" y="11328"/>
                    </a:cubicBezTo>
                    <a:cubicBezTo>
                      <a:pt x="5736" y="11328"/>
                      <a:pt x="5697" y="11285"/>
                      <a:pt x="5670" y="11285"/>
                    </a:cubicBezTo>
                    <a:cubicBezTo>
                      <a:pt x="5665" y="11285"/>
                      <a:pt x="5660" y="11287"/>
                      <a:pt x="5656" y="11291"/>
                    </a:cubicBezTo>
                    <a:cubicBezTo>
                      <a:pt x="5631" y="11303"/>
                      <a:pt x="5619" y="11328"/>
                      <a:pt x="5582" y="11328"/>
                    </a:cubicBezTo>
                    <a:cubicBezTo>
                      <a:pt x="5570" y="11324"/>
                      <a:pt x="5557" y="11322"/>
                      <a:pt x="5545" y="11322"/>
                    </a:cubicBezTo>
                    <a:cubicBezTo>
                      <a:pt x="5519" y="11322"/>
                      <a:pt x="5492" y="11328"/>
                      <a:pt x="5459" y="11328"/>
                    </a:cubicBezTo>
                    <a:cubicBezTo>
                      <a:pt x="5434" y="11365"/>
                      <a:pt x="5397" y="11402"/>
                      <a:pt x="5360" y="11439"/>
                    </a:cubicBezTo>
                    <a:cubicBezTo>
                      <a:pt x="5336" y="11463"/>
                      <a:pt x="5360" y="11476"/>
                      <a:pt x="5397" y="11488"/>
                    </a:cubicBezTo>
                    <a:cubicBezTo>
                      <a:pt x="5420" y="11511"/>
                      <a:pt x="5455" y="11612"/>
                      <a:pt x="5406" y="11612"/>
                    </a:cubicBezTo>
                    <a:cubicBezTo>
                      <a:pt x="5403" y="11612"/>
                      <a:pt x="5400" y="11612"/>
                      <a:pt x="5397" y="11611"/>
                    </a:cubicBezTo>
                    <a:cubicBezTo>
                      <a:pt x="5323" y="11599"/>
                      <a:pt x="5299" y="11611"/>
                      <a:pt x="5299" y="11574"/>
                    </a:cubicBezTo>
                    <a:cubicBezTo>
                      <a:pt x="5308" y="11545"/>
                      <a:pt x="5356" y="11486"/>
                      <a:pt x="5346" y="11486"/>
                    </a:cubicBezTo>
                    <a:cubicBezTo>
                      <a:pt x="5343" y="11486"/>
                      <a:pt x="5336" y="11490"/>
                      <a:pt x="5323" y="11500"/>
                    </a:cubicBezTo>
                    <a:cubicBezTo>
                      <a:pt x="5274" y="11550"/>
                      <a:pt x="5249" y="11537"/>
                      <a:pt x="5212" y="11562"/>
                    </a:cubicBezTo>
                    <a:cubicBezTo>
                      <a:pt x="5163" y="11599"/>
                      <a:pt x="5212" y="11673"/>
                      <a:pt x="5163" y="11698"/>
                    </a:cubicBezTo>
                    <a:cubicBezTo>
                      <a:pt x="5126" y="11735"/>
                      <a:pt x="5126" y="11735"/>
                      <a:pt x="5101" y="11808"/>
                    </a:cubicBezTo>
                    <a:cubicBezTo>
                      <a:pt x="5064" y="11882"/>
                      <a:pt x="5064" y="11833"/>
                      <a:pt x="5064" y="11870"/>
                    </a:cubicBezTo>
                    <a:cubicBezTo>
                      <a:pt x="5052" y="11919"/>
                      <a:pt x="5027" y="11944"/>
                      <a:pt x="5064" y="11944"/>
                    </a:cubicBezTo>
                    <a:cubicBezTo>
                      <a:pt x="5084" y="11944"/>
                      <a:pt x="5135" y="11960"/>
                      <a:pt x="5117" y="11960"/>
                    </a:cubicBezTo>
                    <a:cubicBezTo>
                      <a:pt x="5113" y="11960"/>
                      <a:pt x="5104" y="11959"/>
                      <a:pt x="5089" y="11956"/>
                    </a:cubicBezTo>
                    <a:cubicBezTo>
                      <a:pt x="5064" y="11952"/>
                      <a:pt x="5048" y="11951"/>
                      <a:pt x="5037" y="11951"/>
                    </a:cubicBezTo>
                    <a:cubicBezTo>
                      <a:pt x="5014" y="11951"/>
                      <a:pt x="5011" y="11956"/>
                      <a:pt x="5003" y="11956"/>
                    </a:cubicBezTo>
                    <a:cubicBezTo>
                      <a:pt x="5003" y="11956"/>
                      <a:pt x="5003" y="11956"/>
                      <a:pt x="5003" y="11969"/>
                    </a:cubicBezTo>
                    <a:cubicBezTo>
                      <a:pt x="5003" y="11969"/>
                      <a:pt x="5077" y="11981"/>
                      <a:pt x="5052" y="11981"/>
                    </a:cubicBezTo>
                    <a:lnTo>
                      <a:pt x="4991" y="11981"/>
                    </a:lnTo>
                    <a:cubicBezTo>
                      <a:pt x="4991" y="11981"/>
                      <a:pt x="5027" y="12030"/>
                      <a:pt x="5040" y="12030"/>
                    </a:cubicBezTo>
                    <a:cubicBezTo>
                      <a:pt x="5047" y="12034"/>
                      <a:pt x="5049" y="12035"/>
                      <a:pt x="5047" y="12035"/>
                    </a:cubicBezTo>
                    <a:cubicBezTo>
                      <a:pt x="5044" y="12035"/>
                      <a:pt x="5020" y="12027"/>
                      <a:pt x="5003" y="12018"/>
                    </a:cubicBezTo>
                    <a:cubicBezTo>
                      <a:pt x="4991" y="12012"/>
                      <a:pt x="4972" y="12006"/>
                      <a:pt x="4963" y="12006"/>
                    </a:cubicBezTo>
                    <a:cubicBezTo>
                      <a:pt x="4954" y="12006"/>
                      <a:pt x="4954" y="12012"/>
                      <a:pt x="4978" y="12030"/>
                    </a:cubicBezTo>
                    <a:cubicBezTo>
                      <a:pt x="5010" y="12054"/>
                      <a:pt x="5032" y="12068"/>
                      <a:pt x="5026" y="12068"/>
                    </a:cubicBezTo>
                    <a:cubicBezTo>
                      <a:pt x="5023" y="12068"/>
                      <a:pt x="5012" y="12064"/>
                      <a:pt x="4991" y="12055"/>
                    </a:cubicBezTo>
                    <a:cubicBezTo>
                      <a:pt x="4947" y="12040"/>
                      <a:pt x="4933" y="12034"/>
                      <a:pt x="4930" y="12034"/>
                    </a:cubicBezTo>
                    <a:cubicBezTo>
                      <a:pt x="4927" y="12034"/>
                      <a:pt x="4929" y="12037"/>
                      <a:pt x="4929" y="12043"/>
                    </a:cubicBezTo>
                    <a:cubicBezTo>
                      <a:pt x="4929" y="12055"/>
                      <a:pt x="4991" y="12104"/>
                      <a:pt x="4978" y="12104"/>
                    </a:cubicBezTo>
                    <a:cubicBezTo>
                      <a:pt x="4954" y="12092"/>
                      <a:pt x="4941" y="12080"/>
                      <a:pt x="4917" y="12080"/>
                    </a:cubicBezTo>
                    <a:lnTo>
                      <a:pt x="4867" y="12080"/>
                    </a:lnTo>
                    <a:cubicBezTo>
                      <a:pt x="4855" y="12080"/>
                      <a:pt x="4867" y="12080"/>
                      <a:pt x="4855" y="12092"/>
                    </a:cubicBezTo>
                    <a:cubicBezTo>
                      <a:pt x="4830" y="12104"/>
                      <a:pt x="4793" y="12116"/>
                      <a:pt x="4769" y="12129"/>
                    </a:cubicBezTo>
                    <a:cubicBezTo>
                      <a:pt x="4732" y="12141"/>
                      <a:pt x="4719" y="12190"/>
                      <a:pt x="4695" y="12190"/>
                    </a:cubicBezTo>
                    <a:cubicBezTo>
                      <a:pt x="4682" y="12190"/>
                      <a:pt x="4658" y="12187"/>
                      <a:pt x="4632" y="12187"/>
                    </a:cubicBezTo>
                    <a:cubicBezTo>
                      <a:pt x="4605" y="12187"/>
                      <a:pt x="4578" y="12190"/>
                      <a:pt x="4559" y="12203"/>
                    </a:cubicBezTo>
                    <a:cubicBezTo>
                      <a:pt x="4498" y="12252"/>
                      <a:pt x="4461" y="12326"/>
                      <a:pt x="4448" y="12400"/>
                    </a:cubicBezTo>
                    <a:cubicBezTo>
                      <a:pt x="4448" y="12474"/>
                      <a:pt x="4461" y="12486"/>
                      <a:pt x="4411" y="12535"/>
                    </a:cubicBezTo>
                    <a:cubicBezTo>
                      <a:pt x="4362" y="12585"/>
                      <a:pt x="4301" y="12622"/>
                      <a:pt x="4227" y="12646"/>
                    </a:cubicBezTo>
                    <a:cubicBezTo>
                      <a:pt x="4153" y="12659"/>
                      <a:pt x="4165" y="12708"/>
                      <a:pt x="4153" y="12745"/>
                    </a:cubicBezTo>
                    <a:cubicBezTo>
                      <a:pt x="4140" y="12770"/>
                      <a:pt x="4128" y="12831"/>
                      <a:pt x="4091" y="12831"/>
                    </a:cubicBezTo>
                    <a:cubicBezTo>
                      <a:pt x="4054" y="12831"/>
                      <a:pt x="3857" y="12831"/>
                      <a:pt x="3832" y="12794"/>
                    </a:cubicBezTo>
                    <a:cubicBezTo>
                      <a:pt x="3795" y="12745"/>
                      <a:pt x="3758" y="12708"/>
                      <a:pt x="3709" y="12708"/>
                    </a:cubicBezTo>
                    <a:cubicBezTo>
                      <a:pt x="3686" y="12708"/>
                      <a:pt x="3664" y="12700"/>
                      <a:pt x="3649" y="12700"/>
                    </a:cubicBezTo>
                    <a:cubicBezTo>
                      <a:pt x="3633" y="12700"/>
                      <a:pt x="3628" y="12711"/>
                      <a:pt x="3647" y="12757"/>
                    </a:cubicBezTo>
                    <a:cubicBezTo>
                      <a:pt x="3697" y="12843"/>
                      <a:pt x="3734" y="12979"/>
                      <a:pt x="3746" y="13004"/>
                    </a:cubicBezTo>
                    <a:cubicBezTo>
                      <a:pt x="3758" y="13041"/>
                      <a:pt x="3709" y="13078"/>
                      <a:pt x="3660" y="13078"/>
                    </a:cubicBezTo>
                    <a:cubicBezTo>
                      <a:pt x="3611" y="13078"/>
                      <a:pt x="3537" y="13065"/>
                      <a:pt x="3524" y="13065"/>
                    </a:cubicBezTo>
                    <a:cubicBezTo>
                      <a:pt x="3517" y="13073"/>
                      <a:pt x="3487" y="13085"/>
                      <a:pt x="3458" y="13085"/>
                    </a:cubicBezTo>
                    <a:cubicBezTo>
                      <a:pt x="3440" y="13085"/>
                      <a:pt x="3423" y="13080"/>
                      <a:pt x="3413" y="13065"/>
                    </a:cubicBezTo>
                    <a:cubicBezTo>
                      <a:pt x="3364" y="13028"/>
                      <a:pt x="3315" y="12991"/>
                      <a:pt x="3266" y="12967"/>
                    </a:cubicBezTo>
                    <a:cubicBezTo>
                      <a:pt x="3241" y="12967"/>
                      <a:pt x="3081" y="13065"/>
                      <a:pt x="3019" y="13090"/>
                    </a:cubicBezTo>
                    <a:cubicBezTo>
                      <a:pt x="2945" y="13102"/>
                      <a:pt x="2921" y="13115"/>
                      <a:pt x="2957" y="13139"/>
                    </a:cubicBezTo>
                    <a:cubicBezTo>
                      <a:pt x="3007" y="13151"/>
                      <a:pt x="3031" y="13213"/>
                      <a:pt x="3007" y="13225"/>
                    </a:cubicBezTo>
                    <a:cubicBezTo>
                      <a:pt x="2982" y="13250"/>
                      <a:pt x="2933" y="13262"/>
                      <a:pt x="2957" y="13287"/>
                    </a:cubicBezTo>
                    <a:cubicBezTo>
                      <a:pt x="3019" y="13324"/>
                      <a:pt x="3093" y="13361"/>
                      <a:pt x="3179" y="13386"/>
                    </a:cubicBezTo>
                    <a:cubicBezTo>
                      <a:pt x="3253" y="13398"/>
                      <a:pt x="3401" y="13460"/>
                      <a:pt x="3450" y="13460"/>
                    </a:cubicBezTo>
                    <a:cubicBezTo>
                      <a:pt x="3500" y="13472"/>
                      <a:pt x="3561" y="13509"/>
                      <a:pt x="3598" y="13533"/>
                    </a:cubicBezTo>
                    <a:cubicBezTo>
                      <a:pt x="3660" y="13558"/>
                      <a:pt x="3586" y="13570"/>
                      <a:pt x="3574" y="13583"/>
                    </a:cubicBezTo>
                    <a:cubicBezTo>
                      <a:pt x="3549" y="13632"/>
                      <a:pt x="3549" y="13694"/>
                      <a:pt x="3574" y="13743"/>
                    </a:cubicBezTo>
                    <a:cubicBezTo>
                      <a:pt x="3623" y="13805"/>
                      <a:pt x="3684" y="13854"/>
                      <a:pt x="3758" y="13878"/>
                    </a:cubicBezTo>
                    <a:cubicBezTo>
                      <a:pt x="3795" y="13878"/>
                      <a:pt x="3845" y="13965"/>
                      <a:pt x="3820" y="14014"/>
                    </a:cubicBezTo>
                    <a:cubicBezTo>
                      <a:pt x="3795" y="14076"/>
                      <a:pt x="3771" y="14088"/>
                      <a:pt x="3820" y="14137"/>
                    </a:cubicBezTo>
                    <a:cubicBezTo>
                      <a:pt x="3864" y="14170"/>
                      <a:pt x="3926" y="14318"/>
                      <a:pt x="3915" y="14318"/>
                    </a:cubicBezTo>
                    <a:cubicBezTo>
                      <a:pt x="3913" y="14318"/>
                      <a:pt x="3911" y="14315"/>
                      <a:pt x="3906" y="14310"/>
                    </a:cubicBezTo>
                    <a:cubicBezTo>
                      <a:pt x="3865" y="14269"/>
                      <a:pt x="3833" y="14159"/>
                      <a:pt x="3816" y="14159"/>
                    </a:cubicBezTo>
                    <a:cubicBezTo>
                      <a:pt x="3812" y="14159"/>
                      <a:pt x="3810" y="14164"/>
                      <a:pt x="3808" y="14174"/>
                    </a:cubicBezTo>
                    <a:cubicBezTo>
                      <a:pt x="3795" y="14236"/>
                      <a:pt x="3734" y="14729"/>
                      <a:pt x="3721" y="14803"/>
                    </a:cubicBezTo>
                    <a:cubicBezTo>
                      <a:pt x="3709" y="14852"/>
                      <a:pt x="3684" y="14889"/>
                      <a:pt x="3647" y="14913"/>
                    </a:cubicBezTo>
                    <a:cubicBezTo>
                      <a:pt x="3635" y="14926"/>
                      <a:pt x="3611" y="14926"/>
                      <a:pt x="3586" y="14926"/>
                    </a:cubicBezTo>
                    <a:cubicBezTo>
                      <a:pt x="3535" y="14926"/>
                      <a:pt x="3475" y="14883"/>
                      <a:pt x="3435" y="14883"/>
                    </a:cubicBezTo>
                    <a:cubicBezTo>
                      <a:pt x="3427" y="14883"/>
                      <a:pt x="3420" y="14885"/>
                      <a:pt x="3413" y="14889"/>
                    </a:cubicBezTo>
                    <a:cubicBezTo>
                      <a:pt x="3377" y="14907"/>
                      <a:pt x="3341" y="14918"/>
                      <a:pt x="3300" y="14918"/>
                    </a:cubicBezTo>
                    <a:cubicBezTo>
                      <a:pt x="3285" y="14918"/>
                      <a:pt x="3270" y="14917"/>
                      <a:pt x="3253" y="14913"/>
                    </a:cubicBezTo>
                    <a:cubicBezTo>
                      <a:pt x="3093" y="14889"/>
                      <a:pt x="2933" y="14876"/>
                      <a:pt x="2773" y="14864"/>
                    </a:cubicBezTo>
                    <a:cubicBezTo>
                      <a:pt x="2600" y="14864"/>
                      <a:pt x="2440" y="14840"/>
                      <a:pt x="2267" y="14815"/>
                    </a:cubicBezTo>
                    <a:cubicBezTo>
                      <a:pt x="2258" y="14812"/>
                      <a:pt x="2248" y="14811"/>
                      <a:pt x="2239" y="14811"/>
                    </a:cubicBezTo>
                    <a:cubicBezTo>
                      <a:pt x="2157" y="14811"/>
                      <a:pt x="2105" y="14901"/>
                      <a:pt x="2083" y="14901"/>
                    </a:cubicBezTo>
                    <a:cubicBezTo>
                      <a:pt x="2021" y="14926"/>
                      <a:pt x="1959" y="14963"/>
                      <a:pt x="1898" y="14987"/>
                    </a:cubicBezTo>
                    <a:cubicBezTo>
                      <a:pt x="1849" y="15012"/>
                      <a:pt x="1849" y="15086"/>
                      <a:pt x="1886" y="15123"/>
                    </a:cubicBezTo>
                    <a:cubicBezTo>
                      <a:pt x="1935" y="15185"/>
                      <a:pt x="1959" y="15271"/>
                      <a:pt x="1947" y="15357"/>
                    </a:cubicBezTo>
                    <a:lnTo>
                      <a:pt x="1947" y="15382"/>
                    </a:lnTo>
                    <a:cubicBezTo>
                      <a:pt x="1947" y="15456"/>
                      <a:pt x="1984" y="15554"/>
                      <a:pt x="1984" y="15579"/>
                    </a:cubicBezTo>
                    <a:cubicBezTo>
                      <a:pt x="1972" y="15764"/>
                      <a:pt x="1947" y="15936"/>
                      <a:pt x="1910" y="16096"/>
                    </a:cubicBezTo>
                    <a:cubicBezTo>
                      <a:pt x="1886" y="16183"/>
                      <a:pt x="1861" y="16269"/>
                      <a:pt x="1836" y="16343"/>
                    </a:cubicBezTo>
                    <a:cubicBezTo>
                      <a:pt x="1836" y="16387"/>
                      <a:pt x="1866" y="16533"/>
                      <a:pt x="1881" y="16533"/>
                    </a:cubicBezTo>
                    <a:cubicBezTo>
                      <a:pt x="1883" y="16533"/>
                      <a:pt x="1884" y="16531"/>
                      <a:pt x="1886" y="16528"/>
                    </a:cubicBezTo>
                    <a:cubicBezTo>
                      <a:pt x="1888" y="16518"/>
                      <a:pt x="1892" y="16514"/>
                      <a:pt x="1898" y="16514"/>
                    </a:cubicBezTo>
                    <a:cubicBezTo>
                      <a:pt x="1922" y="16514"/>
                      <a:pt x="1969" y="16593"/>
                      <a:pt x="1959" y="16663"/>
                    </a:cubicBezTo>
                    <a:cubicBezTo>
                      <a:pt x="1947" y="16762"/>
                      <a:pt x="1922" y="16971"/>
                      <a:pt x="1959" y="16983"/>
                    </a:cubicBezTo>
                    <a:cubicBezTo>
                      <a:pt x="1983" y="16991"/>
                      <a:pt x="2046" y="17014"/>
                      <a:pt x="2110" y="17014"/>
                    </a:cubicBezTo>
                    <a:cubicBezTo>
                      <a:pt x="2148" y="17014"/>
                      <a:pt x="2186" y="17006"/>
                      <a:pt x="2218" y="16983"/>
                    </a:cubicBezTo>
                    <a:cubicBezTo>
                      <a:pt x="2243" y="16959"/>
                      <a:pt x="2267" y="16946"/>
                      <a:pt x="2280" y="16934"/>
                    </a:cubicBezTo>
                    <a:cubicBezTo>
                      <a:pt x="2307" y="16921"/>
                      <a:pt x="2334" y="16911"/>
                      <a:pt x="2359" y="16911"/>
                    </a:cubicBezTo>
                    <a:cubicBezTo>
                      <a:pt x="2379" y="16911"/>
                      <a:pt x="2399" y="16917"/>
                      <a:pt x="2415" y="16934"/>
                    </a:cubicBezTo>
                    <a:cubicBezTo>
                      <a:pt x="2452" y="16971"/>
                      <a:pt x="2625" y="17291"/>
                      <a:pt x="2674" y="17316"/>
                    </a:cubicBezTo>
                    <a:cubicBezTo>
                      <a:pt x="2697" y="17324"/>
                      <a:pt x="2719" y="17336"/>
                      <a:pt x="2739" y="17336"/>
                    </a:cubicBezTo>
                    <a:cubicBezTo>
                      <a:pt x="2751" y="17336"/>
                      <a:pt x="2763" y="17331"/>
                      <a:pt x="2773" y="17316"/>
                    </a:cubicBezTo>
                    <a:cubicBezTo>
                      <a:pt x="2810" y="17291"/>
                      <a:pt x="2822" y="17193"/>
                      <a:pt x="2871" y="17181"/>
                    </a:cubicBezTo>
                    <a:cubicBezTo>
                      <a:pt x="2957" y="17144"/>
                      <a:pt x="3044" y="17119"/>
                      <a:pt x="3130" y="17107"/>
                    </a:cubicBezTo>
                    <a:cubicBezTo>
                      <a:pt x="3163" y="17110"/>
                      <a:pt x="3195" y="17111"/>
                      <a:pt x="3227" y="17111"/>
                    </a:cubicBezTo>
                    <a:cubicBezTo>
                      <a:pt x="3314" y="17111"/>
                      <a:pt x="3397" y="17100"/>
                      <a:pt x="3487" y="17082"/>
                    </a:cubicBezTo>
                    <a:cubicBezTo>
                      <a:pt x="3561" y="17057"/>
                      <a:pt x="3611" y="17033"/>
                      <a:pt x="3623" y="16971"/>
                    </a:cubicBezTo>
                    <a:cubicBezTo>
                      <a:pt x="3635" y="16910"/>
                      <a:pt x="3845" y="16848"/>
                      <a:pt x="3869" y="16762"/>
                    </a:cubicBezTo>
                    <a:cubicBezTo>
                      <a:pt x="3894" y="16675"/>
                      <a:pt x="3968" y="16528"/>
                      <a:pt x="4042" y="16491"/>
                    </a:cubicBezTo>
                    <a:cubicBezTo>
                      <a:pt x="4103" y="16454"/>
                      <a:pt x="4103" y="16429"/>
                      <a:pt x="4079" y="16380"/>
                    </a:cubicBezTo>
                    <a:cubicBezTo>
                      <a:pt x="4042" y="16330"/>
                      <a:pt x="3956" y="16244"/>
                      <a:pt x="4005" y="16158"/>
                    </a:cubicBezTo>
                    <a:cubicBezTo>
                      <a:pt x="4054" y="16047"/>
                      <a:pt x="4116" y="15948"/>
                      <a:pt x="4190" y="15862"/>
                    </a:cubicBezTo>
                    <a:cubicBezTo>
                      <a:pt x="4227" y="15825"/>
                      <a:pt x="4239" y="15776"/>
                      <a:pt x="4251" y="15727"/>
                    </a:cubicBezTo>
                    <a:cubicBezTo>
                      <a:pt x="4251" y="15702"/>
                      <a:pt x="4510" y="15616"/>
                      <a:pt x="4584" y="15566"/>
                    </a:cubicBezTo>
                    <a:cubicBezTo>
                      <a:pt x="4658" y="15505"/>
                      <a:pt x="4855" y="15406"/>
                      <a:pt x="4830" y="15308"/>
                    </a:cubicBezTo>
                    <a:cubicBezTo>
                      <a:pt x="4830" y="15283"/>
                      <a:pt x="4818" y="15258"/>
                      <a:pt x="4806" y="15221"/>
                    </a:cubicBezTo>
                    <a:cubicBezTo>
                      <a:pt x="4781" y="15160"/>
                      <a:pt x="4769" y="15086"/>
                      <a:pt x="4781" y="15024"/>
                    </a:cubicBezTo>
                    <a:cubicBezTo>
                      <a:pt x="4818" y="14950"/>
                      <a:pt x="4880" y="14852"/>
                      <a:pt x="4966" y="14827"/>
                    </a:cubicBezTo>
                    <a:cubicBezTo>
                      <a:pt x="4980" y="14825"/>
                      <a:pt x="4993" y="14824"/>
                      <a:pt x="5005" y="14824"/>
                    </a:cubicBezTo>
                    <a:cubicBezTo>
                      <a:pt x="5056" y="14824"/>
                      <a:pt x="5093" y="14842"/>
                      <a:pt x="5163" y="14852"/>
                    </a:cubicBezTo>
                    <a:cubicBezTo>
                      <a:pt x="5262" y="14876"/>
                      <a:pt x="5348" y="14987"/>
                      <a:pt x="5459" y="14987"/>
                    </a:cubicBezTo>
                    <a:cubicBezTo>
                      <a:pt x="5570" y="14975"/>
                      <a:pt x="5668" y="14913"/>
                      <a:pt x="5742" y="14840"/>
                    </a:cubicBezTo>
                    <a:cubicBezTo>
                      <a:pt x="5779" y="14815"/>
                      <a:pt x="5828" y="14778"/>
                      <a:pt x="5878" y="14766"/>
                    </a:cubicBezTo>
                    <a:cubicBezTo>
                      <a:pt x="5939" y="14741"/>
                      <a:pt x="6001" y="14704"/>
                      <a:pt x="6050" y="14667"/>
                    </a:cubicBezTo>
                    <a:cubicBezTo>
                      <a:pt x="6112" y="14605"/>
                      <a:pt x="6124" y="14556"/>
                      <a:pt x="6198" y="14544"/>
                    </a:cubicBezTo>
                    <a:cubicBezTo>
                      <a:pt x="6272" y="14544"/>
                      <a:pt x="6370" y="14667"/>
                      <a:pt x="6420" y="14667"/>
                    </a:cubicBezTo>
                    <a:cubicBezTo>
                      <a:pt x="6469" y="14667"/>
                      <a:pt x="6481" y="14778"/>
                      <a:pt x="6506" y="14827"/>
                    </a:cubicBezTo>
                    <a:cubicBezTo>
                      <a:pt x="6543" y="14901"/>
                      <a:pt x="6568" y="14975"/>
                      <a:pt x="6580" y="15061"/>
                    </a:cubicBezTo>
                    <a:cubicBezTo>
                      <a:pt x="6592" y="15111"/>
                      <a:pt x="6802" y="15271"/>
                      <a:pt x="6863" y="15332"/>
                    </a:cubicBezTo>
                    <a:cubicBezTo>
                      <a:pt x="6950" y="15443"/>
                      <a:pt x="7048" y="15530"/>
                      <a:pt x="7159" y="15616"/>
                    </a:cubicBezTo>
                    <a:cubicBezTo>
                      <a:pt x="7245" y="15628"/>
                      <a:pt x="7319" y="15677"/>
                      <a:pt x="7381" y="15751"/>
                    </a:cubicBezTo>
                    <a:cubicBezTo>
                      <a:pt x="7467" y="15850"/>
                      <a:pt x="7516" y="15875"/>
                      <a:pt x="7590" y="15948"/>
                    </a:cubicBezTo>
                    <a:cubicBezTo>
                      <a:pt x="7677" y="16035"/>
                      <a:pt x="7750" y="16022"/>
                      <a:pt x="7763" y="16072"/>
                    </a:cubicBezTo>
                    <a:cubicBezTo>
                      <a:pt x="7763" y="16121"/>
                      <a:pt x="7824" y="16269"/>
                      <a:pt x="7837" y="16330"/>
                    </a:cubicBezTo>
                    <a:cubicBezTo>
                      <a:pt x="7849" y="16392"/>
                      <a:pt x="7775" y="16503"/>
                      <a:pt x="7763" y="16540"/>
                    </a:cubicBezTo>
                    <a:cubicBezTo>
                      <a:pt x="7763" y="16584"/>
                      <a:pt x="7763" y="16730"/>
                      <a:pt x="7781" y="16730"/>
                    </a:cubicBezTo>
                    <a:cubicBezTo>
                      <a:pt x="7783" y="16730"/>
                      <a:pt x="7785" y="16728"/>
                      <a:pt x="7787" y="16725"/>
                    </a:cubicBezTo>
                    <a:cubicBezTo>
                      <a:pt x="7800" y="16700"/>
                      <a:pt x="7911" y="16552"/>
                      <a:pt x="7923" y="16503"/>
                    </a:cubicBezTo>
                    <a:cubicBezTo>
                      <a:pt x="7935" y="16454"/>
                      <a:pt x="7972" y="16417"/>
                      <a:pt x="8009" y="16392"/>
                    </a:cubicBezTo>
                    <a:cubicBezTo>
                      <a:pt x="8059" y="16380"/>
                      <a:pt x="8071" y="16330"/>
                      <a:pt x="8059" y="16293"/>
                    </a:cubicBezTo>
                    <a:cubicBezTo>
                      <a:pt x="8046" y="16244"/>
                      <a:pt x="7923" y="16158"/>
                      <a:pt x="7923" y="16109"/>
                    </a:cubicBezTo>
                    <a:cubicBezTo>
                      <a:pt x="7911" y="16059"/>
                      <a:pt x="7923" y="15998"/>
                      <a:pt x="7960" y="15961"/>
                    </a:cubicBezTo>
                    <a:cubicBezTo>
                      <a:pt x="7997" y="15924"/>
                      <a:pt x="8027" y="15886"/>
                      <a:pt x="8061" y="15886"/>
                    </a:cubicBezTo>
                    <a:cubicBezTo>
                      <a:pt x="8072" y="15886"/>
                      <a:pt x="8083" y="15890"/>
                      <a:pt x="8095" y="15899"/>
                    </a:cubicBezTo>
                    <a:cubicBezTo>
                      <a:pt x="8145" y="15936"/>
                      <a:pt x="8231" y="15936"/>
                      <a:pt x="8256" y="15998"/>
                    </a:cubicBezTo>
                    <a:cubicBezTo>
                      <a:pt x="8275" y="16046"/>
                      <a:pt x="8302" y="16079"/>
                      <a:pt x="8325" y="16079"/>
                    </a:cubicBezTo>
                    <a:cubicBezTo>
                      <a:pt x="8331" y="16079"/>
                      <a:pt x="8337" y="16077"/>
                      <a:pt x="8342" y="16072"/>
                    </a:cubicBezTo>
                    <a:cubicBezTo>
                      <a:pt x="8367" y="16010"/>
                      <a:pt x="8354" y="15924"/>
                      <a:pt x="8293" y="15875"/>
                    </a:cubicBezTo>
                    <a:cubicBezTo>
                      <a:pt x="8219" y="15801"/>
                      <a:pt x="8132" y="15739"/>
                      <a:pt x="8034" y="15690"/>
                    </a:cubicBezTo>
                    <a:cubicBezTo>
                      <a:pt x="7985" y="15665"/>
                      <a:pt x="7787" y="15591"/>
                      <a:pt x="7800" y="15542"/>
                    </a:cubicBezTo>
                    <a:cubicBezTo>
                      <a:pt x="7800" y="15505"/>
                      <a:pt x="7861" y="15456"/>
                      <a:pt x="7837" y="15431"/>
                    </a:cubicBezTo>
                    <a:cubicBezTo>
                      <a:pt x="7818" y="15419"/>
                      <a:pt x="7809" y="15416"/>
                      <a:pt x="7794" y="15416"/>
                    </a:cubicBezTo>
                    <a:cubicBezTo>
                      <a:pt x="7778" y="15416"/>
                      <a:pt x="7757" y="15419"/>
                      <a:pt x="7714" y="15419"/>
                    </a:cubicBezTo>
                    <a:cubicBezTo>
                      <a:pt x="7627" y="15419"/>
                      <a:pt x="7590" y="15369"/>
                      <a:pt x="7541" y="15332"/>
                    </a:cubicBezTo>
                    <a:cubicBezTo>
                      <a:pt x="7455" y="15246"/>
                      <a:pt x="7381" y="15135"/>
                      <a:pt x="7344" y="15024"/>
                    </a:cubicBezTo>
                    <a:cubicBezTo>
                      <a:pt x="7307" y="14926"/>
                      <a:pt x="7307" y="14876"/>
                      <a:pt x="7221" y="14827"/>
                    </a:cubicBezTo>
                    <a:cubicBezTo>
                      <a:pt x="7147" y="14766"/>
                      <a:pt x="7011" y="14704"/>
                      <a:pt x="6999" y="14630"/>
                    </a:cubicBezTo>
                    <a:cubicBezTo>
                      <a:pt x="6987" y="14556"/>
                      <a:pt x="6999" y="14495"/>
                      <a:pt x="7024" y="14433"/>
                    </a:cubicBezTo>
                    <a:cubicBezTo>
                      <a:pt x="7048" y="14421"/>
                      <a:pt x="7048" y="14384"/>
                      <a:pt x="7036" y="14359"/>
                    </a:cubicBezTo>
                    <a:cubicBezTo>
                      <a:pt x="7011" y="14310"/>
                      <a:pt x="7011" y="14236"/>
                      <a:pt x="7048" y="14211"/>
                    </a:cubicBezTo>
                    <a:cubicBezTo>
                      <a:pt x="7067" y="14199"/>
                      <a:pt x="7091" y="14199"/>
                      <a:pt x="7111" y="14199"/>
                    </a:cubicBezTo>
                    <a:cubicBezTo>
                      <a:pt x="7131" y="14199"/>
                      <a:pt x="7147" y="14199"/>
                      <a:pt x="7147" y="14186"/>
                    </a:cubicBezTo>
                    <a:cubicBezTo>
                      <a:pt x="7147" y="14150"/>
                      <a:pt x="7159" y="14100"/>
                      <a:pt x="7196" y="14100"/>
                    </a:cubicBezTo>
                    <a:cubicBezTo>
                      <a:pt x="7224" y="14100"/>
                      <a:pt x="7256" y="14092"/>
                      <a:pt x="7279" y="14092"/>
                    </a:cubicBezTo>
                    <a:cubicBezTo>
                      <a:pt x="7296" y="14092"/>
                      <a:pt x="7307" y="14097"/>
                      <a:pt x="7307" y="14113"/>
                    </a:cubicBezTo>
                    <a:cubicBezTo>
                      <a:pt x="7307" y="14150"/>
                      <a:pt x="7307" y="14199"/>
                      <a:pt x="7307" y="14236"/>
                    </a:cubicBezTo>
                    <a:lnTo>
                      <a:pt x="7307" y="14260"/>
                    </a:lnTo>
                    <a:cubicBezTo>
                      <a:pt x="7307" y="14313"/>
                      <a:pt x="7334" y="14430"/>
                      <a:pt x="7350" y="14430"/>
                    </a:cubicBezTo>
                    <a:cubicBezTo>
                      <a:pt x="7352" y="14430"/>
                      <a:pt x="7354" y="14427"/>
                      <a:pt x="7356" y="14421"/>
                    </a:cubicBezTo>
                    <a:cubicBezTo>
                      <a:pt x="7363" y="14395"/>
                      <a:pt x="7390" y="14379"/>
                      <a:pt x="7414" y="14379"/>
                    </a:cubicBezTo>
                    <a:cubicBezTo>
                      <a:pt x="7436" y="14379"/>
                      <a:pt x="7455" y="14391"/>
                      <a:pt x="7455" y="14421"/>
                    </a:cubicBezTo>
                    <a:cubicBezTo>
                      <a:pt x="7464" y="14468"/>
                      <a:pt x="7459" y="14523"/>
                      <a:pt x="7468" y="14523"/>
                    </a:cubicBezTo>
                    <a:cubicBezTo>
                      <a:pt x="7470" y="14523"/>
                      <a:pt x="7474" y="14518"/>
                      <a:pt x="7479" y="14507"/>
                    </a:cubicBezTo>
                    <a:cubicBezTo>
                      <a:pt x="7492" y="14458"/>
                      <a:pt x="7467" y="14396"/>
                      <a:pt x="7492" y="14371"/>
                    </a:cubicBezTo>
                    <a:cubicBezTo>
                      <a:pt x="7504" y="14359"/>
                      <a:pt x="7519" y="14347"/>
                      <a:pt x="7533" y="14347"/>
                    </a:cubicBezTo>
                    <a:cubicBezTo>
                      <a:pt x="7547" y="14347"/>
                      <a:pt x="7560" y="14359"/>
                      <a:pt x="7566" y="14396"/>
                    </a:cubicBezTo>
                    <a:cubicBezTo>
                      <a:pt x="7590" y="14470"/>
                      <a:pt x="7603" y="14556"/>
                      <a:pt x="7652" y="14593"/>
                    </a:cubicBezTo>
                    <a:cubicBezTo>
                      <a:pt x="7701" y="14642"/>
                      <a:pt x="7726" y="14716"/>
                      <a:pt x="7787" y="14778"/>
                    </a:cubicBezTo>
                    <a:cubicBezTo>
                      <a:pt x="7861" y="14840"/>
                      <a:pt x="7874" y="14876"/>
                      <a:pt x="7923" y="14889"/>
                    </a:cubicBezTo>
                    <a:cubicBezTo>
                      <a:pt x="7972" y="14901"/>
                      <a:pt x="7997" y="14950"/>
                      <a:pt x="8095" y="15024"/>
                    </a:cubicBezTo>
                    <a:cubicBezTo>
                      <a:pt x="8194" y="15086"/>
                      <a:pt x="8293" y="15160"/>
                      <a:pt x="8379" y="15234"/>
                    </a:cubicBezTo>
                    <a:cubicBezTo>
                      <a:pt x="8404" y="15258"/>
                      <a:pt x="8428" y="15283"/>
                      <a:pt x="8453" y="15308"/>
                    </a:cubicBezTo>
                    <a:cubicBezTo>
                      <a:pt x="8490" y="15357"/>
                      <a:pt x="8539" y="15394"/>
                      <a:pt x="8588" y="15419"/>
                    </a:cubicBezTo>
                    <a:cubicBezTo>
                      <a:pt x="8601" y="15443"/>
                      <a:pt x="8613" y="15456"/>
                      <a:pt x="8601" y="15480"/>
                    </a:cubicBezTo>
                    <a:cubicBezTo>
                      <a:pt x="8588" y="15603"/>
                      <a:pt x="8576" y="15727"/>
                      <a:pt x="8588" y="15850"/>
                    </a:cubicBezTo>
                    <a:cubicBezTo>
                      <a:pt x="8601" y="15936"/>
                      <a:pt x="8613" y="15998"/>
                      <a:pt x="8650" y="16010"/>
                    </a:cubicBezTo>
                    <a:cubicBezTo>
                      <a:pt x="8675" y="16022"/>
                      <a:pt x="8699" y="16022"/>
                      <a:pt x="8724" y="16096"/>
                    </a:cubicBezTo>
                    <a:cubicBezTo>
                      <a:pt x="8724" y="16133"/>
                      <a:pt x="8736" y="16158"/>
                      <a:pt x="8761" y="16170"/>
                    </a:cubicBezTo>
                    <a:cubicBezTo>
                      <a:pt x="8785" y="16220"/>
                      <a:pt x="8810" y="16256"/>
                      <a:pt x="8847" y="16281"/>
                    </a:cubicBezTo>
                    <a:cubicBezTo>
                      <a:pt x="8896" y="16330"/>
                      <a:pt x="8946" y="16343"/>
                      <a:pt x="8946" y="16404"/>
                    </a:cubicBezTo>
                    <a:cubicBezTo>
                      <a:pt x="8958" y="16503"/>
                      <a:pt x="8970" y="16589"/>
                      <a:pt x="9007" y="16675"/>
                    </a:cubicBezTo>
                    <a:cubicBezTo>
                      <a:pt x="9007" y="16737"/>
                      <a:pt x="9032" y="16786"/>
                      <a:pt x="9069" y="16836"/>
                    </a:cubicBezTo>
                    <a:cubicBezTo>
                      <a:pt x="9106" y="16860"/>
                      <a:pt x="9106" y="16897"/>
                      <a:pt x="9094" y="16922"/>
                    </a:cubicBezTo>
                    <a:cubicBezTo>
                      <a:pt x="9081" y="16946"/>
                      <a:pt x="9057" y="17020"/>
                      <a:pt x="9094" y="17045"/>
                    </a:cubicBezTo>
                    <a:cubicBezTo>
                      <a:pt x="9104" y="17055"/>
                      <a:pt x="9110" y="17059"/>
                      <a:pt x="9115" y="17059"/>
                    </a:cubicBezTo>
                    <a:cubicBezTo>
                      <a:pt x="9127" y="17059"/>
                      <a:pt x="9128" y="17033"/>
                      <a:pt x="9155" y="17033"/>
                    </a:cubicBezTo>
                    <a:cubicBezTo>
                      <a:pt x="9192" y="17045"/>
                      <a:pt x="9192" y="17033"/>
                      <a:pt x="9229" y="17094"/>
                    </a:cubicBezTo>
                    <a:cubicBezTo>
                      <a:pt x="9248" y="17132"/>
                      <a:pt x="9245" y="17169"/>
                      <a:pt x="9259" y="17169"/>
                    </a:cubicBezTo>
                    <a:cubicBezTo>
                      <a:pt x="9263" y="17169"/>
                      <a:pt x="9269" y="17165"/>
                      <a:pt x="9278" y="17156"/>
                    </a:cubicBezTo>
                    <a:cubicBezTo>
                      <a:pt x="9298" y="17136"/>
                      <a:pt x="9310" y="17100"/>
                      <a:pt x="9334" y="17100"/>
                    </a:cubicBezTo>
                    <a:cubicBezTo>
                      <a:pt x="9339" y="17100"/>
                      <a:pt x="9345" y="17102"/>
                      <a:pt x="9352" y="17107"/>
                    </a:cubicBezTo>
                    <a:cubicBezTo>
                      <a:pt x="9381" y="17135"/>
                      <a:pt x="9394" y="17185"/>
                      <a:pt x="9405" y="17185"/>
                    </a:cubicBezTo>
                    <a:cubicBezTo>
                      <a:pt x="9408" y="17185"/>
                      <a:pt x="9411" y="17180"/>
                      <a:pt x="9414" y="17168"/>
                    </a:cubicBezTo>
                    <a:cubicBezTo>
                      <a:pt x="9426" y="17119"/>
                      <a:pt x="9451" y="17119"/>
                      <a:pt x="9414" y="17045"/>
                    </a:cubicBezTo>
                    <a:cubicBezTo>
                      <a:pt x="9377" y="16971"/>
                      <a:pt x="9426" y="16959"/>
                      <a:pt x="9389" y="16897"/>
                    </a:cubicBezTo>
                    <a:cubicBezTo>
                      <a:pt x="9378" y="16869"/>
                      <a:pt x="9380" y="16862"/>
                      <a:pt x="9389" y="16862"/>
                    </a:cubicBezTo>
                    <a:cubicBezTo>
                      <a:pt x="9401" y="16862"/>
                      <a:pt x="9424" y="16873"/>
                      <a:pt x="9451" y="16873"/>
                    </a:cubicBezTo>
                    <a:cubicBezTo>
                      <a:pt x="9474" y="16873"/>
                      <a:pt x="9520" y="16891"/>
                      <a:pt x="9540" y="16891"/>
                    </a:cubicBezTo>
                    <a:cubicBezTo>
                      <a:pt x="9553" y="16891"/>
                      <a:pt x="9556" y="16884"/>
                      <a:pt x="9537" y="16860"/>
                    </a:cubicBezTo>
                    <a:cubicBezTo>
                      <a:pt x="9488" y="16799"/>
                      <a:pt x="9463" y="16786"/>
                      <a:pt x="9451" y="16749"/>
                    </a:cubicBezTo>
                    <a:cubicBezTo>
                      <a:pt x="9426" y="16700"/>
                      <a:pt x="9451" y="16725"/>
                      <a:pt x="9475" y="16700"/>
                    </a:cubicBezTo>
                    <a:cubicBezTo>
                      <a:pt x="9489" y="16687"/>
                      <a:pt x="9495" y="16677"/>
                      <a:pt x="9504" y="16677"/>
                    </a:cubicBezTo>
                    <a:cubicBezTo>
                      <a:pt x="9511" y="16677"/>
                      <a:pt x="9520" y="16683"/>
                      <a:pt x="9537" y="16700"/>
                    </a:cubicBezTo>
                    <a:cubicBezTo>
                      <a:pt x="9571" y="16723"/>
                      <a:pt x="9605" y="16788"/>
                      <a:pt x="9630" y="16788"/>
                    </a:cubicBezTo>
                    <a:cubicBezTo>
                      <a:pt x="9632" y="16788"/>
                      <a:pt x="9634" y="16787"/>
                      <a:pt x="9636" y="16786"/>
                    </a:cubicBezTo>
                    <a:cubicBezTo>
                      <a:pt x="9648" y="16762"/>
                      <a:pt x="9648" y="16725"/>
                      <a:pt x="9636" y="16700"/>
                    </a:cubicBezTo>
                    <a:cubicBezTo>
                      <a:pt x="9636" y="16680"/>
                      <a:pt x="9620" y="16644"/>
                      <a:pt x="9639" y="16644"/>
                    </a:cubicBezTo>
                    <a:cubicBezTo>
                      <a:pt x="9644" y="16644"/>
                      <a:pt x="9651" y="16646"/>
                      <a:pt x="9660" y="16651"/>
                    </a:cubicBezTo>
                    <a:cubicBezTo>
                      <a:pt x="9689" y="16670"/>
                      <a:pt x="9733" y="16712"/>
                      <a:pt x="9751" y="16712"/>
                    </a:cubicBezTo>
                    <a:cubicBezTo>
                      <a:pt x="9756" y="16712"/>
                      <a:pt x="9759" y="16708"/>
                      <a:pt x="9759" y="16700"/>
                    </a:cubicBezTo>
                    <a:cubicBezTo>
                      <a:pt x="9759" y="16663"/>
                      <a:pt x="9747" y="16663"/>
                      <a:pt x="9697" y="16589"/>
                    </a:cubicBezTo>
                    <a:cubicBezTo>
                      <a:pt x="9648" y="16503"/>
                      <a:pt x="9710" y="16528"/>
                      <a:pt x="9623" y="16478"/>
                    </a:cubicBezTo>
                    <a:cubicBezTo>
                      <a:pt x="9525" y="16417"/>
                      <a:pt x="9463" y="16380"/>
                      <a:pt x="9463" y="16330"/>
                    </a:cubicBezTo>
                    <a:cubicBezTo>
                      <a:pt x="9463" y="16320"/>
                      <a:pt x="9468" y="16318"/>
                      <a:pt x="9473" y="16318"/>
                    </a:cubicBezTo>
                    <a:cubicBezTo>
                      <a:pt x="9480" y="16318"/>
                      <a:pt x="9488" y="16322"/>
                      <a:pt x="9490" y="16322"/>
                    </a:cubicBezTo>
                    <a:cubicBezTo>
                      <a:pt x="9492" y="16322"/>
                      <a:pt x="9487" y="16317"/>
                      <a:pt x="9463" y="16293"/>
                    </a:cubicBezTo>
                    <a:cubicBezTo>
                      <a:pt x="9402" y="16220"/>
                      <a:pt x="9352" y="16146"/>
                      <a:pt x="9315" y="16059"/>
                    </a:cubicBezTo>
                    <a:cubicBezTo>
                      <a:pt x="9291" y="15973"/>
                      <a:pt x="9315" y="15911"/>
                      <a:pt x="9340" y="15899"/>
                    </a:cubicBezTo>
                    <a:cubicBezTo>
                      <a:pt x="9343" y="15898"/>
                      <a:pt x="9347" y="15897"/>
                      <a:pt x="9350" y="15897"/>
                    </a:cubicBezTo>
                    <a:cubicBezTo>
                      <a:pt x="9375" y="15897"/>
                      <a:pt x="9410" y="15930"/>
                      <a:pt x="9463" y="15973"/>
                    </a:cubicBezTo>
                    <a:cubicBezTo>
                      <a:pt x="9500" y="16010"/>
                      <a:pt x="9524" y="16048"/>
                      <a:pt x="9533" y="16048"/>
                    </a:cubicBezTo>
                    <a:cubicBezTo>
                      <a:pt x="9536" y="16048"/>
                      <a:pt x="9537" y="16044"/>
                      <a:pt x="9537" y="16035"/>
                    </a:cubicBezTo>
                    <a:cubicBezTo>
                      <a:pt x="9537" y="16003"/>
                      <a:pt x="9537" y="15971"/>
                      <a:pt x="9553" y="15971"/>
                    </a:cubicBezTo>
                    <a:cubicBezTo>
                      <a:pt x="9556" y="15971"/>
                      <a:pt x="9558" y="15971"/>
                      <a:pt x="9562" y="15973"/>
                    </a:cubicBezTo>
                    <a:cubicBezTo>
                      <a:pt x="9589" y="15991"/>
                      <a:pt x="9630" y="16023"/>
                      <a:pt x="9639" y="16023"/>
                    </a:cubicBezTo>
                    <a:cubicBezTo>
                      <a:pt x="9643" y="16023"/>
                      <a:pt x="9642" y="16020"/>
                      <a:pt x="9636" y="16010"/>
                    </a:cubicBezTo>
                    <a:cubicBezTo>
                      <a:pt x="9625" y="15978"/>
                      <a:pt x="9577" y="15946"/>
                      <a:pt x="9597" y="15946"/>
                    </a:cubicBezTo>
                    <a:cubicBezTo>
                      <a:pt x="9600" y="15946"/>
                      <a:pt x="9604" y="15947"/>
                      <a:pt x="9611" y="15948"/>
                    </a:cubicBezTo>
                    <a:cubicBezTo>
                      <a:pt x="9655" y="15957"/>
                      <a:pt x="9726" y="15992"/>
                      <a:pt x="9738" y="15992"/>
                    </a:cubicBezTo>
                    <a:cubicBezTo>
                      <a:pt x="9743" y="15992"/>
                      <a:pt x="9739" y="15987"/>
                      <a:pt x="9722" y="15973"/>
                    </a:cubicBezTo>
                    <a:cubicBezTo>
                      <a:pt x="9673" y="15911"/>
                      <a:pt x="9549" y="15875"/>
                      <a:pt x="9611" y="15813"/>
                    </a:cubicBezTo>
                    <a:cubicBezTo>
                      <a:pt x="9642" y="15782"/>
                      <a:pt x="9657" y="15779"/>
                      <a:pt x="9671" y="15779"/>
                    </a:cubicBezTo>
                    <a:cubicBezTo>
                      <a:pt x="9675" y="15779"/>
                      <a:pt x="9678" y="15779"/>
                      <a:pt x="9681" y="15779"/>
                    </a:cubicBezTo>
                    <a:cubicBezTo>
                      <a:pt x="9692" y="15779"/>
                      <a:pt x="9703" y="15777"/>
                      <a:pt x="9722" y="15764"/>
                    </a:cubicBezTo>
                    <a:cubicBezTo>
                      <a:pt x="9759" y="15745"/>
                      <a:pt x="9788" y="15713"/>
                      <a:pt x="9801" y="15713"/>
                    </a:cubicBezTo>
                    <a:cubicBezTo>
                      <a:pt x="9806" y="15713"/>
                      <a:pt x="9808" y="15717"/>
                      <a:pt x="9808" y="15727"/>
                    </a:cubicBezTo>
                    <a:cubicBezTo>
                      <a:pt x="9798" y="15758"/>
                      <a:pt x="9770" y="15849"/>
                      <a:pt x="9776" y="15849"/>
                    </a:cubicBezTo>
                    <a:cubicBezTo>
                      <a:pt x="9777" y="15849"/>
                      <a:pt x="9780" y="15846"/>
                      <a:pt x="9784" y="15838"/>
                    </a:cubicBezTo>
                    <a:cubicBezTo>
                      <a:pt x="9820" y="15801"/>
                      <a:pt x="9857" y="15727"/>
                      <a:pt x="9931" y="15727"/>
                    </a:cubicBezTo>
                    <a:cubicBezTo>
                      <a:pt x="10005" y="15739"/>
                      <a:pt x="10030" y="15764"/>
                      <a:pt x="10104" y="15813"/>
                    </a:cubicBezTo>
                    <a:lnTo>
                      <a:pt x="10129" y="15825"/>
                    </a:lnTo>
                    <a:cubicBezTo>
                      <a:pt x="10156" y="15853"/>
                      <a:pt x="10191" y="15867"/>
                      <a:pt x="10222" y="15867"/>
                    </a:cubicBezTo>
                    <a:cubicBezTo>
                      <a:pt x="10232" y="15867"/>
                      <a:pt x="10242" y="15865"/>
                      <a:pt x="10252" y="15862"/>
                    </a:cubicBezTo>
                    <a:cubicBezTo>
                      <a:pt x="10338" y="15862"/>
                      <a:pt x="10412" y="15825"/>
                      <a:pt x="10461" y="15764"/>
                    </a:cubicBezTo>
                    <a:cubicBezTo>
                      <a:pt x="10498" y="15727"/>
                      <a:pt x="10671" y="15702"/>
                      <a:pt x="10708" y="15702"/>
                    </a:cubicBezTo>
                    <a:cubicBezTo>
                      <a:pt x="10745" y="15702"/>
                      <a:pt x="10819" y="15702"/>
                      <a:pt x="10794" y="15677"/>
                    </a:cubicBezTo>
                    <a:cubicBezTo>
                      <a:pt x="10782" y="15640"/>
                      <a:pt x="10831" y="15653"/>
                      <a:pt x="10757" y="15603"/>
                    </a:cubicBezTo>
                    <a:cubicBezTo>
                      <a:pt x="10683" y="15554"/>
                      <a:pt x="10572" y="15542"/>
                      <a:pt x="10572" y="15456"/>
                    </a:cubicBezTo>
                    <a:cubicBezTo>
                      <a:pt x="10572" y="15431"/>
                      <a:pt x="10572" y="15406"/>
                      <a:pt x="10560" y="15394"/>
                    </a:cubicBezTo>
                    <a:cubicBezTo>
                      <a:pt x="10560" y="15357"/>
                      <a:pt x="10547" y="15320"/>
                      <a:pt x="10535" y="15283"/>
                    </a:cubicBezTo>
                    <a:cubicBezTo>
                      <a:pt x="10523" y="15258"/>
                      <a:pt x="10560" y="15123"/>
                      <a:pt x="10584" y="15049"/>
                    </a:cubicBezTo>
                    <a:cubicBezTo>
                      <a:pt x="10597" y="15000"/>
                      <a:pt x="10634" y="14950"/>
                      <a:pt x="10671" y="14913"/>
                    </a:cubicBezTo>
                    <a:cubicBezTo>
                      <a:pt x="10695" y="14876"/>
                      <a:pt x="10708" y="14840"/>
                      <a:pt x="10720" y="14803"/>
                    </a:cubicBezTo>
                    <a:cubicBezTo>
                      <a:pt x="10732" y="14729"/>
                      <a:pt x="10732" y="14618"/>
                      <a:pt x="10745" y="14568"/>
                    </a:cubicBezTo>
                    <a:cubicBezTo>
                      <a:pt x="10782" y="14482"/>
                      <a:pt x="10757" y="14445"/>
                      <a:pt x="10794" y="14421"/>
                    </a:cubicBezTo>
                    <a:cubicBezTo>
                      <a:pt x="10808" y="14410"/>
                      <a:pt x="10822" y="14408"/>
                      <a:pt x="10836" y="14408"/>
                    </a:cubicBezTo>
                    <a:cubicBezTo>
                      <a:pt x="10850" y="14408"/>
                      <a:pt x="10864" y="14410"/>
                      <a:pt x="10879" y="14410"/>
                    </a:cubicBezTo>
                    <a:cubicBezTo>
                      <a:pt x="10902" y="14410"/>
                      <a:pt x="10927" y="14404"/>
                      <a:pt x="10954" y="14371"/>
                    </a:cubicBezTo>
                    <a:cubicBezTo>
                      <a:pt x="10979" y="14347"/>
                      <a:pt x="10991" y="14310"/>
                      <a:pt x="11003" y="14273"/>
                    </a:cubicBezTo>
                    <a:cubicBezTo>
                      <a:pt x="11003" y="14248"/>
                      <a:pt x="11003" y="14211"/>
                      <a:pt x="11003" y="14186"/>
                    </a:cubicBezTo>
                    <a:cubicBezTo>
                      <a:pt x="10979" y="14150"/>
                      <a:pt x="10929" y="14137"/>
                      <a:pt x="10979" y="14113"/>
                    </a:cubicBezTo>
                    <a:cubicBezTo>
                      <a:pt x="11028" y="14076"/>
                      <a:pt x="11102" y="14002"/>
                      <a:pt x="11176" y="13940"/>
                    </a:cubicBezTo>
                    <a:cubicBezTo>
                      <a:pt x="11237" y="13878"/>
                      <a:pt x="11213" y="13817"/>
                      <a:pt x="11299" y="13780"/>
                    </a:cubicBezTo>
                    <a:cubicBezTo>
                      <a:pt x="11330" y="13772"/>
                      <a:pt x="11353" y="13768"/>
                      <a:pt x="11370" y="13768"/>
                    </a:cubicBezTo>
                    <a:cubicBezTo>
                      <a:pt x="11408" y="13768"/>
                      <a:pt x="11422" y="13787"/>
                      <a:pt x="11447" y="13829"/>
                    </a:cubicBezTo>
                    <a:cubicBezTo>
                      <a:pt x="11484" y="13891"/>
                      <a:pt x="11472" y="13928"/>
                      <a:pt x="11545" y="13928"/>
                    </a:cubicBezTo>
                    <a:cubicBezTo>
                      <a:pt x="11624" y="13928"/>
                      <a:pt x="11672" y="13979"/>
                      <a:pt x="11745" y="13979"/>
                    </a:cubicBezTo>
                    <a:cubicBezTo>
                      <a:pt x="11752" y="13979"/>
                      <a:pt x="11759" y="13978"/>
                      <a:pt x="11767" y="13977"/>
                    </a:cubicBezTo>
                    <a:cubicBezTo>
                      <a:pt x="11803" y="13972"/>
                      <a:pt x="11845" y="13969"/>
                      <a:pt x="11881" y="13969"/>
                    </a:cubicBezTo>
                    <a:cubicBezTo>
                      <a:pt x="11932" y="13969"/>
                      <a:pt x="11972" y="13975"/>
                      <a:pt x="11964" y="13989"/>
                    </a:cubicBezTo>
                    <a:cubicBezTo>
                      <a:pt x="11890" y="14051"/>
                      <a:pt x="11804" y="14113"/>
                      <a:pt x="11706" y="14150"/>
                    </a:cubicBezTo>
                    <a:cubicBezTo>
                      <a:pt x="11669" y="14174"/>
                      <a:pt x="11656" y="14186"/>
                      <a:pt x="11706" y="14211"/>
                    </a:cubicBezTo>
                    <a:cubicBezTo>
                      <a:pt x="11767" y="14236"/>
                      <a:pt x="11890" y="14260"/>
                      <a:pt x="11890" y="14310"/>
                    </a:cubicBezTo>
                    <a:cubicBezTo>
                      <a:pt x="11890" y="14371"/>
                      <a:pt x="11829" y="14421"/>
                      <a:pt x="11854" y="14470"/>
                    </a:cubicBezTo>
                    <a:cubicBezTo>
                      <a:pt x="11887" y="14503"/>
                      <a:pt x="11939" y="14546"/>
                      <a:pt x="11985" y="14546"/>
                    </a:cubicBezTo>
                    <a:cubicBezTo>
                      <a:pt x="11991" y="14546"/>
                      <a:pt x="11996" y="14545"/>
                      <a:pt x="12001" y="14544"/>
                    </a:cubicBezTo>
                    <a:cubicBezTo>
                      <a:pt x="12038" y="14531"/>
                      <a:pt x="12112" y="14433"/>
                      <a:pt x="12174" y="14421"/>
                    </a:cubicBezTo>
                    <a:cubicBezTo>
                      <a:pt x="12235" y="14396"/>
                      <a:pt x="12309" y="14310"/>
                      <a:pt x="12396" y="14310"/>
                    </a:cubicBezTo>
                    <a:cubicBezTo>
                      <a:pt x="12426" y="14315"/>
                      <a:pt x="12457" y="14318"/>
                      <a:pt x="12488" y="14318"/>
                    </a:cubicBezTo>
                    <a:cubicBezTo>
                      <a:pt x="12531" y="14318"/>
                      <a:pt x="12574" y="14312"/>
                      <a:pt x="12617" y="14297"/>
                    </a:cubicBezTo>
                    <a:cubicBezTo>
                      <a:pt x="12654" y="14285"/>
                      <a:pt x="12679" y="14260"/>
                      <a:pt x="12654" y="14248"/>
                    </a:cubicBezTo>
                    <a:cubicBezTo>
                      <a:pt x="12630" y="14236"/>
                      <a:pt x="12728" y="14211"/>
                      <a:pt x="12691" y="14199"/>
                    </a:cubicBezTo>
                    <a:lnTo>
                      <a:pt x="12507" y="14199"/>
                    </a:lnTo>
                    <a:cubicBezTo>
                      <a:pt x="12482" y="14199"/>
                      <a:pt x="12424" y="14232"/>
                      <a:pt x="12371" y="14232"/>
                    </a:cubicBezTo>
                    <a:cubicBezTo>
                      <a:pt x="12344" y="14232"/>
                      <a:pt x="12318" y="14223"/>
                      <a:pt x="12297" y="14199"/>
                    </a:cubicBezTo>
                    <a:cubicBezTo>
                      <a:pt x="12248" y="14137"/>
                      <a:pt x="12199" y="14088"/>
                      <a:pt x="12223" y="14014"/>
                    </a:cubicBezTo>
                    <a:cubicBezTo>
                      <a:pt x="12272" y="13940"/>
                      <a:pt x="12334" y="13866"/>
                      <a:pt x="12408" y="13817"/>
                    </a:cubicBezTo>
                    <a:cubicBezTo>
                      <a:pt x="12457" y="13768"/>
                      <a:pt x="12605" y="13768"/>
                      <a:pt x="12704" y="13706"/>
                    </a:cubicBezTo>
                    <a:cubicBezTo>
                      <a:pt x="12790" y="13657"/>
                      <a:pt x="12889" y="13620"/>
                      <a:pt x="12987" y="13607"/>
                    </a:cubicBezTo>
                    <a:lnTo>
                      <a:pt x="13012" y="13607"/>
                    </a:lnTo>
                    <a:cubicBezTo>
                      <a:pt x="13051" y="13604"/>
                      <a:pt x="13086" y="13603"/>
                      <a:pt x="13114" y="13603"/>
                    </a:cubicBezTo>
                    <a:cubicBezTo>
                      <a:pt x="13191" y="13603"/>
                      <a:pt x="13224" y="13614"/>
                      <a:pt x="13197" y="13632"/>
                    </a:cubicBezTo>
                    <a:cubicBezTo>
                      <a:pt x="13147" y="13657"/>
                      <a:pt x="13012" y="13780"/>
                      <a:pt x="12975" y="13780"/>
                    </a:cubicBezTo>
                    <a:cubicBezTo>
                      <a:pt x="12938" y="13780"/>
                      <a:pt x="12950" y="13817"/>
                      <a:pt x="13012" y="13854"/>
                    </a:cubicBezTo>
                    <a:cubicBezTo>
                      <a:pt x="13061" y="13903"/>
                      <a:pt x="13086" y="13965"/>
                      <a:pt x="13024" y="13977"/>
                    </a:cubicBezTo>
                    <a:cubicBezTo>
                      <a:pt x="12950" y="14002"/>
                      <a:pt x="12889" y="14063"/>
                      <a:pt x="12864" y="14150"/>
                    </a:cubicBezTo>
                    <a:cubicBezTo>
                      <a:pt x="12852" y="14223"/>
                      <a:pt x="12852" y="14236"/>
                      <a:pt x="12802" y="14248"/>
                    </a:cubicBezTo>
                    <a:cubicBezTo>
                      <a:pt x="12741" y="14260"/>
                      <a:pt x="12716" y="14260"/>
                      <a:pt x="12704" y="14285"/>
                    </a:cubicBezTo>
                    <a:cubicBezTo>
                      <a:pt x="12704" y="14322"/>
                      <a:pt x="12667" y="14310"/>
                      <a:pt x="12728" y="14347"/>
                    </a:cubicBezTo>
                    <a:cubicBezTo>
                      <a:pt x="12778" y="14384"/>
                      <a:pt x="12741" y="14421"/>
                      <a:pt x="12790" y="14445"/>
                    </a:cubicBezTo>
                    <a:cubicBezTo>
                      <a:pt x="12839" y="14470"/>
                      <a:pt x="12925" y="14495"/>
                      <a:pt x="12975" y="14531"/>
                    </a:cubicBezTo>
                    <a:cubicBezTo>
                      <a:pt x="13086" y="14618"/>
                      <a:pt x="13184" y="14692"/>
                      <a:pt x="13295" y="14790"/>
                    </a:cubicBezTo>
                    <a:cubicBezTo>
                      <a:pt x="13320" y="14815"/>
                      <a:pt x="13344" y="14852"/>
                      <a:pt x="13369" y="14889"/>
                    </a:cubicBezTo>
                    <a:cubicBezTo>
                      <a:pt x="13418" y="14938"/>
                      <a:pt x="13480" y="14987"/>
                      <a:pt x="13542" y="15012"/>
                    </a:cubicBezTo>
                    <a:cubicBezTo>
                      <a:pt x="13640" y="15074"/>
                      <a:pt x="13726" y="15148"/>
                      <a:pt x="13788" y="15234"/>
                    </a:cubicBezTo>
                    <a:cubicBezTo>
                      <a:pt x="13825" y="15332"/>
                      <a:pt x="13825" y="15419"/>
                      <a:pt x="13788" y="15517"/>
                    </a:cubicBezTo>
                    <a:cubicBezTo>
                      <a:pt x="13788" y="15530"/>
                      <a:pt x="13788" y="15542"/>
                      <a:pt x="13776" y="15554"/>
                    </a:cubicBezTo>
                    <a:cubicBezTo>
                      <a:pt x="13689" y="15628"/>
                      <a:pt x="13591" y="15690"/>
                      <a:pt x="13468" y="15727"/>
                    </a:cubicBezTo>
                    <a:cubicBezTo>
                      <a:pt x="13406" y="15727"/>
                      <a:pt x="13295" y="15714"/>
                      <a:pt x="13221" y="15714"/>
                    </a:cubicBezTo>
                    <a:cubicBezTo>
                      <a:pt x="13086" y="15714"/>
                      <a:pt x="12962" y="15714"/>
                      <a:pt x="12839" y="15690"/>
                    </a:cubicBezTo>
                    <a:cubicBezTo>
                      <a:pt x="12790" y="15677"/>
                      <a:pt x="12704" y="15591"/>
                      <a:pt x="12679" y="15591"/>
                    </a:cubicBezTo>
                    <a:cubicBezTo>
                      <a:pt x="12662" y="15600"/>
                      <a:pt x="12651" y="15614"/>
                      <a:pt x="12625" y="15614"/>
                    </a:cubicBezTo>
                    <a:cubicBezTo>
                      <a:pt x="12614" y="15614"/>
                      <a:pt x="12600" y="15611"/>
                      <a:pt x="12580" y="15603"/>
                    </a:cubicBezTo>
                    <a:cubicBezTo>
                      <a:pt x="12519" y="15579"/>
                      <a:pt x="12568" y="15542"/>
                      <a:pt x="12494" y="15517"/>
                    </a:cubicBezTo>
                    <a:cubicBezTo>
                      <a:pt x="12408" y="15480"/>
                      <a:pt x="12346" y="15505"/>
                      <a:pt x="12309" y="15456"/>
                    </a:cubicBezTo>
                    <a:cubicBezTo>
                      <a:pt x="12287" y="15422"/>
                      <a:pt x="12264" y="15368"/>
                      <a:pt x="12242" y="15368"/>
                    </a:cubicBezTo>
                    <a:cubicBezTo>
                      <a:pt x="12240" y="15368"/>
                      <a:pt x="12238" y="15368"/>
                      <a:pt x="12235" y="15369"/>
                    </a:cubicBezTo>
                    <a:cubicBezTo>
                      <a:pt x="12223" y="15375"/>
                      <a:pt x="12128" y="15375"/>
                      <a:pt x="12028" y="15375"/>
                    </a:cubicBezTo>
                    <a:cubicBezTo>
                      <a:pt x="11927" y="15375"/>
                      <a:pt x="11823" y="15375"/>
                      <a:pt x="11792" y="15382"/>
                    </a:cubicBezTo>
                    <a:cubicBezTo>
                      <a:pt x="11730" y="15406"/>
                      <a:pt x="11496" y="15579"/>
                      <a:pt x="11410" y="15616"/>
                    </a:cubicBezTo>
                    <a:cubicBezTo>
                      <a:pt x="11332" y="15639"/>
                      <a:pt x="11244" y="15648"/>
                      <a:pt x="11155" y="15648"/>
                    </a:cubicBezTo>
                    <a:cubicBezTo>
                      <a:pt x="11104" y="15648"/>
                      <a:pt x="11053" y="15645"/>
                      <a:pt x="11003" y="15640"/>
                    </a:cubicBezTo>
                    <a:cubicBezTo>
                      <a:pt x="10960" y="15640"/>
                      <a:pt x="10932" y="15637"/>
                      <a:pt x="10912" y="15637"/>
                    </a:cubicBezTo>
                    <a:cubicBezTo>
                      <a:pt x="10892" y="15637"/>
                      <a:pt x="10880" y="15640"/>
                      <a:pt x="10868" y="15653"/>
                    </a:cubicBezTo>
                    <a:cubicBezTo>
                      <a:pt x="10855" y="15690"/>
                      <a:pt x="10819" y="15702"/>
                      <a:pt x="10855" y="15714"/>
                    </a:cubicBezTo>
                    <a:cubicBezTo>
                      <a:pt x="10905" y="15739"/>
                      <a:pt x="10942" y="15751"/>
                      <a:pt x="10905" y="15764"/>
                    </a:cubicBezTo>
                    <a:cubicBezTo>
                      <a:pt x="10868" y="15788"/>
                      <a:pt x="10794" y="15764"/>
                      <a:pt x="10794" y="15801"/>
                    </a:cubicBezTo>
                    <a:cubicBezTo>
                      <a:pt x="10794" y="15850"/>
                      <a:pt x="10831" y="15875"/>
                      <a:pt x="10782" y="15875"/>
                    </a:cubicBezTo>
                    <a:lnTo>
                      <a:pt x="10510" y="15875"/>
                    </a:lnTo>
                    <a:cubicBezTo>
                      <a:pt x="10492" y="15881"/>
                      <a:pt x="10470" y="15884"/>
                      <a:pt x="10447" y="15884"/>
                    </a:cubicBezTo>
                    <a:cubicBezTo>
                      <a:pt x="10424" y="15884"/>
                      <a:pt x="10400" y="15881"/>
                      <a:pt x="10375" y="15875"/>
                    </a:cubicBezTo>
                    <a:cubicBezTo>
                      <a:pt x="10344" y="15868"/>
                      <a:pt x="10316" y="15865"/>
                      <a:pt x="10289" y="15865"/>
                    </a:cubicBezTo>
                    <a:cubicBezTo>
                      <a:pt x="10261" y="15865"/>
                      <a:pt x="10233" y="15868"/>
                      <a:pt x="10202" y="15875"/>
                    </a:cubicBezTo>
                    <a:cubicBezTo>
                      <a:pt x="10178" y="15899"/>
                      <a:pt x="10202" y="15998"/>
                      <a:pt x="10165" y="16035"/>
                    </a:cubicBezTo>
                    <a:cubicBezTo>
                      <a:pt x="10129" y="16072"/>
                      <a:pt x="10092" y="16146"/>
                      <a:pt x="10116" y="16158"/>
                    </a:cubicBezTo>
                    <a:cubicBezTo>
                      <a:pt x="10150" y="16169"/>
                      <a:pt x="10183" y="16221"/>
                      <a:pt x="10208" y="16221"/>
                    </a:cubicBezTo>
                    <a:cubicBezTo>
                      <a:pt x="10210" y="16221"/>
                      <a:pt x="10213" y="16221"/>
                      <a:pt x="10215" y="16220"/>
                    </a:cubicBezTo>
                    <a:cubicBezTo>
                      <a:pt x="10224" y="16200"/>
                      <a:pt x="10264" y="16159"/>
                      <a:pt x="10287" y="16159"/>
                    </a:cubicBezTo>
                    <a:cubicBezTo>
                      <a:pt x="10293" y="16159"/>
                      <a:pt x="10298" y="16162"/>
                      <a:pt x="10301" y="16170"/>
                    </a:cubicBezTo>
                    <a:cubicBezTo>
                      <a:pt x="10301" y="16195"/>
                      <a:pt x="10326" y="16220"/>
                      <a:pt x="10276" y="16232"/>
                    </a:cubicBezTo>
                    <a:cubicBezTo>
                      <a:pt x="10239" y="16256"/>
                      <a:pt x="10190" y="16306"/>
                      <a:pt x="10202" y="16318"/>
                    </a:cubicBezTo>
                    <a:cubicBezTo>
                      <a:pt x="10205" y="16321"/>
                      <a:pt x="10210" y="16322"/>
                      <a:pt x="10216" y="16322"/>
                    </a:cubicBezTo>
                    <a:cubicBezTo>
                      <a:pt x="10233" y="16322"/>
                      <a:pt x="10260" y="16315"/>
                      <a:pt x="10281" y="16315"/>
                    </a:cubicBezTo>
                    <a:cubicBezTo>
                      <a:pt x="10289" y="16315"/>
                      <a:pt x="10296" y="16315"/>
                      <a:pt x="10301" y="16318"/>
                    </a:cubicBezTo>
                    <a:cubicBezTo>
                      <a:pt x="10313" y="16330"/>
                      <a:pt x="10301" y="16355"/>
                      <a:pt x="10301" y="16417"/>
                    </a:cubicBezTo>
                    <a:cubicBezTo>
                      <a:pt x="10301" y="16478"/>
                      <a:pt x="10375" y="16528"/>
                      <a:pt x="10313" y="16540"/>
                    </a:cubicBezTo>
                    <a:cubicBezTo>
                      <a:pt x="10310" y="16541"/>
                      <a:pt x="10307" y="16541"/>
                      <a:pt x="10304" y="16541"/>
                    </a:cubicBezTo>
                    <a:cubicBezTo>
                      <a:pt x="10261" y="16541"/>
                      <a:pt x="10244" y="16478"/>
                      <a:pt x="10227" y="16478"/>
                    </a:cubicBezTo>
                    <a:cubicBezTo>
                      <a:pt x="10223" y="16478"/>
                      <a:pt x="10219" y="16482"/>
                      <a:pt x="10215" y="16491"/>
                    </a:cubicBezTo>
                    <a:cubicBezTo>
                      <a:pt x="10202" y="16540"/>
                      <a:pt x="10178" y="16577"/>
                      <a:pt x="10190" y="16614"/>
                    </a:cubicBezTo>
                    <a:cubicBezTo>
                      <a:pt x="10202" y="16626"/>
                      <a:pt x="10215" y="16626"/>
                      <a:pt x="10230" y="16626"/>
                    </a:cubicBezTo>
                    <a:cubicBezTo>
                      <a:pt x="10246" y="16626"/>
                      <a:pt x="10264" y="16626"/>
                      <a:pt x="10289" y="16638"/>
                    </a:cubicBezTo>
                    <a:cubicBezTo>
                      <a:pt x="10326" y="16663"/>
                      <a:pt x="10289" y="16663"/>
                      <a:pt x="10289" y="16725"/>
                    </a:cubicBezTo>
                    <a:cubicBezTo>
                      <a:pt x="10289" y="16786"/>
                      <a:pt x="10202" y="16774"/>
                      <a:pt x="10313" y="16823"/>
                    </a:cubicBezTo>
                    <a:cubicBezTo>
                      <a:pt x="10424" y="16860"/>
                      <a:pt x="10461" y="16873"/>
                      <a:pt x="10461" y="16897"/>
                    </a:cubicBezTo>
                    <a:cubicBezTo>
                      <a:pt x="10461" y="16922"/>
                      <a:pt x="10461" y="16971"/>
                      <a:pt x="10437" y="16983"/>
                    </a:cubicBezTo>
                    <a:cubicBezTo>
                      <a:pt x="10425" y="17006"/>
                      <a:pt x="10373" y="17059"/>
                      <a:pt x="10383" y="17059"/>
                    </a:cubicBezTo>
                    <a:cubicBezTo>
                      <a:pt x="10384" y="17059"/>
                      <a:pt x="10385" y="17058"/>
                      <a:pt x="10387" y="17057"/>
                    </a:cubicBezTo>
                    <a:cubicBezTo>
                      <a:pt x="10410" y="17057"/>
                      <a:pt x="10463" y="17006"/>
                      <a:pt x="10491" y="17006"/>
                    </a:cubicBezTo>
                    <a:cubicBezTo>
                      <a:pt x="10493" y="17006"/>
                      <a:pt x="10496" y="17007"/>
                      <a:pt x="10498" y="17008"/>
                    </a:cubicBezTo>
                    <a:cubicBezTo>
                      <a:pt x="10510" y="17020"/>
                      <a:pt x="10560" y="17070"/>
                      <a:pt x="10523" y="17070"/>
                    </a:cubicBezTo>
                    <a:cubicBezTo>
                      <a:pt x="10474" y="17070"/>
                      <a:pt x="10412" y="17094"/>
                      <a:pt x="10461" y="17094"/>
                    </a:cubicBezTo>
                    <a:cubicBezTo>
                      <a:pt x="10498" y="17094"/>
                      <a:pt x="10535" y="17094"/>
                      <a:pt x="10560" y="17082"/>
                    </a:cubicBezTo>
                    <a:lnTo>
                      <a:pt x="10560" y="17082"/>
                    </a:lnTo>
                    <a:cubicBezTo>
                      <a:pt x="10572" y="17119"/>
                      <a:pt x="10572" y="17168"/>
                      <a:pt x="10547" y="17205"/>
                    </a:cubicBezTo>
                    <a:cubicBezTo>
                      <a:pt x="10513" y="17262"/>
                      <a:pt x="10479" y="17330"/>
                      <a:pt x="10513" y="17330"/>
                    </a:cubicBezTo>
                    <a:cubicBezTo>
                      <a:pt x="10516" y="17330"/>
                      <a:pt x="10519" y="17329"/>
                      <a:pt x="10523" y="17328"/>
                    </a:cubicBezTo>
                    <a:cubicBezTo>
                      <a:pt x="10544" y="17328"/>
                      <a:pt x="10561" y="17335"/>
                      <a:pt x="10575" y="17335"/>
                    </a:cubicBezTo>
                    <a:cubicBezTo>
                      <a:pt x="10593" y="17335"/>
                      <a:pt x="10607" y="17323"/>
                      <a:pt x="10621" y="17267"/>
                    </a:cubicBezTo>
                    <a:cubicBezTo>
                      <a:pt x="10634" y="17168"/>
                      <a:pt x="10621" y="17094"/>
                      <a:pt x="10683" y="17094"/>
                    </a:cubicBezTo>
                    <a:cubicBezTo>
                      <a:pt x="10686" y="17094"/>
                      <a:pt x="10690" y="17093"/>
                      <a:pt x="10693" y="17093"/>
                    </a:cubicBezTo>
                    <a:cubicBezTo>
                      <a:pt x="10757" y="17093"/>
                      <a:pt x="10870" y="17195"/>
                      <a:pt x="10917" y="17242"/>
                    </a:cubicBezTo>
                    <a:cubicBezTo>
                      <a:pt x="10939" y="17260"/>
                      <a:pt x="10976" y="17268"/>
                      <a:pt x="11016" y="17268"/>
                    </a:cubicBezTo>
                    <a:cubicBezTo>
                      <a:pt x="11088" y="17268"/>
                      <a:pt x="11168" y="17241"/>
                      <a:pt x="11176" y="17193"/>
                    </a:cubicBezTo>
                    <a:cubicBezTo>
                      <a:pt x="11185" y="17145"/>
                      <a:pt x="11173" y="17075"/>
                      <a:pt x="11236" y="17075"/>
                    </a:cubicBezTo>
                    <a:cubicBezTo>
                      <a:pt x="11254" y="17075"/>
                      <a:pt x="11278" y="17081"/>
                      <a:pt x="11311" y="17094"/>
                    </a:cubicBezTo>
                    <a:cubicBezTo>
                      <a:pt x="11450" y="17152"/>
                      <a:pt x="11600" y="17318"/>
                      <a:pt x="11689" y="17318"/>
                    </a:cubicBezTo>
                    <a:cubicBezTo>
                      <a:pt x="11695" y="17318"/>
                      <a:pt x="11700" y="17318"/>
                      <a:pt x="11706" y="17316"/>
                    </a:cubicBezTo>
                    <a:cubicBezTo>
                      <a:pt x="11841" y="17279"/>
                      <a:pt x="11964" y="17218"/>
                      <a:pt x="12075" y="17144"/>
                    </a:cubicBezTo>
                    <a:cubicBezTo>
                      <a:pt x="12111" y="17099"/>
                      <a:pt x="12134" y="17067"/>
                      <a:pt x="12176" y="17067"/>
                    </a:cubicBezTo>
                    <a:cubicBezTo>
                      <a:pt x="12193" y="17067"/>
                      <a:pt x="12212" y="17072"/>
                      <a:pt x="12235" y="17082"/>
                    </a:cubicBezTo>
                    <a:cubicBezTo>
                      <a:pt x="12288" y="17108"/>
                      <a:pt x="12322" y="17134"/>
                      <a:pt x="12350" y="17134"/>
                    </a:cubicBezTo>
                    <a:cubicBezTo>
                      <a:pt x="12362" y="17134"/>
                      <a:pt x="12373" y="17130"/>
                      <a:pt x="12383" y="17119"/>
                    </a:cubicBezTo>
                    <a:cubicBezTo>
                      <a:pt x="12416" y="17086"/>
                      <a:pt x="12449" y="17064"/>
                      <a:pt x="12471" y="17064"/>
                    </a:cubicBezTo>
                    <a:cubicBezTo>
                      <a:pt x="12482" y="17064"/>
                      <a:pt x="12490" y="17070"/>
                      <a:pt x="12494" y="17082"/>
                    </a:cubicBezTo>
                    <a:cubicBezTo>
                      <a:pt x="12507" y="17107"/>
                      <a:pt x="12470" y="17156"/>
                      <a:pt x="12457" y="17193"/>
                    </a:cubicBezTo>
                    <a:cubicBezTo>
                      <a:pt x="12445" y="17230"/>
                      <a:pt x="12507" y="17279"/>
                      <a:pt x="12507" y="17304"/>
                    </a:cubicBezTo>
                    <a:cubicBezTo>
                      <a:pt x="12507" y="17328"/>
                      <a:pt x="12482" y="17328"/>
                      <a:pt x="12457" y="17328"/>
                    </a:cubicBezTo>
                    <a:cubicBezTo>
                      <a:pt x="12445" y="17341"/>
                      <a:pt x="12433" y="17365"/>
                      <a:pt x="12433" y="17378"/>
                    </a:cubicBezTo>
                    <a:cubicBezTo>
                      <a:pt x="12408" y="17427"/>
                      <a:pt x="12445" y="17452"/>
                      <a:pt x="12445" y="17538"/>
                    </a:cubicBezTo>
                    <a:cubicBezTo>
                      <a:pt x="12457" y="17612"/>
                      <a:pt x="12457" y="17673"/>
                      <a:pt x="12445" y="17747"/>
                    </a:cubicBezTo>
                    <a:cubicBezTo>
                      <a:pt x="12445" y="17760"/>
                      <a:pt x="12445" y="17784"/>
                      <a:pt x="12433" y="17797"/>
                    </a:cubicBezTo>
                    <a:cubicBezTo>
                      <a:pt x="12383" y="17871"/>
                      <a:pt x="12334" y="18105"/>
                      <a:pt x="12297" y="18154"/>
                    </a:cubicBezTo>
                    <a:cubicBezTo>
                      <a:pt x="12297" y="18179"/>
                      <a:pt x="12272" y="18203"/>
                      <a:pt x="12260" y="18216"/>
                    </a:cubicBezTo>
                    <a:cubicBezTo>
                      <a:pt x="12248" y="18240"/>
                      <a:pt x="12235" y="18277"/>
                      <a:pt x="12223" y="18339"/>
                    </a:cubicBezTo>
                    <a:cubicBezTo>
                      <a:pt x="12186" y="18462"/>
                      <a:pt x="12137" y="18598"/>
                      <a:pt x="12112" y="18659"/>
                    </a:cubicBezTo>
                    <a:cubicBezTo>
                      <a:pt x="12100" y="18696"/>
                      <a:pt x="12075" y="18733"/>
                      <a:pt x="12038" y="18770"/>
                    </a:cubicBezTo>
                    <a:cubicBezTo>
                      <a:pt x="12014" y="18795"/>
                      <a:pt x="11989" y="18807"/>
                      <a:pt x="11964" y="18819"/>
                    </a:cubicBezTo>
                    <a:cubicBezTo>
                      <a:pt x="11903" y="18832"/>
                      <a:pt x="11841" y="18844"/>
                      <a:pt x="11780" y="18844"/>
                    </a:cubicBezTo>
                    <a:cubicBezTo>
                      <a:pt x="11751" y="18851"/>
                      <a:pt x="11719" y="18858"/>
                      <a:pt x="11691" y="18858"/>
                    </a:cubicBezTo>
                    <a:cubicBezTo>
                      <a:pt x="11671" y="18858"/>
                      <a:pt x="11654" y="18854"/>
                      <a:pt x="11644" y="18844"/>
                    </a:cubicBezTo>
                    <a:cubicBezTo>
                      <a:pt x="11569" y="18779"/>
                      <a:pt x="11475" y="18743"/>
                      <a:pt x="11378" y="18743"/>
                    </a:cubicBezTo>
                    <a:cubicBezTo>
                      <a:pt x="11364" y="18743"/>
                      <a:pt x="11350" y="18744"/>
                      <a:pt x="11336" y="18745"/>
                    </a:cubicBezTo>
                    <a:cubicBezTo>
                      <a:pt x="11320" y="18743"/>
                      <a:pt x="11303" y="18742"/>
                      <a:pt x="11286" y="18742"/>
                    </a:cubicBezTo>
                    <a:cubicBezTo>
                      <a:pt x="11202" y="18742"/>
                      <a:pt x="11114" y="18768"/>
                      <a:pt x="11053" y="18819"/>
                    </a:cubicBezTo>
                    <a:cubicBezTo>
                      <a:pt x="10963" y="18882"/>
                      <a:pt x="10906" y="18925"/>
                      <a:pt x="10839" y="18925"/>
                    </a:cubicBezTo>
                    <a:cubicBezTo>
                      <a:pt x="10814" y="18925"/>
                      <a:pt x="10787" y="18919"/>
                      <a:pt x="10757" y="18906"/>
                    </a:cubicBezTo>
                    <a:cubicBezTo>
                      <a:pt x="10646" y="18869"/>
                      <a:pt x="10190" y="18758"/>
                      <a:pt x="10055" y="18733"/>
                    </a:cubicBezTo>
                    <a:cubicBezTo>
                      <a:pt x="10005" y="18733"/>
                      <a:pt x="9956" y="18708"/>
                      <a:pt x="9919" y="18671"/>
                    </a:cubicBezTo>
                    <a:cubicBezTo>
                      <a:pt x="9907" y="18659"/>
                      <a:pt x="9882" y="18635"/>
                      <a:pt x="9857" y="18635"/>
                    </a:cubicBezTo>
                    <a:cubicBezTo>
                      <a:pt x="9771" y="18585"/>
                      <a:pt x="9586" y="18573"/>
                      <a:pt x="9512" y="18524"/>
                    </a:cubicBezTo>
                    <a:cubicBezTo>
                      <a:pt x="9435" y="18468"/>
                      <a:pt x="9417" y="18333"/>
                      <a:pt x="9218" y="18333"/>
                    </a:cubicBezTo>
                    <a:cubicBezTo>
                      <a:pt x="9195" y="18333"/>
                      <a:pt x="9170" y="18335"/>
                      <a:pt x="9143" y="18339"/>
                    </a:cubicBezTo>
                    <a:cubicBezTo>
                      <a:pt x="8946" y="18339"/>
                      <a:pt x="8773" y="18462"/>
                      <a:pt x="8699" y="18647"/>
                    </a:cubicBezTo>
                    <a:cubicBezTo>
                      <a:pt x="8687" y="18733"/>
                      <a:pt x="8785" y="18819"/>
                      <a:pt x="8749" y="18893"/>
                    </a:cubicBezTo>
                    <a:cubicBezTo>
                      <a:pt x="8715" y="18949"/>
                      <a:pt x="8661" y="19108"/>
                      <a:pt x="8568" y="19108"/>
                    </a:cubicBezTo>
                    <a:cubicBezTo>
                      <a:pt x="8559" y="19108"/>
                      <a:pt x="8549" y="19106"/>
                      <a:pt x="8539" y="19103"/>
                    </a:cubicBezTo>
                    <a:cubicBezTo>
                      <a:pt x="8428" y="19078"/>
                      <a:pt x="8206" y="18930"/>
                      <a:pt x="8059" y="18881"/>
                    </a:cubicBezTo>
                    <a:cubicBezTo>
                      <a:pt x="7898" y="18832"/>
                      <a:pt x="7787" y="18881"/>
                      <a:pt x="7750" y="18758"/>
                    </a:cubicBezTo>
                    <a:cubicBezTo>
                      <a:pt x="7701" y="18635"/>
                      <a:pt x="7726" y="18573"/>
                      <a:pt x="7652" y="18524"/>
                    </a:cubicBezTo>
                    <a:cubicBezTo>
                      <a:pt x="7566" y="18474"/>
                      <a:pt x="7479" y="18437"/>
                      <a:pt x="7393" y="18413"/>
                    </a:cubicBezTo>
                    <a:cubicBezTo>
                      <a:pt x="7319" y="18376"/>
                      <a:pt x="7245" y="18351"/>
                      <a:pt x="7171" y="18339"/>
                    </a:cubicBezTo>
                    <a:cubicBezTo>
                      <a:pt x="7157" y="18341"/>
                      <a:pt x="7142" y="18342"/>
                      <a:pt x="7127" y="18342"/>
                    </a:cubicBezTo>
                    <a:cubicBezTo>
                      <a:pt x="7056" y="18342"/>
                      <a:pt x="6986" y="18318"/>
                      <a:pt x="6925" y="18277"/>
                    </a:cubicBezTo>
                    <a:cubicBezTo>
                      <a:pt x="6900" y="18265"/>
                      <a:pt x="6876" y="18240"/>
                      <a:pt x="6851" y="18240"/>
                    </a:cubicBezTo>
                    <a:cubicBezTo>
                      <a:pt x="6802" y="18228"/>
                      <a:pt x="6752" y="18240"/>
                      <a:pt x="6740" y="18191"/>
                    </a:cubicBezTo>
                    <a:cubicBezTo>
                      <a:pt x="6710" y="18131"/>
                      <a:pt x="6721" y="18070"/>
                      <a:pt x="6699" y="18070"/>
                    </a:cubicBezTo>
                    <a:cubicBezTo>
                      <a:pt x="6694" y="18070"/>
                      <a:pt x="6688" y="18073"/>
                      <a:pt x="6679" y="18080"/>
                    </a:cubicBezTo>
                    <a:cubicBezTo>
                      <a:pt x="6658" y="18088"/>
                      <a:pt x="6636" y="18092"/>
                      <a:pt x="6615" y="18092"/>
                    </a:cubicBezTo>
                    <a:cubicBezTo>
                      <a:pt x="6572" y="18092"/>
                      <a:pt x="6531" y="18076"/>
                      <a:pt x="6506" y="18043"/>
                    </a:cubicBezTo>
                    <a:cubicBezTo>
                      <a:pt x="6457" y="17981"/>
                      <a:pt x="6457" y="17957"/>
                      <a:pt x="6518" y="17908"/>
                    </a:cubicBezTo>
                    <a:cubicBezTo>
                      <a:pt x="6642" y="17871"/>
                      <a:pt x="6715" y="17760"/>
                      <a:pt x="6728" y="17624"/>
                    </a:cubicBezTo>
                    <a:cubicBezTo>
                      <a:pt x="6728" y="17464"/>
                      <a:pt x="6543" y="17365"/>
                      <a:pt x="6580" y="17291"/>
                    </a:cubicBezTo>
                    <a:cubicBezTo>
                      <a:pt x="6617" y="17230"/>
                      <a:pt x="6728" y="17230"/>
                      <a:pt x="6728" y="17144"/>
                    </a:cubicBezTo>
                    <a:cubicBezTo>
                      <a:pt x="6728" y="17077"/>
                      <a:pt x="6750" y="17017"/>
                      <a:pt x="6731" y="17017"/>
                    </a:cubicBezTo>
                    <a:cubicBezTo>
                      <a:pt x="6726" y="17017"/>
                      <a:pt x="6717" y="17022"/>
                      <a:pt x="6703" y="17033"/>
                    </a:cubicBezTo>
                    <a:cubicBezTo>
                      <a:pt x="6655" y="17071"/>
                      <a:pt x="6608" y="17139"/>
                      <a:pt x="6589" y="17139"/>
                    </a:cubicBezTo>
                    <a:cubicBezTo>
                      <a:pt x="6583" y="17139"/>
                      <a:pt x="6580" y="17133"/>
                      <a:pt x="6580" y="17119"/>
                    </a:cubicBezTo>
                    <a:cubicBezTo>
                      <a:pt x="6568" y="17033"/>
                      <a:pt x="6506" y="16971"/>
                      <a:pt x="6432" y="16946"/>
                    </a:cubicBezTo>
                    <a:cubicBezTo>
                      <a:pt x="6346" y="16946"/>
                      <a:pt x="6198" y="17057"/>
                      <a:pt x="6136" y="17082"/>
                    </a:cubicBezTo>
                    <a:cubicBezTo>
                      <a:pt x="6128" y="17084"/>
                      <a:pt x="6120" y="17085"/>
                      <a:pt x="6113" y="17085"/>
                    </a:cubicBezTo>
                    <a:cubicBezTo>
                      <a:pt x="6071" y="17085"/>
                      <a:pt x="6061" y="17057"/>
                      <a:pt x="6050" y="17057"/>
                    </a:cubicBezTo>
                    <a:cubicBezTo>
                      <a:pt x="6030" y="17057"/>
                      <a:pt x="6019" y="17073"/>
                      <a:pt x="5996" y="17073"/>
                    </a:cubicBezTo>
                    <a:cubicBezTo>
                      <a:pt x="5990" y="17073"/>
                      <a:pt x="5984" y="17072"/>
                      <a:pt x="5976" y="17070"/>
                    </a:cubicBezTo>
                    <a:cubicBezTo>
                      <a:pt x="5942" y="17058"/>
                      <a:pt x="5918" y="16994"/>
                      <a:pt x="5886" y="16994"/>
                    </a:cubicBezTo>
                    <a:cubicBezTo>
                      <a:pt x="5883" y="16994"/>
                      <a:pt x="5880" y="16995"/>
                      <a:pt x="5878" y="16996"/>
                    </a:cubicBezTo>
                    <a:cubicBezTo>
                      <a:pt x="5846" y="16996"/>
                      <a:pt x="5850" y="17050"/>
                      <a:pt x="5798" y="17050"/>
                    </a:cubicBezTo>
                    <a:cubicBezTo>
                      <a:pt x="5789" y="17050"/>
                      <a:pt x="5779" y="17049"/>
                      <a:pt x="5767" y="17045"/>
                    </a:cubicBezTo>
                    <a:cubicBezTo>
                      <a:pt x="5701" y="17034"/>
                      <a:pt x="5684" y="16994"/>
                      <a:pt x="5655" y="16994"/>
                    </a:cubicBezTo>
                    <a:cubicBezTo>
                      <a:pt x="5651" y="16994"/>
                      <a:pt x="5648" y="16994"/>
                      <a:pt x="5644" y="16996"/>
                    </a:cubicBezTo>
                    <a:cubicBezTo>
                      <a:pt x="5607" y="17020"/>
                      <a:pt x="5545" y="17094"/>
                      <a:pt x="5508" y="17094"/>
                    </a:cubicBezTo>
                    <a:cubicBezTo>
                      <a:pt x="5464" y="17094"/>
                      <a:pt x="5420" y="17133"/>
                      <a:pt x="5377" y="17133"/>
                    </a:cubicBezTo>
                    <a:cubicBezTo>
                      <a:pt x="5371" y="17133"/>
                      <a:pt x="5366" y="17133"/>
                      <a:pt x="5360" y="17131"/>
                    </a:cubicBezTo>
                    <a:cubicBezTo>
                      <a:pt x="5323" y="17131"/>
                      <a:pt x="5311" y="17082"/>
                      <a:pt x="5262" y="17070"/>
                    </a:cubicBezTo>
                    <a:cubicBezTo>
                      <a:pt x="5212" y="17064"/>
                      <a:pt x="5160" y="17060"/>
                      <a:pt x="5108" y="17060"/>
                    </a:cubicBezTo>
                    <a:cubicBezTo>
                      <a:pt x="5055" y="17060"/>
                      <a:pt x="5003" y="17064"/>
                      <a:pt x="4954" y="17070"/>
                    </a:cubicBezTo>
                    <a:cubicBezTo>
                      <a:pt x="4892" y="17094"/>
                      <a:pt x="4448" y="17181"/>
                      <a:pt x="4362" y="17218"/>
                    </a:cubicBezTo>
                    <a:cubicBezTo>
                      <a:pt x="4276" y="17242"/>
                      <a:pt x="4202" y="17291"/>
                      <a:pt x="4128" y="17341"/>
                    </a:cubicBezTo>
                    <a:cubicBezTo>
                      <a:pt x="4116" y="17378"/>
                      <a:pt x="4079" y="17402"/>
                      <a:pt x="4029" y="17402"/>
                    </a:cubicBezTo>
                    <a:cubicBezTo>
                      <a:pt x="3956" y="17415"/>
                      <a:pt x="3894" y="17452"/>
                      <a:pt x="3832" y="17489"/>
                    </a:cubicBezTo>
                    <a:cubicBezTo>
                      <a:pt x="3808" y="17513"/>
                      <a:pt x="3734" y="17661"/>
                      <a:pt x="3635" y="17661"/>
                    </a:cubicBezTo>
                    <a:lnTo>
                      <a:pt x="3623" y="17661"/>
                    </a:lnTo>
                    <a:cubicBezTo>
                      <a:pt x="3524" y="17649"/>
                      <a:pt x="3413" y="17587"/>
                      <a:pt x="3389" y="17587"/>
                    </a:cubicBezTo>
                    <a:cubicBezTo>
                      <a:pt x="3368" y="17587"/>
                      <a:pt x="3337" y="17614"/>
                      <a:pt x="3306" y="17614"/>
                    </a:cubicBezTo>
                    <a:cubicBezTo>
                      <a:pt x="3301" y="17614"/>
                      <a:pt x="3295" y="17614"/>
                      <a:pt x="3290" y="17612"/>
                    </a:cubicBezTo>
                    <a:cubicBezTo>
                      <a:pt x="3269" y="17601"/>
                      <a:pt x="3248" y="17572"/>
                      <a:pt x="3219" y="17572"/>
                    </a:cubicBezTo>
                    <a:cubicBezTo>
                      <a:pt x="3214" y="17572"/>
                      <a:pt x="3209" y="17573"/>
                      <a:pt x="3204" y="17575"/>
                    </a:cubicBezTo>
                    <a:cubicBezTo>
                      <a:pt x="3175" y="17584"/>
                      <a:pt x="3095" y="17623"/>
                      <a:pt x="3032" y="17623"/>
                    </a:cubicBezTo>
                    <a:cubicBezTo>
                      <a:pt x="3013" y="17623"/>
                      <a:pt x="2996" y="17620"/>
                      <a:pt x="2982" y="17612"/>
                    </a:cubicBezTo>
                    <a:cubicBezTo>
                      <a:pt x="2921" y="17563"/>
                      <a:pt x="2847" y="17452"/>
                      <a:pt x="2810" y="17427"/>
                    </a:cubicBezTo>
                    <a:cubicBezTo>
                      <a:pt x="2797" y="17419"/>
                      <a:pt x="2785" y="17416"/>
                      <a:pt x="2773" y="17416"/>
                    </a:cubicBezTo>
                    <a:cubicBezTo>
                      <a:pt x="2748" y="17416"/>
                      <a:pt x="2723" y="17427"/>
                      <a:pt x="2699" y="17427"/>
                    </a:cubicBezTo>
                    <a:cubicBezTo>
                      <a:pt x="2674" y="17427"/>
                      <a:pt x="2637" y="17735"/>
                      <a:pt x="2514" y="17895"/>
                    </a:cubicBezTo>
                    <a:cubicBezTo>
                      <a:pt x="2391" y="18043"/>
                      <a:pt x="2292" y="18142"/>
                      <a:pt x="2181" y="18166"/>
                    </a:cubicBezTo>
                    <a:cubicBezTo>
                      <a:pt x="2058" y="18228"/>
                      <a:pt x="1959" y="18314"/>
                      <a:pt x="1898" y="18437"/>
                    </a:cubicBezTo>
                    <a:cubicBezTo>
                      <a:pt x="1849" y="18524"/>
                      <a:pt x="1861" y="18659"/>
                      <a:pt x="1824" y="18684"/>
                    </a:cubicBezTo>
                    <a:cubicBezTo>
                      <a:pt x="1787" y="18782"/>
                      <a:pt x="1762" y="18893"/>
                      <a:pt x="1762" y="19004"/>
                    </a:cubicBezTo>
                    <a:cubicBezTo>
                      <a:pt x="1762" y="19053"/>
                      <a:pt x="1812" y="19090"/>
                      <a:pt x="1775" y="19152"/>
                    </a:cubicBezTo>
                    <a:cubicBezTo>
                      <a:pt x="1750" y="19226"/>
                      <a:pt x="1676" y="19497"/>
                      <a:pt x="1590" y="19534"/>
                    </a:cubicBezTo>
                    <a:cubicBezTo>
                      <a:pt x="1516" y="19571"/>
                      <a:pt x="1442" y="19620"/>
                      <a:pt x="1380" y="19682"/>
                    </a:cubicBezTo>
                    <a:cubicBezTo>
                      <a:pt x="1306" y="19743"/>
                      <a:pt x="1220" y="19793"/>
                      <a:pt x="1122" y="19830"/>
                    </a:cubicBezTo>
                    <a:cubicBezTo>
                      <a:pt x="1085" y="19830"/>
                      <a:pt x="1048" y="19879"/>
                      <a:pt x="1011" y="19928"/>
                    </a:cubicBezTo>
                    <a:cubicBezTo>
                      <a:pt x="949" y="20027"/>
                      <a:pt x="887" y="20175"/>
                      <a:pt x="863" y="20212"/>
                    </a:cubicBezTo>
                    <a:cubicBezTo>
                      <a:pt x="838" y="20236"/>
                      <a:pt x="666" y="20310"/>
                      <a:pt x="592" y="20483"/>
                    </a:cubicBezTo>
                    <a:cubicBezTo>
                      <a:pt x="530" y="20668"/>
                      <a:pt x="542" y="20852"/>
                      <a:pt x="506" y="20889"/>
                    </a:cubicBezTo>
                    <a:cubicBezTo>
                      <a:pt x="432" y="20963"/>
                      <a:pt x="382" y="21037"/>
                      <a:pt x="333" y="21123"/>
                    </a:cubicBezTo>
                    <a:cubicBezTo>
                      <a:pt x="247" y="21284"/>
                      <a:pt x="185" y="21493"/>
                      <a:pt x="136" y="21530"/>
                    </a:cubicBezTo>
                    <a:cubicBezTo>
                      <a:pt x="87" y="21629"/>
                      <a:pt x="50" y="21715"/>
                      <a:pt x="37" y="21826"/>
                    </a:cubicBezTo>
                    <a:cubicBezTo>
                      <a:pt x="25" y="21924"/>
                      <a:pt x="74" y="21937"/>
                      <a:pt x="124" y="21998"/>
                    </a:cubicBezTo>
                    <a:cubicBezTo>
                      <a:pt x="161" y="22060"/>
                      <a:pt x="210" y="22084"/>
                      <a:pt x="210" y="22171"/>
                    </a:cubicBezTo>
                    <a:cubicBezTo>
                      <a:pt x="185" y="22257"/>
                      <a:pt x="173" y="22343"/>
                      <a:pt x="161" y="22429"/>
                    </a:cubicBezTo>
                    <a:cubicBezTo>
                      <a:pt x="161" y="22479"/>
                      <a:pt x="345" y="22664"/>
                      <a:pt x="296" y="22824"/>
                    </a:cubicBezTo>
                    <a:cubicBezTo>
                      <a:pt x="247" y="22947"/>
                      <a:pt x="210" y="23070"/>
                      <a:pt x="173" y="23193"/>
                    </a:cubicBezTo>
                    <a:cubicBezTo>
                      <a:pt x="173" y="23230"/>
                      <a:pt x="161" y="23267"/>
                      <a:pt x="161" y="23304"/>
                    </a:cubicBezTo>
                    <a:cubicBezTo>
                      <a:pt x="148" y="23366"/>
                      <a:pt x="136" y="23415"/>
                      <a:pt x="111" y="23464"/>
                    </a:cubicBezTo>
                    <a:cubicBezTo>
                      <a:pt x="87" y="23514"/>
                      <a:pt x="136" y="23551"/>
                      <a:pt x="136" y="23600"/>
                    </a:cubicBezTo>
                    <a:cubicBezTo>
                      <a:pt x="136" y="23649"/>
                      <a:pt x="111" y="23649"/>
                      <a:pt x="87" y="23711"/>
                    </a:cubicBezTo>
                    <a:cubicBezTo>
                      <a:pt x="62" y="23760"/>
                      <a:pt x="0" y="23736"/>
                      <a:pt x="62" y="23785"/>
                    </a:cubicBezTo>
                    <a:cubicBezTo>
                      <a:pt x="111" y="23822"/>
                      <a:pt x="173" y="23871"/>
                      <a:pt x="148" y="23908"/>
                    </a:cubicBezTo>
                    <a:cubicBezTo>
                      <a:pt x="124" y="23945"/>
                      <a:pt x="74" y="23920"/>
                      <a:pt x="111" y="23970"/>
                    </a:cubicBezTo>
                    <a:cubicBezTo>
                      <a:pt x="161" y="24007"/>
                      <a:pt x="99" y="24007"/>
                      <a:pt x="161" y="24031"/>
                    </a:cubicBezTo>
                    <a:cubicBezTo>
                      <a:pt x="173" y="24031"/>
                      <a:pt x="173" y="24044"/>
                      <a:pt x="173" y="24056"/>
                    </a:cubicBezTo>
                    <a:cubicBezTo>
                      <a:pt x="173" y="24068"/>
                      <a:pt x="124" y="24118"/>
                      <a:pt x="124" y="24154"/>
                    </a:cubicBezTo>
                    <a:lnTo>
                      <a:pt x="124" y="24179"/>
                    </a:lnTo>
                    <a:cubicBezTo>
                      <a:pt x="111" y="24241"/>
                      <a:pt x="111" y="24302"/>
                      <a:pt x="136" y="24352"/>
                    </a:cubicBezTo>
                    <a:cubicBezTo>
                      <a:pt x="136" y="24364"/>
                      <a:pt x="148" y="24376"/>
                      <a:pt x="161" y="24389"/>
                    </a:cubicBezTo>
                    <a:cubicBezTo>
                      <a:pt x="185" y="24450"/>
                      <a:pt x="210" y="24524"/>
                      <a:pt x="259" y="24524"/>
                    </a:cubicBezTo>
                    <a:lnTo>
                      <a:pt x="481" y="24524"/>
                    </a:lnTo>
                    <a:cubicBezTo>
                      <a:pt x="506" y="24524"/>
                      <a:pt x="432" y="24536"/>
                      <a:pt x="432" y="24586"/>
                    </a:cubicBezTo>
                    <a:cubicBezTo>
                      <a:pt x="444" y="24647"/>
                      <a:pt x="493" y="24697"/>
                      <a:pt x="555" y="24758"/>
                    </a:cubicBezTo>
                    <a:lnTo>
                      <a:pt x="592" y="24795"/>
                    </a:lnTo>
                    <a:cubicBezTo>
                      <a:pt x="666" y="24881"/>
                      <a:pt x="653" y="24955"/>
                      <a:pt x="764" y="25066"/>
                    </a:cubicBezTo>
                    <a:cubicBezTo>
                      <a:pt x="838" y="25140"/>
                      <a:pt x="900" y="25226"/>
                      <a:pt x="937" y="25325"/>
                    </a:cubicBezTo>
                    <a:cubicBezTo>
                      <a:pt x="961" y="25362"/>
                      <a:pt x="974" y="25411"/>
                      <a:pt x="986" y="25448"/>
                    </a:cubicBezTo>
                    <a:cubicBezTo>
                      <a:pt x="998" y="25559"/>
                      <a:pt x="1011" y="25547"/>
                      <a:pt x="1085" y="25633"/>
                    </a:cubicBezTo>
                    <a:cubicBezTo>
                      <a:pt x="1171" y="25732"/>
                      <a:pt x="1109" y="25744"/>
                      <a:pt x="1196" y="25818"/>
                    </a:cubicBezTo>
                    <a:cubicBezTo>
                      <a:pt x="1232" y="25855"/>
                      <a:pt x="1294" y="25879"/>
                      <a:pt x="1356" y="25916"/>
                    </a:cubicBezTo>
                    <a:cubicBezTo>
                      <a:pt x="1430" y="25953"/>
                      <a:pt x="1504" y="26003"/>
                      <a:pt x="1565" y="26064"/>
                    </a:cubicBezTo>
                    <a:cubicBezTo>
                      <a:pt x="1676" y="26151"/>
                      <a:pt x="1787" y="26298"/>
                      <a:pt x="1898" y="26397"/>
                    </a:cubicBezTo>
                    <a:cubicBezTo>
                      <a:pt x="1986" y="26474"/>
                      <a:pt x="2103" y="26600"/>
                      <a:pt x="2250" y="26600"/>
                    </a:cubicBezTo>
                    <a:cubicBezTo>
                      <a:pt x="2268" y="26600"/>
                      <a:pt x="2286" y="26598"/>
                      <a:pt x="2304" y="26594"/>
                    </a:cubicBezTo>
                    <a:cubicBezTo>
                      <a:pt x="2317" y="26582"/>
                      <a:pt x="2329" y="26582"/>
                      <a:pt x="2341" y="26582"/>
                    </a:cubicBezTo>
                    <a:cubicBezTo>
                      <a:pt x="2551" y="26471"/>
                      <a:pt x="2797" y="26397"/>
                      <a:pt x="3044" y="26385"/>
                    </a:cubicBezTo>
                    <a:cubicBezTo>
                      <a:pt x="3179" y="26397"/>
                      <a:pt x="3302" y="26409"/>
                      <a:pt x="3426" y="26446"/>
                    </a:cubicBezTo>
                    <a:cubicBezTo>
                      <a:pt x="3500" y="26459"/>
                      <a:pt x="3549" y="26483"/>
                      <a:pt x="3586" y="26483"/>
                    </a:cubicBezTo>
                    <a:cubicBezTo>
                      <a:pt x="3590" y="26485"/>
                      <a:pt x="3596" y="26486"/>
                      <a:pt x="3603" y="26486"/>
                    </a:cubicBezTo>
                    <a:cubicBezTo>
                      <a:pt x="3688" y="26486"/>
                      <a:pt x="3934" y="26353"/>
                      <a:pt x="4128" y="26261"/>
                    </a:cubicBezTo>
                    <a:cubicBezTo>
                      <a:pt x="4214" y="26224"/>
                      <a:pt x="4313" y="26188"/>
                      <a:pt x="4399" y="26151"/>
                    </a:cubicBezTo>
                    <a:lnTo>
                      <a:pt x="4535" y="26101"/>
                    </a:lnTo>
                    <a:cubicBezTo>
                      <a:pt x="4596" y="26089"/>
                      <a:pt x="4658" y="26064"/>
                      <a:pt x="4682" y="26064"/>
                    </a:cubicBezTo>
                    <a:cubicBezTo>
                      <a:pt x="4732" y="26052"/>
                      <a:pt x="4781" y="26040"/>
                      <a:pt x="4818" y="26040"/>
                    </a:cubicBezTo>
                    <a:lnTo>
                      <a:pt x="4880" y="26040"/>
                    </a:lnTo>
                    <a:cubicBezTo>
                      <a:pt x="4900" y="26037"/>
                      <a:pt x="4920" y="26035"/>
                      <a:pt x="4940" y="26035"/>
                    </a:cubicBezTo>
                    <a:cubicBezTo>
                      <a:pt x="5005" y="26035"/>
                      <a:pt x="5067" y="26051"/>
                      <a:pt x="5114" y="26089"/>
                    </a:cubicBezTo>
                    <a:cubicBezTo>
                      <a:pt x="5212" y="26151"/>
                      <a:pt x="5372" y="26261"/>
                      <a:pt x="5385" y="26311"/>
                    </a:cubicBezTo>
                    <a:cubicBezTo>
                      <a:pt x="5385" y="26360"/>
                      <a:pt x="5311" y="26360"/>
                      <a:pt x="5397" y="26483"/>
                    </a:cubicBezTo>
                    <a:cubicBezTo>
                      <a:pt x="5474" y="26570"/>
                      <a:pt x="5476" y="26634"/>
                      <a:pt x="5520" y="26634"/>
                    </a:cubicBezTo>
                    <a:cubicBezTo>
                      <a:pt x="5533" y="26634"/>
                      <a:pt x="5548" y="26629"/>
                      <a:pt x="5570" y="26619"/>
                    </a:cubicBezTo>
                    <a:cubicBezTo>
                      <a:pt x="5644" y="26582"/>
                      <a:pt x="5705" y="26557"/>
                      <a:pt x="5779" y="26533"/>
                    </a:cubicBezTo>
                    <a:lnTo>
                      <a:pt x="5779" y="26533"/>
                    </a:lnTo>
                    <a:cubicBezTo>
                      <a:pt x="5791" y="26545"/>
                      <a:pt x="5717" y="26582"/>
                      <a:pt x="5754" y="26582"/>
                    </a:cubicBezTo>
                    <a:cubicBezTo>
                      <a:pt x="5804" y="26582"/>
                      <a:pt x="5841" y="26545"/>
                      <a:pt x="5915" y="26545"/>
                    </a:cubicBezTo>
                    <a:cubicBezTo>
                      <a:pt x="5976" y="26533"/>
                      <a:pt x="6062" y="26508"/>
                      <a:pt x="6050" y="26496"/>
                    </a:cubicBezTo>
                    <a:cubicBezTo>
                      <a:pt x="6040" y="26475"/>
                      <a:pt x="6071" y="26455"/>
                      <a:pt x="6090" y="26455"/>
                    </a:cubicBezTo>
                    <a:cubicBezTo>
                      <a:pt x="6094" y="26455"/>
                      <a:pt x="6097" y="26456"/>
                      <a:pt x="6099" y="26459"/>
                    </a:cubicBezTo>
                    <a:cubicBezTo>
                      <a:pt x="6112" y="26471"/>
                      <a:pt x="6112" y="26496"/>
                      <a:pt x="6124" y="26508"/>
                    </a:cubicBezTo>
                    <a:cubicBezTo>
                      <a:pt x="6136" y="26533"/>
                      <a:pt x="6161" y="26569"/>
                      <a:pt x="6173" y="26582"/>
                    </a:cubicBezTo>
                    <a:cubicBezTo>
                      <a:pt x="6186" y="26582"/>
                      <a:pt x="6260" y="26680"/>
                      <a:pt x="6272" y="26693"/>
                    </a:cubicBezTo>
                    <a:cubicBezTo>
                      <a:pt x="6273" y="26694"/>
                      <a:pt x="6274" y="26694"/>
                      <a:pt x="6276" y="26694"/>
                    </a:cubicBezTo>
                    <a:cubicBezTo>
                      <a:pt x="6286" y="26694"/>
                      <a:pt x="6301" y="26668"/>
                      <a:pt x="6322" y="26668"/>
                    </a:cubicBezTo>
                    <a:cubicBezTo>
                      <a:pt x="6329" y="26668"/>
                      <a:pt x="6337" y="26672"/>
                      <a:pt x="6346" y="26680"/>
                    </a:cubicBezTo>
                    <a:cubicBezTo>
                      <a:pt x="6370" y="26730"/>
                      <a:pt x="6358" y="26754"/>
                      <a:pt x="6407" y="26828"/>
                    </a:cubicBezTo>
                    <a:cubicBezTo>
                      <a:pt x="6444" y="26927"/>
                      <a:pt x="6457" y="27038"/>
                      <a:pt x="6432" y="27149"/>
                    </a:cubicBezTo>
                    <a:cubicBezTo>
                      <a:pt x="6420" y="27173"/>
                      <a:pt x="6420" y="27198"/>
                      <a:pt x="6432" y="27235"/>
                    </a:cubicBezTo>
                    <a:cubicBezTo>
                      <a:pt x="6432" y="27259"/>
                      <a:pt x="6432" y="27296"/>
                      <a:pt x="6407" y="27309"/>
                    </a:cubicBezTo>
                    <a:cubicBezTo>
                      <a:pt x="6358" y="27370"/>
                      <a:pt x="6260" y="27469"/>
                      <a:pt x="6297" y="27481"/>
                    </a:cubicBezTo>
                    <a:cubicBezTo>
                      <a:pt x="6334" y="27494"/>
                      <a:pt x="6358" y="27531"/>
                      <a:pt x="6370" y="27568"/>
                    </a:cubicBezTo>
                    <a:cubicBezTo>
                      <a:pt x="6370" y="27604"/>
                      <a:pt x="6309" y="27629"/>
                      <a:pt x="6309" y="27666"/>
                    </a:cubicBezTo>
                    <a:cubicBezTo>
                      <a:pt x="6297" y="27691"/>
                      <a:pt x="6309" y="27715"/>
                      <a:pt x="6334" y="27728"/>
                    </a:cubicBezTo>
                    <a:cubicBezTo>
                      <a:pt x="6358" y="27740"/>
                      <a:pt x="6358" y="27777"/>
                      <a:pt x="6334" y="27789"/>
                    </a:cubicBezTo>
                    <a:cubicBezTo>
                      <a:pt x="6309" y="27802"/>
                      <a:pt x="6321" y="27888"/>
                      <a:pt x="6297" y="27925"/>
                    </a:cubicBezTo>
                    <a:cubicBezTo>
                      <a:pt x="6272" y="27962"/>
                      <a:pt x="6223" y="28023"/>
                      <a:pt x="6210" y="28060"/>
                    </a:cubicBezTo>
                    <a:cubicBezTo>
                      <a:pt x="6210" y="28147"/>
                      <a:pt x="6235" y="28221"/>
                      <a:pt x="6284" y="28294"/>
                    </a:cubicBezTo>
                    <a:cubicBezTo>
                      <a:pt x="6346" y="28381"/>
                      <a:pt x="6555" y="28689"/>
                      <a:pt x="6592" y="28750"/>
                    </a:cubicBezTo>
                    <a:cubicBezTo>
                      <a:pt x="6617" y="28775"/>
                      <a:pt x="6654" y="28849"/>
                      <a:pt x="6715" y="28911"/>
                    </a:cubicBezTo>
                    <a:cubicBezTo>
                      <a:pt x="6802" y="29009"/>
                      <a:pt x="6876" y="29120"/>
                      <a:pt x="6950" y="29219"/>
                    </a:cubicBezTo>
                    <a:cubicBezTo>
                      <a:pt x="6950" y="29231"/>
                      <a:pt x="6950" y="29243"/>
                      <a:pt x="6950" y="29243"/>
                    </a:cubicBezTo>
                    <a:cubicBezTo>
                      <a:pt x="6950" y="29305"/>
                      <a:pt x="6962" y="29379"/>
                      <a:pt x="6962" y="29440"/>
                    </a:cubicBezTo>
                    <a:cubicBezTo>
                      <a:pt x="6962" y="29490"/>
                      <a:pt x="6962" y="29527"/>
                      <a:pt x="6974" y="29564"/>
                    </a:cubicBezTo>
                    <a:cubicBezTo>
                      <a:pt x="6974" y="29576"/>
                      <a:pt x="6987" y="29588"/>
                      <a:pt x="6987" y="29588"/>
                    </a:cubicBezTo>
                    <a:cubicBezTo>
                      <a:pt x="7036" y="29724"/>
                      <a:pt x="7159" y="30007"/>
                      <a:pt x="7196" y="30106"/>
                    </a:cubicBezTo>
                    <a:cubicBezTo>
                      <a:pt x="7221" y="30192"/>
                      <a:pt x="7221" y="30241"/>
                      <a:pt x="7196" y="30291"/>
                    </a:cubicBezTo>
                    <a:cubicBezTo>
                      <a:pt x="7159" y="30340"/>
                      <a:pt x="7085" y="30303"/>
                      <a:pt x="7196" y="30525"/>
                    </a:cubicBezTo>
                    <a:cubicBezTo>
                      <a:pt x="7295" y="30685"/>
                      <a:pt x="7344" y="30882"/>
                      <a:pt x="7332" y="31079"/>
                    </a:cubicBezTo>
                    <a:cubicBezTo>
                      <a:pt x="7307" y="31202"/>
                      <a:pt x="7245" y="31313"/>
                      <a:pt x="7159" y="31412"/>
                    </a:cubicBezTo>
                    <a:cubicBezTo>
                      <a:pt x="7110" y="31473"/>
                      <a:pt x="7097" y="31535"/>
                      <a:pt x="7060" y="31584"/>
                    </a:cubicBezTo>
                    <a:cubicBezTo>
                      <a:pt x="7024" y="31634"/>
                      <a:pt x="6950" y="32151"/>
                      <a:pt x="6900" y="32250"/>
                    </a:cubicBezTo>
                    <a:cubicBezTo>
                      <a:pt x="6876" y="32398"/>
                      <a:pt x="6863" y="32545"/>
                      <a:pt x="6863" y="32693"/>
                    </a:cubicBezTo>
                    <a:lnTo>
                      <a:pt x="6863" y="32853"/>
                    </a:lnTo>
                    <a:cubicBezTo>
                      <a:pt x="6863" y="32927"/>
                      <a:pt x="7073" y="33223"/>
                      <a:pt x="7110" y="33346"/>
                    </a:cubicBezTo>
                    <a:cubicBezTo>
                      <a:pt x="7147" y="33457"/>
                      <a:pt x="7245" y="33741"/>
                      <a:pt x="7307" y="33864"/>
                    </a:cubicBezTo>
                    <a:cubicBezTo>
                      <a:pt x="7356" y="33987"/>
                      <a:pt x="7479" y="34209"/>
                      <a:pt x="7455" y="34258"/>
                    </a:cubicBezTo>
                    <a:cubicBezTo>
                      <a:pt x="7442" y="34443"/>
                      <a:pt x="7455" y="34628"/>
                      <a:pt x="7492" y="34800"/>
                    </a:cubicBezTo>
                    <a:cubicBezTo>
                      <a:pt x="7529" y="34923"/>
                      <a:pt x="7541" y="35219"/>
                      <a:pt x="7578" y="35392"/>
                    </a:cubicBezTo>
                    <a:cubicBezTo>
                      <a:pt x="7640" y="35601"/>
                      <a:pt x="7738" y="35798"/>
                      <a:pt x="7861" y="35983"/>
                    </a:cubicBezTo>
                    <a:cubicBezTo>
                      <a:pt x="7861" y="35995"/>
                      <a:pt x="7874" y="36008"/>
                      <a:pt x="7886" y="36020"/>
                    </a:cubicBezTo>
                    <a:cubicBezTo>
                      <a:pt x="7972" y="36217"/>
                      <a:pt x="8046" y="36427"/>
                      <a:pt x="8095" y="36624"/>
                    </a:cubicBezTo>
                    <a:cubicBezTo>
                      <a:pt x="8120" y="36722"/>
                      <a:pt x="8293" y="36919"/>
                      <a:pt x="8305" y="37055"/>
                    </a:cubicBezTo>
                    <a:cubicBezTo>
                      <a:pt x="8305" y="37191"/>
                      <a:pt x="8293" y="37264"/>
                      <a:pt x="8243" y="37289"/>
                    </a:cubicBezTo>
                    <a:cubicBezTo>
                      <a:pt x="8206" y="37326"/>
                      <a:pt x="8219" y="37400"/>
                      <a:pt x="8243" y="37449"/>
                    </a:cubicBezTo>
                    <a:cubicBezTo>
                      <a:pt x="8280" y="37523"/>
                      <a:pt x="8305" y="37597"/>
                      <a:pt x="8305" y="37683"/>
                    </a:cubicBezTo>
                    <a:cubicBezTo>
                      <a:pt x="8295" y="37725"/>
                      <a:pt x="8302" y="37775"/>
                      <a:pt x="8312" y="37775"/>
                    </a:cubicBezTo>
                    <a:cubicBezTo>
                      <a:pt x="8313" y="37775"/>
                      <a:pt x="8315" y="37774"/>
                      <a:pt x="8317" y="37770"/>
                    </a:cubicBezTo>
                    <a:cubicBezTo>
                      <a:pt x="8326" y="37742"/>
                      <a:pt x="8336" y="37681"/>
                      <a:pt x="8350" y="37681"/>
                    </a:cubicBezTo>
                    <a:cubicBezTo>
                      <a:pt x="8355" y="37681"/>
                      <a:pt x="8360" y="37689"/>
                      <a:pt x="8367" y="37708"/>
                    </a:cubicBezTo>
                    <a:cubicBezTo>
                      <a:pt x="8404" y="37782"/>
                      <a:pt x="8428" y="37770"/>
                      <a:pt x="8477" y="37819"/>
                    </a:cubicBezTo>
                    <a:cubicBezTo>
                      <a:pt x="8527" y="37856"/>
                      <a:pt x="8527" y="37893"/>
                      <a:pt x="8588" y="37905"/>
                    </a:cubicBezTo>
                    <a:cubicBezTo>
                      <a:pt x="8591" y="37906"/>
                      <a:pt x="8593" y="37906"/>
                      <a:pt x="8596" y="37906"/>
                    </a:cubicBezTo>
                    <a:cubicBezTo>
                      <a:pt x="8660" y="37906"/>
                      <a:pt x="8777" y="37770"/>
                      <a:pt x="8872" y="37770"/>
                    </a:cubicBezTo>
                    <a:cubicBezTo>
                      <a:pt x="8946" y="37770"/>
                      <a:pt x="8987" y="37792"/>
                      <a:pt x="9024" y="37792"/>
                    </a:cubicBezTo>
                    <a:cubicBezTo>
                      <a:pt x="9043" y="37792"/>
                      <a:pt x="9061" y="37786"/>
                      <a:pt x="9081" y="37770"/>
                    </a:cubicBezTo>
                    <a:cubicBezTo>
                      <a:pt x="9147" y="37726"/>
                      <a:pt x="9105" y="37681"/>
                      <a:pt x="9201" y="37681"/>
                    </a:cubicBezTo>
                    <a:cubicBezTo>
                      <a:pt x="9212" y="37681"/>
                      <a:pt x="9226" y="37682"/>
                      <a:pt x="9241" y="37683"/>
                    </a:cubicBezTo>
                    <a:cubicBezTo>
                      <a:pt x="9321" y="37690"/>
                      <a:pt x="9405" y="37693"/>
                      <a:pt x="9488" y="37693"/>
                    </a:cubicBezTo>
                    <a:cubicBezTo>
                      <a:pt x="9571" y="37693"/>
                      <a:pt x="9654" y="37690"/>
                      <a:pt x="9734" y="37683"/>
                    </a:cubicBezTo>
                    <a:cubicBezTo>
                      <a:pt x="9784" y="37683"/>
                      <a:pt x="9771" y="37609"/>
                      <a:pt x="9796" y="37597"/>
                    </a:cubicBezTo>
                    <a:cubicBezTo>
                      <a:pt x="9812" y="37597"/>
                      <a:pt x="9823" y="37570"/>
                      <a:pt x="9836" y="37570"/>
                    </a:cubicBezTo>
                    <a:cubicBezTo>
                      <a:pt x="9842" y="37570"/>
                      <a:pt x="9849" y="37577"/>
                      <a:pt x="9857" y="37597"/>
                    </a:cubicBezTo>
                    <a:cubicBezTo>
                      <a:pt x="9886" y="37653"/>
                      <a:pt x="9914" y="37717"/>
                      <a:pt x="9936" y="37717"/>
                    </a:cubicBezTo>
                    <a:cubicBezTo>
                      <a:pt x="9944" y="37717"/>
                      <a:pt x="9950" y="37710"/>
                      <a:pt x="9956" y="37696"/>
                    </a:cubicBezTo>
                    <a:cubicBezTo>
                      <a:pt x="9981" y="37646"/>
                      <a:pt x="9919" y="37572"/>
                      <a:pt x="10005" y="37572"/>
                    </a:cubicBezTo>
                    <a:cubicBezTo>
                      <a:pt x="10053" y="37572"/>
                      <a:pt x="10086" y="37590"/>
                      <a:pt x="10126" y="37590"/>
                    </a:cubicBezTo>
                    <a:cubicBezTo>
                      <a:pt x="10171" y="37590"/>
                      <a:pt x="10224" y="37570"/>
                      <a:pt x="10313" y="37486"/>
                    </a:cubicBezTo>
                    <a:cubicBezTo>
                      <a:pt x="10535" y="37301"/>
                      <a:pt x="10720" y="37092"/>
                      <a:pt x="10905" y="36870"/>
                    </a:cubicBezTo>
                    <a:cubicBezTo>
                      <a:pt x="10966" y="36759"/>
                      <a:pt x="10979" y="36784"/>
                      <a:pt x="11040" y="36673"/>
                    </a:cubicBezTo>
                    <a:cubicBezTo>
                      <a:pt x="11114" y="36501"/>
                      <a:pt x="11200" y="36340"/>
                      <a:pt x="11299" y="36180"/>
                    </a:cubicBezTo>
                    <a:cubicBezTo>
                      <a:pt x="11385" y="36106"/>
                      <a:pt x="11459" y="36032"/>
                      <a:pt x="11533" y="35946"/>
                    </a:cubicBezTo>
                    <a:cubicBezTo>
                      <a:pt x="11582" y="35811"/>
                      <a:pt x="11619" y="35663"/>
                      <a:pt x="11644" y="35502"/>
                    </a:cubicBezTo>
                    <a:cubicBezTo>
                      <a:pt x="11656" y="35466"/>
                      <a:pt x="11656" y="35416"/>
                      <a:pt x="11656" y="35367"/>
                    </a:cubicBezTo>
                    <a:cubicBezTo>
                      <a:pt x="11656" y="35295"/>
                      <a:pt x="11652" y="35286"/>
                      <a:pt x="11642" y="35286"/>
                    </a:cubicBezTo>
                    <a:cubicBezTo>
                      <a:pt x="11638" y="35286"/>
                      <a:pt x="11633" y="35287"/>
                      <a:pt x="11628" y="35287"/>
                    </a:cubicBezTo>
                    <a:cubicBezTo>
                      <a:pt x="11622" y="35287"/>
                      <a:pt x="11615" y="35286"/>
                      <a:pt x="11607" y="35281"/>
                    </a:cubicBezTo>
                    <a:cubicBezTo>
                      <a:pt x="11558" y="35268"/>
                      <a:pt x="11570" y="35256"/>
                      <a:pt x="11619" y="35182"/>
                    </a:cubicBezTo>
                    <a:cubicBezTo>
                      <a:pt x="11669" y="35108"/>
                      <a:pt x="11656" y="35059"/>
                      <a:pt x="11755" y="34997"/>
                    </a:cubicBezTo>
                    <a:cubicBezTo>
                      <a:pt x="11878" y="34948"/>
                      <a:pt x="11989" y="34899"/>
                      <a:pt x="12100" y="34825"/>
                    </a:cubicBezTo>
                    <a:cubicBezTo>
                      <a:pt x="12186" y="34751"/>
                      <a:pt x="12235" y="34702"/>
                      <a:pt x="12235" y="34628"/>
                    </a:cubicBezTo>
                    <a:cubicBezTo>
                      <a:pt x="12235" y="34529"/>
                      <a:pt x="12235" y="34418"/>
                      <a:pt x="12248" y="34320"/>
                    </a:cubicBezTo>
                    <a:cubicBezTo>
                      <a:pt x="12248" y="34159"/>
                      <a:pt x="12223" y="34012"/>
                      <a:pt x="12174" y="33851"/>
                    </a:cubicBezTo>
                    <a:cubicBezTo>
                      <a:pt x="12137" y="33753"/>
                      <a:pt x="12100" y="33642"/>
                      <a:pt x="12088" y="33519"/>
                    </a:cubicBezTo>
                    <a:cubicBezTo>
                      <a:pt x="12077" y="33415"/>
                      <a:pt x="12014" y="33310"/>
                      <a:pt x="12039" y="33310"/>
                    </a:cubicBezTo>
                    <a:cubicBezTo>
                      <a:pt x="12044" y="33310"/>
                      <a:pt x="12052" y="33314"/>
                      <a:pt x="12063" y="33322"/>
                    </a:cubicBezTo>
                    <a:cubicBezTo>
                      <a:pt x="12094" y="33352"/>
                      <a:pt x="12109" y="33377"/>
                      <a:pt x="12129" y="33377"/>
                    </a:cubicBezTo>
                    <a:cubicBezTo>
                      <a:pt x="12149" y="33377"/>
                      <a:pt x="12174" y="33352"/>
                      <a:pt x="12223" y="33285"/>
                    </a:cubicBezTo>
                    <a:cubicBezTo>
                      <a:pt x="12322" y="33149"/>
                      <a:pt x="12396" y="33161"/>
                      <a:pt x="12457" y="33112"/>
                    </a:cubicBezTo>
                    <a:cubicBezTo>
                      <a:pt x="12519" y="33051"/>
                      <a:pt x="12593" y="32779"/>
                      <a:pt x="12654" y="32755"/>
                    </a:cubicBezTo>
                    <a:cubicBezTo>
                      <a:pt x="12665" y="32751"/>
                      <a:pt x="12673" y="32749"/>
                      <a:pt x="12680" y="32749"/>
                    </a:cubicBezTo>
                    <a:cubicBezTo>
                      <a:pt x="12695" y="32749"/>
                      <a:pt x="12706" y="32755"/>
                      <a:pt x="12724" y="32755"/>
                    </a:cubicBezTo>
                    <a:cubicBezTo>
                      <a:pt x="12750" y="32755"/>
                      <a:pt x="12790" y="32743"/>
                      <a:pt x="12876" y="32681"/>
                    </a:cubicBezTo>
                    <a:cubicBezTo>
                      <a:pt x="13049" y="32570"/>
                      <a:pt x="13160" y="32558"/>
                      <a:pt x="13258" y="32434"/>
                    </a:cubicBezTo>
                    <a:cubicBezTo>
                      <a:pt x="13381" y="32287"/>
                      <a:pt x="13480" y="32114"/>
                      <a:pt x="13542" y="31929"/>
                    </a:cubicBezTo>
                    <a:cubicBezTo>
                      <a:pt x="13505" y="31794"/>
                      <a:pt x="13468" y="31658"/>
                      <a:pt x="13455" y="31510"/>
                    </a:cubicBezTo>
                    <a:cubicBezTo>
                      <a:pt x="13443" y="31424"/>
                      <a:pt x="13455" y="31005"/>
                      <a:pt x="13443" y="30882"/>
                    </a:cubicBezTo>
                    <a:cubicBezTo>
                      <a:pt x="13431" y="30796"/>
                      <a:pt x="13455" y="30771"/>
                      <a:pt x="13431" y="30734"/>
                    </a:cubicBezTo>
                    <a:lnTo>
                      <a:pt x="13381" y="30697"/>
                    </a:lnTo>
                    <a:cubicBezTo>
                      <a:pt x="13320" y="30648"/>
                      <a:pt x="13270" y="30562"/>
                      <a:pt x="13270" y="30475"/>
                    </a:cubicBezTo>
                    <a:cubicBezTo>
                      <a:pt x="13246" y="30377"/>
                      <a:pt x="13197" y="30340"/>
                      <a:pt x="13197" y="30241"/>
                    </a:cubicBezTo>
                    <a:cubicBezTo>
                      <a:pt x="13197" y="30155"/>
                      <a:pt x="13197" y="30069"/>
                      <a:pt x="13184" y="29983"/>
                    </a:cubicBezTo>
                    <a:cubicBezTo>
                      <a:pt x="13160" y="29946"/>
                      <a:pt x="13172" y="29909"/>
                      <a:pt x="13184" y="29872"/>
                    </a:cubicBezTo>
                    <a:cubicBezTo>
                      <a:pt x="13221" y="29822"/>
                      <a:pt x="13258" y="29835"/>
                      <a:pt x="13209" y="29773"/>
                    </a:cubicBezTo>
                    <a:cubicBezTo>
                      <a:pt x="13160" y="29699"/>
                      <a:pt x="13036" y="29638"/>
                      <a:pt x="13049" y="29477"/>
                    </a:cubicBezTo>
                    <a:cubicBezTo>
                      <a:pt x="13073" y="29354"/>
                      <a:pt x="13110" y="29243"/>
                      <a:pt x="13172" y="29120"/>
                    </a:cubicBezTo>
                    <a:cubicBezTo>
                      <a:pt x="13184" y="29083"/>
                      <a:pt x="13209" y="29046"/>
                      <a:pt x="13234" y="28997"/>
                    </a:cubicBezTo>
                    <a:cubicBezTo>
                      <a:pt x="13344" y="28824"/>
                      <a:pt x="13344" y="28639"/>
                      <a:pt x="13406" y="28566"/>
                    </a:cubicBezTo>
                    <a:cubicBezTo>
                      <a:pt x="13468" y="28492"/>
                      <a:pt x="13492" y="28529"/>
                      <a:pt x="13529" y="28467"/>
                    </a:cubicBezTo>
                    <a:cubicBezTo>
                      <a:pt x="13566" y="28405"/>
                      <a:pt x="13529" y="28393"/>
                      <a:pt x="13628" y="28344"/>
                    </a:cubicBezTo>
                    <a:cubicBezTo>
                      <a:pt x="13739" y="28294"/>
                      <a:pt x="13862" y="28023"/>
                      <a:pt x="13948" y="27913"/>
                    </a:cubicBezTo>
                    <a:cubicBezTo>
                      <a:pt x="14121" y="27703"/>
                      <a:pt x="14293" y="27506"/>
                      <a:pt x="14503" y="27333"/>
                    </a:cubicBezTo>
                    <a:cubicBezTo>
                      <a:pt x="14786" y="27173"/>
                      <a:pt x="15020" y="26939"/>
                      <a:pt x="15193" y="26656"/>
                    </a:cubicBezTo>
                    <a:cubicBezTo>
                      <a:pt x="15340" y="26397"/>
                      <a:pt x="15488" y="26126"/>
                      <a:pt x="15612" y="25843"/>
                    </a:cubicBezTo>
                    <a:cubicBezTo>
                      <a:pt x="15661" y="25719"/>
                      <a:pt x="15870" y="25424"/>
                      <a:pt x="15920" y="25300"/>
                    </a:cubicBezTo>
                    <a:cubicBezTo>
                      <a:pt x="15969" y="25153"/>
                      <a:pt x="16006" y="25005"/>
                      <a:pt x="16030" y="24844"/>
                    </a:cubicBezTo>
                    <a:cubicBezTo>
                      <a:pt x="16043" y="24746"/>
                      <a:pt x="16030" y="24660"/>
                      <a:pt x="16018" y="24573"/>
                    </a:cubicBezTo>
                    <a:cubicBezTo>
                      <a:pt x="16030" y="24549"/>
                      <a:pt x="16055" y="24512"/>
                      <a:pt x="15993" y="24512"/>
                    </a:cubicBezTo>
                    <a:cubicBezTo>
                      <a:pt x="15975" y="24512"/>
                      <a:pt x="15960" y="24511"/>
                      <a:pt x="15946" y="24511"/>
                    </a:cubicBezTo>
                    <a:cubicBezTo>
                      <a:pt x="15906" y="24511"/>
                      <a:pt x="15883" y="24518"/>
                      <a:pt x="15846" y="24573"/>
                    </a:cubicBezTo>
                    <a:cubicBezTo>
                      <a:pt x="15809" y="24635"/>
                      <a:pt x="15735" y="24672"/>
                      <a:pt x="15538" y="24672"/>
                    </a:cubicBezTo>
                    <a:cubicBezTo>
                      <a:pt x="15358" y="24672"/>
                      <a:pt x="15281" y="24723"/>
                      <a:pt x="15222" y="24723"/>
                    </a:cubicBezTo>
                    <a:cubicBezTo>
                      <a:pt x="15216" y="24723"/>
                      <a:pt x="15211" y="24722"/>
                      <a:pt x="15205" y="24721"/>
                    </a:cubicBezTo>
                    <a:cubicBezTo>
                      <a:pt x="15170" y="24721"/>
                      <a:pt x="15184" y="24684"/>
                      <a:pt x="15157" y="24684"/>
                    </a:cubicBezTo>
                    <a:cubicBezTo>
                      <a:pt x="15145" y="24684"/>
                      <a:pt x="15127" y="24691"/>
                      <a:pt x="15094" y="24709"/>
                    </a:cubicBezTo>
                    <a:cubicBezTo>
                      <a:pt x="14971" y="24758"/>
                      <a:pt x="15008" y="24832"/>
                      <a:pt x="14897" y="24832"/>
                    </a:cubicBezTo>
                    <a:cubicBezTo>
                      <a:pt x="14828" y="24832"/>
                      <a:pt x="14831" y="24790"/>
                      <a:pt x="14789" y="24790"/>
                    </a:cubicBezTo>
                    <a:cubicBezTo>
                      <a:pt x="14771" y="24790"/>
                      <a:pt x="14744" y="24798"/>
                      <a:pt x="14700" y="24820"/>
                    </a:cubicBezTo>
                    <a:cubicBezTo>
                      <a:pt x="14554" y="24876"/>
                      <a:pt x="14520" y="24932"/>
                      <a:pt x="14469" y="24932"/>
                    </a:cubicBezTo>
                    <a:cubicBezTo>
                      <a:pt x="14464" y="24932"/>
                      <a:pt x="14459" y="24932"/>
                      <a:pt x="14453" y="24931"/>
                    </a:cubicBezTo>
                    <a:cubicBezTo>
                      <a:pt x="14355" y="24906"/>
                      <a:pt x="14268" y="24844"/>
                      <a:pt x="14219" y="24758"/>
                    </a:cubicBezTo>
                    <a:cubicBezTo>
                      <a:pt x="14207" y="24721"/>
                      <a:pt x="14195" y="24672"/>
                      <a:pt x="14170" y="24635"/>
                    </a:cubicBezTo>
                    <a:cubicBezTo>
                      <a:pt x="14158" y="24598"/>
                      <a:pt x="14121" y="24586"/>
                      <a:pt x="14084" y="24573"/>
                    </a:cubicBezTo>
                    <a:cubicBezTo>
                      <a:pt x="14041" y="24573"/>
                      <a:pt x="13997" y="24580"/>
                      <a:pt x="13976" y="24580"/>
                    </a:cubicBezTo>
                    <a:cubicBezTo>
                      <a:pt x="13954" y="24580"/>
                      <a:pt x="13954" y="24573"/>
                      <a:pt x="13997" y="24549"/>
                    </a:cubicBezTo>
                    <a:cubicBezTo>
                      <a:pt x="14084" y="24499"/>
                      <a:pt x="14207" y="24450"/>
                      <a:pt x="14170" y="24389"/>
                    </a:cubicBezTo>
                    <a:cubicBezTo>
                      <a:pt x="14145" y="24339"/>
                      <a:pt x="14096" y="24315"/>
                      <a:pt x="14047" y="24265"/>
                    </a:cubicBezTo>
                    <a:cubicBezTo>
                      <a:pt x="14034" y="24241"/>
                      <a:pt x="14022" y="24228"/>
                      <a:pt x="14010" y="24204"/>
                    </a:cubicBezTo>
                    <a:cubicBezTo>
                      <a:pt x="13948" y="24130"/>
                      <a:pt x="13813" y="23982"/>
                      <a:pt x="13751" y="23896"/>
                    </a:cubicBezTo>
                    <a:cubicBezTo>
                      <a:pt x="13689" y="23822"/>
                      <a:pt x="13677" y="23711"/>
                      <a:pt x="13554" y="23674"/>
                    </a:cubicBezTo>
                    <a:cubicBezTo>
                      <a:pt x="13443" y="23637"/>
                      <a:pt x="13468" y="23649"/>
                      <a:pt x="13418" y="23612"/>
                    </a:cubicBezTo>
                    <a:cubicBezTo>
                      <a:pt x="13387" y="23581"/>
                      <a:pt x="13338" y="23506"/>
                      <a:pt x="13324" y="23506"/>
                    </a:cubicBezTo>
                    <a:cubicBezTo>
                      <a:pt x="13321" y="23506"/>
                      <a:pt x="13320" y="23508"/>
                      <a:pt x="13320" y="23514"/>
                    </a:cubicBezTo>
                    <a:cubicBezTo>
                      <a:pt x="13320" y="23544"/>
                      <a:pt x="13337" y="23609"/>
                      <a:pt x="13328" y="23609"/>
                    </a:cubicBezTo>
                    <a:cubicBezTo>
                      <a:pt x="13327" y="23609"/>
                      <a:pt x="13324" y="23606"/>
                      <a:pt x="13320" y="23600"/>
                    </a:cubicBezTo>
                    <a:cubicBezTo>
                      <a:pt x="13246" y="23452"/>
                      <a:pt x="13197" y="23292"/>
                      <a:pt x="13172" y="23132"/>
                    </a:cubicBezTo>
                    <a:cubicBezTo>
                      <a:pt x="13147" y="22959"/>
                      <a:pt x="13135" y="22848"/>
                      <a:pt x="13061" y="22774"/>
                    </a:cubicBezTo>
                    <a:cubicBezTo>
                      <a:pt x="13036" y="22774"/>
                      <a:pt x="13024" y="22762"/>
                      <a:pt x="13012" y="22738"/>
                    </a:cubicBezTo>
                    <a:cubicBezTo>
                      <a:pt x="12901" y="22651"/>
                      <a:pt x="12802" y="22528"/>
                      <a:pt x="12741" y="22393"/>
                    </a:cubicBezTo>
                    <a:cubicBezTo>
                      <a:pt x="12716" y="22232"/>
                      <a:pt x="12704" y="22060"/>
                      <a:pt x="12716" y="21900"/>
                    </a:cubicBezTo>
                    <a:cubicBezTo>
                      <a:pt x="12716" y="21863"/>
                      <a:pt x="12778" y="21863"/>
                      <a:pt x="12753" y="21838"/>
                    </a:cubicBezTo>
                    <a:cubicBezTo>
                      <a:pt x="12716" y="21813"/>
                      <a:pt x="12654" y="21752"/>
                      <a:pt x="12654" y="21703"/>
                    </a:cubicBezTo>
                    <a:cubicBezTo>
                      <a:pt x="12654" y="21641"/>
                      <a:pt x="12630" y="21579"/>
                      <a:pt x="12593" y="21530"/>
                    </a:cubicBezTo>
                    <a:cubicBezTo>
                      <a:pt x="12544" y="21456"/>
                      <a:pt x="12396" y="21370"/>
                      <a:pt x="12371" y="21308"/>
                    </a:cubicBezTo>
                    <a:cubicBezTo>
                      <a:pt x="12359" y="21296"/>
                      <a:pt x="12359" y="21271"/>
                      <a:pt x="12359" y="21259"/>
                    </a:cubicBezTo>
                    <a:cubicBezTo>
                      <a:pt x="12334" y="21173"/>
                      <a:pt x="12322" y="21086"/>
                      <a:pt x="12309" y="21000"/>
                    </a:cubicBezTo>
                    <a:cubicBezTo>
                      <a:pt x="12309" y="20998"/>
                      <a:pt x="12311" y="20998"/>
                      <a:pt x="12315" y="20998"/>
                    </a:cubicBezTo>
                    <a:cubicBezTo>
                      <a:pt x="12326" y="20998"/>
                      <a:pt x="12350" y="21005"/>
                      <a:pt x="12364" y="21005"/>
                    </a:cubicBezTo>
                    <a:cubicBezTo>
                      <a:pt x="12375" y="21005"/>
                      <a:pt x="12380" y="21001"/>
                      <a:pt x="12371" y="20988"/>
                    </a:cubicBezTo>
                    <a:cubicBezTo>
                      <a:pt x="12359" y="20951"/>
                      <a:pt x="12223" y="20778"/>
                      <a:pt x="12186" y="20705"/>
                    </a:cubicBezTo>
                    <a:cubicBezTo>
                      <a:pt x="12162" y="20631"/>
                      <a:pt x="12100" y="20495"/>
                      <a:pt x="12038" y="20335"/>
                    </a:cubicBezTo>
                    <a:cubicBezTo>
                      <a:pt x="11964" y="20162"/>
                      <a:pt x="11915" y="20064"/>
                      <a:pt x="11903" y="20015"/>
                    </a:cubicBezTo>
                    <a:cubicBezTo>
                      <a:pt x="11890" y="19978"/>
                      <a:pt x="11878" y="19928"/>
                      <a:pt x="11866" y="19879"/>
                    </a:cubicBezTo>
                    <a:cubicBezTo>
                      <a:pt x="11829" y="19793"/>
                      <a:pt x="11780" y="19706"/>
                      <a:pt x="11718" y="19620"/>
                    </a:cubicBezTo>
                    <a:cubicBezTo>
                      <a:pt x="11693" y="19571"/>
                      <a:pt x="11669" y="19534"/>
                      <a:pt x="11644" y="19485"/>
                    </a:cubicBezTo>
                    <a:cubicBezTo>
                      <a:pt x="11607" y="19411"/>
                      <a:pt x="11595" y="19337"/>
                      <a:pt x="11582" y="19251"/>
                    </a:cubicBezTo>
                    <a:cubicBezTo>
                      <a:pt x="11582" y="19218"/>
                      <a:pt x="11573" y="19082"/>
                      <a:pt x="11579" y="19082"/>
                    </a:cubicBezTo>
                    <a:lnTo>
                      <a:pt x="11579" y="19082"/>
                    </a:lnTo>
                    <a:cubicBezTo>
                      <a:pt x="11580" y="19082"/>
                      <a:pt x="11581" y="19084"/>
                      <a:pt x="11582" y="19090"/>
                    </a:cubicBezTo>
                    <a:cubicBezTo>
                      <a:pt x="11595" y="19140"/>
                      <a:pt x="11780" y="19497"/>
                      <a:pt x="11804" y="19559"/>
                    </a:cubicBezTo>
                    <a:cubicBezTo>
                      <a:pt x="11817" y="19633"/>
                      <a:pt x="11866" y="19694"/>
                      <a:pt x="11915" y="19743"/>
                    </a:cubicBezTo>
                    <a:cubicBezTo>
                      <a:pt x="11964" y="19792"/>
                      <a:pt x="11990" y="19872"/>
                      <a:pt x="12010" y="19872"/>
                    </a:cubicBezTo>
                    <a:cubicBezTo>
                      <a:pt x="12016" y="19872"/>
                      <a:pt x="12021" y="19867"/>
                      <a:pt x="12026" y="19854"/>
                    </a:cubicBezTo>
                    <a:cubicBezTo>
                      <a:pt x="12051" y="19805"/>
                      <a:pt x="12063" y="19743"/>
                      <a:pt x="12088" y="19694"/>
                    </a:cubicBezTo>
                    <a:cubicBezTo>
                      <a:pt x="12088" y="19670"/>
                      <a:pt x="12088" y="19645"/>
                      <a:pt x="12100" y="19633"/>
                    </a:cubicBezTo>
                    <a:cubicBezTo>
                      <a:pt x="12107" y="19610"/>
                      <a:pt x="12115" y="19593"/>
                      <a:pt x="12119" y="19593"/>
                    </a:cubicBezTo>
                    <a:cubicBezTo>
                      <a:pt x="12123" y="19593"/>
                      <a:pt x="12125" y="19601"/>
                      <a:pt x="12125" y="19620"/>
                    </a:cubicBezTo>
                    <a:cubicBezTo>
                      <a:pt x="12114" y="19663"/>
                      <a:pt x="12122" y="19724"/>
                      <a:pt x="12148" y="19724"/>
                    </a:cubicBezTo>
                    <a:cubicBezTo>
                      <a:pt x="12152" y="19724"/>
                      <a:pt x="12156" y="19722"/>
                      <a:pt x="12162" y="19719"/>
                    </a:cubicBezTo>
                    <a:cubicBezTo>
                      <a:pt x="12164" y="19718"/>
                      <a:pt x="12166" y="19718"/>
                      <a:pt x="12168" y="19718"/>
                    </a:cubicBezTo>
                    <a:cubicBezTo>
                      <a:pt x="12207" y="19718"/>
                      <a:pt x="12275" y="19811"/>
                      <a:pt x="12322" y="19916"/>
                    </a:cubicBezTo>
                    <a:cubicBezTo>
                      <a:pt x="12383" y="20027"/>
                      <a:pt x="12654" y="20544"/>
                      <a:pt x="12667" y="20594"/>
                    </a:cubicBezTo>
                    <a:cubicBezTo>
                      <a:pt x="12704" y="20655"/>
                      <a:pt x="12728" y="20717"/>
                      <a:pt x="12741" y="20778"/>
                    </a:cubicBezTo>
                    <a:cubicBezTo>
                      <a:pt x="12753" y="20840"/>
                      <a:pt x="12901" y="20951"/>
                      <a:pt x="12962" y="21000"/>
                    </a:cubicBezTo>
                    <a:cubicBezTo>
                      <a:pt x="13061" y="21111"/>
                      <a:pt x="13123" y="21247"/>
                      <a:pt x="13147" y="21394"/>
                    </a:cubicBezTo>
                    <a:cubicBezTo>
                      <a:pt x="13184" y="21567"/>
                      <a:pt x="13147" y="21715"/>
                      <a:pt x="13209" y="21863"/>
                    </a:cubicBezTo>
                    <a:cubicBezTo>
                      <a:pt x="13295" y="21998"/>
                      <a:pt x="13394" y="22109"/>
                      <a:pt x="13517" y="22208"/>
                    </a:cubicBezTo>
                    <a:cubicBezTo>
                      <a:pt x="13566" y="22245"/>
                      <a:pt x="13702" y="22602"/>
                      <a:pt x="13776" y="22750"/>
                    </a:cubicBezTo>
                    <a:cubicBezTo>
                      <a:pt x="13862" y="22898"/>
                      <a:pt x="13985" y="23009"/>
                      <a:pt x="14010" y="23083"/>
                    </a:cubicBezTo>
                    <a:cubicBezTo>
                      <a:pt x="14022" y="23132"/>
                      <a:pt x="14034" y="23181"/>
                      <a:pt x="14034" y="23218"/>
                    </a:cubicBezTo>
                    <a:cubicBezTo>
                      <a:pt x="14034" y="23267"/>
                      <a:pt x="14034" y="23304"/>
                      <a:pt x="14022" y="23354"/>
                    </a:cubicBezTo>
                    <a:cubicBezTo>
                      <a:pt x="13985" y="23477"/>
                      <a:pt x="14071" y="23760"/>
                      <a:pt x="14133" y="23994"/>
                    </a:cubicBezTo>
                    <a:cubicBezTo>
                      <a:pt x="14195" y="24228"/>
                      <a:pt x="14158" y="24228"/>
                      <a:pt x="14244" y="24253"/>
                    </a:cubicBezTo>
                    <a:cubicBezTo>
                      <a:pt x="14289" y="24276"/>
                      <a:pt x="14338" y="24287"/>
                      <a:pt x="14386" y="24287"/>
                    </a:cubicBezTo>
                    <a:cubicBezTo>
                      <a:pt x="14469" y="24287"/>
                      <a:pt x="14551" y="24254"/>
                      <a:pt x="14613" y="24191"/>
                    </a:cubicBezTo>
                    <a:cubicBezTo>
                      <a:pt x="14731" y="24092"/>
                      <a:pt x="14749" y="24079"/>
                      <a:pt x="14809" y="24079"/>
                    </a:cubicBezTo>
                    <a:cubicBezTo>
                      <a:pt x="14830" y="24079"/>
                      <a:pt x="14857" y="24081"/>
                      <a:pt x="14897" y="24081"/>
                    </a:cubicBezTo>
                    <a:cubicBezTo>
                      <a:pt x="15045" y="24068"/>
                      <a:pt x="15069" y="23933"/>
                      <a:pt x="15217" y="23908"/>
                    </a:cubicBezTo>
                    <a:cubicBezTo>
                      <a:pt x="15365" y="23883"/>
                      <a:pt x="15513" y="23822"/>
                      <a:pt x="15624" y="23736"/>
                    </a:cubicBezTo>
                    <a:cubicBezTo>
                      <a:pt x="15735" y="23637"/>
                      <a:pt x="16104" y="23612"/>
                      <a:pt x="16203" y="23501"/>
                    </a:cubicBezTo>
                    <a:cubicBezTo>
                      <a:pt x="16314" y="23378"/>
                      <a:pt x="16228" y="23366"/>
                      <a:pt x="16326" y="23267"/>
                    </a:cubicBezTo>
                    <a:cubicBezTo>
                      <a:pt x="16388" y="23218"/>
                      <a:pt x="16449" y="23181"/>
                      <a:pt x="16511" y="23144"/>
                    </a:cubicBezTo>
                    <a:cubicBezTo>
                      <a:pt x="16597" y="23083"/>
                      <a:pt x="16696" y="23058"/>
                      <a:pt x="16794" y="23058"/>
                    </a:cubicBezTo>
                    <a:cubicBezTo>
                      <a:pt x="16812" y="23060"/>
                      <a:pt x="16830" y="23060"/>
                      <a:pt x="16847" y="23060"/>
                    </a:cubicBezTo>
                    <a:cubicBezTo>
                      <a:pt x="16963" y="23060"/>
                      <a:pt x="17062" y="23027"/>
                      <a:pt x="17041" y="22984"/>
                    </a:cubicBezTo>
                    <a:cubicBezTo>
                      <a:pt x="17028" y="22922"/>
                      <a:pt x="16992" y="22910"/>
                      <a:pt x="17053" y="22861"/>
                    </a:cubicBezTo>
                    <a:cubicBezTo>
                      <a:pt x="17127" y="22824"/>
                      <a:pt x="17287" y="22836"/>
                      <a:pt x="17349" y="22738"/>
                    </a:cubicBezTo>
                    <a:cubicBezTo>
                      <a:pt x="17398" y="22627"/>
                      <a:pt x="17410" y="22553"/>
                      <a:pt x="17521" y="22528"/>
                    </a:cubicBezTo>
                    <a:cubicBezTo>
                      <a:pt x="17632" y="22503"/>
                      <a:pt x="17645" y="22466"/>
                      <a:pt x="17632" y="22306"/>
                    </a:cubicBezTo>
                    <a:cubicBezTo>
                      <a:pt x="17620" y="22134"/>
                      <a:pt x="17583" y="22084"/>
                      <a:pt x="17706" y="22048"/>
                    </a:cubicBezTo>
                    <a:cubicBezTo>
                      <a:pt x="17817" y="22023"/>
                      <a:pt x="17866" y="22035"/>
                      <a:pt x="17891" y="21937"/>
                    </a:cubicBezTo>
                    <a:cubicBezTo>
                      <a:pt x="17965" y="21813"/>
                      <a:pt x="18027" y="21703"/>
                      <a:pt x="18100" y="21592"/>
                    </a:cubicBezTo>
                    <a:cubicBezTo>
                      <a:pt x="18162" y="21481"/>
                      <a:pt x="18150" y="21468"/>
                      <a:pt x="18100" y="21456"/>
                    </a:cubicBezTo>
                    <a:cubicBezTo>
                      <a:pt x="18039" y="21407"/>
                      <a:pt x="17977" y="21345"/>
                      <a:pt x="17928" y="21271"/>
                    </a:cubicBezTo>
                    <a:cubicBezTo>
                      <a:pt x="17879" y="21185"/>
                      <a:pt x="17891" y="21160"/>
                      <a:pt x="17817" y="21136"/>
                    </a:cubicBezTo>
                    <a:cubicBezTo>
                      <a:pt x="17743" y="21111"/>
                      <a:pt x="17509" y="21086"/>
                      <a:pt x="17410" y="20914"/>
                    </a:cubicBezTo>
                    <a:cubicBezTo>
                      <a:pt x="17337" y="20803"/>
                      <a:pt x="17287" y="20680"/>
                      <a:pt x="17275" y="20544"/>
                    </a:cubicBezTo>
                    <a:cubicBezTo>
                      <a:pt x="17285" y="20475"/>
                      <a:pt x="17334" y="20375"/>
                      <a:pt x="17328" y="20375"/>
                    </a:cubicBezTo>
                    <a:lnTo>
                      <a:pt x="17328" y="20375"/>
                    </a:lnTo>
                    <a:cubicBezTo>
                      <a:pt x="17327" y="20375"/>
                      <a:pt x="17322" y="20382"/>
                      <a:pt x="17312" y="20396"/>
                    </a:cubicBezTo>
                    <a:cubicBezTo>
                      <a:pt x="17238" y="20495"/>
                      <a:pt x="17152" y="20594"/>
                      <a:pt x="17065" y="20680"/>
                    </a:cubicBezTo>
                    <a:cubicBezTo>
                      <a:pt x="16979" y="20754"/>
                      <a:pt x="16844" y="20939"/>
                      <a:pt x="16745" y="20963"/>
                    </a:cubicBezTo>
                    <a:cubicBezTo>
                      <a:pt x="16714" y="20982"/>
                      <a:pt x="16680" y="20991"/>
                      <a:pt x="16647" y="20991"/>
                    </a:cubicBezTo>
                    <a:cubicBezTo>
                      <a:pt x="16613" y="20991"/>
                      <a:pt x="16579" y="20982"/>
                      <a:pt x="16548" y="20963"/>
                    </a:cubicBezTo>
                    <a:cubicBezTo>
                      <a:pt x="16536" y="20960"/>
                      <a:pt x="16525" y="20959"/>
                      <a:pt x="16514" y="20959"/>
                    </a:cubicBezTo>
                    <a:cubicBezTo>
                      <a:pt x="16483" y="20959"/>
                      <a:pt x="16456" y="20972"/>
                      <a:pt x="16400" y="21000"/>
                    </a:cubicBezTo>
                    <a:cubicBezTo>
                      <a:pt x="16340" y="21026"/>
                      <a:pt x="16322" y="21063"/>
                      <a:pt x="16296" y="21063"/>
                    </a:cubicBezTo>
                    <a:cubicBezTo>
                      <a:pt x="16284" y="21063"/>
                      <a:pt x="16271" y="21056"/>
                      <a:pt x="16252" y="21037"/>
                    </a:cubicBezTo>
                    <a:cubicBezTo>
                      <a:pt x="16252" y="21037"/>
                      <a:pt x="16240" y="21037"/>
                      <a:pt x="16240" y="21025"/>
                    </a:cubicBezTo>
                    <a:cubicBezTo>
                      <a:pt x="16191" y="20976"/>
                      <a:pt x="16166" y="20926"/>
                      <a:pt x="16104" y="20902"/>
                    </a:cubicBezTo>
                    <a:cubicBezTo>
                      <a:pt x="16080" y="20889"/>
                      <a:pt x="16080" y="20865"/>
                      <a:pt x="16104" y="20852"/>
                    </a:cubicBezTo>
                    <a:cubicBezTo>
                      <a:pt x="16141" y="20815"/>
                      <a:pt x="16154" y="20778"/>
                      <a:pt x="16166" y="20729"/>
                    </a:cubicBezTo>
                    <a:lnTo>
                      <a:pt x="16166" y="20520"/>
                    </a:lnTo>
                    <a:cubicBezTo>
                      <a:pt x="16166" y="20483"/>
                      <a:pt x="16104" y="20409"/>
                      <a:pt x="16080" y="20409"/>
                    </a:cubicBezTo>
                    <a:cubicBezTo>
                      <a:pt x="16043" y="20421"/>
                      <a:pt x="16006" y="20446"/>
                      <a:pt x="15993" y="20544"/>
                    </a:cubicBezTo>
                    <a:cubicBezTo>
                      <a:pt x="15981" y="20606"/>
                      <a:pt x="15969" y="20668"/>
                      <a:pt x="15969" y="20692"/>
                    </a:cubicBezTo>
                    <a:cubicBezTo>
                      <a:pt x="15961" y="20716"/>
                      <a:pt x="15958" y="20724"/>
                      <a:pt x="15957" y="20724"/>
                    </a:cubicBezTo>
                    <a:cubicBezTo>
                      <a:pt x="15957" y="20724"/>
                      <a:pt x="15957" y="20721"/>
                      <a:pt x="15957" y="20717"/>
                    </a:cubicBezTo>
                    <a:cubicBezTo>
                      <a:pt x="15883" y="20618"/>
                      <a:pt x="15821" y="20495"/>
                      <a:pt x="15759" y="20384"/>
                    </a:cubicBezTo>
                    <a:cubicBezTo>
                      <a:pt x="15759" y="20335"/>
                      <a:pt x="15833" y="20335"/>
                      <a:pt x="15833" y="20286"/>
                    </a:cubicBezTo>
                    <a:cubicBezTo>
                      <a:pt x="15846" y="20236"/>
                      <a:pt x="15883" y="20224"/>
                      <a:pt x="15821" y="20187"/>
                    </a:cubicBezTo>
                    <a:cubicBezTo>
                      <a:pt x="15759" y="20150"/>
                      <a:pt x="15685" y="20150"/>
                      <a:pt x="15685" y="20088"/>
                    </a:cubicBezTo>
                    <a:cubicBezTo>
                      <a:pt x="15685" y="20027"/>
                      <a:pt x="15636" y="20064"/>
                      <a:pt x="15599" y="20027"/>
                    </a:cubicBezTo>
                    <a:cubicBezTo>
                      <a:pt x="15525" y="19916"/>
                      <a:pt x="15464" y="19793"/>
                      <a:pt x="15414" y="19657"/>
                    </a:cubicBezTo>
                    <a:cubicBezTo>
                      <a:pt x="15414" y="19657"/>
                      <a:pt x="15414" y="19645"/>
                      <a:pt x="15402" y="19633"/>
                    </a:cubicBezTo>
                    <a:cubicBezTo>
                      <a:pt x="15353" y="19472"/>
                      <a:pt x="15291" y="19423"/>
                      <a:pt x="15291" y="19374"/>
                    </a:cubicBezTo>
                    <a:cubicBezTo>
                      <a:pt x="15291" y="19357"/>
                      <a:pt x="15296" y="19351"/>
                      <a:pt x="15303" y="19351"/>
                    </a:cubicBezTo>
                    <a:cubicBezTo>
                      <a:pt x="15314" y="19351"/>
                      <a:pt x="15333" y="19364"/>
                      <a:pt x="15352" y="19364"/>
                    </a:cubicBezTo>
                    <a:cubicBezTo>
                      <a:pt x="15356" y="19364"/>
                      <a:pt x="15361" y="19363"/>
                      <a:pt x="15365" y="19361"/>
                    </a:cubicBezTo>
                    <a:cubicBezTo>
                      <a:pt x="15390" y="19349"/>
                      <a:pt x="15390" y="19337"/>
                      <a:pt x="15340" y="19275"/>
                    </a:cubicBezTo>
                    <a:cubicBezTo>
                      <a:pt x="15316" y="19251"/>
                      <a:pt x="15303" y="19226"/>
                      <a:pt x="15279" y="19189"/>
                    </a:cubicBezTo>
                    <a:lnTo>
                      <a:pt x="15279" y="19189"/>
                    </a:lnTo>
                    <a:cubicBezTo>
                      <a:pt x="15279" y="19189"/>
                      <a:pt x="15291" y="19189"/>
                      <a:pt x="15303" y="19201"/>
                    </a:cubicBezTo>
                    <a:cubicBezTo>
                      <a:pt x="15350" y="19239"/>
                      <a:pt x="15404" y="19276"/>
                      <a:pt x="15438" y="19276"/>
                    </a:cubicBezTo>
                    <a:cubicBezTo>
                      <a:pt x="15449" y="19276"/>
                      <a:pt x="15458" y="19272"/>
                      <a:pt x="15464" y="19263"/>
                    </a:cubicBezTo>
                    <a:cubicBezTo>
                      <a:pt x="15488" y="19226"/>
                      <a:pt x="15513" y="19226"/>
                      <a:pt x="15513" y="19189"/>
                    </a:cubicBezTo>
                    <a:cubicBezTo>
                      <a:pt x="15513" y="19146"/>
                      <a:pt x="15522" y="19074"/>
                      <a:pt x="15533" y="19074"/>
                    </a:cubicBezTo>
                    <a:cubicBezTo>
                      <a:pt x="15535" y="19074"/>
                      <a:pt x="15536" y="19075"/>
                      <a:pt x="15538" y="19078"/>
                    </a:cubicBezTo>
                    <a:cubicBezTo>
                      <a:pt x="15550" y="19115"/>
                      <a:pt x="15587" y="19140"/>
                      <a:pt x="15624" y="19140"/>
                    </a:cubicBezTo>
                    <a:cubicBezTo>
                      <a:pt x="15656" y="19140"/>
                      <a:pt x="15615" y="19194"/>
                      <a:pt x="15641" y="19194"/>
                    </a:cubicBezTo>
                    <a:cubicBezTo>
                      <a:pt x="15646" y="19194"/>
                      <a:pt x="15652" y="19192"/>
                      <a:pt x="15661" y="19189"/>
                    </a:cubicBezTo>
                    <a:cubicBezTo>
                      <a:pt x="15722" y="19177"/>
                      <a:pt x="15722" y="19127"/>
                      <a:pt x="15759" y="19127"/>
                    </a:cubicBezTo>
                    <a:cubicBezTo>
                      <a:pt x="15784" y="19140"/>
                      <a:pt x="15772" y="19177"/>
                      <a:pt x="15833" y="19238"/>
                    </a:cubicBezTo>
                    <a:cubicBezTo>
                      <a:pt x="15920" y="19386"/>
                      <a:pt x="15993" y="19546"/>
                      <a:pt x="16055" y="19706"/>
                    </a:cubicBezTo>
                    <a:cubicBezTo>
                      <a:pt x="16080" y="19768"/>
                      <a:pt x="16129" y="19817"/>
                      <a:pt x="16191" y="19854"/>
                    </a:cubicBezTo>
                    <a:cubicBezTo>
                      <a:pt x="16252" y="19891"/>
                      <a:pt x="16388" y="20027"/>
                      <a:pt x="16511" y="20113"/>
                    </a:cubicBezTo>
                    <a:cubicBezTo>
                      <a:pt x="16617" y="20177"/>
                      <a:pt x="16843" y="20268"/>
                      <a:pt x="16927" y="20268"/>
                    </a:cubicBezTo>
                    <a:cubicBezTo>
                      <a:pt x="16940" y="20268"/>
                      <a:pt x="16950" y="20266"/>
                      <a:pt x="16955" y="20261"/>
                    </a:cubicBezTo>
                    <a:cubicBezTo>
                      <a:pt x="16985" y="20231"/>
                      <a:pt x="17057" y="20208"/>
                      <a:pt x="17075" y="20208"/>
                    </a:cubicBezTo>
                    <a:cubicBezTo>
                      <a:pt x="17079" y="20208"/>
                      <a:pt x="17080" y="20209"/>
                      <a:pt x="17078" y="20212"/>
                    </a:cubicBezTo>
                    <a:cubicBezTo>
                      <a:pt x="17078" y="20222"/>
                      <a:pt x="17038" y="20271"/>
                      <a:pt x="17054" y="20271"/>
                    </a:cubicBezTo>
                    <a:cubicBezTo>
                      <a:pt x="17058" y="20271"/>
                      <a:pt x="17066" y="20268"/>
                      <a:pt x="17078" y="20261"/>
                    </a:cubicBezTo>
                    <a:cubicBezTo>
                      <a:pt x="17152" y="20236"/>
                      <a:pt x="17213" y="20187"/>
                      <a:pt x="17263" y="20138"/>
                    </a:cubicBezTo>
                    <a:cubicBezTo>
                      <a:pt x="17279" y="20116"/>
                      <a:pt x="17281" y="20111"/>
                      <a:pt x="17277" y="20111"/>
                    </a:cubicBezTo>
                    <a:cubicBezTo>
                      <a:pt x="17274" y="20111"/>
                      <a:pt x="17265" y="20116"/>
                      <a:pt x="17258" y="20116"/>
                    </a:cubicBezTo>
                    <a:cubicBezTo>
                      <a:pt x="17255" y="20116"/>
                      <a:pt x="17252" y="20115"/>
                      <a:pt x="17250" y="20113"/>
                    </a:cubicBezTo>
                    <a:cubicBezTo>
                      <a:pt x="17226" y="20101"/>
                      <a:pt x="17250" y="20076"/>
                      <a:pt x="17287" y="20076"/>
                    </a:cubicBezTo>
                    <a:cubicBezTo>
                      <a:pt x="17349" y="20088"/>
                      <a:pt x="17410" y="20113"/>
                      <a:pt x="17435" y="20162"/>
                    </a:cubicBezTo>
                    <a:cubicBezTo>
                      <a:pt x="17472" y="20236"/>
                      <a:pt x="17497" y="20433"/>
                      <a:pt x="17546" y="20470"/>
                    </a:cubicBezTo>
                    <a:cubicBezTo>
                      <a:pt x="17768" y="20557"/>
                      <a:pt x="18002" y="20606"/>
                      <a:pt x="18236" y="20631"/>
                    </a:cubicBezTo>
                    <a:cubicBezTo>
                      <a:pt x="18347" y="20643"/>
                      <a:pt x="18458" y="20668"/>
                      <a:pt x="18569" y="20705"/>
                    </a:cubicBezTo>
                    <a:cubicBezTo>
                      <a:pt x="18585" y="20705"/>
                      <a:pt x="18602" y="20710"/>
                      <a:pt x="18618" y="20710"/>
                    </a:cubicBezTo>
                    <a:cubicBezTo>
                      <a:pt x="18626" y="20710"/>
                      <a:pt x="18634" y="20709"/>
                      <a:pt x="18643" y="20705"/>
                    </a:cubicBezTo>
                    <a:cubicBezTo>
                      <a:pt x="18803" y="20692"/>
                      <a:pt x="18951" y="20655"/>
                      <a:pt x="19098" y="20606"/>
                    </a:cubicBezTo>
                    <a:cubicBezTo>
                      <a:pt x="19102" y="20604"/>
                      <a:pt x="19106" y="20603"/>
                      <a:pt x="19110" y="20603"/>
                    </a:cubicBezTo>
                    <a:cubicBezTo>
                      <a:pt x="19135" y="20603"/>
                      <a:pt x="19172" y="20631"/>
                      <a:pt x="19246" y="20631"/>
                    </a:cubicBezTo>
                    <a:cubicBezTo>
                      <a:pt x="19308" y="20643"/>
                      <a:pt x="19370" y="20649"/>
                      <a:pt x="19431" y="20649"/>
                    </a:cubicBezTo>
                    <a:cubicBezTo>
                      <a:pt x="19493" y="20649"/>
                      <a:pt x="19554" y="20643"/>
                      <a:pt x="19616" y="20631"/>
                    </a:cubicBezTo>
                    <a:cubicBezTo>
                      <a:pt x="19670" y="20617"/>
                      <a:pt x="19709" y="20607"/>
                      <a:pt x="19738" y="20607"/>
                    </a:cubicBezTo>
                    <a:cubicBezTo>
                      <a:pt x="19761" y="20607"/>
                      <a:pt x="19777" y="20614"/>
                      <a:pt x="19788" y="20631"/>
                    </a:cubicBezTo>
                    <a:cubicBezTo>
                      <a:pt x="19813" y="20680"/>
                      <a:pt x="19801" y="20766"/>
                      <a:pt x="19838" y="20778"/>
                    </a:cubicBezTo>
                    <a:cubicBezTo>
                      <a:pt x="19887" y="20791"/>
                      <a:pt x="19924" y="20828"/>
                      <a:pt x="19936" y="20877"/>
                    </a:cubicBezTo>
                    <a:cubicBezTo>
                      <a:pt x="19949" y="20951"/>
                      <a:pt x="19986" y="21025"/>
                      <a:pt x="20035" y="21086"/>
                    </a:cubicBezTo>
                    <a:cubicBezTo>
                      <a:pt x="20048" y="21100"/>
                      <a:pt x="20059" y="21105"/>
                      <a:pt x="20066" y="21105"/>
                    </a:cubicBezTo>
                    <a:cubicBezTo>
                      <a:pt x="20079" y="21105"/>
                      <a:pt x="20084" y="21090"/>
                      <a:pt x="20084" y="21074"/>
                    </a:cubicBezTo>
                    <a:cubicBezTo>
                      <a:pt x="20084" y="21057"/>
                      <a:pt x="20072" y="21028"/>
                      <a:pt x="20077" y="21028"/>
                    </a:cubicBezTo>
                    <a:cubicBezTo>
                      <a:pt x="20080" y="21028"/>
                      <a:pt x="20085" y="21034"/>
                      <a:pt x="20097" y="21049"/>
                    </a:cubicBezTo>
                    <a:cubicBezTo>
                      <a:pt x="20106" y="21062"/>
                      <a:pt x="20110" y="21066"/>
                      <a:pt x="20111" y="21066"/>
                    </a:cubicBezTo>
                    <a:cubicBezTo>
                      <a:pt x="20113" y="21066"/>
                      <a:pt x="20111" y="21058"/>
                      <a:pt x="20113" y="21058"/>
                    </a:cubicBezTo>
                    <a:lnTo>
                      <a:pt x="20113" y="21058"/>
                    </a:lnTo>
                    <a:cubicBezTo>
                      <a:pt x="20115" y="21058"/>
                      <a:pt x="20123" y="21066"/>
                      <a:pt x="20146" y="21099"/>
                    </a:cubicBezTo>
                    <a:cubicBezTo>
                      <a:pt x="20158" y="21111"/>
                      <a:pt x="20170" y="21123"/>
                      <a:pt x="20170" y="21136"/>
                    </a:cubicBezTo>
                    <a:cubicBezTo>
                      <a:pt x="20220" y="21210"/>
                      <a:pt x="20244" y="21296"/>
                      <a:pt x="20294" y="21308"/>
                    </a:cubicBezTo>
                    <a:cubicBezTo>
                      <a:pt x="20352" y="21320"/>
                      <a:pt x="20377" y="21408"/>
                      <a:pt x="20441" y="21408"/>
                    </a:cubicBezTo>
                    <a:cubicBezTo>
                      <a:pt x="20445" y="21408"/>
                      <a:pt x="20449" y="21408"/>
                      <a:pt x="20454" y="21407"/>
                    </a:cubicBezTo>
                    <a:cubicBezTo>
                      <a:pt x="20528" y="21407"/>
                      <a:pt x="20552" y="21370"/>
                      <a:pt x="20626" y="21370"/>
                    </a:cubicBezTo>
                    <a:cubicBezTo>
                      <a:pt x="20700" y="21370"/>
                      <a:pt x="20700" y="21382"/>
                      <a:pt x="20663" y="21407"/>
                    </a:cubicBezTo>
                    <a:cubicBezTo>
                      <a:pt x="20626" y="21431"/>
                      <a:pt x="20565" y="21530"/>
                      <a:pt x="20515" y="21542"/>
                    </a:cubicBezTo>
                    <a:cubicBezTo>
                      <a:pt x="20466" y="21542"/>
                      <a:pt x="20429" y="21530"/>
                      <a:pt x="20392" y="21505"/>
                    </a:cubicBezTo>
                    <a:cubicBezTo>
                      <a:pt x="20390" y="21504"/>
                      <a:pt x="20389" y="21504"/>
                      <a:pt x="20387" y="21504"/>
                    </a:cubicBezTo>
                    <a:cubicBezTo>
                      <a:pt x="20368" y="21504"/>
                      <a:pt x="20369" y="21570"/>
                      <a:pt x="20380" y="21604"/>
                    </a:cubicBezTo>
                    <a:cubicBezTo>
                      <a:pt x="20454" y="21715"/>
                      <a:pt x="20540" y="21813"/>
                      <a:pt x="20626" y="21912"/>
                    </a:cubicBezTo>
                    <a:cubicBezTo>
                      <a:pt x="20687" y="21973"/>
                      <a:pt x="20731" y="22017"/>
                      <a:pt x="20793" y="22017"/>
                    </a:cubicBezTo>
                    <a:cubicBezTo>
                      <a:pt x="20806" y="22017"/>
                      <a:pt x="20821" y="22015"/>
                      <a:pt x="20836" y="22011"/>
                    </a:cubicBezTo>
                    <a:cubicBezTo>
                      <a:pt x="20922" y="21998"/>
                      <a:pt x="20984" y="21961"/>
                      <a:pt x="21045" y="21912"/>
                    </a:cubicBezTo>
                    <a:cubicBezTo>
                      <a:pt x="21107" y="21850"/>
                      <a:pt x="21181" y="21826"/>
                      <a:pt x="21144" y="21776"/>
                    </a:cubicBezTo>
                    <a:cubicBezTo>
                      <a:pt x="21119" y="21727"/>
                      <a:pt x="21082" y="21727"/>
                      <a:pt x="21107" y="21690"/>
                    </a:cubicBezTo>
                    <a:cubicBezTo>
                      <a:pt x="21119" y="21653"/>
                      <a:pt x="21144" y="21666"/>
                      <a:pt x="21144" y="21616"/>
                    </a:cubicBezTo>
                    <a:cubicBezTo>
                      <a:pt x="21144" y="21579"/>
                      <a:pt x="21156" y="21567"/>
                      <a:pt x="21205" y="21567"/>
                    </a:cubicBezTo>
                    <a:cubicBezTo>
                      <a:pt x="21242" y="21567"/>
                      <a:pt x="21267" y="21567"/>
                      <a:pt x="21230" y="21592"/>
                    </a:cubicBezTo>
                    <a:cubicBezTo>
                      <a:pt x="21193" y="21629"/>
                      <a:pt x="21218" y="21666"/>
                      <a:pt x="21230" y="21666"/>
                    </a:cubicBezTo>
                    <a:cubicBezTo>
                      <a:pt x="21237" y="21662"/>
                      <a:pt x="21242" y="21661"/>
                      <a:pt x="21247" y="21661"/>
                    </a:cubicBezTo>
                    <a:cubicBezTo>
                      <a:pt x="21259" y="21661"/>
                      <a:pt x="21260" y="21672"/>
                      <a:pt x="21242" y="21690"/>
                    </a:cubicBezTo>
                    <a:cubicBezTo>
                      <a:pt x="21205" y="21727"/>
                      <a:pt x="21156" y="21752"/>
                      <a:pt x="21205" y="21752"/>
                    </a:cubicBezTo>
                    <a:cubicBezTo>
                      <a:pt x="21230" y="21752"/>
                      <a:pt x="21245" y="21746"/>
                      <a:pt x="21252" y="21746"/>
                    </a:cubicBezTo>
                    <a:cubicBezTo>
                      <a:pt x="21258" y="21746"/>
                      <a:pt x="21255" y="21752"/>
                      <a:pt x="21242" y="21776"/>
                    </a:cubicBezTo>
                    <a:cubicBezTo>
                      <a:pt x="21205" y="21813"/>
                      <a:pt x="21156" y="21826"/>
                      <a:pt x="21218" y="21875"/>
                    </a:cubicBezTo>
                    <a:cubicBezTo>
                      <a:pt x="21267" y="21887"/>
                      <a:pt x="21304" y="21949"/>
                      <a:pt x="21292" y="21998"/>
                    </a:cubicBezTo>
                    <a:cubicBezTo>
                      <a:pt x="21292" y="22048"/>
                      <a:pt x="21279" y="22097"/>
                      <a:pt x="21255" y="22146"/>
                    </a:cubicBezTo>
                    <a:cubicBezTo>
                      <a:pt x="21255" y="22195"/>
                      <a:pt x="21181" y="22183"/>
                      <a:pt x="21255" y="22294"/>
                    </a:cubicBezTo>
                    <a:cubicBezTo>
                      <a:pt x="21292" y="22417"/>
                      <a:pt x="21304" y="22540"/>
                      <a:pt x="21292" y="22664"/>
                    </a:cubicBezTo>
                    <a:cubicBezTo>
                      <a:pt x="21292" y="22738"/>
                      <a:pt x="21292" y="22799"/>
                      <a:pt x="21279" y="22873"/>
                    </a:cubicBezTo>
                    <a:cubicBezTo>
                      <a:pt x="21279" y="22948"/>
                      <a:pt x="21261" y="23041"/>
                      <a:pt x="21272" y="23041"/>
                    </a:cubicBezTo>
                    <a:cubicBezTo>
                      <a:pt x="21274" y="23041"/>
                      <a:pt x="21276" y="23038"/>
                      <a:pt x="21279" y="23033"/>
                    </a:cubicBezTo>
                    <a:cubicBezTo>
                      <a:pt x="21299" y="22995"/>
                      <a:pt x="21303" y="22912"/>
                      <a:pt x="21315" y="22912"/>
                    </a:cubicBezTo>
                    <a:cubicBezTo>
                      <a:pt x="21319" y="22912"/>
                      <a:pt x="21323" y="22918"/>
                      <a:pt x="21329" y="22935"/>
                    </a:cubicBezTo>
                    <a:cubicBezTo>
                      <a:pt x="21366" y="23095"/>
                      <a:pt x="21403" y="23243"/>
                      <a:pt x="21452" y="23403"/>
                    </a:cubicBezTo>
                    <a:cubicBezTo>
                      <a:pt x="21563" y="23600"/>
                      <a:pt x="21637" y="23822"/>
                      <a:pt x="21686" y="24056"/>
                    </a:cubicBezTo>
                    <a:cubicBezTo>
                      <a:pt x="21711" y="24278"/>
                      <a:pt x="21698" y="24302"/>
                      <a:pt x="21809" y="24450"/>
                    </a:cubicBezTo>
                    <a:cubicBezTo>
                      <a:pt x="21908" y="24598"/>
                      <a:pt x="21982" y="24771"/>
                      <a:pt x="22031" y="24943"/>
                    </a:cubicBezTo>
                    <a:cubicBezTo>
                      <a:pt x="22105" y="25128"/>
                      <a:pt x="22031" y="25189"/>
                      <a:pt x="22093" y="25300"/>
                    </a:cubicBezTo>
                    <a:cubicBezTo>
                      <a:pt x="22142" y="25399"/>
                      <a:pt x="22191" y="25498"/>
                      <a:pt x="22265" y="25584"/>
                    </a:cubicBezTo>
                    <a:cubicBezTo>
                      <a:pt x="22281" y="25600"/>
                      <a:pt x="22302" y="25606"/>
                      <a:pt x="22325" y="25606"/>
                    </a:cubicBezTo>
                    <a:cubicBezTo>
                      <a:pt x="22410" y="25606"/>
                      <a:pt x="22526" y="25516"/>
                      <a:pt x="22536" y="25448"/>
                    </a:cubicBezTo>
                    <a:cubicBezTo>
                      <a:pt x="22561" y="25362"/>
                      <a:pt x="22548" y="25337"/>
                      <a:pt x="22598" y="25263"/>
                    </a:cubicBezTo>
                    <a:cubicBezTo>
                      <a:pt x="22635" y="25202"/>
                      <a:pt x="22684" y="25140"/>
                      <a:pt x="22746" y="25103"/>
                    </a:cubicBezTo>
                    <a:cubicBezTo>
                      <a:pt x="22820" y="25054"/>
                      <a:pt x="22918" y="25054"/>
                      <a:pt x="22918" y="24968"/>
                    </a:cubicBezTo>
                    <a:cubicBezTo>
                      <a:pt x="22893" y="24869"/>
                      <a:pt x="22881" y="24758"/>
                      <a:pt x="22869" y="24647"/>
                    </a:cubicBezTo>
                    <a:cubicBezTo>
                      <a:pt x="22881" y="24536"/>
                      <a:pt x="22918" y="24438"/>
                      <a:pt x="22992" y="24352"/>
                    </a:cubicBezTo>
                    <a:cubicBezTo>
                      <a:pt x="23041" y="24278"/>
                      <a:pt x="23041" y="24179"/>
                      <a:pt x="23017" y="24105"/>
                    </a:cubicBezTo>
                    <a:cubicBezTo>
                      <a:pt x="22967" y="23945"/>
                      <a:pt x="22943" y="23785"/>
                      <a:pt x="22943" y="23625"/>
                    </a:cubicBezTo>
                    <a:cubicBezTo>
                      <a:pt x="22967" y="23551"/>
                      <a:pt x="23017" y="23452"/>
                      <a:pt x="23078" y="23428"/>
                    </a:cubicBezTo>
                    <a:cubicBezTo>
                      <a:pt x="23128" y="23415"/>
                      <a:pt x="23189" y="23366"/>
                      <a:pt x="23263" y="23329"/>
                    </a:cubicBezTo>
                    <a:cubicBezTo>
                      <a:pt x="23337" y="23292"/>
                      <a:pt x="23411" y="23292"/>
                      <a:pt x="23448" y="23255"/>
                    </a:cubicBezTo>
                    <a:cubicBezTo>
                      <a:pt x="23485" y="23206"/>
                      <a:pt x="23448" y="23144"/>
                      <a:pt x="23534" y="23095"/>
                    </a:cubicBezTo>
                    <a:cubicBezTo>
                      <a:pt x="23620" y="23046"/>
                      <a:pt x="23670" y="22910"/>
                      <a:pt x="23768" y="22824"/>
                    </a:cubicBezTo>
                    <a:cubicBezTo>
                      <a:pt x="23879" y="22713"/>
                      <a:pt x="23990" y="22590"/>
                      <a:pt x="24076" y="22466"/>
                    </a:cubicBezTo>
                    <a:cubicBezTo>
                      <a:pt x="24150" y="22380"/>
                      <a:pt x="24150" y="22356"/>
                      <a:pt x="24249" y="22306"/>
                    </a:cubicBezTo>
                    <a:cubicBezTo>
                      <a:pt x="24347" y="22269"/>
                      <a:pt x="24508" y="22109"/>
                      <a:pt x="24520" y="22035"/>
                    </a:cubicBezTo>
                    <a:cubicBezTo>
                      <a:pt x="24532" y="21949"/>
                      <a:pt x="24446" y="21875"/>
                      <a:pt x="24520" y="21838"/>
                    </a:cubicBezTo>
                    <a:cubicBezTo>
                      <a:pt x="24606" y="21813"/>
                      <a:pt x="24680" y="21752"/>
                      <a:pt x="24742" y="21690"/>
                    </a:cubicBezTo>
                    <a:cubicBezTo>
                      <a:pt x="24780" y="21613"/>
                      <a:pt x="24842" y="21520"/>
                      <a:pt x="24849" y="21520"/>
                    </a:cubicBezTo>
                    <a:lnTo>
                      <a:pt x="24849" y="21520"/>
                    </a:lnTo>
                    <a:cubicBezTo>
                      <a:pt x="24850" y="21520"/>
                      <a:pt x="24848" y="21527"/>
                      <a:pt x="24840" y="21542"/>
                    </a:cubicBezTo>
                    <a:cubicBezTo>
                      <a:pt x="24791" y="21616"/>
                      <a:pt x="24754" y="21690"/>
                      <a:pt x="24791" y="21690"/>
                    </a:cubicBezTo>
                    <a:cubicBezTo>
                      <a:pt x="24825" y="21690"/>
                      <a:pt x="24824" y="21749"/>
                      <a:pt x="24844" y="21749"/>
                    </a:cubicBezTo>
                    <a:cubicBezTo>
                      <a:pt x="24853" y="21749"/>
                      <a:pt x="24867" y="21737"/>
                      <a:pt x="24890" y="21703"/>
                    </a:cubicBezTo>
                    <a:cubicBezTo>
                      <a:pt x="24928" y="21645"/>
                      <a:pt x="24946" y="21624"/>
                      <a:pt x="24955" y="21624"/>
                    </a:cubicBezTo>
                    <a:cubicBezTo>
                      <a:pt x="24963" y="21624"/>
                      <a:pt x="24963" y="21642"/>
                      <a:pt x="24963" y="21666"/>
                    </a:cubicBezTo>
                    <a:cubicBezTo>
                      <a:pt x="24963" y="21690"/>
                      <a:pt x="24976" y="21715"/>
                      <a:pt x="25000" y="21739"/>
                    </a:cubicBezTo>
                    <a:cubicBezTo>
                      <a:pt x="25000" y="21739"/>
                      <a:pt x="25013" y="21739"/>
                      <a:pt x="25013" y="21727"/>
                    </a:cubicBezTo>
                    <a:cubicBezTo>
                      <a:pt x="25033" y="21687"/>
                      <a:pt x="25028" y="21584"/>
                      <a:pt x="25033" y="21584"/>
                    </a:cubicBezTo>
                    <a:lnTo>
                      <a:pt x="25033" y="21584"/>
                    </a:lnTo>
                    <a:cubicBezTo>
                      <a:pt x="25034" y="21584"/>
                      <a:pt x="25035" y="21590"/>
                      <a:pt x="25037" y="21604"/>
                    </a:cubicBezTo>
                    <a:cubicBezTo>
                      <a:pt x="25051" y="21652"/>
                      <a:pt x="25065" y="21669"/>
                      <a:pt x="25074" y="21669"/>
                    </a:cubicBezTo>
                    <a:cubicBezTo>
                      <a:pt x="25082" y="21669"/>
                      <a:pt x="25087" y="21658"/>
                      <a:pt x="25087" y="21641"/>
                    </a:cubicBezTo>
                    <a:cubicBezTo>
                      <a:pt x="25087" y="21625"/>
                      <a:pt x="25082" y="21607"/>
                      <a:pt x="25079" y="21596"/>
                    </a:cubicBezTo>
                    <a:lnTo>
                      <a:pt x="25079" y="21596"/>
                    </a:lnTo>
                    <a:cubicBezTo>
                      <a:pt x="25081" y="21601"/>
                      <a:pt x="25083" y="21607"/>
                      <a:pt x="25087" y="21616"/>
                    </a:cubicBezTo>
                    <a:cubicBezTo>
                      <a:pt x="25101" y="21659"/>
                      <a:pt x="25115" y="21686"/>
                      <a:pt x="25127" y="21686"/>
                    </a:cubicBezTo>
                    <a:cubicBezTo>
                      <a:pt x="25136" y="21686"/>
                      <a:pt x="25143" y="21672"/>
                      <a:pt x="25148" y="21641"/>
                    </a:cubicBezTo>
                    <a:cubicBezTo>
                      <a:pt x="25167" y="21594"/>
                      <a:pt x="25143" y="21497"/>
                      <a:pt x="25152" y="21497"/>
                    </a:cubicBezTo>
                    <a:cubicBezTo>
                      <a:pt x="25155" y="21497"/>
                      <a:pt x="25161" y="21507"/>
                      <a:pt x="25173" y="21530"/>
                    </a:cubicBezTo>
                    <a:cubicBezTo>
                      <a:pt x="25215" y="21605"/>
                      <a:pt x="25251" y="21640"/>
                      <a:pt x="25285" y="21640"/>
                    </a:cubicBezTo>
                    <a:cubicBezTo>
                      <a:pt x="25301" y="21640"/>
                      <a:pt x="25317" y="21632"/>
                      <a:pt x="25333" y="21616"/>
                    </a:cubicBezTo>
                    <a:cubicBezTo>
                      <a:pt x="25370" y="21555"/>
                      <a:pt x="25296" y="21407"/>
                      <a:pt x="25296" y="21333"/>
                    </a:cubicBezTo>
                    <a:cubicBezTo>
                      <a:pt x="25296" y="21271"/>
                      <a:pt x="25296" y="21271"/>
                      <a:pt x="25259" y="21222"/>
                    </a:cubicBezTo>
                    <a:cubicBezTo>
                      <a:pt x="25251" y="21214"/>
                      <a:pt x="25248" y="21211"/>
                      <a:pt x="25249" y="21211"/>
                    </a:cubicBezTo>
                    <a:lnTo>
                      <a:pt x="25249" y="21211"/>
                    </a:lnTo>
                    <a:cubicBezTo>
                      <a:pt x="25252" y="21211"/>
                      <a:pt x="25304" y="21257"/>
                      <a:pt x="25333" y="21296"/>
                    </a:cubicBezTo>
                    <a:cubicBezTo>
                      <a:pt x="25358" y="21333"/>
                      <a:pt x="25358" y="21407"/>
                      <a:pt x="25407" y="21407"/>
                    </a:cubicBezTo>
                    <a:cubicBezTo>
                      <a:pt x="25417" y="21409"/>
                      <a:pt x="25426" y="21410"/>
                      <a:pt x="25434" y="21410"/>
                    </a:cubicBezTo>
                    <a:cubicBezTo>
                      <a:pt x="25466" y="21410"/>
                      <a:pt x="25486" y="21394"/>
                      <a:pt x="25506" y="21394"/>
                    </a:cubicBezTo>
                    <a:cubicBezTo>
                      <a:pt x="25530" y="21394"/>
                      <a:pt x="25543" y="21394"/>
                      <a:pt x="25543" y="21431"/>
                    </a:cubicBezTo>
                    <a:cubicBezTo>
                      <a:pt x="25543" y="21468"/>
                      <a:pt x="25616" y="21444"/>
                      <a:pt x="25616" y="21542"/>
                    </a:cubicBezTo>
                    <a:cubicBezTo>
                      <a:pt x="25604" y="21616"/>
                      <a:pt x="25604" y="21703"/>
                      <a:pt x="25616" y="21776"/>
                    </a:cubicBezTo>
                    <a:cubicBezTo>
                      <a:pt x="25629" y="21813"/>
                      <a:pt x="25641" y="21850"/>
                      <a:pt x="25653" y="21887"/>
                    </a:cubicBezTo>
                    <a:cubicBezTo>
                      <a:pt x="25666" y="21937"/>
                      <a:pt x="25690" y="21986"/>
                      <a:pt x="25715" y="22023"/>
                    </a:cubicBezTo>
                    <a:cubicBezTo>
                      <a:pt x="25778" y="22118"/>
                      <a:pt x="25851" y="22258"/>
                      <a:pt x="25870" y="22258"/>
                    </a:cubicBezTo>
                    <a:cubicBezTo>
                      <a:pt x="25873" y="22258"/>
                      <a:pt x="25875" y="22254"/>
                      <a:pt x="25875" y="22245"/>
                    </a:cubicBezTo>
                    <a:cubicBezTo>
                      <a:pt x="25875" y="22195"/>
                      <a:pt x="25826" y="22136"/>
                      <a:pt x="25835" y="22136"/>
                    </a:cubicBezTo>
                    <a:cubicBezTo>
                      <a:pt x="25837" y="22136"/>
                      <a:pt x="25841" y="22139"/>
                      <a:pt x="25851" y="22146"/>
                    </a:cubicBezTo>
                    <a:cubicBezTo>
                      <a:pt x="25900" y="22195"/>
                      <a:pt x="26048" y="22405"/>
                      <a:pt x="25998" y="22454"/>
                    </a:cubicBezTo>
                    <a:cubicBezTo>
                      <a:pt x="25967" y="22497"/>
                      <a:pt x="25953" y="22585"/>
                      <a:pt x="25966" y="22585"/>
                    </a:cubicBezTo>
                    <a:cubicBezTo>
                      <a:pt x="25968" y="22585"/>
                      <a:pt x="25970" y="22582"/>
                      <a:pt x="25974" y="22577"/>
                    </a:cubicBezTo>
                    <a:cubicBezTo>
                      <a:pt x="25982" y="22552"/>
                      <a:pt x="26003" y="22509"/>
                      <a:pt x="26026" y="22509"/>
                    </a:cubicBezTo>
                    <a:cubicBezTo>
                      <a:pt x="26037" y="22509"/>
                      <a:pt x="26049" y="22517"/>
                      <a:pt x="26060" y="22540"/>
                    </a:cubicBezTo>
                    <a:cubicBezTo>
                      <a:pt x="26122" y="22664"/>
                      <a:pt x="26159" y="22811"/>
                      <a:pt x="26146" y="22947"/>
                    </a:cubicBezTo>
                    <a:cubicBezTo>
                      <a:pt x="26134" y="23070"/>
                      <a:pt x="26122" y="23206"/>
                      <a:pt x="26122" y="23329"/>
                    </a:cubicBezTo>
                    <a:cubicBezTo>
                      <a:pt x="26114" y="23366"/>
                      <a:pt x="26116" y="23395"/>
                      <a:pt x="26124" y="23395"/>
                    </a:cubicBezTo>
                    <a:cubicBezTo>
                      <a:pt x="26129" y="23395"/>
                      <a:pt x="26137" y="23383"/>
                      <a:pt x="26146" y="23354"/>
                    </a:cubicBezTo>
                    <a:cubicBezTo>
                      <a:pt x="26165" y="23297"/>
                      <a:pt x="26184" y="23234"/>
                      <a:pt x="26186" y="23234"/>
                    </a:cubicBezTo>
                    <a:lnTo>
                      <a:pt x="26186" y="23234"/>
                    </a:lnTo>
                    <a:cubicBezTo>
                      <a:pt x="26187" y="23234"/>
                      <a:pt x="26186" y="23240"/>
                      <a:pt x="26183" y="23255"/>
                    </a:cubicBezTo>
                    <a:cubicBezTo>
                      <a:pt x="26172" y="23310"/>
                      <a:pt x="26171" y="23394"/>
                      <a:pt x="26180" y="23394"/>
                    </a:cubicBezTo>
                    <a:cubicBezTo>
                      <a:pt x="26181" y="23394"/>
                      <a:pt x="26182" y="23393"/>
                      <a:pt x="26183" y="23391"/>
                    </a:cubicBezTo>
                    <a:cubicBezTo>
                      <a:pt x="26192" y="23373"/>
                      <a:pt x="26208" y="23335"/>
                      <a:pt x="26220" y="23335"/>
                    </a:cubicBezTo>
                    <a:cubicBezTo>
                      <a:pt x="26225" y="23335"/>
                      <a:pt x="26229" y="23340"/>
                      <a:pt x="26233" y="23354"/>
                    </a:cubicBezTo>
                    <a:cubicBezTo>
                      <a:pt x="26242" y="23393"/>
                      <a:pt x="26237" y="23455"/>
                      <a:pt x="26246" y="23455"/>
                    </a:cubicBezTo>
                    <a:cubicBezTo>
                      <a:pt x="26248" y="23455"/>
                      <a:pt x="26252" y="23450"/>
                      <a:pt x="26257" y="23440"/>
                    </a:cubicBezTo>
                    <a:cubicBezTo>
                      <a:pt x="26277" y="23401"/>
                      <a:pt x="26304" y="23339"/>
                      <a:pt x="26314" y="23339"/>
                    </a:cubicBezTo>
                    <a:cubicBezTo>
                      <a:pt x="26317" y="23339"/>
                      <a:pt x="26319" y="23343"/>
                      <a:pt x="26319" y="23354"/>
                    </a:cubicBezTo>
                    <a:cubicBezTo>
                      <a:pt x="26319" y="23386"/>
                      <a:pt x="26297" y="23414"/>
                      <a:pt x="26304" y="23414"/>
                    </a:cubicBezTo>
                    <a:cubicBezTo>
                      <a:pt x="26308" y="23414"/>
                      <a:pt x="26319" y="23407"/>
                      <a:pt x="26343" y="23391"/>
                    </a:cubicBezTo>
                    <a:cubicBezTo>
                      <a:pt x="26417" y="23354"/>
                      <a:pt x="26331" y="23366"/>
                      <a:pt x="26417" y="23329"/>
                    </a:cubicBezTo>
                    <a:cubicBezTo>
                      <a:pt x="26479" y="23317"/>
                      <a:pt x="26541" y="23267"/>
                      <a:pt x="26590" y="23218"/>
                    </a:cubicBezTo>
                    <a:cubicBezTo>
                      <a:pt x="26627" y="23181"/>
                      <a:pt x="26651" y="23132"/>
                      <a:pt x="26664" y="23095"/>
                    </a:cubicBezTo>
                    <a:cubicBezTo>
                      <a:pt x="26672" y="23071"/>
                      <a:pt x="26669" y="23046"/>
                      <a:pt x="26674" y="23046"/>
                    </a:cubicBezTo>
                    <a:cubicBezTo>
                      <a:pt x="26676" y="23046"/>
                      <a:pt x="26680" y="23053"/>
                      <a:pt x="26688" y="23070"/>
                    </a:cubicBezTo>
                    <a:cubicBezTo>
                      <a:pt x="26701" y="23132"/>
                      <a:pt x="26676" y="23193"/>
                      <a:pt x="26713" y="23206"/>
                    </a:cubicBezTo>
                    <a:cubicBezTo>
                      <a:pt x="26727" y="23206"/>
                      <a:pt x="26742" y="23202"/>
                      <a:pt x="26756" y="23202"/>
                    </a:cubicBezTo>
                    <a:cubicBezTo>
                      <a:pt x="26781" y="23202"/>
                      <a:pt x="26804" y="23212"/>
                      <a:pt x="26812" y="23267"/>
                    </a:cubicBezTo>
                    <a:cubicBezTo>
                      <a:pt x="26812" y="23354"/>
                      <a:pt x="26861" y="23883"/>
                      <a:pt x="26935" y="23994"/>
                    </a:cubicBezTo>
                    <a:cubicBezTo>
                      <a:pt x="27021" y="24118"/>
                      <a:pt x="27033" y="24093"/>
                      <a:pt x="27033" y="24154"/>
                    </a:cubicBezTo>
                    <a:cubicBezTo>
                      <a:pt x="27033" y="24203"/>
                      <a:pt x="27072" y="24252"/>
                      <a:pt x="27088" y="24252"/>
                    </a:cubicBezTo>
                    <a:cubicBezTo>
                      <a:pt x="27092" y="24252"/>
                      <a:pt x="27095" y="24248"/>
                      <a:pt x="27095" y="24241"/>
                    </a:cubicBezTo>
                    <a:cubicBezTo>
                      <a:pt x="27095" y="24249"/>
                      <a:pt x="27095" y="24262"/>
                      <a:pt x="27095" y="24278"/>
                    </a:cubicBezTo>
                    <a:cubicBezTo>
                      <a:pt x="27083" y="24315"/>
                      <a:pt x="27083" y="24352"/>
                      <a:pt x="27083" y="24401"/>
                    </a:cubicBezTo>
                    <a:cubicBezTo>
                      <a:pt x="27083" y="24424"/>
                      <a:pt x="27088" y="24433"/>
                      <a:pt x="27094" y="24433"/>
                    </a:cubicBezTo>
                    <a:cubicBezTo>
                      <a:pt x="27098" y="24433"/>
                      <a:pt x="27103" y="24430"/>
                      <a:pt x="27107" y="24426"/>
                    </a:cubicBezTo>
                    <a:cubicBezTo>
                      <a:pt x="27112" y="24421"/>
                      <a:pt x="27116" y="24419"/>
                      <a:pt x="27118" y="24419"/>
                    </a:cubicBezTo>
                    <a:cubicBezTo>
                      <a:pt x="27127" y="24419"/>
                      <a:pt x="27115" y="24453"/>
                      <a:pt x="27095" y="24463"/>
                    </a:cubicBezTo>
                    <a:cubicBezTo>
                      <a:pt x="27058" y="24499"/>
                      <a:pt x="27033" y="24549"/>
                      <a:pt x="27033" y="24598"/>
                    </a:cubicBezTo>
                    <a:cubicBezTo>
                      <a:pt x="27033" y="24627"/>
                      <a:pt x="27048" y="24655"/>
                      <a:pt x="27055" y="24655"/>
                    </a:cubicBezTo>
                    <a:cubicBezTo>
                      <a:pt x="27057" y="24655"/>
                      <a:pt x="27058" y="24653"/>
                      <a:pt x="27058" y="24647"/>
                    </a:cubicBezTo>
                    <a:cubicBezTo>
                      <a:pt x="27058" y="24632"/>
                      <a:pt x="27093" y="24611"/>
                      <a:pt x="27116" y="24611"/>
                    </a:cubicBezTo>
                    <a:cubicBezTo>
                      <a:pt x="27128" y="24611"/>
                      <a:pt x="27136" y="24617"/>
                      <a:pt x="27132" y="24635"/>
                    </a:cubicBezTo>
                    <a:cubicBezTo>
                      <a:pt x="27120" y="24672"/>
                      <a:pt x="27095" y="24758"/>
                      <a:pt x="27083" y="24808"/>
                    </a:cubicBezTo>
                    <a:cubicBezTo>
                      <a:pt x="27070" y="24857"/>
                      <a:pt x="27046" y="24857"/>
                      <a:pt x="27033" y="24906"/>
                    </a:cubicBezTo>
                    <a:cubicBezTo>
                      <a:pt x="27021" y="24980"/>
                      <a:pt x="27021" y="25042"/>
                      <a:pt x="27021" y="25116"/>
                    </a:cubicBezTo>
                    <a:cubicBezTo>
                      <a:pt x="27021" y="25202"/>
                      <a:pt x="27021" y="25288"/>
                      <a:pt x="27009" y="25374"/>
                    </a:cubicBezTo>
                    <a:cubicBezTo>
                      <a:pt x="27009" y="25448"/>
                      <a:pt x="26984" y="25473"/>
                      <a:pt x="27009" y="25522"/>
                    </a:cubicBezTo>
                    <a:cubicBezTo>
                      <a:pt x="27021" y="25559"/>
                      <a:pt x="27058" y="25534"/>
                      <a:pt x="27107" y="25571"/>
                    </a:cubicBezTo>
                    <a:cubicBezTo>
                      <a:pt x="27144" y="25608"/>
                      <a:pt x="27243" y="25830"/>
                      <a:pt x="27305" y="25879"/>
                    </a:cubicBezTo>
                    <a:cubicBezTo>
                      <a:pt x="27354" y="25941"/>
                      <a:pt x="27391" y="26003"/>
                      <a:pt x="27428" y="26064"/>
                    </a:cubicBezTo>
                    <a:cubicBezTo>
                      <a:pt x="27440" y="26077"/>
                      <a:pt x="27440" y="26077"/>
                      <a:pt x="27452" y="26089"/>
                    </a:cubicBezTo>
                    <a:cubicBezTo>
                      <a:pt x="27502" y="26163"/>
                      <a:pt x="27489" y="26434"/>
                      <a:pt x="27514" y="26533"/>
                    </a:cubicBezTo>
                    <a:cubicBezTo>
                      <a:pt x="27539" y="26643"/>
                      <a:pt x="27576" y="26742"/>
                      <a:pt x="27625" y="26841"/>
                    </a:cubicBezTo>
                    <a:cubicBezTo>
                      <a:pt x="27650" y="26902"/>
                      <a:pt x="27699" y="26976"/>
                      <a:pt x="27736" y="27075"/>
                    </a:cubicBezTo>
                    <a:cubicBezTo>
                      <a:pt x="27773" y="27173"/>
                      <a:pt x="27859" y="27235"/>
                      <a:pt x="27970" y="27321"/>
                    </a:cubicBezTo>
                    <a:cubicBezTo>
                      <a:pt x="28068" y="27407"/>
                      <a:pt x="28167" y="27481"/>
                      <a:pt x="28278" y="27555"/>
                    </a:cubicBezTo>
                    <a:cubicBezTo>
                      <a:pt x="28294" y="27558"/>
                      <a:pt x="28310" y="27560"/>
                      <a:pt x="28325" y="27560"/>
                    </a:cubicBezTo>
                    <a:cubicBezTo>
                      <a:pt x="28366" y="27560"/>
                      <a:pt x="28402" y="27549"/>
                      <a:pt x="28438" y="27531"/>
                    </a:cubicBezTo>
                    <a:cubicBezTo>
                      <a:pt x="28450" y="27518"/>
                      <a:pt x="28450" y="27518"/>
                      <a:pt x="28413" y="27420"/>
                    </a:cubicBezTo>
                    <a:cubicBezTo>
                      <a:pt x="28376" y="27333"/>
                      <a:pt x="28290" y="27235"/>
                      <a:pt x="28266" y="27149"/>
                    </a:cubicBezTo>
                    <a:cubicBezTo>
                      <a:pt x="28216" y="27038"/>
                      <a:pt x="28204" y="26914"/>
                      <a:pt x="28204" y="26779"/>
                    </a:cubicBezTo>
                    <a:cubicBezTo>
                      <a:pt x="28216" y="26693"/>
                      <a:pt x="28266" y="26557"/>
                      <a:pt x="28204" y="26471"/>
                    </a:cubicBezTo>
                    <a:cubicBezTo>
                      <a:pt x="28118" y="26360"/>
                      <a:pt x="28031" y="26261"/>
                      <a:pt x="27933" y="26175"/>
                    </a:cubicBezTo>
                    <a:cubicBezTo>
                      <a:pt x="27921" y="26163"/>
                      <a:pt x="27908" y="26163"/>
                      <a:pt x="27896" y="26151"/>
                    </a:cubicBezTo>
                    <a:cubicBezTo>
                      <a:pt x="27834" y="26089"/>
                      <a:pt x="27797" y="25990"/>
                      <a:pt x="27711" y="25953"/>
                    </a:cubicBezTo>
                    <a:cubicBezTo>
                      <a:pt x="27625" y="25916"/>
                      <a:pt x="27514" y="25929"/>
                      <a:pt x="27465" y="25843"/>
                    </a:cubicBezTo>
                    <a:cubicBezTo>
                      <a:pt x="27440" y="25786"/>
                      <a:pt x="27443" y="25756"/>
                      <a:pt x="27458" y="25756"/>
                    </a:cubicBezTo>
                    <a:cubicBezTo>
                      <a:pt x="27465" y="25756"/>
                      <a:pt x="27477" y="25764"/>
                      <a:pt x="27489" y="25781"/>
                    </a:cubicBezTo>
                    <a:cubicBezTo>
                      <a:pt x="27500" y="25797"/>
                      <a:pt x="27509" y="25811"/>
                      <a:pt x="27512" y="25811"/>
                    </a:cubicBezTo>
                    <a:cubicBezTo>
                      <a:pt x="27515" y="25811"/>
                      <a:pt x="27510" y="25788"/>
                      <a:pt x="27489" y="25719"/>
                    </a:cubicBezTo>
                    <a:cubicBezTo>
                      <a:pt x="27452" y="25608"/>
                      <a:pt x="27403" y="25473"/>
                      <a:pt x="27378" y="25399"/>
                    </a:cubicBezTo>
                    <a:cubicBezTo>
                      <a:pt x="27366" y="25337"/>
                      <a:pt x="27415" y="25350"/>
                      <a:pt x="27341" y="25313"/>
                    </a:cubicBezTo>
                    <a:cubicBezTo>
                      <a:pt x="27280" y="25288"/>
                      <a:pt x="27231" y="25263"/>
                      <a:pt x="27218" y="25202"/>
                    </a:cubicBezTo>
                    <a:cubicBezTo>
                      <a:pt x="27218" y="25091"/>
                      <a:pt x="27231" y="24992"/>
                      <a:pt x="27268" y="24894"/>
                    </a:cubicBezTo>
                    <a:cubicBezTo>
                      <a:pt x="27305" y="24783"/>
                      <a:pt x="27329" y="24734"/>
                      <a:pt x="27341" y="24647"/>
                    </a:cubicBezTo>
                    <a:cubicBezTo>
                      <a:pt x="27366" y="24561"/>
                      <a:pt x="27415" y="24598"/>
                      <a:pt x="27415" y="24450"/>
                    </a:cubicBezTo>
                    <a:cubicBezTo>
                      <a:pt x="27403" y="24327"/>
                      <a:pt x="27415" y="24216"/>
                      <a:pt x="27428" y="24105"/>
                    </a:cubicBezTo>
                    <a:cubicBezTo>
                      <a:pt x="27436" y="24097"/>
                      <a:pt x="27464" y="24091"/>
                      <a:pt x="27497" y="24091"/>
                    </a:cubicBezTo>
                    <a:cubicBezTo>
                      <a:pt x="27557" y="24091"/>
                      <a:pt x="27633" y="24111"/>
                      <a:pt x="27625" y="24167"/>
                    </a:cubicBezTo>
                    <a:cubicBezTo>
                      <a:pt x="27625" y="24265"/>
                      <a:pt x="27588" y="24364"/>
                      <a:pt x="27637" y="24364"/>
                    </a:cubicBezTo>
                    <a:cubicBezTo>
                      <a:pt x="27670" y="24356"/>
                      <a:pt x="27704" y="24352"/>
                      <a:pt x="27738" y="24352"/>
                    </a:cubicBezTo>
                    <a:cubicBezTo>
                      <a:pt x="27807" y="24352"/>
                      <a:pt x="27875" y="24368"/>
                      <a:pt x="27933" y="24401"/>
                    </a:cubicBezTo>
                    <a:cubicBezTo>
                      <a:pt x="28007" y="24463"/>
                      <a:pt x="28031" y="24450"/>
                      <a:pt x="28081" y="24524"/>
                    </a:cubicBezTo>
                    <a:cubicBezTo>
                      <a:pt x="28081" y="24524"/>
                      <a:pt x="28081" y="24536"/>
                      <a:pt x="28093" y="24536"/>
                    </a:cubicBezTo>
                    <a:cubicBezTo>
                      <a:pt x="28130" y="24610"/>
                      <a:pt x="28155" y="24684"/>
                      <a:pt x="28167" y="24771"/>
                    </a:cubicBezTo>
                    <a:cubicBezTo>
                      <a:pt x="28176" y="24815"/>
                      <a:pt x="28191" y="24847"/>
                      <a:pt x="28204" y="24847"/>
                    </a:cubicBezTo>
                    <a:cubicBezTo>
                      <a:pt x="28209" y="24847"/>
                      <a:pt x="28213" y="24842"/>
                      <a:pt x="28216" y="24832"/>
                    </a:cubicBezTo>
                    <a:cubicBezTo>
                      <a:pt x="28223" y="24825"/>
                      <a:pt x="28230" y="24822"/>
                      <a:pt x="28236" y="24822"/>
                    </a:cubicBezTo>
                    <a:cubicBezTo>
                      <a:pt x="28253" y="24822"/>
                      <a:pt x="28266" y="24842"/>
                      <a:pt x="28266" y="24869"/>
                    </a:cubicBezTo>
                    <a:cubicBezTo>
                      <a:pt x="28266" y="24918"/>
                      <a:pt x="28253" y="24943"/>
                      <a:pt x="28303" y="24943"/>
                    </a:cubicBezTo>
                    <a:cubicBezTo>
                      <a:pt x="28340" y="24943"/>
                      <a:pt x="28340" y="24992"/>
                      <a:pt x="28340" y="25017"/>
                    </a:cubicBezTo>
                    <a:cubicBezTo>
                      <a:pt x="28349" y="25036"/>
                      <a:pt x="28344" y="25083"/>
                      <a:pt x="28352" y="25083"/>
                    </a:cubicBezTo>
                    <a:cubicBezTo>
                      <a:pt x="28354" y="25083"/>
                      <a:pt x="28358" y="25078"/>
                      <a:pt x="28364" y="25066"/>
                    </a:cubicBezTo>
                    <a:cubicBezTo>
                      <a:pt x="28394" y="25026"/>
                      <a:pt x="28424" y="24970"/>
                      <a:pt x="28454" y="24970"/>
                    </a:cubicBezTo>
                    <a:cubicBezTo>
                      <a:pt x="28461" y="24970"/>
                      <a:pt x="28468" y="24973"/>
                      <a:pt x="28475" y="24980"/>
                    </a:cubicBezTo>
                    <a:cubicBezTo>
                      <a:pt x="28487" y="25005"/>
                      <a:pt x="28475" y="25017"/>
                      <a:pt x="28512" y="25042"/>
                    </a:cubicBezTo>
                    <a:cubicBezTo>
                      <a:pt x="28561" y="25054"/>
                      <a:pt x="28623" y="25042"/>
                      <a:pt x="28623" y="25079"/>
                    </a:cubicBezTo>
                    <a:cubicBezTo>
                      <a:pt x="28623" y="25116"/>
                      <a:pt x="28561" y="25189"/>
                      <a:pt x="28549" y="25251"/>
                    </a:cubicBezTo>
                    <a:cubicBezTo>
                      <a:pt x="28537" y="25313"/>
                      <a:pt x="28537" y="25485"/>
                      <a:pt x="28561" y="25485"/>
                    </a:cubicBezTo>
                    <a:cubicBezTo>
                      <a:pt x="28598" y="25485"/>
                      <a:pt x="28672" y="25411"/>
                      <a:pt x="28721" y="25374"/>
                    </a:cubicBezTo>
                    <a:cubicBezTo>
                      <a:pt x="28771" y="25350"/>
                      <a:pt x="28771" y="25362"/>
                      <a:pt x="28832" y="25313"/>
                    </a:cubicBezTo>
                    <a:cubicBezTo>
                      <a:pt x="28882" y="25276"/>
                      <a:pt x="28906" y="25251"/>
                      <a:pt x="28894" y="25214"/>
                    </a:cubicBezTo>
                    <a:cubicBezTo>
                      <a:pt x="28873" y="25173"/>
                      <a:pt x="28826" y="25122"/>
                      <a:pt x="28834" y="25122"/>
                    </a:cubicBezTo>
                    <a:cubicBezTo>
                      <a:pt x="28836" y="25122"/>
                      <a:pt x="28839" y="25124"/>
                      <a:pt x="28845" y="25128"/>
                    </a:cubicBezTo>
                    <a:cubicBezTo>
                      <a:pt x="28879" y="25139"/>
                      <a:pt x="28923" y="25203"/>
                      <a:pt x="28940" y="25203"/>
                    </a:cubicBezTo>
                    <a:cubicBezTo>
                      <a:pt x="28941" y="25203"/>
                      <a:pt x="28942" y="25203"/>
                      <a:pt x="28943" y="25202"/>
                    </a:cubicBezTo>
                    <a:cubicBezTo>
                      <a:pt x="28980" y="25189"/>
                      <a:pt x="28980" y="25140"/>
                      <a:pt x="28968" y="25116"/>
                    </a:cubicBezTo>
                    <a:cubicBezTo>
                      <a:pt x="28951" y="25099"/>
                      <a:pt x="28931" y="25079"/>
                      <a:pt x="28919" y="25066"/>
                    </a:cubicBezTo>
                    <a:lnTo>
                      <a:pt x="28919" y="25066"/>
                    </a:lnTo>
                    <a:cubicBezTo>
                      <a:pt x="28954" y="25084"/>
                      <a:pt x="28989" y="25133"/>
                      <a:pt x="29006" y="25133"/>
                    </a:cubicBezTo>
                    <a:cubicBezTo>
                      <a:pt x="29013" y="25133"/>
                      <a:pt x="29017" y="25125"/>
                      <a:pt x="29017" y="25103"/>
                    </a:cubicBezTo>
                    <a:cubicBezTo>
                      <a:pt x="29005" y="25042"/>
                      <a:pt x="28980" y="25054"/>
                      <a:pt x="28993" y="25017"/>
                    </a:cubicBezTo>
                    <a:cubicBezTo>
                      <a:pt x="28999" y="25005"/>
                      <a:pt x="29005" y="25002"/>
                      <a:pt x="29009" y="25002"/>
                    </a:cubicBezTo>
                    <a:cubicBezTo>
                      <a:pt x="29014" y="25002"/>
                      <a:pt x="29017" y="25005"/>
                      <a:pt x="29017" y="25005"/>
                    </a:cubicBezTo>
                    <a:cubicBezTo>
                      <a:pt x="29017" y="25005"/>
                      <a:pt x="29029" y="24943"/>
                      <a:pt x="29029" y="24931"/>
                    </a:cubicBezTo>
                    <a:cubicBezTo>
                      <a:pt x="29029" y="24917"/>
                      <a:pt x="29029" y="24907"/>
                      <a:pt x="29040" y="24907"/>
                    </a:cubicBezTo>
                    <a:cubicBezTo>
                      <a:pt x="29048" y="24907"/>
                      <a:pt x="29063" y="24914"/>
                      <a:pt x="29091" y="24931"/>
                    </a:cubicBezTo>
                    <a:cubicBezTo>
                      <a:pt x="29134" y="24952"/>
                      <a:pt x="29112" y="24982"/>
                      <a:pt x="29145" y="24982"/>
                    </a:cubicBezTo>
                    <a:cubicBezTo>
                      <a:pt x="29150" y="24982"/>
                      <a:pt x="29157" y="24982"/>
                      <a:pt x="29165" y="24980"/>
                    </a:cubicBezTo>
                    <a:cubicBezTo>
                      <a:pt x="29288" y="24918"/>
                      <a:pt x="29399" y="24820"/>
                      <a:pt x="29485" y="24721"/>
                    </a:cubicBezTo>
                    <a:cubicBezTo>
                      <a:pt x="29621" y="24586"/>
                      <a:pt x="29621" y="24672"/>
                      <a:pt x="29621" y="24524"/>
                    </a:cubicBezTo>
                    <a:cubicBezTo>
                      <a:pt x="29621" y="24389"/>
                      <a:pt x="29584" y="24389"/>
                      <a:pt x="29633" y="24339"/>
                    </a:cubicBezTo>
                    <a:cubicBezTo>
                      <a:pt x="29670" y="24302"/>
                      <a:pt x="29707" y="24315"/>
                      <a:pt x="29683" y="24265"/>
                    </a:cubicBezTo>
                    <a:cubicBezTo>
                      <a:pt x="29670" y="24216"/>
                      <a:pt x="29646" y="24241"/>
                      <a:pt x="29646" y="24154"/>
                    </a:cubicBezTo>
                    <a:cubicBezTo>
                      <a:pt x="29633" y="24019"/>
                      <a:pt x="29609" y="23871"/>
                      <a:pt x="29572" y="23748"/>
                    </a:cubicBezTo>
                    <a:cubicBezTo>
                      <a:pt x="29522" y="23612"/>
                      <a:pt x="29461" y="23501"/>
                      <a:pt x="29387" y="23378"/>
                    </a:cubicBezTo>
                    <a:cubicBezTo>
                      <a:pt x="29338" y="23292"/>
                      <a:pt x="29325" y="23317"/>
                      <a:pt x="29251" y="23230"/>
                    </a:cubicBezTo>
                    <a:cubicBezTo>
                      <a:pt x="29165" y="23156"/>
                      <a:pt x="29079" y="23070"/>
                      <a:pt x="29017" y="22984"/>
                    </a:cubicBezTo>
                    <a:cubicBezTo>
                      <a:pt x="28956" y="22898"/>
                      <a:pt x="28993" y="22885"/>
                      <a:pt x="28943" y="22824"/>
                    </a:cubicBezTo>
                    <a:cubicBezTo>
                      <a:pt x="28894" y="22774"/>
                      <a:pt x="28832" y="22688"/>
                      <a:pt x="28783" y="22627"/>
                    </a:cubicBezTo>
                    <a:cubicBezTo>
                      <a:pt x="28746" y="22577"/>
                      <a:pt x="28783" y="22442"/>
                      <a:pt x="28783" y="22368"/>
                    </a:cubicBezTo>
                    <a:cubicBezTo>
                      <a:pt x="28783" y="22306"/>
                      <a:pt x="28882" y="22282"/>
                      <a:pt x="28919" y="22208"/>
                    </a:cubicBezTo>
                    <a:cubicBezTo>
                      <a:pt x="28968" y="22146"/>
                      <a:pt x="29005" y="22084"/>
                      <a:pt x="29029" y="22023"/>
                    </a:cubicBezTo>
                    <a:cubicBezTo>
                      <a:pt x="29029" y="21986"/>
                      <a:pt x="29079" y="21974"/>
                      <a:pt x="29140" y="21924"/>
                    </a:cubicBezTo>
                    <a:cubicBezTo>
                      <a:pt x="29190" y="21875"/>
                      <a:pt x="29239" y="21826"/>
                      <a:pt x="29288" y="21789"/>
                    </a:cubicBezTo>
                    <a:cubicBezTo>
                      <a:pt x="29301" y="21789"/>
                      <a:pt x="29313" y="21776"/>
                      <a:pt x="29325" y="21776"/>
                    </a:cubicBezTo>
                    <a:cubicBezTo>
                      <a:pt x="29356" y="21758"/>
                      <a:pt x="29381" y="21758"/>
                      <a:pt x="29401" y="21758"/>
                    </a:cubicBezTo>
                    <a:cubicBezTo>
                      <a:pt x="29421" y="21758"/>
                      <a:pt x="29436" y="21758"/>
                      <a:pt x="29448" y="21739"/>
                    </a:cubicBezTo>
                    <a:cubicBezTo>
                      <a:pt x="29466" y="21714"/>
                      <a:pt x="29459" y="21682"/>
                      <a:pt x="29470" y="21682"/>
                    </a:cubicBezTo>
                    <a:cubicBezTo>
                      <a:pt x="29475" y="21682"/>
                      <a:pt x="29483" y="21688"/>
                      <a:pt x="29498" y="21703"/>
                    </a:cubicBezTo>
                    <a:cubicBezTo>
                      <a:pt x="29547" y="21752"/>
                      <a:pt x="29547" y="21789"/>
                      <a:pt x="29596" y="21801"/>
                    </a:cubicBezTo>
                    <a:cubicBezTo>
                      <a:pt x="29637" y="21801"/>
                      <a:pt x="29667" y="21790"/>
                      <a:pt x="29690" y="21790"/>
                    </a:cubicBezTo>
                    <a:cubicBezTo>
                      <a:pt x="29702" y="21790"/>
                      <a:pt x="29711" y="21793"/>
                      <a:pt x="29719" y="21801"/>
                    </a:cubicBezTo>
                    <a:cubicBezTo>
                      <a:pt x="29744" y="21813"/>
                      <a:pt x="29781" y="21826"/>
                      <a:pt x="29756" y="21875"/>
                    </a:cubicBezTo>
                    <a:cubicBezTo>
                      <a:pt x="29719" y="21924"/>
                      <a:pt x="29695" y="21949"/>
                      <a:pt x="29732" y="22011"/>
                    </a:cubicBezTo>
                    <a:cubicBezTo>
                      <a:pt x="29767" y="22069"/>
                      <a:pt x="29802" y="22172"/>
                      <a:pt x="29837" y="22172"/>
                    </a:cubicBezTo>
                    <a:cubicBezTo>
                      <a:pt x="29839" y="22172"/>
                      <a:pt x="29841" y="22171"/>
                      <a:pt x="29843" y="22171"/>
                    </a:cubicBezTo>
                    <a:cubicBezTo>
                      <a:pt x="29892" y="22158"/>
                      <a:pt x="29966" y="22134"/>
                      <a:pt x="29941" y="22084"/>
                    </a:cubicBezTo>
                    <a:cubicBezTo>
                      <a:pt x="29904" y="22048"/>
                      <a:pt x="29830" y="22023"/>
                      <a:pt x="29855" y="21974"/>
                    </a:cubicBezTo>
                    <a:cubicBezTo>
                      <a:pt x="29892" y="21912"/>
                      <a:pt x="29929" y="21863"/>
                      <a:pt x="29978" y="21826"/>
                    </a:cubicBezTo>
                    <a:cubicBezTo>
                      <a:pt x="30052" y="21789"/>
                      <a:pt x="30188" y="21764"/>
                      <a:pt x="30225" y="21727"/>
                    </a:cubicBezTo>
                    <a:cubicBezTo>
                      <a:pt x="30249" y="21703"/>
                      <a:pt x="30265" y="21696"/>
                      <a:pt x="30277" y="21696"/>
                    </a:cubicBezTo>
                    <a:cubicBezTo>
                      <a:pt x="30289" y="21696"/>
                      <a:pt x="30299" y="21703"/>
                      <a:pt x="30311" y="21703"/>
                    </a:cubicBezTo>
                    <a:cubicBezTo>
                      <a:pt x="30318" y="21705"/>
                      <a:pt x="30324" y="21706"/>
                      <a:pt x="30330" y="21706"/>
                    </a:cubicBezTo>
                    <a:cubicBezTo>
                      <a:pt x="30353" y="21706"/>
                      <a:pt x="30365" y="21688"/>
                      <a:pt x="30385" y="21678"/>
                    </a:cubicBezTo>
                    <a:cubicBezTo>
                      <a:pt x="30391" y="21676"/>
                      <a:pt x="30397" y="21675"/>
                      <a:pt x="30404" y="21675"/>
                    </a:cubicBezTo>
                    <a:cubicBezTo>
                      <a:pt x="30422" y="21675"/>
                      <a:pt x="30442" y="21680"/>
                      <a:pt x="30460" y="21680"/>
                    </a:cubicBezTo>
                    <a:cubicBezTo>
                      <a:pt x="30480" y="21680"/>
                      <a:pt x="30497" y="21675"/>
                      <a:pt x="30508" y="21653"/>
                    </a:cubicBezTo>
                    <a:cubicBezTo>
                      <a:pt x="30533" y="21616"/>
                      <a:pt x="30557" y="21592"/>
                      <a:pt x="30582" y="21592"/>
                    </a:cubicBezTo>
                    <a:cubicBezTo>
                      <a:pt x="30619" y="21592"/>
                      <a:pt x="30644" y="21592"/>
                      <a:pt x="30644" y="21555"/>
                    </a:cubicBezTo>
                    <a:cubicBezTo>
                      <a:pt x="30633" y="21523"/>
                      <a:pt x="30622" y="21464"/>
                      <a:pt x="30635" y="21464"/>
                    </a:cubicBezTo>
                    <a:cubicBezTo>
                      <a:pt x="30637" y="21464"/>
                      <a:pt x="30640" y="21465"/>
                      <a:pt x="30644" y="21468"/>
                    </a:cubicBezTo>
                    <a:cubicBezTo>
                      <a:pt x="30656" y="21505"/>
                      <a:pt x="30668" y="21530"/>
                      <a:pt x="30718" y="21530"/>
                    </a:cubicBezTo>
                    <a:cubicBezTo>
                      <a:pt x="30779" y="21530"/>
                      <a:pt x="30804" y="21468"/>
                      <a:pt x="30865" y="21456"/>
                    </a:cubicBezTo>
                    <a:cubicBezTo>
                      <a:pt x="30878" y="21450"/>
                      <a:pt x="30885" y="21448"/>
                      <a:pt x="30891" y="21448"/>
                    </a:cubicBezTo>
                    <a:cubicBezTo>
                      <a:pt x="30909" y="21448"/>
                      <a:pt x="30909" y="21468"/>
                      <a:pt x="30964" y="21468"/>
                    </a:cubicBezTo>
                    <a:lnTo>
                      <a:pt x="31136" y="21468"/>
                    </a:lnTo>
                    <a:cubicBezTo>
                      <a:pt x="31173" y="21468"/>
                      <a:pt x="31186" y="21444"/>
                      <a:pt x="31223" y="21407"/>
                    </a:cubicBezTo>
                    <a:cubicBezTo>
                      <a:pt x="31247" y="21394"/>
                      <a:pt x="31284" y="21382"/>
                      <a:pt x="31309" y="21382"/>
                    </a:cubicBezTo>
                    <a:cubicBezTo>
                      <a:pt x="31334" y="21370"/>
                      <a:pt x="31334" y="21358"/>
                      <a:pt x="31358" y="21321"/>
                    </a:cubicBezTo>
                    <a:cubicBezTo>
                      <a:pt x="31383" y="21284"/>
                      <a:pt x="31432" y="21234"/>
                      <a:pt x="31432" y="21210"/>
                    </a:cubicBezTo>
                    <a:cubicBezTo>
                      <a:pt x="31432" y="21210"/>
                      <a:pt x="31457" y="21210"/>
                      <a:pt x="31506" y="21185"/>
                    </a:cubicBezTo>
                    <a:cubicBezTo>
                      <a:pt x="31568" y="21160"/>
                      <a:pt x="31617" y="21123"/>
                      <a:pt x="31654" y="21074"/>
                    </a:cubicBezTo>
                    <a:cubicBezTo>
                      <a:pt x="31691" y="21037"/>
                      <a:pt x="31703" y="21013"/>
                      <a:pt x="31691" y="20988"/>
                    </a:cubicBezTo>
                    <a:cubicBezTo>
                      <a:pt x="31679" y="20963"/>
                      <a:pt x="31740" y="20951"/>
                      <a:pt x="31814" y="20926"/>
                    </a:cubicBezTo>
                    <a:cubicBezTo>
                      <a:pt x="31876" y="20902"/>
                      <a:pt x="31876" y="20889"/>
                      <a:pt x="31888" y="20852"/>
                    </a:cubicBezTo>
                    <a:cubicBezTo>
                      <a:pt x="31913" y="20815"/>
                      <a:pt x="31950" y="20766"/>
                      <a:pt x="31974" y="20729"/>
                    </a:cubicBezTo>
                    <a:cubicBezTo>
                      <a:pt x="31999" y="20692"/>
                      <a:pt x="32048" y="20655"/>
                      <a:pt x="32048" y="20606"/>
                    </a:cubicBezTo>
                    <a:cubicBezTo>
                      <a:pt x="32048" y="20557"/>
                      <a:pt x="32098" y="20520"/>
                      <a:pt x="32036" y="20507"/>
                    </a:cubicBezTo>
                    <a:cubicBezTo>
                      <a:pt x="31987" y="20483"/>
                      <a:pt x="31974" y="20470"/>
                      <a:pt x="31999" y="20470"/>
                    </a:cubicBezTo>
                    <a:cubicBezTo>
                      <a:pt x="32036" y="20458"/>
                      <a:pt x="32134" y="20470"/>
                      <a:pt x="32122" y="20396"/>
                    </a:cubicBezTo>
                    <a:cubicBezTo>
                      <a:pt x="32122" y="20335"/>
                      <a:pt x="32048" y="20323"/>
                      <a:pt x="32061" y="20298"/>
                    </a:cubicBezTo>
                    <a:cubicBezTo>
                      <a:pt x="32073" y="20286"/>
                      <a:pt x="32091" y="20286"/>
                      <a:pt x="32111" y="20286"/>
                    </a:cubicBezTo>
                    <a:cubicBezTo>
                      <a:pt x="32131" y="20286"/>
                      <a:pt x="32153" y="20286"/>
                      <a:pt x="32171" y="20273"/>
                    </a:cubicBezTo>
                    <a:cubicBezTo>
                      <a:pt x="32245" y="20187"/>
                      <a:pt x="32307" y="20088"/>
                      <a:pt x="32344" y="19978"/>
                    </a:cubicBezTo>
                    <a:cubicBezTo>
                      <a:pt x="32344" y="19916"/>
                      <a:pt x="32282" y="19928"/>
                      <a:pt x="32356" y="19891"/>
                    </a:cubicBezTo>
                    <a:cubicBezTo>
                      <a:pt x="32443" y="19867"/>
                      <a:pt x="32516" y="19830"/>
                      <a:pt x="32516" y="19768"/>
                    </a:cubicBezTo>
                    <a:cubicBezTo>
                      <a:pt x="32516" y="19706"/>
                      <a:pt x="32516" y="19743"/>
                      <a:pt x="32492" y="19694"/>
                    </a:cubicBezTo>
                    <a:cubicBezTo>
                      <a:pt x="32475" y="19661"/>
                      <a:pt x="32486" y="19661"/>
                      <a:pt x="32503" y="19661"/>
                    </a:cubicBezTo>
                    <a:cubicBezTo>
                      <a:pt x="32511" y="19661"/>
                      <a:pt x="32521" y="19661"/>
                      <a:pt x="32529" y="19657"/>
                    </a:cubicBezTo>
                    <a:cubicBezTo>
                      <a:pt x="32566" y="19633"/>
                      <a:pt x="32553" y="19657"/>
                      <a:pt x="32553" y="19583"/>
                    </a:cubicBezTo>
                    <a:cubicBezTo>
                      <a:pt x="32553" y="19530"/>
                      <a:pt x="32535" y="19495"/>
                      <a:pt x="32546" y="19495"/>
                    </a:cubicBezTo>
                    <a:cubicBezTo>
                      <a:pt x="32548" y="19495"/>
                      <a:pt x="32550" y="19495"/>
                      <a:pt x="32553" y="19497"/>
                    </a:cubicBezTo>
                    <a:cubicBezTo>
                      <a:pt x="32574" y="19518"/>
                      <a:pt x="32595" y="19564"/>
                      <a:pt x="32608" y="19564"/>
                    </a:cubicBezTo>
                    <a:cubicBezTo>
                      <a:pt x="32611" y="19564"/>
                      <a:pt x="32613" y="19563"/>
                      <a:pt x="32615" y="19559"/>
                    </a:cubicBezTo>
                    <a:cubicBezTo>
                      <a:pt x="32615" y="19534"/>
                      <a:pt x="32701" y="19509"/>
                      <a:pt x="32652" y="19460"/>
                    </a:cubicBezTo>
                    <a:cubicBezTo>
                      <a:pt x="32603" y="19398"/>
                      <a:pt x="32566" y="19411"/>
                      <a:pt x="32603" y="19386"/>
                    </a:cubicBezTo>
                    <a:cubicBezTo>
                      <a:pt x="32640" y="19349"/>
                      <a:pt x="32738" y="19275"/>
                      <a:pt x="32701" y="19275"/>
                    </a:cubicBezTo>
                    <a:cubicBezTo>
                      <a:pt x="32684" y="19275"/>
                      <a:pt x="32660" y="19312"/>
                      <a:pt x="32626" y="19312"/>
                    </a:cubicBezTo>
                    <a:cubicBezTo>
                      <a:pt x="32612" y="19312"/>
                      <a:pt x="32596" y="19306"/>
                      <a:pt x="32578" y="19288"/>
                    </a:cubicBezTo>
                    <a:cubicBezTo>
                      <a:pt x="32526" y="19246"/>
                      <a:pt x="32509" y="19196"/>
                      <a:pt x="32483" y="19196"/>
                    </a:cubicBezTo>
                    <a:cubicBezTo>
                      <a:pt x="32478" y="19196"/>
                      <a:pt x="32473" y="19197"/>
                      <a:pt x="32467" y="19201"/>
                    </a:cubicBezTo>
                    <a:cubicBezTo>
                      <a:pt x="32443" y="19214"/>
                      <a:pt x="32430" y="19238"/>
                      <a:pt x="32381" y="19251"/>
                    </a:cubicBezTo>
                    <a:cubicBezTo>
                      <a:pt x="32375" y="19252"/>
                      <a:pt x="32370" y="19253"/>
                      <a:pt x="32365" y="19253"/>
                    </a:cubicBezTo>
                    <a:cubicBezTo>
                      <a:pt x="32326" y="19253"/>
                      <a:pt x="32302" y="19214"/>
                      <a:pt x="32258" y="19214"/>
                    </a:cubicBezTo>
                    <a:cubicBezTo>
                      <a:pt x="32208" y="19214"/>
                      <a:pt x="32282" y="19214"/>
                      <a:pt x="32332" y="19177"/>
                    </a:cubicBezTo>
                    <a:cubicBezTo>
                      <a:pt x="32381" y="19152"/>
                      <a:pt x="32430" y="19090"/>
                      <a:pt x="32492" y="19053"/>
                    </a:cubicBezTo>
                    <a:cubicBezTo>
                      <a:pt x="32553" y="19016"/>
                      <a:pt x="32627" y="19029"/>
                      <a:pt x="32603" y="18967"/>
                    </a:cubicBezTo>
                    <a:cubicBezTo>
                      <a:pt x="32578" y="18906"/>
                      <a:pt x="32603" y="18918"/>
                      <a:pt x="32529" y="18869"/>
                    </a:cubicBezTo>
                    <a:cubicBezTo>
                      <a:pt x="32479" y="18844"/>
                      <a:pt x="32443" y="18807"/>
                      <a:pt x="32418" y="18770"/>
                    </a:cubicBezTo>
                    <a:cubicBezTo>
                      <a:pt x="32356" y="18696"/>
                      <a:pt x="32356" y="18671"/>
                      <a:pt x="32307" y="18671"/>
                    </a:cubicBezTo>
                    <a:cubicBezTo>
                      <a:pt x="32270" y="18671"/>
                      <a:pt x="32246" y="18685"/>
                      <a:pt x="32223" y="18685"/>
                    </a:cubicBezTo>
                    <a:cubicBezTo>
                      <a:pt x="32207" y="18685"/>
                      <a:pt x="32191" y="18679"/>
                      <a:pt x="32171" y="18659"/>
                    </a:cubicBezTo>
                    <a:cubicBezTo>
                      <a:pt x="32133" y="18620"/>
                      <a:pt x="32109" y="18574"/>
                      <a:pt x="32119" y="18574"/>
                    </a:cubicBezTo>
                    <a:cubicBezTo>
                      <a:pt x="32122" y="18574"/>
                      <a:pt x="32127" y="18577"/>
                      <a:pt x="32134" y="18585"/>
                    </a:cubicBezTo>
                    <a:cubicBezTo>
                      <a:pt x="32179" y="18618"/>
                      <a:pt x="32203" y="18661"/>
                      <a:pt x="32243" y="18661"/>
                    </a:cubicBezTo>
                    <a:cubicBezTo>
                      <a:pt x="32247" y="18661"/>
                      <a:pt x="32252" y="18660"/>
                      <a:pt x="32258" y="18659"/>
                    </a:cubicBezTo>
                    <a:cubicBezTo>
                      <a:pt x="32273" y="18656"/>
                      <a:pt x="32289" y="18655"/>
                      <a:pt x="32304" y="18655"/>
                    </a:cubicBezTo>
                    <a:cubicBezTo>
                      <a:pt x="32350" y="18655"/>
                      <a:pt x="32396" y="18668"/>
                      <a:pt x="32443" y="18696"/>
                    </a:cubicBezTo>
                    <a:cubicBezTo>
                      <a:pt x="32492" y="18733"/>
                      <a:pt x="32504" y="18758"/>
                      <a:pt x="32541" y="18758"/>
                    </a:cubicBezTo>
                    <a:cubicBezTo>
                      <a:pt x="32553" y="18758"/>
                      <a:pt x="32568" y="18759"/>
                      <a:pt x="32582" y="18759"/>
                    </a:cubicBezTo>
                    <a:cubicBezTo>
                      <a:pt x="32610" y="18759"/>
                      <a:pt x="32631" y="18754"/>
                      <a:pt x="32615" y="18721"/>
                    </a:cubicBezTo>
                    <a:cubicBezTo>
                      <a:pt x="32566" y="18659"/>
                      <a:pt x="32516" y="18598"/>
                      <a:pt x="32455" y="18548"/>
                    </a:cubicBezTo>
                    <a:cubicBezTo>
                      <a:pt x="32381" y="18487"/>
                      <a:pt x="32369" y="18462"/>
                      <a:pt x="32356" y="18425"/>
                    </a:cubicBezTo>
                    <a:cubicBezTo>
                      <a:pt x="32344" y="18326"/>
                      <a:pt x="32319" y="18216"/>
                      <a:pt x="32282" y="18117"/>
                    </a:cubicBezTo>
                    <a:cubicBezTo>
                      <a:pt x="32233" y="18006"/>
                      <a:pt x="32282" y="17994"/>
                      <a:pt x="32171" y="17932"/>
                    </a:cubicBezTo>
                    <a:cubicBezTo>
                      <a:pt x="32061" y="17871"/>
                      <a:pt x="31962" y="17858"/>
                      <a:pt x="31987" y="17772"/>
                    </a:cubicBezTo>
                    <a:cubicBezTo>
                      <a:pt x="32036" y="17673"/>
                      <a:pt x="32085" y="17600"/>
                      <a:pt x="32159" y="17513"/>
                    </a:cubicBezTo>
                    <a:cubicBezTo>
                      <a:pt x="32196" y="17452"/>
                      <a:pt x="32221" y="17427"/>
                      <a:pt x="32196" y="17402"/>
                    </a:cubicBezTo>
                    <a:cubicBezTo>
                      <a:pt x="32166" y="17382"/>
                      <a:pt x="32152" y="17362"/>
                      <a:pt x="32188" y="17362"/>
                    </a:cubicBezTo>
                    <a:cubicBezTo>
                      <a:pt x="32197" y="17362"/>
                      <a:pt x="32207" y="17363"/>
                      <a:pt x="32221" y="17365"/>
                    </a:cubicBezTo>
                    <a:cubicBezTo>
                      <a:pt x="32260" y="17376"/>
                      <a:pt x="32288" y="17383"/>
                      <a:pt x="32308" y="17383"/>
                    </a:cubicBezTo>
                    <a:cubicBezTo>
                      <a:pt x="32333" y="17383"/>
                      <a:pt x="32344" y="17373"/>
                      <a:pt x="32344" y="17353"/>
                    </a:cubicBezTo>
                    <a:cubicBezTo>
                      <a:pt x="32344" y="17316"/>
                      <a:pt x="32295" y="17291"/>
                      <a:pt x="32344" y="17255"/>
                    </a:cubicBezTo>
                    <a:cubicBezTo>
                      <a:pt x="32406" y="17230"/>
                      <a:pt x="32406" y="17230"/>
                      <a:pt x="32467" y="17193"/>
                    </a:cubicBezTo>
                    <a:cubicBezTo>
                      <a:pt x="32519" y="17162"/>
                      <a:pt x="32649" y="17113"/>
                      <a:pt x="32689" y="17113"/>
                    </a:cubicBezTo>
                    <a:cubicBezTo>
                      <a:pt x="32697" y="17113"/>
                      <a:pt x="32701" y="17115"/>
                      <a:pt x="32701" y="17119"/>
                    </a:cubicBezTo>
                    <a:cubicBezTo>
                      <a:pt x="32701" y="17148"/>
                      <a:pt x="32686" y="17176"/>
                      <a:pt x="32703" y="17176"/>
                    </a:cubicBezTo>
                    <a:cubicBezTo>
                      <a:pt x="32707" y="17176"/>
                      <a:pt x="32715" y="17174"/>
                      <a:pt x="32726" y="17168"/>
                    </a:cubicBezTo>
                    <a:cubicBezTo>
                      <a:pt x="32775" y="17131"/>
                      <a:pt x="32812" y="17094"/>
                      <a:pt x="32800" y="17057"/>
                    </a:cubicBezTo>
                    <a:cubicBezTo>
                      <a:pt x="32788" y="17008"/>
                      <a:pt x="32751" y="16946"/>
                      <a:pt x="32701" y="16946"/>
                    </a:cubicBezTo>
                    <a:cubicBezTo>
                      <a:pt x="32679" y="16955"/>
                      <a:pt x="32656" y="16959"/>
                      <a:pt x="32632" y="16959"/>
                    </a:cubicBezTo>
                    <a:cubicBezTo>
                      <a:pt x="32589" y="16959"/>
                      <a:pt x="32544" y="16946"/>
                      <a:pt x="32504" y="16922"/>
                    </a:cubicBezTo>
                    <a:cubicBezTo>
                      <a:pt x="32454" y="16880"/>
                      <a:pt x="32426" y="16855"/>
                      <a:pt x="32395" y="16855"/>
                    </a:cubicBezTo>
                    <a:cubicBezTo>
                      <a:pt x="32380" y="16855"/>
                      <a:pt x="32364" y="16861"/>
                      <a:pt x="32344" y="16873"/>
                    </a:cubicBezTo>
                    <a:cubicBezTo>
                      <a:pt x="32282" y="16910"/>
                      <a:pt x="32196" y="17020"/>
                      <a:pt x="32110" y="17033"/>
                    </a:cubicBezTo>
                    <a:cubicBezTo>
                      <a:pt x="32083" y="17037"/>
                      <a:pt x="32056" y="17040"/>
                      <a:pt x="32031" y="17040"/>
                    </a:cubicBezTo>
                    <a:cubicBezTo>
                      <a:pt x="31988" y="17040"/>
                      <a:pt x="31953" y="17032"/>
                      <a:pt x="31937" y="17008"/>
                    </a:cubicBezTo>
                    <a:cubicBezTo>
                      <a:pt x="31925" y="16971"/>
                      <a:pt x="31962" y="16873"/>
                      <a:pt x="31962" y="16823"/>
                    </a:cubicBezTo>
                    <a:cubicBezTo>
                      <a:pt x="31930" y="16780"/>
                      <a:pt x="31879" y="16747"/>
                      <a:pt x="31818" y="16747"/>
                    </a:cubicBezTo>
                    <a:cubicBezTo>
                      <a:pt x="31809" y="16747"/>
                      <a:pt x="31799" y="16748"/>
                      <a:pt x="31789" y="16749"/>
                    </a:cubicBezTo>
                    <a:cubicBezTo>
                      <a:pt x="31703" y="16749"/>
                      <a:pt x="31580" y="16651"/>
                      <a:pt x="31592" y="16565"/>
                    </a:cubicBezTo>
                    <a:cubicBezTo>
                      <a:pt x="31592" y="16487"/>
                      <a:pt x="31642" y="16400"/>
                      <a:pt x="31687" y="16400"/>
                    </a:cubicBezTo>
                    <a:cubicBezTo>
                      <a:pt x="31693" y="16400"/>
                      <a:pt x="31698" y="16402"/>
                      <a:pt x="31703" y="16404"/>
                    </a:cubicBezTo>
                    <a:cubicBezTo>
                      <a:pt x="31741" y="16420"/>
                      <a:pt x="31761" y="16430"/>
                      <a:pt x="31784" y="16430"/>
                    </a:cubicBezTo>
                    <a:cubicBezTo>
                      <a:pt x="31799" y="16430"/>
                      <a:pt x="31815" y="16426"/>
                      <a:pt x="31839" y="16417"/>
                    </a:cubicBezTo>
                    <a:cubicBezTo>
                      <a:pt x="31900" y="16404"/>
                      <a:pt x="31950" y="16380"/>
                      <a:pt x="31999" y="16330"/>
                    </a:cubicBezTo>
                    <a:cubicBezTo>
                      <a:pt x="32048" y="16256"/>
                      <a:pt x="32110" y="16183"/>
                      <a:pt x="32184" y="16133"/>
                    </a:cubicBezTo>
                    <a:cubicBezTo>
                      <a:pt x="32245" y="16096"/>
                      <a:pt x="32344" y="15936"/>
                      <a:pt x="32393" y="15899"/>
                    </a:cubicBezTo>
                    <a:cubicBezTo>
                      <a:pt x="32431" y="15871"/>
                      <a:pt x="32455" y="15842"/>
                      <a:pt x="32509" y="15842"/>
                    </a:cubicBezTo>
                    <a:cubicBezTo>
                      <a:pt x="32525" y="15842"/>
                      <a:pt x="32544" y="15844"/>
                      <a:pt x="32566" y="15850"/>
                    </a:cubicBezTo>
                    <a:cubicBezTo>
                      <a:pt x="32664" y="15887"/>
                      <a:pt x="32738" y="15887"/>
                      <a:pt x="32714" y="15948"/>
                    </a:cubicBezTo>
                    <a:cubicBezTo>
                      <a:pt x="32689" y="16010"/>
                      <a:pt x="32640" y="16170"/>
                      <a:pt x="32590" y="16183"/>
                    </a:cubicBezTo>
                    <a:cubicBezTo>
                      <a:pt x="32541" y="16195"/>
                      <a:pt x="32443" y="16306"/>
                      <a:pt x="32504" y="16306"/>
                    </a:cubicBezTo>
                    <a:cubicBezTo>
                      <a:pt x="32544" y="16306"/>
                      <a:pt x="32567" y="16322"/>
                      <a:pt x="32594" y="16322"/>
                    </a:cubicBezTo>
                    <a:cubicBezTo>
                      <a:pt x="32601" y="16322"/>
                      <a:pt x="32608" y="16321"/>
                      <a:pt x="32615" y="16318"/>
                    </a:cubicBezTo>
                    <a:cubicBezTo>
                      <a:pt x="32652" y="16318"/>
                      <a:pt x="32615" y="16318"/>
                      <a:pt x="32603" y="16355"/>
                    </a:cubicBezTo>
                    <a:cubicBezTo>
                      <a:pt x="32578" y="16380"/>
                      <a:pt x="32504" y="16466"/>
                      <a:pt x="32492" y="16491"/>
                    </a:cubicBezTo>
                    <a:cubicBezTo>
                      <a:pt x="32473" y="16509"/>
                      <a:pt x="32476" y="16536"/>
                      <a:pt x="32495" y="16536"/>
                    </a:cubicBezTo>
                    <a:cubicBezTo>
                      <a:pt x="32501" y="16536"/>
                      <a:pt x="32508" y="16533"/>
                      <a:pt x="32516" y="16528"/>
                    </a:cubicBezTo>
                    <a:cubicBezTo>
                      <a:pt x="32553" y="16478"/>
                      <a:pt x="32603" y="16454"/>
                      <a:pt x="32640" y="16417"/>
                    </a:cubicBezTo>
                    <a:cubicBezTo>
                      <a:pt x="32701" y="16392"/>
                      <a:pt x="32775" y="16306"/>
                      <a:pt x="32837" y="16269"/>
                    </a:cubicBezTo>
                    <a:cubicBezTo>
                      <a:pt x="32935" y="16207"/>
                      <a:pt x="33059" y="16183"/>
                      <a:pt x="33169" y="16183"/>
                    </a:cubicBezTo>
                    <a:lnTo>
                      <a:pt x="33194" y="16183"/>
                    </a:lnTo>
                    <a:cubicBezTo>
                      <a:pt x="33305" y="16220"/>
                      <a:pt x="33391" y="16269"/>
                      <a:pt x="33428" y="16269"/>
                    </a:cubicBezTo>
                    <a:cubicBezTo>
                      <a:pt x="33443" y="16269"/>
                      <a:pt x="33456" y="16265"/>
                      <a:pt x="33465" y="16265"/>
                    </a:cubicBezTo>
                    <a:cubicBezTo>
                      <a:pt x="33479" y="16265"/>
                      <a:pt x="33485" y="16274"/>
                      <a:pt x="33478" y="16318"/>
                    </a:cubicBezTo>
                    <a:cubicBezTo>
                      <a:pt x="33465" y="16380"/>
                      <a:pt x="33453" y="16441"/>
                      <a:pt x="33428" y="16503"/>
                    </a:cubicBezTo>
                    <a:cubicBezTo>
                      <a:pt x="33428" y="16515"/>
                      <a:pt x="33453" y="16528"/>
                      <a:pt x="33478" y="16528"/>
                    </a:cubicBezTo>
                    <a:cubicBezTo>
                      <a:pt x="33502" y="16528"/>
                      <a:pt x="33514" y="16552"/>
                      <a:pt x="33453" y="16552"/>
                    </a:cubicBezTo>
                    <a:cubicBezTo>
                      <a:pt x="33404" y="16565"/>
                      <a:pt x="33354" y="16638"/>
                      <a:pt x="33354" y="16675"/>
                    </a:cubicBezTo>
                    <a:cubicBezTo>
                      <a:pt x="33342" y="16712"/>
                      <a:pt x="33317" y="16737"/>
                      <a:pt x="33354" y="16737"/>
                    </a:cubicBezTo>
                    <a:cubicBezTo>
                      <a:pt x="33391" y="16737"/>
                      <a:pt x="33391" y="16774"/>
                      <a:pt x="33391" y="16799"/>
                    </a:cubicBezTo>
                    <a:cubicBezTo>
                      <a:pt x="33391" y="16801"/>
                      <a:pt x="33393" y="16802"/>
                      <a:pt x="33395" y="16802"/>
                    </a:cubicBezTo>
                    <a:cubicBezTo>
                      <a:pt x="33405" y="16802"/>
                      <a:pt x="33431" y="16786"/>
                      <a:pt x="33441" y="16786"/>
                    </a:cubicBezTo>
                    <a:cubicBezTo>
                      <a:pt x="33453" y="16786"/>
                      <a:pt x="33465" y="16786"/>
                      <a:pt x="33465" y="16811"/>
                    </a:cubicBezTo>
                    <a:cubicBezTo>
                      <a:pt x="33465" y="16829"/>
                      <a:pt x="33439" y="16840"/>
                      <a:pt x="33444" y="16840"/>
                    </a:cubicBezTo>
                    <a:cubicBezTo>
                      <a:pt x="33446" y="16840"/>
                      <a:pt x="33452" y="16839"/>
                      <a:pt x="33465" y="16836"/>
                    </a:cubicBezTo>
                    <a:cubicBezTo>
                      <a:pt x="33497" y="16836"/>
                      <a:pt x="33501" y="16781"/>
                      <a:pt x="33549" y="16781"/>
                    </a:cubicBezTo>
                    <a:cubicBezTo>
                      <a:pt x="33556" y="16781"/>
                      <a:pt x="33566" y="16783"/>
                      <a:pt x="33576" y="16786"/>
                    </a:cubicBezTo>
                    <a:cubicBezTo>
                      <a:pt x="33650" y="16811"/>
                      <a:pt x="33638" y="16811"/>
                      <a:pt x="33687" y="16836"/>
                    </a:cubicBezTo>
                    <a:cubicBezTo>
                      <a:pt x="33712" y="16842"/>
                      <a:pt x="33724" y="16842"/>
                      <a:pt x="33732" y="16842"/>
                    </a:cubicBezTo>
                    <a:cubicBezTo>
                      <a:pt x="33739" y="16842"/>
                      <a:pt x="33742" y="16842"/>
                      <a:pt x="33749" y="16848"/>
                    </a:cubicBezTo>
                    <a:cubicBezTo>
                      <a:pt x="33761" y="16860"/>
                      <a:pt x="33773" y="16885"/>
                      <a:pt x="33773" y="16897"/>
                    </a:cubicBezTo>
                    <a:cubicBezTo>
                      <a:pt x="33798" y="16959"/>
                      <a:pt x="33773" y="17008"/>
                      <a:pt x="33798" y="17033"/>
                    </a:cubicBezTo>
                    <a:cubicBezTo>
                      <a:pt x="33835" y="17057"/>
                      <a:pt x="33859" y="17131"/>
                      <a:pt x="33798" y="17131"/>
                    </a:cubicBezTo>
                    <a:cubicBezTo>
                      <a:pt x="33770" y="17131"/>
                      <a:pt x="33725" y="17123"/>
                      <a:pt x="33695" y="17123"/>
                    </a:cubicBezTo>
                    <a:cubicBezTo>
                      <a:pt x="33672" y="17123"/>
                      <a:pt x="33657" y="17128"/>
                      <a:pt x="33662" y="17144"/>
                    </a:cubicBezTo>
                    <a:cubicBezTo>
                      <a:pt x="33687" y="17181"/>
                      <a:pt x="33736" y="17205"/>
                      <a:pt x="33749" y="17242"/>
                    </a:cubicBezTo>
                    <a:cubicBezTo>
                      <a:pt x="33761" y="17291"/>
                      <a:pt x="33798" y="17365"/>
                      <a:pt x="33761" y="17365"/>
                    </a:cubicBezTo>
                    <a:cubicBezTo>
                      <a:pt x="33736" y="17365"/>
                      <a:pt x="33724" y="17390"/>
                      <a:pt x="33749" y="17402"/>
                    </a:cubicBezTo>
                    <a:cubicBezTo>
                      <a:pt x="33773" y="17427"/>
                      <a:pt x="33786" y="17464"/>
                      <a:pt x="33761" y="17501"/>
                    </a:cubicBezTo>
                    <a:cubicBezTo>
                      <a:pt x="33736" y="17526"/>
                      <a:pt x="33724" y="17550"/>
                      <a:pt x="33699" y="17636"/>
                    </a:cubicBezTo>
                    <a:cubicBezTo>
                      <a:pt x="33680" y="17705"/>
                      <a:pt x="33660" y="17743"/>
                      <a:pt x="33672" y="17743"/>
                    </a:cubicBezTo>
                    <a:cubicBezTo>
                      <a:pt x="33674" y="17743"/>
                      <a:pt x="33679" y="17740"/>
                      <a:pt x="33687" y="17735"/>
                    </a:cubicBezTo>
                    <a:cubicBezTo>
                      <a:pt x="33691" y="17734"/>
                      <a:pt x="33694" y="17733"/>
                      <a:pt x="33696" y="17733"/>
                    </a:cubicBezTo>
                    <a:cubicBezTo>
                      <a:pt x="33712" y="17733"/>
                      <a:pt x="33687" y="17762"/>
                      <a:pt x="33702" y="17762"/>
                    </a:cubicBezTo>
                    <a:cubicBezTo>
                      <a:pt x="33704" y="17762"/>
                      <a:pt x="33707" y="17761"/>
                      <a:pt x="33712" y="17760"/>
                    </a:cubicBezTo>
                    <a:cubicBezTo>
                      <a:pt x="33719" y="17757"/>
                      <a:pt x="33725" y="17756"/>
                      <a:pt x="33731" y="17756"/>
                    </a:cubicBezTo>
                    <a:cubicBezTo>
                      <a:pt x="33757" y="17756"/>
                      <a:pt x="33771" y="17774"/>
                      <a:pt x="33761" y="17784"/>
                    </a:cubicBezTo>
                    <a:cubicBezTo>
                      <a:pt x="33736" y="17784"/>
                      <a:pt x="33712" y="17809"/>
                      <a:pt x="33724" y="17809"/>
                    </a:cubicBezTo>
                    <a:cubicBezTo>
                      <a:pt x="33749" y="17809"/>
                      <a:pt x="33724" y="17809"/>
                      <a:pt x="33724" y="17846"/>
                    </a:cubicBezTo>
                    <a:cubicBezTo>
                      <a:pt x="33724" y="17871"/>
                      <a:pt x="33699" y="17883"/>
                      <a:pt x="33675" y="17895"/>
                    </a:cubicBezTo>
                    <a:cubicBezTo>
                      <a:pt x="33654" y="17895"/>
                      <a:pt x="33624" y="17965"/>
                      <a:pt x="33638" y="17965"/>
                    </a:cubicBezTo>
                    <a:cubicBezTo>
                      <a:pt x="33640" y="17965"/>
                      <a:pt x="33644" y="17963"/>
                      <a:pt x="33650" y="17957"/>
                    </a:cubicBezTo>
                    <a:cubicBezTo>
                      <a:pt x="33669" y="17938"/>
                      <a:pt x="33680" y="17891"/>
                      <a:pt x="33696" y="17891"/>
                    </a:cubicBezTo>
                    <a:cubicBezTo>
                      <a:pt x="33700" y="17891"/>
                      <a:pt x="33706" y="17896"/>
                      <a:pt x="33712" y="17908"/>
                    </a:cubicBezTo>
                    <a:cubicBezTo>
                      <a:pt x="33720" y="17932"/>
                      <a:pt x="33717" y="17956"/>
                      <a:pt x="33728" y="17956"/>
                    </a:cubicBezTo>
                    <a:cubicBezTo>
                      <a:pt x="33734" y="17956"/>
                      <a:pt x="33744" y="17949"/>
                      <a:pt x="33761" y="17932"/>
                    </a:cubicBezTo>
                    <a:cubicBezTo>
                      <a:pt x="33810" y="17895"/>
                      <a:pt x="33835" y="17908"/>
                      <a:pt x="33859" y="17883"/>
                    </a:cubicBezTo>
                    <a:cubicBezTo>
                      <a:pt x="33877" y="17857"/>
                      <a:pt x="33894" y="17831"/>
                      <a:pt x="33903" y="17831"/>
                    </a:cubicBezTo>
                    <a:cubicBezTo>
                      <a:pt x="33907" y="17831"/>
                      <a:pt x="33909" y="17835"/>
                      <a:pt x="33909" y="17846"/>
                    </a:cubicBezTo>
                    <a:cubicBezTo>
                      <a:pt x="33919" y="17866"/>
                      <a:pt x="33929" y="17902"/>
                      <a:pt x="33939" y="17902"/>
                    </a:cubicBezTo>
                    <a:cubicBezTo>
                      <a:pt x="33941" y="17902"/>
                      <a:pt x="33943" y="17900"/>
                      <a:pt x="33946" y="17895"/>
                    </a:cubicBezTo>
                    <a:cubicBezTo>
                      <a:pt x="33970" y="17871"/>
                      <a:pt x="33983" y="17834"/>
                      <a:pt x="34007" y="17809"/>
                    </a:cubicBezTo>
                    <a:cubicBezTo>
                      <a:pt x="34013" y="17790"/>
                      <a:pt x="34020" y="17781"/>
                      <a:pt x="34026" y="17781"/>
                    </a:cubicBezTo>
                    <a:cubicBezTo>
                      <a:pt x="34032" y="17781"/>
                      <a:pt x="34038" y="17790"/>
                      <a:pt x="34044" y="17809"/>
                    </a:cubicBezTo>
                    <a:cubicBezTo>
                      <a:pt x="34054" y="17828"/>
                      <a:pt x="34063" y="17854"/>
                      <a:pt x="34078" y="17854"/>
                    </a:cubicBezTo>
                    <a:cubicBezTo>
                      <a:pt x="34083" y="17854"/>
                      <a:pt x="34088" y="17852"/>
                      <a:pt x="34094" y="17846"/>
                    </a:cubicBezTo>
                    <a:cubicBezTo>
                      <a:pt x="34106" y="17809"/>
                      <a:pt x="34094" y="17797"/>
                      <a:pt x="34118" y="17797"/>
                    </a:cubicBezTo>
                    <a:cubicBezTo>
                      <a:pt x="34131" y="17801"/>
                      <a:pt x="34144" y="17802"/>
                      <a:pt x="34158" y="17802"/>
                    </a:cubicBezTo>
                    <a:cubicBezTo>
                      <a:pt x="34185" y="17802"/>
                      <a:pt x="34213" y="17797"/>
                      <a:pt x="34229" y="17797"/>
                    </a:cubicBezTo>
                    <a:cubicBezTo>
                      <a:pt x="34254" y="17797"/>
                      <a:pt x="34278" y="17797"/>
                      <a:pt x="34266" y="17784"/>
                    </a:cubicBezTo>
                    <a:cubicBezTo>
                      <a:pt x="34254" y="17760"/>
                      <a:pt x="34254" y="17735"/>
                      <a:pt x="34278" y="17723"/>
                    </a:cubicBezTo>
                    <a:cubicBezTo>
                      <a:pt x="34328" y="17723"/>
                      <a:pt x="34377" y="17710"/>
                      <a:pt x="34414" y="17686"/>
                    </a:cubicBezTo>
                    <a:cubicBezTo>
                      <a:pt x="34439" y="17649"/>
                      <a:pt x="34414" y="17624"/>
                      <a:pt x="34463" y="17612"/>
                    </a:cubicBezTo>
                    <a:cubicBezTo>
                      <a:pt x="34483" y="17612"/>
                      <a:pt x="34500" y="17601"/>
                      <a:pt x="34513" y="17601"/>
                    </a:cubicBezTo>
                    <a:cubicBezTo>
                      <a:pt x="34523" y="17601"/>
                      <a:pt x="34532" y="17608"/>
                      <a:pt x="34537" y="17636"/>
                    </a:cubicBezTo>
                    <a:cubicBezTo>
                      <a:pt x="34537" y="17678"/>
                      <a:pt x="34549" y="17703"/>
                      <a:pt x="34556" y="17703"/>
                    </a:cubicBezTo>
                    <a:cubicBezTo>
                      <a:pt x="34559" y="17703"/>
                      <a:pt x="34562" y="17698"/>
                      <a:pt x="34562" y="17686"/>
                    </a:cubicBezTo>
                    <a:cubicBezTo>
                      <a:pt x="34562" y="17661"/>
                      <a:pt x="34599" y="17649"/>
                      <a:pt x="34562" y="17612"/>
                    </a:cubicBezTo>
                    <a:cubicBezTo>
                      <a:pt x="34537" y="17563"/>
                      <a:pt x="34476" y="17439"/>
                      <a:pt x="34451" y="17415"/>
                    </a:cubicBezTo>
                    <a:cubicBezTo>
                      <a:pt x="34426" y="17390"/>
                      <a:pt x="34426" y="17353"/>
                      <a:pt x="34426" y="17316"/>
                    </a:cubicBezTo>
                    <a:cubicBezTo>
                      <a:pt x="34426" y="17205"/>
                      <a:pt x="34402" y="17082"/>
                      <a:pt x="34377" y="16971"/>
                    </a:cubicBezTo>
                    <a:cubicBezTo>
                      <a:pt x="34340" y="16860"/>
                      <a:pt x="34291" y="16762"/>
                      <a:pt x="34217" y="16663"/>
                    </a:cubicBezTo>
                    <a:cubicBezTo>
                      <a:pt x="34217" y="16651"/>
                      <a:pt x="34204" y="16626"/>
                      <a:pt x="34192" y="16601"/>
                    </a:cubicBezTo>
                    <a:cubicBezTo>
                      <a:pt x="34155" y="16528"/>
                      <a:pt x="34106" y="16466"/>
                      <a:pt x="34032" y="16417"/>
                    </a:cubicBezTo>
                    <a:cubicBezTo>
                      <a:pt x="33946" y="16355"/>
                      <a:pt x="33921" y="16380"/>
                      <a:pt x="33983" y="16318"/>
                    </a:cubicBezTo>
                    <a:cubicBezTo>
                      <a:pt x="34032" y="16256"/>
                      <a:pt x="33983" y="16256"/>
                      <a:pt x="34057" y="16195"/>
                    </a:cubicBezTo>
                    <a:cubicBezTo>
                      <a:pt x="34143" y="16121"/>
                      <a:pt x="34217" y="16121"/>
                      <a:pt x="34278" y="16035"/>
                    </a:cubicBezTo>
                    <a:cubicBezTo>
                      <a:pt x="34328" y="15973"/>
                      <a:pt x="34402" y="15911"/>
                      <a:pt x="34476" y="15862"/>
                    </a:cubicBezTo>
                    <a:cubicBezTo>
                      <a:pt x="34525" y="15813"/>
                      <a:pt x="34525" y="15653"/>
                      <a:pt x="34500" y="15603"/>
                    </a:cubicBezTo>
                    <a:cubicBezTo>
                      <a:pt x="34488" y="15566"/>
                      <a:pt x="34500" y="15517"/>
                      <a:pt x="34537" y="15493"/>
                    </a:cubicBezTo>
                    <a:cubicBezTo>
                      <a:pt x="34599" y="15419"/>
                      <a:pt x="34660" y="15357"/>
                      <a:pt x="34710" y="15295"/>
                    </a:cubicBezTo>
                    <a:lnTo>
                      <a:pt x="34722" y="15283"/>
                    </a:lnTo>
                    <a:cubicBezTo>
                      <a:pt x="34796" y="15234"/>
                      <a:pt x="34858" y="15271"/>
                      <a:pt x="34894" y="15221"/>
                    </a:cubicBezTo>
                    <a:cubicBezTo>
                      <a:pt x="34944" y="15185"/>
                      <a:pt x="34956" y="15123"/>
                      <a:pt x="35042" y="15098"/>
                    </a:cubicBezTo>
                    <a:cubicBezTo>
                      <a:pt x="35050" y="15097"/>
                      <a:pt x="35057" y="15096"/>
                      <a:pt x="35064" y="15096"/>
                    </a:cubicBezTo>
                    <a:cubicBezTo>
                      <a:pt x="35117" y="15096"/>
                      <a:pt x="35124" y="15138"/>
                      <a:pt x="35190" y="15160"/>
                    </a:cubicBezTo>
                    <a:cubicBezTo>
                      <a:pt x="35239" y="15184"/>
                      <a:pt x="35282" y="15219"/>
                      <a:pt x="35345" y="15219"/>
                    </a:cubicBezTo>
                    <a:cubicBezTo>
                      <a:pt x="35377" y="15219"/>
                      <a:pt x="35415" y="15210"/>
                      <a:pt x="35461" y="15185"/>
                    </a:cubicBezTo>
                    <a:cubicBezTo>
                      <a:pt x="35609" y="15098"/>
                      <a:pt x="35757" y="14987"/>
                      <a:pt x="35868" y="14864"/>
                    </a:cubicBezTo>
                    <a:cubicBezTo>
                      <a:pt x="35991" y="14679"/>
                      <a:pt x="36114" y="14544"/>
                      <a:pt x="36176" y="14458"/>
                    </a:cubicBezTo>
                    <a:cubicBezTo>
                      <a:pt x="36299" y="14297"/>
                      <a:pt x="36422" y="14137"/>
                      <a:pt x="36533" y="13965"/>
                    </a:cubicBezTo>
                    <a:cubicBezTo>
                      <a:pt x="36644" y="13755"/>
                      <a:pt x="36780" y="13558"/>
                      <a:pt x="36915" y="13373"/>
                    </a:cubicBezTo>
                    <a:cubicBezTo>
                      <a:pt x="37001" y="13225"/>
                      <a:pt x="37063" y="13065"/>
                      <a:pt x="37100" y="12893"/>
                    </a:cubicBezTo>
                    <a:cubicBezTo>
                      <a:pt x="37125" y="12770"/>
                      <a:pt x="37088" y="12449"/>
                      <a:pt x="37100" y="12363"/>
                    </a:cubicBezTo>
                    <a:cubicBezTo>
                      <a:pt x="37125" y="12264"/>
                      <a:pt x="37297" y="12006"/>
                      <a:pt x="37309" y="11895"/>
                    </a:cubicBezTo>
                    <a:cubicBezTo>
                      <a:pt x="37309" y="11796"/>
                      <a:pt x="37359" y="11722"/>
                      <a:pt x="37309" y="11661"/>
                    </a:cubicBezTo>
                    <a:cubicBezTo>
                      <a:pt x="37248" y="11599"/>
                      <a:pt x="37211" y="11574"/>
                      <a:pt x="37223" y="11562"/>
                    </a:cubicBezTo>
                    <a:cubicBezTo>
                      <a:pt x="37225" y="11557"/>
                      <a:pt x="37230" y="11556"/>
                      <a:pt x="37235" y="11556"/>
                    </a:cubicBezTo>
                    <a:cubicBezTo>
                      <a:pt x="37249" y="11556"/>
                      <a:pt x="37270" y="11566"/>
                      <a:pt x="37284" y="11566"/>
                    </a:cubicBezTo>
                    <a:cubicBezTo>
                      <a:pt x="37295" y="11566"/>
                      <a:pt x="37302" y="11560"/>
                      <a:pt x="37297" y="11537"/>
                    </a:cubicBezTo>
                    <a:cubicBezTo>
                      <a:pt x="37297" y="11476"/>
                      <a:pt x="37285" y="11451"/>
                      <a:pt x="37248" y="11426"/>
                    </a:cubicBezTo>
                    <a:cubicBezTo>
                      <a:pt x="37186" y="11377"/>
                      <a:pt x="37125" y="11316"/>
                      <a:pt x="37075" y="11254"/>
                    </a:cubicBezTo>
                    <a:cubicBezTo>
                      <a:pt x="37014" y="11155"/>
                      <a:pt x="37063" y="11168"/>
                      <a:pt x="36927" y="11143"/>
                    </a:cubicBezTo>
                    <a:cubicBezTo>
                      <a:pt x="36828" y="11123"/>
                      <a:pt x="36769" y="11071"/>
                      <a:pt x="36737" y="11071"/>
                    </a:cubicBezTo>
                    <a:cubicBezTo>
                      <a:pt x="36729" y="11071"/>
                      <a:pt x="36723" y="11074"/>
                      <a:pt x="36718" y="11081"/>
                    </a:cubicBezTo>
                    <a:cubicBezTo>
                      <a:pt x="36693" y="11118"/>
                      <a:pt x="36755" y="11205"/>
                      <a:pt x="36693" y="11205"/>
                    </a:cubicBezTo>
                    <a:cubicBezTo>
                      <a:pt x="36644" y="11205"/>
                      <a:pt x="36632" y="11242"/>
                      <a:pt x="36607" y="11279"/>
                    </a:cubicBezTo>
                    <a:cubicBezTo>
                      <a:pt x="36576" y="11310"/>
                      <a:pt x="36519" y="11358"/>
                      <a:pt x="36472" y="11358"/>
                    </a:cubicBezTo>
                    <a:cubicBezTo>
                      <a:pt x="36463" y="11358"/>
                      <a:pt x="36455" y="11356"/>
                      <a:pt x="36447" y="11353"/>
                    </a:cubicBezTo>
                    <a:cubicBezTo>
                      <a:pt x="36398" y="11316"/>
                      <a:pt x="36422" y="11279"/>
                      <a:pt x="36435" y="11254"/>
                    </a:cubicBezTo>
                    <a:cubicBezTo>
                      <a:pt x="36447" y="11229"/>
                      <a:pt x="36410" y="11254"/>
                      <a:pt x="36410" y="11192"/>
                    </a:cubicBezTo>
                    <a:cubicBezTo>
                      <a:pt x="36398" y="11118"/>
                      <a:pt x="36472" y="11106"/>
                      <a:pt x="36447" y="11069"/>
                    </a:cubicBezTo>
                    <a:cubicBezTo>
                      <a:pt x="36443" y="11057"/>
                      <a:pt x="36441" y="11053"/>
                      <a:pt x="36440" y="11053"/>
                    </a:cubicBezTo>
                    <a:cubicBezTo>
                      <a:pt x="36436" y="11053"/>
                      <a:pt x="36431" y="11069"/>
                      <a:pt x="36398" y="11069"/>
                    </a:cubicBezTo>
                    <a:cubicBezTo>
                      <a:pt x="36348" y="11069"/>
                      <a:pt x="36299" y="11094"/>
                      <a:pt x="36299" y="11131"/>
                    </a:cubicBezTo>
                    <a:cubicBezTo>
                      <a:pt x="36287" y="11168"/>
                      <a:pt x="36361" y="11217"/>
                      <a:pt x="36287" y="11229"/>
                    </a:cubicBezTo>
                    <a:cubicBezTo>
                      <a:pt x="36250" y="11236"/>
                      <a:pt x="36231" y="11245"/>
                      <a:pt x="36221" y="11245"/>
                    </a:cubicBezTo>
                    <a:cubicBezTo>
                      <a:pt x="36210" y="11245"/>
                      <a:pt x="36207" y="11236"/>
                      <a:pt x="36201" y="11205"/>
                    </a:cubicBezTo>
                    <a:cubicBezTo>
                      <a:pt x="36201" y="11143"/>
                      <a:pt x="36250" y="10983"/>
                      <a:pt x="36213" y="10958"/>
                    </a:cubicBezTo>
                    <a:lnTo>
                      <a:pt x="36213" y="10946"/>
                    </a:lnTo>
                    <a:cubicBezTo>
                      <a:pt x="36213" y="10944"/>
                      <a:pt x="36213" y="10943"/>
                      <a:pt x="36213" y="10943"/>
                    </a:cubicBezTo>
                    <a:cubicBezTo>
                      <a:pt x="36212" y="10943"/>
                      <a:pt x="36205" y="10961"/>
                      <a:pt x="36167" y="10961"/>
                    </a:cubicBezTo>
                    <a:cubicBezTo>
                      <a:pt x="36159" y="10961"/>
                      <a:pt x="36150" y="10960"/>
                      <a:pt x="36139" y="10958"/>
                    </a:cubicBezTo>
                    <a:cubicBezTo>
                      <a:pt x="36102" y="10958"/>
                      <a:pt x="36076" y="10960"/>
                      <a:pt x="36055" y="10960"/>
                    </a:cubicBezTo>
                    <a:cubicBezTo>
                      <a:pt x="36014" y="10960"/>
                      <a:pt x="35995" y="10954"/>
                      <a:pt x="35954" y="10921"/>
                    </a:cubicBezTo>
                    <a:cubicBezTo>
                      <a:pt x="35893" y="10872"/>
                      <a:pt x="35856" y="10860"/>
                      <a:pt x="35905" y="10810"/>
                    </a:cubicBezTo>
                    <a:cubicBezTo>
                      <a:pt x="35954" y="10761"/>
                      <a:pt x="36102" y="10687"/>
                      <a:pt x="36151" y="10589"/>
                    </a:cubicBezTo>
                    <a:cubicBezTo>
                      <a:pt x="36213" y="10490"/>
                      <a:pt x="36509" y="10342"/>
                      <a:pt x="36546" y="10231"/>
                    </a:cubicBezTo>
                    <a:cubicBezTo>
                      <a:pt x="36644" y="10059"/>
                      <a:pt x="36792" y="9923"/>
                      <a:pt x="36952" y="9825"/>
                    </a:cubicBezTo>
                    <a:cubicBezTo>
                      <a:pt x="37112" y="9714"/>
                      <a:pt x="37063" y="9689"/>
                      <a:pt x="37137" y="9578"/>
                    </a:cubicBezTo>
                    <a:cubicBezTo>
                      <a:pt x="37211" y="9467"/>
                      <a:pt x="37383" y="9381"/>
                      <a:pt x="37457" y="9295"/>
                    </a:cubicBezTo>
                    <a:cubicBezTo>
                      <a:pt x="37519" y="9196"/>
                      <a:pt x="37605" y="9122"/>
                      <a:pt x="37704" y="9073"/>
                    </a:cubicBezTo>
                    <a:cubicBezTo>
                      <a:pt x="37827" y="9036"/>
                      <a:pt x="37950" y="9024"/>
                      <a:pt x="38073" y="9011"/>
                    </a:cubicBezTo>
                    <a:cubicBezTo>
                      <a:pt x="38258" y="9011"/>
                      <a:pt x="38369" y="9011"/>
                      <a:pt x="38381" y="9061"/>
                    </a:cubicBezTo>
                    <a:cubicBezTo>
                      <a:pt x="38401" y="9089"/>
                      <a:pt x="38405" y="9118"/>
                      <a:pt x="38434" y="9118"/>
                    </a:cubicBezTo>
                    <a:cubicBezTo>
                      <a:pt x="38443" y="9118"/>
                      <a:pt x="38454" y="9116"/>
                      <a:pt x="38468" y="9110"/>
                    </a:cubicBezTo>
                    <a:cubicBezTo>
                      <a:pt x="38542" y="9073"/>
                      <a:pt x="38603" y="9048"/>
                      <a:pt x="38677" y="9036"/>
                    </a:cubicBezTo>
                    <a:cubicBezTo>
                      <a:pt x="38714" y="9036"/>
                      <a:pt x="38739" y="9085"/>
                      <a:pt x="38776" y="9085"/>
                    </a:cubicBezTo>
                    <a:cubicBezTo>
                      <a:pt x="38825" y="9085"/>
                      <a:pt x="38887" y="9073"/>
                      <a:pt x="38936" y="9061"/>
                    </a:cubicBezTo>
                    <a:cubicBezTo>
                      <a:pt x="38938" y="9057"/>
                      <a:pt x="38940" y="9055"/>
                      <a:pt x="38942" y="9055"/>
                    </a:cubicBezTo>
                    <a:cubicBezTo>
                      <a:pt x="38954" y="9055"/>
                      <a:pt x="38971" y="9098"/>
                      <a:pt x="39022" y="9098"/>
                    </a:cubicBezTo>
                    <a:cubicBezTo>
                      <a:pt x="39084" y="9098"/>
                      <a:pt x="39121" y="9098"/>
                      <a:pt x="39121" y="9061"/>
                    </a:cubicBezTo>
                    <a:cubicBezTo>
                      <a:pt x="39121" y="8999"/>
                      <a:pt x="39158" y="8962"/>
                      <a:pt x="39207" y="8938"/>
                    </a:cubicBezTo>
                    <a:cubicBezTo>
                      <a:pt x="39243" y="8922"/>
                      <a:pt x="39281" y="8915"/>
                      <a:pt x="39321" y="8915"/>
                    </a:cubicBezTo>
                    <a:cubicBezTo>
                      <a:pt x="39376" y="8915"/>
                      <a:pt x="39433" y="8928"/>
                      <a:pt x="39490" y="8950"/>
                    </a:cubicBezTo>
                    <a:cubicBezTo>
                      <a:pt x="39530" y="8980"/>
                      <a:pt x="39570" y="9034"/>
                      <a:pt x="39603" y="9034"/>
                    </a:cubicBezTo>
                    <a:cubicBezTo>
                      <a:pt x="39611" y="9034"/>
                      <a:pt x="39619" y="9031"/>
                      <a:pt x="39626" y="9024"/>
                    </a:cubicBezTo>
                    <a:cubicBezTo>
                      <a:pt x="39633" y="9017"/>
                      <a:pt x="39646" y="9014"/>
                      <a:pt x="39663" y="9014"/>
                    </a:cubicBezTo>
                    <a:cubicBezTo>
                      <a:pt x="39707" y="9014"/>
                      <a:pt x="39772" y="9034"/>
                      <a:pt x="39798" y="9061"/>
                    </a:cubicBezTo>
                    <a:cubicBezTo>
                      <a:pt x="39848" y="9110"/>
                      <a:pt x="39885" y="9159"/>
                      <a:pt x="39848" y="9159"/>
                    </a:cubicBezTo>
                    <a:cubicBezTo>
                      <a:pt x="39823" y="9159"/>
                      <a:pt x="39776" y="9148"/>
                      <a:pt x="39745" y="9148"/>
                    </a:cubicBezTo>
                    <a:cubicBezTo>
                      <a:pt x="39729" y="9148"/>
                      <a:pt x="39716" y="9151"/>
                      <a:pt x="39712" y="9159"/>
                    </a:cubicBezTo>
                    <a:cubicBezTo>
                      <a:pt x="39700" y="9196"/>
                      <a:pt x="39651" y="9246"/>
                      <a:pt x="39761" y="9246"/>
                    </a:cubicBezTo>
                    <a:cubicBezTo>
                      <a:pt x="39823" y="9246"/>
                      <a:pt x="39885" y="9233"/>
                      <a:pt x="39946" y="9221"/>
                    </a:cubicBezTo>
                    <a:cubicBezTo>
                      <a:pt x="39979" y="9221"/>
                      <a:pt x="39996" y="9232"/>
                      <a:pt x="40025" y="9232"/>
                    </a:cubicBezTo>
                    <a:cubicBezTo>
                      <a:pt x="40039" y="9232"/>
                      <a:pt x="40057" y="9229"/>
                      <a:pt x="40082" y="9221"/>
                    </a:cubicBezTo>
                    <a:cubicBezTo>
                      <a:pt x="40149" y="9187"/>
                      <a:pt x="40155" y="9133"/>
                      <a:pt x="40202" y="9133"/>
                    </a:cubicBezTo>
                    <a:cubicBezTo>
                      <a:pt x="40207" y="9133"/>
                      <a:pt x="40212" y="9134"/>
                      <a:pt x="40217" y="9135"/>
                    </a:cubicBezTo>
                    <a:cubicBezTo>
                      <a:pt x="40279" y="9135"/>
                      <a:pt x="40304" y="9184"/>
                      <a:pt x="40353" y="9184"/>
                    </a:cubicBezTo>
                    <a:cubicBezTo>
                      <a:pt x="40451" y="9184"/>
                      <a:pt x="40538" y="9159"/>
                      <a:pt x="40624" y="9110"/>
                    </a:cubicBezTo>
                    <a:cubicBezTo>
                      <a:pt x="40636" y="9085"/>
                      <a:pt x="40661" y="9061"/>
                      <a:pt x="40575" y="9036"/>
                    </a:cubicBezTo>
                    <a:cubicBezTo>
                      <a:pt x="40501" y="8999"/>
                      <a:pt x="40402" y="9048"/>
                      <a:pt x="40414" y="8975"/>
                    </a:cubicBezTo>
                    <a:cubicBezTo>
                      <a:pt x="40427" y="8901"/>
                      <a:pt x="40451" y="8827"/>
                      <a:pt x="40488" y="8765"/>
                    </a:cubicBezTo>
                    <a:cubicBezTo>
                      <a:pt x="40562" y="8679"/>
                      <a:pt x="40538" y="8630"/>
                      <a:pt x="40612" y="8605"/>
                    </a:cubicBezTo>
                    <a:cubicBezTo>
                      <a:pt x="40686" y="8593"/>
                      <a:pt x="40759" y="8457"/>
                      <a:pt x="40846" y="8395"/>
                    </a:cubicBezTo>
                    <a:cubicBezTo>
                      <a:pt x="40920" y="8334"/>
                      <a:pt x="40957" y="8334"/>
                      <a:pt x="40994" y="8248"/>
                    </a:cubicBezTo>
                    <a:cubicBezTo>
                      <a:pt x="41031" y="8161"/>
                      <a:pt x="41031" y="8137"/>
                      <a:pt x="41104" y="8100"/>
                    </a:cubicBezTo>
                    <a:cubicBezTo>
                      <a:pt x="41162" y="8067"/>
                      <a:pt x="41214" y="8067"/>
                      <a:pt x="41268" y="8067"/>
                    </a:cubicBezTo>
                    <a:cubicBezTo>
                      <a:pt x="41295" y="8067"/>
                      <a:pt x="41322" y="8067"/>
                      <a:pt x="41351" y="8063"/>
                    </a:cubicBezTo>
                    <a:cubicBezTo>
                      <a:pt x="41415" y="8054"/>
                      <a:pt x="41499" y="8004"/>
                      <a:pt x="41559" y="8004"/>
                    </a:cubicBezTo>
                    <a:cubicBezTo>
                      <a:pt x="41579" y="8004"/>
                      <a:pt x="41597" y="8010"/>
                      <a:pt x="41610" y="8026"/>
                    </a:cubicBezTo>
                    <a:cubicBezTo>
                      <a:pt x="41663" y="8079"/>
                      <a:pt x="41670" y="8114"/>
                      <a:pt x="41687" y="8114"/>
                    </a:cubicBezTo>
                    <a:cubicBezTo>
                      <a:pt x="41690" y="8114"/>
                      <a:pt x="41693" y="8114"/>
                      <a:pt x="41696" y="8112"/>
                    </a:cubicBezTo>
                    <a:cubicBezTo>
                      <a:pt x="41719" y="8089"/>
                      <a:pt x="41806" y="8012"/>
                      <a:pt x="41838" y="8012"/>
                    </a:cubicBezTo>
                    <a:cubicBezTo>
                      <a:pt x="41840" y="8012"/>
                      <a:pt x="41842" y="8013"/>
                      <a:pt x="41844" y="8013"/>
                    </a:cubicBezTo>
                    <a:cubicBezTo>
                      <a:pt x="41868" y="8026"/>
                      <a:pt x="41893" y="8038"/>
                      <a:pt x="41868" y="8100"/>
                    </a:cubicBezTo>
                    <a:cubicBezTo>
                      <a:pt x="41831" y="8149"/>
                      <a:pt x="41770" y="8211"/>
                      <a:pt x="41770" y="8285"/>
                    </a:cubicBezTo>
                    <a:cubicBezTo>
                      <a:pt x="41770" y="8346"/>
                      <a:pt x="41745" y="8358"/>
                      <a:pt x="41794" y="8358"/>
                    </a:cubicBezTo>
                    <a:cubicBezTo>
                      <a:pt x="41802" y="8360"/>
                      <a:pt x="41811" y="8361"/>
                      <a:pt x="41820" y="8361"/>
                    </a:cubicBezTo>
                    <a:cubicBezTo>
                      <a:pt x="41844" y="8361"/>
                      <a:pt x="41869" y="8357"/>
                      <a:pt x="41887" y="8357"/>
                    </a:cubicBezTo>
                    <a:cubicBezTo>
                      <a:pt x="41906" y="8357"/>
                      <a:pt x="41916" y="8362"/>
                      <a:pt x="41905" y="8383"/>
                    </a:cubicBezTo>
                    <a:cubicBezTo>
                      <a:pt x="41882" y="8418"/>
                      <a:pt x="41804" y="8507"/>
                      <a:pt x="41836" y="8507"/>
                    </a:cubicBezTo>
                    <a:cubicBezTo>
                      <a:pt x="41838" y="8507"/>
                      <a:pt x="41841" y="8507"/>
                      <a:pt x="41844" y="8506"/>
                    </a:cubicBezTo>
                    <a:cubicBezTo>
                      <a:pt x="41905" y="8494"/>
                      <a:pt x="41979" y="8457"/>
                      <a:pt x="42016" y="8408"/>
                    </a:cubicBezTo>
                    <a:cubicBezTo>
                      <a:pt x="42127" y="8309"/>
                      <a:pt x="42287" y="8124"/>
                      <a:pt x="42361" y="8112"/>
                    </a:cubicBezTo>
                    <a:cubicBezTo>
                      <a:pt x="42370" y="8111"/>
                      <a:pt x="42378" y="8110"/>
                      <a:pt x="42386" y="8110"/>
                    </a:cubicBezTo>
                    <a:cubicBezTo>
                      <a:pt x="42429" y="8110"/>
                      <a:pt x="42465" y="8126"/>
                      <a:pt x="42488" y="8126"/>
                    </a:cubicBezTo>
                    <a:cubicBezTo>
                      <a:pt x="42498" y="8126"/>
                      <a:pt x="42506" y="8122"/>
                      <a:pt x="42509" y="8112"/>
                    </a:cubicBezTo>
                    <a:cubicBezTo>
                      <a:pt x="42521" y="8075"/>
                      <a:pt x="42497" y="8013"/>
                      <a:pt x="42509" y="7976"/>
                    </a:cubicBezTo>
                    <a:cubicBezTo>
                      <a:pt x="42534" y="7940"/>
                      <a:pt x="42509" y="7890"/>
                      <a:pt x="42558" y="7829"/>
                    </a:cubicBezTo>
                    <a:cubicBezTo>
                      <a:pt x="42608" y="7755"/>
                      <a:pt x="42558" y="7767"/>
                      <a:pt x="42657" y="7730"/>
                    </a:cubicBezTo>
                    <a:cubicBezTo>
                      <a:pt x="42749" y="7689"/>
                      <a:pt x="42798" y="7665"/>
                      <a:pt x="42834" y="7665"/>
                    </a:cubicBezTo>
                    <a:cubicBezTo>
                      <a:pt x="42841" y="7665"/>
                      <a:pt x="42848" y="7666"/>
                      <a:pt x="42854" y="7668"/>
                    </a:cubicBezTo>
                    <a:cubicBezTo>
                      <a:pt x="42903" y="7693"/>
                      <a:pt x="42940" y="7730"/>
                      <a:pt x="43014" y="7742"/>
                    </a:cubicBezTo>
                    <a:cubicBezTo>
                      <a:pt x="43088" y="7742"/>
                      <a:pt x="43051" y="7742"/>
                      <a:pt x="42928" y="7767"/>
                    </a:cubicBezTo>
                    <a:cubicBezTo>
                      <a:pt x="42805" y="7804"/>
                      <a:pt x="42780" y="7841"/>
                      <a:pt x="42780" y="7915"/>
                    </a:cubicBezTo>
                    <a:cubicBezTo>
                      <a:pt x="42780" y="8001"/>
                      <a:pt x="42780" y="8112"/>
                      <a:pt x="42756" y="8112"/>
                    </a:cubicBezTo>
                    <a:cubicBezTo>
                      <a:pt x="42731" y="8124"/>
                      <a:pt x="42706" y="8137"/>
                      <a:pt x="42719" y="8186"/>
                    </a:cubicBezTo>
                    <a:cubicBezTo>
                      <a:pt x="42731" y="8248"/>
                      <a:pt x="42780" y="8198"/>
                      <a:pt x="42731" y="8272"/>
                    </a:cubicBezTo>
                    <a:cubicBezTo>
                      <a:pt x="42694" y="8334"/>
                      <a:pt x="42620" y="8371"/>
                      <a:pt x="42645" y="8395"/>
                    </a:cubicBezTo>
                    <a:cubicBezTo>
                      <a:pt x="42657" y="8408"/>
                      <a:pt x="42706" y="8420"/>
                      <a:pt x="42558" y="8469"/>
                    </a:cubicBezTo>
                    <a:cubicBezTo>
                      <a:pt x="42460" y="8506"/>
                      <a:pt x="42361" y="8568"/>
                      <a:pt x="42287" y="8654"/>
                    </a:cubicBezTo>
                    <a:cubicBezTo>
                      <a:pt x="42250" y="8679"/>
                      <a:pt x="42250" y="8691"/>
                      <a:pt x="42189" y="8753"/>
                    </a:cubicBezTo>
                    <a:cubicBezTo>
                      <a:pt x="42127" y="8814"/>
                      <a:pt x="42078" y="8888"/>
                      <a:pt x="42016" y="8950"/>
                    </a:cubicBezTo>
                    <a:cubicBezTo>
                      <a:pt x="42001" y="8965"/>
                      <a:pt x="41990" y="8969"/>
                      <a:pt x="41981" y="8969"/>
                    </a:cubicBezTo>
                    <a:cubicBezTo>
                      <a:pt x="41974" y="8969"/>
                      <a:pt x="41968" y="8967"/>
                      <a:pt x="41961" y="8967"/>
                    </a:cubicBezTo>
                    <a:cubicBezTo>
                      <a:pt x="41948" y="8967"/>
                      <a:pt x="41933" y="8973"/>
                      <a:pt x="41905" y="9011"/>
                    </a:cubicBezTo>
                    <a:cubicBezTo>
                      <a:pt x="41831" y="9110"/>
                      <a:pt x="41807" y="9098"/>
                      <a:pt x="41757" y="9172"/>
                    </a:cubicBezTo>
                    <a:cubicBezTo>
                      <a:pt x="41696" y="9283"/>
                      <a:pt x="41622" y="9393"/>
                      <a:pt x="41523" y="9480"/>
                    </a:cubicBezTo>
                    <a:cubicBezTo>
                      <a:pt x="41400" y="9591"/>
                      <a:pt x="41351" y="9640"/>
                      <a:pt x="41265" y="9652"/>
                    </a:cubicBezTo>
                    <a:cubicBezTo>
                      <a:pt x="41188" y="9663"/>
                      <a:pt x="41170" y="9703"/>
                      <a:pt x="41132" y="9703"/>
                    </a:cubicBezTo>
                    <a:cubicBezTo>
                      <a:pt x="41127" y="9703"/>
                      <a:pt x="41122" y="9703"/>
                      <a:pt x="41117" y="9701"/>
                    </a:cubicBezTo>
                    <a:cubicBezTo>
                      <a:pt x="41092" y="9695"/>
                      <a:pt x="41074" y="9689"/>
                      <a:pt x="41060" y="9689"/>
                    </a:cubicBezTo>
                    <a:cubicBezTo>
                      <a:pt x="41046" y="9689"/>
                      <a:pt x="41037" y="9695"/>
                      <a:pt x="41031" y="9714"/>
                    </a:cubicBezTo>
                    <a:cubicBezTo>
                      <a:pt x="41031" y="9751"/>
                      <a:pt x="41055" y="9923"/>
                      <a:pt x="40994" y="9985"/>
                    </a:cubicBezTo>
                    <a:cubicBezTo>
                      <a:pt x="40920" y="10046"/>
                      <a:pt x="40846" y="10133"/>
                      <a:pt x="40784" y="10219"/>
                    </a:cubicBezTo>
                    <a:cubicBezTo>
                      <a:pt x="40722" y="10416"/>
                      <a:pt x="40710" y="10613"/>
                      <a:pt x="40747" y="10798"/>
                    </a:cubicBezTo>
                    <a:cubicBezTo>
                      <a:pt x="40796" y="10995"/>
                      <a:pt x="40821" y="11451"/>
                      <a:pt x="40833" y="11574"/>
                    </a:cubicBezTo>
                    <a:cubicBezTo>
                      <a:pt x="40858" y="11698"/>
                      <a:pt x="40932" y="11771"/>
                      <a:pt x="40944" y="11845"/>
                    </a:cubicBezTo>
                    <a:cubicBezTo>
                      <a:pt x="40944" y="11919"/>
                      <a:pt x="40969" y="12104"/>
                      <a:pt x="40969" y="12153"/>
                    </a:cubicBezTo>
                    <a:cubicBezTo>
                      <a:pt x="40969" y="12203"/>
                      <a:pt x="40994" y="12141"/>
                      <a:pt x="40994" y="12227"/>
                    </a:cubicBezTo>
                    <a:cubicBezTo>
                      <a:pt x="41004" y="12287"/>
                      <a:pt x="40981" y="12364"/>
                      <a:pt x="40992" y="12364"/>
                    </a:cubicBezTo>
                    <a:cubicBezTo>
                      <a:pt x="40995" y="12364"/>
                      <a:pt x="40999" y="12360"/>
                      <a:pt x="41006" y="12351"/>
                    </a:cubicBezTo>
                    <a:cubicBezTo>
                      <a:pt x="41055" y="12301"/>
                      <a:pt x="41215" y="12129"/>
                      <a:pt x="41302" y="12043"/>
                    </a:cubicBezTo>
                    <a:cubicBezTo>
                      <a:pt x="41363" y="11956"/>
                      <a:pt x="41400" y="11870"/>
                      <a:pt x="41412" y="11759"/>
                    </a:cubicBezTo>
                    <a:cubicBezTo>
                      <a:pt x="41462" y="11661"/>
                      <a:pt x="41412" y="11636"/>
                      <a:pt x="41523" y="11587"/>
                    </a:cubicBezTo>
                    <a:cubicBezTo>
                      <a:pt x="41606" y="11545"/>
                      <a:pt x="41663" y="11495"/>
                      <a:pt x="41709" y="11495"/>
                    </a:cubicBezTo>
                    <a:cubicBezTo>
                      <a:pt x="41717" y="11495"/>
                      <a:pt x="41725" y="11497"/>
                      <a:pt x="41733" y="11500"/>
                    </a:cubicBezTo>
                    <a:cubicBezTo>
                      <a:pt x="41754" y="11515"/>
                      <a:pt x="41771" y="11529"/>
                      <a:pt x="41782" y="11529"/>
                    </a:cubicBezTo>
                    <a:cubicBezTo>
                      <a:pt x="41790" y="11529"/>
                      <a:pt x="41794" y="11521"/>
                      <a:pt x="41794" y="11500"/>
                    </a:cubicBezTo>
                    <a:cubicBezTo>
                      <a:pt x="41794" y="11439"/>
                      <a:pt x="41696" y="11316"/>
                      <a:pt x="41770" y="11180"/>
                    </a:cubicBezTo>
                    <a:cubicBezTo>
                      <a:pt x="41844" y="11032"/>
                      <a:pt x="41905" y="10983"/>
                      <a:pt x="42004" y="10983"/>
                    </a:cubicBezTo>
                    <a:cubicBezTo>
                      <a:pt x="42047" y="10983"/>
                      <a:pt x="42090" y="10989"/>
                      <a:pt x="42130" y="10989"/>
                    </a:cubicBezTo>
                    <a:cubicBezTo>
                      <a:pt x="42170" y="10989"/>
                      <a:pt x="42207" y="10983"/>
                      <a:pt x="42238" y="10958"/>
                    </a:cubicBezTo>
                    <a:cubicBezTo>
                      <a:pt x="42300" y="10909"/>
                      <a:pt x="42361" y="10946"/>
                      <a:pt x="42312" y="10860"/>
                    </a:cubicBezTo>
                    <a:cubicBezTo>
                      <a:pt x="42250" y="10786"/>
                      <a:pt x="42201" y="10736"/>
                      <a:pt x="42201" y="10650"/>
                    </a:cubicBezTo>
                    <a:cubicBezTo>
                      <a:pt x="42213" y="10552"/>
                      <a:pt x="42263" y="10465"/>
                      <a:pt x="42324" y="10404"/>
                    </a:cubicBezTo>
                    <a:cubicBezTo>
                      <a:pt x="42360" y="10368"/>
                      <a:pt x="42377" y="10345"/>
                      <a:pt x="42397" y="10345"/>
                    </a:cubicBezTo>
                    <a:cubicBezTo>
                      <a:pt x="42405" y="10345"/>
                      <a:pt x="42413" y="10348"/>
                      <a:pt x="42423" y="10355"/>
                    </a:cubicBezTo>
                    <a:cubicBezTo>
                      <a:pt x="42449" y="10381"/>
                      <a:pt x="42483" y="10401"/>
                      <a:pt x="42508" y="10401"/>
                    </a:cubicBezTo>
                    <a:cubicBezTo>
                      <a:pt x="42518" y="10401"/>
                      <a:pt x="42527" y="10398"/>
                      <a:pt x="42534" y="10391"/>
                    </a:cubicBezTo>
                    <a:cubicBezTo>
                      <a:pt x="42571" y="10355"/>
                      <a:pt x="42595" y="10293"/>
                      <a:pt x="42571" y="10231"/>
                    </a:cubicBezTo>
                    <a:cubicBezTo>
                      <a:pt x="42571" y="10157"/>
                      <a:pt x="42509" y="10157"/>
                      <a:pt x="42472" y="10096"/>
                    </a:cubicBezTo>
                    <a:cubicBezTo>
                      <a:pt x="42435" y="10034"/>
                      <a:pt x="42423" y="9886"/>
                      <a:pt x="42472" y="9849"/>
                    </a:cubicBezTo>
                    <a:cubicBezTo>
                      <a:pt x="42521" y="9812"/>
                      <a:pt x="42583" y="9775"/>
                      <a:pt x="42558" y="9738"/>
                    </a:cubicBezTo>
                    <a:cubicBezTo>
                      <a:pt x="42535" y="9704"/>
                      <a:pt x="42469" y="9626"/>
                      <a:pt x="42441" y="9626"/>
                    </a:cubicBezTo>
                    <a:cubicBezTo>
                      <a:pt x="42439" y="9626"/>
                      <a:pt x="42437" y="9627"/>
                      <a:pt x="42435" y="9628"/>
                    </a:cubicBezTo>
                    <a:cubicBezTo>
                      <a:pt x="42401" y="9628"/>
                      <a:pt x="42409" y="9703"/>
                      <a:pt x="42370" y="9703"/>
                    </a:cubicBezTo>
                    <a:cubicBezTo>
                      <a:pt x="42368" y="9703"/>
                      <a:pt x="42365" y="9702"/>
                      <a:pt x="42361" y="9701"/>
                    </a:cubicBezTo>
                    <a:cubicBezTo>
                      <a:pt x="42312" y="9701"/>
                      <a:pt x="42263" y="9665"/>
                      <a:pt x="42263" y="9615"/>
                    </a:cubicBezTo>
                    <a:cubicBezTo>
                      <a:pt x="42275" y="9504"/>
                      <a:pt x="42324" y="9406"/>
                      <a:pt x="42398" y="9332"/>
                    </a:cubicBezTo>
                    <a:cubicBezTo>
                      <a:pt x="42460" y="9258"/>
                      <a:pt x="42497" y="9258"/>
                      <a:pt x="42521" y="9159"/>
                    </a:cubicBezTo>
                    <a:cubicBezTo>
                      <a:pt x="42546" y="9061"/>
                      <a:pt x="42571" y="8975"/>
                      <a:pt x="42620" y="8888"/>
                    </a:cubicBezTo>
                    <a:cubicBezTo>
                      <a:pt x="42650" y="8848"/>
                      <a:pt x="42698" y="8765"/>
                      <a:pt x="42727" y="8765"/>
                    </a:cubicBezTo>
                    <a:cubicBezTo>
                      <a:pt x="42733" y="8765"/>
                      <a:pt x="42739" y="8769"/>
                      <a:pt x="42743" y="8777"/>
                    </a:cubicBezTo>
                    <a:cubicBezTo>
                      <a:pt x="42751" y="8816"/>
                      <a:pt x="42763" y="8835"/>
                      <a:pt x="42781" y="8835"/>
                    </a:cubicBezTo>
                    <a:cubicBezTo>
                      <a:pt x="42791" y="8835"/>
                      <a:pt x="42803" y="8828"/>
                      <a:pt x="42817" y="8814"/>
                    </a:cubicBezTo>
                    <a:cubicBezTo>
                      <a:pt x="42846" y="8795"/>
                      <a:pt x="42852" y="8754"/>
                      <a:pt x="42877" y="8754"/>
                    </a:cubicBezTo>
                    <a:cubicBezTo>
                      <a:pt x="42884" y="8754"/>
                      <a:pt x="42892" y="8757"/>
                      <a:pt x="42903" y="8765"/>
                    </a:cubicBezTo>
                    <a:cubicBezTo>
                      <a:pt x="42941" y="8802"/>
                      <a:pt x="42950" y="8840"/>
                      <a:pt x="42968" y="8840"/>
                    </a:cubicBezTo>
                    <a:cubicBezTo>
                      <a:pt x="42974" y="8840"/>
                      <a:pt x="42981" y="8836"/>
                      <a:pt x="42990" y="8827"/>
                    </a:cubicBezTo>
                    <a:cubicBezTo>
                      <a:pt x="43051" y="8777"/>
                      <a:pt x="43101" y="8716"/>
                      <a:pt x="43162" y="8666"/>
                    </a:cubicBezTo>
                    <a:cubicBezTo>
                      <a:pt x="43201" y="8640"/>
                      <a:pt x="43244" y="8625"/>
                      <a:pt x="43271" y="8625"/>
                    </a:cubicBezTo>
                    <a:cubicBezTo>
                      <a:pt x="43296" y="8625"/>
                      <a:pt x="43309" y="8637"/>
                      <a:pt x="43298" y="8666"/>
                    </a:cubicBezTo>
                    <a:cubicBezTo>
                      <a:pt x="43275" y="8711"/>
                      <a:pt x="43243" y="8868"/>
                      <a:pt x="43274" y="8868"/>
                    </a:cubicBezTo>
                    <a:cubicBezTo>
                      <a:pt x="43277" y="8868"/>
                      <a:pt x="43281" y="8867"/>
                      <a:pt x="43285" y="8864"/>
                    </a:cubicBezTo>
                    <a:cubicBezTo>
                      <a:pt x="43359" y="8790"/>
                      <a:pt x="43446" y="8716"/>
                      <a:pt x="43532" y="8654"/>
                    </a:cubicBezTo>
                    <a:cubicBezTo>
                      <a:pt x="43606" y="8617"/>
                      <a:pt x="43680" y="8580"/>
                      <a:pt x="43766" y="8568"/>
                    </a:cubicBezTo>
                    <a:cubicBezTo>
                      <a:pt x="43802" y="8563"/>
                      <a:pt x="43838" y="8561"/>
                      <a:pt x="43873" y="8561"/>
                    </a:cubicBezTo>
                    <a:cubicBezTo>
                      <a:pt x="43935" y="8561"/>
                      <a:pt x="43995" y="8569"/>
                      <a:pt x="44049" y="8593"/>
                    </a:cubicBezTo>
                    <a:cubicBezTo>
                      <a:pt x="44086" y="8617"/>
                      <a:pt x="44197" y="8790"/>
                      <a:pt x="44246" y="8802"/>
                    </a:cubicBezTo>
                    <a:cubicBezTo>
                      <a:pt x="44250" y="8803"/>
                      <a:pt x="44252" y="8804"/>
                      <a:pt x="44255" y="8804"/>
                    </a:cubicBezTo>
                    <a:cubicBezTo>
                      <a:pt x="44282" y="8804"/>
                      <a:pt x="44274" y="8747"/>
                      <a:pt x="44308" y="8691"/>
                    </a:cubicBezTo>
                    <a:cubicBezTo>
                      <a:pt x="44357" y="8642"/>
                      <a:pt x="44530" y="8543"/>
                      <a:pt x="44616" y="8432"/>
                    </a:cubicBezTo>
                    <a:cubicBezTo>
                      <a:pt x="44715" y="8346"/>
                      <a:pt x="44825" y="8272"/>
                      <a:pt x="44949" y="8211"/>
                    </a:cubicBezTo>
                    <a:cubicBezTo>
                      <a:pt x="45035" y="8149"/>
                      <a:pt x="45491" y="7927"/>
                      <a:pt x="45639" y="7853"/>
                    </a:cubicBezTo>
                    <a:cubicBezTo>
                      <a:pt x="45774" y="7779"/>
                      <a:pt x="45897" y="7718"/>
                      <a:pt x="45873" y="7668"/>
                    </a:cubicBezTo>
                    <a:cubicBezTo>
                      <a:pt x="45866" y="7641"/>
                      <a:pt x="45874" y="7633"/>
                      <a:pt x="45887" y="7633"/>
                    </a:cubicBezTo>
                    <a:cubicBezTo>
                      <a:pt x="45898" y="7633"/>
                      <a:pt x="45911" y="7638"/>
                      <a:pt x="45922" y="7644"/>
                    </a:cubicBezTo>
                    <a:cubicBezTo>
                      <a:pt x="45959" y="7656"/>
                      <a:pt x="45959" y="7718"/>
                      <a:pt x="46021" y="7718"/>
                    </a:cubicBezTo>
                    <a:cubicBezTo>
                      <a:pt x="46107" y="7718"/>
                      <a:pt x="46193" y="7742"/>
                      <a:pt x="46267" y="7792"/>
                    </a:cubicBezTo>
                    <a:cubicBezTo>
                      <a:pt x="46307" y="7816"/>
                      <a:pt x="46337" y="7835"/>
                      <a:pt x="46356" y="7835"/>
                    </a:cubicBezTo>
                    <a:cubicBezTo>
                      <a:pt x="46366" y="7835"/>
                      <a:pt x="46374" y="7829"/>
                      <a:pt x="46378" y="7816"/>
                    </a:cubicBezTo>
                    <a:cubicBezTo>
                      <a:pt x="46403" y="7792"/>
                      <a:pt x="46501" y="7668"/>
                      <a:pt x="46477" y="7619"/>
                    </a:cubicBezTo>
                    <a:cubicBezTo>
                      <a:pt x="46452" y="7582"/>
                      <a:pt x="46452" y="7533"/>
                      <a:pt x="46427" y="7484"/>
                    </a:cubicBezTo>
                    <a:cubicBezTo>
                      <a:pt x="46390" y="7422"/>
                      <a:pt x="46341" y="7373"/>
                      <a:pt x="46279" y="7336"/>
                    </a:cubicBezTo>
                    <a:cubicBezTo>
                      <a:pt x="46218" y="7299"/>
                      <a:pt x="46279" y="7274"/>
                      <a:pt x="46279" y="7237"/>
                    </a:cubicBezTo>
                    <a:cubicBezTo>
                      <a:pt x="46279" y="7151"/>
                      <a:pt x="46255" y="7077"/>
                      <a:pt x="46218" y="7003"/>
                    </a:cubicBezTo>
                    <a:cubicBezTo>
                      <a:pt x="46206" y="6992"/>
                      <a:pt x="46198" y="6987"/>
                      <a:pt x="46192" y="6987"/>
                    </a:cubicBezTo>
                    <a:cubicBezTo>
                      <a:pt x="46175" y="6987"/>
                      <a:pt x="46169" y="7013"/>
                      <a:pt x="46147" y="7013"/>
                    </a:cubicBezTo>
                    <a:cubicBezTo>
                      <a:pt x="46140" y="7013"/>
                      <a:pt x="46131" y="7010"/>
                      <a:pt x="46119" y="7003"/>
                    </a:cubicBezTo>
                    <a:cubicBezTo>
                      <a:pt x="46058" y="6966"/>
                      <a:pt x="45984" y="6905"/>
                      <a:pt x="45984" y="6855"/>
                    </a:cubicBezTo>
                    <a:cubicBezTo>
                      <a:pt x="45971" y="6794"/>
                      <a:pt x="45996" y="6757"/>
                      <a:pt x="45947" y="6757"/>
                    </a:cubicBezTo>
                    <a:cubicBezTo>
                      <a:pt x="45910" y="6757"/>
                      <a:pt x="45910" y="6769"/>
                      <a:pt x="45860" y="6794"/>
                    </a:cubicBezTo>
                    <a:cubicBezTo>
                      <a:pt x="45832" y="6801"/>
                      <a:pt x="45804" y="6808"/>
                      <a:pt x="45777" y="6808"/>
                    </a:cubicBezTo>
                    <a:cubicBezTo>
                      <a:pt x="45758" y="6808"/>
                      <a:pt x="45741" y="6804"/>
                      <a:pt x="45725" y="6794"/>
                    </a:cubicBezTo>
                    <a:cubicBezTo>
                      <a:pt x="45700" y="6757"/>
                      <a:pt x="45626" y="6707"/>
                      <a:pt x="45688" y="6707"/>
                    </a:cubicBezTo>
                    <a:cubicBezTo>
                      <a:pt x="45729" y="6707"/>
                      <a:pt x="45803" y="6718"/>
                      <a:pt x="45833" y="6718"/>
                    </a:cubicBezTo>
                    <a:cubicBezTo>
                      <a:pt x="45848" y="6718"/>
                      <a:pt x="45852" y="6716"/>
                      <a:pt x="45836" y="6707"/>
                    </a:cubicBezTo>
                    <a:cubicBezTo>
                      <a:pt x="45787" y="6683"/>
                      <a:pt x="45676" y="6670"/>
                      <a:pt x="45737" y="6646"/>
                    </a:cubicBezTo>
                    <a:cubicBezTo>
                      <a:pt x="45774" y="6633"/>
                      <a:pt x="45811" y="6627"/>
                      <a:pt x="45847" y="6627"/>
                    </a:cubicBezTo>
                    <a:cubicBezTo>
                      <a:pt x="45882" y="6627"/>
                      <a:pt x="45916" y="6633"/>
                      <a:pt x="45947" y="6646"/>
                    </a:cubicBezTo>
                    <a:cubicBezTo>
                      <a:pt x="46021" y="6683"/>
                      <a:pt x="46033" y="6744"/>
                      <a:pt x="46107" y="6757"/>
                    </a:cubicBezTo>
                    <a:cubicBezTo>
                      <a:pt x="46144" y="6775"/>
                      <a:pt x="46181" y="6784"/>
                      <a:pt x="46218" y="6784"/>
                    </a:cubicBezTo>
                    <a:cubicBezTo>
                      <a:pt x="46255" y="6784"/>
                      <a:pt x="46292" y="6775"/>
                      <a:pt x="46329" y="6757"/>
                    </a:cubicBezTo>
                    <a:cubicBezTo>
                      <a:pt x="46452" y="6695"/>
                      <a:pt x="46698" y="6633"/>
                      <a:pt x="46661" y="6597"/>
                    </a:cubicBezTo>
                    <a:cubicBezTo>
                      <a:pt x="46624" y="6560"/>
                      <a:pt x="46550" y="6547"/>
                      <a:pt x="46612" y="6510"/>
                    </a:cubicBezTo>
                    <a:cubicBezTo>
                      <a:pt x="46674" y="6473"/>
                      <a:pt x="46772" y="6449"/>
                      <a:pt x="46772" y="6412"/>
                    </a:cubicBezTo>
                    <a:cubicBezTo>
                      <a:pt x="46772" y="6362"/>
                      <a:pt x="46661" y="6276"/>
                      <a:pt x="46661" y="6227"/>
                    </a:cubicBezTo>
                    <a:cubicBezTo>
                      <a:pt x="46661" y="6178"/>
                      <a:pt x="46785" y="6116"/>
                      <a:pt x="46785" y="6079"/>
                    </a:cubicBezTo>
                    <a:cubicBezTo>
                      <a:pt x="46788" y="6066"/>
                      <a:pt x="46791" y="6062"/>
                      <a:pt x="46795" y="6062"/>
                    </a:cubicBezTo>
                    <a:cubicBezTo>
                      <a:pt x="46805" y="6062"/>
                      <a:pt x="46821" y="6093"/>
                      <a:pt x="46857" y="6093"/>
                    </a:cubicBezTo>
                    <a:cubicBezTo>
                      <a:pt x="46861" y="6093"/>
                      <a:pt x="46866" y="6092"/>
                      <a:pt x="46871" y="6091"/>
                    </a:cubicBezTo>
                    <a:cubicBezTo>
                      <a:pt x="46895" y="6085"/>
                      <a:pt x="46942" y="6079"/>
                      <a:pt x="46974" y="6079"/>
                    </a:cubicBezTo>
                    <a:cubicBezTo>
                      <a:pt x="47006" y="6079"/>
                      <a:pt x="47025" y="6085"/>
                      <a:pt x="46994" y="6104"/>
                    </a:cubicBezTo>
                    <a:cubicBezTo>
                      <a:pt x="46920" y="6141"/>
                      <a:pt x="46846" y="6190"/>
                      <a:pt x="46895" y="6239"/>
                    </a:cubicBezTo>
                    <a:cubicBezTo>
                      <a:pt x="46932" y="6276"/>
                      <a:pt x="46969" y="6325"/>
                      <a:pt x="46969" y="6362"/>
                    </a:cubicBezTo>
                    <a:cubicBezTo>
                      <a:pt x="46969" y="6405"/>
                      <a:pt x="46942" y="6439"/>
                      <a:pt x="46991" y="6439"/>
                    </a:cubicBezTo>
                    <a:cubicBezTo>
                      <a:pt x="46998" y="6439"/>
                      <a:pt x="47007" y="6438"/>
                      <a:pt x="47019" y="6436"/>
                    </a:cubicBezTo>
                    <a:cubicBezTo>
                      <a:pt x="47105" y="6412"/>
                      <a:pt x="47204" y="6387"/>
                      <a:pt x="47302" y="6387"/>
                    </a:cubicBezTo>
                    <a:cubicBezTo>
                      <a:pt x="47314" y="6381"/>
                      <a:pt x="47324" y="6378"/>
                      <a:pt x="47333" y="6378"/>
                    </a:cubicBezTo>
                    <a:cubicBezTo>
                      <a:pt x="47342" y="6378"/>
                      <a:pt x="47351" y="6381"/>
                      <a:pt x="47364" y="6387"/>
                    </a:cubicBezTo>
                    <a:lnTo>
                      <a:pt x="47364" y="5204"/>
                    </a:lnTo>
                    <a:cubicBezTo>
                      <a:pt x="47314" y="5180"/>
                      <a:pt x="47265" y="5155"/>
                      <a:pt x="47228" y="5118"/>
                    </a:cubicBezTo>
                    <a:cubicBezTo>
                      <a:pt x="47179" y="5069"/>
                      <a:pt x="47117" y="5032"/>
                      <a:pt x="47043" y="5019"/>
                    </a:cubicBezTo>
                    <a:cubicBezTo>
                      <a:pt x="46982" y="5007"/>
                      <a:pt x="46982" y="4995"/>
                      <a:pt x="46920" y="4933"/>
                    </a:cubicBezTo>
                    <a:cubicBezTo>
                      <a:pt x="46809" y="4872"/>
                      <a:pt x="46698" y="4822"/>
                      <a:pt x="46587" y="4785"/>
                    </a:cubicBezTo>
                    <a:cubicBezTo>
                      <a:pt x="46538" y="4748"/>
                      <a:pt x="46501" y="4674"/>
                      <a:pt x="46403" y="4625"/>
                    </a:cubicBezTo>
                    <a:cubicBezTo>
                      <a:pt x="46292" y="4563"/>
                      <a:pt x="45934" y="4465"/>
                      <a:pt x="45860" y="4428"/>
                    </a:cubicBezTo>
                    <a:cubicBezTo>
                      <a:pt x="45774" y="4403"/>
                      <a:pt x="45774" y="4354"/>
                      <a:pt x="45688" y="4354"/>
                    </a:cubicBezTo>
                    <a:cubicBezTo>
                      <a:pt x="45602" y="4354"/>
                      <a:pt x="45170" y="4329"/>
                      <a:pt x="45121" y="4317"/>
                    </a:cubicBezTo>
                    <a:cubicBezTo>
                      <a:pt x="45078" y="4300"/>
                      <a:pt x="45071" y="4282"/>
                      <a:pt x="45062" y="4282"/>
                    </a:cubicBezTo>
                    <a:cubicBezTo>
                      <a:pt x="45059" y="4282"/>
                      <a:pt x="45054" y="4285"/>
                      <a:pt x="45047" y="4292"/>
                    </a:cubicBezTo>
                    <a:cubicBezTo>
                      <a:pt x="45010" y="4317"/>
                      <a:pt x="45047" y="4354"/>
                      <a:pt x="44998" y="4354"/>
                    </a:cubicBezTo>
                    <a:cubicBezTo>
                      <a:pt x="44949" y="4342"/>
                      <a:pt x="44628" y="4243"/>
                      <a:pt x="44517" y="4231"/>
                    </a:cubicBezTo>
                    <a:cubicBezTo>
                      <a:pt x="44490" y="4224"/>
                      <a:pt x="44465" y="4221"/>
                      <a:pt x="44444" y="4221"/>
                    </a:cubicBezTo>
                    <a:cubicBezTo>
                      <a:pt x="44388" y="4221"/>
                      <a:pt x="44354" y="4241"/>
                      <a:pt x="44345" y="4268"/>
                    </a:cubicBezTo>
                    <a:cubicBezTo>
                      <a:pt x="44333" y="4317"/>
                      <a:pt x="44308" y="4366"/>
                      <a:pt x="44271" y="4403"/>
                    </a:cubicBezTo>
                    <a:cubicBezTo>
                      <a:pt x="44259" y="4416"/>
                      <a:pt x="44271" y="4453"/>
                      <a:pt x="44308" y="4453"/>
                    </a:cubicBezTo>
                    <a:cubicBezTo>
                      <a:pt x="44370" y="4502"/>
                      <a:pt x="44431" y="4563"/>
                      <a:pt x="44456" y="4637"/>
                    </a:cubicBezTo>
                    <a:cubicBezTo>
                      <a:pt x="44480" y="4687"/>
                      <a:pt x="44493" y="4711"/>
                      <a:pt x="44431" y="4761"/>
                    </a:cubicBezTo>
                    <a:cubicBezTo>
                      <a:pt x="44370" y="4810"/>
                      <a:pt x="44357" y="4847"/>
                      <a:pt x="44283" y="4847"/>
                    </a:cubicBezTo>
                    <a:cubicBezTo>
                      <a:pt x="44259" y="4847"/>
                      <a:pt x="44230" y="4851"/>
                      <a:pt x="44202" y="4851"/>
                    </a:cubicBezTo>
                    <a:cubicBezTo>
                      <a:pt x="44159" y="4851"/>
                      <a:pt x="44116" y="4842"/>
                      <a:pt x="44086" y="4798"/>
                    </a:cubicBezTo>
                    <a:cubicBezTo>
                      <a:pt x="44037" y="4736"/>
                      <a:pt x="44099" y="4736"/>
                      <a:pt x="43988" y="4699"/>
                    </a:cubicBezTo>
                    <a:cubicBezTo>
                      <a:pt x="43877" y="4650"/>
                      <a:pt x="43803" y="4662"/>
                      <a:pt x="43803" y="4600"/>
                    </a:cubicBezTo>
                    <a:cubicBezTo>
                      <a:pt x="43803" y="4539"/>
                      <a:pt x="43815" y="4514"/>
                      <a:pt x="43791" y="4490"/>
                    </a:cubicBezTo>
                    <a:cubicBezTo>
                      <a:pt x="43766" y="4453"/>
                      <a:pt x="43754" y="4453"/>
                      <a:pt x="43717" y="4440"/>
                    </a:cubicBezTo>
                    <a:cubicBezTo>
                      <a:pt x="43688" y="4421"/>
                      <a:pt x="43674" y="4395"/>
                      <a:pt x="43653" y="4395"/>
                    </a:cubicBezTo>
                    <a:cubicBezTo>
                      <a:pt x="43646" y="4395"/>
                      <a:pt x="43639" y="4398"/>
                      <a:pt x="43630" y="4403"/>
                    </a:cubicBezTo>
                    <a:cubicBezTo>
                      <a:pt x="43593" y="4453"/>
                      <a:pt x="43544" y="4477"/>
                      <a:pt x="43495" y="4490"/>
                    </a:cubicBezTo>
                    <a:cubicBezTo>
                      <a:pt x="43454" y="4494"/>
                      <a:pt x="43414" y="4497"/>
                      <a:pt x="43373" y="4497"/>
                    </a:cubicBezTo>
                    <a:cubicBezTo>
                      <a:pt x="43303" y="4497"/>
                      <a:pt x="43232" y="4488"/>
                      <a:pt x="43162" y="4465"/>
                    </a:cubicBezTo>
                    <a:cubicBezTo>
                      <a:pt x="43064" y="4440"/>
                      <a:pt x="42854" y="4440"/>
                      <a:pt x="42731" y="4416"/>
                    </a:cubicBezTo>
                    <a:cubicBezTo>
                      <a:pt x="42652" y="4398"/>
                      <a:pt x="42629" y="4381"/>
                      <a:pt x="42579" y="4381"/>
                    </a:cubicBezTo>
                    <a:cubicBezTo>
                      <a:pt x="42558" y="4381"/>
                      <a:pt x="42533" y="4384"/>
                      <a:pt x="42497" y="4391"/>
                    </a:cubicBezTo>
                    <a:cubicBezTo>
                      <a:pt x="42456" y="4399"/>
                      <a:pt x="42419" y="4401"/>
                      <a:pt x="42386" y="4401"/>
                    </a:cubicBezTo>
                    <a:cubicBezTo>
                      <a:pt x="42370" y="4401"/>
                      <a:pt x="42355" y="4400"/>
                      <a:pt x="42341" y="4400"/>
                    </a:cubicBezTo>
                    <a:cubicBezTo>
                      <a:pt x="42300" y="4400"/>
                      <a:pt x="42269" y="4403"/>
                      <a:pt x="42250" y="4428"/>
                    </a:cubicBezTo>
                    <a:cubicBezTo>
                      <a:pt x="42213" y="4477"/>
                      <a:pt x="42164" y="4453"/>
                      <a:pt x="42164" y="4588"/>
                    </a:cubicBezTo>
                    <a:cubicBezTo>
                      <a:pt x="42164" y="4692"/>
                      <a:pt x="42182" y="4769"/>
                      <a:pt x="42172" y="4769"/>
                    </a:cubicBezTo>
                    <a:cubicBezTo>
                      <a:pt x="42171" y="4769"/>
                      <a:pt x="42168" y="4766"/>
                      <a:pt x="42164" y="4761"/>
                    </a:cubicBezTo>
                    <a:cubicBezTo>
                      <a:pt x="42127" y="4687"/>
                      <a:pt x="42090" y="4613"/>
                      <a:pt x="42078" y="4527"/>
                    </a:cubicBezTo>
                    <a:cubicBezTo>
                      <a:pt x="42066" y="4477"/>
                      <a:pt x="41992" y="4440"/>
                      <a:pt x="41942" y="4416"/>
                    </a:cubicBezTo>
                    <a:cubicBezTo>
                      <a:pt x="41893" y="4391"/>
                      <a:pt x="41733" y="4416"/>
                      <a:pt x="41757" y="4329"/>
                    </a:cubicBezTo>
                    <a:cubicBezTo>
                      <a:pt x="41794" y="4231"/>
                      <a:pt x="41819" y="4157"/>
                      <a:pt x="41831" y="4120"/>
                    </a:cubicBezTo>
                    <a:cubicBezTo>
                      <a:pt x="41844" y="4083"/>
                      <a:pt x="41831" y="4021"/>
                      <a:pt x="41757" y="3960"/>
                    </a:cubicBezTo>
                    <a:cubicBezTo>
                      <a:pt x="41674" y="3900"/>
                      <a:pt x="41369" y="3700"/>
                      <a:pt x="41137" y="3700"/>
                    </a:cubicBezTo>
                    <a:cubicBezTo>
                      <a:pt x="41130" y="3700"/>
                      <a:pt x="41123" y="3701"/>
                      <a:pt x="41117" y="3701"/>
                    </a:cubicBezTo>
                    <a:cubicBezTo>
                      <a:pt x="40883" y="3726"/>
                      <a:pt x="40464" y="3849"/>
                      <a:pt x="40254" y="3849"/>
                    </a:cubicBezTo>
                    <a:cubicBezTo>
                      <a:pt x="40045" y="3849"/>
                      <a:pt x="39934" y="3837"/>
                      <a:pt x="39897" y="3800"/>
                    </a:cubicBezTo>
                    <a:cubicBezTo>
                      <a:pt x="39872" y="3775"/>
                      <a:pt x="39872" y="3763"/>
                      <a:pt x="39922" y="3738"/>
                    </a:cubicBezTo>
                    <a:cubicBezTo>
                      <a:pt x="39959" y="3726"/>
                      <a:pt x="39946" y="3713"/>
                      <a:pt x="39885" y="3676"/>
                    </a:cubicBezTo>
                    <a:cubicBezTo>
                      <a:pt x="39839" y="3642"/>
                      <a:pt x="39772" y="3576"/>
                      <a:pt x="39685" y="3576"/>
                    </a:cubicBezTo>
                    <a:cubicBezTo>
                      <a:pt x="39678" y="3576"/>
                      <a:pt x="39670" y="3577"/>
                      <a:pt x="39663" y="3578"/>
                    </a:cubicBezTo>
                    <a:cubicBezTo>
                      <a:pt x="39564" y="3590"/>
                      <a:pt x="39515" y="3627"/>
                      <a:pt x="39466" y="3627"/>
                    </a:cubicBezTo>
                    <a:cubicBezTo>
                      <a:pt x="39416" y="3627"/>
                      <a:pt x="39466" y="3615"/>
                      <a:pt x="39527" y="3590"/>
                    </a:cubicBezTo>
                    <a:cubicBezTo>
                      <a:pt x="39589" y="3553"/>
                      <a:pt x="39614" y="3504"/>
                      <a:pt x="39540" y="3504"/>
                    </a:cubicBezTo>
                    <a:cubicBezTo>
                      <a:pt x="39482" y="3504"/>
                      <a:pt x="39457" y="3520"/>
                      <a:pt x="39440" y="3520"/>
                    </a:cubicBezTo>
                    <a:cubicBezTo>
                      <a:pt x="39431" y="3520"/>
                      <a:pt x="39425" y="3516"/>
                      <a:pt x="39416" y="3504"/>
                    </a:cubicBezTo>
                    <a:cubicBezTo>
                      <a:pt x="39392" y="3455"/>
                      <a:pt x="39404" y="3492"/>
                      <a:pt x="39330" y="3455"/>
                    </a:cubicBezTo>
                    <a:cubicBezTo>
                      <a:pt x="39269" y="3430"/>
                      <a:pt x="39232" y="3430"/>
                      <a:pt x="39195" y="3393"/>
                    </a:cubicBezTo>
                    <a:cubicBezTo>
                      <a:pt x="39170" y="3356"/>
                      <a:pt x="39145" y="3319"/>
                      <a:pt x="39195" y="3319"/>
                    </a:cubicBezTo>
                    <a:cubicBezTo>
                      <a:pt x="39232" y="3325"/>
                      <a:pt x="39272" y="3328"/>
                      <a:pt x="39312" y="3328"/>
                    </a:cubicBezTo>
                    <a:cubicBezTo>
                      <a:pt x="39352" y="3328"/>
                      <a:pt x="39392" y="3325"/>
                      <a:pt x="39429" y="3319"/>
                    </a:cubicBezTo>
                    <a:cubicBezTo>
                      <a:pt x="39441" y="3294"/>
                      <a:pt x="39466" y="3270"/>
                      <a:pt x="39392" y="3220"/>
                    </a:cubicBezTo>
                    <a:cubicBezTo>
                      <a:pt x="39318" y="3147"/>
                      <a:pt x="39207" y="3097"/>
                      <a:pt x="39096" y="3097"/>
                    </a:cubicBezTo>
                    <a:cubicBezTo>
                      <a:pt x="38970" y="3089"/>
                      <a:pt x="38875" y="3061"/>
                      <a:pt x="38809" y="3061"/>
                    </a:cubicBezTo>
                    <a:cubicBezTo>
                      <a:pt x="38772" y="3061"/>
                      <a:pt x="38744" y="3070"/>
                      <a:pt x="38726" y="3097"/>
                    </a:cubicBezTo>
                    <a:cubicBezTo>
                      <a:pt x="38640" y="3220"/>
                      <a:pt x="38517" y="3319"/>
                      <a:pt x="38381" y="3393"/>
                    </a:cubicBezTo>
                    <a:cubicBezTo>
                      <a:pt x="38283" y="3393"/>
                      <a:pt x="38258" y="3393"/>
                      <a:pt x="38258" y="3356"/>
                    </a:cubicBezTo>
                    <a:cubicBezTo>
                      <a:pt x="38271" y="3319"/>
                      <a:pt x="38258" y="3282"/>
                      <a:pt x="38307" y="3282"/>
                    </a:cubicBezTo>
                    <a:cubicBezTo>
                      <a:pt x="38328" y="3282"/>
                      <a:pt x="38349" y="3283"/>
                      <a:pt x="38366" y="3283"/>
                    </a:cubicBezTo>
                    <a:cubicBezTo>
                      <a:pt x="38402" y="3283"/>
                      <a:pt x="38427" y="3278"/>
                      <a:pt x="38418" y="3245"/>
                    </a:cubicBezTo>
                    <a:cubicBezTo>
                      <a:pt x="38406" y="3208"/>
                      <a:pt x="38394" y="3171"/>
                      <a:pt x="38381" y="3134"/>
                    </a:cubicBezTo>
                    <a:cubicBezTo>
                      <a:pt x="38361" y="3114"/>
                      <a:pt x="38374" y="3094"/>
                      <a:pt x="38339" y="3094"/>
                    </a:cubicBezTo>
                    <a:cubicBezTo>
                      <a:pt x="38331" y="3094"/>
                      <a:pt x="38321" y="3095"/>
                      <a:pt x="38307" y="3097"/>
                    </a:cubicBezTo>
                    <a:cubicBezTo>
                      <a:pt x="38247" y="3106"/>
                      <a:pt x="38179" y="3115"/>
                      <a:pt x="38110" y="3115"/>
                    </a:cubicBezTo>
                    <a:cubicBezTo>
                      <a:pt x="38082" y="3115"/>
                      <a:pt x="38053" y="3113"/>
                      <a:pt x="38024" y="3110"/>
                    </a:cubicBezTo>
                    <a:cubicBezTo>
                      <a:pt x="38035" y="3098"/>
                      <a:pt x="38166" y="3007"/>
                      <a:pt x="38228" y="3007"/>
                    </a:cubicBezTo>
                    <a:cubicBezTo>
                      <a:pt x="38235" y="3007"/>
                      <a:pt x="38241" y="3009"/>
                      <a:pt x="38246" y="3011"/>
                    </a:cubicBezTo>
                    <a:cubicBezTo>
                      <a:pt x="38307" y="3023"/>
                      <a:pt x="38357" y="3036"/>
                      <a:pt x="38418" y="3036"/>
                    </a:cubicBezTo>
                    <a:cubicBezTo>
                      <a:pt x="38520" y="3051"/>
                      <a:pt x="38641" y="3067"/>
                      <a:pt x="38682" y="3067"/>
                    </a:cubicBezTo>
                    <a:cubicBezTo>
                      <a:pt x="38706" y="3067"/>
                      <a:pt x="38702" y="3062"/>
                      <a:pt x="38652" y="3048"/>
                    </a:cubicBezTo>
                    <a:cubicBezTo>
                      <a:pt x="38517" y="2999"/>
                      <a:pt x="38381" y="2962"/>
                      <a:pt x="38234" y="2937"/>
                    </a:cubicBezTo>
                    <a:cubicBezTo>
                      <a:pt x="38123" y="2937"/>
                      <a:pt x="37691" y="2851"/>
                      <a:pt x="37568" y="2851"/>
                    </a:cubicBezTo>
                    <a:cubicBezTo>
                      <a:pt x="37555" y="2854"/>
                      <a:pt x="37541" y="2856"/>
                      <a:pt x="37526" y="2856"/>
                    </a:cubicBezTo>
                    <a:cubicBezTo>
                      <a:pt x="37486" y="2856"/>
                      <a:pt x="37441" y="2844"/>
                      <a:pt x="37396" y="2826"/>
                    </a:cubicBezTo>
                    <a:cubicBezTo>
                      <a:pt x="37338" y="2807"/>
                      <a:pt x="37266" y="2765"/>
                      <a:pt x="37236" y="2765"/>
                    </a:cubicBezTo>
                    <a:cubicBezTo>
                      <a:pt x="37228" y="2765"/>
                      <a:pt x="37223" y="2769"/>
                      <a:pt x="37223" y="2777"/>
                    </a:cubicBezTo>
                    <a:cubicBezTo>
                      <a:pt x="37223" y="2814"/>
                      <a:pt x="37285" y="2863"/>
                      <a:pt x="37236" y="2900"/>
                    </a:cubicBezTo>
                    <a:cubicBezTo>
                      <a:pt x="37199" y="2937"/>
                      <a:pt x="37014" y="2925"/>
                      <a:pt x="36927" y="2962"/>
                    </a:cubicBezTo>
                    <a:cubicBezTo>
                      <a:pt x="36854" y="3011"/>
                      <a:pt x="36829" y="3060"/>
                      <a:pt x="36841" y="3097"/>
                    </a:cubicBezTo>
                    <a:cubicBezTo>
                      <a:pt x="36851" y="3128"/>
                      <a:pt x="36862" y="3150"/>
                      <a:pt x="36885" y="3150"/>
                    </a:cubicBezTo>
                    <a:cubicBezTo>
                      <a:pt x="36891" y="3150"/>
                      <a:pt x="36896" y="3149"/>
                      <a:pt x="36903" y="3147"/>
                    </a:cubicBezTo>
                    <a:cubicBezTo>
                      <a:pt x="36930" y="3138"/>
                      <a:pt x="37014" y="3103"/>
                      <a:pt x="37040" y="3103"/>
                    </a:cubicBezTo>
                    <a:cubicBezTo>
                      <a:pt x="37051" y="3103"/>
                      <a:pt x="37052" y="3108"/>
                      <a:pt x="37038" y="3122"/>
                    </a:cubicBezTo>
                    <a:cubicBezTo>
                      <a:pt x="36989" y="3159"/>
                      <a:pt x="36927" y="3196"/>
                      <a:pt x="36952" y="3245"/>
                    </a:cubicBezTo>
                    <a:cubicBezTo>
                      <a:pt x="36989" y="3294"/>
                      <a:pt x="36940" y="3331"/>
                      <a:pt x="36964" y="3393"/>
                    </a:cubicBezTo>
                    <a:cubicBezTo>
                      <a:pt x="37001" y="3442"/>
                      <a:pt x="37088" y="3492"/>
                      <a:pt x="37026" y="3492"/>
                    </a:cubicBezTo>
                    <a:cubicBezTo>
                      <a:pt x="36976" y="3500"/>
                      <a:pt x="36902" y="3520"/>
                      <a:pt x="36849" y="3520"/>
                    </a:cubicBezTo>
                    <a:cubicBezTo>
                      <a:pt x="36824" y="3520"/>
                      <a:pt x="36804" y="3516"/>
                      <a:pt x="36792" y="3504"/>
                    </a:cubicBezTo>
                    <a:cubicBezTo>
                      <a:pt x="36743" y="3467"/>
                      <a:pt x="36767" y="3467"/>
                      <a:pt x="36792" y="3455"/>
                    </a:cubicBezTo>
                    <a:cubicBezTo>
                      <a:pt x="36804" y="3442"/>
                      <a:pt x="36792" y="3418"/>
                      <a:pt x="36730" y="3418"/>
                    </a:cubicBezTo>
                    <a:cubicBezTo>
                      <a:pt x="36686" y="3418"/>
                      <a:pt x="36590" y="3468"/>
                      <a:pt x="36536" y="3468"/>
                    </a:cubicBezTo>
                    <a:cubicBezTo>
                      <a:pt x="36530" y="3468"/>
                      <a:pt x="36525" y="3468"/>
                      <a:pt x="36521" y="3467"/>
                    </a:cubicBezTo>
                    <a:cubicBezTo>
                      <a:pt x="36487" y="3458"/>
                      <a:pt x="36419" y="3439"/>
                      <a:pt x="36387" y="3439"/>
                    </a:cubicBezTo>
                    <a:cubicBezTo>
                      <a:pt x="36372" y="3439"/>
                      <a:pt x="36365" y="3443"/>
                      <a:pt x="36373" y="3455"/>
                    </a:cubicBezTo>
                    <a:cubicBezTo>
                      <a:pt x="36398" y="3479"/>
                      <a:pt x="36385" y="3479"/>
                      <a:pt x="36472" y="3492"/>
                    </a:cubicBezTo>
                    <a:cubicBezTo>
                      <a:pt x="36546" y="3504"/>
                      <a:pt x="36632" y="3553"/>
                      <a:pt x="36595" y="3602"/>
                    </a:cubicBezTo>
                    <a:cubicBezTo>
                      <a:pt x="36563" y="3626"/>
                      <a:pt x="36531" y="3645"/>
                      <a:pt x="36499" y="3645"/>
                    </a:cubicBezTo>
                    <a:cubicBezTo>
                      <a:pt x="36481" y="3645"/>
                      <a:pt x="36464" y="3640"/>
                      <a:pt x="36447" y="3627"/>
                    </a:cubicBezTo>
                    <a:cubicBezTo>
                      <a:pt x="36398" y="3590"/>
                      <a:pt x="36435" y="3541"/>
                      <a:pt x="36410" y="3504"/>
                    </a:cubicBezTo>
                    <a:cubicBezTo>
                      <a:pt x="36373" y="3479"/>
                      <a:pt x="36336" y="3492"/>
                      <a:pt x="36274" y="3479"/>
                    </a:cubicBezTo>
                    <a:cubicBezTo>
                      <a:pt x="36193" y="3449"/>
                      <a:pt x="36112" y="3427"/>
                      <a:pt x="36024" y="3427"/>
                    </a:cubicBezTo>
                    <a:cubicBezTo>
                      <a:pt x="36005" y="3427"/>
                      <a:pt x="35986" y="3428"/>
                      <a:pt x="35966" y="3430"/>
                    </a:cubicBezTo>
                    <a:cubicBezTo>
                      <a:pt x="35843" y="3455"/>
                      <a:pt x="35856" y="3442"/>
                      <a:pt x="35794" y="3492"/>
                    </a:cubicBezTo>
                    <a:cubicBezTo>
                      <a:pt x="35750" y="3527"/>
                      <a:pt x="35731" y="3556"/>
                      <a:pt x="35683" y="3556"/>
                    </a:cubicBezTo>
                    <a:cubicBezTo>
                      <a:pt x="35664" y="3556"/>
                      <a:pt x="35641" y="3551"/>
                      <a:pt x="35609" y="3541"/>
                    </a:cubicBezTo>
                    <a:cubicBezTo>
                      <a:pt x="35511" y="3504"/>
                      <a:pt x="35412" y="3430"/>
                      <a:pt x="35350" y="3344"/>
                    </a:cubicBezTo>
                    <a:cubicBezTo>
                      <a:pt x="35318" y="3287"/>
                      <a:pt x="35312" y="3257"/>
                      <a:pt x="35302" y="3257"/>
                    </a:cubicBezTo>
                    <a:cubicBezTo>
                      <a:pt x="35296" y="3257"/>
                      <a:pt x="35289" y="3265"/>
                      <a:pt x="35276" y="3282"/>
                    </a:cubicBezTo>
                    <a:cubicBezTo>
                      <a:pt x="35227" y="3356"/>
                      <a:pt x="35166" y="3430"/>
                      <a:pt x="35129" y="3504"/>
                    </a:cubicBezTo>
                    <a:cubicBezTo>
                      <a:pt x="35092" y="3565"/>
                      <a:pt x="35042" y="3750"/>
                      <a:pt x="34993" y="3800"/>
                    </a:cubicBezTo>
                    <a:cubicBezTo>
                      <a:pt x="34953" y="3824"/>
                      <a:pt x="34960" y="3842"/>
                      <a:pt x="34942" y="3842"/>
                    </a:cubicBezTo>
                    <a:cubicBezTo>
                      <a:pt x="34933" y="3842"/>
                      <a:pt x="34917" y="3837"/>
                      <a:pt x="34882" y="3824"/>
                    </a:cubicBezTo>
                    <a:cubicBezTo>
                      <a:pt x="34759" y="3787"/>
                      <a:pt x="34648" y="3713"/>
                      <a:pt x="34562" y="3627"/>
                    </a:cubicBezTo>
                    <a:cubicBezTo>
                      <a:pt x="34488" y="3504"/>
                      <a:pt x="34402" y="3393"/>
                      <a:pt x="34303" y="3294"/>
                    </a:cubicBezTo>
                    <a:cubicBezTo>
                      <a:pt x="34254" y="3245"/>
                      <a:pt x="34192" y="3171"/>
                      <a:pt x="34204" y="3147"/>
                    </a:cubicBezTo>
                    <a:cubicBezTo>
                      <a:pt x="34211" y="3136"/>
                      <a:pt x="34221" y="3133"/>
                      <a:pt x="34232" y="3133"/>
                    </a:cubicBezTo>
                    <a:cubicBezTo>
                      <a:pt x="34262" y="3133"/>
                      <a:pt x="34304" y="3159"/>
                      <a:pt x="34340" y="3159"/>
                    </a:cubicBezTo>
                    <a:cubicBezTo>
                      <a:pt x="34344" y="3160"/>
                      <a:pt x="34350" y="3160"/>
                      <a:pt x="34355" y="3160"/>
                    </a:cubicBezTo>
                    <a:cubicBezTo>
                      <a:pt x="34417" y="3160"/>
                      <a:pt x="34555" y="3104"/>
                      <a:pt x="34488" y="3048"/>
                    </a:cubicBezTo>
                    <a:cubicBezTo>
                      <a:pt x="34439" y="2999"/>
                      <a:pt x="34365" y="2974"/>
                      <a:pt x="34303" y="2949"/>
                    </a:cubicBezTo>
                    <a:cubicBezTo>
                      <a:pt x="34266" y="2925"/>
                      <a:pt x="34254" y="2912"/>
                      <a:pt x="34315" y="2900"/>
                    </a:cubicBezTo>
                    <a:cubicBezTo>
                      <a:pt x="34365" y="2888"/>
                      <a:pt x="34439" y="2838"/>
                      <a:pt x="34365" y="2802"/>
                    </a:cubicBezTo>
                    <a:cubicBezTo>
                      <a:pt x="34303" y="2765"/>
                      <a:pt x="34229" y="2777"/>
                      <a:pt x="34291" y="2740"/>
                    </a:cubicBezTo>
                    <a:cubicBezTo>
                      <a:pt x="34340" y="2691"/>
                      <a:pt x="34451" y="2604"/>
                      <a:pt x="34340" y="2567"/>
                    </a:cubicBezTo>
                    <a:cubicBezTo>
                      <a:pt x="34241" y="2530"/>
                      <a:pt x="34266" y="2555"/>
                      <a:pt x="34204" y="2493"/>
                    </a:cubicBezTo>
                    <a:cubicBezTo>
                      <a:pt x="34162" y="2451"/>
                      <a:pt x="34110" y="2417"/>
                      <a:pt x="34048" y="2417"/>
                    </a:cubicBezTo>
                    <a:cubicBezTo>
                      <a:pt x="34039" y="2417"/>
                      <a:pt x="34029" y="2418"/>
                      <a:pt x="34020" y="2420"/>
                    </a:cubicBezTo>
                    <a:cubicBezTo>
                      <a:pt x="33985" y="2420"/>
                      <a:pt x="33961" y="2418"/>
                      <a:pt x="33941" y="2418"/>
                    </a:cubicBezTo>
                    <a:cubicBezTo>
                      <a:pt x="33912" y="2418"/>
                      <a:pt x="33894" y="2422"/>
                      <a:pt x="33872" y="2444"/>
                    </a:cubicBezTo>
                    <a:cubicBezTo>
                      <a:pt x="33834" y="2482"/>
                      <a:pt x="33825" y="2498"/>
                      <a:pt x="33812" y="2498"/>
                    </a:cubicBezTo>
                    <a:cubicBezTo>
                      <a:pt x="33808" y="2498"/>
                      <a:pt x="33804" y="2496"/>
                      <a:pt x="33798" y="2493"/>
                    </a:cubicBezTo>
                    <a:cubicBezTo>
                      <a:pt x="33761" y="2469"/>
                      <a:pt x="33798" y="2444"/>
                      <a:pt x="33736" y="2432"/>
                    </a:cubicBezTo>
                    <a:cubicBezTo>
                      <a:pt x="33729" y="2430"/>
                      <a:pt x="33721" y="2430"/>
                      <a:pt x="33714" y="2430"/>
                    </a:cubicBezTo>
                    <a:cubicBezTo>
                      <a:pt x="33683" y="2430"/>
                      <a:pt x="33650" y="2439"/>
                      <a:pt x="33616" y="2439"/>
                    </a:cubicBezTo>
                    <a:cubicBezTo>
                      <a:pt x="33587" y="2439"/>
                      <a:pt x="33557" y="2432"/>
                      <a:pt x="33527" y="2407"/>
                    </a:cubicBezTo>
                    <a:cubicBezTo>
                      <a:pt x="33465" y="2346"/>
                      <a:pt x="33391" y="2346"/>
                      <a:pt x="33367" y="2296"/>
                    </a:cubicBezTo>
                    <a:cubicBezTo>
                      <a:pt x="33344" y="2266"/>
                      <a:pt x="33349" y="2245"/>
                      <a:pt x="33339" y="2245"/>
                    </a:cubicBezTo>
                    <a:cubicBezTo>
                      <a:pt x="33333" y="2245"/>
                      <a:pt x="33321" y="2253"/>
                      <a:pt x="33293" y="2272"/>
                    </a:cubicBezTo>
                    <a:cubicBezTo>
                      <a:pt x="33219" y="2321"/>
                      <a:pt x="33219" y="2333"/>
                      <a:pt x="33194" y="2333"/>
                    </a:cubicBezTo>
                    <a:cubicBezTo>
                      <a:pt x="33174" y="2333"/>
                      <a:pt x="33163" y="2302"/>
                      <a:pt x="33140" y="2302"/>
                    </a:cubicBezTo>
                    <a:cubicBezTo>
                      <a:pt x="33134" y="2302"/>
                      <a:pt x="33128" y="2304"/>
                      <a:pt x="33120" y="2309"/>
                    </a:cubicBezTo>
                    <a:cubicBezTo>
                      <a:pt x="33096" y="2333"/>
                      <a:pt x="33009" y="2407"/>
                      <a:pt x="33034" y="2481"/>
                    </a:cubicBezTo>
                    <a:cubicBezTo>
                      <a:pt x="33046" y="2555"/>
                      <a:pt x="33120" y="2530"/>
                      <a:pt x="33071" y="2604"/>
                    </a:cubicBezTo>
                    <a:cubicBezTo>
                      <a:pt x="33034" y="2678"/>
                      <a:pt x="33083" y="2691"/>
                      <a:pt x="33022" y="2691"/>
                    </a:cubicBezTo>
                    <a:cubicBezTo>
                      <a:pt x="32948" y="2691"/>
                      <a:pt x="32837" y="2703"/>
                      <a:pt x="32861" y="2715"/>
                    </a:cubicBezTo>
                    <a:cubicBezTo>
                      <a:pt x="32895" y="2726"/>
                      <a:pt x="33061" y="2778"/>
                      <a:pt x="33035" y="2778"/>
                    </a:cubicBezTo>
                    <a:cubicBezTo>
                      <a:pt x="33033" y="2778"/>
                      <a:pt x="33028" y="2778"/>
                      <a:pt x="33022" y="2777"/>
                    </a:cubicBezTo>
                    <a:cubicBezTo>
                      <a:pt x="32960" y="2765"/>
                      <a:pt x="32898" y="2752"/>
                      <a:pt x="32849" y="2740"/>
                    </a:cubicBezTo>
                    <a:cubicBezTo>
                      <a:pt x="32738" y="2715"/>
                      <a:pt x="32369" y="2728"/>
                      <a:pt x="32319" y="2703"/>
                    </a:cubicBezTo>
                    <a:cubicBezTo>
                      <a:pt x="32270" y="2666"/>
                      <a:pt x="32270" y="2629"/>
                      <a:pt x="32233" y="2629"/>
                    </a:cubicBezTo>
                    <a:cubicBezTo>
                      <a:pt x="32203" y="2629"/>
                      <a:pt x="32166" y="2661"/>
                      <a:pt x="32121" y="2661"/>
                    </a:cubicBezTo>
                    <a:cubicBezTo>
                      <a:pt x="32109" y="2661"/>
                      <a:pt x="32098" y="2659"/>
                      <a:pt x="32085" y="2654"/>
                    </a:cubicBezTo>
                    <a:cubicBezTo>
                      <a:pt x="32024" y="2641"/>
                      <a:pt x="31839" y="2592"/>
                      <a:pt x="31851" y="2530"/>
                    </a:cubicBezTo>
                    <a:cubicBezTo>
                      <a:pt x="31863" y="2481"/>
                      <a:pt x="31987" y="2469"/>
                      <a:pt x="31950" y="2432"/>
                    </a:cubicBezTo>
                    <a:cubicBezTo>
                      <a:pt x="31922" y="2404"/>
                      <a:pt x="31887" y="2390"/>
                      <a:pt x="31851" y="2390"/>
                    </a:cubicBezTo>
                    <a:cubicBezTo>
                      <a:pt x="31839" y="2390"/>
                      <a:pt x="31826" y="2392"/>
                      <a:pt x="31814" y="2395"/>
                    </a:cubicBezTo>
                    <a:cubicBezTo>
                      <a:pt x="31629" y="2383"/>
                      <a:pt x="31444" y="2358"/>
                      <a:pt x="31260" y="2333"/>
                    </a:cubicBezTo>
                    <a:cubicBezTo>
                      <a:pt x="31161" y="2333"/>
                      <a:pt x="31063" y="2333"/>
                      <a:pt x="30964" y="2370"/>
                    </a:cubicBezTo>
                    <a:cubicBezTo>
                      <a:pt x="30947" y="2372"/>
                      <a:pt x="30927" y="2373"/>
                      <a:pt x="30907" y="2373"/>
                    </a:cubicBezTo>
                    <a:cubicBezTo>
                      <a:pt x="30876" y="2373"/>
                      <a:pt x="30844" y="2372"/>
                      <a:pt x="30815" y="2372"/>
                    </a:cubicBezTo>
                    <a:cubicBezTo>
                      <a:pt x="30754" y="2372"/>
                      <a:pt x="30709" y="2378"/>
                      <a:pt x="30730" y="2420"/>
                    </a:cubicBezTo>
                    <a:cubicBezTo>
                      <a:pt x="30775" y="2476"/>
                      <a:pt x="30810" y="2532"/>
                      <a:pt x="30750" y="2532"/>
                    </a:cubicBezTo>
                    <a:cubicBezTo>
                      <a:pt x="30744" y="2532"/>
                      <a:pt x="30737" y="2532"/>
                      <a:pt x="30730" y="2530"/>
                    </a:cubicBezTo>
                    <a:cubicBezTo>
                      <a:pt x="30656" y="2518"/>
                      <a:pt x="30582" y="2469"/>
                      <a:pt x="30619" y="2407"/>
                    </a:cubicBezTo>
                    <a:cubicBezTo>
                      <a:pt x="30656" y="2346"/>
                      <a:pt x="30594" y="2210"/>
                      <a:pt x="30570" y="2185"/>
                    </a:cubicBezTo>
                    <a:cubicBezTo>
                      <a:pt x="30568" y="2182"/>
                      <a:pt x="30567" y="2181"/>
                      <a:pt x="30565" y="2181"/>
                    </a:cubicBezTo>
                    <a:cubicBezTo>
                      <a:pt x="30554" y="2181"/>
                      <a:pt x="30540" y="2250"/>
                      <a:pt x="30508" y="2272"/>
                    </a:cubicBezTo>
                    <a:cubicBezTo>
                      <a:pt x="30459" y="2296"/>
                      <a:pt x="30397" y="2296"/>
                      <a:pt x="30348" y="2296"/>
                    </a:cubicBezTo>
                    <a:cubicBezTo>
                      <a:pt x="30274" y="2296"/>
                      <a:pt x="30249" y="2296"/>
                      <a:pt x="30225" y="2259"/>
                    </a:cubicBezTo>
                    <a:cubicBezTo>
                      <a:pt x="30200" y="2222"/>
                      <a:pt x="30249" y="2148"/>
                      <a:pt x="30188" y="2148"/>
                    </a:cubicBezTo>
                    <a:cubicBezTo>
                      <a:pt x="30175" y="2146"/>
                      <a:pt x="30166" y="2145"/>
                      <a:pt x="30157" y="2145"/>
                    </a:cubicBezTo>
                    <a:cubicBezTo>
                      <a:pt x="30123" y="2145"/>
                      <a:pt x="30111" y="2161"/>
                      <a:pt x="30052" y="2161"/>
                    </a:cubicBezTo>
                    <a:cubicBezTo>
                      <a:pt x="30003" y="2161"/>
                      <a:pt x="29959" y="2133"/>
                      <a:pt x="29917" y="2133"/>
                    </a:cubicBezTo>
                    <a:cubicBezTo>
                      <a:pt x="29896" y="2133"/>
                      <a:pt x="29876" y="2140"/>
                      <a:pt x="29855" y="2161"/>
                    </a:cubicBezTo>
                    <a:cubicBezTo>
                      <a:pt x="29793" y="2222"/>
                      <a:pt x="29719" y="2272"/>
                      <a:pt x="29744" y="2284"/>
                    </a:cubicBezTo>
                    <a:cubicBezTo>
                      <a:pt x="29769" y="2296"/>
                      <a:pt x="29781" y="2296"/>
                      <a:pt x="29830" y="2296"/>
                    </a:cubicBezTo>
                    <a:cubicBezTo>
                      <a:pt x="29892" y="2296"/>
                      <a:pt x="29929" y="2346"/>
                      <a:pt x="29880" y="2383"/>
                    </a:cubicBezTo>
                    <a:cubicBezTo>
                      <a:pt x="29818" y="2407"/>
                      <a:pt x="29781" y="2395"/>
                      <a:pt x="29707" y="2407"/>
                    </a:cubicBezTo>
                    <a:cubicBezTo>
                      <a:pt x="29633" y="2420"/>
                      <a:pt x="29670" y="2444"/>
                      <a:pt x="29596" y="2481"/>
                    </a:cubicBezTo>
                    <a:cubicBezTo>
                      <a:pt x="29522" y="2518"/>
                      <a:pt x="29522" y="2481"/>
                      <a:pt x="29448" y="2530"/>
                    </a:cubicBezTo>
                    <a:cubicBezTo>
                      <a:pt x="29374" y="2580"/>
                      <a:pt x="29288" y="2592"/>
                      <a:pt x="29202" y="2592"/>
                    </a:cubicBezTo>
                    <a:cubicBezTo>
                      <a:pt x="29147" y="2592"/>
                      <a:pt x="29100" y="2587"/>
                      <a:pt x="29061" y="2587"/>
                    </a:cubicBezTo>
                    <a:cubicBezTo>
                      <a:pt x="29012" y="2587"/>
                      <a:pt x="28976" y="2595"/>
                      <a:pt x="28956" y="2629"/>
                    </a:cubicBezTo>
                    <a:cubicBezTo>
                      <a:pt x="28919" y="2691"/>
                      <a:pt x="28956" y="2740"/>
                      <a:pt x="28820" y="2789"/>
                    </a:cubicBezTo>
                    <a:cubicBezTo>
                      <a:pt x="28767" y="2804"/>
                      <a:pt x="28719" y="2809"/>
                      <a:pt x="28686" y="2809"/>
                    </a:cubicBezTo>
                    <a:cubicBezTo>
                      <a:pt x="28636" y="2809"/>
                      <a:pt x="28620" y="2797"/>
                      <a:pt x="28672" y="2789"/>
                    </a:cubicBezTo>
                    <a:cubicBezTo>
                      <a:pt x="28746" y="2765"/>
                      <a:pt x="28845" y="2728"/>
                      <a:pt x="28857" y="2654"/>
                    </a:cubicBezTo>
                    <a:cubicBezTo>
                      <a:pt x="28882" y="2580"/>
                      <a:pt x="28906" y="2493"/>
                      <a:pt x="28956" y="2493"/>
                    </a:cubicBezTo>
                    <a:cubicBezTo>
                      <a:pt x="28987" y="2493"/>
                      <a:pt x="28992" y="2521"/>
                      <a:pt x="29008" y="2521"/>
                    </a:cubicBezTo>
                    <a:cubicBezTo>
                      <a:pt x="29011" y="2521"/>
                      <a:pt x="29014" y="2520"/>
                      <a:pt x="29017" y="2518"/>
                    </a:cubicBezTo>
                    <a:cubicBezTo>
                      <a:pt x="29066" y="2457"/>
                      <a:pt x="29128" y="2420"/>
                      <a:pt x="29190" y="2383"/>
                    </a:cubicBezTo>
                    <a:cubicBezTo>
                      <a:pt x="29301" y="2346"/>
                      <a:pt x="29399" y="2296"/>
                      <a:pt x="29498" y="2235"/>
                    </a:cubicBezTo>
                    <a:cubicBezTo>
                      <a:pt x="29596" y="2185"/>
                      <a:pt x="29683" y="2124"/>
                      <a:pt x="29769" y="2062"/>
                    </a:cubicBezTo>
                    <a:cubicBezTo>
                      <a:pt x="29867" y="1976"/>
                      <a:pt x="29978" y="1902"/>
                      <a:pt x="30101" y="1828"/>
                    </a:cubicBezTo>
                    <a:cubicBezTo>
                      <a:pt x="30212" y="1767"/>
                      <a:pt x="30336" y="1693"/>
                      <a:pt x="30459" y="1631"/>
                    </a:cubicBezTo>
                    <a:cubicBezTo>
                      <a:pt x="30545" y="1582"/>
                      <a:pt x="30619" y="1520"/>
                      <a:pt x="30681" y="1446"/>
                    </a:cubicBezTo>
                    <a:cubicBezTo>
                      <a:pt x="30718" y="1385"/>
                      <a:pt x="30742" y="1360"/>
                      <a:pt x="30705" y="1323"/>
                    </a:cubicBezTo>
                    <a:cubicBezTo>
                      <a:pt x="30662" y="1280"/>
                      <a:pt x="30638" y="1247"/>
                      <a:pt x="30616" y="1247"/>
                    </a:cubicBezTo>
                    <a:cubicBezTo>
                      <a:pt x="30613" y="1247"/>
                      <a:pt x="30610" y="1247"/>
                      <a:pt x="30607" y="1249"/>
                    </a:cubicBezTo>
                    <a:cubicBezTo>
                      <a:pt x="30590" y="1257"/>
                      <a:pt x="30585" y="1283"/>
                      <a:pt x="30575" y="1283"/>
                    </a:cubicBezTo>
                    <a:cubicBezTo>
                      <a:pt x="30571" y="1283"/>
                      <a:pt x="30565" y="1277"/>
                      <a:pt x="30557" y="1261"/>
                    </a:cubicBezTo>
                    <a:cubicBezTo>
                      <a:pt x="30533" y="1224"/>
                      <a:pt x="30557" y="1237"/>
                      <a:pt x="30496" y="1200"/>
                    </a:cubicBezTo>
                    <a:cubicBezTo>
                      <a:pt x="30446" y="1163"/>
                      <a:pt x="30385" y="1126"/>
                      <a:pt x="30434" y="1126"/>
                    </a:cubicBezTo>
                    <a:cubicBezTo>
                      <a:pt x="30445" y="1122"/>
                      <a:pt x="30456" y="1121"/>
                      <a:pt x="30467" y="1121"/>
                    </a:cubicBezTo>
                    <a:cubicBezTo>
                      <a:pt x="30493" y="1121"/>
                      <a:pt x="30519" y="1129"/>
                      <a:pt x="30545" y="1138"/>
                    </a:cubicBezTo>
                    <a:cubicBezTo>
                      <a:pt x="30570" y="1175"/>
                      <a:pt x="30619" y="1200"/>
                      <a:pt x="30668" y="1200"/>
                    </a:cubicBezTo>
                    <a:cubicBezTo>
                      <a:pt x="30718" y="1200"/>
                      <a:pt x="30816" y="1187"/>
                      <a:pt x="30779" y="1138"/>
                    </a:cubicBezTo>
                    <a:cubicBezTo>
                      <a:pt x="30742" y="1089"/>
                      <a:pt x="30754" y="1126"/>
                      <a:pt x="30730" y="1077"/>
                    </a:cubicBezTo>
                    <a:cubicBezTo>
                      <a:pt x="30693" y="1027"/>
                      <a:pt x="30718" y="1003"/>
                      <a:pt x="30681" y="953"/>
                    </a:cubicBezTo>
                    <a:cubicBezTo>
                      <a:pt x="30663" y="927"/>
                      <a:pt x="30658" y="901"/>
                      <a:pt x="30639" y="901"/>
                    </a:cubicBezTo>
                    <a:cubicBezTo>
                      <a:pt x="30631" y="901"/>
                      <a:pt x="30621" y="906"/>
                      <a:pt x="30607" y="916"/>
                    </a:cubicBezTo>
                    <a:cubicBezTo>
                      <a:pt x="30579" y="944"/>
                      <a:pt x="30543" y="1015"/>
                      <a:pt x="30523" y="1015"/>
                    </a:cubicBezTo>
                    <a:cubicBezTo>
                      <a:pt x="30516" y="1015"/>
                      <a:pt x="30511" y="1008"/>
                      <a:pt x="30508" y="990"/>
                    </a:cubicBezTo>
                    <a:cubicBezTo>
                      <a:pt x="30508" y="916"/>
                      <a:pt x="30545" y="892"/>
                      <a:pt x="30496" y="867"/>
                    </a:cubicBezTo>
                    <a:cubicBezTo>
                      <a:pt x="30459" y="830"/>
                      <a:pt x="30471" y="781"/>
                      <a:pt x="30409" y="781"/>
                    </a:cubicBezTo>
                    <a:cubicBezTo>
                      <a:pt x="30348" y="768"/>
                      <a:pt x="30373" y="732"/>
                      <a:pt x="30323" y="707"/>
                    </a:cubicBezTo>
                    <a:cubicBezTo>
                      <a:pt x="30278" y="696"/>
                      <a:pt x="30036" y="581"/>
                      <a:pt x="29958" y="581"/>
                    </a:cubicBezTo>
                    <a:cubicBezTo>
                      <a:pt x="29951" y="581"/>
                      <a:pt x="29945" y="582"/>
                      <a:pt x="29941" y="584"/>
                    </a:cubicBezTo>
                    <a:cubicBezTo>
                      <a:pt x="29894" y="603"/>
                      <a:pt x="29876" y="629"/>
                      <a:pt x="29842" y="629"/>
                    </a:cubicBezTo>
                    <a:cubicBezTo>
                      <a:pt x="29832" y="629"/>
                      <a:pt x="29820" y="626"/>
                      <a:pt x="29806" y="621"/>
                    </a:cubicBezTo>
                    <a:cubicBezTo>
                      <a:pt x="29736" y="612"/>
                      <a:pt x="29660" y="603"/>
                      <a:pt x="29587" y="603"/>
                    </a:cubicBezTo>
                    <a:cubicBezTo>
                      <a:pt x="29557" y="603"/>
                      <a:pt x="29527" y="605"/>
                      <a:pt x="29498" y="608"/>
                    </a:cubicBezTo>
                    <a:cubicBezTo>
                      <a:pt x="29441" y="608"/>
                      <a:pt x="29413" y="600"/>
                      <a:pt x="29395" y="600"/>
                    </a:cubicBezTo>
                    <a:cubicBezTo>
                      <a:pt x="29381" y="600"/>
                      <a:pt x="29373" y="605"/>
                      <a:pt x="29362" y="621"/>
                    </a:cubicBezTo>
                    <a:cubicBezTo>
                      <a:pt x="29338" y="658"/>
                      <a:pt x="29338" y="719"/>
                      <a:pt x="29288" y="719"/>
                    </a:cubicBezTo>
                    <a:cubicBezTo>
                      <a:pt x="29255" y="719"/>
                      <a:pt x="29113" y="741"/>
                      <a:pt x="29036" y="741"/>
                    </a:cubicBezTo>
                    <a:cubicBezTo>
                      <a:pt x="28998" y="741"/>
                      <a:pt x="28976" y="736"/>
                      <a:pt x="28993" y="719"/>
                    </a:cubicBezTo>
                    <a:cubicBezTo>
                      <a:pt x="29042" y="670"/>
                      <a:pt x="29091" y="633"/>
                      <a:pt x="29128" y="584"/>
                    </a:cubicBezTo>
                    <a:cubicBezTo>
                      <a:pt x="29165" y="547"/>
                      <a:pt x="29239" y="460"/>
                      <a:pt x="29177" y="448"/>
                    </a:cubicBezTo>
                    <a:cubicBezTo>
                      <a:pt x="29116" y="439"/>
                      <a:pt x="29049" y="431"/>
                      <a:pt x="28985" y="431"/>
                    </a:cubicBezTo>
                    <a:cubicBezTo>
                      <a:pt x="28958" y="431"/>
                      <a:pt x="28932" y="432"/>
                      <a:pt x="28906" y="436"/>
                    </a:cubicBezTo>
                    <a:cubicBezTo>
                      <a:pt x="28845" y="436"/>
                      <a:pt x="28758" y="436"/>
                      <a:pt x="28808" y="387"/>
                    </a:cubicBezTo>
                    <a:cubicBezTo>
                      <a:pt x="28869" y="350"/>
                      <a:pt x="28882" y="337"/>
                      <a:pt x="28795" y="337"/>
                    </a:cubicBezTo>
                    <a:cubicBezTo>
                      <a:pt x="28721" y="337"/>
                      <a:pt x="28623" y="362"/>
                      <a:pt x="28549" y="374"/>
                    </a:cubicBezTo>
                    <a:cubicBezTo>
                      <a:pt x="28475" y="374"/>
                      <a:pt x="28438" y="362"/>
                      <a:pt x="28549" y="325"/>
                    </a:cubicBezTo>
                    <a:cubicBezTo>
                      <a:pt x="28635" y="313"/>
                      <a:pt x="28721" y="276"/>
                      <a:pt x="28795" y="239"/>
                    </a:cubicBezTo>
                    <a:cubicBezTo>
                      <a:pt x="28804" y="230"/>
                      <a:pt x="28817" y="229"/>
                      <a:pt x="28832" y="229"/>
                    </a:cubicBezTo>
                    <a:cubicBezTo>
                      <a:pt x="28839" y="229"/>
                      <a:pt x="28847" y="229"/>
                      <a:pt x="28854" y="229"/>
                    </a:cubicBezTo>
                    <a:cubicBezTo>
                      <a:pt x="28875" y="229"/>
                      <a:pt x="28894" y="226"/>
                      <a:pt x="28894" y="202"/>
                    </a:cubicBezTo>
                    <a:cubicBezTo>
                      <a:pt x="28882" y="165"/>
                      <a:pt x="28882" y="103"/>
                      <a:pt x="28808" y="103"/>
                    </a:cubicBezTo>
                    <a:cubicBezTo>
                      <a:pt x="28758" y="103"/>
                      <a:pt x="28709" y="103"/>
                      <a:pt x="28660" y="91"/>
                    </a:cubicBezTo>
                    <a:cubicBezTo>
                      <a:pt x="28606" y="69"/>
                      <a:pt x="28504" y="0"/>
                      <a:pt x="2844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0" name="Google Shape;3390;p60"/>
              <p:cNvSpPr/>
              <p:nvPr/>
            </p:nvSpPr>
            <p:spPr>
              <a:xfrm>
                <a:off x="4347950" y="4613175"/>
                <a:ext cx="20075" cy="75225"/>
              </a:xfrm>
              <a:custGeom>
                <a:rect b="b" l="l" r="r" t="t"/>
                <a:pathLst>
                  <a:path extrusionOk="0" h="3009" w="803">
                    <a:moveTo>
                      <a:pt x="241" y="0"/>
                    </a:moveTo>
                    <a:cubicBezTo>
                      <a:pt x="225" y="0"/>
                      <a:pt x="225" y="8"/>
                      <a:pt x="247" y="36"/>
                    </a:cubicBezTo>
                    <a:cubicBezTo>
                      <a:pt x="296" y="110"/>
                      <a:pt x="333" y="208"/>
                      <a:pt x="309" y="233"/>
                    </a:cubicBezTo>
                    <a:cubicBezTo>
                      <a:pt x="284" y="258"/>
                      <a:pt x="247" y="307"/>
                      <a:pt x="210" y="307"/>
                    </a:cubicBezTo>
                    <a:cubicBezTo>
                      <a:pt x="186" y="307"/>
                      <a:pt x="136" y="307"/>
                      <a:pt x="136" y="368"/>
                    </a:cubicBezTo>
                    <a:cubicBezTo>
                      <a:pt x="136" y="492"/>
                      <a:pt x="124" y="615"/>
                      <a:pt x="87" y="738"/>
                    </a:cubicBezTo>
                    <a:cubicBezTo>
                      <a:pt x="50" y="763"/>
                      <a:pt x="1" y="775"/>
                      <a:pt x="50" y="886"/>
                    </a:cubicBezTo>
                    <a:cubicBezTo>
                      <a:pt x="99" y="997"/>
                      <a:pt x="210" y="1058"/>
                      <a:pt x="210" y="1145"/>
                    </a:cubicBezTo>
                    <a:cubicBezTo>
                      <a:pt x="210" y="1219"/>
                      <a:pt x="247" y="1293"/>
                      <a:pt x="210" y="1379"/>
                    </a:cubicBezTo>
                    <a:cubicBezTo>
                      <a:pt x="198" y="1502"/>
                      <a:pt x="198" y="1638"/>
                      <a:pt x="223" y="1761"/>
                    </a:cubicBezTo>
                    <a:cubicBezTo>
                      <a:pt x="223" y="1798"/>
                      <a:pt x="210" y="1847"/>
                      <a:pt x="198" y="1896"/>
                    </a:cubicBezTo>
                    <a:cubicBezTo>
                      <a:pt x="149" y="1995"/>
                      <a:pt x="149" y="2118"/>
                      <a:pt x="161" y="2229"/>
                    </a:cubicBezTo>
                    <a:cubicBezTo>
                      <a:pt x="198" y="2291"/>
                      <a:pt x="161" y="2401"/>
                      <a:pt x="161" y="2525"/>
                    </a:cubicBezTo>
                    <a:cubicBezTo>
                      <a:pt x="136" y="2648"/>
                      <a:pt x="124" y="2771"/>
                      <a:pt x="124" y="2894"/>
                    </a:cubicBezTo>
                    <a:cubicBezTo>
                      <a:pt x="142" y="2974"/>
                      <a:pt x="147" y="3009"/>
                      <a:pt x="157" y="3009"/>
                    </a:cubicBezTo>
                    <a:cubicBezTo>
                      <a:pt x="161" y="3009"/>
                      <a:pt x="166" y="3003"/>
                      <a:pt x="173" y="2993"/>
                    </a:cubicBezTo>
                    <a:cubicBezTo>
                      <a:pt x="197" y="2957"/>
                      <a:pt x="175" y="2820"/>
                      <a:pt x="272" y="2820"/>
                    </a:cubicBezTo>
                    <a:cubicBezTo>
                      <a:pt x="276" y="2820"/>
                      <a:pt x="280" y="2820"/>
                      <a:pt x="284" y="2820"/>
                    </a:cubicBezTo>
                    <a:cubicBezTo>
                      <a:pt x="300" y="2824"/>
                      <a:pt x="314" y="2826"/>
                      <a:pt x="328" y="2826"/>
                    </a:cubicBezTo>
                    <a:cubicBezTo>
                      <a:pt x="367" y="2826"/>
                      <a:pt x="398" y="2814"/>
                      <a:pt x="420" y="2814"/>
                    </a:cubicBezTo>
                    <a:cubicBezTo>
                      <a:pt x="439" y="2814"/>
                      <a:pt x="452" y="2823"/>
                      <a:pt x="457" y="2857"/>
                    </a:cubicBezTo>
                    <a:cubicBezTo>
                      <a:pt x="457" y="2924"/>
                      <a:pt x="493" y="3005"/>
                      <a:pt x="510" y="3005"/>
                    </a:cubicBezTo>
                    <a:cubicBezTo>
                      <a:pt x="515" y="3005"/>
                      <a:pt x="518" y="2998"/>
                      <a:pt x="518" y="2981"/>
                    </a:cubicBezTo>
                    <a:cubicBezTo>
                      <a:pt x="518" y="2907"/>
                      <a:pt x="555" y="2820"/>
                      <a:pt x="469" y="2722"/>
                    </a:cubicBezTo>
                    <a:cubicBezTo>
                      <a:pt x="395" y="2623"/>
                      <a:pt x="309" y="2562"/>
                      <a:pt x="284" y="2451"/>
                    </a:cubicBezTo>
                    <a:cubicBezTo>
                      <a:pt x="260" y="2328"/>
                      <a:pt x="260" y="2180"/>
                      <a:pt x="296" y="2143"/>
                    </a:cubicBezTo>
                    <a:cubicBezTo>
                      <a:pt x="346" y="2093"/>
                      <a:pt x="370" y="2044"/>
                      <a:pt x="395" y="1983"/>
                    </a:cubicBezTo>
                    <a:cubicBezTo>
                      <a:pt x="395" y="1933"/>
                      <a:pt x="395" y="1933"/>
                      <a:pt x="481" y="1896"/>
                    </a:cubicBezTo>
                    <a:cubicBezTo>
                      <a:pt x="509" y="1882"/>
                      <a:pt x="538" y="1876"/>
                      <a:pt x="567" y="1876"/>
                    </a:cubicBezTo>
                    <a:cubicBezTo>
                      <a:pt x="615" y="1876"/>
                      <a:pt x="660" y="1895"/>
                      <a:pt x="691" y="1933"/>
                    </a:cubicBezTo>
                    <a:cubicBezTo>
                      <a:pt x="756" y="1989"/>
                      <a:pt x="800" y="2074"/>
                      <a:pt x="802" y="2074"/>
                    </a:cubicBezTo>
                    <a:cubicBezTo>
                      <a:pt x="802" y="2074"/>
                      <a:pt x="798" y="2065"/>
                      <a:pt x="789" y="2044"/>
                    </a:cubicBezTo>
                    <a:cubicBezTo>
                      <a:pt x="777" y="1995"/>
                      <a:pt x="728" y="1884"/>
                      <a:pt x="678" y="1761"/>
                    </a:cubicBezTo>
                    <a:cubicBezTo>
                      <a:pt x="641" y="1675"/>
                      <a:pt x="605" y="1576"/>
                      <a:pt x="580" y="1477"/>
                    </a:cubicBezTo>
                    <a:cubicBezTo>
                      <a:pt x="568" y="1366"/>
                      <a:pt x="457" y="898"/>
                      <a:pt x="444" y="824"/>
                    </a:cubicBezTo>
                    <a:cubicBezTo>
                      <a:pt x="432" y="738"/>
                      <a:pt x="457" y="701"/>
                      <a:pt x="457" y="603"/>
                    </a:cubicBezTo>
                    <a:cubicBezTo>
                      <a:pt x="457" y="516"/>
                      <a:pt x="395" y="221"/>
                      <a:pt x="383" y="122"/>
                    </a:cubicBezTo>
                    <a:cubicBezTo>
                      <a:pt x="370" y="36"/>
                      <a:pt x="370" y="11"/>
                      <a:pt x="346" y="11"/>
                    </a:cubicBezTo>
                    <a:cubicBezTo>
                      <a:pt x="299" y="11"/>
                      <a:pt x="259" y="0"/>
                      <a:pt x="24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1" name="Google Shape;3391;p60"/>
              <p:cNvSpPr/>
              <p:nvPr/>
            </p:nvSpPr>
            <p:spPr>
              <a:xfrm>
                <a:off x="3453050" y="4602275"/>
                <a:ext cx="31500" cy="35425"/>
              </a:xfrm>
              <a:custGeom>
                <a:rect b="b" l="l" r="r" t="t"/>
                <a:pathLst>
                  <a:path extrusionOk="0" h="1417" w="1260">
                    <a:moveTo>
                      <a:pt x="1012" y="0"/>
                    </a:moveTo>
                    <a:cubicBezTo>
                      <a:pt x="1005" y="0"/>
                      <a:pt x="998" y="1"/>
                      <a:pt x="989" y="4"/>
                    </a:cubicBezTo>
                    <a:cubicBezTo>
                      <a:pt x="940" y="16"/>
                      <a:pt x="890" y="4"/>
                      <a:pt x="829" y="41"/>
                    </a:cubicBezTo>
                    <a:cubicBezTo>
                      <a:pt x="816" y="65"/>
                      <a:pt x="792" y="77"/>
                      <a:pt x="755" y="77"/>
                    </a:cubicBezTo>
                    <a:cubicBezTo>
                      <a:pt x="748" y="81"/>
                      <a:pt x="740" y="83"/>
                      <a:pt x="733" y="83"/>
                    </a:cubicBezTo>
                    <a:cubicBezTo>
                      <a:pt x="716" y="83"/>
                      <a:pt x="698" y="74"/>
                      <a:pt x="681" y="65"/>
                    </a:cubicBezTo>
                    <a:cubicBezTo>
                      <a:pt x="662" y="59"/>
                      <a:pt x="646" y="57"/>
                      <a:pt x="632" y="57"/>
                    </a:cubicBezTo>
                    <a:cubicBezTo>
                      <a:pt x="588" y="57"/>
                      <a:pt x="558" y="77"/>
                      <a:pt x="521" y="77"/>
                    </a:cubicBezTo>
                    <a:cubicBezTo>
                      <a:pt x="471" y="77"/>
                      <a:pt x="508" y="102"/>
                      <a:pt x="521" y="114"/>
                    </a:cubicBezTo>
                    <a:cubicBezTo>
                      <a:pt x="545" y="139"/>
                      <a:pt x="459" y="164"/>
                      <a:pt x="447" y="176"/>
                    </a:cubicBezTo>
                    <a:cubicBezTo>
                      <a:pt x="434" y="176"/>
                      <a:pt x="385" y="213"/>
                      <a:pt x="459" y="213"/>
                    </a:cubicBezTo>
                    <a:cubicBezTo>
                      <a:pt x="521" y="213"/>
                      <a:pt x="582" y="275"/>
                      <a:pt x="545" y="287"/>
                    </a:cubicBezTo>
                    <a:cubicBezTo>
                      <a:pt x="508" y="299"/>
                      <a:pt x="410" y="324"/>
                      <a:pt x="385" y="336"/>
                    </a:cubicBezTo>
                    <a:cubicBezTo>
                      <a:pt x="356" y="351"/>
                      <a:pt x="327" y="357"/>
                      <a:pt x="301" y="357"/>
                    </a:cubicBezTo>
                    <a:cubicBezTo>
                      <a:pt x="282" y="357"/>
                      <a:pt x="265" y="354"/>
                      <a:pt x="250" y="349"/>
                    </a:cubicBezTo>
                    <a:cubicBezTo>
                      <a:pt x="188" y="349"/>
                      <a:pt x="77" y="398"/>
                      <a:pt x="114" y="398"/>
                    </a:cubicBezTo>
                    <a:cubicBezTo>
                      <a:pt x="163" y="398"/>
                      <a:pt x="176" y="422"/>
                      <a:pt x="139" y="435"/>
                    </a:cubicBezTo>
                    <a:cubicBezTo>
                      <a:pt x="102" y="435"/>
                      <a:pt x="52" y="472"/>
                      <a:pt x="114" y="472"/>
                    </a:cubicBezTo>
                    <a:cubicBezTo>
                      <a:pt x="176" y="472"/>
                      <a:pt x="40" y="496"/>
                      <a:pt x="89" y="496"/>
                    </a:cubicBezTo>
                    <a:cubicBezTo>
                      <a:pt x="139" y="496"/>
                      <a:pt x="225" y="558"/>
                      <a:pt x="188" y="583"/>
                    </a:cubicBezTo>
                    <a:cubicBezTo>
                      <a:pt x="151" y="607"/>
                      <a:pt x="52" y="681"/>
                      <a:pt x="114" y="706"/>
                    </a:cubicBezTo>
                    <a:cubicBezTo>
                      <a:pt x="163" y="718"/>
                      <a:pt x="225" y="731"/>
                      <a:pt x="274" y="743"/>
                    </a:cubicBezTo>
                    <a:cubicBezTo>
                      <a:pt x="299" y="743"/>
                      <a:pt x="336" y="743"/>
                      <a:pt x="299" y="804"/>
                    </a:cubicBezTo>
                    <a:cubicBezTo>
                      <a:pt x="250" y="891"/>
                      <a:pt x="213" y="965"/>
                      <a:pt x="188" y="1051"/>
                    </a:cubicBezTo>
                    <a:cubicBezTo>
                      <a:pt x="163" y="1112"/>
                      <a:pt x="126" y="1137"/>
                      <a:pt x="77" y="1137"/>
                    </a:cubicBezTo>
                    <a:cubicBezTo>
                      <a:pt x="40" y="1137"/>
                      <a:pt x="16" y="1162"/>
                      <a:pt x="77" y="1162"/>
                    </a:cubicBezTo>
                    <a:cubicBezTo>
                      <a:pt x="151" y="1162"/>
                      <a:pt x="151" y="1174"/>
                      <a:pt x="114" y="1174"/>
                    </a:cubicBezTo>
                    <a:cubicBezTo>
                      <a:pt x="68" y="1174"/>
                      <a:pt x="1" y="1249"/>
                      <a:pt x="32" y="1249"/>
                    </a:cubicBezTo>
                    <a:cubicBezTo>
                      <a:pt x="34" y="1249"/>
                      <a:pt x="37" y="1249"/>
                      <a:pt x="40" y="1248"/>
                    </a:cubicBezTo>
                    <a:cubicBezTo>
                      <a:pt x="74" y="1240"/>
                      <a:pt x="119" y="1220"/>
                      <a:pt x="136" y="1220"/>
                    </a:cubicBezTo>
                    <a:cubicBezTo>
                      <a:pt x="144" y="1220"/>
                      <a:pt x="147" y="1224"/>
                      <a:pt x="139" y="1236"/>
                    </a:cubicBezTo>
                    <a:cubicBezTo>
                      <a:pt x="107" y="1257"/>
                      <a:pt x="84" y="1353"/>
                      <a:pt x="103" y="1353"/>
                    </a:cubicBezTo>
                    <a:cubicBezTo>
                      <a:pt x="106" y="1353"/>
                      <a:pt x="109" y="1351"/>
                      <a:pt x="114" y="1347"/>
                    </a:cubicBezTo>
                    <a:cubicBezTo>
                      <a:pt x="148" y="1329"/>
                      <a:pt x="189" y="1306"/>
                      <a:pt x="206" y="1306"/>
                    </a:cubicBezTo>
                    <a:cubicBezTo>
                      <a:pt x="213" y="1306"/>
                      <a:pt x="216" y="1311"/>
                      <a:pt x="213" y="1322"/>
                    </a:cubicBezTo>
                    <a:cubicBezTo>
                      <a:pt x="192" y="1343"/>
                      <a:pt x="206" y="1416"/>
                      <a:pt x="226" y="1416"/>
                    </a:cubicBezTo>
                    <a:cubicBezTo>
                      <a:pt x="230" y="1416"/>
                      <a:pt x="233" y="1414"/>
                      <a:pt x="237" y="1408"/>
                    </a:cubicBezTo>
                    <a:cubicBezTo>
                      <a:pt x="243" y="1396"/>
                      <a:pt x="256" y="1396"/>
                      <a:pt x="274" y="1396"/>
                    </a:cubicBezTo>
                    <a:cubicBezTo>
                      <a:pt x="293" y="1396"/>
                      <a:pt x="317" y="1396"/>
                      <a:pt x="348" y="1384"/>
                    </a:cubicBezTo>
                    <a:cubicBezTo>
                      <a:pt x="422" y="1359"/>
                      <a:pt x="595" y="1236"/>
                      <a:pt x="693" y="1199"/>
                    </a:cubicBezTo>
                    <a:cubicBezTo>
                      <a:pt x="749" y="1180"/>
                      <a:pt x="795" y="1180"/>
                      <a:pt x="835" y="1180"/>
                    </a:cubicBezTo>
                    <a:cubicBezTo>
                      <a:pt x="875" y="1180"/>
                      <a:pt x="909" y="1180"/>
                      <a:pt x="940" y="1162"/>
                    </a:cubicBezTo>
                    <a:cubicBezTo>
                      <a:pt x="1001" y="1125"/>
                      <a:pt x="1001" y="1063"/>
                      <a:pt x="1014" y="1002"/>
                    </a:cubicBezTo>
                    <a:cubicBezTo>
                      <a:pt x="1038" y="928"/>
                      <a:pt x="1100" y="891"/>
                      <a:pt x="1075" y="755"/>
                    </a:cubicBezTo>
                    <a:cubicBezTo>
                      <a:pt x="1063" y="657"/>
                      <a:pt x="1026" y="570"/>
                      <a:pt x="989" y="484"/>
                    </a:cubicBezTo>
                    <a:lnTo>
                      <a:pt x="989" y="459"/>
                    </a:lnTo>
                    <a:cubicBezTo>
                      <a:pt x="1026" y="459"/>
                      <a:pt x="1075" y="447"/>
                      <a:pt x="1100" y="422"/>
                    </a:cubicBezTo>
                    <a:cubicBezTo>
                      <a:pt x="1161" y="373"/>
                      <a:pt x="1198" y="299"/>
                      <a:pt x="1223" y="287"/>
                    </a:cubicBezTo>
                    <a:cubicBezTo>
                      <a:pt x="1260" y="262"/>
                      <a:pt x="1186" y="213"/>
                      <a:pt x="1161" y="213"/>
                    </a:cubicBezTo>
                    <a:cubicBezTo>
                      <a:pt x="1124" y="213"/>
                      <a:pt x="1137" y="213"/>
                      <a:pt x="1149" y="188"/>
                    </a:cubicBezTo>
                    <a:cubicBezTo>
                      <a:pt x="1137" y="139"/>
                      <a:pt x="1112" y="90"/>
                      <a:pt x="1087" y="41"/>
                    </a:cubicBezTo>
                    <a:cubicBezTo>
                      <a:pt x="1047" y="20"/>
                      <a:pt x="1040" y="0"/>
                      <a:pt x="10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2" name="Google Shape;3392;p60"/>
              <p:cNvSpPr/>
              <p:nvPr/>
            </p:nvSpPr>
            <p:spPr>
              <a:xfrm>
                <a:off x="3080400" y="4239175"/>
                <a:ext cx="365975" cy="316825"/>
              </a:xfrm>
              <a:custGeom>
                <a:rect b="b" l="l" r="r" t="t"/>
                <a:pathLst>
                  <a:path extrusionOk="0" h="12673" w="14639">
                    <a:moveTo>
                      <a:pt x="4177" y="6248"/>
                    </a:moveTo>
                    <a:lnTo>
                      <a:pt x="4177" y="6248"/>
                    </a:lnTo>
                    <a:cubicBezTo>
                      <a:pt x="4177" y="6255"/>
                      <a:pt x="4179" y="6262"/>
                      <a:pt x="4180" y="6262"/>
                    </a:cubicBezTo>
                    <a:cubicBezTo>
                      <a:pt x="4180" y="6262"/>
                      <a:pt x="4180" y="6258"/>
                      <a:pt x="4177" y="6248"/>
                    </a:cubicBezTo>
                    <a:close/>
                    <a:moveTo>
                      <a:pt x="9525" y="1"/>
                    </a:moveTo>
                    <a:cubicBezTo>
                      <a:pt x="9303" y="1"/>
                      <a:pt x="9081" y="13"/>
                      <a:pt x="8859" y="38"/>
                    </a:cubicBezTo>
                    <a:cubicBezTo>
                      <a:pt x="8759" y="60"/>
                      <a:pt x="8790" y="152"/>
                      <a:pt x="8751" y="152"/>
                    </a:cubicBezTo>
                    <a:cubicBezTo>
                      <a:pt x="8747" y="152"/>
                      <a:pt x="8742" y="151"/>
                      <a:pt x="8736" y="148"/>
                    </a:cubicBezTo>
                    <a:cubicBezTo>
                      <a:pt x="8681" y="138"/>
                      <a:pt x="8539" y="58"/>
                      <a:pt x="8482" y="58"/>
                    </a:cubicBezTo>
                    <a:cubicBezTo>
                      <a:pt x="8475" y="58"/>
                      <a:pt x="8469" y="60"/>
                      <a:pt x="8465" y="62"/>
                    </a:cubicBezTo>
                    <a:cubicBezTo>
                      <a:pt x="8440" y="112"/>
                      <a:pt x="8404" y="124"/>
                      <a:pt x="8354" y="124"/>
                    </a:cubicBezTo>
                    <a:cubicBezTo>
                      <a:pt x="8330" y="124"/>
                      <a:pt x="8304" y="123"/>
                      <a:pt x="8281" y="123"/>
                    </a:cubicBezTo>
                    <a:cubicBezTo>
                      <a:pt x="8225" y="123"/>
                      <a:pt x="8187" y="129"/>
                      <a:pt x="8231" y="173"/>
                    </a:cubicBezTo>
                    <a:cubicBezTo>
                      <a:pt x="8293" y="247"/>
                      <a:pt x="8736" y="321"/>
                      <a:pt x="8650" y="321"/>
                    </a:cubicBezTo>
                    <a:cubicBezTo>
                      <a:pt x="8564" y="321"/>
                      <a:pt x="8243" y="420"/>
                      <a:pt x="8157" y="420"/>
                    </a:cubicBezTo>
                    <a:cubicBezTo>
                      <a:pt x="8078" y="420"/>
                      <a:pt x="8268" y="533"/>
                      <a:pt x="8243" y="533"/>
                    </a:cubicBezTo>
                    <a:cubicBezTo>
                      <a:pt x="8241" y="533"/>
                      <a:pt x="8237" y="533"/>
                      <a:pt x="8231" y="530"/>
                    </a:cubicBezTo>
                    <a:cubicBezTo>
                      <a:pt x="8157" y="506"/>
                      <a:pt x="8095" y="469"/>
                      <a:pt x="8046" y="432"/>
                    </a:cubicBezTo>
                    <a:cubicBezTo>
                      <a:pt x="8036" y="421"/>
                      <a:pt x="8017" y="418"/>
                      <a:pt x="7995" y="418"/>
                    </a:cubicBezTo>
                    <a:cubicBezTo>
                      <a:pt x="7947" y="418"/>
                      <a:pt x="7880" y="434"/>
                      <a:pt x="7828" y="434"/>
                    </a:cubicBezTo>
                    <a:cubicBezTo>
                      <a:pt x="7818" y="434"/>
                      <a:pt x="7808" y="433"/>
                      <a:pt x="7800" y="432"/>
                    </a:cubicBezTo>
                    <a:cubicBezTo>
                      <a:pt x="7652" y="358"/>
                      <a:pt x="7492" y="296"/>
                      <a:pt x="7332" y="247"/>
                    </a:cubicBezTo>
                    <a:cubicBezTo>
                      <a:pt x="7316" y="244"/>
                      <a:pt x="7303" y="243"/>
                      <a:pt x="7292" y="243"/>
                    </a:cubicBezTo>
                    <a:cubicBezTo>
                      <a:pt x="7212" y="243"/>
                      <a:pt x="7219" y="309"/>
                      <a:pt x="7122" y="309"/>
                    </a:cubicBezTo>
                    <a:cubicBezTo>
                      <a:pt x="6999" y="309"/>
                      <a:pt x="6617" y="309"/>
                      <a:pt x="6703" y="358"/>
                    </a:cubicBezTo>
                    <a:cubicBezTo>
                      <a:pt x="6888" y="432"/>
                      <a:pt x="7085" y="493"/>
                      <a:pt x="7282" y="506"/>
                    </a:cubicBezTo>
                    <a:cubicBezTo>
                      <a:pt x="7418" y="506"/>
                      <a:pt x="7898" y="567"/>
                      <a:pt x="7923" y="641"/>
                    </a:cubicBezTo>
                    <a:cubicBezTo>
                      <a:pt x="7944" y="716"/>
                      <a:pt x="7947" y="848"/>
                      <a:pt x="7931" y="848"/>
                    </a:cubicBezTo>
                    <a:cubicBezTo>
                      <a:pt x="7929" y="848"/>
                      <a:pt x="7926" y="845"/>
                      <a:pt x="7923" y="838"/>
                    </a:cubicBezTo>
                    <a:cubicBezTo>
                      <a:pt x="7898" y="789"/>
                      <a:pt x="7935" y="703"/>
                      <a:pt x="7775" y="654"/>
                    </a:cubicBezTo>
                    <a:cubicBezTo>
                      <a:pt x="7681" y="625"/>
                      <a:pt x="7604" y="613"/>
                      <a:pt x="7559" y="613"/>
                    </a:cubicBezTo>
                    <a:cubicBezTo>
                      <a:pt x="7527" y="613"/>
                      <a:pt x="7511" y="619"/>
                      <a:pt x="7516" y="629"/>
                    </a:cubicBezTo>
                    <a:cubicBezTo>
                      <a:pt x="7516" y="650"/>
                      <a:pt x="7580" y="762"/>
                      <a:pt x="7559" y="762"/>
                    </a:cubicBezTo>
                    <a:cubicBezTo>
                      <a:pt x="7555" y="762"/>
                      <a:pt x="7550" y="759"/>
                      <a:pt x="7541" y="752"/>
                    </a:cubicBezTo>
                    <a:cubicBezTo>
                      <a:pt x="7479" y="691"/>
                      <a:pt x="7467" y="629"/>
                      <a:pt x="7369" y="592"/>
                    </a:cubicBezTo>
                    <a:cubicBezTo>
                      <a:pt x="7188" y="574"/>
                      <a:pt x="7008" y="563"/>
                      <a:pt x="6832" y="563"/>
                    </a:cubicBezTo>
                    <a:cubicBezTo>
                      <a:pt x="6768" y="563"/>
                      <a:pt x="6704" y="564"/>
                      <a:pt x="6642" y="567"/>
                    </a:cubicBezTo>
                    <a:cubicBezTo>
                      <a:pt x="6580" y="580"/>
                      <a:pt x="6937" y="789"/>
                      <a:pt x="7110" y="875"/>
                    </a:cubicBezTo>
                    <a:cubicBezTo>
                      <a:pt x="7241" y="937"/>
                      <a:pt x="7267" y="961"/>
                      <a:pt x="7248" y="961"/>
                    </a:cubicBezTo>
                    <a:cubicBezTo>
                      <a:pt x="7241" y="961"/>
                      <a:pt x="7226" y="957"/>
                      <a:pt x="7208" y="949"/>
                    </a:cubicBezTo>
                    <a:cubicBezTo>
                      <a:pt x="7141" y="937"/>
                      <a:pt x="7076" y="931"/>
                      <a:pt x="7011" y="931"/>
                    </a:cubicBezTo>
                    <a:cubicBezTo>
                      <a:pt x="6947" y="931"/>
                      <a:pt x="6882" y="937"/>
                      <a:pt x="6814" y="949"/>
                    </a:cubicBezTo>
                    <a:cubicBezTo>
                      <a:pt x="6792" y="972"/>
                      <a:pt x="6830" y="1076"/>
                      <a:pt x="6828" y="1076"/>
                    </a:cubicBezTo>
                    <a:cubicBezTo>
                      <a:pt x="6828" y="1076"/>
                      <a:pt x="6827" y="1075"/>
                      <a:pt x="6826" y="1073"/>
                    </a:cubicBezTo>
                    <a:cubicBezTo>
                      <a:pt x="6814" y="1048"/>
                      <a:pt x="6703" y="962"/>
                      <a:pt x="6715" y="937"/>
                    </a:cubicBezTo>
                    <a:cubicBezTo>
                      <a:pt x="6728" y="900"/>
                      <a:pt x="6863" y="925"/>
                      <a:pt x="6839" y="900"/>
                    </a:cubicBezTo>
                    <a:cubicBezTo>
                      <a:pt x="6765" y="814"/>
                      <a:pt x="6679" y="740"/>
                      <a:pt x="6568" y="703"/>
                    </a:cubicBezTo>
                    <a:cubicBezTo>
                      <a:pt x="6469" y="670"/>
                      <a:pt x="6310" y="643"/>
                      <a:pt x="6219" y="643"/>
                    </a:cubicBezTo>
                    <a:cubicBezTo>
                      <a:pt x="6173" y="643"/>
                      <a:pt x="6145" y="650"/>
                      <a:pt x="6149" y="666"/>
                    </a:cubicBezTo>
                    <a:cubicBezTo>
                      <a:pt x="6210" y="765"/>
                      <a:pt x="6297" y="851"/>
                      <a:pt x="6407" y="888"/>
                    </a:cubicBezTo>
                    <a:cubicBezTo>
                      <a:pt x="6580" y="949"/>
                      <a:pt x="6740" y="1036"/>
                      <a:pt x="6863" y="1171"/>
                    </a:cubicBezTo>
                    <a:cubicBezTo>
                      <a:pt x="6873" y="1219"/>
                      <a:pt x="6830" y="1289"/>
                      <a:pt x="6776" y="1289"/>
                    </a:cubicBezTo>
                    <a:cubicBezTo>
                      <a:pt x="6761" y="1289"/>
                      <a:pt x="6744" y="1283"/>
                      <a:pt x="6728" y="1270"/>
                    </a:cubicBezTo>
                    <a:cubicBezTo>
                      <a:pt x="6617" y="1196"/>
                      <a:pt x="6518" y="1122"/>
                      <a:pt x="6407" y="1060"/>
                    </a:cubicBezTo>
                    <a:cubicBezTo>
                      <a:pt x="6334" y="1036"/>
                      <a:pt x="5717" y="789"/>
                      <a:pt x="5631" y="777"/>
                    </a:cubicBezTo>
                    <a:cubicBezTo>
                      <a:pt x="5594" y="771"/>
                      <a:pt x="5511" y="765"/>
                      <a:pt x="5440" y="765"/>
                    </a:cubicBezTo>
                    <a:cubicBezTo>
                      <a:pt x="5369" y="765"/>
                      <a:pt x="5311" y="771"/>
                      <a:pt x="5323" y="789"/>
                    </a:cubicBezTo>
                    <a:cubicBezTo>
                      <a:pt x="5348" y="838"/>
                      <a:pt x="5434" y="1036"/>
                      <a:pt x="5508" y="1073"/>
                    </a:cubicBezTo>
                    <a:cubicBezTo>
                      <a:pt x="5582" y="1110"/>
                      <a:pt x="5680" y="1183"/>
                      <a:pt x="5594" y="1183"/>
                    </a:cubicBezTo>
                    <a:cubicBezTo>
                      <a:pt x="5537" y="1183"/>
                      <a:pt x="5430" y="1167"/>
                      <a:pt x="5369" y="1167"/>
                    </a:cubicBezTo>
                    <a:cubicBezTo>
                      <a:pt x="5338" y="1167"/>
                      <a:pt x="5319" y="1171"/>
                      <a:pt x="5323" y="1183"/>
                    </a:cubicBezTo>
                    <a:cubicBezTo>
                      <a:pt x="5323" y="1220"/>
                      <a:pt x="5483" y="1282"/>
                      <a:pt x="5520" y="1319"/>
                    </a:cubicBezTo>
                    <a:cubicBezTo>
                      <a:pt x="5534" y="1339"/>
                      <a:pt x="5543" y="1352"/>
                      <a:pt x="5534" y="1352"/>
                    </a:cubicBezTo>
                    <a:cubicBezTo>
                      <a:pt x="5526" y="1352"/>
                      <a:pt x="5505" y="1342"/>
                      <a:pt x="5459" y="1319"/>
                    </a:cubicBezTo>
                    <a:cubicBezTo>
                      <a:pt x="5274" y="1233"/>
                      <a:pt x="5089" y="1147"/>
                      <a:pt x="4892" y="1073"/>
                    </a:cubicBezTo>
                    <a:cubicBezTo>
                      <a:pt x="4855" y="1073"/>
                      <a:pt x="4843" y="1233"/>
                      <a:pt x="4818" y="1245"/>
                    </a:cubicBezTo>
                    <a:cubicBezTo>
                      <a:pt x="4793" y="1257"/>
                      <a:pt x="4756" y="1257"/>
                      <a:pt x="4732" y="1307"/>
                    </a:cubicBezTo>
                    <a:cubicBezTo>
                      <a:pt x="4710" y="1340"/>
                      <a:pt x="4668" y="1472"/>
                      <a:pt x="4650" y="1472"/>
                    </a:cubicBezTo>
                    <a:cubicBezTo>
                      <a:pt x="4648" y="1472"/>
                      <a:pt x="4647" y="1471"/>
                      <a:pt x="4645" y="1467"/>
                    </a:cubicBezTo>
                    <a:cubicBezTo>
                      <a:pt x="4621" y="1393"/>
                      <a:pt x="4633" y="1307"/>
                      <a:pt x="4670" y="1245"/>
                    </a:cubicBezTo>
                    <a:cubicBezTo>
                      <a:pt x="4732" y="1171"/>
                      <a:pt x="4682" y="949"/>
                      <a:pt x="4572" y="925"/>
                    </a:cubicBezTo>
                    <a:cubicBezTo>
                      <a:pt x="4522" y="906"/>
                      <a:pt x="4467" y="897"/>
                      <a:pt x="4410" y="897"/>
                    </a:cubicBezTo>
                    <a:cubicBezTo>
                      <a:pt x="4353" y="897"/>
                      <a:pt x="4294" y="906"/>
                      <a:pt x="4239" y="925"/>
                    </a:cubicBezTo>
                    <a:cubicBezTo>
                      <a:pt x="4066" y="962"/>
                      <a:pt x="3721" y="1023"/>
                      <a:pt x="3561" y="1048"/>
                    </a:cubicBezTo>
                    <a:cubicBezTo>
                      <a:pt x="3401" y="1060"/>
                      <a:pt x="3266" y="1110"/>
                      <a:pt x="3339" y="1122"/>
                    </a:cubicBezTo>
                    <a:cubicBezTo>
                      <a:pt x="3426" y="1122"/>
                      <a:pt x="3500" y="1159"/>
                      <a:pt x="3549" y="1220"/>
                    </a:cubicBezTo>
                    <a:cubicBezTo>
                      <a:pt x="3623" y="1294"/>
                      <a:pt x="3660" y="1294"/>
                      <a:pt x="3734" y="1331"/>
                    </a:cubicBezTo>
                    <a:cubicBezTo>
                      <a:pt x="3795" y="1362"/>
                      <a:pt x="3922" y="1501"/>
                      <a:pt x="3890" y="1501"/>
                    </a:cubicBezTo>
                    <a:cubicBezTo>
                      <a:pt x="3883" y="1501"/>
                      <a:pt x="3869" y="1494"/>
                      <a:pt x="3845" y="1479"/>
                    </a:cubicBezTo>
                    <a:cubicBezTo>
                      <a:pt x="3721" y="1405"/>
                      <a:pt x="3635" y="1418"/>
                      <a:pt x="3561" y="1381"/>
                    </a:cubicBezTo>
                    <a:cubicBezTo>
                      <a:pt x="3487" y="1331"/>
                      <a:pt x="3500" y="1233"/>
                      <a:pt x="3389" y="1208"/>
                    </a:cubicBezTo>
                    <a:cubicBezTo>
                      <a:pt x="3336" y="1199"/>
                      <a:pt x="3282" y="1195"/>
                      <a:pt x="3227" y="1195"/>
                    </a:cubicBezTo>
                    <a:cubicBezTo>
                      <a:pt x="3127" y="1195"/>
                      <a:pt x="3024" y="1209"/>
                      <a:pt x="2921" y="1233"/>
                    </a:cubicBezTo>
                    <a:cubicBezTo>
                      <a:pt x="2810" y="1257"/>
                      <a:pt x="2797" y="1270"/>
                      <a:pt x="2847" y="1331"/>
                    </a:cubicBezTo>
                    <a:cubicBezTo>
                      <a:pt x="2896" y="1405"/>
                      <a:pt x="2908" y="1479"/>
                      <a:pt x="2884" y="1553"/>
                    </a:cubicBezTo>
                    <a:cubicBezTo>
                      <a:pt x="2872" y="1586"/>
                      <a:pt x="2911" y="1719"/>
                      <a:pt x="2866" y="1719"/>
                    </a:cubicBezTo>
                    <a:cubicBezTo>
                      <a:pt x="2860" y="1719"/>
                      <a:pt x="2854" y="1717"/>
                      <a:pt x="2847" y="1713"/>
                    </a:cubicBezTo>
                    <a:cubicBezTo>
                      <a:pt x="2729" y="1671"/>
                      <a:pt x="2602" y="1637"/>
                      <a:pt x="2474" y="1637"/>
                    </a:cubicBezTo>
                    <a:cubicBezTo>
                      <a:pt x="2454" y="1637"/>
                      <a:pt x="2435" y="1638"/>
                      <a:pt x="2415" y="1639"/>
                    </a:cubicBezTo>
                    <a:cubicBezTo>
                      <a:pt x="2354" y="1676"/>
                      <a:pt x="2391" y="1861"/>
                      <a:pt x="2403" y="1886"/>
                    </a:cubicBezTo>
                    <a:cubicBezTo>
                      <a:pt x="2418" y="1900"/>
                      <a:pt x="2415" y="1920"/>
                      <a:pt x="2400" y="1920"/>
                    </a:cubicBezTo>
                    <a:cubicBezTo>
                      <a:pt x="2390" y="1920"/>
                      <a:pt x="2374" y="1911"/>
                      <a:pt x="2354" y="1886"/>
                    </a:cubicBezTo>
                    <a:cubicBezTo>
                      <a:pt x="2308" y="1830"/>
                      <a:pt x="2241" y="1740"/>
                      <a:pt x="2148" y="1740"/>
                    </a:cubicBezTo>
                    <a:cubicBezTo>
                      <a:pt x="2117" y="1740"/>
                      <a:pt x="2083" y="1750"/>
                      <a:pt x="2046" y="1775"/>
                    </a:cubicBezTo>
                    <a:cubicBezTo>
                      <a:pt x="1886" y="1886"/>
                      <a:pt x="1725" y="1997"/>
                      <a:pt x="1553" y="2083"/>
                    </a:cubicBezTo>
                    <a:cubicBezTo>
                      <a:pt x="1454" y="2120"/>
                      <a:pt x="1368" y="2182"/>
                      <a:pt x="1294" y="2243"/>
                    </a:cubicBezTo>
                    <a:cubicBezTo>
                      <a:pt x="1269" y="2268"/>
                      <a:pt x="1368" y="2342"/>
                      <a:pt x="1405" y="2354"/>
                    </a:cubicBezTo>
                    <a:cubicBezTo>
                      <a:pt x="1528" y="2379"/>
                      <a:pt x="1639" y="2403"/>
                      <a:pt x="1762" y="2403"/>
                    </a:cubicBezTo>
                    <a:cubicBezTo>
                      <a:pt x="1857" y="2403"/>
                      <a:pt x="2106" y="2349"/>
                      <a:pt x="2137" y="2349"/>
                    </a:cubicBezTo>
                    <a:cubicBezTo>
                      <a:pt x="2142" y="2349"/>
                      <a:pt x="2141" y="2351"/>
                      <a:pt x="2132" y="2354"/>
                    </a:cubicBezTo>
                    <a:cubicBezTo>
                      <a:pt x="2083" y="2366"/>
                      <a:pt x="1898" y="2440"/>
                      <a:pt x="1910" y="2588"/>
                    </a:cubicBezTo>
                    <a:cubicBezTo>
                      <a:pt x="1922" y="2724"/>
                      <a:pt x="2021" y="2711"/>
                      <a:pt x="1898" y="2835"/>
                    </a:cubicBezTo>
                    <a:cubicBezTo>
                      <a:pt x="1775" y="2945"/>
                      <a:pt x="1701" y="3007"/>
                      <a:pt x="1651" y="3007"/>
                    </a:cubicBezTo>
                    <a:cubicBezTo>
                      <a:pt x="1605" y="3007"/>
                      <a:pt x="1594" y="2986"/>
                      <a:pt x="1570" y="2986"/>
                    </a:cubicBezTo>
                    <a:cubicBezTo>
                      <a:pt x="1562" y="2986"/>
                      <a:pt x="1553" y="2989"/>
                      <a:pt x="1541" y="2995"/>
                    </a:cubicBezTo>
                    <a:cubicBezTo>
                      <a:pt x="1506" y="3003"/>
                      <a:pt x="1477" y="3012"/>
                      <a:pt x="1446" y="3012"/>
                    </a:cubicBezTo>
                    <a:cubicBezTo>
                      <a:pt x="1433" y="3012"/>
                      <a:pt x="1419" y="3011"/>
                      <a:pt x="1405" y="3007"/>
                    </a:cubicBezTo>
                    <a:cubicBezTo>
                      <a:pt x="1379" y="2999"/>
                      <a:pt x="1366" y="2984"/>
                      <a:pt x="1343" y="2984"/>
                    </a:cubicBezTo>
                    <a:cubicBezTo>
                      <a:pt x="1333" y="2984"/>
                      <a:pt x="1322" y="2987"/>
                      <a:pt x="1306" y="2995"/>
                    </a:cubicBezTo>
                    <a:cubicBezTo>
                      <a:pt x="1245" y="3007"/>
                      <a:pt x="1035" y="3032"/>
                      <a:pt x="998" y="3081"/>
                    </a:cubicBezTo>
                    <a:cubicBezTo>
                      <a:pt x="949" y="3143"/>
                      <a:pt x="998" y="3155"/>
                      <a:pt x="887" y="3180"/>
                    </a:cubicBezTo>
                    <a:cubicBezTo>
                      <a:pt x="797" y="3191"/>
                      <a:pt x="448" y="3306"/>
                      <a:pt x="352" y="3306"/>
                    </a:cubicBezTo>
                    <a:cubicBezTo>
                      <a:pt x="344" y="3306"/>
                      <a:pt x="337" y="3305"/>
                      <a:pt x="333" y="3303"/>
                    </a:cubicBezTo>
                    <a:cubicBezTo>
                      <a:pt x="306" y="3289"/>
                      <a:pt x="272" y="3279"/>
                      <a:pt x="244" y="3279"/>
                    </a:cubicBezTo>
                    <a:cubicBezTo>
                      <a:pt x="221" y="3279"/>
                      <a:pt x="203" y="3286"/>
                      <a:pt x="197" y="3303"/>
                    </a:cubicBezTo>
                    <a:cubicBezTo>
                      <a:pt x="185" y="3340"/>
                      <a:pt x="136" y="3389"/>
                      <a:pt x="111" y="3389"/>
                    </a:cubicBezTo>
                    <a:cubicBezTo>
                      <a:pt x="109" y="3388"/>
                      <a:pt x="107" y="3388"/>
                      <a:pt x="104" y="3388"/>
                    </a:cubicBezTo>
                    <a:cubicBezTo>
                      <a:pt x="66" y="3388"/>
                      <a:pt x="3" y="3475"/>
                      <a:pt x="37" y="3475"/>
                    </a:cubicBezTo>
                    <a:cubicBezTo>
                      <a:pt x="87" y="3488"/>
                      <a:pt x="37" y="3574"/>
                      <a:pt x="25" y="3574"/>
                    </a:cubicBezTo>
                    <a:cubicBezTo>
                      <a:pt x="0" y="3574"/>
                      <a:pt x="25" y="3611"/>
                      <a:pt x="74" y="3648"/>
                    </a:cubicBezTo>
                    <a:cubicBezTo>
                      <a:pt x="127" y="3690"/>
                      <a:pt x="144" y="3778"/>
                      <a:pt x="171" y="3778"/>
                    </a:cubicBezTo>
                    <a:cubicBezTo>
                      <a:pt x="175" y="3778"/>
                      <a:pt x="180" y="3776"/>
                      <a:pt x="185" y="3771"/>
                    </a:cubicBezTo>
                    <a:cubicBezTo>
                      <a:pt x="202" y="3754"/>
                      <a:pt x="225" y="3720"/>
                      <a:pt x="257" y="3720"/>
                    </a:cubicBezTo>
                    <a:cubicBezTo>
                      <a:pt x="272" y="3720"/>
                      <a:pt x="289" y="3727"/>
                      <a:pt x="308" y="3746"/>
                    </a:cubicBezTo>
                    <a:cubicBezTo>
                      <a:pt x="354" y="3792"/>
                      <a:pt x="413" y="3817"/>
                      <a:pt x="471" y="3817"/>
                    </a:cubicBezTo>
                    <a:cubicBezTo>
                      <a:pt x="491" y="3817"/>
                      <a:pt x="511" y="3814"/>
                      <a:pt x="530" y="3808"/>
                    </a:cubicBezTo>
                    <a:cubicBezTo>
                      <a:pt x="593" y="3790"/>
                      <a:pt x="656" y="3752"/>
                      <a:pt x="666" y="3752"/>
                    </a:cubicBezTo>
                    <a:cubicBezTo>
                      <a:pt x="670" y="3752"/>
                      <a:pt x="667" y="3758"/>
                      <a:pt x="653" y="3771"/>
                    </a:cubicBezTo>
                    <a:cubicBezTo>
                      <a:pt x="604" y="3820"/>
                      <a:pt x="616" y="3845"/>
                      <a:pt x="690" y="3919"/>
                    </a:cubicBezTo>
                    <a:cubicBezTo>
                      <a:pt x="761" y="3980"/>
                      <a:pt x="882" y="4024"/>
                      <a:pt x="944" y="4024"/>
                    </a:cubicBezTo>
                    <a:cubicBezTo>
                      <a:pt x="957" y="4024"/>
                      <a:pt x="967" y="4022"/>
                      <a:pt x="974" y="4017"/>
                    </a:cubicBezTo>
                    <a:cubicBezTo>
                      <a:pt x="995" y="3996"/>
                      <a:pt x="1007" y="3939"/>
                      <a:pt x="1049" y="3939"/>
                    </a:cubicBezTo>
                    <a:cubicBezTo>
                      <a:pt x="1056" y="3939"/>
                      <a:pt x="1064" y="3940"/>
                      <a:pt x="1072" y="3943"/>
                    </a:cubicBezTo>
                    <a:cubicBezTo>
                      <a:pt x="1128" y="3962"/>
                      <a:pt x="1183" y="3971"/>
                      <a:pt x="1239" y="3971"/>
                    </a:cubicBezTo>
                    <a:cubicBezTo>
                      <a:pt x="1294" y="3971"/>
                      <a:pt x="1350" y="3962"/>
                      <a:pt x="1405" y="3943"/>
                    </a:cubicBezTo>
                    <a:cubicBezTo>
                      <a:pt x="1432" y="3917"/>
                      <a:pt x="1446" y="3871"/>
                      <a:pt x="1479" y="3871"/>
                    </a:cubicBezTo>
                    <a:cubicBezTo>
                      <a:pt x="1492" y="3871"/>
                      <a:pt x="1508" y="3877"/>
                      <a:pt x="1528" y="3894"/>
                    </a:cubicBezTo>
                    <a:cubicBezTo>
                      <a:pt x="1602" y="3956"/>
                      <a:pt x="1688" y="3993"/>
                      <a:pt x="1614" y="4030"/>
                    </a:cubicBezTo>
                    <a:cubicBezTo>
                      <a:pt x="1596" y="4044"/>
                      <a:pt x="1545" y="4048"/>
                      <a:pt x="1481" y="4048"/>
                    </a:cubicBezTo>
                    <a:cubicBezTo>
                      <a:pt x="1412" y="4048"/>
                      <a:pt x="1329" y="4044"/>
                      <a:pt x="1253" y="4044"/>
                    </a:cubicBezTo>
                    <a:cubicBezTo>
                      <a:pt x="1159" y="4044"/>
                      <a:pt x="1076" y="4050"/>
                      <a:pt x="1048" y="4079"/>
                    </a:cubicBezTo>
                    <a:cubicBezTo>
                      <a:pt x="974" y="4141"/>
                      <a:pt x="1331" y="4178"/>
                      <a:pt x="1417" y="4178"/>
                    </a:cubicBezTo>
                    <a:cubicBezTo>
                      <a:pt x="1356" y="4183"/>
                      <a:pt x="1297" y="4186"/>
                      <a:pt x="1239" y="4186"/>
                    </a:cubicBezTo>
                    <a:cubicBezTo>
                      <a:pt x="1157" y="4186"/>
                      <a:pt x="1078" y="4180"/>
                      <a:pt x="998" y="4165"/>
                    </a:cubicBezTo>
                    <a:cubicBezTo>
                      <a:pt x="924" y="4141"/>
                      <a:pt x="851" y="4128"/>
                      <a:pt x="777" y="4128"/>
                    </a:cubicBezTo>
                    <a:cubicBezTo>
                      <a:pt x="703" y="4128"/>
                      <a:pt x="629" y="4141"/>
                      <a:pt x="555" y="4165"/>
                    </a:cubicBezTo>
                    <a:cubicBezTo>
                      <a:pt x="493" y="4190"/>
                      <a:pt x="370" y="4264"/>
                      <a:pt x="481" y="4313"/>
                    </a:cubicBezTo>
                    <a:cubicBezTo>
                      <a:pt x="551" y="4352"/>
                      <a:pt x="592" y="4376"/>
                      <a:pt x="631" y="4376"/>
                    </a:cubicBezTo>
                    <a:cubicBezTo>
                      <a:pt x="653" y="4376"/>
                      <a:pt x="676" y="4368"/>
                      <a:pt x="703" y="4350"/>
                    </a:cubicBezTo>
                    <a:cubicBezTo>
                      <a:pt x="726" y="4327"/>
                      <a:pt x="742" y="4318"/>
                      <a:pt x="751" y="4318"/>
                    </a:cubicBezTo>
                    <a:cubicBezTo>
                      <a:pt x="767" y="4318"/>
                      <a:pt x="763" y="4344"/>
                      <a:pt x="740" y="4375"/>
                    </a:cubicBezTo>
                    <a:cubicBezTo>
                      <a:pt x="715" y="4412"/>
                      <a:pt x="826" y="4461"/>
                      <a:pt x="912" y="4461"/>
                    </a:cubicBezTo>
                    <a:cubicBezTo>
                      <a:pt x="945" y="4465"/>
                      <a:pt x="974" y="4466"/>
                      <a:pt x="1002" y="4466"/>
                    </a:cubicBezTo>
                    <a:cubicBezTo>
                      <a:pt x="1059" y="4466"/>
                      <a:pt x="1113" y="4461"/>
                      <a:pt x="1196" y="4461"/>
                    </a:cubicBezTo>
                    <a:cubicBezTo>
                      <a:pt x="1294" y="4461"/>
                      <a:pt x="1196" y="4486"/>
                      <a:pt x="1122" y="4510"/>
                    </a:cubicBezTo>
                    <a:cubicBezTo>
                      <a:pt x="1035" y="4535"/>
                      <a:pt x="912" y="4523"/>
                      <a:pt x="900" y="4597"/>
                    </a:cubicBezTo>
                    <a:cubicBezTo>
                      <a:pt x="875" y="4670"/>
                      <a:pt x="912" y="4670"/>
                      <a:pt x="1023" y="4732"/>
                    </a:cubicBezTo>
                    <a:cubicBezTo>
                      <a:pt x="1171" y="4806"/>
                      <a:pt x="1331" y="4855"/>
                      <a:pt x="1504" y="4880"/>
                    </a:cubicBezTo>
                    <a:cubicBezTo>
                      <a:pt x="1491" y="4855"/>
                      <a:pt x="1368" y="4757"/>
                      <a:pt x="1417" y="4744"/>
                    </a:cubicBezTo>
                    <a:cubicBezTo>
                      <a:pt x="1423" y="4743"/>
                      <a:pt x="1428" y="4743"/>
                      <a:pt x="1434" y="4743"/>
                    </a:cubicBezTo>
                    <a:cubicBezTo>
                      <a:pt x="1474" y="4743"/>
                      <a:pt x="1498" y="4775"/>
                      <a:pt x="1530" y="4775"/>
                    </a:cubicBezTo>
                    <a:cubicBezTo>
                      <a:pt x="1537" y="4775"/>
                      <a:pt x="1544" y="4773"/>
                      <a:pt x="1553" y="4769"/>
                    </a:cubicBezTo>
                    <a:cubicBezTo>
                      <a:pt x="1581" y="4750"/>
                      <a:pt x="1668" y="4651"/>
                      <a:pt x="1718" y="4651"/>
                    </a:cubicBezTo>
                    <a:cubicBezTo>
                      <a:pt x="1733" y="4651"/>
                      <a:pt x="1744" y="4660"/>
                      <a:pt x="1750" y="4683"/>
                    </a:cubicBezTo>
                    <a:cubicBezTo>
                      <a:pt x="1784" y="4773"/>
                      <a:pt x="1714" y="4832"/>
                      <a:pt x="1750" y="4832"/>
                    </a:cubicBezTo>
                    <a:cubicBezTo>
                      <a:pt x="1753" y="4832"/>
                      <a:pt x="1757" y="4832"/>
                      <a:pt x="1762" y="4831"/>
                    </a:cubicBezTo>
                    <a:cubicBezTo>
                      <a:pt x="1849" y="4806"/>
                      <a:pt x="1922" y="4781"/>
                      <a:pt x="1996" y="4732"/>
                    </a:cubicBezTo>
                    <a:cubicBezTo>
                      <a:pt x="2043" y="4701"/>
                      <a:pt x="2060" y="4675"/>
                      <a:pt x="2076" y="4675"/>
                    </a:cubicBezTo>
                    <a:cubicBezTo>
                      <a:pt x="2085" y="4675"/>
                      <a:pt x="2093" y="4684"/>
                      <a:pt x="2107" y="4707"/>
                    </a:cubicBezTo>
                    <a:cubicBezTo>
                      <a:pt x="2135" y="4735"/>
                      <a:pt x="2151" y="4751"/>
                      <a:pt x="2168" y="4751"/>
                    </a:cubicBezTo>
                    <a:cubicBezTo>
                      <a:pt x="2182" y="4751"/>
                      <a:pt x="2197" y="4741"/>
                      <a:pt x="2218" y="4720"/>
                    </a:cubicBezTo>
                    <a:cubicBezTo>
                      <a:pt x="2269" y="4689"/>
                      <a:pt x="2244" y="4667"/>
                      <a:pt x="2303" y="4667"/>
                    </a:cubicBezTo>
                    <a:cubicBezTo>
                      <a:pt x="2315" y="4667"/>
                      <a:pt x="2332" y="4668"/>
                      <a:pt x="2354" y="4670"/>
                    </a:cubicBezTo>
                    <a:cubicBezTo>
                      <a:pt x="2477" y="4683"/>
                      <a:pt x="2600" y="4720"/>
                      <a:pt x="2723" y="4757"/>
                    </a:cubicBezTo>
                    <a:cubicBezTo>
                      <a:pt x="2797" y="4781"/>
                      <a:pt x="3044" y="4806"/>
                      <a:pt x="3142" y="4892"/>
                    </a:cubicBezTo>
                    <a:cubicBezTo>
                      <a:pt x="3180" y="4922"/>
                      <a:pt x="3195" y="4930"/>
                      <a:pt x="3202" y="4930"/>
                    </a:cubicBezTo>
                    <a:cubicBezTo>
                      <a:pt x="3210" y="4930"/>
                      <a:pt x="3208" y="4920"/>
                      <a:pt x="3218" y="4920"/>
                    </a:cubicBezTo>
                    <a:cubicBezTo>
                      <a:pt x="3226" y="4920"/>
                      <a:pt x="3239" y="4925"/>
                      <a:pt x="3266" y="4942"/>
                    </a:cubicBezTo>
                    <a:cubicBezTo>
                      <a:pt x="3376" y="4991"/>
                      <a:pt x="3463" y="4991"/>
                      <a:pt x="3512" y="5052"/>
                    </a:cubicBezTo>
                    <a:cubicBezTo>
                      <a:pt x="3561" y="5126"/>
                      <a:pt x="3500" y="5188"/>
                      <a:pt x="3500" y="5213"/>
                    </a:cubicBezTo>
                    <a:cubicBezTo>
                      <a:pt x="3537" y="5274"/>
                      <a:pt x="3586" y="5323"/>
                      <a:pt x="3647" y="5360"/>
                    </a:cubicBezTo>
                    <a:cubicBezTo>
                      <a:pt x="3697" y="5410"/>
                      <a:pt x="3808" y="5385"/>
                      <a:pt x="3832" y="5447"/>
                    </a:cubicBezTo>
                    <a:cubicBezTo>
                      <a:pt x="3869" y="5508"/>
                      <a:pt x="3919" y="5582"/>
                      <a:pt x="3968" y="5632"/>
                    </a:cubicBezTo>
                    <a:cubicBezTo>
                      <a:pt x="4005" y="5668"/>
                      <a:pt x="3992" y="5804"/>
                      <a:pt x="4029" y="5878"/>
                    </a:cubicBezTo>
                    <a:cubicBezTo>
                      <a:pt x="4079" y="5964"/>
                      <a:pt x="4153" y="6075"/>
                      <a:pt x="4128" y="6124"/>
                    </a:cubicBezTo>
                    <a:cubicBezTo>
                      <a:pt x="4091" y="6186"/>
                      <a:pt x="4153" y="6211"/>
                      <a:pt x="4177" y="6248"/>
                    </a:cubicBezTo>
                    <a:lnTo>
                      <a:pt x="4177" y="6248"/>
                    </a:lnTo>
                    <a:cubicBezTo>
                      <a:pt x="4177" y="6240"/>
                      <a:pt x="4179" y="6233"/>
                      <a:pt x="4187" y="6233"/>
                    </a:cubicBezTo>
                    <a:cubicBezTo>
                      <a:pt x="4193" y="6233"/>
                      <a:pt x="4201" y="6237"/>
                      <a:pt x="4214" y="6248"/>
                    </a:cubicBezTo>
                    <a:cubicBezTo>
                      <a:pt x="4264" y="6285"/>
                      <a:pt x="4313" y="6309"/>
                      <a:pt x="4288" y="6334"/>
                    </a:cubicBezTo>
                    <a:cubicBezTo>
                      <a:pt x="4264" y="6346"/>
                      <a:pt x="4202" y="6408"/>
                      <a:pt x="4214" y="6432"/>
                    </a:cubicBezTo>
                    <a:cubicBezTo>
                      <a:pt x="4225" y="6465"/>
                      <a:pt x="4207" y="6508"/>
                      <a:pt x="4220" y="6508"/>
                    </a:cubicBezTo>
                    <a:cubicBezTo>
                      <a:pt x="4222" y="6508"/>
                      <a:pt x="4224" y="6508"/>
                      <a:pt x="4227" y="6506"/>
                    </a:cubicBezTo>
                    <a:cubicBezTo>
                      <a:pt x="4246" y="6497"/>
                      <a:pt x="4280" y="6458"/>
                      <a:pt x="4311" y="6458"/>
                    </a:cubicBezTo>
                    <a:cubicBezTo>
                      <a:pt x="4320" y="6458"/>
                      <a:pt x="4329" y="6461"/>
                      <a:pt x="4337" y="6469"/>
                    </a:cubicBezTo>
                    <a:cubicBezTo>
                      <a:pt x="4387" y="6543"/>
                      <a:pt x="4399" y="6630"/>
                      <a:pt x="4374" y="6716"/>
                    </a:cubicBezTo>
                    <a:cubicBezTo>
                      <a:pt x="4337" y="6728"/>
                      <a:pt x="4362" y="6728"/>
                      <a:pt x="4424" y="6753"/>
                    </a:cubicBezTo>
                    <a:cubicBezTo>
                      <a:pt x="4498" y="6777"/>
                      <a:pt x="4461" y="6790"/>
                      <a:pt x="4411" y="6802"/>
                    </a:cubicBezTo>
                    <a:cubicBezTo>
                      <a:pt x="4358" y="6813"/>
                      <a:pt x="4379" y="6908"/>
                      <a:pt x="4353" y="6908"/>
                    </a:cubicBezTo>
                    <a:cubicBezTo>
                      <a:pt x="4349" y="6908"/>
                      <a:pt x="4344" y="6905"/>
                      <a:pt x="4337" y="6901"/>
                    </a:cubicBezTo>
                    <a:cubicBezTo>
                      <a:pt x="4288" y="6876"/>
                      <a:pt x="4288" y="6851"/>
                      <a:pt x="4300" y="6839"/>
                    </a:cubicBezTo>
                    <a:cubicBezTo>
                      <a:pt x="4325" y="6814"/>
                      <a:pt x="4337" y="6814"/>
                      <a:pt x="4300" y="6802"/>
                    </a:cubicBezTo>
                    <a:cubicBezTo>
                      <a:pt x="4290" y="6792"/>
                      <a:pt x="4269" y="6788"/>
                      <a:pt x="4249" y="6788"/>
                    </a:cubicBezTo>
                    <a:cubicBezTo>
                      <a:pt x="4223" y="6788"/>
                      <a:pt x="4200" y="6795"/>
                      <a:pt x="4214" y="6802"/>
                    </a:cubicBezTo>
                    <a:cubicBezTo>
                      <a:pt x="4251" y="6814"/>
                      <a:pt x="4288" y="6851"/>
                      <a:pt x="4264" y="6851"/>
                    </a:cubicBezTo>
                    <a:cubicBezTo>
                      <a:pt x="4227" y="6851"/>
                      <a:pt x="4165" y="6901"/>
                      <a:pt x="4190" y="6913"/>
                    </a:cubicBezTo>
                    <a:cubicBezTo>
                      <a:pt x="4202" y="6938"/>
                      <a:pt x="4313" y="6975"/>
                      <a:pt x="4288" y="6999"/>
                    </a:cubicBezTo>
                    <a:cubicBezTo>
                      <a:pt x="4264" y="7024"/>
                      <a:pt x="4239" y="7073"/>
                      <a:pt x="4300" y="7085"/>
                    </a:cubicBezTo>
                    <a:cubicBezTo>
                      <a:pt x="4350" y="7073"/>
                      <a:pt x="4387" y="7061"/>
                      <a:pt x="4424" y="7024"/>
                    </a:cubicBezTo>
                    <a:lnTo>
                      <a:pt x="4424" y="7024"/>
                    </a:lnTo>
                    <a:cubicBezTo>
                      <a:pt x="4387" y="7061"/>
                      <a:pt x="4362" y="7110"/>
                      <a:pt x="4313" y="7110"/>
                    </a:cubicBezTo>
                    <a:cubicBezTo>
                      <a:pt x="4276" y="7110"/>
                      <a:pt x="4239" y="7089"/>
                      <a:pt x="4218" y="7089"/>
                    </a:cubicBezTo>
                    <a:cubicBezTo>
                      <a:pt x="4210" y="7089"/>
                      <a:pt x="4205" y="7092"/>
                      <a:pt x="4202" y="7098"/>
                    </a:cubicBezTo>
                    <a:cubicBezTo>
                      <a:pt x="4190" y="7122"/>
                      <a:pt x="4227" y="7147"/>
                      <a:pt x="4202" y="7159"/>
                    </a:cubicBezTo>
                    <a:cubicBezTo>
                      <a:pt x="4177" y="7172"/>
                      <a:pt x="4116" y="7196"/>
                      <a:pt x="4140" y="7209"/>
                    </a:cubicBezTo>
                    <a:cubicBezTo>
                      <a:pt x="4177" y="7221"/>
                      <a:pt x="4214" y="7258"/>
                      <a:pt x="4227" y="7295"/>
                    </a:cubicBezTo>
                    <a:cubicBezTo>
                      <a:pt x="4234" y="7316"/>
                      <a:pt x="4245" y="7330"/>
                      <a:pt x="4256" y="7330"/>
                    </a:cubicBezTo>
                    <a:cubicBezTo>
                      <a:pt x="4263" y="7330"/>
                      <a:pt x="4271" y="7323"/>
                      <a:pt x="4276" y="7307"/>
                    </a:cubicBezTo>
                    <a:cubicBezTo>
                      <a:pt x="4280" y="7298"/>
                      <a:pt x="4291" y="7294"/>
                      <a:pt x="4304" y="7294"/>
                    </a:cubicBezTo>
                    <a:cubicBezTo>
                      <a:pt x="4329" y="7294"/>
                      <a:pt x="4363" y="7308"/>
                      <a:pt x="4387" y="7332"/>
                    </a:cubicBezTo>
                    <a:cubicBezTo>
                      <a:pt x="4414" y="7343"/>
                      <a:pt x="4442" y="7349"/>
                      <a:pt x="4469" y="7349"/>
                    </a:cubicBezTo>
                    <a:cubicBezTo>
                      <a:pt x="4501" y="7349"/>
                      <a:pt x="4532" y="7340"/>
                      <a:pt x="4559" y="7320"/>
                    </a:cubicBezTo>
                    <a:cubicBezTo>
                      <a:pt x="4584" y="7295"/>
                      <a:pt x="4559" y="7209"/>
                      <a:pt x="4621" y="7172"/>
                    </a:cubicBezTo>
                    <a:cubicBezTo>
                      <a:pt x="4670" y="7147"/>
                      <a:pt x="4769" y="7159"/>
                      <a:pt x="4707" y="7061"/>
                    </a:cubicBezTo>
                    <a:cubicBezTo>
                      <a:pt x="4658" y="7012"/>
                      <a:pt x="4633" y="6938"/>
                      <a:pt x="4633" y="6851"/>
                    </a:cubicBezTo>
                    <a:cubicBezTo>
                      <a:pt x="4633" y="6840"/>
                      <a:pt x="4634" y="6836"/>
                      <a:pt x="4635" y="6836"/>
                    </a:cubicBezTo>
                    <a:cubicBezTo>
                      <a:pt x="4642" y="6836"/>
                      <a:pt x="4660" y="6932"/>
                      <a:pt x="4670" y="6962"/>
                    </a:cubicBezTo>
                    <a:cubicBezTo>
                      <a:pt x="4695" y="6999"/>
                      <a:pt x="4707" y="7073"/>
                      <a:pt x="4744" y="7085"/>
                    </a:cubicBezTo>
                    <a:cubicBezTo>
                      <a:pt x="4761" y="7091"/>
                      <a:pt x="4781" y="7099"/>
                      <a:pt x="4800" y="7099"/>
                    </a:cubicBezTo>
                    <a:cubicBezTo>
                      <a:pt x="4821" y="7099"/>
                      <a:pt x="4842" y="7088"/>
                      <a:pt x="4855" y="7048"/>
                    </a:cubicBezTo>
                    <a:cubicBezTo>
                      <a:pt x="4861" y="7033"/>
                      <a:pt x="4866" y="7027"/>
                      <a:pt x="4868" y="7027"/>
                    </a:cubicBezTo>
                    <a:cubicBezTo>
                      <a:pt x="4877" y="7027"/>
                      <a:pt x="4867" y="7082"/>
                      <a:pt x="4830" y="7110"/>
                    </a:cubicBezTo>
                    <a:cubicBezTo>
                      <a:pt x="4793" y="7147"/>
                      <a:pt x="4806" y="7209"/>
                      <a:pt x="4756" y="7233"/>
                    </a:cubicBezTo>
                    <a:cubicBezTo>
                      <a:pt x="4732" y="7252"/>
                      <a:pt x="4738" y="7261"/>
                      <a:pt x="4753" y="7261"/>
                    </a:cubicBezTo>
                    <a:cubicBezTo>
                      <a:pt x="4769" y="7261"/>
                      <a:pt x="4793" y="7252"/>
                      <a:pt x="4806" y="7233"/>
                    </a:cubicBezTo>
                    <a:cubicBezTo>
                      <a:pt x="4842" y="7215"/>
                      <a:pt x="4891" y="7204"/>
                      <a:pt x="4939" y="7204"/>
                    </a:cubicBezTo>
                    <a:cubicBezTo>
                      <a:pt x="4957" y="7204"/>
                      <a:pt x="4974" y="7205"/>
                      <a:pt x="4990" y="7209"/>
                    </a:cubicBezTo>
                    <a:cubicBezTo>
                      <a:pt x="4994" y="7209"/>
                      <a:pt x="4998" y="7210"/>
                      <a:pt x="5002" y="7210"/>
                    </a:cubicBezTo>
                    <a:cubicBezTo>
                      <a:pt x="5051" y="7210"/>
                      <a:pt x="5121" y="7158"/>
                      <a:pt x="5138" y="7158"/>
                    </a:cubicBezTo>
                    <a:cubicBezTo>
                      <a:pt x="5143" y="7158"/>
                      <a:pt x="5143" y="7162"/>
                      <a:pt x="5138" y="7172"/>
                    </a:cubicBezTo>
                    <a:cubicBezTo>
                      <a:pt x="5114" y="7221"/>
                      <a:pt x="5151" y="7233"/>
                      <a:pt x="5064" y="7233"/>
                    </a:cubicBezTo>
                    <a:cubicBezTo>
                      <a:pt x="5015" y="7233"/>
                      <a:pt x="4954" y="7246"/>
                      <a:pt x="4917" y="7283"/>
                    </a:cubicBezTo>
                    <a:cubicBezTo>
                      <a:pt x="4878" y="7302"/>
                      <a:pt x="4832" y="7343"/>
                      <a:pt x="4890" y="7343"/>
                    </a:cubicBezTo>
                    <a:cubicBezTo>
                      <a:pt x="4906" y="7343"/>
                      <a:pt x="4930" y="7340"/>
                      <a:pt x="4966" y="7332"/>
                    </a:cubicBezTo>
                    <a:cubicBezTo>
                      <a:pt x="5072" y="7317"/>
                      <a:pt x="5174" y="7306"/>
                      <a:pt x="5213" y="7306"/>
                    </a:cubicBezTo>
                    <a:cubicBezTo>
                      <a:pt x="5238" y="7306"/>
                      <a:pt x="5238" y="7310"/>
                      <a:pt x="5200" y="7320"/>
                    </a:cubicBezTo>
                    <a:cubicBezTo>
                      <a:pt x="5114" y="7332"/>
                      <a:pt x="4954" y="7344"/>
                      <a:pt x="4990" y="7381"/>
                    </a:cubicBezTo>
                    <a:cubicBezTo>
                      <a:pt x="5015" y="7406"/>
                      <a:pt x="5052" y="7406"/>
                      <a:pt x="5077" y="7430"/>
                    </a:cubicBezTo>
                    <a:cubicBezTo>
                      <a:pt x="5089" y="7455"/>
                      <a:pt x="5089" y="7480"/>
                      <a:pt x="5114" y="7517"/>
                    </a:cubicBezTo>
                    <a:cubicBezTo>
                      <a:pt x="5126" y="7541"/>
                      <a:pt x="5126" y="7578"/>
                      <a:pt x="5101" y="7591"/>
                    </a:cubicBezTo>
                    <a:cubicBezTo>
                      <a:pt x="5082" y="7591"/>
                      <a:pt x="5070" y="7622"/>
                      <a:pt x="5085" y="7622"/>
                    </a:cubicBezTo>
                    <a:cubicBezTo>
                      <a:pt x="5089" y="7622"/>
                      <a:pt x="5094" y="7620"/>
                      <a:pt x="5101" y="7615"/>
                    </a:cubicBezTo>
                    <a:cubicBezTo>
                      <a:pt x="5126" y="7591"/>
                      <a:pt x="5175" y="7578"/>
                      <a:pt x="5212" y="7578"/>
                    </a:cubicBezTo>
                    <a:cubicBezTo>
                      <a:pt x="5274" y="7578"/>
                      <a:pt x="5262" y="7591"/>
                      <a:pt x="5274" y="7640"/>
                    </a:cubicBezTo>
                    <a:cubicBezTo>
                      <a:pt x="5286" y="7677"/>
                      <a:pt x="5385" y="7825"/>
                      <a:pt x="5348" y="7837"/>
                    </a:cubicBezTo>
                    <a:cubicBezTo>
                      <a:pt x="5329" y="7849"/>
                      <a:pt x="5308" y="7856"/>
                      <a:pt x="5286" y="7856"/>
                    </a:cubicBezTo>
                    <a:cubicBezTo>
                      <a:pt x="5265" y="7856"/>
                      <a:pt x="5243" y="7849"/>
                      <a:pt x="5225" y="7837"/>
                    </a:cubicBezTo>
                    <a:cubicBezTo>
                      <a:pt x="5126" y="7775"/>
                      <a:pt x="5027" y="7726"/>
                      <a:pt x="4917" y="7689"/>
                    </a:cubicBezTo>
                    <a:cubicBezTo>
                      <a:pt x="4793" y="7665"/>
                      <a:pt x="4682" y="7640"/>
                      <a:pt x="4559" y="7640"/>
                    </a:cubicBezTo>
                    <a:cubicBezTo>
                      <a:pt x="4498" y="7652"/>
                      <a:pt x="4436" y="7665"/>
                      <a:pt x="4547" y="7763"/>
                    </a:cubicBezTo>
                    <a:cubicBezTo>
                      <a:pt x="4658" y="7849"/>
                      <a:pt x="4744" y="7825"/>
                      <a:pt x="4830" y="7874"/>
                    </a:cubicBezTo>
                    <a:cubicBezTo>
                      <a:pt x="4917" y="7936"/>
                      <a:pt x="4966" y="8034"/>
                      <a:pt x="5040" y="8034"/>
                    </a:cubicBezTo>
                    <a:cubicBezTo>
                      <a:pt x="5089" y="8034"/>
                      <a:pt x="5171" y="8012"/>
                      <a:pt x="5231" y="8012"/>
                    </a:cubicBezTo>
                    <a:cubicBezTo>
                      <a:pt x="5262" y="8012"/>
                      <a:pt x="5286" y="8018"/>
                      <a:pt x="5299" y="8034"/>
                    </a:cubicBezTo>
                    <a:cubicBezTo>
                      <a:pt x="5335" y="8059"/>
                      <a:pt x="5385" y="8059"/>
                      <a:pt x="5422" y="8059"/>
                    </a:cubicBezTo>
                    <a:cubicBezTo>
                      <a:pt x="5459" y="8059"/>
                      <a:pt x="5459" y="8170"/>
                      <a:pt x="5422" y="8182"/>
                    </a:cubicBezTo>
                    <a:cubicBezTo>
                      <a:pt x="5372" y="8194"/>
                      <a:pt x="5360" y="8207"/>
                      <a:pt x="5385" y="8244"/>
                    </a:cubicBezTo>
                    <a:cubicBezTo>
                      <a:pt x="5422" y="8281"/>
                      <a:pt x="5471" y="8318"/>
                      <a:pt x="5397" y="8318"/>
                    </a:cubicBezTo>
                    <a:cubicBezTo>
                      <a:pt x="5348" y="8330"/>
                      <a:pt x="5311" y="8379"/>
                      <a:pt x="5323" y="8428"/>
                    </a:cubicBezTo>
                    <a:cubicBezTo>
                      <a:pt x="5323" y="8452"/>
                      <a:pt x="5318" y="8460"/>
                      <a:pt x="5327" y="8460"/>
                    </a:cubicBezTo>
                    <a:cubicBezTo>
                      <a:pt x="5332" y="8460"/>
                      <a:pt x="5342" y="8458"/>
                      <a:pt x="5360" y="8453"/>
                    </a:cubicBezTo>
                    <a:cubicBezTo>
                      <a:pt x="5422" y="8453"/>
                      <a:pt x="5446" y="8490"/>
                      <a:pt x="5385" y="8502"/>
                    </a:cubicBezTo>
                    <a:cubicBezTo>
                      <a:pt x="5357" y="8502"/>
                      <a:pt x="5332" y="8498"/>
                      <a:pt x="5313" y="8498"/>
                    </a:cubicBezTo>
                    <a:cubicBezTo>
                      <a:pt x="5289" y="8498"/>
                      <a:pt x="5274" y="8505"/>
                      <a:pt x="5274" y="8539"/>
                    </a:cubicBezTo>
                    <a:cubicBezTo>
                      <a:pt x="5274" y="8604"/>
                      <a:pt x="5226" y="8679"/>
                      <a:pt x="5240" y="8679"/>
                    </a:cubicBezTo>
                    <a:cubicBezTo>
                      <a:pt x="5242" y="8679"/>
                      <a:pt x="5245" y="8678"/>
                      <a:pt x="5249" y="8675"/>
                    </a:cubicBezTo>
                    <a:cubicBezTo>
                      <a:pt x="5266" y="8664"/>
                      <a:pt x="5290" y="8658"/>
                      <a:pt x="5308" y="8658"/>
                    </a:cubicBezTo>
                    <a:cubicBezTo>
                      <a:pt x="5330" y="8658"/>
                      <a:pt x="5344" y="8667"/>
                      <a:pt x="5323" y="8687"/>
                    </a:cubicBezTo>
                    <a:cubicBezTo>
                      <a:pt x="5286" y="8724"/>
                      <a:pt x="5262" y="8786"/>
                      <a:pt x="5212" y="8786"/>
                    </a:cubicBezTo>
                    <a:cubicBezTo>
                      <a:pt x="5138" y="8786"/>
                      <a:pt x="5064" y="8773"/>
                      <a:pt x="5003" y="8737"/>
                    </a:cubicBezTo>
                    <a:cubicBezTo>
                      <a:pt x="5000" y="8736"/>
                      <a:pt x="4998" y="8736"/>
                      <a:pt x="4995" y="8736"/>
                    </a:cubicBezTo>
                    <a:cubicBezTo>
                      <a:pt x="4950" y="8736"/>
                      <a:pt x="4915" y="8835"/>
                      <a:pt x="4880" y="8835"/>
                    </a:cubicBezTo>
                    <a:cubicBezTo>
                      <a:pt x="4850" y="8835"/>
                      <a:pt x="4829" y="8822"/>
                      <a:pt x="4820" y="8822"/>
                    </a:cubicBezTo>
                    <a:cubicBezTo>
                      <a:pt x="4814" y="8822"/>
                      <a:pt x="4813" y="8828"/>
                      <a:pt x="4818" y="8847"/>
                    </a:cubicBezTo>
                    <a:cubicBezTo>
                      <a:pt x="4830" y="8884"/>
                      <a:pt x="4867" y="8872"/>
                      <a:pt x="4892" y="8909"/>
                    </a:cubicBezTo>
                    <a:cubicBezTo>
                      <a:pt x="4901" y="8937"/>
                      <a:pt x="4959" y="8971"/>
                      <a:pt x="4982" y="8971"/>
                    </a:cubicBezTo>
                    <a:cubicBezTo>
                      <a:pt x="4990" y="8971"/>
                      <a:pt x="4994" y="8968"/>
                      <a:pt x="4990" y="8958"/>
                    </a:cubicBezTo>
                    <a:cubicBezTo>
                      <a:pt x="4983" y="8935"/>
                      <a:pt x="4970" y="8926"/>
                      <a:pt x="4980" y="8926"/>
                    </a:cubicBezTo>
                    <a:cubicBezTo>
                      <a:pt x="4987" y="8926"/>
                      <a:pt x="5000" y="8929"/>
                      <a:pt x="5027" y="8934"/>
                    </a:cubicBezTo>
                    <a:cubicBezTo>
                      <a:pt x="5055" y="8939"/>
                      <a:pt x="5073" y="8945"/>
                      <a:pt x="5088" y="8945"/>
                    </a:cubicBezTo>
                    <a:cubicBezTo>
                      <a:pt x="5107" y="8945"/>
                      <a:pt x="5123" y="8936"/>
                      <a:pt x="5151" y="8909"/>
                    </a:cubicBezTo>
                    <a:cubicBezTo>
                      <a:pt x="5181" y="8879"/>
                      <a:pt x="5220" y="8857"/>
                      <a:pt x="5260" y="8857"/>
                    </a:cubicBezTo>
                    <a:cubicBezTo>
                      <a:pt x="5269" y="8857"/>
                      <a:pt x="5277" y="8858"/>
                      <a:pt x="5286" y="8860"/>
                    </a:cubicBezTo>
                    <a:cubicBezTo>
                      <a:pt x="5323" y="8860"/>
                      <a:pt x="5360" y="8872"/>
                      <a:pt x="5299" y="8872"/>
                    </a:cubicBezTo>
                    <a:cubicBezTo>
                      <a:pt x="5237" y="8884"/>
                      <a:pt x="5188" y="8934"/>
                      <a:pt x="5237" y="8934"/>
                    </a:cubicBezTo>
                    <a:cubicBezTo>
                      <a:pt x="5286" y="8946"/>
                      <a:pt x="5323" y="8983"/>
                      <a:pt x="5286" y="8995"/>
                    </a:cubicBezTo>
                    <a:cubicBezTo>
                      <a:pt x="5249" y="9008"/>
                      <a:pt x="5323" y="9008"/>
                      <a:pt x="5372" y="9020"/>
                    </a:cubicBezTo>
                    <a:cubicBezTo>
                      <a:pt x="5409" y="9032"/>
                      <a:pt x="5570" y="9069"/>
                      <a:pt x="5483" y="9069"/>
                    </a:cubicBezTo>
                    <a:cubicBezTo>
                      <a:pt x="5449" y="9063"/>
                      <a:pt x="5420" y="9055"/>
                      <a:pt x="5408" y="9055"/>
                    </a:cubicBezTo>
                    <a:cubicBezTo>
                      <a:pt x="5393" y="9055"/>
                      <a:pt x="5400" y="9066"/>
                      <a:pt x="5446" y="9106"/>
                    </a:cubicBezTo>
                    <a:cubicBezTo>
                      <a:pt x="5513" y="9163"/>
                      <a:pt x="5573" y="9221"/>
                      <a:pt x="5556" y="9221"/>
                    </a:cubicBezTo>
                    <a:cubicBezTo>
                      <a:pt x="5551" y="9221"/>
                      <a:pt x="5540" y="9216"/>
                      <a:pt x="5520" y="9205"/>
                    </a:cubicBezTo>
                    <a:cubicBezTo>
                      <a:pt x="5459" y="9155"/>
                      <a:pt x="5385" y="9106"/>
                      <a:pt x="5335" y="9045"/>
                    </a:cubicBezTo>
                    <a:cubicBezTo>
                      <a:pt x="5299" y="9020"/>
                      <a:pt x="5249" y="9008"/>
                      <a:pt x="5212" y="9008"/>
                    </a:cubicBezTo>
                    <a:lnTo>
                      <a:pt x="5040" y="9008"/>
                    </a:lnTo>
                    <a:cubicBezTo>
                      <a:pt x="5031" y="9009"/>
                      <a:pt x="5023" y="9010"/>
                      <a:pt x="5015" y="9010"/>
                    </a:cubicBezTo>
                    <a:cubicBezTo>
                      <a:pt x="4970" y="9010"/>
                      <a:pt x="4945" y="8983"/>
                      <a:pt x="4892" y="8983"/>
                    </a:cubicBezTo>
                    <a:cubicBezTo>
                      <a:pt x="4818" y="8983"/>
                      <a:pt x="4818" y="9057"/>
                      <a:pt x="4793" y="9094"/>
                    </a:cubicBezTo>
                    <a:cubicBezTo>
                      <a:pt x="4769" y="9118"/>
                      <a:pt x="4695" y="9131"/>
                      <a:pt x="4682" y="9168"/>
                    </a:cubicBezTo>
                    <a:cubicBezTo>
                      <a:pt x="4682" y="9201"/>
                      <a:pt x="4662" y="9256"/>
                      <a:pt x="4696" y="9256"/>
                    </a:cubicBezTo>
                    <a:cubicBezTo>
                      <a:pt x="4699" y="9256"/>
                      <a:pt x="4703" y="9255"/>
                      <a:pt x="4707" y="9254"/>
                    </a:cubicBezTo>
                    <a:cubicBezTo>
                      <a:pt x="4781" y="9217"/>
                      <a:pt x="4855" y="9168"/>
                      <a:pt x="4929" y="9118"/>
                    </a:cubicBezTo>
                    <a:cubicBezTo>
                      <a:pt x="4949" y="9098"/>
                      <a:pt x="4970" y="9035"/>
                      <a:pt x="4976" y="9035"/>
                    </a:cubicBezTo>
                    <a:cubicBezTo>
                      <a:pt x="4977" y="9035"/>
                      <a:pt x="4978" y="9038"/>
                      <a:pt x="4978" y="9045"/>
                    </a:cubicBezTo>
                    <a:cubicBezTo>
                      <a:pt x="4978" y="9082"/>
                      <a:pt x="4978" y="9094"/>
                      <a:pt x="5015" y="9094"/>
                    </a:cubicBezTo>
                    <a:cubicBezTo>
                      <a:pt x="5034" y="9094"/>
                      <a:pt x="5049" y="9088"/>
                      <a:pt x="5061" y="9088"/>
                    </a:cubicBezTo>
                    <a:cubicBezTo>
                      <a:pt x="5074" y="9088"/>
                      <a:pt x="5083" y="9094"/>
                      <a:pt x="5089" y="9118"/>
                    </a:cubicBezTo>
                    <a:cubicBezTo>
                      <a:pt x="5098" y="9146"/>
                      <a:pt x="5135" y="9181"/>
                      <a:pt x="5153" y="9181"/>
                    </a:cubicBezTo>
                    <a:cubicBezTo>
                      <a:pt x="5159" y="9181"/>
                      <a:pt x="5163" y="9177"/>
                      <a:pt x="5163" y="9168"/>
                    </a:cubicBezTo>
                    <a:cubicBezTo>
                      <a:pt x="5174" y="9146"/>
                      <a:pt x="5156" y="9104"/>
                      <a:pt x="5186" y="9104"/>
                    </a:cubicBezTo>
                    <a:cubicBezTo>
                      <a:pt x="5190" y="9104"/>
                      <a:pt x="5195" y="9105"/>
                      <a:pt x="5200" y="9106"/>
                    </a:cubicBezTo>
                    <a:cubicBezTo>
                      <a:pt x="5237" y="9106"/>
                      <a:pt x="5212" y="9118"/>
                      <a:pt x="5249" y="9155"/>
                    </a:cubicBezTo>
                    <a:cubicBezTo>
                      <a:pt x="5272" y="9171"/>
                      <a:pt x="5286" y="9181"/>
                      <a:pt x="5298" y="9181"/>
                    </a:cubicBezTo>
                    <a:cubicBezTo>
                      <a:pt x="5306" y="9181"/>
                      <a:pt x="5314" y="9177"/>
                      <a:pt x="5323" y="9168"/>
                    </a:cubicBezTo>
                    <a:cubicBezTo>
                      <a:pt x="5329" y="9158"/>
                      <a:pt x="5337" y="9154"/>
                      <a:pt x="5344" y="9154"/>
                    </a:cubicBezTo>
                    <a:cubicBezTo>
                      <a:pt x="5367" y="9154"/>
                      <a:pt x="5394" y="9186"/>
                      <a:pt x="5422" y="9205"/>
                    </a:cubicBezTo>
                    <a:cubicBezTo>
                      <a:pt x="5443" y="9219"/>
                      <a:pt x="5452" y="9225"/>
                      <a:pt x="5446" y="9225"/>
                    </a:cubicBezTo>
                    <a:cubicBezTo>
                      <a:pt x="5442" y="9225"/>
                      <a:pt x="5430" y="9222"/>
                      <a:pt x="5409" y="9217"/>
                    </a:cubicBezTo>
                    <a:cubicBezTo>
                      <a:pt x="5360" y="9217"/>
                      <a:pt x="5385" y="9254"/>
                      <a:pt x="5422" y="9254"/>
                    </a:cubicBezTo>
                    <a:cubicBezTo>
                      <a:pt x="5451" y="9254"/>
                      <a:pt x="5505" y="9286"/>
                      <a:pt x="5480" y="9286"/>
                    </a:cubicBezTo>
                    <a:cubicBezTo>
                      <a:pt x="5474" y="9286"/>
                      <a:pt x="5464" y="9284"/>
                      <a:pt x="5446" y="9279"/>
                    </a:cubicBezTo>
                    <a:cubicBezTo>
                      <a:pt x="5372" y="9266"/>
                      <a:pt x="5323" y="9266"/>
                      <a:pt x="5299" y="9242"/>
                    </a:cubicBezTo>
                    <a:cubicBezTo>
                      <a:pt x="5275" y="9226"/>
                      <a:pt x="5251" y="9194"/>
                      <a:pt x="5233" y="9194"/>
                    </a:cubicBezTo>
                    <a:cubicBezTo>
                      <a:pt x="5224" y="9194"/>
                      <a:pt x="5217" y="9203"/>
                      <a:pt x="5212" y="9229"/>
                    </a:cubicBezTo>
                    <a:cubicBezTo>
                      <a:pt x="5212" y="9258"/>
                      <a:pt x="5207" y="9268"/>
                      <a:pt x="5201" y="9268"/>
                    </a:cubicBezTo>
                    <a:cubicBezTo>
                      <a:pt x="5195" y="9268"/>
                      <a:pt x="5188" y="9255"/>
                      <a:pt x="5188" y="9242"/>
                    </a:cubicBezTo>
                    <a:cubicBezTo>
                      <a:pt x="5188" y="9227"/>
                      <a:pt x="5183" y="9221"/>
                      <a:pt x="5172" y="9221"/>
                    </a:cubicBezTo>
                    <a:cubicBezTo>
                      <a:pt x="5165" y="9221"/>
                      <a:pt x="5154" y="9224"/>
                      <a:pt x="5138" y="9229"/>
                    </a:cubicBezTo>
                    <a:cubicBezTo>
                      <a:pt x="5136" y="9231"/>
                      <a:pt x="5133" y="9231"/>
                      <a:pt x="5131" y="9231"/>
                    </a:cubicBezTo>
                    <a:cubicBezTo>
                      <a:pt x="5111" y="9231"/>
                      <a:pt x="5096" y="9192"/>
                      <a:pt x="5052" y="9192"/>
                    </a:cubicBezTo>
                    <a:cubicBezTo>
                      <a:pt x="5019" y="9192"/>
                      <a:pt x="4970" y="9176"/>
                      <a:pt x="4930" y="9176"/>
                    </a:cubicBezTo>
                    <a:cubicBezTo>
                      <a:pt x="4910" y="9176"/>
                      <a:pt x="4892" y="9180"/>
                      <a:pt x="4880" y="9192"/>
                    </a:cubicBezTo>
                    <a:cubicBezTo>
                      <a:pt x="4830" y="9229"/>
                      <a:pt x="4633" y="9291"/>
                      <a:pt x="4633" y="9328"/>
                    </a:cubicBezTo>
                    <a:cubicBezTo>
                      <a:pt x="4633" y="9359"/>
                      <a:pt x="4616" y="9408"/>
                      <a:pt x="4640" y="9408"/>
                    </a:cubicBezTo>
                    <a:cubicBezTo>
                      <a:pt x="4644" y="9408"/>
                      <a:pt x="4650" y="9406"/>
                      <a:pt x="4658" y="9402"/>
                    </a:cubicBezTo>
                    <a:cubicBezTo>
                      <a:pt x="4695" y="9377"/>
                      <a:pt x="4867" y="9390"/>
                      <a:pt x="4917" y="9365"/>
                    </a:cubicBezTo>
                    <a:cubicBezTo>
                      <a:pt x="4954" y="9353"/>
                      <a:pt x="4994" y="9346"/>
                      <a:pt x="5034" y="9346"/>
                    </a:cubicBezTo>
                    <a:cubicBezTo>
                      <a:pt x="5074" y="9346"/>
                      <a:pt x="5114" y="9353"/>
                      <a:pt x="5151" y="9365"/>
                    </a:cubicBezTo>
                    <a:cubicBezTo>
                      <a:pt x="5184" y="9387"/>
                      <a:pt x="5218" y="9440"/>
                      <a:pt x="5280" y="9440"/>
                    </a:cubicBezTo>
                    <a:cubicBezTo>
                      <a:pt x="5286" y="9440"/>
                      <a:pt x="5292" y="9440"/>
                      <a:pt x="5299" y="9439"/>
                    </a:cubicBezTo>
                    <a:cubicBezTo>
                      <a:pt x="5311" y="9437"/>
                      <a:pt x="5321" y="9436"/>
                      <a:pt x="5330" y="9436"/>
                    </a:cubicBezTo>
                    <a:cubicBezTo>
                      <a:pt x="5380" y="9436"/>
                      <a:pt x="5364" y="9463"/>
                      <a:pt x="5311" y="9463"/>
                    </a:cubicBezTo>
                    <a:cubicBezTo>
                      <a:pt x="5262" y="9463"/>
                      <a:pt x="5200" y="9451"/>
                      <a:pt x="5163" y="9402"/>
                    </a:cubicBezTo>
                    <a:cubicBezTo>
                      <a:pt x="5115" y="9378"/>
                      <a:pt x="5062" y="9364"/>
                      <a:pt x="5011" y="9364"/>
                    </a:cubicBezTo>
                    <a:cubicBezTo>
                      <a:pt x="4983" y="9364"/>
                      <a:pt x="4955" y="9368"/>
                      <a:pt x="4929" y="9377"/>
                    </a:cubicBezTo>
                    <a:cubicBezTo>
                      <a:pt x="4830" y="9390"/>
                      <a:pt x="4744" y="9414"/>
                      <a:pt x="4658" y="9451"/>
                    </a:cubicBezTo>
                    <a:cubicBezTo>
                      <a:pt x="4621" y="9488"/>
                      <a:pt x="4658" y="9550"/>
                      <a:pt x="4719" y="9550"/>
                    </a:cubicBezTo>
                    <a:cubicBezTo>
                      <a:pt x="4793" y="9550"/>
                      <a:pt x="4867" y="9550"/>
                      <a:pt x="4941" y="9562"/>
                    </a:cubicBezTo>
                    <a:cubicBezTo>
                      <a:pt x="4892" y="9562"/>
                      <a:pt x="4892" y="9599"/>
                      <a:pt x="4867" y="9624"/>
                    </a:cubicBezTo>
                    <a:cubicBezTo>
                      <a:pt x="4843" y="9648"/>
                      <a:pt x="4756" y="9661"/>
                      <a:pt x="4732" y="9685"/>
                    </a:cubicBezTo>
                    <a:cubicBezTo>
                      <a:pt x="4695" y="9698"/>
                      <a:pt x="4695" y="9735"/>
                      <a:pt x="4781" y="9735"/>
                    </a:cubicBezTo>
                    <a:cubicBezTo>
                      <a:pt x="4867" y="9735"/>
                      <a:pt x="4904" y="9759"/>
                      <a:pt x="4830" y="9759"/>
                    </a:cubicBezTo>
                    <a:cubicBezTo>
                      <a:pt x="4812" y="9759"/>
                      <a:pt x="4791" y="9758"/>
                      <a:pt x="4770" y="9758"/>
                    </a:cubicBezTo>
                    <a:cubicBezTo>
                      <a:pt x="4709" y="9758"/>
                      <a:pt x="4649" y="9765"/>
                      <a:pt x="4658" y="9821"/>
                    </a:cubicBezTo>
                    <a:cubicBezTo>
                      <a:pt x="4658" y="9898"/>
                      <a:pt x="4678" y="9946"/>
                      <a:pt x="4717" y="9946"/>
                    </a:cubicBezTo>
                    <a:cubicBezTo>
                      <a:pt x="4722" y="9946"/>
                      <a:pt x="4727" y="9945"/>
                      <a:pt x="4732" y="9944"/>
                    </a:cubicBezTo>
                    <a:cubicBezTo>
                      <a:pt x="4781" y="9919"/>
                      <a:pt x="4978" y="9747"/>
                      <a:pt x="5089" y="9661"/>
                    </a:cubicBezTo>
                    <a:cubicBezTo>
                      <a:pt x="5163" y="9587"/>
                      <a:pt x="5262" y="9537"/>
                      <a:pt x="5372" y="9525"/>
                    </a:cubicBezTo>
                    <a:cubicBezTo>
                      <a:pt x="5471" y="9525"/>
                      <a:pt x="5545" y="9550"/>
                      <a:pt x="5422" y="9550"/>
                    </a:cubicBezTo>
                    <a:cubicBezTo>
                      <a:pt x="5311" y="9550"/>
                      <a:pt x="5262" y="9587"/>
                      <a:pt x="5360" y="9587"/>
                    </a:cubicBezTo>
                    <a:cubicBezTo>
                      <a:pt x="5471" y="9587"/>
                      <a:pt x="5520" y="9611"/>
                      <a:pt x="5372" y="9611"/>
                    </a:cubicBezTo>
                    <a:cubicBezTo>
                      <a:pt x="5237" y="9611"/>
                      <a:pt x="4855" y="9858"/>
                      <a:pt x="4769" y="9969"/>
                    </a:cubicBezTo>
                    <a:cubicBezTo>
                      <a:pt x="4733" y="10015"/>
                      <a:pt x="4735" y="10029"/>
                      <a:pt x="4755" y="10029"/>
                    </a:cubicBezTo>
                    <a:cubicBezTo>
                      <a:pt x="4782" y="10029"/>
                      <a:pt x="4844" y="10001"/>
                      <a:pt x="4880" y="9993"/>
                    </a:cubicBezTo>
                    <a:cubicBezTo>
                      <a:pt x="4932" y="9993"/>
                      <a:pt x="5067" y="9966"/>
                      <a:pt x="5073" y="9966"/>
                    </a:cubicBezTo>
                    <a:cubicBezTo>
                      <a:pt x="5074" y="9966"/>
                      <a:pt x="5071" y="9967"/>
                      <a:pt x="5064" y="9969"/>
                    </a:cubicBezTo>
                    <a:cubicBezTo>
                      <a:pt x="5027" y="9993"/>
                      <a:pt x="4990" y="10018"/>
                      <a:pt x="4941" y="10030"/>
                    </a:cubicBezTo>
                    <a:cubicBezTo>
                      <a:pt x="4892" y="10043"/>
                      <a:pt x="4843" y="10018"/>
                      <a:pt x="4855" y="10080"/>
                    </a:cubicBezTo>
                    <a:cubicBezTo>
                      <a:pt x="4876" y="10122"/>
                      <a:pt x="4925" y="10237"/>
                      <a:pt x="4954" y="10237"/>
                    </a:cubicBezTo>
                    <a:cubicBezTo>
                      <a:pt x="4958" y="10237"/>
                      <a:pt x="4962" y="10234"/>
                      <a:pt x="4966" y="10227"/>
                    </a:cubicBezTo>
                    <a:cubicBezTo>
                      <a:pt x="5003" y="10190"/>
                      <a:pt x="5089" y="10092"/>
                      <a:pt x="5126" y="10080"/>
                    </a:cubicBezTo>
                    <a:cubicBezTo>
                      <a:pt x="5200" y="10080"/>
                      <a:pt x="5262" y="10080"/>
                      <a:pt x="5335" y="10092"/>
                    </a:cubicBezTo>
                    <a:lnTo>
                      <a:pt x="5126" y="10092"/>
                    </a:lnTo>
                    <a:cubicBezTo>
                      <a:pt x="5101" y="10092"/>
                      <a:pt x="4978" y="10203"/>
                      <a:pt x="4978" y="10240"/>
                    </a:cubicBezTo>
                    <a:cubicBezTo>
                      <a:pt x="4978" y="10277"/>
                      <a:pt x="4978" y="10252"/>
                      <a:pt x="4990" y="10301"/>
                    </a:cubicBezTo>
                    <a:cubicBezTo>
                      <a:pt x="5003" y="10363"/>
                      <a:pt x="5003" y="10449"/>
                      <a:pt x="5027" y="10486"/>
                    </a:cubicBezTo>
                    <a:cubicBezTo>
                      <a:pt x="5033" y="10509"/>
                      <a:pt x="5047" y="10519"/>
                      <a:pt x="5062" y="10519"/>
                    </a:cubicBezTo>
                    <a:cubicBezTo>
                      <a:pt x="5080" y="10519"/>
                      <a:pt x="5101" y="10506"/>
                      <a:pt x="5114" y="10486"/>
                    </a:cubicBezTo>
                    <a:cubicBezTo>
                      <a:pt x="5122" y="10477"/>
                      <a:pt x="5128" y="10473"/>
                      <a:pt x="5131" y="10473"/>
                    </a:cubicBezTo>
                    <a:cubicBezTo>
                      <a:pt x="5135" y="10473"/>
                      <a:pt x="5130" y="10487"/>
                      <a:pt x="5114" y="10511"/>
                    </a:cubicBezTo>
                    <a:cubicBezTo>
                      <a:pt x="5091" y="10545"/>
                      <a:pt x="5038" y="10763"/>
                      <a:pt x="5066" y="10763"/>
                    </a:cubicBezTo>
                    <a:cubicBezTo>
                      <a:pt x="5069" y="10763"/>
                      <a:pt x="5072" y="10761"/>
                      <a:pt x="5077" y="10757"/>
                    </a:cubicBezTo>
                    <a:cubicBezTo>
                      <a:pt x="5114" y="10720"/>
                      <a:pt x="5188" y="10597"/>
                      <a:pt x="5237" y="10572"/>
                    </a:cubicBezTo>
                    <a:cubicBezTo>
                      <a:pt x="5248" y="10570"/>
                      <a:pt x="5254" y="10568"/>
                      <a:pt x="5257" y="10568"/>
                    </a:cubicBezTo>
                    <a:cubicBezTo>
                      <a:pt x="5267" y="10568"/>
                      <a:pt x="5240" y="10586"/>
                      <a:pt x="5249" y="10634"/>
                    </a:cubicBezTo>
                    <a:cubicBezTo>
                      <a:pt x="5259" y="10683"/>
                      <a:pt x="5269" y="10747"/>
                      <a:pt x="5291" y="10747"/>
                    </a:cubicBezTo>
                    <a:cubicBezTo>
                      <a:pt x="5297" y="10747"/>
                      <a:pt x="5303" y="10743"/>
                      <a:pt x="5311" y="10733"/>
                    </a:cubicBezTo>
                    <a:cubicBezTo>
                      <a:pt x="5335" y="10671"/>
                      <a:pt x="5372" y="10696"/>
                      <a:pt x="5372" y="10659"/>
                    </a:cubicBezTo>
                    <a:cubicBezTo>
                      <a:pt x="5372" y="10622"/>
                      <a:pt x="5434" y="10609"/>
                      <a:pt x="5360" y="10498"/>
                    </a:cubicBezTo>
                    <a:cubicBezTo>
                      <a:pt x="5306" y="10437"/>
                      <a:pt x="5277" y="10390"/>
                      <a:pt x="5283" y="10390"/>
                    </a:cubicBezTo>
                    <a:cubicBezTo>
                      <a:pt x="5286" y="10390"/>
                      <a:pt x="5303" y="10407"/>
                      <a:pt x="5335" y="10449"/>
                    </a:cubicBezTo>
                    <a:cubicBezTo>
                      <a:pt x="5392" y="10534"/>
                      <a:pt x="5412" y="10590"/>
                      <a:pt x="5430" y="10590"/>
                    </a:cubicBezTo>
                    <a:cubicBezTo>
                      <a:pt x="5435" y="10590"/>
                      <a:pt x="5441" y="10584"/>
                      <a:pt x="5446" y="10572"/>
                    </a:cubicBezTo>
                    <a:cubicBezTo>
                      <a:pt x="5471" y="10540"/>
                      <a:pt x="5490" y="10523"/>
                      <a:pt x="5497" y="10523"/>
                    </a:cubicBezTo>
                    <a:cubicBezTo>
                      <a:pt x="5500" y="10523"/>
                      <a:pt x="5500" y="10527"/>
                      <a:pt x="5496" y="10535"/>
                    </a:cubicBezTo>
                    <a:cubicBezTo>
                      <a:pt x="5484" y="10547"/>
                      <a:pt x="5586" y="10713"/>
                      <a:pt x="5585" y="10713"/>
                    </a:cubicBezTo>
                    <a:cubicBezTo>
                      <a:pt x="5585" y="10713"/>
                      <a:pt x="5584" y="10711"/>
                      <a:pt x="5582" y="10708"/>
                    </a:cubicBezTo>
                    <a:cubicBezTo>
                      <a:pt x="5545" y="10683"/>
                      <a:pt x="5545" y="10671"/>
                      <a:pt x="5508" y="10646"/>
                    </a:cubicBezTo>
                    <a:cubicBezTo>
                      <a:pt x="5500" y="10639"/>
                      <a:pt x="5492" y="10634"/>
                      <a:pt x="5485" y="10634"/>
                    </a:cubicBezTo>
                    <a:cubicBezTo>
                      <a:pt x="5470" y="10634"/>
                      <a:pt x="5459" y="10654"/>
                      <a:pt x="5459" y="10696"/>
                    </a:cubicBezTo>
                    <a:cubicBezTo>
                      <a:pt x="5459" y="10757"/>
                      <a:pt x="5520" y="10880"/>
                      <a:pt x="5496" y="10930"/>
                    </a:cubicBezTo>
                    <a:cubicBezTo>
                      <a:pt x="5485" y="10946"/>
                      <a:pt x="5479" y="10955"/>
                      <a:pt x="5475" y="10955"/>
                    </a:cubicBezTo>
                    <a:cubicBezTo>
                      <a:pt x="5471" y="10955"/>
                      <a:pt x="5471" y="10940"/>
                      <a:pt x="5471" y="10905"/>
                    </a:cubicBezTo>
                    <a:cubicBezTo>
                      <a:pt x="5471" y="10847"/>
                      <a:pt x="5482" y="10768"/>
                      <a:pt x="5433" y="10768"/>
                    </a:cubicBezTo>
                    <a:cubicBezTo>
                      <a:pt x="5429" y="10768"/>
                      <a:pt x="5426" y="10769"/>
                      <a:pt x="5422" y="10770"/>
                    </a:cubicBezTo>
                    <a:cubicBezTo>
                      <a:pt x="5385" y="10794"/>
                      <a:pt x="5348" y="10806"/>
                      <a:pt x="5323" y="10831"/>
                    </a:cubicBezTo>
                    <a:cubicBezTo>
                      <a:pt x="5274" y="10856"/>
                      <a:pt x="5212" y="10991"/>
                      <a:pt x="5200" y="11028"/>
                    </a:cubicBezTo>
                    <a:cubicBezTo>
                      <a:pt x="5200" y="11052"/>
                      <a:pt x="5236" y="11066"/>
                      <a:pt x="5271" y="11066"/>
                    </a:cubicBezTo>
                    <a:cubicBezTo>
                      <a:pt x="5291" y="11066"/>
                      <a:pt x="5310" y="11062"/>
                      <a:pt x="5323" y="11053"/>
                    </a:cubicBezTo>
                    <a:cubicBezTo>
                      <a:pt x="5325" y="11052"/>
                      <a:pt x="5327" y="11052"/>
                      <a:pt x="5329" y="11052"/>
                    </a:cubicBezTo>
                    <a:cubicBezTo>
                      <a:pt x="5365" y="11052"/>
                      <a:pt x="5286" y="11178"/>
                      <a:pt x="5286" y="11213"/>
                    </a:cubicBezTo>
                    <a:cubicBezTo>
                      <a:pt x="5288" y="11218"/>
                      <a:pt x="5290" y="11220"/>
                      <a:pt x="5293" y="11220"/>
                    </a:cubicBezTo>
                    <a:cubicBezTo>
                      <a:pt x="5308" y="11220"/>
                      <a:pt x="5337" y="11172"/>
                      <a:pt x="5361" y="11172"/>
                    </a:cubicBezTo>
                    <a:cubicBezTo>
                      <a:pt x="5370" y="11172"/>
                      <a:pt x="5379" y="11179"/>
                      <a:pt x="5385" y="11201"/>
                    </a:cubicBezTo>
                    <a:cubicBezTo>
                      <a:pt x="5422" y="11275"/>
                      <a:pt x="5385" y="11324"/>
                      <a:pt x="5434" y="11349"/>
                    </a:cubicBezTo>
                    <a:cubicBezTo>
                      <a:pt x="5483" y="11373"/>
                      <a:pt x="5533" y="11386"/>
                      <a:pt x="5508" y="11447"/>
                    </a:cubicBezTo>
                    <a:cubicBezTo>
                      <a:pt x="5483" y="11496"/>
                      <a:pt x="5409" y="11546"/>
                      <a:pt x="5496" y="11595"/>
                    </a:cubicBezTo>
                    <a:cubicBezTo>
                      <a:pt x="5557" y="11644"/>
                      <a:pt x="5607" y="11706"/>
                      <a:pt x="5656" y="11768"/>
                    </a:cubicBezTo>
                    <a:cubicBezTo>
                      <a:pt x="5668" y="11787"/>
                      <a:pt x="5682" y="11795"/>
                      <a:pt x="5697" y="11795"/>
                    </a:cubicBezTo>
                    <a:cubicBezTo>
                      <a:pt x="5727" y="11795"/>
                      <a:pt x="5758" y="11764"/>
                      <a:pt x="5767" y="11755"/>
                    </a:cubicBezTo>
                    <a:cubicBezTo>
                      <a:pt x="5772" y="11745"/>
                      <a:pt x="5775" y="11736"/>
                      <a:pt x="5778" y="11736"/>
                    </a:cubicBezTo>
                    <a:cubicBezTo>
                      <a:pt x="5781" y="11736"/>
                      <a:pt x="5784" y="11750"/>
                      <a:pt x="5791" y="11792"/>
                    </a:cubicBezTo>
                    <a:cubicBezTo>
                      <a:pt x="5779" y="11841"/>
                      <a:pt x="5779" y="11903"/>
                      <a:pt x="5791" y="11965"/>
                    </a:cubicBezTo>
                    <a:cubicBezTo>
                      <a:pt x="5791" y="12003"/>
                      <a:pt x="5822" y="12050"/>
                      <a:pt x="5841" y="12050"/>
                    </a:cubicBezTo>
                    <a:cubicBezTo>
                      <a:pt x="5846" y="12050"/>
                      <a:pt x="5850" y="12047"/>
                      <a:pt x="5853" y="12039"/>
                    </a:cubicBezTo>
                    <a:cubicBezTo>
                      <a:pt x="5863" y="12024"/>
                      <a:pt x="5869" y="12017"/>
                      <a:pt x="5875" y="12017"/>
                    </a:cubicBezTo>
                    <a:cubicBezTo>
                      <a:pt x="5885" y="12017"/>
                      <a:pt x="5897" y="12033"/>
                      <a:pt x="5927" y="12063"/>
                    </a:cubicBezTo>
                    <a:cubicBezTo>
                      <a:pt x="5989" y="12137"/>
                      <a:pt x="6062" y="12199"/>
                      <a:pt x="6136" y="12236"/>
                    </a:cubicBezTo>
                    <a:cubicBezTo>
                      <a:pt x="6163" y="12245"/>
                      <a:pt x="6187" y="12249"/>
                      <a:pt x="6211" y="12249"/>
                    </a:cubicBezTo>
                    <a:cubicBezTo>
                      <a:pt x="6254" y="12249"/>
                      <a:pt x="6294" y="12235"/>
                      <a:pt x="6334" y="12211"/>
                    </a:cubicBezTo>
                    <a:cubicBezTo>
                      <a:pt x="6339" y="12207"/>
                      <a:pt x="6346" y="12206"/>
                      <a:pt x="6354" y="12206"/>
                    </a:cubicBezTo>
                    <a:cubicBezTo>
                      <a:pt x="6385" y="12206"/>
                      <a:pt x="6430" y="12228"/>
                      <a:pt x="6462" y="12228"/>
                    </a:cubicBezTo>
                    <a:cubicBezTo>
                      <a:pt x="6476" y="12228"/>
                      <a:pt x="6487" y="12224"/>
                      <a:pt x="6494" y="12211"/>
                    </a:cubicBezTo>
                    <a:cubicBezTo>
                      <a:pt x="6506" y="12186"/>
                      <a:pt x="6512" y="12171"/>
                      <a:pt x="6515" y="12171"/>
                    </a:cubicBezTo>
                    <a:cubicBezTo>
                      <a:pt x="6518" y="12171"/>
                      <a:pt x="6518" y="12186"/>
                      <a:pt x="6518" y="12223"/>
                    </a:cubicBezTo>
                    <a:cubicBezTo>
                      <a:pt x="6518" y="12286"/>
                      <a:pt x="6505" y="12355"/>
                      <a:pt x="6512" y="12355"/>
                    </a:cubicBezTo>
                    <a:cubicBezTo>
                      <a:pt x="6515" y="12355"/>
                      <a:pt x="6521" y="12346"/>
                      <a:pt x="6531" y="12322"/>
                    </a:cubicBezTo>
                    <a:cubicBezTo>
                      <a:pt x="6560" y="12253"/>
                      <a:pt x="6621" y="12153"/>
                      <a:pt x="6632" y="12153"/>
                    </a:cubicBezTo>
                    <a:cubicBezTo>
                      <a:pt x="6635" y="12153"/>
                      <a:pt x="6634" y="12159"/>
                      <a:pt x="6629" y="12174"/>
                    </a:cubicBezTo>
                    <a:cubicBezTo>
                      <a:pt x="6592" y="12236"/>
                      <a:pt x="6605" y="12273"/>
                      <a:pt x="6642" y="12273"/>
                    </a:cubicBezTo>
                    <a:lnTo>
                      <a:pt x="6654" y="12273"/>
                    </a:lnTo>
                    <a:cubicBezTo>
                      <a:pt x="6642" y="12273"/>
                      <a:pt x="6629" y="12285"/>
                      <a:pt x="6617" y="12297"/>
                    </a:cubicBezTo>
                    <a:cubicBezTo>
                      <a:pt x="6586" y="12328"/>
                      <a:pt x="6563" y="12377"/>
                      <a:pt x="6594" y="12377"/>
                    </a:cubicBezTo>
                    <a:cubicBezTo>
                      <a:pt x="6599" y="12377"/>
                      <a:pt x="6607" y="12375"/>
                      <a:pt x="6617" y="12371"/>
                    </a:cubicBezTo>
                    <a:cubicBezTo>
                      <a:pt x="6636" y="12365"/>
                      <a:pt x="6651" y="12362"/>
                      <a:pt x="6663" y="12362"/>
                    </a:cubicBezTo>
                    <a:cubicBezTo>
                      <a:pt x="6696" y="12362"/>
                      <a:pt x="6700" y="12387"/>
                      <a:pt x="6691" y="12433"/>
                    </a:cubicBezTo>
                    <a:cubicBezTo>
                      <a:pt x="6679" y="12462"/>
                      <a:pt x="6679" y="12475"/>
                      <a:pt x="6686" y="12475"/>
                    </a:cubicBezTo>
                    <a:cubicBezTo>
                      <a:pt x="6695" y="12475"/>
                      <a:pt x="6714" y="12459"/>
                      <a:pt x="6740" y="12433"/>
                    </a:cubicBezTo>
                    <a:cubicBezTo>
                      <a:pt x="6773" y="12407"/>
                      <a:pt x="6802" y="12391"/>
                      <a:pt x="6815" y="12391"/>
                    </a:cubicBezTo>
                    <a:cubicBezTo>
                      <a:pt x="6826" y="12391"/>
                      <a:pt x="6825" y="12404"/>
                      <a:pt x="6802" y="12433"/>
                    </a:cubicBezTo>
                    <a:cubicBezTo>
                      <a:pt x="6774" y="12487"/>
                      <a:pt x="6707" y="12589"/>
                      <a:pt x="6713" y="12589"/>
                    </a:cubicBezTo>
                    <a:cubicBezTo>
                      <a:pt x="6715" y="12589"/>
                      <a:pt x="6727" y="12576"/>
                      <a:pt x="6752" y="12544"/>
                    </a:cubicBezTo>
                    <a:cubicBezTo>
                      <a:pt x="6779" y="12510"/>
                      <a:pt x="6796" y="12498"/>
                      <a:pt x="6807" y="12498"/>
                    </a:cubicBezTo>
                    <a:cubicBezTo>
                      <a:pt x="6829" y="12498"/>
                      <a:pt x="6822" y="12553"/>
                      <a:pt x="6824" y="12553"/>
                    </a:cubicBezTo>
                    <a:cubicBezTo>
                      <a:pt x="6824" y="12553"/>
                      <a:pt x="6825" y="12550"/>
                      <a:pt x="6826" y="12544"/>
                    </a:cubicBezTo>
                    <a:cubicBezTo>
                      <a:pt x="6826" y="12544"/>
                      <a:pt x="6826" y="12560"/>
                      <a:pt x="6833" y="12560"/>
                    </a:cubicBezTo>
                    <a:cubicBezTo>
                      <a:pt x="6834" y="12560"/>
                      <a:pt x="6836" y="12559"/>
                      <a:pt x="6839" y="12556"/>
                    </a:cubicBezTo>
                    <a:cubicBezTo>
                      <a:pt x="6901" y="12529"/>
                      <a:pt x="6944" y="12457"/>
                      <a:pt x="6959" y="12457"/>
                    </a:cubicBezTo>
                    <a:cubicBezTo>
                      <a:pt x="6964" y="12457"/>
                      <a:pt x="6965" y="12467"/>
                      <a:pt x="6962" y="12495"/>
                    </a:cubicBezTo>
                    <a:cubicBezTo>
                      <a:pt x="6962" y="12528"/>
                      <a:pt x="6952" y="12672"/>
                      <a:pt x="6959" y="12672"/>
                    </a:cubicBezTo>
                    <a:cubicBezTo>
                      <a:pt x="6960" y="12672"/>
                      <a:pt x="6961" y="12671"/>
                      <a:pt x="6962" y="12667"/>
                    </a:cubicBezTo>
                    <a:cubicBezTo>
                      <a:pt x="6999" y="12630"/>
                      <a:pt x="7036" y="12593"/>
                      <a:pt x="7085" y="12568"/>
                    </a:cubicBezTo>
                    <a:cubicBezTo>
                      <a:pt x="7122" y="12568"/>
                      <a:pt x="7184" y="12519"/>
                      <a:pt x="7159" y="12482"/>
                    </a:cubicBezTo>
                    <a:cubicBezTo>
                      <a:pt x="7122" y="12445"/>
                      <a:pt x="7073" y="12421"/>
                      <a:pt x="7048" y="12384"/>
                    </a:cubicBezTo>
                    <a:cubicBezTo>
                      <a:pt x="7036" y="12371"/>
                      <a:pt x="7032" y="12367"/>
                      <a:pt x="7034" y="12367"/>
                    </a:cubicBezTo>
                    <a:cubicBezTo>
                      <a:pt x="7039" y="12367"/>
                      <a:pt x="7069" y="12384"/>
                      <a:pt x="7110" y="12384"/>
                    </a:cubicBezTo>
                    <a:cubicBezTo>
                      <a:pt x="7171" y="12384"/>
                      <a:pt x="7270" y="12371"/>
                      <a:pt x="7233" y="12322"/>
                    </a:cubicBezTo>
                    <a:cubicBezTo>
                      <a:pt x="7208" y="12285"/>
                      <a:pt x="7134" y="12260"/>
                      <a:pt x="7159" y="12248"/>
                    </a:cubicBezTo>
                    <a:cubicBezTo>
                      <a:pt x="7171" y="12223"/>
                      <a:pt x="7319" y="12186"/>
                      <a:pt x="7270" y="12174"/>
                    </a:cubicBezTo>
                    <a:cubicBezTo>
                      <a:pt x="7221" y="12162"/>
                      <a:pt x="7134" y="12150"/>
                      <a:pt x="7159" y="12137"/>
                    </a:cubicBezTo>
                    <a:cubicBezTo>
                      <a:pt x="7171" y="12113"/>
                      <a:pt x="7356" y="11989"/>
                      <a:pt x="7319" y="11977"/>
                    </a:cubicBezTo>
                    <a:cubicBezTo>
                      <a:pt x="7295" y="11965"/>
                      <a:pt x="7196" y="11940"/>
                      <a:pt x="7245" y="11915"/>
                    </a:cubicBezTo>
                    <a:cubicBezTo>
                      <a:pt x="7282" y="11891"/>
                      <a:pt x="7369" y="11878"/>
                      <a:pt x="7369" y="11829"/>
                    </a:cubicBezTo>
                    <a:cubicBezTo>
                      <a:pt x="7369" y="11768"/>
                      <a:pt x="7369" y="11632"/>
                      <a:pt x="7332" y="11607"/>
                    </a:cubicBezTo>
                    <a:cubicBezTo>
                      <a:pt x="7307" y="11595"/>
                      <a:pt x="7393" y="11533"/>
                      <a:pt x="7369" y="11521"/>
                    </a:cubicBezTo>
                    <a:cubicBezTo>
                      <a:pt x="7344" y="11496"/>
                      <a:pt x="7208" y="11410"/>
                      <a:pt x="7233" y="11410"/>
                    </a:cubicBezTo>
                    <a:cubicBezTo>
                      <a:pt x="7270" y="11398"/>
                      <a:pt x="7578" y="11410"/>
                      <a:pt x="7541" y="11349"/>
                    </a:cubicBezTo>
                    <a:cubicBezTo>
                      <a:pt x="7504" y="11299"/>
                      <a:pt x="7405" y="11250"/>
                      <a:pt x="7442" y="11238"/>
                    </a:cubicBezTo>
                    <a:cubicBezTo>
                      <a:pt x="7459" y="11238"/>
                      <a:pt x="7574" y="11265"/>
                      <a:pt x="7630" y="11265"/>
                    </a:cubicBezTo>
                    <a:cubicBezTo>
                      <a:pt x="7659" y="11265"/>
                      <a:pt x="7672" y="11258"/>
                      <a:pt x="7652" y="11238"/>
                    </a:cubicBezTo>
                    <a:cubicBezTo>
                      <a:pt x="7596" y="11193"/>
                      <a:pt x="7488" y="11138"/>
                      <a:pt x="7507" y="11138"/>
                    </a:cubicBezTo>
                    <a:cubicBezTo>
                      <a:pt x="7509" y="11138"/>
                      <a:pt x="7512" y="11138"/>
                      <a:pt x="7516" y="11139"/>
                    </a:cubicBezTo>
                    <a:cubicBezTo>
                      <a:pt x="7546" y="11147"/>
                      <a:pt x="7617" y="11159"/>
                      <a:pt x="7660" y="11159"/>
                    </a:cubicBezTo>
                    <a:cubicBezTo>
                      <a:pt x="7688" y="11159"/>
                      <a:pt x="7703" y="11154"/>
                      <a:pt x="7689" y="11139"/>
                    </a:cubicBezTo>
                    <a:cubicBezTo>
                      <a:pt x="7640" y="11115"/>
                      <a:pt x="7775" y="11078"/>
                      <a:pt x="7738" y="11041"/>
                    </a:cubicBezTo>
                    <a:cubicBezTo>
                      <a:pt x="7689" y="11016"/>
                      <a:pt x="7541" y="10942"/>
                      <a:pt x="7578" y="10942"/>
                    </a:cubicBezTo>
                    <a:cubicBezTo>
                      <a:pt x="7601" y="10942"/>
                      <a:pt x="7679" y="10961"/>
                      <a:pt x="7731" y="10961"/>
                    </a:cubicBezTo>
                    <a:cubicBezTo>
                      <a:pt x="7763" y="10961"/>
                      <a:pt x="7785" y="10953"/>
                      <a:pt x="7775" y="10930"/>
                    </a:cubicBezTo>
                    <a:cubicBezTo>
                      <a:pt x="7763" y="10868"/>
                      <a:pt x="7812" y="10856"/>
                      <a:pt x="7726" y="10819"/>
                    </a:cubicBezTo>
                    <a:cubicBezTo>
                      <a:pt x="7652" y="10770"/>
                      <a:pt x="7541" y="10770"/>
                      <a:pt x="7590" y="10745"/>
                    </a:cubicBezTo>
                    <a:cubicBezTo>
                      <a:pt x="7640" y="10708"/>
                      <a:pt x="7898" y="10720"/>
                      <a:pt x="7886" y="10659"/>
                    </a:cubicBezTo>
                    <a:cubicBezTo>
                      <a:pt x="7886" y="10597"/>
                      <a:pt x="7837" y="10535"/>
                      <a:pt x="7787" y="10511"/>
                    </a:cubicBezTo>
                    <a:cubicBezTo>
                      <a:pt x="7726" y="10498"/>
                      <a:pt x="7578" y="10437"/>
                      <a:pt x="7664" y="10400"/>
                    </a:cubicBezTo>
                    <a:cubicBezTo>
                      <a:pt x="7707" y="10379"/>
                      <a:pt x="7759" y="10348"/>
                      <a:pt x="7796" y="10348"/>
                    </a:cubicBezTo>
                    <a:cubicBezTo>
                      <a:pt x="7802" y="10348"/>
                      <a:pt x="7807" y="10349"/>
                      <a:pt x="7812" y="10351"/>
                    </a:cubicBezTo>
                    <a:cubicBezTo>
                      <a:pt x="7831" y="10360"/>
                      <a:pt x="7821" y="10399"/>
                      <a:pt x="7838" y="10399"/>
                    </a:cubicBezTo>
                    <a:cubicBezTo>
                      <a:pt x="7843" y="10399"/>
                      <a:pt x="7850" y="10396"/>
                      <a:pt x="7861" y="10388"/>
                    </a:cubicBezTo>
                    <a:cubicBezTo>
                      <a:pt x="7948" y="10326"/>
                      <a:pt x="8009" y="10326"/>
                      <a:pt x="7972" y="10289"/>
                    </a:cubicBezTo>
                    <a:cubicBezTo>
                      <a:pt x="7948" y="10240"/>
                      <a:pt x="7886" y="10190"/>
                      <a:pt x="7898" y="10166"/>
                    </a:cubicBezTo>
                    <a:cubicBezTo>
                      <a:pt x="7923" y="10141"/>
                      <a:pt x="8009" y="10129"/>
                      <a:pt x="8009" y="10092"/>
                    </a:cubicBezTo>
                    <a:cubicBezTo>
                      <a:pt x="8009" y="10084"/>
                      <a:pt x="8009" y="10081"/>
                      <a:pt x="8013" y="10081"/>
                    </a:cubicBezTo>
                    <a:cubicBezTo>
                      <a:pt x="8020" y="10081"/>
                      <a:pt x="8042" y="10092"/>
                      <a:pt x="8108" y="10092"/>
                    </a:cubicBezTo>
                    <a:cubicBezTo>
                      <a:pt x="8162" y="10092"/>
                      <a:pt x="8244" y="10116"/>
                      <a:pt x="8296" y="10116"/>
                    </a:cubicBezTo>
                    <a:cubicBezTo>
                      <a:pt x="8327" y="10116"/>
                      <a:pt x="8347" y="10107"/>
                      <a:pt x="8342" y="10080"/>
                    </a:cubicBezTo>
                    <a:cubicBezTo>
                      <a:pt x="8330" y="10006"/>
                      <a:pt x="8280" y="9993"/>
                      <a:pt x="8330" y="9956"/>
                    </a:cubicBezTo>
                    <a:cubicBezTo>
                      <a:pt x="8367" y="9907"/>
                      <a:pt x="8391" y="9858"/>
                      <a:pt x="8416" y="9808"/>
                    </a:cubicBezTo>
                    <a:cubicBezTo>
                      <a:pt x="8429" y="9775"/>
                      <a:pt x="8478" y="9764"/>
                      <a:pt x="8514" y="9764"/>
                    </a:cubicBezTo>
                    <a:cubicBezTo>
                      <a:pt x="8546" y="9764"/>
                      <a:pt x="8568" y="9772"/>
                      <a:pt x="8551" y="9784"/>
                    </a:cubicBezTo>
                    <a:cubicBezTo>
                      <a:pt x="8514" y="9833"/>
                      <a:pt x="8490" y="9882"/>
                      <a:pt x="8477" y="9944"/>
                    </a:cubicBezTo>
                    <a:cubicBezTo>
                      <a:pt x="8457" y="9996"/>
                      <a:pt x="8401" y="10091"/>
                      <a:pt x="8421" y="10091"/>
                    </a:cubicBezTo>
                    <a:cubicBezTo>
                      <a:pt x="8424" y="10091"/>
                      <a:pt x="8431" y="10087"/>
                      <a:pt x="8440" y="10080"/>
                    </a:cubicBezTo>
                    <a:cubicBezTo>
                      <a:pt x="8490" y="10043"/>
                      <a:pt x="8527" y="10043"/>
                      <a:pt x="8576" y="10018"/>
                    </a:cubicBezTo>
                    <a:cubicBezTo>
                      <a:pt x="8625" y="9993"/>
                      <a:pt x="8625" y="9969"/>
                      <a:pt x="8650" y="9969"/>
                    </a:cubicBezTo>
                    <a:cubicBezTo>
                      <a:pt x="8680" y="9979"/>
                      <a:pt x="8725" y="10028"/>
                      <a:pt x="8742" y="10028"/>
                    </a:cubicBezTo>
                    <a:cubicBezTo>
                      <a:pt x="8746" y="10028"/>
                      <a:pt x="8749" y="10025"/>
                      <a:pt x="8749" y="10018"/>
                    </a:cubicBezTo>
                    <a:cubicBezTo>
                      <a:pt x="8760" y="9983"/>
                      <a:pt x="8750" y="9906"/>
                      <a:pt x="8779" y="9906"/>
                    </a:cubicBezTo>
                    <a:cubicBezTo>
                      <a:pt x="8781" y="9906"/>
                      <a:pt x="8783" y="9906"/>
                      <a:pt x="8785" y="9907"/>
                    </a:cubicBezTo>
                    <a:cubicBezTo>
                      <a:pt x="8804" y="9926"/>
                      <a:pt x="8831" y="9952"/>
                      <a:pt x="8858" y="9952"/>
                    </a:cubicBezTo>
                    <a:cubicBezTo>
                      <a:pt x="8867" y="9952"/>
                      <a:pt x="8875" y="9950"/>
                      <a:pt x="8884" y="9944"/>
                    </a:cubicBezTo>
                    <a:cubicBezTo>
                      <a:pt x="8921" y="9932"/>
                      <a:pt x="8970" y="9796"/>
                      <a:pt x="9032" y="9796"/>
                    </a:cubicBezTo>
                    <a:cubicBezTo>
                      <a:pt x="9094" y="9796"/>
                      <a:pt x="9155" y="9772"/>
                      <a:pt x="9204" y="9710"/>
                    </a:cubicBezTo>
                    <a:cubicBezTo>
                      <a:pt x="9254" y="9611"/>
                      <a:pt x="9328" y="9525"/>
                      <a:pt x="9402" y="9451"/>
                    </a:cubicBezTo>
                    <a:cubicBezTo>
                      <a:pt x="9451" y="9365"/>
                      <a:pt x="9500" y="9291"/>
                      <a:pt x="9549" y="9205"/>
                    </a:cubicBezTo>
                    <a:cubicBezTo>
                      <a:pt x="9574" y="9168"/>
                      <a:pt x="9820" y="9118"/>
                      <a:pt x="9796" y="9020"/>
                    </a:cubicBezTo>
                    <a:cubicBezTo>
                      <a:pt x="9784" y="8940"/>
                      <a:pt x="9699" y="8733"/>
                      <a:pt x="9736" y="8733"/>
                    </a:cubicBezTo>
                    <a:cubicBezTo>
                      <a:pt x="9738" y="8733"/>
                      <a:pt x="9742" y="8734"/>
                      <a:pt x="9747" y="8737"/>
                    </a:cubicBezTo>
                    <a:cubicBezTo>
                      <a:pt x="9796" y="8773"/>
                      <a:pt x="9931" y="8946"/>
                      <a:pt x="10030" y="8958"/>
                    </a:cubicBezTo>
                    <a:cubicBezTo>
                      <a:pt x="10116" y="8958"/>
                      <a:pt x="10178" y="8946"/>
                      <a:pt x="10178" y="8897"/>
                    </a:cubicBezTo>
                    <a:cubicBezTo>
                      <a:pt x="10178" y="8883"/>
                      <a:pt x="10180" y="8878"/>
                      <a:pt x="10184" y="8878"/>
                    </a:cubicBezTo>
                    <a:cubicBezTo>
                      <a:pt x="10193" y="8878"/>
                      <a:pt x="10213" y="8909"/>
                      <a:pt x="10239" y="8909"/>
                    </a:cubicBezTo>
                    <a:cubicBezTo>
                      <a:pt x="10261" y="8909"/>
                      <a:pt x="10302" y="8917"/>
                      <a:pt x="10326" y="8917"/>
                    </a:cubicBezTo>
                    <a:cubicBezTo>
                      <a:pt x="10345" y="8917"/>
                      <a:pt x="10354" y="8913"/>
                      <a:pt x="10338" y="8897"/>
                    </a:cubicBezTo>
                    <a:cubicBezTo>
                      <a:pt x="10313" y="8860"/>
                      <a:pt x="10276" y="8823"/>
                      <a:pt x="10326" y="8810"/>
                    </a:cubicBezTo>
                    <a:cubicBezTo>
                      <a:pt x="10335" y="8804"/>
                      <a:pt x="10341" y="8802"/>
                      <a:pt x="10346" y="8802"/>
                    </a:cubicBezTo>
                    <a:cubicBezTo>
                      <a:pt x="10362" y="8802"/>
                      <a:pt x="10369" y="8823"/>
                      <a:pt x="10424" y="8823"/>
                    </a:cubicBezTo>
                    <a:cubicBezTo>
                      <a:pt x="10444" y="8826"/>
                      <a:pt x="10465" y="8828"/>
                      <a:pt x="10486" y="8828"/>
                    </a:cubicBezTo>
                    <a:cubicBezTo>
                      <a:pt x="10543" y="8828"/>
                      <a:pt x="10604" y="8816"/>
                      <a:pt x="10658" y="8798"/>
                    </a:cubicBezTo>
                    <a:cubicBezTo>
                      <a:pt x="10831" y="8773"/>
                      <a:pt x="10979" y="8724"/>
                      <a:pt x="11139" y="8675"/>
                    </a:cubicBezTo>
                    <a:cubicBezTo>
                      <a:pt x="11262" y="8613"/>
                      <a:pt x="11619" y="8342"/>
                      <a:pt x="11718" y="8281"/>
                    </a:cubicBezTo>
                    <a:cubicBezTo>
                      <a:pt x="11817" y="8207"/>
                      <a:pt x="12235" y="7997"/>
                      <a:pt x="12174" y="7997"/>
                    </a:cubicBezTo>
                    <a:cubicBezTo>
                      <a:pt x="12038" y="7997"/>
                      <a:pt x="11903" y="7985"/>
                      <a:pt x="11767" y="7960"/>
                    </a:cubicBezTo>
                    <a:cubicBezTo>
                      <a:pt x="11669" y="7911"/>
                      <a:pt x="11558" y="7874"/>
                      <a:pt x="11447" y="7862"/>
                    </a:cubicBezTo>
                    <a:cubicBezTo>
                      <a:pt x="11366" y="7862"/>
                      <a:pt x="11219" y="7949"/>
                      <a:pt x="11182" y="7949"/>
                    </a:cubicBezTo>
                    <a:cubicBezTo>
                      <a:pt x="11179" y="7949"/>
                      <a:pt x="11177" y="7949"/>
                      <a:pt x="11176" y="7948"/>
                    </a:cubicBezTo>
                    <a:cubicBezTo>
                      <a:pt x="11157" y="7929"/>
                      <a:pt x="11138" y="7903"/>
                      <a:pt x="11114" y="7903"/>
                    </a:cubicBezTo>
                    <a:cubicBezTo>
                      <a:pt x="11106" y="7903"/>
                      <a:pt x="11098" y="7905"/>
                      <a:pt x="11090" y="7911"/>
                    </a:cubicBezTo>
                    <a:cubicBezTo>
                      <a:pt x="11066" y="7923"/>
                      <a:pt x="10987" y="8035"/>
                      <a:pt x="10958" y="8035"/>
                    </a:cubicBezTo>
                    <a:cubicBezTo>
                      <a:pt x="10957" y="8035"/>
                      <a:pt x="10955" y="8035"/>
                      <a:pt x="10954" y="8034"/>
                    </a:cubicBezTo>
                    <a:cubicBezTo>
                      <a:pt x="10929" y="8034"/>
                      <a:pt x="10831" y="7985"/>
                      <a:pt x="10929" y="7936"/>
                    </a:cubicBezTo>
                    <a:cubicBezTo>
                      <a:pt x="11016" y="7886"/>
                      <a:pt x="11225" y="7837"/>
                      <a:pt x="11151" y="7837"/>
                    </a:cubicBezTo>
                    <a:cubicBezTo>
                      <a:pt x="11083" y="7843"/>
                      <a:pt x="11013" y="7846"/>
                      <a:pt x="10942" y="7846"/>
                    </a:cubicBezTo>
                    <a:cubicBezTo>
                      <a:pt x="10871" y="7846"/>
                      <a:pt x="10800" y="7843"/>
                      <a:pt x="10732" y="7837"/>
                    </a:cubicBezTo>
                    <a:cubicBezTo>
                      <a:pt x="10683" y="7825"/>
                      <a:pt x="10621" y="7800"/>
                      <a:pt x="10572" y="7800"/>
                    </a:cubicBezTo>
                    <a:cubicBezTo>
                      <a:pt x="10547" y="7800"/>
                      <a:pt x="10609" y="7775"/>
                      <a:pt x="10671" y="7726"/>
                    </a:cubicBezTo>
                    <a:cubicBezTo>
                      <a:pt x="10732" y="7689"/>
                      <a:pt x="10782" y="7652"/>
                      <a:pt x="10806" y="7603"/>
                    </a:cubicBezTo>
                    <a:cubicBezTo>
                      <a:pt x="10817" y="7549"/>
                      <a:pt x="10828" y="7514"/>
                      <a:pt x="10871" y="7514"/>
                    </a:cubicBezTo>
                    <a:cubicBezTo>
                      <a:pt x="10877" y="7514"/>
                      <a:pt x="10884" y="7515"/>
                      <a:pt x="10892" y="7517"/>
                    </a:cubicBezTo>
                    <a:cubicBezTo>
                      <a:pt x="10947" y="7526"/>
                      <a:pt x="10955" y="7555"/>
                      <a:pt x="10999" y="7555"/>
                    </a:cubicBezTo>
                    <a:cubicBezTo>
                      <a:pt x="11015" y="7555"/>
                      <a:pt x="11036" y="7551"/>
                      <a:pt x="11065" y="7541"/>
                    </a:cubicBezTo>
                    <a:cubicBezTo>
                      <a:pt x="11188" y="7517"/>
                      <a:pt x="11509" y="7430"/>
                      <a:pt x="11459" y="7406"/>
                    </a:cubicBezTo>
                    <a:cubicBezTo>
                      <a:pt x="11410" y="7369"/>
                      <a:pt x="11299" y="7307"/>
                      <a:pt x="11237" y="7270"/>
                    </a:cubicBezTo>
                    <a:cubicBezTo>
                      <a:pt x="11212" y="7255"/>
                      <a:pt x="11212" y="7246"/>
                      <a:pt x="11230" y="7246"/>
                    </a:cubicBezTo>
                    <a:cubicBezTo>
                      <a:pt x="11256" y="7246"/>
                      <a:pt x="11318" y="7264"/>
                      <a:pt x="11398" y="7307"/>
                    </a:cubicBezTo>
                    <a:cubicBezTo>
                      <a:pt x="11509" y="7344"/>
                      <a:pt x="11607" y="7406"/>
                      <a:pt x="11706" y="7480"/>
                    </a:cubicBezTo>
                    <a:cubicBezTo>
                      <a:pt x="11730" y="7529"/>
                      <a:pt x="11632" y="7640"/>
                      <a:pt x="11804" y="7726"/>
                    </a:cubicBezTo>
                    <a:cubicBezTo>
                      <a:pt x="11854" y="7757"/>
                      <a:pt x="11900" y="7768"/>
                      <a:pt x="11940" y="7768"/>
                    </a:cubicBezTo>
                    <a:cubicBezTo>
                      <a:pt x="12029" y="7768"/>
                      <a:pt x="12088" y="7711"/>
                      <a:pt x="12088" y="7677"/>
                    </a:cubicBezTo>
                    <a:cubicBezTo>
                      <a:pt x="12088" y="7672"/>
                      <a:pt x="12088" y="7670"/>
                      <a:pt x="12089" y="7670"/>
                    </a:cubicBezTo>
                    <a:cubicBezTo>
                      <a:pt x="12094" y="7670"/>
                      <a:pt x="12119" y="7795"/>
                      <a:pt x="12159" y="7795"/>
                    </a:cubicBezTo>
                    <a:cubicBezTo>
                      <a:pt x="12167" y="7795"/>
                      <a:pt x="12176" y="7789"/>
                      <a:pt x="12186" y="7775"/>
                    </a:cubicBezTo>
                    <a:cubicBezTo>
                      <a:pt x="12272" y="7689"/>
                      <a:pt x="12309" y="7578"/>
                      <a:pt x="12297" y="7467"/>
                    </a:cubicBezTo>
                    <a:cubicBezTo>
                      <a:pt x="12274" y="7354"/>
                      <a:pt x="12262" y="7230"/>
                      <a:pt x="12241" y="7230"/>
                    </a:cubicBezTo>
                    <a:cubicBezTo>
                      <a:pt x="12239" y="7230"/>
                      <a:pt x="12237" y="7231"/>
                      <a:pt x="12235" y="7233"/>
                    </a:cubicBezTo>
                    <a:cubicBezTo>
                      <a:pt x="12217" y="7252"/>
                      <a:pt x="12172" y="7284"/>
                      <a:pt x="12149" y="7284"/>
                    </a:cubicBezTo>
                    <a:cubicBezTo>
                      <a:pt x="12142" y="7284"/>
                      <a:pt x="12137" y="7280"/>
                      <a:pt x="12137" y="7270"/>
                    </a:cubicBezTo>
                    <a:cubicBezTo>
                      <a:pt x="12137" y="7233"/>
                      <a:pt x="12174" y="7221"/>
                      <a:pt x="12112" y="7172"/>
                    </a:cubicBezTo>
                    <a:cubicBezTo>
                      <a:pt x="11952" y="7036"/>
                      <a:pt x="11767" y="6913"/>
                      <a:pt x="11582" y="6802"/>
                    </a:cubicBezTo>
                    <a:cubicBezTo>
                      <a:pt x="11579" y="6801"/>
                      <a:pt x="11576" y="6801"/>
                      <a:pt x="11572" y="6801"/>
                    </a:cubicBezTo>
                    <a:cubicBezTo>
                      <a:pt x="11522" y="6801"/>
                      <a:pt x="11445" y="6878"/>
                      <a:pt x="11422" y="6913"/>
                    </a:cubicBezTo>
                    <a:cubicBezTo>
                      <a:pt x="11419" y="6916"/>
                      <a:pt x="11417" y="6917"/>
                      <a:pt x="11416" y="6917"/>
                    </a:cubicBezTo>
                    <a:cubicBezTo>
                      <a:pt x="11406" y="6917"/>
                      <a:pt x="11432" y="6848"/>
                      <a:pt x="11410" y="6827"/>
                    </a:cubicBezTo>
                    <a:cubicBezTo>
                      <a:pt x="11373" y="6802"/>
                      <a:pt x="11299" y="6790"/>
                      <a:pt x="11348" y="6777"/>
                    </a:cubicBezTo>
                    <a:cubicBezTo>
                      <a:pt x="11373" y="6777"/>
                      <a:pt x="11416" y="6784"/>
                      <a:pt x="11455" y="6784"/>
                    </a:cubicBezTo>
                    <a:cubicBezTo>
                      <a:pt x="11493" y="6784"/>
                      <a:pt x="11527" y="6777"/>
                      <a:pt x="11533" y="6753"/>
                    </a:cubicBezTo>
                    <a:cubicBezTo>
                      <a:pt x="11533" y="6691"/>
                      <a:pt x="11570" y="6654"/>
                      <a:pt x="11533" y="6617"/>
                    </a:cubicBezTo>
                    <a:cubicBezTo>
                      <a:pt x="11511" y="6595"/>
                      <a:pt x="11467" y="6577"/>
                      <a:pt x="11427" y="6577"/>
                    </a:cubicBezTo>
                    <a:cubicBezTo>
                      <a:pt x="11400" y="6577"/>
                      <a:pt x="11375" y="6585"/>
                      <a:pt x="11361" y="6605"/>
                    </a:cubicBezTo>
                    <a:cubicBezTo>
                      <a:pt x="11328" y="6638"/>
                      <a:pt x="11265" y="6681"/>
                      <a:pt x="11226" y="6681"/>
                    </a:cubicBezTo>
                    <a:cubicBezTo>
                      <a:pt x="11221" y="6681"/>
                      <a:pt x="11217" y="6680"/>
                      <a:pt x="11213" y="6679"/>
                    </a:cubicBezTo>
                    <a:cubicBezTo>
                      <a:pt x="11178" y="6667"/>
                      <a:pt x="11144" y="6591"/>
                      <a:pt x="11079" y="6591"/>
                    </a:cubicBezTo>
                    <a:cubicBezTo>
                      <a:pt x="11075" y="6591"/>
                      <a:pt x="11070" y="6592"/>
                      <a:pt x="11065" y="6593"/>
                    </a:cubicBezTo>
                    <a:cubicBezTo>
                      <a:pt x="11050" y="6598"/>
                      <a:pt x="11036" y="6599"/>
                      <a:pt x="11023" y="6599"/>
                    </a:cubicBezTo>
                    <a:cubicBezTo>
                      <a:pt x="10971" y="6599"/>
                      <a:pt x="10939" y="6568"/>
                      <a:pt x="10979" y="6568"/>
                    </a:cubicBezTo>
                    <a:cubicBezTo>
                      <a:pt x="11010" y="6568"/>
                      <a:pt x="11069" y="6541"/>
                      <a:pt x="11109" y="6541"/>
                    </a:cubicBezTo>
                    <a:cubicBezTo>
                      <a:pt x="11115" y="6541"/>
                      <a:pt x="11121" y="6542"/>
                      <a:pt x="11127" y="6543"/>
                    </a:cubicBezTo>
                    <a:cubicBezTo>
                      <a:pt x="11156" y="6543"/>
                      <a:pt x="11194" y="6606"/>
                      <a:pt x="11233" y="6606"/>
                    </a:cubicBezTo>
                    <a:cubicBezTo>
                      <a:pt x="11242" y="6606"/>
                      <a:pt x="11252" y="6602"/>
                      <a:pt x="11262" y="6593"/>
                    </a:cubicBezTo>
                    <a:cubicBezTo>
                      <a:pt x="11311" y="6556"/>
                      <a:pt x="11496" y="6531"/>
                      <a:pt x="11509" y="6519"/>
                    </a:cubicBezTo>
                    <a:cubicBezTo>
                      <a:pt x="11521" y="6519"/>
                      <a:pt x="11398" y="6408"/>
                      <a:pt x="11299" y="6408"/>
                    </a:cubicBezTo>
                    <a:cubicBezTo>
                      <a:pt x="11176" y="6408"/>
                      <a:pt x="11065" y="6420"/>
                      <a:pt x="10942" y="6457"/>
                    </a:cubicBezTo>
                    <a:cubicBezTo>
                      <a:pt x="10991" y="6395"/>
                      <a:pt x="11065" y="6358"/>
                      <a:pt x="11151" y="6346"/>
                    </a:cubicBezTo>
                    <a:cubicBezTo>
                      <a:pt x="11262" y="6346"/>
                      <a:pt x="10966" y="6285"/>
                      <a:pt x="10954" y="6235"/>
                    </a:cubicBezTo>
                    <a:lnTo>
                      <a:pt x="10954" y="6235"/>
                    </a:lnTo>
                    <a:cubicBezTo>
                      <a:pt x="11077" y="6272"/>
                      <a:pt x="11200" y="6309"/>
                      <a:pt x="11324" y="6334"/>
                    </a:cubicBezTo>
                    <a:cubicBezTo>
                      <a:pt x="11361" y="6297"/>
                      <a:pt x="11398" y="6272"/>
                      <a:pt x="11447" y="6248"/>
                    </a:cubicBezTo>
                    <a:cubicBezTo>
                      <a:pt x="11472" y="6248"/>
                      <a:pt x="11545" y="6248"/>
                      <a:pt x="11533" y="6211"/>
                    </a:cubicBezTo>
                    <a:cubicBezTo>
                      <a:pt x="11522" y="6177"/>
                      <a:pt x="11377" y="6009"/>
                      <a:pt x="11380" y="6009"/>
                    </a:cubicBezTo>
                    <a:lnTo>
                      <a:pt x="11380" y="6009"/>
                    </a:lnTo>
                    <a:cubicBezTo>
                      <a:pt x="11381" y="6009"/>
                      <a:pt x="11382" y="6010"/>
                      <a:pt x="11385" y="6013"/>
                    </a:cubicBezTo>
                    <a:cubicBezTo>
                      <a:pt x="11421" y="6037"/>
                      <a:pt x="11603" y="6162"/>
                      <a:pt x="11640" y="6162"/>
                    </a:cubicBezTo>
                    <a:cubicBezTo>
                      <a:pt x="11642" y="6162"/>
                      <a:pt x="11643" y="6162"/>
                      <a:pt x="11644" y="6161"/>
                    </a:cubicBezTo>
                    <a:cubicBezTo>
                      <a:pt x="11681" y="6149"/>
                      <a:pt x="11669" y="6063"/>
                      <a:pt x="11743" y="6063"/>
                    </a:cubicBezTo>
                    <a:cubicBezTo>
                      <a:pt x="11878" y="6087"/>
                      <a:pt x="12001" y="6124"/>
                      <a:pt x="12137" y="6174"/>
                    </a:cubicBezTo>
                    <a:cubicBezTo>
                      <a:pt x="12088" y="6174"/>
                      <a:pt x="11881" y="6111"/>
                      <a:pt x="11806" y="6111"/>
                    </a:cubicBezTo>
                    <a:cubicBezTo>
                      <a:pt x="11787" y="6111"/>
                      <a:pt x="11777" y="6115"/>
                      <a:pt x="11780" y="6124"/>
                    </a:cubicBezTo>
                    <a:cubicBezTo>
                      <a:pt x="11854" y="6211"/>
                      <a:pt x="11940" y="6272"/>
                      <a:pt x="12051" y="6309"/>
                    </a:cubicBezTo>
                    <a:cubicBezTo>
                      <a:pt x="12174" y="6309"/>
                      <a:pt x="12285" y="6285"/>
                      <a:pt x="12396" y="6235"/>
                    </a:cubicBezTo>
                    <a:cubicBezTo>
                      <a:pt x="12403" y="6234"/>
                      <a:pt x="12411" y="6233"/>
                      <a:pt x="12419" y="6233"/>
                    </a:cubicBezTo>
                    <a:cubicBezTo>
                      <a:pt x="12452" y="6233"/>
                      <a:pt x="12490" y="6242"/>
                      <a:pt x="12521" y="6242"/>
                    </a:cubicBezTo>
                    <a:cubicBezTo>
                      <a:pt x="12548" y="6242"/>
                      <a:pt x="12570" y="6236"/>
                      <a:pt x="12580" y="6211"/>
                    </a:cubicBezTo>
                    <a:cubicBezTo>
                      <a:pt x="12593" y="6149"/>
                      <a:pt x="12691" y="6087"/>
                      <a:pt x="12593" y="6026"/>
                    </a:cubicBezTo>
                    <a:cubicBezTo>
                      <a:pt x="12505" y="5977"/>
                      <a:pt x="12363" y="5913"/>
                      <a:pt x="12308" y="5913"/>
                    </a:cubicBezTo>
                    <a:cubicBezTo>
                      <a:pt x="12293" y="5913"/>
                      <a:pt x="12285" y="5917"/>
                      <a:pt x="12285" y="5927"/>
                    </a:cubicBezTo>
                    <a:cubicBezTo>
                      <a:pt x="12285" y="5958"/>
                      <a:pt x="12311" y="6092"/>
                      <a:pt x="12297" y="6092"/>
                    </a:cubicBezTo>
                    <a:cubicBezTo>
                      <a:pt x="12295" y="6092"/>
                      <a:pt x="12291" y="6087"/>
                      <a:pt x="12285" y="6075"/>
                    </a:cubicBezTo>
                    <a:cubicBezTo>
                      <a:pt x="12235" y="6001"/>
                      <a:pt x="12211" y="5903"/>
                      <a:pt x="12149" y="5903"/>
                    </a:cubicBezTo>
                    <a:cubicBezTo>
                      <a:pt x="12088" y="5903"/>
                      <a:pt x="12235" y="5890"/>
                      <a:pt x="12186" y="5816"/>
                    </a:cubicBezTo>
                    <a:cubicBezTo>
                      <a:pt x="12137" y="5730"/>
                      <a:pt x="12248" y="5779"/>
                      <a:pt x="12248" y="5632"/>
                    </a:cubicBezTo>
                    <a:cubicBezTo>
                      <a:pt x="12251" y="5596"/>
                      <a:pt x="12254" y="5582"/>
                      <a:pt x="12257" y="5582"/>
                    </a:cubicBezTo>
                    <a:cubicBezTo>
                      <a:pt x="12270" y="5582"/>
                      <a:pt x="12285" y="5756"/>
                      <a:pt x="12285" y="5804"/>
                    </a:cubicBezTo>
                    <a:cubicBezTo>
                      <a:pt x="12285" y="5866"/>
                      <a:pt x="12297" y="5878"/>
                      <a:pt x="12420" y="5878"/>
                    </a:cubicBezTo>
                    <a:cubicBezTo>
                      <a:pt x="12532" y="5878"/>
                      <a:pt x="12634" y="5827"/>
                      <a:pt x="12717" y="5827"/>
                    </a:cubicBezTo>
                    <a:cubicBezTo>
                      <a:pt x="12725" y="5827"/>
                      <a:pt x="12733" y="5828"/>
                      <a:pt x="12741" y="5829"/>
                    </a:cubicBezTo>
                    <a:cubicBezTo>
                      <a:pt x="12802" y="5829"/>
                      <a:pt x="12864" y="5792"/>
                      <a:pt x="12901" y="5730"/>
                    </a:cubicBezTo>
                    <a:cubicBezTo>
                      <a:pt x="12938" y="5681"/>
                      <a:pt x="12913" y="5632"/>
                      <a:pt x="12864" y="5619"/>
                    </a:cubicBezTo>
                    <a:cubicBezTo>
                      <a:pt x="12848" y="5613"/>
                      <a:pt x="12838" y="5611"/>
                      <a:pt x="12832" y="5611"/>
                    </a:cubicBezTo>
                    <a:cubicBezTo>
                      <a:pt x="12817" y="5611"/>
                      <a:pt x="12816" y="5622"/>
                      <a:pt x="12784" y="5622"/>
                    </a:cubicBezTo>
                    <a:cubicBezTo>
                      <a:pt x="12776" y="5622"/>
                      <a:pt x="12766" y="5621"/>
                      <a:pt x="12753" y="5619"/>
                    </a:cubicBezTo>
                    <a:cubicBezTo>
                      <a:pt x="12679" y="5607"/>
                      <a:pt x="12778" y="5545"/>
                      <a:pt x="12753" y="5496"/>
                    </a:cubicBezTo>
                    <a:cubicBezTo>
                      <a:pt x="12742" y="5443"/>
                      <a:pt x="12704" y="5353"/>
                      <a:pt x="12662" y="5353"/>
                    </a:cubicBezTo>
                    <a:cubicBezTo>
                      <a:pt x="12656" y="5353"/>
                      <a:pt x="12649" y="5355"/>
                      <a:pt x="12642" y="5360"/>
                    </a:cubicBezTo>
                    <a:cubicBezTo>
                      <a:pt x="12628" y="5371"/>
                      <a:pt x="12611" y="5374"/>
                      <a:pt x="12593" y="5374"/>
                    </a:cubicBezTo>
                    <a:cubicBezTo>
                      <a:pt x="12555" y="5374"/>
                      <a:pt x="12513" y="5358"/>
                      <a:pt x="12484" y="5358"/>
                    </a:cubicBezTo>
                    <a:cubicBezTo>
                      <a:pt x="12479" y="5358"/>
                      <a:pt x="12474" y="5359"/>
                      <a:pt x="12470" y="5360"/>
                    </a:cubicBezTo>
                    <a:cubicBezTo>
                      <a:pt x="12452" y="5369"/>
                      <a:pt x="12395" y="5404"/>
                      <a:pt x="12342" y="5404"/>
                    </a:cubicBezTo>
                    <a:cubicBezTo>
                      <a:pt x="12322" y="5404"/>
                      <a:pt x="12302" y="5399"/>
                      <a:pt x="12285" y="5385"/>
                    </a:cubicBezTo>
                    <a:cubicBezTo>
                      <a:pt x="12263" y="5368"/>
                      <a:pt x="12257" y="5363"/>
                      <a:pt x="12260" y="5363"/>
                    </a:cubicBezTo>
                    <a:cubicBezTo>
                      <a:pt x="12265" y="5363"/>
                      <a:pt x="12293" y="5375"/>
                      <a:pt x="12325" y="5375"/>
                    </a:cubicBezTo>
                    <a:cubicBezTo>
                      <a:pt x="12332" y="5375"/>
                      <a:pt x="12339" y="5374"/>
                      <a:pt x="12346" y="5373"/>
                    </a:cubicBezTo>
                    <a:cubicBezTo>
                      <a:pt x="12420" y="5360"/>
                      <a:pt x="12470" y="5323"/>
                      <a:pt x="12519" y="5287"/>
                    </a:cubicBezTo>
                    <a:cubicBezTo>
                      <a:pt x="12546" y="5259"/>
                      <a:pt x="12594" y="5198"/>
                      <a:pt x="12637" y="5198"/>
                    </a:cubicBezTo>
                    <a:cubicBezTo>
                      <a:pt x="12652" y="5198"/>
                      <a:pt x="12666" y="5206"/>
                      <a:pt x="12679" y="5225"/>
                    </a:cubicBezTo>
                    <a:cubicBezTo>
                      <a:pt x="12715" y="5279"/>
                      <a:pt x="12738" y="5313"/>
                      <a:pt x="12767" y="5313"/>
                    </a:cubicBezTo>
                    <a:cubicBezTo>
                      <a:pt x="12778" y="5313"/>
                      <a:pt x="12789" y="5309"/>
                      <a:pt x="12802" y="5299"/>
                    </a:cubicBezTo>
                    <a:cubicBezTo>
                      <a:pt x="12852" y="5262"/>
                      <a:pt x="12852" y="5200"/>
                      <a:pt x="12864" y="5163"/>
                    </a:cubicBezTo>
                    <a:cubicBezTo>
                      <a:pt x="12876" y="5077"/>
                      <a:pt x="12827" y="5003"/>
                      <a:pt x="12753" y="4954"/>
                    </a:cubicBezTo>
                    <a:cubicBezTo>
                      <a:pt x="12701" y="4922"/>
                      <a:pt x="12711" y="4903"/>
                      <a:pt x="12738" y="4903"/>
                    </a:cubicBezTo>
                    <a:cubicBezTo>
                      <a:pt x="12763" y="4903"/>
                      <a:pt x="12803" y="4919"/>
                      <a:pt x="12827" y="4954"/>
                    </a:cubicBezTo>
                    <a:cubicBezTo>
                      <a:pt x="12870" y="5019"/>
                      <a:pt x="12866" y="5094"/>
                      <a:pt x="12890" y="5094"/>
                    </a:cubicBezTo>
                    <a:cubicBezTo>
                      <a:pt x="12893" y="5094"/>
                      <a:pt x="12896" y="5092"/>
                      <a:pt x="12901" y="5089"/>
                    </a:cubicBezTo>
                    <a:cubicBezTo>
                      <a:pt x="12938" y="5052"/>
                      <a:pt x="12987" y="5003"/>
                      <a:pt x="12938" y="4929"/>
                    </a:cubicBezTo>
                    <a:cubicBezTo>
                      <a:pt x="12876" y="4855"/>
                      <a:pt x="12827" y="4806"/>
                      <a:pt x="12778" y="4744"/>
                    </a:cubicBezTo>
                    <a:cubicBezTo>
                      <a:pt x="12751" y="4700"/>
                      <a:pt x="12744" y="4694"/>
                      <a:pt x="12710" y="4694"/>
                    </a:cubicBezTo>
                    <a:cubicBezTo>
                      <a:pt x="12697" y="4694"/>
                      <a:pt x="12679" y="4695"/>
                      <a:pt x="12654" y="4695"/>
                    </a:cubicBezTo>
                    <a:cubicBezTo>
                      <a:pt x="12624" y="4701"/>
                      <a:pt x="12593" y="4704"/>
                      <a:pt x="12560" y="4704"/>
                    </a:cubicBezTo>
                    <a:cubicBezTo>
                      <a:pt x="12528" y="4704"/>
                      <a:pt x="12494" y="4701"/>
                      <a:pt x="12457" y="4695"/>
                    </a:cubicBezTo>
                    <a:cubicBezTo>
                      <a:pt x="12408" y="4683"/>
                      <a:pt x="12359" y="4646"/>
                      <a:pt x="12334" y="4584"/>
                    </a:cubicBezTo>
                    <a:cubicBezTo>
                      <a:pt x="12309" y="4535"/>
                      <a:pt x="12309" y="4498"/>
                      <a:pt x="12248" y="4486"/>
                    </a:cubicBezTo>
                    <a:cubicBezTo>
                      <a:pt x="12218" y="4486"/>
                      <a:pt x="12185" y="4490"/>
                      <a:pt x="12157" y="4490"/>
                    </a:cubicBezTo>
                    <a:cubicBezTo>
                      <a:pt x="12115" y="4490"/>
                      <a:pt x="12085" y="4481"/>
                      <a:pt x="12100" y="4436"/>
                    </a:cubicBezTo>
                    <a:cubicBezTo>
                      <a:pt x="12127" y="4392"/>
                      <a:pt x="12153" y="4329"/>
                      <a:pt x="12189" y="4329"/>
                    </a:cubicBezTo>
                    <a:cubicBezTo>
                      <a:pt x="12203" y="4329"/>
                      <a:pt x="12218" y="4338"/>
                      <a:pt x="12235" y="4362"/>
                    </a:cubicBezTo>
                    <a:cubicBezTo>
                      <a:pt x="12272" y="4414"/>
                      <a:pt x="12304" y="4443"/>
                      <a:pt x="12340" y="4443"/>
                    </a:cubicBezTo>
                    <a:cubicBezTo>
                      <a:pt x="12364" y="4443"/>
                      <a:pt x="12390" y="4429"/>
                      <a:pt x="12420" y="4399"/>
                    </a:cubicBezTo>
                    <a:cubicBezTo>
                      <a:pt x="12492" y="4338"/>
                      <a:pt x="12556" y="4267"/>
                      <a:pt x="12646" y="4267"/>
                    </a:cubicBezTo>
                    <a:cubicBezTo>
                      <a:pt x="12664" y="4267"/>
                      <a:pt x="12683" y="4270"/>
                      <a:pt x="12704" y="4276"/>
                    </a:cubicBezTo>
                    <a:cubicBezTo>
                      <a:pt x="12813" y="4296"/>
                      <a:pt x="12961" y="4379"/>
                      <a:pt x="13048" y="4379"/>
                    </a:cubicBezTo>
                    <a:cubicBezTo>
                      <a:pt x="13069" y="4379"/>
                      <a:pt x="13086" y="4374"/>
                      <a:pt x="13098" y="4362"/>
                    </a:cubicBezTo>
                    <a:cubicBezTo>
                      <a:pt x="13170" y="4302"/>
                      <a:pt x="13195" y="4042"/>
                      <a:pt x="13047" y="4042"/>
                    </a:cubicBezTo>
                    <a:cubicBezTo>
                      <a:pt x="13043" y="4042"/>
                      <a:pt x="13040" y="4042"/>
                      <a:pt x="13036" y="4042"/>
                    </a:cubicBezTo>
                    <a:cubicBezTo>
                      <a:pt x="12925" y="4059"/>
                      <a:pt x="12915" y="4082"/>
                      <a:pt x="12890" y="4082"/>
                    </a:cubicBezTo>
                    <a:cubicBezTo>
                      <a:pt x="12879" y="4082"/>
                      <a:pt x="12865" y="4078"/>
                      <a:pt x="12839" y="4067"/>
                    </a:cubicBezTo>
                    <a:cubicBezTo>
                      <a:pt x="12753" y="4030"/>
                      <a:pt x="12667" y="3980"/>
                      <a:pt x="12605" y="3919"/>
                    </a:cubicBezTo>
                    <a:cubicBezTo>
                      <a:pt x="12554" y="3868"/>
                      <a:pt x="12550" y="3840"/>
                      <a:pt x="12601" y="3840"/>
                    </a:cubicBezTo>
                    <a:cubicBezTo>
                      <a:pt x="12624" y="3840"/>
                      <a:pt x="12658" y="3846"/>
                      <a:pt x="12704" y="3857"/>
                    </a:cubicBezTo>
                    <a:cubicBezTo>
                      <a:pt x="12802" y="3890"/>
                      <a:pt x="12906" y="3923"/>
                      <a:pt x="12943" y="3923"/>
                    </a:cubicBezTo>
                    <a:cubicBezTo>
                      <a:pt x="12961" y="3923"/>
                      <a:pt x="12962" y="3915"/>
                      <a:pt x="12938" y="3894"/>
                    </a:cubicBezTo>
                    <a:cubicBezTo>
                      <a:pt x="12827" y="3796"/>
                      <a:pt x="12704" y="3722"/>
                      <a:pt x="12580" y="3672"/>
                    </a:cubicBezTo>
                    <a:cubicBezTo>
                      <a:pt x="12547" y="3666"/>
                      <a:pt x="12517" y="3655"/>
                      <a:pt x="12492" y="3655"/>
                    </a:cubicBezTo>
                    <a:cubicBezTo>
                      <a:pt x="12472" y="3655"/>
                      <a:pt x="12456" y="3662"/>
                      <a:pt x="12445" y="3685"/>
                    </a:cubicBezTo>
                    <a:cubicBezTo>
                      <a:pt x="12433" y="3734"/>
                      <a:pt x="12408" y="3833"/>
                      <a:pt x="12359" y="3833"/>
                    </a:cubicBezTo>
                    <a:cubicBezTo>
                      <a:pt x="12336" y="3833"/>
                      <a:pt x="12295" y="3851"/>
                      <a:pt x="12272" y="3851"/>
                    </a:cubicBezTo>
                    <a:cubicBezTo>
                      <a:pt x="12258" y="3851"/>
                      <a:pt x="12251" y="3844"/>
                      <a:pt x="12260" y="3820"/>
                    </a:cubicBezTo>
                    <a:cubicBezTo>
                      <a:pt x="12285" y="3759"/>
                      <a:pt x="12359" y="3512"/>
                      <a:pt x="12408" y="3414"/>
                    </a:cubicBezTo>
                    <a:cubicBezTo>
                      <a:pt x="12457" y="3315"/>
                      <a:pt x="12433" y="3217"/>
                      <a:pt x="12470" y="3180"/>
                    </a:cubicBezTo>
                    <a:cubicBezTo>
                      <a:pt x="12494" y="3143"/>
                      <a:pt x="12704" y="3167"/>
                      <a:pt x="12716" y="3118"/>
                    </a:cubicBezTo>
                    <a:cubicBezTo>
                      <a:pt x="12728" y="3056"/>
                      <a:pt x="12765" y="3007"/>
                      <a:pt x="12815" y="2970"/>
                    </a:cubicBezTo>
                    <a:cubicBezTo>
                      <a:pt x="12876" y="2908"/>
                      <a:pt x="12962" y="2896"/>
                      <a:pt x="12888" y="2859"/>
                    </a:cubicBezTo>
                    <a:cubicBezTo>
                      <a:pt x="12815" y="2835"/>
                      <a:pt x="12827" y="2674"/>
                      <a:pt x="12839" y="2600"/>
                    </a:cubicBezTo>
                    <a:cubicBezTo>
                      <a:pt x="12845" y="2570"/>
                      <a:pt x="12885" y="2567"/>
                      <a:pt x="12936" y="2567"/>
                    </a:cubicBezTo>
                    <a:cubicBezTo>
                      <a:pt x="12949" y="2567"/>
                      <a:pt x="12962" y="2567"/>
                      <a:pt x="12976" y="2567"/>
                    </a:cubicBezTo>
                    <a:cubicBezTo>
                      <a:pt x="13017" y="2567"/>
                      <a:pt x="13061" y="2565"/>
                      <a:pt x="13098" y="2551"/>
                    </a:cubicBezTo>
                    <a:cubicBezTo>
                      <a:pt x="13184" y="2502"/>
                      <a:pt x="13369" y="2379"/>
                      <a:pt x="13283" y="2379"/>
                    </a:cubicBezTo>
                    <a:lnTo>
                      <a:pt x="12913" y="2379"/>
                    </a:lnTo>
                    <a:cubicBezTo>
                      <a:pt x="12815" y="2379"/>
                      <a:pt x="12728" y="2428"/>
                      <a:pt x="12691" y="2514"/>
                    </a:cubicBezTo>
                    <a:cubicBezTo>
                      <a:pt x="12686" y="2540"/>
                      <a:pt x="12664" y="2551"/>
                      <a:pt x="12639" y="2551"/>
                    </a:cubicBezTo>
                    <a:cubicBezTo>
                      <a:pt x="12605" y="2551"/>
                      <a:pt x="12568" y="2530"/>
                      <a:pt x="12568" y="2502"/>
                    </a:cubicBezTo>
                    <a:cubicBezTo>
                      <a:pt x="12568" y="2453"/>
                      <a:pt x="12605" y="2268"/>
                      <a:pt x="12741" y="2243"/>
                    </a:cubicBezTo>
                    <a:cubicBezTo>
                      <a:pt x="12756" y="2240"/>
                      <a:pt x="12777" y="2239"/>
                      <a:pt x="12802" y="2239"/>
                    </a:cubicBezTo>
                    <a:cubicBezTo>
                      <a:pt x="12932" y="2239"/>
                      <a:pt x="13166" y="2277"/>
                      <a:pt x="13300" y="2277"/>
                    </a:cubicBezTo>
                    <a:cubicBezTo>
                      <a:pt x="13335" y="2277"/>
                      <a:pt x="13363" y="2274"/>
                      <a:pt x="13381" y="2268"/>
                    </a:cubicBezTo>
                    <a:cubicBezTo>
                      <a:pt x="13480" y="2231"/>
                      <a:pt x="13615" y="2095"/>
                      <a:pt x="13566" y="2095"/>
                    </a:cubicBezTo>
                    <a:cubicBezTo>
                      <a:pt x="13527" y="2085"/>
                      <a:pt x="13439" y="2020"/>
                      <a:pt x="13368" y="2020"/>
                    </a:cubicBezTo>
                    <a:cubicBezTo>
                      <a:pt x="13351" y="2020"/>
                      <a:pt x="13334" y="2024"/>
                      <a:pt x="13320" y="2034"/>
                    </a:cubicBezTo>
                    <a:cubicBezTo>
                      <a:pt x="13270" y="2052"/>
                      <a:pt x="13221" y="2061"/>
                      <a:pt x="13172" y="2061"/>
                    </a:cubicBezTo>
                    <a:cubicBezTo>
                      <a:pt x="13123" y="2061"/>
                      <a:pt x="13073" y="2052"/>
                      <a:pt x="13024" y="2034"/>
                    </a:cubicBezTo>
                    <a:cubicBezTo>
                      <a:pt x="12901" y="1997"/>
                      <a:pt x="12593" y="1997"/>
                      <a:pt x="12691" y="1984"/>
                    </a:cubicBezTo>
                    <a:cubicBezTo>
                      <a:pt x="12749" y="1984"/>
                      <a:pt x="12878" y="2006"/>
                      <a:pt x="12983" y="2006"/>
                    </a:cubicBezTo>
                    <a:cubicBezTo>
                      <a:pt x="13035" y="2006"/>
                      <a:pt x="13082" y="2001"/>
                      <a:pt x="13110" y="1984"/>
                    </a:cubicBezTo>
                    <a:cubicBezTo>
                      <a:pt x="13168" y="1952"/>
                      <a:pt x="13231" y="1935"/>
                      <a:pt x="13292" y="1935"/>
                    </a:cubicBezTo>
                    <a:cubicBezTo>
                      <a:pt x="13322" y="1935"/>
                      <a:pt x="13353" y="1939"/>
                      <a:pt x="13381" y="1947"/>
                    </a:cubicBezTo>
                    <a:cubicBezTo>
                      <a:pt x="13418" y="1956"/>
                      <a:pt x="13455" y="1960"/>
                      <a:pt x="13492" y="1960"/>
                    </a:cubicBezTo>
                    <a:cubicBezTo>
                      <a:pt x="13565" y="1960"/>
                      <a:pt x="13636" y="1943"/>
                      <a:pt x="13702" y="1910"/>
                    </a:cubicBezTo>
                    <a:cubicBezTo>
                      <a:pt x="13763" y="1873"/>
                      <a:pt x="13911" y="1898"/>
                      <a:pt x="13936" y="1837"/>
                    </a:cubicBezTo>
                    <a:cubicBezTo>
                      <a:pt x="13948" y="1775"/>
                      <a:pt x="13837" y="1713"/>
                      <a:pt x="13887" y="1701"/>
                    </a:cubicBezTo>
                    <a:cubicBezTo>
                      <a:pt x="13997" y="1689"/>
                      <a:pt x="14121" y="1664"/>
                      <a:pt x="14219" y="1602"/>
                    </a:cubicBezTo>
                    <a:cubicBezTo>
                      <a:pt x="14342" y="1504"/>
                      <a:pt x="14638" y="1442"/>
                      <a:pt x="14564" y="1393"/>
                    </a:cubicBezTo>
                    <a:cubicBezTo>
                      <a:pt x="14379" y="1294"/>
                      <a:pt x="14170" y="1220"/>
                      <a:pt x="13960" y="1183"/>
                    </a:cubicBezTo>
                    <a:cubicBezTo>
                      <a:pt x="13885" y="1183"/>
                      <a:pt x="13772" y="1164"/>
                      <a:pt x="13663" y="1164"/>
                    </a:cubicBezTo>
                    <a:cubicBezTo>
                      <a:pt x="13575" y="1164"/>
                      <a:pt x="13491" y="1177"/>
                      <a:pt x="13431" y="1220"/>
                    </a:cubicBezTo>
                    <a:cubicBezTo>
                      <a:pt x="13307" y="1299"/>
                      <a:pt x="13244" y="1471"/>
                      <a:pt x="13150" y="1471"/>
                    </a:cubicBezTo>
                    <a:cubicBezTo>
                      <a:pt x="13141" y="1471"/>
                      <a:pt x="13132" y="1470"/>
                      <a:pt x="13123" y="1467"/>
                    </a:cubicBezTo>
                    <a:cubicBezTo>
                      <a:pt x="13052" y="1436"/>
                      <a:pt x="12981" y="1414"/>
                      <a:pt x="12903" y="1414"/>
                    </a:cubicBezTo>
                    <a:cubicBezTo>
                      <a:pt x="12886" y="1414"/>
                      <a:pt x="12869" y="1415"/>
                      <a:pt x="12852" y="1418"/>
                    </a:cubicBezTo>
                    <a:cubicBezTo>
                      <a:pt x="12824" y="1436"/>
                      <a:pt x="12732" y="1504"/>
                      <a:pt x="12695" y="1504"/>
                    </a:cubicBezTo>
                    <a:cubicBezTo>
                      <a:pt x="12683" y="1504"/>
                      <a:pt x="12676" y="1497"/>
                      <a:pt x="12679" y="1479"/>
                    </a:cubicBezTo>
                    <a:cubicBezTo>
                      <a:pt x="12690" y="1423"/>
                      <a:pt x="12712" y="1367"/>
                      <a:pt x="12678" y="1367"/>
                    </a:cubicBezTo>
                    <a:cubicBezTo>
                      <a:pt x="12675" y="1367"/>
                      <a:pt x="12671" y="1367"/>
                      <a:pt x="12667" y="1368"/>
                    </a:cubicBezTo>
                    <a:cubicBezTo>
                      <a:pt x="12543" y="1430"/>
                      <a:pt x="12445" y="1492"/>
                      <a:pt x="12346" y="1578"/>
                    </a:cubicBezTo>
                    <a:cubicBezTo>
                      <a:pt x="12272" y="1639"/>
                      <a:pt x="11952" y="1787"/>
                      <a:pt x="11903" y="1849"/>
                    </a:cubicBezTo>
                    <a:cubicBezTo>
                      <a:pt x="11873" y="1898"/>
                      <a:pt x="11691" y="2036"/>
                      <a:pt x="11667" y="2036"/>
                    </a:cubicBezTo>
                    <a:cubicBezTo>
                      <a:pt x="11661" y="2036"/>
                      <a:pt x="11664" y="2028"/>
                      <a:pt x="11681" y="2009"/>
                    </a:cubicBezTo>
                    <a:cubicBezTo>
                      <a:pt x="11767" y="1923"/>
                      <a:pt x="11878" y="1750"/>
                      <a:pt x="12001" y="1639"/>
                    </a:cubicBezTo>
                    <a:cubicBezTo>
                      <a:pt x="12112" y="1541"/>
                      <a:pt x="12260" y="1282"/>
                      <a:pt x="12198" y="1183"/>
                    </a:cubicBezTo>
                    <a:cubicBezTo>
                      <a:pt x="12158" y="1111"/>
                      <a:pt x="12046" y="1060"/>
                      <a:pt x="11948" y="1060"/>
                    </a:cubicBezTo>
                    <a:cubicBezTo>
                      <a:pt x="11895" y="1060"/>
                      <a:pt x="11847" y="1075"/>
                      <a:pt x="11817" y="1110"/>
                    </a:cubicBezTo>
                    <a:cubicBezTo>
                      <a:pt x="11718" y="1220"/>
                      <a:pt x="11743" y="1257"/>
                      <a:pt x="11656" y="1294"/>
                    </a:cubicBezTo>
                    <a:cubicBezTo>
                      <a:pt x="11422" y="1393"/>
                      <a:pt x="11176" y="1467"/>
                      <a:pt x="10942" y="1528"/>
                    </a:cubicBezTo>
                    <a:cubicBezTo>
                      <a:pt x="10917" y="1504"/>
                      <a:pt x="10868" y="1442"/>
                      <a:pt x="10954" y="1405"/>
                    </a:cubicBezTo>
                    <a:cubicBezTo>
                      <a:pt x="11040" y="1368"/>
                      <a:pt x="11472" y="1220"/>
                      <a:pt x="11447" y="1171"/>
                    </a:cubicBezTo>
                    <a:cubicBezTo>
                      <a:pt x="11419" y="1134"/>
                      <a:pt x="11002" y="1117"/>
                      <a:pt x="10725" y="1117"/>
                    </a:cubicBezTo>
                    <a:cubicBezTo>
                      <a:pt x="10639" y="1117"/>
                      <a:pt x="10566" y="1119"/>
                      <a:pt x="10523" y="1122"/>
                    </a:cubicBezTo>
                    <a:cubicBezTo>
                      <a:pt x="10326" y="1134"/>
                      <a:pt x="10116" y="1196"/>
                      <a:pt x="9993" y="1220"/>
                    </a:cubicBezTo>
                    <a:cubicBezTo>
                      <a:pt x="9892" y="1231"/>
                      <a:pt x="9734" y="1323"/>
                      <a:pt x="9666" y="1323"/>
                    </a:cubicBezTo>
                    <a:cubicBezTo>
                      <a:pt x="9651" y="1323"/>
                      <a:pt x="9640" y="1318"/>
                      <a:pt x="9636" y="1307"/>
                    </a:cubicBezTo>
                    <a:cubicBezTo>
                      <a:pt x="9623" y="1257"/>
                      <a:pt x="9549" y="1245"/>
                      <a:pt x="9660" y="1196"/>
                    </a:cubicBezTo>
                    <a:cubicBezTo>
                      <a:pt x="9780" y="1148"/>
                      <a:pt x="10187" y="973"/>
                      <a:pt x="10459" y="973"/>
                    </a:cubicBezTo>
                    <a:cubicBezTo>
                      <a:pt x="10468" y="973"/>
                      <a:pt x="10477" y="974"/>
                      <a:pt x="10486" y="974"/>
                    </a:cubicBezTo>
                    <a:cubicBezTo>
                      <a:pt x="10692" y="983"/>
                      <a:pt x="11139" y="1007"/>
                      <a:pt x="11370" y="1007"/>
                    </a:cubicBezTo>
                    <a:cubicBezTo>
                      <a:pt x="11443" y="1007"/>
                      <a:pt x="11494" y="1005"/>
                      <a:pt x="11509" y="999"/>
                    </a:cubicBezTo>
                    <a:cubicBezTo>
                      <a:pt x="11656" y="949"/>
                      <a:pt x="11817" y="912"/>
                      <a:pt x="11977" y="875"/>
                    </a:cubicBezTo>
                    <a:cubicBezTo>
                      <a:pt x="12137" y="851"/>
                      <a:pt x="12383" y="740"/>
                      <a:pt x="12346" y="691"/>
                    </a:cubicBezTo>
                    <a:cubicBezTo>
                      <a:pt x="12235" y="629"/>
                      <a:pt x="12112" y="592"/>
                      <a:pt x="11989" y="555"/>
                    </a:cubicBezTo>
                    <a:cubicBezTo>
                      <a:pt x="11969" y="550"/>
                      <a:pt x="11951" y="547"/>
                      <a:pt x="11935" y="547"/>
                    </a:cubicBezTo>
                    <a:cubicBezTo>
                      <a:pt x="11863" y="547"/>
                      <a:pt x="11827" y="593"/>
                      <a:pt x="11794" y="593"/>
                    </a:cubicBezTo>
                    <a:cubicBezTo>
                      <a:pt x="11785" y="593"/>
                      <a:pt x="11777" y="589"/>
                      <a:pt x="11767" y="580"/>
                    </a:cubicBezTo>
                    <a:cubicBezTo>
                      <a:pt x="11718" y="530"/>
                      <a:pt x="11730" y="506"/>
                      <a:pt x="11644" y="506"/>
                    </a:cubicBezTo>
                    <a:cubicBezTo>
                      <a:pt x="11558" y="506"/>
                      <a:pt x="11410" y="580"/>
                      <a:pt x="11373" y="580"/>
                    </a:cubicBezTo>
                    <a:cubicBezTo>
                      <a:pt x="11348" y="567"/>
                      <a:pt x="11582" y="395"/>
                      <a:pt x="11545" y="358"/>
                    </a:cubicBezTo>
                    <a:cubicBezTo>
                      <a:pt x="11459" y="346"/>
                      <a:pt x="11370" y="339"/>
                      <a:pt x="11281" y="339"/>
                    </a:cubicBezTo>
                    <a:cubicBezTo>
                      <a:pt x="11191" y="339"/>
                      <a:pt x="11102" y="346"/>
                      <a:pt x="11016" y="358"/>
                    </a:cubicBezTo>
                    <a:cubicBezTo>
                      <a:pt x="11002" y="359"/>
                      <a:pt x="10988" y="359"/>
                      <a:pt x="10972" y="359"/>
                    </a:cubicBezTo>
                    <a:cubicBezTo>
                      <a:pt x="10819" y="359"/>
                      <a:pt x="10581" y="316"/>
                      <a:pt x="10449" y="316"/>
                    </a:cubicBezTo>
                    <a:cubicBezTo>
                      <a:pt x="10424" y="316"/>
                      <a:pt x="10403" y="317"/>
                      <a:pt x="10387" y="321"/>
                    </a:cubicBezTo>
                    <a:cubicBezTo>
                      <a:pt x="10276" y="346"/>
                      <a:pt x="9956" y="420"/>
                      <a:pt x="9857" y="420"/>
                    </a:cubicBezTo>
                    <a:cubicBezTo>
                      <a:pt x="9771" y="432"/>
                      <a:pt x="9414" y="457"/>
                      <a:pt x="9266" y="469"/>
                    </a:cubicBezTo>
                    <a:cubicBezTo>
                      <a:pt x="9106" y="469"/>
                      <a:pt x="9439" y="432"/>
                      <a:pt x="9574" y="407"/>
                    </a:cubicBezTo>
                    <a:cubicBezTo>
                      <a:pt x="9697" y="383"/>
                      <a:pt x="9820" y="358"/>
                      <a:pt x="9968" y="321"/>
                    </a:cubicBezTo>
                    <a:cubicBezTo>
                      <a:pt x="10190" y="293"/>
                      <a:pt x="10405" y="279"/>
                      <a:pt x="10618" y="279"/>
                    </a:cubicBezTo>
                    <a:cubicBezTo>
                      <a:pt x="10689" y="279"/>
                      <a:pt x="10760" y="281"/>
                      <a:pt x="10831" y="284"/>
                    </a:cubicBezTo>
                    <a:cubicBezTo>
                      <a:pt x="10848" y="285"/>
                      <a:pt x="10868" y="286"/>
                      <a:pt x="10889" y="286"/>
                    </a:cubicBezTo>
                    <a:cubicBezTo>
                      <a:pt x="11068" y="286"/>
                      <a:pt x="11366" y="243"/>
                      <a:pt x="11311" y="210"/>
                    </a:cubicBezTo>
                    <a:cubicBezTo>
                      <a:pt x="11176" y="124"/>
                      <a:pt x="11016" y="75"/>
                      <a:pt x="10843" y="75"/>
                    </a:cubicBezTo>
                    <a:cubicBezTo>
                      <a:pt x="10816" y="77"/>
                      <a:pt x="10788" y="78"/>
                      <a:pt x="10761" y="78"/>
                    </a:cubicBezTo>
                    <a:cubicBezTo>
                      <a:pt x="10628" y="78"/>
                      <a:pt x="10497" y="54"/>
                      <a:pt x="10375" y="13"/>
                    </a:cubicBezTo>
                    <a:cubicBezTo>
                      <a:pt x="10325" y="4"/>
                      <a:pt x="10208" y="1"/>
                      <a:pt x="10075" y="1"/>
                    </a:cubicBezTo>
                    <a:cubicBezTo>
                      <a:pt x="9930" y="1"/>
                      <a:pt x="9767" y="4"/>
                      <a:pt x="9655" y="4"/>
                    </a:cubicBezTo>
                    <a:cubicBezTo>
                      <a:pt x="9592" y="4"/>
                      <a:pt x="9544" y="3"/>
                      <a:pt x="95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3" name="Google Shape;3393;p60"/>
              <p:cNvSpPr/>
              <p:nvPr/>
            </p:nvSpPr>
            <p:spPr>
              <a:xfrm>
                <a:off x="3187275" y="4436700"/>
                <a:ext cx="20050" cy="12100"/>
              </a:xfrm>
              <a:custGeom>
                <a:rect b="b" l="l" r="r" t="t"/>
                <a:pathLst>
                  <a:path extrusionOk="0" h="484" w="802">
                    <a:moveTo>
                      <a:pt x="210" y="0"/>
                    </a:moveTo>
                    <a:cubicBezTo>
                      <a:pt x="127" y="0"/>
                      <a:pt x="54" y="19"/>
                      <a:pt x="75" y="59"/>
                    </a:cubicBezTo>
                    <a:cubicBezTo>
                      <a:pt x="124" y="121"/>
                      <a:pt x="210" y="146"/>
                      <a:pt x="173" y="146"/>
                    </a:cubicBezTo>
                    <a:cubicBezTo>
                      <a:pt x="136" y="158"/>
                      <a:pt x="62" y="219"/>
                      <a:pt x="87" y="244"/>
                    </a:cubicBezTo>
                    <a:cubicBezTo>
                      <a:pt x="112" y="281"/>
                      <a:pt x="1" y="330"/>
                      <a:pt x="112" y="330"/>
                    </a:cubicBezTo>
                    <a:cubicBezTo>
                      <a:pt x="223" y="343"/>
                      <a:pt x="297" y="330"/>
                      <a:pt x="321" y="367"/>
                    </a:cubicBezTo>
                    <a:cubicBezTo>
                      <a:pt x="346" y="392"/>
                      <a:pt x="235" y="454"/>
                      <a:pt x="297" y="466"/>
                    </a:cubicBezTo>
                    <a:cubicBezTo>
                      <a:pt x="335" y="477"/>
                      <a:pt x="377" y="483"/>
                      <a:pt x="418" y="483"/>
                    </a:cubicBezTo>
                    <a:cubicBezTo>
                      <a:pt x="469" y="483"/>
                      <a:pt x="520" y="474"/>
                      <a:pt x="568" y="454"/>
                    </a:cubicBezTo>
                    <a:cubicBezTo>
                      <a:pt x="666" y="380"/>
                      <a:pt x="802" y="355"/>
                      <a:pt x="789" y="293"/>
                    </a:cubicBezTo>
                    <a:cubicBezTo>
                      <a:pt x="765" y="232"/>
                      <a:pt x="703" y="269"/>
                      <a:pt x="642" y="195"/>
                    </a:cubicBezTo>
                    <a:cubicBezTo>
                      <a:pt x="568" y="121"/>
                      <a:pt x="481" y="59"/>
                      <a:pt x="383" y="35"/>
                    </a:cubicBezTo>
                    <a:cubicBezTo>
                      <a:pt x="350" y="12"/>
                      <a:pt x="277" y="0"/>
                      <a:pt x="2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4" name="Google Shape;3394;p60"/>
              <p:cNvSpPr/>
              <p:nvPr/>
            </p:nvSpPr>
            <p:spPr>
              <a:xfrm>
                <a:off x="3195300" y="4424625"/>
                <a:ext cx="3400" cy="2175"/>
              </a:xfrm>
              <a:custGeom>
                <a:rect b="b" l="l" r="r" t="t"/>
                <a:pathLst>
                  <a:path extrusionOk="0" h="87" w="136">
                    <a:moveTo>
                      <a:pt x="49" y="0"/>
                    </a:moveTo>
                    <a:cubicBezTo>
                      <a:pt x="0" y="0"/>
                      <a:pt x="0" y="74"/>
                      <a:pt x="49" y="86"/>
                    </a:cubicBezTo>
                    <a:cubicBezTo>
                      <a:pt x="136" y="86"/>
                      <a:pt x="111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5" name="Google Shape;3395;p60"/>
              <p:cNvSpPr/>
              <p:nvPr/>
            </p:nvSpPr>
            <p:spPr>
              <a:xfrm>
                <a:off x="3198450" y="4261625"/>
                <a:ext cx="13525" cy="6050"/>
              </a:xfrm>
              <a:custGeom>
                <a:rect b="b" l="l" r="r" t="t"/>
                <a:pathLst>
                  <a:path extrusionOk="0" h="242" w="541">
                    <a:moveTo>
                      <a:pt x="41" y="1"/>
                    </a:moveTo>
                    <a:cubicBezTo>
                      <a:pt x="0" y="1"/>
                      <a:pt x="34" y="73"/>
                      <a:pt x="84" y="113"/>
                    </a:cubicBezTo>
                    <a:cubicBezTo>
                      <a:pt x="195" y="175"/>
                      <a:pt x="305" y="212"/>
                      <a:pt x="429" y="236"/>
                    </a:cubicBezTo>
                    <a:cubicBezTo>
                      <a:pt x="446" y="240"/>
                      <a:pt x="459" y="241"/>
                      <a:pt x="470" y="241"/>
                    </a:cubicBezTo>
                    <a:cubicBezTo>
                      <a:pt x="541" y="241"/>
                      <a:pt x="501" y="180"/>
                      <a:pt x="416" y="138"/>
                    </a:cubicBezTo>
                    <a:cubicBezTo>
                      <a:pt x="305" y="88"/>
                      <a:pt x="195" y="39"/>
                      <a:pt x="84" y="14"/>
                    </a:cubicBezTo>
                    <a:cubicBezTo>
                      <a:pt x="65" y="5"/>
                      <a:pt x="51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6" name="Google Shape;3396;p60"/>
              <p:cNvSpPr/>
              <p:nvPr/>
            </p:nvSpPr>
            <p:spPr>
              <a:xfrm>
                <a:off x="3227625" y="4251800"/>
                <a:ext cx="5575" cy="1875"/>
              </a:xfrm>
              <a:custGeom>
                <a:rect b="b" l="l" r="r" t="t"/>
                <a:pathLst>
                  <a:path extrusionOk="0" h="75" w="223">
                    <a:moveTo>
                      <a:pt x="87" y="1"/>
                    </a:moveTo>
                    <a:cubicBezTo>
                      <a:pt x="1" y="1"/>
                      <a:pt x="50" y="75"/>
                      <a:pt x="136" y="75"/>
                    </a:cubicBezTo>
                    <a:cubicBezTo>
                      <a:pt x="223" y="75"/>
                      <a:pt x="173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7" name="Google Shape;3397;p60"/>
              <p:cNvSpPr/>
              <p:nvPr/>
            </p:nvSpPr>
            <p:spPr>
              <a:xfrm>
                <a:off x="3238100" y="4249250"/>
                <a:ext cx="9575" cy="3525"/>
              </a:xfrm>
              <a:custGeom>
                <a:rect b="b" l="l" r="r" t="t"/>
                <a:pathLst>
                  <a:path extrusionOk="0" h="141" w="383">
                    <a:moveTo>
                      <a:pt x="120" y="0"/>
                    </a:moveTo>
                    <a:cubicBezTo>
                      <a:pt x="89" y="0"/>
                      <a:pt x="64" y="5"/>
                      <a:pt x="50" y="17"/>
                    </a:cubicBezTo>
                    <a:cubicBezTo>
                      <a:pt x="1" y="54"/>
                      <a:pt x="38" y="66"/>
                      <a:pt x="87" y="103"/>
                    </a:cubicBezTo>
                    <a:cubicBezTo>
                      <a:pt x="122" y="124"/>
                      <a:pt x="210" y="140"/>
                      <a:pt x="281" y="140"/>
                    </a:cubicBezTo>
                    <a:cubicBezTo>
                      <a:pt x="337" y="140"/>
                      <a:pt x="383" y="130"/>
                      <a:pt x="383" y="103"/>
                    </a:cubicBezTo>
                    <a:cubicBezTo>
                      <a:pt x="383" y="55"/>
                      <a:pt x="222" y="0"/>
                      <a:pt x="1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8" name="Google Shape;3398;p60"/>
              <p:cNvSpPr/>
              <p:nvPr/>
            </p:nvSpPr>
            <p:spPr>
              <a:xfrm>
                <a:off x="3274775" y="4244375"/>
                <a:ext cx="12325" cy="4850"/>
              </a:xfrm>
              <a:custGeom>
                <a:rect b="b" l="l" r="r" t="t"/>
                <a:pathLst>
                  <a:path extrusionOk="0" h="194" w="493">
                    <a:moveTo>
                      <a:pt x="46" y="0"/>
                    </a:moveTo>
                    <a:cubicBezTo>
                      <a:pt x="42" y="0"/>
                      <a:pt x="39" y="1"/>
                      <a:pt x="37" y="2"/>
                    </a:cubicBezTo>
                    <a:cubicBezTo>
                      <a:pt x="0" y="14"/>
                      <a:pt x="160" y="88"/>
                      <a:pt x="234" y="113"/>
                    </a:cubicBezTo>
                    <a:cubicBezTo>
                      <a:pt x="266" y="122"/>
                      <a:pt x="254" y="124"/>
                      <a:pt x="225" y="124"/>
                    </a:cubicBezTo>
                    <a:cubicBezTo>
                      <a:pt x="194" y="124"/>
                      <a:pt x="142" y="122"/>
                      <a:pt x="105" y="122"/>
                    </a:cubicBezTo>
                    <a:cubicBezTo>
                      <a:pt x="84" y="122"/>
                      <a:pt x="67" y="123"/>
                      <a:pt x="62" y="125"/>
                    </a:cubicBezTo>
                    <a:cubicBezTo>
                      <a:pt x="49" y="138"/>
                      <a:pt x="173" y="162"/>
                      <a:pt x="247" y="187"/>
                    </a:cubicBezTo>
                    <a:cubicBezTo>
                      <a:pt x="261" y="192"/>
                      <a:pt x="273" y="194"/>
                      <a:pt x="282" y="194"/>
                    </a:cubicBezTo>
                    <a:cubicBezTo>
                      <a:pt x="323" y="194"/>
                      <a:pt x="326" y="158"/>
                      <a:pt x="296" y="138"/>
                    </a:cubicBezTo>
                    <a:cubicBezTo>
                      <a:pt x="259" y="125"/>
                      <a:pt x="382" y="138"/>
                      <a:pt x="431" y="113"/>
                    </a:cubicBezTo>
                    <a:cubicBezTo>
                      <a:pt x="493" y="88"/>
                      <a:pt x="370" y="64"/>
                      <a:pt x="284" y="51"/>
                    </a:cubicBezTo>
                    <a:cubicBezTo>
                      <a:pt x="205" y="51"/>
                      <a:pt x="86" y="0"/>
                      <a:pt x="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9" name="Google Shape;3399;p60"/>
              <p:cNvSpPr/>
              <p:nvPr/>
            </p:nvSpPr>
            <p:spPr>
              <a:xfrm>
                <a:off x="3392625" y="4265275"/>
                <a:ext cx="6525" cy="4025"/>
              </a:xfrm>
              <a:custGeom>
                <a:rect b="b" l="l" r="r" t="t"/>
                <a:pathLst>
                  <a:path extrusionOk="0" h="161" w="261">
                    <a:moveTo>
                      <a:pt x="69" y="1"/>
                    </a:moveTo>
                    <a:cubicBezTo>
                      <a:pt x="63" y="1"/>
                      <a:pt x="59" y="2"/>
                      <a:pt x="54" y="4"/>
                    </a:cubicBezTo>
                    <a:cubicBezTo>
                      <a:pt x="0" y="15"/>
                      <a:pt x="128" y="160"/>
                      <a:pt x="201" y="160"/>
                    </a:cubicBezTo>
                    <a:cubicBezTo>
                      <a:pt x="211" y="160"/>
                      <a:pt x="220" y="158"/>
                      <a:pt x="227" y="152"/>
                    </a:cubicBezTo>
                    <a:cubicBezTo>
                      <a:pt x="261" y="118"/>
                      <a:pt x="129" y="1"/>
                      <a:pt x="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0" name="Google Shape;3400;p60"/>
              <p:cNvSpPr/>
              <p:nvPr/>
            </p:nvSpPr>
            <p:spPr>
              <a:xfrm>
                <a:off x="3402600" y="4270600"/>
                <a:ext cx="6175" cy="1875"/>
              </a:xfrm>
              <a:custGeom>
                <a:rect b="b" l="l" r="r" t="t"/>
                <a:pathLst>
                  <a:path extrusionOk="0" h="75" w="247">
                    <a:moveTo>
                      <a:pt x="74" y="0"/>
                    </a:moveTo>
                    <a:cubicBezTo>
                      <a:pt x="0" y="0"/>
                      <a:pt x="87" y="74"/>
                      <a:pt x="173" y="74"/>
                    </a:cubicBezTo>
                    <a:cubicBezTo>
                      <a:pt x="247" y="74"/>
                      <a:pt x="148" y="13"/>
                      <a:pt x="7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1" name="Google Shape;3401;p60"/>
              <p:cNvSpPr/>
              <p:nvPr/>
            </p:nvSpPr>
            <p:spPr>
              <a:xfrm>
                <a:off x="3402325" y="4350675"/>
                <a:ext cx="4600" cy="9900"/>
              </a:xfrm>
              <a:custGeom>
                <a:rect b="b" l="l" r="r" t="t"/>
                <a:pathLst>
                  <a:path extrusionOk="0" h="396" w="184">
                    <a:moveTo>
                      <a:pt x="73" y="1"/>
                    </a:moveTo>
                    <a:cubicBezTo>
                      <a:pt x="0" y="1"/>
                      <a:pt x="143" y="396"/>
                      <a:pt x="159" y="396"/>
                    </a:cubicBezTo>
                    <a:cubicBezTo>
                      <a:pt x="159" y="396"/>
                      <a:pt x="159" y="395"/>
                      <a:pt x="159" y="395"/>
                    </a:cubicBezTo>
                    <a:cubicBezTo>
                      <a:pt x="184" y="395"/>
                      <a:pt x="159" y="13"/>
                      <a:pt x="7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2" name="Google Shape;3402;p60"/>
              <p:cNvSpPr/>
              <p:nvPr/>
            </p:nvSpPr>
            <p:spPr>
              <a:xfrm>
                <a:off x="3403825" y="4369475"/>
                <a:ext cx="7350" cy="4825"/>
              </a:xfrm>
              <a:custGeom>
                <a:rect b="b" l="l" r="r" t="t"/>
                <a:pathLst>
                  <a:path extrusionOk="0" h="193" w="294">
                    <a:moveTo>
                      <a:pt x="62" y="1"/>
                    </a:moveTo>
                    <a:cubicBezTo>
                      <a:pt x="50" y="13"/>
                      <a:pt x="1" y="161"/>
                      <a:pt x="62" y="173"/>
                    </a:cubicBezTo>
                    <a:cubicBezTo>
                      <a:pt x="92" y="181"/>
                      <a:pt x="177" y="193"/>
                      <a:pt x="233" y="193"/>
                    </a:cubicBezTo>
                    <a:cubicBezTo>
                      <a:pt x="269" y="193"/>
                      <a:pt x="294" y="188"/>
                      <a:pt x="284" y="173"/>
                    </a:cubicBezTo>
                    <a:cubicBezTo>
                      <a:pt x="223" y="99"/>
                      <a:pt x="149" y="38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3" name="Google Shape;3403;p60"/>
              <p:cNvSpPr/>
              <p:nvPr/>
            </p:nvSpPr>
            <p:spPr>
              <a:xfrm>
                <a:off x="3370875" y="4401475"/>
                <a:ext cx="16050" cy="11450"/>
              </a:xfrm>
              <a:custGeom>
                <a:rect b="b" l="l" r="r" t="t"/>
                <a:pathLst>
                  <a:path extrusionOk="0" h="458" w="642">
                    <a:moveTo>
                      <a:pt x="244" y="0"/>
                    </a:moveTo>
                    <a:cubicBezTo>
                      <a:pt x="231" y="0"/>
                      <a:pt x="220" y="1"/>
                      <a:pt x="210" y="2"/>
                    </a:cubicBezTo>
                    <a:cubicBezTo>
                      <a:pt x="99" y="14"/>
                      <a:pt x="25" y="64"/>
                      <a:pt x="13" y="138"/>
                    </a:cubicBezTo>
                    <a:cubicBezTo>
                      <a:pt x="0" y="310"/>
                      <a:pt x="506" y="458"/>
                      <a:pt x="543" y="458"/>
                    </a:cubicBezTo>
                    <a:cubicBezTo>
                      <a:pt x="592" y="458"/>
                      <a:pt x="530" y="359"/>
                      <a:pt x="469" y="322"/>
                    </a:cubicBezTo>
                    <a:cubicBezTo>
                      <a:pt x="419" y="285"/>
                      <a:pt x="543" y="298"/>
                      <a:pt x="592" y="285"/>
                    </a:cubicBezTo>
                    <a:cubicBezTo>
                      <a:pt x="641" y="285"/>
                      <a:pt x="481" y="236"/>
                      <a:pt x="407" y="175"/>
                    </a:cubicBezTo>
                    <a:cubicBezTo>
                      <a:pt x="373" y="147"/>
                      <a:pt x="384" y="139"/>
                      <a:pt x="411" y="139"/>
                    </a:cubicBezTo>
                    <a:cubicBezTo>
                      <a:pt x="433" y="139"/>
                      <a:pt x="466" y="144"/>
                      <a:pt x="493" y="150"/>
                    </a:cubicBezTo>
                    <a:cubicBezTo>
                      <a:pt x="543" y="150"/>
                      <a:pt x="604" y="113"/>
                      <a:pt x="616" y="76"/>
                    </a:cubicBezTo>
                    <a:cubicBezTo>
                      <a:pt x="616" y="53"/>
                      <a:pt x="371" y="0"/>
                      <a:pt x="24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4" name="Google Shape;3404;p60"/>
              <p:cNvSpPr/>
              <p:nvPr/>
            </p:nvSpPr>
            <p:spPr>
              <a:xfrm>
                <a:off x="3367475" y="4396275"/>
                <a:ext cx="10825" cy="2175"/>
              </a:xfrm>
              <a:custGeom>
                <a:rect b="b" l="l" r="r" t="t"/>
                <a:pathLst>
                  <a:path extrusionOk="0" h="87" w="433">
                    <a:moveTo>
                      <a:pt x="247" y="1"/>
                    </a:moveTo>
                    <a:cubicBezTo>
                      <a:pt x="161" y="1"/>
                      <a:pt x="87" y="13"/>
                      <a:pt x="1" y="25"/>
                    </a:cubicBezTo>
                    <a:cubicBezTo>
                      <a:pt x="124" y="50"/>
                      <a:pt x="260" y="74"/>
                      <a:pt x="383" y="87"/>
                    </a:cubicBezTo>
                    <a:cubicBezTo>
                      <a:pt x="432" y="62"/>
                      <a:pt x="297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5" name="Google Shape;3405;p60"/>
              <p:cNvSpPr/>
              <p:nvPr/>
            </p:nvSpPr>
            <p:spPr>
              <a:xfrm>
                <a:off x="3350550" y="4426950"/>
                <a:ext cx="15950" cy="6275"/>
              </a:xfrm>
              <a:custGeom>
                <a:rect b="b" l="l" r="r" t="t"/>
                <a:pathLst>
                  <a:path extrusionOk="0" h="251" w="638">
                    <a:moveTo>
                      <a:pt x="556" y="1"/>
                    </a:moveTo>
                    <a:cubicBezTo>
                      <a:pt x="548" y="1"/>
                      <a:pt x="539" y="2"/>
                      <a:pt x="530" y="6"/>
                    </a:cubicBezTo>
                    <a:cubicBezTo>
                      <a:pt x="444" y="43"/>
                      <a:pt x="222" y="67"/>
                      <a:pt x="173" y="92"/>
                    </a:cubicBezTo>
                    <a:cubicBezTo>
                      <a:pt x="123" y="104"/>
                      <a:pt x="0" y="240"/>
                      <a:pt x="25" y="240"/>
                    </a:cubicBezTo>
                    <a:cubicBezTo>
                      <a:pt x="36" y="240"/>
                      <a:pt x="133" y="251"/>
                      <a:pt x="247" y="251"/>
                    </a:cubicBezTo>
                    <a:cubicBezTo>
                      <a:pt x="375" y="251"/>
                      <a:pt x="526" y="237"/>
                      <a:pt x="604" y="178"/>
                    </a:cubicBezTo>
                    <a:cubicBezTo>
                      <a:pt x="637" y="145"/>
                      <a:pt x="630" y="1"/>
                      <a:pt x="5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6" name="Google Shape;3406;p60"/>
              <p:cNvSpPr/>
              <p:nvPr/>
            </p:nvSpPr>
            <p:spPr>
              <a:xfrm>
                <a:off x="3210700" y="4440625"/>
                <a:ext cx="3400" cy="5300"/>
              </a:xfrm>
              <a:custGeom>
                <a:rect b="b" l="l" r="r" t="t"/>
                <a:pathLst>
                  <a:path extrusionOk="0" h="212" w="136">
                    <a:moveTo>
                      <a:pt x="62" y="1"/>
                    </a:moveTo>
                    <a:cubicBezTo>
                      <a:pt x="37" y="1"/>
                      <a:pt x="0" y="124"/>
                      <a:pt x="13" y="136"/>
                    </a:cubicBezTo>
                    <a:cubicBezTo>
                      <a:pt x="13" y="159"/>
                      <a:pt x="23" y="212"/>
                      <a:pt x="34" y="212"/>
                    </a:cubicBezTo>
                    <a:cubicBezTo>
                      <a:pt x="35" y="212"/>
                      <a:pt x="36" y="211"/>
                      <a:pt x="37" y="210"/>
                    </a:cubicBezTo>
                    <a:cubicBezTo>
                      <a:pt x="62" y="198"/>
                      <a:pt x="136" y="149"/>
                      <a:pt x="123" y="99"/>
                    </a:cubicBezTo>
                    <a:cubicBezTo>
                      <a:pt x="99" y="50"/>
                      <a:pt x="87" y="13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7" name="Google Shape;3407;p60"/>
              <p:cNvSpPr/>
              <p:nvPr/>
            </p:nvSpPr>
            <p:spPr>
              <a:xfrm>
                <a:off x="3199600" y="4422725"/>
                <a:ext cx="4650" cy="3200"/>
              </a:xfrm>
              <a:custGeom>
                <a:rect b="b" l="l" r="r" t="t"/>
                <a:pathLst>
                  <a:path extrusionOk="0" h="128" w="186">
                    <a:moveTo>
                      <a:pt x="67" y="1"/>
                    </a:moveTo>
                    <a:cubicBezTo>
                      <a:pt x="66" y="1"/>
                      <a:pt x="64" y="1"/>
                      <a:pt x="62" y="2"/>
                    </a:cubicBezTo>
                    <a:cubicBezTo>
                      <a:pt x="25" y="15"/>
                      <a:pt x="1" y="15"/>
                      <a:pt x="25" y="51"/>
                    </a:cubicBezTo>
                    <a:cubicBezTo>
                      <a:pt x="47" y="84"/>
                      <a:pt x="50" y="127"/>
                      <a:pt x="85" y="127"/>
                    </a:cubicBezTo>
                    <a:cubicBezTo>
                      <a:pt x="89" y="127"/>
                      <a:pt x="94" y="127"/>
                      <a:pt x="99" y="125"/>
                    </a:cubicBezTo>
                    <a:cubicBezTo>
                      <a:pt x="136" y="101"/>
                      <a:pt x="186" y="88"/>
                      <a:pt x="161" y="76"/>
                    </a:cubicBezTo>
                    <a:cubicBezTo>
                      <a:pt x="126" y="76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8" name="Google Shape;3408;p60"/>
              <p:cNvSpPr/>
              <p:nvPr/>
            </p:nvSpPr>
            <p:spPr>
              <a:xfrm>
                <a:off x="3409350" y="4333100"/>
                <a:ext cx="3050" cy="1800"/>
              </a:xfrm>
              <a:custGeom>
                <a:rect b="b" l="l" r="r" t="t"/>
                <a:pathLst>
                  <a:path extrusionOk="0" h="72" w="122">
                    <a:moveTo>
                      <a:pt x="86" y="0"/>
                    </a:moveTo>
                    <a:cubicBezTo>
                      <a:pt x="52" y="0"/>
                      <a:pt x="1" y="38"/>
                      <a:pt x="26" y="63"/>
                    </a:cubicBezTo>
                    <a:cubicBezTo>
                      <a:pt x="32" y="69"/>
                      <a:pt x="40" y="71"/>
                      <a:pt x="50" y="71"/>
                    </a:cubicBezTo>
                    <a:cubicBezTo>
                      <a:pt x="81" y="71"/>
                      <a:pt x="122" y="45"/>
                      <a:pt x="112" y="26"/>
                    </a:cubicBezTo>
                    <a:cubicBezTo>
                      <a:pt x="112" y="7"/>
                      <a:pt x="101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9" name="Google Shape;3409;p60"/>
              <p:cNvSpPr/>
              <p:nvPr/>
            </p:nvSpPr>
            <p:spPr>
              <a:xfrm>
                <a:off x="3399750" y="4317175"/>
                <a:ext cx="3675" cy="1925"/>
              </a:xfrm>
              <a:custGeom>
                <a:rect b="b" l="l" r="r" t="t"/>
                <a:pathLst>
                  <a:path extrusionOk="0" h="77" w="147">
                    <a:moveTo>
                      <a:pt x="79" y="0"/>
                    </a:moveTo>
                    <a:cubicBezTo>
                      <a:pt x="33" y="0"/>
                      <a:pt x="1" y="52"/>
                      <a:pt x="41" y="72"/>
                    </a:cubicBezTo>
                    <a:cubicBezTo>
                      <a:pt x="48" y="75"/>
                      <a:pt x="55" y="77"/>
                      <a:pt x="62" y="77"/>
                    </a:cubicBezTo>
                    <a:cubicBezTo>
                      <a:pt x="105" y="77"/>
                      <a:pt x="146" y="21"/>
                      <a:pt x="114" y="10"/>
                    </a:cubicBezTo>
                    <a:cubicBezTo>
                      <a:pt x="103" y="3"/>
                      <a:pt x="91" y="0"/>
                      <a:pt x="7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0" name="Google Shape;3410;p60"/>
              <p:cNvSpPr/>
              <p:nvPr/>
            </p:nvSpPr>
            <p:spPr>
              <a:xfrm>
                <a:off x="3409250" y="4312325"/>
                <a:ext cx="3100" cy="2025"/>
              </a:xfrm>
              <a:custGeom>
                <a:rect b="b" l="l" r="r" t="t"/>
                <a:pathLst>
                  <a:path extrusionOk="0" h="81" w="124">
                    <a:moveTo>
                      <a:pt x="90" y="0"/>
                    </a:moveTo>
                    <a:cubicBezTo>
                      <a:pt x="60" y="0"/>
                      <a:pt x="0" y="39"/>
                      <a:pt x="30" y="69"/>
                    </a:cubicBezTo>
                    <a:cubicBezTo>
                      <a:pt x="38" y="77"/>
                      <a:pt x="47" y="80"/>
                      <a:pt x="57" y="80"/>
                    </a:cubicBezTo>
                    <a:cubicBezTo>
                      <a:pt x="90" y="80"/>
                      <a:pt x="123" y="36"/>
                      <a:pt x="104" y="7"/>
                    </a:cubicBezTo>
                    <a:cubicBezTo>
                      <a:pt x="102" y="3"/>
                      <a:pt x="97" y="0"/>
                      <a:pt x="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1" name="Google Shape;3411;p60"/>
              <p:cNvSpPr/>
              <p:nvPr/>
            </p:nvSpPr>
            <p:spPr>
              <a:xfrm>
                <a:off x="3083875" y="4339550"/>
                <a:ext cx="5525" cy="725"/>
              </a:xfrm>
              <a:custGeom>
                <a:rect b="b" l="l" r="r" t="t"/>
                <a:pathLst>
                  <a:path extrusionOk="0" h="29" w="221">
                    <a:moveTo>
                      <a:pt x="53" y="1"/>
                    </a:moveTo>
                    <a:cubicBezTo>
                      <a:pt x="19" y="1"/>
                      <a:pt x="1" y="4"/>
                      <a:pt x="22" y="15"/>
                    </a:cubicBezTo>
                    <a:cubicBezTo>
                      <a:pt x="42" y="25"/>
                      <a:pt x="83" y="29"/>
                      <a:pt x="121" y="29"/>
                    </a:cubicBezTo>
                    <a:cubicBezTo>
                      <a:pt x="173" y="29"/>
                      <a:pt x="221" y="22"/>
                      <a:pt x="206" y="15"/>
                    </a:cubicBezTo>
                    <a:cubicBezTo>
                      <a:pt x="171" y="8"/>
                      <a:pt x="98" y="1"/>
                      <a:pt x="5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2" name="Google Shape;3412;p60"/>
              <p:cNvSpPr/>
              <p:nvPr/>
            </p:nvSpPr>
            <p:spPr>
              <a:xfrm>
                <a:off x="3091575" y="4339250"/>
                <a:ext cx="5175" cy="600"/>
              </a:xfrm>
              <a:custGeom>
                <a:rect b="b" l="l" r="r" t="t"/>
                <a:pathLst>
                  <a:path extrusionOk="0" h="24" w="207">
                    <a:moveTo>
                      <a:pt x="53" y="0"/>
                    </a:moveTo>
                    <a:cubicBezTo>
                      <a:pt x="20" y="0"/>
                      <a:pt x="1" y="4"/>
                      <a:pt x="22" y="14"/>
                    </a:cubicBezTo>
                    <a:cubicBezTo>
                      <a:pt x="52" y="21"/>
                      <a:pt x="83" y="24"/>
                      <a:pt x="114" y="24"/>
                    </a:cubicBezTo>
                    <a:cubicBezTo>
                      <a:pt x="145" y="24"/>
                      <a:pt x="176" y="21"/>
                      <a:pt x="206" y="14"/>
                    </a:cubicBezTo>
                    <a:cubicBezTo>
                      <a:pt x="171" y="7"/>
                      <a:pt x="98" y="0"/>
                      <a:pt x="5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413" name="Google Shape;3413;p60"/>
            <p:cNvSpPr/>
            <p:nvPr/>
          </p:nvSpPr>
          <p:spPr>
            <a:xfrm>
              <a:off x="4862183" y="3305557"/>
              <a:ext cx="1007599" cy="635138"/>
            </a:xfrm>
            <a:custGeom>
              <a:rect b="b" l="l" r="r" t="t"/>
              <a:pathLst>
                <a:path extrusionOk="0" h="44038" w="69863">
                  <a:moveTo>
                    <a:pt x="11582" y="37"/>
                  </a:moveTo>
                  <a:lnTo>
                    <a:pt x="19936" y="1873"/>
                  </a:lnTo>
                  <a:lnTo>
                    <a:pt x="12408" y="12876"/>
                  </a:lnTo>
                  <a:lnTo>
                    <a:pt x="11582" y="37"/>
                  </a:lnTo>
                  <a:close/>
                  <a:moveTo>
                    <a:pt x="41893" y="12568"/>
                  </a:moveTo>
                  <a:lnTo>
                    <a:pt x="28167" y="17497"/>
                  </a:lnTo>
                  <a:lnTo>
                    <a:pt x="30520" y="12728"/>
                  </a:lnTo>
                  <a:lnTo>
                    <a:pt x="41893" y="12568"/>
                  </a:lnTo>
                  <a:close/>
                  <a:moveTo>
                    <a:pt x="4177" y="12568"/>
                  </a:moveTo>
                  <a:lnTo>
                    <a:pt x="12334" y="12950"/>
                  </a:lnTo>
                  <a:lnTo>
                    <a:pt x="3881" y="18766"/>
                  </a:lnTo>
                  <a:lnTo>
                    <a:pt x="4177" y="12568"/>
                  </a:lnTo>
                  <a:close/>
                  <a:moveTo>
                    <a:pt x="51294" y="10104"/>
                  </a:moveTo>
                  <a:lnTo>
                    <a:pt x="58342" y="14293"/>
                  </a:lnTo>
                  <a:lnTo>
                    <a:pt x="53635" y="19197"/>
                  </a:lnTo>
                  <a:lnTo>
                    <a:pt x="36693" y="26763"/>
                  </a:lnTo>
                  <a:lnTo>
                    <a:pt x="51208" y="10203"/>
                  </a:lnTo>
                  <a:lnTo>
                    <a:pt x="46538" y="19542"/>
                  </a:lnTo>
                  <a:lnTo>
                    <a:pt x="46575" y="19567"/>
                  </a:lnTo>
                  <a:lnTo>
                    <a:pt x="51294" y="10104"/>
                  </a:lnTo>
                  <a:close/>
                  <a:moveTo>
                    <a:pt x="41967" y="12642"/>
                  </a:moveTo>
                  <a:lnTo>
                    <a:pt x="36607" y="26775"/>
                  </a:lnTo>
                  <a:lnTo>
                    <a:pt x="36607" y="26799"/>
                  </a:lnTo>
                  <a:lnTo>
                    <a:pt x="30188" y="25493"/>
                  </a:lnTo>
                  <a:lnTo>
                    <a:pt x="41967" y="12642"/>
                  </a:lnTo>
                  <a:close/>
                  <a:moveTo>
                    <a:pt x="12371" y="12975"/>
                  </a:moveTo>
                  <a:lnTo>
                    <a:pt x="12371" y="12987"/>
                  </a:lnTo>
                  <a:lnTo>
                    <a:pt x="16757" y="29744"/>
                  </a:lnTo>
                  <a:lnTo>
                    <a:pt x="3894" y="18815"/>
                  </a:lnTo>
                  <a:lnTo>
                    <a:pt x="12371" y="12975"/>
                  </a:lnTo>
                  <a:close/>
                  <a:moveTo>
                    <a:pt x="3931" y="18901"/>
                  </a:moveTo>
                  <a:lnTo>
                    <a:pt x="16757" y="29794"/>
                  </a:lnTo>
                  <a:lnTo>
                    <a:pt x="13603" y="31938"/>
                  </a:lnTo>
                  <a:lnTo>
                    <a:pt x="13615" y="31974"/>
                  </a:lnTo>
                  <a:lnTo>
                    <a:pt x="16757" y="29843"/>
                  </a:lnTo>
                  <a:lnTo>
                    <a:pt x="14675" y="38098"/>
                  </a:lnTo>
                  <a:lnTo>
                    <a:pt x="3931" y="18901"/>
                  </a:lnTo>
                  <a:close/>
                  <a:moveTo>
                    <a:pt x="11533" y="0"/>
                  </a:moveTo>
                  <a:lnTo>
                    <a:pt x="12358" y="12889"/>
                  </a:lnTo>
                  <a:lnTo>
                    <a:pt x="12358" y="12889"/>
                  </a:lnTo>
                  <a:lnTo>
                    <a:pt x="5138" y="6543"/>
                  </a:lnTo>
                  <a:lnTo>
                    <a:pt x="5114" y="6580"/>
                  </a:lnTo>
                  <a:lnTo>
                    <a:pt x="12334" y="12913"/>
                  </a:lnTo>
                  <a:lnTo>
                    <a:pt x="4165" y="12531"/>
                  </a:lnTo>
                  <a:lnTo>
                    <a:pt x="1084" y="4535"/>
                  </a:lnTo>
                  <a:lnTo>
                    <a:pt x="1047" y="4547"/>
                  </a:lnTo>
                  <a:lnTo>
                    <a:pt x="4140" y="12556"/>
                  </a:lnTo>
                  <a:lnTo>
                    <a:pt x="3844" y="18729"/>
                  </a:lnTo>
                  <a:lnTo>
                    <a:pt x="37" y="10400"/>
                  </a:lnTo>
                  <a:lnTo>
                    <a:pt x="0" y="10412"/>
                  </a:lnTo>
                  <a:lnTo>
                    <a:pt x="3832" y="18803"/>
                  </a:lnTo>
                  <a:lnTo>
                    <a:pt x="3832" y="18815"/>
                  </a:lnTo>
                  <a:lnTo>
                    <a:pt x="14675" y="38148"/>
                  </a:lnTo>
                  <a:lnTo>
                    <a:pt x="12543" y="44025"/>
                  </a:lnTo>
                  <a:lnTo>
                    <a:pt x="12580" y="44037"/>
                  </a:lnTo>
                  <a:lnTo>
                    <a:pt x="14687" y="38184"/>
                  </a:lnTo>
                  <a:lnTo>
                    <a:pt x="16794" y="29855"/>
                  </a:lnTo>
                  <a:lnTo>
                    <a:pt x="18889" y="36041"/>
                  </a:lnTo>
                  <a:lnTo>
                    <a:pt x="18926" y="36028"/>
                  </a:lnTo>
                  <a:lnTo>
                    <a:pt x="16807" y="29794"/>
                  </a:lnTo>
                  <a:lnTo>
                    <a:pt x="16819" y="29744"/>
                  </a:lnTo>
                  <a:lnTo>
                    <a:pt x="16794" y="29757"/>
                  </a:lnTo>
                  <a:lnTo>
                    <a:pt x="12408" y="12950"/>
                  </a:lnTo>
                  <a:lnTo>
                    <a:pt x="30471" y="12728"/>
                  </a:lnTo>
                  <a:lnTo>
                    <a:pt x="28093" y="17571"/>
                  </a:lnTo>
                  <a:lnTo>
                    <a:pt x="28093" y="17571"/>
                  </a:lnTo>
                  <a:lnTo>
                    <a:pt x="41954" y="12593"/>
                  </a:lnTo>
                  <a:lnTo>
                    <a:pt x="30114" y="25518"/>
                  </a:lnTo>
                  <a:lnTo>
                    <a:pt x="36582" y="26836"/>
                  </a:lnTo>
                  <a:lnTo>
                    <a:pt x="34130" y="28685"/>
                  </a:lnTo>
                  <a:lnTo>
                    <a:pt x="34143" y="28709"/>
                  </a:lnTo>
                  <a:lnTo>
                    <a:pt x="36595" y="26861"/>
                  </a:lnTo>
                  <a:lnTo>
                    <a:pt x="35523" y="35498"/>
                  </a:lnTo>
                  <a:lnTo>
                    <a:pt x="35560" y="35498"/>
                  </a:lnTo>
                  <a:lnTo>
                    <a:pt x="36632" y="26873"/>
                  </a:lnTo>
                  <a:lnTo>
                    <a:pt x="40981" y="35190"/>
                  </a:lnTo>
                  <a:lnTo>
                    <a:pt x="41018" y="35178"/>
                  </a:lnTo>
                  <a:lnTo>
                    <a:pt x="36656" y="26824"/>
                  </a:lnTo>
                  <a:lnTo>
                    <a:pt x="53635" y="19234"/>
                  </a:lnTo>
                  <a:lnTo>
                    <a:pt x="59710" y="35942"/>
                  </a:lnTo>
                  <a:lnTo>
                    <a:pt x="59710" y="35954"/>
                  </a:lnTo>
                  <a:lnTo>
                    <a:pt x="69838" y="42509"/>
                  </a:lnTo>
                  <a:lnTo>
                    <a:pt x="69862" y="42485"/>
                  </a:lnTo>
                  <a:lnTo>
                    <a:pt x="59759" y="35942"/>
                  </a:lnTo>
                  <a:lnTo>
                    <a:pt x="62999" y="30533"/>
                  </a:lnTo>
                  <a:lnTo>
                    <a:pt x="62975" y="30508"/>
                  </a:lnTo>
                  <a:lnTo>
                    <a:pt x="59734" y="35905"/>
                  </a:lnTo>
                  <a:lnTo>
                    <a:pt x="53672" y="19222"/>
                  </a:lnTo>
                  <a:lnTo>
                    <a:pt x="58379" y="14306"/>
                  </a:lnTo>
                  <a:lnTo>
                    <a:pt x="58366" y="14293"/>
                  </a:lnTo>
                  <a:lnTo>
                    <a:pt x="58379" y="14269"/>
                  </a:lnTo>
                  <a:lnTo>
                    <a:pt x="51343" y="10104"/>
                  </a:lnTo>
                  <a:lnTo>
                    <a:pt x="62235" y="9648"/>
                  </a:lnTo>
                  <a:lnTo>
                    <a:pt x="68926" y="7356"/>
                  </a:lnTo>
                  <a:lnTo>
                    <a:pt x="68914" y="7319"/>
                  </a:lnTo>
                  <a:lnTo>
                    <a:pt x="62235" y="9599"/>
                  </a:lnTo>
                  <a:lnTo>
                    <a:pt x="51368" y="10067"/>
                  </a:lnTo>
                  <a:lnTo>
                    <a:pt x="51368" y="10067"/>
                  </a:lnTo>
                  <a:lnTo>
                    <a:pt x="58206" y="6642"/>
                  </a:lnTo>
                  <a:lnTo>
                    <a:pt x="58194" y="6629"/>
                  </a:lnTo>
                  <a:lnTo>
                    <a:pt x="58206" y="6605"/>
                  </a:lnTo>
                  <a:lnTo>
                    <a:pt x="52403" y="617"/>
                  </a:lnTo>
                  <a:lnTo>
                    <a:pt x="52378" y="641"/>
                  </a:lnTo>
                  <a:lnTo>
                    <a:pt x="58157" y="6605"/>
                  </a:lnTo>
                  <a:lnTo>
                    <a:pt x="51294" y="10055"/>
                  </a:lnTo>
                  <a:lnTo>
                    <a:pt x="50579" y="4227"/>
                  </a:lnTo>
                  <a:lnTo>
                    <a:pt x="50542" y="4227"/>
                  </a:lnTo>
                  <a:lnTo>
                    <a:pt x="51257" y="10067"/>
                  </a:lnTo>
                  <a:lnTo>
                    <a:pt x="51245" y="10079"/>
                  </a:lnTo>
                  <a:lnTo>
                    <a:pt x="51257" y="10079"/>
                  </a:lnTo>
                  <a:lnTo>
                    <a:pt x="36669" y="26713"/>
                  </a:lnTo>
                  <a:lnTo>
                    <a:pt x="42028" y="12544"/>
                  </a:lnTo>
                  <a:lnTo>
                    <a:pt x="46674" y="8921"/>
                  </a:lnTo>
                  <a:lnTo>
                    <a:pt x="46649" y="8884"/>
                  </a:lnTo>
                  <a:lnTo>
                    <a:pt x="42016" y="12507"/>
                  </a:lnTo>
                  <a:lnTo>
                    <a:pt x="33921" y="1245"/>
                  </a:lnTo>
                  <a:lnTo>
                    <a:pt x="33896" y="1270"/>
                  </a:lnTo>
                  <a:lnTo>
                    <a:pt x="41967" y="12531"/>
                  </a:lnTo>
                  <a:lnTo>
                    <a:pt x="30533" y="12679"/>
                  </a:lnTo>
                  <a:lnTo>
                    <a:pt x="30533" y="12679"/>
                  </a:lnTo>
                  <a:lnTo>
                    <a:pt x="32824" y="8034"/>
                  </a:lnTo>
                  <a:lnTo>
                    <a:pt x="32787" y="8022"/>
                  </a:lnTo>
                  <a:lnTo>
                    <a:pt x="30496" y="12679"/>
                  </a:lnTo>
                  <a:lnTo>
                    <a:pt x="12420" y="12926"/>
                  </a:lnTo>
                  <a:lnTo>
                    <a:pt x="12420" y="12926"/>
                  </a:lnTo>
                  <a:lnTo>
                    <a:pt x="19985" y="1886"/>
                  </a:lnTo>
                  <a:lnTo>
                    <a:pt x="19998" y="1861"/>
                  </a:lnTo>
                  <a:lnTo>
                    <a:pt x="11533" y="0"/>
                  </a:lnTo>
                  <a:close/>
                </a:path>
              </a:pathLst>
            </a:custGeom>
            <a:solidFill>
              <a:srgbClr val="F8FAF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14" name="Google Shape;3414;p60"/>
            <p:cNvGrpSpPr/>
            <p:nvPr/>
          </p:nvGrpSpPr>
          <p:grpSpPr>
            <a:xfrm>
              <a:off x="4851510" y="3282978"/>
              <a:ext cx="1028757" cy="669305"/>
              <a:chOff x="2732000" y="1526850"/>
              <a:chExt cx="1783250" cy="1160175"/>
            </a:xfrm>
          </p:grpSpPr>
          <p:sp>
            <p:nvSpPr>
              <p:cNvPr id="3415" name="Google Shape;3415;p60"/>
              <p:cNvSpPr/>
              <p:nvPr/>
            </p:nvSpPr>
            <p:spPr>
              <a:xfrm>
                <a:off x="3766400" y="18504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71" y="1"/>
                    </a:moveTo>
                    <a:cubicBezTo>
                      <a:pt x="1277" y="1"/>
                      <a:pt x="1180" y="12"/>
                      <a:pt x="1084" y="35"/>
                    </a:cubicBezTo>
                    <a:cubicBezTo>
                      <a:pt x="407" y="195"/>
                      <a:pt x="0" y="861"/>
                      <a:pt x="160" y="1538"/>
                    </a:cubicBezTo>
                    <a:cubicBezTo>
                      <a:pt x="287" y="2108"/>
                      <a:pt x="801" y="2497"/>
                      <a:pt x="1364" y="2497"/>
                    </a:cubicBezTo>
                    <a:cubicBezTo>
                      <a:pt x="1459" y="2497"/>
                      <a:pt x="1555" y="2486"/>
                      <a:pt x="1651" y="2462"/>
                    </a:cubicBezTo>
                    <a:cubicBezTo>
                      <a:pt x="2329" y="2302"/>
                      <a:pt x="2748" y="1637"/>
                      <a:pt x="2588" y="959"/>
                    </a:cubicBezTo>
                    <a:cubicBezTo>
                      <a:pt x="2450" y="390"/>
                      <a:pt x="1934" y="1"/>
                      <a:pt x="137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6" name="Google Shape;3416;p60"/>
              <p:cNvSpPr/>
              <p:nvPr/>
            </p:nvSpPr>
            <p:spPr>
              <a:xfrm>
                <a:off x="3469450" y="2168575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3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1"/>
                      <a:pt x="1374" y="2501"/>
                    </a:cubicBezTo>
                    <a:cubicBezTo>
                      <a:pt x="1694" y="2501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3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7" name="Google Shape;3417;p60"/>
              <p:cNvSpPr/>
              <p:nvPr/>
            </p:nvSpPr>
            <p:spPr>
              <a:xfrm>
                <a:off x="4059625" y="2013625"/>
                <a:ext cx="73050" cy="62500"/>
              </a:xfrm>
              <a:custGeom>
                <a:rect b="b" l="l" r="r" t="t"/>
                <a:pathLst>
                  <a:path extrusionOk="0" h="2500" w="2922">
                    <a:moveTo>
                      <a:pt x="1258" y="1"/>
                    </a:moveTo>
                    <a:cubicBezTo>
                      <a:pt x="568" y="1"/>
                      <a:pt x="1" y="555"/>
                      <a:pt x="1" y="1245"/>
                    </a:cubicBezTo>
                    <a:cubicBezTo>
                      <a:pt x="1" y="1997"/>
                      <a:pt x="624" y="2499"/>
                      <a:pt x="1267" y="2499"/>
                    </a:cubicBezTo>
                    <a:cubicBezTo>
                      <a:pt x="1573" y="2499"/>
                      <a:pt x="1883" y="2386"/>
                      <a:pt x="2133" y="2132"/>
                    </a:cubicBezTo>
                    <a:cubicBezTo>
                      <a:pt x="2921" y="1344"/>
                      <a:pt x="2367" y="1"/>
                      <a:pt x="125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8" name="Google Shape;3418;p60"/>
              <p:cNvSpPr/>
              <p:nvPr/>
            </p:nvSpPr>
            <p:spPr>
              <a:xfrm>
                <a:off x="4163450" y="17019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676" y="0"/>
                    </a:moveTo>
                    <a:cubicBezTo>
                      <a:pt x="567" y="0"/>
                      <a:pt x="0" y="1343"/>
                      <a:pt x="789" y="2132"/>
                    </a:cubicBezTo>
                    <a:cubicBezTo>
                      <a:pt x="1045" y="2388"/>
                      <a:pt x="1359" y="2502"/>
                      <a:pt x="1667" y="2502"/>
                    </a:cubicBezTo>
                    <a:cubicBezTo>
                      <a:pt x="2308" y="2502"/>
                      <a:pt x="2920" y="2006"/>
                      <a:pt x="2920" y="1257"/>
                    </a:cubicBezTo>
                    <a:cubicBezTo>
                      <a:pt x="2920" y="567"/>
                      <a:pt x="2366" y="0"/>
                      <a:pt x="16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9" name="Google Shape;3419;p60"/>
              <p:cNvSpPr/>
              <p:nvPr/>
            </p:nvSpPr>
            <p:spPr>
              <a:xfrm>
                <a:off x="3076400" y="2487150"/>
                <a:ext cx="68700" cy="62400"/>
              </a:xfrm>
              <a:custGeom>
                <a:rect b="b" l="l" r="r" t="t"/>
                <a:pathLst>
                  <a:path extrusionOk="0" h="2496" w="2748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19" y="195"/>
                      <a:pt x="0" y="860"/>
                      <a:pt x="160" y="1538"/>
                    </a:cubicBezTo>
                    <a:cubicBezTo>
                      <a:pt x="297" y="2107"/>
                      <a:pt x="813" y="2496"/>
                      <a:pt x="1376" y="2496"/>
                    </a:cubicBezTo>
                    <a:cubicBezTo>
                      <a:pt x="1471" y="2496"/>
                      <a:pt x="1568" y="2485"/>
                      <a:pt x="1664" y="2462"/>
                    </a:cubicBezTo>
                    <a:cubicBezTo>
                      <a:pt x="2341" y="2302"/>
                      <a:pt x="2748" y="1636"/>
                      <a:pt x="2600" y="959"/>
                    </a:cubicBezTo>
                    <a:cubicBezTo>
                      <a:pt x="2463" y="389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0" name="Google Shape;3420;p60"/>
              <p:cNvSpPr/>
              <p:nvPr/>
            </p:nvSpPr>
            <p:spPr>
              <a:xfrm>
                <a:off x="3138925" y="2281300"/>
                <a:ext cx="73025" cy="62575"/>
              </a:xfrm>
              <a:custGeom>
                <a:rect b="b" l="l" r="r" t="t"/>
                <a:pathLst>
                  <a:path extrusionOk="0" h="2503" w="2921">
                    <a:moveTo>
                      <a:pt x="1261" y="1"/>
                    </a:moveTo>
                    <a:cubicBezTo>
                      <a:pt x="620" y="1"/>
                      <a:pt x="0" y="500"/>
                      <a:pt x="0" y="1258"/>
                    </a:cubicBezTo>
                    <a:cubicBezTo>
                      <a:pt x="0" y="1948"/>
                      <a:pt x="567" y="2502"/>
                      <a:pt x="1257" y="2502"/>
                    </a:cubicBezTo>
                    <a:cubicBezTo>
                      <a:pt x="2366" y="2502"/>
                      <a:pt x="2921" y="1159"/>
                      <a:pt x="2132" y="370"/>
                    </a:cubicBezTo>
                    <a:cubicBezTo>
                      <a:pt x="1881" y="115"/>
                      <a:pt x="1568" y="1"/>
                      <a:pt x="1261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1" name="Google Shape;3421;p60"/>
              <p:cNvSpPr/>
              <p:nvPr/>
            </p:nvSpPr>
            <p:spPr>
              <a:xfrm>
                <a:off x="3187900" y="2440550"/>
                <a:ext cx="62550" cy="62575"/>
              </a:xfrm>
              <a:custGeom>
                <a:rect b="b" l="l" r="r" t="t"/>
                <a:pathLst>
                  <a:path extrusionOk="0" h="2503" w="2502">
                    <a:moveTo>
                      <a:pt x="1245" y="1"/>
                    </a:moveTo>
                    <a:cubicBezTo>
                      <a:pt x="555" y="1"/>
                      <a:pt x="0" y="568"/>
                      <a:pt x="0" y="1245"/>
                    </a:cubicBezTo>
                    <a:cubicBezTo>
                      <a:pt x="0" y="1935"/>
                      <a:pt x="555" y="2502"/>
                      <a:pt x="1245" y="2502"/>
                    </a:cubicBezTo>
                    <a:cubicBezTo>
                      <a:pt x="1935" y="2502"/>
                      <a:pt x="2502" y="1935"/>
                      <a:pt x="2502" y="1245"/>
                    </a:cubicBezTo>
                    <a:cubicBezTo>
                      <a:pt x="2502" y="568"/>
                      <a:pt x="1935" y="1"/>
                      <a:pt x="124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2" name="Google Shape;3422;p60"/>
              <p:cNvSpPr/>
              <p:nvPr/>
            </p:nvSpPr>
            <p:spPr>
              <a:xfrm>
                <a:off x="3536275" y="1737400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76" y="0"/>
                    </a:moveTo>
                    <a:cubicBezTo>
                      <a:pt x="1281" y="0"/>
                      <a:pt x="1183" y="11"/>
                      <a:pt x="1085" y="34"/>
                    </a:cubicBezTo>
                    <a:cubicBezTo>
                      <a:pt x="420" y="194"/>
                      <a:pt x="1" y="872"/>
                      <a:pt x="161" y="1537"/>
                    </a:cubicBezTo>
                    <a:cubicBezTo>
                      <a:pt x="298" y="2116"/>
                      <a:pt x="802" y="2496"/>
                      <a:pt x="1368" y="2496"/>
                    </a:cubicBezTo>
                    <a:cubicBezTo>
                      <a:pt x="1465" y="2496"/>
                      <a:pt x="1565" y="2485"/>
                      <a:pt x="1664" y="2462"/>
                    </a:cubicBezTo>
                    <a:cubicBezTo>
                      <a:pt x="2330" y="2314"/>
                      <a:pt x="2749" y="1636"/>
                      <a:pt x="2588" y="958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3" name="Google Shape;3423;p60"/>
              <p:cNvSpPr/>
              <p:nvPr/>
            </p:nvSpPr>
            <p:spPr>
              <a:xfrm>
                <a:off x="4294050" y="2299775"/>
                <a:ext cx="73025" cy="62375"/>
              </a:xfrm>
              <a:custGeom>
                <a:rect b="b" l="l" r="r" t="t"/>
                <a:pathLst>
                  <a:path extrusionOk="0" h="2495" w="2921">
                    <a:moveTo>
                      <a:pt x="1223" y="1"/>
                    </a:moveTo>
                    <a:cubicBezTo>
                      <a:pt x="543" y="1"/>
                      <a:pt x="1" y="563"/>
                      <a:pt x="1" y="1246"/>
                    </a:cubicBezTo>
                    <a:cubicBezTo>
                      <a:pt x="1" y="1998"/>
                      <a:pt x="618" y="2495"/>
                      <a:pt x="1262" y="2495"/>
                    </a:cubicBezTo>
                    <a:cubicBezTo>
                      <a:pt x="1567" y="2495"/>
                      <a:pt x="1878" y="2383"/>
                      <a:pt x="2132" y="2133"/>
                    </a:cubicBezTo>
                    <a:cubicBezTo>
                      <a:pt x="2921" y="1344"/>
                      <a:pt x="2354" y="1"/>
                      <a:pt x="1245" y="1"/>
                    </a:cubicBezTo>
                    <a:cubicBezTo>
                      <a:pt x="1238" y="1"/>
                      <a:pt x="1230" y="1"/>
                      <a:pt x="1223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4" name="Google Shape;3424;p60"/>
              <p:cNvSpPr/>
              <p:nvPr/>
            </p:nvSpPr>
            <p:spPr>
              <a:xfrm>
                <a:off x="3983250" y="1642450"/>
                <a:ext cx="72925" cy="62550"/>
              </a:xfrm>
              <a:custGeom>
                <a:rect b="b" l="l" r="r" t="t"/>
                <a:pathLst>
                  <a:path extrusionOk="0" h="2502" w="2917">
                    <a:moveTo>
                      <a:pt x="1260" y="0"/>
                    </a:moveTo>
                    <a:cubicBezTo>
                      <a:pt x="1255" y="0"/>
                      <a:pt x="1250" y="0"/>
                      <a:pt x="1245" y="0"/>
                    </a:cubicBezTo>
                    <a:cubicBezTo>
                      <a:pt x="555" y="0"/>
                      <a:pt x="0" y="555"/>
                      <a:pt x="0" y="1245"/>
                    </a:cubicBezTo>
                    <a:cubicBezTo>
                      <a:pt x="0" y="2003"/>
                      <a:pt x="614" y="2502"/>
                      <a:pt x="1256" y="2502"/>
                    </a:cubicBezTo>
                    <a:cubicBezTo>
                      <a:pt x="1563" y="2502"/>
                      <a:pt x="1876" y="2387"/>
                      <a:pt x="2132" y="2132"/>
                    </a:cubicBezTo>
                    <a:cubicBezTo>
                      <a:pt x="2917" y="1347"/>
                      <a:pt x="2359" y="0"/>
                      <a:pt x="126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5" name="Google Shape;3425;p60"/>
              <p:cNvSpPr/>
              <p:nvPr/>
            </p:nvSpPr>
            <p:spPr>
              <a:xfrm>
                <a:off x="2742800" y="1650150"/>
                <a:ext cx="68700" cy="62550"/>
              </a:xfrm>
              <a:custGeom>
                <a:rect b="b" l="l" r="r" t="t"/>
                <a:pathLst>
                  <a:path extrusionOk="0" h="2502" w="2748">
                    <a:moveTo>
                      <a:pt x="1374" y="0"/>
                    </a:moveTo>
                    <a:cubicBezTo>
                      <a:pt x="1054" y="0"/>
                      <a:pt x="733" y="124"/>
                      <a:pt x="493" y="370"/>
                    </a:cubicBezTo>
                    <a:cubicBezTo>
                      <a:pt x="0" y="850"/>
                      <a:pt x="0" y="1639"/>
                      <a:pt x="493" y="2132"/>
                    </a:cubicBezTo>
                    <a:cubicBezTo>
                      <a:pt x="733" y="2378"/>
                      <a:pt x="1054" y="2502"/>
                      <a:pt x="1374" y="2502"/>
                    </a:cubicBezTo>
                    <a:cubicBezTo>
                      <a:pt x="1694" y="2502"/>
                      <a:pt x="2015" y="2378"/>
                      <a:pt x="2255" y="2132"/>
                    </a:cubicBezTo>
                    <a:cubicBezTo>
                      <a:pt x="2748" y="1639"/>
                      <a:pt x="2748" y="850"/>
                      <a:pt x="2255" y="370"/>
                    </a:cubicBezTo>
                    <a:cubicBezTo>
                      <a:pt x="2015" y="124"/>
                      <a:pt x="1694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6" name="Google Shape;3426;p60"/>
              <p:cNvSpPr/>
              <p:nvPr/>
            </p:nvSpPr>
            <p:spPr>
              <a:xfrm>
                <a:off x="3338825" y="1526850"/>
                <a:ext cx="68425" cy="62400"/>
              </a:xfrm>
              <a:custGeom>
                <a:rect b="b" l="l" r="r" t="t"/>
                <a:pathLst>
                  <a:path extrusionOk="0" h="2496" w="2737">
                    <a:moveTo>
                      <a:pt x="1369" y="1"/>
                    </a:moveTo>
                    <a:cubicBezTo>
                      <a:pt x="1048" y="1"/>
                      <a:pt x="728" y="121"/>
                      <a:pt x="482" y="361"/>
                    </a:cubicBezTo>
                    <a:cubicBezTo>
                      <a:pt x="1" y="854"/>
                      <a:pt x="1" y="1642"/>
                      <a:pt x="482" y="2135"/>
                    </a:cubicBezTo>
                    <a:cubicBezTo>
                      <a:pt x="728" y="2376"/>
                      <a:pt x="1048" y="2496"/>
                      <a:pt x="1369" y="2496"/>
                    </a:cubicBezTo>
                    <a:cubicBezTo>
                      <a:pt x="1689" y="2496"/>
                      <a:pt x="2009" y="2376"/>
                      <a:pt x="2256" y="2135"/>
                    </a:cubicBezTo>
                    <a:cubicBezTo>
                      <a:pt x="2736" y="1642"/>
                      <a:pt x="2736" y="854"/>
                      <a:pt x="2256" y="361"/>
                    </a:cubicBezTo>
                    <a:cubicBezTo>
                      <a:pt x="2009" y="121"/>
                      <a:pt x="1689" y="1"/>
                      <a:pt x="136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7" name="Google Shape;3427;p60"/>
              <p:cNvSpPr/>
              <p:nvPr/>
            </p:nvSpPr>
            <p:spPr>
              <a:xfrm>
                <a:off x="2812725" y="2006775"/>
                <a:ext cx="68400" cy="62400"/>
              </a:xfrm>
              <a:custGeom>
                <a:rect b="b" l="l" r="r" t="t"/>
                <a:pathLst>
                  <a:path extrusionOk="0" h="2496" w="2736">
                    <a:moveTo>
                      <a:pt x="1368" y="0"/>
                    </a:moveTo>
                    <a:cubicBezTo>
                      <a:pt x="1047" y="0"/>
                      <a:pt x="727" y="121"/>
                      <a:pt x="481" y="361"/>
                    </a:cubicBezTo>
                    <a:cubicBezTo>
                      <a:pt x="0" y="854"/>
                      <a:pt x="0" y="1642"/>
                      <a:pt x="481" y="2135"/>
                    </a:cubicBezTo>
                    <a:cubicBezTo>
                      <a:pt x="727" y="2375"/>
                      <a:pt x="1047" y="2495"/>
                      <a:pt x="1368" y="2495"/>
                    </a:cubicBezTo>
                    <a:cubicBezTo>
                      <a:pt x="1688" y="2495"/>
                      <a:pt x="2008" y="2375"/>
                      <a:pt x="2255" y="2135"/>
                    </a:cubicBezTo>
                    <a:cubicBezTo>
                      <a:pt x="2735" y="1642"/>
                      <a:pt x="2735" y="854"/>
                      <a:pt x="2255" y="361"/>
                    </a:cubicBezTo>
                    <a:cubicBezTo>
                      <a:pt x="2008" y="121"/>
                      <a:pt x="1688" y="0"/>
                      <a:pt x="136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8" name="Google Shape;3428;p60"/>
              <p:cNvSpPr/>
              <p:nvPr/>
            </p:nvSpPr>
            <p:spPr>
              <a:xfrm>
                <a:off x="3025250" y="1857425"/>
                <a:ext cx="72725" cy="62575"/>
              </a:xfrm>
              <a:custGeom>
                <a:rect b="b" l="l" r="r" t="t"/>
                <a:pathLst>
                  <a:path extrusionOk="0" h="2503" w="2909">
                    <a:moveTo>
                      <a:pt x="1254" y="1"/>
                    </a:moveTo>
                    <a:cubicBezTo>
                      <a:pt x="614" y="1"/>
                      <a:pt x="1" y="497"/>
                      <a:pt x="1" y="1246"/>
                    </a:cubicBezTo>
                    <a:cubicBezTo>
                      <a:pt x="1" y="1936"/>
                      <a:pt x="555" y="2503"/>
                      <a:pt x="1245" y="2503"/>
                    </a:cubicBezTo>
                    <a:cubicBezTo>
                      <a:pt x="2354" y="2503"/>
                      <a:pt x="2909" y="1160"/>
                      <a:pt x="2132" y="371"/>
                    </a:cubicBezTo>
                    <a:cubicBezTo>
                      <a:pt x="1877" y="115"/>
                      <a:pt x="1562" y="1"/>
                      <a:pt x="1254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9" name="Google Shape;3429;p60"/>
              <p:cNvSpPr/>
              <p:nvPr/>
            </p:nvSpPr>
            <p:spPr>
              <a:xfrm>
                <a:off x="2844125" y="1700725"/>
                <a:ext cx="68725" cy="62425"/>
              </a:xfrm>
              <a:custGeom>
                <a:rect b="b" l="l" r="r" t="t"/>
                <a:pathLst>
                  <a:path extrusionOk="0" h="2497" w="2749">
                    <a:moveTo>
                      <a:pt x="1385" y="1"/>
                    </a:moveTo>
                    <a:cubicBezTo>
                      <a:pt x="1290" y="1"/>
                      <a:pt x="1193" y="12"/>
                      <a:pt x="1097" y="35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8"/>
                      <a:pt x="814" y="2496"/>
                      <a:pt x="1377" y="2496"/>
                    </a:cubicBezTo>
                    <a:cubicBezTo>
                      <a:pt x="1472" y="2496"/>
                      <a:pt x="1568" y="2485"/>
                      <a:pt x="1664" y="2462"/>
                    </a:cubicBezTo>
                    <a:cubicBezTo>
                      <a:pt x="2342" y="2302"/>
                      <a:pt x="2749" y="1637"/>
                      <a:pt x="2601" y="959"/>
                    </a:cubicBezTo>
                    <a:cubicBezTo>
                      <a:pt x="2464" y="390"/>
                      <a:pt x="1948" y="1"/>
                      <a:pt x="138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0" name="Google Shape;3430;p60"/>
              <p:cNvSpPr/>
              <p:nvPr/>
            </p:nvSpPr>
            <p:spPr>
              <a:xfrm>
                <a:off x="3873900" y="1758625"/>
                <a:ext cx="68700" cy="62425"/>
              </a:xfrm>
              <a:custGeom>
                <a:rect b="b" l="l" r="r" t="t"/>
                <a:pathLst>
                  <a:path extrusionOk="0" h="2497" w="2748">
                    <a:moveTo>
                      <a:pt x="1389" y="1"/>
                    </a:moveTo>
                    <a:cubicBezTo>
                      <a:pt x="1293" y="1"/>
                      <a:pt x="1195" y="12"/>
                      <a:pt x="1097" y="35"/>
                    </a:cubicBezTo>
                    <a:cubicBezTo>
                      <a:pt x="419" y="183"/>
                      <a:pt x="0" y="861"/>
                      <a:pt x="160" y="1526"/>
                    </a:cubicBezTo>
                    <a:cubicBezTo>
                      <a:pt x="297" y="2106"/>
                      <a:pt x="814" y="2497"/>
                      <a:pt x="1377" y="2497"/>
                    </a:cubicBezTo>
                    <a:cubicBezTo>
                      <a:pt x="1472" y="2497"/>
                      <a:pt x="1568" y="2486"/>
                      <a:pt x="1664" y="2463"/>
                    </a:cubicBezTo>
                    <a:cubicBezTo>
                      <a:pt x="2341" y="2303"/>
                      <a:pt x="2748" y="1625"/>
                      <a:pt x="2588" y="959"/>
                    </a:cubicBezTo>
                    <a:cubicBezTo>
                      <a:pt x="2462" y="381"/>
                      <a:pt x="1950" y="1"/>
                      <a:pt x="138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1" name="Google Shape;3431;p60"/>
              <p:cNvSpPr/>
              <p:nvPr/>
            </p:nvSpPr>
            <p:spPr>
              <a:xfrm>
                <a:off x="4437900" y="1719900"/>
                <a:ext cx="70875" cy="62425"/>
              </a:xfrm>
              <a:custGeom>
                <a:rect b="b" l="l" r="r" t="t"/>
                <a:pathLst>
                  <a:path extrusionOk="0" h="2497" w="2835">
                    <a:moveTo>
                      <a:pt x="1416" y="0"/>
                    </a:moveTo>
                    <a:cubicBezTo>
                      <a:pt x="1256" y="0"/>
                      <a:pt x="1094" y="30"/>
                      <a:pt x="937" y="93"/>
                    </a:cubicBezTo>
                    <a:cubicBezTo>
                      <a:pt x="309" y="352"/>
                      <a:pt x="1" y="1092"/>
                      <a:pt x="272" y="1732"/>
                    </a:cubicBezTo>
                    <a:cubicBezTo>
                      <a:pt x="466" y="2205"/>
                      <a:pt x="926" y="2496"/>
                      <a:pt x="1414" y="2496"/>
                    </a:cubicBezTo>
                    <a:cubicBezTo>
                      <a:pt x="1575" y="2496"/>
                      <a:pt x="1739" y="2465"/>
                      <a:pt x="1898" y="2398"/>
                    </a:cubicBezTo>
                    <a:cubicBezTo>
                      <a:pt x="2539" y="2139"/>
                      <a:pt x="2835" y="1412"/>
                      <a:pt x="2576" y="771"/>
                    </a:cubicBezTo>
                    <a:cubicBezTo>
                      <a:pt x="2380" y="287"/>
                      <a:pt x="1911" y="0"/>
                      <a:pt x="141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2" name="Google Shape;3432;p60"/>
              <p:cNvSpPr/>
              <p:nvPr/>
            </p:nvSpPr>
            <p:spPr>
              <a:xfrm>
                <a:off x="3885600" y="202280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4" y="0"/>
                    </a:moveTo>
                    <a:cubicBezTo>
                      <a:pt x="1054" y="0"/>
                      <a:pt x="734" y="120"/>
                      <a:pt x="493" y="360"/>
                    </a:cubicBezTo>
                    <a:cubicBezTo>
                      <a:pt x="0" y="853"/>
                      <a:pt x="0" y="1642"/>
                      <a:pt x="493" y="2135"/>
                    </a:cubicBezTo>
                    <a:cubicBezTo>
                      <a:pt x="734" y="2375"/>
                      <a:pt x="1054" y="2495"/>
                      <a:pt x="1374" y="2495"/>
                    </a:cubicBezTo>
                    <a:cubicBezTo>
                      <a:pt x="1695" y="2495"/>
                      <a:pt x="2015" y="2375"/>
                      <a:pt x="2255" y="2135"/>
                    </a:cubicBezTo>
                    <a:cubicBezTo>
                      <a:pt x="2748" y="1642"/>
                      <a:pt x="2748" y="853"/>
                      <a:pt x="2255" y="360"/>
                    </a:cubicBezTo>
                    <a:cubicBezTo>
                      <a:pt x="2015" y="120"/>
                      <a:pt x="1695" y="0"/>
                      <a:pt x="137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3" name="Google Shape;3433;p60"/>
              <p:cNvSpPr/>
              <p:nvPr/>
            </p:nvSpPr>
            <p:spPr>
              <a:xfrm>
                <a:off x="3596350" y="2418150"/>
                <a:ext cx="68725" cy="62400"/>
              </a:xfrm>
              <a:custGeom>
                <a:rect b="b" l="l" r="r" t="t"/>
                <a:pathLst>
                  <a:path extrusionOk="0" h="2496" w="2749">
                    <a:moveTo>
                      <a:pt x="1376" y="0"/>
                    </a:moveTo>
                    <a:cubicBezTo>
                      <a:pt x="1280" y="0"/>
                      <a:pt x="1183" y="11"/>
                      <a:pt x="1085" y="34"/>
                    </a:cubicBezTo>
                    <a:cubicBezTo>
                      <a:pt x="420" y="195"/>
                      <a:pt x="1" y="860"/>
                      <a:pt x="161" y="1538"/>
                    </a:cubicBezTo>
                    <a:cubicBezTo>
                      <a:pt x="298" y="2107"/>
                      <a:pt x="805" y="2496"/>
                      <a:pt x="1373" y="2496"/>
                    </a:cubicBezTo>
                    <a:cubicBezTo>
                      <a:pt x="1469" y="2496"/>
                      <a:pt x="1566" y="2485"/>
                      <a:pt x="1664" y="2462"/>
                    </a:cubicBezTo>
                    <a:cubicBezTo>
                      <a:pt x="2329" y="2302"/>
                      <a:pt x="2748" y="1636"/>
                      <a:pt x="2588" y="959"/>
                    </a:cubicBezTo>
                    <a:cubicBezTo>
                      <a:pt x="2451" y="389"/>
                      <a:pt x="1944" y="0"/>
                      <a:pt x="1376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4" name="Google Shape;3434;p60"/>
              <p:cNvSpPr/>
              <p:nvPr/>
            </p:nvSpPr>
            <p:spPr>
              <a:xfrm>
                <a:off x="3004925" y="1537175"/>
                <a:ext cx="68725" cy="62625"/>
              </a:xfrm>
              <a:custGeom>
                <a:rect b="b" l="l" r="r" t="t"/>
                <a:pathLst>
                  <a:path extrusionOk="0" h="2505" w="2749">
                    <a:moveTo>
                      <a:pt x="1384" y="0"/>
                    </a:moveTo>
                    <a:cubicBezTo>
                      <a:pt x="1289" y="0"/>
                      <a:pt x="1193" y="11"/>
                      <a:pt x="1097" y="34"/>
                    </a:cubicBezTo>
                    <a:cubicBezTo>
                      <a:pt x="420" y="194"/>
                      <a:pt x="1" y="872"/>
                      <a:pt x="161" y="1538"/>
                    </a:cubicBezTo>
                    <a:cubicBezTo>
                      <a:pt x="299" y="2122"/>
                      <a:pt x="821" y="2504"/>
                      <a:pt x="1389" y="2504"/>
                    </a:cubicBezTo>
                    <a:cubicBezTo>
                      <a:pt x="1480" y="2504"/>
                      <a:pt x="1572" y="2494"/>
                      <a:pt x="1664" y="2474"/>
                    </a:cubicBezTo>
                    <a:cubicBezTo>
                      <a:pt x="2342" y="2314"/>
                      <a:pt x="2748" y="1636"/>
                      <a:pt x="2600" y="971"/>
                    </a:cubicBezTo>
                    <a:cubicBezTo>
                      <a:pt x="2463" y="391"/>
                      <a:pt x="1947" y="0"/>
                      <a:pt x="1384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5" name="Google Shape;3435;p60"/>
              <p:cNvSpPr/>
              <p:nvPr/>
            </p:nvSpPr>
            <p:spPr>
              <a:xfrm>
                <a:off x="2835825" y="1863000"/>
                <a:ext cx="37600" cy="37300"/>
              </a:xfrm>
              <a:custGeom>
                <a:rect b="b" l="l" r="r" t="t"/>
                <a:pathLst>
                  <a:path extrusionOk="0" h="1492" w="1504">
                    <a:moveTo>
                      <a:pt x="752" y="0"/>
                    </a:moveTo>
                    <a:cubicBezTo>
                      <a:pt x="333" y="0"/>
                      <a:pt x="0" y="333"/>
                      <a:pt x="0" y="740"/>
                    </a:cubicBezTo>
                    <a:cubicBezTo>
                      <a:pt x="0" y="1159"/>
                      <a:pt x="333" y="1491"/>
                      <a:pt x="752" y="1491"/>
                    </a:cubicBezTo>
                    <a:cubicBezTo>
                      <a:pt x="1158" y="1491"/>
                      <a:pt x="1503" y="1159"/>
                      <a:pt x="1503" y="740"/>
                    </a:cubicBezTo>
                    <a:cubicBezTo>
                      <a:pt x="1503" y="333"/>
                      <a:pt x="1158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6" name="Google Shape;3436;p60"/>
              <p:cNvSpPr/>
              <p:nvPr/>
            </p:nvSpPr>
            <p:spPr>
              <a:xfrm>
                <a:off x="4013750" y="18010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504"/>
                      <a:pt x="752" y="1504"/>
                    </a:cubicBezTo>
                    <a:cubicBezTo>
                      <a:pt x="1171" y="1504"/>
                      <a:pt x="1503" y="1159"/>
                      <a:pt x="1503" y="752"/>
                    </a:cubicBezTo>
                    <a:cubicBezTo>
                      <a:pt x="1503" y="333"/>
                      <a:pt x="1171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7" name="Google Shape;3437;p60"/>
              <p:cNvSpPr/>
              <p:nvPr/>
            </p:nvSpPr>
            <p:spPr>
              <a:xfrm>
                <a:off x="3645325" y="2219575"/>
                <a:ext cx="41000" cy="37550"/>
              </a:xfrm>
              <a:custGeom>
                <a:rect b="b" l="l" r="r" t="t"/>
                <a:pathLst>
                  <a:path extrusionOk="0" h="1502" w="1640">
                    <a:moveTo>
                      <a:pt x="805" y="1"/>
                    </a:moveTo>
                    <a:cubicBezTo>
                      <a:pt x="751" y="1"/>
                      <a:pt x="696" y="6"/>
                      <a:pt x="641" y="18"/>
                    </a:cubicBezTo>
                    <a:cubicBezTo>
                      <a:pt x="247" y="116"/>
                      <a:pt x="1" y="523"/>
                      <a:pt x="87" y="930"/>
                    </a:cubicBezTo>
                    <a:cubicBezTo>
                      <a:pt x="172" y="1271"/>
                      <a:pt x="488" y="1501"/>
                      <a:pt x="827" y="1501"/>
                    </a:cubicBezTo>
                    <a:cubicBezTo>
                      <a:pt x="880" y="1501"/>
                      <a:pt x="933" y="1496"/>
                      <a:pt x="986" y="1484"/>
                    </a:cubicBezTo>
                    <a:cubicBezTo>
                      <a:pt x="1393" y="1386"/>
                      <a:pt x="1639" y="979"/>
                      <a:pt x="1553" y="585"/>
                    </a:cubicBezTo>
                    <a:cubicBezTo>
                      <a:pt x="1468" y="233"/>
                      <a:pt x="1152" y="1"/>
                      <a:pt x="805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8" name="Google Shape;3438;p60"/>
              <p:cNvSpPr/>
              <p:nvPr/>
            </p:nvSpPr>
            <p:spPr>
              <a:xfrm>
                <a:off x="3072075" y="2347850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40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40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9" name="Google Shape;3439;p60"/>
              <p:cNvSpPr/>
              <p:nvPr/>
            </p:nvSpPr>
            <p:spPr>
              <a:xfrm>
                <a:off x="2732000" y="1809100"/>
                <a:ext cx="37625" cy="37600"/>
              </a:xfrm>
              <a:custGeom>
                <a:rect b="b" l="l" r="r" t="t"/>
                <a:pathLst>
                  <a:path extrusionOk="0" h="1504" w="1505">
                    <a:moveTo>
                      <a:pt x="752" y="0"/>
                    </a:moveTo>
                    <a:cubicBezTo>
                      <a:pt x="346" y="0"/>
                      <a:pt x="1" y="333"/>
                      <a:pt x="1" y="752"/>
                    </a:cubicBezTo>
                    <a:cubicBezTo>
                      <a:pt x="1" y="1171"/>
                      <a:pt x="346" y="1503"/>
                      <a:pt x="752" y="1503"/>
                    </a:cubicBezTo>
                    <a:cubicBezTo>
                      <a:pt x="1171" y="1503"/>
                      <a:pt x="1504" y="1171"/>
                      <a:pt x="1504" y="752"/>
                    </a:cubicBezTo>
                    <a:cubicBezTo>
                      <a:pt x="1504" y="333"/>
                      <a:pt x="1171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0" name="Google Shape;3440;p60"/>
              <p:cNvSpPr/>
              <p:nvPr/>
            </p:nvSpPr>
            <p:spPr>
              <a:xfrm>
                <a:off x="3434950" y="1987125"/>
                <a:ext cx="37600" cy="37625"/>
              </a:xfrm>
              <a:custGeom>
                <a:rect b="b" l="l" r="r" t="t"/>
                <a:pathLst>
                  <a:path extrusionOk="0" h="1505" w="1504">
                    <a:moveTo>
                      <a:pt x="752" y="1"/>
                    </a:moveTo>
                    <a:cubicBezTo>
                      <a:pt x="333" y="1"/>
                      <a:pt x="0" y="334"/>
                      <a:pt x="0" y="753"/>
                    </a:cubicBezTo>
                    <a:cubicBezTo>
                      <a:pt x="0" y="1171"/>
                      <a:pt x="333" y="1504"/>
                      <a:pt x="752" y="1504"/>
                    </a:cubicBezTo>
                    <a:cubicBezTo>
                      <a:pt x="1158" y="1504"/>
                      <a:pt x="1503" y="1171"/>
                      <a:pt x="1503" y="753"/>
                    </a:cubicBezTo>
                    <a:cubicBezTo>
                      <a:pt x="1503" y="334"/>
                      <a:pt x="1158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1" name="Google Shape;3441;p60"/>
              <p:cNvSpPr/>
              <p:nvPr/>
            </p:nvSpPr>
            <p:spPr>
              <a:xfrm>
                <a:off x="4287575" y="1789375"/>
                <a:ext cx="37600" cy="37600"/>
              </a:xfrm>
              <a:custGeom>
                <a:rect b="b" l="l" r="r" t="t"/>
                <a:pathLst>
                  <a:path extrusionOk="0" h="1504" w="1504">
                    <a:moveTo>
                      <a:pt x="752" y="1"/>
                    </a:moveTo>
                    <a:cubicBezTo>
                      <a:pt x="333" y="1"/>
                      <a:pt x="1" y="346"/>
                      <a:pt x="1" y="752"/>
                    </a:cubicBezTo>
                    <a:cubicBezTo>
                      <a:pt x="1" y="1171"/>
                      <a:pt x="333" y="1504"/>
                      <a:pt x="752" y="1504"/>
                    </a:cubicBezTo>
                    <a:cubicBezTo>
                      <a:pt x="1159" y="1504"/>
                      <a:pt x="1504" y="1171"/>
                      <a:pt x="1504" y="752"/>
                    </a:cubicBezTo>
                    <a:cubicBezTo>
                      <a:pt x="1504" y="346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2" name="Google Shape;3442;p60"/>
              <p:cNvSpPr/>
              <p:nvPr/>
            </p:nvSpPr>
            <p:spPr>
              <a:xfrm>
                <a:off x="4039300" y="1562675"/>
                <a:ext cx="37300" cy="37600"/>
              </a:xfrm>
              <a:custGeom>
                <a:rect b="b" l="l" r="r" t="t"/>
                <a:pathLst>
                  <a:path extrusionOk="0" h="1504" w="1492">
                    <a:moveTo>
                      <a:pt x="752" y="0"/>
                    </a:moveTo>
                    <a:cubicBezTo>
                      <a:pt x="333" y="0"/>
                      <a:pt x="1" y="333"/>
                      <a:pt x="1" y="752"/>
                    </a:cubicBezTo>
                    <a:cubicBezTo>
                      <a:pt x="1" y="1158"/>
                      <a:pt x="333" y="1503"/>
                      <a:pt x="752" y="1503"/>
                    </a:cubicBezTo>
                    <a:cubicBezTo>
                      <a:pt x="1159" y="1503"/>
                      <a:pt x="1492" y="1158"/>
                      <a:pt x="1492" y="752"/>
                    </a:cubicBezTo>
                    <a:cubicBezTo>
                      <a:pt x="1492" y="333"/>
                      <a:pt x="1159" y="0"/>
                      <a:pt x="752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3" name="Google Shape;3443;p60"/>
              <p:cNvSpPr/>
              <p:nvPr/>
            </p:nvSpPr>
            <p:spPr>
              <a:xfrm>
                <a:off x="3754075" y="2428650"/>
                <a:ext cx="42525" cy="37400"/>
              </a:xfrm>
              <a:custGeom>
                <a:rect b="b" l="l" r="r" t="t"/>
                <a:pathLst>
                  <a:path extrusionOk="0" h="1496" w="1701">
                    <a:moveTo>
                      <a:pt x="847" y="0"/>
                    </a:moveTo>
                    <a:cubicBezTo>
                      <a:pt x="552" y="0"/>
                      <a:pt x="272" y="176"/>
                      <a:pt x="160" y="465"/>
                    </a:cubicBezTo>
                    <a:cubicBezTo>
                      <a:pt x="0" y="847"/>
                      <a:pt x="185" y="1278"/>
                      <a:pt x="567" y="1438"/>
                    </a:cubicBezTo>
                    <a:cubicBezTo>
                      <a:pt x="661" y="1477"/>
                      <a:pt x="757" y="1496"/>
                      <a:pt x="852" y="1496"/>
                    </a:cubicBezTo>
                    <a:cubicBezTo>
                      <a:pt x="1144" y="1496"/>
                      <a:pt x="1419" y="1320"/>
                      <a:pt x="1540" y="1031"/>
                    </a:cubicBezTo>
                    <a:cubicBezTo>
                      <a:pt x="1701" y="649"/>
                      <a:pt x="1516" y="218"/>
                      <a:pt x="1134" y="58"/>
                    </a:cubicBezTo>
                    <a:cubicBezTo>
                      <a:pt x="1040" y="19"/>
                      <a:pt x="943" y="0"/>
                      <a:pt x="847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4" name="Google Shape;3444;p60"/>
              <p:cNvSpPr/>
              <p:nvPr/>
            </p:nvSpPr>
            <p:spPr>
              <a:xfrm>
                <a:off x="4471475" y="2611600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1000" y="0"/>
                    </a:moveTo>
                    <a:cubicBezTo>
                      <a:pt x="818" y="0"/>
                      <a:pt x="632" y="68"/>
                      <a:pt x="481" y="219"/>
                    </a:cubicBezTo>
                    <a:cubicBezTo>
                      <a:pt x="1" y="687"/>
                      <a:pt x="346" y="1488"/>
                      <a:pt x="1011" y="1501"/>
                    </a:cubicBezTo>
                    <a:cubicBezTo>
                      <a:pt x="1418" y="1501"/>
                      <a:pt x="1750" y="1156"/>
                      <a:pt x="1750" y="749"/>
                    </a:cubicBezTo>
                    <a:cubicBezTo>
                      <a:pt x="1750" y="298"/>
                      <a:pt x="1383" y="0"/>
                      <a:pt x="100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5" name="Google Shape;3445;p60"/>
              <p:cNvSpPr/>
              <p:nvPr/>
            </p:nvSpPr>
            <p:spPr>
              <a:xfrm>
                <a:off x="3045900" y="26497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40" y="0"/>
                    </a:moveTo>
                    <a:cubicBezTo>
                      <a:pt x="333" y="0"/>
                      <a:pt x="0" y="333"/>
                      <a:pt x="0" y="752"/>
                    </a:cubicBezTo>
                    <a:cubicBezTo>
                      <a:pt x="0" y="1158"/>
                      <a:pt x="333" y="1491"/>
                      <a:pt x="740" y="1491"/>
                    </a:cubicBezTo>
                    <a:cubicBezTo>
                      <a:pt x="1159" y="1491"/>
                      <a:pt x="1491" y="1158"/>
                      <a:pt x="1491" y="752"/>
                    </a:cubicBezTo>
                    <a:cubicBezTo>
                      <a:pt x="1491" y="333"/>
                      <a:pt x="1159" y="0"/>
                      <a:pt x="74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6" name="Google Shape;3446;p60"/>
              <p:cNvSpPr/>
              <p:nvPr/>
            </p:nvSpPr>
            <p:spPr>
              <a:xfrm>
                <a:off x="3583225" y="2266300"/>
                <a:ext cx="44875" cy="37525"/>
              </a:xfrm>
              <a:custGeom>
                <a:rect b="b" l="l" r="r" t="t"/>
                <a:pathLst>
                  <a:path extrusionOk="0" h="1501" w="1795">
                    <a:moveTo>
                      <a:pt x="809" y="1"/>
                    </a:moveTo>
                    <a:cubicBezTo>
                      <a:pt x="446" y="1"/>
                      <a:pt x="127" y="269"/>
                      <a:pt x="82" y="638"/>
                    </a:cubicBezTo>
                    <a:cubicBezTo>
                      <a:pt x="0" y="1130"/>
                      <a:pt x="390" y="1501"/>
                      <a:pt x="818" y="1501"/>
                    </a:cubicBezTo>
                    <a:cubicBezTo>
                      <a:pt x="969" y="1501"/>
                      <a:pt x="1124" y="1455"/>
                      <a:pt x="1265" y="1352"/>
                    </a:cubicBezTo>
                    <a:cubicBezTo>
                      <a:pt x="1795" y="946"/>
                      <a:pt x="1585" y="108"/>
                      <a:pt x="920" y="9"/>
                    </a:cubicBezTo>
                    <a:cubicBezTo>
                      <a:pt x="883" y="4"/>
                      <a:pt x="845" y="1"/>
                      <a:pt x="809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7" name="Google Shape;3447;p60"/>
              <p:cNvSpPr/>
              <p:nvPr/>
            </p:nvSpPr>
            <p:spPr>
              <a:xfrm>
                <a:off x="4225050" y="24477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750" y="0"/>
                    </a:moveTo>
                    <a:cubicBezTo>
                      <a:pt x="368" y="0"/>
                      <a:pt x="1" y="298"/>
                      <a:pt x="1" y="749"/>
                    </a:cubicBezTo>
                    <a:cubicBezTo>
                      <a:pt x="1" y="1168"/>
                      <a:pt x="333" y="1501"/>
                      <a:pt x="752" y="1501"/>
                    </a:cubicBezTo>
                    <a:cubicBezTo>
                      <a:pt x="1418" y="1501"/>
                      <a:pt x="1750" y="687"/>
                      <a:pt x="1270" y="219"/>
                    </a:cubicBezTo>
                    <a:cubicBezTo>
                      <a:pt x="1119" y="68"/>
                      <a:pt x="933" y="0"/>
                      <a:pt x="750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8" name="Google Shape;3448;p60"/>
              <p:cNvSpPr/>
              <p:nvPr/>
            </p:nvSpPr>
            <p:spPr>
              <a:xfrm>
                <a:off x="4184700" y="1906425"/>
                <a:ext cx="43775" cy="37525"/>
              </a:xfrm>
              <a:custGeom>
                <a:rect b="b" l="l" r="r" t="t"/>
                <a:pathLst>
                  <a:path extrusionOk="0" h="1501" w="1751">
                    <a:moveTo>
                      <a:pt x="998" y="1"/>
                    </a:moveTo>
                    <a:cubicBezTo>
                      <a:pt x="333" y="1"/>
                      <a:pt x="0" y="802"/>
                      <a:pt x="469" y="1282"/>
                    </a:cubicBezTo>
                    <a:cubicBezTo>
                      <a:pt x="624" y="1433"/>
                      <a:pt x="812" y="1501"/>
                      <a:pt x="996" y="1501"/>
                    </a:cubicBezTo>
                    <a:cubicBezTo>
                      <a:pt x="1383" y="1501"/>
                      <a:pt x="1750" y="1203"/>
                      <a:pt x="1750" y="752"/>
                    </a:cubicBezTo>
                    <a:cubicBezTo>
                      <a:pt x="1750" y="333"/>
                      <a:pt x="1417" y="1"/>
                      <a:pt x="998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9" name="Google Shape;3449;p60"/>
              <p:cNvSpPr/>
              <p:nvPr/>
            </p:nvSpPr>
            <p:spPr>
              <a:xfrm>
                <a:off x="3575400" y="1583100"/>
                <a:ext cx="42225" cy="37400"/>
              </a:xfrm>
              <a:custGeom>
                <a:rect b="b" l="l" r="r" t="t"/>
                <a:pathLst>
                  <a:path extrusionOk="0" h="1496" w="1689">
                    <a:moveTo>
                      <a:pt x="848" y="0"/>
                    </a:moveTo>
                    <a:cubicBezTo>
                      <a:pt x="552" y="0"/>
                      <a:pt x="270" y="176"/>
                      <a:pt x="149" y="464"/>
                    </a:cubicBezTo>
                    <a:cubicBezTo>
                      <a:pt x="1" y="846"/>
                      <a:pt x="173" y="1278"/>
                      <a:pt x="555" y="1438"/>
                    </a:cubicBezTo>
                    <a:cubicBezTo>
                      <a:pt x="649" y="1477"/>
                      <a:pt x="746" y="1496"/>
                      <a:pt x="842" y="1496"/>
                    </a:cubicBezTo>
                    <a:cubicBezTo>
                      <a:pt x="1138" y="1496"/>
                      <a:pt x="1420" y="1320"/>
                      <a:pt x="1541" y="1031"/>
                    </a:cubicBezTo>
                    <a:cubicBezTo>
                      <a:pt x="1689" y="649"/>
                      <a:pt x="1516" y="218"/>
                      <a:pt x="1134" y="58"/>
                    </a:cubicBezTo>
                    <a:cubicBezTo>
                      <a:pt x="1041" y="19"/>
                      <a:pt x="943" y="0"/>
                      <a:pt x="848" y="0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0" name="Google Shape;3450;p60"/>
              <p:cNvSpPr/>
              <p:nvPr/>
            </p:nvSpPr>
            <p:spPr>
              <a:xfrm>
                <a:off x="3231025" y="1595925"/>
                <a:ext cx="37300" cy="37300"/>
              </a:xfrm>
              <a:custGeom>
                <a:rect b="b" l="l" r="r" t="t"/>
                <a:pathLst>
                  <a:path extrusionOk="0" h="1492" w="1492">
                    <a:moveTo>
                      <a:pt x="752" y="1"/>
                    </a:moveTo>
                    <a:cubicBezTo>
                      <a:pt x="333" y="1"/>
                      <a:pt x="0" y="333"/>
                      <a:pt x="0" y="752"/>
                    </a:cubicBezTo>
                    <a:cubicBezTo>
                      <a:pt x="0" y="1159"/>
                      <a:pt x="333" y="1492"/>
                      <a:pt x="752" y="1492"/>
                    </a:cubicBezTo>
                    <a:cubicBezTo>
                      <a:pt x="1159" y="1492"/>
                      <a:pt x="1491" y="1159"/>
                      <a:pt x="1491" y="752"/>
                    </a:cubicBezTo>
                    <a:cubicBezTo>
                      <a:pt x="1491" y="333"/>
                      <a:pt x="1159" y="1"/>
                      <a:pt x="752" y="1"/>
                    </a:cubicBezTo>
                    <a:close/>
                  </a:path>
                </a:pathLst>
              </a:custGeom>
              <a:solidFill>
                <a:srgbClr val="869FB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3451" name="Google Shape;3451;p60"/>
          <p:cNvGrpSpPr/>
          <p:nvPr/>
        </p:nvGrpSpPr>
        <p:grpSpPr>
          <a:xfrm>
            <a:off x="4005100" y="1921297"/>
            <a:ext cx="2127409" cy="1097580"/>
            <a:chOff x="4758945" y="2591412"/>
            <a:chExt cx="1114585" cy="575011"/>
          </a:xfrm>
        </p:grpSpPr>
        <p:grpSp>
          <p:nvGrpSpPr>
            <p:cNvPr id="3452" name="Google Shape;3452;p60"/>
            <p:cNvGrpSpPr/>
            <p:nvPr/>
          </p:nvGrpSpPr>
          <p:grpSpPr>
            <a:xfrm>
              <a:off x="4758945" y="2591412"/>
              <a:ext cx="1114585" cy="575011"/>
              <a:chOff x="4758945" y="2591412"/>
              <a:chExt cx="1114585" cy="575011"/>
            </a:xfrm>
          </p:grpSpPr>
          <p:sp>
            <p:nvSpPr>
              <p:cNvPr id="3453" name="Google Shape;3453;p60"/>
              <p:cNvSpPr/>
              <p:nvPr/>
            </p:nvSpPr>
            <p:spPr>
              <a:xfrm>
                <a:off x="5448196" y="3022270"/>
                <a:ext cx="16903" cy="14596"/>
              </a:xfrm>
              <a:custGeom>
                <a:rect b="b" l="l" r="r" t="t"/>
                <a:pathLst>
                  <a:path extrusionOk="0" h="1012" w="1172">
                    <a:moveTo>
                      <a:pt x="491" y="209"/>
                    </a:moveTo>
                    <a:cubicBezTo>
                      <a:pt x="496" y="209"/>
                      <a:pt x="501" y="209"/>
                      <a:pt x="506" y="210"/>
                    </a:cubicBezTo>
                    <a:cubicBezTo>
                      <a:pt x="666" y="210"/>
                      <a:pt x="789" y="345"/>
                      <a:pt x="802" y="505"/>
                    </a:cubicBezTo>
                    <a:cubicBezTo>
                      <a:pt x="810" y="696"/>
                      <a:pt x="656" y="820"/>
                      <a:pt x="494" y="820"/>
                    </a:cubicBezTo>
                    <a:cubicBezTo>
                      <a:pt x="416" y="820"/>
                      <a:pt x="336" y="791"/>
                      <a:pt x="272" y="727"/>
                    </a:cubicBezTo>
                    <a:cubicBezTo>
                      <a:pt x="78" y="545"/>
                      <a:pt x="218" y="209"/>
                      <a:pt x="491" y="209"/>
                    </a:cubicBezTo>
                    <a:close/>
                    <a:moveTo>
                      <a:pt x="494" y="0"/>
                    </a:moveTo>
                    <a:cubicBezTo>
                      <a:pt x="223" y="0"/>
                      <a:pt x="1" y="222"/>
                      <a:pt x="1" y="505"/>
                    </a:cubicBezTo>
                    <a:cubicBezTo>
                      <a:pt x="1" y="806"/>
                      <a:pt x="251" y="1011"/>
                      <a:pt x="508" y="1011"/>
                    </a:cubicBezTo>
                    <a:cubicBezTo>
                      <a:pt x="629" y="1011"/>
                      <a:pt x="752" y="965"/>
                      <a:pt x="851" y="863"/>
                    </a:cubicBezTo>
                    <a:cubicBezTo>
                      <a:pt x="1171" y="542"/>
                      <a:pt x="950" y="0"/>
                      <a:pt x="49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4" name="Google Shape;3454;p60"/>
              <p:cNvSpPr/>
              <p:nvPr/>
            </p:nvSpPr>
            <p:spPr>
              <a:xfrm>
                <a:off x="5456546" y="3007126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00" y="226"/>
                    </a:moveTo>
                    <a:cubicBezTo>
                      <a:pt x="331" y="226"/>
                      <a:pt x="390" y="298"/>
                      <a:pt x="334" y="298"/>
                    </a:cubicBezTo>
                    <a:cubicBezTo>
                      <a:pt x="309" y="298"/>
                      <a:pt x="284" y="286"/>
                      <a:pt x="284" y="249"/>
                    </a:cubicBezTo>
                    <a:cubicBezTo>
                      <a:pt x="284" y="232"/>
                      <a:pt x="291" y="226"/>
                      <a:pt x="300" y="226"/>
                    </a:cubicBezTo>
                    <a:close/>
                    <a:moveTo>
                      <a:pt x="340" y="1"/>
                    </a:moveTo>
                    <a:cubicBezTo>
                      <a:pt x="278" y="1"/>
                      <a:pt x="213" y="24"/>
                      <a:pt x="161" y="77"/>
                    </a:cubicBezTo>
                    <a:cubicBezTo>
                      <a:pt x="1" y="237"/>
                      <a:pt x="112" y="508"/>
                      <a:pt x="334" y="508"/>
                    </a:cubicBezTo>
                    <a:cubicBezTo>
                      <a:pt x="469" y="508"/>
                      <a:pt x="592" y="397"/>
                      <a:pt x="592" y="249"/>
                    </a:cubicBezTo>
                    <a:cubicBezTo>
                      <a:pt x="592" y="100"/>
                      <a:pt x="470" y="1"/>
                      <a:pt x="34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5" name="Google Shape;3455;p60"/>
              <p:cNvSpPr/>
              <p:nvPr/>
            </p:nvSpPr>
            <p:spPr>
              <a:xfrm>
                <a:off x="5531904" y="2597917"/>
                <a:ext cx="9778" cy="8351"/>
              </a:xfrm>
              <a:custGeom>
                <a:rect b="b" l="l" r="r" t="t"/>
                <a:pathLst>
                  <a:path extrusionOk="0" h="579" w="678">
                    <a:moveTo>
                      <a:pt x="268" y="207"/>
                    </a:moveTo>
                    <a:cubicBezTo>
                      <a:pt x="273" y="207"/>
                      <a:pt x="278" y="208"/>
                      <a:pt x="284" y="209"/>
                    </a:cubicBezTo>
                    <a:cubicBezTo>
                      <a:pt x="333" y="209"/>
                      <a:pt x="370" y="246"/>
                      <a:pt x="370" y="295"/>
                    </a:cubicBezTo>
                    <a:cubicBezTo>
                      <a:pt x="370" y="345"/>
                      <a:pt x="333" y="382"/>
                      <a:pt x="284" y="382"/>
                    </a:cubicBezTo>
                    <a:cubicBezTo>
                      <a:pt x="247" y="382"/>
                      <a:pt x="197" y="345"/>
                      <a:pt x="210" y="295"/>
                    </a:cubicBezTo>
                    <a:cubicBezTo>
                      <a:pt x="199" y="251"/>
                      <a:pt x="227" y="207"/>
                      <a:pt x="268" y="207"/>
                    </a:cubicBezTo>
                    <a:close/>
                    <a:moveTo>
                      <a:pt x="292" y="0"/>
                    </a:moveTo>
                    <a:cubicBezTo>
                      <a:pt x="143" y="0"/>
                      <a:pt x="0" y="119"/>
                      <a:pt x="0" y="295"/>
                    </a:cubicBezTo>
                    <a:cubicBezTo>
                      <a:pt x="0" y="455"/>
                      <a:pt x="123" y="579"/>
                      <a:pt x="284" y="579"/>
                    </a:cubicBezTo>
                    <a:cubicBezTo>
                      <a:pt x="542" y="579"/>
                      <a:pt x="678" y="271"/>
                      <a:pt x="493" y="86"/>
                    </a:cubicBezTo>
                    <a:cubicBezTo>
                      <a:pt x="434" y="27"/>
                      <a:pt x="362" y="0"/>
                      <a:pt x="292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6" name="Google Shape;3456;p60"/>
              <p:cNvSpPr/>
              <p:nvPr/>
            </p:nvSpPr>
            <p:spPr>
              <a:xfrm>
                <a:off x="5821739" y="2669496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47" y="199"/>
                    </a:moveTo>
                    <a:cubicBezTo>
                      <a:pt x="313" y="199"/>
                      <a:pt x="248" y="272"/>
                      <a:pt x="220" y="272"/>
                    </a:cubicBezTo>
                    <a:cubicBezTo>
                      <a:pt x="212" y="272"/>
                      <a:pt x="207" y="266"/>
                      <a:pt x="210" y="249"/>
                    </a:cubicBezTo>
                    <a:cubicBezTo>
                      <a:pt x="210" y="224"/>
                      <a:pt x="222" y="212"/>
                      <a:pt x="247" y="212"/>
                    </a:cubicBezTo>
                    <a:lnTo>
                      <a:pt x="247" y="199"/>
                    </a:lnTo>
                    <a:close/>
                    <a:moveTo>
                      <a:pt x="254" y="1"/>
                    </a:moveTo>
                    <a:cubicBezTo>
                      <a:pt x="124" y="1"/>
                      <a:pt x="0" y="103"/>
                      <a:pt x="0" y="261"/>
                    </a:cubicBezTo>
                    <a:cubicBezTo>
                      <a:pt x="0" y="396"/>
                      <a:pt x="111" y="507"/>
                      <a:pt x="247" y="507"/>
                    </a:cubicBezTo>
                    <a:cubicBezTo>
                      <a:pt x="481" y="507"/>
                      <a:pt x="592" y="236"/>
                      <a:pt x="432" y="76"/>
                    </a:cubicBezTo>
                    <a:cubicBezTo>
                      <a:pt x="380" y="24"/>
                      <a:pt x="316" y="1"/>
                      <a:pt x="254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7" name="Google Shape;3457;p60"/>
              <p:cNvSpPr/>
              <p:nvPr/>
            </p:nvSpPr>
            <p:spPr>
              <a:xfrm>
                <a:off x="5759001" y="2870141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01"/>
                    </a:moveTo>
                    <a:cubicBezTo>
                      <a:pt x="284" y="201"/>
                      <a:pt x="309" y="217"/>
                      <a:pt x="309" y="247"/>
                    </a:cubicBezTo>
                    <a:cubicBezTo>
                      <a:pt x="309" y="278"/>
                      <a:pt x="284" y="294"/>
                      <a:pt x="260" y="294"/>
                    </a:cubicBezTo>
                    <a:cubicBezTo>
                      <a:pt x="235" y="294"/>
                      <a:pt x="210" y="278"/>
                      <a:pt x="210" y="247"/>
                    </a:cubicBezTo>
                    <a:cubicBezTo>
                      <a:pt x="210" y="217"/>
                      <a:pt x="235" y="201"/>
                      <a:pt x="260" y="201"/>
                    </a:cubicBezTo>
                    <a:close/>
                    <a:moveTo>
                      <a:pt x="260" y="1"/>
                    </a:moveTo>
                    <a:cubicBezTo>
                      <a:pt x="124" y="1"/>
                      <a:pt x="1" y="112"/>
                      <a:pt x="13" y="247"/>
                    </a:cubicBezTo>
                    <a:cubicBezTo>
                      <a:pt x="13" y="406"/>
                      <a:pt x="137" y="508"/>
                      <a:pt x="267" y="508"/>
                    </a:cubicBezTo>
                    <a:cubicBezTo>
                      <a:pt x="329" y="508"/>
                      <a:pt x="393" y="484"/>
                      <a:pt x="444" y="432"/>
                    </a:cubicBezTo>
                    <a:cubicBezTo>
                      <a:pt x="592" y="272"/>
                      <a:pt x="481" y="1"/>
                      <a:pt x="260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8" name="Google Shape;3458;p60"/>
              <p:cNvSpPr/>
              <p:nvPr/>
            </p:nvSpPr>
            <p:spPr>
              <a:xfrm>
                <a:off x="5766645" y="2877252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59" y="210"/>
                    </a:moveTo>
                    <a:cubicBezTo>
                      <a:pt x="284" y="210"/>
                      <a:pt x="296" y="235"/>
                      <a:pt x="296" y="260"/>
                    </a:cubicBezTo>
                    <a:lnTo>
                      <a:pt x="309" y="260"/>
                    </a:lnTo>
                    <a:cubicBezTo>
                      <a:pt x="309" y="277"/>
                      <a:pt x="302" y="283"/>
                      <a:pt x="293" y="283"/>
                    </a:cubicBezTo>
                    <a:cubicBezTo>
                      <a:pt x="262" y="283"/>
                      <a:pt x="203" y="210"/>
                      <a:pt x="259" y="210"/>
                    </a:cubicBezTo>
                    <a:close/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23" y="508"/>
                      <a:pt x="253" y="508"/>
                    </a:cubicBezTo>
                    <a:cubicBezTo>
                      <a:pt x="315" y="508"/>
                      <a:pt x="380" y="484"/>
                      <a:pt x="432" y="432"/>
                    </a:cubicBezTo>
                    <a:cubicBezTo>
                      <a:pt x="592" y="272"/>
                      <a:pt x="481" y="1"/>
                      <a:pt x="247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9" name="Google Shape;3459;p60"/>
              <p:cNvSpPr/>
              <p:nvPr/>
            </p:nvSpPr>
            <p:spPr>
              <a:xfrm>
                <a:off x="5776063" y="2747608"/>
                <a:ext cx="34672" cy="44061"/>
              </a:xfrm>
              <a:custGeom>
                <a:rect b="b" l="l" r="r" t="t"/>
                <a:pathLst>
                  <a:path extrusionOk="0" h="3055" w="2404">
                    <a:moveTo>
                      <a:pt x="1997" y="205"/>
                    </a:moveTo>
                    <a:cubicBezTo>
                      <a:pt x="2054" y="205"/>
                      <a:pt x="1994" y="278"/>
                      <a:pt x="1963" y="278"/>
                    </a:cubicBezTo>
                    <a:cubicBezTo>
                      <a:pt x="1954" y="278"/>
                      <a:pt x="1948" y="271"/>
                      <a:pt x="1948" y="254"/>
                    </a:cubicBezTo>
                    <a:cubicBezTo>
                      <a:pt x="1948" y="229"/>
                      <a:pt x="1972" y="205"/>
                      <a:pt x="1997" y="205"/>
                    </a:cubicBezTo>
                    <a:close/>
                    <a:moveTo>
                      <a:pt x="2058" y="1794"/>
                    </a:moveTo>
                    <a:cubicBezTo>
                      <a:pt x="2083" y="1794"/>
                      <a:pt x="2108" y="1819"/>
                      <a:pt x="2108" y="1843"/>
                    </a:cubicBezTo>
                    <a:cubicBezTo>
                      <a:pt x="2108" y="1860"/>
                      <a:pt x="2101" y="1867"/>
                      <a:pt x="2092" y="1867"/>
                    </a:cubicBezTo>
                    <a:cubicBezTo>
                      <a:pt x="2061" y="1867"/>
                      <a:pt x="2002" y="1794"/>
                      <a:pt x="2058" y="1794"/>
                    </a:cubicBezTo>
                    <a:close/>
                    <a:moveTo>
                      <a:pt x="1960" y="500"/>
                    </a:moveTo>
                    <a:lnTo>
                      <a:pt x="1997" y="1597"/>
                    </a:lnTo>
                    <a:cubicBezTo>
                      <a:pt x="1886" y="1622"/>
                      <a:pt x="1812" y="1733"/>
                      <a:pt x="1812" y="1843"/>
                    </a:cubicBezTo>
                    <a:cubicBezTo>
                      <a:pt x="1812" y="1868"/>
                      <a:pt x="1812" y="1880"/>
                      <a:pt x="1812" y="1905"/>
                    </a:cubicBezTo>
                    <a:lnTo>
                      <a:pt x="1097" y="2275"/>
                    </a:lnTo>
                    <a:cubicBezTo>
                      <a:pt x="1060" y="2213"/>
                      <a:pt x="1011" y="2164"/>
                      <a:pt x="962" y="2139"/>
                    </a:cubicBezTo>
                    <a:lnTo>
                      <a:pt x="1923" y="500"/>
                    </a:lnTo>
                    <a:close/>
                    <a:moveTo>
                      <a:pt x="667" y="2248"/>
                    </a:moveTo>
                    <a:cubicBezTo>
                      <a:pt x="818" y="2248"/>
                      <a:pt x="966" y="2364"/>
                      <a:pt x="974" y="2546"/>
                    </a:cubicBezTo>
                    <a:cubicBezTo>
                      <a:pt x="974" y="2706"/>
                      <a:pt x="839" y="2854"/>
                      <a:pt x="678" y="2854"/>
                    </a:cubicBezTo>
                    <a:cubicBezTo>
                      <a:pt x="407" y="2854"/>
                      <a:pt x="272" y="2533"/>
                      <a:pt x="457" y="2336"/>
                    </a:cubicBezTo>
                    <a:cubicBezTo>
                      <a:pt x="517" y="2276"/>
                      <a:pt x="592" y="2248"/>
                      <a:pt x="667" y="2248"/>
                    </a:cubicBezTo>
                    <a:close/>
                    <a:moveTo>
                      <a:pt x="1984" y="0"/>
                    </a:moveTo>
                    <a:cubicBezTo>
                      <a:pt x="1763" y="0"/>
                      <a:pt x="1645" y="293"/>
                      <a:pt x="1837" y="451"/>
                    </a:cubicBezTo>
                    <a:lnTo>
                      <a:pt x="863" y="2078"/>
                    </a:lnTo>
                    <a:cubicBezTo>
                      <a:pt x="802" y="2053"/>
                      <a:pt x="740" y="2041"/>
                      <a:pt x="678" y="2041"/>
                    </a:cubicBezTo>
                    <a:cubicBezTo>
                      <a:pt x="223" y="2041"/>
                      <a:pt x="1" y="2595"/>
                      <a:pt x="321" y="2903"/>
                    </a:cubicBezTo>
                    <a:cubicBezTo>
                      <a:pt x="421" y="3007"/>
                      <a:pt x="548" y="3054"/>
                      <a:pt x="673" y="3054"/>
                    </a:cubicBezTo>
                    <a:cubicBezTo>
                      <a:pt x="931" y="3054"/>
                      <a:pt x="1184" y="2853"/>
                      <a:pt x="1184" y="2546"/>
                    </a:cubicBezTo>
                    <a:cubicBezTo>
                      <a:pt x="1171" y="2484"/>
                      <a:pt x="1159" y="2423"/>
                      <a:pt x="1134" y="2361"/>
                    </a:cubicBezTo>
                    <a:lnTo>
                      <a:pt x="1861" y="1991"/>
                    </a:lnTo>
                    <a:cubicBezTo>
                      <a:pt x="1911" y="2053"/>
                      <a:pt x="1984" y="2102"/>
                      <a:pt x="2058" y="2102"/>
                    </a:cubicBezTo>
                    <a:cubicBezTo>
                      <a:pt x="2366" y="2090"/>
                      <a:pt x="2403" y="1659"/>
                      <a:pt x="2108" y="1597"/>
                    </a:cubicBezTo>
                    <a:lnTo>
                      <a:pt x="2071" y="500"/>
                    </a:lnTo>
                    <a:cubicBezTo>
                      <a:pt x="2317" y="426"/>
                      <a:pt x="2305" y="57"/>
                      <a:pt x="2046" y="8"/>
                    </a:cubicBezTo>
                    <a:cubicBezTo>
                      <a:pt x="2025" y="2"/>
                      <a:pt x="2004" y="0"/>
                      <a:pt x="1984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0" name="Google Shape;3460;p60"/>
              <p:cNvSpPr/>
              <p:nvPr/>
            </p:nvSpPr>
            <p:spPr>
              <a:xfrm>
                <a:off x="5262146" y="2697057"/>
                <a:ext cx="17076" cy="14596"/>
              </a:xfrm>
              <a:custGeom>
                <a:rect b="b" l="l" r="r" t="t"/>
                <a:pathLst>
                  <a:path extrusionOk="0" h="1012" w="1184">
                    <a:moveTo>
                      <a:pt x="506" y="210"/>
                    </a:moveTo>
                    <a:cubicBezTo>
                      <a:pt x="666" y="210"/>
                      <a:pt x="801" y="334"/>
                      <a:pt x="801" y="506"/>
                    </a:cubicBezTo>
                    <a:cubicBezTo>
                      <a:pt x="801" y="688"/>
                      <a:pt x="657" y="809"/>
                      <a:pt x="506" y="809"/>
                    </a:cubicBezTo>
                    <a:cubicBezTo>
                      <a:pt x="432" y="809"/>
                      <a:pt x="357" y="780"/>
                      <a:pt x="296" y="716"/>
                    </a:cubicBezTo>
                    <a:cubicBezTo>
                      <a:pt x="99" y="531"/>
                      <a:pt x="234" y="210"/>
                      <a:pt x="506" y="210"/>
                    </a:cubicBezTo>
                    <a:close/>
                    <a:moveTo>
                      <a:pt x="506" y="1"/>
                    </a:moveTo>
                    <a:cubicBezTo>
                      <a:pt x="222" y="1"/>
                      <a:pt x="0" y="223"/>
                      <a:pt x="0" y="506"/>
                    </a:cubicBezTo>
                    <a:cubicBezTo>
                      <a:pt x="0" y="807"/>
                      <a:pt x="250" y="1012"/>
                      <a:pt x="511" y="1012"/>
                    </a:cubicBezTo>
                    <a:cubicBezTo>
                      <a:pt x="634" y="1012"/>
                      <a:pt x="760" y="966"/>
                      <a:pt x="863" y="863"/>
                    </a:cubicBezTo>
                    <a:cubicBezTo>
                      <a:pt x="1183" y="543"/>
                      <a:pt x="961" y="1"/>
                      <a:pt x="506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1" name="Google Shape;3461;p60"/>
              <p:cNvSpPr/>
              <p:nvPr/>
            </p:nvSpPr>
            <p:spPr>
              <a:xfrm>
                <a:off x="5207758" y="2599431"/>
                <a:ext cx="665771" cy="488245"/>
              </a:xfrm>
              <a:custGeom>
                <a:rect b="b" l="l" r="r" t="t"/>
                <a:pathLst>
                  <a:path extrusionOk="0" h="33853" w="46162">
                    <a:moveTo>
                      <a:pt x="10092" y="203"/>
                    </a:moveTo>
                    <a:cubicBezTo>
                      <a:pt x="10277" y="203"/>
                      <a:pt x="10363" y="424"/>
                      <a:pt x="10240" y="548"/>
                    </a:cubicBezTo>
                    <a:cubicBezTo>
                      <a:pt x="10200" y="587"/>
                      <a:pt x="10151" y="605"/>
                      <a:pt x="10101" y="605"/>
                    </a:cubicBezTo>
                    <a:cubicBezTo>
                      <a:pt x="9997" y="605"/>
                      <a:pt x="9895" y="525"/>
                      <a:pt x="9895" y="400"/>
                    </a:cubicBezTo>
                    <a:cubicBezTo>
                      <a:pt x="9895" y="289"/>
                      <a:pt x="9981" y="203"/>
                      <a:pt x="10092" y="203"/>
                    </a:cubicBezTo>
                    <a:close/>
                    <a:moveTo>
                      <a:pt x="9357" y="762"/>
                    </a:moveTo>
                    <a:cubicBezTo>
                      <a:pt x="9413" y="762"/>
                      <a:pt x="9518" y="893"/>
                      <a:pt x="9415" y="893"/>
                    </a:cubicBezTo>
                    <a:cubicBezTo>
                      <a:pt x="9365" y="893"/>
                      <a:pt x="9328" y="856"/>
                      <a:pt x="9328" y="806"/>
                    </a:cubicBezTo>
                    <a:cubicBezTo>
                      <a:pt x="9328" y="775"/>
                      <a:pt x="9340" y="762"/>
                      <a:pt x="9357" y="762"/>
                    </a:cubicBezTo>
                    <a:close/>
                    <a:moveTo>
                      <a:pt x="16413" y="1583"/>
                    </a:moveTo>
                    <a:cubicBezTo>
                      <a:pt x="16470" y="1583"/>
                      <a:pt x="16410" y="1656"/>
                      <a:pt x="16380" y="1656"/>
                    </a:cubicBezTo>
                    <a:cubicBezTo>
                      <a:pt x="16370" y="1656"/>
                      <a:pt x="16364" y="1649"/>
                      <a:pt x="16364" y="1632"/>
                    </a:cubicBezTo>
                    <a:cubicBezTo>
                      <a:pt x="16364" y="1607"/>
                      <a:pt x="16388" y="1583"/>
                      <a:pt x="16413" y="1583"/>
                    </a:cubicBezTo>
                    <a:close/>
                    <a:moveTo>
                      <a:pt x="23270" y="1805"/>
                    </a:moveTo>
                    <a:cubicBezTo>
                      <a:pt x="23316" y="1810"/>
                      <a:pt x="23267" y="1877"/>
                      <a:pt x="23241" y="1877"/>
                    </a:cubicBezTo>
                    <a:cubicBezTo>
                      <a:pt x="23233" y="1877"/>
                      <a:pt x="23227" y="1871"/>
                      <a:pt x="23227" y="1854"/>
                    </a:cubicBezTo>
                    <a:cubicBezTo>
                      <a:pt x="23215" y="1831"/>
                      <a:pt x="23246" y="1808"/>
                      <a:pt x="23270" y="1805"/>
                    </a:cubicBezTo>
                    <a:close/>
                    <a:moveTo>
                      <a:pt x="27562" y="2233"/>
                    </a:moveTo>
                    <a:cubicBezTo>
                      <a:pt x="27566" y="2233"/>
                      <a:pt x="27571" y="2234"/>
                      <a:pt x="27576" y="2236"/>
                    </a:cubicBezTo>
                    <a:lnTo>
                      <a:pt x="27576" y="2248"/>
                    </a:lnTo>
                    <a:cubicBezTo>
                      <a:pt x="27601" y="2248"/>
                      <a:pt x="27613" y="2260"/>
                      <a:pt x="27613" y="2285"/>
                    </a:cubicBezTo>
                    <a:cubicBezTo>
                      <a:pt x="27613" y="2322"/>
                      <a:pt x="27592" y="2340"/>
                      <a:pt x="27570" y="2340"/>
                    </a:cubicBezTo>
                    <a:cubicBezTo>
                      <a:pt x="27549" y="2340"/>
                      <a:pt x="27527" y="2322"/>
                      <a:pt x="27527" y="2285"/>
                    </a:cubicBezTo>
                    <a:cubicBezTo>
                      <a:pt x="27516" y="2264"/>
                      <a:pt x="27533" y="2233"/>
                      <a:pt x="27562" y="2233"/>
                    </a:cubicBezTo>
                    <a:close/>
                    <a:moveTo>
                      <a:pt x="28856" y="2233"/>
                    </a:moveTo>
                    <a:cubicBezTo>
                      <a:pt x="28860" y="2233"/>
                      <a:pt x="28865" y="2234"/>
                      <a:pt x="28870" y="2236"/>
                    </a:cubicBezTo>
                    <a:lnTo>
                      <a:pt x="28870" y="2248"/>
                    </a:lnTo>
                    <a:cubicBezTo>
                      <a:pt x="28895" y="2248"/>
                      <a:pt x="28919" y="2260"/>
                      <a:pt x="28919" y="2285"/>
                    </a:cubicBezTo>
                    <a:cubicBezTo>
                      <a:pt x="28919" y="2322"/>
                      <a:pt x="28895" y="2340"/>
                      <a:pt x="28870" y="2340"/>
                    </a:cubicBezTo>
                    <a:cubicBezTo>
                      <a:pt x="28845" y="2340"/>
                      <a:pt x="28821" y="2322"/>
                      <a:pt x="28821" y="2285"/>
                    </a:cubicBezTo>
                    <a:cubicBezTo>
                      <a:pt x="28810" y="2264"/>
                      <a:pt x="28827" y="2233"/>
                      <a:pt x="28856" y="2233"/>
                    </a:cubicBezTo>
                    <a:close/>
                    <a:moveTo>
                      <a:pt x="25013" y="1767"/>
                    </a:moveTo>
                    <a:lnTo>
                      <a:pt x="25013" y="1780"/>
                    </a:lnTo>
                    <a:cubicBezTo>
                      <a:pt x="25284" y="1780"/>
                      <a:pt x="25408" y="2100"/>
                      <a:pt x="25223" y="2285"/>
                    </a:cubicBezTo>
                    <a:cubicBezTo>
                      <a:pt x="25162" y="2350"/>
                      <a:pt x="25086" y="2378"/>
                      <a:pt x="25010" y="2378"/>
                    </a:cubicBezTo>
                    <a:cubicBezTo>
                      <a:pt x="24855" y="2378"/>
                      <a:pt x="24705" y="2258"/>
                      <a:pt x="24705" y="2075"/>
                    </a:cubicBezTo>
                    <a:cubicBezTo>
                      <a:pt x="24705" y="1903"/>
                      <a:pt x="24841" y="1767"/>
                      <a:pt x="25013" y="1767"/>
                    </a:cubicBezTo>
                    <a:close/>
                    <a:moveTo>
                      <a:pt x="17577" y="2692"/>
                    </a:moveTo>
                    <a:cubicBezTo>
                      <a:pt x="17671" y="2696"/>
                      <a:pt x="17568" y="2822"/>
                      <a:pt x="17514" y="2822"/>
                    </a:cubicBezTo>
                    <a:cubicBezTo>
                      <a:pt x="17497" y="2822"/>
                      <a:pt x="17485" y="2809"/>
                      <a:pt x="17485" y="2778"/>
                    </a:cubicBezTo>
                    <a:cubicBezTo>
                      <a:pt x="17485" y="2730"/>
                      <a:pt x="17519" y="2694"/>
                      <a:pt x="17577" y="2692"/>
                    </a:cubicBezTo>
                    <a:close/>
                    <a:moveTo>
                      <a:pt x="37991" y="2839"/>
                    </a:moveTo>
                    <a:cubicBezTo>
                      <a:pt x="37986" y="2839"/>
                      <a:pt x="37981" y="2839"/>
                      <a:pt x="37975" y="2839"/>
                    </a:cubicBezTo>
                    <a:lnTo>
                      <a:pt x="38000" y="2839"/>
                    </a:lnTo>
                    <a:cubicBezTo>
                      <a:pt x="37999" y="2839"/>
                      <a:pt x="37997" y="2839"/>
                      <a:pt x="37995" y="2839"/>
                    </a:cubicBezTo>
                    <a:lnTo>
                      <a:pt x="37995" y="2839"/>
                    </a:lnTo>
                    <a:cubicBezTo>
                      <a:pt x="37994" y="2839"/>
                      <a:pt x="37992" y="2839"/>
                      <a:pt x="37991" y="2839"/>
                    </a:cubicBezTo>
                    <a:close/>
                    <a:moveTo>
                      <a:pt x="35166" y="2787"/>
                    </a:moveTo>
                    <a:cubicBezTo>
                      <a:pt x="35170" y="2787"/>
                      <a:pt x="35174" y="2788"/>
                      <a:pt x="35179" y="2790"/>
                    </a:cubicBezTo>
                    <a:cubicBezTo>
                      <a:pt x="35235" y="2790"/>
                      <a:pt x="35176" y="2863"/>
                      <a:pt x="35145" y="2863"/>
                    </a:cubicBezTo>
                    <a:cubicBezTo>
                      <a:pt x="35136" y="2863"/>
                      <a:pt x="35129" y="2856"/>
                      <a:pt x="35129" y="2839"/>
                    </a:cubicBezTo>
                    <a:cubicBezTo>
                      <a:pt x="35129" y="2809"/>
                      <a:pt x="35146" y="2787"/>
                      <a:pt x="35166" y="2787"/>
                    </a:cubicBezTo>
                    <a:close/>
                    <a:moveTo>
                      <a:pt x="29055" y="2457"/>
                    </a:moveTo>
                    <a:lnTo>
                      <a:pt x="29474" y="2679"/>
                    </a:lnTo>
                    <a:cubicBezTo>
                      <a:pt x="29424" y="2765"/>
                      <a:pt x="29400" y="2864"/>
                      <a:pt x="29400" y="2963"/>
                    </a:cubicBezTo>
                    <a:cubicBezTo>
                      <a:pt x="29387" y="2975"/>
                      <a:pt x="29387" y="2987"/>
                      <a:pt x="29400" y="3000"/>
                    </a:cubicBezTo>
                    <a:lnTo>
                      <a:pt x="28747" y="3073"/>
                    </a:lnTo>
                    <a:cubicBezTo>
                      <a:pt x="28722" y="2913"/>
                      <a:pt x="28624" y="2778"/>
                      <a:pt x="28476" y="2704"/>
                    </a:cubicBezTo>
                    <a:lnTo>
                      <a:pt x="28710" y="2494"/>
                    </a:lnTo>
                    <a:cubicBezTo>
                      <a:pt x="28759" y="2531"/>
                      <a:pt x="28808" y="2544"/>
                      <a:pt x="28870" y="2544"/>
                    </a:cubicBezTo>
                    <a:cubicBezTo>
                      <a:pt x="28944" y="2544"/>
                      <a:pt x="29006" y="2507"/>
                      <a:pt x="29055" y="2457"/>
                    </a:cubicBezTo>
                    <a:close/>
                    <a:moveTo>
                      <a:pt x="20763" y="2482"/>
                    </a:moveTo>
                    <a:cubicBezTo>
                      <a:pt x="21034" y="2482"/>
                      <a:pt x="21169" y="2802"/>
                      <a:pt x="20984" y="2987"/>
                    </a:cubicBezTo>
                    <a:cubicBezTo>
                      <a:pt x="20920" y="3052"/>
                      <a:pt x="20842" y="3081"/>
                      <a:pt x="20766" y="3081"/>
                    </a:cubicBezTo>
                    <a:cubicBezTo>
                      <a:pt x="20611" y="3081"/>
                      <a:pt x="20467" y="2960"/>
                      <a:pt x="20467" y="2778"/>
                    </a:cubicBezTo>
                    <a:cubicBezTo>
                      <a:pt x="20467" y="2618"/>
                      <a:pt x="20602" y="2482"/>
                      <a:pt x="20763" y="2482"/>
                    </a:cubicBezTo>
                    <a:close/>
                    <a:moveTo>
                      <a:pt x="23510" y="1940"/>
                    </a:moveTo>
                    <a:lnTo>
                      <a:pt x="24521" y="2063"/>
                    </a:lnTo>
                    <a:cubicBezTo>
                      <a:pt x="24508" y="2162"/>
                      <a:pt x="24545" y="2260"/>
                      <a:pt x="24594" y="2347"/>
                    </a:cubicBezTo>
                    <a:lnTo>
                      <a:pt x="23818" y="2987"/>
                    </a:lnTo>
                    <a:cubicBezTo>
                      <a:pt x="23735" y="2883"/>
                      <a:pt x="23617" y="2834"/>
                      <a:pt x="23501" y="2834"/>
                    </a:cubicBezTo>
                    <a:cubicBezTo>
                      <a:pt x="23341" y="2834"/>
                      <a:pt x="23185" y="2927"/>
                      <a:pt x="23128" y="3098"/>
                    </a:cubicBezTo>
                    <a:lnTo>
                      <a:pt x="21268" y="2716"/>
                    </a:lnTo>
                    <a:cubicBezTo>
                      <a:pt x="21255" y="2692"/>
                      <a:pt x="21255" y="2667"/>
                      <a:pt x="21255" y="2655"/>
                    </a:cubicBezTo>
                    <a:lnTo>
                      <a:pt x="23054" y="1989"/>
                    </a:lnTo>
                    <a:cubicBezTo>
                      <a:pt x="23104" y="2071"/>
                      <a:pt x="23184" y="2110"/>
                      <a:pt x="23265" y="2110"/>
                    </a:cubicBezTo>
                    <a:cubicBezTo>
                      <a:pt x="23367" y="2110"/>
                      <a:pt x="23469" y="2050"/>
                      <a:pt x="23510" y="1940"/>
                    </a:cubicBezTo>
                    <a:close/>
                    <a:moveTo>
                      <a:pt x="33860" y="2531"/>
                    </a:moveTo>
                    <a:cubicBezTo>
                      <a:pt x="34131" y="2531"/>
                      <a:pt x="34279" y="2864"/>
                      <a:pt x="34094" y="3061"/>
                    </a:cubicBezTo>
                    <a:cubicBezTo>
                      <a:pt x="34030" y="3125"/>
                      <a:pt x="33951" y="3154"/>
                      <a:pt x="33875" y="3154"/>
                    </a:cubicBezTo>
                    <a:cubicBezTo>
                      <a:pt x="33716" y="3154"/>
                      <a:pt x="33564" y="3030"/>
                      <a:pt x="33564" y="2839"/>
                    </a:cubicBezTo>
                    <a:cubicBezTo>
                      <a:pt x="33564" y="2679"/>
                      <a:pt x="33688" y="2531"/>
                      <a:pt x="33860" y="2531"/>
                    </a:cubicBezTo>
                    <a:close/>
                    <a:moveTo>
                      <a:pt x="41204" y="3086"/>
                    </a:moveTo>
                    <a:cubicBezTo>
                      <a:pt x="41278" y="3086"/>
                      <a:pt x="41278" y="3184"/>
                      <a:pt x="41204" y="3184"/>
                    </a:cubicBezTo>
                    <a:cubicBezTo>
                      <a:pt x="41142" y="3184"/>
                      <a:pt x="41142" y="3086"/>
                      <a:pt x="41204" y="3086"/>
                    </a:cubicBezTo>
                    <a:close/>
                    <a:moveTo>
                      <a:pt x="29933" y="2617"/>
                    </a:moveTo>
                    <a:cubicBezTo>
                      <a:pt x="29940" y="2617"/>
                      <a:pt x="29947" y="2617"/>
                      <a:pt x="29954" y="2618"/>
                    </a:cubicBezTo>
                    <a:lnTo>
                      <a:pt x="29942" y="2618"/>
                    </a:lnTo>
                    <a:cubicBezTo>
                      <a:pt x="30250" y="2618"/>
                      <a:pt x="30398" y="2987"/>
                      <a:pt x="30188" y="3209"/>
                    </a:cubicBezTo>
                    <a:cubicBezTo>
                      <a:pt x="30117" y="3276"/>
                      <a:pt x="30030" y="3307"/>
                      <a:pt x="29946" y="3307"/>
                    </a:cubicBezTo>
                    <a:cubicBezTo>
                      <a:pt x="29767" y="3307"/>
                      <a:pt x="29597" y="3172"/>
                      <a:pt x="29597" y="2963"/>
                    </a:cubicBezTo>
                    <a:cubicBezTo>
                      <a:pt x="29597" y="2773"/>
                      <a:pt x="29746" y="2617"/>
                      <a:pt x="29933" y="2617"/>
                    </a:cubicBezTo>
                    <a:close/>
                    <a:moveTo>
                      <a:pt x="23507" y="3028"/>
                    </a:moveTo>
                    <a:cubicBezTo>
                      <a:pt x="23611" y="3028"/>
                      <a:pt x="23707" y="3108"/>
                      <a:pt x="23707" y="3234"/>
                    </a:cubicBezTo>
                    <a:cubicBezTo>
                      <a:pt x="23720" y="3345"/>
                      <a:pt x="23621" y="3443"/>
                      <a:pt x="23510" y="3443"/>
                    </a:cubicBezTo>
                    <a:lnTo>
                      <a:pt x="23510" y="3431"/>
                    </a:lnTo>
                    <a:cubicBezTo>
                      <a:pt x="23325" y="3431"/>
                      <a:pt x="23239" y="3221"/>
                      <a:pt x="23362" y="3086"/>
                    </a:cubicBezTo>
                    <a:cubicBezTo>
                      <a:pt x="23406" y="3046"/>
                      <a:pt x="23457" y="3028"/>
                      <a:pt x="23507" y="3028"/>
                    </a:cubicBezTo>
                    <a:close/>
                    <a:moveTo>
                      <a:pt x="9380" y="2839"/>
                    </a:moveTo>
                    <a:cubicBezTo>
                      <a:pt x="9642" y="2839"/>
                      <a:pt x="9781" y="3163"/>
                      <a:pt x="9587" y="3357"/>
                    </a:cubicBezTo>
                    <a:cubicBezTo>
                      <a:pt x="9526" y="3422"/>
                      <a:pt x="9450" y="3450"/>
                      <a:pt x="9374" y="3450"/>
                    </a:cubicBezTo>
                    <a:cubicBezTo>
                      <a:pt x="9220" y="3450"/>
                      <a:pt x="9070" y="3330"/>
                      <a:pt x="9070" y="3147"/>
                    </a:cubicBezTo>
                    <a:cubicBezTo>
                      <a:pt x="9057" y="2987"/>
                      <a:pt x="9193" y="2852"/>
                      <a:pt x="9353" y="2839"/>
                    </a:cubicBezTo>
                    <a:lnTo>
                      <a:pt x="9365" y="2839"/>
                    </a:lnTo>
                    <a:cubicBezTo>
                      <a:pt x="9370" y="2839"/>
                      <a:pt x="9375" y="2839"/>
                      <a:pt x="9380" y="2839"/>
                    </a:cubicBezTo>
                    <a:close/>
                    <a:moveTo>
                      <a:pt x="37980" y="2839"/>
                    </a:moveTo>
                    <a:cubicBezTo>
                      <a:pt x="37985" y="2839"/>
                      <a:pt x="37990" y="2839"/>
                      <a:pt x="37995" y="2839"/>
                    </a:cubicBezTo>
                    <a:lnTo>
                      <a:pt x="37995" y="2839"/>
                    </a:lnTo>
                    <a:cubicBezTo>
                      <a:pt x="38266" y="2843"/>
                      <a:pt x="38402" y="3164"/>
                      <a:pt x="38210" y="3357"/>
                    </a:cubicBezTo>
                    <a:cubicBezTo>
                      <a:pt x="38145" y="3422"/>
                      <a:pt x="38066" y="3450"/>
                      <a:pt x="37988" y="3450"/>
                    </a:cubicBezTo>
                    <a:cubicBezTo>
                      <a:pt x="37830" y="3450"/>
                      <a:pt x="37680" y="3330"/>
                      <a:pt x="37680" y="3147"/>
                    </a:cubicBezTo>
                    <a:cubicBezTo>
                      <a:pt x="37680" y="2982"/>
                      <a:pt x="37816" y="2839"/>
                      <a:pt x="37980" y="2839"/>
                    </a:cubicBezTo>
                    <a:close/>
                    <a:moveTo>
                      <a:pt x="28254" y="2839"/>
                    </a:moveTo>
                    <a:lnTo>
                      <a:pt x="28254" y="2852"/>
                    </a:lnTo>
                    <a:cubicBezTo>
                      <a:pt x="28259" y="2851"/>
                      <a:pt x="28264" y="2851"/>
                      <a:pt x="28268" y="2851"/>
                    </a:cubicBezTo>
                    <a:cubicBezTo>
                      <a:pt x="28530" y="2851"/>
                      <a:pt x="28669" y="3176"/>
                      <a:pt x="28476" y="3369"/>
                    </a:cubicBezTo>
                    <a:cubicBezTo>
                      <a:pt x="28415" y="3434"/>
                      <a:pt x="28337" y="3463"/>
                      <a:pt x="28260" y="3463"/>
                    </a:cubicBezTo>
                    <a:cubicBezTo>
                      <a:pt x="28102" y="3463"/>
                      <a:pt x="27946" y="3342"/>
                      <a:pt x="27946" y="3160"/>
                    </a:cubicBezTo>
                    <a:cubicBezTo>
                      <a:pt x="27946" y="2987"/>
                      <a:pt x="28081" y="2839"/>
                      <a:pt x="28254" y="2839"/>
                    </a:cubicBezTo>
                    <a:close/>
                    <a:moveTo>
                      <a:pt x="15933" y="3382"/>
                    </a:moveTo>
                    <a:cubicBezTo>
                      <a:pt x="15969" y="3382"/>
                      <a:pt x="16006" y="3418"/>
                      <a:pt x="16006" y="3468"/>
                    </a:cubicBezTo>
                    <a:cubicBezTo>
                      <a:pt x="16006" y="3505"/>
                      <a:pt x="15969" y="3554"/>
                      <a:pt x="15933" y="3554"/>
                    </a:cubicBezTo>
                    <a:cubicBezTo>
                      <a:pt x="15883" y="3554"/>
                      <a:pt x="15834" y="3517"/>
                      <a:pt x="15834" y="3468"/>
                    </a:cubicBezTo>
                    <a:lnTo>
                      <a:pt x="15846" y="3468"/>
                    </a:lnTo>
                    <a:cubicBezTo>
                      <a:pt x="15846" y="3418"/>
                      <a:pt x="15883" y="3382"/>
                      <a:pt x="15933" y="3382"/>
                    </a:cubicBezTo>
                    <a:close/>
                    <a:moveTo>
                      <a:pt x="12152" y="3036"/>
                    </a:moveTo>
                    <a:cubicBezTo>
                      <a:pt x="12414" y="3036"/>
                      <a:pt x="12553" y="3360"/>
                      <a:pt x="12359" y="3554"/>
                    </a:cubicBezTo>
                    <a:cubicBezTo>
                      <a:pt x="12299" y="3619"/>
                      <a:pt x="12221" y="3648"/>
                      <a:pt x="12143" y="3648"/>
                    </a:cubicBezTo>
                    <a:cubicBezTo>
                      <a:pt x="11985" y="3648"/>
                      <a:pt x="11830" y="3527"/>
                      <a:pt x="11830" y="3345"/>
                    </a:cubicBezTo>
                    <a:cubicBezTo>
                      <a:pt x="11830" y="3172"/>
                      <a:pt x="11965" y="3037"/>
                      <a:pt x="12125" y="3037"/>
                    </a:cubicBezTo>
                    <a:lnTo>
                      <a:pt x="12138" y="3037"/>
                    </a:lnTo>
                    <a:cubicBezTo>
                      <a:pt x="12142" y="3036"/>
                      <a:pt x="12147" y="3036"/>
                      <a:pt x="12152" y="3036"/>
                    </a:cubicBezTo>
                    <a:close/>
                    <a:moveTo>
                      <a:pt x="16635" y="1767"/>
                    </a:moveTo>
                    <a:lnTo>
                      <a:pt x="17374" y="2581"/>
                    </a:lnTo>
                    <a:cubicBezTo>
                      <a:pt x="17313" y="2630"/>
                      <a:pt x="17288" y="2704"/>
                      <a:pt x="17288" y="2778"/>
                    </a:cubicBezTo>
                    <a:cubicBezTo>
                      <a:pt x="17288" y="2802"/>
                      <a:pt x="17288" y="2815"/>
                      <a:pt x="17300" y="2839"/>
                    </a:cubicBezTo>
                    <a:lnTo>
                      <a:pt x="16167" y="3308"/>
                    </a:lnTo>
                    <a:cubicBezTo>
                      <a:pt x="16117" y="3221"/>
                      <a:pt x="16019" y="3172"/>
                      <a:pt x="15933" y="3172"/>
                    </a:cubicBezTo>
                    <a:cubicBezTo>
                      <a:pt x="15772" y="3172"/>
                      <a:pt x="15637" y="3295"/>
                      <a:pt x="15637" y="3455"/>
                    </a:cubicBezTo>
                    <a:cubicBezTo>
                      <a:pt x="15637" y="3480"/>
                      <a:pt x="15637" y="3505"/>
                      <a:pt x="15637" y="3517"/>
                    </a:cubicBezTo>
                    <a:lnTo>
                      <a:pt x="15218" y="3653"/>
                    </a:lnTo>
                    <a:cubicBezTo>
                      <a:pt x="15181" y="3591"/>
                      <a:pt x="15144" y="3529"/>
                      <a:pt x="15095" y="3492"/>
                    </a:cubicBezTo>
                    <a:lnTo>
                      <a:pt x="16351" y="1866"/>
                    </a:lnTo>
                    <a:cubicBezTo>
                      <a:pt x="16364" y="1878"/>
                      <a:pt x="16388" y="1878"/>
                      <a:pt x="16413" y="1878"/>
                    </a:cubicBezTo>
                    <a:cubicBezTo>
                      <a:pt x="16499" y="1878"/>
                      <a:pt x="16586" y="1841"/>
                      <a:pt x="16635" y="1767"/>
                    </a:cubicBezTo>
                    <a:close/>
                    <a:moveTo>
                      <a:pt x="39787" y="3221"/>
                    </a:moveTo>
                    <a:cubicBezTo>
                      <a:pt x="40058" y="3221"/>
                      <a:pt x="40193" y="3554"/>
                      <a:pt x="39996" y="3739"/>
                    </a:cubicBezTo>
                    <a:cubicBezTo>
                      <a:pt x="39936" y="3799"/>
                      <a:pt x="39860" y="3827"/>
                      <a:pt x="39787" y="3827"/>
                    </a:cubicBezTo>
                    <a:cubicBezTo>
                      <a:pt x="39636" y="3827"/>
                      <a:pt x="39491" y="3712"/>
                      <a:pt x="39491" y="3529"/>
                    </a:cubicBezTo>
                    <a:cubicBezTo>
                      <a:pt x="39491" y="3364"/>
                      <a:pt x="39627" y="3233"/>
                      <a:pt x="39790" y="3233"/>
                    </a:cubicBezTo>
                    <a:cubicBezTo>
                      <a:pt x="39797" y="3233"/>
                      <a:pt x="39804" y="3233"/>
                      <a:pt x="39811" y="3234"/>
                    </a:cubicBezTo>
                    <a:lnTo>
                      <a:pt x="39787" y="3221"/>
                    </a:lnTo>
                    <a:close/>
                    <a:moveTo>
                      <a:pt x="17855" y="2827"/>
                    </a:moveTo>
                    <a:lnTo>
                      <a:pt x="20196" y="2852"/>
                    </a:lnTo>
                    <a:lnTo>
                      <a:pt x="17534" y="3936"/>
                    </a:lnTo>
                    <a:cubicBezTo>
                      <a:pt x="17460" y="3837"/>
                      <a:pt x="17362" y="3776"/>
                      <a:pt x="17251" y="3739"/>
                    </a:cubicBezTo>
                    <a:lnTo>
                      <a:pt x="17571" y="3061"/>
                    </a:lnTo>
                    <a:cubicBezTo>
                      <a:pt x="17707" y="3061"/>
                      <a:pt x="17830" y="2963"/>
                      <a:pt x="17855" y="2827"/>
                    </a:cubicBezTo>
                    <a:close/>
                    <a:moveTo>
                      <a:pt x="17337" y="2938"/>
                    </a:moveTo>
                    <a:cubicBezTo>
                      <a:pt x="17374" y="2987"/>
                      <a:pt x="17411" y="3024"/>
                      <a:pt x="17473" y="3049"/>
                    </a:cubicBezTo>
                    <a:lnTo>
                      <a:pt x="17140" y="3727"/>
                    </a:lnTo>
                    <a:lnTo>
                      <a:pt x="17128" y="3727"/>
                    </a:lnTo>
                    <a:cubicBezTo>
                      <a:pt x="16968" y="3739"/>
                      <a:pt x="16820" y="3813"/>
                      <a:pt x="16721" y="3948"/>
                    </a:cubicBezTo>
                    <a:lnTo>
                      <a:pt x="16191" y="3579"/>
                    </a:lnTo>
                    <a:cubicBezTo>
                      <a:pt x="16204" y="3542"/>
                      <a:pt x="16216" y="3505"/>
                      <a:pt x="16216" y="3468"/>
                    </a:cubicBezTo>
                    <a:cubicBezTo>
                      <a:pt x="16216" y="3443"/>
                      <a:pt x="16216" y="3418"/>
                      <a:pt x="16204" y="3406"/>
                    </a:cubicBezTo>
                    <a:lnTo>
                      <a:pt x="17337" y="2938"/>
                    </a:lnTo>
                    <a:close/>
                    <a:moveTo>
                      <a:pt x="40982" y="3258"/>
                    </a:moveTo>
                    <a:cubicBezTo>
                      <a:pt x="41019" y="3345"/>
                      <a:pt x="41105" y="3394"/>
                      <a:pt x="41204" y="3394"/>
                    </a:cubicBezTo>
                    <a:cubicBezTo>
                      <a:pt x="41253" y="3394"/>
                      <a:pt x="41302" y="3382"/>
                      <a:pt x="41352" y="3345"/>
                    </a:cubicBezTo>
                    <a:lnTo>
                      <a:pt x="41746" y="3727"/>
                    </a:lnTo>
                    <a:cubicBezTo>
                      <a:pt x="41672" y="3813"/>
                      <a:pt x="41623" y="3924"/>
                      <a:pt x="41610" y="4035"/>
                    </a:cubicBezTo>
                    <a:lnTo>
                      <a:pt x="40267" y="3665"/>
                    </a:lnTo>
                    <a:cubicBezTo>
                      <a:pt x="40280" y="3616"/>
                      <a:pt x="40292" y="3579"/>
                      <a:pt x="40292" y="3529"/>
                    </a:cubicBezTo>
                    <a:cubicBezTo>
                      <a:pt x="40292" y="3505"/>
                      <a:pt x="40304" y="3480"/>
                      <a:pt x="40304" y="3443"/>
                    </a:cubicBezTo>
                    <a:lnTo>
                      <a:pt x="40280" y="3443"/>
                    </a:lnTo>
                    <a:lnTo>
                      <a:pt x="40982" y="3258"/>
                    </a:lnTo>
                    <a:close/>
                    <a:moveTo>
                      <a:pt x="31839" y="3455"/>
                    </a:moveTo>
                    <a:cubicBezTo>
                      <a:pt x="32098" y="3455"/>
                      <a:pt x="32234" y="3776"/>
                      <a:pt x="32049" y="3973"/>
                    </a:cubicBezTo>
                    <a:cubicBezTo>
                      <a:pt x="31988" y="4034"/>
                      <a:pt x="31913" y="4061"/>
                      <a:pt x="31839" y="4061"/>
                    </a:cubicBezTo>
                    <a:cubicBezTo>
                      <a:pt x="31687" y="4061"/>
                      <a:pt x="31540" y="3946"/>
                      <a:pt x="31531" y="3763"/>
                    </a:cubicBezTo>
                    <a:cubicBezTo>
                      <a:pt x="31531" y="3591"/>
                      <a:pt x="31667" y="3455"/>
                      <a:pt x="31839" y="3455"/>
                    </a:cubicBezTo>
                    <a:close/>
                    <a:moveTo>
                      <a:pt x="34932" y="2889"/>
                    </a:moveTo>
                    <a:cubicBezTo>
                      <a:pt x="34957" y="2987"/>
                      <a:pt x="35031" y="3061"/>
                      <a:pt x="35129" y="3086"/>
                    </a:cubicBezTo>
                    <a:lnTo>
                      <a:pt x="34760" y="4072"/>
                    </a:lnTo>
                    <a:cubicBezTo>
                      <a:pt x="34698" y="4072"/>
                      <a:pt x="34636" y="4084"/>
                      <a:pt x="34587" y="4096"/>
                    </a:cubicBezTo>
                    <a:lnTo>
                      <a:pt x="34144" y="3258"/>
                    </a:lnTo>
                    <a:cubicBezTo>
                      <a:pt x="34267" y="3172"/>
                      <a:pt x="34353" y="3037"/>
                      <a:pt x="34365" y="2889"/>
                    </a:cubicBezTo>
                    <a:close/>
                    <a:moveTo>
                      <a:pt x="30400" y="3271"/>
                    </a:moveTo>
                    <a:lnTo>
                      <a:pt x="31347" y="3653"/>
                    </a:lnTo>
                    <a:cubicBezTo>
                      <a:pt x="31334" y="3690"/>
                      <a:pt x="31334" y="3727"/>
                      <a:pt x="31334" y="3763"/>
                    </a:cubicBezTo>
                    <a:cubicBezTo>
                      <a:pt x="31334" y="3776"/>
                      <a:pt x="31334" y="3800"/>
                      <a:pt x="31334" y="3813"/>
                    </a:cubicBezTo>
                    <a:lnTo>
                      <a:pt x="29720" y="4108"/>
                    </a:lnTo>
                    <a:lnTo>
                      <a:pt x="29868" y="3492"/>
                    </a:lnTo>
                    <a:lnTo>
                      <a:pt x="29954" y="3492"/>
                    </a:lnTo>
                    <a:cubicBezTo>
                      <a:pt x="30122" y="3492"/>
                      <a:pt x="30289" y="3411"/>
                      <a:pt x="30400" y="3271"/>
                    </a:cubicBezTo>
                    <a:close/>
                    <a:moveTo>
                      <a:pt x="14777" y="3566"/>
                    </a:moveTo>
                    <a:cubicBezTo>
                      <a:pt x="15038" y="3566"/>
                      <a:pt x="15177" y="3890"/>
                      <a:pt x="14984" y="4084"/>
                    </a:cubicBezTo>
                    <a:cubicBezTo>
                      <a:pt x="14920" y="4148"/>
                      <a:pt x="14841" y="4177"/>
                      <a:pt x="14764" y="4177"/>
                    </a:cubicBezTo>
                    <a:cubicBezTo>
                      <a:pt x="14605" y="4177"/>
                      <a:pt x="14454" y="4053"/>
                      <a:pt x="14454" y="3862"/>
                    </a:cubicBezTo>
                    <a:cubicBezTo>
                      <a:pt x="14454" y="3702"/>
                      <a:pt x="14590" y="3566"/>
                      <a:pt x="14750" y="3566"/>
                    </a:cubicBezTo>
                    <a:lnTo>
                      <a:pt x="14762" y="3566"/>
                    </a:lnTo>
                    <a:cubicBezTo>
                      <a:pt x="14767" y="3566"/>
                      <a:pt x="14772" y="3566"/>
                      <a:pt x="14777" y="3566"/>
                    </a:cubicBezTo>
                    <a:close/>
                    <a:moveTo>
                      <a:pt x="33441" y="3110"/>
                    </a:moveTo>
                    <a:cubicBezTo>
                      <a:pt x="33478" y="3172"/>
                      <a:pt x="33527" y="3221"/>
                      <a:pt x="33577" y="3271"/>
                    </a:cubicBezTo>
                    <a:lnTo>
                      <a:pt x="33109" y="4182"/>
                    </a:lnTo>
                    <a:lnTo>
                      <a:pt x="32308" y="3948"/>
                    </a:lnTo>
                    <a:cubicBezTo>
                      <a:pt x="32332" y="3887"/>
                      <a:pt x="32345" y="3825"/>
                      <a:pt x="32345" y="3763"/>
                    </a:cubicBezTo>
                    <a:cubicBezTo>
                      <a:pt x="32345" y="3739"/>
                      <a:pt x="32332" y="3702"/>
                      <a:pt x="32332" y="3677"/>
                    </a:cubicBezTo>
                    <a:lnTo>
                      <a:pt x="33441" y="3110"/>
                    </a:lnTo>
                    <a:close/>
                    <a:moveTo>
                      <a:pt x="25515" y="2175"/>
                    </a:moveTo>
                    <a:lnTo>
                      <a:pt x="27317" y="2322"/>
                    </a:lnTo>
                    <a:cubicBezTo>
                      <a:pt x="27342" y="2457"/>
                      <a:pt x="27441" y="2544"/>
                      <a:pt x="27576" y="2544"/>
                    </a:cubicBezTo>
                    <a:cubicBezTo>
                      <a:pt x="27613" y="2544"/>
                      <a:pt x="27638" y="2544"/>
                      <a:pt x="27675" y="2519"/>
                    </a:cubicBezTo>
                    <a:lnTo>
                      <a:pt x="27884" y="2802"/>
                    </a:lnTo>
                    <a:cubicBezTo>
                      <a:pt x="27699" y="3012"/>
                      <a:pt x="27699" y="3320"/>
                      <a:pt x="27897" y="3517"/>
                    </a:cubicBezTo>
                    <a:lnTo>
                      <a:pt x="27416" y="4170"/>
                    </a:lnTo>
                    <a:cubicBezTo>
                      <a:pt x="27354" y="4133"/>
                      <a:pt x="27293" y="4121"/>
                      <a:pt x="27219" y="4121"/>
                    </a:cubicBezTo>
                    <a:cubicBezTo>
                      <a:pt x="27120" y="4121"/>
                      <a:pt x="27022" y="4158"/>
                      <a:pt x="26936" y="4219"/>
                    </a:cubicBezTo>
                    <a:lnTo>
                      <a:pt x="25383" y="2408"/>
                    </a:lnTo>
                    <a:cubicBezTo>
                      <a:pt x="25453" y="2338"/>
                      <a:pt x="25490" y="2257"/>
                      <a:pt x="25515" y="2175"/>
                    </a:cubicBezTo>
                    <a:close/>
                    <a:moveTo>
                      <a:pt x="42122" y="3764"/>
                    </a:moveTo>
                    <a:lnTo>
                      <a:pt x="42122" y="3764"/>
                    </a:lnTo>
                    <a:cubicBezTo>
                      <a:pt x="42401" y="3768"/>
                      <a:pt x="42533" y="4098"/>
                      <a:pt x="42350" y="4293"/>
                    </a:cubicBezTo>
                    <a:cubicBezTo>
                      <a:pt x="42285" y="4358"/>
                      <a:pt x="42207" y="4386"/>
                      <a:pt x="42130" y="4386"/>
                    </a:cubicBezTo>
                    <a:cubicBezTo>
                      <a:pt x="41971" y="4386"/>
                      <a:pt x="41820" y="4263"/>
                      <a:pt x="41820" y="4072"/>
                    </a:cubicBezTo>
                    <a:cubicBezTo>
                      <a:pt x="41820" y="3901"/>
                      <a:pt x="41952" y="3767"/>
                      <a:pt x="42122" y="3764"/>
                    </a:cubicBezTo>
                    <a:close/>
                    <a:moveTo>
                      <a:pt x="24668" y="2420"/>
                    </a:moveTo>
                    <a:cubicBezTo>
                      <a:pt x="24755" y="2519"/>
                      <a:pt x="24890" y="2568"/>
                      <a:pt x="25013" y="2568"/>
                    </a:cubicBezTo>
                    <a:cubicBezTo>
                      <a:pt x="25124" y="2568"/>
                      <a:pt x="25223" y="2544"/>
                      <a:pt x="25309" y="2482"/>
                    </a:cubicBezTo>
                    <a:lnTo>
                      <a:pt x="26862" y="4269"/>
                    </a:lnTo>
                    <a:cubicBezTo>
                      <a:pt x="26825" y="4306"/>
                      <a:pt x="26800" y="4343"/>
                      <a:pt x="26775" y="4392"/>
                    </a:cubicBezTo>
                    <a:lnTo>
                      <a:pt x="23892" y="3332"/>
                    </a:lnTo>
                    <a:cubicBezTo>
                      <a:pt x="23917" y="3246"/>
                      <a:pt x="23904" y="3147"/>
                      <a:pt x="23867" y="3073"/>
                    </a:cubicBezTo>
                    <a:lnTo>
                      <a:pt x="24668" y="2420"/>
                    </a:lnTo>
                    <a:close/>
                    <a:moveTo>
                      <a:pt x="29412" y="3086"/>
                    </a:moveTo>
                    <a:cubicBezTo>
                      <a:pt x="29461" y="3271"/>
                      <a:pt x="29585" y="3406"/>
                      <a:pt x="29769" y="3468"/>
                    </a:cubicBezTo>
                    <a:lnTo>
                      <a:pt x="29757" y="3480"/>
                    </a:lnTo>
                    <a:lnTo>
                      <a:pt x="29597" y="4133"/>
                    </a:lnTo>
                    <a:lnTo>
                      <a:pt x="27712" y="4478"/>
                    </a:lnTo>
                    <a:cubicBezTo>
                      <a:pt x="27675" y="4367"/>
                      <a:pt x="27601" y="4269"/>
                      <a:pt x="27515" y="4207"/>
                    </a:cubicBezTo>
                    <a:lnTo>
                      <a:pt x="27983" y="3566"/>
                    </a:lnTo>
                    <a:cubicBezTo>
                      <a:pt x="28067" y="3622"/>
                      <a:pt x="28160" y="3647"/>
                      <a:pt x="28250" y="3647"/>
                    </a:cubicBezTo>
                    <a:cubicBezTo>
                      <a:pt x="28502" y="3647"/>
                      <a:pt x="28738" y="3450"/>
                      <a:pt x="28747" y="3160"/>
                    </a:cubicBezTo>
                    <a:lnTo>
                      <a:pt x="29412" y="3086"/>
                    </a:lnTo>
                    <a:close/>
                    <a:moveTo>
                      <a:pt x="34057" y="3295"/>
                    </a:moveTo>
                    <a:lnTo>
                      <a:pt x="34501" y="4145"/>
                    </a:lnTo>
                    <a:cubicBezTo>
                      <a:pt x="34365" y="4219"/>
                      <a:pt x="34279" y="4343"/>
                      <a:pt x="34267" y="4490"/>
                    </a:cubicBezTo>
                    <a:lnTo>
                      <a:pt x="33207" y="4195"/>
                    </a:lnTo>
                    <a:lnTo>
                      <a:pt x="33675" y="3295"/>
                    </a:lnTo>
                    <a:cubicBezTo>
                      <a:pt x="33737" y="3320"/>
                      <a:pt x="33799" y="3332"/>
                      <a:pt x="33860" y="3332"/>
                    </a:cubicBezTo>
                    <a:cubicBezTo>
                      <a:pt x="33934" y="3332"/>
                      <a:pt x="33996" y="3320"/>
                      <a:pt x="34057" y="3295"/>
                    </a:cubicBezTo>
                    <a:close/>
                    <a:moveTo>
                      <a:pt x="17147" y="3919"/>
                    </a:moveTo>
                    <a:cubicBezTo>
                      <a:pt x="17223" y="3919"/>
                      <a:pt x="17299" y="3947"/>
                      <a:pt x="17362" y="4010"/>
                    </a:cubicBezTo>
                    <a:cubicBezTo>
                      <a:pt x="17559" y="4195"/>
                      <a:pt x="17423" y="4527"/>
                      <a:pt x="17140" y="4540"/>
                    </a:cubicBezTo>
                    <a:cubicBezTo>
                      <a:pt x="16980" y="4540"/>
                      <a:pt x="16832" y="4404"/>
                      <a:pt x="16832" y="4232"/>
                    </a:cubicBezTo>
                    <a:cubicBezTo>
                      <a:pt x="16832" y="4047"/>
                      <a:pt x="16987" y="3919"/>
                      <a:pt x="17147" y="3919"/>
                    </a:cubicBezTo>
                    <a:close/>
                    <a:moveTo>
                      <a:pt x="35425" y="2876"/>
                    </a:moveTo>
                    <a:lnTo>
                      <a:pt x="37520" y="3000"/>
                    </a:lnTo>
                    <a:cubicBezTo>
                      <a:pt x="37507" y="3049"/>
                      <a:pt x="37495" y="3098"/>
                      <a:pt x="37495" y="3147"/>
                    </a:cubicBezTo>
                    <a:cubicBezTo>
                      <a:pt x="37495" y="3295"/>
                      <a:pt x="37557" y="3431"/>
                      <a:pt x="37680" y="3529"/>
                    </a:cubicBezTo>
                    <a:lnTo>
                      <a:pt x="37014" y="4540"/>
                    </a:lnTo>
                    <a:cubicBezTo>
                      <a:pt x="36940" y="4490"/>
                      <a:pt x="36867" y="4478"/>
                      <a:pt x="36780" y="4478"/>
                    </a:cubicBezTo>
                    <a:cubicBezTo>
                      <a:pt x="36706" y="4478"/>
                      <a:pt x="36620" y="4490"/>
                      <a:pt x="36546" y="4540"/>
                    </a:cubicBezTo>
                    <a:lnTo>
                      <a:pt x="35376" y="3000"/>
                    </a:lnTo>
                    <a:cubicBezTo>
                      <a:pt x="35400" y="2963"/>
                      <a:pt x="35425" y="2913"/>
                      <a:pt x="35425" y="2876"/>
                    </a:cubicBezTo>
                    <a:close/>
                    <a:moveTo>
                      <a:pt x="35289" y="3061"/>
                    </a:moveTo>
                    <a:lnTo>
                      <a:pt x="36460" y="4589"/>
                    </a:lnTo>
                    <a:cubicBezTo>
                      <a:pt x="36411" y="4638"/>
                      <a:pt x="36374" y="4688"/>
                      <a:pt x="36337" y="4749"/>
                    </a:cubicBezTo>
                    <a:lnTo>
                      <a:pt x="35252" y="4540"/>
                    </a:lnTo>
                    <a:cubicBezTo>
                      <a:pt x="35240" y="4306"/>
                      <a:pt x="35080" y="4121"/>
                      <a:pt x="34858" y="4072"/>
                    </a:cubicBezTo>
                    <a:lnTo>
                      <a:pt x="35240" y="3073"/>
                    </a:lnTo>
                    <a:lnTo>
                      <a:pt x="35289" y="3061"/>
                    </a:lnTo>
                    <a:close/>
                    <a:moveTo>
                      <a:pt x="8244" y="4182"/>
                    </a:moveTo>
                    <a:cubicBezTo>
                      <a:pt x="8503" y="4182"/>
                      <a:pt x="8626" y="4490"/>
                      <a:pt x="8441" y="4675"/>
                    </a:cubicBezTo>
                    <a:cubicBezTo>
                      <a:pt x="8386" y="4734"/>
                      <a:pt x="8316" y="4761"/>
                      <a:pt x="8245" y="4761"/>
                    </a:cubicBezTo>
                    <a:cubicBezTo>
                      <a:pt x="8096" y="4761"/>
                      <a:pt x="7948" y="4642"/>
                      <a:pt x="7948" y="4466"/>
                    </a:cubicBezTo>
                    <a:cubicBezTo>
                      <a:pt x="7948" y="4306"/>
                      <a:pt x="8084" y="4182"/>
                      <a:pt x="8232" y="4182"/>
                    </a:cubicBezTo>
                    <a:close/>
                    <a:moveTo>
                      <a:pt x="21268" y="2827"/>
                    </a:moveTo>
                    <a:lnTo>
                      <a:pt x="23104" y="3197"/>
                    </a:lnTo>
                    <a:cubicBezTo>
                      <a:pt x="23104" y="3209"/>
                      <a:pt x="23104" y="3221"/>
                      <a:pt x="23104" y="3246"/>
                    </a:cubicBezTo>
                    <a:cubicBezTo>
                      <a:pt x="23104" y="3468"/>
                      <a:pt x="23288" y="3640"/>
                      <a:pt x="23510" y="3640"/>
                    </a:cubicBezTo>
                    <a:cubicBezTo>
                      <a:pt x="23516" y="3646"/>
                      <a:pt x="23526" y="3650"/>
                      <a:pt x="23535" y="3650"/>
                    </a:cubicBezTo>
                    <a:cubicBezTo>
                      <a:pt x="23544" y="3650"/>
                      <a:pt x="23553" y="3646"/>
                      <a:pt x="23559" y="3640"/>
                    </a:cubicBezTo>
                    <a:lnTo>
                      <a:pt x="23695" y="4675"/>
                    </a:lnTo>
                    <a:cubicBezTo>
                      <a:pt x="23633" y="4700"/>
                      <a:pt x="23584" y="4737"/>
                      <a:pt x="23547" y="4774"/>
                    </a:cubicBezTo>
                    <a:lnTo>
                      <a:pt x="21231" y="3000"/>
                    </a:lnTo>
                    <a:cubicBezTo>
                      <a:pt x="21255" y="2938"/>
                      <a:pt x="21268" y="2876"/>
                      <a:pt x="21268" y="2827"/>
                    </a:cubicBezTo>
                    <a:close/>
                    <a:moveTo>
                      <a:pt x="34762" y="4266"/>
                    </a:moveTo>
                    <a:cubicBezTo>
                      <a:pt x="34913" y="4266"/>
                      <a:pt x="35059" y="4379"/>
                      <a:pt x="35068" y="4552"/>
                    </a:cubicBezTo>
                    <a:cubicBezTo>
                      <a:pt x="35068" y="4725"/>
                      <a:pt x="34932" y="4872"/>
                      <a:pt x="34760" y="4872"/>
                    </a:cubicBezTo>
                    <a:lnTo>
                      <a:pt x="34760" y="4860"/>
                    </a:lnTo>
                    <a:cubicBezTo>
                      <a:pt x="34501" y="4860"/>
                      <a:pt x="34365" y="4540"/>
                      <a:pt x="34550" y="4355"/>
                    </a:cubicBezTo>
                    <a:cubicBezTo>
                      <a:pt x="34611" y="4294"/>
                      <a:pt x="34687" y="4266"/>
                      <a:pt x="34762" y="4266"/>
                    </a:cubicBezTo>
                    <a:close/>
                    <a:moveTo>
                      <a:pt x="20282" y="2926"/>
                    </a:moveTo>
                    <a:cubicBezTo>
                      <a:pt x="20319" y="3024"/>
                      <a:pt x="20381" y="3123"/>
                      <a:pt x="20467" y="3184"/>
                    </a:cubicBezTo>
                    <a:lnTo>
                      <a:pt x="19654" y="4540"/>
                    </a:lnTo>
                    <a:cubicBezTo>
                      <a:pt x="19580" y="4490"/>
                      <a:pt x="19493" y="4466"/>
                      <a:pt x="19407" y="4466"/>
                    </a:cubicBezTo>
                    <a:cubicBezTo>
                      <a:pt x="19161" y="4466"/>
                      <a:pt x="18951" y="4651"/>
                      <a:pt x="18914" y="4897"/>
                    </a:cubicBezTo>
                    <a:lnTo>
                      <a:pt x="17596" y="4441"/>
                    </a:lnTo>
                    <a:cubicBezTo>
                      <a:pt x="17621" y="4380"/>
                      <a:pt x="17633" y="4306"/>
                      <a:pt x="17633" y="4244"/>
                    </a:cubicBezTo>
                    <a:cubicBezTo>
                      <a:pt x="17633" y="4170"/>
                      <a:pt x="17621" y="4096"/>
                      <a:pt x="17584" y="4035"/>
                    </a:cubicBezTo>
                    <a:lnTo>
                      <a:pt x="20282" y="2926"/>
                    </a:lnTo>
                    <a:close/>
                    <a:moveTo>
                      <a:pt x="27221" y="4310"/>
                    </a:moveTo>
                    <a:cubicBezTo>
                      <a:pt x="27372" y="4310"/>
                      <a:pt x="27519" y="4428"/>
                      <a:pt x="27527" y="4601"/>
                    </a:cubicBezTo>
                    <a:cubicBezTo>
                      <a:pt x="27527" y="4774"/>
                      <a:pt x="27391" y="4909"/>
                      <a:pt x="27231" y="4909"/>
                    </a:cubicBezTo>
                    <a:cubicBezTo>
                      <a:pt x="26960" y="4909"/>
                      <a:pt x="26825" y="4589"/>
                      <a:pt x="27009" y="4404"/>
                    </a:cubicBezTo>
                    <a:cubicBezTo>
                      <a:pt x="27071" y="4339"/>
                      <a:pt x="27147" y="4310"/>
                      <a:pt x="27221" y="4310"/>
                    </a:cubicBezTo>
                    <a:close/>
                    <a:moveTo>
                      <a:pt x="6830" y="4430"/>
                    </a:moveTo>
                    <a:cubicBezTo>
                      <a:pt x="6965" y="4430"/>
                      <a:pt x="7098" y="4536"/>
                      <a:pt x="7098" y="4688"/>
                    </a:cubicBezTo>
                    <a:cubicBezTo>
                      <a:pt x="7098" y="4835"/>
                      <a:pt x="6975" y="4959"/>
                      <a:pt x="6827" y="4959"/>
                    </a:cubicBezTo>
                    <a:lnTo>
                      <a:pt x="6839" y="4946"/>
                    </a:lnTo>
                    <a:cubicBezTo>
                      <a:pt x="6605" y="4946"/>
                      <a:pt x="6494" y="4663"/>
                      <a:pt x="6655" y="4503"/>
                    </a:cubicBezTo>
                    <a:cubicBezTo>
                      <a:pt x="6705" y="4452"/>
                      <a:pt x="6768" y="4430"/>
                      <a:pt x="6830" y="4430"/>
                    </a:cubicBezTo>
                    <a:close/>
                    <a:moveTo>
                      <a:pt x="23867" y="3431"/>
                    </a:moveTo>
                    <a:lnTo>
                      <a:pt x="26751" y="4490"/>
                    </a:lnTo>
                    <a:cubicBezTo>
                      <a:pt x="26738" y="4527"/>
                      <a:pt x="26738" y="4564"/>
                      <a:pt x="26726" y="4614"/>
                    </a:cubicBezTo>
                    <a:cubicBezTo>
                      <a:pt x="26738" y="4638"/>
                      <a:pt x="26738" y="4663"/>
                      <a:pt x="26738" y="4688"/>
                    </a:cubicBezTo>
                    <a:lnTo>
                      <a:pt x="24410" y="4996"/>
                    </a:lnTo>
                    <a:cubicBezTo>
                      <a:pt x="24348" y="4774"/>
                      <a:pt x="24151" y="4614"/>
                      <a:pt x="23917" y="4614"/>
                    </a:cubicBezTo>
                    <a:cubicBezTo>
                      <a:pt x="23867" y="4614"/>
                      <a:pt x="23831" y="4614"/>
                      <a:pt x="23794" y="4626"/>
                    </a:cubicBezTo>
                    <a:lnTo>
                      <a:pt x="23658" y="3616"/>
                    </a:lnTo>
                    <a:cubicBezTo>
                      <a:pt x="23744" y="3579"/>
                      <a:pt x="23818" y="3505"/>
                      <a:pt x="23867" y="3431"/>
                    </a:cubicBezTo>
                    <a:close/>
                    <a:moveTo>
                      <a:pt x="40230" y="3751"/>
                    </a:moveTo>
                    <a:lnTo>
                      <a:pt x="41623" y="4133"/>
                    </a:lnTo>
                    <a:cubicBezTo>
                      <a:pt x="41635" y="4256"/>
                      <a:pt x="41697" y="4367"/>
                      <a:pt x="41783" y="4441"/>
                    </a:cubicBezTo>
                    <a:lnTo>
                      <a:pt x="40945" y="5217"/>
                    </a:lnTo>
                    <a:cubicBezTo>
                      <a:pt x="40853" y="5133"/>
                      <a:pt x="40732" y="5090"/>
                      <a:pt x="40606" y="5090"/>
                    </a:cubicBezTo>
                    <a:cubicBezTo>
                      <a:pt x="40547" y="5090"/>
                      <a:pt x="40486" y="5099"/>
                      <a:pt x="40427" y="5119"/>
                    </a:cubicBezTo>
                    <a:lnTo>
                      <a:pt x="39947" y="3998"/>
                    </a:lnTo>
                    <a:cubicBezTo>
                      <a:pt x="40082" y="3961"/>
                      <a:pt x="40193" y="3874"/>
                      <a:pt x="40255" y="3763"/>
                    </a:cubicBezTo>
                    <a:lnTo>
                      <a:pt x="40230" y="3751"/>
                    </a:lnTo>
                    <a:close/>
                    <a:moveTo>
                      <a:pt x="19408" y="4673"/>
                    </a:moveTo>
                    <a:cubicBezTo>
                      <a:pt x="19560" y="4673"/>
                      <a:pt x="19707" y="4789"/>
                      <a:pt x="19715" y="4971"/>
                    </a:cubicBezTo>
                    <a:cubicBezTo>
                      <a:pt x="19715" y="5131"/>
                      <a:pt x="19580" y="5267"/>
                      <a:pt x="19407" y="5279"/>
                    </a:cubicBezTo>
                    <a:cubicBezTo>
                      <a:pt x="19148" y="5279"/>
                      <a:pt x="19013" y="4959"/>
                      <a:pt x="19198" y="4762"/>
                    </a:cubicBezTo>
                    <a:cubicBezTo>
                      <a:pt x="19258" y="4701"/>
                      <a:pt x="19334" y="4673"/>
                      <a:pt x="19408" y="4673"/>
                    </a:cubicBezTo>
                    <a:close/>
                    <a:moveTo>
                      <a:pt x="36792" y="4673"/>
                    </a:moveTo>
                    <a:cubicBezTo>
                      <a:pt x="36866" y="4673"/>
                      <a:pt x="36941" y="4701"/>
                      <a:pt x="37002" y="4762"/>
                    </a:cubicBezTo>
                    <a:cubicBezTo>
                      <a:pt x="37187" y="4959"/>
                      <a:pt x="37051" y="5279"/>
                      <a:pt x="36793" y="5279"/>
                    </a:cubicBezTo>
                    <a:cubicBezTo>
                      <a:pt x="36620" y="5279"/>
                      <a:pt x="36485" y="5143"/>
                      <a:pt x="36485" y="4971"/>
                    </a:cubicBezTo>
                    <a:cubicBezTo>
                      <a:pt x="36493" y="4789"/>
                      <a:pt x="36640" y="4673"/>
                      <a:pt x="36792" y="4673"/>
                    </a:cubicBezTo>
                    <a:close/>
                    <a:moveTo>
                      <a:pt x="23917" y="4823"/>
                    </a:moveTo>
                    <a:cubicBezTo>
                      <a:pt x="24176" y="4823"/>
                      <a:pt x="24311" y="5143"/>
                      <a:pt x="24126" y="5328"/>
                    </a:cubicBezTo>
                    <a:cubicBezTo>
                      <a:pt x="24063" y="5387"/>
                      <a:pt x="23987" y="5414"/>
                      <a:pt x="23914" y="5414"/>
                    </a:cubicBezTo>
                    <a:cubicBezTo>
                      <a:pt x="23757" y="5414"/>
                      <a:pt x="23609" y="5295"/>
                      <a:pt x="23609" y="5119"/>
                    </a:cubicBezTo>
                    <a:cubicBezTo>
                      <a:pt x="23621" y="4946"/>
                      <a:pt x="23744" y="4823"/>
                      <a:pt x="23917" y="4823"/>
                    </a:cubicBezTo>
                    <a:close/>
                    <a:moveTo>
                      <a:pt x="12606" y="3492"/>
                    </a:moveTo>
                    <a:lnTo>
                      <a:pt x="14257" y="3813"/>
                    </a:lnTo>
                    <a:lnTo>
                      <a:pt x="14257" y="3874"/>
                    </a:lnTo>
                    <a:cubicBezTo>
                      <a:pt x="14257" y="4072"/>
                      <a:pt x="14380" y="4269"/>
                      <a:pt x="14577" y="4343"/>
                    </a:cubicBezTo>
                    <a:lnTo>
                      <a:pt x="13973" y="5833"/>
                    </a:lnTo>
                    <a:cubicBezTo>
                      <a:pt x="13912" y="5797"/>
                      <a:pt x="13838" y="5784"/>
                      <a:pt x="13764" y="5784"/>
                    </a:cubicBezTo>
                    <a:cubicBezTo>
                      <a:pt x="13715" y="5784"/>
                      <a:pt x="13678" y="5784"/>
                      <a:pt x="13628" y="5797"/>
                    </a:cubicBezTo>
                    <a:lnTo>
                      <a:pt x="12433" y="3751"/>
                    </a:lnTo>
                    <a:cubicBezTo>
                      <a:pt x="12520" y="3677"/>
                      <a:pt x="12581" y="3591"/>
                      <a:pt x="12606" y="3492"/>
                    </a:cubicBezTo>
                    <a:close/>
                    <a:moveTo>
                      <a:pt x="40616" y="5296"/>
                    </a:moveTo>
                    <a:cubicBezTo>
                      <a:pt x="40770" y="5296"/>
                      <a:pt x="40920" y="5417"/>
                      <a:pt x="40920" y="5599"/>
                    </a:cubicBezTo>
                    <a:cubicBezTo>
                      <a:pt x="40908" y="5760"/>
                      <a:pt x="40785" y="5895"/>
                      <a:pt x="40625" y="5895"/>
                    </a:cubicBezTo>
                    <a:lnTo>
                      <a:pt x="40612" y="5895"/>
                    </a:lnTo>
                    <a:cubicBezTo>
                      <a:pt x="40353" y="5895"/>
                      <a:pt x="40218" y="5575"/>
                      <a:pt x="40403" y="5390"/>
                    </a:cubicBezTo>
                    <a:cubicBezTo>
                      <a:pt x="40463" y="5325"/>
                      <a:pt x="40540" y="5296"/>
                      <a:pt x="40616" y="5296"/>
                    </a:cubicBezTo>
                    <a:close/>
                    <a:moveTo>
                      <a:pt x="39651" y="4010"/>
                    </a:moveTo>
                    <a:cubicBezTo>
                      <a:pt x="39700" y="4022"/>
                      <a:pt x="39762" y="4035"/>
                      <a:pt x="39811" y="4035"/>
                    </a:cubicBezTo>
                    <a:lnTo>
                      <a:pt x="39873" y="4035"/>
                    </a:lnTo>
                    <a:lnTo>
                      <a:pt x="40366" y="5168"/>
                    </a:lnTo>
                    <a:cubicBezTo>
                      <a:pt x="40218" y="5267"/>
                      <a:pt x="40119" y="5427"/>
                      <a:pt x="40119" y="5599"/>
                    </a:cubicBezTo>
                    <a:cubicBezTo>
                      <a:pt x="40119" y="5636"/>
                      <a:pt x="40132" y="5673"/>
                      <a:pt x="40132" y="5723"/>
                    </a:cubicBezTo>
                    <a:lnTo>
                      <a:pt x="38887" y="5957"/>
                    </a:lnTo>
                    <a:lnTo>
                      <a:pt x="39651" y="4010"/>
                    </a:lnTo>
                    <a:close/>
                    <a:moveTo>
                      <a:pt x="9846" y="3283"/>
                    </a:moveTo>
                    <a:lnTo>
                      <a:pt x="11632" y="3357"/>
                    </a:lnTo>
                    <a:cubicBezTo>
                      <a:pt x="11645" y="3542"/>
                      <a:pt x="11743" y="3702"/>
                      <a:pt x="11903" y="3776"/>
                    </a:cubicBezTo>
                    <a:lnTo>
                      <a:pt x="11078" y="5932"/>
                    </a:lnTo>
                    <a:cubicBezTo>
                      <a:pt x="11029" y="5920"/>
                      <a:pt x="10979" y="5907"/>
                      <a:pt x="10930" y="5907"/>
                    </a:cubicBezTo>
                    <a:cubicBezTo>
                      <a:pt x="10844" y="5907"/>
                      <a:pt x="10770" y="5932"/>
                      <a:pt x="10696" y="5969"/>
                    </a:cubicBezTo>
                    <a:lnTo>
                      <a:pt x="9599" y="3591"/>
                    </a:lnTo>
                    <a:cubicBezTo>
                      <a:pt x="9710" y="3529"/>
                      <a:pt x="9809" y="3406"/>
                      <a:pt x="9833" y="3283"/>
                    </a:cubicBezTo>
                    <a:close/>
                    <a:moveTo>
                      <a:pt x="32258" y="4035"/>
                    </a:moveTo>
                    <a:lnTo>
                      <a:pt x="33059" y="4256"/>
                    </a:lnTo>
                    <a:lnTo>
                      <a:pt x="32061" y="6154"/>
                    </a:lnTo>
                    <a:lnTo>
                      <a:pt x="32024" y="6154"/>
                    </a:lnTo>
                    <a:lnTo>
                      <a:pt x="31975" y="4232"/>
                    </a:lnTo>
                    <a:cubicBezTo>
                      <a:pt x="32086" y="4207"/>
                      <a:pt x="32184" y="4133"/>
                      <a:pt x="32258" y="4035"/>
                    </a:cubicBezTo>
                    <a:close/>
                    <a:moveTo>
                      <a:pt x="29585" y="4232"/>
                    </a:moveTo>
                    <a:lnTo>
                      <a:pt x="29153" y="6043"/>
                    </a:lnTo>
                    <a:lnTo>
                      <a:pt x="29092" y="6043"/>
                    </a:lnTo>
                    <a:cubicBezTo>
                      <a:pt x="28956" y="6043"/>
                      <a:pt x="28833" y="6105"/>
                      <a:pt x="28734" y="6203"/>
                    </a:cubicBezTo>
                    <a:lnTo>
                      <a:pt x="27589" y="4971"/>
                    </a:lnTo>
                    <a:cubicBezTo>
                      <a:pt x="27687" y="4885"/>
                      <a:pt x="27749" y="4749"/>
                      <a:pt x="27749" y="4614"/>
                    </a:cubicBezTo>
                    <a:cubicBezTo>
                      <a:pt x="27736" y="4601"/>
                      <a:pt x="27736" y="4589"/>
                      <a:pt x="27736" y="4577"/>
                    </a:cubicBezTo>
                    <a:lnTo>
                      <a:pt x="27736" y="4564"/>
                    </a:lnTo>
                    <a:lnTo>
                      <a:pt x="29585" y="4232"/>
                    </a:lnTo>
                    <a:close/>
                    <a:moveTo>
                      <a:pt x="33158" y="4281"/>
                    </a:moveTo>
                    <a:lnTo>
                      <a:pt x="34267" y="4601"/>
                    </a:lnTo>
                    <a:cubicBezTo>
                      <a:pt x="34267" y="4651"/>
                      <a:pt x="34279" y="4700"/>
                      <a:pt x="34304" y="4749"/>
                    </a:cubicBezTo>
                    <a:lnTo>
                      <a:pt x="32246" y="6228"/>
                    </a:lnTo>
                    <a:cubicBezTo>
                      <a:pt x="32221" y="6203"/>
                      <a:pt x="32197" y="6191"/>
                      <a:pt x="32172" y="6178"/>
                    </a:cubicBezTo>
                    <a:lnTo>
                      <a:pt x="33158" y="4281"/>
                    </a:lnTo>
                    <a:close/>
                    <a:moveTo>
                      <a:pt x="38481" y="3160"/>
                    </a:moveTo>
                    <a:lnTo>
                      <a:pt x="39294" y="3418"/>
                    </a:lnTo>
                    <a:cubicBezTo>
                      <a:pt x="39282" y="3455"/>
                      <a:pt x="39282" y="3492"/>
                      <a:pt x="39282" y="3529"/>
                    </a:cubicBezTo>
                    <a:cubicBezTo>
                      <a:pt x="39282" y="3714"/>
                      <a:pt x="39380" y="3874"/>
                      <a:pt x="39540" y="3961"/>
                    </a:cubicBezTo>
                    <a:lnTo>
                      <a:pt x="38752" y="5969"/>
                    </a:lnTo>
                    <a:lnTo>
                      <a:pt x="37298" y="6240"/>
                    </a:lnTo>
                    <a:lnTo>
                      <a:pt x="36990" y="5415"/>
                    </a:lnTo>
                    <a:cubicBezTo>
                      <a:pt x="37322" y="5254"/>
                      <a:pt x="37372" y="4798"/>
                      <a:pt x="37088" y="4577"/>
                    </a:cubicBezTo>
                    <a:lnTo>
                      <a:pt x="37741" y="3579"/>
                    </a:lnTo>
                    <a:cubicBezTo>
                      <a:pt x="37815" y="3616"/>
                      <a:pt x="37902" y="3628"/>
                      <a:pt x="37975" y="3628"/>
                    </a:cubicBezTo>
                    <a:cubicBezTo>
                      <a:pt x="37983" y="3628"/>
                      <a:pt x="37991" y="3628"/>
                      <a:pt x="37998" y="3628"/>
                    </a:cubicBezTo>
                    <a:cubicBezTo>
                      <a:pt x="38260" y="3628"/>
                      <a:pt x="38481" y="3424"/>
                      <a:pt x="38505" y="3172"/>
                    </a:cubicBezTo>
                    <a:lnTo>
                      <a:pt x="38481" y="3160"/>
                    </a:lnTo>
                    <a:close/>
                    <a:moveTo>
                      <a:pt x="12347" y="3800"/>
                    </a:moveTo>
                    <a:lnTo>
                      <a:pt x="13530" y="5833"/>
                    </a:lnTo>
                    <a:cubicBezTo>
                      <a:pt x="13382" y="5920"/>
                      <a:pt x="13283" y="6068"/>
                      <a:pt x="13271" y="6240"/>
                    </a:cubicBezTo>
                    <a:lnTo>
                      <a:pt x="11423" y="6277"/>
                    </a:lnTo>
                    <a:cubicBezTo>
                      <a:pt x="11386" y="6142"/>
                      <a:pt x="11287" y="6031"/>
                      <a:pt x="11176" y="5969"/>
                    </a:cubicBezTo>
                    <a:lnTo>
                      <a:pt x="12002" y="3813"/>
                    </a:lnTo>
                    <a:cubicBezTo>
                      <a:pt x="12051" y="3825"/>
                      <a:pt x="12088" y="3825"/>
                      <a:pt x="12138" y="3825"/>
                    </a:cubicBezTo>
                    <a:cubicBezTo>
                      <a:pt x="12157" y="3828"/>
                      <a:pt x="12176" y="3830"/>
                      <a:pt x="12195" y="3830"/>
                    </a:cubicBezTo>
                    <a:cubicBezTo>
                      <a:pt x="12245" y="3830"/>
                      <a:pt x="12293" y="3818"/>
                      <a:pt x="12347" y="3800"/>
                    </a:cubicBezTo>
                    <a:close/>
                    <a:moveTo>
                      <a:pt x="41881" y="4503"/>
                    </a:moveTo>
                    <a:cubicBezTo>
                      <a:pt x="41955" y="4540"/>
                      <a:pt x="42029" y="4564"/>
                      <a:pt x="42115" y="4564"/>
                    </a:cubicBezTo>
                    <a:lnTo>
                      <a:pt x="42152" y="4564"/>
                    </a:lnTo>
                    <a:lnTo>
                      <a:pt x="42005" y="6105"/>
                    </a:lnTo>
                    <a:cubicBezTo>
                      <a:pt x="41857" y="6117"/>
                      <a:pt x="41721" y="6178"/>
                      <a:pt x="41623" y="6289"/>
                    </a:cubicBezTo>
                    <a:lnTo>
                      <a:pt x="41019" y="5883"/>
                    </a:lnTo>
                    <a:cubicBezTo>
                      <a:pt x="41080" y="5809"/>
                      <a:pt x="41117" y="5698"/>
                      <a:pt x="41117" y="5599"/>
                    </a:cubicBezTo>
                    <a:cubicBezTo>
                      <a:pt x="41117" y="5488"/>
                      <a:pt x="41080" y="5378"/>
                      <a:pt x="41019" y="5291"/>
                    </a:cubicBezTo>
                    <a:lnTo>
                      <a:pt x="41881" y="4503"/>
                    </a:lnTo>
                    <a:close/>
                    <a:moveTo>
                      <a:pt x="31359" y="3911"/>
                    </a:moveTo>
                    <a:cubicBezTo>
                      <a:pt x="31384" y="3998"/>
                      <a:pt x="31445" y="4072"/>
                      <a:pt x="31507" y="4133"/>
                    </a:cubicBezTo>
                    <a:lnTo>
                      <a:pt x="31507" y="4145"/>
                    </a:lnTo>
                    <a:lnTo>
                      <a:pt x="29523" y="6302"/>
                    </a:lnTo>
                    <a:cubicBezTo>
                      <a:pt x="29461" y="6191"/>
                      <a:pt x="29375" y="6117"/>
                      <a:pt x="29252" y="6080"/>
                    </a:cubicBezTo>
                    <a:lnTo>
                      <a:pt x="29696" y="4219"/>
                    </a:lnTo>
                    <a:lnTo>
                      <a:pt x="31359" y="3911"/>
                    </a:lnTo>
                    <a:close/>
                    <a:moveTo>
                      <a:pt x="35265" y="4626"/>
                    </a:moveTo>
                    <a:lnTo>
                      <a:pt x="36300" y="4835"/>
                    </a:lnTo>
                    <a:cubicBezTo>
                      <a:pt x="36300" y="4872"/>
                      <a:pt x="36287" y="4922"/>
                      <a:pt x="36287" y="4959"/>
                    </a:cubicBezTo>
                    <a:cubicBezTo>
                      <a:pt x="36287" y="5082"/>
                      <a:pt x="36324" y="5205"/>
                      <a:pt x="36398" y="5304"/>
                    </a:cubicBezTo>
                    <a:lnTo>
                      <a:pt x="36411" y="5291"/>
                    </a:lnTo>
                    <a:lnTo>
                      <a:pt x="36411" y="5291"/>
                    </a:lnTo>
                    <a:lnTo>
                      <a:pt x="35400" y="6339"/>
                    </a:lnTo>
                    <a:cubicBezTo>
                      <a:pt x="35314" y="6265"/>
                      <a:pt x="35203" y="6228"/>
                      <a:pt x="35092" y="6228"/>
                    </a:cubicBezTo>
                    <a:lnTo>
                      <a:pt x="35055" y="6228"/>
                    </a:lnTo>
                    <a:lnTo>
                      <a:pt x="34821" y="5057"/>
                    </a:lnTo>
                    <a:cubicBezTo>
                      <a:pt x="35055" y="5033"/>
                      <a:pt x="35228" y="4860"/>
                      <a:pt x="35265" y="4626"/>
                    </a:cubicBezTo>
                    <a:close/>
                    <a:moveTo>
                      <a:pt x="21218" y="6203"/>
                    </a:moveTo>
                    <a:cubicBezTo>
                      <a:pt x="21258" y="6203"/>
                      <a:pt x="21298" y="6228"/>
                      <a:pt x="21305" y="6277"/>
                    </a:cubicBezTo>
                    <a:cubicBezTo>
                      <a:pt x="21298" y="6326"/>
                      <a:pt x="21258" y="6351"/>
                      <a:pt x="21218" y="6351"/>
                    </a:cubicBezTo>
                    <a:cubicBezTo>
                      <a:pt x="21178" y="6351"/>
                      <a:pt x="21138" y="6326"/>
                      <a:pt x="21132" y="6277"/>
                    </a:cubicBezTo>
                    <a:cubicBezTo>
                      <a:pt x="21138" y="6228"/>
                      <a:pt x="21178" y="6203"/>
                      <a:pt x="21218" y="6203"/>
                    </a:cubicBezTo>
                    <a:close/>
                    <a:moveTo>
                      <a:pt x="21169" y="3073"/>
                    </a:moveTo>
                    <a:lnTo>
                      <a:pt x="23486" y="4848"/>
                    </a:lnTo>
                    <a:cubicBezTo>
                      <a:pt x="23436" y="4934"/>
                      <a:pt x="23399" y="5020"/>
                      <a:pt x="23412" y="5119"/>
                    </a:cubicBezTo>
                    <a:cubicBezTo>
                      <a:pt x="23399" y="5217"/>
                      <a:pt x="23436" y="5316"/>
                      <a:pt x="23486" y="5402"/>
                    </a:cubicBezTo>
                    <a:lnTo>
                      <a:pt x="22549" y="6178"/>
                    </a:lnTo>
                    <a:cubicBezTo>
                      <a:pt x="22443" y="6077"/>
                      <a:pt x="22310" y="6029"/>
                      <a:pt x="22180" y="6029"/>
                    </a:cubicBezTo>
                    <a:cubicBezTo>
                      <a:pt x="21978" y="6029"/>
                      <a:pt x="21781" y="6146"/>
                      <a:pt x="21699" y="6363"/>
                    </a:cubicBezTo>
                    <a:lnTo>
                      <a:pt x="21502" y="6302"/>
                    </a:lnTo>
                    <a:lnTo>
                      <a:pt x="21502" y="6277"/>
                    </a:lnTo>
                    <a:cubicBezTo>
                      <a:pt x="21502" y="6101"/>
                      <a:pt x="21359" y="5988"/>
                      <a:pt x="21210" y="5988"/>
                    </a:cubicBezTo>
                    <a:cubicBezTo>
                      <a:pt x="21140" y="5988"/>
                      <a:pt x="21068" y="6013"/>
                      <a:pt x="21009" y="6068"/>
                    </a:cubicBezTo>
                    <a:lnTo>
                      <a:pt x="19838" y="5242"/>
                    </a:lnTo>
                    <a:cubicBezTo>
                      <a:pt x="19888" y="5156"/>
                      <a:pt x="19912" y="5070"/>
                      <a:pt x="19912" y="4971"/>
                    </a:cubicBezTo>
                    <a:cubicBezTo>
                      <a:pt x="19912" y="4823"/>
                      <a:pt x="19851" y="4688"/>
                      <a:pt x="19740" y="4601"/>
                    </a:cubicBezTo>
                    <a:lnTo>
                      <a:pt x="20553" y="3234"/>
                    </a:lnTo>
                    <a:cubicBezTo>
                      <a:pt x="20615" y="3271"/>
                      <a:pt x="20689" y="3283"/>
                      <a:pt x="20763" y="3283"/>
                    </a:cubicBezTo>
                    <a:cubicBezTo>
                      <a:pt x="20923" y="3283"/>
                      <a:pt x="21071" y="3209"/>
                      <a:pt x="21169" y="3073"/>
                    </a:cubicBezTo>
                    <a:close/>
                    <a:moveTo>
                      <a:pt x="9094" y="3566"/>
                    </a:moveTo>
                    <a:cubicBezTo>
                      <a:pt x="9180" y="3616"/>
                      <a:pt x="9267" y="3640"/>
                      <a:pt x="9353" y="3640"/>
                    </a:cubicBezTo>
                    <a:cubicBezTo>
                      <a:pt x="9402" y="3640"/>
                      <a:pt x="9451" y="3628"/>
                      <a:pt x="9488" y="3616"/>
                    </a:cubicBezTo>
                    <a:lnTo>
                      <a:pt x="10610" y="6018"/>
                    </a:lnTo>
                    <a:cubicBezTo>
                      <a:pt x="10514" y="6090"/>
                      <a:pt x="10454" y="6208"/>
                      <a:pt x="10427" y="6327"/>
                    </a:cubicBezTo>
                    <a:lnTo>
                      <a:pt x="10427" y="6327"/>
                    </a:lnTo>
                    <a:lnTo>
                      <a:pt x="8614" y="6400"/>
                    </a:lnTo>
                    <a:cubicBezTo>
                      <a:pt x="8552" y="6191"/>
                      <a:pt x="8355" y="6031"/>
                      <a:pt x="8133" y="6031"/>
                    </a:cubicBezTo>
                    <a:cubicBezTo>
                      <a:pt x="8071" y="6031"/>
                      <a:pt x="8022" y="6043"/>
                      <a:pt x="7961" y="6068"/>
                    </a:cubicBezTo>
                    <a:lnTo>
                      <a:pt x="7147" y="5033"/>
                    </a:lnTo>
                    <a:cubicBezTo>
                      <a:pt x="7234" y="4934"/>
                      <a:pt x="7283" y="4823"/>
                      <a:pt x="7295" y="4700"/>
                    </a:cubicBezTo>
                    <a:lnTo>
                      <a:pt x="7295" y="4675"/>
                    </a:lnTo>
                    <a:lnTo>
                      <a:pt x="7763" y="4589"/>
                    </a:lnTo>
                    <a:cubicBezTo>
                      <a:pt x="7827" y="4815"/>
                      <a:pt x="8029" y="4955"/>
                      <a:pt x="8245" y="4955"/>
                    </a:cubicBezTo>
                    <a:cubicBezTo>
                      <a:pt x="8323" y="4955"/>
                      <a:pt x="8403" y="4936"/>
                      <a:pt x="8478" y="4897"/>
                    </a:cubicBezTo>
                    <a:cubicBezTo>
                      <a:pt x="8749" y="4737"/>
                      <a:pt x="8811" y="4367"/>
                      <a:pt x="8601" y="4133"/>
                    </a:cubicBezTo>
                    <a:lnTo>
                      <a:pt x="9094" y="3566"/>
                    </a:lnTo>
                    <a:close/>
                    <a:moveTo>
                      <a:pt x="32040" y="6377"/>
                    </a:moveTo>
                    <a:cubicBezTo>
                      <a:pt x="32070" y="6377"/>
                      <a:pt x="32128" y="6450"/>
                      <a:pt x="32061" y="6450"/>
                    </a:cubicBezTo>
                    <a:cubicBezTo>
                      <a:pt x="32057" y="6452"/>
                      <a:pt x="32052" y="6453"/>
                      <a:pt x="32048" y="6453"/>
                    </a:cubicBezTo>
                    <a:cubicBezTo>
                      <a:pt x="32028" y="6453"/>
                      <a:pt x="32012" y="6433"/>
                      <a:pt x="32012" y="6413"/>
                    </a:cubicBezTo>
                    <a:lnTo>
                      <a:pt x="32024" y="6400"/>
                    </a:lnTo>
                    <a:cubicBezTo>
                      <a:pt x="32024" y="6383"/>
                      <a:pt x="32031" y="6377"/>
                      <a:pt x="32040" y="6377"/>
                    </a:cubicBezTo>
                    <a:close/>
                    <a:moveTo>
                      <a:pt x="31593" y="4195"/>
                    </a:moveTo>
                    <a:cubicBezTo>
                      <a:pt x="31667" y="4232"/>
                      <a:pt x="31753" y="4256"/>
                      <a:pt x="31839" y="4256"/>
                    </a:cubicBezTo>
                    <a:lnTo>
                      <a:pt x="31864" y="4256"/>
                    </a:lnTo>
                    <a:lnTo>
                      <a:pt x="31926" y="6203"/>
                    </a:lnTo>
                    <a:cubicBezTo>
                      <a:pt x="31864" y="6240"/>
                      <a:pt x="31827" y="6302"/>
                      <a:pt x="31815" y="6376"/>
                    </a:cubicBezTo>
                    <a:lnTo>
                      <a:pt x="29585" y="6474"/>
                    </a:lnTo>
                    <a:cubicBezTo>
                      <a:pt x="29585" y="6450"/>
                      <a:pt x="29585" y="6413"/>
                      <a:pt x="29572" y="6388"/>
                    </a:cubicBezTo>
                    <a:lnTo>
                      <a:pt x="31593" y="4195"/>
                    </a:lnTo>
                    <a:close/>
                    <a:moveTo>
                      <a:pt x="36485" y="5353"/>
                    </a:moveTo>
                    <a:cubicBezTo>
                      <a:pt x="36571" y="5427"/>
                      <a:pt x="36669" y="5476"/>
                      <a:pt x="36780" y="5476"/>
                    </a:cubicBezTo>
                    <a:lnTo>
                      <a:pt x="36793" y="5476"/>
                    </a:lnTo>
                    <a:cubicBezTo>
                      <a:pt x="36830" y="5476"/>
                      <a:pt x="36879" y="5464"/>
                      <a:pt x="36916" y="5452"/>
                    </a:cubicBezTo>
                    <a:lnTo>
                      <a:pt x="37224" y="6277"/>
                    </a:lnTo>
                    <a:lnTo>
                      <a:pt x="35585" y="6585"/>
                    </a:lnTo>
                    <a:cubicBezTo>
                      <a:pt x="35560" y="6511"/>
                      <a:pt x="35524" y="6450"/>
                      <a:pt x="35487" y="6400"/>
                    </a:cubicBezTo>
                    <a:lnTo>
                      <a:pt x="36485" y="5353"/>
                    </a:lnTo>
                    <a:close/>
                    <a:moveTo>
                      <a:pt x="13764" y="5981"/>
                    </a:moveTo>
                    <a:cubicBezTo>
                      <a:pt x="14035" y="5981"/>
                      <a:pt x="14183" y="6314"/>
                      <a:pt x="13986" y="6511"/>
                    </a:cubicBezTo>
                    <a:cubicBezTo>
                      <a:pt x="13922" y="6575"/>
                      <a:pt x="13843" y="6604"/>
                      <a:pt x="13766" y="6604"/>
                    </a:cubicBezTo>
                    <a:cubicBezTo>
                      <a:pt x="13607" y="6604"/>
                      <a:pt x="13456" y="6480"/>
                      <a:pt x="13456" y="6289"/>
                    </a:cubicBezTo>
                    <a:cubicBezTo>
                      <a:pt x="13456" y="6117"/>
                      <a:pt x="13591" y="5981"/>
                      <a:pt x="13764" y="5981"/>
                    </a:cubicBezTo>
                    <a:close/>
                    <a:moveTo>
                      <a:pt x="15686" y="3616"/>
                    </a:moveTo>
                    <a:cubicBezTo>
                      <a:pt x="15735" y="3702"/>
                      <a:pt x="15834" y="3751"/>
                      <a:pt x="15933" y="3751"/>
                    </a:cubicBezTo>
                    <a:cubicBezTo>
                      <a:pt x="15945" y="3751"/>
                      <a:pt x="15969" y="3751"/>
                      <a:pt x="15994" y="3739"/>
                    </a:cubicBezTo>
                    <a:lnTo>
                      <a:pt x="16524" y="6511"/>
                    </a:lnTo>
                    <a:cubicBezTo>
                      <a:pt x="16462" y="6536"/>
                      <a:pt x="16413" y="6573"/>
                      <a:pt x="16388" y="6622"/>
                    </a:cubicBezTo>
                    <a:lnTo>
                      <a:pt x="14269" y="6302"/>
                    </a:lnTo>
                    <a:cubicBezTo>
                      <a:pt x="14269" y="6289"/>
                      <a:pt x="14269" y="6277"/>
                      <a:pt x="14269" y="6277"/>
                    </a:cubicBezTo>
                    <a:cubicBezTo>
                      <a:pt x="14257" y="6117"/>
                      <a:pt x="14183" y="5969"/>
                      <a:pt x="14060" y="5883"/>
                    </a:cubicBezTo>
                    <a:lnTo>
                      <a:pt x="14072" y="5870"/>
                    </a:lnTo>
                    <a:lnTo>
                      <a:pt x="14676" y="4355"/>
                    </a:lnTo>
                    <a:cubicBezTo>
                      <a:pt x="14700" y="4355"/>
                      <a:pt x="14725" y="4355"/>
                      <a:pt x="14762" y="4367"/>
                    </a:cubicBezTo>
                    <a:cubicBezTo>
                      <a:pt x="15033" y="4367"/>
                      <a:pt x="15255" y="4133"/>
                      <a:pt x="15255" y="3862"/>
                    </a:cubicBezTo>
                    <a:cubicBezTo>
                      <a:pt x="15255" y="3825"/>
                      <a:pt x="15255" y="3788"/>
                      <a:pt x="15255" y="3751"/>
                    </a:cubicBezTo>
                    <a:lnTo>
                      <a:pt x="15686" y="3616"/>
                    </a:lnTo>
                    <a:close/>
                    <a:moveTo>
                      <a:pt x="16130" y="3665"/>
                    </a:moveTo>
                    <a:lnTo>
                      <a:pt x="16672" y="4022"/>
                    </a:lnTo>
                    <a:cubicBezTo>
                      <a:pt x="16524" y="4355"/>
                      <a:pt x="16770" y="4737"/>
                      <a:pt x="17140" y="4737"/>
                    </a:cubicBezTo>
                    <a:cubicBezTo>
                      <a:pt x="17300" y="4737"/>
                      <a:pt x="17460" y="4651"/>
                      <a:pt x="17547" y="4515"/>
                    </a:cubicBezTo>
                    <a:lnTo>
                      <a:pt x="18914" y="5008"/>
                    </a:lnTo>
                    <a:cubicBezTo>
                      <a:pt x="18927" y="5082"/>
                      <a:pt x="18951" y="5156"/>
                      <a:pt x="18988" y="5230"/>
                    </a:cubicBezTo>
                    <a:lnTo>
                      <a:pt x="16844" y="6634"/>
                    </a:lnTo>
                    <a:cubicBezTo>
                      <a:pt x="16807" y="6548"/>
                      <a:pt x="16709" y="6487"/>
                      <a:pt x="16610" y="6487"/>
                    </a:cubicBezTo>
                    <a:lnTo>
                      <a:pt x="16623" y="6487"/>
                    </a:lnTo>
                    <a:lnTo>
                      <a:pt x="16093" y="3702"/>
                    </a:lnTo>
                    <a:cubicBezTo>
                      <a:pt x="16105" y="3690"/>
                      <a:pt x="16117" y="3677"/>
                      <a:pt x="16130" y="3665"/>
                    </a:cubicBezTo>
                    <a:close/>
                    <a:moveTo>
                      <a:pt x="10930" y="6103"/>
                    </a:moveTo>
                    <a:cubicBezTo>
                      <a:pt x="11004" y="6103"/>
                      <a:pt x="11079" y="6130"/>
                      <a:pt x="11140" y="6191"/>
                    </a:cubicBezTo>
                    <a:cubicBezTo>
                      <a:pt x="11337" y="6376"/>
                      <a:pt x="11201" y="6696"/>
                      <a:pt x="10942" y="6696"/>
                    </a:cubicBezTo>
                    <a:cubicBezTo>
                      <a:pt x="10935" y="6697"/>
                      <a:pt x="10928" y="6697"/>
                      <a:pt x="10921" y="6697"/>
                    </a:cubicBezTo>
                    <a:cubicBezTo>
                      <a:pt x="10759" y="6697"/>
                      <a:pt x="10634" y="6566"/>
                      <a:pt x="10622" y="6413"/>
                    </a:cubicBezTo>
                    <a:lnTo>
                      <a:pt x="10634" y="6400"/>
                    </a:lnTo>
                    <a:cubicBezTo>
                      <a:pt x="10634" y="6218"/>
                      <a:pt x="10779" y="6103"/>
                      <a:pt x="10930" y="6103"/>
                    </a:cubicBezTo>
                    <a:close/>
                    <a:moveTo>
                      <a:pt x="34328" y="4848"/>
                    </a:moveTo>
                    <a:cubicBezTo>
                      <a:pt x="34415" y="4971"/>
                      <a:pt x="34550" y="5057"/>
                      <a:pt x="34710" y="5070"/>
                    </a:cubicBezTo>
                    <a:lnTo>
                      <a:pt x="34932" y="6265"/>
                    </a:lnTo>
                    <a:cubicBezTo>
                      <a:pt x="34735" y="6326"/>
                      <a:pt x="34587" y="6511"/>
                      <a:pt x="34587" y="6733"/>
                    </a:cubicBezTo>
                    <a:lnTo>
                      <a:pt x="34575" y="6733"/>
                    </a:lnTo>
                    <a:lnTo>
                      <a:pt x="32295" y="6499"/>
                    </a:lnTo>
                    <a:cubicBezTo>
                      <a:pt x="32308" y="6474"/>
                      <a:pt x="32308" y="6437"/>
                      <a:pt x="32308" y="6413"/>
                    </a:cubicBezTo>
                    <a:cubicBezTo>
                      <a:pt x="32308" y="6388"/>
                      <a:pt x="32295" y="6351"/>
                      <a:pt x="32295" y="6326"/>
                    </a:cubicBezTo>
                    <a:lnTo>
                      <a:pt x="34328" y="4848"/>
                    </a:lnTo>
                    <a:close/>
                    <a:moveTo>
                      <a:pt x="16610" y="6696"/>
                    </a:moveTo>
                    <a:cubicBezTo>
                      <a:pt x="16635" y="6696"/>
                      <a:pt x="16659" y="6721"/>
                      <a:pt x="16659" y="6745"/>
                    </a:cubicBezTo>
                    <a:cubicBezTo>
                      <a:pt x="16659" y="6762"/>
                      <a:pt x="16653" y="6769"/>
                      <a:pt x="16644" y="6769"/>
                    </a:cubicBezTo>
                    <a:cubicBezTo>
                      <a:pt x="16613" y="6769"/>
                      <a:pt x="16553" y="6696"/>
                      <a:pt x="16610" y="6696"/>
                    </a:cubicBezTo>
                    <a:close/>
                    <a:moveTo>
                      <a:pt x="27490" y="5033"/>
                    </a:moveTo>
                    <a:lnTo>
                      <a:pt x="28673" y="6265"/>
                    </a:lnTo>
                    <a:cubicBezTo>
                      <a:pt x="28611" y="6351"/>
                      <a:pt x="28587" y="6450"/>
                      <a:pt x="28587" y="6548"/>
                    </a:cubicBezTo>
                    <a:cubicBezTo>
                      <a:pt x="28587" y="6560"/>
                      <a:pt x="28587" y="6573"/>
                      <a:pt x="28587" y="6585"/>
                    </a:cubicBezTo>
                    <a:lnTo>
                      <a:pt x="27120" y="6844"/>
                    </a:lnTo>
                    <a:lnTo>
                      <a:pt x="27120" y="6844"/>
                    </a:lnTo>
                    <a:lnTo>
                      <a:pt x="27157" y="5107"/>
                    </a:lnTo>
                    <a:cubicBezTo>
                      <a:pt x="27182" y="5119"/>
                      <a:pt x="27194" y="5119"/>
                      <a:pt x="27219" y="5119"/>
                    </a:cubicBezTo>
                    <a:cubicBezTo>
                      <a:pt x="27317" y="5119"/>
                      <a:pt x="27404" y="5094"/>
                      <a:pt x="27490" y="5033"/>
                    </a:cubicBezTo>
                    <a:close/>
                    <a:moveTo>
                      <a:pt x="8124" y="6233"/>
                    </a:moveTo>
                    <a:cubicBezTo>
                      <a:pt x="8279" y="6233"/>
                      <a:pt x="8429" y="6354"/>
                      <a:pt x="8429" y="6536"/>
                    </a:cubicBezTo>
                    <a:cubicBezTo>
                      <a:pt x="8429" y="6708"/>
                      <a:pt x="8293" y="6844"/>
                      <a:pt x="8121" y="6844"/>
                    </a:cubicBezTo>
                    <a:cubicBezTo>
                      <a:pt x="7862" y="6844"/>
                      <a:pt x="7726" y="6511"/>
                      <a:pt x="7911" y="6326"/>
                    </a:cubicBezTo>
                    <a:cubicBezTo>
                      <a:pt x="7972" y="6262"/>
                      <a:pt x="8049" y="6233"/>
                      <a:pt x="8124" y="6233"/>
                    </a:cubicBezTo>
                    <a:close/>
                    <a:moveTo>
                      <a:pt x="29103" y="6241"/>
                    </a:moveTo>
                    <a:cubicBezTo>
                      <a:pt x="29256" y="6241"/>
                      <a:pt x="29400" y="6363"/>
                      <a:pt x="29400" y="6548"/>
                    </a:cubicBezTo>
                    <a:cubicBezTo>
                      <a:pt x="29400" y="6708"/>
                      <a:pt x="29264" y="6844"/>
                      <a:pt x="29092" y="6844"/>
                    </a:cubicBezTo>
                    <a:cubicBezTo>
                      <a:pt x="28833" y="6844"/>
                      <a:pt x="28710" y="6511"/>
                      <a:pt x="28895" y="6326"/>
                    </a:cubicBezTo>
                    <a:cubicBezTo>
                      <a:pt x="28957" y="6268"/>
                      <a:pt x="29031" y="6241"/>
                      <a:pt x="29103" y="6241"/>
                    </a:cubicBezTo>
                    <a:close/>
                    <a:moveTo>
                      <a:pt x="22184" y="6224"/>
                    </a:moveTo>
                    <a:cubicBezTo>
                      <a:pt x="22349" y="6224"/>
                      <a:pt x="22508" y="6358"/>
                      <a:pt x="22500" y="6560"/>
                    </a:cubicBezTo>
                    <a:cubicBezTo>
                      <a:pt x="22500" y="6721"/>
                      <a:pt x="22364" y="6868"/>
                      <a:pt x="22192" y="6868"/>
                    </a:cubicBezTo>
                    <a:cubicBezTo>
                      <a:pt x="21896" y="6868"/>
                      <a:pt x="21761" y="6511"/>
                      <a:pt x="21970" y="6314"/>
                    </a:cubicBezTo>
                    <a:cubicBezTo>
                      <a:pt x="22032" y="6252"/>
                      <a:pt x="22108" y="6224"/>
                      <a:pt x="22184" y="6224"/>
                    </a:cubicBezTo>
                    <a:close/>
                    <a:moveTo>
                      <a:pt x="42017" y="6314"/>
                    </a:moveTo>
                    <a:cubicBezTo>
                      <a:pt x="42177" y="6314"/>
                      <a:pt x="42325" y="6450"/>
                      <a:pt x="42325" y="6610"/>
                    </a:cubicBezTo>
                    <a:lnTo>
                      <a:pt x="42313" y="6610"/>
                    </a:lnTo>
                    <a:cubicBezTo>
                      <a:pt x="42313" y="6795"/>
                      <a:pt x="42163" y="6917"/>
                      <a:pt x="42006" y="6917"/>
                    </a:cubicBezTo>
                    <a:cubicBezTo>
                      <a:pt x="41933" y="6917"/>
                      <a:pt x="41858" y="6890"/>
                      <a:pt x="41795" y="6832"/>
                    </a:cubicBezTo>
                    <a:cubicBezTo>
                      <a:pt x="41610" y="6634"/>
                      <a:pt x="41746" y="6314"/>
                      <a:pt x="42017" y="6314"/>
                    </a:cubicBezTo>
                    <a:close/>
                    <a:moveTo>
                      <a:pt x="26763" y="4811"/>
                    </a:moveTo>
                    <a:cubicBezTo>
                      <a:pt x="26800" y="4897"/>
                      <a:pt x="26862" y="4971"/>
                      <a:pt x="26948" y="5033"/>
                    </a:cubicBezTo>
                    <a:lnTo>
                      <a:pt x="25925" y="6881"/>
                    </a:lnTo>
                    <a:cubicBezTo>
                      <a:pt x="25888" y="6881"/>
                      <a:pt x="25839" y="6893"/>
                      <a:pt x="25802" y="6918"/>
                    </a:cubicBezTo>
                    <a:lnTo>
                      <a:pt x="24299" y="5439"/>
                    </a:lnTo>
                    <a:cubicBezTo>
                      <a:pt x="24373" y="5353"/>
                      <a:pt x="24410" y="5242"/>
                      <a:pt x="24410" y="5131"/>
                    </a:cubicBezTo>
                    <a:cubicBezTo>
                      <a:pt x="24410" y="5131"/>
                      <a:pt x="24410" y="5119"/>
                      <a:pt x="24410" y="5119"/>
                    </a:cubicBezTo>
                    <a:lnTo>
                      <a:pt x="26763" y="4811"/>
                    </a:lnTo>
                    <a:close/>
                    <a:moveTo>
                      <a:pt x="27071" y="5082"/>
                    </a:moveTo>
                    <a:lnTo>
                      <a:pt x="27034" y="6856"/>
                    </a:lnTo>
                    <a:lnTo>
                      <a:pt x="26172" y="7016"/>
                    </a:lnTo>
                    <a:cubicBezTo>
                      <a:pt x="26147" y="6955"/>
                      <a:pt x="26098" y="6905"/>
                      <a:pt x="26036" y="6893"/>
                    </a:cubicBezTo>
                    <a:lnTo>
                      <a:pt x="27034" y="5082"/>
                    </a:lnTo>
                    <a:close/>
                    <a:moveTo>
                      <a:pt x="35086" y="6437"/>
                    </a:moveTo>
                    <a:lnTo>
                      <a:pt x="35086" y="6437"/>
                    </a:lnTo>
                    <a:cubicBezTo>
                      <a:pt x="35353" y="6442"/>
                      <a:pt x="35485" y="6759"/>
                      <a:pt x="35302" y="6955"/>
                    </a:cubicBezTo>
                    <a:cubicBezTo>
                      <a:pt x="35241" y="7015"/>
                      <a:pt x="35165" y="7043"/>
                      <a:pt x="35089" y="7043"/>
                    </a:cubicBezTo>
                    <a:cubicBezTo>
                      <a:pt x="34934" y="7043"/>
                      <a:pt x="34784" y="6927"/>
                      <a:pt x="34784" y="6745"/>
                    </a:cubicBezTo>
                    <a:cubicBezTo>
                      <a:pt x="34772" y="6575"/>
                      <a:pt x="34916" y="6440"/>
                      <a:pt x="35086" y="6437"/>
                    </a:cubicBezTo>
                    <a:close/>
                    <a:moveTo>
                      <a:pt x="25944" y="7069"/>
                    </a:moveTo>
                    <a:cubicBezTo>
                      <a:pt x="25965" y="7069"/>
                      <a:pt x="25987" y="7084"/>
                      <a:pt x="25987" y="7115"/>
                    </a:cubicBezTo>
                    <a:cubicBezTo>
                      <a:pt x="25987" y="7152"/>
                      <a:pt x="25965" y="7170"/>
                      <a:pt x="25944" y="7170"/>
                    </a:cubicBezTo>
                    <a:cubicBezTo>
                      <a:pt x="25922" y="7170"/>
                      <a:pt x="25901" y="7152"/>
                      <a:pt x="25901" y="7115"/>
                    </a:cubicBezTo>
                    <a:cubicBezTo>
                      <a:pt x="25901" y="7084"/>
                      <a:pt x="25922" y="7069"/>
                      <a:pt x="25944" y="7069"/>
                    </a:cubicBezTo>
                    <a:close/>
                    <a:moveTo>
                      <a:pt x="38727" y="6080"/>
                    </a:moveTo>
                    <a:lnTo>
                      <a:pt x="38062" y="7768"/>
                    </a:lnTo>
                    <a:cubicBezTo>
                      <a:pt x="38025" y="7768"/>
                      <a:pt x="38000" y="7756"/>
                      <a:pt x="37963" y="7756"/>
                    </a:cubicBezTo>
                    <a:lnTo>
                      <a:pt x="37889" y="7756"/>
                    </a:lnTo>
                    <a:lnTo>
                      <a:pt x="37359" y="6339"/>
                    </a:lnTo>
                    <a:lnTo>
                      <a:pt x="38727" y="6080"/>
                    </a:lnTo>
                    <a:close/>
                    <a:moveTo>
                      <a:pt x="13271" y="6339"/>
                    </a:moveTo>
                    <a:cubicBezTo>
                      <a:pt x="13283" y="6425"/>
                      <a:pt x="13320" y="6511"/>
                      <a:pt x="13382" y="6585"/>
                    </a:cubicBezTo>
                    <a:lnTo>
                      <a:pt x="11866" y="7805"/>
                    </a:lnTo>
                    <a:cubicBezTo>
                      <a:pt x="11805" y="7719"/>
                      <a:pt x="11706" y="7682"/>
                      <a:pt x="11608" y="7682"/>
                    </a:cubicBezTo>
                    <a:lnTo>
                      <a:pt x="11620" y="7669"/>
                    </a:lnTo>
                    <a:cubicBezTo>
                      <a:pt x="11595" y="7669"/>
                      <a:pt x="11571" y="7669"/>
                      <a:pt x="11534" y="7682"/>
                    </a:cubicBezTo>
                    <a:lnTo>
                      <a:pt x="11201" y="6819"/>
                    </a:lnTo>
                    <a:cubicBezTo>
                      <a:pt x="11349" y="6733"/>
                      <a:pt x="11435" y="6573"/>
                      <a:pt x="11435" y="6400"/>
                    </a:cubicBezTo>
                    <a:cubicBezTo>
                      <a:pt x="11435" y="6388"/>
                      <a:pt x="11435" y="6376"/>
                      <a:pt x="11435" y="6363"/>
                    </a:cubicBezTo>
                    <a:lnTo>
                      <a:pt x="13271" y="6339"/>
                    </a:lnTo>
                    <a:close/>
                    <a:moveTo>
                      <a:pt x="37261" y="6388"/>
                    </a:moveTo>
                    <a:lnTo>
                      <a:pt x="37778" y="7805"/>
                    </a:lnTo>
                    <a:cubicBezTo>
                      <a:pt x="37741" y="7817"/>
                      <a:pt x="37704" y="7842"/>
                      <a:pt x="37667" y="7867"/>
                    </a:cubicBezTo>
                    <a:lnTo>
                      <a:pt x="35560" y="6905"/>
                    </a:lnTo>
                    <a:cubicBezTo>
                      <a:pt x="35585" y="6844"/>
                      <a:pt x="35585" y="6795"/>
                      <a:pt x="35597" y="6745"/>
                    </a:cubicBezTo>
                    <a:cubicBezTo>
                      <a:pt x="35597" y="6733"/>
                      <a:pt x="35597" y="6721"/>
                      <a:pt x="35597" y="6708"/>
                    </a:cubicBezTo>
                    <a:lnTo>
                      <a:pt x="37261" y="6388"/>
                    </a:lnTo>
                    <a:close/>
                    <a:moveTo>
                      <a:pt x="40156" y="5809"/>
                    </a:moveTo>
                    <a:cubicBezTo>
                      <a:pt x="40181" y="5858"/>
                      <a:pt x="40218" y="5907"/>
                      <a:pt x="40255" y="5944"/>
                    </a:cubicBezTo>
                    <a:lnTo>
                      <a:pt x="38283" y="7879"/>
                    </a:lnTo>
                    <a:cubicBezTo>
                      <a:pt x="38234" y="7842"/>
                      <a:pt x="38197" y="7817"/>
                      <a:pt x="38148" y="7793"/>
                    </a:cubicBezTo>
                    <a:lnTo>
                      <a:pt x="38838" y="6068"/>
                    </a:lnTo>
                    <a:lnTo>
                      <a:pt x="40156" y="5809"/>
                    </a:lnTo>
                    <a:close/>
                    <a:moveTo>
                      <a:pt x="6581" y="7522"/>
                    </a:moveTo>
                    <a:cubicBezTo>
                      <a:pt x="6753" y="7522"/>
                      <a:pt x="6839" y="7743"/>
                      <a:pt x="6716" y="7867"/>
                    </a:cubicBezTo>
                    <a:cubicBezTo>
                      <a:pt x="6676" y="7907"/>
                      <a:pt x="6626" y="7925"/>
                      <a:pt x="6576" y="7925"/>
                    </a:cubicBezTo>
                    <a:cubicBezTo>
                      <a:pt x="6472" y="7925"/>
                      <a:pt x="6371" y="7847"/>
                      <a:pt x="6371" y="7731"/>
                    </a:cubicBezTo>
                    <a:cubicBezTo>
                      <a:pt x="6383" y="7620"/>
                      <a:pt x="6457" y="7534"/>
                      <a:pt x="6568" y="7534"/>
                    </a:cubicBezTo>
                    <a:lnTo>
                      <a:pt x="6581" y="7522"/>
                    </a:lnTo>
                    <a:close/>
                    <a:moveTo>
                      <a:pt x="11617" y="7870"/>
                    </a:moveTo>
                    <a:cubicBezTo>
                      <a:pt x="11688" y="7870"/>
                      <a:pt x="11756" y="7931"/>
                      <a:pt x="11756" y="8014"/>
                    </a:cubicBezTo>
                    <a:cubicBezTo>
                      <a:pt x="11767" y="8094"/>
                      <a:pt x="11704" y="8164"/>
                      <a:pt x="11627" y="8164"/>
                    </a:cubicBezTo>
                    <a:cubicBezTo>
                      <a:pt x="11620" y="8164"/>
                      <a:pt x="11614" y="8163"/>
                      <a:pt x="11608" y="8162"/>
                    </a:cubicBezTo>
                    <a:lnTo>
                      <a:pt x="11620" y="8162"/>
                    </a:lnTo>
                    <a:cubicBezTo>
                      <a:pt x="11485" y="8162"/>
                      <a:pt x="11423" y="8002"/>
                      <a:pt x="11521" y="7916"/>
                    </a:cubicBezTo>
                    <a:cubicBezTo>
                      <a:pt x="11549" y="7884"/>
                      <a:pt x="11584" y="7870"/>
                      <a:pt x="11617" y="7870"/>
                    </a:cubicBezTo>
                    <a:close/>
                    <a:moveTo>
                      <a:pt x="24237" y="5513"/>
                    </a:moveTo>
                    <a:lnTo>
                      <a:pt x="25728" y="6992"/>
                    </a:lnTo>
                    <a:cubicBezTo>
                      <a:pt x="25703" y="7029"/>
                      <a:pt x="25691" y="7078"/>
                      <a:pt x="25691" y="7127"/>
                    </a:cubicBezTo>
                    <a:cubicBezTo>
                      <a:pt x="25691" y="7201"/>
                      <a:pt x="25728" y="7263"/>
                      <a:pt x="25777" y="7312"/>
                    </a:cubicBezTo>
                    <a:lnTo>
                      <a:pt x="25790" y="7312"/>
                    </a:lnTo>
                    <a:lnTo>
                      <a:pt x="25223" y="8384"/>
                    </a:lnTo>
                    <a:cubicBezTo>
                      <a:pt x="25198" y="8372"/>
                      <a:pt x="25161" y="8372"/>
                      <a:pt x="25137" y="8372"/>
                    </a:cubicBezTo>
                    <a:cubicBezTo>
                      <a:pt x="25087" y="8372"/>
                      <a:pt x="25050" y="8384"/>
                      <a:pt x="25013" y="8396"/>
                    </a:cubicBezTo>
                    <a:lnTo>
                      <a:pt x="23991" y="5624"/>
                    </a:lnTo>
                    <a:cubicBezTo>
                      <a:pt x="24077" y="5612"/>
                      <a:pt x="24163" y="5562"/>
                      <a:pt x="24237" y="5513"/>
                    </a:cubicBezTo>
                    <a:close/>
                    <a:moveTo>
                      <a:pt x="14257" y="6400"/>
                    </a:moveTo>
                    <a:lnTo>
                      <a:pt x="16364" y="6721"/>
                    </a:lnTo>
                    <a:lnTo>
                      <a:pt x="16364" y="6733"/>
                    </a:lnTo>
                    <a:cubicBezTo>
                      <a:pt x="16364" y="6770"/>
                      <a:pt x="16376" y="6795"/>
                      <a:pt x="16388" y="6832"/>
                    </a:cubicBezTo>
                    <a:lnTo>
                      <a:pt x="13752" y="8557"/>
                    </a:lnTo>
                    <a:cubicBezTo>
                      <a:pt x="13715" y="8520"/>
                      <a:pt x="13678" y="8507"/>
                      <a:pt x="13628" y="8495"/>
                    </a:cubicBezTo>
                    <a:lnTo>
                      <a:pt x="13641" y="8495"/>
                    </a:lnTo>
                    <a:lnTo>
                      <a:pt x="13776" y="6782"/>
                    </a:lnTo>
                    <a:cubicBezTo>
                      <a:pt x="13998" y="6770"/>
                      <a:pt x="14195" y="6622"/>
                      <a:pt x="14257" y="6400"/>
                    </a:cubicBezTo>
                    <a:close/>
                    <a:moveTo>
                      <a:pt x="37963" y="7965"/>
                    </a:moveTo>
                    <a:cubicBezTo>
                      <a:pt x="38123" y="7965"/>
                      <a:pt x="38259" y="8101"/>
                      <a:pt x="38259" y="8261"/>
                    </a:cubicBezTo>
                    <a:cubicBezTo>
                      <a:pt x="38259" y="8443"/>
                      <a:pt x="38114" y="8564"/>
                      <a:pt x="37963" y="8564"/>
                    </a:cubicBezTo>
                    <a:cubicBezTo>
                      <a:pt x="37890" y="8564"/>
                      <a:pt x="37814" y="8535"/>
                      <a:pt x="37754" y="8470"/>
                    </a:cubicBezTo>
                    <a:cubicBezTo>
                      <a:pt x="37557" y="8285"/>
                      <a:pt x="37692" y="7965"/>
                      <a:pt x="37963" y="7965"/>
                    </a:cubicBezTo>
                    <a:close/>
                    <a:moveTo>
                      <a:pt x="23559" y="5476"/>
                    </a:moveTo>
                    <a:cubicBezTo>
                      <a:pt x="23646" y="5562"/>
                      <a:pt x="23757" y="5612"/>
                      <a:pt x="23867" y="5612"/>
                    </a:cubicBezTo>
                    <a:lnTo>
                      <a:pt x="24902" y="8421"/>
                    </a:lnTo>
                    <a:cubicBezTo>
                      <a:pt x="24841" y="8458"/>
                      <a:pt x="24779" y="8507"/>
                      <a:pt x="24730" y="8569"/>
                    </a:cubicBezTo>
                    <a:lnTo>
                      <a:pt x="22635" y="6795"/>
                    </a:lnTo>
                    <a:cubicBezTo>
                      <a:pt x="22685" y="6721"/>
                      <a:pt x="22709" y="6634"/>
                      <a:pt x="22709" y="6548"/>
                    </a:cubicBezTo>
                    <a:cubicBezTo>
                      <a:pt x="22709" y="6437"/>
                      <a:pt x="22672" y="6339"/>
                      <a:pt x="22623" y="6252"/>
                    </a:cubicBezTo>
                    <a:lnTo>
                      <a:pt x="23559" y="5476"/>
                    </a:lnTo>
                    <a:close/>
                    <a:moveTo>
                      <a:pt x="21465" y="6400"/>
                    </a:moveTo>
                    <a:lnTo>
                      <a:pt x="21674" y="6450"/>
                    </a:lnTo>
                    <a:cubicBezTo>
                      <a:pt x="21674" y="6487"/>
                      <a:pt x="21662" y="6511"/>
                      <a:pt x="21662" y="6548"/>
                    </a:cubicBezTo>
                    <a:cubicBezTo>
                      <a:pt x="21662" y="6733"/>
                      <a:pt x="21761" y="6893"/>
                      <a:pt x="21921" y="6992"/>
                    </a:cubicBezTo>
                    <a:lnTo>
                      <a:pt x="21009" y="8581"/>
                    </a:lnTo>
                    <a:cubicBezTo>
                      <a:pt x="20947" y="8557"/>
                      <a:pt x="20886" y="8532"/>
                      <a:pt x="20812" y="8520"/>
                    </a:cubicBezTo>
                    <a:lnTo>
                      <a:pt x="21206" y="6560"/>
                    </a:lnTo>
                    <a:cubicBezTo>
                      <a:pt x="21317" y="6560"/>
                      <a:pt x="21428" y="6499"/>
                      <a:pt x="21465" y="6400"/>
                    </a:cubicBezTo>
                    <a:close/>
                    <a:moveTo>
                      <a:pt x="13456" y="6659"/>
                    </a:moveTo>
                    <a:cubicBezTo>
                      <a:pt x="13518" y="6721"/>
                      <a:pt x="13591" y="6758"/>
                      <a:pt x="13678" y="6770"/>
                    </a:cubicBezTo>
                    <a:lnTo>
                      <a:pt x="13530" y="8483"/>
                    </a:lnTo>
                    <a:cubicBezTo>
                      <a:pt x="13457" y="8495"/>
                      <a:pt x="13397" y="8530"/>
                      <a:pt x="13348" y="8590"/>
                    </a:cubicBezTo>
                    <a:lnTo>
                      <a:pt x="13348" y="8590"/>
                    </a:lnTo>
                    <a:lnTo>
                      <a:pt x="11965" y="8027"/>
                    </a:lnTo>
                    <a:lnTo>
                      <a:pt x="11965" y="8014"/>
                    </a:lnTo>
                    <a:cubicBezTo>
                      <a:pt x="11965" y="7965"/>
                      <a:pt x="11953" y="7916"/>
                      <a:pt x="11928" y="7879"/>
                    </a:cubicBezTo>
                    <a:lnTo>
                      <a:pt x="13456" y="6659"/>
                    </a:lnTo>
                    <a:close/>
                    <a:moveTo>
                      <a:pt x="19777" y="5316"/>
                    </a:moveTo>
                    <a:lnTo>
                      <a:pt x="20960" y="6154"/>
                    </a:lnTo>
                    <a:cubicBezTo>
                      <a:pt x="20935" y="6191"/>
                      <a:pt x="20935" y="6228"/>
                      <a:pt x="20923" y="6277"/>
                    </a:cubicBezTo>
                    <a:cubicBezTo>
                      <a:pt x="20923" y="6388"/>
                      <a:pt x="20997" y="6499"/>
                      <a:pt x="21108" y="6548"/>
                    </a:cubicBezTo>
                    <a:lnTo>
                      <a:pt x="20713" y="8520"/>
                    </a:lnTo>
                    <a:cubicBezTo>
                      <a:pt x="20639" y="8532"/>
                      <a:pt x="20565" y="8557"/>
                      <a:pt x="20491" y="8606"/>
                    </a:cubicBezTo>
                    <a:lnTo>
                      <a:pt x="19604" y="5439"/>
                    </a:lnTo>
                    <a:cubicBezTo>
                      <a:pt x="19666" y="5415"/>
                      <a:pt x="19728" y="5365"/>
                      <a:pt x="19777" y="5316"/>
                    </a:cubicBezTo>
                    <a:close/>
                    <a:moveTo>
                      <a:pt x="39713" y="8544"/>
                    </a:moveTo>
                    <a:cubicBezTo>
                      <a:pt x="39768" y="8544"/>
                      <a:pt x="39714" y="8612"/>
                      <a:pt x="39683" y="8612"/>
                    </a:cubicBezTo>
                    <a:cubicBezTo>
                      <a:pt x="39672" y="8612"/>
                      <a:pt x="39663" y="8604"/>
                      <a:pt x="39663" y="8581"/>
                    </a:cubicBezTo>
                    <a:cubicBezTo>
                      <a:pt x="39663" y="8557"/>
                      <a:pt x="39688" y="8544"/>
                      <a:pt x="39713" y="8544"/>
                    </a:cubicBezTo>
                    <a:close/>
                    <a:moveTo>
                      <a:pt x="31827" y="6474"/>
                    </a:moveTo>
                    <a:cubicBezTo>
                      <a:pt x="31852" y="6560"/>
                      <a:pt x="31913" y="6622"/>
                      <a:pt x="32000" y="6647"/>
                    </a:cubicBezTo>
                    <a:lnTo>
                      <a:pt x="31581" y="8520"/>
                    </a:lnTo>
                    <a:lnTo>
                      <a:pt x="31519" y="8520"/>
                    </a:lnTo>
                    <a:cubicBezTo>
                      <a:pt x="31408" y="8520"/>
                      <a:pt x="31297" y="8569"/>
                      <a:pt x="31211" y="8643"/>
                    </a:cubicBezTo>
                    <a:lnTo>
                      <a:pt x="29461" y="6905"/>
                    </a:lnTo>
                    <a:cubicBezTo>
                      <a:pt x="29548" y="6807"/>
                      <a:pt x="29585" y="6696"/>
                      <a:pt x="29597" y="6573"/>
                    </a:cubicBezTo>
                    <a:lnTo>
                      <a:pt x="31827" y="6474"/>
                    </a:lnTo>
                    <a:close/>
                    <a:moveTo>
                      <a:pt x="16438" y="6918"/>
                    </a:moveTo>
                    <a:cubicBezTo>
                      <a:pt x="16487" y="6955"/>
                      <a:pt x="16536" y="6979"/>
                      <a:pt x="16598" y="6992"/>
                    </a:cubicBezTo>
                    <a:lnTo>
                      <a:pt x="16696" y="8101"/>
                    </a:lnTo>
                    <a:cubicBezTo>
                      <a:pt x="16462" y="8138"/>
                      <a:pt x="16278" y="8335"/>
                      <a:pt x="16265" y="8569"/>
                    </a:cubicBezTo>
                    <a:lnTo>
                      <a:pt x="16278" y="8569"/>
                    </a:lnTo>
                    <a:lnTo>
                      <a:pt x="13813" y="8667"/>
                    </a:lnTo>
                    <a:lnTo>
                      <a:pt x="13801" y="8643"/>
                    </a:lnTo>
                    <a:lnTo>
                      <a:pt x="16438" y="6918"/>
                    </a:lnTo>
                    <a:close/>
                    <a:moveTo>
                      <a:pt x="8702" y="8076"/>
                    </a:moveTo>
                    <a:cubicBezTo>
                      <a:pt x="8964" y="8076"/>
                      <a:pt x="9103" y="8400"/>
                      <a:pt x="8909" y="8593"/>
                    </a:cubicBezTo>
                    <a:cubicBezTo>
                      <a:pt x="8845" y="8658"/>
                      <a:pt x="8767" y="8687"/>
                      <a:pt x="8690" y="8687"/>
                    </a:cubicBezTo>
                    <a:cubicBezTo>
                      <a:pt x="8531" y="8687"/>
                      <a:pt x="8380" y="8563"/>
                      <a:pt x="8380" y="8372"/>
                    </a:cubicBezTo>
                    <a:cubicBezTo>
                      <a:pt x="8392" y="8212"/>
                      <a:pt x="8515" y="8088"/>
                      <a:pt x="8675" y="8076"/>
                    </a:cubicBezTo>
                    <a:lnTo>
                      <a:pt x="8688" y="8076"/>
                    </a:lnTo>
                    <a:cubicBezTo>
                      <a:pt x="8692" y="8076"/>
                      <a:pt x="8697" y="8076"/>
                      <a:pt x="8702" y="8076"/>
                    </a:cubicBezTo>
                    <a:close/>
                    <a:moveTo>
                      <a:pt x="19038" y="5316"/>
                    </a:moveTo>
                    <a:cubicBezTo>
                      <a:pt x="19136" y="5427"/>
                      <a:pt x="19272" y="5476"/>
                      <a:pt x="19407" y="5476"/>
                    </a:cubicBezTo>
                    <a:cubicBezTo>
                      <a:pt x="19444" y="5476"/>
                      <a:pt x="19469" y="5476"/>
                      <a:pt x="19493" y="5464"/>
                    </a:cubicBezTo>
                    <a:lnTo>
                      <a:pt x="20405" y="8680"/>
                    </a:lnTo>
                    <a:lnTo>
                      <a:pt x="20381" y="8692"/>
                    </a:lnTo>
                    <a:lnTo>
                      <a:pt x="16844" y="6819"/>
                    </a:lnTo>
                    <a:cubicBezTo>
                      <a:pt x="16844" y="6795"/>
                      <a:pt x="16857" y="6770"/>
                      <a:pt x="16857" y="6745"/>
                    </a:cubicBezTo>
                    <a:lnTo>
                      <a:pt x="19038" y="5316"/>
                    </a:lnTo>
                    <a:close/>
                    <a:moveTo>
                      <a:pt x="28611" y="6696"/>
                    </a:moveTo>
                    <a:cubicBezTo>
                      <a:pt x="28624" y="6770"/>
                      <a:pt x="28673" y="6844"/>
                      <a:pt x="28722" y="6893"/>
                    </a:cubicBezTo>
                    <a:lnTo>
                      <a:pt x="27133" y="8717"/>
                    </a:lnTo>
                    <a:lnTo>
                      <a:pt x="27096" y="8704"/>
                    </a:lnTo>
                    <a:lnTo>
                      <a:pt x="27133" y="6955"/>
                    </a:lnTo>
                    <a:lnTo>
                      <a:pt x="28611" y="6696"/>
                    </a:lnTo>
                    <a:close/>
                    <a:moveTo>
                      <a:pt x="13567" y="8683"/>
                    </a:moveTo>
                    <a:cubicBezTo>
                      <a:pt x="13591" y="8683"/>
                      <a:pt x="13616" y="8698"/>
                      <a:pt x="13616" y="8729"/>
                    </a:cubicBezTo>
                    <a:cubicBezTo>
                      <a:pt x="13616" y="8766"/>
                      <a:pt x="13591" y="8791"/>
                      <a:pt x="13555" y="8791"/>
                    </a:cubicBezTo>
                    <a:lnTo>
                      <a:pt x="13567" y="8778"/>
                    </a:lnTo>
                    <a:cubicBezTo>
                      <a:pt x="13542" y="8778"/>
                      <a:pt x="13518" y="8754"/>
                      <a:pt x="13518" y="8729"/>
                    </a:cubicBezTo>
                    <a:cubicBezTo>
                      <a:pt x="13518" y="8698"/>
                      <a:pt x="13542" y="8683"/>
                      <a:pt x="13567" y="8683"/>
                    </a:cubicBezTo>
                    <a:close/>
                    <a:moveTo>
                      <a:pt x="16807" y="6905"/>
                    </a:moveTo>
                    <a:lnTo>
                      <a:pt x="20331" y="8778"/>
                    </a:lnTo>
                    <a:cubicBezTo>
                      <a:pt x="20319" y="8815"/>
                      <a:pt x="20294" y="8852"/>
                      <a:pt x="20294" y="8889"/>
                    </a:cubicBezTo>
                    <a:lnTo>
                      <a:pt x="17276" y="8593"/>
                    </a:lnTo>
                    <a:cubicBezTo>
                      <a:pt x="17263" y="8322"/>
                      <a:pt x="17054" y="8101"/>
                      <a:pt x="16770" y="8088"/>
                    </a:cubicBezTo>
                    <a:lnTo>
                      <a:pt x="16672" y="6979"/>
                    </a:lnTo>
                    <a:cubicBezTo>
                      <a:pt x="16733" y="6967"/>
                      <a:pt x="16770" y="6942"/>
                      <a:pt x="16807" y="6905"/>
                    </a:cubicBezTo>
                    <a:close/>
                    <a:moveTo>
                      <a:pt x="16783" y="8285"/>
                    </a:moveTo>
                    <a:cubicBezTo>
                      <a:pt x="17054" y="8285"/>
                      <a:pt x="17202" y="8618"/>
                      <a:pt x="17004" y="8815"/>
                    </a:cubicBezTo>
                    <a:cubicBezTo>
                      <a:pt x="16942" y="8878"/>
                      <a:pt x="16865" y="8906"/>
                      <a:pt x="16790" y="8906"/>
                    </a:cubicBezTo>
                    <a:cubicBezTo>
                      <a:pt x="16629" y="8906"/>
                      <a:pt x="16475" y="8778"/>
                      <a:pt x="16475" y="8593"/>
                    </a:cubicBezTo>
                    <a:cubicBezTo>
                      <a:pt x="16487" y="8433"/>
                      <a:pt x="16610" y="8298"/>
                      <a:pt x="16770" y="8298"/>
                    </a:cubicBezTo>
                    <a:lnTo>
                      <a:pt x="16783" y="8285"/>
                    </a:lnTo>
                    <a:close/>
                    <a:moveTo>
                      <a:pt x="22183" y="8853"/>
                    </a:moveTo>
                    <a:cubicBezTo>
                      <a:pt x="22214" y="8853"/>
                      <a:pt x="22273" y="8926"/>
                      <a:pt x="22216" y="8926"/>
                    </a:cubicBezTo>
                    <a:cubicBezTo>
                      <a:pt x="22179" y="8926"/>
                      <a:pt x="22155" y="8902"/>
                      <a:pt x="22155" y="8877"/>
                    </a:cubicBezTo>
                    <a:lnTo>
                      <a:pt x="22167" y="8877"/>
                    </a:lnTo>
                    <a:cubicBezTo>
                      <a:pt x="22167" y="8860"/>
                      <a:pt x="22174" y="8853"/>
                      <a:pt x="22183" y="8853"/>
                    </a:cubicBezTo>
                    <a:close/>
                    <a:moveTo>
                      <a:pt x="35524" y="6992"/>
                    </a:moveTo>
                    <a:lnTo>
                      <a:pt x="37581" y="7928"/>
                    </a:lnTo>
                    <a:cubicBezTo>
                      <a:pt x="37507" y="8014"/>
                      <a:pt x="37470" y="8125"/>
                      <a:pt x="37458" y="8236"/>
                    </a:cubicBezTo>
                    <a:lnTo>
                      <a:pt x="35228" y="8926"/>
                    </a:lnTo>
                    <a:cubicBezTo>
                      <a:pt x="35154" y="8778"/>
                      <a:pt x="35031" y="8667"/>
                      <a:pt x="34870" y="8643"/>
                    </a:cubicBezTo>
                    <a:lnTo>
                      <a:pt x="35031" y="7238"/>
                    </a:lnTo>
                    <a:lnTo>
                      <a:pt x="35092" y="7238"/>
                    </a:lnTo>
                    <a:cubicBezTo>
                      <a:pt x="35265" y="7238"/>
                      <a:pt x="35437" y="7140"/>
                      <a:pt x="35524" y="6992"/>
                    </a:cubicBezTo>
                    <a:close/>
                    <a:moveTo>
                      <a:pt x="27046" y="6955"/>
                    </a:moveTo>
                    <a:lnTo>
                      <a:pt x="27009" y="8692"/>
                    </a:lnTo>
                    <a:cubicBezTo>
                      <a:pt x="26886" y="8704"/>
                      <a:pt x="26788" y="8815"/>
                      <a:pt x="26800" y="8951"/>
                    </a:cubicBezTo>
                    <a:lnTo>
                      <a:pt x="25642" y="8865"/>
                    </a:lnTo>
                    <a:cubicBezTo>
                      <a:pt x="25629" y="8655"/>
                      <a:pt x="25519" y="8483"/>
                      <a:pt x="25334" y="8409"/>
                    </a:cubicBezTo>
                    <a:lnTo>
                      <a:pt x="25876" y="7361"/>
                    </a:lnTo>
                    <a:cubicBezTo>
                      <a:pt x="25897" y="7366"/>
                      <a:pt x="25917" y="7368"/>
                      <a:pt x="25938" y="7368"/>
                    </a:cubicBezTo>
                    <a:cubicBezTo>
                      <a:pt x="26075" y="7368"/>
                      <a:pt x="26196" y="7265"/>
                      <a:pt x="26196" y="7115"/>
                    </a:cubicBezTo>
                    <a:lnTo>
                      <a:pt x="26196" y="7103"/>
                    </a:lnTo>
                    <a:lnTo>
                      <a:pt x="27046" y="6955"/>
                    </a:lnTo>
                    <a:close/>
                    <a:moveTo>
                      <a:pt x="27059" y="8902"/>
                    </a:moveTo>
                    <a:cubicBezTo>
                      <a:pt x="27116" y="8902"/>
                      <a:pt x="27056" y="8974"/>
                      <a:pt x="27025" y="8974"/>
                    </a:cubicBezTo>
                    <a:cubicBezTo>
                      <a:pt x="27016" y="8974"/>
                      <a:pt x="27009" y="8968"/>
                      <a:pt x="27009" y="8951"/>
                    </a:cubicBezTo>
                    <a:cubicBezTo>
                      <a:pt x="27009" y="8926"/>
                      <a:pt x="27022" y="8902"/>
                      <a:pt x="27046" y="8902"/>
                    </a:cubicBezTo>
                    <a:close/>
                    <a:moveTo>
                      <a:pt x="8293" y="7004"/>
                    </a:moveTo>
                    <a:lnTo>
                      <a:pt x="8515" y="7903"/>
                    </a:lnTo>
                    <a:cubicBezTo>
                      <a:pt x="8244" y="8002"/>
                      <a:pt x="8108" y="8298"/>
                      <a:pt x="8219" y="8569"/>
                    </a:cubicBezTo>
                    <a:lnTo>
                      <a:pt x="7492" y="8975"/>
                    </a:lnTo>
                    <a:cubicBezTo>
                      <a:pt x="7455" y="8902"/>
                      <a:pt x="7394" y="8852"/>
                      <a:pt x="7320" y="8815"/>
                    </a:cubicBezTo>
                    <a:lnTo>
                      <a:pt x="8047" y="7041"/>
                    </a:lnTo>
                    <a:lnTo>
                      <a:pt x="8121" y="7041"/>
                    </a:lnTo>
                    <a:cubicBezTo>
                      <a:pt x="8182" y="7041"/>
                      <a:pt x="8244" y="7029"/>
                      <a:pt x="8293" y="7004"/>
                    </a:cubicBezTo>
                    <a:close/>
                    <a:moveTo>
                      <a:pt x="32110" y="6659"/>
                    </a:moveTo>
                    <a:lnTo>
                      <a:pt x="33072" y="8988"/>
                    </a:lnTo>
                    <a:lnTo>
                      <a:pt x="32024" y="8975"/>
                    </a:lnTo>
                    <a:cubicBezTo>
                      <a:pt x="32012" y="8778"/>
                      <a:pt x="31876" y="8606"/>
                      <a:pt x="31679" y="8544"/>
                    </a:cubicBezTo>
                    <a:lnTo>
                      <a:pt x="32110" y="6659"/>
                    </a:lnTo>
                    <a:close/>
                    <a:moveTo>
                      <a:pt x="32246" y="6585"/>
                    </a:moveTo>
                    <a:lnTo>
                      <a:pt x="34587" y="6844"/>
                    </a:lnTo>
                    <a:cubicBezTo>
                      <a:pt x="34624" y="7016"/>
                      <a:pt x="34747" y="7164"/>
                      <a:pt x="34932" y="7213"/>
                    </a:cubicBezTo>
                    <a:lnTo>
                      <a:pt x="34760" y="8630"/>
                    </a:lnTo>
                    <a:cubicBezTo>
                      <a:pt x="34525" y="8630"/>
                      <a:pt x="34328" y="8791"/>
                      <a:pt x="34279" y="9012"/>
                    </a:cubicBezTo>
                    <a:lnTo>
                      <a:pt x="33170" y="9000"/>
                    </a:lnTo>
                    <a:lnTo>
                      <a:pt x="32209" y="6622"/>
                    </a:lnTo>
                    <a:cubicBezTo>
                      <a:pt x="32221" y="6610"/>
                      <a:pt x="32234" y="6597"/>
                      <a:pt x="32246" y="6585"/>
                    </a:cubicBezTo>
                    <a:close/>
                    <a:moveTo>
                      <a:pt x="6260" y="7977"/>
                    </a:moveTo>
                    <a:cubicBezTo>
                      <a:pt x="6334" y="8076"/>
                      <a:pt x="6445" y="8138"/>
                      <a:pt x="6568" y="8138"/>
                    </a:cubicBezTo>
                    <a:cubicBezTo>
                      <a:pt x="6593" y="8138"/>
                      <a:pt x="6618" y="8138"/>
                      <a:pt x="6655" y="8125"/>
                    </a:cubicBezTo>
                    <a:lnTo>
                      <a:pt x="6876" y="8803"/>
                    </a:lnTo>
                    <a:cubicBezTo>
                      <a:pt x="6733" y="8863"/>
                      <a:pt x="6624" y="8993"/>
                      <a:pt x="6584" y="9147"/>
                    </a:cubicBezTo>
                    <a:lnTo>
                      <a:pt x="6584" y="9147"/>
                    </a:lnTo>
                    <a:lnTo>
                      <a:pt x="5028" y="8963"/>
                    </a:lnTo>
                    <a:cubicBezTo>
                      <a:pt x="5028" y="8951"/>
                      <a:pt x="5028" y="8951"/>
                      <a:pt x="5028" y="8938"/>
                    </a:cubicBezTo>
                    <a:cubicBezTo>
                      <a:pt x="5028" y="8889"/>
                      <a:pt x="5016" y="8840"/>
                      <a:pt x="5003" y="8791"/>
                    </a:cubicBezTo>
                    <a:lnTo>
                      <a:pt x="6260" y="7977"/>
                    </a:lnTo>
                    <a:close/>
                    <a:moveTo>
                      <a:pt x="4612" y="8745"/>
                    </a:moveTo>
                    <a:cubicBezTo>
                      <a:pt x="4717" y="8745"/>
                      <a:pt x="4819" y="8825"/>
                      <a:pt x="4819" y="8951"/>
                    </a:cubicBezTo>
                    <a:cubicBezTo>
                      <a:pt x="4819" y="9062"/>
                      <a:pt x="4732" y="9148"/>
                      <a:pt x="4622" y="9148"/>
                    </a:cubicBezTo>
                    <a:cubicBezTo>
                      <a:pt x="4437" y="9148"/>
                      <a:pt x="4350" y="8938"/>
                      <a:pt x="4474" y="8803"/>
                    </a:cubicBezTo>
                    <a:cubicBezTo>
                      <a:pt x="4513" y="8763"/>
                      <a:pt x="4563" y="8745"/>
                      <a:pt x="4612" y="8745"/>
                    </a:cubicBezTo>
                    <a:close/>
                    <a:moveTo>
                      <a:pt x="25139" y="8562"/>
                    </a:moveTo>
                    <a:cubicBezTo>
                      <a:pt x="25216" y="8562"/>
                      <a:pt x="25294" y="8591"/>
                      <a:pt x="25358" y="8655"/>
                    </a:cubicBezTo>
                    <a:cubicBezTo>
                      <a:pt x="25552" y="8837"/>
                      <a:pt x="25413" y="9173"/>
                      <a:pt x="25151" y="9173"/>
                    </a:cubicBezTo>
                    <a:cubicBezTo>
                      <a:pt x="25146" y="9173"/>
                      <a:pt x="25141" y="9173"/>
                      <a:pt x="25137" y="9173"/>
                    </a:cubicBezTo>
                    <a:cubicBezTo>
                      <a:pt x="24964" y="9173"/>
                      <a:pt x="24829" y="9037"/>
                      <a:pt x="24829" y="8877"/>
                    </a:cubicBezTo>
                    <a:lnTo>
                      <a:pt x="24841" y="8877"/>
                    </a:lnTo>
                    <a:cubicBezTo>
                      <a:pt x="24833" y="8686"/>
                      <a:pt x="24981" y="8562"/>
                      <a:pt x="25139" y="8562"/>
                    </a:cubicBezTo>
                    <a:close/>
                    <a:moveTo>
                      <a:pt x="22586" y="6881"/>
                    </a:moveTo>
                    <a:lnTo>
                      <a:pt x="24681" y="8655"/>
                    </a:lnTo>
                    <a:cubicBezTo>
                      <a:pt x="24644" y="8729"/>
                      <a:pt x="24631" y="8803"/>
                      <a:pt x="24631" y="8877"/>
                    </a:cubicBezTo>
                    <a:cubicBezTo>
                      <a:pt x="24619" y="8902"/>
                      <a:pt x="24619" y="8914"/>
                      <a:pt x="24631" y="8938"/>
                    </a:cubicBezTo>
                    <a:lnTo>
                      <a:pt x="23522" y="9197"/>
                    </a:lnTo>
                    <a:cubicBezTo>
                      <a:pt x="23449" y="8970"/>
                      <a:pt x="23249" y="8852"/>
                      <a:pt x="23047" y="8852"/>
                    </a:cubicBezTo>
                    <a:cubicBezTo>
                      <a:pt x="22877" y="8852"/>
                      <a:pt x="22707" y="8936"/>
                      <a:pt x="22611" y="9111"/>
                    </a:cubicBezTo>
                    <a:lnTo>
                      <a:pt x="22426" y="8988"/>
                    </a:lnTo>
                    <a:cubicBezTo>
                      <a:pt x="22451" y="8951"/>
                      <a:pt x="22451" y="8914"/>
                      <a:pt x="22451" y="8877"/>
                    </a:cubicBezTo>
                    <a:cubicBezTo>
                      <a:pt x="22457" y="8711"/>
                      <a:pt x="22330" y="8624"/>
                      <a:pt x="22204" y="8624"/>
                    </a:cubicBezTo>
                    <a:cubicBezTo>
                      <a:pt x="22087" y="8624"/>
                      <a:pt x="21970" y="8698"/>
                      <a:pt x="21958" y="8852"/>
                    </a:cubicBezTo>
                    <a:lnTo>
                      <a:pt x="21243" y="8902"/>
                    </a:lnTo>
                    <a:cubicBezTo>
                      <a:pt x="21218" y="8803"/>
                      <a:pt x="21169" y="8717"/>
                      <a:pt x="21095" y="8643"/>
                    </a:cubicBezTo>
                    <a:lnTo>
                      <a:pt x="22019" y="7041"/>
                    </a:lnTo>
                    <a:cubicBezTo>
                      <a:pt x="22074" y="7062"/>
                      <a:pt x="22133" y="7072"/>
                      <a:pt x="22191" y="7072"/>
                    </a:cubicBezTo>
                    <a:cubicBezTo>
                      <a:pt x="22340" y="7072"/>
                      <a:pt x="22488" y="7005"/>
                      <a:pt x="22586" y="6881"/>
                    </a:cubicBezTo>
                    <a:close/>
                    <a:moveTo>
                      <a:pt x="20766" y="8722"/>
                    </a:moveTo>
                    <a:cubicBezTo>
                      <a:pt x="20842" y="8722"/>
                      <a:pt x="20920" y="8751"/>
                      <a:pt x="20984" y="8815"/>
                    </a:cubicBezTo>
                    <a:cubicBezTo>
                      <a:pt x="21169" y="9000"/>
                      <a:pt x="21034" y="9320"/>
                      <a:pt x="20763" y="9320"/>
                    </a:cubicBezTo>
                    <a:cubicBezTo>
                      <a:pt x="20602" y="9320"/>
                      <a:pt x="20467" y="9197"/>
                      <a:pt x="20467" y="9037"/>
                    </a:cubicBezTo>
                    <a:lnTo>
                      <a:pt x="20467" y="9025"/>
                    </a:lnTo>
                    <a:cubicBezTo>
                      <a:pt x="20467" y="8843"/>
                      <a:pt x="20611" y="8722"/>
                      <a:pt x="20766" y="8722"/>
                    </a:cubicBezTo>
                    <a:close/>
                    <a:moveTo>
                      <a:pt x="31528" y="8713"/>
                    </a:moveTo>
                    <a:cubicBezTo>
                      <a:pt x="31603" y="8713"/>
                      <a:pt x="31679" y="8741"/>
                      <a:pt x="31741" y="8803"/>
                    </a:cubicBezTo>
                    <a:cubicBezTo>
                      <a:pt x="31938" y="9000"/>
                      <a:pt x="31802" y="9333"/>
                      <a:pt x="31519" y="9333"/>
                    </a:cubicBezTo>
                    <a:cubicBezTo>
                      <a:pt x="31359" y="9320"/>
                      <a:pt x="31223" y="9197"/>
                      <a:pt x="31223" y="9037"/>
                    </a:cubicBezTo>
                    <a:cubicBezTo>
                      <a:pt x="31215" y="8843"/>
                      <a:pt x="31368" y="8713"/>
                      <a:pt x="31528" y="8713"/>
                    </a:cubicBezTo>
                    <a:close/>
                    <a:moveTo>
                      <a:pt x="34765" y="8841"/>
                    </a:moveTo>
                    <a:cubicBezTo>
                      <a:pt x="34837" y="8841"/>
                      <a:pt x="34910" y="8867"/>
                      <a:pt x="34969" y="8926"/>
                    </a:cubicBezTo>
                    <a:cubicBezTo>
                      <a:pt x="35166" y="9111"/>
                      <a:pt x="35031" y="9431"/>
                      <a:pt x="34760" y="9444"/>
                    </a:cubicBezTo>
                    <a:cubicBezTo>
                      <a:pt x="34599" y="9431"/>
                      <a:pt x="34464" y="9296"/>
                      <a:pt x="34464" y="9136"/>
                    </a:cubicBezTo>
                    <a:cubicBezTo>
                      <a:pt x="34464" y="8960"/>
                      <a:pt x="34612" y="8841"/>
                      <a:pt x="34765" y="8841"/>
                    </a:cubicBezTo>
                    <a:close/>
                    <a:moveTo>
                      <a:pt x="7086" y="8956"/>
                    </a:moveTo>
                    <a:cubicBezTo>
                      <a:pt x="7237" y="8956"/>
                      <a:pt x="7381" y="9077"/>
                      <a:pt x="7381" y="9259"/>
                    </a:cubicBezTo>
                    <a:cubicBezTo>
                      <a:pt x="7381" y="9431"/>
                      <a:pt x="7246" y="9567"/>
                      <a:pt x="7073" y="9567"/>
                    </a:cubicBezTo>
                    <a:lnTo>
                      <a:pt x="7086" y="9555"/>
                    </a:lnTo>
                    <a:cubicBezTo>
                      <a:pt x="6815" y="9555"/>
                      <a:pt x="6679" y="9234"/>
                      <a:pt x="6876" y="9049"/>
                    </a:cubicBezTo>
                    <a:cubicBezTo>
                      <a:pt x="6937" y="8985"/>
                      <a:pt x="7012" y="8956"/>
                      <a:pt x="7086" y="8956"/>
                    </a:cubicBezTo>
                    <a:close/>
                    <a:moveTo>
                      <a:pt x="23065" y="9051"/>
                    </a:moveTo>
                    <a:cubicBezTo>
                      <a:pt x="23138" y="9051"/>
                      <a:pt x="23213" y="9077"/>
                      <a:pt x="23276" y="9136"/>
                    </a:cubicBezTo>
                    <a:cubicBezTo>
                      <a:pt x="23461" y="9333"/>
                      <a:pt x="23325" y="9653"/>
                      <a:pt x="23054" y="9653"/>
                    </a:cubicBezTo>
                    <a:cubicBezTo>
                      <a:pt x="22894" y="9653"/>
                      <a:pt x="22759" y="9518"/>
                      <a:pt x="22759" y="9357"/>
                    </a:cubicBezTo>
                    <a:cubicBezTo>
                      <a:pt x="22759" y="9172"/>
                      <a:pt x="22908" y="9051"/>
                      <a:pt x="23065" y="9051"/>
                    </a:cubicBezTo>
                    <a:close/>
                    <a:moveTo>
                      <a:pt x="29375" y="6967"/>
                    </a:moveTo>
                    <a:lnTo>
                      <a:pt x="31137" y="8704"/>
                    </a:lnTo>
                    <a:cubicBezTo>
                      <a:pt x="31063" y="8803"/>
                      <a:pt x="31014" y="8914"/>
                      <a:pt x="31014" y="9025"/>
                    </a:cubicBezTo>
                    <a:cubicBezTo>
                      <a:pt x="31014" y="9099"/>
                      <a:pt x="31039" y="9173"/>
                      <a:pt x="31063" y="9234"/>
                    </a:cubicBezTo>
                    <a:lnTo>
                      <a:pt x="30324" y="9690"/>
                    </a:lnTo>
                    <a:cubicBezTo>
                      <a:pt x="30238" y="9542"/>
                      <a:pt x="30065" y="9444"/>
                      <a:pt x="29893" y="9444"/>
                    </a:cubicBezTo>
                    <a:lnTo>
                      <a:pt x="29806" y="9444"/>
                    </a:lnTo>
                    <a:lnTo>
                      <a:pt x="29240" y="7029"/>
                    </a:lnTo>
                    <a:cubicBezTo>
                      <a:pt x="29289" y="7016"/>
                      <a:pt x="29338" y="6992"/>
                      <a:pt x="29375" y="6967"/>
                    </a:cubicBezTo>
                    <a:close/>
                    <a:moveTo>
                      <a:pt x="28808" y="6967"/>
                    </a:moveTo>
                    <a:cubicBezTo>
                      <a:pt x="28895" y="7029"/>
                      <a:pt x="28993" y="7053"/>
                      <a:pt x="29092" y="7053"/>
                    </a:cubicBezTo>
                    <a:lnTo>
                      <a:pt x="29141" y="7053"/>
                    </a:lnTo>
                    <a:lnTo>
                      <a:pt x="29708" y="9493"/>
                    </a:lnTo>
                    <a:cubicBezTo>
                      <a:pt x="29585" y="9542"/>
                      <a:pt x="29474" y="9641"/>
                      <a:pt x="29424" y="9764"/>
                    </a:cubicBezTo>
                    <a:lnTo>
                      <a:pt x="27293" y="8926"/>
                    </a:lnTo>
                    <a:cubicBezTo>
                      <a:pt x="27293" y="8877"/>
                      <a:pt x="27268" y="8815"/>
                      <a:pt x="27219" y="8778"/>
                    </a:cubicBezTo>
                    <a:lnTo>
                      <a:pt x="28808" y="6967"/>
                    </a:lnTo>
                    <a:close/>
                    <a:moveTo>
                      <a:pt x="11115" y="6881"/>
                    </a:moveTo>
                    <a:lnTo>
                      <a:pt x="11448" y="7719"/>
                    </a:lnTo>
                    <a:cubicBezTo>
                      <a:pt x="11176" y="7867"/>
                      <a:pt x="11226" y="8273"/>
                      <a:pt x="11521" y="8347"/>
                    </a:cubicBezTo>
                    <a:lnTo>
                      <a:pt x="11386" y="9271"/>
                    </a:lnTo>
                    <a:cubicBezTo>
                      <a:pt x="11359" y="9267"/>
                      <a:pt x="11333" y="9265"/>
                      <a:pt x="11307" y="9265"/>
                    </a:cubicBezTo>
                    <a:cubicBezTo>
                      <a:pt x="11044" y="9265"/>
                      <a:pt x="10819" y="9485"/>
                      <a:pt x="10819" y="9776"/>
                    </a:cubicBezTo>
                    <a:lnTo>
                      <a:pt x="10819" y="9789"/>
                    </a:lnTo>
                    <a:lnTo>
                      <a:pt x="9870" y="9863"/>
                    </a:lnTo>
                    <a:cubicBezTo>
                      <a:pt x="9858" y="9789"/>
                      <a:pt x="9809" y="9727"/>
                      <a:pt x="9735" y="9690"/>
                    </a:cubicBezTo>
                    <a:lnTo>
                      <a:pt x="10807" y="6893"/>
                    </a:lnTo>
                    <a:cubicBezTo>
                      <a:pt x="10851" y="6904"/>
                      <a:pt x="10898" y="6910"/>
                      <a:pt x="10945" y="6910"/>
                    </a:cubicBezTo>
                    <a:cubicBezTo>
                      <a:pt x="11003" y="6910"/>
                      <a:pt x="11061" y="6901"/>
                      <a:pt x="11115" y="6881"/>
                    </a:cubicBezTo>
                    <a:close/>
                    <a:moveTo>
                      <a:pt x="9599" y="9850"/>
                    </a:moveTo>
                    <a:cubicBezTo>
                      <a:pt x="9649" y="9850"/>
                      <a:pt x="9686" y="9887"/>
                      <a:pt x="9686" y="9937"/>
                    </a:cubicBezTo>
                    <a:cubicBezTo>
                      <a:pt x="9686" y="9986"/>
                      <a:pt x="9636" y="10023"/>
                      <a:pt x="9587" y="10023"/>
                    </a:cubicBezTo>
                    <a:lnTo>
                      <a:pt x="9599" y="10010"/>
                    </a:lnTo>
                    <a:cubicBezTo>
                      <a:pt x="9550" y="10010"/>
                      <a:pt x="9513" y="9973"/>
                      <a:pt x="9513" y="9937"/>
                    </a:cubicBezTo>
                    <a:cubicBezTo>
                      <a:pt x="9513" y="9887"/>
                      <a:pt x="9550" y="9850"/>
                      <a:pt x="9599" y="9850"/>
                    </a:cubicBezTo>
                    <a:close/>
                    <a:moveTo>
                      <a:pt x="11309" y="9468"/>
                    </a:moveTo>
                    <a:cubicBezTo>
                      <a:pt x="11314" y="9468"/>
                      <a:pt x="11319" y="9468"/>
                      <a:pt x="11324" y="9468"/>
                    </a:cubicBezTo>
                    <a:cubicBezTo>
                      <a:pt x="11497" y="9468"/>
                      <a:pt x="11620" y="9604"/>
                      <a:pt x="11608" y="9776"/>
                    </a:cubicBezTo>
                    <a:lnTo>
                      <a:pt x="11620" y="9776"/>
                    </a:lnTo>
                    <a:cubicBezTo>
                      <a:pt x="11620" y="9950"/>
                      <a:pt x="11471" y="10062"/>
                      <a:pt x="11317" y="10062"/>
                    </a:cubicBezTo>
                    <a:cubicBezTo>
                      <a:pt x="11241" y="10062"/>
                      <a:pt x="11164" y="10035"/>
                      <a:pt x="11103" y="9973"/>
                    </a:cubicBezTo>
                    <a:cubicBezTo>
                      <a:pt x="10921" y="9780"/>
                      <a:pt x="11048" y="9468"/>
                      <a:pt x="11309" y="9468"/>
                    </a:cubicBezTo>
                    <a:close/>
                    <a:moveTo>
                      <a:pt x="37458" y="8347"/>
                    </a:moveTo>
                    <a:cubicBezTo>
                      <a:pt x="37503" y="8625"/>
                      <a:pt x="37727" y="8767"/>
                      <a:pt x="37952" y="8767"/>
                    </a:cubicBezTo>
                    <a:cubicBezTo>
                      <a:pt x="38156" y="8767"/>
                      <a:pt x="38361" y="8649"/>
                      <a:pt x="38431" y="8409"/>
                    </a:cubicBezTo>
                    <a:lnTo>
                      <a:pt x="38431" y="8396"/>
                    </a:lnTo>
                    <a:lnTo>
                      <a:pt x="39454" y="8581"/>
                    </a:lnTo>
                    <a:cubicBezTo>
                      <a:pt x="39454" y="8618"/>
                      <a:pt x="39454" y="8655"/>
                      <a:pt x="39479" y="8692"/>
                    </a:cubicBezTo>
                    <a:lnTo>
                      <a:pt x="37680" y="10047"/>
                    </a:lnTo>
                    <a:cubicBezTo>
                      <a:pt x="37593" y="9949"/>
                      <a:pt x="37458" y="9887"/>
                      <a:pt x="37322" y="9887"/>
                    </a:cubicBezTo>
                    <a:cubicBezTo>
                      <a:pt x="37138" y="9887"/>
                      <a:pt x="36977" y="9986"/>
                      <a:pt x="36891" y="10134"/>
                    </a:cubicBezTo>
                    <a:lnTo>
                      <a:pt x="35228" y="9308"/>
                    </a:lnTo>
                    <a:cubicBezTo>
                      <a:pt x="35252" y="9259"/>
                      <a:pt x="35265" y="9197"/>
                      <a:pt x="35265" y="9136"/>
                    </a:cubicBezTo>
                    <a:cubicBezTo>
                      <a:pt x="35265" y="9099"/>
                      <a:pt x="35252" y="9062"/>
                      <a:pt x="35252" y="9025"/>
                    </a:cubicBezTo>
                    <a:lnTo>
                      <a:pt x="37458" y="8347"/>
                    </a:lnTo>
                    <a:close/>
                    <a:moveTo>
                      <a:pt x="29873" y="9652"/>
                    </a:moveTo>
                    <a:cubicBezTo>
                      <a:pt x="29879" y="9652"/>
                      <a:pt x="29886" y="9653"/>
                      <a:pt x="29893" y="9653"/>
                    </a:cubicBezTo>
                    <a:lnTo>
                      <a:pt x="29880" y="9653"/>
                    </a:lnTo>
                    <a:cubicBezTo>
                      <a:pt x="30151" y="9653"/>
                      <a:pt x="30299" y="9973"/>
                      <a:pt x="30102" y="10171"/>
                    </a:cubicBezTo>
                    <a:cubicBezTo>
                      <a:pt x="30043" y="10230"/>
                      <a:pt x="29969" y="10256"/>
                      <a:pt x="29895" y="10256"/>
                    </a:cubicBezTo>
                    <a:cubicBezTo>
                      <a:pt x="29740" y="10256"/>
                      <a:pt x="29589" y="10137"/>
                      <a:pt x="29597" y="9961"/>
                    </a:cubicBezTo>
                    <a:cubicBezTo>
                      <a:pt x="29585" y="9795"/>
                      <a:pt x="29710" y="9652"/>
                      <a:pt x="29873" y="9652"/>
                    </a:cubicBezTo>
                    <a:close/>
                    <a:moveTo>
                      <a:pt x="37301" y="10068"/>
                    </a:moveTo>
                    <a:cubicBezTo>
                      <a:pt x="37463" y="10068"/>
                      <a:pt x="37618" y="10199"/>
                      <a:pt x="37618" y="10392"/>
                    </a:cubicBezTo>
                    <a:cubicBezTo>
                      <a:pt x="37618" y="10553"/>
                      <a:pt x="37495" y="10688"/>
                      <a:pt x="37322" y="10688"/>
                    </a:cubicBezTo>
                    <a:cubicBezTo>
                      <a:pt x="37317" y="10688"/>
                      <a:pt x="37313" y="10688"/>
                      <a:pt x="37308" y="10688"/>
                    </a:cubicBezTo>
                    <a:cubicBezTo>
                      <a:pt x="37034" y="10688"/>
                      <a:pt x="36895" y="10352"/>
                      <a:pt x="37088" y="10158"/>
                    </a:cubicBezTo>
                    <a:cubicBezTo>
                      <a:pt x="37151" y="10096"/>
                      <a:pt x="37226" y="10068"/>
                      <a:pt x="37301" y="10068"/>
                    </a:cubicBezTo>
                    <a:close/>
                    <a:moveTo>
                      <a:pt x="17263" y="8692"/>
                    </a:moveTo>
                    <a:lnTo>
                      <a:pt x="20270" y="8988"/>
                    </a:lnTo>
                    <a:lnTo>
                      <a:pt x="20270" y="9025"/>
                    </a:lnTo>
                    <a:cubicBezTo>
                      <a:pt x="20270" y="9148"/>
                      <a:pt x="20307" y="9259"/>
                      <a:pt x="20381" y="9345"/>
                    </a:cubicBezTo>
                    <a:lnTo>
                      <a:pt x="19259" y="10713"/>
                    </a:lnTo>
                    <a:cubicBezTo>
                      <a:pt x="19173" y="10651"/>
                      <a:pt x="19087" y="10627"/>
                      <a:pt x="18988" y="10627"/>
                    </a:cubicBezTo>
                    <a:cubicBezTo>
                      <a:pt x="18877" y="10627"/>
                      <a:pt x="18779" y="10663"/>
                      <a:pt x="18693" y="10725"/>
                    </a:cubicBezTo>
                    <a:lnTo>
                      <a:pt x="17140" y="8938"/>
                    </a:lnTo>
                    <a:cubicBezTo>
                      <a:pt x="17202" y="8865"/>
                      <a:pt x="17251" y="8791"/>
                      <a:pt x="17263" y="8692"/>
                    </a:cubicBezTo>
                    <a:close/>
                    <a:moveTo>
                      <a:pt x="32468" y="10691"/>
                    </a:moveTo>
                    <a:cubicBezTo>
                      <a:pt x="32492" y="10691"/>
                      <a:pt x="32517" y="10707"/>
                      <a:pt x="32517" y="10737"/>
                    </a:cubicBezTo>
                    <a:cubicBezTo>
                      <a:pt x="32517" y="10768"/>
                      <a:pt x="32492" y="10784"/>
                      <a:pt x="32468" y="10784"/>
                    </a:cubicBezTo>
                    <a:cubicBezTo>
                      <a:pt x="32443" y="10784"/>
                      <a:pt x="32419" y="10768"/>
                      <a:pt x="32419" y="10737"/>
                    </a:cubicBezTo>
                    <a:cubicBezTo>
                      <a:pt x="32419" y="10707"/>
                      <a:pt x="32443" y="10691"/>
                      <a:pt x="32468" y="10691"/>
                    </a:cubicBezTo>
                    <a:close/>
                    <a:moveTo>
                      <a:pt x="4412" y="9308"/>
                    </a:moveTo>
                    <a:cubicBezTo>
                      <a:pt x="4449" y="9320"/>
                      <a:pt x="4474" y="9333"/>
                      <a:pt x="4498" y="9333"/>
                    </a:cubicBezTo>
                    <a:lnTo>
                      <a:pt x="4301" y="10306"/>
                    </a:lnTo>
                    <a:lnTo>
                      <a:pt x="4277" y="10306"/>
                    </a:lnTo>
                    <a:cubicBezTo>
                      <a:pt x="4055" y="10306"/>
                      <a:pt x="3870" y="10491"/>
                      <a:pt x="3870" y="10713"/>
                    </a:cubicBezTo>
                    <a:lnTo>
                      <a:pt x="3870" y="10725"/>
                    </a:lnTo>
                    <a:lnTo>
                      <a:pt x="3513" y="10787"/>
                    </a:lnTo>
                    <a:cubicBezTo>
                      <a:pt x="3488" y="10700"/>
                      <a:pt x="3451" y="10614"/>
                      <a:pt x="3377" y="10553"/>
                    </a:cubicBezTo>
                    <a:lnTo>
                      <a:pt x="4412" y="9308"/>
                    </a:lnTo>
                    <a:close/>
                    <a:moveTo>
                      <a:pt x="33219" y="9099"/>
                    </a:moveTo>
                    <a:lnTo>
                      <a:pt x="34254" y="9111"/>
                    </a:lnTo>
                    <a:lnTo>
                      <a:pt x="34254" y="9136"/>
                    </a:lnTo>
                    <a:cubicBezTo>
                      <a:pt x="34254" y="9320"/>
                      <a:pt x="34365" y="9493"/>
                      <a:pt x="34525" y="9579"/>
                    </a:cubicBezTo>
                    <a:lnTo>
                      <a:pt x="33983" y="10848"/>
                    </a:lnTo>
                    <a:cubicBezTo>
                      <a:pt x="33971" y="10836"/>
                      <a:pt x="33959" y="10836"/>
                      <a:pt x="33934" y="10836"/>
                    </a:cubicBezTo>
                    <a:lnTo>
                      <a:pt x="33219" y="9099"/>
                    </a:lnTo>
                    <a:close/>
                    <a:moveTo>
                      <a:pt x="27281" y="9037"/>
                    </a:moveTo>
                    <a:lnTo>
                      <a:pt x="29400" y="9863"/>
                    </a:lnTo>
                    <a:cubicBezTo>
                      <a:pt x="29387" y="9900"/>
                      <a:pt x="29387" y="9924"/>
                      <a:pt x="29387" y="9949"/>
                    </a:cubicBezTo>
                    <a:cubicBezTo>
                      <a:pt x="29387" y="10035"/>
                      <a:pt x="29412" y="10121"/>
                      <a:pt x="29449" y="10195"/>
                    </a:cubicBezTo>
                    <a:lnTo>
                      <a:pt x="28131" y="10885"/>
                    </a:lnTo>
                    <a:cubicBezTo>
                      <a:pt x="28044" y="10700"/>
                      <a:pt x="27872" y="10590"/>
                      <a:pt x="27675" y="10590"/>
                    </a:cubicBezTo>
                    <a:cubicBezTo>
                      <a:pt x="27626" y="10590"/>
                      <a:pt x="27589" y="10602"/>
                      <a:pt x="27552" y="10614"/>
                    </a:cubicBezTo>
                    <a:lnTo>
                      <a:pt x="27145" y="9185"/>
                    </a:lnTo>
                    <a:cubicBezTo>
                      <a:pt x="27207" y="9160"/>
                      <a:pt x="27268" y="9099"/>
                      <a:pt x="27281" y="9037"/>
                    </a:cubicBezTo>
                    <a:close/>
                    <a:moveTo>
                      <a:pt x="21970" y="8951"/>
                    </a:moveTo>
                    <a:cubicBezTo>
                      <a:pt x="22002" y="9061"/>
                      <a:pt x="22104" y="9126"/>
                      <a:pt x="22209" y="9126"/>
                    </a:cubicBezTo>
                    <a:cubicBezTo>
                      <a:pt x="22268" y="9126"/>
                      <a:pt x="22328" y="9106"/>
                      <a:pt x="22377" y="9062"/>
                    </a:cubicBezTo>
                    <a:lnTo>
                      <a:pt x="22574" y="9210"/>
                    </a:lnTo>
                    <a:cubicBezTo>
                      <a:pt x="22561" y="9259"/>
                      <a:pt x="22549" y="9308"/>
                      <a:pt x="22549" y="9357"/>
                    </a:cubicBezTo>
                    <a:cubicBezTo>
                      <a:pt x="22549" y="9555"/>
                      <a:pt x="22672" y="9739"/>
                      <a:pt x="22857" y="9813"/>
                    </a:cubicBezTo>
                    <a:lnTo>
                      <a:pt x="22414" y="10885"/>
                    </a:lnTo>
                    <a:cubicBezTo>
                      <a:pt x="22353" y="10863"/>
                      <a:pt x="22289" y="10851"/>
                      <a:pt x="22227" y="10851"/>
                    </a:cubicBezTo>
                    <a:cubicBezTo>
                      <a:pt x="22150" y="10851"/>
                      <a:pt x="22075" y="10869"/>
                      <a:pt x="22007" y="10910"/>
                    </a:cubicBezTo>
                    <a:lnTo>
                      <a:pt x="21071" y="9419"/>
                    </a:lnTo>
                    <a:cubicBezTo>
                      <a:pt x="21194" y="9333"/>
                      <a:pt x="21268" y="9185"/>
                      <a:pt x="21280" y="9037"/>
                    </a:cubicBezTo>
                    <a:lnTo>
                      <a:pt x="21280" y="9012"/>
                    </a:lnTo>
                    <a:lnTo>
                      <a:pt x="21970" y="8951"/>
                    </a:lnTo>
                    <a:close/>
                    <a:moveTo>
                      <a:pt x="4262" y="10515"/>
                    </a:moveTo>
                    <a:cubicBezTo>
                      <a:pt x="4267" y="10515"/>
                      <a:pt x="4272" y="10515"/>
                      <a:pt x="4277" y="10516"/>
                    </a:cubicBezTo>
                    <a:cubicBezTo>
                      <a:pt x="4387" y="10516"/>
                      <a:pt x="4474" y="10602"/>
                      <a:pt x="4474" y="10713"/>
                    </a:cubicBezTo>
                    <a:cubicBezTo>
                      <a:pt x="4474" y="10829"/>
                      <a:pt x="4378" y="10912"/>
                      <a:pt x="4275" y="10912"/>
                    </a:cubicBezTo>
                    <a:cubicBezTo>
                      <a:pt x="4225" y="10912"/>
                      <a:pt x="4173" y="10892"/>
                      <a:pt x="4129" y="10848"/>
                    </a:cubicBezTo>
                    <a:cubicBezTo>
                      <a:pt x="4009" y="10728"/>
                      <a:pt x="4087" y="10515"/>
                      <a:pt x="4262" y="10515"/>
                    </a:cubicBezTo>
                    <a:close/>
                    <a:moveTo>
                      <a:pt x="25629" y="8963"/>
                    </a:moveTo>
                    <a:lnTo>
                      <a:pt x="26825" y="9062"/>
                    </a:lnTo>
                    <a:cubicBezTo>
                      <a:pt x="26837" y="9086"/>
                      <a:pt x="26862" y="9111"/>
                      <a:pt x="26886" y="9136"/>
                    </a:cubicBezTo>
                    <a:lnTo>
                      <a:pt x="25186" y="10947"/>
                    </a:lnTo>
                    <a:cubicBezTo>
                      <a:pt x="25149" y="10922"/>
                      <a:pt x="25112" y="10922"/>
                      <a:pt x="25075" y="10922"/>
                    </a:cubicBezTo>
                    <a:lnTo>
                      <a:pt x="25161" y="9382"/>
                    </a:lnTo>
                    <a:cubicBezTo>
                      <a:pt x="25395" y="9370"/>
                      <a:pt x="25592" y="9197"/>
                      <a:pt x="25629" y="8963"/>
                    </a:cubicBezTo>
                    <a:close/>
                    <a:moveTo>
                      <a:pt x="32024" y="9086"/>
                    </a:moveTo>
                    <a:lnTo>
                      <a:pt x="33109" y="9099"/>
                    </a:lnTo>
                    <a:lnTo>
                      <a:pt x="33835" y="10861"/>
                    </a:lnTo>
                    <a:cubicBezTo>
                      <a:pt x="33774" y="10885"/>
                      <a:pt x="33737" y="10935"/>
                      <a:pt x="33712" y="10996"/>
                    </a:cubicBezTo>
                    <a:lnTo>
                      <a:pt x="32714" y="10799"/>
                    </a:lnTo>
                    <a:cubicBezTo>
                      <a:pt x="32714" y="10774"/>
                      <a:pt x="32714" y="10762"/>
                      <a:pt x="32714" y="10750"/>
                    </a:cubicBezTo>
                    <a:cubicBezTo>
                      <a:pt x="32714" y="10602"/>
                      <a:pt x="32603" y="10491"/>
                      <a:pt x="32468" y="10491"/>
                    </a:cubicBezTo>
                    <a:cubicBezTo>
                      <a:pt x="32431" y="10491"/>
                      <a:pt x="32406" y="10503"/>
                      <a:pt x="32394" y="10503"/>
                    </a:cubicBezTo>
                    <a:lnTo>
                      <a:pt x="31802" y="9444"/>
                    </a:lnTo>
                    <a:cubicBezTo>
                      <a:pt x="31926" y="9357"/>
                      <a:pt x="32000" y="9234"/>
                      <a:pt x="32024" y="9086"/>
                    </a:cubicBezTo>
                    <a:close/>
                    <a:moveTo>
                      <a:pt x="24668" y="9037"/>
                    </a:moveTo>
                    <a:cubicBezTo>
                      <a:pt x="24730" y="9210"/>
                      <a:pt x="24878" y="9345"/>
                      <a:pt x="25063" y="9370"/>
                    </a:cubicBezTo>
                    <a:lnTo>
                      <a:pt x="24964" y="10910"/>
                    </a:lnTo>
                    <a:cubicBezTo>
                      <a:pt x="24866" y="10922"/>
                      <a:pt x="24755" y="10972"/>
                      <a:pt x="24681" y="11045"/>
                    </a:cubicBezTo>
                    <a:lnTo>
                      <a:pt x="23498" y="9604"/>
                    </a:lnTo>
                    <a:cubicBezTo>
                      <a:pt x="23535" y="9530"/>
                      <a:pt x="23559" y="9444"/>
                      <a:pt x="23559" y="9357"/>
                    </a:cubicBezTo>
                    <a:cubicBezTo>
                      <a:pt x="23559" y="9333"/>
                      <a:pt x="23559" y="9308"/>
                      <a:pt x="23559" y="9296"/>
                    </a:cubicBezTo>
                    <a:lnTo>
                      <a:pt x="24668" y="9037"/>
                    </a:lnTo>
                    <a:close/>
                    <a:moveTo>
                      <a:pt x="35191" y="9407"/>
                    </a:moveTo>
                    <a:lnTo>
                      <a:pt x="36854" y="10220"/>
                    </a:lnTo>
                    <a:cubicBezTo>
                      <a:pt x="36793" y="10380"/>
                      <a:pt x="36817" y="10565"/>
                      <a:pt x="36928" y="10700"/>
                    </a:cubicBezTo>
                    <a:lnTo>
                      <a:pt x="35770" y="11070"/>
                    </a:lnTo>
                    <a:cubicBezTo>
                      <a:pt x="35671" y="10947"/>
                      <a:pt x="35524" y="10873"/>
                      <a:pt x="35363" y="10873"/>
                    </a:cubicBezTo>
                    <a:lnTo>
                      <a:pt x="35265" y="10873"/>
                    </a:lnTo>
                    <a:lnTo>
                      <a:pt x="34870" y="9628"/>
                    </a:lnTo>
                    <a:cubicBezTo>
                      <a:pt x="35006" y="9604"/>
                      <a:pt x="35117" y="9518"/>
                      <a:pt x="35191" y="9407"/>
                    </a:cubicBezTo>
                    <a:close/>
                    <a:moveTo>
                      <a:pt x="33934" y="11045"/>
                    </a:moveTo>
                    <a:cubicBezTo>
                      <a:pt x="33959" y="11045"/>
                      <a:pt x="33983" y="11058"/>
                      <a:pt x="33983" y="11095"/>
                    </a:cubicBezTo>
                    <a:cubicBezTo>
                      <a:pt x="33983" y="11112"/>
                      <a:pt x="33976" y="11118"/>
                      <a:pt x="33966" y="11118"/>
                    </a:cubicBezTo>
                    <a:cubicBezTo>
                      <a:pt x="33933" y="11118"/>
                      <a:pt x="33868" y="11045"/>
                      <a:pt x="33934" y="11045"/>
                    </a:cubicBezTo>
                    <a:close/>
                    <a:moveTo>
                      <a:pt x="16413" y="8938"/>
                    </a:moveTo>
                    <a:cubicBezTo>
                      <a:pt x="16462" y="8988"/>
                      <a:pt x="16524" y="9037"/>
                      <a:pt x="16598" y="9062"/>
                    </a:cubicBezTo>
                    <a:lnTo>
                      <a:pt x="15649" y="10713"/>
                    </a:lnTo>
                    <a:cubicBezTo>
                      <a:pt x="15612" y="10700"/>
                      <a:pt x="15588" y="10700"/>
                      <a:pt x="15551" y="10700"/>
                    </a:cubicBezTo>
                    <a:cubicBezTo>
                      <a:pt x="15304" y="10700"/>
                      <a:pt x="15095" y="10873"/>
                      <a:pt x="15058" y="11119"/>
                    </a:cubicBezTo>
                    <a:lnTo>
                      <a:pt x="13973" y="11119"/>
                    </a:lnTo>
                    <a:cubicBezTo>
                      <a:pt x="13973" y="11021"/>
                      <a:pt x="13949" y="10935"/>
                      <a:pt x="13900" y="10861"/>
                    </a:cubicBezTo>
                    <a:lnTo>
                      <a:pt x="16413" y="8938"/>
                    </a:lnTo>
                    <a:close/>
                    <a:moveTo>
                      <a:pt x="26972" y="9185"/>
                    </a:moveTo>
                    <a:cubicBezTo>
                      <a:pt x="26997" y="9197"/>
                      <a:pt x="27022" y="9197"/>
                      <a:pt x="27046" y="9197"/>
                    </a:cubicBezTo>
                    <a:lnTo>
                      <a:pt x="27453" y="10639"/>
                    </a:lnTo>
                    <a:cubicBezTo>
                      <a:pt x="27317" y="10700"/>
                      <a:pt x="27219" y="10824"/>
                      <a:pt x="27194" y="10972"/>
                    </a:cubicBezTo>
                    <a:lnTo>
                      <a:pt x="25482" y="11193"/>
                    </a:lnTo>
                    <a:cubicBezTo>
                      <a:pt x="25432" y="11107"/>
                      <a:pt x="25358" y="11033"/>
                      <a:pt x="25284" y="10984"/>
                    </a:cubicBezTo>
                    <a:lnTo>
                      <a:pt x="25284" y="10972"/>
                    </a:lnTo>
                    <a:lnTo>
                      <a:pt x="26972" y="9185"/>
                    </a:lnTo>
                    <a:close/>
                    <a:moveTo>
                      <a:pt x="3022" y="10606"/>
                    </a:moveTo>
                    <a:cubicBezTo>
                      <a:pt x="3173" y="10606"/>
                      <a:pt x="3320" y="10724"/>
                      <a:pt x="3328" y="10898"/>
                    </a:cubicBezTo>
                    <a:cubicBezTo>
                      <a:pt x="3328" y="11070"/>
                      <a:pt x="3192" y="11206"/>
                      <a:pt x="3032" y="11206"/>
                    </a:cubicBezTo>
                    <a:cubicBezTo>
                      <a:pt x="2761" y="11206"/>
                      <a:pt x="2625" y="10885"/>
                      <a:pt x="2810" y="10700"/>
                    </a:cubicBezTo>
                    <a:cubicBezTo>
                      <a:pt x="2871" y="10635"/>
                      <a:pt x="2947" y="10606"/>
                      <a:pt x="3022" y="10606"/>
                    </a:cubicBezTo>
                    <a:close/>
                    <a:moveTo>
                      <a:pt x="17078" y="9000"/>
                    </a:moveTo>
                    <a:lnTo>
                      <a:pt x="18619" y="10787"/>
                    </a:lnTo>
                    <a:cubicBezTo>
                      <a:pt x="18532" y="10873"/>
                      <a:pt x="18483" y="10996"/>
                      <a:pt x="18483" y="11132"/>
                    </a:cubicBezTo>
                    <a:cubicBezTo>
                      <a:pt x="18483" y="11156"/>
                      <a:pt x="18483" y="11181"/>
                      <a:pt x="18495" y="11218"/>
                    </a:cubicBezTo>
                    <a:lnTo>
                      <a:pt x="16043" y="11132"/>
                    </a:lnTo>
                    <a:cubicBezTo>
                      <a:pt x="16006" y="10959"/>
                      <a:pt x="15896" y="10811"/>
                      <a:pt x="15748" y="10750"/>
                    </a:cubicBezTo>
                    <a:lnTo>
                      <a:pt x="16696" y="9099"/>
                    </a:lnTo>
                    <a:lnTo>
                      <a:pt x="16783" y="9099"/>
                    </a:lnTo>
                    <a:cubicBezTo>
                      <a:pt x="16881" y="9099"/>
                      <a:pt x="16992" y="9062"/>
                      <a:pt x="17078" y="9000"/>
                    </a:cubicBezTo>
                    <a:close/>
                    <a:moveTo>
                      <a:pt x="20454" y="9419"/>
                    </a:moveTo>
                    <a:cubicBezTo>
                      <a:pt x="20516" y="9468"/>
                      <a:pt x="20590" y="9505"/>
                      <a:pt x="20676" y="9518"/>
                    </a:cubicBezTo>
                    <a:lnTo>
                      <a:pt x="20787" y="11218"/>
                    </a:lnTo>
                    <a:lnTo>
                      <a:pt x="19481" y="11119"/>
                    </a:lnTo>
                    <a:cubicBezTo>
                      <a:pt x="19481" y="10996"/>
                      <a:pt x="19432" y="10873"/>
                      <a:pt x="19346" y="10774"/>
                    </a:cubicBezTo>
                    <a:lnTo>
                      <a:pt x="20454" y="9419"/>
                    </a:lnTo>
                    <a:close/>
                    <a:moveTo>
                      <a:pt x="34612" y="9616"/>
                    </a:moveTo>
                    <a:cubicBezTo>
                      <a:pt x="34661" y="9628"/>
                      <a:pt x="34710" y="9641"/>
                      <a:pt x="34760" y="9641"/>
                    </a:cubicBezTo>
                    <a:lnTo>
                      <a:pt x="35154" y="10910"/>
                    </a:lnTo>
                    <a:cubicBezTo>
                      <a:pt x="35031" y="10972"/>
                      <a:pt x="34920" y="11082"/>
                      <a:pt x="34883" y="11218"/>
                    </a:cubicBezTo>
                    <a:lnTo>
                      <a:pt x="34883" y="11230"/>
                    </a:lnTo>
                    <a:lnTo>
                      <a:pt x="34180" y="11095"/>
                    </a:lnTo>
                    <a:cubicBezTo>
                      <a:pt x="34180" y="11008"/>
                      <a:pt x="34144" y="10935"/>
                      <a:pt x="34082" y="10885"/>
                    </a:cubicBezTo>
                    <a:lnTo>
                      <a:pt x="34612" y="9616"/>
                    </a:lnTo>
                    <a:close/>
                    <a:moveTo>
                      <a:pt x="20997" y="9468"/>
                    </a:moveTo>
                    <a:lnTo>
                      <a:pt x="21933" y="10947"/>
                    </a:lnTo>
                    <a:cubicBezTo>
                      <a:pt x="21822" y="11033"/>
                      <a:pt x="21761" y="11144"/>
                      <a:pt x="21736" y="11280"/>
                    </a:cubicBezTo>
                    <a:lnTo>
                      <a:pt x="20898" y="11218"/>
                    </a:lnTo>
                    <a:lnTo>
                      <a:pt x="20787" y="9518"/>
                    </a:lnTo>
                    <a:cubicBezTo>
                      <a:pt x="20861" y="9518"/>
                      <a:pt x="20935" y="9505"/>
                      <a:pt x="20997" y="9468"/>
                    </a:cubicBezTo>
                    <a:close/>
                    <a:moveTo>
                      <a:pt x="23436" y="9678"/>
                    </a:moveTo>
                    <a:lnTo>
                      <a:pt x="24607" y="11132"/>
                    </a:lnTo>
                    <a:cubicBezTo>
                      <a:pt x="24570" y="11181"/>
                      <a:pt x="24545" y="11243"/>
                      <a:pt x="24533" y="11304"/>
                    </a:cubicBezTo>
                    <a:lnTo>
                      <a:pt x="22771" y="11304"/>
                    </a:lnTo>
                    <a:cubicBezTo>
                      <a:pt x="22746" y="11144"/>
                      <a:pt x="22648" y="10996"/>
                      <a:pt x="22512" y="10922"/>
                    </a:cubicBezTo>
                    <a:lnTo>
                      <a:pt x="22968" y="9838"/>
                    </a:lnTo>
                    <a:cubicBezTo>
                      <a:pt x="23005" y="9850"/>
                      <a:pt x="23030" y="9850"/>
                      <a:pt x="23067" y="9850"/>
                    </a:cubicBezTo>
                    <a:cubicBezTo>
                      <a:pt x="23202" y="9850"/>
                      <a:pt x="23338" y="9789"/>
                      <a:pt x="23436" y="9678"/>
                    </a:cubicBezTo>
                    <a:close/>
                    <a:moveTo>
                      <a:pt x="27675" y="10787"/>
                    </a:moveTo>
                    <a:cubicBezTo>
                      <a:pt x="27835" y="10787"/>
                      <a:pt x="27971" y="10922"/>
                      <a:pt x="27971" y="11095"/>
                    </a:cubicBezTo>
                    <a:cubicBezTo>
                      <a:pt x="27971" y="11274"/>
                      <a:pt x="27825" y="11389"/>
                      <a:pt x="27673" y="11389"/>
                    </a:cubicBezTo>
                    <a:cubicBezTo>
                      <a:pt x="27595" y="11389"/>
                      <a:pt x="27516" y="11359"/>
                      <a:pt x="27453" y="11292"/>
                    </a:cubicBezTo>
                    <a:cubicBezTo>
                      <a:pt x="27268" y="11107"/>
                      <a:pt x="27404" y="10787"/>
                      <a:pt x="27675" y="10787"/>
                    </a:cubicBezTo>
                    <a:close/>
                    <a:moveTo>
                      <a:pt x="18985" y="10829"/>
                    </a:moveTo>
                    <a:cubicBezTo>
                      <a:pt x="19139" y="10829"/>
                      <a:pt x="19284" y="10950"/>
                      <a:pt x="19284" y="11132"/>
                    </a:cubicBezTo>
                    <a:cubicBezTo>
                      <a:pt x="19284" y="11292"/>
                      <a:pt x="19148" y="11427"/>
                      <a:pt x="18988" y="11427"/>
                    </a:cubicBezTo>
                    <a:cubicBezTo>
                      <a:pt x="18717" y="11427"/>
                      <a:pt x="18582" y="11107"/>
                      <a:pt x="18766" y="10922"/>
                    </a:cubicBezTo>
                    <a:cubicBezTo>
                      <a:pt x="18831" y="10858"/>
                      <a:pt x="18909" y="10829"/>
                      <a:pt x="18985" y="10829"/>
                    </a:cubicBezTo>
                    <a:close/>
                    <a:moveTo>
                      <a:pt x="13474" y="10825"/>
                    </a:moveTo>
                    <a:cubicBezTo>
                      <a:pt x="13627" y="10825"/>
                      <a:pt x="13776" y="10947"/>
                      <a:pt x="13776" y="11132"/>
                    </a:cubicBezTo>
                    <a:cubicBezTo>
                      <a:pt x="13776" y="11297"/>
                      <a:pt x="13641" y="11428"/>
                      <a:pt x="13478" y="11428"/>
                    </a:cubicBezTo>
                    <a:cubicBezTo>
                      <a:pt x="13470" y="11428"/>
                      <a:pt x="13463" y="11428"/>
                      <a:pt x="13456" y="11427"/>
                    </a:cubicBezTo>
                    <a:lnTo>
                      <a:pt x="13468" y="11427"/>
                    </a:lnTo>
                    <a:cubicBezTo>
                      <a:pt x="13210" y="11415"/>
                      <a:pt x="13074" y="11095"/>
                      <a:pt x="13271" y="10910"/>
                    </a:cubicBezTo>
                    <a:cubicBezTo>
                      <a:pt x="13330" y="10851"/>
                      <a:pt x="13402" y="10825"/>
                      <a:pt x="13474" y="10825"/>
                    </a:cubicBezTo>
                    <a:close/>
                    <a:moveTo>
                      <a:pt x="37014" y="10774"/>
                    </a:moveTo>
                    <a:cubicBezTo>
                      <a:pt x="37088" y="10848"/>
                      <a:pt x="37187" y="10885"/>
                      <a:pt x="37298" y="10898"/>
                    </a:cubicBezTo>
                    <a:lnTo>
                      <a:pt x="37384" y="11329"/>
                    </a:lnTo>
                    <a:cubicBezTo>
                      <a:pt x="37310" y="11353"/>
                      <a:pt x="37261" y="11403"/>
                      <a:pt x="37236" y="11477"/>
                    </a:cubicBezTo>
                    <a:lnTo>
                      <a:pt x="35869" y="11366"/>
                    </a:lnTo>
                    <a:cubicBezTo>
                      <a:pt x="35869" y="11292"/>
                      <a:pt x="35856" y="11230"/>
                      <a:pt x="35819" y="11156"/>
                    </a:cubicBezTo>
                    <a:lnTo>
                      <a:pt x="37014" y="10774"/>
                    </a:lnTo>
                    <a:close/>
                    <a:moveTo>
                      <a:pt x="15551" y="10898"/>
                    </a:moveTo>
                    <a:cubicBezTo>
                      <a:pt x="15711" y="10910"/>
                      <a:pt x="15834" y="11045"/>
                      <a:pt x="15834" y="11206"/>
                    </a:cubicBezTo>
                    <a:lnTo>
                      <a:pt x="15846" y="11206"/>
                    </a:lnTo>
                    <a:cubicBezTo>
                      <a:pt x="15846" y="11382"/>
                      <a:pt x="15698" y="11501"/>
                      <a:pt x="15541" y="11501"/>
                    </a:cubicBezTo>
                    <a:cubicBezTo>
                      <a:pt x="15468" y="11501"/>
                      <a:pt x="15392" y="11474"/>
                      <a:pt x="15329" y="11415"/>
                    </a:cubicBezTo>
                    <a:cubicBezTo>
                      <a:pt x="15144" y="11230"/>
                      <a:pt x="15279" y="10898"/>
                      <a:pt x="15551" y="10898"/>
                    </a:cubicBezTo>
                    <a:close/>
                    <a:moveTo>
                      <a:pt x="31100" y="9333"/>
                    </a:moveTo>
                    <a:cubicBezTo>
                      <a:pt x="31137" y="9357"/>
                      <a:pt x="31162" y="9394"/>
                      <a:pt x="31199" y="9419"/>
                    </a:cubicBezTo>
                    <a:lnTo>
                      <a:pt x="29856" y="11563"/>
                    </a:lnTo>
                    <a:cubicBezTo>
                      <a:pt x="29831" y="11551"/>
                      <a:pt x="29806" y="11551"/>
                      <a:pt x="29782" y="11551"/>
                    </a:cubicBezTo>
                    <a:lnTo>
                      <a:pt x="29769" y="11551"/>
                    </a:lnTo>
                    <a:lnTo>
                      <a:pt x="29880" y="10454"/>
                    </a:lnTo>
                    <a:cubicBezTo>
                      <a:pt x="29886" y="10454"/>
                      <a:pt x="29892" y="10454"/>
                      <a:pt x="29898" y="10454"/>
                    </a:cubicBezTo>
                    <a:cubicBezTo>
                      <a:pt x="30234" y="10454"/>
                      <a:pt x="30470" y="10116"/>
                      <a:pt x="30349" y="9789"/>
                    </a:cubicBezTo>
                    <a:lnTo>
                      <a:pt x="31100" y="9333"/>
                    </a:lnTo>
                    <a:close/>
                    <a:moveTo>
                      <a:pt x="37470" y="11501"/>
                    </a:moveTo>
                    <a:cubicBezTo>
                      <a:pt x="37527" y="11501"/>
                      <a:pt x="37467" y="11574"/>
                      <a:pt x="37437" y="11574"/>
                    </a:cubicBezTo>
                    <a:cubicBezTo>
                      <a:pt x="37428" y="11574"/>
                      <a:pt x="37421" y="11568"/>
                      <a:pt x="37421" y="11551"/>
                    </a:cubicBezTo>
                    <a:cubicBezTo>
                      <a:pt x="37421" y="11530"/>
                      <a:pt x="37437" y="11510"/>
                      <a:pt x="37464" y="11510"/>
                    </a:cubicBezTo>
                    <a:cubicBezTo>
                      <a:pt x="37469" y="11510"/>
                      <a:pt x="37476" y="11511"/>
                      <a:pt x="37483" y="11514"/>
                    </a:cubicBezTo>
                    <a:lnTo>
                      <a:pt x="37470" y="11501"/>
                    </a:lnTo>
                    <a:close/>
                    <a:moveTo>
                      <a:pt x="29498" y="10282"/>
                    </a:moveTo>
                    <a:cubicBezTo>
                      <a:pt x="29572" y="10368"/>
                      <a:pt x="29671" y="10429"/>
                      <a:pt x="29782" y="10454"/>
                    </a:cubicBezTo>
                    <a:lnTo>
                      <a:pt x="29671" y="11575"/>
                    </a:lnTo>
                    <a:cubicBezTo>
                      <a:pt x="29622" y="11600"/>
                      <a:pt x="29572" y="11637"/>
                      <a:pt x="29548" y="11686"/>
                    </a:cubicBezTo>
                    <a:lnTo>
                      <a:pt x="28143" y="11267"/>
                    </a:lnTo>
                    <a:cubicBezTo>
                      <a:pt x="28155" y="11206"/>
                      <a:pt x="28168" y="11156"/>
                      <a:pt x="28168" y="11095"/>
                    </a:cubicBezTo>
                    <a:cubicBezTo>
                      <a:pt x="28168" y="11059"/>
                      <a:pt x="28168" y="11024"/>
                      <a:pt x="28168" y="10977"/>
                    </a:cubicBezTo>
                    <a:lnTo>
                      <a:pt x="28168" y="10977"/>
                    </a:lnTo>
                    <a:lnTo>
                      <a:pt x="29498" y="10282"/>
                    </a:lnTo>
                    <a:close/>
                    <a:moveTo>
                      <a:pt x="31297" y="9468"/>
                    </a:moveTo>
                    <a:cubicBezTo>
                      <a:pt x="31371" y="9505"/>
                      <a:pt x="31445" y="9530"/>
                      <a:pt x="31519" y="9530"/>
                    </a:cubicBezTo>
                    <a:cubicBezTo>
                      <a:pt x="31593" y="9530"/>
                      <a:pt x="31655" y="9518"/>
                      <a:pt x="31716" y="9493"/>
                    </a:cubicBezTo>
                    <a:lnTo>
                      <a:pt x="32308" y="10553"/>
                    </a:lnTo>
                    <a:cubicBezTo>
                      <a:pt x="32246" y="10590"/>
                      <a:pt x="32209" y="10663"/>
                      <a:pt x="32209" y="10737"/>
                    </a:cubicBezTo>
                    <a:cubicBezTo>
                      <a:pt x="32209" y="10762"/>
                      <a:pt x="32221" y="10787"/>
                      <a:pt x="32234" y="10811"/>
                    </a:cubicBezTo>
                    <a:lnTo>
                      <a:pt x="32234" y="10824"/>
                    </a:lnTo>
                    <a:lnTo>
                      <a:pt x="29991" y="11686"/>
                    </a:lnTo>
                    <a:cubicBezTo>
                      <a:pt x="29979" y="11662"/>
                      <a:pt x="29967" y="11649"/>
                      <a:pt x="29954" y="11625"/>
                    </a:cubicBezTo>
                    <a:lnTo>
                      <a:pt x="31297" y="9468"/>
                    </a:lnTo>
                    <a:close/>
                    <a:moveTo>
                      <a:pt x="22226" y="11051"/>
                    </a:moveTo>
                    <a:cubicBezTo>
                      <a:pt x="22392" y="11051"/>
                      <a:pt x="22549" y="11175"/>
                      <a:pt x="22549" y="11366"/>
                    </a:cubicBezTo>
                    <a:cubicBezTo>
                      <a:pt x="22549" y="11538"/>
                      <a:pt x="22414" y="11674"/>
                      <a:pt x="22241" y="11686"/>
                    </a:cubicBezTo>
                    <a:cubicBezTo>
                      <a:pt x="22236" y="11686"/>
                      <a:pt x="22231" y="11686"/>
                      <a:pt x="22226" y="11686"/>
                    </a:cubicBezTo>
                    <a:cubicBezTo>
                      <a:pt x="21952" y="11686"/>
                      <a:pt x="21801" y="11350"/>
                      <a:pt x="21995" y="11144"/>
                    </a:cubicBezTo>
                    <a:cubicBezTo>
                      <a:pt x="22063" y="11080"/>
                      <a:pt x="22146" y="11051"/>
                      <a:pt x="22226" y="11051"/>
                    </a:cubicBezTo>
                    <a:close/>
                    <a:moveTo>
                      <a:pt x="35357" y="11070"/>
                    </a:moveTo>
                    <a:lnTo>
                      <a:pt x="35357" y="11070"/>
                    </a:lnTo>
                    <a:cubicBezTo>
                      <a:pt x="35637" y="11075"/>
                      <a:pt x="35781" y="11404"/>
                      <a:pt x="35585" y="11600"/>
                    </a:cubicBezTo>
                    <a:cubicBezTo>
                      <a:pt x="35522" y="11663"/>
                      <a:pt x="35446" y="11690"/>
                      <a:pt x="35371" y="11690"/>
                    </a:cubicBezTo>
                    <a:cubicBezTo>
                      <a:pt x="35210" y="11690"/>
                      <a:pt x="35055" y="11563"/>
                      <a:pt x="35055" y="11378"/>
                    </a:cubicBezTo>
                    <a:cubicBezTo>
                      <a:pt x="35055" y="11208"/>
                      <a:pt x="35188" y="11073"/>
                      <a:pt x="35357" y="11070"/>
                    </a:cubicBezTo>
                    <a:close/>
                    <a:moveTo>
                      <a:pt x="25019" y="11096"/>
                    </a:moveTo>
                    <a:cubicBezTo>
                      <a:pt x="25172" y="11096"/>
                      <a:pt x="25321" y="11218"/>
                      <a:pt x="25321" y="11403"/>
                    </a:cubicBezTo>
                    <a:cubicBezTo>
                      <a:pt x="25334" y="11575"/>
                      <a:pt x="25186" y="11711"/>
                      <a:pt x="25013" y="11711"/>
                    </a:cubicBezTo>
                    <a:lnTo>
                      <a:pt x="25026" y="11698"/>
                    </a:lnTo>
                    <a:cubicBezTo>
                      <a:pt x="24755" y="11698"/>
                      <a:pt x="24619" y="11378"/>
                      <a:pt x="24816" y="11181"/>
                    </a:cubicBezTo>
                    <a:cubicBezTo>
                      <a:pt x="24875" y="11122"/>
                      <a:pt x="24947" y="11096"/>
                      <a:pt x="25019" y="11096"/>
                    </a:cubicBezTo>
                    <a:close/>
                    <a:moveTo>
                      <a:pt x="29769" y="11748"/>
                    </a:moveTo>
                    <a:cubicBezTo>
                      <a:pt x="29826" y="11748"/>
                      <a:pt x="29767" y="11821"/>
                      <a:pt x="29736" y="11821"/>
                    </a:cubicBezTo>
                    <a:cubicBezTo>
                      <a:pt x="29727" y="11821"/>
                      <a:pt x="29720" y="11814"/>
                      <a:pt x="29720" y="11797"/>
                    </a:cubicBezTo>
                    <a:cubicBezTo>
                      <a:pt x="29720" y="11772"/>
                      <a:pt x="29745" y="11748"/>
                      <a:pt x="29769" y="11748"/>
                    </a:cubicBezTo>
                    <a:close/>
                    <a:moveTo>
                      <a:pt x="20910" y="11317"/>
                    </a:moveTo>
                    <a:lnTo>
                      <a:pt x="21736" y="11378"/>
                    </a:lnTo>
                    <a:cubicBezTo>
                      <a:pt x="21736" y="11489"/>
                      <a:pt x="21773" y="11588"/>
                      <a:pt x="21834" y="11686"/>
                    </a:cubicBezTo>
                    <a:lnTo>
                      <a:pt x="21108" y="12130"/>
                    </a:lnTo>
                    <a:cubicBezTo>
                      <a:pt x="21071" y="12093"/>
                      <a:pt x="21009" y="12068"/>
                      <a:pt x="20947" y="12056"/>
                    </a:cubicBezTo>
                    <a:lnTo>
                      <a:pt x="20960" y="12056"/>
                    </a:lnTo>
                    <a:lnTo>
                      <a:pt x="20910" y="11317"/>
                    </a:lnTo>
                    <a:close/>
                    <a:moveTo>
                      <a:pt x="38074" y="12056"/>
                    </a:moveTo>
                    <a:lnTo>
                      <a:pt x="38074" y="12056"/>
                    </a:lnTo>
                    <a:cubicBezTo>
                      <a:pt x="38130" y="12065"/>
                      <a:pt x="38074" y="12130"/>
                      <a:pt x="38042" y="12130"/>
                    </a:cubicBezTo>
                    <a:cubicBezTo>
                      <a:pt x="38032" y="12130"/>
                      <a:pt x="38025" y="12123"/>
                      <a:pt x="38025" y="12105"/>
                    </a:cubicBezTo>
                    <a:cubicBezTo>
                      <a:pt x="38025" y="12080"/>
                      <a:pt x="38049" y="12068"/>
                      <a:pt x="38086" y="12068"/>
                    </a:cubicBezTo>
                    <a:lnTo>
                      <a:pt x="38074" y="12056"/>
                    </a:lnTo>
                    <a:close/>
                    <a:moveTo>
                      <a:pt x="19481" y="11218"/>
                    </a:moveTo>
                    <a:lnTo>
                      <a:pt x="20799" y="11304"/>
                    </a:lnTo>
                    <a:lnTo>
                      <a:pt x="20861" y="12056"/>
                    </a:lnTo>
                    <a:cubicBezTo>
                      <a:pt x="20814" y="12068"/>
                      <a:pt x="20766" y="12102"/>
                      <a:pt x="20730" y="12138"/>
                    </a:cubicBezTo>
                    <a:lnTo>
                      <a:pt x="20730" y="12138"/>
                    </a:lnTo>
                    <a:lnTo>
                      <a:pt x="19419" y="11390"/>
                    </a:lnTo>
                    <a:cubicBezTo>
                      <a:pt x="19456" y="11341"/>
                      <a:pt x="19481" y="11280"/>
                      <a:pt x="19481" y="11218"/>
                    </a:cubicBezTo>
                    <a:close/>
                    <a:moveTo>
                      <a:pt x="20923" y="12253"/>
                    </a:moveTo>
                    <a:cubicBezTo>
                      <a:pt x="20980" y="12253"/>
                      <a:pt x="20920" y="12326"/>
                      <a:pt x="20889" y="12326"/>
                    </a:cubicBezTo>
                    <a:cubicBezTo>
                      <a:pt x="20880" y="12326"/>
                      <a:pt x="20873" y="12319"/>
                      <a:pt x="20873" y="12302"/>
                    </a:cubicBezTo>
                    <a:cubicBezTo>
                      <a:pt x="20886" y="12278"/>
                      <a:pt x="20898" y="12265"/>
                      <a:pt x="20923" y="12265"/>
                    </a:cubicBezTo>
                    <a:lnTo>
                      <a:pt x="20923" y="12253"/>
                    </a:lnTo>
                    <a:close/>
                    <a:moveTo>
                      <a:pt x="34180" y="11181"/>
                    </a:moveTo>
                    <a:lnTo>
                      <a:pt x="34870" y="11317"/>
                    </a:lnTo>
                    <a:lnTo>
                      <a:pt x="34870" y="11366"/>
                    </a:lnTo>
                    <a:cubicBezTo>
                      <a:pt x="34870" y="11691"/>
                      <a:pt x="35124" y="11866"/>
                      <a:pt x="35377" y="11866"/>
                    </a:cubicBezTo>
                    <a:cubicBezTo>
                      <a:pt x="35595" y="11866"/>
                      <a:pt x="35812" y="11737"/>
                      <a:pt x="35869" y="11464"/>
                    </a:cubicBezTo>
                    <a:lnTo>
                      <a:pt x="37236" y="11588"/>
                    </a:lnTo>
                    <a:lnTo>
                      <a:pt x="37236" y="11600"/>
                    </a:lnTo>
                    <a:lnTo>
                      <a:pt x="35006" y="12561"/>
                    </a:lnTo>
                    <a:cubicBezTo>
                      <a:pt x="34927" y="12482"/>
                      <a:pt x="34828" y="12424"/>
                      <a:pt x="34717" y="12424"/>
                    </a:cubicBezTo>
                    <a:cubicBezTo>
                      <a:pt x="34707" y="12424"/>
                      <a:pt x="34696" y="12424"/>
                      <a:pt x="34686" y="12425"/>
                    </a:cubicBezTo>
                    <a:lnTo>
                      <a:pt x="34698" y="12413"/>
                    </a:lnTo>
                    <a:cubicBezTo>
                      <a:pt x="34661" y="12413"/>
                      <a:pt x="34636" y="12425"/>
                      <a:pt x="34599" y="12425"/>
                    </a:cubicBezTo>
                    <a:lnTo>
                      <a:pt x="34094" y="11292"/>
                    </a:lnTo>
                    <a:cubicBezTo>
                      <a:pt x="34131" y="11267"/>
                      <a:pt x="34156" y="11230"/>
                      <a:pt x="34180" y="11181"/>
                    </a:cubicBezTo>
                    <a:close/>
                    <a:moveTo>
                      <a:pt x="24521" y="11415"/>
                    </a:moveTo>
                    <a:cubicBezTo>
                      <a:pt x="24521" y="11538"/>
                      <a:pt x="24557" y="11649"/>
                      <a:pt x="24644" y="11735"/>
                    </a:cubicBezTo>
                    <a:lnTo>
                      <a:pt x="23264" y="12709"/>
                    </a:lnTo>
                    <a:cubicBezTo>
                      <a:pt x="23202" y="12647"/>
                      <a:pt x="23128" y="12623"/>
                      <a:pt x="23054" y="12623"/>
                    </a:cubicBezTo>
                    <a:lnTo>
                      <a:pt x="23054" y="12610"/>
                    </a:lnTo>
                    <a:cubicBezTo>
                      <a:pt x="23030" y="12610"/>
                      <a:pt x="23005" y="12623"/>
                      <a:pt x="22968" y="12635"/>
                    </a:cubicBezTo>
                    <a:lnTo>
                      <a:pt x="22537" y="11797"/>
                    </a:lnTo>
                    <a:cubicBezTo>
                      <a:pt x="22660" y="11711"/>
                      <a:pt x="22746" y="11575"/>
                      <a:pt x="22759" y="11415"/>
                    </a:cubicBezTo>
                    <a:close/>
                    <a:moveTo>
                      <a:pt x="21896" y="11760"/>
                    </a:moveTo>
                    <a:cubicBezTo>
                      <a:pt x="21982" y="11846"/>
                      <a:pt x="22106" y="11896"/>
                      <a:pt x="22241" y="11896"/>
                    </a:cubicBezTo>
                    <a:cubicBezTo>
                      <a:pt x="22303" y="11896"/>
                      <a:pt x="22364" y="11883"/>
                      <a:pt x="22438" y="11859"/>
                    </a:cubicBezTo>
                    <a:lnTo>
                      <a:pt x="22869" y="12684"/>
                    </a:lnTo>
                    <a:cubicBezTo>
                      <a:pt x="22832" y="12709"/>
                      <a:pt x="22808" y="12746"/>
                      <a:pt x="22783" y="12783"/>
                    </a:cubicBezTo>
                    <a:lnTo>
                      <a:pt x="21157" y="12327"/>
                    </a:lnTo>
                    <a:cubicBezTo>
                      <a:pt x="21157" y="12315"/>
                      <a:pt x="21157" y="12315"/>
                      <a:pt x="21157" y="12302"/>
                    </a:cubicBezTo>
                    <a:cubicBezTo>
                      <a:pt x="21157" y="12278"/>
                      <a:pt x="21157" y="12253"/>
                      <a:pt x="21157" y="12228"/>
                    </a:cubicBezTo>
                    <a:lnTo>
                      <a:pt x="21144" y="12228"/>
                    </a:lnTo>
                    <a:lnTo>
                      <a:pt x="21896" y="11760"/>
                    </a:lnTo>
                    <a:close/>
                    <a:moveTo>
                      <a:pt x="16043" y="11230"/>
                    </a:moveTo>
                    <a:lnTo>
                      <a:pt x="18520" y="11317"/>
                    </a:lnTo>
                    <a:cubicBezTo>
                      <a:pt x="18545" y="11366"/>
                      <a:pt x="18569" y="11415"/>
                      <a:pt x="18606" y="11452"/>
                    </a:cubicBezTo>
                    <a:lnTo>
                      <a:pt x="17140" y="12980"/>
                    </a:lnTo>
                    <a:cubicBezTo>
                      <a:pt x="17091" y="12931"/>
                      <a:pt x="17029" y="12906"/>
                      <a:pt x="16955" y="12906"/>
                    </a:cubicBezTo>
                    <a:cubicBezTo>
                      <a:pt x="16906" y="12906"/>
                      <a:pt x="16869" y="12918"/>
                      <a:pt x="16820" y="12931"/>
                    </a:cubicBezTo>
                    <a:lnTo>
                      <a:pt x="15834" y="11612"/>
                    </a:lnTo>
                    <a:cubicBezTo>
                      <a:pt x="15957" y="11526"/>
                      <a:pt x="16031" y="11378"/>
                      <a:pt x="16043" y="11230"/>
                    </a:cubicBezTo>
                    <a:close/>
                    <a:moveTo>
                      <a:pt x="23054" y="12832"/>
                    </a:moveTo>
                    <a:cubicBezTo>
                      <a:pt x="23094" y="12832"/>
                      <a:pt x="23134" y="12857"/>
                      <a:pt x="23141" y="12906"/>
                    </a:cubicBezTo>
                    <a:cubicBezTo>
                      <a:pt x="23134" y="12955"/>
                      <a:pt x="23094" y="12980"/>
                      <a:pt x="23054" y="12980"/>
                    </a:cubicBezTo>
                    <a:cubicBezTo>
                      <a:pt x="23014" y="12980"/>
                      <a:pt x="22974" y="12955"/>
                      <a:pt x="22968" y="12906"/>
                    </a:cubicBezTo>
                    <a:cubicBezTo>
                      <a:pt x="22974" y="12857"/>
                      <a:pt x="23014" y="12832"/>
                      <a:pt x="23054" y="12832"/>
                    </a:cubicBezTo>
                    <a:close/>
                    <a:moveTo>
                      <a:pt x="34698" y="12623"/>
                    </a:moveTo>
                    <a:cubicBezTo>
                      <a:pt x="34870" y="12623"/>
                      <a:pt x="34969" y="12844"/>
                      <a:pt x="34834" y="12968"/>
                    </a:cubicBezTo>
                    <a:cubicBezTo>
                      <a:pt x="34794" y="13007"/>
                      <a:pt x="34744" y="13025"/>
                      <a:pt x="34695" y="13025"/>
                    </a:cubicBezTo>
                    <a:cubicBezTo>
                      <a:pt x="34591" y="13025"/>
                      <a:pt x="34489" y="12945"/>
                      <a:pt x="34489" y="12820"/>
                    </a:cubicBezTo>
                    <a:cubicBezTo>
                      <a:pt x="34489" y="12709"/>
                      <a:pt x="34575" y="12623"/>
                      <a:pt x="34686" y="12623"/>
                    </a:cubicBezTo>
                    <a:close/>
                    <a:moveTo>
                      <a:pt x="28106" y="11329"/>
                    </a:moveTo>
                    <a:lnTo>
                      <a:pt x="29523" y="11760"/>
                    </a:lnTo>
                    <a:cubicBezTo>
                      <a:pt x="29523" y="11760"/>
                      <a:pt x="29523" y="11772"/>
                      <a:pt x="29523" y="11785"/>
                    </a:cubicBezTo>
                    <a:cubicBezTo>
                      <a:pt x="29523" y="11834"/>
                      <a:pt x="29548" y="11883"/>
                      <a:pt x="29572" y="11920"/>
                    </a:cubicBezTo>
                    <a:lnTo>
                      <a:pt x="28402" y="13103"/>
                    </a:lnTo>
                    <a:cubicBezTo>
                      <a:pt x="28316" y="13054"/>
                      <a:pt x="28217" y="13017"/>
                      <a:pt x="28118" y="13017"/>
                    </a:cubicBezTo>
                    <a:lnTo>
                      <a:pt x="27798" y="11563"/>
                    </a:lnTo>
                    <a:cubicBezTo>
                      <a:pt x="27921" y="11526"/>
                      <a:pt x="28032" y="11452"/>
                      <a:pt x="28106" y="11329"/>
                    </a:cubicBezTo>
                    <a:close/>
                    <a:moveTo>
                      <a:pt x="36155" y="13079"/>
                    </a:moveTo>
                    <a:cubicBezTo>
                      <a:pt x="36186" y="13079"/>
                      <a:pt x="36246" y="13152"/>
                      <a:pt x="36189" y="13152"/>
                    </a:cubicBezTo>
                    <a:cubicBezTo>
                      <a:pt x="36164" y="13152"/>
                      <a:pt x="36140" y="13140"/>
                      <a:pt x="36140" y="13115"/>
                    </a:cubicBezTo>
                    <a:lnTo>
                      <a:pt x="36140" y="13103"/>
                    </a:lnTo>
                    <a:cubicBezTo>
                      <a:pt x="36140" y="13086"/>
                      <a:pt x="36146" y="13079"/>
                      <a:pt x="36155" y="13079"/>
                    </a:cubicBezTo>
                    <a:close/>
                    <a:moveTo>
                      <a:pt x="16955" y="13103"/>
                    </a:moveTo>
                    <a:cubicBezTo>
                      <a:pt x="17004" y="13115"/>
                      <a:pt x="17029" y="13152"/>
                      <a:pt x="17029" y="13202"/>
                    </a:cubicBezTo>
                    <a:lnTo>
                      <a:pt x="17041" y="13189"/>
                    </a:lnTo>
                    <a:lnTo>
                      <a:pt x="17041" y="13189"/>
                    </a:lnTo>
                    <a:cubicBezTo>
                      <a:pt x="17041" y="13239"/>
                      <a:pt x="17004" y="13276"/>
                      <a:pt x="16955" y="13276"/>
                    </a:cubicBezTo>
                    <a:cubicBezTo>
                      <a:pt x="16844" y="13276"/>
                      <a:pt x="16844" y="13103"/>
                      <a:pt x="16955" y="13103"/>
                    </a:cubicBezTo>
                    <a:close/>
                    <a:moveTo>
                      <a:pt x="27182" y="11058"/>
                    </a:moveTo>
                    <a:lnTo>
                      <a:pt x="27182" y="11070"/>
                    </a:lnTo>
                    <a:cubicBezTo>
                      <a:pt x="27182" y="11353"/>
                      <a:pt x="27404" y="11575"/>
                      <a:pt x="27687" y="11575"/>
                    </a:cubicBezTo>
                    <a:lnTo>
                      <a:pt x="27699" y="11575"/>
                    </a:lnTo>
                    <a:lnTo>
                      <a:pt x="28020" y="13029"/>
                    </a:lnTo>
                    <a:cubicBezTo>
                      <a:pt x="27860" y="13054"/>
                      <a:pt x="27724" y="13152"/>
                      <a:pt x="27662" y="13300"/>
                    </a:cubicBezTo>
                    <a:lnTo>
                      <a:pt x="25457" y="11662"/>
                    </a:lnTo>
                    <a:cubicBezTo>
                      <a:pt x="25494" y="11588"/>
                      <a:pt x="25519" y="11501"/>
                      <a:pt x="25519" y="11415"/>
                    </a:cubicBezTo>
                    <a:lnTo>
                      <a:pt x="25531" y="11403"/>
                    </a:lnTo>
                    <a:cubicBezTo>
                      <a:pt x="25531" y="11353"/>
                      <a:pt x="25519" y="11317"/>
                      <a:pt x="25519" y="11280"/>
                    </a:cubicBezTo>
                    <a:lnTo>
                      <a:pt x="27182" y="11058"/>
                    </a:lnTo>
                    <a:close/>
                    <a:moveTo>
                      <a:pt x="32283" y="10885"/>
                    </a:moveTo>
                    <a:cubicBezTo>
                      <a:pt x="32295" y="10898"/>
                      <a:pt x="32320" y="10910"/>
                      <a:pt x="32332" y="10922"/>
                    </a:cubicBezTo>
                    <a:lnTo>
                      <a:pt x="31260" y="13313"/>
                    </a:lnTo>
                    <a:cubicBezTo>
                      <a:pt x="31211" y="13288"/>
                      <a:pt x="31162" y="13276"/>
                      <a:pt x="31100" y="13276"/>
                    </a:cubicBezTo>
                    <a:cubicBezTo>
                      <a:pt x="31026" y="13276"/>
                      <a:pt x="30940" y="13300"/>
                      <a:pt x="30866" y="13337"/>
                    </a:cubicBezTo>
                    <a:lnTo>
                      <a:pt x="29967" y="11945"/>
                    </a:lnTo>
                    <a:cubicBezTo>
                      <a:pt x="30016" y="11908"/>
                      <a:pt x="30028" y="11846"/>
                      <a:pt x="30040" y="11785"/>
                    </a:cubicBezTo>
                    <a:cubicBezTo>
                      <a:pt x="30040" y="11772"/>
                      <a:pt x="30040" y="11760"/>
                      <a:pt x="30040" y="11760"/>
                    </a:cubicBezTo>
                    <a:lnTo>
                      <a:pt x="32283" y="10885"/>
                    </a:lnTo>
                    <a:close/>
                    <a:moveTo>
                      <a:pt x="32677" y="10885"/>
                    </a:moveTo>
                    <a:lnTo>
                      <a:pt x="33688" y="11082"/>
                    </a:lnTo>
                    <a:cubicBezTo>
                      <a:pt x="33688" y="11132"/>
                      <a:pt x="33688" y="11169"/>
                      <a:pt x="33712" y="11206"/>
                    </a:cubicBezTo>
                    <a:lnTo>
                      <a:pt x="31408" y="13411"/>
                    </a:lnTo>
                    <a:cubicBezTo>
                      <a:pt x="31384" y="13399"/>
                      <a:pt x="31359" y="13374"/>
                      <a:pt x="31334" y="13362"/>
                    </a:cubicBezTo>
                    <a:lnTo>
                      <a:pt x="32419" y="10984"/>
                    </a:lnTo>
                    <a:lnTo>
                      <a:pt x="32468" y="10984"/>
                    </a:lnTo>
                    <a:cubicBezTo>
                      <a:pt x="32554" y="10984"/>
                      <a:pt x="32628" y="10947"/>
                      <a:pt x="32677" y="10885"/>
                    </a:cubicBezTo>
                    <a:close/>
                    <a:moveTo>
                      <a:pt x="19346" y="11477"/>
                    </a:moveTo>
                    <a:lnTo>
                      <a:pt x="20689" y="12228"/>
                    </a:lnTo>
                    <a:cubicBezTo>
                      <a:pt x="20676" y="12253"/>
                      <a:pt x="20676" y="12278"/>
                      <a:pt x="20676" y="12302"/>
                    </a:cubicBezTo>
                    <a:cubicBezTo>
                      <a:pt x="20676" y="12388"/>
                      <a:pt x="20713" y="12462"/>
                      <a:pt x="20787" y="12512"/>
                    </a:cubicBezTo>
                    <a:lnTo>
                      <a:pt x="20430" y="13423"/>
                    </a:lnTo>
                    <a:cubicBezTo>
                      <a:pt x="20381" y="13411"/>
                      <a:pt x="20331" y="13399"/>
                      <a:pt x="20282" y="13399"/>
                    </a:cubicBezTo>
                    <a:cubicBezTo>
                      <a:pt x="20233" y="13399"/>
                      <a:pt x="20171" y="13411"/>
                      <a:pt x="20109" y="13436"/>
                    </a:cubicBezTo>
                    <a:lnTo>
                      <a:pt x="19247" y="11563"/>
                    </a:lnTo>
                    <a:cubicBezTo>
                      <a:pt x="19284" y="11538"/>
                      <a:pt x="19321" y="11501"/>
                      <a:pt x="19346" y="11477"/>
                    </a:cubicBezTo>
                    <a:close/>
                    <a:moveTo>
                      <a:pt x="33786" y="11292"/>
                    </a:moveTo>
                    <a:cubicBezTo>
                      <a:pt x="33823" y="11329"/>
                      <a:pt x="33872" y="11341"/>
                      <a:pt x="33934" y="11341"/>
                    </a:cubicBezTo>
                    <a:cubicBezTo>
                      <a:pt x="33940" y="11347"/>
                      <a:pt x="33949" y="11350"/>
                      <a:pt x="33960" y="11350"/>
                    </a:cubicBezTo>
                    <a:cubicBezTo>
                      <a:pt x="33971" y="11350"/>
                      <a:pt x="33983" y="11347"/>
                      <a:pt x="33996" y="11341"/>
                    </a:cubicBezTo>
                    <a:lnTo>
                      <a:pt x="34501" y="12475"/>
                    </a:lnTo>
                    <a:cubicBezTo>
                      <a:pt x="34365" y="12549"/>
                      <a:pt x="34279" y="12684"/>
                      <a:pt x="34279" y="12832"/>
                    </a:cubicBezTo>
                    <a:cubicBezTo>
                      <a:pt x="34291" y="12844"/>
                      <a:pt x="34291" y="12857"/>
                      <a:pt x="34291" y="12881"/>
                    </a:cubicBezTo>
                    <a:lnTo>
                      <a:pt x="31544" y="13596"/>
                    </a:lnTo>
                    <a:cubicBezTo>
                      <a:pt x="31531" y="13559"/>
                      <a:pt x="31507" y="13534"/>
                      <a:pt x="31482" y="13497"/>
                    </a:cubicBezTo>
                    <a:lnTo>
                      <a:pt x="33786" y="11292"/>
                    </a:lnTo>
                    <a:close/>
                    <a:moveTo>
                      <a:pt x="29646" y="12007"/>
                    </a:moveTo>
                    <a:cubicBezTo>
                      <a:pt x="29683" y="12031"/>
                      <a:pt x="29732" y="12043"/>
                      <a:pt x="29782" y="12043"/>
                    </a:cubicBezTo>
                    <a:cubicBezTo>
                      <a:pt x="29806" y="12043"/>
                      <a:pt x="29843" y="12043"/>
                      <a:pt x="29880" y="12031"/>
                    </a:cubicBezTo>
                    <a:lnTo>
                      <a:pt x="30767" y="13411"/>
                    </a:lnTo>
                    <a:cubicBezTo>
                      <a:pt x="30682" y="13485"/>
                      <a:pt x="30620" y="13583"/>
                      <a:pt x="30595" y="13705"/>
                    </a:cubicBezTo>
                    <a:lnTo>
                      <a:pt x="30595" y="13705"/>
                    </a:lnTo>
                    <a:lnTo>
                      <a:pt x="28599" y="13460"/>
                    </a:lnTo>
                    <a:cubicBezTo>
                      <a:pt x="28587" y="13362"/>
                      <a:pt x="28537" y="13263"/>
                      <a:pt x="28476" y="13189"/>
                    </a:cubicBezTo>
                    <a:lnTo>
                      <a:pt x="29646" y="12007"/>
                    </a:lnTo>
                    <a:close/>
                    <a:moveTo>
                      <a:pt x="24705" y="11797"/>
                    </a:moveTo>
                    <a:cubicBezTo>
                      <a:pt x="24792" y="11871"/>
                      <a:pt x="24902" y="11908"/>
                      <a:pt x="25013" y="11908"/>
                    </a:cubicBezTo>
                    <a:cubicBezTo>
                      <a:pt x="25075" y="11908"/>
                      <a:pt x="25137" y="11896"/>
                      <a:pt x="25198" y="11883"/>
                    </a:cubicBezTo>
                    <a:lnTo>
                      <a:pt x="25802" y="13423"/>
                    </a:lnTo>
                    <a:cubicBezTo>
                      <a:pt x="25679" y="13473"/>
                      <a:pt x="25580" y="13584"/>
                      <a:pt x="25531" y="13707"/>
                    </a:cubicBezTo>
                    <a:lnTo>
                      <a:pt x="23350" y="12943"/>
                    </a:lnTo>
                    <a:cubicBezTo>
                      <a:pt x="23350" y="12931"/>
                      <a:pt x="23350" y="12918"/>
                      <a:pt x="23350" y="12894"/>
                    </a:cubicBezTo>
                    <a:cubicBezTo>
                      <a:pt x="23350" y="12857"/>
                      <a:pt x="23338" y="12820"/>
                      <a:pt x="23313" y="12783"/>
                    </a:cubicBezTo>
                    <a:lnTo>
                      <a:pt x="24705" y="11797"/>
                    </a:lnTo>
                    <a:close/>
                    <a:moveTo>
                      <a:pt x="18668" y="11526"/>
                    </a:moveTo>
                    <a:cubicBezTo>
                      <a:pt x="18766" y="11588"/>
                      <a:pt x="18865" y="11625"/>
                      <a:pt x="18976" y="11637"/>
                    </a:cubicBezTo>
                    <a:cubicBezTo>
                      <a:pt x="19038" y="11625"/>
                      <a:pt x="19087" y="11625"/>
                      <a:pt x="19148" y="11600"/>
                    </a:cubicBezTo>
                    <a:lnTo>
                      <a:pt x="20011" y="13473"/>
                    </a:lnTo>
                    <a:cubicBezTo>
                      <a:pt x="19900" y="13534"/>
                      <a:pt x="19826" y="13645"/>
                      <a:pt x="19789" y="13756"/>
                    </a:cubicBezTo>
                    <a:lnTo>
                      <a:pt x="17239" y="13202"/>
                    </a:lnTo>
                    <a:lnTo>
                      <a:pt x="17239" y="13189"/>
                    </a:lnTo>
                    <a:cubicBezTo>
                      <a:pt x="17226" y="13152"/>
                      <a:pt x="17226" y="13103"/>
                      <a:pt x="17202" y="13066"/>
                    </a:cubicBezTo>
                    <a:lnTo>
                      <a:pt x="18668" y="11526"/>
                    </a:lnTo>
                    <a:close/>
                    <a:moveTo>
                      <a:pt x="28121" y="13214"/>
                    </a:moveTo>
                    <a:cubicBezTo>
                      <a:pt x="28382" y="13214"/>
                      <a:pt x="28522" y="13538"/>
                      <a:pt x="28340" y="13744"/>
                    </a:cubicBezTo>
                    <a:cubicBezTo>
                      <a:pt x="28276" y="13808"/>
                      <a:pt x="28197" y="13837"/>
                      <a:pt x="28121" y="13837"/>
                    </a:cubicBezTo>
                    <a:cubicBezTo>
                      <a:pt x="27962" y="13837"/>
                      <a:pt x="27810" y="13713"/>
                      <a:pt x="27810" y="13522"/>
                    </a:cubicBezTo>
                    <a:cubicBezTo>
                      <a:pt x="27810" y="13362"/>
                      <a:pt x="27946" y="13239"/>
                      <a:pt x="28094" y="13239"/>
                    </a:cubicBezTo>
                    <a:lnTo>
                      <a:pt x="28106" y="13214"/>
                    </a:lnTo>
                    <a:cubicBezTo>
                      <a:pt x="28111" y="13214"/>
                      <a:pt x="28116" y="13214"/>
                      <a:pt x="28121" y="13214"/>
                    </a:cubicBezTo>
                    <a:close/>
                    <a:moveTo>
                      <a:pt x="3426" y="13300"/>
                    </a:moveTo>
                    <a:cubicBezTo>
                      <a:pt x="3697" y="13300"/>
                      <a:pt x="3833" y="13645"/>
                      <a:pt x="3636" y="13830"/>
                    </a:cubicBezTo>
                    <a:cubicBezTo>
                      <a:pt x="3573" y="13893"/>
                      <a:pt x="3497" y="13921"/>
                      <a:pt x="3422" y="13921"/>
                    </a:cubicBezTo>
                    <a:cubicBezTo>
                      <a:pt x="3262" y="13921"/>
                      <a:pt x="3110" y="13793"/>
                      <a:pt x="3118" y="13608"/>
                    </a:cubicBezTo>
                    <a:cubicBezTo>
                      <a:pt x="3118" y="13436"/>
                      <a:pt x="3254" y="13300"/>
                      <a:pt x="3426" y="13300"/>
                    </a:cubicBezTo>
                    <a:close/>
                    <a:moveTo>
                      <a:pt x="37261" y="11698"/>
                    </a:moveTo>
                    <a:cubicBezTo>
                      <a:pt x="37310" y="11772"/>
                      <a:pt x="37396" y="11809"/>
                      <a:pt x="37483" y="11809"/>
                    </a:cubicBezTo>
                    <a:lnTo>
                      <a:pt x="37470" y="11797"/>
                    </a:lnTo>
                    <a:lnTo>
                      <a:pt x="37470" y="11797"/>
                    </a:lnTo>
                    <a:cubicBezTo>
                      <a:pt x="37479" y="11799"/>
                      <a:pt x="37488" y="11800"/>
                      <a:pt x="37497" y="11800"/>
                    </a:cubicBezTo>
                    <a:cubicBezTo>
                      <a:pt x="37537" y="11800"/>
                      <a:pt x="37576" y="11780"/>
                      <a:pt x="37606" y="11760"/>
                    </a:cubicBezTo>
                    <a:lnTo>
                      <a:pt x="37852" y="12007"/>
                    </a:lnTo>
                    <a:cubicBezTo>
                      <a:pt x="37828" y="12031"/>
                      <a:pt x="37828" y="12068"/>
                      <a:pt x="37815" y="12105"/>
                    </a:cubicBezTo>
                    <a:cubicBezTo>
                      <a:pt x="37828" y="12191"/>
                      <a:pt x="37865" y="12278"/>
                      <a:pt x="37938" y="12327"/>
                    </a:cubicBezTo>
                    <a:lnTo>
                      <a:pt x="37064" y="13990"/>
                    </a:lnTo>
                    <a:cubicBezTo>
                      <a:pt x="37038" y="13985"/>
                      <a:pt x="37013" y="13982"/>
                      <a:pt x="36988" y="13982"/>
                    </a:cubicBezTo>
                    <a:cubicBezTo>
                      <a:pt x="36953" y="13982"/>
                      <a:pt x="36920" y="13988"/>
                      <a:pt x="36891" y="14003"/>
                    </a:cubicBezTo>
                    <a:lnTo>
                      <a:pt x="36374" y="13288"/>
                    </a:lnTo>
                    <a:cubicBezTo>
                      <a:pt x="36411" y="13239"/>
                      <a:pt x="36435" y="13177"/>
                      <a:pt x="36435" y="13115"/>
                    </a:cubicBezTo>
                    <a:cubicBezTo>
                      <a:pt x="36435" y="12955"/>
                      <a:pt x="36305" y="12859"/>
                      <a:pt x="36177" y="12859"/>
                    </a:cubicBezTo>
                    <a:cubicBezTo>
                      <a:pt x="36088" y="12859"/>
                      <a:pt x="36000" y="12904"/>
                      <a:pt x="35955" y="13005"/>
                    </a:cubicBezTo>
                    <a:lnTo>
                      <a:pt x="35092" y="12820"/>
                    </a:lnTo>
                    <a:cubicBezTo>
                      <a:pt x="35092" y="12758"/>
                      <a:pt x="35068" y="12697"/>
                      <a:pt x="35055" y="12647"/>
                    </a:cubicBezTo>
                    <a:lnTo>
                      <a:pt x="37261" y="11698"/>
                    </a:lnTo>
                    <a:close/>
                    <a:moveTo>
                      <a:pt x="5854" y="13374"/>
                    </a:moveTo>
                    <a:cubicBezTo>
                      <a:pt x="6162" y="13374"/>
                      <a:pt x="6322" y="13744"/>
                      <a:pt x="6100" y="13966"/>
                    </a:cubicBezTo>
                    <a:cubicBezTo>
                      <a:pt x="6029" y="14033"/>
                      <a:pt x="5942" y="14063"/>
                      <a:pt x="5857" y="14063"/>
                    </a:cubicBezTo>
                    <a:cubicBezTo>
                      <a:pt x="5679" y="14063"/>
                      <a:pt x="5509" y="13928"/>
                      <a:pt x="5509" y="13719"/>
                    </a:cubicBezTo>
                    <a:cubicBezTo>
                      <a:pt x="5509" y="13534"/>
                      <a:pt x="5669" y="13374"/>
                      <a:pt x="5854" y="13374"/>
                    </a:cubicBezTo>
                    <a:close/>
                    <a:moveTo>
                      <a:pt x="31100" y="13485"/>
                    </a:moveTo>
                    <a:cubicBezTo>
                      <a:pt x="31359" y="13497"/>
                      <a:pt x="31494" y="13818"/>
                      <a:pt x="31297" y="14003"/>
                    </a:cubicBezTo>
                    <a:cubicBezTo>
                      <a:pt x="31238" y="14062"/>
                      <a:pt x="31165" y="14088"/>
                      <a:pt x="31093" y="14088"/>
                    </a:cubicBezTo>
                    <a:cubicBezTo>
                      <a:pt x="30940" y="14088"/>
                      <a:pt x="30792" y="13969"/>
                      <a:pt x="30792" y="13793"/>
                    </a:cubicBezTo>
                    <a:cubicBezTo>
                      <a:pt x="30792" y="13633"/>
                      <a:pt x="30928" y="13497"/>
                      <a:pt x="31088" y="13497"/>
                    </a:cubicBezTo>
                    <a:lnTo>
                      <a:pt x="31100" y="13485"/>
                    </a:lnTo>
                    <a:close/>
                    <a:moveTo>
                      <a:pt x="10413" y="13584"/>
                    </a:moveTo>
                    <a:cubicBezTo>
                      <a:pt x="10684" y="13584"/>
                      <a:pt x="10807" y="13916"/>
                      <a:pt x="10622" y="14113"/>
                    </a:cubicBezTo>
                    <a:cubicBezTo>
                      <a:pt x="10559" y="14173"/>
                      <a:pt x="10483" y="14199"/>
                      <a:pt x="10409" y="14199"/>
                    </a:cubicBezTo>
                    <a:cubicBezTo>
                      <a:pt x="10251" y="14199"/>
                      <a:pt x="10101" y="14080"/>
                      <a:pt x="10092" y="13904"/>
                    </a:cubicBezTo>
                    <a:cubicBezTo>
                      <a:pt x="10092" y="13719"/>
                      <a:pt x="10240" y="13584"/>
                      <a:pt x="10413" y="13584"/>
                    </a:cubicBezTo>
                    <a:close/>
                    <a:moveTo>
                      <a:pt x="20281" y="13601"/>
                    </a:moveTo>
                    <a:cubicBezTo>
                      <a:pt x="20360" y="13601"/>
                      <a:pt x="20440" y="13630"/>
                      <a:pt x="20504" y="13695"/>
                    </a:cubicBezTo>
                    <a:cubicBezTo>
                      <a:pt x="20713" y="13892"/>
                      <a:pt x="20565" y="14237"/>
                      <a:pt x="20282" y="14237"/>
                    </a:cubicBezTo>
                    <a:cubicBezTo>
                      <a:pt x="20109" y="14237"/>
                      <a:pt x="19962" y="14101"/>
                      <a:pt x="19962" y="13929"/>
                    </a:cubicBezTo>
                    <a:lnTo>
                      <a:pt x="19962" y="13916"/>
                    </a:lnTo>
                    <a:cubicBezTo>
                      <a:pt x="19962" y="13725"/>
                      <a:pt x="20118" y="13601"/>
                      <a:pt x="20281" y="13601"/>
                    </a:cubicBezTo>
                    <a:close/>
                    <a:moveTo>
                      <a:pt x="7887" y="13633"/>
                    </a:moveTo>
                    <a:cubicBezTo>
                      <a:pt x="8170" y="13633"/>
                      <a:pt x="8306" y="13978"/>
                      <a:pt x="8108" y="14175"/>
                    </a:cubicBezTo>
                    <a:cubicBezTo>
                      <a:pt x="8046" y="14237"/>
                      <a:pt x="7969" y="14265"/>
                      <a:pt x="7893" y="14265"/>
                    </a:cubicBezTo>
                    <a:cubicBezTo>
                      <a:pt x="7729" y="14265"/>
                      <a:pt x="7570" y="14135"/>
                      <a:pt x="7579" y="13941"/>
                    </a:cubicBezTo>
                    <a:cubicBezTo>
                      <a:pt x="7579" y="13768"/>
                      <a:pt x="7714" y="13633"/>
                      <a:pt x="7887" y="13633"/>
                    </a:cubicBezTo>
                    <a:close/>
                    <a:moveTo>
                      <a:pt x="21144" y="12413"/>
                    </a:moveTo>
                    <a:lnTo>
                      <a:pt x="22771" y="12881"/>
                    </a:lnTo>
                    <a:cubicBezTo>
                      <a:pt x="22771" y="12881"/>
                      <a:pt x="22771" y="12894"/>
                      <a:pt x="22771" y="12906"/>
                    </a:cubicBezTo>
                    <a:cubicBezTo>
                      <a:pt x="22771" y="13005"/>
                      <a:pt x="22820" y="13091"/>
                      <a:pt x="22894" y="13140"/>
                    </a:cubicBezTo>
                    <a:lnTo>
                      <a:pt x="22377" y="14274"/>
                    </a:lnTo>
                    <a:cubicBezTo>
                      <a:pt x="22315" y="14249"/>
                      <a:pt x="22266" y="14237"/>
                      <a:pt x="22204" y="14237"/>
                    </a:cubicBezTo>
                    <a:cubicBezTo>
                      <a:pt x="22179" y="14237"/>
                      <a:pt x="22155" y="14237"/>
                      <a:pt x="22118" y="14249"/>
                    </a:cubicBezTo>
                    <a:lnTo>
                      <a:pt x="21083" y="12499"/>
                    </a:lnTo>
                    <a:cubicBezTo>
                      <a:pt x="21108" y="12475"/>
                      <a:pt x="21132" y="12450"/>
                      <a:pt x="21144" y="12425"/>
                    </a:cubicBezTo>
                    <a:lnTo>
                      <a:pt x="21144" y="12413"/>
                    </a:lnTo>
                    <a:close/>
                    <a:moveTo>
                      <a:pt x="37002" y="14187"/>
                    </a:moveTo>
                    <a:cubicBezTo>
                      <a:pt x="37064" y="14187"/>
                      <a:pt x="37064" y="14286"/>
                      <a:pt x="37002" y="14286"/>
                    </a:cubicBezTo>
                    <a:cubicBezTo>
                      <a:pt x="36928" y="14286"/>
                      <a:pt x="36928" y="14187"/>
                      <a:pt x="37002" y="14187"/>
                    </a:cubicBezTo>
                    <a:close/>
                    <a:moveTo>
                      <a:pt x="26074" y="13562"/>
                    </a:moveTo>
                    <a:cubicBezTo>
                      <a:pt x="26165" y="13562"/>
                      <a:pt x="26257" y="13595"/>
                      <a:pt x="26332" y="13670"/>
                    </a:cubicBezTo>
                    <a:cubicBezTo>
                      <a:pt x="26566" y="13904"/>
                      <a:pt x="26393" y="14311"/>
                      <a:pt x="26061" y="14311"/>
                    </a:cubicBezTo>
                    <a:cubicBezTo>
                      <a:pt x="26054" y="14311"/>
                      <a:pt x="26047" y="14311"/>
                      <a:pt x="26040" y="14311"/>
                    </a:cubicBezTo>
                    <a:cubicBezTo>
                      <a:pt x="25841" y="14311"/>
                      <a:pt x="25691" y="14144"/>
                      <a:pt x="25679" y="13953"/>
                    </a:cubicBezTo>
                    <a:lnTo>
                      <a:pt x="25691" y="13941"/>
                    </a:lnTo>
                    <a:cubicBezTo>
                      <a:pt x="25691" y="13714"/>
                      <a:pt x="25880" y="13562"/>
                      <a:pt x="26074" y="13562"/>
                    </a:cubicBezTo>
                    <a:close/>
                    <a:moveTo>
                      <a:pt x="33482" y="14324"/>
                    </a:moveTo>
                    <a:cubicBezTo>
                      <a:pt x="33512" y="14324"/>
                      <a:pt x="33572" y="14397"/>
                      <a:pt x="33515" y="14397"/>
                    </a:cubicBezTo>
                    <a:cubicBezTo>
                      <a:pt x="33490" y="14397"/>
                      <a:pt x="33466" y="14372"/>
                      <a:pt x="33466" y="14348"/>
                    </a:cubicBezTo>
                    <a:cubicBezTo>
                      <a:pt x="33466" y="14331"/>
                      <a:pt x="33472" y="14324"/>
                      <a:pt x="33482" y="14324"/>
                    </a:cubicBezTo>
                    <a:close/>
                    <a:moveTo>
                      <a:pt x="23313" y="13042"/>
                    </a:moveTo>
                    <a:lnTo>
                      <a:pt x="25494" y="13805"/>
                    </a:lnTo>
                    <a:cubicBezTo>
                      <a:pt x="25482" y="13855"/>
                      <a:pt x="25482" y="13904"/>
                      <a:pt x="25482" y="13941"/>
                    </a:cubicBezTo>
                    <a:cubicBezTo>
                      <a:pt x="25482" y="14015"/>
                      <a:pt x="25494" y="14089"/>
                      <a:pt x="25519" y="14150"/>
                    </a:cubicBezTo>
                    <a:lnTo>
                      <a:pt x="24410" y="14483"/>
                    </a:lnTo>
                    <a:cubicBezTo>
                      <a:pt x="24365" y="14393"/>
                      <a:pt x="24278" y="14334"/>
                      <a:pt x="24179" y="14334"/>
                    </a:cubicBezTo>
                    <a:cubicBezTo>
                      <a:pt x="24170" y="14334"/>
                      <a:pt x="24160" y="14334"/>
                      <a:pt x="24151" y="14335"/>
                    </a:cubicBezTo>
                    <a:cubicBezTo>
                      <a:pt x="24102" y="14335"/>
                      <a:pt x="24065" y="14335"/>
                      <a:pt x="24028" y="14360"/>
                    </a:cubicBezTo>
                    <a:lnTo>
                      <a:pt x="23251" y="13128"/>
                    </a:lnTo>
                    <a:cubicBezTo>
                      <a:pt x="23276" y="13103"/>
                      <a:pt x="23288" y="13078"/>
                      <a:pt x="23301" y="13054"/>
                    </a:cubicBezTo>
                    <a:lnTo>
                      <a:pt x="23313" y="13042"/>
                    </a:lnTo>
                    <a:close/>
                    <a:moveTo>
                      <a:pt x="34316" y="12980"/>
                    </a:moveTo>
                    <a:cubicBezTo>
                      <a:pt x="34378" y="13128"/>
                      <a:pt x="34525" y="13239"/>
                      <a:pt x="34686" y="13239"/>
                    </a:cubicBezTo>
                    <a:cubicBezTo>
                      <a:pt x="34723" y="13226"/>
                      <a:pt x="34760" y="13226"/>
                      <a:pt x="34797" y="13214"/>
                    </a:cubicBezTo>
                    <a:lnTo>
                      <a:pt x="35117" y="14113"/>
                    </a:lnTo>
                    <a:cubicBezTo>
                      <a:pt x="34969" y="14187"/>
                      <a:pt x="34858" y="14323"/>
                      <a:pt x="34834" y="14483"/>
                    </a:cubicBezTo>
                    <a:lnTo>
                      <a:pt x="33762" y="14372"/>
                    </a:lnTo>
                    <a:cubicBezTo>
                      <a:pt x="33762" y="14372"/>
                      <a:pt x="33762" y="14360"/>
                      <a:pt x="33762" y="14348"/>
                    </a:cubicBezTo>
                    <a:cubicBezTo>
                      <a:pt x="33762" y="14187"/>
                      <a:pt x="33632" y="14091"/>
                      <a:pt x="33503" y="14091"/>
                    </a:cubicBezTo>
                    <a:cubicBezTo>
                      <a:pt x="33414" y="14091"/>
                      <a:pt x="33326" y="14136"/>
                      <a:pt x="33281" y="14237"/>
                    </a:cubicBezTo>
                    <a:lnTo>
                      <a:pt x="31581" y="13879"/>
                    </a:lnTo>
                    <a:cubicBezTo>
                      <a:pt x="31593" y="13855"/>
                      <a:pt x="31593" y="13830"/>
                      <a:pt x="31593" y="13805"/>
                    </a:cubicBezTo>
                    <a:cubicBezTo>
                      <a:pt x="31593" y="13768"/>
                      <a:pt x="31593" y="13732"/>
                      <a:pt x="31581" y="13695"/>
                    </a:cubicBezTo>
                    <a:lnTo>
                      <a:pt x="34316" y="12980"/>
                    </a:lnTo>
                    <a:close/>
                    <a:moveTo>
                      <a:pt x="35080" y="12906"/>
                    </a:moveTo>
                    <a:lnTo>
                      <a:pt x="35930" y="13103"/>
                    </a:lnTo>
                    <a:cubicBezTo>
                      <a:pt x="35930" y="13232"/>
                      <a:pt x="36031" y="13350"/>
                      <a:pt x="36158" y="13350"/>
                    </a:cubicBezTo>
                    <a:cubicBezTo>
                      <a:pt x="36164" y="13350"/>
                      <a:pt x="36170" y="13350"/>
                      <a:pt x="36177" y="13350"/>
                    </a:cubicBezTo>
                    <a:cubicBezTo>
                      <a:pt x="36214" y="13350"/>
                      <a:pt x="36250" y="13350"/>
                      <a:pt x="36287" y="13337"/>
                    </a:cubicBezTo>
                    <a:lnTo>
                      <a:pt x="36817" y="14064"/>
                    </a:lnTo>
                    <a:cubicBezTo>
                      <a:pt x="36768" y="14113"/>
                      <a:pt x="36743" y="14175"/>
                      <a:pt x="36756" y="14237"/>
                    </a:cubicBezTo>
                    <a:cubicBezTo>
                      <a:pt x="36756" y="14237"/>
                      <a:pt x="36756" y="14249"/>
                      <a:pt x="36756" y="14249"/>
                    </a:cubicBezTo>
                    <a:lnTo>
                      <a:pt x="35832" y="14483"/>
                    </a:lnTo>
                    <a:cubicBezTo>
                      <a:pt x="35795" y="14237"/>
                      <a:pt x="35585" y="14052"/>
                      <a:pt x="35326" y="14052"/>
                    </a:cubicBezTo>
                    <a:cubicBezTo>
                      <a:pt x="35289" y="14052"/>
                      <a:pt x="35252" y="14064"/>
                      <a:pt x="35215" y="14064"/>
                    </a:cubicBezTo>
                    <a:lnTo>
                      <a:pt x="34883" y="13165"/>
                    </a:lnTo>
                    <a:cubicBezTo>
                      <a:pt x="34981" y="13115"/>
                      <a:pt x="35055" y="13017"/>
                      <a:pt x="35080" y="12906"/>
                    </a:cubicBezTo>
                    <a:close/>
                    <a:moveTo>
                      <a:pt x="21009" y="12536"/>
                    </a:moveTo>
                    <a:lnTo>
                      <a:pt x="22019" y="14261"/>
                    </a:lnTo>
                    <a:cubicBezTo>
                      <a:pt x="21921" y="14311"/>
                      <a:pt x="21822" y="14397"/>
                      <a:pt x="21773" y="14495"/>
                    </a:cubicBezTo>
                    <a:lnTo>
                      <a:pt x="20775" y="14077"/>
                    </a:lnTo>
                    <a:cubicBezTo>
                      <a:pt x="20799" y="14027"/>
                      <a:pt x="20799" y="13978"/>
                      <a:pt x="20799" y="13929"/>
                    </a:cubicBezTo>
                    <a:cubicBezTo>
                      <a:pt x="20799" y="13732"/>
                      <a:pt x="20689" y="13547"/>
                      <a:pt x="20516" y="13460"/>
                    </a:cubicBezTo>
                    <a:lnTo>
                      <a:pt x="20886" y="12549"/>
                    </a:lnTo>
                    <a:lnTo>
                      <a:pt x="20923" y="12549"/>
                    </a:lnTo>
                    <a:cubicBezTo>
                      <a:pt x="20947" y="12549"/>
                      <a:pt x="20972" y="12549"/>
                      <a:pt x="21009" y="12536"/>
                    </a:cubicBezTo>
                    <a:close/>
                    <a:moveTo>
                      <a:pt x="23165" y="13177"/>
                    </a:moveTo>
                    <a:lnTo>
                      <a:pt x="23954" y="14409"/>
                    </a:lnTo>
                    <a:cubicBezTo>
                      <a:pt x="23904" y="14458"/>
                      <a:pt x="23880" y="14508"/>
                      <a:pt x="23867" y="14582"/>
                    </a:cubicBezTo>
                    <a:lnTo>
                      <a:pt x="22709" y="14656"/>
                    </a:lnTo>
                    <a:cubicBezTo>
                      <a:pt x="22685" y="14508"/>
                      <a:pt x="22598" y="14385"/>
                      <a:pt x="22463" y="14311"/>
                    </a:cubicBezTo>
                    <a:lnTo>
                      <a:pt x="22475" y="14311"/>
                    </a:lnTo>
                    <a:lnTo>
                      <a:pt x="22993" y="13189"/>
                    </a:lnTo>
                    <a:cubicBezTo>
                      <a:pt x="23005" y="13189"/>
                      <a:pt x="23030" y="13202"/>
                      <a:pt x="23054" y="13202"/>
                    </a:cubicBezTo>
                    <a:cubicBezTo>
                      <a:pt x="23091" y="13202"/>
                      <a:pt x="23128" y="13189"/>
                      <a:pt x="23165" y="13177"/>
                    </a:cubicBezTo>
                    <a:close/>
                    <a:moveTo>
                      <a:pt x="24163" y="14520"/>
                    </a:moveTo>
                    <a:cubicBezTo>
                      <a:pt x="24200" y="14520"/>
                      <a:pt x="24249" y="14557"/>
                      <a:pt x="24249" y="14606"/>
                    </a:cubicBezTo>
                    <a:cubicBezTo>
                      <a:pt x="24249" y="14656"/>
                      <a:pt x="24200" y="14693"/>
                      <a:pt x="24163" y="14693"/>
                    </a:cubicBezTo>
                    <a:cubicBezTo>
                      <a:pt x="24114" y="14693"/>
                      <a:pt x="24077" y="14656"/>
                      <a:pt x="24077" y="14606"/>
                    </a:cubicBezTo>
                    <a:cubicBezTo>
                      <a:pt x="24077" y="14569"/>
                      <a:pt x="24114" y="14532"/>
                      <a:pt x="24151" y="14532"/>
                    </a:cubicBezTo>
                    <a:lnTo>
                      <a:pt x="24163" y="14520"/>
                    </a:lnTo>
                    <a:close/>
                    <a:moveTo>
                      <a:pt x="15045" y="11218"/>
                    </a:moveTo>
                    <a:cubicBezTo>
                      <a:pt x="15055" y="11501"/>
                      <a:pt x="15289" y="11707"/>
                      <a:pt x="15545" y="11707"/>
                    </a:cubicBezTo>
                    <a:cubicBezTo>
                      <a:pt x="15612" y="11707"/>
                      <a:pt x="15681" y="11692"/>
                      <a:pt x="15748" y="11662"/>
                    </a:cubicBezTo>
                    <a:lnTo>
                      <a:pt x="16746" y="12992"/>
                    </a:lnTo>
                    <a:cubicBezTo>
                      <a:pt x="16696" y="13054"/>
                      <a:pt x="16659" y="13115"/>
                      <a:pt x="16659" y="13189"/>
                    </a:cubicBezTo>
                    <a:cubicBezTo>
                      <a:pt x="16659" y="13276"/>
                      <a:pt x="16709" y="13362"/>
                      <a:pt x="16770" y="13411"/>
                    </a:cubicBezTo>
                    <a:lnTo>
                      <a:pt x="15797" y="14754"/>
                    </a:lnTo>
                    <a:cubicBezTo>
                      <a:pt x="15723" y="14720"/>
                      <a:pt x="15641" y="14701"/>
                      <a:pt x="15559" y="14701"/>
                    </a:cubicBezTo>
                    <a:cubicBezTo>
                      <a:pt x="15493" y="14701"/>
                      <a:pt x="15427" y="14714"/>
                      <a:pt x="15366" y="14742"/>
                    </a:cubicBezTo>
                    <a:lnTo>
                      <a:pt x="13739" y="11551"/>
                    </a:lnTo>
                    <a:cubicBezTo>
                      <a:pt x="13863" y="11477"/>
                      <a:pt x="13936" y="11353"/>
                      <a:pt x="13961" y="11218"/>
                    </a:cubicBezTo>
                    <a:close/>
                    <a:moveTo>
                      <a:pt x="28599" y="13559"/>
                    </a:moveTo>
                    <a:lnTo>
                      <a:pt x="30583" y="13805"/>
                    </a:lnTo>
                    <a:cubicBezTo>
                      <a:pt x="30583" y="13926"/>
                      <a:pt x="30630" y="14035"/>
                      <a:pt x="30713" y="14132"/>
                    </a:cubicBezTo>
                    <a:lnTo>
                      <a:pt x="30713" y="14132"/>
                    </a:lnTo>
                    <a:lnTo>
                      <a:pt x="30151" y="14840"/>
                    </a:lnTo>
                    <a:lnTo>
                      <a:pt x="28525" y="13805"/>
                    </a:lnTo>
                    <a:cubicBezTo>
                      <a:pt x="28574" y="13732"/>
                      <a:pt x="28599" y="13645"/>
                      <a:pt x="28599" y="13559"/>
                    </a:cubicBezTo>
                    <a:close/>
                    <a:moveTo>
                      <a:pt x="35339" y="14259"/>
                    </a:moveTo>
                    <a:cubicBezTo>
                      <a:pt x="35491" y="14259"/>
                      <a:pt x="35638" y="14375"/>
                      <a:pt x="35647" y="14557"/>
                    </a:cubicBezTo>
                    <a:cubicBezTo>
                      <a:pt x="35647" y="14717"/>
                      <a:pt x="35499" y="14865"/>
                      <a:pt x="35339" y="14865"/>
                    </a:cubicBezTo>
                    <a:cubicBezTo>
                      <a:pt x="35080" y="14865"/>
                      <a:pt x="34944" y="14545"/>
                      <a:pt x="35129" y="14348"/>
                    </a:cubicBezTo>
                    <a:cubicBezTo>
                      <a:pt x="35190" y="14287"/>
                      <a:pt x="35265" y="14259"/>
                      <a:pt x="35339" y="14259"/>
                    </a:cubicBezTo>
                    <a:close/>
                    <a:moveTo>
                      <a:pt x="17226" y="13313"/>
                    </a:moveTo>
                    <a:lnTo>
                      <a:pt x="19764" y="13867"/>
                    </a:lnTo>
                    <a:cubicBezTo>
                      <a:pt x="19764" y="13879"/>
                      <a:pt x="19764" y="13904"/>
                      <a:pt x="19764" y="13929"/>
                    </a:cubicBezTo>
                    <a:cubicBezTo>
                      <a:pt x="19764" y="13966"/>
                      <a:pt x="19777" y="14015"/>
                      <a:pt x="19789" y="14064"/>
                    </a:cubicBezTo>
                    <a:lnTo>
                      <a:pt x="17670" y="14890"/>
                    </a:lnTo>
                    <a:cubicBezTo>
                      <a:pt x="17587" y="14701"/>
                      <a:pt x="17414" y="14569"/>
                      <a:pt x="17205" y="14569"/>
                    </a:cubicBezTo>
                    <a:cubicBezTo>
                      <a:pt x="17196" y="14569"/>
                      <a:pt x="17186" y="14569"/>
                      <a:pt x="17177" y="14569"/>
                    </a:cubicBezTo>
                    <a:lnTo>
                      <a:pt x="17189" y="14557"/>
                    </a:lnTo>
                    <a:lnTo>
                      <a:pt x="17177" y="14557"/>
                    </a:lnTo>
                    <a:lnTo>
                      <a:pt x="17054" y="13460"/>
                    </a:lnTo>
                    <a:cubicBezTo>
                      <a:pt x="17128" y="13436"/>
                      <a:pt x="17189" y="13374"/>
                      <a:pt x="17226" y="13313"/>
                    </a:cubicBezTo>
                    <a:close/>
                    <a:moveTo>
                      <a:pt x="22209" y="14435"/>
                    </a:moveTo>
                    <a:cubicBezTo>
                      <a:pt x="22363" y="14435"/>
                      <a:pt x="22512" y="14557"/>
                      <a:pt x="22512" y="14742"/>
                    </a:cubicBezTo>
                    <a:cubicBezTo>
                      <a:pt x="22512" y="14900"/>
                      <a:pt x="22380" y="15034"/>
                      <a:pt x="22210" y="15038"/>
                    </a:cubicBezTo>
                    <a:lnTo>
                      <a:pt x="22210" y="15038"/>
                    </a:lnTo>
                    <a:cubicBezTo>
                      <a:pt x="21943" y="15033"/>
                      <a:pt x="21811" y="14716"/>
                      <a:pt x="22007" y="14520"/>
                    </a:cubicBezTo>
                    <a:cubicBezTo>
                      <a:pt x="22066" y="14461"/>
                      <a:pt x="22138" y="14435"/>
                      <a:pt x="22209" y="14435"/>
                    </a:cubicBezTo>
                    <a:close/>
                    <a:moveTo>
                      <a:pt x="4194" y="14965"/>
                    </a:moveTo>
                    <a:cubicBezTo>
                      <a:pt x="4224" y="14965"/>
                      <a:pt x="4284" y="15038"/>
                      <a:pt x="4227" y="15038"/>
                    </a:cubicBezTo>
                    <a:cubicBezTo>
                      <a:pt x="4203" y="15038"/>
                      <a:pt x="4178" y="15025"/>
                      <a:pt x="4178" y="14988"/>
                    </a:cubicBezTo>
                    <a:cubicBezTo>
                      <a:pt x="4178" y="14971"/>
                      <a:pt x="4185" y="14965"/>
                      <a:pt x="4194" y="14965"/>
                    </a:cubicBezTo>
                    <a:close/>
                    <a:moveTo>
                      <a:pt x="16857" y="13460"/>
                    </a:moveTo>
                    <a:cubicBezTo>
                      <a:pt x="16881" y="13473"/>
                      <a:pt x="16918" y="13485"/>
                      <a:pt x="16955" y="13485"/>
                    </a:cubicBezTo>
                    <a:lnTo>
                      <a:pt x="17078" y="14569"/>
                    </a:lnTo>
                    <a:cubicBezTo>
                      <a:pt x="16844" y="14631"/>
                      <a:pt x="16684" y="14828"/>
                      <a:pt x="16684" y="15062"/>
                    </a:cubicBezTo>
                    <a:lnTo>
                      <a:pt x="16080" y="15124"/>
                    </a:lnTo>
                    <a:cubicBezTo>
                      <a:pt x="16056" y="14988"/>
                      <a:pt x="15982" y="14877"/>
                      <a:pt x="15883" y="14803"/>
                    </a:cubicBezTo>
                    <a:lnTo>
                      <a:pt x="16857" y="13460"/>
                    </a:lnTo>
                    <a:close/>
                    <a:moveTo>
                      <a:pt x="12483" y="14520"/>
                    </a:moveTo>
                    <a:cubicBezTo>
                      <a:pt x="12741" y="14520"/>
                      <a:pt x="12877" y="14840"/>
                      <a:pt x="12692" y="15038"/>
                    </a:cubicBezTo>
                    <a:cubicBezTo>
                      <a:pt x="12631" y="15098"/>
                      <a:pt x="12556" y="15126"/>
                      <a:pt x="12482" y="15126"/>
                    </a:cubicBezTo>
                    <a:cubicBezTo>
                      <a:pt x="12330" y="15126"/>
                      <a:pt x="12183" y="15010"/>
                      <a:pt x="12175" y="14828"/>
                    </a:cubicBezTo>
                    <a:cubicBezTo>
                      <a:pt x="12175" y="14668"/>
                      <a:pt x="12310" y="14520"/>
                      <a:pt x="12483" y="14520"/>
                    </a:cubicBezTo>
                    <a:close/>
                    <a:moveTo>
                      <a:pt x="1221" y="14713"/>
                    </a:moveTo>
                    <a:cubicBezTo>
                      <a:pt x="1298" y="14713"/>
                      <a:pt x="1376" y="14741"/>
                      <a:pt x="1443" y="14803"/>
                    </a:cubicBezTo>
                    <a:cubicBezTo>
                      <a:pt x="1640" y="15001"/>
                      <a:pt x="1504" y="15346"/>
                      <a:pt x="1221" y="15346"/>
                    </a:cubicBezTo>
                    <a:cubicBezTo>
                      <a:pt x="1048" y="15346"/>
                      <a:pt x="900" y="15210"/>
                      <a:pt x="900" y="15038"/>
                    </a:cubicBezTo>
                    <a:cubicBezTo>
                      <a:pt x="900" y="14844"/>
                      <a:pt x="1056" y="14713"/>
                      <a:pt x="1221" y="14713"/>
                    </a:cubicBezTo>
                    <a:close/>
                    <a:moveTo>
                      <a:pt x="17189" y="14767"/>
                    </a:moveTo>
                    <a:cubicBezTo>
                      <a:pt x="17448" y="14767"/>
                      <a:pt x="17584" y="15087"/>
                      <a:pt x="17399" y="15272"/>
                    </a:cubicBezTo>
                    <a:cubicBezTo>
                      <a:pt x="17338" y="15337"/>
                      <a:pt x="17262" y="15366"/>
                      <a:pt x="17187" y="15366"/>
                    </a:cubicBezTo>
                    <a:cubicBezTo>
                      <a:pt x="17037" y="15366"/>
                      <a:pt x="16894" y="15248"/>
                      <a:pt x="16894" y="15075"/>
                    </a:cubicBezTo>
                    <a:cubicBezTo>
                      <a:pt x="16881" y="14914"/>
                      <a:pt x="17017" y="14779"/>
                      <a:pt x="17177" y="14767"/>
                    </a:cubicBezTo>
                    <a:close/>
                    <a:moveTo>
                      <a:pt x="15575" y="14902"/>
                    </a:moveTo>
                    <a:cubicBezTo>
                      <a:pt x="15859" y="14902"/>
                      <a:pt x="15994" y="15247"/>
                      <a:pt x="15797" y="15444"/>
                    </a:cubicBezTo>
                    <a:cubicBezTo>
                      <a:pt x="15733" y="15508"/>
                      <a:pt x="15653" y="15537"/>
                      <a:pt x="15574" y="15537"/>
                    </a:cubicBezTo>
                    <a:cubicBezTo>
                      <a:pt x="15412" y="15537"/>
                      <a:pt x="15255" y="15413"/>
                      <a:pt x="15255" y="15222"/>
                    </a:cubicBezTo>
                    <a:cubicBezTo>
                      <a:pt x="15255" y="15050"/>
                      <a:pt x="15390" y="14914"/>
                      <a:pt x="15563" y="14914"/>
                    </a:cubicBezTo>
                    <a:lnTo>
                      <a:pt x="15575" y="14902"/>
                    </a:lnTo>
                    <a:close/>
                    <a:moveTo>
                      <a:pt x="25395" y="11760"/>
                    </a:moveTo>
                    <a:lnTo>
                      <a:pt x="27626" y="13411"/>
                    </a:lnTo>
                    <a:cubicBezTo>
                      <a:pt x="27613" y="13448"/>
                      <a:pt x="27601" y="13485"/>
                      <a:pt x="27601" y="13534"/>
                    </a:cubicBezTo>
                    <a:cubicBezTo>
                      <a:pt x="27601" y="13805"/>
                      <a:pt x="27810" y="14015"/>
                      <a:pt x="28081" y="14040"/>
                    </a:cubicBezTo>
                    <a:lnTo>
                      <a:pt x="27958" y="15641"/>
                    </a:lnTo>
                    <a:cubicBezTo>
                      <a:pt x="27921" y="15641"/>
                      <a:pt x="27897" y="15654"/>
                      <a:pt x="27860" y="15678"/>
                    </a:cubicBezTo>
                    <a:lnTo>
                      <a:pt x="26554" y="14249"/>
                    </a:lnTo>
                    <a:cubicBezTo>
                      <a:pt x="26788" y="13855"/>
                      <a:pt x="26517" y="13362"/>
                      <a:pt x="26061" y="13362"/>
                    </a:cubicBezTo>
                    <a:cubicBezTo>
                      <a:pt x="26011" y="13362"/>
                      <a:pt x="25950" y="13374"/>
                      <a:pt x="25901" y="13399"/>
                    </a:cubicBezTo>
                    <a:lnTo>
                      <a:pt x="25297" y="11834"/>
                    </a:lnTo>
                    <a:cubicBezTo>
                      <a:pt x="25334" y="11822"/>
                      <a:pt x="25358" y="11785"/>
                      <a:pt x="25395" y="11760"/>
                    </a:cubicBezTo>
                    <a:close/>
                    <a:moveTo>
                      <a:pt x="28451" y="13892"/>
                    </a:moveTo>
                    <a:lnTo>
                      <a:pt x="30077" y="14927"/>
                    </a:lnTo>
                    <a:lnTo>
                      <a:pt x="29991" y="15050"/>
                    </a:lnTo>
                    <a:cubicBezTo>
                      <a:pt x="29905" y="14988"/>
                      <a:pt x="29806" y="14964"/>
                      <a:pt x="29708" y="14964"/>
                    </a:cubicBezTo>
                    <a:cubicBezTo>
                      <a:pt x="29412" y="14964"/>
                      <a:pt x="29190" y="15198"/>
                      <a:pt x="29190" y="15481"/>
                    </a:cubicBezTo>
                    <a:cubicBezTo>
                      <a:pt x="29190" y="15506"/>
                      <a:pt x="29190" y="15530"/>
                      <a:pt x="29190" y="15555"/>
                    </a:cubicBezTo>
                    <a:lnTo>
                      <a:pt x="28205" y="15789"/>
                    </a:lnTo>
                    <a:cubicBezTo>
                      <a:pt x="28180" y="15728"/>
                      <a:pt x="28118" y="15678"/>
                      <a:pt x="28057" y="15654"/>
                    </a:cubicBezTo>
                    <a:lnTo>
                      <a:pt x="28180" y="14027"/>
                    </a:lnTo>
                    <a:cubicBezTo>
                      <a:pt x="28279" y="14015"/>
                      <a:pt x="28377" y="13966"/>
                      <a:pt x="28451" y="13892"/>
                    </a:cubicBezTo>
                    <a:close/>
                    <a:moveTo>
                      <a:pt x="29702" y="15161"/>
                    </a:moveTo>
                    <a:cubicBezTo>
                      <a:pt x="29865" y="15161"/>
                      <a:pt x="30016" y="15290"/>
                      <a:pt x="30016" y="15481"/>
                    </a:cubicBezTo>
                    <a:cubicBezTo>
                      <a:pt x="30028" y="15652"/>
                      <a:pt x="29884" y="15798"/>
                      <a:pt x="29702" y="15801"/>
                    </a:cubicBezTo>
                    <a:lnTo>
                      <a:pt x="29702" y="15801"/>
                    </a:lnTo>
                    <a:cubicBezTo>
                      <a:pt x="29422" y="15796"/>
                      <a:pt x="29278" y="15455"/>
                      <a:pt x="29474" y="15259"/>
                    </a:cubicBezTo>
                    <a:cubicBezTo>
                      <a:pt x="29542" y="15191"/>
                      <a:pt x="29623" y="15161"/>
                      <a:pt x="29702" y="15161"/>
                    </a:cubicBezTo>
                    <a:close/>
                    <a:moveTo>
                      <a:pt x="31556" y="13966"/>
                    </a:moveTo>
                    <a:lnTo>
                      <a:pt x="33269" y="14335"/>
                    </a:lnTo>
                    <a:cubicBezTo>
                      <a:pt x="33269" y="14409"/>
                      <a:pt x="33293" y="14483"/>
                      <a:pt x="33355" y="14532"/>
                    </a:cubicBezTo>
                    <a:lnTo>
                      <a:pt x="32480" y="15814"/>
                    </a:lnTo>
                    <a:cubicBezTo>
                      <a:pt x="32394" y="15715"/>
                      <a:pt x="32258" y="15654"/>
                      <a:pt x="32123" y="15654"/>
                    </a:cubicBezTo>
                    <a:cubicBezTo>
                      <a:pt x="32061" y="15654"/>
                      <a:pt x="32012" y="15666"/>
                      <a:pt x="31963" y="15691"/>
                    </a:cubicBezTo>
                    <a:lnTo>
                      <a:pt x="31260" y="14261"/>
                    </a:lnTo>
                    <a:cubicBezTo>
                      <a:pt x="31396" y="14212"/>
                      <a:pt x="31507" y="14113"/>
                      <a:pt x="31556" y="13978"/>
                    </a:cubicBezTo>
                    <a:lnTo>
                      <a:pt x="31556" y="13966"/>
                    </a:lnTo>
                    <a:close/>
                    <a:moveTo>
                      <a:pt x="30792" y="14200"/>
                    </a:moveTo>
                    <a:cubicBezTo>
                      <a:pt x="30878" y="14274"/>
                      <a:pt x="30989" y="14298"/>
                      <a:pt x="31100" y="14298"/>
                    </a:cubicBezTo>
                    <a:lnTo>
                      <a:pt x="31162" y="14298"/>
                    </a:lnTo>
                    <a:lnTo>
                      <a:pt x="31876" y="15740"/>
                    </a:lnTo>
                    <a:cubicBezTo>
                      <a:pt x="31815" y="15777"/>
                      <a:pt x="31765" y="15814"/>
                      <a:pt x="31729" y="15863"/>
                    </a:cubicBezTo>
                    <a:lnTo>
                      <a:pt x="30238" y="14902"/>
                    </a:lnTo>
                    <a:lnTo>
                      <a:pt x="30792" y="14200"/>
                    </a:lnTo>
                    <a:close/>
                    <a:moveTo>
                      <a:pt x="33725" y="14471"/>
                    </a:moveTo>
                    <a:lnTo>
                      <a:pt x="34834" y="14582"/>
                    </a:lnTo>
                    <a:cubicBezTo>
                      <a:pt x="34834" y="14643"/>
                      <a:pt x="34846" y="14693"/>
                      <a:pt x="34870" y="14742"/>
                    </a:cubicBezTo>
                    <a:lnTo>
                      <a:pt x="32566" y="15888"/>
                    </a:lnTo>
                    <a:lnTo>
                      <a:pt x="32566" y="15888"/>
                    </a:lnTo>
                    <a:lnTo>
                      <a:pt x="33454" y="14582"/>
                    </a:lnTo>
                    <a:cubicBezTo>
                      <a:pt x="33478" y="14594"/>
                      <a:pt x="33490" y="14594"/>
                      <a:pt x="33515" y="14594"/>
                    </a:cubicBezTo>
                    <a:cubicBezTo>
                      <a:pt x="33601" y="14594"/>
                      <a:pt x="33688" y="14545"/>
                      <a:pt x="33725" y="14471"/>
                    </a:cubicBezTo>
                    <a:close/>
                    <a:moveTo>
                      <a:pt x="28029" y="15864"/>
                    </a:moveTo>
                    <a:cubicBezTo>
                      <a:pt x="28038" y="15864"/>
                      <a:pt x="28044" y="15871"/>
                      <a:pt x="28044" y="15888"/>
                    </a:cubicBezTo>
                    <a:cubicBezTo>
                      <a:pt x="28044" y="15918"/>
                      <a:pt x="28019" y="15940"/>
                      <a:pt x="27997" y="15940"/>
                    </a:cubicBezTo>
                    <a:cubicBezTo>
                      <a:pt x="27992" y="15940"/>
                      <a:pt x="27987" y="15939"/>
                      <a:pt x="27983" y="15937"/>
                    </a:cubicBezTo>
                    <a:lnTo>
                      <a:pt x="27995" y="15937"/>
                    </a:lnTo>
                    <a:cubicBezTo>
                      <a:pt x="27938" y="15937"/>
                      <a:pt x="27998" y="15864"/>
                      <a:pt x="28029" y="15864"/>
                    </a:cubicBezTo>
                    <a:close/>
                    <a:moveTo>
                      <a:pt x="9407" y="15394"/>
                    </a:moveTo>
                    <a:cubicBezTo>
                      <a:pt x="9413" y="15394"/>
                      <a:pt x="9420" y="15394"/>
                      <a:pt x="9427" y="15395"/>
                    </a:cubicBezTo>
                    <a:cubicBezTo>
                      <a:pt x="9698" y="15395"/>
                      <a:pt x="9833" y="15715"/>
                      <a:pt x="9636" y="15900"/>
                    </a:cubicBezTo>
                    <a:cubicBezTo>
                      <a:pt x="9576" y="15965"/>
                      <a:pt x="9500" y="15994"/>
                      <a:pt x="9427" y="15994"/>
                    </a:cubicBezTo>
                    <a:cubicBezTo>
                      <a:pt x="9276" y="15994"/>
                      <a:pt x="9131" y="15873"/>
                      <a:pt x="9131" y="15691"/>
                    </a:cubicBezTo>
                    <a:cubicBezTo>
                      <a:pt x="9131" y="15525"/>
                      <a:pt x="9255" y="15394"/>
                      <a:pt x="9407" y="15394"/>
                    </a:cubicBezTo>
                    <a:close/>
                    <a:moveTo>
                      <a:pt x="25568" y="14237"/>
                    </a:moveTo>
                    <a:cubicBezTo>
                      <a:pt x="25629" y="14323"/>
                      <a:pt x="25691" y="14385"/>
                      <a:pt x="25777" y="14434"/>
                    </a:cubicBezTo>
                    <a:lnTo>
                      <a:pt x="24755" y="16011"/>
                    </a:lnTo>
                    <a:cubicBezTo>
                      <a:pt x="24681" y="15974"/>
                      <a:pt x="24594" y="15962"/>
                      <a:pt x="24508" y="15962"/>
                    </a:cubicBezTo>
                    <a:cubicBezTo>
                      <a:pt x="24471" y="15962"/>
                      <a:pt x="24434" y="15962"/>
                      <a:pt x="24397" y="15974"/>
                    </a:cubicBezTo>
                    <a:lnTo>
                      <a:pt x="24212" y="14902"/>
                    </a:lnTo>
                    <a:cubicBezTo>
                      <a:pt x="24348" y="14865"/>
                      <a:pt x="24434" y="14754"/>
                      <a:pt x="24434" y="14619"/>
                    </a:cubicBezTo>
                    <a:lnTo>
                      <a:pt x="24447" y="14606"/>
                    </a:lnTo>
                    <a:cubicBezTo>
                      <a:pt x="24447" y="14594"/>
                      <a:pt x="24447" y="14582"/>
                      <a:pt x="24447" y="14569"/>
                    </a:cubicBezTo>
                    <a:lnTo>
                      <a:pt x="25568" y="14237"/>
                    </a:lnTo>
                    <a:close/>
                    <a:moveTo>
                      <a:pt x="30176" y="14976"/>
                    </a:moveTo>
                    <a:lnTo>
                      <a:pt x="31679" y="15949"/>
                    </a:lnTo>
                    <a:cubicBezTo>
                      <a:pt x="31655" y="15985"/>
                      <a:pt x="31631" y="16021"/>
                      <a:pt x="31619" y="16069"/>
                    </a:cubicBezTo>
                    <a:lnTo>
                      <a:pt x="31619" y="16069"/>
                    </a:lnTo>
                    <a:lnTo>
                      <a:pt x="30213" y="15592"/>
                    </a:lnTo>
                    <a:cubicBezTo>
                      <a:pt x="30225" y="15555"/>
                      <a:pt x="30225" y="15518"/>
                      <a:pt x="30225" y="15481"/>
                    </a:cubicBezTo>
                    <a:cubicBezTo>
                      <a:pt x="30225" y="15346"/>
                      <a:pt x="30176" y="15210"/>
                      <a:pt x="30065" y="15112"/>
                    </a:cubicBezTo>
                    <a:lnTo>
                      <a:pt x="30176" y="14976"/>
                    </a:lnTo>
                    <a:close/>
                    <a:moveTo>
                      <a:pt x="23880" y="14680"/>
                    </a:moveTo>
                    <a:cubicBezTo>
                      <a:pt x="23904" y="14791"/>
                      <a:pt x="23991" y="14877"/>
                      <a:pt x="24114" y="14902"/>
                    </a:cubicBezTo>
                    <a:lnTo>
                      <a:pt x="24299" y="16011"/>
                    </a:lnTo>
                    <a:cubicBezTo>
                      <a:pt x="24237" y="16048"/>
                      <a:pt x="24176" y="16085"/>
                      <a:pt x="24126" y="16146"/>
                    </a:cubicBezTo>
                    <a:lnTo>
                      <a:pt x="24126" y="16159"/>
                    </a:lnTo>
                    <a:lnTo>
                      <a:pt x="22685" y="14927"/>
                    </a:lnTo>
                    <a:cubicBezTo>
                      <a:pt x="22697" y="14865"/>
                      <a:pt x="22709" y="14816"/>
                      <a:pt x="22722" y="14754"/>
                    </a:cubicBezTo>
                    <a:lnTo>
                      <a:pt x="23880" y="14680"/>
                    </a:lnTo>
                    <a:close/>
                    <a:moveTo>
                      <a:pt x="3180" y="16122"/>
                    </a:moveTo>
                    <a:cubicBezTo>
                      <a:pt x="3192" y="16122"/>
                      <a:pt x="3205" y="16134"/>
                      <a:pt x="3205" y="16146"/>
                    </a:cubicBezTo>
                    <a:cubicBezTo>
                      <a:pt x="3205" y="16159"/>
                      <a:pt x="3192" y="16171"/>
                      <a:pt x="3180" y="16171"/>
                    </a:cubicBezTo>
                    <a:cubicBezTo>
                      <a:pt x="3168" y="16171"/>
                      <a:pt x="3155" y="16159"/>
                      <a:pt x="3155" y="16146"/>
                    </a:cubicBezTo>
                    <a:cubicBezTo>
                      <a:pt x="3155" y="16134"/>
                      <a:pt x="3168" y="16122"/>
                      <a:pt x="3180" y="16122"/>
                    </a:cubicBezTo>
                    <a:close/>
                    <a:moveTo>
                      <a:pt x="26492" y="14323"/>
                    </a:moveTo>
                    <a:lnTo>
                      <a:pt x="27786" y="15740"/>
                    </a:lnTo>
                    <a:cubicBezTo>
                      <a:pt x="27749" y="15789"/>
                      <a:pt x="27736" y="15838"/>
                      <a:pt x="27736" y="15900"/>
                    </a:cubicBezTo>
                    <a:cubicBezTo>
                      <a:pt x="27736" y="15924"/>
                      <a:pt x="27736" y="15948"/>
                      <a:pt x="27747" y="15982"/>
                    </a:cubicBezTo>
                    <a:lnTo>
                      <a:pt x="27747" y="15982"/>
                    </a:lnTo>
                    <a:lnTo>
                      <a:pt x="27244" y="16294"/>
                    </a:lnTo>
                    <a:cubicBezTo>
                      <a:pt x="27157" y="16196"/>
                      <a:pt x="27022" y="16134"/>
                      <a:pt x="26886" y="16122"/>
                    </a:cubicBezTo>
                    <a:lnTo>
                      <a:pt x="26356" y="14446"/>
                    </a:lnTo>
                    <a:cubicBezTo>
                      <a:pt x="26406" y="14409"/>
                      <a:pt x="26455" y="14372"/>
                      <a:pt x="26492" y="14323"/>
                    </a:cubicBezTo>
                    <a:close/>
                    <a:moveTo>
                      <a:pt x="32108" y="15856"/>
                    </a:moveTo>
                    <a:cubicBezTo>
                      <a:pt x="32267" y="15856"/>
                      <a:pt x="32419" y="15980"/>
                      <a:pt x="32419" y="16171"/>
                    </a:cubicBezTo>
                    <a:cubicBezTo>
                      <a:pt x="32419" y="16329"/>
                      <a:pt x="32286" y="16476"/>
                      <a:pt x="32117" y="16479"/>
                    </a:cubicBezTo>
                    <a:lnTo>
                      <a:pt x="32117" y="16479"/>
                    </a:lnTo>
                    <a:cubicBezTo>
                      <a:pt x="31849" y="16474"/>
                      <a:pt x="31705" y="16145"/>
                      <a:pt x="31889" y="15949"/>
                    </a:cubicBezTo>
                    <a:cubicBezTo>
                      <a:pt x="31953" y="15885"/>
                      <a:pt x="32032" y="15856"/>
                      <a:pt x="32108" y="15856"/>
                    </a:cubicBezTo>
                    <a:close/>
                    <a:moveTo>
                      <a:pt x="1640" y="15333"/>
                    </a:moveTo>
                    <a:lnTo>
                      <a:pt x="2958" y="16073"/>
                    </a:lnTo>
                    <a:cubicBezTo>
                      <a:pt x="2958" y="16097"/>
                      <a:pt x="2958" y="16110"/>
                      <a:pt x="2958" y="16134"/>
                    </a:cubicBezTo>
                    <a:lnTo>
                      <a:pt x="937" y="16516"/>
                    </a:lnTo>
                    <a:cubicBezTo>
                      <a:pt x="888" y="16430"/>
                      <a:pt x="827" y="16356"/>
                      <a:pt x="740" y="16319"/>
                    </a:cubicBezTo>
                    <a:lnTo>
                      <a:pt x="1024" y="15518"/>
                    </a:lnTo>
                    <a:cubicBezTo>
                      <a:pt x="1085" y="15543"/>
                      <a:pt x="1159" y="15555"/>
                      <a:pt x="1221" y="15555"/>
                    </a:cubicBezTo>
                    <a:cubicBezTo>
                      <a:pt x="1393" y="15555"/>
                      <a:pt x="1553" y="15481"/>
                      <a:pt x="1640" y="15333"/>
                    </a:cubicBezTo>
                    <a:close/>
                    <a:moveTo>
                      <a:pt x="19826" y="14150"/>
                    </a:moveTo>
                    <a:cubicBezTo>
                      <a:pt x="19863" y="14224"/>
                      <a:pt x="19912" y="14286"/>
                      <a:pt x="19974" y="14335"/>
                    </a:cubicBezTo>
                    <a:lnTo>
                      <a:pt x="18680" y="16541"/>
                    </a:lnTo>
                    <a:cubicBezTo>
                      <a:pt x="18622" y="16508"/>
                      <a:pt x="18556" y="16493"/>
                      <a:pt x="18489" y="16493"/>
                    </a:cubicBezTo>
                    <a:cubicBezTo>
                      <a:pt x="18430" y="16493"/>
                      <a:pt x="18369" y="16505"/>
                      <a:pt x="18311" y="16528"/>
                    </a:cubicBezTo>
                    <a:lnTo>
                      <a:pt x="17522" y="15444"/>
                    </a:lnTo>
                    <a:cubicBezTo>
                      <a:pt x="17621" y="15346"/>
                      <a:pt x="17682" y="15210"/>
                      <a:pt x="17682" y="15075"/>
                    </a:cubicBezTo>
                    <a:lnTo>
                      <a:pt x="17694" y="15062"/>
                    </a:lnTo>
                    <a:cubicBezTo>
                      <a:pt x="17694" y="15038"/>
                      <a:pt x="17682" y="15013"/>
                      <a:pt x="17682" y="14988"/>
                    </a:cubicBezTo>
                    <a:lnTo>
                      <a:pt x="19826" y="14150"/>
                    </a:lnTo>
                    <a:close/>
                    <a:moveTo>
                      <a:pt x="5482" y="15949"/>
                    </a:moveTo>
                    <a:cubicBezTo>
                      <a:pt x="5486" y="15949"/>
                      <a:pt x="5491" y="15949"/>
                      <a:pt x="5496" y="15949"/>
                    </a:cubicBezTo>
                    <a:cubicBezTo>
                      <a:pt x="5657" y="15949"/>
                      <a:pt x="5780" y="16085"/>
                      <a:pt x="5792" y="16245"/>
                    </a:cubicBezTo>
                    <a:cubicBezTo>
                      <a:pt x="5800" y="16436"/>
                      <a:pt x="5646" y="16560"/>
                      <a:pt x="5485" y="16560"/>
                    </a:cubicBezTo>
                    <a:cubicBezTo>
                      <a:pt x="5406" y="16560"/>
                      <a:pt x="5326" y="16531"/>
                      <a:pt x="5262" y="16467"/>
                    </a:cubicBezTo>
                    <a:cubicBezTo>
                      <a:pt x="5069" y="16285"/>
                      <a:pt x="5208" y="15949"/>
                      <a:pt x="5482" y="15949"/>
                    </a:cubicBezTo>
                    <a:close/>
                    <a:moveTo>
                      <a:pt x="34575" y="16110"/>
                    </a:moveTo>
                    <a:cubicBezTo>
                      <a:pt x="34708" y="16110"/>
                      <a:pt x="34830" y="16229"/>
                      <a:pt x="34833" y="16375"/>
                    </a:cubicBezTo>
                    <a:lnTo>
                      <a:pt x="34833" y="16375"/>
                    </a:lnTo>
                    <a:cubicBezTo>
                      <a:pt x="34830" y="16529"/>
                      <a:pt x="34702" y="16628"/>
                      <a:pt x="34571" y="16628"/>
                    </a:cubicBezTo>
                    <a:cubicBezTo>
                      <a:pt x="34507" y="16628"/>
                      <a:pt x="34442" y="16605"/>
                      <a:pt x="34390" y="16553"/>
                    </a:cubicBezTo>
                    <a:cubicBezTo>
                      <a:pt x="34230" y="16393"/>
                      <a:pt x="34341" y="16110"/>
                      <a:pt x="34575" y="16110"/>
                    </a:cubicBezTo>
                    <a:close/>
                    <a:moveTo>
                      <a:pt x="26246" y="14483"/>
                    </a:moveTo>
                    <a:lnTo>
                      <a:pt x="26763" y="16134"/>
                    </a:lnTo>
                    <a:cubicBezTo>
                      <a:pt x="26529" y="16171"/>
                      <a:pt x="26356" y="16381"/>
                      <a:pt x="26356" y="16627"/>
                    </a:cubicBezTo>
                    <a:cubicBezTo>
                      <a:pt x="26356" y="16652"/>
                      <a:pt x="26356" y="16676"/>
                      <a:pt x="26356" y="16689"/>
                    </a:cubicBezTo>
                    <a:lnTo>
                      <a:pt x="25013" y="16504"/>
                    </a:lnTo>
                    <a:cubicBezTo>
                      <a:pt x="25013" y="16491"/>
                      <a:pt x="25013" y="16479"/>
                      <a:pt x="25013" y="16467"/>
                    </a:cubicBezTo>
                    <a:cubicBezTo>
                      <a:pt x="25001" y="16319"/>
                      <a:pt x="24939" y="16171"/>
                      <a:pt x="24816" y="16085"/>
                    </a:cubicBezTo>
                    <a:lnTo>
                      <a:pt x="25851" y="14483"/>
                    </a:lnTo>
                    <a:cubicBezTo>
                      <a:pt x="25913" y="14508"/>
                      <a:pt x="25987" y="14520"/>
                      <a:pt x="26048" y="14520"/>
                    </a:cubicBezTo>
                    <a:cubicBezTo>
                      <a:pt x="26122" y="14520"/>
                      <a:pt x="26184" y="14508"/>
                      <a:pt x="26246" y="14483"/>
                    </a:cubicBezTo>
                    <a:close/>
                    <a:moveTo>
                      <a:pt x="20738" y="14175"/>
                    </a:moveTo>
                    <a:lnTo>
                      <a:pt x="21736" y="14594"/>
                    </a:lnTo>
                    <a:cubicBezTo>
                      <a:pt x="21724" y="14643"/>
                      <a:pt x="21711" y="14693"/>
                      <a:pt x="21711" y="14742"/>
                    </a:cubicBezTo>
                    <a:cubicBezTo>
                      <a:pt x="21711" y="14816"/>
                      <a:pt x="21724" y="14890"/>
                      <a:pt x="21761" y="14964"/>
                    </a:cubicBezTo>
                    <a:lnTo>
                      <a:pt x="18877" y="16701"/>
                    </a:lnTo>
                    <a:cubicBezTo>
                      <a:pt x="18840" y="16664"/>
                      <a:pt x="18816" y="16627"/>
                      <a:pt x="18766" y="16602"/>
                    </a:cubicBezTo>
                    <a:lnTo>
                      <a:pt x="20060" y="14397"/>
                    </a:lnTo>
                    <a:cubicBezTo>
                      <a:pt x="20133" y="14432"/>
                      <a:pt x="20209" y="14448"/>
                      <a:pt x="20283" y="14448"/>
                    </a:cubicBezTo>
                    <a:cubicBezTo>
                      <a:pt x="20472" y="14448"/>
                      <a:pt x="20649" y="14343"/>
                      <a:pt x="20738" y="14175"/>
                    </a:cubicBezTo>
                    <a:close/>
                    <a:moveTo>
                      <a:pt x="12672" y="16583"/>
                    </a:moveTo>
                    <a:cubicBezTo>
                      <a:pt x="12727" y="16583"/>
                      <a:pt x="12833" y="16713"/>
                      <a:pt x="12729" y="16713"/>
                    </a:cubicBezTo>
                    <a:cubicBezTo>
                      <a:pt x="12680" y="16713"/>
                      <a:pt x="12643" y="16676"/>
                      <a:pt x="12655" y="16627"/>
                    </a:cubicBezTo>
                    <a:lnTo>
                      <a:pt x="12643" y="16627"/>
                    </a:lnTo>
                    <a:cubicBezTo>
                      <a:pt x="12643" y="16595"/>
                      <a:pt x="12655" y="16583"/>
                      <a:pt x="12672" y="16583"/>
                    </a:cubicBezTo>
                    <a:close/>
                    <a:moveTo>
                      <a:pt x="24506" y="16152"/>
                    </a:moveTo>
                    <a:cubicBezTo>
                      <a:pt x="24665" y="16152"/>
                      <a:pt x="24816" y="16276"/>
                      <a:pt x="24816" y="16467"/>
                    </a:cubicBezTo>
                    <a:cubicBezTo>
                      <a:pt x="24816" y="16627"/>
                      <a:pt x="24681" y="16775"/>
                      <a:pt x="24508" y="16775"/>
                    </a:cubicBezTo>
                    <a:cubicBezTo>
                      <a:pt x="24237" y="16775"/>
                      <a:pt x="24089" y="16442"/>
                      <a:pt x="24286" y="16245"/>
                    </a:cubicBezTo>
                    <a:cubicBezTo>
                      <a:pt x="24351" y="16181"/>
                      <a:pt x="24429" y="16152"/>
                      <a:pt x="24506" y="16152"/>
                    </a:cubicBezTo>
                    <a:close/>
                    <a:moveTo>
                      <a:pt x="575" y="16490"/>
                    </a:moveTo>
                    <a:cubicBezTo>
                      <a:pt x="625" y="16490"/>
                      <a:pt x="675" y="16509"/>
                      <a:pt x="716" y="16553"/>
                    </a:cubicBezTo>
                    <a:cubicBezTo>
                      <a:pt x="851" y="16676"/>
                      <a:pt x="753" y="16898"/>
                      <a:pt x="580" y="16898"/>
                    </a:cubicBezTo>
                    <a:cubicBezTo>
                      <a:pt x="469" y="16898"/>
                      <a:pt x="371" y="16800"/>
                      <a:pt x="371" y="16689"/>
                    </a:cubicBezTo>
                    <a:cubicBezTo>
                      <a:pt x="371" y="16572"/>
                      <a:pt x="471" y="16490"/>
                      <a:pt x="575" y="16490"/>
                    </a:cubicBezTo>
                    <a:close/>
                    <a:moveTo>
                      <a:pt x="26859" y="16312"/>
                    </a:moveTo>
                    <a:cubicBezTo>
                      <a:pt x="27018" y="16312"/>
                      <a:pt x="27170" y="16436"/>
                      <a:pt x="27170" y="16627"/>
                    </a:cubicBezTo>
                    <a:cubicBezTo>
                      <a:pt x="27157" y="16800"/>
                      <a:pt x="27022" y="16923"/>
                      <a:pt x="26862" y="16935"/>
                    </a:cubicBezTo>
                    <a:lnTo>
                      <a:pt x="26862" y="16923"/>
                    </a:lnTo>
                    <a:cubicBezTo>
                      <a:pt x="26857" y="16923"/>
                      <a:pt x="26852" y="16923"/>
                      <a:pt x="26847" y="16923"/>
                    </a:cubicBezTo>
                    <a:cubicBezTo>
                      <a:pt x="26585" y="16923"/>
                      <a:pt x="26446" y="16599"/>
                      <a:pt x="26640" y="16405"/>
                    </a:cubicBezTo>
                    <a:cubicBezTo>
                      <a:pt x="26704" y="16341"/>
                      <a:pt x="26783" y="16312"/>
                      <a:pt x="26859" y="16312"/>
                    </a:cubicBezTo>
                    <a:close/>
                    <a:moveTo>
                      <a:pt x="18467" y="16684"/>
                    </a:moveTo>
                    <a:cubicBezTo>
                      <a:pt x="18624" y="16684"/>
                      <a:pt x="18779" y="16812"/>
                      <a:pt x="18779" y="16997"/>
                    </a:cubicBezTo>
                    <a:cubicBezTo>
                      <a:pt x="18779" y="17169"/>
                      <a:pt x="18643" y="17305"/>
                      <a:pt x="18471" y="17305"/>
                    </a:cubicBezTo>
                    <a:cubicBezTo>
                      <a:pt x="18200" y="17305"/>
                      <a:pt x="18064" y="16972"/>
                      <a:pt x="18261" y="16775"/>
                    </a:cubicBezTo>
                    <a:cubicBezTo>
                      <a:pt x="18320" y="16712"/>
                      <a:pt x="18394" y="16684"/>
                      <a:pt x="18467" y="16684"/>
                    </a:cubicBezTo>
                    <a:close/>
                    <a:moveTo>
                      <a:pt x="8195" y="14372"/>
                    </a:moveTo>
                    <a:lnTo>
                      <a:pt x="9057" y="15346"/>
                    </a:lnTo>
                    <a:cubicBezTo>
                      <a:pt x="8971" y="15444"/>
                      <a:pt x="8922" y="15567"/>
                      <a:pt x="8922" y="15691"/>
                    </a:cubicBezTo>
                    <a:cubicBezTo>
                      <a:pt x="8922" y="15814"/>
                      <a:pt x="8971" y="15937"/>
                      <a:pt x="9057" y="16036"/>
                    </a:cubicBezTo>
                    <a:lnTo>
                      <a:pt x="7911" y="17317"/>
                    </a:lnTo>
                    <a:cubicBezTo>
                      <a:pt x="7850" y="17268"/>
                      <a:pt x="7763" y="17231"/>
                      <a:pt x="7690" y="17218"/>
                    </a:cubicBezTo>
                    <a:lnTo>
                      <a:pt x="7899" y="14471"/>
                    </a:lnTo>
                    <a:cubicBezTo>
                      <a:pt x="8010" y="14471"/>
                      <a:pt x="8108" y="14434"/>
                      <a:pt x="8195" y="14372"/>
                    </a:cubicBezTo>
                    <a:close/>
                    <a:moveTo>
                      <a:pt x="6396" y="13830"/>
                    </a:moveTo>
                    <a:lnTo>
                      <a:pt x="7369" y="13941"/>
                    </a:lnTo>
                    <a:cubicBezTo>
                      <a:pt x="7369" y="14200"/>
                      <a:pt x="7554" y="14409"/>
                      <a:pt x="7800" y="14458"/>
                    </a:cubicBezTo>
                    <a:lnTo>
                      <a:pt x="7579" y="17218"/>
                    </a:lnTo>
                    <a:cubicBezTo>
                      <a:pt x="7443" y="17218"/>
                      <a:pt x="7308" y="17292"/>
                      <a:pt x="7221" y="17403"/>
                    </a:cubicBezTo>
                    <a:lnTo>
                      <a:pt x="5928" y="16479"/>
                    </a:lnTo>
                    <a:cubicBezTo>
                      <a:pt x="5977" y="16405"/>
                      <a:pt x="5989" y="16319"/>
                      <a:pt x="5989" y="16233"/>
                    </a:cubicBezTo>
                    <a:cubicBezTo>
                      <a:pt x="5989" y="16011"/>
                      <a:pt x="5841" y="15801"/>
                      <a:pt x="5607" y="15752"/>
                    </a:cubicBezTo>
                    <a:lnTo>
                      <a:pt x="5829" y="14261"/>
                    </a:lnTo>
                    <a:lnTo>
                      <a:pt x="5854" y="14261"/>
                    </a:lnTo>
                    <a:cubicBezTo>
                      <a:pt x="6112" y="14261"/>
                      <a:pt x="6334" y="14077"/>
                      <a:pt x="6396" y="13830"/>
                    </a:cubicBezTo>
                    <a:close/>
                    <a:moveTo>
                      <a:pt x="33219" y="17465"/>
                    </a:moveTo>
                    <a:cubicBezTo>
                      <a:pt x="33244" y="17477"/>
                      <a:pt x="33256" y="17490"/>
                      <a:pt x="33256" y="17514"/>
                    </a:cubicBezTo>
                    <a:lnTo>
                      <a:pt x="33269" y="17514"/>
                    </a:lnTo>
                    <a:cubicBezTo>
                      <a:pt x="33269" y="17539"/>
                      <a:pt x="33244" y="17563"/>
                      <a:pt x="33219" y="17563"/>
                    </a:cubicBezTo>
                    <a:cubicBezTo>
                      <a:pt x="33158" y="17563"/>
                      <a:pt x="33158" y="17465"/>
                      <a:pt x="33219" y="17465"/>
                    </a:cubicBezTo>
                    <a:close/>
                    <a:moveTo>
                      <a:pt x="420" y="17536"/>
                    </a:moveTo>
                    <a:cubicBezTo>
                      <a:pt x="432" y="17536"/>
                      <a:pt x="445" y="17545"/>
                      <a:pt x="445" y="17563"/>
                    </a:cubicBezTo>
                    <a:cubicBezTo>
                      <a:pt x="457" y="17576"/>
                      <a:pt x="432" y="17588"/>
                      <a:pt x="420" y="17588"/>
                    </a:cubicBezTo>
                    <a:cubicBezTo>
                      <a:pt x="408" y="17588"/>
                      <a:pt x="395" y="17576"/>
                      <a:pt x="395" y="17563"/>
                    </a:cubicBezTo>
                    <a:cubicBezTo>
                      <a:pt x="395" y="17545"/>
                      <a:pt x="408" y="17536"/>
                      <a:pt x="420" y="17536"/>
                    </a:cubicBezTo>
                    <a:close/>
                    <a:moveTo>
                      <a:pt x="24853" y="17674"/>
                    </a:moveTo>
                    <a:cubicBezTo>
                      <a:pt x="24910" y="17674"/>
                      <a:pt x="24850" y="17747"/>
                      <a:pt x="24820" y="17747"/>
                    </a:cubicBezTo>
                    <a:cubicBezTo>
                      <a:pt x="24810" y="17747"/>
                      <a:pt x="24804" y="17741"/>
                      <a:pt x="24804" y="17724"/>
                    </a:cubicBezTo>
                    <a:cubicBezTo>
                      <a:pt x="24792" y="17687"/>
                      <a:pt x="24816" y="17674"/>
                      <a:pt x="24853" y="17674"/>
                    </a:cubicBezTo>
                    <a:close/>
                    <a:moveTo>
                      <a:pt x="4104" y="15210"/>
                    </a:moveTo>
                    <a:lnTo>
                      <a:pt x="4129" y="15235"/>
                    </a:lnTo>
                    <a:lnTo>
                      <a:pt x="3685" y="17748"/>
                    </a:lnTo>
                    <a:lnTo>
                      <a:pt x="3574" y="17748"/>
                    </a:lnTo>
                    <a:lnTo>
                      <a:pt x="3278" y="16356"/>
                    </a:lnTo>
                    <a:cubicBezTo>
                      <a:pt x="3365" y="16319"/>
                      <a:pt x="3414" y="16233"/>
                      <a:pt x="3414" y="16146"/>
                    </a:cubicBezTo>
                    <a:cubicBezTo>
                      <a:pt x="3414" y="16097"/>
                      <a:pt x="3402" y="16048"/>
                      <a:pt x="3365" y="16011"/>
                    </a:cubicBezTo>
                    <a:lnTo>
                      <a:pt x="4104" y="15210"/>
                    </a:lnTo>
                    <a:close/>
                    <a:moveTo>
                      <a:pt x="3932" y="13608"/>
                    </a:moveTo>
                    <a:lnTo>
                      <a:pt x="5312" y="13732"/>
                    </a:lnTo>
                    <a:cubicBezTo>
                      <a:pt x="5312" y="13978"/>
                      <a:pt x="5484" y="14200"/>
                      <a:pt x="5730" y="14249"/>
                    </a:cubicBezTo>
                    <a:lnTo>
                      <a:pt x="5521" y="15740"/>
                    </a:lnTo>
                    <a:lnTo>
                      <a:pt x="5496" y="15740"/>
                    </a:lnTo>
                    <a:cubicBezTo>
                      <a:pt x="5213" y="15740"/>
                      <a:pt x="4991" y="15974"/>
                      <a:pt x="4991" y="16245"/>
                    </a:cubicBezTo>
                    <a:cubicBezTo>
                      <a:pt x="4991" y="16368"/>
                      <a:pt x="5040" y="16491"/>
                      <a:pt x="5127" y="16590"/>
                    </a:cubicBezTo>
                    <a:lnTo>
                      <a:pt x="3981" y="17884"/>
                    </a:lnTo>
                    <a:cubicBezTo>
                      <a:pt x="3919" y="17835"/>
                      <a:pt x="3858" y="17798"/>
                      <a:pt x="3784" y="17773"/>
                    </a:cubicBezTo>
                    <a:lnTo>
                      <a:pt x="4240" y="15247"/>
                    </a:lnTo>
                    <a:cubicBezTo>
                      <a:pt x="4461" y="15247"/>
                      <a:pt x="4572" y="14976"/>
                      <a:pt x="4412" y="14816"/>
                    </a:cubicBezTo>
                    <a:cubicBezTo>
                      <a:pt x="4358" y="14765"/>
                      <a:pt x="4295" y="14743"/>
                      <a:pt x="4234" y="14743"/>
                    </a:cubicBezTo>
                    <a:cubicBezTo>
                      <a:pt x="4102" y="14743"/>
                      <a:pt x="3981" y="14849"/>
                      <a:pt x="3981" y="15001"/>
                    </a:cubicBezTo>
                    <a:cubicBezTo>
                      <a:pt x="3981" y="15050"/>
                      <a:pt x="3993" y="15112"/>
                      <a:pt x="4030" y="15148"/>
                    </a:cubicBezTo>
                    <a:lnTo>
                      <a:pt x="3303" y="15949"/>
                    </a:lnTo>
                    <a:cubicBezTo>
                      <a:pt x="3266" y="15937"/>
                      <a:pt x="3229" y="15925"/>
                      <a:pt x="3180" y="15925"/>
                    </a:cubicBezTo>
                    <a:cubicBezTo>
                      <a:pt x="3118" y="15925"/>
                      <a:pt x="3057" y="15949"/>
                      <a:pt x="3020" y="15999"/>
                    </a:cubicBezTo>
                    <a:lnTo>
                      <a:pt x="1701" y="15259"/>
                    </a:lnTo>
                    <a:cubicBezTo>
                      <a:pt x="1763" y="15112"/>
                      <a:pt x="1751" y="14939"/>
                      <a:pt x="1677" y="14791"/>
                    </a:cubicBezTo>
                    <a:lnTo>
                      <a:pt x="2983" y="13842"/>
                    </a:lnTo>
                    <a:cubicBezTo>
                      <a:pt x="3081" y="14024"/>
                      <a:pt x="3250" y="14106"/>
                      <a:pt x="3418" y="14106"/>
                    </a:cubicBezTo>
                    <a:cubicBezTo>
                      <a:pt x="3672" y="14106"/>
                      <a:pt x="3924" y="13920"/>
                      <a:pt x="3932" y="13608"/>
                    </a:cubicBezTo>
                    <a:close/>
                    <a:moveTo>
                      <a:pt x="14800" y="17815"/>
                    </a:moveTo>
                    <a:cubicBezTo>
                      <a:pt x="14816" y="17815"/>
                      <a:pt x="14826" y="17827"/>
                      <a:pt x="14824" y="17859"/>
                    </a:cubicBezTo>
                    <a:cubicBezTo>
                      <a:pt x="14824" y="17908"/>
                      <a:pt x="14787" y="17945"/>
                      <a:pt x="14737" y="17945"/>
                    </a:cubicBezTo>
                    <a:cubicBezTo>
                      <a:pt x="14634" y="17945"/>
                      <a:pt x="14747" y="17815"/>
                      <a:pt x="14800" y="17815"/>
                    </a:cubicBezTo>
                    <a:close/>
                    <a:moveTo>
                      <a:pt x="12014" y="15013"/>
                    </a:moveTo>
                    <a:cubicBezTo>
                      <a:pt x="12088" y="15198"/>
                      <a:pt x="12261" y="15321"/>
                      <a:pt x="12470" y="15321"/>
                    </a:cubicBezTo>
                    <a:lnTo>
                      <a:pt x="12643" y="16356"/>
                    </a:lnTo>
                    <a:cubicBezTo>
                      <a:pt x="12470" y="16418"/>
                      <a:pt x="12396" y="16615"/>
                      <a:pt x="12483" y="16775"/>
                    </a:cubicBezTo>
                    <a:lnTo>
                      <a:pt x="10979" y="18007"/>
                    </a:lnTo>
                    <a:cubicBezTo>
                      <a:pt x="10881" y="17908"/>
                      <a:pt x="10758" y="17847"/>
                      <a:pt x="10622" y="17847"/>
                    </a:cubicBezTo>
                    <a:cubicBezTo>
                      <a:pt x="10585" y="17847"/>
                      <a:pt x="10548" y="17847"/>
                      <a:pt x="10511" y="17859"/>
                    </a:cubicBezTo>
                    <a:lnTo>
                      <a:pt x="9686" y="16122"/>
                    </a:lnTo>
                    <a:cubicBezTo>
                      <a:pt x="9833" y="16023"/>
                      <a:pt x="9932" y="15863"/>
                      <a:pt x="9932" y="15691"/>
                    </a:cubicBezTo>
                    <a:cubicBezTo>
                      <a:pt x="9932" y="15654"/>
                      <a:pt x="9932" y="15629"/>
                      <a:pt x="9920" y="15604"/>
                    </a:cubicBezTo>
                    <a:lnTo>
                      <a:pt x="12014" y="15013"/>
                    </a:lnTo>
                    <a:close/>
                    <a:moveTo>
                      <a:pt x="7608" y="17420"/>
                    </a:moveTo>
                    <a:cubicBezTo>
                      <a:pt x="7762" y="17420"/>
                      <a:pt x="7911" y="17538"/>
                      <a:pt x="7911" y="17711"/>
                    </a:cubicBezTo>
                    <a:cubicBezTo>
                      <a:pt x="7911" y="17884"/>
                      <a:pt x="7776" y="18019"/>
                      <a:pt x="7616" y="18019"/>
                    </a:cubicBezTo>
                    <a:cubicBezTo>
                      <a:pt x="7345" y="18019"/>
                      <a:pt x="7209" y="17699"/>
                      <a:pt x="7394" y="17514"/>
                    </a:cubicBezTo>
                    <a:cubicBezTo>
                      <a:pt x="7455" y="17449"/>
                      <a:pt x="7532" y="17420"/>
                      <a:pt x="7608" y="17420"/>
                    </a:cubicBezTo>
                    <a:close/>
                    <a:moveTo>
                      <a:pt x="2970" y="16233"/>
                    </a:moveTo>
                    <a:cubicBezTo>
                      <a:pt x="3007" y="16319"/>
                      <a:pt x="3094" y="16381"/>
                      <a:pt x="3180" y="16381"/>
                    </a:cubicBezTo>
                    <a:lnTo>
                      <a:pt x="3476" y="17761"/>
                    </a:lnTo>
                    <a:cubicBezTo>
                      <a:pt x="3340" y="17810"/>
                      <a:pt x="3229" y="17908"/>
                      <a:pt x="3168" y="18032"/>
                    </a:cubicBezTo>
                    <a:lnTo>
                      <a:pt x="950" y="16836"/>
                    </a:lnTo>
                    <a:cubicBezTo>
                      <a:pt x="974" y="16787"/>
                      <a:pt x="987" y="16738"/>
                      <a:pt x="987" y="16689"/>
                    </a:cubicBezTo>
                    <a:cubicBezTo>
                      <a:pt x="976" y="16667"/>
                      <a:pt x="975" y="16645"/>
                      <a:pt x="974" y="16615"/>
                    </a:cubicBezTo>
                    <a:lnTo>
                      <a:pt x="974" y="16615"/>
                    </a:lnTo>
                    <a:lnTo>
                      <a:pt x="2970" y="16233"/>
                    </a:lnTo>
                    <a:close/>
                    <a:moveTo>
                      <a:pt x="12975" y="14927"/>
                    </a:moveTo>
                    <a:lnTo>
                      <a:pt x="15045" y="15198"/>
                    </a:lnTo>
                    <a:lnTo>
                      <a:pt x="15045" y="15222"/>
                    </a:lnTo>
                    <a:cubicBezTo>
                      <a:pt x="15027" y="15586"/>
                      <a:pt x="15298" y="15768"/>
                      <a:pt x="15569" y="15768"/>
                    </a:cubicBezTo>
                    <a:cubicBezTo>
                      <a:pt x="15840" y="15768"/>
                      <a:pt x="16111" y="15586"/>
                      <a:pt x="16093" y="15222"/>
                    </a:cubicBezTo>
                    <a:lnTo>
                      <a:pt x="16696" y="15161"/>
                    </a:lnTo>
                    <a:cubicBezTo>
                      <a:pt x="16741" y="15410"/>
                      <a:pt x="16952" y="15569"/>
                      <a:pt x="17177" y="15569"/>
                    </a:cubicBezTo>
                    <a:cubicBezTo>
                      <a:pt x="17264" y="15569"/>
                      <a:pt x="17353" y="15545"/>
                      <a:pt x="17436" y="15493"/>
                    </a:cubicBezTo>
                    <a:lnTo>
                      <a:pt x="18212" y="16565"/>
                    </a:lnTo>
                    <a:cubicBezTo>
                      <a:pt x="17916" y="16738"/>
                      <a:pt x="17879" y="17145"/>
                      <a:pt x="18138" y="17366"/>
                    </a:cubicBezTo>
                    <a:lnTo>
                      <a:pt x="17485" y="17995"/>
                    </a:lnTo>
                    <a:cubicBezTo>
                      <a:pt x="17386" y="17921"/>
                      <a:pt x="17276" y="17871"/>
                      <a:pt x="17152" y="17871"/>
                    </a:cubicBezTo>
                    <a:cubicBezTo>
                      <a:pt x="17017" y="17871"/>
                      <a:pt x="16881" y="17933"/>
                      <a:pt x="16783" y="18032"/>
                    </a:cubicBezTo>
                    <a:lnTo>
                      <a:pt x="12914" y="15075"/>
                    </a:lnTo>
                    <a:cubicBezTo>
                      <a:pt x="12938" y="15025"/>
                      <a:pt x="12963" y="14976"/>
                      <a:pt x="12975" y="14927"/>
                    </a:cubicBezTo>
                    <a:close/>
                    <a:moveTo>
                      <a:pt x="26119" y="18033"/>
                    </a:moveTo>
                    <a:cubicBezTo>
                      <a:pt x="26128" y="18033"/>
                      <a:pt x="26135" y="18039"/>
                      <a:pt x="26135" y="18056"/>
                    </a:cubicBezTo>
                    <a:cubicBezTo>
                      <a:pt x="26135" y="18081"/>
                      <a:pt x="26122" y="18106"/>
                      <a:pt x="26085" y="18106"/>
                    </a:cubicBezTo>
                    <a:cubicBezTo>
                      <a:pt x="26028" y="18106"/>
                      <a:pt x="26088" y="18033"/>
                      <a:pt x="26119" y="18033"/>
                    </a:cubicBezTo>
                    <a:close/>
                    <a:moveTo>
                      <a:pt x="12852" y="15161"/>
                    </a:moveTo>
                    <a:lnTo>
                      <a:pt x="16721" y="18118"/>
                    </a:lnTo>
                    <a:cubicBezTo>
                      <a:pt x="16696" y="18155"/>
                      <a:pt x="16684" y="18192"/>
                      <a:pt x="16672" y="18229"/>
                    </a:cubicBezTo>
                    <a:lnTo>
                      <a:pt x="15033" y="17871"/>
                    </a:lnTo>
                    <a:lnTo>
                      <a:pt x="15033" y="17859"/>
                    </a:lnTo>
                    <a:cubicBezTo>
                      <a:pt x="15033" y="17689"/>
                      <a:pt x="14889" y="17572"/>
                      <a:pt x="14741" y="17572"/>
                    </a:cubicBezTo>
                    <a:cubicBezTo>
                      <a:pt x="14664" y="17572"/>
                      <a:pt x="14587" y="17603"/>
                      <a:pt x="14528" y="17674"/>
                    </a:cubicBezTo>
                    <a:lnTo>
                      <a:pt x="13000" y="16750"/>
                    </a:lnTo>
                    <a:cubicBezTo>
                      <a:pt x="13012" y="16713"/>
                      <a:pt x="13025" y="16676"/>
                      <a:pt x="13025" y="16639"/>
                    </a:cubicBezTo>
                    <a:cubicBezTo>
                      <a:pt x="13025" y="16479"/>
                      <a:pt x="12901" y="16356"/>
                      <a:pt x="12741" y="16356"/>
                    </a:cubicBezTo>
                    <a:lnTo>
                      <a:pt x="12569" y="15321"/>
                    </a:lnTo>
                    <a:cubicBezTo>
                      <a:pt x="12680" y="15296"/>
                      <a:pt x="12778" y="15247"/>
                      <a:pt x="12840" y="15161"/>
                    </a:cubicBezTo>
                    <a:close/>
                    <a:moveTo>
                      <a:pt x="3623" y="17945"/>
                    </a:moveTo>
                    <a:cubicBezTo>
                      <a:pt x="3895" y="17945"/>
                      <a:pt x="4030" y="18278"/>
                      <a:pt x="3845" y="18463"/>
                    </a:cubicBezTo>
                    <a:cubicBezTo>
                      <a:pt x="3781" y="18528"/>
                      <a:pt x="3703" y="18556"/>
                      <a:pt x="3627" y="18556"/>
                    </a:cubicBezTo>
                    <a:cubicBezTo>
                      <a:pt x="3472" y="18556"/>
                      <a:pt x="3328" y="18436"/>
                      <a:pt x="3328" y="18253"/>
                    </a:cubicBezTo>
                    <a:cubicBezTo>
                      <a:pt x="3328" y="18081"/>
                      <a:pt x="3463" y="17945"/>
                      <a:pt x="3623" y="17945"/>
                    </a:cubicBezTo>
                    <a:close/>
                    <a:moveTo>
                      <a:pt x="10622" y="18056"/>
                    </a:moveTo>
                    <a:cubicBezTo>
                      <a:pt x="10881" y="18056"/>
                      <a:pt x="11016" y="18377"/>
                      <a:pt x="10831" y="18574"/>
                    </a:cubicBezTo>
                    <a:cubicBezTo>
                      <a:pt x="10772" y="18633"/>
                      <a:pt x="10698" y="18659"/>
                      <a:pt x="10624" y="18659"/>
                    </a:cubicBezTo>
                    <a:cubicBezTo>
                      <a:pt x="10468" y="18659"/>
                      <a:pt x="10314" y="18540"/>
                      <a:pt x="10314" y="18364"/>
                    </a:cubicBezTo>
                    <a:cubicBezTo>
                      <a:pt x="10314" y="18192"/>
                      <a:pt x="10450" y="18056"/>
                      <a:pt x="10622" y="18056"/>
                    </a:cubicBezTo>
                    <a:close/>
                    <a:moveTo>
                      <a:pt x="17156" y="18074"/>
                    </a:moveTo>
                    <a:cubicBezTo>
                      <a:pt x="17310" y="18074"/>
                      <a:pt x="17460" y="18195"/>
                      <a:pt x="17460" y="18377"/>
                    </a:cubicBezTo>
                    <a:cubicBezTo>
                      <a:pt x="17460" y="18542"/>
                      <a:pt x="17325" y="18673"/>
                      <a:pt x="17173" y="18673"/>
                    </a:cubicBezTo>
                    <a:cubicBezTo>
                      <a:pt x="17166" y="18673"/>
                      <a:pt x="17159" y="18673"/>
                      <a:pt x="17152" y="18672"/>
                    </a:cubicBezTo>
                    <a:cubicBezTo>
                      <a:pt x="16894" y="18672"/>
                      <a:pt x="16758" y="18352"/>
                      <a:pt x="16943" y="18167"/>
                    </a:cubicBezTo>
                    <a:cubicBezTo>
                      <a:pt x="17004" y="18103"/>
                      <a:pt x="17080" y="18074"/>
                      <a:pt x="17156" y="18074"/>
                    </a:cubicBezTo>
                    <a:close/>
                    <a:moveTo>
                      <a:pt x="900" y="16923"/>
                    </a:moveTo>
                    <a:lnTo>
                      <a:pt x="3143" y="18130"/>
                    </a:lnTo>
                    <a:cubicBezTo>
                      <a:pt x="3131" y="18167"/>
                      <a:pt x="3131" y="18204"/>
                      <a:pt x="3131" y="18241"/>
                    </a:cubicBezTo>
                    <a:lnTo>
                      <a:pt x="3131" y="18303"/>
                    </a:lnTo>
                    <a:lnTo>
                      <a:pt x="1344" y="18685"/>
                    </a:lnTo>
                    <a:cubicBezTo>
                      <a:pt x="1270" y="18475"/>
                      <a:pt x="1073" y="18340"/>
                      <a:pt x="863" y="18340"/>
                    </a:cubicBezTo>
                    <a:cubicBezTo>
                      <a:pt x="827" y="18340"/>
                      <a:pt x="790" y="18340"/>
                      <a:pt x="753" y="18352"/>
                    </a:cubicBezTo>
                    <a:lnTo>
                      <a:pt x="543" y="17761"/>
                    </a:lnTo>
                    <a:cubicBezTo>
                      <a:pt x="703" y="17662"/>
                      <a:pt x="691" y="17428"/>
                      <a:pt x="518" y="17354"/>
                    </a:cubicBezTo>
                    <a:lnTo>
                      <a:pt x="555" y="17095"/>
                    </a:lnTo>
                    <a:lnTo>
                      <a:pt x="580" y="17095"/>
                    </a:lnTo>
                    <a:cubicBezTo>
                      <a:pt x="703" y="17095"/>
                      <a:pt x="827" y="17034"/>
                      <a:pt x="900" y="16923"/>
                    </a:cubicBezTo>
                    <a:close/>
                    <a:moveTo>
                      <a:pt x="25408" y="18845"/>
                    </a:moveTo>
                    <a:cubicBezTo>
                      <a:pt x="25469" y="18857"/>
                      <a:pt x="25469" y="18931"/>
                      <a:pt x="25408" y="18943"/>
                    </a:cubicBezTo>
                    <a:cubicBezTo>
                      <a:pt x="25358" y="18931"/>
                      <a:pt x="25358" y="18857"/>
                      <a:pt x="25408" y="18845"/>
                    </a:cubicBezTo>
                    <a:close/>
                    <a:moveTo>
                      <a:pt x="34920" y="14828"/>
                    </a:moveTo>
                    <a:cubicBezTo>
                      <a:pt x="34981" y="14927"/>
                      <a:pt x="35068" y="14988"/>
                      <a:pt x="35166" y="15025"/>
                    </a:cubicBezTo>
                    <a:lnTo>
                      <a:pt x="34723" y="15937"/>
                    </a:lnTo>
                    <a:cubicBezTo>
                      <a:pt x="34670" y="15918"/>
                      <a:pt x="34618" y="15909"/>
                      <a:pt x="34567" y="15909"/>
                    </a:cubicBezTo>
                    <a:cubicBezTo>
                      <a:pt x="34230" y="15909"/>
                      <a:pt x="33978" y="16305"/>
                      <a:pt x="34193" y="16627"/>
                    </a:cubicBezTo>
                    <a:lnTo>
                      <a:pt x="33367" y="17317"/>
                    </a:lnTo>
                    <a:cubicBezTo>
                      <a:pt x="33330" y="17280"/>
                      <a:pt x="33281" y="17255"/>
                      <a:pt x="33219" y="17255"/>
                    </a:cubicBezTo>
                    <a:cubicBezTo>
                      <a:pt x="33212" y="17255"/>
                      <a:pt x="33204" y="17255"/>
                      <a:pt x="33197" y="17255"/>
                    </a:cubicBezTo>
                    <a:cubicBezTo>
                      <a:pt x="32873" y="17255"/>
                      <a:pt x="32870" y="17762"/>
                      <a:pt x="33187" y="17762"/>
                    </a:cubicBezTo>
                    <a:cubicBezTo>
                      <a:pt x="33197" y="17762"/>
                      <a:pt x="33208" y="17762"/>
                      <a:pt x="33219" y="17761"/>
                    </a:cubicBezTo>
                    <a:lnTo>
                      <a:pt x="33269" y="17761"/>
                    </a:lnTo>
                    <a:lnTo>
                      <a:pt x="33712" y="18845"/>
                    </a:lnTo>
                    <a:cubicBezTo>
                      <a:pt x="33652" y="18869"/>
                      <a:pt x="33604" y="18905"/>
                      <a:pt x="33567" y="18952"/>
                    </a:cubicBezTo>
                    <a:lnTo>
                      <a:pt x="33567" y="18952"/>
                    </a:lnTo>
                    <a:lnTo>
                      <a:pt x="32776" y="18648"/>
                    </a:lnTo>
                    <a:lnTo>
                      <a:pt x="32332" y="16627"/>
                    </a:lnTo>
                    <a:cubicBezTo>
                      <a:pt x="32517" y="16541"/>
                      <a:pt x="32628" y="16368"/>
                      <a:pt x="32628" y="16171"/>
                    </a:cubicBezTo>
                    <a:cubicBezTo>
                      <a:pt x="32628" y="16110"/>
                      <a:pt x="32616" y="16048"/>
                      <a:pt x="32591" y="15986"/>
                    </a:cubicBezTo>
                    <a:lnTo>
                      <a:pt x="34920" y="14828"/>
                    </a:lnTo>
                    <a:close/>
                    <a:moveTo>
                      <a:pt x="26455" y="19030"/>
                    </a:moveTo>
                    <a:cubicBezTo>
                      <a:pt x="26492" y="19030"/>
                      <a:pt x="26504" y="19054"/>
                      <a:pt x="26504" y="19079"/>
                    </a:cubicBezTo>
                    <a:cubicBezTo>
                      <a:pt x="26504" y="19110"/>
                      <a:pt x="26480" y="19125"/>
                      <a:pt x="26455" y="19125"/>
                    </a:cubicBezTo>
                    <a:cubicBezTo>
                      <a:pt x="26430" y="19125"/>
                      <a:pt x="26406" y="19110"/>
                      <a:pt x="26406" y="19079"/>
                    </a:cubicBezTo>
                    <a:cubicBezTo>
                      <a:pt x="26406" y="19054"/>
                      <a:pt x="26430" y="19030"/>
                      <a:pt x="26455" y="19030"/>
                    </a:cubicBezTo>
                    <a:close/>
                    <a:moveTo>
                      <a:pt x="876" y="18547"/>
                    </a:moveTo>
                    <a:cubicBezTo>
                      <a:pt x="1027" y="18547"/>
                      <a:pt x="1172" y="18663"/>
                      <a:pt x="1172" y="18845"/>
                    </a:cubicBezTo>
                    <a:cubicBezTo>
                      <a:pt x="1172" y="19010"/>
                      <a:pt x="1047" y="19141"/>
                      <a:pt x="885" y="19141"/>
                    </a:cubicBezTo>
                    <a:cubicBezTo>
                      <a:pt x="878" y="19141"/>
                      <a:pt x="871" y="19141"/>
                      <a:pt x="863" y="19141"/>
                    </a:cubicBezTo>
                    <a:cubicBezTo>
                      <a:pt x="605" y="19141"/>
                      <a:pt x="469" y="18820"/>
                      <a:pt x="666" y="18635"/>
                    </a:cubicBezTo>
                    <a:cubicBezTo>
                      <a:pt x="727" y="18575"/>
                      <a:pt x="802" y="18547"/>
                      <a:pt x="876" y="18547"/>
                    </a:cubicBezTo>
                    <a:close/>
                    <a:moveTo>
                      <a:pt x="12544" y="16849"/>
                    </a:moveTo>
                    <a:cubicBezTo>
                      <a:pt x="12569" y="16873"/>
                      <a:pt x="12593" y="16886"/>
                      <a:pt x="12618" y="16898"/>
                    </a:cubicBezTo>
                    <a:lnTo>
                      <a:pt x="12187" y="19128"/>
                    </a:lnTo>
                    <a:lnTo>
                      <a:pt x="12138" y="19128"/>
                    </a:lnTo>
                    <a:cubicBezTo>
                      <a:pt x="11990" y="19128"/>
                      <a:pt x="11854" y="19178"/>
                      <a:pt x="11756" y="19276"/>
                    </a:cubicBezTo>
                    <a:lnTo>
                      <a:pt x="11029" y="18648"/>
                    </a:lnTo>
                    <a:cubicBezTo>
                      <a:pt x="11152" y="18488"/>
                      <a:pt x="11152" y="18253"/>
                      <a:pt x="11041" y="18081"/>
                    </a:cubicBezTo>
                    <a:lnTo>
                      <a:pt x="11029" y="18081"/>
                    </a:lnTo>
                    <a:lnTo>
                      <a:pt x="12544" y="16849"/>
                    </a:lnTo>
                    <a:close/>
                    <a:moveTo>
                      <a:pt x="12938" y="16824"/>
                    </a:moveTo>
                    <a:lnTo>
                      <a:pt x="14466" y="17748"/>
                    </a:lnTo>
                    <a:cubicBezTo>
                      <a:pt x="14454" y="17785"/>
                      <a:pt x="14454" y="17822"/>
                      <a:pt x="14454" y="17859"/>
                    </a:cubicBezTo>
                    <a:cubicBezTo>
                      <a:pt x="14454" y="17896"/>
                      <a:pt x="14454" y="17933"/>
                      <a:pt x="14479" y="17970"/>
                    </a:cubicBezTo>
                    <a:lnTo>
                      <a:pt x="12544" y="19313"/>
                    </a:lnTo>
                    <a:cubicBezTo>
                      <a:pt x="12470" y="19239"/>
                      <a:pt x="12384" y="19178"/>
                      <a:pt x="12285" y="19141"/>
                    </a:cubicBezTo>
                    <a:lnTo>
                      <a:pt x="12729" y="16923"/>
                    </a:lnTo>
                    <a:cubicBezTo>
                      <a:pt x="12815" y="16923"/>
                      <a:pt x="12889" y="16886"/>
                      <a:pt x="12938" y="16824"/>
                    </a:cubicBezTo>
                    <a:close/>
                    <a:moveTo>
                      <a:pt x="9131" y="16097"/>
                    </a:moveTo>
                    <a:cubicBezTo>
                      <a:pt x="9217" y="16159"/>
                      <a:pt x="9316" y="16183"/>
                      <a:pt x="9427" y="16183"/>
                    </a:cubicBezTo>
                    <a:cubicBezTo>
                      <a:pt x="9488" y="16183"/>
                      <a:pt x="9538" y="16171"/>
                      <a:pt x="9599" y="16159"/>
                    </a:cubicBezTo>
                    <a:lnTo>
                      <a:pt x="10413" y="17896"/>
                    </a:lnTo>
                    <a:cubicBezTo>
                      <a:pt x="10228" y="17970"/>
                      <a:pt x="10117" y="18155"/>
                      <a:pt x="10117" y="18352"/>
                    </a:cubicBezTo>
                    <a:cubicBezTo>
                      <a:pt x="10117" y="18414"/>
                      <a:pt x="10129" y="18475"/>
                      <a:pt x="10154" y="18537"/>
                    </a:cubicBezTo>
                    <a:lnTo>
                      <a:pt x="9008" y="19424"/>
                    </a:lnTo>
                    <a:cubicBezTo>
                      <a:pt x="8907" y="19323"/>
                      <a:pt x="8775" y="19266"/>
                      <a:pt x="8643" y="19266"/>
                    </a:cubicBezTo>
                    <a:cubicBezTo>
                      <a:pt x="8566" y="19266"/>
                      <a:pt x="8489" y="19285"/>
                      <a:pt x="8416" y="19325"/>
                    </a:cubicBezTo>
                    <a:lnTo>
                      <a:pt x="7874" y="18143"/>
                    </a:lnTo>
                    <a:cubicBezTo>
                      <a:pt x="8145" y="17982"/>
                      <a:pt x="8207" y="17613"/>
                      <a:pt x="7985" y="17379"/>
                    </a:cubicBezTo>
                    <a:lnTo>
                      <a:pt x="9131" y="16097"/>
                    </a:lnTo>
                    <a:close/>
                    <a:moveTo>
                      <a:pt x="5201" y="16652"/>
                    </a:moveTo>
                    <a:cubicBezTo>
                      <a:pt x="5287" y="16713"/>
                      <a:pt x="5385" y="16750"/>
                      <a:pt x="5496" y="16750"/>
                    </a:cubicBezTo>
                    <a:lnTo>
                      <a:pt x="5521" y="16750"/>
                    </a:lnTo>
                    <a:lnTo>
                      <a:pt x="5903" y="19276"/>
                    </a:lnTo>
                    <a:cubicBezTo>
                      <a:pt x="5792" y="19301"/>
                      <a:pt x="5693" y="19362"/>
                      <a:pt x="5620" y="19449"/>
                    </a:cubicBezTo>
                    <a:lnTo>
                      <a:pt x="5620" y="19461"/>
                    </a:lnTo>
                    <a:lnTo>
                      <a:pt x="4042" y="18537"/>
                    </a:lnTo>
                    <a:cubicBezTo>
                      <a:pt x="4166" y="18364"/>
                      <a:pt x="4166" y="18130"/>
                      <a:pt x="4042" y="17958"/>
                    </a:cubicBezTo>
                    <a:lnTo>
                      <a:pt x="5201" y="16652"/>
                    </a:lnTo>
                    <a:close/>
                    <a:moveTo>
                      <a:pt x="33961" y="18992"/>
                    </a:moveTo>
                    <a:cubicBezTo>
                      <a:pt x="34223" y="18992"/>
                      <a:pt x="34362" y="19317"/>
                      <a:pt x="34168" y="19510"/>
                    </a:cubicBezTo>
                    <a:cubicBezTo>
                      <a:pt x="34107" y="19575"/>
                      <a:pt x="34031" y="19604"/>
                      <a:pt x="33955" y="19604"/>
                    </a:cubicBezTo>
                    <a:cubicBezTo>
                      <a:pt x="33801" y="19604"/>
                      <a:pt x="33651" y="19483"/>
                      <a:pt x="33651" y="19301"/>
                    </a:cubicBezTo>
                    <a:cubicBezTo>
                      <a:pt x="33638" y="19128"/>
                      <a:pt x="33774" y="18993"/>
                      <a:pt x="33934" y="18993"/>
                    </a:cubicBezTo>
                    <a:lnTo>
                      <a:pt x="33946" y="18993"/>
                    </a:lnTo>
                    <a:cubicBezTo>
                      <a:pt x="33951" y="18993"/>
                      <a:pt x="33956" y="18992"/>
                      <a:pt x="33961" y="18992"/>
                    </a:cubicBezTo>
                    <a:close/>
                    <a:moveTo>
                      <a:pt x="5866" y="16578"/>
                    </a:moveTo>
                    <a:lnTo>
                      <a:pt x="7160" y="17490"/>
                    </a:lnTo>
                    <a:cubicBezTo>
                      <a:pt x="7123" y="17563"/>
                      <a:pt x="7110" y="17637"/>
                      <a:pt x="7110" y="17724"/>
                    </a:cubicBezTo>
                    <a:cubicBezTo>
                      <a:pt x="7110" y="17995"/>
                      <a:pt x="7332" y="18229"/>
                      <a:pt x="7616" y="18229"/>
                    </a:cubicBezTo>
                    <a:cubicBezTo>
                      <a:pt x="7665" y="18229"/>
                      <a:pt x="7726" y="18216"/>
                      <a:pt x="7788" y="18192"/>
                    </a:cubicBezTo>
                    <a:lnTo>
                      <a:pt x="8330" y="19375"/>
                    </a:lnTo>
                    <a:cubicBezTo>
                      <a:pt x="8219" y="19461"/>
                      <a:pt x="8158" y="19584"/>
                      <a:pt x="8133" y="19720"/>
                    </a:cubicBezTo>
                    <a:lnTo>
                      <a:pt x="6531" y="19707"/>
                    </a:lnTo>
                    <a:cubicBezTo>
                      <a:pt x="6507" y="19449"/>
                      <a:pt x="6285" y="19239"/>
                      <a:pt x="6026" y="19239"/>
                    </a:cubicBezTo>
                    <a:lnTo>
                      <a:pt x="6002" y="19239"/>
                    </a:lnTo>
                    <a:lnTo>
                      <a:pt x="5620" y="16738"/>
                    </a:lnTo>
                    <a:cubicBezTo>
                      <a:pt x="5718" y="16701"/>
                      <a:pt x="5804" y="16652"/>
                      <a:pt x="5866" y="16578"/>
                    </a:cubicBezTo>
                    <a:close/>
                    <a:moveTo>
                      <a:pt x="15015" y="19851"/>
                    </a:moveTo>
                    <a:cubicBezTo>
                      <a:pt x="15049" y="19851"/>
                      <a:pt x="15111" y="19929"/>
                      <a:pt x="15045" y="19929"/>
                    </a:cubicBezTo>
                    <a:cubicBezTo>
                      <a:pt x="15021" y="19929"/>
                      <a:pt x="14996" y="19917"/>
                      <a:pt x="14996" y="19880"/>
                    </a:cubicBezTo>
                    <a:cubicBezTo>
                      <a:pt x="14996" y="19859"/>
                      <a:pt x="15004" y="19851"/>
                      <a:pt x="15015" y="19851"/>
                    </a:cubicBezTo>
                    <a:close/>
                    <a:moveTo>
                      <a:pt x="25642" y="18980"/>
                    </a:moveTo>
                    <a:lnTo>
                      <a:pt x="26209" y="19079"/>
                    </a:lnTo>
                    <a:cubicBezTo>
                      <a:pt x="26209" y="19165"/>
                      <a:pt x="26246" y="19251"/>
                      <a:pt x="26319" y="19288"/>
                    </a:cubicBezTo>
                    <a:lnTo>
                      <a:pt x="26085" y="19966"/>
                    </a:lnTo>
                    <a:lnTo>
                      <a:pt x="26061" y="19966"/>
                    </a:lnTo>
                    <a:cubicBezTo>
                      <a:pt x="26036" y="19966"/>
                      <a:pt x="26011" y="19966"/>
                      <a:pt x="25987" y="19978"/>
                    </a:cubicBezTo>
                    <a:lnTo>
                      <a:pt x="25519" y="19128"/>
                    </a:lnTo>
                    <a:cubicBezTo>
                      <a:pt x="25580" y="19091"/>
                      <a:pt x="25617" y="19042"/>
                      <a:pt x="25642" y="18980"/>
                    </a:cubicBezTo>
                    <a:close/>
                    <a:moveTo>
                      <a:pt x="12134" y="19326"/>
                    </a:moveTo>
                    <a:cubicBezTo>
                      <a:pt x="12312" y="19326"/>
                      <a:pt x="12483" y="19461"/>
                      <a:pt x="12483" y="19670"/>
                    </a:cubicBezTo>
                    <a:cubicBezTo>
                      <a:pt x="12483" y="19865"/>
                      <a:pt x="12326" y="20012"/>
                      <a:pt x="12131" y="20015"/>
                    </a:cubicBezTo>
                    <a:lnTo>
                      <a:pt x="12131" y="20015"/>
                    </a:lnTo>
                    <a:cubicBezTo>
                      <a:pt x="11828" y="20011"/>
                      <a:pt x="11683" y="19644"/>
                      <a:pt x="11891" y="19424"/>
                    </a:cubicBezTo>
                    <a:cubicBezTo>
                      <a:pt x="11962" y="19357"/>
                      <a:pt x="12049" y="19326"/>
                      <a:pt x="12134" y="19326"/>
                    </a:cubicBezTo>
                    <a:close/>
                    <a:moveTo>
                      <a:pt x="6031" y="19450"/>
                    </a:moveTo>
                    <a:cubicBezTo>
                      <a:pt x="6185" y="19450"/>
                      <a:pt x="6334" y="19572"/>
                      <a:pt x="6334" y="19757"/>
                    </a:cubicBezTo>
                    <a:cubicBezTo>
                      <a:pt x="6334" y="19917"/>
                      <a:pt x="6199" y="20052"/>
                      <a:pt x="6026" y="20052"/>
                    </a:cubicBezTo>
                    <a:cubicBezTo>
                      <a:pt x="5755" y="20040"/>
                      <a:pt x="5632" y="19720"/>
                      <a:pt x="5829" y="19535"/>
                    </a:cubicBezTo>
                    <a:cubicBezTo>
                      <a:pt x="5888" y="19476"/>
                      <a:pt x="5960" y="19450"/>
                      <a:pt x="6031" y="19450"/>
                    </a:cubicBezTo>
                    <a:close/>
                    <a:moveTo>
                      <a:pt x="8638" y="19473"/>
                    </a:moveTo>
                    <a:cubicBezTo>
                      <a:pt x="8798" y="19473"/>
                      <a:pt x="8934" y="19609"/>
                      <a:pt x="8934" y="19769"/>
                    </a:cubicBezTo>
                    <a:cubicBezTo>
                      <a:pt x="8934" y="19954"/>
                      <a:pt x="8785" y="20076"/>
                      <a:pt x="8631" y="20076"/>
                    </a:cubicBezTo>
                    <a:cubicBezTo>
                      <a:pt x="8560" y="20076"/>
                      <a:pt x="8488" y="20049"/>
                      <a:pt x="8429" y="19991"/>
                    </a:cubicBezTo>
                    <a:cubicBezTo>
                      <a:pt x="8232" y="19794"/>
                      <a:pt x="8367" y="19473"/>
                      <a:pt x="8638" y="19473"/>
                    </a:cubicBezTo>
                    <a:close/>
                    <a:moveTo>
                      <a:pt x="26055" y="20166"/>
                    </a:moveTo>
                    <a:cubicBezTo>
                      <a:pt x="26076" y="20166"/>
                      <a:pt x="26098" y="20182"/>
                      <a:pt x="26098" y="20213"/>
                    </a:cubicBezTo>
                    <a:cubicBezTo>
                      <a:pt x="26098" y="20236"/>
                      <a:pt x="26076" y="20258"/>
                      <a:pt x="26053" y="20262"/>
                    </a:cubicBezTo>
                    <a:lnTo>
                      <a:pt x="26053" y="20262"/>
                    </a:lnTo>
                    <a:cubicBezTo>
                      <a:pt x="26022" y="20258"/>
                      <a:pt x="26011" y="20236"/>
                      <a:pt x="26011" y="20213"/>
                    </a:cubicBezTo>
                    <a:cubicBezTo>
                      <a:pt x="26011" y="20182"/>
                      <a:pt x="26033" y="20166"/>
                      <a:pt x="26055" y="20166"/>
                    </a:cubicBezTo>
                    <a:close/>
                    <a:moveTo>
                      <a:pt x="3155" y="18401"/>
                    </a:moveTo>
                    <a:cubicBezTo>
                      <a:pt x="3225" y="18625"/>
                      <a:pt x="3425" y="18752"/>
                      <a:pt x="3631" y="18752"/>
                    </a:cubicBezTo>
                    <a:cubicBezTo>
                      <a:pt x="3754" y="18752"/>
                      <a:pt x="3880" y="18707"/>
                      <a:pt x="3981" y="18611"/>
                    </a:cubicBezTo>
                    <a:lnTo>
                      <a:pt x="5570" y="19547"/>
                    </a:lnTo>
                    <a:cubicBezTo>
                      <a:pt x="5533" y="19609"/>
                      <a:pt x="5521" y="19683"/>
                      <a:pt x="5521" y="19757"/>
                    </a:cubicBezTo>
                    <a:cubicBezTo>
                      <a:pt x="5521" y="19806"/>
                      <a:pt x="5533" y="19855"/>
                      <a:pt x="5546" y="19905"/>
                    </a:cubicBezTo>
                    <a:lnTo>
                      <a:pt x="4437" y="20385"/>
                    </a:lnTo>
                    <a:cubicBezTo>
                      <a:pt x="4337" y="20207"/>
                      <a:pt x="4169" y="20125"/>
                      <a:pt x="4002" y="20125"/>
                    </a:cubicBezTo>
                    <a:cubicBezTo>
                      <a:pt x="3775" y="20125"/>
                      <a:pt x="3550" y="20276"/>
                      <a:pt x="3500" y="20545"/>
                    </a:cubicBezTo>
                    <a:lnTo>
                      <a:pt x="2342" y="20447"/>
                    </a:lnTo>
                    <a:cubicBezTo>
                      <a:pt x="2330" y="20176"/>
                      <a:pt x="2108" y="19954"/>
                      <a:pt x="1837" y="19954"/>
                    </a:cubicBezTo>
                    <a:cubicBezTo>
                      <a:pt x="1763" y="19954"/>
                      <a:pt x="1689" y="19966"/>
                      <a:pt x="1615" y="20003"/>
                    </a:cubicBezTo>
                    <a:lnTo>
                      <a:pt x="1159" y="19251"/>
                    </a:lnTo>
                    <a:cubicBezTo>
                      <a:pt x="1282" y="19153"/>
                      <a:pt x="1356" y="19005"/>
                      <a:pt x="1356" y="18845"/>
                    </a:cubicBezTo>
                    <a:lnTo>
                      <a:pt x="1356" y="18783"/>
                    </a:lnTo>
                    <a:lnTo>
                      <a:pt x="3155" y="18401"/>
                    </a:lnTo>
                    <a:close/>
                    <a:moveTo>
                      <a:pt x="14540" y="18069"/>
                    </a:moveTo>
                    <a:cubicBezTo>
                      <a:pt x="14590" y="18118"/>
                      <a:pt x="14663" y="18143"/>
                      <a:pt x="14737" y="18143"/>
                    </a:cubicBezTo>
                    <a:lnTo>
                      <a:pt x="14959" y="19646"/>
                    </a:lnTo>
                    <a:cubicBezTo>
                      <a:pt x="14848" y="19683"/>
                      <a:pt x="14787" y="19781"/>
                      <a:pt x="14787" y="19880"/>
                    </a:cubicBezTo>
                    <a:cubicBezTo>
                      <a:pt x="14787" y="19905"/>
                      <a:pt x="14799" y="19941"/>
                      <a:pt x="14799" y="19966"/>
                    </a:cubicBezTo>
                    <a:lnTo>
                      <a:pt x="13542" y="20705"/>
                    </a:lnTo>
                    <a:cubicBezTo>
                      <a:pt x="13493" y="20656"/>
                      <a:pt x="13431" y="20631"/>
                      <a:pt x="13370" y="20631"/>
                    </a:cubicBezTo>
                    <a:cubicBezTo>
                      <a:pt x="13320" y="20631"/>
                      <a:pt x="13283" y="20644"/>
                      <a:pt x="13246" y="20668"/>
                    </a:cubicBezTo>
                    <a:lnTo>
                      <a:pt x="12556" y="20015"/>
                    </a:lnTo>
                    <a:cubicBezTo>
                      <a:pt x="12704" y="19843"/>
                      <a:pt x="12717" y="19596"/>
                      <a:pt x="12606" y="19399"/>
                    </a:cubicBezTo>
                    <a:lnTo>
                      <a:pt x="14540" y="18069"/>
                    </a:lnTo>
                    <a:close/>
                    <a:moveTo>
                      <a:pt x="1849" y="20161"/>
                    </a:moveTo>
                    <a:cubicBezTo>
                      <a:pt x="2000" y="20161"/>
                      <a:pt x="2145" y="20277"/>
                      <a:pt x="2145" y="20459"/>
                    </a:cubicBezTo>
                    <a:cubicBezTo>
                      <a:pt x="2145" y="20631"/>
                      <a:pt x="1997" y="20755"/>
                      <a:pt x="1837" y="20755"/>
                    </a:cubicBezTo>
                    <a:cubicBezTo>
                      <a:pt x="1566" y="20755"/>
                      <a:pt x="1443" y="20434"/>
                      <a:pt x="1640" y="20250"/>
                    </a:cubicBezTo>
                    <a:cubicBezTo>
                      <a:pt x="1700" y="20189"/>
                      <a:pt x="1776" y="20161"/>
                      <a:pt x="1849" y="20161"/>
                    </a:cubicBezTo>
                    <a:close/>
                    <a:moveTo>
                      <a:pt x="13370" y="20841"/>
                    </a:moveTo>
                    <a:cubicBezTo>
                      <a:pt x="13382" y="20841"/>
                      <a:pt x="13394" y="20853"/>
                      <a:pt x="13394" y="20866"/>
                    </a:cubicBezTo>
                    <a:cubicBezTo>
                      <a:pt x="13394" y="20878"/>
                      <a:pt x="13382" y="20890"/>
                      <a:pt x="13370" y="20890"/>
                    </a:cubicBezTo>
                    <a:cubicBezTo>
                      <a:pt x="13357" y="20890"/>
                      <a:pt x="13345" y="20878"/>
                      <a:pt x="13345" y="20866"/>
                    </a:cubicBezTo>
                    <a:cubicBezTo>
                      <a:pt x="13345" y="20853"/>
                      <a:pt x="13357" y="20841"/>
                      <a:pt x="13370" y="20841"/>
                    </a:cubicBezTo>
                    <a:close/>
                    <a:moveTo>
                      <a:pt x="3993" y="20328"/>
                    </a:moveTo>
                    <a:cubicBezTo>
                      <a:pt x="4144" y="20328"/>
                      <a:pt x="4289" y="20449"/>
                      <a:pt x="4289" y="20631"/>
                    </a:cubicBezTo>
                    <a:cubicBezTo>
                      <a:pt x="4289" y="20792"/>
                      <a:pt x="4153" y="20927"/>
                      <a:pt x="3993" y="20927"/>
                    </a:cubicBezTo>
                    <a:cubicBezTo>
                      <a:pt x="3722" y="20927"/>
                      <a:pt x="3587" y="20607"/>
                      <a:pt x="3784" y="20422"/>
                    </a:cubicBezTo>
                    <a:cubicBezTo>
                      <a:pt x="3844" y="20357"/>
                      <a:pt x="3920" y="20328"/>
                      <a:pt x="3993" y="20328"/>
                    </a:cubicBezTo>
                    <a:close/>
                    <a:moveTo>
                      <a:pt x="12495" y="20089"/>
                    </a:moveTo>
                    <a:lnTo>
                      <a:pt x="13173" y="20742"/>
                    </a:lnTo>
                    <a:cubicBezTo>
                      <a:pt x="13160" y="20779"/>
                      <a:pt x="13148" y="20816"/>
                      <a:pt x="13148" y="20853"/>
                    </a:cubicBezTo>
                    <a:lnTo>
                      <a:pt x="12409" y="20976"/>
                    </a:lnTo>
                    <a:lnTo>
                      <a:pt x="12273" y="20200"/>
                    </a:lnTo>
                    <a:cubicBezTo>
                      <a:pt x="12359" y="20176"/>
                      <a:pt x="12433" y="20139"/>
                      <a:pt x="12495" y="20089"/>
                    </a:cubicBezTo>
                    <a:close/>
                    <a:moveTo>
                      <a:pt x="17411" y="20570"/>
                    </a:moveTo>
                    <a:cubicBezTo>
                      <a:pt x="17571" y="20582"/>
                      <a:pt x="17707" y="20718"/>
                      <a:pt x="17707" y="20878"/>
                    </a:cubicBezTo>
                    <a:lnTo>
                      <a:pt x="17719" y="20878"/>
                    </a:lnTo>
                    <a:cubicBezTo>
                      <a:pt x="17711" y="21060"/>
                      <a:pt x="17563" y="21175"/>
                      <a:pt x="17412" y="21175"/>
                    </a:cubicBezTo>
                    <a:cubicBezTo>
                      <a:pt x="17337" y="21175"/>
                      <a:pt x="17262" y="21148"/>
                      <a:pt x="17202" y="21087"/>
                    </a:cubicBezTo>
                    <a:cubicBezTo>
                      <a:pt x="17017" y="20890"/>
                      <a:pt x="17152" y="20570"/>
                      <a:pt x="17411" y="20570"/>
                    </a:cubicBezTo>
                    <a:close/>
                    <a:moveTo>
                      <a:pt x="11780" y="20077"/>
                    </a:moveTo>
                    <a:cubicBezTo>
                      <a:pt x="11879" y="20163"/>
                      <a:pt x="12002" y="20213"/>
                      <a:pt x="12138" y="20213"/>
                    </a:cubicBezTo>
                    <a:lnTo>
                      <a:pt x="12175" y="20213"/>
                    </a:lnTo>
                    <a:lnTo>
                      <a:pt x="12310" y="21001"/>
                    </a:lnTo>
                    <a:lnTo>
                      <a:pt x="10536" y="21309"/>
                    </a:lnTo>
                    <a:cubicBezTo>
                      <a:pt x="10536" y="21297"/>
                      <a:pt x="10523" y="21285"/>
                      <a:pt x="10511" y="21272"/>
                    </a:cubicBezTo>
                    <a:lnTo>
                      <a:pt x="11780" y="20077"/>
                    </a:lnTo>
                    <a:close/>
                    <a:moveTo>
                      <a:pt x="10259" y="21377"/>
                    </a:moveTo>
                    <a:cubicBezTo>
                      <a:pt x="10291" y="21377"/>
                      <a:pt x="10344" y="21445"/>
                      <a:pt x="10289" y="21445"/>
                    </a:cubicBezTo>
                    <a:cubicBezTo>
                      <a:pt x="10265" y="21445"/>
                      <a:pt x="10252" y="21420"/>
                      <a:pt x="10252" y="21395"/>
                    </a:cubicBezTo>
                    <a:lnTo>
                      <a:pt x="10240" y="21408"/>
                    </a:lnTo>
                    <a:cubicBezTo>
                      <a:pt x="10240" y="21385"/>
                      <a:pt x="10248" y="21377"/>
                      <a:pt x="10259" y="21377"/>
                    </a:cubicBezTo>
                    <a:close/>
                    <a:moveTo>
                      <a:pt x="32653" y="21395"/>
                    </a:moveTo>
                    <a:cubicBezTo>
                      <a:pt x="32714" y="21395"/>
                      <a:pt x="32714" y="21482"/>
                      <a:pt x="32653" y="21482"/>
                    </a:cubicBezTo>
                    <a:cubicBezTo>
                      <a:pt x="32591" y="21482"/>
                      <a:pt x="32591" y="21395"/>
                      <a:pt x="32653" y="21395"/>
                    </a:cubicBezTo>
                    <a:close/>
                    <a:moveTo>
                      <a:pt x="14861" y="20040"/>
                    </a:moveTo>
                    <a:cubicBezTo>
                      <a:pt x="14885" y="20065"/>
                      <a:pt x="14898" y="20077"/>
                      <a:pt x="14922" y="20089"/>
                    </a:cubicBezTo>
                    <a:lnTo>
                      <a:pt x="14306" y="21901"/>
                    </a:lnTo>
                    <a:lnTo>
                      <a:pt x="14269" y="21888"/>
                    </a:lnTo>
                    <a:cubicBezTo>
                      <a:pt x="14245" y="21888"/>
                      <a:pt x="14220" y="21901"/>
                      <a:pt x="14183" y="21913"/>
                    </a:cubicBezTo>
                    <a:lnTo>
                      <a:pt x="13555" y="21013"/>
                    </a:lnTo>
                    <a:cubicBezTo>
                      <a:pt x="13591" y="20964"/>
                      <a:pt x="13604" y="20915"/>
                      <a:pt x="13604" y="20853"/>
                    </a:cubicBezTo>
                    <a:cubicBezTo>
                      <a:pt x="13604" y="20829"/>
                      <a:pt x="13604" y="20816"/>
                      <a:pt x="13591" y="20792"/>
                    </a:cubicBezTo>
                    <a:lnTo>
                      <a:pt x="14861" y="20040"/>
                    </a:lnTo>
                    <a:close/>
                    <a:moveTo>
                      <a:pt x="7283" y="21913"/>
                    </a:moveTo>
                    <a:cubicBezTo>
                      <a:pt x="7332" y="21925"/>
                      <a:pt x="7332" y="21999"/>
                      <a:pt x="7283" y="22011"/>
                    </a:cubicBezTo>
                    <a:cubicBezTo>
                      <a:pt x="7280" y="22012"/>
                      <a:pt x="7277" y="22012"/>
                      <a:pt x="7274" y="22012"/>
                    </a:cubicBezTo>
                    <a:cubicBezTo>
                      <a:pt x="7221" y="22012"/>
                      <a:pt x="7225" y="21913"/>
                      <a:pt x="7283" y="21913"/>
                    </a:cubicBezTo>
                    <a:close/>
                    <a:moveTo>
                      <a:pt x="15021" y="17958"/>
                    </a:moveTo>
                    <a:lnTo>
                      <a:pt x="16659" y="18315"/>
                    </a:lnTo>
                    <a:lnTo>
                      <a:pt x="16659" y="18377"/>
                    </a:lnTo>
                    <a:cubicBezTo>
                      <a:pt x="16659" y="18648"/>
                      <a:pt x="16881" y="18882"/>
                      <a:pt x="17165" y="18882"/>
                    </a:cubicBezTo>
                    <a:lnTo>
                      <a:pt x="17337" y="20385"/>
                    </a:lnTo>
                    <a:cubicBezTo>
                      <a:pt x="16906" y="20447"/>
                      <a:pt x="16746" y="21001"/>
                      <a:pt x="17103" y="21272"/>
                    </a:cubicBezTo>
                    <a:lnTo>
                      <a:pt x="16475" y="22085"/>
                    </a:lnTo>
                    <a:cubicBezTo>
                      <a:pt x="16388" y="22036"/>
                      <a:pt x="16290" y="22011"/>
                      <a:pt x="16191" y="22011"/>
                    </a:cubicBezTo>
                    <a:cubicBezTo>
                      <a:pt x="16130" y="22011"/>
                      <a:pt x="16068" y="22024"/>
                      <a:pt x="16019" y="22036"/>
                    </a:cubicBezTo>
                    <a:lnTo>
                      <a:pt x="15193" y="20089"/>
                    </a:lnTo>
                    <a:cubicBezTo>
                      <a:pt x="15403" y="19954"/>
                      <a:pt x="15304" y="19633"/>
                      <a:pt x="15058" y="19621"/>
                    </a:cubicBezTo>
                    <a:lnTo>
                      <a:pt x="14836" y="18130"/>
                    </a:lnTo>
                    <a:cubicBezTo>
                      <a:pt x="14922" y="18093"/>
                      <a:pt x="14984" y="18044"/>
                      <a:pt x="15021" y="17958"/>
                    </a:cubicBezTo>
                    <a:close/>
                    <a:moveTo>
                      <a:pt x="14269" y="22098"/>
                    </a:moveTo>
                    <a:cubicBezTo>
                      <a:pt x="14281" y="22098"/>
                      <a:pt x="14294" y="22110"/>
                      <a:pt x="14294" y="22122"/>
                    </a:cubicBezTo>
                    <a:lnTo>
                      <a:pt x="14306" y="22122"/>
                    </a:lnTo>
                    <a:cubicBezTo>
                      <a:pt x="14306" y="22135"/>
                      <a:pt x="14301" y="22139"/>
                      <a:pt x="14295" y="22139"/>
                    </a:cubicBezTo>
                    <a:cubicBezTo>
                      <a:pt x="14276" y="22139"/>
                      <a:pt x="14241" y="22098"/>
                      <a:pt x="14269" y="22098"/>
                    </a:cubicBezTo>
                    <a:close/>
                    <a:moveTo>
                      <a:pt x="36275" y="22233"/>
                    </a:moveTo>
                    <a:cubicBezTo>
                      <a:pt x="36332" y="22233"/>
                      <a:pt x="36272" y="22306"/>
                      <a:pt x="36242" y="22306"/>
                    </a:cubicBezTo>
                    <a:cubicBezTo>
                      <a:pt x="36232" y="22306"/>
                      <a:pt x="36226" y="22300"/>
                      <a:pt x="36226" y="22283"/>
                    </a:cubicBezTo>
                    <a:cubicBezTo>
                      <a:pt x="36226" y="22258"/>
                      <a:pt x="36238" y="22246"/>
                      <a:pt x="36263" y="22246"/>
                    </a:cubicBezTo>
                    <a:lnTo>
                      <a:pt x="36275" y="22233"/>
                    </a:lnTo>
                    <a:close/>
                    <a:moveTo>
                      <a:pt x="13160" y="20940"/>
                    </a:moveTo>
                    <a:cubicBezTo>
                      <a:pt x="13197" y="21026"/>
                      <a:pt x="13283" y="21087"/>
                      <a:pt x="13382" y="21087"/>
                    </a:cubicBezTo>
                    <a:cubicBezTo>
                      <a:pt x="13407" y="21087"/>
                      <a:pt x="13444" y="21075"/>
                      <a:pt x="13468" y="21063"/>
                    </a:cubicBezTo>
                    <a:lnTo>
                      <a:pt x="14109" y="21962"/>
                    </a:lnTo>
                    <a:cubicBezTo>
                      <a:pt x="14072" y="22011"/>
                      <a:pt x="14047" y="22061"/>
                      <a:pt x="14047" y="22122"/>
                    </a:cubicBezTo>
                    <a:lnTo>
                      <a:pt x="14047" y="22135"/>
                    </a:lnTo>
                    <a:lnTo>
                      <a:pt x="13086" y="22307"/>
                    </a:lnTo>
                    <a:cubicBezTo>
                      <a:pt x="13049" y="22061"/>
                      <a:pt x="12840" y="21888"/>
                      <a:pt x="12593" y="21888"/>
                    </a:cubicBezTo>
                    <a:lnTo>
                      <a:pt x="12569" y="21888"/>
                    </a:lnTo>
                    <a:lnTo>
                      <a:pt x="12433" y="21075"/>
                    </a:lnTo>
                    <a:lnTo>
                      <a:pt x="13160" y="20940"/>
                    </a:lnTo>
                    <a:close/>
                    <a:moveTo>
                      <a:pt x="15095" y="20126"/>
                    </a:moveTo>
                    <a:lnTo>
                      <a:pt x="15933" y="22085"/>
                    </a:lnTo>
                    <a:cubicBezTo>
                      <a:pt x="15822" y="22147"/>
                      <a:pt x="15735" y="22246"/>
                      <a:pt x="15698" y="22369"/>
                    </a:cubicBezTo>
                    <a:lnTo>
                      <a:pt x="14503" y="22122"/>
                    </a:lnTo>
                    <a:cubicBezTo>
                      <a:pt x="14491" y="22048"/>
                      <a:pt x="14454" y="21975"/>
                      <a:pt x="14392" y="21938"/>
                    </a:cubicBezTo>
                    <a:lnTo>
                      <a:pt x="15021" y="20126"/>
                    </a:lnTo>
                    <a:close/>
                    <a:moveTo>
                      <a:pt x="37064" y="22430"/>
                    </a:moveTo>
                    <a:cubicBezTo>
                      <a:pt x="37121" y="22430"/>
                      <a:pt x="37061" y="22503"/>
                      <a:pt x="37030" y="22503"/>
                    </a:cubicBezTo>
                    <a:cubicBezTo>
                      <a:pt x="37021" y="22503"/>
                      <a:pt x="37014" y="22497"/>
                      <a:pt x="37014" y="22480"/>
                    </a:cubicBezTo>
                    <a:cubicBezTo>
                      <a:pt x="37014" y="22455"/>
                      <a:pt x="37027" y="22430"/>
                      <a:pt x="37051" y="22430"/>
                    </a:cubicBezTo>
                    <a:close/>
                    <a:moveTo>
                      <a:pt x="12322" y="21100"/>
                    </a:moveTo>
                    <a:lnTo>
                      <a:pt x="12458" y="21913"/>
                    </a:lnTo>
                    <a:cubicBezTo>
                      <a:pt x="12236" y="21975"/>
                      <a:pt x="12088" y="22172"/>
                      <a:pt x="12088" y="22406"/>
                    </a:cubicBezTo>
                    <a:cubicBezTo>
                      <a:pt x="12088" y="22443"/>
                      <a:pt x="12088" y="22480"/>
                      <a:pt x="12101" y="22517"/>
                    </a:cubicBezTo>
                    <a:lnTo>
                      <a:pt x="11127" y="22701"/>
                    </a:lnTo>
                    <a:cubicBezTo>
                      <a:pt x="11082" y="22600"/>
                      <a:pt x="10985" y="22540"/>
                      <a:pt x="10875" y="22540"/>
                    </a:cubicBezTo>
                    <a:cubicBezTo>
                      <a:pt x="10865" y="22540"/>
                      <a:pt x="10854" y="22540"/>
                      <a:pt x="10844" y="22541"/>
                    </a:cubicBezTo>
                    <a:lnTo>
                      <a:pt x="10450" y="21605"/>
                    </a:lnTo>
                    <a:cubicBezTo>
                      <a:pt x="10511" y="21556"/>
                      <a:pt x="10548" y="21482"/>
                      <a:pt x="10548" y="21408"/>
                    </a:cubicBezTo>
                    <a:lnTo>
                      <a:pt x="12322" y="21100"/>
                    </a:lnTo>
                    <a:close/>
                    <a:moveTo>
                      <a:pt x="12589" y="22100"/>
                    </a:moveTo>
                    <a:cubicBezTo>
                      <a:pt x="12738" y="22100"/>
                      <a:pt x="12881" y="22214"/>
                      <a:pt x="12889" y="22393"/>
                    </a:cubicBezTo>
                    <a:cubicBezTo>
                      <a:pt x="12889" y="22554"/>
                      <a:pt x="12754" y="22701"/>
                      <a:pt x="12581" y="22701"/>
                    </a:cubicBezTo>
                    <a:cubicBezTo>
                      <a:pt x="12322" y="22701"/>
                      <a:pt x="12187" y="22381"/>
                      <a:pt x="12372" y="22196"/>
                    </a:cubicBezTo>
                    <a:cubicBezTo>
                      <a:pt x="12434" y="22130"/>
                      <a:pt x="12512" y="22100"/>
                      <a:pt x="12589" y="22100"/>
                    </a:cubicBezTo>
                    <a:close/>
                    <a:moveTo>
                      <a:pt x="10860" y="22776"/>
                    </a:moveTo>
                    <a:cubicBezTo>
                      <a:pt x="10890" y="22776"/>
                      <a:pt x="10950" y="22849"/>
                      <a:pt x="10893" y="22849"/>
                    </a:cubicBezTo>
                    <a:cubicBezTo>
                      <a:pt x="10856" y="22849"/>
                      <a:pt x="10844" y="22825"/>
                      <a:pt x="10844" y="22800"/>
                    </a:cubicBezTo>
                    <a:cubicBezTo>
                      <a:pt x="10844" y="22783"/>
                      <a:pt x="10850" y="22776"/>
                      <a:pt x="10860" y="22776"/>
                    </a:cubicBezTo>
                    <a:close/>
                    <a:moveTo>
                      <a:pt x="16192" y="22214"/>
                    </a:moveTo>
                    <a:cubicBezTo>
                      <a:pt x="16355" y="22214"/>
                      <a:pt x="16512" y="22338"/>
                      <a:pt x="16512" y="22529"/>
                    </a:cubicBezTo>
                    <a:cubicBezTo>
                      <a:pt x="16512" y="22701"/>
                      <a:pt x="16364" y="22849"/>
                      <a:pt x="16191" y="22849"/>
                    </a:cubicBezTo>
                    <a:cubicBezTo>
                      <a:pt x="15908" y="22849"/>
                      <a:pt x="15772" y="22504"/>
                      <a:pt x="15969" y="22307"/>
                    </a:cubicBezTo>
                    <a:cubicBezTo>
                      <a:pt x="16034" y="22243"/>
                      <a:pt x="16114" y="22214"/>
                      <a:pt x="16192" y="22214"/>
                    </a:cubicBezTo>
                    <a:close/>
                    <a:moveTo>
                      <a:pt x="36509" y="22369"/>
                    </a:moveTo>
                    <a:lnTo>
                      <a:pt x="36817" y="22406"/>
                    </a:lnTo>
                    <a:cubicBezTo>
                      <a:pt x="36817" y="22430"/>
                      <a:pt x="36817" y="22443"/>
                      <a:pt x="36817" y="22467"/>
                    </a:cubicBezTo>
                    <a:cubicBezTo>
                      <a:pt x="36817" y="22504"/>
                      <a:pt x="36830" y="22554"/>
                      <a:pt x="36842" y="22591"/>
                    </a:cubicBezTo>
                    <a:lnTo>
                      <a:pt x="36497" y="22899"/>
                    </a:lnTo>
                    <a:cubicBezTo>
                      <a:pt x="36423" y="22837"/>
                      <a:pt x="36337" y="22800"/>
                      <a:pt x="36250" y="22800"/>
                    </a:cubicBezTo>
                    <a:lnTo>
                      <a:pt x="36275" y="22529"/>
                    </a:lnTo>
                    <a:cubicBezTo>
                      <a:pt x="36374" y="22529"/>
                      <a:pt x="36460" y="22467"/>
                      <a:pt x="36497" y="22369"/>
                    </a:cubicBezTo>
                    <a:close/>
                    <a:moveTo>
                      <a:pt x="10203" y="18635"/>
                    </a:moveTo>
                    <a:cubicBezTo>
                      <a:pt x="10294" y="18783"/>
                      <a:pt x="10458" y="18862"/>
                      <a:pt x="10622" y="18862"/>
                    </a:cubicBezTo>
                    <a:cubicBezTo>
                      <a:pt x="10747" y="18862"/>
                      <a:pt x="10872" y="18817"/>
                      <a:pt x="10967" y="18722"/>
                    </a:cubicBezTo>
                    <a:lnTo>
                      <a:pt x="11694" y="19350"/>
                    </a:lnTo>
                    <a:cubicBezTo>
                      <a:pt x="11620" y="19449"/>
                      <a:pt x="11583" y="19560"/>
                      <a:pt x="11583" y="19670"/>
                    </a:cubicBezTo>
                    <a:cubicBezTo>
                      <a:pt x="11583" y="19794"/>
                      <a:pt x="11632" y="19905"/>
                      <a:pt x="11706" y="20003"/>
                    </a:cubicBezTo>
                    <a:lnTo>
                      <a:pt x="10437" y="21198"/>
                    </a:lnTo>
                    <a:cubicBezTo>
                      <a:pt x="10400" y="21174"/>
                      <a:pt x="10351" y="21149"/>
                      <a:pt x="10302" y="21149"/>
                    </a:cubicBezTo>
                    <a:cubicBezTo>
                      <a:pt x="10154" y="21149"/>
                      <a:pt x="10043" y="21260"/>
                      <a:pt x="10043" y="21408"/>
                    </a:cubicBezTo>
                    <a:cubicBezTo>
                      <a:pt x="10043" y="21457"/>
                      <a:pt x="10055" y="21506"/>
                      <a:pt x="10080" y="21543"/>
                    </a:cubicBezTo>
                    <a:lnTo>
                      <a:pt x="8453" y="23170"/>
                    </a:lnTo>
                    <a:cubicBezTo>
                      <a:pt x="8386" y="23139"/>
                      <a:pt x="8312" y="23123"/>
                      <a:pt x="8238" y="23123"/>
                    </a:cubicBezTo>
                    <a:cubicBezTo>
                      <a:pt x="8164" y="23123"/>
                      <a:pt x="8090" y="23139"/>
                      <a:pt x="8022" y="23170"/>
                    </a:cubicBezTo>
                    <a:lnTo>
                      <a:pt x="7431" y="22172"/>
                    </a:lnTo>
                    <a:cubicBezTo>
                      <a:pt x="7492" y="22122"/>
                      <a:pt x="7529" y="22048"/>
                      <a:pt x="7529" y="21975"/>
                    </a:cubicBezTo>
                    <a:cubicBezTo>
                      <a:pt x="7529" y="21913"/>
                      <a:pt x="7505" y="21851"/>
                      <a:pt x="7468" y="21802"/>
                    </a:cubicBezTo>
                    <a:lnTo>
                      <a:pt x="8343" y="20176"/>
                    </a:lnTo>
                    <a:cubicBezTo>
                      <a:pt x="8439" y="20248"/>
                      <a:pt x="8543" y="20280"/>
                      <a:pt x="8642" y="20280"/>
                    </a:cubicBezTo>
                    <a:cubicBezTo>
                      <a:pt x="8997" y="20280"/>
                      <a:pt x="9301" y="19876"/>
                      <a:pt x="9070" y="19510"/>
                    </a:cubicBezTo>
                    <a:lnTo>
                      <a:pt x="10203" y="18635"/>
                    </a:lnTo>
                    <a:close/>
                    <a:moveTo>
                      <a:pt x="32982" y="23195"/>
                    </a:moveTo>
                    <a:cubicBezTo>
                      <a:pt x="32991" y="23195"/>
                      <a:pt x="32998" y="23202"/>
                      <a:pt x="32998" y="23219"/>
                    </a:cubicBezTo>
                    <a:cubicBezTo>
                      <a:pt x="32998" y="23244"/>
                      <a:pt x="32973" y="23268"/>
                      <a:pt x="32948" y="23268"/>
                    </a:cubicBezTo>
                    <a:cubicBezTo>
                      <a:pt x="32891" y="23268"/>
                      <a:pt x="32951" y="23195"/>
                      <a:pt x="32982" y="23195"/>
                    </a:cubicBezTo>
                    <a:close/>
                    <a:moveTo>
                      <a:pt x="36189" y="22985"/>
                    </a:moveTo>
                    <a:cubicBezTo>
                      <a:pt x="36361" y="22985"/>
                      <a:pt x="36485" y="23133"/>
                      <a:pt x="36485" y="23293"/>
                    </a:cubicBezTo>
                    <a:lnTo>
                      <a:pt x="36497" y="23293"/>
                    </a:lnTo>
                    <a:cubicBezTo>
                      <a:pt x="36489" y="23466"/>
                      <a:pt x="36342" y="23584"/>
                      <a:pt x="36191" y="23584"/>
                    </a:cubicBezTo>
                    <a:cubicBezTo>
                      <a:pt x="36116" y="23584"/>
                      <a:pt x="36041" y="23555"/>
                      <a:pt x="35979" y="23490"/>
                    </a:cubicBezTo>
                    <a:cubicBezTo>
                      <a:pt x="35795" y="23305"/>
                      <a:pt x="35930" y="22985"/>
                      <a:pt x="36189" y="22985"/>
                    </a:cubicBezTo>
                    <a:close/>
                    <a:moveTo>
                      <a:pt x="36090" y="22443"/>
                    </a:moveTo>
                    <a:cubicBezTo>
                      <a:pt x="36115" y="22480"/>
                      <a:pt x="36152" y="22492"/>
                      <a:pt x="36189" y="22504"/>
                    </a:cubicBezTo>
                    <a:lnTo>
                      <a:pt x="36152" y="22788"/>
                    </a:lnTo>
                    <a:cubicBezTo>
                      <a:pt x="35881" y="22800"/>
                      <a:pt x="35684" y="23022"/>
                      <a:pt x="35684" y="23281"/>
                    </a:cubicBezTo>
                    <a:cubicBezTo>
                      <a:pt x="35684" y="23318"/>
                      <a:pt x="35684" y="23355"/>
                      <a:pt x="35696" y="23391"/>
                    </a:cubicBezTo>
                    <a:lnTo>
                      <a:pt x="33688" y="23909"/>
                    </a:lnTo>
                    <a:lnTo>
                      <a:pt x="36090" y="22443"/>
                    </a:lnTo>
                    <a:close/>
                    <a:moveTo>
                      <a:pt x="8237" y="23318"/>
                    </a:moveTo>
                    <a:cubicBezTo>
                      <a:pt x="8309" y="23318"/>
                      <a:pt x="8382" y="23345"/>
                      <a:pt x="8441" y="23404"/>
                    </a:cubicBezTo>
                    <a:cubicBezTo>
                      <a:pt x="8638" y="23589"/>
                      <a:pt x="8503" y="23921"/>
                      <a:pt x="8232" y="23921"/>
                    </a:cubicBezTo>
                    <a:cubicBezTo>
                      <a:pt x="8071" y="23921"/>
                      <a:pt x="7936" y="23786"/>
                      <a:pt x="7936" y="23613"/>
                    </a:cubicBezTo>
                    <a:cubicBezTo>
                      <a:pt x="7936" y="23437"/>
                      <a:pt x="8084" y="23318"/>
                      <a:pt x="8237" y="23318"/>
                    </a:cubicBezTo>
                    <a:close/>
                    <a:moveTo>
                      <a:pt x="15243" y="23835"/>
                    </a:moveTo>
                    <a:cubicBezTo>
                      <a:pt x="15316" y="23835"/>
                      <a:pt x="15316" y="23934"/>
                      <a:pt x="15243" y="23934"/>
                    </a:cubicBezTo>
                    <a:cubicBezTo>
                      <a:pt x="15181" y="23934"/>
                      <a:pt x="15181" y="23835"/>
                      <a:pt x="15243" y="23835"/>
                    </a:cubicBezTo>
                    <a:close/>
                    <a:moveTo>
                      <a:pt x="37310" y="22517"/>
                    </a:moveTo>
                    <a:lnTo>
                      <a:pt x="42793" y="24032"/>
                    </a:lnTo>
                    <a:lnTo>
                      <a:pt x="42793" y="24045"/>
                    </a:lnTo>
                    <a:lnTo>
                      <a:pt x="38530" y="24045"/>
                    </a:lnTo>
                    <a:cubicBezTo>
                      <a:pt x="38505" y="23934"/>
                      <a:pt x="38407" y="23847"/>
                      <a:pt x="38283" y="23847"/>
                    </a:cubicBezTo>
                    <a:cubicBezTo>
                      <a:pt x="38197" y="23847"/>
                      <a:pt x="38123" y="23897"/>
                      <a:pt x="38074" y="23971"/>
                    </a:cubicBezTo>
                    <a:lnTo>
                      <a:pt x="36682" y="23441"/>
                    </a:lnTo>
                    <a:cubicBezTo>
                      <a:pt x="36694" y="23391"/>
                      <a:pt x="36694" y="23342"/>
                      <a:pt x="36694" y="23293"/>
                    </a:cubicBezTo>
                    <a:cubicBezTo>
                      <a:pt x="36694" y="23182"/>
                      <a:pt x="36657" y="23059"/>
                      <a:pt x="36571" y="22973"/>
                    </a:cubicBezTo>
                    <a:lnTo>
                      <a:pt x="36904" y="22677"/>
                    </a:lnTo>
                    <a:cubicBezTo>
                      <a:pt x="36953" y="22714"/>
                      <a:pt x="37002" y="22726"/>
                      <a:pt x="37064" y="22726"/>
                    </a:cubicBezTo>
                    <a:cubicBezTo>
                      <a:pt x="37187" y="22726"/>
                      <a:pt x="37285" y="22640"/>
                      <a:pt x="37310" y="22517"/>
                    </a:cubicBezTo>
                    <a:close/>
                    <a:moveTo>
                      <a:pt x="33367" y="24008"/>
                    </a:moveTo>
                    <a:cubicBezTo>
                      <a:pt x="33429" y="24008"/>
                      <a:pt x="33429" y="24106"/>
                      <a:pt x="33367" y="24106"/>
                    </a:cubicBezTo>
                    <a:cubicBezTo>
                      <a:pt x="33306" y="24106"/>
                      <a:pt x="33306" y="24008"/>
                      <a:pt x="33367" y="24008"/>
                    </a:cubicBezTo>
                    <a:close/>
                    <a:moveTo>
                      <a:pt x="43040" y="24008"/>
                    </a:moveTo>
                    <a:cubicBezTo>
                      <a:pt x="43101" y="24008"/>
                      <a:pt x="43101" y="24106"/>
                      <a:pt x="43040" y="24106"/>
                    </a:cubicBezTo>
                    <a:cubicBezTo>
                      <a:pt x="42966" y="24106"/>
                      <a:pt x="42966" y="24008"/>
                      <a:pt x="43040" y="24008"/>
                    </a:cubicBezTo>
                    <a:close/>
                    <a:moveTo>
                      <a:pt x="10154" y="21617"/>
                    </a:moveTo>
                    <a:cubicBezTo>
                      <a:pt x="10191" y="21645"/>
                      <a:pt x="10242" y="21659"/>
                      <a:pt x="10291" y="21659"/>
                    </a:cubicBezTo>
                    <a:cubicBezTo>
                      <a:pt x="10307" y="21659"/>
                      <a:pt x="10323" y="21657"/>
                      <a:pt x="10339" y="21654"/>
                    </a:cubicBezTo>
                    <a:lnTo>
                      <a:pt x="10745" y="22591"/>
                    </a:lnTo>
                    <a:cubicBezTo>
                      <a:pt x="10671" y="22640"/>
                      <a:pt x="10634" y="22714"/>
                      <a:pt x="10634" y="22800"/>
                    </a:cubicBezTo>
                    <a:cubicBezTo>
                      <a:pt x="10634" y="22849"/>
                      <a:pt x="10647" y="22886"/>
                      <a:pt x="10671" y="22923"/>
                    </a:cubicBezTo>
                    <a:lnTo>
                      <a:pt x="9415" y="24131"/>
                    </a:lnTo>
                    <a:lnTo>
                      <a:pt x="8725" y="23761"/>
                    </a:lnTo>
                    <a:cubicBezTo>
                      <a:pt x="8737" y="23712"/>
                      <a:pt x="8749" y="23675"/>
                      <a:pt x="8749" y="23626"/>
                    </a:cubicBezTo>
                    <a:cubicBezTo>
                      <a:pt x="8749" y="23465"/>
                      <a:pt x="8675" y="23318"/>
                      <a:pt x="8552" y="23219"/>
                    </a:cubicBezTo>
                    <a:lnTo>
                      <a:pt x="8540" y="23219"/>
                    </a:lnTo>
                    <a:lnTo>
                      <a:pt x="10154" y="21617"/>
                    </a:lnTo>
                    <a:close/>
                    <a:moveTo>
                      <a:pt x="38329" y="24070"/>
                    </a:moveTo>
                    <a:cubicBezTo>
                      <a:pt x="38339" y="24070"/>
                      <a:pt x="38345" y="24077"/>
                      <a:pt x="38345" y="24094"/>
                    </a:cubicBezTo>
                    <a:cubicBezTo>
                      <a:pt x="38345" y="24128"/>
                      <a:pt x="38324" y="24141"/>
                      <a:pt x="38291" y="24143"/>
                    </a:cubicBezTo>
                    <a:lnTo>
                      <a:pt x="38291" y="24143"/>
                    </a:lnTo>
                    <a:cubicBezTo>
                      <a:pt x="38242" y="24139"/>
                      <a:pt x="38300" y="24070"/>
                      <a:pt x="38329" y="24070"/>
                    </a:cubicBezTo>
                    <a:close/>
                    <a:moveTo>
                      <a:pt x="12125" y="22603"/>
                    </a:moveTo>
                    <a:cubicBezTo>
                      <a:pt x="12175" y="22726"/>
                      <a:pt x="12273" y="22812"/>
                      <a:pt x="12384" y="22862"/>
                    </a:cubicBezTo>
                    <a:lnTo>
                      <a:pt x="11374" y="24685"/>
                    </a:lnTo>
                    <a:cubicBezTo>
                      <a:pt x="11312" y="24661"/>
                      <a:pt x="11250" y="24648"/>
                      <a:pt x="11201" y="24648"/>
                    </a:cubicBezTo>
                    <a:lnTo>
                      <a:pt x="11176" y="24648"/>
                    </a:lnTo>
                    <a:lnTo>
                      <a:pt x="10967" y="23034"/>
                    </a:lnTo>
                    <a:cubicBezTo>
                      <a:pt x="11066" y="22997"/>
                      <a:pt x="11140" y="22899"/>
                      <a:pt x="11140" y="22800"/>
                    </a:cubicBezTo>
                    <a:lnTo>
                      <a:pt x="12125" y="22603"/>
                    </a:lnTo>
                    <a:close/>
                    <a:moveTo>
                      <a:pt x="8675" y="23847"/>
                    </a:moveTo>
                    <a:lnTo>
                      <a:pt x="9328" y="24192"/>
                    </a:lnTo>
                    <a:lnTo>
                      <a:pt x="8663" y="24808"/>
                    </a:lnTo>
                    <a:cubicBezTo>
                      <a:pt x="8614" y="24771"/>
                      <a:pt x="8552" y="24759"/>
                      <a:pt x="8490" y="24759"/>
                    </a:cubicBezTo>
                    <a:lnTo>
                      <a:pt x="8429" y="24759"/>
                    </a:lnTo>
                    <a:lnTo>
                      <a:pt x="8318" y="24118"/>
                    </a:lnTo>
                    <a:cubicBezTo>
                      <a:pt x="8478" y="24081"/>
                      <a:pt x="8614" y="23983"/>
                      <a:pt x="8675" y="23847"/>
                    </a:cubicBezTo>
                    <a:close/>
                    <a:moveTo>
                      <a:pt x="10745" y="22997"/>
                    </a:moveTo>
                    <a:cubicBezTo>
                      <a:pt x="10782" y="23034"/>
                      <a:pt x="10819" y="23046"/>
                      <a:pt x="10868" y="23046"/>
                    </a:cubicBezTo>
                    <a:lnTo>
                      <a:pt x="11078" y="24661"/>
                    </a:lnTo>
                    <a:cubicBezTo>
                      <a:pt x="10967" y="24698"/>
                      <a:pt x="10856" y="24759"/>
                      <a:pt x="10782" y="24858"/>
                    </a:cubicBezTo>
                    <a:lnTo>
                      <a:pt x="9501" y="24168"/>
                    </a:lnTo>
                    <a:lnTo>
                      <a:pt x="10745" y="22997"/>
                    </a:lnTo>
                    <a:close/>
                    <a:moveTo>
                      <a:pt x="14466" y="22221"/>
                    </a:moveTo>
                    <a:lnTo>
                      <a:pt x="15661" y="22467"/>
                    </a:lnTo>
                    <a:lnTo>
                      <a:pt x="15661" y="22529"/>
                    </a:lnTo>
                    <a:cubicBezTo>
                      <a:pt x="15674" y="22677"/>
                      <a:pt x="15735" y="22825"/>
                      <a:pt x="15846" y="22923"/>
                    </a:cubicBezTo>
                    <a:lnTo>
                      <a:pt x="15366" y="23663"/>
                    </a:lnTo>
                    <a:cubicBezTo>
                      <a:pt x="15329" y="23638"/>
                      <a:pt x="15292" y="23638"/>
                      <a:pt x="15243" y="23638"/>
                    </a:cubicBezTo>
                    <a:cubicBezTo>
                      <a:pt x="15236" y="23637"/>
                      <a:pt x="15230" y="23637"/>
                      <a:pt x="15224" y="23637"/>
                    </a:cubicBezTo>
                    <a:cubicBezTo>
                      <a:pt x="15097" y="23637"/>
                      <a:pt x="14996" y="23755"/>
                      <a:pt x="14996" y="23884"/>
                    </a:cubicBezTo>
                    <a:cubicBezTo>
                      <a:pt x="14996" y="23934"/>
                      <a:pt x="15008" y="23971"/>
                      <a:pt x="15033" y="24008"/>
                    </a:cubicBezTo>
                    <a:lnTo>
                      <a:pt x="13727" y="24919"/>
                    </a:lnTo>
                    <a:cubicBezTo>
                      <a:pt x="13678" y="24882"/>
                      <a:pt x="13616" y="24858"/>
                      <a:pt x="13555" y="24858"/>
                    </a:cubicBezTo>
                    <a:lnTo>
                      <a:pt x="13518" y="24858"/>
                    </a:lnTo>
                    <a:lnTo>
                      <a:pt x="12803" y="22849"/>
                    </a:lnTo>
                    <a:cubicBezTo>
                      <a:pt x="12975" y="22763"/>
                      <a:pt x="13074" y="22603"/>
                      <a:pt x="13086" y="22406"/>
                    </a:cubicBezTo>
                    <a:lnTo>
                      <a:pt x="14060" y="22233"/>
                    </a:lnTo>
                    <a:cubicBezTo>
                      <a:pt x="14101" y="22316"/>
                      <a:pt x="14180" y="22357"/>
                      <a:pt x="14259" y="22357"/>
                    </a:cubicBezTo>
                    <a:cubicBezTo>
                      <a:pt x="14343" y="22357"/>
                      <a:pt x="14428" y="22310"/>
                      <a:pt x="14466" y="22221"/>
                    </a:cubicBezTo>
                    <a:close/>
                    <a:moveTo>
                      <a:pt x="12717" y="22886"/>
                    </a:moveTo>
                    <a:lnTo>
                      <a:pt x="13419" y="24895"/>
                    </a:lnTo>
                    <a:cubicBezTo>
                      <a:pt x="13357" y="24932"/>
                      <a:pt x="13320" y="24993"/>
                      <a:pt x="13308" y="25067"/>
                    </a:cubicBezTo>
                    <a:lnTo>
                      <a:pt x="11706" y="25104"/>
                    </a:lnTo>
                    <a:cubicBezTo>
                      <a:pt x="11694" y="24944"/>
                      <a:pt x="11595" y="24808"/>
                      <a:pt x="11460" y="24722"/>
                    </a:cubicBezTo>
                    <a:lnTo>
                      <a:pt x="12495" y="22899"/>
                    </a:lnTo>
                    <a:lnTo>
                      <a:pt x="12593" y="22899"/>
                    </a:lnTo>
                    <a:cubicBezTo>
                      <a:pt x="12630" y="22899"/>
                      <a:pt x="12667" y="22899"/>
                      <a:pt x="12717" y="22886"/>
                    </a:cubicBezTo>
                    <a:close/>
                    <a:moveTo>
                      <a:pt x="13521" y="25081"/>
                    </a:moveTo>
                    <a:cubicBezTo>
                      <a:pt x="13552" y="25081"/>
                      <a:pt x="13611" y="25153"/>
                      <a:pt x="13555" y="25153"/>
                    </a:cubicBezTo>
                    <a:cubicBezTo>
                      <a:pt x="13530" y="25153"/>
                      <a:pt x="13505" y="25129"/>
                      <a:pt x="13505" y="25104"/>
                    </a:cubicBezTo>
                    <a:cubicBezTo>
                      <a:pt x="13505" y="25087"/>
                      <a:pt x="13512" y="25081"/>
                      <a:pt x="13521" y="25081"/>
                    </a:cubicBezTo>
                    <a:close/>
                    <a:moveTo>
                      <a:pt x="44001" y="24550"/>
                    </a:moveTo>
                    <a:cubicBezTo>
                      <a:pt x="44272" y="24550"/>
                      <a:pt x="44395" y="24870"/>
                      <a:pt x="44210" y="25067"/>
                    </a:cubicBezTo>
                    <a:cubicBezTo>
                      <a:pt x="44149" y="25128"/>
                      <a:pt x="44074" y="25155"/>
                      <a:pt x="44001" y="25155"/>
                    </a:cubicBezTo>
                    <a:cubicBezTo>
                      <a:pt x="43850" y="25155"/>
                      <a:pt x="43705" y="25040"/>
                      <a:pt x="43705" y="24858"/>
                    </a:cubicBezTo>
                    <a:cubicBezTo>
                      <a:pt x="43693" y="24698"/>
                      <a:pt x="43828" y="24550"/>
                      <a:pt x="44001" y="24550"/>
                    </a:cubicBezTo>
                    <a:close/>
                    <a:moveTo>
                      <a:pt x="8491" y="24965"/>
                    </a:moveTo>
                    <a:cubicBezTo>
                      <a:pt x="8526" y="24965"/>
                      <a:pt x="8561" y="24978"/>
                      <a:pt x="8589" y="25006"/>
                    </a:cubicBezTo>
                    <a:cubicBezTo>
                      <a:pt x="8675" y="25092"/>
                      <a:pt x="8614" y="25252"/>
                      <a:pt x="8490" y="25252"/>
                    </a:cubicBezTo>
                    <a:cubicBezTo>
                      <a:pt x="8404" y="25252"/>
                      <a:pt x="8343" y="25190"/>
                      <a:pt x="8343" y="25104"/>
                    </a:cubicBezTo>
                    <a:cubicBezTo>
                      <a:pt x="8343" y="25021"/>
                      <a:pt x="8416" y="24965"/>
                      <a:pt x="8491" y="24965"/>
                    </a:cubicBezTo>
                    <a:close/>
                    <a:moveTo>
                      <a:pt x="11201" y="24858"/>
                    </a:moveTo>
                    <a:cubicBezTo>
                      <a:pt x="11472" y="24858"/>
                      <a:pt x="11595" y="25190"/>
                      <a:pt x="11398" y="25388"/>
                    </a:cubicBezTo>
                    <a:cubicBezTo>
                      <a:pt x="11340" y="25446"/>
                      <a:pt x="11266" y="25473"/>
                      <a:pt x="11193" y="25473"/>
                    </a:cubicBezTo>
                    <a:cubicBezTo>
                      <a:pt x="11036" y="25473"/>
                      <a:pt x="10881" y="25351"/>
                      <a:pt x="10881" y="25166"/>
                    </a:cubicBezTo>
                    <a:cubicBezTo>
                      <a:pt x="10881" y="24993"/>
                      <a:pt x="11029" y="24858"/>
                      <a:pt x="11201" y="24858"/>
                    </a:cubicBezTo>
                    <a:close/>
                    <a:moveTo>
                      <a:pt x="9427" y="24242"/>
                    </a:moveTo>
                    <a:lnTo>
                      <a:pt x="10733" y="24932"/>
                    </a:lnTo>
                    <a:cubicBezTo>
                      <a:pt x="10671" y="25067"/>
                      <a:pt x="10659" y="25215"/>
                      <a:pt x="10708" y="25351"/>
                    </a:cubicBezTo>
                    <a:lnTo>
                      <a:pt x="9895" y="25745"/>
                    </a:lnTo>
                    <a:cubicBezTo>
                      <a:pt x="9796" y="25585"/>
                      <a:pt x="9624" y="25498"/>
                      <a:pt x="9427" y="25498"/>
                    </a:cubicBezTo>
                    <a:cubicBezTo>
                      <a:pt x="9291" y="25498"/>
                      <a:pt x="9168" y="25548"/>
                      <a:pt x="9070" y="25634"/>
                    </a:cubicBezTo>
                    <a:lnTo>
                      <a:pt x="8749" y="25338"/>
                    </a:lnTo>
                    <a:cubicBezTo>
                      <a:pt x="8872" y="25203"/>
                      <a:pt x="8872" y="25006"/>
                      <a:pt x="8749" y="24870"/>
                    </a:cubicBezTo>
                    <a:lnTo>
                      <a:pt x="9427" y="24242"/>
                    </a:lnTo>
                    <a:close/>
                    <a:moveTo>
                      <a:pt x="45812" y="25597"/>
                    </a:moveTo>
                    <a:cubicBezTo>
                      <a:pt x="45861" y="25597"/>
                      <a:pt x="45898" y="25634"/>
                      <a:pt x="45898" y="25683"/>
                    </a:cubicBezTo>
                    <a:cubicBezTo>
                      <a:pt x="45898" y="25739"/>
                      <a:pt x="45855" y="25766"/>
                      <a:pt x="45812" y="25766"/>
                    </a:cubicBezTo>
                    <a:cubicBezTo>
                      <a:pt x="45769" y="25766"/>
                      <a:pt x="45726" y="25739"/>
                      <a:pt x="45726" y="25683"/>
                    </a:cubicBezTo>
                    <a:cubicBezTo>
                      <a:pt x="45726" y="25634"/>
                      <a:pt x="45763" y="25597"/>
                      <a:pt x="45812" y="25597"/>
                    </a:cubicBezTo>
                    <a:close/>
                    <a:moveTo>
                      <a:pt x="13308" y="25166"/>
                    </a:moveTo>
                    <a:cubicBezTo>
                      <a:pt x="13320" y="25190"/>
                      <a:pt x="13333" y="25227"/>
                      <a:pt x="13345" y="25252"/>
                    </a:cubicBezTo>
                    <a:lnTo>
                      <a:pt x="12532" y="26078"/>
                    </a:lnTo>
                    <a:lnTo>
                      <a:pt x="11657" y="25412"/>
                    </a:lnTo>
                    <a:cubicBezTo>
                      <a:pt x="11694" y="25351"/>
                      <a:pt x="11706" y="25277"/>
                      <a:pt x="11719" y="25203"/>
                    </a:cubicBezTo>
                    <a:lnTo>
                      <a:pt x="13308" y="25166"/>
                    </a:lnTo>
                    <a:close/>
                    <a:moveTo>
                      <a:pt x="15548" y="26286"/>
                    </a:moveTo>
                    <a:cubicBezTo>
                      <a:pt x="15588" y="26286"/>
                      <a:pt x="15534" y="26348"/>
                      <a:pt x="15505" y="26348"/>
                    </a:cubicBezTo>
                    <a:cubicBezTo>
                      <a:pt x="15496" y="26348"/>
                      <a:pt x="15489" y="26341"/>
                      <a:pt x="15489" y="26324"/>
                    </a:cubicBezTo>
                    <a:cubicBezTo>
                      <a:pt x="15489" y="26299"/>
                      <a:pt x="15514" y="26287"/>
                      <a:pt x="15538" y="26287"/>
                    </a:cubicBezTo>
                    <a:cubicBezTo>
                      <a:pt x="15542" y="26286"/>
                      <a:pt x="15545" y="26286"/>
                      <a:pt x="15548" y="26286"/>
                    </a:cubicBezTo>
                    <a:close/>
                    <a:moveTo>
                      <a:pt x="9427" y="25696"/>
                    </a:moveTo>
                    <a:cubicBezTo>
                      <a:pt x="9612" y="25696"/>
                      <a:pt x="9772" y="25856"/>
                      <a:pt x="9772" y="26041"/>
                    </a:cubicBezTo>
                    <a:cubicBezTo>
                      <a:pt x="9772" y="26249"/>
                      <a:pt x="9602" y="26390"/>
                      <a:pt x="9423" y="26390"/>
                    </a:cubicBezTo>
                    <a:cubicBezTo>
                      <a:pt x="9339" y="26390"/>
                      <a:pt x="9252" y="26358"/>
                      <a:pt x="9180" y="26287"/>
                    </a:cubicBezTo>
                    <a:cubicBezTo>
                      <a:pt x="8971" y="26065"/>
                      <a:pt x="9119" y="25696"/>
                      <a:pt x="9427" y="25696"/>
                    </a:cubicBezTo>
                    <a:close/>
                    <a:moveTo>
                      <a:pt x="13419" y="25314"/>
                    </a:moveTo>
                    <a:cubicBezTo>
                      <a:pt x="13456" y="25338"/>
                      <a:pt x="13505" y="25351"/>
                      <a:pt x="13542" y="25363"/>
                    </a:cubicBezTo>
                    <a:lnTo>
                      <a:pt x="13764" y="26669"/>
                    </a:lnTo>
                    <a:cubicBezTo>
                      <a:pt x="13665" y="26694"/>
                      <a:pt x="13579" y="26743"/>
                      <a:pt x="13518" y="26817"/>
                    </a:cubicBezTo>
                    <a:lnTo>
                      <a:pt x="12618" y="26139"/>
                    </a:lnTo>
                    <a:lnTo>
                      <a:pt x="13419" y="25314"/>
                    </a:lnTo>
                    <a:close/>
                    <a:moveTo>
                      <a:pt x="10758" y="25449"/>
                    </a:moveTo>
                    <a:cubicBezTo>
                      <a:pt x="10857" y="25608"/>
                      <a:pt x="11027" y="25692"/>
                      <a:pt x="11198" y="25692"/>
                    </a:cubicBezTo>
                    <a:cubicBezTo>
                      <a:pt x="11345" y="25692"/>
                      <a:pt x="11493" y="25630"/>
                      <a:pt x="11595" y="25498"/>
                    </a:cubicBezTo>
                    <a:lnTo>
                      <a:pt x="12458" y="26151"/>
                    </a:lnTo>
                    <a:lnTo>
                      <a:pt x="11411" y="27223"/>
                    </a:lnTo>
                    <a:cubicBezTo>
                      <a:pt x="11312" y="27137"/>
                      <a:pt x="11189" y="27100"/>
                      <a:pt x="11066" y="27100"/>
                    </a:cubicBezTo>
                    <a:cubicBezTo>
                      <a:pt x="10930" y="27100"/>
                      <a:pt x="10807" y="27137"/>
                      <a:pt x="10708" y="27223"/>
                    </a:cubicBezTo>
                    <a:lnTo>
                      <a:pt x="9846" y="26386"/>
                    </a:lnTo>
                    <a:cubicBezTo>
                      <a:pt x="9981" y="26238"/>
                      <a:pt x="10006" y="26028"/>
                      <a:pt x="9932" y="25856"/>
                    </a:cubicBezTo>
                    <a:lnTo>
                      <a:pt x="10758" y="25449"/>
                    </a:lnTo>
                    <a:close/>
                    <a:moveTo>
                      <a:pt x="8281" y="27384"/>
                    </a:moveTo>
                    <a:cubicBezTo>
                      <a:pt x="8293" y="27384"/>
                      <a:pt x="8306" y="27396"/>
                      <a:pt x="8306" y="27408"/>
                    </a:cubicBezTo>
                    <a:cubicBezTo>
                      <a:pt x="8306" y="27421"/>
                      <a:pt x="8293" y="27433"/>
                      <a:pt x="8281" y="27433"/>
                    </a:cubicBezTo>
                    <a:cubicBezTo>
                      <a:pt x="8256" y="27433"/>
                      <a:pt x="8244" y="27421"/>
                      <a:pt x="8244" y="27408"/>
                    </a:cubicBezTo>
                    <a:cubicBezTo>
                      <a:pt x="8244" y="27396"/>
                      <a:pt x="8256" y="27384"/>
                      <a:pt x="8281" y="27384"/>
                    </a:cubicBezTo>
                    <a:close/>
                    <a:moveTo>
                      <a:pt x="13896" y="26859"/>
                    </a:moveTo>
                    <a:cubicBezTo>
                      <a:pt x="14051" y="26859"/>
                      <a:pt x="14195" y="26980"/>
                      <a:pt x="14195" y="27162"/>
                    </a:cubicBezTo>
                    <a:cubicBezTo>
                      <a:pt x="14183" y="27320"/>
                      <a:pt x="14063" y="27454"/>
                      <a:pt x="13893" y="27457"/>
                    </a:cubicBezTo>
                    <a:lnTo>
                      <a:pt x="13893" y="27457"/>
                    </a:lnTo>
                    <a:cubicBezTo>
                      <a:pt x="13626" y="27453"/>
                      <a:pt x="13494" y="27136"/>
                      <a:pt x="13678" y="26952"/>
                    </a:cubicBezTo>
                    <a:cubicBezTo>
                      <a:pt x="13742" y="26888"/>
                      <a:pt x="13820" y="26859"/>
                      <a:pt x="13896" y="26859"/>
                    </a:cubicBezTo>
                    <a:close/>
                    <a:moveTo>
                      <a:pt x="8675" y="25400"/>
                    </a:moveTo>
                    <a:lnTo>
                      <a:pt x="8996" y="25708"/>
                    </a:lnTo>
                    <a:cubicBezTo>
                      <a:pt x="8922" y="25806"/>
                      <a:pt x="8872" y="25917"/>
                      <a:pt x="8872" y="26041"/>
                    </a:cubicBezTo>
                    <a:cubicBezTo>
                      <a:pt x="8872" y="26238"/>
                      <a:pt x="8983" y="26423"/>
                      <a:pt x="9168" y="26521"/>
                    </a:cubicBezTo>
                    <a:lnTo>
                      <a:pt x="8601" y="27827"/>
                    </a:lnTo>
                    <a:cubicBezTo>
                      <a:pt x="8564" y="27815"/>
                      <a:pt x="8527" y="27803"/>
                      <a:pt x="8490" y="27803"/>
                    </a:cubicBezTo>
                    <a:cubicBezTo>
                      <a:pt x="8466" y="27803"/>
                      <a:pt x="8429" y="27815"/>
                      <a:pt x="8392" y="27815"/>
                    </a:cubicBezTo>
                    <a:lnTo>
                      <a:pt x="8355" y="27618"/>
                    </a:lnTo>
                    <a:cubicBezTo>
                      <a:pt x="8453" y="27581"/>
                      <a:pt x="8503" y="27495"/>
                      <a:pt x="8503" y="27408"/>
                    </a:cubicBezTo>
                    <a:cubicBezTo>
                      <a:pt x="8503" y="27297"/>
                      <a:pt x="8441" y="27211"/>
                      <a:pt x="8343" y="27186"/>
                    </a:cubicBezTo>
                    <a:lnTo>
                      <a:pt x="8453" y="25449"/>
                    </a:lnTo>
                    <a:lnTo>
                      <a:pt x="8490" y="25449"/>
                    </a:lnTo>
                    <a:cubicBezTo>
                      <a:pt x="8552" y="25449"/>
                      <a:pt x="8614" y="25437"/>
                      <a:pt x="8675" y="25400"/>
                    </a:cubicBezTo>
                    <a:close/>
                    <a:moveTo>
                      <a:pt x="13739" y="25277"/>
                    </a:moveTo>
                    <a:lnTo>
                      <a:pt x="15304" y="26238"/>
                    </a:lnTo>
                    <a:cubicBezTo>
                      <a:pt x="15292" y="26275"/>
                      <a:pt x="15292" y="26299"/>
                      <a:pt x="15292" y="26324"/>
                    </a:cubicBezTo>
                    <a:cubicBezTo>
                      <a:pt x="15292" y="26447"/>
                      <a:pt x="15366" y="26546"/>
                      <a:pt x="15477" y="26570"/>
                    </a:cubicBezTo>
                    <a:lnTo>
                      <a:pt x="15415" y="27864"/>
                    </a:lnTo>
                    <a:cubicBezTo>
                      <a:pt x="15366" y="27876"/>
                      <a:pt x="15316" y="27901"/>
                      <a:pt x="15267" y="27938"/>
                    </a:cubicBezTo>
                    <a:lnTo>
                      <a:pt x="14343" y="27371"/>
                    </a:lnTo>
                    <a:cubicBezTo>
                      <a:pt x="14380" y="27310"/>
                      <a:pt x="14392" y="27236"/>
                      <a:pt x="14392" y="27162"/>
                    </a:cubicBezTo>
                    <a:cubicBezTo>
                      <a:pt x="14392" y="26878"/>
                      <a:pt x="14171" y="26657"/>
                      <a:pt x="13887" y="26657"/>
                    </a:cubicBezTo>
                    <a:lnTo>
                      <a:pt x="13863" y="26657"/>
                    </a:lnTo>
                    <a:lnTo>
                      <a:pt x="13653" y="25338"/>
                    </a:lnTo>
                    <a:cubicBezTo>
                      <a:pt x="13678" y="25326"/>
                      <a:pt x="13715" y="25301"/>
                      <a:pt x="13739" y="25277"/>
                    </a:cubicBezTo>
                    <a:close/>
                    <a:moveTo>
                      <a:pt x="11069" y="27293"/>
                    </a:moveTo>
                    <a:cubicBezTo>
                      <a:pt x="11154" y="27293"/>
                      <a:pt x="11241" y="27324"/>
                      <a:pt x="11312" y="27396"/>
                    </a:cubicBezTo>
                    <a:cubicBezTo>
                      <a:pt x="11521" y="27618"/>
                      <a:pt x="11374" y="27987"/>
                      <a:pt x="11066" y="27987"/>
                    </a:cubicBezTo>
                    <a:cubicBezTo>
                      <a:pt x="10868" y="27987"/>
                      <a:pt x="10721" y="27827"/>
                      <a:pt x="10721" y="27642"/>
                    </a:cubicBezTo>
                    <a:cubicBezTo>
                      <a:pt x="10721" y="27434"/>
                      <a:pt x="10890" y="27293"/>
                      <a:pt x="11069" y="27293"/>
                    </a:cubicBezTo>
                    <a:close/>
                    <a:moveTo>
                      <a:pt x="15452" y="28061"/>
                    </a:moveTo>
                    <a:cubicBezTo>
                      <a:pt x="15486" y="28061"/>
                      <a:pt x="15499" y="28083"/>
                      <a:pt x="15501" y="28115"/>
                    </a:cubicBezTo>
                    <a:lnTo>
                      <a:pt x="15501" y="28115"/>
                    </a:lnTo>
                    <a:cubicBezTo>
                      <a:pt x="15500" y="28129"/>
                      <a:pt x="15494" y="28134"/>
                      <a:pt x="15486" y="28134"/>
                    </a:cubicBezTo>
                    <a:cubicBezTo>
                      <a:pt x="15455" y="28134"/>
                      <a:pt x="15395" y="28061"/>
                      <a:pt x="15452" y="28061"/>
                    </a:cubicBezTo>
                    <a:close/>
                    <a:moveTo>
                      <a:pt x="9784" y="26460"/>
                    </a:moveTo>
                    <a:lnTo>
                      <a:pt x="10634" y="27297"/>
                    </a:lnTo>
                    <a:cubicBezTo>
                      <a:pt x="10560" y="27396"/>
                      <a:pt x="10511" y="27519"/>
                      <a:pt x="10511" y="27642"/>
                    </a:cubicBezTo>
                    <a:cubicBezTo>
                      <a:pt x="10511" y="27679"/>
                      <a:pt x="10511" y="27704"/>
                      <a:pt x="10523" y="27741"/>
                    </a:cubicBezTo>
                    <a:lnTo>
                      <a:pt x="8971" y="28160"/>
                    </a:lnTo>
                    <a:cubicBezTo>
                      <a:pt x="8922" y="28024"/>
                      <a:pt x="8835" y="27913"/>
                      <a:pt x="8700" y="27864"/>
                    </a:cubicBezTo>
                    <a:lnTo>
                      <a:pt x="9254" y="26570"/>
                    </a:lnTo>
                    <a:cubicBezTo>
                      <a:pt x="9308" y="26588"/>
                      <a:pt x="9363" y="26597"/>
                      <a:pt x="9418" y="26597"/>
                    </a:cubicBezTo>
                    <a:cubicBezTo>
                      <a:pt x="9550" y="26597"/>
                      <a:pt x="9679" y="26547"/>
                      <a:pt x="9784" y="26460"/>
                    </a:cubicBezTo>
                    <a:close/>
                    <a:moveTo>
                      <a:pt x="8496" y="28013"/>
                    </a:moveTo>
                    <a:cubicBezTo>
                      <a:pt x="8649" y="28013"/>
                      <a:pt x="8798" y="28135"/>
                      <a:pt x="8798" y="28320"/>
                    </a:cubicBezTo>
                    <a:cubicBezTo>
                      <a:pt x="8798" y="28480"/>
                      <a:pt x="8663" y="28616"/>
                      <a:pt x="8490" y="28616"/>
                    </a:cubicBezTo>
                    <a:cubicBezTo>
                      <a:pt x="8232" y="28616"/>
                      <a:pt x="8096" y="28283"/>
                      <a:pt x="8293" y="28098"/>
                    </a:cubicBezTo>
                    <a:cubicBezTo>
                      <a:pt x="8352" y="28040"/>
                      <a:pt x="8424" y="28013"/>
                      <a:pt x="8496" y="28013"/>
                    </a:cubicBezTo>
                    <a:close/>
                    <a:moveTo>
                      <a:pt x="12544" y="26213"/>
                    </a:moveTo>
                    <a:lnTo>
                      <a:pt x="13468" y="26903"/>
                    </a:lnTo>
                    <a:cubicBezTo>
                      <a:pt x="13419" y="26977"/>
                      <a:pt x="13394" y="27063"/>
                      <a:pt x="13394" y="27162"/>
                    </a:cubicBezTo>
                    <a:cubicBezTo>
                      <a:pt x="13394" y="27371"/>
                      <a:pt x="13518" y="27544"/>
                      <a:pt x="13715" y="27618"/>
                    </a:cubicBezTo>
                    <a:lnTo>
                      <a:pt x="13357" y="28911"/>
                    </a:lnTo>
                    <a:cubicBezTo>
                      <a:pt x="13283" y="28875"/>
                      <a:pt x="13210" y="28862"/>
                      <a:pt x="13136" y="28862"/>
                    </a:cubicBezTo>
                    <a:cubicBezTo>
                      <a:pt x="13012" y="28862"/>
                      <a:pt x="12889" y="28911"/>
                      <a:pt x="12791" y="28998"/>
                    </a:cubicBezTo>
                    <a:lnTo>
                      <a:pt x="11521" y="27950"/>
                    </a:lnTo>
                    <a:cubicBezTo>
                      <a:pt x="11657" y="27741"/>
                      <a:pt x="11645" y="27482"/>
                      <a:pt x="11485" y="27285"/>
                    </a:cubicBezTo>
                    <a:lnTo>
                      <a:pt x="12544" y="26213"/>
                    </a:lnTo>
                    <a:close/>
                    <a:moveTo>
                      <a:pt x="10560" y="27840"/>
                    </a:moveTo>
                    <a:cubicBezTo>
                      <a:pt x="10610" y="27987"/>
                      <a:pt x="10745" y="28111"/>
                      <a:pt x="10905" y="28160"/>
                    </a:cubicBezTo>
                    <a:lnTo>
                      <a:pt x="10696" y="29195"/>
                    </a:lnTo>
                    <a:lnTo>
                      <a:pt x="10671" y="29195"/>
                    </a:lnTo>
                    <a:cubicBezTo>
                      <a:pt x="10610" y="29195"/>
                      <a:pt x="10560" y="29220"/>
                      <a:pt x="10511" y="29256"/>
                    </a:cubicBezTo>
                    <a:lnTo>
                      <a:pt x="8946" y="28542"/>
                    </a:lnTo>
                    <a:cubicBezTo>
                      <a:pt x="8983" y="28468"/>
                      <a:pt x="8996" y="28394"/>
                      <a:pt x="8996" y="28320"/>
                    </a:cubicBezTo>
                    <a:lnTo>
                      <a:pt x="8996" y="28258"/>
                    </a:lnTo>
                    <a:lnTo>
                      <a:pt x="10560" y="27840"/>
                    </a:lnTo>
                    <a:close/>
                    <a:moveTo>
                      <a:pt x="11448" y="28024"/>
                    </a:moveTo>
                    <a:lnTo>
                      <a:pt x="12717" y="29059"/>
                    </a:lnTo>
                    <a:cubicBezTo>
                      <a:pt x="12655" y="29146"/>
                      <a:pt x="12618" y="29256"/>
                      <a:pt x="12618" y="29355"/>
                    </a:cubicBezTo>
                    <a:cubicBezTo>
                      <a:pt x="12618" y="29355"/>
                      <a:pt x="12630" y="29380"/>
                      <a:pt x="12630" y="29380"/>
                    </a:cubicBezTo>
                    <a:lnTo>
                      <a:pt x="10893" y="29343"/>
                    </a:lnTo>
                    <a:cubicBezTo>
                      <a:pt x="10881" y="29293"/>
                      <a:pt x="10831" y="29244"/>
                      <a:pt x="10782" y="29220"/>
                    </a:cubicBezTo>
                    <a:lnTo>
                      <a:pt x="11004" y="28185"/>
                    </a:lnTo>
                    <a:lnTo>
                      <a:pt x="11066" y="28185"/>
                    </a:lnTo>
                    <a:cubicBezTo>
                      <a:pt x="11213" y="28185"/>
                      <a:pt x="11349" y="28123"/>
                      <a:pt x="11448" y="28024"/>
                    </a:cubicBezTo>
                    <a:close/>
                    <a:moveTo>
                      <a:pt x="10659" y="29392"/>
                    </a:moveTo>
                    <a:cubicBezTo>
                      <a:pt x="10696" y="29392"/>
                      <a:pt x="10708" y="29417"/>
                      <a:pt x="10708" y="29441"/>
                    </a:cubicBezTo>
                    <a:cubicBezTo>
                      <a:pt x="10708" y="29458"/>
                      <a:pt x="10702" y="29465"/>
                      <a:pt x="10693" y="29465"/>
                    </a:cubicBezTo>
                    <a:cubicBezTo>
                      <a:pt x="10662" y="29465"/>
                      <a:pt x="10602" y="29392"/>
                      <a:pt x="10659" y="29392"/>
                    </a:cubicBezTo>
                    <a:close/>
                    <a:moveTo>
                      <a:pt x="13129" y="29060"/>
                    </a:moveTo>
                    <a:cubicBezTo>
                      <a:pt x="13282" y="29060"/>
                      <a:pt x="13431" y="29182"/>
                      <a:pt x="13431" y="29367"/>
                    </a:cubicBezTo>
                    <a:cubicBezTo>
                      <a:pt x="13431" y="29528"/>
                      <a:pt x="13296" y="29663"/>
                      <a:pt x="13123" y="29675"/>
                    </a:cubicBezTo>
                    <a:lnTo>
                      <a:pt x="13136" y="29663"/>
                    </a:lnTo>
                    <a:cubicBezTo>
                      <a:pt x="12865" y="29663"/>
                      <a:pt x="12729" y="29343"/>
                      <a:pt x="12926" y="29146"/>
                    </a:cubicBezTo>
                    <a:cubicBezTo>
                      <a:pt x="12985" y="29087"/>
                      <a:pt x="13057" y="29060"/>
                      <a:pt x="13129" y="29060"/>
                    </a:cubicBezTo>
                    <a:close/>
                    <a:moveTo>
                      <a:pt x="9338" y="29902"/>
                    </a:moveTo>
                    <a:cubicBezTo>
                      <a:pt x="9413" y="29902"/>
                      <a:pt x="9489" y="29931"/>
                      <a:pt x="9550" y="29996"/>
                    </a:cubicBezTo>
                    <a:cubicBezTo>
                      <a:pt x="9735" y="30181"/>
                      <a:pt x="9599" y="30501"/>
                      <a:pt x="9328" y="30501"/>
                    </a:cubicBezTo>
                    <a:cubicBezTo>
                      <a:pt x="9168" y="30501"/>
                      <a:pt x="9033" y="30365"/>
                      <a:pt x="9033" y="30193"/>
                    </a:cubicBezTo>
                    <a:cubicBezTo>
                      <a:pt x="9041" y="30020"/>
                      <a:pt x="9187" y="29902"/>
                      <a:pt x="9338" y="29902"/>
                    </a:cubicBezTo>
                    <a:close/>
                    <a:moveTo>
                      <a:pt x="12680" y="31314"/>
                    </a:moveTo>
                    <a:cubicBezTo>
                      <a:pt x="12840" y="31314"/>
                      <a:pt x="12975" y="31450"/>
                      <a:pt x="12988" y="31622"/>
                    </a:cubicBezTo>
                    <a:cubicBezTo>
                      <a:pt x="12988" y="31798"/>
                      <a:pt x="12840" y="31917"/>
                      <a:pt x="12683" y="31917"/>
                    </a:cubicBezTo>
                    <a:cubicBezTo>
                      <a:pt x="12609" y="31917"/>
                      <a:pt x="12533" y="31891"/>
                      <a:pt x="12470" y="31832"/>
                    </a:cubicBezTo>
                    <a:cubicBezTo>
                      <a:pt x="12285" y="31647"/>
                      <a:pt x="12409" y="31326"/>
                      <a:pt x="12680" y="31314"/>
                    </a:cubicBezTo>
                    <a:close/>
                    <a:moveTo>
                      <a:pt x="10681" y="31837"/>
                    </a:moveTo>
                    <a:cubicBezTo>
                      <a:pt x="10840" y="31837"/>
                      <a:pt x="10992" y="31961"/>
                      <a:pt x="10992" y="32152"/>
                    </a:cubicBezTo>
                    <a:cubicBezTo>
                      <a:pt x="10992" y="32312"/>
                      <a:pt x="10857" y="32447"/>
                      <a:pt x="10686" y="32460"/>
                    </a:cubicBezTo>
                    <a:lnTo>
                      <a:pt x="10686" y="32460"/>
                    </a:lnTo>
                    <a:cubicBezTo>
                      <a:pt x="10409" y="32452"/>
                      <a:pt x="10267" y="32125"/>
                      <a:pt x="10462" y="31930"/>
                    </a:cubicBezTo>
                    <a:cubicBezTo>
                      <a:pt x="10526" y="31866"/>
                      <a:pt x="10605" y="31837"/>
                      <a:pt x="10681" y="31837"/>
                    </a:cubicBezTo>
                    <a:close/>
                    <a:moveTo>
                      <a:pt x="10918" y="29441"/>
                    </a:moveTo>
                    <a:lnTo>
                      <a:pt x="12630" y="29478"/>
                    </a:lnTo>
                    <a:cubicBezTo>
                      <a:pt x="12692" y="29700"/>
                      <a:pt x="12877" y="29848"/>
                      <a:pt x="13099" y="29860"/>
                    </a:cubicBezTo>
                    <a:lnTo>
                      <a:pt x="12766" y="31117"/>
                    </a:lnTo>
                    <a:lnTo>
                      <a:pt x="12692" y="31117"/>
                    </a:lnTo>
                    <a:cubicBezTo>
                      <a:pt x="12409" y="31117"/>
                      <a:pt x="12187" y="31351"/>
                      <a:pt x="12187" y="31622"/>
                    </a:cubicBezTo>
                    <a:cubicBezTo>
                      <a:pt x="12187" y="31647"/>
                      <a:pt x="12187" y="31684"/>
                      <a:pt x="12187" y="31708"/>
                    </a:cubicBezTo>
                    <a:lnTo>
                      <a:pt x="11152" y="31979"/>
                    </a:lnTo>
                    <a:cubicBezTo>
                      <a:pt x="11076" y="31776"/>
                      <a:pt x="10883" y="31654"/>
                      <a:pt x="10681" y="31654"/>
                    </a:cubicBezTo>
                    <a:cubicBezTo>
                      <a:pt x="10590" y="31654"/>
                      <a:pt x="10497" y="31679"/>
                      <a:pt x="10413" y="31733"/>
                    </a:cubicBezTo>
                    <a:cubicBezTo>
                      <a:pt x="10141" y="31906"/>
                      <a:pt x="10105" y="32288"/>
                      <a:pt x="10326" y="32509"/>
                    </a:cubicBezTo>
                    <a:lnTo>
                      <a:pt x="9649" y="33310"/>
                    </a:lnTo>
                    <a:cubicBezTo>
                      <a:pt x="9612" y="33286"/>
                      <a:pt x="9575" y="33273"/>
                      <a:pt x="9538" y="33261"/>
                    </a:cubicBezTo>
                    <a:lnTo>
                      <a:pt x="9415" y="30686"/>
                    </a:lnTo>
                    <a:cubicBezTo>
                      <a:pt x="9661" y="30649"/>
                      <a:pt x="9833" y="30439"/>
                      <a:pt x="9833" y="30193"/>
                    </a:cubicBezTo>
                    <a:cubicBezTo>
                      <a:pt x="9833" y="30107"/>
                      <a:pt x="9809" y="30020"/>
                      <a:pt x="9772" y="29946"/>
                    </a:cubicBezTo>
                    <a:lnTo>
                      <a:pt x="10450" y="29577"/>
                    </a:lnTo>
                    <a:cubicBezTo>
                      <a:pt x="10502" y="29657"/>
                      <a:pt x="10581" y="29694"/>
                      <a:pt x="10660" y="29694"/>
                    </a:cubicBezTo>
                    <a:cubicBezTo>
                      <a:pt x="10786" y="29694"/>
                      <a:pt x="10910" y="29600"/>
                      <a:pt x="10918" y="29441"/>
                    </a:cubicBezTo>
                    <a:close/>
                    <a:moveTo>
                      <a:pt x="9495" y="33461"/>
                    </a:moveTo>
                    <a:cubicBezTo>
                      <a:pt x="9535" y="33461"/>
                      <a:pt x="9575" y="33489"/>
                      <a:pt x="9575" y="33544"/>
                    </a:cubicBezTo>
                    <a:cubicBezTo>
                      <a:pt x="9575" y="33592"/>
                      <a:pt x="9541" y="33627"/>
                      <a:pt x="9495" y="33630"/>
                    </a:cubicBezTo>
                    <a:lnTo>
                      <a:pt x="9495" y="33630"/>
                    </a:lnTo>
                    <a:cubicBezTo>
                      <a:pt x="9448" y="33627"/>
                      <a:pt x="9415" y="33592"/>
                      <a:pt x="9415" y="33544"/>
                    </a:cubicBezTo>
                    <a:cubicBezTo>
                      <a:pt x="9415" y="33489"/>
                      <a:pt x="9455" y="33461"/>
                      <a:pt x="9495" y="33461"/>
                    </a:cubicBezTo>
                    <a:close/>
                    <a:moveTo>
                      <a:pt x="10091" y="0"/>
                    </a:moveTo>
                    <a:cubicBezTo>
                      <a:pt x="9888" y="0"/>
                      <a:pt x="9686" y="144"/>
                      <a:pt x="9686" y="400"/>
                    </a:cubicBezTo>
                    <a:cubicBezTo>
                      <a:pt x="9686" y="461"/>
                      <a:pt x="9698" y="511"/>
                      <a:pt x="9723" y="560"/>
                    </a:cubicBezTo>
                    <a:lnTo>
                      <a:pt x="9624" y="609"/>
                    </a:lnTo>
                    <a:cubicBezTo>
                      <a:pt x="9567" y="541"/>
                      <a:pt x="9484" y="507"/>
                      <a:pt x="9401" y="507"/>
                    </a:cubicBezTo>
                    <a:cubicBezTo>
                      <a:pt x="9305" y="507"/>
                      <a:pt x="9209" y="553"/>
                      <a:pt x="9156" y="646"/>
                    </a:cubicBezTo>
                    <a:cubicBezTo>
                      <a:pt x="9045" y="819"/>
                      <a:pt x="9156" y="1040"/>
                      <a:pt x="9353" y="1077"/>
                    </a:cubicBezTo>
                    <a:lnTo>
                      <a:pt x="9316" y="2630"/>
                    </a:lnTo>
                    <a:cubicBezTo>
                      <a:pt x="8872" y="2655"/>
                      <a:pt x="8675" y="3197"/>
                      <a:pt x="9008" y="3505"/>
                    </a:cubicBezTo>
                    <a:lnTo>
                      <a:pt x="8515" y="4059"/>
                    </a:lnTo>
                    <a:cubicBezTo>
                      <a:pt x="8424" y="3995"/>
                      <a:pt x="8323" y="3966"/>
                      <a:pt x="8225" y="3966"/>
                    </a:cubicBezTo>
                    <a:cubicBezTo>
                      <a:pt x="7966" y="3966"/>
                      <a:pt x="7726" y="4168"/>
                      <a:pt x="7726" y="4453"/>
                    </a:cubicBezTo>
                    <a:lnTo>
                      <a:pt x="7726" y="4490"/>
                    </a:lnTo>
                    <a:lnTo>
                      <a:pt x="7258" y="4564"/>
                    </a:lnTo>
                    <a:cubicBezTo>
                      <a:pt x="7194" y="4339"/>
                      <a:pt x="7002" y="4225"/>
                      <a:pt x="6810" y="4225"/>
                    </a:cubicBezTo>
                    <a:cubicBezTo>
                      <a:pt x="6635" y="4225"/>
                      <a:pt x="6460" y="4321"/>
                      <a:pt x="6383" y="4515"/>
                    </a:cubicBezTo>
                    <a:cubicBezTo>
                      <a:pt x="6257" y="4846"/>
                      <a:pt x="6514" y="5153"/>
                      <a:pt x="6810" y="5153"/>
                    </a:cubicBezTo>
                    <a:cubicBezTo>
                      <a:pt x="6889" y="5153"/>
                      <a:pt x="6971" y="5131"/>
                      <a:pt x="7049" y="5082"/>
                    </a:cubicBezTo>
                    <a:lnTo>
                      <a:pt x="7850" y="6105"/>
                    </a:lnTo>
                    <a:cubicBezTo>
                      <a:pt x="7480" y="6314"/>
                      <a:pt x="7529" y="6856"/>
                      <a:pt x="7924" y="7004"/>
                    </a:cubicBezTo>
                    <a:lnTo>
                      <a:pt x="7197" y="8778"/>
                    </a:lnTo>
                    <a:cubicBezTo>
                      <a:pt x="7160" y="8754"/>
                      <a:pt x="7110" y="8754"/>
                      <a:pt x="7061" y="8754"/>
                    </a:cubicBezTo>
                    <a:cubicBezTo>
                      <a:pt x="7024" y="8754"/>
                      <a:pt x="6987" y="8754"/>
                      <a:pt x="6950" y="8766"/>
                    </a:cubicBezTo>
                    <a:lnTo>
                      <a:pt x="6728" y="8088"/>
                    </a:lnTo>
                    <a:cubicBezTo>
                      <a:pt x="7049" y="7928"/>
                      <a:pt x="7024" y="7460"/>
                      <a:pt x="6692" y="7349"/>
                    </a:cubicBezTo>
                    <a:cubicBezTo>
                      <a:pt x="6642" y="7331"/>
                      <a:pt x="6594" y="7323"/>
                      <a:pt x="6548" y="7323"/>
                    </a:cubicBezTo>
                    <a:cubicBezTo>
                      <a:pt x="6268" y="7323"/>
                      <a:pt x="6059" y="7616"/>
                      <a:pt x="6186" y="7891"/>
                    </a:cubicBezTo>
                    <a:lnTo>
                      <a:pt x="4954" y="8704"/>
                    </a:lnTo>
                    <a:cubicBezTo>
                      <a:pt x="4870" y="8593"/>
                      <a:pt x="4749" y="8543"/>
                      <a:pt x="4631" y="8543"/>
                    </a:cubicBezTo>
                    <a:cubicBezTo>
                      <a:pt x="4421" y="8543"/>
                      <a:pt x="4215" y="8699"/>
                      <a:pt x="4215" y="8951"/>
                    </a:cubicBezTo>
                    <a:cubicBezTo>
                      <a:pt x="4215" y="9062"/>
                      <a:pt x="4264" y="9160"/>
                      <a:pt x="4338" y="9234"/>
                    </a:cubicBezTo>
                    <a:lnTo>
                      <a:pt x="3315" y="10491"/>
                    </a:lnTo>
                    <a:cubicBezTo>
                      <a:pt x="3222" y="10429"/>
                      <a:pt x="3125" y="10401"/>
                      <a:pt x="3032" y="10401"/>
                    </a:cubicBezTo>
                    <a:cubicBezTo>
                      <a:pt x="2683" y="10401"/>
                      <a:pt x="2394" y="10784"/>
                      <a:pt x="2588" y="11144"/>
                    </a:cubicBezTo>
                    <a:cubicBezTo>
                      <a:pt x="2686" y="11330"/>
                      <a:pt x="2856" y="11413"/>
                      <a:pt x="3025" y="11413"/>
                    </a:cubicBezTo>
                    <a:cubicBezTo>
                      <a:pt x="3282" y="11413"/>
                      <a:pt x="3537" y="11222"/>
                      <a:pt x="3537" y="10910"/>
                    </a:cubicBezTo>
                    <a:lnTo>
                      <a:pt x="3537" y="10885"/>
                    </a:lnTo>
                    <a:lnTo>
                      <a:pt x="3895" y="10824"/>
                    </a:lnTo>
                    <a:cubicBezTo>
                      <a:pt x="3948" y="11009"/>
                      <a:pt x="4108" y="11112"/>
                      <a:pt x="4275" y="11112"/>
                    </a:cubicBezTo>
                    <a:cubicBezTo>
                      <a:pt x="4375" y="11112"/>
                      <a:pt x="4477" y="11075"/>
                      <a:pt x="4560" y="10996"/>
                    </a:cubicBezTo>
                    <a:cubicBezTo>
                      <a:pt x="4782" y="10787"/>
                      <a:pt x="4695" y="10429"/>
                      <a:pt x="4412" y="10331"/>
                    </a:cubicBezTo>
                    <a:lnTo>
                      <a:pt x="4609" y="9357"/>
                    </a:lnTo>
                    <a:lnTo>
                      <a:pt x="4622" y="9357"/>
                    </a:lnTo>
                    <a:cubicBezTo>
                      <a:pt x="4806" y="9345"/>
                      <a:pt x="4954" y="9234"/>
                      <a:pt x="5016" y="9074"/>
                    </a:cubicBezTo>
                    <a:lnTo>
                      <a:pt x="6581" y="9259"/>
                    </a:lnTo>
                    <a:cubicBezTo>
                      <a:pt x="6581" y="9544"/>
                      <a:pt x="6816" y="9762"/>
                      <a:pt x="7085" y="9762"/>
                    </a:cubicBezTo>
                    <a:cubicBezTo>
                      <a:pt x="7118" y="9762"/>
                      <a:pt x="7151" y="9758"/>
                      <a:pt x="7184" y="9752"/>
                    </a:cubicBezTo>
                    <a:cubicBezTo>
                      <a:pt x="7505" y="9690"/>
                      <a:pt x="7677" y="9357"/>
                      <a:pt x="7554" y="9062"/>
                    </a:cubicBezTo>
                    <a:lnTo>
                      <a:pt x="8269" y="8655"/>
                    </a:lnTo>
                    <a:cubicBezTo>
                      <a:pt x="8373" y="8800"/>
                      <a:pt x="8532" y="8872"/>
                      <a:pt x="8690" y="8872"/>
                    </a:cubicBezTo>
                    <a:cubicBezTo>
                      <a:pt x="8866" y="8872"/>
                      <a:pt x="9040" y="8782"/>
                      <a:pt x="9131" y="8606"/>
                    </a:cubicBezTo>
                    <a:cubicBezTo>
                      <a:pt x="9304" y="8273"/>
                      <a:pt x="9057" y="7867"/>
                      <a:pt x="8688" y="7867"/>
                    </a:cubicBezTo>
                    <a:lnTo>
                      <a:pt x="8614" y="7867"/>
                    </a:lnTo>
                    <a:lnTo>
                      <a:pt x="8392" y="6955"/>
                    </a:lnTo>
                    <a:cubicBezTo>
                      <a:pt x="8540" y="6868"/>
                      <a:pt x="8626" y="6708"/>
                      <a:pt x="8626" y="6536"/>
                    </a:cubicBezTo>
                    <a:lnTo>
                      <a:pt x="8626" y="6499"/>
                    </a:lnTo>
                    <a:lnTo>
                      <a:pt x="10437" y="6425"/>
                    </a:lnTo>
                    <a:cubicBezTo>
                      <a:pt x="10437" y="6610"/>
                      <a:pt x="10548" y="6770"/>
                      <a:pt x="10721" y="6844"/>
                    </a:cubicBezTo>
                    <a:lnTo>
                      <a:pt x="9649" y="9641"/>
                    </a:lnTo>
                    <a:lnTo>
                      <a:pt x="9599" y="9641"/>
                    </a:lnTo>
                    <a:cubicBezTo>
                      <a:pt x="9341" y="9641"/>
                      <a:pt x="9217" y="9937"/>
                      <a:pt x="9378" y="10121"/>
                    </a:cubicBezTo>
                    <a:cubicBezTo>
                      <a:pt x="9439" y="10187"/>
                      <a:pt x="9518" y="10217"/>
                      <a:pt x="9595" y="10217"/>
                    </a:cubicBezTo>
                    <a:cubicBezTo>
                      <a:pt x="9734" y="10217"/>
                      <a:pt x="9867" y="10120"/>
                      <a:pt x="9883" y="9961"/>
                    </a:cubicBezTo>
                    <a:lnTo>
                      <a:pt x="10844" y="9887"/>
                    </a:lnTo>
                    <a:cubicBezTo>
                      <a:pt x="10900" y="10129"/>
                      <a:pt x="11115" y="10276"/>
                      <a:pt x="11336" y="10276"/>
                    </a:cubicBezTo>
                    <a:cubicBezTo>
                      <a:pt x="11453" y="10276"/>
                      <a:pt x="11571" y="10235"/>
                      <a:pt x="11669" y="10146"/>
                    </a:cubicBezTo>
                    <a:cubicBezTo>
                      <a:pt x="11953" y="9887"/>
                      <a:pt x="11854" y="9419"/>
                      <a:pt x="11497" y="9296"/>
                    </a:cubicBezTo>
                    <a:lnTo>
                      <a:pt x="11620" y="8359"/>
                    </a:lnTo>
                    <a:cubicBezTo>
                      <a:pt x="11768" y="8359"/>
                      <a:pt x="11903" y="8261"/>
                      <a:pt x="11953" y="8125"/>
                    </a:cubicBezTo>
                    <a:lnTo>
                      <a:pt x="13320" y="8680"/>
                    </a:lnTo>
                    <a:cubicBezTo>
                      <a:pt x="13320" y="8692"/>
                      <a:pt x="13320" y="8717"/>
                      <a:pt x="13320" y="8729"/>
                    </a:cubicBezTo>
                    <a:cubicBezTo>
                      <a:pt x="13327" y="8886"/>
                      <a:pt x="13452" y="8970"/>
                      <a:pt x="13576" y="8970"/>
                    </a:cubicBezTo>
                    <a:cubicBezTo>
                      <a:pt x="13687" y="8970"/>
                      <a:pt x="13797" y="8905"/>
                      <a:pt x="13826" y="8766"/>
                    </a:cubicBezTo>
                    <a:lnTo>
                      <a:pt x="16290" y="8655"/>
                    </a:lnTo>
                    <a:cubicBezTo>
                      <a:pt x="16290" y="8729"/>
                      <a:pt x="16314" y="8791"/>
                      <a:pt x="16351" y="8852"/>
                    </a:cubicBezTo>
                    <a:lnTo>
                      <a:pt x="13826" y="10787"/>
                    </a:lnTo>
                    <a:cubicBezTo>
                      <a:pt x="13725" y="10681"/>
                      <a:pt x="13592" y="10631"/>
                      <a:pt x="13460" y="10631"/>
                    </a:cubicBezTo>
                    <a:cubicBezTo>
                      <a:pt x="13269" y="10631"/>
                      <a:pt x="13080" y="10737"/>
                      <a:pt x="13000" y="10935"/>
                    </a:cubicBezTo>
                    <a:cubicBezTo>
                      <a:pt x="12852" y="11267"/>
                      <a:pt x="13099" y="11637"/>
                      <a:pt x="13456" y="11637"/>
                    </a:cubicBezTo>
                    <a:cubicBezTo>
                      <a:pt x="13518" y="11637"/>
                      <a:pt x="13579" y="11625"/>
                      <a:pt x="13641" y="11600"/>
                    </a:cubicBezTo>
                    <a:lnTo>
                      <a:pt x="15267" y="14791"/>
                    </a:lnTo>
                    <a:cubicBezTo>
                      <a:pt x="15156" y="14865"/>
                      <a:pt x="15082" y="14976"/>
                      <a:pt x="15058" y="15099"/>
                    </a:cubicBezTo>
                    <a:lnTo>
                      <a:pt x="12975" y="14828"/>
                    </a:lnTo>
                    <a:lnTo>
                      <a:pt x="12975" y="14816"/>
                    </a:lnTo>
                    <a:cubicBezTo>
                      <a:pt x="12957" y="14495"/>
                      <a:pt x="12714" y="14335"/>
                      <a:pt x="12470" y="14335"/>
                    </a:cubicBezTo>
                    <a:cubicBezTo>
                      <a:pt x="12227" y="14335"/>
                      <a:pt x="11984" y="14495"/>
                      <a:pt x="11965" y="14816"/>
                    </a:cubicBezTo>
                    <a:cubicBezTo>
                      <a:pt x="11965" y="14840"/>
                      <a:pt x="11977" y="14877"/>
                      <a:pt x="11977" y="14902"/>
                    </a:cubicBezTo>
                    <a:lnTo>
                      <a:pt x="9895" y="15506"/>
                    </a:lnTo>
                    <a:cubicBezTo>
                      <a:pt x="9813" y="15300"/>
                      <a:pt x="9620" y="15182"/>
                      <a:pt x="9420" y="15182"/>
                    </a:cubicBezTo>
                    <a:cubicBezTo>
                      <a:pt x="9321" y="15182"/>
                      <a:pt x="9221" y="15211"/>
                      <a:pt x="9131" y="15272"/>
                    </a:cubicBezTo>
                    <a:lnTo>
                      <a:pt x="8269" y="14298"/>
                    </a:lnTo>
                    <a:cubicBezTo>
                      <a:pt x="8343" y="14224"/>
                      <a:pt x="8380" y="14138"/>
                      <a:pt x="8404" y="14052"/>
                    </a:cubicBezTo>
                    <a:lnTo>
                      <a:pt x="9895" y="13929"/>
                    </a:lnTo>
                    <a:cubicBezTo>
                      <a:pt x="9925" y="14247"/>
                      <a:pt x="10163" y="14399"/>
                      <a:pt x="10404" y="14399"/>
                    </a:cubicBezTo>
                    <a:cubicBezTo>
                      <a:pt x="10666" y="14399"/>
                      <a:pt x="10930" y="14220"/>
                      <a:pt x="10930" y="13879"/>
                    </a:cubicBezTo>
                    <a:cubicBezTo>
                      <a:pt x="10930" y="13539"/>
                      <a:pt x="10666" y="13359"/>
                      <a:pt x="10404" y="13359"/>
                    </a:cubicBezTo>
                    <a:cubicBezTo>
                      <a:pt x="10163" y="13359"/>
                      <a:pt x="9925" y="13511"/>
                      <a:pt x="9895" y="13830"/>
                    </a:cubicBezTo>
                    <a:lnTo>
                      <a:pt x="8404" y="13941"/>
                    </a:lnTo>
                    <a:cubicBezTo>
                      <a:pt x="8404" y="13604"/>
                      <a:pt x="8145" y="13422"/>
                      <a:pt x="7886" y="13422"/>
                    </a:cubicBezTo>
                    <a:cubicBezTo>
                      <a:pt x="7662" y="13422"/>
                      <a:pt x="7439" y="13557"/>
                      <a:pt x="7381" y="13842"/>
                    </a:cubicBezTo>
                    <a:lnTo>
                      <a:pt x="6396" y="13732"/>
                    </a:lnTo>
                    <a:lnTo>
                      <a:pt x="6396" y="13719"/>
                    </a:lnTo>
                    <a:cubicBezTo>
                      <a:pt x="6402" y="13357"/>
                      <a:pt x="6124" y="13164"/>
                      <a:pt x="5847" y="13164"/>
                    </a:cubicBezTo>
                    <a:cubicBezTo>
                      <a:pt x="5605" y="13164"/>
                      <a:pt x="5363" y="13311"/>
                      <a:pt x="5312" y="13621"/>
                    </a:cubicBezTo>
                    <a:lnTo>
                      <a:pt x="3919" y="13510"/>
                    </a:lnTo>
                    <a:cubicBezTo>
                      <a:pt x="3868" y="13223"/>
                      <a:pt x="3645" y="13089"/>
                      <a:pt x="3424" y="13089"/>
                    </a:cubicBezTo>
                    <a:cubicBezTo>
                      <a:pt x="3169" y="13089"/>
                      <a:pt x="2915" y="13266"/>
                      <a:pt x="2921" y="13596"/>
                    </a:cubicBezTo>
                    <a:cubicBezTo>
                      <a:pt x="2921" y="13658"/>
                      <a:pt x="2921" y="13707"/>
                      <a:pt x="2946" y="13756"/>
                    </a:cubicBezTo>
                    <a:lnTo>
                      <a:pt x="1603" y="14705"/>
                    </a:lnTo>
                    <a:cubicBezTo>
                      <a:pt x="1528" y="14613"/>
                      <a:pt x="1437" y="14575"/>
                      <a:pt x="1343" y="14575"/>
                    </a:cubicBezTo>
                    <a:cubicBezTo>
                      <a:pt x="957" y="14575"/>
                      <a:pt x="519" y="15221"/>
                      <a:pt x="925" y="15469"/>
                    </a:cubicBezTo>
                    <a:lnTo>
                      <a:pt x="642" y="16294"/>
                    </a:lnTo>
                    <a:lnTo>
                      <a:pt x="568" y="16294"/>
                    </a:lnTo>
                    <a:cubicBezTo>
                      <a:pt x="100" y="16294"/>
                      <a:pt x="1" y="16947"/>
                      <a:pt x="457" y="17083"/>
                    </a:cubicBezTo>
                    <a:lnTo>
                      <a:pt x="408" y="17342"/>
                    </a:lnTo>
                    <a:cubicBezTo>
                      <a:pt x="104" y="17342"/>
                      <a:pt x="112" y="17798"/>
                      <a:pt x="408" y="17798"/>
                    </a:cubicBezTo>
                    <a:cubicBezTo>
                      <a:pt x="412" y="17798"/>
                      <a:pt x="416" y="17798"/>
                      <a:pt x="420" y="17798"/>
                    </a:cubicBezTo>
                    <a:lnTo>
                      <a:pt x="445" y="17798"/>
                    </a:lnTo>
                    <a:lnTo>
                      <a:pt x="654" y="18401"/>
                    </a:lnTo>
                    <a:cubicBezTo>
                      <a:pt x="161" y="18623"/>
                      <a:pt x="321" y="19362"/>
                      <a:pt x="863" y="19362"/>
                    </a:cubicBezTo>
                    <a:cubicBezTo>
                      <a:pt x="937" y="19362"/>
                      <a:pt x="1011" y="19338"/>
                      <a:pt x="1073" y="19313"/>
                    </a:cubicBezTo>
                    <a:lnTo>
                      <a:pt x="1541" y="20065"/>
                    </a:lnTo>
                    <a:cubicBezTo>
                      <a:pt x="1245" y="20274"/>
                      <a:pt x="1270" y="20705"/>
                      <a:pt x="1566" y="20903"/>
                    </a:cubicBezTo>
                    <a:cubicBezTo>
                      <a:pt x="1649" y="20953"/>
                      <a:pt x="1739" y="20976"/>
                      <a:pt x="1827" y="20976"/>
                    </a:cubicBezTo>
                    <a:cubicBezTo>
                      <a:pt x="2063" y="20976"/>
                      <a:pt x="2285" y="20809"/>
                      <a:pt x="2330" y="20558"/>
                    </a:cubicBezTo>
                    <a:lnTo>
                      <a:pt x="3488" y="20656"/>
                    </a:lnTo>
                    <a:cubicBezTo>
                      <a:pt x="3499" y="20935"/>
                      <a:pt x="3723" y="21144"/>
                      <a:pt x="3994" y="21144"/>
                    </a:cubicBezTo>
                    <a:cubicBezTo>
                      <a:pt x="4022" y="21144"/>
                      <a:pt x="4050" y="21141"/>
                      <a:pt x="4079" y="21137"/>
                    </a:cubicBezTo>
                    <a:cubicBezTo>
                      <a:pt x="4387" y="21087"/>
                      <a:pt x="4572" y="20779"/>
                      <a:pt x="4474" y="20484"/>
                    </a:cubicBezTo>
                    <a:lnTo>
                      <a:pt x="5595" y="20003"/>
                    </a:lnTo>
                    <a:cubicBezTo>
                      <a:pt x="5692" y="20182"/>
                      <a:pt x="5861" y="20263"/>
                      <a:pt x="6028" y="20263"/>
                    </a:cubicBezTo>
                    <a:cubicBezTo>
                      <a:pt x="6266" y="20263"/>
                      <a:pt x="6502" y="20100"/>
                      <a:pt x="6531" y="19818"/>
                    </a:cubicBezTo>
                    <a:lnTo>
                      <a:pt x="8145" y="19831"/>
                    </a:lnTo>
                    <a:cubicBezTo>
                      <a:pt x="8145" y="19929"/>
                      <a:pt x="8195" y="20028"/>
                      <a:pt x="8256" y="20102"/>
                    </a:cubicBezTo>
                    <a:lnTo>
                      <a:pt x="7381" y="21753"/>
                    </a:lnTo>
                    <a:cubicBezTo>
                      <a:pt x="7357" y="21728"/>
                      <a:pt x="7320" y="21728"/>
                      <a:pt x="7283" y="21728"/>
                    </a:cubicBezTo>
                    <a:cubicBezTo>
                      <a:pt x="7275" y="21728"/>
                      <a:pt x="7267" y="21727"/>
                      <a:pt x="7259" y="21727"/>
                    </a:cubicBezTo>
                    <a:cubicBezTo>
                      <a:pt x="6921" y="21727"/>
                      <a:pt x="6921" y="22234"/>
                      <a:pt x="7259" y="22234"/>
                    </a:cubicBezTo>
                    <a:cubicBezTo>
                      <a:pt x="7267" y="22234"/>
                      <a:pt x="7275" y="22234"/>
                      <a:pt x="7283" y="22233"/>
                    </a:cubicBezTo>
                    <a:lnTo>
                      <a:pt x="7345" y="22233"/>
                    </a:lnTo>
                    <a:lnTo>
                      <a:pt x="7936" y="23231"/>
                    </a:lnTo>
                    <a:cubicBezTo>
                      <a:pt x="7554" y="23515"/>
                      <a:pt x="7739" y="24131"/>
                      <a:pt x="8219" y="24131"/>
                    </a:cubicBezTo>
                    <a:lnTo>
                      <a:pt x="8330" y="24821"/>
                    </a:lnTo>
                    <a:cubicBezTo>
                      <a:pt x="8219" y="24870"/>
                      <a:pt x="8145" y="24993"/>
                      <a:pt x="8145" y="25129"/>
                    </a:cubicBezTo>
                    <a:cubicBezTo>
                      <a:pt x="8145" y="25264"/>
                      <a:pt x="8232" y="25388"/>
                      <a:pt x="8355" y="25449"/>
                    </a:cubicBezTo>
                    <a:lnTo>
                      <a:pt x="8244" y="27199"/>
                    </a:lnTo>
                    <a:cubicBezTo>
                      <a:pt x="7940" y="27211"/>
                      <a:pt x="7960" y="27667"/>
                      <a:pt x="8257" y="27667"/>
                    </a:cubicBezTo>
                    <a:cubicBezTo>
                      <a:pt x="8261" y="27667"/>
                      <a:pt x="8265" y="27667"/>
                      <a:pt x="8269" y="27667"/>
                    </a:cubicBezTo>
                    <a:lnTo>
                      <a:pt x="8293" y="27876"/>
                    </a:lnTo>
                    <a:cubicBezTo>
                      <a:pt x="7985" y="28000"/>
                      <a:pt x="7887" y="28382"/>
                      <a:pt x="8096" y="28640"/>
                    </a:cubicBezTo>
                    <a:cubicBezTo>
                      <a:pt x="8195" y="28776"/>
                      <a:pt x="8343" y="28844"/>
                      <a:pt x="8492" y="28844"/>
                    </a:cubicBezTo>
                    <a:cubicBezTo>
                      <a:pt x="8641" y="28844"/>
                      <a:pt x="8792" y="28776"/>
                      <a:pt x="8897" y="28640"/>
                    </a:cubicBezTo>
                    <a:lnTo>
                      <a:pt x="10437" y="29343"/>
                    </a:lnTo>
                    <a:cubicBezTo>
                      <a:pt x="10425" y="29380"/>
                      <a:pt x="10413" y="29417"/>
                      <a:pt x="10413" y="29454"/>
                    </a:cubicBezTo>
                    <a:cubicBezTo>
                      <a:pt x="10413" y="29466"/>
                      <a:pt x="10413" y="29491"/>
                      <a:pt x="10413" y="29503"/>
                    </a:cubicBezTo>
                    <a:lnTo>
                      <a:pt x="9710" y="29873"/>
                    </a:lnTo>
                    <a:cubicBezTo>
                      <a:pt x="9606" y="29758"/>
                      <a:pt x="9466" y="29702"/>
                      <a:pt x="9328" y="29702"/>
                    </a:cubicBezTo>
                    <a:cubicBezTo>
                      <a:pt x="9141" y="29702"/>
                      <a:pt x="8958" y="29804"/>
                      <a:pt x="8872" y="29996"/>
                    </a:cubicBezTo>
                    <a:cubicBezTo>
                      <a:pt x="8712" y="30328"/>
                      <a:pt x="8946" y="30698"/>
                      <a:pt x="9316" y="30710"/>
                    </a:cubicBezTo>
                    <a:lnTo>
                      <a:pt x="9427" y="33273"/>
                    </a:lnTo>
                    <a:cubicBezTo>
                      <a:pt x="9193" y="33323"/>
                      <a:pt x="9119" y="33631"/>
                      <a:pt x="9304" y="33791"/>
                    </a:cubicBezTo>
                    <a:cubicBezTo>
                      <a:pt x="9356" y="33833"/>
                      <a:pt x="9417" y="33852"/>
                      <a:pt x="9477" y="33852"/>
                    </a:cubicBezTo>
                    <a:cubicBezTo>
                      <a:pt x="9627" y="33852"/>
                      <a:pt x="9772" y="33733"/>
                      <a:pt x="9772" y="33557"/>
                    </a:cubicBezTo>
                    <a:cubicBezTo>
                      <a:pt x="9772" y="33507"/>
                      <a:pt x="9760" y="33446"/>
                      <a:pt x="9723" y="33396"/>
                    </a:cubicBezTo>
                    <a:lnTo>
                      <a:pt x="10400" y="32583"/>
                    </a:lnTo>
                    <a:cubicBezTo>
                      <a:pt x="10490" y="32646"/>
                      <a:pt x="10588" y="32674"/>
                      <a:pt x="10684" y="32674"/>
                    </a:cubicBezTo>
                    <a:cubicBezTo>
                      <a:pt x="10945" y="32674"/>
                      <a:pt x="11189" y="32465"/>
                      <a:pt x="11189" y="32177"/>
                    </a:cubicBezTo>
                    <a:cubicBezTo>
                      <a:pt x="11189" y="32140"/>
                      <a:pt x="11189" y="32115"/>
                      <a:pt x="11176" y="32090"/>
                    </a:cubicBezTo>
                    <a:lnTo>
                      <a:pt x="12211" y="31819"/>
                    </a:lnTo>
                    <a:cubicBezTo>
                      <a:pt x="12287" y="32023"/>
                      <a:pt x="12482" y="32139"/>
                      <a:pt x="12682" y="32139"/>
                    </a:cubicBezTo>
                    <a:cubicBezTo>
                      <a:pt x="12808" y="32139"/>
                      <a:pt x="12937" y="32092"/>
                      <a:pt x="13037" y="31992"/>
                    </a:cubicBezTo>
                    <a:cubicBezTo>
                      <a:pt x="13296" y="31733"/>
                      <a:pt x="13197" y="31289"/>
                      <a:pt x="12852" y="31166"/>
                    </a:cubicBezTo>
                    <a:lnTo>
                      <a:pt x="13197" y="29873"/>
                    </a:lnTo>
                    <a:cubicBezTo>
                      <a:pt x="13628" y="29811"/>
                      <a:pt x="13789" y="29256"/>
                      <a:pt x="13444" y="28985"/>
                    </a:cubicBezTo>
                    <a:lnTo>
                      <a:pt x="13801" y="27667"/>
                    </a:lnTo>
                    <a:cubicBezTo>
                      <a:pt x="13826" y="27679"/>
                      <a:pt x="13863" y="27679"/>
                      <a:pt x="13887" y="27679"/>
                    </a:cubicBezTo>
                    <a:cubicBezTo>
                      <a:pt x="14047" y="27679"/>
                      <a:pt x="14195" y="27605"/>
                      <a:pt x="14281" y="27482"/>
                    </a:cubicBezTo>
                    <a:lnTo>
                      <a:pt x="15218" y="28049"/>
                    </a:lnTo>
                    <a:cubicBezTo>
                      <a:pt x="15206" y="28074"/>
                      <a:pt x="15206" y="28111"/>
                      <a:pt x="15206" y="28135"/>
                    </a:cubicBezTo>
                    <a:cubicBezTo>
                      <a:pt x="15197" y="28284"/>
                      <a:pt x="15319" y="28389"/>
                      <a:pt x="15452" y="28389"/>
                    </a:cubicBezTo>
                    <a:cubicBezTo>
                      <a:pt x="15506" y="28389"/>
                      <a:pt x="15562" y="28372"/>
                      <a:pt x="15612" y="28332"/>
                    </a:cubicBezTo>
                    <a:cubicBezTo>
                      <a:pt x="15772" y="28209"/>
                      <a:pt x="15711" y="27938"/>
                      <a:pt x="15514" y="27889"/>
                    </a:cubicBezTo>
                    <a:lnTo>
                      <a:pt x="15563" y="26595"/>
                    </a:lnTo>
                    <a:cubicBezTo>
                      <a:pt x="15871" y="26546"/>
                      <a:pt x="15834" y="26102"/>
                      <a:pt x="15526" y="26102"/>
                    </a:cubicBezTo>
                    <a:cubicBezTo>
                      <a:pt x="15464" y="26102"/>
                      <a:pt x="15390" y="26127"/>
                      <a:pt x="15341" y="26176"/>
                    </a:cubicBezTo>
                    <a:lnTo>
                      <a:pt x="13789" y="25203"/>
                    </a:lnTo>
                    <a:cubicBezTo>
                      <a:pt x="13789" y="25178"/>
                      <a:pt x="13801" y="25153"/>
                      <a:pt x="13801" y="25116"/>
                    </a:cubicBezTo>
                    <a:cubicBezTo>
                      <a:pt x="13801" y="25092"/>
                      <a:pt x="13789" y="25055"/>
                      <a:pt x="13776" y="25018"/>
                    </a:cubicBezTo>
                    <a:lnTo>
                      <a:pt x="15095" y="24094"/>
                    </a:lnTo>
                    <a:cubicBezTo>
                      <a:pt x="15141" y="24129"/>
                      <a:pt x="15193" y="24145"/>
                      <a:pt x="15244" y="24145"/>
                    </a:cubicBezTo>
                    <a:cubicBezTo>
                      <a:pt x="15370" y="24145"/>
                      <a:pt x="15489" y="24046"/>
                      <a:pt x="15489" y="23897"/>
                    </a:cubicBezTo>
                    <a:cubicBezTo>
                      <a:pt x="15489" y="23835"/>
                      <a:pt x="15464" y="23786"/>
                      <a:pt x="15440" y="23749"/>
                    </a:cubicBezTo>
                    <a:lnTo>
                      <a:pt x="15920" y="22997"/>
                    </a:lnTo>
                    <a:cubicBezTo>
                      <a:pt x="16014" y="23052"/>
                      <a:pt x="16107" y="23076"/>
                      <a:pt x="16195" y="23076"/>
                    </a:cubicBezTo>
                    <a:cubicBezTo>
                      <a:pt x="16619" y="23076"/>
                      <a:pt x="16924" y="22518"/>
                      <a:pt x="16536" y="22172"/>
                    </a:cubicBezTo>
                    <a:lnTo>
                      <a:pt x="17177" y="21346"/>
                    </a:lnTo>
                    <a:cubicBezTo>
                      <a:pt x="17251" y="21383"/>
                      <a:pt x="17325" y="21395"/>
                      <a:pt x="17399" y="21408"/>
                    </a:cubicBezTo>
                    <a:cubicBezTo>
                      <a:pt x="18039" y="21395"/>
                      <a:pt x="18076" y="20447"/>
                      <a:pt x="17436" y="20397"/>
                    </a:cubicBezTo>
                    <a:lnTo>
                      <a:pt x="17251" y="18882"/>
                    </a:lnTo>
                    <a:cubicBezTo>
                      <a:pt x="17621" y="18808"/>
                      <a:pt x="17768" y="18377"/>
                      <a:pt x="17547" y="18093"/>
                    </a:cubicBezTo>
                    <a:lnTo>
                      <a:pt x="18212" y="17453"/>
                    </a:lnTo>
                    <a:cubicBezTo>
                      <a:pt x="18293" y="17500"/>
                      <a:pt x="18379" y="17522"/>
                      <a:pt x="18462" y="17522"/>
                    </a:cubicBezTo>
                    <a:cubicBezTo>
                      <a:pt x="18723" y="17522"/>
                      <a:pt x="18964" y="17311"/>
                      <a:pt x="18964" y="17021"/>
                    </a:cubicBezTo>
                    <a:cubicBezTo>
                      <a:pt x="18964" y="16947"/>
                      <a:pt x="18951" y="16873"/>
                      <a:pt x="18914" y="16800"/>
                    </a:cubicBezTo>
                    <a:lnTo>
                      <a:pt x="21810" y="15038"/>
                    </a:lnTo>
                    <a:cubicBezTo>
                      <a:pt x="21911" y="15175"/>
                      <a:pt x="22062" y="15243"/>
                      <a:pt x="22211" y="15243"/>
                    </a:cubicBezTo>
                    <a:cubicBezTo>
                      <a:pt x="22370" y="15243"/>
                      <a:pt x="22528" y="15166"/>
                      <a:pt x="22623" y="15013"/>
                    </a:cubicBezTo>
                    <a:lnTo>
                      <a:pt x="24065" y="16233"/>
                    </a:lnTo>
                    <a:cubicBezTo>
                      <a:pt x="23880" y="16565"/>
                      <a:pt x="24126" y="16972"/>
                      <a:pt x="24508" y="16972"/>
                    </a:cubicBezTo>
                    <a:cubicBezTo>
                      <a:pt x="24533" y="16972"/>
                      <a:pt x="24557" y="16972"/>
                      <a:pt x="24594" y="16960"/>
                    </a:cubicBezTo>
                    <a:lnTo>
                      <a:pt x="24730" y="17490"/>
                    </a:lnTo>
                    <a:cubicBezTo>
                      <a:pt x="24493" y="17614"/>
                      <a:pt x="24607" y="17955"/>
                      <a:pt x="24846" y="17955"/>
                    </a:cubicBezTo>
                    <a:cubicBezTo>
                      <a:pt x="24868" y="17955"/>
                      <a:pt x="24891" y="17952"/>
                      <a:pt x="24915" y="17945"/>
                    </a:cubicBezTo>
                    <a:cubicBezTo>
                      <a:pt x="25194" y="17873"/>
                      <a:pt x="25138" y="17465"/>
                      <a:pt x="24865" y="17465"/>
                    </a:cubicBezTo>
                    <a:cubicBezTo>
                      <a:pt x="24861" y="17465"/>
                      <a:pt x="24857" y="17465"/>
                      <a:pt x="24853" y="17465"/>
                    </a:cubicBezTo>
                    <a:lnTo>
                      <a:pt x="24829" y="17465"/>
                    </a:lnTo>
                    <a:lnTo>
                      <a:pt x="24693" y="16935"/>
                    </a:lnTo>
                    <a:cubicBezTo>
                      <a:pt x="24841" y="16886"/>
                      <a:pt x="24952" y="16763"/>
                      <a:pt x="25001" y="16602"/>
                    </a:cubicBezTo>
                    <a:lnTo>
                      <a:pt x="26393" y="16800"/>
                    </a:lnTo>
                    <a:cubicBezTo>
                      <a:pt x="26418" y="16873"/>
                      <a:pt x="26467" y="16947"/>
                      <a:pt x="26541" y="17009"/>
                    </a:cubicBezTo>
                    <a:lnTo>
                      <a:pt x="26159" y="17810"/>
                    </a:lnTo>
                    <a:cubicBezTo>
                      <a:pt x="26147" y="17804"/>
                      <a:pt x="26135" y="17801"/>
                      <a:pt x="26124" y="17801"/>
                    </a:cubicBezTo>
                    <a:cubicBezTo>
                      <a:pt x="26113" y="17801"/>
                      <a:pt x="26104" y="17804"/>
                      <a:pt x="26098" y="17810"/>
                    </a:cubicBezTo>
                    <a:cubicBezTo>
                      <a:pt x="25790" y="17835"/>
                      <a:pt x="25790" y="18290"/>
                      <a:pt x="26098" y="18315"/>
                    </a:cubicBezTo>
                    <a:lnTo>
                      <a:pt x="26135" y="18315"/>
                    </a:lnTo>
                    <a:lnTo>
                      <a:pt x="26332" y="18870"/>
                    </a:lnTo>
                    <a:cubicBezTo>
                      <a:pt x="26295" y="18894"/>
                      <a:pt x="26258" y="18931"/>
                      <a:pt x="26233" y="18980"/>
                    </a:cubicBezTo>
                    <a:lnTo>
                      <a:pt x="25666" y="18882"/>
                    </a:lnTo>
                    <a:cubicBezTo>
                      <a:pt x="25650" y="18738"/>
                      <a:pt x="25537" y="18652"/>
                      <a:pt x="25418" y="18652"/>
                    </a:cubicBezTo>
                    <a:cubicBezTo>
                      <a:pt x="25353" y="18652"/>
                      <a:pt x="25287" y="18677"/>
                      <a:pt x="25235" y="18734"/>
                    </a:cubicBezTo>
                    <a:cubicBezTo>
                      <a:pt x="25087" y="18894"/>
                      <a:pt x="25198" y="19153"/>
                      <a:pt x="25420" y="19153"/>
                    </a:cubicBezTo>
                    <a:lnTo>
                      <a:pt x="25432" y="19153"/>
                    </a:lnTo>
                    <a:lnTo>
                      <a:pt x="25901" y="20028"/>
                    </a:lnTo>
                    <a:cubicBezTo>
                      <a:pt x="25711" y="20182"/>
                      <a:pt x="25818" y="20473"/>
                      <a:pt x="26045" y="20473"/>
                    </a:cubicBezTo>
                    <a:cubicBezTo>
                      <a:pt x="26054" y="20473"/>
                      <a:pt x="26064" y="20472"/>
                      <a:pt x="26073" y="20471"/>
                    </a:cubicBezTo>
                    <a:cubicBezTo>
                      <a:pt x="26319" y="20459"/>
                      <a:pt x="26393" y="20139"/>
                      <a:pt x="26184" y="20003"/>
                    </a:cubicBezTo>
                    <a:lnTo>
                      <a:pt x="26430" y="19338"/>
                    </a:lnTo>
                    <a:lnTo>
                      <a:pt x="26467" y="19338"/>
                    </a:lnTo>
                    <a:cubicBezTo>
                      <a:pt x="26475" y="19338"/>
                      <a:pt x="26482" y="19339"/>
                      <a:pt x="26490" y="19339"/>
                    </a:cubicBezTo>
                    <a:cubicBezTo>
                      <a:pt x="26814" y="19339"/>
                      <a:pt x="26817" y="18831"/>
                      <a:pt x="26500" y="18831"/>
                    </a:cubicBezTo>
                    <a:cubicBezTo>
                      <a:pt x="26490" y="18831"/>
                      <a:pt x="26479" y="18831"/>
                      <a:pt x="26467" y="18833"/>
                    </a:cubicBezTo>
                    <a:lnTo>
                      <a:pt x="26430" y="18833"/>
                    </a:lnTo>
                    <a:lnTo>
                      <a:pt x="26221" y="18278"/>
                    </a:lnTo>
                    <a:cubicBezTo>
                      <a:pt x="26369" y="18180"/>
                      <a:pt x="26381" y="17970"/>
                      <a:pt x="26246" y="17859"/>
                    </a:cubicBezTo>
                    <a:lnTo>
                      <a:pt x="26615" y="17071"/>
                    </a:lnTo>
                    <a:cubicBezTo>
                      <a:pt x="26697" y="17116"/>
                      <a:pt x="26781" y="17136"/>
                      <a:pt x="26861" y="17136"/>
                    </a:cubicBezTo>
                    <a:cubicBezTo>
                      <a:pt x="27215" y="17136"/>
                      <a:pt x="27504" y="16742"/>
                      <a:pt x="27293" y="16381"/>
                    </a:cubicBezTo>
                    <a:lnTo>
                      <a:pt x="27798" y="16073"/>
                    </a:lnTo>
                    <a:cubicBezTo>
                      <a:pt x="27847" y="16122"/>
                      <a:pt x="27909" y="16159"/>
                      <a:pt x="27983" y="16159"/>
                    </a:cubicBezTo>
                    <a:cubicBezTo>
                      <a:pt x="28118" y="16159"/>
                      <a:pt x="28229" y="16048"/>
                      <a:pt x="28242" y="15900"/>
                    </a:cubicBezTo>
                    <a:lnTo>
                      <a:pt x="29215" y="15666"/>
                    </a:lnTo>
                    <a:cubicBezTo>
                      <a:pt x="29292" y="15903"/>
                      <a:pt x="29496" y="16024"/>
                      <a:pt x="29702" y="16024"/>
                    </a:cubicBezTo>
                    <a:cubicBezTo>
                      <a:pt x="29891" y="16024"/>
                      <a:pt x="30082" y="15922"/>
                      <a:pt x="30176" y="15715"/>
                    </a:cubicBezTo>
                    <a:lnTo>
                      <a:pt x="31618" y="16196"/>
                    </a:lnTo>
                    <a:cubicBezTo>
                      <a:pt x="31618" y="16467"/>
                      <a:pt x="31839" y="16689"/>
                      <a:pt x="32123" y="16689"/>
                    </a:cubicBezTo>
                    <a:cubicBezTo>
                      <a:pt x="32160" y="16689"/>
                      <a:pt x="32197" y="16689"/>
                      <a:pt x="32234" y="16676"/>
                    </a:cubicBezTo>
                    <a:lnTo>
                      <a:pt x="32677" y="18722"/>
                    </a:lnTo>
                    <a:cubicBezTo>
                      <a:pt x="32690" y="18734"/>
                      <a:pt x="32702" y="18746"/>
                      <a:pt x="32714" y="18759"/>
                    </a:cubicBezTo>
                    <a:lnTo>
                      <a:pt x="33503" y="19054"/>
                    </a:lnTo>
                    <a:cubicBezTo>
                      <a:pt x="33454" y="19128"/>
                      <a:pt x="33441" y="19215"/>
                      <a:pt x="33441" y="19301"/>
                    </a:cubicBezTo>
                    <a:cubicBezTo>
                      <a:pt x="33441" y="19461"/>
                      <a:pt x="33515" y="19609"/>
                      <a:pt x="33638" y="19707"/>
                    </a:cubicBezTo>
                    <a:lnTo>
                      <a:pt x="32727" y="21223"/>
                    </a:lnTo>
                    <a:cubicBezTo>
                      <a:pt x="32702" y="21211"/>
                      <a:pt x="32677" y="21198"/>
                      <a:pt x="32653" y="21198"/>
                    </a:cubicBezTo>
                    <a:cubicBezTo>
                      <a:pt x="32332" y="21223"/>
                      <a:pt x="32332" y="21679"/>
                      <a:pt x="32640" y="21703"/>
                    </a:cubicBezTo>
                    <a:lnTo>
                      <a:pt x="32850" y="22997"/>
                    </a:lnTo>
                    <a:cubicBezTo>
                      <a:pt x="32751" y="23034"/>
                      <a:pt x="32690" y="23133"/>
                      <a:pt x="32690" y="23231"/>
                    </a:cubicBezTo>
                    <a:cubicBezTo>
                      <a:pt x="32690" y="23379"/>
                      <a:pt x="32800" y="23490"/>
                      <a:pt x="32948" y="23490"/>
                    </a:cubicBezTo>
                    <a:cubicBezTo>
                      <a:pt x="32961" y="23490"/>
                      <a:pt x="32985" y="23478"/>
                      <a:pt x="33010" y="23478"/>
                    </a:cubicBezTo>
                    <a:lnTo>
                      <a:pt x="33207" y="23872"/>
                    </a:lnTo>
                    <a:cubicBezTo>
                      <a:pt x="33145" y="23921"/>
                      <a:pt x="33121" y="23995"/>
                      <a:pt x="33121" y="24069"/>
                    </a:cubicBezTo>
                    <a:cubicBezTo>
                      <a:pt x="33133" y="24223"/>
                      <a:pt x="33253" y="24300"/>
                      <a:pt x="33372" y="24300"/>
                    </a:cubicBezTo>
                    <a:cubicBezTo>
                      <a:pt x="33490" y="24300"/>
                      <a:pt x="33608" y="24223"/>
                      <a:pt x="33614" y="24069"/>
                    </a:cubicBezTo>
                    <a:lnTo>
                      <a:pt x="33614" y="24057"/>
                    </a:lnTo>
                    <a:lnTo>
                      <a:pt x="35733" y="23515"/>
                    </a:lnTo>
                    <a:cubicBezTo>
                      <a:pt x="35819" y="23700"/>
                      <a:pt x="35992" y="23798"/>
                      <a:pt x="36189" y="23798"/>
                    </a:cubicBezTo>
                    <a:cubicBezTo>
                      <a:pt x="36374" y="23798"/>
                      <a:pt x="36546" y="23700"/>
                      <a:pt x="36632" y="23539"/>
                    </a:cubicBezTo>
                    <a:lnTo>
                      <a:pt x="38037" y="24057"/>
                    </a:lnTo>
                    <a:cubicBezTo>
                      <a:pt x="38037" y="24069"/>
                      <a:pt x="38037" y="24081"/>
                      <a:pt x="38037" y="24094"/>
                    </a:cubicBezTo>
                    <a:cubicBezTo>
                      <a:pt x="38037" y="24262"/>
                      <a:pt x="38169" y="24353"/>
                      <a:pt x="38299" y="24353"/>
                    </a:cubicBezTo>
                    <a:cubicBezTo>
                      <a:pt x="38407" y="24353"/>
                      <a:pt x="38514" y="24290"/>
                      <a:pt x="38542" y="24155"/>
                    </a:cubicBezTo>
                    <a:lnTo>
                      <a:pt x="42805" y="24155"/>
                    </a:lnTo>
                    <a:cubicBezTo>
                      <a:pt x="42842" y="24242"/>
                      <a:pt x="42941" y="24303"/>
                      <a:pt x="43040" y="24303"/>
                    </a:cubicBezTo>
                    <a:cubicBezTo>
                      <a:pt x="43089" y="24303"/>
                      <a:pt x="43138" y="24291"/>
                      <a:pt x="43175" y="24266"/>
                    </a:cubicBezTo>
                    <a:lnTo>
                      <a:pt x="43569" y="24587"/>
                    </a:lnTo>
                    <a:cubicBezTo>
                      <a:pt x="43520" y="24661"/>
                      <a:pt x="43495" y="24759"/>
                      <a:pt x="43495" y="24858"/>
                    </a:cubicBezTo>
                    <a:cubicBezTo>
                      <a:pt x="43495" y="25168"/>
                      <a:pt x="43747" y="25357"/>
                      <a:pt x="44003" y="25357"/>
                    </a:cubicBezTo>
                    <a:cubicBezTo>
                      <a:pt x="44164" y="25357"/>
                      <a:pt x="44327" y="25283"/>
                      <a:pt x="44432" y="25116"/>
                    </a:cubicBezTo>
                    <a:lnTo>
                      <a:pt x="45541" y="25609"/>
                    </a:lnTo>
                    <a:cubicBezTo>
                      <a:pt x="45528" y="25634"/>
                      <a:pt x="45528" y="25659"/>
                      <a:pt x="45528" y="25683"/>
                    </a:cubicBezTo>
                    <a:cubicBezTo>
                      <a:pt x="45528" y="25870"/>
                      <a:pt x="45676" y="25975"/>
                      <a:pt x="45822" y="25975"/>
                    </a:cubicBezTo>
                    <a:cubicBezTo>
                      <a:pt x="45937" y="25975"/>
                      <a:pt x="46052" y="25910"/>
                      <a:pt x="46095" y="25770"/>
                    </a:cubicBezTo>
                    <a:cubicBezTo>
                      <a:pt x="46161" y="25555"/>
                      <a:pt x="45989" y="25390"/>
                      <a:pt x="45813" y="25390"/>
                    </a:cubicBezTo>
                    <a:cubicBezTo>
                      <a:pt x="45726" y="25390"/>
                      <a:pt x="45639" y="25430"/>
                      <a:pt x="45578" y="25523"/>
                    </a:cubicBezTo>
                    <a:lnTo>
                      <a:pt x="44481" y="25018"/>
                    </a:lnTo>
                    <a:cubicBezTo>
                      <a:pt x="44493" y="24969"/>
                      <a:pt x="44506" y="24907"/>
                      <a:pt x="44506" y="24858"/>
                    </a:cubicBezTo>
                    <a:cubicBezTo>
                      <a:pt x="44506" y="24544"/>
                      <a:pt x="44257" y="24341"/>
                      <a:pt x="44000" y="24341"/>
                    </a:cubicBezTo>
                    <a:cubicBezTo>
                      <a:pt x="43874" y="24341"/>
                      <a:pt x="43745" y="24391"/>
                      <a:pt x="43643" y="24500"/>
                    </a:cubicBezTo>
                    <a:lnTo>
                      <a:pt x="43249" y="24192"/>
                    </a:lnTo>
                    <a:cubicBezTo>
                      <a:pt x="43360" y="24032"/>
                      <a:pt x="43237" y="23810"/>
                      <a:pt x="43040" y="23810"/>
                    </a:cubicBezTo>
                    <a:cubicBezTo>
                      <a:pt x="42941" y="23810"/>
                      <a:pt x="42855" y="23860"/>
                      <a:pt x="42818" y="23946"/>
                    </a:cubicBezTo>
                    <a:lnTo>
                      <a:pt x="37298" y="22406"/>
                    </a:lnTo>
                    <a:cubicBezTo>
                      <a:pt x="37261" y="22289"/>
                      <a:pt x="37155" y="22224"/>
                      <a:pt x="37049" y="22224"/>
                    </a:cubicBezTo>
                    <a:cubicBezTo>
                      <a:pt x="36977" y="22224"/>
                      <a:pt x="36904" y="22254"/>
                      <a:pt x="36854" y="22320"/>
                    </a:cubicBezTo>
                    <a:lnTo>
                      <a:pt x="36522" y="22283"/>
                    </a:lnTo>
                    <a:cubicBezTo>
                      <a:pt x="36517" y="22162"/>
                      <a:pt x="36420" y="22111"/>
                      <a:pt x="36314" y="22111"/>
                    </a:cubicBezTo>
                    <a:cubicBezTo>
                      <a:pt x="36158" y="22111"/>
                      <a:pt x="35982" y="22220"/>
                      <a:pt x="36041" y="22381"/>
                    </a:cubicBezTo>
                    <a:lnTo>
                      <a:pt x="33564" y="23884"/>
                    </a:lnTo>
                    <a:cubicBezTo>
                      <a:pt x="33515" y="23835"/>
                      <a:pt x="33441" y="23810"/>
                      <a:pt x="33380" y="23810"/>
                    </a:cubicBezTo>
                    <a:lnTo>
                      <a:pt x="33306" y="23810"/>
                    </a:lnTo>
                    <a:lnTo>
                      <a:pt x="33109" y="23416"/>
                    </a:lnTo>
                    <a:cubicBezTo>
                      <a:pt x="33293" y="23268"/>
                      <a:pt x="33195" y="22973"/>
                      <a:pt x="32948" y="22973"/>
                    </a:cubicBezTo>
                    <a:lnTo>
                      <a:pt x="32739" y="21679"/>
                    </a:lnTo>
                    <a:cubicBezTo>
                      <a:pt x="32911" y="21617"/>
                      <a:pt x="32961" y="21383"/>
                      <a:pt x="32813" y="21260"/>
                    </a:cubicBezTo>
                    <a:lnTo>
                      <a:pt x="33725" y="19744"/>
                    </a:lnTo>
                    <a:cubicBezTo>
                      <a:pt x="33799" y="19781"/>
                      <a:pt x="33860" y="19794"/>
                      <a:pt x="33934" y="19794"/>
                    </a:cubicBezTo>
                    <a:cubicBezTo>
                      <a:pt x="33946" y="19794"/>
                      <a:pt x="33958" y="19795"/>
                      <a:pt x="33969" y="19795"/>
                    </a:cubicBezTo>
                    <a:cubicBezTo>
                      <a:pt x="34637" y="19795"/>
                      <a:pt x="34637" y="18782"/>
                      <a:pt x="33969" y="18782"/>
                    </a:cubicBezTo>
                    <a:cubicBezTo>
                      <a:pt x="33958" y="18782"/>
                      <a:pt x="33946" y="18783"/>
                      <a:pt x="33934" y="18783"/>
                    </a:cubicBezTo>
                    <a:cubicBezTo>
                      <a:pt x="33885" y="18783"/>
                      <a:pt x="33848" y="18796"/>
                      <a:pt x="33799" y="18808"/>
                    </a:cubicBezTo>
                    <a:lnTo>
                      <a:pt x="33355" y="17736"/>
                    </a:lnTo>
                    <a:cubicBezTo>
                      <a:pt x="33429" y="17687"/>
                      <a:pt x="33466" y="17613"/>
                      <a:pt x="33466" y="17526"/>
                    </a:cubicBezTo>
                    <a:cubicBezTo>
                      <a:pt x="33466" y="17477"/>
                      <a:pt x="33454" y="17440"/>
                      <a:pt x="33429" y="17403"/>
                    </a:cubicBezTo>
                    <a:lnTo>
                      <a:pt x="34254" y="16713"/>
                    </a:lnTo>
                    <a:cubicBezTo>
                      <a:pt x="34344" y="16803"/>
                      <a:pt x="34456" y="16844"/>
                      <a:pt x="34566" y="16844"/>
                    </a:cubicBezTo>
                    <a:cubicBezTo>
                      <a:pt x="34801" y="16844"/>
                      <a:pt x="35031" y="16658"/>
                      <a:pt x="35031" y="16381"/>
                    </a:cubicBezTo>
                    <a:cubicBezTo>
                      <a:pt x="35031" y="16220"/>
                      <a:pt x="34944" y="16073"/>
                      <a:pt x="34821" y="15986"/>
                    </a:cubicBezTo>
                    <a:lnTo>
                      <a:pt x="35265" y="15062"/>
                    </a:lnTo>
                    <a:cubicBezTo>
                      <a:pt x="35298" y="15069"/>
                      <a:pt x="35332" y="15073"/>
                      <a:pt x="35364" y="15073"/>
                    </a:cubicBezTo>
                    <a:cubicBezTo>
                      <a:pt x="35618" y="15073"/>
                      <a:pt x="35832" y="14868"/>
                      <a:pt x="35832" y="14606"/>
                    </a:cubicBezTo>
                    <a:lnTo>
                      <a:pt x="36780" y="14360"/>
                    </a:lnTo>
                    <a:cubicBezTo>
                      <a:pt x="36817" y="14446"/>
                      <a:pt x="36904" y="14495"/>
                      <a:pt x="37002" y="14495"/>
                    </a:cubicBezTo>
                    <a:cubicBezTo>
                      <a:pt x="37236" y="14495"/>
                      <a:pt x="37335" y="14200"/>
                      <a:pt x="37162" y="14052"/>
                    </a:cubicBezTo>
                    <a:lnTo>
                      <a:pt x="38037" y="12376"/>
                    </a:lnTo>
                    <a:lnTo>
                      <a:pt x="38074" y="12376"/>
                    </a:lnTo>
                    <a:cubicBezTo>
                      <a:pt x="38382" y="12352"/>
                      <a:pt x="38382" y="11896"/>
                      <a:pt x="38074" y="11871"/>
                    </a:cubicBezTo>
                    <a:cubicBezTo>
                      <a:pt x="38012" y="11871"/>
                      <a:pt x="37951" y="11883"/>
                      <a:pt x="37914" y="11933"/>
                    </a:cubicBezTo>
                    <a:lnTo>
                      <a:pt x="37680" y="11698"/>
                    </a:lnTo>
                    <a:cubicBezTo>
                      <a:pt x="37704" y="11662"/>
                      <a:pt x="37729" y="11612"/>
                      <a:pt x="37729" y="11563"/>
                    </a:cubicBezTo>
                    <a:cubicBezTo>
                      <a:pt x="37729" y="11415"/>
                      <a:pt x="37618" y="11304"/>
                      <a:pt x="37470" y="11304"/>
                    </a:cubicBezTo>
                    <a:lnTo>
                      <a:pt x="37396" y="10898"/>
                    </a:lnTo>
                    <a:cubicBezTo>
                      <a:pt x="37754" y="10848"/>
                      <a:pt x="37951" y="10442"/>
                      <a:pt x="37754" y="10134"/>
                    </a:cubicBezTo>
                    <a:lnTo>
                      <a:pt x="39540" y="8778"/>
                    </a:lnTo>
                    <a:cubicBezTo>
                      <a:pt x="39590" y="8815"/>
                      <a:pt x="39651" y="8840"/>
                      <a:pt x="39713" y="8840"/>
                    </a:cubicBezTo>
                    <a:cubicBezTo>
                      <a:pt x="39910" y="8840"/>
                      <a:pt x="40033" y="8618"/>
                      <a:pt x="39910" y="8446"/>
                    </a:cubicBezTo>
                    <a:cubicBezTo>
                      <a:pt x="39860" y="8374"/>
                      <a:pt x="39784" y="8339"/>
                      <a:pt x="39708" y="8339"/>
                    </a:cubicBezTo>
                    <a:cubicBezTo>
                      <a:pt x="39613" y="8339"/>
                      <a:pt x="39520" y="8393"/>
                      <a:pt x="39479" y="8495"/>
                    </a:cubicBezTo>
                    <a:lnTo>
                      <a:pt x="38456" y="8310"/>
                    </a:lnTo>
                    <a:cubicBezTo>
                      <a:pt x="38456" y="8298"/>
                      <a:pt x="38456" y="8285"/>
                      <a:pt x="38456" y="8273"/>
                    </a:cubicBezTo>
                    <a:cubicBezTo>
                      <a:pt x="38456" y="8150"/>
                      <a:pt x="38419" y="8051"/>
                      <a:pt x="38345" y="7965"/>
                    </a:cubicBezTo>
                    <a:lnTo>
                      <a:pt x="40341" y="6031"/>
                    </a:lnTo>
                    <a:cubicBezTo>
                      <a:pt x="40420" y="6083"/>
                      <a:pt x="40513" y="6109"/>
                      <a:pt x="40608" y="6109"/>
                    </a:cubicBezTo>
                    <a:cubicBezTo>
                      <a:pt x="40736" y="6109"/>
                      <a:pt x="40865" y="6061"/>
                      <a:pt x="40957" y="5969"/>
                    </a:cubicBezTo>
                    <a:lnTo>
                      <a:pt x="41573" y="6388"/>
                    </a:lnTo>
                    <a:cubicBezTo>
                      <a:pt x="41524" y="6450"/>
                      <a:pt x="41512" y="6536"/>
                      <a:pt x="41512" y="6622"/>
                    </a:cubicBezTo>
                    <a:cubicBezTo>
                      <a:pt x="41512" y="6920"/>
                      <a:pt x="41760" y="7130"/>
                      <a:pt x="42023" y="7130"/>
                    </a:cubicBezTo>
                    <a:cubicBezTo>
                      <a:pt x="42131" y="7130"/>
                      <a:pt x="42241" y="7095"/>
                      <a:pt x="42337" y="7016"/>
                    </a:cubicBezTo>
                    <a:cubicBezTo>
                      <a:pt x="42658" y="6745"/>
                      <a:pt x="42534" y="6203"/>
                      <a:pt x="42115" y="6129"/>
                    </a:cubicBezTo>
                    <a:lnTo>
                      <a:pt x="42263" y="4552"/>
                    </a:lnTo>
                    <a:cubicBezTo>
                      <a:pt x="42830" y="4404"/>
                      <a:pt x="42719" y="3566"/>
                      <a:pt x="42128" y="3566"/>
                    </a:cubicBezTo>
                    <a:cubicBezTo>
                      <a:pt x="42029" y="3566"/>
                      <a:pt x="41918" y="3603"/>
                      <a:pt x="41832" y="3665"/>
                    </a:cubicBezTo>
                    <a:lnTo>
                      <a:pt x="41438" y="3283"/>
                    </a:lnTo>
                    <a:cubicBezTo>
                      <a:pt x="41462" y="3234"/>
                      <a:pt x="41475" y="3197"/>
                      <a:pt x="41475" y="3147"/>
                    </a:cubicBezTo>
                    <a:cubicBezTo>
                      <a:pt x="41487" y="2963"/>
                      <a:pt x="41352" y="2870"/>
                      <a:pt x="41218" y="2870"/>
                    </a:cubicBezTo>
                    <a:cubicBezTo>
                      <a:pt x="41084" y="2870"/>
                      <a:pt x="40951" y="2963"/>
                      <a:pt x="40970" y="3147"/>
                    </a:cubicBezTo>
                    <a:lnTo>
                      <a:pt x="40970" y="3160"/>
                    </a:lnTo>
                    <a:lnTo>
                      <a:pt x="40267" y="3357"/>
                    </a:lnTo>
                    <a:cubicBezTo>
                      <a:pt x="40187" y="3144"/>
                      <a:pt x="39992" y="3032"/>
                      <a:pt x="39797" y="3032"/>
                    </a:cubicBezTo>
                    <a:cubicBezTo>
                      <a:pt x="39631" y="3032"/>
                      <a:pt x="39464" y="3113"/>
                      <a:pt x="39368" y="3283"/>
                    </a:cubicBezTo>
                    <a:lnTo>
                      <a:pt x="38493" y="3061"/>
                    </a:lnTo>
                    <a:cubicBezTo>
                      <a:pt x="38444" y="2787"/>
                      <a:pt x="38218" y="2637"/>
                      <a:pt x="37991" y="2637"/>
                    </a:cubicBezTo>
                    <a:cubicBezTo>
                      <a:pt x="37822" y="2637"/>
                      <a:pt x="37652" y="2721"/>
                      <a:pt x="37557" y="2901"/>
                    </a:cubicBezTo>
                    <a:lnTo>
                      <a:pt x="35413" y="2765"/>
                    </a:lnTo>
                    <a:cubicBezTo>
                      <a:pt x="35383" y="2647"/>
                      <a:pt x="35282" y="2588"/>
                      <a:pt x="35179" y="2588"/>
                    </a:cubicBezTo>
                    <a:cubicBezTo>
                      <a:pt x="35069" y="2588"/>
                      <a:pt x="34958" y="2656"/>
                      <a:pt x="34932" y="2790"/>
                    </a:cubicBezTo>
                    <a:lnTo>
                      <a:pt x="34365" y="2790"/>
                    </a:lnTo>
                    <a:cubicBezTo>
                      <a:pt x="34341" y="2562"/>
                      <a:pt x="34155" y="2466"/>
                      <a:pt x="33951" y="2466"/>
                    </a:cubicBezTo>
                    <a:cubicBezTo>
                      <a:pt x="33635" y="2466"/>
                      <a:pt x="33277" y="2695"/>
                      <a:pt x="33404" y="3024"/>
                    </a:cubicBezTo>
                    <a:lnTo>
                      <a:pt x="32308" y="3579"/>
                    </a:lnTo>
                    <a:cubicBezTo>
                      <a:pt x="32226" y="3371"/>
                      <a:pt x="32034" y="3266"/>
                      <a:pt x="31842" y="3266"/>
                    </a:cubicBezTo>
                    <a:cubicBezTo>
                      <a:pt x="31658" y="3266"/>
                      <a:pt x="31474" y="3361"/>
                      <a:pt x="31384" y="3554"/>
                    </a:cubicBezTo>
                    <a:lnTo>
                      <a:pt x="30459" y="3172"/>
                    </a:lnTo>
                    <a:cubicBezTo>
                      <a:pt x="30496" y="3110"/>
                      <a:pt x="30509" y="3037"/>
                      <a:pt x="30509" y="2963"/>
                    </a:cubicBezTo>
                    <a:cubicBezTo>
                      <a:pt x="30509" y="2628"/>
                      <a:pt x="30233" y="2412"/>
                      <a:pt x="29950" y="2412"/>
                    </a:cubicBezTo>
                    <a:cubicBezTo>
                      <a:pt x="29806" y="2412"/>
                      <a:pt x="29660" y="2468"/>
                      <a:pt x="29548" y="2593"/>
                    </a:cubicBezTo>
                    <a:lnTo>
                      <a:pt x="29116" y="2359"/>
                    </a:lnTo>
                    <a:cubicBezTo>
                      <a:pt x="29129" y="2334"/>
                      <a:pt x="29129" y="2310"/>
                      <a:pt x="29129" y="2285"/>
                    </a:cubicBezTo>
                    <a:cubicBezTo>
                      <a:pt x="29147" y="2100"/>
                      <a:pt x="29015" y="2008"/>
                      <a:pt x="28882" y="2008"/>
                    </a:cubicBezTo>
                    <a:cubicBezTo>
                      <a:pt x="28750" y="2008"/>
                      <a:pt x="28617" y="2100"/>
                      <a:pt x="28636" y="2285"/>
                    </a:cubicBezTo>
                    <a:cubicBezTo>
                      <a:pt x="28636" y="2334"/>
                      <a:pt x="28648" y="2371"/>
                      <a:pt x="28661" y="2408"/>
                    </a:cubicBezTo>
                    <a:lnTo>
                      <a:pt x="28402" y="2655"/>
                    </a:lnTo>
                    <a:cubicBezTo>
                      <a:pt x="28352" y="2642"/>
                      <a:pt x="28316" y="2642"/>
                      <a:pt x="28266" y="2642"/>
                    </a:cubicBezTo>
                    <a:cubicBezTo>
                      <a:pt x="28168" y="2642"/>
                      <a:pt x="28069" y="2667"/>
                      <a:pt x="27983" y="2728"/>
                    </a:cubicBezTo>
                    <a:lnTo>
                      <a:pt x="27773" y="2445"/>
                    </a:lnTo>
                    <a:cubicBezTo>
                      <a:pt x="27810" y="2408"/>
                      <a:pt x="27835" y="2347"/>
                      <a:pt x="27835" y="2285"/>
                    </a:cubicBezTo>
                    <a:cubicBezTo>
                      <a:pt x="27842" y="2120"/>
                      <a:pt x="27715" y="2028"/>
                      <a:pt x="27586" y="2028"/>
                    </a:cubicBezTo>
                    <a:cubicBezTo>
                      <a:pt x="27483" y="2028"/>
                      <a:pt x="27380" y="2086"/>
                      <a:pt x="27342" y="2211"/>
                    </a:cubicBezTo>
                    <a:lnTo>
                      <a:pt x="25531" y="2063"/>
                    </a:lnTo>
                    <a:cubicBezTo>
                      <a:pt x="25524" y="1736"/>
                      <a:pt x="25272" y="1561"/>
                      <a:pt x="25020" y="1561"/>
                    </a:cubicBezTo>
                    <a:cubicBezTo>
                      <a:pt x="24807" y="1561"/>
                      <a:pt x="24595" y="1687"/>
                      <a:pt x="24533" y="1952"/>
                    </a:cubicBezTo>
                    <a:lnTo>
                      <a:pt x="23522" y="1829"/>
                    </a:lnTo>
                    <a:cubicBezTo>
                      <a:pt x="23517" y="1669"/>
                      <a:pt x="23396" y="1592"/>
                      <a:pt x="23276" y="1592"/>
                    </a:cubicBezTo>
                    <a:cubicBezTo>
                      <a:pt x="23147" y="1592"/>
                      <a:pt x="23017" y="1681"/>
                      <a:pt x="23030" y="1854"/>
                    </a:cubicBezTo>
                    <a:cubicBezTo>
                      <a:pt x="23030" y="1866"/>
                      <a:pt x="23030" y="1878"/>
                      <a:pt x="23030" y="1891"/>
                    </a:cubicBezTo>
                    <a:lnTo>
                      <a:pt x="21218" y="2568"/>
                    </a:lnTo>
                    <a:cubicBezTo>
                      <a:pt x="21126" y="2367"/>
                      <a:pt x="20947" y="2276"/>
                      <a:pt x="20769" y="2276"/>
                    </a:cubicBezTo>
                    <a:cubicBezTo>
                      <a:pt x="20522" y="2276"/>
                      <a:pt x="20277" y="2452"/>
                      <a:pt x="20270" y="2753"/>
                    </a:cubicBezTo>
                    <a:lnTo>
                      <a:pt x="17855" y="2741"/>
                    </a:lnTo>
                    <a:cubicBezTo>
                      <a:pt x="17830" y="2593"/>
                      <a:pt x="17719" y="2494"/>
                      <a:pt x="17571" y="2494"/>
                    </a:cubicBezTo>
                    <a:cubicBezTo>
                      <a:pt x="17534" y="2494"/>
                      <a:pt x="17485" y="2507"/>
                      <a:pt x="17448" y="2519"/>
                    </a:cubicBezTo>
                    <a:lnTo>
                      <a:pt x="16659" y="1657"/>
                    </a:lnTo>
                    <a:cubicBezTo>
                      <a:pt x="16659" y="1657"/>
                      <a:pt x="16659" y="1644"/>
                      <a:pt x="16659" y="1632"/>
                    </a:cubicBezTo>
                    <a:cubicBezTo>
                      <a:pt x="16678" y="1453"/>
                      <a:pt x="16546" y="1364"/>
                      <a:pt x="16412" y="1364"/>
                    </a:cubicBezTo>
                    <a:cubicBezTo>
                      <a:pt x="16278" y="1364"/>
                      <a:pt x="16142" y="1453"/>
                      <a:pt x="16154" y="1632"/>
                    </a:cubicBezTo>
                    <a:cubicBezTo>
                      <a:pt x="16154" y="1706"/>
                      <a:pt x="16191" y="1780"/>
                      <a:pt x="16241" y="1829"/>
                    </a:cubicBezTo>
                    <a:lnTo>
                      <a:pt x="15008" y="3443"/>
                    </a:lnTo>
                    <a:cubicBezTo>
                      <a:pt x="14934" y="3382"/>
                      <a:pt x="14848" y="3357"/>
                      <a:pt x="14750" y="3357"/>
                    </a:cubicBezTo>
                    <a:cubicBezTo>
                      <a:pt x="14528" y="3357"/>
                      <a:pt x="14343" y="3505"/>
                      <a:pt x="14269" y="3714"/>
                    </a:cubicBezTo>
                    <a:lnTo>
                      <a:pt x="12630" y="3382"/>
                    </a:lnTo>
                    <a:lnTo>
                      <a:pt x="12630" y="3332"/>
                    </a:lnTo>
                    <a:cubicBezTo>
                      <a:pt x="12624" y="3007"/>
                      <a:pt x="12370" y="2836"/>
                      <a:pt x="12118" y="2836"/>
                    </a:cubicBezTo>
                    <a:cubicBezTo>
                      <a:pt x="11892" y="2836"/>
                      <a:pt x="11667" y="2973"/>
                      <a:pt x="11620" y="3258"/>
                    </a:cubicBezTo>
                    <a:lnTo>
                      <a:pt x="9858" y="3184"/>
                    </a:lnTo>
                    <a:cubicBezTo>
                      <a:pt x="9858" y="3160"/>
                      <a:pt x="9858" y="3147"/>
                      <a:pt x="9858" y="3135"/>
                    </a:cubicBezTo>
                    <a:cubicBezTo>
                      <a:pt x="9858" y="2889"/>
                      <a:pt x="9661" y="2679"/>
                      <a:pt x="9415" y="2642"/>
                    </a:cubicBezTo>
                    <a:lnTo>
                      <a:pt x="9451" y="1090"/>
                    </a:lnTo>
                    <a:cubicBezTo>
                      <a:pt x="9587" y="1065"/>
                      <a:pt x="9698" y="942"/>
                      <a:pt x="9698" y="806"/>
                    </a:cubicBezTo>
                    <a:cubicBezTo>
                      <a:pt x="9698" y="769"/>
                      <a:pt x="9686" y="732"/>
                      <a:pt x="9673" y="708"/>
                    </a:cubicBezTo>
                    <a:lnTo>
                      <a:pt x="9772" y="646"/>
                    </a:lnTo>
                    <a:cubicBezTo>
                      <a:pt x="9860" y="762"/>
                      <a:pt x="9977" y="811"/>
                      <a:pt x="10090" y="811"/>
                    </a:cubicBezTo>
                    <a:cubicBezTo>
                      <a:pt x="10340" y="811"/>
                      <a:pt x="10576" y="573"/>
                      <a:pt x="10474" y="277"/>
                    </a:cubicBezTo>
                    <a:cubicBezTo>
                      <a:pt x="10409" y="88"/>
                      <a:pt x="10250" y="0"/>
                      <a:pt x="1009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2" name="Google Shape;3462;p60"/>
              <p:cNvSpPr/>
              <p:nvPr/>
            </p:nvSpPr>
            <p:spPr>
              <a:xfrm>
                <a:off x="5724531" y="2992055"/>
                <a:ext cx="139509" cy="101347"/>
              </a:xfrm>
              <a:custGeom>
                <a:rect b="b" l="l" r="r" t="t"/>
                <a:pathLst>
                  <a:path extrusionOk="0" h="7027" w="9673">
                    <a:moveTo>
                      <a:pt x="8416" y="198"/>
                    </a:moveTo>
                    <a:cubicBezTo>
                      <a:pt x="8473" y="198"/>
                      <a:pt x="8413" y="270"/>
                      <a:pt x="8388" y="270"/>
                    </a:cubicBezTo>
                    <a:cubicBezTo>
                      <a:pt x="8381" y="270"/>
                      <a:pt x="8376" y="264"/>
                      <a:pt x="8379" y="247"/>
                    </a:cubicBezTo>
                    <a:cubicBezTo>
                      <a:pt x="8379" y="222"/>
                      <a:pt x="8404" y="210"/>
                      <a:pt x="8428" y="210"/>
                    </a:cubicBezTo>
                    <a:lnTo>
                      <a:pt x="8416" y="198"/>
                    </a:lnTo>
                    <a:close/>
                    <a:moveTo>
                      <a:pt x="5582" y="407"/>
                    </a:moveTo>
                    <a:cubicBezTo>
                      <a:pt x="5639" y="407"/>
                      <a:pt x="5579" y="480"/>
                      <a:pt x="5549" y="480"/>
                    </a:cubicBezTo>
                    <a:cubicBezTo>
                      <a:pt x="5539" y="480"/>
                      <a:pt x="5533" y="473"/>
                      <a:pt x="5533" y="456"/>
                    </a:cubicBezTo>
                    <a:cubicBezTo>
                      <a:pt x="5533" y="432"/>
                      <a:pt x="5557" y="419"/>
                      <a:pt x="5582" y="419"/>
                    </a:cubicBezTo>
                    <a:lnTo>
                      <a:pt x="5582" y="407"/>
                    </a:lnTo>
                    <a:close/>
                    <a:moveTo>
                      <a:pt x="5385" y="617"/>
                    </a:moveTo>
                    <a:cubicBezTo>
                      <a:pt x="5422" y="678"/>
                      <a:pt x="5496" y="703"/>
                      <a:pt x="5582" y="703"/>
                    </a:cubicBezTo>
                    <a:cubicBezTo>
                      <a:pt x="5588" y="709"/>
                      <a:pt x="5598" y="712"/>
                      <a:pt x="5608" y="712"/>
                    </a:cubicBezTo>
                    <a:cubicBezTo>
                      <a:pt x="5619" y="712"/>
                      <a:pt x="5631" y="709"/>
                      <a:pt x="5644" y="703"/>
                    </a:cubicBezTo>
                    <a:lnTo>
                      <a:pt x="5915" y="1282"/>
                    </a:lnTo>
                    <a:cubicBezTo>
                      <a:pt x="5779" y="1368"/>
                      <a:pt x="5681" y="1516"/>
                      <a:pt x="5681" y="1676"/>
                    </a:cubicBezTo>
                    <a:lnTo>
                      <a:pt x="4079" y="1491"/>
                    </a:lnTo>
                    <a:lnTo>
                      <a:pt x="4079" y="1454"/>
                    </a:lnTo>
                    <a:cubicBezTo>
                      <a:pt x="4079" y="1393"/>
                      <a:pt x="4067" y="1343"/>
                      <a:pt x="4042" y="1282"/>
                    </a:cubicBezTo>
                    <a:lnTo>
                      <a:pt x="5385" y="617"/>
                    </a:lnTo>
                    <a:close/>
                    <a:moveTo>
                      <a:pt x="3577" y="1146"/>
                    </a:moveTo>
                    <a:cubicBezTo>
                      <a:pt x="3850" y="1146"/>
                      <a:pt x="3977" y="1470"/>
                      <a:pt x="3796" y="1664"/>
                    </a:cubicBezTo>
                    <a:cubicBezTo>
                      <a:pt x="3731" y="1729"/>
                      <a:pt x="3652" y="1757"/>
                      <a:pt x="3574" y="1757"/>
                    </a:cubicBezTo>
                    <a:cubicBezTo>
                      <a:pt x="3416" y="1757"/>
                      <a:pt x="3266" y="1636"/>
                      <a:pt x="3266" y="1454"/>
                    </a:cubicBezTo>
                    <a:cubicBezTo>
                      <a:pt x="3266" y="1282"/>
                      <a:pt x="3401" y="1159"/>
                      <a:pt x="3574" y="1159"/>
                    </a:cubicBezTo>
                    <a:lnTo>
                      <a:pt x="3561" y="1146"/>
                    </a:lnTo>
                    <a:cubicBezTo>
                      <a:pt x="3567" y="1146"/>
                      <a:pt x="3572" y="1146"/>
                      <a:pt x="3577" y="1146"/>
                    </a:cubicBezTo>
                    <a:close/>
                    <a:moveTo>
                      <a:pt x="6174" y="1405"/>
                    </a:moveTo>
                    <a:cubicBezTo>
                      <a:pt x="6445" y="1405"/>
                      <a:pt x="6580" y="1725"/>
                      <a:pt x="6395" y="1910"/>
                    </a:cubicBezTo>
                    <a:cubicBezTo>
                      <a:pt x="6331" y="1975"/>
                      <a:pt x="6253" y="2004"/>
                      <a:pt x="6177" y="2004"/>
                    </a:cubicBezTo>
                    <a:cubicBezTo>
                      <a:pt x="6022" y="2004"/>
                      <a:pt x="5878" y="1883"/>
                      <a:pt x="5878" y="1701"/>
                    </a:cubicBezTo>
                    <a:cubicBezTo>
                      <a:pt x="5890" y="1541"/>
                      <a:pt x="6026" y="1417"/>
                      <a:pt x="6186" y="1417"/>
                    </a:cubicBezTo>
                    <a:lnTo>
                      <a:pt x="6174" y="1405"/>
                    </a:lnTo>
                    <a:close/>
                    <a:moveTo>
                      <a:pt x="7788" y="2403"/>
                    </a:moveTo>
                    <a:cubicBezTo>
                      <a:pt x="7842" y="2403"/>
                      <a:pt x="7789" y="2471"/>
                      <a:pt x="7758" y="2471"/>
                    </a:cubicBezTo>
                    <a:cubicBezTo>
                      <a:pt x="7747" y="2471"/>
                      <a:pt x="7738" y="2462"/>
                      <a:pt x="7738" y="2440"/>
                    </a:cubicBezTo>
                    <a:cubicBezTo>
                      <a:pt x="7751" y="2428"/>
                      <a:pt x="7763" y="2415"/>
                      <a:pt x="7788" y="2415"/>
                    </a:cubicBezTo>
                    <a:lnTo>
                      <a:pt x="7788" y="2403"/>
                    </a:lnTo>
                    <a:close/>
                    <a:moveTo>
                      <a:pt x="9131" y="2305"/>
                    </a:moveTo>
                    <a:cubicBezTo>
                      <a:pt x="9303" y="2305"/>
                      <a:pt x="9402" y="2526"/>
                      <a:pt x="9266" y="2650"/>
                    </a:cubicBezTo>
                    <a:cubicBezTo>
                      <a:pt x="9227" y="2693"/>
                      <a:pt x="9177" y="2713"/>
                      <a:pt x="9127" y="2713"/>
                    </a:cubicBezTo>
                    <a:cubicBezTo>
                      <a:pt x="9023" y="2713"/>
                      <a:pt x="8921" y="2627"/>
                      <a:pt x="8921" y="2502"/>
                    </a:cubicBezTo>
                    <a:cubicBezTo>
                      <a:pt x="8934" y="2403"/>
                      <a:pt x="9020" y="2317"/>
                      <a:pt x="9131" y="2317"/>
                    </a:cubicBezTo>
                    <a:lnTo>
                      <a:pt x="9131" y="2305"/>
                    </a:lnTo>
                    <a:close/>
                    <a:moveTo>
                      <a:pt x="235" y="3081"/>
                    </a:moveTo>
                    <a:cubicBezTo>
                      <a:pt x="296" y="3081"/>
                      <a:pt x="296" y="3167"/>
                      <a:pt x="235" y="3167"/>
                    </a:cubicBezTo>
                    <a:cubicBezTo>
                      <a:pt x="210" y="3167"/>
                      <a:pt x="198" y="3155"/>
                      <a:pt x="198" y="3142"/>
                    </a:cubicBezTo>
                    <a:lnTo>
                      <a:pt x="185" y="3130"/>
                    </a:lnTo>
                    <a:cubicBezTo>
                      <a:pt x="185" y="3093"/>
                      <a:pt x="210" y="3081"/>
                      <a:pt x="235" y="3081"/>
                    </a:cubicBezTo>
                    <a:close/>
                    <a:moveTo>
                      <a:pt x="4054" y="1578"/>
                    </a:moveTo>
                    <a:lnTo>
                      <a:pt x="5681" y="1775"/>
                    </a:lnTo>
                    <a:cubicBezTo>
                      <a:pt x="5693" y="1824"/>
                      <a:pt x="5705" y="1873"/>
                      <a:pt x="5730" y="1923"/>
                    </a:cubicBezTo>
                    <a:lnTo>
                      <a:pt x="3081" y="3623"/>
                    </a:lnTo>
                    <a:cubicBezTo>
                      <a:pt x="3032" y="3537"/>
                      <a:pt x="2958" y="3463"/>
                      <a:pt x="2871" y="3426"/>
                    </a:cubicBezTo>
                    <a:lnTo>
                      <a:pt x="3438" y="1923"/>
                    </a:lnTo>
                    <a:cubicBezTo>
                      <a:pt x="3487" y="1935"/>
                      <a:pt x="3524" y="1947"/>
                      <a:pt x="3574" y="1947"/>
                    </a:cubicBezTo>
                    <a:cubicBezTo>
                      <a:pt x="3796" y="1947"/>
                      <a:pt x="3993" y="1799"/>
                      <a:pt x="4054" y="1590"/>
                    </a:cubicBezTo>
                    <a:lnTo>
                      <a:pt x="4054" y="1578"/>
                    </a:lnTo>
                    <a:close/>
                    <a:moveTo>
                      <a:pt x="3167" y="1750"/>
                    </a:moveTo>
                    <a:cubicBezTo>
                      <a:pt x="3216" y="1812"/>
                      <a:pt x="3266" y="1861"/>
                      <a:pt x="3340" y="1886"/>
                    </a:cubicBezTo>
                    <a:lnTo>
                      <a:pt x="2773" y="3389"/>
                    </a:lnTo>
                    <a:cubicBezTo>
                      <a:pt x="2724" y="3376"/>
                      <a:pt x="2687" y="3364"/>
                      <a:pt x="2637" y="3364"/>
                    </a:cubicBezTo>
                    <a:cubicBezTo>
                      <a:pt x="2440" y="3364"/>
                      <a:pt x="2255" y="3487"/>
                      <a:pt x="2181" y="3672"/>
                    </a:cubicBezTo>
                    <a:lnTo>
                      <a:pt x="481" y="3142"/>
                    </a:lnTo>
                    <a:lnTo>
                      <a:pt x="481" y="3130"/>
                    </a:lnTo>
                    <a:cubicBezTo>
                      <a:pt x="481" y="3105"/>
                      <a:pt x="481" y="3093"/>
                      <a:pt x="481" y="3068"/>
                    </a:cubicBezTo>
                    <a:lnTo>
                      <a:pt x="3167" y="1750"/>
                    </a:lnTo>
                    <a:close/>
                    <a:moveTo>
                      <a:pt x="8453" y="493"/>
                    </a:moveTo>
                    <a:lnTo>
                      <a:pt x="8958" y="2144"/>
                    </a:lnTo>
                    <a:cubicBezTo>
                      <a:pt x="8638" y="2292"/>
                      <a:pt x="8650" y="2760"/>
                      <a:pt x="8995" y="2884"/>
                    </a:cubicBezTo>
                    <a:lnTo>
                      <a:pt x="8773" y="3808"/>
                    </a:lnTo>
                    <a:cubicBezTo>
                      <a:pt x="8736" y="3795"/>
                      <a:pt x="8699" y="3795"/>
                      <a:pt x="8650" y="3795"/>
                    </a:cubicBezTo>
                    <a:cubicBezTo>
                      <a:pt x="8564" y="3795"/>
                      <a:pt x="8465" y="3820"/>
                      <a:pt x="8379" y="3882"/>
                    </a:cubicBezTo>
                    <a:lnTo>
                      <a:pt x="6568" y="2021"/>
                    </a:lnTo>
                    <a:cubicBezTo>
                      <a:pt x="6580" y="2009"/>
                      <a:pt x="6592" y="1984"/>
                      <a:pt x="6617" y="1972"/>
                    </a:cubicBezTo>
                    <a:lnTo>
                      <a:pt x="6605" y="1960"/>
                    </a:lnTo>
                    <a:lnTo>
                      <a:pt x="7541" y="2391"/>
                    </a:lnTo>
                    <a:cubicBezTo>
                      <a:pt x="7541" y="2403"/>
                      <a:pt x="7541" y="2428"/>
                      <a:pt x="7541" y="2440"/>
                    </a:cubicBezTo>
                    <a:cubicBezTo>
                      <a:pt x="7529" y="2625"/>
                      <a:pt x="7661" y="2717"/>
                      <a:pt x="7794" y="2717"/>
                    </a:cubicBezTo>
                    <a:cubicBezTo>
                      <a:pt x="7926" y="2717"/>
                      <a:pt x="8059" y="2625"/>
                      <a:pt x="8046" y="2440"/>
                    </a:cubicBezTo>
                    <a:cubicBezTo>
                      <a:pt x="8046" y="2354"/>
                      <a:pt x="7997" y="2268"/>
                      <a:pt x="7911" y="2218"/>
                    </a:cubicBezTo>
                    <a:lnTo>
                      <a:pt x="8404" y="493"/>
                    </a:lnTo>
                    <a:close/>
                    <a:moveTo>
                      <a:pt x="5989" y="2169"/>
                    </a:moveTo>
                    <a:cubicBezTo>
                      <a:pt x="6039" y="2189"/>
                      <a:pt x="6089" y="2209"/>
                      <a:pt x="6146" y="2209"/>
                    </a:cubicBezTo>
                    <a:cubicBezTo>
                      <a:pt x="6159" y="2209"/>
                      <a:pt x="6172" y="2208"/>
                      <a:pt x="6186" y="2206"/>
                    </a:cubicBezTo>
                    <a:lnTo>
                      <a:pt x="6211" y="2206"/>
                    </a:lnTo>
                    <a:lnTo>
                      <a:pt x="6506" y="4054"/>
                    </a:lnTo>
                    <a:lnTo>
                      <a:pt x="6506" y="4054"/>
                    </a:lnTo>
                    <a:lnTo>
                      <a:pt x="5373" y="3956"/>
                    </a:lnTo>
                    <a:cubicBezTo>
                      <a:pt x="5373" y="3832"/>
                      <a:pt x="5311" y="3721"/>
                      <a:pt x="5200" y="3648"/>
                    </a:cubicBezTo>
                    <a:lnTo>
                      <a:pt x="5200" y="3635"/>
                    </a:lnTo>
                    <a:lnTo>
                      <a:pt x="5989" y="2169"/>
                    </a:lnTo>
                    <a:close/>
                    <a:moveTo>
                      <a:pt x="4966" y="3758"/>
                    </a:moveTo>
                    <a:cubicBezTo>
                      <a:pt x="5077" y="3758"/>
                      <a:pt x="5176" y="3857"/>
                      <a:pt x="5176" y="3980"/>
                    </a:cubicBezTo>
                    <a:lnTo>
                      <a:pt x="5163" y="3956"/>
                    </a:lnTo>
                    <a:cubicBezTo>
                      <a:pt x="5163" y="4081"/>
                      <a:pt x="5061" y="4161"/>
                      <a:pt x="4957" y="4161"/>
                    </a:cubicBezTo>
                    <a:cubicBezTo>
                      <a:pt x="4908" y="4161"/>
                      <a:pt x="4858" y="4143"/>
                      <a:pt x="4818" y="4103"/>
                    </a:cubicBezTo>
                    <a:cubicBezTo>
                      <a:pt x="4695" y="3980"/>
                      <a:pt x="4781" y="3758"/>
                      <a:pt x="4966" y="3758"/>
                    </a:cubicBezTo>
                    <a:close/>
                    <a:moveTo>
                      <a:pt x="2637" y="3561"/>
                    </a:moveTo>
                    <a:cubicBezTo>
                      <a:pt x="2810" y="3561"/>
                      <a:pt x="2958" y="3709"/>
                      <a:pt x="2945" y="3882"/>
                    </a:cubicBezTo>
                    <a:lnTo>
                      <a:pt x="2945" y="3869"/>
                    </a:lnTo>
                    <a:cubicBezTo>
                      <a:pt x="2945" y="4045"/>
                      <a:pt x="2797" y="4164"/>
                      <a:pt x="2644" y="4164"/>
                    </a:cubicBezTo>
                    <a:cubicBezTo>
                      <a:pt x="2572" y="4164"/>
                      <a:pt x="2499" y="4138"/>
                      <a:pt x="2440" y="4079"/>
                    </a:cubicBezTo>
                    <a:cubicBezTo>
                      <a:pt x="2243" y="3882"/>
                      <a:pt x="2379" y="3574"/>
                      <a:pt x="2637" y="3561"/>
                    </a:cubicBezTo>
                    <a:close/>
                    <a:moveTo>
                      <a:pt x="6494" y="2095"/>
                    </a:moveTo>
                    <a:lnTo>
                      <a:pt x="8293" y="3943"/>
                    </a:lnTo>
                    <a:cubicBezTo>
                      <a:pt x="8231" y="4017"/>
                      <a:pt x="8182" y="4091"/>
                      <a:pt x="8157" y="4190"/>
                    </a:cubicBezTo>
                    <a:lnTo>
                      <a:pt x="6605" y="4054"/>
                    </a:lnTo>
                    <a:lnTo>
                      <a:pt x="6309" y="2181"/>
                    </a:lnTo>
                    <a:cubicBezTo>
                      <a:pt x="6371" y="2169"/>
                      <a:pt x="6432" y="2132"/>
                      <a:pt x="6494" y="2095"/>
                    </a:cubicBezTo>
                    <a:close/>
                    <a:moveTo>
                      <a:pt x="8650" y="4005"/>
                    </a:moveTo>
                    <a:cubicBezTo>
                      <a:pt x="8823" y="4005"/>
                      <a:pt x="8958" y="4153"/>
                      <a:pt x="8946" y="4313"/>
                    </a:cubicBezTo>
                    <a:cubicBezTo>
                      <a:pt x="8946" y="4489"/>
                      <a:pt x="8798" y="4608"/>
                      <a:pt x="8645" y="4608"/>
                    </a:cubicBezTo>
                    <a:cubicBezTo>
                      <a:pt x="8573" y="4608"/>
                      <a:pt x="8500" y="4582"/>
                      <a:pt x="8441" y="4522"/>
                    </a:cubicBezTo>
                    <a:cubicBezTo>
                      <a:pt x="8244" y="4338"/>
                      <a:pt x="8379" y="4005"/>
                      <a:pt x="8650" y="4005"/>
                    </a:cubicBezTo>
                    <a:close/>
                    <a:moveTo>
                      <a:pt x="5792" y="2033"/>
                    </a:moveTo>
                    <a:cubicBezTo>
                      <a:pt x="5816" y="2070"/>
                      <a:pt x="5853" y="2107"/>
                      <a:pt x="5902" y="2144"/>
                    </a:cubicBezTo>
                    <a:lnTo>
                      <a:pt x="5114" y="3598"/>
                    </a:lnTo>
                    <a:cubicBezTo>
                      <a:pt x="5065" y="3586"/>
                      <a:pt x="5015" y="3574"/>
                      <a:pt x="4966" y="3574"/>
                    </a:cubicBezTo>
                    <a:cubicBezTo>
                      <a:pt x="4633" y="3574"/>
                      <a:pt x="4449" y="3980"/>
                      <a:pt x="4658" y="4239"/>
                    </a:cubicBezTo>
                    <a:lnTo>
                      <a:pt x="4005" y="4818"/>
                    </a:lnTo>
                    <a:lnTo>
                      <a:pt x="3081" y="4140"/>
                    </a:lnTo>
                    <a:cubicBezTo>
                      <a:pt x="3130" y="4066"/>
                      <a:pt x="3155" y="3980"/>
                      <a:pt x="3155" y="3894"/>
                    </a:cubicBezTo>
                    <a:cubicBezTo>
                      <a:pt x="3155" y="3832"/>
                      <a:pt x="3142" y="3783"/>
                      <a:pt x="3130" y="3734"/>
                    </a:cubicBezTo>
                    <a:lnTo>
                      <a:pt x="5792" y="2033"/>
                    </a:lnTo>
                    <a:close/>
                    <a:moveTo>
                      <a:pt x="6629" y="4165"/>
                    </a:moveTo>
                    <a:lnTo>
                      <a:pt x="8145" y="4301"/>
                    </a:lnTo>
                    <a:lnTo>
                      <a:pt x="8145" y="4313"/>
                    </a:lnTo>
                    <a:cubicBezTo>
                      <a:pt x="8145" y="4387"/>
                      <a:pt x="8157" y="4461"/>
                      <a:pt x="8194" y="4522"/>
                    </a:cubicBezTo>
                    <a:lnTo>
                      <a:pt x="6802" y="5274"/>
                    </a:lnTo>
                    <a:lnTo>
                      <a:pt x="6629" y="4165"/>
                    </a:lnTo>
                    <a:close/>
                    <a:moveTo>
                      <a:pt x="456" y="3253"/>
                    </a:moveTo>
                    <a:lnTo>
                      <a:pt x="2144" y="3771"/>
                    </a:lnTo>
                    <a:cubicBezTo>
                      <a:pt x="2144" y="3808"/>
                      <a:pt x="2132" y="3845"/>
                      <a:pt x="2144" y="3869"/>
                    </a:cubicBezTo>
                    <a:cubicBezTo>
                      <a:pt x="2144" y="3993"/>
                      <a:pt x="2181" y="4091"/>
                      <a:pt x="2255" y="4177"/>
                    </a:cubicBezTo>
                    <a:lnTo>
                      <a:pt x="530" y="5459"/>
                    </a:lnTo>
                    <a:cubicBezTo>
                      <a:pt x="493" y="5422"/>
                      <a:pt x="432" y="5397"/>
                      <a:pt x="383" y="5385"/>
                    </a:cubicBezTo>
                    <a:lnTo>
                      <a:pt x="247" y="3376"/>
                    </a:lnTo>
                    <a:cubicBezTo>
                      <a:pt x="333" y="3376"/>
                      <a:pt x="419" y="3327"/>
                      <a:pt x="456" y="3253"/>
                    </a:cubicBezTo>
                    <a:close/>
                    <a:moveTo>
                      <a:pt x="5373" y="4054"/>
                    </a:moveTo>
                    <a:lnTo>
                      <a:pt x="6519" y="4153"/>
                    </a:lnTo>
                    <a:lnTo>
                      <a:pt x="6716" y="5323"/>
                    </a:lnTo>
                    <a:lnTo>
                      <a:pt x="6087" y="5681"/>
                    </a:lnTo>
                    <a:cubicBezTo>
                      <a:pt x="6038" y="5619"/>
                      <a:pt x="5964" y="5594"/>
                      <a:pt x="5902" y="5582"/>
                    </a:cubicBezTo>
                    <a:lnTo>
                      <a:pt x="5829" y="5582"/>
                    </a:lnTo>
                    <a:lnTo>
                      <a:pt x="5188" y="4301"/>
                    </a:lnTo>
                    <a:cubicBezTo>
                      <a:pt x="5286" y="4251"/>
                      <a:pt x="5348" y="4153"/>
                      <a:pt x="5373" y="4054"/>
                    </a:cubicBezTo>
                    <a:close/>
                    <a:moveTo>
                      <a:pt x="379" y="5608"/>
                    </a:moveTo>
                    <a:cubicBezTo>
                      <a:pt x="388" y="5608"/>
                      <a:pt x="395" y="5614"/>
                      <a:pt x="395" y="5631"/>
                    </a:cubicBezTo>
                    <a:cubicBezTo>
                      <a:pt x="407" y="5668"/>
                      <a:pt x="383" y="5693"/>
                      <a:pt x="358" y="5693"/>
                    </a:cubicBezTo>
                    <a:lnTo>
                      <a:pt x="346" y="5681"/>
                    </a:lnTo>
                    <a:cubicBezTo>
                      <a:pt x="289" y="5681"/>
                      <a:pt x="348" y="5608"/>
                      <a:pt x="379" y="5608"/>
                    </a:cubicBezTo>
                    <a:close/>
                    <a:moveTo>
                      <a:pt x="3019" y="4214"/>
                    </a:moveTo>
                    <a:lnTo>
                      <a:pt x="3943" y="4892"/>
                    </a:lnTo>
                    <a:lnTo>
                      <a:pt x="3241" y="5545"/>
                    </a:lnTo>
                    <a:cubicBezTo>
                      <a:pt x="3196" y="5511"/>
                      <a:pt x="3144" y="5495"/>
                      <a:pt x="3094" y="5495"/>
                    </a:cubicBezTo>
                    <a:cubicBezTo>
                      <a:pt x="2981" y="5495"/>
                      <a:pt x="2872" y="5574"/>
                      <a:pt x="2847" y="5693"/>
                    </a:cubicBezTo>
                    <a:lnTo>
                      <a:pt x="604" y="5631"/>
                    </a:lnTo>
                    <a:cubicBezTo>
                      <a:pt x="604" y="5607"/>
                      <a:pt x="592" y="5582"/>
                      <a:pt x="580" y="5545"/>
                    </a:cubicBezTo>
                    <a:lnTo>
                      <a:pt x="2329" y="4264"/>
                    </a:lnTo>
                    <a:cubicBezTo>
                      <a:pt x="2418" y="4341"/>
                      <a:pt x="2529" y="4379"/>
                      <a:pt x="2642" y="4379"/>
                    </a:cubicBezTo>
                    <a:cubicBezTo>
                      <a:pt x="2779" y="4379"/>
                      <a:pt x="2918" y="4323"/>
                      <a:pt x="3019" y="4214"/>
                    </a:cubicBezTo>
                    <a:close/>
                    <a:moveTo>
                      <a:pt x="4720" y="4288"/>
                    </a:moveTo>
                    <a:cubicBezTo>
                      <a:pt x="4794" y="4338"/>
                      <a:pt x="4880" y="4362"/>
                      <a:pt x="4966" y="4362"/>
                    </a:cubicBezTo>
                    <a:cubicBezTo>
                      <a:pt x="5003" y="4362"/>
                      <a:pt x="5052" y="4362"/>
                      <a:pt x="5089" y="4338"/>
                    </a:cubicBezTo>
                    <a:lnTo>
                      <a:pt x="5730" y="5631"/>
                    </a:lnTo>
                    <a:cubicBezTo>
                      <a:pt x="5693" y="5656"/>
                      <a:pt x="5668" y="5693"/>
                      <a:pt x="5656" y="5730"/>
                    </a:cubicBezTo>
                    <a:lnTo>
                      <a:pt x="5360" y="5668"/>
                    </a:lnTo>
                    <a:cubicBezTo>
                      <a:pt x="5360" y="5520"/>
                      <a:pt x="5237" y="5397"/>
                      <a:pt x="5077" y="5397"/>
                    </a:cubicBezTo>
                    <a:lnTo>
                      <a:pt x="5077" y="5385"/>
                    </a:lnTo>
                    <a:cubicBezTo>
                      <a:pt x="5003" y="5385"/>
                      <a:pt x="4929" y="5410"/>
                      <a:pt x="4880" y="5459"/>
                    </a:cubicBezTo>
                    <a:lnTo>
                      <a:pt x="4091" y="4880"/>
                    </a:lnTo>
                    <a:lnTo>
                      <a:pt x="4720" y="4288"/>
                    </a:lnTo>
                    <a:close/>
                    <a:moveTo>
                      <a:pt x="5089" y="5607"/>
                    </a:moveTo>
                    <a:cubicBezTo>
                      <a:pt x="5129" y="5607"/>
                      <a:pt x="5169" y="5631"/>
                      <a:pt x="5176" y="5681"/>
                    </a:cubicBezTo>
                    <a:cubicBezTo>
                      <a:pt x="5176" y="5725"/>
                      <a:pt x="5146" y="5769"/>
                      <a:pt x="5096" y="5769"/>
                    </a:cubicBezTo>
                    <a:cubicBezTo>
                      <a:pt x="5090" y="5769"/>
                      <a:pt x="5083" y="5768"/>
                      <a:pt x="5077" y="5767"/>
                    </a:cubicBezTo>
                    <a:lnTo>
                      <a:pt x="5077" y="5755"/>
                    </a:lnTo>
                    <a:cubicBezTo>
                      <a:pt x="5040" y="5755"/>
                      <a:pt x="5003" y="5718"/>
                      <a:pt x="5003" y="5681"/>
                    </a:cubicBezTo>
                    <a:cubicBezTo>
                      <a:pt x="5009" y="5631"/>
                      <a:pt x="5049" y="5607"/>
                      <a:pt x="5089" y="5607"/>
                    </a:cubicBezTo>
                    <a:close/>
                    <a:moveTo>
                      <a:pt x="3127" y="5719"/>
                    </a:moveTo>
                    <a:cubicBezTo>
                      <a:pt x="3136" y="5719"/>
                      <a:pt x="3142" y="5725"/>
                      <a:pt x="3142" y="5742"/>
                    </a:cubicBezTo>
                    <a:cubicBezTo>
                      <a:pt x="3142" y="5779"/>
                      <a:pt x="3130" y="5804"/>
                      <a:pt x="3093" y="5804"/>
                    </a:cubicBezTo>
                    <a:lnTo>
                      <a:pt x="3093" y="5791"/>
                    </a:lnTo>
                    <a:cubicBezTo>
                      <a:pt x="3036" y="5791"/>
                      <a:pt x="3096" y="5719"/>
                      <a:pt x="3127" y="5719"/>
                    </a:cubicBezTo>
                    <a:close/>
                    <a:moveTo>
                      <a:pt x="5924" y="5817"/>
                    </a:moveTo>
                    <a:cubicBezTo>
                      <a:pt x="5933" y="5817"/>
                      <a:pt x="5939" y="5824"/>
                      <a:pt x="5939" y="5841"/>
                    </a:cubicBezTo>
                    <a:cubicBezTo>
                      <a:pt x="5939" y="5865"/>
                      <a:pt x="5927" y="5890"/>
                      <a:pt x="5902" y="5890"/>
                    </a:cubicBezTo>
                    <a:cubicBezTo>
                      <a:pt x="5836" y="5890"/>
                      <a:pt x="5894" y="5817"/>
                      <a:pt x="5924" y="5817"/>
                    </a:cubicBezTo>
                    <a:close/>
                    <a:moveTo>
                      <a:pt x="8244" y="4609"/>
                    </a:moveTo>
                    <a:cubicBezTo>
                      <a:pt x="8268" y="4658"/>
                      <a:pt x="8305" y="4695"/>
                      <a:pt x="8354" y="4720"/>
                    </a:cubicBezTo>
                    <a:lnTo>
                      <a:pt x="7110" y="6543"/>
                    </a:lnTo>
                    <a:cubicBezTo>
                      <a:pt x="7073" y="6518"/>
                      <a:pt x="7036" y="6506"/>
                      <a:pt x="6999" y="6506"/>
                    </a:cubicBezTo>
                    <a:lnTo>
                      <a:pt x="6814" y="5385"/>
                    </a:lnTo>
                    <a:lnTo>
                      <a:pt x="8244" y="4609"/>
                    </a:lnTo>
                    <a:close/>
                    <a:moveTo>
                      <a:pt x="6728" y="5434"/>
                    </a:moveTo>
                    <a:lnTo>
                      <a:pt x="6901" y="6518"/>
                    </a:lnTo>
                    <a:cubicBezTo>
                      <a:pt x="6876" y="6531"/>
                      <a:pt x="6851" y="6543"/>
                      <a:pt x="6839" y="6568"/>
                    </a:cubicBezTo>
                    <a:lnTo>
                      <a:pt x="6839" y="6555"/>
                    </a:lnTo>
                    <a:lnTo>
                      <a:pt x="6112" y="5952"/>
                    </a:lnTo>
                    <a:cubicBezTo>
                      <a:pt x="6137" y="5915"/>
                      <a:pt x="6149" y="5878"/>
                      <a:pt x="6149" y="5828"/>
                    </a:cubicBezTo>
                    <a:cubicBezTo>
                      <a:pt x="6149" y="5804"/>
                      <a:pt x="6149" y="5779"/>
                      <a:pt x="6137" y="5755"/>
                    </a:cubicBezTo>
                    <a:lnTo>
                      <a:pt x="6728" y="5434"/>
                    </a:lnTo>
                    <a:close/>
                    <a:moveTo>
                      <a:pt x="8601" y="5976"/>
                    </a:moveTo>
                    <a:cubicBezTo>
                      <a:pt x="8771" y="5976"/>
                      <a:pt x="8906" y="6109"/>
                      <a:pt x="8909" y="6278"/>
                    </a:cubicBezTo>
                    <a:lnTo>
                      <a:pt x="8909" y="6278"/>
                    </a:lnTo>
                    <a:cubicBezTo>
                      <a:pt x="8905" y="6457"/>
                      <a:pt x="8757" y="6575"/>
                      <a:pt x="8604" y="6575"/>
                    </a:cubicBezTo>
                    <a:cubicBezTo>
                      <a:pt x="8529" y="6575"/>
                      <a:pt x="8452" y="6546"/>
                      <a:pt x="8391" y="6481"/>
                    </a:cubicBezTo>
                    <a:cubicBezTo>
                      <a:pt x="8207" y="6297"/>
                      <a:pt x="8342" y="5976"/>
                      <a:pt x="8601" y="5976"/>
                    </a:cubicBezTo>
                    <a:close/>
                    <a:moveTo>
                      <a:pt x="8441" y="4769"/>
                    </a:moveTo>
                    <a:cubicBezTo>
                      <a:pt x="8502" y="4793"/>
                      <a:pt x="8576" y="4818"/>
                      <a:pt x="8638" y="4818"/>
                    </a:cubicBezTo>
                    <a:lnTo>
                      <a:pt x="8613" y="5767"/>
                    </a:lnTo>
                    <a:lnTo>
                      <a:pt x="8601" y="5767"/>
                    </a:lnTo>
                    <a:cubicBezTo>
                      <a:pt x="8317" y="5767"/>
                      <a:pt x="8096" y="6001"/>
                      <a:pt x="8108" y="6284"/>
                    </a:cubicBezTo>
                    <a:lnTo>
                      <a:pt x="8096" y="6272"/>
                    </a:lnTo>
                    <a:lnTo>
                      <a:pt x="8096" y="6272"/>
                    </a:lnTo>
                    <a:cubicBezTo>
                      <a:pt x="8096" y="6309"/>
                      <a:pt x="8108" y="6334"/>
                      <a:pt x="8108" y="6371"/>
                    </a:cubicBezTo>
                    <a:lnTo>
                      <a:pt x="7209" y="6642"/>
                    </a:lnTo>
                    <a:cubicBezTo>
                      <a:pt x="7209" y="6629"/>
                      <a:pt x="7196" y="6617"/>
                      <a:pt x="7184" y="6605"/>
                    </a:cubicBezTo>
                    <a:lnTo>
                      <a:pt x="8441" y="4769"/>
                    </a:lnTo>
                    <a:close/>
                    <a:moveTo>
                      <a:pt x="7020" y="6729"/>
                    </a:moveTo>
                    <a:cubicBezTo>
                      <a:pt x="7029" y="6729"/>
                      <a:pt x="7036" y="6735"/>
                      <a:pt x="7036" y="6753"/>
                    </a:cubicBezTo>
                    <a:cubicBezTo>
                      <a:pt x="7048" y="6790"/>
                      <a:pt x="7024" y="6814"/>
                      <a:pt x="6987" y="6814"/>
                    </a:cubicBezTo>
                    <a:lnTo>
                      <a:pt x="6987" y="6802"/>
                    </a:lnTo>
                    <a:cubicBezTo>
                      <a:pt x="6930" y="6802"/>
                      <a:pt x="6990" y="6729"/>
                      <a:pt x="7020" y="6729"/>
                    </a:cubicBezTo>
                    <a:close/>
                    <a:moveTo>
                      <a:pt x="8428" y="0"/>
                    </a:moveTo>
                    <a:cubicBezTo>
                      <a:pt x="8170" y="0"/>
                      <a:pt x="8071" y="358"/>
                      <a:pt x="8305" y="481"/>
                    </a:cubicBezTo>
                    <a:lnTo>
                      <a:pt x="7812" y="2206"/>
                    </a:lnTo>
                    <a:lnTo>
                      <a:pt x="7788" y="2206"/>
                    </a:lnTo>
                    <a:cubicBezTo>
                      <a:pt x="7714" y="2206"/>
                      <a:pt x="7640" y="2243"/>
                      <a:pt x="7591" y="2317"/>
                    </a:cubicBezTo>
                    <a:lnTo>
                      <a:pt x="6666" y="1886"/>
                    </a:lnTo>
                    <a:cubicBezTo>
                      <a:pt x="6679" y="1824"/>
                      <a:pt x="6691" y="1775"/>
                      <a:pt x="6691" y="1713"/>
                    </a:cubicBezTo>
                    <a:cubicBezTo>
                      <a:pt x="6691" y="1442"/>
                      <a:pt x="6469" y="1208"/>
                      <a:pt x="6186" y="1208"/>
                    </a:cubicBezTo>
                    <a:cubicBezTo>
                      <a:pt x="6137" y="1208"/>
                      <a:pt x="6075" y="1220"/>
                      <a:pt x="6013" y="1245"/>
                    </a:cubicBezTo>
                    <a:lnTo>
                      <a:pt x="5742" y="666"/>
                    </a:lnTo>
                    <a:cubicBezTo>
                      <a:pt x="5890" y="555"/>
                      <a:pt x="5866" y="333"/>
                      <a:pt x="5693" y="247"/>
                    </a:cubicBezTo>
                    <a:cubicBezTo>
                      <a:pt x="5657" y="228"/>
                      <a:pt x="5620" y="219"/>
                      <a:pt x="5583" y="219"/>
                    </a:cubicBezTo>
                    <a:cubicBezTo>
                      <a:pt x="5455" y="219"/>
                      <a:pt x="5336" y="325"/>
                      <a:pt x="5336" y="469"/>
                    </a:cubicBezTo>
                    <a:cubicBezTo>
                      <a:pt x="5336" y="493"/>
                      <a:pt x="5336" y="518"/>
                      <a:pt x="5348" y="530"/>
                    </a:cubicBezTo>
                    <a:lnTo>
                      <a:pt x="4005" y="1196"/>
                    </a:lnTo>
                    <a:cubicBezTo>
                      <a:pt x="3901" y="1035"/>
                      <a:pt x="3743" y="963"/>
                      <a:pt x="3587" y="963"/>
                    </a:cubicBezTo>
                    <a:cubicBezTo>
                      <a:pt x="3335" y="963"/>
                      <a:pt x="3088" y="1150"/>
                      <a:pt x="3081" y="1454"/>
                    </a:cubicBezTo>
                    <a:cubicBezTo>
                      <a:pt x="3081" y="1528"/>
                      <a:pt x="3106" y="1602"/>
                      <a:pt x="3130" y="1676"/>
                    </a:cubicBezTo>
                    <a:lnTo>
                      <a:pt x="456" y="2982"/>
                    </a:lnTo>
                    <a:cubicBezTo>
                      <a:pt x="407" y="2921"/>
                      <a:pt x="333" y="2884"/>
                      <a:pt x="259" y="2884"/>
                    </a:cubicBezTo>
                    <a:cubicBezTo>
                      <a:pt x="111" y="2884"/>
                      <a:pt x="1" y="2995"/>
                      <a:pt x="1" y="3142"/>
                    </a:cubicBezTo>
                    <a:cubicBezTo>
                      <a:pt x="1" y="3241"/>
                      <a:pt x="62" y="3340"/>
                      <a:pt x="161" y="3376"/>
                    </a:cubicBezTo>
                    <a:lnTo>
                      <a:pt x="309" y="5410"/>
                    </a:lnTo>
                    <a:cubicBezTo>
                      <a:pt x="124" y="5459"/>
                      <a:pt x="62" y="5681"/>
                      <a:pt x="185" y="5816"/>
                    </a:cubicBezTo>
                    <a:cubicBezTo>
                      <a:pt x="236" y="5872"/>
                      <a:pt x="303" y="5898"/>
                      <a:pt x="370" y="5898"/>
                    </a:cubicBezTo>
                    <a:cubicBezTo>
                      <a:pt x="466" y="5898"/>
                      <a:pt x="561" y="5844"/>
                      <a:pt x="604" y="5742"/>
                    </a:cubicBezTo>
                    <a:lnTo>
                      <a:pt x="2871" y="5804"/>
                    </a:lnTo>
                    <a:cubicBezTo>
                      <a:pt x="2894" y="5947"/>
                      <a:pt x="3006" y="6016"/>
                      <a:pt x="3117" y="6016"/>
                    </a:cubicBezTo>
                    <a:cubicBezTo>
                      <a:pt x="3244" y="6016"/>
                      <a:pt x="3371" y="5926"/>
                      <a:pt x="3364" y="5755"/>
                    </a:cubicBezTo>
                    <a:cubicBezTo>
                      <a:pt x="3364" y="5718"/>
                      <a:pt x="3352" y="5668"/>
                      <a:pt x="3327" y="5631"/>
                    </a:cubicBezTo>
                    <a:lnTo>
                      <a:pt x="4042" y="4966"/>
                    </a:lnTo>
                    <a:lnTo>
                      <a:pt x="4843" y="5557"/>
                    </a:lnTo>
                    <a:cubicBezTo>
                      <a:pt x="4818" y="5594"/>
                      <a:pt x="4806" y="5644"/>
                      <a:pt x="4806" y="5681"/>
                    </a:cubicBezTo>
                    <a:cubicBezTo>
                      <a:pt x="4806" y="5866"/>
                      <a:pt x="4954" y="5973"/>
                      <a:pt x="5101" y="5973"/>
                    </a:cubicBezTo>
                    <a:cubicBezTo>
                      <a:pt x="5208" y="5973"/>
                      <a:pt x="5314" y="5916"/>
                      <a:pt x="5360" y="5791"/>
                    </a:cubicBezTo>
                    <a:lnTo>
                      <a:pt x="5656" y="5841"/>
                    </a:lnTo>
                    <a:cubicBezTo>
                      <a:pt x="5656" y="5976"/>
                      <a:pt x="5767" y="6087"/>
                      <a:pt x="5902" y="6087"/>
                    </a:cubicBezTo>
                    <a:cubicBezTo>
                      <a:pt x="5952" y="6087"/>
                      <a:pt x="6001" y="6075"/>
                      <a:pt x="6050" y="6038"/>
                    </a:cubicBezTo>
                    <a:lnTo>
                      <a:pt x="6765" y="6654"/>
                    </a:lnTo>
                    <a:cubicBezTo>
                      <a:pt x="6753" y="6691"/>
                      <a:pt x="6740" y="6728"/>
                      <a:pt x="6740" y="6777"/>
                    </a:cubicBezTo>
                    <a:cubicBezTo>
                      <a:pt x="6740" y="6944"/>
                      <a:pt x="6867" y="7027"/>
                      <a:pt x="6993" y="7027"/>
                    </a:cubicBezTo>
                    <a:cubicBezTo>
                      <a:pt x="7119" y="7027"/>
                      <a:pt x="7246" y="6944"/>
                      <a:pt x="7246" y="6777"/>
                    </a:cubicBezTo>
                    <a:cubicBezTo>
                      <a:pt x="7246" y="6765"/>
                      <a:pt x="7246" y="6753"/>
                      <a:pt x="7246" y="6753"/>
                    </a:cubicBezTo>
                    <a:lnTo>
                      <a:pt x="8145" y="6481"/>
                    </a:lnTo>
                    <a:cubicBezTo>
                      <a:pt x="8230" y="6680"/>
                      <a:pt x="8418" y="6789"/>
                      <a:pt x="8608" y="6789"/>
                    </a:cubicBezTo>
                    <a:cubicBezTo>
                      <a:pt x="8749" y="6789"/>
                      <a:pt x="8891" y="6730"/>
                      <a:pt x="8995" y="6605"/>
                    </a:cubicBezTo>
                    <a:cubicBezTo>
                      <a:pt x="9242" y="6321"/>
                      <a:pt x="9081" y="5878"/>
                      <a:pt x="8712" y="5791"/>
                    </a:cubicBezTo>
                    <a:lnTo>
                      <a:pt x="8749" y="4818"/>
                    </a:lnTo>
                    <a:cubicBezTo>
                      <a:pt x="9229" y="4732"/>
                      <a:pt x="9303" y="4079"/>
                      <a:pt x="8860" y="3869"/>
                    </a:cubicBezTo>
                    <a:lnTo>
                      <a:pt x="9081" y="2933"/>
                    </a:lnTo>
                    <a:lnTo>
                      <a:pt x="9131" y="2933"/>
                    </a:lnTo>
                    <a:cubicBezTo>
                      <a:pt x="9673" y="2933"/>
                      <a:pt x="9673" y="2120"/>
                      <a:pt x="9131" y="2120"/>
                    </a:cubicBezTo>
                    <a:lnTo>
                      <a:pt x="9057" y="2120"/>
                    </a:lnTo>
                    <a:lnTo>
                      <a:pt x="8552" y="481"/>
                    </a:lnTo>
                    <a:cubicBezTo>
                      <a:pt x="8773" y="358"/>
                      <a:pt x="8687" y="0"/>
                      <a:pt x="84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3" name="Google Shape;3463;p60"/>
              <p:cNvSpPr/>
              <p:nvPr/>
            </p:nvSpPr>
            <p:spPr>
              <a:xfrm>
                <a:off x="5084085" y="2591412"/>
                <a:ext cx="141643" cy="74492"/>
              </a:xfrm>
              <a:custGeom>
                <a:rect b="b" l="l" r="r" t="t"/>
                <a:pathLst>
                  <a:path extrusionOk="0" h="5165" w="9821">
                    <a:moveTo>
                      <a:pt x="6481" y="623"/>
                    </a:moveTo>
                    <a:cubicBezTo>
                      <a:pt x="6538" y="623"/>
                      <a:pt x="6478" y="696"/>
                      <a:pt x="6448" y="696"/>
                    </a:cubicBezTo>
                    <a:cubicBezTo>
                      <a:pt x="6439" y="696"/>
                      <a:pt x="6432" y="689"/>
                      <a:pt x="6432" y="672"/>
                    </a:cubicBezTo>
                    <a:cubicBezTo>
                      <a:pt x="6432" y="635"/>
                      <a:pt x="6457" y="623"/>
                      <a:pt x="6481" y="623"/>
                    </a:cubicBezTo>
                    <a:close/>
                    <a:moveTo>
                      <a:pt x="293" y="723"/>
                    </a:moveTo>
                    <a:cubicBezTo>
                      <a:pt x="302" y="723"/>
                      <a:pt x="308" y="729"/>
                      <a:pt x="308" y="746"/>
                    </a:cubicBezTo>
                    <a:cubicBezTo>
                      <a:pt x="308" y="771"/>
                      <a:pt x="284" y="796"/>
                      <a:pt x="259" y="796"/>
                    </a:cubicBezTo>
                    <a:cubicBezTo>
                      <a:pt x="202" y="796"/>
                      <a:pt x="262" y="723"/>
                      <a:pt x="293" y="723"/>
                    </a:cubicBezTo>
                    <a:close/>
                    <a:moveTo>
                      <a:pt x="2523" y="723"/>
                    </a:moveTo>
                    <a:cubicBezTo>
                      <a:pt x="2532" y="723"/>
                      <a:pt x="2539" y="729"/>
                      <a:pt x="2539" y="746"/>
                    </a:cubicBezTo>
                    <a:cubicBezTo>
                      <a:pt x="2539" y="771"/>
                      <a:pt x="2514" y="796"/>
                      <a:pt x="2489" y="796"/>
                    </a:cubicBezTo>
                    <a:cubicBezTo>
                      <a:pt x="2432" y="796"/>
                      <a:pt x="2492" y="723"/>
                      <a:pt x="2523" y="723"/>
                    </a:cubicBezTo>
                    <a:close/>
                    <a:moveTo>
                      <a:pt x="7418" y="229"/>
                    </a:moveTo>
                    <a:cubicBezTo>
                      <a:pt x="7677" y="229"/>
                      <a:pt x="7812" y="549"/>
                      <a:pt x="7627" y="734"/>
                    </a:cubicBezTo>
                    <a:cubicBezTo>
                      <a:pt x="7565" y="801"/>
                      <a:pt x="7487" y="831"/>
                      <a:pt x="7411" y="831"/>
                    </a:cubicBezTo>
                    <a:cubicBezTo>
                      <a:pt x="7262" y="831"/>
                      <a:pt x="7122" y="716"/>
                      <a:pt x="7122" y="537"/>
                    </a:cubicBezTo>
                    <a:cubicBezTo>
                      <a:pt x="7110" y="377"/>
                      <a:pt x="7245" y="229"/>
                      <a:pt x="7418" y="229"/>
                    </a:cubicBezTo>
                    <a:close/>
                    <a:moveTo>
                      <a:pt x="3521" y="1117"/>
                    </a:moveTo>
                    <a:cubicBezTo>
                      <a:pt x="3530" y="1117"/>
                      <a:pt x="3537" y="1124"/>
                      <a:pt x="3537" y="1141"/>
                    </a:cubicBezTo>
                    <a:cubicBezTo>
                      <a:pt x="3537" y="1165"/>
                      <a:pt x="3512" y="1190"/>
                      <a:pt x="3487" y="1190"/>
                    </a:cubicBezTo>
                    <a:cubicBezTo>
                      <a:pt x="3430" y="1190"/>
                      <a:pt x="3490" y="1117"/>
                      <a:pt x="3521" y="1117"/>
                    </a:cubicBezTo>
                    <a:close/>
                    <a:moveTo>
                      <a:pt x="9180" y="734"/>
                    </a:moveTo>
                    <a:cubicBezTo>
                      <a:pt x="9451" y="734"/>
                      <a:pt x="9586" y="1067"/>
                      <a:pt x="9389" y="1251"/>
                    </a:cubicBezTo>
                    <a:cubicBezTo>
                      <a:pt x="9329" y="1316"/>
                      <a:pt x="9252" y="1345"/>
                      <a:pt x="9176" y="1345"/>
                    </a:cubicBezTo>
                    <a:cubicBezTo>
                      <a:pt x="9022" y="1345"/>
                      <a:pt x="8872" y="1224"/>
                      <a:pt x="8872" y="1042"/>
                    </a:cubicBezTo>
                    <a:cubicBezTo>
                      <a:pt x="8872" y="869"/>
                      <a:pt x="9007" y="734"/>
                      <a:pt x="9180" y="734"/>
                    </a:cubicBezTo>
                    <a:close/>
                    <a:moveTo>
                      <a:pt x="4559" y="1941"/>
                    </a:moveTo>
                    <a:cubicBezTo>
                      <a:pt x="4621" y="1941"/>
                      <a:pt x="4621" y="2040"/>
                      <a:pt x="4559" y="2040"/>
                    </a:cubicBezTo>
                    <a:cubicBezTo>
                      <a:pt x="4498" y="2040"/>
                      <a:pt x="4498" y="1941"/>
                      <a:pt x="4559" y="1941"/>
                    </a:cubicBezTo>
                    <a:close/>
                    <a:moveTo>
                      <a:pt x="6913" y="635"/>
                    </a:moveTo>
                    <a:cubicBezTo>
                      <a:pt x="6937" y="771"/>
                      <a:pt x="7024" y="882"/>
                      <a:pt x="7147" y="956"/>
                    </a:cubicBezTo>
                    <a:lnTo>
                      <a:pt x="6099" y="2015"/>
                    </a:lnTo>
                    <a:cubicBezTo>
                      <a:pt x="6013" y="1941"/>
                      <a:pt x="5902" y="1904"/>
                      <a:pt x="5791" y="1904"/>
                    </a:cubicBezTo>
                    <a:cubicBezTo>
                      <a:pt x="5582" y="1904"/>
                      <a:pt x="5409" y="2015"/>
                      <a:pt x="5323" y="2200"/>
                    </a:cubicBezTo>
                    <a:lnTo>
                      <a:pt x="4806" y="2028"/>
                    </a:lnTo>
                    <a:cubicBezTo>
                      <a:pt x="4806" y="2015"/>
                      <a:pt x="4806" y="2003"/>
                      <a:pt x="4806" y="1991"/>
                    </a:cubicBezTo>
                    <a:cubicBezTo>
                      <a:pt x="4806" y="1966"/>
                      <a:pt x="4806" y="1929"/>
                      <a:pt x="4781" y="1892"/>
                    </a:cubicBezTo>
                    <a:lnTo>
                      <a:pt x="6309" y="857"/>
                    </a:lnTo>
                    <a:cubicBezTo>
                      <a:pt x="6358" y="894"/>
                      <a:pt x="6407" y="919"/>
                      <a:pt x="6469" y="919"/>
                    </a:cubicBezTo>
                    <a:cubicBezTo>
                      <a:pt x="6605" y="919"/>
                      <a:pt x="6715" y="808"/>
                      <a:pt x="6715" y="672"/>
                    </a:cubicBezTo>
                    <a:lnTo>
                      <a:pt x="6913" y="635"/>
                    </a:lnTo>
                    <a:close/>
                    <a:moveTo>
                      <a:pt x="7898" y="685"/>
                    </a:moveTo>
                    <a:lnTo>
                      <a:pt x="8687" y="931"/>
                    </a:lnTo>
                    <a:cubicBezTo>
                      <a:pt x="8675" y="968"/>
                      <a:pt x="8675" y="993"/>
                      <a:pt x="8675" y="1030"/>
                    </a:cubicBezTo>
                    <a:cubicBezTo>
                      <a:pt x="8675" y="1178"/>
                      <a:pt x="8736" y="1313"/>
                      <a:pt x="8847" y="1412"/>
                    </a:cubicBezTo>
                    <a:lnTo>
                      <a:pt x="8280" y="2213"/>
                    </a:lnTo>
                    <a:cubicBezTo>
                      <a:pt x="8206" y="2163"/>
                      <a:pt x="8108" y="2139"/>
                      <a:pt x="8022" y="2126"/>
                    </a:cubicBezTo>
                    <a:cubicBezTo>
                      <a:pt x="7985" y="2139"/>
                      <a:pt x="7948" y="2139"/>
                      <a:pt x="7911" y="2151"/>
                    </a:cubicBezTo>
                    <a:lnTo>
                      <a:pt x="7553" y="1017"/>
                    </a:lnTo>
                    <a:cubicBezTo>
                      <a:pt x="7714" y="968"/>
                      <a:pt x="7837" y="845"/>
                      <a:pt x="7898" y="685"/>
                    </a:cubicBezTo>
                    <a:close/>
                    <a:moveTo>
                      <a:pt x="7258" y="1017"/>
                    </a:moveTo>
                    <a:cubicBezTo>
                      <a:pt x="7307" y="1030"/>
                      <a:pt x="7356" y="1042"/>
                      <a:pt x="7418" y="1042"/>
                    </a:cubicBezTo>
                    <a:lnTo>
                      <a:pt x="7442" y="1042"/>
                    </a:lnTo>
                    <a:lnTo>
                      <a:pt x="7812" y="2188"/>
                    </a:lnTo>
                    <a:cubicBezTo>
                      <a:pt x="7665" y="2262"/>
                      <a:pt x="7554" y="2397"/>
                      <a:pt x="7517" y="2556"/>
                    </a:cubicBezTo>
                    <a:lnTo>
                      <a:pt x="7517" y="2556"/>
                    </a:lnTo>
                    <a:lnTo>
                      <a:pt x="6297" y="2410"/>
                    </a:lnTo>
                    <a:cubicBezTo>
                      <a:pt x="6284" y="2299"/>
                      <a:pt x="6247" y="2188"/>
                      <a:pt x="6173" y="2102"/>
                    </a:cubicBezTo>
                    <a:lnTo>
                      <a:pt x="7258" y="1017"/>
                    </a:lnTo>
                    <a:close/>
                    <a:moveTo>
                      <a:pt x="5794" y="2106"/>
                    </a:moveTo>
                    <a:cubicBezTo>
                      <a:pt x="5945" y="2106"/>
                      <a:pt x="6091" y="2224"/>
                      <a:pt x="6099" y="2397"/>
                    </a:cubicBezTo>
                    <a:cubicBezTo>
                      <a:pt x="6099" y="2570"/>
                      <a:pt x="5952" y="2705"/>
                      <a:pt x="5791" y="2705"/>
                    </a:cubicBezTo>
                    <a:cubicBezTo>
                      <a:pt x="5520" y="2705"/>
                      <a:pt x="5397" y="2385"/>
                      <a:pt x="5582" y="2200"/>
                    </a:cubicBezTo>
                    <a:cubicBezTo>
                      <a:pt x="5643" y="2135"/>
                      <a:pt x="5719" y="2106"/>
                      <a:pt x="5794" y="2106"/>
                    </a:cubicBezTo>
                    <a:close/>
                    <a:moveTo>
                      <a:pt x="8022" y="2334"/>
                    </a:moveTo>
                    <a:cubicBezTo>
                      <a:pt x="8174" y="2334"/>
                      <a:pt x="8321" y="2449"/>
                      <a:pt x="8330" y="2631"/>
                    </a:cubicBezTo>
                    <a:cubicBezTo>
                      <a:pt x="8330" y="2804"/>
                      <a:pt x="8194" y="2939"/>
                      <a:pt x="8022" y="2939"/>
                    </a:cubicBezTo>
                    <a:cubicBezTo>
                      <a:pt x="7750" y="2927"/>
                      <a:pt x="7627" y="2607"/>
                      <a:pt x="7812" y="2422"/>
                    </a:cubicBezTo>
                    <a:cubicBezTo>
                      <a:pt x="7873" y="2361"/>
                      <a:pt x="7948" y="2334"/>
                      <a:pt x="8022" y="2334"/>
                    </a:cubicBezTo>
                    <a:close/>
                    <a:moveTo>
                      <a:pt x="4887" y="3863"/>
                    </a:moveTo>
                    <a:cubicBezTo>
                      <a:pt x="4897" y="3863"/>
                      <a:pt x="4904" y="3870"/>
                      <a:pt x="4904" y="3888"/>
                    </a:cubicBezTo>
                    <a:cubicBezTo>
                      <a:pt x="4904" y="3913"/>
                      <a:pt x="4892" y="3938"/>
                      <a:pt x="4855" y="3938"/>
                    </a:cubicBezTo>
                    <a:cubicBezTo>
                      <a:pt x="4799" y="3928"/>
                      <a:pt x="4855" y="3863"/>
                      <a:pt x="4887" y="3863"/>
                    </a:cubicBezTo>
                    <a:close/>
                    <a:moveTo>
                      <a:pt x="4781" y="2114"/>
                    </a:moveTo>
                    <a:lnTo>
                      <a:pt x="5299" y="2286"/>
                    </a:lnTo>
                    <a:cubicBezTo>
                      <a:pt x="5299" y="2323"/>
                      <a:pt x="5286" y="2360"/>
                      <a:pt x="5286" y="2410"/>
                    </a:cubicBezTo>
                    <a:cubicBezTo>
                      <a:pt x="5286" y="2558"/>
                      <a:pt x="5360" y="2705"/>
                      <a:pt x="5483" y="2804"/>
                    </a:cubicBezTo>
                    <a:lnTo>
                      <a:pt x="4954" y="3654"/>
                    </a:lnTo>
                    <a:cubicBezTo>
                      <a:pt x="4917" y="3642"/>
                      <a:pt x="4892" y="3629"/>
                      <a:pt x="4855" y="3629"/>
                    </a:cubicBezTo>
                    <a:cubicBezTo>
                      <a:pt x="4682" y="3629"/>
                      <a:pt x="4559" y="3814"/>
                      <a:pt x="4621" y="3974"/>
                    </a:cubicBezTo>
                    <a:lnTo>
                      <a:pt x="4128" y="4307"/>
                    </a:lnTo>
                    <a:cubicBezTo>
                      <a:pt x="4066" y="4221"/>
                      <a:pt x="3968" y="4172"/>
                      <a:pt x="3869" y="4147"/>
                    </a:cubicBezTo>
                    <a:lnTo>
                      <a:pt x="4535" y="2237"/>
                    </a:lnTo>
                    <a:lnTo>
                      <a:pt x="4572" y="2237"/>
                    </a:lnTo>
                    <a:cubicBezTo>
                      <a:pt x="4658" y="2237"/>
                      <a:pt x="4744" y="2200"/>
                      <a:pt x="4781" y="2114"/>
                    </a:cubicBezTo>
                    <a:close/>
                    <a:moveTo>
                      <a:pt x="3737" y="4324"/>
                    </a:moveTo>
                    <a:cubicBezTo>
                      <a:pt x="3893" y="4324"/>
                      <a:pt x="4046" y="4445"/>
                      <a:pt x="4054" y="4628"/>
                    </a:cubicBezTo>
                    <a:cubicBezTo>
                      <a:pt x="4054" y="4800"/>
                      <a:pt x="3919" y="4936"/>
                      <a:pt x="3746" y="4936"/>
                    </a:cubicBezTo>
                    <a:cubicBezTo>
                      <a:pt x="3741" y="4936"/>
                      <a:pt x="3736" y="4936"/>
                      <a:pt x="3731" y="4936"/>
                    </a:cubicBezTo>
                    <a:cubicBezTo>
                      <a:pt x="3470" y="4936"/>
                      <a:pt x="3331" y="4612"/>
                      <a:pt x="3524" y="4418"/>
                    </a:cubicBezTo>
                    <a:cubicBezTo>
                      <a:pt x="3585" y="4353"/>
                      <a:pt x="3661" y="4324"/>
                      <a:pt x="3737" y="4324"/>
                    </a:cubicBezTo>
                    <a:close/>
                    <a:moveTo>
                      <a:pt x="7412" y="1"/>
                    </a:moveTo>
                    <a:cubicBezTo>
                      <a:pt x="7150" y="1"/>
                      <a:pt x="6888" y="180"/>
                      <a:pt x="6913" y="537"/>
                    </a:cubicBezTo>
                    <a:lnTo>
                      <a:pt x="6703" y="574"/>
                    </a:lnTo>
                    <a:cubicBezTo>
                      <a:pt x="6662" y="465"/>
                      <a:pt x="6567" y="415"/>
                      <a:pt x="6473" y="415"/>
                    </a:cubicBezTo>
                    <a:cubicBezTo>
                      <a:pt x="6344" y="415"/>
                      <a:pt x="6215" y="509"/>
                      <a:pt x="6223" y="672"/>
                    </a:cubicBezTo>
                    <a:cubicBezTo>
                      <a:pt x="6223" y="709"/>
                      <a:pt x="6235" y="746"/>
                      <a:pt x="6247" y="783"/>
                    </a:cubicBezTo>
                    <a:lnTo>
                      <a:pt x="4744" y="1818"/>
                    </a:lnTo>
                    <a:cubicBezTo>
                      <a:pt x="4695" y="1769"/>
                      <a:pt x="4633" y="1744"/>
                      <a:pt x="4572" y="1744"/>
                    </a:cubicBezTo>
                    <a:cubicBezTo>
                      <a:pt x="4510" y="1744"/>
                      <a:pt x="4461" y="1769"/>
                      <a:pt x="4411" y="1794"/>
                    </a:cubicBezTo>
                    <a:lnTo>
                      <a:pt x="3734" y="1214"/>
                    </a:lnTo>
                    <a:cubicBezTo>
                      <a:pt x="3787" y="1038"/>
                      <a:pt x="3644" y="893"/>
                      <a:pt x="3490" y="893"/>
                    </a:cubicBezTo>
                    <a:cubicBezTo>
                      <a:pt x="3429" y="893"/>
                      <a:pt x="3367" y="916"/>
                      <a:pt x="3315" y="968"/>
                    </a:cubicBezTo>
                    <a:lnTo>
                      <a:pt x="2748" y="783"/>
                    </a:lnTo>
                    <a:lnTo>
                      <a:pt x="2748" y="746"/>
                    </a:lnTo>
                    <a:cubicBezTo>
                      <a:pt x="2748" y="581"/>
                      <a:pt x="2621" y="494"/>
                      <a:pt x="2493" y="494"/>
                    </a:cubicBezTo>
                    <a:cubicBezTo>
                      <a:pt x="2382" y="494"/>
                      <a:pt x="2271" y="560"/>
                      <a:pt x="2243" y="697"/>
                    </a:cubicBezTo>
                    <a:lnTo>
                      <a:pt x="505" y="697"/>
                    </a:lnTo>
                    <a:cubicBezTo>
                      <a:pt x="477" y="561"/>
                      <a:pt x="369" y="498"/>
                      <a:pt x="259" y="498"/>
                    </a:cubicBezTo>
                    <a:cubicBezTo>
                      <a:pt x="130" y="498"/>
                      <a:pt x="0" y="586"/>
                      <a:pt x="0" y="746"/>
                    </a:cubicBezTo>
                    <a:cubicBezTo>
                      <a:pt x="0" y="913"/>
                      <a:pt x="130" y="1003"/>
                      <a:pt x="258" y="1003"/>
                    </a:cubicBezTo>
                    <a:cubicBezTo>
                      <a:pt x="368" y="1003"/>
                      <a:pt x="477" y="937"/>
                      <a:pt x="505" y="796"/>
                    </a:cubicBezTo>
                    <a:lnTo>
                      <a:pt x="2243" y="796"/>
                    </a:lnTo>
                    <a:cubicBezTo>
                      <a:pt x="2267" y="919"/>
                      <a:pt x="2366" y="1005"/>
                      <a:pt x="2489" y="1005"/>
                    </a:cubicBezTo>
                    <a:cubicBezTo>
                      <a:pt x="2575" y="1005"/>
                      <a:pt x="2662" y="956"/>
                      <a:pt x="2711" y="869"/>
                    </a:cubicBezTo>
                    <a:lnTo>
                      <a:pt x="3253" y="1054"/>
                    </a:lnTo>
                    <a:cubicBezTo>
                      <a:pt x="3241" y="1079"/>
                      <a:pt x="3241" y="1116"/>
                      <a:pt x="3241" y="1141"/>
                    </a:cubicBezTo>
                    <a:cubicBezTo>
                      <a:pt x="3241" y="1288"/>
                      <a:pt x="3352" y="1399"/>
                      <a:pt x="3487" y="1399"/>
                    </a:cubicBezTo>
                    <a:cubicBezTo>
                      <a:pt x="3561" y="1399"/>
                      <a:pt x="3635" y="1362"/>
                      <a:pt x="3684" y="1313"/>
                    </a:cubicBezTo>
                    <a:lnTo>
                      <a:pt x="4350" y="1880"/>
                    </a:lnTo>
                    <a:cubicBezTo>
                      <a:pt x="4276" y="1991"/>
                      <a:pt x="4313" y="2151"/>
                      <a:pt x="4436" y="2213"/>
                    </a:cubicBezTo>
                    <a:lnTo>
                      <a:pt x="3771" y="4135"/>
                    </a:lnTo>
                    <a:lnTo>
                      <a:pt x="3746" y="4135"/>
                    </a:lnTo>
                    <a:cubicBezTo>
                      <a:pt x="3229" y="4135"/>
                      <a:pt x="3031" y="4825"/>
                      <a:pt x="3487" y="5096"/>
                    </a:cubicBezTo>
                    <a:cubicBezTo>
                      <a:pt x="3572" y="5144"/>
                      <a:pt x="3658" y="5165"/>
                      <a:pt x="3740" y="5165"/>
                    </a:cubicBezTo>
                    <a:cubicBezTo>
                      <a:pt x="4104" y="5165"/>
                      <a:pt x="4400" y="4753"/>
                      <a:pt x="4190" y="4381"/>
                    </a:cubicBezTo>
                    <a:lnTo>
                      <a:pt x="4682" y="4061"/>
                    </a:lnTo>
                    <a:cubicBezTo>
                      <a:pt x="4738" y="4126"/>
                      <a:pt x="4804" y="4152"/>
                      <a:pt x="4867" y="4152"/>
                    </a:cubicBezTo>
                    <a:cubicBezTo>
                      <a:pt x="5067" y="4152"/>
                      <a:pt x="5246" y="3882"/>
                      <a:pt x="5040" y="3703"/>
                    </a:cubicBezTo>
                    <a:lnTo>
                      <a:pt x="5570" y="2866"/>
                    </a:lnTo>
                    <a:cubicBezTo>
                      <a:pt x="5631" y="2903"/>
                      <a:pt x="5705" y="2915"/>
                      <a:pt x="5791" y="2915"/>
                    </a:cubicBezTo>
                    <a:cubicBezTo>
                      <a:pt x="6025" y="2915"/>
                      <a:pt x="6235" y="2755"/>
                      <a:pt x="6284" y="2521"/>
                    </a:cubicBezTo>
                    <a:lnTo>
                      <a:pt x="7516" y="2668"/>
                    </a:lnTo>
                    <a:cubicBezTo>
                      <a:pt x="7535" y="2978"/>
                      <a:pt x="7774" y="3132"/>
                      <a:pt x="8014" y="3132"/>
                    </a:cubicBezTo>
                    <a:cubicBezTo>
                      <a:pt x="8261" y="3132"/>
                      <a:pt x="8508" y="2969"/>
                      <a:pt x="8514" y="2644"/>
                    </a:cubicBezTo>
                    <a:cubicBezTo>
                      <a:pt x="8514" y="2508"/>
                      <a:pt x="8465" y="2373"/>
                      <a:pt x="8367" y="2274"/>
                    </a:cubicBezTo>
                    <a:lnTo>
                      <a:pt x="8933" y="1473"/>
                    </a:lnTo>
                    <a:cubicBezTo>
                      <a:pt x="9007" y="1523"/>
                      <a:pt x="9093" y="1535"/>
                      <a:pt x="9180" y="1535"/>
                    </a:cubicBezTo>
                    <a:cubicBezTo>
                      <a:pt x="9574" y="1535"/>
                      <a:pt x="9820" y="1091"/>
                      <a:pt x="9599" y="759"/>
                    </a:cubicBezTo>
                    <a:cubicBezTo>
                      <a:pt x="9497" y="605"/>
                      <a:pt x="9334" y="531"/>
                      <a:pt x="9173" y="531"/>
                    </a:cubicBezTo>
                    <a:cubicBezTo>
                      <a:pt x="8985" y="531"/>
                      <a:pt x="8798" y="633"/>
                      <a:pt x="8712" y="833"/>
                    </a:cubicBezTo>
                    <a:lnTo>
                      <a:pt x="7911" y="586"/>
                    </a:lnTo>
                    <a:cubicBezTo>
                      <a:pt x="7911" y="574"/>
                      <a:pt x="7911" y="549"/>
                      <a:pt x="7911" y="537"/>
                    </a:cubicBezTo>
                    <a:cubicBezTo>
                      <a:pt x="7935" y="180"/>
                      <a:pt x="7673" y="1"/>
                      <a:pt x="741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4" name="Google Shape;3464;p60"/>
              <p:cNvSpPr/>
              <p:nvPr/>
            </p:nvSpPr>
            <p:spPr>
              <a:xfrm>
                <a:off x="5027751" y="3159269"/>
                <a:ext cx="8495" cy="7154"/>
              </a:xfrm>
              <a:custGeom>
                <a:rect b="b" l="l" r="r" t="t"/>
                <a:pathLst>
                  <a:path extrusionOk="0" h="496" w="589">
                    <a:moveTo>
                      <a:pt x="253" y="201"/>
                    </a:moveTo>
                    <a:cubicBezTo>
                      <a:pt x="275" y="201"/>
                      <a:pt x="296" y="216"/>
                      <a:pt x="296" y="247"/>
                    </a:cubicBezTo>
                    <a:cubicBezTo>
                      <a:pt x="296" y="278"/>
                      <a:pt x="275" y="294"/>
                      <a:pt x="253" y="294"/>
                    </a:cubicBezTo>
                    <a:cubicBezTo>
                      <a:pt x="231" y="294"/>
                      <a:pt x="210" y="278"/>
                      <a:pt x="210" y="247"/>
                    </a:cubicBezTo>
                    <a:cubicBezTo>
                      <a:pt x="210" y="216"/>
                      <a:pt x="231" y="201"/>
                      <a:pt x="253" y="201"/>
                    </a:cubicBezTo>
                    <a:close/>
                    <a:moveTo>
                      <a:pt x="228" y="0"/>
                    </a:moveTo>
                    <a:cubicBezTo>
                      <a:pt x="101" y="0"/>
                      <a:pt x="0" y="118"/>
                      <a:pt x="0" y="247"/>
                    </a:cubicBezTo>
                    <a:cubicBezTo>
                      <a:pt x="0" y="397"/>
                      <a:pt x="123" y="496"/>
                      <a:pt x="252" y="496"/>
                    </a:cubicBezTo>
                    <a:cubicBezTo>
                      <a:pt x="315" y="496"/>
                      <a:pt x="379" y="472"/>
                      <a:pt x="432" y="420"/>
                    </a:cubicBezTo>
                    <a:cubicBezTo>
                      <a:pt x="588" y="263"/>
                      <a:pt x="486" y="0"/>
                      <a:pt x="262" y="0"/>
                    </a:cubicBezTo>
                    <a:cubicBezTo>
                      <a:pt x="257" y="0"/>
                      <a:pt x="252" y="1"/>
                      <a:pt x="247" y="1"/>
                    </a:cubicBezTo>
                    <a:cubicBezTo>
                      <a:pt x="241" y="0"/>
                      <a:pt x="234" y="0"/>
                      <a:pt x="228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5" name="Google Shape;3465;p60"/>
              <p:cNvSpPr/>
              <p:nvPr/>
            </p:nvSpPr>
            <p:spPr>
              <a:xfrm>
                <a:off x="4758945" y="2630324"/>
                <a:ext cx="363721" cy="520753"/>
              </a:xfrm>
              <a:custGeom>
                <a:rect b="b" l="l" r="r" t="t"/>
                <a:pathLst>
                  <a:path extrusionOk="0" h="36107" w="25219">
                    <a:moveTo>
                      <a:pt x="3335" y="500"/>
                    </a:moveTo>
                    <a:cubicBezTo>
                      <a:pt x="3372" y="500"/>
                      <a:pt x="3397" y="537"/>
                      <a:pt x="3397" y="574"/>
                    </a:cubicBezTo>
                    <a:cubicBezTo>
                      <a:pt x="3397" y="617"/>
                      <a:pt x="3363" y="639"/>
                      <a:pt x="3329" y="639"/>
                    </a:cubicBezTo>
                    <a:cubicBezTo>
                      <a:pt x="3295" y="639"/>
                      <a:pt x="3261" y="617"/>
                      <a:pt x="3261" y="574"/>
                    </a:cubicBezTo>
                    <a:cubicBezTo>
                      <a:pt x="3261" y="537"/>
                      <a:pt x="3298" y="500"/>
                      <a:pt x="3335" y="500"/>
                    </a:cubicBezTo>
                    <a:close/>
                    <a:moveTo>
                      <a:pt x="14326" y="192"/>
                    </a:moveTo>
                    <a:lnTo>
                      <a:pt x="14326" y="205"/>
                    </a:lnTo>
                    <a:cubicBezTo>
                      <a:pt x="14597" y="205"/>
                      <a:pt x="14720" y="537"/>
                      <a:pt x="14523" y="722"/>
                    </a:cubicBezTo>
                    <a:cubicBezTo>
                      <a:pt x="14464" y="781"/>
                      <a:pt x="14392" y="807"/>
                      <a:pt x="14321" y="807"/>
                    </a:cubicBezTo>
                    <a:cubicBezTo>
                      <a:pt x="14167" y="807"/>
                      <a:pt x="14018" y="685"/>
                      <a:pt x="14018" y="500"/>
                    </a:cubicBezTo>
                    <a:cubicBezTo>
                      <a:pt x="14018" y="328"/>
                      <a:pt x="14153" y="192"/>
                      <a:pt x="14326" y="192"/>
                    </a:cubicBezTo>
                    <a:close/>
                    <a:moveTo>
                      <a:pt x="4272" y="439"/>
                    </a:moveTo>
                    <a:cubicBezTo>
                      <a:pt x="4481" y="439"/>
                      <a:pt x="4580" y="697"/>
                      <a:pt x="4432" y="845"/>
                    </a:cubicBezTo>
                    <a:cubicBezTo>
                      <a:pt x="4385" y="888"/>
                      <a:pt x="4329" y="907"/>
                      <a:pt x="4273" y="907"/>
                    </a:cubicBezTo>
                    <a:cubicBezTo>
                      <a:pt x="4153" y="907"/>
                      <a:pt x="4038" y="816"/>
                      <a:pt x="4038" y="673"/>
                    </a:cubicBezTo>
                    <a:cubicBezTo>
                      <a:pt x="4025" y="550"/>
                      <a:pt x="4136" y="439"/>
                      <a:pt x="4272" y="439"/>
                    </a:cubicBezTo>
                    <a:close/>
                    <a:moveTo>
                      <a:pt x="10630" y="870"/>
                    </a:moveTo>
                    <a:cubicBezTo>
                      <a:pt x="10686" y="870"/>
                      <a:pt x="10627" y="943"/>
                      <a:pt x="10596" y="943"/>
                    </a:cubicBezTo>
                    <a:cubicBezTo>
                      <a:pt x="10587" y="943"/>
                      <a:pt x="10580" y="936"/>
                      <a:pt x="10580" y="919"/>
                    </a:cubicBezTo>
                    <a:cubicBezTo>
                      <a:pt x="10580" y="895"/>
                      <a:pt x="10593" y="870"/>
                      <a:pt x="10617" y="870"/>
                    </a:cubicBezTo>
                    <a:close/>
                    <a:moveTo>
                      <a:pt x="8523" y="488"/>
                    </a:moveTo>
                    <a:cubicBezTo>
                      <a:pt x="8781" y="488"/>
                      <a:pt x="8917" y="808"/>
                      <a:pt x="8732" y="993"/>
                    </a:cubicBezTo>
                    <a:cubicBezTo>
                      <a:pt x="8671" y="1058"/>
                      <a:pt x="8595" y="1087"/>
                      <a:pt x="8519" y="1087"/>
                    </a:cubicBezTo>
                    <a:cubicBezTo>
                      <a:pt x="8365" y="1087"/>
                      <a:pt x="8215" y="966"/>
                      <a:pt x="8215" y="784"/>
                    </a:cubicBezTo>
                    <a:cubicBezTo>
                      <a:pt x="8215" y="623"/>
                      <a:pt x="8350" y="488"/>
                      <a:pt x="8510" y="488"/>
                    </a:cubicBezTo>
                    <a:close/>
                    <a:moveTo>
                      <a:pt x="17369" y="1030"/>
                    </a:moveTo>
                    <a:cubicBezTo>
                      <a:pt x="17424" y="1030"/>
                      <a:pt x="17371" y="1098"/>
                      <a:pt x="17339" y="1098"/>
                    </a:cubicBezTo>
                    <a:cubicBezTo>
                      <a:pt x="17328" y="1098"/>
                      <a:pt x="17320" y="1089"/>
                      <a:pt x="17320" y="1067"/>
                    </a:cubicBezTo>
                    <a:cubicBezTo>
                      <a:pt x="17320" y="1042"/>
                      <a:pt x="17332" y="1030"/>
                      <a:pt x="17369" y="1030"/>
                    </a:cubicBezTo>
                    <a:close/>
                    <a:moveTo>
                      <a:pt x="3582" y="685"/>
                    </a:moveTo>
                    <a:lnTo>
                      <a:pt x="3828" y="697"/>
                    </a:lnTo>
                    <a:cubicBezTo>
                      <a:pt x="3828" y="734"/>
                      <a:pt x="3828" y="759"/>
                      <a:pt x="3840" y="796"/>
                    </a:cubicBezTo>
                    <a:lnTo>
                      <a:pt x="2658" y="1252"/>
                    </a:lnTo>
                    <a:lnTo>
                      <a:pt x="3175" y="808"/>
                    </a:lnTo>
                    <a:cubicBezTo>
                      <a:pt x="3224" y="841"/>
                      <a:pt x="3278" y="856"/>
                      <a:pt x="3330" y="856"/>
                    </a:cubicBezTo>
                    <a:cubicBezTo>
                      <a:pt x="3438" y="856"/>
                      <a:pt x="3540" y="793"/>
                      <a:pt x="3582" y="685"/>
                    </a:cubicBezTo>
                    <a:close/>
                    <a:moveTo>
                      <a:pt x="6095" y="648"/>
                    </a:moveTo>
                    <a:cubicBezTo>
                      <a:pt x="6366" y="648"/>
                      <a:pt x="6502" y="981"/>
                      <a:pt x="6305" y="1178"/>
                    </a:cubicBezTo>
                    <a:cubicBezTo>
                      <a:pt x="6246" y="1241"/>
                      <a:pt x="6172" y="1268"/>
                      <a:pt x="6099" y="1268"/>
                    </a:cubicBezTo>
                    <a:cubicBezTo>
                      <a:pt x="5942" y="1268"/>
                      <a:pt x="5787" y="1141"/>
                      <a:pt x="5787" y="956"/>
                    </a:cubicBezTo>
                    <a:cubicBezTo>
                      <a:pt x="5787" y="784"/>
                      <a:pt x="5923" y="648"/>
                      <a:pt x="6095" y="648"/>
                    </a:cubicBezTo>
                    <a:close/>
                    <a:moveTo>
                      <a:pt x="11936" y="1289"/>
                    </a:moveTo>
                    <a:cubicBezTo>
                      <a:pt x="11973" y="1289"/>
                      <a:pt x="12010" y="1313"/>
                      <a:pt x="12010" y="1363"/>
                    </a:cubicBezTo>
                    <a:cubicBezTo>
                      <a:pt x="12003" y="1400"/>
                      <a:pt x="11973" y="1418"/>
                      <a:pt x="11942" y="1418"/>
                    </a:cubicBezTo>
                    <a:cubicBezTo>
                      <a:pt x="11911" y="1418"/>
                      <a:pt x="11880" y="1400"/>
                      <a:pt x="11874" y="1363"/>
                    </a:cubicBezTo>
                    <a:cubicBezTo>
                      <a:pt x="11874" y="1326"/>
                      <a:pt x="11899" y="1289"/>
                      <a:pt x="11936" y="1289"/>
                    </a:cubicBezTo>
                    <a:close/>
                    <a:moveTo>
                      <a:pt x="15407" y="1376"/>
                    </a:moveTo>
                    <a:cubicBezTo>
                      <a:pt x="15416" y="1376"/>
                      <a:pt x="15423" y="1383"/>
                      <a:pt x="15423" y="1400"/>
                    </a:cubicBezTo>
                    <a:cubicBezTo>
                      <a:pt x="15410" y="1424"/>
                      <a:pt x="15398" y="1437"/>
                      <a:pt x="15373" y="1437"/>
                    </a:cubicBezTo>
                    <a:lnTo>
                      <a:pt x="15373" y="1449"/>
                    </a:lnTo>
                    <a:cubicBezTo>
                      <a:pt x="15316" y="1449"/>
                      <a:pt x="15376" y="1376"/>
                      <a:pt x="15407" y="1376"/>
                    </a:cubicBezTo>
                    <a:close/>
                    <a:moveTo>
                      <a:pt x="16692" y="1289"/>
                    </a:moveTo>
                    <a:cubicBezTo>
                      <a:pt x="16803" y="1289"/>
                      <a:pt x="16889" y="1363"/>
                      <a:pt x="16889" y="1474"/>
                    </a:cubicBezTo>
                    <a:cubicBezTo>
                      <a:pt x="16901" y="1523"/>
                      <a:pt x="16876" y="1585"/>
                      <a:pt x="16840" y="1621"/>
                    </a:cubicBezTo>
                    <a:lnTo>
                      <a:pt x="16840" y="1634"/>
                    </a:lnTo>
                    <a:cubicBezTo>
                      <a:pt x="16803" y="1671"/>
                      <a:pt x="16753" y="1695"/>
                      <a:pt x="16704" y="1708"/>
                    </a:cubicBezTo>
                    <a:lnTo>
                      <a:pt x="16692" y="1708"/>
                    </a:lnTo>
                    <a:cubicBezTo>
                      <a:pt x="16581" y="1695"/>
                      <a:pt x="16495" y="1609"/>
                      <a:pt x="16495" y="1498"/>
                    </a:cubicBezTo>
                    <a:cubicBezTo>
                      <a:pt x="16482" y="1387"/>
                      <a:pt x="16568" y="1289"/>
                      <a:pt x="16679" y="1289"/>
                    </a:cubicBezTo>
                    <a:close/>
                    <a:moveTo>
                      <a:pt x="14831" y="562"/>
                    </a:moveTo>
                    <a:lnTo>
                      <a:pt x="14831" y="574"/>
                    </a:lnTo>
                    <a:lnTo>
                      <a:pt x="17111" y="1079"/>
                    </a:lnTo>
                    <a:cubicBezTo>
                      <a:pt x="17111" y="1104"/>
                      <a:pt x="17111" y="1129"/>
                      <a:pt x="17123" y="1153"/>
                    </a:cubicBezTo>
                    <a:lnTo>
                      <a:pt x="16987" y="1227"/>
                    </a:lnTo>
                    <a:cubicBezTo>
                      <a:pt x="16913" y="1141"/>
                      <a:pt x="16803" y="1092"/>
                      <a:pt x="16692" y="1092"/>
                    </a:cubicBezTo>
                    <a:lnTo>
                      <a:pt x="16667" y="1092"/>
                    </a:lnTo>
                    <a:cubicBezTo>
                      <a:pt x="16470" y="1104"/>
                      <a:pt x="16322" y="1240"/>
                      <a:pt x="16285" y="1424"/>
                    </a:cubicBezTo>
                    <a:lnTo>
                      <a:pt x="15620" y="1387"/>
                    </a:lnTo>
                    <a:cubicBezTo>
                      <a:pt x="15620" y="1274"/>
                      <a:pt x="15538" y="1229"/>
                      <a:pt x="15441" y="1229"/>
                    </a:cubicBezTo>
                    <a:cubicBezTo>
                      <a:pt x="15264" y="1229"/>
                      <a:pt x="15036" y="1380"/>
                      <a:pt x="15164" y="1548"/>
                    </a:cubicBezTo>
                    <a:lnTo>
                      <a:pt x="14843" y="1843"/>
                    </a:lnTo>
                    <a:cubicBezTo>
                      <a:pt x="14782" y="1782"/>
                      <a:pt x="14696" y="1745"/>
                      <a:pt x="14609" y="1720"/>
                    </a:cubicBezTo>
                    <a:lnTo>
                      <a:pt x="14425" y="993"/>
                    </a:lnTo>
                    <a:cubicBezTo>
                      <a:pt x="14634" y="944"/>
                      <a:pt x="14794" y="771"/>
                      <a:pt x="14831" y="562"/>
                    </a:cubicBezTo>
                    <a:close/>
                    <a:moveTo>
                      <a:pt x="12948" y="1313"/>
                    </a:moveTo>
                    <a:cubicBezTo>
                      <a:pt x="13197" y="1313"/>
                      <a:pt x="13312" y="1625"/>
                      <a:pt x="13143" y="1806"/>
                    </a:cubicBezTo>
                    <a:cubicBezTo>
                      <a:pt x="13084" y="1861"/>
                      <a:pt x="13013" y="1886"/>
                      <a:pt x="12942" y="1886"/>
                    </a:cubicBezTo>
                    <a:cubicBezTo>
                      <a:pt x="12793" y="1886"/>
                      <a:pt x="12650" y="1773"/>
                      <a:pt x="12650" y="1597"/>
                    </a:cubicBezTo>
                    <a:cubicBezTo>
                      <a:pt x="12638" y="1437"/>
                      <a:pt x="12773" y="1313"/>
                      <a:pt x="12934" y="1313"/>
                    </a:cubicBezTo>
                    <a:cubicBezTo>
                      <a:pt x="12939" y="1313"/>
                      <a:pt x="12943" y="1313"/>
                      <a:pt x="12948" y="1313"/>
                    </a:cubicBezTo>
                    <a:close/>
                    <a:moveTo>
                      <a:pt x="2002" y="1454"/>
                    </a:moveTo>
                    <a:cubicBezTo>
                      <a:pt x="2135" y="1454"/>
                      <a:pt x="2263" y="1559"/>
                      <a:pt x="2263" y="1708"/>
                    </a:cubicBezTo>
                    <a:cubicBezTo>
                      <a:pt x="2263" y="1856"/>
                      <a:pt x="2152" y="1966"/>
                      <a:pt x="2005" y="1966"/>
                    </a:cubicBezTo>
                    <a:cubicBezTo>
                      <a:pt x="1770" y="1966"/>
                      <a:pt x="1660" y="1695"/>
                      <a:pt x="1820" y="1535"/>
                    </a:cubicBezTo>
                    <a:cubicBezTo>
                      <a:pt x="1872" y="1479"/>
                      <a:pt x="1938" y="1454"/>
                      <a:pt x="2002" y="1454"/>
                    </a:cubicBezTo>
                    <a:close/>
                    <a:moveTo>
                      <a:pt x="4678" y="808"/>
                    </a:moveTo>
                    <a:lnTo>
                      <a:pt x="5590" y="968"/>
                    </a:lnTo>
                    <a:cubicBezTo>
                      <a:pt x="5590" y="1030"/>
                      <a:pt x="5602" y="1104"/>
                      <a:pt x="5639" y="1166"/>
                    </a:cubicBezTo>
                    <a:lnTo>
                      <a:pt x="4407" y="2065"/>
                    </a:lnTo>
                    <a:cubicBezTo>
                      <a:pt x="4370" y="2028"/>
                      <a:pt x="4333" y="2016"/>
                      <a:pt x="4296" y="2003"/>
                    </a:cubicBezTo>
                    <a:lnTo>
                      <a:pt x="4309" y="1116"/>
                    </a:lnTo>
                    <a:cubicBezTo>
                      <a:pt x="4481" y="1104"/>
                      <a:pt x="4629" y="981"/>
                      <a:pt x="4678" y="808"/>
                    </a:cubicBezTo>
                    <a:close/>
                    <a:moveTo>
                      <a:pt x="3877" y="882"/>
                    </a:moveTo>
                    <a:cubicBezTo>
                      <a:pt x="3939" y="1005"/>
                      <a:pt x="4062" y="1092"/>
                      <a:pt x="4198" y="1104"/>
                    </a:cubicBezTo>
                    <a:lnTo>
                      <a:pt x="4185" y="1991"/>
                    </a:lnTo>
                    <a:cubicBezTo>
                      <a:pt x="4112" y="2003"/>
                      <a:pt x="4050" y="2053"/>
                      <a:pt x="4013" y="2127"/>
                    </a:cubicBezTo>
                    <a:lnTo>
                      <a:pt x="2473" y="1708"/>
                    </a:lnTo>
                    <a:cubicBezTo>
                      <a:pt x="2473" y="1621"/>
                      <a:pt x="2448" y="1548"/>
                      <a:pt x="2399" y="1474"/>
                    </a:cubicBezTo>
                    <a:lnTo>
                      <a:pt x="2424" y="1461"/>
                    </a:lnTo>
                    <a:lnTo>
                      <a:pt x="3877" y="882"/>
                    </a:lnTo>
                    <a:close/>
                    <a:moveTo>
                      <a:pt x="9015" y="833"/>
                    </a:moveTo>
                    <a:lnTo>
                      <a:pt x="10371" y="956"/>
                    </a:lnTo>
                    <a:cubicBezTo>
                      <a:pt x="10383" y="993"/>
                      <a:pt x="10395" y="1030"/>
                      <a:pt x="10420" y="1055"/>
                    </a:cubicBezTo>
                    <a:lnTo>
                      <a:pt x="9213" y="2275"/>
                    </a:lnTo>
                    <a:cubicBezTo>
                      <a:pt x="9137" y="2210"/>
                      <a:pt x="9053" y="2174"/>
                      <a:pt x="8967" y="2174"/>
                    </a:cubicBezTo>
                    <a:cubicBezTo>
                      <a:pt x="8954" y="2174"/>
                      <a:pt x="8942" y="2174"/>
                      <a:pt x="8929" y="2176"/>
                    </a:cubicBezTo>
                    <a:cubicBezTo>
                      <a:pt x="8917" y="2170"/>
                      <a:pt x="8905" y="2167"/>
                      <a:pt x="8892" y="2167"/>
                    </a:cubicBezTo>
                    <a:cubicBezTo>
                      <a:pt x="8880" y="2167"/>
                      <a:pt x="8868" y="2170"/>
                      <a:pt x="8855" y="2176"/>
                    </a:cubicBezTo>
                    <a:lnTo>
                      <a:pt x="8621" y="1276"/>
                    </a:lnTo>
                    <a:cubicBezTo>
                      <a:pt x="8831" y="1227"/>
                      <a:pt x="8991" y="1055"/>
                      <a:pt x="9015" y="833"/>
                    </a:cubicBezTo>
                    <a:close/>
                    <a:moveTo>
                      <a:pt x="4268" y="2226"/>
                    </a:moveTo>
                    <a:cubicBezTo>
                      <a:pt x="4277" y="2226"/>
                      <a:pt x="4284" y="2233"/>
                      <a:pt x="4284" y="2250"/>
                    </a:cubicBezTo>
                    <a:cubicBezTo>
                      <a:pt x="4284" y="2262"/>
                      <a:pt x="4259" y="2287"/>
                      <a:pt x="4235" y="2287"/>
                    </a:cubicBezTo>
                    <a:lnTo>
                      <a:pt x="4235" y="2299"/>
                    </a:lnTo>
                    <a:cubicBezTo>
                      <a:pt x="4178" y="2299"/>
                      <a:pt x="4238" y="2226"/>
                      <a:pt x="4268" y="2226"/>
                    </a:cubicBezTo>
                    <a:close/>
                    <a:moveTo>
                      <a:pt x="8017" y="845"/>
                    </a:moveTo>
                    <a:cubicBezTo>
                      <a:pt x="8042" y="1104"/>
                      <a:pt x="8264" y="1289"/>
                      <a:pt x="8510" y="1289"/>
                    </a:cubicBezTo>
                    <a:lnTo>
                      <a:pt x="8757" y="2213"/>
                    </a:lnTo>
                    <a:cubicBezTo>
                      <a:pt x="8683" y="2250"/>
                      <a:pt x="8609" y="2299"/>
                      <a:pt x="8572" y="2361"/>
                    </a:cubicBezTo>
                    <a:lnTo>
                      <a:pt x="6551" y="1178"/>
                    </a:lnTo>
                    <a:cubicBezTo>
                      <a:pt x="6576" y="1104"/>
                      <a:pt x="6600" y="1030"/>
                      <a:pt x="6600" y="956"/>
                    </a:cubicBezTo>
                    <a:lnTo>
                      <a:pt x="7956" y="845"/>
                    </a:lnTo>
                    <a:close/>
                    <a:moveTo>
                      <a:pt x="14534" y="1923"/>
                    </a:moveTo>
                    <a:cubicBezTo>
                      <a:pt x="14655" y="1923"/>
                      <a:pt x="14770" y="2021"/>
                      <a:pt x="14770" y="2164"/>
                    </a:cubicBezTo>
                    <a:cubicBezTo>
                      <a:pt x="14770" y="2287"/>
                      <a:pt x="14671" y="2385"/>
                      <a:pt x="14548" y="2385"/>
                    </a:cubicBezTo>
                    <a:lnTo>
                      <a:pt x="14535" y="2398"/>
                    </a:lnTo>
                    <a:cubicBezTo>
                      <a:pt x="14326" y="2398"/>
                      <a:pt x="14227" y="2139"/>
                      <a:pt x="14375" y="1991"/>
                    </a:cubicBezTo>
                    <a:cubicBezTo>
                      <a:pt x="14422" y="1944"/>
                      <a:pt x="14479" y="1923"/>
                      <a:pt x="14534" y="1923"/>
                    </a:cubicBezTo>
                    <a:close/>
                    <a:moveTo>
                      <a:pt x="10839" y="1042"/>
                    </a:moveTo>
                    <a:lnTo>
                      <a:pt x="11615" y="1301"/>
                    </a:lnTo>
                    <a:cubicBezTo>
                      <a:pt x="11603" y="1326"/>
                      <a:pt x="11603" y="1338"/>
                      <a:pt x="11615" y="1363"/>
                    </a:cubicBezTo>
                    <a:cubicBezTo>
                      <a:pt x="11615" y="1449"/>
                      <a:pt x="11652" y="1548"/>
                      <a:pt x="11726" y="1609"/>
                    </a:cubicBezTo>
                    <a:lnTo>
                      <a:pt x="11061" y="2546"/>
                    </a:lnTo>
                    <a:cubicBezTo>
                      <a:pt x="11012" y="2521"/>
                      <a:pt x="10975" y="2509"/>
                      <a:pt x="10925" y="2509"/>
                    </a:cubicBezTo>
                    <a:cubicBezTo>
                      <a:pt x="10814" y="2509"/>
                      <a:pt x="10716" y="2583"/>
                      <a:pt x="10679" y="2693"/>
                    </a:cubicBezTo>
                    <a:lnTo>
                      <a:pt x="9385" y="2620"/>
                    </a:lnTo>
                    <a:cubicBezTo>
                      <a:pt x="9385" y="2509"/>
                      <a:pt x="9348" y="2422"/>
                      <a:pt x="9287" y="2348"/>
                    </a:cubicBezTo>
                    <a:lnTo>
                      <a:pt x="10482" y="1129"/>
                    </a:lnTo>
                    <a:cubicBezTo>
                      <a:pt x="10531" y="1153"/>
                      <a:pt x="10580" y="1178"/>
                      <a:pt x="10630" y="1178"/>
                    </a:cubicBezTo>
                    <a:cubicBezTo>
                      <a:pt x="10716" y="1166"/>
                      <a:pt x="10790" y="1129"/>
                      <a:pt x="10839" y="1042"/>
                    </a:cubicBezTo>
                    <a:close/>
                    <a:moveTo>
                      <a:pt x="1754" y="2687"/>
                    </a:moveTo>
                    <a:cubicBezTo>
                      <a:pt x="1771" y="2687"/>
                      <a:pt x="1783" y="2699"/>
                      <a:pt x="1783" y="2730"/>
                    </a:cubicBezTo>
                    <a:cubicBezTo>
                      <a:pt x="1783" y="2780"/>
                      <a:pt x="1746" y="2817"/>
                      <a:pt x="1697" y="2817"/>
                    </a:cubicBezTo>
                    <a:cubicBezTo>
                      <a:pt x="1593" y="2817"/>
                      <a:pt x="1699" y="2687"/>
                      <a:pt x="1754" y="2687"/>
                    </a:cubicBezTo>
                    <a:close/>
                    <a:moveTo>
                      <a:pt x="10959" y="2756"/>
                    </a:moveTo>
                    <a:cubicBezTo>
                      <a:pt x="10968" y="2756"/>
                      <a:pt x="10975" y="2763"/>
                      <a:pt x="10975" y="2780"/>
                    </a:cubicBezTo>
                    <a:cubicBezTo>
                      <a:pt x="10962" y="2792"/>
                      <a:pt x="10950" y="2817"/>
                      <a:pt x="10925" y="2817"/>
                    </a:cubicBezTo>
                    <a:lnTo>
                      <a:pt x="10925" y="2829"/>
                    </a:lnTo>
                    <a:cubicBezTo>
                      <a:pt x="10868" y="2829"/>
                      <a:pt x="10928" y="2756"/>
                      <a:pt x="10959" y="2756"/>
                    </a:cubicBezTo>
                    <a:close/>
                    <a:moveTo>
                      <a:pt x="5689" y="1252"/>
                    </a:moveTo>
                    <a:cubicBezTo>
                      <a:pt x="5763" y="1363"/>
                      <a:pt x="5898" y="1437"/>
                      <a:pt x="6034" y="1449"/>
                    </a:cubicBezTo>
                    <a:lnTo>
                      <a:pt x="5738" y="2792"/>
                    </a:lnTo>
                    <a:lnTo>
                      <a:pt x="5689" y="2792"/>
                    </a:lnTo>
                    <a:cubicBezTo>
                      <a:pt x="5627" y="2792"/>
                      <a:pt x="5578" y="2804"/>
                      <a:pt x="5529" y="2841"/>
                    </a:cubicBezTo>
                    <a:lnTo>
                      <a:pt x="4469" y="2299"/>
                    </a:lnTo>
                    <a:cubicBezTo>
                      <a:pt x="4481" y="2287"/>
                      <a:pt x="4481" y="2262"/>
                      <a:pt x="4481" y="2238"/>
                    </a:cubicBezTo>
                    <a:cubicBezTo>
                      <a:pt x="4481" y="2201"/>
                      <a:pt x="4469" y="2164"/>
                      <a:pt x="4457" y="2139"/>
                    </a:cubicBezTo>
                    <a:lnTo>
                      <a:pt x="5689" y="1252"/>
                    </a:lnTo>
                    <a:close/>
                    <a:moveTo>
                      <a:pt x="8924" y="2396"/>
                    </a:moveTo>
                    <a:cubicBezTo>
                      <a:pt x="9053" y="2396"/>
                      <a:pt x="9176" y="2495"/>
                      <a:pt x="9176" y="2644"/>
                    </a:cubicBezTo>
                    <a:cubicBezTo>
                      <a:pt x="9163" y="2780"/>
                      <a:pt x="9052" y="2878"/>
                      <a:pt x="8929" y="2878"/>
                    </a:cubicBezTo>
                    <a:lnTo>
                      <a:pt x="8929" y="2891"/>
                    </a:lnTo>
                    <a:cubicBezTo>
                      <a:pt x="8707" y="2891"/>
                      <a:pt x="8597" y="2620"/>
                      <a:pt x="8744" y="2472"/>
                    </a:cubicBezTo>
                    <a:cubicBezTo>
                      <a:pt x="8797" y="2419"/>
                      <a:pt x="8861" y="2396"/>
                      <a:pt x="8924" y="2396"/>
                    </a:cubicBezTo>
                    <a:close/>
                    <a:moveTo>
                      <a:pt x="6502" y="1252"/>
                    </a:moveTo>
                    <a:lnTo>
                      <a:pt x="8510" y="2435"/>
                    </a:lnTo>
                    <a:cubicBezTo>
                      <a:pt x="8486" y="2496"/>
                      <a:pt x="8473" y="2558"/>
                      <a:pt x="8473" y="2620"/>
                    </a:cubicBezTo>
                    <a:lnTo>
                      <a:pt x="8473" y="2632"/>
                    </a:lnTo>
                    <a:lnTo>
                      <a:pt x="5923" y="2965"/>
                    </a:lnTo>
                    <a:cubicBezTo>
                      <a:pt x="5910" y="2915"/>
                      <a:pt x="5874" y="2866"/>
                      <a:pt x="5837" y="2841"/>
                    </a:cubicBezTo>
                    <a:lnTo>
                      <a:pt x="6145" y="1449"/>
                    </a:lnTo>
                    <a:cubicBezTo>
                      <a:pt x="6280" y="1437"/>
                      <a:pt x="6416" y="1363"/>
                      <a:pt x="6502" y="1252"/>
                    </a:cubicBezTo>
                    <a:close/>
                    <a:moveTo>
                      <a:pt x="5710" y="3027"/>
                    </a:moveTo>
                    <a:cubicBezTo>
                      <a:pt x="5719" y="3027"/>
                      <a:pt x="5726" y="3034"/>
                      <a:pt x="5726" y="3051"/>
                    </a:cubicBezTo>
                    <a:cubicBezTo>
                      <a:pt x="5726" y="3075"/>
                      <a:pt x="5713" y="3088"/>
                      <a:pt x="5689" y="3088"/>
                    </a:cubicBezTo>
                    <a:lnTo>
                      <a:pt x="5689" y="3100"/>
                    </a:lnTo>
                    <a:cubicBezTo>
                      <a:pt x="5622" y="3100"/>
                      <a:pt x="5680" y="3027"/>
                      <a:pt x="5710" y="3027"/>
                    </a:cubicBezTo>
                    <a:close/>
                    <a:moveTo>
                      <a:pt x="13919" y="784"/>
                    </a:moveTo>
                    <a:cubicBezTo>
                      <a:pt x="13981" y="858"/>
                      <a:pt x="14055" y="919"/>
                      <a:pt x="14141" y="956"/>
                    </a:cubicBezTo>
                    <a:lnTo>
                      <a:pt x="13032" y="3186"/>
                    </a:lnTo>
                    <a:cubicBezTo>
                      <a:pt x="12983" y="3137"/>
                      <a:pt x="12921" y="3112"/>
                      <a:pt x="12860" y="3100"/>
                    </a:cubicBezTo>
                    <a:lnTo>
                      <a:pt x="12946" y="2090"/>
                    </a:lnTo>
                    <a:cubicBezTo>
                      <a:pt x="13217" y="2077"/>
                      <a:pt x="13427" y="1868"/>
                      <a:pt x="13427" y="1597"/>
                    </a:cubicBezTo>
                    <a:cubicBezTo>
                      <a:pt x="13427" y="1498"/>
                      <a:pt x="13390" y="1387"/>
                      <a:pt x="13328" y="1313"/>
                    </a:cubicBezTo>
                    <a:lnTo>
                      <a:pt x="13919" y="784"/>
                    </a:lnTo>
                    <a:close/>
                    <a:moveTo>
                      <a:pt x="584" y="2627"/>
                    </a:moveTo>
                    <a:cubicBezTo>
                      <a:pt x="763" y="2627"/>
                      <a:pt x="933" y="2768"/>
                      <a:pt x="933" y="2977"/>
                    </a:cubicBezTo>
                    <a:cubicBezTo>
                      <a:pt x="933" y="3162"/>
                      <a:pt x="785" y="3322"/>
                      <a:pt x="588" y="3322"/>
                    </a:cubicBezTo>
                    <a:cubicBezTo>
                      <a:pt x="280" y="3322"/>
                      <a:pt x="132" y="2952"/>
                      <a:pt x="341" y="2730"/>
                    </a:cubicBezTo>
                    <a:cubicBezTo>
                      <a:pt x="413" y="2659"/>
                      <a:pt x="499" y="2627"/>
                      <a:pt x="584" y="2627"/>
                    </a:cubicBezTo>
                    <a:close/>
                    <a:moveTo>
                      <a:pt x="12231" y="1498"/>
                    </a:moveTo>
                    <a:lnTo>
                      <a:pt x="12441" y="1548"/>
                    </a:lnTo>
                    <a:lnTo>
                      <a:pt x="12441" y="1597"/>
                    </a:lnTo>
                    <a:cubicBezTo>
                      <a:pt x="12441" y="1831"/>
                      <a:pt x="12613" y="2040"/>
                      <a:pt x="12847" y="2077"/>
                    </a:cubicBezTo>
                    <a:lnTo>
                      <a:pt x="12761" y="3088"/>
                    </a:lnTo>
                    <a:cubicBezTo>
                      <a:pt x="12601" y="3100"/>
                      <a:pt x="12453" y="3186"/>
                      <a:pt x="12379" y="3322"/>
                    </a:cubicBezTo>
                    <a:lnTo>
                      <a:pt x="11172" y="2817"/>
                    </a:lnTo>
                    <a:cubicBezTo>
                      <a:pt x="11172" y="2792"/>
                      <a:pt x="11172" y="2780"/>
                      <a:pt x="11172" y="2767"/>
                    </a:cubicBezTo>
                    <a:cubicBezTo>
                      <a:pt x="11172" y="2706"/>
                      <a:pt x="11159" y="2656"/>
                      <a:pt x="11122" y="2620"/>
                    </a:cubicBezTo>
                    <a:lnTo>
                      <a:pt x="11800" y="1658"/>
                    </a:lnTo>
                    <a:cubicBezTo>
                      <a:pt x="11849" y="1671"/>
                      <a:pt x="11886" y="1683"/>
                      <a:pt x="11936" y="1683"/>
                    </a:cubicBezTo>
                    <a:cubicBezTo>
                      <a:pt x="12059" y="1683"/>
                      <a:pt x="12182" y="1609"/>
                      <a:pt x="12231" y="1498"/>
                    </a:cubicBezTo>
                    <a:close/>
                    <a:moveTo>
                      <a:pt x="10103" y="3446"/>
                    </a:moveTo>
                    <a:cubicBezTo>
                      <a:pt x="10134" y="3446"/>
                      <a:pt x="10194" y="3519"/>
                      <a:pt x="10137" y="3519"/>
                    </a:cubicBezTo>
                    <a:cubicBezTo>
                      <a:pt x="10100" y="3519"/>
                      <a:pt x="10075" y="3494"/>
                      <a:pt x="10075" y="3470"/>
                    </a:cubicBezTo>
                    <a:lnTo>
                      <a:pt x="10087" y="3470"/>
                    </a:lnTo>
                    <a:cubicBezTo>
                      <a:pt x="10087" y="3453"/>
                      <a:pt x="10094" y="3446"/>
                      <a:pt x="10103" y="3446"/>
                    </a:cubicBezTo>
                    <a:close/>
                    <a:moveTo>
                      <a:pt x="21288" y="3630"/>
                    </a:moveTo>
                    <a:cubicBezTo>
                      <a:pt x="21344" y="3630"/>
                      <a:pt x="21285" y="3703"/>
                      <a:pt x="21254" y="3703"/>
                    </a:cubicBezTo>
                    <a:cubicBezTo>
                      <a:pt x="21245" y="3703"/>
                      <a:pt x="21238" y="3696"/>
                      <a:pt x="21238" y="3679"/>
                    </a:cubicBezTo>
                    <a:cubicBezTo>
                      <a:pt x="21238" y="3655"/>
                      <a:pt x="21251" y="3630"/>
                      <a:pt x="21288" y="3630"/>
                    </a:cubicBezTo>
                    <a:close/>
                    <a:moveTo>
                      <a:pt x="14350" y="3725"/>
                    </a:moveTo>
                    <a:cubicBezTo>
                      <a:pt x="14354" y="3725"/>
                      <a:pt x="14359" y="3726"/>
                      <a:pt x="14363" y="3728"/>
                    </a:cubicBezTo>
                    <a:cubicBezTo>
                      <a:pt x="14420" y="3728"/>
                      <a:pt x="14360" y="3801"/>
                      <a:pt x="14329" y="3801"/>
                    </a:cubicBezTo>
                    <a:cubicBezTo>
                      <a:pt x="14320" y="3801"/>
                      <a:pt x="14314" y="3795"/>
                      <a:pt x="14314" y="3778"/>
                    </a:cubicBezTo>
                    <a:cubicBezTo>
                      <a:pt x="14314" y="3747"/>
                      <a:pt x="14330" y="3725"/>
                      <a:pt x="14350" y="3725"/>
                    </a:cubicBezTo>
                    <a:close/>
                    <a:moveTo>
                      <a:pt x="12759" y="3308"/>
                    </a:moveTo>
                    <a:cubicBezTo>
                      <a:pt x="12885" y="3308"/>
                      <a:pt x="13008" y="3407"/>
                      <a:pt x="13008" y="3556"/>
                    </a:cubicBezTo>
                    <a:cubicBezTo>
                      <a:pt x="13008" y="3691"/>
                      <a:pt x="12897" y="3790"/>
                      <a:pt x="12761" y="3802"/>
                    </a:cubicBezTo>
                    <a:lnTo>
                      <a:pt x="12761" y="3815"/>
                    </a:lnTo>
                    <a:cubicBezTo>
                      <a:pt x="12539" y="3815"/>
                      <a:pt x="12428" y="3544"/>
                      <a:pt x="12589" y="3383"/>
                    </a:cubicBezTo>
                    <a:cubicBezTo>
                      <a:pt x="12637" y="3331"/>
                      <a:pt x="12699" y="3308"/>
                      <a:pt x="12759" y="3308"/>
                    </a:cubicBezTo>
                    <a:close/>
                    <a:moveTo>
                      <a:pt x="8486" y="2730"/>
                    </a:moveTo>
                    <a:cubicBezTo>
                      <a:pt x="8498" y="2767"/>
                      <a:pt x="8510" y="2804"/>
                      <a:pt x="8535" y="2841"/>
                    </a:cubicBezTo>
                    <a:lnTo>
                      <a:pt x="6280" y="4221"/>
                    </a:lnTo>
                    <a:cubicBezTo>
                      <a:pt x="6231" y="4160"/>
                      <a:pt x="6157" y="4123"/>
                      <a:pt x="6071" y="4123"/>
                    </a:cubicBezTo>
                    <a:lnTo>
                      <a:pt x="6058" y="4123"/>
                    </a:lnTo>
                    <a:lnTo>
                      <a:pt x="5800" y="3260"/>
                    </a:lnTo>
                    <a:cubicBezTo>
                      <a:pt x="5874" y="3223"/>
                      <a:pt x="5923" y="3149"/>
                      <a:pt x="5935" y="3063"/>
                    </a:cubicBezTo>
                    <a:lnTo>
                      <a:pt x="8486" y="2730"/>
                    </a:lnTo>
                    <a:close/>
                    <a:moveTo>
                      <a:pt x="6071" y="4320"/>
                    </a:moveTo>
                    <a:cubicBezTo>
                      <a:pt x="6095" y="4320"/>
                      <a:pt x="6120" y="4345"/>
                      <a:pt x="6120" y="4369"/>
                    </a:cubicBezTo>
                    <a:cubicBezTo>
                      <a:pt x="6120" y="4386"/>
                      <a:pt x="6113" y="4393"/>
                      <a:pt x="6104" y="4393"/>
                    </a:cubicBezTo>
                    <a:cubicBezTo>
                      <a:pt x="6074" y="4393"/>
                      <a:pt x="6014" y="4320"/>
                      <a:pt x="6071" y="4320"/>
                    </a:cubicBezTo>
                    <a:close/>
                    <a:moveTo>
                      <a:pt x="19777" y="3841"/>
                    </a:moveTo>
                    <a:cubicBezTo>
                      <a:pt x="19853" y="3841"/>
                      <a:pt x="19931" y="3871"/>
                      <a:pt x="19994" y="3938"/>
                    </a:cubicBezTo>
                    <a:cubicBezTo>
                      <a:pt x="20179" y="4123"/>
                      <a:pt x="20043" y="4443"/>
                      <a:pt x="19784" y="4443"/>
                    </a:cubicBezTo>
                    <a:cubicBezTo>
                      <a:pt x="19612" y="4431"/>
                      <a:pt x="19489" y="4295"/>
                      <a:pt x="19489" y="4135"/>
                    </a:cubicBezTo>
                    <a:lnTo>
                      <a:pt x="19476" y="4135"/>
                    </a:lnTo>
                    <a:cubicBezTo>
                      <a:pt x="19484" y="3956"/>
                      <a:pt x="19627" y="3841"/>
                      <a:pt x="19777" y="3841"/>
                    </a:cubicBezTo>
                    <a:close/>
                    <a:moveTo>
                      <a:pt x="9262" y="2940"/>
                    </a:moveTo>
                    <a:lnTo>
                      <a:pt x="9890" y="3383"/>
                    </a:lnTo>
                    <a:cubicBezTo>
                      <a:pt x="9878" y="3420"/>
                      <a:pt x="9878" y="3457"/>
                      <a:pt x="9878" y="3494"/>
                    </a:cubicBezTo>
                    <a:cubicBezTo>
                      <a:pt x="9878" y="3544"/>
                      <a:pt x="9890" y="3593"/>
                      <a:pt x="9915" y="3630"/>
                    </a:cubicBezTo>
                    <a:lnTo>
                      <a:pt x="9102" y="4468"/>
                    </a:lnTo>
                    <a:cubicBezTo>
                      <a:pt x="9065" y="4431"/>
                      <a:pt x="9015" y="4406"/>
                      <a:pt x="8966" y="4381"/>
                    </a:cubicBezTo>
                    <a:lnTo>
                      <a:pt x="9040" y="3075"/>
                    </a:lnTo>
                    <a:cubicBezTo>
                      <a:pt x="9126" y="3063"/>
                      <a:pt x="9200" y="3014"/>
                      <a:pt x="9262" y="2940"/>
                    </a:cubicBezTo>
                    <a:close/>
                    <a:moveTo>
                      <a:pt x="9373" y="2730"/>
                    </a:moveTo>
                    <a:lnTo>
                      <a:pt x="10667" y="2817"/>
                    </a:lnTo>
                    <a:cubicBezTo>
                      <a:pt x="10691" y="2915"/>
                      <a:pt x="10753" y="2989"/>
                      <a:pt x="10839" y="3014"/>
                    </a:cubicBezTo>
                    <a:lnTo>
                      <a:pt x="10864" y="4554"/>
                    </a:lnTo>
                    <a:cubicBezTo>
                      <a:pt x="10814" y="4554"/>
                      <a:pt x="10777" y="4566"/>
                      <a:pt x="10728" y="4579"/>
                    </a:cubicBezTo>
                    <a:lnTo>
                      <a:pt x="10728" y="4603"/>
                    </a:lnTo>
                    <a:lnTo>
                      <a:pt x="10285" y="3691"/>
                    </a:lnTo>
                    <a:cubicBezTo>
                      <a:pt x="10346" y="3642"/>
                      <a:pt x="10383" y="3568"/>
                      <a:pt x="10383" y="3494"/>
                    </a:cubicBezTo>
                    <a:cubicBezTo>
                      <a:pt x="10383" y="3346"/>
                      <a:pt x="10260" y="3236"/>
                      <a:pt x="10124" y="3236"/>
                    </a:cubicBezTo>
                    <a:cubicBezTo>
                      <a:pt x="10063" y="3236"/>
                      <a:pt x="10001" y="3260"/>
                      <a:pt x="9952" y="3310"/>
                    </a:cubicBezTo>
                    <a:lnTo>
                      <a:pt x="9323" y="2866"/>
                    </a:lnTo>
                    <a:cubicBezTo>
                      <a:pt x="9348" y="2817"/>
                      <a:pt x="9360" y="2780"/>
                      <a:pt x="9373" y="2730"/>
                    </a:cubicBezTo>
                    <a:close/>
                    <a:moveTo>
                      <a:pt x="21066" y="3802"/>
                    </a:moveTo>
                    <a:cubicBezTo>
                      <a:pt x="21078" y="3827"/>
                      <a:pt x="21090" y="3852"/>
                      <a:pt x="21115" y="3876"/>
                    </a:cubicBezTo>
                    <a:lnTo>
                      <a:pt x="20622" y="4739"/>
                    </a:lnTo>
                    <a:lnTo>
                      <a:pt x="20203" y="4406"/>
                    </a:lnTo>
                    <a:cubicBezTo>
                      <a:pt x="20253" y="4332"/>
                      <a:pt x="20290" y="4234"/>
                      <a:pt x="20290" y="4135"/>
                    </a:cubicBezTo>
                    <a:cubicBezTo>
                      <a:pt x="20277" y="4110"/>
                      <a:pt x="20277" y="4073"/>
                      <a:pt x="20277" y="4049"/>
                    </a:cubicBezTo>
                    <a:lnTo>
                      <a:pt x="21066" y="3802"/>
                    </a:lnTo>
                    <a:close/>
                    <a:moveTo>
                      <a:pt x="11122" y="2903"/>
                    </a:moveTo>
                    <a:lnTo>
                      <a:pt x="12330" y="3420"/>
                    </a:lnTo>
                    <a:cubicBezTo>
                      <a:pt x="12305" y="3457"/>
                      <a:pt x="12305" y="3507"/>
                      <a:pt x="12305" y="3544"/>
                    </a:cubicBezTo>
                    <a:cubicBezTo>
                      <a:pt x="12305" y="3605"/>
                      <a:pt x="12318" y="3667"/>
                      <a:pt x="12355" y="3728"/>
                    </a:cubicBezTo>
                    <a:lnTo>
                      <a:pt x="11332" y="4813"/>
                    </a:lnTo>
                    <a:cubicBezTo>
                      <a:pt x="11270" y="4665"/>
                      <a:pt x="11122" y="4554"/>
                      <a:pt x="10962" y="4542"/>
                    </a:cubicBezTo>
                    <a:lnTo>
                      <a:pt x="10938" y="3014"/>
                    </a:lnTo>
                    <a:cubicBezTo>
                      <a:pt x="11012" y="3014"/>
                      <a:pt x="11085" y="2965"/>
                      <a:pt x="11122" y="2903"/>
                    </a:cubicBezTo>
                    <a:close/>
                    <a:moveTo>
                      <a:pt x="9989" y="3679"/>
                    </a:moveTo>
                    <a:cubicBezTo>
                      <a:pt x="10026" y="3704"/>
                      <a:pt x="10075" y="3716"/>
                      <a:pt x="10124" y="3716"/>
                    </a:cubicBezTo>
                    <a:lnTo>
                      <a:pt x="10198" y="3716"/>
                    </a:lnTo>
                    <a:lnTo>
                      <a:pt x="10654" y="4640"/>
                    </a:lnTo>
                    <a:cubicBezTo>
                      <a:pt x="10568" y="4702"/>
                      <a:pt x="10506" y="4788"/>
                      <a:pt x="10482" y="4899"/>
                    </a:cubicBezTo>
                    <a:lnTo>
                      <a:pt x="9274" y="4788"/>
                    </a:lnTo>
                    <a:cubicBezTo>
                      <a:pt x="9262" y="4690"/>
                      <a:pt x="9237" y="4591"/>
                      <a:pt x="9176" y="4517"/>
                    </a:cubicBezTo>
                    <a:lnTo>
                      <a:pt x="9989" y="3679"/>
                    </a:lnTo>
                    <a:close/>
                    <a:moveTo>
                      <a:pt x="8818" y="4542"/>
                    </a:moveTo>
                    <a:cubicBezTo>
                      <a:pt x="9040" y="4542"/>
                      <a:pt x="9151" y="4800"/>
                      <a:pt x="8991" y="4961"/>
                    </a:cubicBezTo>
                    <a:cubicBezTo>
                      <a:pt x="8938" y="5013"/>
                      <a:pt x="8875" y="5036"/>
                      <a:pt x="8815" y="5036"/>
                    </a:cubicBezTo>
                    <a:cubicBezTo>
                      <a:pt x="8689" y="5036"/>
                      <a:pt x="8572" y="4937"/>
                      <a:pt x="8572" y="4788"/>
                    </a:cubicBezTo>
                    <a:cubicBezTo>
                      <a:pt x="8572" y="4653"/>
                      <a:pt x="8683" y="4542"/>
                      <a:pt x="8818" y="4542"/>
                    </a:cubicBezTo>
                    <a:close/>
                    <a:moveTo>
                      <a:pt x="18386" y="5031"/>
                    </a:moveTo>
                    <a:cubicBezTo>
                      <a:pt x="18392" y="5031"/>
                      <a:pt x="18398" y="5032"/>
                      <a:pt x="18404" y="5035"/>
                    </a:cubicBezTo>
                    <a:lnTo>
                      <a:pt x="18392" y="5035"/>
                    </a:lnTo>
                    <a:cubicBezTo>
                      <a:pt x="18449" y="5035"/>
                      <a:pt x="18389" y="5107"/>
                      <a:pt x="18358" y="5107"/>
                    </a:cubicBezTo>
                    <a:cubicBezTo>
                      <a:pt x="18349" y="5107"/>
                      <a:pt x="18343" y="5101"/>
                      <a:pt x="18343" y="5084"/>
                    </a:cubicBezTo>
                    <a:cubicBezTo>
                      <a:pt x="18343" y="5053"/>
                      <a:pt x="18359" y="5031"/>
                      <a:pt x="18386" y="5031"/>
                    </a:cubicBezTo>
                    <a:close/>
                    <a:moveTo>
                      <a:pt x="10925" y="4739"/>
                    </a:moveTo>
                    <a:lnTo>
                      <a:pt x="10925" y="4751"/>
                    </a:lnTo>
                    <a:cubicBezTo>
                      <a:pt x="11147" y="4751"/>
                      <a:pt x="11258" y="5022"/>
                      <a:pt x="11098" y="5182"/>
                    </a:cubicBezTo>
                    <a:cubicBezTo>
                      <a:pt x="11045" y="5235"/>
                      <a:pt x="10981" y="5258"/>
                      <a:pt x="10918" y="5258"/>
                    </a:cubicBezTo>
                    <a:cubicBezTo>
                      <a:pt x="10789" y="5258"/>
                      <a:pt x="10667" y="5159"/>
                      <a:pt x="10667" y="5010"/>
                    </a:cubicBezTo>
                    <a:cubicBezTo>
                      <a:pt x="10667" y="4862"/>
                      <a:pt x="10777" y="4739"/>
                      <a:pt x="10925" y="4739"/>
                    </a:cubicBezTo>
                    <a:close/>
                    <a:moveTo>
                      <a:pt x="15035" y="4690"/>
                    </a:moveTo>
                    <a:cubicBezTo>
                      <a:pt x="15314" y="4694"/>
                      <a:pt x="15446" y="5024"/>
                      <a:pt x="15250" y="5219"/>
                    </a:cubicBezTo>
                    <a:cubicBezTo>
                      <a:pt x="15191" y="5282"/>
                      <a:pt x="15116" y="5310"/>
                      <a:pt x="15042" y="5310"/>
                    </a:cubicBezTo>
                    <a:cubicBezTo>
                      <a:pt x="14882" y="5310"/>
                      <a:pt x="14724" y="5182"/>
                      <a:pt x="14733" y="4998"/>
                    </a:cubicBezTo>
                    <a:cubicBezTo>
                      <a:pt x="14733" y="4827"/>
                      <a:pt x="14865" y="4693"/>
                      <a:pt x="15035" y="4690"/>
                    </a:cubicBezTo>
                    <a:close/>
                    <a:moveTo>
                      <a:pt x="8597" y="2928"/>
                    </a:moveTo>
                    <a:cubicBezTo>
                      <a:pt x="8646" y="2989"/>
                      <a:pt x="8695" y="3026"/>
                      <a:pt x="8769" y="3051"/>
                    </a:cubicBezTo>
                    <a:lnTo>
                      <a:pt x="7364" y="5355"/>
                    </a:lnTo>
                    <a:cubicBezTo>
                      <a:pt x="7340" y="5343"/>
                      <a:pt x="7315" y="5343"/>
                      <a:pt x="7278" y="5343"/>
                    </a:cubicBezTo>
                    <a:cubicBezTo>
                      <a:pt x="7229" y="5343"/>
                      <a:pt x="7180" y="5355"/>
                      <a:pt x="7143" y="5380"/>
                    </a:cubicBezTo>
                    <a:lnTo>
                      <a:pt x="6280" y="4517"/>
                    </a:lnTo>
                    <a:cubicBezTo>
                      <a:pt x="6305" y="4480"/>
                      <a:pt x="6329" y="4431"/>
                      <a:pt x="6329" y="4381"/>
                    </a:cubicBezTo>
                    <a:cubicBezTo>
                      <a:pt x="6329" y="4357"/>
                      <a:pt x="6329" y="4345"/>
                      <a:pt x="6317" y="4320"/>
                    </a:cubicBezTo>
                    <a:lnTo>
                      <a:pt x="8597" y="2928"/>
                    </a:lnTo>
                    <a:close/>
                    <a:moveTo>
                      <a:pt x="8942" y="3063"/>
                    </a:moveTo>
                    <a:lnTo>
                      <a:pt x="8868" y="4332"/>
                    </a:lnTo>
                    <a:cubicBezTo>
                      <a:pt x="8847" y="4329"/>
                      <a:pt x="8826" y="4328"/>
                      <a:pt x="8805" y="4328"/>
                    </a:cubicBezTo>
                    <a:cubicBezTo>
                      <a:pt x="8560" y="4328"/>
                      <a:pt x="8351" y="4527"/>
                      <a:pt x="8362" y="4788"/>
                    </a:cubicBezTo>
                    <a:cubicBezTo>
                      <a:pt x="8362" y="4862"/>
                      <a:pt x="8387" y="4948"/>
                      <a:pt x="8424" y="5010"/>
                    </a:cubicBezTo>
                    <a:lnTo>
                      <a:pt x="7488" y="5429"/>
                    </a:lnTo>
                    <a:cubicBezTo>
                      <a:pt x="7475" y="5416"/>
                      <a:pt x="7463" y="5404"/>
                      <a:pt x="7451" y="5404"/>
                    </a:cubicBezTo>
                    <a:lnTo>
                      <a:pt x="8868" y="3063"/>
                    </a:lnTo>
                    <a:close/>
                    <a:moveTo>
                      <a:pt x="13340" y="5367"/>
                    </a:moveTo>
                    <a:cubicBezTo>
                      <a:pt x="13402" y="5367"/>
                      <a:pt x="13402" y="5466"/>
                      <a:pt x="13340" y="5466"/>
                    </a:cubicBezTo>
                    <a:cubicBezTo>
                      <a:pt x="13266" y="5466"/>
                      <a:pt x="13266" y="5367"/>
                      <a:pt x="13340" y="5367"/>
                    </a:cubicBezTo>
                    <a:close/>
                    <a:moveTo>
                      <a:pt x="21201" y="3926"/>
                    </a:moveTo>
                    <a:cubicBezTo>
                      <a:pt x="21226" y="3926"/>
                      <a:pt x="21251" y="3938"/>
                      <a:pt x="21288" y="3938"/>
                    </a:cubicBezTo>
                    <a:lnTo>
                      <a:pt x="21325" y="3938"/>
                    </a:lnTo>
                    <a:lnTo>
                      <a:pt x="21805" y="5232"/>
                    </a:lnTo>
                    <a:cubicBezTo>
                      <a:pt x="21682" y="5281"/>
                      <a:pt x="21596" y="5367"/>
                      <a:pt x="21534" y="5478"/>
                    </a:cubicBezTo>
                    <a:lnTo>
                      <a:pt x="20708" y="4813"/>
                    </a:lnTo>
                    <a:lnTo>
                      <a:pt x="21201" y="3926"/>
                    </a:lnTo>
                    <a:close/>
                    <a:moveTo>
                      <a:pt x="7278" y="5540"/>
                    </a:moveTo>
                    <a:cubicBezTo>
                      <a:pt x="7315" y="5540"/>
                      <a:pt x="7327" y="5564"/>
                      <a:pt x="7327" y="5589"/>
                    </a:cubicBezTo>
                    <a:cubicBezTo>
                      <a:pt x="7327" y="5606"/>
                      <a:pt x="7321" y="5613"/>
                      <a:pt x="7312" y="5613"/>
                    </a:cubicBezTo>
                    <a:cubicBezTo>
                      <a:pt x="7281" y="5613"/>
                      <a:pt x="7221" y="5540"/>
                      <a:pt x="7278" y="5540"/>
                    </a:cubicBezTo>
                    <a:close/>
                    <a:moveTo>
                      <a:pt x="19439" y="5540"/>
                    </a:moveTo>
                    <a:cubicBezTo>
                      <a:pt x="19496" y="5540"/>
                      <a:pt x="19436" y="5613"/>
                      <a:pt x="19406" y="5613"/>
                    </a:cubicBezTo>
                    <a:cubicBezTo>
                      <a:pt x="19397" y="5613"/>
                      <a:pt x="19390" y="5606"/>
                      <a:pt x="19390" y="5589"/>
                    </a:cubicBezTo>
                    <a:cubicBezTo>
                      <a:pt x="19390" y="5564"/>
                      <a:pt x="19415" y="5540"/>
                      <a:pt x="19439" y="5540"/>
                    </a:cubicBezTo>
                    <a:close/>
                    <a:moveTo>
                      <a:pt x="22016" y="5404"/>
                    </a:moveTo>
                    <a:cubicBezTo>
                      <a:pt x="22266" y="5404"/>
                      <a:pt x="22393" y="5728"/>
                      <a:pt x="22212" y="5909"/>
                    </a:cubicBezTo>
                    <a:cubicBezTo>
                      <a:pt x="22151" y="5974"/>
                      <a:pt x="22074" y="6003"/>
                      <a:pt x="21999" y="6003"/>
                    </a:cubicBezTo>
                    <a:cubicBezTo>
                      <a:pt x="21844" y="6003"/>
                      <a:pt x="21694" y="5882"/>
                      <a:pt x="21694" y="5700"/>
                    </a:cubicBezTo>
                    <a:cubicBezTo>
                      <a:pt x="21694" y="5540"/>
                      <a:pt x="21830" y="5404"/>
                      <a:pt x="21990" y="5404"/>
                    </a:cubicBezTo>
                    <a:lnTo>
                      <a:pt x="22002" y="5404"/>
                    </a:lnTo>
                    <a:cubicBezTo>
                      <a:pt x="22007" y="5404"/>
                      <a:pt x="22012" y="5404"/>
                      <a:pt x="22016" y="5404"/>
                    </a:cubicBezTo>
                    <a:close/>
                    <a:moveTo>
                      <a:pt x="9274" y="4887"/>
                    </a:moveTo>
                    <a:lnTo>
                      <a:pt x="10482" y="4998"/>
                    </a:lnTo>
                    <a:cubicBezTo>
                      <a:pt x="10469" y="5133"/>
                      <a:pt x="10531" y="5269"/>
                      <a:pt x="10642" y="5355"/>
                    </a:cubicBezTo>
                    <a:lnTo>
                      <a:pt x="9496" y="6082"/>
                    </a:lnTo>
                    <a:lnTo>
                      <a:pt x="9052" y="5182"/>
                    </a:lnTo>
                    <a:cubicBezTo>
                      <a:pt x="9163" y="5121"/>
                      <a:pt x="9237" y="5010"/>
                      <a:pt x="9274" y="4887"/>
                    </a:cubicBezTo>
                    <a:close/>
                    <a:moveTo>
                      <a:pt x="15484" y="6156"/>
                    </a:moveTo>
                    <a:cubicBezTo>
                      <a:pt x="15496" y="6156"/>
                      <a:pt x="15509" y="6168"/>
                      <a:pt x="15509" y="6180"/>
                    </a:cubicBezTo>
                    <a:cubicBezTo>
                      <a:pt x="15509" y="6199"/>
                      <a:pt x="15493" y="6208"/>
                      <a:pt x="15478" y="6208"/>
                    </a:cubicBezTo>
                    <a:cubicBezTo>
                      <a:pt x="15463" y="6208"/>
                      <a:pt x="15447" y="6199"/>
                      <a:pt x="15447" y="6180"/>
                    </a:cubicBezTo>
                    <a:cubicBezTo>
                      <a:pt x="15447" y="6168"/>
                      <a:pt x="15472" y="6156"/>
                      <a:pt x="15484" y="6156"/>
                    </a:cubicBezTo>
                    <a:close/>
                    <a:moveTo>
                      <a:pt x="6206" y="4591"/>
                    </a:moveTo>
                    <a:lnTo>
                      <a:pt x="7069" y="5453"/>
                    </a:lnTo>
                    <a:cubicBezTo>
                      <a:pt x="7044" y="5490"/>
                      <a:pt x="7032" y="5540"/>
                      <a:pt x="7032" y="5589"/>
                    </a:cubicBezTo>
                    <a:cubicBezTo>
                      <a:pt x="7032" y="5626"/>
                      <a:pt x="7044" y="5675"/>
                      <a:pt x="7069" y="5712"/>
                    </a:cubicBezTo>
                    <a:lnTo>
                      <a:pt x="6391" y="6279"/>
                    </a:lnTo>
                    <a:cubicBezTo>
                      <a:pt x="6317" y="6217"/>
                      <a:pt x="6219" y="6168"/>
                      <a:pt x="6132" y="6168"/>
                    </a:cubicBezTo>
                    <a:lnTo>
                      <a:pt x="6132" y="4628"/>
                    </a:lnTo>
                    <a:cubicBezTo>
                      <a:pt x="6157" y="4616"/>
                      <a:pt x="6182" y="4603"/>
                      <a:pt x="6206" y="4591"/>
                    </a:cubicBezTo>
                    <a:close/>
                    <a:moveTo>
                      <a:pt x="17178" y="6353"/>
                    </a:moveTo>
                    <a:cubicBezTo>
                      <a:pt x="17225" y="6358"/>
                      <a:pt x="17168" y="6426"/>
                      <a:pt x="17139" y="6426"/>
                    </a:cubicBezTo>
                    <a:cubicBezTo>
                      <a:pt x="17129" y="6426"/>
                      <a:pt x="17123" y="6419"/>
                      <a:pt x="17123" y="6402"/>
                    </a:cubicBezTo>
                    <a:cubicBezTo>
                      <a:pt x="17123" y="6379"/>
                      <a:pt x="17145" y="6356"/>
                      <a:pt x="17178" y="6353"/>
                    </a:cubicBezTo>
                    <a:close/>
                    <a:moveTo>
                      <a:pt x="12404" y="3827"/>
                    </a:moveTo>
                    <a:lnTo>
                      <a:pt x="12428" y="3852"/>
                    </a:lnTo>
                    <a:lnTo>
                      <a:pt x="11652" y="6587"/>
                    </a:lnTo>
                    <a:cubicBezTo>
                      <a:pt x="11646" y="6581"/>
                      <a:pt x="11640" y="6578"/>
                      <a:pt x="11634" y="6578"/>
                    </a:cubicBezTo>
                    <a:cubicBezTo>
                      <a:pt x="11628" y="6578"/>
                      <a:pt x="11621" y="6581"/>
                      <a:pt x="11615" y="6587"/>
                    </a:cubicBezTo>
                    <a:lnTo>
                      <a:pt x="11135" y="5392"/>
                    </a:lnTo>
                    <a:cubicBezTo>
                      <a:pt x="11283" y="5318"/>
                      <a:pt x="11369" y="5170"/>
                      <a:pt x="11381" y="4998"/>
                    </a:cubicBezTo>
                    <a:cubicBezTo>
                      <a:pt x="11369" y="4973"/>
                      <a:pt x="11369" y="4948"/>
                      <a:pt x="11369" y="4924"/>
                    </a:cubicBezTo>
                    <a:lnTo>
                      <a:pt x="12404" y="3827"/>
                    </a:lnTo>
                    <a:close/>
                    <a:moveTo>
                      <a:pt x="20659" y="4899"/>
                    </a:moveTo>
                    <a:lnTo>
                      <a:pt x="21509" y="5577"/>
                    </a:lnTo>
                    <a:cubicBezTo>
                      <a:pt x="21497" y="5614"/>
                      <a:pt x="21485" y="5651"/>
                      <a:pt x="21485" y="5700"/>
                    </a:cubicBezTo>
                    <a:cubicBezTo>
                      <a:pt x="21485" y="5811"/>
                      <a:pt x="21522" y="5922"/>
                      <a:pt x="21596" y="6008"/>
                    </a:cubicBezTo>
                    <a:lnTo>
                      <a:pt x="19846" y="6649"/>
                    </a:lnTo>
                    <a:cubicBezTo>
                      <a:pt x="19809" y="6599"/>
                      <a:pt x="19772" y="6562"/>
                      <a:pt x="19735" y="6538"/>
                    </a:cubicBezTo>
                    <a:lnTo>
                      <a:pt x="20659" y="4899"/>
                    </a:lnTo>
                    <a:close/>
                    <a:moveTo>
                      <a:pt x="6069" y="6364"/>
                    </a:moveTo>
                    <a:cubicBezTo>
                      <a:pt x="6133" y="6364"/>
                      <a:pt x="6200" y="6387"/>
                      <a:pt x="6255" y="6439"/>
                    </a:cubicBezTo>
                    <a:cubicBezTo>
                      <a:pt x="6416" y="6599"/>
                      <a:pt x="6305" y="6883"/>
                      <a:pt x="6071" y="6883"/>
                    </a:cubicBezTo>
                    <a:cubicBezTo>
                      <a:pt x="5923" y="6870"/>
                      <a:pt x="5812" y="6760"/>
                      <a:pt x="5812" y="6624"/>
                    </a:cubicBezTo>
                    <a:cubicBezTo>
                      <a:pt x="5812" y="6466"/>
                      <a:pt x="5936" y="6364"/>
                      <a:pt x="6069" y="6364"/>
                    </a:cubicBezTo>
                    <a:close/>
                    <a:moveTo>
                      <a:pt x="11698" y="6810"/>
                    </a:moveTo>
                    <a:cubicBezTo>
                      <a:pt x="11707" y="6810"/>
                      <a:pt x="11714" y="6816"/>
                      <a:pt x="11714" y="6833"/>
                    </a:cubicBezTo>
                    <a:cubicBezTo>
                      <a:pt x="11702" y="6858"/>
                      <a:pt x="11689" y="6870"/>
                      <a:pt x="11665" y="6870"/>
                    </a:cubicBezTo>
                    <a:lnTo>
                      <a:pt x="11665" y="6883"/>
                    </a:lnTo>
                    <a:cubicBezTo>
                      <a:pt x="11608" y="6883"/>
                      <a:pt x="11667" y="6810"/>
                      <a:pt x="11698" y="6810"/>
                    </a:cubicBezTo>
                    <a:close/>
                    <a:moveTo>
                      <a:pt x="10740" y="5392"/>
                    </a:moveTo>
                    <a:cubicBezTo>
                      <a:pt x="10802" y="5429"/>
                      <a:pt x="10864" y="5441"/>
                      <a:pt x="10925" y="5441"/>
                    </a:cubicBezTo>
                    <a:cubicBezTo>
                      <a:pt x="10975" y="5441"/>
                      <a:pt x="11012" y="5429"/>
                      <a:pt x="11048" y="5416"/>
                    </a:cubicBezTo>
                    <a:lnTo>
                      <a:pt x="11529" y="6599"/>
                    </a:lnTo>
                    <a:cubicBezTo>
                      <a:pt x="11467" y="6649"/>
                      <a:pt x="11430" y="6723"/>
                      <a:pt x="11430" y="6796"/>
                    </a:cubicBezTo>
                    <a:lnTo>
                      <a:pt x="10408" y="6907"/>
                    </a:lnTo>
                    <a:cubicBezTo>
                      <a:pt x="10360" y="6705"/>
                      <a:pt x="10187" y="6549"/>
                      <a:pt x="9987" y="6549"/>
                    </a:cubicBezTo>
                    <a:cubicBezTo>
                      <a:pt x="9979" y="6549"/>
                      <a:pt x="9972" y="6550"/>
                      <a:pt x="9964" y="6550"/>
                    </a:cubicBezTo>
                    <a:cubicBezTo>
                      <a:pt x="9890" y="6550"/>
                      <a:pt x="9829" y="6562"/>
                      <a:pt x="9767" y="6587"/>
                    </a:cubicBezTo>
                    <a:lnTo>
                      <a:pt x="9558" y="6168"/>
                    </a:lnTo>
                    <a:lnTo>
                      <a:pt x="10740" y="5392"/>
                    </a:lnTo>
                    <a:close/>
                    <a:moveTo>
                      <a:pt x="12515" y="3926"/>
                    </a:moveTo>
                    <a:cubicBezTo>
                      <a:pt x="12589" y="3975"/>
                      <a:pt x="12675" y="4000"/>
                      <a:pt x="12773" y="4000"/>
                    </a:cubicBezTo>
                    <a:cubicBezTo>
                      <a:pt x="12810" y="4000"/>
                      <a:pt x="12847" y="4000"/>
                      <a:pt x="12884" y="3987"/>
                    </a:cubicBezTo>
                    <a:lnTo>
                      <a:pt x="13229" y="5195"/>
                    </a:lnTo>
                    <a:cubicBezTo>
                      <a:pt x="12983" y="5318"/>
                      <a:pt x="13082" y="5675"/>
                      <a:pt x="13340" y="5675"/>
                    </a:cubicBezTo>
                    <a:cubicBezTo>
                      <a:pt x="13476" y="5675"/>
                      <a:pt x="13587" y="5552"/>
                      <a:pt x="13587" y="5416"/>
                    </a:cubicBezTo>
                    <a:cubicBezTo>
                      <a:pt x="13587" y="5355"/>
                      <a:pt x="13562" y="5281"/>
                      <a:pt x="13513" y="5232"/>
                    </a:cubicBezTo>
                    <a:lnTo>
                      <a:pt x="14289" y="4012"/>
                    </a:lnTo>
                    <a:cubicBezTo>
                      <a:pt x="14314" y="4024"/>
                      <a:pt x="14338" y="4036"/>
                      <a:pt x="14375" y="4036"/>
                    </a:cubicBezTo>
                    <a:cubicBezTo>
                      <a:pt x="14400" y="4024"/>
                      <a:pt x="14425" y="4024"/>
                      <a:pt x="14449" y="4024"/>
                    </a:cubicBezTo>
                    <a:lnTo>
                      <a:pt x="14757" y="4579"/>
                    </a:lnTo>
                    <a:cubicBezTo>
                      <a:pt x="14342" y="4859"/>
                      <a:pt x="14532" y="5503"/>
                      <a:pt x="15027" y="5503"/>
                    </a:cubicBezTo>
                    <a:cubicBezTo>
                      <a:pt x="15031" y="5503"/>
                      <a:pt x="15036" y="5503"/>
                      <a:pt x="15041" y="5503"/>
                    </a:cubicBezTo>
                    <a:cubicBezTo>
                      <a:pt x="15078" y="5503"/>
                      <a:pt x="15127" y="5503"/>
                      <a:pt x="15176" y="5490"/>
                    </a:cubicBezTo>
                    <a:lnTo>
                      <a:pt x="15361" y="5996"/>
                    </a:lnTo>
                    <a:cubicBezTo>
                      <a:pt x="15299" y="6045"/>
                      <a:pt x="15250" y="6119"/>
                      <a:pt x="15262" y="6193"/>
                    </a:cubicBezTo>
                    <a:cubicBezTo>
                      <a:pt x="15262" y="6341"/>
                      <a:pt x="15376" y="6425"/>
                      <a:pt x="15491" y="6425"/>
                    </a:cubicBezTo>
                    <a:cubicBezTo>
                      <a:pt x="15577" y="6425"/>
                      <a:pt x="15664" y="6379"/>
                      <a:pt x="15706" y="6279"/>
                    </a:cubicBezTo>
                    <a:lnTo>
                      <a:pt x="16889" y="6427"/>
                    </a:lnTo>
                    <a:lnTo>
                      <a:pt x="14659" y="6932"/>
                    </a:lnTo>
                    <a:cubicBezTo>
                      <a:pt x="14580" y="6816"/>
                      <a:pt x="14452" y="6758"/>
                      <a:pt x="14326" y="6758"/>
                    </a:cubicBezTo>
                    <a:cubicBezTo>
                      <a:pt x="14197" y="6758"/>
                      <a:pt x="14068" y="6820"/>
                      <a:pt x="13993" y="6944"/>
                    </a:cubicBezTo>
                    <a:lnTo>
                      <a:pt x="11911" y="6796"/>
                    </a:lnTo>
                    <a:cubicBezTo>
                      <a:pt x="11911" y="6698"/>
                      <a:pt x="11849" y="6624"/>
                      <a:pt x="11763" y="6587"/>
                    </a:cubicBezTo>
                    <a:lnTo>
                      <a:pt x="12515" y="3926"/>
                    </a:lnTo>
                    <a:close/>
                    <a:moveTo>
                      <a:pt x="8486" y="5096"/>
                    </a:moveTo>
                    <a:cubicBezTo>
                      <a:pt x="8572" y="5195"/>
                      <a:pt x="8695" y="5244"/>
                      <a:pt x="8831" y="5256"/>
                    </a:cubicBezTo>
                    <a:cubicBezTo>
                      <a:pt x="8880" y="5256"/>
                      <a:pt x="8929" y="5244"/>
                      <a:pt x="8978" y="5232"/>
                    </a:cubicBezTo>
                    <a:lnTo>
                      <a:pt x="9422" y="6131"/>
                    </a:lnTo>
                    <a:lnTo>
                      <a:pt x="8067" y="7006"/>
                    </a:lnTo>
                    <a:cubicBezTo>
                      <a:pt x="7976" y="6870"/>
                      <a:pt x="7833" y="6804"/>
                      <a:pt x="7691" y="6804"/>
                    </a:cubicBezTo>
                    <a:cubicBezTo>
                      <a:pt x="7524" y="6804"/>
                      <a:pt x="7358" y="6895"/>
                      <a:pt x="7278" y="7068"/>
                    </a:cubicBezTo>
                    <a:lnTo>
                      <a:pt x="6527" y="6760"/>
                    </a:lnTo>
                    <a:cubicBezTo>
                      <a:pt x="6539" y="6710"/>
                      <a:pt x="6539" y="6673"/>
                      <a:pt x="6551" y="6624"/>
                    </a:cubicBezTo>
                    <a:cubicBezTo>
                      <a:pt x="6539" y="6525"/>
                      <a:pt x="6514" y="6439"/>
                      <a:pt x="6453" y="6365"/>
                    </a:cubicBezTo>
                    <a:lnTo>
                      <a:pt x="7130" y="5786"/>
                    </a:lnTo>
                    <a:cubicBezTo>
                      <a:pt x="7167" y="5823"/>
                      <a:pt x="7229" y="5835"/>
                      <a:pt x="7278" y="5835"/>
                    </a:cubicBezTo>
                    <a:cubicBezTo>
                      <a:pt x="7426" y="5835"/>
                      <a:pt x="7537" y="5725"/>
                      <a:pt x="7537" y="5589"/>
                    </a:cubicBezTo>
                    <a:cubicBezTo>
                      <a:pt x="7537" y="5564"/>
                      <a:pt x="7537" y="5552"/>
                      <a:pt x="7537" y="5527"/>
                    </a:cubicBezTo>
                    <a:lnTo>
                      <a:pt x="8486" y="5096"/>
                    </a:lnTo>
                    <a:close/>
                    <a:moveTo>
                      <a:pt x="9459" y="6217"/>
                    </a:moveTo>
                    <a:lnTo>
                      <a:pt x="9668" y="6636"/>
                    </a:lnTo>
                    <a:cubicBezTo>
                      <a:pt x="9558" y="6723"/>
                      <a:pt x="9496" y="6858"/>
                      <a:pt x="9496" y="7006"/>
                    </a:cubicBezTo>
                    <a:cubicBezTo>
                      <a:pt x="9484" y="7031"/>
                      <a:pt x="9496" y="7068"/>
                      <a:pt x="9496" y="7092"/>
                    </a:cubicBezTo>
                    <a:lnTo>
                      <a:pt x="8128" y="7178"/>
                    </a:lnTo>
                    <a:cubicBezTo>
                      <a:pt x="8116" y="7141"/>
                      <a:pt x="8116" y="7117"/>
                      <a:pt x="8104" y="7092"/>
                    </a:cubicBezTo>
                    <a:lnTo>
                      <a:pt x="9459" y="6217"/>
                    </a:lnTo>
                    <a:close/>
                    <a:moveTo>
                      <a:pt x="19420" y="6625"/>
                    </a:moveTo>
                    <a:cubicBezTo>
                      <a:pt x="19574" y="6625"/>
                      <a:pt x="19723" y="6747"/>
                      <a:pt x="19723" y="6932"/>
                    </a:cubicBezTo>
                    <a:cubicBezTo>
                      <a:pt x="19723" y="7092"/>
                      <a:pt x="19587" y="7228"/>
                      <a:pt x="19427" y="7228"/>
                    </a:cubicBezTo>
                    <a:cubicBezTo>
                      <a:pt x="19156" y="7228"/>
                      <a:pt x="19020" y="6907"/>
                      <a:pt x="19218" y="6710"/>
                    </a:cubicBezTo>
                    <a:cubicBezTo>
                      <a:pt x="19276" y="6652"/>
                      <a:pt x="19349" y="6625"/>
                      <a:pt x="19420" y="6625"/>
                    </a:cubicBezTo>
                    <a:close/>
                    <a:moveTo>
                      <a:pt x="9960" y="6746"/>
                    </a:moveTo>
                    <a:cubicBezTo>
                      <a:pt x="10093" y="6746"/>
                      <a:pt x="10223" y="6848"/>
                      <a:pt x="10223" y="7006"/>
                    </a:cubicBezTo>
                    <a:cubicBezTo>
                      <a:pt x="10223" y="7152"/>
                      <a:pt x="10103" y="7262"/>
                      <a:pt x="9958" y="7265"/>
                    </a:cubicBezTo>
                    <a:lnTo>
                      <a:pt x="9958" y="7265"/>
                    </a:lnTo>
                    <a:cubicBezTo>
                      <a:pt x="9728" y="7260"/>
                      <a:pt x="9621" y="6980"/>
                      <a:pt x="9779" y="6821"/>
                    </a:cubicBezTo>
                    <a:cubicBezTo>
                      <a:pt x="9831" y="6769"/>
                      <a:pt x="9896" y="6746"/>
                      <a:pt x="9960" y="6746"/>
                    </a:cubicBezTo>
                    <a:close/>
                    <a:moveTo>
                      <a:pt x="14330" y="6961"/>
                    </a:moveTo>
                    <a:cubicBezTo>
                      <a:pt x="14379" y="6961"/>
                      <a:pt x="14430" y="6979"/>
                      <a:pt x="14474" y="7018"/>
                    </a:cubicBezTo>
                    <a:cubicBezTo>
                      <a:pt x="14597" y="7141"/>
                      <a:pt x="14511" y="7363"/>
                      <a:pt x="14326" y="7363"/>
                    </a:cubicBezTo>
                    <a:cubicBezTo>
                      <a:pt x="14215" y="7363"/>
                      <a:pt x="14129" y="7277"/>
                      <a:pt x="14129" y="7166"/>
                    </a:cubicBezTo>
                    <a:cubicBezTo>
                      <a:pt x="14129" y="7041"/>
                      <a:pt x="14225" y="6961"/>
                      <a:pt x="14330" y="6961"/>
                    </a:cubicBezTo>
                    <a:close/>
                    <a:moveTo>
                      <a:pt x="7685" y="7006"/>
                    </a:moveTo>
                    <a:cubicBezTo>
                      <a:pt x="7907" y="7006"/>
                      <a:pt x="8017" y="7277"/>
                      <a:pt x="7857" y="7437"/>
                    </a:cubicBezTo>
                    <a:cubicBezTo>
                      <a:pt x="7807" y="7484"/>
                      <a:pt x="7746" y="7505"/>
                      <a:pt x="7685" y="7505"/>
                    </a:cubicBezTo>
                    <a:cubicBezTo>
                      <a:pt x="7554" y="7505"/>
                      <a:pt x="7426" y="7405"/>
                      <a:pt x="7426" y="7252"/>
                    </a:cubicBezTo>
                    <a:cubicBezTo>
                      <a:pt x="7426" y="7117"/>
                      <a:pt x="7537" y="7006"/>
                      <a:pt x="7685" y="7006"/>
                    </a:cubicBezTo>
                    <a:close/>
                    <a:moveTo>
                      <a:pt x="11430" y="6895"/>
                    </a:moveTo>
                    <a:cubicBezTo>
                      <a:pt x="11430" y="6907"/>
                      <a:pt x="11443" y="6920"/>
                      <a:pt x="11455" y="6932"/>
                    </a:cubicBezTo>
                    <a:lnTo>
                      <a:pt x="10901" y="7733"/>
                    </a:lnTo>
                    <a:lnTo>
                      <a:pt x="10851" y="7733"/>
                    </a:lnTo>
                    <a:cubicBezTo>
                      <a:pt x="10814" y="7733"/>
                      <a:pt x="10765" y="7745"/>
                      <a:pt x="10728" y="7770"/>
                    </a:cubicBezTo>
                    <a:lnTo>
                      <a:pt x="10309" y="7314"/>
                    </a:lnTo>
                    <a:cubicBezTo>
                      <a:pt x="10383" y="7228"/>
                      <a:pt x="10420" y="7117"/>
                      <a:pt x="10420" y="7006"/>
                    </a:cubicBezTo>
                    <a:lnTo>
                      <a:pt x="11430" y="6895"/>
                    </a:lnTo>
                    <a:close/>
                    <a:moveTo>
                      <a:pt x="9607" y="7302"/>
                    </a:moveTo>
                    <a:cubicBezTo>
                      <a:pt x="9693" y="7400"/>
                      <a:pt x="9816" y="7462"/>
                      <a:pt x="9940" y="7474"/>
                    </a:cubicBezTo>
                    <a:lnTo>
                      <a:pt x="9829" y="7881"/>
                    </a:lnTo>
                    <a:lnTo>
                      <a:pt x="8892" y="7831"/>
                    </a:lnTo>
                    <a:cubicBezTo>
                      <a:pt x="8892" y="7819"/>
                      <a:pt x="8892" y="7795"/>
                      <a:pt x="8880" y="7782"/>
                    </a:cubicBezTo>
                    <a:lnTo>
                      <a:pt x="9607" y="7302"/>
                    </a:lnTo>
                    <a:close/>
                    <a:moveTo>
                      <a:pt x="8600" y="7845"/>
                    </a:moveTo>
                    <a:cubicBezTo>
                      <a:pt x="8631" y="7845"/>
                      <a:pt x="8690" y="7918"/>
                      <a:pt x="8633" y="7918"/>
                    </a:cubicBezTo>
                    <a:cubicBezTo>
                      <a:pt x="8609" y="7918"/>
                      <a:pt x="8597" y="7893"/>
                      <a:pt x="8597" y="7881"/>
                    </a:cubicBezTo>
                    <a:lnTo>
                      <a:pt x="8584" y="7868"/>
                    </a:lnTo>
                    <a:cubicBezTo>
                      <a:pt x="8584" y="7851"/>
                      <a:pt x="8591" y="7845"/>
                      <a:pt x="8600" y="7845"/>
                    </a:cubicBezTo>
                    <a:close/>
                    <a:moveTo>
                      <a:pt x="10235" y="7376"/>
                    </a:moveTo>
                    <a:lnTo>
                      <a:pt x="10654" y="7844"/>
                    </a:lnTo>
                    <a:cubicBezTo>
                      <a:pt x="10642" y="7868"/>
                      <a:pt x="10630" y="7893"/>
                      <a:pt x="10617" y="7918"/>
                    </a:cubicBezTo>
                    <a:lnTo>
                      <a:pt x="9940" y="7893"/>
                    </a:lnTo>
                    <a:lnTo>
                      <a:pt x="10050" y="7462"/>
                    </a:lnTo>
                    <a:cubicBezTo>
                      <a:pt x="10124" y="7450"/>
                      <a:pt x="10186" y="7425"/>
                      <a:pt x="10235" y="7376"/>
                    </a:cubicBezTo>
                    <a:close/>
                    <a:moveTo>
                      <a:pt x="10851" y="7942"/>
                    </a:moveTo>
                    <a:cubicBezTo>
                      <a:pt x="10925" y="7942"/>
                      <a:pt x="10925" y="8041"/>
                      <a:pt x="10851" y="8041"/>
                    </a:cubicBezTo>
                    <a:cubicBezTo>
                      <a:pt x="10827" y="8041"/>
                      <a:pt x="10802" y="8016"/>
                      <a:pt x="10814" y="7992"/>
                    </a:cubicBezTo>
                    <a:cubicBezTo>
                      <a:pt x="10814" y="7967"/>
                      <a:pt x="10827" y="7942"/>
                      <a:pt x="10851" y="7942"/>
                    </a:cubicBezTo>
                    <a:close/>
                    <a:moveTo>
                      <a:pt x="20142" y="4492"/>
                    </a:moveTo>
                    <a:lnTo>
                      <a:pt x="20585" y="4837"/>
                    </a:lnTo>
                    <a:lnTo>
                      <a:pt x="19649" y="6476"/>
                    </a:lnTo>
                    <a:cubicBezTo>
                      <a:pt x="19575" y="6439"/>
                      <a:pt x="19501" y="6427"/>
                      <a:pt x="19427" y="6427"/>
                    </a:cubicBezTo>
                    <a:cubicBezTo>
                      <a:pt x="19144" y="6427"/>
                      <a:pt x="18922" y="6649"/>
                      <a:pt x="18922" y="6932"/>
                    </a:cubicBezTo>
                    <a:cubicBezTo>
                      <a:pt x="18922" y="6994"/>
                      <a:pt x="18934" y="7055"/>
                      <a:pt x="18959" y="7105"/>
                    </a:cubicBezTo>
                    <a:lnTo>
                      <a:pt x="16593" y="8053"/>
                    </a:lnTo>
                    <a:cubicBezTo>
                      <a:pt x="16489" y="7910"/>
                      <a:pt x="16329" y="7835"/>
                      <a:pt x="16169" y="7835"/>
                    </a:cubicBezTo>
                    <a:cubicBezTo>
                      <a:pt x="16027" y="7835"/>
                      <a:pt x="15884" y="7894"/>
                      <a:pt x="15780" y="8016"/>
                    </a:cubicBezTo>
                    <a:lnTo>
                      <a:pt x="14733" y="7166"/>
                    </a:lnTo>
                    <a:cubicBezTo>
                      <a:pt x="14733" y="7117"/>
                      <a:pt x="14720" y="7068"/>
                      <a:pt x="14708" y="7031"/>
                    </a:cubicBezTo>
                    <a:lnTo>
                      <a:pt x="16950" y="6513"/>
                    </a:lnTo>
                    <a:cubicBezTo>
                      <a:pt x="16996" y="6613"/>
                      <a:pt x="17084" y="6659"/>
                      <a:pt x="17172" y="6659"/>
                    </a:cubicBezTo>
                    <a:cubicBezTo>
                      <a:pt x="17301" y="6659"/>
                      <a:pt x="17431" y="6563"/>
                      <a:pt x="17431" y="6402"/>
                    </a:cubicBezTo>
                    <a:cubicBezTo>
                      <a:pt x="17431" y="6353"/>
                      <a:pt x="17406" y="6304"/>
                      <a:pt x="17382" y="6267"/>
                    </a:cubicBezTo>
                    <a:lnTo>
                      <a:pt x="18281" y="5306"/>
                    </a:lnTo>
                    <a:cubicBezTo>
                      <a:pt x="18318" y="5318"/>
                      <a:pt x="18355" y="5330"/>
                      <a:pt x="18392" y="5330"/>
                    </a:cubicBezTo>
                    <a:cubicBezTo>
                      <a:pt x="18466" y="5330"/>
                      <a:pt x="18528" y="5306"/>
                      <a:pt x="18577" y="5256"/>
                    </a:cubicBezTo>
                    <a:lnTo>
                      <a:pt x="19193" y="5577"/>
                    </a:lnTo>
                    <a:lnTo>
                      <a:pt x="19193" y="5589"/>
                    </a:lnTo>
                    <a:cubicBezTo>
                      <a:pt x="19193" y="5741"/>
                      <a:pt x="19320" y="5847"/>
                      <a:pt x="19452" y="5847"/>
                    </a:cubicBezTo>
                    <a:cubicBezTo>
                      <a:pt x="19512" y="5847"/>
                      <a:pt x="19574" y="5824"/>
                      <a:pt x="19624" y="5774"/>
                    </a:cubicBezTo>
                    <a:cubicBezTo>
                      <a:pt x="19784" y="5614"/>
                      <a:pt x="19673" y="5343"/>
                      <a:pt x="19439" y="5343"/>
                    </a:cubicBezTo>
                    <a:lnTo>
                      <a:pt x="19612" y="4616"/>
                    </a:lnTo>
                    <a:cubicBezTo>
                      <a:pt x="19673" y="4628"/>
                      <a:pt x="19723" y="4640"/>
                      <a:pt x="19784" y="4640"/>
                    </a:cubicBezTo>
                    <a:cubicBezTo>
                      <a:pt x="19920" y="4640"/>
                      <a:pt x="20055" y="4591"/>
                      <a:pt x="20142" y="4492"/>
                    </a:cubicBezTo>
                    <a:close/>
                    <a:moveTo>
                      <a:pt x="9533" y="7191"/>
                    </a:moveTo>
                    <a:cubicBezTo>
                      <a:pt x="9533" y="7203"/>
                      <a:pt x="9533" y="7215"/>
                      <a:pt x="9545" y="7215"/>
                    </a:cubicBezTo>
                    <a:lnTo>
                      <a:pt x="8818" y="7696"/>
                    </a:lnTo>
                    <a:cubicBezTo>
                      <a:pt x="8769" y="7647"/>
                      <a:pt x="8707" y="7622"/>
                      <a:pt x="8633" y="7622"/>
                    </a:cubicBezTo>
                    <a:cubicBezTo>
                      <a:pt x="8498" y="7622"/>
                      <a:pt x="8387" y="7733"/>
                      <a:pt x="8387" y="7881"/>
                    </a:cubicBezTo>
                    <a:cubicBezTo>
                      <a:pt x="8387" y="7881"/>
                      <a:pt x="8387" y="7893"/>
                      <a:pt x="8387" y="7905"/>
                    </a:cubicBezTo>
                    <a:lnTo>
                      <a:pt x="7389" y="8250"/>
                    </a:lnTo>
                    <a:cubicBezTo>
                      <a:pt x="7377" y="8201"/>
                      <a:pt x="7352" y="8164"/>
                      <a:pt x="7315" y="8140"/>
                    </a:cubicBezTo>
                    <a:lnTo>
                      <a:pt x="7599" y="7708"/>
                    </a:lnTo>
                    <a:lnTo>
                      <a:pt x="7685" y="7708"/>
                    </a:lnTo>
                    <a:cubicBezTo>
                      <a:pt x="7919" y="7708"/>
                      <a:pt x="8116" y="7523"/>
                      <a:pt x="8128" y="7277"/>
                    </a:cubicBezTo>
                    <a:lnTo>
                      <a:pt x="9533" y="7191"/>
                    </a:lnTo>
                    <a:close/>
                    <a:moveTo>
                      <a:pt x="11517" y="7018"/>
                    </a:moveTo>
                    <a:cubicBezTo>
                      <a:pt x="11554" y="7055"/>
                      <a:pt x="11615" y="7068"/>
                      <a:pt x="11665" y="7068"/>
                    </a:cubicBezTo>
                    <a:lnTo>
                      <a:pt x="11702" y="7068"/>
                    </a:lnTo>
                    <a:lnTo>
                      <a:pt x="12256" y="7955"/>
                    </a:lnTo>
                    <a:cubicBezTo>
                      <a:pt x="12157" y="8029"/>
                      <a:pt x="12083" y="8140"/>
                      <a:pt x="12071" y="8263"/>
                    </a:cubicBezTo>
                    <a:lnTo>
                      <a:pt x="11098" y="8016"/>
                    </a:lnTo>
                    <a:lnTo>
                      <a:pt x="11098" y="7992"/>
                    </a:lnTo>
                    <a:cubicBezTo>
                      <a:pt x="11098" y="7918"/>
                      <a:pt x="11061" y="7844"/>
                      <a:pt x="10999" y="7795"/>
                    </a:cubicBezTo>
                    <a:lnTo>
                      <a:pt x="11517" y="7018"/>
                    </a:lnTo>
                    <a:close/>
                    <a:moveTo>
                      <a:pt x="6477" y="6846"/>
                    </a:moveTo>
                    <a:lnTo>
                      <a:pt x="7229" y="7154"/>
                    </a:lnTo>
                    <a:cubicBezTo>
                      <a:pt x="7217" y="7178"/>
                      <a:pt x="7217" y="7215"/>
                      <a:pt x="7217" y="7252"/>
                    </a:cubicBezTo>
                    <a:cubicBezTo>
                      <a:pt x="7217" y="7425"/>
                      <a:pt x="7327" y="7585"/>
                      <a:pt x="7488" y="7659"/>
                    </a:cubicBezTo>
                    <a:lnTo>
                      <a:pt x="7229" y="8078"/>
                    </a:lnTo>
                    <a:cubicBezTo>
                      <a:pt x="7204" y="8066"/>
                      <a:pt x="7167" y="8066"/>
                      <a:pt x="7143" y="8066"/>
                    </a:cubicBezTo>
                    <a:cubicBezTo>
                      <a:pt x="7007" y="8066"/>
                      <a:pt x="6896" y="8164"/>
                      <a:pt x="6896" y="8300"/>
                    </a:cubicBezTo>
                    <a:lnTo>
                      <a:pt x="5910" y="8312"/>
                    </a:lnTo>
                    <a:cubicBezTo>
                      <a:pt x="5898" y="8176"/>
                      <a:pt x="5824" y="8053"/>
                      <a:pt x="5713" y="7992"/>
                    </a:cubicBezTo>
                    <a:lnTo>
                      <a:pt x="5984" y="7080"/>
                    </a:lnTo>
                    <a:lnTo>
                      <a:pt x="6071" y="7080"/>
                    </a:lnTo>
                    <a:cubicBezTo>
                      <a:pt x="6243" y="7080"/>
                      <a:pt x="6391" y="6994"/>
                      <a:pt x="6477" y="6846"/>
                    </a:cubicBezTo>
                    <a:close/>
                    <a:moveTo>
                      <a:pt x="11911" y="6895"/>
                    </a:moveTo>
                    <a:lnTo>
                      <a:pt x="13944" y="7043"/>
                    </a:lnTo>
                    <a:cubicBezTo>
                      <a:pt x="13870" y="7277"/>
                      <a:pt x="14018" y="7511"/>
                      <a:pt x="14252" y="7560"/>
                    </a:cubicBezTo>
                    <a:lnTo>
                      <a:pt x="14375" y="8349"/>
                    </a:lnTo>
                    <a:lnTo>
                      <a:pt x="13045" y="8312"/>
                    </a:lnTo>
                    <a:cubicBezTo>
                      <a:pt x="13025" y="8034"/>
                      <a:pt x="12797" y="7845"/>
                      <a:pt x="12551" y="7845"/>
                    </a:cubicBezTo>
                    <a:cubicBezTo>
                      <a:pt x="12482" y="7845"/>
                      <a:pt x="12410" y="7860"/>
                      <a:pt x="12342" y="7893"/>
                    </a:cubicBezTo>
                    <a:lnTo>
                      <a:pt x="11800" y="7031"/>
                    </a:lnTo>
                    <a:cubicBezTo>
                      <a:pt x="11849" y="7006"/>
                      <a:pt x="11886" y="6944"/>
                      <a:pt x="11911" y="6895"/>
                    </a:cubicBezTo>
                    <a:close/>
                    <a:moveTo>
                      <a:pt x="7143" y="8275"/>
                    </a:moveTo>
                    <a:cubicBezTo>
                      <a:pt x="7217" y="8275"/>
                      <a:pt x="7217" y="8361"/>
                      <a:pt x="7143" y="8361"/>
                    </a:cubicBezTo>
                    <a:cubicBezTo>
                      <a:pt x="7081" y="8361"/>
                      <a:pt x="7081" y="8275"/>
                      <a:pt x="7143" y="8275"/>
                    </a:cubicBezTo>
                    <a:close/>
                    <a:moveTo>
                      <a:pt x="14708" y="7289"/>
                    </a:moveTo>
                    <a:lnTo>
                      <a:pt x="15718" y="8103"/>
                    </a:lnTo>
                    <a:cubicBezTo>
                      <a:pt x="15669" y="8176"/>
                      <a:pt x="15644" y="8263"/>
                      <a:pt x="15657" y="8361"/>
                    </a:cubicBezTo>
                    <a:lnTo>
                      <a:pt x="15657" y="8398"/>
                    </a:lnTo>
                    <a:lnTo>
                      <a:pt x="14474" y="8361"/>
                    </a:lnTo>
                    <a:lnTo>
                      <a:pt x="14351" y="7560"/>
                    </a:lnTo>
                    <a:cubicBezTo>
                      <a:pt x="14511" y="7548"/>
                      <a:pt x="14659" y="7437"/>
                      <a:pt x="14708" y="7289"/>
                    </a:cubicBezTo>
                    <a:close/>
                    <a:moveTo>
                      <a:pt x="5479" y="8127"/>
                    </a:moveTo>
                    <a:cubicBezTo>
                      <a:pt x="5701" y="8127"/>
                      <a:pt x="5812" y="8386"/>
                      <a:pt x="5652" y="8546"/>
                    </a:cubicBezTo>
                    <a:cubicBezTo>
                      <a:pt x="5599" y="8599"/>
                      <a:pt x="5535" y="8622"/>
                      <a:pt x="5472" y="8622"/>
                    </a:cubicBezTo>
                    <a:cubicBezTo>
                      <a:pt x="5343" y="8622"/>
                      <a:pt x="5220" y="8523"/>
                      <a:pt x="5220" y="8374"/>
                    </a:cubicBezTo>
                    <a:cubicBezTo>
                      <a:pt x="5220" y="8238"/>
                      <a:pt x="5331" y="8127"/>
                      <a:pt x="5479" y="8127"/>
                    </a:cubicBezTo>
                    <a:close/>
                    <a:moveTo>
                      <a:pt x="12557" y="8054"/>
                    </a:moveTo>
                    <a:cubicBezTo>
                      <a:pt x="12629" y="8054"/>
                      <a:pt x="12702" y="8080"/>
                      <a:pt x="12761" y="8140"/>
                    </a:cubicBezTo>
                    <a:cubicBezTo>
                      <a:pt x="12934" y="8324"/>
                      <a:pt x="12810" y="8632"/>
                      <a:pt x="12552" y="8632"/>
                    </a:cubicBezTo>
                    <a:cubicBezTo>
                      <a:pt x="12393" y="8632"/>
                      <a:pt x="12258" y="8511"/>
                      <a:pt x="12268" y="8341"/>
                    </a:cubicBezTo>
                    <a:lnTo>
                      <a:pt x="12268" y="8341"/>
                    </a:lnTo>
                    <a:cubicBezTo>
                      <a:pt x="12268" y="8344"/>
                      <a:pt x="12268" y="8346"/>
                      <a:pt x="12268" y="8349"/>
                    </a:cubicBezTo>
                    <a:lnTo>
                      <a:pt x="12268" y="8337"/>
                    </a:lnTo>
                    <a:lnTo>
                      <a:pt x="12268" y="8337"/>
                    </a:lnTo>
                    <a:cubicBezTo>
                      <a:pt x="12268" y="8338"/>
                      <a:pt x="12268" y="8340"/>
                      <a:pt x="12268" y="8341"/>
                    </a:cubicBezTo>
                    <a:lnTo>
                      <a:pt x="12268" y="8341"/>
                    </a:lnTo>
                    <a:cubicBezTo>
                      <a:pt x="12264" y="8169"/>
                      <a:pt x="12408" y="8054"/>
                      <a:pt x="12557" y="8054"/>
                    </a:cubicBezTo>
                    <a:close/>
                    <a:moveTo>
                      <a:pt x="16161" y="8037"/>
                    </a:moveTo>
                    <a:cubicBezTo>
                      <a:pt x="16327" y="8037"/>
                      <a:pt x="16482" y="8167"/>
                      <a:pt x="16482" y="8361"/>
                    </a:cubicBezTo>
                    <a:cubicBezTo>
                      <a:pt x="16482" y="8534"/>
                      <a:pt x="16347" y="8669"/>
                      <a:pt x="16174" y="8669"/>
                    </a:cubicBezTo>
                    <a:cubicBezTo>
                      <a:pt x="15891" y="8669"/>
                      <a:pt x="15743" y="8337"/>
                      <a:pt x="15940" y="8127"/>
                    </a:cubicBezTo>
                    <a:cubicBezTo>
                      <a:pt x="16006" y="8065"/>
                      <a:pt x="16085" y="8037"/>
                      <a:pt x="16161" y="8037"/>
                    </a:cubicBezTo>
                    <a:close/>
                    <a:moveTo>
                      <a:pt x="14498" y="8460"/>
                    </a:moveTo>
                    <a:lnTo>
                      <a:pt x="15669" y="8497"/>
                    </a:lnTo>
                    <a:cubicBezTo>
                      <a:pt x="15681" y="8521"/>
                      <a:pt x="15681" y="8546"/>
                      <a:pt x="15694" y="8558"/>
                    </a:cubicBezTo>
                    <a:lnTo>
                      <a:pt x="14942" y="8879"/>
                    </a:lnTo>
                    <a:cubicBezTo>
                      <a:pt x="14843" y="8756"/>
                      <a:pt x="14696" y="8682"/>
                      <a:pt x="14548" y="8682"/>
                    </a:cubicBezTo>
                    <a:lnTo>
                      <a:pt x="14523" y="8682"/>
                    </a:lnTo>
                    <a:lnTo>
                      <a:pt x="14498" y="8460"/>
                    </a:lnTo>
                    <a:close/>
                    <a:moveTo>
                      <a:pt x="13032" y="8423"/>
                    </a:moveTo>
                    <a:lnTo>
                      <a:pt x="14388" y="8460"/>
                    </a:lnTo>
                    <a:lnTo>
                      <a:pt x="14425" y="8706"/>
                    </a:lnTo>
                    <a:cubicBezTo>
                      <a:pt x="14264" y="8743"/>
                      <a:pt x="14129" y="8854"/>
                      <a:pt x="14067" y="9014"/>
                    </a:cubicBezTo>
                    <a:lnTo>
                      <a:pt x="13020" y="8509"/>
                    </a:lnTo>
                    <a:cubicBezTo>
                      <a:pt x="13020" y="8485"/>
                      <a:pt x="13032" y="8448"/>
                      <a:pt x="13032" y="8423"/>
                    </a:cubicBezTo>
                    <a:close/>
                    <a:moveTo>
                      <a:pt x="8424" y="8004"/>
                    </a:moveTo>
                    <a:cubicBezTo>
                      <a:pt x="8424" y="8016"/>
                      <a:pt x="8436" y="8029"/>
                      <a:pt x="8449" y="8041"/>
                    </a:cubicBezTo>
                    <a:lnTo>
                      <a:pt x="7549" y="9175"/>
                    </a:lnTo>
                    <a:cubicBezTo>
                      <a:pt x="7463" y="9125"/>
                      <a:pt x="7377" y="9101"/>
                      <a:pt x="7278" y="9101"/>
                    </a:cubicBezTo>
                    <a:lnTo>
                      <a:pt x="7217" y="8558"/>
                    </a:lnTo>
                    <a:cubicBezTo>
                      <a:pt x="7303" y="8534"/>
                      <a:pt x="7377" y="8460"/>
                      <a:pt x="7401" y="8361"/>
                    </a:cubicBezTo>
                    <a:lnTo>
                      <a:pt x="8424" y="8004"/>
                    </a:lnTo>
                    <a:close/>
                    <a:moveTo>
                      <a:pt x="6909" y="8398"/>
                    </a:moveTo>
                    <a:cubicBezTo>
                      <a:pt x="6945" y="8485"/>
                      <a:pt x="7019" y="8558"/>
                      <a:pt x="7118" y="8571"/>
                    </a:cubicBezTo>
                    <a:lnTo>
                      <a:pt x="7106" y="8571"/>
                    </a:lnTo>
                    <a:lnTo>
                      <a:pt x="7180" y="9113"/>
                    </a:lnTo>
                    <a:cubicBezTo>
                      <a:pt x="7069" y="9138"/>
                      <a:pt x="6970" y="9199"/>
                      <a:pt x="6896" y="9285"/>
                    </a:cubicBezTo>
                    <a:lnTo>
                      <a:pt x="5861" y="8620"/>
                    </a:lnTo>
                    <a:cubicBezTo>
                      <a:pt x="5898" y="8558"/>
                      <a:pt x="5923" y="8485"/>
                      <a:pt x="5923" y="8411"/>
                    </a:cubicBezTo>
                    <a:lnTo>
                      <a:pt x="6909" y="8398"/>
                    </a:lnTo>
                    <a:close/>
                    <a:moveTo>
                      <a:pt x="11073" y="8103"/>
                    </a:moveTo>
                    <a:lnTo>
                      <a:pt x="12059" y="8361"/>
                    </a:lnTo>
                    <a:cubicBezTo>
                      <a:pt x="12081" y="8653"/>
                      <a:pt x="12318" y="8827"/>
                      <a:pt x="12558" y="8827"/>
                    </a:cubicBezTo>
                    <a:cubicBezTo>
                      <a:pt x="12713" y="8827"/>
                      <a:pt x="12869" y="8755"/>
                      <a:pt x="12971" y="8595"/>
                    </a:cubicBezTo>
                    <a:lnTo>
                      <a:pt x="14043" y="9113"/>
                    </a:lnTo>
                    <a:cubicBezTo>
                      <a:pt x="14043" y="9138"/>
                      <a:pt x="14030" y="9162"/>
                      <a:pt x="14030" y="9187"/>
                    </a:cubicBezTo>
                    <a:cubicBezTo>
                      <a:pt x="14043" y="9199"/>
                      <a:pt x="14043" y="9211"/>
                      <a:pt x="14043" y="9236"/>
                    </a:cubicBezTo>
                    <a:lnTo>
                      <a:pt x="12872" y="9433"/>
                    </a:lnTo>
                    <a:cubicBezTo>
                      <a:pt x="12827" y="9327"/>
                      <a:pt x="12734" y="9276"/>
                      <a:pt x="12641" y="9276"/>
                    </a:cubicBezTo>
                    <a:cubicBezTo>
                      <a:pt x="12529" y="9276"/>
                      <a:pt x="12418" y="9348"/>
                      <a:pt x="12392" y="9483"/>
                    </a:cubicBezTo>
                    <a:lnTo>
                      <a:pt x="11172" y="9483"/>
                    </a:lnTo>
                    <a:cubicBezTo>
                      <a:pt x="11159" y="9409"/>
                      <a:pt x="11110" y="9359"/>
                      <a:pt x="11061" y="9322"/>
                    </a:cubicBezTo>
                    <a:lnTo>
                      <a:pt x="10938" y="8238"/>
                    </a:lnTo>
                    <a:cubicBezTo>
                      <a:pt x="10999" y="8213"/>
                      <a:pt x="11048" y="8164"/>
                      <a:pt x="11073" y="8103"/>
                    </a:cubicBezTo>
                    <a:close/>
                    <a:moveTo>
                      <a:pt x="14530" y="8866"/>
                    </a:moveTo>
                    <a:cubicBezTo>
                      <a:pt x="14688" y="8866"/>
                      <a:pt x="14843" y="8992"/>
                      <a:pt x="14843" y="9175"/>
                    </a:cubicBezTo>
                    <a:cubicBezTo>
                      <a:pt x="14843" y="9347"/>
                      <a:pt x="14708" y="9483"/>
                      <a:pt x="14548" y="9483"/>
                    </a:cubicBezTo>
                    <a:cubicBezTo>
                      <a:pt x="14543" y="9483"/>
                      <a:pt x="14538" y="9483"/>
                      <a:pt x="14533" y="9483"/>
                    </a:cubicBezTo>
                    <a:cubicBezTo>
                      <a:pt x="14259" y="9483"/>
                      <a:pt x="14120" y="9159"/>
                      <a:pt x="14314" y="8965"/>
                    </a:cubicBezTo>
                    <a:cubicBezTo>
                      <a:pt x="14374" y="8896"/>
                      <a:pt x="14452" y="8866"/>
                      <a:pt x="14530" y="8866"/>
                    </a:cubicBezTo>
                    <a:close/>
                    <a:moveTo>
                      <a:pt x="10931" y="9486"/>
                    </a:moveTo>
                    <a:cubicBezTo>
                      <a:pt x="10953" y="9486"/>
                      <a:pt x="10975" y="9501"/>
                      <a:pt x="10975" y="9532"/>
                    </a:cubicBezTo>
                    <a:cubicBezTo>
                      <a:pt x="10975" y="9563"/>
                      <a:pt x="10953" y="9578"/>
                      <a:pt x="10931" y="9578"/>
                    </a:cubicBezTo>
                    <a:cubicBezTo>
                      <a:pt x="10910" y="9578"/>
                      <a:pt x="10888" y="9563"/>
                      <a:pt x="10888" y="9532"/>
                    </a:cubicBezTo>
                    <a:cubicBezTo>
                      <a:pt x="10888" y="9501"/>
                      <a:pt x="10910" y="9486"/>
                      <a:pt x="10931" y="9486"/>
                    </a:cubicBezTo>
                    <a:close/>
                    <a:moveTo>
                      <a:pt x="12638" y="9486"/>
                    </a:moveTo>
                    <a:cubicBezTo>
                      <a:pt x="12663" y="9486"/>
                      <a:pt x="12687" y="9501"/>
                      <a:pt x="12687" y="9532"/>
                    </a:cubicBezTo>
                    <a:cubicBezTo>
                      <a:pt x="12675" y="9556"/>
                      <a:pt x="12663" y="9581"/>
                      <a:pt x="12638" y="9581"/>
                    </a:cubicBezTo>
                    <a:cubicBezTo>
                      <a:pt x="12601" y="9581"/>
                      <a:pt x="12589" y="9556"/>
                      <a:pt x="12589" y="9532"/>
                    </a:cubicBezTo>
                    <a:cubicBezTo>
                      <a:pt x="12589" y="9501"/>
                      <a:pt x="12613" y="9486"/>
                      <a:pt x="12638" y="9486"/>
                    </a:cubicBezTo>
                    <a:close/>
                    <a:moveTo>
                      <a:pt x="4634" y="9296"/>
                    </a:moveTo>
                    <a:cubicBezTo>
                      <a:pt x="4738" y="9296"/>
                      <a:pt x="4839" y="9379"/>
                      <a:pt x="4839" y="9495"/>
                    </a:cubicBezTo>
                    <a:cubicBezTo>
                      <a:pt x="4826" y="9606"/>
                      <a:pt x="4740" y="9692"/>
                      <a:pt x="4629" y="9692"/>
                    </a:cubicBezTo>
                    <a:lnTo>
                      <a:pt x="4629" y="9704"/>
                    </a:lnTo>
                    <a:cubicBezTo>
                      <a:pt x="4457" y="9704"/>
                      <a:pt x="4358" y="9483"/>
                      <a:pt x="4494" y="9359"/>
                    </a:cubicBezTo>
                    <a:cubicBezTo>
                      <a:pt x="4534" y="9315"/>
                      <a:pt x="4584" y="9296"/>
                      <a:pt x="4634" y="9296"/>
                    </a:cubicBezTo>
                    <a:close/>
                    <a:moveTo>
                      <a:pt x="9915" y="7992"/>
                    </a:moveTo>
                    <a:lnTo>
                      <a:pt x="10617" y="8029"/>
                    </a:lnTo>
                    <a:cubicBezTo>
                      <a:pt x="10617" y="8066"/>
                      <a:pt x="10630" y="8103"/>
                      <a:pt x="10654" y="8127"/>
                    </a:cubicBezTo>
                    <a:lnTo>
                      <a:pt x="9545" y="9766"/>
                    </a:lnTo>
                    <a:cubicBezTo>
                      <a:pt x="9521" y="9741"/>
                      <a:pt x="9484" y="9717"/>
                      <a:pt x="9447" y="9704"/>
                    </a:cubicBezTo>
                    <a:lnTo>
                      <a:pt x="9915" y="7992"/>
                    </a:lnTo>
                    <a:close/>
                    <a:moveTo>
                      <a:pt x="10716" y="8213"/>
                    </a:moveTo>
                    <a:cubicBezTo>
                      <a:pt x="10753" y="8226"/>
                      <a:pt x="10790" y="8238"/>
                      <a:pt x="10827" y="8250"/>
                    </a:cubicBezTo>
                    <a:lnTo>
                      <a:pt x="10950" y="9285"/>
                    </a:lnTo>
                    <a:lnTo>
                      <a:pt x="10925" y="9273"/>
                    </a:lnTo>
                    <a:cubicBezTo>
                      <a:pt x="10790" y="9273"/>
                      <a:pt x="10679" y="9396"/>
                      <a:pt x="10679" y="9532"/>
                    </a:cubicBezTo>
                    <a:lnTo>
                      <a:pt x="10679" y="9544"/>
                    </a:lnTo>
                    <a:lnTo>
                      <a:pt x="9632" y="9815"/>
                    </a:lnTo>
                    <a:lnTo>
                      <a:pt x="10716" y="8213"/>
                    </a:lnTo>
                    <a:close/>
                    <a:moveTo>
                      <a:pt x="8880" y="7930"/>
                    </a:moveTo>
                    <a:lnTo>
                      <a:pt x="9792" y="7979"/>
                    </a:lnTo>
                    <a:lnTo>
                      <a:pt x="9336" y="9680"/>
                    </a:lnTo>
                    <a:cubicBezTo>
                      <a:pt x="9326" y="9679"/>
                      <a:pt x="9317" y="9678"/>
                      <a:pt x="9308" y="9678"/>
                    </a:cubicBezTo>
                    <a:cubicBezTo>
                      <a:pt x="9211" y="9678"/>
                      <a:pt x="9136" y="9737"/>
                      <a:pt x="9102" y="9828"/>
                    </a:cubicBezTo>
                    <a:lnTo>
                      <a:pt x="7759" y="9606"/>
                    </a:lnTo>
                    <a:lnTo>
                      <a:pt x="7759" y="9581"/>
                    </a:lnTo>
                    <a:cubicBezTo>
                      <a:pt x="7759" y="9446"/>
                      <a:pt x="7709" y="9310"/>
                      <a:pt x="7611" y="9224"/>
                    </a:cubicBezTo>
                    <a:lnTo>
                      <a:pt x="8510" y="8078"/>
                    </a:lnTo>
                    <a:cubicBezTo>
                      <a:pt x="8547" y="8103"/>
                      <a:pt x="8597" y="8115"/>
                      <a:pt x="8633" y="8127"/>
                    </a:cubicBezTo>
                    <a:cubicBezTo>
                      <a:pt x="8757" y="8115"/>
                      <a:pt x="8855" y="8041"/>
                      <a:pt x="8880" y="7930"/>
                    </a:cubicBezTo>
                    <a:close/>
                    <a:moveTo>
                      <a:pt x="7278" y="9298"/>
                    </a:moveTo>
                    <a:cubicBezTo>
                      <a:pt x="7537" y="9298"/>
                      <a:pt x="7660" y="9618"/>
                      <a:pt x="7488" y="9791"/>
                    </a:cubicBezTo>
                    <a:cubicBezTo>
                      <a:pt x="7427" y="9852"/>
                      <a:pt x="7352" y="9879"/>
                      <a:pt x="7279" y="9879"/>
                    </a:cubicBezTo>
                    <a:cubicBezTo>
                      <a:pt x="7133" y="9879"/>
                      <a:pt x="6995" y="9767"/>
                      <a:pt x="6995" y="9593"/>
                    </a:cubicBezTo>
                    <a:cubicBezTo>
                      <a:pt x="6982" y="9433"/>
                      <a:pt x="7118" y="9298"/>
                      <a:pt x="7278" y="9298"/>
                    </a:cubicBezTo>
                    <a:close/>
                    <a:moveTo>
                      <a:pt x="9348" y="9883"/>
                    </a:moveTo>
                    <a:cubicBezTo>
                      <a:pt x="9373" y="9883"/>
                      <a:pt x="9397" y="9901"/>
                      <a:pt x="9397" y="9938"/>
                    </a:cubicBezTo>
                    <a:cubicBezTo>
                      <a:pt x="9397" y="9969"/>
                      <a:pt x="9373" y="9985"/>
                      <a:pt x="9348" y="9985"/>
                    </a:cubicBezTo>
                    <a:cubicBezTo>
                      <a:pt x="9323" y="9985"/>
                      <a:pt x="9299" y="9969"/>
                      <a:pt x="9299" y="9938"/>
                    </a:cubicBezTo>
                    <a:cubicBezTo>
                      <a:pt x="9299" y="9901"/>
                      <a:pt x="9323" y="9883"/>
                      <a:pt x="9348" y="9883"/>
                    </a:cubicBezTo>
                    <a:close/>
                    <a:moveTo>
                      <a:pt x="5787" y="8694"/>
                    </a:moveTo>
                    <a:lnTo>
                      <a:pt x="6835" y="9372"/>
                    </a:lnTo>
                    <a:cubicBezTo>
                      <a:pt x="6798" y="9433"/>
                      <a:pt x="6785" y="9520"/>
                      <a:pt x="6785" y="9593"/>
                    </a:cubicBezTo>
                    <a:cubicBezTo>
                      <a:pt x="6785" y="9643"/>
                      <a:pt x="6798" y="9692"/>
                      <a:pt x="6810" y="9729"/>
                    </a:cubicBezTo>
                    <a:lnTo>
                      <a:pt x="6071" y="9988"/>
                    </a:lnTo>
                    <a:cubicBezTo>
                      <a:pt x="6021" y="9908"/>
                      <a:pt x="5941" y="9868"/>
                      <a:pt x="5861" y="9868"/>
                    </a:cubicBezTo>
                    <a:cubicBezTo>
                      <a:pt x="5781" y="9868"/>
                      <a:pt x="5701" y="9908"/>
                      <a:pt x="5652" y="9988"/>
                    </a:cubicBezTo>
                    <a:lnTo>
                      <a:pt x="5011" y="9643"/>
                    </a:lnTo>
                    <a:cubicBezTo>
                      <a:pt x="5060" y="9495"/>
                      <a:pt x="5036" y="9335"/>
                      <a:pt x="4925" y="9224"/>
                    </a:cubicBezTo>
                    <a:lnTo>
                      <a:pt x="5270" y="8780"/>
                    </a:lnTo>
                    <a:cubicBezTo>
                      <a:pt x="5331" y="8805"/>
                      <a:pt x="5405" y="8830"/>
                      <a:pt x="5479" y="8830"/>
                    </a:cubicBezTo>
                    <a:cubicBezTo>
                      <a:pt x="5590" y="8830"/>
                      <a:pt x="5713" y="8780"/>
                      <a:pt x="5787" y="8694"/>
                    </a:cubicBezTo>
                    <a:close/>
                    <a:moveTo>
                      <a:pt x="5861" y="10074"/>
                    </a:moveTo>
                    <a:cubicBezTo>
                      <a:pt x="5886" y="10074"/>
                      <a:pt x="5910" y="10099"/>
                      <a:pt x="5910" y="10123"/>
                    </a:cubicBezTo>
                    <a:cubicBezTo>
                      <a:pt x="5910" y="10140"/>
                      <a:pt x="5904" y="10147"/>
                      <a:pt x="5895" y="10147"/>
                    </a:cubicBezTo>
                    <a:cubicBezTo>
                      <a:pt x="5864" y="10147"/>
                      <a:pt x="5804" y="10074"/>
                      <a:pt x="5861" y="10074"/>
                    </a:cubicBezTo>
                    <a:close/>
                    <a:moveTo>
                      <a:pt x="10703" y="9643"/>
                    </a:moveTo>
                    <a:cubicBezTo>
                      <a:pt x="10728" y="9680"/>
                      <a:pt x="10753" y="9704"/>
                      <a:pt x="10790" y="9729"/>
                    </a:cubicBezTo>
                    <a:lnTo>
                      <a:pt x="10272" y="10875"/>
                    </a:lnTo>
                    <a:cubicBezTo>
                      <a:pt x="10223" y="10850"/>
                      <a:pt x="10161" y="10838"/>
                      <a:pt x="10100" y="10838"/>
                    </a:cubicBezTo>
                    <a:cubicBezTo>
                      <a:pt x="10038" y="10838"/>
                      <a:pt x="9989" y="10850"/>
                      <a:pt x="9927" y="10863"/>
                    </a:cubicBezTo>
                    <a:lnTo>
                      <a:pt x="9533" y="10111"/>
                    </a:lnTo>
                    <a:cubicBezTo>
                      <a:pt x="9570" y="10062"/>
                      <a:pt x="9595" y="10000"/>
                      <a:pt x="9595" y="9938"/>
                    </a:cubicBezTo>
                    <a:lnTo>
                      <a:pt x="9607" y="9938"/>
                    </a:lnTo>
                    <a:lnTo>
                      <a:pt x="9607" y="9926"/>
                    </a:lnTo>
                    <a:lnTo>
                      <a:pt x="10703" y="9643"/>
                    </a:lnTo>
                    <a:close/>
                    <a:moveTo>
                      <a:pt x="12392" y="9581"/>
                    </a:moveTo>
                    <a:cubicBezTo>
                      <a:pt x="12392" y="9593"/>
                      <a:pt x="12392" y="9618"/>
                      <a:pt x="12404" y="9630"/>
                    </a:cubicBezTo>
                    <a:lnTo>
                      <a:pt x="10506" y="11047"/>
                    </a:lnTo>
                    <a:cubicBezTo>
                      <a:pt x="10469" y="10998"/>
                      <a:pt x="10408" y="10949"/>
                      <a:pt x="10358" y="10912"/>
                    </a:cubicBezTo>
                    <a:lnTo>
                      <a:pt x="10864" y="9778"/>
                    </a:lnTo>
                    <a:lnTo>
                      <a:pt x="10925" y="9778"/>
                    </a:lnTo>
                    <a:cubicBezTo>
                      <a:pt x="11036" y="9778"/>
                      <a:pt x="11147" y="9692"/>
                      <a:pt x="11172" y="9581"/>
                    </a:cubicBezTo>
                    <a:close/>
                    <a:moveTo>
                      <a:pt x="4962" y="9729"/>
                    </a:moveTo>
                    <a:lnTo>
                      <a:pt x="5615" y="10086"/>
                    </a:lnTo>
                    <a:cubicBezTo>
                      <a:pt x="5615" y="10099"/>
                      <a:pt x="5615" y="10111"/>
                      <a:pt x="5615" y="10123"/>
                    </a:cubicBezTo>
                    <a:cubicBezTo>
                      <a:pt x="5615" y="10210"/>
                      <a:pt x="5652" y="10283"/>
                      <a:pt x="5726" y="10333"/>
                    </a:cubicBezTo>
                    <a:lnTo>
                      <a:pt x="5356" y="11146"/>
                    </a:lnTo>
                    <a:cubicBezTo>
                      <a:pt x="5307" y="11134"/>
                      <a:pt x="5257" y="11121"/>
                      <a:pt x="5208" y="11121"/>
                    </a:cubicBezTo>
                    <a:lnTo>
                      <a:pt x="5122" y="11121"/>
                    </a:lnTo>
                    <a:lnTo>
                      <a:pt x="4789" y="9877"/>
                    </a:lnTo>
                    <a:cubicBezTo>
                      <a:pt x="4863" y="9840"/>
                      <a:pt x="4925" y="9791"/>
                      <a:pt x="4962" y="9729"/>
                    </a:cubicBezTo>
                    <a:close/>
                    <a:moveTo>
                      <a:pt x="7759" y="9729"/>
                    </a:moveTo>
                    <a:lnTo>
                      <a:pt x="9089" y="9951"/>
                    </a:lnTo>
                    <a:cubicBezTo>
                      <a:pt x="9102" y="10012"/>
                      <a:pt x="9126" y="10086"/>
                      <a:pt x="9188" y="10136"/>
                    </a:cubicBezTo>
                    <a:lnTo>
                      <a:pt x="8104" y="11195"/>
                    </a:lnTo>
                    <a:lnTo>
                      <a:pt x="7537" y="10012"/>
                    </a:lnTo>
                    <a:cubicBezTo>
                      <a:pt x="7648" y="9951"/>
                      <a:pt x="7722" y="9840"/>
                      <a:pt x="7759" y="9729"/>
                    </a:cubicBezTo>
                    <a:close/>
                    <a:moveTo>
                      <a:pt x="14055" y="9335"/>
                    </a:moveTo>
                    <a:cubicBezTo>
                      <a:pt x="14092" y="9458"/>
                      <a:pt x="14178" y="9556"/>
                      <a:pt x="14289" y="9618"/>
                    </a:cubicBezTo>
                    <a:lnTo>
                      <a:pt x="13254" y="11306"/>
                    </a:lnTo>
                    <a:cubicBezTo>
                      <a:pt x="13180" y="11257"/>
                      <a:pt x="13094" y="11232"/>
                      <a:pt x="12995" y="11232"/>
                    </a:cubicBezTo>
                    <a:lnTo>
                      <a:pt x="12724" y="9766"/>
                    </a:lnTo>
                    <a:cubicBezTo>
                      <a:pt x="12823" y="9729"/>
                      <a:pt x="12884" y="9643"/>
                      <a:pt x="12884" y="9544"/>
                    </a:cubicBezTo>
                    <a:lnTo>
                      <a:pt x="14055" y="9335"/>
                    </a:lnTo>
                    <a:close/>
                    <a:moveTo>
                      <a:pt x="6847" y="9828"/>
                    </a:moveTo>
                    <a:cubicBezTo>
                      <a:pt x="6933" y="9988"/>
                      <a:pt x="7093" y="10086"/>
                      <a:pt x="7278" y="10086"/>
                    </a:cubicBezTo>
                    <a:cubicBezTo>
                      <a:pt x="7340" y="10086"/>
                      <a:pt x="7389" y="10074"/>
                      <a:pt x="7438" y="10062"/>
                    </a:cubicBezTo>
                    <a:lnTo>
                      <a:pt x="8017" y="11269"/>
                    </a:lnTo>
                    <a:lnTo>
                      <a:pt x="7759" y="11528"/>
                    </a:lnTo>
                    <a:cubicBezTo>
                      <a:pt x="7660" y="11442"/>
                      <a:pt x="7525" y="11392"/>
                      <a:pt x="7401" y="11392"/>
                    </a:cubicBezTo>
                    <a:cubicBezTo>
                      <a:pt x="7290" y="11392"/>
                      <a:pt x="7180" y="11429"/>
                      <a:pt x="7093" y="11491"/>
                    </a:cubicBezTo>
                    <a:lnTo>
                      <a:pt x="6058" y="10283"/>
                    </a:lnTo>
                    <a:cubicBezTo>
                      <a:pt x="6095" y="10234"/>
                      <a:pt x="6120" y="10185"/>
                      <a:pt x="6120" y="10123"/>
                    </a:cubicBezTo>
                    <a:cubicBezTo>
                      <a:pt x="6120" y="10111"/>
                      <a:pt x="6108" y="10099"/>
                      <a:pt x="6108" y="10086"/>
                    </a:cubicBezTo>
                    <a:lnTo>
                      <a:pt x="6847" y="9828"/>
                    </a:lnTo>
                    <a:close/>
                    <a:moveTo>
                      <a:pt x="12478" y="9717"/>
                    </a:moveTo>
                    <a:cubicBezTo>
                      <a:pt x="12515" y="9754"/>
                      <a:pt x="12564" y="9778"/>
                      <a:pt x="12626" y="9778"/>
                    </a:cubicBezTo>
                    <a:lnTo>
                      <a:pt x="12897" y="11232"/>
                    </a:lnTo>
                    <a:cubicBezTo>
                      <a:pt x="12687" y="11269"/>
                      <a:pt x="12527" y="11417"/>
                      <a:pt x="12490" y="11614"/>
                    </a:cubicBezTo>
                    <a:lnTo>
                      <a:pt x="10642" y="11405"/>
                    </a:lnTo>
                    <a:lnTo>
                      <a:pt x="10642" y="11392"/>
                    </a:lnTo>
                    <a:cubicBezTo>
                      <a:pt x="10642" y="11294"/>
                      <a:pt x="10617" y="11208"/>
                      <a:pt x="10568" y="11134"/>
                    </a:cubicBezTo>
                    <a:lnTo>
                      <a:pt x="12478" y="9717"/>
                    </a:lnTo>
                    <a:close/>
                    <a:moveTo>
                      <a:pt x="9434" y="10173"/>
                    </a:moveTo>
                    <a:lnTo>
                      <a:pt x="9816" y="10912"/>
                    </a:lnTo>
                    <a:cubicBezTo>
                      <a:pt x="9644" y="11010"/>
                      <a:pt x="9533" y="11183"/>
                      <a:pt x="9533" y="11392"/>
                    </a:cubicBezTo>
                    <a:cubicBezTo>
                      <a:pt x="9533" y="11405"/>
                      <a:pt x="9533" y="11417"/>
                      <a:pt x="9533" y="11429"/>
                    </a:cubicBezTo>
                    <a:lnTo>
                      <a:pt x="8301" y="11651"/>
                    </a:lnTo>
                    <a:lnTo>
                      <a:pt x="8141" y="11294"/>
                    </a:lnTo>
                    <a:lnTo>
                      <a:pt x="9274" y="10185"/>
                    </a:lnTo>
                    <a:cubicBezTo>
                      <a:pt x="9289" y="10188"/>
                      <a:pt x="9304" y="10190"/>
                      <a:pt x="9320" y="10190"/>
                    </a:cubicBezTo>
                    <a:cubicBezTo>
                      <a:pt x="9359" y="10190"/>
                      <a:pt x="9400" y="10181"/>
                      <a:pt x="9434" y="10173"/>
                    </a:cubicBezTo>
                    <a:close/>
                    <a:moveTo>
                      <a:pt x="8054" y="11368"/>
                    </a:moveTo>
                    <a:lnTo>
                      <a:pt x="8202" y="11663"/>
                    </a:lnTo>
                    <a:lnTo>
                      <a:pt x="7894" y="11713"/>
                    </a:lnTo>
                    <a:cubicBezTo>
                      <a:pt x="7882" y="11676"/>
                      <a:pt x="7857" y="11626"/>
                      <a:pt x="7820" y="11602"/>
                    </a:cubicBezTo>
                    <a:lnTo>
                      <a:pt x="8054" y="11368"/>
                    </a:lnTo>
                    <a:close/>
                    <a:moveTo>
                      <a:pt x="10087" y="11047"/>
                    </a:moveTo>
                    <a:cubicBezTo>
                      <a:pt x="10395" y="11047"/>
                      <a:pt x="10543" y="11417"/>
                      <a:pt x="10334" y="11639"/>
                    </a:cubicBezTo>
                    <a:cubicBezTo>
                      <a:pt x="10263" y="11706"/>
                      <a:pt x="10176" y="11737"/>
                      <a:pt x="10091" y="11737"/>
                    </a:cubicBezTo>
                    <a:cubicBezTo>
                      <a:pt x="9913" y="11737"/>
                      <a:pt x="9742" y="11601"/>
                      <a:pt x="9742" y="11392"/>
                    </a:cubicBezTo>
                    <a:cubicBezTo>
                      <a:pt x="9742" y="11195"/>
                      <a:pt x="9890" y="11047"/>
                      <a:pt x="10087" y="11047"/>
                    </a:cubicBezTo>
                    <a:close/>
                    <a:moveTo>
                      <a:pt x="5984" y="10333"/>
                    </a:moveTo>
                    <a:lnTo>
                      <a:pt x="7007" y="11553"/>
                    </a:lnTo>
                    <a:cubicBezTo>
                      <a:pt x="6945" y="11626"/>
                      <a:pt x="6896" y="11713"/>
                      <a:pt x="6872" y="11811"/>
                    </a:cubicBezTo>
                    <a:lnTo>
                      <a:pt x="5701" y="11639"/>
                    </a:lnTo>
                    <a:lnTo>
                      <a:pt x="5701" y="11614"/>
                    </a:lnTo>
                    <a:cubicBezTo>
                      <a:pt x="5689" y="11442"/>
                      <a:pt x="5602" y="11269"/>
                      <a:pt x="5442" y="11183"/>
                    </a:cubicBezTo>
                    <a:lnTo>
                      <a:pt x="5812" y="10370"/>
                    </a:lnTo>
                    <a:lnTo>
                      <a:pt x="5861" y="10370"/>
                    </a:lnTo>
                    <a:cubicBezTo>
                      <a:pt x="5910" y="10370"/>
                      <a:pt x="5947" y="10357"/>
                      <a:pt x="5984" y="10333"/>
                    </a:cubicBezTo>
                    <a:close/>
                    <a:moveTo>
                      <a:pt x="5196" y="11323"/>
                    </a:moveTo>
                    <a:cubicBezTo>
                      <a:pt x="5347" y="11323"/>
                      <a:pt x="5492" y="11444"/>
                      <a:pt x="5492" y="11626"/>
                    </a:cubicBezTo>
                    <a:cubicBezTo>
                      <a:pt x="5492" y="11787"/>
                      <a:pt x="5356" y="11922"/>
                      <a:pt x="5196" y="11922"/>
                    </a:cubicBezTo>
                    <a:cubicBezTo>
                      <a:pt x="4925" y="11922"/>
                      <a:pt x="4789" y="11602"/>
                      <a:pt x="4986" y="11417"/>
                    </a:cubicBezTo>
                    <a:cubicBezTo>
                      <a:pt x="5047" y="11352"/>
                      <a:pt x="5122" y="11323"/>
                      <a:pt x="5196" y="11323"/>
                    </a:cubicBezTo>
                    <a:close/>
                    <a:moveTo>
                      <a:pt x="12997" y="11429"/>
                    </a:moveTo>
                    <a:cubicBezTo>
                      <a:pt x="13259" y="11429"/>
                      <a:pt x="13398" y="11765"/>
                      <a:pt x="13205" y="11959"/>
                    </a:cubicBezTo>
                    <a:cubicBezTo>
                      <a:pt x="13142" y="12021"/>
                      <a:pt x="13067" y="12049"/>
                      <a:pt x="12992" y="12049"/>
                    </a:cubicBezTo>
                    <a:cubicBezTo>
                      <a:pt x="12831" y="12049"/>
                      <a:pt x="12675" y="11919"/>
                      <a:pt x="12675" y="11725"/>
                    </a:cubicBezTo>
                    <a:cubicBezTo>
                      <a:pt x="12675" y="11565"/>
                      <a:pt x="12810" y="11429"/>
                      <a:pt x="12971" y="11429"/>
                    </a:cubicBezTo>
                    <a:lnTo>
                      <a:pt x="12983" y="11429"/>
                    </a:lnTo>
                    <a:cubicBezTo>
                      <a:pt x="12988" y="11429"/>
                      <a:pt x="12992" y="11429"/>
                      <a:pt x="12997" y="11429"/>
                    </a:cubicBezTo>
                    <a:close/>
                    <a:moveTo>
                      <a:pt x="7401" y="11590"/>
                    </a:moveTo>
                    <a:cubicBezTo>
                      <a:pt x="7709" y="11590"/>
                      <a:pt x="7857" y="11959"/>
                      <a:pt x="7648" y="12181"/>
                    </a:cubicBezTo>
                    <a:cubicBezTo>
                      <a:pt x="7576" y="12252"/>
                      <a:pt x="7490" y="12284"/>
                      <a:pt x="7405" y="12284"/>
                    </a:cubicBezTo>
                    <a:cubicBezTo>
                      <a:pt x="7226" y="12284"/>
                      <a:pt x="7056" y="12143"/>
                      <a:pt x="7056" y="11935"/>
                    </a:cubicBezTo>
                    <a:cubicBezTo>
                      <a:pt x="7056" y="11750"/>
                      <a:pt x="7204" y="11590"/>
                      <a:pt x="7401" y="11590"/>
                    </a:cubicBezTo>
                    <a:close/>
                    <a:moveTo>
                      <a:pt x="9558" y="11528"/>
                    </a:moveTo>
                    <a:cubicBezTo>
                      <a:pt x="9582" y="11626"/>
                      <a:pt x="9632" y="11713"/>
                      <a:pt x="9705" y="11774"/>
                    </a:cubicBezTo>
                    <a:lnTo>
                      <a:pt x="8966" y="12686"/>
                    </a:lnTo>
                    <a:cubicBezTo>
                      <a:pt x="8929" y="12674"/>
                      <a:pt x="8892" y="12661"/>
                      <a:pt x="8855" y="12661"/>
                    </a:cubicBezTo>
                    <a:lnTo>
                      <a:pt x="8794" y="12661"/>
                    </a:lnTo>
                    <a:lnTo>
                      <a:pt x="8350" y="11737"/>
                    </a:lnTo>
                    <a:lnTo>
                      <a:pt x="9558" y="11528"/>
                    </a:lnTo>
                    <a:close/>
                    <a:moveTo>
                      <a:pt x="8252" y="11762"/>
                    </a:moveTo>
                    <a:lnTo>
                      <a:pt x="8695" y="12711"/>
                    </a:lnTo>
                    <a:cubicBezTo>
                      <a:pt x="8683" y="12723"/>
                      <a:pt x="8683" y="12723"/>
                      <a:pt x="8670" y="12735"/>
                    </a:cubicBezTo>
                    <a:lnTo>
                      <a:pt x="7857" y="12230"/>
                    </a:lnTo>
                    <a:cubicBezTo>
                      <a:pt x="7919" y="12144"/>
                      <a:pt x="7943" y="12045"/>
                      <a:pt x="7943" y="11935"/>
                    </a:cubicBezTo>
                    <a:cubicBezTo>
                      <a:pt x="7943" y="11898"/>
                      <a:pt x="7943" y="11861"/>
                      <a:pt x="7931" y="11811"/>
                    </a:cubicBezTo>
                    <a:lnTo>
                      <a:pt x="8252" y="11762"/>
                    </a:lnTo>
                    <a:close/>
                    <a:moveTo>
                      <a:pt x="8855" y="12871"/>
                    </a:moveTo>
                    <a:cubicBezTo>
                      <a:pt x="8880" y="12871"/>
                      <a:pt x="8905" y="12883"/>
                      <a:pt x="8905" y="12908"/>
                    </a:cubicBezTo>
                    <a:cubicBezTo>
                      <a:pt x="8905" y="12926"/>
                      <a:pt x="8897" y="12933"/>
                      <a:pt x="8886" y="12933"/>
                    </a:cubicBezTo>
                    <a:cubicBezTo>
                      <a:pt x="8855" y="12933"/>
                      <a:pt x="8800" y="12871"/>
                      <a:pt x="8855" y="12871"/>
                    </a:cubicBezTo>
                    <a:close/>
                    <a:moveTo>
                      <a:pt x="5676" y="11750"/>
                    </a:moveTo>
                    <a:lnTo>
                      <a:pt x="6859" y="11922"/>
                    </a:lnTo>
                    <a:lnTo>
                      <a:pt x="6859" y="11947"/>
                    </a:lnTo>
                    <a:cubicBezTo>
                      <a:pt x="6859" y="12132"/>
                      <a:pt x="6945" y="12304"/>
                      <a:pt x="7106" y="12403"/>
                    </a:cubicBezTo>
                    <a:lnTo>
                      <a:pt x="6773" y="13043"/>
                    </a:lnTo>
                    <a:lnTo>
                      <a:pt x="6748" y="13043"/>
                    </a:lnTo>
                    <a:cubicBezTo>
                      <a:pt x="6711" y="13056"/>
                      <a:pt x="6662" y="13056"/>
                      <a:pt x="6625" y="13080"/>
                    </a:cubicBezTo>
                    <a:lnTo>
                      <a:pt x="5578" y="11959"/>
                    </a:lnTo>
                    <a:cubicBezTo>
                      <a:pt x="5627" y="11898"/>
                      <a:pt x="5664" y="11824"/>
                      <a:pt x="5676" y="11750"/>
                    </a:cubicBezTo>
                    <a:close/>
                    <a:moveTo>
                      <a:pt x="6736" y="13241"/>
                    </a:moveTo>
                    <a:cubicBezTo>
                      <a:pt x="6773" y="13241"/>
                      <a:pt x="6773" y="13302"/>
                      <a:pt x="6736" y="13302"/>
                    </a:cubicBezTo>
                    <a:cubicBezTo>
                      <a:pt x="6699" y="13302"/>
                      <a:pt x="6699" y="13241"/>
                      <a:pt x="6736" y="13241"/>
                    </a:cubicBezTo>
                    <a:close/>
                    <a:moveTo>
                      <a:pt x="7796" y="12316"/>
                    </a:moveTo>
                    <a:lnTo>
                      <a:pt x="8621" y="12822"/>
                    </a:lnTo>
                    <a:cubicBezTo>
                      <a:pt x="8609" y="12846"/>
                      <a:pt x="8597" y="12883"/>
                      <a:pt x="8597" y="12908"/>
                    </a:cubicBezTo>
                    <a:cubicBezTo>
                      <a:pt x="8597" y="12970"/>
                      <a:pt x="8621" y="13019"/>
                      <a:pt x="8646" y="13068"/>
                    </a:cubicBezTo>
                    <a:lnTo>
                      <a:pt x="7980" y="13820"/>
                    </a:lnTo>
                    <a:cubicBezTo>
                      <a:pt x="7894" y="13770"/>
                      <a:pt x="7808" y="13733"/>
                      <a:pt x="7709" y="13733"/>
                    </a:cubicBezTo>
                    <a:lnTo>
                      <a:pt x="7623" y="12440"/>
                    </a:lnTo>
                    <a:cubicBezTo>
                      <a:pt x="7685" y="12403"/>
                      <a:pt x="7746" y="12366"/>
                      <a:pt x="7796" y="12316"/>
                    </a:cubicBezTo>
                    <a:close/>
                    <a:moveTo>
                      <a:pt x="7192" y="12452"/>
                    </a:moveTo>
                    <a:cubicBezTo>
                      <a:pt x="7254" y="12477"/>
                      <a:pt x="7327" y="12489"/>
                      <a:pt x="7389" y="12489"/>
                    </a:cubicBezTo>
                    <a:cubicBezTo>
                      <a:pt x="7438" y="12489"/>
                      <a:pt x="7475" y="12477"/>
                      <a:pt x="7525" y="12464"/>
                    </a:cubicBezTo>
                    <a:lnTo>
                      <a:pt x="7599" y="13733"/>
                    </a:lnTo>
                    <a:cubicBezTo>
                      <a:pt x="7512" y="13746"/>
                      <a:pt x="7426" y="13783"/>
                      <a:pt x="7364" y="13832"/>
                    </a:cubicBezTo>
                    <a:lnTo>
                      <a:pt x="6933" y="13401"/>
                    </a:lnTo>
                    <a:cubicBezTo>
                      <a:pt x="6995" y="13290"/>
                      <a:pt x="6970" y="13142"/>
                      <a:pt x="6859" y="13080"/>
                    </a:cubicBezTo>
                    <a:lnTo>
                      <a:pt x="7192" y="12452"/>
                    </a:lnTo>
                    <a:close/>
                    <a:moveTo>
                      <a:pt x="7672" y="13931"/>
                    </a:moveTo>
                    <a:cubicBezTo>
                      <a:pt x="7833" y="13931"/>
                      <a:pt x="7968" y="14066"/>
                      <a:pt x="7980" y="14226"/>
                    </a:cubicBezTo>
                    <a:cubicBezTo>
                      <a:pt x="7980" y="14420"/>
                      <a:pt x="7825" y="14551"/>
                      <a:pt x="7663" y="14551"/>
                    </a:cubicBezTo>
                    <a:cubicBezTo>
                      <a:pt x="7589" y="14551"/>
                      <a:pt x="7513" y="14523"/>
                      <a:pt x="7451" y="14460"/>
                    </a:cubicBezTo>
                    <a:cubicBezTo>
                      <a:pt x="7254" y="14263"/>
                      <a:pt x="7389" y="13931"/>
                      <a:pt x="7672" y="13931"/>
                    </a:cubicBezTo>
                    <a:close/>
                    <a:moveTo>
                      <a:pt x="14794" y="14189"/>
                    </a:moveTo>
                    <a:lnTo>
                      <a:pt x="14807" y="14202"/>
                    </a:lnTo>
                    <a:cubicBezTo>
                      <a:pt x="15065" y="14202"/>
                      <a:pt x="15201" y="14522"/>
                      <a:pt x="15016" y="14707"/>
                    </a:cubicBezTo>
                    <a:cubicBezTo>
                      <a:pt x="14955" y="14772"/>
                      <a:pt x="14879" y="14801"/>
                      <a:pt x="14804" y="14801"/>
                    </a:cubicBezTo>
                    <a:cubicBezTo>
                      <a:pt x="14653" y="14801"/>
                      <a:pt x="14507" y="14683"/>
                      <a:pt x="14498" y="14510"/>
                    </a:cubicBezTo>
                    <a:cubicBezTo>
                      <a:pt x="14498" y="14337"/>
                      <a:pt x="14622" y="14202"/>
                      <a:pt x="14794" y="14189"/>
                    </a:cubicBezTo>
                    <a:close/>
                    <a:moveTo>
                      <a:pt x="6896" y="14879"/>
                    </a:moveTo>
                    <a:cubicBezTo>
                      <a:pt x="6909" y="14879"/>
                      <a:pt x="6921" y="14892"/>
                      <a:pt x="6921" y="14904"/>
                    </a:cubicBezTo>
                    <a:cubicBezTo>
                      <a:pt x="6921" y="14916"/>
                      <a:pt x="6909" y="14929"/>
                      <a:pt x="6896" y="14929"/>
                    </a:cubicBezTo>
                    <a:cubicBezTo>
                      <a:pt x="6884" y="14929"/>
                      <a:pt x="6872" y="14916"/>
                      <a:pt x="6872" y="14904"/>
                    </a:cubicBezTo>
                    <a:cubicBezTo>
                      <a:pt x="6872" y="14892"/>
                      <a:pt x="6884" y="14879"/>
                      <a:pt x="6896" y="14879"/>
                    </a:cubicBezTo>
                    <a:close/>
                    <a:moveTo>
                      <a:pt x="11233" y="15150"/>
                    </a:moveTo>
                    <a:cubicBezTo>
                      <a:pt x="11283" y="15150"/>
                      <a:pt x="11283" y="15237"/>
                      <a:pt x="11233" y="15237"/>
                    </a:cubicBezTo>
                    <a:cubicBezTo>
                      <a:pt x="11209" y="15237"/>
                      <a:pt x="11184" y="15224"/>
                      <a:pt x="11184" y="15187"/>
                    </a:cubicBezTo>
                    <a:cubicBezTo>
                      <a:pt x="11184" y="15163"/>
                      <a:pt x="11209" y="15150"/>
                      <a:pt x="11233" y="15150"/>
                    </a:cubicBezTo>
                    <a:close/>
                    <a:moveTo>
                      <a:pt x="10337" y="15521"/>
                    </a:moveTo>
                    <a:cubicBezTo>
                      <a:pt x="10368" y="15521"/>
                      <a:pt x="10428" y="15594"/>
                      <a:pt x="10371" y="15594"/>
                    </a:cubicBezTo>
                    <a:cubicBezTo>
                      <a:pt x="10346" y="15594"/>
                      <a:pt x="10322" y="15569"/>
                      <a:pt x="10322" y="15545"/>
                    </a:cubicBezTo>
                    <a:cubicBezTo>
                      <a:pt x="10322" y="15528"/>
                      <a:pt x="10328" y="15521"/>
                      <a:pt x="10337" y="15521"/>
                    </a:cubicBezTo>
                    <a:close/>
                    <a:moveTo>
                      <a:pt x="9123" y="15558"/>
                    </a:moveTo>
                    <a:cubicBezTo>
                      <a:pt x="9132" y="15558"/>
                      <a:pt x="9139" y="15565"/>
                      <a:pt x="9139" y="15582"/>
                    </a:cubicBezTo>
                    <a:cubicBezTo>
                      <a:pt x="9139" y="15619"/>
                      <a:pt x="9114" y="15631"/>
                      <a:pt x="9089" y="15631"/>
                    </a:cubicBezTo>
                    <a:cubicBezTo>
                      <a:pt x="9033" y="15631"/>
                      <a:pt x="9092" y="15558"/>
                      <a:pt x="9123" y="15558"/>
                    </a:cubicBezTo>
                    <a:close/>
                    <a:moveTo>
                      <a:pt x="10355" y="16433"/>
                    </a:moveTo>
                    <a:cubicBezTo>
                      <a:pt x="10364" y="16433"/>
                      <a:pt x="10371" y="16439"/>
                      <a:pt x="10371" y="16456"/>
                    </a:cubicBezTo>
                    <a:cubicBezTo>
                      <a:pt x="10371" y="16493"/>
                      <a:pt x="10346" y="16506"/>
                      <a:pt x="10322" y="16506"/>
                    </a:cubicBezTo>
                    <a:cubicBezTo>
                      <a:pt x="10265" y="16506"/>
                      <a:pt x="10324" y="16433"/>
                      <a:pt x="10355" y="16433"/>
                    </a:cubicBezTo>
                    <a:close/>
                    <a:moveTo>
                      <a:pt x="12163" y="16968"/>
                    </a:moveTo>
                    <a:cubicBezTo>
                      <a:pt x="12174" y="16968"/>
                      <a:pt x="12182" y="16976"/>
                      <a:pt x="12182" y="16999"/>
                    </a:cubicBezTo>
                    <a:cubicBezTo>
                      <a:pt x="12194" y="17023"/>
                      <a:pt x="12170" y="17048"/>
                      <a:pt x="12145" y="17048"/>
                    </a:cubicBezTo>
                    <a:lnTo>
                      <a:pt x="12145" y="17036"/>
                    </a:lnTo>
                    <a:cubicBezTo>
                      <a:pt x="12081" y="17036"/>
                      <a:pt x="12132" y="16968"/>
                      <a:pt x="12163" y="16968"/>
                    </a:cubicBezTo>
                    <a:close/>
                    <a:moveTo>
                      <a:pt x="11012" y="15311"/>
                    </a:moveTo>
                    <a:cubicBezTo>
                      <a:pt x="11061" y="15397"/>
                      <a:pt x="11147" y="15446"/>
                      <a:pt x="11233" y="15446"/>
                    </a:cubicBezTo>
                    <a:cubicBezTo>
                      <a:pt x="11295" y="15446"/>
                      <a:pt x="11344" y="15421"/>
                      <a:pt x="11393" y="15384"/>
                    </a:cubicBezTo>
                    <a:lnTo>
                      <a:pt x="12034" y="16777"/>
                    </a:lnTo>
                    <a:cubicBezTo>
                      <a:pt x="11948" y="16814"/>
                      <a:pt x="11886" y="16900"/>
                      <a:pt x="11886" y="16999"/>
                    </a:cubicBezTo>
                    <a:cubicBezTo>
                      <a:pt x="11886" y="17023"/>
                      <a:pt x="11886" y="17060"/>
                      <a:pt x="11899" y="17085"/>
                    </a:cubicBezTo>
                    <a:lnTo>
                      <a:pt x="11788" y="17134"/>
                    </a:lnTo>
                    <a:cubicBezTo>
                      <a:pt x="11755" y="17101"/>
                      <a:pt x="11711" y="17085"/>
                      <a:pt x="11664" y="17085"/>
                    </a:cubicBezTo>
                    <a:cubicBezTo>
                      <a:pt x="11640" y="17085"/>
                      <a:pt x="11615" y="17089"/>
                      <a:pt x="11591" y="17097"/>
                    </a:cubicBezTo>
                    <a:lnTo>
                      <a:pt x="10556" y="16555"/>
                    </a:lnTo>
                    <a:cubicBezTo>
                      <a:pt x="10568" y="16518"/>
                      <a:pt x="10568" y="16493"/>
                      <a:pt x="10568" y="16456"/>
                    </a:cubicBezTo>
                    <a:cubicBezTo>
                      <a:pt x="10568" y="16346"/>
                      <a:pt x="10494" y="16247"/>
                      <a:pt x="10371" y="16210"/>
                    </a:cubicBezTo>
                    <a:lnTo>
                      <a:pt x="10371" y="15791"/>
                    </a:lnTo>
                    <a:cubicBezTo>
                      <a:pt x="10519" y="15791"/>
                      <a:pt x="10630" y="15680"/>
                      <a:pt x="10630" y="15545"/>
                    </a:cubicBezTo>
                    <a:cubicBezTo>
                      <a:pt x="10630" y="15520"/>
                      <a:pt x="10617" y="15483"/>
                      <a:pt x="10617" y="15458"/>
                    </a:cubicBezTo>
                    <a:lnTo>
                      <a:pt x="11012" y="15311"/>
                    </a:lnTo>
                    <a:close/>
                    <a:moveTo>
                      <a:pt x="11658" y="17291"/>
                    </a:moveTo>
                    <a:cubicBezTo>
                      <a:pt x="11674" y="17291"/>
                      <a:pt x="11689" y="17300"/>
                      <a:pt x="11689" y="17319"/>
                    </a:cubicBezTo>
                    <a:cubicBezTo>
                      <a:pt x="11689" y="17331"/>
                      <a:pt x="11677" y="17344"/>
                      <a:pt x="11665" y="17344"/>
                    </a:cubicBezTo>
                    <a:lnTo>
                      <a:pt x="11652" y="17344"/>
                    </a:lnTo>
                    <a:cubicBezTo>
                      <a:pt x="11640" y="17344"/>
                      <a:pt x="11628" y="17331"/>
                      <a:pt x="11628" y="17319"/>
                    </a:cubicBezTo>
                    <a:cubicBezTo>
                      <a:pt x="11628" y="17300"/>
                      <a:pt x="11643" y="17291"/>
                      <a:pt x="11658" y="17291"/>
                    </a:cubicBezTo>
                    <a:close/>
                    <a:moveTo>
                      <a:pt x="10630" y="11503"/>
                    </a:moveTo>
                    <a:lnTo>
                      <a:pt x="12478" y="11713"/>
                    </a:lnTo>
                    <a:lnTo>
                      <a:pt x="12478" y="11737"/>
                    </a:lnTo>
                    <a:cubicBezTo>
                      <a:pt x="12478" y="12008"/>
                      <a:pt x="12712" y="12243"/>
                      <a:pt x="12983" y="12243"/>
                    </a:cubicBezTo>
                    <a:cubicBezTo>
                      <a:pt x="13082" y="12243"/>
                      <a:pt x="13180" y="12206"/>
                      <a:pt x="13266" y="12144"/>
                    </a:cubicBezTo>
                    <a:lnTo>
                      <a:pt x="14474" y="14115"/>
                    </a:lnTo>
                    <a:cubicBezTo>
                      <a:pt x="14129" y="14399"/>
                      <a:pt x="14301" y="14953"/>
                      <a:pt x="14745" y="15003"/>
                    </a:cubicBezTo>
                    <a:lnTo>
                      <a:pt x="14720" y="17775"/>
                    </a:lnTo>
                    <a:lnTo>
                      <a:pt x="12404" y="17036"/>
                    </a:lnTo>
                    <a:lnTo>
                      <a:pt x="12404" y="17011"/>
                    </a:lnTo>
                    <a:cubicBezTo>
                      <a:pt x="12404" y="16870"/>
                      <a:pt x="12292" y="16751"/>
                      <a:pt x="12164" y="16751"/>
                    </a:cubicBezTo>
                    <a:cubicBezTo>
                      <a:pt x="12158" y="16751"/>
                      <a:pt x="12151" y="16752"/>
                      <a:pt x="12145" y="16752"/>
                    </a:cubicBezTo>
                    <a:lnTo>
                      <a:pt x="11467" y="15298"/>
                    </a:lnTo>
                    <a:cubicBezTo>
                      <a:pt x="11480" y="15261"/>
                      <a:pt x="11492" y="15224"/>
                      <a:pt x="11492" y="15187"/>
                    </a:cubicBezTo>
                    <a:cubicBezTo>
                      <a:pt x="11480" y="15033"/>
                      <a:pt x="11360" y="14956"/>
                      <a:pt x="11239" y="14956"/>
                    </a:cubicBezTo>
                    <a:cubicBezTo>
                      <a:pt x="11119" y="14956"/>
                      <a:pt x="10999" y="15033"/>
                      <a:pt x="10987" y="15187"/>
                    </a:cubicBezTo>
                    <a:lnTo>
                      <a:pt x="10987" y="15212"/>
                    </a:lnTo>
                    <a:lnTo>
                      <a:pt x="10556" y="15372"/>
                    </a:lnTo>
                    <a:cubicBezTo>
                      <a:pt x="10506" y="15323"/>
                      <a:pt x="10445" y="15298"/>
                      <a:pt x="10371" y="15298"/>
                    </a:cubicBezTo>
                    <a:cubicBezTo>
                      <a:pt x="10272" y="15298"/>
                      <a:pt x="10174" y="15348"/>
                      <a:pt x="10137" y="15446"/>
                    </a:cubicBezTo>
                    <a:lnTo>
                      <a:pt x="9336" y="15520"/>
                    </a:lnTo>
                    <a:cubicBezTo>
                      <a:pt x="9299" y="15409"/>
                      <a:pt x="9200" y="15323"/>
                      <a:pt x="9089" y="15323"/>
                    </a:cubicBezTo>
                    <a:cubicBezTo>
                      <a:pt x="8966" y="15323"/>
                      <a:pt x="8880" y="15409"/>
                      <a:pt x="8843" y="15520"/>
                    </a:cubicBezTo>
                    <a:lnTo>
                      <a:pt x="7118" y="14953"/>
                    </a:lnTo>
                    <a:cubicBezTo>
                      <a:pt x="7118" y="14929"/>
                      <a:pt x="7118" y="14916"/>
                      <a:pt x="7118" y="14904"/>
                    </a:cubicBezTo>
                    <a:cubicBezTo>
                      <a:pt x="7118" y="14855"/>
                      <a:pt x="7106" y="14805"/>
                      <a:pt x="7069" y="14756"/>
                    </a:cubicBezTo>
                    <a:lnTo>
                      <a:pt x="7303" y="14571"/>
                    </a:lnTo>
                    <a:cubicBezTo>
                      <a:pt x="7411" y="14691"/>
                      <a:pt x="7547" y="14745"/>
                      <a:pt x="7681" y="14745"/>
                    </a:cubicBezTo>
                    <a:cubicBezTo>
                      <a:pt x="7946" y="14745"/>
                      <a:pt x="8198" y="14537"/>
                      <a:pt x="8190" y="14226"/>
                    </a:cubicBezTo>
                    <a:cubicBezTo>
                      <a:pt x="8190" y="14103"/>
                      <a:pt x="8141" y="13980"/>
                      <a:pt x="8054" y="13894"/>
                    </a:cubicBezTo>
                    <a:lnTo>
                      <a:pt x="8732" y="13130"/>
                    </a:lnTo>
                    <a:cubicBezTo>
                      <a:pt x="8769" y="13154"/>
                      <a:pt x="8818" y="13167"/>
                      <a:pt x="8855" y="13167"/>
                    </a:cubicBezTo>
                    <a:cubicBezTo>
                      <a:pt x="9003" y="13167"/>
                      <a:pt x="9114" y="13056"/>
                      <a:pt x="9114" y="12908"/>
                    </a:cubicBezTo>
                    <a:cubicBezTo>
                      <a:pt x="9114" y="12859"/>
                      <a:pt x="9089" y="12797"/>
                      <a:pt x="9052" y="12760"/>
                    </a:cubicBezTo>
                    <a:lnTo>
                      <a:pt x="9792" y="11848"/>
                    </a:lnTo>
                    <a:cubicBezTo>
                      <a:pt x="9878" y="11910"/>
                      <a:pt x="9989" y="11947"/>
                      <a:pt x="10100" y="11947"/>
                    </a:cubicBezTo>
                    <a:cubicBezTo>
                      <a:pt x="10358" y="11947"/>
                      <a:pt x="10580" y="11762"/>
                      <a:pt x="10630" y="11503"/>
                    </a:cubicBezTo>
                    <a:close/>
                    <a:moveTo>
                      <a:pt x="14843" y="14990"/>
                    </a:moveTo>
                    <a:lnTo>
                      <a:pt x="15558" y="17898"/>
                    </a:lnTo>
                    <a:cubicBezTo>
                      <a:pt x="15509" y="17923"/>
                      <a:pt x="15484" y="17960"/>
                      <a:pt x="15460" y="18009"/>
                    </a:cubicBezTo>
                    <a:lnTo>
                      <a:pt x="14819" y="17799"/>
                    </a:lnTo>
                    <a:lnTo>
                      <a:pt x="14831" y="14990"/>
                    </a:lnTo>
                    <a:close/>
                    <a:moveTo>
                      <a:pt x="15694" y="18046"/>
                    </a:moveTo>
                    <a:cubicBezTo>
                      <a:pt x="15751" y="18046"/>
                      <a:pt x="15691" y="18119"/>
                      <a:pt x="15660" y="18119"/>
                    </a:cubicBezTo>
                    <a:cubicBezTo>
                      <a:pt x="15651" y="18119"/>
                      <a:pt x="15644" y="18112"/>
                      <a:pt x="15644" y="18095"/>
                    </a:cubicBezTo>
                    <a:cubicBezTo>
                      <a:pt x="15644" y="18071"/>
                      <a:pt x="15657" y="18046"/>
                      <a:pt x="15681" y="18046"/>
                    </a:cubicBezTo>
                    <a:close/>
                    <a:moveTo>
                      <a:pt x="17924" y="18206"/>
                    </a:moveTo>
                    <a:cubicBezTo>
                      <a:pt x="17936" y="18206"/>
                      <a:pt x="17948" y="18218"/>
                      <a:pt x="17948" y="18231"/>
                    </a:cubicBezTo>
                    <a:cubicBezTo>
                      <a:pt x="17948" y="18243"/>
                      <a:pt x="17936" y="18255"/>
                      <a:pt x="17924" y="18255"/>
                    </a:cubicBezTo>
                    <a:cubicBezTo>
                      <a:pt x="17911" y="18255"/>
                      <a:pt x="17899" y="18243"/>
                      <a:pt x="17899" y="18231"/>
                    </a:cubicBezTo>
                    <a:cubicBezTo>
                      <a:pt x="17899" y="18218"/>
                      <a:pt x="17899" y="18206"/>
                      <a:pt x="17911" y="18206"/>
                    </a:cubicBezTo>
                    <a:close/>
                    <a:moveTo>
                      <a:pt x="12453" y="17146"/>
                    </a:moveTo>
                    <a:lnTo>
                      <a:pt x="14708" y="17861"/>
                    </a:lnTo>
                    <a:lnTo>
                      <a:pt x="14708" y="18440"/>
                    </a:lnTo>
                    <a:cubicBezTo>
                      <a:pt x="14622" y="18453"/>
                      <a:pt x="14560" y="18502"/>
                      <a:pt x="14523" y="18576"/>
                    </a:cubicBezTo>
                    <a:lnTo>
                      <a:pt x="12453" y="17146"/>
                    </a:lnTo>
                    <a:close/>
                    <a:moveTo>
                      <a:pt x="14819" y="17898"/>
                    </a:moveTo>
                    <a:lnTo>
                      <a:pt x="15435" y="18095"/>
                    </a:lnTo>
                    <a:cubicBezTo>
                      <a:pt x="15435" y="18144"/>
                      <a:pt x="15447" y="18206"/>
                      <a:pt x="15496" y="18243"/>
                    </a:cubicBezTo>
                    <a:lnTo>
                      <a:pt x="14979" y="18600"/>
                    </a:lnTo>
                    <a:cubicBezTo>
                      <a:pt x="14954" y="18514"/>
                      <a:pt x="14893" y="18465"/>
                      <a:pt x="14819" y="18440"/>
                    </a:cubicBezTo>
                    <a:lnTo>
                      <a:pt x="14819" y="17898"/>
                    </a:lnTo>
                    <a:close/>
                    <a:moveTo>
                      <a:pt x="14757" y="18637"/>
                    </a:moveTo>
                    <a:cubicBezTo>
                      <a:pt x="14814" y="18637"/>
                      <a:pt x="14754" y="18710"/>
                      <a:pt x="14724" y="18710"/>
                    </a:cubicBezTo>
                    <a:cubicBezTo>
                      <a:pt x="14714" y="18710"/>
                      <a:pt x="14708" y="18704"/>
                      <a:pt x="14708" y="18687"/>
                    </a:cubicBezTo>
                    <a:cubicBezTo>
                      <a:pt x="14708" y="18662"/>
                      <a:pt x="14733" y="18650"/>
                      <a:pt x="14757" y="18650"/>
                    </a:cubicBezTo>
                    <a:lnTo>
                      <a:pt x="14757" y="18637"/>
                    </a:lnTo>
                    <a:close/>
                    <a:moveTo>
                      <a:pt x="18811" y="18995"/>
                    </a:moveTo>
                    <a:cubicBezTo>
                      <a:pt x="18836" y="18995"/>
                      <a:pt x="18860" y="19019"/>
                      <a:pt x="18860" y="19044"/>
                    </a:cubicBezTo>
                    <a:cubicBezTo>
                      <a:pt x="18860" y="19075"/>
                      <a:pt x="18836" y="19090"/>
                      <a:pt x="18811" y="19090"/>
                    </a:cubicBezTo>
                    <a:cubicBezTo>
                      <a:pt x="18786" y="19090"/>
                      <a:pt x="18762" y="19075"/>
                      <a:pt x="18762" y="19044"/>
                    </a:cubicBezTo>
                    <a:cubicBezTo>
                      <a:pt x="18762" y="19019"/>
                      <a:pt x="18774" y="18995"/>
                      <a:pt x="18799" y="18995"/>
                    </a:cubicBezTo>
                    <a:close/>
                    <a:moveTo>
                      <a:pt x="15854" y="18292"/>
                    </a:moveTo>
                    <a:lnTo>
                      <a:pt x="17702" y="18305"/>
                    </a:lnTo>
                    <a:cubicBezTo>
                      <a:pt x="17727" y="18403"/>
                      <a:pt x="17825" y="18477"/>
                      <a:pt x="17924" y="18477"/>
                    </a:cubicBezTo>
                    <a:cubicBezTo>
                      <a:pt x="17985" y="18477"/>
                      <a:pt x="18047" y="18453"/>
                      <a:pt x="18096" y="18403"/>
                    </a:cubicBezTo>
                    <a:lnTo>
                      <a:pt x="18626" y="18884"/>
                    </a:lnTo>
                    <a:cubicBezTo>
                      <a:pt x="18589" y="18933"/>
                      <a:pt x="18565" y="18995"/>
                      <a:pt x="18565" y="19056"/>
                    </a:cubicBezTo>
                    <a:lnTo>
                      <a:pt x="18565" y="19069"/>
                    </a:lnTo>
                    <a:lnTo>
                      <a:pt x="17456" y="19204"/>
                    </a:lnTo>
                    <a:cubicBezTo>
                      <a:pt x="17415" y="18920"/>
                      <a:pt x="17182" y="18766"/>
                      <a:pt x="16951" y="18766"/>
                    </a:cubicBezTo>
                    <a:cubicBezTo>
                      <a:pt x="16761" y="18766"/>
                      <a:pt x="16572" y="18871"/>
                      <a:pt x="16495" y="19093"/>
                    </a:cubicBezTo>
                    <a:lnTo>
                      <a:pt x="15078" y="18674"/>
                    </a:lnTo>
                    <a:lnTo>
                      <a:pt x="15583" y="18329"/>
                    </a:lnTo>
                    <a:cubicBezTo>
                      <a:pt x="15620" y="18342"/>
                      <a:pt x="15644" y="18342"/>
                      <a:pt x="15681" y="18342"/>
                    </a:cubicBezTo>
                    <a:lnTo>
                      <a:pt x="15694" y="18354"/>
                    </a:lnTo>
                    <a:cubicBezTo>
                      <a:pt x="15755" y="18354"/>
                      <a:pt x="15805" y="18329"/>
                      <a:pt x="15854" y="18292"/>
                    </a:cubicBezTo>
                    <a:close/>
                    <a:moveTo>
                      <a:pt x="13993" y="19500"/>
                    </a:moveTo>
                    <a:lnTo>
                      <a:pt x="13993" y="19512"/>
                    </a:lnTo>
                    <a:cubicBezTo>
                      <a:pt x="14006" y="19512"/>
                      <a:pt x="14018" y="19524"/>
                      <a:pt x="14018" y="19537"/>
                    </a:cubicBezTo>
                    <a:cubicBezTo>
                      <a:pt x="14018" y="19549"/>
                      <a:pt x="14006" y="19561"/>
                      <a:pt x="13993" y="19561"/>
                    </a:cubicBezTo>
                    <a:cubicBezTo>
                      <a:pt x="13981" y="19561"/>
                      <a:pt x="13969" y="19549"/>
                      <a:pt x="13969" y="19537"/>
                    </a:cubicBezTo>
                    <a:cubicBezTo>
                      <a:pt x="13956" y="19524"/>
                      <a:pt x="13969" y="19500"/>
                      <a:pt x="13993" y="19500"/>
                    </a:cubicBezTo>
                    <a:close/>
                    <a:moveTo>
                      <a:pt x="16941" y="18971"/>
                    </a:moveTo>
                    <a:cubicBezTo>
                      <a:pt x="17098" y="18971"/>
                      <a:pt x="17246" y="19090"/>
                      <a:pt x="17246" y="19266"/>
                    </a:cubicBezTo>
                    <a:cubicBezTo>
                      <a:pt x="17246" y="19426"/>
                      <a:pt x="17111" y="19561"/>
                      <a:pt x="16950" y="19561"/>
                    </a:cubicBezTo>
                    <a:lnTo>
                      <a:pt x="16938" y="19574"/>
                    </a:lnTo>
                    <a:cubicBezTo>
                      <a:pt x="16679" y="19561"/>
                      <a:pt x="16544" y="19241"/>
                      <a:pt x="16729" y="19056"/>
                    </a:cubicBezTo>
                    <a:cubicBezTo>
                      <a:pt x="16792" y="18997"/>
                      <a:pt x="16867" y="18971"/>
                      <a:pt x="16941" y="18971"/>
                    </a:cubicBezTo>
                    <a:close/>
                    <a:moveTo>
                      <a:pt x="20745" y="19968"/>
                    </a:moveTo>
                    <a:cubicBezTo>
                      <a:pt x="21016" y="19968"/>
                      <a:pt x="21152" y="20288"/>
                      <a:pt x="20955" y="20473"/>
                    </a:cubicBezTo>
                    <a:cubicBezTo>
                      <a:pt x="20894" y="20538"/>
                      <a:pt x="20819" y="20567"/>
                      <a:pt x="20745" y="20567"/>
                    </a:cubicBezTo>
                    <a:cubicBezTo>
                      <a:pt x="20594" y="20567"/>
                      <a:pt x="20450" y="20446"/>
                      <a:pt x="20450" y="20264"/>
                    </a:cubicBezTo>
                    <a:cubicBezTo>
                      <a:pt x="20450" y="20104"/>
                      <a:pt x="20585" y="19968"/>
                      <a:pt x="20745" y="19968"/>
                    </a:cubicBezTo>
                    <a:close/>
                    <a:moveTo>
                      <a:pt x="18589" y="19167"/>
                    </a:moveTo>
                    <a:cubicBezTo>
                      <a:pt x="18614" y="19204"/>
                      <a:pt x="18651" y="19241"/>
                      <a:pt x="18688" y="19266"/>
                    </a:cubicBezTo>
                    <a:lnTo>
                      <a:pt x="18700" y="19266"/>
                    </a:lnTo>
                    <a:lnTo>
                      <a:pt x="18293" y="20892"/>
                    </a:lnTo>
                    <a:lnTo>
                      <a:pt x="17295" y="19635"/>
                    </a:lnTo>
                    <a:cubicBezTo>
                      <a:pt x="17394" y="19549"/>
                      <a:pt x="17443" y="19426"/>
                      <a:pt x="17456" y="19290"/>
                    </a:cubicBezTo>
                    <a:lnTo>
                      <a:pt x="18589" y="19167"/>
                    </a:lnTo>
                    <a:close/>
                    <a:moveTo>
                      <a:pt x="16950" y="20966"/>
                    </a:moveTo>
                    <a:cubicBezTo>
                      <a:pt x="16963" y="20966"/>
                      <a:pt x="16975" y="20978"/>
                      <a:pt x="16975" y="20991"/>
                    </a:cubicBezTo>
                    <a:cubicBezTo>
                      <a:pt x="16975" y="21003"/>
                      <a:pt x="16963" y="21015"/>
                      <a:pt x="16950" y="21015"/>
                    </a:cubicBezTo>
                    <a:cubicBezTo>
                      <a:pt x="16938" y="21015"/>
                      <a:pt x="16926" y="21003"/>
                      <a:pt x="16926" y="20991"/>
                    </a:cubicBezTo>
                    <a:cubicBezTo>
                      <a:pt x="16913" y="20978"/>
                      <a:pt x="16938" y="20966"/>
                      <a:pt x="16950" y="20966"/>
                    </a:cubicBezTo>
                    <a:close/>
                    <a:moveTo>
                      <a:pt x="13781" y="20836"/>
                    </a:moveTo>
                    <a:cubicBezTo>
                      <a:pt x="13856" y="20836"/>
                      <a:pt x="13933" y="20864"/>
                      <a:pt x="13993" y="20929"/>
                    </a:cubicBezTo>
                    <a:cubicBezTo>
                      <a:pt x="14178" y="21114"/>
                      <a:pt x="14043" y="21434"/>
                      <a:pt x="13784" y="21434"/>
                    </a:cubicBezTo>
                    <a:cubicBezTo>
                      <a:pt x="13613" y="21434"/>
                      <a:pt x="13479" y="21302"/>
                      <a:pt x="13476" y="21132"/>
                    </a:cubicBezTo>
                    <a:lnTo>
                      <a:pt x="13476" y="21132"/>
                    </a:lnTo>
                    <a:cubicBezTo>
                      <a:pt x="13479" y="20954"/>
                      <a:pt x="13628" y="20836"/>
                      <a:pt x="13781" y="20836"/>
                    </a:cubicBezTo>
                    <a:close/>
                    <a:moveTo>
                      <a:pt x="18983" y="19216"/>
                    </a:moveTo>
                    <a:lnTo>
                      <a:pt x="20302" y="20042"/>
                    </a:lnTo>
                    <a:cubicBezTo>
                      <a:pt x="20265" y="20116"/>
                      <a:pt x="20253" y="20190"/>
                      <a:pt x="20253" y="20264"/>
                    </a:cubicBezTo>
                    <a:cubicBezTo>
                      <a:pt x="20253" y="20412"/>
                      <a:pt x="20314" y="20547"/>
                      <a:pt x="20425" y="20646"/>
                    </a:cubicBezTo>
                    <a:lnTo>
                      <a:pt x="19452" y="22063"/>
                    </a:lnTo>
                    <a:cubicBezTo>
                      <a:pt x="19427" y="22050"/>
                      <a:pt x="19390" y="22050"/>
                      <a:pt x="19353" y="22050"/>
                    </a:cubicBezTo>
                    <a:cubicBezTo>
                      <a:pt x="19316" y="22050"/>
                      <a:pt x="19267" y="22063"/>
                      <a:pt x="19230" y="22087"/>
                    </a:cubicBezTo>
                    <a:lnTo>
                      <a:pt x="18380" y="21003"/>
                    </a:lnTo>
                    <a:lnTo>
                      <a:pt x="18799" y="19290"/>
                    </a:lnTo>
                    <a:lnTo>
                      <a:pt x="18811" y="19290"/>
                    </a:lnTo>
                    <a:cubicBezTo>
                      <a:pt x="18873" y="19290"/>
                      <a:pt x="18946" y="19266"/>
                      <a:pt x="18983" y="19216"/>
                    </a:cubicBezTo>
                    <a:close/>
                    <a:moveTo>
                      <a:pt x="14585" y="18871"/>
                    </a:moveTo>
                    <a:cubicBezTo>
                      <a:pt x="14622" y="18908"/>
                      <a:pt x="14696" y="18933"/>
                      <a:pt x="14757" y="18945"/>
                    </a:cubicBezTo>
                    <a:cubicBezTo>
                      <a:pt x="14782" y="18933"/>
                      <a:pt x="14794" y="18933"/>
                      <a:pt x="14819" y="18933"/>
                    </a:cubicBezTo>
                    <a:lnTo>
                      <a:pt x="16753" y="20868"/>
                    </a:lnTo>
                    <a:cubicBezTo>
                      <a:pt x="16729" y="20904"/>
                      <a:pt x="16716" y="20941"/>
                      <a:pt x="16729" y="20991"/>
                    </a:cubicBezTo>
                    <a:cubicBezTo>
                      <a:pt x="16729" y="21052"/>
                      <a:pt x="16753" y="21114"/>
                      <a:pt x="16803" y="21151"/>
                    </a:cubicBezTo>
                    <a:lnTo>
                      <a:pt x="16248" y="22124"/>
                    </a:lnTo>
                    <a:cubicBezTo>
                      <a:pt x="16186" y="22087"/>
                      <a:pt x="16125" y="22075"/>
                      <a:pt x="16051" y="22075"/>
                    </a:cubicBezTo>
                    <a:cubicBezTo>
                      <a:pt x="15977" y="22075"/>
                      <a:pt x="15891" y="22100"/>
                      <a:pt x="15829" y="22137"/>
                    </a:cubicBezTo>
                    <a:lnTo>
                      <a:pt x="14203" y="19623"/>
                    </a:lnTo>
                    <a:cubicBezTo>
                      <a:pt x="14215" y="19586"/>
                      <a:pt x="14227" y="19561"/>
                      <a:pt x="14227" y="19537"/>
                    </a:cubicBezTo>
                    <a:cubicBezTo>
                      <a:pt x="14227" y="19488"/>
                      <a:pt x="14203" y="19438"/>
                      <a:pt x="14178" y="19401"/>
                    </a:cubicBezTo>
                    <a:lnTo>
                      <a:pt x="14585" y="18871"/>
                    </a:lnTo>
                    <a:close/>
                    <a:moveTo>
                      <a:pt x="17197" y="19697"/>
                    </a:moveTo>
                    <a:lnTo>
                      <a:pt x="18256" y="21028"/>
                    </a:lnTo>
                    <a:lnTo>
                      <a:pt x="17948" y="22248"/>
                    </a:lnTo>
                    <a:cubicBezTo>
                      <a:pt x="17924" y="22235"/>
                      <a:pt x="17899" y="22223"/>
                      <a:pt x="17862" y="22223"/>
                    </a:cubicBezTo>
                    <a:lnTo>
                      <a:pt x="17850" y="22223"/>
                    </a:lnTo>
                    <a:lnTo>
                      <a:pt x="17148" y="19722"/>
                    </a:lnTo>
                    <a:lnTo>
                      <a:pt x="17197" y="19697"/>
                    </a:lnTo>
                    <a:close/>
                    <a:moveTo>
                      <a:pt x="19320" y="22273"/>
                    </a:moveTo>
                    <a:cubicBezTo>
                      <a:pt x="19350" y="22273"/>
                      <a:pt x="19410" y="22346"/>
                      <a:pt x="19353" y="22346"/>
                    </a:cubicBezTo>
                    <a:cubicBezTo>
                      <a:pt x="19328" y="22346"/>
                      <a:pt x="19304" y="22321"/>
                      <a:pt x="19304" y="22297"/>
                    </a:cubicBezTo>
                    <a:cubicBezTo>
                      <a:pt x="19304" y="22280"/>
                      <a:pt x="19310" y="22273"/>
                      <a:pt x="19320" y="22273"/>
                    </a:cubicBezTo>
                    <a:close/>
                    <a:moveTo>
                      <a:pt x="22723" y="21755"/>
                    </a:moveTo>
                    <a:cubicBezTo>
                      <a:pt x="23002" y="21760"/>
                      <a:pt x="23134" y="22089"/>
                      <a:pt x="22939" y="22272"/>
                    </a:cubicBezTo>
                    <a:cubicBezTo>
                      <a:pt x="22874" y="22337"/>
                      <a:pt x="22795" y="22366"/>
                      <a:pt x="22717" y="22366"/>
                    </a:cubicBezTo>
                    <a:cubicBezTo>
                      <a:pt x="22559" y="22366"/>
                      <a:pt x="22409" y="22245"/>
                      <a:pt x="22409" y="22063"/>
                    </a:cubicBezTo>
                    <a:cubicBezTo>
                      <a:pt x="22409" y="21892"/>
                      <a:pt x="22553" y="21758"/>
                      <a:pt x="22723" y="21755"/>
                    </a:cubicBezTo>
                    <a:close/>
                    <a:moveTo>
                      <a:pt x="18343" y="21126"/>
                    </a:moveTo>
                    <a:lnTo>
                      <a:pt x="19144" y="22149"/>
                    </a:lnTo>
                    <a:cubicBezTo>
                      <a:pt x="19119" y="22186"/>
                      <a:pt x="19107" y="22235"/>
                      <a:pt x="19107" y="22272"/>
                    </a:cubicBezTo>
                    <a:lnTo>
                      <a:pt x="19094" y="22284"/>
                    </a:lnTo>
                    <a:lnTo>
                      <a:pt x="18096" y="22395"/>
                    </a:lnTo>
                    <a:cubicBezTo>
                      <a:pt x="18096" y="22358"/>
                      <a:pt x="18072" y="22321"/>
                      <a:pt x="18047" y="22297"/>
                    </a:cubicBezTo>
                    <a:lnTo>
                      <a:pt x="18343" y="21126"/>
                    </a:lnTo>
                    <a:close/>
                    <a:moveTo>
                      <a:pt x="21090" y="20646"/>
                    </a:moveTo>
                    <a:lnTo>
                      <a:pt x="22310" y="21767"/>
                    </a:lnTo>
                    <a:cubicBezTo>
                      <a:pt x="22249" y="21853"/>
                      <a:pt x="22224" y="21952"/>
                      <a:pt x="22224" y="22050"/>
                    </a:cubicBezTo>
                    <a:cubicBezTo>
                      <a:pt x="22224" y="22087"/>
                      <a:pt x="22224" y="22112"/>
                      <a:pt x="22236" y="22149"/>
                    </a:cubicBezTo>
                    <a:lnTo>
                      <a:pt x="20881" y="22482"/>
                    </a:lnTo>
                    <a:cubicBezTo>
                      <a:pt x="20856" y="22408"/>
                      <a:pt x="20795" y="22358"/>
                      <a:pt x="20708" y="22346"/>
                    </a:cubicBezTo>
                    <a:lnTo>
                      <a:pt x="20782" y="20769"/>
                    </a:lnTo>
                    <a:cubicBezTo>
                      <a:pt x="20893" y="20757"/>
                      <a:pt x="21004" y="20720"/>
                      <a:pt x="21090" y="20646"/>
                    </a:cubicBezTo>
                    <a:close/>
                    <a:moveTo>
                      <a:pt x="17862" y="22432"/>
                    </a:moveTo>
                    <a:cubicBezTo>
                      <a:pt x="17887" y="22432"/>
                      <a:pt x="17911" y="22445"/>
                      <a:pt x="17911" y="22469"/>
                    </a:cubicBezTo>
                    <a:lnTo>
                      <a:pt x="17911" y="22482"/>
                    </a:lnTo>
                    <a:cubicBezTo>
                      <a:pt x="17911" y="22499"/>
                      <a:pt x="17905" y="22505"/>
                      <a:pt x="17896" y="22505"/>
                    </a:cubicBezTo>
                    <a:cubicBezTo>
                      <a:pt x="17865" y="22505"/>
                      <a:pt x="17805" y="22432"/>
                      <a:pt x="17862" y="22432"/>
                    </a:cubicBezTo>
                    <a:close/>
                    <a:moveTo>
                      <a:pt x="20626" y="22557"/>
                    </a:moveTo>
                    <a:cubicBezTo>
                      <a:pt x="20656" y="22557"/>
                      <a:pt x="20716" y="22629"/>
                      <a:pt x="20659" y="22629"/>
                    </a:cubicBezTo>
                    <a:cubicBezTo>
                      <a:pt x="20635" y="22629"/>
                      <a:pt x="20610" y="22617"/>
                      <a:pt x="20610" y="22580"/>
                    </a:cubicBezTo>
                    <a:cubicBezTo>
                      <a:pt x="20610" y="22563"/>
                      <a:pt x="20616" y="22557"/>
                      <a:pt x="20626" y="22557"/>
                    </a:cubicBezTo>
                    <a:close/>
                    <a:moveTo>
                      <a:pt x="16039" y="22283"/>
                    </a:moveTo>
                    <a:cubicBezTo>
                      <a:pt x="16191" y="22283"/>
                      <a:pt x="16338" y="22398"/>
                      <a:pt x="16347" y="22580"/>
                    </a:cubicBezTo>
                    <a:cubicBezTo>
                      <a:pt x="16347" y="22740"/>
                      <a:pt x="16211" y="22876"/>
                      <a:pt x="16051" y="22888"/>
                    </a:cubicBezTo>
                    <a:cubicBezTo>
                      <a:pt x="15780" y="22888"/>
                      <a:pt x="15644" y="22568"/>
                      <a:pt x="15829" y="22371"/>
                    </a:cubicBezTo>
                    <a:cubicBezTo>
                      <a:pt x="15890" y="22310"/>
                      <a:pt x="15965" y="22283"/>
                      <a:pt x="16039" y="22283"/>
                    </a:cubicBezTo>
                    <a:close/>
                    <a:moveTo>
                      <a:pt x="20511" y="20707"/>
                    </a:moveTo>
                    <a:cubicBezTo>
                      <a:pt x="20561" y="20732"/>
                      <a:pt x="20622" y="20757"/>
                      <a:pt x="20684" y="20757"/>
                    </a:cubicBezTo>
                    <a:lnTo>
                      <a:pt x="20610" y="22334"/>
                    </a:lnTo>
                    <a:cubicBezTo>
                      <a:pt x="20425" y="22371"/>
                      <a:pt x="20351" y="22593"/>
                      <a:pt x="20462" y="22740"/>
                    </a:cubicBezTo>
                    <a:lnTo>
                      <a:pt x="20092" y="23172"/>
                    </a:lnTo>
                    <a:lnTo>
                      <a:pt x="19538" y="22469"/>
                    </a:lnTo>
                    <a:cubicBezTo>
                      <a:pt x="19636" y="22371"/>
                      <a:pt x="19636" y="22223"/>
                      <a:pt x="19538" y="22124"/>
                    </a:cubicBezTo>
                    <a:lnTo>
                      <a:pt x="20511" y="20707"/>
                    </a:lnTo>
                    <a:close/>
                    <a:moveTo>
                      <a:pt x="14141" y="19709"/>
                    </a:moveTo>
                    <a:lnTo>
                      <a:pt x="15743" y="22198"/>
                    </a:lnTo>
                    <a:cubicBezTo>
                      <a:pt x="15620" y="22284"/>
                      <a:pt x="15546" y="22432"/>
                      <a:pt x="15546" y="22580"/>
                    </a:cubicBezTo>
                    <a:cubicBezTo>
                      <a:pt x="15546" y="22629"/>
                      <a:pt x="15558" y="22679"/>
                      <a:pt x="15570" y="22716"/>
                    </a:cubicBezTo>
                    <a:lnTo>
                      <a:pt x="14166" y="23270"/>
                    </a:lnTo>
                    <a:cubicBezTo>
                      <a:pt x="14129" y="23233"/>
                      <a:pt x="14067" y="23209"/>
                      <a:pt x="14018" y="23209"/>
                    </a:cubicBezTo>
                    <a:lnTo>
                      <a:pt x="13870" y="21631"/>
                    </a:lnTo>
                    <a:cubicBezTo>
                      <a:pt x="14412" y="21533"/>
                      <a:pt x="14425" y="20769"/>
                      <a:pt x="13895" y="20646"/>
                    </a:cubicBezTo>
                    <a:lnTo>
                      <a:pt x="14018" y="19771"/>
                    </a:lnTo>
                    <a:cubicBezTo>
                      <a:pt x="14067" y="19759"/>
                      <a:pt x="14104" y="19746"/>
                      <a:pt x="14141" y="19709"/>
                    </a:cubicBezTo>
                    <a:close/>
                    <a:moveTo>
                      <a:pt x="14027" y="23431"/>
                    </a:moveTo>
                    <a:cubicBezTo>
                      <a:pt x="14036" y="23431"/>
                      <a:pt x="14043" y="23438"/>
                      <a:pt x="14043" y="23455"/>
                    </a:cubicBezTo>
                    <a:cubicBezTo>
                      <a:pt x="14043" y="23480"/>
                      <a:pt x="14018" y="23504"/>
                      <a:pt x="13993" y="23504"/>
                    </a:cubicBezTo>
                    <a:cubicBezTo>
                      <a:pt x="13936" y="23504"/>
                      <a:pt x="13996" y="23431"/>
                      <a:pt x="14027" y="23431"/>
                    </a:cubicBezTo>
                    <a:close/>
                    <a:moveTo>
                      <a:pt x="15484" y="23652"/>
                    </a:moveTo>
                    <a:cubicBezTo>
                      <a:pt x="15496" y="23652"/>
                      <a:pt x="15509" y="23664"/>
                      <a:pt x="15509" y="23689"/>
                    </a:cubicBezTo>
                    <a:cubicBezTo>
                      <a:pt x="15509" y="23701"/>
                      <a:pt x="15496" y="23714"/>
                      <a:pt x="15484" y="23714"/>
                    </a:cubicBezTo>
                    <a:cubicBezTo>
                      <a:pt x="15472" y="23714"/>
                      <a:pt x="15447" y="23701"/>
                      <a:pt x="15460" y="23677"/>
                    </a:cubicBezTo>
                    <a:lnTo>
                      <a:pt x="15460" y="23677"/>
                    </a:lnTo>
                    <a:lnTo>
                      <a:pt x="15460" y="23689"/>
                    </a:lnTo>
                    <a:cubicBezTo>
                      <a:pt x="15460" y="23664"/>
                      <a:pt x="15472" y="23652"/>
                      <a:pt x="15484" y="23652"/>
                    </a:cubicBezTo>
                    <a:close/>
                    <a:moveTo>
                      <a:pt x="19119" y="22371"/>
                    </a:moveTo>
                    <a:cubicBezTo>
                      <a:pt x="19144" y="22482"/>
                      <a:pt x="19242" y="22543"/>
                      <a:pt x="19353" y="22556"/>
                    </a:cubicBezTo>
                    <a:lnTo>
                      <a:pt x="19353" y="22543"/>
                    </a:lnTo>
                    <a:cubicBezTo>
                      <a:pt x="19390" y="22543"/>
                      <a:pt x="19427" y="22543"/>
                      <a:pt x="19452" y="22531"/>
                    </a:cubicBezTo>
                    <a:lnTo>
                      <a:pt x="20018" y="23246"/>
                    </a:lnTo>
                    <a:lnTo>
                      <a:pt x="19402" y="23936"/>
                    </a:lnTo>
                    <a:cubicBezTo>
                      <a:pt x="19316" y="23869"/>
                      <a:pt x="19208" y="23835"/>
                      <a:pt x="19100" y="23835"/>
                    </a:cubicBezTo>
                    <a:cubicBezTo>
                      <a:pt x="19008" y="23835"/>
                      <a:pt x="18915" y="23860"/>
                      <a:pt x="18836" y="23911"/>
                    </a:cubicBezTo>
                    <a:lnTo>
                      <a:pt x="18010" y="22666"/>
                    </a:lnTo>
                    <a:cubicBezTo>
                      <a:pt x="18072" y="22629"/>
                      <a:pt x="18109" y="22556"/>
                      <a:pt x="18121" y="22494"/>
                    </a:cubicBezTo>
                    <a:lnTo>
                      <a:pt x="19119" y="22371"/>
                    </a:lnTo>
                    <a:close/>
                    <a:moveTo>
                      <a:pt x="20906" y="22629"/>
                    </a:moveTo>
                    <a:lnTo>
                      <a:pt x="23592" y="23689"/>
                    </a:lnTo>
                    <a:cubicBezTo>
                      <a:pt x="23567" y="23751"/>
                      <a:pt x="23555" y="23812"/>
                      <a:pt x="23555" y="23886"/>
                    </a:cubicBezTo>
                    <a:lnTo>
                      <a:pt x="23555" y="23899"/>
                    </a:lnTo>
                    <a:lnTo>
                      <a:pt x="21534" y="24133"/>
                    </a:lnTo>
                    <a:cubicBezTo>
                      <a:pt x="21441" y="23915"/>
                      <a:pt x="21235" y="23796"/>
                      <a:pt x="21028" y="23796"/>
                    </a:cubicBezTo>
                    <a:cubicBezTo>
                      <a:pt x="20906" y="23796"/>
                      <a:pt x="20784" y="23837"/>
                      <a:pt x="20684" y="23923"/>
                    </a:cubicBezTo>
                    <a:lnTo>
                      <a:pt x="20154" y="23246"/>
                    </a:lnTo>
                    <a:lnTo>
                      <a:pt x="20536" y="22802"/>
                    </a:lnTo>
                    <a:cubicBezTo>
                      <a:pt x="20573" y="22827"/>
                      <a:pt x="20610" y="22839"/>
                      <a:pt x="20659" y="22839"/>
                    </a:cubicBezTo>
                    <a:cubicBezTo>
                      <a:pt x="20782" y="22839"/>
                      <a:pt x="20881" y="22740"/>
                      <a:pt x="20906" y="22629"/>
                    </a:cubicBezTo>
                    <a:close/>
                    <a:moveTo>
                      <a:pt x="24060" y="23578"/>
                    </a:moveTo>
                    <a:cubicBezTo>
                      <a:pt x="24331" y="23578"/>
                      <a:pt x="24479" y="23911"/>
                      <a:pt x="24282" y="24108"/>
                    </a:cubicBezTo>
                    <a:cubicBezTo>
                      <a:pt x="24221" y="24172"/>
                      <a:pt x="24144" y="24201"/>
                      <a:pt x="24067" y="24201"/>
                    </a:cubicBezTo>
                    <a:cubicBezTo>
                      <a:pt x="23909" y="24201"/>
                      <a:pt x="23752" y="24077"/>
                      <a:pt x="23752" y="23886"/>
                    </a:cubicBezTo>
                    <a:cubicBezTo>
                      <a:pt x="23752" y="23726"/>
                      <a:pt x="23887" y="23591"/>
                      <a:pt x="24060" y="23578"/>
                    </a:cubicBezTo>
                    <a:close/>
                    <a:moveTo>
                      <a:pt x="15004" y="18736"/>
                    </a:moveTo>
                    <a:lnTo>
                      <a:pt x="16458" y="19179"/>
                    </a:lnTo>
                    <a:cubicBezTo>
                      <a:pt x="16445" y="19204"/>
                      <a:pt x="16445" y="19229"/>
                      <a:pt x="16445" y="19266"/>
                    </a:cubicBezTo>
                    <a:cubicBezTo>
                      <a:pt x="16445" y="19537"/>
                      <a:pt x="16667" y="19771"/>
                      <a:pt x="16950" y="19771"/>
                    </a:cubicBezTo>
                    <a:lnTo>
                      <a:pt x="16950" y="19759"/>
                    </a:lnTo>
                    <a:cubicBezTo>
                      <a:pt x="16987" y="19759"/>
                      <a:pt x="17024" y="19759"/>
                      <a:pt x="17061" y="19746"/>
                    </a:cubicBezTo>
                    <a:lnTo>
                      <a:pt x="17751" y="22248"/>
                    </a:lnTo>
                    <a:cubicBezTo>
                      <a:pt x="17517" y="22358"/>
                      <a:pt x="17603" y="22716"/>
                      <a:pt x="17875" y="22716"/>
                    </a:cubicBezTo>
                    <a:lnTo>
                      <a:pt x="17924" y="22716"/>
                    </a:lnTo>
                    <a:lnTo>
                      <a:pt x="18749" y="23985"/>
                    </a:lnTo>
                    <a:cubicBezTo>
                      <a:pt x="18675" y="24046"/>
                      <a:pt x="18626" y="24145"/>
                      <a:pt x="18601" y="24244"/>
                    </a:cubicBezTo>
                    <a:lnTo>
                      <a:pt x="17480" y="24330"/>
                    </a:lnTo>
                    <a:cubicBezTo>
                      <a:pt x="17431" y="24083"/>
                      <a:pt x="17221" y="23911"/>
                      <a:pt x="16975" y="23911"/>
                    </a:cubicBezTo>
                    <a:cubicBezTo>
                      <a:pt x="16913" y="23911"/>
                      <a:pt x="16852" y="23923"/>
                      <a:pt x="16803" y="23948"/>
                    </a:cubicBezTo>
                    <a:lnTo>
                      <a:pt x="16322" y="23011"/>
                    </a:lnTo>
                    <a:cubicBezTo>
                      <a:pt x="16618" y="22814"/>
                      <a:pt x="16630" y="22383"/>
                      <a:pt x="16334" y="22174"/>
                    </a:cubicBezTo>
                    <a:lnTo>
                      <a:pt x="16876" y="21213"/>
                    </a:lnTo>
                    <a:cubicBezTo>
                      <a:pt x="16901" y="21213"/>
                      <a:pt x="16926" y="21225"/>
                      <a:pt x="16950" y="21225"/>
                    </a:cubicBezTo>
                    <a:cubicBezTo>
                      <a:pt x="17258" y="21225"/>
                      <a:pt x="17258" y="20757"/>
                      <a:pt x="16950" y="20757"/>
                    </a:cubicBezTo>
                    <a:cubicBezTo>
                      <a:pt x="16901" y="20757"/>
                      <a:pt x="16864" y="20769"/>
                      <a:pt x="16827" y="20794"/>
                    </a:cubicBezTo>
                    <a:lnTo>
                      <a:pt x="14905" y="18884"/>
                    </a:lnTo>
                    <a:cubicBezTo>
                      <a:pt x="14954" y="18847"/>
                      <a:pt x="14991" y="18798"/>
                      <a:pt x="15004" y="18736"/>
                    </a:cubicBezTo>
                    <a:close/>
                    <a:moveTo>
                      <a:pt x="20080" y="23332"/>
                    </a:moveTo>
                    <a:lnTo>
                      <a:pt x="20610" y="24009"/>
                    </a:lnTo>
                    <a:cubicBezTo>
                      <a:pt x="20548" y="24071"/>
                      <a:pt x="20499" y="24157"/>
                      <a:pt x="20487" y="24256"/>
                    </a:cubicBezTo>
                    <a:lnTo>
                      <a:pt x="19600" y="24354"/>
                    </a:lnTo>
                    <a:cubicBezTo>
                      <a:pt x="19600" y="24231"/>
                      <a:pt x="19550" y="24120"/>
                      <a:pt x="19476" y="24022"/>
                    </a:cubicBezTo>
                    <a:lnTo>
                      <a:pt x="20080" y="23332"/>
                    </a:lnTo>
                    <a:close/>
                    <a:moveTo>
                      <a:pt x="23567" y="23997"/>
                    </a:moveTo>
                    <a:cubicBezTo>
                      <a:pt x="23567" y="24009"/>
                      <a:pt x="23579" y="24034"/>
                      <a:pt x="23579" y="24059"/>
                    </a:cubicBezTo>
                    <a:lnTo>
                      <a:pt x="22926" y="24552"/>
                    </a:lnTo>
                    <a:cubicBezTo>
                      <a:pt x="22875" y="24480"/>
                      <a:pt x="22800" y="24446"/>
                      <a:pt x="22725" y="24446"/>
                    </a:cubicBezTo>
                    <a:cubicBezTo>
                      <a:pt x="22621" y="24446"/>
                      <a:pt x="22519" y="24511"/>
                      <a:pt x="22483" y="24626"/>
                    </a:cubicBezTo>
                    <a:lnTo>
                      <a:pt x="21559" y="24465"/>
                    </a:lnTo>
                    <a:cubicBezTo>
                      <a:pt x="21571" y="24428"/>
                      <a:pt x="21571" y="24379"/>
                      <a:pt x="21571" y="24342"/>
                    </a:cubicBezTo>
                    <a:cubicBezTo>
                      <a:pt x="21571" y="24305"/>
                      <a:pt x="21571" y="24268"/>
                      <a:pt x="21559" y="24231"/>
                    </a:cubicBezTo>
                    <a:lnTo>
                      <a:pt x="21559" y="24219"/>
                    </a:lnTo>
                    <a:lnTo>
                      <a:pt x="23567" y="23997"/>
                    </a:lnTo>
                    <a:close/>
                    <a:moveTo>
                      <a:pt x="19104" y="24035"/>
                    </a:moveTo>
                    <a:cubicBezTo>
                      <a:pt x="19177" y="24035"/>
                      <a:pt x="19253" y="24061"/>
                      <a:pt x="19316" y="24120"/>
                    </a:cubicBezTo>
                    <a:cubicBezTo>
                      <a:pt x="19501" y="24305"/>
                      <a:pt x="19365" y="24638"/>
                      <a:pt x="19094" y="24638"/>
                    </a:cubicBezTo>
                    <a:cubicBezTo>
                      <a:pt x="18934" y="24638"/>
                      <a:pt x="18799" y="24502"/>
                      <a:pt x="18799" y="24342"/>
                    </a:cubicBezTo>
                    <a:lnTo>
                      <a:pt x="18799" y="24330"/>
                    </a:lnTo>
                    <a:cubicBezTo>
                      <a:pt x="18799" y="24154"/>
                      <a:pt x="18947" y="24035"/>
                      <a:pt x="19104" y="24035"/>
                    </a:cubicBezTo>
                    <a:close/>
                    <a:moveTo>
                      <a:pt x="21017" y="24005"/>
                    </a:moveTo>
                    <a:cubicBezTo>
                      <a:pt x="21192" y="24005"/>
                      <a:pt x="21361" y="24146"/>
                      <a:pt x="21361" y="24354"/>
                    </a:cubicBezTo>
                    <a:cubicBezTo>
                      <a:pt x="21361" y="24539"/>
                      <a:pt x="21214" y="24687"/>
                      <a:pt x="21029" y="24687"/>
                    </a:cubicBezTo>
                    <a:lnTo>
                      <a:pt x="21029" y="24699"/>
                    </a:lnTo>
                    <a:cubicBezTo>
                      <a:pt x="20708" y="24699"/>
                      <a:pt x="20561" y="24330"/>
                      <a:pt x="20782" y="24108"/>
                    </a:cubicBezTo>
                    <a:cubicBezTo>
                      <a:pt x="20850" y="24037"/>
                      <a:pt x="20934" y="24005"/>
                      <a:pt x="21017" y="24005"/>
                    </a:cubicBezTo>
                    <a:close/>
                    <a:moveTo>
                      <a:pt x="16990" y="24113"/>
                    </a:moveTo>
                    <a:cubicBezTo>
                      <a:pt x="17141" y="24113"/>
                      <a:pt x="17287" y="24231"/>
                      <a:pt x="17295" y="24404"/>
                    </a:cubicBezTo>
                    <a:cubicBezTo>
                      <a:pt x="17295" y="24570"/>
                      <a:pt x="17170" y="24713"/>
                      <a:pt x="17007" y="24713"/>
                    </a:cubicBezTo>
                    <a:cubicBezTo>
                      <a:pt x="17001" y="24713"/>
                      <a:pt x="16994" y="24712"/>
                      <a:pt x="16987" y="24712"/>
                    </a:cubicBezTo>
                    <a:cubicBezTo>
                      <a:pt x="16716" y="24712"/>
                      <a:pt x="16593" y="24391"/>
                      <a:pt x="16778" y="24207"/>
                    </a:cubicBezTo>
                    <a:cubicBezTo>
                      <a:pt x="16839" y="24141"/>
                      <a:pt x="16915" y="24113"/>
                      <a:pt x="16990" y="24113"/>
                    </a:cubicBezTo>
                    <a:close/>
                    <a:moveTo>
                      <a:pt x="22729" y="24650"/>
                    </a:moveTo>
                    <a:cubicBezTo>
                      <a:pt x="22754" y="24650"/>
                      <a:pt x="22778" y="24675"/>
                      <a:pt x="22778" y="24699"/>
                    </a:cubicBezTo>
                    <a:cubicBezTo>
                      <a:pt x="22778" y="24724"/>
                      <a:pt x="22754" y="24749"/>
                      <a:pt x="22729" y="24749"/>
                    </a:cubicBezTo>
                    <a:cubicBezTo>
                      <a:pt x="22668" y="24749"/>
                      <a:pt x="22668" y="24650"/>
                      <a:pt x="22729" y="24650"/>
                    </a:cubicBezTo>
                    <a:close/>
                    <a:moveTo>
                      <a:pt x="14215" y="23566"/>
                    </a:moveTo>
                    <a:lnTo>
                      <a:pt x="15250" y="23701"/>
                    </a:lnTo>
                    <a:cubicBezTo>
                      <a:pt x="15262" y="23800"/>
                      <a:pt x="15336" y="23874"/>
                      <a:pt x="15423" y="23899"/>
                    </a:cubicBezTo>
                    <a:lnTo>
                      <a:pt x="15410" y="25008"/>
                    </a:lnTo>
                    <a:cubicBezTo>
                      <a:pt x="15299" y="25008"/>
                      <a:pt x="15188" y="25057"/>
                      <a:pt x="15102" y="25131"/>
                    </a:cubicBezTo>
                    <a:lnTo>
                      <a:pt x="14104" y="23689"/>
                    </a:lnTo>
                    <a:cubicBezTo>
                      <a:pt x="14153" y="23652"/>
                      <a:pt x="14190" y="23615"/>
                      <a:pt x="14215" y="23566"/>
                    </a:cubicBezTo>
                    <a:close/>
                    <a:moveTo>
                      <a:pt x="15607" y="22827"/>
                    </a:moveTo>
                    <a:cubicBezTo>
                      <a:pt x="15694" y="22987"/>
                      <a:pt x="15866" y="23098"/>
                      <a:pt x="16051" y="23098"/>
                    </a:cubicBezTo>
                    <a:cubicBezTo>
                      <a:pt x="16113" y="23098"/>
                      <a:pt x="16174" y="23085"/>
                      <a:pt x="16236" y="23061"/>
                    </a:cubicBezTo>
                    <a:lnTo>
                      <a:pt x="16716" y="23997"/>
                    </a:lnTo>
                    <a:cubicBezTo>
                      <a:pt x="16568" y="24096"/>
                      <a:pt x="16482" y="24256"/>
                      <a:pt x="16482" y="24428"/>
                    </a:cubicBezTo>
                    <a:cubicBezTo>
                      <a:pt x="16482" y="24515"/>
                      <a:pt x="16507" y="24601"/>
                      <a:pt x="16556" y="24675"/>
                    </a:cubicBezTo>
                    <a:lnTo>
                      <a:pt x="15854" y="25180"/>
                    </a:lnTo>
                    <a:cubicBezTo>
                      <a:pt x="15768" y="25081"/>
                      <a:pt x="15644" y="25008"/>
                      <a:pt x="15521" y="24995"/>
                    </a:cubicBezTo>
                    <a:lnTo>
                      <a:pt x="15521" y="24995"/>
                    </a:lnTo>
                    <a:lnTo>
                      <a:pt x="15533" y="23911"/>
                    </a:lnTo>
                    <a:cubicBezTo>
                      <a:pt x="15706" y="23874"/>
                      <a:pt x="15780" y="23664"/>
                      <a:pt x="15657" y="23529"/>
                    </a:cubicBezTo>
                    <a:cubicBezTo>
                      <a:pt x="15612" y="23479"/>
                      <a:pt x="15551" y="23456"/>
                      <a:pt x="15491" y="23456"/>
                    </a:cubicBezTo>
                    <a:cubicBezTo>
                      <a:pt x="15401" y="23456"/>
                      <a:pt x="15311" y="23507"/>
                      <a:pt x="15275" y="23603"/>
                    </a:cubicBezTo>
                    <a:lnTo>
                      <a:pt x="14252" y="23467"/>
                    </a:lnTo>
                    <a:cubicBezTo>
                      <a:pt x="14252" y="23430"/>
                      <a:pt x="14240" y="23393"/>
                      <a:pt x="14227" y="23369"/>
                    </a:cubicBezTo>
                    <a:lnTo>
                      <a:pt x="15607" y="22827"/>
                    </a:lnTo>
                    <a:close/>
                    <a:moveTo>
                      <a:pt x="20474" y="24354"/>
                    </a:moveTo>
                    <a:cubicBezTo>
                      <a:pt x="20474" y="24502"/>
                      <a:pt x="20536" y="24638"/>
                      <a:pt x="20647" y="24736"/>
                    </a:cubicBezTo>
                    <a:lnTo>
                      <a:pt x="20080" y="25562"/>
                    </a:lnTo>
                    <a:lnTo>
                      <a:pt x="19464" y="24699"/>
                    </a:lnTo>
                    <a:cubicBezTo>
                      <a:pt x="19526" y="24626"/>
                      <a:pt x="19575" y="24539"/>
                      <a:pt x="19587" y="24453"/>
                    </a:cubicBezTo>
                    <a:lnTo>
                      <a:pt x="20474" y="24354"/>
                    </a:lnTo>
                    <a:close/>
                    <a:moveTo>
                      <a:pt x="23629" y="24157"/>
                    </a:moveTo>
                    <a:cubicBezTo>
                      <a:pt x="23715" y="24293"/>
                      <a:pt x="23875" y="24391"/>
                      <a:pt x="24060" y="24391"/>
                    </a:cubicBezTo>
                    <a:cubicBezTo>
                      <a:pt x="24146" y="24391"/>
                      <a:pt x="24245" y="24354"/>
                      <a:pt x="24331" y="24305"/>
                    </a:cubicBezTo>
                    <a:lnTo>
                      <a:pt x="24750" y="25525"/>
                    </a:lnTo>
                    <a:cubicBezTo>
                      <a:pt x="24725" y="25537"/>
                      <a:pt x="24713" y="25550"/>
                      <a:pt x="24701" y="25574"/>
                    </a:cubicBezTo>
                    <a:lnTo>
                      <a:pt x="22926" y="24847"/>
                    </a:lnTo>
                    <a:cubicBezTo>
                      <a:pt x="22963" y="24810"/>
                      <a:pt x="22976" y="24749"/>
                      <a:pt x="22976" y="24699"/>
                    </a:cubicBezTo>
                    <a:cubicBezTo>
                      <a:pt x="22976" y="24687"/>
                      <a:pt x="22976" y="24663"/>
                      <a:pt x="22963" y="24650"/>
                    </a:cubicBezTo>
                    <a:lnTo>
                      <a:pt x="23629" y="24157"/>
                    </a:lnTo>
                    <a:close/>
                    <a:moveTo>
                      <a:pt x="24873" y="25698"/>
                    </a:moveTo>
                    <a:cubicBezTo>
                      <a:pt x="24935" y="25698"/>
                      <a:pt x="24935" y="25796"/>
                      <a:pt x="24873" y="25796"/>
                    </a:cubicBezTo>
                    <a:cubicBezTo>
                      <a:pt x="24811" y="25796"/>
                      <a:pt x="24811" y="25698"/>
                      <a:pt x="24873" y="25698"/>
                    </a:cubicBezTo>
                    <a:close/>
                    <a:moveTo>
                      <a:pt x="15460" y="25210"/>
                    </a:moveTo>
                    <a:cubicBezTo>
                      <a:pt x="15623" y="25210"/>
                      <a:pt x="15780" y="25334"/>
                      <a:pt x="15780" y="25525"/>
                    </a:cubicBezTo>
                    <a:cubicBezTo>
                      <a:pt x="15768" y="25698"/>
                      <a:pt x="15632" y="25833"/>
                      <a:pt x="15460" y="25833"/>
                    </a:cubicBezTo>
                    <a:lnTo>
                      <a:pt x="15460" y="25845"/>
                    </a:lnTo>
                    <a:cubicBezTo>
                      <a:pt x="15176" y="25833"/>
                      <a:pt x="15041" y="25500"/>
                      <a:pt x="15238" y="25303"/>
                    </a:cubicBezTo>
                    <a:cubicBezTo>
                      <a:pt x="15302" y="25239"/>
                      <a:pt x="15382" y="25210"/>
                      <a:pt x="15460" y="25210"/>
                    </a:cubicBezTo>
                    <a:close/>
                    <a:moveTo>
                      <a:pt x="21349" y="25882"/>
                    </a:moveTo>
                    <a:cubicBezTo>
                      <a:pt x="21374" y="25882"/>
                      <a:pt x="21398" y="25907"/>
                      <a:pt x="21398" y="25932"/>
                    </a:cubicBezTo>
                    <a:cubicBezTo>
                      <a:pt x="21398" y="25956"/>
                      <a:pt x="21374" y="25981"/>
                      <a:pt x="21349" y="25981"/>
                    </a:cubicBezTo>
                    <a:cubicBezTo>
                      <a:pt x="21288" y="25981"/>
                      <a:pt x="21288" y="25882"/>
                      <a:pt x="21349" y="25882"/>
                    </a:cubicBezTo>
                    <a:close/>
                    <a:moveTo>
                      <a:pt x="16618" y="24761"/>
                    </a:moveTo>
                    <a:cubicBezTo>
                      <a:pt x="16692" y="24847"/>
                      <a:pt x="16790" y="24897"/>
                      <a:pt x="16913" y="24921"/>
                    </a:cubicBezTo>
                    <a:lnTo>
                      <a:pt x="16840" y="26153"/>
                    </a:lnTo>
                    <a:lnTo>
                      <a:pt x="15878" y="25833"/>
                    </a:lnTo>
                    <a:cubicBezTo>
                      <a:pt x="15940" y="25747"/>
                      <a:pt x="15977" y="25636"/>
                      <a:pt x="15989" y="25525"/>
                    </a:cubicBezTo>
                    <a:cubicBezTo>
                      <a:pt x="15977" y="25439"/>
                      <a:pt x="15952" y="25340"/>
                      <a:pt x="15915" y="25266"/>
                    </a:cubicBezTo>
                    <a:lnTo>
                      <a:pt x="16618" y="24761"/>
                    </a:lnTo>
                    <a:close/>
                    <a:moveTo>
                      <a:pt x="21522" y="24576"/>
                    </a:moveTo>
                    <a:lnTo>
                      <a:pt x="22483" y="24724"/>
                    </a:lnTo>
                    <a:cubicBezTo>
                      <a:pt x="22495" y="24835"/>
                      <a:pt x="22569" y="24921"/>
                      <a:pt x="22668" y="24946"/>
                    </a:cubicBezTo>
                    <a:lnTo>
                      <a:pt x="22125" y="26203"/>
                    </a:lnTo>
                    <a:lnTo>
                      <a:pt x="21596" y="25993"/>
                    </a:lnTo>
                    <a:cubicBezTo>
                      <a:pt x="21596" y="25969"/>
                      <a:pt x="21596" y="25956"/>
                      <a:pt x="21596" y="25932"/>
                    </a:cubicBezTo>
                    <a:cubicBezTo>
                      <a:pt x="21596" y="25796"/>
                      <a:pt x="21485" y="25685"/>
                      <a:pt x="21349" y="25685"/>
                    </a:cubicBezTo>
                    <a:lnTo>
                      <a:pt x="21214" y="24860"/>
                    </a:lnTo>
                    <a:cubicBezTo>
                      <a:pt x="21349" y="24810"/>
                      <a:pt x="21460" y="24712"/>
                      <a:pt x="21522" y="24576"/>
                    </a:cubicBezTo>
                    <a:close/>
                    <a:moveTo>
                      <a:pt x="18601" y="24330"/>
                    </a:moveTo>
                    <a:lnTo>
                      <a:pt x="18601" y="24330"/>
                    </a:lnTo>
                    <a:cubicBezTo>
                      <a:pt x="18589" y="24487"/>
                      <a:pt x="18661" y="24633"/>
                      <a:pt x="18781" y="24732"/>
                    </a:cubicBezTo>
                    <a:lnTo>
                      <a:pt x="18781" y="24732"/>
                    </a:lnTo>
                    <a:lnTo>
                      <a:pt x="17530" y="26375"/>
                    </a:lnTo>
                    <a:lnTo>
                      <a:pt x="16938" y="26178"/>
                    </a:lnTo>
                    <a:lnTo>
                      <a:pt x="17012" y="24909"/>
                    </a:lnTo>
                    <a:cubicBezTo>
                      <a:pt x="17271" y="24897"/>
                      <a:pt x="17480" y="24675"/>
                      <a:pt x="17493" y="24416"/>
                    </a:cubicBezTo>
                    <a:lnTo>
                      <a:pt x="18601" y="24330"/>
                    </a:lnTo>
                    <a:close/>
                    <a:moveTo>
                      <a:pt x="22840" y="24921"/>
                    </a:moveTo>
                    <a:lnTo>
                      <a:pt x="24639" y="25661"/>
                    </a:lnTo>
                    <a:cubicBezTo>
                      <a:pt x="24627" y="25685"/>
                      <a:pt x="24614" y="25710"/>
                      <a:pt x="24614" y="25747"/>
                    </a:cubicBezTo>
                    <a:cubicBezTo>
                      <a:pt x="24614" y="25796"/>
                      <a:pt x="24639" y="25858"/>
                      <a:pt x="24664" y="25895"/>
                    </a:cubicBezTo>
                    <a:lnTo>
                      <a:pt x="24109" y="26523"/>
                    </a:lnTo>
                    <a:cubicBezTo>
                      <a:pt x="24023" y="26449"/>
                      <a:pt x="23912" y="26412"/>
                      <a:pt x="23801" y="26412"/>
                    </a:cubicBezTo>
                    <a:cubicBezTo>
                      <a:pt x="23592" y="26412"/>
                      <a:pt x="23419" y="26535"/>
                      <a:pt x="23333" y="26720"/>
                    </a:cubicBezTo>
                    <a:lnTo>
                      <a:pt x="22212" y="26240"/>
                    </a:lnTo>
                    <a:lnTo>
                      <a:pt x="22766" y="24946"/>
                    </a:lnTo>
                    <a:cubicBezTo>
                      <a:pt x="22791" y="24946"/>
                      <a:pt x="22815" y="24934"/>
                      <a:pt x="22840" y="24921"/>
                    </a:cubicBezTo>
                    <a:close/>
                    <a:moveTo>
                      <a:pt x="19390" y="24749"/>
                    </a:moveTo>
                    <a:lnTo>
                      <a:pt x="20018" y="25636"/>
                    </a:lnTo>
                    <a:lnTo>
                      <a:pt x="19390" y="26548"/>
                    </a:lnTo>
                    <a:cubicBezTo>
                      <a:pt x="19304" y="26486"/>
                      <a:pt x="19205" y="26449"/>
                      <a:pt x="19094" y="26449"/>
                    </a:cubicBezTo>
                    <a:cubicBezTo>
                      <a:pt x="18897" y="26449"/>
                      <a:pt x="18712" y="26572"/>
                      <a:pt x="18638" y="26757"/>
                    </a:cubicBezTo>
                    <a:lnTo>
                      <a:pt x="17616" y="26412"/>
                    </a:lnTo>
                    <a:lnTo>
                      <a:pt x="18873" y="24786"/>
                    </a:lnTo>
                    <a:cubicBezTo>
                      <a:pt x="18946" y="24823"/>
                      <a:pt x="19020" y="24835"/>
                      <a:pt x="19094" y="24835"/>
                    </a:cubicBezTo>
                    <a:cubicBezTo>
                      <a:pt x="19205" y="24835"/>
                      <a:pt x="19304" y="24810"/>
                      <a:pt x="19390" y="24749"/>
                    </a:cubicBezTo>
                    <a:close/>
                    <a:moveTo>
                      <a:pt x="16926" y="26289"/>
                    </a:moveTo>
                    <a:lnTo>
                      <a:pt x="17456" y="26474"/>
                    </a:lnTo>
                    <a:lnTo>
                      <a:pt x="17123" y="26917"/>
                    </a:lnTo>
                    <a:cubicBezTo>
                      <a:pt x="17061" y="26856"/>
                      <a:pt x="16975" y="26819"/>
                      <a:pt x="16901" y="26806"/>
                    </a:cubicBezTo>
                    <a:lnTo>
                      <a:pt x="16926" y="26289"/>
                    </a:lnTo>
                    <a:close/>
                    <a:moveTo>
                      <a:pt x="17566" y="26498"/>
                    </a:moveTo>
                    <a:lnTo>
                      <a:pt x="18626" y="26856"/>
                    </a:lnTo>
                    <a:cubicBezTo>
                      <a:pt x="18614" y="26880"/>
                      <a:pt x="18614" y="26917"/>
                      <a:pt x="18614" y="26942"/>
                    </a:cubicBezTo>
                    <a:cubicBezTo>
                      <a:pt x="18614" y="26951"/>
                      <a:pt x="18614" y="26966"/>
                      <a:pt x="18614" y="26979"/>
                    </a:cubicBezTo>
                    <a:lnTo>
                      <a:pt x="17283" y="27114"/>
                    </a:lnTo>
                    <a:cubicBezTo>
                      <a:pt x="17271" y="27065"/>
                      <a:pt x="17234" y="27016"/>
                      <a:pt x="17197" y="26967"/>
                    </a:cubicBezTo>
                    <a:lnTo>
                      <a:pt x="17566" y="26498"/>
                    </a:lnTo>
                    <a:close/>
                    <a:moveTo>
                      <a:pt x="23787" y="26602"/>
                    </a:moveTo>
                    <a:cubicBezTo>
                      <a:pt x="23946" y="26602"/>
                      <a:pt x="24097" y="26726"/>
                      <a:pt x="24097" y="26917"/>
                    </a:cubicBezTo>
                    <a:cubicBezTo>
                      <a:pt x="24097" y="27078"/>
                      <a:pt x="23961" y="27213"/>
                      <a:pt x="23801" y="27225"/>
                    </a:cubicBezTo>
                    <a:cubicBezTo>
                      <a:pt x="23518" y="27225"/>
                      <a:pt x="23370" y="26893"/>
                      <a:pt x="23567" y="26696"/>
                    </a:cubicBezTo>
                    <a:cubicBezTo>
                      <a:pt x="23631" y="26631"/>
                      <a:pt x="23710" y="26602"/>
                      <a:pt x="23787" y="26602"/>
                    </a:cubicBezTo>
                    <a:close/>
                    <a:moveTo>
                      <a:pt x="19094" y="26659"/>
                    </a:moveTo>
                    <a:cubicBezTo>
                      <a:pt x="19265" y="26659"/>
                      <a:pt x="19387" y="26791"/>
                      <a:pt x="19390" y="26948"/>
                    </a:cubicBezTo>
                    <a:lnTo>
                      <a:pt x="19390" y="26948"/>
                    </a:lnTo>
                    <a:cubicBezTo>
                      <a:pt x="19387" y="27121"/>
                      <a:pt x="19246" y="27231"/>
                      <a:pt x="19098" y="27231"/>
                    </a:cubicBezTo>
                    <a:cubicBezTo>
                      <a:pt x="19028" y="27231"/>
                      <a:pt x="18956" y="27207"/>
                      <a:pt x="18897" y="27151"/>
                    </a:cubicBezTo>
                    <a:cubicBezTo>
                      <a:pt x="18712" y="26967"/>
                      <a:pt x="18848" y="26659"/>
                      <a:pt x="19094" y="26659"/>
                    </a:cubicBezTo>
                    <a:close/>
                    <a:moveTo>
                      <a:pt x="20733" y="24810"/>
                    </a:moveTo>
                    <a:cubicBezTo>
                      <a:pt x="20819" y="24872"/>
                      <a:pt x="20918" y="24897"/>
                      <a:pt x="21029" y="24897"/>
                    </a:cubicBezTo>
                    <a:lnTo>
                      <a:pt x="21115" y="24897"/>
                    </a:lnTo>
                    <a:lnTo>
                      <a:pt x="21251" y="25698"/>
                    </a:lnTo>
                    <a:cubicBezTo>
                      <a:pt x="20992" y="25808"/>
                      <a:pt x="21066" y="26190"/>
                      <a:pt x="21349" y="26190"/>
                    </a:cubicBezTo>
                    <a:cubicBezTo>
                      <a:pt x="21423" y="26190"/>
                      <a:pt x="21509" y="26153"/>
                      <a:pt x="21559" y="26079"/>
                    </a:cubicBezTo>
                    <a:lnTo>
                      <a:pt x="22076" y="26301"/>
                    </a:lnTo>
                    <a:lnTo>
                      <a:pt x="21670" y="27250"/>
                    </a:lnTo>
                    <a:cubicBezTo>
                      <a:pt x="21608" y="27225"/>
                      <a:pt x="21546" y="27213"/>
                      <a:pt x="21485" y="27213"/>
                    </a:cubicBezTo>
                    <a:cubicBezTo>
                      <a:pt x="21423" y="27213"/>
                      <a:pt x="21349" y="27225"/>
                      <a:pt x="21288" y="27250"/>
                    </a:cubicBezTo>
                    <a:lnTo>
                      <a:pt x="20142" y="25648"/>
                    </a:lnTo>
                    <a:lnTo>
                      <a:pt x="20733" y="24810"/>
                    </a:lnTo>
                    <a:close/>
                    <a:moveTo>
                      <a:pt x="22175" y="26338"/>
                    </a:moveTo>
                    <a:lnTo>
                      <a:pt x="23308" y="26819"/>
                    </a:lnTo>
                    <a:cubicBezTo>
                      <a:pt x="23296" y="26856"/>
                      <a:pt x="23296" y="26880"/>
                      <a:pt x="23296" y="26917"/>
                    </a:cubicBezTo>
                    <a:cubicBezTo>
                      <a:pt x="23296" y="26963"/>
                      <a:pt x="23307" y="27010"/>
                      <a:pt x="23318" y="27066"/>
                    </a:cubicBezTo>
                    <a:lnTo>
                      <a:pt x="23318" y="27066"/>
                    </a:lnTo>
                    <a:lnTo>
                      <a:pt x="21965" y="27484"/>
                    </a:lnTo>
                    <a:cubicBezTo>
                      <a:pt x="21916" y="27398"/>
                      <a:pt x="21854" y="27324"/>
                      <a:pt x="21768" y="27275"/>
                    </a:cubicBezTo>
                    <a:lnTo>
                      <a:pt x="22175" y="26338"/>
                    </a:lnTo>
                    <a:close/>
                    <a:moveTo>
                      <a:pt x="20080" y="25722"/>
                    </a:moveTo>
                    <a:lnTo>
                      <a:pt x="21201" y="27287"/>
                    </a:lnTo>
                    <a:cubicBezTo>
                      <a:pt x="21127" y="27336"/>
                      <a:pt x="21053" y="27410"/>
                      <a:pt x="21016" y="27496"/>
                    </a:cubicBezTo>
                    <a:lnTo>
                      <a:pt x="19587" y="27041"/>
                    </a:lnTo>
                    <a:cubicBezTo>
                      <a:pt x="19600" y="27016"/>
                      <a:pt x="19600" y="26979"/>
                      <a:pt x="19600" y="26954"/>
                    </a:cubicBezTo>
                    <a:cubicBezTo>
                      <a:pt x="19600" y="26831"/>
                      <a:pt x="19550" y="26708"/>
                      <a:pt x="19464" y="26622"/>
                    </a:cubicBezTo>
                    <a:lnTo>
                      <a:pt x="19464" y="26609"/>
                    </a:lnTo>
                    <a:lnTo>
                      <a:pt x="20080" y="25722"/>
                    </a:lnTo>
                    <a:close/>
                    <a:moveTo>
                      <a:pt x="16822" y="26999"/>
                    </a:moveTo>
                    <a:cubicBezTo>
                      <a:pt x="16897" y="26999"/>
                      <a:pt x="16974" y="27027"/>
                      <a:pt x="17037" y="27090"/>
                    </a:cubicBezTo>
                    <a:cubicBezTo>
                      <a:pt x="17221" y="27287"/>
                      <a:pt x="17086" y="27620"/>
                      <a:pt x="16815" y="27620"/>
                    </a:cubicBezTo>
                    <a:cubicBezTo>
                      <a:pt x="16644" y="27620"/>
                      <a:pt x="16510" y="27475"/>
                      <a:pt x="16507" y="27305"/>
                    </a:cubicBezTo>
                    <a:lnTo>
                      <a:pt x="16507" y="27305"/>
                    </a:lnTo>
                    <a:cubicBezTo>
                      <a:pt x="16510" y="27124"/>
                      <a:pt x="16663" y="26999"/>
                      <a:pt x="16822" y="26999"/>
                    </a:cubicBezTo>
                    <a:close/>
                    <a:moveTo>
                      <a:pt x="21496" y="27403"/>
                    </a:moveTo>
                    <a:cubicBezTo>
                      <a:pt x="21575" y="27403"/>
                      <a:pt x="21655" y="27432"/>
                      <a:pt x="21719" y="27496"/>
                    </a:cubicBezTo>
                    <a:cubicBezTo>
                      <a:pt x="21916" y="27694"/>
                      <a:pt x="21780" y="28039"/>
                      <a:pt x="21497" y="28039"/>
                    </a:cubicBezTo>
                    <a:cubicBezTo>
                      <a:pt x="21312" y="28039"/>
                      <a:pt x="21177" y="27891"/>
                      <a:pt x="21177" y="27718"/>
                    </a:cubicBezTo>
                    <a:cubicBezTo>
                      <a:pt x="21177" y="27527"/>
                      <a:pt x="21333" y="27403"/>
                      <a:pt x="21496" y="27403"/>
                    </a:cubicBezTo>
                    <a:close/>
                    <a:moveTo>
                      <a:pt x="18626" y="27090"/>
                    </a:moveTo>
                    <a:cubicBezTo>
                      <a:pt x="18651" y="27164"/>
                      <a:pt x="18688" y="27225"/>
                      <a:pt x="18737" y="27287"/>
                    </a:cubicBezTo>
                    <a:lnTo>
                      <a:pt x="17024" y="28889"/>
                    </a:lnTo>
                    <a:cubicBezTo>
                      <a:pt x="16975" y="28839"/>
                      <a:pt x="16926" y="28802"/>
                      <a:pt x="16864" y="28778"/>
                    </a:cubicBezTo>
                    <a:lnTo>
                      <a:pt x="16864" y="27792"/>
                    </a:lnTo>
                    <a:cubicBezTo>
                      <a:pt x="17123" y="27767"/>
                      <a:pt x="17308" y="27558"/>
                      <a:pt x="17308" y="27299"/>
                    </a:cubicBezTo>
                    <a:cubicBezTo>
                      <a:pt x="17308" y="27275"/>
                      <a:pt x="17308" y="27250"/>
                      <a:pt x="17308" y="27225"/>
                    </a:cubicBezTo>
                    <a:lnTo>
                      <a:pt x="18626" y="27090"/>
                    </a:lnTo>
                    <a:close/>
                    <a:moveTo>
                      <a:pt x="23358" y="27176"/>
                    </a:moveTo>
                    <a:cubicBezTo>
                      <a:pt x="23382" y="27238"/>
                      <a:pt x="23431" y="27287"/>
                      <a:pt x="23493" y="27324"/>
                    </a:cubicBezTo>
                    <a:lnTo>
                      <a:pt x="22335" y="29000"/>
                    </a:lnTo>
                    <a:cubicBezTo>
                      <a:pt x="22249" y="28938"/>
                      <a:pt x="22150" y="28901"/>
                      <a:pt x="22039" y="28901"/>
                    </a:cubicBezTo>
                    <a:cubicBezTo>
                      <a:pt x="22015" y="28901"/>
                      <a:pt x="21978" y="28913"/>
                      <a:pt x="21953" y="28913"/>
                    </a:cubicBezTo>
                    <a:lnTo>
                      <a:pt x="21731" y="28186"/>
                    </a:lnTo>
                    <a:cubicBezTo>
                      <a:pt x="21904" y="28100"/>
                      <a:pt x="22002" y="27915"/>
                      <a:pt x="22002" y="27731"/>
                    </a:cubicBezTo>
                    <a:cubicBezTo>
                      <a:pt x="22002" y="27681"/>
                      <a:pt x="22002" y="27632"/>
                      <a:pt x="21990" y="27595"/>
                    </a:cubicBezTo>
                    <a:lnTo>
                      <a:pt x="23358" y="27176"/>
                    </a:lnTo>
                    <a:close/>
                    <a:moveTo>
                      <a:pt x="18811" y="27349"/>
                    </a:moveTo>
                    <a:cubicBezTo>
                      <a:pt x="18885" y="27422"/>
                      <a:pt x="18996" y="27447"/>
                      <a:pt x="19094" y="27447"/>
                    </a:cubicBezTo>
                    <a:cubicBezTo>
                      <a:pt x="19131" y="27447"/>
                      <a:pt x="19168" y="27447"/>
                      <a:pt x="19193" y="27435"/>
                    </a:cubicBezTo>
                    <a:lnTo>
                      <a:pt x="19501" y="28704"/>
                    </a:lnTo>
                    <a:cubicBezTo>
                      <a:pt x="19328" y="28741"/>
                      <a:pt x="19181" y="28864"/>
                      <a:pt x="19131" y="29037"/>
                    </a:cubicBezTo>
                    <a:lnTo>
                      <a:pt x="17135" y="29135"/>
                    </a:lnTo>
                    <a:cubicBezTo>
                      <a:pt x="17123" y="29086"/>
                      <a:pt x="17111" y="29024"/>
                      <a:pt x="17074" y="28987"/>
                    </a:cubicBezTo>
                    <a:lnTo>
                      <a:pt x="18811" y="27349"/>
                    </a:lnTo>
                    <a:close/>
                    <a:moveTo>
                      <a:pt x="19550" y="27139"/>
                    </a:moveTo>
                    <a:lnTo>
                      <a:pt x="20980" y="27607"/>
                    </a:lnTo>
                    <a:cubicBezTo>
                      <a:pt x="20980" y="27644"/>
                      <a:pt x="20967" y="27681"/>
                      <a:pt x="20967" y="27718"/>
                    </a:cubicBezTo>
                    <a:cubicBezTo>
                      <a:pt x="20967" y="27940"/>
                      <a:pt x="21103" y="28125"/>
                      <a:pt x="21300" y="28199"/>
                    </a:cubicBezTo>
                    <a:lnTo>
                      <a:pt x="21029" y="29147"/>
                    </a:lnTo>
                    <a:lnTo>
                      <a:pt x="20105" y="29049"/>
                    </a:lnTo>
                    <a:cubicBezTo>
                      <a:pt x="20031" y="28839"/>
                      <a:pt x="19834" y="28692"/>
                      <a:pt x="19612" y="28692"/>
                    </a:cubicBezTo>
                    <a:lnTo>
                      <a:pt x="19600" y="28692"/>
                    </a:lnTo>
                    <a:lnTo>
                      <a:pt x="19291" y="27410"/>
                    </a:lnTo>
                    <a:cubicBezTo>
                      <a:pt x="19415" y="27349"/>
                      <a:pt x="19501" y="27262"/>
                      <a:pt x="19550" y="27139"/>
                    </a:cubicBezTo>
                    <a:close/>
                    <a:moveTo>
                      <a:pt x="21645" y="28236"/>
                    </a:moveTo>
                    <a:lnTo>
                      <a:pt x="21854" y="28950"/>
                    </a:lnTo>
                    <a:cubicBezTo>
                      <a:pt x="21731" y="29000"/>
                      <a:pt x="21645" y="29098"/>
                      <a:pt x="21596" y="29221"/>
                    </a:cubicBezTo>
                    <a:lnTo>
                      <a:pt x="21583" y="29221"/>
                    </a:lnTo>
                    <a:lnTo>
                      <a:pt x="21127" y="29172"/>
                    </a:lnTo>
                    <a:lnTo>
                      <a:pt x="21398" y="28248"/>
                    </a:lnTo>
                    <a:cubicBezTo>
                      <a:pt x="21423" y="28260"/>
                      <a:pt x="21460" y="28260"/>
                      <a:pt x="21485" y="28260"/>
                    </a:cubicBezTo>
                    <a:cubicBezTo>
                      <a:pt x="21546" y="28260"/>
                      <a:pt x="21596" y="28248"/>
                      <a:pt x="21645" y="28236"/>
                    </a:cubicBezTo>
                    <a:close/>
                    <a:moveTo>
                      <a:pt x="19618" y="28901"/>
                    </a:moveTo>
                    <a:cubicBezTo>
                      <a:pt x="19781" y="28901"/>
                      <a:pt x="19932" y="29030"/>
                      <a:pt x="19932" y="29221"/>
                    </a:cubicBezTo>
                    <a:cubicBezTo>
                      <a:pt x="19932" y="29394"/>
                      <a:pt x="19784" y="29529"/>
                      <a:pt x="19612" y="29529"/>
                    </a:cubicBezTo>
                    <a:lnTo>
                      <a:pt x="19624" y="29542"/>
                    </a:lnTo>
                    <a:cubicBezTo>
                      <a:pt x="19341" y="29542"/>
                      <a:pt x="19193" y="29197"/>
                      <a:pt x="19390" y="29000"/>
                    </a:cubicBezTo>
                    <a:cubicBezTo>
                      <a:pt x="19458" y="28931"/>
                      <a:pt x="19540" y="28901"/>
                      <a:pt x="19618" y="28901"/>
                    </a:cubicBezTo>
                    <a:close/>
                    <a:moveTo>
                      <a:pt x="16631" y="28931"/>
                    </a:moveTo>
                    <a:cubicBezTo>
                      <a:pt x="16794" y="28931"/>
                      <a:pt x="16950" y="29055"/>
                      <a:pt x="16950" y="29246"/>
                    </a:cubicBezTo>
                    <a:cubicBezTo>
                      <a:pt x="16950" y="29419"/>
                      <a:pt x="16803" y="29554"/>
                      <a:pt x="16630" y="29554"/>
                    </a:cubicBezTo>
                    <a:lnTo>
                      <a:pt x="16630" y="29566"/>
                    </a:lnTo>
                    <a:cubicBezTo>
                      <a:pt x="16347" y="29566"/>
                      <a:pt x="16211" y="29221"/>
                      <a:pt x="16408" y="29024"/>
                    </a:cubicBezTo>
                    <a:cubicBezTo>
                      <a:pt x="16473" y="28960"/>
                      <a:pt x="16552" y="28931"/>
                      <a:pt x="16631" y="28931"/>
                    </a:cubicBezTo>
                    <a:close/>
                    <a:moveTo>
                      <a:pt x="22040" y="29109"/>
                    </a:moveTo>
                    <a:cubicBezTo>
                      <a:pt x="22192" y="29109"/>
                      <a:pt x="22339" y="29224"/>
                      <a:pt x="22347" y="29406"/>
                    </a:cubicBezTo>
                    <a:cubicBezTo>
                      <a:pt x="22335" y="29566"/>
                      <a:pt x="22212" y="29690"/>
                      <a:pt x="22051" y="29702"/>
                    </a:cubicBezTo>
                    <a:lnTo>
                      <a:pt x="22039" y="29714"/>
                    </a:lnTo>
                    <a:cubicBezTo>
                      <a:pt x="21780" y="29714"/>
                      <a:pt x="21645" y="29394"/>
                      <a:pt x="21830" y="29197"/>
                    </a:cubicBezTo>
                    <a:cubicBezTo>
                      <a:pt x="21890" y="29136"/>
                      <a:pt x="21965" y="29109"/>
                      <a:pt x="22040" y="29109"/>
                    </a:cubicBezTo>
                    <a:close/>
                    <a:moveTo>
                      <a:pt x="19107" y="29135"/>
                    </a:moveTo>
                    <a:cubicBezTo>
                      <a:pt x="19082" y="29258"/>
                      <a:pt x="19107" y="29382"/>
                      <a:pt x="19181" y="29492"/>
                    </a:cubicBezTo>
                    <a:lnTo>
                      <a:pt x="18466" y="30059"/>
                    </a:lnTo>
                    <a:cubicBezTo>
                      <a:pt x="18372" y="29977"/>
                      <a:pt x="18257" y="29936"/>
                      <a:pt x="18142" y="29936"/>
                    </a:cubicBezTo>
                    <a:cubicBezTo>
                      <a:pt x="18000" y="29936"/>
                      <a:pt x="17859" y="29998"/>
                      <a:pt x="17764" y="30121"/>
                    </a:cubicBezTo>
                    <a:lnTo>
                      <a:pt x="17061" y="29529"/>
                    </a:lnTo>
                    <a:cubicBezTo>
                      <a:pt x="17111" y="29443"/>
                      <a:pt x="17148" y="29345"/>
                      <a:pt x="17148" y="29234"/>
                    </a:cubicBezTo>
                    <a:lnTo>
                      <a:pt x="19107" y="29135"/>
                    </a:lnTo>
                    <a:close/>
                    <a:moveTo>
                      <a:pt x="21103" y="29271"/>
                    </a:moveTo>
                    <a:lnTo>
                      <a:pt x="21559" y="29320"/>
                    </a:lnTo>
                    <a:cubicBezTo>
                      <a:pt x="21559" y="29357"/>
                      <a:pt x="21546" y="29382"/>
                      <a:pt x="21546" y="29406"/>
                    </a:cubicBezTo>
                    <a:cubicBezTo>
                      <a:pt x="21546" y="29505"/>
                      <a:pt x="21571" y="29591"/>
                      <a:pt x="21633" y="29677"/>
                    </a:cubicBezTo>
                    <a:lnTo>
                      <a:pt x="20807" y="30306"/>
                    </a:lnTo>
                    <a:lnTo>
                      <a:pt x="20807" y="30306"/>
                    </a:lnTo>
                    <a:lnTo>
                      <a:pt x="21103" y="29271"/>
                    </a:lnTo>
                    <a:close/>
                    <a:moveTo>
                      <a:pt x="20142" y="29160"/>
                    </a:moveTo>
                    <a:lnTo>
                      <a:pt x="21004" y="29258"/>
                    </a:lnTo>
                    <a:lnTo>
                      <a:pt x="20721" y="30281"/>
                    </a:lnTo>
                    <a:lnTo>
                      <a:pt x="20684" y="30281"/>
                    </a:lnTo>
                    <a:cubicBezTo>
                      <a:pt x="20647" y="30281"/>
                      <a:pt x="20610" y="30281"/>
                      <a:pt x="20573" y="30306"/>
                    </a:cubicBezTo>
                    <a:lnTo>
                      <a:pt x="19981" y="29591"/>
                    </a:lnTo>
                    <a:cubicBezTo>
                      <a:pt x="20080" y="29492"/>
                      <a:pt x="20142" y="29357"/>
                      <a:pt x="20142" y="29221"/>
                    </a:cubicBezTo>
                    <a:lnTo>
                      <a:pt x="20142" y="29160"/>
                    </a:lnTo>
                    <a:close/>
                    <a:moveTo>
                      <a:pt x="19908" y="29653"/>
                    </a:moveTo>
                    <a:lnTo>
                      <a:pt x="20487" y="30367"/>
                    </a:lnTo>
                    <a:cubicBezTo>
                      <a:pt x="20450" y="30404"/>
                      <a:pt x="20437" y="30454"/>
                      <a:pt x="20425" y="30503"/>
                    </a:cubicBezTo>
                    <a:lnTo>
                      <a:pt x="20437" y="30515"/>
                    </a:lnTo>
                    <a:lnTo>
                      <a:pt x="19772" y="30527"/>
                    </a:lnTo>
                    <a:lnTo>
                      <a:pt x="19797" y="29714"/>
                    </a:lnTo>
                    <a:cubicBezTo>
                      <a:pt x="19834" y="29702"/>
                      <a:pt x="19871" y="29677"/>
                      <a:pt x="19908" y="29653"/>
                    </a:cubicBezTo>
                    <a:close/>
                    <a:moveTo>
                      <a:pt x="19242" y="29591"/>
                    </a:moveTo>
                    <a:cubicBezTo>
                      <a:pt x="19341" y="29690"/>
                      <a:pt x="19476" y="29739"/>
                      <a:pt x="19624" y="29739"/>
                    </a:cubicBezTo>
                    <a:lnTo>
                      <a:pt x="19686" y="29739"/>
                    </a:lnTo>
                    <a:lnTo>
                      <a:pt x="19673" y="30540"/>
                    </a:lnTo>
                    <a:lnTo>
                      <a:pt x="18638" y="30564"/>
                    </a:lnTo>
                    <a:cubicBezTo>
                      <a:pt x="18651" y="30527"/>
                      <a:pt x="18651" y="30503"/>
                      <a:pt x="18651" y="30466"/>
                    </a:cubicBezTo>
                    <a:cubicBezTo>
                      <a:pt x="18651" y="30355"/>
                      <a:pt x="18614" y="30244"/>
                      <a:pt x="18540" y="30158"/>
                    </a:cubicBezTo>
                    <a:lnTo>
                      <a:pt x="19242" y="29591"/>
                    </a:lnTo>
                    <a:close/>
                    <a:moveTo>
                      <a:pt x="20717" y="30504"/>
                    </a:moveTo>
                    <a:cubicBezTo>
                      <a:pt x="20727" y="30504"/>
                      <a:pt x="20733" y="30510"/>
                      <a:pt x="20733" y="30527"/>
                    </a:cubicBezTo>
                    <a:cubicBezTo>
                      <a:pt x="20721" y="30552"/>
                      <a:pt x="20696" y="30564"/>
                      <a:pt x="20684" y="30564"/>
                    </a:cubicBezTo>
                    <a:lnTo>
                      <a:pt x="20684" y="30577"/>
                    </a:lnTo>
                    <a:cubicBezTo>
                      <a:pt x="20627" y="30577"/>
                      <a:pt x="20687" y="30504"/>
                      <a:pt x="20717" y="30504"/>
                    </a:cubicBezTo>
                    <a:close/>
                    <a:moveTo>
                      <a:pt x="18156" y="30122"/>
                    </a:moveTo>
                    <a:cubicBezTo>
                      <a:pt x="18230" y="30122"/>
                      <a:pt x="18305" y="30149"/>
                      <a:pt x="18367" y="30207"/>
                    </a:cubicBezTo>
                    <a:cubicBezTo>
                      <a:pt x="18565" y="30404"/>
                      <a:pt x="18429" y="30737"/>
                      <a:pt x="18158" y="30737"/>
                    </a:cubicBezTo>
                    <a:cubicBezTo>
                      <a:pt x="17985" y="30737"/>
                      <a:pt x="17850" y="30614"/>
                      <a:pt x="17838" y="30454"/>
                    </a:cubicBezTo>
                    <a:lnTo>
                      <a:pt x="17850" y="30441"/>
                    </a:lnTo>
                    <a:cubicBezTo>
                      <a:pt x="17841" y="30247"/>
                      <a:pt x="17995" y="30122"/>
                      <a:pt x="18156" y="30122"/>
                    </a:cubicBezTo>
                    <a:close/>
                    <a:moveTo>
                      <a:pt x="16963" y="29653"/>
                    </a:moveTo>
                    <a:lnTo>
                      <a:pt x="17665" y="30306"/>
                    </a:lnTo>
                    <a:cubicBezTo>
                      <a:pt x="17603" y="30491"/>
                      <a:pt x="17653" y="30700"/>
                      <a:pt x="17801" y="30836"/>
                    </a:cubicBezTo>
                    <a:lnTo>
                      <a:pt x="17283" y="31760"/>
                    </a:lnTo>
                    <a:cubicBezTo>
                      <a:pt x="17246" y="31735"/>
                      <a:pt x="17197" y="31735"/>
                      <a:pt x="17160" y="31735"/>
                    </a:cubicBezTo>
                    <a:lnTo>
                      <a:pt x="16778" y="29739"/>
                    </a:lnTo>
                    <a:cubicBezTo>
                      <a:pt x="16840" y="29727"/>
                      <a:pt x="16901" y="29690"/>
                      <a:pt x="16963" y="29653"/>
                    </a:cubicBezTo>
                    <a:close/>
                    <a:moveTo>
                      <a:pt x="17160" y="31944"/>
                    </a:moveTo>
                    <a:cubicBezTo>
                      <a:pt x="17221" y="31944"/>
                      <a:pt x="17221" y="32043"/>
                      <a:pt x="17160" y="32043"/>
                    </a:cubicBezTo>
                    <a:cubicBezTo>
                      <a:pt x="17086" y="32043"/>
                      <a:pt x="17086" y="31944"/>
                      <a:pt x="17160" y="31944"/>
                    </a:cubicBezTo>
                    <a:close/>
                    <a:moveTo>
                      <a:pt x="19661" y="30614"/>
                    </a:moveTo>
                    <a:lnTo>
                      <a:pt x="19612" y="32647"/>
                    </a:lnTo>
                    <a:cubicBezTo>
                      <a:pt x="19538" y="32610"/>
                      <a:pt x="19464" y="32585"/>
                      <a:pt x="19378" y="32585"/>
                    </a:cubicBezTo>
                    <a:cubicBezTo>
                      <a:pt x="19353" y="32585"/>
                      <a:pt x="19316" y="32585"/>
                      <a:pt x="19291" y="32597"/>
                    </a:cubicBezTo>
                    <a:lnTo>
                      <a:pt x="18367" y="30897"/>
                    </a:lnTo>
                    <a:cubicBezTo>
                      <a:pt x="18466" y="30836"/>
                      <a:pt x="18552" y="30749"/>
                      <a:pt x="18601" y="30651"/>
                    </a:cubicBezTo>
                    <a:lnTo>
                      <a:pt x="19661" y="30614"/>
                    </a:lnTo>
                    <a:close/>
                    <a:moveTo>
                      <a:pt x="17887" y="30872"/>
                    </a:moveTo>
                    <a:cubicBezTo>
                      <a:pt x="17961" y="30922"/>
                      <a:pt x="18059" y="30946"/>
                      <a:pt x="18146" y="30946"/>
                    </a:cubicBezTo>
                    <a:cubicBezTo>
                      <a:pt x="18183" y="30946"/>
                      <a:pt x="18232" y="30946"/>
                      <a:pt x="18269" y="30934"/>
                    </a:cubicBezTo>
                    <a:lnTo>
                      <a:pt x="19193" y="32634"/>
                    </a:lnTo>
                    <a:cubicBezTo>
                      <a:pt x="19094" y="32671"/>
                      <a:pt x="19008" y="32733"/>
                      <a:pt x="18959" y="32819"/>
                    </a:cubicBezTo>
                    <a:lnTo>
                      <a:pt x="17394" y="32043"/>
                    </a:lnTo>
                    <a:cubicBezTo>
                      <a:pt x="17406" y="32018"/>
                      <a:pt x="17406" y="31994"/>
                      <a:pt x="17406" y="31969"/>
                    </a:cubicBezTo>
                    <a:cubicBezTo>
                      <a:pt x="17406" y="31920"/>
                      <a:pt x="17382" y="31871"/>
                      <a:pt x="17357" y="31834"/>
                    </a:cubicBezTo>
                    <a:lnTo>
                      <a:pt x="17357" y="31821"/>
                    </a:lnTo>
                    <a:lnTo>
                      <a:pt x="17887" y="30872"/>
                    </a:lnTo>
                    <a:close/>
                    <a:moveTo>
                      <a:pt x="17357" y="32142"/>
                    </a:moveTo>
                    <a:lnTo>
                      <a:pt x="18910" y="32918"/>
                    </a:lnTo>
                    <a:cubicBezTo>
                      <a:pt x="18885" y="32967"/>
                      <a:pt x="18873" y="33029"/>
                      <a:pt x="18873" y="33090"/>
                    </a:cubicBezTo>
                    <a:lnTo>
                      <a:pt x="17801" y="33140"/>
                    </a:lnTo>
                    <a:cubicBezTo>
                      <a:pt x="17751" y="33053"/>
                      <a:pt x="17665" y="33004"/>
                      <a:pt x="17566" y="33004"/>
                    </a:cubicBezTo>
                    <a:lnTo>
                      <a:pt x="17554" y="33004"/>
                    </a:lnTo>
                    <a:lnTo>
                      <a:pt x="17258" y="32216"/>
                    </a:lnTo>
                    <a:cubicBezTo>
                      <a:pt x="17295" y="32203"/>
                      <a:pt x="17320" y="32179"/>
                      <a:pt x="17357" y="32142"/>
                    </a:cubicBezTo>
                    <a:close/>
                    <a:moveTo>
                      <a:pt x="17600" y="33239"/>
                    </a:moveTo>
                    <a:cubicBezTo>
                      <a:pt x="17609" y="33239"/>
                      <a:pt x="17616" y="33246"/>
                      <a:pt x="17616" y="33263"/>
                    </a:cubicBezTo>
                    <a:cubicBezTo>
                      <a:pt x="17616" y="33287"/>
                      <a:pt x="17591" y="33300"/>
                      <a:pt x="17566" y="33300"/>
                    </a:cubicBezTo>
                    <a:lnTo>
                      <a:pt x="17566" y="33312"/>
                    </a:lnTo>
                    <a:cubicBezTo>
                      <a:pt x="17510" y="33312"/>
                      <a:pt x="17569" y="33239"/>
                      <a:pt x="17600" y="33239"/>
                    </a:cubicBezTo>
                    <a:close/>
                    <a:moveTo>
                      <a:pt x="19378" y="32812"/>
                    </a:moveTo>
                    <a:cubicBezTo>
                      <a:pt x="19530" y="32812"/>
                      <a:pt x="19677" y="32933"/>
                      <a:pt x="19686" y="33115"/>
                    </a:cubicBezTo>
                    <a:cubicBezTo>
                      <a:pt x="19674" y="33268"/>
                      <a:pt x="19549" y="33399"/>
                      <a:pt x="19398" y="33399"/>
                    </a:cubicBezTo>
                    <a:cubicBezTo>
                      <a:pt x="19391" y="33399"/>
                      <a:pt x="19385" y="33399"/>
                      <a:pt x="19378" y="33398"/>
                    </a:cubicBezTo>
                    <a:lnTo>
                      <a:pt x="19378" y="33411"/>
                    </a:lnTo>
                    <a:cubicBezTo>
                      <a:pt x="19119" y="33411"/>
                      <a:pt x="18983" y="33090"/>
                      <a:pt x="19168" y="32906"/>
                    </a:cubicBezTo>
                    <a:cubicBezTo>
                      <a:pt x="19229" y="32841"/>
                      <a:pt x="19304" y="32812"/>
                      <a:pt x="19378" y="32812"/>
                    </a:cubicBezTo>
                    <a:close/>
                    <a:moveTo>
                      <a:pt x="18885" y="33201"/>
                    </a:moveTo>
                    <a:cubicBezTo>
                      <a:pt x="18922" y="33386"/>
                      <a:pt x="19057" y="33534"/>
                      <a:pt x="19230" y="33583"/>
                    </a:cubicBezTo>
                    <a:lnTo>
                      <a:pt x="18737" y="35604"/>
                    </a:lnTo>
                    <a:lnTo>
                      <a:pt x="18675" y="35604"/>
                    </a:lnTo>
                    <a:lnTo>
                      <a:pt x="17714" y="33460"/>
                    </a:lnTo>
                    <a:cubicBezTo>
                      <a:pt x="17776" y="33423"/>
                      <a:pt x="17813" y="33361"/>
                      <a:pt x="17825" y="33287"/>
                    </a:cubicBezTo>
                    <a:lnTo>
                      <a:pt x="18885" y="33201"/>
                    </a:lnTo>
                    <a:close/>
                    <a:moveTo>
                      <a:pt x="18725" y="35801"/>
                    </a:moveTo>
                    <a:cubicBezTo>
                      <a:pt x="18774" y="35813"/>
                      <a:pt x="18774" y="35887"/>
                      <a:pt x="18725" y="35900"/>
                    </a:cubicBezTo>
                    <a:cubicBezTo>
                      <a:pt x="18663" y="35887"/>
                      <a:pt x="18663" y="35813"/>
                      <a:pt x="18725" y="35801"/>
                    </a:cubicBezTo>
                    <a:close/>
                    <a:moveTo>
                      <a:pt x="14321" y="1"/>
                    </a:moveTo>
                    <a:cubicBezTo>
                      <a:pt x="14069" y="1"/>
                      <a:pt x="13815" y="171"/>
                      <a:pt x="13808" y="500"/>
                    </a:cubicBezTo>
                    <a:cubicBezTo>
                      <a:pt x="13808" y="562"/>
                      <a:pt x="13833" y="636"/>
                      <a:pt x="13858" y="697"/>
                    </a:cubicBezTo>
                    <a:lnTo>
                      <a:pt x="13242" y="1240"/>
                    </a:lnTo>
                    <a:cubicBezTo>
                      <a:pt x="13144" y="1150"/>
                      <a:pt x="13026" y="1110"/>
                      <a:pt x="12911" y="1110"/>
                    </a:cubicBezTo>
                    <a:cubicBezTo>
                      <a:pt x="12708" y="1110"/>
                      <a:pt x="12512" y="1237"/>
                      <a:pt x="12441" y="1449"/>
                    </a:cubicBezTo>
                    <a:lnTo>
                      <a:pt x="12244" y="1412"/>
                    </a:lnTo>
                    <a:cubicBezTo>
                      <a:pt x="12244" y="1400"/>
                      <a:pt x="12244" y="1375"/>
                      <a:pt x="12244" y="1363"/>
                    </a:cubicBezTo>
                    <a:cubicBezTo>
                      <a:pt x="12244" y="1190"/>
                      <a:pt x="12108" y="1055"/>
                      <a:pt x="11936" y="1042"/>
                    </a:cubicBezTo>
                    <a:cubicBezTo>
                      <a:pt x="11812" y="1042"/>
                      <a:pt x="11702" y="1104"/>
                      <a:pt x="11652" y="1215"/>
                    </a:cubicBezTo>
                    <a:lnTo>
                      <a:pt x="10876" y="956"/>
                    </a:lnTo>
                    <a:lnTo>
                      <a:pt x="10876" y="931"/>
                    </a:lnTo>
                    <a:cubicBezTo>
                      <a:pt x="10876" y="767"/>
                      <a:pt x="10746" y="674"/>
                      <a:pt x="10617" y="674"/>
                    </a:cubicBezTo>
                    <a:cubicBezTo>
                      <a:pt x="10516" y="674"/>
                      <a:pt x="10416" y="732"/>
                      <a:pt x="10383" y="858"/>
                    </a:cubicBezTo>
                    <a:lnTo>
                      <a:pt x="9015" y="734"/>
                    </a:lnTo>
                    <a:cubicBezTo>
                      <a:pt x="8985" y="426"/>
                      <a:pt x="8751" y="272"/>
                      <a:pt x="8516" y="272"/>
                    </a:cubicBezTo>
                    <a:cubicBezTo>
                      <a:pt x="8282" y="272"/>
                      <a:pt x="8048" y="426"/>
                      <a:pt x="8017" y="734"/>
                    </a:cubicBezTo>
                    <a:lnTo>
                      <a:pt x="7956" y="734"/>
                    </a:lnTo>
                    <a:lnTo>
                      <a:pt x="6576" y="784"/>
                    </a:lnTo>
                    <a:cubicBezTo>
                      <a:pt x="6500" y="545"/>
                      <a:pt x="6298" y="430"/>
                      <a:pt x="6096" y="430"/>
                    </a:cubicBezTo>
                    <a:cubicBezTo>
                      <a:pt x="5871" y="430"/>
                      <a:pt x="5648" y="572"/>
                      <a:pt x="5602" y="845"/>
                    </a:cubicBezTo>
                    <a:lnTo>
                      <a:pt x="4703" y="697"/>
                    </a:lnTo>
                    <a:lnTo>
                      <a:pt x="4703" y="660"/>
                    </a:lnTo>
                    <a:cubicBezTo>
                      <a:pt x="4703" y="382"/>
                      <a:pt x="4485" y="231"/>
                      <a:pt x="4266" y="231"/>
                    </a:cubicBezTo>
                    <a:cubicBezTo>
                      <a:pt x="4079" y="231"/>
                      <a:pt x="3892" y="341"/>
                      <a:pt x="3840" y="574"/>
                    </a:cubicBezTo>
                    <a:lnTo>
                      <a:pt x="3606" y="574"/>
                    </a:lnTo>
                    <a:cubicBezTo>
                      <a:pt x="3606" y="389"/>
                      <a:pt x="3468" y="297"/>
                      <a:pt x="3331" y="297"/>
                    </a:cubicBezTo>
                    <a:cubicBezTo>
                      <a:pt x="3194" y="297"/>
                      <a:pt x="3058" y="389"/>
                      <a:pt x="3064" y="574"/>
                    </a:cubicBezTo>
                    <a:cubicBezTo>
                      <a:pt x="3064" y="623"/>
                      <a:pt x="3077" y="685"/>
                      <a:pt x="3114" y="734"/>
                    </a:cubicBezTo>
                    <a:lnTo>
                      <a:pt x="2374" y="1363"/>
                    </a:lnTo>
                    <a:lnTo>
                      <a:pt x="2325" y="1375"/>
                    </a:lnTo>
                    <a:cubicBezTo>
                      <a:pt x="2262" y="1315"/>
                      <a:pt x="2194" y="1289"/>
                      <a:pt x="2125" y="1289"/>
                    </a:cubicBezTo>
                    <a:cubicBezTo>
                      <a:pt x="1771" y="1289"/>
                      <a:pt x="1410" y="1964"/>
                      <a:pt x="1832" y="2139"/>
                    </a:cubicBezTo>
                    <a:lnTo>
                      <a:pt x="1734" y="2447"/>
                    </a:lnTo>
                    <a:lnTo>
                      <a:pt x="1697" y="2447"/>
                    </a:lnTo>
                    <a:cubicBezTo>
                      <a:pt x="1536" y="2447"/>
                      <a:pt x="1413" y="2570"/>
                      <a:pt x="1413" y="2730"/>
                    </a:cubicBezTo>
                    <a:lnTo>
                      <a:pt x="1413" y="2755"/>
                    </a:lnTo>
                    <a:lnTo>
                      <a:pt x="1117" y="2817"/>
                    </a:lnTo>
                    <a:cubicBezTo>
                      <a:pt x="1035" y="2545"/>
                      <a:pt x="821" y="2425"/>
                      <a:pt x="606" y="2425"/>
                    </a:cubicBezTo>
                    <a:cubicBezTo>
                      <a:pt x="304" y="2425"/>
                      <a:pt x="0" y="2662"/>
                      <a:pt x="58" y="3051"/>
                    </a:cubicBezTo>
                    <a:cubicBezTo>
                      <a:pt x="105" y="3367"/>
                      <a:pt x="351" y="3519"/>
                      <a:pt x="598" y="3519"/>
                    </a:cubicBezTo>
                    <a:cubicBezTo>
                      <a:pt x="870" y="3519"/>
                      <a:pt x="1142" y="3333"/>
                      <a:pt x="1142" y="2977"/>
                    </a:cubicBezTo>
                    <a:lnTo>
                      <a:pt x="1142" y="2915"/>
                    </a:lnTo>
                    <a:lnTo>
                      <a:pt x="1450" y="2866"/>
                    </a:lnTo>
                    <a:cubicBezTo>
                      <a:pt x="1486" y="2938"/>
                      <a:pt x="1542" y="2967"/>
                      <a:pt x="1603" y="2967"/>
                    </a:cubicBezTo>
                    <a:cubicBezTo>
                      <a:pt x="1815" y="2967"/>
                      <a:pt x="2093" y="2618"/>
                      <a:pt x="1844" y="2484"/>
                    </a:cubicBezTo>
                    <a:lnTo>
                      <a:pt x="1943" y="2176"/>
                    </a:lnTo>
                    <a:lnTo>
                      <a:pt x="2017" y="2176"/>
                    </a:lnTo>
                    <a:cubicBezTo>
                      <a:pt x="2239" y="2164"/>
                      <a:pt x="2411" y="2016"/>
                      <a:pt x="2460" y="1806"/>
                    </a:cubicBezTo>
                    <a:lnTo>
                      <a:pt x="3988" y="2225"/>
                    </a:lnTo>
                    <a:lnTo>
                      <a:pt x="3988" y="2238"/>
                    </a:lnTo>
                    <a:cubicBezTo>
                      <a:pt x="3988" y="2396"/>
                      <a:pt x="4111" y="2493"/>
                      <a:pt x="4238" y="2493"/>
                    </a:cubicBezTo>
                    <a:cubicBezTo>
                      <a:pt x="4308" y="2493"/>
                      <a:pt x="4379" y="2464"/>
                      <a:pt x="4432" y="2398"/>
                    </a:cubicBezTo>
                    <a:lnTo>
                      <a:pt x="5467" y="2915"/>
                    </a:lnTo>
                    <a:cubicBezTo>
                      <a:pt x="5442" y="2952"/>
                      <a:pt x="5430" y="3001"/>
                      <a:pt x="5430" y="3051"/>
                    </a:cubicBezTo>
                    <a:cubicBezTo>
                      <a:pt x="5442" y="3186"/>
                      <a:pt x="5553" y="3297"/>
                      <a:pt x="5689" y="3297"/>
                    </a:cubicBezTo>
                    <a:lnTo>
                      <a:pt x="5713" y="3297"/>
                    </a:lnTo>
                    <a:lnTo>
                      <a:pt x="5960" y="4160"/>
                    </a:lnTo>
                    <a:cubicBezTo>
                      <a:pt x="5874" y="4197"/>
                      <a:pt x="5824" y="4283"/>
                      <a:pt x="5824" y="4381"/>
                    </a:cubicBezTo>
                    <a:cubicBezTo>
                      <a:pt x="5824" y="4492"/>
                      <a:pt x="5910" y="4603"/>
                      <a:pt x="6021" y="4628"/>
                    </a:cubicBezTo>
                    <a:lnTo>
                      <a:pt x="6021" y="6168"/>
                    </a:lnTo>
                    <a:cubicBezTo>
                      <a:pt x="5553" y="6217"/>
                      <a:pt x="5467" y="6858"/>
                      <a:pt x="5898" y="7043"/>
                    </a:cubicBezTo>
                    <a:lnTo>
                      <a:pt x="5615" y="7942"/>
                    </a:lnTo>
                    <a:cubicBezTo>
                      <a:pt x="5568" y="7926"/>
                      <a:pt x="5521" y="7919"/>
                      <a:pt x="5474" y="7919"/>
                    </a:cubicBezTo>
                    <a:cubicBezTo>
                      <a:pt x="5235" y="7919"/>
                      <a:pt x="5013" y="8116"/>
                      <a:pt x="5023" y="8374"/>
                    </a:cubicBezTo>
                    <a:cubicBezTo>
                      <a:pt x="5023" y="8509"/>
                      <a:pt x="5073" y="8632"/>
                      <a:pt x="5171" y="8719"/>
                    </a:cubicBezTo>
                    <a:lnTo>
                      <a:pt x="4839" y="9150"/>
                    </a:lnTo>
                    <a:cubicBezTo>
                      <a:pt x="4772" y="9112"/>
                      <a:pt x="4701" y="9094"/>
                      <a:pt x="4631" y="9094"/>
                    </a:cubicBezTo>
                    <a:cubicBezTo>
                      <a:pt x="4455" y="9094"/>
                      <a:pt x="4288" y="9207"/>
                      <a:pt x="4235" y="9384"/>
                    </a:cubicBezTo>
                    <a:cubicBezTo>
                      <a:pt x="4173" y="9643"/>
                      <a:pt x="4358" y="9901"/>
                      <a:pt x="4629" y="9901"/>
                    </a:cubicBezTo>
                    <a:lnTo>
                      <a:pt x="4678" y="9901"/>
                    </a:lnTo>
                    <a:lnTo>
                      <a:pt x="5011" y="11158"/>
                    </a:lnTo>
                    <a:cubicBezTo>
                      <a:pt x="4494" y="11355"/>
                      <a:pt x="4641" y="12119"/>
                      <a:pt x="5196" y="12132"/>
                    </a:cubicBezTo>
                    <a:cubicBezTo>
                      <a:pt x="5307" y="12132"/>
                      <a:pt x="5405" y="12095"/>
                      <a:pt x="5504" y="12021"/>
                    </a:cubicBezTo>
                    <a:lnTo>
                      <a:pt x="6551" y="13142"/>
                    </a:lnTo>
                    <a:cubicBezTo>
                      <a:pt x="6527" y="13179"/>
                      <a:pt x="6514" y="13228"/>
                      <a:pt x="6514" y="13265"/>
                    </a:cubicBezTo>
                    <a:cubicBezTo>
                      <a:pt x="6514" y="13401"/>
                      <a:pt x="6613" y="13499"/>
                      <a:pt x="6736" y="13499"/>
                    </a:cubicBezTo>
                    <a:cubicBezTo>
                      <a:pt x="6785" y="13499"/>
                      <a:pt x="6822" y="13487"/>
                      <a:pt x="6859" y="13462"/>
                    </a:cubicBezTo>
                    <a:lnTo>
                      <a:pt x="7290" y="13906"/>
                    </a:lnTo>
                    <a:cubicBezTo>
                      <a:pt x="7217" y="13992"/>
                      <a:pt x="7180" y="14115"/>
                      <a:pt x="7180" y="14226"/>
                    </a:cubicBezTo>
                    <a:cubicBezTo>
                      <a:pt x="7180" y="14325"/>
                      <a:pt x="7204" y="14411"/>
                      <a:pt x="7254" y="14497"/>
                    </a:cubicBezTo>
                    <a:lnTo>
                      <a:pt x="6995" y="14694"/>
                    </a:lnTo>
                    <a:cubicBezTo>
                      <a:pt x="6958" y="14682"/>
                      <a:pt x="6933" y="14670"/>
                      <a:pt x="6896" y="14670"/>
                    </a:cubicBezTo>
                    <a:cubicBezTo>
                      <a:pt x="6613" y="14707"/>
                      <a:pt x="6613" y="15101"/>
                      <a:pt x="6896" y="15138"/>
                    </a:cubicBezTo>
                    <a:cubicBezTo>
                      <a:pt x="6970" y="15138"/>
                      <a:pt x="7032" y="15101"/>
                      <a:pt x="7081" y="15039"/>
                    </a:cubicBezTo>
                    <a:lnTo>
                      <a:pt x="8843" y="15619"/>
                    </a:lnTo>
                    <a:cubicBezTo>
                      <a:pt x="8862" y="15763"/>
                      <a:pt x="8977" y="15837"/>
                      <a:pt x="9092" y="15837"/>
                    </a:cubicBezTo>
                    <a:cubicBezTo>
                      <a:pt x="9202" y="15837"/>
                      <a:pt x="9312" y="15770"/>
                      <a:pt x="9336" y="15631"/>
                    </a:cubicBezTo>
                    <a:lnTo>
                      <a:pt x="10124" y="15557"/>
                    </a:lnTo>
                    <a:cubicBezTo>
                      <a:pt x="10124" y="15656"/>
                      <a:pt x="10186" y="15742"/>
                      <a:pt x="10272" y="15779"/>
                    </a:cubicBezTo>
                    <a:lnTo>
                      <a:pt x="10272" y="16210"/>
                    </a:lnTo>
                    <a:cubicBezTo>
                      <a:pt x="10012" y="16262"/>
                      <a:pt x="10191" y="16691"/>
                      <a:pt x="10394" y="16691"/>
                    </a:cubicBezTo>
                    <a:cubicBezTo>
                      <a:pt x="10431" y="16691"/>
                      <a:pt x="10470" y="16676"/>
                      <a:pt x="10506" y="16641"/>
                    </a:cubicBezTo>
                    <a:lnTo>
                      <a:pt x="11492" y="17159"/>
                    </a:lnTo>
                    <a:cubicBezTo>
                      <a:pt x="11381" y="17282"/>
                      <a:pt x="11418" y="17479"/>
                      <a:pt x="11578" y="17541"/>
                    </a:cubicBezTo>
                    <a:cubicBezTo>
                      <a:pt x="11605" y="17552"/>
                      <a:pt x="11632" y="17557"/>
                      <a:pt x="11659" y="17557"/>
                    </a:cubicBezTo>
                    <a:cubicBezTo>
                      <a:pt x="11782" y="17557"/>
                      <a:pt x="11896" y="17450"/>
                      <a:pt x="11886" y="17319"/>
                    </a:cubicBezTo>
                    <a:cubicBezTo>
                      <a:pt x="11886" y="17282"/>
                      <a:pt x="11874" y="17245"/>
                      <a:pt x="11862" y="17208"/>
                    </a:cubicBezTo>
                    <a:lnTo>
                      <a:pt x="11960" y="17159"/>
                    </a:lnTo>
                    <a:cubicBezTo>
                      <a:pt x="12005" y="17216"/>
                      <a:pt x="12072" y="17244"/>
                      <a:pt x="12140" y="17244"/>
                    </a:cubicBezTo>
                    <a:cubicBezTo>
                      <a:pt x="12205" y="17244"/>
                      <a:pt x="12270" y="17219"/>
                      <a:pt x="12318" y="17171"/>
                    </a:cubicBezTo>
                    <a:lnTo>
                      <a:pt x="14511" y="18687"/>
                    </a:lnTo>
                    <a:cubicBezTo>
                      <a:pt x="14511" y="18724"/>
                      <a:pt x="14511" y="18748"/>
                      <a:pt x="14523" y="18773"/>
                    </a:cubicBezTo>
                    <a:lnTo>
                      <a:pt x="14104" y="19327"/>
                    </a:lnTo>
                    <a:cubicBezTo>
                      <a:pt x="14066" y="19307"/>
                      <a:pt x="14027" y="19298"/>
                      <a:pt x="13989" y="19298"/>
                    </a:cubicBezTo>
                    <a:cubicBezTo>
                      <a:pt x="13867" y="19298"/>
                      <a:pt x="13759" y="19396"/>
                      <a:pt x="13759" y="19537"/>
                    </a:cubicBezTo>
                    <a:cubicBezTo>
                      <a:pt x="13759" y="19635"/>
                      <a:pt x="13821" y="19722"/>
                      <a:pt x="13919" y="19746"/>
                    </a:cubicBezTo>
                    <a:lnTo>
                      <a:pt x="13796" y="20633"/>
                    </a:lnTo>
                    <a:lnTo>
                      <a:pt x="13772" y="20633"/>
                    </a:lnTo>
                    <a:cubicBezTo>
                      <a:pt x="13143" y="20658"/>
                      <a:pt x="13143" y="21607"/>
                      <a:pt x="13772" y="21644"/>
                    </a:cubicBezTo>
                    <a:lnTo>
                      <a:pt x="13919" y="23221"/>
                    </a:lnTo>
                    <a:cubicBezTo>
                      <a:pt x="13640" y="23294"/>
                      <a:pt x="13696" y="23702"/>
                      <a:pt x="13981" y="23702"/>
                    </a:cubicBezTo>
                    <a:cubicBezTo>
                      <a:pt x="13985" y="23702"/>
                      <a:pt x="13989" y="23702"/>
                      <a:pt x="13993" y="23701"/>
                    </a:cubicBezTo>
                    <a:lnTo>
                      <a:pt x="15041" y="25205"/>
                    </a:lnTo>
                    <a:cubicBezTo>
                      <a:pt x="14737" y="25584"/>
                      <a:pt x="15069" y="26044"/>
                      <a:pt x="15452" y="26044"/>
                    </a:cubicBezTo>
                    <a:cubicBezTo>
                      <a:pt x="15566" y="26044"/>
                      <a:pt x="15685" y="26003"/>
                      <a:pt x="15792" y="25907"/>
                    </a:cubicBezTo>
                    <a:lnTo>
                      <a:pt x="16815" y="26252"/>
                    </a:lnTo>
                    <a:lnTo>
                      <a:pt x="16790" y="26794"/>
                    </a:lnTo>
                    <a:cubicBezTo>
                      <a:pt x="16786" y="26794"/>
                      <a:pt x="16782" y="26794"/>
                      <a:pt x="16778" y="26794"/>
                    </a:cubicBezTo>
                    <a:cubicBezTo>
                      <a:pt x="16112" y="26794"/>
                      <a:pt x="16092" y="27780"/>
                      <a:pt x="16766" y="27804"/>
                    </a:cubicBezTo>
                    <a:lnTo>
                      <a:pt x="16766" y="28741"/>
                    </a:lnTo>
                    <a:cubicBezTo>
                      <a:pt x="16716" y="28729"/>
                      <a:pt x="16667" y="28716"/>
                      <a:pt x="16630" y="28716"/>
                    </a:cubicBezTo>
                    <a:cubicBezTo>
                      <a:pt x="15928" y="28716"/>
                      <a:pt x="15928" y="29764"/>
                      <a:pt x="16630" y="29764"/>
                    </a:cubicBezTo>
                    <a:lnTo>
                      <a:pt x="16667" y="29764"/>
                    </a:lnTo>
                    <a:lnTo>
                      <a:pt x="17049" y="31760"/>
                    </a:lnTo>
                    <a:cubicBezTo>
                      <a:pt x="16803" y="31871"/>
                      <a:pt x="16876" y="32240"/>
                      <a:pt x="17148" y="32240"/>
                    </a:cubicBezTo>
                    <a:lnTo>
                      <a:pt x="17443" y="33041"/>
                    </a:lnTo>
                    <a:cubicBezTo>
                      <a:pt x="17209" y="33164"/>
                      <a:pt x="17295" y="33522"/>
                      <a:pt x="17566" y="33522"/>
                    </a:cubicBezTo>
                    <a:lnTo>
                      <a:pt x="17616" y="33522"/>
                    </a:lnTo>
                    <a:lnTo>
                      <a:pt x="18565" y="35653"/>
                    </a:lnTo>
                    <a:cubicBezTo>
                      <a:pt x="18417" y="35776"/>
                      <a:pt x="18441" y="36011"/>
                      <a:pt x="18614" y="36084"/>
                    </a:cubicBezTo>
                    <a:cubicBezTo>
                      <a:pt x="18649" y="36099"/>
                      <a:pt x="18684" y="36106"/>
                      <a:pt x="18719" y="36106"/>
                    </a:cubicBezTo>
                    <a:cubicBezTo>
                      <a:pt x="18857" y="36106"/>
                      <a:pt x="18981" y="35998"/>
                      <a:pt x="18971" y="35850"/>
                    </a:cubicBezTo>
                    <a:cubicBezTo>
                      <a:pt x="18971" y="35752"/>
                      <a:pt x="18910" y="35653"/>
                      <a:pt x="18823" y="35616"/>
                    </a:cubicBezTo>
                    <a:lnTo>
                      <a:pt x="19328" y="33608"/>
                    </a:lnTo>
                    <a:lnTo>
                      <a:pt x="19378" y="33608"/>
                    </a:lnTo>
                    <a:cubicBezTo>
                      <a:pt x="19846" y="33608"/>
                      <a:pt x="20068" y="33029"/>
                      <a:pt x="19710" y="32721"/>
                    </a:cubicBezTo>
                    <a:lnTo>
                      <a:pt x="19760" y="30626"/>
                    </a:lnTo>
                    <a:lnTo>
                      <a:pt x="20450" y="30601"/>
                    </a:lnTo>
                    <a:cubicBezTo>
                      <a:pt x="20487" y="30718"/>
                      <a:pt x="20580" y="30771"/>
                      <a:pt x="20675" y="30771"/>
                    </a:cubicBezTo>
                    <a:cubicBezTo>
                      <a:pt x="20802" y="30771"/>
                      <a:pt x="20930" y="30677"/>
                      <a:pt x="20930" y="30515"/>
                    </a:cubicBezTo>
                    <a:cubicBezTo>
                      <a:pt x="20930" y="30454"/>
                      <a:pt x="20918" y="30404"/>
                      <a:pt x="20881" y="30355"/>
                    </a:cubicBezTo>
                    <a:lnTo>
                      <a:pt x="21682" y="29739"/>
                    </a:lnTo>
                    <a:cubicBezTo>
                      <a:pt x="21780" y="29837"/>
                      <a:pt x="21916" y="29899"/>
                      <a:pt x="22051" y="29899"/>
                    </a:cubicBezTo>
                    <a:cubicBezTo>
                      <a:pt x="22495" y="29899"/>
                      <a:pt x="22717" y="29369"/>
                      <a:pt x="22421" y="29049"/>
                    </a:cubicBezTo>
                    <a:lnTo>
                      <a:pt x="23592" y="27373"/>
                    </a:lnTo>
                    <a:cubicBezTo>
                      <a:pt x="23653" y="27398"/>
                      <a:pt x="23727" y="27422"/>
                      <a:pt x="23801" y="27422"/>
                    </a:cubicBezTo>
                    <a:cubicBezTo>
                      <a:pt x="24232" y="27422"/>
                      <a:pt x="24466" y="26917"/>
                      <a:pt x="24183" y="26597"/>
                    </a:cubicBezTo>
                    <a:lnTo>
                      <a:pt x="24750" y="25956"/>
                    </a:lnTo>
                    <a:cubicBezTo>
                      <a:pt x="24787" y="25981"/>
                      <a:pt x="24836" y="25993"/>
                      <a:pt x="24873" y="25993"/>
                    </a:cubicBezTo>
                    <a:cubicBezTo>
                      <a:pt x="25218" y="25993"/>
                      <a:pt x="25218" y="25488"/>
                      <a:pt x="24873" y="25488"/>
                    </a:cubicBezTo>
                    <a:lnTo>
                      <a:pt x="24848" y="25488"/>
                    </a:lnTo>
                    <a:lnTo>
                      <a:pt x="24417" y="24231"/>
                    </a:lnTo>
                    <a:cubicBezTo>
                      <a:pt x="24813" y="23854"/>
                      <a:pt x="24441" y="23352"/>
                      <a:pt x="24048" y="23352"/>
                    </a:cubicBezTo>
                    <a:cubicBezTo>
                      <a:pt x="23903" y="23352"/>
                      <a:pt x="23754" y="23421"/>
                      <a:pt x="23641" y="23591"/>
                    </a:cubicBezTo>
                    <a:lnTo>
                      <a:pt x="21004" y="22556"/>
                    </a:lnTo>
                    <a:lnTo>
                      <a:pt x="22261" y="22248"/>
                    </a:lnTo>
                    <a:cubicBezTo>
                      <a:pt x="22346" y="22456"/>
                      <a:pt x="22534" y="22557"/>
                      <a:pt x="22722" y="22557"/>
                    </a:cubicBezTo>
                    <a:cubicBezTo>
                      <a:pt x="22945" y="22557"/>
                      <a:pt x="23169" y="22416"/>
                      <a:pt x="23222" y="22149"/>
                    </a:cubicBezTo>
                    <a:cubicBezTo>
                      <a:pt x="23292" y="21806"/>
                      <a:pt x="23017" y="21544"/>
                      <a:pt x="22723" y="21544"/>
                    </a:cubicBezTo>
                    <a:cubicBezTo>
                      <a:pt x="22606" y="21544"/>
                      <a:pt x="22486" y="21586"/>
                      <a:pt x="22384" y="21681"/>
                    </a:cubicBezTo>
                    <a:lnTo>
                      <a:pt x="21152" y="20559"/>
                    </a:lnTo>
                    <a:cubicBezTo>
                      <a:pt x="21214" y="20473"/>
                      <a:pt x="21251" y="20375"/>
                      <a:pt x="21251" y="20264"/>
                    </a:cubicBezTo>
                    <a:cubicBezTo>
                      <a:pt x="21251" y="19955"/>
                      <a:pt x="20996" y="19758"/>
                      <a:pt x="20736" y="19758"/>
                    </a:cubicBezTo>
                    <a:cubicBezTo>
                      <a:pt x="20591" y="19758"/>
                      <a:pt x="20445" y="19819"/>
                      <a:pt x="20339" y="19956"/>
                    </a:cubicBezTo>
                    <a:lnTo>
                      <a:pt x="19033" y="19130"/>
                    </a:lnTo>
                    <a:cubicBezTo>
                      <a:pt x="19045" y="19093"/>
                      <a:pt x="19045" y="19069"/>
                      <a:pt x="19045" y="19044"/>
                    </a:cubicBezTo>
                    <a:cubicBezTo>
                      <a:pt x="19045" y="18896"/>
                      <a:pt x="18934" y="18785"/>
                      <a:pt x="18799" y="18785"/>
                    </a:cubicBezTo>
                    <a:cubicBezTo>
                      <a:pt x="18762" y="18785"/>
                      <a:pt x="18725" y="18798"/>
                      <a:pt x="18700" y="18810"/>
                    </a:cubicBezTo>
                    <a:lnTo>
                      <a:pt x="18133" y="18292"/>
                    </a:lnTo>
                    <a:cubicBezTo>
                      <a:pt x="18133" y="18268"/>
                      <a:pt x="18146" y="18243"/>
                      <a:pt x="18146" y="18218"/>
                    </a:cubicBezTo>
                    <a:cubicBezTo>
                      <a:pt x="18159" y="18061"/>
                      <a:pt x="18033" y="17977"/>
                      <a:pt x="17908" y="17977"/>
                    </a:cubicBezTo>
                    <a:cubicBezTo>
                      <a:pt x="17798" y="17977"/>
                      <a:pt x="17689" y="18043"/>
                      <a:pt x="17677" y="18181"/>
                    </a:cubicBezTo>
                    <a:lnTo>
                      <a:pt x="15903" y="18169"/>
                    </a:lnTo>
                    <a:cubicBezTo>
                      <a:pt x="15915" y="18144"/>
                      <a:pt x="15928" y="18120"/>
                      <a:pt x="15928" y="18083"/>
                    </a:cubicBezTo>
                    <a:cubicBezTo>
                      <a:pt x="15928" y="17947"/>
                      <a:pt x="15817" y="17836"/>
                      <a:pt x="15669" y="17836"/>
                    </a:cubicBezTo>
                    <a:lnTo>
                      <a:pt x="15632" y="17836"/>
                    </a:lnTo>
                    <a:lnTo>
                      <a:pt x="14942" y="14953"/>
                    </a:lnTo>
                    <a:cubicBezTo>
                      <a:pt x="15481" y="14716"/>
                      <a:pt x="15238" y="13980"/>
                      <a:pt x="14756" y="13980"/>
                    </a:cubicBezTo>
                    <a:cubicBezTo>
                      <a:pt x="14687" y="13980"/>
                      <a:pt x="14613" y="13995"/>
                      <a:pt x="14535" y="14029"/>
                    </a:cubicBezTo>
                    <a:lnTo>
                      <a:pt x="13340" y="12082"/>
                    </a:lnTo>
                    <a:cubicBezTo>
                      <a:pt x="13525" y="11885"/>
                      <a:pt x="13525" y="11590"/>
                      <a:pt x="13340" y="11392"/>
                    </a:cubicBezTo>
                    <a:lnTo>
                      <a:pt x="14400" y="9667"/>
                    </a:lnTo>
                    <a:cubicBezTo>
                      <a:pt x="14449" y="9680"/>
                      <a:pt x="14498" y="9680"/>
                      <a:pt x="14548" y="9692"/>
                    </a:cubicBezTo>
                    <a:cubicBezTo>
                      <a:pt x="14831" y="9680"/>
                      <a:pt x="15053" y="9458"/>
                      <a:pt x="15053" y="9187"/>
                    </a:cubicBezTo>
                    <a:cubicBezTo>
                      <a:pt x="15053" y="9101"/>
                      <a:pt x="15028" y="9027"/>
                      <a:pt x="15004" y="8965"/>
                    </a:cubicBezTo>
                    <a:lnTo>
                      <a:pt x="15755" y="8657"/>
                    </a:lnTo>
                    <a:cubicBezTo>
                      <a:pt x="15866" y="8822"/>
                      <a:pt x="16022" y="8891"/>
                      <a:pt x="16175" y="8891"/>
                    </a:cubicBezTo>
                    <a:cubicBezTo>
                      <a:pt x="16514" y="8891"/>
                      <a:pt x="16841" y="8551"/>
                      <a:pt x="16655" y="8152"/>
                    </a:cubicBezTo>
                    <a:lnTo>
                      <a:pt x="18996" y="7203"/>
                    </a:lnTo>
                    <a:cubicBezTo>
                      <a:pt x="19103" y="7357"/>
                      <a:pt x="19261" y="7426"/>
                      <a:pt x="19416" y="7426"/>
                    </a:cubicBezTo>
                    <a:cubicBezTo>
                      <a:pt x="19672" y="7426"/>
                      <a:pt x="19920" y="7239"/>
                      <a:pt x="19920" y="6932"/>
                    </a:cubicBezTo>
                    <a:cubicBezTo>
                      <a:pt x="19932" y="6858"/>
                      <a:pt x="19920" y="6796"/>
                      <a:pt x="19895" y="6735"/>
                    </a:cubicBezTo>
                    <a:lnTo>
                      <a:pt x="21670" y="6082"/>
                    </a:lnTo>
                    <a:cubicBezTo>
                      <a:pt x="21766" y="6161"/>
                      <a:pt x="21880" y="6198"/>
                      <a:pt x="21993" y="6198"/>
                    </a:cubicBezTo>
                    <a:cubicBezTo>
                      <a:pt x="22195" y="6198"/>
                      <a:pt x="22391" y="6078"/>
                      <a:pt x="22470" y="5872"/>
                    </a:cubicBezTo>
                    <a:cubicBezTo>
                      <a:pt x="22594" y="5540"/>
                      <a:pt x="22347" y="5195"/>
                      <a:pt x="22002" y="5195"/>
                    </a:cubicBezTo>
                    <a:cubicBezTo>
                      <a:pt x="21965" y="5195"/>
                      <a:pt x="21941" y="5195"/>
                      <a:pt x="21916" y="5207"/>
                    </a:cubicBezTo>
                    <a:lnTo>
                      <a:pt x="21423" y="3889"/>
                    </a:lnTo>
                    <a:cubicBezTo>
                      <a:pt x="21596" y="3790"/>
                      <a:pt x="21583" y="3544"/>
                      <a:pt x="21411" y="3457"/>
                    </a:cubicBezTo>
                    <a:cubicBezTo>
                      <a:pt x="21372" y="3434"/>
                      <a:pt x="21330" y="3423"/>
                      <a:pt x="21290" y="3423"/>
                    </a:cubicBezTo>
                    <a:cubicBezTo>
                      <a:pt x="21162" y="3423"/>
                      <a:pt x="21041" y="3530"/>
                      <a:pt x="21041" y="3679"/>
                    </a:cubicBezTo>
                    <a:cubicBezTo>
                      <a:pt x="21041" y="3691"/>
                      <a:pt x="21041" y="3691"/>
                      <a:pt x="21041" y="3704"/>
                    </a:cubicBezTo>
                    <a:lnTo>
                      <a:pt x="20253" y="3938"/>
                    </a:lnTo>
                    <a:cubicBezTo>
                      <a:pt x="20165" y="3726"/>
                      <a:pt x="19981" y="3629"/>
                      <a:pt x="19797" y="3629"/>
                    </a:cubicBezTo>
                    <a:cubicBezTo>
                      <a:pt x="19542" y="3629"/>
                      <a:pt x="19286" y="3814"/>
                      <a:pt x="19279" y="4135"/>
                    </a:cubicBezTo>
                    <a:cubicBezTo>
                      <a:pt x="19279" y="4308"/>
                      <a:pt x="19378" y="4468"/>
                      <a:pt x="19526" y="4554"/>
                    </a:cubicBezTo>
                    <a:lnTo>
                      <a:pt x="19328" y="5367"/>
                    </a:lnTo>
                    <a:cubicBezTo>
                      <a:pt x="19279" y="5380"/>
                      <a:pt x="19242" y="5416"/>
                      <a:pt x="19218" y="5466"/>
                    </a:cubicBezTo>
                    <a:lnTo>
                      <a:pt x="18638" y="5158"/>
                    </a:lnTo>
                    <a:cubicBezTo>
                      <a:pt x="18651" y="5133"/>
                      <a:pt x="18651" y="5108"/>
                      <a:pt x="18651" y="5071"/>
                    </a:cubicBezTo>
                    <a:cubicBezTo>
                      <a:pt x="18651" y="4960"/>
                      <a:pt x="18572" y="4916"/>
                      <a:pt x="18477" y="4916"/>
                    </a:cubicBezTo>
                    <a:cubicBezTo>
                      <a:pt x="18301" y="4916"/>
                      <a:pt x="18071" y="5071"/>
                      <a:pt x="18207" y="5232"/>
                    </a:cubicBezTo>
                    <a:lnTo>
                      <a:pt x="17320" y="6180"/>
                    </a:lnTo>
                    <a:cubicBezTo>
                      <a:pt x="17271" y="6156"/>
                      <a:pt x="17234" y="6143"/>
                      <a:pt x="17185" y="6143"/>
                    </a:cubicBezTo>
                    <a:cubicBezTo>
                      <a:pt x="17074" y="6143"/>
                      <a:pt x="16975" y="6217"/>
                      <a:pt x="16950" y="6316"/>
                    </a:cubicBezTo>
                    <a:lnTo>
                      <a:pt x="15718" y="6156"/>
                    </a:lnTo>
                    <a:cubicBezTo>
                      <a:pt x="15706" y="6045"/>
                      <a:pt x="15607" y="5959"/>
                      <a:pt x="15484" y="5946"/>
                    </a:cubicBezTo>
                    <a:lnTo>
                      <a:pt x="15460" y="5946"/>
                    </a:lnTo>
                    <a:lnTo>
                      <a:pt x="15275" y="5441"/>
                    </a:lnTo>
                    <a:cubicBezTo>
                      <a:pt x="15739" y="5197"/>
                      <a:pt x="15573" y="4492"/>
                      <a:pt x="15054" y="4492"/>
                    </a:cubicBezTo>
                    <a:cubicBezTo>
                      <a:pt x="15050" y="4492"/>
                      <a:pt x="15045" y="4492"/>
                      <a:pt x="15041" y="4492"/>
                    </a:cubicBezTo>
                    <a:cubicBezTo>
                      <a:pt x="14979" y="4492"/>
                      <a:pt x="14905" y="4505"/>
                      <a:pt x="14843" y="4529"/>
                    </a:cubicBezTo>
                    <a:lnTo>
                      <a:pt x="14535" y="3963"/>
                    </a:lnTo>
                    <a:cubicBezTo>
                      <a:pt x="14671" y="3839"/>
                      <a:pt x="14646" y="3618"/>
                      <a:pt x="14474" y="3544"/>
                    </a:cubicBezTo>
                    <a:cubicBezTo>
                      <a:pt x="14441" y="3529"/>
                      <a:pt x="14408" y="3522"/>
                      <a:pt x="14375" y="3522"/>
                    </a:cubicBezTo>
                    <a:cubicBezTo>
                      <a:pt x="14246" y="3522"/>
                      <a:pt x="14129" y="3628"/>
                      <a:pt x="14129" y="3765"/>
                    </a:cubicBezTo>
                    <a:cubicBezTo>
                      <a:pt x="14117" y="3839"/>
                      <a:pt x="14153" y="3901"/>
                      <a:pt x="14203" y="3950"/>
                    </a:cubicBezTo>
                    <a:lnTo>
                      <a:pt x="13427" y="5170"/>
                    </a:lnTo>
                    <a:cubicBezTo>
                      <a:pt x="13402" y="5158"/>
                      <a:pt x="13377" y="5158"/>
                      <a:pt x="13340" y="5158"/>
                    </a:cubicBezTo>
                    <a:lnTo>
                      <a:pt x="13328" y="5158"/>
                    </a:lnTo>
                    <a:lnTo>
                      <a:pt x="12983" y="3938"/>
                    </a:lnTo>
                    <a:cubicBezTo>
                      <a:pt x="13242" y="3815"/>
                      <a:pt x="13303" y="3470"/>
                      <a:pt x="13118" y="3260"/>
                    </a:cubicBezTo>
                    <a:lnTo>
                      <a:pt x="14240" y="981"/>
                    </a:lnTo>
                    <a:cubicBezTo>
                      <a:pt x="14264" y="993"/>
                      <a:pt x="14301" y="993"/>
                      <a:pt x="14338" y="993"/>
                    </a:cubicBezTo>
                    <a:lnTo>
                      <a:pt x="14511" y="1720"/>
                    </a:lnTo>
                    <a:cubicBezTo>
                      <a:pt x="14067" y="1745"/>
                      <a:pt x="13944" y="2336"/>
                      <a:pt x="14338" y="2533"/>
                    </a:cubicBezTo>
                    <a:cubicBezTo>
                      <a:pt x="14407" y="2570"/>
                      <a:pt x="14476" y="2586"/>
                      <a:pt x="14543" y="2586"/>
                    </a:cubicBezTo>
                    <a:cubicBezTo>
                      <a:pt x="14855" y="2586"/>
                      <a:pt x="15098" y="2222"/>
                      <a:pt x="14905" y="1917"/>
                    </a:cubicBezTo>
                    <a:lnTo>
                      <a:pt x="15250" y="1609"/>
                    </a:lnTo>
                    <a:cubicBezTo>
                      <a:pt x="15287" y="1634"/>
                      <a:pt x="15324" y="1646"/>
                      <a:pt x="15373" y="1646"/>
                    </a:cubicBezTo>
                    <a:cubicBezTo>
                      <a:pt x="15472" y="1646"/>
                      <a:pt x="15558" y="1585"/>
                      <a:pt x="15607" y="1486"/>
                    </a:cubicBezTo>
                    <a:lnTo>
                      <a:pt x="16285" y="1535"/>
                    </a:lnTo>
                    <a:cubicBezTo>
                      <a:pt x="16297" y="1745"/>
                      <a:pt x="16470" y="1905"/>
                      <a:pt x="16679" y="1905"/>
                    </a:cubicBezTo>
                    <a:lnTo>
                      <a:pt x="16716" y="1905"/>
                    </a:lnTo>
                    <a:cubicBezTo>
                      <a:pt x="16938" y="1893"/>
                      <a:pt x="17098" y="1695"/>
                      <a:pt x="17086" y="1474"/>
                    </a:cubicBezTo>
                    <a:cubicBezTo>
                      <a:pt x="17086" y="1412"/>
                      <a:pt x="17074" y="1363"/>
                      <a:pt x="17037" y="1301"/>
                    </a:cubicBezTo>
                    <a:lnTo>
                      <a:pt x="17160" y="1240"/>
                    </a:lnTo>
                    <a:cubicBezTo>
                      <a:pt x="17209" y="1301"/>
                      <a:pt x="17283" y="1338"/>
                      <a:pt x="17357" y="1338"/>
                    </a:cubicBezTo>
                    <a:cubicBezTo>
                      <a:pt x="17554" y="1338"/>
                      <a:pt x="17677" y="1116"/>
                      <a:pt x="17566" y="944"/>
                    </a:cubicBezTo>
                    <a:cubicBezTo>
                      <a:pt x="17516" y="865"/>
                      <a:pt x="17437" y="827"/>
                      <a:pt x="17358" y="827"/>
                    </a:cubicBezTo>
                    <a:cubicBezTo>
                      <a:pt x="17264" y="827"/>
                      <a:pt x="17170" y="880"/>
                      <a:pt x="17123" y="981"/>
                    </a:cubicBezTo>
                    <a:lnTo>
                      <a:pt x="14819" y="463"/>
                    </a:lnTo>
                    <a:cubicBezTo>
                      <a:pt x="14795" y="152"/>
                      <a:pt x="14559" y="1"/>
                      <a:pt x="14321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6" name="Google Shape;3466;p60"/>
              <p:cNvSpPr/>
              <p:nvPr/>
            </p:nvSpPr>
            <p:spPr>
              <a:xfrm>
                <a:off x="5065783" y="2646593"/>
                <a:ext cx="13687" cy="11754"/>
              </a:xfrm>
              <a:custGeom>
                <a:rect b="b" l="l" r="r" t="t"/>
                <a:pathLst>
                  <a:path extrusionOk="0" h="815" w="949">
                    <a:moveTo>
                      <a:pt x="541" y="208"/>
                    </a:moveTo>
                    <a:cubicBezTo>
                      <a:pt x="644" y="208"/>
                      <a:pt x="740" y="291"/>
                      <a:pt x="740" y="407"/>
                    </a:cubicBezTo>
                    <a:cubicBezTo>
                      <a:pt x="740" y="518"/>
                      <a:pt x="653" y="617"/>
                      <a:pt x="542" y="617"/>
                    </a:cubicBezTo>
                    <a:cubicBezTo>
                      <a:pt x="358" y="617"/>
                      <a:pt x="271" y="395"/>
                      <a:pt x="395" y="272"/>
                    </a:cubicBezTo>
                    <a:cubicBezTo>
                      <a:pt x="439" y="228"/>
                      <a:pt x="491" y="208"/>
                      <a:pt x="541" y="208"/>
                    </a:cubicBezTo>
                    <a:close/>
                    <a:moveTo>
                      <a:pt x="542" y="1"/>
                    </a:moveTo>
                    <a:cubicBezTo>
                      <a:pt x="185" y="1"/>
                      <a:pt x="0" y="444"/>
                      <a:pt x="259" y="691"/>
                    </a:cubicBezTo>
                    <a:cubicBezTo>
                      <a:pt x="340" y="776"/>
                      <a:pt x="443" y="814"/>
                      <a:pt x="544" y="814"/>
                    </a:cubicBezTo>
                    <a:cubicBezTo>
                      <a:pt x="750" y="814"/>
                      <a:pt x="949" y="655"/>
                      <a:pt x="949" y="407"/>
                    </a:cubicBezTo>
                    <a:cubicBezTo>
                      <a:pt x="949" y="185"/>
                      <a:pt x="764" y="1"/>
                      <a:pt x="542" y="1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7" name="Google Shape;3467;p60"/>
              <p:cNvSpPr/>
              <p:nvPr/>
            </p:nvSpPr>
            <p:spPr>
              <a:xfrm>
                <a:off x="5245791" y="2697778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260" y="210"/>
                    </a:moveTo>
                    <a:cubicBezTo>
                      <a:pt x="284" y="210"/>
                      <a:pt x="309" y="234"/>
                      <a:pt x="309" y="259"/>
                    </a:cubicBezTo>
                    <a:cubicBezTo>
                      <a:pt x="309" y="284"/>
                      <a:pt x="284" y="308"/>
                      <a:pt x="260" y="308"/>
                    </a:cubicBezTo>
                    <a:cubicBezTo>
                      <a:pt x="198" y="308"/>
                      <a:pt x="198" y="210"/>
                      <a:pt x="260" y="210"/>
                    </a:cubicBezTo>
                    <a:close/>
                    <a:moveTo>
                      <a:pt x="260" y="0"/>
                    </a:moveTo>
                    <a:cubicBezTo>
                      <a:pt x="112" y="0"/>
                      <a:pt x="1" y="111"/>
                      <a:pt x="1" y="259"/>
                    </a:cubicBezTo>
                    <a:cubicBezTo>
                      <a:pt x="1" y="408"/>
                      <a:pt x="124" y="507"/>
                      <a:pt x="253" y="507"/>
                    </a:cubicBezTo>
                    <a:cubicBezTo>
                      <a:pt x="315" y="507"/>
                      <a:pt x="380" y="484"/>
                      <a:pt x="432" y="431"/>
                    </a:cubicBezTo>
                    <a:cubicBezTo>
                      <a:pt x="592" y="271"/>
                      <a:pt x="481" y="0"/>
                      <a:pt x="260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8" name="Google Shape;3468;p60"/>
              <p:cNvSpPr/>
              <p:nvPr/>
            </p:nvSpPr>
            <p:spPr>
              <a:xfrm>
                <a:off x="5074480" y="2638040"/>
                <a:ext cx="8553" cy="7327"/>
              </a:xfrm>
              <a:custGeom>
                <a:rect b="b" l="l" r="r" t="t"/>
                <a:pathLst>
                  <a:path extrusionOk="0" h="508" w="593">
                    <a:moveTo>
                      <a:pt x="346" y="199"/>
                    </a:moveTo>
                    <a:cubicBezTo>
                      <a:pt x="371" y="199"/>
                      <a:pt x="395" y="224"/>
                      <a:pt x="395" y="249"/>
                    </a:cubicBezTo>
                    <a:cubicBezTo>
                      <a:pt x="395" y="273"/>
                      <a:pt x="371" y="298"/>
                      <a:pt x="346" y="298"/>
                    </a:cubicBezTo>
                    <a:cubicBezTo>
                      <a:pt x="321" y="298"/>
                      <a:pt x="297" y="273"/>
                      <a:pt x="297" y="249"/>
                    </a:cubicBezTo>
                    <a:cubicBezTo>
                      <a:pt x="297" y="224"/>
                      <a:pt x="321" y="199"/>
                      <a:pt x="346" y="199"/>
                    </a:cubicBezTo>
                    <a:close/>
                    <a:moveTo>
                      <a:pt x="341" y="0"/>
                    </a:moveTo>
                    <a:cubicBezTo>
                      <a:pt x="278" y="0"/>
                      <a:pt x="214" y="24"/>
                      <a:pt x="161" y="76"/>
                    </a:cubicBezTo>
                    <a:cubicBezTo>
                      <a:pt x="1" y="224"/>
                      <a:pt x="112" y="507"/>
                      <a:pt x="346" y="507"/>
                    </a:cubicBezTo>
                    <a:cubicBezTo>
                      <a:pt x="482" y="507"/>
                      <a:pt x="592" y="384"/>
                      <a:pt x="592" y="249"/>
                    </a:cubicBezTo>
                    <a:cubicBezTo>
                      <a:pt x="592" y="99"/>
                      <a:pt x="470" y="0"/>
                      <a:pt x="341" y="0"/>
                    </a:cubicBezTo>
                    <a:close/>
                  </a:path>
                </a:pathLst>
              </a:custGeom>
              <a:solidFill>
                <a:srgbClr val="CFD9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469" name="Google Shape;3469;p60"/>
            <p:cNvGrpSpPr/>
            <p:nvPr/>
          </p:nvGrpSpPr>
          <p:grpSpPr>
            <a:xfrm>
              <a:off x="4760834" y="2594715"/>
              <a:ext cx="1108903" cy="517407"/>
              <a:chOff x="4760834" y="2594715"/>
              <a:chExt cx="1108903" cy="517407"/>
            </a:xfrm>
          </p:grpSpPr>
          <p:sp>
            <p:nvSpPr>
              <p:cNvPr id="3470" name="Google Shape;3470;p60"/>
              <p:cNvSpPr/>
              <p:nvPr/>
            </p:nvSpPr>
            <p:spPr>
              <a:xfrm>
                <a:off x="4760834" y="2668270"/>
                <a:ext cx="11567" cy="9966"/>
              </a:xfrm>
              <a:custGeom>
                <a:rect b="b" l="l" r="r" t="t"/>
                <a:pathLst>
                  <a:path extrusionOk="0" h="691" w="802">
                    <a:moveTo>
                      <a:pt x="457" y="1"/>
                    </a:moveTo>
                    <a:cubicBezTo>
                      <a:pt x="149" y="1"/>
                      <a:pt x="1" y="370"/>
                      <a:pt x="210" y="592"/>
                    </a:cubicBezTo>
                    <a:cubicBezTo>
                      <a:pt x="282" y="660"/>
                      <a:pt x="368" y="690"/>
                      <a:pt x="453" y="690"/>
                    </a:cubicBezTo>
                    <a:cubicBezTo>
                      <a:pt x="632" y="690"/>
                      <a:pt x="802" y="555"/>
                      <a:pt x="802" y="346"/>
                    </a:cubicBezTo>
                    <a:cubicBezTo>
                      <a:pt x="802" y="149"/>
                      <a:pt x="654" y="1"/>
                      <a:pt x="4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1" name="Google Shape;3471;p60"/>
              <p:cNvSpPr/>
              <p:nvPr/>
            </p:nvSpPr>
            <p:spPr>
              <a:xfrm>
                <a:off x="4816995" y="2636684"/>
                <a:ext cx="8004" cy="6721"/>
              </a:xfrm>
              <a:custGeom>
                <a:rect b="b" l="l" r="r" t="t"/>
                <a:pathLst>
                  <a:path extrusionOk="0" h="466" w="555">
                    <a:moveTo>
                      <a:pt x="241" y="1"/>
                    </a:moveTo>
                    <a:cubicBezTo>
                      <a:pt x="123" y="1"/>
                      <a:pt x="13" y="91"/>
                      <a:pt x="13" y="232"/>
                    </a:cubicBezTo>
                    <a:cubicBezTo>
                      <a:pt x="0" y="367"/>
                      <a:pt x="111" y="466"/>
                      <a:pt x="247" y="466"/>
                    </a:cubicBezTo>
                    <a:cubicBezTo>
                      <a:pt x="456" y="466"/>
                      <a:pt x="555" y="207"/>
                      <a:pt x="407" y="72"/>
                    </a:cubicBezTo>
                    <a:cubicBezTo>
                      <a:pt x="358" y="23"/>
                      <a:pt x="299" y="1"/>
                      <a:pt x="2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2" name="Google Shape;3472;p60"/>
              <p:cNvSpPr/>
              <p:nvPr/>
            </p:nvSpPr>
            <p:spPr>
              <a:xfrm>
                <a:off x="4877411" y="2637247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3" name="Google Shape;3473;p60"/>
              <p:cNvSpPr/>
              <p:nvPr/>
            </p:nvSpPr>
            <p:spPr>
              <a:xfrm>
                <a:off x="4834230" y="2747507"/>
                <a:ext cx="8538" cy="7154"/>
              </a:xfrm>
              <a:custGeom>
                <a:rect b="b" l="l" r="r" t="t"/>
                <a:pathLst>
                  <a:path extrusionOk="0" h="496" w="592">
                    <a:moveTo>
                      <a:pt x="252" y="0"/>
                    </a:moveTo>
                    <a:cubicBezTo>
                      <a:pt x="123" y="0"/>
                      <a:pt x="0" y="99"/>
                      <a:pt x="0" y="249"/>
                    </a:cubicBezTo>
                    <a:cubicBezTo>
                      <a:pt x="0" y="384"/>
                      <a:pt x="111" y="495"/>
                      <a:pt x="259" y="495"/>
                    </a:cubicBezTo>
                    <a:cubicBezTo>
                      <a:pt x="481" y="495"/>
                      <a:pt x="592" y="236"/>
                      <a:pt x="432" y="76"/>
                    </a:cubicBezTo>
                    <a:cubicBezTo>
                      <a:pt x="379" y="24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4" name="Google Shape;3474;p60"/>
              <p:cNvSpPr/>
              <p:nvPr/>
            </p:nvSpPr>
            <p:spPr>
              <a:xfrm>
                <a:off x="4882560" y="269578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4" y="1"/>
                    </a:moveTo>
                    <a:cubicBezTo>
                      <a:pt x="118" y="1"/>
                      <a:pt x="1" y="100"/>
                      <a:pt x="1" y="249"/>
                    </a:cubicBezTo>
                    <a:cubicBezTo>
                      <a:pt x="1" y="385"/>
                      <a:pt x="112" y="508"/>
                      <a:pt x="247" y="508"/>
                    </a:cubicBezTo>
                    <a:cubicBezTo>
                      <a:pt x="469" y="508"/>
                      <a:pt x="580" y="237"/>
                      <a:pt x="420" y="77"/>
                    </a:cubicBezTo>
                    <a:cubicBezTo>
                      <a:pt x="367" y="24"/>
                      <a:pt x="304" y="1"/>
                      <a:pt x="24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5" name="Google Shape;3475;p60"/>
              <p:cNvSpPr/>
              <p:nvPr/>
            </p:nvSpPr>
            <p:spPr>
              <a:xfrm>
                <a:off x="4964133" y="2657972"/>
                <a:ext cx="8004" cy="6793"/>
              </a:xfrm>
              <a:custGeom>
                <a:rect b="b" l="l" r="r" t="t"/>
                <a:pathLst>
                  <a:path extrusionOk="0" h="471" w="555">
                    <a:moveTo>
                      <a:pt x="321" y="0"/>
                    </a:moveTo>
                    <a:cubicBezTo>
                      <a:pt x="99" y="0"/>
                      <a:pt x="0" y="247"/>
                      <a:pt x="148" y="394"/>
                    </a:cubicBezTo>
                    <a:cubicBezTo>
                      <a:pt x="197" y="447"/>
                      <a:pt x="257" y="471"/>
                      <a:pt x="315" y="471"/>
                    </a:cubicBezTo>
                    <a:cubicBezTo>
                      <a:pt x="433" y="471"/>
                      <a:pt x="547" y="375"/>
                      <a:pt x="555" y="234"/>
                    </a:cubicBezTo>
                    <a:cubicBezTo>
                      <a:pt x="543" y="111"/>
                      <a:pt x="444" y="0"/>
                      <a:pt x="3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6" name="Google Shape;3476;p60"/>
              <p:cNvSpPr/>
              <p:nvPr/>
            </p:nvSpPr>
            <p:spPr>
              <a:xfrm>
                <a:off x="5161563" y="2621887"/>
                <a:ext cx="10500" cy="8841"/>
              </a:xfrm>
              <a:custGeom>
                <a:rect b="b" l="l" r="r" t="t"/>
                <a:pathLst>
                  <a:path extrusionOk="0" h="613" w="728">
                    <a:moveTo>
                      <a:pt x="419" y="1"/>
                    </a:moveTo>
                    <a:cubicBezTo>
                      <a:pt x="136" y="1"/>
                      <a:pt x="0" y="334"/>
                      <a:pt x="198" y="531"/>
                    </a:cubicBezTo>
                    <a:cubicBezTo>
                      <a:pt x="258" y="588"/>
                      <a:pt x="332" y="613"/>
                      <a:pt x="404" y="613"/>
                    </a:cubicBezTo>
                    <a:cubicBezTo>
                      <a:pt x="568" y="613"/>
                      <a:pt x="727" y="484"/>
                      <a:pt x="727" y="297"/>
                    </a:cubicBezTo>
                    <a:cubicBezTo>
                      <a:pt x="715" y="124"/>
                      <a:pt x="580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7" name="Google Shape;3477;p60"/>
              <p:cNvSpPr/>
              <p:nvPr/>
            </p:nvSpPr>
            <p:spPr>
              <a:xfrm>
                <a:off x="4961105" y="263309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3" y="468"/>
                      <a:pt x="149" y="604"/>
                      <a:pt x="309" y="604"/>
                    </a:cubicBezTo>
                    <a:cubicBezTo>
                      <a:pt x="580" y="592"/>
                      <a:pt x="703" y="271"/>
                      <a:pt x="518" y="86"/>
                    </a:cubicBezTo>
                    <a:cubicBezTo>
                      <a:pt x="455" y="27"/>
                      <a:pt x="380" y="1"/>
                      <a:pt x="3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8" name="Google Shape;3478;p60"/>
              <p:cNvSpPr/>
              <p:nvPr/>
            </p:nvSpPr>
            <p:spPr>
              <a:xfrm>
                <a:off x="4997536" y="2903731"/>
                <a:ext cx="10327" cy="8754"/>
              </a:xfrm>
              <a:custGeom>
                <a:rect b="b" l="l" r="r" t="t"/>
                <a:pathLst>
                  <a:path extrusionOk="0" h="607" w="716">
                    <a:moveTo>
                      <a:pt x="407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6" y="579"/>
                      <a:pt x="323" y="606"/>
                      <a:pt x="398" y="606"/>
                    </a:cubicBezTo>
                    <a:cubicBezTo>
                      <a:pt x="553" y="606"/>
                      <a:pt x="703" y="491"/>
                      <a:pt x="703" y="309"/>
                    </a:cubicBezTo>
                    <a:cubicBezTo>
                      <a:pt x="715" y="149"/>
                      <a:pt x="580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9" name="Google Shape;3479;p60"/>
              <p:cNvSpPr/>
              <p:nvPr/>
            </p:nvSpPr>
            <p:spPr>
              <a:xfrm>
                <a:off x="5355849" y="3058860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401" y="1"/>
                    </a:moveTo>
                    <a:cubicBezTo>
                      <a:pt x="139" y="1"/>
                      <a:pt x="0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5" y="491"/>
                      <a:pt x="724" y="309"/>
                    </a:cubicBezTo>
                    <a:cubicBezTo>
                      <a:pt x="724" y="137"/>
                      <a:pt x="588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0" name="Google Shape;3480;p60"/>
              <p:cNvSpPr/>
              <p:nvPr/>
            </p:nvSpPr>
            <p:spPr>
              <a:xfrm>
                <a:off x="5255742" y="2858257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6" y="0"/>
                    </a:moveTo>
                    <a:cubicBezTo>
                      <a:pt x="149" y="0"/>
                      <a:pt x="1" y="119"/>
                      <a:pt x="1" y="295"/>
                    </a:cubicBezTo>
                    <a:cubicBezTo>
                      <a:pt x="1" y="468"/>
                      <a:pt x="136" y="603"/>
                      <a:pt x="296" y="603"/>
                    </a:cubicBezTo>
                    <a:cubicBezTo>
                      <a:pt x="568" y="603"/>
                      <a:pt x="703" y="270"/>
                      <a:pt x="518" y="86"/>
                    </a:cubicBezTo>
                    <a:cubicBezTo>
                      <a:pt x="455" y="27"/>
                      <a:pt x="379" y="0"/>
                      <a:pt x="30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1" name="Google Shape;3481;p60"/>
              <p:cNvSpPr/>
              <p:nvPr/>
            </p:nvSpPr>
            <p:spPr>
              <a:xfrm>
                <a:off x="5376055" y="2878146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456" y="0"/>
                    </a:moveTo>
                    <a:cubicBezTo>
                      <a:pt x="161" y="0"/>
                      <a:pt x="0" y="370"/>
                      <a:pt x="222" y="592"/>
                    </a:cubicBezTo>
                    <a:cubicBezTo>
                      <a:pt x="289" y="659"/>
                      <a:pt x="373" y="690"/>
                      <a:pt x="456" y="690"/>
                    </a:cubicBezTo>
                    <a:cubicBezTo>
                      <a:pt x="631" y="690"/>
                      <a:pt x="801" y="554"/>
                      <a:pt x="801" y="345"/>
                    </a:cubicBezTo>
                    <a:cubicBezTo>
                      <a:pt x="801" y="148"/>
                      <a:pt x="653" y="0"/>
                      <a:pt x="4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2" name="Google Shape;3482;p60"/>
              <p:cNvSpPr/>
              <p:nvPr/>
            </p:nvSpPr>
            <p:spPr>
              <a:xfrm>
                <a:off x="5327955" y="2880280"/>
                <a:ext cx="10254" cy="8653"/>
              </a:xfrm>
              <a:custGeom>
                <a:rect b="b" l="l" r="r" t="t"/>
                <a:pathLst>
                  <a:path extrusionOk="0" h="600" w="711">
                    <a:moveTo>
                      <a:pt x="304" y="0"/>
                    </a:moveTo>
                    <a:cubicBezTo>
                      <a:pt x="132" y="0"/>
                      <a:pt x="9" y="136"/>
                      <a:pt x="9" y="296"/>
                    </a:cubicBezTo>
                    <a:cubicBezTo>
                      <a:pt x="0" y="478"/>
                      <a:pt x="148" y="599"/>
                      <a:pt x="301" y="599"/>
                    </a:cubicBezTo>
                    <a:cubicBezTo>
                      <a:pt x="376" y="599"/>
                      <a:pt x="453" y="570"/>
                      <a:pt x="514" y="505"/>
                    </a:cubicBezTo>
                    <a:cubicBezTo>
                      <a:pt x="711" y="321"/>
                      <a:pt x="575" y="0"/>
                      <a:pt x="30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3" name="Google Shape;3483;p60"/>
              <p:cNvSpPr/>
              <p:nvPr/>
            </p:nvSpPr>
            <p:spPr>
              <a:xfrm>
                <a:off x="5214523" y="2866940"/>
                <a:ext cx="10139" cy="8625"/>
              </a:xfrm>
              <a:custGeom>
                <a:rect b="b" l="l" r="r" t="t"/>
                <a:pathLst>
                  <a:path extrusionOk="0" h="598" w="703">
                    <a:moveTo>
                      <a:pt x="416" y="0"/>
                    </a:moveTo>
                    <a:cubicBezTo>
                      <a:pt x="409" y="0"/>
                      <a:pt x="402" y="1"/>
                      <a:pt x="394" y="1"/>
                    </a:cubicBezTo>
                    <a:cubicBezTo>
                      <a:pt x="123" y="1"/>
                      <a:pt x="0" y="322"/>
                      <a:pt x="197" y="506"/>
                    </a:cubicBezTo>
                    <a:cubicBezTo>
                      <a:pt x="257" y="570"/>
                      <a:pt x="330" y="597"/>
                      <a:pt x="402" y="597"/>
                    </a:cubicBezTo>
                    <a:cubicBezTo>
                      <a:pt x="555" y="597"/>
                      <a:pt x="703" y="473"/>
                      <a:pt x="703" y="297"/>
                    </a:cubicBezTo>
                    <a:cubicBezTo>
                      <a:pt x="703" y="132"/>
                      <a:pt x="578" y="0"/>
                      <a:pt x="4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4" name="Google Shape;3484;p60"/>
              <p:cNvSpPr/>
              <p:nvPr/>
            </p:nvSpPr>
            <p:spPr>
              <a:xfrm>
                <a:off x="5288971" y="287992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24" y="13"/>
                      <a:pt x="1" y="333"/>
                      <a:pt x="198" y="518"/>
                    </a:cubicBezTo>
                    <a:cubicBezTo>
                      <a:pt x="257" y="577"/>
                      <a:pt x="330" y="604"/>
                      <a:pt x="402" y="604"/>
                    </a:cubicBezTo>
                    <a:cubicBezTo>
                      <a:pt x="555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5" name="Google Shape;3485;p60"/>
              <p:cNvSpPr/>
              <p:nvPr/>
            </p:nvSpPr>
            <p:spPr>
              <a:xfrm>
                <a:off x="5728887" y="3072907"/>
                <a:ext cx="1529" cy="923"/>
              </a:xfrm>
              <a:custGeom>
                <a:rect b="b" l="l" r="r" t="t"/>
                <a:pathLst>
                  <a:path extrusionOk="0" h="64" w="106">
                    <a:moveTo>
                      <a:pt x="56" y="1"/>
                    </a:moveTo>
                    <a:cubicBezTo>
                      <a:pt x="0" y="1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1" y="1"/>
                      <a:pt x="5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6" name="Google Shape;3486;p60"/>
              <p:cNvSpPr/>
              <p:nvPr/>
            </p:nvSpPr>
            <p:spPr>
              <a:xfrm>
                <a:off x="5824464" y="30889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95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7" name="Google Shape;3487;p60"/>
              <p:cNvSpPr/>
              <p:nvPr/>
            </p:nvSpPr>
            <p:spPr>
              <a:xfrm>
                <a:off x="5838079" y="2953503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4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297" y="603"/>
                    </a:cubicBezTo>
                    <a:cubicBezTo>
                      <a:pt x="568" y="603"/>
                      <a:pt x="703" y="283"/>
                      <a:pt x="506" y="86"/>
                    </a:cubicBezTo>
                    <a:cubicBezTo>
                      <a:pt x="447" y="27"/>
                      <a:pt x="375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8" name="Google Shape;3488;p60"/>
              <p:cNvSpPr/>
              <p:nvPr/>
            </p:nvSpPr>
            <p:spPr>
              <a:xfrm>
                <a:off x="5771678" y="3008525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3" y="0"/>
                    </a:moveTo>
                    <a:cubicBezTo>
                      <a:pt x="153" y="0"/>
                      <a:pt x="1" y="128"/>
                      <a:pt x="9" y="312"/>
                    </a:cubicBezTo>
                    <a:cubicBezTo>
                      <a:pt x="9" y="485"/>
                      <a:pt x="132" y="608"/>
                      <a:pt x="305" y="620"/>
                    </a:cubicBezTo>
                    <a:cubicBezTo>
                      <a:pt x="576" y="620"/>
                      <a:pt x="724" y="288"/>
                      <a:pt x="527" y="91"/>
                    </a:cubicBezTo>
                    <a:cubicBezTo>
                      <a:pt x="464" y="28"/>
                      <a:pt x="387" y="0"/>
                      <a:pt x="3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9" name="Google Shape;3489;p60"/>
              <p:cNvSpPr/>
              <p:nvPr/>
            </p:nvSpPr>
            <p:spPr>
              <a:xfrm>
                <a:off x="5725238" y="2930918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1"/>
                    </a:moveTo>
                    <a:cubicBezTo>
                      <a:pt x="136" y="13"/>
                      <a:pt x="1" y="149"/>
                      <a:pt x="13" y="309"/>
                    </a:cubicBezTo>
                    <a:cubicBezTo>
                      <a:pt x="13" y="491"/>
                      <a:pt x="158" y="606"/>
                      <a:pt x="309" y="606"/>
                    </a:cubicBezTo>
                    <a:cubicBezTo>
                      <a:pt x="383" y="606"/>
                      <a:pt x="458" y="579"/>
                      <a:pt x="518" y="518"/>
                    </a:cubicBezTo>
                    <a:cubicBezTo>
                      <a:pt x="703" y="321"/>
                      <a:pt x="568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0" name="Google Shape;3490;p60"/>
              <p:cNvSpPr/>
              <p:nvPr/>
            </p:nvSpPr>
            <p:spPr>
              <a:xfrm>
                <a:off x="5692787" y="2873069"/>
                <a:ext cx="10557" cy="8827"/>
              </a:xfrm>
              <a:custGeom>
                <a:rect b="b" l="l" r="r" t="t"/>
                <a:pathLst>
                  <a:path extrusionOk="0" h="612" w="732">
                    <a:moveTo>
                      <a:pt x="316" y="1"/>
                    </a:moveTo>
                    <a:cubicBezTo>
                      <a:pt x="154" y="1"/>
                      <a:pt x="0" y="124"/>
                      <a:pt x="8" y="315"/>
                    </a:cubicBezTo>
                    <a:cubicBezTo>
                      <a:pt x="8" y="476"/>
                      <a:pt x="144" y="611"/>
                      <a:pt x="304" y="611"/>
                    </a:cubicBezTo>
                    <a:cubicBezTo>
                      <a:pt x="309" y="611"/>
                      <a:pt x="314" y="612"/>
                      <a:pt x="319" y="612"/>
                    </a:cubicBezTo>
                    <a:cubicBezTo>
                      <a:pt x="593" y="612"/>
                      <a:pt x="732" y="287"/>
                      <a:pt x="538" y="94"/>
                    </a:cubicBezTo>
                    <a:cubicBezTo>
                      <a:pt x="474" y="29"/>
                      <a:pt x="394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1" name="Google Shape;3491;p60"/>
              <p:cNvSpPr/>
              <p:nvPr/>
            </p:nvSpPr>
            <p:spPr>
              <a:xfrm>
                <a:off x="5562826" y="27597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94" y="0"/>
                    </a:moveTo>
                    <a:cubicBezTo>
                      <a:pt x="136" y="0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3" y="599"/>
                    </a:cubicBezTo>
                    <a:cubicBezTo>
                      <a:pt x="558" y="599"/>
                      <a:pt x="702" y="478"/>
                      <a:pt x="702" y="296"/>
                    </a:cubicBezTo>
                    <a:cubicBezTo>
                      <a:pt x="690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2" name="Google Shape;3492;p60"/>
              <p:cNvSpPr/>
              <p:nvPr/>
            </p:nvSpPr>
            <p:spPr>
              <a:xfrm>
                <a:off x="5588988" y="2834950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13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9" y="584"/>
                      <a:pt x="338" y="612"/>
                      <a:pt x="416" y="612"/>
                    </a:cubicBezTo>
                    <a:cubicBezTo>
                      <a:pt x="574" y="612"/>
                      <a:pt x="724" y="491"/>
                      <a:pt x="724" y="309"/>
                    </a:cubicBezTo>
                    <a:cubicBezTo>
                      <a:pt x="724" y="137"/>
                      <a:pt x="589" y="1"/>
                      <a:pt x="429" y="1"/>
                    </a:cubicBezTo>
                    <a:cubicBezTo>
                      <a:pt x="423" y="1"/>
                      <a:pt x="418" y="1"/>
                      <a:pt x="41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3" name="Google Shape;3493;p60"/>
              <p:cNvSpPr/>
              <p:nvPr/>
            </p:nvSpPr>
            <p:spPr>
              <a:xfrm>
                <a:off x="5594628" y="2661693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8" y="571"/>
                      <a:pt x="334" y="600"/>
                      <a:pt x="407" y="600"/>
                    </a:cubicBezTo>
                    <a:cubicBezTo>
                      <a:pt x="558" y="600"/>
                      <a:pt x="703" y="479"/>
                      <a:pt x="703" y="297"/>
                    </a:cubicBezTo>
                    <a:cubicBezTo>
                      <a:pt x="703" y="124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4" name="Google Shape;3494;p60"/>
              <p:cNvSpPr/>
              <p:nvPr/>
            </p:nvSpPr>
            <p:spPr>
              <a:xfrm>
                <a:off x="5777490" y="2645958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300" y="0"/>
                    </a:moveTo>
                    <a:cubicBezTo>
                      <a:pt x="145" y="0"/>
                      <a:pt x="0" y="121"/>
                      <a:pt x="0" y="303"/>
                    </a:cubicBezTo>
                    <a:cubicBezTo>
                      <a:pt x="0" y="476"/>
                      <a:pt x="136" y="599"/>
                      <a:pt x="308" y="599"/>
                    </a:cubicBezTo>
                    <a:cubicBezTo>
                      <a:pt x="567" y="599"/>
                      <a:pt x="703" y="279"/>
                      <a:pt x="518" y="94"/>
                    </a:cubicBezTo>
                    <a:cubicBezTo>
                      <a:pt x="453" y="29"/>
                      <a:pt x="375" y="0"/>
                      <a:pt x="3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5" name="Google Shape;3495;p60"/>
              <p:cNvSpPr/>
              <p:nvPr/>
            </p:nvSpPr>
            <p:spPr>
              <a:xfrm>
                <a:off x="5662514" y="264927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11" y="0"/>
                    </a:moveTo>
                    <a:cubicBezTo>
                      <a:pt x="154" y="0"/>
                      <a:pt x="0" y="119"/>
                      <a:pt x="0" y="295"/>
                    </a:cubicBezTo>
                    <a:cubicBezTo>
                      <a:pt x="0" y="468"/>
                      <a:pt x="136" y="603"/>
                      <a:pt x="308" y="603"/>
                    </a:cubicBezTo>
                    <a:cubicBezTo>
                      <a:pt x="567" y="603"/>
                      <a:pt x="703" y="271"/>
                      <a:pt x="518" y="86"/>
                    </a:cubicBezTo>
                    <a:cubicBezTo>
                      <a:pt x="459" y="27"/>
                      <a:pt x="384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6" name="Google Shape;3496;p60"/>
              <p:cNvSpPr/>
              <p:nvPr/>
            </p:nvSpPr>
            <p:spPr>
              <a:xfrm>
                <a:off x="5811080" y="2653429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23"/>
                      <a:pt x="296" y="623"/>
                    </a:cubicBezTo>
                    <a:cubicBezTo>
                      <a:pt x="579" y="623"/>
                      <a:pt x="727" y="291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7" name="Google Shape;3497;p60"/>
              <p:cNvSpPr/>
              <p:nvPr/>
            </p:nvSpPr>
            <p:spPr>
              <a:xfrm>
                <a:off x="53383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8" name="Google Shape;3498;p60"/>
              <p:cNvSpPr/>
              <p:nvPr/>
            </p:nvSpPr>
            <p:spPr>
              <a:xfrm>
                <a:off x="5740352" y="2745041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4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46" y="567"/>
                      <a:pt x="322" y="594"/>
                      <a:pt x="397" y="594"/>
                    </a:cubicBezTo>
                    <a:cubicBezTo>
                      <a:pt x="548" y="594"/>
                      <a:pt x="694" y="482"/>
                      <a:pt x="702" y="309"/>
                    </a:cubicBezTo>
                    <a:cubicBezTo>
                      <a:pt x="702" y="136"/>
                      <a:pt x="567" y="1"/>
                      <a:pt x="3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9" name="Google Shape;3499;p60"/>
              <p:cNvSpPr/>
              <p:nvPr/>
            </p:nvSpPr>
            <p:spPr>
              <a:xfrm>
                <a:off x="5450922" y="3025284"/>
                <a:ext cx="10572" cy="8827"/>
              </a:xfrm>
              <a:custGeom>
                <a:rect b="b" l="l" r="r" t="t"/>
                <a:pathLst>
                  <a:path extrusionOk="0" h="612" w="733">
                    <a:moveTo>
                      <a:pt x="331" y="0"/>
                    </a:moveTo>
                    <a:cubicBezTo>
                      <a:pt x="326" y="0"/>
                      <a:pt x="322" y="0"/>
                      <a:pt x="317" y="1"/>
                    </a:cubicBezTo>
                    <a:cubicBezTo>
                      <a:pt x="144" y="1"/>
                      <a:pt x="21" y="136"/>
                      <a:pt x="9" y="296"/>
                    </a:cubicBezTo>
                    <a:cubicBezTo>
                      <a:pt x="1" y="487"/>
                      <a:pt x="155" y="611"/>
                      <a:pt x="316" y="611"/>
                    </a:cubicBezTo>
                    <a:cubicBezTo>
                      <a:pt x="395" y="611"/>
                      <a:pt x="475" y="582"/>
                      <a:pt x="539" y="518"/>
                    </a:cubicBezTo>
                    <a:cubicBezTo>
                      <a:pt x="732" y="336"/>
                      <a:pt x="593" y="0"/>
                      <a:pt x="33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0" name="Google Shape;3500;p60"/>
              <p:cNvSpPr/>
              <p:nvPr/>
            </p:nvSpPr>
            <p:spPr>
              <a:xfrm>
                <a:off x="5132112" y="2654049"/>
                <a:ext cx="10456" cy="8841"/>
              </a:xfrm>
              <a:custGeom>
                <a:rect b="b" l="l" r="r" t="t"/>
                <a:pathLst>
                  <a:path extrusionOk="0" h="613" w="725">
                    <a:moveTo>
                      <a:pt x="401" y="1"/>
                    </a:moveTo>
                    <a:cubicBezTo>
                      <a:pt x="140" y="1"/>
                      <a:pt x="1" y="325"/>
                      <a:pt x="194" y="519"/>
                    </a:cubicBezTo>
                    <a:cubicBezTo>
                      <a:pt x="255" y="583"/>
                      <a:pt x="331" y="612"/>
                      <a:pt x="407" y="612"/>
                    </a:cubicBezTo>
                    <a:cubicBezTo>
                      <a:pt x="563" y="612"/>
                      <a:pt x="716" y="491"/>
                      <a:pt x="724" y="309"/>
                    </a:cubicBezTo>
                    <a:cubicBezTo>
                      <a:pt x="724" y="137"/>
                      <a:pt x="589" y="1"/>
                      <a:pt x="416" y="1"/>
                    </a:cubicBezTo>
                    <a:cubicBezTo>
                      <a:pt x="411" y="1"/>
                      <a:pt x="406" y="1"/>
                      <a:pt x="40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1" name="Google Shape;3501;p60"/>
              <p:cNvSpPr/>
              <p:nvPr/>
            </p:nvSpPr>
            <p:spPr>
              <a:xfrm>
                <a:off x="5245617" y="2752511"/>
                <a:ext cx="10139" cy="8524"/>
              </a:xfrm>
              <a:custGeom>
                <a:rect b="b" l="l" r="r" t="t"/>
                <a:pathLst>
                  <a:path extrusionOk="0" h="591" w="703">
                    <a:moveTo>
                      <a:pt x="407" y="0"/>
                    </a:moveTo>
                    <a:cubicBezTo>
                      <a:pt x="136" y="0"/>
                      <a:pt x="0" y="321"/>
                      <a:pt x="185" y="505"/>
                    </a:cubicBezTo>
                    <a:cubicBezTo>
                      <a:pt x="248" y="565"/>
                      <a:pt x="324" y="591"/>
                      <a:pt x="398" y="591"/>
                    </a:cubicBezTo>
                    <a:cubicBezTo>
                      <a:pt x="555" y="591"/>
                      <a:pt x="703" y="472"/>
                      <a:pt x="703" y="296"/>
                    </a:cubicBezTo>
                    <a:cubicBezTo>
                      <a:pt x="690" y="123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2" name="Google Shape;3502;p60"/>
              <p:cNvSpPr/>
              <p:nvPr/>
            </p:nvSpPr>
            <p:spPr>
              <a:xfrm>
                <a:off x="5301245" y="2663481"/>
                <a:ext cx="8711" cy="7500"/>
              </a:xfrm>
              <a:custGeom>
                <a:rect b="b" l="l" r="r" t="t"/>
                <a:pathLst>
                  <a:path extrusionOk="0" h="520" w="604">
                    <a:moveTo>
                      <a:pt x="345" y="0"/>
                    </a:moveTo>
                    <a:cubicBezTo>
                      <a:pt x="111" y="0"/>
                      <a:pt x="0" y="271"/>
                      <a:pt x="160" y="444"/>
                    </a:cubicBezTo>
                    <a:cubicBezTo>
                      <a:pt x="212" y="496"/>
                      <a:pt x="277" y="519"/>
                      <a:pt x="341" y="519"/>
                    </a:cubicBezTo>
                    <a:cubicBezTo>
                      <a:pt x="474" y="519"/>
                      <a:pt x="604" y="417"/>
                      <a:pt x="604" y="259"/>
                    </a:cubicBezTo>
                    <a:cubicBezTo>
                      <a:pt x="604" y="111"/>
                      <a:pt x="493" y="0"/>
                      <a:pt x="3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3" name="Google Shape;3503;p60"/>
              <p:cNvSpPr/>
              <p:nvPr/>
            </p:nvSpPr>
            <p:spPr>
              <a:xfrm>
                <a:off x="5322388" y="2659717"/>
                <a:ext cx="9778" cy="8394"/>
              </a:xfrm>
              <a:custGeom>
                <a:rect b="b" l="l" r="r" t="t"/>
                <a:pathLst>
                  <a:path extrusionOk="0" h="582" w="678">
                    <a:moveTo>
                      <a:pt x="285" y="0"/>
                    </a:moveTo>
                    <a:cubicBezTo>
                      <a:pt x="138" y="0"/>
                      <a:pt x="0" y="113"/>
                      <a:pt x="0" y="286"/>
                    </a:cubicBezTo>
                    <a:cubicBezTo>
                      <a:pt x="0" y="446"/>
                      <a:pt x="123" y="582"/>
                      <a:pt x="284" y="582"/>
                    </a:cubicBezTo>
                    <a:cubicBezTo>
                      <a:pt x="542" y="582"/>
                      <a:pt x="678" y="261"/>
                      <a:pt x="493" y="89"/>
                    </a:cubicBezTo>
                    <a:cubicBezTo>
                      <a:pt x="432" y="28"/>
                      <a:pt x="357" y="0"/>
                      <a:pt x="28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4" name="Google Shape;3504;p60"/>
              <p:cNvSpPr/>
              <p:nvPr/>
            </p:nvSpPr>
            <p:spPr>
              <a:xfrm>
                <a:off x="5319057" y="2689601"/>
                <a:ext cx="10096" cy="8581"/>
              </a:xfrm>
              <a:custGeom>
                <a:rect b="b" l="l" r="r" t="t"/>
                <a:pathLst>
                  <a:path extrusionOk="0" h="595" w="700">
                    <a:moveTo>
                      <a:pt x="389" y="0"/>
                    </a:moveTo>
                    <a:cubicBezTo>
                      <a:pt x="128" y="0"/>
                      <a:pt x="1" y="312"/>
                      <a:pt x="182" y="506"/>
                    </a:cubicBezTo>
                    <a:cubicBezTo>
                      <a:pt x="243" y="567"/>
                      <a:pt x="319" y="594"/>
                      <a:pt x="394" y="594"/>
                    </a:cubicBezTo>
                    <a:cubicBezTo>
                      <a:pt x="545" y="594"/>
                      <a:pt x="691" y="482"/>
                      <a:pt x="699" y="308"/>
                    </a:cubicBezTo>
                    <a:cubicBezTo>
                      <a:pt x="699" y="136"/>
                      <a:pt x="564" y="0"/>
                      <a:pt x="404" y="0"/>
                    </a:cubicBezTo>
                    <a:cubicBezTo>
                      <a:pt x="399" y="0"/>
                      <a:pt x="394" y="0"/>
                      <a:pt x="38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5" name="Google Shape;3505;p60"/>
              <p:cNvSpPr/>
              <p:nvPr/>
            </p:nvSpPr>
            <p:spPr>
              <a:xfrm>
                <a:off x="5366637" y="2735983"/>
                <a:ext cx="10139" cy="8740"/>
              </a:xfrm>
              <a:custGeom>
                <a:rect b="b" l="l" r="r" t="t"/>
                <a:pathLst>
                  <a:path extrusionOk="0" h="606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91"/>
                      <a:pt x="151" y="606"/>
                      <a:pt x="305" y="606"/>
                    </a:cubicBezTo>
                    <a:cubicBezTo>
                      <a:pt x="381" y="606"/>
                      <a:pt x="457" y="578"/>
                      <a:pt x="518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6" name="Google Shape;3506;p60"/>
              <p:cNvSpPr/>
              <p:nvPr/>
            </p:nvSpPr>
            <p:spPr>
              <a:xfrm>
                <a:off x="5481786" y="2666856"/>
                <a:ext cx="10327" cy="8653"/>
              </a:xfrm>
              <a:custGeom>
                <a:rect b="b" l="l" r="r" t="t"/>
                <a:pathLst>
                  <a:path extrusionOk="0" h="600" w="716">
                    <a:moveTo>
                      <a:pt x="407" y="0"/>
                    </a:moveTo>
                    <a:cubicBezTo>
                      <a:pt x="136" y="0"/>
                      <a:pt x="1" y="321"/>
                      <a:pt x="198" y="505"/>
                    </a:cubicBezTo>
                    <a:cubicBezTo>
                      <a:pt x="258" y="570"/>
                      <a:pt x="335" y="599"/>
                      <a:pt x="410" y="599"/>
                    </a:cubicBezTo>
                    <a:cubicBezTo>
                      <a:pt x="565" y="599"/>
                      <a:pt x="715" y="478"/>
                      <a:pt x="715" y="296"/>
                    </a:cubicBezTo>
                    <a:cubicBezTo>
                      <a:pt x="715" y="136"/>
                      <a:pt x="580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7" name="Google Shape;3507;p60"/>
              <p:cNvSpPr/>
              <p:nvPr/>
            </p:nvSpPr>
            <p:spPr>
              <a:xfrm>
                <a:off x="5602459" y="2754978"/>
                <a:ext cx="10081" cy="8596"/>
              </a:xfrm>
              <a:custGeom>
                <a:rect b="b" l="l" r="r" t="t"/>
                <a:pathLst>
                  <a:path extrusionOk="0" h="596" w="699">
                    <a:moveTo>
                      <a:pt x="288" y="1"/>
                    </a:moveTo>
                    <a:cubicBezTo>
                      <a:pt x="125" y="1"/>
                      <a:pt x="0" y="144"/>
                      <a:pt x="12" y="310"/>
                    </a:cubicBezTo>
                    <a:cubicBezTo>
                      <a:pt x="12" y="483"/>
                      <a:pt x="156" y="595"/>
                      <a:pt x="306" y="595"/>
                    </a:cubicBezTo>
                    <a:cubicBezTo>
                      <a:pt x="380" y="595"/>
                      <a:pt x="456" y="568"/>
                      <a:pt x="517" y="507"/>
                    </a:cubicBezTo>
                    <a:cubicBezTo>
                      <a:pt x="699" y="313"/>
                      <a:pt x="572" y="1"/>
                      <a:pt x="322" y="1"/>
                    </a:cubicBezTo>
                    <a:cubicBezTo>
                      <a:pt x="317" y="1"/>
                      <a:pt x="313" y="1"/>
                      <a:pt x="308" y="2"/>
                    </a:cubicBezTo>
                    <a:cubicBezTo>
                      <a:pt x="301" y="1"/>
                      <a:pt x="294" y="1"/>
                      <a:pt x="28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8" name="Google Shape;3508;p60"/>
              <p:cNvSpPr/>
              <p:nvPr/>
            </p:nvSpPr>
            <p:spPr>
              <a:xfrm>
                <a:off x="5709431" y="2691850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17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85"/>
                      <a:pt x="136" y="621"/>
                      <a:pt x="308" y="621"/>
                    </a:cubicBezTo>
                    <a:cubicBezTo>
                      <a:pt x="313" y="621"/>
                      <a:pt x="318" y="621"/>
                      <a:pt x="322" y="621"/>
                    </a:cubicBezTo>
                    <a:cubicBezTo>
                      <a:pt x="584" y="621"/>
                      <a:pt x="724" y="285"/>
                      <a:pt x="530" y="91"/>
                    </a:cubicBezTo>
                    <a:cubicBezTo>
                      <a:pt x="468" y="29"/>
                      <a:pt x="392" y="1"/>
                      <a:pt x="3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9" name="Google Shape;3509;p60"/>
              <p:cNvSpPr/>
              <p:nvPr/>
            </p:nvSpPr>
            <p:spPr>
              <a:xfrm>
                <a:off x="5378362" y="2643117"/>
                <a:ext cx="10269" cy="8827"/>
              </a:xfrm>
              <a:custGeom>
                <a:rect b="b" l="l" r="r" t="t"/>
                <a:pathLst>
                  <a:path extrusionOk="0" h="612" w="712">
                    <a:moveTo>
                      <a:pt x="309" y="0"/>
                    </a:moveTo>
                    <a:cubicBezTo>
                      <a:pt x="151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301" y="611"/>
                      <a:pt x="306" y="612"/>
                      <a:pt x="311" y="612"/>
                    </a:cubicBezTo>
                    <a:cubicBezTo>
                      <a:pt x="584" y="612"/>
                      <a:pt x="712" y="287"/>
                      <a:pt x="530" y="94"/>
                    </a:cubicBezTo>
                    <a:cubicBezTo>
                      <a:pt x="466" y="29"/>
                      <a:pt x="386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0" name="Google Shape;3510;p60"/>
              <p:cNvSpPr/>
              <p:nvPr/>
            </p:nvSpPr>
            <p:spPr>
              <a:xfrm>
                <a:off x="5460527" y="30103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1" y="1"/>
                      <a:pt x="1" y="73"/>
                      <a:pt x="58" y="73"/>
                    </a:cubicBezTo>
                    <a:cubicBezTo>
                      <a:pt x="82" y="73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1" name="Google Shape;3511;p60"/>
              <p:cNvSpPr/>
              <p:nvPr/>
            </p:nvSpPr>
            <p:spPr>
              <a:xfrm>
                <a:off x="5759102" y="2946379"/>
                <a:ext cx="1514" cy="923"/>
              </a:xfrm>
              <a:custGeom>
                <a:rect b="b" l="l" r="r" t="t"/>
                <a:pathLst>
                  <a:path extrusionOk="0" h="64" w="105">
                    <a:moveTo>
                      <a:pt x="55" y="1"/>
                    </a:moveTo>
                    <a:cubicBezTo>
                      <a:pt x="0" y="1"/>
                      <a:pt x="55" y="63"/>
                      <a:pt x="87" y="63"/>
                    </a:cubicBezTo>
                    <a:cubicBezTo>
                      <a:pt x="97" y="63"/>
                      <a:pt x="105" y="56"/>
                      <a:pt x="105" y="38"/>
                    </a:cubicBezTo>
                    <a:cubicBezTo>
                      <a:pt x="105" y="13"/>
                      <a:pt x="80" y="1"/>
                      <a:pt x="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2" name="Google Shape;3512;p60"/>
              <p:cNvSpPr/>
              <p:nvPr/>
            </p:nvSpPr>
            <p:spPr>
              <a:xfrm>
                <a:off x="5688273" y="2945672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50"/>
                    </a:cubicBezTo>
                    <a:cubicBezTo>
                      <a:pt x="100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3" name="Google Shape;3513;p60"/>
              <p:cNvSpPr/>
              <p:nvPr/>
            </p:nvSpPr>
            <p:spPr>
              <a:xfrm>
                <a:off x="5727372" y="3036664"/>
                <a:ext cx="1255" cy="1428"/>
              </a:xfrm>
              <a:custGeom>
                <a:rect b="b" l="l" r="r" t="t"/>
                <a:pathLst>
                  <a:path extrusionOk="0" h="99" w="87">
                    <a:moveTo>
                      <a:pt x="38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49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4" name="Google Shape;3514;p60"/>
              <p:cNvSpPr/>
              <p:nvPr/>
            </p:nvSpPr>
            <p:spPr>
              <a:xfrm>
                <a:off x="5836132" y="3027231"/>
                <a:ext cx="1529" cy="1082"/>
              </a:xfrm>
              <a:custGeom>
                <a:rect b="b" l="l" r="r" t="t"/>
                <a:pathLst>
                  <a:path extrusionOk="0" h="75" w="106">
                    <a:moveTo>
                      <a:pt x="18" y="0"/>
                    </a:moveTo>
                    <a:cubicBezTo>
                      <a:pt x="8" y="0"/>
                      <a:pt x="0" y="7"/>
                      <a:pt x="0" y="26"/>
                    </a:cubicBezTo>
                    <a:cubicBezTo>
                      <a:pt x="0" y="50"/>
                      <a:pt x="25" y="75"/>
                      <a:pt x="50" y="75"/>
                    </a:cubicBezTo>
                    <a:cubicBezTo>
                      <a:pt x="105" y="66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5" name="Google Shape;3515;p60"/>
              <p:cNvSpPr/>
              <p:nvPr/>
            </p:nvSpPr>
            <p:spPr>
              <a:xfrm>
                <a:off x="5757054" y="3043759"/>
                <a:ext cx="10139" cy="8581"/>
              </a:xfrm>
              <a:custGeom>
                <a:rect b="b" l="l" r="r" t="t"/>
                <a:pathLst>
                  <a:path extrusionOk="0" h="595" w="703">
                    <a:moveTo>
                      <a:pt x="395" y="1"/>
                    </a:moveTo>
                    <a:cubicBezTo>
                      <a:pt x="124" y="1"/>
                      <a:pt x="0" y="321"/>
                      <a:pt x="185" y="506"/>
                    </a:cubicBezTo>
                    <a:cubicBezTo>
                      <a:pt x="246" y="567"/>
                      <a:pt x="322" y="595"/>
                      <a:pt x="397" y="595"/>
                    </a:cubicBezTo>
                    <a:cubicBezTo>
                      <a:pt x="548" y="595"/>
                      <a:pt x="694" y="482"/>
                      <a:pt x="703" y="309"/>
                    </a:cubicBezTo>
                    <a:cubicBezTo>
                      <a:pt x="703" y="136"/>
                      <a:pt x="567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6" name="Google Shape;3516;p60"/>
              <p:cNvSpPr/>
              <p:nvPr/>
            </p:nvSpPr>
            <p:spPr>
              <a:xfrm>
                <a:off x="5664880" y="2828388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401" y="0"/>
                    </a:moveTo>
                    <a:cubicBezTo>
                      <a:pt x="139" y="0"/>
                      <a:pt x="0" y="324"/>
                      <a:pt x="194" y="518"/>
                    </a:cubicBezTo>
                    <a:cubicBezTo>
                      <a:pt x="258" y="583"/>
                      <a:pt x="338" y="611"/>
                      <a:pt x="415" y="611"/>
                    </a:cubicBezTo>
                    <a:cubicBezTo>
                      <a:pt x="573" y="611"/>
                      <a:pt x="724" y="491"/>
                      <a:pt x="724" y="308"/>
                    </a:cubicBezTo>
                    <a:cubicBezTo>
                      <a:pt x="724" y="136"/>
                      <a:pt x="588" y="0"/>
                      <a:pt x="415" y="0"/>
                    </a:cubicBezTo>
                    <a:cubicBezTo>
                      <a:pt x="411" y="0"/>
                      <a:pt x="406" y="0"/>
                      <a:pt x="40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7" name="Google Shape;3517;p60"/>
              <p:cNvSpPr/>
              <p:nvPr/>
            </p:nvSpPr>
            <p:spPr>
              <a:xfrm>
                <a:off x="5701296" y="2831936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0"/>
                    </a:moveTo>
                    <a:cubicBezTo>
                      <a:pt x="116" y="0"/>
                      <a:pt x="1" y="275"/>
                      <a:pt x="158" y="432"/>
                    </a:cubicBezTo>
                    <a:cubicBezTo>
                      <a:pt x="214" y="489"/>
                      <a:pt x="281" y="513"/>
                      <a:pt x="346" y="513"/>
                    </a:cubicBezTo>
                    <a:cubicBezTo>
                      <a:pt x="479" y="513"/>
                      <a:pt x="601" y="409"/>
                      <a:pt x="601" y="260"/>
                    </a:cubicBezTo>
                    <a:cubicBezTo>
                      <a:pt x="601" y="112"/>
                      <a:pt x="490" y="1"/>
                      <a:pt x="342" y="1"/>
                    </a:cubicBezTo>
                    <a:cubicBezTo>
                      <a:pt x="338" y="1"/>
                      <a:pt x="333" y="0"/>
                      <a:pt x="32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8" name="Google Shape;3518;p60"/>
              <p:cNvSpPr/>
              <p:nvPr/>
            </p:nvSpPr>
            <p:spPr>
              <a:xfrm>
                <a:off x="5582729" y="2890232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49" y="0"/>
                    </a:moveTo>
                    <a:cubicBezTo>
                      <a:pt x="25" y="0"/>
                      <a:pt x="0" y="25"/>
                      <a:pt x="0" y="50"/>
                    </a:cubicBezTo>
                    <a:cubicBezTo>
                      <a:pt x="0" y="80"/>
                      <a:pt x="25" y="96"/>
                      <a:pt x="49" y="96"/>
                    </a:cubicBezTo>
                    <a:cubicBezTo>
                      <a:pt x="74" y="96"/>
                      <a:pt x="99" y="80"/>
                      <a:pt x="99" y="50"/>
                    </a:cubicBezTo>
                    <a:cubicBezTo>
                      <a:pt x="99" y="25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9" name="Google Shape;3519;p60"/>
              <p:cNvSpPr/>
              <p:nvPr/>
            </p:nvSpPr>
            <p:spPr>
              <a:xfrm>
                <a:off x="5266588" y="2751069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79" y="1"/>
                    </a:moveTo>
                    <a:cubicBezTo>
                      <a:pt x="77" y="1"/>
                      <a:pt x="0" y="94"/>
                      <a:pt x="0" y="199"/>
                    </a:cubicBezTo>
                    <a:cubicBezTo>
                      <a:pt x="0" y="315"/>
                      <a:pt x="96" y="398"/>
                      <a:pt x="199" y="398"/>
                    </a:cubicBezTo>
                    <a:cubicBezTo>
                      <a:pt x="249" y="398"/>
                      <a:pt x="301" y="378"/>
                      <a:pt x="345" y="334"/>
                    </a:cubicBezTo>
                    <a:cubicBezTo>
                      <a:pt x="469" y="211"/>
                      <a:pt x="382" y="2"/>
                      <a:pt x="198" y="2"/>
                    </a:cubicBezTo>
                    <a:cubicBezTo>
                      <a:pt x="191" y="1"/>
                      <a:pt x="185" y="1"/>
                      <a:pt x="17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0" name="Google Shape;3520;p60"/>
              <p:cNvSpPr/>
              <p:nvPr/>
            </p:nvSpPr>
            <p:spPr>
              <a:xfrm>
                <a:off x="5311370" y="2850599"/>
                <a:ext cx="10615" cy="8956"/>
              </a:xfrm>
              <a:custGeom>
                <a:rect b="b" l="l" r="r" t="t"/>
                <a:pathLst>
                  <a:path extrusionOk="0" h="621" w="736">
                    <a:moveTo>
                      <a:pt x="432" y="1"/>
                    </a:moveTo>
                    <a:cubicBezTo>
                      <a:pt x="148" y="1"/>
                      <a:pt x="0" y="333"/>
                      <a:pt x="197" y="530"/>
                    </a:cubicBezTo>
                    <a:cubicBezTo>
                      <a:pt x="260" y="593"/>
                      <a:pt x="338" y="621"/>
                      <a:pt x="414" y="621"/>
                    </a:cubicBezTo>
                    <a:cubicBezTo>
                      <a:pt x="578" y="621"/>
                      <a:pt x="736" y="493"/>
                      <a:pt x="727" y="309"/>
                    </a:cubicBezTo>
                    <a:cubicBezTo>
                      <a:pt x="727" y="136"/>
                      <a:pt x="592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1" name="Google Shape;3521;p60"/>
              <p:cNvSpPr/>
              <p:nvPr/>
            </p:nvSpPr>
            <p:spPr>
              <a:xfrm>
                <a:off x="5450864" y="2788582"/>
                <a:ext cx="2856" cy="2336"/>
              </a:xfrm>
              <a:custGeom>
                <a:rect b="b" l="l" r="r" t="t"/>
                <a:pathLst>
                  <a:path extrusionOk="0" h="162" w="198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61"/>
                      <a:pt x="87" y="161"/>
                    </a:cubicBezTo>
                    <a:cubicBezTo>
                      <a:pt x="91" y="161"/>
                      <a:pt x="94" y="161"/>
                      <a:pt x="98" y="161"/>
                    </a:cubicBezTo>
                    <a:cubicBezTo>
                      <a:pt x="198" y="161"/>
                      <a:pt x="194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2" name="Google Shape;3522;p60"/>
              <p:cNvSpPr/>
              <p:nvPr/>
            </p:nvSpPr>
            <p:spPr>
              <a:xfrm>
                <a:off x="5430081" y="3004314"/>
                <a:ext cx="1356" cy="1067"/>
              </a:xfrm>
              <a:custGeom>
                <a:rect b="b" l="l" r="r" t="t"/>
                <a:pathLst>
                  <a:path extrusionOk="0" h="74" w="94">
                    <a:moveTo>
                      <a:pt x="37" y="1"/>
                    </a:moveTo>
                    <a:cubicBezTo>
                      <a:pt x="12" y="1"/>
                      <a:pt x="0" y="13"/>
                      <a:pt x="0" y="50"/>
                    </a:cubicBezTo>
                    <a:cubicBezTo>
                      <a:pt x="0" y="67"/>
                      <a:pt x="6" y="74"/>
                      <a:pt x="14" y="74"/>
                    </a:cubicBezTo>
                    <a:cubicBezTo>
                      <a:pt x="41" y="74"/>
                      <a:pt x="9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3" name="Google Shape;3523;p60"/>
              <p:cNvSpPr/>
              <p:nvPr/>
            </p:nvSpPr>
            <p:spPr>
              <a:xfrm>
                <a:off x="5360954" y="3023323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100"/>
                      <a:pt x="37" y="100"/>
                    </a:cubicBezTo>
                    <a:cubicBezTo>
                      <a:pt x="74" y="100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4" name="Google Shape;3524;p60"/>
              <p:cNvSpPr/>
              <p:nvPr/>
            </p:nvSpPr>
            <p:spPr>
              <a:xfrm>
                <a:off x="5312076" y="2915644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5" y="0"/>
                      <a:pt x="1" y="13"/>
                      <a:pt x="1" y="50"/>
                    </a:cubicBezTo>
                    <a:cubicBezTo>
                      <a:pt x="1" y="74"/>
                      <a:pt x="25" y="86"/>
                      <a:pt x="50" y="86"/>
                    </a:cubicBezTo>
                    <a:cubicBezTo>
                      <a:pt x="75" y="86"/>
                      <a:pt x="99" y="74"/>
                      <a:pt x="99" y="50"/>
                    </a:cubicBezTo>
                    <a:cubicBezTo>
                      <a:pt x="99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5" name="Google Shape;3525;p60"/>
              <p:cNvSpPr/>
              <p:nvPr/>
            </p:nvSpPr>
            <p:spPr>
              <a:xfrm>
                <a:off x="5389842" y="2838599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1" y="0"/>
                    </a:moveTo>
                    <a:cubicBezTo>
                      <a:pt x="106" y="0"/>
                      <a:pt x="0" y="130"/>
                      <a:pt x="104" y="130"/>
                    </a:cubicBezTo>
                    <a:cubicBezTo>
                      <a:pt x="153" y="130"/>
                      <a:pt x="190" y="93"/>
                      <a:pt x="190" y="44"/>
                    </a:cubicBezTo>
                    <a:cubicBezTo>
                      <a:pt x="190" y="12"/>
                      <a:pt x="178" y="0"/>
                      <a:pt x="16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6" name="Google Shape;3526;p60"/>
              <p:cNvSpPr/>
              <p:nvPr/>
            </p:nvSpPr>
            <p:spPr>
              <a:xfrm>
                <a:off x="5423793" y="288580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3" y="0"/>
                    </a:moveTo>
                    <a:cubicBezTo>
                      <a:pt x="65" y="0"/>
                      <a:pt x="0" y="73"/>
                      <a:pt x="66" y="73"/>
                    </a:cubicBezTo>
                    <a:cubicBezTo>
                      <a:pt x="91" y="73"/>
                      <a:pt x="103" y="49"/>
                      <a:pt x="103" y="24"/>
                    </a:cubicBezTo>
                    <a:cubicBezTo>
                      <a:pt x="106" y="7"/>
                      <a:pt x="101" y="0"/>
                      <a:pt x="9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7" name="Google Shape;3527;p60"/>
              <p:cNvSpPr/>
              <p:nvPr/>
            </p:nvSpPr>
            <p:spPr>
              <a:xfrm>
                <a:off x="5413149" y="2918125"/>
                <a:ext cx="808" cy="620"/>
              </a:xfrm>
              <a:custGeom>
                <a:rect b="b" l="l" r="r" t="t"/>
                <a:pathLst>
                  <a:path extrusionOk="0" h="43" w="56">
                    <a:moveTo>
                      <a:pt x="28" y="1"/>
                    </a:moveTo>
                    <a:cubicBezTo>
                      <a:pt x="16" y="1"/>
                      <a:pt x="4" y="13"/>
                      <a:pt x="4" y="25"/>
                    </a:cubicBezTo>
                    <a:cubicBezTo>
                      <a:pt x="0" y="38"/>
                      <a:pt x="3" y="42"/>
                      <a:pt x="7" y="42"/>
                    </a:cubicBezTo>
                    <a:cubicBezTo>
                      <a:pt x="21" y="42"/>
                      <a:pt x="56" y="1"/>
                      <a:pt x="2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8" name="Google Shape;3528;p60"/>
              <p:cNvSpPr/>
              <p:nvPr/>
            </p:nvSpPr>
            <p:spPr>
              <a:xfrm>
                <a:off x="5253261" y="2831878"/>
                <a:ext cx="721" cy="793"/>
              </a:xfrm>
              <a:custGeom>
                <a:rect b="b" l="l" r="r" t="t"/>
                <a:pathLst>
                  <a:path extrusionOk="0" h="55" w="50">
                    <a:moveTo>
                      <a:pt x="35" y="0"/>
                    </a:moveTo>
                    <a:cubicBezTo>
                      <a:pt x="32" y="0"/>
                      <a:pt x="28" y="2"/>
                      <a:pt x="25" y="5"/>
                    </a:cubicBezTo>
                    <a:cubicBezTo>
                      <a:pt x="13" y="5"/>
                      <a:pt x="0" y="5"/>
                      <a:pt x="0" y="29"/>
                    </a:cubicBezTo>
                    <a:cubicBezTo>
                      <a:pt x="0" y="42"/>
                      <a:pt x="13" y="54"/>
                      <a:pt x="25" y="54"/>
                    </a:cubicBezTo>
                    <a:cubicBezTo>
                      <a:pt x="37" y="54"/>
                      <a:pt x="50" y="42"/>
                      <a:pt x="50" y="29"/>
                    </a:cubicBezTo>
                    <a:cubicBezTo>
                      <a:pt x="50" y="11"/>
                      <a:pt x="43" y="0"/>
                      <a:pt x="3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9" name="Google Shape;3529;p60"/>
              <p:cNvSpPr/>
              <p:nvPr/>
            </p:nvSpPr>
            <p:spPr>
              <a:xfrm>
                <a:off x="5213455" y="2852373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0" y="13"/>
                      <a:pt x="0" y="25"/>
                    </a:cubicBezTo>
                    <a:cubicBezTo>
                      <a:pt x="0" y="44"/>
                      <a:pt x="13" y="53"/>
                      <a:pt x="25" y="53"/>
                    </a:cubicBezTo>
                    <a:cubicBezTo>
                      <a:pt x="37" y="53"/>
                      <a:pt x="50" y="44"/>
                      <a:pt x="50" y="25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0" name="Google Shape;3530;p60"/>
              <p:cNvSpPr/>
              <p:nvPr/>
            </p:nvSpPr>
            <p:spPr>
              <a:xfrm>
                <a:off x="5267756" y="2815249"/>
                <a:ext cx="1687" cy="1067"/>
              </a:xfrm>
              <a:custGeom>
                <a:rect b="b" l="l" r="r" t="t"/>
                <a:pathLst>
                  <a:path extrusionOk="0" h="74" w="117">
                    <a:moveTo>
                      <a:pt x="99" y="1"/>
                    </a:moveTo>
                    <a:cubicBezTo>
                      <a:pt x="66" y="1"/>
                      <a:pt x="1" y="74"/>
                      <a:pt x="67" y="74"/>
                    </a:cubicBezTo>
                    <a:cubicBezTo>
                      <a:pt x="92" y="74"/>
                      <a:pt x="117" y="61"/>
                      <a:pt x="117" y="24"/>
                    </a:cubicBezTo>
                    <a:cubicBezTo>
                      <a:pt x="117" y="7"/>
                      <a:pt x="109" y="1"/>
                      <a:pt x="9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1" name="Google Shape;3531;p60"/>
              <p:cNvSpPr/>
              <p:nvPr/>
            </p:nvSpPr>
            <p:spPr>
              <a:xfrm>
                <a:off x="5212215" y="2837244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64" y="1"/>
                    </a:moveTo>
                    <a:cubicBezTo>
                      <a:pt x="214" y="1"/>
                      <a:pt x="163" y="20"/>
                      <a:pt x="123" y="64"/>
                    </a:cubicBezTo>
                    <a:cubicBezTo>
                      <a:pt x="0" y="187"/>
                      <a:pt x="86" y="409"/>
                      <a:pt x="271" y="409"/>
                    </a:cubicBezTo>
                    <a:cubicBezTo>
                      <a:pt x="382" y="409"/>
                      <a:pt x="468" y="311"/>
                      <a:pt x="468" y="200"/>
                    </a:cubicBezTo>
                    <a:cubicBezTo>
                      <a:pt x="468" y="83"/>
                      <a:pt x="367" y="1"/>
                      <a:pt x="26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2" name="Google Shape;3532;p60"/>
              <p:cNvSpPr/>
              <p:nvPr/>
            </p:nvSpPr>
            <p:spPr>
              <a:xfrm>
                <a:off x="5282452" y="2829441"/>
                <a:ext cx="10629" cy="8798"/>
              </a:xfrm>
              <a:custGeom>
                <a:rect b="b" l="l" r="r" t="t"/>
                <a:pathLst>
                  <a:path extrusionOk="0" h="610" w="737">
                    <a:moveTo>
                      <a:pt x="297" y="1"/>
                    </a:moveTo>
                    <a:cubicBezTo>
                      <a:pt x="146" y="1"/>
                      <a:pt x="21" y="132"/>
                      <a:pt x="9" y="297"/>
                    </a:cubicBezTo>
                    <a:cubicBezTo>
                      <a:pt x="1" y="482"/>
                      <a:pt x="153" y="609"/>
                      <a:pt x="317" y="609"/>
                    </a:cubicBezTo>
                    <a:cubicBezTo>
                      <a:pt x="393" y="609"/>
                      <a:pt x="472" y="582"/>
                      <a:pt x="539" y="519"/>
                    </a:cubicBezTo>
                    <a:cubicBezTo>
                      <a:pt x="736" y="334"/>
                      <a:pt x="601" y="1"/>
                      <a:pt x="317" y="1"/>
                    </a:cubicBezTo>
                    <a:cubicBezTo>
                      <a:pt x="311" y="1"/>
                      <a:pt x="304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3" name="Google Shape;3533;p60"/>
              <p:cNvSpPr/>
              <p:nvPr/>
            </p:nvSpPr>
            <p:spPr>
              <a:xfrm>
                <a:off x="5400227" y="2899996"/>
                <a:ext cx="721" cy="736"/>
              </a:xfrm>
              <a:custGeom>
                <a:rect b="b" l="l" r="r" t="t"/>
                <a:pathLst>
                  <a:path extrusionOk="0" h="51" w="50">
                    <a:moveTo>
                      <a:pt x="25" y="1"/>
                    </a:moveTo>
                    <a:cubicBezTo>
                      <a:pt x="12" y="1"/>
                      <a:pt x="0" y="13"/>
                      <a:pt x="0" y="26"/>
                    </a:cubicBezTo>
                    <a:cubicBezTo>
                      <a:pt x="0" y="38"/>
                      <a:pt x="12" y="50"/>
                      <a:pt x="25" y="50"/>
                    </a:cubicBezTo>
                    <a:cubicBezTo>
                      <a:pt x="37" y="50"/>
                      <a:pt x="49" y="38"/>
                      <a:pt x="49" y="26"/>
                    </a:cubicBezTo>
                    <a:cubicBezTo>
                      <a:pt x="49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4" name="Google Shape;3534;p60"/>
              <p:cNvSpPr/>
              <p:nvPr/>
            </p:nvSpPr>
            <p:spPr>
              <a:xfrm>
                <a:off x="5418803" y="2855748"/>
                <a:ext cx="2755" cy="1904"/>
              </a:xfrm>
              <a:custGeom>
                <a:rect b="b" l="l" r="r" t="t"/>
                <a:pathLst>
                  <a:path extrusionOk="0" h="132" w="191">
                    <a:moveTo>
                      <a:pt x="104" y="1"/>
                    </a:moveTo>
                    <a:cubicBezTo>
                      <a:pt x="1" y="1"/>
                      <a:pt x="106" y="131"/>
                      <a:pt x="162" y="131"/>
                    </a:cubicBezTo>
                    <a:cubicBezTo>
                      <a:pt x="178" y="131"/>
                      <a:pt x="191" y="119"/>
                      <a:pt x="191" y="87"/>
                    </a:cubicBezTo>
                    <a:cubicBezTo>
                      <a:pt x="191" y="38"/>
                      <a:pt x="154" y="1"/>
                      <a:pt x="1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5" name="Google Shape;3535;p60"/>
              <p:cNvSpPr/>
              <p:nvPr/>
            </p:nvSpPr>
            <p:spPr>
              <a:xfrm>
                <a:off x="5431134" y="297891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4"/>
                      <a:pt x="50" y="74"/>
                    </a:cubicBezTo>
                    <a:cubicBezTo>
                      <a:pt x="107" y="74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6" name="Google Shape;3536;p60"/>
              <p:cNvSpPr/>
              <p:nvPr/>
            </p:nvSpPr>
            <p:spPr>
              <a:xfrm>
                <a:off x="5426692" y="2943191"/>
                <a:ext cx="1976" cy="1428"/>
              </a:xfrm>
              <a:custGeom>
                <a:rect b="b" l="l" r="r" t="t"/>
                <a:pathLst>
                  <a:path extrusionOk="0" h="99" w="137">
                    <a:moveTo>
                      <a:pt x="75" y="0"/>
                    </a:moveTo>
                    <a:cubicBezTo>
                      <a:pt x="1" y="0"/>
                      <a:pt x="1" y="99"/>
                      <a:pt x="75" y="99"/>
                    </a:cubicBezTo>
                    <a:cubicBezTo>
                      <a:pt x="136" y="99"/>
                      <a:pt x="136" y="0"/>
                      <a:pt x="7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7" name="Google Shape;3537;p60"/>
              <p:cNvSpPr/>
              <p:nvPr/>
            </p:nvSpPr>
            <p:spPr>
              <a:xfrm>
                <a:off x="5328129" y="2959489"/>
                <a:ext cx="4932" cy="4139"/>
              </a:xfrm>
              <a:custGeom>
                <a:rect b="b" l="l" r="r" t="t"/>
                <a:pathLst>
                  <a:path extrusionOk="0" h="287" w="342">
                    <a:moveTo>
                      <a:pt x="145" y="0"/>
                    </a:moveTo>
                    <a:cubicBezTo>
                      <a:pt x="71" y="0"/>
                      <a:pt x="1" y="56"/>
                      <a:pt x="9" y="139"/>
                    </a:cubicBezTo>
                    <a:cubicBezTo>
                      <a:pt x="9" y="225"/>
                      <a:pt x="70" y="287"/>
                      <a:pt x="144" y="287"/>
                    </a:cubicBezTo>
                    <a:cubicBezTo>
                      <a:pt x="268" y="287"/>
                      <a:pt x="342" y="127"/>
                      <a:pt x="243" y="41"/>
                    </a:cubicBezTo>
                    <a:cubicBezTo>
                      <a:pt x="215" y="13"/>
                      <a:pt x="180" y="0"/>
                      <a:pt x="14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8" name="Google Shape;3538;p60"/>
              <p:cNvSpPr/>
              <p:nvPr/>
            </p:nvSpPr>
            <p:spPr>
              <a:xfrm>
                <a:off x="5362368" y="2993122"/>
                <a:ext cx="9966" cy="9966"/>
              </a:xfrm>
              <a:custGeom>
                <a:rect b="b" l="l" r="r" t="t"/>
                <a:pathLst>
                  <a:path extrusionOk="0" h="691" w="691">
                    <a:moveTo>
                      <a:pt x="346" y="0"/>
                    </a:moveTo>
                    <a:cubicBezTo>
                      <a:pt x="148" y="0"/>
                      <a:pt x="1" y="148"/>
                      <a:pt x="1" y="345"/>
                    </a:cubicBezTo>
                    <a:cubicBezTo>
                      <a:pt x="1" y="530"/>
                      <a:pt x="148" y="690"/>
                      <a:pt x="346" y="690"/>
                    </a:cubicBezTo>
                    <a:cubicBezTo>
                      <a:pt x="530" y="690"/>
                      <a:pt x="691" y="530"/>
                      <a:pt x="691" y="345"/>
                    </a:cubicBezTo>
                    <a:cubicBezTo>
                      <a:pt x="691" y="148"/>
                      <a:pt x="530" y="0"/>
                      <a:pt x="34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9" name="Google Shape;3539;p60"/>
              <p:cNvSpPr/>
              <p:nvPr/>
            </p:nvSpPr>
            <p:spPr>
              <a:xfrm>
                <a:off x="5427471" y="2814471"/>
                <a:ext cx="10788" cy="9129"/>
              </a:xfrm>
              <a:custGeom>
                <a:rect b="b" l="l" r="r" t="t"/>
                <a:pathLst>
                  <a:path extrusionOk="0" h="633" w="748">
                    <a:moveTo>
                      <a:pt x="327" y="0"/>
                    </a:moveTo>
                    <a:cubicBezTo>
                      <a:pt x="159" y="0"/>
                      <a:pt x="0" y="131"/>
                      <a:pt x="9" y="325"/>
                    </a:cubicBezTo>
                    <a:cubicBezTo>
                      <a:pt x="9" y="497"/>
                      <a:pt x="156" y="633"/>
                      <a:pt x="329" y="633"/>
                    </a:cubicBezTo>
                    <a:cubicBezTo>
                      <a:pt x="612" y="633"/>
                      <a:pt x="748" y="288"/>
                      <a:pt x="551" y="91"/>
                    </a:cubicBezTo>
                    <a:cubicBezTo>
                      <a:pt x="484" y="28"/>
                      <a:pt x="405" y="0"/>
                      <a:pt x="32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0" name="Google Shape;3540;p60"/>
              <p:cNvSpPr/>
              <p:nvPr/>
            </p:nvSpPr>
            <p:spPr>
              <a:xfrm>
                <a:off x="5339450" y="282135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2" y="279"/>
                      <a:pt x="505" y="94"/>
                    </a:cubicBezTo>
                    <a:cubicBezTo>
                      <a:pt x="445" y="29"/>
                      <a:pt x="369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1" name="Google Shape;3541;p60"/>
              <p:cNvSpPr/>
              <p:nvPr/>
            </p:nvSpPr>
            <p:spPr>
              <a:xfrm>
                <a:off x="5383511" y="2918125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18"/>
                    </a:cubicBezTo>
                    <a:cubicBezTo>
                      <a:pt x="244" y="577"/>
                      <a:pt x="318" y="603"/>
                      <a:pt x="391" y="603"/>
                    </a:cubicBezTo>
                    <a:cubicBezTo>
                      <a:pt x="548" y="603"/>
                      <a:pt x="703" y="481"/>
                      <a:pt x="703" y="296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2" name="Google Shape;3542;p60"/>
              <p:cNvSpPr/>
              <p:nvPr/>
            </p:nvSpPr>
            <p:spPr>
              <a:xfrm>
                <a:off x="5449263" y="2860190"/>
                <a:ext cx="10153" cy="8668"/>
              </a:xfrm>
              <a:custGeom>
                <a:rect b="b" l="l" r="r" t="t"/>
                <a:pathLst>
                  <a:path extrusionOk="0" h="601" w="704">
                    <a:moveTo>
                      <a:pt x="407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71"/>
                      <a:pt x="324" y="600"/>
                      <a:pt x="400" y="600"/>
                    </a:cubicBezTo>
                    <a:cubicBezTo>
                      <a:pt x="554" y="600"/>
                      <a:pt x="703" y="482"/>
                      <a:pt x="703" y="309"/>
                    </a:cubicBezTo>
                    <a:cubicBezTo>
                      <a:pt x="703" y="136"/>
                      <a:pt x="568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3" name="Google Shape;3543;p60"/>
              <p:cNvSpPr/>
              <p:nvPr/>
            </p:nvSpPr>
            <p:spPr>
              <a:xfrm>
                <a:off x="5475743" y="275569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1" y="321"/>
                      <a:pt x="185" y="506"/>
                    </a:cubicBezTo>
                    <a:cubicBezTo>
                      <a:pt x="246" y="571"/>
                      <a:pt x="323" y="600"/>
                      <a:pt x="398" y="600"/>
                    </a:cubicBezTo>
                    <a:cubicBezTo>
                      <a:pt x="553" y="600"/>
                      <a:pt x="703" y="479"/>
                      <a:pt x="703" y="297"/>
                    </a:cubicBezTo>
                    <a:cubicBezTo>
                      <a:pt x="703" y="137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4" name="Google Shape;3544;p60"/>
              <p:cNvSpPr/>
              <p:nvPr/>
            </p:nvSpPr>
            <p:spPr>
              <a:xfrm>
                <a:off x="5542735" y="2625449"/>
                <a:ext cx="1269" cy="1428"/>
              </a:xfrm>
              <a:custGeom>
                <a:rect b="b" l="l" r="r" t="t"/>
                <a:pathLst>
                  <a:path extrusionOk="0" h="99" w="88">
                    <a:moveTo>
                      <a:pt x="38" y="0"/>
                    </a:moveTo>
                    <a:cubicBezTo>
                      <a:pt x="13" y="0"/>
                      <a:pt x="1" y="25"/>
                      <a:pt x="1" y="50"/>
                    </a:cubicBezTo>
                    <a:cubicBezTo>
                      <a:pt x="1" y="74"/>
                      <a:pt x="13" y="99"/>
                      <a:pt x="38" y="99"/>
                    </a:cubicBezTo>
                    <a:cubicBezTo>
                      <a:pt x="75" y="99"/>
                      <a:pt x="87" y="74"/>
                      <a:pt x="87" y="50"/>
                    </a:cubicBezTo>
                    <a:cubicBezTo>
                      <a:pt x="87" y="25"/>
                      <a:pt x="75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5" name="Google Shape;3545;p60"/>
              <p:cNvSpPr/>
              <p:nvPr/>
            </p:nvSpPr>
            <p:spPr>
              <a:xfrm>
                <a:off x="5534745" y="2600931"/>
                <a:ext cx="2495" cy="2495"/>
              </a:xfrm>
              <a:custGeom>
                <a:rect b="b" l="l" r="r" t="t"/>
                <a:pathLst>
                  <a:path extrusionOk="0" h="173" w="173">
                    <a:moveTo>
                      <a:pt x="87" y="0"/>
                    </a:moveTo>
                    <a:cubicBezTo>
                      <a:pt x="50" y="0"/>
                      <a:pt x="13" y="37"/>
                      <a:pt x="13" y="86"/>
                    </a:cubicBezTo>
                    <a:cubicBezTo>
                      <a:pt x="0" y="136"/>
                      <a:pt x="50" y="173"/>
                      <a:pt x="87" y="173"/>
                    </a:cubicBezTo>
                    <a:cubicBezTo>
                      <a:pt x="136" y="173"/>
                      <a:pt x="173" y="136"/>
                      <a:pt x="173" y="86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6" name="Google Shape;3546;p60"/>
              <p:cNvSpPr/>
              <p:nvPr/>
            </p:nvSpPr>
            <p:spPr>
              <a:xfrm>
                <a:off x="5443754" y="2622550"/>
                <a:ext cx="1543" cy="1139"/>
              </a:xfrm>
              <a:custGeom>
                <a:rect b="b" l="l" r="r" t="t"/>
                <a:pathLst>
                  <a:path extrusionOk="0" h="79" w="107">
                    <a:moveTo>
                      <a:pt x="18" y="0"/>
                    </a:moveTo>
                    <a:cubicBezTo>
                      <a:pt x="8" y="0"/>
                      <a:pt x="1" y="8"/>
                      <a:pt x="1" y="29"/>
                    </a:cubicBezTo>
                    <a:cubicBezTo>
                      <a:pt x="1" y="54"/>
                      <a:pt x="25" y="78"/>
                      <a:pt x="50" y="78"/>
                    </a:cubicBezTo>
                    <a:cubicBezTo>
                      <a:pt x="106" y="78"/>
                      <a:pt x="49" y="0"/>
                      <a:pt x="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7" name="Google Shape;3547;p60"/>
              <p:cNvSpPr/>
              <p:nvPr/>
            </p:nvSpPr>
            <p:spPr>
              <a:xfrm>
                <a:off x="5350469" y="2602402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05" y="0"/>
                    </a:moveTo>
                    <a:cubicBezTo>
                      <a:pt x="101" y="0"/>
                      <a:pt x="0" y="77"/>
                      <a:pt x="0" y="194"/>
                    </a:cubicBezTo>
                    <a:cubicBezTo>
                      <a:pt x="0" y="305"/>
                      <a:pt x="86" y="403"/>
                      <a:pt x="197" y="403"/>
                    </a:cubicBezTo>
                    <a:cubicBezTo>
                      <a:pt x="382" y="403"/>
                      <a:pt x="468" y="181"/>
                      <a:pt x="345" y="58"/>
                    </a:cubicBezTo>
                    <a:cubicBezTo>
                      <a:pt x="305" y="18"/>
                      <a:pt x="254" y="0"/>
                      <a:pt x="2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8" name="Google Shape;3548;p60"/>
              <p:cNvSpPr/>
              <p:nvPr/>
            </p:nvSpPr>
            <p:spPr>
              <a:xfrm>
                <a:off x="5446595" y="269599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9" name="Google Shape;3549;p60"/>
              <p:cNvSpPr/>
              <p:nvPr/>
            </p:nvSpPr>
            <p:spPr>
              <a:xfrm>
                <a:off x="5445355" y="271909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0" name="Google Shape;3550;p60"/>
              <p:cNvSpPr/>
              <p:nvPr/>
            </p:nvSpPr>
            <p:spPr>
              <a:xfrm>
                <a:off x="5342046" y="2610392"/>
                <a:ext cx="2740" cy="1918"/>
              </a:xfrm>
              <a:custGeom>
                <a:rect b="b" l="l" r="r" t="t"/>
                <a:pathLst>
                  <a:path extrusionOk="0" h="133" w="190">
                    <a:moveTo>
                      <a:pt x="159" y="1"/>
                    </a:moveTo>
                    <a:cubicBezTo>
                      <a:pt x="103" y="1"/>
                      <a:pt x="1" y="123"/>
                      <a:pt x="104" y="133"/>
                    </a:cubicBezTo>
                    <a:cubicBezTo>
                      <a:pt x="140" y="133"/>
                      <a:pt x="190" y="83"/>
                      <a:pt x="190" y="46"/>
                    </a:cubicBezTo>
                    <a:cubicBezTo>
                      <a:pt x="190" y="13"/>
                      <a:pt x="177" y="1"/>
                      <a:pt x="1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1" name="Google Shape;3551;p60"/>
              <p:cNvSpPr/>
              <p:nvPr/>
            </p:nvSpPr>
            <p:spPr>
              <a:xfrm>
                <a:off x="5436110" y="2648194"/>
                <a:ext cx="2510" cy="2510"/>
              </a:xfrm>
              <a:custGeom>
                <a:rect b="b" l="l" r="r" t="t"/>
                <a:pathLst>
                  <a:path extrusionOk="0" h="174" w="174">
                    <a:moveTo>
                      <a:pt x="87" y="1"/>
                    </a:moveTo>
                    <a:cubicBezTo>
                      <a:pt x="38" y="1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1"/>
                      <a:pt x="8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2" name="Google Shape;3552;p60"/>
              <p:cNvSpPr/>
              <p:nvPr/>
            </p:nvSpPr>
            <p:spPr>
              <a:xfrm>
                <a:off x="5677615" y="2908000"/>
                <a:ext cx="1976" cy="1255"/>
              </a:xfrm>
              <a:custGeom>
                <a:rect b="b" l="l" r="r" t="t"/>
                <a:pathLst>
                  <a:path extrusionOk="0" h="87" w="137">
                    <a:moveTo>
                      <a:pt x="62" y="0"/>
                    </a:moveTo>
                    <a:cubicBezTo>
                      <a:pt x="1" y="0"/>
                      <a:pt x="1" y="87"/>
                      <a:pt x="62" y="87"/>
                    </a:cubicBezTo>
                    <a:cubicBezTo>
                      <a:pt x="136" y="87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3" name="Google Shape;3553;p60"/>
              <p:cNvSpPr/>
              <p:nvPr/>
            </p:nvSpPr>
            <p:spPr>
              <a:xfrm>
                <a:off x="5565480" y="2854334"/>
                <a:ext cx="1269" cy="1255"/>
              </a:xfrm>
              <a:custGeom>
                <a:rect b="b" l="l" r="r" t="t"/>
                <a:pathLst>
                  <a:path extrusionOk="0" h="87" w="88">
                    <a:moveTo>
                      <a:pt x="50" y="0"/>
                    </a:moveTo>
                    <a:cubicBezTo>
                      <a:pt x="13" y="0"/>
                      <a:pt x="1" y="13"/>
                      <a:pt x="1" y="50"/>
                    </a:cubicBezTo>
                    <a:cubicBezTo>
                      <a:pt x="1" y="74"/>
                      <a:pt x="13" y="87"/>
                      <a:pt x="50" y="87"/>
                    </a:cubicBezTo>
                    <a:cubicBezTo>
                      <a:pt x="75" y="87"/>
                      <a:pt x="87" y="74"/>
                      <a:pt x="87" y="50"/>
                    </a:cubicBezTo>
                    <a:cubicBezTo>
                      <a:pt x="87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4" name="Google Shape;3554;p60"/>
              <p:cNvSpPr/>
              <p:nvPr/>
            </p:nvSpPr>
            <p:spPr>
              <a:xfrm>
                <a:off x="5522299" y="2807591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1"/>
                    </a:moveTo>
                    <a:cubicBezTo>
                      <a:pt x="136" y="1"/>
                      <a:pt x="1" y="334"/>
                      <a:pt x="186" y="518"/>
                    </a:cubicBezTo>
                    <a:cubicBezTo>
                      <a:pt x="245" y="577"/>
                      <a:pt x="319" y="604"/>
                      <a:pt x="393" y="604"/>
                    </a:cubicBezTo>
                    <a:cubicBezTo>
                      <a:pt x="549" y="604"/>
                      <a:pt x="703" y="485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5" name="Google Shape;3555;p60"/>
              <p:cNvSpPr/>
              <p:nvPr/>
            </p:nvSpPr>
            <p:spPr>
              <a:xfrm>
                <a:off x="5512145" y="2689326"/>
                <a:ext cx="2755" cy="1889"/>
              </a:xfrm>
              <a:custGeom>
                <a:rect b="b" l="l" r="r" t="t"/>
                <a:pathLst>
                  <a:path extrusionOk="0" h="131" w="191">
                    <a:moveTo>
                      <a:pt x="164" y="0"/>
                    </a:moveTo>
                    <a:cubicBezTo>
                      <a:pt x="111" y="0"/>
                      <a:pt x="0" y="130"/>
                      <a:pt x="113" y="130"/>
                    </a:cubicBezTo>
                    <a:cubicBezTo>
                      <a:pt x="150" y="130"/>
                      <a:pt x="187" y="93"/>
                      <a:pt x="187" y="44"/>
                    </a:cubicBezTo>
                    <a:cubicBezTo>
                      <a:pt x="190" y="12"/>
                      <a:pt x="180" y="0"/>
                      <a:pt x="16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6" name="Google Shape;3556;p60"/>
              <p:cNvSpPr/>
              <p:nvPr/>
            </p:nvSpPr>
            <p:spPr>
              <a:xfrm>
                <a:off x="5527173" y="272711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7" name="Google Shape;3557;p60"/>
              <p:cNvSpPr/>
              <p:nvPr/>
            </p:nvSpPr>
            <p:spPr>
              <a:xfrm>
                <a:off x="5508799" y="2776583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2"/>
                    </a:cubicBezTo>
                    <a:cubicBezTo>
                      <a:pt x="0" y="56"/>
                      <a:pt x="13" y="69"/>
                      <a:pt x="50" y="69"/>
                    </a:cubicBezTo>
                    <a:cubicBezTo>
                      <a:pt x="104" y="69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8" name="Google Shape;3558;p60"/>
              <p:cNvSpPr/>
              <p:nvPr/>
            </p:nvSpPr>
            <p:spPr>
              <a:xfrm>
                <a:off x="5728858" y="2788236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91" y="1"/>
                    </a:moveTo>
                    <a:cubicBezTo>
                      <a:pt x="61" y="1"/>
                      <a:pt x="1" y="74"/>
                      <a:pt x="58" y="74"/>
                    </a:cubicBezTo>
                    <a:cubicBezTo>
                      <a:pt x="83" y="74"/>
                      <a:pt x="107" y="49"/>
                      <a:pt x="107" y="24"/>
                    </a:cubicBezTo>
                    <a:cubicBezTo>
                      <a:pt x="107" y="7"/>
                      <a:pt x="101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9" name="Google Shape;3559;p60"/>
              <p:cNvSpPr/>
              <p:nvPr/>
            </p:nvSpPr>
            <p:spPr>
              <a:xfrm>
                <a:off x="5804143" y="275092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9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0" name="Google Shape;3560;p60"/>
              <p:cNvSpPr/>
              <p:nvPr/>
            </p:nvSpPr>
            <p:spPr>
              <a:xfrm>
                <a:off x="5588772" y="2873790"/>
                <a:ext cx="1255" cy="1529"/>
              </a:xfrm>
              <a:custGeom>
                <a:rect b="b" l="l" r="r" t="t"/>
                <a:pathLst>
                  <a:path extrusionOk="0" h="106" w="87">
                    <a:moveTo>
                      <a:pt x="43" y="1"/>
                    </a:moveTo>
                    <a:cubicBezTo>
                      <a:pt x="22" y="1"/>
                      <a:pt x="0" y="19"/>
                      <a:pt x="0" y="56"/>
                    </a:cubicBezTo>
                    <a:cubicBezTo>
                      <a:pt x="0" y="81"/>
                      <a:pt x="12" y="105"/>
                      <a:pt x="37" y="105"/>
                    </a:cubicBezTo>
                    <a:cubicBezTo>
                      <a:pt x="74" y="105"/>
                      <a:pt x="86" y="81"/>
                      <a:pt x="86" y="56"/>
                    </a:cubicBezTo>
                    <a:cubicBezTo>
                      <a:pt x="86" y="19"/>
                      <a:pt x="65" y="1"/>
                      <a:pt x="4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1" name="Google Shape;3561;p60"/>
              <p:cNvSpPr/>
              <p:nvPr/>
            </p:nvSpPr>
            <p:spPr>
              <a:xfrm>
                <a:off x="5326643" y="2994362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38" y="1"/>
                    </a:moveTo>
                    <a:cubicBezTo>
                      <a:pt x="13" y="1"/>
                      <a:pt x="1" y="13"/>
                      <a:pt x="1" y="25"/>
                    </a:cubicBezTo>
                    <a:cubicBezTo>
                      <a:pt x="1" y="38"/>
                      <a:pt x="13" y="50"/>
                      <a:pt x="38" y="50"/>
                    </a:cubicBezTo>
                    <a:cubicBezTo>
                      <a:pt x="50" y="50"/>
                      <a:pt x="63" y="38"/>
                      <a:pt x="63" y="25"/>
                    </a:cubicBezTo>
                    <a:cubicBezTo>
                      <a:pt x="63" y="13"/>
                      <a:pt x="50" y="1"/>
                      <a:pt x="3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2" name="Google Shape;3562;p60"/>
              <p:cNvSpPr/>
              <p:nvPr/>
            </p:nvSpPr>
            <p:spPr>
              <a:xfrm>
                <a:off x="5364041" y="292791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86" y="0"/>
                    </a:moveTo>
                    <a:cubicBezTo>
                      <a:pt x="53" y="0"/>
                      <a:pt x="0" y="73"/>
                      <a:pt x="57" y="73"/>
                    </a:cubicBezTo>
                    <a:cubicBezTo>
                      <a:pt x="82" y="73"/>
                      <a:pt x="106" y="49"/>
                      <a:pt x="106" y="24"/>
                    </a:cubicBezTo>
                    <a:cubicBezTo>
                      <a:pt x="104" y="7"/>
                      <a:pt x="95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3" name="Google Shape;3563;p60"/>
              <p:cNvSpPr/>
              <p:nvPr/>
            </p:nvSpPr>
            <p:spPr>
              <a:xfrm>
                <a:off x="5402419" y="29611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1" y="73"/>
                      <a:pt x="58" y="73"/>
                    </a:cubicBezTo>
                    <a:cubicBezTo>
                      <a:pt x="82" y="73"/>
                      <a:pt x="107" y="49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4" name="Google Shape;3564;p60"/>
              <p:cNvSpPr/>
              <p:nvPr/>
            </p:nvSpPr>
            <p:spPr>
              <a:xfrm>
                <a:off x="5355329" y="290765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7" y="61"/>
                      <a:pt x="107" y="24"/>
                    </a:cubicBezTo>
                    <a:cubicBezTo>
                      <a:pt x="107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5" name="Google Shape;3565;p60"/>
              <p:cNvSpPr/>
              <p:nvPr/>
            </p:nvSpPr>
            <p:spPr>
              <a:xfrm>
                <a:off x="5259651" y="2892713"/>
                <a:ext cx="10153" cy="8581"/>
              </a:xfrm>
              <a:custGeom>
                <a:rect b="b" l="l" r="r" t="t"/>
                <a:pathLst>
                  <a:path extrusionOk="0" h="595" w="704">
                    <a:moveTo>
                      <a:pt x="395" y="1"/>
                    </a:moveTo>
                    <a:cubicBezTo>
                      <a:pt x="136" y="1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9" y="594"/>
                      <a:pt x="695" y="482"/>
                      <a:pt x="703" y="309"/>
                    </a:cubicBezTo>
                    <a:cubicBezTo>
                      <a:pt x="703" y="136"/>
                      <a:pt x="568" y="1"/>
                      <a:pt x="3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6" name="Google Shape;3566;p60"/>
              <p:cNvSpPr/>
              <p:nvPr/>
            </p:nvSpPr>
            <p:spPr>
              <a:xfrm>
                <a:off x="5610507" y="2828028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1"/>
                    </a:moveTo>
                    <a:cubicBezTo>
                      <a:pt x="1" y="1"/>
                      <a:pt x="61" y="74"/>
                      <a:pt x="91" y="74"/>
                    </a:cubicBezTo>
                    <a:cubicBezTo>
                      <a:pt x="101" y="74"/>
                      <a:pt x="107" y="67"/>
                      <a:pt x="107" y="50"/>
                    </a:cubicBezTo>
                    <a:cubicBezTo>
                      <a:pt x="107" y="13"/>
                      <a:pt x="82" y="1"/>
                      <a:pt x="5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7" name="Google Shape;3567;p60"/>
              <p:cNvSpPr/>
              <p:nvPr/>
            </p:nvSpPr>
            <p:spPr>
              <a:xfrm>
                <a:off x="5675307" y="2753622"/>
                <a:ext cx="1442" cy="1341"/>
              </a:xfrm>
              <a:custGeom>
                <a:rect b="b" l="l" r="r" t="t"/>
                <a:pathLst>
                  <a:path extrusionOk="0" h="93" w="100">
                    <a:moveTo>
                      <a:pt x="50" y="0"/>
                    </a:moveTo>
                    <a:cubicBezTo>
                      <a:pt x="25" y="0"/>
                      <a:pt x="1" y="16"/>
                      <a:pt x="1" y="46"/>
                    </a:cubicBezTo>
                    <a:cubicBezTo>
                      <a:pt x="1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8" name="Google Shape;3568;p60"/>
              <p:cNvSpPr/>
              <p:nvPr/>
            </p:nvSpPr>
            <p:spPr>
              <a:xfrm>
                <a:off x="5634491" y="2738579"/>
                <a:ext cx="10269" cy="8783"/>
              </a:xfrm>
              <a:custGeom>
                <a:rect b="b" l="l" r="r" t="t"/>
                <a:pathLst>
                  <a:path extrusionOk="0" h="609" w="712">
                    <a:moveTo>
                      <a:pt x="303" y="1"/>
                    </a:moveTo>
                    <a:cubicBezTo>
                      <a:pt x="147" y="1"/>
                      <a:pt x="1" y="128"/>
                      <a:pt x="9" y="313"/>
                    </a:cubicBezTo>
                    <a:cubicBezTo>
                      <a:pt x="9" y="473"/>
                      <a:pt x="132" y="597"/>
                      <a:pt x="305" y="609"/>
                    </a:cubicBezTo>
                    <a:cubicBezTo>
                      <a:pt x="576" y="609"/>
                      <a:pt x="711" y="276"/>
                      <a:pt x="514" y="91"/>
                    </a:cubicBezTo>
                    <a:cubicBezTo>
                      <a:pt x="451" y="29"/>
                      <a:pt x="376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9" name="Google Shape;3569;p60"/>
              <p:cNvSpPr/>
              <p:nvPr/>
            </p:nvSpPr>
            <p:spPr>
              <a:xfrm>
                <a:off x="5608675" y="2790082"/>
                <a:ext cx="10442" cy="8827"/>
              </a:xfrm>
              <a:custGeom>
                <a:rect b="b" l="l" r="r" t="t"/>
                <a:pathLst>
                  <a:path extrusionOk="0" h="612" w="724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6"/>
                      <a:pt x="136" y="611"/>
                      <a:pt x="296" y="611"/>
                    </a:cubicBezTo>
                    <a:cubicBezTo>
                      <a:pt x="301" y="611"/>
                      <a:pt x="306" y="611"/>
                      <a:pt x="311" y="611"/>
                    </a:cubicBezTo>
                    <a:cubicBezTo>
                      <a:pt x="584" y="611"/>
                      <a:pt x="723" y="287"/>
                      <a:pt x="530" y="94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0" name="Google Shape;3570;p60"/>
              <p:cNvSpPr/>
              <p:nvPr/>
            </p:nvSpPr>
            <p:spPr>
              <a:xfrm>
                <a:off x="5669336" y="269156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1" name="Google Shape;3571;p60"/>
              <p:cNvSpPr/>
              <p:nvPr/>
            </p:nvSpPr>
            <p:spPr>
              <a:xfrm>
                <a:off x="5658072" y="2725210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45" y="1"/>
                      <a:pt x="0" y="122"/>
                      <a:pt x="0" y="304"/>
                    </a:cubicBezTo>
                    <a:cubicBezTo>
                      <a:pt x="0" y="464"/>
                      <a:pt x="136" y="599"/>
                      <a:pt x="296" y="599"/>
                    </a:cubicBezTo>
                    <a:cubicBezTo>
                      <a:pt x="567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2" name="Google Shape;3572;p60"/>
              <p:cNvSpPr/>
              <p:nvPr/>
            </p:nvSpPr>
            <p:spPr>
              <a:xfrm>
                <a:off x="5581128" y="2701499"/>
                <a:ext cx="1428" cy="1269"/>
              </a:xfrm>
              <a:custGeom>
                <a:rect b="b" l="l" r="r" t="t"/>
                <a:pathLst>
                  <a:path extrusionOk="0" h="88" w="99">
                    <a:moveTo>
                      <a:pt x="49" y="1"/>
                    </a:moveTo>
                    <a:cubicBezTo>
                      <a:pt x="25" y="1"/>
                      <a:pt x="0" y="13"/>
                      <a:pt x="0" y="38"/>
                    </a:cubicBezTo>
                    <a:cubicBezTo>
                      <a:pt x="0" y="75"/>
                      <a:pt x="25" y="87"/>
                      <a:pt x="49" y="87"/>
                    </a:cubicBezTo>
                    <a:cubicBezTo>
                      <a:pt x="74" y="87"/>
                      <a:pt x="99" y="75"/>
                      <a:pt x="99" y="38"/>
                    </a:cubicBezTo>
                    <a:cubicBezTo>
                      <a:pt x="99" y="13"/>
                      <a:pt x="74" y="1"/>
                      <a:pt x="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3" name="Google Shape;3573;p60"/>
              <p:cNvSpPr/>
              <p:nvPr/>
            </p:nvSpPr>
            <p:spPr>
              <a:xfrm>
                <a:off x="5597123" y="272818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8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4" name="Google Shape;3574;p60"/>
              <p:cNvSpPr/>
              <p:nvPr/>
            </p:nvSpPr>
            <p:spPr>
              <a:xfrm>
                <a:off x="5539014" y="2784313"/>
                <a:ext cx="2495" cy="2510"/>
              </a:xfrm>
              <a:custGeom>
                <a:rect b="b" l="l" r="r" t="t"/>
                <a:pathLst>
                  <a:path extrusionOk="0" h="174" w="173">
                    <a:moveTo>
                      <a:pt x="86" y="1"/>
                    </a:moveTo>
                    <a:cubicBezTo>
                      <a:pt x="37" y="1"/>
                      <a:pt x="0" y="38"/>
                      <a:pt x="0" y="87"/>
                    </a:cubicBezTo>
                    <a:cubicBezTo>
                      <a:pt x="0" y="136"/>
                      <a:pt x="37" y="173"/>
                      <a:pt x="86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8"/>
                      <a:pt x="136" y="1"/>
                      <a:pt x="8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5" name="Google Shape;3575;p60"/>
              <p:cNvSpPr/>
              <p:nvPr/>
            </p:nvSpPr>
            <p:spPr>
              <a:xfrm>
                <a:off x="5583147" y="2859137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7" y="66"/>
                      <a:pt x="107" y="49"/>
                    </a:cubicBezTo>
                    <a:cubicBezTo>
                      <a:pt x="107" y="25"/>
                      <a:pt x="94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6" name="Google Shape;3576;p60"/>
              <p:cNvSpPr/>
              <p:nvPr/>
            </p:nvSpPr>
            <p:spPr>
              <a:xfrm>
                <a:off x="5573484" y="2871396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50" y="0"/>
                    </a:moveTo>
                    <a:cubicBezTo>
                      <a:pt x="25" y="0"/>
                      <a:pt x="0" y="13"/>
                      <a:pt x="0" y="37"/>
                    </a:cubicBezTo>
                    <a:cubicBezTo>
                      <a:pt x="0" y="74"/>
                      <a:pt x="25" y="86"/>
                      <a:pt x="50" y="86"/>
                    </a:cubicBezTo>
                    <a:cubicBezTo>
                      <a:pt x="74" y="86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7" name="Google Shape;3577;p60"/>
              <p:cNvSpPr/>
              <p:nvPr/>
            </p:nvSpPr>
            <p:spPr>
              <a:xfrm>
                <a:off x="5534385" y="2729955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6" y="1"/>
                    </a:moveTo>
                    <a:cubicBezTo>
                      <a:pt x="323" y="1"/>
                      <a:pt x="248" y="27"/>
                      <a:pt x="185" y="86"/>
                    </a:cubicBezTo>
                    <a:cubicBezTo>
                      <a:pt x="1" y="283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307"/>
                    </a:cubicBezTo>
                    <a:cubicBezTo>
                      <a:pt x="703" y="122"/>
                      <a:pt x="554" y="1"/>
                      <a:pt x="3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8" name="Google Shape;3578;p60"/>
              <p:cNvSpPr/>
              <p:nvPr/>
            </p:nvSpPr>
            <p:spPr>
              <a:xfrm>
                <a:off x="5578099" y="2795159"/>
                <a:ext cx="12634" cy="10846"/>
              </a:xfrm>
              <a:custGeom>
                <a:rect b="b" l="l" r="r" t="t"/>
                <a:pathLst>
                  <a:path extrusionOk="0" h="752" w="876">
                    <a:moveTo>
                      <a:pt x="369" y="1"/>
                    </a:moveTo>
                    <a:cubicBezTo>
                      <a:pt x="180" y="1"/>
                      <a:pt x="1" y="149"/>
                      <a:pt x="1" y="382"/>
                    </a:cubicBezTo>
                    <a:cubicBezTo>
                      <a:pt x="1" y="579"/>
                      <a:pt x="161" y="752"/>
                      <a:pt x="370" y="752"/>
                    </a:cubicBezTo>
                    <a:cubicBezTo>
                      <a:pt x="703" y="752"/>
                      <a:pt x="876" y="345"/>
                      <a:pt x="629" y="111"/>
                    </a:cubicBezTo>
                    <a:cubicBezTo>
                      <a:pt x="553" y="35"/>
                      <a:pt x="460" y="1"/>
                      <a:pt x="36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9" name="Google Shape;3579;p60"/>
              <p:cNvSpPr/>
              <p:nvPr/>
            </p:nvSpPr>
            <p:spPr>
              <a:xfrm>
                <a:off x="5459748" y="2638415"/>
                <a:ext cx="3043" cy="2510"/>
              </a:xfrm>
              <a:custGeom>
                <a:rect b="b" l="l" r="r" t="t"/>
                <a:pathLst>
                  <a:path extrusionOk="0" h="174" w="211">
                    <a:moveTo>
                      <a:pt x="112" y="1"/>
                    </a:moveTo>
                    <a:cubicBezTo>
                      <a:pt x="1" y="13"/>
                      <a:pt x="1" y="149"/>
                      <a:pt x="112" y="173"/>
                    </a:cubicBezTo>
                    <a:cubicBezTo>
                      <a:pt x="210" y="149"/>
                      <a:pt x="210" y="13"/>
                      <a:pt x="11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0" name="Google Shape;3580;p60"/>
              <p:cNvSpPr/>
              <p:nvPr/>
            </p:nvSpPr>
            <p:spPr>
              <a:xfrm>
                <a:off x="5344772" y="2741493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36"/>
                      <a:pt x="38" y="173"/>
                      <a:pt x="87" y="173"/>
                    </a:cubicBezTo>
                    <a:cubicBezTo>
                      <a:pt x="136" y="173"/>
                      <a:pt x="173" y="136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1" name="Google Shape;3581;p60"/>
              <p:cNvSpPr/>
              <p:nvPr/>
            </p:nvSpPr>
            <p:spPr>
              <a:xfrm>
                <a:off x="5343359" y="3081979"/>
                <a:ext cx="2495" cy="2452"/>
              </a:xfrm>
              <a:custGeom>
                <a:rect b="b" l="l" r="r" t="t"/>
                <a:pathLst>
                  <a:path extrusionOk="0" h="170" w="173">
                    <a:moveTo>
                      <a:pt x="86" y="0"/>
                    </a:moveTo>
                    <a:cubicBezTo>
                      <a:pt x="37" y="0"/>
                      <a:pt x="0" y="37"/>
                      <a:pt x="0" y="86"/>
                    </a:cubicBezTo>
                    <a:cubicBezTo>
                      <a:pt x="0" y="142"/>
                      <a:pt x="43" y="169"/>
                      <a:pt x="86" y="169"/>
                    </a:cubicBezTo>
                    <a:cubicBezTo>
                      <a:pt x="130" y="169"/>
                      <a:pt x="173" y="142"/>
                      <a:pt x="173" y="86"/>
                    </a:cubicBezTo>
                    <a:cubicBezTo>
                      <a:pt x="173" y="37"/>
                      <a:pt x="136" y="0"/>
                      <a:pt x="8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2" name="Google Shape;3582;p60"/>
              <p:cNvSpPr/>
              <p:nvPr/>
            </p:nvSpPr>
            <p:spPr>
              <a:xfrm>
                <a:off x="5386237" y="3051057"/>
                <a:ext cx="10442" cy="8956"/>
              </a:xfrm>
              <a:custGeom>
                <a:rect b="b" l="l" r="r" t="t"/>
                <a:pathLst>
                  <a:path extrusionOk="0" h="621" w="724">
                    <a:moveTo>
                      <a:pt x="305" y="0"/>
                    </a:moveTo>
                    <a:cubicBezTo>
                      <a:pt x="145" y="0"/>
                      <a:pt x="9" y="136"/>
                      <a:pt x="9" y="308"/>
                    </a:cubicBezTo>
                    <a:cubicBezTo>
                      <a:pt x="1" y="493"/>
                      <a:pt x="153" y="621"/>
                      <a:pt x="313" y="621"/>
                    </a:cubicBezTo>
                    <a:cubicBezTo>
                      <a:pt x="387" y="621"/>
                      <a:pt x="464" y="593"/>
                      <a:pt x="526" y="530"/>
                    </a:cubicBezTo>
                    <a:cubicBezTo>
                      <a:pt x="724" y="333"/>
                      <a:pt x="588" y="0"/>
                      <a:pt x="30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3" name="Google Shape;3583;p60"/>
              <p:cNvSpPr/>
              <p:nvPr/>
            </p:nvSpPr>
            <p:spPr>
              <a:xfrm>
                <a:off x="5338729" y="2970017"/>
                <a:ext cx="11754" cy="10038"/>
              </a:xfrm>
              <a:custGeom>
                <a:rect b="b" l="l" r="r" t="t"/>
                <a:pathLst>
                  <a:path extrusionOk="0" h="696" w="815">
                    <a:moveTo>
                      <a:pt x="346" y="1"/>
                    </a:moveTo>
                    <a:cubicBezTo>
                      <a:pt x="161" y="1"/>
                      <a:pt x="1" y="161"/>
                      <a:pt x="1" y="346"/>
                    </a:cubicBezTo>
                    <a:cubicBezTo>
                      <a:pt x="1" y="554"/>
                      <a:pt x="171" y="695"/>
                      <a:pt x="349" y="695"/>
                    </a:cubicBezTo>
                    <a:cubicBezTo>
                      <a:pt x="434" y="695"/>
                      <a:pt x="521" y="663"/>
                      <a:pt x="592" y="592"/>
                    </a:cubicBezTo>
                    <a:cubicBezTo>
                      <a:pt x="814" y="370"/>
                      <a:pt x="654" y="1"/>
                      <a:pt x="34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4" name="Google Shape;3584;p60"/>
              <p:cNvSpPr/>
              <p:nvPr/>
            </p:nvSpPr>
            <p:spPr>
              <a:xfrm>
                <a:off x="5324523" y="300343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4" y="0"/>
                    </a:moveTo>
                    <a:cubicBezTo>
                      <a:pt x="123" y="12"/>
                      <a:pt x="0" y="333"/>
                      <a:pt x="197" y="518"/>
                    </a:cubicBezTo>
                    <a:cubicBezTo>
                      <a:pt x="256" y="577"/>
                      <a:pt x="329" y="603"/>
                      <a:pt x="401" y="603"/>
                    </a:cubicBezTo>
                    <a:cubicBezTo>
                      <a:pt x="554" y="603"/>
                      <a:pt x="702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5" name="Google Shape;3585;p60"/>
              <p:cNvSpPr/>
              <p:nvPr/>
            </p:nvSpPr>
            <p:spPr>
              <a:xfrm>
                <a:off x="5435057" y="2919726"/>
                <a:ext cx="10846" cy="9274"/>
              </a:xfrm>
              <a:custGeom>
                <a:rect b="b" l="l" r="r" t="t"/>
                <a:pathLst>
                  <a:path extrusionOk="0" h="643" w="752">
                    <a:moveTo>
                      <a:pt x="431" y="1"/>
                    </a:moveTo>
                    <a:cubicBezTo>
                      <a:pt x="148" y="1"/>
                      <a:pt x="0" y="346"/>
                      <a:pt x="209" y="555"/>
                    </a:cubicBezTo>
                    <a:cubicBezTo>
                      <a:pt x="274" y="616"/>
                      <a:pt x="350" y="642"/>
                      <a:pt x="424" y="642"/>
                    </a:cubicBezTo>
                    <a:cubicBezTo>
                      <a:pt x="592" y="642"/>
                      <a:pt x="752" y="505"/>
                      <a:pt x="752" y="309"/>
                    </a:cubicBezTo>
                    <a:cubicBezTo>
                      <a:pt x="739" y="136"/>
                      <a:pt x="604" y="1"/>
                      <a:pt x="43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6" name="Google Shape;3586;p60"/>
              <p:cNvSpPr/>
              <p:nvPr/>
            </p:nvSpPr>
            <p:spPr>
              <a:xfrm>
                <a:off x="5364675" y="2957931"/>
                <a:ext cx="9086" cy="9086"/>
              </a:xfrm>
              <a:custGeom>
                <a:rect b="b" l="l" r="r" t="t"/>
                <a:pathLst>
                  <a:path extrusionOk="0" h="630" w="630">
                    <a:moveTo>
                      <a:pt x="321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94"/>
                      <a:pt x="136" y="629"/>
                      <a:pt x="321" y="629"/>
                    </a:cubicBezTo>
                    <a:cubicBezTo>
                      <a:pt x="494" y="629"/>
                      <a:pt x="629" y="494"/>
                      <a:pt x="629" y="309"/>
                    </a:cubicBezTo>
                    <a:cubicBezTo>
                      <a:pt x="629" y="136"/>
                      <a:pt x="494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7" name="Google Shape;3587;p60"/>
              <p:cNvSpPr/>
              <p:nvPr/>
            </p:nvSpPr>
            <p:spPr>
              <a:xfrm>
                <a:off x="5391328" y="3018534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95" y="0"/>
                    </a:moveTo>
                    <a:cubicBezTo>
                      <a:pt x="137" y="0"/>
                      <a:pt x="1" y="333"/>
                      <a:pt x="186" y="518"/>
                    </a:cubicBezTo>
                    <a:cubicBezTo>
                      <a:pt x="245" y="577"/>
                      <a:pt x="319" y="603"/>
                      <a:pt x="393" y="603"/>
                    </a:cubicBezTo>
                    <a:cubicBezTo>
                      <a:pt x="549" y="603"/>
                      <a:pt x="703" y="484"/>
                      <a:pt x="703" y="308"/>
                    </a:cubicBezTo>
                    <a:cubicBezTo>
                      <a:pt x="691" y="136"/>
                      <a:pt x="568" y="13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8" name="Google Shape;3588;p60"/>
              <p:cNvSpPr/>
              <p:nvPr/>
            </p:nvSpPr>
            <p:spPr>
              <a:xfrm>
                <a:off x="5336595" y="3030635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3" y="1"/>
                    </a:moveTo>
                    <a:cubicBezTo>
                      <a:pt x="326" y="1"/>
                      <a:pt x="248" y="31"/>
                      <a:pt x="186" y="98"/>
                    </a:cubicBezTo>
                    <a:cubicBezTo>
                      <a:pt x="1" y="283"/>
                      <a:pt x="137" y="603"/>
                      <a:pt x="395" y="603"/>
                    </a:cubicBezTo>
                    <a:cubicBezTo>
                      <a:pt x="568" y="603"/>
                      <a:pt x="703" y="467"/>
                      <a:pt x="703" y="295"/>
                    </a:cubicBezTo>
                    <a:cubicBezTo>
                      <a:pt x="695" y="116"/>
                      <a:pt x="552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9" name="Google Shape;3589;p60"/>
              <p:cNvSpPr/>
              <p:nvPr/>
            </p:nvSpPr>
            <p:spPr>
              <a:xfrm>
                <a:off x="5554821" y="2809019"/>
                <a:ext cx="2510" cy="2495"/>
              </a:xfrm>
              <a:custGeom>
                <a:rect b="b" l="l" r="r" t="t"/>
                <a:pathLst>
                  <a:path extrusionOk="0" h="173" w="174">
                    <a:moveTo>
                      <a:pt x="87" y="0"/>
                    </a:moveTo>
                    <a:cubicBezTo>
                      <a:pt x="38" y="0"/>
                      <a:pt x="1" y="37"/>
                      <a:pt x="1" y="87"/>
                    </a:cubicBezTo>
                    <a:cubicBezTo>
                      <a:pt x="1" y="124"/>
                      <a:pt x="38" y="173"/>
                      <a:pt x="87" y="173"/>
                    </a:cubicBezTo>
                    <a:cubicBezTo>
                      <a:pt x="136" y="173"/>
                      <a:pt x="173" y="124"/>
                      <a:pt x="173" y="87"/>
                    </a:cubicBezTo>
                    <a:cubicBezTo>
                      <a:pt x="173" y="37"/>
                      <a:pt x="136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0" name="Google Shape;3590;p60"/>
              <p:cNvSpPr/>
              <p:nvPr/>
            </p:nvSpPr>
            <p:spPr>
              <a:xfrm>
                <a:off x="5690306" y="280600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4"/>
                      <a:pt x="57" y="74"/>
                    </a:cubicBezTo>
                    <a:cubicBezTo>
                      <a:pt x="82" y="74"/>
                      <a:pt x="106" y="49"/>
                      <a:pt x="106" y="25"/>
                    </a:cubicBezTo>
                    <a:cubicBezTo>
                      <a:pt x="106" y="8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1" name="Google Shape;3591;p60"/>
              <p:cNvSpPr/>
              <p:nvPr/>
            </p:nvSpPr>
            <p:spPr>
              <a:xfrm>
                <a:off x="5824580" y="2672842"/>
                <a:ext cx="1673" cy="1139"/>
              </a:xfrm>
              <a:custGeom>
                <a:rect b="b" l="l" r="r" t="t"/>
                <a:pathLst>
                  <a:path extrusionOk="0" h="79" w="116">
                    <a:moveTo>
                      <a:pt x="30" y="0"/>
                    </a:moveTo>
                    <a:cubicBezTo>
                      <a:pt x="20" y="0"/>
                      <a:pt x="13" y="8"/>
                      <a:pt x="13" y="29"/>
                    </a:cubicBezTo>
                    <a:cubicBezTo>
                      <a:pt x="0" y="53"/>
                      <a:pt x="25" y="78"/>
                      <a:pt x="50" y="78"/>
                    </a:cubicBezTo>
                    <a:cubicBezTo>
                      <a:pt x="115" y="78"/>
                      <a:pt x="60" y="0"/>
                      <a:pt x="3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2" name="Google Shape;3592;p60"/>
              <p:cNvSpPr/>
              <p:nvPr/>
            </p:nvSpPr>
            <p:spPr>
              <a:xfrm>
                <a:off x="5801662" y="2643924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5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5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3" name="Google Shape;3593;p60"/>
              <p:cNvSpPr/>
              <p:nvPr/>
            </p:nvSpPr>
            <p:spPr>
              <a:xfrm>
                <a:off x="5714406" y="263985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61"/>
                      <a:pt x="25" y="73"/>
                      <a:pt x="50" y="73"/>
                    </a:cubicBezTo>
                    <a:cubicBezTo>
                      <a:pt x="106" y="73"/>
                      <a:pt x="47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4" name="Google Shape;3594;p60"/>
              <p:cNvSpPr/>
              <p:nvPr/>
            </p:nvSpPr>
            <p:spPr>
              <a:xfrm>
                <a:off x="5732535" y="2666914"/>
                <a:ext cx="10139" cy="8668"/>
              </a:xfrm>
              <a:custGeom>
                <a:rect b="b" l="l" r="r" t="t"/>
                <a:pathLst>
                  <a:path extrusionOk="0" h="601" w="703">
                    <a:moveTo>
                      <a:pt x="397" y="1"/>
                    </a:moveTo>
                    <a:cubicBezTo>
                      <a:pt x="322" y="1"/>
                      <a:pt x="246" y="30"/>
                      <a:pt x="185" y="95"/>
                    </a:cubicBezTo>
                    <a:cubicBezTo>
                      <a:pt x="0" y="280"/>
                      <a:pt x="136" y="600"/>
                      <a:pt x="394" y="600"/>
                    </a:cubicBezTo>
                    <a:cubicBezTo>
                      <a:pt x="567" y="600"/>
                      <a:pt x="702" y="464"/>
                      <a:pt x="702" y="292"/>
                    </a:cubicBezTo>
                    <a:cubicBezTo>
                      <a:pt x="694" y="119"/>
                      <a:pt x="548" y="1"/>
                      <a:pt x="3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5" name="Google Shape;3595;p60"/>
              <p:cNvSpPr/>
              <p:nvPr/>
            </p:nvSpPr>
            <p:spPr>
              <a:xfrm>
                <a:off x="5751371" y="264010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6" y="0"/>
                    </a:moveTo>
                    <a:cubicBezTo>
                      <a:pt x="157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308" y="623"/>
                    </a:cubicBezTo>
                    <a:cubicBezTo>
                      <a:pt x="579" y="623"/>
                      <a:pt x="727" y="290"/>
                      <a:pt x="530" y="93"/>
                    </a:cubicBezTo>
                    <a:cubicBezTo>
                      <a:pt x="470" y="29"/>
                      <a:pt x="392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6" name="Google Shape;3596;p60"/>
              <p:cNvSpPr/>
              <p:nvPr/>
            </p:nvSpPr>
            <p:spPr>
              <a:xfrm>
                <a:off x="5634607" y="2637103"/>
                <a:ext cx="11754" cy="9865"/>
              </a:xfrm>
              <a:custGeom>
                <a:rect b="b" l="l" r="r" t="t"/>
                <a:pathLst>
                  <a:path extrusionOk="0" h="684" w="815">
                    <a:moveTo>
                      <a:pt x="355" y="1"/>
                    </a:moveTo>
                    <a:cubicBezTo>
                      <a:pt x="178" y="1"/>
                      <a:pt x="5" y="142"/>
                      <a:pt x="13" y="351"/>
                    </a:cubicBezTo>
                    <a:cubicBezTo>
                      <a:pt x="1" y="535"/>
                      <a:pt x="161" y="683"/>
                      <a:pt x="358" y="683"/>
                    </a:cubicBezTo>
                    <a:cubicBezTo>
                      <a:pt x="654" y="683"/>
                      <a:pt x="814" y="314"/>
                      <a:pt x="592" y="104"/>
                    </a:cubicBezTo>
                    <a:cubicBezTo>
                      <a:pt x="525" y="33"/>
                      <a:pt x="440" y="1"/>
                      <a:pt x="35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7" name="Google Shape;3597;p60"/>
              <p:cNvSpPr/>
              <p:nvPr/>
            </p:nvSpPr>
            <p:spPr>
              <a:xfrm>
                <a:off x="5704801" y="2660986"/>
                <a:ext cx="8553" cy="8553"/>
              </a:xfrm>
              <a:custGeom>
                <a:rect b="b" l="l" r="r" t="t"/>
                <a:pathLst>
                  <a:path extrusionOk="0" h="593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7"/>
                      <a:pt x="136" y="592"/>
                      <a:pt x="297" y="592"/>
                    </a:cubicBezTo>
                    <a:cubicBezTo>
                      <a:pt x="457" y="592"/>
                      <a:pt x="592" y="457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8" name="Google Shape;3598;p60"/>
              <p:cNvSpPr/>
              <p:nvPr/>
            </p:nvSpPr>
            <p:spPr>
              <a:xfrm>
                <a:off x="5747636" y="2765477"/>
                <a:ext cx="1255" cy="1255"/>
              </a:xfrm>
              <a:custGeom>
                <a:rect b="b" l="l" r="r" t="t"/>
                <a:pathLst>
                  <a:path extrusionOk="0" h="87" w="87">
                    <a:moveTo>
                      <a:pt x="50" y="1"/>
                    </a:moveTo>
                    <a:cubicBezTo>
                      <a:pt x="13" y="1"/>
                      <a:pt x="0" y="13"/>
                      <a:pt x="0" y="38"/>
                    </a:cubicBezTo>
                    <a:cubicBezTo>
                      <a:pt x="0" y="75"/>
                      <a:pt x="13" y="87"/>
                      <a:pt x="50" y="87"/>
                    </a:cubicBezTo>
                    <a:cubicBezTo>
                      <a:pt x="74" y="87"/>
                      <a:pt x="87" y="75"/>
                      <a:pt x="87" y="38"/>
                    </a:cubicBezTo>
                    <a:cubicBezTo>
                      <a:pt x="87" y="13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9" name="Google Shape;3599;p60"/>
              <p:cNvSpPr/>
              <p:nvPr/>
            </p:nvSpPr>
            <p:spPr>
              <a:xfrm>
                <a:off x="5762029" y="2873040"/>
                <a:ext cx="1428" cy="1341"/>
              </a:xfrm>
              <a:custGeom>
                <a:rect b="b" l="l" r="r" t="t"/>
                <a:pathLst>
                  <a:path extrusionOk="0" h="93" w="99">
                    <a:moveTo>
                      <a:pt x="50" y="0"/>
                    </a:moveTo>
                    <a:cubicBezTo>
                      <a:pt x="25" y="0"/>
                      <a:pt x="0" y="16"/>
                      <a:pt x="0" y="46"/>
                    </a:cubicBezTo>
                    <a:cubicBezTo>
                      <a:pt x="0" y="77"/>
                      <a:pt x="25" y="93"/>
                      <a:pt x="50" y="93"/>
                    </a:cubicBezTo>
                    <a:cubicBezTo>
                      <a:pt x="74" y="93"/>
                      <a:pt x="99" y="77"/>
                      <a:pt x="99" y="46"/>
                    </a:cubicBezTo>
                    <a:cubicBezTo>
                      <a:pt x="99" y="16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0" name="Google Shape;3600;p60"/>
              <p:cNvSpPr/>
              <p:nvPr/>
            </p:nvSpPr>
            <p:spPr>
              <a:xfrm>
                <a:off x="5610983" y="2640102"/>
                <a:ext cx="10312" cy="9000"/>
              </a:xfrm>
              <a:custGeom>
                <a:rect b="b" l="l" r="r" t="t"/>
                <a:pathLst>
                  <a:path extrusionOk="0" h="624" w="715">
                    <a:moveTo>
                      <a:pt x="310" y="0"/>
                    </a:moveTo>
                    <a:cubicBezTo>
                      <a:pt x="151" y="0"/>
                      <a:pt x="0" y="124"/>
                      <a:pt x="0" y="315"/>
                    </a:cubicBezTo>
                    <a:cubicBezTo>
                      <a:pt x="0" y="475"/>
                      <a:pt x="136" y="611"/>
                      <a:pt x="296" y="623"/>
                    </a:cubicBezTo>
                    <a:cubicBezTo>
                      <a:pt x="579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1" name="Google Shape;3601;p60"/>
              <p:cNvSpPr/>
              <p:nvPr/>
            </p:nvSpPr>
            <p:spPr>
              <a:xfrm>
                <a:off x="5740526" y="2804043"/>
                <a:ext cx="1788" cy="1428"/>
              </a:xfrm>
              <a:custGeom>
                <a:rect b="b" l="l" r="r" t="t"/>
                <a:pathLst>
                  <a:path extrusionOk="0" h="99" w="124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24" y="99"/>
                      <a:pt x="124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2" name="Google Shape;3602;p60"/>
              <p:cNvSpPr/>
              <p:nvPr/>
            </p:nvSpPr>
            <p:spPr>
              <a:xfrm>
                <a:off x="5696450" y="2758713"/>
                <a:ext cx="1601" cy="1053"/>
              </a:xfrm>
              <a:custGeom>
                <a:rect b="b" l="l" r="r" t="t"/>
                <a:pathLst>
                  <a:path extrusionOk="0" h="73" w="111">
                    <a:moveTo>
                      <a:pt x="60" y="1"/>
                    </a:moveTo>
                    <a:cubicBezTo>
                      <a:pt x="57" y="1"/>
                      <a:pt x="54" y="1"/>
                      <a:pt x="50" y="1"/>
                    </a:cubicBezTo>
                    <a:cubicBezTo>
                      <a:pt x="25" y="1"/>
                      <a:pt x="1" y="14"/>
                      <a:pt x="1" y="51"/>
                    </a:cubicBezTo>
                    <a:cubicBezTo>
                      <a:pt x="1" y="67"/>
                      <a:pt x="7" y="73"/>
                      <a:pt x="16" y="73"/>
                    </a:cubicBezTo>
                    <a:cubicBezTo>
                      <a:pt x="47" y="73"/>
                      <a:pt x="110" y="1"/>
                      <a:pt x="6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3" name="Google Shape;3603;p60"/>
              <p:cNvSpPr/>
              <p:nvPr/>
            </p:nvSpPr>
            <p:spPr>
              <a:xfrm>
                <a:off x="5623415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5" y="1"/>
                      <a:pt x="1" y="13"/>
                      <a:pt x="1" y="38"/>
                    </a:cubicBezTo>
                    <a:cubicBezTo>
                      <a:pt x="1" y="75"/>
                      <a:pt x="25" y="87"/>
                      <a:pt x="50" y="87"/>
                    </a:cubicBezTo>
                    <a:cubicBezTo>
                      <a:pt x="75" y="87"/>
                      <a:pt x="99" y="75"/>
                      <a:pt x="99" y="38"/>
                    </a:cubicBezTo>
                    <a:cubicBezTo>
                      <a:pt x="99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4" name="Google Shape;3604;p60"/>
              <p:cNvSpPr/>
              <p:nvPr/>
            </p:nvSpPr>
            <p:spPr>
              <a:xfrm>
                <a:off x="5604752" y="2631665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5" name="Google Shape;3605;p60"/>
              <p:cNvSpPr/>
              <p:nvPr/>
            </p:nvSpPr>
            <p:spPr>
              <a:xfrm>
                <a:off x="5756347" y="277384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6" name="Google Shape;3606;p60"/>
              <p:cNvSpPr/>
              <p:nvPr/>
            </p:nvSpPr>
            <p:spPr>
              <a:xfrm>
                <a:off x="5769486" y="288028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67"/>
                      <a:pt x="7" y="73"/>
                      <a:pt x="17" y="73"/>
                    </a:cubicBezTo>
                    <a:cubicBezTo>
                      <a:pt x="47" y="73"/>
                      <a:pt x="107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7" name="Google Shape;3607;p60"/>
              <p:cNvSpPr/>
              <p:nvPr/>
            </p:nvSpPr>
            <p:spPr>
              <a:xfrm>
                <a:off x="5779971" y="2780058"/>
                <a:ext cx="10153" cy="8697"/>
              </a:xfrm>
              <a:custGeom>
                <a:rect b="b" l="l" r="r" t="t"/>
                <a:pathLst>
                  <a:path extrusionOk="0" h="603" w="704">
                    <a:moveTo>
                      <a:pt x="407" y="0"/>
                    </a:moveTo>
                    <a:cubicBezTo>
                      <a:pt x="136" y="0"/>
                      <a:pt x="1" y="320"/>
                      <a:pt x="186" y="518"/>
                    </a:cubicBezTo>
                    <a:cubicBezTo>
                      <a:pt x="248" y="576"/>
                      <a:pt x="323" y="603"/>
                      <a:pt x="397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8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8" name="Google Shape;3608;p60"/>
              <p:cNvSpPr/>
              <p:nvPr/>
            </p:nvSpPr>
            <p:spPr>
              <a:xfrm>
                <a:off x="5691835" y="263566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0"/>
                    </a:moveTo>
                    <a:cubicBezTo>
                      <a:pt x="152" y="0"/>
                      <a:pt x="0" y="124"/>
                      <a:pt x="0" y="315"/>
                    </a:cubicBezTo>
                    <a:cubicBezTo>
                      <a:pt x="0" y="475"/>
                      <a:pt x="124" y="611"/>
                      <a:pt x="296" y="623"/>
                    </a:cubicBezTo>
                    <a:cubicBezTo>
                      <a:pt x="567" y="623"/>
                      <a:pt x="715" y="290"/>
                      <a:pt x="530" y="93"/>
                    </a:cubicBezTo>
                    <a:cubicBezTo>
                      <a:pt x="466" y="29"/>
                      <a:pt x="387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9" name="Google Shape;3609;p60"/>
              <p:cNvSpPr/>
              <p:nvPr/>
            </p:nvSpPr>
            <p:spPr>
              <a:xfrm>
                <a:off x="5636525" y="2769227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12" y="0"/>
                    </a:moveTo>
                    <a:cubicBezTo>
                      <a:pt x="5" y="0"/>
                      <a:pt x="1" y="7"/>
                      <a:pt x="3" y="24"/>
                    </a:cubicBezTo>
                    <a:cubicBezTo>
                      <a:pt x="3" y="49"/>
                      <a:pt x="16" y="73"/>
                      <a:pt x="40" y="73"/>
                    </a:cubicBezTo>
                    <a:cubicBezTo>
                      <a:pt x="97" y="73"/>
                      <a:pt x="38" y="0"/>
                      <a:pt x="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0" name="Google Shape;3610;p60"/>
              <p:cNvSpPr/>
              <p:nvPr/>
            </p:nvSpPr>
            <p:spPr>
              <a:xfrm>
                <a:off x="5629991" y="2818076"/>
                <a:ext cx="10673" cy="9259"/>
              </a:xfrm>
              <a:custGeom>
                <a:rect b="b" l="l" r="r" t="t"/>
                <a:pathLst>
                  <a:path extrusionOk="0" h="642" w="740">
                    <a:moveTo>
                      <a:pt x="420" y="1"/>
                    </a:moveTo>
                    <a:cubicBezTo>
                      <a:pt x="136" y="1"/>
                      <a:pt x="1" y="346"/>
                      <a:pt x="198" y="543"/>
                    </a:cubicBezTo>
                    <a:cubicBezTo>
                      <a:pt x="262" y="611"/>
                      <a:pt x="342" y="642"/>
                      <a:pt x="421" y="642"/>
                    </a:cubicBezTo>
                    <a:cubicBezTo>
                      <a:pt x="583" y="642"/>
                      <a:pt x="740" y="512"/>
                      <a:pt x="740" y="321"/>
                    </a:cubicBezTo>
                    <a:cubicBezTo>
                      <a:pt x="740" y="149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1" name="Google Shape;3611;p60"/>
              <p:cNvSpPr/>
              <p:nvPr/>
            </p:nvSpPr>
            <p:spPr>
              <a:xfrm>
                <a:off x="5555355" y="2832657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407" y="0"/>
                    </a:moveTo>
                    <a:cubicBezTo>
                      <a:pt x="136" y="0"/>
                      <a:pt x="1" y="320"/>
                      <a:pt x="198" y="518"/>
                    </a:cubicBezTo>
                    <a:cubicBezTo>
                      <a:pt x="256" y="576"/>
                      <a:pt x="329" y="603"/>
                      <a:pt x="400" y="603"/>
                    </a:cubicBezTo>
                    <a:cubicBezTo>
                      <a:pt x="554" y="603"/>
                      <a:pt x="703" y="481"/>
                      <a:pt x="703" y="296"/>
                    </a:cubicBezTo>
                    <a:cubicBezTo>
                      <a:pt x="703" y="136"/>
                      <a:pt x="567" y="0"/>
                      <a:pt x="40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2" name="Google Shape;3612;p60"/>
              <p:cNvSpPr/>
              <p:nvPr/>
            </p:nvSpPr>
            <p:spPr>
              <a:xfrm>
                <a:off x="5730040" y="2920447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5"/>
                    </a:cubicBezTo>
                    <a:cubicBezTo>
                      <a:pt x="1" y="62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3" name="Google Shape;3613;p60"/>
              <p:cNvSpPr/>
              <p:nvPr/>
            </p:nvSpPr>
            <p:spPr>
              <a:xfrm>
                <a:off x="5651668" y="2794106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2"/>
                      <a:pt x="1" y="307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80" y="591"/>
                      <a:pt x="703" y="270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4" name="Google Shape;3614;p60"/>
              <p:cNvSpPr/>
              <p:nvPr/>
            </p:nvSpPr>
            <p:spPr>
              <a:xfrm>
                <a:off x="5703388" y="2726811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3" y="1"/>
                    </a:moveTo>
                    <a:cubicBezTo>
                      <a:pt x="328" y="1"/>
                      <a:pt x="250" y="29"/>
                      <a:pt x="185" y="94"/>
                    </a:cubicBezTo>
                    <a:cubicBezTo>
                      <a:pt x="0" y="279"/>
                      <a:pt x="136" y="599"/>
                      <a:pt x="407" y="599"/>
                    </a:cubicBezTo>
                    <a:cubicBezTo>
                      <a:pt x="567" y="599"/>
                      <a:pt x="703" y="464"/>
                      <a:pt x="703" y="304"/>
                    </a:cubicBezTo>
                    <a:cubicBezTo>
                      <a:pt x="703" y="122"/>
                      <a:pt x="558" y="1"/>
                      <a:pt x="4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5" name="Google Shape;3615;p60"/>
              <p:cNvSpPr/>
              <p:nvPr/>
            </p:nvSpPr>
            <p:spPr>
              <a:xfrm>
                <a:off x="5713512" y="2758800"/>
                <a:ext cx="10327" cy="9000"/>
              </a:xfrm>
              <a:custGeom>
                <a:rect b="b" l="l" r="r" t="t"/>
                <a:pathLst>
                  <a:path extrusionOk="0" h="624" w="716">
                    <a:moveTo>
                      <a:pt x="311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76"/>
                      <a:pt x="124" y="612"/>
                      <a:pt x="296" y="624"/>
                    </a:cubicBezTo>
                    <a:cubicBezTo>
                      <a:pt x="567" y="624"/>
                      <a:pt x="715" y="291"/>
                      <a:pt x="530" y="94"/>
                    </a:cubicBezTo>
                    <a:cubicBezTo>
                      <a:pt x="466" y="30"/>
                      <a:pt x="388" y="1"/>
                      <a:pt x="31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6" name="Google Shape;3616;p60"/>
              <p:cNvSpPr/>
              <p:nvPr/>
            </p:nvSpPr>
            <p:spPr>
              <a:xfrm>
                <a:off x="5686153" y="2851306"/>
                <a:ext cx="1255" cy="1442"/>
              </a:xfrm>
              <a:custGeom>
                <a:rect b="b" l="l" r="r" t="t"/>
                <a:pathLst>
                  <a:path extrusionOk="0" h="100" w="87">
                    <a:moveTo>
                      <a:pt x="37" y="1"/>
                    </a:moveTo>
                    <a:cubicBezTo>
                      <a:pt x="12" y="1"/>
                      <a:pt x="0" y="26"/>
                      <a:pt x="0" y="50"/>
                    </a:cubicBezTo>
                    <a:cubicBezTo>
                      <a:pt x="0" y="75"/>
                      <a:pt x="12" y="99"/>
                      <a:pt x="37" y="99"/>
                    </a:cubicBezTo>
                    <a:cubicBezTo>
                      <a:pt x="74" y="99"/>
                      <a:pt x="86" y="75"/>
                      <a:pt x="86" y="50"/>
                    </a:cubicBezTo>
                    <a:cubicBezTo>
                      <a:pt x="86" y="26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7" name="Google Shape;3617;p60"/>
              <p:cNvSpPr/>
              <p:nvPr/>
            </p:nvSpPr>
            <p:spPr>
              <a:xfrm>
                <a:off x="5805037" y="2773482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49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6" y="73"/>
                      <a:pt x="10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8" name="Google Shape;3618;p60"/>
              <p:cNvSpPr/>
              <p:nvPr/>
            </p:nvSpPr>
            <p:spPr>
              <a:xfrm>
                <a:off x="5681985" y="2933586"/>
                <a:ext cx="1514" cy="1067"/>
              </a:xfrm>
              <a:custGeom>
                <a:rect b="b" l="l" r="r" t="t"/>
                <a:pathLst>
                  <a:path extrusionOk="0" h="74" w="105">
                    <a:moveTo>
                      <a:pt x="67" y="1"/>
                    </a:moveTo>
                    <a:cubicBezTo>
                      <a:pt x="1" y="1"/>
                      <a:pt x="59" y="74"/>
                      <a:pt x="89" y="74"/>
                    </a:cubicBezTo>
                    <a:cubicBezTo>
                      <a:pt x="98" y="74"/>
                      <a:pt x="104" y="67"/>
                      <a:pt x="104" y="50"/>
                    </a:cubicBezTo>
                    <a:cubicBezTo>
                      <a:pt x="104" y="25"/>
                      <a:pt x="92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9" name="Google Shape;3619;p60"/>
              <p:cNvSpPr/>
              <p:nvPr/>
            </p:nvSpPr>
            <p:spPr>
              <a:xfrm>
                <a:off x="5779798" y="2722916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20" y="1"/>
                    </a:moveTo>
                    <a:cubicBezTo>
                      <a:pt x="9" y="1"/>
                      <a:pt x="0" y="9"/>
                      <a:pt x="0" y="31"/>
                    </a:cubicBezTo>
                    <a:cubicBezTo>
                      <a:pt x="0" y="56"/>
                      <a:pt x="25" y="68"/>
                      <a:pt x="50" y="68"/>
                    </a:cubicBezTo>
                    <a:cubicBezTo>
                      <a:pt x="105" y="68"/>
                      <a:pt x="51" y="1"/>
                      <a:pt x="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0" name="Google Shape;3620;p60"/>
              <p:cNvSpPr/>
              <p:nvPr/>
            </p:nvSpPr>
            <p:spPr>
              <a:xfrm>
                <a:off x="5809479" y="2690495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9" y="599"/>
                    </a:cubicBezTo>
                    <a:cubicBezTo>
                      <a:pt x="375" y="599"/>
                      <a:pt x="453" y="570"/>
                      <a:pt x="518" y="505"/>
                    </a:cubicBezTo>
                    <a:cubicBezTo>
                      <a:pt x="702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1" name="Google Shape;3621;p60"/>
              <p:cNvSpPr/>
              <p:nvPr/>
            </p:nvSpPr>
            <p:spPr>
              <a:xfrm>
                <a:off x="5787788" y="2675914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408" y="1"/>
                    </a:moveTo>
                    <a:cubicBezTo>
                      <a:pt x="136" y="1"/>
                      <a:pt x="1" y="321"/>
                      <a:pt x="198" y="506"/>
                    </a:cubicBezTo>
                    <a:cubicBezTo>
                      <a:pt x="259" y="571"/>
                      <a:pt x="334" y="599"/>
                      <a:pt x="408" y="599"/>
                    </a:cubicBezTo>
                    <a:cubicBezTo>
                      <a:pt x="559" y="599"/>
                      <a:pt x="703" y="478"/>
                      <a:pt x="703" y="296"/>
                    </a:cubicBezTo>
                    <a:cubicBezTo>
                      <a:pt x="703" y="136"/>
                      <a:pt x="568" y="1"/>
                      <a:pt x="4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2" name="Google Shape;3622;p60"/>
              <p:cNvSpPr/>
              <p:nvPr/>
            </p:nvSpPr>
            <p:spPr>
              <a:xfrm>
                <a:off x="5705162" y="2781443"/>
                <a:ext cx="6764" cy="5913"/>
              </a:xfrm>
              <a:custGeom>
                <a:rect b="b" l="l" r="r" t="t"/>
                <a:pathLst>
                  <a:path extrusionOk="0" h="410" w="469">
                    <a:moveTo>
                      <a:pt x="205" y="1"/>
                    </a:moveTo>
                    <a:cubicBezTo>
                      <a:pt x="101" y="1"/>
                      <a:pt x="1" y="83"/>
                      <a:pt x="1" y="200"/>
                    </a:cubicBezTo>
                    <a:cubicBezTo>
                      <a:pt x="1" y="311"/>
                      <a:pt x="87" y="409"/>
                      <a:pt x="198" y="409"/>
                    </a:cubicBezTo>
                    <a:cubicBezTo>
                      <a:pt x="382" y="409"/>
                      <a:pt x="469" y="187"/>
                      <a:pt x="346" y="64"/>
                    </a:cubicBezTo>
                    <a:cubicBezTo>
                      <a:pt x="305" y="20"/>
                      <a:pt x="255" y="1"/>
                      <a:pt x="20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3" name="Google Shape;3623;p60"/>
              <p:cNvSpPr/>
              <p:nvPr/>
            </p:nvSpPr>
            <p:spPr>
              <a:xfrm>
                <a:off x="5402534" y="2724791"/>
                <a:ext cx="1428" cy="1385"/>
              </a:xfrm>
              <a:custGeom>
                <a:rect b="b" l="l" r="r" t="t"/>
                <a:pathLst>
                  <a:path extrusionOk="0" h="96" w="99">
                    <a:moveTo>
                      <a:pt x="50" y="0"/>
                    </a:moveTo>
                    <a:cubicBezTo>
                      <a:pt x="25" y="0"/>
                      <a:pt x="0" y="12"/>
                      <a:pt x="0" y="49"/>
                    </a:cubicBezTo>
                    <a:cubicBezTo>
                      <a:pt x="0" y="80"/>
                      <a:pt x="25" y="96"/>
                      <a:pt x="50" y="96"/>
                    </a:cubicBezTo>
                    <a:cubicBezTo>
                      <a:pt x="74" y="96"/>
                      <a:pt x="99" y="80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4" name="Google Shape;3624;p60"/>
              <p:cNvSpPr/>
              <p:nvPr/>
            </p:nvSpPr>
            <p:spPr>
              <a:xfrm>
                <a:off x="5521592" y="2689240"/>
                <a:ext cx="10673" cy="9187"/>
              </a:xfrm>
              <a:custGeom>
                <a:rect b="b" l="l" r="r" t="t"/>
                <a:pathLst>
                  <a:path extrusionOk="0" h="637" w="740">
                    <a:moveTo>
                      <a:pt x="432" y="1"/>
                    </a:moveTo>
                    <a:cubicBezTo>
                      <a:pt x="148" y="1"/>
                      <a:pt x="1" y="346"/>
                      <a:pt x="198" y="543"/>
                    </a:cubicBezTo>
                    <a:cubicBezTo>
                      <a:pt x="262" y="607"/>
                      <a:pt x="342" y="636"/>
                      <a:pt x="420" y="636"/>
                    </a:cubicBezTo>
                    <a:cubicBezTo>
                      <a:pt x="583" y="636"/>
                      <a:pt x="740" y="512"/>
                      <a:pt x="740" y="321"/>
                    </a:cubicBezTo>
                    <a:cubicBezTo>
                      <a:pt x="740" y="149"/>
                      <a:pt x="604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5" name="Google Shape;3625;p60"/>
              <p:cNvSpPr/>
              <p:nvPr/>
            </p:nvSpPr>
            <p:spPr>
              <a:xfrm>
                <a:off x="5542923" y="2643218"/>
                <a:ext cx="6764" cy="5827"/>
              </a:xfrm>
              <a:custGeom>
                <a:rect b="b" l="l" r="r" t="t"/>
                <a:pathLst>
                  <a:path extrusionOk="0" h="404" w="469">
                    <a:moveTo>
                      <a:pt x="271" y="1"/>
                    </a:moveTo>
                    <a:cubicBezTo>
                      <a:pt x="86" y="1"/>
                      <a:pt x="0" y="222"/>
                      <a:pt x="123" y="346"/>
                    </a:cubicBezTo>
                    <a:cubicBezTo>
                      <a:pt x="163" y="385"/>
                      <a:pt x="213" y="403"/>
                      <a:pt x="262" y="403"/>
                    </a:cubicBezTo>
                    <a:cubicBezTo>
                      <a:pt x="366" y="403"/>
                      <a:pt x="468" y="323"/>
                      <a:pt x="468" y="198"/>
                    </a:cubicBezTo>
                    <a:cubicBezTo>
                      <a:pt x="468" y="87"/>
                      <a:pt x="382" y="1"/>
                      <a:pt x="27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6" name="Google Shape;3626;p60"/>
              <p:cNvSpPr/>
              <p:nvPr/>
            </p:nvSpPr>
            <p:spPr>
              <a:xfrm>
                <a:off x="5401813" y="2685692"/>
                <a:ext cx="8726" cy="8538"/>
              </a:xfrm>
              <a:custGeom>
                <a:rect b="b" l="l" r="r" t="t"/>
                <a:pathLst>
                  <a:path extrusionOk="0" h="592" w="605">
                    <a:moveTo>
                      <a:pt x="309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309" y="592"/>
                    </a:cubicBezTo>
                    <a:cubicBezTo>
                      <a:pt x="469" y="592"/>
                      <a:pt x="605" y="456"/>
                      <a:pt x="605" y="296"/>
                    </a:cubicBezTo>
                    <a:cubicBezTo>
                      <a:pt x="605" y="136"/>
                      <a:pt x="469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7" name="Google Shape;3627;p60"/>
              <p:cNvSpPr/>
              <p:nvPr/>
            </p:nvSpPr>
            <p:spPr>
              <a:xfrm>
                <a:off x="5372680" y="2713037"/>
                <a:ext cx="5408" cy="4139"/>
              </a:xfrm>
              <a:custGeom>
                <a:rect b="b" l="l" r="r" t="t"/>
                <a:pathLst>
                  <a:path extrusionOk="0" h="287" w="375">
                    <a:moveTo>
                      <a:pt x="194" y="1"/>
                    </a:moveTo>
                    <a:cubicBezTo>
                      <a:pt x="187" y="1"/>
                      <a:pt x="180" y="1"/>
                      <a:pt x="173" y="2"/>
                    </a:cubicBezTo>
                    <a:cubicBezTo>
                      <a:pt x="0" y="26"/>
                      <a:pt x="0" y="273"/>
                      <a:pt x="173" y="285"/>
                    </a:cubicBezTo>
                    <a:cubicBezTo>
                      <a:pt x="180" y="286"/>
                      <a:pt x="187" y="287"/>
                      <a:pt x="194" y="287"/>
                    </a:cubicBezTo>
                    <a:cubicBezTo>
                      <a:pt x="375" y="287"/>
                      <a:pt x="375" y="1"/>
                      <a:pt x="19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8" name="Google Shape;3628;p60"/>
              <p:cNvSpPr/>
              <p:nvPr/>
            </p:nvSpPr>
            <p:spPr>
              <a:xfrm>
                <a:off x="5548245" y="2668875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0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64"/>
                      <a:pt x="136" y="600"/>
                      <a:pt x="309" y="600"/>
                    </a:cubicBezTo>
                    <a:cubicBezTo>
                      <a:pt x="568" y="600"/>
                      <a:pt x="703" y="279"/>
                      <a:pt x="518" y="94"/>
                    </a:cubicBezTo>
                    <a:cubicBezTo>
                      <a:pt x="454" y="30"/>
                      <a:pt x="376" y="1"/>
                      <a:pt x="30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9" name="Google Shape;3629;p60"/>
              <p:cNvSpPr/>
              <p:nvPr/>
            </p:nvSpPr>
            <p:spPr>
              <a:xfrm>
                <a:off x="5427586" y="2756766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296" y="1"/>
                    </a:moveTo>
                    <a:cubicBezTo>
                      <a:pt x="136" y="1"/>
                      <a:pt x="1" y="136"/>
                      <a:pt x="1" y="297"/>
                    </a:cubicBezTo>
                    <a:cubicBezTo>
                      <a:pt x="1" y="479"/>
                      <a:pt x="145" y="600"/>
                      <a:pt x="296" y="600"/>
                    </a:cubicBezTo>
                    <a:cubicBezTo>
                      <a:pt x="370" y="600"/>
                      <a:pt x="445" y="571"/>
                      <a:pt x="506" y="506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0" name="Google Shape;3630;p60"/>
              <p:cNvSpPr/>
              <p:nvPr/>
            </p:nvSpPr>
            <p:spPr>
              <a:xfrm>
                <a:off x="5328604" y="2715893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1"/>
                    </a:moveTo>
                    <a:cubicBezTo>
                      <a:pt x="136" y="1"/>
                      <a:pt x="1" y="137"/>
                      <a:pt x="1" y="309"/>
                    </a:cubicBezTo>
                    <a:cubicBezTo>
                      <a:pt x="1" y="485"/>
                      <a:pt x="149" y="604"/>
                      <a:pt x="302" y="604"/>
                    </a:cubicBezTo>
                    <a:cubicBezTo>
                      <a:pt x="374" y="604"/>
                      <a:pt x="447" y="578"/>
                      <a:pt x="506" y="518"/>
                    </a:cubicBezTo>
                    <a:cubicBezTo>
                      <a:pt x="703" y="321"/>
                      <a:pt x="567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1" name="Google Shape;3631;p60"/>
              <p:cNvSpPr/>
              <p:nvPr/>
            </p:nvSpPr>
            <p:spPr>
              <a:xfrm>
                <a:off x="5356498" y="2859815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9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7" y="606"/>
                      <a:pt x="309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2" name="Google Shape;3632;p60"/>
              <p:cNvSpPr/>
              <p:nvPr/>
            </p:nvSpPr>
            <p:spPr>
              <a:xfrm>
                <a:off x="5353310" y="2795274"/>
                <a:ext cx="10673" cy="9144"/>
              </a:xfrm>
              <a:custGeom>
                <a:rect b="b" l="l" r="r" t="t"/>
                <a:pathLst>
                  <a:path extrusionOk="0" h="634" w="740">
                    <a:moveTo>
                      <a:pt x="321" y="1"/>
                    </a:moveTo>
                    <a:cubicBezTo>
                      <a:pt x="156" y="1"/>
                      <a:pt x="0" y="131"/>
                      <a:pt x="0" y="325"/>
                    </a:cubicBezTo>
                    <a:cubicBezTo>
                      <a:pt x="13" y="498"/>
                      <a:pt x="148" y="633"/>
                      <a:pt x="321" y="633"/>
                    </a:cubicBezTo>
                    <a:cubicBezTo>
                      <a:pt x="604" y="633"/>
                      <a:pt x="739" y="288"/>
                      <a:pt x="542" y="91"/>
                    </a:cubicBezTo>
                    <a:cubicBezTo>
                      <a:pt x="476" y="29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3" name="Google Shape;3633;p60"/>
              <p:cNvSpPr/>
              <p:nvPr/>
            </p:nvSpPr>
            <p:spPr>
              <a:xfrm>
                <a:off x="5220739" y="2811975"/>
                <a:ext cx="10327" cy="8956"/>
              </a:xfrm>
              <a:custGeom>
                <a:rect b="b" l="l" r="r" t="t"/>
                <a:pathLst>
                  <a:path extrusionOk="0" h="621" w="716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0" y="485"/>
                      <a:pt x="148" y="621"/>
                      <a:pt x="321" y="621"/>
                    </a:cubicBezTo>
                    <a:cubicBezTo>
                      <a:pt x="592" y="609"/>
                      <a:pt x="715" y="276"/>
                      <a:pt x="530" y="91"/>
                    </a:cubicBezTo>
                    <a:cubicBezTo>
                      <a:pt x="468" y="28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4" name="Google Shape;3634;p60"/>
              <p:cNvSpPr/>
              <p:nvPr/>
            </p:nvSpPr>
            <p:spPr>
              <a:xfrm>
                <a:off x="5316879" y="2796125"/>
                <a:ext cx="10673" cy="9173"/>
              </a:xfrm>
              <a:custGeom>
                <a:rect b="b" l="l" r="r" t="t"/>
                <a:pathLst>
                  <a:path extrusionOk="0" h="636" w="740">
                    <a:moveTo>
                      <a:pt x="323" y="0"/>
                    </a:moveTo>
                    <a:cubicBezTo>
                      <a:pt x="164" y="0"/>
                      <a:pt x="13" y="124"/>
                      <a:pt x="13" y="315"/>
                    </a:cubicBezTo>
                    <a:cubicBezTo>
                      <a:pt x="0" y="488"/>
                      <a:pt x="148" y="636"/>
                      <a:pt x="321" y="636"/>
                    </a:cubicBezTo>
                    <a:cubicBezTo>
                      <a:pt x="604" y="623"/>
                      <a:pt x="740" y="291"/>
                      <a:pt x="542" y="94"/>
                    </a:cubicBezTo>
                    <a:cubicBezTo>
                      <a:pt x="478" y="29"/>
                      <a:pt x="400" y="0"/>
                      <a:pt x="32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5" name="Google Shape;3635;p60"/>
              <p:cNvSpPr/>
              <p:nvPr/>
            </p:nvSpPr>
            <p:spPr>
              <a:xfrm>
                <a:off x="5495646" y="2795765"/>
                <a:ext cx="10673" cy="9000"/>
              </a:xfrm>
              <a:custGeom>
                <a:rect b="b" l="l" r="r" t="t"/>
                <a:pathLst>
                  <a:path extrusionOk="0" h="624" w="740">
                    <a:moveTo>
                      <a:pt x="315" y="1"/>
                    </a:moveTo>
                    <a:cubicBezTo>
                      <a:pt x="152" y="1"/>
                      <a:pt x="1" y="125"/>
                      <a:pt x="1" y="316"/>
                    </a:cubicBezTo>
                    <a:cubicBezTo>
                      <a:pt x="1" y="488"/>
                      <a:pt x="136" y="624"/>
                      <a:pt x="321" y="624"/>
                    </a:cubicBezTo>
                    <a:cubicBezTo>
                      <a:pt x="592" y="624"/>
                      <a:pt x="740" y="291"/>
                      <a:pt x="543" y="94"/>
                    </a:cubicBezTo>
                    <a:cubicBezTo>
                      <a:pt x="475" y="30"/>
                      <a:pt x="393" y="1"/>
                      <a:pt x="3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6" name="Google Shape;3636;p60"/>
              <p:cNvSpPr/>
              <p:nvPr/>
            </p:nvSpPr>
            <p:spPr>
              <a:xfrm>
                <a:off x="5524087" y="2758728"/>
                <a:ext cx="9072" cy="9259"/>
              </a:xfrm>
              <a:custGeom>
                <a:rect b="b" l="l" r="r" t="t"/>
                <a:pathLst>
                  <a:path extrusionOk="0" h="642" w="629">
                    <a:moveTo>
                      <a:pt x="308" y="0"/>
                    </a:moveTo>
                    <a:cubicBezTo>
                      <a:pt x="136" y="0"/>
                      <a:pt x="0" y="148"/>
                      <a:pt x="0" y="321"/>
                    </a:cubicBezTo>
                    <a:cubicBezTo>
                      <a:pt x="0" y="493"/>
                      <a:pt x="136" y="641"/>
                      <a:pt x="308" y="641"/>
                    </a:cubicBezTo>
                    <a:cubicBezTo>
                      <a:pt x="481" y="641"/>
                      <a:pt x="628" y="493"/>
                      <a:pt x="628" y="321"/>
                    </a:cubicBezTo>
                    <a:cubicBezTo>
                      <a:pt x="628" y="148"/>
                      <a:pt x="481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7" name="Google Shape;3637;p60"/>
              <p:cNvSpPr/>
              <p:nvPr/>
            </p:nvSpPr>
            <p:spPr>
              <a:xfrm>
                <a:off x="5468099" y="284028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20" y="1"/>
                    </a:moveTo>
                    <a:cubicBezTo>
                      <a:pt x="136" y="1"/>
                      <a:pt x="1" y="334"/>
                      <a:pt x="198" y="531"/>
                    </a:cubicBezTo>
                    <a:cubicBezTo>
                      <a:pt x="261" y="594"/>
                      <a:pt x="337" y="621"/>
                      <a:pt x="412" y="621"/>
                    </a:cubicBezTo>
                    <a:cubicBezTo>
                      <a:pt x="573" y="621"/>
                      <a:pt x="728" y="494"/>
                      <a:pt x="728" y="309"/>
                    </a:cubicBezTo>
                    <a:cubicBezTo>
                      <a:pt x="728" y="136"/>
                      <a:pt x="592" y="1"/>
                      <a:pt x="42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8" name="Google Shape;3638;p60"/>
              <p:cNvSpPr/>
              <p:nvPr/>
            </p:nvSpPr>
            <p:spPr>
              <a:xfrm>
                <a:off x="5383338" y="2808601"/>
                <a:ext cx="10500" cy="8956"/>
              </a:xfrm>
              <a:custGeom>
                <a:rect b="b" l="l" r="r" t="t"/>
                <a:pathLst>
                  <a:path extrusionOk="0" h="621" w="728">
                    <a:moveTo>
                      <a:pt x="316" y="0"/>
                    </a:moveTo>
                    <a:cubicBezTo>
                      <a:pt x="155" y="0"/>
                      <a:pt x="1" y="128"/>
                      <a:pt x="1" y="313"/>
                    </a:cubicBezTo>
                    <a:cubicBezTo>
                      <a:pt x="1" y="485"/>
                      <a:pt x="136" y="609"/>
                      <a:pt x="309" y="621"/>
                    </a:cubicBezTo>
                    <a:cubicBezTo>
                      <a:pt x="580" y="621"/>
                      <a:pt x="727" y="288"/>
                      <a:pt x="530" y="91"/>
                    </a:cubicBezTo>
                    <a:cubicBezTo>
                      <a:pt x="468" y="28"/>
                      <a:pt x="391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9" name="Google Shape;3639;p60"/>
              <p:cNvSpPr/>
              <p:nvPr/>
            </p:nvSpPr>
            <p:spPr>
              <a:xfrm>
                <a:off x="5454426" y="2896087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308" y="1"/>
                    </a:moveTo>
                    <a:cubicBezTo>
                      <a:pt x="136" y="13"/>
                      <a:pt x="0" y="149"/>
                      <a:pt x="0" y="309"/>
                    </a:cubicBezTo>
                    <a:cubicBezTo>
                      <a:pt x="8" y="491"/>
                      <a:pt x="156" y="606"/>
                      <a:pt x="308" y="606"/>
                    </a:cubicBezTo>
                    <a:cubicBezTo>
                      <a:pt x="382" y="606"/>
                      <a:pt x="457" y="579"/>
                      <a:pt x="518" y="518"/>
                    </a:cubicBezTo>
                    <a:cubicBezTo>
                      <a:pt x="702" y="321"/>
                      <a:pt x="567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0" name="Google Shape;3640;p60"/>
              <p:cNvSpPr/>
              <p:nvPr/>
            </p:nvSpPr>
            <p:spPr>
              <a:xfrm>
                <a:off x="5501516" y="2725339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90" y="0"/>
                    </a:moveTo>
                    <a:cubicBezTo>
                      <a:pt x="317" y="0"/>
                      <a:pt x="244" y="27"/>
                      <a:pt x="185" y="85"/>
                    </a:cubicBezTo>
                    <a:cubicBezTo>
                      <a:pt x="0" y="282"/>
                      <a:pt x="123" y="603"/>
                      <a:pt x="395" y="603"/>
                    </a:cubicBezTo>
                    <a:cubicBezTo>
                      <a:pt x="567" y="603"/>
                      <a:pt x="703" y="467"/>
                      <a:pt x="703" y="307"/>
                    </a:cubicBezTo>
                    <a:cubicBezTo>
                      <a:pt x="703" y="122"/>
                      <a:pt x="548" y="0"/>
                      <a:pt x="39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1" name="Google Shape;3641;p60"/>
              <p:cNvSpPr/>
              <p:nvPr/>
            </p:nvSpPr>
            <p:spPr>
              <a:xfrm>
                <a:off x="5451225" y="281240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07" y="1"/>
                    </a:moveTo>
                    <a:cubicBezTo>
                      <a:pt x="149" y="1"/>
                      <a:pt x="0" y="123"/>
                      <a:pt x="0" y="308"/>
                    </a:cubicBezTo>
                    <a:cubicBezTo>
                      <a:pt x="0" y="468"/>
                      <a:pt x="136" y="603"/>
                      <a:pt x="296" y="603"/>
                    </a:cubicBezTo>
                    <a:cubicBezTo>
                      <a:pt x="567" y="603"/>
                      <a:pt x="703" y="283"/>
                      <a:pt x="518" y="86"/>
                    </a:cubicBezTo>
                    <a:cubicBezTo>
                      <a:pt x="455" y="27"/>
                      <a:pt x="380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2" name="Google Shape;3642;p60"/>
              <p:cNvSpPr/>
              <p:nvPr/>
            </p:nvSpPr>
            <p:spPr>
              <a:xfrm>
                <a:off x="5449090" y="2656198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2" y="1"/>
                    </a:moveTo>
                    <a:cubicBezTo>
                      <a:pt x="319" y="1"/>
                      <a:pt x="244" y="27"/>
                      <a:pt x="185" y="86"/>
                    </a:cubicBezTo>
                    <a:cubicBezTo>
                      <a:pt x="0" y="271"/>
                      <a:pt x="136" y="604"/>
                      <a:pt x="395" y="604"/>
                    </a:cubicBezTo>
                    <a:cubicBezTo>
                      <a:pt x="567" y="591"/>
                      <a:pt x="690" y="468"/>
                      <a:pt x="703" y="296"/>
                    </a:cubicBezTo>
                    <a:cubicBezTo>
                      <a:pt x="703" y="120"/>
                      <a:pt x="549" y="1"/>
                      <a:pt x="39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3" name="Google Shape;3643;p60"/>
              <p:cNvSpPr/>
              <p:nvPr/>
            </p:nvSpPr>
            <p:spPr>
              <a:xfrm>
                <a:off x="5360767" y="2687480"/>
                <a:ext cx="10153" cy="8711"/>
              </a:xfrm>
              <a:custGeom>
                <a:rect b="b" l="l" r="r" t="t"/>
                <a:pathLst>
                  <a:path extrusionOk="0" h="604" w="704">
                    <a:moveTo>
                      <a:pt x="307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3" y="468"/>
                      <a:pt x="149" y="603"/>
                      <a:pt x="309" y="603"/>
                    </a:cubicBezTo>
                    <a:cubicBezTo>
                      <a:pt x="580" y="591"/>
                      <a:pt x="703" y="271"/>
                      <a:pt x="518" y="86"/>
                    </a:cubicBezTo>
                    <a:cubicBezTo>
                      <a:pt x="456" y="27"/>
                      <a:pt x="381" y="1"/>
                      <a:pt x="3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4" name="Google Shape;3644;p60"/>
              <p:cNvSpPr/>
              <p:nvPr/>
            </p:nvSpPr>
            <p:spPr>
              <a:xfrm>
                <a:off x="5396304" y="2755699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1"/>
                    </a:moveTo>
                    <a:cubicBezTo>
                      <a:pt x="124" y="1"/>
                      <a:pt x="1" y="321"/>
                      <a:pt x="186" y="506"/>
                    </a:cubicBezTo>
                    <a:cubicBezTo>
                      <a:pt x="246" y="567"/>
                      <a:pt x="322" y="594"/>
                      <a:pt x="395" y="594"/>
                    </a:cubicBezTo>
                    <a:cubicBezTo>
                      <a:pt x="546" y="594"/>
                      <a:pt x="691" y="479"/>
                      <a:pt x="691" y="297"/>
                    </a:cubicBezTo>
                    <a:cubicBezTo>
                      <a:pt x="691" y="124"/>
                      <a:pt x="555" y="1"/>
                      <a:pt x="38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5" name="Google Shape;3645;p60"/>
              <p:cNvSpPr/>
              <p:nvPr/>
            </p:nvSpPr>
            <p:spPr>
              <a:xfrm>
                <a:off x="5416207" y="265074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304" y="1"/>
                    </a:moveTo>
                    <a:cubicBezTo>
                      <a:pt x="150" y="1"/>
                      <a:pt x="1" y="119"/>
                      <a:pt x="1" y="292"/>
                    </a:cubicBezTo>
                    <a:cubicBezTo>
                      <a:pt x="1" y="464"/>
                      <a:pt x="137" y="600"/>
                      <a:pt x="297" y="600"/>
                    </a:cubicBezTo>
                    <a:cubicBezTo>
                      <a:pt x="568" y="600"/>
                      <a:pt x="703" y="279"/>
                      <a:pt x="518" y="95"/>
                    </a:cubicBezTo>
                    <a:cubicBezTo>
                      <a:pt x="457" y="29"/>
                      <a:pt x="380" y="1"/>
                      <a:pt x="30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6" name="Google Shape;3646;p60"/>
              <p:cNvSpPr/>
              <p:nvPr/>
            </p:nvSpPr>
            <p:spPr>
              <a:xfrm>
                <a:off x="5502929" y="2635112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6" y="1"/>
                    </a:moveTo>
                    <a:cubicBezTo>
                      <a:pt x="145" y="1"/>
                      <a:pt x="1" y="122"/>
                      <a:pt x="1" y="304"/>
                    </a:cubicBezTo>
                    <a:cubicBezTo>
                      <a:pt x="1" y="476"/>
                      <a:pt x="136" y="599"/>
                      <a:pt x="297" y="599"/>
                    </a:cubicBezTo>
                    <a:cubicBezTo>
                      <a:pt x="568" y="599"/>
                      <a:pt x="703" y="279"/>
                      <a:pt x="506" y="94"/>
                    </a:cubicBezTo>
                    <a:cubicBezTo>
                      <a:pt x="445" y="30"/>
                      <a:pt x="370" y="1"/>
                      <a:pt x="29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7" name="Google Shape;3647;p60"/>
              <p:cNvSpPr/>
              <p:nvPr/>
            </p:nvSpPr>
            <p:spPr>
              <a:xfrm>
                <a:off x="5299644" y="2708047"/>
                <a:ext cx="6764" cy="5740"/>
              </a:xfrm>
              <a:custGeom>
                <a:rect b="b" l="l" r="r" t="t"/>
                <a:pathLst>
                  <a:path extrusionOk="0" h="398" w="469">
                    <a:moveTo>
                      <a:pt x="195" y="1"/>
                    </a:moveTo>
                    <a:cubicBezTo>
                      <a:pt x="95" y="1"/>
                      <a:pt x="0" y="84"/>
                      <a:pt x="0" y="200"/>
                    </a:cubicBezTo>
                    <a:cubicBezTo>
                      <a:pt x="0" y="311"/>
                      <a:pt x="86" y="397"/>
                      <a:pt x="197" y="397"/>
                    </a:cubicBezTo>
                    <a:cubicBezTo>
                      <a:pt x="370" y="397"/>
                      <a:pt x="468" y="188"/>
                      <a:pt x="333" y="64"/>
                    </a:cubicBezTo>
                    <a:cubicBezTo>
                      <a:pt x="293" y="20"/>
                      <a:pt x="243" y="1"/>
                      <a:pt x="19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8" name="Google Shape;3648;p60"/>
              <p:cNvSpPr/>
              <p:nvPr/>
            </p:nvSpPr>
            <p:spPr>
              <a:xfrm>
                <a:off x="5304086" y="2728700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4" y="0"/>
                    </a:moveTo>
                    <a:cubicBezTo>
                      <a:pt x="136" y="0"/>
                      <a:pt x="0" y="320"/>
                      <a:pt x="185" y="518"/>
                    </a:cubicBezTo>
                    <a:cubicBezTo>
                      <a:pt x="244" y="577"/>
                      <a:pt x="317" y="603"/>
                      <a:pt x="390" y="603"/>
                    </a:cubicBezTo>
                    <a:cubicBezTo>
                      <a:pt x="543" y="603"/>
                      <a:pt x="694" y="484"/>
                      <a:pt x="702" y="308"/>
                    </a:cubicBezTo>
                    <a:cubicBezTo>
                      <a:pt x="702" y="136"/>
                      <a:pt x="567" y="0"/>
                      <a:pt x="39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9" name="Google Shape;3649;p60"/>
              <p:cNvSpPr/>
              <p:nvPr/>
            </p:nvSpPr>
            <p:spPr>
              <a:xfrm>
                <a:off x="5265160" y="2700086"/>
                <a:ext cx="10153" cy="8653"/>
              </a:xfrm>
              <a:custGeom>
                <a:rect b="b" l="l" r="r" t="t"/>
                <a:pathLst>
                  <a:path extrusionOk="0" h="600" w="704">
                    <a:moveTo>
                      <a:pt x="297" y="0"/>
                    </a:moveTo>
                    <a:cubicBezTo>
                      <a:pt x="136" y="0"/>
                      <a:pt x="1" y="124"/>
                      <a:pt x="1" y="296"/>
                    </a:cubicBezTo>
                    <a:cubicBezTo>
                      <a:pt x="1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6"/>
                    </a:cubicBezTo>
                    <a:cubicBezTo>
                      <a:pt x="703" y="321"/>
                      <a:pt x="568" y="0"/>
                      <a:pt x="29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0" name="Google Shape;3650;p60"/>
              <p:cNvSpPr/>
              <p:nvPr/>
            </p:nvSpPr>
            <p:spPr>
              <a:xfrm>
                <a:off x="5270540" y="2725671"/>
                <a:ext cx="6721" cy="5726"/>
              </a:xfrm>
              <a:custGeom>
                <a:rect b="b" l="l" r="r" t="t"/>
                <a:pathLst>
                  <a:path extrusionOk="0" h="397" w="466">
                    <a:moveTo>
                      <a:pt x="254" y="0"/>
                    </a:moveTo>
                    <a:cubicBezTo>
                      <a:pt x="79" y="0"/>
                      <a:pt x="1" y="213"/>
                      <a:pt x="121" y="333"/>
                    </a:cubicBezTo>
                    <a:cubicBezTo>
                      <a:pt x="165" y="377"/>
                      <a:pt x="217" y="397"/>
                      <a:pt x="267" y="397"/>
                    </a:cubicBezTo>
                    <a:cubicBezTo>
                      <a:pt x="370" y="397"/>
                      <a:pt x="466" y="314"/>
                      <a:pt x="466" y="198"/>
                    </a:cubicBezTo>
                    <a:cubicBezTo>
                      <a:pt x="466" y="87"/>
                      <a:pt x="379" y="1"/>
                      <a:pt x="269" y="1"/>
                    </a:cubicBezTo>
                    <a:cubicBezTo>
                      <a:pt x="264" y="0"/>
                      <a:pt x="259" y="0"/>
                      <a:pt x="254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1" name="Google Shape;3651;p60"/>
              <p:cNvSpPr/>
              <p:nvPr/>
            </p:nvSpPr>
            <p:spPr>
              <a:xfrm>
                <a:off x="5252540" y="2791221"/>
                <a:ext cx="10327" cy="8740"/>
              </a:xfrm>
              <a:custGeom>
                <a:rect b="b" l="l" r="r" t="t"/>
                <a:pathLst>
                  <a:path extrusionOk="0" h="606" w="716">
                    <a:moveTo>
                      <a:pt x="309" y="0"/>
                    </a:moveTo>
                    <a:cubicBezTo>
                      <a:pt x="158" y="0"/>
                      <a:pt x="13" y="116"/>
                      <a:pt x="13" y="298"/>
                    </a:cubicBezTo>
                    <a:cubicBezTo>
                      <a:pt x="1" y="470"/>
                      <a:pt x="149" y="606"/>
                      <a:pt x="321" y="606"/>
                    </a:cubicBezTo>
                    <a:cubicBezTo>
                      <a:pt x="580" y="594"/>
                      <a:pt x="716" y="273"/>
                      <a:pt x="518" y="89"/>
                    </a:cubicBezTo>
                    <a:cubicBezTo>
                      <a:pt x="458" y="28"/>
                      <a:pt x="383" y="0"/>
                      <a:pt x="3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2" name="Google Shape;3652;p60"/>
              <p:cNvSpPr/>
              <p:nvPr/>
            </p:nvSpPr>
            <p:spPr>
              <a:xfrm>
                <a:off x="5228556" y="2890232"/>
                <a:ext cx="10139" cy="8610"/>
              </a:xfrm>
              <a:custGeom>
                <a:rect b="b" l="l" r="r" t="t"/>
                <a:pathLst>
                  <a:path extrusionOk="0" h="597" w="703">
                    <a:moveTo>
                      <a:pt x="395" y="0"/>
                    </a:moveTo>
                    <a:cubicBezTo>
                      <a:pt x="124" y="0"/>
                      <a:pt x="1" y="321"/>
                      <a:pt x="198" y="505"/>
                    </a:cubicBezTo>
                    <a:cubicBezTo>
                      <a:pt x="257" y="569"/>
                      <a:pt x="330" y="596"/>
                      <a:pt x="402" y="596"/>
                    </a:cubicBezTo>
                    <a:cubicBezTo>
                      <a:pt x="555" y="596"/>
                      <a:pt x="703" y="472"/>
                      <a:pt x="703" y="296"/>
                    </a:cubicBezTo>
                    <a:cubicBezTo>
                      <a:pt x="691" y="123"/>
                      <a:pt x="555" y="0"/>
                      <a:pt x="39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3" name="Google Shape;3653;p60"/>
              <p:cNvSpPr/>
              <p:nvPr/>
            </p:nvSpPr>
            <p:spPr>
              <a:xfrm>
                <a:off x="5322201" y="2935720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69"/>
                      <a:pt x="136" y="604"/>
                      <a:pt x="297" y="604"/>
                    </a:cubicBezTo>
                    <a:cubicBezTo>
                      <a:pt x="469" y="604"/>
                      <a:pt x="605" y="469"/>
                      <a:pt x="605" y="296"/>
                    </a:cubicBezTo>
                    <a:cubicBezTo>
                      <a:pt x="605" y="136"/>
                      <a:pt x="469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4" name="Google Shape;3654;p60"/>
              <p:cNvSpPr/>
              <p:nvPr/>
            </p:nvSpPr>
            <p:spPr>
              <a:xfrm>
                <a:off x="5741420" y="2923202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25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5" name="Google Shape;3655;p60"/>
              <p:cNvSpPr/>
              <p:nvPr/>
            </p:nvSpPr>
            <p:spPr>
              <a:xfrm>
                <a:off x="5792230" y="3046428"/>
                <a:ext cx="6952" cy="5913"/>
              </a:xfrm>
              <a:custGeom>
                <a:rect b="b" l="l" r="r" t="t"/>
                <a:pathLst>
                  <a:path extrusionOk="0" h="410" w="482">
                    <a:moveTo>
                      <a:pt x="272" y="1"/>
                    </a:moveTo>
                    <a:cubicBezTo>
                      <a:pt x="100" y="1"/>
                      <a:pt x="1" y="223"/>
                      <a:pt x="137" y="346"/>
                    </a:cubicBezTo>
                    <a:cubicBezTo>
                      <a:pt x="177" y="390"/>
                      <a:pt x="227" y="409"/>
                      <a:pt x="277" y="409"/>
                    </a:cubicBezTo>
                    <a:cubicBezTo>
                      <a:pt x="381" y="409"/>
                      <a:pt x="482" y="327"/>
                      <a:pt x="482" y="210"/>
                    </a:cubicBezTo>
                    <a:cubicBezTo>
                      <a:pt x="482" y="99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6" name="Google Shape;3656;p60"/>
              <p:cNvSpPr/>
              <p:nvPr/>
            </p:nvSpPr>
            <p:spPr>
              <a:xfrm>
                <a:off x="5808701" y="3075575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6" y="0"/>
                    </a:moveTo>
                    <a:cubicBezTo>
                      <a:pt x="0" y="0"/>
                      <a:pt x="58" y="73"/>
                      <a:pt x="88" y="73"/>
                    </a:cubicBezTo>
                    <a:cubicBezTo>
                      <a:pt x="97" y="73"/>
                      <a:pt x="103" y="67"/>
                      <a:pt x="103" y="50"/>
                    </a:cubicBezTo>
                    <a:cubicBezTo>
                      <a:pt x="103" y="25"/>
                      <a:pt x="91" y="0"/>
                      <a:pt x="6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7" name="Google Shape;3657;p60"/>
              <p:cNvSpPr/>
              <p:nvPr/>
            </p:nvSpPr>
            <p:spPr>
              <a:xfrm>
                <a:off x="5796643" y="3072907"/>
                <a:ext cx="2510" cy="1716"/>
              </a:xfrm>
              <a:custGeom>
                <a:rect b="b" l="l" r="r" t="t"/>
                <a:pathLst>
                  <a:path extrusionOk="0" h="119" w="174">
                    <a:moveTo>
                      <a:pt x="87" y="0"/>
                    </a:moveTo>
                    <a:cubicBezTo>
                      <a:pt x="84" y="0"/>
                      <a:pt x="81" y="0"/>
                      <a:pt x="77" y="1"/>
                    </a:cubicBezTo>
                    <a:cubicBezTo>
                      <a:pt x="40" y="1"/>
                      <a:pt x="3" y="38"/>
                      <a:pt x="3" y="75"/>
                    </a:cubicBezTo>
                    <a:cubicBezTo>
                      <a:pt x="0" y="107"/>
                      <a:pt x="10" y="119"/>
                      <a:pt x="26" y="119"/>
                    </a:cubicBezTo>
                    <a:cubicBezTo>
                      <a:pt x="74" y="119"/>
                      <a:pt x="173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8" name="Google Shape;3658;p60"/>
              <p:cNvSpPr/>
              <p:nvPr/>
            </p:nvSpPr>
            <p:spPr>
              <a:xfrm>
                <a:off x="5768419" y="3074494"/>
                <a:ext cx="1442" cy="909"/>
              </a:xfrm>
              <a:custGeom>
                <a:rect b="b" l="l" r="r" t="t"/>
                <a:pathLst>
                  <a:path extrusionOk="0" h="63" w="100">
                    <a:moveTo>
                      <a:pt x="41" y="1"/>
                    </a:moveTo>
                    <a:cubicBezTo>
                      <a:pt x="1" y="1"/>
                      <a:pt x="55" y="62"/>
                      <a:pt x="83" y="62"/>
                    </a:cubicBezTo>
                    <a:cubicBezTo>
                      <a:pt x="93" y="62"/>
                      <a:pt x="99" y="56"/>
                      <a:pt x="99" y="39"/>
                    </a:cubicBezTo>
                    <a:cubicBezTo>
                      <a:pt x="99" y="14"/>
                      <a:pt x="87" y="2"/>
                      <a:pt x="50" y="2"/>
                    </a:cubicBezTo>
                    <a:cubicBezTo>
                      <a:pt x="47" y="1"/>
                      <a:pt x="44" y="1"/>
                      <a:pt x="4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9" name="Google Shape;3659;p60"/>
              <p:cNvSpPr/>
              <p:nvPr/>
            </p:nvSpPr>
            <p:spPr>
              <a:xfrm>
                <a:off x="5867227" y="2968647"/>
                <a:ext cx="2510" cy="2452"/>
              </a:xfrm>
              <a:custGeom>
                <a:rect b="b" l="l" r="r" t="t"/>
                <a:pathLst>
                  <a:path extrusionOk="0" h="170" w="174">
                    <a:moveTo>
                      <a:pt x="87" y="0"/>
                    </a:moveTo>
                    <a:cubicBezTo>
                      <a:pt x="44" y="0"/>
                      <a:pt x="1" y="28"/>
                      <a:pt x="1" y="83"/>
                    </a:cubicBezTo>
                    <a:cubicBezTo>
                      <a:pt x="1" y="133"/>
                      <a:pt x="38" y="170"/>
                      <a:pt x="87" y="170"/>
                    </a:cubicBezTo>
                    <a:cubicBezTo>
                      <a:pt x="136" y="170"/>
                      <a:pt x="173" y="133"/>
                      <a:pt x="173" y="83"/>
                    </a:cubicBezTo>
                    <a:cubicBezTo>
                      <a:pt x="173" y="28"/>
                      <a:pt x="130" y="0"/>
                      <a:pt x="8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0" name="Google Shape;3660;p60"/>
              <p:cNvSpPr/>
              <p:nvPr/>
            </p:nvSpPr>
            <p:spPr>
              <a:xfrm>
                <a:off x="5809292" y="3012463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1"/>
                    </a:moveTo>
                    <a:cubicBezTo>
                      <a:pt x="157" y="1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309" y="606"/>
                    </a:cubicBezTo>
                    <a:cubicBezTo>
                      <a:pt x="568" y="594"/>
                      <a:pt x="703" y="286"/>
                      <a:pt x="518" y="89"/>
                    </a:cubicBezTo>
                    <a:cubicBezTo>
                      <a:pt x="458" y="28"/>
                      <a:pt x="383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1" name="Google Shape;3661;p60"/>
              <p:cNvSpPr/>
              <p:nvPr/>
            </p:nvSpPr>
            <p:spPr>
              <a:xfrm>
                <a:off x="5827421" y="2945672"/>
                <a:ext cx="1976" cy="1442"/>
              </a:xfrm>
              <a:custGeom>
                <a:rect b="b" l="l" r="r" t="t"/>
                <a:pathLst>
                  <a:path extrusionOk="0" h="100" w="137">
                    <a:moveTo>
                      <a:pt x="75" y="1"/>
                    </a:moveTo>
                    <a:cubicBezTo>
                      <a:pt x="1" y="1"/>
                      <a:pt x="1" y="99"/>
                      <a:pt x="75" y="99"/>
                    </a:cubicBezTo>
                    <a:cubicBezTo>
                      <a:pt x="136" y="99"/>
                      <a:pt x="136" y="1"/>
                      <a:pt x="7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2" name="Google Shape;3662;p60"/>
              <p:cNvSpPr/>
              <p:nvPr/>
            </p:nvSpPr>
            <p:spPr>
              <a:xfrm>
                <a:off x="5845377" y="299544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2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3" name="Google Shape;3663;p60"/>
              <p:cNvSpPr/>
              <p:nvPr/>
            </p:nvSpPr>
            <p:spPr>
              <a:xfrm>
                <a:off x="5804316" y="2998473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17" y="0"/>
                    </a:moveTo>
                    <a:cubicBezTo>
                      <a:pt x="7" y="0"/>
                      <a:pt x="1" y="7"/>
                      <a:pt x="1" y="24"/>
                    </a:cubicBezTo>
                    <a:cubicBezTo>
                      <a:pt x="1" y="48"/>
                      <a:pt x="25" y="73"/>
                      <a:pt x="50" y="73"/>
                    </a:cubicBezTo>
                    <a:cubicBezTo>
                      <a:pt x="107" y="73"/>
                      <a:pt x="47" y="0"/>
                      <a:pt x="1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4" name="Google Shape;3664;p60"/>
              <p:cNvSpPr/>
              <p:nvPr/>
            </p:nvSpPr>
            <p:spPr>
              <a:xfrm>
                <a:off x="5853194" y="3025515"/>
                <a:ext cx="6937" cy="5827"/>
              </a:xfrm>
              <a:custGeom>
                <a:rect b="b" l="l" r="r" t="t"/>
                <a:pathLst>
                  <a:path extrusionOk="0" h="404" w="481">
                    <a:moveTo>
                      <a:pt x="206" y="1"/>
                    </a:moveTo>
                    <a:cubicBezTo>
                      <a:pt x="102" y="1"/>
                      <a:pt x="0" y="81"/>
                      <a:pt x="0" y="206"/>
                    </a:cubicBezTo>
                    <a:cubicBezTo>
                      <a:pt x="0" y="317"/>
                      <a:pt x="99" y="403"/>
                      <a:pt x="210" y="403"/>
                    </a:cubicBezTo>
                    <a:cubicBezTo>
                      <a:pt x="382" y="403"/>
                      <a:pt x="481" y="182"/>
                      <a:pt x="345" y="58"/>
                    </a:cubicBezTo>
                    <a:cubicBezTo>
                      <a:pt x="306" y="19"/>
                      <a:pt x="256" y="1"/>
                      <a:pt x="20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5" name="Google Shape;3665;p60"/>
              <p:cNvSpPr/>
              <p:nvPr/>
            </p:nvSpPr>
            <p:spPr>
              <a:xfrm>
                <a:off x="5844310" y="3078244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296" y="0"/>
                    </a:moveTo>
                    <a:cubicBezTo>
                      <a:pt x="136" y="0"/>
                      <a:pt x="0" y="136"/>
                      <a:pt x="0" y="308"/>
                    </a:cubicBezTo>
                    <a:cubicBezTo>
                      <a:pt x="0" y="484"/>
                      <a:pt x="148" y="603"/>
                      <a:pt x="305" y="603"/>
                    </a:cubicBezTo>
                    <a:cubicBezTo>
                      <a:pt x="379" y="603"/>
                      <a:pt x="455" y="577"/>
                      <a:pt x="518" y="518"/>
                    </a:cubicBezTo>
                    <a:cubicBezTo>
                      <a:pt x="702" y="333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6" name="Google Shape;3666;p60"/>
              <p:cNvSpPr/>
              <p:nvPr/>
            </p:nvSpPr>
            <p:spPr>
              <a:xfrm>
                <a:off x="5621814" y="2689601"/>
                <a:ext cx="9966" cy="8581"/>
              </a:xfrm>
              <a:custGeom>
                <a:rect b="b" l="l" r="r" t="t"/>
                <a:pathLst>
                  <a:path extrusionOk="0" h="595" w="691">
                    <a:moveTo>
                      <a:pt x="383" y="0"/>
                    </a:moveTo>
                    <a:cubicBezTo>
                      <a:pt x="124" y="0"/>
                      <a:pt x="1" y="321"/>
                      <a:pt x="186" y="506"/>
                    </a:cubicBezTo>
                    <a:cubicBezTo>
                      <a:pt x="247" y="567"/>
                      <a:pt x="323" y="594"/>
                      <a:pt x="397" y="594"/>
                    </a:cubicBezTo>
                    <a:cubicBezTo>
                      <a:pt x="547" y="594"/>
                      <a:pt x="691" y="482"/>
                      <a:pt x="691" y="308"/>
                    </a:cubicBezTo>
                    <a:cubicBezTo>
                      <a:pt x="691" y="136"/>
                      <a:pt x="555" y="0"/>
                      <a:pt x="38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7" name="Google Shape;3667;p60"/>
              <p:cNvSpPr/>
              <p:nvPr/>
            </p:nvSpPr>
            <p:spPr>
              <a:xfrm>
                <a:off x="5711262" y="2805283"/>
                <a:ext cx="10557" cy="8783"/>
              </a:xfrm>
              <a:custGeom>
                <a:rect b="b" l="l" r="r" t="t"/>
                <a:pathLst>
                  <a:path extrusionOk="0" h="609" w="732">
                    <a:moveTo>
                      <a:pt x="412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6" y="581"/>
                      <a:pt x="334" y="609"/>
                      <a:pt x="410" y="609"/>
                    </a:cubicBezTo>
                    <a:cubicBezTo>
                      <a:pt x="574" y="609"/>
                      <a:pt x="732" y="481"/>
                      <a:pt x="723" y="296"/>
                    </a:cubicBezTo>
                    <a:cubicBezTo>
                      <a:pt x="723" y="136"/>
                      <a:pt x="588" y="1"/>
                      <a:pt x="428" y="1"/>
                    </a:cubicBezTo>
                    <a:cubicBezTo>
                      <a:pt x="423" y="0"/>
                      <a:pt x="417" y="0"/>
                      <a:pt x="41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8" name="Google Shape;3668;p60"/>
              <p:cNvSpPr/>
              <p:nvPr/>
            </p:nvSpPr>
            <p:spPr>
              <a:xfrm>
                <a:off x="5845017" y="3049990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81"/>
                      <a:pt x="150" y="603"/>
                      <a:pt x="303" y="603"/>
                    </a:cubicBezTo>
                    <a:cubicBezTo>
                      <a:pt x="375" y="603"/>
                      <a:pt x="447" y="576"/>
                      <a:pt x="506" y="518"/>
                    </a:cubicBezTo>
                    <a:cubicBezTo>
                      <a:pt x="703" y="321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9" name="Google Shape;3669;p60"/>
              <p:cNvSpPr/>
              <p:nvPr/>
            </p:nvSpPr>
            <p:spPr>
              <a:xfrm>
                <a:off x="5751011" y="2714306"/>
                <a:ext cx="10139" cy="8639"/>
              </a:xfrm>
              <a:custGeom>
                <a:rect b="b" l="l" r="r" t="t"/>
                <a:pathLst>
                  <a:path extrusionOk="0" h="599" w="703">
                    <a:moveTo>
                      <a:pt x="296" y="0"/>
                    </a:moveTo>
                    <a:cubicBezTo>
                      <a:pt x="136" y="0"/>
                      <a:pt x="0" y="136"/>
                      <a:pt x="0" y="296"/>
                    </a:cubicBezTo>
                    <a:cubicBezTo>
                      <a:pt x="0" y="478"/>
                      <a:pt x="145" y="599"/>
                      <a:pt x="296" y="599"/>
                    </a:cubicBezTo>
                    <a:cubicBezTo>
                      <a:pt x="370" y="599"/>
                      <a:pt x="445" y="570"/>
                      <a:pt x="506" y="505"/>
                    </a:cubicBezTo>
                    <a:cubicBezTo>
                      <a:pt x="703" y="320"/>
                      <a:pt x="567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0" name="Google Shape;3670;p60"/>
              <p:cNvSpPr/>
              <p:nvPr/>
            </p:nvSpPr>
            <p:spPr>
              <a:xfrm>
                <a:off x="5564239" y="2624642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311" y="0"/>
                    </a:moveTo>
                    <a:cubicBezTo>
                      <a:pt x="152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296" y="623"/>
                    </a:cubicBezTo>
                    <a:cubicBezTo>
                      <a:pt x="580" y="623"/>
                      <a:pt x="728" y="290"/>
                      <a:pt x="530" y="93"/>
                    </a:cubicBezTo>
                    <a:cubicBezTo>
                      <a:pt x="466" y="29"/>
                      <a:pt x="388" y="0"/>
                      <a:pt x="31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1" name="Google Shape;3671;p60"/>
              <p:cNvSpPr/>
              <p:nvPr/>
            </p:nvSpPr>
            <p:spPr>
              <a:xfrm>
                <a:off x="5016199" y="3065105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3" y="1"/>
                    </a:moveTo>
                    <a:cubicBezTo>
                      <a:pt x="150" y="1"/>
                      <a:pt x="1" y="123"/>
                      <a:pt x="1" y="308"/>
                    </a:cubicBezTo>
                    <a:cubicBezTo>
                      <a:pt x="1" y="468"/>
                      <a:pt x="136" y="603"/>
                      <a:pt x="309" y="603"/>
                    </a:cubicBezTo>
                    <a:cubicBezTo>
                      <a:pt x="567" y="603"/>
                      <a:pt x="691" y="271"/>
                      <a:pt x="506" y="86"/>
                    </a:cubicBezTo>
                    <a:cubicBezTo>
                      <a:pt x="447" y="27"/>
                      <a:pt x="375" y="1"/>
                      <a:pt x="30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2" name="Google Shape;3672;p60"/>
              <p:cNvSpPr/>
              <p:nvPr/>
            </p:nvSpPr>
            <p:spPr>
              <a:xfrm>
                <a:off x="5101493" y="2970147"/>
                <a:ext cx="10456" cy="8956"/>
              </a:xfrm>
              <a:custGeom>
                <a:rect b="b" l="l" r="r" t="t"/>
                <a:pathLst>
                  <a:path extrusionOk="0" h="621" w="725">
                    <a:moveTo>
                      <a:pt x="318" y="0"/>
                    </a:moveTo>
                    <a:cubicBezTo>
                      <a:pt x="156" y="0"/>
                      <a:pt x="1" y="130"/>
                      <a:pt x="1" y="324"/>
                    </a:cubicBezTo>
                    <a:cubicBezTo>
                      <a:pt x="1" y="484"/>
                      <a:pt x="136" y="620"/>
                      <a:pt x="309" y="620"/>
                    </a:cubicBezTo>
                    <a:cubicBezTo>
                      <a:pt x="314" y="620"/>
                      <a:pt x="318" y="620"/>
                      <a:pt x="323" y="620"/>
                    </a:cubicBezTo>
                    <a:cubicBezTo>
                      <a:pt x="585" y="620"/>
                      <a:pt x="724" y="284"/>
                      <a:pt x="531" y="90"/>
                    </a:cubicBezTo>
                    <a:cubicBezTo>
                      <a:pt x="468" y="28"/>
                      <a:pt x="392" y="0"/>
                      <a:pt x="31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3" name="Google Shape;3673;p60"/>
              <p:cNvSpPr/>
              <p:nvPr/>
            </p:nvSpPr>
            <p:spPr>
              <a:xfrm>
                <a:off x="5053870" y="2918313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6" y="0"/>
                    </a:moveTo>
                    <a:cubicBezTo>
                      <a:pt x="136" y="0"/>
                      <a:pt x="1" y="136"/>
                      <a:pt x="1" y="296"/>
                    </a:cubicBezTo>
                    <a:cubicBezTo>
                      <a:pt x="1" y="456"/>
                      <a:pt x="136" y="591"/>
                      <a:pt x="296" y="591"/>
                    </a:cubicBezTo>
                    <a:cubicBezTo>
                      <a:pt x="469" y="591"/>
                      <a:pt x="592" y="456"/>
                      <a:pt x="592" y="296"/>
                    </a:cubicBezTo>
                    <a:cubicBezTo>
                      <a:pt x="592" y="136"/>
                      <a:pt x="469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4" name="Google Shape;3674;p60"/>
              <p:cNvSpPr/>
              <p:nvPr/>
            </p:nvSpPr>
            <p:spPr>
              <a:xfrm>
                <a:off x="4971417" y="2697677"/>
                <a:ext cx="10442" cy="9000"/>
              </a:xfrm>
              <a:custGeom>
                <a:rect b="b" l="l" r="r" t="t"/>
                <a:pathLst>
                  <a:path extrusionOk="0" h="624" w="724">
                    <a:moveTo>
                      <a:pt x="316" y="0"/>
                    </a:moveTo>
                    <a:cubicBezTo>
                      <a:pt x="157" y="0"/>
                      <a:pt x="1" y="124"/>
                      <a:pt x="1" y="315"/>
                    </a:cubicBezTo>
                    <a:cubicBezTo>
                      <a:pt x="1" y="475"/>
                      <a:pt x="136" y="611"/>
                      <a:pt x="309" y="623"/>
                    </a:cubicBezTo>
                    <a:cubicBezTo>
                      <a:pt x="314" y="623"/>
                      <a:pt x="318" y="624"/>
                      <a:pt x="323" y="624"/>
                    </a:cubicBezTo>
                    <a:cubicBezTo>
                      <a:pt x="585" y="624"/>
                      <a:pt x="724" y="299"/>
                      <a:pt x="530" y="93"/>
                    </a:cubicBezTo>
                    <a:cubicBezTo>
                      <a:pt x="470" y="29"/>
                      <a:pt x="393" y="0"/>
                      <a:pt x="3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5" name="Google Shape;3675;p60"/>
              <p:cNvSpPr/>
              <p:nvPr/>
            </p:nvSpPr>
            <p:spPr>
              <a:xfrm>
                <a:off x="4962533" y="2758367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432" y="1"/>
                    </a:moveTo>
                    <a:cubicBezTo>
                      <a:pt x="148" y="1"/>
                      <a:pt x="1" y="333"/>
                      <a:pt x="198" y="531"/>
                    </a:cubicBezTo>
                    <a:cubicBezTo>
                      <a:pt x="260" y="593"/>
                      <a:pt x="337" y="621"/>
                      <a:pt x="412" y="621"/>
                    </a:cubicBezTo>
                    <a:cubicBezTo>
                      <a:pt x="573" y="621"/>
                      <a:pt x="727" y="494"/>
                      <a:pt x="727" y="309"/>
                    </a:cubicBezTo>
                    <a:cubicBezTo>
                      <a:pt x="715" y="136"/>
                      <a:pt x="592" y="13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6" name="Google Shape;3676;p60"/>
              <p:cNvSpPr/>
              <p:nvPr/>
            </p:nvSpPr>
            <p:spPr>
              <a:xfrm>
                <a:off x="4864085" y="2831215"/>
                <a:ext cx="10139" cy="8726"/>
              </a:xfrm>
              <a:custGeom>
                <a:rect b="b" l="l" r="r" t="t"/>
                <a:pathLst>
                  <a:path extrusionOk="0" h="605" w="703">
                    <a:moveTo>
                      <a:pt x="415" y="1"/>
                    </a:moveTo>
                    <a:cubicBezTo>
                      <a:pt x="408" y="1"/>
                      <a:pt x="402" y="1"/>
                      <a:pt x="395" y="2"/>
                    </a:cubicBezTo>
                    <a:cubicBezTo>
                      <a:pt x="124" y="2"/>
                      <a:pt x="0" y="334"/>
                      <a:pt x="185" y="519"/>
                    </a:cubicBezTo>
                    <a:cubicBezTo>
                      <a:pt x="248" y="578"/>
                      <a:pt x="323" y="604"/>
                      <a:pt x="396" y="604"/>
                    </a:cubicBezTo>
                    <a:cubicBezTo>
                      <a:pt x="554" y="604"/>
                      <a:pt x="703" y="482"/>
                      <a:pt x="703" y="297"/>
                    </a:cubicBezTo>
                    <a:cubicBezTo>
                      <a:pt x="703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7" name="Google Shape;3677;p60"/>
              <p:cNvSpPr/>
              <p:nvPr/>
            </p:nvSpPr>
            <p:spPr>
              <a:xfrm>
                <a:off x="4950620" y="270773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0"/>
                    </a:moveTo>
                    <a:cubicBezTo>
                      <a:pt x="26" y="0"/>
                      <a:pt x="1" y="13"/>
                      <a:pt x="1" y="49"/>
                    </a:cubicBezTo>
                    <a:cubicBezTo>
                      <a:pt x="1" y="74"/>
                      <a:pt x="26" y="86"/>
                      <a:pt x="50" y="86"/>
                    </a:cubicBezTo>
                    <a:cubicBezTo>
                      <a:pt x="75" y="86"/>
                      <a:pt x="100" y="74"/>
                      <a:pt x="100" y="49"/>
                    </a:cubicBezTo>
                    <a:cubicBezTo>
                      <a:pt x="100" y="13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8" name="Google Shape;3678;p60"/>
              <p:cNvSpPr/>
              <p:nvPr/>
            </p:nvSpPr>
            <p:spPr>
              <a:xfrm>
                <a:off x="4827653" y="279355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32" y="0"/>
                    </a:moveTo>
                    <a:cubicBezTo>
                      <a:pt x="148" y="0"/>
                      <a:pt x="1" y="333"/>
                      <a:pt x="198" y="530"/>
                    </a:cubicBezTo>
                    <a:cubicBezTo>
                      <a:pt x="262" y="594"/>
                      <a:pt x="341" y="623"/>
                      <a:pt x="417" y="623"/>
                    </a:cubicBezTo>
                    <a:cubicBezTo>
                      <a:pt x="576" y="623"/>
                      <a:pt x="728" y="500"/>
                      <a:pt x="728" y="308"/>
                    </a:cubicBezTo>
                    <a:cubicBezTo>
                      <a:pt x="728" y="148"/>
                      <a:pt x="592" y="0"/>
                      <a:pt x="43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9" name="Google Shape;3679;p60"/>
              <p:cNvSpPr/>
              <p:nvPr/>
            </p:nvSpPr>
            <p:spPr>
              <a:xfrm>
                <a:off x="5008742" y="2645439"/>
                <a:ext cx="1514" cy="995"/>
              </a:xfrm>
              <a:custGeom>
                <a:rect b="b" l="l" r="r" t="t"/>
                <a:pathLst>
                  <a:path extrusionOk="0" h="69" w="105">
                    <a:moveTo>
                      <a:pt x="19" y="1"/>
                    </a:moveTo>
                    <a:cubicBezTo>
                      <a:pt x="8" y="1"/>
                      <a:pt x="0" y="9"/>
                      <a:pt x="0" y="31"/>
                    </a:cubicBezTo>
                    <a:cubicBezTo>
                      <a:pt x="0" y="56"/>
                      <a:pt x="12" y="68"/>
                      <a:pt x="49" y="68"/>
                    </a:cubicBezTo>
                    <a:cubicBezTo>
                      <a:pt x="104" y="68"/>
                      <a:pt x="51" y="1"/>
                      <a:pt x="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0" name="Google Shape;3680;p60"/>
              <p:cNvSpPr/>
              <p:nvPr/>
            </p:nvSpPr>
            <p:spPr>
              <a:xfrm>
                <a:off x="4882747" y="2743267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25" y="0"/>
                      <a:pt x="0" y="13"/>
                      <a:pt x="0" y="50"/>
                    </a:cubicBezTo>
                    <a:cubicBezTo>
                      <a:pt x="0" y="74"/>
                      <a:pt x="25" y="87"/>
                      <a:pt x="49" y="87"/>
                    </a:cubicBezTo>
                    <a:cubicBezTo>
                      <a:pt x="86" y="87"/>
                      <a:pt x="99" y="74"/>
                      <a:pt x="99" y="50"/>
                    </a:cubicBezTo>
                    <a:cubicBezTo>
                      <a:pt x="99" y="13"/>
                      <a:pt x="86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1" name="Google Shape;3681;p60"/>
              <p:cNvSpPr/>
              <p:nvPr/>
            </p:nvSpPr>
            <p:spPr>
              <a:xfrm>
                <a:off x="5153285" y="264676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0" y="74"/>
                    </a:cubicBezTo>
                    <a:cubicBezTo>
                      <a:pt x="100" y="74"/>
                      <a:pt x="106" y="67"/>
                      <a:pt x="106" y="50"/>
                    </a:cubicBezTo>
                    <a:cubicBezTo>
                      <a:pt x="106" y="26"/>
                      <a:pt x="94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2" name="Google Shape;3682;p60"/>
              <p:cNvSpPr/>
              <p:nvPr/>
            </p:nvSpPr>
            <p:spPr>
              <a:xfrm>
                <a:off x="5149116" y="2619579"/>
                <a:ext cx="1442" cy="1269"/>
              </a:xfrm>
              <a:custGeom>
                <a:rect b="b" l="l" r="r" t="t"/>
                <a:pathLst>
                  <a:path extrusionOk="0" h="88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3" name="Google Shape;3683;p60"/>
              <p:cNvSpPr/>
              <p:nvPr/>
            </p:nvSpPr>
            <p:spPr>
              <a:xfrm>
                <a:off x="5119161" y="2601450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6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4" name="Google Shape;3684;p60"/>
              <p:cNvSpPr/>
              <p:nvPr/>
            </p:nvSpPr>
            <p:spPr>
              <a:xfrm>
                <a:off x="5186673" y="2594715"/>
                <a:ext cx="10269" cy="8711"/>
              </a:xfrm>
              <a:custGeom>
                <a:rect b="b" l="l" r="r" t="t"/>
                <a:pathLst>
                  <a:path extrusionOk="0" h="604" w="712">
                    <a:moveTo>
                      <a:pt x="309" y="1"/>
                    </a:moveTo>
                    <a:cubicBezTo>
                      <a:pt x="153" y="1"/>
                      <a:pt x="1" y="123"/>
                      <a:pt x="9" y="308"/>
                    </a:cubicBezTo>
                    <a:cubicBezTo>
                      <a:pt x="9" y="468"/>
                      <a:pt x="132" y="604"/>
                      <a:pt x="305" y="604"/>
                    </a:cubicBezTo>
                    <a:cubicBezTo>
                      <a:pt x="576" y="604"/>
                      <a:pt x="711" y="283"/>
                      <a:pt x="514" y="86"/>
                    </a:cubicBezTo>
                    <a:cubicBezTo>
                      <a:pt x="456" y="27"/>
                      <a:pt x="382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5" name="Google Shape;3685;p60"/>
              <p:cNvSpPr/>
              <p:nvPr/>
            </p:nvSpPr>
            <p:spPr>
              <a:xfrm>
                <a:off x="5195326" y="2625089"/>
                <a:ext cx="8726" cy="8726"/>
              </a:xfrm>
              <a:custGeom>
                <a:rect b="b" l="l" r="r" t="t"/>
                <a:pathLst>
                  <a:path extrusionOk="0" h="605" w="605">
                    <a:moveTo>
                      <a:pt x="309" y="1"/>
                    </a:moveTo>
                    <a:cubicBezTo>
                      <a:pt x="136" y="1"/>
                      <a:pt x="1" y="136"/>
                      <a:pt x="1" y="309"/>
                    </a:cubicBezTo>
                    <a:cubicBezTo>
                      <a:pt x="1" y="469"/>
                      <a:pt x="136" y="604"/>
                      <a:pt x="309" y="604"/>
                    </a:cubicBezTo>
                    <a:cubicBezTo>
                      <a:pt x="469" y="604"/>
                      <a:pt x="604" y="469"/>
                      <a:pt x="604" y="309"/>
                    </a:cubicBezTo>
                    <a:cubicBezTo>
                      <a:pt x="604" y="136"/>
                      <a:pt x="469" y="1"/>
                      <a:pt x="30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6" name="Google Shape;3686;p60"/>
              <p:cNvSpPr/>
              <p:nvPr/>
            </p:nvSpPr>
            <p:spPr>
              <a:xfrm>
                <a:off x="4926462" y="2727979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5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5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7" name="Google Shape;3687;p60"/>
              <p:cNvSpPr/>
              <p:nvPr/>
            </p:nvSpPr>
            <p:spPr>
              <a:xfrm>
                <a:off x="4979854" y="2649794"/>
                <a:ext cx="1529" cy="909"/>
              </a:xfrm>
              <a:custGeom>
                <a:rect b="b" l="l" r="r" t="t"/>
                <a:pathLst>
                  <a:path extrusionOk="0" h="63" w="106">
                    <a:moveTo>
                      <a:pt x="56" y="0"/>
                    </a:moveTo>
                    <a:cubicBezTo>
                      <a:pt x="1" y="0"/>
                      <a:pt x="56" y="63"/>
                      <a:pt x="87" y="63"/>
                    </a:cubicBezTo>
                    <a:cubicBezTo>
                      <a:pt x="98" y="63"/>
                      <a:pt x="106" y="56"/>
                      <a:pt x="106" y="37"/>
                    </a:cubicBezTo>
                    <a:cubicBezTo>
                      <a:pt x="106" y="13"/>
                      <a:pt x="81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8" name="Google Shape;3688;p60"/>
              <p:cNvSpPr/>
              <p:nvPr/>
            </p:nvSpPr>
            <p:spPr>
              <a:xfrm>
                <a:off x="4821783" y="2764410"/>
                <a:ext cx="6952" cy="5827"/>
              </a:xfrm>
              <a:custGeom>
                <a:rect b="b" l="l" r="r" t="t"/>
                <a:pathLst>
                  <a:path extrusionOk="0" h="404" w="482">
                    <a:moveTo>
                      <a:pt x="272" y="1"/>
                    </a:moveTo>
                    <a:cubicBezTo>
                      <a:pt x="100" y="1"/>
                      <a:pt x="1" y="210"/>
                      <a:pt x="137" y="346"/>
                    </a:cubicBezTo>
                    <a:cubicBezTo>
                      <a:pt x="176" y="385"/>
                      <a:pt x="225" y="403"/>
                      <a:pt x="272" y="403"/>
                    </a:cubicBezTo>
                    <a:cubicBezTo>
                      <a:pt x="373" y="403"/>
                      <a:pt x="469" y="323"/>
                      <a:pt x="469" y="198"/>
                    </a:cubicBezTo>
                    <a:cubicBezTo>
                      <a:pt x="482" y="87"/>
                      <a:pt x="383" y="1"/>
                      <a:pt x="27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9" name="Google Shape;3689;p60"/>
              <p:cNvSpPr/>
              <p:nvPr/>
            </p:nvSpPr>
            <p:spPr>
              <a:xfrm>
                <a:off x="4892872" y="2772948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12"/>
                      <a:pt x="1" y="49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12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0" name="Google Shape;3690;p60"/>
              <p:cNvSpPr/>
              <p:nvPr/>
            </p:nvSpPr>
            <p:spPr>
              <a:xfrm>
                <a:off x="4861070" y="2749670"/>
                <a:ext cx="1961" cy="1428"/>
              </a:xfrm>
              <a:custGeom>
                <a:rect b="b" l="l" r="r" t="t"/>
                <a:pathLst>
                  <a:path extrusionOk="0" h="99" w="136">
                    <a:moveTo>
                      <a:pt x="62" y="0"/>
                    </a:moveTo>
                    <a:cubicBezTo>
                      <a:pt x="0" y="0"/>
                      <a:pt x="0" y="99"/>
                      <a:pt x="62" y="99"/>
                    </a:cubicBezTo>
                    <a:cubicBezTo>
                      <a:pt x="136" y="99"/>
                      <a:pt x="136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1" name="Google Shape;3691;p60"/>
              <p:cNvSpPr/>
              <p:nvPr/>
            </p:nvSpPr>
            <p:spPr>
              <a:xfrm>
                <a:off x="4841513" y="272209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7" y="1"/>
                    </a:moveTo>
                    <a:cubicBezTo>
                      <a:pt x="283" y="1"/>
                      <a:pt x="217" y="24"/>
                      <a:pt x="161" y="76"/>
                    </a:cubicBezTo>
                    <a:cubicBezTo>
                      <a:pt x="1" y="236"/>
                      <a:pt x="124" y="520"/>
                      <a:pt x="346" y="520"/>
                    </a:cubicBezTo>
                    <a:cubicBezTo>
                      <a:pt x="494" y="520"/>
                      <a:pt x="604" y="397"/>
                      <a:pt x="604" y="261"/>
                    </a:cubicBezTo>
                    <a:cubicBezTo>
                      <a:pt x="604" y="103"/>
                      <a:pt x="481" y="1"/>
                      <a:pt x="3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2" name="Google Shape;3692;p60"/>
              <p:cNvSpPr/>
              <p:nvPr/>
            </p:nvSpPr>
            <p:spPr>
              <a:xfrm>
                <a:off x="4845956" y="269261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0" y="1"/>
                    </a:moveTo>
                    <a:cubicBezTo>
                      <a:pt x="25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6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3" name="Google Shape;3693;p60"/>
              <p:cNvSpPr/>
              <p:nvPr/>
            </p:nvSpPr>
            <p:spPr>
              <a:xfrm>
                <a:off x="4781977" y="2668457"/>
                <a:ext cx="2870" cy="2495"/>
              </a:xfrm>
              <a:custGeom>
                <a:rect b="b" l="l" r="r" t="t"/>
                <a:pathLst>
                  <a:path extrusionOk="0" h="173" w="199">
                    <a:moveTo>
                      <a:pt x="100" y="0"/>
                    </a:moveTo>
                    <a:cubicBezTo>
                      <a:pt x="1" y="12"/>
                      <a:pt x="1" y="160"/>
                      <a:pt x="100" y="173"/>
                    </a:cubicBezTo>
                    <a:cubicBezTo>
                      <a:pt x="198" y="160"/>
                      <a:pt x="198" y="12"/>
                      <a:pt x="10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4" name="Google Shape;3694;p60"/>
              <p:cNvSpPr/>
              <p:nvPr/>
            </p:nvSpPr>
            <p:spPr>
              <a:xfrm>
                <a:off x="4782915" y="2651381"/>
                <a:ext cx="8682" cy="7413"/>
              </a:xfrm>
              <a:custGeom>
                <a:rect b="b" l="l" r="r" t="t"/>
                <a:pathLst>
                  <a:path extrusionOk="0" h="514" w="602">
                    <a:moveTo>
                      <a:pt x="329" y="1"/>
                    </a:moveTo>
                    <a:cubicBezTo>
                      <a:pt x="116" y="1"/>
                      <a:pt x="1" y="276"/>
                      <a:pt x="158" y="433"/>
                    </a:cubicBezTo>
                    <a:cubicBezTo>
                      <a:pt x="214" y="489"/>
                      <a:pt x="280" y="513"/>
                      <a:pt x="344" y="513"/>
                    </a:cubicBezTo>
                    <a:cubicBezTo>
                      <a:pt x="478" y="513"/>
                      <a:pt x="601" y="406"/>
                      <a:pt x="601" y="248"/>
                    </a:cubicBezTo>
                    <a:cubicBezTo>
                      <a:pt x="601" y="112"/>
                      <a:pt x="490" y="1"/>
                      <a:pt x="343" y="1"/>
                    </a:cubicBezTo>
                    <a:cubicBezTo>
                      <a:pt x="338" y="1"/>
                      <a:pt x="333" y="1"/>
                      <a:pt x="3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5" name="Google Shape;3695;p60"/>
              <p:cNvSpPr/>
              <p:nvPr/>
            </p:nvSpPr>
            <p:spPr>
              <a:xfrm>
                <a:off x="4904136" y="2680024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91" y="0"/>
                    </a:moveTo>
                    <a:cubicBezTo>
                      <a:pt x="60" y="0"/>
                      <a:pt x="1" y="73"/>
                      <a:pt x="57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6" name="Google Shape;3696;p60"/>
              <p:cNvSpPr/>
              <p:nvPr/>
            </p:nvSpPr>
            <p:spPr>
              <a:xfrm>
                <a:off x="4805976" y="2637535"/>
                <a:ext cx="1961" cy="2149"/>
              </a:xfrm>
              <a:custGeom>
                <a:rect b="b" l="l" r="r" t="t"/>
                <a:pathLst>
                  <a:path extrusionOk="0" h="149" w="136">
                    <a:moveTo>
                      <a:pt x="68" y="0"/>
                    </a:moveTo>
                    <a:cubicBezTo>
                      <a:pt x="34" y="0"/>
                      <a:pt x="0" y="25"/>
                      <a:pt x="0" y="74"/>
                    </a:cubicBezTo>
                    <a:cubicBezTo>
                      <a:pt x="0" y="111"/>
                      <a:pt x="37" y="148"/>
                      <a:pt x="74" y="148"/>
                    </a:cubicBezTo>
                    <a:cubicBezTo>
                      <a:pt x="111" y="148"/>
                      <a:pt x="136" y="111"/>
                      <a:pt x="136" y="74"/>
                    </a:cubicBezTo>
                    <a:cubicBezTo>
                      <a:pt x="136" y="25"/>
                      <a:pt x="102" y="0"/>
                      <a:pt x="6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7" name="Google Shape;3697;p60"/>
              <p:cNvSpPr/>
              <p:nvPr/>
            </p:nvSpPr>
            <p:spPr>
              <a:xfrm>
                <a:off x="4929923" y="2649044"/>
                <a:ext cx="2322" cy="1832"/>
              </a:xfrm>
              <a:custGeom>
                <a:rect b="b" l="l" r="r" t="t"/>
                <a:pathLst>
                  <a:path extrusionOk="0" h="127" w="161">
                    <a:moveTo>
                      <a:pt x="81" y="0"/>
                    </a:moveTo>
                    <a:cubicBezTo>
                      <a:pt x="41" y="0"/>
                      <a:pt x="1" y="22"/>
                      <a:pt x="7" y="65"/>
                    </a:cubicBezTo>
                    <a:cubicBezTo>
                      <a:pt x="7" y="102"/>
                      <a:pt x="44" y="126"/>
                      <a:pt x="81" y="126"/>
                    </a:cubicBezTo>
                    <a:cubicBezTo>
                      <a:pt x="118" y="126"/>
                      <a:pt x="155" y="102"/>
                      <a:pt x="155" y="65"/>
                    </a:cubicBezTo>
                    <a:cubicBezTo>
                      <a:pt x="161" y="22"/>
                      <a:pt x="121" y="0"/>
                      <a:pt x="8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8" name="Google Shape;3698;p60"/>
              <p:cNvSpPr/>
              <p:nvPr/>
            </p:nvSpPr>
            <p:spPr>
              <a:xfrm>
                <a:off x="4911347" y="264323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17" y="1"/>
                    </a:moveTo>
                    <a:cubicBezTo>
                      <a:pt x="8" y="1"/>
                      <a:pt x="1" y="7"/>
                      <a:pt x="1" y="24"/>
                    </a:cubicBezTo>
                    <a:cubicBezTo>
                      <a:pt x="1" y="49"/>
                      <a:pt x="26" y="73"/>
                      <a:pt x="50" y="73"/>
                    </a:cubicBezTo>
                    <a:cubicBezTo>
                      <a:pt x="107" y="73"/>
                      <a:pt x="47" y="1"/>
                      <a:pt x="1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9" name="Google Shape;3699;p60"/>
              <p:cNvSpPr/>
              <p:nvPr/>
            </p:nvSpPr>
            <p:spPr>
              <a:xfrm>
                <a:off x="4840187" y="2673606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0" name="Google Shape;3700;p60"/>
              <p:cNvSpPr/>
              <p:nvPr/>
            </p:nvSpPr>
            <p:spPr>
              <a:xfrm>
                <a:off x="4819187" y="2661880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8" y="0"/>
                    </a:moveTo>
                    <a:cubicBezTo>
                      <a:pt x="1" y="0"/>
                      <a:pt x="61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95" y="0"/>
                      <a:pt x="5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1" name="Google Shape;3701;p60"/>
              <p:cNvSpPr/>
              <p:nvPr/>
            </p:nvSpPr>
            <p:spPr>
              <a:xfrm>
                <a:off x="4842408" y="2639684"/>
                <a:ext cx="10139" cy="8697"/>
              </a:xfrm>
              <a:custGeom>
                <a:rect b="b" l="l" r="r" t="t"/>
                <a:pathLst>
                  <a:path extrusionOk="0" h="603" w="703">
                    <a:moveTo>
                      <a:pt x="303" y="0"/>
                    </a:moveTo>
                    <a:cubicBezTo>
                      <a:pt x="149" y="0"/>
                      <a:pt x="0" y="122"/>
                      <a:pt x="0" y="307"/>
                    </a:cubicBezTo>
                    <a:cubicBezTo>
                      <a:pt x="0" y="467"/>
                      <a:pt x="136" y="603"/>
                      <a:pt x="308" y="603"/>
                    </a:cubicBezTo>
                    <a:cubicBezTo>
                      <a:pt x="567" y="591"/>
                      <a:pt x="703" y="270"/>
                      <a:pt x="505" y="85"/>
                    </a:cubicBezTo>
                    <a:cubicBezTo>
                      <a:pt x="447" y="27"/>
                      <a:pt x="374" y="0"/>
                      <a:pt x="30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2" name="Google Shape;3702;p60"/>
              <p:cNvSpPr/>
              <p:nvPr/>
            </p:nvSpPr>
            <p:spPr>
              <a:xfrm>
                <a:off x="4981902" y="2719051"/>
                <a:ext cx="721" cy="779"/>
              </a:xfrm>
              <a:custGeom>
                <a:rect b="b" l="l" r="r" t="t"/>
                <a:pathLst>
                  <a:path extrusionOk="0" h="54" w="50">
                    <a:moveTo>
                      <a:pt x="25" y="1"/>
                    </a:moveTo>
                    <a:cubicBezTo>
                      <a:pt x="13" y="1"/>
                      <a:pt x="1" y="10"/>
                      <a:pt x="1" y="28"/>
                    </a:cubicBezTo>
                    <a:cubicBezTo>
                      <a:pt x="1" y="41"/>
                      <a:pt x="13" y="53"/>
                      <a:pt x="25" y="53"/>
                    </a:cubicBezTo>
                    <a:cubicBezTo>
                      <a:pt x="37" y="53"/>
                      <a:pt x="50" y="41"/>
                      <a:pt x="50" y="28"/>
                    </a:cubicBezTo>
                    <a:cubicBezTo>
                      <a:pt x="50" y="10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3" name="Google Shape;3703;p60"/>
              <p:cNvSpPr/>
              <p:nvPr/>
            </p:nvSpPr>
            <p:spPr>
              <a:xfrm>
                <a:off x="4914549" y="2744868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62" y="0"/>
                    </a:moveTo>
                    <a:cubicBezTo>
                      <a:pt x="1" y="0"/>
                      <a:pt x="1" y="99"/>
                      <a:pt x="62" y="99"/>
                    </a:cubicBezTo>
                    <a:cubicBezTo>
                      <a:pt x="87" y="99"/>
                      <a:pt x="112" y="74"/>
                      <a:pt x="112" y="50"/>
                    </a:cubicBezTo>
                    <a:cubicBezTo>
                      <a:pt x="112" y="25"/>
                      <a:pt x="87" y="0"/>
                      <a:pt x="6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4" name="Google Shape;3704;p60"/>
              <p:cNvSpPr/>
              <p:nvPr/>
            </p:nvSpPr>
            <p:spPr>
              <a:xfrm>
                <a:off x="5029352" y="2904308"/>
                <a:ext cx="1428" cy="1399"/>
              </a:xfrm>
              <a:custGeom>
                <a:rect b="b" l="l" r="r" t="t"/>
                <a:pathLst>
                  <a:path extrusionOk="0" h="97" w="99">
                    <a:moveTo>
                      <a:pt x="50" y="1"/>
                    </a:moveTo>
                    <a:cubicBezTo>
                      <a:pt x="25" y="1"/>
                      <a:pt x="0" y="16"/>
                      <a:pt x="0" y="47"/>
                    </a:cubicBezTo>
                    <a:cubicBezTo>
                      <a:pt x="0" y="72"/>
                      <a:pt x="25" y="96"/>
                      <a:pt x="50" y="96"/>
                    </a:cubicBezTo>
                    <a:cubicBezTo>
                      <a:pt x="74" y="96"/>
                      <a:pt x="99" y="72"/>
                      <a:pt x="99" y="47"/>
                    </a:cubicBezTo>
                    <a:cubicBezTo>
                      <a:pt x="99" y="1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5" name="Google Shape;3705;p60"/>
              <p:cNvSpPr/>
              <p:nvPr/>
            </p:nvSpPr>
            <p:spPr>
              <a:xfrm>
                <a:off x="5056077" y="295563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1"/>
                    </a:moveTo>
                    <a:cubicBezTo>
                      <a:pt x="60" y="1"/>
                      <a:pt x="0" y="73"/>
                      <a:pt x="57" y="73"/>
                    </a:cubicBezTo>
                    <a:cubicBezTo>
                      <a:pt x="82" y="73"/>
                      <a:pt x="106" y="61"/>
                      <a:pt x="106" y="24"/>
                    </a:cubicBezTo>
                    <a:cubicBezTo>
                      <a:pt x="106" y="7"/>
                      <a:pt x="100" y="1"/>
                      <a:pt x="9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6" name="Google Shape;3706;p60"/>
              <p:cNvSpPr/>
              <p:nvPr/>
            </p:nvSpPr>
            <p:spPr>
              <a:xfrm>
                <a:off x="5066129" y="3003607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26" y="0"/>
                      <a:pt x="1" y="25"/>
                      <a:pt x="1" y="50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7" name="Google Shape;3707;p60"/>
              <p:cNvSpPr/>
              <p:nvPr/>
            </p:nvSpPr>
            <p:spPr>
              <a:xfrm>
                <a:off x="4997002" y="3019775"/>
                <a:ext cx="8553" cy="8538"/>
              </a:xfrm>
              <a:custGeom>
                <a:rect b="b" l="l" r="r" t="t"/>
                <a:pathLst>
                  <a:path extrusionOk="0" h="592" w="593">
                    <a:moveTo>
                      <a:pt x="297" y="1"/>
                    </a:moveTo>
                    <a:cubicBezTo>
                      <a:pt x="136" y="1"/>
                      <a:pt x="1" y="136"/>
                      <a:pt x="1" y="296"/>
                    </a:cubicBezTo>
                    <a:cubicBezTo>
                      <a:pt x="1" y="456"/>
                      <a:pt x="136" y="592"/>
                      <a:pt x="297" y="592"/>
                    </a:cubicBezTo>
                    <a:cubicBezTo>
                      <a:pt x="457" y="592"/>
                      <a:pt x="592" y="456"/>
                      <a:pt x="592" y="296"/>
                    </a:cubicBezTo>
                    <a:cubicBezTo>
                      <a:pt x="592" y="136"/>
                      <a:pt x="457" y="1"/>
                      <a:pt x="29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8" name="Google Shape;3708;p60"/>
              <p:cNvSpPr/>
              <p:nvPr/>
            </p:nvSpPr>
            <p:spPr>
              <a:xfrm>
                <a:off x="5032554" y="3103469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97" y="506"/>
                    </a:cubicBezTo>
                    <a:cubicBezTo>
                      <a:pt x="258" y="571"/>
                      <a:pt x="333" y="600"/>
                      <a:pt x="407" y="600"/>
                    </a:cubicBezTo>
                    <a:cubicBezTo>
                      <a:pt x="558" y="600"/>
                      <a:pt x="702" y="479"/>
                      <a:pt x="702" y="297"/>
                    </a:cubicBezTo>
                    <a:cubicBezTo>
                      <a:pt x="702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9" name="Google Shape;3709;p60"/>
              <p:cNvSpPr/>
              <p:nvPr/>
            </p:nvSpPr>
            <p:spPr>
              <a:xfrm>
                <a:off x="5035741" y="3047048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1" y="0"/>
                    </a:moveTo>
                    <a:cubicBezTo>
                      <a:pt x="342" y="0"/>
                      <a:pt x="262" y="29"/>
                      <a:pt x="198" y="93"/>
                    </a:cubicBezTo>
                    <a:cubicBezTo>
                      <a:pt x="1" y="290"/>
                      <a:pt x="136" y="635"/>
                      <a:pt x="420" y="635"/>
                    </a:cubicBezTo>
                    <a:cubicBezTo>
                      <a:pt x="592" y="635"/>
                      <a:pt x="740" y="488"/>
                      <a:pt x="740" y="315"/>
                    </a:cubicBezTo>
                    <a:cubicBezTo>
                      <a:pt x="740" y="124"/>
                      <a:pt x="583" y="0"/>
                      <a:pt x="42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0" name="Google Shape;3710;p60"/>
              <p:cNvSpPr/>
              <p:nvPr/>
            </p:nvSpPr>
            <p:spPr>
              <a:xfrm>
                <a:off x="5070975" y="3049976"/>
                <a:ext cx="10399" cy="8971"/>
              </a:xfrm>
              <a:custGeom>
                <a:rect b="b" l="l" r="r" t="t"/>
                <a:pathLst>
                  <a:path extrusionOk="0" h="622" w="721">
                    <a:moveTo>
                      <a:pt x="402" y="1"/>
                    </a:moveTo>
                    <a:cubicBezTo>
                      <a:pt x="128" y="1"/>
                      <a:pt x="1" y="337"/>
                      <a:pt x="195" y="531"/>
                    </a:cubicBezTo>
                    <a:cubicBezTo>
                      <a:pt x="257" y="593"/>
                      <a:pt x="333" y="621"/>
                      <a:pt x="407" y="621"/>
                    </a:cubicBezTo>
                    <a:cubicBezTo>
                      <a:pt x="568" y="621"/>
                      <a:pt x="721" y="491"/>
                      <a:pt x="712" y="297"/>
                    </a:cubicBezTo>
                    <a:cubicBezTo>
                      <a:pt x="712" y="137"/>
                      <a:pt x="577" y="1"/>
                      <a:pt x="416" y="1"/>
                    </a:cubicBezTo>
                    <a:cubicBezTo>
                      <a:pt x="412" y="1"/>
                      <a:pt x="407" y="1"/>
                      <a:pt x="4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1" name="Google Shape;3711;p60"/>
              <p:cNvSpPr/>
              <p:nvPr/>
            </p:nvSpPr>
            <p:spPr>
              <a:xfrm>
                <a:off x="5037241" y="2951556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91" y="0"/>
                    </a:moveTo>
                    <a:cubicBezTo>
                      <a:pt x="60" y="0"/>
                      <a:pt x="0" y="73"/>
                      <a:pt x="57" y="73"/>
                    </a:cubicBezTo>
                    <a:cubicBezTo>
                      <a:pt x="82" y="73"/>
                      <a:pt x="106" y="48"/>
                      <a:pt x="106" y="24"/>
                    </a:cubicBezTo>
                    <a:cubicBezTo>
                      <a:pt x="106" y="7"/>
                      <a:pt x="100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2" name="Google Shape;3712;p60"/>
              <p:cNvSpPr/>
              <p:nvPr/>
            </p:nvSpPr>
            <p:spPr>
              <a:xfrm>
                <a:off x="4984397" y="289095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3" name="Google Shape;3713;p60"/>
              <p:cNvSpPr/>
              <p:nvPr/>
            </p:nvSpPr>
            <p:spPr>
              <a:xfrm>
                <a:off x="5086032" y="2985839"/>
                <a:ext cx="1615" cy="1428"/>
              </a:xfrm>
              <a:custGeom>
                <a:rect b="b" l="l" r="r" t="t"/>
                <a:pathLst>
                  <a:path extrusionOk="0" h="99" w="112">
                    <a:moveTo>
                      <a:pt x="50" y="0"/>
                    </a:moveTo>
                    <a:cubicBezTo>
                      <a:pt x="13" y="0"/>
                      <a:pt x="1" y="25"/>
                      <a:pt x="1" y="49"/>
                    </a:cubicBezTo>
                    <a:cubicBezTo>
                      <a:pt x="1" y="74"/>
                      <a:pt x="13" y="99"/>
                      <a:pt x="50" y="99"/>
                    </a:cubicBezTo>
                    <a:cubicBezTo>
                      <a:pt x="112" y="99"/>
                      <a:pt x="112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4" name="Google Shape;3714;p60"/>
              <p:cNvSpPr/>
              <p:nvPr/>
            </p:nvSpPr>
            <p:spPr>
              <a:xfrm>
                <a:off x="5005540" y="3090863"/>
                <a:ext cx="1428" cy="1428"/>
              </a:xfrm>
              <a:custGeom>
                <a:rect b="b" l="l" r="r" t="t"/>
                <a:pathLst>
                  <a:path extrusionOk="0" h="99" w="99">
                    <a:moveTo>
                      <a:pt x="50" y="0"/>
                    </a:moveTo>
                    <a:cubicBezTo>
                      <a:pt x="25" y="0"/>
                      <a:pt x="0" y="25"/>
                      <a:pt x="0" y="49"/>
                    </a:cubicBezTo>
                    <a:cubicBezTo>
                      <a:pt x="0" y="74"/>
                      <a:pt x="25" y="99"/>
                      <a:pt x="50" y="99"/>
                    </a:cubicBezTo>
                    <a:cubicBezTo>
                      <a:pt x="74" y="99"/>
                      <a:pt x="99" y="74"/>
                      <a:pt x="99" y="49"/>
                    </a:cubicBezTo>
                    <a:cubicBezTo>
                      <a:pt x="99" y="25"/>
                      <a:pt x="74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5" name="Google Shape;3715;p60"/>
              <p:cNvSpPr/>
              <p:nvPr/>
            </p:nvSpPr>
            <p:spPr>
              <a:xfrm>
                <a:off x="5011468" y="310916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6" name="Google Shape;3716;p60"/>
              <p:cNvSpPr/>
              <p:nvPr/>
            </p:nvSpPr>
            <p:spPr>
              <a:xfrm>
                <a:off x="4992560" y="3047394"/>
                <a:ext cx="10860" cy="9187"/>
              </a:xfrm>
              <a:custGeom>
                <a:rect b="b" l="l" r="r" t="t"/>
                <a:pathLst>
                  <a:path extrusionOk="0" h="637" w="753">
                    <a:moveTo>
                      <a:pt x="433" y="1"/>
                    </a:moveTo>
                    <a:cubicBezTo>
                      <a:pt x="354" y="1"/>
                      <a:pt x="275" y="30"/>
                      <a:pt x="210" y="94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52" y="488"/>
                      <a:pt x="752" y="316"/>
                    </a:cubicBezTo>
                    <a:cubicBezTo>
                      <a:pt x="752" y="125"/>
                      <a:pt x="596" y="1"/>
                      <a:pt x="43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7" name="Google Shape;3717;p60"/>
              <p:cNvSpPr/>
              <p:nvPr/>
            </p:nvSpPr>
            <p:spPr>
              <a:xfrm>
                <a:off x="4959937" y="2967883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1"/>
                    </a:moveTo>
                    <a:cubicBezTo>
                      <a:pt x="0" y="1"/>
                      <a:pt x="60" y="74"/>
                      <a:pt x="91" y="74"/>
                    </a:cubicBezTo>
                    <a:cubicBezTo>
                      <a:pt x="100" y="74"/>
                      <a:pt x="107" y="67"/>
                      <a:pt x="107" y="50"/>
                    </a:cubicBezTo>
                    <a:cubicBezTo>
                      <a:pt x="107" y="25"/>
                      <a:pt x="82" y="1"/>
                      <a:pt x="5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8" name="Google Shape;3718;p60"/>
              <p:cNvSpPr/>
              <p:nvPr/>
            </p:nvSpPr>
            <p:spPr>
              <a:xfrm>
                <a:off x="4981902" y="297125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7" y="62"/>
                      <a:pt x="50" y="50"/>
                      <a:pt x="50" y="38"/>
                    </a:cubicBezTo>
                    <a:cubicBezTo>
                      <a:pt x="50" y="13"/>
                      <a:pt x="37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9" name="Google Shape;3719;p60"/>
              <p:cNvSpPr/>
              <p:nvPr/>
            </p:nvSpPr>
            <p:spPr>
              <a:xfrm>
                <a:off x="5002872" y="2932706"/>
                <a:ext cx="909" cy="721"/>
              </a:xfrm>
              <a:custGeom>
                <a:rect b="b" l="l" r="r" t="t"/>
                <a:pathLst>
                  <a:path extrusionOk="0" h="50" w="63">
                    <a:moveTo>
                      <a:pt x="25" y="0"/>
                    </a:moveTo>
                    <a:cubicBezTo>
                      <a:pt x="13" y="0"/>
                      <a:pt x="0" y="12"/>
                      <a:pt x="0" y="25"/>
                    </a:cubicBezTo>
                    <a:cubicBezTo>
                      <a:pt x="0" y="37"/>
                      <a:pt x="13" y="49"/>
                      <a:pt x="25" y="49"/>
                    </a:cubicBezTo>
                    <a:cubicBezTo>
                      <a:pt x="50" y="49"/>
                      <a:pt x="62" y="37"/>
                      <a:pt x="62" y="25"/>
                    </a:cubicBezTo>
                    <a:cubicBezTo>
                      <a:pt x="62" y="12"/>
                      <a:pt x="50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0" name="Google Shape;3720;p60"/>
              <p:cNvSpPr/>
              <p:nvPr/>
            </p:nvSpPr>
            <p:spPr>
              <a:xfrm>
                <a:off x="5116781" y="3000939"/>
                <a:ext cx="1788" cy="1442"/>
              </a:xfrm>
              <a:custGeom>
                <a:rect b="b" l="l" r="r" t="t"/>
                <a:pathLst>
                  <a:path extrusionOk="0" h="100" w="124">
                    <a:moveTo>
                      <a:pt x="62" y="1"/>
                    </a:moveTo>
                    <a:cubicBezTo>
                      <a:pt x="0" y="1"/>
                      <a:pt x="0" y="99"/>
                      <a:pt x="62" y="99"/>
                    </a:cubicBezTo>
                    <a:cubicBezTo>
                      <a:pt x="124" y="99"/>
                      <a:pt x="124" y="1"/>
                      <a:pt x="6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1" name="Google Shape;3721;p60"/>
              <p:cNvSpPr/>
              <p:nvPr/>
            </p:nvSpPr>
            <p:spPr>
              <a:xfrm>
                <a:off x="5016905" y="2892900"/>
                <a:ext cx="736" cy="721"/>
              </a:xfrm>
              <a:custGeom>
                <a:rect b="b" l="l" r="r" t="t"/>
                <a:pathLst>
                  <a:path extrusionOk="0" h="50" w="51">
                    <a:moveTo>
                      <a:pt x="25" y="0"/>
                    </a:moveTo>
                    <a:cubicBezTo>
                      <a:pt x="13" y="0"/>
                      <a:pt x="1" y="12"/>
                      <a:pt x="1" y="25"/>
                    </a:cubicBezTo>
                    <a:cubicBezTo>
                      <a:pt x="1" y="37"/>
                      <a:pt x="13" y="49"/>
                      <a:pt x="25" y="49"/>
                    </a:cubicBezTo>
                    <a:cubicBezTo>
                      <a:pt x="38" y="49"/>
                      <a:pt x="50" y="37"/>
                      <a:pt x="50" y="25"/>
                    </a:cubicBezTo>
                    <a:cubicBezTo>
                      <a:pt x="50" y="12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2" name="Google Shape;3722;p60"/>
              <p:cNvSpPr/>
              <p:nvPr/>
            </p:nvSpPr>
            <p:spPr>
              <a:xfrm>
                <a:off x="4960398" y="2911548"/>
                <a:ext cx="721" cy="909"/>
              </a:xfrm>
              <a:custGeom>
                <a:rect b="b" l="l" r="r" t="t"/>
                <a:pathLst>
                  <a:path extrusionOk="0" h="63" w="50">
                    <a:moveTo>
                      <a:pt x="25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50"/>
                      <a:pt x="13" y="62"/>
                      <a:pt x="25" y="62"/>
                    </a:cubicBezTo>
                    <a:cubicBezTo>
                      <a:pt x="38" y="62"/>
                      <a:pt x="50" y="50"/>
                      <a:pt x="50" y="38"/>
                    </a:cubicBezTo>
                    <a:cubicBezTo>
                      <a:pt x="50" y="13"/>
                      <a:pt x="38" y="1"/>
                      <a:pt x="2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3" name="Google Shape;3723;p60"/>
              <p:cNvSpPr/>
              <p:nvPr/>
            </p:nvSpPr>
            <p:spPr>
              <a:xfrm>
                <a:off x="4926635" y="2879747"/>
                <a:ext cx="909" cy="764"/>
              </a:xfrm>
              <a:custGeom>
                <a:rect b="b" l="l" r="r" t="t"/>
                <a:pathLst>
                  <a:path extrusionOk="0" h="53" w="63">
                    <a:moveTo>
                      <a:pt x="38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43"/>
                      <a:pt x="16" y="53"/>
                      <a:pt x="31" y="53"/>
                    </a:cubicBezTo>
                    <a:cubicBezTo>
                      <a:pt x="47" y="53"/>
                      <a:pt x="62" y="43"/>
                      <a:pt x="62" y="25"/>
                    </a:cubicBezTo>
                    <a:cubicBezTo>
                      <a:pt x="62" y="13"/>
                      <a:pt x="50" y="0"/>
                      <a:pt x="3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4" name="Google Shape;3724;p60"/>
              <p:cNvSpPr/>
              <p:nvPr/>
            </p:nvSpPr>
            <p:spPr>
              <a:xfrm>
                <a:off x="4907006" y="2867127"/>
                <a:ext cx="1514" cy="909"/>
              </a:xfrm>
              <a:custGeom>
                <a:rect b="b" l="l" r="r" t="t"/>
                <a:pathLst>
                  <a:path extrusionOk="0" h="63" w="105">
                    <a:moveTo>
                      <a:pt x="56" y="0"/>
                    </a:moveTo>
                    <a:cubicBezTo>
                      <a:pt x="0" y="0"/>
                      <a:pt x="56" y="63"/>
                      <a:pt x="87" y="63"/>
                    </a:cubicBezTo>
                    <a:cubicBezTo>
                      <a:pt x="97" y="63"/>
                      <a:pt x="105" y="56"/>
                      <a:pt x="105" y="37"/>
                    </a:cubicBezTo>
                    <a:cubicBezTo>
                      <a:pt x="105" y="13"/>
                      <a:pt x="80" y="0"/>
                      <a:pt x="5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5" name="Google Shape;3725;p60"/>
              <p:cNvSpPr/>
              <p:nvPr/>
            </p:nvSpPr>
            <p:spPr>
              <a:xfrm>
                <a:off x="4858042" y="2844916"/>
                <a:ext cx="721" cy="721"/>
              </a:xfrm>
              <a:custGeom>
                <a:rect b="b" l="l" r="r" t="t"/>
                <a:pathLst>
                  <a:path extrusionOk="0" h="50" w="50">
                    <a:moveTo>
                      <a:pt x="25" y="0"/>
                    </a:moveTo>
                    <a:cubicBezTo>
                      <a:pt x="13" y="0"/>
                      <a:pt x="1" y="13"/>
                      <a:pt x="1" y="25"/>
                    </a:cubicBezTo>
                    <a:cubicBezTo>
                      <a:pt x="1" y="37"/>
                      <a:pt x="13" y="50"/>
                      <a:pt x="25" y="50"/>
                    </a:cubicBezTo>
                    <a:cubicBezTo>
                      <a:pt x="38" y="50"/>
                      <a:pt x="50" y="37"/>
                      <a:pt x="50" y="25"/>
                    </a:cubicBezTo>
                    <a:cubicBezTo>
                      <a:pt x="50" y="13"/>
                      <a:pt x="38" y="0"/>
                      <a:pt x="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6" name="Google Shape;3726;p60"/>
              <p:cNvSpPr/>
              <p:nvPr/>
            </p:nvSpPr>
            <p:spPr>
              <a:xfrm>
                <a:off x="4885935" y="2815769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5"/>
                      <a:pt x="1" y="50"/>
                    </a:cubicBezTo>
                    <a:cubicBezTo>
                      <a:pt x="1" y="67"/>
                      <a:pt x="8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7" name="Google Shape;3727;p60"/>
              <p:cNvSpPr/>
              <p:nvPr/>
            </p:nvSpPr>
            <p:spPr>
              <a:xfrm>
                <a:off x="4855561" y="2821278"/>
                <a:ext cx="1067" cy="909"/>
              </a:xfrm>
              <a:custGeom>
                <a:rect b="b" l="l" r="r" t="t"/>
                <a:pathLst>
                  <a:path extrusionOk="0" h="63" w="74">
                    <a:moveTo>
                      <a:pt x="37" y="1"/>
                    </a:moveTo>
                    <a:cubicBezTo>
                      <a:pt x="0" y="1"/>
                      <a:pt x="0" y="62"/>
                      <a:pt x="37" y="62"/>
                    </a:cubicBezTo>
                    <a:cubicBezTo>
                      <a:pt x="74" y="62"/>
                      <a:pt x="74" y="1"/>
                      <a:pt x="3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8" name="Google Shape;3728;p60"/>
              <p:cNvSpPr/>
              <p:nvPr/>
            </p:nvSpPr>
            <p:spPr>
              <a:xfrm>
                <a:off x="5030059" y="2977027"/>
                <a:ext cx="10139" cy="8827"/>
              </a:xfrm>
              <a:custGeom>
                <a:rect b="b" l="l" r="r" t="t"/>
                <a:pathLst>
                  <a:path extrusionOk="0" h="612" w="703">
                    <a:moveTo>
                      <a:pt x="296" y="0"/>
                    </a:moveTo>
                    <a:cubicBezTo>
                      <a:pt x="145" y="0"/>
                      <a:pt x="1" y="121"/>
                      <a:pt x="1" y="303"/>
                    </a:cubicBezTo>
                    <a:cubicBezTo>
                      <a:pt x="1" y="476"/>
                      <a:pt x="136" y="611"/>
                      <a:pt x="296" y="611"/>
                    </a:cubicBezTo>
                    <a:cubicBezTo>
                      <a:pt x="567" y="611"/>
                      <a:pt x="703" y="279"/>
                      <a:pt x="506" y="94"/>
                    </a:cubicBezTo>
                    <a:cubicBezTo>
                      <a:pt x="445" y="29"/>
                      <a:pt x="370" y="0"/>
                      <a:pt x="29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9" name="Google Shape;3729;p60"/>
              <p:cNvSpPr/>
              <p:nvPr/>
            </p:nvSpPr>
            <p:spPr>
              <a:xfrm>
                <a:off x="4984267" y="2951888"/>
                <a:ext cx="10442" cy="8783"/>
              </a:xfrm>
              <a:custGeom>
                <a:rect b="b" l="l" r="r" t="t"/>
                <a:pathLst>
                  <a:path extrusionOk="0" h="609" w="724">
                    <a:moveTo>
                      <a:pt x="413" y="0"/>
                    </a:moveTo>
                    <a:cubicBezTo>
                      <a:pt x="139" y="0"/>
                      <a:pt x="0" y="325"/>
                      <a:pt x="194" y="518"/>
                    </a:cubicBezTo>
                    <a:cubicBezTo>
                      <a:pt x="257" y="581"/>
                      <a:pt x="333" y="609"/>
                      <a:pt x="408" y="609"/>
                    </a:cubicBezTo>
                    <a:cubicBezTo>
                      <a:pt x="569" y="609"/>
                      <a:pt x="724" y="481"/>
                      <a:pt x="724" y="297"/>
                    </a:cubicBezTo>
                    <a:cubicBezTo>
                      <a:pt x="724" y="136"/>
                      <a:pt x="588" y="1"/>
                      <a:pt x="428" y="1"/>
                    </a:cubicBezTo>
                    <a:cubicBezTo>
                      <a:pt x="423" y="1"/>
                      <a:pt x="418" y="0"/>
                      <a:pt x="41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0" name="Google Shape;3730;p60"/>
              <p:cNvSpPr/>
              <p:nvPr/>
            </p:nvSpPr>
            <p:spPr>
              <a:xfrm>
                <a:off x="5016026" y="2953676"/>
                <a:ext cx="1543" cy="1053"/>
              </a:xfrm>
              <a:custGeom>
                <a:rect b="b" l="l" r="r" t="t"/>
                <a:pathLst>
                  <a:path extrusionOk="0" h="73" w="107">
                    <a:moveTo>
                      <a:pt x="50" y="0"/>
                    </a:moveTo>
                    <a:cubicBezTo>
                      <a:pt x="13" y="0"/>
                      <a:pt x="0" y="25"/>
                      <a:pt x="0" y="49"/>
                    </a:cubicBezTo>
                    <a:cubicBezTo>
                      <a:pt x="0" y="66"/>
                      <a:pt x="7" y="73"/>
                      <a:pt x="16" y="73"/>
                    </a:cubicBezTo>
                    <a:cubicBezTo>
                      <a:pt x="47" y="73"/>
                      <a:pt x="106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1" name="Google Shape;3731;p60"/>
              <p:cNvSpPr/>
              <p:nvPr/>
            </p:nvSpPr>
            <p:spPr>
              <a:xfrm>
                <a:off x="5062755" y="3025544"/>
                <a:ext cx="10687" cy="9173"/>
              </a:xfrm>
              <a:custGeom>
                <a:rect b="b" l="l" r="r" t="t"/>
                <a:pathLst>
                  <a:path extrusionOk="0" h="636" w="741">
                    <a:moveTo>
                      <a:pt x="426" y="0"/>
                    </a:moveTo>
                    <a:cubicBezTo>
                      <a:pt x="347" y="0"/>
                      <a:pt x="266" y="29"/>
                      <a:pt x="198" y="93"/>
                    </a:cubicBezTo>
                    <a:cubicBezTo>
                      <a:pt x="1" y="291"/>
                      <a:pt x="149" y="636"/>
                      <a:pt x="432" y="636"/>
                    </a:cubicBezTo>
                    <a:cubicBezTo>
                      <a:pt x="605" y="636"/>
                      <a:pt x="740" y="500"/>
                      <a:pt x="740" y="315"/>
                    </a:cubicBezTo>
                    <a:cubicBezTo>
                      <a:pt x="740" y="124"/>
                      <a:pt x="589" y="0"/>
                      <a:pt x="42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2" name="Google Shape;3732;p60"/>
              <p:cNvSpPr/>
              <p:nvPr/>
            </p:nvSpPr>
            <p:spPr>
              <a:xfrm>
                <a:off x="4975859" y="2993656"/>
                <a:ext cx="10673" cy="9129"/>
              </a:xfrm>
              <a:custGeom>
                <a:rect b="b" l="l" r="r" t="t"/>
                <a:pathLst>
                  <a:path extrusionOk="0" h="633" w="740">
                    <a:moveTo>
                      <a:pt x="420" y="0"/>
                    </a:moveTo>
                    <a:cubicBezTo>
                      <a:pt x="136" y="0"/>
                      <a:pt x="1" y="345"/>
                      <a:pt x="198" y="542"/>
                    </a:cubicBezTo>
                    <a:cubicBezTo>
                      <a:pt x="264" y="605"/>
                      <a:pt x="342" y="633"/>
                      <a:pt x="419" y="633"/>
                    </a:cubicBezTo>
                    <a:cubicBezTo>
                      <a:pt x="584" y="633"/>
                      <a:pt x="740" y="502"/>
                      <a:pt x="740" y="308"/>
                    </a:cubicBezTo>
                    <a:cubicBezTo>
                      <a:pt x="728" y="136"/>
                      <a:pt x="592" y="0"/>
                      <a:pt x="42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3" name="Google Shape;3733;p60"/>
              <p:cNvSpPr/>
              <p:nvPr/>
            </p:nvSpPr>
            <p:spPr>
              <a:xfrm>
                <a:off x="4998257" y="2978180"/>
                <a:ext cx="10139" cy="8553"/>
              </a:xfrm>
              <a:custGeom>
                <a:rect b="b" l="l" r="r" t="t"/>
                <a:pathLst>
                  <a:path extrusionOk="0" h="593" w="703">
                    <a:moveTo>
                      <a:pt x="415" y="1"/>
                    </a:moveTo>
                    <a:cubicBezTo>
                      <a:pt x="408" y="1"/>
                      <a:pt x="401" y="1"/>
                      <a:pt x="394" y="1"/>
                    </a:cubicBezTo>
                    <a:cubicBezTo>
                      <a:pt x="123" y="1"/>
                      <a:pt x="0" y="322"/>
                      <a:pt x="185" y="507"/>
                    </a:cubicBezTo>
                    <a:cubicBezTo>
                      <a:pt x="248" y="566"/>
                      <a:pt x="324" y="592"/>
                      <a:pt x="397" y="592"/>
                    </a:cubicBezTo>
                    <a:cubicBezTo>
                      <a:pt x="554" y="592"/>
                      <a:pt x="702" y="473"/>
                      <a:pt x="702" y="297"/>
                    </a:cubicBezTo>
                    <a:cubicBezTo>
                      <a:pt x="702" y="132"/>
                      <a:pt x="567" y="1"/>
                      <a:pt x="41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4" name="Google Shape;3734;p60"/>
              <p:cNvSpPr/>
              <p:nvPr/>
            </p:nvSpPr>
            <p:spPr>
              <a:xfrm>
                <a:off x="5082311" y="2944071"/>
                <a:ext cx="8711" cy="8726"/>
              </a:xfrm>
              <a:custGeom>
                <a:rect b="b" l="l" r="r" t="t"/>
                <a:pathLst>
                  <a:path extrusionOk="0" h="605" w="604">
                    <a:moveTo>
                      <a:pt x="308" y="1"/>
                    </a:moveTo>
                    <a:cubicBezTo>
                      <a:pt x="136" y="1"/>
                      <a:pt x="0" y="136"/>
                      <a:pt x="0" y="296"/>
                    </a:cubicBezTo>
                    <a:cubicBezTo>
                      <a:pt x="0" y="469"/>
                      <a:pt x="136" y="604"/>
                      <a:pt x="308" y="604"/>
                    </a:cubicBezTo>
                    <a:cubicBezTo>
                      <a:pt x="468" y="604"/>
                      <a:pt x="604" y="469"/>
                      <a:pt x="604" y="296"/>
                    </a:cubicBezTo>
                    <a:cubicBezTo>
                      <a:pt x="604" y="136"/>
                      <a:pt x="468" y="1"/>
                      <a:pt x="308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5" name="Google Shape;3735;p60"/>
              <p:cNvSpPr/>
              <p:nvPr/>
            </p:nvSpPr>
            <p:spPr>
              <a:xfrm>
                <a:off x="4941202" y="2649174"/>
                <a:ext cx="9793" cy="8452"/>
              </a:xfrm>
              <a:custGeom>
                <a:rect b="b" l="l" r="r" t="t"/>
                <a:pathLst>
                  <a:path extrusionOk="0" h="586" w="679">
                    <a:moveTo>
                      <a:pt x="299" y="0"/>
                    </a:moveTo>
                    <a:cubicBezTo>
                      <a:pt x="149" y="0"/>
                      <a:pt x="1" y="114"/>
                      <a:pt x="1" y="290"/>
                    </a:cubicBezTo>
                    <a:cubicBezTo>
                      <a:pt x="1" y="450"/>
                      <a:pt x="136" y="573"/>
                      <a:pt x="297" y="586"/>
                    </a:cubicBezTo>
                    <a:cubicBezTo>
                      <a:pt x="555" y="586"/>
                      <a:pt x="679" y="265"/>
                      <a:pt x="494" y="80"/>
                    </a:cubicBezTo>
                    <a:cubicBezTo>
                      <a:pt x="439" y="25"/>
                      <a:pt x="369" y="0"/>
                      <a:pt x="29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6" name="Google Shape;3736;p60"/>
              <p:cNvSpPr/>
              <p:nvPr/>
            </p:nvSpPr>
            <p:spPr>
              <a:xfrm>
                <a:off x="4842754" y="2775602"/>
                <a:ext cx="1558" cy="1067"/>
              </a:xfrm>
              <a:custGeom>
                <a:rect b="b" l="l" r="r" t="t"/>
                <a:pathLst>
                  <a:path extrusionOk="0" h="74" w="108">
                    <a:moveTo>
                      <a:pt x="50" y="1"/>
                    </a:moveTo>
                    <a:cubicBezTo>
                      <a:pt x="26" y="1"/>
                      <a:pt x="1" y="26"/>
                      <a:pt x="1" y="50"/>
                    </a:cubicBezTo>
                    <a:cubicBezTo>
                      <a:pt x="1" y="67"/>
                      <a:pt x="7" y="74"/>
                      <a:pt x="17" y="74"/>
                    </a:cubicBezTo>
                    <a:cubicBezTo>
                      <a:pt x="47" y="74"/>
                      <a:pt x="107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7" name="Google Shape;3737;p60"/>
              <p:cNvSpPr/>
              <p:nvPr/>
            </p:nvSpPr>
            <p:spPr>
              <a:xfrm>
                <a:off x="4940495" y="2767078"/>
                <a:ext cx="1442" cy="1399"/>
              </a:xfrm>
              <a:custGeom>
                <a:rect b="b" l="l" r="r" t="t"/>
                <a:pathLst>
                  <a:path extrusionOk="0" h="97" w="100">
                    <a:moveTo>
                      <a:pt x="50" y="1"/>
                    </a:moveTo>
                    <a:cubicBezTo>
                      <a:pt x="13" y="1"/>
                      <a:pt x="1" y="25"/>
                      <a:pt x="1" y="50"/>
                    </a:cubicBezTo>
                    <a:cubicBezTo>
                      <a:pt x="1" y="81"/>
                      <a:pt x="25" y="96"/>
                      <a:pt x="50" y="96"/>
                    </a:cubicBezTo>
                    <a:cubicBezTo>
                      <a:pt x="75" y="96"/>
                      <a:pt x="99" y="81"/>
                      <a:pt x="99" y="50"/>
                    </a:cubicBezTo>
                    <a:cubicBezTo>
                      <a:pt x="99" y="25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8" name="Google Shape;3738;p60"/>
              <p:cNvSpPr/>
              <p:nvPr/>
            </p:nvSpPr>
            <p:spPr>
              <a:xfrm>
                <a:off x="4899449" y="2789577"/>
                <a:ext cx="11567" cy="10038"/>
              </a:xfrm>
              <a:custGeom>
                <a:rect b="b" l="l" r="r" t="t"/>
                <a:pathLst>
                  <a:path extrusionOk="0" h="696" w="802">
                    <a:moveTo>
                      <a:pt x="349" y="1"/>
                    </a:moveTo>
                    <a:cubicBezTo>
                      <a:pt x="170" y="1"/>
                      <a:pt x="0" y="142"/>
                      <a:pt x="0" y="350"/>
                    </a:cubicBezTo>
                    <a:cubicBezTo>
                      <a:pt x="0" y="535"/>
                      <a:pt x="148" y="695"/>
                      <a:pt x="345" y="695"/>
                    </a:cubicBezTo>
                    <a:cubicBezTo>
                      <a:pt x="653" y="695"/>
                      <a:pt x="801" y="326"/>
                      <a:pt x="592" y="104"/>
                    </a:cubicBezTo>
                    <a:cubicBezTo>
                      <a:pt x="520" y="32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9" name="Google Shape;3739;p60"/>
              <p:cNvSpPr/>
              <p:nvPr/>
            </p:nvSpPr>
            <p:spPr>
              <a:xfrm>
                <a:off x="4859816" y="2764410"/>
                <a:ext cx="9620" cy="8408"/>
              </a:xfrm>
              <a:custGeom>
                <a:rect b="b" l="l" r="r" t="t"/>
                <a:pathLst>
                  <a:path extrusionOk="0" h="583" w="667">
                    <a:moveTo>
                      <a:pt x="284" y="1"/>
                    </a:moveTo>
                    <a:cubicBezTo>
                      <a:pt x="124" y="1"/>
                      <a:pt x="1" y="136"/>
                      <a:pt x="1" y="296"/>
                    </a:cubicBezTo>
                    <a:cubicBezTo>
                      <a:pt x="1" y="470"/>
                      <a:pt x="139" y="582"/>
                      <a:pt x="285" y="582"/>
                    </a:cubicBezTo>
                    <a:cubicBezTo>
                      <a:pt x="358" y="582"/>
                      <a:pt x="433" y="555"/>
                      <a:pt x="494" y="494"/>
                    </a:cubicBezTo>
                    <a:cubicBezTo>
                      <a:pt x="666" y="321"/>
                      <a:pt x="543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0" name="Google Shape;3740;p60"/>
              <p:cNvSpPr/>
              <p:nvPr/>
            </p:nvSpPr>
            <p:spPr>
              <a:xfrm>
                <a:off x="4965374" y="2684279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1" y="7"/>
                      <a:pt x="1" y="24"/>
                    </a:cubicBezTo>
                    <a:cubicBezTo>
                      <a:pt x="1" y="61"/>
                      <a:pt x="25" y="74"/>
                      <a:pt x="50" y="74"/>
                    </a:cubicBezTo>
                    <a:cubicBezTo>
                      <a:pt x="107" y="74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1" name="Google Shape;3741;p60"/>
              <p:cNvSpPr/>
              <p:nvPr/>
            </p:nvSpPr>
            <p:spPr>
              <a:xfrm>
                <a:off x="5065250" y="2682663"/>
                <a:ext cx="1428" cy="1442"/>
              </a:xfrm>
              <a:custGeom>
                <a:rect b="b" l="l" r="r" t="t"/>
                <a:pathLst>
                  <a:path extrusionOk="0" h="100" w="99">
                    <a:moveTo>
                      <a:pt x="50" y="1"/>
                    </a:moveTo>
                    <a:cubicBezTo>
                      <a:pt x="25" y="1"/>
                      <a:pt x="0" y="26"/>
                      <a:pt x="0" y="50"/>
                    </a:cubicBezTo>
                    <a:cubicBezTo>
                      <a:pt x="0" y="75"/>
                      <a:pt x="25" y="99"/>
                      <a:pt x="50" y="99"/>
                    </a:cubicBezTo>
                    <a:cubicBezTo>
                      <a:pt x="74" y="99"/>
                      <a:pt x="99" y="75"/>
                      <a:pt x="99" y="50"/>
                    </a:cubicBezTo>
                    <a:cubicBezTo>
                      <a:pt x="99" y="26"/>
                      <a:pt x="74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2" name="Google Shape;3742;p60"/>
              <p:cNvSpPr/>
              <p:nvPr/>
            </p:nvSpPr>
            <p:spPr>
              <a:xfrm>
                <a:off x="5069735" y="2649780"/>
                <a:ext cx="6721" cy="5740"/>
              </a:xfrm>
              <a:custGeom>
                <a:rect b="b" l="l" r="r" t="t"/>
                <a:pathLst>
                  <a:path extrusionOk="0" h="398" w="466">
                    <a:moveTo>
                      <a:pt x="254" y="1"/>
                    </a:moveTo>
                    <a:cubicBezTo>
                      <a:pt x="79" y="1"/>
                      <a:pt x="1" y="214"/>
                      <a:pt x="121" y="334"/>
                    </a:cubicBezTo>
                    <a:cubicBezTo>
                      <a:pt x="165" y="378"/>
                      <a:pt x="217" y="398"/>
                      <a:pt x="267" y="398"/>
                    </a:cubicBezTo>
                    <a:cubicBezTo>
                      <a:pt x="370" y="398"/>
                      <a:pt x="466" y="315"/>
                      <a:pt x="466" y="199"/>
                    </a:cubicBezTo>
                    <a:cubicBezTo>
                      <a:pt x="466" y="88"/>
                      <a:pt x="379" y="1"/>
                      <a:pt x="268" y="1"/>
                    </a:cubicBezTo>
                    <a:cubicBezTo>
                      <a:pt x="263" y="1"/>
                      <a:pt x="259" y="1"/>
                      <a:pt x="25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3" name="Google Shape;3743;p60"/>
              <p:cNvSpPr/>
              <p:nvPr/>
            </p:nvSpPr>
            <p:spPr>
              <a:xfrm>
                <a:off x="5038597" y="2710585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0"/>
                    </a:moveTo>
                    <a:cubicBezTo>
                      <a:pt x="7" y="0"/>
                      <a:pt x="0" y="7"/>
                      <a:pt x="0" y="24"/>
                    </a:cubicBezTo>
                    <a:cubicBezTo>
                      <a:pt x="0" y="49"/>
                      <a:pt x="25" y="73"/>
                      <a:pt x="49" y="73"/>
                    </a:cubicBezTo>
                    <a:cubicBezTo>
                      <a:pt x="106" y="73"/>
                      <a:pt x="46" y="0"/>
                      <a:pt x="1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4" name="Google Shape;3744;p60"/>
              <p:cNvSpPr/>
              <p:nvPr/>
            </p:nvSpPr>
            <p:spPr>
              <a:xfrm>
                <a:off x="4995589" y="2648900"/>
                <a:ext cx="7125" cy="5884"/>
              </a:xfrm>
              <a:custGeom>
                <a:rect b="b" l="l" r="r" t="t"/>
                <a:pathLst>
                  <a:path extrusionOk="0" h="408" w="494">
                    <a:moveTo>
                      <a:pt x="271" y="1"/>
                    </a:moveTo>
                    <a:cubicBezTo>
                      <a:pt x="0" y="13"/>
                      <a:pt x="13" y="407"/>
                      <a:pt x="284" y="407"/>
                    </a:cubicBezTo>
                    <a:lnTo>
                      <a:pt x="296" y="407"/>
                    </a:lnTo>
                    <a:cubicBezTo>
                      <a:pt x="407" y="395"/>
                      <a:pt x="493" y="297"/>
                      <a:pt x="481" y="186"/>
                    </a:cubicBezTo>
                    <a:cubicBezTo>
                      <a:pt x="481" y="87"/>
                      <a:pt x="395" y="1"/>
                      <a:pt x="284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5" name="Google Shape;3745;p60"/>
              <p:cNvSpPr/>
              <p:nvPr/>
            </p:nvSpPr>
            <p:spPr>
              <a:xfrm>
                <a:off x="5248819" y="2700792"/>
                <a:ext cx="1615" cy="1442"/>
              </a:xfrm>
              <a:custGeom>
                <a:rect b="b" l="l" r="r" t="t"/>
                <a:pathLst>
                  <a:path extrusionOk="0" h="100" w="112">
                    <a:moveTo>
                      <a:pt x="50" y="1"/>
                    </a:moveTo>
                    <a:cubicBezTo>
                      <a:pt x="13" y="1"/>
                      <a:pt x="0" y="25"/>
                      <a:pt x="0" y="50"/>
                    </a:cubicBezTo>
                    <a:cubicBezTo>
                      <a:pt x="0" y="75"/>
                      <a:pt x="13" y="99"/>
                      <a:pt x="50" y="99"/>
                    </a:cubicBezTo>
                    <a:cubicBezTo>
                      <a:pt x="111" y="99"/>
                      <a:pt x="111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6" name="Google Shape;3746;p60"/>
              <p:cNvSpPr/>
              <p:nvPr/>
            </p:nvSpPr>
            <p:spPr>
              <a:xfrm>
                <a:off x="4889209" y="2854334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1" y="0"/>
                      <a:pt x="60" y="73"/>
                      <a:pt x="91" y="73"/>
                    </a:cubicBezTo>
                    <a:cubicBezTo>
                      <a:pt x="100" y="73"/>
                      <a:pt x="107" y="67"/>
                      <a:pt x="107" y="50"/>
                    </a:cubicBezTo>
                    <a:cubicBezTo>
                      <a:pt x="107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7" name="Google Shape;3747;p60"/>
              <p:cNvSpPr/>
              <p:nvPr/>
            </p:nvSpPr>
            <p:spPr>
              <a:xfrm>
                <a:off x="4933284" y="287477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57" y="0"/>
                    </a:moveTo>
                    <a:cubicBezTo>
                      <a:pt x="0" y="0"/>
                      <a:pt x="60" y="73"/>
                      <a:pt x="91" y="73"/>
                    </a:cubicBezTo>
                    <a:cubicBezTo>
                      <a:pt x="100" y="73"/>
                      <a:pt x="106" y="67"/>
                      <a:pt x="106" y="50"/>
                    </a:cubicBezTo>
                    <a:cubicBezTo>
                      <a:pt x="106" y="25"/>
                      <a:pt x="82" y="0"/>
                      <a:pt x="57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8" name="Google Shape;3748;p60"/>
              <p:cNvSpPr/>
              <p:nvPr/>
            </p:nvSpPr>
            <p:spPr>
              <a:xfrm>
                <a:off x="4907684" y="2854176"/>
                <a:ext cx="1558" cy="1053"/>
              </a:xfrm>
              <a:custGeom>
                <a:rect b="b" l="l" r="r" t="t"/>
                <a:pathLst>
                  <a:path extrusionOk="0" h="73" w="108">
                    <a:moveTo>
                      <a:pt x="91" y="0"/>
                    </a:moveTo>
                    <a:cubicBezTo>
                      <a:pt x="61" y="0"/>
                      <a:pt x="1" y="73"/>
                      <a:pt x="58" y="73"/>
                    </a:cubicBezTo>
                    <a:cubicBezTo>
                      <a:pt x="82" y="73"/>
                      <a:pt x="107" y="48"/>
                      <a:pt x="107" y="24"/>
                    </a:cubicBezTo>
                    <a:cubicBezTo>
                      <a:pt x="107" y="7"/>
                      <a:pt x="101" y="0"/>
                      <a:pt x="91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9" name="Google Shape;3749;p60"/>
              <p:cNvSpPr/>
              <p:nvPr/>
            </p:nvSpPr>
            <p:spPr>
              <a:xfrm>
                <a:off x="5176851" y="2600758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25" y="74"/>
                      <a:pt x="49" y="74"/>
                    </a:cubicBezTo>
                    <a:cubicBezTo>
                      <a:pt x="106" y="74"/>
                      <a:pt x="46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0" name="Google Shape;3750;p60"/>
              <p:cNvSpPr/>
              <p:nvPr/>
            </p:nvSpPr>
            <p:spPr>
              <a:xfrm>
                <a:off x="5078749" y="2640910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5" y="0"/>
                      <a:pt x="1" y="25"/>
                      <a:pt x="1" y="50"/>
                    </a:cubicBezTo>
                    <a:cubicBezTo>
                      <a:pt x="1" y="74"/>
                      <a:pt x="25" y="99"/>
                      <a:pt x="50" y="99"/>
                    </a:cubicBezTo>
                    <a:cubicBezTo>
                      <a:pt x="75" y="99"/>
                      <a:pt x="99" y="74"/>
                      <a:pt x="99" y="50"/>
                    </a:cubicBezTo>
                    <a:cubicBezTo>
                      <a:pt x="99" y="25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1" name="Google Shape;3751;p60"/>
              <p:cNvSpPr/>
              <p:nvPr/>
            </p:nvSpPr>
            <p:spPr>
              <a:xfrm>
                <a:off x="5087100" y="2601450"/>
                <a:ext cx="1442" cy="1442"/>
              </a:xfrm>
              <a:custGeom>
                <a:rect b="b" l="l" r="r" t="t"/>
                <a:pathLst>
                  <a:path extrusionOk="0" h="100" w="100">
                    <a:moveTo>
                      <a:pt x="50" y="1"/>
                    </a:moveTo>
                    <a:cubicBezTo>
                      <a:pt x="13" y="1"/>
                      <a:pt x="1" y="26"/>
                      <a:pt x="1" y="50"/>
                    </a:cubicBezTo>
                    <a:cubicBezTo>
                      <a:pt x="1" y="75"/>
                      <a:pt x="13" y="100"/>
                      <a:pt x="50" y="100"/>
                    </a:cubicBezTo>
                    <a:cubicBezTo>
                      <a:pt x="75" y="100"/>
                      <a:pt x="99" y="75"/>
                      <a:pt x="99" y="50"/>
                    </a:cubicBezTo>
                    <a:cubicBezTo>
                      <a:pt x="99" y="2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2" name="Google Shape;3752;p60"/>
              <p:cNvSpPr/>
              <p:nvPr/>
            </p:nvSpPr>
            <p:spPr>
              <a:xfrm>
                <a:off x="5023670" y="2703201"/>
                <a:ext cx="1514" cy="981"/>
              </a:xfrm>
              <a:custGeom>
                <a:rect b="b" l="l" r="r" t="t"/>
                <a:pathLst>
                  <a:path extrusionOk="0" h="68" w="105">
                    <a:moveTo>
                      <a:pt x="19" y="0"/>
                    </a:moveTo>
                    <a:cubicBezTo>
                      <a:pt x="8" y="0"/>
                      <a:pt x="0" y="8"/>
                      <a:pt x="0" y="31"/>
                    </a:cubicBezTo>
                    <a:cubicBezTo>
                      <a:pt x="0" y="55"/>
                      <a:pt x="12" y="68"/>
                      <a:pt x="49" y="68"/>
                    </a:cubicBezTo>
                    <a:cubicBezTo>
                      <a:pt x="104" y="68"/>
                      <a:pt x="51" y="0"/>
                      <a:pt x="1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3" name="Google Shape;3753;p60"/>
              <p:cNvSpPr/>
              <p:nvPr/>
            </p:nvSpPr>
            <p:spPr>
              <a:xfrm>
                <a:off x="4920246" y="2848825"/>
                <a:ext cx="1428" cy="1255"/>
              </a:xfrm>
              <a:custGeom>
                <a:rect b="b" l="l" r="r" t="t"/>
                <a:pathLst>
                  <a:path extrusionOk="0" h="87" w="99">
                    <a:moveTo>
                      <a:pt x="49" y="0"/>
                    </a:moveTo>
                    <a:cubicBezTo>
                      <a:pt x="0" y="0"/>
                      <a:pt x="0" y="87"/>
                      <a:pt x="49" y="87"/>
                    </a:cubicBezTo>
                    <a:cubicBezTo>
                      <a:pt x="74" y="87"/>
                      <a:pt x="99" y="74"/>
                      <a:pt x="99" y="37"/>
                    </a:cubicBezTo>
                    <a:cubicBezTo>
                      <a:pt x="99" y="13"/>
                      <a:pt x="74" y="0"/>
                      <a:pt x="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4" name="Google Shape;3754;p60"/>
              <p:cNvSpPr/>
              <p:nvPr/>
            </p:nvSpPr>
            <p:spPr>
              <a:xfrm>
                <a:off x="4912948" y="2698658"/>
                <a:ext cx="8365" cy="7327"/>
              </a:xfrm>
              <a:custGeom>
                <a:rect b="b" l="l" r="r" t="t"/>
                <a:pathLst>
                  <a:path extrusionOk="0" h="508" w="580">
                    <a:moveTo>
                      <a:pt x="247" y="1"/>
                    </a:moveTo>
                    <a:cubicBezTo>
                      <a:pt x="112" y="1"/>
                      <a:pt x="1" y="112"/>
                      <a:pt x="1" y="260"/>
                    </a:cubicBezTo>
                    <a:cubicBezTo>
                      <a:pt x="1" y="409"/>
                      <a:pt x="118" y="508"/>
                      <a:pt x="243" y="508"/>
                    </a:cubicBezTo>
                    <a:cubicBezTo>
                      <a:pt x="304" y="508"/>
                      <a:pt x="367" y="484"/>
                      <a:pt x="420" y="432"/>
                    </a:cubicBezTo>
                    <a:cubicBezTo>
                      <a:pt x="580" y="272"/>
                      <a:pt x="469" y="1"/>
                      <a:pt x="24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5" name="Google Shape;3755;p60"/>
              <p:cNvSpPr/>
              <p:nvPr/>
            </p:nvSpPr>
            <p:spPr>
              <a:xfrm>
                <a:off x="4863335" y="2710210"/>
                <a:ext cx="1413" cy="1067"/>
              </a:xfrm>
              <a:custGeom>
                <a:rect b="b" l="l" r="r" t="t"/>
                <a:pathLst>
                  <a:path extrusionOk="0" h="74" w="98">
                    <a:moveTo>
                      <a:pt x="40" y="1"/>
                    </a:moveTo>
                    <a:cubicBezTo>
                      <a:pt x="16" y="1"/>
                      <a:pt x="3" y="25"/>
                      <a:pt x="3" y="50"/>
                    </a:cubicBezTo>
                    <a:cubicBezTo>
                      <a:pt x="0" y="67"/>
                      <a:pt x="5" y="74"/>
                      <a:pt x="12" y="74"/>
                    </a:cubicBezTo>
                    <a:cubicBezTo>
                      <a:pt x="37" y="74"/>
                      <a:pt x="97" y="1"/>
                      <a:pt x="4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6" name="Google Shape;3756;p60"/>
              <p:cNvSpPr/>
              <p:nvPr/>
            </p:nvSpPr>
            <p:spPr>
              <a:xfrm>
                <a:off x="4915789" y="2669524"/>
                <a:ext cx="1442" cy="1428"/>
              </a:xfrm>
              <a:custGeom>
                <a:rect b="b" l="l" r="r" t="t"/>
                <a:pathLst>
                  <a:path extrusionOk="0" h="99" w="100">
                    <a:moveTo>
                      <a:pt x="50" y="0"/>
                    </a:moveTo>
                    <a:cubicBezTo>
                      <a:pt x="26" y="0"/>
                      <a:pt x="1" y="12"/>
                      <a:pt x="1" y="49"/>
                    </a:cubicBezTo>
                    <a:cubicBezTo>
                      <a:pt x="1" y="74"/>
                      <a:pt x="26" y="99"/>
                      <a:pt x="50" y="99"/>
                    </a:cubicBezTo>
                    <a:cubicBezTo>
                      <a:pt x="75" y="99"/>
                      <a:pt x="100" y="74"/>
                      <a:pt x="100" y="49"/>
                    </a:cubicBezTo>
                    <a:cubicBezTo>
                      <a:pt x="100" y="12"/>
                      <a:pt x="75" y="0"/>
                      <a:pt x="50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7" name="Google Shape;3757;p60"/>
              <p:cNvSpPr/>
              <p:nvPr/>
            </p:nvSpPr>
            <p:spPr>
              <a:xfrm>
                <a:off x="5039837" y="2685404"/>
                <a:ext cx="10442" cy="8841"/>
              </a:xfrm>
              <a:custGeom>
                <a:rect b="b" l="l" r="r" t="t"/>
                <a:pathLst>
                  <a:path extrusionOk="0" h="613" w="724">
                    <a:moveTo>
                      <a:pt x="321" y="1"/>
                    </a:moveTo>
                    <a:cubicBezTo>
                      <a:pt x="163" y="1"/>
                      <a:pt x="13" y="122"/>
                      <a:pt x="13" y="304"/>
                    </a:cubicBezTo>
                    <a:cubicBezTo>
                      <a:pt x="0" y="476"/>
                      <a:pt x="136" y="612"/>
                      <a:pt x="308" y="612"/>
                    </a:cubicBezTo>
                    <a:cubicBezTo>
                      <a:pt x="313" y="612"/>
                      <a:pt x="319" y="612"/>
                      <a:pt x="324" y="612"/>
                    </a:cubicBezTo>
                    <a:cubicBezTo>
                      <a:pt x="597" y="612"/>
                      <a:pt x="724" y="288"/>
                      <a:pt x="542" y="94"/>
                    </a:cubicBezTo>
                    <a:cubicBezTo>
                      <a:pt x="478" y="30"/>
                      <a:pt x="398" y="1"/>
                      <a:pt x="321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8" name="Google Shape;3758;p60"/>
              <p:cNvSpPr/>
              <p:nvPr/>
            </p:nvSpPr>
            <p:spPr>
              <a:xfrm>
                <a:off x="5006074" y="2722311"/>
                <a:ext cx="1543" cy="1067"/>
              </a:xfrm>
              <a:custGeom>
                <a:rect b="b" l="l" r="r" t="t"/>
                <a:pathLst>
                  <a:path extrusionOk="0" h="74" w="107">
                    <a:moveTo>
                      <a:pt x="16" y="1"/>
                    </a:moveTo>
                    <a:cubicBezTo>
                      <a:pt x="7" y="1"/>
                      <a:pt x="0" y="7"/>
                      <a:pt x="0" y="24"/>
                    </a:cubicBezTo>
                    <a:cubicBezTo>
                      <a:pt x="0" y="49"/>
                      <a:pt x="13" y="73"/>
                      <a:pt x="50" y="73"/>
                    </a:cubicBezTo>
                    <a:cubicBezTo>
                      <a:pt x="106" y="73"/>
                      <a:pt x="47" y="1"/>
                      <a:pt x="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9" name="Google Shape;3759;p60"/>
              <p:cNvSpPr/>
              <p:nvPr/>
            </p:nvSpPr>
            <p:spPr>
              <a:xfrm>
                <a:off x="4951874" y="2930759"/>
                <a:ext cx="10139" cy="8711"/>
              </a:xfrm>
              <a:custGeom>
                <a:rect b="b" l="l" r="r" t="t"/>
                <a:pathLst>
                  <a:path extrusionOk="0" h="604" w="703">
                    <a:moveTo>
                      <a:pt x="398" y="0"/>
                    </a:moveTo>
                    <a:cubicBezTo>
                      <a:pt x="324" y="0"/>
                      <a:pt x="248" y="27"/>
                      <a:pt x="185" y="86"/>
                    </a:cubicBezTo>
                    <a:cubicBezTo>
                      <a:pt x="0" y="271"/>
                      <a:pt x="136" y="603"/>
                      <a:pt x="407" y="603"/>
                    </a:cubicBezTo>
                    <a:cubicBezTo>
                      <a:pt x="567" y="603"/>
                      <a:pt x="703" y="468"/>
                      <a:pt x="703" y="295"/>
                    </a:cubicBezTo>
                    <a:cubicBezTo>
                      <a:pt x="703" y="119"/>
                      <a:pt x="554" y="0"/>
                      <a:pt x="39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0" name="Google Shape;3760;p60"/>
              <p:cNvSpPr/>
              <p:nvPr/>
            </p:nvSpPr>
            <p:spPr>
              <a:xfrm>
                <a:off x="5055471" y="2976421"/>
                <a:ext cx="11740" cy="10024"/>
              </a:xfrm>
              <a:custGeom>
                <a:rect b="b" l="l" r="r" t="t"/>
                <a:pathLst>
                  <a:path extrusionOk="0" h="695" w="814">
                    <a:moveTo>
                      <a:pt x="469" y="0"/>
                    </a:moveTo>
                    <a:cubicBezTo>
                      <a:pt x="161" y="0"/>
                      <a:pt x="1" y="370"/>
                      <a:pt x="222" y="592"/>
                    </a:cubicBezTo>
                    <a:cubicBezTo>
                      <a:pt x="290" y="663"/>
                      <a:pt x="374" y="695"/>
                      <a:pt x="457" y="695"/>
                    </a:cubicBezTo>
                    <a:cubicBezTo>
                      <a:pt x="633" y="695"/>
                      <a:pt x="805" y="554"/>
                      <a:pt x="814" y="345"/>
                    </a:cubicBezTo>
                    <a:cubicBezTo>
                      <a:pt x="814" y="160"/>
                      <a:pt x="654" y="0"/>
                      <a:pt x="46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1" name="Google Shape;3761;p60"/>
              <p:cNvSpPr/>
              <p:nvPr/>
            </p:nvSpPr>
            <p:spPr>
              <a:xfrm>
                <a:off x="5028818" y="3014799"/>
                <a:ext cx="9793" cy="8394"/>
              </a:xfrm>
              <a:custGeom>
                <a:rect b="b" l="l" r="r" t="t"/>
                <a:pathLst>
                  <a:path extrusionOk="0" h="582" w="679">
                    <a:moveTo>
                      <a:pt x="382" y="1"/>
                    </a:moveTo>
                    <a:cubicBezTo>
                      <a:pt x="124" y="1"/>
                      <a:pt x="0" y="321"/>
                      <a:pt x="185" y="493"/>
                    </a:cubicBezTo>
                    <a:cubicBezTo>
                      <a:pt x="242" y="555"/>
                      <a:pt x="315" y="582"/>
                      <a:pt x="388" y="582"/>
                    </a:cubicBezTo>
                    <a:cubicBezTo>
                      <a:pt x="535" y="582"/>
                      <a:pt x="678" y="469"/>
                      <a:pt x="678" y="296"/>
                    </a:cubicBezTo>
                    <a:cubicBezTo>
                      <a:pt x="678" y="136"/>
                      <a:pt x="543" y="1"/>
                      <a:pt x="38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2" name="Google Shape;3762;p60"/>
              <p:cNvSpPr/>
              <p:nvPr/>
            </p:nvSpPr>
            <p:spPr>
              <a:xfrm>
                <a:off x="5402001" y="2986718"/>
                <a:ext cx="10500" cy="9000"/>
              </a:xfrm>
              <a:custGeom>
                <a:rect b="b" l="l" r="r" t="t"/>
                <a:pathLst>
                  <a:path extrusionOk="0" h="624" w="728">
                    <a:moveTo>
                      <a:pt x="419" y="1"/>
                    </a:moveTo>
                    <a:cubicBezTo>
                      <a:pt x="148" y="1"/>
                      <a:pt x="0" y="333"/>
                      <a:pt x="197" y="531"/>
                    </a:cubicBezTo>
                    <a:cubicBezTo>
                      <a:pt x="258" y="595"/>
                      <a:pt x="334" y="624"/>
                      <a:pt x="409" y="624"/>
                    </a:cubicBezTo>
                    <a:cubicBezTo>
                      <a:pt x="565" y="624"/>
                      <a:pt x="719" y="500"/>
                      <a:pt x="727" y="309"/>
                    </a:cubicBezTo>
                    <a:cubicBezTo>
                      <a:pt x="727" y="149"/>
                      <a:pt x="592" y="1"/>
                      <a:pt x="41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3" name="Google Shape;3763;p60"/>
              <p:cNvSpPr/>
              <p:nvPr/>
            </p:nvSpPr>
            <p:spPr>
              <a:xfrm>
                <a:off x="5564066" y="2722888"/>
                <a:ext cx="10615" cy="8841"/>
              </a:xfrm>
              <a:custGeom>
                <a:rect b="b" l="l" r="r" t="t"/>
                <a:pathLst>
                  <a:path extrusionOk="0" h="613" w="736">
                    <a:moveTo>
                      <a:pt x="416" y="1"/>
                    </a:moveTo>
                    <a:cubicBezTo>
                      <a:pt x="344" y="1"/>
                      <a:pt x="270" y="26"/>
                      <a:pt x="210" y="83"/>
                    </a:cubicBezTo>
                    <a:cubicBezTo>
                      <a:pt x="0" y="280"/>
                      <a:pt x="148" y="613"/>
                      <a:pt x="419" y="613"/>
                    </a:cubicBezTo>
                    <a:cubicBezTo>
                      <a:pt x="592" y="613"/>
                      <a:pt x="727" y="489"/>
                      <a:pt x="727" y="317"/>
                    </a:cubicBezTo>
                    <a:cubicBezTo>
                      <a:pt x="736" y="129"/>
                      <a:pt x="579" y="1"/>
                      <a:pt x="4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4" name="Google Shape;3764;p60"/>
              <p:cNvSpPr/>
              <p:nvPr/>
            </p:nvSpPr>
            <p:spPr>
              <a:xfrm>
                <a:off x="5096345" y="3014265"/>
                <a:ext cx="10139" cy="8653"/>
              </a:xfrm>
              <a:custGeom>
                <a:rect b="b" l="l" r="r" t="t"/>
                <a:pathLst>
                  <a:path extrusionOk="0" h="600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06"/>
                    </a:cubicBezTo>
                    <a:cubicBezTo>
                      <a:pt x="250" y="570"/>
                      <a:pt x="328" y="599"/>
                      <a:pt x="404" y="599"/>
                    </a:cubicBezTo>
                    <a:cubicBezTo>
                      <a:pt x="558" y="599"/>
                      <a:pt x="703" y="478"/>
                      <a:pt x="703" y="296"/>
                    </a:cubicBezTo>
                    <a:cubicBezTo>
                      <a:pt x="703" y="136"/>
                      <a:pt x="567" y="1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5" name="Google Shape;3765;p60"/>
              <p:cNvSpPr/>
              <p:nvPr/>
            </p:nvSpPr>
            <p:spPr>
              <a:xfrm>
                <a:off x="5287197" y="2792318"/>
                <a:ext cx="11740" cy="9966"/>
              </a:xfrm>
              <a:custGeom>
                <a:rect b="b" l="l" r="r" t="t"/>
                <a:pathLst>
                  <a:path extrusionOk="0" h="691" w="814">
                    <a:moveTo>
                      <a:pt x="349" y="1"/>
                    </a:moveTo>
                    <a:cubicBezTo>
                      <a:pt x="171" y="1"/>
                      <a:pt x="1" y="136"/>
                      <a:pt x="1" y="345"/>
                    </a:cubicBezTo>
                    <a:cubicBezTo>
                      <a:pt x="1" y="530"/>
                      <a:pt x="161" y="690"/>
                      <a:pt x="346" y="690"/>
                    </a:cubicBezTo>
                    <a:cubicBezTo>
                      <a:pt x="654" y="690"/>
                      <a:pt x="814" y="321"/>
                      <a:pt x="592" y="99"/>
                    </a:cubicBezTo>
                    <a:cubicBezTo>
                      <a:pt x="521" y="31"/>
                      <a:pt x="434" y="1"/>
                      <a:pt x="34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6" name="Google Shape;3766;p60"/>
              <p:cNvSpPr/>
              <p:nvPr/>
            </p:nvSpPr>
            <p:spPr>
              <a:xfrm>
                <a:off x="4961826" y="2730705"/>
                <a:ext cx="6591" cy="5827"/>
              </a:xfrm>
              <a:custGeom>
                <a:rect b="b" l="l" r="r" t="t"/>
                <a:pathLst>
                  <a:path extrusionOk="0" h="404" w="457">
                    <a:moveTo>
                      <a:pt x="259" y="1"/>
                    </a:moveTo>
                    <a:cubicBezTo>
                      <a:pt x="212" y="1"/>
                      <a:pt x="163" y="19"/>
                      <a:pt x="123" y="58"/>
                    </a:cubicBezTo>
                    <a:cubicBezTo>
                      <a:pt x="0" y="181"/>
                      <a:pt x="86" y="403"/>
                      <a:pt x="259" y="403"/>
                    </a:cubicBezTo>
                    <a:cubicBezTo>
                      <a:pt x="370" y="403"/>
                      <a:pt x="456" y="317"/>
                      <a:pt x="456" y="206"/>
                    </a:cubicBezTo>
                    <a:cubicBezTo>
                      <a:pt x="456" y="81"/>
                      <a:pt x="360" y="1"/>
                      <a:pt x="25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7" name="Google Shape;3767;p60"/>
              <p:cNvSpPr/>
              <p:nvPr/>
            </p:nvSpPr>
            <p:spPr>
              <a:xfrm>
                <a:off x="5212027" y="2601998"/>
                <a:ext cx="9966" cy="8711"/>
              </a:xfrm>
              <a:custGeom>
                <a:rect b="b" l="l" r="r" t="t"/>
                <a:pathLst>
                  <a:path extrusionOk="0" h="604" w="691">
                    <a:moveTo>
                      <a:pt x="302" y="1"/>
                    </a:moveTo>
                    <a:cubicBezTo>
                      <a:pt x="149" y="1"/>
                      <a:pt x="1" y="120"/>
                      <a:pt x="1" y="296"/>
                    </a:cubicBezTo>
                    <a:cubicBezTo>
                      <a:pt x="1" y="468"/>
                      <a:pt x="136" y="604"/>
                      <a:pt x="309" y="604"/>
                    </a:cubicBezTo>
                    <a:cubicBezTo>
                      <a:pt x="567" y="591"/>
                      <a:pt x="691" y="271"/>
                      <a:pt x="506" y="86"/>
                    </a:cubicBezTo>
                    <a:cubicBezTo>
                      <a:pt x="447" y="27"/>
                      <a:pt x="374" y="1"/>
                      <a:pt x="30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8" name="Google Shape;3768;p60"/>
              <p:cNvSpPr/>
              <p:nvPr/>
            </p:nvSpPr>
            <p:spPr>
              <a:xfrm>
                <a:off x="4915789" y="2767121"/>
                <a:ext cx="1442" cy="1356"/>
              </a:xfrm>
              <a:custGeom>
                <a:rect b="b" l="l" r="r" t="t"/>
                <a:pathLst>
                  <a:path extrusionOk="0" h="94" w="100">
                    <a:moveTo>
                      <a:pt x="50" y="1"/>
                    </a:moveTo>
                    <a:cubicBezTo>
                      <a:pt x="26" y="1"/>
                      <a:pt x="1" y="16"/>
                      <a:pt x="1" y="47"/>
                    </a:cubicBezTo>
                    <a:cubicBezTo>
                      <a:pt x="1" y="78"/>
                      <a:pt x="26" y="93"/>
                      <a:pt x="50" y="93"/>
                    </a:cubicBezTo>
                    <a:cubicBezTo>
                      <a:pt x="75" y="93"/>
                      <a:pt x="100" y="78"/>
                      <a:pt x="100" y="47"/>
                    </a:cubicBezTo>
                    <a:cubicBezTo>
                      <a:pt x="100" y="16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9" name="Google Shape;3769;p60"/>
              <p:cNvSpPr/>
              <p:nvPr/>
            </p:nvSpPr>
            <p:spPr>
              <a:xfrm>
                <a:off x="4882920" y="2664549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1" y="271"/>
                      <a:pt x="148" y="431"/>
                    </a:cubicBezTo>
                    <a:cubicBezTo>
                      <a:pt x="199" y="478"/>
                      <a:pt x="260" y="499"/>
                      <a:pt x="320" y="499"/>
                    </a:cubicBezTo>
                    <a:cubicBezTo>
                      <a:pt x="452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0" name="Google Shape;3770;p60"/>
              <p:cNvSpPr/>
              <p:nvPr/>
            </p:nvSpPr>
            <p:spPr>
              <a:xfrm>
                <a:off x="4860710" y="2797481"/>
                <a:ext cx="11567" cy="9952"/>
              </a:xfrm>
              <a:custGeom>
                <a:rect b="b" l="l" r="r" t="t"/>
                <a:pathLst>
                  <a:path extrusionOk="0" h="690" w="802">
                    <a:moveTo>
                      <a:pt x="349" y="0"/>
                    </a:moveTo>
                    <a:cubicBezTo>
                      <a:pt x="170" y="0"/>
                      <a:pt x="0" y="136"/>
                      <a:pt x="0" y="345"/>
                    </a:cubicBezTo>
                    <a:cubicBezTo>
                      <a:pt x="0" y="529"/>
                      <a:pt x="148" y="690"/>
                      <a:pt x="345" y="690"/>
                    </a:cubicBezTo>
                    <a:cubicBezTo>
                      <a:pt x="653" y="690"/>
                      <a:pt x="801" y="320"/>
                      <a:pt x="592" y="98"/>
                    </a:cubicBezTo>
                    <a:cubicBezTo>
                      <a:pt x="520" y="31"/>
                      <a:pt x="434" y="0"/>
                      <a:pt x="34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1" name="Google Shape;3771;p60"/>
              <p:cNvSpPr/>
              <p:nvPr/>
            </p:nvSpPr>
            <p:spPr>
              <a:xfrm>
                <a:off x="4938187" y="2677875"/>
                <a:ext cx="8365" cy="7197"/>
              </a:xfrm>
              <a:custGeom>
                <a:rect b="b" l="l" r="r" t="t"/>
                <a:pathLst>
                  <a:path extrusionOk="0" h="499" w="580">
                    <a:moveTo>
                      <a:pt x="333" y="0"/>
                    </a:moveTo>
                    <a:cubicBezTo>
                      <a:pt x="111" y="0"/>
                      <a:pt x="0" y="271"/>
                      <a:pt x="161" y="431"/>
                    </a:cubicBezTo>
                    <a:cubicBezTo>
                      <a:pt x="211" y="478"/>
                      <a:pt x="271" y="499"/>
                      <a:pt x="330" y="499"/>
                    </a:cubicBezTo>
                    <a:cubicBezTo>
                      <a:pt x="458" y="499"/>
                      <a:pt x="580" y="399"/>
                      <a:pt x="580" y="247"/>
                    </a:cubicBezTo>
                    <a:cubicBezTo>
                      <a:pt x="580" y="111"/>
                      <a:pt x="469" y="0"/>
                      <a:pt x="333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2" name="Google Shape;3772;p60"/>
              <p:cNvSpPr/>
              <p:nvPr/>
            </p:nvSpPr>
            <p:spPr>
              <a:xfrm>
                <a:off x="5071826" y="2708249"/>
                <a:ext cx="10096" cy="8653"/>
              </a:xfrm>
              <a:custGeom>
                <a:rect b="b" l="l" r="r" t="t"/>
                <a:pathLst>
                  <a:path extrusionOk="0" h="600" w="700">
                    <a:moveTo>
                      <a:pt x="310" y="1"/>
                    </a:moveTo>
                    <a:cubicBezTo>
                      <a:pt x="306" y="1"/>
                      <a:pt x="301" y="1"/>
                      <a:pt x="296" y="1"/>
                    </a:cubicBezTo>
                    <a:cubicBezTo>
                      <a:pt x="136" y="1"/>
                      <a:pt x="0" y="124"/>
                      <a:pt x="0" y="297"/>
                    </a:cubicBezTo>
                    <a:cubicBezTo>
                      <a:pt x="0" y="479"/>
                      <a:pt x="145" y="600"/>
                      <a:pt x="299" y="600"/>
                    </a:cubicBezTo>
                    <a:cubicBezTo>
                      <a:pt x="375" y="600"/>
                      <a:pt x="453" y="571"/>
                      <a:pt x="518" y="506"/>
                    </a:cubicBezTo>
                    <a:cubicBezTo>
                      <a:pt x="699" y="325"/>
                      <a:pt x="572" y="1"/>
                      <a:pt x="31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3" name="Google Shape;3773;p60"/>
              <p:cNvSpPr/>
              <p:nvPr/>
            </p:nvSpPr>
            <p:spPr>
              <a:xfrm>
                <a:off x="4934279" y="2746425"/>
                <a:ext cx="9793" cy="8408"/>
              </a:xfrm>
              <a:custGeom>
                <a:rect b="b" l="l" r="r" t="t"/>
                <a:pathLst>
                  <a:path extrusionOk="0" h="583" w="679">
                    <a:moveTo>
                      <a:pt x="393" y="1"/>
                    </a:moveTo>
                    <a:cubicBezTo>
                      <a:pt x="321" y="1"/>
                      <a:pt x="246" y="28"/>
                      <a:pt x="185" y="90"/>
                    </a:cubicBezTo>
                    <a:cubicBezTo>
                      <a:pt x="0" y="262"/>
                      <a:pt x="136" y="582"/>
                      <a:pt x="395" y="582"/>
                    </a:cubicBezTo>
                    <a:cubicBezTo>
                      <a:pt x="555" y="582"/>
                      <a:pt x="678" y="447"/>
                      <a:pt x="678" y="287"/>
                    </a:cubicBezTo>
                    <a:cubicBezTo>
                      <a:pt x="678" y="113"/>
                      <a:pt x="540" y="1"/>
                      <a:pt x="393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4" name="Google Shape;3774;p60"/>
              <p:cNvSpPr/>
              <p:nvPr/>
            </p:nvSpPr>
            <p:spPr>
              <a:xfrm>
                <a:off x="4967869" y="2834720"/>
                <a:ext cx="10500" cy="8971"/>
              </a:xfrm>
              <a:custGeom>
                <a:rect b="b" l="l" r="r" t="t"/>
                <a:pathLst>
                  <a:path extrusionOk="0" h="622" w="728">
                    <a:moveTo>
                      <a:pt x="316" y="1"/>
                    </a:moveTo>
                    <a:cubicBezTo>
                      <a:pt x="155" y="1"/>
                      <a:pt x="0" y="128"/>
                      <a:pt x="0" y="313"/>
                    </a:cubicBezTo>
                    <a:cubicBezTo>
                      <a:pt x="12" y="473"/>
                      <a:pt x="136" y="609"/>
                      <a:pt x="308" y="621"/>
                    </a:cubicBezTo>
                    <a:cubicBezTo>
                      <a:pt x="579" y="621"/>
                      <a:pt x="727" y="288"/>
                      <a:pt x="530" y="91"/>
                    </a:cubicBezTo>
                    <a:cubicBezTo>
                      <a:pt x="467" y="29"/>
                      <a:pt x="391" y="1"/>
                      <a:pt x="316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5" name="Google Shape;3775;p60"/>
              <p:cNvSpPr/>
              <p:nvPr/>
            </p:nvSpPr>
            <p:spPr>
              <a:xfrm>
                <a:off x="4941735" y="2795130"/>
                <a:ext cx="10153" cy="8754"/>
              </a:xfrm>
              <a:custGeom>
                <a:rect b="b" l="l" r="r" t="t"/>
                <a:pathLst>
                  <a:path extrusionOk="0" h="607" w="704">
                    <a:moveTo>
                      <a:pt x="308" y="0"/>
                    </a:moveTo>
                    <a:cubicBezTo>
                      <a:pt x="157" y="0"/>
                      <a:pt x="9" y="116"/>
                      <a:pt x="1" y="298"/>
                    </a:cubicBezTo>
                    <a:cubicBezTo>
                      <a:pt x="1" y="458"/>
                      <a:pt x="136" y="594"/>
                      <a:pt x="297" y="606"/>
                    </a:cubicBezTo>
                    <a:cubicBezTo>
                      <a:pt x="568" y="606"/>
                      <a:pt x="703" y="286"/>
                      <a:pt x="518" y="89"/>
                    </a:cubicBezTo>
                    <a:cubicBezTo>
                      <a:pt x="458" y="28"/>
                      <a:pt x="383" y="0"/>
                      <a:pt x="308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6" name="Google Shape;3776;p60"/>
              <p:cNvSpPr/>
              <p:nvPr/>
            </p:nvSpPr>
            <p:spPr>
              <a:xfrm>
                <a:off x="4985984" y="2746281"/>
                <a:ext cx="10687" cy="9187"/>
              </a:xfrm>
              <a:custGeom>
                <a:rect b="b" l="l" r="r" t="t"/>
                <a:pathLst>
                  <a:path extrusionOk="0" h="637" w="741">
                    <a:moveTo>
                      <a:pt x="432" y="1"/>
                    </a:moveTo>
                    <a:cubicBezTo>
                      <a:pt x="149" y="1"/>
                      <a:pt x="1" y="346"/>
                      <a:pt x="198" y="543"/>
                    </a:cubicBezTo>
                    <a:cubicBezTo>
                      <a:pt x="266" y="607"/>
                      <a:pt x="348" y="636"/>
                      <a:pt x="426" y="636"/>
                    </a:cubicBezTo>
                    <a:cubicBezTo>
                      <a:pt x="589" y="636"/>
                      <a:pt x="740" y="512"/>
                      <a:pt x="740" y="321"/>
                    </a:cubicBezTo>
                    <a:cubicBezTo>
                      <a:pt x="740" y="136"/>
                      <a:pt x="605" y="1"/>
                      <a:pt x="43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7" name="Google Shape;3777;p60"/>
              <p:cNvSpPr/>
              <p:nvPr/>
            </p:nvSpPr>
            <p:spPr>
              <a:xfrm>
                <a:off x="4897487" y="2727604"/>
                <a:ext cx="8726" cy="7500"/>
              </a:xfrm>
              <a:custGeom>
                <a:rect b="b" l="l" r="r" t="t"/>
                <a:pathLst>
                  <a:path extrusionOk="0" h="520" w="605">
                    <a:moveTo>
                      <a:pt x="342" y="1"/>
                    </a:moveTo>
                    <a:cubicBezTo>
                      <a:pt x="278" y="1"/>
                      <a:pt x="213" y="24"/>
                      <a:pt x="161" y="76"/>
                    </a:cubicBezTo>
                    <a:cubicBezTo>
                      <a:pt x="1" y="236"/>
                      <a:pt x="112" y="520"/>
                      <a:pt x="346" y="520"/>
                    </a:cubicBezTo>
                    <a:cubicBezTo>
                      <a:pt x="494" y="520"/>
                      <a:pt x="605" y="409"/>
                      <a:pt x="605" y="261"/>
                    </a:cubicBezTo>
                    <a:cubicBezTo>
                      <a:pt x="605" y="103"/>
                      <a:pt x="475" y="1"/>
                      <a:pt x="3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8" name="Google Shape;3778;p60"/>
              <p:cNvSpPr/>
              <p:nvPr/>
            </p:nvSpPr>
            <p:spPr>
              <a:xfrm>
                <a:off x="4866046" y="2731339"/>
                <a:ext cx="8538" cy="7327"/>
              </a:xfrm>
              <a:custGeom>
                <a:rect b="b" l="l" r="r" t="t"/>
                <a:pathLst>
                  <a:path extrusionOk="0" h="508" w="592">
                    <a:moveTo>
                      <a:pt x="252" y="0"/>
                    </a:moveTo>
                    <a:cubicBezTo>
                      <a:pt x="123" y="0"/>
                      <a:pt x="0" y="99"/>
                      <a:pt x="0" y="248"/>
                    </a:cubicBezTo>
                    <a:cubicBezTo>
                      <a:pt x="0" y="384"/>
                      <a:pt x="111" y="495"/>
                      <a:pt x="259" y="507"/>
                    </a:cubicBezTo>
                    <a:cubicBezTo>
                      <a:pt x="481" y="507"/>
                      <a:pt x="591" y="236"/>
                      <a:pt x="431" y="76"/>
                    </a:cubicBezTo>
                    <a:cubicBezTo>
                      <a:pt x="379" y="23"/>
                      <a:pt x="315" y="0"/>
                      <a:pt x="25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9" name="Google Shape;3779;p60"/>
              <p:cNvSpPr/>
              <p:nvPr/>
            </p:nvSpPr>
            <p:spPr>
              <a:xfrm>
                <a:off x="5033261" y="2725844"/>
                <a:ext cx="10139" cy="8754"/>
              </a:xfrm>
              <a:custGeom>
                <a:rect b="b" l="l" r="r" t="t"/>
                <a:pathLst>
                  <a:path extrusionOk="0" h="607" w="703">
                    <a:moveTo>
                      <a:pt x="407" y="1"/>
                    </a:moveTo>
                    <a:cubicBezTo>
                      <a:pt x="136" y="1"/>
                      <a:pt x="0" y="321"/>
                      <a:pt x="185" y="518"/>
                    </a:cubicBezTo>
                    <a:cubicBezTo>
                      <a:pt x="246" y="579"/>
                      <a:pt x="322" y="607"/>
                      <a:pt x="398" y="607"/>
                    </a:cubicBezTo>
                    <a:cubicBezTo>
                      <a:pt x="552" y="607"/>
                      <a:pt x="703" y="491"/>
                      <a:pt x="703" y="309"/>
                    </a:cubicBezTo>
                    <a:cubicBezTo>
                      <a:pt x="703" y="149"/>
                      <a:pt x="567" y="13"/>
                      <a:pt x="40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0" name="Google Shape;3780;p60"/>
              <p:cNvSpPr/>
              <p:nvPr/>
            </p:nvSpPr>
            <p:spPr>
              <a:xfrm>
                <a:off x="5133656" y="2607320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26" y="1"/>
                      <a:pt x="1" y="13"/>
                      <a:pt x="1" y="38"/>
                    </a:cubicBezTo>
                    <a:cubicBezTo>
                      <a:pt x="1" y="75"/>
                      <a:pt x="26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1" name="Google Shape;3781;p60"/>
              <p:cNvSpPr/>
              <p:nvPr/>
            </p:nvSpPr>
            <p:spPr>
              <a:xfrm>
                <a:off x="5056293" y="3069706"/>
                <a:ext cx="1500" cy="1067"/>
              </a:xfrm>
              <a:custGeom>
                <a:rect b="b" l="l" r="r" t="t"/>
                <a:pathLst>
                  <a:path extrusionOk="0" h="74" w="104">
                    <a:moveTo>
                      <a:pt x="67" y="1"/>
                    </a:moveTo>
                    <a:cubicBezTo>
                      <a:pt x="0" y="1"/>
                      <a:pt x="58" y="74"/>
                      <a:pt x="88" y="74"/>
                    </a:cubicBezTo>
                    <a:cubicBezTo>
                      <a:pt x="97" y="74"/>
                      <a:pt x="104" y="67"/>
                      <a:pt x="104" y="50"/>
                    </a:cubicBezTo>
                    <a:cubicBezTo>
                      <a:pt x="104" y="26"/>
                      <a:pt x="91" y="1"/>
                      <a:pt x="67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2" name="Google Shape;3782;p60"/>
              <p:cNvSpPr/>
              <p:nvPr/>
            </p:nvSpPr>
            <p:spPr>
              <a:xfrm>
                <a:off x="4971056" y="2899289"/>
                <a:ext cx="1442" cy="1255"/>
              </a:xfrm>
              <a:custGeom>
                <a:rect b="b" l="l" r="r" t="t"/>
                <a:pathLst>
                  <a:path extrusionOk="0" h="87" w="100">
                    <a:moveTo>
                      <a:pt x="50" y="1"/>
                    </a:moveTo>
                    <a:cubicBezTo>
                      <a:pt x="13" y="1"/>
                      <a:pt x="1" y="13"/>
                      <a:pt x="1" y="38"/>
                    </a:cubicBezTo>
                    <a:cubicBezTo>
                      <a:pt x="1" y="75"/>
                      <a:pt x="13" y="87"/>
                      <a:pt x="50" y="87"/>
                    </a:cubicBezTo>
                    <a:cubicBezTo>
                      <a:pt x="75" y="87"/>
                      <a:pt x="100" y="75"/>
                      <a:pt x="100" y="38"/>
                    </a:cubicBezTo>
                    <a:cubicBezTo>
                      <a:pt x="100" y="13"/>
                      <a:pt x="75" y="1"/>
                      <a:pt x="50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783" name="Google Shape;3783;p60"/>
            <p:cNvSpPr/>
            <p:nvPr/>
          </p:nvSpPr>
          <p:spPr>
            <a:xfrm>
              <a:off x="5028112" y="3146664"/>
              <a:ext cx="1601" cy="1255"/>
            </a:xfrm>
            <a:custGeom>
              <a:rect b="b" l="l" r="r" t="t"/>
              <a:pathLst>
                <a:path extrusionOk="0" h="87" w="111">
                  <a:moveTo>
                    <a:pt x="62" y="0"/>
                  </a:moveTo>
                  <a:cubicBezTo>
                    <a:pt x="0" y="0"/>
                    <a:pt x="0" y="86"/>
                    <a:pt x="62" y="86"/>
                  </a:cubicBezTo>
                  <a:cubicBezTo>
                    <a:pt x="111" y="86"/>
                    <a:pt x="111" y="0"/>
                    <a:pt x="62" y="0"/>
                  </a:cubicBezTo>
                  <a:close/>
                </a:path>
              </a:pathLst>
            </a:custGeom>
            <a:solidFill>
              <a:srgbClr val="6851A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3787" name="Shape 3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" name="Google Shape;3788;p61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...and </a:t>
            </a:r>
            <a:r>
              <a:rPr lang="es"/>
              <a:t>our set of editable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3789" name="Google Shape;3789;p61"/>
          <p:cNvSpPr txBox="1"/>
          <p:nvPr>
            <p:ph idx="4294967295" type="body"/>
          </p:nvPr>
        </p:nvSpPr>
        <p:spPr>
          <a:xfrm>
            <a:off x="1068100" y="1457876"/>
            <a:ext cx="7047300" cy="48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resize these icons keeping the quality.</a:t>
            </a:r>
            <a:endParaRPr sz="1200">
              <a:solidFill>
                <a:srgbClr val="FFFFFF"/>
              </a:solidFill>
              <a:latin typeface="Proxima Nova"/>
              <a:ea typeface="Proxima Nova"/>
              <a:cs typeface="Proxima Nova"/>
              <a:sym typeface="Proxima Nova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You can change the stroke and fill color; just select the icon and click on the paint</a:t>
            </a:r>
            <a:r>
              <a:rPr lang="es">
                <a:solidFill>
                  <a:srgbClr val="FFFFFF"/>
                </a:solidFill>
              </a:rPr>
              <a:t> </a:t>
            </a:r>
            <a:r>
              <a:rPr lang="es" sz="1200">
                <a:solidFill>
                  <a:srgbClr val="FFFFFF"/>
                </a:solidFill>
                <a:latin typeface="Proxima Nova"/>
                <a:ea typeface="Proxima Nova"/>
                <a:cs typeface="Proxima Nova"/>
                <a:sym typeface="Proxima Nova"/>
              </a:rPr>
              <a:t>bucket/pen.</a:t>
            </a:r>
            <a:br>
              <a:rPr lang="es" sz="12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rPr>
            </a:br>
            <a:endParaRPr sz="1200">
              <a:solidFill>
                <a:srgbClr val="435D74"/>
              </a:solidFill>
              <a:latin typeface="Proxima Nova"/>
              <a:ea typeface="Proxima Nova"/>
              <a:cs typeface="Proxima Nova"/>
              <a:sym typeface="Proxima Nova"/>
            </a:endParaRPr>
          </a:p>
        </p:txBody>
      </p:sp>
      <p:grpSp>
        <p:nvGrpSpPr>
          <p:cNvPr id="3790" name="Google Shape;3790;p61"/>
          <p:cNvGrpSpPr/>
          <p:nvPr/>
        </p:nvGrpSpPr>
        <p:grpSpPr>
          <a:xfrm>
            <a:off x="1464905" y="1938596"/>
            <a:ext cx="230668" cy="202756"/>
            <a:chOff x="898875" y="244725"/>
            <a:chExt cx="481800" cy="423500"/>
          </a:xfrm>
        </p:grpSpPr>
        <p:sp>
          <p:nvSpPr>
            <p:cNvPr id="3791" name="Google Shape;3791;p61"/>
            <p:cNvSpPr/>
            <p:nvPr/>
          </p:nvSpPr>
          <p:spPr>
            <a:xfrm>
              <a:off x="1125675" y="470575"/>
              <a:ext cx="28275" cy="28250"/>
            </a:xfrm>
            <a:custGeom>
              <a:rect b="b" l="l" r="r" t="t"/>
              <a:pathLst>
                <a:path extrusionOk="0" h="1130" w="1131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2" name="Google Shape;3792;p61"/>
            <p:cNvSpPr/>
            <p:nvPr/>
          </p:nvSpPr>
          <p:spPr>
            <a:xfrm>
              <a:off x="898875" y="244725"/>
              <a:ext cx="481800" cy="225875"/>
            </a:xfrm>
            <a:custGeom>
              <a:rect b="b" l="l" r="r" t="t"/>
              <a:pathLst>
                <a:path extrusionOk="0" h="9035" w="19272">
                  <a:moveTo>
                    <a:pt x="2825" y="1130"/>
                  </a:moveTo>
                  <a:cubicBezTo>
                    <a:pt x="3135" y="1130"/>
                    <a:pt x="3388" y="1380"/>
                    <a:pt x="3388" y="1693"/>
                  </a:cubicBezTo>
                  <a:lnTo>
                    <a:pt x="3388" y="2259"/>
                  </a:lnTo>
                  <a:lnTo>
                    <a:pt x="2258" y="2259"/>
                  </a:lnTo>
                  <a:lnTo>
                    <a:pt x="2258" y="1693"/>
                  </a:lnTo>
                  <a:cubicBezTo>
                    <a:pt x="2258" y="1380"/>
                    <a:pt x="2511" y="1130"/>
                    <a:pt x="2825" y="1130"/>
                  </a:cubicBezTo>
                  <a:close/>
                  <a:moveTo>
                    <a:pt x="11894" y="1130"/>
                  </a:moveTo>
                  <a:cubicBezTo>
                    <a:pt x="12208" y="1130"/>
                    <a:pt x="12461" y="1380"/>
                    <a:pt x="12461" y="1693"/>
                  </a:cubicBezTo>
                  <a:lnTo>
                    <a:pt x="12461" y="2259"/>
                  </a:lnTo>
                  <a:lnTo>
                    <a:pt x="6814" y="2259"/>
                  </a:lnTo>
                  <a:lnTo>
                    <a:pt x="6814" y="1693"/>
                  </a:lnTo>
                  <a:cubicBezTo>
                    <a:pt x="6814" y="1380"/>
                    <a:pt x="7064" y="1130"/>
                    <a:pt x="7378" y="1130"/>
                  </a:cubicBezTo>
                  <a:close/>
                  <a:moveTo>
                    <a:pt x="5083" y="4518"/>
                  </a:moveTo>
                  <a:cubicBezTo>
                    <a:pt x="5586" y="4518"/>
                    <a:pt x="5836" y="5123"/>
                    <a:pt x="5480" y="5481"/>
                  </a:cubicBezTo>
                  <a:cubicBezTo>
                    <a:pt x="5366" y="5596"/>
                    <a:pt x="5225" y="5647"/>
                    <a:pt x="5086" y="5647"/>
                  </a:cubicBezTo>
                  <a:cubicBezTo>
                    <a:pt x="4796" y="5647"/>
                    <a:pt x="4517" y="5422"/>
                    <a:pt x="4517" y="5081"/>
                  </a:cubicBezTo>
                  <a:cubicBezTo>
                    <a:pt x="4517" y="4768"/>
                    <a:pt x="4770" y="4518"/>
                    <a:pt x="5083" y="4518"/>
                  </a:cubicBezTo>
                  <a:close/>
                  <a:moveTo>
                    <a:pt x="2825" y="1"/>
                  </a:moveTo>
                  <a:cubicBezTo>
                    <a:pt x="1888" y="1"/>
                    <a:pt x="1129" y="757"/>
                    <a:pt x="1129" y="1693"/>
                  </a:cubicBezTo>
                  <a:lnTo>
                    <a:pt x="1129" y="2362"/>
                  </a:lnTo>
                  <a:cubicBezTo>
                    <a:pt x="455" y="2600"/>
                    <a:pt x="3" y="3235"/>
                    <a:pt x="0" y="3952"/>
                  </a:cubicBezTo>
                  <a:lnTo>
                    <a:pt x="0" y="4518"/>
                  </a:lnTo>
                  <a:lnTo>
                    <a:pt x="1695" y="4518"/>
                  </a:lnTo>
                  <a:cubicBezTo>
                    <a:pt x="2629" y="4518"/>
                    <a:pt x="3388" y="5274"/>
                    <a:pt x="3388" y="6210"/>
                  </a:cubicBezTo>
                  <a:lnTo>
                    <a:pt x="3388" y="9035"/>
                  </a:lnTo>
                  <a:lnTo>
                    <a:pt x="5742" y="9035"/>
                  </a:lnTo>
                  <a:cubicBezTo>
                    <a:pt x="6016" y="7123"/>
                    <a:pt x="7652" y="5647"/>
                    <a:pt x="9636" y="5647"/>
                  </a:cubicBezTo>
                  <a:cubicBezTo>
                    <a:pt x="11620" y="5647"/>
                    <a:pt x="13256" y="7123"/>
                    <a:pt x="13533" y="9035"/>
                  </a:cubicBezTo>
                  <a:lnTo>
                    <a:pt x="15884" y="9035"/>
                  </a:lnTo>
                  <a:lnTo>
                    <a:pt x="15884" y="6210"/>
                  </a:lnTo>
                  <a:cubicBezTo>
                    <a:pt x="15884" y="5274"/>
                    <a:pt x="16643" y="4518"/>
                    <a:pt x="17580" y="4518"/>
                  </a:cubicBezTo>
                  <a:lnTo>
                    <a:pt x="19272" y="4518"/>
                  </a:lnTo>
                  <a:lnTo>
                    <a:pt x="19272" y="3952"/>
                  </a:lnTo>
                  <a:cubicBezTo>
                    <a:pt x="19272" y="3015"/>
                    <a:pt x="18513" y="2259"/>
                    <a:pt x="17580" y="2259"/>
                  </a:cubicBezTo>
                  <a:lnTo>
                    <a:pt x="13590" y="2259"/>
                  </a:lnTo>
                  <a:lnTo>
                    <a:pt x="13590" y="1693"/>
                  </a:lnTo>
                  <a:cubicBezTo>
                    <a:pt x="13587" y="757"/>
                    <a:pt x="12831" y="1"/>
                    <a:pt x="11894" y="1"/>
                  </a:cubicBezTo>
                  <a:lnTo>
                    <a:pt x="7378" y="1"/>
                  </a:lnTo>
                  <a:cubicBezTo>
                    <a:pt x="6441" y="1"/>
                    <a:pt x="5685" y="757"/>
                    <a:pt x="5685" y="1693"/>
                  </a:cubicBezTo>
                  <a:lnTo>
                    <a:pt x="5685" y="2259"/>
                  </a:lnTo>
                  <a:lnTo>
                    <a:pt x="4517" y="2259"/>
                  </a:lnTo>
                  <a:lnTo>
                    <a:pt x="4517" y="1693"/>
                  </a:lnTo>
                  <a:cubicBezTo>
                    <a:pt x="4517" y="757"/>
                    <a:pt x="3758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3" name="Google Shape;3793;p61"/>
            <p:cNvSpPr/>
            <p:nvPr/>
          </p:nvSpPr>
          <p:spPr>
            <a:xfrm>
              <a:off x="1324200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567" y="0"/>
                  </a:moveTo>
                  <a:cubicBezTo>
                    <a:pt x="254" y="0"/>
                    <a:pt x="1" y="250"/>
                    <a:pt x="1" y="563"/>
                  </a:cubicBezTo>
                  <a:lnTo>
                    <a:pt x="1" y="7339"/>
                  </a:lnTo>
                  <a:cubicBezTo>
                    <a:pt x="1" y="7652"/>
                    <a:pt x="254" y="7905"/>
                    <a:pt x="567" y="7905"/>
                  </a:cubicBezTo>
                  <a:lnTo>
                    <a:pt x="2259" y="7905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4" name="Google Shape;3794;p61"/>
            <p:cNvSpPr/>
            <p:nvPr/>
          </p:nvSpPr>
          <p:spPr>
            <a:xfrm>
              <a:off x="898875" y="385900"/>
              <a:ext cx="56475" cy="197625"/>
            </a:xfrm>
            <a:custGeom>
              <a:rect b="b" l="l" r="r" t="t"/>
              <a:pathLst>
                <a:path extrusionOk="0" h="7905" w="2259">
                  <a:moveTo>
                    <a:pt x="0" y="0"/>
                  </a:moveTo>
                  <a:lnTo>
                    <a:pt x="0" y="7905"/>
                  </a:lnTo>
                  <a:lnTo>
                    <a:pt x="1695" y="7905"/>
                  </a:lnTo>
                  <a:cubicBezTo>
                    <a:pt x="2005" y="7905"/>
                    <a:pt x="2258" y="7652"/>
                    <a:pt x="2258" y="7339"/>
                  </a:cubicBezTo>
                  <a:lnTo>
                    <a:pt x="2258" y="563"/>
                  </a:lnTo>
                  <a:cubicBezTo>
                    <a:pt x="2258" y="250"/>
                    <a:pt x="2005" y="0"/>
                    <a:pt x="1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5" name="Google Shape;3795;p61"/>
            <p:cNvSpPr/>
            <p:nvPr/>
          </p:nvSpPr>
          <p:spPr>
            <a:xfrm>
              <a:off x="1063650" y="414125"/>
              <a:ext cx="146750" cy="141125"/>
            </a:xfrm>
            <a:custGeom>
              <a:rect b="b" l="l" r="r" t="t"/>
              <a:pathLst>
                <a:path extrusionOk="0" h="5645" w="5870">
                  <a:moveTo>
                    <a:pt x="3045" y="1127"/>
                  </a:moveTo>
                  <a:cubicBezTo>
                    <a:pt x="3263" y="1127"/>
                    <a:pt x="3483" y="1169"/>
                    <a:pt x="3692" y="1256"/>
                  </a:cubicBezTo>
                  <a:cubicBezTo>
                    <a:pt x="4325" y="1518"/>
                    <a:pt x="4740" y="2135"/>
                    <a:pt x="4740" y="2822"/>
                  </a:cubicBezTo>
                  <a:cubicBezTo>
                    <a:pt x="4737" y="3758"/>
                    <a:pt x="3981" y="4514"/>
                    <a:pt x="3045" y="4517"/>
                  </a:cubicBezTo>
                  <a:cubicBezTo>
                    <a:pt x="2358" y="4517"/>
                    <a:pt x="1741" y="4102"/>
                    <a:pt x="1479" y="3469"/>
                  </a:cubicBezTo>
                  <a:cubicBezTo>
                    <a:pt x="1217" y="2837"/>
                    <a:pt x="1362" y="2108"/>
                    <a:pt x="1847" y="1623"/>
                  </a:cubicBezTo>
                  <a:cubicBezTo>
                    <a:pt x="2171" y="1299"/>
                    <a:pt x="2604" y="1127"/>
                    <a:pt x="3045" y="1127"/>
                  </a:cubicBezTo>
                  <a:close/>
                  <a:moveTo>
                    <a:pt x="3045" y="0"/>
                  </a:moveTo>
                  <a:cubicBezTo>
                    <a:pt x="1904" y="0"/>
                    <a:pt x="874" y="687"/>
                    <a:pt x="437" y="1741"/>
                  </a:cubicBezTo>
                  <a:cubicBezTo>
                    <a:pt x="1" y="2798"/>
                    <a:pt x="242" y="4011"/>
                    <a:pt x="1049" y="4818"/>
                  </a:cubicBezTo>
                  <a:cubicBezTo>
                    <a:pt x="1588" y="5358"/>
                    <a:pt x="2310" y="5645"/>
                    <a:pt x="3045" y="5645"/>
                  </a:cubicBezTo>
                  <a:cubicBezTo>
                    <a:pt x="3409" y="5645"/>
                    <a:pt x="3776" y="5574"/>
                    <a:pt x="4126" y="5430"/>
                  </a:cubicBezTo>
                  <a:cubicBezTo>
                    <a:pt x="5180" y="4993"/>
                    <a:pt x="5870" y="3963"/>
                    <a:pt x="5870" y="2822"/>
                  </a:cubicBezTo>
                  <a:cubicBezTo>
                    <a:pt x="5867" y="1262"/>
                    <a:pt x="4605" y="0"/>
                    <a:pt x="30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6" name="Google Shape;3796;p61"/>
            <p:cNvSpPr/>
            <p:nvPr/>
          </p:nvSpPr>
          <p:spPr>
            <a:xfrm>
              <a:off x="898875" y="498800"/>
              <a:ext cx="481800" cy="169425"/>
            </a:xfrm>
            <a:custGeom>
              <a:rect b="b" l="l" r="r" t="t"/>
              <a:pathLst>
                <a:path extrusionOk="0" h="6777" w="19272">
                  <a:moveTo>
                    <a:pt x="3388" y="1"/>
                  </a:moveTo>
                  <a:lnTo>
                    <a:pt x="3388" y="2823"/>
                  </a:lnTo>
                  <a:cubicBezTo>
                    <a:pt x="3388" y="3759"/>
                    <a:pt x="2629" y="4515"/>
                    <a:pt x="1695" y="4518"/>
                  </a:cubicBezTo>
                  <a:lnTo>
                    <a:pt x="0" y="4518"/>
                  </a:lnTo>
                  <a:lnTo>
                    <a:pt x="0" y="5081"/>
                  </a:lnTo>
                  <a:cubicBezTo>
                    <a:pt x="0" y="6017"/>
                    <a:pt x="759" y="6773"/>
                    <a:pt x="1695" y="6776"/>
                  </a:cubicBezTo>
                  <a:lnTo>
                    <a:pt x="17580" y="6776"/>
                  </a:lnTo>
                  <a:cubicBezTo>
                    <a:pt x="18513" y="6773"/>
                    <a:pt x="19272" y="6017"/>
                    <a:pt x="19272" y="5081"/>
                  </a:cubicBezTo>
                  <a:lnTo>
                    <a:pt x="19272" y="4518"/>
                  </a:lnTo>
                  <a:lnTo>
                    <a:pt x="17580" y="4518"/>
                  </a:lnTo>
                  <a:cubicBezTo>
                    <a:pt x="16643" y="4515"/>
                    <a:pt x="15884" y="3759"/>
                    <a:pt x="15884" y="2823"/>
                  </a:cubicBezTo>
                  <a:lnTo>
                    <a:pt x="15884" y="1"/>
                  </a:lnTo>
                  <a:lnTo>
                    <a:pt x="13533" y="1"/>
                  </a:lnTo>
                  <a:cubicBezTo>
                    <a:pt x="13256" y="1910"/>
                    <a:pt x="11620" y="3389"/>
                    <a:pt x="9636" y="3389"/>
                  </a:cubicBezTo>
                  <a:cubicBezTo>
                    <a:pt x="7652" y="3389"/>
                    <a:pt x="6016" y="1910"/>
                    <a:pt x="5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797" name="Google Shape;3797;p61"/>
          <p:cNvGrpSpPr/>
          <p:nvPr/>
        </p:nvGrpSpPr>
        <p:grpSpPr>
          <a:xfrm>
            <a:off x="1762989" y="1924634"/>
            <a:ext cx="202744" cy="230680"/>
            <a:chOff x="1529350" y="258825"/>
            <a:chExt cx="423475" cy="481825"/>
          </a:xfrm>
        </p:grpSpPr>
        <p:sp>
          <p:nvSpPr>
            <p:cNvPr id="3798" name="Google Shape;3798;p61"/>
            <p:cNvSpPr/>
            <p:nvPr/>
          </p:nvSpPr>
          <p:spPr>
            <a:xfrm>
              <a:off x="1585800" y="258825"/>
              <a:ext cx="310650" cy="430550"/>
            </a:xfrm>
            <a:custGeom>
              <a:rect b="b" l="l" r="r" t="t"/>
              <a:pathLst>
                <a:path extrusionOk="0" h="17222" w="12426">
                  <a:moveTo>
                    <a:pt x="6213" y="3388"/>
                  </a:moveTo>
                  <a:cubicBezTo>
                    <a:pt x="7354" y="3388"/>
                    <a:pt x="8384" y="4074"/>
                    <a:pt x="8821" y="5131"/>
                  </a:cubicBezTo>
                  <a:cubicBezTo>
                    <a:pt x="9257" y="6185"/>
                    <a:pt x="9016" y="7399"/>
                    <a:pt x="8206" y="8206"/>
                  </a:cubicBezTo>
                  <a:cubicBezTo>
                    <a:pt x="7666" y="8748"/>
                    <a:pt x="6945" y="9035"/>
                    <a:pt x="6210" y="9035"/>
                  </a:cubicBezTo>
                  <a:cubicBezTo>
                    <a:pt x="5847" y="9035"/>
                    <a:pt x="5481" y="8965"/>
                    <a:pt x="5132" y="8820"/>
                  </a:cubicBezTo>
                  <a:cubicBezTo>
                    <a:pt x="4075" y="8383"/>
                    <a:pt x="3388" y="7354"/>
                    <a:pt x="3388" y="6212"/>
                  </a:cubicBezTo>
                  <a:cubicBezTo>
                    <a:pt x="3391" y="4652"/>
                    <a:pt x="4653" y="3391"/>
                    <a:pt x="6213" y="3388"/>
                  </a:cubicBezTo>
                  <a:close/>
                  <a:moveTo>
                    <a:pt x="6213" y="0"/>
                  </a:moveTo>
                  <a:cubicBezTo>
                    <a:pt x="2825" y="0"/>
                    <a:pt x="1" y="2728"/>
                    <a:pt x="1" y="6212"/>
                  </a:cubicBezTo>
                  <a:cubicBezTo>
                    <a:pt x="1" y="7537"/>
                    <a:pt x="398" y="8718"/>
                    <a:pt x="1163" y="9826"/>
                  </a:cubicBezTo>
                  <a:lnTo>
                    <a:pt x="5737" y="16959"/>
                  </a:lnTo>
                  <a:cubicBezTo>
                    <a:pt x="5847" y="17134"/>
                    <a:pt x="6029" y="17221"/>
                    <a:pt x="6211" y="17221"/>
                  </a:cubicBezTo>
                  <a:cubicBezTo>
                    <a:pt x="6394" y="17221"/>
                    <a:pt x="6576" y="17134"/>
                    <a:pt x="6686" y="16959"/>
                  </a:cubicBezTo>
                  <a:lnTo>
                    <a:pt x="11278" y="9802"/>
                  </a:lnTo>
                  <a:cubicBezTo>
                    <a:pt x="12025" y="8751"/>
                    <a:pt x="12425" y="7498"/>
                    <a:pt x="12422" y="6212"/>
                  </a:cubicBezTo>
                  <a:cubicBezTo>
                    <a:pt x="12422" y="2786"/>
                    <a:pt x="9637" y="0"/>
                    <a:pt x="62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799" name="Google Shape;3799;p61"/>
            <p:cNvSpPr/>
            <p:nvPr/>
          </p:nvSpPr>
          <p:spPr>
            <a:xfrm>
              <a:off x="1529350" y="583200"/>
              <a:ext cx="423475" cy="157450"/>
            </a:xfrm>
            <a:custGeom>
              <a:rect b="b" l="l" r="r" t="t"/>
              <a:pathLst>
                <a:path extrusionOk="0" h="6298" w="16939">
                  <a:moveTo>
                    <a:pt x="4050" y="1"/>
                  </a:moveTo>
                  <a:cubicBezTo>
                    <a:pt x="1545" y="582"/>
                    <a:pt x="0" y="1642"/>
                    <a:pt x="0" y="2909"/>
                  </a:cubicBezTo>
                  <a:cubicBezTo>
                    <a:pt x="0" y="5111"/>
                    <a:pt x="4364" y="6297"/>
                    <a:pt x="8471" y="6297"/>
                  </a:cubicBezTo>
                  <a:cubicBezTo>
                    <a:pt x="12575" y="6297"/>
                    <a:pt x="16938" y="5111"/>
                    <a:pt x="16938" y="2909"/>
                  </a:cubicBezTo>
                  <a:cubicBezTo>
                    <a:pt x="16938" y="1642"/>
                    <a:pt x="15391" y="579"/>
                    <a:pt x="12882" y="1"/>
                  </a:cubicBezTo>
                  <a:lnTo>
                    <a:pt x="10040" y="4445"/>
                  </a:lnTo>
                  <a:cubicBezTo>
                    <a:pt x="9673" y="5018"/>
                    <a:pt x="9071" y="5305"/>
                    <a:pt x="8469" y="5305"/>
                  </a:cubicBezTo>
                  <a:cubicBezTo>
                    <a:pt x="7867" y="5305"/>
                    <a:pt x="7265" y="5018"/>
                    <a:pt x="6899" y="4445"/>
                  </a:cubicBezTo>
                  <a:lnTo>
                    <a:pt x="40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00" name="Google Shape;3800;p61"/>
          <p:cNvGrpSpPr/>
          <p:nvPr/>
        </p:nvGrpSpPr>
        <p:grpSpPr>
          <a:xfrm>
            <a:off x="2030199" y="1979147"/>
            <a:ext cx="231793" cy="121654"/>
            <a:chOff x="2084325" y="363300"/>
            <a:chExt cx="484150" cy="254100"/>
          </a:xfrm>
        </p:grpSpPr>
        <p:sp>
          <p:nvSpPr>
            <p:cNvPr id="3801" name="Google Shape;3801;p61"/>
            <p:cNvSpPr/>
            <p:nvPr/>
          </p:nvSpPr>
          <p:spPr>
            <a:xfrm>
              <a:off x="2084325" y="363300"/>
              <a:ext cx="484150" cy="254100"/>
            </a:xfrm>
            <a:custGeom>
              <a:rect b="b" l="l" r="r" t="t"/>
              <a:pathLst>
                <a:path extrusionOk="0" h="10164" w="19366">
                  <a:moveTo>
                    <a:pt x="9686" y="1128"/>
                  </a:moveTo>
                  <a:cubicBezTo>
                    <a:pt x="10195" y="1128"/>
                    <a:pt x="10707" y="1226"/>
                    <a:pt x="11196" y="1428"/>
                  </a:cubicBezTo>
                  <a:cubicBezTo>
                    <a:pt x="12671" y="2042"/>
                    <a:pt x="13635" y="3482"/>
                    <a:pt x="13635" y="5081"/>
                  </a:cubicBezTo>
                  <a:cubicBezTo>
                    <a:pt x="13632" y="7264"/>
                    <a:pt x="11864" y="9031"/>
                    <a:pt x="9684" y="9034"/>
                  </a:cubicBezTo>
                  <a:cubicBezTo>
                    <a:pt x="8085" y="9034"/>
                    <a:pt x="6643" y="8071"/>
                    <a:pt x="6032" y="6592"/>
                  </a:cubicBezTo>
                  <a:cubicBezTo>
                    <a:pt x="5420" y="5117"/>
                    <a:pt x="5758" y="3415"/>
                    <a:pt x="6887" y="2286"/>
                  </a:cubicBezTo>
                  <a:cubicBezTo>
                    <a:pt x="7645" y="1530"/>
                    <a:pt x="8657" y="1128"/>
                    <a:pt x="9686" y="1128"/>
                  </a:cubicBezTo>
                  <a:close/>
                  <a:moveTo>
                    <a:pt x="9684" y="1"/>
                  </a:moveTo>
                  <a:cubicBezTo>
                    <a:pt x="4502" y="1"/>
                    <a:pt x="361" y="4512"/>
                    <a:pt x="190" y="4704"/>
                  </a:cubicBezTo>
                  <a:cubicBezTo>
                    <a:pt x="0" y="4918"/>
                    <a:pt x="0" y="5243"/>
                    <a:pt x="190" y="5457"/>
                  </a:cubicBezTo>
                  <a:cubicBezTo>
                    <a:pt x="361" y="5650"/>
                    <a:pt x="4502" y="10164"/>
                    <a:pt x="9684" y="10164"/>
                  </a:cubicBezTo>
                  <a:cubicBezTo>
                    <a:pt x="14867" y="10164"/>
                    <a:pt x="19004" y="5650"/>
                    <a:pt x="19176" y="5457"/>
                  </a:cubicBezTo>
                  <a:cubicBezTo>
                    <a:pt x="19365" y="5243"/>
                    <a:pt x="19365" y="4918"/>
                    <a:pt x="19176" y="4704"/>
                  </a:cubicBezTo>
                  <a:cubicBezTo>
                    <a:pt x="19004" y="4512"/>
                    <a:pt x="14867" y="1"/>
                    <a:pt x="96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2" name="Google Shape;3802;p61"/>
            <p:cNvSpPr/>
            <p:nvPr/>
          </p:nvSpPr>
          <p:spPr>
            <a:xfrm>
              <a:off x="2250600" y="419775"/>
              <a:ext cx="145175" cy="141125"/>
            </a:xfrm>
            <a:custGeom>
              <a:rect b="b" l="l" r="r" t="t"/>
              <a:pathLst>
                <a:path extrusionOk="0" h="5645" w="5807">
                  <a:moveTo>
                    <a:pt x="3018" y="0"/>
                  </a:moveTo>
                  <a:cubicBezTo>
                    <a:pt x="1922" y="0"/>
                    <a:pt x="929" y="634"/>
                    <a:pt x="468" y="1626"/>
                  </a:cubicBezTo>
                  <a:cubicBezTo>
                    <a:pt x="1" y="2623"/>
                    <a:pt x="158" y="3797"/>
                    <a:pt x="862" y="4637"/>
                  </a:cubicBezTo>
                  <a:cubicBezTo>
                    <a:pt x="1407" y="5287"/>
                    <a:pt x="2203" y="5645"/>
                    <a:pt x="3025" y="5645"/>
                  </a:cubicBezTo>
                  <a:cubicBezTo>
                    <a:pt x="3270" y="5645"/>
                    <a:pt x="3518" y="5613"/>
                    <a:pt x="3762" y="5547"/>
                  </a:cubicBezTo>
                  <a:cubicBezTo>
                    <a:pt x="4825" y="5258"/>
                    <a:pt x="5620" y="4382"/>
                    <a:pt x="5807" y="3297"/>
                  </a:cubicBezTo>
                  <a:lnTo>
                    <a:pt x="5807" y="3297"/>
                  </a:lnTo>
                  <a:cubicBezTo>
                    <a:pt x="5625" y="3356"/>
                    <a:pt x="5446" y="3383"/>
                    <a:pt x="5272" y="3383"/>
                  </a:cubicBezTo>
                  <a:cubicBezTo>
                    <a:pt x="4356" y="3383"/>
                    <a:pt x="3596" y="2626"/>
                    <a:pt x="3596" y="1692"/>
                  </a:cubicBezTo>
                  <a:cubicBezTo>
                    <a:pt x="3596" y="1147"/>
                    <a:pt x="3861" y="633"/>
                    <a:pt x="4307" y="316"/>
                  </a:cubicBezTo>
                  <a:cubicBezTo>
                    <a:pt x="3913" y="112"/>
                    <a:pt x="3476" y="3"/>
                    <a:pt x="3033" y="0"/>
                  </a:cubicBezTo>
                  <a:cubicBezTo>
                    <a:pt x="3028" y="0"/>
                    <a:pt x="3023" y="0"/>
                    <a:pt x="30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03" name="Google Shape;3803;p61"/>
          <p:cNvGrpSpPr/>
          <p:nvPr/>
        </p:nvGrpSpPr>
        <p:grpSpPr>
          <a:xfrm>
            <a:off x="2335704" y="1924634"/>
            <a:ext cx="202744" cy="230680"/>
            <a:chOff x="2707500" y="249400"/>
            <a:chExt cx="423475" cy="481825"/>
          </a:xfrm>
        </p:grpSpPr>
        <p:sp>
          <p:nvSpPr>
            <p:cNvPr id="3804" name="Google Shape;3804;p61"/>
            <p:cNvSpPr/>
            <p:nvPr/>
          </p:nvSpPr>
          <p:spPr>
            <a:xfrm>
              <a:off x="2739175" y="420675"/>
              <a:ext cx="360100" cy="310550"/>
            </a:xfrm>
            <a:custGeom>
              <a:rect b="b" l="l" r="r" t="t"/>
              <a:pathLst>
                <a:path extrusionOk="0" h="12422" w="14404">
                  <a:moveTo>
                    <a:pt x="3816" y="1130"/>
                  </a:moveTo>
                  <a:cubicBezTo>
                    <a:pt x="4126" y="1130"/>
                    <a:pt x="4379" y="1382"/>
                    <a:pt x="4379" y="1696"/>
                  </a:cubicBezTo>
                  <a:lnTo>
                    <a:pt x="4379" y="8471"/>
                  </a:lnTo>
                  <a:cubicBezTo>
                    <a:pt x="4379" y="8781"/>
                    <a:pt x="4126" y="9034"/>
                    <a:pt x="3816" y="9034"/>
                  </a:cubicBezTo>
                  <a:cubicBezTo>
                    <a:pt x="3503" y="9034"/>
                    <a:pt x="3250" y="8781"/>
                    <a:pt x="3250" y="8471"/>
                  </a:cubicBezTo>
                  <a:lnTo>
                    <a:pt x="3250" y="1696"/>
                  </a:lnTo>
                  <a:cubicBezTo>
                    <a:pt x="3250" y="1382"/>
                    <a:pt x="3503" y="1130"/>
                    <a:pt x="3816" y="1130"/>
                  </a:cubicBezTo>
                  <a:close/>
                  <a:moveTo>
                    <a:pt x="7204" y="1130"/>
                  </a:moveTo>
                  <a:cubicBezTo>
                    <a:pt x="7514" y="1130"/>
                    <a:pt x="7767" y="1382"/>
                    <a:pt x="7767" y="1696"/>
                  </a:cubicBezTo>
                  <a:lnTo>
                    <a:pt x="7767" y="8471"/>
                  </a:lnTo>
                  <a:cubicBezTo>
                    <a:pt x="7767" y="8781"/>
                    <a:pt x="7514" y="9034"/>
                    <a:pt x="7204" y="9034"/>
                  </a:cubicBezTo>
                  <a:cubicBezTo>
                    <a:pt x="6891" y="9034"/>
                    <a:pt x="6638" y="8781"/>
                    <a:pt x="6638" y="8471"/>
                  </a:cubicBezTo>
                  <a:lnTo>
                    <a:pt x="6638" y="1696"/>
                  </a:lnTo>
                  <a:cubicBezTo>
                    <a:pt x="6638" y="1382"/>
                    <a:pt x="6891" y="1130"/>
                    <a:pt x="7204" y="1130"/>
                  </a:cubicBezTo>
                  <a:close/>
                  <a:moveTo>
                    <a:pt x="10592" y="1130"/>
                  </a:moveTo>
                  <a:cubicBezTo>
                    <a:pt x="10902" y="1130"/>
                    <a:pt x="11155" y="1382"/>
                    <a:pt x="11155" y="1696"/>
                  </a:cubicBezTo>
                  <a:lnTo>
                    <a:pt x="11155" y="8471"/>
                  </a:lnTo>
                  <a:cubicBezTo>
                    <a:pt x="11155" y="8781"/>
                    <a:pt x="10902" y="9034"/>
                    <a:pt x="10592" y="9034"/>
                  </a:cubicBezTo>
                  <a:cubicBezTo>
                    <a:pt x="10278" y="9034"/>
                    <a:pt x="10025" y="8781"/>
                    <a:pt x="10025" y="8471"/>
                  </a:cubicBezTo>
                  <a:lnTo>
                    <a:pt x="10025" y="1696"/>
                  </a:lnTo>
                  <a:cubicBezTo>
                    <a:pt x="10025" y="1382"/>
                    <a:pt x="10278" y="1130"/>
                    <a:pt x="10592" y="1130"/>
                  </a:cubicBezTo>
                  <a:close/>
                  <a:moveTo>
                    <a:pt x="1" y="0"/>
                  </a:moveTo>
                  <a:lnTo>
                    <a:pt x="901" y="10880"/>
                  </a:lnTo>
                  <a:cubicBezTo>
                    <a:pt x="976" y="11754"/>
                    <a:pt x="1705" y="12422"/>
                    <a:pt x="2582" y="12422"/>
                  </a:cubicBezTo>
                  <a:cubicBezTo>
                    <a:pt x="2584" y="12422"/>
                    <a:pt x="2586" y="12422"/>
                    <a:pt x="2588" y="12422"/>
                  </a:cubicBezTo>
                  <a:lnTo>
                    <a:pt x="11817" y="12422"/>
                  </a:lnTo>
                  <a:cubicBezTo>
                    <a:pt x="11819" y="12422"/>
                    <a:pt x="11821" y="12422"/>
                    <a:pt x="11823" y="12422"/>
                  </a:cubicBezTo>
                  <a:cubicBezTo>
                    <a:pt x="12700" y="12422"/>
                    <a:pt x="13431" y="11751"/>
                    <a:pt x="13503" y="10877"/>
                  </a:cubicBezTo>
                  <a:lnTo>
                    <a:pt x="144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5" name="Google Shape;3805;p61"/>
            <p:cNvSpPr/>
            <p:nvPr/>
          </p:nvSpPr>
          <p:spPr>
            <a:xfrm>
              <a:off x="2707500" y="249400"/>
              <a:ext cx="423475" cy="141175"/>
            </a:xfrm>
            <a:custGeom>
              <a:rect b="b" l="l" r="r" t="t"/>
              <a:pathLst>
                <a:path extrusionOk="0" h="5647" w="16939">
                  <a:moveTo>
                    <a:pt x="9600" y="1130"/>
                  </a:moveTo>
                  <a:cubicBezTo>
                    <a:pt x="9910" y="1130"/>
                    <a:pt x="10163" y="1383"/>
                    <a:pt x="10163" y="1696"/>
                  </a:cubicBezTo>
                  <a:lnTo>
                    <a:pt x="10163" y="2259"/>
                  </a:lnTo>
                  <a:lnTo>
                    <a:pt x="6776" y="2259"/>
                  </a:lnTo>
                  <a:lnTo>
                    <a:pt x="6776" y="1696"/>
                  </a:lnTo>
                  <a:cubicBezTo>
                    <a:pt x="6776" y="1383"/>
                    <a:pt x="7029" y="1130"/>
                    <a:pt x="7342" y="1130"/>
                  </a:cubicBezTo>
                  <a:close/>
                  <a:moveTo>
                    <a:pt x="7342" y="1"/>
                  </a:moveTo>
                  <a:cubicBezTo>
                    <a:pt x="6405" y="1"/>
                    <a:pt x="5646" y="760"/>
                    <a:pt x="5646" y="1696"/>
                  </a:cubicBezTo>
                  <a:lnTo>
                    <a:pt x="5646" y="2259"/>
                  </a:lnTo>
                  <a:lnTo>
                    <a:pt x="1696" y="2259"/>
                  </a:lnTo>
                  <a:cubicBezTo>
                    <a:pt x="759" y="2259"/>
                    <a:pt x="0" y="3018"/>
                    <a:pt x="0" y="3954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375" y="5647"/>
                  </a:lnTo>
                  <a:cubicBezTo>
                    <a:pt x="16686" y="5647"/>
                    <a:pt x="16939" y="5394"/>
                    <a:pt x="16939" y="5084"/>
                  </a:cubicBezTo>
                  <a:lnTo>
                    <a:pt x="16939" y="3954"/>
                  </a:lnTo>
                  <a:cubicBezTo>
                    <a:pt x="16939" y="3018"/>
                    <a:pt x="16180" y="2259"/>
                    <a:pt x="15246" y="2259"/>
                  </a:cubicBezTo>
                  <a:lnTo>
                    <a:pt x="11292" y="2259"/>
                  </a:lnTo>
                  <a:lnTo>
                    <a:pt x="11292" y="1696"/>
                  </a:lnTo>
                  <a:cubicBezTo>
                    <a:pt x="11292" y="760"/>
                    <a:pt x="10534" y="1"/>
                    <a:pt x="9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06" name="Google Shape;3806;p61"/>
          <p:cNvGrpSpPr/>
          <p:nvPr/>
        </p:nvGrpSpPr>
        <p:grpSpPr>
          <a:xfrm>
            <a:off x="2616948" y="1924855"/>
            <a:ext cx="207652" cy="230237"/>
            <a:chOff x="3300325" y="249875"/>
            <a:chExt cx="433725" cy="480900"/>
          </a:xfrm>
        </p:grpSpPr>
        <p:sp>
          <p:nvSpPr>
            <p:cNvPr id="3807" name="Google Shape;3807;p61"/>
            <p:cNvSpPr/>
            <p:nvPr/>
          </p:nvSpPr>
          <p:spPr>
            <a:xfrm>
              <a:off x="3610875" y="334550"/>
              <a:ext cx="56475" cy="28250"/>
            </a:xfrm>
            <a:custGeom>
              <a:rect b="b" l="l" r="r" t="t"/>
              <a:pathLst>
                <a:path extrusionOk="0" h="1130" w="2259">
                  <a:moveTo>
                    <a:pt x="566" y="0"/>
                  </a:moveTo>
                  <a:cubicBezTo>
                    <a:pt x="253" y="0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8" name="Google Shape;3808;p61"/>
            <p:cNvSpPr/>
            <p:nvPr/>
          </p:nvSpPr>
          <p:spPr>
            <a:xfrm>
              <a:off x="346767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647" y="1"/>
                  </a:moveTo>
                  <a:cubicBezTo>
                    <a:pt x="562" y="1"/>
                    <a:pt x="476" y="20"/>
                    <a:pt x="395" y="60"/>
                  </a:cubicBezTo>
                  <a:cubicBezTo>
                    <a:pt x="115" y="198"/>
                    <a:pt x="1" y="539"/>
                    <a:pt x="142" y="819"/>
                  </a:cubicBezTo>
                  <a:lnTo>
                    <a:pt x="705" y="1948"/>
                  </a:lnTo>
                  <a:cubicBezTo>
                    <a:pt x="806" y="2144"/>
                    <a:pt x="1004" y="2259"/>
                    <a:pt x="1211" y="2259"/>
                  </a:cubicBezTo>
                  <a:cubicBezTo>
                    <a:pt x="1296" y="2259"/>
                    <a:pt x="1383" y="2239"/>
                    <a:pt x="1464" y="2198"/>
                  </a:cubicBezTo>
                  <a:cubicBezTo>
                    <a:pt x="1744" y="2059"/>
                    <a:pt x="1856" y="1722"/>
                    <a:pt x="1717" y="1442"/>
                  </a:cubicBezTo>
                  <a:lnTo>
                    <a:pt x="1151" y="313"/>
                  </a:lnTo>
                  <a:cubicBezTo>
                    <a:pt x="1053" y="114"/>
                    <a:pt x="853" y="1"/>
                    <a:pt x="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09" name="Google Shape;3809;p61"/>
            <p:cNvSpPr/>
            <p:nvPr/>
          </p:nvSpPr>
          <p:spPr>
            <a:xfrm>
              <a:off x="3566525" y="249875"/>
              <a:ext cx="46400" cy="56475"/>
            </a:xfrm>
            <a:custGeom>
              <a:rect b="b" l="l" r="r" t="t"/>
              <a:pathLst>
                <a:path extrusionOk="0" h="2259" w="1856">
                  <a:moveTo>
                    <a:pt x="1210" y="1"/>
                  </a:moveTo>
                  <a:cubicBezTo>
                    <a:pt x="1003" y="1"/>
                    <a:pt x="803" y="114"/>
                    <a:pt x="705" y="313"/>
                  </a:cubicBezTo>
                  <a:lnTo>
                    <a:pt x="139" y="1442"/>
                  </a:lnTo>
                  <a:cubicBezTo>
                    <a:pt x="1" y="1719"/>
                    <a:pt x="115" y="2059"/>
                    <a:pt x="392" y="2198"/>
                  </a:cubicBezTo>
                  <a:cubicBezTo>
                    <a:pt x="474" y="2239"/>
                    <a:pt x="561" y="2259"/>
                    <a:pt x="646" y="2259"/>
                  </a:cubicBezTo>
                  <a:cubicBezTo>
                    <a:pt x="852" y="2259"/>
                    <a:pt x="1051" y="2144"/>
                    <a:pt x="1151" y="1948"/>
                  </a:cubicBezTo>
                  <a:lnTo>
                    <a:pt x="1714" y="819"/>
                  </a:lnTo>
                  <a:cubicBezTo>
                    <a:pt x="1856" y="539"/>
                    <a:pt x="1741" y="198"/>
                    <a:pt x="1461" y="60"/>
                  </a:cubicBezTo>
                  <a:cubicBezTo>
                    <a:pt x="1381" y="20"/>
                    <a:pt x="1295" y="1"/>
                    <a:pt x="12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0" name="Google Shape;3810;p61"/>
            <p:cNvSpPr/>
            <p:nvPr/>
          </p:nvSpPr>
          <p:spPr>
            <a:xfrm>
              <a:off x="3413250" y="334550"/>
              <a:ext cx="56500" cy="28250"/>
            </a:xfrm>
            <a:custGeom>
              <a:rect b="b" l="l" r="r" t="t"/>
              <a:pathLst>
                <a:path extrusionOk="0" h="1130" w="2260"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696" y="1130"/>
                  </a:lnTo>
                  <a:cubicBezTo>
                    <a:pt x="2006" y="1130"/>
                    <a:pt x="2259" y="877"/>
                    <a:pt x="2259" y="567"/>
                  </a:cubicBezTo>
                  <a:cubicBezTo>
                    <a:pt x="2259" y="253"/>
                    <a:pt x="2006" y="0"/>
                    <a:pt x="1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1" name="Google Shape;3811;p61"/>
            <p:cNvSpPr/>
            <p:nvPr/>
          </p:nvSpPr>
          <p:spPr>
            <a:xfrm>
              <a:off x="3300325" y="476675"/>
              <a:ext cx="84725" cy="254100"/>
            </a:xfrm>
            <a:custGeom>
              <a:rect b="b" l="l" r="r" t="t"/>
              <a:pathLst>
                <a:path extrusionOk="0" h="10164" w="3389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lnTo>
                    <a:pt x="1" y="9598"/>
                  </a:lnTo>
                  <a:cubicBezTo>
                    <a:pt x="1" y="9911"/>
                    <a:pt x="254" y="10164"/>
                    <a:pt x="567" y="10164"/>
                  </a:cubicBezTo>
                  <a:lnTo>
                    <a:pt x="2825" y="10164"/>
                  </a:lnTo>
                  <a:cubicBezTo>
                    <a:pt x="3136" y="10164"/>
                    <a:pt x="3389" y="9911"/>
                    <a:pt x="3389" y="9598"/>
                  </a:cubicBezTo>
                  <a:lnTo>
                    <a:pt x="3389" y="564"/>
                  </a:lnTo>
                  <a:cubicBezTo>
                    <a:pt x="3389" y="251"/>
                    <a:pt x="3136" y="1"/>
                    <a:pt x="28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2" name="Google Shape;3812;p61"/>
            <p:cNvSpPr/>
            <p:nvPr/>
          </p:nvSpPr>
          <p:spPr>
            <a:xfrm>
              <a:off x="3413250" y="335525"/>
              <a:ext cx="320800" cy="395250"/>
            </a:xfrm>
            <a:custGeom>
              <a:rect b="b" l="l" r="r" t="t"/>
              <a:pathLst>
                <a:path extrusionOk="0" h="15810" w="12832">
                  <a:moveTo>
                    <a:pt x="3954" y="1"/>
                  </a:moveTo>
                  <a:cubicBezTo>
                    <a:pt x="3641" y="1"/>
                    <a:pt x="3388" y="254"/>
                    <a:pt x="3388" y="564"/>
                  </a:cubicBezTo>
                  <a:cubicBezTo>
                    <a:pt x="3388" y="1871"/>
                    <a:pt x="2879" y="4225"/>
                    <a:pt x="1922" y="5186"/>
                  </a:cubicBezTo>
                  <a:cubicBezTo>
                    <a:pt x="1274" y="5830"/>
                    <a:pt x="723" y="6065"/>
                    <a:pt x="1" y="6427"/>
                  </a:cubicBezTo>
                  <a:lnTo>
                    <a:pt x="1" y="14897"/>
                  </a:lnTo>
                  <a:cubicBezTo>
                    <a:pt x="1109" y="15268"/>
                    <a:pt x="2515" y="15810"/>
                    <a:pt x="4659" y="15810"/>
                  </a:cubicBezTo>
                  <a:lnTo>
                    <a:pt x="8351" y="15810"/>
                  </a:lnTo>
                  <a:cubicBezTo>
                    <a:pt x="9567" y="15810"/>
                    <a:pt x="10516" y="14680"/>
                    <a:pt x="10046" y="13491"/>
                  </a:cubicBezTo>
                  <a:cubicBezTo>
                    <a:pt x="11019" y="13226"/>
                    <a:pt x="11546" y="12172"/>
                    <a:pt x="11175" y="11233"/>
                  </a:cubicBezTo>
                  <a:cubicBezTo>
                    <a:pt x="12386" y="10901"/>
                    <a:pt x="12832" y="9408"/>
                    <a:pt x="11992" y="8468"/>
                  </a:cubicBezTo>
                  <a:cubicBezTo>
                    <a:pt x="12314" y="8107"/>
                    <a:pt x="12467" y="7625"/>
                    <a:pt x="12410" y="7143"/>
                  </a:cubicBezTo>
                  <a:cubicBezTo>
                    <a:pt x="12311" y="6267"/>
                    <a:pt x="11495" y="5647"/>
                    <a:pt x="10612" y="5647"/>
                  </a:cubicBezTo>
                  <a:lnTo>
                    <a:pt x="6213" y="5647"/>
                  </a:lnTo>
                  <a:cubicBezTo>
                    <a:pt x="6586" y="4975"/>
                    <a:pt x="6785" y="3081"/>
                    <a:pt x="6776" y="2307"/>
                  </a:cubicBezTo>
                  <a:cubicBezTo>
                    <a:pt x="6761" y="1027"/>
                    <a:pt x="5701" y="1"/>
                    <a:pt x="4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13" name="Google Shape;3813;p61"/>
          <p:cNvGrpSpPr/>
          <p:nvPr/>
        </p:nvGrpSpPr>
        <p:grpSpPr>
          <a:xfrm>
            <a:off x="2881512" y="1924802"/>
            <a:ext cx="239585" cy="230345"/>
            <a:chOff x="3854700" y="249750"/>
            <a:chExt cx="500425" cy="481125"/>
          </a:xfrm>
        </p:grpSpPr>
        <p:sp>
          <p:nvSpPr>
            <p:cNvPr id="3814" name="Google Shape;3814;p61"/>
            <p:cNvSpPr/>
            <p:nvPr/>
          </p:nvSpPr>
          <p:spPr>
            <a:xfrm>
              <a:off x="4206725" y="598350"/>
              <a:ext cx="70775" cy="68025"/>
            </a:xfrm>
            <a:custGeom>
              <a:rect b="b" l="l" r="r" t="t"/>
              <a:pathLst>
                <a:path extrusionOk="0" h="2721" w="2831">
                  <a:moveTo>
                    <a:pt x="622" y="1"/>
                  </a:moveTo>
                  <a:cubicBezTo>
                    <a:pt x="478" y="1"/>
                    <a:pt x="333" y="56"/>
                    <a:pt x="223" y="165"/>
                  </a:cubicBezTo>
                  <a:cubicBezTo>
                    <a:pt x="0" y="388"/>
                    <a:pt x="0" y="744"/>
                    <a:pt x="223" y="966"/>
                  </a:cubicBezTo>
                  <a:lnTo>
                    <a:pt x="1819" y="2562"/>
                  </a:lnTo>
                  <a:cubicBezTo>
                    <a:pt x="1929" y="2668"/>
                    <a:pt x="2070" y="2721"/>
                    <a:pt x="2211" y="2721"/>
                  </a:cubicBezTo>
                  <a:cubicBezTo>
                    <a:pt x="2356" y="2721"/>
                    <a:pt x="2501" y="2665"/>
                    <a:pt x="2611" y="2553"/>
                  </a:cubicBezTo>
                  <a:cubicBezTo>
                    <a:pt x="2828" y="2337"/>
                    <a:pt x="2831" y="1984"/>
                    <a:pt x="2617" y="1764"/>
                  </a:cubicBezTo>
                  <a:lnTo>
                    <a:pt x="1021" y="165"/>
                  </a:lnTo>
                  <a:cubicBezTo>
                    <a:pt x="911" y="56"/>
                    <a:pt x="767" y="1"/>
                    <a:pt x="6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5" name="Google Shape;3815;p61"/>
            <p:cNvSpPr/>
            <p:nvPr/>
          </p:nvSpPr>
          <p:spPr>
            <a:xfrm>
              <a:off x="4226750" y="538600"/>
              <a:ext cx="91250" cy="48150"/>
            </a:xfrm>
            <a:custGeom>
              <a:rect b="b" l="l" r="r" t="t"/>
              <a:pathLst>
                <a:path extrusionOk="0" h="1926" w="3650">
                  <a:moveTo>
                    <a:pt x="631" y="1"/>
                  </a:moveTo>
                  <a:cubicBezTo>
                    <a:pt x="393" y="1"/>
                    <a:pt x="175" y="151"/>
                    <a:pt x="97" y="387"/>
                  </a:cubicBezTo>
                  <a:cubicBezTo>
                    <a:pt x="0" y="676"/>
                    <a:pt x="151" y="993"/>
                    <a:pt x="440" y="1098"/>
                  </a:cubicBezTo>
                  <a:lnTo>
                    <a:pt x="2837" y="1896"/>
                  </a:lnTo>
                  <a:cubicBezTo>
                    <a:pt x="2896" y="1916"/>
                    <a:pt x="2956" y="1925"/>
                    <a:pt x="3014" y="1925"/>
                  </a:cubicBezTo>
                  <a:cubicBezTo>
                    <a:pt x="3251" y="1925"/>
                    <a:pt x="3471" y="1774"/>
                    <a:pt x="3551" y="1538"/>
                  </a:cubicBezTo>
                  <a:cubicBezTo>
                    <a:pt x="3650" y="1243"/>
                    <a:pt x="3490" y="920"/>
                    <a:pt x="3192" y="824"/>
                  </a:cubicBezTo>
                  <a:lnTo>
                    <a:pt x="798" y="26"/>
                  </a:lnTo>
                  <a:cubicBezTo>
                    <a:pt x="742" y="9"/>
                    <a:pt x="686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6" name="Google Shape;3816;p61"/>
            <p:cNvSpPr/>
            <p:nvPr/>
          </p:nvSpPr>
          <p:spPr>
            <a:xfrm>
              <a:off x="4146500" y="618325"/>
              <a:ext cx="52050" cy="88650"/>
            </a:xfrm>
            <a:custGeom>
              <a:rect b="b" l="l" r="r" t="t"/>
              <a:pathLst>
                <a:path extrusionOk="0" h="3546" w="2082">
                  <a:moveTo>
                    <a:pt x="632" y="1"/>
                  </a:moveTo>
                  <a:cubicBezTo>
                    <a:pt x="574" y="1"/>
                    <a:pt x="514" y="10"/>
                    <a:pt x="455" y="29"/>
                  </a:cubicBezTo>
                  <a:cubicBezTo>
                    <a:pt x="160" y="128"/>
                    <a:pt x="0" y="447"/>
                    <a:pt x="100" y="746"/>
                  </a:cubicBezTo>
                  <a:lnTo>
                    <a:pt x="898" y="3140"/>
                  </a:lnTo>
                  <a:cubicBezTo>
                    <a:pt x="970" y="3386"/>
                    <a:pt x="1196" y="3546"/>
                    <a:pt x="1439" y="3546"/>
                  </a:cubicBezTo>
                  <a:cubicBezTo>
                    <a:pt x="1498" y="3546"/>
                    <a:pt x="1558" y="3536"/>
                    <a:pt x="1617" y="3516"/>
                  </a:cubicBezTo>
                  <a:cubicBezTo>
                    <a:pt x="1921" y="3417"/>
                    <a:pt x="2081" y="3082"/>
                    <a:pt x="1970" y="2784"/>
                  </a:cubicBezTo>
                  <a:lnTo>
                    <a:pt x="1172" y="387"/>
                  </a:lnTo>
                  <a:cubicBezTo>
                    <a:pt x="1092" y="150"/>
                    <a:pt x="871" y="1"/>
                    <a:pt x="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7" name="Google Shape;3817;p61"/>
            <p:cNvSpPr/>
            <p:nvPr/>
          </p:nvSpPr>
          <p:spPr>
            <a:xfrm>
              <a:off x="3927425" y="319075"/>
              <a:ext cx="70650" cy="67850"/>
            </a:xfrm>
            <a:custGeom>
              <a:rect b="b" l="l" r="r" t="t"/>
              <a:pathLst>
                <a:path extrusionOk="0" h="2714" w="2826">
                  <a:moveTo>
                    <a:pt x="621" y="0"/>
                  </a:moveTo>
                  <a:cubicBezTo>
                    <a:pt x="477" y="0"/>
                    <a:pt x="333" y="55"/>
                    <a:pt x="223" y="165"/>
                  </a:cubicBezTo>
                  <a:cubicBezTo>
                    <a:pt x="4" y="385"/>
                    <a:pt x="1" y="737"/>
                    <a:pt x="214" y="957"/>
                  </a:cubicBezTo>
                  <a:lnTo>
                    <a:pt x="1813" y="2556"/>
                  </a:lnTo>
                  <a:cubicBezTo>
                    <a:pt x="1922" y="2661"/>
                    <a:pt x="2062" y="2714"/>
                    <a:pt x="2203" y="2714"/>
                  </a:cubicBezTo>
                  <a:cubicBezTo>
                    <a:pt x="2348" y="2714"/>
                    <a:pt x="2494" y="2658"/>
                    <a:pt x="2605" y="2547"/>
                  </a:cubicBezTo>
                  <a:cubicBezTo>
                    <a:pt x="2822" y="2330"/>
                    <a:pt x="2825" y="1977"/>
                    <a:pt x="2611" y="1755"/>
                  </a:cubicBezTo>
                  <a:lnTo>
                    <a:pt x="1012" y="159"/>
                  </a:lnTo>
                  <a:cubicBezTo>
                    <a:pt x="904" y="53"/>
                    <a:pt x="762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8" name="Google Shape;3818;p61"/>
            <p:cNvSpPr/>
            <p:nvPr/>
          </p:nvSpPr>
          <p:spPr>
            <a:xfrm>
              <a:off x="4007000" y="279300"/>
              <a:ext cx="51675" cy="88150"/>
            </a:xfrm>
            <a:custGeom>
              <a:rect b="b" l="l" r="r" t="t"/>
              <a:pathLst>
                <a:path extrusionOk="0" h="3526" w="2067">
                  <a:moveTo>
                    <a:pt x="632" y="0"/>
                  </a:moveTo>
                  <a:cubicBezTo>
                    <a:pt x="573" y="0"/>
                    <a:pt x="512" y="10"/>
                    <a:pt x="452" y="30"/>
                  </a:cubicBezTo>
                  <a:cubicBezTo>
                    <a:pt x="160" y="127"/>
                    <a:pt x="0" y="437"/>
                    <a:pt x="91" y="732"/>
                  </a:cubicBezTo>
                  <a:lnTo>
                    <a:pt x="889" y="3126"/>
                  </a:lnTo>
                  <a:cubicBezTo>
                    <a:pt x="964" y="3370"/>
                    <a:pt x="1188" y="3525"/>
                    <a:pt x="1428" y="3525"/>
                  </a:cubicBezTo>
                  <a:cubicBezTo>
                    <a:pt x="1487" y="3525"/>
                    <a:pt x="1547" y="3516"/>
                    <a:pt x="1605" y="3496"/>
                  </a:cubicBezTo>
                  <a:cubicBezTo>
                    <a:pt x="1907" y="3397"/>
                    <a:pt x="2066" y="3069"/>
                    <a:pt x="1961" y="2771"/>
                  </a:cubicBezTo>
                  <a:lnTo>
                    <a:pt x="1160" y="374"/>
                  </a:lnTo>
                  <a:cubicBezTo>
                    <a:pt x="1079" y="144"/>
                    <a:pt x="863" y="0"/>
                    <a:pt x="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19" name="Google Shape;3819;p61"/>
            <p:cNvSpPr/>
            <p:nvPr/>
          </p:nvSpPr>
          <p:spPr>
            <a:xfrm>
              <a:off x="3887300" y="398850"/>
              <a:ext cx="91800" cy="48250"/>
            </a:xfrm>
            <a:custGeom>
              <a:rect b="b" l="l" r="r" t="t"/>
              <a:pathLst>
                <a:path extrusionOk="0" h="1930" w="3672">
                  <a:moveTo>
                    <a:pt x="638" y="0"/>
                  </a:moveTo>
                  <a:cubicBezTo>
                    <a:pt x="399" y="0"/>
                    <a:pt x="178" y="150"/>
                    <a:pt x="100" y="385"/>
                  </a:cubicBezTo>
                  <a:cubicBezTo>
                    <a:pt x="1" y="678"/>
                    <a:pt x="154" y="991"/>
                    <a:pt x="443" y="1096"/>
                  </a:cubicBezTo>
                  <a:lnTo>
                    <a:pt x="2840" y="1894"/>
                  </a:lnTo>
                  <a:cubicBezTo>
                    <a:pt x="2905" y="1918"/>
                    <a:pt x="2971" y="1930"/>
                    <a:pt x="3036" y="1930"/>
                  </a:cubicBezTo>
                  <a:cubicBezTo>
                    <a:pt x="3271" y="1930"/>
                    <a:pt x="3492" y="1781"/>
                    <a:pt x="3572" y="1545"/>
                  </a:cubicBezTo>
                  <a:cubicBezTo>
                    <a:pt x="3671" y="1241"/>
                    <a:pt x="3503" y="915"/>
                    <a:pt x="3195" y="825"/>
                  </a:cubicBezTo>
                  <a:lnTo>
                    <a:pt x="802" y="24"/>
                  </a:lnTo>
                  <a:cubicBezTo>
                    <a:pt x="747" y="8"/>
                    <a:pt x="692" y="0"/>
                    <a:pt x="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0" name="Google Shape;3820;p61"/>
            <p:cNvSpPr/>
            <p:nvPr/>
          </p:nvSpPr>
          <p:spPr>
            <a:xfrm>
              <a:off x="385470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8" y="0"/>
                  </a:moveTo>
                  <a:lnTo>
                    <a:pt x="10639" y="1635"/>
                  </a:lnTo>
                  <a:cubicBezTo>
                    <a:pt x="10811" y="1720"/>
                    <a:pt x="10971" y="1831"/>
                    <a:pt x="11109" y="1964"/>
                  </a:cubicBezTo>
                  <a:cubicBezTo>
                    <a:pt x="11772" y="2623"/>
                    <a:pt x="11772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4" y="9287"/>
                    <a:pt x="2464" y="8215"/>
                    <a:pt x="3126" y="7552"/>
                  </a:cubicBezTo>
                  <a:lnTo>
                    <a:pt x="5331" y="5351"/>
                  </a:lnTo>
                  <a:cubicBezTo>
                    <a:pt x="4924" y="4499"/>
                    <a:pt x="4764" y="3554"/>
                    <a:pt x="4867" y="2620"/>
                  </a:cubicBezTo>
                  <a:lnTo>
                    <a:pt x="4867" y="2620"/>
                  </a:lnTo>
                  <a:lnTo>
                    <a:pt x="1527" y="5956"/>
                  </a:lnTo>
                  <a:cubicBezTo>
                    <a:pt x="1" y="7501"/>
                    <a:pt x="7" y="9992"/>
                    <a:pt x="1545" y="11530"/>
                  </a:cubicBezTo>
                  <a:cubicBezTo>
                    <a:pt x="2316" y="12301"/>
                    <a:pt x="3328" y="12687"/>
                    <a:pt x="4340" y="12687"/>
                  </a:cubicBezTo>
                  <a:cubicBezTo>
                    <a:pt x="5344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9" y="3276"/>
                    <a:pt x="13627" y="1843"/>
                  </a:cubicBezTo>
                  <a:cubicBezTo>
                    <a:pt x="13500" y="1467"/>
                    <a:pt x="13316" y="1114"/>
                    <a:pt x="13076" y="798"/>
                  </a:cubicBezTo>
                  <a:lnTo>
                    <a:pt x="13066" y="807"/>
                  </a:lnTo>
                  <a:cubicBezTo>
                    <a:pt x="12955" y="663"/>
                    <a:pt x="12844" y="503"/>
                    <a:pt x="12708" y="368"/>
                  </a:cubicBezTo>
                  <a:cubicBezTo>
                    <a:pt x="12570" y="235"/>
                    <a:pt x="12428" y="115"/>
                    <a:pt x="12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1" name="Google Shape;3821;p61"/>
            <p:cNvSpPr/>
            <p:nvPr/>
          </p:nvSpPr>
          <p:spPr>
            <a:xfrm>
              <a:off x="399682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3" y="1"/>
                  </a:moveTo>
                  <a:cubicBezTo>
                    <a:pt x="8989" y="1"/>
                    <a:pt x="7985" y="381"/>
                    <a:pt x="7216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6" y="11038"/>
                  </a:cubicBezTo>
                  <a:cubicBezTo>
                    <a:pt x="639" y="11414"/>
                    <a:pt x="826" y="11767"/>
                    <a:pt x="1067" y="12083"/>
                  </a:cubicBezTo>
                  <a:lnTo>
                    <a:pt x="1073" y="12074"/>
                  </a:lnTo>
                  <a:cubicBezTo>
                    <a:pt x="1187" y="12218"/>
                    <a:pt x="1296" y="12378"/>
                    <a:pt x="1434" y="12513"/>
                  </a:cubicBezTo>
                  <a:cubicBezTo>
                    <a:pt x="1570" y="12646"/>
                    <a:pt x="1711" y="12766"/>
                    <a:pt x="1865" y="12881"/>
                  </a:cubicBezTo>
                  <a:lnTo>
                    <a:pt x="3500" y="11243"/>
                  </a:lnTo>
                  <a:cubicBezTo>
                    <a:pt x="3328" y="11158"/>
                    <a:pt x="3169" y="11050"/>
                    <a:pt x="3030" y="10918"/>
                  </a:cubicBezTo>
                  <a:cubicBezTo>
                    <a:pt x="2368" y="10255"/>
                    <a:pt x="2368" y="9183"/>
                    <a:pt x="3030" y="8521"/>
                  </a:cubicBezTo>
                  <a:lnTo>
                    <a:pt x="8812" y="2739"/>
                  </a:lnTo>
                  <a:cubicBezTo>
                    <a:pt x="9143" y="2408"/>
                    <a:pt x="9577" y="2242"/>
                    <a:pt x="10010" y="2242"/>
                  </a:cubicBezTo>
                  <a:cubicBezTo>
                    <a:pt x="10443" y="2242"/>
                    <a:pt x="10876" y="2408"/>
                    <a:pt x="11206" y="2739"/>
                  </a:cubicBezTo>
                  <a:cubicBezTo>
                    <a:pt x="11868" y="3401"/>
                    <a:pt x="11868" y="4473"/>
                    <a:pt x="11206" y="5136"/>
                  </a:cubicBezTo>
                  <a:lnTo>
                    <a:pt x="8812" y="7530"/>
                  </a:lnTo>
                  <a:cubicBezTo>
                    <a:pt x="9215" y="8382"/>
                    <a:pt x="9375" y="9328"/>
                    <a:pt x="9273" y="10261"/>
                  </a:cubicBezTo>
                  <a:lnTo>
                    <a:pt x="12805" y="6732"/>
                  </a:lnTo>
                  <a:cubicBezTo>
                    <a:pt x="14331" y="5187"/>
                    <a:pt x="14325" y="2697"/>
                    <a:pt x="12787" y="1158"/>
                  </a:cubicBezTo>
                  <a:cubicBezTo>
                    <a:pt x="12016" y="387"/>
                    <a:pt x="11004" y="1"/>
                    <a:pt x="9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2" name="Google Shape;3822;p61"/>
          <p:cNvGrpSpPr/>
          <p:nvPr/>
        </p:nvGrpSpPr>
        <p:grpSpPr>
          <a:xfrm>
            <a:off x="3165730" y="1924802"/>
            <a:ext cx="239585" cy="230345"/>
            <a:chOff x="4447550" y="249750"/>
            <a:chExt cx="500425" cy="481125"/>
          </a:xfrm>
        </p:grpSpPr>
        <p:sp>
          <p:nvSpPr>
            <p:cNvPr id="3823" name="Google Shape;3823;p61"/>
            <p:cNvSpPr/>
            <p:nvPr/>
          </p:nvSpPr>
          <p:spPr>
            <a:xfrm>
              <a:off x="4447550" y="413675"/>
              <a:ext cx="353475" cy="317200"/>
            </a:xfrm>
            <a:custGeom>
              <a:rect b="b" l="l" r="r" t="t"/>
              <a:pathLst>
                <a:path extrusionOk="0" h="12688" w="14139">
                  <a:moveTo>
                    <a:pt x="12274" y="0"/>
                  </a:moveTo>
                  <a:lnTo>
                    <a:pt x="10639" y="1635"/>
                  </a:lnTo>
                  <a:cubicBezTo>
                    <a:pt x="10811" y="1720"/>
                    <a:pt x="10970" y="1831"/>
                    <a:pt x="11109" y="1964"/>
                  </a:cubicBezTo>
                  <a:cubicBezTo>
                    <a:pt x="11771" y="2623"/>
                    <a:pt x="11771" y="3698"/>
                    <a:pt x="11109" y="4358"/>
                  </a:cubicBezTo>
                  <a:lnTo>
                    <a:pt x="5520" y="9949"/>
                  </a:lnTo>
                  <a:cubicBezTo>
                    <a:pt x="5189" y="10281"/>
                    <a:pt x="4755" y="10446"/>
                    <a:pt x="4322" y="10446"/>
                  </a:cubicBezTo>
                  <a:cubicBezTo>
                    <a:pt x="3889" y="10446"/>
                    <a:pt x="3456" y="10281"/>
                    <a:pt x="3126" y="9949"/>
                  </a:cubicBezTo>
                  <a:cubicBezTo>
                    <a:pt x="2463" y="9287"/>
                    <a:pt x="2463" y="8215"/>
                    <a:pt x="3126" y="7552"/>
                  </a:cubicBezTo>
                  <a:lnTo>
                    <a:pt x="5330" y="5351"/>
                  </a:lnTo>
                  <a:cubicBezTo>
                    <a:pt x="4924" y="4499"/>
                    <a:pt x="4764" y="3554"/>
                    <a:pt x="4866" y="2620"/>
                  </a:cubicBezTo>
                  <a:lnTo>
                    <a:pt x="4866" y="2620"/>
                  </a:lnTo>
                  <a:lnTo>
                    <a:pt x="1527" y="5956"/>
                  </a:lnTo>
                  <a:cubicBezTo>
                    <a:pt x="0" y="7501"/>
                    <a:pt x="6" y="9992"/>
                    <a:pt x="1545" y="11530"/>
                  </a:cubicBezTo>
                  <a:cubicBezTo>
                    <a:pt x="2316" y="12301"/>
                    <a:pt x="3327" y="12687"/>
                    <a:pt x="4339" y="12687"/>
                  </a:cubicBezTo>
                  <a:cubicBezTo>
                    <a:pt x="5343" y="12687"/>
                    <a:pt x="6348" y="12307"/>
                    <a:pt x="7119" y="11545"/>
                  </a:cubicBezTo>
                  <a:lnTo>
                    <a:pt x="12708" y="5956"/>
                  </a:lnTo>
                  <a:cubicBezTo>
                    <a:pt x="13783" y="4878"/>
                    <a:pt x="14138" y="3276"/>
                    <a:pt x="13626" y="1843"/>
                  </a:cubicBezTo>
                  <a:cubicBezTo>
                    <a:pt x="13500" y="1467"/>
                    <a:pt x="13316" y="1114"/>
                    <a:pt x="13075" y="798"/>
                  </a:cubicBezTo>
                  <a:lnTo>
                    <a:pt x="13066" y="807"/>
                  </a:lnTo>
                  <a:cubicBezTo>
                    <a:pt x="12952" y="663"/>
                    <a:pt x="12843" y="503"/>
                    <a:pt x="12708" y="368"/>
                  </a:cubicBezTo>
                  <a:cubicBezTo>
                    <a:pt x="12569" y="235"/>
                    <a:pt x="12428" y="115"/>
                    <a:pt x="122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4" name="Google Shape;3824;p61"/>
            <p:cNvSpPr/>
            <p:nvPr/>
          </p:nvSpPr>
          <p:spPr>
            <a:xfrm>
              <a:off x="4589675" y="249750"/>
              <a:ext cx="358300" cy="322025"/>
            </a:xfrm>
            <a:custGeom>
              <a:rect b="b" l="l" r="r" t="t"/>
              <a:pathLst>
                <a:path extrusionOk="0" h="12881" w="14332">
                  <a:moveTo>
                    <a:pt x="9992" y="1"/>
                  </a:moveTo>
                  <a:cubicBezTo>
                    <a:pt x="8989" y="1"/>
                    <a:pt x="7985" y="381"/>
                    <a:pt x="7215" y="1143"/>
                  </a:cubicBezTo>
                  <a:lnTo>
                    <a:pt x="1434" y="6925"/>
                  </a:lnTo>
                  <a:cubicBezTo>
                    <a:pt x="359" y="8003"/>
                    <a:pt x="1" y="9605"/>
                    <a:pt x="515" y="11038"/>
                  </a:cubicBezTo>
                  <a:cubicBezTo>
                    <a:pt x="639" y="11414"/>
                    <a:pt x="826" y="11767"/>
                    <a:pt x="1066" y="12083"/>
                  </a:cubicBezTo>
                  <a:lnTo>
                    <a:pt x="1073" y="12074"/>
                  </a:lnTo>
                  <a:cubicBezTo>
                    <a:pt x="1187" y="12218"/>
                    <a:pt x="1295" y="12378"/>
                    <a:pt x="1434" y="12513"/>
                  </a:cubicBezTo>
                  <a:cubicBezTo>
                    <a:pt x="1569" y="12646"/>
                    <a:pt x="1711" y="12766"/>
                    <a:pt x="1864" y="12881"/>
                  </a:cubicBezTo>
                  <a:lnTo>
                    <a:pt x="3500" y="11243"/>
                  </a:lnTo>
                  <a:cubicBezTo>
                    <a:pt x="3328" y="11158"/>
                    <a:pt x="3168" y="11050"/>
                    <a:pt x="3030" y="10918"/>
                  </a:cubicBezTo>
                  <a:cubicBezTo>
                    <a:pt x="2367" y="10255"/>
                    <a:pt x="2367" y="9183"/>
                    <a:pt x="3030" y="8521"/>
                  </a:cubicBezTo>
                  <a:lnTo>
                    <a:pt x="8811" y="2739"/>
                  </a:lnTo>
                  <a:cubicBezTo>
                    <a:pt x="9143" y="2408"/>
                    <a:pt x="9576" y="2242"/>
                    <a:pt x="10010" y="2242"/>
                  </a:cubicBezTo>
                  <a:cubicBezTo>
                    <a:pt x="10443" y="2242"/>
                    <a:pt x="10876" y="2408"/>
                    <a:pt x="11205" y="2739"/>
                  </a:cubicBezTo>
                  <a:cubicBezTo>
                    <a:pt x="11868" y="3401"/>
                    <a:pt x="11868" y="4473"/>
                    <a:pt x="11205" y="5136"/>
                  </a:cubicBezTo>
                  <a:lnTo>
                    <a:pt x="8811" y="7530"/>
                  </a:lnTo>
                  <a:cubicBezTo>
                    <a:pt x="9215" y="8382"/>
                    <a:pt x="9375" y="9328"/>
                    <a:pt x="9272" y="10261"/>
                  </a:cubicBezTo>
                  <a:lnTo>
                    <a:pt x="12804" y="6732"/>
                  </a:lnTo>
                  <a:cubicBezTo>
                    <a:pt x="14331" y="5187"/>
                    <a:pt x="14325" y="2697"/>
                    <a:pt x="12786" y="1158"/>
                  </a:cubicBezTo>
                  <a:cubicBezTo>
                    <a:pt x="12015" y="387"/>
                    <a:pt x="11004" y="1"/>
                    <a:pt x="9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5" name="Google Shape;3825;p61"/>
          <p:cNvGrpSpPr/>
          <p:nvPr/>
        </p:nvGrpSpPr>
        <p:grpSpPr>
          <a:xfrm>
            <a:off x="3457573" y="1924634"/>
            <a:ext cx="230680" cy="230680"/>
            <a:chOff x="5049725" y="249400"/>
            <a:chExt cx="481825" cy="481825"/>
          </a:xfrm>
        </p:grpSpPr>
        <p:sp>
          <p:nvSpPr>
            <p:cNvPr id="3826" name="Google Shape;3826;p61"/>
            <p:cNvSpPr/>
            <p:nvPr/>
          </p:nvSpPr>
          <p:spPr>
            <a:xfrm>
              <a:off x="5191775" y="560925"/>
              <a:ext cx="197625" cy="170300"/>
            </a:xfrm>
            <a:custGeom>
              <a:rect b="b" l="l" r="r" t="t"/>
              <a:pathLst>
                <a:path extrusionOk="0" h="6812" w="7905">
                  <a:moveTo>
                    <a:pt x="6213" y="1129"/>
                  </a:moveTo>
                  <a:cubicBezTo>
                    <a:pt x="6523" y="1129"/>
                    <a:pt x="6776" y="1379"/>
                    <a:pt x="6776" y="1693"/>
                  </a:cubicBezTo>
                  <a:cubicBezTo>
                    <a:pt x="6776" y="2006"/>
                    <a:pt x="6523" y="2259"/>
                    <a:pt x="6213" y="2259"/>
                  </a:cubicBezTo>
                  <a:lnTo>
                    <a:pt x="1696" y="2259"/>
                  </a:lnTo>
                  <a:cubicBezTo>
                    <a:pt x="1383" y="2259"/>
                    <a:pt x="1130" y="2006"/>
                    <a:pt x="1130" y="1693"/>
                  </a:cubicBezTo>
                  <a:cubicBezTo>
                    <a:pt x="1130" y="1379"/>
                    <a:pt x="1383" y="1129"/>
                    <a:pt x="1696" y="1129"/>
                  </a:cubicBezTo>
                  <a:close/>
                  <a:moveTo>
                    <a:pt x="6213" y="3388"/>
                  </a:moveTo>
                  <a:cubicBezTo>
                    <a:pt x="6523" y="3388"/>
                    <a:pt x="6776" y="3638"/>
                    <a:pt x="6776" y="3951"/>
                  </a:cubicBezTo>
                  <a:cubicBezTo>
                    <a:pt x="6776" y="4264"/>
                    <a:pt x="6523" y="4517"/>
                    <a:pt x="6213" y="4517"/>
                  </a:cubicBezTo>
                  <a:lnTo>
                    <a:pt x="1696" y="4517"/>
                  </a:lnTo>
                  <a:cubicBezTo>
                    <a:pt x="1383" y="4517"/>
                    <a:pt x="1130" y="4264"/>
                    <a:pt x="1130" y="3951"/>
                  </a:cubicBezTo>
                  <a:cubicBezTo>
                    <a:pt x="1130" y="3638"/>
                    <a:pt x="1383" y="3388"/>
                    <a:pt x="1696" y="3388"/>
                  </a:cubicBezTo>
                  <a:close/>
                  <a:moveTo>
                    <a:pt x="0" y="0"/>
                  </a:moveTo>
                  <a:lnTo>
                    <a:pt x="0" y="6249"/>
                  </a:lnTo>
                  <a:cubicBezTo>
                    <a:pt x="0" y="6559"/>
                    <a:pt x="253" y="6812"/>
                    <a:pt x="567" y="6812"/>
                  </a:cubicBezTo>
                  <a:lnTo>
                    <a:pt x="7342" y="6812"/>
                  </a:lnTo>
                  <a:cubicBezTo>
                    <a:pt x="7652" y="6812"/>
                    <a:pt x="7905" y="6559"/>
                    <a:pt x="7905" y="6249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27" name="Google Shape;3827;p61"/>
            <p:cNvSpPr/>
            <p:nvPr/>
          </p:nvSpPr>
          <p:spPr>
            <a:xfrm>
              <a:off x="5049725" y="249400"/>
              <a:ext cx="481825" cy="396225"/>
            </a:xfrm>
            <a:custGeom>
              <a:rect b="b" l="l" r="r" t="t"/>
              <a:pathLst>
                <a:path extrusionOk="0" h="15849" w="19273">
                  <a:moveTo>
                    <a:pt x="4553" y="4518"/>
                  </a:moveTo>
                  <a:lnTo>
                    <a:pt x="4553" y="5686"/>
                  </a:lnTo>
                  <a:lnTo>
                    <a:pt x="3424" y="5686"/>
                  </a:lnTo>
                  <a:lnTo>
                    <a:pt x="3424" y="4948"/>
                  </a:lnTo>
                  <a:cubicBezTo>
                    <a:pt x="3424" y="4710"/>
                    <a:pt x="3617" y="4518"/>
                    <a:pt x="3852" y="4518"/>
                  </a:cubicBezTo>
                  <a:close/>
                  <a:moveTo>
                    <a:pt x="15418" y="4518"/>
                  </a:moveTo>
                  <a:cubicBezTo>
                    <a:pt x="15653" y="4518"/>
                    <a:pt x="15845" y="4710"/>
                    <a:pt x="15845" y="4948"/>
                  </a:cubicBezTo>
                  <a:lnTo>
                    <a:pt x="15845" y="5686"/>
                  </a:lnTo>
                  <a:lnTo>
                    <a:pt x="14716" y="5686"/>
                  </a:lnTo>
                  <a:lnTo>
                    <a:pt x="14716" y="4518"/>
                  </a:lnTo>
                  <a:close/>
                  <a:moveTo>
                    <a:pt x="10199" y="1130"/>
                  </a:moveTo>
                  <a:lnTo>
                    <a:pt x="10199" y="3954"/>
                  </a:lnTo>
                  <a:cubicBezTo>
                    <a:pt x="10199" y="4265"/>
                    <a:pt x="10452" y="4518"/>
                    <a:pt x="10765" y="4518"/>
                  </a:cubicBezTo>
                  <a:lnTo>
                    <a:pt x="13587" y="4518"/>
                  </a:lnTo>
                  <a:lnTo>
                    <a:pt x="13587" y="6815"/>
                  </a:lnTo>
                  <a:lnTo>
                    <a:pt x="5682" y="6815"/>
                  </a:lnTo>
                  <a:lnTo>
                    <a:pt x="5682" y="1130"/>
                  </a:lnTo>
                  <a:close/>
                  <a:moveTo>
                    <a:pt x="16412" y="9074"/>
                  </a:moveTo>
                  <a:cubicBezTo>
                    <a:pt x="16722" y="9074"/>
                    <a:pt x="16975" y="9324"/>
                    <a:pt x="16975" y="9637"/>
                  </a:cubicBezTo>
                  <a:cubicBezTo>
                    <a:pt x="16975" y="9950"/>
                    <a:pt x="16722" y="10203"/>
                    <a:pt x="16412" y="10203"/>
                  </a:cubicBezTo>
                  <a:lnTo>
                    <a:pt x="15282" y="10203"/>
                  </a:lnTo>
                  <a:cubicBezTo>
                    <a:pt x="14969" y="10203"/>
                    <a:pt x="14716" y="9950"/>
                    <a:pt x="14716" y="9637"/>
                  </a:cubicBezTo>
                  <a:cubicBezTo>
                    <a:pt x="14716" y="9324"/>
                    <a:pt x="14969" y="9074"/>
                    <a:pt x="15282" y="9074"/>
                  </a:cubicBezTo>
                  <a:close/>
                  <a:moveTo>
                    <a:pt x="10782" y="1"/>
                  </a:moveTo>
                  <a:cubicBezTo>
                    <a:pt x="10776" y="1"/>
                    <a:pt x="10771" y="1"/>
                    <a:pt x="10765" y="1"/>
                  </a:cubicBezTo>
                  <a:lnTo>
                    <a:pt x="5119" y="1"/>
                  </a:lnTo>
                  <a:cubicBezTo>
                    <a:pt x="4806" y="1"/>
                    <a:pt x="4553" y="254"/>
                    <a:pt x="4553" y="567"/>
                  </a:cubicBezTo>
                  <a:lnTo>
                    <a:pt x="4553" y="3388"/>
                  </a:lnTo>
                  <a:lnTo>
                    <a:pt x="3852" y="3388"/>
                  </a:lnTo>
                  <a:cubicBezTo>
                    <a:pt x="2993" y="3388"/>
                    <a:pt x="2295" y="4087"/>
                    <a:pt x="2295" y="4948"/>
                  </a:cubicBezTo>
                  <a:lnTo>
                    <a:pt x="2295" y="5686"/>
                  </a:lnTo>
                  <a:lnTo>
                    <a:pt x="1693" y="5686"/>
                  </a:lnTo>
                  <a:cubicBezTo>
                    <a:pt x="756" y="5686"/>
                    <a:pt x="0" y="6442"/>
                    <a:pt x="0" y="7378"/>
                  </a:cubicBezTo>
                  <a:lnTo>
                    <a:pt x="0" y="14154"/>
                  </a:lnTo>
                  <a:cubicBezTo>
                    <a:pt x="0" y="15090"/>
                    <a:pt x="756" y="15846"/>
                    <a:pt x="1693" y="15849"/>
                  </a:cubicBezTo>
                  <a:lnTo>
                    <a:pt x="4553" y="15849"/>
                  </a:lnTo>
                  <a:lnTo>
                    <a:pt x="4553" y="12461"/>
                  </a:lnTo>
                  <a:lnTo>
                    <a:pt x="3990" y="12461"/>
                  </a:lnTo>
                  <a:cubicBezTo>
                    <a:pt x="3677" y="12461"/>
                    <a:pt x="3424" y="12208"/>
                    <a:pt x="3424" y="11895"/>
                  </a:cubicBezTo>
                  <a:cubicBezTo>
                    <a:pt x="3424" y="11582"/>
                    <a:pt x="3677" y="11332"/>
                    <a:pt x="3990" y="11332"/>
                  </a:cubicBezTo>
                  <a:lnTo>
                    <a:pt x="15282" y="11332"/>
                  </a:lnTo>
                  <a:cubicBezTo>
                    <a:pt x="15593" y="11332"/>
                    <a:pt x="15845" y="11582"/>
                    <a:pt x="15845" y="11895"/>
                  </a:cubicBezTo>
                  <a:cubicBezTo>
                    <a:pt x="15845" y="12208"/>
                    <a:pt x="15593" y="12461"/>
                    <a:pt x="15282" y="12461"/>
                  </a:cubicBezTo>
                  <a:lnTo>
                    <a:pt x="14716" y="12461"/>
                  </a:lnTo>
                  <a:lnTo>
                    <a:pt x="14716" y="15849"/>
                  </a:lnTo>
                  <a:lnTo>
                    <a:pt x="17541" y="15849"/>
                  </a:lnTo>
                  <a:cubicBezTo>
                    <a:pt x="18474" y="15849"/>
                    <a:pt x="19272" y="15087"/>
                    <a:pt x="19272" y="14154"/>
                  </a:cubicBezTo>
                  <a:lnTo>
                    <a:pt x="19272" y="7378"/>
                  </a:lnTo>
                  <a:cubicBezTo>
                    <a:pt x="19272" y="6445"/>
                    <a:pt x="18474" y="5686"/>
                    <a:pt x="17541" y="5686"/>
                  </a:cubicBezTo>
                  <a:lnTo>
                    <a:pt x="16975" y="5686"/>
                  </a:lnTo>
                  <a:lnTo>
                    <a:pt x="16975" y="4948"/>
                  </a:lnTo>
                  <a:cubicBezTo>
                    <a:pt x="16975" y="4087"/>
                    <a:pt x="16276" y="3388"/>
                    <a:pt x="15418" y="3388"/>
                  </a:cubicBezTo>
                  <a:lnTo>
                    <a:pt x="14385" y="3388"/>
                  </a:lnTo>
                  <a:cubicBezTo>
                    <a:pt x="11026" y="30"/>
                    <a:pt x="11079" y="1"/>
                    <a:pt x="10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28" name="Google Shape;3828;p61"/>
          <p:cNvGrpSpPr/>
          <p:nvPr/>
        </p:nvGrpSpPr>
        <p:grpSpPr>
          <a:xfrm>
            <a:off x="3739037" y="1924634"/>
            <a:ext cx="230680" cy="230680"/>
            <a:chOff x="5660400" y="238125"/>
            <a:chExt cx="481825" cy="481825"/>
          </a:xfrm>
        </p:grpSpPr>
        <p:sp>
          <p:nvSpPr>
            <p:cNvPr id="3829" name="Google Shape;3829;p61"/>
            <p:cNvSpPr/>
            <p:nvPr/>
          </p:nvSpPr>
          <p:spPr>
            <a:xfrm>
              <a:off x="5660400" y="436700"/>
              <a:ext cx="481825" cy="283250"/>
            </a:xfrm>
            <a:custGeom>
              <a:rect b="b" l="l" r="r" t="t"/>
              <a:pathLst>
                <a:path extrusionOk="0" h="11330" w="19273">
                  <a:moveTo>
                    <a:pt x="5120" y="1130"/>
                  </a:moveTo>
                  <a:cubicBezTo>
                    <a:pt x="5433" y="1130"/>
                    <a:pt x="5683" y="1380"/>
                    <a:pt x="5683" y="1693"/>
                  </a:cubicBezTo>
                  <a:cubicBezTo>
                    <a:pt x="5683" y="2006"/>
                    <a:pt x="5433" y="2259"/>
                    <a:pt x="5120" y="2259"/>
                  </a:cubicBezTo>
                  <a:lnTo>
                    <a:pt x="2861" y="2259"/>
                  </a:lnTo>
                  <a:cubicBezTo>
                    <a:pt x="2548" y="2259"/>
                    <a:pt x="2298" y="2006"/>
                    <a:pt x="2298" y="1693"/>
                  </a:cubicBezTo>
                  <a:cubicBezTo>
                    <a:pt x="2298" y="1380"/>
                    <a:pt x="2548" y="1130"/>
                    <a:pt x="2861" y="1130"/>
                  </a:cubicBezTo>
                  <a:close/>
                  <a:moveTo>
                    <a:pt x="10766" y="1130"/>
                  </a:moveTo>
                  <a:cubicBezTo>
                    <a:pt x="11079" y="1130"/>
                    <a:pt x="11329" y="1380"/>
                    <a:pt x="11329" y="1693"/>
                  </a:cubicBezTo>
                  <a:cubicBezTo>
                    <a:pt x="11329" y="2006"/>
                    <a:pt x="11079" y="2259"/>
                    <a:pt x="10766" y="2259"/>
                  </a:cubicBezTo>
                  <a:lnTo>
                    <a:pt x="8507" y="2259"/>
                  </a:lnTo>
                  <a:cubicBezTo>
                    <a:pt x="8194" y="2259"/>
                    <a:pt x="7944" y="2006"/>
                    <a:pt x="7944" y="1693"/>
                  </a:cubicBezTo>
                  <a:cubicBezTo>
                    <a:pt x="7944" y="1380"/>
                    <a:pt x="8194" y="1130"/>
                    <a:pt x="8507" y="1130"/>
                  </a:cubicBezTo>
                  <a:close/>
                  <a:moveTo>
                    <a:pt x="16412" y="1130"/>
                  </a:moveTo>
                  <a:cubicBezTo>
                    <a:pt x="16725" y="1130"/>
                    <a:pt x="16975" y="1380"/>
                    <a:pt x="16975" y="1693"/>
                  </a:cubicBezTo>
                  <a:cubicBezTo>
                    <a:pt x="16975" y="2006"/>
                    <a:pt x="16725" y="2259"/>
                    <a:pt x="16412" y="2259"/>
                  </a:cubicBezTo>
                  <a:lnTo>
                    <a:pt x="14153" y="2259"/>
                  </a:lnTo>
                  <a:cubicBezTo>
                    <a:pt x="13840" y="2259"/>
                    <a:pt x="13590" y="2006"/>
                    <a:pt x="13590" y="1693"/>
                  </a:cubicBezTo>
                  <a:cubicBezTo>
                    <a:pt x="13590" y="1380"/>
                    <a:pt x="13840" y="1130"/>
                    <a:pt x="14153" y="1130"/>
                  </a:cubicBezTo>
                  <a:close/>
                  <a:moveTo>
                    <a:pt x="5120" y="4518"/>
                  </a:moveTo>
                  <a:cubicBezTo>
                    <a:pt x="5433" y="4518"/>
                    <a:pt x="5683" y="4767"/>
                    <a:pt x="5683" y="5081"/>
                  </a:cubicBezTo>
                  <a:cubicBezTo>
                    <a:pt x="5683" y="5394"/>
                    <a:pt x="5433" y="5647"/>
                    <a:pt x="5120" y="5647"/>
                  </a:cubicBezTo>
                  <a:lnTo>
                    <a:pt x="2861" y="5647"/>
                  </a:lnTo>
                  <a:cubicBezTo>
                    <a:pt x="2548" y="5647"/>
                    <a:pt x="2298" y="5394"/>
                    <a:pt x="2298" y="5081"/>
                  </a:cubicBezTo>
                  <a:cubicBezTo>
                    <a:pt x="2298" y="4767"/>
                    <a:pt x="2548" y="4518"/>
                    <a:pt x="2861" y="4518"/>
                  </a:cubicBezTo>
                  <a:close/>
                  <a:moveTo>
                    <a:pt x="10766" y="4518"/>
                  </a:moveTo>
                  <a:cubicBezTo>
                    <a:pt x="11079" y="4518"/>
                    <a:pt x="11329" y="4767"/>
                    <a:pt x="11329" y="5081"/>
                  </a:cubicBezTo>
                  <a:cubicBezTo>
                    <a:pt x="11329" y="5394"/>
                    <a:pt x="11079" y="5647"/>
                    <a:pt x="10766" y="5647"/>
                  </a:cubicBezTo>
                  <a:lnTo>
                    <a:pt x="8507" y="5647"/>
                  </a:lnTo>
                  <a:cubicBezTo>
                    <a:pt x="8194" y="5647"/>
                    <a:pt x="7944" y="5394"/>
                    <a:pt x="7944" y="5081"/>
                  </a:cubicBezTo>
                  <a:cubicBezTo>
                    <a:pt x="7944" y="4767"/>
                    <a:pt x="8194" y="4518"/>
                    <a:pt x="8507" y="4518"/>
                  </a:cubicBezTo>
                  <a:close/>
                  <a:moveTo>
                    <a:pt x="16412" y="4518"/>
                  </a:moveTo>
                  <a:cubicBezTo>
                    <a:pt x="16725" y="4518"/>
                    <a:pt x="16975" y="4767"/>
                    <a:pt x="16975" y="5081"/>
                  </a:cubicBezTo>
                  <a:cubicBezTo>
                    <a:pt x="16975" y="5394"/>
                    <a:pt x="16725" y="5647"/>
                    <a:pt x="16412" y="5647"/>
                  </a:cubicBezTo>
                  <a:lnTo>
                    <a:pt x="14153" y="5647"/>
                  </a:lnTo>
                  <a:cubicBezTo>
                    <a:pt x="13840" y="5647"/>
                    <a:pt x="13590" y="5394"/>
                    <a:pt x="13590" y="5081"/>
                  </a:cubicBezTo>
                  <a:cubicBezTo>
                    <a:pt x="13590" y="4767"/>
                    <a:pt x="13840" y="4518"/>
                    <a:pt x="14153" y="4518"/>
                  </a:cubicBezTo>
                  <a:close/>
                  <a:moveTo>
                    <a:pt x="5120" y="7941"/>
                  </a:moveTo>
                  <a:cubicBezTo>
                    <a:pt x="5433" y="7941"/>
                    <a:pt x="5683" y="8194"/>
                    <a:pt x="5683" y="8507"/>
                  </a:cubicBezTo>
                  <a:cubicBezTo>
                    <a:pt x="5683" y="8818"/>
                    <a:pt x="5433" y="9071"/>
                    <a:pt x="5120" y="9071"/>
                  </a:cubicBezTo>
                  <a:lnTo>
                    <a:pt x="2861" y="9071"/>
                  </a:lnTo>
                  <a:cubicBezTo>
                    <a:pt x="2548" y="9071"/>
                    <a:pt x="2298" y="8818"/>
                    <a:pt x="2298" y="8507"/>
                  </a:cubicBezTo>
                  <a:cubicBezTo>
                    <a:pt x="2298" y="8194"/>
                    <a:pt x="2548" y="7941"/>
                    <a:pt x="2861" y="7941"/>
                  </a:cubicBezTo>
                  <a:close/>
                  <a:moveTo>
                    <a:pt x="10766" y="7941"/>
                  </a:moveTo>
                  <a:cubicBezTo>
                    <a:pt x="11079" y="7941"/>
                    <a:pt x="11329" y="8194"/>
                    <a:pt x="11329" y="8507"/>
                  </a:cubicBezTo>
                  <a:cubicBezTo>
                    <a:pt x="11329" y="8818"/>
                    <a:pt x="11079" y="9071"/>
                    <a:pt x="10766" y="9071"/>
                  </a:cubicBezTo>
                  <a:lnTo>
                    <a:pt x="8507" y="9071"/>
                  </a:lnTo>
                  <a:cubicBezTo>
                    <a:pt x="8194" y="9071"/>
                    <a:pt x="7944" y="8818"/>
                    <a:pt x="7944" y="8507"/>
                  </a:cubicBezTo>
                  <a:cubicBezTo>
                    <a:pt x="7944" y="8194"/>
                    <a:pt x="8194" y="7941"/>
                    <a:pt x="8507" y="7941"/>
                  </a:cubicBezTo>
                  <a:close/>
                  <a:moveTo>
                    <a:pt x="16412" y="7941"/>
                  </a:moveTo>
                  <a:cubicBezTo>
                    <a:pt x="16725" y="7941"/>
                    <a:pt x="16975" y="8194"/>
                    <a:pt x="16975" y="8507"/>
                  </a:cubicBezTo>
                  <a:cubicBezTo>
                    <a:pt x="16975" y="8818"/>
                    <a:pt x="16725" y="9071"/>
                    <a:pt x="16412" y="9071"/>
                  </a:cubicBezTo>
                  <a:lnTo>
                    <a:pt x="14153" y="9071"/>
                  </a:lnTo>
                  <a:cubicBezTo>
                    <a:pt x="13840" y="9071"/>
                    <a:pt x="13590" y="8818"/>
                    <a:pt x="13590" y="8507"/>
                  </a:cubicBezTo>
                  <a:cubicBezTo>
                    <a:pt x="13590" y="8194"/>
                    <a:pt x="13840" y="7941"/>
                    <a:pt x="14153" y="7941"/>
                  </a:cubicBezTo>
                  <a:close/>
                  <a:moveTo>
                    <a:pt x="1" y="1"/>
                  </a:moveTo>
                  <a:lnTo>
                    <a:pt x="1" y="9637"/>
                  </a:lnTo>
                  <a:cubicBezTo>
                    <a:pt x="1" y="10570"/>
                    <a:pt x="759" y="11329"/>
                    <a:pt x="1696" y="11329"/>
                  </a:cubicBezTo>
                  <a:lnTo>
                    <a:pt x="17580" y="11329"/>
                  </a:lnTo>
                  <a:cubicBezTo>
                    <a:pt x="18514" y="11329"/>
                    <a:pt x="19273" y="10570"/>
                    <a:pt x="19273" y="9637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0" name="Google Shape;3830;p61"/>
            <p:cNvSpPr/>
            <p:nvPr/>
          </p:nvSpPr>
          <p:spPr>
            <a:xfrm>
              <a:off x="5660400" y="238125"/>
              <a:ext cx="481825" cy="170375"/>
            </a:xfrm>
            <a:custGeom>
              <a:rect b="b" l="l" r="r" t="t"/>
              <a:pathLst>
                <a:path extrusionOk="0" h="6815" w="19273">
                  <a:moveTo>
                    <a:pt x="3990" y="1129"/>
                  </a:moveTo>
                  <a:cubicBezTo>
                    <a:pt x="4304" y="1129"/>
                    <a:pt x="4557" y="1382"/>
                    <a:pt x="4557" y="1695"/>
                  </a:cubicBezTo>
                  <a:lnTo>
                    <a:pt x="4557" y="3954"/>
                  </a:lnTo>
                  <a:cubicBezTo>
                    <a:pt x="4557" y="4264"/>
                    <a:pt x="4304" y="4517"/>
                    <a:pt x="3990" y="4517"/>
                  </a:cubicBezTo>
                  <a:cubicBezTo>
                    <a:pt x="3677" y="4517"/>
                    <a:pt x="3427" y="4264"/>
                    <a:pt x="3427" y="3954"/>
                  </a:cubicBezTo>
                  <a:lnTo>
                    <a:pt x="3427" y="1695"/>
                  </a:lnTo>
                  <a:cubicBezTo>
                    <a:pt x="3427" y="1382"/>
                    <a:pt x="3677" y="1129"/>
                    <a:pt x="3990" y="1129"/>
                  </a:cubicBezTo>
                  <a:close/>
                  <a:moveTo>
                    <a:pt x="9637" y="1129"/>
                  </a:moveTo>
                  <a:cubicBezTo>
                    <a:pt x="9950" y="1129"/>
                    <a:pt x="10203" y="1382"/>
                    <a:pt x="10203" y="1695"/>
                  </a:cubicBezTo>
                  <a:lnTo>
                    <a:pt x="10203" y="3954"/>
                  </a:lnTo>
                  <a:cubicBezTo>
                    <a:pt x="10203" y="4264"/>
                    <a:pt x="9950" y="4517"/>
                    <a:pt x="9637" y="4517"/>
                  </a:cubicBezTo>
                  <a:cubicBezTo>
                    <a:pt x="9323" y="4517"/>
                    <a:pt x="9073" y="4264"/>
                    <a:pt x="9073" y="3954"/>
                  </a:cubicBezTo>
                  <a:lnTo>
                    <a:pt x="9073" y="1695"/>
                  </a:lnTo>
                  <a:cubicBezTo>
                    <a:pt x="9073" y="1382"/>
                    <a:pt x="9323" y="1129"/>
                    <a:pt x="9637" y="1129"/>
                  </a:cubicBezTo>
                  <a:close/>
                  <a:moveTo>
                    <a:pt x="15283" y="1129"/>
                  </a:moveTo>
                  <a:cubicBezTo>
                    <a:pt x="15596" y="1129"/>
                    <a:pt x="15849" y="1382"/>
                    <a:pt x="15849" y="1695"/>
                  </a:cubicBezTo>
                  <a:lnTo>
                    <a:pt x="15849" y="3954"/>
                  </a:lnTo>
                  <a:cubicBezTo>
                    <a:pt x="15849" y="4264"/>
                    <a:pt x="15596" y="4517"/>
                    <a:pt x="15283" y="4517"/>
                  </a:cubicBezTo>
                  <a:cubicBezTo>
                    <a:pt x="14969" y="4517"/>
                    <a:pt x="14719" y="4264"/>
                    <a:pt x="14719" y="3954"/>
                  </a:cubicBezTo>
                  <a:lnTo>
                    <a:pt x="14719" y="1695"/>
                  </a:lnTo>
                  <a:cubicBezTo>
                    <a:pt x="14719" y="1382"/>
                    <a:pt x="14969" y="1129"/>
                    <a:pt x="15283" y="1129"/>
                  </a:cubicBezTo>
                  <a:close/>
                  <a:moveTo>
                    <a:pt x="3990" y="0"/>
                  </a:moveTo>
                  <a:cubicBezTo>
                    <a:pt x="3054" y="0"/>
                    <a:pt x="2298" y="759"/>
                    <a:pt x="2298" y="1695"/>
                  </a:cubicBezTo>
                  <a:lnTo>
                    <a:pt x="2298" y="2258"/>
                  </a:lnTo>
                  <a:lnTo>
                    <a:pt x="1696" y="2258"/>
                  </a:lnTo>
                  <a:cubicBezTo>
                    <a:pt x="759" y="2258"/>
                    <a:pt x="1" y="3017"/>
                    <a:pt x="1" y="3954"/>
                  </a:cubicBezTo>
                  <a:lnTo>
                    <a:pt x="1" y="6814"/>
                  </a:lnTo>
                  <a:lnTo>
                    <a:pt x="19273" y="6814"/>
                  </a:lnTo>
                  <a:lnTo>
                    <a:pt x="19273" y="3954"/>
                  </a:lnTo>
                  <a:cubicBezTo>
                    <a:pt x="19273" y="3017"/>
                    <a:pt x="18514" y="2258"/>
                    <a:pt x="17580" y="2258"/>
                  </a:cubicBezTo>
                  <a:lnTo>
                    <a:pt x="16978" y="2258"/>
                  </a:lnTo>
                  <a:lnTo>
                    <a:pt x="16978" y="1695"/>
                  </a:lnTo>
                  <a:cubicBezTo>
                    <a:pt x="16978" y="759"/>
                    <a:pt x="16219" y="0"/>
                    <a:pt x="15283" y="0"/>
                  </a:cubicBezTo>
                  <a:cubicBezTo>
                    <a:pt x="14346" y="0"/>
                    <a:pt x="13590" y="759"/>
                    <a:pt x="13590" y="1695"/>
                  </a:cubicBezTo>
                  <a:lnTo>
                    <a:pt x="13590" y="2258"/>
                  </a:lnTo>
                  <a:lnTo>
                    <a:pt x="11332" y="2258"/>
                  </a:lnTo>
                  <a:lnTo>
                    <a:pt x="11332" y="1695"/>
                  </a:lnTo>
                  <a:cubicBezTo>
                    <a:pt x="11332" y="759"/>
                    <a:pt x="10573" y="0"/>
                    <a:pt x="9637" y="0"/>
                  </a:cubicBezTo>
                  <a:cubicBezTo>
                    <a:pt x="8700" y="0"/>
                    <a:pt x="7944" y="759"/>
                    <a:pt x="7944" y="1695"/>
                  </a:cubicBezTo>
                  <a:lnTo>
                    <a:pt x="7944" y="2258"/>
                  </a:lnTo>
                  <a:lnTo>
                    <a:pt x="5686" y="2258"/>
                  </a:lnTo>
                  <a:lnTo>
                    <a:pt x="5686" y="1695"/>
                  </a:lnTo>
                  <a:cubicBezTo>
                    <a:pt x="5686" y="759"/>
                    <a:pt x="4927" y="0"/>
                    <a:pt x="39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1" name="Google Shape;3831;p61"/>
          <p:cNvGrpSpPr/>
          <p:nvPr/>
        </p:nvGrpSpPr>
        <p:grpSpPr>
          <a:xfrm>
            <a:off x="4022370" y="1924634"/>
            <a:ext cx="230680" cy="230680"/>
            <a:chOff x="6235400" y="249400"/>
            <a:chExt cx="481825" cy="481825"/>
          </a:xfrm>
        </p:grpSpPr>
        <p:sp>
          <p:nvSpPr>
            <p:cNvPr id="3832" name="Google Shape;3832;p61"/>
            <p:cNvSpPr/>
            <p:nvPr/>
          </p:nvSpPr>
          <p:spPr>
            <a:xfrm>
              <a:off x="6425625" y="482025"/>
              <a:ext cx="177700" cy="135375"/>
            </a:xfrm>
            <a:custGeom>
              <a:rect b="b" l="l" r="r" t="t"/>
              <a:pathLst>
                <a:path extrusionOk="0" h="5415" w="7108">
                  <a:moveTo>
                    <a:pt x="5415" y="0"/>
                  </a:moveTo>
                  <a:lnTo>
                    <a:pt x="1" y="5415"/>
                  </a:lnTo>
                  <a:lnTo>
                    <a:pt x="7107" y="5415"/>
                  </a:lnTo>
                  <a:lnTo>
                    <a:pt x="7107" y="1696"/>
                  </a:lnTo>
                  <a:lnTo>
                    <a:pt x="54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3" name="Google Shape;3833;p61"/>
            <p:cNvSpPr/>
            <p:nvPr/>
          </p:nvSpPr>
          <p:spPr>
            <a:xfrm>
              <a:off x="6462150" y="41977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0"/>
                  </a:moveTo>
                  <a:cubicBezTo>
                    <a:pt x="253" y="0"/>
                    <a:pt x="0" y="250"/>
                    <a:pt x="0" y="563"/>
                  </a:cubicBezTo>
                  <a:cubicBezTo>
                    <a:pt x="0" y="876"/>
                    <a:pt x="253" y="1129"/>
                    <a:pt x="566" y="1129"/>
                  </a:cubicBezTo>
                  <a:cubicBezTo>
                    <a:pt x="877" y="1129"/>
                    <a:pt x="1130" y="876"/>
                    <a:pt x="1130" y="563"/>
                  </a:cubicBezTo>
                  <a:cubicBezTo>
                    <a:pt x="1130" y="250"/>
                    <a:pt x="877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4" name="Google Shape;3834;p61"/>
            <p:cNvSpPr/>
            <p:nvPr/>
          </p:nvSpPr>
          <p:spPr>
            <a:xfrm>
              <a:off x="6349225" y="508600"/>
              <a:ext cx="113625" cy="108800"/>
            </a:xfrm>
            <a:custGeom>
              <a:rect b="b" l="l" r="r" t="t"/>
              <a:pathLst>
                <a:path extrusionOk="0" h="4352" w="4545">
                  <a:moveTo>
                    <a:pt x="2858" y="0"/>
                  </a:moveTo>
                  <a:lnTo>
                    <a:pt x="0" y="2623"/>
                  </a:lnTo>
                  <a:lnTo>
                    <a:pt x="0" y="4352"/>
                  </a:lnTo>
                  <a:lnTo>
                    <a:pt x="1461" y="4352"/>
                  </a:lnTo>
                  <a:lnTo>
                    <a:pt x="4544" y="1265"/>
                  </a:lnTo>
                  <a:lnTo>
                    <a:pt x="28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5" name="Google Shape;3835;p61"/>
            <p:cNvSpPr/>
            <p:nvPr/>
          </p:nvSpPr>
          <p:spPr>
            <a:xfrm>
              <a:off x="6349225" y="363300"/>
              <a:ext cx="254100" cy="172575"/>
            </a:xfrm>
            <a:custGeom>
              <a:rect b="b" l="l" r="r" t="t"/>
              <a:pathLst>
                <a:path extrusionOk="0" h="6903" w="10164">
                  <a:moveTo>
                    <a:pt x="5083" y="1130"/>
                  </a:moveTo>
                  <a:cubicBezTo>
                    <a:pt x="5767" y="1130"/>
                    <a:pt x="6384" y="1542"/>
                    <a:pt x="6646" y="2175"/>
                  </a:cubicBezTo>
                  <a:cubicBezTo>
                    <a:pt x="6908" y="2807"/>
                    <a:pt x="6764" y="3536"/>
                    <a:pt x="6279" y="4021"/>
                  </a:cubicBezTo>
                  <a:cubicBezTo>
                    <a:pt x="5955" y="4345"/>
                    <a:pt x="5521" y="4517"/>
                    <a:pt x="5081" y="4517"/>
                  </a:cubicBezTo>
                  <a:cubicBezTo>
                    <a:pt x="4862" y="4517"/>
                    <a:pt x="4642" y="4475"/>
                    <a:pt x="4433" y="4388"/>
                  </a:cubicBezTo>
                  <a:cubicBezTo>
                    <a:pt x="3801" y="4126"/>
                    <a:pt x="3388" y="3509"/>
                    <a:pt x="3388" y="2822"/>
                  </a:cubicBezTo>
                  <a:cubicBezTo>
                    <a:pt x="3388" y="1886"/>
                    <a:pt x="4147" y="1130"/>
                    <a:pt x="5083" y="1130"/>
                  </a:cubicBezTo>
                  <a:close/>
                  <a:moveTo>
                    <a:pt x="0" y="1"/>
                  </a:moveTo>
                  <a:lnTo>
                    <a:pt x="0" y="6903"/>
                  </a:lnTo>
                  <a:lnTo>
                    <a:pt x="2443" y="4665"/>
                  </a:lnTo>
                  <a:cubicBezTo>
                    <a:pt x="2549" y="4567"/>
                    <a:pt x="2686" y="4517"/>
                    <a:pt x="2824" y="4517"/>
                  </a:cubicBezTo>
                  <a:cubicBezTo>
                    <a:pt x="2943" y="4517"/>
                    <a:pt x="3062" y="4554"/>
                    <a:pt x="3162" y="4629"/>
                  </a:cubicBezTo>
                  <a:lnTo>
                    <a:pt x="5351" y="6270"/>
                  </a:lnTo>
                  <a:lnTo>
                    <a:pt x="8071" y="3551"/>
                  </a:lnTo>
                  <a:cubicBezTo>
                    <a:pt x="8181" y="3441"/>
                    <a:pt x="8325" y="3386"/>
                    <a:pt x="8470" y="3386"/>
                  </a:cubicBezTo>
                  <a:cubicBezTo>
                    <a:pt x="8614" y="3386"/>
                    <a:pt x="8759" y="3441"/>
                    <a:pt x="8869" y="3551"/>
                  </a:cubicBezTo>
                  <a:lnTo>
                    <a:pt x="10163" y="4846"/>
                  </a:lnTo>
                  <a:lnTo>
                    <a:pt x="101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6" name="Google Shape;3836;p61"/>
            <p:cNvSpPr/>
            <p:nvPr/>
          </p:nvSpPr>
          <p:spPr>
            <a:xfrm>
              <a:off x="6235400" y="24940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3427"/>
                  </a:moveTo>
                  <a:cubicBezTo>
                    <a:pt x="15593" y="3427"/>
                    <a:pt x="15846" y="3677"/>
                    <a:pt x="15846" y="3991"/>
                  </a:cubicBezTo>
                  <a:lnTo>
                    <a:pt x="15846" y="15283"/>
                  </a:lnTo>
                  <a:cubicBezTo>
                    <a:pt x="15846" y="15596"/>
                    <a:pt x="15593" y="15849"/>
                    <a:pt x="15283" y="15849"/>
                  </a:cubicBezTo>
                  <a:lnTo>
                    <a:pt x="3990" y="15849"/>
                  </a:lnTo>
                  <a:cubicBezTo>
                    <a:pt x="3677" y="15849"/>
                    <a:pt x="3424" y="15596"/>
                    <a:pt x="3424" y="15283"/>
                  </a:cubicBezTo>
                  <a:lnTo>
                    <a:pt x="3424" y="3991"/>
                  </a:lnTo>
                  <a:cubicBezTo>
                    <a:pt x="3424" y="3677"/>
                    <a:pt x="3677" y="3427"/>
                    <a:pt x="3990" y="3427"/>
                  </a:cubicBezTo>
                  <a:close/>
                  <a:moveTo>
                    <a:pt x="564" y="1"/>
                  </a:moveTo>
                  <a:cubicBezTo>
                    <a:pt x="250" y="1"/>
                    <a:pt x="0" y="254"/>
                    <a:pt x="0" y="567"/>
                  </a:cubicBezTo>
                  <a:lnTo>
                    <a:pt x="0" y="2861"/>
                  </a:lnTo>
                  <a:cubicBezTo>
                    <a:pt x="0" y="3175"/>
                    <a:pt x="250" y="3427"/>
                    <a:pt x="564" y="3427"/>
                  </a:cubicBezTo>
                  <a:cubicBezTo>
                    <a:pt x="877" y="3427"/>
                    <a:pt x="1127" y="3677"/>
                    <a:pt x="1127" y="3991"/>
                  </a:cubicBezTo>
                  <a:cubicBezTo>
                    <a:pt x="1127" y="4304"/>
                    <a:pt x="877" y="4557"/>
                    <a:pt x="564" y="4557"/>
                  </a:cubicBezTo>
                  <a:cubicBezTo>
                    <a:pt x="250" y="4557"/>
                    <a:pt x="0" y="4807"/>
                    <a:pt x="0" y="5120"/>
                  </a:cubicBezTo>
                  <a:lnTo>
                    <a:pt x="0" y="8507"/>
                  </a:lnTo>
                  <a:cubicBezTo>
                    <a:pt x="0" y="8821"/>
                    <a:pt x="250" y="9074"/>
                    <a:pt x="564" y="9074"/>
                  </a:cubicBezTo>
                  <a:cubicBezTo>
                    <a:pt x="877" y="9074"/>
                    <a:pt x="1127" y="9324"/>
                    <a:pt x="1127" y="9637"/>
                  </a:cubicBezTo>
                  <a:cubicBezTo>
                    <a:pt x="1127" y="9950"/>
                    <a:pt x="877" y="10203"/>
                    <a:pt x="564" y="10203"/>
                  </a:cubicBezTo>
                  <a:cubicBezTo>
                    <a:pt x="250" y="10203"/>
                    <a:pt x="0" y="10453"/>
                    <a:pt x="0" y="10766"/>
                  </a:cubicBezTo>
                  <a:lnTo>
                    <a:pt x="0" y="14154"/>
                  </a:lnTo>
                  <a:cubicBezTo>
                    <a:pt x="0" y="14467"/>
                    <a:pt x="250" y="14720"/>
                    <a:pt x="564" y="14720"/>
                  </a:cubicBezTo>
                  <a:cubicBezTo>
                    <a:pt x="877" y="14720"/>
                    <a:pt x="1127" y="14970"/>
                    <a:pt x="1127" y="15283"/>
                  </a:cubicBezTo>
                  <a:cubicBezTo>
                    <a:pt x="1127" y="15596"/>
                    <a:pt x="877" y="15849"/>
                    <a:pt x="564" y="15849"/>
                  </a:cubicBezTo>
                  <a:cubicBezTo>
                    <a:pt x="250" y="15849"/>
                    <a:pt x="0" y="16099"/>
                    <a:pt x="0" y="16412"/>
                  </a:cubicBezTo>
                  <a:lnTo>
                    <a:pt x="0" y="18710"/>
                  </a:lnTo>
                  <a:cubicBezTo>
                    <a:pt x="0" y="19020"/>
                    <a:pt x="250" y="19273"/>
                    <a:pt x="564" y="19273"/>
                  </a:cubicBezTo>
                  <a:lnTo>
                    <a:pt x="2861" y="19273"/>
                  </a:lnTo>
                  <a:cubicBezTo>
                    <a:pt x="3171" y="19273"/>
                    <a:pt x="3424" y="19020"/>
                    <a:pt x="3424" y="18710"/>
                  </a:cubicBezTo>
                  <a:cubicBezTo>
                    <a:pt x="3424" y="18396"/>
                    <a:pt x="3677" y="18143"/>
                    <a:pt x="3990" y="18143"/>
                  </a:cubicBezTo>
                  <a:cubicBezTo>
                    <a:pt x="4300" y="18143"/>
                    <a:pt x="4553" y="18396"/>
                    <a:pt x="4553" y="18710"/>
                  </a:cubicBezTo>
                  <a:cubicBezTo>
                    <a:pt x="4553" y="19020"/>
                    <a:pt x="4806" y="19273"/>
                    <a:pt x="5120" y="19273"/>
                  </a:cubicBezTo>
                  <a:lnTo>
                    <a:pt x="8507" y="19273"/>
                  </a:lnTo>
                  <a:cubicBezTo>
                    <a:pt x="8817" y="19273"/>
                    <a:pt x="9070" y="19020"/>
                    <a:pt x="9070" y="18710"/>
                  </a:cubicBezTo>
                  <a:cubicBezTo>
                    <a:pt x="9070" y="18396"/>
                    <a:pt x="9323" y="18143"/>
                    <a:pt x="9636" y="18143"/>
                  </a:cubicBezTo>
                  <a:cubicBezTo>
                    <a:pt x="9947" y="18143"/>
                    <a:pt x="10200" y="18396"/>
                    <a:pt x="10200" y="18710"/>
                  </a:cubicBezTo>
                  <a:cubicBezTo>
                    <a:pt x="10200" y="19020"/>
                    <a:pt x="10452" y="19273"/>
                    <a:pt x="10766" y="19273"/>
                  </a:cubicBezTo>
                  <a:lnTo>
                    <a:pt x="14153" y="19273"/>
                  </a:lnTo>
                  <a:cubicBezTo>
                    <a:pt x="14463" y="19273"/>
                    <a:pt x="14716" y="19020"/>
                    <a:pt x="14716" y="18710"/>
                  </a:cubicBezTo>
                  <a:cubicBezTo>
                    <a:pt x="14716" y="18396"/>
                    <a:pt x="14969" y="18143"/>
                    <a:pt x="15283" y="18143"/>
                  </a:cubicBezTo>
                  <a:cubicBezTo>
                    <a:pt x="15593" y="18143"/>
                    <a:pt x="15846" y="18396"/>
                    <a:pt x="15846" y="18710"/>
                  </a:cubicBezTo>
                  <a:cubicBezTo>
                    <a:pt x="15846" y="19020"/>
                    <a:pt x="16099" y="19273"/>
                    <a:pt x="16412" y="19273"/>
                  </a:cubicBezTo>
                  <a:lnTo>
                    <a:pt x="18706" y="19273"/>
                  </a:lnTo>
                  <a:cubicBezTo>
                    <a:pt x="19019" y="19273"/>
                    <a:pt x="19272" y="19020"/>
                    <a:pt x="19272" y="18710"/>
                  </a:cubicBezTo>
                  <a:lnTo>
                    <a:pt x="19272" y="16412"/>
                  </a:lnTo>
                  <a:cubicBezTo>
                    <a:pt x="19272" y="16099"/>
                    <a:pt x="19019" y="15849"/>
                    <a:pt x="18706" y="15849"/>
                  </a:cubicBezTo>
                  <a:cubicBezTo>
                    <a:pt x="18393" y="15849"/>
                    <a:pt x="18143" y="15596"/>
                    <a:pt x="18143" y="15283"/>
                  </a:cubicBezTo>
                  <a:cubicBezTo>
                    <a:pt x="18143" y="14970"/>
                    <a:pt x="18393" y="14720"/>
                    <a:pt x="18706" y="14720"/>
                  </a:cubicBezTo>
                  <a:cubicBezTo>
                    <a:pt x="19019" y="14720"/>
                    <a:pt x="19272" y="14467"/>
                    <a:pt x="19272" y="14154"/>
                  </a:cubicBezTo>
                  <a:lnTo>
                    <a:pt x="19272" y="10766"/>
                  </a:lnTo>
                  <a:cubicBezTo>
                    <a:pt x="19272" y="10453"/>
                    <a:pt x="19019" y="10203"/>
                    <a:pt x="18706" y="10203"/>
                  </a:cubicBezTo>
                  <a:cubicBezTo>
                    <a:pt x="18393" y="10203"/>
                    <a:pt x="18143" y="9950"/>
                    <a:pt x="18143" y="9637"/>
                  </a:cubicBezTo>
                  <a:cubicBezTo>
                    <a:pt x="18143" y="9324"/>
                    <a:pt x="18393" y="9074"/>
                    <a:pt x="18706" y="9074"/>
                  </a:cubicBezTo>
                  <a:cubicBezTo>
                    <a:pt x="19019" y="9074"/>
                    <a:pt x="19272" y="8821"/>
                    <a:pt x="19272" y="8507"/>
                  </a:cubicBezTo>
                  <a:lnTo>
                    <a:pt x="19272" y="5120"/>
                  </a:lnTo>
                  <a:cubicBezTo>
                    <a:pt x="19272" y="4807"/>
                    <a:pt x="19019" y="4557"/>
                    <a:pt x="18706" y="4557"/>
                  </a:cubicBezTo>
                  <a:cubicBezTo>
                    <a:pt x="18393" y="4557"/>
                    <a:pt x="18143" y="4304"/>
                    <a:pt x="18143" y="3991"/>
                  </a:cubicBezTo>
                  <a:cubicBezTo>
                    <a:pt x="18143" y="3677"/>
                    <a:pt x="18393" y="3427"/>
                    <a:pt x="18706" y="3427"/>
                  </a:cubicBezTo>
                  <a:cubicBezTo>
                    <a:pt x="19019" y="3427"/>
                    <a:pt x="19272" y="3175"/>
                    <a:pt x="19272" y="2861"/>
                  </a:cubicBezTo>
                  <a:lnTo>
                    <a:pt x="19272" y="567"/>
                  </a:lnTo>
                  <a:cubicBezTo>
                    <a:pt x="19272" y="254"/>
                    <a:pt x="19019" y="1"/>
                    <a:pt x="18706" y="1"/>
                  </a:cubicBezTo>
                  <a:lnTo>
                    <a:pt x="16412" y="1"/>
                  </a:lnTo>
                  <a:cubicBezTo>
                    <a:pt x="16099" y="1"/>
                    <a:pt x="15846" y="254"/>
                    <a:pt x="15846" y="567"/>
                  </a:cubicBezTo>
                  <a:cubicBezTo>
                    <a:pt x="15846" y="877"/>
                    <a:pt x="15593" y="1130"/>
                    <a:pt x="15283" y="1130"/>
                  </a:cubicBezTo>
                  <a:cubicBezTo>
                    <a:pt x="14969" y="1130"/>
                    <a:pt x="14716" y="877"/>
                    <a:pt x="14716" y="567"/>
                  </a:cubicBezTo>
                  <a:cubicBezTo>
                    <a:pt x="14716" y="254"/>
                    <a:pt x="14463" y="1"/>
                    <a:pt x="14153" y="1"/>
                  </a:cubicBezTo>
                  <a:lnTo>
                    <a:pt x="10766" y="1"/>
                  </a:lnTo>
                  <a:cubicBezTo>
                    <a:pt x="10452" y="1"/>
                    <a:pt x="10200" y="254"/>
                    <a:pt x="10200" y="567"/>
                  </a:cubicBezTo>
                  <a:cubicBezTo>
                    <a:pt x="10200" y="877"/>
                    <a:pt x="9947" y="1130"/>
                    <a:pt x="9636" y="1130"/>
                  </a:cubicBezTo>
                  <a:cubicBezTo>
                    <a:pt x="9323" y="1130"/>
                    <a:pt x="9070" y="877"/>
                    <a:pt x="9070" y="567"/>
                  </a:cubicBezTo>
                  <a:cubicBezTo>
                    <a:pt x="9070" y="254"/>
                    <a:pt x="8817" y="1"/>
                    <a:pt x="8507" y="1"/>
                  </a:cubicBezTo>
                  <a:lnTo>
                    <a:pt x="5120" y="1"/>
                  </a:lnTo>
                  <a:cubicBezTo>
                    <a:pt x="4806" y="1"/>
                    <a:pt x="4553" y="254"/>
                    <a:pt x="4553" y="567"/>
                  </a:cubicBezTo>
                  <a:cubicBezTo>
                    <a:pt x="4553" y="877"/>
                    <a:pt x="4300" y="1130"/>
                    <a:pt x="3990" y="1130"/>
                  </a:cubicBezTo>
                  <a:cubicBezTo>
                    <a:pt x="3677" y="1130"/>
                    <a:pt x="3424" y="877"/>
                    <a:pt x="3424" y="567"/>
                  </a:cubicBezTo>
                  <a:cubicBezTo>
                    <a:pt x="3424" y="254"/>
                    <a:pt x="3171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37" name="Google Shape;3837;p61"/>
          <p:cNvGrpSpPr/>
          <p:nvPr/>
        </p:nvGrpSpPr>
        <p:grpSpPr>
          <a:xfrm>
            <a:off x="1464576" y="2227020"/>
            <a:ext cx="231327" cy="202708"/>
            <a:chOff x="899850" y="871450"/>
            <a:chExt cx="483175" cy="423400"/>
          </a:xfrm>
        </p:grpSpPr>
        <p:sp>
          <p:nvSpPr>
            <p:cNvPr id="3838" name="Google Shape;3838;p61"/>
            <p:cNvSpPr/>
            <p:nvPr/>
          </p:nvSpPr>
          <p:spPr>
            <a:xfrm>
              <a:off x="1325175" y="1040825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1"/>
                    <a:pt x="1" y="564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4"/>
                  </a:cubicBezTo>
                  <a:cubicBezTo>
                    <a:pt x="2256" y="251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39" name="Google Shape;3839;p61"/>
            <p:cNvSpPr/>
            <p:nvPr/>
          </p:nvSpPr>
          <p:spPr>
            <a:xfrm>
              <a:off x="1323750" y="95610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1750" y="0"/>
                  </a:moveTo>
                  <a:cubicBezTo>
                    <a:pt x="1605" y="0"/>
                    <a:pt x="1461" y="55"/>
                    <a:pt x="1350" y="165"/>
                  </a:cubicBezTo>
                  <a:lnTo>
                    <a:pt x="220" y="1294"/>
                  </a:lnTo>
                  <a:cubicBezTo>
                    <a:pt x="0" y="1517"/>
                    <a:pt x="0" y="1872"/>
                    <a:pt x="220" y="2095"/>
                  </a:cubicBezTo>
                  <a:cubicBezTo>
                    <a:pt x="332" y="2205"/>
                    <a:pt x="476" y="2260"/>
                    <a:pt x="621" y="2260"/>
                  </a:cubicBezTo>
                  <a:cubicBezTo>
                    <a:pt x="765" y="2260"/>
                    <a:pt x="910" y="2205"/>
                    <a:pt x="1021" y="2095"/>
                  </a:cubicBezTo>
                  <a:lnTo>
                    <a:pt x="2151" y="966"/>
                  </a:lnTo>
                  <a:cubicBezTo>
                    <a:pt x="2370" y="743"/>
                    <a:pt x="2370" y="388"/>
                    <a:pt x="2151" y="165"/>
                  </a:cubicBezTo>
                  <a:cubicBezTo>
                    <a:pt x="2039" y="55"/>
                    <a:pt x="1895" y="0"/>
                    <a:pt x="1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0" name="Google Shape;3840;p61"/>
            <p:cNvSpPr/>
            <p:nvPr/>
          </p:nvSpPr>
          <p:spPr>
            <a:xfrm>
              <a:off x="1323750" y="1097250"/>
              <a:ext cx="59275" cy="56525"/>
            </a:xfrm>
            <a:custGeom>
              <a:rect b="b" l="l" r="r" t="t"/>
              <a:pathLst>
                <a:path extrusionOk="0" h="2261" w="2371">
                  <a:moveTo>
                    <a:pt x="621" y="0"/>
                  </a:moveTo>
                  <a:cubicBezTo>
                    <a:pt x="476" y="0"/>
                    <a:pt x="332" y="55"/>
                    <a:pt x="220" y="165"/>
                  </a:cubicBezTo>
                  <a:cubicBezTo>
                    <a:pt x="0" y="388"/>
                    <a:pt x="0" y="743"/>
                    <a:pt x="220" y="966"/>
                  </a:cubicBezTo>
                  <a:lnTo>
                    <a:pt x="1350" y="2095"/>
                  </a:lnTo>
                  <a:cubicBezTo>
                    <a:pt x="1461" y="2205"/>
                    <a:pt x="1605" y="2260"/>
                    <a:pt x="1750" y="2260"/>
                  </a:cubicBezTo>
                  <a:cubicBezTo>
                    <a:pt x="1895" y="2260"/>
                    <a:pt x="2039" y="2205"/>
                    <a:pt x="2151" y="2095"/>
                  </a:cubicBezTo>
                  <a:cubicBezTo>
                    <a:pt x="2370" y="1872"/>
                    <a:pt x="2370" y="1517"/>
                    <a:pt x="2151" y="1294"/>
                  </a:cubicBezTo>
                  <a:lnTo>
                    <a:pt x="1021" y="165"/>
                  </a:lnTo>
                  <a:cubicBezTo>
                    <a:pt x="910" y="55"/>
                    <a:pt x="765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1" name="Google Shape;3841;p61"/>
            <p:cNvSpPr/>
            <p:nvPr/>
          </p:nvSpPr>
          <p:spPr>
            <a:xfrm>
              <a:off x="899850" y="871450"/>
              <a:ext cx="396150" cy="423400"/>
            </a:xfrm>
            <a:custGeom>
              <a:rect b="b" l="l" r="r" t="t"/>
              <a:pathLst>
                <a:path extrusionOk="0" h="16936" w="15846">
                  <a:moveTo>
                    <a:pt x="6812" y="4518"/>
                  </a:moveTo>
                  <a:lnTo>
                    <a:pt x="6812" y="10164"/>
                  </a:lnTo>
                  <a:lnTo>
                    <a:pt x="5682" y="10164"/>
                  </a:lnTo>
                  <a:lnTo>
                    <a:pt x="5682" y="4518"/>
                  </a:lnTo>
                  <a:close/>
                  <a:moveTo>
                    <a:pt x="14153" y="1130"/>
                  </a:moveTo>
                  <a:cubicBezTo>
                    <a:pt x="14463" y="1130"/>
                    <a:pt x="14716" y="1380"/>
                    <a:pt x="14716" y="1693"/>
                  </a:cubicBezTo>
                  <a:lnTo>
                    <a:pt x="14716" y="12985"/>
                  </a:lnTo>
                  <a:cubicBezTo>
                    <a:pt x="14716" y="13298"/>
                    <a:pt x="14463" y="13551"/>
                    <a:pt x="14153" y="13551"/>
                  </a:cubicBezTo>
                  <a:lnTo>
                    <a:pt x="13587" y="13551"/>
                  </a:lnTo>
                  <a:lnTo>
                    <a:pt x="13587" y="1130"/>
                  </a:lnTo>
                  <a:close/>
                  <a:moveTo>
                    <a:pt x="13018" y="1"/>
                  </a:moveTo>
                  <a:cubicBezTo>
                    <a:pt x="13012" y="1"/>
                    <a:pt x="13006" y="4"/>
                    <a:pt x="13000" y="4"/>
                  </a:cubicBezTo>
                  <a:cubicBezTo>
                    <a:pt x="12992" y="4"/>
                    <a:pt x="12985" y="4"/>
                    <a:pt x="12978" y="4"/>
                  </a:cubicBezTo>
                  <a:cubicBezTo>
                    <a:pt x="12972" y="4"/>
                    <a:pt x="12967" y="4"/>
                    <a:pt x="12961" y="4"/>
                  </a:cubicBezTo>
                  <a:cubicBezTo>
                    <a:pt x="12797" y="4"/>
                    <a:pt x="12768" y="58"/>
                    <a:pt x="7221" y="3385"/>
                  </a:cubicBezTo>
                  <a:lnTo>
                    <a:pt x="3990" y="3385"/>
                  </a:lnTo>
                  <a:cubicBezTo>
                    <a:pt x="1810" y="3388"/>
                    <a:pt x="0" y="5159"/>
                    <a:pt x="0" y="7339"/>
                  </a:cubicBezTo>
                  <a:cubicBezTo>
                    <a:pt x="0" y="9323"/>
                    <a:pt x="1515" y="10959"/>
                    <a:pt x="3424" y="11236"/>
                  </a:cubicBezTo>
                  <a:lnTo>
                    <a:pt x="3424" y="15244"/>
                  </a:lnTo>
                  <a:cubicBezTo>
                    <a:pt x="3424" y="16180"/>
                    <a:pt x="4183" y="16936"/>
                    <a:pt x="5119" y="16936"/>
                  </a:cubicBezTo>
                  <a:cubicBezTo>
                    <a:pt x="6053" y="16936"/>
                    <a:pt x="6812" y="16180"/>
                    <a:pt x="6812" y="15244"/>
                  </a:cubicBezTo>
                  <a:lnTo>
                    <a:pt x="6812" y="11293"/>
                  </a:lnTo>
                  <a:lnTo>
                    <a:pt x="7221" y="11293"/>
                  </a:lnTo>
                  <a:cubicBezTo>
                    <a:pt x="12690" y="14573"/>
                    <a:pt x="12811" y="14681"/>
                    <a:pt x="12984" y="14681"/>
                  </a:cubicBezTo>
                  <a:cubicBezTo>
                    <a:pt x="12997" y="14681"/>
                    <a:pt x="13009" y="14681"/>
                    <a:pt x="13024" y="14681"/>
                  </a:cubicBezTo>
                  <a:lnTo>
                    <a:pt x="14153" y="14681"/>
                  </a:lnTo>
                  <a:cubicBezTo>
                    <a:pt x="15087" y="14678"/>
                    <a:pt x="15845" y="13922"/>
                    <a:pt x="15845" y="12985"/>
                  </a:cubicBezTo>
                  <a:lnTo>
                    <a:pt x="15845" y="1693"/>
                  </a:lnTo>
                  <a:cubicBezTo>
                    <a:pt x="15845" y="756"/>
                    <a:pt x="15087" y="1"/>
                    <a:pt x="141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42" name="Google Shape;3842;p61"/>
          <p:cNvSpPr/>
          <p:nvPr/>
        </p:nvSpPr>
        <p:spPr>
          <a:xfrm>
            <a:off x="1761644" y="2213044"/>
            <a:ext cx="205485" cy="230680"/>
          </a:xfrm>
          <a:custGeom>
            <a:rect b="b" l="l" r="r" t="t"/>
            <a:pathLst>
              <a:path extrusionOk="0" h="19273" w="17168">
                <a:moveTo>
                  <a:pt x="15361" y="1130"/>
                </a:moveTo>
                <a:cubicBezTo>
                  <a:pt x="15671" y="1130"/>
                  <a:pt x="15924" y="1382"/>
                  <a:pt x="15924" y="1696"/>
                </a:cubicBezTo>
                <a:cubicBezTo>
                  <a:pt x="15924" y="2006"/>
                  <a:pt x="15671" y="2259"/>
                  <a:pt x="15361" y="2259"/>
                </a:cubicBezTo>
                <a:lnTo>
                  <a:pt x="1810" y="2259"/>
                </a:lnTo>
                <a:cubicBezTo>
                  <a:pt x="1497" y="2259"/>
                  <a:pt x="1244" y="2006"/>
                  <a:pt x="1244" y="1696"/>
                </a:cubicBezTo>
                <a:cubicBezTo>
                  <a:pt x="1244" y="1382"/>
                  <a:pt x="1497" y="1130"/>
                  <a:pt x="1810" y="1130"/>
                </a:cubicBezTo>
                <a:close/>
                <a:moveTo>
                  <a:pt x="15361" y="11332"/>
                </a:moveTo>
                <a:cubicBezTo>
                  <a:pt x="15671" y="11332"/>
                  <a:pt x="15924" y="11582"/>
                  <a:pt x="15924" y="11895"/>
                </a:cubicBezTo>
                <a:cubicBezTo>
                  <a:pt x="15924" y="12208"/>
                  <a:pt x="15671" y="12461"/>
                  <a:pt x="15361" y="12461"/>
                </a:cubicBezTo>
                <a:lnTo>
                  <a:pt x="1810" y="12461"/>
                </a:lnTo>
                <a:cubicBezTo>
                  <a:pt x="1497" y="12461"/>
                  <a:pt x="1244" y="12208"/>
                  <a:pt x="1244" y="11895"/>
                </a:cubicBezTo>
                <a:cubicBezTo>
                  <a:pt x="1244" y="11582"/>
                  <a:pt x="1497" y="11332"/>
                  <a:pt x="1810" y="11332"/>
                </a:cubicBezTo>
                <a:close/>
                <a:moveTo>
                  <a:pt x="1804" y="0"/>
                </a:moveTo>
                <a:cubicBezTo>
                  <a:pt x="982" y="0"/>
                  <a:pt x="277" y="593"/>
                  <a:pt x="139" y="1404"/>
                </a:cubicBezTo>
                <a:cubicBezTo>
                  <a:pt x="1" y="2217"/>
                  <a:pt x="467" y="3012"/>
                  <a:pt x="1244" y="3286"/>
                </a:cubicBezTo>
                <a:lnTo>
                  <a:pt x="1244" y="10305"/>
                </a:lnTo>
                <a:cubicBezTo>
                  <a:pt x="570" y="10543"/>
                  <a:pt x="118" y="11178"/>
                  <a:pt x="115" y="11895"/>
                </a:cubicBezTo>
                <a:cubicBezTo>
                  <a:pt x="115" y="12831"/>
                  <a:pt x="874" y="13587"/>
                  <a:pt x="1810" y="13590"/>
                </a:cubicBezTo>
                <a:lnTo>
                  <a:pt x="6752" y="13590"/>
                </a:lnTo>
                <a:lnTo>
                  <a:pt x="2518" y="18333"/>
                </a:lnTo>
                <a:cubicBezTo>
                  <a:pt x="2316" y="18565"/>
                  <a:pt x="2337" y="18914"/>
                  <a:pt x="2566" y="19122"/>
                </a:cubicBezTo>
                <a:cubicBezTo>
                  <a:pt x="2674" y="19218"/>
                  <a:pt x="2809" y="19266"/>
                  <a:pt x="2943" y="19266"/>
                </a:cubicBezTo>
                <a:cubicBezTo>
                  <a:pt x="3095" y="19266"/>
                  <a:pt x="3247" y="19205"/>
                  <a:pt x="3358" y="19086"/>
                </a:cubicBezTo>
                <a:lnTo>
                  <a:pt x="8020" y="13867"/>
                </a:lnTo>
                <a:lnTo>
                  <a:pt x="8020" y="18709"/>
                </a:lnTo>
                <a:cubicBezTo>
                  <a:pt x="8020" y="19019"/>
                  <a:pt x="8273" y="19272"/>
                  <a:pt x="8586" y="19272"/>
                </a:cubicBezTo>
                <a:cubicBezTo>
                  <a:pt x="8896" y="19272"/>
                  <a:pt x="9149" y="19019"/>
                  <a:pt x="9149" y="18709"/>
                </a:cubicBezTo>
                <a:lnTo>
                  <a:pt x="9149" y="13867"/>
                </a:lnTo>
                <a:lnTo>
                  <a:pt x="13810" y="19086"/>
                </a:lnTo>
                <a:cubicBezTo>
                  <a:pt x="13922" y="19203"/>
                  <a:pt x="14072" y="19263"/>
                  <a:pt x="14224" y="19263"/>
                </a:cubicBezTo>
                <a:cubicBezTo>
                  <a:pt x="14359" y="19263"/>
                  <a:pt x="14494" y="19215"/>
                  <a:pt x="14602" y="19119"/>
                </a:cubicBezTo>
                <a:cubicBezTo>
                  <a:pt x="14831" y="18914"/>
                  <a:pt x="14852" y="18562"/>
                  <a:pt x="14650" y="18330"/>
                </a:cubicBezTo>
                <a:lnTo>
                  <a:pt x="10417" y="13590"/>
                </a:lnTo>
                <a:lnTo>
                  <a:pt x="15361" y="13590"/>
                </a:lnTo>
                <a:cubicBezTo>
                  <a:pt x="16183" y="13590"/>
                  <a:pt x="16891" y="12997"/>
                  <a:pt x="17029" y="12184"/>
                </a:cubicBezTo>
                <a:cubicBezTo>
                  <a:pt x="17168" y="11374"/>
                  <a:pt x="16701" y="10579"/>
                  <a:pt x="15924" y="10305"/>
                </a:cubicBezTo>
                <a:lnTo>
                  <a:pt x="15924" y="3286"/>
                </a:lnTo>
                <a:cubicBezTo>
                  <a:pt x="16701" y="3012"/>
                  <a:pt x="17168" y="2217"/>
                  <a:pt x="17029" y="1404"/>
                </a:cubicBezTo>
                <a:cubicBezTo>
                  <a:pt x="16891" y="593"/>
                  <a:pt x="16187" y="0"/>
                  <a:pt x="15367" y="0"/>
                </a:cubicBezTo>
                <a:cubicBezTo>
                  <a:pt x="15365" y="0"/>
                  <a:pt x="15363" y="0"/>
                  <a:pt x="15361" y="0"/>
                </a:cubicBezTo>
                <a:lnTo>
                  <a:pt x="1810" y="0"/>
                </a:lnTo>
                <a:cubicBezTo>
                  <a:pt x="1808" y="0"/>
                  <a:pt x="1806" y="0"/>
                  <a:pt x="18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843" name="Google Shape;3843;p61"/>
          <p:cNvGrpSpPr/>
          <p:nvPr/>
        </p:nvGrpSpPr>
        <p:grpSpPr>
          <a:xfrm>
            <a:off x="2030306" y="2213028"/>
            <a:ext cx="231578" cy="230692"/>
            <a:chOff x="2085450" y="842250"/>
            <a:chExt cx="483700" cy="481850"/>
          </a:xfrm>
        </p:grpSpPr>
        <p:sp>
          <p:nvSpPr>
            <p:cNvPr id="3844" name="Google Shape;3844;p61"/>
            <p:cNvSpPr/>
            <p:nvPr/>
          </p:nvSpPr>
          <p:spPr>
            <a:xfrm>
              <a:off x="2085525" y="926925"/>
              <a:ext cx="483625" cy="397175"/>
            </a:xfrm>
            <a:custGeom>
              <a:rect b="b" l="l" r="r" t="t"/>
              <a:pathLst>
                <a:path extrusionOk="0" h="15887" w="19345">
                  <a:moveTo>
                    <a:pt x="1693" y="1"/>
                  </a:moveTo>
                  <a:cubicBezTo>
                    <a:pt x="756" y="1"/>
                    <a:pt x="0" y="760"/>
                    <a:pt x="0" y="1696"/>
                  </a:cubicBezTo>
                  <a:cubicBezTo>
                    <a:pt x="0" y="2630"/>
                    <a:pt x="756" y="3389"/>
                    <a:pt x="1693" y="3389"/>
                  </a:cubicBezTo>
                  <a:lnTo>
                    <a:pt x="3990" y="3389"/>
                  </a:lnTo>
                  <a:cubicBezTo>
                    <a:pt x="4924" y="3389"/>
                    <a:pt x="5683" y="4147"/>
                    <a:pt x="5683" y="5084"/>
                  </a:cubicBezTo>
                  <a:lnTo>
                    <a:pt x="5683" y="8547"/>
                  </a:lnTo>
                  <a:cubicBezTo>
                    <a:pt x="5683" y="11347"/>
                    <a:pt x="7962" y="13627"/>
                    <a:pt x="10766" y="13627"/>
                  </a:cubicBezTo>
                  <a:lnTo>
                    <a:pt x="13626" y="13627"/>
                  </a:lnTo>
                  <a:lnTo>
                    <a:pt x="13626" y="15322"/>
                  </a:lnTo>
                  <a:cubicBezTo>
                    <a:pt x="13626" y="15656"/>
                    <a:pt x="13901" y="15887"/>
                    <a:pt x="14194" y="15887"/>
                  </a:cubicBezTo>
                  <a:cubicBezTo>
                    <a:pt x="14308" y="15887"/>
                    <a:pt x="14425" y="15852"/>
                    <a:pt x="14530" y="15774"/>
                  </a:cubicBezTo>
                  <a:lnTo>
                    <a:pt x="19046" y="12386"/>
                  </a:lnTo>
                  <a:cubicBezTo>
                    <a:pt x="19345" y="12160"/>
                    <a:pt x="19345" y="11706"/>
                    <a:pt x="19046" y="11483"/>
                  </a:cubicBezTo>
                  <a:lnTo>
                    <a:pt x="14530" y="8095"/>
                  </a:lnTo>
                  <a:cubicBezTo>
                    <a:pt x="14424" y="8016"/>
                    <a:pt x="14307" y="7981"/>
                    <a:pt x="14192" y="7981"/>
                  </a:cubicBezTo>
                  <a:cubicBezTo>
                    <a:pt x="13899" y="7981"/>
                    <a:pt x="13626" y="8212"/>
                    <a:pt x="13626" y="8547"/>
                  </a:cubicBezTo>
                  <a:lnTo>
                    <a:pt x="13626" y="10239"/>
                  </a:lnTo>
                  <a:lnTo>
                    <a:pt x="10766" y="10239"/>
                  </a:lnTo>
                  <a:cubicBezTo>
                    <a:pt x="9829" y="10239"/>
                    <a:pt x="9070" y="9480"/>
                    <a:pt x="9070" y="8547"/>
                  </a:cubicBezTo>
                  <a:lnTo>
                    <a:pt x="9070" y="5084"/>
                  </a:lnTo>
                  <a:cubicBezTo>
                    <a:pt x="9070" y="2280"/>
                    <a:pt x="6791" y="1"/>
                    <a:pt x="39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5" name="Google Shape;3845;p61"/>
            <p:cNvSpPr/>
            <p:nvPr/>
          </p:nvSpPr>
          <p:spPr>
            <a:xfrm>
              <a:off x="2085450" y="1151875"/>
              <a:ext cx="143650" cy="87575"/>
            </a:xfrm>
            <a:custGeom>
              <a:rect b="b" l="l" r="r" t="t"/>
              <a:pathLst>
                <a:path extrusionOk="0" h="3503" w="5746">
                  <a:moveTo>
                    <a:pt x="4577" y="1"/>
                  </a:moveTo>
                  <a:cubicBezTo>
                    <a:pt x="4391" y="73"/>
                    <a:pt x="4192" y="112"/>
                    <a:pt x="3990" y="115"/>
                  </a:cubicBezTo>
                  <a:lnTo>
                    <a:pt x="1693" y="115"/>
                  </a:lnTo>
                  <a:cubicBezTo>
                    <a:pt x="759" y="115"/>
                    <a:pt x="0" y="871"/>
                    <a:pt x="0" y="1807"/>
                  </a:cubicBezTo>
                  <a:cubicBezTo>
                    <a:pt x="0" y="2744"/>
                    <a:pt x="759" y="3503"/>
                    <a:pt x="1693" y="3503"/>
                  </a:cubicBezTo>
                  <a:lnTo>
                    <a:pt x="1696" y="3500"/>
                  </a:lnTo>
                  <a:lnTo>
                    <a:pt x="3993" y="3500"/>
                  </a:lnTo>
                  <a:cubicBezTo>
                    <a:pt x="4589" y="3500"/>
                    <a:pt x="5183" y="3391"/>
                    <a:pt x="5746" y="3186"/>
                  </a:cubicBezTo>
                  <a:cubicBezTo>
                    <a:pt x="5065" y="2253"/>
                    <a:pt x="4662" y="1151"/>
                    <a:pt x="4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6" name="Google Shape;3846;p61"/>
            <p:cNvSpPr/>
            <p:nvPr/>
          </p:nvSpPr>
          <p:spPr>
            <a:xfrm>
              <a:off x="2274775" y="842250"/>
              <a:ext cx="294375" cy="197650"/>
            </a:xfrm>
            <a:custGeom>
              <a:rect b="b" l="l" r="r" t="t"/>
              <a:pathLst>
                <a:path extrusionOk="0" h="7906" w="11775">
                  <a:moveTo>
                    <a:pt x="6622" y="0"/>
                  </a:moveTo>
                  <a:cubicBezTo>
                    <a:pt x="6329" y="0"/>
                    <a:pt x="6056" y="231"/>
                    <a:pt x="6056" y="566"/>
                  </a:cubicBezTo>
                  <a:lnTo>
                    <a:pt x="6056" y="2259"/>
                  </a:lnTo>
                  <a:lnTo>
                    <a:pt x="3196" y="2259"/>
                  </a:lnTo>
                  <a:cubicBezTo>
                    <a:pt x="2030" y="2265"/>
                    <a:pt x="904" y="2668"/>
                    <a:pt x="1" y="3406"/>
                  </a:cubicBezTo>
                  <a:cubicBezTo>
                    <a:pt x="940" y="4068"/>
                    <a:pt x="1675" y="4978"/>
                    <a:pt x="2130" y="6032"/>
                  </a:cubicBezTo>
                  <a:cubicBezTo>
                    <a:pt x="2431" y="5785"/>
                    <a:pt x="2804" y="5649"/>
                    <a:pt x="3196" y="5646"/>
                  </a:cubicBezTo>
                  <a:lnTo>
                    <a:pt x="6056" y="5646"/>
                  </a:lnTo>
                  <a:lnTo>
                    <a:pt x="6056" y="7342"/>
                  </a:lnTo>
                  <a:cubicBezTo>
                    <a:pt x="6056" y="7679"/>
                    <a:pt x="6334" y="7906"/>
                    <a:pt x="6625" y="7906"/>
                  </a:cubicBezTo>
                  <a:cubicBezTo>
                    <a:pt x="6740" y="7906"/>
                    <a:pt x="6857" y="7871"/>
                    <a:pt x="6960" y="7793"/>
                  </a:cubicBezTo>
                  <a:lnTo>
                    <a:pt x="11476" y="4406"/>
                  </a:lnTo>
                  <a:cubicBezTo>
                    <a:pt x="11775" y="4180"/>
                    <a:pt x="11775" y="3725"/>
                    <a:pt x="11476" y="3502"/>
                  </a:cubicBezTo>
                  <a:lnTo>
                    <a:pt x="6960" y="115"/>
                  </a:lnTo>
                  <a:cubicBezTo>
                    <a:pt x="6854" y="36"/>
                    <a:pt x="6737" y="0"/>
                    <a:pt x="6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47" name="Google Shape;3847;p61"/>
          <p:cNvGrpSpPr/>
          <p:nvPr/>
        </p:nvGrpSpPr>
        <p:grpSpPr>
          <a:xfrm>
            <a:off x="2321718" y="2213034"/>
            <a:ext cx="230716" cy="230680"/>
            <a:chOff x="2685825" y="840375"/>
            <a:chExt cx="481900" cy="481825"/>
          </a:xfrm>
        </p:grpSpPr>
        <p:sp>
          <p:nvSpPr>
            <p:cNvPr id="3848" name="Google Shape;3848;p61"/>
            <p:cNvSpPr/>
            <p:nvPr/>
          </p:nvSpPr>
          <p:spPr>
            <a:xfrm>
              <a:off x="2685825" y="840375"/>
              <a:ext cx="481900" cy="481825"/>
            </a:xfrm>
            <a:custGeom>
              <a:rect b="b" l="l" r="r" t="t"/>
              <a:pathLst>
                <a:path extrusionOk="0" h="19273" w="19276">
                  <a:moveTo>
                    <a:pt x="9600" y="4592"/>
                  </a:moveTo>
                  <a:cubicBezTo>
                    <a:pt x="12403" y="4592"/>
                    <a:pt x="14683" y="6872"/>
                    <a:pt x="14683" y="9675"/>
                  </a:cubicBezTo>
                  <a:cubicBezTo>
                    <a:pt x="14683" y="12476"/>
                    <a:pt x="12403" y="14755"/>
                    <a:pt x="9600" y="14755"/>
                  </a:cubicBezTo>
                  <a:cubicBezTo>
                    <a:pt x="6799" y="14755"/>
                    <a:pt x="4520" y="12476"/>
                    <a:pt x="4520" y="9675"/>
                  </a:cubicBezTo>
                  <a:cubicBezTo>
                    <a:pt x="4520" y="6872"/>
                    <a:pt x="6799" y="4592"/>
                    <a:pt x="9600" y="4592"/>
                  </a:cubicBezTo>
                  <a:close/>
                  <a:moveTo>
                    <a:pt x="8471" y="0"/>
                  </a:moveTo>
                  <a:cubicBezTo>
                    <a:pt x="8212" y="0"/>
                    <a:pt x="7986" y="175"/>
                    <a:pt x="7923" y="428"/>
                  </a:cubicBezTo>
                  <a:lnTo>
                    <a:pt x="7691" y="1427"/>
                  </a:lnTo>
                  <a:cubicBezTo>
                    <a:pt x="6778" y="1635"/>
                    <a:pt x="5908" y="1993"/>
                    <a:pt x="5116" y="2490"/>
                  </a:cubicBezTo>
                  <a:lnTo>
                    <a:pt x="4300" y="2002"/>
                  </a:lnTo>
                  <a:cubicBezTo>
                    <a:pt x="4210" y="1949"/>
                    <a:pt x="4110" y="1922"/>
                    <a:pt x="4010" y="1922"/>
                  </a:cubicBezTo>
                  <a:cubicBezTo>
                    <a:pt x="3864" y="1922"/>
                    <a:pt x="3719" y="1978"/>
                    <a:pt x="3611" y="2087"/>
                  </a:cubicBezTo>
                  <a:lnTo>
                    <a:pt x="2015" y="3683"/>
                  </a:lnTo>
                  <a:cubicBezTo>
                    <a:pt x="1831" y="3866"/>
                    <a:pt x="1798" y="4153"/>
                    <a:pt x="1930" y="4372"/>
                  </a:cubicBezTo>
                  <a:lnTo>
                    <a:pt x="2418" y="5188"/>
                  </a:lnTo>
                  <a:cubicBezTo>
                    <a:pt x="1921" y="5980"/>
                    <a:pt x="1563" y="6851"/>
                    <a:pt x="1355" y="7766"/>
                  </a:cubicBezTo>
                  <a:lnTo>
                    <a:pt x="431" y="7995"/>
                  </a:lnTo>
                  <a:cubicBezTo>
                    <a:pt x="178" y="8058"/>
                    <a:pt x="0" y="8284"/>
                    <a:pt x="3" y="8546"/>
                  </a:cubicBezTo>
                  <a:lnTo>
                    <a:pt x="3" y="10804"/>
                  </a:lnTo>
                  <a:cubicBezTo>
                    <a:pt x="0" y="11060"/>
                    <a:pt x="178" y="11286"/>
                    <a:pt x="428" y="11349"/>
                  </a:cubicBezTo>
                  <a:lnTo>
                    <a:pt x="1352" y="11581"/>
                  </a:lnTo>
                  <a:cubicBezTo>
                    <a:pt x="1560" y="12494"/>
                    <a:pt x="1921" y="13364"/>
                    <a:pt x="2418" y="14159"/>
                  </a:cubicBezTo>
                  <a:lnTo>
                    <a:pt x="1927" y="14972"/>
                  </a:lnTo>
                  <a:cubicBezTo>
                    <a:pt x="1795" y="15195"/>
                    <a:pt x="1831" y="15478"/>
                    <a:pt x="2012" y="15662"/>
                  </a:cubicBezTo>
                  <a:lnTo>
                    <a:pt x="3611" y="17261"/>
                  </a:lnTo>
                  <a:cubicBezTo>
                    <a:pt x="3720" y="17368"/>
                    <a:pt x="3864" y="17424"/>
                    <a:pt x="4011" y="17424"/>
                  </a:cubicBezTo>
                  <a:cubicBezTo>
                    <a:pt x="4110" y="17424"/>
                    <a:pt x="4210" y="17398"/>
                    <a:pt x="4300" y="17345"/>
                  </a:cubicBezTo>
                  <a:lnTo>
                    <a:pt x="5113" y="16854"/>
                  </a:lnTo>
                  <a:cubicBezTo>
                    <a:pt x="5908" y="17351"/>
                    <a:pt x="6778" y="17712"/>
                    <a:pt x="7691" y="17920"/>
                  </a:cubicBezTo>
                  <a:lnTo>
                    <a:pt x="7923" y="18844"/>
                  </a:lnTo>
                  <a:cubicBezTo>
                    <a:pt x="7983" y="19094"/>
                    <a:pt x="8212" y="19272"/>
                    <a:pt x="8471" y="19272"/>
                  </a:cubicBezTo>
                  <a:lnTo>
                    <a:pt x="10729" y="19272"/>
                  </a:lnTo>
                  <a:cubicBezTo>
                    <a:pt x="10988" y="19272"/>
                    <a:pt x="11214" y="19097"/>
                    <a:pt x="11277" y="18844"/>
                  </a:cubicBezTo>
                  <a:lnTo>
                    <a:pt x="11509" y="17920"/>
                  </a:lnTo>
                  <a:cubicBezTo>
                    <a:pt x="12421" y="17712"/>
                    <a:pt x="13292" y="17354"/>
                    <a:pt x="14084" y="16857"/>
                  </a:cubicBezTo>
                  <a:lnTo>
                    <a:pt x="14900" y="17345"/>
                  </a:lnTo>
                  <a:cubicBezTo>
                    <a:pt x="14989" y="17399"/>
                    <a:pt x="15090" y="17425"/>
                    <a:pt x="15190" y="17425"/>
                  </a:cubicBezTo>
                  <a:cubicBezTo>
                    <a:pt x="15336" y="17425"/>
                    <a:pt x="15480" y="17369"/>
                    <a:pt x="15589" y="17261"/>
                  </a:cubicBezTo>
                  <a:lnTo>
                    <a:pt x="17185" y="15665"/>
                  </a:lnTo>
                  <a:cubicBezTo>
                    <a:pt x="17369" y="15481"/>
                    <a:pt x="17402" y="15195"/>
                    <a:pt x="17270" y="14975"/>
                  </a:cubicBezTo>
                  <a:lnTo>
                    <a:pt x="16782" y="14159"/>
                  </a:lnTo>
                  <a:cubicBezTo>
                    <a:pt x="17279" y="13367"/>
                    <a:pt x="17637" y="12497"/>
                    <a:pt x="17845" y="11584"/>
                  </a:cubicBezTo>
                  <a:lnTo>
                    <a:pt x="18844" y="11352"/>
                  </a:lnTo>
                  <a:cubicBezTo>
                    <a:pt x="19097" y="11289"/>
                    <a:pt x="19275" y="11063"/>
                    <a:pt x="19275" y="10804"/>
                  </a:cubicBezTo>
                  <a:lnTo>
                    <a:pt x="19275" y="8546"/>
                  </a:lnTo>
                  <a:cubicBezTo>
                    <a:pt x="19275" y="8287"/>
                    <a:pt x="19097" y="8061"/>
                    <a:pt x="18847" y="7998"/>
                  </a:cubicBezTo>
                  <a:lnTo>
                    <a:pt x="17848" y="7766"/>
                  </a:lnTo>
                  <a:cubicBezTo>
                    <a:pt x="17640" y="6854"/>
                    <a:pt x="17279" y="5983"/>
                    <a:pt x="16782" y="5188"/>
                  </a:cubicBezTo>
                  <a:lnTo>
                    <a:pt x="17273" y="4375"/>
                  </a:lnTo>
                  <a:cubicBezTo>
                    <a:pt x="17405" y="4153"/>
                    <a:pt x="17369" y="3869"/>
                    <a:pt x="17188" y="3686"/>
                  </a:cubicBezTo>
                  <a:lnTo>
                    <a:pt x="15589" y="2090"/>
                  </a:lnTo>
                  <a:cubicBezTo>
                    <a:pt x="15480" y="1980"/>
                    <a:pt x="15335" y="1923"/>
                    <a:pt x="15188" y="1923"/>
                  </a:cubicBezTo>
                  <a:cubicBezTo>
                    <a:pt x="15089" y="1923"/>
                    <a:pt x="14989" y="1949"/>
                    <a:pt x="14900" y="2002"/>
                  </a:cubicBezTo>
                  <a:lnTo>
                    <a:pt x="14087" y="2493"/>
                  </a:lnTo>
                  <a:cubicBezTo>
                    <a:pt x="13292" y="1996"/>
                    <a:pt x="12421" y="1635"/>
                    <a:pt x="11509" y="1427"/>
                  </a:cubicBezTo>
                  <a:lnTo>
                    <a:pt x="11277" y="428"/>
                  </a:lnTo>
                  <a:cubicBezTo>
                    <a:pt x="11217" y="178"/>
                    <a:pt x="10988" y="0"/>
                    <a:pt x="107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49" name="Google Shape;3849;p61"/>
            <p:cNvSpPr/>
            <p:nvPr/>
          </p:nvSpPr>
          <p:spPr>
            <a:xfrm>
              <a:off x="2819200" y="98340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5" y="1129"/>
                  </a:moveTo>
                  <a:cubicBezTo>
                    <a:pt x="4629" y="1129"/>
                    <a:pt x="4996" y="1199"/>
                    <a:pt x="5346" y="1343"/>
                  </a:cubicBezTo>
                  <a:cubicBezTo>
                    <a:pt x="6400" y="1780"/>
                    <a:pt x="7089" y="2810"/>
                    <a:pt x="7089" y="3954"/>
                  </a:cubicBezTo>
                  <a:cubicBezTo>
                    <a:pt x="7086" y="5511"/>
                    <a:pt x="5825" y="6773"/>
                    <a:pt x="4265" y="6776"/>
                  </a:cubicBezTo>
                  <a:cubicBezTo>
                    <a:pt x="3124" y="6776"/>
                    <a:pt x="2094" y="6089"/>
                    <a:pt x="1657" y="5032"/>
                  </a:cubicBezTo>
                  <a:cubicBezTo>
                    <a:pt x="1221" y="3978"/>
                    <a:pt x="1461" y="2765"/>
                    <a:pt x="2268" y="1958"/>
                  </a:cubicBezTo>
                  <a:cubicBezTo>
                    <a:pt x="2808" y="1416"/>
                    <a:pt x="3530" y="1129"/>
                    <a:pt x="4265" y="1129"/>
                  </a:cubicBezTo>
                  <a:close/>
                  <a:moveTo>
                    <a:pt x="4265" y="0"/>
                  </a:moveTo>
                  <a:cubicBezTo>
                    <a:pt x="2666" y="0"/>
                    <a:pt x="1227" y="964"/>
                    <a:pt x="612" y="2440"/>
                  </a:cubicBezTo>
                  <a:cubicBezTo>
                    <a:pt x="1" y="3918"/>
                    <a:pt x="341" y="5616"/>
                    <a:pt x="1470" y="6749"/>
                  </a:cubicBezTo>
                  <a:cubicBezTo>
                    <a:pt x="2226" y="7504"/>
                    <a:pt x="3237" y="7905"/>
                    <a:pt x="4265" y="7905"/>
                  </a:cubicBezTo>
                  <a:cubicBezTo>
                    <a:pt x="4774" y="7905"/>
                    <a:pt x="5288" y="7806"/>
                    <a:pt x="5777" y="7604"/>
                  </a:cubicBezTo>
                  <a:cubicBezTo>
                    <a:pt x="7255" y="6993"/>
                    <a:pt x="8219" y="5550"/>
                    <a:pt x="8219" y="3954"/>
                  </a:cubicBezTo>
                  <a:cubicBezTo>
                    <a:pt x="8216" y="1771"/>
                    <a:pt x="6448" y="3"/>
                    <a:pt x="42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50" name="Google Shape;3850;p61"/>
          <p:cNvGrpSpPr/>
          <p:nvPr/>
        </p:nvGrpSpPr>
        <p:grpSpPr>
          <a:xfrm>
            <a:off x="2601633" y="2212818"/>
            <a:ext cx="238281" cy="231111"/>
            <a:chOff x="3270675" y="841800"/>
            <a:chExt cx="497700" cy="482725"/>
          </a:xfrm>
        </p:grpSpPr>
        <p:sp>
          <p:nvSpPr>
            <p:cNvPr id="3851" name="Google Shape;3851;p61"/>
            <p:cNvSpPr/>
            <p:nvPr/>
          </p:nvSpPr>
          <p:spPr>
            <a:xfrm>
              <a:off x="3270675" y="902000"/>
              <a:ext cx="447125" cy="422525"/>
            </a:xfrm>
            <a:custGeom>
              <a:rect b="b" l="l" r="r" t="t"/>
              <a:pathLst>
                <a:path extrusionOk="0" h="16901" w="17885">
                  <a:moveTo>
                    <a:pt x="3454" y="0"/>
                  </a:moveTo>
                  <a:cubicBezTo>
                    <a:pt x="3343" y="0"/>
                    <a:pt x="3231" y="40"/>
                    <a:pt x="3141" y="122"/>
                  </a:cubicBezTo>
                  <a:cubicBezTo>
                    <a:pt x="1160" y="1940"/>
                    <a:pt x="0" y="4548"/>
                    <a:pt x="0" y="7246"/>
                  </a:cubicBezTo>
                  <a:cubicBezTo>
                    <a:pt x="0" y="12579"/>
                    <a:pt x="4325" y="16900"/>
                    <a:pt x="9657" y="16900"/>
                  </a:cubicBezTo>
                  <a:cubicBezTo>
                    <a:pt x="10907" y="16900"/>
                    <a:pt x="12175" y="16662"/>
                    <a:pt x="13331" y="16178"/>
                  </a:cubicBezTo>
                  <a:cubicBezTo>
                    <a:pt x="15126" y="15434"/>
                    <a:pt x="16659" y="14169"/>
                    <a:pt x="17728" y="12546"/>
                  </a:cubicBezTo>
                  <a:cubicBezTo>
                    <a:pt x="17884" y="12305"/>
                    <a:pt x="17788" y="11983"/>
                    <a:pt x="17526" y="11866"/>
                  </a:cubicBezTo>
                  <a:lnTo>
                    <a:pt x="9158" y="8171"/>
                  </a:lnTo>
                  <a:cubicBezTo>
                    <a:pt x="9016" y="8108"/>
                    <a:pt x="8896" y="8005"/>
                    <a:pt x="8811" y="7876"/>
                  </a:cubicBezTo>
                  <a:lnTo>
                    <a:pt x="8405" y="7246"/>
                  </a:lnTo>
                  <a:lnTo>
                    <a:pt x="3846" y="212"/>
                  </a:lnTo>
                  <a:cubicBezTo>
                    <a:pt x="3756" y="73"/>
                    <a:pt x="3606" y="0"/>
                    <a:pt x="34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2" name="Google Shape;3852;p61"/>
            <p:cNvSpPr/>
            <p:nvPr/>
          </p:nvSpPr>
          <p:spPr>
            <a:xfrm>
              <a:off x="3385250" y="841800"/>
              <a:ext cx="279700" cy="220925"/>
            </a:xfrm>
            <a:custGeom>
              <a:rect b="b" l="l" r="r" t="t"/>
              <a:pathLst>
                <a:path extrusionOk="0" h="8837" w="11188">
                  <a:moveTo>
                    <a:pt x="5070" y="0"/>
                  </a:moveTo>
                  <a:cubicBezTo>
                    <a:pt x="3434" y="0"/>
                    <a:pt x="1792" y="415"/>
                    <a:pt x="308" y="1256"/>
                  </a:cubicBezTo>
                  <a:cubicBezTo>
                    <a:pt x="76" y="1388"/>
                    <a:pt x="1" y="1690"/>
                    <a:pt x="148" y="1912"/>
                  </a:cubicBezTo>
                  <a:lnTo>
                    <a:pt x="4532" y="8676"/>
                  </a:lnTo>
                  <a:cubicBezTo>
                    <a:pt x="4601" y="8781"/>
                    <a:pt x="4714" y="8837"/>
                    <a:pt x="4828" y="8837"/>
                  </a:cubicBezTo>
                  <a:cubicBezTo>
                    <a:pt x="4919" y="8837"/>
                    <a:pt x="5010" y="8802"/>
                    <a:pt x="5081" y="8730"/>
                  </a:cubicBezTo>
                  <a:lnTo>
                    <a:pt x="10992" y="2683"/>
                  </a:lnTo>
                  <a:cubicBezTo>
                    <a:pt x="11187" y="2482"/>
                    <a:pt x="11163" y="2156"/>
                    <a:pt x="10940" y="1988"/>
                  </a:cubicBezTo>
                  <a:cubicBezTo>
                    <a:pt x="9218" y="670"/>
                    <a:pt x="7149" y="0"/>
                    <a:pt x="50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3" name="Google Shape;3853;p61"/>
            <p:cNvSpPr/>
            <p:nvPr/>
          </p:nvSpPr>
          <p:spPr>
            <a:xfrm>
              <a:off x="3530100" y="924750"/>
              <a:ext cx="238275" cy="250200"/>
            </a:xfrm>
            <a:custGeom>
              <a:rect b="b" l="l" r="r" t="t"/>
              <a:pathLst>
                <a:path extrusionOk="0" h="10008" w="9531">
                  <a:moveTo>
                    <a:pt x="6350" y="1"/>
                  </a:moveTo>
                  <a:cubicBezTo>
                    <a:pt x="6230" y="1"/>
                    <a:pt x="6108" y="47"/>
                    <a:pt x="6017" y="142"/>
                  </a:cubicBezTo>
                  <a:lnTo>
                    <a:pt x="172" y="6123"/>
                  </a:lnTo>
                  <a:cubicBezTo>
                    <a:pt x="0" y="6297"/>
                    <a:pt x="57" y="6589"/>
                    <a:pt x="283" y="6689"/>
                  </a:cubicBezTo>
                  <a:lnTo>
                    <a:pt x="7706" y="9968"/>
                  </a:lnTo>
                  <a:cubicBezTo>
                    <a:pt x="7767" y="9995"/>
                    <a:pt x="7830" y="10007"/>
                    <a:pt x="7893" y="10007"/>
                  </a:cubicBezTo>
                  <a:cubicBezTo>
                    <a:pt x="8082" y="10007"/>
                    <a:pt x="8261" y="9890"/>
                    <a:pt x="8329" y="9700"/>
                  </a:cubicBezTo>
                  <a:cubicBezTo>
                    <a:pt x="9531" y="6463"/>
                    <a:pt x="8913" y="2828"/>
                    <a:pt x="6706" y="169"/>
                  </a:cubicBezTo>
                  <a:cubicBezTo>
                    <a:pt x="6615" y="57"/>
                    <a:pt x="6483" y="1"/>
                    <a:pt x="6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854" name="Google Shape;3854;p61"/>
          <p:cNvSpPr/>
          <p:nvPr/>
        </p:nvSpPr>
        <p:spPr>
          <a:xfrm>
            <a:off x="2886029" y="2220249"/>
            <a:ext cx="230680" cy="216269"/>
          </a:xfrm>
          <a:custGeom>
            <a:rect b="b" l="l" r="r" t="t"/>
            <a:pathLst>
              <a:path extrusionOk="0" h="18069" w="19273">
                <a:moveTo>
                  <a:pt x="5456" y="7679"/>
                </a:moveTo>
                <a:cubicBezTo>
                  <a:pt x="6294" y="7679"/>
                  <a:pt x="6715" y="8694"/>
                  <a:pt x="6122" y="9284"/>
                </a:cubicBezTo>
                <a:cubicBezTo>
                  <a:pt x="5930" y="9476"/>
                  <a:pt x="5694" y="9562"/>
                  <a:pt x="5462" y="9562"/>
                </a:cubicBezTo>
                <a:cubicBezTo>
                  <a:pt x="4979" y="9562"/>
                  <a:pt x="4517" y="9188"/>
                  <a:pt x="4517" y="8622"/>
                </a:cubicBezTo>
                <a:cubicBezTo>
                  <a:pt x="4517" y="8101"/>
                  <a:pt x="4936" y="7679"/>
                  <a:pt x="5456" y="7679"/>
                </a:cubicBezTo>
                <a:close/>
                <a:moveTo>
                  <a:pt x="9636" y="7679"/>
                </a:moveTo>
                <a:cubicBezTo>
                  <a:pt x="10473" y="7679"/>
                  <a:pt x="10892" y="8694"/>
                  <a:pt x="10299" y="9284"/>
                </a:cubicBezTo>
                <a:cubicBezTo>
                  <a:pt x="10107" y="9476"/>
                  <a:pt x="9872" y="9562"/>
                  <a:pt x="9640" y="9562"/>
                </a:cubicBezTo>
                <a:cubicBezTo>
                  <a:pt x="9157" y="9562"/>
                  <a:pt x="8694" y="9188"/>
                  <a:pt x="8694" y="8622"/>
                </a:cubicBezTo>
                <a:cubicBezTo>
                  <a:pt x="8694" y="8101"/>
                  <a:pt x="9115" y="7679"/>
                  <a:pt x="9636" y="7679"/>
                </a:cubicBezTo>
                <a:close/>
                <a:moveTo>
                  <a:pt x="13813" y="7679"/>
                </a:moveTo>
                <a:cubicBezTo>
                  <a:pt x="14650" y="7679"/>
                  <a:pt x="15071" y="8694"/>
                  <a:pt x="14478" y="9284"/>
                </a:cubicBezTo>
                <a:cubicBezTo>
                  <a:pt x="14286" y="9476"/>
                  <a:pt x="14050" y="9562"/>
                  <a:pt x="13819" y="9562"/>
                </a:cubicBezTo>
                <a:cubicBezTo>
                  <a:pt x="13336" y="9562"/>
                  <a:pt x="12873" y="9188"/>
                  <a:pt x="12873" y="8622"/>
                </a:cubicBezTo>
                <a:cubicBezTo>
                  <a:pt x="12873" y="8101"/>
                  <a:pt x="13292" y="7679"/>
                  <a:pt x="13813" y="7679"/>
                </a:cubicBezTo>
                <a:close/>
                <a:moveTo>
                  <a:pt x="9597" y="1"/>
                </a:moveTo>
                <a:cubicBezTo>
                  <a:pt x="4303" y="1"/>
                  <a:pt x="0" y="3801"/>
                  <a:pt x="0" y="8471"/>
                </a:cubicBezTo>
                <a:cubicBezTo>
                  <a:pt x="0" y="10444"/>
                  <a:pt x="780" y="12356"/>
                  <a:pt x="2201" y="13870"/>
                </a:cubicBezTo>
                <a:cubicBezTo>
                  <a:pt x="2481" y="15033"/>
                  <a:pt x="2138" y="16258"/>
                  <a:pt x="1292" y="17104"/>
                </a:cubicBezTo>
                <a:cubicBezTo>
                  <a:pt x="940" y="17460"/>
                  <a:pt x="1190" y="18068"/>
                  <a:pt x="1692" y="18068"/>
                </a:cubicBezTo>
                <a:cubicBezTo>
                  <a:pt x="3300" y="18065"/>
                  <a:pt x="4845" y="17442"/>
                  <a:pt x="6005" y="16328"/>
                </a:cubicBezTo>
                <a:cubicBezTo>
                  <a:pt x="7150" y="16731"/>
                  <a:pt x="8357" y="16939"/>
                  <a:pt x="9571" y="16939"/>
                </a:cubicBezTo>
                <a:cubicBezTo>
                  <a:pt x="9579" y="16939"/>
                  <a:pt x="9588" y="16939"/>
                  <a:pt x="9597" y="16939"/>
                </a:cubicBezTo>
                <a:cubicBezTo>
                  <a:pt x="14891" y="16939"/>
                  <a:pt x="19272" y="13139"/>
                  <a:pt x="19272" y="8471"/>
                </a:cubicBezTo>
                <a:cubicBezTo>
                  <a:pt x="19272" y="3801"/>
                  <a:pt x="14891" y="1"/>
                  <a:pt x="959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855" name="Google Shape;3855;p61"/>
          <p:cNvGrpSpPr/>
          <p:nvPr/>
        </p:nvGrpSpPr>
        <p:grpSpPr>
          <a:xfrm>
            <a:off x="3170183" y="2227002"/>
            <a:ext cx="230680" cy="202744"/>
            <a:chOff x="4467200" y="877100"/>
            <a:chExt cx="481825" cy="423475"/>
          </a:xfrm>
        </p:grpSpPr>
        <p:sp>
          <p:nvSpPr>
            <p:cNvPr id="3856" name="Google Shape;3856;p61"/>
            <p:cNvSpPr/>
            <p:nvPr/>
          </p:nvSpPr>
          <p:spPr>
            <a:xfrm>
              <a:off x="4467200" y="1018225"/>
              <a:ext cx="481825" cy="282350"/>
            </a:xfrm>
            <a:custGeom>
              <a:rect b="b" l="l" r="r" t="t"/>
              <a:pathLst>
                <a:path extrusionOk="0" h="11294" w="19273">
                  <a:moveTo>
                    <a:pt x="10723" y="2257"/>
                  </a:moveTo>
                  <a:cubicBezTo>
                    <a:pt x="11013" y="2257"/>
                    <a:pt x="11292" y="2483"/>
                    <a:pt x="11292" y="2823"/>
                  </a:cubicBezTo>
                  <a:cubicBezTo>
                    <a:pt x="11292" y="3136"/>
                    <a:pt x="11039" y="3389"/>
                    <a:pt x="10729" y="3389"/>
                  </a:cubicBezTo>
                  <a:cubicBezTo>
                    <a:pt x="10223" y="3389"/>
                    <a:pt x="9973" y="2781"/>
                    <a:pt x="10329" y="2423"/>
                  </a:cubicBezTo>
                  <a:cubicBezTo>
                    <a:pt x="10443" y="2308"/>
                    <a:pt x="10585" y="2257"/>
                    <a:pt x="10723" y="2257"/>
                  </a:cubicBezTo>
                  <a:close/>
                  <a:moveTo>
                    <a:pt x="14755" y="3389"/>
                  </a:moveTo>
                  <a:lnTo>
                    <a:pt x="14755" y="7906"/>
                  </a:lnTo>
                  <a:lnTo>
                    <a:pt x="13551" y="7906"/>
                  </a:lnTo>
                  <a:lnTo>
                    <a:pt x="13551" y="3389"/>
                  </a:lnTo>
                  <a:close/>
                  <a:moveTo>
                    <a:pt x="5083" y="2822"/>
                  </a:moveTo>
                  <a:cubicBezTo>
                    <a:pt x="5189" y="2822"/>
                    <a:pt x="5297" y="2853"/>
                    <a:pt x="5396" y="2920"/>
                  </a:cubicBezTo>
                  <a:lnTo>
                    <a:pt x="8784" y="5178"/>
                  </a:lnTo>
                  <a:cubicBezTo>
                    <a:pt x="9118" y="5401"/>
                    <a:pt x="9118" y="5892"/>
                    <a:pt x="8784" y="6117"/>
                  </a:cubicBezTo>
                  <a:lnTo>
                    <a:pt x="5396" y="8376"/>
                  </a:lnTo>
                  <a:cubicBezTo>
                    <a:pt x="5297" y="8442"/>
                    <a:pt x="5189" y="8472"/>
                    <a:pt x="5084" y="8472"/>
                  </a:cubicBezTo>
                  <a:cubicBezTo>
                    <a:pt x="4790" y="8472"/>
                    <a:pt x="4517" y="8239"/>
                    <a:pt x="4517" y="7906"/>
                  </a:cubicBezTo>
                  <a:lnTo>
                    <a:pt x="4517" y="3389"/>
                  </a:lnTo>
                  <a:cubicBezTo>
                    <a:pt x="4517" y="3057"/>
                    <a:pt x="4789" y="2822"/>
                    <a:pt x="5083" y="2822"/>
                  </a:cubicBezTo>
                  <a:close/>
                  <a:moveTo>
                    <a:pt x="18711" y="1"/>
                  </a:moveTo>
                  <a:cubicBezTo>
                    <a:pt x="18601" y="1"/>
                    <a:pt x="18491" y="33"/>
                    <a:pt x="18396" y="95"/>
                  </a:cubicBezTo>
                  <a:lnTo>
                    <a:pt x="15150" y="2260"/>
                  </a:lnTo>
                  <a:lnTo>
                    <a:pt x="13551" y="2260"/>
                  </a:lnTo>
                  <a:lnTo>
                    <a:pt x="13551" y="1694"/>
                  </a:lnTo>
                  <a:cubicBezTo>
                    <a:pt x="13548" y="926"/>
                    <a:pt x="13027" y="255"/>
                    <a:pt x="12283" y="62"/>
                  </a:cubicBezTo>
                  <a:cubicBezTo>
                    <a:pt x="11527" y="774"/>
                    <a:pt x="10560" y="1128"/>
                    <a:pt x="9594" y="1128"/>
                  </a:cubicBezTo>
                  <a:cubicBezTo>
                    <a:pt x="8599" y="1128"/>
                    <a:pt x="7604" y="752"/>
                    <a:pt x="6842" y="2"/>
                  </a:cubicBezTo>
                  <a:lnTo>
                    <a:pt x="6712" y="2"/>
                  </a:lnTo>
                  <a:cubicBezTo>
                    <a:pt x="5950" y="753"/>
                    <a:pt x="4955" y="1131"/>
                    <a:pt x="3959" y="1131"/>
                  </a:cubicBezTo>
                  <a:cubicBezTo>
                    <a:pt x="2993" y="1131"/>
                    <a:pt x="2026" y="775"/>
                    <a:pt x="1271" y="62"/>
                  </a:cubicBezTo>
                  <a:cubicBezTo>
                    <a:pt x="524" y="255"/>
                    <a:pt x="3" y="923"/>
                    <a:pt x="0" y="1694"/>
                  </a:cubicBezTo>
                  <a:lnTo>
                    <a:pt x="0" y="9598"/>
                  </a:lnTo>
                  <a:cubicBezTo>
                    <a:pt x="0" y="10535"/>
                    <a:pt x="759" y="11291"/>
                    <a:pt x="1696" y="11294"/>
                  </a:cubicBezTo>
                  <a:lnTo>
                    <a:pt x="11859" y="11294"/>
                  </a:lnTo>
                  <a:cubicBezTo>
                    <a:pt x="12792" y="11294"/>
                    <a:pt x="13551" y="10535"/>
                    <a:pt x="13551" y="9598"/>
                  </a:cubicBezTo>
                  <a:lnTo>
                    <a:pt x="13551" y="9035"/>
                  </a:lnTo>
                  <a:lnTo>
                    <a:pt x="15150" y="9035"/>
                  </a:lnTo>
                  <a:lnTo>
                    <a:pt x="18396" y="11197"/>
                  </a:lnTo>
                  <a:cubicBezTo>
                    <a:pt x="18494" y="11263"/>
                    <a:pt x="18602" y="11293"/>
                    <a:pt x="18707" y="11293"/>
                  </a:cubicBezTo>
                  <a:cubicBezTo>
                    <a:pt x="19000" y="11293"/>
                    <a:pt x="19272" y="11060"/>
                    <a:pt x="19272" y="10728"/>
                  </a:cubicBezTo>
                  <a:lnTo>
                    <a:pt x="19272" y="565"/>
                  </a:lnTo>
                  <a:cubicBezTo>
                    <a:pt x="19272" y="357"/>
                    <a:pt x="19158" y="164"/>
                    <a:pt x="18977" y="68"/>
                  </a:cubicBezTo>
                  <a:cubicBezTo>
                    <a:pt x="18894" y="23"/>
                    <a:pt x="18802" y="1"/>
                    <a:pt x="18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7" name="Google Shape;3857;p61"/>
            <p:cNvSpPr/>
            <p:nvPr/>
          </p:nvSpPr>
          <p:spPr>
            <a:xfrm>
              <a:off x="4608425" y="1129300"/>
              <a:ext cx="45125" cy="60175"/>
            </a:xfrm>
            <a:custGeom>
              <a:rect b="b" l="l" r="r" t="t"/>
              <a:pathLst>
                <a:path extrusionOk="0" h="2407" w="1805">
                  <a:moveTo>
                    <a:pt x="0" y="0"/>
                  </a:moveTo>
                  <a:lnTo>
                    <a:pt x="0" y="2406"/>
                  </a:lnTo>
                  <a:lnTo>
                    <a:pt x="1804" y="12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8" name="Google Shape;3858;p61"/>
            <p:cNvSpPr/>
            <p:nvPr/>
          </p:nvSpPr>
          <p:spPr>
            <a:xfrm>
              <a:off x="449550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0" y="1262"/>
                    <a:pt x="0" y="2822"/>
                  </a:cubicBezTo>
                  <a:cubicBezTo>
                    <a:pt x="0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59" name="Google Shape;3859;p61"/>
            <p:cNvSpPr/>
            <p:nvPr/>
          </p:nvSpPr>
          <p:spPr>
            <a:xfrm>
              <a:off x="4636650" y="877100"/>
              <a:ext cx="141175" cy="141175"/>
            </a:xfrm>
            <a:custGeom>
              <a:rect b="b" l="l" r="r" t="t"/>
              <a:pathLst>
                <a:path extrusionOk="0" h="5647" w="5647">
                  <a:moveTo>
                    <a:pt x="2822" y="1"/>
                  </a:moveTo>
                  <a:cubicBezTo>
                    <a:pt x="1262" y="1"/>
                    <a:pt x="1" y="1262"/>
                    <a:pt x="1" y="2822"/>
                  </a:cubicBezTo>
                  <a:cubicBezTo>
                    <a:pt x="1" y="4382"/>
                    <a:pt x="1262" y="5647"/>
                    <a:pt x="2822" y="5647"/>
                  </a:cubicBezTo>
                  <a:cubicBezTo>
                    <a:pt x="4382" y="5647"/>
                    <a:pt x="5647" y="4382"/>
                    <a:pt x="5647" y="2822"/>
                  </a:cubicBezTo>
                  <a:cubicBezTo>
                    <a:pt x="5647" y="1262"/>
                    <a:pt x="438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0" name="Google Shape;3860;p61"/>
          <p:cNvGrpSpPr/>
          <p:nvPr/>
        </p:nvGrpSpPr>
        <p:grpSpPr>
          <a:xfrm>
            <a:off x="3452294" y="2213028"/>
            <a:ext cx="241237" cy="230692"/>
            <a:chOff x="5045500" y="842250"/>
            <a:chExt cx="503875" cy="481850"/>
          </a:xfrm>
        </p:grpSpPr>
        <p:sp>
          <p:nvSpPr>
            <p:cNvPr id="3861" name="Google Shape;3861;p61"/>
            <p:cNvSpPr/>
            <p:nvPr/>
          </p:nvSpPr>
          <p:spPr>
            <a:xfrm>
              <a:off x="5045500" y="842250"/>
              <a:ext cx="503875" cy="481850"/>
            </a:xfrm>
            <a:custGeom>
              <a:rect b="b" l="l" r="r" t="t"/>
              <a:pathLst>
                <a:path extrusionOk="0" h="19274" w="20155">
                  <a:moveTo>
                    <a:pt x="12103" y="1130"/>
                  </a:moveTo>
                  <a:cubicBezTo>
                    <a:pt x="13694" y="1130"/>
                    <a:pt x="15284" y="1735"/>
                    <a:pt x="16496" y="2945"/>
                  </a:cubicBezTo>
                  <a:cubicBezTo>
                    <a:pt x="18917" y="5366"/>
                    <a:pt x="18917" y="9305"/>
                    <a:pt x="16496" y="11729"/>
                  </a:cubicBezTo>
                  <a:cubicBezTo>
                    <a:pt x="15286" y="12940"/>
                    <a:pt x="13695" y="13545"/>
                    <a:pt x="12104" y="13545"/>
                  </a:cubicBezTo>
                  <a:cubicBezTo>
                    <a:pt x="10514" y="13545"/>
                    <a:pt x="8923" y="12940"/>
                    <a:pt x="7712" y="11729"/>
                  </a:cubicBezTo>
                  <a:cubicBezTo>
                    <a:pt x="5288" y="9305"/>
                    <a:pt x="5288" y="5369"/>
                    <a:pt x="7712" y="2945"/>
                  </a:cubicBezTo>
                  <a:cubicBezTo>
                    <a:pt x="8923" y="1735"/>
                    <a:pt x="10513" y="1130"/>
                    <a:pt x="12103" y="1130"/>
                  </a:cubicBezTo>
                  <a:close/>
                  <a:moveTo>
                    <a:pt x="4918" y="13726"/>
                  </a:moveTo>
                  <a:lnTo>
                    <a:pt x="5716" y="14524"/>
                  </a:lnTo>
                  <a:lnTo>
                    <a:pt x="4918" y="15322"/>
                  </a:lnTo>
                  <a:lnTo>
                    <a:pt x="4120" y="14524"/>
                  </a:lnTo>
                  <a:lnTo>
                    <a:pt x="4918" y="13726"/>
                  </a:lnTo>
                  <a:close/>
                  <a:moveTo>
                    <a:pt x="12106" y="1"/>
                  </a:moveTo>
                  <a:cubicBezTo>
                    <a:pt x="10226" y="1"/>
                    <a:pt x="8345" y="717"/>
                    <a:pt x="6914" y="2147"/>
                  </a:cubicBezTo>
                  <a:cubicBezTo>
                    <a:pt x="4725" y="4333"/>
                    <a:pt x="4240" y="7516"/>
                    <a:pt x="5315" y="10133"/>
                  </a:cubicBezTo>
                  <a:lnTo>
                    <a:pt x="4518" y="10931"/>
                  </a:lnTo>
                  <a:cubicBezTo>
                    <a:pt x="4009" y="11434"/>
                    <a:pt x="3876" y="12208"/>
                    <a:pt x="4192" y="12852"/>
                  </a:cubicBezTo>
                  <a:lnTo>
                    <a:pt x="663" y="16382"/>
                  </a:lnTo>
                  <a:cubicBezTo>
                    <a:pt x="1" y="17044"/>
                    <a:pt x="1" y="18116"/>
                    <a:pt x="663" y="18778"/>
                  </a:cubicBezTo>
                  <a:cubicBezTo>
                    <a:pt x="994" y="19108"/>
                    <a:pt x="1428" y="19273"/>
                    <a:pt x="1862" y="19273"/>
                  </a:cubicBezTo>
                  <a:cubicBezTo>
                    <a:pt x="2295" y="19273"/>
                    <a:pt x="2729" y="19108"/>
                    <a:pt x="3060" y="18778"/>
                  </a:cubicBezTo>
                  <a:lnTo>
                    <a:pt x="6586" y="15249"/>
                  </a:lnTo>
                  <a:cubicBezTo>
                    <a:pt x="6820" y="15363"/>
                    <a:pt x="7071" y="15418"/>
                    <a:pt x="7320" y="15418"/>
                  </a:cubicBezTo>
                  <a:cubicBezTo>
                    <a:pt x="7757" y="15418"/>
                    <a:pt x="8188" y="15247"/>
                    <a:pt x="8510" y="14921"/>
                  </a:cubicBezTo>
                  <a:lnTo>
                    <a:pt x="9308" y="14126"/>
                  </a:lnTo>
                  <a:cubicBezTo>
                    <a:pt x="10192" y="14489"/>
                    <a:pt x="11145" y="14675"/>
                    <a:pt x="12104" y="14675"/>
                  </a:cubicBezTo>
                  <a:cubicBezTo>
                    <a:pt x="13962" y="14675"/>
                    <a:pt x="15843" y="13979"/>
                    <a:pt x="17294" y="12527"/>
                  </a:cubicBezTo>
                  <a:cubicBezTo>
                    <a:pt x="20155" y="9666"/>
                    <a:pt x="20155" y="5008"/>
                    <a:pt x="17294" y="2147"/>
                  </a:cubicBezTo>
                  <a:cubicBezTo>
                    <a:pt x="15864" y="716"/>
                    <a:pt x="13985" y="1"/>
                    <a:pt x="121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2" name="Google Shape;3862;p61"/>
            <p:cNvSpPr/>
            <p:nvPr/>
          </p:nvSpPr>
          <p:spPr>
            <a:xfrm>
              <a:off x="5221050" y="898625"/>
              <a:ext cx="254100" cy="254100"/>
            </a:xfrm>
            <a:custGeom>
              <a:rect b="b" l="l" r="r" t="t"/>
              <a:pathLst>
                <a:path extrusionOk="0" h="10164" w="10164">
                  <a:moveTo>
                    <a:pt x="5081" y="1"/>
                  </a:moveTo>
                  <a:cubicBezTo>
                    <a:pt x="2274" y="1"/>
                    <a:pt x="1" y="2274"/>
                    <a:pt x="1" y="5081"/>
                  </a:cubicBezTo>
                  <a:cubicBezTo>
                    <a:pt x="1" y="7887"/>
                    <a:pt x="2274" y="10164"/>
                    <a:pt x="5081" y="10164"/>
                  </a:cubicBezTo>
                  <a:cubicBezTo>
                    <a:pt x="7887" y="10164"/>
                    <a:pt x="10164" y="7887"/>
                    <a:pt x="10164" y="5081"/>
                  </a:cubicBezTo>
                  <a:cubicBezTo>
                    <a:pt x="10164" y="2274"/>
                    <a:pt x="7887" y="1"/>
                    <a:pt x="50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63" name="Google Shape;3863;p61"/>
          <p:cNvGrpSpPr/>
          <p:nvPr/>
        </p:nvGrpSpPr>
        <p:grpSpPr>
          <a:xfrm>
            <a:off x="3739816" y="2230856"/>
            <a:ext cx="229124" cy="195036"/>
            <a:chOff x="5645200" y="879425"/>
            <a:chExt cx="478575" cy="407375"/>
          </a:xfrm>
        </p:grpSpPr>
        <p:sp>
          <p:nvSpPr>
            <p:cNvPr id="3864" name="Google Shape;3864;p61"/>
            <p:cNvSpPr/>
            <p:nvPr/>
          </p:nvSpPr>
          <p:spPr>
            <a:xfrm>
              <a:off x="6004200" y="1075025"/>
              <a:ext cx="86075" cy="93450"/>
            </a:xfrm>
            <a:custGeom>
              <a:rect b="b" l="l" r="r" t="t"/>
              <a:pathLst>
                <a:path extrusionOk="0" h="3738" w="3443">
                  <a:moveTo>
                    <a:pt x="1" y="0"/>
                  </a:moveTo>
                  <a:lnTo>
                    <a:pt x="1" y="3737"/>
                  </a:lnTo>
                  <a:lnTo>
                    <a:pt x="1907" y="3737"/>
                  </a:lnTo>
                  <a:cubicBezTo>
                    <a:pt x="2157" y="3737"/>
                    <a:pt x="2377" y="3574"/>
                    <a:pt x="2449" y="3334"/>
                  </a:cubicBezTo>
                  <a:lnTo>
                    <a:pt x="34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5" name="Google Shape;3865;p61"/>
            <p:cNvSpPr/>
            <p:nvPr/>
          </p:nvSpPr>
          <p:spPr>
            <a:xfrm>
              <a:off x="5880900" y="953275"/>
              <a:ext cx="95100" cy="93525"/>
            </a:xfrm>
            <a:custGeom>
              <a:rect b="b" l="l" r="r" t="t"/>
              <a:pathLst>
                <a:path extrusionOk="0" h="3741" w="3804">
                  <a:moveTo>
                    <a:pt x="0" y="1"/>
                  </a:moveTo>
                  <a:lnTo>
                    <a:pt x="0" y="3741"/>
                  </a:lnTo>
                  <a:lnTo>
                    <a:pt x="3804" y="3741"/>
                  </a:lnTo>
                  <a:lnTo>
                    <a:pt x="3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6" name="Google Shape;3866;p61"/>
            <p:cNvSpPr/>
            <p:nvPr/>
          </p:nvSpPr>
          <p:spPr>
            <a:xfrm>
              <a:off x="6004200" y="953275"/>
              <a:ext cx="119575" cy="93525"/>
            </a:xfrm>
            <a:custGeom>
              <a:rect b="b" l="l" r="r" t="t"/>
              <a:pathLst>
                <a:path extrusionOk="0" h="3741" w="4783">
                  <a:moveTo>
                    <a:pt x="1" y="1"/>
                  </a:moveTo>
                  <a:lnTo>
                    <a:pt x="1" y="3741"/>
                  </a:lnTo>
                  <a:lnTo>
                    <a:pt x="3777" y="3741"/>
                  </a:lnTo>
                  <a:lnTo>
                    <a:pt x="4674" y="727"/>
                  </a:lnTo>
                  <a:cubicBezTo>
                    <a:pt x="4783" y="365"/>
                    <a:pt x="4512" y="1"/>
                    <a:pt x="4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7" name="Google Shape;3867;p61"/>
            <p:cNvSpPr/>
            <p:nvPr/>
          </p:nvSpPr>
          <p:spPr>
            <a:xfrm>
              <a:off x="5880900" y="1075025"/>
              <a:ext cx="95100" cy="93450"/>
            </a:xfrm>
            <a:custGeom>
              <a:rect b="b" l="l" r="r" t="t"/>
              <a:pathLst>
                <a:path extrusionOk="0" h="3738" w="3804">
                  <a:moveTo>
                    <a:pt x="0" y="0"/>
                  </a:moveTo>
                  <a:lnTo>
                    <a:pt x="0" y="3737"/>
                  </a:lnTo>
                  <a:lnTo>
                    <a:pt x="3804" y="3737"/>
                  </a:lnTo>
                  <a:lnTo>
                    <a:pt x="3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8" name="Google Shape;3868;p61"/>
            <p:cNvSpPr/>
            <p:nvPr/>
          </p:nvSpPr>
          <p:spPr>
            <a:xfrm>
              <a:off x="5645200" y="879425"/>
              <a:ext cx="207500" cy="167375"/>
            </a:xfrm>
            <a:custGeom>
              <a:rect b="b" l="l" r="r" t="t"/>
              <a:pathLst>
                <a:path extrusionOk="0" h="6695" w="8300">
                  <a:moveTo>
                    <a:pt x="563" y="1"/>
                  </a:moveTo>
                  <a:cubicBezTo>
                    <a:pt x="253" y="1"/>
                    <a:pt x="0" y="254"/>
                    <a:pt x="0" y="564"/>
                  </a:cubicBezTo>
                  <a:cubicBezTo>
                    <a:pt x="0" y="877"/>
                    <a:pt x="253" y="1130"/>
                    <a:pt x="563" y="1130"/>
                  </a:cubicBezTo>
                  <a:lnTo>
                    <a:pt x="2403" y="1130"/>
                  </a:lnTo>
                  <a:lnTo>
                    <a:pt x="3159" y="3672"/>
                  </a:lnTo>
                  <a:cubicBezTo>
                    <a:pt x="3162" y="3678"/>
                    <a:pt x="3162" y="3687"/>
                    <a:pt x="3165" y="3696"/>
                  </a:cubicBezTo>
                  <a:lnTo>
                    <a:pt x="4059" y="6695"/>
                  </a:lnTo>
                  <a:lnTo>
                    <a:pt x="8299" y="6695"/>
                  </a:lnTo>
                  <a:lnTo>
                    <a:pt x="8299" y="2955"/>
                  </a:lnTo>
                  <a:lnTo>
                    <a:pt x="4123" y="2955"/>
                  </a:lnTo>
                  <a:lnTo>
                    <a:pt x="3364" y="404"/>
                  </a:lnTo>
                  <a:cubicBezTo>
                    <a:pt x="3295" y="163"/>
                    <a:pt x="3072" y="1"/>
                    <a:pt x="2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69" name="Google Shape;3869;p61"/>
            <p:cNvSpPr/>
            <p:nvPr/>
          </p:nvSpPr>
          <p:spPr>
            <a:xfrm>
              <a:off x="5722500" y="1075025"/>
              <a:ext cx="370875" cy="211775"/>
            </a:xfrm>
            <a:custGeom>
              <a:rect b="b" l="l" r="r" t="t"/>
              <a:pathLst>
                <a:path extrusionOk="0" h="8471" w="14835">
                  <a:moveTo>
                    <a:pt x="1305" y="0"/>
                  </a:moveTo>
                  <a:lnTo>
                    <a:pt x="2082" y="2614"/>
                  </a:lnTo>
                  <a:cubicBezTo>
                    <a:pt x="901" y="2701"/>
                    <a:pt x="1" y="3704"/>
                    <a:pt x="40" y="4887"/>
                  </a:cubicBezTo>
                  <a:cubicBezTo>
                    <a:pt x="82" y="6071"/>
                    <a:pt x="1049" y="7010"/>
                    <a:pt x="2232" y="7019"/>
                  </a:cubicBezTo>
                  <a:lnTo>
                    <a:pt x="2795" y="7019"/>
                  </a:lnTo>
                  <a:cubicBezTo>
                    <a:pt x="3045" y="7878"/>
                    <a:pt x="3834" y="8471"/>
                    <a:pt x="4731" y="8471"/>
                  </a:cubicBezTo>
                  <a:cubicBezTo>
                    <a:pt x="5629" y="8471"/>
                    <a:pt x="6418" y="7878"/>
                    <a:pt x="6671" y="7019"/>
                  </a:cubicBezTo>
                  <a:lnTo>
                    <a:pt x="9667" y="7019"/>
                  </a:lnTo>
                  <a:cubicBezTo>
                    <a:pt x="9917" y="7878"/>
                    <a:pt x="10709" y="8471"/>
                    <a:pt x="11606" y="8471"/>
                  </a:cubicBezTo>
                  <a:cubicBezTo>
                    <a:pt x="12500" y="8471"/>
                    <a:pt x="13292" y="7878"/>
                    <a:pt x="13542" y="7019"/>
                  </a:cubicBezTo>
                  <a:lnTo>
                    <a:pt x="14271" y="7019"/>
                  </a:lnTo>
                  <a:cubicBezTo>
                    <a:pt x="14581" y="7019"/>
                    <a:pt x="14834" y="6766"/>
                    <a:pt x="14834" y="6453"/>
                  </a:cubicBezTo>
                  <a:cubicBezTo>
                    <a:pt x="14834" y="6140"/>
                    <a:pt x="14581" y="5890"/>
                    <a:pt x="14271" y="5890"/>
                  </a:cubicBezTo>
                  <a:lnTo>
                    <a:pt x="13542" y="5890"/>
                  </a:lnTo>
                  <a:cubicBezTo>
                    <a:pt x="13292" y="5029"/>
                    <a:pt x="12500" y="4436"/>
                    <a:pt x="11606" y="4436"/>
                  </a:cubicBezTo>
                  <a:cubicBezTo>
                    <a:pt x="10709" y="4436"/>
                    <a:pt x="9917" y="5029"/>
                    <a:pt x="9667" y="5890"/>
                  </a:cubicBezTo>
                  <a:lnTo>
                    <a:pt x="6671" y="5890"/>
                  </a:lnTo>
                  <a:cubicBezTo>
                    <a:pt x="6418" y="5029"/>
                    <a:pt x="5629" y="4436"/>
                    <a:pt x="4731" y="4436"/>
                  </a:cubicBezTo>
                  <a:cubicBezTo>
                    <a:pt x="3834" y="4436"/>
                    <a:pt x="3045" y="5029"/>
                    <a:pt x="2792" y="5890"/>
                  </a:cubicBezTo>
                  <a:lnTo>
                    <a:pt x="2232" y="5890"/>
                  </a:lnTo>
                  <a:cubicBezTo>
                    <a:pt x="1639" y="5890"/>
                    <a:pt x="1157" y="5408"/>
                    <a:pt x="1157" y="4815"/>
                  </a:cubicBezTo>
                  <a:cubicBezTo>
                    <a:pt x="1157" y="4219"/>
                    <a:pt x="1639" y="3737"/>
                    <a:pt x="2232" y="3737"/>
                  </a:cubicBezTo>
                  <a:lnTo>
                    <a:pt x="5207" y="3737"/>
                  </a:lnTo>
                  <a:lnTo>
                    <a:pt x="5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70" name="Google Shape;3870;p61"/>
          <p:cNvGrpSpPr/>
          <p:nvPr/>
        </p:nvGrpSpPr>
        <p:grpSpPr>
          <a:xfrm>
            <a:off x="4036332" y="2213034"/>
            <a:ext cx="202756" cy="230680"/>
            <a:chOff x="6264525" y="842250"/>
            <a:chExt cx="423500" cy="481825"/>
          </a:xfrm>
        </p:grpSpPr>
        <p:sp>
          <p:nvSpPr>
            <p:cNvPr id="3871" name="Google Shape;3871;p61"/>
            <p:cNvSpPr/>
            <p:nvPr/>
          </p:nvSpPr>
          <p:spPr>
            <a:xfrm>
              <a:off x="6264525" y="1033450"/>
              <a:ext cx="135300" cy="266450"/>
            </a:xfrm>
            <a:custGeom>
              <a:rect b="b" l="l" r="r" t="t"/>
              <a:pathLst>
                <a:path extrusionOk="0" h="10658" w="5412">
                  <a:moveTo>
                    <a:pt x="1" y="1"/>
                  </a:moveTo>
                  <a:lnTo>
                    <a:pt x="1" y="9932"/>
                  </a:lnTo>
                  <a:cubicBezTo>
                    <a:pt x="1" y="10182"/>
                    <a:pt x="61" y="10429"/>
                    <a:pt x="169" y="10658"/>
                  </a:cubicBezTo>
                  <a:lnTo>
                    <a:pt x="5412" y="541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2" name="Google Shape;3872;p61"/>
            <p:cNvSpPr/>
            <p:nvPr/>
          </p:nvSpPr>
          <p:spPr>
            <a:xfrm>
              <a:off x="6552700" y="1033450"/>
              <a:ext cx="135325" cy="266450"/>
            </a:xfrm>
            <a:custGeom>
              <a:rect b="b" l="l" r="r" t="t"/>
              <a:pathLst>
                <a:path extrusionOk="0" h="10658" w="5413">
                  <a:moveTo>
                    <a:pt x="5412" y="1"/>
                  </a:moveTo>
                  <a:lnTo>
                    <a:pt x="1" y="5415"/>
                  </a:lnTo>
                  <a:lnTo>
                    <a:pt x="5243" y="10658"/>
                  </a:lnTo>
                  <a:cubicBezTo>
                    <a:pt x="5352" y="10429"/>
                    <a:pt x="5412" y="10182"/>
                    <a:pt x="5412" y="9932"/>
                  </a:cubicBezTo>
                  <a:lnTo>
                    <a:pt x="5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3" name="Google Shape;3873;p61"/>
            <p:cNvSpPr/>
            <p:nvPr/>
          </p:nvSpPr>
          <p:spPr>
            <a:xfrm>
              <a:off x="6462150" y="985275"/>
              <a:ext cx="28025" cy="28250"/>
            </a:xfrm>
            <a:custGeom>
              <a:rect b="b" l="l" r="r" t="t"/>
              <a:pathLst>
                <a:path extrusionOk="0" h="1130" w="1121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955" y="1130"/>
                    <a:pt x="1060" y="862"/>
                    <a:pt x="1120" y="528"/>
                  </a:cubicBezTo>
                  <a:cubicBezTo>
                    <a:pt x="1102" y="233"/>
                    <a:pt x="862" y="4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4" name="Google Shape;3874;p61"/>
            <p:cNvSpPr/>
            <p:nvPr/>
          </p:nvSpPr>
          <p:spPr>
            <a:xfrm>
              <a:off x="6288775" y="1182900"/>
              <a:ext cx="375075" cy="141175"/>
            </a:xfrm>
            <a:custGeom>
              <a:rect b="b" l="l" r="r" t="t"/>
              <a:pathLst>
                <a:path extrusionOk="0" h="5647" w="15003">
                  <a:moveTo>
                    <a:pt x="5475" y="0"/>
                  </a:moveTo>
                  <a:lnTo>
                    <a:pt x="0" y="5478"/>
                  </a:lnTo>
                  <a:cubicBezTo>
                    <a:pt x="226" y="5586"/>
                    <a:pt x="473" y="5646"/>
                    <a:pt x="726" y="5646"/>
                  </a:cubicBezTo>
                  <a:lnTo>
                    <a:pt x="14277" y="5646"/>
                  </a:lnTo>
                  <a:cubicBezTo>
                    <a:pt x="14527" y="5646"/>
                    <a:pt x="14774" y="5586"/>
                    <a:pt x="15002" y="5478"/>
                  </a:cubicBezTo>
                  <a:lnTo>
                    <a:pt x="95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5" name="Google Shape;3875;p61"/>
            <p:cNvSpPr/>
            <p:nvPr/>
          </p:nvSpPr>
          <p:spPr>
            <a:xfrm>
              <a:off x="6278675" y="965325"/>
              <a:ext cx="42350" cy="84725"/>
            </a:xfrm>
            <a:custGeom>
              <a:rect b="b" l="l" r="r" t="t"/>
              <a:pathLst>
                <a:path extrusionOk="0" h="3389" w="1694">
                  <a:moveTo>
                    <a:pt x="1693" y="1"/>
                  </a:moveTo>
                  <a:lnTo>
                    <a:pt x="1" y="1693"/>
                  </a:lnTo>
                  <a:lnTo>
                    <a:pt x="1693" y="3388"/>
                  </a:lnTo>
                  <a:lnTo>
                    <a:pt x="1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6" name="Google Shape;3876;p61"/>
            <p:cNvSpPr/>
            <p:nvPr/>
          </p:nvSpPr>
          <p:spPr>
            <a:xfrm>
              <a:off x="6631525" y="965325"/>
              <a:ext cx="42400" cy="84725"/>
            </a:xfrm>
            <a:custGeom>
              <a:rect b="b" l="l" r="r" t="t"/>
              <a:pathLst>
                <a:path extrusionOk="0" h="3389" w="1696">
                  <a:moveTo>
                    <a:pt x="1" y="1"/>
                  </a:moveTo>
                  <a:lnTo>
                    <a:pt x="1" y="3388"/>
                  </a:lnTo>
                  <a:lnTo>
                    <a:pt x="1696" y="169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77" name="Google Shape;3877;p61"/>
            <p:cNvSpPr/>
            <p:nvPr/>
          </p:nvSpPr>
          <p:spPr>
            <a:xfrm>
              <a:off x="6349225" y="842250"/>
              <a:ext cx="254100" cy="312425"/>
            </a:xfrm>
            <a:custGeom>
              <a:rect b="b" l="l" r="r" t="t"/>
              <a:pathLst>
                <a:path extrusionOk="0" h="12497" w="10164">
                  <a:moveTo>
                    <a:pt x="5081" y="2333"/>
                  </a:moveTo>
                  <a:cubicBezTo>
                    <a:pt x="5779" y="2333"/>
                    <a:pt x="6477" y="2518"/>
                    <a:pt x="7098" y="2885"/>
                  </a:cubicBezTo>
                  <a:cubicBezTo>
                    <a:pt x="8299" y="3596"/>
                    <a:pt x="9034" y="4891"/>
                    <a:pt x="9034" y="6288"/>
                  </a:cubicBezTo>
                  <a:cubicBezTo>
                    <a:pt x="9034" y="7293"/>
                    <a:pt x="8207" y="7981"/>
                    <a:pt x="7335" y="7981"/>
                  </a:cubicBezTo>
                  <a:cubicBezTo>
                    <a:pt x="6947" y="7981"/>
                    <a:pt x="6550" y="7845"/>
                    <a:pt x="6213" y="7540"/>
                  </a:cubicBezTo>
                  <a:cubicBezTo>
                    <a:pt x="5894" y="7824"/>
                    <a:pt x="5492" y="7968"/>
                    <a:pt x="5089" y="7968"/>
                  </a:cubicBezTo>
                  <a:cubicBezTo>
                    <a:pt x="4739" y="7968"/>
                    <a:pt x="4388" y="7860"/>
                    <a:pt x="4090" y="7640"/>
                  </a:cubicBezTo>
                  <a:cubicBezTo>
                    <a:pt x="3448" y="7170"/>
                    <a:pt x="3222" y="6315"/>
                    <a:pt x="3551" y="5589"/>
                  </a:cubicBezTo>
                  <a:cubicBezTo>
                    <a:pt x="3826" y="4973"/>
                    <a:pt x="4435" y="4593"/>
                    <a:pt x="5087" y="4593"/>
                  </a:cubicBezTo>
                  <a:cubicBezTo>
                    <a:pt x="5205" y="4593"/>
                    <a:pt x="5325" y="4606"/>
                    <a:pt x="5445" y="4632"/>
                  </a:cubicBezTo>
                  <a:cubicBezTo>
                    <a:pt x="6225" y="4800"/>
                    <a:pt x="6779" y="5490"/>
                    <a:pt x="6776" y="6288"/>
                  </a:cubicBezTo>
                  <a:cubicBezTo>
                    <a:pt x="6776" y="6660"/>
                    <a:pt x="7058" y="6846"/>
                    <a:pt x="7340" y="6846"/>
                  </a:cubicBezTo>
                  <a:cubicBezTo>
                    <a:pt x="7623" y="6846"/>
                    <a:pt x="7905" y="6660"/>
                    <a:pt x="7905" y="6288"/>
                  </a:cubicBezTo>
                  <a:cubicBezTo>
                    <a:pt x="7905" y="5288"/>
                    <a:pt x="7378" y="4367"/>
                    <a:pt x="6520" y="3858"/>
                  </a:cubicBezTo>
                  <a:cubicBezTo>
                    <a:pt x="6076" y="3595"/>
                    <a:pt x="5578" y="3463"/>
                    <a:pt x="5080" y="3463"/>
                  </a:cubicBezTo>
                  <a:cubicBezTo>
                    <a:pt x="4614" y="3463"/>
                    <a:pt x="4147" y="3578"/>
                    <a:pt x="3725" y="3810"/>
                  </a:cubicBezTo>
                  <a:cubicBezTo>
                    <a:pt x="2849" y="4288"/>
                    <a:pt x="2295" y="5195"/>
                    <a:pt x="2262" y="6191"/>
                  </a:cubicBezTo>
                  <a:cubicBezTo>
                    <a:pt x="2226" y="7188"/>
                    <a:pt x="2723" y="8128"/>
                    <a:pt x="3563" y="8667"/>
                  </a:cubicBezTo>
                  <a:cubicBezTo>
                    <a:pt x="4023" y="8960"/>
                    <a:pt x="4541" y="9107"/>
                    <a:pt x="5077" y="9107"/>
                  </a:cubicBezTo>
                  <a:cubicBezTo>
                    <a:pt x="5519" y="9107"/>
                    <a:pt x="5973" y="9007"/>
                    <a:pt x="6414" y="8805"/>
                  </a:cubicBezTo>
                  <a:cubicBezTo>
                    <a:pt x="6502" y="8765"/>
                    <a:pt x="6585" y="8746"/>
                    <a:pt x="6664" y="8746"/>
                  </a:cubicBezTo>
                  <a:cubicBezTo>
                    <a:pt x="7191" y="8746"/>
                    <a:pt x="7476" y="9559"/>
                    <a:pt x="6884" y="9832"/>
                  </a:cubicBezTo>
                  <a:cubicBezTo>
                    <a:pt x="6300" y="10100"/>
                    <a:pt x="5685" y="10239"/>
                    <a:pt x="5077" y="10239"/>
                  </a:cubicBezTo>
                  <a:cubicBezTo>
                    <a:pt x="4340" y="10239"/>
                    <a:pt x="3611" y="10036"/>
                    <a:pt x="2954" y="9615"/>
                  </a:cubicBezTo>
                  <a:cubicBezTo>
                    <a:pt x="1777" y="8865"/>
                    <a:pt x="1084" y="7546"/>
                    <a:pt x="1133" y="6152"/>
                  </a:cubicBezTo>
                  <a:cubicBezTo>
                    <a:pt x="1178" y="4755"/>
                    <a:pt x="1958" y="3490"/>
                    <a:pt x="3183" y="2819"/>
                  </a:cubicBezTo>
                  <a:cubicBezTo>
                    <a:pt x="3775" y="2494"/>
                    <a:pt x="4429" y="2333"/>
                    <a:pt x="5081" y="2333"/>
                  </a:cubicBezTo>
                  <a:close/>
                  <a:moveTo>
                    <a:pt x="618" y="0"/>
                  </a:moveTo>
                  <a:cubicBezTo>
                    <a:pt x="277" y="0"/>
                    <a:pt x="0" y="277"/>
                    <a:pt x="0" y="618"/>
                  </a:cubicBezTo>
                  <a:lnTo>
                    <a:pt x="0" y="9441"/>
                  </a:lnTo>
                  <a:lnTo>
                    <a:pt x="3057" y="12497"/>
                  </a:lnTo>
                  <a:lnTo>
                    <a:pt x="7107" y="12497"/>
                  </a:lnTo>
                  <a:lnTo>
                    <a:pt x="10163" y="9441"/>
                  </a:lnTo>
                  <a:lnTo>
                    <a:pt x="10163" y="723"/>
                  </a:lnTo>
                  <a:cubicBezTo>
                    <a:pt x="10163" y="326"/>
                    <a:pt x="9838" y="0"/>
                    <a:pt x="9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78" name="Google Shape;3878;p61"/>
          <p:cNvGrpSpPr/>
          <p:nvPr/>
        </p:nvGrpSpPr>
        <p:grpSpPr>
          <a:xfrm>
            <a:off x="1464899" y="2494984"/>
            <a:ext cx="230680" cy="230680"/>
            <a:chOff x="900750" y="1436075"/>
            <a:chExt cx="481825" cy="481825"/>
          </a:xfrm>
        </p:grpSpPr>
        <p:sp>
          <p:nvSpPr>
            <p:cNvPr id="3879" name="Google Shape;3879;p61"/>
            <p:cNvSpPr/>
            <p:nvPr/>
          </p:nvSpPr>
          <p:spPr>
            <a:xfrm>
              <a:off x="900750" y="1627500"/>
              <a:ext cx="481825" cy="290400"/>
            </a:xfrm>
            <a:custGeom>
              <a:rect b="b" l="l" r="r" t="t"/>
              <a:pathLst>
                <a:path extrusionOk="0" h="11616" w="19273">
                  <a:moveTo>
                    <a:pt x="0" y="1"/>
                  </a:moveTo>
                  <a:lnTo>
                    <a:pt x="0" y="9920"/>
                  </a:lnTo>
                  <a:cubicBezTo>
                    <a:pt x="0" y="10856"/>
                    <a:pt x="759" y="11612"/>
                    <a:pt x="1696" y="11615"/>
                  </a:cubicBezTo>
                  <a:lnTo>
                    <a:pt x="17580" y="11615"/>
                  </a:lnTo>
                  <a:cubicBezTo>
                    <a:pt x="18513" y="11612"/>
                    <a:pt x="19272" y="10856"/>
                    <a:pt x="19272" y="9920"/>
                  </a:cubicBezTo>
                  <a:lnTo>
                    <a:pt x="19272" y="1"/>
                  </a:lnTo>
                  <a:lnTo>
                    <a:pt x="9977" y="6948"/>
                  </a:lnTo>
                  <a:cubicBezTo>
                    <a:pt x="9877" y="7020"/>
                    <a:pt x="9760" y="7059"/>
                    <a:pt x="9636" y="7059"/>
                  </a:cubicBezTo>
                  <a:cubicBezTo>
                    <a:pt x="9513" y="7059"/>
                    <a:pt x="9395" y="7020"/>
                    <a:pt x="9299" y="6948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0" name="Google Shape;3880;p61"/>
            <p:cNvSpPr/>
            <p:nvPr/>
          </p:nvSpPr>
          <p:spPr>
            <a:xfrm>
              <a:off x="129695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0" y="0"/>
                  </a:moveTo>
                  <a:lnTo>
                    <a:pt x="0" y="4234"/>
                  </a:lnTo>
                  <a:lnTo>
                    <a:pt x="2861" y="211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1" name="Google Shape;3881;p61"/>
            <p:cNvSpPr/>
            <p:nvPr/>
          </p:nvSpPr>
          <p:spPr>
            <a:xfrm>
              <a:off x="914900" y="1549900"/>
              <a:ext cx="71550" cy="105850"/>
            </a:xfrm>
            <a:custGeom>
              <a:rect b="b" l="l" r="r" t="t"/>
              <a:pathLst>
                <a:path extrusionOk="0" h="4234" w="2862">
                  <a:moveTo>
                    <a:pt x="2861" y="0"/>
                  </a:moveTo>
                  <a:lnTo>
                    <a:pt x="0" y="2117"/>
                  </a:lnTo>
                  <a:lnTo>
                    <a:pt x="2861" y="4234"/>
                  </a:lnTo>
                  <a:lnTo>
                    <a:pt x="28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2" name="Google Shape;3882;p61"/>
            <p:cNvSpPr/>
            <p:nvPr/>
          </p:nvSpPr>
          <p:spPr>
            <a:xfrm>
              <a:off x="1014650" y="1436075"/>
              <a:ext cx="254100" cy="336150"/>
            </a:xfrm>
            <a:custGeom>
              <a:rect b="b" l="l" r="r" t="t"/>
              <a:pathLst>
                <a:path extrusionOk="0" h="13446" w="10164">
                  <a:moveTo>
                    <a:pt x="8468" y="3424"/>
                  </a:moveTo>
                  <a:cubicBezTo>
                    <a:pt x="8781" y="3424"/>
                    <a:pt x="9031" y="3677"/>
                    <a:pt x="9031" y="3990"/>
                  </a:cubicBezTo>
                  <a:cubicBezTo>
                    <a:pt x="9031" y="4300"/>
                    <a:pt x="8781" y="4553"/>
                    <a:pt x="8468" y="4553"/>
                  </a:cubicBezTo>
                  <a:lnTo>
                    <a:pt x="1693" y="4553"/>
                  </a:lnTo>
                  <a:cubicBezTo>
                    <a:pt x="1379" y="4553"/>
                    <a:pt x="1130" y="4300"/>
                    <a:pt x="1130" y="3990"/>
                  </a:cubicBezTo>
                  <a:cubicBezTo>
                    <a:pt x="1130" y="3677"/>
                    <a:pt x="1379" y="3424"/>
                    <a:pt x="1693" y="3424"/>
                  </a:cubicBezTo>
                  <a:close/>
                  <a:moveTo>
                    <a:pt x="8468" y="5682"/>
                  </a:moveTo>
                  <a:cubicBezTo>
                    <a:pt x="8781" y="5682"/>
                    <a:pt x="9031" y="5935"/>
                    <a:pt x="9031" y="6248"/>
                  </a:cubicBezTo>
                  <a:cubicBezTo>
                    <a:pt x="9031" y="6559"/>
                    <a:pt x="8781" y="6812"/>
                    <a:pt x="8468" y="6812"/>
                  </a:cubicBezTo>
                  <a:lnTo>
                    <a:pt x="1693" y="6812"/>
                  </a:lnTo>
                  <a:cubicBezTo>
                    <a:pt x="1379" y="6812"/>
                    <a:pt x="1130" y="6559"/>
                    <a:pt x="1130" y="6248"/>
                  </a:cubicBezTo>
                  <a:cubicBezTo>
                    <a:pt x="1130" y="5935"/>
                    <a:pt x="1379" y="5682"/>
                    <a:pt x="1693" y="5682"/>
                  </a:cubicBezTo>
                  <a:close/>
                  <a:moveTo>
                    <a:pt x="5080" y="7941"/>
                  </a:moveTo>
                  <a:cubicBezTo>
                    <a:pt x="5393" y="7941"/>
                    <a:pt x="5643" y="8194"/>
                    <a:pt x="5643" y="8507"/>
                  </a:cubicBezTo>
                  <a:cubicBezTo>
                    <a:pt x="5643" y="8817"/>
                    <a:pt x="5393" y="9070"/>
                    <a:pt x="5080" y="9070"/>
                  </a:cubicBezTo>
                  <a:lnTo>
                    <a:pt x="1693" y="9070"/>
                  </a:lnTo>
                  <a:cubicBezTo>
                    <a:pt x="1379" y="9070"/>
                    <a:pt x="1130" y="8817"/>
                    <a:pt x="1130" y="8507"/>
                  </a:cubicBezTo>
                  <a:cubicBezTo>
                    <a:pt x="1130" y="8194"/>
                    <a:pt x="1379" y="7941"/>
                    <a:pt x="1693" y="7941"/>
                  </a:cubicBezTo>
                  <a:close/>
                  <a:moveTo>
                    <a:pt x="563" y="0"/>
                  </a:moveTo>
                  <a:cubicBezTo>
                    <a:pt x="250" y="0"/>
                    <a:pt x="0" y="250"/>
                    <a:pt x="0" y="563"/>
                  </a:cubicBezTo>
                  <a:lnTo>
                    <a:pt x="0" y="9636"/>
                  </a:lnTo>
                  <a:lnTo>
                    <a:pt x="5080" y="13445"/>
                  </a:lnTo>
                  <a:lnTo>
                    <a:pt x="10163" y="9636"/>
                  </a:lnTo>
                  <a:lnTo>
                    <a:pt x="10163" y="563"/>
                  </a:lnTo>
                  <a:cubicBezTo>
                    <a:pt x="10163" y="250"/>
                    <a:pt x="9910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3" name="Google Shape;3883;p61"/>
          <p:cNvGrpSpPr/>
          <p:nvPr/>
        </p:nvGrpSpPr>
        <p:grpSpPr>
          <a:xfrm>
            <a:off x="1749021" y="2535978"/>
            <a:ext cx="230680" cy="148692"/>
            <a:chOff x="1492675" y="1520750"/>
            <a:chExt cx="481825" cy="310575"/>
          </a:xfrm>
        </p:grpSpPr>
        <p:sp>
          <p:nvSpPr>
            <p:cNvPr id="3884" name="Google Shape;3884;p61"/>
            <p:cNvSpPr/>
            <p:nvPr/>
          </p:nvSpPr>
          <p:spPr>
            <a:xfrm>
              <a:off x="1492675" y="1540400"/>
              <a:ext cx="481825" cy="290925"/>
            </a:xfrm>
            <a:custGeom>
              <a:rect b="b" l="l" r="r" t="t"/>
              <a:pathLst>
                <a:path extrusionOk="0" h="11637" w="19273">
                  <a:moveTo>
                    <a:pt x="266" y="1"/>
                  </a:moveTo>
                  <a:cubicBezTo>
                    <a:pt x="91" y="272"/>
                    <a:pt x="1" y="585"/>
                    <a:pt x="1" y="907"/>
                  </a:cubicBezTo>
                  <a:lnTo>
                    <a:pt x="1" y="9941"/>
                  </a:lnTo>
                  <a:cubicBezTo>
                    <a:pt x="1" y="10877"/>
                    <a:pt x="757" y="11633"/>
                    <a:pt x="1693" y="11636"/>
                  </a:cubicBezTo>
                  <a:lnTo>
                    <a:pt x="17577" y="11636"/>
                  </a:lnTo>
                  <a:cubicBezTo>
                    <a:pt x="18514" y="11633"/>
                    <a:pt x="19270" y="10877"/>
                    <a:pt x="19273" y="9941"/>
                  </a:cubicBezTo>
                  <a:lnTo>
                    <a:pt x="19273" y="907"/>
                  </a:lnTo>
                  <a:cubicBezTo>
                    <a:pt x="19270" y="585"/>
                    <a:pt x="19176" y="272"/>
                    <a:pt x="19005" y="1"/>
                  </a:cubicBezTo>
                  <a:lnTo>
                    <a:pt x="9974" y="7005"/>
                  </a:lnTo>
                  <a:cubicBezTo>
                    <a:pt x="9873" y="7080"/>
                    <a:pt x="9754" y="7118"/>
                    <a:pt x="9635" y="7118"/>
                  </a:cubicBezTo>
                  <a:cubicBezTo>
                    <a:pt x="9516" y="7118"/>
                    <a:pt x="9397" y="7080"/>
                    <a:pt x="9296" y="7005"/>
                  </a:cubicBezTo>
                  <a:lnTo>
                    <a:pt x="2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5" name="Google Shape;3885;p61"/>
            <p:cNvSpPr/>
            <p:nvPr/>
          </p:nvSpPr>
          <p:spPr>
            <a:xfrm>
              <a:off x="1522575" y="1520750"/>
              <a:ext cx="421975" cy="165800"/>
            </a:xfrm>
            <a:custGeom>
              <a:rect b="b" l="l" r="r" t="t"/>
              <a:pathLst>
                <a:path extrusionOk="0" h="6632" w="16879">
                  <a:moveTo>
                    <a:pt x="497" y="1"/>
                  </a:moveTo>
                  <a:cubicBezTo>
                    <a:pt x="328" y="1"/>
                    <a:pt x="160" y="31"/>
                    <a:pt x="0" y="82"/>
                  </a:cubicBezTo>
                  <a:lnTo>
                    <a:pt x="8441" y="6631"/>
                  </a:lnTo>
                  <a:lnTo>
                    <a:pt x="16878" y="82"/>
                  </a:lnTo>
                  <a:cubicBezTo>
                    <a:pt x="16719" y="31"/>
                    <a:pt x="16550" y="1"/>
                    <a:pt x="163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86" name="Google Shape;3886;p61"/>
          <p:cNvGrpSpPr/>
          <p:nvPr/>
        </p:nvGrpSpPr>
        <p:grpSpPr>
          <a:xfrm>
            <a:off x="2026309" y="2494972"/>
            <a:ext cx="239573" cy="230704"/>
            <a:chOff x="2071000" y="1435025"/>
            <a:chExt cx="500400" cy="481875"/>
          </a:xfrm>
        </p:grpSpPr>
        <p:sp>
          <p:nvSpPr>
            <p:cNvPr id="3887" name="Google Shape;3887;p61"/>
            <p:cNvSpPr/>
            <p:nvPr/>
          </p:nvSpPr>
          <p:spPr>
            <a:xfrm>
              <a:off x="2425125" y="1718700"/>
              <a:ext cx="146275" cy="141750"/>
            </a:xfrm>
            <a:custGeom>
              <a:rect b="b" l="l" r="r" t="t"/>
              <a:pathLst>
                <a:path extrusionOk="0" h="5670" w="5851">
                  <a:moveTo>
                    <a:pt x="1598" y="0"/>
                  </a:moveTo>
                  <a:cubicBezTo>
                    <a:pt x="1159" y="0"/>
                    <a:pt x="720" y="160"/>
                    <a:pt x="401" y="481"/>
                  </a:cubicBezTo>
                  <a:lnTo>
                    <a:pt x="0" y="879"/>
                  </a:lnTo>
                  <a:lnTo>
                    <a:pt x="4791" y="5669"/>
                  </a:lnTo>
                  <a:lnTo>
                    <a:pt x="5191" y="5272"/>
                  </a:lnTo>
                  <a:cubicBezTo>
                    <a:pt x="5851" y="4610"/>
                    <a:pt x="5851" y="3538"/>
                    <a:pt x="5191" y="2875"/>
                  </a:cubicBezTo>
                  <a:lnTo>
                    <a:pt x="2795" y="481"/>
                  </a:lnTo>
                  <a:cubicBezTo>
                    <a:pt x="2475" y="160"/>
                    <a:pt x="2036" y="0"/>
                    <a:pt x="15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8" name="Google Shape;3888;p61"/>
            <p:cNvSpPr/>
            <p:nvPr/>
          </p:nvSpPr>
          <p:spPr>
            <a:xfrm>
              <a:off x="2071000" y="1477850"/>
              <a:ext cx="453125" cy="439050"/>
            </a:xfrm>
            <a:custGeom>
              <a:rect b="b" l="l" r="r" t="t"/>
              <a:pathLst>
                <a:path extrusionOk="0" h="17562" w="18125">
                  <a:moveTo>
                    <a:pt x="2057" y="0"/>
                  </a:moveTo>
                  <a:cubicBezTo>
                    <a:pt x="0" y="2397"/>
                    <a:pt x="81" y="6008"/>
                    <a:pt x="2352" y="8278"/>
                  </a:cubicBezTo>
                  <a:lnTo>
                    <a:pt x="9847" y="15776"/>
                  </a:lnTo>
                  <a:cubicBezTo>
                    <a:pt x="11008" y="16937"/>
                    <a:pt x="12564" y="17561"/>
                    <a:pt x="14149" y="17561"/>
                  </a:cubicBezTo>
                  <a:cubicBezTo>
                    <a:pt x="15535" y="17561"/>
                    <a:pt x="16943" y="17083"/>
                    <a:pt x="18125" y="16068"/>
                  </a:cubicBezTo>
                  <a:lnTo>
                    <a:pt x="13346" y="11289"/>
                  </a:lnTo>
                  <a:cubicBezTo>
                    <a:pt x="13108" y="11473"/>
                    <a:pt x="12823" y="11568"/>
                    <a:pt x="12540" y="11568"/>
                  </a:cubicBezTo>
                  <a:cubicBezTo>
                    <a:pt x="12221" y="11568"/>
                    <a:pt x="11904" y="11448"/>
                    <a:pt x="11660" y="11202"/>
                  </a:cubicBezTo>
                  <a:lnTo>
                    <a:pt x="6926" y="6465"/>
                  </a:lnTo>
                  <a:cubicBezTo>
                    <a:pt x="6462" y="6002"/>
                    <a:pt x="6447" y="5282"/>
                    <a:pt x="6839" y="4779"/>
                  </a:cubicBezTo>
                  <a:lnTo>
                    <a:pt x="20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89" name="Google Shape;3889;p61"/>
            <p:cNvSpPr/>
            <p:nvPr/>
          </p:nvSpPr>
          <p:spPr>
            <a:xfrm>
              <a:off x="2141600" y="1435025"/>
              <a:ext cx="146300" cy="141850"/>
            </a:xfrm>
            <a:custGeom>
              <a:rect b="b" l="l" r="r" t="t"/>
              <a:pathLst>
                <a:path extrusionOk="0" h="5674" w="5852">
                  <a:moveTo>
                    <a:pt x="1597" y="1"/>
                  </a:moveTo>
                  <a:cubicBezTo>
                    <a:pt x="1158" y="1"/>
                    <a:pt x="719" y="161"/>
                    <a:pt x="398" y="482"/>
                  </a:cubicBezTo>
                  <a:lnTo>
                    <a:pt x="1" y="882"/>
                  </a:lnTo>
                  <a:lnTo>
                    <a:pt x="4792" y="5673"/>
                  </a:lnTo>
                  <a:lnTo>
                    <a:pt x="5189" y="5273"/>
                  </a:lnTo>
                  <a:cubicBezTo>
                    <a:pt x="5852" y="4610"/>
                    <a:pt x="5852" y="3538"/>
                    <a:pt x="5189" y="2879"/>
                  </a:cubicBezTo>
                  <a:lnTo>
                    <a:pt x="2795" y="482"/>
                  </a:lnTo>
                  <a:cubicBezTo>
                    <a:pt x="2474" y="161"/>
                    <a:pt x="2036" y="1"/>
                    <a:pt x="1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0" name="Google Shape;3890;p61"/>
          <p:cNvGrpSpPr/>
          <p:nvPr/>
        </p:nvGrpSpPr>
        <p:grpSpPr>
          <a:xfrm>
            <a:off x="2317445" y="2509137"/>
            <a:ext cx="239262" cy="202373"/>
            <a:chOff x="2678350" y="1464650"/>
            <a:chExt cx="499750" cy="422700"/>
          </a:xfrm>
        </p:grpSpPr>
        <p:sp>
          <p:nvSpPr>
            <p:cNvPr id="3891" name="Google Shape;3891;p61"/>
            <p:cNvSpPr/>
            <p:nvPr/>
          </p:nvSpPr>
          <p:spPr>
            <a:xfrm>
              <a:off x="3081050" y="1542700"/>
              <a:ext cx="97050" cy="267350"/>
            </a:xfrm>
            <a:custGeom>
              <a:rect b="b" l="l" r="r" t="t"/>
              <a:pathLst>
                <a:path extrusionOk="0" h="10694" w="3882">
                  <a:moveTo>
                    <a:pt x="618" y="0"/>
                  </a:moveTo>
                  <a:cubicBezTo>
                    <a:pt x="474" y="0"/>
                    <a:pt x="329" y="55"/>
                    <a:pt x="220" y="165"/>
                  </a:cubicBezTo>
                  <a:cubicBezTo>
                    <a:pt x="3" y="384"/>
                    <a:pt x="0" y="737"/>
                    <a:pt x="214" y="957"/>
                  </a:cubicBezTo>
                  <a:cubicBezTo>
                    <a:pt x="2650" y="3375"/>
                    <a:pt x="2650" y="7316"/>
                    <a:pt x="214" y="9737"/>
                  </a:cubicBezTo>
                  <a:cubicBezTo>
                    <a:pt x="0" y="9957"/>
                    <a:pt x="3" y="10310"/>
                    <a:pt x="220" y="10526"/>
                  </a:cubicBezTo>
                  <a:cubicBezTo>
                    <a:pt x="330" y="10638"/>
                    <a:pt x="475" y="10693"/>
                    <a:pt x="620" y="10693"/>
                  </a:cubicBezTo>
                  <a:cubicBezTo>
                    <a:pt x="761" y="10693"/>
                    <a:pt x="902" y="10641"/>
                    <a:pt x="1012" y="10535"/>
                  </a:cubicBezTo>
                  <a:cubicBezTo>
                    <a:pt x="3882" y="7672"/>
                    <a:pt x="3882" y="3022"/>
                    <a:pt x="1012" y="159"/>
                  </a:cubicBezTo>
                  <a:cubicBezTo>
                    <a:pt x="902" y="53"/>
                    <a:pt x="760" y="0"/>
                    <a:pt x="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2" name="Google Shape;3892;p61"/>
            <p:cNvSpPr/>
            <p:nvPr/>
          </p:nvSpPr>
          <p:spPr>
            <a:xfrm>
              <a:off x="3041000" y="1582600"/>
              <a:ext cx="75075" cy="187725"/>
            </a:xfrm>
            <a:custGeom>
              <a:rect b="b" l="l" r="r" t="t"/>
              <a:pathLst>
                <a:path extrusionOk="0" h="7509" w="3003">
                  <a:moveTo>
                    <a:pt x="626" y="0"/>
                  </a:moveTo>
                  <a:cubicBezTo>
                    <a:pt x="482" y="0"/>
                    <a:pt x="337" y="55"/>
                    <a:pt x="226" y="165"/>
                  </a:cubicBezTo>
                  <a:cubicBezTo>
                    <a:pt x="9" y="381"/>
                    <a:pt x="6" y="734"/>
                    <a:pt x="220" y="957"/>
                  </a:cubicBezTo>
                  <a:cubicBezTo>
                    <a:pt x="1774" y="2495"/>
                    <a:pt x="1774" y="5007"/>
                    <a:pt x="220" y="6545"/>
                  </a:cubicBezTo>
                  <a:cubicBezTo>
                    <a:pt x="0" y="6765"/>
                    <a:pt x="0" y="7124"/>
                    <a:pt x="220" y="7343"/>
                  </a:cubicBezTo>
                  <a:cubicBezTo>
                    <a:pt x="330" y="7453"/>
                    <a:pt x="474" y="7508"/>
                    <a:pt x="619" y="7508"/>
                  </a:cubicBezTo>
                  <a:cubicBezTo>
                    <a:pt x="763" y="7508"/>
                    <a:pt x="908" y="7453"/>
                    <a:pt x="1018" y="7343"/>
                  </a:cubicBezTo>
                  <a:cubicBezTo>
                    <a:pt x="3002" y="5359"/>
                    <a:pt x="3002" y="2143"/>
                    <a:pt x="1018" y="159"/>
                  </a:cubicBezTo>
                  <a:cubicBezTo>
                    <a:pt x="909" y="53"/>
                    <a:pt x="768" y="0"/>
                    <a:pt x="6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3" name="Google Shape;3893;p61"/>
            <p:cNvSpPr/>
            <p:nvPr/>
          </p:nvSpPr>
          <p:spPr>
            <a:xfrm>
              <a:off x="2678350" y="1464650"/>
              <a:ext cx="339700" cy="422700"/>
            </a:xfrm>
            <a:custGeom>
              <a:rect b="b" l="l" r="r" t="t"/>
              <a:pathLst>
                <a:path extrusionOk="0" h="16908" w="13588">
                  <a:moveTo>
                    <a:pt x="5683" y="5632"/>
                  </a:moveTo>
                  <a:lnTo>
                    <a:pt x="5683" y="11278"/>
                  </a:lnTo>
                  <a:lnTo>
                    <a:pt x="3952" y="11278"/>
                  </a:lnTo>
                  <a:cubicBezTo>
                    <a:pt x="3638" y="11278"/>
                    <a:pt x="3389" y="11026"/>
                    <a:pt x="3389" y="10712"/>
                  </a:cubicBezTo>
                  <a:lnTo>
                    <a:pt x="3389" y="6195"/>
                  </a:lnTo>
                  <a:cubicBezTo>
                    <a:pt x="3389" y="5882"/>
                    <a:pt x="3638" y="5632"/>
                    <a:pt x="3952" y="5632"/>
                  </a:cubicBezTo>
                  <a:close/>
                  <a:moveTo>
                    <a:pt x="11895" y="1115"/>
                  </a:moveTo>
                  <a:cubicBezTo>
                    <a:pt x="12206" y="1115"/>
                    <a:pt x="12458" y="1365"/>
                    <a:pt x="12458" y="1679"/>
                  </a:cubicBezTo>
                  <a:lnTo>
                    <a:pt x="12458" y="15229"/>
                  </a:lnTo>
                  <a:cubicBezTo>
                    <a:pt x="12458" y="15542"/>
                    <a:pt x="12206" y="15792"/>
                    <a:pt x="11895" y="15792"/>
                  </a:cubicBezTo>
                  <a:cubicBezTo>
                    <a:pt x="11582" y="15792"/>
                    <a:pt x="11329" y="15542"/>
                    <a:pt x="11329" y="15229"/>
                  </a:cubicBezTo>
                  <a:lnTo>
                    <a:pt x="11329" y="1679"/>
                  </a:lnTo>
                  <a:cubicBezTo>
                    <a:pt x="11329" y="1365"/>
                    <a:pt x="11582" y="1115"/>
                    <a:pt x="11895" y="1115"/>
                  </a:cubicBezTo>
                  <a:close/>
                  <a:moveTo>
                    <a:pt x="11892" y="0"/>
                  </a:moveTo>
                  <a:cubicBezTo>
                    <a:pt x="11090" y="0"/>
                    <a:pt x="10386" y="570"/>
                    <a:pt x="10230" y="1374"/>
                  </a:cubicBezTo>
                  <a:lnTo>
                    <a:pt x="6060" y="4503"/>
                  </a:lnTo>
                  <a:lnTo>
                    <a:pt x="3952" y="4503"/>
                  </a:lnTo>
                  <a:cubicBezTo>
                    <a:pt x="3235" y="4503"/>
                    <a:pt x="2600" y="4955"/>
                    <a:pt x="2362" y="5632"/>
                  </a:cubicBezTo>
                  <a:lnTo>
                    <a:pt x="1693" y="5632"/>
                  </a:lnTo>
                  <a:cubicBezTo>
                    <a:pt x="757" y="5632"/>
                    <a:pt x="1" y="6388"/>
                    <a:pt x="1" y="7325"/>
                  </a:cubicBezTo>
                  <a:lnTo>
                    <a:pt x="1" y="9583"/>
                  </a:lnTo>
                  <a:cubicBezTo>
                    <a:pt x="1" y="10520"/>
                    <a:pt x="757" y="11275"/>
                    <a:pt x="1693" y="11278"/>
                  </a:cubicBezTo>
                  <a:lnTo>
                    <a:pt x="2362" y="11278"/>
                  </a:lnTo>
                  <a:cubicBezTo>
                    <a:pt x="2600" y="11953"/>
                    <a:pt x="3235" y="12405"/>
                    <a:pt x="3952" y="12408"/>
                  </a:cubicBezTo>
                  <a:lnTo>
                    <a:pt x="6060" y="12408"/>
                  </a:lnTo>
                  <a:lnTo>
                    <a:pt x="10230" y="15533"/>
                  </a:lnTo>
                  <a:cubicBezTo>
                    <a:pt x="10386" y="16336"/>
                    <a:pt x="11087" y="16908"/>
                    <a:pt x="11888" y="16908"/>
                  </a:cubicBezTo>
                  <a:cubicBezTo>
                    <a:pt x="11940" y="16908"/>
                    <a:pt x="11993" y="16905"/>
                    <a:pt x="12046" y="16900"/>
                  </a:cubicBezTo>
                  <a:cubicBezTo>
                    <a:pt x="12913" y="16822"/>
                    <a:pt x="13582" y="16099"/>
                    <a:pt x="13588" y="15229"/>
                  </a:cubicBezTo>
                  <a:lnTo>
                    <a:pt x="13588" y="1679"/>
                  </a:lnTo>
                  <a:cubicBezTo>
                    <a:pt x="13579" y="808"/>
                    <a:pt x="12913" y="86"/>
                    <a:pt x="12046" y="7"/>
                  </a:cubicBezTo>
                  <a:cubicBezTo>
                    <a:pt x="11994" y="3"/>
                    <a:pt x="11943" y="0"/>
                    <a:pt x="11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4" name="Google Shape;3894;p61"/>
          <p:cNvGrpSpPr/>
          <p:nvPr/>
        </p:nvGrpSpPr>
        <p:grpSpPr>
          <a:xfrm>
            <a:off x="2605433" y="2494984"/>
            <a:ext cx="230680" cy="230680"/>
            <a:chOff x="3271200" y="1435075"/>
            <a:chExt cx="481825" cy="481825"/>
          </a:xfrm>
        </p:grpSpPr>
        <p:sp>
          <p:nvSpPr>
            <p:cNvPr id="3895" name="Google Shape;3895;p61"/>
            <p:cNvSpPr/>
            <p:nvPr/>
          </p:nvSpPr>
          <p:spPr>
            <a:xfrm>
              <a:off x="3271200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597" y="2259"/>
                  </a:moveTo>
                  <a:cubicBezTo>
                    <a:pt x="13635" y="2259"/>
                    <a:pt x="17014" y="5545"/>
                    <a:pt x="17014" y="9601"/>
                  </a:cubicBezTo>
                  <a:cubicBezTo>
                    <a:pt x="17014" y="13636"/>
                    <a:pt x="13654" y="17014"/>
                    <a:pt x="9597" y="17014"/>
                  </a:cubicBezTo>
                  <a:cubicBezTo>
                    <a:pt x="5562" y="17014"/>
                    <a:pt x="2259" y="13654"/>
                    <a:pt x="2259" y="9601"/>
                  </a:cubicBezTo>
                  <a:cubicBezTo>
                    <a:pt x="2259" y="5563"/>
                    <a:pt x="5541" y="2259"/>
                    <a:pt x="9597" y="2259"/>
                  </a:cubicBezTo>
                  <a:close/>
                  <a:moveTo>
                    <a:pt x="9597" y="1"/>
                  </a:moveTo>
                  <a:cubicBezTo>
                    <a:pt x="4304" y="1"/>
                    <a:pt x="0" y="4307"/>
                    <a:pt x="0" y="9601"/>
                  </a:cubicBezTo>
                  <a:cubicBezTo>
                    <a:pt x="0" y="14892"/>
                    <a:pt x="4304" y="19273"/>
                    <a:pt x="9597" y="19273"/>
                  </a:cubicBezTo>
                  <a:cubicBezTo>
                    <a:pt x="14891" y="19273"/>
                    <a:pt x="19272" y="14892"/>
                    <a:pt x="19272" y="9601"/>
                  </a:cubicBezTo>
                  <a:cubicBezTo>
                    <a:pt x="19272" y="4307"/>
                    <a:pt x="14891" y="1"/>
                    <a:pt x="95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6" name="Google Shape;3896;p61"/>
            <p:cNvSpPr/>
            <p:nvPr/>
          </p:nvSpPr>
          <p:spPr>
            <a:xfrm>
              <a:off x="3356575" y="1520525"/>
              <a:ext cx="311000" cy="311025"/>
            </a:xfrm>
            <a:custGeom>
              <a:rect b="b" l="l" r="r" t="t"/>
              <a:pathLst>
                <a:path extrusionOk="0" h="12441" w="12440">
                  <a:moveTo>
                    <a:pt x="8516" y="3359"/>
                  </a:moveTo>
                  <a:cubicBezTo>
                    <a:pt x="8661" y="3359"/>
                    <a:pt x="8805" y="3414"/>
                    <a:pt x="8917" y="3524"/>
                  </a:cubicBezTo>
                  <a:cubicBezTo>
                    <a:pt x="9136" y="3744"/>
                    <a:pt x="9136" y="4102"/>
                    <a:pt x="8917" y="4322"/>
                  </a:cubicBezTo>
                  <a:lnTo>
                    <a:pt x="7056" y="6183"/>
                  </a:lnTo>
                  <a:lnTo>
                    <a:pt x="8917" y="8041"/>
                  </a:lnTo>
                  <a:cubicBezTo>
                    <a:pt x="9326" y="8453"/>
                    <a:pt x="8939" y="9009"/>
                    <a:pt x="8502" y="9009"/>
                  </a:cubicBezTo>
                  <a:cubicBezTo>
                    <a:pt x="8371" y="9009"/>
                    <a:pt x="8235" y="8959"/>
                    <a:pt x="8116" y="8839"/>
                  </a:cubicBezTo>
                  <a:lnTo>
                    <a:pt x="5857" y="6580"/>
                  </a:lnTo>
                  <a:cubicBezTo>
                    <a:pt x="5637" y="6360"/>
                    <a:pt x="5637" y="6002"/>
                    <a:pt x="5857" y="5782"/>
                  </a:cubicBezTo>
                  <a:lnTo>
                    <a:pt x="8116" y="3524"/>
                  </a:lnTo>
                  <a:cubicBezTo>
                    <a:pt x="8227" y="3414"/>
                    <a:pt x="8372" y="3359"/>
                    <a:pt x="8516" y="3359"/>
                  </a:cubicBezTo>
                  <a:close/>
                  <a:moveTo>
                    <a:pt x="5619" y="1"/>
                  </a:moveTo>
                  <a:cubicBezTo>
                    <a:pt x="4367" y="112"/>
                    <a:pt x="3177" y="606"/>
                    <a:pt x="2214" y="1413"/>
                  </a:cubicBezTo>
                  <a:lnTo>
                    <a:pt x="2590" y="1789"/>
                  </a:lnTo>
                  <a:cubicBezTo>
                    <a:pt x="3002" y="2199"/>
                    <a:pt x="2615" y="2757"/>
                    <a:pt x="2178" y="2757"/>
                  </a:cubicBezTo>
                  <a:cubicBezTo>
                    <a:pt x="2047" y="2757"/>
                    <a:pt x="1912" y="2707"/>
                    <a:pt x="1792" y="2587"/>
                  </a:cubicBezTo>
                  <a:lnTo>
                    <a:pt x="1416" y="2211"/>
                  </a:lnTo>
                  <a:cubicBezTo>
                    <a:pt x="609" y="3175"/>
                    <a:pt x="118" y="4364"/>
                    <a:pt x="3" y="5617"/>
                  </a:cubicBezTo>
                  <a:lnTo>
                    <a:pt x="536" y="5617"/>
                  </a:lnTo>
                  <a:cubicBezTo>
                    <a:pt x="1280" y="5617"/>
                    <a:pt x="1283" y="6746"/>
                    <a:pt x="536" y="6746"/>
                  </a:cubicBezTo>
                  <a:lnTo>
                    <a:pt x="0" y="6746"/>
                  </a:lnTo>
                  <a:cubicBezTo>
                    <a:pt x="118" y="8035"/>
                    <a:pt x="627" y="9287"/>
                    <a:pt x="1413" y="10227"/>
                  </a:cubicBezTo>
                  <a:lnTo>
                    <a:pt x="1789" y="9850"/>
                  </a:lnTo>
                  <a:cubicBezTo>
                    <a:pt x="1910" y="9730"/>
                    <a:pt x="2045" y="9679"/>
                    <a:pt x="2176" y="9679"/>
                  </a:cubicBezTo>
                  <a:cubicBezTo>
                    <a:pt x="2613" y="9679"/>
                    <a:pt x="2995" y="10244"/>
                    <a:pt x="2587" y="10651"/>
                  </a:cubicBezTo>
                  <a:lnTo>
                    <a:pt x="2211" y="11028"/>
                  </a:lnTo>
                  <a:cubicBezTo>
                    <a:pt x="3174" y="11832"/>
                    <a:pt x="4364" y="12326"/>
                    <a:pt x="5616" y="12440"/>
                  </a:cubicBezTo>
                  <a:lnTo>
                    <a:pt x="5616" y="11904"/>
                  </a:lnTo>
                  <a:cubicBezTo>
                    <a:pt x="5616" y="11530"/>
                    <a:pt x="5899" y="11343"/>
                    <a:pt x="6182" y="11343"/>
                  </a:cubicBezTo>
                  <a:cubicBezTo>
                    <a:pt x="6464" y="11343"/>
                    <a:pt x="6745" y="11530"/>
                    <a:pt x="6745" y="11904"/>
                  </a:cubicBezTo>
                  <a:lnTo>
                    <a:pt x="6745" y="12440"/>
                  </a:lnTo>
                  <a:cubicBezTo>
                    <a:pt x="8034" y="12323"/>
                    <a:pt x="9287" y="11811"/>
                    <a:pt x="10226" y="11028"/>
                  </a:cubicBezTo>
                  <a:lnTo>
                    <a:pt x="9850" y="10651"/>
                  </a:lnTo>
                  <a:cubicBezTo>
                    <a:pt x="9445" y="10246"/>
                    <a:pt x="9822" y="9678"/>
                    <a:pt x="10259" y="9678"/>
                  </a:cubicBezTo>
                  <a:cubicBezTo>
                    <a:pt x="10390" y="9678"/>
                    <a:pt x="10526" y="9729"/>
                    <a:pt x="10648" y="9850"/>
                  </a:cubicBezTo>
                  <a:lnTo>
                    <a:pt x="11024" y="10227"/>
                  </a:lnTo>
                  <a:cubicBezTo>
                    <a:pt x="11810" y="9287"/>
                    <a:pt x="12319" y="8035"/>
                    <a:pt x="12437" y="6746"/>
                  </a:cubicBezTo>
                  <a:lnTo>
                    <a:pt x="11904" y="6746"/>
                  </a:lnTo>
                  <a:cubicBezTo>
                    <a:pt x="11160" y="6746"/>
                    <a:pt x="11157" y="5617"/>
                    <a:pt x="11904" y="5617"/>
                  </a:cubicBezTo>
                  <a:lnTo>
                    <a:pt x="12440" y="5617"/>
                  </a:lnTo>
                  <a:cubicBezTo>
                    <a:pt x="12325" y="4364"/>
                    <a:pt x="11834" y="3175"/>
                    <a:pt x="11027" y="2211"/>
                  </a:cubicBezTo>
                  <a:lnTo>
                    <a:pt x="10651" y="2587"/>
                  </a:lnTo>
                  <a:cubicBezTo>
                    <a:pt x="10529" y="2709"/>
                    <a:pt x="10392" y="2760"/>
                    <a:pt x="10261" y="2760"/>
                  </a:cubicBezTo>
                  <a:cubicBezTo>
                    <a:pt x="9823" y="2760"/>
                    <a:pt x="9443" y="2197"/>
                    <a:pt x="9853" y="1789"/>
                  </a:cubicBezTo>
                  <a:lnTo>
                    <a:pt x="10232" y="1413"/>
                  </a:lnTo>
                  <a:cubicBezTo>
                    <a:pt x="9290" y="627"/>
                    <a:pt x="8037" y="115"/>
                    <a:pt x="6748" y="1"/>
                  </a:cubicBezTo>
                  <a:lnTo>
                    <a:pt x="6748" y="537"/>
                  </a:lnTo>
                  <a:cubicBezTo>
                    <a:pt x="6748" y="909"/>
                    <a:pt x="6466" y="1096"/>
                    <a:pt x="6183" y="1096"/>
                  </a:cubicBezTo>
                  <a:cubicBezTo>
                    <a:pt x="5901" y="1096"/>
                    <a:pt x="5619" y="910"/>
                    <a:pt x="5619" y="537"/>
                  </a:cubicBezTo>
                  <a:lnTo>
                    <a:pt x="56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897" name="Google Shape;3897;p61"/>
          <p:cNvGrpSpPr/>
          <p:nvPr/>
        </p:nvGrpSpPr>
        <p:grpSpPr>
          <a:xfrm>
            <a:off x="2884540" y="2494972"/>
            <a:ext cx="233529" cy="230704"/>
            <a:chOff x="3858100" y="1435075"/>
            <a:chExt cx="487775" cy="481875"/>
          </a:xfrm>
        </p:grpSpPr>
        <p:sp>
          <p:nvSpPr>
            <p:cNvPr id="3898" name="Google Shape;3898;p61"/>
            <p:cNvSpPr/>
            <p:nvPr/>
          </p:nvSpPr>
          <p:spPr>
            <a:xfrm>
              <a:off x="3858100" y="1868750"/>
              <a:ext cx="55575" cy="48200"/>
            </a:xfrm>
            <a:custGeom>
              <a:rect b="b" l="l" r="r" t="t"/>
              <a:pathLst>
                <a:path extrusionOk="0" h="1928" w="2223">
                  <a:moveTo>
                    <a:pt x="1600" y="0"/>
                  </a:moveTo>
                  <a:cubicBezTo>
                    <a:pt x="1460" y="0"/>
                    <a:pt x="1319" y="53"/>
                    <a:pt x="1211" y="158"/>
                  </a:cubicBezTo>
                  <a:lnTo>
                    <a:pt x="413" y="959"/>
                  </a:lnTo>
                  <a:cubicBezTo>
                    <a:pt x="0" y="1369"/>
                    <a:pt x="388" y="1927"/>
                    <a:pt x="825" y="1927"/>
                  </a:cubicBezTo>
                  <a:cubicBezTo>
                    <a:pt x="956" y="1927"/>
                    <a:pt x="1091" y="1877"/>
                    <a:pt x="1211" y="1757"/>
                  </a:cubicBezTo>
                  <a:lnTo>
                    <a:pt x="2009" y="959"/>
                  </a:lnTo>
                  <a:cubicBezTo>
                    <a:pt x="2222" y="736"/>
                    <a:pt x="2219" y="384"/>
                    <a:pt x="2000" y="167"/>
                  </a:cubicBezTo>
                  <a:cubicBezTo>
                    <a:pt x="1890" y="56"/>
                    <a:pt x="1745" y="0"/>
                    <a:pt x="16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899" name="Google Shape;3899;p61"/>
            <p:cNvSpPr/>
            <p:nvPr/>
          </p:nvSpPr>
          <p:spPr>
            <a:xfrm>
              <a:off x="3917950" y="1808500"/>
              <a:ext cx="60350" cy="48525"/>
            </a:xfrm>
            <a:custGeom>
              <a:rect b="b" l="l" r="r" t="t"/>
              <a:pathLst>
                <a:path extrusionOk="0" h="1941" w="2414">
                  <a:moveTo>
                    <a:pt x="1601" y="1"/>
                  </a:moveTo>
                  <a:cubicBezTo>
                    <a:pt x="1470" y="1"/>
                    <a:pt x="1333" y="52"/>
                    <a:pt x="1211" y="174"/>
                  </a:cubicBezTo>
                  <a:lnTo>
                    <a:pt x="413" y="972"/>
                  </a:lnTo>
                  <a:cubicBezTo>
                    <a:pt x="1" y="1384"/>
                    <a:pt x="388" y="1941"/>
                    <a:pt x="824" y="1941"/>
                  </a:cubicBezTo>
                  <a:cubicBezTo>
                    <a:pt x="955" y="1941"/>
                    <a:pt x="1091" y="1890"/>
                    <a:pt x="1211" y="1770"/>
                  </a:cubicBezTo>
                  <a:lnTo>
                    <a:pt x="2009" y="972"/>
                  </a:lnTo>
                  <a:cubicBezTo>
                    <a:pt x="2414" y="569"/>
                    <a:pt x="2037" y="1"/>
                    <a:pt x="1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0" name="Google Shape;3900;p61"/>
            <p:cNvSpPr/>
            <p:nvPr/>
          </p:nvSpPr>
          <p:spPr>
            <a:xfrm>
              <a:off x="3876450" y="1435075"/>
              <a:ext cx="450375" cy="251250"/>
            </a:xfrm>
            <a:custGeom>
              <a:rect b="b" l="l" r="r" t="t"/>
              <a:pathLst>
                <a:path extrusionOk="0" h="10050" w="18015">
                  <a:moveTo>
                    <a:pt x="18014" y="1"/>
                  </a:moveTo>
                  <a:lnTo>
                    <a:pt x="561" y="4762"/>
                  </a:lnTo>
                  <a:cubicBezTo>
                    <a:pt x="121" y="4882"/>
                    <a:pt x="1" y="5448"/>
                    <a:pt x="350" y="5740"/>
                  </a:cubicBezTo>
                  <a:lnTo>
                    <a:pt x="5584" y="10049"/>
                  </a:lnTo>
                  <a:lnTo>
                    <a:pt x="180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1" name="Google Shape;3901;p61"/>
            <p:cNvSpPr/>
            <p:nvPr/>
          </p:nvSpPr>
          <p:spPr>
            <a:xfrm>
              <a:off x="4094925" y="1456025"/>
              <a:ext cx="250950" cy="445250"/>
            </a:xfrm>
            <a:custGeom>
              <a:rect b="b" l="l" r="r" t="t"/>
              <a:pathLst>
                <a:path extrusionOk="0" h="17810" w="10038">
                  <a:moveTo>
                    <a:pt x="10037" y="0"/>
                  </a:moveTo>
                  <a:cubicBezTo>
                    <a:pt x="9890" y="120"/>
                    <a:pt x="118" y="12226"/>
                    <a:pt x="1" y="12370"/>
                  </a:cubicBezTo>
                  <a:lnTo>
                    <a:pt x="4313" y="17604"/>
                  </a:lnTo>
                  <a:cubicBezTo>
                    <a:pt x="4428" y="17744"/>
                    <a:pt x="4587" y="17809"/>
                    <a:pt x="4745" y="17809"/>
                  </a:cubicBezTo>
                  <a:cubicBezTo>
                    <a:pt x="4985" y="17809"/>
                    <a:pt x="5222" y="17659"/>
                    <a:pt x="5294" y="17390"/>
                  </a:cubicBezTo>
                  <a:lnTo>
                    <a:pt x="100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2" name="Google Shape;3902;p61"/>
            <p:cNvSpPr/>
            <p:nvPr/>
          </p:nvSpPr>
          <p:spPr>
            <a:xfrm>
              <a:off x="3993575" y="1542825"/>
              <a:ext cx="245025" cy="242525"/>
            </a:xfrm>
            <a:custGeom>
              <a:rect b="b" l="l" r="r" t="t"/>
              <a:pathLst>
                <a:path extrusionOk="0" h="9701" w="9801">
                  <a:moveTo>
                    <a:pt x="9800" y="0"/>
                  </a:moveTo>
                  <a:lnTo>
                    <a:pt x="646" y="7399"/>
                  </a:lnTo>
                  <a:lnTo>
                    <a:pt x="125" y="8955"/>
                  </a:lnTo>
                  <a:cubicBezTo>
                    <a:pt x="1" y="9338"/>
                    <a:pt x="298" y="9700"/>
                    <a:pt x="659" y="9700"/>
                  </a:cubicBezTo>
                  <a:cubicBezTo>
                    <a:pt x="719" y="9700"/>
                    <a:pt x="780" y="9690"/>
                    <a:pt x="842" y="9669"/>
                  </a:cubicBezTo>
                  <a:lnTo>
                    <a:pt x="2398" y="9151"/>
                  </a:lnTo>
                  <a:lnTo>
                    <a:pt x="98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03" name="Google Shape;3903;p61"/>
          <p:cNvGrpSpPr/>
          <p:nvPr/>
        </p:nvGrpSpPr>
        <p:grpSpPr>
          <a:xfrm>
            <a:off x="3170183" y="2494984"/>
            <a:ext cx="230680" cy="230680"/>
            <a:chOff x="4456875" y="1435075"/>
            <a:chExt cx="481825" cy="481825"/>
          </a:xfrm>
        </p:grpSpPr>
        <p:sp>
          <p:nvSpPr>
            <p:cNvPr id="3904" name="Google Shape;3904;p61"/>
            <p:cNvSpPr/>
            <p:nvPr/>
          </p:nvSpPr>
          <p:spPr>
            <a:xfrm>
              <a:off x="4624975" y="1465275"/>
              <a:ext cx="56650" cy="86000"/>
            </a:xfrm>
            <a:custGeom>
              <a:rect b="b" l="l" r="r" t="t"/>
              <a:pathLst>
                <a:path extrusionOk="0" h="3440" w="2266">
                  <a:moveTo>
                    <a:pt x="2265" y="0"/>
                  </a:moveTo>
                  <a:cubicBezTo>
                    <a:pt x="1413" y="283"/>
                    <a:pt x="618" y="1196"/>
                    <a:pt x="1" y="2575"/>
                  </a:cubicBezTo>
                  <a:cubicBezTo>
                    <a:pt x="263" y="2801"/>
                    <a:pt x="449" y="3105"/>
                    <a:pt x="534" y="3439"/>
                  </a:cubicBezTo>
                  <a:cubicBezTo>
                    <a:pt x="1106" y="3364"/>
                    <a:pt x="1672" y="3322"/>
                    <a:pt x="2265" y="3304"/>
                  </a:cubicBezTo>
                  <a:lnTo>
                    <a:pt x="22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5" name="Google Shape;3905;p61"/>
            <p:cNvSpPr/>
            <p:nvPr/>
          </p:nvSpPr>
          <p:spPr>
            <a:xfrm>
              <a:off x="4615275" y="1797425"/>
              <a:ext cx="66350" cy="89375"/>
            </a:xfrm>
            <a:custGeom>
              <a:rect b="b" l="l" r="r" t="t"/>
              <a:pathLst>
                <a:path extrusionOk="0" h="3575" w="2654">
                  <a:moveTo>
                    <a:pt x="0" y="0"/>
                  </a:moveTo>
                  <a:lnTo>
                    <a:pt x="0" y="0"/>
                  </a:lnTo>
                  <a:cubicBezTo>
                    <a:pt x="618" y="1882"/>
                    <a:pt x="1563" y="3225"/>
                    <a:pt x="2653" y="3574"/>
                  </a:cubicBezTo>
                  <a:lnTo>
                    <a:pt x="2653" y="1316"/>
                  </a:lnTo>
                  <a:cubicBezTo>
                    <a:pt x="2153" y="1135"/>
                    <a:pt x="1768" y="726"/>
                    <a:pt x="1620" y="217"/>
                  </a:cubicBezTo>
                  <a:cubicBezTo>
                    <a:pt x="1057" y="169"/>
                    <a:pt x="518" y="9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6" name="Google Shape;3906;p61"/>
            <p:cNvSpPr/>
            <p:nvPr/>
          </p:nvSpPr>
          <p:spPr>
            <a:xfrm>
              <a:off x="4583125" y="15472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3" y="1"/>
                    <a:pt x="1" y="254"/>
                    <a:pt x="1" y="567"/>
                  </a:cubicBezTo>
                  <a:cubicBezTo>
                    <a:pt x="1" y="880"/>
                    <a:pt x="253" y="1130"/>
                    <a:pt x="567" y="1130"/>
                  </a:cubicBezTo>
                  <a:cubicBezTo>
                    <a:pt x="880" y="1130"/>
                    <a:pt x="1130" y="880"/>
                    <a:pt x="1130" y="567"/>
                  </a:cubicBezTo>
                  <a:cubicBezTo>
                    <a:pt x="1130" y="254"/>
                    <a:pt x="880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7" name="Google Shape;3907;p61"/>
            <p:cNvSpPr/>
            <p:nvPr/>
          </p:nvSpPr>
          <p:spPr>
            <a:xfrm>
              <a:off x="4597950" y="1576075"/>
              <a:ext cx="83675" cy="87525"/>
            </a:xfrm>
            <a:custGeom>
              <a:rect b="b" l="l" r="r" t="t"/>
              <a:pathLst>
                <a:path extrusionOk="0" h="3501" w="3347">
                  <a:moveTo>
                    <a:pt x="3346" y="1"/>
                  </a:moveTo>
                  <a:cubicBezTo>
                    <a:pt x="2723" y="19"/>
                    <a:pt x="2103" y="73"/>
                    <a:pt x="1485" y="161"/>
                  </a:cubicBezTo>
                  <a:cubicBezTo>
                    <a:pt x="1241" y="654"/>
                    <a:pt x="772" y="998"/>
                    <a:pt x="230" y="1082"/>
                  </a:cubicBezTo>
                  <a:cubicBezTo>
                    <a:pt x="100" y="1817"/>
                    <a:pt x="25" y="2714"/>
                    <a:pt x="1" y="3500"/>
                  </a:cubicBezTo>
                  <a:lnTo>
                    <a:pt x="3346" y="3500"/>
                  </a:lnTo>
                  <a:lnTo>
                    <a:pt x="33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8" name="Google Shape;3908;p61"/>
            <p:cNvSpPr/>
            <p:nvPr/>
          </p:nvSpPr>
          <p:spPr>
            <a:xfrm>
              <a:off x="4597650" y="1692175"/>
              <a:ext cx="83975" cy="82450"/>
            </a:xfrm>
            <a:custGeom>
              <a:rect b="b" l="l" r="r" t="t"/>
              <a:pathLst>
                <a:path extrusionOk="0" h="3298" w="3359">
                  <a:moveTo>
                    <a:pt x="1" y="0"/>
                  </a:moveTo>
                  <a:cubicBezTo>
                    <a:pt x="31" y="1003"/>
                    <a:pt x="154" y="2006"/>
                    <a:pt x="371" y="2987"/>
                  </a:cubicBezTo>
                  <a:cubicBezTo>
                    <a:pt x="1031" y="3135"/>
                    <a:pt x="1699" y="3237"/>
                    <a:pt x="2371" y="3298"/>
                  </a:cubicBezTo>
                  <a:cubicBezTo>
                    <a:pt x="2548" y="2855"/>
                    <a:pt x="2910" y="2509"/>
                    <a:pt x="3358" y="2346"/>
                  </a:cubicBezTo>
                  <a:lnTo>
                    <a:pt x="33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09" name="Google Shape;3909;p61"/>
            <p:cNvSpPr/>
            <p:nvPr/>
          </p:nvSpPr>
          <p:spPr>
            <a:xfrm>
              <a:off x="4798050" y="1663575"/>
              <a:ext cx="28475" cy="28250"/>
            </a:xfrm>
            <a:custGeom>
              <a:rect b="b" l="l" r="r" t="t"/>
              <a:pathLst>
                <a:path extrusionOk="0" h="1130" w="1139">
                  <a:moveTo>
                    <a:pt x="564" y="0"/>
                  </a:moveTo>
                  <a:cubicBezTo>
                    <a:pt x="254" y="0"/>
                    <a:pt x="1" y="253"/>
                    <a:pt x="1" y="566"/>
                  </a:cubicBezTo>
                  <a:cubicBezTo>
                    <a:pt x="4" y="876"/>
                    <a:pt x="257" y="1129"/>
                    <a:pt x="567" y="1129"/>
                  </a:cubicBezTo>
                  <a:lnTo>
                    <a:pt x="573" y="1129"/>
                  </a:lnTo>
                  <a:cubicBezTo>
                    <a:pt x="886" y="1129"/>
                    <a:pt x="1139" y="876"/>
                    <a:pt x="1139" y="563"/>
                  </a:cubicBezTo>
                  <a:cubicBezTo>
                    <a:pt x="1139" y="253"/>
                    <a:pt x="886" y="0"/>
                    <a:pt x="5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0" name="Google Shape;3910;p61"/>
            <p:cNvSpPr/>
            <p:nvPr/>
          </p:nvSpPr>
          <p:spPr>
            <a:xfrm>
              <a:off x="4710200" y="1435075"/>
              <a:ext cx="228500" cy="228525"/>
            </a:xfrm>
            <a:custGeom>
              <a:rect b="b" l="l" r="r" t="t"/>
              <a:pathLst>
                <a:path extrusionOk="0" h="9141" w="9140">
                  <a:moveTo>
                    <a:pt x="1" y="1"/>
                  </a:moveTo>
                  <a:lnTo>
                    <a:pt x="1" y="34"/>
                  </a:lnTo>
                  <a:cubicBezTo>
                    <a:pt x="1729" y="377"/>
                    <a:pt x="3313" y="2283"/>
                    <a:pt x="4075" y="5069"/>
                  </a:cubicBezTo>
                  <a:cubicBezTo>
                    <a:pt x="6833" y="5828"/>
                    <a:pt x="8763" y="7406"/>
                    <a:pt x="9107" y="9140"/>
                  </a:cubicBezTo>
                  <a:lnTo>
                    <a:pt x="9140" y="9140"/>
                  </a:lnTo>
                  <a:cubicBezTo>
                    <a:pt x="8854" y="4298"/>
                    <a:pt x="484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1" name="Google Shape;3911;p61"/>
            <p:cNvSpPr/>
            <p:nvPr/>
          </p:nvSpPr>
          <p:spPr>
            <a:xfrm>
              <a:off x="4819200" y="1593475"/>
              <a:ext cx="89400" cy="70125"/>
            </a:xfrm>
            <a:custGeom>
              <a:rect b="b" l="l" r="r" t="t"/>
              <a:pathLst>
                <a:path extrusionOk="0" h="2805" w="3576">
                  <a:moveTo>
                    <a:pt x="1" y="1"/>
                  </a:moveTo>
                  <a:cubicBezTo>
                    <a:pt x="94" y="519"/>
                    <a:pt x="166" y="1061"/>
                    <a:pt x="215" y="1621"/>
                  </a:cubicBezTo>
                  <a:cubicBezTo>
                    <a:pt x="727" y="1777"/>
                    <a:pt x="1136" y="2301"/>
                    <a:pt x="1317" y="2804"/>
                  </a:cubicBezTo>
                  <a:lnTo>
                    <a:pt x="3575" y="2804"/>
                  </a:lnTo>
                  <a:cubicBezTo>
                    <a:pt x="3223" y="1711"/>
                    <a:pt x="1883" y="6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2" name="Google Shape;3912;p61"/>
            <p:cNvSpPr/>
            <p:nvPr/>
          </p:nvSpPr>
          <p:spPr>
            <a:xfrm>
              <a:off x="4819200" y="1692175"/>
              <a:ext cx="89475" cy="66275"/>
            </a:xfrm>
            <a:custGeom>
              <a:rect b="b" l="l" r="r" t="t"/>
              <a:pathLst>
                <a:path extrusionOk="0" h="2651" w="3579">
                  <a:moveTo>
                    <a:pt x="1317" y="0"/>
                  </a:moveTo>
                  <a:cubicBezTo>
                    <a:pt x="1133" y="500"/>
                    <a:pt x="727" y="883"/>
                    <a:pt x="215" y="1033"/>
                  </a:cubicBezTo>
                  <a:cubicBezTo>
                    <a:pt x="166" y="1593"/>
                    <a:pt x="94" y="2132"/>
                    <a:pt x="1" y="2650"/>
                  </a:cubicBezTo>
                  <a:cubicBezTo>
                    <a:pt x="1889" y="2030"/>
                    <a:pt x="3223" y="1078"/>
                    <a:pt x="3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3" name="Google Shape;3913;p61"/>
            <p:cNvSpPr/>
            <p:nvPr/>
          </p:nvSpPr>
          <p:spPr>
            <a:xfrm>
              <a:off x="4456875" y="1691800"/>
              <a:ext cx="225125" cy="225100"/>
            </a:xfrm>
            <a:custGeom>
              <a:rect b="b" l="l" r="r" t="t"/>
              <a:pathLst>
                <a:path extrusionOk="0" h="9004" w="9005">
                  <a:moveTo>
                    <a:pt x="1" y="0"/>
                  </a:moveTo>
                  <a:cubicBezTo>
                    <a:pt x="284" y="4839"/>
                    <a:pt x="4162" y="8721"/>
                    <a:pt x="9004" y="9004"/>
                  </a:cubicBezTo>
                  <a:lnTo>
                    <a:pt x="9004" y="8974"/>
                  </a:lnTo>
                  <a:cubicBezTo>
                    <a:pt x="7273" y="8628"/>
                    <a:pt x="5827" y="6697"/>
                    <a:pt x="5066" y="3942"/>
                  </a:cubicBezTo>
                  <a:cubicBezTo>
                    <a:pt x="2283" y="3180"/>
                    <a:pt x="377" y="1726"/>
                    <a:pt x="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4" name="Google Shape;3914;p61"/>
            <p:cNvSpPr/>
            <p:nvPr/>
          </p:nvSpPr>
          <p:spPr>
            <a:xfrm>
              <a:off x="4487000" y="1595125"/>
              <a:ext cx="88925" cy="68475"/>
            </a:xfrm>
            <a:custGeom>
              <a:rect b="b" l="l" r="r" t="t"/>
              <a:pathLst>
                <a:path extrusionOk="0" h="2739" w="3557">
                  <a:moveTo>
                    <a:pt x="3397" y="1"/>
                  </a:moveTo>
                  <a:cubicBezTo>
                    <a:pt x="1569" y="636"/>
                    <a:pt x="337" y="1720"/>
                    <a:pt x="0" y="2738"/>
                  </a:cubicBezTo>
                  <a:lnTo>
                    <a:pt x="3313" y="2738"/>
                  </a:lnTo>
                  <a:cubicBezTo>
                    <a:pt x="3337" y="1880"/>
                    <a:pt x="3418" y="913"/>
                    <a:pt x="3556" y="106"/>
                  </a:cubicBezTo>
                  <a:cubicBezTo>
                    <a:pt x="3502" y="73"/>
                    <a:pt x="3448" y="37"/>
                    <a:pt x="33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5" name="Google Shape;3915;p61"/>
            <p:cNvSpPr/>
            <p:nvPr/>
          </p:nvSpPr>
          <p:spPr>
            <a:xfrm>
              <a:off x="4486925" y="1692175"/>
              <a:ext cx="89450" cy="66350"/>
            </a:xfrm>
            <a:custGeom>
              <a:rect b="b" l="l" r="r" t="t"/>
              <a:pathLst>
                <a:path extrusionOk="0" h="2654" w="3578">
                  <a:moveTo>
                    <a:pt x="0" y="0"/>
                  </a:moveTo>
                  <a:cubicBezTo>
                    <a:pt x="352" y="1078"/>
                    <a:pt x="1689" y="2030"/>
                    <a:pt x="3578" y="2653"/>
                  </a:cubicBezTo>
                  <a:cubicBezTo>
                    <a:pt x="3418" y="1777"/>
                    <a:pt x="3325" y="889"/>
                    <a:pt x="3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6" name="Google Shape;3916;p61"/>
            <p:cNvSpPr/>
            <p:nvPr/>
          </p:nvSpPr>
          <p:spPr>
            <a:xfrm>
              <a:off x="4456875" y="1435075"/>
              <a:ext cx="225125" cy="228525"/>
            </a:xfrm>
            <a:custGeom>
              <a:rect b="b" l="l" r="r" t="t"/>
              <a:pathLst>
                <a:path extrusionOk="0" h="9141" w="9005">
                  <a:moveTo>
                    <a:pt x="9004" y="1"/>
                  </a:moveTo>
                  <a:cubicBezTo>
                    <a:pt x="4162" y="284"/>
                    <a:pt x="284" y="4298"/>
                    <a:pt x="1" y="9140"/>
                  </a:cubicBezTo>
                  <a:lnTo>
                    <a:pt x="37" y="9140"/>
                  </a:lnTo>
                  <a:cubicBezTo>
                    <a:pt x="329" y="7686"/>
                    <a:pt x="1747" y="6267"/>
                    <a:pt x="3969" y="5433"/>
                  </a:cubicBezTo>
                  <a:cubicBezTo>
                    <a:pt x="3715" y="4375"/>
                    <a:pt x="4516" y="3361"/>
                    <a:pt x="5602" y="3361"/>
                  </a:cubicBezTo>
                  <a:cubicBezTo>
                    <a:pt x="5607" y="3361"/>
                    <a:pt x="5612" y="3361"/>
                    <a:pt x="5617" y="3361"/>
                  </a:cubicBezTo>
                  <a:cubicBezTo>
                    <a:pt x="5638" y="3361"/>
                    <a:pt x="5656" y="3364"/>
                    <a:pt x="5677" y="3367"/>
                  </a:cubicBezTo>
                  <a:cubicBezTo>
                    <a:pt x="6511" y="1476"/>
                    <a:pt x="7688" y="293"/>
                    <a:pt x="9004" y="31"/>
                  </a:cubicBezTo>
                  <a:lnTo>
                    <a:pt x="9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7" name="Google Shape;3917;p61"/>
            <p:cNvSpPr/>
            <p:nvPr/>
          </p:nvSpPr>
          <p:spPr>
            <a:xfrm>
              <a:off x="4710200" y="1691800"/>
              <a:ext cx="228500" cy="225100"/>
            </a:xfrm>
            <a:custGeom>
              <a:rect b="b" l="l" r="r" t="t"/>
              <a:pathLst>
                <a:path extrusionOk="0" h="9004" w="9140">
                  <a:moveTo>
                    <a:pt x="9107" y="0"/>
                  </a:moveTo>
                  <a:cubicBezTo>
                    <a:pt x="8760" y="1726"/>
                    <a:pt x="6857" y="3177"/>
                    <a:pt x="4075" y="3942"/>
                  </a:cubicBezTo>
                  <a:cubicBezTo>
                    <a:pt x="3313" y="6721"/>
                    <a:pt x="1729" y="8628"/>
                    <a:pt x="1" y="8971"/>
                  </a:cubicBezTo>
                  <a:lnTo>
                    <a:pt x="1" y="9004"/>
                  </a:lnTo>
                  <a:cubicBezTo>
                    <a:pt x="4843" y="8721"/>
                    <a:pt x="8854" y="4839"/>
                    <a:pt x="91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8" name="Google Shape;3918;p61"/>
            <p:cNvSpPr/>
            <p:nvPr/>
          </p:nvSpPr>
          <p:spPr>
            <a:xfrm>
              <a:off x="4710200" y="14652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1" y="0"/>
                  </a:moveTo>
                  <a:lnTo>
                    <a:pt x="1" y="3298"/>
                  </a:lnTo>
                  <a:cubicBezTo>
                    <a:pt x="937" y="3328"/>
                    <a:pt x="1961" y="3421"/>
                    <a:pt x="2801" y="3575"/>
                  </a:cubicBezTo>
                  <a:cubicBezTo>
                    <a:pt x="2181" y="1687"/>
                    <a:pt x="1082" y="35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19" name="Google Shape;3919;p61"/>
            <p:cNvSpPr/>
            <p:nvPr/>
          </p:nvSpPr>
          <p:spPr>
            <a:xfrm>
              <a:off x="4710200" y="1575850"/>
              <a:ext cx="86150" cy="87750"/>
            </a:xfrm>
            <a:custGeom>
              <a:rect b="b" l="l" r="r" t="t"/>
              <a:pathLst>
                <a:path extrusionOk="0" h="3510" w="3446">
                  <a:moveTo>
                    <a:pt x="1" y="1"/>
                  </a:moveTo>
                  <a:lnTo>
                    <a:pt x="1" y="3509"/>
                  </a:lnTo>
                  <a:lnTo>
                    <a:pt x="2494" y="3509"/>
                  </a:lnTo>
                  <a:cubicBezTo>
                    <a:pt x="2656" y="3054"/>
                    <a:pt x="3003" y="2554"/>
                    <a:pt x="3445" y="2374"/>
                  </a:cubicBezTo>
                  <a:cubicBezTo>
                    <a:pt x="3385" y="1702"/>
                    <a:pt x="3283" y="1034"/>
                    <a:pt x="3135" y="374"/>
                  </a:cubicBezTo>
                  <a:cubicBezTo>
                    <a:pt x="2208" y="167"/>
                    <a:pt x="1063" y="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0" name="Google Shape;3920;p61"/>
            <p:cNvSpPr/>
            <p:nvPr/>
          </p:nvSpPr>
          <p:spPr>
            <a:xfrm>
              <a:off x="4710200" y="1797500"/>
              <a:ext cx="70025" cy="89375"/>
            </a:xfrm>
            <a:custGeom>
              <a:rect b="b" l="l" r="r" t="t"/>
              <a:pathLst>
                <a:path extrusionOk="0" h="3575" w="2801">
                  <a:moveTo>
                    <a:pt x="2801" y="0"/>
                  </a:moveTo>
                  <a:lnTo>
                    <a:pt x="2801" y="0"/>
                  </a:lnTo>
                  <a:cubicBezTo>
                    <a:pt x="2283" y="93"/>
                    <a:pt x="1609" y="166"/>
                    <a:pt x="1048" y="214"/>
                  </a:cubicBezTo>
                  <a:cubicBezTo>
                    <a:pt x="892" y="726"/>
                    <a:pt x="503" y="1135"/>
                    <a:pt x="1" y="1316"/>
                  </a:cubicBezTo>
                  <a:lnTo>
                    <a:pt x="1" y="3574"/>
                  </a:lnTo>
                  <a:cubicBezTo>
                    <a:pt x="1082" y="3222"/>
                    <a:pt x="2181" y="1885"/>
                    <a:pt x="2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1" name="Google Shape;3921;p61"/>
            <p:cNvSpPr/>
            <p:nvPr/>
          </p:nvSpPr>
          <p:spPr>
            <a:xfrm>
              <a:off x="4681975" y="1776400"/>
              <a:ext cx="28250" cy="28350"/>
            </a:xfrm>
            <a:custGeom>
              <a:rect b="b" l="l" r="r" t="t"/>
              <a:pathLst>
                <a:path extrusionOk="0" h="1134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567"/>
                  </a:lnTo>
                  <a:cubicBezTo>
                    <a:pt x="0" y="567"/>
                    <a:pt x="0" y="570"/>
                    <a:pt x="0" y="570"/>
                  </a:cubicBezTo>
                  <a:cubicBezTo>
                    <a:pt x="0" y="880"/>
                    <a:pt x="253" y="1133"/>
                    <a:pt x="566" y="1133"/>
                  </a:cubicBezTo>
                  <a:cubicBezTo>
                    <a:pt x="877" y="1133"/>
                    <a:pt x="1130" y="880"/>
                    <a:pt x="1130" y="570"/>
                  </a:cubicBezTo>
                  <a:cubicBezTo>
                    <a:pt x="1130" y="570"/>
                    <a:pt x="1130" y="567"/>
                    <a:pt x="1130" y="567"/>
                  </a:cubicBezTo>
                  <a:lnTo>
                    <a:pt x="1130" y="564"/>
                  </a:ln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2" name="Google Shape;3922;p61"/>
            <p:cNvSpPr/>
            <p:nvPr/>
          </p:nvSpPr>
          <p:spPr>
            <a:xfrm>
              <a:off x="4710200" y="1692175"/>
              <a:ext cx="86150" cy="82450"/>
            </a:xfrm>
            <a:custGeom>
              <a:rect b="b" l="l" r="r" t="t"/>
              <a:pathLst>
                <a:path extrusionOk="0" h="3298" w="3446">
                  <a:moveTo>
                    <a:pt x="1" y="0"/>
                  </a:moveTo>
                  <a:lnTo>
                    <a:pt x="1" y="2346"/>
                  </a:lnTo>
                  <a:cubicBezTo>
                    <a:pt x="455" y="2506"/>
                    <a:pt x="820" y="2852"/>
                    <a:pt x="1003" y="3298"/>
                  </a:cubicBezTo>
                  <a:cubicBezTo>
                    <a:pt x="1702" y="3234"/>
                    <a:pt x="2506" y="3129"/>
                    <a:pt x="3135" y="2987"/>
                  </a:cubicBezTo>
                  <a:cubicBezTo>
                    <a:pt x="3283" y="2328"/>
                    <a:pt x="3385" y="1660"/>
                    <a:pt x="3445" y="985"/>
                  </a:cubicBezTo>
                  <a:cubicBezTo>
                    <a:pt x="3003" y="807"/>
                    <a:pt x="2656" y="449"/>
                    <a:pt x="24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23" name="Google Shape;3923;p61"/>
          <p:cNvGrpSpPr/>
          <p:nvPr/>
        </p:nvGrpSpPr>
        <p:grpSpPr>
          <a:xfrm>
            <a:off x="3456441" y="2494978"/>
            <a:ext cx="232942" cy="230692"/>
            <a:chOff x="5049725" y="1435050"/>
            <a:chExt cx="486550" cy="481850"/>
          </a:xfrm>
        </p:grpSpPr>
        <p:sp>
          <p:nvSpPr>
            <p:cNvPr id="3924" name="Google Shape;3924;p61"/>
            <p:cNvSpPr/>
            <p:nvPr/>
          </p:nvSpPr>
          <p:spPr>
            <a:xfrm>
              <a:off x="5136300" y="1519775"/>
              <a:ext cx="310550" cy="310550"/>
            </a:xfrm>
            <a:custGeom>
              <a:rect b="b" l="l" r="r" t="t"/>
              <a:pathLst>
                <a:path extrusionOk="0" h="12422" w="12422">
                  <a:moveTo>
                    <a:pt x="6209" y="1"/>
                  </a:moveTo>
                  <a:cubicBezTo>
                    <a:pt x="2786" y="1"/>
                    <a:pt x="0" y="2786"/>
                    <a:pt x="0" y="6213"/>
                  </a:cubicBezTo>
                  <a:cubicBezTo>
                    <a:pt x="0" y="9637"/>
                    <a:pt x="2786" y="12422"/>
                    <a:pt x="6209" y="12422"/>
                  </a:cubicBezTo>
                  <a:cubicBezTo>
                    <a:pt x="9636" y="12422"/>
                    <a:pt x="12422" y="9637"/>
                    <a:pt x="12422" y="6213"/>
                  </a:cubicBezTo>
                  <a:cubicBezTo>
                    <a:pt x="12422" y="5219"/>
                    <a:pt x="12160" y="4258"/>
                    <a:pt x="11711" y="3388"/>
                  </a:cubicBezTo>
                  <a:lnTo>
                    <a:pt x="11428" y="3388"/>
                  </a:lnTo>
                  <a:lnTo>
                    <a:pt x="10780" y="4036"/>
                  </a:lnTo>
                  <a:cubicBezTo>
                    <a:pt x="11112" y="4713"/>
                    <a:pt x="11286" y="5457"/>
                    <a:pt x="11292" y="6213"/>
                  </a:cubicBezTo>
                  <a:cubicBezTo>
                    <a:pt x="11292" y="9013"/>
                    <a:pt x="9010" y="11293"/>
                    <a:pt x="6209" y="11293"/>
                  </a:cubicBezTo>
                  <a:cubicBezTo>
                    <a:pt x="3409" y="11293"/>
                    <a:pt x="1129" y="9013"/>
                    <a:pt x="1129" y="6213"/>
                  </a:cubicBezTo>
                  <a:cubicBezTo>
                    <a:pt x="1129" y="3409"/>
                    <a:pt x="3409" y="1130"/>
                    <a:pt x="6209" y="1130"/>
                  </a:cubicBezTo>
                  <a:cubicBezTo>
                    <a:pt x="6965" y="1133"/>
                    <a:pt x="7709" y="1307"/>
                    <a:pt x="8387" y="1639"/>
                  </a:cubicBezTo>
                  <a:lnTo>
                    <a:pt x="9034" y="994"/>
                  </a:lnTo>
                  <a:lnTo>
                    <a:pt x="9034" y="708"/>
                  </a:lnTo>
                  <a:cubicBezTo>
                    <a:pt x="8164" y="260"/>
                    <a:pt x="7203" y="1"/>
                    <a:pt x="62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5" name="Google Shape;3925;p61"/>
            <p:cNvSpPr/>
            <p:nvPr/>
          </p:nvSpPr>
          <p:spPr>
            <a:xfrm>
              <a:off x="5184925" y="1576250"/>
              <a:ext cx="205475" cy="197625"/>
            </a:xfrm>
            <a:custGeom>
              <a:rect b="b" l="l" r="r" t="t"/>
              <a:pathLst>
                <a:path extrusionOk="0" h="7905" w="8219">
                  <a:moveTo>
                    <a:pt x="4264" y="0"/>
                  </a:moveTo>
                  <a:cubicBezTo>
                    <a:pt x="2665" y="0"/>
                    <a:pt x="1226" y="964"/>
                    <a:pt x="612" y="2439"/>
                  </a:cubicBezTo>
                  <a:cubicBezTo>
                    <a:pt x="0" y="3918"/>
                    <a:pt x="341" y="5616"/>
                    <a:pt x="1470" y="6748"/>
                  </a:cubicBezTo>
                  <a:cubicBezTo>
                    <a:pt x="2225" y="7503"/>
                    <a:pt x="3236" y="7904"/>
                    <a:pt x="4264" y="7904"/>
                  </a:cubicBezTo>
                  <a:cubicBezTo>
                    <a:pt x="4774" y="7904"/>
                    <a:pt x="5287" y="7806"/>
                    <a:pt x="5776" y="7603"/>
                  </a:cubicBezTo>
                  <a:cubicBezTo>
                    <a:pt x="7255" y="6992"/>
                    <a:pt x="8218" y="5550"/>
                    <a:pt x="8218" y="3954"/>
                  </a:cubicBezTo>
                  <a:cubicBezTo>
                    <a:pt x="8212" y="3502"/>
                    <a:pt x="8131" y="3059"/>
                    <a:pt x="7974" y="2638"/>
                  </a:cubicBezTo>
                  <a:lnTo>
                    <a:pt x="7050" y="3565"/>
                  </a:lnTo>
                  <a:cubicBezTo>
                    <a:pt x="7071" y="3692"/>
                    <a:pt x="7083" y="3821"/>
                    <a:pt x="7089" y="3954"/>
                  </a:cubicBezTo>
                  <a:cubicBezTo>
                    <a:pt x="7089" y="5095"/>
                    <a:pt x="6399" y="6125"/>
                    <a:pt x="5345" y="6562"/>
                  </a:cubicBezTo>
                  <a:cubicBezTo>
                    <a:pt x="4996" y="6706"/>
                    <a:pt x="4629" y="6776"/>
                    <a:pt x="4265" y="6776"/>
                  </a:cubicBezTo>
                  <a:cubicBezTo>
                    <a:pt x="3530" y="6776"/>
                    <a:pt x="2808" y="6489"/>
                    <a:pt x="2268" y="5947"/>
                  </a:cubicBezTo>
                  <a:cubicBezTo>
                    <a:pt x="1461" y="5140"/>
                    <a:pt x="1220" y="3927"/>
                    <a:pt x="1657" y="2873"/>
                  </a:cubicBezTo>
                  <a:cubicBezTo>
                    <a:pt x="2093" y="1816"/>
                    <a:pt x="3123" y="1129"/>
                    <a:pt x="4264" y="1129"/>
                  </a:cubicBezTo>
                  <a:cubicBezTo>
                    <a:pt x="4394" y="1132"/>
                    <a:pt x="4523" y="1144"/>
                    <a:pt x="4653" y="1168"/>
                  </a:cubicBezTo>
                  <a:lnTo>
                    <a:pt x="5580" y="241"/>
                  </a:lnTo>
                  <a:cubicBezTo>
                    <a:pt x="5159" y="84"/>
                    <a:pt x="4713" y="3"/>
                    <a:pt x="42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6" name="Google Shape;3926;p61"/>
            <p:cNvSpPr/>
            <p:nvPr/>
          </p:nvSpPr>
          <p:spPr>
            <a:xfrm>
              <a:off x="5049725" y="14350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72" y="1"/>
                  </a:moveTo>
                  <a:cubicBezTo>
                    <a:pt x="4379" y="1"/>
                    <a:pt x="0" y="4307"/>
                    <a:pt x="0" y="9601"/>
                  </a:cubicBezTo>
                  <a:cubicBezTo>
                    <a:pt x="0" y="14892"/>
                    <a:pt x="4379" y="19273"/>
                    <a:pt x="9672" y="19273"/>
                  </a:cubicBezTo>
                  <a:cubicBezTo>
                    <a:pt x="14966" y="19273"/>
                    <a:pt x="19272" y="14892"/>
                    <a:pt x="19272" y="9601"/>
                  </a:cubicBezTo>
                  <a:cubicBezTo>
                    <a:pt x="19269" y="8204"/>
                    <a:pt x="18962" y="6821"/>
                    <a:pt x="18369" y="5557"/>
                  </a:cubicBezTo>
                  <a:lnTo>
                    <a:pt x="17646" y="6279"/>
                  </a:lnTo>
                  <a:cubicBezTo>
                    <a:pt x="17327" y="6599"/>
                    <a:pt x="16896" y="6776"/>
                    <a:pt x="16448" y="6776"/>
                  </a:cubicBezTo>
                  <a:lnTo>
                    <a:pt x="16430" y="6776"/>
                  </a:lnTo>
                  <a:cubicBezTo>
                    <a:pt x="16809" y="7671"/>
                    <a:pt x="17008" y="8628"/>
                    <a:pt x="17014" y="9601"/>
                  </a:cubicBezTo>
                  <a:cubicBezTo>
                    <a:pt x="17014" y="13648"/>
                    <a:pt x="13720" y="16939"/>
                    <a:pt x="9672" y="16939"/>
                  </a:cubicBezTo>
                  <a:cubicBezTo>
                    <a:pt x="5625" y="16939"/>
                    <a:pt x="2334" y="13648"/>
                    <a:pt x="2334" y="9601"/>
                  </a:cubicBezTo>
                  <a:cubicBezTo>
                    <a:pt x="2334" y="5554"/>
                    <a:pt x="5625" y="2259"/>
                    <a:pt x="9672" y="2259"/>
                  </a:cubicBezTo>
                  <a:cubicBezTo>
                    <a:pt x="10642" y="2265"/>
                    <a:pt x="11603" y="2464"/>
                    <a:pt x="12497" y="2844"/>
                  </a:cubicBezTo>
                  <a:lnTo>
                    <a:pt x="12497" y="2825"/>
                  </a:lnTo>
                  <a:cubicBezTo>
                    <a:pt x="12494" y="2374"/>
                    <a:pt x="12672" y="1943"/>
                    <a:pt x="12991" y="1627"/>
                  </a:cubicBezTo>
                  <a:lnTo>
                    <a:pt x="13713" y="904"/>
                  </a:lnTo>
                  <a:cubicBezTo>
                    <a:pt x="12449" y="311"/>
                    <a:pt x="11070" y="4"/>
                    <a:pt x="9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27" name="Google Shape;3927;p61"/>
            <p:cNvSpPr/>
            <p:nvPr/>
          </p:nvSpPr>
          <p:spPr>
            <a:xfrm>
              <a:off x="5245825" y="1435050"/>
              <a:ext cx="290450" cy="282350"/>
            </a:xfrm>
            <a:custGeom>
              <a:rect b="b" l="l" r="r" t="t"/>
              <a:pathLst>
                <a:path extrusionOk="0" h="11294" w="11618">
                  <a:moveTo>
                    <a:pt x="8601" y="1"/>
                  </a:moveTo>
                  <a:cubicBezTo>
                    <a:pt x="8461" y="1"/>
                    <a:pt x="8319" y="52"/>
                    <a:pt x="8203" y="168"/>
                  </a:cubicBezTo>
                  <a:lnTo>
                    <a:pt x="5945" y="2426"/>
                  </a:lnTo>
                  <a:cubicBezTo>
                    <a:pt x="5839" y="2531"/>
                    <a:pt x="5779" y="2676"/>
                    <a:pt x="5782" y="2826"/>
                  </a:cubicBezTo>
                  <a:lnTo>
                    <a:pt x="5782" y="4850"/>
                  </a:lnTo>
                  <a:lnTo>
                    <a:pt x="2554" y="8075"/>
                  </a:lnTo>
                  <a:cubicBezTo>
                    <a:pt x="2328" y="7967"/>
                    <a:pt x="2081" y="7906"/>
                    <a:pt x="1828" y="7906"/>
                  </a:cubicBezTo>
                  <a:cubicBezTo>
                    <a:pt x="1142" y="7906"/>
                    <a:pt x="525" y="8319"/>
                    <a:pt x="263" y="8951"/>
                  </a:cubicBezTo>
                  <a:cubicBezTo>
                    <a:pt x="1" y="9584"/>
                    <a:pt x="145" y="10312"/>
                    <a:pt x="630" y="10797"/>
                  </a:cubicBezTo>
                  <a:cubicBezTo>
                    <a:pt x="954" y="11122"/>
                    <a:pt x="1388" y="11294"/>
                    <a:pt x="1828" y="11294"/>
                  </a:cubicBezTo>
                  <a:cubicBezTo>
                    <a:pt x="2046" y="11294"/>
                    <a:pt x="2266" y="11251"/>
                    <a:pt x="2476" y="11165"/>
                  </a:cubicBezTo>
                  <a:cubicBezTo>
                    <a:pt x="3108" y="10903"/>
                    <a:pt x="3524" y="10285"/>
                    <a:pt x="3524" y="9602"/>
                  </a:cubicBezTo>
                  <a:cubicBezTo>
                    <a:pt x="3521" y="9349"/>
                    <a:pt x="3463" y="9102"/>
                    <a:pt x="3352" y="8876"/>
                  </a:cubicBezTo>
                  <a:lnTo>
                    <a:pt x="6580" y="5648"/>
                  </a:lnTo>
                  <a:lnTo>
                    <a:pt x="8604" y="5648"/>
                  </a:lnTo>
                  <a:cubicBezTo>
                    <a:pt x="8754" y="5648"/>
                    <a:pt x="8896" y="5588"/>
                    <a:pt x="9004" y="5482"/>
                  </a:cubicBezTo>
                  <a:lnTo>
                    <a:pt x="11263" y="3224"/>
                  </a:lnTo>
                  <a:cubicBezTo>
                    <a:pt x="11618" y="2869"/>
                    <a:pt x="11365" y="2260"/>
                    <a:pt x="10862" y="2260"/>
                  </a:cubicBezTo>
                  <a:lnTo>
                    <a:pt x="9170" y="2260"/>
                  </a:lnTo>
                  <a:lnTo>
                    <a:pt x="9170" y="568"/>
                  </a:lnTo>
                  <a:cubicBezTo>
                    <a:pt x="9170" y="226"/>
                    <a:pt x="8892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28" name="Google Shape;3928;p61"/>
          <p:cNvGrpSpPr/>
          <p:nvPr/>
        </p:nvGrpSpPr>
        <p:grpSpPr>
          <a:xfrm>
            <a:off x="3739002" y="2494984"/>
            <a:ext cx="230752" cy="230680"/>
            <a:chOff x="5642475" y="1435075"/>
            <a:chExt cx="481975" cy="481825"/>
          </a:xfrm>
        </p:grpSpPr>
        <p:sp>
          <p:nvSpPr>
            <p:cNvPr id="3929" name="Google Shape;3929;p61"/>
            <p:cNvSpPr/>
            <p:nvPr/>
          </p:nvSpPr>
          <p:spPr>
            <a:xfrm>
              <a:off x="5642475" y="1435075"/>
              <a:ext cx="481975" cy="340675"/>
            </a:xfrm>
            <a:custGeom>
              <a:rect b="b" l="l" r="r" t="t"/>
              <a:pathLst>
                <a:path extrusionOk="0" h="13627" w="19279">
                  <a:moveTo>
                    <a:pt x="2262" y="2259"/>
                  </a:moveTo>
                  <a:cubicBezTo>
                    <a:pt x="2883" y="2259"/>
                    <a:pt x="3428" y="2765"/>
                    <a:pt x="3428" y="3389"/>
                  </a:cubicBezTo>
                  <a:lnTo>
                    <a:pt x="3428" y="7342"/>
                  </a:lnTo>
                  <a:cubicBezTo>
                    <a:pt x="3428" y="7366"/>
                    <a:pt x="3434" y="7394"/>
                    <a:pt x="3434" y="7418"/>
                  </a:cubicBezTo>
                  <a:lnTo>
                    <a:pt x="1636" y="6246"/>
                  </a:lnTo>
                  <a:cubicBezTo>
                    <a:pt x="1320" y="6035"/>
                    <a:pt x="1130" y="5683"/>
                    <a:pt x="1133" y="5304"/>
                  </a:cubicBezTo>
                  <a:lnTo>
                    <a:pt x="1133" y="3389"/>
                  </a:lnTo>
                  <a:cubicBezTo>
                    <a:pt x="1133" y="2765"/>
                    <a:pt x="1636" y="2259"/>
                    <a:pt x="2262" y="2259"/>
                  </a:cubicBezTo>
                  <a:close/>
                  <a:moveTo>
                    <a:pt x="17017" y="2259"/>
                  </a:moveTo>
                  <a:cubicBezTo>
                    <a:pt x="17641" y="2259"/>
                    <a:pt x="18147" y="2765"/>
                    <a:pt x="18147" y="3389"/>
                  </a:cubicBezTo>
                  <a:lnTo>
                    <a:pt x="18147" y="5307"/>
                  </a:lnTo>
                  <a:cubicBezTo>
                    <a:pt x="18147" y="5683"/>
                    <a:pt x="17957" y="6035"/>
                    <a:pt x="17644" y="6246"/>
                  </a:cubicBezTo>
                  <a:lnTo>
                    <a:pt x="15843" y="7421"/>
                  </a:lnTo>
                  <a:cubicBezTo>
                    <a:pt x="15843" y="7394"/>
                    <a:pt x="15849" y="7369"/>
                    <a:pt x="15849" y="7342"/>
                  </a:cubicBezTo>
                  <a:lnTo>
                    <a:pt x="15849" y="3389"/>
                  </a:lnTo>
                  <a:cubicBezTo>
                    <a:pt x="15849" y="2765"/>
                    <a:pt x="16394" y="2259"/>
                    <a:pt x="17017" y="2259"/>
                  </a:cubicBezTo>
                  <a:close/>
                  <a:moveTo>
                    <a:pt x="9638" y="2284"/>
                  </a:moveTo>
                  <a:cubicBezTo>
                    <a:pt x="9845" y="2284"/>
                    <a:pt x="10051" y="2381"/>
                    <a:pt x="10146" y="2576"/>
                  </a:cubicBezTo>
                  <a:lnTo>
                    <a:pt x="10883" y="4069"/>
                  </a:lnTo>
                  <a:lnTo>
                    <a:pt x="12534" y="4310"/>
                  </a:lnTo>
                  <a:cubicBezTo>
                    <a:pt x="12994" y="4376"/>
                    <a:pt x="13181" y="4945"/>
                    <a:pt x="12847" y="5274"/>
                  </a:cubicBezTo>
                  <a:lnTo>
                    <a:pt x="11651" y="6439"/>
                  </a:lnTo>
                  <a:lnTo>
                    <a:pt x="11934" y="8080"/>
                  </a:lnTo>
                  <a:cubicBezTo>
                    <a:pt x="11996" y="8445"/>
                    <a:pt x="11705" y="8742"/>
                    <a:pt x="11376" y="8742"/>
                  </a:cubicBezTo>
                  <a:cubicBezTo>
                    <a:pt x="11290" y="8742"/>
                    <a:pt x="11201" y="8721"/>
                    <a:pt x="11115" y="8676"/>
                  </a:cubicBezTo>
                  <a:lnTo>
                    <a:pt x="9637" y="7899"/>
                  </a:lnTo>
                  <a:lnTo>
                    <a:pt x="8161" y="8676"/>
                  </a:lnTo>
                  <a:cubicBezTo>
                    <a:pt x="8076" y="8721"/>
                    <a:pt x="7987" y="8742"/>
                    <a:pt x="7900" y="8742"/>
                  </a:cubicBezTo>
                  <a:cubicBezTo>
                    <a:pt x="7571" y="8742"/>
                    <a:pt x="7280" y="8445"/>
                    <a:pt x="7342" y="8080"/>
                  </a:cubicBezTo>
                  <a:lnTo>
                    <a:pt x="7625" y="6439"/>
                  </a:lnTo>
                  <a:lnTo>
                    <a:pt x="6430" y="5271"/>
                  </a:lnTo>
                  <a:cubicBezTo>
                    <a:pt x="6279" y="5120"/>
                    <a:pt x="6222" y="4897"/>
                    <a:pt x="6288" y="4692"/>
                  </a:cubicBezTo>
                  <a:cubicBezTo>
                    <a:pt x="6355" y="4488"/>
                    <a:pt x="6532" y="4340"/>
                    <a:pt x="6743" y="4310"/>
                  </a:cubicBezTo>
                  <a:lnTo>
                    <a:pt x="8393" y="4069"/>
                  </a:lnTo>
                  <a:lnTo>
                    <a:pt x="9131" y="2576"/>
                  </a:lnTo>
                  <a:cubicBezTo>
                    <a:pt x="9226" y="2381"/>
                    <a:pt x="9432" y="2284"/>
                    <a:pt x="9638" y="2284"/>
                  </a:cubicBezTo>
                  <a:close/>
                  <a:moveTo>
                    <a:pt x="3994" y="1"/>
                  </a:moveTo>
                  <a:cubicBezTo>
                    <a:pt x="3681" y="1"/>
                    <a:pt x="3428" y="254"/>
                    <a:pt x="3428" y="567"/>
                  </a:cubicBezTo>
                  <a:lnTo>
                    <a:pt x="3428" y="1443"/>
                  </a:lnTo>
                  <a:cubicBezTo>
                    <a:pt x="3072" y="1242"/>
                    <a:pt x="2669" y="1133"/>
                    <a:pt x="2262" y="1130"/>
                  </a:cubicBezTo>
                  <a:cubicBezTo>
                    <a:pt x="1013" y="1130"/>
                    <a:pt x="4" y="2142"/>
                    <a:pt x="4" y="3389"/>
                  </a:cubicBezTo>
                  <a:lnTo>
                    <a:pt x="4" y="5307"/>
                  </a:lnTo>
                  <a:cubicBezTo>
                    <a:pt x="1" y="6060"/>
                    <a:pt x="380" y="6767"/>
                    <a:pt x="1010" y="7186"/>
                  </a:cubicBezTo>
                  <a:lnTo>
                    <a:pt x="3681" y="8941"/>
                  </a:lnTo>
                  <a:cubicBezTo>
                    <a:pt x="3690" y="8947"/>
                    <a:pt x="3702" y="8944"/>
                    <a:pt x="3714" y="8950"/>
                  </a:cubicBezTo>
                  <a:cubicBezTo>
                    <a:pt x="4129" y="10107"/>
                    <a:pt x="5006" y="11037"/>
                    <a:pt x="6297" y="11642"/>
                  </a:cubicBezTo>
                  <a:cubicBezTo>
                    <a:pt x="7137" y="12034"/>
                    <a:pt x="7692" y="12817"/>
                    <a:pt x="7866" y="13627"/>
                  </a:cubicBezTo>
                  <a:lnTo>
                    <a:pt x="11386" y="13627"/>
                  </a:lnTo>
                  <a:cubicBezTo>
                    <a:pt x="11504" y="12844"/>
                    <a:pt x="11949" y="12067"/>
                    <a:pt x="12648" y="11676"/>
                  </a:cubicBezTo>
                  <a:cubicBezTo>
                    <a:pt x="14003" y="10908"/>
                    <a:pt x="15027" y="10101"/>
                    <a:pt x="15521" y="8965"/>
                  </a:cubicBezTo>
                  <a:cubicBezTo>
                    <a:pt x="15545" y="8953"/>
                    <a:pt x="15575" y="8956"/>
                    <a:pt x="15599" y="8941"/>
                  </a:cubicBezTo>
                  <a:lnTo>
                    <a:pt x="18273" y="7186"/>
                  </a:lnTo>
                  <a:cubicBezTo>
                    <a:pt x="18899" y="6767"/>
                    <a:pt x="19279" y="6063"/>
                    <a:pt x="19279" y="5307"/>
                  </a:cubicBezTo>
                  <a:lnTo>
                    <a:pt x="19279" y="3389"/>
                  </a:lnTo>
                  <a:cubicBezTo>
                    <a:pt x="19276" y="2142"/>
                    <a:pt x="18267" y="1130"/>
                    <a:pt x="17020" y="1130"/>
                  </a:cubicBezTo>
                  <a:cubicBezTo>
                    <a:pt x="16611" y="1133"/>
                    <a:pt x="16207" y="1242"/>
                    <a:pt x="15852" y="1443"/>
                  </a:cubicBezTo>
                  <a:lnTo>
                    <a:pt x="15852" y="567"/>
                  </a:lnTo>
                  <a:cubicBezTo>
                    <a:pt x="15852" y="254"/>
                    <a:pt x="15599" y="1"/>
                    <a:pt x="152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0" name="Google Shape;3930;p61"/>
            <p:cNvSpPr/>
            <p:nvPr/>
          </p:nvSpPr>
          <p:spPr>
            <a:xfrm>
              <a:off x="5756375" y="1803975"/>
              <a:ext cx="254100" cy="112925"/>
            </a:xfrm>
            <a:custGeom>
              <a:rect b="b" l="l" r="r" t="t"/>
              <a:pathLst>
                <a:path extrusionOk="0" h="4517" w="10164">
                  <a:moveTo>
                    <a:pt x="2259" y="0"/>
                  </a:moveTo>
                  <a:cubicBezTo>
                    <a:pt x="1636" y="0"/>
                    <a:pt x="1130" y="506"/>
                    <a:pt x="1130" y="1129"/>
                  </a:cubicBezTo>
                  <a:lnTo>
                    <a:pt x="1130" y="1695"/>
                  </a:lnTo>
                  <a:lnTo>
                    <a:pt x="2825" y="1695"/>
                  </a:lnTo>
                  <a:cubicBezTo>
                    <a:pt x="3136" y="1695"/>
                    <a:pt x="3389" y="1945"/>
                    <a:pt x="3389" y="2258"/>
                  </a:cubicBezTo>
                  <a:cubicBezTo>
                    <a:pt x="3389" y="2572"/>
                    <a:pt x="3136" y="2825"/>
                    <a:pt x="2825" y="2825"/>
                  </a:cubicBezTo>
                  <a:lnTo>
                    <a:pt x="567" y="2825"/>
                  </a:lnTo>
                  <a:cubicBezTo>
                    <a:pt x="254" y="2825"/>
                    <a:pt x="1" y="3075"/>
                    <a:pt x="1" y="3388"/>
                  </a:cubicBezTo>
                  <a:lnTo>
                    <a:pt x="1" y="3954"/>
                  </a:lnTo>
                  <a:cubicBezTo>
                    <a:pt x="1" y="4264"/>
                    <a:pt x="254" y="4517"/>
                    <a:pt x="567" y="4517"/>
                  </a:cubicBezTo>
                  <a:lnTo>
                    <a:pt x="9601" y="4517"/>
                  </a:lnTo>
                  <a:cubicBezTo>
                    <a:pt x="9911" y="4517"/>
                    <a:pt x="10164" y="4264"/>
                    <a:pt x="10164" y="3954"/>
                  </a:cubicBezTo>
                  <a:lnTo>
                    <a:pt x="10164" y="3388"/>
                  </a:lnTo>
                  <a:cubicBezTo>
                    <a:pt x="10164" y="3075"/>
                    <a:pt x="9911" y="2825"/>
                    <a:pt x="9601" y="2825"/>
                  </a:cubicBezTo>
                  <a:lnTo>
                    <a:pt x="7342" y="2825"/>
                  </a:lnTo>
                  <a:cubicBezTo>
                    <a:pt x="7029" y="2825"/>
                    <a:pt x="6776" y="2572"/>
                    <a:pt x="6776" y="2258"/>
                  </a:cubicBezTo>
                  <a:cubicBezTo>
                    <a:pt x="6776" y="1945"/>
                    <a:pt x="7029" y="1695"/>
                    <a:pt x="7342" y="1695"/>
                  </a:cubicBezTo>
                  <a:lnTo>
                    <a:pt x="9035" y="1695"/>
                  </a:lnTo>
                  <a:lnTo>
                    <a:pt x="9035" y="1129"/>
                  </a:lnTo>
                  <a:cubicBezTo>
                    <a:pt x="9035" y="506"/>
                    <a:pt x="8529" y="0"/>
                    <a:pt x="79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1" name="Google Shape;3931;p61"/>
            <p:cNvSpPr/>
            <p:nvPr/>
          </p:nvSpPr>
          <p:spPr>
            <a:xfrm>
              <a:off x="5843400" y="1537550"/>
              <a:ext cx="79975" cy="76125"/>
            </a:xfrm>
            <a:custGeom>
              <a:rect b="b" l="l" r="r" t="t"/>
              <a:pathLst>
                <a:path extrusionOk="0" h="3045" w="3199">
                  <a:moveTo>
                    <a:pt x="1603" y="0"/>
                  </a:moveTo>
                  <a:lnTo>
                    <a:pt x="1238" y="738"/>
                  </a:lnTo>
                  <a:cubicBezTo>
                    <a:pt x="1157" y="904"/>
                    <a:pt x="998" y="1018"/>
                    <a:pt x="814" y="1045"/>
                  </a:cubicBezTo>
                  <a:lnTo>
                    <a:pt x="1" y="1163"/>
                  </a:lnTo>
                  <a:lnTo>
                    <a:pt x="588" y="1735"/>
                  </a:lnTo>
                  <a:cubicBezTo>
                    <a:pt x="721" y="1864"/>
                    <a:pt x="784" y="2051"/>
                    <a:pt x="751" y="2235"/>
                  </a:cubicBezTo>
                  <a:lnTo>
                    <a:pt x="612" y="3045"/>
                  </a:lnTo>
                  <a:lnTo>
                    <a:pt x="1338" y="2662"/>
                  </a:lnTo>
                  <a:cubicBezTo>
                    <a:pt x="1421" y="2619"/>
                    <a:pt x="1511" y="2597"/>
                    <a:pt x="1601" y="2597"/>
                  </a:cubicBezTo>
                  <a:cubicBezTo>
                    <a:pt x="1691" y="2597"/>
                    <a:pt x="1781" y="2619"/>
                    <a:pt x="1862" y="2662"/>
                  </a:cubicBezTo>
                  <a:lnTo>
                    <a:pt x="2588" y="3045"/>
                  </a:lnTo>
                  <a:lnTo>
                    <a:pt x="2452" y="2235"/>
                  </a:lnTo>
                  <a:cubicBezTo>
                    <a:pt x="2419" y="2051"/>
                    <a:pt x="2479" y="1864"/>
                    <a:pt x="2612" y="1735"/>
                  </a:cubicBezTo>
                  <a:lnTo>
                    <a:pt x="3199" y="1163"/>
                  </a:lnTo>
                  <a:lnTo>
                    <a:pt x="2389" y="1045"/>
                  </a:lnTo>
                  <a:cubicBezTo>
                    <a:pt x="2205" y="1018"/>
                    <a:pt x="2045" y="904"/>
                    <a:pt x="1964" y="735"/>
                  </a:cubicBezTo>
                  <a:lnTo>
                    <a:pt x="16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32" name="Google Shape;3932;p61"/>
          <p:cNvGrpSpPr/>
          <p:nvPr/>
        </p:nvGrpSpPr>
        <p:grpSpPr>
          <a:xfrm>
            <a:off x="4020838" y="2494978"/>
            <a:ext cx="233744" cy="230692"/>
            <a:chOff x="6232000" y="1435050"/>
            <a:chExt cx="488225" cy="481850"/>
          </a:xfrm>
        </p:grpSpPr>
        <p:sp>
          <p:nvSpPr>
            <p:cNvPr id="3933" name="Google Shape;3933;p61"/>
            <p:cNvSpPr/>
            <p:nvPr/>
          </p:nvSpPr>
          <p:spPr>
            <a:xfrm>
              <a:off x="6578000" y="1463375"/>
              <a:ext cx="83150" cy="78250"/>
            </a:xfrm>
            <a:custGeom>
              <a:rect b="b" l="l" r="r" t="t"/>
              <a:pathLst>
                <a:path extrusionOk="0" h="3130" w="3326">
                  <a:moveTo>
                    <a:pt x="482" y="1"/>
                  </a:moveTo>
                  <a:cubicBezTo>
                    <a:pt x="280" y="1"/>
                    <a:pt x="95" y="114"/>
                    <a:pt x="1" y="293"/>
                  </a:cubicBezTo>
                  <a:lnTo>
                    <a:pt x="3322" y="3130"/>
                  </a:lnTo>
                  <a:lnTo>
                    <a:pt x="3322" y="564"/>
                  </a:lnTo>
                  <a:cubicBezTo>
                    <a:pt x="3325" y="253"/>
                    <a:pt x="3072" y="1"/>
                    <a:pt x="2761" y="1"/>
                  </a:cubicBezTo>
                  <a:cubicBezTo>
                    <a:pt x="2760" y="1"/>
                    <a:pt x="2758" y="1"/>
                    <a:pt x="2756" y="1"/>
                  </a:cubicBezTo>
                  <a:lnTo>
                    <a:pt x="497" y="1"/>
                  </a:lnTo>
                  <a:cubicBezTo>
                    <a:pt x="492" y="1"/>
                    <a:pt x="487" y="1"/>
                    <a:pt x="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4" name="Google Shape;3934;p61"/>
            <p:cNvSpPr/>
            <p:nvPr/>
          </p:nvSpPr>
          <p:spPr>
            <a:xfrm>
              <a:off x="6421725" y="1773850"/>
              <a:ext cx="112950" cy="143050"/>
            </a:xfrm>
            <a:custGeom>
              <a:rect b="b" l="l" r="r" t="t"/>
              <a:pathLst>
                <a:path extrusionOk="0" h="5722" w="4518">
                  <a:moveTo>
                    <a:pt x="2822" y="1130"/>
                  </a:moveTo>
                  <a:cubicBezTo>
                    <a:pt x="3325" y="1130"/>
                    <a:pt x="3578" y="1738"/>
                    <a:pt x="3222" y="2093"/>
                  </a:cubicBezTo>
                  <a:cubicBezTo>
                    <a:pt x="3106" y="2209"/>
                    <a:pt x="2964" y="2260"/>
                    <a:pt x="2825" y="2260"/>
                  </a:cubicBezTo>
                  <a:cubicBezTo>
                    <a:pt x="2535" y="2260"/>
                    <a:pt x="2259" y="2036"/>
                    <a:pt x="2259" y="1696"/>
                  </a:cubicBezTo>
                  <a:cubicBezTo>
                    <a:pt x="2259" y="1383"/>
                    <a:pt x="2509" y="1130"/>
                    <a:pt x="2822" y="1130"/>
                  </a:cubicBezTo>
                  <a:close/>
                  <a:moveTo>
                    <a:pt x="0" y="1"/>
                  </a:moveTo>
                  <a:lnTo>
                    <a:pt x="0" y="5722"/>
                  </a:lnTo>
                  <a:lnTo>
                    <a:pt x="4517" y="5722"/>
                  </a:lnTo>
                  <a:lnTo>
                    <a:pt x="4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5" name="Google Shape;3935;p61"/>
            <p:cNvSpPr/>
            <p:nvPr/>
          </p:nvSpPr>
          <p:spPr>
            <a:xfrm>
              <a:off x="6448975" y="1632700"/>
              <a:ext cx="56475" cy="56475"/>
            </a:xfrm>
            <a:custGeom>
              <a:rect b="b" l="l" r="r" t="t"/>
              <a:pathLst>
                <a:path extrusionOk="0" h="2259" w="2259">
                  <a:moveTo>
                    <a:pt x="0" y="0"/>
                  </a:moveTo>
                  <a:lnTo>
                    <a:pt x="0" y="2259"/>
                  </a:lnTo>
                  <a:lnTo>
                    <a:pt x="2259" y="2259"/>
                  </a:lnTo>
                  <a:lnTo>
                    <a:pt x="225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6" name="Google Shape;3936;p61"/>
            <p:cNvSpPr/>
            <p:nvPr/>
          </p:nvSpPr>
          <p:spPr>
            <a:xfrm>
              <a:off x="6232000" y="1435050"/>
              <a:ext cx="488225" cy="237825"/>
            </a:xfrm>
            <a:custGeom>
              <a:rect b="b" l="l" r="r" t="t"/>
              <a:pathLst>
                <a:path extrusionOk="0" h="9513" w="19529">
                  <a:moveTo>
                    <a:pt x="9821" y="0"/>
                  </a:moveTo>
                  <a:cubicBezTo>
                    <a:pt x="9559" y="0"/>
                    <a:pt x="9297" y="92"/>
                    <a:pt x="9086" y="276"/>
                  </a:cubicBezTo>
                  <a:lnTo>
                    <a:pt x="531" y="7521"/>
                  </a:lnTo>
                  <a:cubicBezTo>
                    <a:pt x="61" y="7921"/>
                    <a:pt x="1" y="8626"/>
                    <a:pt x="395" y="9099"/>
                  </a:cubicBezTo>
                  <a:cubicBezTo>
                    <a:pt x="620" y="9369"/>
                    <a:pt x="942" y="9508"/>
                    <a:pt x="1266" y="9508"/>
                  </a:cubicBezTo>
                  <a:cubicBezTo>
                    <a:pt x="1525" y="9508"/>
                    <a:pt x="1785" y="9419"/>
                    <a:pt x="1997" y="9237"/>
                  </a:cubicBezTo>
                  <a:lnTo>
                    <a:pt x="9821" y="2622"/>
                  </a:lnTo>
                  <a:lnTo>
                    <a:pt x="17544" y="9240"/>
                  </a:lnTo>
                  <a:cubicBezTo>
                    <a:pt x="17759" y="9425"/>
                    <a:pt x="18019" y="9513"/>
                    <a:pt x="18278" y="9513"/>
                  </a:cubicBezTo>
                  <a:cubicBezTo>
                    <a:pt x="18661" y="9513"/>
                    <a:pt x="19039" y="9318"/>
                    <a:pt x="19252" y="8954"/>
                  </a:cubicBezTo>
                  <a:cubicBezTo>
                    <a:pt x="19529" y="8482"/>
                    <a:pt x="19430" y="7879"/>
                    <a:pt x="19014" y="7524"/>
                  </a:cubicBezTo>
                  <a:lnTo>
                    <a:pt x="10555" y="276"/>
                  </a:lnTo>
                  <a:cubicBezTo>
                    <a:pt x="10345" y="92"/>
                    <a:pt x="10083" y="0"/>
                    <a:pt x="9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37" name="Google Shape;3937;p61"/>
            <p:cNvSpPr/>
            <p:nvPr/>
          </p:nvSpPr>
          <p:spPr>
            <a:xfrm>
              <a:off x="6291025" y="1537700"/>
              <a:ext cx="369800" cy="379200"/>
            </a:xfrm>
            <a:custGeom>
              <a:rect b="b" l="l" r="r" t="t"/>
              <a:pathLst>
                <a:path extrusionOk="0" h="15168" w="14792">
                  <a:moveTo>
                    <a:pt x="9143" y="2671"/>
                  </a:moveTo>
                  <a:cubicBezTo>
                    <a:pt x="9453" y="2671"/>
                    <a:pt x="9706" y="2924"/>
                    <a:pt x="9706" y="3237"/>
                  </a:cubicBezTo>
                  <a:lnTo>
                    <a:pt x="9706" y="6625"/>
                  </a:lnTo>
                  <a:cubicBezTo>
                    <a:pt x="9706" y="6935"/>
                    <a:pt x="9453" y="7188"/>
                    <a:pt x="9143" y="7188"/>
                  </a:cubicBezTo>
                  <a:lnTo>
                    <a:pt x="5755" y="7188"/>
                  </a:lnTo>
                  <a:cubicBezTo>
                    <a:pt x="5442" y="7188"/>
                    <a:pt x="5189" y="6935"/>
                    <a:pt x="5189" y="6625"/>
                  </a:cubicBezTo>
                  <a:lnTo>
                    <a:pt x="5189" y="3237"/>
                  </a:lnTo>
                  <a:cubicBezTo>
                    <a:pt x="5189" y="2924"/>
                    <a:pt x="5442" y="2671"/>
                    <a:pt x="5755" y="2671"/>
                  </a:cubicBezTo>
                  <a:close/>
                  <a:moveTo>
                    <a:pt x="7448" y="0"/>
                  </a:moveTo>
                  <a:lnTo>
                    <a:pt x="4" y="6291"/>
                  </a:lnTo>
                  <a:lnTo>
                    <a:pt x="4" y="14605"/>
                  </a:lnTo>
                  <a:cubicBezTo>
                    <a:pt x="1" y="14913"/>
                    <a:pt x="254" y="15168"/>
                    <a:pt x="564" y="15168"/>
                  </a:cubicBezTo>
                  <a:cubicBezTo>
                    <a:pt x="566" y="15168"/>
                    <a:pt x="568" y="15168"/>
                    <a:pt x="570" y="15168"/>
                  </a:cubicBezTo>
                  <a:lnTo>
                    <a:pt x="4060" y="15168"/>
                  </a:lnTo>
                  <a:lnTo>
                    <a:pt x="4060" y="8883"/>
                  </a:lnTo>
                  <a:cubicBezTo>
                    <a:pt x="4060" y="8570"/>
                    <a:pt x="4313" y="8317"/>
                    <a:pt x="4626" y="8317"/>
                  </a:cubicBezTo>
                  <a:lnTo>
                    <a:pt x="10272" y="8317"/>
                  </a:lnTo>
                  <a:cubicBezTo>
                    <a:pt x="10582" y="8317"/>
                    <a:pt x="10835" y="8570"/>
                    <a:pt x="10835" y="8883"/>
                  </a:cubicBezTo>
                  <a:lnTo>
                    <a:pt x="10835" y="15168"/>
                  </a:lnTo>
                  <a:lnTo>
                    <a:pt x="14223" y="15168"/>
                  </a:lnTo>
                  <a:cubicBezTo>
                    <a:pt x="14225" y="15168"/>
                    <a:pt x="14227" y="15168"/>
                    <a:pt x="14228" y="15168"/>
                  </a:cubicBezTo>
                  <a:cubicBezTo>
                    <a:pt x="14539" y="15168"/>
                    <a:pt x="14792" y="14913"/>
                    <a:pt x="14789" y="14605"/>
                  </a:cubicBezTo>
                  <a:lnTo>
                    <a:pt x="14789" y="6291"/>
                  </a:lnTo>
                  <a:lnTo>
                    <a:pt x="74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38" name="Google Shape;3938;p61"/>
          <p:cNvGrpSpPr/>
          <p:nvPr/>
        </p:nvGrpSpPr>
        <p:grpSpPr>
          <a:xfrm>
            <a:off x="1478268" y="2776251"/>
            <a:ext cx="203941" cy="229687"/>
            <a:chOff x="924450" y="2028975"/>
            <a:chExt cx="425975" cy="479750"/>
          </a:xfrm>
        </p:grpSpPr>
        <p:sp>
          <p:nvSpPr>
            <p:cNvPr id="3939" name="Google Shape;3939;p61"/>
            <p:cNvSpPr/>
            <p:nvPr/>
          </p:nvSpPr>
          <p:spPr>
            <a:xfrm>
              <a:off x="1035500" y="2028975"/>
              <a:ext cx="314925" cy="153075"/>
            </a:xfrm>
            <a:custGeom>
              <a:rect b="b" l="l" r="r" t="t"/>
              <a:pathLst>
                <a:path extrusionOk="0" h="6123" w="12597">
                  <a:moveTo>
                    <a:pt x="12036" y="0"/>
                  </a:moveTo>
                  <a:cubicBezTo>
                    <a:pt x="11993" y="0"/>
                    <a:pt x="11948" y="5"/>
                    <a:pt x="11904" y="16"/>
                  </a:cubicBezTo>
                  <a:lnTo>
                    <a:pt x="437" y="2696"/>
                  </a:lnTo>
                  <a:cubicBezTo>
                    <a:pt x="181" y="2753"/>
                    <a:pt x="0" y="2982"/>
                    <a:pt x="0" y="3244"/>
                  </a:cubicBezTo>
                  <a:lnTo>
                    <a:pt x="0" y="6123"/>
                  </a:lnTo>
                  <a:lnTo>
                    <a:pt x="12596" y="3181"/>
                  </a:lnTo>
                  <a:lnTo>
                    <a:pt x="12596" y="564"/>
                  </a:lnTo>
                  <a:cubicBezTo>
                    <a:pt x="12596" y="245"/>
                    <a:pt x="12338" y="0"/>
                    <a:pt x="120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0" name="Google Shape;3940;p61"/>
            <p:cNvSpPr/>
            <p:nvPr/>
          </p:nvSpPr>
          <p:spPr>
            <a:xfrm>
              <a:off x="1212475" y="2137450"/>
              <a:ext cx="137950" cy="304275"/>
            </a:xfrm>
            <a:custGeom>
              <a:rect b="b" l="l" r="r" t="t"/>
              <a:pathLst>
                <a:path extrusionOk="0" h="12171" w="5518">
                  <a:moveTo>
                    <a:pt x="5517" y="1"/>
                  </a:moveTo>
                  <a:lnTo>
                    <a:pt x="4388" y="266"/>
                  </a:lnTo>
                  <a:lnTo>
                    <a:pt x="4388" y="7345"/>
                  </a:lnTo>
                  <a:cubicBezTo>
                    <a:pt x="3943" y="7029"/>
                    <a:pt x="3410" y="6861"/>
                    <a:pt x="2865" y="6861"/>
                  </a:cubicBezTo>
                  <a:cubicBezTo>
                    <a:pt x="1790" y="6861"/>
                    <a:pt x="823" y="7508"/>
                    <a:pt x="410" y="8499"/>
                  </a:cubicBezTo>
                  <a:cubicBezTo>
                    <a:pt x="1" y="9492"/>
                    <a:pt x="227" y="10634"/>
                    <a:pt x="986" y="11392"/>
                  </a:cubicBezTo>
                  <a:cubicBezTo>
                    <a:pt x="1495" y="11900"/>
                    <a:pt x="2174" y="12170"/>
                    <a:pt x="2865" y="12170"/>
                  </a:cubicBezTo>
                  <a:cubicBezTo>
                    <a:pt x="3207" y="12170"/>
                    <a:pt x="3551" y="12104"/>
                    <a:pt x="3879" y="11968"/>
                  </a:cubicBezTo>
                  <a:cubicBezTo>
                    <a:pt x="4873" y="11558"/>
                    <a:pt x="5517" y="10588"/>
                    <a:pt x="5517" y="9516"/>
                  </a:cubicBezTo>
                  <a:lnTo>
                    <a:pt x="55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1" name="Google Shape;3941;p61"/>
            <p:cNvSpPr/>
            <p:nvPr/>
          </p:nvSpPr>
          <p:spPr>
            <a:xfrm>
              <a:off x="924450" y="2204450"/>
              <a:ext cx="139300" cy="304275"/>
            </a:xfrm>
            <a:custGeom>
              <a:rect b="b" l="l" r="r" t="t"/>
              <a:pathLst>
                <a:path extrusionOk="0" h="12171" w="5572">
                  <a:moveTo>
                    <a:pt x="5572" y="1"/>
                  </a:moveTo>
                  <a:lnTo>
                    <a:pt x="4442" y="263"/>
                  </a:lnTo>
                  <a:lnTo>
                    <a:pt x="4442" y="7345"/>
                  </a:lnTo>
                  <a:cubicBezTo>
                    <a:pt x="3982" y="7023"/>
                    <a:pt x="3449" y="6864"/>
                    <a:pt x="2917" y="6864"/>
                  </a:cubicBezTo>
                  <a:cubicBezTo>
                    <a:pt x="2291" y="6864"/>
                    <a:pt x="1668" y="7085"/>
                    <a:pt x="1169" y="7520"/>
                  </a:cubicBezTo>
                  <a:cubicBezTo>
                    <a:pt x="251" y="8327"/>
                    <a:pt x="1" y="9655"/>
                    <a:pt x="564" y="10742"/>
                  </a:cubicBezTo>
                  <a:cubicBezTo>
                    <a:pt x="1030" y="11634"/>
                    <a:pt x="1946" y="12171"/>
                    <a:pt x="2916" y="12171"/>
                  </a:cubicBezTo>
                  <a:cubicBezTo>
                    <a:pt x="3126" y="12171"/>
                    <a:pt x="3338" y="12146"/>
                    <a:pt x="3548" y="12094"/>
                  </a:cubicBezTo>
                  <a:cubicBezTo>
                    <a:pt x="4738" y="11802"/>
                    <a:pt x="5572" y="10739"/>
                    <a:pt x="5572" y="9516"/>
                  </a:cubicBezTo>
                  <a:lnTo>
                    <a:pt x="55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42" name="Google Shape;3942;p61"/>
          <p:cNvGrpSpPr/>
          <p:nvPr/>
        </p:nvGrpSpPr>
        <p:grpSpPr>
          <a:xfrm>
            <a:off x="2030737" y="2789716"/>
            <a:ext cx="230716" cy="202756"/>
            <a:chOff x="2085450" y="2057100"/>
            <a:chExt cx="481900" cy="423500"/>
          </a:xfrm>
        </p:grpSpPr>
        <p:sp>
          <p:nvSpPr>
            <p:cNvPr id="3943" name="Google Shape;3943;p61"/>
            <p:cNvSpPr/>
            <p:nvPr/>
          </p:nvSpPr>
          <p:spPr>
            <a:xfrm>
              <a:off x="2085450" y="2061650"/>
              <a:ext cx="141250" cy="418950"/>
            </a:xfrm>
            <a:custGeom>
              <a:rect b="b" l="l" r="r" t="t"/>
              <a:pathLst>
                <a:path extrusionOk="0" h="16758" w="5650">
                  <a:moveTo>
                    <a:pt x="4305" y="6452"/>
                  </a:moveTo>
                  <a:cubicBezTo>
                    <a:pt x="4736" y="6452"/>
                    <a:pt x="5115" y="6999"/>
                    <a:pt x="4728" y="7411"/>
                  </a:cubicBezTo>
                  <a:cubicBezTo>
                    <a:pt x="4520" y="7631"/>
                    <a:pt x="4352" y="7887"/>
                    <a:pt x="4228" y="8164"/>
                  </a:cubicBezTo>
                  <a:cubicBezTo>
                    <a:pt x="4120" y="8402"/>
                    <a:pt x="3927" y="8502"/>
                    <a:pt x="3732" y="8502"/>
                  </a:cubicBezTo>
                  <a:cubicBezTo>
                    <a:pt x="3367" y="8502"/>
                    <a:pt x="2999" y="8150"/>
                    <a:pt x="3195" y="7703"/>
                  </a:cubicBezTo>
                  <a:cubicBezTo>
                    <a:pt x="3373" y="7312"/>
                    <a:pt x="3611" y="6951"/>
                    <a:pt x="3903" y="6637"/>
                  </a:cubicBezTo>
                  <a:cubicBezTo>
                    <a:pt x="4027" y="6506"/>
                    <a:pt x="4169" y="6452"/>
                    <a:pt x="4305" y="6452"/>
                  </a:cubicBezTo>
                  <a:close/>
                  <a:moveTo>
                    <a:pt x="2983" y="9449"/>
                  </a:moveTo>
                  <a:cubicBezTo>
                    <a:pt x="3331" y="9449"/>
                    <a:pt x="3684" y="9752"/>
                    <a:pt x="3539" y="10191"/>
                  </a:cubicBezTo>
                  <a:lnTo>
                    <a:pt x="3361" y="10727"/>
                  </a:lnTo>
                  <a:cubicBezTo>
                    <a:pt x="3270" y="10997"/>
                    <a:pt x="3059" y="11113"/>
                    <a:pt x="2845" y="11113"/>
                  </a:cubicBezTo>
                  <a:cubicBezTo>
                    <a:pt x="2498" y="11113"/>
                    <a:pt x="2143" y="10808"/>
                    <a:pt x="2289" y="10368"/>
                  </a:cubicBezTo>
                  <a:lnTo>
                    <a:pt x="2467" y="9832"/>
                  </a:lnTo>
                  <a:cubicBezTo>
                    <a:pt x="2558" y="9564"/>
                    <a:pt x="2770" y="9449"/>
                    <a:pt x="2983" y="9449"/>
                  </a:cubicBezTo>
                  <a:close/>
                  <a:moveTo>
                    <a:pt x="5649" y="1"/>
                  </a:moveTo>
                  <a:lnTo>
                    <a:pt x="356" y="2117"/>
                  </a:lnTo>
                  <a:cubicBezTo>
                    <a:pt x="142" y="2202"/>
                    <a:pt x="3" y="2410"/>
                    <a:pt x="3" y="2641"/>
                  </a:cubicBezTo>
                  <a:lnTo>
                    <a:pt x="3" y="16192"/>
                  </a:lnTo>
                  <a:cubicBezTo>
                    <a:pt x="1" y="16516"/>
                    <a:pt x="265" y="16758"/>
                    <a:pt x="564" y="16758"/>
                  </a:cubicBezTo>
                  <a:cubicBezTo>
                    <a:pt x="634" y="16758"/>
                    <a:pt x="706" y="16745"/>
                    <a:pt x="777" y="16716"/>
                  </a:cubicBezTo>
                  <a:lnTo>
                    <a:pt x="5649" y="14768"/>
                  </a:lnTo>
                  <a:lnTo>
                    <a:pt x="56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4" name="Google Shape;3944;p61"/>
            <p:cNvSpPr/>
            <p:nvPr/>
          </p:nvSpPr>
          <p:spPr>
            <a:xfrm>
              <a:off x="2254900" y="2061050"/>
              <a:ext cx="143050" cy="415650"/>
            </a:xfrm>
            <a:custGeom>
              <a:rect b="b" l="l" r="r" t="t"/>
              <a:pathLst>
                <a:path extrusionOk="0" h="16626" w="5722">
                  <a:moveTo>
                    <a:pt x="2504" y="6585"/>
                  </a:moveTo>
                  <a:cubicBezTo>
                    <a:pt x="2647" y="6585"/>
                    <a:pt x="2794" y="6645"/>
                    <a:pt x="2916" y="6788"/>
                  </a:cubicBezTo>
                  <a:cubicBezTo>
                    <a:pt x="3153" y="7068"/>
                    <a:pt x="3349" y="7378"/>
                    <a:pt x="3500" y="7709"/>
                  </a:cubicBezTo>
                  <a:cubicBezTo>
                    <a:pt x="3766" y="8258"/>
                    <a:pt x="3464" y="8654"/>
                    <a:pt x="3096" y="8654"/>
                  </a:cubicBezTo>
                  <a:cubicBezTo>
                    <a:pt x="2878" y="8654"/>
                    <a:pt x="2636" y="8515"/>
                    <a:pt x="2476" y="8185"/>
                  </a:cubicBezTo>
                  <a:cubicBezTo>
                    <a:pt x="2367" y="7947"/>
                    <a:pt x="2226" y="7724"/>
                    <a:pt x="2057" y="7523"/>
                  </a:cubicBezTo>
                  <a:cubicBezTo>
                    <a:pt x="1694" y="7098"/>
                    <a:pt x="2083" y="6585"/>
                    <a:pt x="2504" y="6585"/>
                  </a:cubicBezTo>
                  <a:close/>
                  <a:moveTo>
                    <a:pt x="1" y="0"/>
                  </a:moveTo>
                  <a:lnTo>
                    <a:pt x="1" y="5475"/>
                  </a:lnTo>
                  <a:cubicBezTo>
                    <a:pt x="217" y="5475"/>
                    <a:pt x="434" y="5496"/>
                    <a:pt x="648" y="5532"/>
                  </a:cubicBezTo>
                  <a:cubicBezTo>
                    <a:pt x="1334" y="5657"/>
                    <a:pt x="1201" y="6655"/>
                    <a:pt x="564" y="6655"/>
                  </a:cubicBezTo>
                  <a:cubicBezTo>
                    <a:pt x="525" y="6655"/>
                    <a:pt x="483" y="6651"/>
                    <a:pt x="440" y="6643"/>
                  </a:cubicBezTo>
                  <a:cubicBezTo>
                    <a:pt x="296" y="6622"/>
                    <a:pt x="148" y="6610"/>
                    <a:pt x="1" y="6604"/>
                  </a:cubicBezTo>
                  <a:lnTo>
                    <a:pt x="1" y="14744"/>
                  </a:lnTo>
                  <a:lnTo>
                    <a:pt x="5722" y="16626"/>
                  </a:lnTo>
                  <a:lnTo>
                    <a:pt x="5722" y="10395"/>
                  </a:lnTo>
                  <a:cubicBezTo>
                    <a:pt x="5704" y="10397"/>
                    <a:pt x="5684" y="10397"/>
                    <a:pt x="5661" y="10397"/>
                  </a:cubicBezTo>
                  <a:cubicBezTo>
                    <a:pt x="5400" y="10397"/>
                    <a:pt x="4871" y="10299"/>
                    <a:pt x="4388" y="10085"/>
                  </a:cubicBezTo>
                  <a:cubicBezTo>
                    <a:pt x="3793" y="9819"/>
                    <a:pt x="4068" y="8997"/>
                    <a:pt x="4603" y="8997"/>
                  </a:cubicBezTo>
                  <a:cubicBezTo>
                    <a:pt x="4680" y="8997"/>
                    <a:pt x="4763" y="9014"/>
                    <a:pt x="4849" y="9052"/>
                  </a:cubicBezTo>
                  <a:cubicBezTo>
                    <a:pt x="5123" y="9176"/>
                    <a:pt x="5418" y="9251"/>
                    <a:pt x="5722" y="9275"/>
                  </a:cubicBezTo>
                  <a:lnTo>
                    <a:pt x="5722" y="188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5" name="Google Shape;3945;p61"/>
            <p:cNvSpPr/>
            <p:nvPr/>
          </p:nvSpPr>
          <p:spPr>
            <a:xfrm>
              <a:off x="2426175" y="2057100"/>
              <a:ext cx="141175" cy="418925"/>
            </a:xfrm>
            <a:custGeom>
              <a:rect b="b" l="l" r="r" t="t"/>
              <a:pathLst>
                <a:path extrusionOk="0" h="16757" w="5647">
                  <a:moveTo>
                    <a:pt x="2800" y="5647"/>
                  </a:moveTo>
                  <a:cubicBezTo>
                    <a:pt x="3154" y="5647"/>
                    <a:pt x="3516" y="5968"/>
                    <a:pt x="3349" y="6410"/>
                  </a:cubicBezTo>
                  <a:lnTo>
                    <a:pt x="3153" y="6937"/>
                  </a:lnTo>
                  <a:cubicBezTo>
                    <a:pt x="3055" y="7196"/>
                    <a:pt x="2850" y="7305"/>
                    <a:pt x="2643" y="7305"/>
                  </a:cubicBezTo>
                  <a:cubicBezTo>
                    <a:pt x="2288" y="7305"/>
                    <a:pt x="1929" y="6984"/>
                    <a:pt x="2096" y="6539"/>
                  </a:cubicBezTo>
                  <a:lnTo>
                    <a:pt x="2295" y="6012"/>
                  </a:lnTo>
                  <a:cubicBezTo>
                    <a:pt x="2390" y="5755"/>
                    <a:pt x="2594" y="5647"/>
                    <a:pt x="2800" y="5647"/>
                  </a:cubicBezTo>
                  <a:close/>
                  <a:moveTo>
                    <a:pt x="1700" y="8178"/>
                  </a:moveTo>
                  <a:cubicBezTo>
                    <a:pt x="2108" y="8178"/>
                    <a:pt x="2500" y="8655"/>
                    <a:pt x="2168" y="9090"/>
                  </a:cubicBezTo>
                  <a:cubicBezTo>
                    <a:pt x="1906" y="9433"/>
                    <a:pt x="1587" y="9725"/>
                    <a:pt x="1226" y="9960"/>
                  </a:cubicBezTo>
                  <a:cubicBezTo>
                    <a:pt x="1118" y="10030"/>
                    <a:pt x="1011" y="10060"/>
                    <a:pt x="911" y="10060"/>
                  </a:cubicBezTo>
                  <a:cubicBezTo>
                    <a:pt x="424" y="10060"/>
                    <a:pt x="97" y="9344"/>
                    <a:pt x="612" y="9012"/>
                  </a:cubicBezTo>
                  <a:cubicBezTo>
                    <a:pt x="867" y="8849"/>
                    <a:pt x="1090" y="8641"/>
                    <a:pt x="1274" y="8403"/>
                  </a:cubicBezTo>
                  <a:cubicBezTo>
                    <a:pt x="1394" y="8244"/>
                    <a:pt x="1548" y="8178"/>
                    <a:pt x="1700" y="8178"/>
                  </a:cubicBezTo>
                  <a:close/>
                  <a:moveTo>
                    <a:pt x="5080" y="0"/>
                  </a:moveTo>
                  <a:cubicBezTo>
                    <a:pt x="5010" y="0"/>
                    <a:pt x="4939" y="13"/>
                    <a:pt x="4869" y="41"/>
                  </a:cubicBezTo>
                  <a:lnTo>
                    <a:pt x="0" y="1989"/>
                  </a:lnTo>
                  <a:lnTo>
                    <a:pt x="0" y="16756"/>
                  </a:lnTo>
                  <a:lnTo>
                    <a:pt x="5291" y="14640"/>
                  </a:lnTo>
                  <a:cubicBezTo>
                    <a:pt x="5505" y="14555"/>
                    <a:pt x="5646" y="14347"/>
                    <a:pt x="5646" y="14116"/>
                  </a:cubicBezTo>
                  <a:lnTo>
                    <a:pt x="5646" y="565"/>
                  </a:lnTo>
                  <a:cubicBezTo>
                    <a:pt x="5644" y="240"/>
                    <a:pt x="5378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46" name="Google Shape;3946;p61"/>
          <p:cNvGrpSpPr/>
          <p:nvPr/>
        </p:nvGrpSpPr>
        <p:grpSpPr>
          <a:xfrm>
            <a:off x="2321718" y="2805522"/>
            <a:ext cx="230716" cy="171146"/>
            <a:chOff x="2678275" y="2090100"/>
            <a:chExt cx="481900" cy="357475"/>
          </a:xfrm>
        </p:grpSpPr>
        <p:sp>
          <p:nvSpPr>
            <p:cNvPr id="3947" name="Google Shape;3947;p61"/>
            <p:cNvSpPr/>
            <p:nvPr/>
          </p:nvSpPr>
          <p:spPr>
            <a:xfrm>
              <a:off x="289945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3" y="1"/>
                  </a:moveTo>
                  <a:cubicBezTo>
                    <a:pt x="356" y="1"/>
                    <a:pt x="1" y="353"/>
                    <a:pt x="1" y="790"/>
                  </a:cubicBezTo>
                  <a:cubicBezTo>
                    <a:pt x="1" y="1226"/>
                    <a:pt x="356" y="1581"/>
                    <a:pt x="793" y="1581"/>
                  </a:cubicBezTo>
                  <a:cubicBezTo>
                    <a:pt x="1227" y="1581"/>
                    <a:pt x="1582" y="1226"/>
                    <a:pt x="1582" y="790"/>
                  </a:cubicBezTo>
                  <a:cubicBezTo>
                    <a:pt x="1582" y="353"/>
                    <a:pt x="1227" y="1"/>
                    <a:pt x="7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8" name="Google Shape;3948;p61"/>
            <p:cNvSpPr/>
            <p:nvPr/>
          </p:nvSpPr>
          <p:spPr>
            <a:xfrm>
              <a:off x="30924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90" y="1"/>
                  </a:moveTo>
                  <a:cubicBezTo>
                    <a:pt x="353" y="1"/>
                    <a:pt x="1" y="353"/>
                    <a:pt x="1" y="790"/>
                  </a:cubicBezTo>
                  <a:cubicBezTo>
                    <a:pt x="1" y="1226"/>
                    <a:pt x="353" y="1581"/>
                    <a:pt x="790" y="1581"/>
                  </a:cubicBezTo>
                  <a:cubicBezTo>
                    <a:pt x="1226" y="1581"/>
                    <a:pt x="1582" y="1226"/>
                    <a:pt x="1582" y="790"/>
                  </a:cubicBezTo>
                  <a:cubicBezTo>
                    <a:pt x="1582" y="353"/>
                    <a:pt x="1226" y="1"/>
                    <a:pt x="7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49" name="Google Shape;3949;p61"/>
            <p:cNvSpPr/>
            <p:nvPr/>
          </p:nvSpPr>
          <p:spPr>
            <a:xfrm>
              <a:off x="2678350" y="2389425"/>
              <a:ext cx="481825" cy="58150"/>
            </a:xfrm>
            <a:custGeom>
              <a:rect b="b" l="l" r="r" t="t"/>
              <a:pathLst>
                <a:path extrusionOk="0" h="2326" w="19273">
                  <a:moveTo>
                    <a:pt x="1" y="1"/>
                  </a:moveTo>
                  <a:lnTo>
                    <a:pt x="1" y="1759"/>
                  </a:lnTo>
                  <a:cubicBezTo>
                    <a:pt x="1" y="2072"/>
                    <a:pt x="251" y="2325"/>
                    <a:pt x="564" y="2325"/>
                  </a:cubicBezTo>
                  <a:lnTo>
                    <a:pt x="18707" y="2325"/>
                  </a:lnTo>
                  <a:cubicBezTo>
                    <a:pt x="19020" y="2325"/>
                    <a:pt x="19273" y="2072"/>
                    <a:pt x="19273" y="1759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0" name="Google Shape;3950;p61"/>
            <p:cNvSpPr/>
            <p:nvPr/>
          </p:nvSpPr>
          <p:spPr>
            <a:xfrm>
              <a:off x="2706600" y="2249100"/>
              <a:ext cx="39550" cy="39550"/>
            </a:xfrm>
            <a:custGeom>
              <a:rect b="b" l="l" r="r" t="t"/>
              <a:pathLst>
                <a:path extrusionOk="0" h="1582" w="1582">
                  <a:moveTo>
                    <a:pt x="789" y="1"/>
                  </a:moveTo>
                  <a:cubicBezTo>
                    <a:pt x="352" y="1"/>
                    <a:pt x="0" y="353"/>
                    <a:pt x="0" y="790"/>
                  </a:cubicBezTo>
                  <a:cubicBezTo>
                    <a:pt x="0" y="1226"/>
                    <a:pt x="352" y="1581"/>
                    <a:pt x="789" y="1581"/>
                  </a:cubicBezTo>
                  <a:cubicBezTo>
                    <a:pt x="1226" y="1581"/>
                    <a:pt x="1581" y="1226"/>
                    <a:pt x="1581" y="790"/>
                  </a:cubicBezTo>
                  <a:cubicBezTo>
                    <a:pt x="1581" y="353"/>
                    <a:pt x="1226" y="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1" name="Google Shape;3951;p61"/>
            <p:cNvSpPr/>
            <p:nvPr/>
          </p:nvSpPr>
          <p:spPr>
            <a:xfrm>
              <a:off x="2678275" y="2090100"/>
              <a:ext cx="481900" cy="271125"/>
            </a:xfrm>
            <a:custGeom>
              <a:rect b="b" l="l" r="r" t="t"/>
              <a:pathLst>
                <a:path extrusionOk="0" h="10845" w="19276">
                  <a:moveTo>
                    <a:pt x="9638" y="5229"/>
                  </a:moveTo>
                  <a:cubicBezTo>
                    <a:pt x="9885" y="5229"/>
                    <a:pt x="10134" y="5277"/>
                    <a:pt x="10372" y="5376"/>
                  </a:cubicBezTo>
                  <a:cubicBezTo>
                    <a:pt x="11091" y="5674"/>
                    <a:pt x="11558" y="6373"/>
                    <a:pt x="11558" y="7150"/>
                  </a:cubicBezTo>
                  <a:cubicBezTo>
                    <a:pt x="11558" y="8209"/>
                    <a:pt x="10697" y="9068"/>
                    <a:pt x="9640" y="9071"/>
                  </a:cubicBezTo>
                  <a:cubicBezTo>
                    <a:pt x="8863" y="9071"/>
                    <a:pt x="8161" y="8601"/>
                    <a:pt x="7866" y="7884"/>
                  </a:cubicBezTo>
                  <a:cubicBezTo>
                    <a:pt x="7568" y="7168"/>
                    <a:pt x="7731" y="6343"/>
                    <a:pt x="8282" y="5791"/>
                  </a:cubicBezTo>
                  <a:cubicBezTo>
                    <a:pt x="8648" y="5425"/>
                    <a:pt x="9139" y="5229"/>
                    <a:pt x="9638" y="5229"/>
                  </a:cubicBezTo>
                  <a:close/>
                  <a:moveTo>
                    <a:pt x="571" y="1"/>
                  </a:moveTo>
                  <a:cubicBezTo>
                    <a:pt x="281" y="1"/>
                    <a:pt x="3" y="226"/>
                    <a:pt x="1" y="567"/>
                  </a:cubicBezTo>
                  <a:lnTo>
                    <a:pt x="1" y="7150"/>
                  </a:lnTo>
                  <a:cubicBezTo>
                    <a:pt x="1" y="6373"/>
                    <a:pt x="471" y="5674"/>
                    <a:pt x="1187" y="5376"/>
                  </a:cubicBezTo>
                  <a:cubicBezTo>
                    <a:pt x="1425" y="5277"/>
                    <a:pt x="1674" y="5229"/>
                    <a:pt x="1921" y="5229"/>
                  </a:cubicBezTo>
                  <a:cubicBezTo>
                    <a:pt x="2420" y="5229"/>
                    <a:pt x="2912" y="5425"/>
                    <a:pt x="3280" y="5791"/>
                  </a:cubicBezTo>
                  <a:cubicBezTo>
                    <a:pt x="3828" y="6343"/>
                    <a:pt x="3994" y="7168"/>
                    <a:pt x="3696" y="7884"/>
                  </a:cubicBezTo>
                  <a:cubicBezTo>
                    <a:pt x="3398" y="8601"/>
                    <a:pt x="2699" y="9071"/>
                    <a:pt x="1922" y="9071"/>
                  </a:cubicBezTo>
                  <a:cubicBezTo>
                    <a:pt x="862" y="9068"/>
                    <a:pt x="4" y="8209"/>
                    <a:pt x="1" y="7150"/>
                  </a:cubicBezTo>
                  <a:lnTo>
                    <a:pt x="1" y="10844"/>
                  </a:lnTo>
                  <a:lnTo>
                    <a:pt x="19276" y="10844"/>
                  </a:lnTo>
                  <a:lnTo>
                    <a:pt x="19276" y="7150"/>
                  </a:lnTo>
                  <a:cubicBezTo>
                    <a:pt x="19276" y="7926"/>
                    <a:pt x="18806" y="8625"/>
                    <a:pt x="18089" y="8923"/>
                  </a:cubicBezTo>
                  <a:cubicBezTo>
                    <a:pt x="17852" y="9022"/>
                    <a:pt x="17603" y="9070"/>
                    <a:pt x="17356" y="9070"/>
                  </a:cubicBezTo>
                  <a:cubicBezTo>
                    <a:pt x="16857" y="9070"/>
                    <a:pt x="16365" y="8874"/>
                    <a:pt x="15997" y="8508"/>
                  </a:cubicBezTo>
                  <a:cubicBezTo>
                    <a:pt x="15449" y="7957"/>
                    <a:pt x="15283" y="7131"/>
                    <a:pt x="15581" y="6415"/>
                  </a:cubicBezTo>
                  <a:cubicBezTo>
                    <a:pt x="15879" y="5698"/>
                    <a:pt x="16578" y="5231"/>
                    <a:pt x="17355" y="5231"/>
                  </a:cubicBezTo>
                  <a:cubicBezTo>
                    <a:pt x="18415" y="5231"/>
                    <a:pt x="19273" y="6090"/>
                    <a:pt x="19276" y="7150"/>
                  </a:cubicBezTo>
                  <a:lnTo>
                    <a:pt x="19276" y="567"/>
                  </a:lnTo>
                  <a:cubicBezTo>
                    <a:pt x="19276" y="341"/>
                    <a:pt x="19137" y="133"/>
                    <a:pt x="18927" y="46"/>
                  </a:cubicBezTo>
                  <a:cubicBezTo>
                    <a:pt x="18857" y="17"/>
                    <a:pt x="18783" y="2"/>
                    <a:pt x="18709" y="2"/>
                  </a:cubicBezTo>
                  <a:cubicBezTo>
                    <a:pt x="18564" y="2"/>
                    <a:pt x="18420" y="58"/>
                    <a:pt x="18312" y="166"/>
                  </a:cubicBezTo>
                  <a:lnTo>
                    <a:pt x="14783" y="3641"/>
                  </a:lnTo>
                  <a:lnTo>
                    <a:pt x="9971" y="112"/>
                  </a:lnTo>
                  <a:cubicBezTo>
                    <a:pt x="9871" y="38"/>
                    <a:pt x="9754" y="1"/>
                    <a:pt x="9636" y="1"/>
                  </a:cubicBezTo>
                  <a:cubicBezTo>
                    <a:pt x="9517" y="1"/>
                    <a:pt x="9397" y="39"/>
                    <a:pt x="9297" y="115"/>
                  </a:cubicBezTo>
                  <a:lnTo>
                    <a:pt x="4656" y="3641"/>
                  </a:lnTo>
                  <a:lnTo>
                    <a:pt x="952" y="154"/>
                  </a:lnTo>
                  <a:cubicBezTo>
                    <a:pt x="840" y="48"/>
                    <a:pt x="704" y="1"/>
                    <a:pt x="5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52" name="Google Shape;3952;p61"/>
          <p:cNvGrpSpPr/>
          <p:nvPr/>
        </p:nvGrpSpPr>
        <p:grpSpPr>
          <a:xfrm>
            <a:off x="2646200" y="2813816"/>
            <a:ext cx="149147" cy="154557"/>
            <a:chOff x="3357325" y="2093500"/>
            <a:chExt cx="311525" cy="322825"/>
          </a:xfrm>
        </p:grpSpPr>
        <p:sp>
          <p:nvSpPr>
            <p:cNvPr id="3953" name="Google Shape;3953;p61"/>
            <p:cNvSpPr/>
            <p:nvPr/>
          </p:nvSpPr>
          <p:spPr>
            <a:xfrm>
              <a:off x="3357325" y="2210550"/>
              <a:ext cx="85700" cy="205775"/>
            </a:xfrm>
            <a:custGeom>
              <a:rect b="b" l="l" r="r" t="t"/>
              <a:pathLst>
                <a:path extrusionOk="0" h="8231" w="3428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lnTo>
                    <a:pt x="0" y="7664"/>
                  </a:lnTo>
                  <a:cubicBezTo>
                    <a:pt x="0" y="7978"/>
                    <a:pt x="253" y="8231"/>
                    <a:pt x="566" y="8231"/>
                  </a:cubicBezTo>
                  <a:lnTo>
                    <a:pt x="2861" y="8231"/>
                  </a:lnTo>
                  <a:cubicBezTo>
                    <a:pt x="3174" y="8231"/>
                    <a:pt x="3427" y="7978"/>
                    <a:pt x="3427" y="7664"/>
                  </a:cubicBezTo>
                  <a:lnTo>
                    <a:pt x="3427" y="564"/>
                  </a:lnTo>
                  <a:cubicBezTo>
                    <a:pt x="3427" y="251"/>
                    <a:pt x="3174" y="1"/>
                    <a:pt x="2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4" name="Google Shape;3954;p61"/>
            <p:cNvSpPr/>
            <p:nvPr/>
          </p:nvSpPr>
          <p:spPr>
            <a:xfrm>
              <a:off x="3471225" y="2152075"/>
              <a:ext cx="84725" cy="264250"/>
            </a:xfrm>
            <a:custGeom>
              <a:rect b="b" l="l" r="r" t="t"/>
              <a:pathLst>
                <a:path extrusionOk="0" h="10570" w="3389">
                  <a:moveTo>
                    <a:pt x="563" y="0"/>
                  </a:moveTo>
                  <a:cubicBezTo>
                    <a:pt x="253" y="0"/>
                    <a:pt x="0" y="250"/>
                    <a:pt x="0" y="563"/>
                  </a:cubicBezTo>
                  <a:lnTo>
                    <a:pt x="0" y="10003"/>
                  </a:lnTo>
                  <a:cubicBezTo>
                    <a:pt x="0" y="10317"/>
                    <a:pt x="253" y="10570"/>
                    <a:pt x="563" y="10570"/>
                  </a:cubicBezTo>
                  <a:lnTo>
                    <a:pt x="2822" y="10570"/>
                  </a:lnTo>
                  <a:cubicBezTo>
                    <a:pt x="3135" y="10570"/>
                    <a:pt x="3388" y="10317"/>
                    <a:pt x="3388" y="10003"/>
                  </a:cubicBezTo>
                  <a:lnTo>
                    <a:pt x="3388" y="563"/>
                  </a:lnTo>
                  <a:cubicBezTo>
                    <a:pt x="3388" y="250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5" name="Google Shape;3955;p61"/>
            <p:cNvSpPr/>
            <p:nvPr/>
          </p:nvSpPr>
          <p:spPr>
            <a:xfrm>
              <a:off x="3584150" y="2093500"/>
              <a:ext cx="84700" cy="322825"/>
            </a:xfrm>
            <a:custGeom>
              <a:rect b="b" l="l" r="r" t="t"/>
              <a:pathLst>
                <a:path extrusionOk="0" h="12913" w="3388">
                  <a:moveTo>
                    <a:pt x="563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2346"/>
                  </a:lnTo>
                  <a:cubicBezTo>
                    <a:pt x="0" y="12660"/>
                    <a:pt x="253" y="12913"/>
                    <a:pt x="563" y="12913"/>
                  </a:cubicBezTo>
                  <a:lnTo>
                    <a:pt x="2822" y="12913"/>
                  </a:lnTo>
                  <a:cubicBezTo>
                    <a:pt x="3135" y="12913"/>
                    <a:pt x="3388" y="12660"/>
                    <a:pt x="3388" y="12346"/>
                  </a:cubicBezTo>
                  <a:lnTo>
                    <a:pt x="3388" y="566"/>
                  </a:lnTo>
                  <a:cubicBezTo>
                    <a:pt x="3388" y="253"/>
                    <a:pt x="3135" y="0"/>
                    <a:pt x="2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56" name="Google Shape;3956;p61"/>
          <p:cNvSpPr/>
          <p:nvPr/>
        </p:nvSpPr>
        <p:spPr>
          <a:xfrm>
            <a:off x="2887926" y="2783744"/>
            <a:ext cx="226886" cy="214749"/>
          </a:xfrm>
          <a:custGeom>
            <a:rect b="b" l="l" r="r" t="t"/>
            <a:pathLst>
              <a:path extrusionOk="0" h="17942" w="18956">
                <a:moveTo>
                  <a:pt x="6270" y="9375"/>
                </a:moveTo>
                <a:lnTo>
                  <a:pt x="6267" y="16812"/>
                </a:lnTo>
                <a:lnTo>
                  <a:pt x="1130" y="16812"/>
                </a:lnTo>
                <a:lnTo>
                  <a:pt x="1130" y="13545"/>
                </a:lnTo>
                <a:lnTo>
                  <a:pt x="6270" y="9375"/>
                </a:lnTo>
                <a:close/>
                <a:moveTo>
                  <a:pt x="7399" y="9116"/>
                </a:moveTo>
                <a:lnTo>
                  <a:pt x="12103" y="11534"/>
                </a:lnTo>
                <a:lnTo>
                  <a:pt x="12100" y="16812"/>
                </a:lnTo>
                <a:lnTo>
                  <a:pt x="7399" y="16812"/>
                </a:lnTo>
                <a:lnTo>
                  <a:pt x="7399" y="9116"/>
                </a:lnTo>
                <a:close/>
                <a:moveTo>
                  <a:pt x="564" y="1"/>
                </a:moveTo>
                <a:cubicBezTo>
                  <a:pt x="251" y="1"/>
                  <a:pt x="1" y="254"/>
                  <a:pt x="1" y="564"/>
                </a:cubicBezTo>
                <a:lnTo>
                  <a:pt x="1" y="13274"/>
                </a:lnTo>
                <a:lnTo>
                  <a:pt x="1" y="17376"/>
                </a:lnTo>
                <a:cubicBezTo>
                  <a:pt x="1" y="17689"/>
                  <a:pt x="251" y="17942"/>
                  <a:pt x="564" y="17942"/>
                </a:cubicBezTo>
                <a:lnTo>
                  <a:pt x="18324" y="17942"/>
                </a:lnTo>
                <a:cubicBezTo>
                  <a:pt x="18637" y="17942"/>
                  <a:pt x="18890" y="17689"/>
                  <a:pt x="18890" y="17376"/>
                </a:cubicBezTo>
                <a:cubicBezTo>
                  <a:pt x="18890" y="17062"/>
                  <a:pt x="18637" y="16812"/>
                  <a:pt x="18324" y="16812"/>
                </a:cubicBezTo>
                <a:lnTo>
                  <a:pt x="13232" y="16812"/>
                </a:lnTo>
                <a:lnTo>
                  <a:pt x="13232" y="11425"/>
                </a:lnTo>
                <a:lnTo>
                  <a:pt x="16210" y="8444"/>
                </a:lnTo>
                <a:lnTo>
                  <a:pt x="17400" y="9634"/>
                </a:lnTo>
                <a:cubicBezTo>
                  <a:pt x="17514" y="9748"/>
                  <a:pt x="17656" y="9799"/>
                  <a:pt x="17796" y="9799"/>
                </a:cubicBezTo>
                <a:cubicBezTo>
                  <a:pt x="18059" y="9799"/>
                  <a:pt x="18314" y="9616"/>
                  <a:pt x="18357" y="9317"/>
                </a:cubicBezTo>
                <a:lnTo>
                  <a:pt x="18905" y="5592"/>
                </a:lnTo>
                <a:cubicBezTo>
                  <a:pt x="18955" y="5247"/>
                  <a:pt x="18683" y="4948"/>
                  <a:pt x="18347" y="4948"/>
                </a:cubicBezTo>
                <a:cubicBezTo>
                  <a:pt x="18320" y="4948"/>
                  <a:pt x="18292" y="4950"/>
                  <a:pt x="18264" y="4954"/>
                </a:cubicBezTo>
                <a:lnTo>
                  <a:pt x="14539" y="5502"/>
                </a:lnTo>
                <a:cubicBezTo>
                  <a:pt x="14078" y="5568"/>
                  <a:pt x="13895" y="6132"/>
                  <a:pt x="14223" y="6460"/>
                </a:cubicBezTo>
                <a:lnTo>
                  <a:pt x="15412" y="7649"/>
                </a:lnTo>
                <a:lnTo>
                  <a:pt x="12558" y="10501"/>
                </a:lnTo>
                <a:lnTo>
                  <a:pt x="7092" y="7688"/>
                </a:lnTo>
                <a:lnTo>
                  <a:pt x="7059" y="7673"/>
                </a:lnTo>
                <a:lnTo>
                  <a:pt x="7044" y="7667"/>
                </a:lnTo>
                <a:cubicBezTo>
                  <a:pt x="7032" y="7661"/>
                  <a:pt x="7020" y="7658"/>
                  <a:pt x="7008" y="7655"/>
                </a:cubicBezTo>
                <a:cubicBezTo>
                  <a:pt x="7002" y="7652"/>
                  <a:pt x="6996" y="7649"/>
                  <a:pt x="6990" y="7649"/>
                </a:cubicBezTo>
                <a:lnTo>
                  <a:pt x="6957" y="7640"/>
                </a:lnTo>
                <a:lnTo>
                  <a:pt x="6942" y="7637"/>
                </a:lnTo>
                <a:cubicBezTo>
                  <a:pt x="6926" y="7634"/>
                  <a:pt x="6908" y="7631"/>
                  <a:pt x="6893" y="7628"/>
                </a:cubicBezTo>
                <a:lnTo>
                  <a:pt x="6770" y="7628"/>
                </a:lnTo>
                <a:cubicBezTo>
                  <a:pt x="6758" y="7631"/>
                  <a:pt x="6743" y="7634"/>
                  <a:pt x="6728" y="7637"/>
                </a:cubicBezTo>
                <a:lnTo>
                  <a:pt x="6710" y="7640"/>
                </a:lnTo>
                <a:lnTo>
                  <a:pt x="6680" y="7649"/>
                </a:lnTo>
                <a:lnTo>
                  <a:pt x="6658" y="7652"/>
                </a:lnTo>
                <a:cubicBezTo>
                  <a:pt x="6646" y="7658"/>
                  <a:pt x="6631" y="7664"/>
                  <a:pt x="6616" y="7670"/>
                </a:cubicBezTo>
                <a:cubicBezTo>
                  <a:pt x="6610" y="7670"/>
                  <a:pt x="6607" y="7673"/>
                  <a:pt x="6601" y="7676"/>
                </a:cubicBezTo>
                <a:cubicBezTo>
                  <a:pt x="6595" y="7679"/>
                  <a:pt x="6583" y="7685"/>
                  <a:pt x="6574" y="7688"/>
                </a:cubicBezTo>
                <a:lnTo>
                  <a:pt x="6556" y="7700"/>
                </a:lnTo>
                <a:cubicBezTo>
                  <a:pt x="6547" y="7703"/>
                  <a:pt x="6538" y="7709"/>
                  <a:pt x="6529" y="7715"/>
                </a:cubicBezTo>
                <a:lnTo>
                  <a:pt x="6514" y="7724"/>
                </a:lnTo>
                <a:cubicBezTo>
                  <a:pt x="6502" y="7733"/>
                  <a:pt x="6490" y="7743"/>
                  <a:pt x="6475" y="7752"/>
                </a:cubicBezTo>
                <a:lnTo>
                  <a:pt x="6475" y="7755"/>
                </a:lnTo>
                <a:lnTo>
                  <a:pt x="1130" y="12091"/>
                </a:lnTo>
                <a:lnTo>
                  <a:pt x="1130" y="564"/>
                </a:lnTo>
                <a:cubicBezTo>
                  <a:pt x="1130" y="254"/>
                  <a:pt x="877" y="1"/>
                  <a:pt x="56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957" name="Google Shape;3957;p61"/>
          <p:cNvGrpSpPr/>
          <p:nvPr/>
        </p:nvGrpSpPr>
        <p:grpSpPr>
          <a:xfrm>
            <a:off x="3186221" y="2775755"/>
            <a:ext cx="198603" cy="230680"/>
            <a:chOff x="4492800" y="2027925"/>
            <a:chExt cx="414825" cy="481825"/>
          </a:xfrm>
        </p:grpSpPr>
        <p:sp>
          <p:nvSpPr>
            <p:cNvPr id="3958" name="Google Shape;3958;p61"/>
            <p:cNvSpPr/>
            <p:nvPr/>
          </p:nvSpPr>
          <p:spPr>
            <a:xfrm>
              <a:off x="4492800" y="2027925"/>
              <a:ext cx="54600" cy="481825"/>
            </a:xfrm>
            <a:custGeom>
              <a:rect b="b" l="l" r="r" t="t"/>
              <a:pathLst>
                <a:path extrusionOk="0" h="19273" w="2184">
                  <a:moveTo>
                    <a:pt x="912" y="1"/>
                  </a:moveTo>
                  <a:cubicBezTo>
                    <a:pt x="407" y="1"/>
                    <a:pt x="0" y="407"/>
                    <a:pt x="0" y="913"/>
                  </a:cubicBezTo>
                  <a:lnTo>
                    <a:pt x="0" y="18360"/>
                  </a:lnTo>
                  <a:cubicBezTo>
                    <a:pt x="0" y="18866"/>
                    <a:pt x="407" y="19273"/>
                    <a:pt x="912" y="19273"/>
                  </a:cubicBezTo>
                  <a:lnTo>
                    <a:pt x="1271" y="19273"/>
                  </a:lnTo>
                  <a:cubicBezTo>
                    <a:pt x="1777" y="19273"/>
                    <a:pt x="2183" y="18866"/>
                    <a:pt x="2183" y="18360"/>
                  </a:cubicBezTo>
                  <a:lnTo>
                    <a:pt x="2183" y="913"/>
                  </a:lnTo>
                  <a:cubicBezTo>
                    <a:pt x="2183" y="407"/>
                    <a:pt x="1777" y="1"/>
                    <a:pt x="12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59" name="Google Shape;3959;p61"/>
            <p:cNvSpPr/>
            <p:nvPr/>
          </p:nvSpPr>
          <p:spPr>
            <a:xfrm>
              <a:off x="4575600" y="2051425"/>
              <a:ext cx="332025" cy="262450"/>
            </a:xfrm>
            <a:custGeom>
              <a:rect b="b" l="l" r="r" t="t"/>
              <a:pathLst>
                <a:path extrusionOk="0" h="10498" w="13281">
                  <a:moveTo>
                    <a:pt x="0" y="0"/>
                  </a:moveTo>
                  <a:lnTo>
                    <a:pt x="0" y="10497"/>
                  </a:lnTo>
                  <a:lnTo>
                    <a:pt x="12485" y="10497"/>
                  </a:lnTo>
                  <a:cubicBezTo>
                    <a:pt x="13006" y="10494"/>
                    <a:pt x="13280" y="9874"/>
                    <a:pt x="12925" y="9488"/>
                  </a:cubicBezTo>
                  <a:lnTo>
                    <a:pt x="9010" y="5249"/>
                  </a:lnTo>
                  <a:lnTo>
                    <a:pt x="12925" y="1006"/>
                  </a:lnTo>
                  <a:cubicBezTo>
                    <a:pt x="13280" y="620"/>
                    <a:pt x="13006" y="0"/>
                    <a:pt x="124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0" name="Google Shape;3960;p61"/>
          <p:cNvGrpSpPr/>
          <p:nvPr/>
        </p:nvGrpSpPr>
        <p:grpSpPr>
          <a:xfrm>
            <a:off x="3457591" y="2775749"/>
            <a:ext cx="230644" cy="230692"/>
            <a:chOff x="5049725" y="2027900"/>
            <a:chExt cx="481750" cy="481850"/>
          </a:xfrm>
        </p:grpSpPr>
        <p:sp>
          <p:nvSpPr>
            <p:cNvPr id="3961" name="Google Shape;3961;p61"/>
            <p:cNvSpPr/>
            <p:nvPr/>
          </p:nvSpPr>
          <p:spPr>
            <a:xfrm>
              <a:off x="5191775" y="2394925"/>
              <a:ext cx="197625" cy="114825"/>
            </a:xfrm>
            <a:custGeom>
              <a:rect b="b" l="l" r="r" t="t"/>
              <a:pathLst>
                <a:path extrusionOk="0" h="4593" w="7905">
                  <a:moveTo>
                    <a:pt x="0" y="0"/>
                  </a:moveTo>
                  <a:lnTo>
                    <a:pt x="0" y="566"/>
                  </a:lnTo>
                  <a:cubicBezTo>
                    <a:pt x="3" y="1298"/>
                    <a:pt x="479" y="1949"/>
                    <a:pt x="1178" y="2171"/>
                  </a:cubicBezTo>
                  <a:cubicBezTo>
                    <a:pt x="1407" y="3502"/>
                    <a:pt x="2560" y="4593"/>
                    <a:pt x="3954" y="4593"/>
                  </a:cubicBezTo>
                  <a:cubicBezTo>
                    <a:pt x="5345" y="4593"/>
                    <a:pt x="6499" y="3502"/>
                    <a:pt x="6728" y="2171"/>
                  </a:cubicBezTo>
                  <a:cubicBezTo>
                    <a:pt x="7426" y="1949"/>
                    <a:pt x="7902" y="1298"/>
                    <a:pt x="7905" y="566"/>
                  </a:cubicBezTo>
                  <a:lnTo>
                    <a:pt x="79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2" name="Google Shape;3962;p61"/>
            <p:cNvSpPr/>
            <p:nvPr/>
          </p:nvSpPr>
          <p:spPr>
            <a:xfrm>
              <a:off x="5113625" y="2027900"/>
              <a:ext cx="347300" cy="338825"/>
            </a:xfrm>
            <a:custGeom>
              <a:rect b="b" l="l" r="r" t="t"/>
              <a:pathLst>
                <a:path extrusionOk="0" h="13553" w="13892">
                  <a:moveTo>
                    <a:pt x="7080" y="2260"/>
                  </a:moveTo>
                  <a:cubicBezTo>
                    <a:pt x="9574" y="2263"/>
                    <a:pt x="11594" y="4284"/>
                    <a:pt x="11597" y="6777"/>
                  </a:cubicBezTo>
                  <a:cubicBezTo>
                    <a:pt x="11597" y="7090"/>
                    <a:pt x="11344" y="7340"/>
                    <a:pt x="11031" y="7340"/>
                  </a:cubicBezTo>
                  <a:cubicBezTo>
                    <a:pt x="10718" y="7340"/>
                    <a:pt x="10468" y="7090"/>
                    <a:pt x="10468" y="6777"/>
                  </a:cubicBezTo>
                  <a:cubicBezTo>
                    <a:pt x="10465" y="4907"/>
                    <a:pt x="8950" y="3392"/>
                    <a:pt x="7080" y="3389"/>
                  </a:cubicBezTo>
                  <a:cubicBezTo>
                    <a:pt x="6767" y="3389"/>
                    <a:pt x="6514" y="3136"/>
                    <a:pt x="6514" y="2826"/>
                  </a:cubicBezTo>
                  <a:cubicBezTo>
                    <a:pt x="6514" y="2513"/>
                    <a:pt x="6767" y="2260"/>
                    <a:pt x="7080" y="2260"/>
                  </a:cubicBezTo>
                  <a:close/>
                  <a:moveTo>
                    <a:pt x="7070" y="1"/>
                  </a:moveTo>
                  <a:cubicBezTo>
                    <a:pt x="6595" y="1"/>
                    <a:pt x="6111" y="50"/>
                    <a:pt x="5623" y="152"/>
                  </a:cubicBezTo>
                  <a:cubicBezTo>
                    <a:pt x="3075" y="685"/>
                    <a:pt x="1001" y="2754"/>
                    <a:pt x="459" y="5301"/>
                  </a:cubicBezTo>
                  <a:cubicBezTo>
                    <a:pt x="1" y="7469"/>
                    <a:pt x="567" y="9644"/>
                    <a:pt x="2015" y="11270"/>
                  </a:cubicBezTo>
                  <a:cubicBezTo>
                    <a:pt x="2584" y="11908"/>
                    <a:pt x="2952" y="12703"/>
                    <a:pt x="3072" y="13552"/>
                  </a:cubicBezTo>
                  <a:lnTo>
                    <a:pt x="11088" y="13552"/>
                  </a:lnTo>
                  <a:cubicBezTo>
                    <a:pt x="11221" y="12691"/>
                    <a:pt x="11597" y="11887"/>
                    <a:pt x="12175" y="11233"/>
                  </a:cubicBezTo>
                  <a:cubicBezTo>
                    <a:pt x="13259" y="10002"/>
                    <a:pt x="13892" y="8418"/>
                    <a:pt x="13892" y="6777"/>
                  </a:cubicBezTo>
                  <a:cubicBezTo>
                    <a:pt x="13892" y="2969"/>
                    <a:pt x="10766" y="1"/>
                    <a:pt x="70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3" name="Google Shape;3963;p61"/>
            <p:cNvSpPr/>
            <p:nvPr/>
          </p:nvSpPr>
          <p:spPr>
            <a:xfrm>
              <a:off x="5049725" y="2197300"/>
              <a:ext cx="56400" cy="28275"/>
            </a:xfrm>
            <a:custGeom>
              <a:rect b="b" l="l" r="r" t="t"/>
              <a:pathLst>
                <a:path extrusionOk="0" h="1131" w="2256">
                  <a:moveTo>
                    <a:pt x="563" y="1"/>
                  </a:moveTo>
                  <a:cubicBezTo>
                    <a:pt x="250" y="1"/>
                    <a:pt x="0" y="254"/>
                    <a:pt x="0" y="567"/>
                  </a:cubicBezTo>
                  <a:cubicBezTo>
                    <a:pt x="0" y="877"/>
                    <a:pt x="250" y="1130"/>
                    <a:pt x="563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4" name="Google Shape;3964;p61"/>
            <p:cNvSpPr/>
            <p:nvPr/>
          </p:nvSpPr>
          <p:spPr>
            <a:xfrm>
              <a:off x="5052575" y="2102800"/>
              <a:ext cx="50850" cy="48075"/>
            </a:xfrm>
            <a:custGeom>
              <a:rect b="b" l="l" r="r" t="t"/>
              <a:pathLst>
                <a:path extrusionOk="0" h="1923" w="2034">
                  <a:moveTo>
                    <a:pt x="623" y="0"/>
                  </a:moveTo>
                  <a:cubicBezTo>
                    <a:pt x="478" y="0"/>
                    <a:pt x="333" y="56"/>
                    <a:pt x="224" y="167"/>
                  </a:cubicBezTo>
                  <a:cubicBezTo>
                    <a:pt x="4" y="384"/>
                    <a:pt x="1" y="736"/>
                    <a:pt x="214" y="959"/>
                  </a:cubicBezTo>
                  <a:lnTo>
                    <a:pt x="1015" y="1757"/>
                  </a:lnTo>
                  <a:cubicBezTo>
                    <a:pt x="1125" y="1867"/>
                    <a:pt x="1269" y="1922"/>
                    <a:pt x="1413" y="1922"/>
                  </a:cubicBezTo>
                  <a:cubicBezTo>
                    <a:pt x="1558" y="1922"/>
                    <a:pt x="1702" y="1867"/>
                    <a:pt x="1813" y="1757"/>
                  </a:cubicBezTo>
                  <a:cubicBezTo>
                    <a:pt x="2033" y="1534"/>
                    <a:pt x="2033" y="1179"/>
                    <a:pt x="1813" y="959"/>
                  </a:cubicBezTo>
                  <a:lnTo>
                    <a:pt x="1015" y="158"/>
                  </a:lnTo>
                  <a:cubicBezTo>
                    <a:pt x="906" y="53"/>
                    <a:pt x="764" y="0"/>
                    <a:pt x="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5" name="Google Shape;3965;p61"/>
            <p:cNvSpPr/>
            <p:nvPr/>
          </p:nvSpPr>
          <p:spPr>
            <a:xfrm>
              <a:off x="5052575" y="2272175"/>
              <a:ext cx="50700" cy="47900"/>
            </a:xfrm>
            <a:custGeom>
              <a:rect b="b" l="l" r="r" t="t"/>
              <a:pathLst>
                <a:path extrusionOk="0" h="1916" w="2028">
                  <a:moveTo>
                    <a:pt x="1405" y="0"/>
                  </a:moveTo>
                  <a:cubicBezTo>
                    <a:pt x="1264" y="0"/>
                    <a:pt x="1124" y="53"/>
                    <a:pt x="1015" y="159"/>
                  </a:cubicBezTo>
                  <a:lnTo>
                    <a:pt x="214" y="960"/>
                  </a:lnTo>
                  <a:cubicBezTo>
                    <a:pt x="1" y="1179"/>
                    <a:pt x="4" y="1532"/>
                    <a:pt x="224" y="1749"/>
                  </a:cubicBezTo>
                  <a:cubicBezTo>
                    <a:pt x="333" y="1860"/>
                    <a:pt x="478" y="1916"/>
                    <a:pt x="623" y="1916"/>
                  </a:cubicBezTo>
                  <a:cubicBezTo>
                    <a:pt x="764" y="1916"/>
                    <a:pt x="906" y="1863"/>
                    <a:pt x="1015" y="1758"/>
                  </a:cubicBezTo>
                  <a:lnTo>
                    <a:pt x="1813" y="960"/>
                  </a:lnTo>
                  <a:cubicBezTo>
                    <a:pt x="2027" y="737"/>
                    <a:pt x="2024" y="384"/>
                    <a:pt x="1804" y="168"/>
                  </a:cubicBezTo>
                  <a:cubicBezTo>
                    <a:pt x="1695" y="56"/>
                    <a:pt x="1550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6" name="Google Shape;3966;p61"/>
            <p:cNvSpPr/>
            <p:nvPr/>
          </p:nvSpPr>
          <p:spPr>
            <a:xfrm>
              <a:off x="5475050" y="2197300"/>
              <a:ext cx="56425" cy="28275"/>
            </a:xfrm>
            <a:custGeom>
              <a:rect b="b" l="l" r="r" t="t"/>
              <a:pathLst>
                <a:path extrusionOk="0" h="1131" w="2257">
                  <a:moveTo>
                    <a:pt x="564" y="1"/>
                  </a:moveTo>
                  <a:cubicBezTo>
                    <a:pt x="251" y="1"/>
                    <a:pt x="1" y="254"/>
                    <a:pt x="1" y="567"/>
                  </a:cubicBezTo>
                  <a:cubicBezTo>
                    <a:pt x="1" y="877"/>
                    <a:pt x="251" y="1130"/>
                    <a:pt x="564" y="1130"/>
                  </a:cubicBezTo>
                  <a:lnTo>
                    <a:pt x="1693" y="1130"/>
                  </a:lnTo>
                  <a:cubicBezTo>
                    <a:pt x="2006" y="1130"/>
                    <a:pt x="2256" y="877"/>
                    <a:pt x="2256" y="567"/>
                  </a:cubicBezTo>
                  <a:cubicBezTo>
                    <a:pt x="2256" y="254"/>
                    <a:pt x="2006" y="1"/>
                    <a:pt x="16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7" name="Google Shape;3967;p61"/>
            <p:cNvSpPr/>
            <p:nvPr/>
          </p:nvSpPr>
          <p:spPr>
            <a:xfrm>
              <a:off x="5477925" y="2102800"/>
              <a:ext cx="50675" cy="47900"/>
            </a:xfrm>
            <a:custGeom>
              <a:rect b="b" l="l" r="r" t="t"/>
              <a:pathLst>
                <a:path extrusionOk="0" h="1916" w="2027">
                  <a:moveTo>
                    <a:pt x="1405" y="0"/>
                  </a:moveTo>
                  <a:cubicBezTo>
                    <a:pt x="1264" y="0"/>
                    <a:pt x="1123" y="53"/>
                    <a:pt x="1015" y="158"/>
                  </a:cubicBezTo>
                  <a:lnTo>
                    <a:pt x="214" y="959"/>
                  </a:lnTo>
                  <a:cubicBezTo>
                    <a:pt x="0" y="1179"/>
                    <a:pt x="3" y="1531"/>
                    <a:pt x="223" y="1748"/>
                  </a:cubicBezTo>
                  <a:cubicBezTo>
                    <a:pt x="333" y="1860"/>
                    <a:pt x="478" y="1915"/>
                    <a:pt x="623" y="1915"/>
                  </a:cubicBezTo>
                  <a:cubicBezTo>
                    <a:pt x="764" y="1915"/>
                    <a:pt x="905" y="1863"/>
                    <a:pt x="1015" y="1757"/>
                  </a:cubicBezTo>
                  <a:lnTo>
                    <a:pt x="1813" y="959"/>
                  </a:lnTo>
                  <a:cubicBezTo>
                    <a:pt x="2027" y="736"/>
                    <a:pt x="2024" y="384"/>
                    <a:pt x="1804" y="167"/>
                  </a:cubicBezTo>
                  <a:cubicBezTo>
                    <a:pt x="1694" y="56"/>
                    <a:pt x="1549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68" name="Google Shape;3968;p61"/>
            <p:cNvSpPr/>
            <p:nvPr/>
          </p:nvSpPr>
          <p:spPr>
            <a:xfrm>
              <a:off x="5477775" y="2272000"/>
              <a:ext cx="50825" cy="48075"/>
            </a:xfrm>
            <a:custGeom>
              <a:rect b="b" l="l" r="r" t="t"/>
              <a:pathLst>
                <a:path extrusionOk="0" h="1923" w="2033">
                  <a:moveTo>
                    <a:pt x="621" y="1"/>
                  </a:moveTo>
                  <a:cubicBezTo>
                    <a:pt x="476" y="1"/>
                    <a:pt x="331" y="56"/>
                    <a:pt x="220" y="166"/>
                  </a:cubicBezTo>
                  <a:cubicBezTo>
                    <a:pt x="0" y="388"/>
                    <a:pt x="0" y="744"/>
                    <a:pt x="220" y="967"/>
                  </a:cubicBezTo>
                  <a:lnTo>
                    <a:pt x="1021" y="1765"/>
                  </a:lnTo>
                  <a:cubicBezTo>
                    <a:pt x="1129" y="1870"/>
                    <a:pt x="1270" y="1923"/>
                    <a:pt x="1411" y="1923"/>
                  </a:cubicBezTo>
                  <a:cubicBezTo>
                    <a:pt x="1555" y="1923"/>
                    <a:pt x="1700" y="1867"/>
                    <a:pt x="1810" y="1756"/>
                  </a:cubicBezTo>
                  <a:cubicBezTo>
                    <a:pt x="2030" y="1539"/>
                    <a:pt x="2033" y="1186"/>
                    <a:pt x="1819" y="967"/>
                  </a:cubicBezTo>
                  <a:lnTo>
                    <a:pt x="1021" y="166"/>
                  </a:lnTo>
                  <a:cubicBezTo>
                    <a:pt x="910" y="56"/>
                    <a:pt x="765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69" name="Google Shape;3969;p61"/>
          <p:cNvGrpSpPr/>
          <p:nvPr/>
        </p:nvGrpSpPr>
        <p:grpSpPr>
          <a:xfrm>
            <a:off x="3779619" y="2775808"/>
            <a:ext cx="149518" cy="230573"/>
            <a:chOff x="5726350" y="2028150"/>
            <a:chExt cx="312300" cy="481600"/>
          </a:xfrm>
        </p:grpSpPr>
        <p:sp>
          <p:nvSpPr>
            <p:cNvPr id="3970" name="Google Shape;3970;p61"/>
            <p:cNvSpPr/>
            <p:nvPr/>
          </p:nvSpPr>
          <p:spPr>
            <a:xfrm>
              <a:off x="5756075" y="2028150"/>
              <a:ext cx="252825" cy="83275"/>
            </a:xfrm>
            <a:custGeom>
              <a:rect b="b" l="l" r="r" t="t"/>
              <a:pathLst>
                <a:path extrusionOk="0" h="3331" w="10113">
                  <a:moveTo>
                    <a:pt x="1639" y="1"/>
                  </a:moveTo>
                  <a:cubicBezTo>
                    <a:pt x="730" y="13"/>
                    <a:pt x="1" y="753"/>
                    <a:pt x="1" y="1666"/>
                  </a:cubicBezTo>
                  <a:cubicBezTo>
                    <a:pt x="1" y="2575"/>
                    <a:pt x="730" y="3316"/>
                    <a:pt x="1639" y="3331"/>
                  </a:cubicBezTo>
                  <a:lnTo>
                    <a:pt x="8474" y="3331"/>
                  </a:lnTo>
                  <a:cubicBezTo>
                    <a:pt x="9384" y="3316"/>
                    <a:pt x="10113" y="2575"/>
                    <a:pt x="10113" y="1666"/>
                  </a:cubicBezTo>
                  <a:cubicBezTo>
                    <a:pt x="10113" y="753"/>
                    <a:pt x="9384" y="13"/>
                    <a:pt x="8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1" name="Google Shape;3971;p61"/>
            <p:cNvSpPr/>
            <p:nvPr/>
          </p:nvSpPr>
          <p:spPr>
            <a:xfrm>
              <a:off x="5726350" y="2139650"/>
              <a:ext cx="312300" cy="224425"/>
            </a:xfrm>
            <a:custGeom>
              <a:rect b="b" l="l" r="r" t="t"/>
              <a:pathLst>
                <a:path extrusionOk="0" h="8977" w="12492">
                  <a:moveTo>
                    <a:pt x="2822" y="0"/>
                  </a:moveTo>
                  <a:lnTo>
                    <a:pt x="2822" y="4800"/>
                  </a:lnTo>
                  <a:cubicBezTo>
                    <a:pt x="1527" y="5589"/>
                    <a:pt x="542" y="6797"/>
                    <a:pt x="36" y="8224"/>
                  </a:cubicBezTo>
                  <a:lnTo>
                    <a:pt x="30" y="8233"/>
                  </a:lnTo>
                  <a:cubicBezTo>
                    <a:pt x="27" y="8242"/>
                    <a:pt x="24" y="8254"/>
                    <a:pt x="21" y="8266"/>
                  </a:cubicBezTo>
                  <a:cubicBezTo>
                    <a:pt x="18" y="8278"/>
                    <a:pt x="15" y="8281"/>
                    <a:pt x="15" y="8287"/>
                  </a:cubicBezTo>
                  <a:cubicBezTo>
                    <a:pt x="12" y="8296"/>
                    <a:pt x="9" y="8308"/>
                    <a:pt x="9" y="8317"/>
                  </a:cubicBezTo>
                  <a:cubicBezTo>
                    <a:pt x="6" y="8326"/>
                    <a:pt x="6" y="8335"/>
                    <a:pt x="3" y="8347"/>
                  </a:cubicBezTo>
                  <a:cubicBezTo>
                    <a:pt x="3" y="8356"/>
                    <a:pt x="3" y="8362"/>
                    <a:pt x="3" y="8368"/>
                  </a:cubicBezTo>
                  <a:cubicBezTo>
                    <a:pt x="0" y="8378"/>
                    <a:pt x="3" y="8393"/>
                    <a:pt x="3" y="8405"/>
                  </a:cubicBezTo>
                  <a:cubicBezTo>
                    <a:pt x="3" y="8408"/>
                    <a:pt x="3" y="8411"/>
                    <a:pt x="3" y="8414"/>
                  </a:cubicBezTo>
                  <a:lnTo>
                    <a:pt x="3" y="8426"/>
                  </a:lnTo>
                  <a:cubicBezTo>
                    <a:pt x="3" y="8438"/>
                    <a:pt x="3" y="8450"/>
                    <a:pt x="3" y="8462"/>
                  </a:cubicBezTo>
                  <a:lnTo>
                    <a:pt x="6" y="8483"/>
                  </a:lnTo>
                  <a:cubicBezTo>
                    <a:pt x="6" y="8495"/>
                    <a:pt x="9" y="8504"/>
                    <a:pt x="12" y="8513"/>
                  </a:cubicBezTo>
                  <a:cubicBezTo>
                    <a:pt x="12" y="8525"/>
                    <a:pt x="15" y="8531"/>
                    <a:pt x="15" y="8540"/>
                  </a:cubicBezTo>
                  <a:cubicBezTo>
                    <a:pt x="18" y="8549"/>
                    <a:pt x="21" y="8558"/>
                    <a:pt x="21" y="8564"/>
                  </a:cubicBezTo>
                  <a:cubicBezTo>
                    <a:pt x="24" y="8573"/>
                    <a:pt x="27" y="8585"/>
                    <a:pt x="33" y="8594"/>
                  </a:cubicBezTo>
                  <a:cubicBezTo>
                    <a:pt x="36" y="8606"/>
                    <a:pt x="36" y="8609"/>
                    <a:pt x="40" y="8615"/>
                  </a:cubicBezTo>
                  <a:cubicBezTo>
                    <a:pt x="43" y="8624"/>
                    <a:pt x="49" y="8636"/>
                    <a:pt x="52" y="8646"/>
                  </a:cubicBezTo>
                  <a:cubicBezTo>
                    <a:pt x="58" y="8658"/>
                    <a:pt x="58" y="8661"/>
                    <a:pt x="61" y="8667"/>
                  </a:cubicBezTo>
                  <a:cubicBezTo>
                    <a:pt x="67" y="8673"/>
                    <a:pt x="73" y="8685"/>
                    <a:pt x="76" y="8694"/>
                  </a:cubicBezTo>
                  <a:cubicBezTo>
                    <a:pt x="82" y="8703"/>
                    <a:pt x="85" y="8709"/>
                    <a:pt x="88" y="8715"/>
                  </a:cubicBezTo>
                  <a:cubicBezTo>
                    <a:pt x="94" y="8721"/>
                    <a:pt x="100" y="8730"/>
                    <a:pt x="106" y="8739"/>
                  </a:cubicBezTo>
                  <a:cubicBezTo>
                    <a:pt x="112" y="8748"/>
                    <a:pt x="115" y="8754"/>
                    <a:pt x="121" y="8760"/>
                  </a:cubicBezTo>
                  <a:cubicBezTo>
                    <a:pt x="127" y="8769"/>
                    <a:pt x="133" y="8775"/>
                    <a:pt x="139" y="8781"/>
                  </a:cubicBezTo>
                  <a:cubicBezTo>
                    <a:pt x="145" y="8787"/>
                    <a:pt x="151" y="8796"/>
                    <a:pt x="157" y="8802"/>
                  </a:cubicBezTo>
                  <a:lnTo>
                    <a:pt x="175" y="8820"/>
                  </a:lnTo>
                  <a:cubicBezTo>
                    <a:pt x="181" y="8826"/>
                    <a:pt x="190" y="8832"/>
                    <a:pt x="196" y="8841"/>
                  </a:cubicBezTo>
                  <a:lnTo>
                    <a:pt x="217" y="8856"/>
                  </a:lnTo>
                  <a:lnTo>
                    <a:pt x="238" y="8874"/>
                  </a:lnTo>
                  <a:lnTo>
                    <a:pt x="262" y="8889"/>
                  </a:lnTo>
                  <a:lnTo>
                    <a:pt x="283" y="8901"/>
                  </a:lnTo>
                  <a:lnTo>
                    <a:pt x="314" y="8917"/>
                  </a:lnTo>
                  <a:cubicBezTo>
                    <a:pt x="320" y="8920"/>
                    <a:pt x="326" y="8923"/>
                    <a:pt x="332" y="8926"/>
                  </a:cubicBezTo>
                  <a:cubicBezTo>
                    <a:pt x="341" y="8929"/>
                    <a:pt x="356" y="8938"/>
                    <a:pt x="368" y="8941"/>
                  </a:cubicBezTo>
                  <a:lnTo>
                    <a:pt x="377" y="8947"/>
                  </a:lnTo>
                  <a:lnTo>
                    <a:pt x="386" y="8947"/>
                  </a:lnTo>
                  <a:lnTo>
                    <a:pt x="413" y="8956"/>
                  </a:lnTo>
                  <a:lnTo>
                    <a:pt x="437" y="8962"/>
                  </a:lnTo>
                  <a:lnTo>
                    <a:pt x="461" y="8968"/>
                  </a:lnTo>
                  <a:cubicBezTo>
                    <a:pt x="473" y="8971"/>
                    <a:pt x="485" y="8971"/>
                    <a:pt x="497" y="8974"/>
                  </a:cubicBezTo>
                  <a:lnTo>
                    <a:pt x="512" y="8977"/>
                  </a:lnTo>
                  <a:lnTo>
                    <a:pt x="11928" y="8977"/>
                  </a:lnTo>
                  <a:cubicBezTo>
                    <a:pt x="11946" y="8977"/>
                    <a:pt x="11967" y="8977"/>
                    <a:pt x="11985" y="8974"/>
                  </a:cubicBezTo>
                  <a:lnTo>
                    <a:pt x="11991" y="8974"/>
                  </a:lnTo>
                  <a:cubicBezTo>
                    <a:pt x="12006" y="8974"/>
                    <a:pt x="12021" y="8971"/>
                    <a:pt x="12033" y="8968"/>
                  </a:cubicBezTo>
                  <a:lnTo>
                    <a:pt x="12051" y="8965"/>
                  </a:lnTo>
                  <a:cubicBezTo>
                    <a:pt x="12063" y="8962"/>
                    <a:pt x="12072" y="8959"/>
                    <a:pt x="12085" y="8956"/>
                  </a:cubicBezTo>
                  <a:lnTo>
                    <a:pt x="12106" y="8950"/>
                  </a:lnTo>
                  <a:lnTo>
                    <a:pt x="12118" y="8947"/>
                  </a:lnTo>
                  <a:lnTo>
                    <a:pt x="12130" y="8941"/>
                  </a:lnTo>
                  <a:lnTo>
                    <a:pt x="12160" y="8929"/>
                  </a:lnTo>
                  <a:lnTo>
                    <a:pt x="12184" y="8917"/>
                  </a:lnTo>
                  <a:cubicBezTo>
                    <a:pt x="12193" y="8914"/>
                    <a:pt x="12199" y="8907"/>
                    <a:pt x="12208" y="8904"/>
                  </a:cubicBezTo>
                  <a:cubicBezTo>
                    <a:pt x="12214" y="8898"/>
                    <a:pt x="12226" y="8892"/>
                    <a:pt x="12235" y="8889"/>
                  </a:cubicBezTo>
                  <a:lnTo>
                    <a:pt x="12253" y="8877"/>
                  </a:lnTo>
                  <a:cubicBezTo>
                    <a:pt x="12262" y="8868"/>
                    <a:pt x="12271" y="8862"/>
                    <a:pt x="12280" y="8856"/>
                  </a:cubicBezTo>
                  <a:lnTo>
                    <a:pt x="12295" y="8844"/>
                  </a:lnTo>
                  <a:cubicBezTo>
                    <a:pt x="12304" y="8835"/>
                    <a:pt x="12313" y="8826"/>
                    <a:pt x="12319" y="8820"/>
                  </a:cubicBezTo>
                  <a:lnTo>
                    <a:pt x="12334" y="8805"/>
                  </a:lnTo>
                  <a:cubicBezTo>
                    <a:pt x="12343" y="8796"/>
                    <a:pt x="12349" y="8790"/>
                    <a:pt x="12359" y="8781"/>
                  </a:cubicBezTo>
                  <a:lnTo>
                    <a:pt x="12371" y="8763"/>
                  </a:lnTo>
                  <a:lnTo>
                    <a:pt x="12389" y="8739"/>
                  </a:lnTo>
                  <a:lnTo>
                    <a:pt x="12404" y="8718"/>
                  </a:lnTo>
                  <a:cubicBezTo>
                    <a:pt x="12410" y="8709"/>
                    <a:pt x="12413" y="8703"/>
                    <a:pt x="12419" y="8694"/>
                  </a:cubicBezTo>
                  <a:cubicBezTo>
                    <a:pt x="12422" y="8688"/>
                    <a:pt x="12428" y="8679"/>
                    <a:pt x="12431" y="8670"/>
                  </a:cubicBezTo>
                  <a:cubicBezTo>
                    <a:pt x="12437" y="8661"/>
                    <a:pt x="12440" y="8655"/>
                    <a:pt x="12443" y="8646"/>
                  </a:cubicBezTo>
                  <a:cubicBezTo>
                    <a:pt x="12446" y="8639"/>
                    <a:pt x="12449" y="8627"/>
                    <a:pt x="12455" y="8618"/>
                  </a:cubicBezTo>
                  <a:cubicBezTo>
                    <a:pt x="12458" y="8609"/>
                    <a:pt x="12461" y="8603"/>
                    <a:pt x="12461" y="8594"/>
                  </a:cubicBezTo>
                  <a:cubicBezTo>
                    <a:pt x="12464" y="8588"/>
                    <a:pt x="12467" y="8576"/>
                    <a:pt x="12470" y="8567"/>
                  </a:cubicBezTo>
                  <a:cubicBezTo>
                    <a:pt x="12473" y="8558"/>
                    <a:pt x="12476" y="8549"/>
                    <a:pt x="12479" y="8540"/>
                  </a:cubicBezTo>
                  <a:cubicBezTo>
                    <a:pt x="12479" y="8534"/>
                    <a:pt x="12482" y="8525"/>
                    <a:pt x="12482" y="8516"/>
                  </a:cubicBezTo>
                  <a:cubicBezTo>
                    <a:pt x="12485" y="8507"/>
                    <a:pt x="12485" y="8495"/>
                    <a:pt x="12488" y="8486"/>
                  </a:cubicBezTo>
                  <a:lnTo>
                    <a:pt x="12491" y="8462"/>
                  </a:lnTo>
                  <a:cubicBezTo>
                    <a:pt x="12491" y="8450"/>
                    <a:pt x="12491" y="8438"/>
                    <a:pt x="12491" y="8426"/>
                  </a:cubicBezTo>
                  <a:lnTo>
                    <a:pt x="12491" y="8414"/>
                  </a:lnTo>
                  <a:cubicBezTo>
                    <a:pt x="12491" y="8411"/>
                    <a:pt x="12491" y="8408"/>
                    <a:pt x="12491" y="8405"/>
                  </a:cubicBezTo>
                  <a:lnTo>
                    <a:pt x="12491" y="8371"/>
                  </a:lnTo>
                  <a:cubicBezTo>
                    <a:pt x="12491" y="8359"/>
                    <a:pt x="12491" y="8356"/>
                    <a:pt x="12491" y="8347"/>
                  </a:cubicBezTo>
                  <a:cubicBezTo>
                    <a:pt x="12488" y="8338"/>
                    <a:pt x="12488" y="8329"/>
                    <a:pt x="12485" y="8317"/>
                  </a:cubicBezTo>
                  <a:cubicBezTo>
                    <a:pt x="12482" y="8308"/>
                    <a:pt x="12482" y="8299"/>
                    <a:pt x="12479" y="8290"/>
                  </a:cubicBezTo>
                  <a:cubicBezTo>
                    <a:pt x="12476" y="8278"/>
                    <a:pt x="12476" y="8275"/>
                    <a:pt x="12473" y="8266"/>
                  </a:cubicBezTo>
                  <a:cubicBezTo>
                    <a:pt x="12473" y="8260"/>
                    <a:pt x="12467" y="8245"/>
                    <a:pt x="12464" y="8233"/>
                  </a:cubicBezTo>
                  <a:lnTo>
                    <a:pt x="12461" y="8224"/>
                  </a:lnTo>
                  <a:cubicBezTo>
                    <a:pt x="11955" y="6797"/>
                    <a:pt x="10970" y="5589"/>
                    <a:pt x="9676" y="4803"/>
                  </a:cubicBezTo>
                  <a:lnTo>
                    <a:pt x="96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2" name="Google Shape;3972;p61"/>
            <p:cNvSpPr/>
            <p:nvPr/>
          </p:nvSpPr>
          <p:spPr>
            <a:xfrm>
              <a:off x="5842500" y="2392350"/>
              <a:ext cx="79975" cy="117400"/>
            </a:xfrm>
            <a:custGeom>
              <a:rect b="b" l="l" r="r" t="t"/>
              <a:pathLst>
                <a:path extrusionOk="0" h="4696" w="3199">
                  <a:moveTo>
                    <a:pt x="4" y="1"/>
                  </a:moveTo>
                  <a:lnTo>
                    <a:pt x="4" y="1651"/>
                  </a:lnTo>
                  <a:cubicBezTo>
                    <a:pt x="1" y="2591"/>
                    <a:pt x="287" y="3509"/>
                    <a:pt x="820" y="4283"/>
                  </a:cubicBezTo>
                  <a:cubicBezTo>
                    <a:pt x="994" y="4542"/>
                    <a:pt x="1287" y="4696"/>
                    <a:pt x="1600" y="4696"/>
                  </a:cubicBezTo>
                  <a:cubicBezTo>
                    <a:pt x="1913" y="4696"/>
                    <a:pt x="2205" y="4542"/>
                    <a:pt x="2380" y="4283"/>
                  </a:cubicBezTo>
                  <a:cubicBezTo>
                    <a:pt x="2913" y="3509"/>
                    <a:pt x="3199" y="2591"/>
                    <a:pt x="3196" y="1651"/>
                  </a:cubicBezTo>
                  <a:lnTo>
                    <a:pt x="31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3" name="Google Shape;3973;p61"/>
          <p:cNvGrpSpPr/>
          <p:nvPr/>
        </p:nvGrpSpPr>
        <p:grpSpPr>
          <a:xfrm>
            <a:off x="4024536" y="2777921"/>
            <a:ext cx="226347" cy="226347"/>
            <a:chOff x="6239925" y="2032450"/>
            <a:chExt cx="472775" cy="472775"/>
          </a:xfrm>
        </p:grpSpPr>
        <p:sp>
          <p:nvSpPr>
            <p:cNvPr id="3974" name="Google Shape;3974;p61"/>
            <p:cNvSpPr/>
            <p:nvPr/>
          </p:nvSpPr>
          <p:spPr>
            <a:xfrm>
              <a:off x="6239925" y="2032450"/>
              <a:ext cx="472775" cy="472775"/>
            </a:xfrm>
            <a:custGeom>
              <a:rect b="b" l="l" r="r" t="t"/>
              <a:pathLst>
                <a:path extrusionOk="0" h="18911" w="18911">
                  <a:moveTo>
                    <a:pt x="9455" y="2466"/>
                  </a:moveTo>
                  <a:cubicBezTo>
                    <a:pt x="13307" y="2466"/>
                    <a:pt x="16442" y="5601"/>
                    <a:pt x="16442" y="9456"/>
                  </a:cubicBezTo>
                  <a:cubicBezTo>
                    <a:pt x="16442" y="13310"/>
                    <a:pt x="13307" y="16445"/>
                    <a:pt x="9455" y="16445"/>
                  </a:cubicBezTo>
                  <a:cubicBezTo>
                    <a:pt x="5601" y="16445"/>
                    <a:pt x="2466" y="13310"/>
                    <a:pt x="2466" y="9456"/>
                  </a:cubicBezTo>
                  <a:cubicBezTo>
                    <a:pt x="2466" y="5601"/>
                    <a:pt x="5601" y="2466"/>
                    <a:pt x="9455" y="2466"/>
                  </a:cubicBezTo>
                  <a:close/>
                  <a:moveTo>
                    <a:pt x="9455" y="0"/>
                  </a:moveTo>
                  <a:cubicBezTo>
                    <a:pt x="4228" y="0"/>
                    <a:pt x="0" y="4228"/>
                    <a:pt x="0" y="9456"/>
                  </a:cubicBezTo>
                  <a:cubicBezTo>
                    <a:pt x="0" y="14683"/>
                    <a:pt x="4228" y="18911"/>
                    <a:pt x="9455" y="18911"/>
                  </a:cubicBezTo>
                  <a:cubicBezTo>
                    <a:pt x="14680" y="18911"/>
                    <a:pt x="18911" y="14683"/>
                    <a:pt x="18911" y="9456"/>
                  </a:cubicBezTo>
                  <a:cubicBezTo>
                    <a:pt x="18911" y="4231"/>
                    <a:pt x="14680" y="0"/>
                    <a:pt x="94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5" name="Google Shape;3975;p61"/>
            <p:cNvSpPr/>
            <p:nvPr/>
          </p:nvSpPr>
          <p:spPr>
            <a:xfrm>
              <a:off x="6329800" y="2122325"/>
              <a:ext cx="292950" cy="293025"/>
            </a:xfrm>
            <a:custGeom>
              <a:rect b="b" l="l" r="r" t="t"/>
              <a:pathLst>
                <a:path extrusionOk="0" h="11721" w="11718">
                  <a:moveTo>
                    <a:pt x="5860" y="1043"/>
                  </a:moveTo>
                  <a:cubicBezTo>
                    <a:pt x="6171" y="1043"/>
                    <a:pt x="6424" y="1295"/>
                    <a:pt x="6424" y="1609"/>
                  </a:cubicBezTo>
                  <a:lnTo>
                    <a:pt x="6424" y="2542"/>
                  </a:lnTo>
                  <a:cubicBezTo>
                    <a:pt x="7264" y="2792"/>
                    <a:pt x="7839" y="3566"/>
                    <a:pt x="7842" y="4442"/>
                  </a:cubicBezTo>
                  <a:cubicBezTo>
                    <a:pt x="7842" y="4755"/>
                    <a:pt x="7589" y="5008"/>
                    <a:pt x="7276" y="5008"/>
                  </a:cubicBezTo>
                  <a:cubicBezTo>
                    <a:pt x="6966" y="5008"/>
                    <a:pt x="6713" y="4755"/>
                    <a:pt x="6713" y="4442"/>
                  </a:cubicBezTo>
                  <a:cubicBezTo>
                    <a:pt x="6713" y="3929"/>
                    <a:pt x="6292" y="3588"/>
                    <a:pt x="5853" y="3588"/>
                  </a:cubicBezTo>
                  <a:cubicBezTo>
                    <a:pt x="5644" y="3588"/>
                    <a:pt x="5429" y="3666"/>
                    <a:pt x="5255" y="3840"/>
                  </a:cubicBezTo>
                  <a:cubicBezTo>
                    <a:pt x="4719" y="4376"/>
                    <a:pt x="5099" y="5297"/>
                    <a:pt x="5860" y="5297"/>
                  </a:cubicBezTo>
                  <a:cubicBezTo>
                    <a:pt x="5862" y="5297"/>
                    <a:pt x="5865" y="5297"/>
                    <a:pt x="5867" y="5297"/>
                  </a:cubicBezTo>
                  <a:cubicBezTo>
                    <a:pt x="6849" y="5297"/>
                    <a:pt x="7680" y="6019"/>
                    <a:pt x="7821" y="6993"/>
                  </a:cubicBezTo>
                  <a:cubicBezTo>
                    <a:pt x="7962" y="7968"/>
                    <a:pt x="7369" y="8899"/>
                    <a:pt x="6424" y="9179"/>
                  </a:cubicBezTo>
                  <a:lnTo>
                    <a:pt x="6424" y="10115"/>
                  </a:lnTo>
                  <a:cubicBezTo>
                    <a:pt x="6424" y="10426"/>
                    <a:pt x="6171" y="10679"/>
                    <a:pt x="5860" y="10679"/>
                  </a:cubicBezTo>
                  <a:cubicBezTo>
                    <a:pt x="5547" y="10679"/>
                    <a:pt x="5294" y="10426"/>
                    <a:pt x="5294" y="10115"/>
                  </a:cubicBezTo>
                  <a:lnTo>
                    <a:pt x="5294" y="9179"/>
                  </a:lnTo>
                  <a:cubicBezTo>
                    <a:pt x="4454" y="8929"/>
                    <a:pt x="3879" y="8155"/>
                    <a:pt x="3876" y="7279"/>
                  </a:cubicBezTo>
                  <a:cubicBezTo>
                    <a:pt x="3876" y="6966"/>
                    <a:pt x="4129" y="6713"/>
                    <a:pt x="4442" y="6713"/>
                  </a:cubicBezTo>
                  <a:cubicBezTo>
                    <a:pt x="4752" y="6713"/>
                    <a:pt x="5005" y="6966"/>
                    <a:pt x="5005" y="7279"/>
                  </a:cubicBezTo>
                  <a:cubicBezTo>
                    <a:pt x="5005" y="7792"/>
                    <a:pt x="5426" y="8133"/>
                    <a:pt x="5865" y="8133"/>
                  </a:cubicBezTo>
                  <a:cubicBezTo>
                    <a:pt x="6074" y="8133"/>
                    <a:pt x="6288" y="8055"/>
                    <a:pt x="6463" y="7881"/>
                  </a:cubicBezTo>
                  <a:cubicBezTo>
                    <a:pt x="6999" y="7345"/>
                    <a:pt x="6619" y="6427"/>
                    <a:pt x="5860" y="6427"/>
                  </a:cubicBezTo>
                  <a:cubicBezTo>
                    <a:pt x="4873" y="6427"/>
                    <a:pt x="4039" y="5704"/>
                    <a:pt x="3897" y="4728"/>
                  </a:cubicBezTo>
                  <a:cubicBezTo>
                    <a:pt x="3756" y="3753"/>
                    <a:pt x="4349" y="2822"/>
                    <a:pt x="5294" y="2542"/>
                  </a:cubicBezTo>
                  <a:lnTo>
                    <a:pt x="5294" y="1609"/>
                  </a:lnTo>
                  <a:cubicBezTo>
                    <a:pt x="5294" y="1295"/>
                    <a:pt x="5547" y="1043"/>
                    <a:pt x="5860" y="1043"/>
                  </a:cubicBezTo>
                  <a:close/>
                  <a:moveTo>
                    <a:pt x="5860" y="1"/>
                  </a:moveTo>
                  <a:cubicBezTo>
                    <a:pt x="2629" y="1"/>
                    <a:pt x="1" y="2629"/>
                    <a:pt x="1" y="5861"/>
                  </a:cubicBezTo>
                  <a:cubicBezTo>
                    <a:pt x="1" y="9092"/>
                    <a:pt x="2629" y="11720"/>
                    <a:pt x="5860" y="11720"/>
                  </a:cubicBezTo>
                  <a:cubicBezTo>
                    <a:pt x="9088" y="11720"/>
                    <a:pt x="11717" y="9092"/>
                    <a:pt x="11717" y="5861"/>
                  </a:cubicBezTo>
                  <a:cubicBezTo>
                    <a:pt x="11717" y="2629"/>
                    <a:pt x="9088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76" name="Google Shape;3976;p61"/>
          <p:cNvGrpSpPr/>
          <p:nvPr/>
        </p:nvGrpSpPr>
        <p:grpSpPr>
          <a:xfrm>
            <a:off x="4330139" y="1976905"/>
            <a:ext cx="227544" cy="126082"/>
            <a:chOff x="903075" y="2730000"/>
            <a:chExt cx="475275" cy="263350"/>
          </a:xfrm>
        </p:grpSpPr>
        <p:sp>
          <p:nvSpPr>
            <p:cNvPr id="3977" name="Google Shape;3977;p61"/>
            <p:cNvSpPr/>
            <p:nvPr/>
          </p:nvSpPr>
          <p:spPr>
            <a:xfrm>
              <a:off x="986725" y="2807325"/>
              <a:ext cx="308000" cy="108800"/>
            </a:xfrm>
            <a:custGeom>
              <a:rect b="b" l="l" r="r" t="t"/>
              <a:pathLst>
                <a:path extrusionOk="0" h="4352" w="12320">
                  <a:moveTo>
                    <a:pt x="6161" y="482"/>
                  </a:moveTo>
                  <a:cubicBezTo>
                    <a:pt x="6845" y="482"/>
                    <a:pt x="7462" y="894"/>
                    <a:pt x="7724" y="1527"/>
                  </a:cubicBezTo>
                  <a:cubicBezTo>
                    <a:pt x="7986" y="2159"/>
                    <a:pt x="7838" y="2888"/>
                    <a:pt x="7357" y="3370"/>
                  </a:cubicBezTo>
                  <a:cubicBezTo>
                    <a:pt x="7032" y="3694"/>
                    <a:pt x="6599" y="3866"/>
                    <a:pt x="6158" y="3866"/>
                  </a:cubicBezTo>
                  <a:cubicBezTo>
                    <a:pt x="5940" y="3866"/>
                    <a:pt x="5720" y="3824"/>
                    <a:pt x="5511" y="3737"/>
                  </a:cubicBezTo>
                  <a:cubicBezTo>
                    <a:pt x="4881" y="3475"/>
                    <a:pt x="4469" y="2858"/>
                    <a:pt x="4469" y="2174"/>
                  </a:cubicBezTo>
                  <a:cubicBezTo>
                    <a:pt x="4469" y="1241"/>
                    <a:pt x="5225" y="482"/>
                    <a:pt x="6161" y="482"/>
                  </a:cubicBezTo>
                  <a:close/>
                  <a:moveTo>
                    <a:pt x="1418" y="0"/>
                  </a:moveTo>
                  <a:cubicBezTo>
                    <a:pt x="1220" y="684"/>
                    <a:pt x="684" y="1220"/>
                    <a:pt x="0" y="1415"/>
                  </a:cubicBezTo>
                  <a:lnTo>
                    <a:pt x="0" y="2933"/>
                  </a:lnTo>
                  <a:cubicBezTo>
                    <a:pt x="684" y="3129"/>
                    <a:pt x="1220" y="3665"/>
                    <a:pt x="1418" y="4351"/>
                  </a:cubicBezTo>
                  <a:lnTo>
                    <a:pt x="10904" y="4351"/>
                  </a:lnTo>
                  <a:cubicBezTo>
                    <a:pt x="11100" y="3665"/>
                    <a:pt x="11636" y="3129"/>
                    <a:pt x="12319" y="2933"/>
                  </a:cubicBezTo>
                  <a:lnTo>
                    <a:pt x="12319" y="1415"/>
                  </a:lnTo>
                  <a:cubicBezTo>
                    <a:pt x="11636" y="1220"/>
                    <a:pt x="11100" y="684"/>
                    <a:pt x="109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8" name="Google Shape;3978;p61"/>
            <p:cNvSpPr/>
            <p:nvPr/>
          </p:nvSpPr>
          <p:spPr>
            <a:xfrm>
              <a:off x="1126675" y="2847600"/>
              <a:ext cx="28100" cy="28175"/>
            </a:xfrm>
            <a:custGeom>
              <a:rect b="b" l="l" r="r" t="t"/>
              <a:pathLst>
                <a:path extrusionOk="0" h="1127" w="1124">
                  <a:moveTo>
                    <a:pt x="563" y="0"/>
                  </a:moveTo>
                  <a:cubicBezTo>
                    <a:pt x="250" y="0"/>
                    <a:pt x="0" y="253"/>
                    <a:pt x="0" y="563"/>
                  </a:cubicBezTo>
                  <a:cubicBezTo>
                    <a:pt x="0" y="873"/>
                    <a:pt x="250" y="1126"/>
                    <a:pt x="563" y="1126"/>
                  </a:cubicBezTo>
                  <a:cubicBezTo>
                    <a:pt x="873" y="1126"/>
                    <a:pt x="1123" y="873"/>
                    <a:pt x="1123" y="563"/>
                  </a:cubicBezTo>
                  <a:cubicBezTo>
                    <a:pt x="1123" y="253"/>
                    <a:pt x="873" y="0"/>
                    <a:pt x="5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79" name="Google Shape;3979;p61"/>
            <p:cNvSpPr/>
            <p:nvPr/>
          </p:nvSpPr>
          <p:spPr>
            <a:xfrm>
              <a:off x="903075" y="2730000"/>
              <a:ext cx="475275" cy="263350"/>
            </a:xfrm>
            <a:custGeom>
              <a:rect b="b" l="l" r="r" t="t"/>
              <a:pathLst>
                <a:path extrusionOk="0" h="10534" w="19011">
                  <a:moveTo>
                    <a:pt x="14735" y="1964"/>
                  </a:moveTo>
                  <a:cubicBezTo>
                    <a:pt x="15045" y="1964"/>
                    <a:pt x="15298" y="2217"/>
                    <a:pt x="15298" y="2530"/>
                  </a:cubicBezTo>
                  <a:cubicBezTo>
                    <a:pt x="15298" y="3042"/>
                    <a:pt x="15716" y="3460"/>
                    <a:pt x="16231" y="3460"/>
                  </a:cubicBezTo>
                  <a:cubicBezTo>
                    <a:pt x="16541" y="3460"/>
                    <a:pt x="16794" y="3713"/>
                    <a:pt x="16794" y="4026"/>
                  </a:cubicBezTo>
                  <a:lnTo>
                    <a:pt x="16794" y="6511"/>
                  </a:lnTo>
                  <a:cubicBezTo>
                    <a:pt x="16794" y="6821"/>
                    <a:pt x="16541" y="7074"/>
                    <a:pt x="16231" y="7074"/>
                  </a:cubicBezTo>
                  <a:cubicBezTo>
                    <a:pt x="15716" y="7074"/>
                    <a:pt x="15298" y="7492"/>
                    <a:pt x="15298" y="8007"/>
                  </a:cubicBezTo>
                  <a:cubicBezTo>
                    <a:pt x="15298" y="8318"/>
                    <a:pt x="15045" y="8570"/>
                    <a:pt x="14735" y="8570"/>
                  </a:cubicBezTo>
                  <a:lnTo>
                    <a:pt x="4277" y="8570"/>
                  </a:lnTo>
                  <a:cubicBezTo>
                    <a:pt x="3966" y="8570"/>
                    <a:pt x="3714" y="8318"/>
                    <a:pt x="3714" y="8007"/>
                  </a:cubicBezTo>
                  <a:cubicBezTo>
                    <a:pt x="3714" y="7492"/>
                    <a:pt x="3295" y="7074"/>
                    <a:pt x="2783" y="7074"/>
                  </a:cubicBezTo>
                  <a:cubicBezTo>
                    <a:pt x="2470" y="7074"/>
                    <a:pt x="2217" y="6821"/>
                    <a:pt x="2217" y="6511"/>
                  </a:cubicBezTo>
                  <a:lnTo>
                    <a:pt x="2217" y="4026"/>
                  </a:lnTo>
                  <a:cubicBezTo>
                    <a:pt x="2217" y="3713"/>
                    <a:pt x="2470" y="3460"/>
                    <a:pt x="2783" y="3460"/>
                  </a:cubicBezTo>
                  <a:cubicBezTo>
                    <a:pt x="3295" y="3460"/>
                    <a:pt x="3714" y="3042"/>
                    <a:pt x="3714" y="2530"/>
                  </a:cubicBezTo>
                  <a:cubicBezTo>
                    <a:pt x="3714" y="2217"/>
                    <a:pt x="3966" y="1964"/>
                    <a:pt x="4277" y="1964"/>
                  </a:cubicBezTo>
                  <a:close/>
                  <a:moveTo>
                    <a:pt x="567" y="0"/>
                  </a:moveTo>
                  <a:cubicBezTo>
                    <a:pt x="254" y="0"/>
                    <a:pt x="1" y="253"/>
                    <a:pt x="1" y="567"/>
                  </a:cubicBezTo>
                  <a:lnTo>
                    <a:pt x="1" y="9968"/>
                  </a:lnTo>
                  <a:cubicBezTo>
                    <a:pt x="1" y="10281"/>
                    <a:pt x="254" y="10534"/>
                    <a:pt x="567" y="10534"/>
                  </a:cubicBezTo>
                  <a:lnTo>
                    <a:pt x="18445" y="10534"/>
                  </a:lnTo>
                  <a:cubicBezTo>
                    <a:pt x="18758" y="10534"/>
                    <a:pt x="19011" y="10281"/>
                    <a:pt x="19011" y="9968"/>
                  </a:cubicBezTo>
                  <a:lnTo>
                    <a:pt x="19011" y="567"/>
                  </a:lnTo>
                  <a:cubicBezTo>
                    <a:pt x="19011" y="253"/>
                    <a:pt x="18758" y="0"/>
                    <a:pt x="184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80" name="Google Shape;3980;p61"/>
          <p:cNvGrpSpPr/>
          <p:nvPr/>
        </p:nvGrpSpPr>
        <p:grpSpPr>
          <a:xfrm>
            <a:off x="1749021" y="2775755"/>
            <a:ext cx="230680" cy="230680"/>
            <a:chOff x="1492675" y="2027925"/>
            <a:chExt cx="481825" cy="481825"/>
          </a:xfrm>
        </p:grpSpPr>
        <p:sp>
          <p:nvSpPr>
            <p:cNvPr id="3981" name="Google Shape;3981;p61"/>
            <p:cNvSpPr/>
            <p:nvPr/>
          </p:nvSpPr>
          <p:spPr>
            <a:xfrm>
              <a:off x="1719425" y="21700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2" name="Google Shape;3982;p61"/>
            <p:cNvSpPr/>
            <p:nvPr/>
          </p:nvSpPr>
          <p:spPr>
            <a:xfrm>
              <a:off x="183235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3" y="0"/>
                    <a:pt x="0" y="250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3" name="Google Shape;3983;p61"/>
            <p:cNvSpPr/>
            <p:nvPr/>
          </p:nvSpPr>
          <p:spPr>
            <a:xfrm>
              <a:off x="1606500" y="225475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7" y="0"/>
                  </a:moveTo>
                  <a:cubicBezTo>
                    <a:pt x="254" y="0"/>
                    <a:pt x="1" y="250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0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4" name="Google Shape;3984;p61"/>
            <p:cNvSpPr/>
            <p:nvPr/>
          </p:nvSpPr>
          <p:spPr>
            <a:xfrm>
              <a:off x="1492675" y="2425025"/>
              <a:ext cx="481825" cy="84725"/>
            </a:xfrm>
            <a:custGeom>
              <a:rect b="b" l="l" r="r" t="t"/>
              <a:pathLst>
                <a:path extrusionOk="0" h="3389" w="19273">
                  <a:moveTo>
                    <a:pt x="1" y="1"/>
                  </a:moveTo>
                  <a:lnTo>
                    <a:pt x="1" y="1696"/>
                  </a:lnTo>
                  <a:cubicBezTo>
                    <a:pt x="1" y="2630"/>
                    <a:pt x="757" y="3389"/>
                    <a:pt x="1693" y="3389"/>
                  </a:cubicBezTo>
                  <a:lnTo>
                    <a:pt x="17577" y="3389"/>
                  </a:lnTo>
                  <a:cubicBezTo>
                    <a:pt x="18514" y="3389"/>
                    <a:pt x="19270" y="2630"/>
                    <a:pt x="19273" y="1696"/>
                  </a:cubicBezTo>
                  <a:lnTo>
                    <a:pt x="192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5" name="Google Shape;3985;p61"/>
            <p:cNvSpPr/>
            <p:nvPr/>
          </p:nvSpPr>
          <p:spPr>
            <a:xfrm>
              <a:off x="1492675" y="2027925"/>
              <a:ext cx="481825" cy="368000"/>
            </a:xfrm>
            <a:custGeom>
              <a:rect b="b" l="l" r="r" t="t"/>
              <a:pathLst>
                <a:path extrusionOk="0" h="14720" w="19273">
                  <a:moveTo>
                    <a:pt x="5120" y="2259"/>
                  </a:moveTo>
                  <a:cubicBezTo>
                    <a:pt x="5430" y="2259"/>
                    <a:pt x="5683" y="2512"/>
                    <a:pt x="5683" y="2825"/>
                  </a:cubicBezTo>
                  <a:lnTo>
                    <a:pt x="5683" y="8047"/>
                  </a:lnTo>
                  <a:cubicBezTo>
                    <a:pt x="6360" y="8281"/>
                    <a:pt x="6812" y="8920"/>
                    <a:pt x="6812" y="9637"/>
                  </a:cubicBezTo>
                  <a:cubicBezTo>
                    <a:pt x="6812" y="10353"/>
                    <a:pt x="6360" y="10992"/>
                    <a:pt x="5683" y="11226"/>
                  </a:cubicBezTo>
                  <a:lnTo>
                    <a:pt x="5683" y="13024"/>
                  </a:lnTo>
                  <a:cubicBezTo>
                    <a:pt x="5683" y="13337"/>
                    <a:pt x="5430" y="13587"/>
                    <a:pt x="5120" y="13587"/>
                  </a:cubicBezTo>
                  <a:cubicBezTo>
                    <a:pt x="4807" y="13587"/>
                    <a:pt x="4554" y="13337"/>
                    <a:pt x="4554" y="13024"/>
                  </a:cubicBezTo>
                  <a:lnTo>
                    <a:pt x="4554" y="11226"/>
                  </a:lnTo>
                  <a:cubicBezTo>
                    <a:pt x="3876" y="10992"/>
                    <a:pt x="3425" y="10353"/>
                    <a:pt x="3425" y="9637"/>
                  </a:cubicBezTo>
                  <a:cubicBezTo>
                    <a:pt x="3425" y="8920"/>
                    <a:pt x="3876" y="8281"/>
                    <a:pt x="4554" y="8047"/>
                  </a:cubicBezTo>
                  <a:lnTo>
                    <a:pt x="4554" y="2825"/>
                  </a:lnTo>
                  <a:cubicBezTo>
                    <a:pt x="4554" y="2512"/>
                    <a:pt x="4807" y="2259"/>
                    <a:pt x="5120" y="2259"/>
                  </a:cubicBezTo>
                  <a:close/>
                  <a:moveTo>
                    <a:pt x="9637" y="2259"/>
                  </a:moveTo>
                  <a:cubicBezTo>
                    <a:pt x="9947" y="2259"/>
                    <a:pt x="10200" y="2512"/>
                    <a:pt x="10200" y="2825"/>
                  </a:cubicBezTo>
                  <a:lnTo>
                    <a:pt x="10200" y="4659"/>
                  </a:lnTo>
                  <a:cubicBezTo>
                    <a:pt x="10877" y="4894"/>
                    <a:pt x="11329" y="5532"/>
                    <a:pt x="11329" y="6249"/>
                  </a:cubicBezTo>
                  <a:cubicBezTo>
                    <a:pt x="11329" y="6966"/>
                    <a:pt x="10877" y="7604"/>
                    <a:pt x="10200" y="7839"/>
                  </a:cubicBezTo>
                  <a:lnTo>
                    <a:pt x="10200" y="13024"/>
                  </a:lnTo>
                  <a:cubicBezTo>
                    <a:pt x="10200" y="13337"/>
                    <a:pt x="9947" y="13587"/>
                    <a:pt x="9637" y="13587"/>
                  </a:cubicBezTo>
                  <a:cubicBezTo>
                    <a:pt x="9324" y="13587"/>
                    <a:pt x="9071" y="13337"/>
                    <a:pt x="9071" y="13024"/>
                  </a:cubicBezTo>
                  <a:lnTo>
                    <a:pt x="9071" y="7839"/>
                  </a:lnTo>
                  <a:cubicBezTo>
                    <a:pt x="8393" y="7604"/>
                    <a:pt x="7941" y="6966"/>
                    <a:pt x="7941" y="6249"/>
                  </a:cubicBezTo>
                  <a:cubicBezTo>
                    <a:pt x="7941" y="5532"/>
                    <a:pt x="8393" y="4894"/>
                    <a:pt x="9071" y="4659"/>
                  </a:cubicBezTo>
                  <a:lnTo>
                    <a:pt x="9071" y="2825"/>
                  </a:lnTo>
                  <a:cubicBezTo>
                    <a:pt x="9071" y="2512"/>
                    <a:pt x="9324" y="2259"/>
                    <a:pt x="9637" y="2259"/>
                  </a:cubicBezTo>
                  <a:close/>
                  <a:moveTo>
                    <a:pt x="14154" y="2259"/>
                  </a:moveTo>
                  <a:cubicBezTo>
                    <a:pt x="14464" y="2259"/>
                    <a:pt x="14717" y="2512"/>
                    <a:pt x="14717" y="2825"/>
                  </a:cubicBezTo>
                  <a:lnTo>
                    <a:pt x="14717" y="8047"/>
                  </a:lnTo>
                  <a:cubicBezTo>
                    <a:pt x="15394" y="8281"/>
                    <a:pt x="15846" y="8920"/>
                    <a:pt x="15846" y="9637"/>
                  </a:cubicBezTo>
                  <a:cubicBezTo>
                    <a:pt x="15846" y="10353"/>
                    <a:pt x="15394" y="10992"/>
                    <a:pt x="14717" y="11226"/>
                  </a:cubicBezTo>
                  <a:lnTo>
                    <a:pt x="14717" y="13024"/>
                  </a:lnTo>
                  <a:cubicBezTo>
                    <a:pt x="14717" y="13337"/>
                    <a:pt x="14464" y="13587"/>
                    <a:pt x="14154" y="13587"/>
                  </a:cubicBezTo>
                  <a:cubicBezTo>
                    <a:pt x="13840" y="13587"/>
                    <a:pt x="13587" y="13337"/>
                    <a:pt x="13587" y="13024"/>
                  </a:cubicBezTo>
                  <a:lnTo>
                    <a:pt x="13587" y="11226"/>
                  </a:lnTo>
                  <a:cubicBezTo>
                    <a:pt x="12910" y="10992"/>
                    <a:pt x="12458" y="10353"/>
                    <a:pt x="12458" y="9637"/>
                  </a:cubicBezTo>
                  <a:cubicBezTo>
                    <a:pt x="12458" y="8920"/>
                    <a:pt x="12910" y="8281"/>
                    <a:pt x="13587" y="8047"/>
                  </a:cubicBezTo>
                  <a:lnTo>
                    <a:pt x="13587" y="2825"/>
                  </a:lnTo>
                  <a:cubicBezTo>
                    <a:pt x="13587" y="2512"/>
                    <a:pt x="13840" y="2259"/>
                    <a:pt x="14154" y="2259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4720"/>
                  </a:lnTo>
                  <a:lnTo>
                    <a:pt x="19273" y="14720"/>
                  </a:lnTo>
                  <a:lnTo>
                    <a:pt x="19273" y="1696"/>
                  </a:lnTo>
                  <a:cubicBezTo>
                    <a:pt x="19270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86" name="Google Shape;3986;p61"/>
          <p:cNvGrpSpPr/>
          <p:nvPr/>
        </p:nvGrpSpPr>
        <p:grpSpPr>
          <a:xfrm>
            <a:off x="4623047" y="1924606"/>
            <a:ext cx="230680" cy="230680"/>
            <a:chOff x="1492675" y="2620775"/>
            <a:chExt cx="481825" cy="481825"/>
          </a:xfrm>
        </p:grpSpPr>
        <p:sp>
          <p:nvSpPr>
            <p:cNvPr id="3987" name="Google Shape;3987;p61"/>
            <p:cNvSpPr/>
            <p:nvPr/>
          </p:nvSpPr>
          <p:spPr>
            <a:xfrm>
              <a:off x="1677125" y="2620775"/>
              <a:ext cx="112950" cy="113850"/>
            </a:xfrm>
            <a:custGeom>
              <a:rect b="b" l="l" r="r" t="t"/>
              <a:pathLst>
                <a:path extrusionOk="0" h="4554" w="4518">
                  <a:moveTo>
                    <a:pt x="2259" y="0"/>
                  </a:moveTo>
                  <a:cubicBezTo>
                    <a:pt x="1009" y="0"/>
                    <a:pt x="0" y="1048"/>
                    <a:pt x="0" y="2298"/>
                  </a:cubicBezTo>
                  <a:cubicBezTo>
                    <a:pt x="0" y="3544"/>
                    <a:pt x="1009" y="4553"/>
                    <a:pt x="2259" y="4553"/>
                  </a:cubicBezTo>
                  <a:cubicBezTo>
                    <a:pt x="3505" y="4553"/>
                    <a:pt x="4517" y="3544"/>
                    <a:pt x="4517" y="2298"/>
                  </a:cubicBezTo>
                  <a:cubicBezTo>
                    <a:pt x="4517" y="1048"/>
                    <a:pt x="3505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88" name="Google Shape;3988;p61"/>
            <p:cNvSpPr/>
            <p:nvPr/>
          </p:nvSpPr>
          <p:spPr>
            <a:xfrm>
              <a:off x="1492675" y="2734675"/>
              <a:ext cx="481825" cy="367925"/>
            </a:xfrm>
            <a:custGeom>
              <a:rect b="b" l="l" r="r" t="t"/>
              <a:pathLst>
                <a:path extrusionOk="0" h="14717" w="19273">
                  <a:moveTo>
                    <a:pt x="5120" y="4517"/>
                  </a:moveTo>
                  <a:cubicBezTo>
                    <a:pt x="5623" y="4517"/>
                    <a:pt x="5873" y="5122"/>
                    <a:pt x="5517" y="5481"/>
                  </a:cubicBezTo>
                  <a:cubicBezTo>
                    <a:pt x="5403" y="5595"/>
                    <a:pt x="5262" y="5647"/>
                    <a:pt x="5123" y="5647"/>
                  </a:cubicBezTo>
                  <a:cubicBezTo>
                    <a:pt x="4833" y="5647"/>
                    <a:pt x="4554" y="5421"/>
                    <a:pt x="4554" y="5080"/>
                  </a:cubicBezTo>
                  <a:cubicBezTo>
                    <a:pt x="4554" y="4767"/>
                    <a:pt x="4807" y="4517"/>
                    <a:pt x="5120" y="4517"/>
                  </a:cubicBezTo>
                  <a:close/>
                  <a:moveTo>
                    <a:pt x="3991" y="0"/>
                  </a:moveTo>
                  <a:cubicBezTo>
                    <a:pt x="3677" y="0"/>
                    <a:pt x="3425" y="250"/>
                    <a:pt x="3425" y="563"/>
                  </a:cubicBezTo>
                  <a:lnTo>
                    <a:pt x="3425" y="2572"/>
                  </a:lnTo>
                  <a:cubicBezTo>
                    <a:pt x="2455" y="3367"/>
                    <a:pt x="1750" y="4439"/>
                    <a:pt x="1401" y="5646"/>
                  </a:cubicBezTo>
                  <a:lnTo>
                    <a:pt x="564" y="5646"/>
                  </a:lnTo>
                  <a:cubicBezTo>
                    <a:pt x="251" y="5646"/>
                    <a:pt x="1" y="5896"/>
                    <a:pt x="1" y="6209"/>
                  </a:cubicBezTo>
                  <a:lnTo>
                    <a:pt x="1" y="9597"/>
                  </a:lnTo>
                  <a:cubicBezTo>
                    <a:pt x="1" y="9910"/>
                    <a:pt x="251" y="10163"/>
                    <a:pt x="564" y="10163"/>
                  </a:cubicBezTo>
                  <a:lnTo>
                    <a:pt x="1850" y="10163"/>
                  </a:lnTo>
                  <a:cubicBezTo>
                    <a:pt x="2446" y="11322"/>
                    <a:pt x="3391" y="12265"/>
                    <a:pt x="4554" y="12858"/>
                  </a:cubicBezTo>
                  <a:lnTo>
                    <a:pt x="4554" y="14153"/>
                  </a:lnTo>
                  <a:cubicBezTo>
                    <a:pt x="4554" y="14463"/>
                    <a:pt x="4807" y="14716"/>
                    <a:pt x="5120" y="14716"/>
                  </a:cubicBezTo>
                  <a:lnTo>
                    <a:pt x="7378" y="14716"/>
                  </a:lnTo>
                  <a:cubicBezTo>
                    <a:pt x="7688" y="14716"/>
                    <a:pt x="7941" y="14463"/>
                    <a:pt x="7941" y="14153"/>
                  </a:cubicBezTo>
                  <a:lnTo>
                    <a:pt x="7941" y="13551"/>
                  </a:lnTo>
                  <a:lnTo>
                    <a:pt x="11329" y="13551"/>
                  </a:lnTo>
                  <a:lnTo>
                    <a:pt x="11329" y="14153"/>
                  </a:lnTo>
                  <a:cubicBezTo>
                    <a:pt x="11329" y="14463"/>
                    <a:pt x="11582" y="14716"/>
                    <a:pt x="11895" y="14716"/>
                  </a:cubicBezTo>
                  <a:lnTo>
                    <a:pt x="14154" y="14716"/>
                  </a:lnTo>
                  <a:cubicBezTo>
                    <a:pt x="14464" y="14716"/>
                    <a:pt x="14717" y="14463"/>
                    <a:pt x="14717" y="14153"/>
                  </a:cubicBezTo>
                  <a:lnTo>
                    <a:pt x="14717" y="12864"/>
                  </a:lnTo>
                  <a:cubicBezTo>
                    <a:pt x="16647" y="11880"/>
                    <a:pt x="17945" y="9958"/>
                    <a:pt x="18107" y="7808"/>
                  </a:cubicBezTo>
                  <a:cubicBezTo>
                    <a:pt x="18800" y="7582"/>
                    <a:pt x="19270" y="6938"/>
                    <a:pt x="19273" y="6209"/>
                  </a:cubicBezTo>
                  <a:lnTo>
                    <a:pt x="19273" y="5080"/>
                  </a:lnTo>
                  <a:cubicBezTo>
                    <a:pt x="19273" y="4767"/>
                    <a:pt x="19020" y="4517"/>
                    <a:pt x="18707" y="4517"/>
                  </a:cubicBezTo>
                  <a:cubicBezTo>
                    <a:pt x="18393" y="4517"/>
                    <a:pt x="18144" y="4767"/>
                    <a:pt x="18144" y="5080"/>
                  </a:cubicBezTo>
                  <a:lnTo>
                    <a:pt x="18144" y="6209"/>
                  </a:lnTo>
                  <a:cubicBezTo>
                    <a:pt x="18141" y="6300"/>
                    <a:pt x="18116" y="6387"/>
                    <a:pt x="18074" y="6465"/>
                  </a:cubicBezTo>
                  <a:cubicBezTo>
                    <a:pt x="17647" y="3454"/>
                    <a:pt x="15021" y="1129"/>
                    <a:pt x="11895" y="1129"/>
                  </a:cubicBezTo>
                  <a:lnTo>
                    <a:pt x="7378" y="1129"/>
                  </a:lnTo>
                  <a:cubicBezTo>
                    <a:pt x="7020" y="1129"/>
                    <a:pt x="6665" y="1166"/>
                    <a:pt x="6315" y="1232"/>
                  </a:cubicBezTo>
                  <a:cubicBezTo>
                    <a:pt x="5788" y="464"/>
                    <a:pt x="4921" y="3"/>
                    <a:pt x="39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3989" name="Google Shape;3989;p61"/>
          <p:cNvSpPr/>
          <p:nvPr/>
        </p:nvSpPr>
        <p:spPr>
          <a:xfrm>
            <a:off x="4895078" y="1924637"/>
            <a:ext cx="239693" cy="230680"/>
          </a:xfrm>
          <a:custGeom>
            <a:rect b="b" l="l" r="r" t="t"/>
            <a:pathLst>
              <a:path extrusionOk="0" h="19273" w="20026">
                <a:moveTo>
                  <a:pt x="14841" y="2901"/>
                </a:moveTo>
                <a:cubicBezTo>
                  <a:pt x="15282" y="2901"/>
                  <a:pt x="15717" y="3074"/>
                  <a:pt x="16042" y="3397"/>
                </a:cubicBezTo>
                <a:cubicBezTo>
                  <a:pt x="16704" y="4059"/>
                  <a:pt x="16704" y="5131"/>
                  <a:pt x="16042" y="5794"/>
                </a:cubicBezTo>
                <a:cubicBezTo>
                  <a:pt x="15717" y="6118"/>
                  <a:pt x="15284" y="6290"/>
                  <a:pt x="14843" y="6290"/>
                </a:cubicBezTo>
                <a:cubicBezTo>
                  <a:pt x="14625" y="6290"/>
                  <a:pt x="14405" y="6248"/>
                  <a:pt x="14196" y="6161"/>
                </a:cubicBezTo>
                <a:cubicBezTo>
                  <a:pt x="13563" y="5899"/>
                  <a:pt x="13151" y="5282"/>
                  <a:pt x="13151" y="4595"/>
                </a:cubicBezTo>
                <a:cubicBezTo>
                  <a:pt x="13151" y="3912"/>
                  <a:pt x="13563" y="3294"/>
                  <a:pt x="14196" y="3029"/>
                </a:cubicBezTo>
                <a:cubicBezTo>
                  <a:pt x="14404" y="2943"/>
                  <a:pt x="14623" y="2901"/>
                  <a:pt x="14841" y="2901"/>
                </a:cubicBezTo>
                <a:close/>
                <a:moveTo>
                  <a:pt x="10859" y="4837"/>
                </a:moveTo>
                <a:cubicBezTo>
                  <a:pt x="11001" y="4837"/>
                  <a:pt x="11142" y="4890"/>
                  <a:pt x="11251" y="4996"/>
                </a:cubicBezTo>
                <a:lnTo>
                  <a:pt x="12049" y="5794"/>
                </a:lnTo>
                <a:cubicBezTo>
                  <a:pt x="12269" y="6014"/>
                  <a:pt x="12269" y="6372"/>
                  <a:pt x="12049" y="6592"/>
                </a:cubicBezTo>
                <a:cubicBezTo>
                  <a:pt x="11939" y="6702"/>
                  <a:pt x="11794" y="6757"/>
                  <a:pt x="11650" y="6757"/>
                </a:cubicBezTo>
                <a:cubicBezTo>
                  <a:pt x="11505" y="6757"/>
                  <a:pt x="11361" y="6702"/>
                  <a:pt x="11251" y="6592"/>
                </a:cubicBezTo>
                <a:lnTo>
                  <a:pt x="10453" y="5794"/>
                </a:lnTo>
                <a:cubicBezTo>
                  <a:pt x="10239" y="5571"/>
                  <a:pt x="10242" y="5219"/>
                  <a:pt x="10459" y="5002"/>
                </a:cubicBezTo>
                <a:cubicBezTo>
                  <a:pt x="10570" y="4892"/>
                  <a:pt x="10715" y="4837"/>
                  <a:pt x="10859" y="4837"/>
                </a:cubicBezTo>
                <a:close/>
                <a:moveTo>
                  <a:pt x="13255" y="7232"/>
                </a:moveTo>
                <a:cubicBezTo>
                  <a:pt x="13396" y="7232"/>
                  <a:pt x="13538" y="7284"/>
                  <a:pt x="13648" y="7390"/>
                </a:cubicBezTo>
                <a:lnTo>
                  <a:pt x="14446" y="8188"/>
                </a:lnTo>
                <a:cubicBezTo>
                  <a:pt x="14665" y="8411"/>
                  <a:pt x="14665" y="8766"/>
                  <a:pt x="14446" y="8989"/>
                </a:cubicBezTo>
                <a:cubicBezTo>
                  <a:pt x="14336" y="9099"/>
                  <a:pt x="14191" y="9154"/>
                  <a:pt x="14047" y="9154"/>
                </a:cubicBezTo>
                <a:cubicBezTo>
                  <a:pt x="13902" y="9154"/>
                  <a:pt x="13758" y="9099"/>
                  <a:pt x="13648" y="8989"/>
                </a:cubicBezTo>
                <a:lnTo>
                  <a:pt x="12850" y="8188"/>
                </a:lnTo>
                <a:cubicBezTo>
                  <a:pt x="12633" y="7968"/>
                  <a:pt x="12636" y="7616"/>
                  <a:pt x="12856" y="7399"/>
                </a:cubicBezTo>
                <a:cubicBezTo>
                  <a:pt x="12966" y="7287"/>
                  <a:pt x="13110" y="7232"/>
                  <a:pt x="13255" y="7232"/>
                </a:cubicBezTo>
                <a:close/>
                <a:moveTo>
                  <a:pt x="10846" y="8029"/>
                </a:moveTo>
                <a:cubicBezTo>
                  <a:pt x="10991" y="8029"/>
                  <a:pt x="11135" y="8084"/>
                  <a:pt x="11245" y="8194"/>
                </a:cubicBezTo>
                <a:cubicBezTo>
                  <a:pt x="11462" y="8411"/>
                  <a:pt x="11465" y="8763"/>
                  <a:pt x="11251" y="8986"/>
                </a:cubicBezTo>
                <a:lnTo>
                  <a:pt x="11251" y="8989"/>
                </a:lnTo>
                <a:lnTo>
                  <a:pt x="10778" y="9461"/>
                </a:lnTo>
                <a:cubicBezTo>
                  <a:pt x="11088" y="10106"/>
                  <a:pt x="10959" y="10874"/>
                  <a:pt x="10453" y="11383"/>
                </a:cubicBezTo>
                <a:cubicBezTo>
                  <a:pt x="10343" y="11493"/>
                  <a:pt x="10198" y="11548"/>
                  <a:pt x="10054" y="11548"/>
                </a:cubicBezTo>
                <a:cubicBezTo>
                  <a:pt x="9909" y="11548"/>
                  <a:pt x="9765" y="11493"/>
                  <a:pt x="9655" y="11383"/>
                </a:cubicBezTo>
                <a:cubicBezTo>
                  <a:pt x="9435" y="11163"/>
                  <a:pt x="9435" y="10804"/>
                  <a:pt x="9655" y="10585"/>
                </a:cubicBezTo>
                <a:cubicBezTo>
                  <a:pt x="10010" y="10229"/>
                  <a:pt x="9757" y="9621"/>
                  <a:pt x="9254" y="9621"/>
                </a:cubicBezTo>
                <a:cubicBezTo>
                  <a:pt x="8751" y="9621"/>
                  <a:pt x="8498" y="10229"/>
                  <a:pt x="8857" y="10585"/>
                </a:cubicBezTo>
                <a:cubicBezTo>
                  <a:pt x="9441" y="11166"/>
                  <a:pt x="9519" y="12084"/>
                  <a:pt x="9043" y="12756"/>
                </a:cubicBezTo>
                <a:cubicBezTo>
                  <a:pt x="8717" y="13218"/>
                  <a:pt x="8196" y="13472"/>
                  <a:pt x="7661" y="13472"/>
                </a:cubicBezTo>
                <a:cubicBezTo>
                  <a:pt x="7415" y="13472"/>
                  <a:pt x="7167" y="13419"/>
                  <a:pt x="6933" y="13307"/>
                </a:cubicBezTo>
                <a:lnTo>
                  <a:pt x="6460" y="13777"/>
                </a:lnTo>
                <a:cubicBezTo>
                  <a:pt x="6351" y="13882"/>
                  <a:pt x="6210" y="13935"/>
                  <a:pt x="6068" y="13935"/>
                </a:cubicBezTo>
                <a:cubicBezTo>
                  <a:pt x="5924" y="13935"/>
                  <a:pt x="5779" y="13880"/>
                  <a:pt x="5668" y="13771"/>
                </a:cubicBezTo>
                <a:cubicBezTo>
                  <a:pt x="5451" y="13551"/>
                  <a:pt x="5448" y="13198"/>
                  <a:pt x="5662" y="12979"/>
                </a:cubicBezTo>
                <a:lnTo>
                  <a:pt x="6135" y="12506"/>
                </a:lnTo>
                <a:cubicBezTo>
                  <a:pt x="5824" y="11861"/>
                  <a:pt x="5957" y="11091"/>
                  <a:pt x="6460" y="10582"/>
                </a:cubicBezTo>
                <a:cubicBezTo>
                  <a:pt x="6570" y="10476"/>
                  <a:pt x="6711" y="10424"/>
                  <a:pt x="6852" y="10424"/>
                </a:cubicBezTo>
                <a:cubicBezTo>
                  <a:pt x="6997" y="10424"/>
                  <a:pt x="7142" y="10479"/>
                  <a:pt x="7252" y="10591"/>
                </a:cubicBezTo>
                <a:cubicBezTo>
                  <a:pt x="7469" y="10808"/>
                  <a:pt x="7472" y="11160"/>
                  <a:pt x="7258" y="11383"/>
                </a:cubicBezTo>
                <a:cubicBezTo>
                  <a:pt x="6902" y="11738"/>
                  <a:pt x="7155" y="12346"/>
                  <a:pt x="7658" y="12346"/>
                </a:cubicBezTo>
                <a:cubicBezTo>
                  <a:pt x="8161" y="12346"/>
                  <a:pt x="8414" y="11738"/>
                  <a:pt x="8059" y="11383"/>
                </a:cubicBezTo>
                <a:cubicBezTo>
                  <a:pt x="7475" y="10798"/>
                  <a:pt x="7393" y="9883"/>
                  <a:pt x="7869" y="9209"/>
                </a:cubicBezTo>
                <a:cubicBezTo>
                  <a:pt x="8195" y="8749"/>
                  <a:pt x="8716" y="8495"/>
                  <a:pt x="9251" y="8495"/>
                </a:cubicBezTo>
                <a:cubicBezTo>
                  <a:pt x="9497" y="8495"/>
                  <a:pt x="9746" y="8549"/>
                  <a:pt x="9980" y="8660"/>
                </a:cubicBezTo>
                <a:lnTo>
                  <a:pt x="10453" y="8188"/>
                </a:lnTo>
                <a:cubicBezTo>
                  <a:pt x="10563" y="8082"/>
                  <a:pt x="10705" y="8029"/>
                  <a:pt x="10846" y="8029"/>
                </a:cubicBezTo>
                <a:close/>
                <a:moveTo>
                  <a:pt x="13208" y="0"/>
                </a:moveTo>
                <a:cubicBezTo>
                  <a:pt x="11632" y="0"/>
                  <a:pt x="10059" y="597"/>
                  <a:pt x="8857" y="1801"/>
                </a:cubicBezTo>
                <a:lnTo>
                  <a:pt x="8456" y="2201"/>
                </a:lnTo>
                <a:lnTo>
                  <a:pt x="9655" y="3397"/>
                </a:lnTo>
                <a:cubicBezTo>
                  <a:pt x="9869" y="3620"/>
                  <a:pt x="9866" y="3972"/>
                  <a:pt x="9646" y="4189"/>
                </a:cubicBezTo>
                <a:cubicBezTo>
                  <a:pt x="9536" y="4300"/>
                  <a:pt x="9391" y="4356"/>
                  <a:pt x="9246" y="4356"/>
                </a:cubicBezTo>
                <a:cubicBezTo>
                  <a:pt x="9106" y="4356"/>
                  <a:pt x="8965" y="4303"/>
                  <a:pt x="8857" y="4198"/>
                </a:cubicBezTo>
                <a:lnTo>
                  <a:pt x="7658" y="2999"/>
                </a:lnTo>
                <a:lnTo>
                  <a:pt x="663" y="9994"/>
                </a:lnTo>
                <a:cubicBezTo>
                  <a:pt x="1" y="10654"/>
                  <a:pt x="1" y="11726"/>
                  <a:pt x="663" y="12388"/>
                </a:cubicBezTo>
                <a:lnTo>
                  <a:pt x="7053" y="18775"/>
                </a:lnTo>
                <a:cubicBezTo>
                  <a:pt x="7383" y="19107"/>
                  <a:pt x="7816" y="19272"/>
                  <a:pt x="8249" y="19272"/>
                </a:cubicBezTo>
                <a:cubicBezTo>
                  <a:pt x="8682" y="19272"/>
                  <a:pt x="9116" y="19107"/>
                  <a:pt x="9447" y="18775"/>
                </a:cubicBezTo>
                <a:lnTo>
                  <a:pt x="16442" y="11783"/>
                </a:lnTo>
                <a:lnTo>
                  <a:pt x="15244" y="10585"/>
                </a:lnTo>
                <a:cubicBezTo>
                  <a:pt x="15030" y="10362"/>
                  <a:pt x="15033" y="10010"/>
                  <a:pt x="15250" y="9793"/>
                </a:cubicBezTo>
                <a:cubicBezTo>
                  <a:pt x="15361" y="9683"/>
                  <a:pt x="15506" y="9628"/>
                  <a:pt x="15650" y="9628"/>
                </a:cubicBezTo>
                <a:cubicBezTo>
                  <a:pt x="15792" y="9628"/>
                  <a:pt x="15933" y="9681"/>
                  <a:pt x="16042" y="9787"/>
                </a:cubicBezTo>
                <a:lnTo>
                  <a:pt x="17240" y="10982"/>
                </a:lnTo>
                <a:lnTo>
                  <a:pt x="17641" y="10585"/>
                </a:lnTo>
                <a:cubicBezTo>
                  <a:pt x="19923" y="8299"/>
                  <a:pt x="20025" y="4677"/>
                  <a:pt x="17999" y="2240"/>
                </a:cubicBezTo>
                <a:lnTo>
                  <a:pt x="19237" y="1003"/>
                </a:lnTo>
                <a:cubicBezTo>
                  <a:pt x="19456" y="783"/>
                  <a:pt x="19456" y="425"/>
                  <a:pt x="19237" y="205"/>
                </a:cubicBezTo>
                <a:cubicBezTo>
                  <a:pt x="19127" y="95"/>
                  <a:pt x="18982" y="40"/>
                  <a:pt x="18838" y="40"/>
                </a:cubicBezTo>
                <a:cubicBezTo>
                  <a:pt x="18693" y="40"/>
                  <a:pt x="18548" y="95"/>
                  <a:pt x="18439" y="205"/>
                </a:cubicBezTo>
                <a:lnTo>
                  <a:pt x="17198" y="1443"/>
                </a:lnTo>
                <a:cubicBezTo>
                  <a:pt x="16045" y="483"/>
                  <a:pt x="14625" y="0"/>
                  <a:pt x="1320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3990" name="Google Shape;3990;p61"/>
          <p:cNvGrpSpPr/>
          <p:nvPr/>
        </p:nvGrpSpPr>
        <p:grpSpPr>
          <a:xfrm>
            <a:off x="5183170" y="1935474"/>
            <a:ext cx="226826" cy="208944"/>
            <a:chOff x="2682350" y="2643425"/>
            <a:chExt cx="473775" cy="436425"/>
          </a:xfrm>
        </p:grpSpPr>
        <p:sp>
          <p:nvSpPr>
            <p:cNvPr id="3991" name="Google Shape;3991;p61"/>
            <p:cNvSpPr/>
            <p:nvPr/>
          </p:nvSpPr>
          <p:spPr>
            <a:xfrm>
              <a:off x="2682350" y="2725775"/>
              <a:ext cx="70175" cy="73425"/>
            </a:xfrm>
            <a:custGeom>
              <a:rect b="b" l="l" r="r" t="t"/>
              <a:pathLst>
                <a:path extrusionOk="0" h="2937" w="2807">
                  <a:moveTo>
                    <a:pt x="1130" y="1"/>
                  </a:moveTo>
                  <a:cubicBezTo>
                    <a:pt x="506" y="1"/>
                    <a:pt x="1" y="504"/>
                    <a:pt x="1" y="1130"/>
                  </a:cubicBezTo>
                  <a:lnTo>
                    <a:pt x="1" y="2937"/>
                  </a:lnTo>
                  <a:lnTo>
                    <a:pt x="1991" y="2937"/>
                  </a:lnTo>
                  <a:cubicBezTo>
                    <a:pt x="2443" y="2937"/>
                    <a:pt x="2807" y="2572"/>
                    <a:pt x="2807" y="2124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2" name="Google Shape;3992;p61"/>
            <p:cNvSpPr/>
            <p:nvPr/>
          </p:nvSpPr>
          <p:spPr>
            <a:xfrm>
              <a:off x="2682350" y="3006350"/>
              <a:ext cx="70175" cy="73500"/>
            </a:xfrm>
            <a:custGeom>
              <a:rect b="b" l="l" r="r" t="t"/>
              <a:pathLst>
                <a:path extrusionOk="0" h="2940" w="2807">
                  <a:moveTo>
                    <a:pt x="1" y="1"/>
                  </a:moveTo>
                  <a:lnTo>
                    <a:pt x="1" y="1811"/>
                  </a:lnTo>
                  <a:cubicBezTo>
                    <a:pt x="1" y="2434"/>
                    <a:pt x="506" y="2940"/>
                    <a:pt x="1130" y="2940"/>
                  </a:cubicBezTo>
                  <a:lnTo>
                    <a:pt x="2807" y="2940"/>
                  </a:lnTo>
                  <a:lnTo>
                    <a:pt x="2807" y="817"/>
                  </a:lnTo>
                  <a:cubicBezTo>
                    <a:pt x="2807" y="365"/>
                    <a:pt x="2443" y="4"/>
                    <a:pt x="1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3" name="Google Shape;3993;p61"/>
            <p:cNvSpPr/>
            <p:nvPr/>
          </p:nvSpPr>
          <p:spPr>
            <a:xfrm>
              <a:off x="3085925" y="272570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1" y="1"/>
                  </a:moveTo>
                  <a:lnTo>
                    <a:pt x="1" y="2127"/>
                  </a:lnTo>
                  <a:cubicBezTo>
                    <a:pt x="1" y="2575"/>
                    <a:pt x="365" y="2940"/>
                    <a:pt x="817" y="2940"/>
                  </a:cubicBezTo>
                  <a:lnTo>
                    <a:pt x="2807" y="2940"/>
                  </a:lnTo>
                  <a:lnTo>
                    <a:pt x="2807" y="1130"/>
                  </a:lnTo>
                  <a:cubicBezTo>
                    <a:pt x="2807" y="507"/>
                    <a:pt x="2301" y="1"/>
                    <a:pt x="16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4" name="Google Shape;3994;p61"/>
            <p:cNvSpPr/>
            <p:nvPr/>
          </p:nvSpPr>
          <p:spPr>
            <a:xfrm>
              <a:off x="2825150" y="2843075"/>
              <a:ext cx="180700" cy="107375"/>
            </a:xfrm>
            <a:custGeom>
              <a:rect b="b" l="l" r="r" t="t"/>
              <a:pathLst>
                <a:path extrusionOk="0" h="4295" w="7228">
                  <a:moveTo>
                    <a:pt x="5024" y="714"/>
                  </a:moveTo>
                  <a:cubicBezTo>
                    <a:pt x="5337" y="714"/>
                    <a:pt x="5590" y="967"/>
                    <a:pt x="5590" y="1277"/>
                  </a:cubicBezTo>
                  <a:cubicBezTo>
                    <a:pt x="5590" y="1590"/>
                    <a:pt x="5337" y="1843"/>
                    <a:pt x="5024" y="1843"/>
                  </a:cubicBezTo>
                  <a:lnTo>
                    <a:pt x="2503" y="1843"/>
                  </a:lnTo>
                  <a:cubicBezTo>
                    <a:pt x="2190" y="1843"/>
                    <a:pt x="1937" y="1590"/>
                    <a:pt x="1937" y="1277"/>
                  </a:cubicBezTo>
                  <a:cubicBezTo>
                    <a:pt x="1937" y="967"/>
                    <a:pt x="2190" y="714"/>
                    <a:pt x="2503" y="714"/>
                  </a:cubicBezTo>
                  <a:close/>
                  <a:moveTo>
                    <a:pt x="6078" y="2452"/>
                  </a:moveTo>
                  <a:cubicBezTo>
                    <a:pt x="6391" y="2452"/>
                    <a:pt x="6644" y="2704"/>
                    <a:pt x="6644" y="3018"/>
                  </a:cubicBezTo>
                  <a:cubicBezTo>
                    <a:pt x="6644" y="3328"/>
                    <a:pt x="6391" y="3581"/>
                    <a:pt x="6078" y="3581"/>
                  </a:cubicBezTo>
                  <a:lnTo>
                    <a:pt x="1449" y="3581"/>
                  </a:lnTo>
                  <a:cubicBezTo>
                    <a:pt x="1136" y="3581"/>
                    <a:pt x="883" y="3328"/>
                    <a:pt x="883" y="3018"/>
                  </a:cubicBezTo>
                  <a:cubicBezTo>
                    <a:pt x="883" y="2704"/>
                    <a:pt x="1136" y="2452"/>
                    <a:pt x="1449" y="2452"/>
                  </a:cubicBezTo>
                  <a:close/>
                  <a:moveTo>
                    <a:pt x="1" y="0"/>
                  </a:moveTo>
                  <a:lnTo>
                    <a:pt x="1" y="4294"/>
                  </a:lnTo>
                  <a:lnTo>
                    <a:pt x="7228" y="4294"/>
                  </a:lnTo>
                  <a:lnTo>
                    <a:pt x="72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5" name="Google Shape;3995;p61"/>
            <p:cNvSpPr/>
            <p:nvPr/>
          </p:nvSpPr>
          <p:spPr>
            <a:xfrm>
              <a:off x="2682350" y="2725700"/>
              <a:ext cx="473775" cy="354150"/>
            </a:xfrm>
            <a:custGeom>
              <a:rect b="b" l="l" r="r" t="t"/>
              <a:pathLst>
                <a:path extrusionOk="0" h="14166" w="18951">
                  <a:moveTo>
                    <a:pt x="13503" y="3566"/>
                  </a:moveTo>
                  <a:cubicBezTo>
                    <a:pt x="13816" y="3566"/>
                    <a:pt x="14069" y="3819"/>
                    <a:pt x="14069" y="4129"/>
                  </a:cubicBezTo>
                  <a:lnTo>
                    <a:pt x="14069" y="9556"/>
                  </a:lnTo>
                  <a:cubicBezTo>
                    <a:pt x="14069" y="9866"/>
                    <a:pt x="13816" y="10119"/>
                    <a:pt x="13503" y="10119"/>
                  </a:cubicBezTo>
                  <a:lnTo>
                    <a:pt x="5147" y="10119"/>
                  </a:lnTo>
                  <a:cubicBezTo>
                    <a:pt x="4834" y="10119"/>
                    <a:pt x="4584" y="9866"/>
                    <a:pt x="4584" y="9556"/>
                  </a:cubicBezTo>
                  <a:lnTo>
                    <a:pt x="4584" y="4129"/>
                  </a:lnTo>
                  <a:cubicBezTo>
                    <a:pt x="4584" y="3819"/>
                    <a:pt x="4834" y="3566"/>
                    <a:pt x="5147" y="3566"/>
                  </a:cubicBezTo>
                  <a:close/>
                  <a:moveTo>
                    <a:pt x="3936" y="1"/>
                  </a:moveTo>
                  <a:lnTo>
                    <a:pt x="3936" y="2127"/>
                  </a:lnTo>
                  <a:cubicBezTo>
                    <a:pt x="3933" y="3199"/>
                    <a:pt x="3066" y="4069"/>
                    <a:pt x="1991" y="4069"/>
                  </a:cubicBezTo>
                  <a:lnTo>
                    <a:pt x="1" y="4069"/>
                  </a:lnTo>
                  <a:lnTo>
                    <a:pt x="1" y="10098"/>
                  </a:lnTo>
                  <a:lnTo>
                    <a:pt x="1991" y="10098"/>
                  </a:lnTo>
                  <a:cubicBezTo>
                    <a:pt x="3066" y="10101"/>
                    <a:pt x="3933" y="10968"/>
                    <a:pt x="3936" y="12043"/>
                  </a:cubicBezTo>
                  <a:lnTo>
                    <a:pt x="3936" y="14166"/>
                  </a:lnTo>
                  <a:lnTo>
                    <a:pt x="15015" y="14166"/>
                  </a:lnTo>
                  <a:lnTo>
                    <a:pt x="15015" y="12043"/>
                  </a:lnTo>
                  <a:cubicBezTo>
                    <a:pt x="15018" y="10968"/>
                    <a:pt x="15885" y="10101"/>
                    <a:pt x="16960" y="10098"/>
                  </a:cubicBezTo>
                  <a:lnTo>
                    <a:pt x="18950" y="10098"/>
                  </a:lnTo>
                  <a:lnTo>
                    <a:pt x="18950" y="4069"/>
                  </a:lnTo>
                  <a:lnTo>
                    <a:pt x="16960" y="4069"/>
                  </a:lnTo>
                  <a:cubicBezTo>
                    <a:pt x="15885" y="4069"/>
                    <a:pt x="15018" y="3199"/>
                    <a:pt x="15015" y="2127"/>
                  </a:cubicBezTo>
                  <a:lnTo>
                    <a:pt x="150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6" name="Google Shape;3996;p61"/>
            <p:cNvSpPr/>
            <p:nvPr/>
          </p:nvSpPr>
          <p:spPr>
            <a:xfrm>
              <a:off x="3085925" y="3006350"/>
              <a:ext cx="70200" cy="73500"/>
            </a:xfrm>
            <a:custGeom>
              <a:rect b="b" l="l" r="r" t="t"/>
              <a:pathLst>
                <a:path extrusionOk="0" h="2940" w="2808">
                  <a:moveTo>
                    <a:pt x="817" y="1"/>
                  </a:moveTo>
                  <a:cubicBezTo>
                    <a:pt x="365" y="4"/>
                    <a:pt x="1" y="365"/>
                    <a:pt x="1" y="817"/>
                  </a:cubicBezTo>
                  <a:lnTo>
                    <a:pt x="1" y="2940"/>
                  </a:lnTo>
                  <a:lnTo>
                    <a:pt x="1678" y="2940"/>
                  </a:lnTo>
                  <a:cubicBezTo>
                    <a:pt x="2301" y="2940"/>
                    <a:pt x="2807" y="2434"/>
                    <a:pt x="2807" y="1811"/>
                  </a:cubicBezTo>
                  <a:lnTo>
                    <a:pt x="2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3997" name="Google Shape;3997;p61"/>
            <p:cNvSpPr/>
            <p:nvPr/>
          </p:nvSpPr>
          <p:spPr>
            <a:xfrm>
              <a:off x="2825450" y="2643425"/>
              <a:ext cx="187550" cy="54075"/>
            </a:xfrm>
            <a:custGeom>
              <a:rect b="b" l="l" r="r" t="t"/>
              <a:pathLst>
                <a:path extrusionOk="0" h="2163" w="7502">
                  <a:moveTo>
                    <a:pt x="1862" y="1"/>
                  </a:moveTo>
                  <a:cubicBezTo>
                    <a:pt x="835" y="4"/>
                    <a:pt x="1" y="835"/>
                    <a:pt x="1" y="1861"/>
                  </a:cubicBezTo>
                  <a:lnTo>
                    <a:pt x="1" y="2163"/>
                  </a:lnTo>
                  <a:lnTo>
                    <a:pt x="1130" y="2163"/>
                  </a:lnTo>
                  <a:lnTo>
                    <a:pt x="1130" y="1861"/>
                  </a:lnTo>
                  <a:cubicBezTo>
                    <a:pt x="1130" y="1458"/>
                    <a:pt x="1458" y="1133"/>
                    <a:pt x="1862" y="1130"/>
                  </a:cubicBezTo>
                  <a:lnTo>
                    <a:pt x="5641" y="1130"/>
                  </a:lnTo>
                  <a:cubicBezTo>
                    <a:pt x="6044" y="1133"/>
                    <a:pt x="6373" y="1458"/>
                    <a:pt x="6373" y="1861"/>
                  </a:cubicBezTo>
                  <a:lnTo>
                    <a:pt x="6373" y="2163"/>
                  </a:lnTo>
                  <a:lnTo>
                    <a:pt x="7502" y="2163"/>
                  </a:lnTo>
                  <a:lnTo>
                    <a:pt x="7502" y="1861"/>
                  </a:lnTo>
                  <a:cubicBezTo>
                    <a:pt x="7502" y="835"/>
                    <a:pt x="6668" y="4"/>
                    <a:pt x="5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3998" name="Google Shape;3998;p61"/>
          <p:cNvGrpSpPr/>
          <p:nvPr/>
        </p:nvGrpSpPr>
        <p:grpSpPr>
          <a:xfrm>
            <a:off x="5499686" y="1924606"/>
            <a:ext cx="162193" cy="230680"/>
            <a:chOff x="3342725" y="2620775"/>
            <a:chExt cx="338775" cy="481825"/>
          </a:xfrm>
        </p:grpSpPr>
        <p:sp>
          <p:nvSpPr>
            <p:cNvPr id="3999" name="Google Shape;3999;p61"/>
            <p:cNvSpPr/>
            <p:nvPr/>
          </p:nvSpPr>
          <p:spPr>
            <a:xfrm>
              <a:off x="3342725" y="2620775"/>
              <a:ext cx="338775" cy="56475"/>
            </a:xfrm>
            <a:custGeom>
              <a:rect b="b" l="l" r="r" t="t"/>
              <a:pathLst>
                <a:path extrusionOk="0" h="2259" w="13551">
                  <a:moveTo>
                    <a:pt x="1693" y="0"/>
                  </a:moveTo>
                  <a:cubicBezTo>
                    <a:pt x="756" y="0"/>
                    <a:pt x="0" y="759"/>
                    <a:pt x="0" y="1695"/>
                  </a:cubicBezTo>
                  <a:lnTo>
                    <a:pt x="0" y="2259"/>
                  </a:lnTo>
                  <a:lnTo>
                    <a:pt x="13551" y="2259"/>
                  </a:lnTo>
                  <a:lnTo>
                    <a:pt x="13551" y="1695"/>
                  </a:lnTo>
                  <a:cubicBezTo>
                    <a:pt x="13548" y="759"/>
                    <a:pt x="12792" y="0"/>
                    <a:pt x="11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0" name="Google Shape;4000;p61"/>
            <p:cNvSpPr/>
            <p:nvPr/>
          </p:nvSpPr>
          <p:spPr>
            <a:xfrm>
              <a:off x="3342725" y="2705450"/>
              <a:ext cx="338775" cy="284225"/>
            </a:xfrm>
            <a:custGeom>
              <a:rect b="b" l="l" r="r" t="t"/>
              <a:pathLst>
                <a:path extrusionOk="0" h="11369" w="13551">
                  <a:moveTo>
                    <a:pt x="0" y="1"/>
                  </a:moveTo>
                  <a:lnTo>
                    <a:pt x="0" y="11368"/>
                  </a:lnTo>
                  <a:lnTo>
                    <a:pt x="13551" y="11368"/>
                  </a:lnTo>
                  <a:lnTo>
                    <a:pt x="135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1" name="Google Shape;4001;p61"/>
            <p:cNvSpPr/>
            <p:nvPr/>
          </p:nvSpPr>
          <p:spPr>
            <a:xfrm>
              <a:off x="3342725" y="3017875"/>
              <a:ext cx="338775" cy="84725"/>
            </a:xfrm>
            <a:custGeom>
              <a:rect b="b" l="l" r="r" t="t"/>
              <a:pathLst>
                <a:path extrusionOk="0" h="3389" w="13551">
                  <a:moveTo>
                    <a:pt x="8224" y="1205"/>
                  </a:moveTo>
                  <a:cubicBezTo>
                    <a:pt x="8534" y="1205"/>
                    <a:pt x="8787" y="1458"/>
                    <a:pt x="8787" y="1771"/>
                  </a:cubicBezTo>
                  <a:cubicBezTo>
                    <a:pt x="8787" y="2081"/>
                    <a:pt x="8534" y="2334"/>
                    <a:pt x="8224" y="2334"/>
                  </a:cubicBezTo>
                  <a:lnTo>
                    <a:pt x="5324" y="2334"/>
                  </a:lnTo>
                  <a:cubicBezTo>
                    <a:pt x="5014" y="2334"/>
                    <a:pt x="4761" y="2081"/>
                    <a:pt x="4761" y="1771"/>
                  </a:cubicBezTo>
                  <a:cubicBezTo>
                    <a:pt x="4761" y="1458"/>
                    <a:pt x="5014" y="1205"/>
                    <a:pt x="5324" y="1205"/>
                  </a:cubicBezTo>
                  <a:close/>
                  <a:moveTo>
                    <a:pt x="0" y="0"/>
                  </a:moveTo>
                  <a:lnTo>
                    <a:pt x="0" y="1696"/>
                  </a:lnTo>
                  <a:cubicBezTo>
                    <a:pt x="0" y="2629"/>
                    <a:pt x="756" y="3388"/>
                    <a:pt x="1693" y="3388"/>
                  </a:cubicBezTo>
                  <a:lnTo>
                    <a:pt x="11855" y="3388"/>
                  </a:lnTo>
                  <a:cubicBezTo>
                    <a:pt x="12792" y="3388"/>
                    <a:pt x="13548" y="2629"/>
                    <a:pt x="13551" y="1696"/>
                  </a:cubicBezTo>
                  <a:lnTo>
                    <a:pt x="135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02" name="Google Shape;4002;p61"/>
          <p:cNvGrpSpPr/>
          <p:nvPr/>
        </p:nvGrpSpPr>
        <p:grpSpPr>
          <a:xfrm>
            <a:off x="5767423" y="1924606"/>
            <a:ext cx="189231" cy="230680"/>
            <a:chOff x="3907325" y="2620775"/>
            <a:chExt cx="395250" cy="481825"/>
          </a:xfrm>
        </p:grpSpPr>
        <p:sp>
          <p:nvSpPr>
            <p:cNvPr id="4003" name="Google Shape;4003;p61"/>
            <p:cNvSpPr/>
            <p:nvPr/>
          </p:nvSpPr>
          <p:spPr>
            <a:xfrm>
              <a:off x="3907325" y="3016975"/>
              <a:ext cx="74550" cy="56475"/>
            </a:xfrm>
            <a:custGeom>
              <a:rect b="b" l="l" r="r" t="t"/>
              <a:pathLst>
                <a:path extrusionOk="0" h="2259" w="2982">
                  <a:moveTo>
                    <a:pt x="1" y="0"/>
                  </a:moveTo>
                  <a:lnTo>
                    <a:pt x="1" y="563"/>
                  </a:lnTo>
                  <a:cubicBezTo>
                    <a:pt x="1" y="1500"/>
                    <a:pt x="756" y="2256"/>
                    <a:pt x="1693" y="2259"/>
                  </a:cubicBezTo>
                  <a:lnTo>
                    <a:pt x="2982" y="2259"/>
                  </a:lnTo>
                  <a:cubicBezTo>
                    <a:pt x="2711" y="1527"/>
                    <a:pt x="2515" y="768"/>
                    <a:pt x="24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4" name="Google Shape;4004;p61"/>
            <p:cNvSpPr/>
            <p:nvPr/>
          </p:nvSpPr>
          <p:spPr>
            <a:xfrm>
              <a:off x="3907325" y="2705450"/>
              <a:ext cx="282325" cy="283325"/>
            </a:xfrm>
            <a:custGeom>
              <a:rect b="b" l="l" r="r" t="t"/>
              <a:pathLst>
                <a:path extrusionOk="0" h="11333" w="11293">
                  <a:moveTo>
                    <a:pt x="1" y="1"/>
                  </a:moveTo>
                  <a:lnTo>
                    <a:pt x="1" y="11332"/>
                  </a:lnTo>
                  <a:lnTo>
                    <a:pt x="2283" y="11332"/>
                  </a:lnTo>
                  <a:cubicBezTo>
                    <a:pt x="2274" y="11142"/>
                    <a:pt x="2259" y="10956"/>
                    <a:pt x="2259" y="10766"/>
                  </a:cubicBezTo>
                  <a:lnTo>
                    <a:pt x="2259" y="9637"/>
                  </a:lnTo>
                  <a:cubicBezTo>
                    <a:pt x="2259" y="8396"/>
                    <a:pt x="2834" y="7249"/>
                    <a:pt x="3834" y="6490"/>
                  </a:cubicBezTo>
                  <a:lnTo>
                    <a:pt x="4517" y="5975"/>
                  </a:lnTo>
                  <a:lnTo>
                    <a:pt x="4517" y="3145"/>
                  </a:lnTo>
                  <a:cubicBezTo>
                    <a:pt x="4517" y="2051"/>
                    <a:pt x="5400" y="1169"/>
                    <a:pt x="6493" y="1169"/>
                  </a:cubicBezTo>
                  <a:cubicBezTo>
                    <a:pt x="7583" y="1169"/>
                    <a:pt x="8468" y="2051"/>
                    <a:pt x="8468" y="3145"/>
                  </a:cubicBezTo>
                  <a:lnTo>
                    <a:pt x="8468" y="3617"/>
                  </a:lnTo>
                  <a:cubicBezTo>
                    <a:pt x="8743" y="3487"/>
                    <a:pt x="9031" y="3426"/>
                    <a:pt x="9314" y="3426"/>
                  </a:cubicBezTo>
                  <a:cubicBezTo>
                    <a:pt x="10141" y="3426"/>
                    <a:pt x="10923" y="3949"/>
                    <a:pt x="11196" y="4795"/>
                  </a:cubicBezTo>
                  <a:cubicBezTo>
                    <a:pt x="11226" y="4780"/>
                    <a:pt x="11260" y="4771"/>
                    <a:pt x="11293" y="4759"/>
                  </a:cubicBezTo>
                  <a:lnTo>
                    <a:pt x="11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5" name="Google Shape;4005;p61"/>
            <p:cNvSpPr/>
            <p:nvPr/>
          </p:nvSpPr>
          <p:spPr>
            <a:xfrm>
              <a:off x="3907325" y="2620775"/>
              <a:ext cx="282325" cy="56475"/>
            </a:xfrm>
            <a:custGeom>
              <a:rect b="b" l="l" r="r" t="t"/>
              <a:pathLst>
                <a:path extrusionOk="0" h="2259" w="11293">
                  <a:moveTo>
                    <a:pt x="1693" y="0"/>
                  </a:moveTo>
                  <a:cubicBezTo>
                    <a:pt x="756" y="0"/>
                    <a:pt x="1" y="759"/>
                    <a:pt x="1" y="1695"/>
                  </a:cubicBezTo>
                  <a:lnTo>
                    <a:pt x="1" y="2259"/>
                  </a:lnTo>
                  <a:lnTo>
                    <a:pt x="11293" y="2259"/>
                  </a:lnTo>
                  <a:lnTo>
                    <a:pt x="11293" y="1695"/>
                  </a:lnTo>
                  <a:cubicBezTo>
                    <a:pt x="11290" y="759"/>
                    <a:pt x="10534" y="0"/>
                    <a:pt x="9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6" name="Google Shape;4006;p61"/>
            <p:cNvSpPr/>
            <p:nvPr/>
          </p:nvSpPr>
          <p:spPr>
            <a:xfrm>
              <a:off x="3992025" y="2762900"/>
              <a:ext cx="310550" cy="339700"/>
            </a:xfrm>
            <a:custGeom>
              <a:rect b="b" l="l" r="r" t="t"/>
              <a:pathLst>
                <a:path extrusionOk="0" h="13588" w="12422">
                  <a:moveTo>
                    <a:pt x="3105" y="0"/>
                  </a:moveTo>
                  <a:cubicBezTo>
                    <a:pt x="2635" y="0"/>
                    <a:pt x="2259" y="377"/>
                    <a:pt x="2259" y="847"/>
                  </a:cubicBezTo>
                  <a:lnTo>
                    <a:pt x="2259" y="8468"/>
                  </a:lnTo>
                  <a:cubicBezTo>
                    <a:pt x="2259" y="8781"/>
                    <a:pt x="2006" y="9031"/>
                    <a:pt x="1693" y="9031"/>
                  </a:cubicBezTo>
                  <a:cubicBezTo>
                    <a:pt x="1379" y="9031"/>
                    <a:pt x="1129" y="8781"/>
                    <a:pt x="1129" y="8468"/>
                  </a:cubicBezTo>
                  <a:lnTo>
                    <a:pt x="1129" y="5095"/>
                  </a:lnTo>
                  <a:cubicBezTo>
                    <a:pt x="419" y="5622"/>
                    <a:pt x="0" y="6453"/>
                    <a:pt x="0" y="7339"/>
                  </a:cubicBezTo>
                  <a:lnTo>
                    <a:pt x="0" y="8468"/>
                  </a:lnTo>
                  <a:cubicBezTo>
                    <a:pt x="0" y="10052"/>
                    <a:pt x="368" y="11615"/>
                    <a:pt x="1069" y="13036"/>
                  </a:cubicBezTo>
                  <a:cubicBezTo>
                    <a:pt x="1223" y="13346"/>
                    <a:pt x="1322" y="13587"/>
                    <a:pt x="1693" y="13587"/>
                  </a:cubicBezTo>
                  <a:lnTo>
                    <a:pt x="10726" y="13587"/>
                  </a:lnTo>
                  <a:cubicBezTo>
                    <a:pt x="11097" y="13587"/>
                    <a:pt x="11196" y="13346"/>
                    <a:pt x="11350" y="13036"/>
                  </a:cubicBezTo>
                  <a:cubicBezTo>
                    <a:pt x="12051" y="11615"/>
                    <a:pt x="12419" y="10052"/>
                    <a:pt x="12422" y="8468"/>
                  </a:cubicBezTo>
                  <a:lnTo>
                    <a:pt x="12422" y="5363"/>
                  </a:lnTo>
                  <a:cubicBezTo>
                    <a:pt x="12422" y="4894"/>
                    <a:pt x="12042" y="4517"/>
                    <a:pt x="11572" y="4517"/>
                  </a:cubicBezTo>
                  <a:cubicBezTo>
                    <a:pt x="11106" y="4517"/>
                    <a:pt x="10726" y="4894"/>
                    <a:pt x="10726" y="5363"/>
                  </a:cubicBezTo>
                  <a:lnTo>
                    <a:pt x="10726" y="7339"/>
                  </a:lnTo>
                  <a:cubicBezTo>
                    <a:pt x="10726" y="7652"/>
                    <a:pt x="10473" y="7902"/>
                    <a:pt x="10163" y="7902"/>
                  </a:cubicBezTo>
                  <a:cubicBezTo>
                    <a:pt x="9850" y="7902"/>
                    <a:pt x="9597" y="7652"/>
                    <a:pt x="9597" y="7339"/>
                  </a:cubicBezTo>
                  <a:lnTo>
                    <a:pt x="9597" y="6297"/>
                  </a:lnTo>
                  <a:lnTo>
                    <a:pt x="9597" y="4234"/>
                  </a:lnTo>
                  <a:cubicBezTo>
                    <a:pt x="9597" y="3764"/>
                    <a:pt x="9218" y="3388"/>
                    <a:pt x="8751" y="3388"/>
                  </a:cubicBezTo>
                  <a:cubicBezTo>
                    <a:pt x="8281" y="3388"/>
                    <a:pt x="7905" y="3764"/>
                    <a:pt x="7905" y="4234"/>
                  </a:cubicBezTo>
                  <a:lnTo>
                    <a:pt x="7905" y="6210"/>
                  </a:lnTo>
                  <a:cubicBezTo>
                    <a:pt x="7905" y="6523"/>
                    <a:pt x="7652" y="6773"/>
                    <a:pt x="7339" y="6773"/>
                  </a:cubicBezTo>
                  <a:cubicBezTo>
                    <a:pt x="7025" y="6773"/>
                    <a:pt x="6776" y="6523"/>
                    <a:pt x="6776" y="6210"/>
                  </a:cubicBezTo>
                  <a:lnTo>
                    <a:pt x="6776" y="3105"/>
                  </a:lnTo>
                  <a:cubicBezTo>
                    <a:pt x="6776" y="2635"/>
                    <a:pt x="6396" y="2259"/>
                    <a:pt x="5926" y="2259"/>
                  </a:cubicBezTo>
                  <a:cubicBezTo>
                    <a:pt x="5460" y="2259"/>
                    <a:pt x="5080" y="2635"/>
                    <a:pt x="5080" y="3105"/>
                  </a:cubicBezTo>
                  <a:lnTo>
                    <a:pt x="5080" y="6210"/>
                  </a:lnTo>
                  <a:cubicBezTo>
                    <a:pt x="5080" y="6523"/>
                    <a:pt x="4827" y="6773"/>
                    <a:pt x="4517" y="6773"/>
                  </a:cubicBezTo>
                  <a:cubicBezTo>
                    <a:pt x="4204" y="6773"/>
                    <a:pt x="3951" y="6523"/>
                    <a:pt x="3951" y="6210"/>
                  </a:cubicBezTo>
                  <a:lnTo>
                    <a:pt x="3951" y="847"/>
                  </a:lnTo>
                  <a:cubicBezTo>
                    <a:pt x="3951" y="377"/>
                    <a:pt x="3572" y="0"/>
                    <a:pt x="3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07" name="Google Shape;4007;p61"/>
          <p:cNvGrpSpPr/>
          <p:nvPr/>
        </p:nvGrpSpPr>
        <p:grpSpPr>
          <a:xfrm>
            <a:off x="6034777" y="1931818"/>
            <a:ext cx="230680" cy="216257"/>
            <a:chOff x="4456875" y="2635825"/>
            <a:chExt cx="481825" cy="451700"/>
          </a:xfrm>
        </p:grpSpPr>
        <p:sp>
          <p:nvSpPr>
            <p:cNvPr id="4008" name="Google Shape;4008;p61"/>
            <p:cNvSpPr/>
            <p:nvPr/>
          </p:nvSpPr>
          <p:spPr>
            <a:xfrm>
              <a:off x="4542475" y="3031050"/>
              <a:ext cx="189725" cy="56475"/>
            </a:xfrm>
            <a:custGeom>
              <a:rect b="b" l="l" r="r" t="t"/>
              <a:pathLst>
                <a:path extrusionOk="0" h="2259" w="7589">
                  <a:moveTo>
                    <a:pt x="2792" y="0"/>
                  </a:moveTo>
                  <a:lnTo>
                    <a:pt x="2415" y="1130"/>
                  </a:lnTo>
                  <a:lnTo>
                    <a:pt x="567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7" y="2259"/>
                  </a:cubicBezTo>
                  <a:lnTo>
                    <a:pt x="7589" y="2259"/>
                  </a:lnTo>
                  <a:cubicBezTo>
                    <a:pt x="7101" y="1831"/>
                    <a:pt x="6821" y="1214"/>
                    <a:pt x="6821" y="567"/>
                  </a:cubicBezTo>
                  <a:lnTo>
                    <a:pt x="68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09" name="Google Shape;4009;p61"/>
            <p:cNvSpPr/>
            <p:nvPr/>
          </p:nvSpPr>
          <p:spPr>
            <a:xfrm>
              <a:off x="4456875" y="2946350"/>
              <a:ext cx="256125" cy="56500"/>
            </a:xfrm>
            <a:custGeom>
              <a:rect b="b" l="l" r="r" t="t"/>
              <a:pathLst>
                <a:path extrusionOk="0" h="2260" w="10245">
                  <a:moveTo>
                    <a:pt x="1" y="1"/>
                  </a:moveTo>
                  <a:lnTo>
                    <a:pt x="1" y="567"/>
                  </a:lnTo>
                  <a:cubicBezTo>
                    <a:pt x="1" y="1500"/>
                    <a:pt x="756" y="2259"/>
                    <a:pt x="1693" y="2259"/>
                  </a:cubicBezTo>
                  <a:lnTo>
                    <a:pt x="10245" y="2259"/>
                  </a:lnTo>
                  <a:lnTo>
                    <a:pt x="1024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0" name="Google Shape;4010;p61"/>
            <p:cNvSpPr/>
            <p:nvPr/>
          </p:nvSpPr>
          <p:spPr>
            <a:xfrm>
              <a:off x="4741225" y="2861675"/>
              <a:ext cx="169400" cy="141175"/>
            </a:xfrm>
            <a:custGeom>
              <a:rect b="b" l="l" r="r" t="t"/>
              <a:pathLst>
                <a:path extrusionOk="0" h="5647" w="6776">
                  <a:moveTo>
                    <a:pt x="0" y="0"/>
                  </a:moveTo>
                  <a:lnTo>
                    <a:pt x="0" y="5646"/>
                  </a:lnTo>
                  <a:lnTo>
                    <a:pt x="6775" y="5646"/>
                  </a:ln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1" name="Google Shape;4011;p61"/>
            <p:cNvSpPr/>
            <p:nvPr/>
          </p:nvSpPr>
          <p:spPr>
            <a:xfrm>
              <a:off x="4741225" y="3031050"/>
              <a:ext cx="169400" cy="42400"/>
            </a:xfrm>
            <a:custGeom>
              <a:rect b="b" l="l" r="r" t="t"/>
              <a:pathLst>
                <a:path extrusionOk="0" h="1696" w="6776">
                  <a:moveTo>
                    <a:pt x="0" y="0"/>
                  </a:moveTo>
                  <a:lnTo>
                    <a:pt x="0" y="567"/>
                  </a:lnTo>
                  <a:cubicBezTo>
                    <a:pt x="0" y="1190"/>
                    <a:pt x="506" y="1696"/>
                    <a:pt x="1129" y="1696"/>
                  </a:cubicBezTo>
                  <a:lnTo>
                    <a:pt x="5646" y="1696"/>
                  </a:lnTo>
                  <a:cubicBezTo>
                    <a:pt x="6270" y="1696"/>
                    <a:pt x="6775" y="1190"/>
                    <a:pt x="6775" y="567"/>
                  </a:cubicBezTo>
                  <a:lnTo>
                    <a:pt x="67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2" name="Google Shape;4012;p61"/>
            <p:cNvSpPr/>
            <p:nvPr/>
          </p:nvSpPr>
          <p:spPr>
            <a:xfrm>
              <a:off x="445687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1" y="759"/>
                    <a:pt x="1" y="1696"/>
                  </a:cubicBezTo>
                  <a:lnTo>
                    <a:pt x="1" y="11293"/>
                  </a:lnTo>
                  <a:lnTo>
                    <a:pt x="10245" y="11293"/>
                  </a:lnTo>
                  <a:lnTo>
                    <a:pt x="10245" y="7342"/>
                  </a:lnTo>
                  <a:cubicBezTo>
                    <a:pt x="10245" y="6092"/>
                    <a:pt x="11257" y="5083"/>
                    <a:pt x="12503" y="5083"/>
                  </a:cubicBezTo>
                  <a:lnTo>
                    <a:pt x="17020" y="5083"/>
                  </a:lnTo>
                  <a:cubicBezTo>
                    <a:pt x="18201" y="5083"/>
                    <a:pt x="19179" y="5993"/>
                    <a:pt x="19273" y="7167"/>
                  </a:cubicBezTo>
                  <a:lnTo>
                    <a:pt x="19273" y="1696"/>
                  </a:lnTo>
                  <a:cubicBezTo>
                    <a:pt x="19270" y="759"/>
                    <a:pt x="18514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3" name="Google Shape;4013;p61"/>
            <p:cNvSpPr/>
            <p:nvPr/>
          </p:nvSpPr>
          <p:spPr>
            <a:xfrm>
              <a:off x="4741225" y="2791125"/>
              <a:ext cx="169400" cy="42325"/>
            </a:xfrm>
            <a:custGeom>
              <a:rect b="b" l="l" r="r" t="t"/>
              <a:pathLst>
                <a:path extrusionOk="0" h="1693" w="6776">
                  <a:moveTo>
                    <a:pt x="1129" y="1"/>
                  </a:moveTo>
                  <a:cubicBezTo>
                    <a:pt x="506" y="1"/>
                    <a:pt x="0" y="503"/>
                    <a:pt x="0" y="1130"/>
                  </a:cubicBezTo>
                  <a:lnTo>
                    <a:pt x="0" y="1693"/>
                  </a:lnTo>
                  <a:lnTo>
                    <a:pt x="6775" y="1693"/>
                  </a:lnTo>
                  <a:lnTo>
                    <a:pt x="6775" y="1130"/>
                  </a:lnTo>
                  <a:cubicBezTo>
                    <a:pt x="6775" y="503"/>
                    <a:pt x="6270" y="1"/>
                    <a:pt x="5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14" name="Google Shape;4014;p61"/>
          <p:cNvGrpSpPr/>
          <p:nvPr/>
        </p:nvGrpSpPr>
        <p:grpSpPr>
          <a:xfrm>
            <a:off x="6323710" y="1931818"/>
            <a:ext cx="230680" cy="216257"/>
            <a:chOff x="5049725" y="2635825"/>
            <a:chExt cx="481825" cy="451700"/>
          </a:xfrm>
        </p:grpSpPr>
        <p:sp>
          <p:nvSpPr>
            <p:cNvPr id="4015" name="Google Shape;4015;p61"/>
            <p:cNvSpPr/>
            <p:nvPr/>
          </p:nvSpPr>
          <p:spPr>
            <a:xfrm>
              <a:off x="5135325" y="3031050"/>
              <a:ext cx="310550" cy="56475"/>
            </a:xfrm>
            <a:custGeom>
              <a:rect b="b" l="l" r="r" t="t"/>
              <a:pathLst>
                <a:path extrusionOk="0" h="2259" w="12422">
                  <a:moveTo>
                    <a:pt x="2791" y="0"/>
                  </a:moveTo>
                  <a:lnTo>
                    <a:pt x="2415" y="1130"/>
                  </a:lnTo>
                  <a:lnTo>
                    <a:pt x="566" y="1130"/>
                  </a:lnTo>
                  <a:cubicBezTo>
                    <a:pt x="253" y="1130"/>
                    <a:pt x="0" y="1383"/>
                    <a:pt x="0" y="1696"/>
                  </a:cubicBezTo>
                  <a:cubicBezTo>
                    <a:pt x="0" y="2006"/>
                    <a:pt x="253" y="2259"/>
                    <a:pt x="566" y="2259"/>
                  </a:cubicBezTo>
                  <a:lnTo>
                    <a:pt x="11858" y="2259"/>
                  </a:lnTo>
                  <a:cubicBezTo>
                    <a:pt x="12169" y="2259"/>
                    <a:pt x="12421" y="2006"/>
                    <a:pt x="12421" y="1696"/>
                  </a:cubicBezTo>
                  <a:cubicBezTo>
                    <a:pt x="12421" y="1383"/>
                    <a:pt x="12169" y="1130"/>
                    <a:pt x="11858" y="1130"/>
                  </a:cubicBezTo>
                  <a:lnTo>
                    <a:pt x="10006" y="1130"/>
                  </a:lnTo>
                  <a:lnTo>
                    <a:pt x="9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6" name="Google Shape;4016;p61"/>
            <p:cNvSpPr/>
            <p:nvPr/>
          </p:nvSpPr>
          <p:spPr>
            <a:xfrm>
              <a:off x="5049725" y="2946350"/>
              <a:ext cx="481825" cy="56500"/>
            </a:xfrm>
            <a:custGeom>
              <a:rect b="b" l="l" r="r" t="t"/>
              <a:pathLst>
                <a:path extrusionOk="0" h="2260" w="19273">
                  <a:moveTo>
                    <a:pt x="0" y="1"/>
                  </a:moveTo>
                  <a:lnTo>
                    <a:pt x="0" y="567"/>
                  </a:lnTo>
                  <a:cubicBezTo>
                    <a:pt x="0" y="1500"/>
                    <a:pt x="756" y="2259"/>
                    <a:pt x="1693" y="2259"/>
                  </a:cubicBezTo>
                  <a:lnTo>
                    <a:pt x="17577" y="2259"/>
                  </a:lnTo>
                  <a:cubicBezTo>
                    <a:pt x="18513" y="2259"/>
                    <a:pt x="19269" y="1500"/>
                    <a:pt x="19272" y="567"/>
                  </a:cubicBezTo>
                  <a:lnTo>
                    <a:pt x="192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17" name="Google Shape;4017;p61"/>
            <p:cNvSpPr/>
            <p:nvPr/>
          </p:nvSpPr>
          <p:spPr>
            <a:xfrm>
              <a:off x="5049725" y="2635825"/>
              <a:ext cx="481825" cy="282325"/>
            </a:xfrm>
            <a:custGeom>
              <a:rect b="b" l="l" r="r" t="t"/>
              <a:pathLst>
                <a:path extrusionOk="0" h="11293" w="19273">
                  <a:moveTo>
                    <a:pt x="1693" y="0"/>
                  </a:moveTo>
                  <a:cubicBezTo>
                    <a:pt x="756" y="0"/>
                    <a:pt x="0" y="759"/>
                    <a:pt x="0" y="1696"/>
                  </a:cubicBezTo>
                  <a:lnTo>
                    <a:pt x="0" y="11293"/>
                  </a:lnTo>
                  <a:lnTo>
                    <a:pt x="19272" y="11293"/>
                  </a:lnTo>
                  <a:lnTo>
                    <a:pt x="19272" y="1696"/>
                  </a:lnTo>
                  <a:cubicBezTo>
                    <a:pt x="19269" y="759"/>
                    <a:pt x="18513" y="0"/>
                    <a:pt x="17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18" name="Google Shape;4018;p61"/>
          <p:cNvGrpSpPr/>
          <p:nvPr/>
        </p:nvGrpSpPr>
        <p:grpSpPr>
          <a:xfrm>
            <a:off x="6604649" y="1924905"/>
            <a:ext cx="230213" cy="230082"/>
            <a:chOff x="5643000" y="2621375"/>
            <a:chExt cx="480850" cy="480575"/>
          </a:xfrm>
        </p:grpSpPr>
        <p:sp>
          <p:nvSpPr>
            <p:cNvPr id="4019" name="Google Shape;4019;p61"/>
            <p:cNvSpPr/>
            <p:nvPr/>
          </p:nvSpPr>
          <p:spPr>
            <a:xfrm>
              <a:off x="5837150" y="2812950"/>
              <a:ext cx="92625" cy="88125"/>
            </a:xfrm>
            <a:custGeom>
              <a:rect b="b" l="l" r="r" t="t"/>
              <a:pathLst>
                <a:path extrusionOk="0" h="3525" w="3705">
                  <a:moveTo>
                    <a:pt x="1853" y="1"/>
                  </a:moveTo>
                  <a:lnTo>
                    <a:pt x="1" y="1347"/>
                  </a:lnTo>
                  <a:lnTo>
                    <a:pt x="706" y="3524"/>
                  </a:lnTo>
                  <a:lnTo>
                    <a:pt x="2997" y="3524"/>
                  </a:lnTo>
                  <a:lnTo>
                    <a:pt x="3705" y="1347"/>
                  </a:lnTo>
                  <a:lnTo>
                    <a:pt x="1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0" name="Google Shape;4020;p61"/>
            <p:cNvSpPr/>
            <p:nvPr/>
          </p:nvSpPr>
          <p:spPr>
            <a:xfrm>
              <a:off x="5643000" y="2631975"/>
              <a:ext cx="480850" cy="469975"/>
            </a:xfrm>
            <a:custGeom>
              <a:rect b="b" l="l" r="r" t="t"/>
              <a:pathLst>
                <a:path extrusionOk="0" h="18799" w="19234">
                  <a:moveTo>
                    <a:pt x="9617" y="5978"/>
                  </a:moveTo>
                  <a:cubicBezTo>
                    <a:pt x="9734" y="5978"/>
                    <a:pt x="9851" y="6014"/>
                    <a:pt x="9950" y="6087"/>
                  </a:cubicBezTo>
                  <a:lnTo>
                    <a:pt x="12464" y="7914"/>
                  </a:lnTo>
                  <a:cubicBezTo>
                    <a:pt x="12663" y="8059"/>
                    <a:pt x="12745" y="8312"/>
                    <a:pt x="12669" y="8547"/>
                  </a:cubicBezTo>
                  <a:lnTo>
                    <a:pt x="11709" y="11504"/>
                  </a:lnTo>
                  <a:cubicBezTo>
                    <a:pt x="11633" y="11736"/>
                    <a:pt x="11417" y="11892"/>
                    <a:pt x="11173" y="11892"/>
                  </a:cubicBezTo>
                  <a:lnTo>
                    <a:pt x="8062" y="11892"/>
                  </a:lnTo>
                  <a:cubicBezTo>
                    <a:pt x="7818" y="11892"/>
                    <a:pt x="7601" y="11736"/>
                    <a:pt x="7526" y="11504"/>
                  </a:cubicBezTo>
                  <a:lnTo>
                    <a:pt x="6565" y="8547"/>
                  </a:lnTo>
                  <a:cubicBezTo>
                    <a:pt x="6490" y="8312"/>
                    <a:pt x="6571" y="8059"/>
                    <a:pt x="6770" y="7914"/>
                  </a:cubicBezTo>
                  <a:lnTo>
                    <a:pt x="9285" y="6087"/>
                  </a:lnTo>
                  <a:cubicBezTo>
                    <a:pt x="9384" y="6014"/>
                    <a:pt x="9501" y="5978"/>
                    <a:pt x="9617" y="5978"/>
                  </a:cubicBezTo>
                  <a:close/>
                  <a:moveTo>
                    <a:pt x="6785" y="1"/>
                  </a:moveTo>
                  <a:lnTo>
                    <a:pt x="6785" y="1"/>
                  </a:lnTo>
                  <a:cubicBezTo>
                    <a:pt x="5289" y="462"/>
                    <a:pt x="3928" y="1284"/>
                    <a:pt x="2822" y="2395"/>
                  </a:cubicBezTo>
                  <a:cubicBezTo>
                    <a:pt x="2431" y="2783"/>
                    <a:pt x="2076" y="3208"/>
                    <a:pt x="1756" y="3656"/>
                  </a:cubicBezTo>
                  <a:lnTo>
                    <a:pt x="3072" y="3834"/>
                  </a:lnTo>
                  <a:cubicBezTo>
                    <a:pt x="3289" y="3864"/>
                    <a:pt x="3467" y="4015"/>
                    <a:pt x="3533" y="4220"/>
                  </a:cubicBezTo>
                  <a:lnTo>
                    <a:pt x="4497" y="7177"/>
                  </a:lnTo>
                  <a:cubicBezTo>
                    <a:pt x="4572" y="7408"/>
                    <a:pt x="4488" y="7664"/>
                    <a:pt x="4289" y="7809"/>
                  </a:cubicBezTo>
                  <a:lnTo>
                    <a:pt x="1775" y="9637"/>
                  </a:lnTo>
                  <a:cubicBezTo>
                    <a:pt x="1677" y="9708"/>
                    <a:pt x="1560" y="9743"/>
                    <a:pt x="1444" y="9743"/>
                  </a:cubicBezTo>
                  <a:cubicBezTo>
                    <a:pt x="1351" y="9743"/>
                    <a:pt x="1259" y="9721"/>
                    <a:pt x="1175" y="9676"/>
                  </a:cubicBezTo>
                  <a:lnTo>
                    <a:pt x="7" y="9047"/>
                  </a:lnTo>
                  <a:cubicBezTo>
                    <a:pt x="7" y="9092"/>
                    <a:pt x="7" y="9140"/>
                    <a:pt x="7" y="9188"/>
                  </a:cubicBezTo>
                  <a:cubicBezTo>
                    <a:pt x="1" y="11269"/>
                    <a:pt x="675" y="13292"/>
                    <a:pt x="1925" y="14955"/>
                  </a:cubicBezTo>
                  <a:lnTo>
                    <a:pt x="2500" y="13756"/>
                  </a:lnTo>
                  <a:cubicBezTo>
                    <a:pt x="2594" y="13560"/>
                    <a:pt x="2792" y="13437"/>
                    <a:pt x="3009" y="13437"/>
                  </a:cubicBezTo>
                  <a:lnTo>
                    <a:pt x="6120" y="13437"/>
                  </a:lnTo>
                  <a:cubicBezTo>
                    <a:pt x="6364" y="13437"/>
                    <a:pt x="6580" y="13594"/>
                    <a:pt x="6656" y="13828"/>
                  </a:cubicBezTo>
                  <a:lnTo>
                    <a:pt x="7616" y="16786"/>
                  </a:lnTo>
                  <a:cubicBezTo>
                    <a:pt x="7683" y="16990"/>
                    <a:pt x="7625" y="17216"/>
                    <a:pt x="7469" y="17367"/>
                  </a:cubicBezTo>
                  <a:lnTo>
                    <a:pt x="6508" y="18288"/>
                  </a:lnTo>
                  <a:cubicBezTo>
                    <a:pt x="7515" y="18628"/>
                    <a:pt x="8566" y="18799"/>
                    <a:pt x="9616" y="18799"/>
                  </a:cubicBezTo>
                  <a:cubicBezTo>
                    <a:pt x="10667" y="18799"/>
                    <a:pt x="11718" y="18628"/>
                    <a:pt x="12726" y="18288"/>
                  </a:cubicBezTo>
                  <a:lnTo>
                    <a:pt x="11763" y="17367"/>
                  </a:lnTo>
                  <a:cubicBezTo>
                    <a:pt x="11606" y="17216"/>
                    <a:pt x="11549" y="16990"/>
                    <a:pt x="11615" y="16786"/>
                  </a:cubicBezTo>
                  <a:lnTo>
                    <a:pt x="12576" y="13828"/>
                  </a:lnTo>
                  <a:cubicBezTo>
                    <a:pt x="12651" y="13594"/>
                    <a:pt x="12868" y="13437"/>
                    <a:pt x="13115" y="13437"/>
                  </a:cubicBezTo>
                  <a:lnTo>
                    <a:pt x="16223" y="13437"/>
                  </a:lnTo>
                  <a:cubicBezTo>
                    <a:pt x="16439" y="13437"/>
                    <a:pt x="16638" y="13560"/>
                    <a:pt x="16731" y="13756"/>
                  </a:cubicBezTo>
                  <a:lnTo>
                    <a:pt x="17307" y="14955"/>
                  </a:lnTo>
                  <a:cubicBezTo>
                    <a:pt x="18559" y="13292"/>
                    <a:pt x="19234" y="11269"/>
                    <a:pt x="19228" y="9188"/>
                  </a:cubicBezTo>
                  <a:cubicBezTo>
                    <a:pt x="19228" y="9140"/>
                    <a:pt x="19228" y="9092"/>
                    <a:pt x="19225" y="9044"/>
                  </a:cubicBezTo>
                  <a:lnTo>
                    <a:pt x="18059" y="9673"/>
                  </a:lnTo>
                  <a:cubicBezTo>
                    <a:pt x="17975" y="9719"/>
                    <a:pt x="17883" y="9742"/>
                    <a:pt x="17791" y="9742"/>
                  </a:cubicBezTo>
                  <a:cubicBezTo>
                    <a:pt x="17674" y="9742"/>
                    <a:pt x="17557" y="9705"/>
                    <a:pt x="17457" y="9634"/>
                  </a:cubicBezTo>
                  <a:lnTo>
                    <a:pt x="14943" y="7806"/>
                  </a:lnTo>
                  <a:cubicBezTo>
                    <a:pt x="14744" y="7661"/>
                    <a:pt x="14663" y="7408"/>
                    <a:pt x="14738" y="7174"/>
                  </a:cubicBezTo>
                  <a:lnTo>
                    <a:pt x="15702" y="4220"/>
                  </a:lnTo>
                  <a:cubicBezTo>
                    <a:pt x="15768" y="4012"/>
                    <a:pt x="15945" y="3864"/>
                    <a:pt x="16162" y="3834"/>
                  </a:cubicBezTo>
                  <a:lnTo>
                    <a:pt x="17478" y="3656"/>
                  </a:lnTo>
                  <a:cubicBezTo>
                    <a:pt x="17162" y="3208"/>
                    <a:pt x="16804" y="2783"/>
                    <a:pt x="16415" y="2395"/>
                  </a:cubicBezTo>
                  <a:cubicBezTo>
                    <a:pt x="15307" y="1284"/>
                    <a:pt x="13946" y="462"/>
                    <a:pt x="12449" y="1"/>
                  </a:cubicBezTo>
                  <a:lnTo>
                    <a:pt x="12449" y="1"/>
                  </a:lnTo>
                  <a:lnTo>
                    <a:pt x="12690" y="1311"/>
                  </a:lnTo>
                  <a:cubicBezTo>
                    <a:pt x="12726" y="1524"/>
                    <a:pt x="12642" y="1741"/>
                    <a:pt x="12464" y="1868"/>
                  </a:cubicBezTo>
                  <a:lnTo>
                    <a:pt x="9950" y="3696"/>
                  </a:lnTo>
                  <a:cubicBezTo>
                    <a:pt x="9851" y="3768"/>
                    <a:pt x="9734" y="3804"/>
                    <a:pt x="9618" y="3804"/>
                  </a:cubicBezTo>
                  <a:cubicBezTo>
                    <a:pt x="9501" y="3804"/>
                    <a:pt x="9385" y="3768"/>
                    <a:pt x="9288" y="3696"/>
                  </a:cubicBezTo>
                  <a:lnTo>
                    <a:pt x="6770" y="1868"/>
                  </a:lnTo>
                  <a:cubicBezTo>
                    <a:pt x="6596" y="1741"/>
                    <a:pt x="6508" y="1524"/>
                    <a:pt x="6547" y="1311"/>
                  </a:cubicBezTo>
                  <a:lnTo>
                    <a:pt x="67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1" name="Google Shape;4021;p61"/>
            <p:cNvSpPr/>
            <p:nvPr/>
          </p:nvSpPr>
          <p:spPr>
            <a:xfrm>
              <a:off x="6041550" y="2749725"/>
              <a:ext cx="79750" cy="95025"/>
            </a:xfrm>
            <a:custGeom>
              <a:rect b="b" l="l" r="r" t="t"/>
              <a:pathLst>
                <a:path extrusionOk="0" h="3801" w="3190">
                  <a:moveTo>
                    <a:pt x="2184" y="0"/>
                  </a:moveTo>
                  <a:lnTo>
                    <a:pt x="723" y="196"/>
                  </a:lnTo>
                  <a:lnTo>
                    <a:pt x="0" y="2424"/>
                  </a:lnTo>
                  <a:lnTo>
                    <a:pt x="1895" y="3801"/>
                  </a:lnTo>
                  <a:lnTo>
                    <a:pt x="3189" y="3102"/>
                  </a:lnTo>
                  <a:cubicBezTo>
                    <a:pt x="3036" y="2018"/>
                    <a:pt x="2696" y="967"/>
                    <a:pt x="2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2" name="Google Shape;4022;p61"/>
            <p:cNvSpPr/>
            <p:nvPr/>
          </p:nvSpPr>
          <p:spPr>
            <a:xfrm>
              <a:off x="5963025" y="2996125"/>
              <a:ext cx="92625" cy="81175"/>
            </a:xfrm>
            <a:custGeom>
              <a:rect b="b" l="l" r="r" t="t"/>
              <a:pathLst>
                <a:path extrusionOk="0" h="3247" w="3705">
                  <a:moveTo>
                    <a:pt x="723" y="0"/>
                  </a:moveTo>
                  <a:lnTo>
                    <a:pt x="1" y="2229"/>
                  </a:lnTo>
                  <a:lnTo>
                    <a:pt x="1067" y="3246"/>
                  </a:lnTo>
                  <a:cubicBezTo>
                    <a:pt x="2009" y="2780"/>
                    <a:pt x="2870" y="2162"/>
                    <a:pt x="3614" y="1416"/>
                  </a:cubicBezTo>
                  <a:cubicBezTo>
                    <a:pt x="3644" y="1388"/>
                    <a:pt x="3674" y="1355"/>
                    <a:pt x="3705" y="1325"/>
                  </a:cubicBezTo>
                  <a:lnTo>
                    <a:pt x="306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3" name="Google Shape;4023;p61"/>
            <p:cNvSpPr/>
            <p:nvPr/>
          </p:nvSpPr>
          <p:spPr>
            <a:xfrm>
              <a:off x="5711225" y="2996200"/>
              <a:ext cx="92600" cy="81100"/>
            </a:xfrm>
            <a:custGeom>
              <a:rect b="b" l="l" r="r" t="t"/>
              <a:pathLst>
                <a:path extrusionOk="0" h="3244" w="3704">
                  <a:moveTo>
                    <a:pt x="635" y="0"/>
                  </a:moveTo>
                  <a:lnTo>
                    <a:pt x="0" y="1322"/>
                  </a:lnTo>
                  <a:cubicBezTo>
                    <a:pt x="30" y="1355"/>
                    <a:pt x="60" y="1385"/>
                    <a:pt x="93" y="1416"/>
                  </a:cubicBezTo>
                  <a:cubicBezTo>
                    <a:pt x="834" y="2162"/>
                    <a:pt x="1695" y="2780"/>
                    <a:pt x="2638" y="3243"/>
                  </a:cubicBezTo>
                  <a:lnTo>
                    <a:pt x="3704" y="2229"/>
                  </a:lnTo>
                  <a:lnTo>
                    <a:pt x="298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4" name="Google Shape;4024;p61"/>
            <p:cNvSpPr/>
            <p:nvPr/>
          </p:nvSpPr>
          <p:spPr>
            <a:xfrm>
              <a:off x="5645575" y="2749725"/>
              <a:ext cx="79825" cy="95100"/>
            </a:xfrm>
            <a:custGeom>
              <a:rect b="b" l="l" r="r" t="t"/>
              <a:pathLst>
                <a:path extrusionOk="0" h="3804" w="3193">
                  <a:moveTo>
                    <a:pt x="1009" y="0"/>
                  </a:moveTo>
                  <a:cubicBezTo>
                    <a:pt x="497" y="967"/>
                    <a:pt x="154" y="2018"/>
                    <a:pt x="0" y="3105"/>
                  </a:cubicBezTo>
                  <a:lnTo>
                    <a:pt x="1295" y="3804"/>
                  </a:lnTo>
                  <a:lnTo>
                    <a:pt x="3192" y="2424"/>
                  </a:lnTo>
                  <a:lnTo>
                    <a:pt x="2467" y="196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5" name="Google Shape;4025;p61"/>
            <p:cNvSpPr/>
            <p:nvPr/>
          </p:nvSpPr>
          <p:spPr>
            <a:xfrm>
              <a:off x="5836025" y="2621375"/>
              <a:ext cx="94800" cy="74100"/>
            </a:xfrm>
            <a:custGeom>
              <a:rect b="b" l="l" r="r" t="t"/>
              <a:pathLst>
                <a:path extrusionOk="0" h="2964" w="3792">
                  <a:moveTo>
                    <a:pt x="1897" y="1"/>
                  </a:moveTo>
                  <a:cubicBezTo>
                    <a:pt x="1351" y="1"/>
                    <a:pt x="805" y="47"/>
                    <a:pt x="266" y="139"/>
                  </a:cubicBezTo>
                  <a:lnTo>
                    <a:pt x="1" y="1587"/>
                  </a:lnTo>
                  <a:lnTo>
                    <a:pt x="1898" y="2963"/>
                  </a:lnTo>
                  <a:lnTo>
                    <a:pt x="3792" y="1587"/>
                  </a:lnTo>
                  <a:lnTo>
                    <a:pt x="3530" y="139"/>
                  </a:lnTo>
                  <a:cubicBezTo>
                    <a:pt x="2989" y="47"/>
                    <a:pt x="2443" y="1"/>
                    <a:pt x="1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26" name="Google Shape;4026;p61"/>
          <p:cNvGrpSpPr/>
          <p:nvPr/>
        </p:nvGrpSpPr>
        <p:grpSpPr>
          <a:xfrm>
            <a:off x="6889818" y="1924606"/>
            <a:ext cx="230752" cy="230680"/>
            <a:chOff x="6235250" y="2620775"/>
            <a:chExt cx="481975" cy="481825"/>
          </a:xfrm>
        </p:grpSpPr>
        <p:sp>
          <p:nvSpPr>
            <p:cNvPr id="4027" name="Google Shape;4027;p61"/>
            <p:cNvSpPr/>
            <p:nvPr/>
          </p:nvSpPr>
          <p:spPr>
            <a:xfrm>
              <a:off x="6405675" y="2620775"/>
              <a:ext cx="28275" cy="56475"/>
            </a:xfrm>
            <a:custGeom>
              <a:rect b="b" l="l" r="r" t="t"/>
              <a:pathLst>
                <a:path extrusionOk="0" h="2259" w="1131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8" name="Google Shape;4028;p61"/>
            <p:cNvSpPr/>
            <p:nvPr/>
          </p:nvSpPr>
          <p:spPr>
            <a:xfrm>
              <a:off x="6518600" y="2620775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4" y="0"/>
                    <a:pt x="1" y="253"/>
                    <a:pt x="1" y="566"/>
                  </a:cubicBezTo>
                  <a:lnTo>
                    <a:pt x="1" y="1695"/>
                  </a:lnTo>
                  <a:cubicBezTo>
                    <a:pt x="1" y="2006"/>
                    <a:pt x="254" y="2259"/>
                    <a:pt x="567" y="2259"/>
                  </a:cubicBezTo>
                  <a:cubicBezTo>
                    <a:pt x="877" y="2259"/>
                    <a:pt x="1130" y="2006"/>
                    <a:pt x="1130" y="1695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29" name="Google Shape;4029;p61"/>
            <p:cNvSpPr/>
            <p:nvPr/>
          </p:nvSpPr>
          <p:spPr>
            <a:xfrm>
              <a:off x="66033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7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7" y="2259"/>
                  </a:cubicBezTo>
                  <a:cubicBezTo>
                    <a:pt x="877" y="2259"/>
                    <a:pt x="1130" y="2006"/>
                    <a:pt x="1130" y="1696"/>
                  </a:cubicBezTo>
                  <a:lnTo>
                    <a:pt x="1130" y="566"/>
                  </a:lnTo>
                  <a:cubicBezTo>
                    <a:pt x="1130" y="253"/>
                    <a:pt x="877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0" name="Google Shape;4030;p61"/>
            <p:cNvSpPr/>
            <p:nvPr/>
          </p:nvSpPr>
          <p:spPr>
            <a:xfrm>
              <a:off x="6321000" y="2649000"/>
              <a:ext cx="28250" cy="56475"/>
            </a:xfrm>
            <a:custGeom>
              <a:rect b="b" l="l" r="r" t="t"/>
              <a:pathLst>
                <a:path extrusionOk="0" h="2259" w="1130">
                  <a:moveTo>
                    <a:pt x="566" y="0"/>
                  </a:moveTo>
                  <a:cubicBezTo>
                    <a:pt x="253" y="0"/>
                    <a:pt x="0" y="253"/>
                    <a:pt x="0" y="566"/>
                  </a:cubicBezTo>
                  <a:lnTo>
                    <a:pt x="0" y="1696"/>
                  </a:lnTo>
                  <a:cubicBezTo>
                    <a:pt x="0" y="2006"/>
                    <a:pt x="253" y="2259"/>
                    <a:pt x="566" y="2259"/>
                  </a:cubicBezTo>
                  <a:cubicBezTo>
                    <a:pt x="876" y="2259"/>
                    <a:pt x="1129" y="2006"/>
                    <a:pt x="1129" y="1696"/>
                  </a:cubicBezTo>
                  <a:lnTo>
                    <a:pt x="1129" y="566"/>
                  </a:lnTo>
                  <a:cubicBezTo>
                    <a:pt x="1129" y="253"/>
                    <a:pt x="876" y="0"/>
                    <a:pt x="5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1" name="Google Shape;4031;p61"/>
            <p:cNvSpPr/>
            <p:nvPr/>
          </p:nvSpPr>
          <p:spPr>
            <a:xfrm>
              <a:off x="6235250" y="2677225"/>
              <a:ext cx="481975" cy="425375"/>
            </a:xfrm>
            <a:custGeom>
              <a:rect b="b" l="l" r="r" t="t"/>
              <a:pathLst>
                <a:path extrusionOk="0" h="17015" w="19279">
                  <a:moveTo>
                    <a:pt x="9639" y="1"/>
                  </a:moveTo>
                  <a:cubicBezTo>
                    <a:pt x="9326" y="1"/>
                    <a:pt x="9073" y="254"/>
                    <a:pt x="9073" y="567"/>
                  </a:cubicBezTo>
                  <a:lnTo>
                    <a:pt x="9073" y="1202"/>
                  </a:lnTo>
                  <a:cubicBezTo>
                    <a:pt x="7920" y="1470"/>
                    <a:pt x="6872" y="2548"/>
                    <a:pt x="6252" y="4156"/>
                  </a:cubicBezTo>
                  <a:cubicBezTo>
                    <a:pt x="6164" y="4380"/>
                    <a:pt x="5952" y="4518"/>
                    <a:pt x="5726" y="4518"/>
                  </a:cubicBezTo>
                  <a:cubicBezTo>
                    <a:pt x="5658" y="4518"/>
                    <a:pt x="5588" y="4505"/>
                    <a:pt x="5520" y="4478"/>
                  </a:cubicBezTo>
                  <a:cubicBezTo>
                    <a:pt x="5231" y="4367"/>
                    <a:pt x="5083" y="4042"/>
                    <a:pt x="5198" y="3750"/>
                  </a:cubicBezTo>
                  <a:cubicBezTo>
                    <a:pt x="5532" y="2876"/>
                    <a:pt x="5987" y="2130"/>
                    <a:pt x="6517" y="1536"/>
                  </a:cubicBezTo>
                  <a:lnTo>
                    <a:pt x="6517" y="1536"/>
                  </a:lnTo>
                  <a:cubicBezTo>
                    <a:pt x="2753" y="2527"/>
                    <a:pt x="0" y="5258"/>
                    <a:pt x="0" y="8468"/>
                  </a:cubicBezTo>
                  <a:lnTo>
                    <a:pt x="0" y="9034"/>
                  </a:lnTo>
                  <a:cubicBezTo>
                    <a:pt x="0" y="9347"/>
                    <a:pt x="253" y="9597"/>
                    <a:pt x="564" y="9597"/>
                  </a:cubicBezTo>
                  <a:cubicBezTo>
                    <a:pt x="877" y="9597"/>
                    <a:pt x="1130" y="9347"/>
                    <a:pt x="1130" y="9034"/>
                  </a:cubicBezTo>
                  <a:cubicBezTo>
                    <a:pt x="1130" y="8423"/>
                    <a:pt x="1904" y="7905"/>
                    <a:pt x="2822" y="7905"/>
                  </a:cubicBezTo>
                  <a:cubicBezTo>
                    <a:pt x="3740" y="7905"/>
                    <a:pt x="4553" y="8423"/>
                    <a:pt x="4553" y="9034"/>
                  </a:cubicBezTo>
                  <a:cubicBezTo>
                    <a:pt x="4553" y="9347"/>
                    <a:pt x="4806" y="9597"/>
                    <a:pt x="5120" y="9597"/>
                  </a:cubicBezTo>
                  <a:cubicBezTo>
                    <a:pt x="5430" y="9597"/>
                    <a:pt x="5683" y="9347"/>
                    <a:pt x="5683" y="9034"/>
                  </a:cubicBezTo>
                  <a:cubicBezTo>
                    <a:pt x="5683" y="8423"/>
                    <a:pt x="6460" y="7905"/>
                    <a:pt x="7378" y="7905"/>
                  </a:cubicBezTo>
                  <a:cubicBezTo>
                    <a:pt x="8296" y="7905"/>
                    <a:pt x="9070" y="8423"/>
                    <a:pt x="9070" y="9034"/>
                  </a:cubicBezTo>
                  <a:lnTo>
                    <a:pt x="9070" y="14756"/>
                  </a:lnTo>
                  <a:cubicBezTo>
                    <a:pt x="9070" y="15379"/>
                    <a:pt x="8564" y="15885"/>
                    <a:pt x="7941" y="15885"/>
                  </a:cubicBezTo>
                  <a:cubicBezTo>
                    <a:pt x="7318" y="15885"/>
                    <a:pt x="6812" y="15379"/>
                    <a:pt x="6812" y="14756"/>
                  </a:cubicBezTo>
                  <a:lnTo>
                    <a:pt x="6812" y="14190"/>
                  </a:lnTo>
                  <a:cubicBezTo>
                    <a:pt x="6812" y="13879"/>
                    <a:pt x="6559" y="13626"/>
                    <a:pt x="6249" y="13626"/>
                  </a:cubicBezTo>
                  <a:cubicBezTo>
                    <a:pt x="5936" y="13626"/>
                    <a:pt x="5683" y="13879"/>
                    <a:pt x="5683" y="14190"/>
                  </a:cubicBezTo>
                  <a:lnTo>
                    <a:pt x="5683" y="14756"/>
                  </a:lnTo>
                  <a:cubicBezTo>
                    <a:pt x="5683" y="16002"/>
                    <a:pt x="6694" y="17014"/>
                    <a:pt x="7941" y="17014"/>
                  </a:cubicBezTo>
                  <a:cubicBezTo>
                    <a:pt x="9188" y="17014"/>
                    <a:pt x="10200" y="16002"/>
                    <a:pt x="10200" y="14756"/>
                  </a:cubicBezTo>
                  <a:lnTo>
                    <a:pt x="10200" y="9034"/>
                  </a:lnTo>
                  <a:cubicBezTo>
                    <a:pt x="10200" y="8423"/>
                    <a:pt x="10976" y="7905"/>
                    <a:pt x="11895" y="7905"/>
                  </a:cubicBezTo>
                  <a:cubicBezTo>
                    <a:pt x="12813" y="7905"/>
                    <a:pt x="13587" y="8423"/>
                    <a:pt x="13587" y="9034"/>
                  </a:cubicBezTo>
                  <a:cubicBezTo>
                    <a:pt x="13587" y="9347"/>
                    <a:pt x="13840" y="9597"/>
                    <a:pt x="14153" y="9597"/>
                  </a:cubicBezTo>
                  <a:cubicBezTo>
                    <a:pt x="14463" y="9597"/>
                    <a:pt x="14716" y="9347"/>
                    <a:pt x="14716" y="9034"/>
                  </a:cubicBezTo>
                  <a:cubicBezTo>
                    <a:pt x="14716" y="8423"/>
                    <a:pt x="15529" y="7905"/>
                    <a:pt x="16448" y="7905"/>
                  </a:cubicBezTo>
                  <a:cubicBezTo>
                    <a:pt x="17366" y="7905"/>
                    <a:pt x="18143" y="8423"/>
                    <a:pt x="18143" y="9034"/>
                  </a:cubicBezTo>
                  <a:cubicBezTo>
                    <a:pt x="18143" y="9347"/>
                    <a:pt x="18396" y="9597"/>
                    <a:pt x="18706" y="9597"/>
                  </a:cubicBezTo>
                  <a:cubicBezTo>
                    <a:pt x="19019" y="9597"/>
                    <a:pt x="19272" y="9347"/>
                    <a:pt x="19272" y="9034"/>
                  </a:cubicBezTo>
                  <a:lnTo>
                    <a:pt x="19272" y="8471"/>
                  </a:lnTo>
                  <a:cubicBezTo>
                    <a:pt x="19278" y="5258"/>
                    <a:pt x="16523" y="2527"/>
                    <a:pt x="12759" y="1536"/>
                  </a:cubicBezTo>
                  <a:lnTo>
                    <a:pt x="12759" y="1536"/>
                  </a:lnTo>
                  <a:cubicBezTo>
                    <a:pt x="13292" y="2130"/>
                    <a:pt x="13744" y="2876"/>
                    <a:pt x="14081" y="3750"/>
                  </a:cubicBezTo>
                  <a:cubicBezTo>
                    <a:pt x="14192" y="4042"/>
                    <a:pt x="14048" y="4367"/>
                    <a:pt x="13756" y="4478"/>
                  </a:cubicBezTo>
                  <a:cubicBezTo>
                    <a:pt x="13688" y="4505"/>
                    <a:pt x="13618" y="4518"/>
                    <a:pt x="13550" y="4518"/>
                  </a:cubicBezTo>
                  <a:cubicBezTo>
                    <a:pt x="13324" y="4518"/>
                    <a:pt x="13113" y="4380"/>
                    <a:pt x="13027" y="4156"/>
                  </a:cubicBezTo>
                  <a:cubicBezTo>
                    <a:pt x="12407" y="2548"/>
                    <a:pt x="11359" y="1470"/>
                    <a:pt x="10203" y="1202"/>
                  </a:cubicBezTo>
                  <a:lnTo>
                    <a:pt x="10203" y="567"/>
                  </a:lnTo>
                  <a:cubicBezTo>
                    <a:pt x="10203" y="254"/>
                    <a:pt x="9950" y="1"/>
                    <a:pt x="9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32" name="Google Shape;4032;p61"/>
          <p:cNvSpPr/>
          <p:nvPr/>
        </p:nvSpPr>
        <p:spPr>
          <a:xfrm>
            <a:off x="4326623" y="2219489"/>
            <a:ext cx="234606" cy="217790"/>
          </a:xfrm>
          <a:custGeom>
            <a:rect b="b" l="l" r="r" t="t"/>
            <a:pathLst>
              <a:path extrusionOk="0" h="18196" w="19601">
                <a:moveTo>
                  <a:pt x="9798" y="0"/>
                </a:moveTo>
                <a:cubicBezTo>
                  <a:pt x="9597" y="0"/>
                  <a:pt x="9397" y="104"/>
                  <a:pt x="9293" y="312"/>
                </a:cubicBezTo>
                <a:lnTo>
                  <a:pt x="6619" y="5666"/>
                </a:lnTo>
                <a:lnTo>
                  <a:pt x="648" y="6524"/>
                </a:lnTo>
                <a:cubicBezTo>
                  <a:pt x="184" y="6590"/>
                  <a:pt x="1" y="7163"/>
                  <a:pt x="338" y="7488"/>
                </a:cubicBezTo>
                <a:lnTo>
                  <a:pt x="4659" y="11652"/>
                </a:lnTo>
                <a:lnTo>
                  <a:pt x="3638" y="17530"/>
                </a:lnTo>
                <a:cubicBezTo>
                  <a:pt x="3574" y="17898"/>
                  <a:pt x="3865" y="18195"/>
                  <a:pt x="4195" y="18195"/>
                </a:cubicBezTo>
                <a:cubicBezTo>
                  <a:pt x="4281" y="18195"/>
                  <a:pt x="4371" y="18175"/>
                  <a:pt x="4457" y="18129"/>
                </a:cubicBezTo>
                <a:lnTo>
                  <a:pt x="9802" y="15350"/>
                </a:lnTo>
                <a:lnTo>
                  <a:pt x="15147" y="18129"/>
                </a:lnTo>
                <a:cubicBezTo>
                  <a:pt x="15233" y="18175"/>
                  <a:pt x="15322" y="18195"/>
                  <a:pt x="15408" y="18195"/>
                </a:cubicBezTo>
                <a:cubicBezTo>
                  <a:pt x="15736" y="18195"/>
                  <a:pt x="16025" y="17898"/>
                  <a:pt x="15963" y="17533"/>
                </a:cubicBezTo>
                <a:lnTo>
                  <a:pt x="14942" y="11652"/>
                </a:lnTo>
                <a:lnTo>
                  <a:pt x="19263" y="7491"/>
                </a:lnTo>
                <a:cubicBezTo>
                  <a:pt x="19601" y="7163"/>
                  <a:pt x="19417" y="6590"/>
                  <a:pt x="18950" y="6524"/>
                </a:cubicBezTo>
                <a:lnTo>
                  <a:pt x="12976" y="5666"/>
                </a:lnTo>
                <a:lnTo>
                  <a:pt x="10302" y="312"/>
                </a:lnTo>
                <a:cubicBezTo>
                  <a:pt x="10198" y="104"/>
                  <a:pt x="9998" y="0"/>
                  <a:pt x="97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33" name="Google Shape;4033;p61"/>
          <p:cNvGrpSpPr/>
          <p:nvPr/>
        </p:nvGrpSpPr>
        <p:grpSpPr>
          <a:xfrm>
            <a:off x="4622418" y="2213006"/>
            <a:ext cx="231937" cy="230680"/>
            <a:chOff x="1535000" y="3223325"/>
            <a:chExt cx="484450" cy="481825"/>
          </a:xfrm>
        </p:grpSpPr>
        <p:sp>
          <p:nvSpPr>
            <p:cNvPr id="4034" name="Google Shape;4034;p61"/>
            <p:cNvSpPr/>
            <p:nvPr/>
          </p:nvSpPr>
          <p:spPr>
            <a:xfrm>
              <a:off x="1760150" y="3308225"/>
              <a:ext cx="143825" cy="140600"/>
            </a:xfrm>
            <a:custGeom>
              <a:rect b="b" l="l" r="r" t="t"/>
              <a:pathLst>
                <a:path extrusionOk="0" h="5624" w="5753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4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629" y="3208"/>
                    <a:pt x="5752" y="3012"/>
                    <a:pt x="5752" y="2798"/>
                  </a:cubicBezTo>
                  <a:cubicBezTo>
                    <a:pt x="5752" y="2585"/>
                    <a:pt x="5632" y="2389"/>
                    <a:pt x="5439" y="2295"/>
                  </a:cubicBezTo>
                  <a:lnTo>
                    <a:pt x="4102" y="1627"/>
                  </a:lnTo>
                  <a:lnTo>
                    <a:pt x="3434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5" name="Google Shape;4035;p61"/>
            <p:cNvSpPr/>
            <p:nvPr/>
          </p:nvSpPr>
          <p:spPr>
            <a:xfrm>
              <a:off x="1873075" y="3421150"/>
              <a:ext cx="146375" cy="140600"/>
            </a:xfrm>
            <a:custGeom>
              <a:rect b="b" l="l" r="r" t="t"/>
              <a:pathLst>
                <a:path extrusionOk="0" h="5624" w="5855">
                  <a:moveTo>
                    <a:pt x="2928" y="0"/>
                  </a:moveTo>
                  <a:cubicBezTo>
                    <a:pt x="2723" y="0"/>
                    <a:pt x="2518" y="96"/>
                    <a:pt x="2422" y="287"/>
                  </a:cubicBezTo>
                  <a:lnTo>
                    <a:pt x="1756" y="1627"/>
                  </a:lnTo>
                  <a:lnTo>
                    <a:pt x="416" y="2295"/>
                  </a:lnTo>
                  <a:cubicBezTo>
                    <a:pt x="1" y="2503"/>
                    <a:pt x="1" y="3096"/>
                    <a:pt x="416" y="3304"/>
                  </a:cubicBezTo>
                  <a:lnTo>
                    <a:pt x="1756" y="3973"/>
                  </a:lnTo>
                  <a:lnTo>
                    <a:pt x="2422" y="5310"/>
                  </a:lnTo>
                  <a:cubicBezTo>
                    <a:pt x="2526" y="5519"/>
                    <a:pt x="2727" y="5624"/>
                    <a:pt x="2928" y="5624"/>
                  </a:cubicBezTo>
                  <a:cubicBezTo>
                    <a:pt x="3129" y="5624"/>
                    <a:pt x="3330" y="5519"/>
                    <a:pt x="3433" y="5310"/>
                  </a:cubicBezTo>
                  <a:lnTo>
                    <a:pt x="4102" y="3973"/>
                  </a:lnTo>
                  <a:lnTo>
                    <a:pt x="5439" y="3304"/>
                  </a:lnTo>
                  <a:cubicBezTo>
                    <a:pt x="5854" y="3096"/>
                    <a:pt x="5854" y="2503"/>
                    <a:pt x="5439" y="2295"/>
                  </a:cubicBezTo>
                  <a:lnTo>
                    <a:pt x="4102" y="1627"/>
                  </a:lnTo>
                  <a:lnTo>
                    <a:pt x="3433" y="287"/>
                  </a:lnTo>
                  <a:cubicBezTo>
                    <a:pt x="3337" y="96"/>
                    <a:pt x="3132" y="0"/>
                    <a:pt x="29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6" name="Google Shape;4036;p61"/>
            <p:cNvSpPr/>
            <p:nvPr/>
          </p:nvSpPr>
          <p:spPr>
            <a:xfrm>
              <a:off x="1535000" y="3223325"/>
              <a:ext cx="406450" cy="481825"/>
            </a:xfrm>
            <a:custGeom>
              <a:rect b="b" l="l" r="r" t="t"/>
              <a:pathLst>
                <a:path extrusionOk="0" h="19273" w="16258">
                  <a:moveTo>
                    <a:pt x="9660" y="0"/>
                  </a:moveTo>
                  <a:cubicBezTo>
                    <a:pt x="4399" y="0"/>
                    <a:pt x="0" y="4351"/>
                    <a:pt x="0" y="9636"/>
                  </a:cubicBezTo>
                  <a:cubicBezTo>
                    <a:pt x="0" y="14927"/>
                    <a:pt x="4381" y="19272"/>
                    <a:pt x="9675" y="19272"/>
                  </a:cubicBezTo>
                  <a:cubicBezTo>
                    <a:pt x="12012" y="19269"/>
                    <a:pt x="14270" y="18411"/>
                    <a:pt x="16023" y="16860"/>
                  </a:cubicBezTo>
                  <a:cubicBezTo>
                    <a:pt x="16195" y="16707"/>
                    <a:pt x="16258" y="16463"/>
                    <a:pt x="16176" y="16243"/>
                  </a:cubicBezTo>
                  <a:cubicBezTo>
                    <a:pt x="16098" y="16026"/>
                    <a:pt x="15893" y="15879"/>
                    <a:pt x="15662" y="15872"/>
                  </a:cubicBezTo>
                  <a:cubicBezTo>
                    <a:pt x="11352" y="15752"/>
                    <a:pt x="7980" y="12250"/>
                    <a:pt x="7980" y="7941"/>
                  </a:cubicBezTo>
                  <a:cubicBezTo>
                    <a:pt x="7974" y="5207"/>
                    <a:pt x="9380" y="2662"/>
                    <a:pt x="11696" y="1211"/>
                  </a:cubicBezTo>
                  <a:cubicBezTo>
                    <a:pt x="12129" y="937"/>
                    <a:pt x="12006" y="274"/>
                    <a:pt x="11503" y="178"/>
                  </a:cubicBezTo>
                  <a:cubicBezTo>
                    <a:pt x="10881" y="58"/>
                    <a:pt x="10265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37" name="Google Shape;4037;p61"/>
          <p:cNvGrpSpPr/>
          <p:nvPr/>
        </p:nvGrpSpPr>
        <p:grpSpPr>
          <a:xfrm>
            <a:off x="4899550" y="2237010"/>
            <a:ext cx="230680" cy="182672"/>
            <a:chOff x="2085525" y="3263750"/>
            <a:chExt cx="481825" cy="381550"/>
          </a:xfrm>
        </p:grpSpPr>
        <p:sp>
          <p:nvSpPr>
            <p:cNvPr id="4038" name="Google Shape;4038;p61"/>
            <p:cNvSpPr/>
            <p:nvPr/>
          </p:nvSpPr>
          <p:spPr>
            <a:xfrm>
              <a:off x="2320325" y="3263750"/>
              <a:ext cx="227825" cy="141025"/>
            </a:xfrm>
            <a:custGeom>
              <a:rect b="b" l="l" r="r" t="t"/>
              <a:pathLst>
                <a:path extrusionOk="0" h="5641" w="9113">
                  <a:moveTo>
                    <a:pt x="4066" y="0"/>
                  </a:moveTo>
                  <a:cubicBezTo>
                    <a:pt x="2283" y="3"/>
                    <a:pt x="675" y="1081"/>
                    <a:pt x="0" y="2731"/>
                  </a:cubicBezTo>
                  <a:cubicBezTo>
                    <a:pt x="1527" y="2939"/>
                    <a:pt x="2912" y="3734"/>
                    <a:pt x="3861" y="4948"/>
                  </a:cubicBezTo>
                  <a:cubicBezTo>
                    <a:pt x="4331" y="4823"/>
                    <a:pt x="4810" y="4761"/>
                    <a:pt x="5287" y="4761"/>
                  </a:cubicBezTo>
                  <a:cubicBezTo>
                    <a:pt x="6338" y="4761"/>
                    <a:pt x="7378" y="5060"/>
                    <a:pt x="8281" y="5640"/>
                  </a:cubicBezTo>
                  <a:cubicBezTo>
                    <a:pt x="9112" y="2825"/>
                    <a:pt x="7002" y="0"/>
                    <a:pt x="40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39" name="Google Shape;4039;p61"/>
            <p:cNvSpPr/>
            <p:nvPr/>
          </p:nvSpPr>
          <p:spPr>
            <a:xfrm>
              <a:off x="2085525" y="3355200"/>
              <a:ext cx="481825" cy="290100"/>
            </a:xfrm>
            <a:custGeom>
              <a:rect b="b" l="l" r="r" t="t"/>
              <a:pathLst>
                <a:path extrusionOk="0" h="11604" w="19273">
                  <a:moveTo>
                    <a:pt x="8620" y="1"/>
                  </a:moveTo>
                  <a:cubicBezTo>
                    <a:pt x="8610" y="1"/>
                    <a:pt x="8599" y="1"/>
                    <a:pt x="8588" y="1"/>
                  </a:cubicBezTo>
                  <a:cubicBezTo>
                    <a:pt x="7468" y="4"/>
                    <a:pt x="6384" y="407"/>
                    <a:pt x="5535" y="1139"/>
                  </a:cubicBezTo>
                  <a:cubicBezTo>
                    <a:pt x="4818" y="1756"/>
                    <a:pt x="4288" y="2563"/>
                    <a:pt x="4005" y="3470"/>
                  </a:cubicBezTo>
                  <a:lnTo>
                    <a:pt x="3891" y="3470"/>
                  </a:lnTo>
                  <a:cubicBezTo>
                    <a:pt x="1747" y="3470"/>
                    <a:pt x="0" y="5295"/>
                    <a:pt x="0" y="7538"/>
                  </a:cubicBezTo>
                  <a:cubicBezTo>
                    <a:pt x="0" y="9781"/>
                    <a:pt x="1744" y="11603"/>
                    <a:pt x="3891" y="11603"/>
                  </a:cubicBezTo>
                  <a:lnTo>
                    <a:pt x="14798" y="11603"/>
                  </a:lnTo>
                  <a:cubicBezTo>
                    <a:pt x="17264" y="11603"/>
                    <a:pt x="19272" y="9504"/>
                    <a:pt x="19272" y="6924"/>
                  </a:cubicBezTo>
                  <a:cubicBezTo>
                    <a:pt x="19272" y="6044"/>
                    <a:pt x="19034" y="5180"/>
                    <a:pt x="18583" y="4427"/>
                  </a:cubicBezTo>
                  <a:cubicBezTo>
                    <a:pt x="18152" y="3705"/>
                    <a:pt x="17529" y="3118"/>
                    <a:pt x="16782" y="2726"/>
                  </a:cubicBezTo>
                  <a:cubicBezTo>
                    <a:pt x="16161" y="2403"/>
                    <a:pt x="15480" y="2241"/>
                    <a:pt x="14799" y="2241"/>
                  </a:cubicBezTo>
                  <a:cubicBezTo>
                    <a:pt x="14135" y="2241"/>
                    <a:pt x="13471" y="2394"/>
                    <a:pt x="12861" y="2702"/>
                  </a:cubicBezTo>
                  <a:cubicBezTo>
                    <a:pt x="12232" y="1443"/>
                    <a:pt x="11118" y="513"/>
                    <a:pt x="9784" y="157"/>
                  </a:cubicBezTo>
                  <a:cubicBezTo>
                    <a:pt x="9403" y="55"/>
                    <a:pt x="9013" y="1"/>
                    <a:pt x="8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40" name="Google Shape;4040;p61"/>
          <p:cNvSpPr/>
          <p:nvPr/>
        </p:nvSpPr>
        <p:spPr>
          <a:xfrm>
            <a:off x="5181287" y="2258928"/>
            <a:ext cx="230680" cy="138913"/>
          </a:xfrm>
          <a:custGeom>
            <a:rect b="b" l="l" r="r" t="t"/>
            <a:pathLst>
              <a:path extrusionOk="0" h="11606" w="19273">
                <a:moveTo>
                  <a:pt x="8589" y="0"/>
                </a:moveTo>
                <a:cubicBezTo>
                  <a:pt x="7469" y="3"/>
                  <a:pt x="6385" y="407"/>
                  <a:pt x="5536" y="1138"/>
                </a:cubicBezTo>
                <a:cubicBezTo>
                  <a:pt x="4819" y="1759"/>
                  <a:pt x="4289" y="2566"/>
                  <a:pt x="4006" y="3469"/>
                </a:cubicBezTo>
                <a:lnTo>
                  <a:pt x="3891" y="3469"/>
                </a:lnTo>
                <a:cubicBezTo>
                  <a:pt x="1747" y="3469"/>
                  <a:pt x="1" y="5294"/>
                  <a:pt x="1" y="7537"/>
                </a:cubicBezTo>
                <a:cubicBezTo>
                  <a:pt x="1" y="9781"/>
                  <a:pt x="1744" y="11605"/>
                  <a:pt x="3891" y="11605"/>
                </a:cubicBezTo>
                <a:lnTo>
                  <a:pt x="14798" y="11605"/>
                </a:lnTo>
                <a:cubicBezTo>
                  <a:pt x="17264" y="11605"/>
                  <a:pt x="19273" y="9507"/>
                  <a:pt x="19273" y="6923"/>
                </a:cubicBezTo>
                <a:cubicBezTo>
                  <a:pt x="19273" y="6044"/>
                  <a:pt x="19035" y="5182"/>
                  <a:pt x="18583" y="4430"/>
                </a:cubicBezTo>
                <a:cubicBezTo>
                  <a:pt x="18153" y="3707"/>
                  <a:pt x="17529" y="3117"/>
                  <a:pt x="16783" y="2728"/>
                </a:cubicBezTo>
                <a:cubicBezTo>
                  <a:pt x="16161" y="2404"/>
                  <a:pt x="15479" y="2243"/>
                  <a:pt x="14797" y="2243"/>
                </a:cubicBezTo>
                <a:cubicBezTo>
                  <a:pt x="14134" y="2243"/>
                  <a:pt x="13470" y="2395"/>
                  <a:pt x="12862" y="2701"/>
                </a:cubicBezTo>
                <a:cubicBezTo>
                  <a:pt x="12233" y="1442"/>
                  <a:pt x="11118" y="512"/>
                  <a:pt x="9784" y="157"/>
                </a:cubicBezTo>
                <a:cubicBezTo>
                  <a:pt x="9393" y="54"/>
                  <a:pt x="8992" y="0"/>
                  <a:pt x="858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41" name="Google Shape;4041;p61"/>
          <p:cNvGrpSpPr/>
          <p:nvPr/>
        </p:nvGrpSpPr>
        <p:grpSpPr>
          <a:xfrm>
            <a:off x="5465120" y="2213000"/>
            <a:ext cx="231327" cy="230692"/>
            <a:chOff x="3270450" y="3213625"/>
            <a:chExt cx="483175" cy="481850"/>
          </a:xfrm>
        </p:grpSpPr>
        <p:sp>
          <p:nvSpPr>
            <p:cNvPr id="4042" name="Google Shape;4042;p61"/>
            <p:cNvSpPr/>
            <p:nvPr/>
          </p:nvSpPr>
          <p:spPr>
            <a:xfrm>
              <a:off x="3392550" y="3335025"/>
              <a:ext cx="239050" cy="239050"/>
            </a:xfrm>
            <a:custGeom>
              <a:rect b="b" l="l" r="r" t="t"/>
              <a:pathLst>
                <a:path extrusionOk="0" h="9562" w="9562">
                  <a:moveTo>
                    <a:pt x="4782" y="1"/>
                  </a:moveTo>
                  <a:cubicBezTo>
                    <a:pt x="2142" y="1"/>
                    <a:pt x="1" y="2139"/>
                    <a:pt x="1" y="4780"/>
                  </a:cubicBezTo>
                  <a:cubicBezTo>
                    <a:pt x="1" y="7421"/>
                    <a:pt x="2142" y="9562"/>
                    <a:pt x="4782" y="9562"/>
                  </a:cubicBezTo>
                  <a:cubicBezTo>
                    <a:pt x="7420" y="9562"/>
                    <a:pt x="9561" y="7421"/>
                    <a:pt x="9561" y="4780"/>
                  </a:cubicBezTo>
                  <a:cubicBezTo>
                    <a:pt x="9561" y="2139"/>
                    <a:pt x="7420" y="1"/>
                    <a:pt x="4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3" name="Google Shape;4043;p61"/>
            <p:cNvSpPr/>
            <p:nvPr/>
          </p:nvSpPr>
          <p:spPr>
            <a:xfrm>
              <a:off x="3270450" y="3213625"/>
              <a:ext cx="483175" cy="481850"/>
            </a:xfrm>
            <a:custGeom>
              <a:rect b="b" l="l" r="r" t="t"/>
              <a:pathLst>
                <a:path extrusionOk="0" h="19274" w="19327">
                  <a:moveTo>
                    <a:pt x="9666" y="3728"/>
                  </a:moveTo>
                  <a:cubicBezTo>
                    <a:pt x="12925" y="3728"/>
                    <a:pt x="15575" y="6378"/>
                    <a:pt x="15575" y="9636"/>
                  </a:cubicBezTo>
                  <a:cubicBezTo>
                    <a:pt x="15575" y="12894"/>
                    <a:pt x="12925" y="15547"/>
                    <a:pt x="9666" y="15547"/>
                  </a:cubicBezTo>
                  <a:cubicBezTo>
                    <a:pt x="6405" y="15547"/>
                    <a:pt x="3755" y="12894"/>
                    <a:pt x="3755" y="9636"/>
                  </a:cubicBezTo>
                  <a:cubicBezTo>
                    <a:pt x="3755" y="6378"/>
                    <a:pt x="6405" y="3728"/>
                    <a:pt x="9666" y="3728"/>
                  </a:cubicBezTo>
                  <a:close/>
                  <a:moveTo>
                    <a:pt x="9665" y="0"/>
                  </a:moveTo>
                  <a:cubicBezTo>
                    <a:pt x="9575" y="0"/>
                    <a:pt x="9484" y="22"/>
                    <a:pt x="9402" y="66"/>
                  </a:cubicBezTo>
                  <a:lnTo>
                    <a:pt x="7532" y="1054"/>
                  </a:lnTo>
                  <a:lnTo>
                    <a:pt x="5418" y="1054"/>
                  </a:lnTo>
                  <a:cubicBezTo>
                    <a:pt x="5231" y="1054"/>
                    <a:pt x="5056" y="1144"/>
                    <a:pt x="4954" y="1301"/>
                  </a:cubicBezTo>
                  <a:lnTo>
                    <a:pt x="3752" y="3053"/>
                  </a:lnTo>
                  <a:lnTo>
                    <a:pt x="1879" y="4041"/>
                  </a:lnTo>
                  <a:cubicBezTo>
                    <a:pt x="1717" y="4128"/>
                    <a:pt x="1605" y="4288"/>
                    <a:pt x="1584" y="4474"/>
                  </a:cubicBezTo>
                  <a:lnTo>
                    <a:pt x="1328" y="6588"/>
                  </a:lnTo>
                  <a:lnTo>
                    <a:pt x="127" y="8341"/>
                  </a:lnTo>
                  <a:cubicBezTo>
                    <a:pt x="24" y="8491"/>
                    <a:pt x="0" y="8687"/>
                    <a:pt x="67" y="8859"/>
                  </a:cubicBezTo>
                  <a:lnTo>
                    <a:pt x="816" y="10852"/>
                  </a:lnTo>
                  <a:lnTo>
                    <a:pt x="560" y="12966"/>
                  </a:lnTo>
                  <a:cubicBezTo>
                    <a:pt x="536" y="13150"/>
                    <a:pt x="606" y="13334"/>
                    <a:pt x="744" y="13457"/>
                  </a:cubicBezTo>
                  <a:lnTo>
                    <a:pt x="2325" y="14869"/>
                  </a:lnTo>
                  <a:lnTo>
                    <a:pt x="3075" y="16860"/>
                  </a:lnTo>
                  <a:cubicBezTo>
                    <a:pt x="3141" y="17034"/>
                    <a:pt x="3289" y="17164"/>
                    <a:pt x="3466" y="17209"/>
                  </a:cubicBezTo>
                  <a:lnTo>
                    <a:pt x="5520" y="17718"/>
                  </a:lnTo>
                  <a:lnTo>
                    <a:pt x="7101" y="19130"/>
                  </a:lnTo>
                  <a:cubicBezTo>
                    <a:pt x="7205" y="19223"/>
                    <a:pt x="7340" y="19273"/>
                    <a:pt x="7477" y="19273"/>
                  </a:cubicBezTo>
                  <a:cubicBezTo>
                    <a:pt x="7523" y="19273"/>
                    <a:pt x="7568" y="19268"/>
                    <a:pt x="7613" y="19257"/>
                  </a:cubicBezTo>
                  <a:lnTo>
                    <a:pt x="9666" y="18745"/>
                  </a:lnTo>
                  <a:lnTo>
                    <a:pt x="11717" y="19254"/>
                  </a:lnTo>
                  <a:cubicBezTo>
                    <a:pt x="11759" y="19266"/>
                    <a:pt x="11807" y="19272"/>
                    <a:pt x="11853" y="19272"/>
                  </a:cubicBezTo>
                  <a:cubicBezTo>
                    <a:pt x="11991" y="19272"/>
                    <a:pt x="12124" y="19221"/>
                    <a:pt x="12229" y="19127"/>
                  </a:cubicBezTo>
                  <a:lnTo>
                    <a:pt x="13810" y="17715"/>
                  </a:lnTo>
                  <a:lnTo>
                    <a:pt x="15861" y="17206"/>
                  </a:lnTo>
                  <a:cubicBezTo>
                    <a:pt x="16041" y="17161"/>
                    <a:pt x="16186" y="17031"/>
                    <a:pt x="16252" y="16857"/>
                  </a:cubicBezTo>
                  <a:lnTo>
                    <a:pt x="17002" y="14866"/>
                  </a:lnTo>
                  <a:lnTo>
                    <a:pt x="18583" y="13454"/>
                  </a:lnTo>
                  <a:cubicBezTo>
                    <a:pt x="18721" y="13331"/>
                    <a:pt x="18791" y="13147"/>
                    <a:pt x="18766" y="12963"/>
                  </a:cubicBezTo>
                  <a:lnTo>
                    <a:pt x="18514" y="10849"/>
                  </a:lnTo>
                  <a:lnTo>
                    <a:pt x="19263" y="8856"/>
                  </a:lnTo>
                  <a:cubicBezTo>
                    <a:pt x="19327" y="8684"/>
                    <a:pt x="19306" y="8491"/>
                    <a:pt x="19200" y="8338"/>
                  </a:cubicBezTo>
                  <a:lnTo>
                    <a:pt x="18002" y="6588"/>
                  </a:lnTo>
                  <a:lnTo>
                    <a:pt x="17746" y="4471"/>
                  </a:lnTo>
                  <a:cubicBezTo>
                    <a:pt x="17725" y="4288"/>
                    <a:pt x="17613" y="4128"/>
                    <a:pt x="17451" y="4041"/>
                  </a:cubicBezTo>
                  <a:lnTo>
                    <a:pt x="15578" y="3050"/>
                  </a:lnTo>
                  <a:lnTo>
                    <a:pt x="14379" y="1298"/>
                  </a:lnTo>
                  <a:cubicBezTo>
                    <a:pt x="14274" y="1144"/>
                    <a:pt x="14099" y="1054"/>
                    <a:pt x="13912" y="1054"/>
                  </a:cubicBezTo>
                  <a:lnTo>
                    <a:pt x="11798" y="1054"/>
                  </a:lnTo>
                  <a:lnTo>
                    <a:pt x="9928" y="66"/>
                  </a:lnTo>
                  <a:cubicBezTo>
                    <a:pt x="9846" y="22"/>
                    <a:pt x="9755" y="0"/>
                    <a:pt x="96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44" name="Google Shape;4044;p61"/>
          <p:cNvGrpSpPr/>
          <p:nvPr/>
        </p:nvGrpSpPr>
        <p:grpSpPr>
          <a:xfrm>
            <a:off x="5804605" y="2213006"/>
            <a:ext cx="114867" cy="230680"/>
            <a:chOff x="3984950" y="3213600"/>
            <a:chExt cx="239925" cy="481825"/>
          </a:xfrm>
        </p:grpSpPr>
        <p:sp>
          <p:nvSpPr>
            <p:cNvPr id="4045" name="Google Shape;4045;p61"/>
            <p:cNvSpPr/>
            <p:nvPr/>
          </p:nvSpPr>
          <p:spPr>
            <a:xfrm>
              <a:off x="3984950" y="3213600"/>
              <a:ext cx="239925" cy="481825"/>
            </a:xfrm>
            <a:custGeom>
              <a:rect b="b" l="l" r="r" t="t"/>
              <a:pathLst>
                <a:path extrusionOk="0" h="19273" w="9597">
                  <a:moveTo>
                    <a:pt x="4800" y="3355"/>
                  </a:moveTo>
                  <a:cubicBezTo>
                    <a:pt x="5110" y="3355"/>
                    <a:pt x="5363" y="3608"/>
                    <a:pt x="5363" y="3918"/>
                  </a:cubicBezTo>
                  <a:lnTo>
                    <a:pt x="5363" y="12121"/>
                  </a:lnTo>
                  <a:cubicBezTo>
                    <a:pt x="6556" y="12407"/>
                    <a:pt x="7345" y="13542"/>
                    <a:pt x="7203" y="14759"/>
                  </a:cubicBezTo>
                  <a:cubicBezTo>
                    <a:pt x="7059" y="15978"/>
                    <a:pt x="6026" y="16897"/>
                    <a:pt x="4800" y="16897"/>
                  </a:cubicBezTo>
                  <a:cubicBezTo>
                    <a:pt x="3571" y="16897"/>
                    <a:pt x="2539" y="15978"/>
                    <a:pt x="2394" y="14759"/>
                  </a:cubicBezTo>
                  <a:cubicBezTo>
                    <a:pt x="2253" y="13542"/>
                    <a:pt x="3042" y="12407"/>
                    <a:pt x="4234" y="12121"/>
                  </a:cubicBezTo>
                  <a:lnTo>
                    <a:pt x="4234" y="3918"/>
                  </a:lnTo>
                  <a:cubicBezTo>
                    <a:pt x="4234" y="3608"/>
                    <a:pt x="4487" y="3355"/>
                    <a:pt x="4800" y="3355"/>
                  </a:cubicBezTo>
                  <a:close/>
                  <a:moveTo>
                    <a:pt x="4800" y="1"/>
                  </a:moveTo>
                  <a:cubicBezTo>
                    <a:pt x="3219" y="1"/>
                    <a:pt x="1939" y="1281"/>
                    <a:pt x="1939" y="2861"/>
                  </a:cubicBezTo>
                  <a:lnTo>
                    <a:pt x="1939" y="10567"/>
                  </a:lnTo>
                  <a:cubicBezTo>
                    <a:pt x="723" y="11501"/>
                    <a:pt x="9" y="12943"/>
                    <a:pt x="0" y="14476"/>
                  </a:cubicBezTo>
                  <a:cubicBezTo>
                    <a:pt x="0" y="17123"/>
                    <a:pt x="2150" y="19273"/>
                    <a:pt x="4800" y="19273"/>
                  </a:cubicBezTo>
                  <a:cubicBezTo>
                    <a:pt x="7450" y="19273"/>
                    <a:pt x="9597" y="17123"/>
                    <a:pt x="9597" y="14476"/>
                  </a:cubicBezTo>
                  <a:cubicBezTo>
                    <a:pt x="9597" y="13651"/>
                    <a:pt x="9395" y="12844"/>
                    <a:pt x="9007" y="12118"/>
                  </a:cubicBezTo>
                  <a:cubicBezTo>
                    <a:pt x="8679" y="11510"/>
                    <a:pt x="8221" y="10980"/>
                    <a:pt x="7664" y="10567"/>
                  </a:cubicBezTo>
                  <a:lnTo>
                    <a:pt x="7661" y="2861"/>
                  </a:lnTo>
                  <a:cubicBezTo>
                    <a:pt x="7661" y="1281"/>
                    <a:pt x="6378" y="1"/>
                    <a:pt x="4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46" name="Google Shape;4046;p61"/>
            <p:cNvSpPr/>
            <p:nvPr/>
          </p:nvSpPr>
          <p:spPr>
            <a:xfrm>
              <a:off x="4072650" y="3543175"/>
              <a:ext cx="64525" cy="64625"/>
            </a:xfrm>
            <a:custGeom>
              <a:rect b="b" l="l" r="r" t="t"/>
              <a:pathLst>
                <a:path extrusionOk="0" h="2585" w="2581">
                  <a:moveTo>
                    <a:pt x="1292" y="1"/>
                  </a:moveTo>
                  <a:cubicBezTo>
                    <a:pt x="578" y="1"/>
                    <a:pt x="0" y="579"/>
                    <a:pt x="0" y="1293"/>
                  </a:cubicBezTo>
                  <a:cubicBezTo>
                    <a:pt x="0" y="2006"/>
                    <a:pt x="578" y="2585"/>
                    <a:pt x="1292" y="2585"/>
                  </a:cubicBezTo>
                  <a:cubicBezTo>
                    <a:pt x="2003" y="2585"/>
                    <a:pt x="2581" y="2006"/>
                    <a:pt x="2581" y="1293"/>
                  </a:cubicBezTo>
                  <a:cubicBezTo>
                    <a:pt x="2581" y="579"/>
                    <a:pt x="2003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047" name="Google Shape;4047;p61"/>
          <p:cNvSpPr/>
          <p:nvPr/>
        </p:nvSpPr>
        <p:spPr>
          <a:xfrm>
            <a:off x="6034832" y="2213044"/>
            <a:ext cx="230716" cy="230680"/>
          </a:xfrm>
          <a:custGeom>
            <a:rect b="b" l="l" r="r" t="t"/>
            <a:pathLst>
              <a:path extrusionOk="0" h="19273" w="19276">
                <a:moveTo>
                  <a:pt x="9640" y="5686"/>
                </a:moveTo>
                <a:cubicBezTo>
                  <a:pt x="11236" y="5686"/>
                  <a:pt x="12678" y="6647"/>
                  <a:pt x="13289" y="8125"/>
                </a:cubicBezTo>
                <a:cubicBezTo>
                  <a:pt x="13901" y="9601"/>
                  <a:pt x="13563" y="11302"/>
                  <a:pt x="12434" y="12431"/>
                </a:cubicBezTo>
                <a:cubicBezTo>
                  <a:pt x="11676" y="13187"/>
                  <a:pt x="10664" y="13590"/>
                  <a:pt x="9635" y="13590"/>
                </a:cubicBezTo>
                <a:cubicBezTo>
                  <a:pt x="9126" y="13590"/>
                  <a:pt x="8614" y="13491"/>
                  <a:pt x="8125" y="13289"/>
                </a:cubicBezTo>
                <a:cubicBezTo>
                  <a:pt x="6649" y="12675"/>
                  <a:pt x="5686" y="11236"/>
                  <a:pt x="5686" y="9637"/>
                </a:cubicBezTo>
                <a:cubicBezTo>
                  <a:pt x="5689" y="7454"/>
                  <a:pt x="7457" y="5686"/>
                  <a:pt x="9640" y="5686"/>
                </a:cubicBezTo>
                <a:close/>
                <a:moveTo>
                  <a:pt x="9640" y="1"/>
                </a:moveTo>
                <a:cubicBezTo>
                  <a:pt x="8297" y="1"/>
                  <a:pt x="7068" y="748"/>
                  <a:pt x="6451" y="1940"/>
                </a:cubicBezTo>
                <a:cubicBezTo>
                  <a:pt x="6093" y="1826"/>
                  <a:pt x="5726" y="1771"/>
                  <a:pt x="5363" y="1771"/>
                </a:cubicBezTo>
                <a:cubicBezTo>
                  <a:pt x="4425" y="1771"/>
                  <a:pt x="3509" y="2139"/>
                  <a:pt x="2825" y="2822"/>
                </a:cubicBezTo>
                <a:cubicBezTo>
                  <a:pt x="1877" y="3771"/>
                  <a:pt x="1536" y="5168"/>
                  <a:pt x="1940" y="6448"/>
                </a:cubicBezTo>
                <a:cubicBezTo>
                  <a:pt x="750" y="7065"/>
                  <a:pt x="1" y="8297"/>
                  <a:pt x="1" y="9637"/>
                </a:cubicBezTo>
                <a:cubicBezTo>
                  <a:pt x="1" y="10977"/>
                  <a:pt x="750" y="12208"/>
                  <a:pt x="1940" y="12826"/>
                </a:cubicBezTo>
                <a:cubicBezTo>
                  <a:pt x="1536" y="14105"/>
                  <a:pt x="1877" y="15503"/>
                  <a:pt x="2825" y="16451"/>
                </a:cubicBezTo>
                <a:cubicBezTo>
                  <a:pt x="3510" y="17136"/>
                  <a:pt x="4428" y="17504"/>
                  <a:pt x="5367" y="17504"/>
                </a:cubicBezTo>
                <a:cubicBezTo>
                  <a:pt x="5729" y="17504"/>
                  <a:pt x="6095" y="17449"/>
                  <a:pt x="6451" y="17337"/>
                </a:cubicBezTo>
                <a:cubicBezTo>
                  <a:pt x="7068" y="18526"/>
                  <a:pt x="8297" y="19273"/>
                  <a:pt x="9640" y="19273"/>
                </a:cubicBezTo>
                <a:cubicBezTo>
                  <a:pt x="10980" y="19273"/>
                  <a:pt x="12208" y="18526"/>
                  <a:pt x="12826" y="17337"/>
                </a:cubicBezTo>
                <a:cubicBezTo>
                  <a:pt x="13182" y="17449"/>
                  <a:pt x="13547" y="17504"/>
                  <a:pt x="13909" y="17504"/>
                </a:cubicBezTo>
                <a:cubicBezTo>
                  <a:pt x="14848" y="17504"/>
                  <a:pt x="15767" y="17136"/>
                  <a:pt x="16451" y="16451"/>
                </a:cubicBezTo>
                <a:cubicBezTo>
                  <a:pt x="17400" y="15503"/>
                  <a:pt x="17740" y="14105"/>
                  <a:pt x="17336" y="12826"/>
                </a:cubicBezTo>
                <a:cubicBezTo>
                  <a:pt x="18526" y="12208"/>
                  <a:pt x="19276" y="10977"/>
                  <a:pt x="19276" y="9637"/>
                </a:cubicBezTo>
                <a:cubicBezTo>
                  <a:pt x="19276" y="8297"/>
                  <a:pt x="18526" y="7065"/>
                  <a:pt x="17336" y="6448"/>
                </a:cubicBezTo>
                <a:cubicBezTo>
                  <a:pt x="17740" y="5168"/>
                  <a:pt x="17400" y="3771"/>
                  <a:pt x="16451" y="2822"/>
                </a:cubicBezTo>
                <a:cubicBezTo>
                  <a:pt x="15768" y="2139"/>
                  <a:pt x="14851" y="1771"/>
                  <a:pt x="13914" y="1771"/>
                </a:cubicBezTo>
                <a:cubicBezTo>
                  <a:pt x="13550" y="1771"/>
                  <a:pt x="13183" y="1826"/>
                  <a:pt x="12826" y="1940"/>
                </a:cubicBezTo>
                <a:cubicBezTo>
                  <a:pt x="12208" y="748"/>
                  <a:pt x="10980" y="1"/>
                  <a:pt x="964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048" name="Google Shape;4048;p61"/>
          <p:cNvSpPr/>
          <p:nvPr/>
        </p:nvSpPr>
        <p:spPr>
          <a:xfrm>
            <a:off x="6323794" y="2226545"/>
            <a:ext cx="230680" cy="203678"/>
          </a:xfrm>
          <a:custGeom>
            <a:rect b="b" l="l" r="r" t="t"/>
            <a:pathLst>
              <a:path extrusionOk="0" h="17017" w="19273">
                <a:moveTo>
                  <a:pt x="5119" y="1"/>
                </a:moveTo>
                <a:cubicBezTo>
                  <a:pt x="2198" y="1"/>
                  <a:pt x="0" y="2389"/>
                  <a:pt x="0" y="5554"/>
                </a:cubicBezTo>
                <a:cubicBezTo>
                  <a:pt x="0" y="8974"/>
                  <a:pt x="2744" y="11311"/>
                  <a:pt x="6902" y="14855"/>
                </a:cubicBezTo>
                <a:cubicBezTo>
                  <a:pt x="7607" y="15458"/>
                  <a:pt x="8408" y="16138"/>
                  <a:pt x="9239" y="16867"/>
                </a:cubicBezTo>
                <a:cubicBezTo>
                  <a:pt x="9352" y="16966"/>
                  <a:pt x="9493" y="17016"/>
                  <a:pt x="9635" y="17016"/>
                </a:cubicBezTo>
                <a:cubicBezTo>
                  <a:pt x="9776" y="17016"/>
                  <a:pt x="9918" y="16966"/>
                  <a:pt x="10031" y="16867"/>
                </a:cubicBezTo>
                <a:cubicBezTo>
                  <a:pt x="10862" y="16138"/>
                  <a:pt x="11663" y="15458"/>
                  <a:pt x="12370" y="14855"/>
                </a:cubicBezTo>
                <a:cubicBezTo>
                  <a:pt x="16526" y="11314"/>
                  <a:pt x="19272" y="8974"/>
                  <a:pt x="19272" y="5554"/>
                </a:cubicBezTo>
                <a:cubicBezTo>
                  <a:pt x="19272" y="2389"/>
                  <a:pt x="17071" y="1"/>
                  <a:pt x="14153" y="1"/>
                </a:cubicBezTo>
                <a:cubicBezTo>
                  <a:pt x="13105" y="1"/>
                  <a:pt x="12148" y="332"/>
                  <a:pt x="11301" y="986"/>
                </a:cubicBezTo>
                <a:cubicBezTo>
                  <a:pt x="10491" y="1612"/>
                  <a:pt x="9952" y="2410"/>
                  <a:pt x="9636" y="2991"/>
                </a:cubicBezTo>
                <a:cubicBezTo>
                  <a:pt x="9317" y="2410"/>
                  <a:pt x="8778" y="1612"/>
                  <a:pt x="7968" y="986"/>
                </a:cubicBezTo>
                <a:cubicBezTo>
                  <a:pt x="7122" y="332"/>
                  <a:pt x="6164" y="1"/>
                  <a:pt x="511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049" name="Google Shape;4049;p61"/>
          <p:cNvGrpSpPr/>
          <p:nvPr/>
        </p:nvGrpSpPr>
        <p:grpSpPr>
          <a:xfrm>
            <a:off x="6598987" y="2233192"/>
            <a:ext cx="241536" cy="190308"/>
            <a:chOff x="5629975" y="3255775"/>
            <a:chExt cx="504500" cy="397500"/>
          </a:xfrm>
        </p:grpSpPr>
        <p:sp>
          <p:nvSpPr>
            <p:cNvPr id="4050" name="Google Shape;4050;p61"/>
            <p:cNvSpPr/>
            <p:nvPr/>
          </p:nvSpPr>
          <p:spPr>
            <a:xfrm>
              <a:off x="575637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3"/>
                    <a:pt x="2259" y="5736"/>
                  </a:cubicBezTo>
                  <a:cubicBezTo>
                    <a:pt x="3506" y="5733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1" name="Google Shape;4051;p61"/>
            <p:cNvSpPr/>
            <p:nvPr/>
          </p:nvSpPr>
          <p:spPr>
            <a:xfrm>
              <a:off x="5629975" y="3374400"/>
              <a:ext cx="140575" cy="136175"/>
            </a:xfrm>
            <a:custGeom>
              <a:rect b="b" l="l" r="r" t="t"/>
              <a:pathLst>
                <a:path extrusionOk="0" h="5447" w="5623">
                  <a:moveTo>
                    <a:pt x="1951" y="0"/>
                  </a:moveTo>
                  <a:cubicBezTo>
                    <a:pt x="1711" y="0"/>
                    <a:pt x="1480" y="53"/>
                    <a:pt x="1269" y="175"/>
                  </a:cubicBezTo>
                  <a:cubicBezTo>
                    <a:pt x="1" y="907"/>
                    <a:pt x="582" y="3443"/>
                    <a:pt x="1088" y="4316"/>
                  </a:cubicBezTo>
                  <a:cubicBezTo>
                    <a:pt x="1506" y="5041"/>
                    <a:pt x="2265" y="5447"/>
                    <a:pt x="3045" y="5447"/>
                  </a:cubicBezTo>
                  <a:cubicBezTo>
                    <a:pt x="3428" y="5447"/>
                    <a:pt x="3816" y="5349"/>
                    <a:pt x="4172" y="5144"/>
                  </a:cubicBezTo>
                  <a:cubicBezTo>
                    <a:pt x="5253" y="4521"/>
                    <a:pt x="5623" y="3138"/>
                    <a:pt x="5000" y="2057"/>
                  </a:cubicBezTo>
                  <a:cubicBezTo>
                    <a:pt x="4578" y="1330"/>
                    <a:pt x="3149" y="0"/>
                    <a:pt x="19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2" name="Google Shape;4052;p61"/>
            <p:cNvSpPr/>
            <p:nvPr/>
          </p:nvSpPr>
          <p:spPr>
            <a:xfrm>
              <a:off x="5897525" y="3255775"/>
              <a:ext cx="112950" cy="143425"/>
            </a:xfrm>
            <a:custGeom>
              <a:rect b="b" l="l" r="r" t="t"/>
              <a:pathLst>
                <a:path extrusionOk="0" h="5737" w="4518">
                  <a:moveTo>
                    <a:pt x="2259" y="0"/>
                  </a:moveTo>
                  <a:cubicBezTo>
                    <a:pt x="793" y="0"/>
                    <a:pt x="1" y="2469"/>
                    <a:pt x="1" y="3478"/>
                  </a:cubicBezTo>
                  <a:cubicBezTo>
                    <a:pt x="1" y="4725"/>
                    <a:pt x="1013" y="5736"/>
                    <a:pt x="2259" y="5736"/>
                  </a:cubicBezTo>
                  <a:cubicBezTo>
                    <a:pt x="3506" y="5736"/>
                    <a:pt x="4518" y="4725"/>
                    <a:pt x="4518" y="3478"/>
                  </a:cubicBezTo>
                  <a:cubicBezTo>
                    <a:pt x="4518" y="2469"/>
                    <a:pt x="3729" y="0"/>
                    <a:pt x="22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3" name="Google Shape;4053;p61"/>
            <p:cNvSpPr/>
            <p:nvPr/>
          </p:nvSpPr>
          <p:spPr>
            <a:xfrm>
              <a:off x="5996075" y="3373900"/>
              <a:ext cx="138400" cy="136200"/>
            </a:xfrm>
            <a:custGeom>
              <a:rect b="b" l="l" r="r" t="t"/>
              <a:pathLst>
                <a:path extrusionOk="0" h="5448" w="5536">
                  <a:moveTo>
                    <a:pt x="3670" y="1"/>
                  </a:moveTo>
                  <a:cubicBezTo>
                    <a:pt x="2471" y="1"/>
                    <a:pt x="1045" y="1330"/>
                    <a:pt x="624" y="2059"/>
                  </a:cubicBezTo>
                  <a:cubicBezTo>
                    <a:pt x="1" y="3137"/>
                    <a:pt x="371" y="4523"/>
                    <a:pt x="1452" y="5146"/>
                  </a:cubicBezTo>
                  <a:cubicBezTo>
                    <a:pt x="1808" y="5351"/>
                    <a:pt x="2199" y="5448"/>
                    <a:pt x="2586" y="5448"/>
                  </a:cubicBezTo>
                  <a:cubicBezTo>
                    <a:pt x="3381" y="5448"/>
                    <a:pt x="4158" y="5039"/>
                    <a:pt x="4575" y="4318"/>
                  </a:cubicBezTo>
                  <a:cubicBezTo>
                    <a:pt x="5168" y="3288"/>
                    <a:pt x="5535" y="858"/>
                    <a:pt x="4355" y="177"/>
                  </a:cubicBezTo>
                  <a:cubicBezTo>
                    <a:pt x="4142" y="54"/>
                    <a:pt x="3911" y="1"/>
                    <a:pt x="3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4" name="Google Shape;4054;p61"/>
            <p:cNvSpPr/>
            <p:nvPr/>
          </p:nvSpPr>
          <p:spPr>
            <a:xfrm>
              <a:off x="5728150" y="3427400"/>
              <a:ext cx="310575" cy="225875"/>
            </a:xfrm>
            <a:custGeom>
              <a:rect b="b" l="l" r="r" t="t"/>
              <a:pathLst>
                <a:path extrusionOk="0" h="9035" w="12423">
                  <a:moveTo>
                    <a:pt x="6213" y="1"/>
                  </a:moveTo>
                  <a:cubicBezTo>
                    <a:pt x="5234" y="1"/>
                    <a:pt x="2259" y="1"/>
                    <a:pt x="2259" y="2822"/>
                  </a:cubicBezTo>
                  <a:lnTo>
                    <a:pt x="2259" y="3147"/>
                  </a:lnTo>
                  <a:cubicBezTo>
                    <a:pt x="2259" y="3376"/>
                    <a:pt x="2121" y="3584"/>
                    <a:pt x="1907" y="3671"/>
                  </a:cubicBezTo>
                  <a:cubicBezTo>
                    <a:pt x="750" y="4144"/>
                    <a:pt x="1" y="5141"/>
                    <a:pt x="1" y="6210"/>
                  </a:cubicBezTo>
                  <a:cubicBezTo>
                    <a:pt x="1" y="7767"/>
                    <a:pt x="1521" y="9034"/>
                    <a:pt x="3388" y="9034"/>
                  </a:cubicBezTo>
                  <a:cubicBezTo>
                    <a:pt x="3400" y="9035"/>
                    <a:pt x="3413" y="9035"/>
                    <a:pt x="3425" y="9035"/>
                  </a:cubicBezTo>
                  <a:cubicBezTo>
                    <a:pt x="3753" y="9035"/>
                    <a:pt x="4081" y="8995"/>
                    <a:pt x="4400" y="8917"/>
                  </a:cubicBezTo>
                  <a:cubicBezTo>
                    <a:pt x="4995" y="8766"/>
                    <a:pt x="5604" y="8691"/>
                    <a:pt x="6213" y="8691"/>
                  </a:cubicBezTo>
                  <a:cubicBezTo>
                    <a:pt x="6823" y="8691"/>
                    <a:pt x="7432" y="8766"/>
                    <a:pt x="8029" y="8917"/>
                  </a:cubicBezTo>
                  <a:cubicBezTo>
                    <a:pt x="8345" y="8995"/>
                    <a:pt x="8670" y="9035"/>
                    <a:pt x="8998" y="9035"/>
                  </a:cubicBezTo>
                  <a:cubicBezTo>
                    <a:pt x="9010" y="9035"/>
                    <a:pt x="9022" y="9035"/>
                    <a:pt x="9034" y="9034"/>
                  </a:cubicBezTo>
                  <a:cubicBezTo>
                    <a:pt x="10901" y="9034"/>
                    <a:pt x="12422" y="7767"/>
                    <a:pt x="12422" y="6210"/>
                  </a:cubicBezTo>
                  <a:cubicBezTo>
                    <a:pt x="12422" y="5138"/>
                    <a:pt x="11675" y="4141"/>
                    <a:pt x="10516" y="3671"/>
                  </a:cubicBezTo>
                  <a:cubicBezTo>
                    <a:pt x="10302" y="3584"/>
                    <a:pt x="10164" y="3376"/>
                    <a:pt x="10164" y="3147"/>
                  </a:cubicBezTo>
                  <a:lnTo>
                    <a:pt x="10164" y="2822"/>
                  </a:lnTo>
                  <a:cubicBezTo>
                    <a:pt x="10164" y="1"/>
                    <a:pt x="7191" y="1"/>
                    <a:pt x="6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55" name="Google Shape;4055;p61"/>
          <p:cNvGrpSpPr/>
          <p:nvPr/>
        </p:nvGrpSpPr>
        <p:grpSpPr>
          <a:xfrm>
            <a:off x="6889513" y="2233264"/>
            <a:ext cx="231362" cy="190165"/>
            <a:chOff x="6234950" y="3255925"/>
            <a:chExt cx="483250" cy="397200"/>
          </a:xfrm>
        </p:grpSpPr>
        <p:sp>
          <p:nvSpPr>
            <p:cNvPr id="4056" name="Google Shape;4056;p61"/>
            <p:cNvSpPr/>
            <p:nvPr/>
          </p:nvSpPr>
          <p:spPr>
            <a:xfrm>
              <a:off x="6444675" y="3255925"/>
              <a:ext cx="128300" cy="90200"/>
            </a:xfrm>
            <a:custGeom>
              <a:rect b="b" l="l" r="r" t="t"/>
              <a:pathLst>
                <a:path extrusionOk="0" h="3608" w="5132">
                  <a:moveTo>
                    <a:pt x="567" y="0"/>
                  </a:moveTo>
                  <a:cubicBezTo>
                    <a:pt x="254" y="0"/>
                    <a:pt x="1" y="253"/>
                    <a:pt x="1" y="563"/>
                  </a:cubicBezTo>
                  <a:cubicBezTo>
                    <a:pt x="7" y="1662"/>
                    <a:pt x="368" y="2731"/>
                    <a:pt x="1034" y="3608"/>
                  </a:cubicBezTo>
                  <a:cubicBezTo>
                    <a:pt x="2097" y="3138"/>
                    <a:pt x="3325" y="2864"/>
                    <a:pt x="5014" y="2864"/>
                  </a:cubicBezTo>
                  <a:cubicBezTo>
                    <a:pt x="5054" y="2864"/>
                    <a:pt x="5093" y="2873"/>
                    <a:pt x="5132" y="2873"/>
                  </a:cubicBezTo>
                  <a:cubicBezTo>
                    <a:pt x="4289" y="1117"/>
                    <a:pt x="2515" y="0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7" name="Google Shape;4057;p61"/>
            <p:cNvSpPr/>
            <p:nvPr/>
          </p:nvSpPr>
          <p:spPr>
            <a:xfrm>
              <a:off x="6444750" y="3563200"/>
              <a:ext cx="128225" cy="89925"/>
            </a:xfrm>
            <a:custGeom>
              <a:rect b="b" l="l" r="r" t="t"/>
              <a:pathLst>
                <a:path extrusionOk="0" h="3597" w="5129">
                  <a:moveTo>
                    <a:pt x="1022" y="1"/>
                  </a:moveTo>
                  <a:cubicBezTo>
                    <a:pt x="362" y="874"/>
                    <a:pt x="4" y="1937"/>
                    <a:pt x="1" y="3033"/>
                  </a:cubicBezTo>
                  <a:cubicBezTo>
                    <a:pt x="1" y="3343"/>
                    <a:pt x="251" y="3596"/>
                    <a:pt x="564" y="3596"/>
                  </a:cubicBezTo>
                  <a:cubicBezTo>
                    <a:pt x="2512" y="3596"/>
                    <a:pt x="4286" y="2479"/>
                    <a:pt x="5129" y="724"/>
                  </a:cubicBezTo>
                  <a:cubicBezTo>
                    <a:pt x="5093" y="724"/>
                    <a:pt x="5051" y="736"/>
                    <a:pt x="5011" y="736"/>
                  </a:cubicBezTo>
                  <a:cubicBezTo>
                    <a:pt x="3319" y="736"/>
                    <a:pt x="2088" y="462"/>
                    <a:pt x="10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8" name="Google Shape;4058;p61"/>
            <p:cNvSpPr/>
            <p:nvPr/>
          </p:nvSpPr>
          <p:spPr>
            <a:xfrm>
              <a:off x="6375350" y="3355650"/>
              <a:ext cx="244750" cy="197650"/>
            </a:xfrm>
            <a:custGeom>
              <a:rect b="b" l="l" r="r" t="t"/>
              <a:pathLst>
                <a:path extrusionOk="0" h="7906" w="9790">
                  <a:moveTo>
                    <a:pt x="6045" y="2610"/>
                  </a:moveTo>
                  <a:cubicBezTo>
                    <a:pt x="6190" y="2610"/>
                    <a:pt x="6335" y="2666"/>
                    <a:pt x="6444" y="2777"/>
                  </a:cubicBezTo>
                  <a:cubicBezTo>
                    <a:pt x="6664" y="2997"/>
                    <a:pt x="6664" y="3356"/>
                    <a:pt x="6444" y="3575"/>
                  </a:cubicBezTo>
                  <a:cubicBezTo>
                    <a:pt x="6225" y="3795"/>
                    <a:pt x="6225" y="4153"/>
                    <a:pt x="6444" y="4373"/>
                  </a:cubicBezTo>
                  <a:cubicBezTo>
                    <a:pt x="6664" y="4593"/>
                    <a:pt x="6664" y="4951"/>
                    <a:pt x="6444" y="5171"/>
                  </a:cubicBezTo>
                  <a:cubicBezTo>
                    <a:pt x="6335" y="5281"/>
                    <a:pt x="6190" y="5336"/>
                    <a:pt x="6045" y="5336"/>
                  </a:cubicBezTo>
                  <a:cubicBezTo>
                    <a:pt x="5901" y="5336"/>
                    <a:pt x="5756" y="5281"/>
                    <a:pt x="5646" y="5171"/>
                  </a:cubicBezTo>
                  <a:cubicBezTo>
                    <a:pt x="4984" y="4509"/>
                    <a:pt x="4984" y="3440"/>
                    <a:pt x="5646" y="2777"/>
                  </a:cubicBezTo>
                  <a:cubicBezTo>
                    <a:pt x="5756" y="2666"/>
                    <a:pt x="5901" y="2610"/>
                    <a:pt x="6045" y="2610"/>
                  </a:cubicBezTo>
                  <a:close/>
                  <a:moveTo>
                    <a:pt x="7787" y="1"/>
                  </a:moveTo>
                  <a:cubicBezTo>
                    <a:pt x="4463" y="1"/>
                    <a:pt x="3204" y="1064"/>
                    <a:pt x="919" y="2997"/>
                  </a:cubicBezTo>
                  <a:lnTo>
                    <a:pt x="271" y="3542"/>
                  </a:lnTo>
                  <a:cubicBezTo>
                    <a:pt x="0" y="3765"/>
                    <a:pt x="0" y="4181"/>
                    <a:pt x="271" y="4406"/>
                  </a:cubicBezTo>
                  <a:lnTo>
                    <a:pt x="856" y="4897"/>
                  </a:lnTo>
                  <a:cubicBezTo>
                    <a:pt x="3147" y="6837"/>
                    <a:pt x="4412" y="7906"/>
                    <a:pt x="7787" y="7906"/>
                  </a:cubicBezTo>
                  <a:cubicBezTo>
                    <a:pt x="8450" y="7902"/>
                    <a:pt x="9106" y="7788"/>
                    <a:pt x="9730" y="7574"/>
                  </a:cubicBezTo>
                  <a:cubicBezTo>
                    <a:pt x="8357" y="6951"/>
                    <a:pt x="7456" y="5602"/>
                    <a:pt x="7411" y="4093"/>
                  </a:cubicBezTo>
                  <a:cubicBezTo>
                    <a:pt x="7366" y="2588"/>
                    <a:pt x="8179" y="1184"/>
                    <a:pt x="9513" y="480"/>
                  </a:cubicBezTo>
                  <a:cubicBezTo>
                    <a:pt x="9603" y="432"/>
                    <a:pt x="9697" y="398"/>
                    <a:pt x="9790" y="356"/>
                  </a:cubicBezTo>
                  <a:cubicBezTo>
                    <a:pt x="9149" y="124"/>
                    <a:pt x="8471" y="4"/>
                    <a:pt x="77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59" name="Google Shape;4059;p61"/>
            <p:cNvSpPr/>
            <p:nvPr/>
          </p:nvSpPr>
          <p:spPr>
            <a:xfrm>
              <a:off x="6587875" y="3385100"/>
              <a:ext cx="130325" cy="140500"/>
            </a:xfrm>
            <a:custGeom>
              <a:rect b="b" l="l" r="r" t="t"/>
              <a:pathLst>
                <a:path extrusionOk="0" h="5620" w="5213">
                  <a:moveTo>
                    <a:pt x="2343" y="1789"/>
                  </a:moveTo>
                  <a:cubicBezTo>
                    <a:pt x="2633" y="1789"/>
                    <a:pt x="2912" y="2015"/>
                    <a:pt x="2912" y="2355"/>
                  </a:cubicBezTo>
                  <a:cubicBezTo>
                    <a:pt x="2912" y="2665"/>
                    <a:pt x="2659" y="2918"/>
                    <a:pt x="2349" y="2918"/>
                  </a:cubicBezTo>
                  <a:cubicBezTo>
                    <a:pt x="1846" y="2918"/>
                    <a:pt x="1593" y="2310"/>
                    <a:pt x="1948" y="1955"/>
                  </a:cubicBezTo>
                  <a:cubicBezTo>
                    <a:pt x="2063" y="1840"/>
                    <a:pt x="2204" y="1789"/>
                    <a:pt x="2343" y="1789"/>
                  </a:cubicBezTo>
                  <a:close/>
                  <a:moveTo>
                    <a:pt x="2846" y="0"/>
                  </a:moveTo>
                  <a:cubicBezTo>
                    <a:pt x="2394" y="0"/>
                    <a:pt x="1947" y="85"/>
                    <a:pt x="1539" y="301"/>
                  </a:cubicBezTo>
                  <a:cubicBezTo>
                    <a:pt x="645" y="774"/>
                    <a:pt x="72" y="1687"/>
                    <a:pt x="36" y="2698"/>
                  </a:cubicBezTo>
                  <a:cubicBezTo>
                    <a:pt x="0" y="3707"/>
                    <a:pt x="506" y="4662"/>
                    <a:pt x="1367" y="5195"/>
                  </a:cubicBezTo>
                  <a:cubicBezTo>
                    <a:pt x="1792" y="5460"/>
                    <a:pt x="2280" y="5607"/>
                    <a:pt x="2782" y="5619"/>
                  </a:cubicBezTo>
                  <a:cubicBezTo>
                    <a:pt x="3752" y="4957"/>
                    <a:pt x="4550" y="4078"/>
                    <a:pt x="5119" y="3051"/>
                  </a:cubicBezTo>
                  <a:cubicBezTo>
                    <a:pt x="5213" y="2882"/>
                    <a:pt x="5213" y="2674"/>
                    <a:pt x="5119" y="2506"/>
                  </a:cubicBezTo>
                  <a:cubicBezTo>
                    <a:pt x="4568" y="1512"/>
                    <a:pt x="3797" y="654"/>
                    <a:pt x="2870" y="0"/>
                  </a:cubicBezTo>
                  <a:cubicBezTo>
                    <a:pt x="2862" y="0"/>
                    <a:pt x="2854" y="0"/>
                    <a:pt x="28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0" name="Google Shape;4060;p61"/>
            <p:cNvSpPr/>
            <p:nvPr/>
          </p:nvSpPr>
          <p:spPr>
            <a:xfrm>
              <a:off x="6234950" y="3469100"/>
              <a:ext cx="165050" cy="141200"/>
            </a:xfrm>
            <a:custGeom>
              <a:rect b="b" l="l" r="r" t="t"/>
              <a:pathLst>
                <a:path extrusionOk="0" h="5648" w="6602">
                  <a:moveTo>
                    <a:pt x="3990" y="1"/>
                  </a:moveTo>
                  <a:cubicBezTo>
                    <a:pt x="1807" y="1"/>
                    <a:pt x="0" y="1772"/>
                    <a:pt x="0" y="3955"/>
                  </a:cubicBezTo>
                  <a:lnTo>
                    <a:pt x="0" y="5084"/>
                  </a:lnTo>
                  <a:cubicBezTo>
                    <a:pt x="0" y="5394"/>
                    <a:pt x="253" y="5647"/>
                    <a:pt x="566" y="5647"/>
                  </a:cubicBezTo>
                  <a:lnTo>
                    <a:pt x="1696" y="5647"/>
                  </a:lnTo>
                  <a:cubicBezTo>
                    <a:pt x="4014" y="5647"/>
                    <a:pt x="5996" y="4075"/>
                    <a:pt x="6601" y="1943"/>
                  </a:cubicBezTo>
                  <a:cubicBezTo>
                    <a:pt x="6324" y="1717"/>
                    <a:pt x="6041" y="1476"/>
                    <a:pt x="5740" y="1223"/>
                  </a:cubicBezTo>
                  <a:lnTo>
                    <a:pt x="5481" y="1004"/>
                  </a:lnTo>
                  <a:lnTo>
                    <a:pt x="4391" y="2097"/>
                  </a:lnTo>
                  <a:cubicBezTo>
                    <a:pt x="4281" y="2203"/>
                    <a:pt x="4139" y="2255"/>
                    <a:pt x="3997" y="2255"/>
                  </a:cubicBezTo>
                  <a:cubicBezTo>
                    <a:pt x="3852" y="2255"/>
                    <a:pt x="3708" y="2200"/>
                    <a:pt x="3599" y="2091"/>
                  </a:cubicBezTo>
                  <a:cubicBezTo>
                    <a:pt x="3379" y="1871"/>
                    <a:pt x="3376" y="1519"/>
                    <a:pt x="3593" y="1299"/>
                  </a:cubicBezTo>
                  <a:lnTo>
                    <a:pt x="4611" y="278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1" name="Google Shape;4061;p61"/>
            <p:cNvSpPr/>
            <p:nvPr/>
          </p:nvSpPr>
          <p:spPr>
            <a:xfrm>
              <a:off x="6234950" y="3299725"/>
              <a:ext cx="165050" cy="141175"/>
            </a:xfrm>
            <a:custGeom>
              <a:rect b="b" l="l" r="r" t="t"/>
              <a:pathLst>
                <a:path extrusionOk="0" h="5647" w="6602">
                  <a:moveTo>
                    <a:pt x="566" y="1"/>
                  </a:moveTo>
                  <a:cubicBezTo>
                    <a:pt x="253" y="1"/>
                    <a:pt x="3" y="254"/>
                    <a:pt x="3" y="567"/>
                  </a:cubicBezTo>
                  <a:lnTo>
                    <a:pt x="3" y="1699"/>
                  </a:lnTo>
                  <a:cubicBezTo>
                    <a:pt x="0" y="3879"/>
                    <a:pt x="1807" y="5647"/>
                    <a:pt x="3990" y="5647"/>
                  </a:cubicBezTo>
                  <a:lnTo>
                    <a:pt x="4285" y="5647"/>
                  </a:lnTo>
                  <a:lnTo>
                    <a:pt x="4611" y="5373"/>
                  </a:lnTo>
                  <a:lnTo>
                    <a:pt x="3593" y="4352"/>
                  </a:lnTo>
                  <a:cubicBezTo>
                    <a:pt x="3379" y="4132"/>
                    <a:pt x="3382" y="3780"/>
                    <a:pt x="3599" y="3563"/>
                  </a:cubicBezTo>
                  <a:cubicBezTo>
                    <a:pt x="3710" y="3451"/>
                    <a:pt x="3856" y="3396"/>
                    <a:pt x="4001" y="3396"/>
                  </a:cubicBezTo>
                  <a:cubicBezTo>
                    <a:pt x="4142" y="3396"/>
                    <a:pt x="4282" y="3448"/>
                    <a:pt x="4391" y="3554"/>
                  </a:cubicBezTo>
                  <a:lnTo>
                    <a:pt x="5481" y="4644"/>
                  </a:lnTo>
                  <a:lnTo>
                    <a:pt x="5809" y="4370"/>
                  </a:lnTo>
                  <a:cubicBezTo>
                    <a:pt x="6083" y="4138"/>
                    <a:pt x="6345" y="3918"/>
                    <a:pt x="6601" y="3704"/>
                  </a:cubicBezTo>
                  <a:cubicBezTo>
                    <a:pt x="5996" y="1575"/>
                    <a:pt x="4017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2" name="Google Shape;4062;p61"/>
          <p:cNvGrpSpPr/>
          <p:nvPr/>
        </p:nvGrpSpPr>
        <p:grpSpPr>
          <a:xfrm>
            <a:off x="4335782" y="2494956"/>
            <a:ext cx="216257" cy="230680"/>
            <a:chOff x="914900" y="3806450"/>
            <a:chExt cx="451700" cy="481825"/>
          </a:xfrm>
        </p:grpSpPr>
        <p:sp>
          <p:nvSpPr>
            <p:cNvPr id="4063" name="Google Shape;4063;p61"/>
            <p:cNvSpPr/>
            <p:nvPr/>
          </p:nvSpPr>
          <p:spPr>
            <a:xfrm>
              <a:off x="914900" y="4174425"/>
              <a:ext cx="423400" cy="113850"/>
            </a:xfrm>
            <a:custGeom>
              <a:rect b="b" l="l" r="r" t="t"/>
              <a:pathLst>
                <a:path extrusionOk="0" h="4554" w="16936">
                  <a:moveTo>
                    <a:pt x="564" y="0"/>
                  </a:moveTo>
                  <a:cubicBezTo>
                    <a:pt x="250" y="0"/>
                    <a:pt x="0" y="250"/>
                    <a:pt x="0" y="563"/>
                  </a:cubicBezTo>
                  <a:cubicBezTo>
                    <a:pt x="0" y="877"/>
                    <a:pt x="250" y="1130"/>
                    <a:pt x="564" y="1130"/>
                  </a:cubicBezTo>
                  <a:lnTo>
                    <a:pt x="2259" y="1130"/>
                  </a:lnTo>
                  <a:lnTo>
                    <a:pt x="2259" y="2861"/>
                  </a:lnTo>
                  <a:cubicBezTo>
                    <a:pt x="2259" y="3795"/>
                    <a:pt x="3015" y="4553"/>
                    <a:pt x="3951" y="4553"/>
                  </a:cubicBezTo>
                  <a:cubicBezTo>
                    <a:pt x="4264" y="4553"/>
                    <a:pt x="4517" y="4300"/>
                    <a:pt x="4517" y="3990"/>
                  </a:cubicBezTo>
                  <a:lnTo>
                    <a:pt x="4517" y="1130"/>
                  </a:lnTo>
                  <a:lnTo>
                    <a:pt x="5646" y="1130"/>
                  </a:lnTo>
                  <a:lnTo>
                    <a:pt x="5646" y="1693"/>
                  </a:lnTo>
                  <a:cubicBezTo>
                    <a:pt x="5646" y="2629"/>
                    <a:pt x="6402" y="3424"/>
                    <a:pt x="7339" y="3424"/>
                  </a:cubicBezTo>
                  <a:cubicBezTo>
                    <a:pt x="7652" y="3424"/>
                    <a:pt x="7905" y="3171"/>
                    <a:pt x="7905" y="2861"/>
                  </a:cubicBezTo>
                  <a:lnTo>
                    <a:pt x="7905" y="1130"/>
                  </a:lnTo>
                  <a:lnTo>
                    <a:pt x="9034" y="1130"/>
                  </a:lnTo>
                  <a:lnTo>
                    <a:pt x="9034" y="3990"/>
                  </a:lnTo>
                  <a:cubicBezTo>
                    <a:pt x="9034" y="4300"/>
                    <a:pt x="9284" y="4553"/>
                    <a:pt x="9597" y="4553"/>
                  </a:cubicBezTo>
                  <a:cubicBezTo>
                    <a:pt x="9910" y="4553"/>
                    <a:pt x="10163" y="4300"/>
                    <a:pt x="10163" y="3990"/>
                  </a:cubicBezTo>
                  <a:lnTo>
                    <a:pt x="10163" y="1130"/>
                  </a:lnTo>
                  <a:lnTo>
                    <a:pt x="16373" y="1130"/>
                  </a:lnTo>
                  <a:cubicBezTo>
                    <a:pt x="16686" y="1130"/>
                    <a:pt x="16936" y="877"/>
                    <a:pt x="16936" y="563"/>
                  </a:cubicBezTo>
                  <a:cubicBezTo>
                    <a:pt x="16936" y="250"/>
                    <a:pt x="16686" y="0"/>
                    <a:pt x="16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4" name="Google Shape;4064;p61"/>
            <p:cNvSpPr/>
            <p:nvPr/>
          </p:nvSpPr>
          <p:spPr>
            <a:xfrm>
              <a:off x="971350" y="3806450"/>
              <a:ext cx="254100" cy="339775"/>
            </a:xfrm>
            <a:custGeom>
              <a:rect b="b" l="l" r="r" t="t"/>
              <a:pathLst>
                <a:path extrusionOk="0" h="13591" w="10164">
                  <a:moveTo>
                    <a:pt x="7563" y="2032"/>
                  </a:moveTo>
                  <a:cubicBezTo>
                    <a:pt x="7853" y="2032"/>
                    <a:pt x="8131" y="2256"/>
                    <a:pt x="8131" y="2596"/>
                  </a:cubicBezTo>
                  <a:cubicBezTo>
                    <a:pt x="8131" y="2937"/>
                    <a:pt x="7852" y="3163"/>
                    <a:pt x="7562" y="3163"/>
                  </a:cubicBezTo>
                  <a:cubicBezTo>
                    <a:pt x="7423" y="3163"/>
                    <a:pt x="7282" y="3111"/>
                    <a:pt x="7168" y="2997"/>
                  </a:cubicBezTo>
                  <a:cubicBezTo>
                    <a:pt x="6945" y="2777"/>
                    <a:pt x="6945" y="2418"/>
                    <a:pt x="7168" y="2199"/>
                  </a:cubicBezTo>
                  <a:cubicBezTo>
                    <a:pt x="7283" y="2083"/>
                    <a:pt x="7425" y="2032"/>
                    <a:pt x="7563" y="2032"/>
                  </a:cubicBezTo>
                  <a:close/>
                  <a:moveTo>
                    <a:pt x="7339" y="0"/>
                  </a:moveTo>
                  <a:cubicBezTo>
                    <a:pt x="5412" y="0"/>
                    <a:pt x="3759" y="1087"/>
                    <a:pt x="2901" y="2668"/>
                  </a:cubicBezTo>
                  <a:cubicBezTo>
                    <a:pt x="2852" y="2674"/>
                    <a:pt x="2804" y="2686"/>
                    <a:pt x="2762" y="2704"/>
                  </a:cubicBezTo>
                  <a:cubicBezTo>
                    <a:pt x="2602" y="2782"/>
                    <a:pt x="2431" y="2819"/>
                    <a:pt x="2260" y="2819"/>
                  </a:cubicBezTo>
                  <a:cubicBezTo>
                    <a:pt x="1967" y="2819"/>
                    <a:pt x="1678" y="2707"/>
                    <a:pt x="1458" y="2494"/>
                  </a:cubicBezTo>
                  <a:cubicBezTo>
                    <a:pt x="1247" y="2280"/>
                    <a:pt x="1127" y="1994"/>
                    <a:pt x="1130" y="1696"/>
                  </a:cubicBezTo>
                  <a:cubicBezTo>
                    <a:pt x="1130" y="1395"/>
                    <a:pt x="1247" y="1178"/>
                    <a:pt x="1458" y="964"/>
                  </a:cubicBezTo>
                  <a:cubicBezTo>
                    <a:pt x="1681" y="744"/>
                    <a:pt x="1681" y="386"/>
                    <a:pt x="1458" y="166"/>
                  </a:cubicBezTo>
                  <a:cubicBezTo>
                    <a:pt x="1348" y="56"/>
                    <a:pt x="1204" y="1"/>
                    <a:pt x="1059" y="1"/>
                  </a:cubicBezTo>
                  <a:cubicBezTo>
                    <a:pt x="915" y="1"/>
                    <a:pt x="770" y="56"/>
                    <a:pt x="660" y="166"/>
                  </a:cubicBezTo>
                  <a:cubicBezTo>
                    <a:pt x="236" y="594"/>
                    <a:pt x="1" y="1093"/>
                    <a:pt x="1" y="1696"/>
                  </a:cubicBezTo>
                  <a:cubicBezTo>
                    <a:pt x="1" y="2942"/>
                    <a:pt x="1010" y="3954"/>
                    <a:pt x="2259" y="3954"/>
                  </a:cubicBezTo>
                  <a:cubicBezTo>
                    <a:pt x="2307" y="3954"/>
                    <a:pt x="2353" y="3939"/>
                    <a:pt x="2401" y="3936"/>
                  </a:cubicBezTo>
                  <a:lnTo>
                    <a:pt x="2401" y="3936"/>
                  </a:lnTo>
                  <a:cubicBezTo>
                    <a:pt x="2319" y="4282"/>
                    <a:pt x="2274" y="4635"/>
                    <a:pt x="2265" y="4990"/>
                  </a:cubicBezTo>
                  <a:cubicBezTo>
                    <a:pt x="2976" y="4680"/>
                    <a:pt x="3741" y="4517"/>
                    <a:pt x="4518" y="4517"/>
                  </a:cubicBezTo>
                  <a:lnTo>
                    <a:pt x="5081" y="4517"/>
                  </a:lnTo>
                  <a:cubicBezTo>
                    <a:pt x="6017" y="4517"/>
                    <a:pt x="6773" y="5276"/>
                    <a:pt x="6776" y="6213"/>
                  </a:cubicBezTo>
                  <a:lnTo>
                    <a:pt x="6776" y="9073"/>
                  </a:lnTo>
                  <a:cubicBezTo>
                    <a:pt x="6776" y="10925"/>
                    <a:pt x="5864" y="12557"/>
                    <a:pt x="4482" y="13590"/>
                  </a:cubicBezTo>
                  <a:lnTo>
                    <a:pt x="6210" y="13590"/>
                  </a:lnTo>
                  <a:cubicBezTo>
                    <a:pt x="8393" y="13590"/>
                    <a:pt x="10164" y="11820"/>
                    <a:pt x="10164" y="9636"/>
                  </a:cubicBezTo>
                  <a:lnTo>
                    <a:pt x="101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5" name="Google Shape;4065;p61"/>
            <p:cNvSpPr/>
            <p:nvPr/>
          </p:nvSpPr>
          <p:spPr>
            <a:xfrm>
              <a:off x="971350" y="3947600"/>
              <a:ext cx="141175" cy="198625"/>
            </a:xfrm>
            <a:custGeom>
              <a:rect b="b" l="l" r="r" t="t"/>
              <a:pathLst>
                <a:path extrusionOk="0" h="7945" w="5647">
                  <a:moveTo>
                    <a:pt x="4518" y="0"/>
                  </a:moveTo>
                  <a:cubicBezTo>
                    <a:pt x="2021" y="0"/>
                    <a:pt x="1" y="2060"/>
                    <a:pt x="1" y="4556"/>
                  </a:cubicBezTo>
                  <a:lnTo>
                    <a:pt x="1" y="6815"/>
                  </a:lnTo>
                  <a:cubicBezTo>
                    <a:pt x="934" y="6812"/>
                    <a:pt x="1693" y="6056"/>
                    <a:pt x="1693" y="5120"/>
                  </a:cubicBezTo>
                  <a:cubicBezTo>
                    <a:pt x="1693" y="4806"/>
                    <a:pt x="1946" y="4556"/>
                    <a:pt x="2259" y="4556"/>
                  </a:cubicBezTo>
                  <a:cubicBezTo>
                    <a:pt x="2569" y="4556"/>
                    <a:pt x="2822" y="4806"/>
                    <a:pt x="2822" y="5120"/>
                  </a:cubicBezTo>
                  <a:cubicBezTo>
                    <a:pt x="2822" y="6547"/>
                    <a:pt x="1753" y="7718"/>
                    <a:pt x="377" y="7905"/>
                  </a:cubicBezTo>
                  <a:cubicBezTo>
                    <a:pt x="434" y="7929"/>
                    <a:pt x="501" y="7941"/>
                    <a:pt x="564" y="7944"/>
                  </a:cubicBezTo>
                  <a:lnTo>
                    <a:pt x="1130" y="7944"/>
                  </a:lnTo>
                  <a:cubicBezTo>
                    <a:pt x="3623" y="7944"/>
                    <a:pt x="5647" y="5921"/>
                    <a:pt x="5647" y="3427"/>
                  </a:cubicBezTo>
                  <a:lnTo>
                    <a:pt x="5647" y="567"/>
                  </a:lnTo>
                  <a:cubicBezTo>
                    <a:pt x="5647" y="253"/>
                    <a:pt x="5394" y="0"/>
                    <a:pt x="5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6" name="Google Shape;4066;p61"/>
            <p:cNvSpPr/>
            <p:nvPr/>
          </p:nvSpPr>
          <p:spPr>
            <a:xfrm>
              <a:off x="1253675" y="3806450"/>
              <a:ext cx="112925" cy="90350"/>
            </a:xfrm>
            <a:custGeom>
              <a:rect b="b" l="l" r="r" t="t"/>
              <a:pathLst>
                <a:path extrusionOk="0" h="3614" w="4517">
                  <a:moveTo>
                    <a:pt x="0" y="0"/>
                  </a:moveTo>
                  <a:lnTo>
                    <a:pt x="0" y="1696"/>
                  </a:lnTo>
                  <a:cubicBezTo>
                    <a:pt x="142" y="1685"/>
                    <a:pt x="428" y="1669"/>
                    <a:pt x="771" y="1669"/>
                  </a:cubicBezTo>
                  <a:cubicBezTo>
                    <a:pt x="1415" y="1669"/>
                    <a:pt x="2264" y="1726"/>
                    <a:pt x="2749" y="1988"/>
                  </a:cubicBezTo>
                  <a:cubicBezTo>
                    <a:pt x="3355" y="2313"/>
                    <a:pt x="4062" y="3078"/>
                    <a:pt x="4517" y="3614"/>
                  </a:cubicBezTo>
                  <a:lnTo>
                    <a:pt x="4517" y="2259"/>
                  </a:lnTo>
                  <a:cubicBezTo>
                    <a:pt x="4517" y="1012"/>
                    <a:pt x="3505" y="0"/>
                    <a:pt x="22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67" name="Google Shape;4067;p61"/>
            <p:cNvSpPr/>
            <p:nvPr/>
          </p:nvSpPr>
          <p:spPr>
            <a:xfrm>
              <a:off x="1253600" y="3876425"/>
              <a:ext cx="95025" cy="42975"/>
            </a:xfrm>
            <a:custGeom>
              <a:rect b="b" l="l" r="r" t="t"/>
              <a:pathLst>
                <a:path extrusionOk="0" h="1719" w="3801">
                  <a:moveTo>
                    <a:pt x="726" y="0"/>
                  </a:moveTo>
                  <a:cubicBezTo>
                    <a:pt x="478" y="0"/>
                    <a:pt x="239" y="9"/>
                    <a:pt x="42" y="23"/>
                  </a:cubicBezTo>
                  <a:lnTo>
                    <a:pt x="0" y="23"/>
                  </a:lnTo>
                  <a:lnTo>
                    <a:pt x="3" y="1718"/>
                  </a:lnTo>
                  <a:lnTo>
                    <a:pt x="3800" y="1718"/>
                  </a:lnTo>
                  <a:cubicBezTo>
                    <a:pt x="3379" y="1203"/>
                    <a:pt x="2692" y="438"/>
                    <a:pt x="2219" y="182"/>
                  </a:cubicBezTo>
                  <a:cubicBezTo>
                    <a:pt x="1969" y="49"/>
                    <a:pt x="1321" y="0"/>
                    <a:pt x="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68" name="Google Shape;4068;p61"/>
          <p:cNvGrpSpPr/>
          <p:nvPr/>
        </p:nvGrpSpPr>
        <p:grpSpPr>
          <a:xfrm>
            <a:off x="4620635" y="2494830"/>
            <a:ext cx="235504" cy="230932"/>
            <a:chOff x="1490050" y="3805975"/>
            <a:chExt cx="491900" cy="482350"/>
          </a:xfrm>
        </p:grpSpPr>
        <p:sp>
          <p:nvSpPr>
            <p:cNvPr id="4069" name="Google Shape;4069;p61"/>
            <p:cNvSpPr/>
            <p:nvPr/>
          </p:nvSpPr>
          <p:spPr>
            <a:xfrm>
              <a:off x="1541775" y="3877050"/>
              <a:ext cx="302500" cy="277225"/>
            </a:xfrm>
            <a:custGeom>
              <a:rect b="b" l="l" r="r" t="t"/>
              <a:pathLst>
                <a:path extrusionOk="0" h="11089" w="12100">
                  <a:moveTo>
                    <a:pt x="10512" y="1"/>
                  </a:moveTo>
                  <a:lnTo>
                    <a:pt x="0" y="10513"/>
                  </a:lnTo>
                  <a:cubicBezTo>
                    <a:pt x="207" y="10475"/>
                    <a:pt x="415" y="10456"/>
                    <a:pt x="622" y="10456"/>
                  </a:cubicBezTo>
                  <a:cubicBezTo>
                    <a:pt x="1327" y="10456"/>
                    <a:pt x="2020" y="10674"/>
                    <a:pt x="2602" y="11088"/>
                  </a:cubicBezTo>
                  <a:lnTo>
                    <a:pt x="12099" y="1588"/>
                  </a:lnTo>
                  <a:lnTo>
                    <a:pt x="10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0" name="Google Shape;4070;p61"/>
            <p:cNvSpPr/>
            <p:nvPr/>
          </p:nvSpPr>
          <p:spPr>
            <a:xfrm>
              <a:off x="1824450" y="3805975"/>
              <a:ext cx="157500" cy="150525"/>
            </a:xfrm>
            <a:custGeom>
              <a:rect b="b" l="l" r="r" t="t"/>
              <a:pathLst>
                <a:path extrusionOk="0" h="6021" w="6300">
                  <a:moveTo>
                    <a:pt x="3211" y="0"/>
                  </a:moveTo>
                  <a:cubicBezTo>
                    <a:pt x="2484" y="0"/>
                    <a:pt x="1758" y="281"/>
                    <a:pt x="1208" y="841"/>
                  </a:cubicBezTo>
                  <a:lnTo>
                    <a:pt x="0" y="2049"/>
                  </a:lnTo>
                  <a:lnTo>
                    <a:pt x="3972" y="6021"/>
                  </a:lnTo>
                  <a:lnTo>
                    <a:pt x="5180" y="4813"/>
                  </a:lnTo>
                  <a:cubicBezTo>
                    <a:pt x="6294" y="3717"/>
                    <a:pt x="6300" y="1925"/>
                    <a:pt x="5198" y="823"/>
                  </a:cubicBezTo>
                  <a:cubicBezTo>
                    <a:pt x="4649" y="274"/>
                    <a:pt x="3930" y="0"/>
                    <a:pt x="3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1" name="Google Shape;4071;p61"/>
            <p:cNvSpPr/>
            <p:nvPr/>
          </p:nvSpPr>
          <p:spPr>
            <a:xfrm>
              <a:off x="1626675" y="3936600"/>
              <a:ext cx="277225" cy="302600"/>
            </a:xfrm>
            <a:custGeom>
              <a:rect b="b" l="l" r="r" t="t"/>
              <a:pathLst>
                <a:path extrusionOk="0" h="12104" w="11089">
                  <a:moveTo>
                    <a:pt x="9501" y="1"/>
                  </a:moveTo>
                  <a:lnTo>
                    <a:pt x="1" y="9501"/>
                  </a:lnTo>
                  <a:cubicBezTo>
                    <a:pt x="537" y="10254"/>
                    <a:pt x="745" y="11194"/>
                    <a:pt x="576" y="12103"/>
                  </a:cubicBezTo>
                  <a:lnTo>
                    <a:pt x="11088" y="1591"/>
                  </a:lnTo>
                  <a:lnTo>
                    <a:pt x="950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2" name="Google Shape;4072;p61"/>
            <p:cNvSpPr/>
            <p:nvPr/>
          </p:nvSpPr>
          <p:spPr>
            <a:xfrm>
              <a:off x="1490050" y="4166500"/>
              <a:ext cx="129950" cy="121825"/>
            </a:xfrm>
            <a:custGeom>
              <a:rect b="b" l="l" r="r" t="t"/>
              <a:pathLst>
                <a:path extrusionOk="0" h="4873" w="5198">
                  <a:moveTo>
                    <a:pt x="2693" y="0"/>
                  </a:moveTo>
                  <a:cubicBezTo>
                    <a:pt x="2243" y="0"/>
                    <a:pt x="1790" y="133"/>
                    <a:pt x="1398" y="405"/>
                  </a:cubicBezTo>
                  <a:lnTo>
                    <a:pt x="1398" y="402"/>
                  </a:lnTo>
                  <a:lnTo>
                    <a:pt x="741" y="2446"/>
                  </a:lnTo>
                  <a:lnTo>
                    <a:pt x="139" y="4118"/>
                  </a:lnTo>
                  <a:cubicBezTo>
                    <a:pt x="0" y="4500"/>
                    <a:pt x="295" y="4872"/>
                    <a:pt x="664" y="4872"/>
                  </a:cubicBezTo>
                  <a:cubicBezTo>
                    <a:pt x="727" y="4872"/>
                    <a:pt x="793" y="4861"/>
                    <a:pt x="859" y="4837"/>
                  </a:cubicBezTo>
                  <a:lnTo>
                    <a:pt x="2530" y="4235"/>
                  </a:lnTo>
                  <a:lnTo>
                    <a:pt x="4574" y="3579"/>
                  </a:lnTo>
                  <a:cubicBezTo>
                    <a:pt x="5198" y="2672"/>
                    <a:pt x="5086" y="1450"/>
                    <a:pt x="4306" y="670"/>
                  </a:cubicBezTo>
                  <a:cubicBezTo>
                    <a:pt x="3866" y="228"/>
                    <a:pt x="3282" y="0"/>
                    <a:pt x="2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3" name="Google Shape;4073;p61"/>
          <p:cNvGrpSpPr/>
          <p:nvPr/>
        </p:nvGrpSpPr>
        <p:grpSpPr>
          <a:xfrm>
            <a:off x="4908850" y="2494956"/>
            <a:ext cx="212080" cy="230680"/>
            <a:chOff x="2104275" y="3806450"/>
            <a:chExt cx="442975" cy="481825"/>
          </a:xfrm>
        </p:grpSpPr>
        <p:sp>
          <p:nvSpPr>
            <p:cNvPr id="4074" name="Google Shape;4074;p61"/>
            <p:cNvSpPr/>
            <p:nvPr/>
          </p:nvSpPr>
          <p:spPr>
            <a:xfrm>
              <a:off x="2104275" y="3806450"/>
              <a:ext cx="442975" cy="481825"/>
            </a:xfrm>
            <a:custGeom>
              <a:rect b="b" l="l" r="r" t="t"/>
              <a:pathLst>
                <a:path extrusionOk="0" h="19273" w="17719">
                  <a:moveTo>
                    <a:pt x="8889" y="1130"/>
                  </a:moveTo>
                  <a:cubicBezTo>
                    <a:pt x="9660" y="1130"/>
                    <a:pt x="10482" y="2382"/>
                    <a:pt x="11039" y="4343"/>
                  </a:cubicBezTo>
                  <a:cubicBezTo>
                    <a:pt x="10308" y="4586"/>
                    <a:pt x="9594" y="4870"/>
                    <a:pt x="8895" y="5192"/>
                  </a:cubicBezTo>
                  <a:cubicBezTo>
                    <a:pt x="8194" y="4864"/>
                    <a:pt x="7474" y="4577"/>
                    <a:pt x="6742" y="4331"/>
                  </a:cubicBezTo>
                  <a:cubicBezTo>
                    <a:pt x="7302" y="2379"/>
                    <a:pt x="8121" y="1130"/>
                    <a:pt x="8889" y="1130"/>
                  </a:cubicBezTo>
                  <a:close/>
                  <a:moveTo>
                    <a:pt x="6471" y="5445"/>
                  </a:moveTo>
                  <a:cubicBezTo>
                    <a:pt x="6830" y="5565"/>
                    <a:pt x="7200" y="5704"/>
                    <a:pt x="7570" y="5854"/>
                  </a:cubicBezTo>
                  <a:cubicBezTo>
                    <a:pt x="6571" y="6393"/>
                    <a:pt x="6878" y="6243"/>
                    <a:pt x="6273" y="6616"/>
                  </a:cubicBezTo>
                  <a:cubicBezTo>
                    <a:pt x="6330" y="6210"/>
                    <a:pt x="6396" y="5815"/>
                    <a:pt x="6471" y="5445"/>
                  </a:cubicBezTo>
                  <a:close/>
                  <a:moveTo>
                    <a:pt x="11307" y="5445"/>
                  </a:moveTo>
                  <a:cubicBezTo>
                    <a:pt x="11386" y="5815"/>
                    <a:pt x="11449" y="6210"/>
                    <a:pt x="11506" y="6616"/>
                  </a:cubicBezTo>
                  <a:cubicBezTo>
                    <a:pt x="10895" y="6240"/>
                    <a:pt x="11220" y="6399"/>
                    <a:pt x="10208" y="5854"/>
                  </a:cubicBezTo>
                  <a:cubicBezTo>
                    <a:pt x="10582" y="5704"/>
                    <a:pt x="10949" y="5565"/>
                    <a:pt x="11307" y="5445"/>
                  </a:cubicBezTo>
                  <a:close/>
                  <a:moveTo>
                    <a:pt x="13999" y="4845"/>
                  </a:moveTo>
                  <a:cubicBezTo>
                    <a:pt x="14142" y="5686"/>
                    <a:pt x="14870" y="6249"/>
                    <a:pt x="15661" y="6249"/>
                  </a:cubicBezTo>
                  <a:cubicBezTo>
                    <a:pt x="15873" y="6249"/>
                    <a:pt x="16089" y="6209"/>
                    <a:pt x="16300" y="6122"/>
                  </a:cubicBezTo>
                  <a:lnTo>
                    <a:pt x="16300" y="6122"/>
                  </a:lnTo>
                  <a:cubicBezTo>
                    <a:pt x="16201" y="6676"/>
                    <a:pt x="15821" y="7384"/>
                    <a:pt x="15183" y="8158"/>
                  </a:cubicBezTo>
                  <a:cubicBezTo>
                    <a:pt x="14993" y="8390"/>
                    <a:pt x="14761" y="8625"/>
                    <a:pt x="14535" y="8856"/>
                  </a:cubicBezTo>
                  <a:cubicBezTo>
                    <a:pt x="13963" y="8345"/>
                    <a:pt x="13361" y="7866"/>
                    <a:pt x="12735" y="7423"/>
                  </a:cubicBezTo>
                  <a:cubicBezTo>
                    <a:pt x="12662" y="6652"/>
                    <a:pt x="12551" y="5884"/>
                    <a:pt x="12394" y="5125"/>
                  </a:cubicBezTo>
                  <a:cubicBezTo>
                    <a:pt x="12921" y="4990"/>
                    <a:pt x="13457" y="4897"/>
                    <a:pt x="13999" y="4845"/>
                  </a:cubicBezTo>
                  <a:close/>
                  <a:moveTo>
                    <a:pt x="3779" y="4845"/>
                  </a:moveTo>
                  <a:cubicBezTo>
                    <a:pt x="4321" y="4897"/>
                    <a:pt x="4857" y="4990"/>
                    <a:pt x="5384" y="5129"/>
                  </a:cubicBezTo>
                  <a:cubicBezTo>
                    <a:pt x="5231" y="5887"/>
                    <a:pt x="5116" y="6652"/>
                    <a:pt x="5047" y="7423"/>
                  </a:cubicBezTo>
                  <a:cubicBezTo>
                    <a:pt x="4421" y="7869"/>
                    <a:pt x="3818" y="8348"/>
                    <a:pt x="3246" y="8859"/>
                  </a:cubicBezTo>
                  <a:cubicBezTo>
                    <a:pt x="3020" y="8625"/>
                    <a:pt x="2789" y="8393"/>
                    <a:pt x="2599" y="8161"/>
                  </a:cubicBezTo>
                  <a:cubicBezTo>
                    <a:pt x="1963" y="7387"/>
                    <a:pt x="1584" y="6685"/>
                    <a:pt x="1485" y="6125"/>
                  </a:cubicBezTo>
                  <a:lnTo>
                    <a:pt x="1485" y="6125"/>
                  </a:lnTo>
                  <a:cubicBezTo>
                    <a:pt x="1683" y="6207"/>
                    <a:pt x="1897" y="6249"/>
                    <a:pt x="2114" y="6249"/>
                  </a:cubicBezTo>
                  <a:cubicBezTo>
                    <a:pt x="2936" y="6246"/>
                    <a:pt x="3638" y="5655"/>
                    <a:pt x="3779" y="4845"/>
                  </a:cubicBezTo>
                  <a:close/>
                  <a:moveTo>
                    <a:pt x="4951" y="8893"/>
                  </a:moveTo>
                  <a:lnTo>
                    <a:pt x="4951" y="8893"/>
                  </a:lnTo>
                  <a:cubicBezTo>
                    <a:pt x="4945" y="9143"/>
                    <a:pt x="4939" y="9389"/>
                    <a:pt x="4939" y="9636"/>
                  </a:cubicBezTo>
                  <a:cubicBezTo>
                    <a:pt x="4939" y="9882"/>
                    <a:pt x="4945" y="10128"/>
                    <a:pt x="4951" y="10377"/>
                  </a:cubicBezTo>
                  <a:lnTo>
                    <a:pt x="4951" y="10377"/>
                  </a:lnTo>
                  <a:cubicBezTo>
                    <a:pt x="4637" y="10133"/>
                    <a:pt x="4348" y="9886"/>
                    <a:pt x="4065" y="9636"/>
                  </a:cubicBezTo>
                  <a:cubicBezTo>
                    <a:pt x="4348" y="9386"/>
                    <a:pt x="4637" y="9139"/>
                    <a:pt x="4951" y="8893"/>
                  </a:cubicBezTo>
                  <a:close/>
                  <a:moveTo>
                    <a:pt x="12828" y="8896"/>
                  </a:moveTo>
                  <a:lnTo>
                    <a:pt x="12828" y="8896"/>
                  </a:lnTo>
                  <a:cubicBezTo>
                    <a:pt x="13144" y="9139"/>
                    <a:pt x="13430" y="9386"/>
                    <a:pt x="13713" y="9636"/>
                  </a:cubicBezTo>
                  <a:cubicBezTo>
                    <a:pt x="13433" y="9886"/>
                    <a:pt x="13144" y="10133"/>
                    <a:pt x="12828" y="10380"/>
                  </a:cubicBezTo>
                  <a:cubicBezTo>
                    <a:pt x="12837" y="10130"/>
                    <a:pt x="12843" y="9883"/>
                    <a:pt x="12843" y="9636"/>
                  </a:cubicBezTo>
                  <a:cubicBezTo>
                    <a:pt x="12843" y="9389"/>
                    <a:pt x="12837" y="9143"/>
                    <a:pt x="12828" y="8896"/>
                  </a:cubicBezTo>
                  <a:close/>
                  <a:moveTo>
                    <a:pt x="8889" y="6447"/>
                  </a:moveTo>
                  <a:cubicBezTo>
                    <a:pt x="9850" y="6908"/>
                    <a:pt x="10774" y="7441"/>
                    <a:pt x="11657" y="8040"/>
                  </a:cubicBezTo>
                  <a:cubicBezTo>
                    <a:pt x="11693" y="8555"/>
                    <a:pt x="11714" y="9088"/>
                    <a:pt x="11714" y="9636"/>
                  </a:cubicBezTo>
                  <a:cubicBezTo>
                    <a:pt x="11714" y="10187"/>
                    <a:pt x="11693" y="10717"/>
                    <a:pt x="11657" y="11232"/>
                  </a:cubicBezTo>
                  <a:cubicBezTo>
                    <a:pt x="10774" y="11832"/>
                    <a:pt x="9853" y="12365"/>
                    <a:pt x="8895" y="12828"/>
                  </a:cubicBezTo>
                  <a:cubicBezTo>
                    <a:pt x="7932" y="12368"/>
                    <a:pt x="7007" y="11832"/>
                    <a:pt x="6125" y="11232"/>
                  </a:cubicBezTo>
                  <a:cubicBezTo>
                    <a:pt x="6086" y="10717"/>
                    <a:pt x="6068" y="10187"/>
                    <a:pt x="6068" y="9636"/>
                  </a:cubicBezTo>
                  <a:cubicBezTo>
                    <a:pt x="6068" y="9088"/>
                    <a:pt x="6089" y="8555"/>
                    <a:pt x="6125" y="8040"/>
                  </a:cubicBezTo>
                  <a:cubicBezTo>
                    <a:pt x="7004" y="7441"/>
                    <a:pt x="7929" y="6908"/>
                    <a:pt x="8889" y="6447"/>
                  </a:cubicBezTo>
                  <a:close/>
                  <a:moveTo>
                    <a:pt x="6273" y="12657"/>
                  </a:moveTo>
                  <a:lnTo>
                    <a:pt x="6273" y="12657"/>
                  </a:lnTo>
                  <a:cubicBezTo>
                    <a:pt x="6878" y="13033"/>
                    <a:pt x="6571" y="12879"/>
                    <a:pt x="7570" y="13418"/>
                  </a:cubicBezTo>
                  <a:cubicBezTo>
                    <a:pt x="7194" y="13569"/>
                    <a:pt x="6827" y="13708"/>
                    <a:pt x="6471" y="13828"/>
                  </a:cubicBezTo>
                  <a:cubicBezTo>
                    <a:pt x="6393" y="13455"/>
                    <a:pt x="6330" y="13063"/>
                    <a:pt x="6273" y="12657"/>
                  </a:cubicBezTo>
                  <a:close/>
                  <a:moveTo>
                    <a:pt x="11506" y="12657"/>
                  </a:moveTo>
                  <a:cubicBezTo>
                    <a:pt x="11449" y="13063"/>
                    <a:pt x="11386" y="13458"/>
                    <a:pt x="11307" y="13828"/>
                  </a:cubicBezTo>
                  <a:cubicBezTo>
                    <a:pt x="10949" y="13711"/>
                    <a:pt x="10582" y="13569"/>
                    <a:pt x="10208" y="13418"/>
                  </a:cubicBezTo>
                  <a:cubicBezTo>
                    <a:pt x="11181" y="12898"/>
                    <a:pt x="10937" y="13009"/>
                    <a:pt x="11506" y="12657"/>
                  </a:cubicBezTo>
                  <a:close/>
                  <a:moveTo>
                    <a:pt x="14535" y="10416"/>
                  </a:moveTo>
                  <a:cubicBezTo>
                    <a:pt x="14761" y="10648"/>
                    <a:pt x="14993" y="10883"/>
                    <a:pt x="15183" y="11115"/>
                  </a:cubicBezTo>
                  <a:cubicBezTo>
                    <a:pt x="15818" y="11886"/>
                    <a:pt x="16198" y="12590"/>
                    <a:pt x="16294" y="13147"/>
                  </a:cubicBezTo>
                  <a:cubicBezTo>
                    <a:pt x="16095" y="13066"/>
                    <a:pt x="15881" y="13024"/>
                    <a:pt x="15665" y="13024"/>
                  </a:cubicBezTo>
                  <a:cubicBezTo>
                    <a:pt x="14843" y="13024"/>
                    <a:pt x="14141" y="13617"/>
                    <a:pt x="13999" y="14424"/>
                  </a:cubicBezTo>
                  <a:cubicBezTo>
                    <a:pt x="13457" y="14376"/>
                    <a:pt x="12921" y="14280"/>
                    <a:pt x="12394" y="14144"/>
                  </a:cubicBezTo>
                  <a:cubicBezTo>
                    <a:pt x="12551" y="13385"/>
                    <a:pt x="12662" y="12620"/>
                    <a:pt x="12735" y="11850"/>
                  </a:cubicBezTo>
                  <a:cubicBezTo>
                    <a:pt x="13361" y="11407"/>
                    <a:pt x="13963" y="10928"/>
                    <a:pt x="14535" y="10416"/>
                  </a:cubicBezTo>
                  <a:close/>
                  <a:moveTo>
                    <a:pt x="3243" y="10416"/>
                  </a:moveTo>
                  <a:cubicBezTo>
                    <a:pt x="3815" y="10928"/>
                    <a:pt x="4418" y="11407"/>
                    <a:pt x="5044" y="11850"/>
                  </a:cubicBezTo>
                  <a:cubicBezTo>
                    <a:pt x="5116" y="12620"/>
                    <a:pt x="5228" y="13385"/>
                    <a:pt x="5384" y="14144"/>
                  </a:cubicBezTo>
                  <a:cubicBezTo>
                    <a:pt x="4554" y="14353"/>
                    <a:pt x="3815" y="14456"/>
                    <a:pt x="3207" y="14456"/>
                  </a:cubicBezTo>
                  <a:cubicBezTo>
                    <a:pt x="2366" y="14456"/>
                    <a:pt x="1778" y="14258"/>
                    <a:pt x="1554" y="13870"/>
                  </a:cubicBezTo>
                  <a:cubicBezTo>
                    <a:pt x="1238" y="13322"/>
                    <a:pt x="1626" y="12292"/>
                    <a:pt x="2596" y="11115"/>
                  </a:cubicBezTo>
                  <a:cubicBezTo>
                    <a:pt x="2786" y="10883"/>
                    <a:pt x="3020" y="10648"/>
                    <a:pt x="3243" y="10416"/>
                  </a:cubicBezTo>
                  <a:close/>
                  <a:moveTo>
                    <a:pt x="8889" y="14081"/>
                  </a:moveTo>
                  <a:cubicBezTo>
                    <a:pt x="9588" y="14403"/>
                    <a:pt x="10308" y="14689"/>
                    <a:pt x="11039" y="14933"/>
                  </a:cubicBezTo>
                  <a:cubicBezTo>
                    <a:pt x="10482" y="16890"/>
                    <a:pt x="9660" y="18143"/>
                    <a:pt x="8889" y="18143"/>
                  </a:cubicBezTo>
                  <a:cubicBezTo>
                    <a:pt x="8118" y="18143"/>
                    <a:pt x="7296" y="16887"/>
                    <a:pt x="6739" y="14924"/>
                  </a:cubicBezTo>
                  <a:cubicBezTo>
                    <a:pt x="7471" y="14683"/>
                    <a:pt x="8188" y="14400"/>
                    <a:pt x="8889" y="14081"/>
                  </a:cubicBezTo>
                  <a:close/>
                  <a:moveTo>
                    <a:pt x="8889" y="0"/>
                  </a:moveTo>
                  <a:cubicBezTo>
                    <a:pt x="7396" y="0"/>
                    <a:pt x="6312" y="1708"/>
                    <a:pt x="5658" y="4014"/>
                  </a:cubicBezTo>
                  <a:cubicBezTo>
                    <a:pt x="4902" y="3825"/>
                    <a:pt x="4201" y="3719"/>
                    <a:pt x="3568" y="3698"/>
                  </a:cubicBezTo>
                  <a:cubicBezTo>
                    <a:pt x="3260" y="3171"/>
                    <a:pt x="2700" y="2861"/>
                    <a:pt x="2111" y="2861"/>
                  </a:cubicBezTo>
                  <a:cubicBezTo>
                    <a:pt x="1963" y="2861"/>
                    <a:pt x="1813" y="2881"/>
                    <a:pt x="1665" y="2921"/>
                  </a:cubicBezTo>
                  <a:cubicBezTo>
                    <a:pt x="928" y="3123"/>
                    <a:pt x="419" y="3792"/>
                    <a:pt x="422" y="4556"/>
                  </a:cubicBezTo>
                  <a:cubicBezTo>
                    <a:pt x="422" y="4716"/>
                    <a:pt x="449" y="4876"/>
                    <a:pt x="497" y="5026"/>
                  </a:cubicBezTo>
                  <a:cubicBezTo>
                    <a:pt x="63" y="6017"/>
                    <a:pt x="485" y="7372"/>
                    <a:pt x="1726" y="8878"/>
                  </a:cubicBezTo>
                  <a:cubicBezTo>
                    <a:pt x="1933" y="9130"/>
                    <a:pt x="2183" y="9383"/>
                    <a:pt x="2430" y="9636"/>
                  </a:cubicBezTo>
                  <a:cubicBezTo>
                    <a:pt x="2183" y="9892"/>
                    <a:pt x="1933" y="10145"/>
                    <a:pt x="1726" y="10398"/>
                  </a:cubicBezTo>
                  <a:cubicBezTo>
                    <a:pt x="407" y="12000"/>
                    <a:pt x="0" y="13434"/>
                    <a:pt x="578" y="14436"/>
                  </a:cubicBezTo>
                  <a:cubicBezTo>
                    <a:pt x="1045" y="15246"/>
                    <a:pt x="2003" y="15593"/>
                    <a:pt x="3225" y="15593"/>
                  </a:cubicBezTo>
                  <a:cubicBezTo>
                    <a:pt x="3954" y="15593"/>
                    <a:pt x="4782" y="15460"/>
                    <a:pt x="5652" y="15240"/>
                  </a:cubicBezTo>
                  <a:cubicBezTo>
                    <a:pt x="6306" y="17556"/>
                    <a:pt x="7396" y="19272"/>
                    <a:pt x="8889" y="19272"/>
                  </a:cubicBezTo>
                  <a:cubicBezTo>
                    <a:pt x="10383" y="19272"/>
                    <a:pt x="11473" y="17559"/>
                    <a:pt x="12126" y="15246"/>
                  </a:cubicBezTo>
                  <a:cubicBezTo>
                    <a:pt x="12810" y="15424"/>
                    <a:pt x="13509" y="15532"/>
                    <a:pt x="14210" y="15572"/>
                  </a:cubicBezTo>
                  <a:cubicBezTo>
                    <a:pt x="14519" y="16101"/>
                    <a:pt x="15083" y="16413"/>
                    <a:pt x="15674" y="16413"/>
                  </a:cubicBezTo>
                  <a:cubicBezTo>
                    <a:pt x="15820" y="16413"/>
                    <a:pt x="15968" y="16394"/>
                    <a:pt x="16113" y="16354"/>
                  </a:cubicBezTo>
                  <a:cubicBezTo>
                    <a:pt x="16851" y="16153"/>
                    <a:pt x="17363" y="15484"/>
                    <a:pt x="17360" y="14719"/>
                  </a:cubicBezTo>
                  <a:cubicBezTo>
                    <a:pt x="17357" y="14560"/>
                    <a:pt x="17333" y="14400"/>
                    <a:pt x="17285" y="14247"/>
                  </a:cubicBezTo>
                  <a:cubicBezTo>
                    <a:pt x="17718" y="13256"/>
                    <a:pt x="17297" y="11904"/>
                    <a:pt x="16056" y="10398"/>
                  </a:cubicBezTo>
                  <a:cubicBezTo>
                    <a:pt x="15848" y="10142"/>
                    <a:pt x="15595" y="9889"/>
                    <a:pt x="15351" y="9636"/>
                  </a:cubicBezTo>
                  <a:cubicBezTo>
                    <a:pt x="15595" y="9383"/>
                    <a:pt x="15848" y="9130"/>
                    <a:pt x="16056" y="8878"/>
                  </a:cubicBezTo>
                  <a:cubicBezTo>
                    <a:pt x="17261" y="7414"/>
                    <a:pt x="17694" y="6095"/>
                    <a:pt x="17279" y="5044"/>
                  </a:cubicBezTo>
                  <a:cubicBezTo>
                    <a:pt x="17330" y="4885"/>
                    <a:pt x="17357" y="4722"/>
                    <a:pt x="17360" y="4556"/>
                  </a:cubicBezTo>
                  <a:cubicBezTo>
                    <a:pt x="17363" y="3792"/>
                    <a:pt x="16851" y="3120"/>
                    <a:pt x="16113" y="2918"/>
                  </a:cubicBezTo>
                  <a:cubicBezTo>
                    <a:pt x="15967" y="2879"/>
                    <a:pt x="15819" y="2860"/>
                    <a:pt x="15673" y="2860"/>
                  </a:cubicBezTo>
                  <a:cubicBezTo>
                    <a:pt x="15080" y="2860"/>
                    <a:pt x="14517" y="3173"/>
                    <a:pt x="14210" y="3704"/>
                  </a:cubicBezTo>
                  <a:cubicBezTo>
                    <a:pt x="13506" y="3743"/>
                    <a:pt x="12810" y="3852"/>
                    <a:pt x="12126" y="4029"/>
                  </a:cubicBezTo>
                  <a:cubicBezTo>
                    <a:pt x="11473" y="1714"/>
                    <a:pt x="10383" y="0"/>
                    <a:pt x="8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5" name="Google Shape;4075;p61"/>
            <p:cNvSpPr/>
            <p:nvPr/>
          </p:nvSpPr>
          <p:spPr>
            <a:xfrm>
              <a:off x="2284200" y="4005050"/>
              <a:ext cx="84700" cy="84700"/>
            </a:xfrm>
            <a:custGeom>
              <a:rect b="b" l="l" r="r" t="t"/>
              <a:pathLst>
                <a:path extrusionOk="0" h="3388" w="3388">
                  <a:moveTo>
                    <a:pt x="1692" y="0"/>
                  </a:moveTo>
                  <a:cubicBezTo>
                    <a:pt x="756" y="0"/>
                    <a:pt x="0" y="756"/>
                    <a:pt x="0" y="1692"/>
                  </a:cubicBezTo>
                  <a:cubicBezTo>
                    <a:pt x="0" y="2629"/>
                    <a:pt x="756" y="3388"/>
                    <a:pt x="1692" y="3388"/>
                  </a:cubicBezTo>
                  <a:cubicBezTo>
                    <a:pt x="2629" y="3388"/>
                    <a:pt x="3388" y="2629"/>
                    <a:pt x="3388" y="1692"/>
                  </a:cubicBezTo>
                  <a:cubicBezTo>
                    <a:pt x="3388" y="756"/>
                    <a:pt x="2629" y="0"/>
                    <a:pt x="16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6" name="Google Shape;4076;p61"/>
          <p:cNvGrpSpPr/>
          <p:nvPr/>
        </p:nvGrpSpPr>
        <p:grpSpPr>
          <a:xfrm>
            <a:off x="5196827" y="2494956"/>
            <a:ext cx="199513" cy="230680"/>
            <a:chOff x="2710875" y="3806450"/>
            <a:chExt cx="416725" cy="481825"/>
          </a:xfrm>
        </p:grpSpPr>
        <p:sp>
          <p:nvSpPr>
            <p:cNvPr id="4077" name="Google Shape;4077;p61"/>
            <p:cNvSpPr/>
            <p:nvPr/>
          </p:nvSpPr>
          <p:spPr>
            <a:xfrm>
              <a:off x="2710875" y="4144450"/>
              <a:ext cx="416725" cy="143825"/>
            </a:xfrm>
            <a:custGeom>
              <a:rect b="b" l="l" r="r" t="t"/>
              <a:pathLst>
                <a:path extrusionOk="0" h="5753" w="16669">
                  <a:moveTo>
                    <a:pt x="2313" y="1"/>
                  </a:moveTo>
                  <a:lnTo>
                    <a:pt x="260" y="3590"/>
                  </a:lnTo>
                  <a:cubicBezTo>
                    <a:pt x="1" y="4039"/>
                    <a:pt x="1" y="4590"/>
                    <a:pt x="266" y="5036"/>
                  </a:cubicBezTo>
                  <a:cubicBezTo>
                    <a:pt x="517" y="5479"/>
                    <a:pt x="986" y="5752"/>
                    <a:pt x="1495" y="5752"/>
                  </a:cubicBezTo>
                  <a:cubicBezTo>
                    <a:pt x="1498" y="5752"/>
                    <a:pt x="1501" y="5752"/>
                    <a:pt x="1503" y="5752"/>
                  </a:cubicBezTo>
                  <a:lnTo>
                    <a:pt x="15165" y="5752"/>
                  </a:lnTo>
                  <a:cubicBezTo>
                    <a:pt x="15168" y="5752"/>
                    <a:pt x="15171" y="5752"/>
                    <a:pt x="15174" y="5752"/>
                  </a:cubicBezTo>
                  <a:cubicBezTo>
                    <a:pt x="15682" y="5752"/>
                    <a:pt x="16151" y="5479"/>
                    <a:pt x="16403" y="5036"/>
                  </a:cubicBezTo>
                  <a:cubicBezTo>
                    <a:pt x="16668" y="4590"/>
                    <a:pt x="16668" y="4039"/>
                    <a:pt x="16409" y="3590"/>
                  </a:cubicBezTo>
                  <a:lnTo>
                    <a:pt x="143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78" name="Google Shape;4078;p61"/>
            <p:cNvSpPr/>
            <p:nvPr/>
          </p:nvSpPr>
          <p:spPr>
            <a:xfrm>
              <a:off x="2784800" y="3806450"/>
              <a:ext cx="268850" cy="309800"/>
            </a:xfrm>
            <a:custGeom>
              <a:rect b="b" l="l" r="r" t="t"/>
              <a:pathLst>
                <a:path extrusionOk="0" h="12392" w="10754">
                  <a:moveTo>
                    <a:pt x="5379" y="8113"/>
                  </a:moveTo>
                  <a:cubicBezTo>
                    <a:pt x="5882" y="8113"/>
                    <a:pt x="6132" y="8721"/>
                    <a:pt x="5776" y="9076"/>
                  </a:cubicBezTo>
                  <a:cubicBezTo>
                    <a:pt x="5661" y="9192"/>
                    <a:pt x="5519" y="9244"/>
                    <a:pt x="5380" y="9244"/>
                  </a:cubicBezTo>
                  <a:cubicBezTo>
                    <a:pt x="5091" y="9244"/>
                    <a:pt x="4813" y="9019"/>
                    <a:pt x="4813" y="8679"/>
                  </a:cubicBezTo>
                  <a:cubicBezTo>
                    <a:pt x="4813" y="8366"/>
                    <a:pt x="5066" y="8113"/>
                    <a:pt x="5379" y="8113"/>
                  </a:cubicBezTo>
                  <a:close/>
                  <a:moveTo>
                    <a:pt x="4280" y="9989"/>
                  </a:moveTo>
                  <a:cubicBezTo>
                    <a:pt x="4783" y="9989"/>
                    <a:pt x="5036" y="10597"/>
                    <a:pt x="4680" y="10952"/>
                  </a:cubicBezTo>
                  <a:cubicBezTo>
                    <a:pt x="4566" y="11067"/>
                    <a:pt x="4425" y="11118"/>
                    <a:pt x="4286" y="11118"/>
                  </a:cubicBezTo>
                  <a:cubicBezTo>
                    <a:pt x="3996" y="11118"/>
                    <a:pt x="3717" y="10892"/>
                    <a:pt x="3717" y="10552"/>
                  </a:cubicBezTo>
                  <a:cubicBezTo>
                    <a:pt x="3717" y="10242"/>
                    <a:pt x="3970" y="9989"/>
                    <a:pt x="4280" y="9989"/>
                  </a:cubicBezTo>
                  <a:close/>
                  <a:moveTo>
                    <a:pt x="6475" y="9989"/>
                  </a:moveTo>
                  <a:cubicBezTo>
                    <a:pt x="6978" y="9989"/>
                    <a:pt x="7231" y="10597"/>
                    <a:pt x="6875" y="10952"/>
                  </a:cubicBezTo>
                  <a:cubicBezTo>
                    <a:pt x="6761" y="11067"/>
                    <a:pt x="6620" y="11118"/>
                    <a:pt x="6481" y="11118"/>
                  </a:cubicBezTo>
                  <a:cubicBezTo>
                    <a:pt x="6191" y="11118"/>
                    <a:pt x="5912" y="10892"/>
                    <a:pt x="5912" y="10552"/>
                  </a:cubicBezTo>
                  <a:cubicBezTo>
                    <a:pt x="5912" y="10242"/>
                    <a:pt x="6162" y="9989"/>
                    <a:pt x="6475" y="9989"/>
                  </a:cubicBezTo>
                  <a:close/>
                  <a:moveTo>
                    <a:pt x="1744" y="0"/>
                  </a:moveTo>
                  <a:cubicBezTo>
                    <a:pt x="1434" y="0"/>
                    <a:pt x="1181" y="253"/>
                    <a:pt x="1181" y="566"/>
                  </a:cubicBezTo>
                  <a:cubicBezTo>
                    <a:pt x="1181" y="877"/>
                    <a:pt x="1434" y="1130"/>
                    <a:pt x="1744" y="1130"/>
                  </a:cubicBezTo>
                  <a:lnTo>
                    <a:pt x="2259" y="1130"/>
                  </a:lnTo>
                  <a:lnTo>
                    <a:pt x="2259" y="8444"/>
                  </a:lnTo>
                  <a:lnTo>
                    <a:pt x="1" y="12392"/>
                  </a:lnTo>
                  <a:lnTo>
                    <a:pt x="10754" y="12392"/>
                  </a:lnTo>
                  <a:lnTo>
                    <a:pt x="8496" y="8444"/>
                  </a:lnTo>
                  <a:lnTo>
                    <a:pt x="8496" y="1130"/>
                  </a:lnTo>
                  <a:lnTo>
                    <a:pt x="9010" y="1130"/>
                  </a:lnTo>
                  <a:cubicBezTo>
                    <a:pt x="9321" y="1130"/>
                    <a:pt x="9574" y="877"/>
                    <a:pt x="9574" y="566"/>
                  </a:cubicBezTo>
                  <a:cubicBezTo>
                    <a:pt x="9574" y="253"/>
                    <a:pt x="9321" y="0"/>
                    <a:pt x="90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79" name="Google Shape;4079;p61"/>
          <p:cNvGrpSpPr/>
          <p:nvPr/>
        </p:nvGrpSpPr>
        <p:grpSpPr>
          <a:xfrm>
            <a:off x="5465443" y="2522455"/>
            <a:ext cx="230680" cy="175682"/>
            <a:chOff x="3271200" y="3863875"/>
            <a:chExt cx="481825" cy="366950"/>
          </a:xfrm>
        </p:grpSpPr>
        <p:sp>
          <p:nvSpPr>
            <p:cNvPr id="4080" name="Google Shape;4080;p61"/>
            <p:cNvSpPr/>
            <p:nvPr/>
          </p:nvSpPr>
          <p:spPr>
            <a:xfrm>
              <a:off x="3271200" y="3920350"/>
              <a:ext cx="283225" cy="310475"/>
            </a:xfrm>
            <a:custGeom>
              <a:rect b="b" l="l" r="r" t="t"/>
              <a:pathLst>
                <a:path extrusionOk="0" h="12419" w="11329">
                  <a:moveTo>
                    <a:pt x="1693" y="0"/>
                  </a:moveTo>
                  <a:cubicBezTo>
                    <a:pt x="756" y="0"/>
                    <a:pt x="0" y="756"/>
                    <a:pt x="0" y="1693"/>
                  </a:cubicBezTo>
                  <a:lnTo>
                    <a:pt x="0" y="8468"/>
                  </a:lnTo>
                  <a:cubicBezTo>
                    <a:pt x="0" y="9405"/>
                    <a:pt x="756" y="10160"/>
                    <a:pt x="1693" y="10163"/>
                  </a:cubicBezTo>
                  <a:lnTo>
                    <a:pt x="2861" y="10163"/>
                  </a:lnTo>
                  <a:cubicBezTo>
                    <a:pt x="2861" y="11410"/>
                    <a:pt x="3870" y="12419"/>
                    <a:pt x="5120" y="12419"/>
                  </a:cubicBezTo>
                  <a:cubicBezTo>
                    <a:pt x="6366" y="12419"/>
                    <a:pt x="7378" y="11410"/>
                    <a:pt x="7378" y="10163"/>
                  </a:cubicBezTo>
                  <a:lnTo>
                    <a:pt x="9070" y="10163"/>
                  </a:lnTo>
                  <a:lnTo>
                    <a:pt x="9070" y="6679"/>
                  </a:lnTo>
                  <a:cubicBezTo>
                    <a:pt x="9070" y="6356"/>
                    <a:pt x="9350" y="6116"/>
                    <a:pt x="9645" y="6116"/>
                  </a:cubicBezTo>
                  <a:cubicBezTo>
                    <a:pt x="9705" y="6116"/>
                    <a:pt x="9765" y="6126"/>
                    <a:pt x="9823" y="6146"/>
                  </a:cubicBezTo>
                  <a:cubicBezTo>
                    <a:pt x="9938" y="6187"/>
                    <a:pt x="10055" y="6206"/>
                    <a:pt x="10172" y="6206"/>
                  </a:cubicBezTo>
                  <a:cubicBezTo>
                    <a:pt x="10766" y="6206"/>
                    <a:pt x="11329" y="5708"/>
                    <a:pt x="11329" y="5080"/>
                  </a:cubicBezTo>
                  <a:cubicBezTo>
                    <a:pt x="11329" y="4453"/>
                    <a:pt x="10766" y="3954"/>
                    <a:pt x="10172" y="3954"/>
                  </a:cubicBezTo>
                  <a:cubicBezTo>
                    <a:pt x="10055" y="3954"/>
                    <a:pt x="9938" y="3974"/>
                    <a:pt x="9823" y="4014"/>
                  </a:cubicBezTo>
                  <a:cubicBezTo>
                    <a:pt x="9759" y="4037"/>
                    <a:pt x="9695" y="4048"/>
                    <a:pt x="9632" y="4048"/>
                  </a:cubicBezTo>
                  <a:cubicBezTo>
                    <a:pt x="9333" y="4048"/>
                    <a:pt x="9070" y="3805"/>
                    <a:pt x="9070" y="3484"/>
                  </a:cubicBezTo>
                  <a:lnTo>
                    <a:pt x="9070" y="0"/>
                  </a:lnTo>
                  <a:lnTo>
                    <a:pt x="6381" y="0"/>
                  </a:lnTo>
                  <a:cubicBezTo>
                    <a:pt x="5894" y="0"/>
                    <a:pt x="5635" y="576"/>
                    <a:pt x="5960" y="940"/>
                  </a:cubicBezTo>
                  <a:cubicBezTo>
                    <a:pt x="6610" y="1669"/>
                    <a:pt x="6095" y="2822"/>
                    <a:pt x="5120" y="2822"/>
                  </a:cubicBezTo>
                  <a:cubicBezTo>
                    <a:pt x="4141" y="2822"/>
                    <a:pt x="3626" y="1669"/>
                    <a:pt x="4276" y="940"/>
                  </a:cubicBezTo>
                  <a:cubicBezTo>
                    <a:pt x="4602" y="576"/>
                    <a:pt x="4343" y="0"/>
                    <a:pt x="3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1" name="Google Shape;4081;p61"/>
            <p:cNvSpPr/>
            <p:nvPr/>
          </p:nvSpPr>
          <p:spPr>
            <a:xfrm>
              <a:off x="3526175" y="3863875"/>
              <a:ext cx="226850" cy="310575"/>
            </a:xfrm>
            <a:custGeom>
              <a:rect b="b" l="l" r="r" t="t"/>
              <a:pathLst>
                <a:path extrusionOk="0" h="12423" w="9074">
                  <a:moveTo>
                    <a:pt x="3954" y="1"/>
                  </a:moveTo>
                  <a:cubicBezTo>
                    <a:pt x="2705" y="1"/>
                    <a:pt x="1696" y="1010"/>
                    <a:pt x="1696" y="2259"/>
                  </a:cubicBezTo>
                  <a:lnTo>
                    <a:pt x="1" y="2259"/>
                  </a:lnTo>
                  <a:lnTo>
                    <a:pt x="1" y="5081"/>
                  </a:lnTo>
                  <a:cubicBezTo>
                    <a:pt x="1247" y="5081"/>
                    <a:pt x="2259" y="6093"/>
                    <a:pt x="2259" y="7339"/>
                  </a:cubicBezTo>
                  <a:cubicBezTo>
                    <a:pt x="2259" y="8586"/>
                    <a:pt x="1247" y="9598"/>
                    <a:pt x="1" y="9598"/>
                  </a:cubicBezTo>
                  <a:lnTo>
                    <a:pt x="1" y="12422"/>
                  </a:lnTo>
                  <a:lnTo>
                    <a:pt x="7378" y="12422"/>
                  </a:lnTo>
                  <a:cubicBezTo>
                    <a:pt x="8315" y="12419"/>
                    <a:pt x="9070" y="11664"/>
                    <a:pt x="9073" y="10727"/>
                  </a:cubicBezTo>
                  <a:lnTo>
                    <a:pt x="9073" y="3952"/>
                  </a:lnTo>
                  <a:cubicBezTo>
                    <a:pt x="9070" y="3015"/>
                    <a:pt x="8315" y="2259"/>
                    <a:pt x="7378" y="2259"/>
                  </a:cubicBezTo>
                  <a:lnTo>
                    <a:pt x="6213" y="2259"/>
                  </a:lnTo>
                  <a:cubicBezTo>
                    <a:pt x="6213" y="1010"/>
                    <a:pt x="5201" y="1"/>
                    <a:pt x="3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2" name="Google Shape;4082;p61"/>
          <p:cNvGrpSpPr/>
          <p:nvPr/>
        </p:nvGrpSpPr>
        <p:grpSpPr>
          <a:xfrm>
            <a:off x="5761564" y="2495112"/>
            <a:ext cx="200949" cy="230369"/>
            <a:chOff x="3895050" y="3806775"/>
            <a:chExt cx="419725" cy="481175"/>
          </a:xfrm>
        </p:grpSpPr>
        <p:sp>
          <p:nvSpPr>
            <p:cNvPr id="4083" name="Google Shape;4083;p61"/>
            <p:cNvSpPr/>
            <p:nvPr/>
          </p:nvSpPr>
          <p:spPr>
            <a:xfrm>
              <a:off x="3895050" y="3942650"/>
              <a:ext cx="419725" cy="345300"/>
            </a:xfrm>
            <a:custGeom>
              <a:rect b="b" l="l" r="r" t="t"/>
              <a:pathLst>
                <a:path extrusionOk="0" h="13812" w="16789">
                  <a:moveTo>
                    <a:pt x="4448" y="1"/>
                  </a:moveTo>
                  <a:cubicBezTo>
                    <a:pt x="4233" y="1"/>
                    <a:pt x="4016" y="18"/>
                    <a:pt x="3801" y="54"/>
                  </a:cubicBezTo>
                  <a:cubicBezTo>
                    <a:pt x="1545" y="418"/>
                    <a:pt x="1" y="2604"/>
                    <a:pt x="356" y="4929"/>
                  </a:cubicBezTo>
                  <a:cubicBezTo>
                    <a:pt x="994" y="9100"/>
                    <a:pt x="2205" y="11942"/>
                    <a:pt x="3858" y="13147"/>
                  </a:cubicBezTo>
                  <a:cubicBezTo>
                    <a:pt x="4470" y="13592"/>
                    <a:pt x="5129" y="13811"/>
                    <a:pt x="5863" y="13811"/>
                  </a:cubicBezTo>
                  <a:cubicBezTo>
                    <a:pt x="6071" y="13811"/>
                    <a:pt x="6286" y="13793"/>
                    <a:pt x="6508" y="13758"/>
                  </a:cubicBezTo>
                  <a:cubicBezTo>
                    <a:pt x="7125" y="13659"/>
                    <a:pt x="7610" y="13406"/>
                    <a:pt x="7999" y="12987"/>
                  </a:cubicBezTo>
                  <a:lnTo>
                    <a:pt x="8396" y="12557"/>
                  </a:lnTo>
                  <a:lnTo>
                    <a:pt x="8791" y="12987"/>
                  </a:lnTo>
                  <a:cubicBezTo>
                    <a:pt x="9179" y="13406"/>
                    <a:pt x="9667" y="13659"/>
                    <a:pt x="10281" y="13758"/>
                  </a:cubicBezTo>
                  <a:cubicBezTo>
                    <a:pt x="10503" y="13793"/>
                    <a:pt x="10718" y="13811"/>
                    <a:pt x="10927" y="13811"/>
                  </a:cubicBezTo>
                  <a:cubicBezTo>
                    <a:pt x="11660" y="13811"/>
                    <a:pt x="12319" y="13592"/>
                    <a:pt x="12931" y="13147"/>
                  </a:cubicBezTo>
                  <a:cubicBezTo>
                    <a:pt x="14587" y="11942"/>
                    <a:pt x="15795" y="9100"/>
                    <a:pt x="16433" y="4929"/>
                  </a:cubicBezTo>
                  <a:cubicBezTo>
                    <a:pt x="16788" y="2604"/>
                    <a:pt x="15244" y="418"/>
                    <a:pt x="12988" y="54"/>
                  </a:cubicBezTo>
                  <a:cubicBezTo>
                    <a:pt x="12773" y="18"/>
                    <a:pt x="12556" y="1"/>
                    <a:pt x="12341" y="1"/>
                  </a:cubicBezTo>
                  <a:cubicBezTo>
                    <a:pt x="11461" y="1"/>
                    <a:pt x="10599" y="293"/>
                    <a:pt x="9893" y="840"/>
                  </a:cubicBezTo>
                  <a:cubicBezTo>
                    <a:pt x="9601" y="1063"/>
                    <a:pt x="9263" y="1216"/>
                    <a:pt x="8905" y="1292"/>
                  </a:cubicBezTo>
                  <a:cubicBezTo>
                    <a:pt x="8736" y="1326"/>
                    <a:pt x="8567" y="1343"/>
                    <a:pt x="8397" y="1343"/>
                  </a:cubicBezTo>
                  <a:cubicBezTo>
                    <a:pt x="8296" y="1343"/>
                    <a:pt x="8196" y="1337"/>
                    <a:pt x="8095" y="1325"/>
                  </a:cubicBezTo>
                  <a:cubicBezTo>
                    <a:pt x="7658" y="1273"/>
                    <a:pt x="7246" y="1105"/>
                    <a:pt x="6896" y="840"/>
                  </a:cubicBezTo>
                  <a:cubicBezTo>
                    <a:pt x="6190" y="293"/>
                    <a:pt x="5328" y="1"/>
                    <a:pt x="44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4" name="Google Shape;4084;p61"/>
            <p:cNvSpPr/>
            <p:nvPr/>
          </p:nvSpPr>
          <p:spPr>
            <a:xfrm>
              <a:off x="4016325" y="3806775"/>
              <a:ext cx="199225" cy="142475"/>
            </a:xfrm>
            <a:custGeom>
              <a:rect b="b" l="l" r="r" t="t"/>
              <a:pathLst>
                <a:path extrusionOk="0" h="5699" w="7969">
                  <a:moveTo>
                    <a:pt x="1350" y="0"/>
                  </a:moveTo>
                  <a:cubicBezTo>
                    <a:pt x="1132" y="0"/>
                    <a:pt x="925" y="129"/>
                    <a:pt x="832" y="343"/>
                  </a:cubicBezTo>
                  <a:cubicBezTo>
                    <a:pt x="799" y="424"/>
                    <a:pt x="1" y="2330"/>
                    <a:pt x="678" y="4101"/>
                  </a:cubicBezTo>
                  <a:cubicBezTo>
                    <a:pt x="736" y="4242"/>
                    <a:pt x="796" y="4381"/>
                    <a:pt x="868" y="4516"/>
                  </a:cubicBezTo>
                  <a:cubicBezTo>
                    <a:pt x="1534" y="4691"/>
                    <a:pt x="2157" y="4995"/>
                    <a:pt x="2702" y="5414"/>
                  </a:cubicBezTo>
                  <a:cubicBezTo>
                    <a:pt x="2950" y="5603"/>
                    <a:pt x="3247" y="5698"/>
                    <a:pt x="3544" y="5698"/>
                  </a:cubicBezTo>
                  <a:cubicBezTo>
                    <a:pt x="3840" y="5698"/>
                    <a:pt x="4137" y="5603"/>
                    <a:pt x="4385" y="5414"/>
                  </a:cubicBezTo>
                  <a:cubicBezTo>
                    <a:pt x="4442" y="5368"/>
                    <a:pt x="4503" y="5326"/>
                    <a:pt x="4563" y="5284"/>
                  </a:cubicBezTo>
                  <a:cubicBezTo>
                    <a:pt x="4870" y="4592"/>
                    <a:pt x="5355" y="3968"/>
                    <a:pt x="6020" y="3417"/>
                  </a:cubicBezTo>
                  <a:cubicBezTo>
                    <a:pt x="6478" y="3035"/>
                    <a:pt x="6987" y="2722"/>
                    <a:pt x="7532" y="2484"/>
                  </a:cubicBezTo>
                  <a:cubicBezTo>
                    <a:pt x="7824" y="2372"/>
                    <a:pt x="7969" y="2044"/>
                    <a:pt x="7854" y="1752"/>
                  </a:cubicBezTo>
                  <a:cubicBezTo>
                    <a:pt x="7768" y="1529"/>
                    <a:pt x="7554" y="1392"/>
                    <a:pt x="7327" y="1392"/>
                  </a:cubicBezTo>
                  <a:cubicBezTo>
                    <a:pt x="7260" y="1392"/>
                    <a:pt x="7192" y="1404"/>
                    <a:pt x="7125" y="1430"/>
                  </a:cubicBezTo>
                  <a:lnTo>
                    <a:pt x="7125" y="1433"/>
                  </a:lnTo>
                  <a:cubicBezTo>
                    <a:pt x="7089" y="1445"/>
                    <a:pt x="6243" y="1776"/>
                    <a:pt x="5334" y="2520"/>
                  </a:cubicBezTo>
                  <a:cubicBezTo>
                    <a:pt x="4997" y="2794"/>
                    <a:pt x="4689" y="3098"/>
                    <a:pt x="4412" y="3429"/>
                  </a:cubicBezTo>
                  <a:cubicBezTo>
                    <a:pt x="4367" y="3194"/>
                    <a:pt x="4301" y="2965"/>
                    <a:pt x="4217" y="2743"/>
                  </a:cubicBezTo>
                  <a:cubicBezTo>
                    <a:pt x="3536" y="972"/>
                    <a:pt x="1669" y="90"/>
                    <a:pt x="1588" y="54"/>
                  </a:cubicBezTo>
                  <a:cubicBezTo>
                    <a:pt x="1511" y="17"/>
                    <a:pt x="1430" y="0"/>
                    <a:pt x="13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85" name="Google Shape;4085;p61"/>
          <p:cNvGrpSpPr/>
          <p:nvPr/>
        </p:nvGrpSpPr>
        <p:grpSpPr>
          <a:xfrm>
            <a:off x="6035782" y="2494962"/>
            <a:ext cx="228669" cy="230668"/>
            <a:chOff x="4464775" y="3806475"/>
            <a:chExt cx="477625" cy="481800"/>
          </a:xfrm>
        </p:grpSpPr>
        <p:sp>
          <p:nvSpPr>
            <p:cNvPr id="4086" name="Google Shape;4086;p61"/>
            <p:cNvSpPr/>
            <p:nvPr/>
          </p:nvSpPr>
          <p:spPr>
            <a:xfrm>
              <a:off x="4726375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3" y="1"/>
                  </a:moveTo>
                  <a:cubicBezTo>
                    <a:pt x="978" y="1"/>
                    <a:pt x="823" y="64"/>
                    <a:pt x="712" y="189"/>
                  </a:cubicBezTo>
                  <a:cubicBezTo>
                    <a:pt x="504" y="421"/>
                    <a:pt x="522" y="776"/>
                    <a:pt x="754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4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4" y="5501"/>
                  </a:cubicBezTo>
                  <a:cubicBezTo>
                    <a:pt x="861" y="5597"/>
                    <a:pt x="995" y="5644"/>
                    <a:pt x="1128" y="5644"/>
                  </a:cubicBezTo>
                  <a:cubicBezTo>
                    <a:pt x="1283" y="5644"/>
                    <a:pt x="1437" y="5580"/>
                    <a:pt x="1549" y="5456"/>
                  </a:cubicBezTo>
                  <a:cubicBezTo>
                    <a:pt x="1757" y="5224"/>
                    <a:pt x="1735" y="4869"/>
                    <a:pt x="1507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7" y="3242"/>
                  </a:cubicBezTo>
                  <a:cubicBezTo>
                    <a:pt x="1585" y="3173"/>
                    <a:pt x="2259" y="2544"/>
                    <a:pt x="2259" y="1692"/>
                  </a:cubicBezTo>
                  <a:cubicBezTo>
                    <a:pt x="2259" y="842"/>
                    <a:pt x="1585" y="213"/>
                    <a:pt x="1507" y="144"/>
                  </a:cubicBezTo>
                  <a:cubicBezTo>
                    <a:pt x="1399" y="48"/>
                    <a:pt x="1266" y="1"/>
                    <a:pt x="11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7" name="Google Shape;4087;p61"/>
            <p:cNvSpPr/>
            <p:nvPr/>
          </p:nvSpPr>
          <p:spPr>
            <a:xfrm>
              <a:off x="4641700" y="3806475"/>
              <a:ext cx="56475" cy="141125"/>
            </a:xfrm>
            <a:custGeom>
              <a:rect b="b" l="l" r="r" t="t"/>
              <a:pathLst>
                <a:path extrusionOk="0" h="5645" w="2259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3" y="421"/>
                    <a:pt x="521" y="776"/>
                    <a:pt x="753" y="984"/>
                  </a:cubicBezTo>
                  <a:cubicBezTo>
                    <a:pt x="831" y="1056"/>
                    <a:pt x="1130" y="1385"/>
                    <a:pt x="1130" y="1695"/>
                  </a:cubicBezTo>
                  <a:cubicBezTo>
                    <a:pt x="1130" y="1990"/>
                    <a:pt x="849" y="2315"/>
                    <a:pt x="753" y="2402"/>
                  </a:cubicBezTo>
                  <a:cubicBezTo>
                    <a:pt x="678" y="2472"/>
                    <a:pt x="0" y="3101"/>
                    <a:pt x="0" y="3953"/>
                  </a:cubicBezTo>
                  <a:cubicBezTo>
                    <a:pt x="0" y="4802"/>
                    <a:pt x="675" y="5432"/>
                    <a:pt x="753" y="5501"/>
                  </a:cubicBezTo>
                  <a:cubicBezTo>
                    <a:pt x="860" y="5597"/>
                    <a:pt x="994" y="5644"/>
                    <a:pt x="1127" y="5644"/>
                  </a:cubicBezTo>
                  <a:cubicBezTo>
                    <a:pt x="1282" y="5644"/>
                    <a:pt x="1436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1" y="3173"/>
                    <a:pt x="2259" y="2544"/>
                    <a:pt x="2259" y="1692"/>
                  </a:cubicBezTo>
                  <a:cubicBezTo>
                    <a:pt x="2259" y="842"/>
                    <a:pt x="1581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8" name="Google Shape;4088;p61"/>
            <p:cNvSpPr/>
            <p:nvPr/>
          </p:nvSpPr>
          <p:spPr>
            <a:xfrm>
              <a:off x="4557000" y="3806475"/>
              <a:ext cx="56500" cy="141125"/>
            </a:xfrm>
            <a:custGeom>
              <a:rect b="b" l="l" r="r" t="t"/>
              <a:pathLst>
                <a:path extrusionOk="0" h="5645" w="2260">
                  <a:moveTo>
                    <a:pt x="1132" y="1"/>
                  </a:moveTo>
                  <a:cubicBezTo>
                    <a:pt x="977" y="1"/>
                    <a:pt x="823" y="64"/>
                    <a:pt x="711" y="189"/>
                  </a:cubicBezTo>
                  <a:cubicBezTo>
                    <a:pt x="504" y="421"/>
                    <a:pt x="522" y="776"/>
                    <a:pt x="753" y="984"/>
                  </a:cubicBezTo>
                  <a:cubicBezTo>
                    <a:pt x="832" y="1056"/>
                    <a:pt x="1130" y="1385"/>
                    <a:pt x="1130" y="1695"/>
                  </a:cubicBezTo>
                  <a:cubicBezTo>
                    <a:pt x="1130" y="1990"/>
                    <a:pt x="850" y="2315"/>
                    <a:pt x="753" y="2402"/>
                  </a:cubicBezTo>
                  <a:cubicBezTo>
                    <a:pt x="678" y="2472"/>
                    <a:pt x="1" y="3101"/>
                    <a:pt x="1" y="3953"/>
                  </a:cubicBezTo>
                  <a:cubicBezTo>
                    <a:pt x="1" y="4802"/>
                    <a:pt x="675" y="5432"/>
                    <a:pt x="753" y="5501"/>
                  </a:cubicBezTo>
                  <a:cubicBezTo>
                    <a:pt x="861" y="5597"/>
                    <a:pt x="994" y="5644"/>
                    <a:pt x="1127" y="5644"/>
                  </a:cubicBezTo>
                  <a:cubicBezTo>
                    <a:pt x="1282" y="5644"/>
                    <a:pt x="1437" y="5580"/>
                    <a:pt x="1548" y="5456"/>
                  </a:cubicBezTo>
                  <a:cubicBezTo>
                    <a:pt x="1756" y="5224"/>
                    <a:pt x="1735" y="4869"/>
                    <a:pt x="1506" y="4661"/>
                  </a:cubicBezTo>
                  <a:cubicBezTo>
                    <a:pt x="1428" y="4588"/>
                    <a:pt x="1130" y="4260"/>
                    <a:pt x="1130" y="3950"/>
                  </a:cubicBezTo>
                  <a:cubicBezTo>
                    <a:pt x="1130" y="3655"/>
                    <a:pt x="1410" y="3330"/>
                    <a:pt x="1506" y="3242"/>
                  </a:cubicBezTo>
                  <a:cubicBezTo>
                    <a:pt x="1582" y="3173"/>
                    <a:pt x="2259" y="2544"/>
                    <a:pt x="2259" y="1692"/>
                  </a:cubicBezTo>
                  <a:cubicBezTo>
                    <a:pt x="2259" y="842"/>
                    <a:pt x="1582" y="213"/>
                    <a:pt x="1506" y="144"/>
                  </a:cubicBezTo>
                  <a:cubicBezTo>
                    <a:pt x="1399" y="48"/>
                    <a:pt x="1265" y="1"/>
                    <a:pt x="11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89" name="Google Shape;4089;p61"/>
            <p:cNvSpPr/>
            <p:nvPr/>
          </p:nvSpPr>
          <p:spPr>
            <a:xfrm>
              <a:off x="4464775" y="4230875"/>
              <a:ext cx="395250" cy="57400"/>
            </a:xfrm>
            <a:custGeom>
              <a:rect b="b" l="l" r="r" t="t"/>
              <a:pathLst>
                <a:path extrusionOk="0" h="2296" w="1581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lnTo>
                    <a:pt x="1910" y="1130"/>
                  </a:lnTo>
                  <a:lnTo>
                    <a:pt x="2006" y="1359"/>
                  </a:lnTo>
                  <a:cubicBezTo>
                    <a:pt x="2291" y="1932"/>
                    <a:pt x="2875" y="2295"/>
                    <a:pt x="3516" y="2295"/>
                  </a:cubicBezTo>
                  <a:cubicBezTo>
                    <a:pt x="3519" y="2295"/>
                    <a:pt x="3521" y="2295"/>
                    <a:pt x="3524" y="2295"/>
                  </a:cubicBezTo>
                  <a:lnTo>
                    <a:pt x="12290" y="2295"/>
                  </a:lnTo>
                  <a:cubicBezTo>
                    <a:pt x="12292" y="2295"/>
                    <a:pt x="12295" y="2295"/>
                    <a:pt x="12298" y="2295"/>
                  </a:cubicBezTo>
                  <a:cubicBezTo>
                    <a:pt x="12936" y="2295"/>
                    <a:pt x="13520" y="1932"/>
                    <a:pt x="13804" y="1359"/>
                  </a:cubicBezTo>
                  <a:lnTo>
                    <a:pt x="13901" y="1130"/>
                  </a:lnTo>
                  <a:lnTo>
                    <a:pt x="15247" y="1130"/>
                  </a:lnTo>
                  <a:cubicBezTo>
                    <a:pt x="15557" y="1130"/>
                    <a:pt x="15810" y="877"/>
                    <a:pt x="15810" y="564"/>
                  </a:cubicBezTo>
                  <a:cubicBezTo>
                    <a:pt x="15810" y="251"/>
                    <a:pt x="15557" y="1"/>
                    <a:pt x="15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0" name="Google Shape;4090;p61"/>
            <p:cNvSpPr/>
            <p:nvPr/>
          </p:nvSpPr>
          <p:spPr>
            <a:xfrm>
              <a:off x="4840675" y="4007300"/>
              <a:ext cx="101725" cy="166025"/>
            </a:xfrm>
            <a:custGeom>
              <a:rect b="b" l="l" r="r" t="t"/>
              <a:pathLst>
                <a:path extrusionOk="0" h="6641" w="4069">
                  <a:moveTo>
                    <a:pt x="1870" y="0"/>
                  </a:moveTo>
                  <a:cubicBezTo>
                    <a:pt x="1852" y="380"/>
                    <a:pt x="1837" y="759"/>
                    <a:pt x="1795" y="1130"/>
                  </a:cubicBezTo>
                  <a:cubicBezTo>
                    <a:pt x="1927" y="1181"/>
                    <a:pt x="2048" y="1256"/>
                    <a:pt x="2150" y="1355"/>
                  </a:cubicBezTo>
                  <a:cubicBezTo>
                    <a:pt x="2800" y="2006"/>
                    <a:pt x="2433" y="3469"/>
                    <a:pt x="1352" y="4550"/>
                  </a:cubicBezTo>
                  <a:cubicBezTo>
                    <a:pt x="1177" y="4722"/>
                    <a:pt x="991" y="4879"/>
                    <a:pt x="792" y="5017"/>
                  </a:cubicBezTo>
                  <a:cubicBezTo>
                    <a:pt x="566" y="5577"/>
                    <a:pt x="301" y="6119"/>
                    <a:pt x="0" y="6640"/>
                  </a:cubicBezTo>
                  <a:cubicBezTo>
                    <a:pt x="747" y="6429"/>
                    <a:pt x="1506" y="5993"/>
                    <a:pt x="2150" y="5348"/>
                  </a:cubicBezTo>
                  <a:cubicBezTo>
                    <a:pt x="3716" y="3782"/>
                    <a:pt x="4068" y="1678"/>
                    <a:pt x="2948" y="557"/>
                  </a:cubicBezTo>
                  <a:cubicBezTo>
                    <a:pt x="2656" y="268"/>
                    <a:pt x="2280" y="97"/>
                    <a:pt x="18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1" name="Google Shape;4091;p61"/>
            <p:cNvSpPr/>
            <p:nvPr/>
          </p:nvSpPr>
          <p:spPr>
            <a:xfrm>
              <a:off x="4464775" y="3976800"/>
              <a:ext cx="395250" cy="225875"/>
            </a:xfrm>
            <a:custGeom>
              <a:rect b="b" l="l" r="r" t="t"/>
              <a:pathLst>
                <a:path extrusionOk="0" h="9035" w="15810">
                  <a:moveTo>
                    <a:pt x="564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3930"/>
                    <a:pt x="1157" y="7026"/>
                    <a:pt x="3075" y="9035"/>
                  </a:cubicBezTo>
                  <a:lnTo>
                    <a:pt x="12735" y="9035"/>
                  </a:lnTo>
                  <a:cubicBezTo>
                    <a:pt x="14654" y="7026"/>
                    <a:pt x="15810" y="3930"/>
                    <a:pt x="15810" y="564"/>
                  </a:cubicBezTo>
                  <a:cubicBezTo>
                    <a:pt x="15810" y="251"/>
                    <a:pt x="15557" y="1"/>
                    <a:pt x="152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2" name="Google Shape;4092;p61"/>
          <p:cNvGrpSpPr/>
          <p:nvPr/>
        </p:nvGrpSpPr>
        <p:grpSpPr>
          <a:xfrm>
            <a:off x="6323710" y="2494956"/>
            <a:ext cx="230680" cy="230680"/>
            <a:chOff x="5049725" y="3806450"/>
            <a:chExt cx="481825" cy="481825"/>
          </a:xfrm>
        </p:grpSpPr>
        <p:sp>
          <p:nvSpPr>
            <p:cNvPr id="4093" name="Google Shape;4093;p61"/>
            <p:cNvSpPr/>
            <p:nvPr/>
          </p:nvSpPr>
          <p:spPr>
            <a:xfrm>
              <a:off x="536115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4" name="Google Shape;4094;p61"/>
            <p:cNvSpPr/>
            <p:nvPr/>
          </p:nvSpPr>
          <p:spPr>
            <a:xfrm>
              <a:off x="519177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5" name="Google Shape;4095;p61"/>
            <p:cNvSpPr/>
            <p:nvPr/>
          </p:nvSpPr>
          <p:spPr>
            <a:xfrm>
              <a:off x="504972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0" y="8901"/>
                    <a:pt x="6686" y="9073"/>
                    <a:pt x="6246" y="9073"/>
                  </a:cubicBezTo>
                  <a:cubicBezTo>
                    <a:pt x="6028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3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0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9636" y="10196"/>
                  </a:moveTo>
                  <a:cubicBezTo>
                    <a:pt x="11955" y="10196"/>
                    <a:pt x="13981" y="11765"/>
                    <a:pt x="14557" y="14012"/>
                  </a:cubicBezTo>
                  <a:cubicBezTo>
                    <a:pt x="14635" y="14316"/>
                    <a:pt x="14454" y="14623"/>
                    <a:pt x="14153" y="14701"/>
                  </a:cubicBezTo>
                  <a:cubicBezTo>
                    <a:pt x="14107" y="14713"/>
                    <a:pt x="14060" y="14718"/>
                    <a:pt x="14014" y="14718"/>
                  </a:cubicBezTo>
                  <a:cubicBezTo>
                    <a:pt x="13760" y="14718"/>
                    <a:pt x="13530" y="14550"/>
                    <a:pt x="13464" y="14295"/>
                  </a:cubicBezTo>
                  <a:cubicBezTo>
                    <a:pt x="13015" y="12548"/>
                    <a:pt x="11440" y="11326"/>
                    <a:pt x="9636" y="11326"/>
                  </a:cubicBezTo>
                  <a:cubicBezTo>
                    <a:pt x="7833" y="11326"/>
                    <a:pt x="6258" y="12548"/>
                    <a:pt x="5809" y="14295"/>
                  </a:cubicBezTo>
                  <a:cubicBezTo>
                    <a:pt x="5743" y="14550"/>
                    <a:pt x="5512" y="14718"/>
                    <a:pt x="5260" y="14718"/>
                  </a:cubicBezTo>
                  <a:cubicBezTo>
                    <a:pt x="5215" y="14718"/>
                    <a:pt x="5169" y="14713"/>
                    <a:pt x="5122" y="14701"/>
                  </a:cubicBezTo>
                  <a:cubicBezTo>
                    <a:pt x="4818" y="14623"/>
                    <a:pt x="4638" y="14316"/>
                    <a:pt x="4716" y="14012"/>
                  </a:cubicBezTo>
                  <a:cubicBezTo>
                    <a:pt x="5291" y="11765"/>
                    <a:pt x="7318" y="10196"/>
                    <a:pt x="9636" y="10196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27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096" name="Google Shape;4096;p61"/>
          <p:cNvGrpSpPr/>
          <p:nvPr/>
        </p:nvGrpSpPr>
        <p:grpSpPr>
          <a:xfrm>
            <a:off x="6604415" y="2494956"/>
            <a:ext cx="230680" cy="230680"/>
            <a:chOff x="5651375" y="3806450"/>
            <a:chExt cx="481825" cy="481825"/>
          </a:xfrm>
        </p:grpSpPr>
        <p:sp>
          <p:nvSpPr>
            <p:cNvPr id="4097" name="Google Shape;4097;p61"/>
            <p:cNvSpPr/>
            <p:nvPr/>
          </p:nvSpPr>
          <p:spPr>
            <a:xfrm>
              <a:off x="5793425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8" name="Google Shape;4098;p61"/>
            <p:cNvSpPr/>
            <p:nvPr/>
          </p:nvSpPr>
          <p:spPr>
            <a:xfrm>
              <a:off x="5794475" y="4089725"/>
              <a:ext cx="195600" cy="84725"/>
            </a:xfrm>
            <a:custGeom>
              <a:rect b="b" l="l" r="r" t="t"/>
              <a:pathLst>
                <a:path extrusionOk="0" h="3389" w="7824">
                  <a:moveTo>
                    <a:pt x="1" y="1"/>
                  </a:moveTo>
                  <a:cubicBezTo>
                    <a:pt x="284" y="1943"/>
                    <a:pt x="1949" y="3385"/>
                    <a:pt x="3912" y="3388"/>
                  </a:cubicBezTo>
                  <a:cubicBezTo>
                    <a:pt x="5875" y="3385"/>
                    <a:pt x="7541" y="1943"/>
                    <a:pt x="78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099" name="Google Shape;4099;p61"/>
            <p:cNvSpPr/>
            <p:nvPr/>
          </p:nvSpPr>
          <p:spPr>
            <a:xfrm>
              <a:off x="5651375" y="3806450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6249" y="5686"/>
                  </a:moveTo>
                  <a:cubicBezTo>
                    <a:pt x="6932" y="5686"/>
                    <a:pt x="7549" y="6098"/>
                    <a:pt x="7811" y="6730"/>
                  </a:cubicBezTo>
                  <a:cubicBezTo>
                    <a:pt x="8073" y="7363"/>
                    <a:pt x="7929" y="8092"/>
                    <a:pt x="7444" y="8576"/>
                  </a:cubicBezTo>
                  <a:cubicBezTo>
                    <a:pt x="7122" y="8901"/>
                    <a:pt x="6689" y="9073"/>
                    <a:pt x="6248" y="9073"/>
                  </a:cubicBezTo>
                  <a:cubicBezTo>
                    <a:pt x="6029" y="9073"/>
                    <a:pt x="5808" y="9031"/>
                    <a:pt x="5598" y="8944"/>
                  </a:cubicBezTo>
                  <a:cubicBezTo>
                    <a:pt x="4966" y="8682"/>
                    <a:pt x="4553" y="8064"/>
                    <a:pt x="4553" y="7378"/>
                  </a:cubicBezTo>
                  <a:cubicBezTo>
                    <a:pt x="4556" y="6441"/>
                    <a:pt x="5312" y="5686"/>
                    <a:pt x="6249" y="5686"/>
                  </a:cubicBezTo>
                  <a:close/>
                  <a:moveTo>
                    <a:pt x="13024" y="5683"/>
                  </a:moveTo>
                  <a:cubicBezTo>
                    <a:pt x="13242" y="5683"/>
                    <a:pt x="13462" y="5725"/>
                    <a:pt x="13671" y="5812"/>
                  </a:cubicBezTo>
                  <a:cubicBezTo>
                    <a:pt x="14304" y="6074"/>
                    <a:pt x="14716" y="6691"/>
                    <a:pt x="14716" y="7378"/>
                  </a:cubicBezTo>
                  <a:cubicBezTo>
                    <a:pt x="14716" y="8314"/>
                    <a:pt x="13957" y="9073"/>
                    <a:pt x="13024" y="9073"/>
                  </a:cubicBezTo>
                  <a:cubicBezTo>
                    <a:pt x="12337" y="9073"/>
                    <a:pt x="11720" y="8658"/>
                    <a:pt x="11458" y="8025"/>
                  </a:cubicBezTo>
                  <a:cubicBezTo>
                    <a:pt x="11196" y="7393"/>
                    <a:pt x="11341" y="6664"/>
                    <a:pt x="11825" y="6179"/>
                  </a:cubicBezTo>
                  <a:cubicBezTo>
                    <a:pt x="12150" y="5855"/>
                    <a:pt x="12583" y="5683"/>
                    <a:pt x="13024" y="5683"/>
                  </a:cubicBezTo>
                  <a:close/>
                  <a:moveTo>
                    <a:pt x="14153" y="10202"/>
                  </a:moveTo>
                  <a:cubicBezTo>
                    <a:pt x="14463" y="10202"/>
                    <a:pt x="14716" y="10452"/>
                    <a:pt x="14716" y="10766"/>
                  </a:cubicBezTo>
                  <a:cubicBezTo>
                    <a:pt x="14716" y="13566"/>
                    <a:pt x="12437" y="15849"/>
                    <a:pt x="9636" y="15849"/>
                  </a:cubicBezTo>
                  <a:cubicBezTo>
                    <a:pt x="6833" y="15849"/>
                    <a:pt x="4553" y="13566"/>
                    <a:pt x="4553" y="10766"/>
                  </a:cubicBezTo>
                  <a:cubicBezTo>
                    <a:pt x="4553" y="10452"/>
                    <a:pt x="4806" y="10202"/>
                    <a:pt x="5119" y="10202"/>
                  </a:cubicBezTo>
                  <a:close/>
                  <a:moveTo>
                    <a:pt x="9636" y="0"/>
                  </a:moveTo>
                  <a:cubicBezTo>
                    <a:pt x="4342" y="0"/>
                    <a:pt x="0" y="4343"/>
                    <a:pt x="0" y="9636"/>
                  </a:cubicBezTo>
                  <a:cubicBezTo>
                    <a:pt x="0" y="14930"/>
                    <a:pt x="4342" y="19272"/>
                    <a:pt x="9636" y="19272"/>
                  </a:cubicBezTo>
                  <a:cubicBezTo>
                    <a:pt x="14927" y="19272"/>
                    <a:pt x="19272" y="14930"/>
                    <a:pt x="19272" y="9636"/>
                  </a:cubicBezTo>
                  <a:cubicBezTo>
                    <a:pt x="19272" y="4343"/>
                    <a:pt x="14930" y="0"/>
                    <a:pt x="9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0" name="Google Shape;4100;p61"/>
            <p:cNvSpPr/>
            <p:nvPr/>
          </p:nvSpPr>
          <p:spPr>
            <a:xfrm>
              <a:off x="5962800" y="3976800"/>
              <a:ext cx="28250" cy="28275"/>
            </a:xfrm>
            <a:custGeom>
              <a:rect b="b" l="l" r="r" t="t"/>
              <a:pathLst>
                <a:path extrusionOk="0" h="1131" w="1130">
                  <a:moveTo>
                    <a:pt x="567" y="1"/>
                  </a:moveTo>
                  <a:cubicBezTo>
                    <a:pt x="254" y="1"/>
                    <a:pt x="1" y="251"/>
                    <a:pt x="1" y="564"/>
                  </a:cubicBezTo>
                  <a:cubicBezTo>
                    <a:pt x="1" y="877"/>
                    <a:pt x="254" y="1130"/>
                    <a:pt x="567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1" name="Google Shape;4101;p61"/>
          <p:cNvGrpSpPr/>
          <p:nvPr/>
        </p:nvGrpSpPr>
        <p:grpSpPr>
          <a:xfrm>
            <a:off x="6903709" y="2496308"/>
            <a:ext cx="202972" cy="227975"/>
            <a:chOff x="6264300" y="3809300"/>
            <a:chExt cx="423950" cy="476175"/>
          </a:xfrm>
        </p:grpSpPr>
        <p:sp>
          <p:nvSpPr>
            <p:cNvPr id="4102" name="Google Shape;4102;p61"/>
            <p:cNvSpPr/>
            <p:nvPr/>
          </p:nvSpPr>
          <p:spPr>
            <a:xfrm>
              <a:off x="6346200" y="4002825"/>
              <a:ext cx="66950" cy="63225"/>
            </a:xfrm>
            <a:custGeom>
              <a:rect b="b" l="l" r="r" t="t"/>
              <a:pathLst>
                <a:path extrusionOk="0" h="2529" w="2678">
                  <a:moveTo>
                    <a:pt x="1365" y="1"/>
                  </a:moveTo>
                  <a:cubicBezTo>
                    <a:pt x="1058" y="1"/>
                    <a:pt x="751" y="118"/>
                    <a:pt x="516" y="351"/>
                  </a:cubicBezTo>
                  <a:cubicBezTo>
                    <a:pt x="272" y="598"/>
                    <a:pt x="88" y="992"/>
                    <a:pt x="46" y="1381"/>
                  </a:cubicBezTo>
                  <a:cubicBezTo>
                    <a:pt x="1" y="1757"/>
                    <a:pt x="88" y="2085"/>
                    <a:pt x="281" y="2281"/>
                  </a:cubicBezTo>
                  <a:cubicBezTo>
                    <a:pt x="454" y="2453"/>
                    <a:pt x="709" y="2528"/>
                    <a:pt x="985" y="2528"/>
                  </a:cubicBezTo>
                  <a:cubicBezTo>
                    <a:pt x="1425" y="2528"/>
                    <a:pt x="1917" y="2337"/>
                    <a:pt x="2211" y="2043"/>
                  </a:cubicBezTo>
                  <a:cubicBezTo>
                    <a:pt x="2678" y="1577"/>
                    <a:pt x="2678" y="818"/>
                    <a:pt x="2211" y="351"/>
                  </a:cubicBezTo>
                  <a:cubicBezTo>
                    <a:pt x="1978" y="118"/>
                    <a:pt x="1671" y="1"/>
                    <a:pt x="1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3" name="Google Shape;4103;p61"/>
            <p:cNvSpPr/>
            <p:nvPr/>
          </p:nvSpPr>
          <p:spPr>
            <a:xfrm>
              <a:off x="6539375" y="4002825"/>
              <a:ext cx="66950" cy="63200"/>
            </a:xfrm>
            <a:custGeom>
              <a:rect b="b" l="l" r="r" t="t"/>
              <a:pathLst>
                <a:path extrusionOk="0" h="2528" w="2678">
                  <a:moveTo>
                    <a:pt x="1314" y="1"/>
                  </a:moveTo>
                  <a:cubicBezTo>
                    <a:pt x="1007" y="1"/>
                    <a:pt x="701" y="118"/>
                    <a:pt x="468" y="351"/>
                  </a:cubicBezTo>
                  <a:cubicBezTo>
                    <a:pt x="1" y="818"/>
                    <a:pt x="1" y="1577"/>
                    <a:pt x="468" y="2043"/>
                  </a:cubicBezTo>
                  <a:cubicBezTo>
                    <a:pt x="761" y="2337"/>
                    <a:pt x="1252" y="2528"/>
                    <a:pt x="1691" y="2528"/>
                  </a:cubicBezTo>
                  <a:cubicBezTo>
                    <a:pt x="1968" y="2528"/>
                    <a:pt x="2224" y="2452"/>
                    <a:pt x="2398" y="2278"/>
                  </a:cubicBezTo>
                  <a:cubicBezTo>
                    <a:pt x="2591" y="2085"/>
                    <a:pt x="2678" y="1757"/>
                    <a:pt x="2633" y="1381"/>
                  </a:cubicBezTo>
                  <a:cubicBezTo>
                    <a:pt x="2588" y="992"/>
                    <a:pt x="2407" y="598"/>
                    <a:pt x="2160" y="351"/>
                  </a:cubicBezTo>
                  <a:cubicBezTo>
                    <a:pt x="1927" y="118"/>
                    <a:pt x="1620" y="1"/>
                    <a:pt x="13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4" name="Google Shape;4104;p61"/>
            <p:cNvSpPr/>
            <p:nvPr/>
          </p:nvSpPr>
          <p:spPr>
            <a:xfrm>
              <a:off x="6264300" y="3809300"/>
              <a:ext cx="423950" cy="476175"/>
            </a:xfrm>
            <a:custGeom>
              <a:rect b="b" l="l" r="r" t="t"/>
              <a:pathLst>
                <a:path extrusionOk="0" h="19047" w="16958">
                  <a:moveTo>
                    <a:pt x="4662" y="6571"/>
                  </a:moveTo>
                  <a:cubicBezTo>
                    <a:pt x="5263" y="6571"/>
                    <a:pt x="5864" y="6799"/>
                    <a:pt x="6324" y="7258"/>
                  </a:cubicBezTo>
                  <a:cubicBezTo>
                    <a:pt x="7249" y="8182"/>
                    <a:pt x="7240" y="9685"/>
                    <a:pt x="6303" y="10600"/>
                  </a:cubicBezTo>
                  <a:lnTo>
                    <a:pt x="6300" y="10600"/>
                  </a:lnTo>
                  <a:cubicBezTo>
                    <a:pt x="5791" y="11109"/>
                    <a:pt x="5014" y="11422"/>
                    <a:pt x="4268" y="11422"/>
                  </a:cubicBezTo>
                  <a:cubicBezTo>
                    <a:pt x="3705" y="11422"/>
                    <a:pt x="3154" y="11245"/>
                    <a:pt x="2744" y="10835"/>
                  </a:cubicBezTo>
                  <a:cubicBezTo>
                    <a:pt x="2301" y="10393"/>
                    <a:pt x="2094" y="9718"/>
                    <a:pt x="2181" y="8992"/>
                  </a:cubicBezTo>
                  <a:cubicBezTo>
                    <a:pt x="2256" y="8336"/>
                    <a:pt x="2548" y="7713"/>
                    <a:pt x="2982" y="7279"/>
                  </a:cubicBezTo>
                  <a:cubicBezTo>
                    <a:pt x="3442" y="6807"/>
                    <a:pt x="4052" y="6571"/>
                    <a:pt x="4662" y="6571"/>
                  </a:cubicBezTo>
                  <a:close/>
                  <a:moveTo>
                    <a:pt x="12317" y="6589"/>
                  </a:moveTo>
                  <a:cubicBezTo>
                    <a:pt x="12918" y="6589"/>
                    <a:pt x="13520" y="6818"/>
                    <a:pt x="13979" y="7276"/>
                  </a:cubicBezTo>
                  <a:cubicBezTo>
                    <a:pt x="14873" y="8173"/>
                    <a:pt x="15165" y="9884"/>
                    <a:pt x="14214" y="10835"/>
                  </a:cubicBezTo>
                  <a:cubicBezTo>
                    <a:pt x="13804" y="11245"/>
                    <a:pt x="13256" y="11422"/>
                    <a:pt x="12690" y="11422"/>
                  </a:cubicBezTo>
                  <a:cubicBezTo>
                    <a:pt x="11943" y="11422"/>
                    <a:pt x="11166" y="11109"/>
                    <a:pt x="10658" y="10600"/>
                  </a:cubicBezTo>
                  <a:cubicBezTo>
                    <a:pt x="9739" y="9682"/>
                    <a:pt x="9739" y="8194"/>
                    <a:pt x="10658" y="7276"/>
                  </a:cubicBezTo>
                  <a:cubicBezTo>
                    <a:pt x="11115" y="6818"/>
                    <a:pt x="11716" y="6589"/>
                    <a:pt x="12317" y="6589"/>
                  </a:cubicBezTo>
                  <a:close/>
                  <a:moveTo>
                    <a:pt x="8479" y="10841"/>
                  </a:moveTo>
                  <a:cubicBezTo>
                    <a:pt x="8669" y="10841"/>
                    <a:pt x="8858" y="10933"/>
                    <a:pt x="8971" y="11118"/>
                  </a:cubicBezTo>
                  <a:lnTo>
                    <a:pt x="10266" y="13238"/>
                  </a:lnTo>
                  <a:cubicBezTo>
                    <a:pt x="10435" y="13509"/>
                    <a:pt x="10347" y="13865"/>
                    <a:pt x="10076" y="14030"/>
                  </a:cubicBezTo>
                  <a:lnTo>
                    <a:pt x="10073" y="14030"/>
                  </a:lnTo>
                  <a:cubicBezTo>
                    <a:pt x="9980" y="14087"/>
                    <a:pt x="9877" y="14114"/>
                    <a:pt x="9775" y="14114"/>
                  </a:cubicBezTo>
                  <a:cubicBezTo>
                    <a:pt x="9582" y="14114"/>
                    <a:pt x="9393" y="14016"/>
                    <a:pt x="9284" y="13840"/>
                  </a:cubicBezTo>
                  <a:lnTo>
                    <a:pt x="8480" y="12522"/>
                  </a:lnTo>
                  <a:lnTo>
                    <a:pt x="7673" y="13840"/>
                  </a:lnTo>
                  <a:cubicBezTo>
                    <a:pt x="7565" y="14018"/>
                    <a:pt x="7376" y="14115"/>
                    <a:pt x="7182" y="14115"/>
                  </a:cubicBezTo>
                  <a:cubicBezTo>
                    <a:pt x="7079" y="14115"/>
                    <a:pt x="6975" y="14088"/>
                    <a:pt x="6881" y="14030"/>
                  </a:cubicBezTo>
                  <a:cubicBezTo>
                    <a:pt x="6610" y="13862"/>
                    <a:pt x="6526" y="13509"/>
                    <a:pt x="6692" y="13238"/>
                  </a:cubicBezTo>
                  <a:lnTo>
                    <a:pt x="7987" y="11118"/>
                  </a:lnTo>
                  <a:cubicBezTo>
                    <a:pt x="8100" y="10933"/>
                    <a:pt x="8289" y="10841"/>
                    <a:pt x="8479" y="10841"/>
                  </a:cubicBezTo>
                  <a:close/>
                  <a:moveTo>
                    <a:pt x="8474" y="1"/>
                  </a:moveTo>
                  <a:cubicBezTo>
                    <a:pt x="3801" y="1"/>
                    <a:pt x="1" y="3840"/>
                    <a:pt x="1" y="8553"/>
                  </a:cubicBezTo>
                  <a:lnTo>
                    <a:pt x="1" y="11856"/>
                  </a:lnTo>
                  <a:cubicBezTo>
                    <a:pt x="1" y="12883"/>
                    <a:pt x="449" y="13862"/>
                    <a:pt x="1229" y="14530"/>
                  </a:cubicBezTo>
                  <a:lnTo>
                    <a:pt x="2934" y="16000"/>
                  </a:lnTo>
                  <a:lnTo>
                    <a:pt x="2934" y="18472"/>
                  </a:lnTo>
                  <a:cubicBezTo>
                    <a:pt x="2934" y="18788"/>
                    <a:pt x="3193" y="19047"/>
                    <a:pt x="3512" y="19047"/>
                  </a:cubicBezTo>
                  <a:lnTo>
                    <a:pt x="5183" y="19047"/>
                  </a:lnTo>
                  <a:lnTo>
                    <a:pt x="5183" y="16536"/>
                  </a:lnTo>
                  <a:cubicBezTo>
                    <a:pt x="5192" y="16222"/>
                    <a:pt x="5448" y="15975"/>
                    <a:pt x="5761" y="15975"/>
                  </a:cubicBezTo>
                  <a:cubicBezTo>
                    <a:pt x="6071" y="15975"/>
                    <a:pt x="6327" y="16222"/>
                    <a:pt x="6336" y="16536"/>
                  </a:cubicBezTo>
                  <a:lnTo>
                    <a:pt x="6336" y="19047"/>
                  </a:lnTo>
                  <a:lnTo>
                    <a:pt x="7905" y="19047"/>
                  </a:lnTo>
                  <a:lnTo>
                    <a:pt x="7905" y="16536"/>
                  </a:lnTo>
                  <a:cubicBezTo>
                    <a:pt x="7905" y="16219"/>
                    <a:pt x="8161" y="15960"/>
                    <a:pt x="8480" y="15960"/>
                  </a:cubicBezTo>
                  <a:cubicBezTo>
                    <a:pt x="8797" y="15960"/>
                    <a:pt x="9056" y="16219"/>
                    <a:pt x="9056" y="16536"/>
                  </a:cubicBezTo>
                  <a:lnTo>
                    <a:pt x="9056" y="19047"/>
                  </a:lnTo>
                  <a:lnTo>
                    <a:pt x="10624" y="19047"/>
                  </a:lnTo>
                  <a:lnTo>
                    <a:pt x="10624" y="16536"/>
                  </a:lnTo>
                  <a:cubicBezTo>
                    <a:pt x="10630" y="16222"/>
                    <a:pt x="10886" y="15975"/>
                    <a:pt x="11200" y="15975"/>
                  </a:cubicBezTo>
                  <a:cubicBezTo>
                    <a:pt x="11513" y="15975"/>
                    <a:pt x="11766" y="16222"/>
                    <a:pt x="11775" y="16536"/>
                  </a:cubicBezTo>
                  <a:lnTo>
                    <a:pt x="11775" y="19047"/>
                  </a:lnTo>
                  <a:lnTo>
                    <a:pt x="13449" y="19047"/>
                  </a:lnTo>
                  <a:cubicBezTo>
                    <a:pt x="13765" y="19044"/>
                    <a:pt x="14024" y="18788"/>
                    <a:pt x="14024" y="18469"/>
                  </a:cubicBezTo>
                  <a:lnTo>
                    <a:pt x="14024" y="15997"/>
                  </a:lnTo>
                  <a:lnTo>
                    <a:pt x="15729" y="14530"/>
                  </a:lnTo>
                  <a:cubicBezTo>
                    <a:pt x="16508" y="13859"/>
                    <a:pt x="16957" y="12883"/>
                    <a:pt x="16957" y="11853"/>
                  </a:cubicBezTo>
                  <a:lnTo>
                    <a:pt x="16957" y="8462"/>
                  </a:lnTo>
                  <a:cubicBezTo>
                    <a:pt x="16948" y="3786"/>
                    <a:pt x="13154" y="1"/>
                    <a:pt x="84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05" name="Google Shape;4105;p61"/>
          <p:cNvGrpSpPr/>
          <p:nvPr/>
        </p:nvGrpSpPr>
        <p:grpSpPr>
          <a:xfrm>
            <a:off x="4328122" y="2775721"/>
            <a:ext cx="231578" cy="230692"/>
            <a:chOff x="898875" y="4399275"/>
            <a:chExt cx="483700" cy="481850"/>
          </a:xfrm>
        </p:grpSpPr>
        <p:sp>
          <p:nvSpPr>
            <p:cNvPr id="4106" name="Google Shape;4106;p61"/>
            <p:cNvSpPr/>
            <p:nvPr/>
          </p:nvSpPr>
          <p:spPr>
            <a:xfrm>
              <a:off x="992750" y="4642900"/>
              <a:ext cx="145300" cy="144100"/>
            </a:xfrm>
            <a:custGeom>
              <a:rect b="b" l="l" r="r" t="t"/>
              <a:pathLst>
                <a:path extrusionOk="0" h="5764" w="5812">
                  <a:moveTo>
                    <a:pt x="994" y="0"/>
                  </a:moveTo>
                  <a:lnTo>
                    <a:pt x="988" y="12"/>
                  </a:lnTo>
                  <a:cubicBezTo>
                    <a:pt x="988" y="9"/>
                    <a:pt x="991" y="6"/>
                    <a:pt x="991" y="3"/>
                  </a:cubicBezTo>
                  <a:lnTo>
                    <a:pt x="991" y="3"/>
                  </a:lnTo>
                  <a:lnTo>
                    <a:pt x="979" y="27"/>
                  </a:lnTo>
                  <a:lnTo>
                    <a:pt x="108" y="1759"/>
                  </a:lnTo>
                  <a:cubicBezTo>
                    <a:pt x="0" y="1976"/>
                    <a:pt x="42" y="2241"/>
                    <a:pt x="214" y="2415"/>
                  </a:cubicBezTo>
                  <a:lnTo>
                    <a:pt x="3397" y="5598"/>
                  </a:lnTo>
                  <a:cubicBezTo>
                    <a:pt x="3506" y="5707"/>
                    <a:pt x="3649" y="5763"/>
                    <a:pt x="3795" y="5763"/>
                  </a:cubicBezTo>
                  <a:cubicBezTo>
                    <a:pt x="3883" y="5763"/>
                    <a:pt x="3971" y="5743"/>
                    <a:pt x="4053" y="5701"/>
                  </a:cubicBezTo>
                  <a:lnTo>
                    <a:pt x="5797" y="4827"/>
                  </a:lnTo>
                  <a:lnTo>
                    <a:pt x="5800" y="4824"/>
                  </a:lnTo>
                  <a:lnTo>
                    <a:pt x="5812" y="4818"/>
                  </a:lnTo>
                  <a:lnTo>
                    <a:pt x="9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7" name="Google Shape;4107;p61"/>
            <p:cNvSpPr/>
            <p:nvPr/>
          </p:nvSpPr>
          <p:spPr>
            <a:xfrm>
              <a:off x="1138025" y="476335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8" name="Google Shape;4108;p61"/>
            <p:cNvSpPr/>
            <p:nvPr/>
          </p:nvSpPr>
          <p:spPr>
            <a:xfrm>
              <a:off x="1269550" y="4399275"/>
              <a:ext cx="113025" cy="112125"/>
            </a:xfrm>
            <a:custGeom>
              <a:rect b="b" l="l" r="r" t="t"/>
              <a:pathLst>
                <a:path extrusionOk="0" h="4485" w="4521">
                  <a:moveTo>
                    <a:pt x="3066" y="1"/>
                  </a:moveTo>
                  <a:cubicBezTo>
                    <a:pt x="1947" y="1"/>
                    <a:pt x="938" y="82"/>
                    <a:pt x="0" y="239"/>
                  </a:cubicBezTo>
                  <a:lnTo>
                    <a:pt x="9" y="895"/>
                  </a:lnTo>
                  <a:cubicBezTo>
                    <a:pt x="34" y="2862"/>
                    <a:pt x="1623" y="4452"/>
                    <a:pt x="3590" y="4476"/>
                  </a:cubicBezTo>
                  <a:lnTo>
                    <a:pt x="4243" y="4485"/>
                  </a:lnTo>
                  <a:cubicBezTo>
                    <a:pt x="4439" y="3313"/>
                    <a:pt x="4520" y="2028"/>
                    <a:pt x="4469" y="561"/>
                  </a:cubicBezTo>
                  <a:cubicBezTo>
                    <a:pt x="4457" y="266"/>
                    <a:pt x="4219" y="28"/>
                    <a:pt x="3924" y="16"/>
                  </a:cubicBezTo>
                  <a:cubicBezTo>
                    <a:pt x="3631" y="6"/>
                    <a:pt x="3345" y="1"/>
                    <a:pt x="30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09" name="Google Shape;4109;p61"/>
            <p:cNvSpPr/>
            <p:nvPr/>
          </p:nvSpPr>
          <p:spPr>
            <a:xfrm>
              <a:off x="1161975" y="4531175"/>
              <a:ext cx="91400" cy="84350"/>
            </a:xfrm>
            <a:custGeom>
              <a:rect b="b" l="l" r="r" t="t"/>
              <a:pathLst>
                <a:path extrusionOk="0" h="3374" w="3656">
                  <a:moveTo>
                    <a:pt x="1821" y="1"/>
                  </a:moveTo>
                  <a:cubicBezTo>
                    <a:pt x="1137" y="1"/>
                    <a:pt x="523" y="415"/>
                    <a:pt x="262" y="1046"/>
                  </a:cubicBezTo>
                  <a:cubicBezTo>
                    <a:pt x="0" y="1678"/>
                    <a:pt x="145" y="2410"/>
                    <a:pt x="633" y="2894"/>
                  </a:cubicBezTo>
                  <a:cubicBezTo>
                    <a:pt x="952" y="3214"/>
                    <a:pt x="1391" y="3373"/>
                    <a:pt x="1830" y="3373"/>
                  </a:cubicBezTo>
                  <a:cubicBezTo>
                    <a:pt x="2269" y="3373"/>
                    <a:pt x="2707" y="3214"/>
                    <a:pt x="3027" y="2894"/>
                  </a:cubicBezTo>
                  <a:cubicBezTo>
                    <a:pt x="3511" y="2410"/>
                    <a:pt x="3656" y="1681"/>
                    <a:pt x="3394" y="1046"/>
                  </a:cubicBezTo>
                  <a:cubicBezTo>
                    <a:pt x="3132" y="413"/>
                    <a:pt x="2515" y="1"/>
                    <a:pt x="1828" y="1"/>
                  </a:cubicBezTo>
                  <a:cubicBezTo>
                    <a:pt x="1826" y="1"/>
                    <a:pt x="1823" y="1"/>
                    <a:pt x="1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0" name="Google Shape;4110;p61"/>
            <p:cNvSpPr/>
            <p:nvPr/>
          </p:nvSpPr>
          <p:spPr>
            <a:xfrm>
              <a:off x="1031050" y="4411100"/>
              <a:ext cx="338650" cy="338725"/>
            </a:xfrm>
            <a:custGeom>
              <a:rect b="b" l="l" r="r" t="t"/>
              <a:pathLst>
                <a:path extrusionOk="0" h="13549" w="13546">
                  <a:moveTo>
                    <a:pt x="7066" y="3673"/>
                  </a:moveTo>
                  <a:cubicBezTo>
                    <a:pt x="7800" y="3673"/>
                    <a:pt x="8522" y="3960"/>
                    <a:pt x="9062" y="4500"/>
                  </a:cubicBezTo>
                  <a:cubicBezTo>
                    <a:pt x="10170" y="5602"/>
                    <a:pt x="10170" y="7393"/>
                    <a:pt x="9062" y="8492"/>
                  </a:cubicBezTo>
                  <a:cubicBezTo>
                    <a:pt x="8522" y="9032"/>
                    <a:pt x="7800" y="9319"/>
                    <a:pt x="7066" y="9319"/>
                  </a:cubicBezTo>
                  <a:cubicBezTo>
                    <a:pt x="6702" y="9319"/>
                    <a:pt x="6334" y="9248"/>
                    <a:pt x="5984" y="9104"/>
                  </a:cubicBezTo>
                  <a:cubicBezTo>
                    <a:pt x="4930" y="8667"/>
                    <a:pt x="4244" y="7637"/>
                    <a:pt x="4244" y="6496"/>
                  </a:cubicBezTo>
                  <a:cubicBezTo>
                    <a:pt x="4244" y="5355"/>
                    <a:pt x="4930" y="4325"/>
                    <a:pt x="5984" y="3888"/>
                  </a:cubicBezTo>
                  <a:cubicBezTo>
                    <a:pt x="6334" y="3744"/>
                    <a:pt x="6702" y="3673"/>
                    <a:pt x="7066" y="3673"/>
                  </a:cubicBezTo>
                  <a:close/>
                  <a:moveTo>
                    <a:pt x="3868" y="9124"/>
                  </a:moveTo>
                  <a:cubicBezTo>
                    <a:pt x="4006" y="9124"/>
                    <a:pt x="4147" y="9176"/>
                    <a:pt x="4262" y="9290"/>
                  </a:cubicBezTo>
                  <a:cubicBezTo>
                    <a:pt x="4481" y="9510"/>
                    <a:pt x="4481" y="9869"/>
                    <a:pt x="4262" y="10088"/>
                  </a:cubicBezTo>
                  <a:cubicBezTo>
                    <a:pt x="4147" y="10204"/>
                    <a:pt x="4005" y="10255"/>
                    <a:pt x="3866" y="10255"/>
                  </a:cubicBezTo>
                  <a:cubicBezTo>
                    <a:pt x="3576" y="10255"/>
                    <a:pt x="3298" y="10031"/>
                    <a:pt x="3298" y="9691"/>
                  </a:cubicBezTo>
                  <a:cubicBezTo>
                    <a:pt x="3298" y="9350"/>
                    <a:pt x="3577" y="9124"/>
                    <a:pt x="3868" y="9124"/>
                  </a:cubicBezTo>
                  <a:close/>
                  <a:moveTo>
                    <a:pt x="8414" y="1"/>
                  </a:moveTo>
                  <a:cubicBezTo>
                    <a:pt x="6466" y="507"/>
                    <a:pt x="4888" y="1425"/>
                    <a:pt x="3518" y="2846"/>
                  </a:cubicBezTo>
                  <a:cubicBezTo>
                    <a:pt x="2169" y="4244"/>
                    <a:pt x="1000" y="6282"/>
                    <a:pt x="1" y="8212"/>
                  </a:cubicBezTo>
                  <a:lnTo>
                    <a:pt x="5337" y="13548"/>
                  </a:lnTo>
                  <a:cubicBezTo>
                    <a:pt x="7267" y="12549"/>
                    <a:pt x="9309" y="11380"/>
                    <a:pt x="10706" y="10031"/>
                  </a:cubicBezTo>
                  <a:cubicBezTo>
                    <a:pt x="12124" y="8664"/>
                    <a:pt x="13039" y="7086"/>
                    <a:pt x="13545" y="5138"/>
                  </a:cubicBezTo>
                  <a:lnTo>
                    <a:pt x="13112" y="5129"/>
                  </a:lnTo>
                  <a:cubicBezTo>
                    <a:pt x="10534" y="5099"/>
                    <a:pt x="8453" y="3015"/>
                    <a:pt x="8420" y="440"/>
                  </a:cubicBezTo>
                  <a:lnTo>
                    <a:pt x="84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1" name="Google Shape;4111;p61"/>
            <p:cNvSpPr/>
            <p:nvPr/>
          </p:nvSpPr>
          <p:spPr>
            <a:xfrm>
              <a:off x="1130500" y="4740450"/>
              <a:ext cx="108950" cy="111250"/>
            </a:xfrm>
            <a:custGeom>
              <a:rect b="b" l="l" r="r" t="t"/>
              <a:pathLst>
                <a:path extrusionOk="0" h="4450" w="4358">
                  <a:moveTo>
                    <a:pt x="4358" y="1"/>
                  </a:moveTo>
                  <a:lnTo>
                    <a:pt x="4358" y="1"/>
                  </a:lnTo>
                  <a:cubicBezTo>
                    <a:pt x="2906" y="877"/>
                    <a:pt x="1437" y="1609"/>
                    <a:pt x="1" y="2332"/>
                  </a:cubicBezTo>
                  <a:cubicBezTo>
                    <a:pt x="58" y="3090"/>
                    <a:pt x="112" y="3789"/>
                    <a:pt x="118" y="3882"/>
                  </a:cubicBezTo>
                  <a:cubicBezTo>
                    <a:pt x="118" y="4211"/>
                    <a:pt x="387" y="4450"/>
                    <a:pt x="683" y="4450"/>
                  </a:cubicBezTo>
                  <a:cubicBezTo>
                    <a:pt x="767" y="4450"/>
                    <a:pt x="854" y="4430"/>
                    <a:pt x="937" y="4388"/>
                  </a:cubicBezTo>
                  <a:cubicBezTo>
                    <a:pt x="1039" y="4295"/>
                    <a:pt x="3858" y="3208"/>
                    <a:pt x="4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2" name="Google Shape;4112;p61"/>
            <p:cNvSpPr/>
            <p:nvPr/>
          </p:nvSpPr>
          <p:spPr>
            <a:xfrm>
              <a:off x="927325" y="4539825"/>
              <a:ext cx="114150" cy="109800"/>
            </a:xfrm>
            <a:custGeom>
              <a:rect b="b" l="l" r="r" t="t"/>
              <a:pathLst>
                <a:path extrusionOk="0" h="4392" w="4566">
                  <a:moveTo>
                    <a:pt x="4565" y="1"/>
                  </a:moveTo>
                  <a:lnTo>
                    <a:pt x="4565" y="1"/>
                  </a:lnTo>
                  <a:cubicBezTo>
                    <a:pt x="1268" y="459"/>
                    <a:pt x="184" y="3334"/>
                    <a:pt x="91" y="3437"/>
                  </a:cubicBezTo>
                  <a:cubicBezTo>
                    <a:pt x="0" y="3611"/>
                    <a:pt x="9" y="3822"/>
                    <a:pt x="112" y="3988"/>
                  </a:cubicBezTo>
                  <a:cubicBezTo>
                    <a:pt x="295" y="4286"/>
                    <a:pt x="606" y="4232"/>
                    <a:pt x="723" y="4256"/>
                  </a:cubicBezTo>
                  <a:lnTo>
                    <a:pt x="2214" y="4391"/>
                  </a:lnTo>
                  <a:cubicBezTo>
                    <a:pt x="2945" y="2928"/>
                    <a:pt x="3680" y="1458"/>
                    <a:pt x="4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3" name="Google Shape;4113;p61"/>
            <p:cNvSpPr/>
            <p:nvPr/>
          </p:nvSpPr>
          <p:spPr>
            <a:xfrm>
              <a:off x="898875" y="4711550"/>
              <a:ext cx="170825" cy="169575"/>
            </a:xfrm>
            <a:custGeom>
              <a:rect b="b" l="l" r="r" t="t"/>
              <a:pathLst>
                <a:path extrusionOk="0" h="6783" w="6833">
                  <a:moveTo>
                    <a:pt x="2846" y="1"/>
                  </a:moveTo>
                  <a:cubicBezTo>
                    <a:pt x="1747" y="1052"/>
                    <a:pt x="503" y="4602"/>
                    <a:pt x="63" y="6050"/>
                  </a:cubicBezTo>
                  <a:cubicBezTo>
                    <a:pt x="0" y="6252"/>
                    <a:pt x="54" y="6469"/>
                    <a:pt x="202" y="6616"/>
                  </a:cubicBezTo>
                  <a:cubicBezTo>
                    <a:pt x="309" y="6724"/>
                    <a:pt x="454" y="6782"/>
                    <a:pt x="602" y="6782"/>
                  </a:cubicBezTo>
                  <a:cubicBezTo>
                    <a:pt x="656" y="6782"/>
                    <a:pt x="711" y="6774"/>
                    <a:pt x="765" y="6758"/>
                  </a:cubicBezTo>
                  <a:cubicBezTo>
                    <a:pt x="2225" y="6318"/>
                    <a:pt x="5782" y="5084"/>
                    <a:pt x="6833" y="3981"/>
                  </a:cubicBezTo>
                  <a:cubicBezTo>
                    <a:pt x="6655" y="3900"/>
                    <a:pt x="6492" y="3789"/>
                    <a:pt x="6354" y="3650"/>
                  </a:cubicBezTo>
                  <a:lnTo>
                    <a:pt x="5167" y="2464"/>
                  </a:lnTo>
                  <a:lnTo>
                    <a:pt x="4767" y="2861"/>
                  </a:lnTo>
                  <a:cubicBezTo>
                    <a:pt x="4658" y="2967"/>
                    <a:pt x="4517" y="3020"/>
                    <a:pt x="4375" y="3020"/>
                  </a:cubicBezTo>
                  <a:cubicBezTo>
                    <a:pt x="4231" y="3020"/>
                    <a:pt x="4086" y="2965"/>
                    <a:pt x="3975" y="2855"/>
                  </a:cubicBezTo>
                  <a:cubicBezTo>
                    <a:pt x="3758" y="2638"/>
                    <a:pt x="3755" y="2286"/>
                    <a:pt x="3969" y="2063"/>
                  </a:cubicBezTo>
                  <a:lnTo>
                    <a:pt x="4369" y="1663"/>
                  </a:lnTo>
                  <a:lnTo>
                    <a:pt x="3171" y="464"/>
                  </a:lnTo>
                  <a:cubicBezTo>
                    <a:pt x="3035" y="329"/>
                    <a:pt x="2927" y="172"/>
                    <a:pt x="2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14" name="Google Shape;4114;p61"/>
          <p:cNvGrpSpPr/>
          <p:nvPr/>
        </p:nvGrpSpPr>
        <p:grpSpPr>
          <a:xfrm>
            <a:off x="4623047" y="2786092"/>
            <a:ext cx="230680" cy="209950"/>
            <a:chOff x="1492675" y="4420975"/>
            <a:chExt cx="481825" cy="438525"/>
          </a:xfrm>
        </p:grpSpPr>
        <p:sp>
          <p:nvSpPr>
            <p:cNvPr id="4115" name="Google Shape;4115;p61"/>
            <p:cNvSpPr/>
            <p:nvPr/>
          </p:nvSpPr>
          <p:spPr>
            <a:xfrm>
              <a:off x="1841375" y="4649825"/>
              <a:ext cx="43325" cy="43300"/>
            </a:xfrm>
            <a:custGeom>
              <a:rect b="b" l="l" r="r" t="t"/>
              <a:pathLst>
                <a:path extrusionOk="0" h="1732" w="1733">
                  <a:moveTo>
                    <a:pt x="868" y="0"/>
                  </a:moveTo>
                  <a:cubicBezTo>
                    <a:pt x="389" y="0"/>
                    <a:pt x="1" y="386"/>
                    <a:pt x="1" y="865"/>
                  </a:cubicBezTo>
                  <a:cubicBezTo>
                    <a:pt x="1" y="1343"/>
                    <a:pt x="389" y="1732"/>
                    <a:pt x="868" y="1732"/>
                  </a:cubicBezTo>
                  <a:cubicBezTo>
                    <a:pt x="1347" y="1732"/>
                    <a:pt x="1732" y="1343"/>
                    <a:pt x="1732" y="865"/>
                  </a:cubicBezTo>
                  <a:cubicBezTo>
                    <a:pt x="1732" y="386"/>
                    <a:pt x="1347" y="0"/>
                    <a:pt x="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6" name="Google Shape;4116;p61"/>
            <p:cNvSpPr/>
            <p:nvPr/>
          </p:nvSpPr>
          <p:spPr>
            <a:xfrm>
              <a:off x="1582425" y="4649825"/>
              <a:ext cx="43300" cy="43300"/>
            </a:xfrm>
            <a:custGeom>
              <a:rect b="b" l="l" r="r" t="t"/>
              <a:pathLst>
                <a:path extrusionOk="0" h="1732" w="1732">
                  <a:moveTo>
                    <a:pt x="864" y="0"/>
                  </a:moveTo>
                  <a:cubicBezTo>
                    <a:pt x="386" y="0"/>
                    <a:pt x="0" y="386"/>
                    <a:pt x="0" y="865"/>
                  </a:cubicBezTo>
                  <a:cubicBezTo>
                    <a:pt x="0" y="1343"/>
                    <a:pt x="386" y="1732"/>
                    <a:pt x="864" y="1732"/>
                  </a:cubicBezTo>
                  <a:cubicBezTo>
                    <a:pt x="1343" y="1732"/>
                    <a:pt x="1732" y="1343"/>
                    <a:pt x="1732" y="865"/>
                  </a:cubicBezTo>
                  <a:cubicBezTo>
                    <a:pt x="1732" y="386"/>
                    <a:pt x="1343" y="0"/>
                    <a:pt x="8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7" name="Google Shape;4117;p61"/>
            <p:cNvSpPr/>
            <p:nvPr/>
          </p:nvSpPr>
          <p:spPr>
            <a:xfrm>
              <a:off x="1492675" y="4420975"/>
              <a:ext cx="481825" cy="356475"/>
            </a:xfrm>
            <a:custGeom>
              <a:rect b="b" l="l" r="r" t="t"/>
              <a:pathLst>
                <a:path extrusionOk="0" h="14259" w="19273">
                  <a:moveTo>
                    <a:pt x="12783" y="1126"/>
                  </a:moveTo>
                  <a:cubicBezTo>
                    <a:pt x="14322" y="1126"/>
                    <a:pt x="15629" y="2382"/>
                    <a:pt x="15822" y="4047"/>
                  </a:cubicBezTo>
                  <a:cubicBezTo>
                    <a:pt x="15825" y="4065"/>
                    <a:pt x="15828" y="4083"/>
                    <a:pt x="15831" y="4099"/>
                  </a:cubicBezTo>
                  <a:lnTo>
                    <a:pt x="16198" y="5854"/>
                  </a:lnTo>
                  <a:lnTo>
                    <a:pt x="9381" y="5854"/>
                  </a:lnTo>
                  <a:lnTo>
                    <a:pt x="11672" y="4099"/>
                  </a:lnTo>
                  <a:cubicBezTo>
                    <a:pt x="11925" y="3909"/>
                    <a:pt x="11973" y="3550"/>
                    <a:pt x="11784" y="3301"/>
                  </a:cubicBezTo>
                  <a:cubicBezTo>
                    <a:pt x="11672" y="3157"/>
                    <a:pt x="11504" y="3082"/>
                    <a:pt x="11334" y="3082"/>
                  </a:cubicBezTo>
                  <a:cubicBezTo>
                    <a:pt x="11212" y="3082"/>
                    <a:pt x="11089" y="3121"/>
                    <a:pt x="10986" y="3201"/>
                  </a:cubicBezTo>
                  <a:lnTo>
                    <a:pt x="7598" y="5800"/>
                  </a:lnTo>
                  <a:cubicBezTo>
                    <a:pt x="7577" y="5818"/>
                    <a:pt x="7556" y="5836"/>
                    <a:pt x="7535" y="5854"/>
                  </a:cubicBezTo>
                  <a:lnTo>
                    <a:pt x="3072" y="5854"/>
                  </a:lnTo>
                  <a:lnTo>
                    <a:pt x="3440" y="4099"/>
                  </a:lnTo>
                  <a:cubicBezTo>
                    <a:pt x="3446" y="4083"/>
                    <a:pt x="3446" y="4065"/>
                    <a:pt x="3449" y="4047"/>
                  </a:cubicBezTo>
                  <a:cubicBezTo>
                    <a:pt x="3641" y="2382"/>
                    <a:pt x="4948" y="1126"/>
                    <a:pt x="6490" y="1126"/>
                  </a:cubicBezTo>
                  <a:close/>
                  <a:moveTo>
                    <a:pt x="11404" y="9606"/>
                  </a:moveTo>
                  <a:cubicBezTo>
                    <a:pt x="11718" y="9606"/>
                    <a:pt x="11967" y="9856"/>
                    <a:pt x="11967" y="10169"/>
                  </a:cubicBezTo>
                  <a:cubicBezTo>
                    <a:pt x="11967" y="10482"/>
                    <a:pt x="11718" y="10735"/>
                    <a:pt x="11404" y="10735"/>
                  </a:cubicBezTo>
                  <a:lnTo>
                    <a:pt x="7755" y="10735"/>
                  </a:lnTo>
                  <a:cubicBezTo>
                    <a:pt x="7442" y="10735"/>
                    <a:pt x="7189" y="10482"/>
                    <a:pt x="7189" y="10169"/>
                  </a:cubicBezTo>
                  <a:cubicBezTo>
                    <a:pt x="7189" y="9856"/>
                    <a:pt x="7442" y="9606"/>
                    <a:pt x="7755" y="9606"/>
                  </a:cubicBezTo>
                  <a:close/>
                  <a:moveTo>
                    <a:pt x="4457" y="8025"/>
                  </a:moveTo>
                  <a:cubicBezTo>
                    <a:pt x="5264" y="8025"/>
                    <a:pt x="5990" y="8510"/>
                    <a:pt x="6300" y="9254"/>
                  </a:cubicBezTo>
                  <a:cubicBezTo>
                    <a:pt x="6607" y="10001"/>
                    <a:pt x="6439" y="10859"/>
                    <a:pt x="5867" y="11428"/>
                  </a:cubicBezTo>
                  <a:cubicBezTo>
                    <a:pt x="5486" y="11811"/>
                    <a:pt x="4976" y="12014"/>
                    <a:pt x="4456" y="12014"/>
                  </a:cubicBezTo>
                  <a:cubicBezTo>
                    <a:pt x="4199" y="12014"/>
                    <a:pt x="3940" y="11964"/>
                    <a:pt x="3693" y="11862"/>
                  </a:cubicBezTo>
                  <a:cubicBezTo>
                    <a:pt x="2949" y="11554"/>
                    <a:pt x="2461" y="10826"/>
                    <a:pt x="2461" y="10019"/>
                  </a:cubicBezTo>
                  <a:cubicBezTo>
                    <a:pt x="2464" y="8920"/>
                    <a:pt x="3355" y="8025"/>
                    <a:pt x="4454" y="8025"/>
                  </a:cubicBezTo>
                  <a:close/>
                  <a:moveTo>
                    <a:pt x="14816" y="8025"/>
                  </a:moveTo>
                  <a:cubicBezTo>
                    <a:pt x="15915" y="8025"/>
                    <a:pt x="16810" y="8917"/>
                    <a:pt x="16810" y="10019"/>
                  </a:cubicBezTo>
                  <a:cubicBezTo>
                    <a:pt x="16810" y="10826"/>
                    <a:pt x="16325" y="11554"/>
                    <a:pt x="15578" y="11862"/>
                  </a:cubicBezTo>
                  <a:cubicBezTo>
                    <a:pt x="15332" y="11964"/>
                    <a:pt x="15073" y="12014"/>
                    <a:pt x="14816" y="12014"/>
                  </a:cubicBezTo>
                  <a:cubicBezTo>
                    <a:pt x="14297" y="12014"/>
                    <a:pt x="13786" y="11811"/>
                    <a:pt x="13404" y="11428"/>
                  </a:cubicBezTo>
                  <a:cubicBezTo>
                    <a:pt x="12835" y="10859"/>
                    <a:pt x="12663" y="10001"/>
                    <a:pt x="12973" y="9254"/>
                  </a:cubicBezTo>
                  <a:cubicBezTo>
                    <a:pt x="13280" y="8510"/>
                    <a:pt x="14009" y="8025"/>
                    <a:pt x="14816" y="8025"/>
                  </a:cubicBezTo>
                  <a:close/>
                  <a:moveTo>
                    <a:pt x="6490" y="0"/>
                  </a:moveTo>
                  <a:cubicBezTo>
                    <a:pt x="4385" y="0"/>
                    <a:pt x="2599" y="1671"/>
                    <a:pt x="2331" y="3894"/>
                  </a:cubicBezTo>
                  <a:lnTo>
                    <a:pt x="1907" y="5917"/>
                  </a:lnTo>
                  <a:cubicBezTo>
                    <a:pt x="799" y="6143"/>
                    <a:pt x="1" y="7119"/>
                    <a:pt x="1" y="8251"/>
                  </a:cubicBezTo>
                  <a:lnTo>
                    <a:pt x="1" y="11877"/>
                  </a:lnTo>
                  <a:cubicBezTo>
                    <a:pt x="1" y="13192"/>
                    <a:pt x="1064" y="14255"/>
                    <a:pt x="2380" y="14258"/>
                  </a:cubicBezTo>
                  <a:lnTo>
                    <a:pt x="16894" y="14258"/>
                  </a:lnTo>
                  <a:cubicBezTo>
                    <a:pt x="18207" y="14255"/>
                    <a:pt x="19270" y="13192"/>
                    <a:pt x="19273" y="11880"/>
                  </a:cubicBezTo>
                  <a:lnTo>
                    <a:pt x="19273" y="8251"/>
                  </a:lnTo>
                  <a:cubicBezTo>
                    <a:pt x="19270" y="7119"/>
                    <a:pt x="18472" y="6143"/>
                    <a:pt x="17364" y="5917"/>
                  </a:cubicBezTo>
                  <a:lnTo>
                    <a:pt x="16939" y="3894"/>
                  </a:lnTo>
                  <a:cubicBezTo>
                    <a:pt x="16671" y="1671"/>
                    <a:pt x="14885" y="0"/>
                    <a:pt x="127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8" name="Google Shape;4118;p61"/>
            <p:cNvSpPr/>
            <p:nvPr/>
          </p:nvSpPr>
          <p:spPr>
            <a:xfrm>
              <a:off x="154687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19" name="Google Shape;4119;p61"/>
            <p:cNvSpPr/>
            <p:nvPr/>
          </p:nvSpPr>
          <p:spPr>
            <a:xfrm>
              <a:off x="1801325" y="4805650"/>
              <a:ext cx="118975" cy="53850"/>
            </a:xfrm>
            <a:custGeom>
              <a:rect b="b" l="l" r="r" t="t"/>
              <a:pathLst>
                <a:path extrusionOk="0" h="2154" w="4759">
                  <a:moveTo>
                    <a:pt x="1" y="1"/>
                  </a:moveTo>
                  <a:lnTo>
                    <a:pt x="1" y="458"/>
                  </a:lnTo>
                  <a:cubicBezTo>
                    <a:pt x="1" y="1395"/>
                    <a:pt x="757" y="2151"/>
                    <a:pt x="1693" y="2154"/>
                  </a:cubicBezTo>
                  <a:lnTo>
                    <a:pt x="3063" y="2154"/>
                  </a:lnTo>
                  <a:cubicBezTo>
                    <a:pt x="4000" y="2151"/>
                    <a:pt x="4756" y="1395"/>
                    <a:pt x="4759" y="458"/>
                  </a:cubicBezTo>
                  <a:lnTo>
                    <a:pt x="47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0" name="Google Shape;4120;p61"/>
          <p:cNvGrpSpPr/>
          <p:nvPr/>
        </p:nvGrpSpPr>
        <p:grpSpPr>
          <a:xfrm>
            <a:off x="4898419" y="2776182"/>
            <a:ext cx="232942" cy="229771"/>
            <a:chOff x="2084100" y="4400250"/>
            <a:chExt cx="486550" cy="479925"/>
          </a:xfrm>
        </p:grpSpPr>
        <p:sp>
          <p:nvSpPr>
            <p:cNvPr id="4121" name="Google Shape;4121;p61"/>
            <p:cNvSpPr/>
            <p:nvPr/>
          </p:nvSpPr>
          <p:spPr>
            <a:xfrm>
              <a:off x="2084100" y="4652250"/>
              <a:ext cx="105325" cy="90050"/>
            </a:xfrm>
            <a:custGeom>
              <a:rect b="b" l="l" r="r" t="t"/>
              <a:pathLst>
                <a:path extrusionOk="0" h="3602" w="4213">
                  <a:moveTo>
                    <a:pt x="2260" y="1"/>
                  </a:moveTo>
                  <a:cubicBezTo>
                    <a:pt x="2109" y="1"/>
                    <a:pt x="1966" y="60"/>
                    <a:pt x="1858" y="168"/>
                  </a:cubicBezTo>
                  <a:lnTo>
                    <a:pt x="259" y="1764"/>
                  </a:lnTo>
                  <a:cubicBezTo>
                    <a:pt x="0" y="2023"/>
                    <a:pt x="54" y="2457"/>
                    <a:pt x="367" y="2647"/>
                  </a:cubicBezTo>
                  <a:lnTo>
                    <a:pt x="1957" y="3601"/>
                  </a:lnTo>
                  <a:cubicBezTo>
                    <a:pt x="2078" y="3228"/>
                    <a:pt x="2274" y="2885"/>
                    <a:pt x="2533" y="2592"/>
                  </a:cubicBezTo>
                  <a:lnTo>
                    <a:pt x="4213" y="274"/>
                  </a:lnTo>
                  <a:lnTo>
                    <a:pt x="2337" y="6"/>
                  </a:lnTo>
                  <a:cubicBezTo>
                    <a:pt x="2311" y="2"/>
                    <a:pt x="2285" y="1"/>
                    <a:pt x="2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2" name="Google Shape;4122;p61"/>
            <p:cNvSpPr/>
            <p:nvPr/>
          </p:nvSpPr>
          <p:spPr>
            <a:xfrm>
              <a:off x="2372575" y="4644175"/>
              <a:ext cx="175875" cy="226275"/>
            </a:xfrm>
            <a:custGeom>
              <a:rect b="b" l="l" r="r" t="t"/>
              <a:pathLst>
                <a:path extrusionOk="0" h="9051" w="7035">
                  <a:moveTo>
                    <a:pt x="4469" y="1"/>
                  </a:moveTo>
                  <a:cubicBezTo>
                    <a:pt x="3981" y="467"/>
                    <a:pt x="3466" y="901"/>
                    <a:pt x="2927" y="1304"/>
                  </a:cubicBezTo>
                  <a:lnTo>
                    <a:pt x="0" y="3436"/>
                  </a:lnTo>
                  <a:lnTo>
                    <a:pt x="3406" y="8787"/>
                  </a:lnTo>
                  <a:cubicBezTo>
                    <a:pt x="3514" y="8960"/>
                    <a:pt x="3697" y="9050"/>
                    <a:pt x="3882" y="9050"/>
                  </a:cubicBezTo>
                  <a:cubicBezTo>
                    <a:pt x="4025" y="9050"/>
                    <a:pt x="4170" y="8996"/>
                    <a:pt x="4282" y="8884"/>
                  </a:cubicBezTo>
                  <a:cubicBezTo>
                    <a:pt x="5818" y="7348"/>
                    <a:pt x="5990" y="7173"/>
                    <a:pt x="6821" y="6345"/>
                  </a:cubicBezTo>
                  <a:cubicBezTo>
                    <a:pt x="7034" y="6125"/>
                    <a:pt x="7031" y="5773"/>
                    <a:pt x="6812" y="5553"/>
                  </a:cubicBezTo>
                  <a:cubicBezTo>
                    <a:pt x="6702" y="5444"/>
                    <a:pt x="6558" y="5389"/>
                    <a:pt x="6413" y="5389"/>
                  </a:cubicBezTo>
                  <a:cubicBezTo>
                    <a:pt x="6272" y="5389"/>
                    <a:pt x="6130" y="5441"/>
                    <a:pt x="6020" y="5547"/>
                  </a:cubicBezTo>
                  <a:lnTo>
                    <a:pt x="5800" y="5767"/>
                  </a:lnTo>
                  <a:lnTo>
                    <a:pt x="5201" y="3174"/>
                  </a:lnTo>
                  <a:lnTo>
                    <a:pt x="5920" y="2455"/>
                  </a:lnTo>
                  <a:cubicBezTo>
                    <a:pt x="6134" y="2232"/>
                    <a:pt x="6131" y="1880"/>
                    <a:pt x="5914" y="1663"/>
                  </a:cubicBezTo>
                  <a:cubicBezTo>
                    <a:pt x="5804" y="1551"/>
                    <a:pt x="5660" y="1496"/>
                    <a:pt x="5515" y="1496"/>
                  </a:cubicBezTo>
                  <a:cubicBezTo>
                    <a:pt x="5374" y="1496"/>
                    <a:pt x="5232" y="1548"/>
                    <a:pt x="5122" y="1654"/>
                  </a:cubicBezTo>
                  <a:lnTo>
                    <a:pt x="4903" y="1877"/>
                  </a:lnTo>
                  <a:lnTo>
                    <a:pt x="446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3" name="Google Shape;4123;p61"/>
            <p:cNvSpPr/>
            <p:nvPr/>
          </p:nvSpPr>
          <p:spPr>
            <a:xfrm>
              <a:off x="2093950" y="4419400"/>
              <a:ext cx="228500" cy="174750"/>
            </a:xfrm>
            <a:custGeom>
              <a:rect b="b" l="l" r="r" t="t"/>
              <a:pathLst>
                <a:path extrusionOk="0" h="6990" w="9140">
                  <a:moveTo>
                    <a:pt x="3194" y="1"/>
                  </a:moveTo>
                  <a:cubicBezTo>
                    <a:pt x="3049" y="1"/>
                    <a:pt x="2905" y="56"/>
                    <a:pt x="2795" y="166"/>
                  </a:cubicBezTo>
                  <a:lnTo>
                    <a:pt x="257" y="2704"/>
                  </a:lnTo>
                  <a:cubicBezTo>
                    <a:pt x="1" y="2960"/>
                    <a:pt x="46" y="3385"/>
                    <a:pt x="350" y="3580"/>
                  </a:cubicBezTo>
                  <a:lnTo>
                    <a:pt x="5707" y="6989"/>
                  </a:lnTo>
                  <a:lnTo>
                    <a:pt x="7824" y="4071"/>
                  </a:lnTo>
                  <a:cubicBezTo>
                    <a:pt x="8230" y="3526"/>
                    <a:pt x="8670" y="3008"/>
                    <a:pt x="9140" y="2517"/>
                  </a:cubicBezTo>
                  <a:lnTo>
                    <a:pt x="7264" y="2084"/>
                  </a:lnTo>
                  <a:lnTo>
                    <a:pt x="7484" y="1864"/>
                  </a:lnTo>
                  <a:cubicBezTo>
                    <a:pt x="7697" y="1641"/>
                    <a:pt x="7694" y="1289"/>
                    <a:pt x="7478" y="1072"/>
                  </a:cubicBezTo>
                  <a:cubicBezTo>
                    <a:pt x="7368" y="961"/>
                    <a:pt x="7223" y="905"/>
                    <a:pt x="7078" y="905"/>
                  </a:cubicBezTo>
                  <a:cubicBezTo>
                    <a:pt x="6937" y="905"/>
                    <a:pt x="6795" y="958"/>
                    <a:pt x="6686" y="1063"/>
                  </a:cubicBezTo>
                  <a:lnTo>
                    <a:pt x="5966" y="1786"/>
                  </a:lnTo>
                  <a:lnTo>
                    <a:pt x="3370" y="1186"/>
                  </a:lnTo>
                  <a:lnTo>
                    <a:pt x="3593" y="964"/>
                  </a:lnTo>
                  <a:cubicBezTo>
                    <a:pt x="3813" y="744"/>
                    <a:pt x="3813" y="385"/>
                    <a:pt x="3593" y="166"/>
                  </a:cubicBezTo>
                  <a:cubicBezTo>
                    <a:pt x="3483" y="56"/>
                    <a:pt x="3339" y="1"/>
                    <a:pt x="31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4" name="Google Shape;4124;p61"/>
            <p:cNvSpPr/>
            <p:nvPr/>
          </p:nvSpPr>
          <p:spPr>
            <a:xfrm>
              <a:off x="2224425" y="4777500"/>
              <a:ext cx="90425" cy="102675"/>
            </a:xfrm>
            <a:custGeom>
              <a:rect b="b" l="l" r="r" t="t"/>
              <a:pathLst>
                <a:path extrusionOk="0" h="4107" w="3617">
                  <a:moveTo>
                    <a:pt x="3324" y="0"/>
                  </a:moveTo>
                  <a:lnTo>
                    <a:pt x="846" y="1804"/>
                  </a:lnTo>
                  <a:cubicBezTo>
                    <a:pt x="638" y="1994"/>
                    <a:pt x="340" y="2144"/>
                    <a:pt x="0" y="2250"/>
                  </a:cubicBezTo>
                  <a:lnTo>
                    <a:pt x="949" y="3831"/>
                  </a:lnTo>
                  <a:cubicBezTo>
                    <a:pt x="1057" y="4011"/>
                    <a:pt x="1245" y="4106"/>
                    <a:pt x="1435" y="4106"/>
                  </a:cubicBezTo>
                  <a:cubicBezTo>
                    <a:pt x="1578" y="4106"/>
                    <a:pt x="1723" y="4052"/>
                    <a:pt x="1834" y="3939"/>
                  </a:cubicBezTo>
                  <a:lnTo>
                    <a:pt x="3430" y="2343"/>
                  </a:lnTo>
                  <a:cubicBezTo>
                    <a:pt x="3556" y="2217"/>
                    <a:pt x="3617" y="2039"/>
                    <a:pt x="3589" y="1864"/>
                  </a:cubicBezTo>
                  <a:lnTo>
                    <a:pt x="33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5" name="Google Shape;4125;p61"/>
            <p:cNvSpPr/>
            <p:nvPr/>
          </p:nvSpPr>
          <p:spPr>
            <a:xfrm>
              <a:off x="2454100" y="4400250"/>
              <a:ext cx="116550" cy="107300"/>
            </a:xfrm>
            <a:custGeom>
              <a:rect b="b" l="l" r="r" t="t"/>
              <a:pathLst>
                <a:path extrusionOk="0" h="4292" w="4662">
                  <a:moveTo>
                    <a:pt x="2188" y="0"/>
                  </a:moveTo>
                  <a:cubicBezTo>
                    <a:pt x="1911" y="0"/>
                    <a:pt x="1630" y="51"/>
                    <a:pt x="1361" y="155"/>
                  </a:cubicBezTo>
                  <a:cubicBezTo>
                    <a:pt x="1015" y="287"/>
                    <a:pt x="675" y="432"/>
                    <a:pt x="341" y="588"/>
                  </a:cubicBezTo>
                  <a:cubicBezTo>
                    <a:pt x="0" y="1600"/>
                    <a:pt x="265" y="2717"/>
                    <a:pt x="1021" y="3470"/>
                  </a:cubicBezTo>
                  <a:cubicBezTo>
                    <a:pt x="1558" y="4004"/>
                    <a:pt x="2275" y="4291"/>
                    <a:pt x="3007" y="4291"/>
                  </a:cubicBezTo>
                  <a:cubicBezTo>
                    <a:pt x="3307" y="4291"/>
                    <a:pt x="3609" y="4243"/>
                    <a:pt x="3903" y="4145"/>
                  </a:cubicBezTo>
                  <a:cubicBezTo>
                    <a:pt x="4060" y="3813"/>
                    <a:pt x="4204" y="3473"/>
                    <a:pt x="4337" y="3130"/>
                  </a:cubicBezTo>
                  <a:cubicBezTo>
                    <a:pt x="4662" y="2281"/>
                    <a:pt x="4457" y="1320"/>
                    <a:pt x="3816" y="676"/>
                  </a:cubicBezTo>
                  <a:cubicBezTo>
                    <a:pt x="3375" y="235"/>
                    <a:pt x="2787" y="0"/>
                    <a:pt x="21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6" name="Google Shape;4126;p61"/>
            <p:cNvSpPr/>
            <p:nvPr/>
          </p:nvSpPr>
          <p:spPr>
            <a:xfrm>
              <a:off x="2152975" y="4431500"/>
              <a:ext cx="381925" cy="377725"/>
            </a:xfrm>
            <a:custGeom>
              <a:rect b="b" l="l" r="r" t="t"/>
              <a:pathLst>
                <a:path extrusionOk="0" h="15109" w="15277">
                  <a:moveTo>
                    <a:pt x="11062" y="3658"/>
                  </a:moveTo>
                  <a:cubicBezTo>
                    <a:pt x="11207" y="3658"/>
                    <a:pt x="11353" y="3714"/>
                    <a:pt x="11464" y="3825"/>
                  </a:cubicBezTo>
                  <a:cubicBezTo>
                    <a:pt x="11681" y="4042"/>
                    <a:pt x="11684" y="4394"/>
                    <a:pt x="11470" y="4617"/>
                  </a:cubicBezTo>
                  <a:lnTo>
                    <a:pt x="9076" y="7011"/>
                  </a:lnTo>
                  <a:cubicBezTo>
                    <a:pt x="8965" y="7122"/>
                    <a:pt x="8820" y="7178"/>
                    <a:pt x="8675" y="7178"/>
                  </a:cubicBezTo>
                  <a:cubicBezTo>
                    <a:pt x="8530" y="7178"/>
                    <a:pt x="8385" y="7122"/>
                    <a:pt x="8275" y="7011"/>
                  </a:cubicBezTo>
                  <a:cubicBezTo>
                    <a:pt x="8055" y="6791"/>
                    <a:pt x="8055" y="6433"/>
                    <a:pt x="8275" y="6213"/>
                  </a:cubicBezTo>
                  <a:lnTo>
                    <a:pt x="10672" y="3816"/>
                  </a:lnTo>
                  <a:cubicBezTo>
                    <a:pt x="10781" y="3711"/>
                    <a:pt x="10921" y="3658"/>
                    <a:pt x="11062" y="3658"/>
                  </a:cubicBezTo>
                  <a:close/>
                  <a:moveTo>
                    <a:pt x="11136" y="1"/>
                  </a:moveTo>
                  <a:lnTo>
                    <a:pt x="11136" y="1"/>
                  </a:lnTo>
                  <a:cubicBezTo>
                    <a:pt x="9278" y="1079"/>
                    <a:pt x="7658" y="2524"/>
                    <a:pt x="6378" y="4253"/>
                  </a:cubicBezTo>
                  <a:lnTo>
                    <a:pt x="624" y="12169"/>
                  </a:lnTo>
                  <a:cubicBezTo>
                    <a:pt x="0" y="12877"/>
                    <a:pt x="15" y="13979"/>
                    <a:pt x="660" y="14623"/>
                  </a:cubicBezTo>
                  <a:cubicBezTo>
                    <a:pt x="992" y="14957"/>
                    <a:pt x="1464" y="15108"/>
                    <a:pt x="1921" y="15108"/>
                  </a:cubicBezTo>
                  <a:cubicBezTo>
                    <a:pt x="2351" y="15108"/>
                    <a:pt x="2767" y="14974"/>
                    <a:pt x="3039" y="14732"/>
                  </a:cubicBezTo>
                  <a:lnTo>
                    <a:pt x="11037" y="8905"/>
                  </a:lnTo>
                  <a:cubicBezTo>
                    <a:pt x="12759" y="7628"/>
                    <a:pt x="14201" y="6014"/>
                    <a:pt x="15276" y="4162"/>
                  </a:cubicBezTo>
                  <a:lnTo>
                    <a:pt x="15276" y="4162"/>
                  </a:lnTo>
                  <a:cubicBezTo>
                    <a:pt x="15201" y="4166"/>
                    <a:pt x="15126" y="4168"/>
                    <a:pt x="15052" y="4168"/>
                  </a:cubicBezTo>
                  <a:cubicBezTo>
                    <a:pt x="13942" y="4168"/>
                    <a:pt x="12979" y="3729"/>
                    <a:pt x="12265" y="3018"/>
                  </a:cubicBezTo>
                  <a:cubicBezTo>
                    <a:pt x="11446" y="2199"/>
                    <a:pt x="11076" y="109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27" name="Google Shape;4127;p61"/>
          <p:cNvGrpSpPr/>
          <p:nvPr/>
        </p:nvGrpSpPr>
        <p:grpSpPr>
          <a:xfrm>
            <a:off x="5195211" y="2775739"/>
            <a:ext cx="202744" cy="230656"/>
            <a:chOff x="2707950" y="4399325"/>
            <a:chExt cx="423475" cy="481775"/>
          </a:xfrm>
        </p:grpSpPr>
        <p:sp>
          <p:nvSpPr>
            <p:cNvPr id="4128" name="Google Shape;4128;p61"/>
            <p:cNvSpPr/>
            <p:nvPr/>
          </p:nvSpPr>
          <p:spPr>
            <a:xfrm>
              <a:off x="2905550" y="4515000"/>
              <a:ext cx="28275" cy="366100"/>
            </a:xfrm>
            <a:custGeom>
              <a:rect b="b" l="l" r="r" t="t"/>
              <a:pathLst>
                <a:path extrusionOk="0" h="14644" w="1131">
                  <a:moveTo>
                    <a:pt x="1" y="0"/>
                  </a:moveTo>
                  <a:lnTo>
                    <a:pt x="1" y="14644"/>
                  </a:lnTo>
                  <a:lnTo>
                    <a:pt x="1130" y="14644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29" name="Google Shape;4129;p61"/>
            <p:cNvSpPr/>
            <p:nvPr/>
          </p:nvSpPr>
          <p:spPr>
            <a:xfrm>
              <a:off x="296202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0" y="0"/>
                  </a:moveTo>
                  <a:lnTo>
                    <a:pt x="0" y="1169"/>
                  </a:lnTo>
                  <a:lnTo>
                    <a:pt x="5646" y="1169"/>
                  </a:ln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0" name="Google Shape;4130;p61"/>
            <p:cNvSpPr/>
            <p:nvPr/>
          </p:nvSpPr>
          <p:spPr>
            <a:xfrm>
              <a:off x="296202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0" y="0"/>
                  </a:moveTo>
                  <a:lnTo>
                    <a:pt x="0" y="4517"/>
                  </a:lnTo>
                  <a:lnTo>
                    <a:pt x="3951" y="4517"/>
                  </a:lnTo>
                  <a:cubicBezTo>
                    <a:pt x="4888" y="4517"/>
                    <a:pt x="5646" y="3758"/>
                    <a:pt x="5646" y="2825"/>
                  </a:cubicBezTo>
                  <a:lnTo>
                    <a:pt x="56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1" name="Google Shape;4131;p61"/>
            <p:cNvSpPr/>
            <p:nvPr/>
          </p:nvSpPr>
          <p:spPr>
            <a:xfrm>
              <a:off x="2736175" y="4710725"/>
              <a:ext cx="141175" cy="29225"/>
            </a:xfrm>
            <a:custGeom>
              <a:rect b="b" l="l" r="r" t="t"/>
              <a:pathLst>
                <a:path extrusionOk="0" h="1169" w="5647">
                  <a:moveTo>
                    <a:pt x="1" y="0"/>
                  </a:moveTo>
                  <a:lnTo>
                    <a:pt x="1" y="1169"/>
                  </a:lnTo>
                  <a:lnTo>
                    <a:pt x="5647" y="1169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2" name="Google Shape;4132;p61"/>
            <p:cNvSpPr/>
            <p:nvPr/>
          </p:nvSpPr>
          <p:spPr>
            <a:xfrm>
              <a:off x="2736175" y="4768175"/>
              <a:ext cx="141175" cy="112925"/>
            </a:xfrm>
            <a:custGeom>
              <a:rect b="b" l="l" r="r" t="t"/>
              <a:pathLst>
                <a:path extrusionOk="0" h="4517" w="5647">
                  <a:moveTo>
                    <a:pt x="1" y="0"/>
                  </a:moveTo>
                  <a:lnTo>
                    <a:pt x="1" y="2825"/>
                  </a:lnTo>
                  <a:cubicBezTo>
                    <a:pt x="1" y="3758"/>
                    <a:pt x="759" y="4517"/>
                    <a:pt x="1693" y="4517"/>
                  </a:cubicBezTo>
                  <a:lnTo>
                    <a:pt x="5647" y="4517"/>
                  </a:lnTo>
                  <a:lnTo>
                    <a:pt x="56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3" name="Google Shape;4133;p61"/>
            <p:cNvSpPr/>
            <p:nvPr/>
          </p:nvSpPr>
          <p:spPr>
            <a:xfrm>
              <a:off x="2707950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1693" y="0"/>
                  </a:moveTo>
                  <a:cubicBezTo>
                    <a:pt x="759" y="0"/>
                    <a:pt x="0" y="756"/>
                    <a:pt x="0" y="1693"/>
                  </a:cubicBezTo>
                  <a:lnTo>
                    <a:pt x="0" y="2747"/>
                  </a:lnTo>
                  <a:cubicBezTo>
                    <a:pt x="0" y="3060"/>
                    <a:pt x="253" y="3313"/>
                    <a:pt x="563" y="3313"/>
                  </a:cubicBezTo>
                  <a:lnTo>
                    <a:pt x="6776" y="3313"/>
                  </a:lnTo>
                  <a:lnTo>
                    <a:pt x="67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4" name="Google Shape;4134;p61"/>
            <p:cNvSpPr/>
            <p:nvPr/>
          </p:nvSpPr>
          <p:spPr>
            <a:xfrm>
              <a:off x="273617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1" y="1"/>
                  </a:moveTo>
                  <a:lnTo>
                    <a:pt x="1" y="2259"/>
                  </a:lnTo>
                  <a:lnTo>
                    <a:pt x="5647" y="2259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5" name="Google Shape;4135;p61"/>
            <p:cNvSpPr/>
            <p:nvPr/>
          </p:nvSpPr>
          <p:spPr>
            <a:xfrm>
              <a:off x="2850525" y="4430375"/>
              <a:ext cx="138325" cy="56500"/>
            </a:xfrm>
            <a:custGeom>
              <a:rect b="b" l="l" r="r" t="t"/>
              <a:pathLst>
                <a:path extrusionOk="0" h="2260" w="5533">
                  <a:moveTo>
                    <a:pt x="2765" y="1"/>
                  </a:moveTo>
                  <a:cubicBezTo>
                    <a:pt x="1500" y="1"/>
                    <a:pt x="275" y="916"/>
                    <a:pt x="1" y="2259"/>
                  </a:cubicBezTo>
                  <a:lnTo>
                    <a:pt x="5532" y="2259"/>
                  </a:lnTo>
                  <a:cubicBezTo>
                    <a:pt x="5258" y="910"/>
                    <a:pt x="4030" y="1"/>
                    <a:pt x="2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6" name="Google Shape;4136;p61"/>
            <p:cNvSpPr/>
            <p:nvPr/>
          </p:nvSpPr>
          <p:spPr>
            <a:xfrm>
              <a:off x="2974300" y="4399350"/>
              <a:ext cx="129650" cy="87525"/>
            </a:xfrm>
            <a:custGeom>
              <a:rect b="b" l="l" r="r" t="t"/>
              <a:pathLst>
                <a:path extrusionOk="0" h="3501" w="5186">
                  <a:moveTo>
                    <a:pt x="2058" y="0"/>
                  </a:moveTo>
                  <a:cubicBezTo>
                    <a:pt x="1374" y="0"/>
                    <a:pt x="670" y="239"/>
                    <a:pt x="0" y="775"/>
                  </a:cubicBezTo>
                  <a:cubicBezTo>
                    <a:pt x="931" y="1398"/>
                    <a:pt x="1554" y="2389"/>
                    <a:pt x="1714" y="3500"/>
                  </a:cubicBezTo>
                  <a:lnTo>
                    <a:pt x="4397" y="3500"/>
                  </a:lnTo>
                  <a:cubicBezTo>
                    <a:pt x="4842" y="3497"/>
                    <a:pt x="5185" y="3109"/>
                    <a:pt x="5131" y="2666"/>
                  </a:cubicBezTo>
                  <a:cubicBezTo>
                    <a:pt x="5128" y="2639"/>
                    <a:pt x="5125" y="2609"/>
                    <a:pt x="5119" y="2579"/>
                  </a:cubicBezTo>
                  <a:cubicBezTo>
                    <a:pt x="4936" y="1482"/>
                    <a:pt x="4207" y="609"/>
                    <a:pt x="3171" y="212"/>
                  </a:cubicBezTo>
                  <a:cubicBezTo>
                    <a:pt x="2813" y="74"/>
                    <a:pt x="2438" y="0"/>
                    <a:pt x="20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7" name="Google Shape;4137;p61"/>
            <p:cNvSpPr/>
            <p:nvPr/>
          </p:nvSpPr>
          <p:spPr>
            <a:xfrm>
              <a:off x="2735425" y="4399325"/>
              <a:ext cx="129650" cy="87475"/>
            </a:xfrm>
            <a:custGeom>
              <a:rect b="b" l="l" r="r" t="t"/>
              <a:pathLst>
                <a:path extrusionOk="0" h="3499" w="5186">
                  <a:moveTo>
                    <a:pt x="3150" y="0"/>
                  </a:moveTo>
                  <a:cubicBezTo>
                    <a:pt x="2765" y="0"/>
                    <a:pt x="2385" y="77"/>
                    <a:pt x="2015" y="219"/>
                  </a:cubicBezTo>
                  <a:cubicBezTo>
                    <a:pt x="979" y="616"/>
                    <a:pt x="250" y="1483"/>
                    <a:pt x="67" y="2580"/>
                  </a:cubicBezTo>
                  <a:cubicBezTo>
                    <a:pt x="64" y="2610"/>
                    <a:pt x="58" y="2637"/>
                    <a:pt x="55" y="2667"/>
                  </a:cubicBezTo>
                  <a:cubicBezTo>
                    <a:pt x="0" y="3110"/>
                    <a:pt x="344" y="3498"/>
                    <a:pt x="789" y="3498"/>
                  </a:cubicBezTo>
                  <a:lnTo>
                    <a:pt x="3475" y="3498"/>
                  </a:lnTo>
                  <a:cubicBezTo>
                    <a:pt x="3632" y="2390"/>
                    <a:pt x="4255" y="1399"/>
                    <a:pt x="5186" y="776"/>
                  </a:cubicBezTo>
                  <a:cubicBezTo>
                    <a:pt x="4510" y="236"/>
                    <a:pt x="3823" y="0"/>
                    <a:pt x="31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8" name="Google Shape;4138;p61"/>
            <p:cNvSpPr/>
            <p:nvPr/>
          </p:nvSpPr>
          <p:spPr>
            <a:xfrm>
              <a:off x="2962025" y="4515075"/>
              <a:ext cx="169400" cy="82825"/>
            </a:xfrm>
            <a:custGeom>
              <a:rect b="b" l="l" r="r" t="t"/>
              <a:pathLst>
                <a:path extrusionOk="0" h="3313" w="6776">
                  <a:moveTo>
                    <a:pt x="0" y="0"/>
                  </a:moveTo>
                  <a:lnTo>
                    <a:pt x="0" y="3313"/>
                  </a:lnTo>
                  <a:lnTo>
                    <a:pt x="6209" y="3313"/>
                  </a:lnTo>
                  <a:cubicBezTo>
                    <a:pt x="6523" y="3313"/>
                    <a:pt x="6776" y="3060"/>
                    <a:pt x="6776" y="2747"/>
                  </a:cubicBezTo>
                  <a:lnTo>
                    <a:pt x="6776" y="1693"/>
                  </a:lnTo>
                  <a:cubicBezTo>
                    <a:pt x="6776" y="756"/>
                    <a:pt x="6017" y="0"/>
                    <a:pt x="5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39" name="Google Shape;4139;p61"/>
            <p:cNvSpPr/>
            <p:nvPr/>
          </p:nvSpPr>
          <p:spPr>
            <a:xfrm>
              <a:off x="2962025" y="4626025"/>
              <a:ext cx="141175" cy="56500"/>
            </a:xfrm>
            <a:custGeom>
              <a:rect b="b" l="l" r="r" t="t"/>
              <a:pathLst>
                <a:path extrusionOk="0" h="2260" w="5647">
                  <a:moveTo>
                    <a:pt x="0" y="1"/>
                  </a:moveTo>
                  <a:lnTo>
                    <a:pt x="0" y="2259"/>
                  </a:lnTo>
                  <a:lnTo>
                    <a:pt x="5646" y="2259"/>
                  </a:lnTo>
                  <a:lnTo>
                    <a:pt x="564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0" name="Google Shape;4140;p61"/>
          <p:cNvGrpSpPr/>
          <p:nvPr/>
        </p:nvGrpSpPr>
        <p:grpSpPr>
          <a:xfrm>
            <a:off x="5487268" y="2775721"/>
            <a:ext cx="187029" cy="230692"/>
            <a:chOff x="3330525" y="4399275"/>
            <a:chExt cx="390650" cy="481850"/>
          </a:xfrm>
        </p:grpSpPr>
        <p:sp>
          <p:nvSpPr>
            <p:cNvPr id="4141" name="Google Shape;4141;p61"/>
            <p:cNvSpPr/>
            <p:nvPr/>
          </p:nvSpPr>
          <p:spPr>
            <a:xfrm>
              <a:off x="3543950" y="4648550"/>
              <a:ext cx="78450" cy="95775"/>
            </a:xfrm>
            <a:custGeom>
              <a:rect b="b" l="l" r="r" t="t"/>
              <a:pathLst>
                <a:path extrusionOk="0" h="3831" w="3138">
                  <a:moveTo>
                    <a:pt x="2677" y="0"/>
                  </a:moveTo>
                  <a:cubicBezTo>
                    <a:pt x="2298" y="356"/>
                    <a:pt x="1861" y="648"/>
                    <a:pt x="1388" y="858"/>
                  </a:cubicBezTo>
                  <a:lnTo>
                    <a:pt x="0" y="2948"/>
                  </a:lnTo>
                  <a:lnTo>
                    <a:pt x="880" y="3831"/>
                  </a:lnTo>
                  <a:lnTo>
                    <a:pt x="3138" y="443"/>
                  </a:lnTo>
                  <a:lnTo>
                    <a:pt x="26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2" name="Google Shape;4142;p61"/>
            <p:cNvSpPr/>
            <p:nvPr/>
          </p:nvSpPr>
          <p:spPr>
            <a:xfrm>
              <a:off x="3427250" y="4456050"/>
              <a:ext cx="197650" cy="197175"/>
            </a:xfrm>
            <a:custGeom>
              <a:rect b="b" l="l" r="r" t="t"/>
              <a:pathLst>
                <a:path extrusionOk="0" h="7887" w="7906">
                  <a:moveTo>
                    <a:pt x="7520" y="0"/>
                  </a:moveTo>
                  <a:cubicBezTo>
                    <a:pt x="6863" y="1374"/>
                    <a:pt x="5475" y="2247"/>
                    <a:pt x="3952" y="2247"/>
                  </a:cubicBezTo>
                  <a:lnTo>
                    <a:pt x="1" y="2247"/>
                  </a:lnTo>
                  <a:lnTo>
                    <a:pt x="1" y="3942"/>
                  </a:lnTo>
                  <a:cubicBezTo>
                    <a:pt x="1" y="5698"/>
                    <a:pt x="1154" y="7137"/>
                    <a:pt x="2587" y="7643"/>
                  </a:cubicBezTo>
                  <a:lnTo>
                    <a:pt x="2597" y="7643"/>
                  </a:lnTo>
                  <a:cubicBezTo>
                    <a:pt x="3006" y="7806"/>
                    <a:pt x="3480" y="7887"/>
                    <a:pt x="3953" y="7887"/>
                  </a:cubicBezTo>
                  <a:cubicBezTo>
                    <a:pt x="4426" y="7887"/>
                    <a:pt x="4899" y="7806"/>
                    <a:pt x="5307" y="7643"/>
                  </a:cubicBezTo>
                  <a:lnTo>
                    <a:pt x="5319" y="7643"/>
                  </a:lnTo>
                  <a:cubicBezTo>
                    <a:pt x="6451" y="7306"/>
                    <a:pt x="7905" y="5848"/>
                    <a:pt x="7905" y="3942"/>
                  </a:cubicBezTo>
                  <a:lnTo>
                    <a:pt x="7905" y="1684"/>
                  </a:lnTo>
                  <a:cubicBezTo>
                    <a:pt x="7905" y="1100"/>
                    <a:pt x="7776" y="524"/>
                    <a:pt x="7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3" name="Google Shape;4143;p61"/>
            <p:cNvSpPr/>
            <p:nvPr/>
          </p:nvSpPr>
          <p:spPr>
            <a:xfrm>
              <a:off x="3428150" y="4399275"/>
              <a:ext cx="166925" cy="84725"/>
            </a:xfrm>
            <a:custGeom>
              <a:rect b="b" l="l" r="r" t="t"/>
              <a:pathLst>
                <a:path extrusionOk="0" h="3389" w="6677">
                  <a:moveTo>
                    <a:pt x="3921" y="1"/>
                  </a:moveTo>
                  <a:cubicBezTo>
                    <a:pt x="3917" y="1"/>
                    <a:pt x="3913" y="1"/>
                    <a:pt x="3910" y="1"/>
                  </a:cubicBezTo>
                  <a:cubicBezTo>
                    <a:pt x="1946" y="4"/>
                    <a:pt x="284" y="1446"/>
                    <a:pt x="1" y="3389"/>
                  </a:cubicBezTo>
                  <a:lnTo>
                    <a:pt x="3910" y="3389"/>
                  </a:lnTo>
                  <a:cubicBezTo>
                    <a:pt x="5247" y="3389"/>
                    <a:pt x="6403" y="2452"/>
                    <a:pt x="6677" y="1142"/>
                  </a:cubicBezTo>
                  <a:cubicBezTo>
                    <a:pt x="5945" y="410"/>
                    <a:pt x="4953" y="1"/>
                    <a:pt x="39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4" name="Google Shape;4144;p61"/>
            <p:cNvSpPr/>
            <p:nvPr/>
          </p:nvSpPr>
          <p:spPr>
            <a:xfrm>
              <a:off x="3330525" y="4674000"/>
              <a:ext cx="181225" cy="207125"/>
            </a:xfrm>
            <a:custGeom>
              <a:rect b="b" l="l" r="r" t="t"/>
              <a:pathLst>
                <a:path extrusionOk="0" h="8285" w="7249">
                  <a:moveTo>
                    <a:pt x="2972" y="0"/>
                  </a:moveTo>
                  <a:lnTo>
                    <a:pt x="1455" y="440"/>
                  </a:lnTo>
                  <a:cubicBezTo>
                    <a:pt x="542" y="744"/>
                    <a:pt x="0" y="1716"/>
                    <a:pt x="235" y="2620"/>
                  </a:cubicBezTo>
                  <a:lnTo>
                    <a:pt x="1229" y="7832"/>
                  </a:lnTo>
                  <a:cubicBezTo>
                    <a:pt x="1289" y="8091"/>
                    <a:pt x="1518" y="8278"/>
                    <a:pt x="1783" y="8284"/>
                  </a:cubicBezTo>
                  <a:cubicBezTo>
                    <a:pt x="1787" y="8284"/>
                    <a:pt x="1792" y="8285"/>
                    <a:pt x="1796" y="8285"/>
                  </a:cubicBezTo>
                  <a:cubicBezTo>
                    <a:pt x="1816" y="8285"/>
                    <a:pt x="1835" y="8279"/>
                    <a:pt x="1852" y="8272"/>
                  </a:cubicBezTo>
                  <a:cubicBezTo>
                    <a:pt x="1861" y="8284"/>
                    <a:pt x="1861" y="8284"/>
                    <a:pt x="1873" y="8284"/>
                  </a:cubicBezTo>
                  <a:lnTo>
                    <a:pt x="7248" y="8284"/>
                  </a:lnTo>
                  <a:lnTo>
                    <a:pt x="7248" y="3364"/>
                  </a:lnTo>
                  <a:lnTo>
                    <a:pt x="6514" y="4086"/>
                  </a:lnTo>
                  <a:cubicBezTo>
                    <a:pt x="6410" y="4202"/>
                    <a:pt x="6270" y="4259"/>
                    <a:pt x="6126" y="4259"/>
                  </a:cubicBezTo>
                  <a:cubicBezTo>
                    <a:pt x="5952" y="4259"/>
                    <a:pt x="5772" y="4175"/>
                    <a:pt x="5646" y="4008"/>
                  </a:cubicBezTo>
                  <a:lnTo>
                    <a:pt x="29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5" name="Google Shape;4145;p61"/>
            <p:cNvSpPr/>
            <p:nvPr/>
          </p:nvSpPr>
          <p:spPr>
            <a:xfrm>
              <a:off x="3540175" y="4674000"/>
              <a:ext cx="181000" cy="207100"/>
            </a:xfrm>
            <a:custGeom>
              <a:rect b="b" l="l" r="r" t="t"/>
              <a:pathLst>
                <a:path extrusionOk="0" h="8284" w="7240">
                  <a:moveTo>
                    <a:pt x="3951" y="4821"/>
                  </a:moveTo>
                  <a:cubicBezTo>
                    <a:pt x="4701" y="4821"/>
                    <a:pt x="4701" y="5950"/>
                    <a:pt x="3951" y="5950"/>
                  </a:cubicBezTo>
                  <a:lnTo>
                    <a:pt x="2822" y="5950"/>
                  </a:lnTo>
                  <a:cubicBezTo>
                    <a:pt x="2075" y="5950"/>
                    <a:pt x="2075" y="4821"/>
                    <a:pt x="2822" y="4821"/>
                  </a:cubicBezTo>
                  <a:close/>
                  <a:moveTo>
                    <a:pt x="4280" y="0"/>
                  </a:moveTo>
                  <a:lnTo>
                    <a:pt x="1603" y="4008"/>
                  </a:lnTo>
                  <a:cubicBezTo>
                    <a:pt x="1476" y="4178"/>
                    <a:pt x="1297" y="4257"/>
                    <a:pt x="1126" y="4257"/>
                  </a:cubicBezTo>
                  <a:cubicBezTo>
                    <a:pt x="977" y="4257"/>
                    <a:pt x="834" y="4197"/>
                    <a:pt x="735" y="4086"/>
                  </a:cubicBezTo>
                  <a:lnTo>
                    <a:pt x="1" y="3364"/>
                  </a:lnTo>
                  <a:lnTo>
                    <a:pt x="1" y="8284"/>
                  </a:lnTo>
                  <a:lnTo>
                    <a:pt x="5454" y="8284"/>
                  </a:lnTo>
                  <a:cubicBezTo>
                    <a:pt x="5722" y="8284"/>
                    <a:pt x="5954" y="8094"/>
                    <a:pt x="6008" y="7832"/>
                  </a:cubicBezTo>
                  <a:lnTo>
                    <a:pt x="7002" y="2653"/>
                  </a:lnTo>
                  <a:cubicBezTo>
                    <a:pt x="7240" y="1716"/>
                    <a:pt x="6707" y="744"/>
                    <a:pt x="5770" y="428"/>
                  </a:cubicBezTo>
                  <a:lnTo>
                    <a:pt x="42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6" name="Google Shape;4146;p61"/>
            <p:cNvSpPr/>
            <p:nvPr/>
          </p:nvSpPr>
          <p:spPr>
            <a:xfrm>
              <a:off x="3429975" y="4648850"/>
              <a:ext cx="78225" cy="95400"/>
            </a:xfrm>
            <a:custGeom>
              <a:rect b="b" l="l" r="r" t="t"/>
              <a:pathLst>
                <a:path extrusionOk="0" h="3816" w="3129">
                  <a:moveTo>
                    <a:pt x="452" y="0"/>
                  </a:moveTo>
                  <a:lnTo>
                    <a:pt x="0" y="440"/>
                  </a:lnTo>
                  <a:lnTo>
                    <a:pt x="2247" y="3816"/>
                  </a:lnTo>
                  <a:lnTo>
                    <a:pt x="3129" y="2936"/>
                  </a:lnTo>
                  <a:lnTo>
                    <a:pt x="1741" y="846"/>
                  </a:lnTo>
                  <a:cubicBezTo>
                    <a:pt x="1268" y="636"/>
                    <a:pt x="834" y="350"/>
                    <a:pt x="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47" name="Google Shape;4147;p61"/>
            <p:cNvSpPr/>
            <p:nvPr/>
          </p:nvSpPr>
          <p:spPr>
            <a:xfrm>
              <a:off x="3514200" y="4681000"/>
              <a:ext cx="23150" cy="17550"/>
            </a:xfrm>
            <a:custGeom>
              <a:rect b="b" l="l" r="r" t="t"/>
              <a:pathLst>
                <a:path extrusionOk="0" h="702" w="926">
                  <a:moveTo>
                    <a:pt x="1" y="0"/>
                  </a:moveTo>
                  <a:lnTo>
                    <a:pt x="465" y="702"/>
                  </a:lnTo>
                  <a:lnTo>
                    <a:pt x="925" y="0"/>
                  </a:lnTo>
                  <a:lnTo>
                    <a:pt x="916" y="0"/>
                  </a:lnTo>
                  <a:cubicBezTo>
                    <a:pt x="769" y="12"/>
                    <a:pt x="609" y="24"/>
                    <a:pt x="465" y="24"/>
                  </a:cubicBezTo>
                  <a:cubicBezTo>
                    <a:pt x="317" y="24"/>
                    <a:pt x="157" y="12"/>
                    <a:pt x="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48" name="Google Shape;4148;p61"/>
          <p:cNvGrpSpPr/>
          <p:nvPr/>
        </p:nvGrpSpPr>
        <p:grpSpPr>
          <a:xfrm>
            <a:off x="5775933" y="2775727"/>
            <a:ext cx="172211" cy="230680"/>
            <a:chOff x="3938800" y="4399275"/>
            <a:chExt cx="359700" cy="481825"/>
          </a:xfrm>
        </p:grpSpPr>
        <p:sp>
          <p:nvSpPr>
            <p:cNvPr id="4149" name="Google Shape;4149;p61"/>
            <p:cNvSpPr/>
            <p:nvPr/>
          </p:nvSpPr>
          <p:spPr>
            <a:xfrm>
              <a:off x="4022650" y="4427525"/>
              <a:ext cx="166625" cy="84700"/>
            </a:xfrm>
            <a:custGeom>
              <a:rect b="b" l="l" r="r" t="t"/>
              <a:pathLst>
                <a:path extrusionOk="0" h="3388" w="6665">
                  <a:moveTo>
                    <a:pt x="3909" y="0"/>
                  </a:moveTo>
                  <a:cubicBezTo>
                    <a:pt x="1946" y="3"/>
                    <a:pt x="284" y="1446"/>
                    <a:pt x="1" y="3388"/>
                  </a:cubicBezTo>
                  <a:lnTo>
                    <a:pt x="3909" y="3388"/>
                  </a:lnTo>
                  <a:cubicBezTo>
                    <a:pt x="4807" y="3385"/>
                    <a:pt x="5647" y="2957"/>
                    <a:pt x="6180" y="2235"/>
                  </a:cubicBezTo>
                  <a:cubicBezTo>
                    <a:pt x="6421" y="1909"/>
                    <a:pt x="6589" y="1530"/>
                    <a:pt x="6665" y="1129"/>
                  </a:cubicBezTo>
                  <a:cubicBezTo>
                    <a:pt x="6135" y="602"/>
                    <a:pt x="5463" y="241"/>
                    <a:pt x="4734" y="91"/>
                  </a:cubicBezTo>
                  <a:cubicBezTo>
                    <a:pt x="4463" y="30"/>
                    <a:pt x="4186" y="0"/>
                    <a:pt x="3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0" name="Google Shape;4150;p61"/>
            <p:cNvSpPr/>
            <p:nvPr/>
          </p:nvSpPr>
          <p:spPr>
            <a:xfrm>
              <a:off x="4021450" y="4484275"/>
              <a:ext cx="197650" cy="199225"/>
            </a:xfrm>
            <a:custGeom>
              <a:rect b="b" l="l" r="r" t="t"/>
              <a:pathLst>
                <a:path extrusionOk="0" h="7969" w="7906">
                  <a:moveTo>
                    <a:pt x="7526" y="1"/>
                  </a:moveTo>
                  <a:cubicBezTo>
                    <a:pt x="7420" y="223"/>
                    <a:pt x="7291" y="434"/>
                    <a:pt x="7140" y="633"/>
                  </a:cubicBezTo>
                  <a:cubicBezTo>
                    <a:pt x="6396" y="1648"/>
                    <a:pt x="5216" y="2247"/>
                    <a:pt x="3957" y="2247"/>
                  </a:cubicBezTo>
                  <a:lnTo>
                    <a:pt x="4" y="2247"/>
                  </a:lnTo>
                  <a:lnTo>
                    <a:pt x="4" y="4018"/>
                  </a:lnTo>
                  <a:cubicBezTo>
                    <a:pt x="1" y="4635"/>
                    <a:pt x="148" y="5243"/>
                    <a:pt x="434" y="5788"/>
                  </a:cubicBezTo>
                  <a:lnTo>
                    <a:pt x="434" y="5800"/>
                  </a:lnTo>
                  <a:cubicBezTo>
                    <a:pt x="615" y="6159"/>
                    <a:pt x="850" y="6487"/>
                    <a:pt x="1133" y="6773"/>
                  </a:cubicBezTo>
                  <a:lnTo>
                    <a:pt x="1202" y="6839"/>
                  </a:lnTo>
                  <a:cubicBezTo>
                    <a:pt x="1967" y="7592"/>
                    <a:pt x="2962" y="7968"/>
                    <a:pt x="3958" y="7968"/>
                  </a:cubicBezTo>
                  <a:cubicBezTo>
                    <a:pt x="4959" y="7968"/>
                    <a:pt x="5959" y="7588"/>
                    <a:pt x="6725" y="6827"/>
                  </a:cubicBezTo>
                  <a:lnTo>
                    <a:pt x="6758" y="6794"/>
                  </a:lnTo>
                  <a:cubicBezTo>
                    <a:pt x="6972" y="6583"/>
                    <a:pt x="7158" y="6342"/>
                    <a:pt x="7312" y="6083"/>
                  </a:cubicBezTo>
                  <a:lnTo>
                    <a:pt x="7321" y="6083"/>
                  </a:lnTo>
                  <a:cubicBezTo>
                    <a:pt x="7703" y="5463"/>
                    <a:pt x="7905" y="4746"/>
                    <a:pt x="7902" y="4018"/>
                  </a:cubicBezTo>
                  <a:lnTo>
                    <a:pt x="7902" y="1684"/>
                  </a:lnTo>
                  <a:cubicBezTo>
                    <a:pt x="7902" y="1407"/>
                    <a:pt x="7875" y="1130"/>
                    <a:pt x="7818" y="859"/>
                  </a:cubicBezTo>
                  <a:cubicBezTo>
                    <a:pt x="7764" y="561"/>
                    <a:pt x="7664" y="272"/>
                    <a:pt x="75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1" name="Google Shape;4151;p61"/>
            <p:cNvSpPr/>
            <p:nvPr/>
          </p:nvSpPr>
          <p:spPr>
            <a:xfrm>
              <a:off x="4054050" y="4692500"/>
              <a:ext cx="132975" cy="47450"/>
            </a:xfrm>
            <a:custGeom>
              <a:rect b="b" l="l" r="r" t="t"/>
              <a:pathLst>
                <a:path extrusionOk="0" h="1898" w="5319">
                  <a:moveTo>
                    <a:pt x="5318" y="1"/>
                  </a:moveTo>
                  <a:lnTo>
                    <a:pt x="5318" y="1"/>
                  </a:lnTo>
                  <a:cubicBezTo>
                    <a:pt x="4550" y="498"/>
                    <a:pt x="3635" y="769"/>
                    <a:pt x="2653" y="769"/>
                  </a:cubicBezTo>
                  <a:cubicBezTo>
                    <a:pt x="2648" y="769"/>
                    <a:pt x="2643" y="769"/>
                    <a:pt x="2637" y="769"/>
                  </a:cubicBezTo>
                  <a:cubicBezTo>
                    <a:pt x="1703" y="769"/>
                    <a:pt x="791" y="507"/>
                    <a:pt x="0" y="13"/>
                  </a:cubicBezTo>
                  <a:lnTo>
                    <a:pt x="0" y="13"/>
                  </a:lnTo>
                  <a:cubicBezTo>
                    <a:pt x="82" y="272"/>
                    <a:pt x="202" y="516"/>
                    <a:pt x="362" y="736"/>
                  </a:cubicBezTo>
                  <a:cubicBezTo>
                    <a:pt x="898" y="1464"/>
                    <a:pt x="1747" y="1895"/>
                    <a:pt x="2653" y="1898"/>
                  </a:cubicBezTo>
                  <a:cubicBezTo>
                    <a:pt x="2660" y="1898"/>
                    <a:pt x="2667" y="1898"/>
                    <a:pt x="2674" y="1898"/>
                  </a:cubicBezTo>
                  <a:cubicBezTo>
                    <a:pt x="3870" y="1898"/>
                    <a:pt x="4935" y="1135"/>
                    <a:pt x="53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2" name="Google Shape;4152;p61"/>
            <p:cNvSpPr/>
            <p:nvPr/>
          </p:nvSpPr>
          <p:spPr>
            <a:xfrm>
              <a:off x="4163275" y="4399275"/>
              <a:ext cx="84275" cy="84200"/>
            </a:xfrm>
            <a:custGeom>
              <a:rect b="b" l="l" r="r" t="t"/>
              <a:pathLst>
                <a:path extrusionOk="0" h="3368" w="3371">
                  <a:moveTo>
                    <a:pt x="1090" y="1"/>
                  </a:moveTo>
                  <a:cubicBezTo>
                    <a:pt x="707" y="1"/>
                    <a:pt x="330" y="106"/>
                    <a:pt x="1" y="305"/>
                  </a:cubicBezTo>
                  <a:cubicBezTo>
                    <a:pt x="338" y="420"/>
                    <a:pt x="660" y="573"/>
                    <a:pt x="961" y="769"/>
                  </a:cubicBezTo>
                  <a:lnTo>
                    <a:pt x="961" y="781"/>
                  </a:lnTo>
                  <a:cubicBezTo>
                    <a:pt x="1443" y="1070"/>
                    <a:pt x="1874" y="1446"/>
                    <a:pt x="2226" y="1886"/>
                  </a:cubicBezTo>
                  <a:cubicBezTo>
                    <a:pt x="2587" y="2329"/>
                    <a:pt x="2871" y="2829"/>
                    <a:pt x="3060" y="3368"/>
                  </a:cubicBezTo>
                  <a:cubicBezTo>
                    <a:pt x="3262" y="3033"/>
                    <a:pt x="3370" y="2651"/>
                    <a:pt x="3364" y="2259"/>
                  </a:cubicBezTo>
                  <a:cubicBezTo>
                    <a:pt x="3361" y="1236"/>
                    <a:pt x="2672" y="341"/>
                    <a:pt x="1684" y="79"/>
                  </a:cubicBezTo>
                  <a:cubicBezTo>
                    <a:pt x="1615" y="58"/>
                    <a:pt x="1543" y="46"/>
                    <a:pt x="1467" y="46"/>
                  </a:cubicBezTo>
                  <a:cubicBezTo>
                    <a:pt x="1344" y="34"/>
                    <a:pt x="1232" y="1"/>
                    <a:pt x="1106" y="1"/>
                  </a:cubicBezTo>
                  <a:cubicBezTo>
                    <a:pt x="1101" y="1"/>
                    <a:pt x="1095" y="1"/>
                    <a:pt x="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3" name="Google Shape;4153;p61"/>
            <p:cNvSpPr/>
            <p:nvPr/>
          </p:nvSpPr>
          <p:spPr>
            <a:xfrm>
              <a:off x="3938800" y="4692800"/>
              <a:ext cx="359700" cy="188300"/>
            </a:xfrm>
            <a:custGeom>
              <a:rect b="b" l="l" r="r" t="t"/>
              <a:pathLst>
                <a:path extrusionOk="0" h="7532" w="14388">
                  <a:moveTo>
                    <a:pt x="11160" y="4144"/>
                  </a:moveTo>
                  <a:cubicBezTo>
                    <a:pt x="11470" y="4144"/>
                    <a:pt x="11723" y="4397"/>
                    <a:pt x="11723" y="4710"/>
                  </a:cubicBezTo>
                  <a:cubicBezTo>
                    <a:pt x="11723" y="5021"/>
                    <a:pt x="11470" y="5274"/>
                    <a:pt x="11160" y="5274"/>
                  </a:cubicBezTo>
                  <a:lnTo>
                    <a:pt x="10031" y="5274"/>
                  </a:lnTo>
                  <a:cubicBezTo>
                    <a:pt x="9718" y="5274"/>
                    <a:pt x="9465" y="5021"/>
                    <a:pt x="9465" y="4710"/>
                  </a:cubicBezTo>
                  <a:cubicBezTo>
                    <a:pt x="9465" y="4397"/>
                    <a:pt x="9718" y="4144"/>
                    <a:pt x="10031" y="4144"/>
                  </a:cubicBezTo>
                  <a:close/>
                  <a:moveTo>
                    <a:pt x="3379" y="1"/>
                  </a:moveTo>
                  <a:lnTo>
                    <a:pt x="2385" y="248"/>
                  </a:lnTo>
                  <a:cubicBezTo>
                    <a:pt x="922" y="615"/>
                    <a:pt x="0" y="2067"/>
                    <a:pt x="295" y="3545"/>
                  </a:cubicBezTo>
                  <a:lnTo>
                    <a:pt x="1006" y="7080"/>
                  </a:lnTo>
                  <a:cubicBezTo>
                    <a:pt x="1060" y="7342"/>
                    <a:pt x="1292" y="7532"/>
                    <a:pt x="1560" y="7532"/>
                  </a:cubicBezTo>
                  <a:lnTo>
                    <a:pt x="12831" y="7532"/>
                  </a:lnTo>
                  <a:cubicBezTo>
                    <a:pt x="12833" y="7532"/>
                    <a:pt x="12835" y="7532"/>
                    <a:pt x="12837" y="7532"/>
                  </a:cubicBezTo>
                  <a:cubicBezTo>
                    <a:pt x="13103" y="7532"/>
                    <a:pt x="13331" y="7343"/>
                    <a:pt x="13382" y="7080"/>
                  </a:cubicBezTo>
                  <a:lnTo>
                    <a:pt x="14096" y="3545"/>
                  </a:lnTo>
                  <a:cubicBezTo>
                    <a:pt x="14388" y="2070"/>
                    <a:pt x="13476" y="621"/>
                    <a:pt x="12018" y="248"/>
                  </a:cubicBezTo>
                  <a:lnTo>
                    <a:pt x="11046" y="13"/>
                  </a:lnTo>
                  <a:cubicBezTo>
                    <a:pt x="10678" y="1506"/>
                    <a:pt x="9474" y="2648"/>
                    <a:pt x="7965" y="2943"/>
                  </a:cubicBezTo>
                  <a:cubicBezTo>
                    <a:pt x="7714" y="2991"/>
                    <a:pt x="7463" y="3015"/>
                    <a:pt x="7214" y="3015"/>
                  </a:cubicBezTo>
                  <a:cubicBezTo>
                    <a:pt x="5960" y="3015"/>
                    <a:pt x="4762" y="2417"/>
                    <a:pt x="4011" y="1377"/>
                  </a:cubicBezTo>
                  <a:cubicBezTo>
                    <a:pt x="3707" y="967"/>
                    <a:pt x="3493" y="498"/>
                    <a:pt x="3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54" name="Google Shape;4154;p61"/>
          <p:cNvGrpSpPr/>
          <p:nvPr/>
        </p:nvGrpSpPr>
        <p:grpSpPr>
          <a:xfrm>
            <a:off x="6096046" y="2775727"/>
            <a:ext cx="108141" cy="230680"/>
            <a:chOff x="4584850" y="4399275"/>
            <a:chExt cx="225875" cy="481825"/>
          </a:xfrm>
        </p:grpSpPr>
        <p:sp>
          <p:nvSpPr>
            <p:cNvPr id="4155" name="Google Shape;4155;p61"/>
            <p:cNvSpPr/>
            <p:nvPr/>
          </p:nvSpPr>
          <p:spPr>
            <a:xfrm>
              <a:off x="4655400" y="4399275"/>
              <a:ext cx="84700" cy="84725"/>
            </a:xfrm>
            <a:custGeom>
              <a:rect b="b" l="l" r="r" t="t"/>
              <a:pathLst>
                <a:path extrusionOk="0" h="3389" w="3388">
                  <a:moveTo>
                    <a:pt x="1696" y="1"/>
                  </a:moveTo>
                  <a:cubicBezTo>
                    <a:pt x="759" y="1"/>
                    <a:pt x="0" y="760"/>
                    <a:pt x="0" y="1696"/>
                  </a:cubicBezTo>
                  <a:cubicBezTo>
                    <a:pt x="0" y="2630"/>
                    <a:pt x="759" y="3389"/>
                    <a:pt x="1696" y="3389"/>
                  </a:cubicBezTo>
                  <a:cubicBezTo>
                    <a:pt x="2629" y="3389"/>
                    <a:pt x="3388" y="2630"/>
                    <a:pt x="3388" y="1696"/>
                  </a:cubicBezTo>
                  <a:cubicBezTo>
                    <a:pt x="3388" y="760"/>
                    <a:pt x="2629" y="1"/>
                    <a:pt x="1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56" name="Google Shape;4156;p61"/>
            <p:cNvSpPr/>
            <p:nvPr/>
          </p:nvSpPr>
          <p:spPr>
            <a:xfrm>
              <a:off x="4584850" y="4512200"/>
              <a:ext cx="225875" cy="368900"/>
            </a:xfrm>
            <a:custGeom>
              <a:rect b="b" l="l" r="r" t="t"/>
              <a:pathLst>
                <a:path extrusionOk="0" h="14756" w="9035">
                  <a:moveTo>
                    <a:pt x="2259" y="1"/>
                  </a:moveTo>
                  <a:cubicBezTo>
                    <a:pt x="1013" y="1"/>
                    <a:pt x="1" y="1052"/>
                    <a:pt x="1" y="2298"/>
                  </a:cubicBezTo>
                  <a:lnTo>
                    <a:pt x="1" y="5686"/>
                  </a:lnTo>
                  <a:cubicBezTo>
                    <a:pt x="1" y="6280"/>
                    <a:pt x="414" y="6792"/>
                    <a:pt x="1106" y="6792"/>
                  </a:cubicBezTo>
                  <a:cubicBezTo>
                    <a:pt x="1284" y="6792"/>
                    <a:pt x="1480" y="6758"/>
                    <a:pt x="1693" y="6683"/>
                  </a:cubicBezTo>
                  <a:lnTo>
                    <a:pt x="1693" y="13627"/>
                  </a:lnTo>
                  <a:cubicBezTo>
                    <a:pt x="1693" y="14250"/>
                    <a:pt x="2199" y="14756"/>
                    <a:pt x="2822" y="14756"/>
                  </a:cubicBezTo>
                  <a:cubicBezTo>
                    <a:pt x="3446" y="14756"/>
                    <a:pt x="3952" y="14250"/>
                    <a:pt x="3952" y="13627"/>
                  </a:cubicBezTo>
                  <a:lnTo>
                    <a:pt x="3952" y="9637"/>
                  </a:lnTo>
                  <a:cubicBezTo>
                    <a:pt x="3952" y="9324"/>
                    <a:pt x="4204" y="9074"/>
                    <a:pt x="4518" y="9074"/>
                  </a:cubicBezTo>
                  <a:cubicBezTo>
                    <a:pt x="4828" y="9074"/>
                    <a:pt x="5081" y="9324"/>
                    <a:pt x="5081" y="9637"/>
                  </a:cubicBezTo>
                  <a:lnTo>
                    <a:pt x="5081" y="13627"/>
                  </a:lnTo>
                  <a:cubicBezTo>
                    <a:pt x="5081" y="14250"/>
                    <a:pt x="5587" y="14756"/>
                    <a:pt x="6210" y="14756"/>
                  </a:cubicBezTo>
                  <a:cubicBezTo>
                    <a:pt x="6833" y="14756"/>
                    <a:pt x="7339" y="14250"/>
                    <a:pt x="7339" y="13627"/>
                  </a:cubicBezTo>
                  <a:lnTo>
                    <a:pt x="7339" y="6683"/>
                  </a:lnTo>
                  <a:cubicBezTo>
                    <a:pt x="7552" y="6758"/>
                    <a:pt x="7749" y="6792"/>
                    <a:pt x="7927" y="6792"/>
                  </a:cubicBezTo>
                  <a:cubicBezTo>
                    <a:pt x="8619" y="6792"/>
                    <a:pt x="9035" y="6280"/>
                    <a:pt x="9035" y="5686"/>
                  </a:cubicBezTo>
                  <a:lnTo>
                    <a:pt x="9035" y="2298"/>
                  </a:lnTo>
                  <a:cubicBezTo>
                    <a:pt x="9035" y="1052"/>
                    <a:pt x="8020" y="1"/>
                    <a:pt x="67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157" name="Google Shape;4157;p61"/>
          <p:cNvSpPr/>
          <p:nvPr/>
        </p:nvSpPr>
        <p:spPr>
          <a:xfrm>
            <a:off x="6312567" y="2775826"/>
            <a:ext cx="253134" cy="230584"/>
          </a:xfrm>
          <a:custGeom>
            <a:rect b="b" l="l" r="r" t="t"/>
            <a:pathLst>
              <a:path extrusionOk="0" h="19265" w="21149">
                <a:moveTo>
                  <a:pt x="10580" y="3417"/>
                </a:moveTo>
                <a:cubicBezTo>
                  <a:pt x="12186" y="3417"/>
                  <a:pt x="13773" y="4040"/>
                  <a:pt x="14967" y="5236"/>
                </a:cubicBezTo>
                <a:cubicBezTo>
                  <a:pt x="16933" y="7199"/>
                  <a:pt x="17352" y="10231"/>
                  <a:pt x="15997" y="12655"/>
                </a:cubicBezTo>
                <a:lnTo>
                  <a:pt x="7550" y="4209"/>
                </a:lnTo>
                <a:cubicBezTo>
                  <a:pt x="8500" y="3676"/>
                  <a:pt x="9544" y="3417"/>
                  <a:pt x="10580" y="3417"/>
                </a:cubicBezTo>
                <a:close/>
                <a:moveTo>
                  <a:pt x="5156" y="6603"/>
                </a:moveTo>
                <a:lnTo>
                  <a:pt x="13600" y="15049"/>
                </a:lnTo>
                <a:cubicBezTo>
                  <a:pt x="12650" y="15584"/>
                  <a:pt x="11607" y="15844"/>
                  <a:pt x="10570" y="15844"/>
                </a:cubicBezTo>
                <a:cubicBezTo>
                  <a:pt x="8964" y="15844"/>
                  <a:pt x="7375" y="15218"/>
                  <a:pt x="6183" y="14019"/>
                </a:cubicBezTo>
                <a:cubicBezTo>
                  <a:pt x="4210" y="12059"/>
                  <a:pt x="3789" y="9024"/>
                  <a:pt x="5156" y="6603"/>
                </a:cubicBezTo>
                <a:close/>
                <a:moveTo>
                  <a:pt x="10574" y="0"/>
                </a:moveTo>
                <a:cubicBezTo>
                  <a:pt x="8127" y="0"/>
                  <a:pt x="5681" y="948"/>
                  <a:pt x="3789" y="2842"/>
                </a:cubicBezTo>
                <a:cubicBezTo>
                  <a:pt x="1" y="6630"/>
                  <a:pt x="1" y="12628"/>
                  <a:pt x="3789" y="16413"/>
                </a:cubicBezTo>
                <a:cubicBezTo>
                  <a:pt x="5662" y="18289"/>
                  <a:pt x="8113" y="19265"/>
                  <a:pt x="10576" y="19265"/>
                </a:cubicBezTo>
                <a:cubicBezTo>
                  <a:pt x="13036" y="19265"/>
                  <a:pt x="15488" y="18289"/>
                  <a:pt x="17361" y="16413"/>
                </a:cubicBezTo>
                <a:cubicBezTo>
                  <a:pt x="21149" y="12625"/>
                  <a:pt x="21149" y="6630"/>
                  <a:pt x="17361" y="2842"/>
                </a:cubicBezTo>
                <a:cubicBezTo>
                  <a:pt x="15467" y="948"/>
                  <a:pt x="13020" y="0"/>
                  <a:pt x="105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158" name="Google Shape;4158;p61"/>
          <p:cNvGrpSpPr/>
          <p:nvPr/>
        </p:nvGrpSpPr>
        <p:grpSpPr>
          <a:xfrm>
            <a:off x="6604415" y="2775727"/>
            <a:ext cx="230680" cy="230680"/>
            <a:chOff x="5642550" y="4399275"/>
            <a:chExt cx="481825" cy="481825"/>
          </a:xfrm>
        </p:grpSpPr>
        <p:sp>
          <p:nvSpPr>
            <p:cNvPr id="4159" name="Google Shape;4159;p61"/>
            <p:cNvSpPr/>
            <p:nvPr/>
          </p:nvSpPr>
          <p:spPr>
            <a:xfrm>
              <a:off x="5642550" y="439927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5283" y="7945"/>
                  </a:moveTo>
                  <a:cubicBezTo>
                    <a:pt x="15593" y="7945"/>
                    <a:pt x="15846" y="8195"/>
                    <a:pt x="15846" y="8508"/>
                  </a:cubicBezTo>
                  <a:lnTo>
                    <a:pt x="15846" y="10766"/>
                  </a:lnTo>
                  <a:cubicBezTo>
                    <a:pt x="15846" y="11079"/>
                    <a:pt x="15593" y="11332"/>
                    <a:pt x="15283" y="11332"/>
                  </a:cubicBezTo>
                  <a:lnTo>
                    <a:pt x="3991" y="11332"/>
                  </a:lnTo>
                  <a:cubicBezTo>
                    <a:pt x="3678" y="11332"/>
                    <a:pt x="3425" y="11079"/>
                    <a:pt x="3425" y="10766"/>
                  </a:cubicBezTo>
                  <a:lnTo>
                    <a:pt x="3425" y="8508"/>
                  </a:lnTo>
                  <a:cubicBezTo>
                    <a:pt x="3425" y="8195"/>
                    <a:pt x="3678" y="7945"/>
                    <a:pt x="3991" y="7945"/>
                  </a:cubicBezTo>
                  <a:close/>
                  <a:moveTo>
                    <a:pt x="9637" y="1"/>
                  </a:moveTo>
                  <a:cubicBezTo>
                    <a:pt x="4331" y="1"/>
                    <a:pt x="1" y="4331"/>
                    <a:pt x="1" y="9637"/>
                  </a:cubicBezTo>
                  <a:cubicBezTo>
                    <a:pt x="1" y="14946"/>
                    <a:pt x="4328" y="19273"/>
                    <a:pt x="9637" y="19273"/>
                  </a:cubicBezTo>
                  <a:cubicBezTo>
                    <a:pt x="14943" y="19273"/>
                    <a:pt x="19273" y="14946"/>
                    <a:pt x="19273" y="9637"/>
                  </a:cubicBezTo>
                  <a:cubicBezTo>
                    <a:pt x="19273" y="4331"/>
                    <a:pt x="14943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0" name="Google Shape;4160;p61"/>
            <p:cNvSpPr/>
            <p:nvPr/>
          </p:nvSpPr>
          <p:spPr>
            <a:xfrm>
              <a:off x="5756375" y="4626100"/>
              <a:ext cx="254100" cy="28275"/>
            </a:xfrm>
            <a:custGeom>
              <a:rect b="b" l="l" r="r" t="t"/>
              <a:pathLst>
                <a:path extrusionOk="0" h="1131" w="10164">
                  <a:moveTo>
                    <a:pt x="1" y="1"/>
                  </a:moveTo>
                  <a:lnTo>
                    <a:pt x="1" y="1130"/>
                  </a:lnTo>
                  <a:lnTo>
                    <a:pt x="10164" y="1130"/>
                  </a:lnTo>
                  <a:lnTo>
                    <a:pt x="101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1" name="Google Shape;4161;p61"/>
          <p:cNvGrpSpPr/>
          <p:nvPr/>
        </p:nvGrpSpPr>
        <p:grpSpPr>
          <a:xfrm>
            <a:off x="6881673" y="2783824"/>
            <a:ext cx="247042" cy="214486"/>
            <a:chOff x="6218300" y="4416175"/>
            <a:chExt cx="516000" cy="448000"/>
          </a:xfrm>
        </p:grpSpPr>
        <p:sp>
          <p:nvSpPr>
            <p:cNvPr id="4162" name="Google Shape;4162;p61"/>
            <p:cNvSpPr/>
            <p:nvPr/>
          </p:nvSpPr>
          <p:spPr>
            <a:xfrm>
              <a:off x="6462150" y="4525375"/>
              <a:ext cx="28250" cy="141250"/>
            </a:xfrm>
            <a:custGeom>
              <a:rect b="b" l="l" r="r" t="t"/>
              <a:pathLst>
                <a:path extrusionOk="0" h="5650" w="1130">
                  <a:moveTo>
                    <a:pt x="566" y="1"/>
                  </a:moveTo>
                  <a:cubicBezTo>
                    <a:pt x="253" y="1"/>
                    <a:pt x="0" y="254"/>
                    <a:pt x="0" y="567"/>
                  </a:cubicBezTo>
                  <a:lnTo>
                    <a:pt x="0" y="5087"/>
                  </a:lnTo>
                  <a:cubicBezTo>
                    <a:pt x="0" y="5397"/>
                    <a:pt x="253" y="5650"/>
                    <a:pt x="566" y="5650"/>
                  </a:cubicBezTo>
                  <a:cubicBezTo>
                    <a:pt x="877" y="5650"/>
                    <a:pt x="1130" y="5397"/>
                    <a:pt x="1130" y="5087"/>
                  </a:cubicBezTo>
                  <a:lnTo>
                    <a:pt x="1130" y="567"/>
                  </a:lnTo>
                  <a:cubicBezTo>
                    <a:pt x="1130" y="254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3" name="Google Shape;4163;p61"/>
            <p:cNvSpPr/>
            <p:nvPr/>
          </p:nvSpPr>
          <p:spPr>
            <a:xfrm>
              <a:off x="6218300" y="4416175"/>
              <a:ext cx="516000" cy="448000"/>
            </a:xfrm>
            <a:custGeom>
              <a:rect b="b" l="l" r="r" t="t"/>
              <a:pathLst>
                <a:path extrusionOk="0" h="17920" w="20640">
                  <a:moveTo>
                    <a:pt x="10320" y="3240"/>
                  </a:moveTo>
                  <a:cubicBezTo>
                    <a:pt x="11254" y="3240"/>
                    <a:pt x="12013" y="3998"/>
                    <a:pt x="12013" y="4935"/>
                  </a:cubicBezTo>
                  <a:lnTo>
                    <a:pt x="12013" y="9452"/>
                  </a:lnTo>
                  <a:cubicBezTo>
                    <a:pt x="12013" y="10385"/>
                    <a:pt x="11254" y="11144"/>
                    <a:pt x="10320" y="11144"/>
                  </a:cubicBezTo>
                  <a:cubicBezTo>
                    <a:pt x="9384" y="11144"/>
                    <a:pt x="8625" y="10385"/>
                    <a:pt x="8625" y="9452"/>
                  </a:cubicBezTo>
                  <a:lnTo>
                    <a:pt x="8625" y="4935"/>
                  </a:lnTo>
                  <a:cubicBezTo>
                    <a:pt x="8625" y="3998"/>
                    <a:pt x="9384" y="3240"/>
                    <a:pt x="10320" y="3240"/>
                  </a:cubicBezTo>
                  <a:close/>
                  <a:moveTo>
                    <a:pt x="10320" y="12274"/>
                  </a:moveTo>
                  <a:cubicBezTo>
                    <a:pt x="10538" y="12274"/>
                    <a:pt x="10758" y="12316"/>
                    <a:pt x="10968" y="12403"/>
                  </a:cubicBezTo>
                  <a:cubicBezTo>
                    <a:pt x="11600" y="12665"/>
                    <a:pt x="12013" y="13282"/>
                    <a:pt x="12013" y="13969"/>
                  </a:cubicBezTo>
                  <a:cubicBezTo>
                    <a:pt x="12013" y="14902"/>
                    <a:pt x="11254" y="15661"/>
                    <a:pt x="10320" y="15661"/>
                  </a:cubicBezTo>
                  <a:cubicBezTo>
                    <a:pt x="9634" y="15661"/>
                    <a:pt x="9017" y="15248"/>
                    <a:pt x="8755" y="14616"/>
                  </a:cubicBezTo>
                  <a:cubicBezTo>
                    <a:pt x="8493" y="13984"/>
                    <a:pt x="8637" y="13255"/>
                    <a:pt x="9122" y="12770"/>
                  </a:cubicBezTo>
                  <a:cubicBezTo>
                    <a:pt x="9446" y="12446"/>
                    <a:pt x="9880" y="12274"/>
                    <a:pt x="10320" y="12274"/>
                  </a:cubicBezTo>
                  <a:close/>
                  <a:moveTo>
                    <a:pt x="10319" y="1"/>
                  </a:moveTo>
                  <a:cubicBezTo>
                    <a:pt x="9352" y="1"/>
                    <a:pt x="8386" y="487"/>
                    <a:pt x="7848" y="1460"/>
                  </a:cubicBezTo>
                  <a:lnTo>
                    <a:pt x="1040" y="13731"/>
                  </a:lnTo>
                  <a:cubicBezTo>
                    <a:pt x="1" y="15613"/>
                    <a:pt x="1359" y="17919"/>
                    <a:pt x="3509" y="17919"/>
                  </a:cubicBezTo>
                  <a:lnTo>
                    <a:pt x="17129" y="17919"/>
                  </a:lnTo>
                  <a:cubicBezTo>
                    <a:pt x="19279" y="17919"/>
                    <a:pt x="20640" y="15616"/>
                    <a:pt x="19598" y="13731"/>
                  </a:cubicBezTo>
                  <a:lnTo>
                    <a:pt x="12790" y="1460"/>
                  </a:lnTo>
                  <a:cubicBezTo>
                    <a:pt x="12252" y="487"/>
                    <a:pt x="11286" y="1"/>
                    <a:pt x="10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4" name="Google Shape;4164;p61"/>
            <p:cNvSpPr/>
            <p:nvPr/>
          </p:nvSpPr>
          <p:spPr>
            <a:xfrm>
              <a:off x="6462150" y="47512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3"/>
                    <a:pt x="0" y="567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7"/>
                  </a:cubicBezTo>
                  <a:cubicBezTo>
                    <a:pt x="1130" y="253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5" name="Google Shape;4165;p61"/>
          <p:cNvGrpSpPr/>
          <p:nvPr/>
        </p:nvGrpSpPr>
        <p:grpSpPr>
          <a:xfrm>
            <a:off x="7161062" y="1924578"/>
            <a:ext cx="230680" cy="230680"/>
            <a:chOff x="899850" y="4992125"/>
            <a:chExt cx="481825" cy="481825"/>
          </a:xfrm>
        </p:grpSpPr>
        <p:sp>
          <p:nvSpPr>
            <p:cNvPr id="4166" name="Google Shape;4166;p61"/>
            <p:cNvSpPr/>
            <p:nvPr/>
          </p:nvSpPr>
          <p:spPr>
            <a:xfrm>
              <a:off x="1126600" y="5360100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0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6" y="1130"/>
                    <a:pt x="1129" y="877"/>
                    <a:pt x="1129" y="564"/>
                  </a:cubicBezTo>
                  <a:cubicBezTo>
                    <a:pt x="1129" y="250"/>
                    <a:pt x="876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7" name="Google Shape;4167;p61"/>
            <p:cNvSpPr/>
            <p:nvPr/>
          </p:nvSpPr>
          <p:spPr>
            <a:xfrm>
              <a:off x="1056050" y="5079900"/>
              <a:ext cx="169400" cy="194950"/>
            </a:xfrm>
            <a:custGeom>
              <a:rect b="b" l="l" r="r" t="t"/>
              <a:pathLst>
                <a:path extrusionOk="0" h="7798" w="6776">
                  <a:moveTo>
                    <a:pt x="3417" y="1"/>
                  </a:moveTo>
                  <a:cubicBezTo>
                    <a:pt x="1713" y="1"/>
                    <a:pt x="0" y="1115"/>
                    <a:pt x="0" y="3304"/>
                  </a:cubicBezTo>
                  <a:cubicBezTo>
                    <a:pt x="0" y="3614"/>
                    <a:pt x="250" y="3867"/>
                    <a:pt x="564" y="3867"/>
                  </a:cubicBezTo>
                  <a:cubicBezTo>
                    <a:pt x="877" y="3867"/>
                    <a:pt x="1130" y="3614"/>
                    <a:pt x="1130" y="3304"/>
                  </a:cubicBezTo>
                  <a:cubicBezTo>
                    <a:pt x="1130" y="2069"/>
                    <a:pt x="2111" y="1061"/>
                    <a:pt x="3388" y="1061"/>
                  </a:cubicBezTo>
                  <a:cubicBezTo>
                    <a:pt x="4665" y="1061"/>
                    <a:pt x="5647" y="2066"/>
                    <a:pt x="5647" y="3304"/>
                  </a:cubicBezTo>
                  <a:cubicBezTo>
                    <a:pt x="5647" y="4147"/>
                    <a:pt x="5174" y="4921"/>
                    <a:pt x="4424" y="5310"/>
                  </a:cubicBezTo>
                  <a:cubicBezTo>
                    <a:pt x="3617" y="5728"/>
                    <a:pt x="3108" y="6336"/>
                    <a:pt x="2912" y="7116"/>
                  </a:cubicBezTo>
                  <a:cubicBezTo>
                    <a:pt x="2870" y="7285"/>
                    <a:pt x="2906" y="7466"/>
                    <a:pt x="3015" y="7601"/>
                  </a:cubicBezTo>
                  <a:cubicBezTo>
                    <a:pt x="3118" y="7736"/>
                    <a:pt x="3277" y="7798"/>
                    <a:pt x="3439" y="7798"/>
                  </a:cubicBezTo>
                  <a:cubicBezTo>
                    <a:pt x="3686" y="7798"/>
                    <a:pt x="3938" y="7652"/>
                    <a:pt x="4005" y="7399"/>
                  </a:cubicBezTo>
                  <a:cubicBezTo>
                    <a:pt x="4129" y="6936"/>
                    <a:pt x="4445" y="6568"/>
                    <a:pt x="4945" y="6312"/>
                  </a:cubicBezTo>
                  <a:cubicBezTo>
                    <a:pt x="6071" y="5728"/>
                    <a:pt x="6776" y="4569"/>
                    <a:pt x="6776" y="3304"/>
                  </a:cubicBezTo>
                  <a:cubicBezTo>
                    <a:pt x="6776" y="1090"/>
                    <a:pt x="5101" y="1"/>
                    <a:pt x="34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68" name="Google Shape;4168;p61"/>
            <p:cNvSpPr/>
            <p:nvPr/>
          </p:nvSpPr>
          <p:spPr>
            <a:xfrm>
              <a:off x="8998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2334"/>
                  </a:moveTo>
                  <a:cubicBezTo>
                    <a:pt x="12223" y="2334"/>
                    <a:pt x="14153" y="4367"/>
                    <a:pt x="14153" y="6815"/>
                  </a:cubicBezTo>
                  <a:cubicBezTo>
                    <a:pt x="14153" y="8501"/>
                    <a:pt x="13214" y="10049"/>
                    <a:pt x="11714" y="10826"/>
                  </a:cubicBezTo>
                  <a:cubicBezTo>
                    <a:pt x="11401" y="10986"/>
                    <a:pt x="11362" y="11142"/>
                    <a:pt x="11344" y="11202"/>
                  </a:cubicBezTo>
                  <a:cubicBezTo>
                    <a:pt x="11141" y="11958"/>
                    <a:pt x="10458" y="12455"/>
                    <a:pt x="9710" y="12455"/>
                  </a:cubicBezTo>
                  <a:cubicBezTo>
                    <a:pt x="9569" y="12455"/>
                    <a:pt x="9426" y="12438"/>
                    <a:pt x="9284" y="12401"/>
                  </a:cubicBezTo>
                  <a:cubicBezTo>
                    <a:pt x="8383" y="12169"/>
                    <a:pt x="7841" y="11254"/>
                    <a:pt x="8064" y="10353"/>
                  </a:cubicBezTo>
                  <a:cubicBezTo>
                    <a:pt x="8338" y="9260"/>
                    <a:pt x="9061" y="8384"/>
                    <a:pt x="10154" y="7818"/>
                  </a:cubicBezTo>
                  <a:cubicBezTo>
                    <a:pt x="10832" y="7465"/>
                    <a:pt x="10973" y="6556"/>
                    <a:pt x="10434" y="6017"/>
                  </a:cubicBezTo>
                  <a:cubicBezTo>
                    <a:pt x="10219" y="5801"/>
                    <a:pt x="9934" y="5700"/>
                    <a:pt x="9650" y="5700"/>
                  </a:cubicBezTo>
                  <a:cubicBezTo>
                    <a:pt x="9078" y="5700"/>
                    <a:pt x="8507" y="6109"/>
                    <a:pt x="8507" y="6815"/>
                  </a:cubicBezTo>
                  <a:cubicBezTo>
                    <a:pt x="8507" y="7749"/>
                    <a:pt x="7748" y="8507"/>
                    <a:pt x="6812" y="8507"/>
                  </a:cubicBezTo>
                  <a:cubicBezTo>
                    <a:pt x="5875" y="8507"/>
                    <a:pt x="5119" y="7749"/>
                    <a:pt x="5119" y="6815"/>
                  </a:cubicBezTo>
                  <a:cubicBezTo>
                    <a:pt x="5119" y="4388"/>
                    <a:pt x="7028" y="2334"/>
                    <a:pt x="9636" y="2334"/>
                  </a:cubicBezTo>
                  <a:close/>
                  <a:moveTo>
                    <a:pt x="9636" y="13588"/>
                  </a:moveTo>
                  <a:cubicBezTo>
                    <a:pt x="9854" y="13588"/>
                    <a:pt x="10074" y="13630"/>
                    <a:pt x="10284" y="13717"/>
                  </a:cubicBezTo>
                  <a:cubicBezTo>
                    <a:pt x="10916" y="13979"/>
                    <a:pt x="11328" y="14596"/>
                    <a:pt x="11328" y="15283"/>
                  </a:cubicBezTo>
                  <a:cubicBezTo>
                    <a:pt x="11328" y="16219"/>
                    <a:pt x="10570" y="16975"/>
                    <a:pt x="9636" y="16978"/>
                  </a:cubicBezTo>
                  <a:cubicBezTo>
                    <a:pt x="8950" y="16978"/>
                    <a:pt x="8332" y="16562"/>
                    <a:pt x="8070" y="15930"/>
                  </a:cubicBezTo>
                  <a:cubicBezTo>
                    <a:pt x="7808" y="15298"/>
                    <a:pt x="7953" y="14569"/>
                    <a:pt x="8438" y="14084"/>
                  </a:cubicBezTo>
                  <a:cubicBezTo>
                    <a:pt x="8762" y="13760"/>
                    <a:pt x="9195" y="13588"/>
                    <a:pt x="9636" y="13588"/>
                  </a:cubicBezTo>
                  <a:close/>
                  <a:moveTo>
                    <a:pt x="9636" y="1"/>
                  </a:moveTo>
                  <a:cubicBezTo>
                    <a:pt x="4330" y="1"/>
                    <a:pt x="0" y="4331"/>
                    <a:pt x="0" y="9637"/>
                  </a:cubicBezTo>
                  <a:cubicBezTo>
                    <a:pt x="0" y="14945"/>
                    <a:pt x="4330" y="19273"/>
                    <a:pt x="9636" y="19273"/>
                  </a:cubicBezTo>
                  <a:cubicBezTo>
                    <a:pt x="14939" y="19273"/>
                    <a:pt x="19272" y="14945"/>
                    <a:pt x="19272" y="9637"/>
                  </a:cubicBezTo>
                  <a:cubicBezTo>
                    <a:pt x="19272" y="4331"/>
                    <a:pt x="14942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69" name="Google Shape;4169;p61"/>
          <p:cNvGrpSpPr/>
          <p:nvPr/>
        </p:nvGrpSpPr>
        <p:grpSpPr>
          <a:xfrm>
            <a:off x="7161052" y="2212985"/>
            <a:ext cx="230680" cy="230680"/>
            <a:chOff x="1492675" y="4992125"/>
            <a:chExt cx="481825" cy="481825"/>
          </a:xfrm>
        </p:grpSpPr>
        <p:sp>
          <p:nvSpPr>
            <p:cNvPr id="4170" name="Google Shape;4170;p61"/>
            <p:cNvSpPr/>
            <p:nvPr/>
          </p:nvSpPr>
          <p:spPr>
            <a:xfrm>
              <a:off x="149267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728" y="5990"/>
                  </a:moveTo>
                  <a:cubicBezTo>
                    <a:pt x="13161" y="5990"/>
                    <a:pt x="13595" y="6156"/>
                    <a:pt x="13925" y="6487"/>
                  </a:cubicBezTo>
                  <a:cubicBezTo>
                    <a:pt x="14587" y="7149"/>
                    <a:pt x="14587" y="8221"/>
                    <a:pt x="13928" y="8884"/>
                  </a:cubicBezTo>
                  <a:lnTo>
                    <a:pt x="10028" y="12780"/>
                  </a:lnTo>
                  <a:cubicBezTo>
                    <a:pt x="9709" y="13100"/>
                    <a:pt x="9278" y="13280"/>
                    <a:pt x="8830" y="13280"/>
                  </a:cubicBezTo>
                  <a:lnTo>
                    <a:pt x="8815" y="13280"/>
                  </a:lnTo>
                  <a:cubicBezTo>
                    <a:pt x="8811" y="13280"/>
                    <a:pt x="8807" y="13280"/>
                    <a:pt x="8804" y="13280"/>
                  </a:cubicBezTo>
                  <a:cubicBezTo>
                    <a:pt x="8362" y="13280"/>
                    <a:pt x="7936" y="13103"/>
                    <a:pt x="7622" y="12789"/>
                  </a:cubicBezTo>
                  <a:lnTo>
                    <a:pt x="5346" y="10528"/>
                  </a:lnTo>
                  <a:cubicBezTo>
                    <a:pt x="4632" y="9877"/>
                    <a:pt x="4605" y="8760"/>
                    <a:pt x="5288" y="8077"/>
                  </a:cubicBezTo>
                  <a:cubicBezTo>
                    <a:pt x="5620" y="7745"/>
                    <a:pt x="6053" y="7581"/>
                    <a:pt x="6485" y="7581"/>
                  </a:cubicBezTo>
                  <a:cubicBezTo>
                    <a:pt x="6944" y="7581"/>
                    <a:pt x="7402" y="7766"/>
                    <a:pt x="7737" y="8134"/>
                  </a:cubicBezTo>
                  <a:lnTo>
                    <a:pt x="8812" y="9206"/>
                  </a:lnTo>
                  <a:lnTo>
                    <a:pt x="11531" y="6487"/>
                  </a:lnTo>
                  <a:cubicBezTo>
                    <a:pt x="11861" y="6156"/>
                    <a:pt x="12294" y="5990"/>
                    <a:pt x="12728" y="5990"/>
                  </a:cubicBezTo>
                  <a:close/>
                  <a:moveTo>
                    <a:pt x="9637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3" y="4686"/>
                    <a:pt x="1" y="7098"/>
                    <a:pt x="1" y="9637"/>
                  </a:cubicBezTo>
                  <a:cubicBezTo>
                    <a:pt x="1" y="12175"/>
                    <a:pt x="1013" y="14587"/>
                    <a:pt x="2849" y="16424"/>
                  </a:cubicBezTo>
                  <a:cubicBezTo>
                    <a:pt x="4686" y="18261"/>
                    <a:pt x="7095" y="19273"/>
                    <a:pt x="9637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58" y="14587"/>
                    <a:pt x="19273" y="12175"/>
                    <a:pt x="19273" y="9637"/>
                  </a:cubicBezTo>
                  <a:cubicBezTo>
                    <a:pt x="19273" y="7098"/>
                    <a:pt x="18258" y="4686"/>
                    <a:pt x="16421" y="2849"/>
                  </a:cubicBezTo>
                  <a:cubicBezTo>
                    <a:pt x="14584" y="1012"/>
                    <a:pt x="12175" y="1"/>
                    <a:pt x="9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1" name="Google Shape;4171;p61"/>
            <p:cNvSpPr/>
            <p:nvPr/>
          </p:nvSpPr>
          <p:spPr>
            <a:xfrm>
              <a:off x="1639625" y="5170175"/>
              <a:ext cx="190100" cy="125750"/>
            </a:xfrm>
            <a:custGeom>
              <a:rect b="b" l="l" r="r" t="t"/>
              <a:pathLst>
                <a:path extrusionOk="0" h="5030" w="7604">
                  <a:moveTo>
                    <a:pt x="6852" y="0"/>
                  </a:moveTo>
                  <a:cubicBezTo>
                    <a:pt x="6851" y="0"/>
                    <a:pt x="6850" y="0"/>
                    <a:pt x="6848" y="0"/>
                  </a:cubicBezTo>
                  <a:cubicBezTo>
                    <a:pt x="6698" y="0"/>
                    <a:pt x="6556" y="57"/>
                    <a:pt x="6451" y="163"/>
                  </a:cubicBezTo>
                  <a:lnTo>
                    <a:pt x="3334" y="3279"/>
                  </a:lnTo>
                  <a:cubicBezTo>
                    <a:pt x="3224" y="3391"/>
                    <a:pt x="3080" y="3447"/>
                    <a:pt x="2935" y="3447"/>
                  </a:cubicBezTo>
                  <a:cubicBezTo>
                    <a:pt x="2791" y="3447"/>
                    <a:pt x="2646" y="3391"/>
                    <a:pt x="2536" y="3279"/>
                  </a:cubicBezTo>
                  <a:cubicBezTo>
                    <a:pt x="2533" y="3279"/>
                    <a:pt x="2533" y="3279"/>
                    <a:pt x="2530" y="3276"/>
                  </a:cubicBezTo>
                  <a:cubicBezTo>
                    <a:pt x="2521" y="3267"/>
                    <a:pt x="2509" y="3255"/>
                    <a:pt x="2497" y="3246"/>
                  </a:cubicBezTo>
                  <a:lnTo>
                    <a:pt x="1061" y="1810"/>
                  </a:lnTo>
                  <a:cubicBezTo>
                    <a:pt x="948" y="1678"/>
                    <a:pt x="789" y="1611"/>
                    <a:pt x="629" y="1611"/>
                  </a:cubicBezTo>
                  <a:cubicBezTo>
                    <a:pt x="486" y="1611"/>
                    <a:pt x="342" y="1666"/>
                    <a:pt x="233" y="1777"/>
                  </a:cubicBezTo>
                  <a:cubicBezTo>
                    <a:pt x="1" y="2009"/>
                    <a:pt x="16" y="2391"/>
                    <a:pt x="266" y="2605"/>
                  </a:cubicBezTo>
                  <a:lnTo>
                    <a:pt x="2542" y="4869"/>
                  </a:lnTo>
                  <a:cubicBezTo>
                    <a:pt x="2645" y="4972"/>
                    <a:pt x="2782" y="5029"/>
                    <a:pt x="2926" y="5029"/>
                  </a:cubicBezTo>
                  <a:cubicBezTo>
                    <a:pt x="2929" y="5029"/>
                    <a:pt x="2933" y="5029"/>
                    <a:pt x="2937" y="5029"/>
                  </a:cubicBezTo>
                  <a:lnTo>
                    <a:pt x="2943" y="5029"/>
                  </a:lnTo>
                  <a:cubicBezTo>
                    <a:pt x="3096" y="5029"/>
                    <a:pt x="3241" y="4969"/>
                    <a:pt x="3352" y="4860"/>
                  </a:cubicBezTo>
                  <a:lnTo>
                    <a:pt x="7249" y="964"/>
                  </a:lnTo>
                  <a:cubicBezTo>
                    <a:pt x="7603" y="606"/>
                    <a:pt x="7352" y="0"/>
                    <a:pt x="6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72" name="Google Shape;4172;p61"/>
          <p:cNvGrpSpPr/>
          <p:nvPr/>
        </p:nvGrpSpPr>
        <p:grpSpPr>
          <a:xfrm>
            <a:off x="7161042" y="2494942"/>
            <a:ext cx="230680" cy="230680"/>
            <a:chOff x="2085525" y="4992125"/>
            <a:chExt cx="481825" cy="481825"/>
          </a:xfrm>
        </p:grpSpPr>
        <p:sp>
          <p:nvSpPr>
            <p:cNvPr id="4173" name="Google Shape;4173;p61"/>
            <p:cNvSpPr/>
            <p:nvPr/>
          </p:nvSpPr>
          <p:spPr>
            <a:xfrm>
              <a:off x="2244150" y="5152125"/>
              <a:ext cx="164500" cy="161825"/>
            </a:xfrm>
            <a:custGeom>
              <a:rect b="b" l="l" r="r" t="t"/>
              <a:pathLst>
                <a:path extrusionOk="0" h="6473" w="6580">
                  <a:moveTo>
                    <a:pt x="618" y="1"/>
                  </a:moveTo>
                  <a:cubicBezTo>
                    <a:pt x="474" y="1"/>
                    <a:pt x="329" y="56"/>
                    <a:pt x="220" y="165"/>
                  </a:cubicBezTo>
                  <a:cubicBezTo>
                    <a:pt x="3" y="385"/>
                    <a:pt x="0" y="737"/>
                    <a:pt x="214" y="957"/>
                  </a:cubicBezTo>
                  <a:lnTo>
                    <a:pt x="2093" y="2836"/>
                  </a:lnTo>
                  <a:cubicBezTo>
                    <a:pt x="2313" y="3059"/>
                    <a:pt x="2313" y="3414"/>
                    <a:pt x="2093" y="3637"/>
                  </a:cubicBezTo>
                  <a:lnTo>
                    <a:pt x="214" y="5516"/>
                  </a:lnTo>
                  <a:cubicBezTo>
                    <a:pt x="0" y="5736"/>
                    <a:pt x="3" y="6088"/>
                    <a:pt x="220" y="6308"/>
                  </a:cubicBezTo>
                  <a:cubicBezTo>
                    <a:pt x="329" y="6418"/>
                    <a:pt x="474" y="6473"/>
                    <a:pt x="618" y="6473"/>
                  </a:cubicBezTo>
                  <a:cubicBezTo>
                    <a:pt x="760" y="6473"/>
                    <a:pt x="902" y="6420"/>
                    <a:pt x="1012" y="6314"/>
                  </a:cubicBezTo>
                  <a:lnTo>
                    <a:pt x="1018" y="6308"/>
                  </a:lnTo>
                  <a:lnTo>
                    <a:pt x="2897" y="4495"/>
                  </a:lnTo>
                  <a:cubicBezTo>
                    <a:pt x="3007" y="4390"/>
                    <a:pt x="3148" y="4337"/>
                    <a:pt x="3290" y="4337"/>
                  </a:cubicBezTo>
                  <a:cubicBezTo>
                    <a:pt x="3431" y="4337"/>
                    <a:pt x="3573" y="4390"/>
                    <a:pt x="3683" y="4495"/>
                  </a:cubicBezTo>
                  <a:lnTo>
                    <a:pt x="5562" y="6308"/>
                  </a:lnTo>
                  <a:lnTo>
                    <a:pt x="5568" y="6314"/>
                  </a:lnTo>
                  <a:cubicBezTo>
                    <a:pt x="5678" y="6420"/>
                    <a:pt x="5820" y="6473"/>
                    <a:pt x="5962" y="6473"/>
                  </a:cubicBezTo>
                  <a:cubicBezTo>
                    <a:pt x="6106" y="6473"/>
                    <a:pt x="6250" y="6418"/>
                    <a:pt x="6360" y="6308"/>
                  </a:cubicBezTo>
                  <a:cubicBezTo>
                    <a:pt x="6577" y="6088"/>
                    <a:pt x="6580" y="5736"/>
                    <a:pt x="6366" y="5516"/>
                  </a:cubicBezTo>
                  <a:lnTo>
                    <a:pt x="4487" y="3637"/>
                  </a:lnTo>
                  <a:cubicBezTo>
                    <a:pt x="4267" y="3414"/>
                    <a:pt x="4267" y="3059"/>
                    <a:pt x="4487" y="2836"/>
                  </a:cubicBezTo>
                  <a:lnTo>
                    <a:pt x="6366" y="957"/>
                  </a:lnTo>
                  <a:cubicBezTo>
                    <a:pt x="6580" y="737"/>
                    <a:pt x="6577" y="385"/>
                    <a:pt x="6360" y="165"/>
                  </a:cubicBezTo>
                  <a:cubicBezTo>
                    <a:pt x="6250" y="56"/>
                    <a:pt x="6106" y="1"/>
                    <a:pt x="5962" y="1"/>
                  </a:cubicBezTo>
                  <a:cubicBezTo>
                    <a:pt x="5820" y="1"/>
                    <a:pt x="5678" y="53"/>
                    <a:pt x="5568" y="159"/>
                  </a:cubicBezTo>
                  <a:lnTo>
                    <a:pt x="5562" y="165"/>
                  </a:lnTo>
                  <a:lnTo>
                    <a:pt x="3683" y="1978"/>
                  </a:lnTo>
                  <a:cubicBezTo>
                    <a:pt x="3573" y="2083"/>
                    <a:pt x="3431" y="2136"/>
                    <a:pt x="3290" y="2136"/>
                  </a:cubicBezTo>
                  <a:cubicBezTo>
                    <a:pt x="3148" y="2136"/>
                    <a:pt x="3007" y="2083"/>
                    <a:pt x="2897" y="1978"/>
                  </a:cubicBezTo>
                  <a:lnTo>
                    <a:pt x="1018" y="165"/>
                  </a:lnTo>
                  <a:lnTo>
                    <a:pt x="1012" y="159"/>
                  </a:lnTo>
                  <a:cubicBezTo>
                    <a:pt x="902" y="53"/>
                    <a:pt x="760" y="1"/>
                    <a:pt x="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4" name="Google Shape;4174;p61"/>
            <p:cNvSpPr/>
            <p:nvPr/>
          </p:nvSpPr>
          <p:spPr>
            <a:xfrm>
              <a:off x="2085525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12313" y="5263"/>
                  </a:moveTo>
                  <a:cubicBezTo>
                    <a:pt x="12748" y="5263"/>
                    <a:pt x="13183" y="5429"/>
                    <a:pt x="13515" y="5761"/>
                  </a:cubicBezTo>
                  <a:cubicBezTo>
                    <a:pt x="14174" y="6424"/>
                    <a:pt x="14171" y="7496"/>
                    <a:pt x="13509" y="8155"/>
                  </a:cubicBezTo>
                  <a:lnTo>
                    <a:pt x="12030" y="9637"/>
                  </a:lnTo>
                  <a:lnTo>
                    <a:pt x="13512" y="11118"/>
                  </a:lnTo>
                  <a:cubicBezTo>
                    <a:pt x="14174" y="11778"/>
                    <a:pt x="14177" y="12850"/>
                    <a:pt x="13515" y="13512"/>
                  </a:cubicBezTo>
                  <a:cubicBezTo>
                    <a:pt x="13184" y="13844"/>
                    <a:pt x="12749" y="14011"/>
                    <a:pt x="12315" y="14011"/>
                  </a:cubicBezTo>
                  <a:cubicBezTo>
                    <a:pt x="11883" y="14011"/>
                    <a:pt x="11451" y="13847"/>
                    <a:pt x="11121" y="13518"/>
                  </a:cubicBezTo>
                  <a:lnTo>
                    <a:pt x="9636" y="12088"/>
                  </a:lnTo>
                  <a:lnTo>
                    <a:pt x="8152" y="13518"/>
                  </a:lnTo>
                  <a:cubicBezTo>
                    <a:pt x="7822" y="13847"/>
                    <a:pt x="7390" y="14011"/>
                    <a:pt x="6958" y="14011"/>
                  </a:cubicBezTo>
                  <a:cubicBezTo>
                    <a:pt x="6523" y="14011"/>
                    <a:pt x="6087" y="13844"/>
                    <a:pt x="5755" y="13512"/>
                  </a:cubicBezTo>
                  <a:cubicBezTo>
                    <a:pt x="5095" y="12850"/>
                    <a:pt x="5098" y="11778"/>
                    <a:pt x="5761" y="11118"/>
                  </a:cubicBezTo>
                  <a:lnTo>
                    <a:pt x="7239" y="9637"/>
                  </a:lnTo>
                  <a:lnTo>
                    <a:pt x="5758" y="8155"/>
                  </a:lnTo>
                  <a:cubicBezTo>
                    <a:pt x="5095" y="7496"/>
                    <a:pt x="5092" y="6424"/>
                    <a:pt x="5755" y="5761"/>
                  </a:cubicBezTo>
                  <a:cubicBezTo>
                    <a:pt x="6085" y="5429"/>
                    <a:pt x="6519" y="5263"/>
                    <a:pt x="6954" y="5263"/>
                  </a:cubicBezTo>
                  <a:cubicBezTo>
                    <a:pt x="7386" y="5263"/>
                    <a:pt x="7818" y="5428"/>
                    <a:pt x="8149" y="5758"/>
                  </a:cubicBezTo>
                  <a:lnTo>
                    <a:pt x="9633" y="7188"/>
                  </a:lnTo>
                  <a:lnTo>
                    <a:pt x="11118" y="5758"/>
                  </a:lnTo>
                  <a:cubicBezTo>
                    <a:pt x="11448" y="5428"/>
                    <a:pt x="11881" y="5263"/>
                    <a:pt x="12313" y="5263"/>
                  </a:cubicBezTo>
                  <a:close/>
                  <a:moveTo>
                    <a:pt x="9636" y="1"/>
                  </a:moveTo>
                  <a:cubicBezTo>
                    <a:pt x="7095" y="1"/>
                    <a:pt x="4686" y="1012"/>
                    <a:pt x="2849" y="2849"/>
                  </a:cubicBezTo>
                  <a:cubicBezTo>
                    <a:pt x="1012" y="4686"/>
                    <a:pt x="0" y="7098"/>
                    <a:pt x="0" y="9637"/>
                  </a:cubicBezTo>
                  <a:cubicBezTo>
                    <a:pt x="0" y="12175"/>
                    <a:pt x="1012" y="14587"/>
                    <a:pt x="2849" y="16424"/>
                  </a:cubicBezTo>
                  <a:cubicBezTo>
                    <a:pt x="4686" y="18261"/>
                    <a:pt x="7095" y="19273"/>
                    <a:pt x="9636" y="19273"/>
                  </a:cubicBezTo>
                  <a:cubicBezTo>
                    <a:pt x="12175" y="19273"/>
                    <a:pt x="14584" y="18261"/>
                    <a:pt x="16421" y="16424"/>
                  </a:cubicBezTo>
                  <a:cubicBezTo>
                    <a:pt x="18261" y="14587"/>
                    <a:pt x="19272" y="12175"/>
                    <a:pt x="19272" y="9637"/>
                  </a:cubicBezTo>
                  <a:cubicBezTo>
                    <a:pt x="19272" y="7098"/>
                    <a:pt x="18261" y="4686"/>
                    <a:pt x="16421" y="2849"/>
                  </a:cubicBezTo>
                  <a:cubicBezTo>
                    <a:pt x="14584" y="1012"/>
                    <a:pt x="12175" y="1"/>
                    <a:pt x="9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75" name="Google Shape;4175;p61"/>
          <p:cNvGrpSpPr/>
          <p:nvPr/>
        </p:nvGrpSpPr>
        <p:grpSpPr>
          <a:xfrm>
            <a:off x="7449526" y="1924578"/>
            <a:ext cx="230680" cy="230680"/>
            <a:chOff x="2678350" y="4992125"/>
            <a:chExt cx="481825" cy="481825"/>
          </a:xfrm>
        </p:grpSpPr>
        <p:sp>
          <p:nvSpPr>
            <p:cNvPr id="4176" name="Google Shape;4176;p61"/>
            <p:cNvSpPr/>
            <p:nvPr/>
          </p:nvSpPr>
          <p:spPr>
            <a:xfrm>
              <a:off x="2975725" y="5079150"/>
              <a:ext cx="56475" cy="309125"/>
            </a:xfrm>
            <a:custGeom>
              <a:rect b="b" l="l" r="r" t="t"/>
              <a:pathLst>
                <a:path extrusionOk="0" h="12365" w="2259">
                  <a:moveTo>
                    <a:pt x="2259" y="1"/>
                  </a:moveTo>
                  <a:cubicBezTo>
                    <a:pt x="943" y="272"/>
                    <a:pt x="0" y="1428"/>
                    <a:pt x="0" y="2768"/>
                  </a:cubicBezTo>
                  <a:lnTo>
                    <a:pt x="0" y="6722"/>
                  </a:lnTo>
                  <a:lnTo>
                    <a:pt x="563" y="6722"/>
                  </a:lnTo>
                  <a:cubicBezTo>
                    <a:pt x="877" y="6722"/>
                    <a:pt x="1130" y="6972"/>
                    <a:pt x="1130" y="7285"/>
                  </a:cubicBezTo>
                  <a:lnTo>
                    <a:pt x="1130" y="11802"/>
                  </a:lnTo>
                  <a:cubicBezTo>
                    <a:pt x="1130" y="12115"/>
                    <a:pt x="1379" y="12365"/>
                    <a:pt x="1693" y="12365"/>
                  </a:cubicBezTo>
                  <a:cubicBezTo>
                    <a:pt x="2006" y="12365"/>
                    <a:pt x="2259" y="12115"/>
                    <a:pt x="2259" y="11802"/>
                  </a:cubicBezTo>
                  <a:lnTo>
                    <a:pt x="225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7" name="Google Shape;4177;p61"/>
            <p:cNvSpPr/>
            <p:nvPr/>
          </p:nvSpPr>
          <p:spPr>
            <a:xfrm>
              <a:off x="2806350" y="5162500"/>
              <a:ext cx="84700" cy="225775"/>
            </a:xfrm>
            <a:custGeom>
              <a:rect b="b" l="l" r="r" t="t"/>
              <a:pathLst>
                <a:path extrusionOk="0" h="9031" w="3388">
                  <a:moveTo>
                    <a:pt x="0" y="0"/>
                  </a:moveTo>
                  <a:lnTo>
                    <a:pt x="0" y="563"/>
                  </a:lnTo>
                  <a:cubicBezTo>
                    <a:pt x="0" y="876"/>
                    <a:pt x="250" y="1129"/>
                    <a:pt x="563" y="1129"/>
                  </a:cubicBezTo>
                  <a:cubicBezTo>
                    <a:pt x="876" y="1129"/>
                    <a:pt x="1129" y="1379"/>
                    <a:pt x="1129" y="1692"/>
                  </a:cubicBezTo>
                  <a:lnTo>
                    <a:pt x="1129" y="8468"/>
                  </a:lnTo>
                  <a:cubicBezTo>
                    <a:pt x="1129" y="8781"/>
                    <a:pt x="1379" y="9031"/>
                    <a:pt x="1692" y="9031"/>
                  </a:cubicBezTo>
                  <a:cubicBezTo>
                    <a:pt x="2006" y="9031"/>
                    <a:pt x="2258" y="8781"/>
                    <a:pt x="2258" y="8468"/>
                  </a:cubicBezTo>
                  <a:lnTo>
                    <a:pt x="2258" y="1692"/>
                  </a:lnTo>
                  <a:cubicBezTo>
                    <a:pt x="2258" y="1379"/>
                    <a:pt x="2508" y="1129"/>
                    <a:pt x="2822" y="1129"/>
                  </a:cubicBezTo>
                  <a:cubicBezTo>
                    <a:pt x="3135" y="1129"/>
                    <a:pt x="3388" y="876"/>
                    <a:pt x="3388" y="563"/>
                  </a:cubicBezTo>
                  <a:lnTo>
                    <a:pt x="33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78" name="Google Shape;4178;p61"/>
            <p:cNvSpPr/>
            <p:nvPr/>
          </p:nvSpPr>
          <p:spPr>
            <a:xfrm>
              <a:off x="267835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071" y="2298"/>
                  </a:moveTo>
                  <a:cubicBezTo>
                    <a:pt x="9384" y="2298"/>
                    <a:pt x="9637" y="2548"/>
                    <a:pt x="9637" y="2861"/>
                  </a:cubicBezTo>
                  <a:lnTo>
                    <a:pt x="9637" y="6249"/>
                  </a:lnTo>
                  <a:lnTo>
                    <a:pt x="9637" y="7378"/>
                  </a:lnTo>
                  <a:cubicBezTo>
                    <a:pt x="9634" y="8095"/>
                    <a:pt x="9182" y="8736"/>
                    <a:pt x="8508" y="8977"/>
                  </a:cubicBezTo>
                  <a:lnTo>
                    <a:pt x="8508" y="15283"/>
                  </a:lnTo>
                  <a:cubicBezTo>
                    <a:pt x="8508" y="16219"/>
                    <a:pt x="7749" y="16975"/>
                    <a:pt x="6812" y="16975"/>
                  </a:cubicBezTo>
                  <a:cubicBezTo>
                    <a:pt x="5876" y="16975"/>
                    <a:pt x="5120" y="16219"/>
                    <a:pt x="5120" y="15283"/>
                  </a:cubicBezTo>
                  <a:lnTo>
                    <a:pt x="5120" y="8977"/>
                  </a:lnTo>
                  <a:cubicBezTo>
                    <a:pt x="4443" y="8736"/>
                    <a:pt x="3991" y="8095"/>
                    <a:pt x="3991" y="7378"/>
                  </a:cubicBezTo>
                  <a:lnTo>
                    <a:pt x="3991" y="2861"/>
                  </a:lnTo>
                  <a:cubicBezTo>
                    <a:pt x="3991" y="2548"/>
                    <a:pt x="4241" y="2298"/>
                    <a:pt x="4554" y="2298"/>
                  </a:cubicBezTo>
                  <a:cubicBezTo>
                    <a:pt x="4867" y="2298"/>
                    <a:pt x="5120" y="2548"/>
                    <a:pt x="5120" y="2861"/>
                  </a:cubicBezTo>
                  <a:lnTo>
                    <a:pt x="5120" y="5686"/>
                  </a:lnTo>
                  <a:lnTo>
                    <a:pt x="6249" y="5686"/>
                  </a:lnTo>
                  <a:lnTo>
                    <a:pt x="6249" y="2861"/>
                  </a:lnTo>
                  <a:cubicBezTo>
                    <a:pt x="6249" y="2548"/>
                    <a:pt x="6499" y="2298"/>
                    <a:pt x="6812" y="2298"/>
                  </a:cubicBezTo>
                  <a:cubicBezTo>
                    <a:pt x="7126" y="2298"/>
                    <a:pt x="7378" y="2548"/>
                    <a:pt x="7378" y="2861"/>
                  </a:cubicBezTo>
                  <a:lnTo>
                    <a:pt x="7378" y="5686"/>
                  </a:lnTo>
                  <a:lnTo>
                    <a:pt x="8508" y="5686"/>
                  </a:lnTo>
                  <a:lnTo>
                    <a:pt x="8508" y="2861"/>
                  </a:lnTo>
                  <a:cubicBezTo>
                    <a:pt x="8508" y="2548"/>
                    <a:pt x="8758" y="2298"/>
                    <a:pt x="9071" y="2298"/>
                  </a:cubicBezTo>
                  <a:close/>
                  <a:moveTo>
                    <a:pt x="14717" y="2298"/>
                  </a:moveTo>
                  <a:cubicBezTo>
                    <a:pt x="15030" y="2298"/>
                    <a:pt x="15283" y="2548"/>
                    <a:pt x="15283" y="2861"/>
                  </a:cubicBezTo>
                  <a:lnTo>
                    <a:pt x="15283" y="15283"/>
                  </a:lnTo>
                  <a:cubicBezTo>
                    <a:pt x="15283" y="16219"/>
                    <a:pt x="14524" y="16975"/>
                    <a:pt x="13588" y="16975"/>
                  </a:cubicBezTo>
                  <a:cubicBezTo>
                    <a:pt x="12651" y="16975"/>
                    <a:pt x="11895" y="16219"/>
                    <a:pt x="11895" y="15283"/>
                  </a:cubicBezTo>
                  <a:lnTo>
                    <a:pt x="11895" y="11332"/>
                  </a:lnTo>
                  <a:lnTo>
                    <a:pt x="11329" y="11332"/>
                  </a:lnTo>
                  <a:cubicBezTo>
                    <a:pt x="11016" y="11332"/>
                    <a:pt x="10766" y="11079"/>
                    <a:pt x="10766" y="10766"/>
                  </a:cubicBezTo>
                  <a:lnTo>
                    <a:pt x="10766" y="6249"/>
                  </a:lnTo>
                  <a:cubicBezTo>
                    <a:pt x="10766" y="4066"/>
                    <a:pt x="12534" y="2298"/>
                    <a:pt x="14717" y="2298"/>
                  </a:cubicBezTo>
                  <a:close/>
                  <a:moveTo>
                    <a:pt x="1693" y="1"/>
                  </a:moveTo>
                  <a:cubicBezTo>
                    <a:pt x="757" y="1"/>
                    <a:pt x="1" y="759"/>
                    <a:pt x="1" y="1696"/>
                  </a:cubicBezTo>
                  <a:lnTo>
                    <a:pt x="1" y="17580"/>
                  </a:lnTo>
                  <a:cubicBezTo>
                    <a:pt x="1" y="18514"/>
                    <a:pt x="757" y="19273"/>
                    <a:pt x="1693" y="19273"/>
                  </a:cubicBezTo>
                  <a:lnTo>
                    <a:pt x="17578" y="19273"/>
                  </a:lnTo>
                  <a:cubicBezTo>
                    <a:pt x="18514" y="19273"/>
                    <a:pt x="19270" y="18514"/>
                    <a:pt x="19273" y="17580"/>
                  </a:cubicBezTo>
                  <a:lnTo>
                    <a:pt x="19273" y="1696"/>
                  </a:lnTo>
                  <a:cubicBezTo>
                    <a:pt x="19270" y="759"/>
                    <a:pt x="18514" y="1"/>
                    <a:pt x="17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79" name="Google Shape;4179;p61"/>
          <p:cNvGrpSpPr/>
          <p:nvPr/>
        </p:nvGrpSpPr>
        <p:grpSpPr>
          <a:xfrm>
            <a:off x="7161023" y="2775720"/>
            <a:ext cx="230680" cy="230680"/>
            <a:chOff x="3271200" y="4992125"/>
            <a:chExt cx="481825" cy="481825"/>
          </a:xfrm>
        </p:grpSpPr>
        <p:sp>
          <p:nvSpPr>
            <p:cNvPr id="4180" name="Google Shape;4180;p61"/>
            <p:cNvSpPr/>
            <p:nvPr/>
          </p:nvSpPr>
          <p:spPr>
            <a:xfrm>
              <a:off x="3497950" y="5106025"/>
              <a:ext cx="28250" cy="28250"/>
            </a:xfrm>
            <a:custGeom>
              <a:rect b="b" l="l" r="r" t="t"/>
              <a:pathLst>
                <a:path extrusionOk="0" h="1130" w="1130">
                  <a:moveTo>
                    <a:pt x="566" y="1"/>
                  </a:moveTo>
                  <a:cubicBezTo>
                    <a:pt x="253" y="1"/>
                    <a:pt x="0" y="251"/>
                    <a:pt x="0" y="564"/>
                  </a:cubicBezTo>
                  <a:cubicBezTo>
                    <a:pt x="0" y="877"/>
                    <a:pt x="253" y="1130"/>
                    <a:pt x="566" y="1130"/>
                  </a:cubicBezTo>
                  <a:cubicBezTo>
                    <a:pt x="877" y="1130"/>
                    <a:pt x="1130" y="877"/>
                    <a:pt x="1130" y="564"/>
                  </a:cubicBezTo>
                  <a:cubicBezTo>
                    <a:pt x="1130" y="251"/>
                    <a:pt x="877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1" name="Google Shape;4181;p61"/>
            <p:cNvSpPr/>
            <p:nvPr/>
          </p:nvSpPr>
          <p:spPr>
            <a:xfrm>
              <a:off x="3497950" y="5218950"/>
              <a:ext cx="28250" cy="141175"/>
            </a:xfrm>
            <a:custGeom>
              <a:rect b="b" l="l" r="r" t="t"/>
              <a:pathLst>
                <a:path extrusionOk="0" h="5647" w="1130">
                  <a:moveTo>
                    <a:pt x="0" y="0"/>
                  </a:moveTo>
                  <a:lnTo>
                    <a:pt x="0" y="5647"/>
                  </a:lnTo>
                  <a:lnTo>
                    <a:pt x="1130" y="5647"/>
                  </a:lnTo>
                  <a:lnTo>
                    <a:pt x="11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2" name="Google Shape;4182;p61"/>
            <p:cNvSpPr/>
            <p:nvPr/>
          </p:nvSpPr>
          <p:spPr>
            <a:xfrm>
              <a:off x="3271200" y="4992125"/>
              <a:ext cx="481825" cy="481825"/>
            </a:xfrm>
            <a:custGeom>
              <a:rect b="b" l="l" r="r" t="t"/>
              <a:pathLst>
                <a:path extrusionOk="0" h="19273" w="19273">
                  <a:moveTo>
                    <a:pt x="9636" y="3427"/>
                  </a:moveTo>
                  <a:cubicBezTo>
                    <a:pt x="10320" y="3427"/>
                    <a:pt x="10937" y="3840"/>
                    <a:pt x="11199" y="4472"/>
                  </a:cubicBezTo>
                  <a:cubicBezTo>
                    <a:pt x="11461" y="5105"/>
                    <a:pt x="11317" y="5833"/>
                    <a:pt x="10832" y="6318"/>
                  </a:cubicBezTo>
                  <a:cubicBezTo>
                    <a:pt x="10508" y="6642"/>
                    <a:pt x="10074" y="6814"/>
                    <a:pt x="9634" y="6814"/>
                  </a:cubicBezTo>
                  <a:cubicBezTo>
                    <a:pt x="9415" y="6814"/>
                    <a:pt x="9195" y="6772"/>
                    <a:pt x="8986" y="6686"/>
                  </a:cubicBezTo>
                  <a:cubicBezTo>
                    <a:pt x="8354" y="6424"/>
                    <a:pt x="7941" y="5806"/>
                    <a:pt x="7941" y="5120"/>
                  </a:cubicBezTo>
                  <a:cubicBezTo>
                    <a:pt x="7941" y="4183"/>
                    <a:pt x="8700" y="3427"/>
                    <a:pt x="9636" y="3427"/>
                  </a:cubicBezTo>
                  <a:close/>
                  <a:moveTo>
                    <a:pt x="10766" y="7944"/>
                  </a:moveTo>
                  <a:cubicBezTo>
                    <a:pt x="11076" y="7944"/>
                    <a:pt x="11329" y="8194"/>
                    <a:pt x="11329" y="8507"/>
                  </a:cubicBezTo>
                  <a:lnTo>
                    <a:pt x="11329" y="14720"/>
                  </a:lnTo>
                  <a:lnTo>
                    <a:pt x="11895" y="14720"/>
                  </a:lnTo>
                  <a:cubicBezTo>
                    <a:pt x="12205" y="14720"/>
                    <a:pt x="12458" y="14969"/>
                    <a:pt x="12458" y="15283"/>
                  </a:cubicBezTo>
                  <a:cubicBezTo>
                    <a:pt x="12458" y="15596"/>
                    <a:pt x="12205" y="15849"/>
                    <a:pt x="11895" y="15849"/>
                  </a:cubicBezTo>
                  <a:lnTo>
                    <a:pt x="7378" y="15849"/>
                  </a:lnTo>
                  <a:cubicBezTo>
                    <a:pt x="7065" y="15849"/>
                    <a:pt x="6812" y="15596"/>
                    <a:pt x="6812" y="15283"/>
                  </a:cubicBezTo>
                  <a:cubicBezTo>
                    <a:pt x="6812" y="14969"/>
                    <a:pt x="7065" y="14720"/>
                    <a:pt x="7378" y="14720"/>
                  </a:cubicBezTo>
                  <a:lnTo>
                    <a:pt x="7941" y="14720"/>
                  </a:lnTo>
                  <a:lnTo>
                    <a:pt x="7941" y="9073"/>
                  </a:lnTo>
                  <a:lnTo>
                    <a:pt x="7378" y="9073"/>
                  </a:lnTo>
                  <a:cubicBezTo>
                    <a:pt x="7065" y="9073"/>
                    <a:pt x="6812" y="8821"/>
                    <a:pt x="6812" y="8507"/>
                  </a:cubicBezTo>
                  <a:cubicBezTo>
                    <a:pt x="6812" y="8194"/>
                    <a:pt x="7065" y="7944"/>
                    <a:pt x="7378" y="7944"/>
                  </a:cubicBezTo>
                  <a:close/>
                  <a:moveTo>
                    <a:pt x="1693" y="1"/>
                  </a:moveTo>
                  <a:cubicBezTo>
                    <a:pt x="756" y="1"/>
                    <a:pt x="0" y="759"/>
                    <a:pt x="0" y="1696"/>
                  </a:cubicBezTo>
                  <a:lnTo>
                    <a:pt x="0" y="17580"/>
                  </a:lnTo>
                  <a:cubicBezTo>
                    <a:pt x="0" y="18514"/>
                    <a:pt x="756" y="19273"/>
                    <a:pt x="1693" y="19273"/>
                  </a:cubicBezTo>
                  <a:lnTo>
                    <a:pt x="17577" y="19273"/>
                  </a:lnTo>
                  <a:cubicBezTo>
                    <a:pt x="18514" y="19273"/>
                    <a:pt x="19269" y="18514"/>
                    <a:pt x="19272" y="17580"/>
                  </a:cubicBezTo>
                  <a:lnTo>
                    <a:pt x="19272" y="1696"/>
                  </a:lnTo>
                  <a:cubicBezTo>
                    <a:pt x="19269" y="759"/>
                    <a:pt x="18514" y="1"/>
                    <a:pt x="17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3" name="Google Shape;4183;p61"/>
          <p:cNvGrpSpPr/>
          <p:nvPr/>
        </p:nvGrpSpPr>
        <p:grpSpPr>
          <a:xfrm>
            <a:off x="7449452" y="2213685"/>
            <a:ext cx="230788" cy="229280"/>
            <a:chOff x="3863900" y="4993625"/>
            <a:chExt cx="482050" cy="478900"/>
          </a:xfrm>
        </p:grpSpPr>
        <p:sp>
          <p:nvSpPr>
            <p:cNvPr id="4184" name="Google Shape;4184;p61"/>
            <p:cNvSpPr/>
            <p:nvPr/>
          </p:nvSpPr>
          <p:spPr>
            <a:xfrm>
              <a:off x="3877525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5" name="Google Shape;4185;p61"/>
            <p:cNvSpPr/>
            <p:nvPr/>
          </p:nvSpPr>
          <p:spPr>
            <a:xfrm>
              <a:off x="4113750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6" y="2202"/>
                  </a:lnTo>
                  <a:lnTo>
                    <a:pt x="4836" y="4680"/>
                  </a:lnTo>
                  <a:cubicBezTo>
                    <a:pt x="4836" y="4993"/>
                    <a:pt x="4584" y="5246"/>
                    <a:pt x="4270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0" y="4593"/>
                  </a:lnTo>
                  <a:lnTo>
                    <a:pt x="0" y="13566"/>
                  </a:lnTo>
                  <a:cubicBezTo>
                    <a:pt x="12" y="13560"/>
                    <a:pt x="24" y="13557"/>
                    <a:pt x="37" y="13551"/>
                  </a:cubicBezTo>
                  <a:lnTo>
                    <a:pt x="8552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6" name="Google Shape;4186;p61"/>
            <p:cNvSpPr/>
            <p:nvPr/>
          </p:nvSpPr>
          <p:spPr>
            <a:xfrm>
              <a:off x="3998800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3" y="1"/>
                    <a:pt x="3623" y="51"/>
                    <a:pt x="3430" y="151"/>
                  </a:cubicBezTo>
                  <a:lnTo>
                    <a:pt x="0" y="1970"/>
                  </a:lnTo>
                  <a:lnTo>
                    <a:pt x="9013" y="6740"/>
                  </a:lnTo>
                  <a:lnTo>
                    <a:pt x="13364" y="4587"/>
                  </a:lnTo>
                  <a:cubicBezTo>
                    <a:pt x="13298" y="4536"/>
                    <a:pt x="13226" y="4491"/>
                    <a:pt x="13150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6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87" name="Google Shape;4187;p61"/>
            <p:cNvSpPr/>
            <p:nvPr/>
          </p:nvSpPr>
          <p:spPr>
            <a:xfrm>
              <a:off x="3863900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88" name="Google Shape;4188;p61"/>
          <p:cNvGrpSpPr/>
          <p:nvPr/>
        </p:nvGrpSpPr>
        <p:grpSpPr>
          <a:xfrm>
            <a:off x="7449442" y="2495642"/>
            <a:ext cx="230788" cy="229280"/>
            <a:chOff x="4456725" y="4993625"/>
            <a:chExt cx="482050" cy="478900"/>
          </a:xfrm>
        </p:grpSpPr>
        <p:sp>
          <p:nvSpPr>
            <p:cNvPr id="4189" name="Google Shape;4189;p61"/>
            <p:cNvSpPr/>
            <p:nvPr/>
          </p:nvSpPr>
          <p:spPr>
            <a:xfrm>
              <a:off x="447035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2" y="1913"/>
                    <a:pt x="1" y="1952"/>
                  </a:cubicBezTo>
                  <a:lnTo>
                    <a:pt x="8893" y="6589"/>
                  </a:lnTo>
                  <a:lnTo>
                    <a:pt x="12618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0" name="Google Shape;4190;p61"/>
            <p:cNvSpPr/>
            <p:nvPr/>
          </p:nvSpPr>
          <p:spPr>
            <a:xfrm>
              <a:off x="470657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5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8" y="5246"/>
                    <a:pt x="3708" y="4993"/>
                    <a:pt x="3708" y="4680"/>
                  </a:cubicBezTo>
                  <a:lnTo>
                    <a:pt x="3708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5" y="9010"/>
                    <a:pt x="9288" y="8550"/>
                    <a:pt x="9288" y="8047"/>
                  </a:cubicBezTo>
                  <a:lnTo>
                    <a:pt x="9288" y="52"/>
                  </a:lnTo>
                  <a:cubicBezTo>
                    <a:pt x="9288" y="34"/>
                    <a:pt x="9288" y="19"/>
                    <a:pt x="9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1" name="Google Shape;4191;p61"/>
            <p:cNvSpPr/>
            <p:nvPr/>
          </p:nvSpPr>
          <p:spPr>
            <a:xfrm>
              <a:off x="4591625" y="4993625"/>
              <a:ext cx="334125" cy="168500"/>
            </a:xfrm>
            <a:custGeom>
              <a:rect b="b" l="l" r="r" t="t"/>
              <a:pathLst>
                <a:path extrusionOk="0" h="6740" w="13365">
                  <a:moveTo>
                    <a:pt x="4045" y="1"/>
                  </a:moveTo>
                  <a:cubicBezTo>
                    <a:pt x="3834" y="1"/>
                    <a:pt x="3623" y="51"/>
                    <a:pt x="3431" y="151"/>
                  </a:cubicBezTo>
                  <a:lnTo>
                    <a:pt x="1" y="1970"/>
                  </a:lnTo>
                  <a:lnTo>
                    <a:pt x="9013" y="6740"/>
                  </a:lnTo>
                  <a:lnTo>
                    <a:pt x="13365" y="4587"/>
                  </a:lnTo>
                  <a:cubicBezTo>
                    <a:pt x="13298" y="4536"/>
                    <a:pt x="13226" y="4491"/>
                    <a:pt x="13151" y="4454"/>
                  </a:cubicBezTo>
                  <a:lnTo>
                    <a:pt x="4638" y="139"/>
                  </a:lnTo>
                  <a:lnTo>
                    <a:pt x="4635" y="139"/>
                  </a:lnTo>
                  <a:cubicBezTo>
                    <a:pt x="4448" y="47"/>
                    <a:pt x="4247" y="1"/>
                    <a:pt x="4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2" name="Google Shape;4192;p61"/>
            <p:cNvSpPr/>
            <p:nvPr/>
          </p:nvSpPr>
          <p:spPr>
            <a:xfrm>
              <a:off x="445672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3277" y="4449"/>
                  </a:moveTo>
                  <a:cubicBezTo>
                    <a:pt x="3465" y="4449"/>
                    <a:pt x="3649" y="4542"/>
                    <a:pt x="3756" y="4713"/>
                  </a:cubicBezTo>
                  <a:lnTo>
                    <a:pt x="4632" y="6104"/>
                  </a:lnTo>
                  <a:lnTo>
                    <a:pt x="5559" y="5719"/>
                  </a:lnTo>
                  <a:cubicBezTo>
                    <a:pt x="5634" y="5686"/>
                    <a:pt x="5712" y="5670"/>
                    <a:pt x="5788" y="5670"/>
                  </a:cubicBezTo>
                  <a:cubicBezTo>
                    <a:pt x="6008" y="5670"/>
                    <a:pt x="6217" y="5800"/>
                    <a:pt x="6306" y="6017"/>
                  </a:cubicBezTo>
                  <a:cubicBezTo>
                    <a:pt x="6430" y="6309"/>
                    <a:pt x="6288" y="6643"/>
                    <a:pt x="5993" y="6761"/>
                  </a:cubicBezTo>
                  <a:lnTo>
                    <a:pt x="5243" y="7074"/>
                  </a:lnTo>
                  <a:lnTo>
                    <a:pt x="6032" y="8324"/>
                  </a:lnTo>
                  <a:cubicBezTo>
                    <a:pt x="6198" y="8586"/>
                    <a:pt x="6116" y="8935"/>
                    <a:pt x="5855" y="9101"/>
                  </a:cubicBezTo>
                  <a:cubicBezTo>
                    <a:pt x="5761" y="9160"/>
                    <a:pt x="5656" y="9189"/>
                    <a:pt x="5553" y="9189"/>
                  </a:cubicBezTo>
                  <a:cubicBezTo>
                    <a:pt x="5365" y="9189"/>
                    <a:pt x="5181" y="9095"/>
                    <a:pt x="5075" y="8926"/>
                  </a:cubicBezTo>
                  <a:lnTo>
                    <a:pt x="4186" y="7514"/>
                  </a:lnTo>
                  <a:lnTo>
                    <a:pt x="3310" y="7881"/>
                  </a:lnTo>
                  <a:cubicBezTo>
                    <a:pt x="3241" y="7908"/>
                    <a:pt x="3168" y="7923"/>
                    <a:pt x="3093" y="7923"/>
                  </a:cubicBezTo>
                  <a:cubicBezTo>
                    <a:pt x="2825" y="7923"/>
                    <a:pt x="2593" y="7733"/>
                    <a:pt x="2539" y="7471"/>
                  </a:cubicBezTo>
                  <a:cubicBezTo>
                    <a:pt x="2488" y="7206"/>
                    <a:pt x="2626" y="6941"/>
                    <a:pt x="2876" y="6839"/>
                  </a:cubicBezTo>
                  <a:lnTo>
                    <a:pt x="3575" y="6547"/>
                  </a:lnTo>
                  <a:lnTo>
                    <a:pt x="2801" y="5315"/>
                  </a:lnTo>
                  <a:cubicBezTo>
                    <a:pt x="2632" y="5050"/>
                    <a:pt x="2714" y="4701"/>
                    <a:pt x="2976" y="4535"/>
                  </a:cubicBezTo>
                  <a:cubicBezTo>
                    <a:pt x="3070" y="4477"/>
                    <a:pt x="3174" y="4449"/>
                    <a:pt x="3277" y="4449"/>
                  </a:cubicBezTo>
                  <a:close/>
                  <a:moveTo>
                    <a:pt x="7" y="1"/>
                  </a:moveTo>
                  <a:cubicBezTo>
                    <a:pt x="4" y="25"/>
                    <a:pt x="1" y="52"/>
                    <a:pt x="1" y="76"/>
                  </a:cubicBezTo>
                  <a:lnTo>
                    <a:pt x="1" y="8095"/>
                  </a:lnTo>
                  <a:cubicBezTo>
                    <a:pt x="1" y="8589"/>
                    <a:pt x="275" y="9043"/>
                    <a:pt x="714" y="9269"/>
                  </a:cubicBezTo>
                  <a:lnTo>
                    <a:pt x="8821" y="13572"/>
                  </a:lnTo>
                  <a:lnTo>
                    <a:pt x="8827" y="13575"/>
                  </a:lnTo>
                  <a:lnTo>
                    <a:pt x="8866" y="13596"/>
                  </a:lnTo>
                  <a:lnTo>
                    <a:pt x="8866" y="4620"/>
                  </a:lnTo>
                  <a:lnTo>
                    <a:pt x="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3" name="Google Shape;4193;p61"/>
          <p:cNvGrpSpPr/>
          <p:nvPr/>
        </p:nvGrpSpPr>
        <p:grpSpPr>
          <a:xfrm>
            <a:off x="7449433" y="2776414"/>
            <a:ext cx="230788" cy="229292"/>
            <a:chOff x="5049575" y="4993600"/>
            <a:chExt cx="482050" cy="478925"/>
          </a:xfrm>
        </p:grpSpPr>
        <p:sp>
          <p:nvSpPr>
            <p:cNvPr id="4194" name="Google Shape;4194;p61"/>
            <p:cNvSpPr/>
            <p:nvPr/>
          </p:nvSpPr>
          <p:spPr>
            <a:xfrm>
              <a:off x="5063200" y="5058825"/>
              <a:ext cx="315450" cy="164750"/>
            </a:xfrm>
            <a:custGeom>
              <a:rect b="b" l="l" r="r" t="t"/>
              <a:pathLst>
                <a:path extrusionOk="0" h="6590" w="12618">
                  <a:moveTo>
                    <a:pt x="3647" y="1"/>
                  </a:moveTo>
                  <a:lnTo>
                    <a:pt x="169" y="1846"/>
                  </a:lnTo>
                  <a:cubicBezTo>
                    <a:pt x="109" y="1877"/>
                    <a:pt x="51" y="1913"/>
                    <a:pt x="0" y="1952"/>
                  </a:cubicBezTo>
                  <a:lnTo>
                    <a:pt x="8892" y="6589"/>
                  </a:lnTo>
                  <a:lnTo>
                    <a:pt x="12617" y="4746"/>
                  </a:lnTo>
                  <a:lnTo>
                    <a:pt x="364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5" name="Google Shape;4195;p61"/>
            <p:cNvSpPr/>
            <p:nvPr/>
          </p:nvSpPr>
          <p:spPr>
            <a:xfrm>
              <a:off x="5299425" y="5133350"/>
              <a:ext cx="232200" cy="339175"/>
            </a:xfrm>
            <a:custGeom>
              <a:rect b="b" l="l" r="r" t="t"/>
              <a:pathLst>
                <a:path extrusionOk="0" h="13567" w="9288">
                  <a:moveTo>
                    <a:pt x="9284" y="1"/>
                  </a:moveTo>
                  <a:lnTo>
                    <a:pt x="4837" y="2202"/>
                  </a:lnTo>
                  <a:lnTo>
                    <a:pt x="4837" y="4680"/>
                  </a:lnTo>
                  <a:cubicBezTo>
                    <a:pt x="4837" y="4993"/>
                    <a:pt x="4584" y="5246"/>
                    <a:pt x="4271" y="5246"/>
                  </a:cubicBezTo>
                  <a:cubicBezTo>
                    <a:pt x="3957" y="5246"/>
                    <a:pt x="3707" y="4993"/>
                    <a:pt x="3707" y="4680"/>
                  </a:cubicBezTo>
                  <a:lnTo>
                    <a:pt x="3707" y="2762"/>
                  </a:lnTo>
                  <a:lnTo>
                    <a:pt x="1" y="4593"/>
                  </a:lnTo>
                  <a:lnTo>
                    <a:pt x="1" y="13566"/>
                  </a:lnTo>
                  <a:cubicBezTo>
                    <a:pt x="13" y="13560"/>
                    <a:pt x="25" y="13557"/>
                    <a:pt x="37" y="13551"/>
                  </a:cubicBezTo>
                  <a:lnTo>
                    <a:pt x="8553" y="9236"/>
                  </a:lnTo>
                  <a:cubicBezTo>
                    <a:pt x="9004" y="9010"/>
                    <a:pt x="9287" y="8550"/>
                    <a:pt x="9287" y="8047"/>
                  </a:cubicBezTo>
                  <a:lnTo>
                    <a:pt x="9287" y="52"/>
                  </a:lnTo>
                  <a:cubicBezTo>
                    <a:pt x="9287" y="34"/>
                    <a:pt x="9287" y="19"/>
                    <a:pt x="92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6" name="Google Shape;4196;p61"/>
            <p:cNvSpPr/>
            <p:nvPr/>
          </p:nvSpPr>
          <p:spPr>
            <a:xfrm>
              <a:off x="5184475" y="4993600"/>
              <a:ext cx="334125" cy="168525"/>
            </a:xfrm>
            <a:custGeom>
              <a:rect b="b" l="l" r="r" t="t"/>
              <a:pathLst>
                <a:path extrusionOk="0" h="6741" w="13365">
                  <a:moveTo>
                    <a:pt x="4040" y="0"/>
                  </a:moveTo>
                  <a:cubicBezTo>
                    <a:pt x="3830" y="0"/>
                    <a:pt x="3621" y="50"/>
                    <a:pt x="3430" y="149"/>
                  </a:cubicBezTo>
                  <a:lnTo>
                    <a:pt x="0" y="1971"/>
                  </a:lnTo>
                  <a:lnTo>
                    <a:pt x="9013" y="6741"/>
                  </a:lnTo>
                  <a:lnTo>
                    <a:pt x="13364" y="4588"/>
                  </a:lnTo>
                  <a:cubicBezTo>
                    <a:pt x="13298" y="4537"/>
                    <a:pt x="13226" y="4492"/>
                    <a:pt x="13151" y="4455"/>
                  </a:cubicBezTo>
                  <a:lnTo>
                    <a:pt x="4638" y="140"/>
                  </a:lnTo>
                  <a:lnTo>
                    <a:pt x="4635" y="140"/>
                  </a:lnTo>
                  <a:cubicBezTo>
                    <a:pt x="4446" y="47"/>
                    <a:pt x="4243" y="0"/>
                    <a:pt x="4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197" name="Google Shape;4197;p61"/>
            <p:cNvSpPr/>
            <p:nvPr/>
          </p:nvSpPr>
          <p:spPr>
            <a:xfrm>
              <a:off x="5049575" y="5132450"/>
              <a:ext cx="221650" cy="339925"/>
            </a:xfrm>
            <a:custGeom>
              <a:rect b="b" l="l" r="r" t="t"/>
              <a:pathLst>
                <a:path extrusionOk="0" h="13597" w="8866">
                  <a:moveTo>
                    <a:pt x="5803" y="5648"/>
                  </a:moveTo>
                  <a:cubicBezTo>
                    <a:pt x="5997" y="5648"/>
                    <a:pt x="6186" y="5748"/>
                    <a:pt x="6291" y="5927"/>
                  </a:cubicBezTo>
                  <a:cubicBezTo>
                    <a:pt x="6450" y="6195"/>
                    <a:pt x="6360" y="6541"/>
                    <a:pt x="6092" y="6701"/>
                  </a:cubicBezTo>
                  <a:lnTo>
                    <a:pt x="3843" y="8016"/>
                  </a:lnTo>
                  <a:lnTo>
                    <a:pt x="3834" y="8023"/>
                  </a:lnTo>
                  <a:lnTo>
                    <a:pt x="3831" y="8026"/>
                  </a:lnTo>
                  <a:lnTo>
                    <a:pt x="3818" y="8029"/>
                  </a:lnTo>
                  <a:cubicBezTo>
                    <a:pt x="3812" y="8032"/>
                    <a:pt x="3806" y="8035"/>
                    <a:pt x="3800" y="8038"/>
                  </a:cubicBezTo>
                  <a:lnTo>
                    <a:pt x="3785" y="8047"/>
                  </a:lnTo>
                  <a:lnTo>
                    <a:pt x="3767" y="8053"/>
                  </a:lnTo>
                  <a:lnTo>
                    <a:pt x="3752" y="8059"/>
                  </a:lnTo>
                  <a:lnTo>
                    <a:pt x="3734" y="8065"/>
                  </a:lnTo>
                  <a:lnTo>
                    <a:pt x="3716" y="8071"/>
                  </a:lnTo>
                  <a:lnTo>
                    <a:pt x="3698" y="8077"/>
                  </a:lnTo>
                  <a:cubicBezTo>
                    <a:pt x="3692" y="8077"/>
                    <a:pt x="3686" y="8080"/>
                    <a:pt x="3680" y="8080"/>
                  </a:cubicBezTo>
                  <a:cubicBezTo>
                    <a:pt x="3671" y="8083"/>
                    <a:pt x="3668" y="8083"/>
                    <a:pt x="3665" y="8083"/>
                  </a:cubicBezTo>
                  <a:lnTo>
                    <a:pt x="3641" y="8089"/>
                  </a:lnTo>
                  <a:lnTo>
                    <a:pt x="3629" y="8089"/>
                  </a:lnTo>
                  <a:cubicBezTo>
                    <a:pt x="3620" y="8089"/>
                    <a:pt x="3611" y="8092"/>
                    <a:pt x="3602" y="8092"/>
                  </a:cubicBezTo>
                  <a:lnTo>
                    <a:pt x="3484" y="8092"/>
                  </a:lnTo>
                  <a:lnTo>
                    <a:pt x="3466" y="8089"/>
                  </a:lnTo>
                  <a:cubicBezTo>
                    <a:pt x="3460" y="8089"/>
                    <a:pt x="3454" y="8086"/>
                    <a:pt x="3448" y="8086"/>
                  </a:cubicBezTo>
                  <a:cubicBezTo>
                    <a:pt x="3442" y="8083"/>
                    <a:pt x="3436" y="8083"/>
                    <a:pt x="3433" y="8080"/>
                  </a:cubicBezTo>
                  <a:lnTo>
                    <a:pt x="3412" y="8077"/>
                  </a:lnTo>
                  <a:cubicBezTo>
                    <a:pt x="3406" y="8077"/>
                    <a:pt x="3403" y="8074"/>
                    <a:pt x="3397" y="8071"/>
                  </a:cubicBezTo>
                  <a:lnTo>
                    <a:pt x="3376" y="8065"/>
                  </a:lnTo>
                  <a:lnTo>
                    <a:pt x="3361" y="8062"/>
                  </a:lnTo>
                  <a:lnTo>
                    <a:pt x="3343" y="8053"/>
                  </a:lnTo>
                  <a:lnTo>
                    <a:pt x="3328" y="8047"/>
                  </a:lnTo>
                  <a:lnTo>
                    <a:pt x="3310" y="8038"/>
                  </a:lnTo>
                  <a:lnTo>
                    <a:pt x="3295" y="8032"/>
                  </a:lnTo>
                  <a:cubicBezTo>
                    <a:pt x="3289" y="8029"/>
                    <a:pt x="3282" y="8026"/>
                    <a:pt x="3276" y="8019"/>
                  </a:cubicBezTo>
                  <a:lnTo>
                    <a:pt x="3261" y="8013"/>
                  </a:lnTo>
                  <a:lnTo>
                    <a:pt x="3246" y="8001"/>
                  </a:lnTo>
                  <a:cubicBezTo>
                    <a:pt x="3240" y="7998"/>
                    <a:pt x="3237" y="7995"/>
                    <a:pt x="3231" y="7992"/>
                  </a:cubicBezTo>
                  <a:lnTo>
                    <a:pt x="3216" y="7980"/>
                  </a:lnTo>
                  <a:cubicBezTo>
                    <a:pt x="3210" y="7977"/>
                    <a:pt x="3207" y="7974"/>
                    <a:pt x="3201" y="7968"/>
                  </a:cubicBezTo>
                  <a:cubicBezTo>
                    <a:pt x="3198" y="7965"/>
                    <a:pt x="3192" y="7962"/>
                    <a:pt x="3186" y="7956"/>
                  </a:cubicBezTo>
                  <a:lnTo>
                    <a:pt x="3174" y="7944"/>
                  </a:lnTo>
                  <a:lnTo>
                    <a:pt x="3159" y="7932"/>
                  </a:lnTo>
                  <a:lnTo>
                    <a:pt x="3147" y="7917"/>
                  </a:lnTo>
                  <a:cubicBezTo>
                    <a:pt x="3141" y="7914"/>
                    <a:pt x="3138" y="7908"/>
                    <a:pt x="3135" y="7905"/>
                  </a:cubicBezTo>
                  <a:lnTo>
                    <a:pt x="3120" y="7890"/>
                  </a:lnTo>
                  <a:lnTo>
                    <a:pt x="3111" y="7875"/>
                  </a:lnTo>
                  <a:cubicBezTo>
                    <a:pt x="3105" y="7869"/>
                    <a:pt x="3102" y="7863"/>
                    <a:pt x="3096" y="7857"/>
                  </a:cubicBezTo>
                  <a:lnTo>
                    <a:pt x="3087" y="7845"/>
                  </a:lnTo>
                  <a:lnTo>
                    <a:pt x="3075" y="7827"/>
                  </a:lnTo>
                  <a:lnTo>
                    <a:pt x="3069" y="7815"/>
                  </a:lnTo>
                  <a:lnTo>
                    <a:pt x="3069" y="7812"/>
                  </a:lnTo>
                  <a:lnTo>
                    <a:pt x="3063" y="7803"/>
                  </a:lnTo>
                  <a:lnTo>
                    <a:pt x="2415" y="6631"/>
                  </a:lnTo>
                  <a:cubicBezTo>
                    <a:pt x="2265" y="6357"/>
                    <a:pt x="2367" y="6014"/>
                    <a:pt x="2641" y="5863"/>
                  </a:cubicBezTo>
                  <a:lnTo>
                    <a:pt x="2635" y="5863"/>
                  </a:lnTo>
                  <a:cubicBezTo>
                    <a:pt x="2722" y="5816"/>
                    <a:pt x="2815" y="5793"/>
                    <a:pt x="2908" y="5793"/>
                  </a:cubicBezTo>
                  <a:cubicBezTo>
                    <a:pt x="3107" y="5793"/>
                    <a:pt x="3300" y="5899"/>
                    <a:pt x="3403" y="6086"/>
                  </a:cubicBezTo>
                  <a:lnTo>
                    <a:pt x="3770" y="6752"/>
                  </a:lnTo>
                  <a:lnTo>
                    <a:pt x="5520" y="5725"/>
                  </a:lnTo>
                  <a:cubicBezTo>
                    <a:pt x="5609" y="5673"/>
                    <a:pt x="5707" y="5648"/>
                    <a:pt x="5803" y="5648"/>
                  </a:cubicBezTo>
                  <a:close/>
                  <a:moveTo>
                    <a:pt x="6" y="1"/>
                  </a:moveTo>
                  <a:cubicBezTo>
                    <a:pt x="3" y="25"/>
                    <a:pt x="0" y="52"/>
                    <a:pt x="0" y="76"/>
                  </a:cubicBezTo>
                  <a:lnTo>
                    <a:pt x="0" y="8095"/>
                  </a:lnTo>
                  <a:cubicBezTo>
                    <a:pt x="0" y="8589"/>
                    <a:pt x="274" y="9043"/>
                    <a:pt x="714" y="9269"/>
                  </a:cubicBezTo>
                  <a:lnTo>
                    <a:pt x="8820" y="13572"/>
                  </a:lnTo>
                  <a:lnTo>
                    <a:pt x="8826" y="13575"/>
                  </a:lnTo>
                  <a:lnTo>
                    <a:pt x="8865" y="13596"/>
                  </a:lnTo>
                  <a:lnTo>
                    <a:pt x="8865" y="4620"/>
                  </a:lnTo>
                  <a:lnTo>
                    <a:pt x="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198" name="Google Shape;4198;p61"/>
          <p:cNvGrpSpPr/>
          <p:nvPr/>
        </p:nvGrpSpPr>
        <p:grpSpPr>
          <a:xfrm>
            <a:off x="1464588" y="3161272"/>
            <a:ext cx="231303" cy="203295"/>
            <a:chOff x="892750" y="267400"/>
            <a:chExt cx="483125" cy="424625"/>
          </a:xfrm>
        </p:grpSpPr>
        <p:sp>
          <p:nvSpPr>
            <p:cNvPr id="4199" name="Google Shape;4199;p61"/>
            <p:cNvSpPr/>
            <p:nvPr/>
          </p:nvSpPr>
          <p:spPr>
            <a:xfrm>
              <a:off x="892750" y="26740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2832" y="1133"/>
                  </a:moveTo>
                  <a:cubicBezTo>
                    <a:pt x="3143" y="1133"/>
                    <a:pt x="3397" y="1383"/>
                    <a:pt x="3397" y="1697"/>
                  </a:cubicBezTo>
                  <a:lnTo>
                    <a:pt x="3397" y="2265"/>
                  </a:lnTo>
                  <a:lnTo>
                    <a:pt x="2265" y="2265"/>
                  </a:lnTo>
                  <a:lnTo>
                    <a:pt x="2265" y="1697"/>
                  </a:lnTo>
                  <a:cubicBezTo>
                    <a:pt x="2265" y="1383"/>
                    <a:pt x="2518" y="1133"/>
                    <a:pt x="2832" y="1133"/>
                  </a:cubicBezTo>
                  <a:close/>
                  <a:moveTo>
                    <a:pt x="11927" y="1133"/>
                  </a:moveTo>
                  <a:cubicBezTo>
                    <a:pt x="12241" y="1133"/>
                    <a:pt x="12494" y="1383"/>
                    <a:pt x="12494" y="1697"/>
                  </a:cubicBezTo>
                  <a:lnTo>
                    <a:pt x="12494" y="2265"/>
                  </a:lnTo>
                  <a:lnTo>
                    <a:pt x="6833" y="2265"/>
                  </a:lnTo>
                  <a:lnTo>
                    <a:pt x="6833" y="1697"/>
                  </a:lnTo>
                  <a:cubicBezTo>
                    <a:pt x="6833" y="1383"/>
                    <a:pt x="7084" y="1133"/>
                    <a:pt x="7398" y="1133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48"/>
                    <a:pt x="18192" y="3962"/>
                  </a:cubicBezTo>
                  <a:lnTo>
                    <a:pt x="18192" y="4530"/>
                  </a:lnTo>
                  <a:lnTo>
                    <a:pt x="17628" y="4530"/>
                  </a:lnTo>
                  <a:cubicBezTo>
                    <a:pt x="16688" y="4530"/>
                    <a:pt x="15928" y="5288"/>
                    <a:pt x="15928" y="6227"/>
                  </a:cubicBezTo>
                  <a:lnTo>
                    <a:pt x="15928" y="9059"/>
                  </a:lnTo>
                  <a:lnTo>
                    <a:pt x="13584" y="9059"/>
                  </a:lnTo>
                  <a:cubicBezTo>
                    <a:pt x="13304" y="7108"/>
                    <a:pt x="11631" y="5662"/>
                    <a:pt x="9662" y="5662"/>
                  </a:cubicBezTo>
                  <a:cubicBezTo>
                    <a:pt x="7694" y="5662"/>
                    <a:pt x="6021" y="7108"/>
                    <a:pt x="5740" y="9059"/>
                  </a:cubicBezTo>
                  <a:lnTo>
                    <a:pt x="3397" y="9059"/>
                  </a:lnTo>
                  <a:lnTo>
                    <a:pt x="3397" y="6227"/>
                  </a:lnTo>
                  <a:cubicBezTo>
                    <a:pt x="3397" y="5288"/>
                    <a:pt x="2636" y="4530"/>
                    <a:pt x="1700" y="4530"/>
                  </a:cubicBezTo>
                  <a:lnTo>
                    <a:pt x="1132" y="4530"/>
                  </a:lnTo>
                  <a:lnTo>
                    <a:pt x="1132" y="3962"/>
                  </a:lnTo>
                  <a:cubicBezTo>
                    <a:pt x="1132" y="3648"/>
                    <a:pt x="1386" y="3397"/>
                    <a:pt x="1700" y="3397"/>
                  </a:cubicBezTo>
                  <a:close/>
                  <a:moveTo>
                    <a:pt x="9663" y="6793"/>
                  </a:moveTo>
                  <a:cubicBezTo>
                    <a:pt x="10399" y="6793"/>
                    <a:pt x="11123" y="7080"/>
                    <a:pt x="11664" y="7622"/>
                  </a:cubicBezTo>
                  <a:cubicBezTo>
                    <a:pt x="12473" y="8431"/>
                    <a:pt x="12715" y="9648"/>
                    <a:pt x="12277" y="10708"/>
                  </a:cubicBezTo>
                  <a:cubicBezTo>
                    <a:pt x="11839" y="11764"/>
                    <a:pt x="10807" y="12456"/>
                    <a:pt x="9662" y="12456"/>
                  </a:cubicBezTo>
                  <a:cubicBezTo>
                    <a:pt x="8098" y="12453"/>
                    <a:pt x="6833" y="11188"/>
                    <a:pt x="6833" y="9624"/>
                  </a:cubicBezTo>
                  <a:cubicBezTo>
                    <a:pt x="6833" y="8479"/>
                    <a:pt x="7521" y="7447"/>
                    <a:pt x="8578" y="7009"/>
                  </a:cubicBezTo>
                  <a:cubicBezTo>
                    <a:pt x="8929" y="6864"/>
                    <a:pt x="9298" y="6793"/>
                    <a:pt x="9663" y="6793"/>
                  </a:cubicBezTo>
                  <a:close/>
                  <a:moveTo>
                    <a:pt x="1700" y="5662"/>
                  </a:moveTo>
                  <a:cubicBezTo>
                    <a:pt x="2011" y="5662"/>
                    <a:pt x="2265" y="5913"/>
                    <a:pt x="2265" y="6227"/>
                  </a:cubicBezTo>
                  <a:lnTo>
                    <a:pt x="2265" y="13020"/>
                  </a:lnTo>
                  <a:cubicBezTo>
                    <a:pt x="2265" y="13334"/>
                    <a:pt x="2011" y="13588"/>
                    <a:pt x="1700" y="13588"/>
                  </a:cubicBezTo>
                  <a:lnTo>
                    <a:pt x="1132" y="13588"/>
                  </a:lnTo>
                  <a:lnTo>
                    <a:pt x="1132" y="5662"/>
                  </a:lnTo>
                  <a:close/>
                  <a:moveTo>
                    <a:pt x="18192" y="5662"/>
                  </a:moveTo>
                  <a:lnTo>
                    <a:pt x="18192" y="13588"/>
                  </a:lnTo>
                  <a:lnTo>
                    <a:pt x="17628" y="13588"/>
                  </a:lnTo>
                  <a:cubicBezTo>
                    <a:pt x="17314" y="13588"/>
                    <a:pt x="17060" y="13334"/>
                    <a:pt x="17060" y="13020"/>
                  </a:cubicBezTo>
                  <a:lnTo>
                    <a:pt x="17060" y="6227"/>
                  </a:lnTo>
                  <a:cubicBezTo>
                    <a:pt x="17060" y="5913"/>
                    <a:pt x="17314" y="5662"/>
                    <a:pt x="17628" y="5662"/>
                  </a:cubicBezTo>
                  <a:close/>
                  <a:moveTo>
                    <a:pt x="15928" y="10191"/>
                  </a:moveTo>
                  <a:lnTo>
                    <a:pt x="15928" y="13020"/>
                  </a:lnTo>
                  <a:cubicBezTo>
                    <a:pt x="15928" y="13959"/>
                    <a:pt x="16688" y="14717"/>
                    <a:pt x="17628" y="14720"/>
                  </a:cubicBezTo>
                  <a:lnTo>
                    <a:pt x="18192" y="14720"/>
                  </a:lnTo>
                  <a:lnTo>
                    <a:pt x="18192" y="15285"/>
                  </a:lnTo>
                  <a:cubicBezTo>
                    <a:pt x="18192" y="15599"/>
                    <a:pt x="17939" y="15853"/>
                    <a:pt x="17628" y="15853"/>
                  </a:cubicBezTo>
                  <a:lnTo>
                    <a:pt x="1700" y="15853"/>
                  </a:lnTo>
                  <a:cubicBezTo>
                    <a:pt x="1386" y="15853"/>
                    <a:pt x="1132" y="15599"/>
                    <a:pt x="1132" y="15285"/>
                  </a:cubicBezTo>
                  <a:lnTo>
                    <a:pt x="1132" y="14720"/>
                  </a:lnTo>
                  <a:lnTo>
                    <a:pt x="1700" y="14720"/>
                  </a:lnTo>
                  <a:cubicBezTo>
                    <a:pt x="2636" y="14717"/>
                    <a:pt x="3397" y="13959"/>
                    <a:pt x="3397" y="13020"/>
                  </a:cubicBezTo>
                  <a:lnTo>
                    <a:pt x="3397" y="10191"/>
                  </a:lnTo>
                  <a:lnTo>
                    <a:pt x="5740" y="10191"/>
                  </a:lnTo>
                  <a:cubicBezTo>
                    <a:pt x="6021" y="12139"/>
                    <a:pt x="7694" y="13585"/>
                    <a:pt x="9662" y="13585"/>
                  </a:cubicBezTo>
                  <a:cubicBezTo>
                    <a:pt x="11631" y="13585"/>
                    <a:pt x="13304" y="12139"/>
                    <a:pt x="13584" y="10191"/>
                  </a:cubicBezTo>
                  <a:close/>
                  <a:moveTo>
                    <a:pt x="2832" y="1"/>
                  </a:moveTo>
                  <a:cubicBezTo>
                    <a:pt x="1893" y="1"/>
                    <a:pt x="1132" y="758"/>
                    <a:pt x="1132" y="1697"/>
                  </a:cubicBezTo>
                  <a:lnTo>
                    <a:pt x="1132" y="2362"/>
                  </a:lnTo>
                  <a:cubicBezTo>
                    <a:pt x="453" y="2600"/>
                    <a:pt x="0" y="3243"/>
                    <a:pt x="0" y="3962"/>
                  </a:cubicBezTo>
                  <a:lnTo>
                    <a:pt x="0" y="15285"/>
                  </a:lnTo>
                  <a:cubicBezTo>
                    <a:pt x="0" y="16224"/>
                    <a:pt x="761" y="16982"/>
                    <a:pt x="1700" y="16985"/>
                  </a:cubicBezTo>
                  <a:lnTo>
                    <a:pt x="17628" y="16985"/>
                  </a:lnTo>
                  <a:cubicBezTo>
                    <a:pt x="18564" y="16982"/>
                    <a:pt x="19324" y="16224"/>
                    <a:pt x="19324" y="15285"/>
                  </a:cubicBezTo>
                  <a:lnTo>
                    <a:pt x="19324" y="3962"/>
                  </a:lnTo>
                  <a:cubicBezTo>
                    <a:pt x="19324" y="3023"/>
                    <a:pt x="18564" y="2265"/>
                    <a:pt x="17628" y="2265"/>
                  </a:cubicBezTo>
                  <a:lnTo>
                    <a:pt x="13627" y="2265"/>
                  </a:lnTo>
                  <a:lnTo>
                    <a:pt x="13627" y="1697"/>
                  </a:lnTo>
                  <a:cubicBezTo>
                    <a:pt x="13624" y="758"/>
                    <a:pt x="12866" y="1"/>
                    <a:pt x="11927" y="1"/>
                  </a:cubicBezTo>
                  <a:lnTo>
                    <a:pt x="7398" y="1"/>
                  </a:lnTo>
                  <a:cubicBezTo>
                    <a:pt x="6459" y="1"/>
                    <a:pt x="5701" y="758"/>
                    <a:pt x="5701" y="1697"/>
                  </a:cubicBezTo>
                  <a:lnTo>
                    <a:pt x="5701" y="2265"/>
                  </a:lnTo>
                  <a:lnTo>
                    <a:pt x="4529" y="2265"/>
                  </a:lnTo>
                  <a:lnTo>
                    <a:pt x="4529" y="1697"/>
                  </a:lnTo>
                  <a:cubicBezTo>
                    <a:pt x="4529" y="758"/>
                    <a:pt x="3768" y="1"/>
                    <a:pt x="28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0" name="Google Shape;4200;p61"/>
            <p:cNvSpPr/>
            <p:nvPr/>
          </p:nvSpPr>
          <p:spPr>
            <a:xfrm>
              <a:off x="1091875" y="4655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2"/>
                    <a:pt x="1048" y="129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6"/>
                    <a:pt x="1697" y="3399"/>
                  </a:cubicBezTo>
                  <a:cubicBezTo>
                    <a:pt x="2386" y="3399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1" name="Google Shape;4201;p61"/>
            <p:cNvSpPr/>
            <p:nvPr/>
          </p:nvSpPr>
          <p:spPr>
            <a:xfrm>
              <a:off x="1005975" y="38062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2" name="Google Shape;4202;p61"/>
          <p:cNvGrpSpPr/>
          <p:nvPr/>
        </p:nvGrpSpPr>
        <p:grpSpPr>
          <a:xfrm>
            <a:off x="1762708" y="3147256"/>
            <a:ext cx="203307" cy="231327"/>
            <a:chOff x="1516475" y="238075"/>
            <a:chExt cx="424650" cy="483175"/>
          </a:xfrm>
        </p:grpSpPr>
        <p:sp>
          <p:nvSpPr>
            <p:cNvPr id="4203" name="Google Shape;4203;p61"/>
            <p:cNvSpPr/>
            <p:nvPr/>
          </p:nvSpPr>
          <p:spPr>
            <a:xfrm>
              <a:off x="1516475" y="238075"/>
              <a:ext cx="424650" cy="483175"/>
            </a:xfrm>
            <a:custGeom>
              <a:rect b="b" l="l" r="r" t="t"/>
              <a:pathLst>
                <a:path extrusionOk="0" h="19327" w="16986">
                  <a:moveTo>
                    <a:pt x="8491" y="1134"/>
                  </a:moveTo>
                  <a:cubicBezTo>
                    <a:pt x="11302" y="1134"/>
                    <a:pt x="13588" y="3438"/>
                    <a:pt x="13588" y="6267"/>
                  </a:cubicBezTo>
                  <a:cubicBezTo>
                    <a:pt x="13588" y="7318"/>
                    <a:pt x="13262" y="8342"/>
                    <a:pt x="12655" y="9199"/>
                  </a:cubicBezTo>
                  <a:cubicBezTo>
                    <a:pt x="12625" y="9242"/>
                    <a:pt x="12604" y="9272"/>
                    <a:pt x="12595" y="9284"/>
                  </a:cubicBezTo>
                  <a:lnTo>
                    <a:pt x="8491" y="15724"/>
                  </a:lnTo>
                  <a:lnTo>
                    <a:pt x="4388" y="9287"/>
                  </a:lnTo>
                  <a:cubicBezTo>
                    <a:pt x="4382" y="9275"/>
                    <a:pt x="4373" y="9266"/>
                    <a:pt x="4367" y="9257"/>
                  </a:cubicBezTo>
                  <a:cubicBezTo>
                    <a:pt x="4249" y="9091"/>
                    <a:pt x="4140" y="8921"/>
                    <a:pt x="4041" y="8743"/>
                  </a:cubicBezTo>
                  <a:cubicBezTo>
                    <a:pt x="3618" y="7985"/>
                    <a:pt x="3398" y="7134"/>
                    <a:pt x="3398" y="6267"/>
                  </a:cubicBezTo>
                  <a:cubicBezTo>
                    <a:pt x="3398" y="6174"/>
                    <a:pt x="3398" y="6080"/>
                    <a:pt x="3404" y="5990"/>
                  </a:cubicBezTo>
                  <a:cubicBezTo>
                    <a:pt x="3552" y="3266"/>
                    <a:pt x="5786" y="1134"/>
                    <a:pt x="8491" y="1134"/>
                  </a:cubicBezTo>
                  <a:close/>
                  <a:moveTo>
                    <a:pt x="11049" y="13819"/>
                  </a:moveTo>
                  <a:cubicBezTo>
                    <a:pt x="14358" y="14233"/>
                    <a:pt x="15853" y="15289"/>
                    <a:pt x="15853" y="15930"/>
                  </a:cubicBezTo>
                  <a:cubicBezTo>
                    <a:pt x="15853" y="16304"/>
                    <a:pt x="15339" y="16887"/>
                    <a:pt x="13905" y="17397"/>
                  </a:cubicBezTo>
                  <a:cubicBezTo>
                    <a:pt x="12471" y="17910"/>
                    <a:pt x="10545" y="18194"/>
                    <a:pt x="8491" y="18194"/>
                  </a:cubicBezTo>
                  <a:cubicBezTo>
                    <a:pt x="6438" y="18194"/>
                    <a:pt x="4515" y="17910"/>
                    <a:pt x="3077" y="17397"/>
                  </a:cubicBezTo>
                  <a:cubicBezTo>
                    <a:pt x="1640" y="16884"/>
                    <a:pt x="1133" y="16304"/>
                    <a:pt x="1133" y="15930"/>
                  </a:cubicBezTo>
                  <a:cubicBezTo>
                    <a:pt x="1133" y="15289"/>
                    <a:pt x="2625" y="14233"/>
                    <a:pt x="5934" y="13819"/>
                  </a:cubicBezTo>
                  <a:lnTo>
                    <a:pt x="8014" y="17083"/>
                  </a:lnTo>
                  <a:cubicBezTo>
                    <a:pt x="8126" y="17258"/>
                    <a:pt x="8309" y="17346"/>
                    <a:pt x="8491" y="17346"/>
                  </a:cubicBezTo>
                  <a:cubicBezTo>
                    <a:pt x="8674" y="17346"/>
                    <a:pt x="8857" y="17258"/>
                    <a:pt x="8968" y="17083"/>
                  </a:cubicBezTo>
                  <a:lnTo>
                    <a:pt x="11049" y="13819"/>
                  </a:lnTo>
                  <a:close/>
                  <a:moveTo>
                    <a:pt x="8494" y="1"/>
                  </a:moveTo>
                  <a:cubicBezTo>
                    <a:pt x="6947" y="1"/>
                    <a:pt x="5399" y="578"/>
                    <a:pt x="4201" y="1738"/>
                  </a:cubicBezTo>
                  <a:cubicBezTo>
                    <a:pt x="3050" y="2837"/>
                    <a:pt x="2359" y="4338"/>
                    <a:pt x="2274" y="5929"/>
                  </a:cubicBezTo>
                  <a:cubicBezTo>
                    <a:pt x="2268" y="6041"/>
                    <a:pt x="2265" y="6156"/>
                    <a:pt x="2265" y="6267"/>
                  </a:cubicBezTo>
                  <a:cubicBezTo>
                    <a:pt x="2265" y="7327"/>
                    <a:pt x="2534" y="8372"/>
                    <a:pt x="3050" y="9296"/>
                  </a:cubicBezTo>
                  <a:cubicBezTo>
                    <a:pt x="3168" y="9507"/>
                    <a:pt x="3301" y="9713"/>
                    <a:pt x="3440" y="9909"/>
                  </a:cubicBezTo>
                  <a:lnTo>
                    <a:pt x="5267" y="12771"/>
                  </a:lnTo>
                  <a:cubicBezTo>
                    <a:pt x="3953" y="12971"/>
                    <a:pt x="2809" y="13294"/>
                    <a:pt x="1921" y="13713"/>
                  </a:cubicBezTo>
                  <a:cubicBezTo>
                    <a:pt x="333" y="14465"/>
                    <a:pt x="1" y="15332"/>
                    <a:pt x="1" y="15930"/>
                  </a:cubicBezTo>
                  <a:cubicBezTo>
                    <a:pt x="1" y="16648"/>
                    <a:pt x="469" y="17669"/>
                    <a:pt x="2697" y="18466"/>
                  </a:cubicBezTo>
                  <a:cubicBezTo>
                    <a:pt x="4252" y="19022"/>
                    <a:pt x="6311" y="19326"/>
                    <a:pt x="8491" y="19326"/>
                  </a:cubicBezTo>
                  <a:cubicBezTo>
                    <a:pt x="10671" y="19326"/>
                    <a:pt x="12731" y="19022"/>
                    <a:pt x="14286" y="18466"/>
                  </a:cubicBezTo>
                  <a:cubicBezTo>
                    <a:pt x="16514" y="17669"/>
                    <a:pt x="16985" y="16648"/>
                    <a:pt x="16985" y="15930"/>
                  </a:cubicBezTo>
                  <a:cubicBezTo>
                    <a:pt x="16985" y="15332"/>
                    <a:pt x="16650" y="14465"/>
                    <a:pt x="15062" y="13713"/>
                  </a:cubicBezTo>
                  <a:cubicBezTo>
                    <a:pt x="14174" y="13294"/>
                    <a:pt x="13030" y="12971"/>
                    <a:pt x="11716" y="12768"/>
                  </a:cubicBezTo>
                  <a:lnTo>
                    <a:pt x="13549" y="9897"/>
                  </a:lnTo>
                  <a:lnTo>
                    <a:pt x="13561" y="9879"/>
                  </a:lnTo>
                  <a:cubicBezTo>
                    <a:pt x="13567" y="9873"/>
                    <a:pt x="13570" y="9867"/>
                    <a:pt x="13576" y="9861"/>
                  </a:cubicBezTo>
                  <a:cubicBezTo>
                    <a:pt x="15327" y="7382"/>
                    <a:pt x="15041" y="3997"/>
                    <a:pt x="12897" y="1847"/>
                  </a:cubicBezTo>
                  <a:cubicBezTo>
                    <a:pt x="11689" y="618"/>
                    <a:pt x="10092" y="1"/>
                    <a:pt x="84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4" name="Google Shape;4204;p61"/>
            <p:cNvSpPr/>
            <p:nvPr/>
          </p:nvSpPr>
          <p:spPr>
            <a:xfrm>
              <a:off x="1652425" y="324000"/>
              <a:ext cx="147150" cy="141575"/>
            </a:xfrm>
            <a:custGeom>
              <a:rect b="b" l="l" r="r" t="t"/>
              <a:pathLst>
                <a:path extrusionOk="0" h="5663" w="5886">
                  <a:moveTo>
                    <a:pt x="3054" y="1131"/>
                  </a:moveTo>
                  <a:cubicBezTo>
                    <a:pt x="3495" y="1131"/>
                    <a:pt x="3930" y="1303"/>
                    <a:pt x="4255" y="1629"/>
                  </a:cubicBezTo>
                  <a:cubicBezTo>
                    <a:pt x="4741" y="2115"/>
                    <a:pt x="4886" y="2845"/>
                    <a:pt x="4623" y="3480"/>
                  </a:cubicBezTo>
                  <a:cubicBezTo>
                    <a:pt x="4361" y="4114"/>
                    <a:pt x="3742" y="4530"/>
                    <a:pt x="3053" y="4530"/>
                  </a:cubicBezTo>
                  <a:cubicBezTo>
                    <a:pt x="2114" y="4527"/>
                    <a:pt x="1356" y="3769"/>
                    <a:pt x="1356" y="2830"/>
                  </a:cubicBezTo>
                  <a:cubicBezTo>
                    <a:pt x="1356" y="2142"/>
                    <a:pt x="1770" y="1523"/>
                    <a:pt x="2404" y="1260"/>
                  </a:cubicBezTo>
                  <a:cubicBezTo>
                    <a:pt x="2614" y="1173"/>
                    <a:pt x="2835" y="1131"/>
                    <a:pt x="3054" y="1131"/>
                  </a:cubicBezTo>
                  <a:close/>
                  <a:moveTo>
                    <a:pt x="3053" y="0"/>
                  </a:moveTo>
                  <a:cubicBezTo>
                    <a:pt x="2316" y="0"/>
                    <a:pt x="1593" y="287"/>
                    <a:pt x="1051" y="828"/>
                  </a:cubicBezTo>
                  <a:cubicBezTo>
                    <a:pt x="242" y="1638"/>
                    <a:pt x="1" y="2855"/>
                    <a:pt x="439" y="3914"/>
                  </a:cubicBezTo>
                  <a:cubicBezTo>
                    <a:pt x="876" y="4971"/>
                    <a:pt x="1909" y="5663"/>
                    <a:pt x="3053" y="5663"/>
                  </a:cubicBezTo>
                  <a:cubicBezTo>
                    <a:pt x="4617" y="5660"/>
                    <a:pt x="5883" y="4394"/>
                    <a:pt x="5886" y="2830"/>
                  </a:cubicBezTo>
                  <a:cubicBezTo>
                    <a:pt x="5886" y="1686"/>
                    <a:pt x="5194" y="653"/>
                    <a:pt x="4137" y="216"/>
                  </a:cubicBezTo>
                  <a:cubicBezTo>
                    <a:pt x="3786" y="70"/>
                    <a:pt x="3418" y="0"/>
                    <a:pt x="30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5" name="Google Shape;4205;p61"/>
          <p:cNvGrpSpPr/>
          <p:nvPr/>
        </p:nvGrpSpPr>
        <p:grpSpPr>
          <a:xfrm>
            <a:off x="2029995" y="3201925"/>
            <a:ext cx="232200" cy="121989"/>
            <a:chOff x="2080675" y="352325"/>
            <a:chExt cx="485000" cy="254800"/>
          </a:xfrm>
        </p:grpSpPr>
        <p:sp>
          <p:nvSpPr>
            <p:cNvPr id="4206" name="Google Shape;4206;p61"/>
            <p:cNvSpPr/>
            <p:nvPr/>
          </p:nvSpPr>
          <p:spPr>
            <a:xfrm>
              <a:off x="2080675" y="352325"/>
              <a:ext cx="485000" cy="254800"/>
            </a:xfrm>
            <a:custGeom>
              <a:rect b="b" l="l" r="r" t="t"/>
              <a:pathLst>
                <a:path extrusionOk="0" h="10192" w="19400">
                  <a:moveTo>
                    <a:pt x="5514" y="2183"/>
                  </a:moveTo>
                  <a:cubicBezTo>
                    <a:pt x="4291" y="3932"/>
                    <a:pt x="4291" y="6254"/>
                    <a:pt x="5514" y="8002"/>
                  </a:cubicBezTo>
                  <a:cubicBezTo>
                    <a:pt x="4858" y="7685"/>
                    <a:pt x="4230" y="7320"/>
                    <a:pt x="3632" y="6909"/>
                  </a:cubicBezTo>
                  <a:cubicBezTo>
                    <a:pt x="2841" y="6368"/>
                    <a:pt x="2099" y="5762"/>
                    <a:pt x="1410" y="5097"/>
                  </a:cubicBezTo>
                  <a:cubicBezTo>
                    <a:pt x="2071" y="4454"/>
                    <a:pt x="3572" y="3126"/>
                    <a:pt x="5514" y="2183"/>
                  </a:cubicBezTo>
                  <a:close/>
                  <a:moveTo>
                    <a:pt x="13865" y="2171"/>
                  </a:moveTo>
                  <a:cubicBezTo>
                    <a:pt x="14527" y="2491"/>
                    <a:pt x="15167" y="2866"/>
                    <a:pt x="15774" y="3283"/>
                  </a:cubicBezTo>
                  <a:cubicBezTo>
                    <a:pt x="16562" y="3823"/>
                    <a:pt x="17304" y="4430"/>
                    <a:pt x="17996" y="5094"/>
                  </a:cubicBezTo>
                  <a:cubicBezTo>
                    <a:pt x="17307" y="5759"/>
                    <a:pt x="16565" y="6365"/>
                    <a:pt x="15774" y="6909"/>
                  </a:cubicBezTo>
                  <a:cubicBezTo>
                    <a:pt x="15167" y="7326"/>
                    <a:pt x="14530" y="7697"/>
                    <a:pt x="13865" y="8017"/>
                  </a:cubicBezTo>
                  <a:cubicBezTo>
                    <a:pt x="15097" y="6263"/>
                    <a:pt x="15097" y="3926"/>
                    <a:pt x="13865" y="2171"/>
                  </a:cubicBezTo>
                  <a:close/>
                  <a:moveTo>
                    <a:pt x="9801" y="1133"/>
                  </a:moveTo>
                  <a:cubicBezTo>
                    <a:pt x="11948" y="1190"/>
                    <a:pt x="13657" y="2947"/>
                    <a:pt x="13657" y="5091"/>
                  </a:cubicBezTo>
                  <a:cubicBezTo>
                    <a:pt x="13657" y="7238"/>
                    <a:pt x="11948" y="8995"/>
                    <a:pt x="9801" y="9053"/>
                  </a:cubicBezTo>
                  <a:lnTo>
                    <a:pt x="9566" y="9053"/>
                  </a:lnTo>
                  <a:cubicBezTo>
                    <a:pt x="7431" y="8983"/>
                    <a:pt x="5734" y="7232"/>
                    <a:pt x="5728" y="5094"/>
                  </a:cubicBezTo>
                  <a:cubicBezTo>
                    <a:pt x="5731" y="2947"/>
                    <a:pt x="7440" y="1190"/>
                    <a:pt x="9587" y="1133"/>
                  </a:cubicBezTo>
                  <a:close/>
                  <a:moveTo>
                    <a:pt x="9557" y="0"/>
                  </a:moveTo>
                  <a:cubicBezTo>
                    <a:pt x="7440" y="37"/>
                    <a:pt x="5166" y="852"/>
                    <a:pt x="2965" y="2362"/>
                  </a:cubicBezTo>
                  <a:cubicBezTo>
                    <a:pt x="1283" y="3518"/>
                    <a:pt x="239" y="4665"/>
                    <a:pt x="196" y="4714"/>
                  </a:cubicBezTo>
                  <a:cubicBezTo>
                    <a:pt x="0" y="4928"/>
                    <a:pt x="0" y="5257"/>
                    <a:pt x="196" y="5472"/>
                  </a:cubicBezTo>
                  <a:cubicBezTo>
                    <a:pt x="239" y="5523"/>
                    <a:pt x="1283" y="6670"/>
                    <a:pt x="2965" y="7827"/>
                  </a:cubicBezTo>
                  <a:cubicBezTo>
                    <a:pt x="5166" y="9337"/>
                    <a:pt x="7440" y="10149"/>
                    <a:pt x="9557" y="10188"/>
                  </a:cubicBezTo>
                  <a:cubicBezTo>
                    <a:pt x="9602" y="10188"/>
                    <a:pt x="9647" y="10191"/>
                    <a:pt x="9692" y="10191"/>
                  </a:cubicBezTo>
                  <a:lnTo>
                    <a:pt x="9717" y="10191"/>
                  </a:lnTo>
                  <a:cubicBezTo>
                    <a:pt x="11869" y="10185"/>
                    <a:pt x="14194" y="9367"/>
                    <a:pt x="16435" y="7827"/>
                  </a:cubicBezTo>
                  <a:cubicBezTo>
                    <a:pt x="18120" y="6670"/>
                    <a:pt x="19161" y="5523"/>
                    <a:pt x="19207" y="5475"/>
                  </a:cubicBezTo>
                  <a:cubicBezTo>
                    <a:pt x="19400" y="5257"/>
                    <a:pt x="19400" y="4931"/>
                    <a:pt x="19207" y="4714"/>
                  </a:cubicBezTo>
                  <a:cubicBezTo>
                    <a:pt x="19161" y="4665"/>
                    <a:pt x="18120" y="3521"/>
                    <a:pt x="16435" y="2365"/>
                  </a:cubicBezTo>
                  <a:cubicBezTo>
                    <a:pt x="14191" y="822"/>
                    <a:pt x="11869" y="6"/>
                    <a:pt x="97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07" name="Google Shape;4207;p61"/>
            <p:cNvSpPr/>
            <p:nvPr/>
          </p:nvSpPr>
          <p:spPr>
            <a:xfrm>
              <a:off x="2246650" y="408900"/>
              <a:ext cx="147075" cy="141600"/>
            </a:xfrm>
            <a:custGeom>
              <a:rect b="b" l="l" r="r" t="t"/>
              <a:pathLst>
                <a:path extrusionOk="0" h="5664" w="5883">
                  <a:moveTo>
                    <a:pt x="3054" y="1132"/>
                  </a:moveTo>
                  <a:cubicBezTo>
                    <a:pt x="3495" y="1132"/>
                    <a:pt x="3930" y="1304"/>
                    <a:pt x="4255" y="1630"/>
                  </a:cubicBezTo>
                  <a:cubicBezTo>
                    <a:pt x="4738" y="2116"/>
                    <a:pt x="4886" y="2846"/>
                    <a:pt x="4624" y="3480"/>
                  </a:cubicBezTo>
                  <a:cubicBezTo>
                    <a:pt x="4358" y="4115"/>
                    <a:pt x="3739" y="4531"/>
                    <a:pt x="3053" y="4531"/>
                  </a:cubicBezTo>
                  <a:cubicBezTo>
                    <a:pt x="2114" y="4528"/>
                    <a:pt x="1357" y="3770"/>
                    <a:pt x="1353" y="2831"/>
                  </a:cubicBezTo>
                  <a:cubicBezTo>
                    <a:pt x="1353" y="2143"/>
                    <a:pt x="1767" y="1524"/>
                    <a:pt x="2404" y="1261"/>
                  </a:cubicBezTo>
                  <a:cubicBezTo>
                    <a:pt x="2614" y="1174"/>
                    <a:pt x="2835" y="1132"/>
                    <a:pt x="3054" y="1132"/>
                  </a:cubicBezTo>
                  <a:close/>
                  <a:moveTo>
                    <a:pt x="3053" y="1"/>
                  </a:moveTo>
                  <a:cubicBezTo>
                    <a:pt x="2316" y="1"/>
                    <a:pt x="1593" y="288"/>
                    <a:pt x="1052" y="829"/>
                  </a:cubicBezTo>
                  <a:cubicBezTo>
                    <a:pt x="242" y="1639"/>
                    <a:pt x="1" y="2855"/>
                    <a:pt x="439" y="3915"/>
                  </a:cubicBezTo>
                  <a:cubicBezTo>
                    <a:pt x="876" y="4972"/>
                    <a:pt x="1909" y="5663"/>
                    <a:pt x="3053" y="5663"/>
                  </a:cubicBezTo>
                  <a:cubicBezTo>
                    <a:pt x="4614" y="5660"/>
                    <a:pt x="5883" y="4395"/>
                    <a:pt x="5883" y="2831"/>
                  </a:cubicBezTo>
                  <a:cubicBezTo>
                    <a:pt x="5883" y="1687"/>
                    <a:pt x="5194" y="654"/>
                    <a:pt x="4137" y="216"/>
                  </a:cubicBezTo>
                  <a:cubicBezTo>
                    <a:pt x="3786" y="71"/>
                    <a:pt x="3418" y="1"/>
                    <a:pt x="30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08" name="Google Shape;4208;p61"/>
          <p:cNvGrpSpPr/>
          <p:nvPr/>
        </p:nvGrpSpPr>
        <p:grpSpPr>
          <a:xfrm>
            <a:off x="2335423" y="3147268"/>
            <a:ext cx="203307" cy="231303"/>
            <a:chOff x="2705375" y="238125"/>
            <a:chExt cx="424650" cy="483125"/>
          </a:xfrm>
        </p:grpSpPr>
        <p:sp>
          <p:nvSpPr>
            <p:cNvPr id="4209" name="Google Shape;4209;p61"/>
            <p:cNvSpPr/>
            <p:nvPr/>
          </p:nvSpPr>
          <p:spPr>
            <a:xfrm>
              <a:off x="2705375" y="23812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10192" y="1132"/>
                  </a:moveTo>
                  <a:cubicBezTo>
                    <a:pt x="10503" y="1132"/>
                    <a:pt x="10756" y="1386"/>
                    <a:pt x="10756" y="1700"/>
                  </a:cubicBezTo>
                  <a:lnTo>
                    <a:pt x="10756" y="2265"/>
                  </a:lnTo>
                  <a:lnTo>
                    <a:pt x="6227" y="2265"/>
                  </a:lnTo>
                  <a:lnTo>
                    <a:pt x="6227" y="1700"/>
                  </a:lnTo>
                  <a:cubicBezTo>
                    <a:pt x="6227" y="1386"/>
                    <a:pt x="6481" y="1132"/>
                    <a:pt x="6795" y="1132"/>
                  </a:cubicBezTo>
                  <a:close/>
                  <a:moveTo>
                    <a:pt x="15285" y="3397"/>
                  </a:moveTo>
                  <a:cubicBezTo>
                    <a:pt x="15599" y="3397"/>
                    <a:pt x="15853" y="3651"/>
                    <a:pt x="15853" y="3965"/>
                  </a:cubicBezTo>
                  <a:lnTo>
                    <a:pt x="15853" y="4529"/>
                  </a:lnTo>
                  <a:lnTo>
                    <a:pt x="1133" y="4529"/>
                  </a:lnTo>
                  <a:lnTo>
                    <a:pt x="1133" y="3965"/>
                  </a:lnTo>
                  <a:cubicBezTo>
                    <a:pt x="1133" y="3651"/>
                    <a:pt x="1384" y="3397"/>
                    <a:pt x="1698" y="3397"/>
                  </a:cubicBezTo>
                  <a:close/>
                  <a:moveTo>
                    <a:pt x="14669" y="5661"/>
                  </a:moveTo>
                  <a:lnTo>
                    <a:pt x="13682" y="17679"/>
                  </a:lnTo>
                  <a:cubicBezTo>
                    <a:pt x="13658" y="17972"/>
                    <a:pt x="13410" y="18192"/>
                    <a:pt x="13120" y="18192"/>
                  </a:cubicBezTo>
                  <a:lnTo>
                    <a:pt x="3866" y="18192"/>
                  </a:lnTo>
                  <a:cubicBezTo>
                    <a:pt x="3573" y="18192"/>
                    <a:pt x="3325" y="17972"/>
                    <a:pt x="3301" y="17679"/>
                  </a:cubicBezTo>
                  <a:lnTo>
                    <a:pt x="2314" y="5661"/>
                  </a:lnTo>
                  <a:close/>
                  <a:moveTo>
                    <a:pt x="6795" y="0"/>
                  </a:moveTo>
                  <a:cubicBezTo>
                    <a:pt x="5856" y="0"/>
                    <a:pt x="5095" y="761"/>
                    <a:pt x="5095" y="1700"/>
                  </a:cubicBezTo>
                  <a:lnTo>
                    <a:pt x="5095" y="2265"/>
                  </a:lnTo>
                  <a:lnTo>
                    <a:pt x="1698" y="2265"/>
                  </a:lnTo>
                  <a:cubicBezTo>
                    <a:pt x="759" y="2265"/>
                    <a:pt x="1" y="3025"/>
                    <a:pt x="1" y="3965"/>
                  </a:cubicBezTo>
                  <a:lnTo>
                    <a:pt x="1" y="5097"/>
                  </a:lnTo>
                  <a:cubicBezTo>
                    <a:pt x="1" y="5408"/>
                    <a:pt x="252" y="5661"/>
                    <a:pt x="566" y="5661"/>
                  </a:cubicBezTo>
                  <a:lnTo>
                    <a:pt x="1176" y="5661"/>
                  </a:lnTo>
                  <a:lnTo>
                    <a:pt x="2172" y="17779"/>
                  </a:lnTo>
                  <a:lnTo>
                    <a:pt x="2172" y="17782"/>
                  </a:lnTo>
                  <a:cubicBezTo>
                    <a:pt x="2247" y="18655"/>
                    <a:pt x="2981" y="19325"/>
                    <a:pt x="3860" y="19325"/>
                  </a:cubicBezTo>
                  <a:cubicBezTo>
                    <a:pt x="3862" y="19325"/>
                    <a:pt x="3864" y="19325"/>
                    <a:pt x="3866" y="19324"/>
                  </a:cubicBezTo>
                  <a:lnTo>
                    <a:pt x="13120" y="19324"/>
                  </a:lnTo>
                  <a:cubicBezTo>
                    <a:pt x="13122" y="19325"/>
                    <a:pt x="13124" y="19325"/>
                    <a:pt x="13126" y="19325"/>
                  </a:cubicBezTo>
                  <a:cubicBezTo>
                    <a:pt x="14002" y="19325"/>
                    <a:pt x="14736" y="18655"/>
                    <a:pt x="14811" y="17779"/>
                  </a:cubicBezTo>
                  <a:lnTo>
                    <a:pt x="14811" y="17776"/>
                  </a:lnTo>
                  <a:lnTo>
                    <a:pt x="15808" y="5661"/>
                  </a:lnTo>
                  <a:lnTo>
                    <a:pt x="16418" y="5661"/>
                  </a:lnTo>
                  <a:cubicBezTo>
                    <a:pt x="16732" y="5661"/>
                    <a:pt x="16985" y="5408"/>
                    <a:pt x="16985" y="5097"/>
                  </a:cubicBezTo>
                  <a:lnTo>
                    <a:pt x="16985" y="3965"/>
                  </a:lnTo>
                  <a:cubicBezTo>
                    <a:pt x="16982" y="3025"/>
                    <a:pt x="16224" y="2265"/>
                    <a:pt x="15285" y="2265"/>
                  </a:cubicBezTo>
                  <a:lnTo>
                    <a:pt x="11889" y="2265"/>
                  </a:lnTo>
                  <a:lnTo>
                    <a:pt x="11889" y="1700"/>
                  </a:lnTo>
                  <a:cubicBezTo>
                    <a:pt x="11889" y="761"/>
                    <a:pt x="11128" y="0"/>
                    <a:pt x="101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0" name="Google Shape;4210;p61"/>
            <p:cNvSpPr/>
            <p:nvPr/>
          </p:nvSpPr>
          <p:spPr>
            <a:xfrm>
              <a:off x="2903525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2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1" name="Google Shape;4211;p61"/>
            <p:cNvSpPr/>
            <p:nvPr/>
          </p:nvSpPr>
          <p:spPr>
            <a:xfrm>
              <a:off x="2988450" y="407950"/>
              <a:ext cx="28350" cy="228375"/>
            </a:xfrm>
            <a:custGeom>
              <a:rect b="b" l="l" r="r" t="t"/>
              <a:pathLst>
                <a:path extrusionOk="0" h="9135" w="1134">
                  <a:moveTo>
                    <a:pt x="566" y="1"/>
                  </a:moveTo>
                  <a:cubicBezTo>
                    <a:pt x="251" y="1"/>
                    <a:pt x="1" y="254"/>
                    <a:pt x="1" y="568"/>
                  </a:cubicBezTo>
                  <a:lnTo>
                    <a:pt x="1" y="8570"/>
                  </a:lnTo>
                  <a:cubicBezTo>
                    <a:pt x="1" y="8881"/>
                    <a:pt x="251" y="9135"/>
                    <a:pt x="566" y="9135"/>
                  </a:cubicBezTo>
                  <a:cubicBezTo>
                    <a:pt x="880" y="9135"/>
                    <a:pt x="1133" y="8881"/>
                    <a:pt x="1133" y="8570"/>
                  </a:cubicBezTo>
                  <a:lnTo>
                    <a:pt x="1133" y="568"/>
                  </a:ln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2" name="Google Shape;4212;p61"/>
            <p:cNvSpPr/>
            <p:nvPr/>
          </p:nvSpPr>
          <p:spPr>
            <a:xfrm>
              <a:off x="2818625" y="407950"/>
              <a:ext cx="28325" cy="228375"/>
            </a:xfrm>
            <a:custGeom>
              <a:rect b="b" l="l" r="r" t="t"/>
              <a:pathLst>
                <a:path extrusionOk="0" h="9135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8570"/>
                  </a:lnTo>
                  <a:cubicBezTo>
                    <a:pt x="0" y="8881"/>
                    <a:pt x="251" y="9135"/>
                    <a:pt x="565" y="9135"/>
                  </a:cubicBezTo>
                  <a:cubicBezTo>
                    <a:pt x="879" y="9135"/>
                    <a:pt x="1132" y="8881"/>
                    <a:pt x="1132" y="8570"/>
                  </a:cubicBezTo>
                  <a:lnTo>
                    <a:pt x="1132" y="568"/>
                  </a:lnTo>
                  <a:cubicBezTo>
                    <a:pt x="1132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3" name="Google Shape;4213;p61"/>
          <p:cNvGrpSpPr/>
          <p:nvPr/>
        </p:nvGrpSpPr>
        <p:grpSpPr>
          <a:xfrm>
            <a:off x="2618384" y="3147484"/>
            <a:ext cx="204779" cy="230872"/>
            <a:chOff x="3299850" y="238575"/>
            <a:chExt cx="427725" cy="482225"/>
          </a:xfrm>
        </p:grpSpPr>
        <p:sp>
          <p:nvSpPr>
            <p:cNvPr id="4214" name="Google Shape;4214;p61"/>
            <p:cNvSpPr/>
            <p:nvPr/>
          </p:nvSpPr>
          <p:spPr>
            <a:xfrm>
              <a:off x="3299850" y="323500"/>
              <a:ext cx="427725" cy="397300"/>
            </a:xfrm>
            <a:custGeom>
              <a:rect b="b" l="l" r="r" t="t"/>
              <a:pathLst>
                <a:path extrusionOk="0" h="15892" w="17109">
                  <a:moveTo>
                    <a:pt x="3397" y="6794"/>
                  </a:moveTo>
                  <a:lnTo>
                    <a:pt x="3397" y="14759"/>
                  </a:lnTo>
                  <a:lnTo>
                    <a:pt x="1132" y="14759"/>
                  </a:lnTo>
                  <a:lnTo>
                    <a:pt x="1132" y="6794"/>
                  </a:lnTo>
                  <a:close/>
                  <a:moveTo>
                    <a:pt x="9034" y="1132"/>
                  </a:moveTo>
                  <a:cubicBezTo>
                    <a:pt x="9683" y="1175"/>
                    <a:pt x="10191" y="1712"/>
                    <a:pt x="10191" y="2364"/>
                  </a:cubicBezTo>
                  <a:cubicBezTo>
                    <a:pt x="10191" y="3346"/>
                    <a:pt x="9774" y="5275"/>
                    <a:pt x="9221" y="5828"/>
                  </a:cubicBezTo>
                  <a:cubicBezTo>
                    <a:pt x="8865" y="6184"/>
                    <a:pt x="9119" y="6794"/>
                    <a:pt x="9623" y="6794"/>
                  </a:cubicBezTo>
                  <a:lnTo>
                    <a:pt x="15285" y="6794"/>
                  </a:lnTo>
                  <a:cubicBezTo>
                    <a:pt x="15599" y="6794"/>
                    <a:pt x="15849" y="7047"/>
                    <a:pt x="15849" y="7361"/>
                  </a:cubicBezTo>
                  <a:cubicBezTo>
                    <a:pt x="15849" y="7672"/>
                    <a:pt x="15599" y="7926"/>
                    <a:pt x="15285" y="7926"/>
                  </a:cubicBezTo>
                  <a:lnTo>
                    <a:pt x="11888" y="7926"/>
                  </a:lnTo>
                  <a:cubicBezTo>
                    <a:pt x="11574" y="7926"/>
                    <a:pt x="11323" y="8180"/>
                    <a:pt x="11323" y="8494"/>
                  </a:cubicBezTo>
                  <a:cubicBezTo>
                    <a:pt x="11323" y="8805"/>
                    <a:pt x="11574" y="9058"/>
                    <a:pt x="11888" y="9058"/>
                  </a:cubicBezTo>
                  <a:lnTo>
                    <a:pt x="15285" y="9058"/>
                  </a:lnTo>
                  <a:cubicBezTo>
                    <a:pt x="15586" y="9058"/>
                    <a:pt x="15852" y="9342"/>
                    <a:pt x="15852" y="9662"/>
                  </a:cubicBezTo>
                  <a:cubicBezTo>
                    <a:pt x="15852" y="9976"/>
                    <a:pt x="15599" y="10230"/>
                    <a:pt x="15285" y="10230"/>
                  </a:cubicBezTo>
                  <a:lnTo>
                    <a:pt x="11888" y="10230"/>
                  </a:lnTo>
                  <a:cubicBezTo>
                    <a:pt x="11574" y="10230"/>
                    <a:pt x="11323" y="10484"/>
                    <a:pt x="11323" y="10795"/>
                  </a:cubicBezTo>
                  <a:cubicBezTo>
                    <a:pt x="11323" y="11109"/>
                    <a:pt x="11574" y="11362"/>
                    <a:pt x="11888" y="11362"/>
                  </a:cubicBezTo>
                  <a:lnTo>
                    <a:pt x="14152" y="11362"/>
                  </a:lnTo>
                  <a:cubicBezTo>
                    <a:pt x="14466" y="11362"/>
                    <a:pt x="14717" y="11616"/>
                    <a:pt x="14717" y="11927"/>
                  </a:cubicBezTo>
                  <a:cubicBezTo>
                    <a:pt x="14717" y="12241"/>
                    <a:pt x="14466" y="12494"/>
                    <a:pt x="14152" y="12494"/>
                  </a:cubicBezTo>
                  <a:lnTo>
                    <a:pt x="11888" y="12494"/>
                  </a:lnTo>
                  <a:cubicBezTo>
                    <a:pt x="11574" y="12494"/>
                    <a:pt x="11323" y="12748"/>
                    <a:pt x="11323" y="13059"/>
                  </a:cubicBezTo>
                  <a:cubicBezTo>
                    <a:pt x="11323" y="13373"/>
                    <a:pt x="11574" y="13627"/>
                    <a:pt x="11888" y="13627"/>
                  </a:cubicBezTo>
                  <a:lnTo>
                    <a:pt x="13020" y="13627"/>
                  </a:lnTo>
                  <a:cubicBezTo>
                    <a:pt x="13334" y="13627"/>
                    <a:pt x="13585" y="13880"/>
                    <a:pt x="13585" y="14191"/>
                  </a:cubicBezTo>
                  <a:cubicBezTo>
                    <a:pt x="13585" y="14505"/>
                    <a:pt x="13334" y="14759"/>
                    <a:pt x="13020" y="14759"/>
                  </a:cubicBezTo>
                  <a:lnTo>
                    <a:pt x="9197" y="14759"/>
                  </a:lnTo>
                  <a:cubicBezTo>
                    <a:pt x="8041" y="14759"/>
                    <a:pt x="6890" y="14572"/>
                    <a:pt x="5794" y="14207"/>
                  </a:cubicBezTo>
                  <a:lnTo>
                    <a:pt x="4529" y="13784"/>
                  </a:lnTo>
                  <a:lnTo>
                    <a:pt x="4529" y="7712"/>
                  </a:lnTo>
                  <a:lnTo>
                    <a:pt x="5686" y="7132"/>
                  </a:lnTo>
                  <a:cubicBezTo>
                    <a:pt x="6265" y="6842"/>
                    <a:pt x="6797" y="6459"/>
                    <a:pt x="7253" y="6003"/>
                  </a:cubicBezTo>
                  <a:lnTo>
                    <a:pt x="7289" y="5963"/>
                  </a:lnTo>
                  <a:cubicBezTo>
                    <a:pt x="8352" y="4901"/>
                    <a:pt x="8917" y="2654"/>
                    <a:pt x="9034" y="1132"/>
                  </a:cubicBezTo>
                  <a:close/>
                  <a:moveTo>
                    <a:pt x="8491" y="0"/>
                  </a:moveTo>
                  <a:cubicBezTo>
                    <a:pt x="8177" y="0"/>
                    <a:pt x="7926" y="254"/>
                    <a:pt x="7926" y="568"/>
                  </a:cubicBezTo>
                  <a:cubicBezTo>
                    <a:pt x="7926" y="1887"/>
                    <a:pt x="7380" y="4276"/>
                    <a:pt x="6492" y="5166"/>
                  </a:cubicBezTo>
                  <a:lnTo>
                    <a:pt x="6456" y="5203"/>
                  </a:lnTo>
                  <a:cubicBezTo>
                    <a:pt x="6081" y="5574"/>
                    <a:pt x="5652" y="5885"/>
                    <a:pt x="5181" y="6120"/>
                  </a:cubicBezTo>
                  <a:lnTo>
                    <a:pt x="4529" y="6444"/>
                  </a:lnTo>
                  <a:lnTo>
                    <a:pt x="4529" y="6229"/>
                  </a:lnTo>
                  <a:cubicBezTo>
                    <a:pt x="4529" y="5915"/>
                    <a:pt x="4276" y="5661"/>
                    <a:pt x="3962" y="5661"/>
                  </a:cubicBezTo>
                  <a:lnTo>
                    <a:pt x="565" y="5661"/>
                  </a:lnTo>
                  <a:cubicBezTo>
                    <a:pt x="251" y="5661"/>
                    <a:pt x="0" y="5915"/>
                    <a:pt x="0" y="6229"/>
                  </a:cubicBezTo>
                  <a:lnTo>
                    <a:pt x="0" y="15324"/>
                  </a:lnTo>
                  <a:cubicBezTo>
                    <a:pt x="0" y="15638"/>
                    <a:pt x="251" y="15891"/>
                    <a:pt x="565" y="15891"/>
                  </a:cubicBezTo>
                  <a:lnTo>
                    <a:pt x="3962" y="15891"/>
                  </a:lnTo>
                  <a:cubicBezTo>
                    <a:pt x="4276" y="15891"/>
                    <a:pt x="4529" y="15638"/>
                    <a:pt x="4529" y="15324"/>
                  </a:cubicBezTo>
                  <a:lnTo>
                    <a:pt x="4529" y="14976"/>
                  </a:lnTo>
                  <a:lnTo>
                    <a:pt x="5435" y="15278"/>
                  </a:lnTo>
                  <a:cubicBezTo>
                    <a:pt x="6649" y="15683"/>
                    <a:pt x="7917" y="15888"/>
                    <a:pt x="9197" y="15888"/>
                  </a:cubicBezTo>
                  <a:lnTo>
                    <a:pt x="13020" y="15888"/>
                  </a:lnTo>
                  <a:cubicBezTo>
                    <a:pt x="14219" y="15888"/>
                    <a:pt x="15040" y="14681"/>
                    <a:pt x="14599" y="13566"/>
                  </a:cubicBezTo>
                  <a:cubicBezTo>
                    <a:pt x="15577" y="13298"/>
                    <a:pt x="16106" y="12241"/>
                    <a:pt x="15731" y="11302"/>
                  </a:cubicBezTo>
                  <a:cubicBezTo>
                    <a:pt x="16468" y="11100"/>
                    <a:pt x="16981" y="10429"/>
                    <a:pt x="16984" y="9662"/>
                  </a:cubicBezTo>
                  <a:cubicBezTo>
                    <a:pt x="16981" y="9233"/>
                    <a:pt x="16824" y="8823"/>
                    <a:pt x="16541" y="8503"/>
                  </a:cubicBezTo>
                  <a:cubicBezTo>
                    <a:pt x="16994" y="8005"/>
                    <a:pt x="17108" y="7289"/>
                    <a:pt x="16837" y="6673"/>
                  </a:cubicBezTo>
                  <a:cubicBezTo>
                    <a:pt x="16565" y="6060"/>
                    <a:pt x="15958" y="5661"/>
                    <a:pt x="15285" y="5661"/>
                  </a:cubicBezTo>
                  <a:lnTo>
                    <a:pt x="10635" y="5661"/>
                  </a:lnTo>
                  <a:cubicBezTo>
                    <a:pt x="11109" y="4577"/>
                    <a:pt x="11323" y="3104"/>
                    <a:pt x="11323" y="2364"/>
                  </a:cubicBezTo>
                  <a:cubicBezTo>
                    <a:pt x="11320" y="1060"/>
                    <a:pt x="10263" y="3"/>
                    <a:pt x="89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5" name="Google Shape;4215;p61"/>
            <p:cNvSpPr/>
            <p:nvPr/>
          </p:nvSpPr>
          <p:spPr>
            <a:xfrm>
              <a:off x="3467650" y="238575"/>
              <a:ext cx="46525" cy="56650"/>
            </a:xfrm>
            <a:custGeom>
              <a:rect b="b" l="l" r="r" t="t"/>
              <a:pathLst>
                <a:path extrusionOk="0" h="2266" w="1861">
                  <a:moveTo>
                    <a:pt x="646" y="1"/>
                  </a:moveTo>
                  <a:cubicBezTo>
                    <a:pt x="561" y="1"/>
                    <a:pt x="475" y="20"/>
                    <a:pt x="393" y="61"/>
                  </a:cubicBezTo>
                  <a:cubicBezTo>
                    <a:pt x="112" y="199"/>
                    <a:pt x="0" y="541"/>
                    <a:pt x="139" y="821"/>
                  </a:cubicBezTo>
                  <a:lnTo>
                    <a:pt x="707" y="1954"/>
                  </a:lnTo>
                  <a:cubicBezTo>
                    <a:pt x="805" y="2150"/>
                    <a:pt x="1005" y="2265"/>
                    <a:pt x="1212" y="2265"/>
                  </a:cubicBezTo>
                  <a:cubicBezTo>
                    <a:pt x="1297" y="2265"/>
                    <a:pt x="1384" y="2246"/>
                    <a:pt x="1465" y="2204"/>
                  </a:cubicBezTo>
                  <a:cubicBezTo>
                    <a:pt x="1746" y="2065"/>
                    <a:pt x="1860" y="1727"/>
                    <a:pt x="1718" y="1446"/>
                  </a:cubicBezTo>
                  <a:lnTo>
                    <a:pt x="1154" y="314"/>
                  </a:lnTo>
                  <a:cubicBezTo>
                    <a:pt x="1053" y="115"/>
                    <a:pt x="854" y="1"/>
                    <a:pt x="6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6" name="Google Shape;4216;p61"/>
            <p:cNvSpPr/>
            <p:nvPr/>
          </p:nvSpPr>
          <p:spPr>
            <a:xfrm>
              <a:off x="3566675" y="238575"/>
              <a:ext cx="46525" cy="56675"/>
            </a:xfrm>
            <a:custGeom>
              <a:rect b="b" l="l" r="r" t="t"/>
              <a:pathLst>
                <a:path extrusionOk="0" h="2267" w="1861">
                  <a:moveTo>
                    <a:pt x="1215" y="1"/>
                  </a:moveTo>
                  <a:cubicBezTo>
                    <a:pt x="1007" y="1"/>
                    <a:pt x="808" y="115"/>
                    <a:pt x="707" y="314"/>
                  </a:cubicBezTo>
                  <a:lnTo>
                    <a:pt x="143" y="1446"/>
                  </a:lnTo>
                  <a:cubicBezTo>
                    <a:pt x="1" y="1727"/>
                    <a:pt x="116" y="2065"/>
                    <a:pt x="396" y="2207"/>
                  </a:cubicBezTo>
                  <a:cubicBezTo>
                    <a:pt x="477" y="2247"/>
                    <a:pt x="562" y="2266"/>
                    <a:pt x="646" y="2266"/>
                  </a:cubicBezTo>
                  <a:cubicBezTo>
                    <a:pt x="854" y="2266"/>
                    <a:pt x="1055" y="2151"/>
                    <a:pt x="1154" y="1954"/>
                  </a:cubicBezTo>
                  <a:lnTo>
                    <a:pt x="1722" y="821"/>
                  </a:lnTo>
                  <a:cubicBezTo>
                    <a:pt x="1861" y="541"/>
                    <a:pt x="1749" y="199"/>
                    <a:pt x="1468" y="61"/>
                  </a:cubicBezTo>
                  <a:cubicBezTo>
                    <a:pt x="1387" y="20"/>
                    <a:pt x="1300" y="1"/>
                    <a:pt x="1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7" name="Google Shape;4217;p61"/>
            <p:cNvSpPr/>
            <p:nvPr/>
          </p:nvSpPr>
          <p:spPr>
            <a:xfrm>
              <a:off x="361122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18" name="Google Shape;4218;p61"/>
            <p:cNvSpPr/>
            <p:nvPr/>
          </p:nvSpPr>
          <p:spPr>
            <a:xfrm>
              <a:off x="3413075" y="32350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cubicBezTo>
                    <a:pt x="0" y="879"/>
                    <a:pt x="251" y="1132"/>
                    <a:pt x="565" y="1132"/>
                  </a:cubicBezTo>
                  <a:lnTo>
                    <a:pt x="1697" y="1132"/>
                  </a:lnTo>
                  <a:cubicBezTo>
                    <a:pt x="2011" y="1132"/>
                    <a:pt x="2262" y="879"/>
                    <a:pt x="2262" y="568"/>
                  </a:cubicBezTo>
                  <a:cubicBezTo>
                    <a:pt x="2262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19" name="Google Shape;4219;p61"/>
          <p:cNvGrpSpPr/>
          <p:nvPr/>
        </p:nvGrpSpPr>
        <p:grpSpPr>
          <a:xfrm>
            <a:off x="2881476" y="3147268"/>
            <a:ext cx="239657" cy="231303"/>
            <a:chOff x="3857225" y="238125"/>
            <a:chExt cx="500575" cy="483125"/>
          </a:xfrm>
        </p:grpSpPr>
        <p:sp>
          <p:nvSpPr>
            <p:cNvPr id="4220" name="Google Shape;4220;p61"/>
            <p:cNvSpPr/>
            <p:nvPr/>
          </p:nvSpPr>
          <p:spPr>
            <a:xfrm>
              <a:off x="3857225" y="238125"/>
              <a:ext cx="500575" cy="483125"/>
            </a:xfrm>
            <a:custGeom>
              <a:rect b="b" l="l" r="r" t="t"/>
              <a:pathLst>
                <a:path extrusionOk="0" h="19325" w="20023">
                  <a:moveTo>
                    <a:pt x="15671" y="3398"/>
                  </a:moveTo>
                  <a:cubicBezTo>
                    <a:pt x="15707" y="3398"/>
                    <a:pt x="15744" y="3402"/>
                    <a:pt x="15780" y="3409"/>
                  </a:cubicBezTo>
                  <a:lnTo>
                    <a:pt x="15801" y="3415"/>
                  </a:lnTo>
                  <a:cubicBezTo>
                    <a:pt x="15814" y="3415"/>
                    <a:pt x="15823" y="3418"/>
                    <a:pt x="15835" y="3421"/>
                  </a:cubicBezTo>
                  <a:cubicBezTo>
                    <a:pt x="15844" y="3424"/>
                    <a:pt x="15856" y="3430"/>
                    <a:pt x="15868" y="3433"/>
                  </a:cubicBezTo>
                  <a:lnTo>
                    <a:pt x="15886" y="3439"/>
                  </a:lnTo>
                  <a:cubicBezTo>
                    <a:pt x="15892" y="3442"/>
                    <a:pt x="15898" y="3445"/>
                    <a:pt x="15904" y="3448"/>
                  </a:cubicBezTo>
                  <a:cubicBezTo>
                    <a:pt x="15922" y="3457"/>
                    <a:pt x="15943" y="3466"/>
                    <a:pt x="15964" y="3478"/>
                  </a:cubicBezTo>
                  <a:cubicBezTo>
                    <a:pt x="15986" y="3494"/>
                    <a:pt x="16010" y="3509"/>
                    <a:pt x="16031" y="3524"/>
                  </a:cubicBezTo>
                  <a:cubicBezTo>
                    <a:pt x="16046" y="3536"/>
                    <a:pt x="16058" y="3551"/>
                    <a:pt x="16073" y="3563"/>
                  </a:cubicBezTo>
                  <a:cubicBezTo>
                    <a:pt x="16085" y="3575"/>
                    <a:pt x="16100" y="3590"/>
                    <a:pt x="16112" y="3605"/>
                  </a:cubicBezTo>
                  <a:cubicBezTo>
                    <a:pt x="16294" y="3829"/>
                    <a:pt x="16279" y="4158"/>
                    <a:pt x="16073" y="4363"/>
                  </a:cubicBezTo>
                  <a:lnTo>
                    <a:pt x="13054" y="7383"/>
                  </a:lnTo>
                  <a:cubicBezTo>
                    <a:pt x="12939" y="7232"/>
                    <a:pt x="12815" y="7090"/>
                    <a:pt x="12682" y="6954"/>
                  </a:cubicBezTo>
                  <a:cubicBezTo>
                    <a:pt x="12546" y="6821"/>
                    <a:pt x="12405" y="6697"/>
                    <a:pt x="12254" y="6582"/>
                  </a:cubicBezTo>
                  <a:lnTo>
                    <a:pt x="15273" y="3563"/>
                  </a:lnTo>
                  <a:cubicBezTo>
                    <a:pt x="15380" y="3456"/>
                    <a:pt x="15523" y="3398"/>
                    <a:pt x="15671" y="3398"/>
                  </a:cubicBezTo>
                  <a:close/>
                  <a:moveTo>
                    <a:pt x="9887" y="9183"/>
                  </a:moveTo>
                  <a:cubicBezTo>
                    <a:pt x="10031" y="9183"/>
                    <a:pt x="10176" y="9238"/>
                    <a:pt x="10288" y="9348"/>
                  </a:cubicBezTo>
                  <a:cubicBezTo>
                    <a:pt x="10511" y="9575"/>
                    <a:pt x="10508" y="9937"/>
                    <a:pt x="10279" y="10157"/>
                  </a:cubicBezTo>
                  <a:cubicBezTo>
                    <a:pt x="10169" y="10268"/>
                    <a:pt x="10024" y="10323"/>
                    <a:pt x="9879" y="10323"/>
                  </a:cubicBezTo>
                  <a:cubicBezTo>
                    <a:pt x="9734" y="10323"/>
                    <a:pt x="9589" y="10268"/>
                    <a:pt x="9479" y="10157"/>
                  </a:cubicBezTo>
                  <a:cubicBezTo>
                    <a:pt x="9258" y="9937"/>
                    <a:pt x="9258" y="9578"/>
                    <a:pt x="9479" y="9357"/>
                  </a:cubicBezTo>
                  <a:cubicBezTo>
                    <a:pt x="9590" y="9241"/>
                    <a:pt x="9739" y="9183"/>
                    <a:pt x="9887" y="9183"/>
                  </a:cubicBezTo>
                  <a:close/>
                  <a:moveTo>
                    <a:pt x="15746" y="1062"/>
                  </a:moveTo>
                  <a:cubicBezTo>
                    <a:pt x="16469" y="1062"/>
                    <a:pt x="17193" y="1337"/>
                    <a:pt x="17746" y="1890"/>
                  </a:cubicBezTo>
                  <a:cubicBezTo>
                    <a:pt x="18878" y="3022"/>
                    <a:pt x="18845" y="4870"/>
                    <a:pt x="17673" y="5963"/>
                  </a:cubicBezTo>
                  <a:lnTo>
                    <a:pt x="11879" y="11758"/>
                  </a:lnTo>
                  <a:cubicBezTo>
                    <a:pt x="11337" y="12300"/>
                    <a:pt x="10612" y="12586"/>
                    <a:pt x="9878" y="12586"/>
                  </a:cubicBezTo>
                  <a:cubicBezTo>
                    <a:pt x="9472" y="12586"/>
                    <a:pt x="9062" y="12499"/>
                    <a:pt x="8679" y="12319"/>
                  </a:cubicBezTo>
                  <a:lnTo>
                    <a:pt x="8663" y="12313"/>
                  </a:lnTo>
                  <a:cubicBezTo>
                    <a:pt x="8198" y="12093"/>
                    <a:pt x="7803" y="11746"/>
                    <a:pt x="7516" y="11317"/>
                  </a:cubicBezTo>
                  <a:lnTo>
                    <a:pt x="8346" y="10487"/>
                  </a:lnTo>
                  <a:cubicBezTo>
                    <a:pt x="8645" y="11113"/>
                    <a:pt x="9259" y="11453"/>
                    <a:pt x="9883" y="11453"/>
                  </a:cubicBezTo>
                  <a:cubicBezTo>
                    <a:pt x="10311" y="11453"/>
                    <a:pt x="10744" y="11293"/>
                    <a:pt x="11082" y="10955"/>
                  </a:cubicBezTo>
                  <a:lnTo>
                    <a:pt x="16873" y="5160"/>
                  </a:lnTo>
                  <a:cubicBezTo>
                    <a:pt x="17541" y="4514"/>
                    <a:pt x="17562" y="3448"/>
                    <a:pt x="16922" y="2775"/>
                  </a:cubicBezTo>
                  <a:cubicBezTo>
                    <a:pt x="16588" y="2423"/>
                    <a:pt x="16140" y="2245"/>
                    <a:pt x="15690" y="2245"/>
                  </a:cubicBezTo>
                  <a:cubicBezTo>
                    <a:pt x="15275" y="2245"/>
                    <a:pt x="14860" y="2395"/>
                    <a:pt x="14533" y="2699"/>
                  </a:cubicBezTo>
                  <a:cubicBezTo>
                    <a:pt x="14512" y="2718"/>
                    <a:pt x="14491" y="2739"/>
                    <a:pt x="14470" y="2760"/>
                  </a:cubicBezTo>
                  <a:lnTo>
                    <a:pt x="11212" y="6021"/>
                  </a:lnTo>
                  <a:cubicBezTo>
                    <a:pt x="10783" y="5867"/>
                    <a:pt x="10333" y="5791"/>
                    <a:pt x="9877" y="5791"/>
                  </a:cubicBezTo>
                  <a:lnTo>
                    <a:pt x="9838" y="5791"/>
                  </a:lnTo>
                  <a:lnTo>
                    <a:pt x="13673" y="1963"/>
                  </a:lnTo>
                  <a:cubicBezTo>
                    <a:pt x="14232" y="1363"/>
                    <a:pt x="14988" y="1062"/>
                    <a:pt x="15746" y="1062"/>
                  </a:cubicBezTo>
                  <a:close/>
                  <a:moveTo>
                    <a:pt x="6707" y="12129"/>
                  </a:moveTo>
                  <a:cubicBezTo>
                    <a:pt x="6819" y="12283"/>
                    <a:pt x="6942" y="12425"/>
                    <a:pt x="7078" y="12558"/>
                  </a:cubicBezTo>
                  <a:cubicBezTo>
                    <a:pt x="7211" y="12694"/>
                    <a:pt x="7353" y="12818"/>
                    <a:pt x="7507" y="12932"/>
                  </a:cubicBezTo>
                  <a:lnTo>
                    <a:pt x="4675" y="15762"/>
                  </a:lnTo>
                  <a:cubicBezTo>
                    <a:pt x="4565" y="15872"/>
                    <a:pt x="4420" y="15927"/>
                    <a:pt x="4275" y="15927"/>
                  </a:cubicBezTo>
                  <a:cubicBezTo>
                    <a:pt x="4130" y="15927"/>
                    <a:pt x="3985" y="15872"/>
                    <a:pt x="3875" y="15762"/>
                  </a:cubicBezTo>
                  <a:cubicBezTo>
                    <a:pt x="3654" y="15541"/>
                    <a:pt x="3654" y="15182"/>
                    <a:pt x="3875" y="14961"/>
                  </a:cubicBezTo>
                  <a:lnTo>
                    <a:pt x="6707" y="12129"/>
                  </a:lnTo>
                  <a:close/>
                  <a:moveTo>
                    <a:pt x="9884" y="6926"/>
                  </a:moveTo>
                  <a:cubicBezTo>
                    <a:pt x="10290" y="6926"/>
                    <a:pt x="10698" y="7013"/>
                    <a:pt x="11082" y="7192"/>
                  </a:cubicBezTo>
                  <a:lnTo>
                    <a:pt x="11094" y="7198"/>
                  </a:lnTo>
                  <a:cubicBezTo>
                    <a:pt x="11562" y="7422"/>
                    <a:pt x="11958" y="7766"/>
                    <a:pt x="12242" y="8198"/>
                  </a:cubicBezTo>
                  <a:lnTo>
                    <a:pt x="11411" y="9028"/>
                  </a:lnTo>
                  <a:cubicBezTo>
                    <a:pt x="11112" y="8400"/>
                    <a:pt x="10499" y="8061"/>
                    <a:pt x="9877" y="8061"/>
                  </a:cubicBezTo>
                  <a:cubicBezTo>
                    <a:pt x="9448" y="8061"/>
                    <a:pt x="9016" y="8222"/>
                    <a:pt x="8679" y="8560"/>
                  </a:cubicBezTo>
                  <a:lnTo>
                    <a:pt x="3074" y="14161"/>
                  </a:lnTo>
                  <a:cubicBezTo>
                    <a:pt x="2410" y="14822"/>
                    <a:pt x="2410" y="15900"/>
                    <a:pt x="3074" y="16562"/>
                  </a:cubicBezTo>
                  <a:cubicBezTo>
                    <a:pt x="3405" y="16894"/>
                    <a:pt x="3840" y="17060"/>
                    <a:pt x="4275" y="17060"/>
                  </a:cubicBezTo>
                  <a:cubicBezTo>
                    <a:pt x="4710" y="17060"/>
                    <a:pt x="5144" y="16894"/>
                    <a:pt x="5475" y="16562"/>
                  </a:cubicBezTo>
                  <a:lnTo>
                    <a:pt x="8546" y="13491"/>
                  </a:lnTo>
                  <a:cubicBezTo>
                    <a:pt x="8974" y="13642"/>
                    <a:pt x="9424" y="13720"/>
                    <a:pt x="9880" y="13720"/>
                  </a:cubicBezTo>
                  <a:lnTo>
                    <a:pt x="9920" y="13720"/>
                  </a:lnTo>
                  <a:lnTo>
                    <a:pt x="6275" y="17362"/>
                  </a:lnTo>
                  <a:cubicBezTo>
                    <a:pt x="5716" y="17961"/>
                    <a:pt x="4960" y="18262"/>
                    <a:pt x="4202" y="18262"/>
                  </a:cubicBezTo>
                  <a:cubicBezTo>
                    <a:pt x="3479" y="18262"/>
                    <a:pt x="2755" y="17987"/>
                    <a:pt x="2202" y="17434"/>
                  </a:cubicBezTo>
                  <a:cubicBezTo>
                    <a:pt x="1070" y="16302"/>
                    <a:pt x="1103" y="14454"/>
                    <a:pt x="2274" y="13361"/>
                  </a:cubicBezTo>
                  <a:lnTo>
                    <a:pt x="7878" y="7757"/>
                  </a:lnTo>
                  <a:cubicBezTo>
                    <a:pt x="8422" y="7214"/>
                    <a:pt x="9147" y="6926"/>
                    <a:pt x="9884" y="6926"/>
                  </a:cubicBezTo>
                  <a:close/>
                  <a:moveTo>
                    <a:pt x="15673" y="1"/>
                  </a:moveTo>
                  <a:cubicBezTo>
                    <a:pt x="14659" y="1"/>
                    <a:pt x="13644" y="388"/>
                    <a:pt x="12870" y="1162"/>
                  </a:cubicBezTo>
                  <a:lnTo>
                    <a:pt x="7078" y="6957"/>
                  </a:lnTo>
                  <a:lnTo>
                    <a:pt x="1471" y="12561"/>
                  </a:lnTo>
                  <a:cubicBezTo>
                    <a:pt x="339" y="13693"/>
                    <a:pt x="1" y="15399"/>
                    <a:pt x="614" y="16879"/>
                  </a:cubicBezTo>
                  <a:cubicBezTo>
                    <a:pt x="1230" y="18358"/>
                    <a:pt x="2673" y="19324"/>
                    <a:pt x="4276" y="19324"/>
                  </a:cubicBezTo>
                  <a:cubicBezTo>
                    <a:pt x="4280" y="19325"/>
                    <a:pt x="4284" y="19325"/>
                    <a:pt x="4288" y="19325"/>
                  </a:cubicBezTo>
                  <a:cubicBezTo>
                    <a:pt x="5334" y="19325"/>
                    <a:pt x="6338" y="18908"/>
                    <a:pt x="7078" y="18165"/>
                  </a:cubicBezTo>
                  <a:lnTo>
                    <a:pt x="12682" y="12561"/>
                  </a:lnTo>
                  <a:lnTo>
                    <a:pt x="18477" y="6767"/>
                  </a:lnTo>
                  <a:cubicBezTo>
                    <a:pt x="20023" y="5221"/>
                    <a:pt x="20023" y="2711"/>
                    <a:pt x="18477" y="1162"/>
                  </a:cubicBezTo>
                  <a:cubicBezTo>
                    <a:pt x="17702" y="388"/>
                    <a:pt x="16688" y="1"/>
                    <a:pt x="15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1" name="Google Shape;4221;p61"/>
            <p:cNvSpPr/>
            <p:nvPr/>
          </p:nvSpPr>
          <p:spPr>
            <a:xfrm>
              <a:off x="4208775" y="588000"/>
              <a:ext cx="71125" cy="68350"/>
            </a:xfrm>
            <a:custGeom>
              <a:rect b="b" l="l" r="r" t="t"/>
              <a:pathLst>
                <a:path extrusionOk="0" h="2734" w="2845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lnTo>
                    <a:pt x="1821" y="2567"/>
                  </a:lnTo>
                  <a:cubicBezTo>
                    <a:pt x="1933" y="2677"/>
                    <a:pt x="2079" y="2733"/>
                    <a:pt x="2224" y="2733"/>
                  </a:cubicBezTo>
                  <a:cubicBezTo>
                    <a:pt x="2368" y="2733"/>
                    <a:pt x="2513" y="2678"/>
                    <a:pt x="2624" y="2567"/>
                  </a:cubicBezTo>
                  <a:cubicBezTo>
                    <a:pt x="2845" y="2346"/>
                    <a:pt x="2845" y="1987"/>
                    <a:pt x="2624" y="1767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2" name="Google Shape;4222;p61"/>
            <p:cNvSpPr/>
            <p:nvPr/>
          </p:nvSpPr>
          <p:spPr>
            <a:xfrm>
              <a:off x="4228400" y="527925"/>
              <a:ext cx="91050" cy="48400"/>
            </a:xfrm>
            <a:custGeom>
              <a:rect b="b" l="l" r="r" t="t"/>
              <a:pathLst>
                <a:path extrusionOk="0" h="1936" w="3642">
                  <a:moveTo>
                    <a:pt x="636" y="0"/>
                  </a:moveTo>
                  <a:cubicBezTo>
                    <a:pt x="400" y="0"/>
                    <a:pt x="180" y="150"/>
                    <a:pt x="100" y="389"/>
                  </a:cubicBezTo>
                  <a:cubicBezTo>
                    <a:pt x="0" y="685"/>
                    <a:pt x="160" y="1005"/>
                    <a:pt x="459" y="1105"/>
                  </a:cubicBezTo>
                  <a:lnTo>
                    <a:pt x="2860" y="1905"/>
                  </a:lnTo>
                  <a:cubicBezTo>
                    <a:pt x="2917" y="1923"/>
                    <a:pt x="2977" y="1935"/>
                    <a:pt x="3038" y="1935"/>
                  </a:cubicBezTo>
                  <a:cubicBezTo>
                    <a:pt x="3316" y="1932"/>
                    <a:pt x="3554" y="1733"/>
                    <a:pt x="3596" y="1458"/>
                  </a:cubicBezTo>
                  <a:cubicBezTo>
                    <a:pt x="3642" y="1183"/>
                    <a:pt x="3482" y="918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5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3" name="Google Shape;4223;p61"/>
            <p:cNvSpPr/>
            <p:nvPr/>
          </p:nvSpPr>
          <p:spPr>
            <a:xfrm>
              <a:off x="4148300" y="608000"/>
              <a:ext cx="52050" cy="88600"/>
            </a:xfrm>
            <a:custGeom>
              <a:rect b="b" l="l" r="r" t="t"/>
              <a:pathLst>
                <a:path extrusionOk="0" h="3544" w="2082">
                  <a:moveTo>
                    <a:pt x="639" y="1"/>
                  </a:moveTo>
                  <a:cubicBezTo>
                    <a:pt x="580" y="1"/>
                    <a:pt x="519" y="10"/>
                    <a:pt x="460" y="31"/>
                  </a:cubicBezTo>
                  <a:cubicBezTo>
                    <a:pt x="161" y="127"/>
                    <a:pt x="1" y="450"/>
                    <a:pt x="100" y="746"/>
                  </a:cubicBezTo>
                  <a:lnTo>
                    <a:pt x="903" y="3150"/>
                  </a:lnTo>
                  <a:cubicBezTo>
                    <a:pt x="979" y="3390"/>
                    <a:pt x="1202" y="3544"/>
                    <a:pt x="1441" y="3544"/>
                  </a:cubicBezTo>
                  <a:cubicBezTo>
                    <a:pt x="1500" y="3544"/>
                    <a:pt x="1560" y="3535"/>
                    <a:pt x="1619" y="3515"/>
                  </a:cubicBezTo>
                  <a:cubicBezTo>
                    <a:pt x="1921" y="3415"/>
                    <a:pt x="2081" y="3089"/>
                    <a:pt x="1975" y="2790"/>
                  </a:cubicBezTo>
                  <a:lnTo>
                    <a:pt x="1175" y="390"/>
                  </a:lnTo>
                  <a:cubicBezTo>
                    <a:pt x="1096" y="151"/>
                    <a:pt x="875" y="1"/>
                    <a:pt x="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4" name="Google Shape;4224;p61"/>
            <p:cNvSpPr/>
            <p:nvPr/>
          </p:nvSpPr>
          <p:spPr>
            <a:xfrm>
              <a:off x="3928725" y="307900"/>
              <a:ext cx="71200" cy="68375"/>
            </a:xfrm>
            <a:custGeom>
              <a:rect b="b" l="l" r="r" t="t"/>
              <a:pathLst>
                <a:path extrusionOk="0" h="2735" w="2848">
                  <a:moveTo>
                    <a:pt x="620" y="1"/>
                  </a:moveTo>
                  <a:cubicBezTo>
                    <a:pt x="475" y="1"/>
                    <a:pt x="330" y="57"/>
                    <a:pt x="221" y="168"/>
                  </a:cubicBezTo>
                  <a:cubicBezTo>
                    <a:pt x="3" y="385"/>
                    <a:pt x="0" y="739"/>
                    <a:pt x="214" y="962"/>
                  </a:cubicBezTo>
                  <a:lnTo>
                    <a:pt x="1815" y="2562"/>
                  </a:lnTo>
                  <a:cubicBezTo>
                    <a:pt x="1926" y="2677"/>
                    <a:pt x="2074" y="2734"/>
                    <a:pt x="2222" y="2734"/>
                  </a:cubicBezTo>
                  <a:cubicBezTo>
                    <a:pt x="2367" y="2734"/>
                    <a:pt x="2512" y="2679"/>
                    <a:pt x="2624" y="2569"/>
                  </a:cubicBezTo>
                  <a:cubicBezTo>
                    <a:pt x="2847" y="2345"/>
                    <a:pt x="2844" y="1983"/>
                    <a:pt x="2615" y="1762"/>
                  </a:cubicBezTo>
                  <a:lnTo>
                    <a:pt x="1015" y="162"/>
                  </a:lnTo>
                  <a:cubicBezTo>
                    <a:pt x="904" y="54"/>
                    <a:pt x="762" y="1"/>
                    <a:pt x="6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5" name="Google Shape;4225;p61"/>
            <p:cNvSpPr/>
            <p:nvPr/>
          </p:nvSpPr>
          <p:spPr>
            <a:xfrm>
              <a:off x="4008200" y="267675"/>
              <a:ext cx="51875" cy="88450"/>
            </a:xfrm>
            <a:custGeom>
              <a:rect b="b" l="l" r="r" t="t"/>
              <a:pathLst>
                <a:path extrusionOk="0" h="3538" w="2075">
                  <a:moveTo>
                    <a:pt x="636" y="1"/>
                  </a:moveTo>
                  <a:cubicBezTo>
                    <a:pt x="577" y="1"/>
                    <a:pt x="518" y="10"/>
                    <a:pt x="460" y="29"/>
                  </a:cubicBezTo>
                  <a:cubicBezTo>
                    <a:pt x="161" y="128"/>
                    <a:pt x="1" y="449"/>
                    <a:pt x="100" y="747"/>
                  </a:cubicBezTo>
                  <a:lnTo>
                    <a:pt x="900" y="3151"/>
                  </a:lnTo>
                  <a:cubicBezTo>
                    <a:pt x="979" y="3380"/>
                    <a:pt x="1193" y="3537"/>
                    <a:pt x="1438" y="3537"/>
                  </a:cubicBezTo>
                  <a:cubicBezTo>
                    <a:pt x="1498" y="3534"/>
                    <a:pt x="1559" y="3525"/>
                    <a:pt x="1619" y="3507"/>
                  </a:cubicBezTo>
                  <a:cubicBezTo>
                    <a:pt x="1915" y="3408"/>
                    <a:pt x="2075" y="3088"/>
                    <a:pt x="1975" y="2789"/>
                  </a:cubicBezTo>
                  <a:lnTo>
                    <a:pt x="1175" y="388"/>
                  </a:lnTo>
                  <a:cubicBezTo>
                    <a:pt x="1095" y="151"/>
                    <a:pt x="873" y="1"/>
                    <a:pt x="6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26" name="Google Shape;4226;p61"/>
            <p:cNvSpPr/>
            <p:nvPr/>
          </p:nvSpPr>
          <p:spPr>
            <a:xfrm>
              <a:off x="3888100" y="387825"/>
              <a:ext cx="91675" cy="48300"/>
            </a:xfrm>
            <a:custGeom>
              <a:rect b="b" l="l" r="r" t="t"/>
              <a:pathLst>
                <a:path extrusionOk="0" h="1932" w="3667">
                  <a:moveTo>
                    <a:pt x="636" y="0"/>
                  </a:moveTo>
                  <a:cubicBezTo>
                    <a:pt x="400" y="0"/>
                    <a:pt x="180" y="150"/>
                    <a:pt x="100" y="386"/>
                  </a:cubicBezTo>
                  <a:cubicBezTo>
                    <a:pt x="1" y="685"/>
                    <a:pt x="161" y="1005"/>
                    <a:pt x="460" y="1105"/>
                  </a:cubicBezTo>
                  <a:lnTo>
                    <a:pt x="2860" y="1905"/>
                  </a:lnTo>
                  <a:cubicBezTo>
                    <a:pt x="2917" y="1923"/>
                    <a:pt x="2975" y="1932"/>
                    <a:pt x="3032" y="1932"/>
                  </a:cubicBezTo>
                  <a:cubicBezTo>
                    <a:pt x="3270" y="1932"/>
                    <a:pt x="3492" y="1781"/>
                    <a:pt x="3570" y="1543"/>
                  </a:cubicBezTo>
                  <a:cubicBezTo>
                    <a:pt x="3666" y="1250"/>
                    <a:pt x="3512" y="933"/>
                    <a:pt x="3219" y="830"/>
                  </a:cubicBezTo>
                  <a:lnTo>
                    <a:pt x="816" y="30"/>
                  </a:lnTo>
                  <a:cubicBezTo>
                    <a:pt x="756" y="10"/>
                    <a:pt x="696" y="0"/>
                    <a:pt x="6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27" name="Google Shape;4227;p61"/>
          <p:cNvSpPr/>
          <p:nvPr/>
        </p:nvSpPr>
        <p:spPr>
          <a:xfrm>
            <a:off x="3165768" y="3147289"/>
            <a:ext cx="239657" cy="231267"/>
          </a:xfrm>
          <a:custGeom>
            <a:rect b="b" l="l" r="r" t="t"/>
            <a:pathLst>
              <a:path extrusionOk="0" h="19322" w="20023">
                <a:moveTo>
                  <a:pt x="15673" y="3395"/>
                </a:moveTo>
                <a:cubicBezTo>
                  <a:pt x="15818" y="3395"/>
                  <a:pt x="15963" y="3450"/>
                  <a:pt x="16073" y="3560"/>
                </a:cubicBezTo>
                <a:cubicBezTo>
                  <a:pt x="16294" y="3780"/>
                  <a:pt x="16294" y="4140"/>
                  <a:pt x="16073" y="4360"/>
                </a:cubicBezTo>
                <a:lnTo>
                  <a:pt x="13054" y="7380"/>
                </a:lnTo>
                <a:cubicBezTo>
                  <a:pt x="12939" y="7229"/>
                  <a:pt x="12815" y="7087"/>
                  <a:pt x="12682" y="6951"/>
                </a:cubicBezTo>
                <a:cubicBezTo>
                  <a:pt x="12547" y="6818"/>
                  <a:pt x="12405" y="6694"/>
                  <a:pt x="12254" y="6579"/>
                </a:cubicBezTo>
                <a:lnTo>
                  <a:pt x="15273" y="3560"/>
                </a:lnTo>
                <a:cubicBezTo>
                  <a:pt x="15383" y="3450"/>
                  <a:pt x="15528" y="3395"/>
                  <a:pt x="15673" y="3395"/>
                </a:cubicBezTo>
                <a:close/>
                <a:moveTo>
                  <a:pt x="9879" y="9187"/>
                </a:moveTo>
                <a:cubicBezTo>
                  <a:pt x="10024" y="9187"/>
                  <a:pt x="10169" y="9243"/>
                  <a:pt x="10279" y="9354"/>
                </a:cubicBezTo>
                <a:cubicBezTo>
                  <a:pt x="10635" y="9711"/>
                  <a:pt x="10385" y="10321"/>
                  <a:pt x="9880" y="10321"/>
                </a:cubicBezTo>
                <a:cubicBezTo>
                  <a:pt x="9376" y="10321"/>
                  <a:pt x="9123" y="9711"/>
                  <a:pt x="9479" y="9354"/>
                </a:cubicBezTo>
                <a:cubicBezTo>
                  <a:pt x="9589" y="9243"/>
                  <a:pt x="9734" y="9187"/>
                  <a:pt x="9879" y="9187"/>
                </a:cubicBezTo>
                <a:close/>
                <a:moveTo>
                  <a:pt x="15746" y="1059"/>
                </a:moveTo>
                <a:cubicBezTo>
                  <a:pt x="16469" y="1059"/>
                  <a:pt x="17193" y="1334"/>
                  <a:pt x="17746" y="1887"/>
                </a:cubicBezTo>
                <a:cubicBezTo>
                  <a:pt x="18878" y="3019"/>
                  <a:pt x="18845" y="4867"/>
                  <a:pt x="17674" y="5960"/>
                </a:cubicBezTo>
                <a:lnTo>
                  <a:pt x="11882" y="11755"/>
                </a:lnTo>
                <a:cubicBezTo>
                  <a:pt x="11323" y="12314"/>
                  <a:pt x="10601" y="12585"/>
                  <a:pt x="9883" y="12585"/>
                </a:cubicBezTo>
                <a:cubicBezTo>
                  <a:pt x="8973" y="12585"/>
                  <a:pt x="8071" y="12149"/>
                  <a:pt x="7519" y="11314"/>
                </a:cubicBezTo>
                <a:lnTo>
                  <a:pt x="8350" y="10487"/>
                </a:lnTo>
                <a:cubicBezTo>
                  <a:pt x="8649" y="11113"/>
                  <a:pt x="9263" y="11453"/>
                  <a:pt x="9886" y="11453"/>
                </a:cubicBezTo>
                <a:cubicBezTo>
                  <a:pt x="10313" y="11453"/>
                  <a:pt x="10745" y="11293"/>
                  <a:pt x="11082" y="10955"/>
                </a:cubicBezTo>
                <a:lnTo>
                  <a:pt x="16876" y="5160"/>
                </a:lnTo>
                <a:cubicBezTo>
                  <a:pt x="17538" y="4499"/>
                  <a:pt x="17538" y="3421"/>
                  <a:pt x="16876" y="2760"/>
                </a:cubicBezTo>
                <a:cubicBezTo>
                  <a:pt x="16544" y="2428"/>
                  <a:pt x="16110" y="2262"/>
                  <a:pt x="15675" y="2262"/>
                </a:cubicBezTo>
                <a:cubicBezTo>
                  <a:pt x="15240" y="2262"/>
                  <a:pt x="14805" y="2428"/>
                  <a:pt x="14473" y="2760"/>
                </a:cubicBezTo>
                <a:lnTo>
                  <a:pt x="11212" y="6021"/>
                </a:lnTo>
                <a:cubicBezTo>
                  <a:pt x="10787" y="5872"/>
                  <a:pt x="10339" y="5794"/>
                  <a:pt x="9888" y="5794"/>
                </a:cubicBezTo>
                <a:cubicBezTo>
                  <a:pt x="9872" y="5794"/>
                  <a:pt x="9855" y="5794"/>
                  <a:pt x="9838" y="5794"/>
                </a:cubicBezTo>
                <a:lnTo>
                  <a:pt x="13673" y="1960"/>
                </a:lnTo>
                <a:cubicBezTo>
                  <a:pt x="14232" y="1360"/>
                  <a:pt x="14988" y="1059"/>
                  <a:pt x="15746" y="1059"/>
                </a:cubicBezTo>
                <a:close/>
                <a:moveTo>
                  <a:pt x="6707" y="12126"/>
                </a:moveTo>
                <a:cubicBezTo>
                  <a:pt x="6819" y="12280"/>
                  <a:pt x="6943" y="12422"/>
                  <a:pt x="7078" y="12555"/>
                </a:cubicBezTo>
                <a:cubicBezTo>
                  <a:pt x="7211" y="12691"/>
                  <a:pt x="7356" y="12815"/>
                  <a:pt x="7507" y="12929"/>
                </a:cubicBezTo>
                <a:lnTo>
                  <a:pt x="4675" y="15759"/>
                </a:lnTo>
                <a:cubicBezTo>
                  <a:pt x="4565" y="15869"/>
                  <a:pt x="4420" y="15924"/>
                  <a:pt x="4275" y="15924"/>
                </a:cubicBezTo>
                <a:cubicBezTo>
                  <a:pt x="4130" y="15924"/>
                  <a:pt x="3985" y="15869"/>
                  <a:pt x="3875" y="15759"/>
                </a:cubicBezTo>
                <a:cubicBezTo>
                  <a:pt x="3654" y="15538"/>
                  <a:pt x="3654" y="15179"/>
                  <a:pt x="3875" y="14958"/>
                </a:cubicBezTo>
                <a:lnTo>
                  <a:pt x="6707" y="12126"/>
                </a:lnTo>
                <a:close/>
                <a:moveTo>
                  <a:pt x="9878" y="6924"/>
                </a:moveTo>
                <a:cubicBezTo>
                  <a:pt x="10788" y="6924"/>
                  <a:pt x="11690" y="7359"/>
                  <a:pt x="12242" y="8195"/>
                </a:cubicBezTo>
                <a:lnTo>
                  <a:pt x="11414" y="9022"/>
                </a:lnTo>
                <a:cubicBezTo>
                  <a:pt x="11114" y="8396"/>
                  <a:pt x="10500" y="8056"/>
                  <a:pt x="9877" y="8056"/>
                </a:cubicBezTo>
                <a:cubicBezTo>
                  <a:pt x="9449" y="8056"/>
                  <a:pt x="9017" y="8216"/>
                  <a:pt x="8679" y="8554"/>
                </a:cubicBezTo>
                <a:lnTo>
                  <a:pt x="3075" y="14158"/>
                </a:lnTo>
                <a:cubicBezTo>
                  <a:pt x="2410" y="14819"/>
                  <a:pt x="2410" y="15897"/>
                  <a:pt x="3075" y="16559"/>
                </a:cubicBezTo>
                <a:cubicBezTo>
                  <a:pt x="3407" y="16891"/>
                  <a:pt x="3842" y="17057"/>
                  <a:pt x="4276" y="17057"/>
                </a:cubicBezTo>
                <a:cubicBezTo>
                  <a:pt x="4710" y="17057"/>
                  <a:pt x="5144" y="16891"/>
                  <a:pt x="5475" y="16559"/>
                </a:cubicBezTo>
                <a:lnTo>
                  <a:pt x="8549" y="13488"/>
                </a:lnTo>
                <a:cubicBezTo>
                  <a:pt x="8978" y="13639"/>
                  <a:pt x="9428" y="13714"/>
                  <a:pt x="9880" y="13714"/>
                </a:cubicBezTo>
                <a:lnTo>
                  <a:pt x="9923" y="13714"/>
                </a:lnTo>
                <a:lnTo>
                  <a:pt x="6275" y="17359"/>
                </a:lnTo>
                <a:cubicBezTo>
                  <a:pt x="5716" y="17958"/>
                  <a:pt x="4960" y="18259"/>
                  <a:pt x="4202" y="18259"/>
                </a:cubicBezTo>
                <a:cubicBezTo>
                  <a:pt x="3479" y="18259"/>
                  <a:pt x="2755" y="17984"/>
                  <a:pt x="2202" y="17431"/>
                </a:cubicBezTo>
                <a:cubicBezTo>
                  <a:pt x="1070" y="16299"/>
                  <a:pt x="1103" y="14451"/>
                  <a:pt x="2274" y="13358"/>
                </a:cubicBezTo>
                <a:lnTo>
                  <a:pt x="7879" y="7754"/>
                </a:lnTo>
                <a:cubicBezTo>
                  <a:pt x="8438" y="7195"/>
                  <a:pt x="9160" y="6924"/>
                  <a:pt x="9878" y="6924"/>
                </a:cubicBezTo>
                <a:close/>
                <a:moveTo>
                  <a:pt x="15672" y="0"/>
                </a:moveTo>
                <a:cubicBezTo>
                  <a:pt x="14657" y="0"/>
                  <a:pt x="13643" y="387"/>
                  <a:pt x="12870" y="1159"/>
                </a:cubicBezTo>
                <a:lnTo>
                  <a:pt x="7075" y="6954"/>
                </a:lnTo>
                <a:lnTo>
                  <a:pt x="1474" y="12555"/>
                </a:lnTo>
                <a:cubicBezTo>
                  <a:pt x="339" y="13690"/>
                  <a:pt x="1" y="15393"/>
                  <a:pt x="614" y="16876"/>
                </a:cubicBezTo>
                <a:cubicBezTo>
                  <a:pt x="1227" y="18355"/>
                  <a:pt x="2673" y="19321"/>
                  <a:pt x="4276" y="19321"/>
                </a:cubicBezTo>
                <a:cubicBezTo>
                  <a:pt x="4280" y="19322"/>
                  <a:pt x="4284" y="19322"/>
                  <a:pt x="4288" y="19322"/>
                </a:cubicBezTo>
                <a:cubicBezTo>
                  <a:pt x="5334" y="19322"/>
                  <a:pt x="6338" y="18905"/>
                  <a:pt x="7078" y="18162"/>
                </a:cubicBezTo>
                <a:lnTo>
                  <a:pt x="12679" y="12558"/>
                </a:lnTo>
                <a:lnTo>
                  <a:pt x="18474" y="6767"/>
                </a:lnTo>
                <a:cubicBezTo>
                  <a:pt x="20023" y="5218"/>
                  <a:pt x="20023" y="2708"/>
                  <a:pt x="18474" y="1159"/>
                </a:cubicBezTo>
                <a:cubicBezTo>
                  <a:pt x="17701" y="387"/>
                  <a:pt x="16686" y="0"/>
                  <a:pt x="1567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28" name="Google Shape;4228;p61"/>
          <p:cNvGrpSpPr/>
          <p:nvPr/>
        </p:nvGrpSpPr>
        <p:grpSpPr>
          <a:xfrm>
            <a:off x="3457255" y="3147286"/>
            <a:ext cx="231315" cy="231267"/>
            <a:chOff x="5053900" y="238200"/>
            <a:chExt cx="483150" cy="483050"/>
          </a:xfrm>
        </p:grpSpPr>
        <p:sp>
          <p:nvSpPr>
            <p:cNvPr id="4229" name="Google Shape;4229;p61"/>
            <p:cNvSpPr/>
            <p:nvPr/>
          </p:nvSpPr>
          <p:spPr>
            <a:xfrm>
              <a:off x="5053900" y="238200"/>
              <a:ext cx="483150" cy="483050"/>
            </a:xfrm>
            <a:custGeom>
              <a:rect b="b" l="l" r="r" t="t"/>
              <a:pathLst>
                <a:path extrusionOk="0" h="19322" w="19326">
                  <a:moveTo>
                    <a:pt x="11363" y="1929"/>
                  </a:moveTo>
                  <a:lnTo>
                    <a:pt x="12825" y="3394"/>
                  </a:lnTo>
                  <a:lnTo>
                    <a:pt x="11363" y="3394"/>
                  </a:lnTo>
                  <a:lnTo>
                    <a:pt x="11363" y="1929"/>
                  </a:lnTo>
                  <a:close/>
                  <a:moveTo>
                    <a:pt x="4569" y="4526"/>
                  </a:moveTo>
                  <a:lnTo>
                    <a:pt x="4569" y="5698"/>
                  </a:lnTo>
                  <a:lnTo>
                    <a:pt x="3437" y="5698"/>
                  </a:lnTo>
                  <a:lnTo>
                    <a:pt x="3437" y="4958"/>
                  </a:lnTo>
                  <a:cubicBezTo>
                    <a:pt x="3437" y="4719"/>
                    <a:pt x="3627" y="4526"/>
                    <a:pt x="3866" y="4526"/>
                  </a:cubicBezTo>
                  <a:close/>
                  <a:moveTo>
                    <a:pt x="15461" y="4526"/>
                  </a:moveTo>
                  <a:cubicBezTo>
                    <a:pt x="15699" y="4526"/>
                    <a:pt x="15889" y="4719"/>
                    <a:pt x="15892" y="4958"/>
                  </a:cubicBezTo>
                  <a:lnTo>
                    <a:pt x="15892" y="5698"/>
                  </a:lnTo>
                  <a:lnTo>
                    <a:pt x="14760" y="5698"/>
                  </a:lnTo>
                  <a:lnTo>
                    <a:pt x="14760" y="4526"/>
                  </a:lnTo>
                  <a:close/>
                  <a:moveTo>
                    <a:pt x="10231" y="1129"/>
                  </a:moveTo>
                  <a:lnTo>
                    <a:pt x="10231" y="3962"/>
                  </a:lnTo>
                  <a:cubicBezTo>
                    <a:pt x="10231" y="4273"/>
                    <a:pt x="10481" y="4526"/>
                    <a:pt x="10795" y="4526"/>
                  </a:cubicBezTo>
                  <a:lnTo>
                    <a:pt x="13628" y="4526"/>
                  </a:lnTo>
                  <a:lnTo>
                    <a:pt x="13628" y="6830"/>
                  </a:lnTo>
                  <a:lnTo>
                    <a:pt x="5702" y="6830"/>
                  </a:lnTo>
                  <a:lnTo>
                    <a:pt x="5702" y="1129"/>
                  </a:lnTo>
                  <a:close/>
                  <a:moveTo>
                    <a:pt x="17628" y="6830"/>
                  </a:moveTo>
                  <a:cubicBezTo>
                    <a:pt x="17939" y="6830"/>
                    <a:pt x="18193" y="7081"/>
                    <a:pt x="18193" y="7395"/>
                  </a:cubicBezTo>
                  <a:lnTo>
                    <a:pt x="18193" y="14188"/>
                  </a:lnTo>
                  <a:cubicBezTo>
                    <a:pt x="18193" y="14502"/>
                    <a:pt x="17939" y="14756"/>
                    <a:pt x="17628" y="14756"/>
                  </a:cubicBezTo>
                  <a:lnTo>
                    <a:pt x="14760" y="14756"/>
                  </a:lnTo>
                  <a:lnTo>
                    <a:pt x="14760" y="12491"/>
                  </a:lnTo>
                  <a:lnTo>
                    <a:pt x="15325" y="12491"/>
                  </a:lnTo>
                  <a:cubicBezTo>
                    <a:pt x="15639" y="12491"/>
                    <a:pt x="15889" y="12238"/>
                    <a:pt x="15889" y="11924"/>
                  </a:cubicBezTo>
                  <a:cubicBezTo>
                    <a:pt x="15889" y="11610"/>
                    <a:pt x="15639" y="11359"/>
                    <a:pt x="15325" y="11359"/>
                  </a:cubicBezTo>
                  <a:lnTo>
                    <a:pt x="4002" y="11359"/>
                  </a:lnTo>
                  <a:cubicBezTo>
                    <a:pt x="3688" y="11359"/>
                    <a:pt x="3437" y="11610"/>
                    <a:pt x="3437" y="11924"/>
                  </a:cubicBezTo>
                  <a:cubicBezTo>
                    <a:pt x="3437" y="12238"/>
                    <a:pt x="3688" y="12491"/>
                    <a:pt x="4002" y="12491"/>
                  </a:cubicBezTo>
                  <a:lnTo>
                    <a:pt x="4569" y="12491"/>
                  </a:lnTo>
                  <a:lnTo>
                    <a:pt x="4569" y="14756"/>
                  </a:lnTo>
                  <a:lnTo>
                    <a:pt x="1701" y="14756"/>
                  </a:lnTo>
                  <a:cubicBezTo>
                    <a:pt x="1387" y="14756"/>
                    <a:pt x="1133" y="14502"/>
                    <a:pt x="1133" y="14188"/>
                  </a:cubicBezTo>
                  <a:lnTo>
                    <a:pt x="1133" y="7395"/>
                  </a:lnTo>
                  <a:cubicBezTo>
                    <a:pt x="1133" y="7081"/>
                    <a:pt x="1387" y="6830"/>
                    <a:pt x="1701" y="6830"/>
                  </a:cubicBezTo>
                  <a:lnTo>
                    <a:pt x="4569" y="6830"/>
                  </a:lnTo>
                  <a:lnTo>
                    <a:pt x="4569" y="7395"/>
                  </a:lnTo>
                  <a:cubicBezTo>
                    <a:pt x="4569" y="7709"/>
                    <a:pt x="4820" y="7962"/>
                    <a:pt x="5134" y="7962"/>
                  </a:cubicBezTo>
                  <a:lnTo>
                    <a:pt x="14192" y="7962"/>
                  </a:lnTo>
                  <a:cubicBezTo>
                    <a:pt x="14506" y="7962"/>
                    <a:pt x="14760" y="7709"/>
                    <a:pt x="14760" y="7395"/>
                  </a:cubicBezTo>
                  <a:lnTo>
                    <a:pt x="14760" y="6830"/>
                  </a:lnTo>
                  <a:close/>
                  <a:moveTo>
                    <a:pt x="13628" y="12491"/>
                  </a:moveTo>
                  <a:lnTo>
                    <a:pt x="13628" y="18189"/>
                  </a:lnTo>
                  <a:lnTo>
                    <a:pt x="5702" y="18189"/>
                  </a:lnTo>
                  <a:lnTo>
                    <a:pt x="5702" y="12491"/>
                  </a:lnTo>
                  <a:close/>
                  <a:moveTo>
                    <a:pt x="5134" y="0"/>
                  </a:moveTo>
                  <a:cubicBezTo>
                    <a:pt x="4820" y="0"/>
                    <a:pt x="4569" y="254"/>
                    <a:pt x="4569" y="568"/>
                  </a:cubicBezTo>
                  <a:lnTo>
                    <a:pt x="4569" y="3394"/>
                  </a:lnTo>
                  <a:lnTo>
                    <a:pt x="3866" y="3394"/>
                  </a:lnTo>
                  <a:cubicBezTo>
                    <a:pt x="3002" y="3394"/>
                    <a:pt x="2305" y="4094"/>
                    <a:pt x="2305" y="4958"/>
                  </a:cubicBezTo>
                  <a:lnTo>
                    <a:pt x="2305" y="5698"/>
                  </a:lnTo>
                  <a:lnTo>
                    <a:pt x="1701" y="5698"/>
                  </a:lnTo>
                  <a:cubicBezTo>
                    <a:pt x="762" y="5698"/>
                    <a:pt x="1" y="6456"/>
                    <a:pt x="1" y="7395"/>
                  </a:cubicBezTo>
                  <a:lnTo>
                    <a:pt x="1" y="14188"/>
                  </a:lnTo>
                  <a:cubicBezTo>
                    <a:pt x="1" y="15127"/>
                    <a:pt x="762" y="15885"/>
                    <a:pt x="1701" y="15888"/>
                  </a:cubicBezTo>
                  <a:lnTo>
                    <a:pt x="4569" y="15888"/>
                  </a:lnTo>
                  <a:lnTo>
                    <a:pt x="4569" y="18757"/>
                  </a:lnTo>
                  <a:cubicBezTo>
                    <a:pt x="4569" y="19068"/>
                    <a:pt x="4820" y="19321"/>
                    <a:pt x="5134" y="19321"/>
                  </a:cubicBezTo>
                  <a:lnTo>
                    <a:pt x="14192" y="19321"/>
                  </a:lnTo>
                  <a:cubicBezTo>
                    <a:pt x="14506" y="19321"/>
                    <a:pt x="14760" y="19068"/>
                    <a:pt x="14760" y="18757"/>
                  </a:cubicBezTo>
                  <a:lnTo>
                    <a:pt x="14760" y="15888"/>
                  </a:lnTo>
                  <a:lnTo>
                    <a:pt x="17628" y="15888"/>
                  </a:lnTo>
                  <a:cubicBezTo>
                    <a:pt x="18565" y="15885"/>
                    <a:pt x="19325" y="15127"/>
                    <a:pt x="19325" y="14188"/>
                  </a:cubicBezTo>
                  <a:lnTo>
                    <a:pt x="19325" y="7395"/>
                  </a:lnTo>
                  <a:cubicBezTo>
                    <a:pt x="19325" y="6456"/>
                    <a:pt x="18565" y="5698"/>
                    <a:pt x="17628" y="5698"/>
                  </a:cubicBezTo>
                  <a:lnTo>
                    <a:pt x="17025" y="5698"/>
                  </a:lnTo>
                  <a:lnTo>
                    <a:pt x="17025" y="4958"/>
                  </a:lnTo>
                  <a:cubicBezTo>
                    <a:pt x="17022" y="4094"/>
                    <a:pt x="16324" y="3394"/>
                    <a:pt x="15461" y="3394"/>
                  </a:cubicBezTo>
                  <a:lnTo>
                    <a:pt x="14428" y="3394"/>
                  </a:lnTo>
                  <a:lnTo>
                    <a:pt x="11197" y="163"/>
                  </a:lnTo>
                  <a:cubicBezTo>
                    <a:pt x="11185" y="151"/>
                    <a:pt x="11173" y="142"/>
                    <a:pt x="11158" y="130"/>
                  </a:cubicBezTo>
                  <a:lnTo>
                    <a:pt x="11146" y="121"/>
                  </a:lnTo>
                  <a:lnTo>
                    <a:pt x="11119" y="100"/>
                  </a:lnTo>
                  <a:lnTo>
                    <a:pt x="11103" y="91"/>
                  </a:lnTo>
                  <a:cubicBezTo>
                    <a:pt x="11094" y="85"/>
                    <a:pt x="11085" y="79"/>
                    <a:pt x="11073" y="72"/>
                  </a:cubicBezTo>
                  <a:lnTo>
                    <a:pt x="11061" y="63"/>
                  </a:lnTo>
                  <a:cubicBezTo>
                    <a:pt x="11049" y="57"/>
                    <a:pt x="11034" y="51"/>
                    <a:pt x="11019" y="45"/>
                  </a:cubicBezTo>
                  <a:lnTo>
                    <a:pt x="11001" y="36"/>
                  </a:lnTo>
                  <a:cubicBezTo>
                    <a:pt x="10992" y="33"/>
                    <a:pt x="10983" y="30"/>
                    <a:pt x="10974" y="27"/>
                  </a:cubicBezTo>
                  <a:lnTo>
                    <a:pt x="10952" y="21"/>
                  </a:lnTo>
                  <a:cubicBezTo>
                    <a:pt x="10943" y="18"/>
                    <a:pt x="10931" y="15"/>
                    <a:pt x="10919" y="12"/>
                  </a:cubicBezTo>
                  <a:lnTo>
                    <a:pt x="10907" y="9"/>
                  </a:lnTo>
                  <a:cubicBezTo>
                    <a:pt x="10889" y="6"/>
                    <a:pt x="10874" y="3"/>
                    <a:pt x="10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0" name="Google Shape;4230;p61"/>
            <p:cNvSpPr/>
            <p:nvPr/>
          </p:nvSpPr>
          <p:spPr>
            <a:xfrm>
              <a:off x="5422900" y="465550"/>
              <a:ext cx="56550" cy="28325"/>
            </a:xfrm>
            <a:custGeom>
              <a:rect b="b" l="l" r="r" t="t"/>
              <a:pathLst>
                <a:path extrusionOk="0" h="1133" w="2262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1697" y="1133"/>
                  </a:lnTo>
                  <a:cubicBezTo>
                    <a:pt x="2011" y="1133"/>
                    <a:pt x="2262" y="879"/>
                    <a:pt x="2262" y="565"/>
                  </a:cubicBezTo>
                  <a:cubicBezTo>
                    <a:pt x="2262" y="251"/>
                    <a:pt x="2011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1" name="Google Shape;4231;p61"/>
            <p:cNvSpPr/>
            <p:nvPr/>
          </p:nvSpPr>
          <p:spPr>
            <a:xfrm>
              <a:off x="5224725" y="578775"/>
              <a:ext cx="141500" cy="28350"/>
            </a:xfrm>
            <a:custGeom>
              <a:rect b="b" l="l" r="r" t="t"/>
              <a:pathLst>
                <a:path extrusionOk="0" h="1134" w="5660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1"/>
                    <a:pt x="50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2" name="Google Shape;4232;p61"/>
            <p:cNvSpPr/>
            <p:nvPr/>
          </p:nvSpPr>
          <p:spPr>
            <a:xfrm>
              <a:off x="5224725" y="635400"/>
              <a:ext cx="141500" cy="28325"/>
            </a:xfrm>
            <a:custGeom>
              <a:rect b="b" l="l" r="r" t="t"/>
              <a:pathLst>
                <a:path extrusionOk="0" h="1133" w="5660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5095" y="1133"/>
                  </a:lnTo>
                  <a:cubicBezTo>
                    <a:pt x="5409" y="1133"/>
                    <a:pt x="5659" y="879"/>
                    <a:pt x="5659" y="565"/>
                  </a:cubicBezTo>
                  <a:cubicBezTo>
                    <a:pt x="5659" y="251"/>
                    <a:pt x="5409" y="0"/>
                    <a:pt x="5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33" name="Google Shape;4233;p61"/>
          <p:cNvGrpSpPr/>
          <p:nvPr/>
        </p:nvGrpSpPr>
        <p:grpSpPr>
          <a:xfrm>
            <a:off x="3738726" y="3147268"/>
            <a:ext cx="231303" cy="231303"/>
            <a:chOff x="5648375" y="238125"/>
            <a:chExt cx="483125" cy="483125"/>
          </a:xfrm>
        </p:grpSpPr>
        <p:sp>
          <p:nvSpPr>
            <p:cNvPr id="4234" name="Google Shape;4234;p61"/>
            <p:cNvSpPr/>
            <p:nvPr/>
          </p:nvSpPr>
          <p:spPr>
            <a:xfrm>
              <a:off x="564837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4001" y="1132"/>
                  </a:moveTo>
                  <a:cubicBezTo>
                    <a:pt x="4315" y="1132"/>
                    <a:pt x="4569" y="1386"/>
                    <a:pt x="4569" y="1700"/>
                  </a:cubicBezTo>
                  <a:lnTo>
                    <a:pt x="4569" y="3965"/>
                  </a:lnTo>
                  <a:cubicBezTo>
                    <a:pt x="4569" y="4276"/>
                    <a:pt x="4315" y="4529"/>
                    <a:pt x="4001" y="4529"/>
                  </a:cubicBezTo>
                  <a:cubicBezTo>
                    <a:pt x="3687" y="4529"/>
                    <a:pt x="3436" y="4276"/>
                    <a:pt x="3436" y="3965"/>
                  </a:cubicBezTo>
                  <a:lnTo>
                    <a:pt x="3436" y="1700"/>
                  </a:lnTo>
                  <a:cubicBezTo>
                    <a:pt x="3436" y="1386"/>
                    <a:pt x="3687" y="1132"/>
                    <a:pt x="4001" y="1132"/>
                  </a:cubicBezTo>
                  <a:close/>
                  <a:moveTo>
                    <a:pt x="9662" y="1132"/>
                  </a:moveTo>
                  <a:cubicBezTo>
                    <a:pt x="9976" y="1132"/>
                    <a:pt x="10230" y="1386"/>
                    <a:pt x="10230" y="1700"/>
                  </a:cubicBezTo>
                  <a:lnTo>
                    <a:pt x="10230" y="3965"/>
                  </a:lnTo>
                  <a:cubicBezTo>
                    <a:pt x="10230" y="4276"/>
                    <a:pt x="9976" y="4529"/>
                    <a:pt x="9662" y="4529"/>
                  </a:cubicBezTo>
                  <a:cubicBezTo>
                    <a:pt x="9348" y="4529"/>
                    <a:pt x="9098" y="4276"/>
                    <a:pt x="9098" y="3965"/>
                  </a:cubicBezTo>
                  <a:lnTo>
                    <a:pt x="9098" y="1700"/>
                  </a:lnTo>
                  <a:cubicBezTo>
                    <a:pt x="9098" y="1386"/>
                    <a:pt x="9348" y="1132"/>
                    <a:pt x="9662" y="1132"/>
                  </a:cubicBezTo>
                  <a:close/>
                  <a:moveTo>
                    <a:pt x="15324" y="1132"/>
                  </a:moveTo>
                  <a:cubicBezTo>
                    <a:pt x="15638" y="1132"/>
                    <a:pt x="15891" y="1386"/>
                    <a:pt x="15891" y="1700"/>
                  </a:cubicBezTo>
                  <a:lnTo>
                    <a:pt x="15891" y="3965"/>
                  </a:lnTo>
                  <a:cubicBezTo>
                    <a:pt x="15891" y="4276"/>
                    <a:pt x="15638" y="4529"/>
                    <a:pt x="15324" y="4529"/>
                  </a:cubicBezTo>
                  <a:cubicBezTo>
                    <a:pt x="15010" y="4529"/>
                    <a:pt x="14759" y="4276"/>
                    <a:pt x="14759" y="3965"/>
                  </a:cubicBezTo>
                  <a:lnTo>
                    <a:pt x="14759" y="1700"/>
                  </a:lnTo>
                  <a:cubicBezTo>
                    <a:pt x="14759" y="1386"/>
                    <a:pt x="15010" y="1132"/>
                    <a:pt x="15324" y="1132"/>
                  </a:cubicBezTo>
                  <a:close/>
                  <a:moveTo>
                    <a:pt x="17628" y="3397"/>
                  </a:moveTo>
                  <a:cubicBezTo>
                    <a:pt x="17939" y="3397"/>
                    <a:pt x="18192" y="3651"/>
                    <a:pt x="18192" y="3965"/>
                  </a:cubicBezTo>
                  <a:lnTo>
                    <a:pt x="18192" y="6833"/>
                  </a:lnTo>
                  <a:lnTo>
                    <a:pt x="1132" y="6833"/>
                  </a:lnTo>
                  <a:lnTo>
                    <a:pt x="1132" y="3965"/>
                  </a:lnTo>
                  <a:cubicBezTo>
                    <a:pt x="1132" y="3651"/>
                    <a:pt x="1386" y="3397"/>
                    <a:pt x="1700" y="3397"/>
                  </a:cubicBezTo>
                  <a:lnTo>
                    <a:pt x="2304" y="3397"/>
                  </a:lnTo>
                  <a:lnTo>
                    <a:pt x="2304" y="3965"/>
                  </a:lnTo>
                  <a:cubicBezTo>
                    <a:pt x="2304" y="4901"/>
                    <a:pt x="3062" y="5661"/>
                    <a:pt x="4001" y="5661"/>
                  </a:cubicBezTo>
                  <a:cubicBezTo>
                    <a:pt x="4940" y="5661"/>
                    <a:pt x="5701" y="4901"/>
                    <a:pt x="5701" y="3965"/>
                  </a:cubicBezTo>
                  <a:lnTo>
                    <a:pt x="5701" y="3397"/>
                  </a:lnTo>
                  <a:lnTo>
                    <a:pt x="7965" y="3397"/>
                  </a:lnTo>
                  <a:lnTo>
                    <a:pt x="7965" y="3965"/>
                  </a:lnTo>
                  <a:cubicBezTo>
                    <a:pt x="7965" y="4901"/>
                    <a:pt x="8723" y="5661"/>
                    <a:pt x="9662" y="5661"/>
                  </a:cubicBezTo>
                  <a:cubicBezTo>
                    <a:pt x="10601" y="5661"/>
                    <a:pt x="11362" y="4901"/>
                    <a:pt x="11362" y="3965"/>
                  </a:cubicBezTo>
                  <a:lnTo>
                    <a:pt x="11362" y="3397"/>
                  </a:lnTo>
                  <a:lnTo>
                    <a:pt x="13627" y="3397"/>
                  </a:lnTo>
                  <a:lnTo>
                    <a:pt x="13627" y="3965"/>
                  </a:lnTo>
                  <a:cubicBezTo>
                    <a:pt x="13627" y="4901"/>
                    <a:pt x="14385" y="5661"/>
                    <a:pt x="15324" y="5661"/>
                  </a:cubicBezTo>
                  <a:cubicBezTo>
                    <a:pt x="16263" y="5661"/>
                    <a:pt x="17024" y="4901"/>
                    <a:pt x="17024" y="3965"/>
                  </a:cubicBezTo>
                  <a:lnTo>
                    <a:pt x="17024" y="3397"/>
                  </a:lnTo>
                  <a:close/>
                  <a:moveTo>
                    <a:pt x="18192" y="7965"/>
                  </a:moveTo>
                  <a:lnTo>
                    <a:pt x="18192" y="17628"/>
                  </a:lnTo>
                  <a:cubicBezTo>
                    <a:pt x="18192" y="17939"/>
                    <a:pt x="17939" y="18192"/>
                    <a:pt x="17628" y="18192"/>
                  </a:cubicBezTo>
                  <a:lnTo>
                    <a:pt x="1700" y="18192"/>
                  </a:lnTo>
                  <a:cubicBezTo>
                    <a:pt x="1386" y="18192"/>
                    <a:pt x="1132" y="17939"/>
                    <a:pt x="1132" y="17628"/>
                  </a:cubicBezTo>
                  <a:lnTo>
                    <a:pt x="1132" y="7965"/>
                  </a:lnTo>
                  <a:close/>
                  <a:moveTo>
                    <a:pt x="4001" y="0"/>
                  </a:moveTo>
                  <a:cubicBezTo>
                    <a:pt x="3062" y="0"/>
                    <a:pt x="2304" y="761"/>
                    <a:pt x="2304" y="1700"/>
                  </a:cubicBezTo>
                  <a:lnTo>
                    <a:pt x="2304" y="2265"/>
                  </a:lnTo>
                  <a:lnTo>
                    <a:pt x="1700" y="2265"/>
                  </a:lnTo>
                  <a:cubicBezTo>
                    <a:pt x="761" y="2265"/>
                    <a:pt x="0" y="3025"/>
                    <a:pt x="0" y="3965"/>
                  </a:cubicBezTo>
                  <a:lnTo>
                    <a:pt x="0" y="17628"/>
                  </a:lnTo>
                  <a:cubicBezTo>
                    <a:pt x="0" y="18564"/>
                    <a:pt x="761" y="19324"/>
                    <a:pt x="1700" y="19324"/>
                  </a:cubicBezTo>
                  <a:lnTo>
                    <a:pt x="17628" y="19324"/>
                  </a:lnTo>
                  <a:cubicBezTo>
                    <a:pt x="18564" y="19324"/>
                    <a:pt x="19325" y="18564"/>
                    <a:pt x="19325" y="17628"/>
                  </a:cubicBezTo>
                  <a:lnTo>
                    <a:pt x="19325" y="3965"/>
                  </a:lnTo>
                  <a:cubicBezTo>
                    <a:pt x="19325" y="3025"/>
                    <a:pt x="18564" y="2265"/>
                    <a:pt x="17628" y="2265"/>
                  </a:cubicBezTo>
                  <a:lnTo>
                    <a:pt x="17024" y="2265"/>
                  </a:lnTo>
                  <a:lnTo>
                    <a:pt x="17024" y="1700"/>
                  </a:lnTo>
                  <a:cubicBezTo>
                    <a:pt x="17024" y="761"/>
                    <a:pt x="16263" y="0"/>
                    <a:pt x="15324" y="0"/>
                  </a:cubicBezTo>
                  <a:cubicBezTo>
                    <a:pt x="14385" y="0"/>
                    <a:pt x="13627" y="761"/>
                    <a:pt x="13627" y="1700"/>
                  </a:cubicBezTo>
                  <a:lnTo>
                    <a:pt x="13627" y="2265"/>
                  </a:lnTo>
                  <a:lnTo>
                    <a:pt x="11362" y="2265"/>
                  </a:lnTo>
                  <a:lnTo>
                    <a:pt x="11362" y="1700"/>
                  </a:lnTo>
                  <a:cubicBezTo>
                    <a:pt x="11362" y="761"/>
                    <a:pt x="10601" y="0"/>
                    <a:pt x="9662" y="0"/>
                  </a:cubicBezTo>
                  <a:cubicBezTo>
                    <a:pt x="8723" y="0"/>
                    <a:pt x="7965" y="761"/>
                    <a:pt x="7965" y="1700"/>
                  </a:cubicBezTo>
                  <a:lnTo>
                    <a:pt x="7965" y="2265"/>
                  </a:lnTo>
                  <a:lnTo>
                    <a:pt x="5701" y="2265"/>
                  </a:lnTo>
                  <a:lnTo>
                    <a:pt x="5701" y="1700"/>
                  </a:lnTo>
                  <a:cubicBezTo>
                    <a:pt x="5701" y="761"/>
                    <a:pt x="4940" y="0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5" name="Google Shape;4235;p61"/>
            <p:cNvSpPr/>
            <p:nvPr/>
          </p:nvSpPr>
          <p:spPr>
            <a:xfrm>
              <a:off x="570595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6" name="Google Shape;4236;p61"/>
            <p:cNvSpPr/>
            <p:nvPr/>
          </p:nvSpPr>
          <p:spPr>
            <a:xfrm>
              <a:off x="5847500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7" name="Google Shape;4237;p61"/>
            <p:cNvSpPr/>
            <p:nvPr/>
          </p:nvSpPr>
          <p:spPr>
            <a:xfrm>
              <a:off x="5989025" y="46555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8" name="Google Shape;4238;p61"/>
            <p:cNvSpPr/>
            <p:nvPr/>
          </p:nvSpPr>
          <p:spPr>
            <a:xfrm>
              <a:off x="570595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0"/>
                  </a:moveTo>
                  <a:cubicBezTo>
                    <a:pt x="252" y="0"/>
                    <a:pt x="1" y="251"/>
                    <a:pt x="1" y="565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39" name="Google Shape;4239;p61"/>
            <p:cNvSpPr/>
            <p:nvPr/>
          </p:nvSpPr>
          <p:spPr>
            <a:xfrm>
              <a:off x="5847500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5"/>
                  </a:cubicBezTo>
                  <a:cubicBezTo>
                    <a:pt x="3394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0" name="Google Shape;4240;p61"/>
            <p:cNvSpPr/>
            <p:nvPr/>
          </p:nvSpPr>
          <p:spPr>
            <a:xfrm>
              <a:off x="5989025" y="550475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5"/>
                  </a:cubicBezTo>
                  <a:cubicBezTo>
                    <a:pt x="3395" y="251"/>
                    <a:pt x="3144" y="0"/>
                    <a:pt x="2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1" name="Google Shape;4241;p61"/>
            <p:cNvSpPr/>
            <p:nvPr/>
          </p:nvSpPr>
          <p:spPr>
            <a:xfrm>
              <a:off x="570595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2" name="Google Shape;4242;p61"/>
            <p:cNvSpPr/>
            <p:nvPr/>
          </p:nvSpPr>
          <p:spPr>
            <a:xfrm>
              <a:off x="5847500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cubicBezTo>
                    <a:pt x="0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4" y="879"/>
                    <a:pt x="3394" y="568"/>
                  </a:cubicBezTo>
                  <a:cubicBezTo>
                    <a:pt x="3394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3" name="Google Shape;4243;p61"/>
            <p:cNvSpPr/>
            <p:nvPr/>
          </p:nvSpPr>
          <p:spPr>
            <a:xfrm>
              <a:off x="5989025" y="636300"/>
              <a:ext cx="84875" cy="28325"/>
            </a:xfrm>
            <a:custGeom>
              <a:rect b="b" l="l" r="r" t="t"/>
              <a:pathLst>
                <a:path extrusionOk="0" h="1133" w="3395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2830" y="1133"/>
                  </a:lnTo>
                  <a:cubicBezTo>
                    <a:pt x="3144" y="1133"/>
                    <a:pt x="3395" y="879"/>
                    <a:pt x="3395" y="568"/>
                  </a:cubicBezTo>
                  <a:cubicBezTo>
                    <a:pt x="3395" y="254"/>
                    <a:pt x="3144" y="1"/>
                    <a:pt x="28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4" name="Google Shape;4244;p61"/>
          <p:cNvGrpSpPr/>
          <p:nvPr/>
        </p:nvGrpSpPr>
        <p:grpSpPr>
          <a:xfrm>
            <a:off x="4022058" y="3147268"/>
            <a:ext cx="231303" cy="231303"/>
            <a:chOff x="6242825" y="238125"/>
            <a:chExt cx="483125" cy="483125"/>
          </a:xfrm>
        </p:grpSpPr>
        <p:sp>
          <p:nvSpPr>
            <p:cNvPr id="4245" name="Google Shape;4245;p61"/>
            <p:cNvSpPr/>
            <p:nvPr/>
          </p:nvSpPr>
          <p:spPr>
            <a:xfrm>
              <a:off x="6242825" y="23812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8192" y="1132"/>
                  </a:moveTo>
                  <a:lnTo>
                    <a:pt x="18192" y="2400"/>
                  </a:lnTo>
                  <a:cubicBezTo>
                    <a:pt x="17513" y="2639"/>
                    <a:pt x="17060" y="3282"/>
                    <a:pt x="17060" y="4001"/>
                  </a:cubicBezTo>
                  <a:cubicBezTo>
                    <a:pt x="17060" y="4719"/>
                    <a:pt x="17513" y="5363"/>
                    <a:pt x="18192" y="5601"/>
                  </a:cubicBezTo>
                  <a:lnTo>
                    <a:pt x="18192" y="8062"/>
                  </a:lnTo>
                  <a:cubicBezTo>
                    <a:pt x="17513" y="8300"/>
                    <a:pt x="17060" y="8944"/>
                    <a:pt x="17060" y="9662"/>
                  </a:cubicBezTo>
                  <a:cubicBezTo>
                    <a:pt x="17060" y="10381"/>
                    <a:pt x="17513" y="11024"/>
                    <a:pt x="18192" y="11263"/>
                  </a:cubicBezTo>
                  <a:lnTo>
                    <a:pt x="18192" y="13723"/>
                  </a:lnTo>
                  <a:cubicBezTo>
                    <a:pt x="17513" y="13962"/>
                    <a:pt x="17060" y="14605"/>
                    <a:pt x="17060" y="15324"/>
                  </a:cubicBezTo>
                  <a:cubicBezTo>
                    <a:pt x="17060" y="16042"/>
                    <a:pt x="17513" y="16685"/>
                    <a:pt x="18192" y="16924"/>
                  </a:cubicBezTo>
                  <a:lnTo>
                    <a:pt x="18192" y="18192"/>
                  </a:lnTo>
                  <a:lnTo>
                    <a:pt x="16924" y="18192"/>
                  </a:lnTo>
                  <a:cubicBezTo>
                    <a:pt x="16686" y="17513"/>
                    <a:pt x="16043" y="17060"/>
                    <a:pt x="15324" y="17060"/>
                  </a:cubicBezTo>
                  <a:cubicBezTo>
                    <a:pt x="14605" y="17060"/>
                    <a:pt x="13962" y="17513"/>
                    <a:pt x="13724" y="18192"/>
                  </a:cubicBezTo>
                  <a:lnTo>
                    <a:pt x="11263" y="18192"/>
                  </a:lnTo>
                  <a:cubicBezTo>
                    <a:pt x="11024" y="17513"/>
                    <a:pt x="10381" y="17060"/>
                    <a:pt x="9662" y="17060"/>
                  </a:cubicBezTo>
                  <a:cubicBezTo>
                    <a:pt x="8944" y="17060"/>
                    <a:pt x="8301" y="17513"/>
                    <a:pt x="8062" y="18192"/>
                  </a:cubicBezTo>
                  <a:lnTo>
                    <a:pt x="5601" y="18192"/>
                  </a:lnTo>
                  <a:cubicBezTo>
                    <a:pt x="5363" y="17513"/>
                    <a:pt x="4720" y="17060"/>
                    <a:pt x="4001" y="17060"/>
                  </a:cubicBezTo>
                  <a:cubicBezTo>
                    <a:pt x="3282" y="17060"/>
                    <a:pt x="2639" y="17513"/>
                    <a:pt x="2401" y="18192"/>
                  </a:cubicBezTo>
                  <a:lnTo>
                    <a:pt x="1133" y="18192"/>
                  </a:lnTo>
                  <a:lnTo>
                    <a:pt x="1133" y="16924"/>
                  </a:lnTo>
                  <a:cubicBezTo>
                    <a:pt x="1812" y="16685"/>
                    <a:pt x="2265" y="16042"/>
                    <a:pt x="2265" y="15324"/>
                  </a:cubicBezTo>
                  <a:cubicBezTo>
                    <a:pt x="2265" y="14605"/>
                    <a:pt x="1812" y="13962"/>
                    <a:pt x="1133" y="13723"/>
                  </a:cubicBezTo>
                  <a:lnTo>
                    <a:pt x="1133" y="11263"/>
                  </a:lnTo>
                  <a:cubicBezTo>
                    <a:pt x="1812" y="11024"/>
                    <a:pt x="2265" y="10381"/>
                    <a:pt x="2265" y="9662"/>
                  </a:cubicBezTo>
                  <a:cubicBezTo>
                    <a:pt x="2265" y="8944"/>
                    <a:pt x="1812" y="8300"/>
                    <a:pt x="1133" y="8062"/>
                  </a:cubicBezTo>
                  <a:lnTo>
                    <a:pt x="1133" y="5601"/>
                  </a:lnTo>
                  <a:cubicBezTo>
                    <a:pt x="1812" y="5363"/>
                    <a:pt x="2265" y="4719"/>
                    <a:pt x="2265" y="4001"/>
                  </a:cubicBezTo>
                  <a:cubicBezTo>
                    <a:pt x="2265" y="3282"/>
                    <a:pt x="1812" y="2639"/>
                    <a:pt x="1133" y="2400"/>
                  </a:cubicBezTo>
                  <a:lnTo>
                    <a:pt x="1133" y="1132"/>
                  </a:lnTo>
                  <a:lnTo>
                    <a:pt x="2401" y="1132"/>
                  </a:lnTo>
                  <a:cubicBezTo>
                    <a:pt x="2639" y="1812"/>
                    <a:pt x="3282" y="2265"/>
                    <a:pt x="4001" y="2265"/>
                  </a:cubicBezTo>
                  <a:cubicBezTo>
                    <a:pt x="4720" y="2265"/>
                    <a:pt x="5363" y="1812"/>
                    <a:pt x="5601" y="1132"/>
                  </a:cubicBezTo>
                  <a:lnTo>
                    <a:pt x="8062" y="1132"/>
                  </a:lnTo>
                  <a:cubicBezTo>
                    <a:pt x="8301" y="1812"/>
                    <a:pt x="8944" y="2265"/>
                    <a:pt x="9662" y="2265"/>
                  </a:cubicBezTo>
                  <a:cubicBezTo>
                    <a:pt x="10381" y="2265"/>
                    <a:pt x="11024" y="1812"/>
                    <a:pt x="11263" y="1132"/>
                  </a:cubicBezTo>
                  <a:lnTo>
                    <a:pt x="13724" y="1132"/>
                  </a:lnTo>
                  <a:cubicBezTo>
                    <a:pt x="13962" y="1812"/>
                    <a:pt x="14605" y="2265"/>
                    <a:pt x="15324" y="2265"/>
                  </a:cubicBezTo>
                  <a:cubicBezTo>
                    <a:pt x="16043" y="2265"/>
                    <a:pt x="16686" y="1812"/>
                    <a:pt x="16924" y="1132"/>
                  </a:cubicBezTo>
                  <a:close/>
                  <a:moveTo>
                    <a:pt x="568" y="0"/>
                  </a:moveTo>
                  <a:cubicBezTo>
                    <a:pt x="254" y="0"/>
                    <a:pt x="0" y="254"/>
                    <a:pt x="0" y="568"/>
                  </a:cubicBezTo>
                  <a:lnTo>
                    <a:pt x="0" y="2868"/>
                  </a:lnTo>
                  <a:cubicBezTo>
                    <a:pt x="0" y="3183"/>
                    <a:pt x="254" y="3436"/>
                    <a:pt x="568" y="3436"/>
                  </a:cubicBezTo>
                  <a:cubicBezTo>
                    <a:pt x="879" y="3436"/>
                    <a:pt x="1133" y="3687"/>
                    <a:pt x="1133" y="4001"/>
                  </a:cubicBezTo>
                  <a:cubicBezTo>
                    <a:pt x="1133" y="4315"/>
                    <a:pt x="879" y="4568"/>
                    <a:pt x="568" y="4568"/>
                  </a:cubicBezTo>
                  <a:cubicBezTo>
                    <a:pt x="254" y="4568"/>
                    <a:pt x="0" y="4819"/>
                    <a:pt x="0" y="5133"/>
                  </a:cubicBezTo>
                  <a:lnTo>
                    <a:pt x="0" y="8530"/>
                  </a:lnTo>
                  <a:cubicBezTo>
                    <a:pt x="0" y="8844"/>
                    <a:pt x="254" y="9098"/>
                    <a:pt x="568" y="9098"/>
                  </a:cubicBezTo>
                  <a:cubicBezTo>
                    <a:pt x="879" y="9098"/>
                    <a:pt x="1133" y="9348"/>
                    <a:pt x="1133" y="9662"/>
                  </a:cubicBezTo>
                  <a:cubicBezTo>
                    <a:pt x="1133" y="9976"/>
                    <a:pt x="879" y="10230"/>
                    <a:pt x="568" y="10230"/>
                  </a:cubicBezTo>
                  <a:cubicBezTo>
                    <a:pt x="254" y="10230"/>
                    <a:pt x="0" y="10481"/>
                    <a:pt x="0" y="10795"/>
                  </a:cubicBezTo>
                  <a:lnTo>
                    <a:pt x="0" y="14191"/>
                  </a:lnTo>
                  <a:cubicBezTo>
                    <a:pt x="0" y="14505"/>
                    <a:pt x="254" y="14759"/>
                    <a:pt x="568" y="14759"/>
                  </a:cubicBezTo>
                  <a:cubicBezTo>
                    <a:pt x="879" y="14759"/>
                    <a:pt x="1133" y="15010"/>
                    <a:pt x="1133" y="15324"/>
                  </a:cubicBezTo>
                  <a:cubicBezTo>
                    <a:pt x="1133" y="15638"/>
                    <a:pt x="879" y="15891"/>
                    <a:pt x="568" y="15891"/>
                  </a:cubicBezTo>
                  <a:cubicBezTo>
                    <a:pt x="254" y="15891"/>
                    <a:pt x="0" y="16142"/>
                    <a:pt x="0" y="16456"/>
                  </a:cubicBezTo>
                  <a:lnTo>
                    <a:pt x="0" y="18760"/>
                  </a:lnTo>
                  <a:cubicBezTo>
                    <a:pt x="0" y="19071"/>
                    <a:pt x="254" y="19324"/>
                    <a:pt x="568" y="19324"/>
                  </a:cubicBezTo>
                  <a:lnTo>
                    <a:pt x="2869" y="19324"/>
                  </a:lnTo>
                  <a:cubicBezTo>
                    <a:pt x="3183" y="19324"/>
                    <a:pt x="3436" y="19071"/>
                    <a:pt x="3436" y="18760"/>
                  </a:cubicBezTo>
                  <a:cubicBezTo>
                    <a:pt x="3436" y="18446"/>
                    <a:pt x="3687" y="18192"/>
                    <a:pt x="4001" y="18192"/>
                  </a:cubicBezTo>
                  <a:cubicBezTo>
                    <a:pt x="4315" y="18192"/>
                    <a:pt x="4569" y="18446"/>
                    <a:pt x="4569" y="18760"/>
                  </a:cubicBezTo>
                  <a:cubicBezTo>
                    <a:pt x="4569" y="19071"/>
                    <a:pt x="4819" y="19324"/>
                    <a:pt x="5133" y="19324"/>
                  </a:cubicBezTo>
                  <a:lnTo>
                    <a:pt x="8530" y="19324"/>
                  </a:lnTo>
                  <a:cubicBezTo>
                    <a:pt x="8844" y="19324"/>
                    <a:pt x="9098" y="19071"/>
                    <a:pt x="9098" y="18760"/>
                  </a:cubicBezTo>
                  <a:cubicBezTo>
                    <a:pt x="9098" y="18446"/>
                    <a:pt x="9348" y="18192"/>
                    <a:pt x="9662" y="18192"/>
                  </a:cubicBezTo>
                  <a:cubicBezTo>
                    <a:pt x="9976" y="18192"/>
                    <a:pt x="10230" y="18446"/>
                    <a:pt x="10230" y="18760"/>
                  </a:cubicBezTo>
                  <a:cubicBezTo>
                    <a:pt x="10230" y="19071"/>
                    <a:pt x="10481" y="19324"/>
                    <a:pt x="10795" y="19324"/>
                  </a:cubicBezTo>
                  <a:lnTo>
                    <a:pt x="14192" y="19324"/>
                  </a:lnTo>
                  <a:cubicBezTo>
                    <a:pt x="14506" y="19324"/>
                    <a:pt x="14759" y="19071"/>
                    <a:pt x="14759" y="18760"/>
                  </a:cubicBezTo>
                  <a:cubicBezTo>
                    <a:pt x="14759" y="18446"/>
                    <a:pt x="15010" y="18192"/>
                    <a:pt x="15324" y="18192"/>
                  </a:cubicBezTo>
                  <a:cubicBezTo>
                    <a:pt x="15638" y="18192"/>
                    <a:pt x="15892" y="18446"/>
                    <a:pt x="15892" y="18760"/>
                  </a:cubicBezTo>
                  <a:cubicBezTo>
                    <a:pt x="15892" y="19071"/>
                    <a:pt x="16142" y="19324"/>
                    <a:pt x="16456" y="19324"/>
                  </a:cubicBezTo>
                  <a:lnTo>
                    <a:pt x="18760" y="19324"/>
                  </a:lnTo>
                  <a:cubicBezTo>
                    <a:pt x="19071" y="19324"/>
                    <a:pt x="19325" y="19071"/>
                    <a:pt x="19325" y="18760"/>
                  </a:cubicBezTo>
                  <a:lnTo>
                    <a:pt x="19325" y="16456"/>
                  </a:lnTo>
                  <a:cubicBezTo>
                    <a:pt x="19325" y="16142"/>
                    <a:pt x="19071" y="15891"/>
                    <a:pt x="18760" y="15891"/>
                  </a:cubicBezTo>
                  <a:cubicBezTo>
                    <a:pt x="18446" y="15891"/>
                    <a:pt x="18192" y="15638"/>
                    <a:pt x="18192" y="15324"/>
                  </a:cubicBezTo>
                  <a:cubicBezTo>
                    <a:pt x="18192" y="15010"/>
                    <a:pt x="18446" y="14759"/>
                    <a:pt x="18760" y="14759"/>
                  </a:cubicBezTo>
                  <a:cubicBezTo>
                    <a:pt x="19071" y="14759"/>
                    <a:pt x="19325" y="14505"/>
                    <a:pt x="19325" y="14191"/>
                  </a:cubicBezTo>
                  <a:lnTo>
                    <a:pt x="19325" y="10795"/>
                  </a:lnTo>
                  <a:cubicBezTo>
                    <a:pt x="19325" y="10481"/>
                    <a:pt x="19071" y="10230"/>
                    <a:pt x="18760" y="10230"/>
                  </a:cubicBezTo>
                  <a:cubicBezTo>
                    <a:pt x="18446" y="10230"/>
                    <a:pt x="18192" y="9976"/>
                    <a:pt x="18192" y="9662"/>
                  </a:cubicBezTo>
                  <a:cubicBezTo>
                    <a:pt x="18192" y="9348"/>
                    <a:pt x="18446" y="9098"/>
                    <a:pt x="18760" y="9098"/>
                  </a:cubicBezTo>
                  <a:cubicBezTo>
                    <a:pt x="19071" y="9098"/>
                    <a:pt x="19325" y="8844"/>
                    <a:pt x="19325" y="8530"/>
                  </a:cubicBezTo>
                  <a:lnTo>
                    <a:pt x="19325" y="5133"/>
                  </a:lnTo>
                  <a:cubicBezTo>
                    <a:pt x="19325" y="4819"/>
                    <a:pt x="19071" y="4568"/>
                    <a:pt x="18760" y="4568"/>
                  </a:cubicBezTo>
                  <a:cubicBezTo>
                    <a:pt x="18446" y="4568"/>
                    <a:pt x="18192" y="4315"/>
                    <a:pt x="18192" y="4001"/>
                  </a:cubicBezTo>
                  <a:cubicBezTo>
                    <a:pt x="18192" y="3687"/>
                    <a:pt x="18446" y="3436"/>
                    <a:pt x="18760" y="3436"/>
                  </a:cubicBezTo>
                  <a:cubicBezTo>
                    <a:pt x="19071" y="3436"/>
                    <a:pt x="19325" y="3183"/>
                    <a:pt x="19325" y="2868"/>
                  </a:cubicBezTo>
                  <a:lnTo>
                    <a:pt x="19325" y="568"/>
                  </a:lnTo>
                  <a:cubicBezTo>
                    <a:pt x="19325" y="254"/>
                    <a:pt x="19071" y="0"/>
                    <a:pt x="18760" y="0"/>
                  </a:cubicBezTo>
                  <a:lnTo>
                    <a:pt x="16456" y="0"/>
                  </a:lnTo>
                  <a:cubicBezTo>
                    <a:pt x="16142" y="0"/>
                    <a:pt x="15892" y="254"/>
                    <a:pt x="15892" y="568"/>
                  </a:cubicBezTo>
                  <a:cubicBezTo>
                    <a:pt x="15892" y="879"/>
                    <a:pt x="15638" y="1132"/>
                    <a:pt x="15324" y="1132"/>
                  </a:cubicBezTo>
                  <a:cubicBezTo>
                    <a:pt x="15010" y="1132"/>
                    <a:pt x="14759" y="879"/>
                    <a:pt x="14759" y="568"/>
                  </a:cubicBezTo>
                  <a:cubicBezTo>
                    <a:pt x="14759" y="254"/>
                    <a:pt x="14506" y="0"/>
                    <a:pt x="14192" y="0"/>
                  </a:cubicBezTo>
                  <a:lnTo>
                    <a:pt x="10795" y="0"/>
                  </a:lnTo>
                  <a:cubicBezTo>
                    <a:pt x="10481" y="0"/>
                    <a:pt x="10230" y="254"/>
                    <a:pt x="10230" y="568"/>
                  </a:cubicBezTo>
                  <a:cubicBezTo>
                    <a:pt x="10230" y="879"/>
                    <a:pt x="9976" y="1132"/>
                    <a:pt x="9662" y="1132"/>
                  </a:cubicBezTo>
                  <a:cubicBezTo>
                    <a:pt x="9348" y="1132"/>
                    <a:pt x="9098" y="879"/>
                    <a:pt x="9098" y="568"/>
                  </a:cubicBezTo>
                  <a:cubicBezTo>
                    <a:pt x="9098" y="254"/>
                    <a:pt x="8844" y="0"/>
                    <a:pt x="8530" y="0"/>
                  </a:cubicBezTo>
                  <a:lnTo>
                    <a:pt x="5133" y="0"/>
                  </a:lnTo>
                  <a:cubicBezTo>
                    <a:pt x="4819" y="0"/>
                    <a:pt x="4569" y="254"/>
                    <a:pt x="4569" y="568"/>
                  </a:cubicBezTo>
                  <a:cubicBezTo>
                    <a:pt x="4569" y="879"/>
                    <a:pt x="4315" y="1132"/>
                    <a:pt x="4001" y="1132"/>
                  </a:cubicBezTo>
                  <a:cubicBezTo>
                    <a:pt x="3687" y="1132"/>
                    <a:pt x="3436" y="879"/>
                    <a:pt x="3436" y="568"/>
                  </a:cubicBezTo>
                  <a:cubicBezTo>
                    <a:pt x="3436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6" name="Google Shape;4246;p61"/>
            <p:cNvSpPr/>
            <p:nvPr/>
          </p:nvSpPr>
          <p:spPr>
            <a:xfrm>
              <a:off x="6328725" y="32402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11323" y="1132"/>
                  </a:moveTo>
                  <a:lnTo>
                    <a:pt x="11323" y="5991"/>
                  </a:lnTo>
                  <a:lnTo>
                    <a:pt x="10025" y="4692"/>
                  </a:lnTo>
                  <a:cubicBezTo>
                    <a:pt x="9913" y="4582"/>
                    <a:pt x="9768" y="4527"/>
                    <a:pt x="9623" y="4527"/>
                  </a:cubicBezTo>
                  <a:cubicBezTo>
                    <a:pt x="9478" y="4527"/>
                    <a:pt x="9333" y="4582"/>
                    <a:pt x="9222" y="4692"/>
                  </a:cubicBezTo>
                  <a:lnTo>
                    <a:pt x="6498" y="7419"/>
                  </a:lnTo>
                  <a:lnTo>
                    <a:pt x="4303" y="5773"/>
                  </a:lnTo>
                  <a:cubicBezTo>
                    <a:pt x="4201" y="5698"/>
                    <a:pt x="4081" y="5661"/>
                    <a:pt x="3962" y="5661"/>
                  </a:cubicBezTo>
                  <a:cubicBezTo>
                    <a:pt x="3824" y="5661"/>
                    <a:pt x="3687" y="5711"/>
                    <a:pt x="3578" y="5810"/>
                  </a:cubicBezTo>
                  <a:lnTo>
                    <a:pt x="1133" y="8053"/>
                  </a:lnTo>
                  <a:lnTo>
                    <a:pt x="1133" y="1132"/>
                  </a:lnTo>
                  <a:close/>
                  <a:moveTo>
                    <a:pt x="4001" y="6960"/>
                  </a:moveTo>
                  <a:lnTo>
                    <a:pt x="5689" y="8228"/>
                  </a:lnTo>
                  <a:lnTo>
                    <a:pt x="2594" y="11323"/>
                  </a:lnTo>
                  <a:lnTo>
                    <a:pt x="1133" y="11323"/>
                  </a:lnTo>
                  <a:lnTo>
                    <a:pt x="1133" y="9590"/>
                  </a:lnTo>
                  <a:lnTo>
                    <a:pt x="4001" y="6960"/>
                  </a:lnTo>
                  <a:close/>
                  <a:moveTo>
                    <a:pt x="9623" y="5894"/>
                  </a:moveTo>
                  <a:lnTo>
                    <a:pt x="11323" y="7594"/>
                  </a:lnTo>
                  <a:lnTo>
                    <a:pt x="11323" y="11323"/>
                  </a:lnTo>
                  <a:lnTo>
                    <a:pt x="4197" y="11323"/>
                  </a:lnTo>
                  <a:lnTo>
                    <a:pt x="9623" y="5894"/>
                  </a:lnTo>
                  <a:close/>
                  <a:moveTo>
                    <a:pt x="565" y="0"/>
                  </a:moveTo>
                  <a:cubicBezTo>
                    <a:pt x="251" y="0"/>
                    <a:pt x="0" y="251"/>
                    <a:pt x="0" y="565"/>
                  </a:cubicBezTo>
                  <a:lnTo>
                    <a:pt x="0" y="11888"/>
                  </a:lnTo>
                  <a:cubicBezTo>
                    <a:pt x="0" y="12202"/>
                    <a:pt x="251" y="12455"/>
                    <a:pt x="565" y="12455"/>
                  </a:cubicBezTo>
                  <a:lnTo>
                    <a:pt x="11888" y="12455"/>
                  </a:lnTo>
                  <a:cubicBezTo>
                    <a:pt x="12202" y="12455"/>
                    <a:pt x="12456" y="12202"/>
                    <a:pt x="12456" y="11888"/>
                  </a:cubicBezTo>
                  <a:lnTo>
                    <a:pt x="12456" y="565"/>
                  </a:lnTo>
                  <a:cubicBezTo>
                    <a:pt x="12456" y="251"/>
                    <a:pt x="12202" y="0"/>
                    <a:pt x="118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47" name="Google Shape;4247;p61"/>
            <p:cNvSpPr/>
            <p:nvPr/>
          </p:nvSpPr>
          <p:spPr>
            <a:xfrm>
              <a:off x="6441950" y="380575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48" name="Google Shape;4248;p61"/>
          <p:cNvGrpSpPr/>
          <p:nvPr/>
        </p:nvGrpSpPr>
        <p:grpSpPr>
          <a:xfrm>
            <a:off x="1463433" y="3446605"/>
            <a:ext cx="233613" cy="203271"/>
            <a:chOff x="889275" y="861850"/>
            <a:chExt cx="487950" cy="424575"/>
          </a:xfrm>
        </p:grpSpPr>
        <p:sp>
          <p:nvSpPr>
            <p:cNvPr id="4249" name="Google Shape;4249;p61"/>
            <p:cNvSpPr/>
            <p:nvPr/>
          </p:nvSpPr>
          <p:spPr>
            <a:xfrm>
              <a:off x="1319225" y="1031700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5"/>
                  </a:cubicBezTo>
                  <a:cubicBezTo>
                    <a:pt x="2265" y="251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0" name="Google Shape;4250;p61"/>
            <p:cNvSpPr/>
            <p:nvPr/>
          </p:nvSpPr>
          <p:spPr>
            <a:xfrm>
              <a:off x="1314475" y="946725"/>
              <a:ext cx="62750" cy="56700"/>
            </a:xfrm>
            <a:custGeom>
              <a:rect b="b" l="l" r="r" t="t"/>
              <a:pathLst>
                <a:path extrusionOk="0" h="2268" w="2510">
                  <a:moveTo>
                    <a:pt x="1889" y="0"/>
                  </a:moveTo>
                  <a:cubicBezTo>
                    <a:pt x="1744" y="0"/>
                    <a:pt x="1599" y="55"/>
                    <a:pt x="1489" y="166"/>
                  </a:cubicBezTo>
                  <a:lnTo>
                    <a:pt x="357" y="1298"/>
                  </a:lnTo>
                  <a:cubicBezTo>
                    <a:pt x="1" y="1657"/>
                    <a:pt x="251" y="2267"/>
                    <a:pt x="759" y="2267"/>
                  </a:cubicBezTo>
                  <a:cubicBezTo>
                    <a:pt x="906" y="2267"/>
                    <a:pt x="1051" y="2207"/>
                    <a:pt x="1157" y="2101"/>
                  </a:cubicBezTo>
                  <a:lnTo>
                    <a:pt x="2289" y="969"/>
                  </a:lnTo>
                  <a:cubicBezTo>
                    <a:pt x="2510" y="745"/>
                    <a:pt x="2510" y="389"/>
                    <a:pt x="2289" y="166"/>
                  </a:cubicBezTo>
                  <a:cubicBezTo>
                    <a:pt x="2179" y="55"/>
                    <a:pt x="2034" y="0"/>
                    <a:pt x="18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1" name="Google Shape;4251;p61"/>
            <p:cNvSpPr/>
            <p:nvPr/>
          </p:nvSpPr>
          <p:spPr>
            <a:xfrm>
              <a:off x="1317875" y="1088250"/>
              <a:ext cx="59350" cy="56675"/>
            </a:xfrm>
            <a:custGeom>
              <a:rect b="b" l="l" r="r" t="t"/>
              <a:pathLst>
                <a:path extrusionOk="0" h="2267" w="2374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1" y="390"/>
                    <a:pt x="1" y="746"/>
                    <a:pt x="221" y="969"/>
                  </a:cubicBezTo>
                  <a:lnTo>
                    <a:pt x="1353" y="2102"/>
                  </a:lnTo>
                  <a:cubicBezTo>
                    <a:pt x="1463" y="2212"/>
                    <a:pt x="1608" y="2267"/>
                    <a:pt x="1753" y="2267"/>
                  </a:cubicBezTo>
                  <a:cubicBezTo>
                    <a:pt x="1898" y="2267"/>
                    <a:pt x="2043" y="2212"/>
                    <a:pt x="2153" y="2102"/>
                  </a:cubicBezTo>
                  <a:cubicBezTo>
                    <a:pt x="2374" y="1878"/>
                    <a:pt x="2374" y="1522"/>
                    <a:pt x="2153" y="1298"/>
                  </a:cubicBezTo>
                  <a:lnTo>
                    <a:pt x="1021" y="166"/>
                  </a:ln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2" name="Google Shape;4252;p61"/>
            <p:cNvSpPr/>
            <p:nvPr/>
          </p:nvSpPr>
          <p:spPr>
            <a:xfrm>
              <a:off x="889275" y="861850"/>
              <a:ext cx="400700" cy="424575"/>
            </a:xfrm>
            <a:custGeom>
              <a:rect b="b" l="l" r="r" t="t"/>
              <a:pathLst>
                <a:path extrusionOk="0" h="16983" w="16028">
                  <a:moveTo>
                    <a:pt x="4668" y="4530"/>
                  </a:moveTo>
                  <a:lnTo>
                    <a:pt x="4668" y="10191"/>
                  </a:lnTo>
                  <a:lnTo>
                    <a:pt x="4104" y="10191"/>
                  </a:lnTo>
                  <a:cubicBezTo>
                    <a:pt x="2539" y="10191"/>
                    <a:pt x="1271" y="8923"/>
                    <a:pt x="1271" y="7359"/>
                  </a:cubicBezTo>
                  <a:cubicBezTo>
                    <a:pt x="1271" y="5795"/>
                    <a:pt x="2539" y="4530"/>
                    <a:pt x="4104" y="4530"/>
                  </a:cubicBezTo>
                  <a:close/>
                  <a:moveTo>
                    <a:pt x="6972" y="4530"/>
                  </a:moveTo>
                  <a:lnTo>
                    <a:pt x="6972" y="10191"/>
                  </a:lnTo>
                  <a:lnTo>
                    <a:pt x="5800" y="10191"/>
                  </a:lnTo>
                  <a:lnTo>
                    <a:pt x="5800" y="4530"/>
                  </a:lnTo>
                  <a:close/>
                  <a:moveTo>
                    <a:pt x="12633" y="1565"/>
                  </a:moveTo>
                  <a:lnTo>
                    <a:pt x="12633" y="13153"/>
                  </a:lnTo>
                  <a:lnTo>
                    <a:pt x="8104" y="10436"/>
                  </a:lnTo>
                  <a:lnTo>
                    <a:pt x="8104" y="4282"/>
                  </a:lnTo>
                  <a:lnTo>
                    <a:pt x="12633" y="1565"/>
                  </a:lnTo>
                  <a:close/>
                  <a:moveTo>
                    <a:pt x="14330" y="1133"/>
                  </a:moveTo>
                  <a:cubicBezTo>
                    <a:pt x="14644" y="1133"/>
                    <a:pt x="14898" y="1384"/>
                    <a:pt x="14898" y="1698"/>
                  </a:cubicBezTo>
                  <a:lnTo>
                    <a:pt x="14898" y="13021"/>
                  </a:lnTo>
                  <a:cubicBezTo>
                    <a:pt x="14898" y="13335"/>
                    <a:pt x="14644" y="13588"/>
                    <a:pt x="14330" y="13588"/>
                  </a:cubicBezTo>
                  <a:lnTo>
                    <a:pt x="13766" y="13588"/>
                  </a:lnTo>
                  <a:lnTo>
                    <a:pt x="13766" y="1133"/>
                  </a:lnTo>
                  <a:close/>
                  <a:moveTo>
                    <a:pt x="5800" y="11324"/>
                  </a:moveTo>
                  <a:lnTo>
                    <a:pt x="5800" y="15285"/>
                  </a:lnTo>
                  <a:cubicBezTo>
                    <a:pt x="5800" y="15599"/>
                    <a:pt x="5547" y="15850"/>
                    <a:pt x="5236" y="15850"/>
                  </a:cubicBezTo>
                  <a:cubicBezTo>
                    <a:pt x="4922" y="15850"/>
                    <a:pt x="4668" y="15599"/>
                    <a:pt x="4668" y="15285"/>
                  </a:cubicBezTo>
                  <a:lnTo>
                    <a:pt x="4668" y="11324"/>
                  </a:lnTo>
                  <a:close/>
                  <a:moveTo>
                    <a:pt x="13132" y="1"/>
                  </a:moveTo>
                  <a:lnTo>
                    <a:pt x="13098" y="7"/>
                  </a:lnTo>
                  <a:lnTo>
                    <a:pt x="13074" y="10"/>
                  </a:lnTo>
                  <a:cubicBezTo>
                    <a:pt x="13065" y="10"/>
                    <a:pt x="13056" y="16"/>
                    <a:pt x="13047" y="19"/>
                  </a:cubicBezTo>
                  <a:cubicBezTo>
                    <a:pt x="13038" y="22"/>
                    <a:pt x="13029" y="22"/>
                    <a:pt x="13020" y="25"/>
                  </a:cubicBezTo>
                  <a:lnTo>
                    <a:pt x="12996" y="34"/>
                  </a:lnTo>
                  <a:lnTo>
                    <a:pt x="12966" y="46"/>
                  </a:lnTo>
                  <a:lnTo>
                    <a:pt x="12947" y="58"/>
                  </a:lnTo>
                  <a:cubicBezTo>
                    <a:pt x="12935" y="61"/>
                    <a:pt x="12926" y="67"/>
                    <a:pt x="12917" y="73"/>
                  </a:cubicBezTo>
                  <a:lnTo>
                    <a:pt x="12908" y="79"/>
                  </a:lnTo>
                  <a:lnTo>
                    <a:pt x="7380" y="3398"/>
                  </a:lnTo>
                  <a:lnTo>
                    <a:pt x="4104" y="3398"/>
                  </a:lnTo>
                  <a:cubicBezTo>
                    <a:pt x="2023" y="3398"/>
                    <a:pt x="299" y="5001"/>
                    <a:pt x="151" y="7075"/>
                  </a:cubicBezTo>
                  <a:cubicBezTo>
                    <a:pt x="0" y="9150"/>
                    <a:pt x="1480" y="10986"/>
                    <a:pt x="3536" y="11281"/>
                  </a:cubicBezTo>
                  <a:lnTo>
                    <a:pt x="3536" y="15285"/>
                  </a:lnTo>
                  <a:cubicBezTo>
                    <a:pt x="3536" y="16224"/>
                    <a:pt x="4297" y="16982"/>
                    <a:pt x="5236" y="16982"/>
                  </a:cubicBezTo>
                  <a:cubicBezTo>
                    <a:pt x="6172" y="16982"/>
                    <a:pt x="6933" y="16224"/>
                    <a:pt x="6933" y="15285"/>
                  </a:cubicBezTo>
                  <a:lnTo>
                    <a:pt x="6933" y="11324"/>
                  </a:lnTo>
                  <a:lnTo>
                    <a:pt x="7380" y="11324"/>
                  </a:lnTo>
                  <a:lnTo>
                    <a:pt x="12908" y="14639"/>
                  </a:lnTo>
                  <a:cubicBezTo>
                    <a:pt x="12911" y="14642"/>
                    <a:pt x="12914" y="14642"/>
                    <a:pt x="12920" y="14645"/>
                  </a:cubicBezTo>
                  <a:lnTo>
                    <a:pt x="12935" y="14654"/>
                  </a:lnTo>
                  <a:cubicBezTo>
                    <a:pt x="12947" y="14660"/>
                    <a:pt x="12963" y="14666"/>
                    <a:pt x="12975" y="14672"/>
                  </a:cubicBezTo>
                  <a:lnTo>
                    <a:pt x="12984" y="14675"/>
                  </a:lnTo>
                  <a:cubicBezTo>
                    <a:pt x="12996" y="14681"/>
                    <a:pt x="13011" y="14687"/>
                    <a:pt x="13023" y="14690"/>
                  </a:cubicBezTo>
                  <a:lnTo>
                    <a:pt x="13038" y="14696"/>
                  </a:lnTo>
                  <a:cubicBezTo>
                    <a:pt x="13053" y="14699"/>
                    <a:pt x="13068" y="14702"/>
                    <a:pt x="13083" y="14708"/>
                  </a:cubicBezTo>
                  <a:cubicBezTo>
                    <a:pt x="13101" y="14712"/>
                    <a:pt x="13117" y="14715"/>
                    <a:pt x="13135" y="14715"/>
                  </a:cubicBezTo>
                  <a:lnTo>
                    <a:pt x="13144" y="14715"/>
                  </a:lnTo>
                  <a:cubicBezTo>
                    <a:pt x="13162" y="14715"/>
                    <a:pt x="13180" y="14718"/>
                    <a:pt x="13198" y="14718"/>
                  </a:cubicBezTo>
                  <a:lnTo>
                    <a:pt x="14330" y="14718"/>
                  </a:lnTo>
                  <a:cubicBezTo>
                    <a:pt x="15266" y="14718"/>
                    <a:pt x="16027" y="13957"/>
                    <a:pt x="16027" y="13021"/>
                  </a:cubicBezTo>
                  <a:lnTo>
                    <a:pt x="16027" y="1698"/>
                  </a:lnTo>
                  <a:cubicBezTo>
                    <a:pt x="16027" y="759"/>
                    <a:pt x="15266" y="1"/>
                    <a:pt x="143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53" name="Google Shape;4253;p61"/>
          <p:cNvSpPr/>
          <p:nvPr/>
        </p:nvSpPr>
        <p:spPr>
          <a:xfrm>
            <a:off x="1761380" y="3432587"/>
            <a:ext cx="206012" cy="231327"/>
          </a:xfrm>
          <a:custGeom>
            <a:rect b="b" l="l" r="r" t="t"/>
            <a:pathLst>
              <a:path extrusionOk="0" h="19327" w="17212">
                <a:moveTo>
                  <a:pt x="15400" y="1132"/>
                </a:moveTo>
                <a:cubicBezTo>
                  <a:pt x="15714" y="1132"/>
                  <a:pt x="15965" y="1386"/>
                  <a:pt x="15965" y="1700"/>
                </a:cubicBezTo>
                <a:cubicBezTo>
                  <a:pt x="15965" y="2011"/>
                  <a:pt x="15714" y="2265"/>
                  <a:pt x="15400" y="2265"/>
                </a:cubicBezTo>
                <a:lnTo>
                  <a:pt x="1813" y="2265"/>
                </a:lnTo>
                <a:cubicBezTo>
                  <a:pt x="1499" y="2265"/>
                  <a:pt x="1248" y="2011"/>
                  <a:pt x="1248" y="1700"/>
                </a:cubicBezTo>
                <a:cubicBezTo>
                  <a:pt x="1248" y="1386"/>
                  <a:pt x="1499" y="1132"/>
                  <a:pt x="1813" y="1132"/>
                </a:cubicBezTo>
                <a:close/>
                <a:moveTo>
                  <a:pt x="14835" y="3397"/>
                </a:moveTo>
                <a:lnTo>
                  <a:pt x="14835" y="10230"/>
                </a:lnTo>
                <a:lnTo>
                  <a:pt x="2380" y="10230"/>
                </a:lnTo>
                <a:lnTo>
                  <a:pt x="2380" y="3397"/>
                </a:lnTo>
                <a:close/>
                <a:moveTo>
                  <a:pt x="15400" y="11362"/>
                </a:moveTo>
                <a:cubicBezTo>
                  <a:pt x="15714" y="11362"/>
                  <a:pt x="15965" y="11613"/>
                  <a:pt x="15965" y="11927"/>
                </a:cubicBezTo>
                <a:cubicBezTo>
                  <a:pt x="15965" y="12241"/>
                  <a:pt x="15714" y="12495"/>
                  <a:pt x="15400" y="12495"/>
                </a:cubicBezTo>
                <a:lnTo>
                  <a:pt x="1813" y="12495"/>
                </a:lnTo>
                <a:cubicBezTo>
                  <a:pt x="1499" y="12495"/>
                  <a:pt x="1248" y="12241"/>
                  <a:pt x="1248" y="11927"/>
                </a:cubicBezTo>
                <a:cubicBezTo>
                  <a:pt x="1248" y="11613"/>
                  <a:pt x="1499" y="11362"/>
                  <a:pt x="1813" y="11362"/>
                </a:cubicBezTo>
                <a:close/>
                <a:moveTo>
                  <a:pt x="1813" y="0"/>
                </a:moveTo>
                <a:cubicBezTo>
                  <a:pt x="985" y="0"/>
                  <a:pt x="279" y="595"/>
                  <a:pt x="140" y="1410"/>
                </a:cubicBezTo>
                <a:cubicBezTo>
                  <a:pt x="1" y="2226"/>
                  <a:pt x="466" y="3023"/>
                  <a:pt x="1248" y="3300"/>
                </a:cubicBezTo>
                <a:lnTo>
                  <a:pt x="1248" y="10327"/>
                </a:lnTo>
                <a:cubicBezTo>
                  <a:pt x="569" y="10565"/>
                  <a:pt x="116" y="11208"/>
                  <a:pt x="116" y="11927"/>
                </a:cubicBezTo>
                <a:cubicBezTo>
                  <a:pt x="116" y="12866"/>
                  <a:pt x="874" y="13624"/>
                  <a:pt x="1813" y="13627"/>
                </a:cubicBezTo>
                <a:lnTo>
                  <a:pt x="6774" y="13627"/>
                </a:lnTo>
                <a:lnTo>
                  <a:pt x="2522" y="18383"/>
                </a:lnTo>
                <a:cubicBezTo>
                  <a:pt x="2311" y="18615"/>
                  <a:pt x="2332" y="18974"/>
                  <a:pt x="2564" y="19183"/>
                </a:cubicBezTo>
                <a:cubicBezTo>
                  <a:pt x="2673" y="19279"/>
                  <a:pt x="2809" y="19326"/>
                  <a:pt x="2943" y="19326"/>
                </a:cubicBezTo>
                <a:cubicBezTo>
                  <a:pt x="3100" y="19326"/>
                  <a:pt x="3256" y="19262"/>
                  <a:pt x="3368" y="19137"/>
                </a:cubicBezTo>
                <a:lnTo>
                  <a:pt x="8042" y="13908"/>
                </a:lnTo>
                <a:lnTo>
                  <a:pt x="8042" y="18760"/>
                </a:lnTo>
                <a:cubicBezTo>
                  <a:pt x="8042" y="19071"/>
                  <a:pt x="8292" y="19325"/>
                  <a:pt x="8606" y="19325"/>
                </a:cubicBezTo>
                <a:cubicBezTo>
                  <a:pt x="8920" y="19325"/>
                  <a:pt x="9174" y="19071"/>
                  <a:pt x="9174" y="18760"/>
                </a:cubicBezTo>
                <a:lnTo>
                  <a:pt x="9174" y="13908"/>
                </a:lnTo>
                <a:lnTo>
                  <a:pt x="13845" y="19137"/>
                </a:lnTo>
                <a:cubicBezTo>
                  <a:pt x="13956" y="19260"/>
                  <a:pt x="14109" y="19322"/>
                  <a:pt x="14263" y="19322"/>
                </a:cubicBezTo>
                <a:cubicBezTo>
                  <a:pt x="14398" y="19322"/>
                  <a:pt x="14534" y="19274"/>
                  <a:pt x="14642" y="19177"/>
                </a:cubicBezTo>
                <a:cubicBezTo>
                  <a:pt x="14875" y="18971"/>
                  <a:pt x="14896" y="18615"/>
                  <a:pt x="14691" y="18383"/>
                </a:cubicBezTo>
                <a:lnTo>
                  <a:pt x="10439" y="13627"/>
                </a:lnTo>
                <a:lnTo>
                  <a:pt x="15400" y="13627"/>
                </a:lnTo>
                <a:cubicBezTo>
                  <a:pt x="16227" y="13624"/>
                  <a:pt x="16934" y="13029"/>
                  <a:pt x="17073" y="12214"/>
                </a:cubicBezTo>
                <a:cubicBezTo>
                  <a:pt x="17212" y="11399"/>
                  <a:pt x="16747" y="10601"/>
                  <a:pt x="15968" y="10327"/>
                </a:cubicBezTo>
                <a:lnTo>
                  <a:pt x="15968" y="3300"/>
                </a:lnTo>
                <a:cubicBezTo>
                  <a:pt x="16747" y="3023"/>
                  <a:pt x="17212" y="2226"/>
                  <a:pt x="17073" y="1410"/>
                </a:cubicBezTo>
                <a:cubicBezTo>
                  <a:pt x="16934" y="595"/>
                  <a:pt x="16227" y="0"/>
                  <a:pt x="1540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54" name="Google Shape;4254;p61"/>
          <p:cNvSpPr/>
          <p:nvPr/>
        </p:nvSpPr>
        <p:spPr>
          <a:xfrm>
            <a:off x="2030024" y="3432587"/>
            <a:ext cx="232212" cy="231327"/>
          </a:xfrm>
          <a:custGeom>
            <a:rect b="b" l="l" r="r" t="t"/>
            <a:pathLst>
              <a:path extrusionOk="0" h="19327" w="19401">
                <a:moveTo>
                  <a:pt x="14796" y="1700"/>
                </a:moveTo>
                <a:lnTo>
                  <a:pt x="17815" y="3965"/>
                </a:lnTo>
                <a:lnTo>
                  <a:pt x="14796" y="6229"/>
                </a:lnTo>
                <a:lnTo>
                  <a:pt x="14796" y="5097"/>
                </a:lnTo>
                <a:cubicBezTo>
                  <a:pt x="14796" y="4783"/>
                  <a:pt x="14542" y="4529"/>
                  <a:pt x="14231" y="4529"/>
                </a:cubicBezTo>
                <a:lnTo>
                  <a:pt x="10795" y="4529"/>
                </a:lnTo>
                <a:cubicBezTo>
                  <a:pt x="9807" y="4529"/>
                  <a:pt x="8893" y="5046"/>
                  <a:pt x="8379" y="5888"/>
                </a:cubicBezTo>
                <a:cubicBezTo>
                  <a:pt x="8177" y="5547"/>
                  <a:pt x="7932" y="5230"/>
                  <a:pt x="7658" y="4946"/>
                </a:cubicBezTo>
                <a:cubicBezTo>
                  <a:pt x="8409" y="3974"/>
                  <a:pt x="9566" y="3403"/>
                  <a:pt x="10795" y="3397"/>
                </a:cubicBezTo>
                <a:lnTo>
                  <a:pt x="14231" y="3397"/>
                </a:lnTo>
                <a:cubicBezTo>
                  <a:pt x="14542" y="3397"/>
                  <a:pt x="14796" y="3143"/>
                  <a:pt x="14796" y="2832"/>
                </a:cubicBezTo>
                <a:lnTo>
                  <a:pt x="14796" y="1700"/>
                </a:lnTo>
                <a:close/>
                <a:moveTo>
                  <a:pt x="5807" y="13011"/>
                </a:moveTo>
                <a:cubicBezTo>
                  <a:pt x="5888" y="13398"/>
                  <a:pt x="6015" y="13778"/>
                  <a:pt x="6184" y="14137"/>
                </a:cubicBezTo>
                <a:cubicBezTo>
                  <a:pt x="5538" y="14566"/>
                  <a:pt x="4777" y="14796"/>
                  <a:pt x="4001" y="14796"/>
                </a:cubicBezTo>
                <a:lnTo>
                  <a:pt x="1700" y="14796"/>
                </a:lnTo>
                <a:cubicBezTo>
                  <a:pt x="1386" y="14796"/>
                  <a:pt x="1133" y="14542"/>
                  <a:pt x="1133" y="14231"/>
                </a:cubicBezTo>
                <a:cubicBezTo>
                  <a:pt x="1133" y="13917"/>
                  <a:pt x="1386" y="13663"/>
                  <a:pt x="1700" y="13663"/>
                </a:cubicBezTo>
                <a:lnTo>
                  <a:pt x="4001" y="13663"/>
                </a:lnTo>
                <a:cubicBezTo>
                  <a:pt x="4662" y="13663"/>
                  <a:pt x="5299" y="13434"/>
                  <a:pt x="5807" y="13011"/>
                </a:cubicBezTo>
                <a:close/>
                <a:moveTo>
                  <a:pt x="4001" y="4529"/>
                </a:moveTo>
                <a:cubicBezTo>
                  <a:pt x="6190" y="4532"/>
                  <a:pt x="7963" y="6305"/>
                  <a:pt x="7966" y="8494"/>
                </a:cubicBezTo>
                <a:lnTo>
                  <a:pt x="7966" y="11966"/>
                </a:lnTo>
                <a:cubicBezTo>
                  <a:pt x="7966" y="13527"/>
                  <a:pt x="9231" y="14792"/>
                  <a:pt x="10795" y="14796"/>
                </a:cubicBezTo>
                <a:lnTo>
                  <a:pt x="14231" y="14796"/>
                </a:lnTo>
                <a:cubicBezTo>
                  <a:pt x="14542" y="14796"/>
                  <a:pt x="14796" y="14542"/>
                  <a:pt x="14796" y="14231"/>
                </a:cubicBezTo>
                <a:lnTo>
                  <a:pt x="14796" y="13099"/>
                </a:lnTo>
                <a:lnTo>
                  <a:pt x="17815" y="15363"/>
                </a:lnTo>
                <a:lnTo>
                  <a:pt x="14796" y="17628"/>
                </a:lnTo>
                <a:lnTo>
                  <a:pt x="14796" y="16495"/>
                </a:lnTo>
                <a:cubicBezTo>
                  <a:pt x="14796" y="16181"/>
                  <a:pt x="14542" y="15928"/>
                  <a:pt x="14231" y="15928"/>
                </a:cubicBezTo>
                <a:lnTo>
                  <a:pt x="10795" y="15928"/>
                </a:lnTo>
                <a:cubicBezTo>
                  <a:pt x="8606" y="15925"/>
                  <a:pt x="6833" y="14152"/>
                  <a:pt x="6833" y="11966"/>
                </a:cubicBezTo>
                <a:lnTo>
                  <a:pt x="6833" y="8494"/>
                </a:lnTo>
                <a:cubicBezTo>
                  <a:pt x="6830" y="6930"/>
                  <a:pt x="5565" y="5665"/>
                  <a:pt x="4001" y="5662"/>
                </a:cubicBezTo>
                <a:lnTo>
                  <a:pt x="1700" y="5662"/>
                </a:lnTo>
                <a:cubicBezTo>
                  <a:pt x="1386" y="5662"/>
                  <a:pt x="1133" y="5408"/>
                  <a:pt x="1133" y="5097"/>
                </a:cubicBezTo>
                <a:cubicBezTo>
                  <a:pt x="1133" y="4783"/>
                  <a:pt x="1386" y="4529"/>
                  <a:pt x="1700" y="4529"/>
                </a:cubicBezTo>
                <a:close/>
                <a:moveTo>
                  <a:pt x="14230" y="0"/>
                </a:moveTo>
                <a:cubicBezTo>
                  <a:pt x="13937" y="0"/>
                  <a:pt x="13663" y="232"/>
                  <a:pt x="13663" y="568"/>
                </a:cubicBezTo>
                <a:lnTo>
                  <a:pt x="13663" y="2265"/>
                </a:lnTo>
                <a:lnTo>
                  <a:pt x="10795" y="2265"/>
                </a:lnTo>
                <a:cubicBezTo>
                  <a:pt x="9228" y="2265"/>
                  <a:pt x="7745" y="2989"/>
                  <a:pt x="6782" y="4224"/>
                </a:cubicBezTo>
                <a:cubicBezTo>
                  <a:pt x="5955" y="3684"/>
                  <a:pt x="4988" y="3397"/>
                  <a:pt x="4001" y="3397"/>
                </a:cubicBezTo>
                <a:lnTo>
                  <a:pt x="1700" y="3397"/>
                </a:lnTo>
                <a:cubicBezTo>
                  <a:pt x="761" y="3397"/>
                  <a:pt x="0" y="4158"/>
                  <a:pt x="0" y="5097"/>
                </a:cubicBezTo>
                <a:cubicBezTo>
                  <a:pt x="0" y="6033"/>
                  <a:pt x="761" y="6794"/>
                  <a:pt x="1700" y="6794"/>
                </a:cubicBezTo>
                <a:lnTo>
                  <a:pt x="4001" y="6794"/>
                </a:lnTo>
                <a:cubicBezTo>
                  <a:pt x="4940" y="6794"/>
                  <a:pt x="5698" y="7555"/>
                  <a:pt x="5701" y="8494"/>
                </a:cubicBezTo>
                <a:lnTo>
                  <a:pt x="5701" y="10834"/>
                </a:lnTo>
                <a:cubicBezTo>
                  <a:pt x="5698" y="11770"/>
                  <a:pt x="4940" y="12531"/>
                  <a:pt x="4001" y="12531"/>
                </a:cubicBezTo>
                <a:lnTo>
                  <a:pt x="1700" y="12531"/>
                </a:lnTo>
                <a:cubicBezTo>
                  <a:pt x="761" y="12531"/>
                  <a:pt x="0" y="13292"/>
                  <a:pt x="0" y="14231"/>
                </a:cubicBezTo>
                <a:cubicBezTo>
                  <a:pt x="0" y="15167"/>
                  <a:pt x="761" y="15928"/>
                  <a:pt x="1700" y="15928"/>
                </a:cubicBezTo>
                <a:lnTo>
                  <a:pt x="4001" y="15928"/>
                </a:lnTo>
                <a:cubicBezTo>
                  <a:pt x="4988" y="15928"/>
                  <a:pt x="5955" y="15641"/>
                  <a:pt x="6782" y="15100"/>
                </a:cubicBezTo>
                <a:cubicBezTo>
                  <a:pt x="7745" y="16338"/>
                  <a:pt x="9228" y="17060"/>
                  <a:pt x="10795" y="17060"/>
                </a:cubicBezTo>
                <a:lnTo>
                  <a:pt x="13663" y="17060"/>
                </a:lnTo>
                <a:lnTo>
                  <a:pt x="13663" y="18760"/>
                </a:lnTo>
                <a:cubicBezTo>
                  <a:pt x="13663" y="19095"/>
                  <a:pt x="13938" y="19326"/>
                  <a:pt x="14232" y="19326"/>
                </a:cubicBezTo>
                <a:cubicBezTo>
                  <a:pt x="14347" y="19326"/>
                  <a:pt x="14464" y="19291"/>
                  <a:pt x="14569" y="19213"/>
                </a:cubicBezTo>
                <a:lnTo>
                  <a:pt x="19098" y="15816"/>
                </a:lnTo>
                <a:cubicBezTo>
                  <a:pt x="19400" y="15590"/>
                  <a:pt x="19400" y="15134"/>
                  <a:pt x="19098" y="14910"/>
                </a:cubicBezTo>
                <a:lnTo>
                  <a:pt x="14569" y="11513"/>
                </a:lnTo>
                <a:cubicBezTo>
                  <a:pt x="14464" y="11434"/>
                  <a:pt x="14345" y="11398"/>
                  <a:pt x="14230" y="11398"/>
                </a:cubicBezTo>
                <a:cubicBezTo>
                  <a:pt x="13937" y="11398"/>
                  <a:pt x="13663" y="11630"/>
                  <a:pt x="13663" y="11966"/>
                </a:cubicBezTo>
                <a:lnTo>
                  <a:pt x="13663" y="13663"/>
                </a:lnTo>
                <a:lnTo>
                  <a:pt x="10795" y="13663"/>
                </a:lnTo>
                <a:cubicBezTo>
                  <a:pt x="9856" y="13663"/>
                  <a:pt x="9098" y="12902"/>
                  <a:pt x="9098" y="11966"/>
                </a:cubicBezTo>
                <a:lnTo>
                  <a:pt x="9098" y="7362"/>
                </a:lnTo>
                <a:cubicBezTo>
                  <a:pt x="9098" y="6423"/>
                  <a:pt x="9856" y="5662"/>
                  <a:pt x="10795" y="5662"/>
                </a:cubicBezTo>
                <a:lnTo>
                  <a:pt x="13663" y="5662"/>
                </a:lnTo>
                <a:lnTo>
                  <a:pt x="13663" y="7362"/>
                </a:lnTo>
                <a:cubicBezTo>
                  <a:pt x="13663" y="7576"/>
                  <a:pt x="13784" y="7769"/>
                  <a:pt x="13977" y="7866"/>
                </a:cubicBezTo>
                <a:cubicBezTo>
                  <a:pt x="14057" y="7906"/>
                  <a:pt x="14144" y="7926"/>
                  <a:pt x="14230" y="7926"/>
                </a:cubicBezTo>
                <a:cubicBezTo>
                  <a:pt x="14350" y="7926"/>
                  <a:pt x="14469" y="7888"/>
                  <a:pt x="14569" y="7815"/>
                </a:cubicBezTo>
                <a:lnTo>
                  <a:pt x="19098" y="4418"/>
                </a:lnTo>
                <a:cubicBezTo>
                  <a:pt x="19400" y="4191"/>
                  <a:pt x="19400" y="3735"/>
                  <a:pt x="19098" y="3512"/>
                </a:cubicBezTo>
                <a:lnTo>
                  <a:pt x="14569" y="115"/>
                </a:lnTo>
                <a:cubicBezTo>
                  <a:pt x="14464" y="36"/>
                  <a:pt x="14345" y="0"/>
                  <a:pt x="142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55" name="Google Shape;4255;p61"/>
          <p:cNvGrpSpPr/>
          <p:nvPr/>
        </p:nvGrpSpPr>
        <p:grpSpPr>
          <a:xfrm>
            <a:off x="2321425" y="3432589"/>
            <a:ext cx="231303" cy="231303"/>
            <a:chOff x="2676100" y="832575"/>
            <a:chExt cx="483125" cy="483125"/>
          </a:xfrm>
        </p:grpSpPr>
        <p:sp>
          <p:nvSpPr>
            <p:cNvPr id="4256" name="Google Shape;4256;p61"/>
            <p:cNvSpPr/>
            <p:nvPr/>
          </p:nvSpPr>
          <p:spPr>
            <a:xfrm>
              <a:off x="2676100" y="832575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0351" y="1132"/>
                  </a:moveTo>
                  <a:lnTo>
                    <a:pt x="10562" y="2008"/>
                  </a:lnTo>
                  <a:cubicBezTo>
                    <a:pt x="10614" y="2226"/>
                    <a:pt x="10789" y="2392"/>
                    <a:pt x="11009" y="2434"/>
                  </a:cubicBezTo>
                  <a:cubicBezTo>
                    <a:pt x="12021" y="2618"/>
                    <a:pt x="12981" y="3014"/>
                    <a:pt x="13826" y="3596"/>
                  </a:cubicBezTo>
                  <a:cubicBezTo>
                    <a:pt x="13922" y="3663"/>
                    <a:pt x="14033" y="3696"/>
                    <a:pt x="14146" y="3696"/>
                  </a:cubicBezTo>
                  <a:cubicBezTo>
                    <a:pt x="14247" y="3696"/>
                    <a:pt x="14349" y="3669"/>
                    <a:pt x="14439" y="3614"/>
                  </a:cubicBezTo>
                  <a:lnTo>
                    <a:pt x="15179" y="3171"/>
                  </a:lnTo>
                  <a:lnTo>
                    <a:pt x="16154" y="4146"/>
                  </a:lnTo>
                  <a:lnTo>
                    <a:pt x="15711" y="4889"/>
                  </a:lnTo>
                  <a:cubicBezTo>
                    <a:pt x="15596" y="5079"/>
                    <a:pt x="15602" y="5317"/>
                    <a:pt x="15729" y="5499"/>
                  </a:cubicBezTo>
                  <a:cubicBezTo>
                    <a:pt x="16311" y="6344"/>
                    <a:pt x="16707" y="7304"/>
                    <a:pt x="16891" y="8316"/>
                  </a:cubicBezTo>
                  <a:cubicBezTo>
                    <a:pt x="16933" y="8536"/>
                    <a:pt x="17100" y="8711"/>
                    <a:pt x="17317" y="8763"/>
                  </a:cubicBezTo>
                  <a:lnTo>
                    <a:pt x="18193" y="8974"/>
                  </a:lnTo>
                  <a:lnTo>
                    <a:pt x="18193" y="10351"/>
                  </a:lnTo>
                  <a:lnTo>
                    <a:pt x="17317" y="10562"/>
                  </a:lnTo>
                  <a:cubicBezTo>
                    <a:pt x="17100" y="10614"/>
                    <a:pt x="16933" y="10789"/>
                    <a:pt x="16894" y="11009"/>
                  </a:cubicBezTo>
                  <a:cubicBezTo>
                    <a:pt x="16710" y="12021"/>
                    <a:pt x="16311" y="12981"/>
                    <a:pt x="15729" y="13826"/>
                  </a:cubicBezTo>
                  <a:cubicBezTo>
                    <a:pt x="15605" y="14007"/>
                    <a:pt x="15596" y="14246"/>
                    <a:pt x="15711" y="14436"/>
                  </a:cubicBezTo>
                  <a:lnTo>
                    <a:pt x="16154" y="15179"/>
                  </a:lnTo>
                  <a:lnTo>
                    <a:pt x="15179" y="16154"/>
                  </a:lnTo>
                  <a:lnTo>
                    <a:pt x="14439" y="15710"/>
                  </a:lnTo>
                  <a:cubicBezTo>
                    <a:pt x="14349" y="15656"/>
                    <a:pt x="14247" y="15629"/>
                    <a:pt x="14146" y="15629"/>
                  </a:cubicBezTo>
                  <a:cubicBezTo>
                    <a:pt x="14033" y="15629"/>
                    <a:pt x="13922" y="15662"/>
                    <a:pt x="13826" y="15729"/>
                  </a:cubicBezTo>
                  <a:cubicBezTo>
                    <a:pt x="12981" y="16311"/>
                    <a:pt x="12021" y="16707"/>
                    <a:pt x="11009" y="16891"/>
                  </a:cubicBezTo>
                  <a:cubicBezTo>
                    <a:pt x="10789" y="16933"/>
                    <a:pt x="10614" y="17099"/>
                    <a:pt x="10562" y="17317"/>
                  </a:cubicBezTo>
                  <a:lnTo>
                    <a:pt x="10351" y="18192"/>
                  </a:lnTo>
                  <a:lnTo>
                    <a:pt x="8974" y="18192"/>
                  </a:lnTo>
                  <a:lnTo>
                    <a:pt x="8763" y="17317"/>
                  </a:lnTo>
                  <a:cubicBezTo>
                    <a:pt x="8712" y="17099"/>
                    <a:pt x="8536" y="16933"/>
                    <a:pt x="8316" y="16891"/>
                  </a:cubicBezTo>
                  <a:cubicBezTo>
                    <a:pt x="7304" y="16707"/>
                    <a:pt x="6344" y="16311"/>
                    <a:pt x="5499" y="15729"/>
                  </a:cubicBezTo>
                  <a:cubicBezTo>
                    <a:pt x="5404" y="15662"/>
                    <a:pt x="5293" y="15629"/>
                    <a:pt x="5181" y="15629"/>
                  </a:cubicBezTo>
                  <a:cubicBezTo>
                    <a:pt x="5081" y="15629"/>
                    <a:pt x="4979" y="15656"/>
                    <a:pt x="4889" y="15710"/>
                  </a:cubicBezTo>
                  <a:lnTo>
                    <a:pt x="4146" y="16154"/>
                  </a:lnTo>
                  <a:lnTo>
                    <a:pt x="3171" y="15179"/>
                  </a:lnTo>
                  <a:lnTo>
                    <a:pt x="3615" y="14436"/>
                  </a:lnTo>
                  <a:cubicBezTo>
                    <a:pt x="3729" y="14246"/>
                    <a:pt x="3723" y="14007"/>
                    <a:pt x="3597" y="13826"/>
                  </a:cubicBezTo>
                  <a:cubicBezTo>
                    <a:pt x="3014" y="12981"/>
                    <a:pt x="2618" y="12021"/>
                    <a:pt x="2434" y="11009"/>
                  </a:cubicBezTo>
                  <a:cubicBezTo>
                    <a:pt x="2392" y="10789"/>
                    <a:pt x="2226" y="10614"/>
                    <a:pt x="2011" y="10562"/>
                  </a:cubicBezTo>
                  <a:lnTo>
                    <a:pt x="1133" y="10351"/>
                  </a:lnTo>
                  <a:lnTo>
                    <a:pt x="1133" y="8974"/>
                  </a:lnTo>
                  <a:lnTo>
                    <a:pt x="2008" y="8763"/>
                  </a:lnTo>
                  <a:cubicBezTo>
                    <a:pt x="2226" y="8711"/>
                    <a:pt x="2392" y="8536"/>
                    <a:pt x="2431" y="8316"/>
                  </a:cubicBezTo>
                  <a:cubicBezTo>
                    <a:pt x="2615" y="7304"/>
                    <a:pt x="3014" y="6344"/>
                    <a:pt x="3597" y="5499"/>
                  </a:cubicBezTo>
                  <a:cubicBezTo>
                    <a:pt x="3720" y="5317"/>
                    <a:pt x="3729" y="5079"/>
                    <a:pt x="3615" y="4889"/>
                  </a:cubicBezTo>
                  <a:lnTo>
                    <a:pt x="3171" y="4146"/>
                  </a:lnTo>
                  <a:lnTo>
                    <a:pt x="4146" y="3171"/>
                  </a:lnTo>
                  <a:lnTo>
                    <a:pt x="4889" y="3614"/>
                  </a:lnTo>
                  <a:cubicBezTo>
                    <a:pt x="4979" y="3669"/>
                    <a:pt x="5081" y="3696"/>
                    <a:pt x="5181" y="3696"/>
                  </a:cubicBezTo>
                  <a:cubicBezTo>
                    <a:pt x="5293" y="3696"/>
                    <a:pt x="5404" y="3663"/>
                    <a:pt x="5499" y="3596"/>
                  </a:cubicBezTo>
                  <a:cubicBezTo>
                    <a:pt x="6344" y="3014"/>
                    <a:pt x="7304" y="2618"/>
                    <a:pt x="8316" y="2434"/>
                  </a:cubicBezTo>
                  <a:cubicBezTo>
                    <a:pt x="8536" y="2392"/>
                    <a:pt x="8712" y="2226"/>
                    <a:pt x="8763" y="2008"/>
                  </a:cubicBezTo>
                  <a:lnTo>
                    <a:pt x="8974" y="1132"/>
                  </a:lnTo>
                  <a:close/>
                  <a:moveTo>
                    <a:pt x="8530" y="0"/>
                  </a:moveTo>
                  <a:cubicBezTo>
                    <a:pt x="8268" y="0"/>
                    <a:pt x="8041" y="178"/>
                    <a:pt x="7981" y="432"/>
                  </a:cubicBezTo>
                  <a:lnTo>
                    <a:pt x="7748" y="1392"/>
                  </a:lnTo>
                  <a:cubicBezTo>
                    <a:pt x="6833" y="1604"/>
                    <a:pt x="5961" y="1963"/>
                    <a:pt x="5167" y="2461"/>
                  </a:cubicBezTo>
                  <a:lnTo>
                    <a:pt x="4348" y="1969"/>
                  </a:lnTo>
                  <a:cubicBezTo>
                    <a:pt x="4260" y="1915"/>
                    <a:pt x="4160" y="1889"/>
                    <a:pt x="4061" y="1889"/>
                  </a:cubicBezTo>
                  <a:cubicBezTo>
                    <a:pt x="3913" y="1889"/>
                    <a:pt x="3767" y="1946"/>
                    <a:pt x="3657" y="2056"/>
                  </a:cubicBezTo>
                  <a:lnTo>
                    <a:pt x="2057" y="3657"/>
                  </a:lnTo>
                  <a:cubicBezTo>
                    <a:pt x="1872" y="3841"/>
                    <a:pt x="1839" y="4125"/>
                    <a:pt x="1972" y="4348"/>
                  </a:cubicBezTo>
                  <a:lnTo>
                    <a:pt x="2461" y="5163"/>
                  </a:lnTo>
                  <a:cubicBezTo>
                    <a:pt x="1963" y="5958"/>
                    <a:pt x="1604" y="6830"/>
                    <a:pt x="1395" y="7745"/>
                  </a:cubicBezTo>
                  <a:lnTo>
                    <a:pt x="435" y="7978"/>
                  </a:lnTo>
                  <a:cubicBezTo>
                    <a:pt x="179" y="8041"/>
                    <a:pt x="0" y="8267"/>
                    <a:pt x="0" y="8530"/>
                  </a:cubicBezTo>
                  <a:lnTo>
                    <a:pt x="0" y="10795"/>
                  </a:lnTo>
                  <a:cubicBezTo>
                    <a:pt x="0" y="11057"/>
                    <a:pt x="179" y="11284"/>
                    <a:pt x="432" y="11344"/>
                  </a:cubicBezTo>
                  <a:lnTo>
                    <a:pt x="1392" y="11580"/>
                  </a:lnTo>
                  <a:cubicBezTo>
                    <a:pt x="1604" y="12492"/>
                    <a:pt x="1963" y="13364"/>
                    <a:pt x="2461" y="14158"/>
                  </a:cubicBezTo>
                  <a:lnTo>
                    <a:pt x="1969" y="14977"/>
                  </a:lnTo>
                  <a:cubicBezTo>
                    <a:pt x="1836" y="15200"/>
                    <a:pt x="1872" y="15484"/>
                    <a:pt x="2057" y="15668"/>
                  </a:cubicBezTo>
                  <a:lnTo>
                    <a:pt x="3657" y="17268"/>
                  </a:lnTo>
                  <a:cubicBezTo>
                    <a:pt x="3766" y="17378"/>
                    <a:pt x="3911" y="17435"/>
                    <a:pt x="4057" y="17435"/>
                  </a:cubicBezTo>
                  <a:cubicBezTo>
                    <a:pt x="4157" y="17435"/>
                    <a:pt x="4258" y="17408"/>
                    <a:pt x="4348" y="17353"/>
                  </a:cubicBezTo>
                  <a:lnTo>
                    <a:pt x="5164" y="16864"/>
                  </a:lnTo>
                  <a:cubicBezTo>
                    <a:pt x="5958" y="17362"/>
                    <a:pt x="6830" y="17721"/>
                    <a:pt x="7745" y="17930"/>
                  </a:cubicBezTo>
                  <a:lnTo>
                    <a:pt x="7978" y="18890"/>
                  </a:lnTo>
                  <a:cubicBezTo>
                    <a:pt x="8041" y="19147"/>
                    <a:pt x="8268" y="19325"/>
                    <a:pt x="8530" y="19325"/>
                  </a:cubicBezTo>
                  <a:lnTo>
                    <a:pt x="10795" y="19325"/>
                  </a:lnTo>
                  <a:cubicBezTo>
                    <a:pt x="11058" y="19325"/>
                    <a:pt x="11284" y="19147"/>
                    <a:pt x="11344" y="18893"/>
                  </a:cubicBezTo>
                  <a:lnTo>
                    <a:pt x="11577" y="17933"/>
                  </a:lnTo>
                  <a:cubicBezTo>
                    <a:pt x="12492" y="17721"/>
                    <a:pt x="13364" y="17362"/>
                    <a:pt x="14159" y="16864"/>
                  </a:cubicBezTo>
                  <a:lnTo>
                    <a:pt x="14977" y="17356"/>
                  </a:lnTo>
                  <a:cubicBezTo>
                    <a:pt x="15066" y="17410"/>
                    <a:pt x="15166" y="17436"/>
                    <a:pt x="15266" y="17436"/>
                  </a:cubicBezTo>
                  <a:cubicBezTo>
                    <a:pt x="15413" y="17436"/>
                    <a:pt x="15559" y="17379"/>
                    <a:pt x="15668" y="17271"/>
                  </a:cubicBezTo>
                  <a:lnTo>
                    <a:pt x="17269" y="15668"/>
                  </a:lnTo>
                  <a:cubicBezTo>
                    <a:pt x="17453" y="15484"/>
                    <a:pt x="17489" y="15200"/>
                    <a:pt x="17353" y="14977"/>
                  </a:cubicBezTo>
                  <a:lnTo>
                    <a:pt x="16864" y="14161"/>
                  </a:lnTo>
                  <a:cubicBezTo>
                    <a:pt x="17362" y="13367"/>
                    <a:pt x="17722" y="12495"/>
                    <a:pt x="17930" y="11580"/>
                  </a:cubicBezTo>
                  <a:lnTo>
                    <a:pt x="18890" y="11347"/>
                  </a:lnTo>
                  <a:cubicBezTo>
                    <a:pt x="19147" y="11284"/>
                    <a:pt x="19325" y="11057"/>
                    <a:pt x="19325" y="10795"/>
                  </a:cubicBezTo>
                  <a:lnTo>
                    <a:pt x="19325" y="8530"/>
                  </a:lnTo>
                  <a:cubicBezTo>
                    <a:pt x="19325" y="8267"/>
                    <a:pt x="19147" y="8041"/>
                    <a:pt x="18893" y="7981"/>
                  </a:cubicBezTo>
                  <a:lnTo>
                    <a:pt x="17933" y="7748"/>
                  </a:lnTo>
                  <a:cubicBezTo>
                    <a:pt x="17722" y="6833"/>
                    <a:pt x="17362" y="5961"/>
                    <a:pt x="16864" y="5166"/>
                  </a:cubicBezTo>
                  <a:lnTo>
                    <a:pt x="17356" y="4348"/>
                  </a:lnTo>
                  <a:cubicBezTo>
                    <a:pt x="17489" y="4128"/>
                    <a:pt x="17453" y="3841"/>
                    <a:pt x="17272" y="3657"/>
                  </a:cubicBezTo>
                  <a:lnTo>
                    <a:pt x="15668" y="2056"/>
                  </a:lnTo>
                  <a:cubicBezTo>
                    <a:pt x="15559" y="1947"/>
                    <a:pt x="15415" y="1890"/>
                    <a:pt x="15268" y="1890"/>
                  </a:cubicBezTo>
                  <a:cubicBezTo>
                    <a:pt x="15168" y="1890"/>
                    <a:pt x="15068" y="1917"/>
                    <a:pt x="14977" y="1972"/>
                  </a:cubicBezTo>
                  <a:lnTo>
                    <a:pt x="14162" y="2461"/>
                  </a:lnTo>
                  <a:cubicBezTo>
                    <a:pt x="13367" y="1963"/>
                    <a:pt x="12495" y="1604"/>
                    <a:pt x="11580" y="1395"/>
                  </a:cubicBezTo>
                  <a:lnTo>
                    <a:pt x="11347" y="435"/>
                  </a:lnTo>
                  <a:cubicBezTo>
                    <a:pt x="11284" y="178"/>
                    <a:pt x="11058" y="0"/>
                    <a:pt x="107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7" name="Google Shape;4257;p61"/>
            <p:cNvSpPr/>
            <p:nvPr/>
          </p:nvSpPr>
          <p:spPr>
            <a:xfrm>
              <a:off x="2762000" y="918475"/>
              <a:ext cx="311400" cy="311400"/>
            </a:xfrm>
            <a:custGeom>
              <a:rect b="b" l="l" r="r" t="t"/>
              <a:pathLst>
                <a:path extrusionOk="0" h="12456" w="12456">
                  <a:moveTo>
                    <a:pt x="6227" y="1133"/>
                  </a:moveTo>
                  <a:cubicBezTo>
                    <a:pt x="9038" y="1133"/>
                    <a:pt x="11323" y="3418"/>
                    <a:pt x="11323" y="6226"/>
                  </a:cubicBezTo>
                  <a:cubicBezTo>
                    <a:pt x="11323" y="9038"/>
                    <a:pt x="9038" y="11323"/>
                    <a:pt x="6227" y="11323"/>
                  </a:cubicBezTo>
                  <a:cubicBezTo>
                    <a:pt x="3419" y="11323"/>
                    <a:pt x="1133" y="9038"/>
                    <a:pt x="1133" y="6226"/>
                  </a:cubicBezTo>
                  <a:cubicBezTo>
                    <a:pt x="1133" y="3418"/>
                    <a:pt x="3419" y="1133"/>
                    <a:pt x="6227" y="1133"/>
                  </a:cubicBezTo>
                  <a:close/>
                  <a:moveTo>
                    <a:pt x="6227" y="0"/>
                  </a:moveTo>
                  <a:cubicBezTo>
                    <a:pt x="2794" y="0"/>
                    <a:pt x="1" y="2793"/>
                    <a:pt x="1" y="6226"/>
                  </a:cubicBezTo>
                  <a:cubicBezTo>
                    <a:pt x="1" y="9663"/>
                    <a:pt x="2794" y="12456"/>
                    <a:pt x="6227" y="12456"/>
                  </a:cubicBezTo>
                  <a:cubicBezTo>
                    <a:pt x="9663" y="12456"/>
                    <a:pt x="12456" y="9663"/>
                    <a:pt x="12456" y="6226"/>
                  </a:cubicBezTo>
                  <a:cubicBezTo>
                    <a:pt x="12456" y="2793"/>
                    <a:pt x="9663" y="0"/>
                    <a:pt x="62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58" name="Google Shape;4258;p61"/>
            <p:cNvSpPr/>
            <p:nvPr/>
          </p:nvSpPr>
          <p:spPr>
            <a:xfrm>
              <a:off x="2810775" y="975075"/>
              <a:ext cx="206025" cy="198150"/>
            </a:xfrm>
            <a:custGeom>
              <a:rect b="b" l="l" r="r" t="t"/>
              <a:pathLst>
                <a:path extrusionOk="0" h="7926" w="8241">
                  <a:moveTo>
                    <a:pt x="4275" y="1132"/>
                  </a:moveTo>
                  <a:cubicBezTo>
                    <a:pt x="4640" y="1132"/>
                    <a:pt x="5009" y="1203"/>
                    <a:pt x="5360" y="1348"/>
                  </a:cubicBezTo>
                  <a:cubicBezTo>
                    <a:pt x="6416" y="1785"/>
                    <a:pt x="7108" y="2818"/>
                    <a:pt x="7108" y="3962"/>
                  </a:cubicBezTo>
                  <a:cubicBezTo>
                    <a:pt x="7105" y="5527"/>
                    <a:pt x="5840" y="6792"/>
                    <a:pt x="4276" y="6795"/>
                  </a:cubicBezTo>
                  <a:cubicBezTo>
                    <a:pt x="3131" y="6795"/>
                    <a:pt x="2099" y="6103"/>
                    <a:pt x="1661" y="5046"/>
                  </a:cubicBezTo>
                  <a:cubicBezTo>
                    <a:pt x="1223" y="3987"/>
                    <a:pt x="1465" y="2770"/>
                    <a:pt x="2274" y="1961"/>
                  </a:cubicBezTo>
                  <a:cubicBezTo>
                    <a:pt x="2815" y="1419"/>
                    <a:pt x="3538" y="1132"/>
                    <a:pt x="4275" y="1132"/>
                  </a:cubicBezTo>
                  <a:close/>
                  <a:moveTo>
                    <a:pt x="4276" y="1"/>
                  </a:moveTo>
                  <a:cubicBezTo>
                    <a:pt x="2672" y="1"/>
                    <a:pt x="1229" y="964"/>
                    <a:pt x="613" y="2447"/>
                  </a:cubicBezTo>
                  <a:cubicBezTo>
                    <a:pt x="0" y="3926"/>
                    <a:pt x="341" y="5632"/>
                    <a:pt x="1474" y="6764"/>
                  </a:cubicBezTo>
                  <a:cubicBezTo>
                    <a:pt x="2232" y="7523"/>
                    <a:pt x="3247" y="7926"/>
                    <a:pt x="4279" y="7926"/>
                  </a:cubicBezTo>
                  <a:cubicBezTo>
                    <a:pt x="4789" y="7926"/>
                    <a:pt x="5302" y="7828"/>
                    <a:pt x="5791" y="7625"/>
                  </a:cubicBezTo>
                  <a:cubicBezTo>
                    <a:pt x="7274" y="7009"/>
                    <a:pt x="8240" y="5566"/>
                    <a:pt x="8240" y="3962"/>
                  </a:cubicBezTo>
                  <a:cubicBezTo>
                    <a:pt x="8237" y="1773"/>
                    <a:pt x="6465" y="1"/>
                    <a:pt x="42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59" name="Google Shape;4259;p61"/>
          <p:cNvGrpSpPr/>
          <p:nvPr/>
        </p:nvGrpSpPr>
        <p:grpSpPr>
          <a:xfrm>
            <a:off x="2601232" y="3432589"/>
            <a:ext cx="239083" cy="231303"/>
            <a:chOff x="3270550" y="832575"/>
            <a:chExt cx="499375" cy="483125"/>
          </a:xfrm>
        </p:grpSpPr>
        <p:sp>
          <p:nvSpPr>
            <p:cNvPr id="4260" name="Google Shape;4260;p61"/>
            <p:cNvSpPr/>
            <p:nvPr/>
          </p:nvSpPr>
          <p:spPr>
            <a:xfrm>
              <a:off x="3270550" y="865975"/>
              <a:ext cx="463725" cy="449725"/>
            </a:xfrm>
            <a:custGeom>
              <a:rect b="b" l="l" r="r" t="t"/>
              <a:pathLst>
                <a:path extrusionOk="0" h="17989" w="18549">
                  <a:moveTo>
                    <a:pt x="4823" y="1361"/>
                  </a:moveTo>
                  <a:lnTo>
                    <a:pt x="9177" y="8619"/>
                  </a:lnTo>
                  <a:cubicBezTo>
                    <a:pt x="9237" y="8716"/>
                    <a:pt x="9325" y="8794"/>
                    <a:pt x="9427" y="8843"/>
                  </a:cubicBezTo>
                  <a:lnTo>
                    <a:pt x="17136" y="12345"/>
                  </a:lnTo>
                  <a:cubicBezTo>
                    <a:pt x="15653" y="15102"/>
                    <a:pt x="12779" y="16856"/>
                    <a:pt x="9663" y="16856"/>
                  </a:cubicBezTo>
                  <a:cubicBezTo>
                    <a:pt x="4958" y="16856"/>
                    <a:pt x="1133" y="13031"/>
                    <a:pt x="1133" y="8326"/>
                  </a:cubicBezTo>
                  <a:cubicBezTo>
                    <a:pt x="1133" y="5573"/>
                    <a:pt x="2534" y="2952"/>
                    <a:pt x="4823" y="1361"/>
                  </a:cubicBezTo>
                  <a:close/>
                  <a:moveTo>
                    <a:pt x="5005" y="0"/>
                  </a:moveTo>
                  <a:cubicBezTo>
                    <a:pt x="4907" y="0"/>
                    <a:pt x="4807" y="26"/>
                    <a:pt x="4717" y="80"/>
                  </a:cubicBezTo>
                  <a:cubicBezTo>
                    <a:pt x="3313" y="926"/>
                    <a:pt x="2141" y="2106"/>
                    <a:pt x="1311" y="3516"/>
                  </a:cubicBezTo>
                  <a:cubicBezTo>
                    <a:pt x="453" y="4975"/>
                    <a:pt x="1" y="6636"/>
                    <a:pt x="1" y="8326"/>
                  </a:cubicBezTo>
                  <a:cubicBezTo>
                    <a:pt x="1" y="10896"/>
                    <a:pt x="1009" y="13321"/>
                    <a:pt x="2839" y="15150"/>
                  </a:cubicBezTo>
                  <a:cubicBezTo>
                    <a:pt x="4669" y="16980"/>
                    <a:pt x="7093" y="17989"/>
                    <a:pt x="9663" y="17989"/>
                  </a:cubicBezTo>
                  <a:cubicBezTo>
                    <a:pt x="13410" y="17989"/>
                    <a:pt x="16846" y="15757"/>
                    <a:pt x="18419" y="12306"/>
                  </a:cubicBezTo>
                  <a:cubicBezTo>
                    <a:pt x="18549" y="12022"/>
                    <a:pt x="18422" y="11687"/>
                    <a:pt x="18138" y="11557"/>
                  </a:cubicBezTo>
                  <a:lnTo>
                    <a:pt x="10058" y="7886"/>
                  </a:lnTo>
                  <a:lnTo>
                    <a:pt x="5493" y="277"/>
                  </a:lnTo>
                  <a:cubicBezTo>
                    <a:pt x="5387" y="99"/>
                    <a:pt x="5198" y="0"/>
                    <a:pt x="50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1" name="Google Shape;4261;p61"/>
            <p:cNvSpPr/>
            <p:nvPr/>
          </p:nvSpPr>
          <p:spPr>
            <a:xfrm>
              <a:off x="3562600" y="876075"/>
              <a:ext cx="207325" cy="241775"/>
            </a:xfrm>
            <a:custGeom>
              <a:rect b="b" l="l" r="r" t="t"/>
              <a:pathLst>
                <a:path extrusionOk="0" h="9671" w="8293">
                  <a:moveTo>
                    <a:pt x="4204" y="1437"/>
                  </a:moveTo>
                  <a:cubicBezTo>
                    <a:pt x="5680" y="2826"/>
                    <a:pt x="6517" y="4764"/>
                    <a:pt x="6511" y="6790"/>
                  </a:cubicBezTo>
                  <a:cubicBezTo>
                    <a:pt x="6511" y="7300"/>
                    <a:pt x="6459" y="7811"/>
                    <a:pt x="6354" y="8309"/>
                  </a:cubicBezTo>
                  <a:lnTo>
                    <a:pt x="1468" y="6090"/>
                  </a:lnTo>
                  <a:lnTo>
                    <a:pt x="4204" y="1437"/>
                  </a:lnTo>
                  <a:close/>
                  <a:moveTo>
                    <a:pt x="4060" y="1"/>
                  </a:moveTo>
                  <a:cubicBezTo>
                    <a:pt x="3867" y="1"/>
                    <a:pt x="3677" y="99"/>
                    <a:pt x="3570" y="280"/>
                  </a:cubicBezTo>
                  <a:lnTo>
                    <a:pt x="173" y="6056"/>
                  </a:lnTo>
                  <a:cubicBezTo>
                    <a:pt x="1" y="6346"/>
                    <a:pt x="119" y="6721"/>
                    <a:pt x="427" y="6860"/>
                  </a:cubicBezTo>
                  <a:lnTo>
                    <a:pt x="6499" y="9622"/>
                  </a:lnTo>
                  <a:cubicBezTo>
                    <a:pt x="6574" y="9656"/>
                    <a:pt x="6653" y="9671"/>
                    <a:pt x="6734" y="9671"/>
                  </a:cubicBezTo>
                  <a:cubicBezTo>
                    <a:pt x="6982" y="9671"/>
                    <a:pt x="7202" y="9508"/>
                    <a:pt x="7275" y="9269"/>
                  </a:cubicBezTo>
                  <a:cubicBezTo>
                    <a:pt x="8292" y="5921"/>
                    <a:pt x="7157" y="2291"/>
                    <a:pt x="4409" y="123"/>
                  </a:cubicBezTo>
                  <a:cubicBezTo>
                    <a:pt x="4305" y="40"/>
                    <a:pt x="4182" y="1"/>
                    <a:pt x="4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2" name="Google Shape;4262;p61"/>
            <p:cNvSpPr/>
            <p:nvPr/>
          </p:nvSpPr>
          <p:spPr>
            <a:xfrm>
              <a:off x="3443500" y="832575"/>
              <a:ext cx="187300" cy="173625"/>
            </a:xfrm>
            <a:custGeom>
              <a:rect b="b" l="l" r="r" t="t"/>
              <a:pathLst>
                <a:path extrusionOk="0" h="6945" w="7492">
                  <a:moveTo>
                    <a:pt x="3877" y="1133"/>
                  </a:moveTo>
                  <a:cubicBezTo>
                    <a:pt x="4588" y="1133"/>
                    <a:pt x="5300" y="1235"/>
                    <a:pt x="5991" y="1440"/>
                  </a:cubicBezTo>
                  <a:lnTo>
                    <a:pt x="3735" y="5269"/>
                  </a:lnTo>
                  <a:lnTo>
                    <a:pt x="1492" y="1528"/>
                  </a:lnTo>
                  <a:cubicBezTo>
                    <a:pt x="2264" y="1265"/>
                    <a:pt x="3070" y="1133"/>
                    <a:pt x="3877" y="1133"/>
                  </a:cubicBezTo>
                  <a:close/>
                  <a:moveTo>
                    <a:pt x="3877" y="0"/>
                  </a:moveTo>
                  <a:cubicBezTo>
                    <a:pt x="2702" y="0"/>
                    <a:pt x="1528" y="243"/>
                    <a:pt x="432" y="728"/>
                  </a:cubicBezTo>
                  <a:cubicBezTo>
                    <a:pt x="121" y="867"/>
                    <a:pt x="0" y="1244"/>
                    <a:pt x="175" y="1537"/>
                  </a:cubicBezTo>
                  <a:lnTo>
                    <a:pt x="3255" y="6670"/>
                  </a:lnTo>
                  <a:cubicBezTo>
                    <a:pt x="3358" y="6839"/>
                    <a:pt x="3542" y="6945"/>
                    <a:pt x="3741" y="6945"/>
                  </a:cubicBezTo>
                  <a:lnTo>
                    <a:pt x="3744" y="6945"/>
                  </a:lnTo>
                  <a:cubicBezTo>
                    <a:pt x="3943" y="6945"/>
                    <a:pt x="4128" y="6839"/>
                    <a:pt x="4230" y="6667"/>
                  </a:cubicBezTo>
                  <a:lnTo>
                    <a:pt x="7313" y="1419"/>
                  </a:lnTo>
                  <a:cubicBezTo>
                    <a:pt x="7491" y="1120"/>
                    <a:pt x="7358" y="737"/>
                    <a:pt x="7038" y="607"/>
                  </a:cubicBezTo>
                  <a:cubicBezTo>
                    <a:pt x="6023" y="202"/>
                    <a:pt x="4950" y="0"/>
                    <a:pt x="3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63" name="Google Shape;4263;p61"/>
          <p:cNvGrpSpPr/>
          <p:nvPr/>
        </p:nvGrpSpPr>
        <p:grpSpPr>
          <a:xfrm>
            <a:off x="2885648" y="3439819"/>
            <a:ext cx="231315" cy="216844"/>
            <a:chOff x="3865000" y="847675"/>
            <a:chExt cx="483150" cy="452925"/>
          </a:xfrm>
        </p:grpSpPr>
        <p:sp>
          <p:nvSpPr>
            <p:cNvPr id="4264" name="Google Shape;4264;p61"/>
            <p:cNvSpPr/>
            <p:nvPr/>
          </p:nvSpPr>
          <p:spPr>
            <a:xfrm>
              <a:off x="3865000" y="847675"/>
              <a:ext cx="483150" cy="452925"/>
            </a:xfrm>
            <a:custGeom>
              <a:rect b="b" l="l" r="r" t="t"/>
              <a:pathLst>
                <a:path extrusionOk="0" h="18117" w="19326">
                  <a:moveTo>
                    <a:pt x="9627" y="1132"/>
                  </a:moveTo>
                  <a:cubicBezTo>
                    <a:pt x="14349" y="1132"/>
                    <a:pt x="18193" y="4436"/>
                    <a:pt x="18193" y="8494"/>
                  </a:cubicBezTo>
                  <a:cubicBezTo>
                    <a:pt x="18193" y="12552"/>
                    <a:pt x="14349" y="15852"/>
                    <a:pt x="9627" y="15852"/>
                  </a:cubicBezTo>
                  <a:cubicBezTo>
                    <a:pt x="9619" y="15852"/>
                    <a:pt x="9611" y="15852"/>
                    <a:pt x="9603" y="15852"/>
                  </a:cubicBezTo>
                  <a:cubicBezTo>
                    <a:pt x="8397" y="15852"/>
                    <a:pt x="7207" y="15626"/>
                    <a:pt x="6088" y="15185"/>
                  </a:cubicBezTo>
                  <a:cubicBezTo>
                    <a:pt x="6019" y="15158"/>
                    <a:pt x="5947" y="15144"/>
                    <a:pt x="5876" y="15144"/>
                  </a:cubicBezTo>
                  <a:cubicBezTo>
                    <a:pt x="5720" y="15144"/>
                    <a:pt x="5568" y="15208"/>
                    <a:pt x="5460" y="15327"/>
                  </a:cubicBezTo>
                  <a:cubicBezTo>
                    <a:pt x="4780" y="16070"/>
                    <a:pt x="3896" y="16595"/>
                    <a:pt x="2917" y="16837"/>
                  </a:cubicBezTo>
                  <a:cubicBezTo>
                    <a:pt x="3461" y="15801"/>
                    <a:pt x="3582" y="14593"/>
                    <a:pt x="3262" y="13467"/>
                  </a:cubicBezTo>
                  <a:cubicBezTo>
                    <a:pt x="3238" y="13379"/>
                    <a:pt x="3189" y="13295"/>
                    <a:pt x="3126" y="13228"/>
                  </a:cubicBezTo>
                  <a:cubicBezTo>
                    <a:pt x="1843" y="11906"/>
                    <a:pt x="1133" y="10224"/>
                    <a:pt x="1133" y="8494"/>
                  </a:cubicBezTo>
                  <a:cubicBezTo>
                    <a:pt x="1133" y="4436"/>
                    <a:pt x="4944" y="1132"/>
                    <a:pt x="9627" y="1132"/>
                  </a:cubicBezTo>
                  <a:close/>
                  <a:moveTo>
                    <a:pt x="9627" y="0"/>
                  </a:moveTo>
                  <a:cubicBezTo>
                    <a:pt x="7066" y="0"/>
                    <a:pt x="4663" y="876"/>
                    <a:pt x="2848" y="2461"/>
                  </a:cubicBezTo>
                  <a:cubicBezTo>
                    <a:pt x="1012" y="4067"/>
                    <a:pt x="1" y="6211"/>
                    <a:pt x="1" y="8494"/>
                  </a:cubicBezTo>
                  <a:cubicBezTo>
                    <a:pt x="1" y="10472"/>
                    <a:pt x="783" y="12389"/>
                    <a:pt x="2208" y="13908"/>
                  </a:cubicBezTo>
                  <a:cubicBezTo>
                    <a:pt x="2492" y="15073"/>
                    <a:pt x="2148" y="16302"/>
                    <a:pt x="1299" y="17151"/>
                  </a:cubicBezTo>
                  <a:cubicBezTo>
                    <a:pt x="943" y="17507"/>
                    <a:pt x="1193" y="18117"/>
                    <a:pt x="1701" y="18117"/>
                  </a:cubicBezTo>
                  <a:cubicBezTo>
                    <a:pt x="3313" y="18114"/>
                    <a:pt x="4862" y="17489"/>
                    <a:pt x="6024" y="16372"/>
                  </a:cubicBezTo>
                  <a:cubicBezTo>
                    <a:pt x="7173" y="16776"/>
                    <a:pt x="8380" y="16985"/>
                    <a:pt x="9600" y="16985"/>
                  </a:cubicBezTo>
                  <a:cubicBezTo>
                    <a:pt x="9609" y="16985"/>
                    <a:pt x="9618" y="16985"/>
                    <a:pt x="9627" y="16985"/>
                  </a:cubicBezTo>
                  <a:cubicBezTo>
                    <a:pt x="12184" y="16985"/>
                    <a:pt x="14606" y="16112"/>
                    <a:pt x="16439" y="14524"/>
                  </a:cubicBezTo>
                  <a:cubicBezTo>
                    <a:pt x="18302" y="12914"/>
                    <a:pt x="19325" y="10773"/>
                    <a:pt x="19325" y="8494"/>
                  </a:cubicBezTo>
                  <a:cubicBezTo>
                    <a:pt x="19325" y="6211"/>
                    <a:pt x="18302" y="4070"/>
                    <a:pt x="16439" y="2461"/>
                  </a:cubicBezTo>
                  <a:cubicBezTo>
                    <a:pt x="14606" y="873"/>
                    <a:pt x="12184" y="0"/>
                    <a:pt x="9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5" name="Google Shape;4265;p61"/>
            <p:cNvSpPr/>
            <p:nvPr/>
          </p:nvSpPr>
          <p:spPr>
            <a:xfrm>
              <a:off x="4173600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2" y="1738"/>
                    <a:pt x="1132" y="1512"/>
                  </a:cubicBezTo>
                  <a:cubicBezTo>
                    <a:pt x="1132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6" name="Google Shape;4266;p61"/>
            <p:cNvSpPr/>
            <p:nvPr/>
          </p:nvSpPr>
          <p:spPr>
            <a:xfrm>
              <a:off x="40688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9" y="1855"/>
                    <a:pt x="1605" y="1889"/>
                    <a:pt x="1513" y="1889"/>
                  </a:cubicBezTo>
                  <a:cubicBezTo>
                    <a:pt x="1319" y="1889"/>
                    <a:pt x="1132" y="1738"/>
                    <a:pt x="1132" y="1512"/>
                  </a:cubicBezTo>
                  <a:cubicBezTo>
                    <a:pt x="1132" y="1300"/>
                    <a:pt x="1302" y="1134"/>
                    <a:pt x="1510" y="1134"/>
                  </a:cubicBezTo>
                  <a:close/>
                  <a:moveTo>
                    <a:pt x="1511" y="1"/>
                  </a:moveTo>
                  <a:cubicBezTo>
                    <a:pt x="1316" y="1"/>
                    <a:pt x="1120" y="39"/>
                    <a:pt x="933" y="117"/>
                  </a:cubicBezTo>
                  <a:cubicBezTo>
                    <a:pt x="369" y="349"/>
                    <a:pt x="0" y="899"/>
                    <a:pt x="0" y="1512"/>
                  </a:cubicBezTo>
                  <a:cubicBezTo>
                    <a:pt x="0" y="2345"/>
                    <a:pt x="677" y="3021"/>
                    <a:pt x="1510" y="3021"/>
                  </a:cubicBezTo>
                  <a:cubicBezTo>
                    <a:pt x="2120" y="3021"/>
                    <a:pt x="2672" y="2653"/>
                    <a:pt x="2905" y="2088"/>
                  </a:cubicBezTo>
                  <a:cubicBezTo>
                    <a:pt x="3137" y="1524"/>
                    <a:pt x="3011" y="875"/>
                    <a:pt x="2579" y="443"/>
                  </a:cubicBezTo>
                  <a:cubicBezTo>
                    <a:pt x="2290" y="154"/>
                    <a:pt x="1903" y="1"/>
                    <a:pt x="15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67" name="Google Shape;4267;p61"/>
            <p:cNvSpPr/>
            <p:nvPr/>
          </p:nvSpPr>
          <p:spPr>
            <a:xfrm>
              <a:off x="3964125" y="1029775"/>
              <a:ext cx="78450" cy="75550"/>
            </a:xfrm>
            <a:custGeom>
              <a:rect b="b" l="l" r="r" t="t"/>
              <a:pathLst>
                <a:path extrusionOk="0" h="3022" w="3138">
                  <a:moveTo>
                    <a:pt x="1510" y="1134"/>
                  </a:moveTo>
                  <a:cubicBezTo>
                    <a:pt x="1845" y="1134"/>
                    <a:pt x="2014" y="1539"/>
                    <a:pt x="1776" y="1777"/>
                  </a:cubicBezTo>
                  <a:cubicBezTo>
                    <a:pt x="1698" y="1855"/>
                    <a:pt x="1604" y="1889"/>
                    <a:pt x="1511" y="1889"/>
                  </a:cubicBezTo>
                  <a:cubicBezTo>
                    <a:pt x="1318" y="1889"/>
                    <a:pt x="1133" y="1738"/>
                    <a:pt x="1133" y="1512"/>
                  </a:cubicBezTo>
                  <a:cubicBezTo>
                    <a:pt x="1133" y="1300"/>
                    <a:pt x="1299" y="1134"/>
                    <a:pt x="1510" y="1134"/>
                  </a:cubicBezTo>
                  <a:close/>
                  <a:moveTo>
                    <a:pt x="1509" y="1"/>
                  </a:moveTo>
                  <a:cubicBezTo>
                    <a:pt x="1314" y="1"/>
                    <a:pt x="1118" y="39"/>
                    <a:pt x="930" y="117"/>
                  </a:cubicBezTo>
                  <a:cubicBezTo>
                    <a:pt x="366" y="349"/>
                    <a:pt x="0" y="899"/>
                    <a:pt x="0" y="1512"/>
                  </a:cubicBezTo>
                  <a:cubicBezTo>
                    <a:pt x="0" y="2345"/>
                    <a:pt x="674" y="3021"/>
                    <a:pt x="1510" y="3021"/>
                  </a:cubicBezTo>
                  <a:cubicBezTo>
                    <a:pt x="2120" y="3021"/>
                    <a:pt x="2669" y="2653"/>
                    <a:pt x="2902" y="2088"/>
                  </a:cubicBezTo>
                  <a:cubicBezTo>
                    <a:pt x="3137" y="1524"/>
                    <a:pt x="3008" y="875"/>
                    <a:pt x="2576" y="443"/>
                  </a:cubicBezTo>
                  <a:cubicBezTo>
                    <a:pt x="2287" y="154"/>
                    <a:pt x="1902" y="1"/>
                    <a:pt x="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68" name="Google Shape;4268;p61"/>
          <p:cNvGrpSpPr/>
          <p:nvPr/>
        </p:nvGrpSpPr>
        <p:grpSpPr>
          <a:xfrm>
            <a:off x="3168298" y="3446563"/>
            <a:ext cx="234450" cy="203355"/>
            <a:chOff x="4452900" y="861750"/>
            <a:chExt cx="489700" cy="424750"/>
          </a:xfrm>
        </p:grpSpPr>
        <p:sp>
          <p:nvSpPr>
            <p:cNvPr id="4269" name="Google Shape;4269;p61"/>
            <p:cNvSpPr/>
            <p:nvPr/>
          </p:nvSpPr>
          <p:spPr>
            <a:xfrm>
              <a:off x="4452900" y="861750"/>
              <a:ext cx="489700" cy="424750"/>
            </a:xfrm>
            <a:custGeom>
              <a:rect b="b" l="l" r="r" t="t"/>
              <a:pathLst>
                <a:path extrusionOk="0" h="16990" w="19588">
                  <a:moveTo>
                    <a:pt x="3660" y="1137"/>
                  </a:moveTo>
                  <a:cubicBezTo>
                    <a:pt x="4575" y="1137"/>
                    <a:pt x="5402" y="1687"/>
                    <a:pt x="5752" y="2532"/>
                  </a:cubicBezTo>
                  <a:cubicBezTo>
                    <a:pt x="6102" y="3380"/>
                    <a:pt x="5909" y="4353"/>
                    <a:pt x="5260" y="5002"/>
                  </a:cubicBezTo>
                  <a:cubicBezTo>
                    <a:pt x="4828" y="5434"/>
                    <a:pt x="4249" y="5664"/>
                    <a:pt x="3660" y="5664"/>
                  </a:cubicBezTo>
                  <a:cubicBezTo>
                    <a:pt x="3368" y="5664"/>
                    <a:pt x="3073" y="5607"/>
                    <a:pt x="2793" y="5491"/>
                  </a:cubicBezTo>
                  <a:cubicBezTo>
                    <a:pt x="1948" y="5141"/>
                    <a:pt x="1395" y="4317"/>
                    <a:pt x="1395" y="3402"/>
                  </a:cubicBezTo>
                  <a:cubicBezTo>
                    <a:pt x="1395" y="2149"/>
                    <a:pt x="2410" y="1137"/>
                    <a:pt x="3660" y="1137"/>
                  </a:cubicBezTo>
                  <a:close/>
                  <a:moveTo>
                    <a:pt x="10453" y="1137"/>
                  </a:moveTo>
                  <a:cubicBezTo>
                    <a:pt x="11043" y="1137"/>
                    <a:pt x="11622" y="1366"/>
                    <a:pt x="12054" y="1798"/>
                  </a:cubicBezTo>
                  <a:cubicBezTo>
                    <a:pt x="12703" y="2447"/>
                    <a:pt x="12896" y="3420"/>
                    <a:pt x="12546" y="4268"/>
                  </a:cubicBezTo>
                  <a:cubicBezTo>
                    <a:pt x="12196" y="5114"/>
                    <a:pt x="11368" y="5666"/>
                    <a:pt x="10453" y="5666"/>
                  </a:cubicBezTo>
                  <a:cubicBezTo>
                    <a:pt x="9203" y="5663"/>
                    <a:pt x="8189" y="4652"/>
                    <a:pt x="8189" y="3402"/>
                  </a:cubicBezTo>
                  <a:cubicBezTo>
                    <a:pt x="8189" y="2484"/>
                    <a:pt x="8741" y="1659"/>
                    <a:pt x="9587" y="1309"/>
                  </a:cubicBezTo>
                  <a:cubicBezTo>
                    <a:pt x="9867" y="1193"/>
                    <a:pt x="10161" y="1137"/>
                    <a:pt x="10453" y="1137"/>
                  </a:cubicBezTo>
                  <a:close/>
                  <a:moveTo>
                    <a:pt x="14983" y="9063"/>
                  </a:moveTo>
                  <a:lnTo>
                    <a:pt x="14983" y="13592"/>
                  </a:lnTo>
                  <a:lnTo>
                    <a:pt x="13850" y="13592"/>
                  </a:lnTo>
                  <a:lnTo>
                    <a:pt x="13850" y="9063"/>
                  </a:lnTo>
                  <a:close/>
                  <a:moveTo>
                    <a:pt x="18455" y="7276"/>
                  </a:moveTo>
                  <a:lnTo>
                    <a:pt x="18455" y="15377"/>
                  </a:lnTo>
                  <a:lnTo>
                    <a:pt x="16115" y="13849"/>
                  </a:lnTo>
                  <a:lnTo>
                    <a:pt x="16115" y="8803"/>
                  </a:lnTo>
                  <a:lnTo>
                    <a:pt x="18455" y="7276"/>
                  </a:lnTo>
                  <a:close/>
                  <a:moveTo>
                    <a:pt x="12153" y="6799"/>
                  </a:moveTo>
                  <a:cubicBezTo>
                    <a:pt x="12464" y="6799"/>
                    <a:pt x="12718" y="7049"/>
                    <a:pt x="12718" y="7363"/>
                  </a:cubicBezTo>
                  <a:lnTo>
                    <a:pt x="12718" y="15289"/>
                  </a:lnTo>
                  <a:cubicBezTo>
                    <a:pt x="12718" y="15603"/>
                    <a:pt x="12464" y="15857"/>
                    <a:pt x="12153" y="15857"/>
                  </a:cubicBezTo>
                  <a:lnTo>
                    <a:pt x="1963" y="15857"/>
                  </a:lnTo>
                  <a:cubicBezTo>
                    <a:pt x="1649" y="15857"/>
                    <a:pt x="1395" y="15603"/>
                    <a:pt x="1395" y="15289"/>
                  </a:cubicBezTo>
                  <a:lnTo>
                    <a:pt x="1395" y="7363"/>
                  </a:lnTo>
                  <a:cubicBezTo>
                    <a:pt x="1395" y="7049"/>
                    <a:pt x="1649" y="6799"/>
                    <a:pt x="1963" y="6799"/>
                  </a:cubicBezTo>
                  <a:close/>
                  <a:moveTo>
                    <a:pt x="3656" y="0"/>
                  </a:moveTo>
                  <a:cubicBezTo>
                    <a:pt x="3623" y="0"/>
                    <a:pt x="3590" y="1"/>
                    <a:pt x="3557" y="2"/>
                  </a:cubicBezTo>
                  <a:cubicBezTo>
                    <a:pt x="2198" y="44"/>
                    <a:pt x="997" y="889"/>
                    <a:pt x="498" y="2155"/>
                  </a:cubicBezTo>
                  <a:cubicBezTo>
                    <a:pt x="0" y="3417"/>
                    <a:pt x="305" y="4857"/>
                    <a:pt x="1271" y="5811"/>
                  </a:cubicBezTo>
                  <a:cubicBezTo>
                    <a:pt x="658" y="6086"/>
                    <a:pt x="263" y="6693"/>
                    <a:pt x="263" y="7363"/>
                  </a:cubicBezTo>
                  <a:lnTo>
                    <a:pt x="263" y="15289"/>
                  </a:lnTo>
                  <a:cubicBezTo>
                    <a:pt x="263" y="16228"/>
                    <a:pt x="1024" y="16986"/>
                    <a:pt x="1963" y="16989"/>
                  </a:cubicBezTo>
                  <a:lnTo>
                    <a:pt x="12153" y="16989"/>
                  </a:lnTo>
                  <a:cubicBezTo>
                    <a:pt x="13089" y="16986"/>
                    <a:pt x="13850" y="16228"/>
                    <a:pt x="13850" y="15289"/>
                  </a:cubicBezTo>
                  <a:lnTo>
                    <a:pt x="13850" y="14725"/>
                  </a:lnTo>
                  <a:lnTo>
                    <a:pt x="15381" y="14725"/>
                  </a:lnTo>
                  <a:lnTo>
                    <a:pt x="18712" y="16896"/>
                  </a:lnTo>
                  <a:cubicBezTo>
                    <a:pt x="18810" y="16959"/>
                    <a:pt x="18916" y="16988"/>
                    <a:pt x="19020" y="16988"/>
                  </a:cubicBezTo>
                  <a:cubicBezTo>
                    <a:pt x="19315" y="16988"/>
                    <a:pt x="19587" y="16754"/>
                    <a:pt x="19587" y="16422"/>
                  </a:cubicBezTo>
                  <a:lnTo>
                    <a:pt x="19587" y="6231"/>
                  </a:lnTo>
                  <a:cubicBezTo>
                    <a:pt x="19587" y="6023"/>
                    <a:pt x="19473" y="5832"/>
                    <a:pt x="19291" y="5733"/>
                  </a:cubicBezTo>
                  <a:cubicBezTo>
                    <a:pt x="19206" y="5687"/>
                    <a:pt x="19114" y="5664"/>
                    <a:pt x="19021" y="5664"/>
                  </a:cubicBezTo>
                  <a:cubicBezTo>
                    <a:pt x="18913" y="5664"/>
                    <a:pt x="18806" y="5695"/>
                    <a:pt x="18712" y="5757"/>
                  </a:cubicBezTo>
                  <a:lnTo>
                    <a:pt x="15381" y="7931"/>
                  </a:lnTo>
                  <a:lnTo>
                    <a:pt x="13850" y="7931"/>
                  </a:lnTo>
                  <a:lnTo>
                    <a:pt x="13850" y="7363"/>
                  </a:lnTo>
                  <a:cubicBezTo>
                    <a:pt x="13850" y="6693"/>
                    <a:pt x="13455" y="6086"/>
                    <a:pt x="12842" y="5811"/>
                  </a:cubicBezTo>
                  <a:cubicBezTo>
                    <a:pt x="13808" y="4857"/>
                    <a:pt x="14113" y="3417"/>
                    <a:pt x="13615" y="2155"/>
                  </a:cubicBezTo>
                  <a:cubicBezTo>
                    <a:pt x="13117" y="889"/>
                    <a:pt x="11915" y="44"/>
                    <a:pt x="10556" y="2"/>
                  </a:cubicBezTo>
                  <a:cubicBezTo>
                    <a:pt x="10523" y="1"/>
                    <a:pt x="10490" y="0"/>
                    <a:pt x="10457" y="0"/>
                  </a:cubicBezTo>
                  <a:cubicBezTo>
                    <a:pt x="9137" y="0"/>
                    <a:pt x="7933" y="763"/>
                    <a:pt x="7374" y="1967"/>
                  </a:cubicBezTo>
                  <a:cubicBezTo>
                    <a:pt x="6800" y="3199"/>
                    <a:pt x="7017" y="4652"/>
                    <a:pt x="7926" y="5666"/>
                  </a:cubicBezTo>
                  <a:lnTo>
                    <a:pt x="6190" y="5666"/>
                  </a:lnTo>
                  <a:cubicBezTo>
                    <a:pt x="7096" y="4652"/>
                    <a:pt x="7313" y="3199"/>
                    <a:pt x="6740" y="1967"/>
                  </a:cubicBezTo>
                  <a:cubicBezTo>
                    <a:pt x="6180" y="763"/>
                    <a:pt x="4976" y="0"/>
                    <a:pt x="36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0" name="Google Shape;4270;p61"/>
            <p:cNvSpPr/>
            <p:nvPr/>
          </p:nvSpPr>
          <p:spPr>
            <a:xfrm>
              <a:off x="4572675" y="1074100"/>
              <a:ext cx="115375" cy="141625"/>
            </a:xfrm>
            <a:custGeom>
              <a:rect b="b" l="l" r="r" t="t"/>
              <a:pathLst>
                <a:path extrusionOk="0" h="5665" w="4615">
                  <a:moveTo>
                    <a:pt x="1133" y="1626"/>
                  </a:moveTo>
                  <a:lnTo>
                    <a:pt x="2945" y="2834"/>
                  </a:lnTo>
                  <a:lnTo>
                    <a:pt x="1133" y="4041"/>
                  </a:lnTo>
                  <a:lnTo>
                    <a:pt x="1133" y="1626"/>
                  </a:lnTo>
                  <a:close/>
                  <a:moveTo>
                    <a:pt x="569" y="1"/>
                  </a:moveTo>
                  <a:cubicBezTo>
                    <a:pt x="274" y="1"/>
                    <a:pt x="1" y="236"/>
                    <a:pt x="1" y="569"/>
                  </a:cubicBezTo>
                  <a:lnTo>
                    <a:pt x="1" y="5098"/>
                  </a:lnTo>
                  <a:cubicBezTo>
                    <a:pt x="1" y="5430"/>
                    <a:pt x="275" y="5665"/>
                    <a:pt x="571" y="5665"/>
                  </a:cubicBezTo>
                  <a:cubicBezTo>
                    <a:pt x="676" y="5665"/>
                    <a:pt x="784" y="5635"/>
                    <a:pt x="883" y="5569"/>
                  </a:cubicBezTo>
                  <a:lnTo>
                    <a:pt x="4280" y="3305"/>
                  </a:lnTo>
                  <a:cubicBezTo>
                    <a:pt x="4615" y="3078"/>
                    <a:pt x="4615" y="2583"/>
                    <a:pt x="4280" y="2360"/>
                  </a:cubicBezTo>
                  <a:lnTo>
                    <a:pt x="4280" y="2363"/>
                  </a:lnTo>
                  <a:lnTo>
                    <a:pt x="883" y="98"/>
                  </a:lnTo>
                  <a:cubicBezTo>
                    <a:pt x="783" y="31"/>
                    <a:pt x="674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1" name="Google Shape;4271;p61"/>
            <p:cNvSpPr/>
            <p:nvPr/>
          </p:nvSpPr>
          <p:spPr>
            <a:xfrm>
              <a:off x="4714225" y="1060000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1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3" y="879"/>
                    <a:pt x="1133" y="565"/>
                  </a:cubicBezTo>
                  <a:cubicBezTo>
                    <a:pt x="1133" y="251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72" name="Google Shape;4272;p61"/>
          <p:cNvGrpSpPr/>
          <p:nvPr/>
        </p:nvGrpSpPr>
        <p:grpSpPr>
          <a:xfrm>
            <a:off x="3452001" y="3432595"/>
            <a:ext cx="241823" cy="231291"/>
            <a:chOff x="5049750" y="832600"/>
            <a:chExt cx="505100" cy="483100"/>
          </a:xfrm>
        </p:grpSpPr>
        <p:sp>
          <p:nvSpPr>
            <p:cNvPr id="4273" name="Google Shape;4273;p61"/>
            <p:cNvSpPr/>
            <p:nvPr/>
          </p:nvSpPr>
          <p:spPr>
            <a:xfrm>
              <a:off x="5049750" y="832600"/>
              <a:ext cx="505100" cy="483100"/>
            </a:xfrm>
            <a:custGeom>
              <a:rect b="b" l="l" r="r" t="t"/>
              <a:pathLst>
                <a:path extrusionOk="0" h="19324" w="20204">
                  <a:moveTo>
                    <a:pt x="12136" y="1129"/>
                  </a:moveTo>
                  <a:cubicBezTo>
                    <a:pt x="13730" y="1129"/>
                    <a:pt x="15325" y="1737"/>
                    <a:pt x="16538" y="2952"/>
                  </a:cubicBezTo>
                  <a:cubicBezTo>
                    <a:pt x="18969" y="5383"/>
                    <a:pt x="18969" y="9323"/>
                    <a:pt x="16538" y="11757"/>
                  </a:cubicBezTo>
                  <a:cubicBezTo>
                    <a:pt x="15341" y="12950"/>
                    <a:pt x="13747" y="13579"/>
                    <a:pt x="12129" y="13579"/>
                  </a:cubicBezTo>
                  <a:cubicBezTo>
                    <a:pt x="11233" y="13579"/>
                    <a:pt x="10329" y="13386"/>
                    <a:pt x="9482" y="12989"/>
                  </a:cubicBezTo>
                  <a:cubicBezTo>
                    <a:pt x="9461" y="12980"/>
                    <a:pt x="9440" y="12968"/>
                    <a:pt x="9419" y="12959"/>
                  </a:cubicBezTo>
                  <a:cubicBezTo>
                    <a:pt x="8794" y="12657"/>
                    <a:pt x="8223" y="12249"/>
                    <a:pt x="7734" y="11757"/>
                  </a:cubicBezTo>
                  <a:cubicBezTo>
                    <a:pt x="5306" y="9329"/>
                    <a:pt x="5306" y="5380"/>
                    <a:pt x="7734" y="2952"/>
                  </a:cubicBezTo>
                  <a:cubicBezTo>
                    <a:pt x="8948" y="1737"/>
                    <a:pt x="10542" y="1129"/>
                    <a:pt x="12136" y="1129"/>
                  </a:cubicBezTo>
                  <a:close/>
                  <a:moveTo>
                    <a:pt x="5871" y="11216"/>
                  </a:moveTo>
                  <a:cubicBezTo>
                    <a:pt x="6475" y="12195"/>
                    <a:pt x="7296" y="13016"/>
                    <a:pt x="8271" y="13620"/>
                  </a:cubicBezTo>
                  <a:lnTo>
                    <a:pt x="7734" y="14160"/>
                  </a:lnTo>
                  <a:cubicBezTo>
                    <a:pt x="7622" y="14271"/>
                    <a:pt x="7477" y="14326"/>
                    <a:pt x="7332" y="14326"/>
                  </a:cubicBezTo>
                  <a:cubicBezTo>
                    <a:pt x="7188" y="14326"/>
                    <a:pt x="7044" y="14271"/>
                    <a:pt x="6934" y="14160"/>
                  </a:cubicBezTo>
                  <a:lnTo>
                    <a:pt x="5330" y="12557"/>
                  </a:lnTo>
                  <a:cubicBezTo>
                    <a:pt x="5110" y="12337"/>
                    <a:pt x="5110" y="11977"/>
                    <a:pt x="5330" y="11757"/>
                  </a:cubicBezTo>
                  <a:lnTo>
                    <a:pt x="5871" y="11216"/>
                  </a:lnTo>
                  <a:close/>
                  <a:moveTo>
                    <a:pt x="4932" y="13762"/>
                  </a:moveTo>
                  <a:lnTo>
                    <a:pt x="5732" y="14562"/>
                  </a:lnTo>
                  <a:lnTo>
                    <a:pt x="4932" y="15362"/>
                  </a:lnTo>
                  <a:lnTo>
                    <a:pt x="4131" y="14562"/>
                  </a:lnTo>
                  <a:lnTo>
                    <a:pt x="4932" y="13762"/>
                  </a:lnTo>
                  <a:close/>
                  <a:moveTo>
                    <a:pt x="3328" y="15362"/>
                  </a:moveTo>
                  <a:lnTo>
                    <a:pt x="4128" y="16162"/>
                  </a:lnTo>
                  <a:lnTo>
                    <a:pt x="2268" y="18025"/>
                  </a:lnTo>
                  <a:cubicBezTo>
                    <a:pt x="2157" y="18135"/>
                    <a:pt x="2013" y="18190"/>
                    <a:pt x="1868" y="18190"/>
                  </a:cubicBezTo>
                  <a:cubicBezTo>
                    <a:pt x="1723" y="18190"/>
                    <a:pt x="1577" y="18134"/>
                    <a:pt x="1465" y="18022"/>
                  </a:cubicBezTo>
                  <a:cubicBezTo>
                    <a:pt x="1245" y="17802"/>
                    <a:pt x="1245" y="17443"/>
                    <a:pt x="1465" y="17222"/>
                  </a:cubicBezTo>
                  <a:lnTo>
                    <a:pt x="3328" y="15362"/>
                  </a:lnTo>
                  <a:close/>
                  <a:moveTo>
                    <a:pt x="12135" y="1"/>
                  </a:moveTo>
                  <a:cubicBezTo>
                    <a:pt x="10250" y="1"/>
                    <a:pt x="8365" y="718"/>
                    <a:pt x="6931" y="2152"/>
                  </a:cubicBezTo>
                  <a:cubicBezTo>
                    <a:pt x="4769" y="4311"/>
                    <a:pt x="4237" y="7493"/>
                    <a:pt x="5330" y="10157"/>
                  </a:cubicBezTo>
                  <a:lnTo>
                    <a:pt x="4527" y="10957"/>
                  </a:lnTo>
                  <a:cubicBezTo>
                    <a:pt x="4020" y="11467"/>
                    <a:pt x="3887" y="12240"/>
                    <a:pt x="4198" y="12892"/>
                  </a:cubicBezTo>
                  <a:lnTo>
                    <a:pt x="665" y="16422"/>
                  </a:lnTo>
                  <a:cubicBezTo>
                    <a:pt x="1" y="17086"/>
                    <a:pt x="1" y="18161"/>
                    <a:pt x="665" y="18825"/>
                  </a:cubicBezTo>
                  <a:cubicBezTo>
                    <a:pt x="996" y="19158"/>
                    <a:pt x="1431" y="19324"/>
                    <a:pt x="1865" y="19324"/>
                  </a:cubicBezTo>
                  <a:cubicBezTo>
                    <a:pt x="2300" y="19324"/>
                    <a:pt x="2735" y="19158"/>
                    <a:pt x="3066" y="18825"/>
                  </a:cubicBezTo>
                  <a:lnTo>
                    <a:pt x="6598" y="15293"/>
                  </a:lnTo>
                  <a:cubicBezTo>
                    <a:pt x="6831" y="15403"/>
                    <a:pt x="7081" y="15457"/>
                    <a:pt x="7328" y="15457"/>
                  </a:cubicBezTo>
                  <a:cubicBezTo>
                    <a:pt x="7770" y="15457"/>
                    <a:pt x="8206" y="15286"/>
                    <a:pt x="8531" y="14961"/>
                  </a:cubicBezTo>
                  <a:lnTo>
                    <a:pt x="9331" y="14163"/>
                  </a:lnTo>
                  <a:cubicBezTo>
                    <a:pt x="10241" y="14538"/>
                    <a:pt x="11190" y="14717"/>
                    <a:pt x="12127" y="14717"/>
                  </a:cubicBezTo>
                  <a:cubicBezTo>
                    <a:pt x="14530" y="14717"/>
                    <a:pt x="16858" y="13537"/>
                    <a:pt x="18256" y="11437"/>
                  </a:cubicBezTo>
                  <a:cubicBezTo>
                    <a:pt x="20204" y="8520"/>
                    <a:pt x="19821" y="4631"/>
                    <a:pt x="17342" y="2152"/>
                  </a:cubicBezTo>
                  <a:cubicBezTo>
                    <a:pt x="15906" y="718"/>
                    <a:pt x="14020" y="1"/>
                    <a:pt x="12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4" name="Google Shape;4274;p61"/>
            <p:cNvSpPr/>
            <p:nvPr/>
          </p:nvSpPr>
          <p:spPr>
            <a:xfrm>
              <a:off x="5216725" y="889175"/>
              <a:ext cx="276000" cy="254400"/>
            </a:xfrm>
            <a:custGeom>
              <a:rect b="b" l="l" r="r" t="t"/>
              <a:pathLst>
                <a:path extrusionOk="0" h="10176" w="11040">
                  <a:moveTo>
                    <a:pt x="5456" y="1133"/>
                  </a:moveTo>
                  <a:cubicBezTo>
                    <a:pt x="6487" y="1133"/>
                    <a:pt x="7500" y="1535"/>
                    <a:pt x="8259" y="2293"/>
                  </a:cubicBezTo>
                  <a:cubicBezTo>
                    <a:pt x="9802" y="3839"/>
                    <a:pt x="9802" y="6348"/>
                    <a:pt x="8259" y="7897"/>
                  </a:cubicBezTo>
                  <a:cubicBezTo>
                    <a:pt x="7501" y="8653"/>
                    <a:pt x="6489" y="9055"/>
                    <a:pt x="5460" y="9055"/>
                  </a:cubicBezTo>
                  <a:cubicBezTo>
                    <a:pt x="4948" y="9055"/>
                    <a:pt x="4433" y="8956"/>
                    <a:pt x="3941" y="8751"/>
                  </a:cubicBezTo>
                  <a:cubicBezTo>
                    <a:pt x="2462" y="8138"/>
                    <a:pt x="1499" y="6695"/>
                    <a:pt x="1499" y="5095"/>
                  </a:cubicBezTo>
                  <a:cubicBezTo>
                    <a:pt x="1499" y="3491"/>
                    <a:pt x="2462" y="2048"/>
                    <a:pt x="3941" y="1435"/>
                  </a:cubicBezTo>
                  <a:cubicBezTo>
                    <a:pt x="4431" y="1232"/>
                    <a:pt x="4946" y="1133"/>
                    <a:pt x="5456" y="1133"/>
                  </a:cubicBezTo>
                  <a:close/>
                  <a:moveTo>
                    <a:pt x="5468" y="1"/>
                  </a:moveTo>
                  <a:cubicBezTo>
                    <a:pt x="5465" y="1"/>
                    <a:pt x="5461" y="1"/>
                    <a:pt x="5457" y="1"/>
                  </a:cubicBezTo>
                  <a:cubicBezTo>
                    <a:pt x="3029" y="4"/>
                    <a:pt x="943" y="1719"/>
                    <a:pt x="472" y="4098"/>
                  </a:cubicBezTo>
                  <a:cubicBezTo>
                    <a:pt x="1" y="6481"/>
                    <a:pt x="1275" y="8860"/>
                    <a:pt x="3519" y="9787"/>
                  </a:cubicBezTo>
                  <a:cubicBezTo>
                    <a:pt x="4151" y="10049"/>
                    <a:pt x="4811" y="10175"/>
                    <a:pt x="5463" y="10175"/>
                  </a:cubicBezTo>
                  <a:cubicBezTo>
                    <a:pt x="7120" y="10175"/>
                    <a:pt x="8725" y="9362"/>
                    <a:pt x="9693" y="7912"/>
                  </a:cubicBezTo>
                  <a:cubicBezTo>
                    <a:pt x="11040" y="5895"/>
                    <a:pt x="10774" y="3207"/>
                    <a:pt x="9059" y="1492"/>
                  </a:cubicBezTo>
                  <a:cubicBezTo>
                    <a:pt x="8108" y="535"/>
                    <a:pt x="6814" y="1"/>
                    <a:pt x="5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75" name="Google Shape;4275;p61"/>
          <p:cNvSpPr/>
          <p:nvPr/>
        </p:nvSpPr>
        <p:spPr>
          <a:xfrm>
            <a:off x="3738299" y="3449350"/>
            <a:ext cx="232344" cy="197801"/>
          </a:xfrm>
          <a:custGeom>
            <a:rect b="b" l="l" r="r" t="t"/>
            <a:pathLst>
              <a:path extrusionOk="0" h="16526" w="19412">
                <a:moveTo>
                  <a:pt x="8421" y="4128"/>
                </a:moveTo>
                <a:lnTo>
                  <a:pt x="8421" y="6791"/>
                </a:lnTo>
                <a:lnTo>
                  <a:pt x="5302" y="6791"/>
                </a:lnTo>
                <a:lnTo>
                  <a:pt x="4511" y="4128"/>
                </a:lnTo>
                <a:close/>
                <a:moveTo>
                  <a:pt x="12661" y="4131"/>
                </a:moveTo>
                <a:lnTo>
                  <a:pt x="12661" y="6791"/>
                </a:lnTo>
                <a:lnTo>
                  <a:pt x="9554" y="6791"/>
                </a:lnTo>
                <a:lnTo>
                  <a:pt x="9554" y="4131"/>
                </a:lnTo>
                <a:close/>
                <a:moveTo>
                  <a:pt x="17999" y="4131"/>
                </a:moveTo>
                <a:lnTo>
                  <a:pt x="17208" y="6791"/>
                </a:lnTo>
                <a:lnTo>
                  <a:pt x="13793" y="6791"/>
                </a:lnTo>
                <a:lnTo>
                  <a:pt x="13793" y="4131"/>
                </a:lnTo>
                <a:close/>
                <a:moveTo>
                  <a:pt x="8421" y="7923"/>
                </a:moveTo>
                <a:lnTo>
                  <a:pt x="8421" y="10583"/>
                </a:lnTo>
                <a:lnTo>
                  <a:pt x="6432" y="10583"/>
                </a:lnTo>
                <a:lnTo>
                  <a:pt x="5640" y="7923"/>
                </a:lnTo>
                <a:close/>
                <a:moveTo>
                  <a:pt x="12661" y="7923"/>
                </a:moveTo>
                <a:lnTo>
                  <a:pt x="12661" y="10583"/>
                </a:lnTo>
                <a:lnTo>
                  <a:pt x="9554" y="10583"/>
                </a:lnTo>
                <a:lnTo>
                  <a:pt x="9554" y="7923"/>
                </a:lnTo>
                <a:close/>
                <a:moveTo>
                  <a:pt x="16873" y="7923"/>
                </a:moveTo>
                <a:lnTo>
                  <a:pt x="16076" y="10583"/>
                </a:lnTo>
                <a:lnTo>
                  <a:pt x="13793" y="10583"/>
                </a:lnTo>
                <a:lnTo>
                  <a:pt x="13793" y="7923"/>
                </a:lnTo>
                <a:close/>
                <a:moveTo>
                  <a:pt x="7935" y="13570"/>
                </a:moveTo>
                <a:cubicBezTo>
                  <a:pt x="8744" y="13570"/>
                  <a:pt x="9152" y="14551"/>
                  <a:pt x="8578" y="15125"/>
                </a:cubicBezTo>
                <a:cubicBezTo>
                  <a:pt x="8393" y="15310"/>
                  <a:pt x="8165" y="15393"/>
                  <a:pt x="7941" y="15393"/>
                </a:cubicBezTo>
                <a:cubicBezTo>
                  <a:pt x="7473" y="15393"/>
                  <a:pt x="7023" y="15029"/>
                  <a:pt x="7023" y="14482"/>
                </a:cubicBezTo>
                <a:cubicBezTo>
                  <a:pt x="7023" y="13977"/>
                  <a:pt x="7431" y="13573"/>
                  <a:pt x="7932" y="13570"/>
                </a:cubicBezTo>
                <a:close/>
                <a:moveTo>
                  <a:pt x="14910" y="13570"/>
                </a:moveTo>
                <a:cubicBezTo>
                  <a:pt x="15719" y="13570"/>
                  <a:pt x="16127" y="14551"/>
                  <a:pt x="15553" y="15125"/>
                </a:cubicBezTo>
                <a:cubicBezTo>
                  <a:pt x="15368" y="15310"/>
                  <a:pt x="15140" y="15393"/>
                  <a:pt x="14916" y="15393"/>
                </a:cubicBezTo>
                <a:cubicBezTo>
                  <a:pt x="14448" y="15393"/>
                  <a:pt x="13998" y="15029"/>
                  <a:pt x="13998" y="14482"/>
                </a:cubicBezTo>
                <a:cubicBezTo>
                  <a:pt x="13998" y="13977"/>
                  <a:pt x="14406" y="13570"/>
                  <a:pt x="14910" y="13570"/>
                </a:cubicBezTo>
                <a:close/>
                <a:moveTo>
                  <a:pt x="568" y="0"/>
                </a:moveTo>
                <a:cubicBezTo>
                  <a:pt x="254" y="0"/>
                  <a:pt x="0" y="254"/>
                  <a:pt x="0" y="565"/>
                </a:cubicBezTo>
                <a:cubicBezTo>
                  <a:pt x="0" y="879"/>
                  <a:pt x="254" y="1133"/>
                  <a:pt x="568" y="1133"/>
                </a:cubicBezTo>
                <a:lnTo>
                  <a:pt x="2437" y="1133"/>
                </a:lnTo>
                <a:lnTo>
                  <a:pt x="3204" y="3714"/>
                </a:lnTo>
                <a:cubicBezTo>
                  <a:pt x="3207" y="3720"/>
                  <a:pt x="3210" y="3729"/>
                  <a:pt x="3213" y="3738"/>
                </a:cubicBezTo>
                <a:lnTo>
                  <a:pt x="5251" y="10589"/>
                </a:lnTo>
                <a:cubicBezTo>
                  <a:pt x="4052" y="10671"/>
                  <a:pt x="3131" y="11685"/>
                  <a:pt x="3171" y="12887"/>
                </a:cubicBezTo>
                <a:cubicBezTo>
                  <a:pt x="3210" y="14089"/>
                  <a:pt x="4194" y="15043"/>
                  <a:pt x="5396" y="15046"/>
                </a:cubicBezTo>
                <a:lnTo>
                  <a:pt x="5970" y="15046"/>
                </a:lnTo>
                <a:cubicBezTo>
                  <a:pt x="6220" y="15922"/>
                  <a:pt x="7020" y="16526"/>
                  <a:pt x="7932" y="16526"/>
                </a:cubicBezTo>
                <a:cubicBezTo>
                  <a:pt x="8841" y="16526"/>
                  <a:pt x="9641" y="15922"/>
                  <a:pt x="9895" y="15046"/>
                </a:cubicBezTo>
                <a:lnTo>
                  <a:pt x="12947" y="15046"/>
                </a:lnTo>
                <a:cubicBezTo>
                  <a:pt x="13198" y="15922"/>
                  <a:pt x="13998" y="16523"/>
                  <a:pt x="14910" y="16523"/>
                </a:cubicBezTo>
                <a:cubicBezTo>
                  <a:pt x="15819" y="16523"/>
                  <a:pt x="16619" y="15922"/>
                  <a:pt x="16873" y="15046"/>
                </a:cubicBezTo>
                <a:lnTo>
                  <a:pt x="17616" y="15046"/>
                </a:lnTo>
                <a:cubicBezTo>
                  <a:pt x="17927" y="15046"/>
                  <a:pt x="18180" y="14793"/>
                  <a:pt x="18180" y="14482"/>
                </a:cubicBezTo>
                <a:cubicBezTo>
                  <a:pt x="18180" y="14167"/>
                  <a:pt x="17927" y="13914"/>
                  <a:pt x="17616" y="13914"/>
                </a:cubicBezTo>
                <a:lnTo>
                  <a:pt x="16873" y="13914"/>
                </a:lnTo>
                <a:cubicBezTo>
                  <a:pt x="16619" y="13041"/>
                  <a:pt x="15819" y="12437"/>
                  <a:pt x="14910" y="12437"/>
                </a:cubicBezTo>
                <a:cubicBezTo>
                  <a:pt x="13998" y="12437"/>
                  <a:pt x="13198" y="13041"/>
                  <a:pt x="12947" y="13914"/>
                </a:cubicBezTo>
                <a:lnTo>
                  <a:pt x="9895" y="13914"/>
                </a:lnTo>
                <a:cubicBezTo>
                  <a:pt x="9644" y="13038"/>
                  <a:pt x="8844" y="12437"/>
                  <a:pt x="7932" y="12437"/>
                </a:cubicBezTo>
                <a:cubicBezTo>
                  <a:pt x="7023" y="12437"/>
                  <a:pt x="6223" y="13038"/>
                  <a:pt x="5970" y="13914"/>
                </a:cubicBezTo>
                <a:lnTo>
                  <a:pt x="5399" y="13914"/>
                </a:lnTo>
                <a:cubicBezTo>
                  <a:pt x="4798" y="13905"/>
                  <a:pt x="4318" y="13416"/>
                  <a:pt x="4318" y="12815"/>
                </a:cubicBezTo>
                <a:cubicBezTo>
                  <a:pt x="4318" y="12217"/>
                  <a:pt x="4798" y="11728"/>
                  <a:pt x="5399" y="11716"/>
                </a:cubicBezTo>
                <a:lnTo>
                  <a:pt x="16501" y="11716"/>
                </a:lnTo>
                <a:cubicBezTo>
                  <a:pt x="16752" y="11716"/>
                  <a:pt x="16972" y="11553"/>
                  <a:pt x="17045" y="11311"/>
                </a:cubicBezTo>
                <a:lnTo>
                  <a:pt x="19303" y="3726"/>
                </a:lnTo>
                <a:cubicBezTo>
                  <a:pt x="19412" y="3362"/>
                  <a:pt x="19140" y="2999"/>
                  <a:pt x="18765" y="2999"/>
                </a:cubicBezTo>
                <a:cubicBezTo>
                  <a:pt x="18763" y="2999"/>
                  <a:pt x="18761" y="2999"/>
                  <a:pt x="18760" y="2999"/>
                </a:cubicBezTo>
                <a:lnTo>
                  <a:pt x="4173" y="2999"/>
                </a:lnTo>
                <a:lnTo>
                  <a:pt x="3400" y="405"/>
                </a:lnTo>
                <a:cubicBezTo>
                  <a:pt x="3328" y="163"/>
                  <a:pt x="3107" y="0"/>
                  <a:pt x="28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76" name="Google Shape;4276;p61"/>
          <p:cNvGrpSpPr/>
          <p:nvPr/>
        </p:nvGrpSpPr>
        <p:grpSpPr>
          <a:xfrm>
            <a:off x="4036056" y="3432589"/>
            <a:ext cx="203307" cy="231303"/>
            <a:chOff x="6272100" y="832575"/>
            <a:chExt cx="424650" cy="483125"/>
          </a:xfrm>
        </p:grpSpPr>
        <p:sp>
          <p:nvSpPr>
            <p:cNvPr id="4277" name="Google Shape;4277;p61"/>
            <p:cNvSpPr/>
            <p:nvPr/>
          </p:nvSpPr>
          <p:spPr>
            <a:xfrm>
              <a:off x="6272100" y="832575"/>
              <a:ext cx="424650" cy="483125"/>
            </a:xfrm>
            <a:custGeom>
              <a:rect b="b" l="l" r="r" t="t"/>
              <a:pathLst>
                <a:path extrusionOk="0" h="19325" w="16986">
                  <a:moveTo>
                    <a:pt x="2265" y="6537"/>
                  </a:moveTo>
                  <a:lnTo>
                    <a:pt x="2265" y="8334"/>
                  </a:lnTo>
                  <a:lnTo>
                    <a:pt x="1366" y="7437"/>
                  </a:lnTo>
                  <a:lnTo>
                    <a:pt x="2265" y="6537"/>
                  </a:lnTo>
                  <a:close/>
                  <a:moveTo>
                    <a:pt x="14721" y="6537"/>
                  </a:moveTo>
                  <a:lnTo>
                    <a:pt x="15617" y="7437"/>
                  </a:lnTo>
                  <a:lnTo>
                    <a:pt x="14721" y="8334"/>
                  </a:lnTo>
                  <a:lnTo>
                    <a:pt x="14721" y="6537"/>
                  </a:lnTo>
                  <a:close/>
                  <a:moveTo>
                    <a:pt x="13588" y="1132"/>
                  </a:moveTo>
                  <a:lnTo>
                    <a:pt x="13588" y="9466"/>
                  </a:lnTo>
                  <a:lnTo>
                    <a:pt x="10521" y="12531"/>
                  </a:lnTo>
                  <a:lnTo>
                    <a:pt x="6462" y="12531"/>
                  </a:lnTo>
                  <a:lnTo>
                    <a:pt x="3398" y="9466"/>
                  </a:lnTo>
                  <a:lnTo>
                    <a:pt x="3398" y="1132"/>
                  </a:lnTo>
                  <a:close/>
                  <a:moveTo>
                    <a:pt x="1133" y="8802"/>
                  </a:moveTo>
                  <a:lnTo>
                    <a:pt x="5427" y="13099"/>
                  </a:lnTo>
                  <a:lnTo>
                    <a:pt x="1133" y="17392"/>
                  </a:lnTo>
                  <a:lnTo>
                    <a:pt x="1133" y="8802"/>
                  </a:lnTo>
                  <a:close/>
                  <a:moveTo>
                    <a:pt x="15853" y="8802"/>
                  </a:moveTo>
                  <a:lnTo>
                    <a:pt x="15853" y="17392"/>
                  </a:lnTo>
                  <a:lnTo>
                    <a:pt x="11556" y="13099"/>
                  </a:lnTo>
                  <a:lnTo>
                    <a:pt x="15853" y="8802"/>
                  </a:lnTo>
                  <a:close/>
                  <a:moveTo>
                    <a:pt x="10521" y="13663"/>
                  </a:moveTo>
                  <a:lnTo>
                    <a:pt x="15050" y="18192"/>
                  </a:lnTo>
                  <a:lnTo>
                    <a:pt x="1933" y="18192"/>
                  </a:lnTo>
                  <a:lnTo>
                    <a:pt x="6462" y="13663"/>
                  </a:lnTo>
                  <a:close/>
                  <a:moveTo>
                    <a:pt x="2830" y="0"/>
                  </a:moveTo>
                  <a:cubicBezTo>
                    <a:pt x="2516" y="0"/>
                    <a:pt x="2265" y="254"/>
                    <a:pt x="2265" y="568"/>
                  </a:cubicBezTo>
                  <a:lnTo>
                    <a:pt x="2265" y="4937"/>
                  </a:lnTo>
                  <a:lnTo>
                    <a:pt x="164" y="7036"/>
                  </a:lnTo>
                  <a:lnTo>
                    <a:pt x="161" y="7042"/>
                  </a:lnTo>
                  <a:cubicBezTo>
                    <a:pt x="152" y="7051"/>
                    <a:pt x="143" y="7063"/>
                    <a:pt x="134" y="7072"/>
                  </a:cubicBezTo>
                  <a:lnTo>
                    <a:pt x="125" y="7084"/>
                  </a:lnTo>
                  <a:cubicBezTo>
                    <a:pt x="112" y="7096"/>
                    <a:pt x="103" y="7108"/>
                    <a:pt x="94" y="7120"/>
                  </a:cubicBezTo>
                  <a:cubicBezTo>
                    <a:pt x="91" y="7126"/>
                    <a:pt x="88" y="7129"/>
                    <a:pt x="85" y="7132"/>
                  </a:cubicBezTo>
                  <a:cubicBezTo>
                    <a:pt x="85" y="7138"/>
                    <a:pt x="73" y="7153"/>
                    <a:pt x="70" y="7162"/>
                  </a:cubicBezTo>
                  <a:cubicBezTo>
                    <a:pt x="64" y="7171"/>
                    <a:pt x="61" y="7174"/>
                    <a:pt x="58" y="7180"/>
                  </a:cubicBezTo>
                  <a:cubicBezTo>
                    <a:pt x="55" y="7186"/>
                    <a:pt x="52" y="7199"/>
                    <a:pt x="46" y="7208"/>
                  </a:cubicBezTo>
                  <a:cubicBezTo>
                    <a:pt x="43" y="7217"/>
                    <a:pt x="40" y="7220"/>
                    <a:pt x="40" y="7226"/>
                  </a:cubicBezTo>
                  <a:cubicBezTo>
                    <a:pt x="34" y="7241"/>
                    <a:pt x="28" y="7256"/>
                    <a:pt x="25" y="7271"/>
                  </a:cubicBezTo>
                  <a:cubicBezTo>
                    <a:pt x="25" y="7274"/>
                    <a:pt x="22" y="7280"/>
                    <a:pt x="19" y="7283"/>
                  </a:cubicBezTo>
                  <a:cubicBezTo>
                    <a:pt x="16" y="7295"/>
                    <a:pt x="13" y="7307"/>
                    <a:pt x="13" y="7319"/>
                  </a:cubicBezTo>
                  <a:cubicBezTo>
                    <a:pt x="13" y="7325"/>
                    <a:pt x="10" y="7331"/>
                    <a:pt x="10" y="7334"/>
                  </a:cubicBezTo>
                  <a:cubicBezTo>
                    <a:pt x="7" y="7340"/>
                    <a:pt x="4" y="7359"/>
                    <a:pt x="4" y="7371"/>
                  </a:cubicBezTo>
                  <a:lnTo>
                    <a:pt x="4" y="7386"/>
                  </a:lnTo>
                  <a:cubicBezTo>
                    <a:pt x="4" y="7401"/>
                    <a:pt x="1" y="7416"/>
                    <a:pt x="1" y="7434"/>
                  </a:cubicBezTo>
                  <a:lnTo>
                    <a:pt x="1" y="17625"/>
                  </a:lnTo>
                  <a:cubicBezTo>
                    <a:pt x="1" y="18063"/>
                    <a:pt x="170" y="18482"/>
                    <a:pt x="475" y="18799"/>
                  </a:cubicBezTo>
                  <a:cubicBezTo>
                    <a:pt x="481" y="18808"/>
                    <a:pt x="490" y="18817"/>
                    <a:pt x="499" y="18826"/>
                  </a:cubicBezTo>
                  <a:cubicBezTo>
                    <a:pt x="508" y="18833"/>
                    <a:pt x="517" y="18842"/>
                    <a:pt x="526" y="18851"/>
                  </a:cubicBezTo>
                  <a:cubicBezTo>
                    <a:pt x="840" y="19156"/>
                    <a:pt x="1260" y="19325"/>
                    <a:pt x="1698" y="19325"/>
                  </a:cubicBezTo>
                  <a:lnTo>
                    <a:pt x="15285" y="19325"/>
                  </a:lnTo>
                  <a:cubicBezTo>
                    <a:pt x="15723" y="19325"/>
                    <a:pt x="16143" y="19156"/>
                    <a:pt x="16460" y="18854"/>
                  </a:cubicBezTo>
                  <a:cubicBezTo>
                    <a:pt x="16469" y="18845"/>
                    <a:pt x="16478" y="18836"/>
                    <a:pt x="16487" y="18826"/>
                  </a:cubicBezTo>
                  <a:cubicBezTo>
                    <a:pt x="16496" y="18817"/>
                    <a:pt x="16502" y="18808"/>
                    <a:pt x="16511" y="18799"/>
                  </a:cubicBezTo>
                  <a:cubicBezTo>
                    <a:pt x="16816" y="18485"/>
                    <a:pt x="16985" y="18063"/>
                    <a:pt x="16985" y="17628"/>
                  </a:cubicBezTo>
                  <a:lnTo>
                    <a:pt x="16985" y="7437"/>
                  </a:lnTo>
                  <a:cubicBezTo>
                    <a:pt x="16985" y="7419"/>
                    <a:pt x="16985" y="7404"/>
                    <a:pt x="16982" y="7389"/>
                  </a:cubicBezTo>
                  <a:lnTo>
                    <a:pt x="16982" y="7371"/>
                  </a:lnTo>
                  <a:cubicBezTo>
                    <a:pt x="16982" y="7362"/>
                    <a:pt x="16979" y="7350"/>
                    <a:pt x="16976" y="7337"/>
                  </a:cubicBezTo>
                  <a:cubicBezTo>
                    <a:pt x="16973" y="7328"/>
                    <a:pt x="16973" y="7325"/>
                    <a:pt x="16973" y="7319"/>
                  </a:cubicBezTo>
                  <a:cubicBezTo>
                    <a:pt x="16973" y="7316"/>
                    <a:pt x="16967" y="7298"/>
                    <a:pt x="16964" y="7286"/>
                  </a:cubicBezTo>
                  <a:cubicBezTo>
                    <a:pt x="16964" y="7283"/>
                    <a:pt x="16964" y="7277"/>
                    <a:pt x="16961" y="7271"/>
                  </a:cubicBezTo>
                  <a:cubicBezTo>
                    <a:pt x="16958" y="7256"/>
                    <a:pt x="16952" y="7244"/>
                    <a:pt x="16946" y="7229"/>
                  </a:cubicBezTo>
                  <a:cubicBezTo>
                    <a:pt x="16943" y="7223"/>
                    <a:pt x="16940" y="7217"/>
                    <a:pt x="16940" y="7211"/>
                  </a:cubicBezTo>
                  <a:cubicBezTo>
                    <a:pt x="16937" y="7205"/>
                    <a:pt x="16931" y="7193"/>
                    <a:pt x="16925" y="7183"/>
                  </a:cubicBezTo>
                  <a:cubicBezTo>
                    <a:pt x="16922" y="7174"/>
                    <a:pt x="16919" y="7171"/>
                    <a:pt x="16916" y="7165"/>
                  </a:cubicBezTo>
                  <a:cubicBezTo>
                    <a:pt x="16913" y="7159"/>
                    <a:pt x="16904" y="7144"/>
                    <a:pt x="16898" y="7135"/>
                  </a:cubicBezTo>
                  <a:lnTo>
                    <a:pt x="16892" y="7123"/>
                  </a:lnTo>
                  <a:cubicBezTo>
                    <a:pt x="16882" y="7108"/>
                    <a:pt x="16873" y="7096"/>
                    <a:pt x="16861" y="7084"/>
                  </a:cubicBezTo>
                  <a:lnTo>
                    <a:pt x="16852" y="7075"/>
                  </a:lnTo>
                  <a:cubicBezTo>
                    <a:pt x="16843" y="7063"/>
                    <a:pt x="16834" y="7054"/>
                    <a:pt x="16825" y="7045"/>
                  </a:cubicBezTo>
                  <a:lnTo>
                    <a:pt x="16819" y="7039"/>
                  </a:lnTo>
                  <a:lnTo>
                    <a:pt x="14721" y="4937"/>
                  </a:lnTo>
                  <a:lnTo>
                    <a:pt x="14721" y="568"/>
                  </a:lnTo>
                  <a:cubicBezTo>
                    <a:pt x="14721" y="254"/>
                    <a:pt x="14467" y="0"/>
                    <a:pt x="141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78" name="Google Shape;4278;p61"/>
            <p:cNvSpPr/>
            <p:nvPr/>
          </p:nvSpPr>
          <p:spPr>
            <a:xfrm>
              <a:off x="6384200" y="889150"/>
              <a:ext cx="199300" cy="198200"/>
            </a:xfrm>
            <a:custGeom>
              <a:rect b="b" l="l" r="r" t="t"/>
              <a:pathLst>
                <a:path extrusionOk="0" h="7928" w="7972">
                  <a:moveTo>
                    <a:pt x="4005" y="3398"/>
                  </a:moveTo>
                  <a:cubicBezTo>
                    <a:pt x="4274" y="3398"/>
                    <a:pt x="4534" y="3588"/>
                    <a:pt x="4569" y="3900"/>
                  </a:cubicBezTo>
                  <a:cubicBezTo>
                    <a:pt x="4560" y="3951"/>
                    <a:pt x="4560" y="4003"/>
                    <a:pt x="4566" y="4057"/>
                  </a:cubicBezTo>
                  <a:cubicBezTo>
                    <a:pt x="4521" y="4329"/>
                    <a:pt x="4285" y="4531"/>
                    <a:pt x="4007" y="4531"/>
                  </a:cubicBezTo>
                  <a:cubicBezTo>
                    <a:pt x="3518" y="4531"/>
                    <a:pt x="3259" y="3954"/>
                    <a:pt x="3585" y="3589"/>
                  </a:cubicBezTo>
                  <a:cubicBezTo>
                    <a:pt x="3702" y="3458"/>
                    <a:pt x="3855" y="3398"/>
                    <a:pt x="4005" y="3398"/>
                  </a:cubicBezTo>
                  <a:close/>
                  <a:moveTo>
                    <a:pt x="4005" y="1"/>
                  </a:moveTo>
                  <a:cubicBezTo>
                    <a:pt x="3351" y="1"/>
                    <a:pt x="2696" y="163"/>
                    <a:pt x="2102" y="488"/>
                  </a:cubicBezTo>
                  <a:cubicBezTo>
                    <a:pt x="876" y="1161"/>
                    <a:pt x="94" y="2432"/>
                    <a:pt x="46" y="3830"/>
                  </a:cubicBezTo>
                  <a:cubicBezTo>
                    <a:pt x="1" y="5231"/>
                    <a:pt x="695" y="6551"/>
                    <a:pt x="1876" y="7303"/>
                  </a:cubicBezTo>
                  <a:cubicBezTo>
                    <a:pt x="2510" y="7713"/>
                    <a:pt x="3247" y="7928"/>
                    <a:pt x="4001" y="7928"/>
                  </a:cubicBezTo>
                  <a:cubicBezTo>
                    <a:pt x="4629" y="7925"/>
                    <a:pt x="5248" y="7783"/>
                    <a:pt x="5816" y="7517"/>
                  </a:cubicBezTo>
                  <a:cubicBezTo>
                    <a:pt x="6106" y="7390"/>
                    <a:pt x="6233" y="7049"/>
                    <a:pt x="6100" y="6762"/>
                  </a:cubicBezTo>
                  <a:cubicBezTo>
                    <a:pt x="6006" y="6555"/>
                    <a:pt x="5802" y="6435"/>
                    <a:pt x="5589" y="6435"/>
                  </a:cubicBezTo>
                  <a:cubicBezTo>
                    <a:pt x="5506" y="6435"/>
                    <a:pt x="5422" y="6453"/>
                    <a:pt x="5342" y="6491"/>
                  </a:cubicBezTo>
                  <a:cubicBezTo>
                    <a:pt x="4902" y="6692"/>
                    <a:pt x="4449" y="6792"/>
                    <a:pt x="4007" y="6792"/>
                  </a:cubicBezTo>
                  <a:cubicBezTo>
                    <a:pt x="3468" y="6792"/>
                    <a:pt x="2947" y="6644"/>
                    <a:pt x="2486" y="6349"/>
                  </a:cubicBezTo>
                  <a:cubicBezTo>
                    <a:pt x="1643" y="5811"/>
                    <a:pt x="1145" y="4869"/>
                    <a:pt x="1178" y="3870"/>
                  </a:cubicBezTo>
                  <a:cubicBezTo>
                    <a:pt x="1211" y="2870"/>
                    <a:pt x="1770" y="1961"/>
                    <a:pt x="2649" y="1481"/>
                  </a:cubicBezTo>
                  <a:cubicBezTo>
                    <a:pt x="3073" y="1247"/>
                    <a:pt x="3541" y="1131"/>
                    <a:pt x="4009" y="1131"/>
                  </a:cubicBezTo>
                  <a:cubicBezTo>
                    <a:pt x="4508" y="1131"/>
                    <a:pt x="5007" y="1263"/>
                    <a:pt x="5451" y="1527"/>
                  </a:cubicBezTo>
                  <a:cubicBezTo>
                    <a:pt x="6311" y="2037"/>
                    <a:pt x="6840" y="2964"/>
                    <a:pt x="6840" y="3966"/>
                  </a:cubicBezTo>
                  <a:cubicBezTo>
                    <a:pt x="6846" y="4277"/>
                    <a:pt x="6598" y="4537"/>
                    <a:pt x="6284" y="4543"/>
                  </a:cubicBezTo>
                  <a:cubicBezTo>
                    <a:pt x="6280" y="4543"/>
                    <a:pt x="6277" y="4543"/>
                    <a:pt x="6273" y="4543"/>
                  </a:cubicBezTo>
                  <a:cubicBezTo>
                    <a:pt x="5967" y="4543"/>
                    <a:pt x="5713" y="4298"/>
                    <a:pt x="5707" y="3990"/>
                  </a:cubicBezTo>
                  <a:lnTo>
                    <a:pt x="5707" y="3972"/>
                  </a:lnTo>
                  <a:lnTo>
                    <a:pt x="5707" y="3966"/>
                  </a:lnTo>
                  <a:cubicBezTo>
                    <a:pt x="5707" y="3163"/>
                    <a:pt x="5146" y="2469"/>
                    <a:pt x="4361" y="2300"/>
                  </a:cubicBezTo>
                  <a:cubicBezTo>
                    <a:pt x="4241" y="2274"/>
                    <a:pt x="4121" y="2261"/>
                    <a:pt x="4003" y="2261"/>
                  </a:cubicBezTo>
                  <a:cubicBezTo>
                    <a:pt x="3345" y="2261"/>
                    <a:pt x="2731" y="2647"/>
                    <a:pt x="2452" y="3269"/>
                  </a:cubicBezTo>
                  <a:cubicBezTo>
                    <a:pt x="2126" y="4000"/>
                    <a:pt x="2353" y="4863"/>
                    <a:pt x="3002" y="5337"/>
                  </a:cubicBezTo>
                  <a:cubicBezTo>
                    <a:pt x="3302" y="5555"/>
                    <a:pt x="3654" y="5663"/>
                    <a:pt x="4005" y="5663"/>
                  </a:cubicBezTo>
                  <a:cubicBezTo>
                    <a:pt x="4413" y="5663"/>
                    <a:pt x="4818" y="5517"/>
                    <a:pt x="5140" y="5228"/>
                  </a:cubicBezTo>
                  <a:cubicBezTo>
                    <a:pt x="5457" y="5513"/>
                    <a:pt x="5863" y="5662"/>
                    <a:pt x="6274" y="5662"/>
                  </a:cubicBezTo>
                  <a:cubicBezTo>
                    <a:pt x="6507" y="5662"/>
                    <a:pt x="6742" y="5614"/>
                    <a:pt x="6963" y="5515"/>
                  </a:cubicBezTo>
                  <a:cubicBezTo>
                    <a:pt x="7576" y="5241"/>
                    <a:pt x="7969" y="4634"/>
                    <a:pt x="7972" y="3966"/>
                  </a:cubicBezTo>
                  <a:cubicBezTo>
                    <a:pt x="7972" y="2565"/>
                    <a:pt x="7232" y="1267"/>
                    <a:pt x="6027" y="554"/>
                  </a:cubicBezTo>
                  <a:cubicBezTo>
                    <a:pt x="5405" y="186"/>
                    <a:pt x="4705" y="1"/>
                    <a:pt x="4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79" name="Google Shape;4279;p61"/>
          <p:cNvGrpSpPr/>
          <p:nvPr/>
        </p:nvGrpSpPr>
        <p:grpSpPr>
          <a:xfrm>
            <a:off x="1464570" y="3717528"/>
            <a:ext cx="231339" cy="231315"/>
            <a:chOff x="893650" y="1428000"/>
            <a:chExt cx="483200" cy="483150"/>
          </a:xfrm>
        </p:grpSpPr>
        <p:sp>
          <p:nvSpPr>
            <p:cNvPr id="4280" name="Google Shape;4280;p61"/>
            <p:cNvSpPr/>
            <p:nvPr/>
          </p:nvSpPr>
          <p:spPr>
            <a:xfrm>
              <a:off x="893650" y="1428000"/>
              <a:ext cx="483200" cy="483150"/>
            </a:xfrm>
            <a:custGeom>
              <a:rect b="b" l="l" r="r" t="t"/>
              <a:pathLst>
                <a:path extrusionOk="0" h="19326" w="19328">
                  <a:moveTo>
                    <a:pt x="3436" y="6012"/>
                  </a:moveTo>
                  <a:lnTo>
                    <a:pt x="3436" y="8869"/>
                  </a:lnTo>
                  <a:lnTo>
                    <a:pt x="1516" y="7435"/>
                  </a:lnTo>
                  <a:lnTo>
                    <a:pt x="3436" y="6012"/>
                  </a:lnTo>
                  <a:close/>
                  <a:moveTo>
                    <a:pt x="15892" y="6012"/>
                  </a:moveTo>
                  <a:lnTo>
                    <a:pt x="17812" y="7438"/>
                  </a:lnTo>
                  <a:lnTo>
                    <a:pt x="15892" y="8869"/>
                  </a:lnTo>
                  <a:lnTo>
                    <a:pt x="15892" y="6012"/>
                  </a:lnTo>
                  <a:close/>
                  <a:moveTo>
                    <a:pt x="14759" y="1133"/>
                  </a:moveTo>
                  <a:lnTo>
                    <a:pt x="14759" y="9717"/>
                  </a:lnTo>
                  <a:lnTo>
                    <a:pt x="9665" y="13522"/>
                  </a:lnTo>
                  <a:lnTo>
                    <a:pt x="4569" y="9717"/>
                  </a:lnTo>
                  <a:lnTo>
                    <a:pt x="4569" y="1133"/>
                  </a:lnTo>
                  <a:close/>
                  <a:moveTo>
                    <a:pt x="18195" y="8564"/>
                  </a:moveTo>
                  <a:lnTo>
                    <a:pt x="18195" y="17625"/>
                  </a:lnTo>
                  <a:cubicBezTo>
                    <a:pt x="18195" y="17939"/>
                    <a:pt x="17942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6" y="17939"/>
                    <a:pt x="1136" y="17625"/>
                  </a:cubicBezTo>
                  <a:lnTo>
                    <a:pt x="1136" y="8564"/>
                  </a:lnTo>
                  <a:lnTo>
                    <a:pt x="9324" y="14681"/>
                  </a:lnTo>
                  <a:cubicBezTo>
                    <a:pt x="9425" y="14757"/>
                    <a:pt x="9545" y="14794"/>
                    <a:pt x="9664" y="14794"/>
                  </a:cubicBezTo>
                  <a:cubicBezTo>
                    <a:pt x="9783" y="14794"/>
                    <a:pt x="9903" y="14757"/>
                    <a:pt x="10004" y="14681"/>
                  </a:cubicBezTo>
                  <a:lnTo>
                    <a:pt x="18195" y="8564"/>
                  </a:lnTo>
                  <a:close/>
                  <a:moveTo>
                    <a:pt x="4004" y="1"/>
                  </a:moveTo>
                  <a:cubicBezTo>
                    <a:pt x="3690" y="1"/>
                    <a:pt x="3436" y="251"/>
                    <a:pt x="3436" y="565"/>
                  </a:cubicBezTo>
                  <a:lnTo>
                    <a:pt x="3436" y="4605"/>
                  </a:lnTo>
                  <a:lnTo>
                    <a:pt x="230" y="6982"/>
                  </a:lnTo>
                  <a:lnTo>
                    <a:pt x="221" y="6991"/>
                  </a:lnTo>
                  <a:cubicBezTo>
                    <a:pt x="212" y="6997"/>
                    <a:pt x="200" y="7006"/>
                    <a:pt x="190" y="7015"/>
                  </a:cubicBezTo>
                  <a:lnTo>
                    <a:pt x="175" y="7030"/>
                  </a:lnTo>
                  <a:cubicBezTo>
                    <a:pt x="163" y="7042"/>
                    <a:pt x="151" y="7051"/>
                    <a:pt x="142" y="7063"/>
                  </a:cubicBezTo>
                  <a:cubicBezTo>
                    <a:pt x="139" y="7069"/>
                    <a:pt x="136" y="7072"/>
                    <a:pt x="133" y="7075"/>
                  </a:cubicBezTo>
                  <a:cubicBezTo>
                    <a:pt x="121" y="7090"/>
                    <a:pt x="106" y="7105"/>
                    <a:pt x="94" y="7124"/>
                  </a:cubicBezTo>
                  <a:cubicBezTo>
                    <a:pt x="94" y="7127"/>
                    <a:pt x="91" y="7130"/>
                    <a:pt x="88" y="7133"/>
                  </a:cubicBezTo>
                  <a:cubicBezTo>
                    <a:pt x="82" y="7148"/>
                    <a:pt x="73" y="7163"/>
                    <a:pt x="64" y="7178"/>
                  </a:cubicBezTo>
                  <a:cubicBezTo>
                    <a:pt x="61" y="7181"/>
                    <a:pt x="58" y="7187"/>
                    <a:pt x="58" y="7193"/>
                  </a:cubicBezTo>
                  <a:cubicBezTo>
                    <a:pt x="52" y="7205"/>
                    <a:pt x="46" y="7220"/>
                    <a:pt x="39" y="7232"/>
                  </a:cubicBezTo>
                  <a:lnTo>
                    <a:pt x="33" y="7250"/>
                  </a:lnTo>
                  <a:cubicBezTo>
                    <a:pt x="27" y="7265"/>
                    <a:pt x="24" y="7278"/>
                    <a:pt x="18" y="7293"/>
                  </a:cubicBezTo>
                  <a:cubicBezTo>
                    <a:pt x="18" y="7299"/>
                    <a:pt x="15" y="7305"/>
                    <a:pt x="15" y="7311"/>
                  </a:cubicBezTo>
                  <a:cubicBezTo>
                    <a:pt x="12" y="7326"/>
                    <a:pt x="9" y="7341"/>
                    <a:pt x="6" y="7356"/>
                  </a:cubicBezTo>
                  <a:cubicBezTo>
                    <a:pt x="6" y="7362"/>
                    <a:pt x="6" y="7368"/>
                    <a:pt x="3" y="7374"/>
                  </a:cubicBezTo>
                  <a:cubicBezTo>
                    <a:pt x="3" y="7392"/>
                    <a:pt x="0" y="7410"/>
                    <a:pt x="0" y="7432"/>
                  </a:cubicBezTo>
                  <a:lnTo>
                    <a:pt x="0" y="7435"/>
                  </a:lnTo>
                  <a:lnTo>
                    <a:pt x="3" y="7435"/>
                  </a:lnTo>
                  <a:lnTo>
                    <a:pt x="3" y="17625"/>
                  </a:lnTo>
                  <a:cubicBezTo>
                    <a:pt x="3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7" y="19325"/>
                    <a:pt x="19325" y="18564"/>
                    <a:pt x="19328" y="17625"/>
                  </a:cubicBezTo>
                  <a:lnTo>
                    <a:pt x="19328" y="7435"/>
                  </a:lnTo>
                  <a:lnTo>
                    <a:pt x="19328" y="7428"/>
                  </a:lnTo>
                  <a:cubicBezTo>
                    <a:pt x="19328" y="7410"/>
                    <a:pt x="19325" y="7389"/>
                    <a:pt x="19322" y="7371"/>
                  </a:cubicBezTo>
                  <a:cubicBezTo>
                    <a:pt x="19322" y="7365"/>
                    <a:pt x="19322" y="7359"/>
                    <a:pt x="19319" y="7353"/>
                  </a:cubicBezTo>
                  <a:cubicBezTo>
                    <a:pt x="19319" y="7338"/>
                    <a:pt x="19316" y="7323"/>
                    <a:pt x="19313" y="7308"/>
                  </a:cubicBezTo>
                  <a:cubicBezTo>
                    <a:pt x="19313" y="7302"/>
                    <a:pt x="19310" y="7296"/>
                    <a:pt x="19307" y="7290"/>
                  </a:cubicBezTo>
                  <a:cubicBezTo>
                    <a:pt x="19304" y="7278"/>
                    <a:pt x="19301" y="7262"/>
                    <a:pt x="19294" y="7247"/>
                  </a:cubicBezTo>
                  <a:lnTo>
                    <a:pt x="19288" y="7232"/>
                  </a:lnTo>
                  <a:cubicBezTo>
                    <a:pt x="19282" y="7217"/>
                    <a:pt x="19276" y="7205"/>
                    <a:pt x="19270" y="7190"/>
                  </a:cubicBezTo>
                  <a:cubicBezTo>
                    <a:pt x="19267" y="7184"/>
                    <a:pt x="19264" y="7181"/>
                    <a:pt x="19264" y="7175"/>
                  </a:cubicBezTo>
                  <a:cubicBezTo>
                    <a:pt x="19255" y="7160"/>
                    <a:pt x="19246" y="7145"/>
                    <a:pt x="19237" y="7133"/>
                  </a:cubicBezTo>
                  <a:cubicBezTo>
                    <a:pt x="19237" y="7130"/>
                    <a:pt x="19234" y="7124"/>
                    <a:pt x="19231" y="7120"/>
                  </a:cubicBezTo>
                  <a:cubicBezTo>
                    <a:pt x="19219" y="7105"/>
                    <a:pt x="19207" y="7087"/>
                    <a:pt x="19195" y="7072"/>
                  </a:cubicBezTo>
                  <a:cubicBezTo>
                    <a:pt x="19192" y="7069"/>
                    <a:pt x="19189" y="7066"/>
                    <a:pt x="19186" y="7063"/>
                  </a:cubicBezTo>
                  <a:cubicBezTo>
                    <a:pt x="19174" y="7051"/>
                    <a:pt x="19165" y="7039"/>
                    <a:pt x="19153" y="7027"/>
                  </a:cubicBezTo>
                  <a:lnTo>
                    <a:pt x="19137" y="7015"/>
                  </a:lnTo>
                  <a:cubicBezTo>
                    <a:pt x="19125" y="7006"/>
                    <a:pt x="19116" y="6997"/>
                    <a:pt x="19104" y="6988"/>
                  </a:cubicBezTo>
                  <a:lnTo>
                    <a:pt x="19095" y="6979"/>
                  </a:lnTo>
                  <a:lnTo>
                    <a:pt x="15892" y="4605"/>
                  </a:lnTo>
                  <a:lnTo>
                    <a:pt x="15892" y="565"/>
                  </a:lnTo>
                  <a:cubicBezTo>
                    <a:pt x="15892" y="251"/>
                    <a:pt x="15638" y="1"/>
                    <a:pt x="153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1" name="Google Shape;4281;p61"/>
            <p:cNvSpPr/>
            <p:nvPr/>
          </p:nvSpPr>
          <p:spPr>
            <a:xfrm>
              <a:off x="1036150" y="15148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7362" y="1132"/>
                  </a:lnTo>
                  <a:cubicBezTo>
                    <a:pt x="7673" y="1132"/>
                    <a:pt x="7927" y="879"/>
                    <a:pt x="7927" y="565"/>
                  </a:cubicBezTo>
                  <a:cubicBezTo>
                    <a:pt x="7927" y="251"/>
                    <a:pt x="7673" y="0"/>
                    <a:pt x="7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2" name="Google Shape;4282;p61"/>
            <p:cNvSpPr/>
            <p:nvPr/>
          </p:nvSpPr>
          <p:spPr>
            <a:xfrm>
              <a:off x="1036150" y="1571425"/>
              <a:ext cx="198175" cy="28325"/>
            </a:xfrm>
            <a:custGeom>
              <a:rect b="b" l="l" r="r" t="t"/>
              <a:pathLst>
                <a:path extrusionOk="0" h="1133" w="7927">
                  <a:moveTo>
                    <a:pt x="569" y="1"/>
                  </a:moveTo>
                  <a:cubicBezTo>
                    <a:pt x="255" y="1"/>
                    <a:pt x="1" y="251"/>
                    <a:pt x="1" y="565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7362" y="1133"/>
                  </a:lnTo>
                  <a:cubicBezTo>
                    <a:pt x="7673" y="1133"/>
                    <a:pt x="7927" y="879"/>
                    <a:pt x="7927" y="565"/>
                  </a:cubicBezTo>
                  <a:cubicBezTo>
                    <a:pt x="7927" y="251"/>
                    <a:pt x="7673" y="1"/>
                    <a:pt x="73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3" name="Google Shape;4283;p61"/>
            <p:cNvSpPr/>
            <p:nvPr/>
          </p:nvSpPr>
          <p:spPr>
            <a:xfrm>
              <a:off x="1036150" y="1628050"/>
              <a:ext cx="113275" cy="28325"/>
            </a:xfrm>
            <a:custGeom>
              <a:rect b="b" l="l" r="r" t="t"/>
              <a:pathLst>
                <a:path extrusionOk="0" h="1133" w="4531">
                  <a:moveTo>
                    <a:pt x="569" y="0"/>
                  </a:moveTo>
                  <a:cubicBezTo>
                    <a:pt x="255" y="0"/>
                    <a:pt x="1" y="251"/>
                    <a:pt x="1" y="565"/>
                  </a:cubicBezTo>
                  <a:cubicBezTo>
                    <a:pt x="1" y="879"/>
                    <a:pt x="255" y="1132"/>
                    <a:pt x="569" y="1132"/>
                  </a:cubicBezTo>
                  <a:lnTo>
                    <a:pt x="3965" y="1132"/>
                  </a:lnTo>
                  <a:cubicBezTo>
                    <a:pt x="4276" y="1132"/>
                    <a:pt x="4530" y="879"/>
                    <a:pt x="4530" y="565"/>
                  </a:cubicBez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84" name="Google Shape;4284;p61"/>
          <p:cNvSpPr/>
          <p:nvPr/>
        </p:nvSpPr>
        <p:spPr>
          <a:xfrm>
            <a:off x="1748734" y="3758659"/>
            <a:ext cx="231303" cy="149087"/>
          </a:xfrm>
          <a:custGeom>
            <a:rect b="b" l="l" r="r" t="t"/>
            <a:pathLst>
              <a:path extrusionOk="0" h="12456" w="19325">
                <a:moveTo>
                  <a:pt x="17057" y="1133"/>
                </a:moveTo>
                <a:lnTo>
                  <a:pt x="9662" y="6652"/>
                </a:lnTo>
                <a:lnTo>
                  <a:pt x="2268" y="1133"/>
                </a:lnTo>
                <a:close/>
                <a:moveTo>
                  <a:pt x="18192" y="1697"/>
                </a:moveTo>
                <a:lnTo>
                  <a:pt x="18192" y="10756"/>
                </a:lnTo>
                <a:cubicBezTo>
                  <a:pt x="18192" y="11070"/>
                  <a:pt x="17939" y="11323"/>
                  <a:pt x="17628" y="11323"/>
                </a:cubicBezTo>
                <a:lnTo>
                  <a:pt x="1700" y="11323"/>
                </a:lnTo>
                <a:cubicBezTo>
                  <a:pt x="1386" y="11323"/>
                  <a:pt x="1132" y="11070"/>
                  <a:pt x="1132" y="10756"/>
                </a:cubicBezTo>
                <a:lnTo>
                  <a:pt x="1132" y="1697"/>
                </a:lnTo>
                <a:lnTo>
                  <a:pt x="9324" y="7812"/>
                </a:lnTo>
                <a:cubicBezTo>
                  <a:pt x="9424" y="7887"/>
                  <a:pt x="9543" y="7925"/>
                  <a:pt x="9663" y="7925"/>
                </a:cubicBezTo>
                <a:cubicBezTo>
                  <a:pt x="9782" y="7925"/>
                  <a:pt x="9902" y="7887"/>
                  <a:pt x="10004" y="7812"/>
                </a:cubicBezTo>
                <a:lnTo>
                  <a:pt x="18192" y="1697"/>
                </a:lnTo>
                <a:close/>
                <a:moveTo>
                  <a:pt x="1688" y="0"/>
                </a:moveTo>
                <a:cubicBezTo>
                  <a:pt x="1287" y="0"/>
                  <a:pt x="900" y="145"/>
                  <a:pt x="598" y="405"/>
                </a:cubicBezTo>
                <a:cubicBezTo>
                  <a:pt x="583" y="417"/>
                  <a:pt x="571" y="429"/>
                  <a:pt x="556" y="444"/>
                </a:cubicBezTo>
                <a:cubicBezTo>
                  <a:pt x="202" y="764"/>
                  <a:pt x="0" y="1220"/>
                  <a:pt x="0" y="1697"/>
                </a:cubicBezTo>
                <a:lnTo>
                  <a:pt x="0" y="10756"/>
                </a:lnTo>
                <a:cubicBezTo>
                  <a:pt x="0" y="11695"/>
                  <a:pt x="761" y="12453"/>
                  <a:pt x="1700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1697"/>
                </a:lnTo>
                <a:cubicBezTo>
                  <a:pt x="19325" y="1220"/>
                  <a:pt x="19122" y="764"/>
                  <a:pt x="18769" y="441"/>
                </a:cubicBezTo>
                <a:cubicBezTo>
                  <a:pt x="18757" y="429"/>
                  <a:pt x="18742" y="417"/>
                  <a:pt x="18727" y="405"/>
                </a:cubicBezTo>
                <a:cubicBezTo>
                  <a:pt x="18422" y="145"/>
                  <a:pt x="18037" y="0"/>
                  <a:pt x="17640" y="0"/>
                </a:cubicBezTo>
                <a:cubicBezTo>
                  <a:pt x="17636" y="0"/>
                  <a:pt x="17632" y="0"/>
                  <a:pt x="17628" y="1"/>
                </a:cubicBezTo>
                <a:lnTo>
                  <a:pt x="1700" y="1"/>
                </a:lnTo>
                <a:cubicBezTo>
                  <a:pt x="1696" y="0"/>
                  <a:pt x="1692" y="0"/>
                  <a:pt x="16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85" name="Google Shape;4285;p61"/>
          <p:cNvSpPr/>
          <p:nvPr/>
        </p:nvSpPr>
        <p:spPr>
          <a:xfrm>
            <a:off x="2025906" y="3717562"/>
            <a:ext cx="240447" cy="231279"/>
          </a:xfrm>
          <a:custGeom>
            <a:rect b="b" l="l" r="r" t="t"/>
            <a:pathLst>
              <a:path extrusionOk="0" h="19323" w="20089">
                <a:moveTo>
                  <a:pt x="4477" y="1134"/>
                </a:moveTo>
                <a:cubicBezTo>
                  <a:pt x="4624" y="1134"/>
                  <a:pt x="4765" y="1194"/>
                  <a:pt x="4868" y="1300"/>
                </a:cubicBezTo>
                <a:lnTo>
                  <a:pt x="7268" y="3694"/>
                </a:lnTo>
                <a:cubicBezTo>
                  <a:pt x="7489" y="3915"/>
                  <a:pt x="7489" y="4271"/>
                  <a:pt x="7268" y="4494"/>
                </a:cubicBezTo>
                <a:lnTo>
                  <a:pt x="6870" y="4893"/>
                </a:lnTo>
                <a:lnTo>
                  <a:pt x="3669" y="1692"/>
                </a:lnTo>
                <a:lnTo>
                  <a:pt x="4068" y="1300"/>
                </a:lnTo>
                <a:cubicBezTo>
                  <a:pt x="4173" y="1191"/>
                  <a:pt x="4315" y="1134"/>
                  <a:pt x="4466" y="1134"/>
                </a:cubicBezTo>
                <a:cubicBezTo>
                  <a:pt x="4470" y="1134"/>
                  <a:pt x="4473" y="1134"/>
                  <a:pt x="4477" y="1134"/>
                </a:cubicBezTo>
                <a:close/>
                <a:moveTo>
                  <a:pt x="15822" y="12484"/>
                </a:moveTo>
                <a:cubicBezTo>
                  <a:pt x="15973" y="12484"/>
                  <a:pt x="16118" y="12544"/>
                  <a:pt x="16224" y="12650"/>
                </a:cubicBezTo>
                <a:lnTo>
                  <a:pt x="18624" y="15053"/>
                </a:lnTo>
                <a:cubicBezTo>
                  <a:pt x="18845" y="15274"/>
                  <a:pt x="18845" y="15633"/>
                  <a:pt x="18624" y="15854"/>
                </a:cubicBezTo>
                <a:lnTo>
                  <a:pt x="18226" y="16255"/>
                </a:lnTo>
                <a:lnTo>
                  <a:pt x="15022" y="13051"/>
                </a:lnTo>
                <a:lnTo>
                  <a:pt x="15421" y="12650"/>
                </a:lnTo>
                <a:cubicBezTo>
                  <a:pt x="15526" y="12544"/>
                  <a:pt x="15671" y="12484"/>
                  <a:pt x="15822" y="12484"/>
                </a:cubicBezTo>
                <a:close/>
                <a:moveTo>
                  <a:pt x="2881" y="2508"/>
                </a:moveTo>
                <a:lnTo>
                  <a:pt x="6073" y="5699"/>
                </a:lnTo>
                <a:cubicBezTo>
                  <a:pt x="5227" y="6656"/>
                  <a:pt x="5275" y="8103"/>
                  <a:pt x="6175" y="9005"/>
                </a:cubicBezTo>
                <a:lnTo>
                  <a:pt x="10910" y="13743"/>
                </a:lnTo>
                <a:cubicBezTo>
                  <a:pt x="11379" y="14214"/>
                  <a:pt x="11998" y="14451"/>
                  <a:pt x="12618" y="14451"/>
                </a:cubicBezTo>
                <a:cubicBezTo>
                  <a:pt x="13188" y="14451"/>
                  <a:pt x="13758" y="14252"/>
                  <a:pt x="14216" y="13849"/>
                </a:cubicBezTo>
                <a:lnTo>
                  <a:pt x="17408" y="17040"/>
                </a:lnTo>
                <a:cubicBezTo>
                  <a:pt x="16480" y="17810"/>
                  <a:pt x="15350" y="18190"/>
                  <a:pt x="14222" y="18190"/>
                </a:cubicBezTo>
                <a:cubicBezTo>
                  <a:pt x="12939" y="18190"/>
                  <a:pt x="11660" y="17697"/>
                  <a:pt x="10689" y="16726"/>
                </a:cubicBezTo>
                <a:lnTo>
                  <a:pt x="10692" y="16726"/>
                </a:lnTo>
                <a:lnTo>
                  <a:pt x="3192" y="9226"/>
                </a:lnTo>
                <a:cubicBezTo>
                  <a:pt x="1371" y="7402"/>
                  <a:pt x="1235" y="4491"/>
                  <a:pt x="2881" y="2508"/>
                </a:cubicBezTo>
                <a:close/>
                <a:moveTo>
                  <a:pt x="4468" y="1"/>
                </a:moveTo>
                <a:cubicBezTo>
                  <a:pt x="4034" y="1"/>
                  <a:pt x="3600" y="166"/>
                  <a:pt x="3267" y="497"/>
                </a:cubicBezTo>
                <a:lnTo>
                  <a:pt x="2473" y="1285"/>
                </a:lnTo>
                <a:lnTo>
                  <a:pt x="2464" y="1294"/>
                </a:lnTo>
                <a:lnTo>
                  <a:pt x="2458" y="1300"/>
                </a:lnTo>
                <a:lnTo>
                  <a:pt x="2392" y="1366"/>
                </a:lnTo>
                <a:cubicBezTo>
                  <a:pt x="0" y="3758"/>
                  <a:pt x="0" y="7635"/>
                  <a:pt x="2392" y="10026"/>
                </a:cubicBezTo>
                <a:lnTo>
                  <a:pt x="9889" y="17529"/>
                </a:lnTo>
                <a:cubicBezTo>
                  <a:pt x="11086" y="18725"/>
                  <a:pt x="12654" y="19323"/>
                  <a:pt x="14222" y="19323"/>
                </a:cubicBezTo>
                <a:cubicBezTo>
                  <a:pt x="15789" y="19323"/>
                  <a:pt x="17356" y="18725"/>
                  <a:pt x="18552" y="17529"/>
                </a:cubicBezTo>
                <a:lnTo>
                  <a:pt x="18624" y="17457"/>
                </a:lnTo>
                <a:lnTo>
                  <a:pt x="19425" y="16657"/>
                </a:lnTo>
                <a:cubicBezTo>
                  <a:pt x="20089" y="15992"/>
                  <a:pt x="20089" y="14917"/>
                  <a:pt x="19425" y="14253"/>
                </a:cubicBezTo>
                <a:lnTo>
                  <a:pt x="17024" y="11850"/>
                </a:lnTo>
                <a:cubicBezTo>
                  <a:pt x="16692" y="11518"/>
                  <a:pt x="16257" y="11352"/>
                  <a:pt x="15822" y="11352"/>
                </a:cubicBezTo>
                <a:cubicBezTo>
                  <a:pt x="15388" y="11352"/>
                  <a:pt x="14953" y="11518"/>
                  <a:pt x="14621" y="11850"/>
                </a:cubicBezTo>
                <a:lnTo>
                  <a:pt x="13820" y="12650"/>
                </a:lnTo>
                <a:lnTo>
                  <a:pt x="13531" y="12943"/>
                </a:lnTo>
                <a:cubicBezTo>
                  <a:pt x="13278" y="13193"/>
                  <a:pt x="12949" y="13319"/>
                  <a:pt x="12620" y="13319"/>
                </a:cubicBezTo>
                <a:cubicBezTo>
                  <a:pt x="12291" y="13319"/>
                  <a:pt x="11962" y="13193"/>
                  <a:pt x="11710" y="12943"/>
                </a:cubicBezTo>
                <a:lnTo>
                  <a:pt x="6978" y="8205"/>
                </a:lnTo>
                <a:cubicBezTo>
                  <a:pt x="6474" y="7704"/>
                  <a:pt x="6474" y="6889"/>
                  <a:pt x="6978" y="6385"/>
                </a:cubicBezTo>
                <a:lnTo>
                  <a:pt x="7268" y="6095"/>
                </a:lnTo>
                <a:lnTo>
                  <a:pt x="8068" y="5294"/>
                </a:lnTo>
                <a:cubicBezTo>
                  <a:pt x="8733" y="4630"/>
                  <a:pt x="8733" y="3555"/>
                  <a:pt x="8068" y="2891"/>
                </a:cubicBezTo>
                <a:lnTo>
                  <a:pt x="5668" y="497"/>
                </a:lnTo>
                <a:cubicBezTo>
                  <a:pt x="5336" y="166"/>
                  <a:pt x="4902" y="1"/>
                  <a:pt x="446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286" name="Google Shape;4286;p61"/>
          <p:cNvGrpSpPr/>
          <p:nvPr/>
        </p:nvGrpSpPr>
        <p:grpSpPr>
          <a:xfrm>
            <a:off x="2317122" y="3731579"/>
            <a:ext cx="239908" cy="203211"/>
            <a:chOff x="2676100" y="1456375"/>
            <a:chExt cx="501100" cy="424450"/>
          </a:xfrm>
        </p:grpSpPr>
        <p:sp>
          <p:nvSpPr>
            <p:cNvPr id="4287" name="Google Shape;4287;p61"/>
            <p:cNvSpPr/>
            <p:nvPr/>
          </p:nvSpPr>
          <p:spPr>
            <a:xfrm>
              <a:off x="3079725" y="1534750"/>
              <a:ext cx="97475" cy="268275"/>
            </a:xfrm>
            <a:custGeom>
              <a:rect b="b" l="l" r="r" t="t"/>
              <a:pathLst>
                <a:path extrusionOk="0" h="10731" w="3899">
                  <a:moveTo>
                    <a:pt x="621" y="1"/>
                  </a:moveTo>
                  <a:cubicBezTo>
                    <a:pt x="476" y="1"/>
                    <a:pt x="331" y="56"/>
                    <a:pt x="221" y="166"/>
                  </a:cubicBezTo>
                  <a:cubicBezTo>
                    <a:pt x="0" y="387"/>
                    <a:pt x="0" y="746"/>
                    <a:pt x="221" y="966"/>
                  </a:cubicBezTo>
                  <a:cubicBezTo>
                    <a:pt x="2657" y="3397"/>
                    <a:pt x="2657" y="7340"/>
                    <a:pt x="221" y="9771"/>
                  </a:cubicBezTo>
                  <a:cubicBezTo>
                    <a:pt x="6" y="9992"/>
                    <a:pt x="9" y="10345"/>
                    <a:pt x="230" y="10565"/>
                  </a:cubicBezTo>
                  <a:cubicBezTo>
                    <a:pt x="340" y="10675"/>
                    <a:pt x="484" y="10730"/>
                    <a:pt x="629" y="10730"/>
                  </a:cubicBezTo>
                  <a:cubicBezTo>
                    <a:pt x="770" y="10730"/>
                    <a:pt x="912" y="10677"/>
                    <a:pt x="1021" y="10571"/>
                  </a:cubicBezTo>
                  <a:cubicBezTo>
                    <a:pt x="3898" y="7700"/>
                    <a:pt x="3898" y="3038"/>
                    <a:pt x="1021" y="166"/>
                  </a:cubicBezTo>
                  <a:cubicBezTo>
                    <a:pt x="911" y="56"/>
                    <a:pt x="766" y="1"/>
                    <a:pt x="6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8" name="Google Shape;4288;p61"/>
            <p:cNvSpPr/>
            <p:nvPr/>
          </p:nvSpPr>
          <p:spPr>
            <a:xfrm>
              <a:off x="3039725" y="1574925"/>
              <a:ext cx="75350" cy="188250"/>
            </a:xfrm>
            <a:custGeom>
              <a:rect b="b" l="l" r="r" t="t"/>
              <a:pathLst>
                <a:path extrusionOk="0" h="7530" w="3014">
                  <a:moveTo>
                    <a:pt x="629" y="1"/>
                  </a:moveTo>
                  <a:cubicBezTo>
                    <a:pt x="484" y="1"/>
                    <a:pt x="339" y="56"/>
                    <a:pt x="230" y="166"/>
                  </a:cubicBezTo>
                  <a:cubicBezTo>
                    <a:pt x="12" y="383"/>
                    <a:pt x="9" y="736"/>
                    <a:pt x="224" y="960"/>
                  </a:cubicBezTo>
                  <a:cubicBezTo>
                    <a:pt x="1769" y="2506"/>
                    <a:pt x="1769" y="5018"/>
                    <a:pt x="224" y="6564"/>
                  </a:cubicBezTo>
                  <a:cubicBezTo>
                    <a:pt x="0" y="6784"/>
                    <a:pt x="0" y="7144"/>
                    <a:pt x="224" y="7364"/>
                  </a:cubicBezTo>
                  <a:cubicBezTo>
                    <a:pt x="334" y="7474"/>
                    <a:pt x="479" y="7529"/>
                    <a:pt x="624" y="7529"/>
                  </a:cubicBezTo>
                  <a:cubicBezTo>
                    <a:pt x="769" y="7529"/>
                    <a:pt x="913" y="7474"/>
                    <a:pt x="1024" y="7364"/>
                  </a:cubicBezTo>
                  <a:cubicBezTo>
                    <a:pt x="3013" y="5374"/>
                    <a:pt x="3013" y="2149"/>
                    <a:pt x="1024" y="160"/>
                  </a:cubicBezTo>
                  <a:cubicBezTo>
                    <a:pt x="913" y="53"/>
                    <a:pt x="771" y="1"/>
                    <a:pt x="6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89" name="Google Shape;4289;p61"/>
            <p:cNvSpPr/>
            <p:nvPr/>
          </p:nvSpPr>
          <p:spPr>
            <a:xfrm>
              <a:off x="2676100" y="1456375"/>
              <a:ext cx="340700" cy="424450"/>
            </a:xfrm>
            <a:custGeom>
              <a:rect b="b" l="l" r="r" t="t"/>
              <a:pathLst>
                <a:path extrusionOk="0" h="16978" w="13628">
                  <a:moveTo>
                    <a:pt x="2265" y="6792"/>
                  </a:moveTo>
                  <a:lnTo>
                    <a:pt x="2265" y="10189"/>
                  </a:lnTo>
                  <a:lnTo>
                    <a:pt x="1700" y="10189"/>
                  </a:lnTo>
                  <a:cubicBezTo>
                    <a:pt x="1386" y="10189"/>
                    <a:pt x="1133" y="9935"/>
                    <a:pt x="1133" y="9621"/>
                  </a:cubicBezTo>
                  <a:lnTo>
                    <a:pt x="1133" y="7356"/>
                  </a:lnTo>
                  <a:cubicBezTo>
                    <a:pt x="1133" y="7042"/>
                    <a:pt x="1386" y="6792"/>
                    <a:pt x="1700" y="6792"/>
                  </a:cubicBezTo>
                  <a:close/>
                  <a:moveTo>
                    <a:pt x="5701" y="5659"/>
                  </a:moveTo>
                  <a:lnTo>
                    <a:pt x="5701" y="11321"/>
                  </a:lnTo>
                  <a:lnTo>
                    <a:pt x="3965" y="11321"/>
                  </a:lnTo>
                  <a:cubicBezTo>
                    <a:pt x="3651" y="11321"/>
                    <a:pt x="3397" y="11067"/>
                    <a:pt x="3397" y="10753"/>
                  </a:cubicBezTo>
                  <a:lnTo>
                    <a:pt x="3397" y="6224"/>
                  </a:lnTo>
                  <a:cubicBezTo>
                    <a:pt x="3397" y="5910"/>
                    <a:pt x="3651" y="5659"/>
                    <a:pt x="3965" y="5659"/>
                  </a:cubicBezTo>
                  <a:close/>
                  <a:moveTo>
                    <a:pt x="10230" y="2827"/>
                  </a:moveTo>
                  <a:lnTo>
                    <a:pt x="10230" y="14150"/>
                  </a:lnTo>
                  <a:lnTo>
                    <a:pt x="6833" y="11602"/>
                  </a:lnTo>
                  <a:lnTo>
                    <a:pt x="6833" y="5376"/>
                  </a:lnTo>
                  <a:lnTo>
                    <a:pt x="10230" y="2827"/>
                  </a:lnTo>
                  <a:close/>
                  <a:moveTo>
                    <a:pt x="11927" y="1130"/>
                  </a:moveTo>
                  <a:cubicBezTo>
                    <a:pt x="12241" y="1130"/>
                    <a:pt x="12495" y="1381"/>
                    <a:pt x="12495" y="1695"/>
                  </a:cubicBezTo>
                  <a:lnTo>
                    <a:pt x="12495" y="15282"/>
                  </a:lnTo>
                  <a:cubicBezTo>
                    <a:pt x="12495" y="15596"/>
                    <a:pt x="12241" y="15847"/>
                    <a:pt x="11927" y="15847"/>
                  </a:cubicBezTo>
                  <a:cubicBezTo>
                    <a:pt x="11613" y="15847"/>
                    <a:pt x="11363" y="15596"/>
                    <a:pt x="11363" y="15282"/>
                  </a:cubicBezTo>
                  <a:lnTo>
                    <a:pt x="11363" y="1695"/>
                  </a:lnTo>
                  <a:cubicBezTo>
                    <a:pt x="11363" y="1381"/>
                    <a:pt x="11613" y="1130"/>
                    <a:pt x="11927" y="1130"/>
                  </a:cubicBezTo>
                  <a:close/>
                  <a:moveTo>
                    <a:pt x="11925" y="0"/>
                  </a:moveTo>
                  <a:cubicBezTo>
                    <a:pt x="11115" y="0"/>
                    <a:pt x="10405" y="580"/>
                    <a:pt x="10257" y="1393"/>
                  </a:cubicBezTo>
                  <a:lnTo>
                    <a:pt x="6079" y="4527"/>
                  </a:lnTo>
                  <a:lnTo>
                    <a:pt x="3965" y="4527"/>
                  </a:lnTo>
                  <a:cubicBezTo>
                    <a:pt x="3243" y="4527"/>
                    <a:pt x="2603" y="4980"/>
                    <a:pt x="2362" y="5659"/>
                  </a:cubicBezTo>
                  <a:lnTo>
                    <a:pt x="1700" y="5659"/>
                  </a:lnTo>
                  <a:cubicBezTo>
                    <a:pt x="761" y="5659"/>
                    <a:pt x="0" y="6417"/>
                    <a:pt x="0" y="7356"/>
                  </a:cubicBezTo>
                  <a:lnTo>
                    <a:pt x="0" y="9621"/>
                  </a:lnTo>
                  <a:cubicBezTo>
                    <a:pt x="0" y="10560"/>
                    <a:pt x="761" y="11318"/>
                    <a:pt x="1700" y="11321"/>
                  </a:cubicBezTo>
                  <a:lnTo>
                    <a:pt x="2362" y="11321"/>
                  </a:lnTo>
                  <a:cubicBezTo>
                    <a:pt x="2603" y="11997"/>
                    <a:pt x="3243" y="12450"/>
                    <a:pt x="3965" y="12453"/>
                  </a:cubicBezTo>
                  <a:lnTo>
                    <a:pt x="6079" y="12453"/>
                  </a:lnTo>
                  <a:lnTo>
                    <a:pt x="10257" y="15584"/>
                  </a:lnTo>
                  <a:cubicBezTo>
                    <a:pt x="10405" y="16397"/>
                    <a:pt x="11115" y="16977"/>
                    <a:pt x="11925" y="16977"/>
                  </a:cubicBezTo>
                  <a:cubicBezTo>
                    <a:pt x="11976" y="16977"/>
                    <a:pt x="12027" y="16975"/>
                    <a:pt x="12078" y="16970"/>
                  </a:cubicBezTo>
                  <a:cubicBezTo>
                    <a:pt x="12954" y="16892"/>
                    <a:pt x="13624" y="16161"/>
                    <a:pt x="13627" y="15282"/>
                  </a:cubicBezTo>
                  <a:lnTo>
                    <a:pt x="13627" y="1695"/>
                  </a:lnTo>
                  <a:cubicBezTo>
                    <a:pt x="13624" y="816"/>
                    <a:pt x="12954" y="85"/>
                    <a:pt x="12078" y="7"/>
                  </a:cubicBezTo>
                  <a:cubicBezTo>
                    <a:pt x="12027" y="2"/>
                    <a:pt x="11976" y="0"/>
                    <a:pt x="11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90" name="Google Shape;4290;p61"/>
          <p:cNvGrpSpPr/>
          <p:nvPr/>
        </p:nvGrpSpPr>
        <p:grpSpPr>
          <a:xfrm>
            <a:off x="2605104" y="3717534"/>
            <a:ext cx="231339" cy="231303"/>
            <a:chOff x="3270475" y="1427025"/>
            <a:chExt cx="483200" cy="483125"/>
          </a:xfrm>
        </p:grpSpPr>
        <p:sp>
          <p:nvSpPr>
            <p:cNvPr id="4291" name="Google Shape;4291;p61"/>
            <p:cNvSpPr/>
            <p:nvPr/>
          </p:nvSpPr>
          <p:spPr>
            <a:xfrm>
              <a:off x="32704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9630" y="1133"/>
                  </a:moveTo>
                  <a:cubicBezTo>
                    <a:pt x="14352" y="1133"/>
                    <a:pt x="18196" y="4943"/>
                    <a:pt x="18196" y="9626"/>
                  </a:cubicBezTo>
                  <a:cubicBezTo>
                    <a:pt x="18196" y="14349"/>
                    <a:pt x="14352" y="18193"/>
                    <a:pt x="9630" y="18193"/>
                  </a:cubicBezTo>
                  <a:cubicBezTo>
                    <a:pt x="4946" y="18193"/>
                    <a:pt x="1136" y="14349"/>
                    <a:pt x="1136" y="9626"/>
                  </a:cubicBezTo>
                  <a:cubicBezTo>
                    <a:pt x="1136" y="4943"/>
                    <a:pt x="4946" y="1133"/>
                    <a:pt x="9630" y="1133"/>
                  </a:cubicBezTo>
                  <a:close/>
                  <a:moveTo>
                    <a:pt x="9641" y="0"/>
                  </a:moveTo>
                  <a:cubicBezTo>
                    <a:pt x="9637" y="0"/>
                    <a:pt x="9633" y="0"/>
                    <a:pt x="9630" y="0"/>
                  </a:cubicBezTo>
                  <a:cubicBezTo>
                    <a:pt x="4312" y="0"/>
                    <a:pt x="4" y="4309"/>
                    <a:pt x="4" y="9626"/>
                  </a:cubicBezTo>
                  <a:cubicBezTo>
                    <a:pt x="1" y="12187"/>
                    <a:pt x="1012" y="14648"/>
                    <a:pt x="2821" y="16465"/>
                  </a:cubicBezTo>
                  <a:cubicBezTo>
                    <a:pt x="4644" y="18310"/>
                    <a:pt x="7063" y="19325"/>
                    <a:pt x="9630" y="19325"/>
                  </a:cubicBezTo>
                  <a:cubicBezTo>
                    <a:pt x="10922" y="19325"/>
                    <a:pt x="12199" y="19065"/>
                    <a:pt x="13389" y="18555"/>
                  </a:cubicBezTo>
                  <a:cubicBezTo>
                    <a:pt x="15711" y="17558"/>
                    <a:pt x="17562" y="15708"/>
                    <a:pt x="18558" y="13386"/>
                  </a:cubicBezTo>
                  <a:cubicBezTo>
                    <a:pt x="19068" y="12196"/>
                    <a:pt x="19328" y="10919"/>
                    <a:pt x="19328" y="9626"/>
                  </a:cubicBezTo>
                  <a:cubicBezTo>
                    <a:pt x="19328" y="7060"/>
                    <a:pt x="18313" y="4641"/>
                    <a:pt x="16469" y="2818"/>
                  </a:cubicBezTo>
                  <a:cubicBezTo>
                    <a:pt x="14654" y="1012"/>
                    <a:pt x="12197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2" name="Google Shape;4292;p61"/>
            <p:cNvSpPr/>
            <p:nvPr/>
          </p:nvSpPr>
          <p:spPr>
            <a:xfrm>
              <a:off x="3497550" y="1596875"/>
              <a:ext cx="87650" cy="141525"/>
            </a:xfrm>
            <a:custGeom>
              <a:rect b="b" l="l" r="r" t="t"/>
              <a:pathLst>
                <a:path extrusionOk="0" h="5661" w="3506">
                  <a:moveTo>
                    <a:pt x="2885" y="1"/>
                  </a:moveTo>
                  <a:cubicBezTo>
                    <a:pt x="2740" y="1"/>
                    <a:pt x="2595" y="56"/>
                    <a:pt x="2485" y="166"/>
                  </a:cubicBezTo>
                  <a:lnTo>
                    <a:pt x="220" y="2431"/>
                  </a:lnTo>
                  <a:cubicBezTo>
                    <a:pt x="0" y="2651"/>
                    <a:pt x="0" y="3011"/>
                    <a:pt x="220" y="3231"/>
                  </a:cubicBezTo>
                  <a:lnTo>
                    <a:pt x="2485" y="5496"/>
                  </a:lnTo>
                  <a:cubicBezTo>
                    <a:pt x="2595" y="5606"/>
                    <a:pt x="2740" y="5661"/>
                    <a:pt x="2885" y="5661"/>
                  </a:cubicBezTo>
                  <a:cubicBezTo>
                    <a:pt x="3030" y="5661"/>
                    <a:pt x="3175" y="5606"/>
                    <a:pt x="3285" y="5496"/>
                  </a:cubicBezTo>
                  <a:cubicBezTo>
                    <a:pt x="3506" y="5275"/>
                    <a:pt x="3506" y="4916"/>
                    <a:pt x="3285" y="4695"/>
                  </a:cubicBezTo>
                  <a:lnTo>
                    <a:pt x="1422" y="2832"/>
                  </a:lnTo>
                  <a:lnTo>
                    <a:pt x="3285" y="966"/>
                  </a:lnTo>
                  <a:cubicBezTo>
                    <a:pt x="3506" y="746"/>
                    <a:pt x="3506" y="387"/>
                    <a:pt x="3285" y="166"/>
                  </a:cubicBezTo>
                  <a:cubicBezTo>
                    <a:pt x="3175" y="56"/>
                    <a:pt x="3030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3" name="Google Shape;4293;p61"/>
            <p:cNvSpPr/>
            <p:nvPr/>
          </p:nvSpPr>
          <p:spPr>
            <a:xfrm>
              <a:off x="3327100" y="1483625"/>
              <a:ext cx="369975" cy="369925"/>
            </a:xfrm>
            <a:custGeom>
              <a:rect b="b" l="l" r="r" t="t"/>
              <a:pathLst>
                <a:path extrusionOk="0" h="14797" w="14799">
                  <a:moveTo>
                    <a:pt x="7929" y="1157"/>
                  </a:moveTo>
                  <a:cubicBezTo>
                    <a:pt x="9206" y="1272"/>
                    <a:pt x="10420" y="1770"/>
                    <a:pt x="11411" y="2589"/>
                  </a:cubicBezTo>
                  <a:lnTo>
                    <a:pt x="11042" y="2957"/>
                  </a:lnTo>
                  <a:cubicBezTo>
                    <a:pt x="10828" y="3180"/>
                    <a:pt x="10831" y="3534"/>
                    <a:pt x="11048" y="3751"/>
                  </a:cubicBezTo>
                  <a:cubicBezTo>
                    <a:pt x="11158" y="3861"/>
                    <a:pt x="11303" y="3916"/>
                    <a:pt x="11448" y="3916"/>
                  </a:cubicBezTo>
                  <a:cubicBezTo>
                    <a:pt x="11590" y="3916"/>
                    <a:pt x="11732" y="3863"/>
                    <a:pt x="11842" y="3757"/>
                  </a:cubicBezTo>
                  <a:lnTo>
                    <a:pt x="12214" y="3389"/>
                  </a:lnTo>
                  <a:cubicBezTo>
                    <a:pt x="13026" y="4349"/>
                    <a:pt x="13524" y="5539"/>
                    <a:pt x="13639" y="6795"/>
                  </a:cubicBezTo>
                  <a:lnTo>
                    <a:pt x="13101" y="6795"/>
                  </a:lnTo>
                  <a:cubicBezTo>
                    <a:pt x="12787" y="6795"/>
                    <a:pt x="12534" y="7048"/>
                    <a:pt x="12534" y="7362"/>
                  </a:cubicBezTo>
                  <a:cubicBezTo>
                    <a:pt x="12534" y="7673"/>
                    <a:pt x="12787" y="7927"/>
                    <a:pt x="13101" y="7927"/>
                  </a:cubicBezTo>
                  <a:lnTo>
                    <a:pt x="13639" y="7927"/>
                  </a:lnTo>
                  <a:cubicBezTo>
                    <a:pt x="13515" y="9198"/>
                    <a:pt x="13005" y="10400"/>
                    <a:pt x="12178" y="11375"/>
                  </a:cubicBezTo>
                  <a:lnTo>
                    <a:pt x="11842" y="11040"/>
                  </a:lnTo>
                  <a:cubicBezTo>
                    <a:pt x="11732" y="10934"/>
                    <a:pt x="11590" y="10881"/>
                    <a:pt x="11448" y="10881"/>
                  </a:cubicBezTo>
                  <a:cubicBezTo>
                    <a:pt x="11303" y="10881"/>
                    <a:pt x="11158" y="10936"/>
                    <a:pt x="11048" y="11046"/>
                  </a:cubicBezTo>
                  <a:cubicBezTo>
                    <a:pt x="10831" y="11264"/>
                    <a:pt x="10828" y="11617"/>
                    <a:pt x="11042" y="11840"/>
                  </a:cubicBezTo>
                  <a:lnTo>
                    <a:pt x="11377" y="12175"/>
                  </a:lnTo>
                  <a:cubicBezTo>
                    <a:pt x="10402" y="13003"/>
                    <a:pt x="9200" y="13513"/>
                    <a:pt x="7929" y="13637"/>
                  </a:cubicBezTo>
                  <a:lnTo>
                    <a:pt x="7929" y="13099"/>
                  </a:lnTo>
                  <a:cubicBezTo>
                    <a:pt x="7929" y="12785"/>
                    <a:pt x="7676" y="12532"/>
                    <a:pt x="7365" y="12532"/>
                  </a:cubicBezTo>
                  <a:cubicBezTo>
                    <a:pt x="7051" y="12532"/>
                    <a:pt x="6797" y="12785"/>
                    <a:pt x="6797" y="13099"/>
                  </a:cubicBezTo>
                  <a:lnTo>
                    <a:pt x="6797" y="13637"/>
                  </a:lnTo>
                  <a:cubicBezTo>
                    <a:pt x="5541" y="13522"/>
                    <a:pt x="4351" y="13024"/>
                    <a:pt x="3391" y="12212"/>
                  </a:cubicBezTo>
                  <a:lnTo>
                    <a:pt x="3759" y="11840"/>
                  </a:lnTo>
                  <a:cubicBezTo>
                    <a:pt x="3974" y="11617"/>
                    <a:pt x="3971" y="11264"/>
                    <a:pt x="3753" y="11046"/>
                  </a:cubicBezTo>
                  <a:cubicBezTo>
                    <a:pt x="3643" y="10936"/>
                    <a:pt x="3499" y="10881"/>
                    <a:pt x="3354" y="10881"/>
                  </a:cubicBezTo>
                  <a:cubicBezTo>
                    <a:pt x="3212" y="10881"/>
                    <a:pt x="3070" y="10934"/>
                    <a:pt x="2959" y="11040"/>
                  </a:cubicBezTo>
                  <a:lnTo>
                    <a:pt x="2591" y="11408"/>
                  </a:lnTo>
                  <a:cubicBezTo>
                    <a:pt x="1773" y="10418"/>
                    <a:pt x="1274" y="9204"/>
                    <a:pt x="1160" y="7927"/>
                  </a:cubicBezTo>
                  <a:lnTo>
                    <a:pt x="1703" y="7927"/>
                  </a:lnTo>
                  <a:cubicBezTo>
                    <a:pt x="2014" y="7927"/>
                    <a:pt x="2268" y="7673"/>
                    <a:pt x="2268" y="7362"/>
                  </a:cubicBezTo>
                  <a:cubicBezTo>
                    <a:pt x="2268" y="7048"/>
                    <a:pt x="2014" y="6795"/>
                    <a:pt x="1703" y="6795"/>
                  </a:cubicBezTo>
                  <a:lnTo>
                    <a:pt x="1163" y="6795"/>
                  </a:lnTo>
                  <a:cubicBezTo>
                    <a:pt x="1274" y="5539"/>
                    <a:pt x="1770" y="4346"/>
                    <a:pt x="2579" y="3377"/>
                  </a:cubicBezTo>
                  <a:lnTo>
                    <a:pt x="2959" y="3757"/>
                  </a:lnTo>
                  <a:cubicBezTo>
                    <a:pt x="3070" y="3863"/>
                    <a:pt x="3212" y="3916"/>
                    <a:pt x="3354" y="3916"/>
                  </a:cubicBezTo>
                  <a:cubicBezTo>
                    <a:pt x="3499" y="3916"/>
                    <a:pt x="3643" y="3861"/>
                    <a:pt x="3753" y="3751"/>
                  </a:cubicBezTo>
                  <a:cubicBezTo>
                    <a:pt x="3971" y="3534"/>
                    <a:pt x="3974" y="3180"/>
                    <a:pt x="3759" y="2957"/>
                  </a:cubicBezTo>
                  <a:lnTo>
                    <a:pt x="3379" y="2577"/>
                  </a:lnTo>
                  <a:cubicBezTo>
                    <a:pt x="4348" y="1767"/>
                    <a:pt x="5541" y="1272"/>
                    <a:pt x="6797" y="1160"/>
                  </a:cubicBezTo>
                  <a:lnTo>
                    <a:pt x="6797" y="1701"/>
                  </a:lnTo>
                  <a:cubicBezTo>
                    <a:pt x="6797" y="2012"/>
                    <a:pt x="7051" y="2266"/>
                    <a:pt x="7365" y="2266"/>
                  </a:cubicBezTo>
                  <a:cubicBezTo>
                    <a:pt x="7676" y="2266"/>
                    <a:pt x="7929" y="2012"/>
                    <a:pt x="7929" y="1701"/>
                  </a:cubicBezTo>
                  <a:lnTo>
                    <a:pt x="7929" y="1157"/>
                  </a:lnTo>
                  <a:close/>
                  <a:moveTo>
                    <a:pt x="7376" y="1"/>
                  </a:moveTo>
                  <a:cubicBezTo>
                    <a:pt x="7372" y="1"/>
                    <a:pt x="7368" y="1"/>
                    <a:pt x="7365" y="1"/>
                  </a:cubicBezTo>
                  <a:cubicBezTo>
                    <a:pt x="5435" y="1"/>
                    <a:pt x="3581" y="759"/>
                    <a:pt x="2210" y="2115"/>
                  </a:cubicBezTo>
                  <a:cubicBezTo>
                    <a:pt x="2174" y="2142"/>
                    <a:pt x="2141" y="2172"/>
                    <a:pt x="2114" y="2208"/>
                  </a:cubicBezTo>
                  <a:cubicBezTo>
                    <a:pt x="761" y="3582"/>
                    <a:pt x="3" y="5433"/>
                    <a:pt x="3" y="7362"/>
                  </a:cubicBezTo>
                  <a:cubicBezTo>
                    <a:pt x="0" y="9322"/>
                    <a:pt x="776" y="11206"/>
                    <a:pt x="2159" y="12598"/>
                  </a:cubicBezTo>
                  <a:lnTo>
                    <a:pt x="2177" y="12616"/>
                  </a:lnTo>
                  <a:lnTo>
                    <a:pt x="2180" y="12619"/>
                  </a:lnTo>
                  <a:lnTo>
                    <a:pt x="2186" y="12625"/>
                  </a:lnTo>
                  <a:cubicBezTo>
                    <a:pt x="3578" y="14023"/>
                    <a:pt x="5414" y="14796"/>
                    <a:pt x="7365" y="14796"/>
                  </a:cubicBezTo>
                  <a:cubicBezTo>
                    <a:pt x="9327" y="14796"/>
                    <a:pt x="11187" y="14017"/>
                    <a:pt x="12603" y="12601"/>
                  </a:cubicBezTo>
                  <a:cubicBezTo>
                    <a:pt x="14019" y="11185"/>
                    <a:pt x="14798" y="9325"/>
                    <a:pt x="14798" y="7362"/>
                  </a:cubicBezTo>
                  <a:cubicBezTo>
                    <a:pt x="14798" y="5415"/>
                    <a:pt x="14028" y="3576"/>
                    <a:pt x="12627" y="2184"/>
                  </a:cubicBezTo>
                  <a:lnTo>
                    <a:pt x="12621" y="2178"/>
                  </a:lnTo>
                  <a:cubicBezTo>
                    <a:pt x="12621" y="2175"/>
                    <a:pt x="12618" y="2175"/>
                    <a:pt x="12618" y="2175"/>
                  </a:cubicBezTo>
                  <a:lnTo>
                    <a:pt x="12600" y="2157"/>
                  </a:lnTo>
                  <a:cubicBezTo>
                    <a:pt x="11211" y="777"/>
                    <a:pt x="9331" y="1"/>
                    <a:pt x="7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294" name="Google Shape;4294;p61"/>
          <p:cNvGrpSpPr/>
          <p:nvPr/>
        </p:nvGrpSpPr>
        <p:grpSpPr>
          <a:xfrm>
            <a:off x="2884510" y="3717516"/>
            <a:ext cx="233589" cy="231339"/>
            <a:chOff x="3860250" y="1427025"/>
            <a:chExt cx="487900" cy="483200"/>
          </a:xfrm>
        </p:grpSpPr>
        <p:sp>
          <p:nvSpPr>
            <p:cNvPr id="4295" name="Google Shape;4295;p61"/>
            <p:cNvSpPr/>
            <p:nvPr/>
          </p:nvSpPr>
          <p:spPr>
            <a:xfrm>
              <a:off x="3875800" y="1427025"/>
              <a:ext cx="472350" cy="468650"/>
            </a:xfrm>
            <a:custGeom>
              <a:rect b="b" l="l" r="r" t="t"/>
              <a:pathLst>
                <a:path extrusionOk="0" h="18746" w="18894">
                  <a:moveTo>
                    <a:pt x="15874" y="1821"/>
                  </a:moveTo>
                  <a:lnTo>
                    <a:pt x="6498" y="9403"/>
                  </a:lnTo>
                  <a:lnTo>
                    <a:pt x="1918" y="5629"/>
                  </a:lnTo>
                  <a:lnTo>
                    <a:pt x="15874" y="1821"/>
                  </a:lnTo>
                  <a:close/>
                  <a:moveTo>
                    <a:pt x="14524" y="4370"/>
                  </a:moveTo>
                  <a:lnTo>
                    <a:pt x="8425" y="11912"/>
                  </a:lnTo>
                  <a:lnTo>
                    <a:pt x="6257" y="12634"/>
                  </a:lnTo>
                  <a:lnTo>
                    <a:pt x="6981" y="10469"/>
                  </a:lnTo>
                  <a:lnTo>
                    <a:pt x="14524" y="4370"/>
                  </a:lnTo>
                  <a:close/>
                  <a:moveTo>
                    <a:pt x="17072" y="3020"/>
                  </a:moveTo>
                  <a:lnTo>
                    <a:pt x="13265" y="16976"/>
                  </a:lnTo>
                  <a:lnTo>
                    <a:pt x="9491" y="12392"/>
                  </a:lnTo>
                  <a:lnTo>
                    <a:pt x="17072" y="3020"/>
                  </a:lnTo>
                  <a:close/>
                  <a:moveTo>
                    <a:pt x="18298" y="0"/>
                  </a:moveTo>
                  <a:cubicBezTo>
                    <a:pt x="18286" y="0"/>
                    <a:pt x="18274" y="0"/>
                    <a:pt x="18262" y="3"/>
                  </a:cubicBezTo>
                  <a:lnTo>
                    <a:pt x="18253" y="3"/>
                  </a:lnTo>
                  <a:cubicBezTo>
                    <a:pt x="18238" y="6"/>
                    <a:pt x="18223" y="6"/>
                    <a:pt x="18211" y="12"/>
                  </a:cubicBezTo>
                  <a:lnTo>
                    <a:pt x="18193" y="15"/>
                  </a:lnTo>
                  <a:lnTo>
                    <a:pt x="18178" y="18"/>
                  </a:lnTo>
                  <a:lnTo>
                    <a:pt x="562" y="4822"/>
                  </a:lnTo>
                  <a:cubicBezTo>
                    <a:pt x="121" y="4943"/>
                    <a:pt x="0" y="5511"/>
                    <a:pt x="351" y="5804"/>
                  </a:cubicBezTo>
                  <a:lnTo>
                    <a:pt x="5834" y="10321"/>
                  </a:lnTo>
                  <a:lnTo>
                    <a:pt x="4826" y="13349"/>
                  </a:lnTo>
                  <a:cubicBezTo>
                    <a:pt x="4696" y="13732"/>
                    <a:pt x="4991" y="14098"/>
                    <a:pt x="5359" y="14098"/>
                  </a:cubicBezTo>
                  <a:cubicBezTo>
                    <a:pt x="5418" y="14098"/>
                    <a:pt x="5479" y="14089"/>
                    <a:pt x="5541" y="14068"/>
                  </a:cubicBezTo>
                  <a:lnTo>
                    <a:pt x="8570" y="13060"/>
                  </a:lnTo>
                  <a:lnTo>
                    <a:pt x="13087" y="18540"/>
                  </a:lnTo>
                  <a:cubicBezTo>
                    <a:pt x="13195" y="18670"/>
                    <a:pt x="13355" y="18745"/>
                    <a:pt x="13525" y="18745"/>
                  </a:cubicBezTo>
                  <a:cubicBezTo>
                    <a:pt x="13564" y="18745"/>
                    <a:pt x="13603" y="18742"/>
                    <a:pt x="13642" y="18733"/>
                  </a:cubicBezTo>
                  <a:cubicBezTo>
                    <a:pt x="13848" y="18691"/>
                    <a:pt x="14014" y="18534"/>
                    <a:pt x="14071" y="18328"/>
                  </a:cubicBezTo>
                  <a:lnTo>
                    <a:pt x="18875" y="716"/>
                  </a:lnTo>
                  <a:cubicBezTo>
                    <a:pt x="18875" y="710"/>
                    <a:pt x="18875" y="704"/>
                    <a:pt x="18878" y="698"/>
                  </a:cubicBezTo>
                  <a:lnTo>
                    <a:pt x="18881" y="683"/>
                  </a:lnTo>
                  <a:cubicBezTo>
                    <a:pt x="18884" y="668"/>
                    <a:pt x="18887" y="653"/>
                    <a:pt x="18890" y="637"/>
                  </a:cubicBezTo>
                  <a:cubicBezTo>
                    <a:pt x="18890" y="637"/>
                    <a:pt x="18890" y="634"/>
                    <a:pt x="18890" y="631"/>
                  </a:cubicBezTo>
                  <a:cubicBezTo>
                    <a:pt x="18890" y="619"/>
                    <a:pt x="18890" y="604"/>
                    <a:pt x="18893" y="592"/>
                  </a:cubicBezTo>
                  <a:lnTo>
                    <a:pt x="18893" y="580"/>
                  </a:lnTo>
                  <a:cubicBezTo>
                    <a:pt x="18893" y="568"/>
                    <a:pt x="18893" y="553"/>
                    <a:pt x="18893" y="541"/>
                  </a:cubicBezTo>
                  <a:cubicBezTo>
                    <a:pt x="18893" y="538"/>
                    <a:pt x="18893" y="535"/>
                    <a:pt x="18893" y="532"/>
                  </a:cubicBezTo>
                  <a:cubicBezTo>
                    <a:pt x="18893" y="517"/>
                    <a:pt x="18890" y="502"/>
                    <a:pt x="18890" y="487"/>
                  </a:cubicBezTo>
                  <a:cubicBezTo>
                    <a:pt x="18890" y="483"/>
                    <a:pt x="18890" y="480"/>
                    <a:pt x="18887" y="477"/>
                  </a:cubicBezTo>
                  <a:cubicBezTo>
                    <a:pt x="18887" y="465"/>
                    <a:pt x="18884" y="453"/>
                    <a:pt x="18881" y="441"/>
                  </a:cubicBezTo>
                  <a:lnTo>
                    <a:pt x="18878" y="429"/>
                  </a:lnTo>
                  <a:cubicBezTo>
                    <a:pt x="18875" y="417"/>
                    <a:pt x="18872" y="402"/>
                    <a:pt x="18866" y="390"/>
                  </a:cubicBezTo>
                  <a:cubicBezTo>
                    <a:pt x="18866" y="387"/>
                    <a:pt x="18866" y="384"/>
                    <a:pt x="18863" y="381"/>
                  </a:cubicBezTo>
                  <a:cubicBezTo>
                    <a:pt x="18860" y="369"/>
                    <a:pt x="18854" y="354"/>
                    <a:pt x="18848" y="345"/>
                  </a:cubicBezTo>
                  <a:cubicBezTo>
                    <a:pt x="18848" y="339"/>
                    <a:pt x="18845" y="333"/>
                    <a:pt x="18842" y="329"/>
                  </a:cubicBezTo>
                  <a:cubicBezTo>
                    <a:pt x="18839" y="323"/>
                    <a:pt x="18833" y="308"/>
                    <a:pt x="18830" y="299"/>
                  </a:cubicBezTo>
                  <a:cubicBezTo>
                    <a:pt x="18824" y="290"/>
                    <a:pt x="18824" y="290"/>
                    <a:pt x="18821" y="287"/>
                  </a:cubicBezTo>
                  <a:cubicBezTo>
                    <a:pt x="18815" y="275"/>
                    <a:pt x="18806" y="263"/>
                    <a:pt x="18797" y="248"/>
                  </a:cubicBezTo>
                  <a:lnTo>
                    <a:pt x="18790" y="239"/>
                  </a:lnTo>
                  <a:cubicBezTo>
                    <a:pt x="18784" y="230"/>
                    <a:pt x="18775" y="221"/>
                    <a:pt x="18769" y="212"/>
                  </a:cubicBezTo>
                  <a:cubicBezTo>
                    <a:pt x="18760" y="203"/>
                    <a:pt x="18763" y="203"/>
                    <a:pt x="18760" y="200"/>
                  </a:cubicBezTo>
                  <a:cubicBezTo>
                    <a:pt x="18751" y="188"/>
                    <a:pt x="18739" y="176"/>
                    <a:pt x="18727" y="163"/>
                  </a:cubicBezTo>
                  <a:cubicBezTo>
                    <a:pt x="18718" y="154"/>
                    <a:pt x="18706" y="142"/>
                    <a:pt x="18694" y="133"/>
                  </a:cubicBezTo>
                  <a:lnTo>
                    <a:pt x="18682" y="124"/>
                  </a:lnTo>
                  <a:cubicBezTo>
                    <a:pt x="18673" y="115"/>
                    <a:pt x="18664" y="109"/>
                    <a:pt x="18655" y="103"/>
                  </a:cubicBezTo>
                  <a:lnTo>
                    <a:pt x="18643" y="94"/>
                  </a:lnTo>
                  <a:cubicBezTo>
                    <a:pt x="18630" y="88"/>
                    <a:pt x="18618" y="79"/>
                    <a:pt x="18606" y="73"/>
                  </a:cubicBezTo>
                  <a:lnTo>
                    <a:pt x="18591" y="64"/>
                  </a:lnTo>
                  <a:lnTo>
                    <a:pt x="18564" y="52"/>
                  </a:lnTo>
                  <a:lnTo>
                    <a:pt x="18549" y="43"/>
                  </a:lnTo>
                  <a:cubicBezTo>
                    <a:pt x="18537" y="40"/>
                    <a:pt x="18522" y="34"/>
                    <a:pt x="18510" y="28"/>
                  </a:cubicBezTo>
                  <a:lnTo>
                    <a:pt x="18501" y="28"/>
                  </a:lnTo>
                  <a:cubicBezTo>
                    <a:pt x="18489" y="22"/>
                    <a:pt x="18476" y="18"/>
                    <a:pt x="18464" y="15"/>
                  </a:cubicBezTo>
                  <a:lnTo>
                    <a:pt x="18449" y="12"/>
                  </a:lnTo>
                  <a:lnTo>
                    <a:pt x="18416" y="6"/>
                  </a:lnTo>
                  <a:lnTo>
                    <a:pt x="18404" y="3"/>
                  </a:lnTo>
                  <a:cubicBezTo>
                    <a:pt x="18389" y="3"/>
                    <a:pt x="18374" y="0"/>
                    <a:pt x="18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6" name="Google Shape;4296;p61"/>
            <p:cNvSpPr/>
            <p:nvPr/>
          </p:nvSpPr>
          <p:spPr>
            <a:xfrm>
              <a:off x="3860250" y="1861675"/>
              <a:ext cx="54675" cy="48550"/>
            </a:xfrm>
            <a:custGeom>
              <a:rect b="b" l="l" r="r" t="t"/>
              <a:pathLst>
                <a:path extrusionOk="0" h="1942" w="2187">
                  <a:moveTo>
                    <a:pt x="1563" y="1"/>
                  </a:moveTo>
                  <a:cubicBezTo>
                    <a:pt x="1416" y="1"/>
                    <a:pt x="1268" y="58"/>
                    <a:pt x="1157" y="172"/>
                  </a:cubicBezTo>
                  <a:lnTo>
                    <a:pt x="357" y="976"/>
                  </a:lnTo>
                  <a:cubicBezTo>
                    <a:pt x="0" y="1332"/>
                    <a:pt x="254" y="1942"/>
                    <a:pt x="758" y="1942"/>
                  </a:cubicBezTo>
                  <a:cubicBezTo>
                    <a:pt x="906" y="1942"/>
                    <a:pt x="1051" y="1882"/>
                    <a:pt x="1157" y="1776"/>
                  </a:cubicBezTo>
                  <a:lnTo>
                    <a:pt x="1957" y="973"/>
                  </a:lnTo>
                  <a:cubicBezTo>
                    <a:pt x="2184" y="755"/>
                    <a:pt x="2187" y="390"/>
                    <a:pt x="1963" y="166"/>
                  </a:cubicBezTo>
                  <a:cubicBezTo>
                    <a:pt x="1853" y="56"/>
                    <a:pt x="1708" y="1"/>
                    <a:pt x="15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297" name="Google Shape;4297;p61"/>
            <p:cNvSpPr/>
            <p:nvPr/>
          </p:nvSpPr>
          <p:spPr>
            <a:xfrm>
              <a:off x="3923425" y="1801775"/>
              <a:ext cx="51350" cy="48550"/>
            </a:xfrm>
            <a:custGeom>
              <a:rect b="b" l="l" r="r" t="t"/>
              <a:pathLst>
                <a:path extrusionOk="0" h="1942" w="2054">
                  <a:moveTo>
                    <a:pt x="1430" y="0"/>
                  </a:moveTo>
                  <a:cubicBezTo>
                    <a:pt x="1286" y="0"/>
                    <a:pt x="1141" y="56"/>
                    <a:pt x="1030" y="168"/>
                  </a:cubicBezTo>
                  <a:lnTo>
                    <a:pt x="230" y="968"/>
                  </a:lnTo>
                  <a:cubicBezTo>
                    <a:pt x="4" y="1189"/>
                    <a:pt x="1" y="1551"/>
                    <a:pt x="224" y="1774"/>
                  </a:cubicBezTo>
                  <a:cubicBezTo>
                    <a:pt x="334" y="1886"/>
                    <a:pt x="478" y="1941"/>
                    <a:pt x="623" y="1941"/>
                  </a:cubicBezTo>
                  <a:cubicBezTo>
                    <a:pt x="771" y="1941"/>
                    <a:pt x="919" y="1883"/>
                    <a:pt x="1030" y="1768"/>
                  </a:cubicBezTo>
                  <a:lnTo>
                    <a:pt x="1831" y="968"/>
                  </a:lnTo>
                  <a:cubicBezTo>
                    <a:pt x="2054" y="745"/>
                    <a:pt x="2051" y="388"/>
                    <a:pt x="1831" y="168"/>
                  </a:cubicBezTo>
                  <a:cubicBezTo>
                    <a:pt x="1720" y="56"/>
                    <a:pt x="1575" y="0"/>
                    <a:pt x="1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298" name="Google Shape;4298;p61"/>
          <p:cNvSpPr/>
          <p:nvPr/>
        </p:nvSpPr>
        <p:spPr>
          <a:xfrm>
            <a:off x="3169921" y="3717550"/>
            <a:ext cx="231351" cy="231303"/>
          </a:xfrm>
          <a:custGeom>
            <a:rect b="b" l="l" r="r" t="t"/>
            <a:pathLst>
              <a:path extrusionOk="0" h="19325" w="19329">
                <a:moveTo>
                  <a:pt x="9062" y="1229"/>
                </a:moveTo>
                <a:lnTo>
                  <a:pt x="9062" y="4539"/>
                </a:lnTo>
                <a:cubicBezTo>
                  <a:pt x="8470" y="4557"/>
                  <a:pt x="7885" y="4602"/>
                  <a:pt x="7311" y="4674"/>
                </a:cubicBezTo>
                <a:cubicBezTo>
                  <a:pt x="7223" y="4339"/>
                  <a:pt x="7036" y="4037"/>
                  <a:pt x="6773" y="3811"/>
                </a:cubicBezTo>
                <a:cubicBezTo>
                  <a:pt x="7392" y="2428"/>
                  <a:pt x="8211" y="1513"/>
                  <a:pt x="9062" y="1229"/>
                </a:cubicBezTo>
                <a:close/>
                <a:moveTo>
                  <a:pt x="10194" y="1226"/>
                </a:moveTo>
                <a:cubicBezTo>
                  <a:pt x="11278" y="1586"/>
                  <a:pt x="12272" y="2944"/>
                  <a:pt x="12912" y="4835"/>
                </a:cubicBezTo>
                <a:cubicBezTo>
                  <a:pt x="12015" y="4662"/>
                  <a:pt x="11106" y="4566"/>
                  <a:pt x="10194" y="4539"/>
                </a:cubicBezTo>
                <a:lnTo>
                  <a:pt x="10194" y="1226"/>
                </a:lnTo>
                <a:close/>
                <a:moveTo>
                  <a:pt x="5665" y="4530"/>
                </a:moveTo>
                <a:cubicBezTo>
                  <a:pt x="6170" y="4530"/>
                  <a:pt x="6423" y="5139"/>
                  <a:pt x="6067" y="5496"/>
                </a:cubicBezTo>
                <a:cubicBezTo>
                  <a:pt x="5950" y="5611"/>
                  <a:pt x="5808" y="5663"/>
                  <a:pt x="5669" y="5663"/>
                </a:cubicBezTo>
                <a:cubicBezTo>
                  <a:pt x="5378" y="5663"/>
                  <a:pt x="5101" y="5438"/>
                  <a:pt x="5101" y="5097"/>
                </a:cubicBezTo>
                <a:cubicBezTo>
                  <a:pt x="5101" y="4783"/>
                  <a:pt x="5351" y="4530"/>
                  <a:pt x="5665" y="4530"/>
                </a:cubicBezTo>
                <a:close/>
                <a:moveTo>
                  <a:pt x="6743" y="1643"/>
                </a:moveTo>
                <a:cubicBezTo>
                  <a:pt x="6363" y="2129"/>
                  <a:pt x="6019" y="2718"/>
                  <a:pt x="5717" y="3397"/>
                </a:cubicBezTo>
                <a:lnTo>
                  <a:pt x="5665" y="3397"/>
                </a:lnTo>
                <a:cubicBezTo>
                  <a:pt x="4578" y="3397"/>
                  <a:pt x="3769" y="4406"/>
                  <a:pt x="4008" y="5469"/>
                </a:cubicBezTo>
                <a:cubicBezTo>
                  <a:pt x="3075" y="5822"/>
                  <a:pt x="2277" y="6266"/>
                  <a:pt x="1646" y="6773"/>
                </a:cubicBezTo>
                <a:cubicBezTo>
                  <a:pt x="2507" y="4394"/>
                  <a:pt x="4373" y="2516"/>
                  <a:pt x="6743" y="1643"/>
                </a:cubicBezTo>
                <a:close/>
                <a:moveTo>
                  <a:pt x="12510" y="1631"/>
                </a:moveTo>
                <a:lnTo>
                  <a:pt x="12510" y="1631"/>
                </a:lnTo>
                <a:cubicBezTo>
                  <a:pt x="14926" y="2500"/>
                  <a:pt x="16828" y="4403"/>
                  <a:pt x="17698" y="6818"/>
                </a:cubicBezTo>
                <a:cubicBezTo>
                  <a:pt x="17269" y="6483"/>
                  <a:pt x="16810" y="6196"/>
                  <a:pt x="16327" y="5955"/>
                </a:cubicBezTo>
                <a:cubicBezTo>
                  <a:pt x="15645" y="5614"/>
                  <a:pt x="14932" y="5342"/>
                  <a:pt x="14195" y="5136"/>
                </a:cubicBezTo>
                <a:cubicBezTo>
                  <a:pt x="13933" y="4203"/>
                  <a:pt x="13585" y="3349"/>
                  <a:pt x="13169" y="2612"/>
                </a:cubicBezTo>
                <a:cubicBezTo>
                  <a:pt x="12975" y="2268"/>
                  <a:pt x="12755" y="1942"/>
                  <a:pt x="12510" y="1631"/>
                </a:cubicBezTo>
                <a:close/>
                <a:moveTo>
                  <a:pt x="4636" y="6444"/>
                </a:moveTo>
                <a:cubicBezTo>
                  <a:pt x="4684" y="6483"/>
                  <a:pt x="4738" y="6519"/>
                  <a:pt x="4793" y="6553"/>
                </a:cubicBezTo>
                <a:cubicBezTo>
                  <a:pt x="4651" y="7407"/>
                  <a:pt x="4566" y="8268"/>
                  <a:pt x="4542" y="9134"/>
                </a:cubicBezTo>
                <a:lnTo>
                  <a:pt x="1230" y="9134"/>
                </a:lnTo>
                <a:cubicBezTo>
                  <a:pt x="1568" y="8083"/>
                  <a:pt x="2821" y="7081"/>
                  <a:pt x="4636" y="6444"/>
                </a:cubicBezTo>
                <a:close/>
                <a:moveTo>
                  <a:pt x="9062" y="5674"/>
                </a:moveTo>
                <a:lnTo>
                  <a:pt x="9062" y="9134"/>
                </a:lnTo>
                <a:lnTo>
                  <a:pt x="5674" y="9134"/>
                </a:lnTo>
                <a:cubicBezTo>
                  <a:pt x="5698" y="8343"/>
                  <a:pt x="5774" y="7558"/>
                  <a:pt x="5904" y="6776"/>
                </a:cubicBezTo>
                <a:lnTo>
                  <a:pt x="5904" y="6779"/>
                </a:lnTo>
                <a:cubicBezTo>
                  <a:pt x="6462" y="6698"/>
                  <a:pt x="6949" y="6344"/>
                  <a:pt x="7196" y="5834"/>
                </a:cubicBezTo>
                <a:cubicBezTo>
                  <a:pt x="7815" y="5746"/>
                  <a:pt x="8437" y="5692"/>
                  <a:pt x="9062" y="5674"/>
                </a:cubicBezTo>
                <a:close/>
                <a:moveTo>
                  <a:pt x="10194" y="5671"/>
                </a:moveTo>
                <a:cubicBezTo>
                  <a:pt x="11227" y="5701"/>
                  <a:pt x="12257" y="5834"/>
                  <a:pt x="13265" y="6063"/>
                </a:cubicBezTo>
                <a:cubicBezTo>
                  <a:pt x="13422" y="6743"/>
                  <a:pt x="13534" y="7431"/>
                  <a:pt x="13597" y="8126"/>
                </a:cubicBezTo>
                <a:cubicBezTo>
                  <a:pt x="13144" y="8310"/>
                  <a:pt x="12794" y="8675"/>
                  <a:pt x="12631" y="9134"/>
                </a:cubicBezTo>
                <a:lnTo>
                  <a:pt x="10194" y="9134"/>
                </a:lnTo>
                <a:lnTo>
                  <a:pt x="10194" y="5671"/>
                </a:lnTo>
                <a:close/>
                <a:moveTo>
                  <a:pt x="14497" y="6417"/>
                </a:moveTo>
                <a:cubicBezTo>
                  <a:pt x="14950" y="6571"/>
                  <a:pt x="15391" y="6752"/>
                  <a:pt x="15817" y="6966"/>
                </a:cubicBezTo>
                <a:cubicBezTo>
                  <a:pt x="17037" y="7585"/>
                  <a:pt x="17837" y="8352"/>
                  <a:pt x="18099" y="9137"/>
                </a:cubicBezTo>
                <a:lnTo>
                  <a:pt x="15835" y="9134"/>
                </a:lnTo>
                <a:cubicBezTo>
                  <a:pt x="15654" y="8627"/>
                  <a:pt x="15243" y="8234"/>
                  <a:pt x="14730" y="8077"/>
                </a:cubicBezTo>
                <a:cubicBezTo>
                  <a:pt x="14678" y="7519"/>
                  <a:pt x="14603" y="6966"/>
                  <a:pt x="14497" y="6417"/>
                </a:cubicBezTo>
                <a:close/>
                <a:moveTo>
                  <a:pt x="14241" y="9137"/>
                </a:moveTo>
                <a:cubicBezTo>
                  <a:pt x="14555" y="9137"/>
                  <a:pt x="14808" y="9391"/>
                  <a:pt x="14808" y="9702"/>
                </a:cubicBezTo>
                <a:cubicBezTo>
                  <a:pt x="14808" y="10016"/>
                  <a:pt x="14555" y="10270"/>
                  <a:pt x="14241" y="10270"/>
                </a:cubicBezTo>
                <a:lnTo>
                  <a:pt x="14241" y="10267"/>
                </a:lnTo>
                <a:lnTo>
                  <a:pt x="14204" y="10267"/>
                </a:lnTo>
                <a:cubicBezTo>
                  <a:pt x="13902" y="10251"/>
                  <a:pt x="13667" y="10004"/>
                  <a:pt x="13667" y="9702"/>
                </a:cubicBezTo>
                <a:cubicBezTo>
                  <a:pt x="13667" y="9403"/>
                  <a:pt x="13899" y="9155"/>
                  <a:pt x="14195" y="9137"/>
                </a:cubicBezTo>
                <a:close/>
                <a:moveTo>
                  <a:pt x="18099" y="10270"/>
                </a:moveTo>
                <a:cubicBezTo>
                  <a:pt x="17861" y="10967"/>
                  <a:pt x="17194" y="11643"/>
                  <a:pt x="16161" y="12217"/>
                </a:cubicBezTo>
                <a:cubicBezTo>
                  <a:pt x="15632" y="12504"/>
                  <a:pt x="15080" y="12742"/>
                  <a:pt x="14506" y="12930"/>
                </a:cubicBezTo>
                <a:cubicBezTo>
                  <a:pt x="14606" y="12407"/>
                  <a:pt x="14678" y="11873"/>
                  <a:pt x="14730" y="11323"/>
                </a:cubicBezTo>
                <a:lnTo>
                  <a:pt x="14730" y="11326"/>
                </a:lnTo>
                <a:cubicBezTo>
                  <a:pt x="15243" y="11166"/>
                  <a:pt x="15654" y="10774"/>
                  <a:pt x="15835" y="10270"/>
                </a:cubicBezTo>
                <a:close/>
                <a:moveTo>
                  <a:pt x="4542" y="10267"/>
                </a:moveTo>
                <a:cubicBezTo>
                  <a:pt x="4566" y="11163"/>
                  <a:pt x="4660" y="12060"/>
                  <a:pt x="4820" y="12945"/>
                </a:cubicBezTo>
                <a:cubicBezTo>
                  <a:pt x="2927" y="12320"/>
                  <a:pt x="1583" y="11351"/>
                  <a:pt x="1230" y="10267"/>
                </a:cubicBezTo>
                <a:close/>
                <a:moveTo>
                  <a:pt x="9062" y="10267"/>
                </a:moveTo>
                <a:lnTo>
                  <a:pt x="9062" y="12628"/>
                </a:lnTo>
                <a:cubicBezTo>
                  <a:pt x="8603" y="12791"/>
                  <a:pt x="8238" y="13141"/>
                  <a:pt x="8054" y="13594"/>
                </a:cubicBezTo>
                <a:cubicBezTo>
                  <a:pt x="7377" y="13534"/>
                  <a:pt x="6707" y="13428"/>
                  <a:pt x="6046" y="13280"/>
                </a:cubicBezTo>
                <a:cubicBezTo>
                  <a:pt x="5828" y="12290"/>
                  <a:pt x="5702" y="11281"/>
                  <a:pt x="5674" y="10267"/>
                </a:cubicBezTo>
                <a:close/>
                <a:moveTo>
                  <a:pt x="12631" y="10267"/>
                </a:moveTo>
                <a:cubicBezTo>
                  <a:pt x="12794" y="10725"/>
                  <a:pt x="13144" y="11091"/>
                  <a:pt x="13597" y="11275"/>
                </a:cubicBezTo>
                <a:cubicBezTo>
                  <a:pt x="13534" y="11945"/>
                  <a:pt x="13431" y="12613"/>
                  <a:pt x="13280" y="13268"/>
                </a:cubicBezTo>
                <a:cubicBezTo>
                  <a:pt x="12595" y="13422"/>
                  <a:pt x="11900" y="13531"/>
                  <a:pt x="11203" y="13594"/>
                </a:cubicBezTo>
                <a:cubicBezTo>
                  <a:pt x="11019" y="13141"/>
                  <a:pt x="10653" y="12791"/>
                  <a:pt x="10194" y="12628"/>
                </a:cubicBezTo>
                <a:lnTo>
                  <a:pt x="10194" y="10267"/>
                </a:lnTo>
                <a:close/>
                <a:moveTo>
                  <a:pt x="9627" y="13678"/>
                </a:moveTo>
                <a:cubicBezTo>
                  <a:pt x="9923" y="13678"/>
                  <a:pt x="10170" y="13905"/>
                  <a:pt x="10191" y="14201"/>
                </a:cubicBezTo>
                <a:lnTo>
                  <a:pt x="10191" y="14231"/>
                </a:lnTo>
                <a:cubicBezTo>
                  <a:pt x="10191" y="14231"/>
                  <a:pt x="10191" y="14234"/>
                  <a:pt x="10191" y="14237"/>
                </a:cubicBezTo>
                <a:cubicBezTo>
                  <a:pt x="10188" y="14545"/>
                  <a:pt x="9938" y="14793"/>
                  <a:pt x="9630" y="14796"/>
                </a:cubicBezTo>
                <a:cubicBezTo>
                  <a:pt x="9319" y="14796"/>
                  <a:pt x="9065" y="14545"/>
                  <a:pt x="9062" y="14237"/>
                </a:cubicBezTo>
                <a:lnTo>
                  <a:pt x="9062" y="14231"/>
                </a:lnTo>
                <a:lnTo>
                  <a:pt x="9062" y="14201"/>
                </a:lnTo>
                <a:cubicBezTo>
                  <a:pt x="9083" y="13905"/>
                  <a:pt x="9331" y="13678"/>
                  <a:pt x="9627" y="13678"/>
                </a:cubicBezTo>
                <a:close/>
                <a:moveTo>
                  <a:pt x="1640" y="12579"/>
                </a:moveTo>
                <a:lnTo>
                  <a:pt x="1640" y="12579"/>
                </a:lnTo>
                <a:cubicBezTo>
                  <a:pt x="1936" y="12812"/>
                  <a:pt x="2250" y="13020"/>
                  <a:pt x="2579" y="13204"/>
                </a:cubicBezTo>
                <a:cubicBezTo>
                  <a:pt x="3313" y="13615"/>
                  <a:pt x="4168" y="13953"/>
                  <a:pt x="5110" y="14213"/>
                </a:cubicBezTo>
                <a:cubicBezTo>
                  <a:pt x="5496" y="15620"/>
                  <a:pt x="6061" y="16813"/>
                  <a:pt x="6752" y="17691"/>
                </a:cubicBezTo>
                <a:cubicBezTo>
                  <a:pt x="4373" y="16828"/>
                  <a:pt x="2501" y="14956"/>
                  <a:pt x="1640" y="12579"/>
                </a:cubicBezTo>
                <a:close/>
                <a:moveTo>
                  <a:pt x="17698" y="12555"/>
                </a:moveTo>
                <a:cubicBezTo>
                  <a:pt x="16837" y="14938"/>
                  <a:pt x="14932" y="16831"/>
                  <a:pt x="12535" y="17691"/>
                </a:cubicBezTo>
                <a:cubicBezTo>
                  <a:pt x="12770" y="17395"/>
                  <a:pt x="12981" y="17081"/>
                  <a:pt x="13169" y="16752"/>
                </a:cubicBezTo>
                <a:cubicBezTo>
                  <a:pt x="13594" y="16013"/>
                  <a:pt x="13945" y="15149"/>
                  <a:pt x="14213" y="14201"/>
                </a:cubicBezTo>
                <a:cubicBezTo>
                  <a:pt x="15140" y="13944"/>
                  <a:pt x="15986" y="13609"/>
                  <a:pt x="16713" y="13204"/>
                </a:cubicBezTo>
                <a:cubicBezTo>
                  <a:pt x="17058" y="13014"/>
                  <a:pt x="17387" y="12797"/>
                  <a:pt x="17698" y="12555"/>
                </a:cubicBezTo>
                <a:close/>
                <a:moveTo>
                  <a:pt x="6381" y="14503"/>
                </a:moveTo>
                <a:cubicBezTo>
                  <a:pt x="6906" y="14602"/>
                  <a:pt x="7450" y="14678"/>
                  <a:pt x="8005" y="14726"/>
                </a:cubicBezTo>
                <a:cubicBezTo>
                  <a:pt x="8162" y="15240"/>
                  <a:pt x="8555" y="15650"/>
                  <a:pt x="9062" y="15831"/>
                </a:cubicBezTo>
                <a:lnTo>
                  <a:pt x="9062" y="18096"/>
                </a:lnTo>
                <a:cubicBezTo>
                  <a:pt x="8286" y="17833"/>
                  <a:pt x="7531" y="17048"/>
                  <a:pt x="6933" y="15853"/>
                </a:cubicBezTo>
                <a:cubicBezTo>
                  <a:pt x="6716" y="15415"/>
                  <a:pt x="6532" y="14965"/>
                  <a:pt x="6381" y="14503"/>
                </a:cubicBezTo>
                <a:close/>
                <a:moveTo>
                  <a:pt x="12933" y="14497"/>
                </a:moveTo>
                <a:cubicBezTo>
                  <a:pt x="12740" y="15083"/>
                  <a:pt x="12486" y="15650"/>
                  <a:pt x="12184" y="16188"/>
                </a:cubicBezTo>
                <a:cubicBezTo>
                  <a:pt x="11595" y="17211"/>
                  <a:pt x="10904" y="17869"/>
                  <a:pt x="10194" y="18099"/>
                </a:cubicBezTo>
                <a:lnTo>
                  <a:pt x="10194" y="15831"/>
                </a:lnTo>
                <a:cubicBezTo>
                  <a:pt x="10702" y="15650"/>
                  <a:pt x="11094" y="15240"/>
                  <a:pt x="11251" y="14726"/>
                </a:cubicBezTo>
                <a:cubicBezTo>
                  <a:pt x="11828" y="14675"/>
                  <a:pt x="12390" y="14596"/>
                  <a:pt x="12933" y="14497"/>
                </a:cubicBezTo>
                <a:close/>
                <a:moveTo>
                  <a:pt x="9630" y="0"/>
                </a:moveTo>
                <a:cubicBezTo>
                  <a:pt x="7063" y="0"/>
                  <a:pt x="4645" y="1015"/>
                  <a:pt x="2821" y="2860"/>
                </a:cubicBezTo>
                <a:cubicBezTo>
                  <a:pt x="1012" y="4678"/>
                  <a:pt x="1" y="7138"/>
                  <a:pt x="4" y="9702"/>
                </a:cubicBezTo>
                <a:cubicBezTo>
                  <a:pt x="4" y="15016"/>
                  <a:pt x="4313" y="19325"/>
                  <a:pt x="9630" y="19325"/>
                </a:cubicBezTo>
                <a:cubicBezTo>
                  <a:pt x="9634" y="19325"/>
                  <a:pt x="9637" y="19325"/>
                  <a:pt x="9641" y="19325"/>
                </a:cubicBezTo>
                <a:cubicBezTo>
                  <a:pt x="12198" y="19325"/>
                  <a:pt x="14654" y="18314"/>
                  <a:pt x="16469" y="16508"/>
                </a:cubicBezTo>
                <a:cubicBezTo>
                  <a:pt x="18314" y="14687"/>
                  <a:pt x="19328" y="12268"/>
                  <a:pt x="19328" y="9702"/>
                </a:cubicBezTo>
                <a:cubicBezTo>
                  <a:pt x="19328" y="8407"/>
                  <a:pt x="19069" y="7129"/>
                  <a:pt x="18558" y="5940"/>
                </a:cubicBezTo>
                <a:cubicBezTo>
                  <a:pt x="18066" y="4789"/>
                  <a:pt x="17360" y="3741"/>
                  <a:pt x="16472" y="2857"/>
                </a:cubicBezTo>
                <a:cubicBezTo>
                  <a:pt x="15587" y="1969"/>
                  <a:pt x="14539" y="1263"/>
                  <a:pt x="13389" y="770"/>
                </a:cubicBezTo>
                <a:cubicBezTo>
                  <a:pt x="12199" y="260"/>
                  <a:pt x="10922" y="0"/>
                  <a:pt x="96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299" name="Google Shape;4299;p61"/>
          <p:cNvSpPr/>
          <p:nvPr/>
        </p:nvSpPr>
        <p:spPr>
          <a:xfrm>
            <a:off x="3456202" y="3717544"/>
            <a:ext cx="233589" cy="231315"/>
          </a:xfrm>
          <a:custGeom>
            <a:rect b="b" l="l" r="r" t="t"/>
            <a:pathLst>
              <a:path extrusionOk="0" h="19326" w="19516">
                <a:moveTo>
                  <a:pt x="15929" y="1934"/>
                </a:moveTo>
                <a:lnTo>
                  <a:pt x="15929" y="2834"/>
                </a:lnTo>
                <a:cubicBezTo>
                  <a:pt x="15929" y="3145"/>
                  <a:pt x="16182" y="3398"/>
                  <a:pt x="16496" y="3398"/>
                </a:cubicBezTo>
                <a:lnTo>
                  <a:pt x="17393" y="3398"/>
                </a:lnTo>
                <a:lnTo>
                  <a:pt x="16261" y="4531"/>
                </a:lnTo>
                <a:lnTo>
                  <a:pt x="14796" y="4531"/>
                </a:lnTo>
                <a:lnTo>
                  <a:pt x="14796" y="3066"/>
                </a:lnTo>
                <a:lnTo>
                  <a:pt x="15929" y="1934"/>
                </a:lnTo>
                <a:close/>
                <a:moveTo>
                  <a:pt x="9663" y="7927"/>
                </a:moveTo>
                <a:cubicBezTo>
                  <a:pt x="9926" y="7927"/>
                  <a:pt x="10183" y="7991"/>
                  <a:pt x="10418" y="8109"/>
                </a:cubicBezTo>
                <a:lnTo>
                  <a:pt x="9262" y="9262"/>
                </a:lnTo>
                <a:cubicBezTo>
                  <a:pt x="9041" y="9485"/>
                  <a:pt x="9041" y="9842"/>
                  <a:pt x="9262" y="10065"/>
                </a:cubicBezTo>
                <a:cubicBezTo>
                  <a:pt x="9372" y="10175"/>
                  <a:pt x="9517" y="10231"/>
                  <a:pt x="9662" y="10231"/>
                </a:cubicBezTo>
                <a:cubicBezTo>
                  <a:pt x="9807" y="10231"/>
                  <a:pt x="9952" y="10175"/>
                  <a:pt x="10062" y="10065"/>
                </a:cubicBezTo>
                <a:lnTo>
                  <a:pt x="11218" y="8909"/>
                </a:lnTo>
                <a:cubicBezTo>
                  <a:pt x="11336" y="9141"/>
                  <a:pt x="11399" y="9401"/>
                  <a:pt x="11399" y="9664"/>
                </a:cubicBezTo>
                <a:cubicBezTo>
                  <a:pt x="11399" y="10585"/>
                  <a:pt x="10605" y="11364"/>
                  <a:pt x="9663" y="11364"/>
                </a:cubicBezTo>
                <a:cubicBezTo>
                  <a:pt x="8721" y="11364"/>
                  <a:pt x="7927" y="10585"/>
                  <a:pt x="7927" y="9664"/>
                </a:cubicBezTo>
                <a:cubicBezTo>
                  <a:pt x="7927" y="8722"/>
                  <a:pt x="8721" y="7927"/>
                  <a:pt x="9663" y="7927"/>
                </a:cubicBezTo>
                <a:close/>
                <a:moveTo>
                  <a:pt x="9663" y="5663"/>
                </a:moveTo>
                <a:cubicBezTo>
                  <a:pt x="10527" y="5666"/>
                  <a:pt x="11363" y="5953"/>
                  <a:pt x="12049" y="6478"/>
                </a:cubicBezTo>
                <a:lnTo>
                  <a:pt x="11242" y="7287"/>
                </a:lnTo>
                <a:cubicBezTo>
                  <a:pt x="10777" y="6967"/>
                  <a:pt x="10228" y="6798"/>
                  <a:pt x="9663" y="6795"/>
                </a:cubicBezTo>
                <a:cubicBezTo>
                  <a:pt x="8108" y="6795"/>
                  <a:pt x="6795" y="8109"/>
                  <a:pt x="6795" y="9664"/>
                </a:cubicBezTo>
                <a:cubicBezTo>
                  <a:pt x="6795" y="10422"/>
                  <a:pt x="7103" y="11143"/>
                  <a:pt x="7649" y="11669"/>
                </a:cubicBezTo>
                <a:cubicBezTo>
                  <a:pt x="8208" y="12220"/>
                  <a:pt x="8935" y="12495"/>
                  <a:pt x="9663" y="12495"/>
                </a:cubicBezTo>
                <a:cubicBezTo>
                  <a:pt x="10391" y="12495"/>
                  <a:pt x="11119" y="12220"/>
                  <a:pt x="11677" y="11669"/>
                </a:cubicBezTo>
                <a:cubicBezTo>
                  <a:pt x="12224" y="11143"/>
                  <a:pt x="12532" y="10422"/>
                  <a:pt x="12532" y="9664"/>
                </a:cubicBezTo>
                <a:cubicBezTo>
                  <a:pt x="12529" y="9099"/>
                  <a:pt x="12360" y="8549"/>
                  <a:pt x="12043" y="8084"/>
                </a:cubicBezTo>
                <a:lnTo>
                  <a:pt x="12849" y="7278"/>
                </a:lnTo>
                <a:cubicBezTo>
                  <a:pt x="13374" y="7964"/>
                  <a:pt x="13661" y="8800"/>
                  <a:pt x="13664" y="9664"/>
                </a:cubicBezTo>
                <a:cubicBezTo>
                  <a:pt x="13664" y="11850"/>
                  <a:pt x="11870" y="13628"/>
                  <a:pt x="9663" y="13628"/>
                </a:cubicBezTo>
                <a:cubicBezTo>
                  <a:pt x="7456" y="13628"/>
                  <a:pt x="5662" y="11850"/>
                  <a:pt x="5662" y="9664"/>
                </a:cubicBezTo>
                <a:cubicBezTo>
                  <a:pt x="5662" y="7496"/>
                  <a:pt x="7495" y="5663"/>
                  <a:pt x="9663" y="5663"/>
                </a:cubicBezTo>
                <a:close/>
                <a:moveTo>
                  <a:pt x="9676" y="3398"/>
                </a:moveTo>
                <a:cubicBezTo>
                  <a:pt x="11130" y="3398"/>
                  <a:pt x="12541" y="3902"/>
                  <a:pt x="13664" y="4826"/>
                </a:cubicBezTo>
                <a:lnTo>
                  <a:pt x="13664" y="4863"/>
                </a:lnTo>
                <a:lnTo>
                  <a:pt x="12861" y="5663"/>
                </a:lnTo>
                <a:cubicBezTo>
                  <a:pt x="11911" y="4901"/>
                  <a:pt x="10770" y="4528"/>
                  <a:pt x="9634" y="4528"/>
                </a:cubicBezTo>
                <a:cubicBezTo>
                  <a:pt x="8214" y="4528"/>
                  <a:pt x="6803" y="5111"/>
                  <a:pt x="5786" y="6246"/>
                </a:cubicBezTo>
                <a:cubicBezTo>
                  <a:pt x="3959" y="8287"/>
                  <a:pt x="4047" y="11403"/>
                  <a:pt x="5985" y="13341"/>
                </a:cubicBezTo>
                <a:cubicBezTo>
                  <a:pt x="6991" y="14346"/>
                  <a:pt x="8313" y="14852"/>
                  <a:pt x="9638" y="14852"/>
                </a:cubicBezTo>
                <a:cubicBezTo>
                  <a:pt x="10866" y="14852"/>
                  <a:pt x="12096" y="14417"/>
                  <a:pt x="13078" y="13538"/>
                </a:cubicBezTo>
                <a:cubicBezTo>
                  <a:pt x="15119" y="11711"/>
                  <a:pt x="15376" y="8604"/>
                  <a:pt x="13664" y="6463"/>
                </a:cubicBezTo>
                <a:lnTo>
                  <a:pt x="14464" y="5663"/>
                </a:lnTo>
                <a:lnTo>
                  <a:pt x="14503" y="5663"/>
                </a:lnTo>
                <a:cubicBezTo>
                  <a:pt x="15430" y="6789"/>
                  <a:pt x="15935" y="8205"/>
                  <a:pt x="15929" y="9664"/>
                </a:cubicBezTo>
                <a:cubicBezTo>
                  <a:pt x="15929" y="13100"/>
                  <a:pt x="13117" y="15893"/>
                  <a:pt x="9663" y="15893"/>
                </a:cubicBezTo>
                <a:cubicBezTo>
                  <a:pt x="6209" y="15893"/>
                  <a:pt x="3398" y="13100"/>
                  <a:pt x="3398" y="9664"/>
                </a:cubicBezTo>
                <a:cubicBezTo>
                  <a:pt x="3398" y="6209"/>
                  <a:pt x="6209" y="3398"/>
                  <a:pt x="9663" y="3398"/>
                </a:cubicBezTo>
                <a:cubicBezTo>
                  <a:pt x="9668" y="3398"/>
                  <a:pt x="9672" y="3398"/>
                  <a:pt x="9676" y="3398"/>
                </a:cubicBezTo>
                <a:close/>
                <a:moveTo>
                  <a:pt x="9663" y="1134"/>
                </a:moveTo>
                <a:cubicBezTo>
                  <a:pt x="11176" y="1134"/>
                  <a:pt x="12661" y="1532"/>
                  <a:pt x="13975" y="2287"/>
                </a:cubicBezTo>
                <a:lnTo>
                  <a:pt x="13830" y="2432"/>
                </a:lnTo>
                <a:cubicBezTo>
                  <a:pt x="13724" y="2538"/>
                  <a:pt x="13664" y="2683"/>
                  <a:pt x="13664" y="2834"/>
                </a:cubicBezTo>
                <a:lnTo>
                  <a:pt x="13664" y="3428"/>
                </a:lnTo>
                <a:cubicBezTo>
                  <a:pt x="12473" y="2670"/>
                  <a:pt x="11090" y="2266"/>
                  <a:pt x="9679" y="2266"/>
                </a:cubicBezTo>
                <a:cubicBezTo>
                  <a:pt x="9674" y="2266"/>
                  <a:pt x="9668" y="2266"/>
                  <a:pt x="9663" y="2266"/>
                </a:cubicBezTo>
                <a:cubicBezTo>
                  <a:pt x="7701" y="2266"/>
                  <a:pt x="5847" y="3039"/>
                  <a:pt x="4443" y="4443"/>
                </a:cubicBezTo>
                <a:cubicBezTo>
                  <a:pt x="3039" y="5847"/>
                  <a:pt x="2266" y="7701"/>
                  <a:pt x="2266" y="9664"/>
                </a:cubicBezTo>
                <a:cubicBezTo>
                  <a:pt x="2266" y="11626"/>
                  <a:pt x="3039" y="13474"/>
                  <a:pt x="4443" y="14866"/>
                </a:cubicBezTo>
                <a:cubicBezTo>
                  <a:pt x="5886" y="16305"/>
                  <a:pt x="7775" y="17024"/>
                  <a:pt x="9663" y="17024"/>
                </a:cubicBezTo>
                <a:cubicBezTo>
                  <a:pt x="11552" y="17024"/>
                  <a:pt x="13441" y="16305"/>
                  <a:pt x="14884" y="14866"/>
                </a:cubicBezTo>
                <a:cubicBezTo>
                  <a:pt x="16288" y="13474"/>
                  <a:pt x="17061" y="11626"/>
                  <a:pt x="17061" y="9664"/>
                </a:cubicBezTo>
                <a:cubicBezTo>
                  <a:pt x="17064" y="8248"/>
                  <a:pt x="16659" y="6859"/>
                  <a:pt x="15898" y="5663"/>
                </a:cubicBezTo>
                <a:lnTo>
                  <a:pt x="16496" y="5663"/>
                </a:lnTo>
                <a:cubicBezTo>
                  <a:pt x="16644" y="5663"/>
                  <a:pt x="16789" y="5602"/>
                  <a:pt x="16895" y="5497"/>
                </a:cubicBezTo>
                <a:lnTo>
                  <a:pt x="17040" y="5352"/>
                </a:lnTo>
                <a:cubicBezTo>
                  <a:pt x="17795" y="6665"/>
                  <a:pt x="18193" y="8151"/>
                  <a:pt x="18193" y="9664"/>
                </a:cubicBezTo>
                <a:cubicBezTo>
                  <a:pt x="18193" y="14368"/>
                  <a:pt x="14367" y="18194"/>
                  <a:pt x="9663" y="18194"/>
                </a:cubicBezTo>
                <a:cubicBezTo>
                  <a:pt x="4959" y="18194"/>
                  <a:pt x="1133" y="14368"/>
                  <a:pt x="1133" y="9664"/>
                </a:cubicBezTo>
                <a:cubicBezTo>
                  <a:pt x="1133" y="4959"/>
                  <a:pt x="4959" y="1134"/>
                  <a:pt x="9663" y="1134"/>
                </a:cubicBezTo>
                <a:close/>
                <a:moveTo>
                  <a:pt x="16491" y="0"/>
                </a:moveTo>
                <a:cubicBezTo>
                  <a:pt x="16352" y="0"/>
                  <a:pt x="16210" y="52"/>
                  <a:pt x="16095" y="167"/>
                </a:cubicBezTo>
                <a:lnTo>
                  <a:pt x="14799" y="1463"/>
                </a:lnTo>
                <a:cubicBezTo>
                  <a:pt x="13256" y="509"/>
                  <a:pt x="11478" y="4"/>
                  <a:pt x="9663" y="1"/>
                </a:cubicBezTo>
                <a:cubicBezTo>
                  <a:pt x="7094" y="1"/>
                  <a:pt x="4669" y="1010"/>
                  <a:pt x="2839" y="2840"/>
                </a:cubicBezTo>
                <a:cubicBezTo>
                  <a:pt x="1009" y="4669"/>
                  <a:pt x="1" y="7094"/>
                  <a:pt x="1" y="9664"/>
                </a:cubicBezTo>
                <a:cubicBezTo>
                  <a:pt x="1" y="12233"/>
                  <a:pt x="1009" y="14658"/>
                  <a:pt x="2839" y="16488"/>
                </a:cubicBezTo>
                <a:cubicBezTo>
                  <a:pt x="4669" y="18317"/>
                  <a:pt x="7094" y="19326"/>
                  <a:pt x="9663" y="19326"/>
                </a:cubicBezTo>
                <a:cubicBezTo>
                  <a:pt x="12233" y="19326"/>
                  <a:pt x="14657" y="18317"/>
                  <a:pt x="16487" y="16488"/>
                </a:cubicBezTo>
                <a:cubicBezTo>
                  <a:pt x="18317" y="14658"/>
                  <a:pt x="19325" y="12233"/>
                  <a:pt x="19325" y="9664"/>
                </a:cubicBezTo>
                <a:cubicBezTo>
                  <a:pt x="19322" y="7849"/>
                  <a:pt x="18818" y="6070"/>
                  <a:pt x="17864" y="4528"/>
                </a:cubicBezTo>
                <a:lnTo>
                  <a:pt x="19159" y="3232"/>
                </a:lnTo>
                <a:cubicBezTo>
                  <a:pt x="19516" y="2876"/>
                  <a:pt x="19265" y="2266"/>
                  <a:pt x="18761" y="2266"/>
                </a:cubicBezTo>
                <a:lnTo>
                  <a:pt x="17061" y="2266"/>
                </a:lnTo>
                <a:lnTo>
                  <a:pt x="17061" y="569"/>
                </a:lnTo>
                <a:cubicBezTo>
                  <a:pt x="17061" y="226"/>
                  <a:pt x="16782" y="0"/>
                  <a:pt x="1649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00" name="Google Shape;4300;p61"/>
          <p:cNvGrpSpPr/>
          <p:nvPr/>
        </p:nvGrpSpPr>
        <p:grpSpPr>
          <a:xfrm>
            <a:off x="3738708" y="3717534"/>
            <a:ext cx="231339" cy="231303"/>
            <a:chOff x="5648375" y="1427025"/>
            <a:chExt cx="483200" cy="483125"/>
          </a:xfrm>
        </p:grpSpPr>
        <p:sp>
          <p:nvSpPr>
            <p:cNvPr id="4301" name="Google Shape;4301;p61"/>
            <p:cNvSpPr/>
            <p:nvPr/>
          </p:nvSpPr>
          <p:spPr>
            <a:xfrm>
              <a:off x="5801075" y="1484625"/>
              <a:ext cx="177725" cy="162475"/>
            </a:xfrm>
            <a:custGeom>
              <a:rect b="b" l="l" r="r" t="t"/>
              <a:pathLst>
                <a:path extrusionOk="0" h="6499" w="7109">
                  <a:moveTo>
                    <a:pt x="3554" y="1845"/>
                  </a:moveTo>
                  <a:lnTo>
                    <a:pt x="3920" y="2582"/>
                  </a:lnTo>
                  <a:cubicBezTo>
                    <a:pt x="4001" y="2751"/>
                    <a:pt x="4161" y="2866"/>
                    <a:pt x="4345" y="2893"/>
                  </a:cubicBezTo>
                  <a:lnTo>
                    <a:pt x="5158" y="3011"/>
                  </a:lnTo>
                  <a:lnTo>
                    <a:pt x="4569" y="3584"/>
                  </a:lnTo>
                  <a:cubicBezTo>
                    <a:pt x="4436" y="3714"/>
                    <a:pt x="4376" y="3901"/>
                    <a:pt x="4406" y="4086"/>
                  </a:cubicBezTo>
                  <a:lnTo>
                    <a:pt x="4545" y="4898"/>
                  </a:lnTo>
                  <a:lnTo>
                    <a:pt x="3820" y="4514"/>
                  </a:lnTo>
                  <a:cubicBezTo>
                    <a:pt x="3737" y="4469"/>
                    <a:pt x="3646" y="4446"/>
                    <a:pt x="3555" y="4446"/>
                  </a:cubicBezTo>
                  <a:cubicBezTo>
                    <a:pt x="3464" y="4446"/>
                    <a:pt x="3373" y="4469"/>
                    <a:pt x="3292" y="4514"/>
                  </a:cubicBezTo>
                  <a:lnTo>
                    <a:pt x="2561" y="4895"/>
                  </a:lnTo>
                  <a:lnTo>
                    <a:pt x="2703" y="4086"/>
                  </a:lnTo>
                  <a:cubicBezTo>
                    <a:pt x="2733" y="3901"/>
                    <a:pt x="2673" y="3714"/>
                    <a:pt x="2540" y="3584"/>
                  </a:cubicBezTo>
                  <a:lnTo>
                    <a:pt x="1951" y="3011"/>
                  </a:lnTo>
                  <a:lnTo>
                    <a:pt x="2763" y="2893"/>
                  </a:lnTo>
                  <a:cubicBezTo>
                    <a:pt x="2947" y="2866"/>
                    <a:pt x="3107" y="2751"/>
                    <a:pt x="3192" y="2582"/>
                  </a:cubicBezTo>
                  <a:lnTo>
                    <a:pt x="3554" y="1845"/>
                  </a:lnTo>
                  <a:close/>
                  <a:moveTo>
                    <a:pt x="3554" y="0"/>
                  </a:moveTo>
                  <a:cubicBezTo>
                    <a:pt x="3353" y="0"/>
                    <a:pt x="3151" y="106"/>
                    <a:pt x="3047" y="317"/>
                  </a:cubicBezTo>
                  <a:lnTo>
                    <a:pt x="2307" y="1815"/>
                  </a:lnTo>
                  <a:lnTo>
                    <a:pt x="653" y="2056"/>
                  </a:lnTo>
                  <a:cubicBezTo>
                    <a:pt x="188" y="2123"/>
                    <a:pt x="0" y="2694"/>
                    <a:pt x="339" y="3023"/>
                  </a:cubicBezTo>
                  <a:lnTo>
                    <a:pt x="1537" y="4188"/>
                  </a:lnTo>
                  <a:lnTo>
                    <a:pt x="1253" y="5837"/>
                  </a:lnTo>
                  <a:cubicBezTo>
                    <a:pt x="1191" y="6202"/>
                    <a:pt x="1480" y="6499"/>
                    <a:pt x="1809" y="6499"/>
                  </a:cubicBezTo>
                  <a:cubicBezTo>
                    <a:pt x="1897" y="6499"/>
                    <a:pt x="1987" y="6478"/>
                    <a:pt x="2075" y="6432"/>
                  </a:cubicBezTo>
                  <a:lnTo>
                    <a:pt x="3554" y="5656"/>
                  </a:lnTo>
                  <a:lnTo>
                    <a:pt x="5034" y="6432"/>
                  </a:lnTo>
                  <a:cubicBezTo>
                    <a:pt x="5121" y="6478"/>
                    <a:pt x="5212" y="6499"/>
                    <a:pt x="5299" y="6499"/>
                  </a:cubicBezTo>
                  <a:cubicBezTo>
                    <a:pt x="5629" y="6499"/>
                    <a:pt x="5917" y="6202"/>
                    <a:pt x="5855" y="5837"/>
                  </a:cubicBezTo>
                  <a:lnTo>
                    <a:pt x="5574" y="4188"/>
                  </a:lnTo>
                  <a:lnTo>
                    <a:pt x="6770" y="3023"/>
                  </a:lnTo>
                  <a:cubicBezTo>
                    <a:pt x="7108" y="2694"/>
                    <a:pt x="6921" y="2123"/>
                    <a:pt x="6456" y="2056"/>
                  </a:cubicBezTo>
                  <a:lnTo>
                    <a:pt x="4801" y="1815"/>
                  </a:lnTo>
                  <a:lnTo>
                    <a:pt x="4062" y="317"/>
                  </a:lnTo>
                  <a:cubicBezTo>
                    <a:pt x="3957" y="106"/>
                    <a:pt x="3756" y="0"/>
                    <a:pt x="3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2" name="Google Shape;4302;p61"/>
            <p:cNvSpPr/>
            <p:nvPr/>
          </p:nvSpPr>
          <p:spPr>
            <a:xfrm>
              <a:off x="5648375" y="1427025"/>
              <a:ext cx="483200" cy="483125"/>
            </a:xfrm>
            <a:custGeom>
              <a:rect b="b" l="l" r="r" t="t"/>
              <a:pathLst>
                <a:path extrusionOk="0" h="19325" w="19328">
                  <a:moveTo>
                    <a:pt x="2265" y="2304"/>
                  </a:moveTo>
                  <a:cubicBezTo>
                    <a:pt x="2890" y="2304"/>
                    <a:pt x="3397" y="2808"/>
                    <a:pt x="3397" y="3437"/>
                  </a:cubicBezTo>
                  <a:lnTo>
                    <a:pt x="3397" y="7398"/>
                  </a:lnTo>
                  <a:lnTo>
                    <a:pt x="3397" y="7474"/>
                  </a:lnTo>
                  <a:lnTo>
                    <a:pt x="1637" y="6299"/>
                  </a:lnTo>
                  <a:cubicBezTo>
                    <a:pt x="1320" y="6088"/>
                    <a:pt x="1129" y="5734"/>
                    <a:pt x="1132" y="5357"/>
                  </a:cubicBezTo>
                  <a:lnTo>
                    <a:pt x="1132" y="3437"/>
                  </a:lnTo>
                  <a:cubicBezTo>
                    <a:pt x="1132" y="2808"/>
                    <a:pt x="1640" y="2304"/>
                    <a:pt x="2265" y="2304"/>
                  </a:cubicBezTo>
                  <a:close/>
                  <a:moveTo>
                    <a:pt x="17060" y="2304"/>
                  </a:moveTo>
                  <a:cubicBezTo>
                    <a:pt x="17685" y="2304"/>
                    <a:pt x="18192" y="2808"/>
                    <a:pt x="18192" y="3437"/>
                  </a:cubicBezTo>
                  <a:lnTo>
                    <a:pt x="18192" y="5357"/>
                  </a:lnTo>
                  <a:cubicBezTo>
                    <a:pt x="18192" y="5737"/>
                    <a:pt x="18005" y="6091"/>
                    <a:pt x="17688" y="6302"/>
                  </a:cubicBezTo>
                  <a:lnTo>
                    <a:pt x="15928" y="7474"/>
                  </a:lnTo>
                  <a:lnTo>
                    <a:pt x="15928" y="7398"/>
                  </a:lnTo>
                  <a:lnTo>
                    <a:pt x="15928" y="3437"/>
                  </a:lnTo>
                  <a:cubicBezTo>
                    <a:pt x="15928" y="2808"/>
                    <a:pt x="16435" y="2304"/>
                    <a:pt x="17060" y="2304"/>
                  </a:cubicBezTo>
                  <a:close/>
                  <a:moveTo>
                    <a:pt x="14795" y="1133"/>
                  </a:moveTo>
                  <a:lnTo>
                    <a:pt x="14795" y="7398"/>
                  </a:lnTo>
                  <a:cubicBezTo>
                    <a:pt x="14795" y="8763"/>
                    <a:pt x="14095" y="9641"/>
                    <a:pt x="12120" y="10759"/>
                  </a:cubicBezTo>
                  <a:cubicBezTo>
                    <a:pt x="11069" y="11354"/>
                    <a:pt x="10372" y="12422"/>
                    <a:pt x="10248" y="13627"/>
                  </a:cubicBezTo>
                  <a:lnTo>
                    <a:pt x="9058" y="13627"/>
                  </a:lnTo>
                  <a:cubicBezTo>
                    <a:pt x="8877" y="12368"/>
                    <a:pt x="8041" y="11269"/>
                    <a:pt x="6791" y="10686"/>
                  </a:cubicBezTo>
                  <a:cubicBezTo>
                    <a:pt x="5332" y="10007"/>
                    <a:pt x="4529" y="8835"/>
                    <a:pt x="4529" y="7398"/>
                  </a:cubicBezTo>
                  <a:lnTo>
                    <a:pt x="4529" y="1133"/>
                  </a:lnTo>
                  <a:close/>
                  <a:moveTo>
                    <a:pt x="11927" y="14759"/>
                  </a:moveTo>
                  <a:cubicBezTo>
                    <a:pt x="12241" y="14759"/>
                    <a:pt x="12495" y="15010"/>
                    <a:pt x="12495" y="15324"/>
                  </a:cubicBezTo>
                  <a:lnTo>
                    <a:pt x="12495" y="15892"/>
                  </a:lnTo>
                  <a:lnTo>
                    <a:pt x="10795" y="15892"/>
                  </a:lnTo>
                  <a:cubicBezTo>
                    <a:pt x="10481" y="15892"/>
                    <a:pt x="10230" y="16142"/>
                    <a:pt x="10230" y="16456"/>
                  </a:cubicBezTo>
                  <a:cubicBezTo>
                    <a:pt x="10230" y="16770"/>
                    <a:pt x="10481" y="17024"/>
                    <a:pt x="10795" y="17024"/>
                  </a:cubicBezTo>
                  <a:lnTo>
                    <a:pt x="13059" y="17024"/>
                  </a:lnTo>
                  <a:cubicBezTo>
                    <a:pt x="13373" y="17024"/>
                    <a:pt x="13627" y="17275"/>
                    <a:pt x="13627" y="17589"/>
                  </a:cubicBezTo>
                  <a:lnTo>
                    <a:pt x="13627" y="18193"/>
                  </a:lnTo>
                  <a:lnTo>
                    <a:pt x="5701" y="18193"/>
                  </a:lnTo>
                  <a:lnTo>
                    <a:pt x="5701" y="17589"/>
                  </a:lnTo>
                  <a:cubicBezTo>
                    <a:pt x="5701" y="17275"/>
                    <a:pt x="5951" y="17024"/>
                    <a:pt x="6265" y="17024"/>
                  </a:cubicBezTo>
                  <a:lnTo>
                    <a:pt x="8530" y="17024"/>
                  </a:lnTo>
                  <a:cubicBezTo>
                    <a:pt x="8844" y="17024"/>
                    <a:pt x="9095" y="16770"/>
                    <a:pt x="9095" y="16456"/>
                  </a:cubicBezTo>
                  <a:cubicBezTo>
                    <a:pt x="9095" y="16142"/>
                    <a:pt x="8844" y="15892"/>
                    <a:pt x="8530" y="15892"/>
                  </a:cubicBezTo>
                  <a:lnTo>
                    <a:pt x="6833" y="15892"/>
                  </a:lnTo>
                  <a:lnTo>
                    <a:pt x="6833" y="15324"/>
                  </a:lnTo>
                  <a:cubicBezTo>
                    <a:pt x="6833" y="15010"/>
                    <a:pt x="7084" y="14759"/>
                    <a:pt x="7398" y="14759"/>
                  </a:cubicBezTo>
                  <a:close/>
                  <a:moveTo>
                    <a:pt x="3965" y="0"/>
                  </a:moveTo>
                  <a:cubicBezTo>
                    <a:pt x="3651" y="0"/>
                    <a:pt x="3397" y="254"/>
                    <a:pt x="3397" y="568"/>
                  </a:cubicBezTo>
                  <a:lnTo>
                    <a:pt x="3397" y="1474"/>
                  </a:lnTo>
                  <a:cubicBezTo>
                    <a:pt x="3032" y="1264"/>
                    <a:pt x="2645" y="1168"/>
                    <a:pt x="2269" y="1168"/>
                  </a:cubicBezTo>
                  <a:cubicBezTo>
                    <a:pt x="1086" y="1168"/>
                    <a:pt x="0" y="2113"/>
                    <a:pt x="0" y="3437"/>
                  </a:cubicBezTo>
                  <a:lnTo>
                    <a:pt x="0" y="5357"/>
                  </a:lnTo>
                  <a:cubicBezTo>
                    <a:pt x="0" y="6115"/>
                    <a:pt x="378" y="6821"/>
                    <a:pt x="1009" y="7241"/>
                  </a:cubicBezTo>
                  <a:lnTo>
                    <a:pt x="3651" y="9001"/>
                  </a:lnTo>
                  <a:cubicBezTo>
                    <a:pt x="3663" y="9010"/>
                    <a:pt x="3678" y="9019"/>
                    <a:pt x="3690" y="9026"/>
                  </a:cubicBezTo>
                  <a:cubicBezTo>
                    <a:pt x="4125" y="10170"/>
                    <a:pt x="5027" y="11112"/>
                    <a:pt x="6314" y="11710"/>
                  </a:cubicBezTo>
                  <a:cubicBezTo>
                    <a:pt x="7156" y="12105"/>
                    <a:pt x="7736" y="12812"/>
                    <a:pt x="7911" y="13627"/>
                  </a:cubicBezTo>
                  <a:lnTo>
                    <a:pt x="7398" y="13627"/>
                  </a:lnTo>
                  <a:cubicBezTo>
                    <a:pt x="6459" y="13627"/>
                    <a:pt x="5701" y="14385"/>
                    <a:pt x="5701" y="15324"/>
                  </a:cubicBezTo>
                  <a:lnTo>
                    <a:pt x="5701" y="15988"/>
                  </a:lnTo>
                  <a:cubicBezTo>
                    <a:pt x="5021" y="16227"/>
                    <a:pt x="4569" y="16870"/>
                    <a:pt x="4569" y="17589"/>
                  </a:cubicBezTo>
                  <a:lnTo>
                    <a:pt x="4569" y="18760"/>
                  </a:lnTo>
                  <a:cubicBezTo>
                    <a:pt x="4569" y="19071"/>
                    <a:pt x="4819" y="19325"/>
                    <a:pt x="5133" y="19325"/>
                  </a:cubicBezTo>
                  <a:lnTo>
                    <a:pt x="14191" y="19325"/>
                  </a:lnTo>
                  <a:cubicBezTo>
                    <a:pt x="14506" y="19325"/>
                    <a:pt x="14759" y="19071"/>
                    <a:pt x="14759" y="18760"/>
                  </a:cubicBezTo>
                  <a:lnTo>
                    <a:pt x="14759" y="17589"/>
                  </a:lnTo>
                  <a:cubicBezTo>
                    <a:pt x="14756" y="16870"/>
                    <a:pt x="14303" y="16227"/>
                    <a:pt x="13627" y="15988"/>
                  </a:cubicBezTo>
                  <a:lnTo>
                    <a:pt x="13627" y="15324"/>
                  </a:lnTo>
                  <a:cubicBezTo>
                    <a:pt x="13624" y="14385"/>
                    <a:pt x="12866" y="13627"/>
                    <a:pt x="11927" y="13627"/>
                  </a:cubicBezTo>
                  <a:lnTo>
                    <a:pt x="11389" y="13627"/>
                  </a:lnTo>
                  <a:cubicBezTo>
                    <a:pt x="11507" y="12833"/>
                    <a:pt x="11981" y="12139"/>
                    <a:pt x="12679" y="11743"/>
                  </a:cubicBezTo>
                  <a:cubicBezTo>
                    <a:pt x="14044" y="10973"/>
                    <a:pt x="15088" y="10170"/>
                    <a:pt x="15593" y="9047"/>
                  </a:cubicBezTo>
                  <a:cubicBezTo>
                    <a:pt x="15623" y="9035"/>
                    <a:pt x="15650" y="9019"/>
                    <a:pt x="15677" y="9001"/>
                  </a:cubicBezTo>
                  <a:lnTo>
                    <a:pt x="18319" y="7241"/>
                  </a:lnTo>
                  <a:cubicBezTo>
                    <a:pt x="18947" y="6821"/>
                    <a:pt x="19328" y="6115"/>
                    <a:pt x="19328" y="5357"/>
                  </a:cubicBezTo>
                  <a:lnTo>
                    <a:pt x="19328" y="3437"/>
                  </a:lnTo>
                  <a:cubicBezTo>
                    <a:pt x="19325" y="2113"/>
                    <a:pt x="18239" y="1168"/>
                    <a:pt x="17057" y="1168"/>
                  </a:cubicBezTo>
                  <a:cubicBezTo>
                    <a:pt x="16681" y="1168"/>
                    <a:pt x="16295" y="1264"/>
                    <a:pt x="15931" y="1474"/>
                  </a:cubicBezTo>
                  <a:lnTo>
                    <a:pt x="15931" y="568"/>
                  </a:lnTo>
                  <a:cubicBezTo>
                    <a:pt x="15931" y="254"/>
                    <a:pt x="15677" y="0"/>
                    <a:pt x="15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03" name="Google Shape;4303;p61"/>
          <p:cNvGrpSpPr/>
          <p:nvPr/>
        </p:nvGrpSpPr>
        <p:grpSpPr>
          <a:xfrm>
            <a:off x="4020544" y="3717522"/>
            <a:ext cx="234331" cy="231327"/>
            <a:chOff x="6238300" y="1426975"/>
            <a:chExt cx="489450" cy="483175"/>
          </a:xfrm>
        </p:grpSpPr>
        <p:sp>
          <p:nvSpPr>
            <p:cNvPr id="4304" name="Google Shape;4304;p61"/>
            <p:cNvSpPr/>
            <p:nvPr/>
          </p:nvSpPr>
          <p:spPr>
            <a:xfrm>
              <a:off x="6238300" y="1426975"/>
              <a:ext cx="489450" cy="483175"/>
            </a:xfrm>
            <a:custGeom>
              <a:rect b="b" l="l" r="r" t="t"/>
              <a:pathLst>
                <a:path extrusionOk="0" h="19327" w="19578">
                  <a:moveTo>
                    <a:pt x="16109" y="2267"/>
                  </a:moveTo>
                  <a:lnTo>
                    <a:pt x="16109" y="4803"/>
                  </a:lnTo>
                  <a:lnTo>
                    <a:pt x="14977" y="3831"/>
                  </a:lnTo>
                  <a:lnTo>
                    <a:pt x="14977" y="2267"/>
                  </a:lnTo>
                  <a:close/>
                  <a:moveTo>
                    <a:pt x="9880" y="1135"/>
                  </a:moveTo>
                  <a:cubicBezTo>
                    <a:pt x="10011" y="1135"/>
                    <a:pt x="10142" y="1181"/>
                    <a:pt x="10248" y="1274"/>
                  </a:cubicBezTo>
                  <a:lnTo>
                    <a:pt x="18174" y="8067"/>
                  </a:lnTo>
                  <a:cubicBezTo>
                    <a:pt x="18413" y="8270"/>
                    <a:pt x="18440" y="8626"/>
                    <a:pt x="18238" y="8864"/>
                  </a:cubicBezTo>
                  <a:lnTo>
                    <a:pt x="18238" y="8861"/>
                  </a:lnTo>
                  <a:cubicBezTo>
                    <a:pt x="18129" y="8988"/>
                    <a:pt x="17972" y="9061"/>
                    <a:pt x="17809" y="9061"/>
                  </a:cubicBezTo>
                  <a:cubicBezTo>
                    <a:pt x="17673" y="9061"/>
                    <a:pt x="17540" y="9012"/>
                    <a:pt x="17440" y="8925"/>
                  </a:cubicBezTo>
                  <a:lnTo>
                    <a:pt x="10251" y="2762"/>
                  </a:lnTo>
                  <a:cubicBezTo>
                    <a:pt x="10145" y="2672"/>
                    <a:pt x="10014" y="2626"/>
                    <a:pt x="9883" y="2626"/>
                  </a:cubicBezTo>
                  <a:cubicBezTo>
                    <a:pt x="9751" y="2626"/>
                    <a:pt x="9620" y="2672"/>
                    <a:pt x="9514" y="2762"/>
                  </a:cubicBezTo>
                  <a:lnTo>
                    <a:pt x="2687" y="8553"/>
                  </a:lnTo>
                  <a:cubicBezTo>
                    <a:pt x="2657" y="8575"/>
                    <a:pt x="2633" y="8596"/>
                    <a:pt x="2609" y="8623"/>
                  </a:cubicBezTo>
                  <a:lnTo>
                    <a:pt x="2250" y="8925"/>
                  </a:lnTo>
                  <a:cubicBezTo>
                    <a:pt x="2142" y="9016"/>
                    <a:pt x="2012" y="9060"/>
                    <a:pt x="1882" y="9060"/>
                  </a:cubicBezTo>
                  <a:cubicBezTo>
                    <a:pt x="1723" y="9060"/>
                    <a:pt x="1565" y="8994"/>
                    <a:pt x="1452" y="8864"/>
                  </a:cubicBezTo>
                  <a:cubicBezTo>
                    <a:pt x="1250" y="8629"/>
                    <a:pt x="1274" y="8273"/>
                    <a:pt x="1510" y="8067"/>
                  </a:cubicBezTo>
                  <a:lnTo>
                    <a:pt x="9511" y="1274"/>
                  </a:lnTo>
                  <a:cubicBezTo>
                    <a:pt x="9617" y="1181"/>
                    <a:pt x="9748" y="1135"/>
                    <a:pt x="9880" y="1135"/>
                  </a:cubicBezTo>
                  <a:close/>
                  <a:moveTo>
                    <a:pt x="12147" y="13665"/>
                  </a:moveTo>
                  <a:lnTo>
                    <a:pt x="12147" y="18195"/>
                  </a:lnTo>
                  <a:lnTo>
                    <a:pt x="7543" y="18195"/>
                  </a:lnTo>
                  <a:lnTo>
                    <a:pt x="7543" y="13665"/>
                  </a:lnTo>
                  <a:close/>
                  <a:moveTo>
                    <a:pt x="9883" y="3937"/>
                  </a:moveTo>
                  <a:lnTo>
                    <a:pt x="16109" y="9275"/>
                  </a:lnTo>
                  <a:lnTo>
                    <a:pt x="16109" y="18195"/>
                  </a:lnTo>
                  <a:lnTo>
                    <a:pt x="13280" y="18195"/>
                  </a:lnTo>
                  <a:lnTo>
                    <a:pt x="13280" y="13101"/>
                  </a:lnTo>
                  <a:cubicBezTo>
                    <a:pt x="13280" y="12787"/>
                    <a:pt x="13026" y="12533"/>
                    <a:pt x="12712" y="12533"/>
                  </a:cubicBezTo>
                  <a:lnTo>
                    <a:pt x="6975" y="12533"/>
                  </a:lnTo>
                  <a:cubicBezTo>
                    <a:pt x="6661" y="12533"/>
                    <a:pt x="6410" y="12787"/>
                    <a:pt x="6410" y="13101"/>
                  </a:cubicBezTo>
                  <a:lnTo>
                    <a:pt x="6410" y="18195"/>
                  </a:lnTo>
                  <a:lnTo>
                    <a:pt x="3578" y="18195"/>
                  </a:lnTo>
                  <a:lnTo>
                    <a:pt x="3578" y="9281"/>
                  </a:lnTo>
                  <a:lnTo>
                    <a:pt x="9883" y="3937"/>
                  </a:lnTo>
                  <a:close/>
                  <a:moveTo>
                    <a:pt x="9883" y="0"/>
                  </a:moveTo>
                  <a:cubicBezTo>
                    <a:pt x="9489" y="0"/>
                    <a:pt x="9095" y="137"/>
                    <a:pt x="8778" y="410"/>
                  </a:cubicBezTo>
                  <a:lnTo>
                    <a:pt x="773" y="7204"/>
                  </a:lnTo>
                  <a:cubicBezTo>
                    <a:pt x="154" y="7738"/>
                    <a:pt x="0" y="8635"/>
                    <a:pt x="411" y="9345"/>
                  </a:cubicBezTo>
                  <a:cubicBezTo>
                    <a:pt x="720" y="9881"/>
                    <a:pt x="1289" y="10193"/>
                    <a:pt x="1882" y="10193"/>
                  </a:cubicBezTo>
                  <a:cubicBezTo>
                    <a:pt x="2070" y="10193"/>
                    <a:pt x="2261" y="10162"/>
                    <a:pt x="2446" y="10096"/>
                  </a:cubicBezTo>
                  <a:lnTo>
                    <a:pt x="2446" y="18762"/>
                  </a:lnTo>
                  <a:cubicBezTo>
                    <a:pt x="2446" y="19073"/>
                    <a:pt x="2699" y="19327"/>
                    <a:pt x="3010" y="19327"/>
                  </a:cubicBezTo>
                  <a:lnTo>
                    <a:pt x="16673" y="19327"/>
                  </a:lnTo>
                  <a:cubicBezTo>
                    <a:pt x="16987" y="19327"/>
                    <a:pt x="17241" y="19073"/>
                    <a:pt x="17241" y="18762"/>
                  </a:cubicBezTo>
                  <a:lnTo>
                    <a:pt x="17241" y="10096"/>
                  </a:lnTo>
                  <a:cubicBezTo>
                    <a:pt x="17431" y="10163"/>
                    <a:pt x="17623" y="10195"/>
                    <a:pt x="17809" y="10195"/>
                  </a:cubicBezTo>
                  <a:cubicBezTo>
                    <a:pt x="18756" y="10195"/>
                    <a:pt x="19578" y="9388"/>
                    <a:pt x="19500" y="8363"/>
                  </a:cubicBezTo>
                  <a:cubicBezTo>
                    <a:pt x="19466" y="7913"/>
                    <a:pt x="19255" y="7497"/>
                    <a:pt x="18914" y="7204"/>
                  </a:cubicBezTo>
                  <a:lnTo>
                    <a:pt x="17241" y="5770"/>
                  </a:lnTo>
                  <a:lnTo>
                    <a:pt x="17241" y="1702"/>
                  </a:lnTo>
                  <a:cubicBezTo>
                    <a:pt x="17241" y="1388"/>
                    <a:pt x="16987" y="1135"/>
                    <a:pt x="16676" y="1135"/>
                  </a:cubicBezTo>
                  <a:lnTo>
                    <a:pt x="14412" y="1135"/>
                  </a:lnTo>
                  <a:cubicBezTo>
                    <a:pt x="14098" y="1135"/>
                    <a:pt x="13844" y="1388"/>
                    <a:pt x="13844" y="1702"/>
                  </a:cubicBezTo>
                  <a:lnTo>
                    <a:pt x="13844" y="2862"/>
                  </a:lnTo>
                  <a:lnTo>
                    <a:pt x="10988" y="410"/>
                  </a:lnTo>
                  <a:cubicBezTo>
                    <a:pt x="10671" y="137"/>
                    <a:pt x="10277" y="0"/>
                    <a:pt x="9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5" name="Google Shape;4305;p61"/>
            <p:cNvSpPr/>
            <p:nvPr/>
          </p:nvSpPr>
          <p:spPr>
            <a:xfrm>
              <a:off x="6426850" y="1596875"/>
              <a:ext cx="115150" cy="113250"/>
            </a:xfrm>
            <a:custGeom>
              <a:rect b="b" l="l" r="r" t="t"/>
              <a:pathLst>
                <a:path extrusionOk="0" h="4530" w="4606">
                  <a:moveTo>
                    <a:pt x="3473" y="1132"/>
                  </a:moveTo>
                  <a:lnTo>
                    <a:pt x="3473" y="3397"/>
                  </a:lnTo>
                  <a:lnTo>
                    <a:pt x="1133" y="3397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lnTo>
                    <a:pt x="1" y="3965"/>
                  </a:lnTo>
                  <a:cubicBezTo>
                    <a:pt x="1" y="4276"/>
                    <a:pt x="251" y="4529"/>
                    <a:pt x="565" y="4529"/>
                  </a:cubicBezTo>
                  <a:lnTo>
                    <a:pt x="4038" y="4529"/>
                  </a:lnTo>
                  <a:cubicBezTo>
                    <a:pt x="4352" y="4529"/>
                    <a:pt x="4605" y="4276"/>
                    <a:pt x="4605" y="3965"/>
                  </a:cubicBezTo>
                  <a:lnTo>
                    <a:pt x="4605" y="568"/>
                  </a:lnTo>
                  <a:cubicBezTo>
                    <a:pt x="4605" y="254"/>
                    <a:pt x="4352" y="0"/>
                    <a:pt x="4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06" name="Google Shape;4306;p61"/>
            <p:cNvSpPr/>
            <p:nvPr/>
          </p:nvSpPr>
          <p:spPr>
            <a:xfrm>
              <a:off x="6485350" y="1796900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07" name="Google Shape;4307;p61"/>
          <p:cNvSpPr/>
          <p:nvPr/>
        </p:nvSpPr>
        <p:spPr>
          <a:xfrm>
            <a:off x="1477990" y="4002951"/>
            <a:ext cx="204528" cy="230321"/>
          </a:xfrm>
          <a:custGeom>
            <a:rect b="b" l="l" r="r" t="t"/>
            <a:pathLst>
              <a:path extrusionOk="0" h="19243" w="17088">
                <a:moveTo>
                  <a:pt x="15955" y="1281"/>
                </a:moveTo>
                <a:lnTo>
                  <a:pt x="15955" y="3452"/>
                </a:lnTo>
                <a:lnTo>
                  <a:pt x="5586" y="5877"/>
                </a:lnTo>
                <a:lnTo>
                  <a:pt x="5586" y="3703"/>
                </a:lnTo>
                <a:lnTo>
                  <a:pt x="15955" y="1281"/>
                </a:lnTo>
                <a:close/>
                <a:moveTo>
                  <a:pt x="14425" y="12363"/>
                </a:moveTo>
                <a:cubicBezTo>
                  <a:pt x="14622" y="12363"/>
                  <a:pt x="14821" y="12401"/>
                  <a:pt x="15010" y="12480"/>
                </a:cubicBezTo>
                <a:cubicBezTo>
                  <a:pt x="15584" y="12716"/>
                  <a:pt x="15955" y="13274"/>
                  <a:pt x="15955" y="13893"/>
                </a:cubicBezTo>
                <a:cubicBezTo>
                  <a:pt x="15955" y="14739"/>
                  <a:pt x="15270" y="15421"/>
                  <a:pt x="14424" y="15421"/>
                </a:cubicBezTo>
                <a:cubicBezTo>
                  <a:pt x="13805" y="15421"/>
                  <a:pt x="13250" y="15050"/>
                  <a:pt x="13011" y="14479"/>
                </a:cubicBezTo>
                <a:cubicBezTo>
                  <a:pt x="12776" y="13905"/>
                  <a:pt x="12905" y="13247"/>
                  <a:pt x="13343" y="12809"/>
                </a:cubicBezTo>
                <a:cubicBezTo>
                  <a:pt x="13636" y="12519"/>
                  <a:pt x="14027" y="12363"/>
                  <a:pt x="14425" y="12363"/>
                </a:cubicBezTo>
                <a:close/>
                <a:moveTo>
                  <a:pt x="2925" y="15050"/>
                </a:moveTo>
                <a:cubicBezTo>
                  <a:pt x="3122" y="15050"/>
                  <a:pt x="3322" y="15088"/>
                  <a:pt x="3512" y="15168"/>
                </a:cubicBezTo>
                <a:cubicBezTo>
                  <a:pt x="4083" y="15403"/>
                  <a:pt x="4454" y="15962"/>
                  <a:pt x="4454" y="16581"/>
                </a:cubicBezTo>
                <a:cubicBezTo>
                  <a:pt x="4454" y="17423"/>
                  <a:pt x="3769" y="18108"/>
                  <a:pt x="2926" y="18108"/>
                </a:cubicBezTo>
                <a:cubicBezTo>
                  <a:pt x="2307" y="18108"/>
                  <a:pt x="1749" y="17737"/>
                  <a:pt x="1513" y="17166"/>
                </a:cubicBezTo>
                <a:cubicBezTo>
                  <a:pt x="1275" y="16593"/>
                  <a:pt x="1407" y="15934"/>
                  <a:pt x="1845" y="15497"/>
                </a:cubicBezTo>
                <a:cubicBezTo>
                  <a:pt x="2136" y="15206"/>
                  <a:pt x="2527" y="15050"/>
                  <a:pt x="2925" y="15050"/>
                </a:cubicBezTo>
                <a:close/>
                <a:moveTo>
                  <a:pt x="16525" y="0"/>
                </a:moveTo>
                <a:cubicBezTo>
                  <a:pt x="16481" y="0"/>
                  <a:pt x="16437" y="5"/>
                  <a:pt x="16393" y="16"/>
                </a:cubicBezTo>
                <a:lnTo>
                  <a:pt x="4892" y="2703"/>
                </a:lnTo>
                <a:cubicBezTo>
                  <a:pt x="4635" y="2761"/>
                  <a:pt x="4454" y="2990"/>
                  <a:pt x="4454" y="3253"/>
                </a:cubicBezTo>
                <a:lnTo>
                  <a:pt x="4454" y="14404"/>
                </a:lnTo>
                <a:cubicBezTo>
                  <a:pt x="3994" y="14081"/>
                  <a:pt x="3459" y="13921"/>
                  <a:pt x="2926" y="13921"/>
                </a:cubicBezTo>
                <a:cubicBezTo>
                  <a:pt x="2299" y="13921"/>
                  <a:pt x="1673" y="14143"/>
                  <a:pt x="1175" y="14579"/>
                </a:cubicBezTo>
                <a:cubicBezTo>
                  <a:pt x="251" y="15388"/>
                  <a:pt x="0" y="16720"/>
                  <a:pt x="568" y="17810"/>
                </a:cubicBezTo>
                <a:cubicBezTo>
                  <a:pt x="1032" y="18704"/>
                  <a:pt x="1950" y="19242"/>
                  <a:pt x="2925" y="19242"/>
                </a:cubicBezTo>
                <a:cubicBezTo>
                  <a:pt x="3136" y="19242"/>
                  <a:pt x="3349" y="19217"/>
                  <a:pt x="3560" y="19165"/>
                </a:cubicBezTo>
                <a:cubicBezTo>
                  <a:pt x="4750" y="18872"/>
                  <a:pt x="5589" y="17807"/>
                  <a:pt x="5586" y="16581"/>
                </a:cubicBezTo>
                <a:lnTo>
                  <a:pt x="5586" y="7039"/>
                </a:lnTo>
                <a:lnTo>
                  <a:pt x="15955" y="4618"/>
                </a:lnTo>
                <a:lnTo>
                  <a:pt x="15955" y="11716"/>
                </a:lnTo>
                <a:cubicBezTo>
                  <a:pt x="15508" y="11399"/>
                  <a:pt x="14974" y="11230"/>
                  <a:pt x="14424" y="11230"/>
                </a:cubicBezTo>
                <a:cubicBezTo>
                  <a:pt x="13349" y="11230"/>
                  <a:pt x="12377" y="11879"/>
                  <a:pt x="11966" y="12873"/>
                </a:cubicBezTo>
                <a:cubicBezTo>
                  <a:pt x="11553" y="13869"/>
                  <a:pt x="11782" y="15014"/>
                  <a:pt x="12543" y="15774"/>
                </a:cubicBezTo>
                <a:cubicBezTo>
                  <a:pt x="13052" y="16283"/>
                  <a:pt x="13733" y="16555"/>
                  <a:pt x="14426" y="16555"/>
                </a:cubicBezTo>
                <a:cubicBezTo>
                  <a:pt x="14769" y="16555"/>
                  <a:pt x="15115" y="16488"/>
                  <a:pt x="15445" y="16351"/>
                </a:cubicBezTo>
                <a:cubicBezTo>
                  <a:pt x="16438" y="15941"/>
                  <a:pt x="17087" y="14968"/>
                  <a:pt x="17087" y="13893"/>
                </a:cubicBezTo>
                <a:lnTo>
                  <a:pt x="17087" y="565"/>
                </a:lnTo>
                <a:cubicBezTo>
                  <a:pt x="17087" y="246"/>
                  <a:pt x="16826" y="0"/>
                  <a:pt x="1652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08" name="Google Shape;4308;p61"/>
          <p:cNvGrpSpPr/>
          <p:nvPr/>
        </p:nvGrpSpPr>
        <p:grpSpPr>
          <a:xfrm>
            <a:off x="1748710" y="4002431"/>
            <a:ext cx="231303" cy="231315"/>
            <a:chOff x="1487200" y="2021475"/>
            <a:chExt cx="483125" cy="483150"/>
          </a:xfrm>
        </p:grpSpPr>
        <p:sp>
          <p:nvSpPr>
            <p:cNvPr id="4309" name="Google Shape;4309;p61"/>
            <p:cNvSpPr/>
            <p:nvPr/>
          </p:nvSpPr>
          <p:spPr>
            <a:xfrm>
              <a:off x="1487200" y="2021475"/>
              <a:ext cx="483125" cy="483150"/>
            </a:xfrm>
            <a:custGeom>
              <a:rect b="b" l="l" r="r" t="t"/>
              <a:pathLst>
                <a:path extrusionOk="0" h="19326" w="19325">
                  <a:moveTo>
                    <a:pt x="17628" y="1133"/>
                  </a:moveTo>
                  <a:cubicBezTo>
                    <a:pt x="17939" y="1133"/>
                    <a:pt x="18192" y="1386"/>
                    <a:pt x="18192" y="1701"/>
                  </a:cubicBezTo>
                  <a:lnTo>
                    <a:pt x="18192" y="14796"/>
                  </a:lnTo>
                  <a:lnTo>
                    <a:pt x="1132" y="14796"/>
                  </a:lnTo>
                  <a:lnTo>
                    <a:pt x="1132" y="1701"/>
                  </a:lnTo>
                  <a:cubicBezTo>
                    <a:pt x="1132" y="1386"/>
                    <a:pt x="1386" y="1133"/>
                    <a:pt x="1700" y="1133"/>
                  </a:cubicBezTo>
                  <a:close/>
                  <a:moveTo>
                    <a:pt x="18192" y="15928"/>
                  </a:moveTo>
                  <a:lnTo>
                    <a:pt x="18192" y="17628"/>
                  </a:lnTo>
                  <a:cubicBezTo>
                    <a:pt x="18192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1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0" name="Google Shape;4310;p61"/>
            <p:cNvSpPr/>
            <p:nvPr/>
          </p:nvSpPr>
          <p:spPr>
            <a:xfrm>
              <a:off x="157310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6833"/>
                  </a:moveTo>
                  <a:cubicBezTo>
                    <a:pt x="2201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2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3" y="6833"/>
                    <a:pt x="1697" y="6833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3" y="6036"/>
                    <a:pt x="0" y="6679"/>
                    <a:pt x="0" y="7398"/>
                  </a:cubicBezTo>
                  <a:cubicBezTo>
                    <a:pt x="0" y="8116"/>
                    <a:pt x="453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1" y="8760"/>
                    <a:pt x="3394" y="8116"/>
                    <a:pt x="3394" y="7398"/>
                  </a:cubicBezTo>
                  <a:cubicBezTo>
                    <a:pt x="3394" y="6679"/>
                    <a:pt x="2941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1" name="Google Shape;4311;p61"/>
            <p:cNvSpPr/>
            <p:nvPr/>
          </p:nvSpPr>
          <p:spPr>
            <a:xfrm>
              <a:off x="1686325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7" y="3436"/>
                  </a:moveTo>
                  <a:cubicBezTo>
                    <a:pt x="2011" y="3436"/>
                    <a:pt x="2262" y="3687"/>
                    <a:pt x="2262" y="4001"/>
                  </a:cubicBezTo>
                  <a:cubicBezTo>
                    <a:pt x="2262" y="4315"/>
                    <a:pt x="2011" y="4569"/>
                    <a:pt x="1697" y="4569"/>
                  </a:cubicBezTo>
                  <a:cubicBezTo>
                    <a:pt x="1383" y="4569"/>
                    <a:pt x="1133" y="4315"/>
                    <a:pt x="1133" y="4001"/>
                  </a:cubicBezTo>
                  <a:cubicBezTo>
                    <a:pt x="1133" y="3687"/>
                    <a:pt x="1383" y="3436"/>
                    <a:pt x="1697" y="3436"/>
                  </a:cubicBezTo>
                  <a:close/>
                  <a:moveTo>
                    <a:pt x="1697" y="0"/>
                  </a:moveTo>
                  <a:cubicBezTo>
                    <a:pt x="1383" y="0"/>
                    <a:pt x="1133" y="254"/>
                    <a:pt x="1133" y="568"/>
                  </a:cubicBezTo>
                  <a:lnTo>
                    <a:pt x="1133" y="2401"/>
                  </a:lnTo>
                  <a:cubicBezTo>
                    <a:pt x="453" y="2639"/>
                    <a:pt x="0" y="3282"/>
                    <a:pt x="0" y="4001"/>
                  </a:cubicBezTo>
                  <a:cubicBezTo>
                    <a:pt x="0" y="4720"/>
                    <a:pt x="453" y="5363"/>
                    <a:pt x="1133" y="5601"/>
                  </a:cubicBezTo>
                  <a:lnTo>
                    <a:pt x="1133" y="10795"/>
                  </a:lnTo>
                  <a:cubicBezTo>
                    <a:pt x="1133" y="11109"/>
                    <a:pt x="1383" y="11359"/>
                    <a:pt x="1697" y="11359"/>
                  </a:cubicBezTo>
                  <a:cubicBezTo>
                    <a:pt x="2011" y="11359"/>
                    <a:pt x="2265" y="11109"/>
                    <a:pt x="2265" y="10795"/>
                  </a:cubicBezTo>
                  <a:lnTo>
                    <a:pt x="2265" y="5601"/>
                  </a:lnTo>
                  <a:cubicBezTo>
                    <a:pt x="2941" y="5363"/>
                    <a:pt x="3394" y="4720"/>
                    <a:pt x="3394" y="4001"/>
                  </a:cubicBezTo>
                  <a:cubicBezTo>
                    <a:pt x="3394" y="3282"/>
                    <a:pt x="2941" y="2639"/>
                    <a:pt x="2265" y="2401"/>
                  </a:cubicBezTo>
                  <a:lnTo>
                    <a:pt x="2265" y="568"/>
                  </a:lnTo>
                  <a:cubicBezTo>
                    <a:pt x="2265" y="254"/>
                    <a:pt x="2011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2" name="Google Shape;4312;p61"/>
            <p:cNvSpPr/>
            <p:nvPr/>
          </p:nvSpPr>
          <p:spPr>
            <a:xfrm>
              <a:off x="1799550" y="2078100"/>
              <a:ext cx="84875" cy="284000"/>
            </a:xfrm>
            <a:custGeom>
              <a:rect b="b" l="l" r="r" t="t"/>
              <a:pathLst>
                <a:path extrusionOk="0" h="11360" w="3395">
                  <a:moveTo>
                    <a:pt x="1698" y="6833"/>
                  </a:moveTo>
                  <a:cubicBezTo>
                    <a:pt x="2202" y="6833"/>
                    <a:pt x="2455" y="7440"/>
                    <a:pt x="2099" y="7799"/>
                  </a:cubicBezTo>
                  <a:cubicBezTo>
                    <a:pt x="1983" y="7914"/>
                    <a:pt x="1841" y="7966"/>
                    <a:pt x="1703" y="7966"/>
                  </a:cubicBezTo>
                  <a:cubicBezTo>
                    <a:pt x="1411" y="7966"/>
                    <a:pt x="1133" y="7739"/>
                    <a:pt x="1133" y="7398"/>
                  </a:cubicBezTo>
                  <a:cubicBezTo>
                    <a:pt x="1133" y="7084"/>
                    <a:pt x="1384" y="6833"/>
                    <a:pt x="1698" y="6833"/>
                  </a:cubicBezTo>
                  <a:close/>
                  <a:moveTo>
                    <a:pt x="1698" y="0"/>
                  </a:moveTo>
                  <a:cubicBezTo>
                    <a:pt x="1384" y="0"/>
                    <a:pt x="1133" y="254"/>
                    <a:pt x="1133" y="568"/>
                  </a:cubicBezTo>
                  <a:lnTo>
                    <a:pt x="1133" y="5798"/>
                  </a:lnTo>
                  <a:cubicBezTo>
                    <a:pt x="454" y="6036"/>
                    <a:pt x="1" y="6679"/>
                    <a:pt x="1" y="7398"/>
                  </a:cubicBezTo>
                  <a:cubicBezTo>
                    <a:pt x="1" y="8116"/>
                    <a:pt x="454" y="8760"/>
                    <a:pt x="1133" y="8998"/>
                  </a:cubicBezTo>
                  <a:lnTo>
                    <a:pt x="1133" y="10795"/>
                  </a:lnTo>
                  <a:cubicBezTo>
                    <a:pt x="1133" y="11109"/>
                    <a:pt x="1384" y="11359"/>
                    <a:pt x="1698" y="11359"/>
                  </a:cubicBezTo>
                  <a:cubicBezTo>
                    <a:pt x="2012" y="11359"/>
                    <a:pt x="2265" y="11109"/>
                    <a:pt x="2265" y="10795"/>
                  </a:cubicBezTo>
                  <a:lnTo>
                    <a:pt x="2265" y="8998"/>
                  </a:lnTo>
                  <a:cubicBezTo>
                    <a:pt x="2942" y="8760"/>
                    <a:pt x="3394" y="8116"/>
                    <a:pt x="3394" y="7398"/>
                  </a:cubicBezTo>
                  <a:cubicBezTo>
                    <a:pt x="3394" y="6679"/>
                    <a:pt x="2942" y="6036"/>
                    <a:pt x="2265" y="5798"/>
                  </a:cubicBezTo>
                  <a:lnTo>
                    <a:pt x="2265" y="568"/>
                  </a:lnTo>
                  <a:cubicBezTo>
                    <a:pt x="2265" y="254"/>
                    <a:pt x="2012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13" name="Google Shape;4313;p61"/>
          <p:cNvGrpSpPr/>
          <p:nvPr/>
        </p:nvGrpSpPr>
        <p:grpSpPr>
          <a:xfrm>
            <a:off x="2030444" y="4016441"/>
            <a:ext cx="231303" cy="203295"/>
            <a:chOff x="2081650" y="2050750"/>
            <a:chExt cx="483125" cy="424625"/>
          </a:xfrm>
        </p:grpSpPr>
        <p:sp>
          <p:nvSpPr>
            <p:cNvPr id="4314" name="Google Shape;4314;p61"/>
            <p:cNvSpPr/>
            <p:nvPr/>
          </p:nvSpPr>
          <p:spPr>
            <a:xfrm>
              <a:off x="2081650" y="2050750"/>
              <a:ext cx="483125" cy="424625"/>
            </a:xfrm>
            <a:custGeom>
              <a:rect b="b" l="l" r="r" t="t"/>
              <a:pathLst>
                <a:path extrusionOk="0" h="16985" w="19325">
                  <a:moveTo>
                    <a:pt x="5662" y="1402"/>
                  </a:moveTo>
                  <a:lnTo>
                    <a:pt x="5662" y="13770"/>
                  </a:lnTo>
                  <a:lnTo>
                    <a:pt x="1133" y="15581"/>
                  </a:lnTo>
                  <a:lnTo>
                    <a:pt x="1133" y="3214"/>
                  </a:lnTo>
                  <a:lnTo>
                    <a:pt x="5662" y="1402"/>
                  </a:lnTo>
                  <a:close/>
                  <a:moveTo>
                    <a:pt x="18192" y="1402"/>
                  </a:moveTo>
                  <a:lnTo>
                    <a:pt x="18192" y="13770"/>
                  </a:lnTo>
                  <a:lnTo>
                    <a:pt x="13663" y="15581"/>
                  </a:lnTo>
                  <a:lnTo>
                    <a:pt x="13663" y="3214"/>
                  </a:lnTo>
                  <a:lnTo>
                    <a:pt x="18192" y="1402"/>
                  </a:lnTo>
                  <a:close/>
                  <a:moveTo>
                    <a:pt x="6794" y="1348"/>
                  </a:moveTo>
                  <a:lnTo>
                    <a:pt x="12531" y="3241"/>
                  </a:lnTo>
                  <a:lnTo>
                    <a:pt x="12531" y="9464"/>
                  </a:lnTo>
                  <a:lnTo>
                    <a:pt x="12510" y="9461"/>
                  </a:lnTo>
                  <a:cubicBezTo>
                    <a:pt x="12205" y="9437"/>
                    <a:pt x="11903" y="9364"/>
                    <a:pt x="11619" y="9244"/>
                  </a:cubicBezTo>
                  <a:cubicBezTo>
                    <a:pt x="11548" y="9214"/>
                    <a:pt x="11474" y="9200"/>
                    <a:pt x="11401" y="9200"/>
                  </a:cubicBezTo>
                  <a:cubicBezTo>
                    <a:pt x="11181" y="9200"/>
                    <a:pt x="10970" y="9330"/>
                    <a:pt x="10879" y="9546"/>
                  </a:cubicBezTo>
                  <a:cubicBezTo>
                    <a:pt x="10759" y="9832"/>
                    <a:pt x="10891" y="10165"/>
                    <a:pt x="11178" y="10288"/>
                  </a:cubicBezTo>
                  <a:cubicBezTo>
                    <a:pt x="11574" y="10454"/>
                    <a:pt x="11994" y="10557"/>
                    <a:pt x="12422" y="10590"/>
                  </a:cubicBezTo>
                  <a:lnTo>
                    <a:pt x="12468" y="10590"/>
                  </a:lnTo>
                  <a:cubicBezTo>
                    <a:pt x="12489" y="10590"/>
                    <a:pt x="12510" y="10587"/>
                    <a:pt x="12531" y="10584"/>
                  </a:cubicBezTo>
                  <a:lnTo>
                    <a:pt x="12531" y="15633"/>
                  </a:lnTo>
                  <a:lnTo>
                    <a:pt x="6794" y="13746"/>
                  </a:lnTo>
                  <a:lnTo>
                    <a:pt x="6794" y="6774"/>
                  </a:lnTo>
                  <a:cubicBezTo>
                    <a:pt x="6951" y="6777"/>
                    <a:pt x="7105" y="6795"/>
                    <a:pt x="7259" y="6822"/>
                  </a:cubicBezTo>
                  <a:cubicBezTo>
                    <a:pt x="7295" y="6828"/>
                    <a:pt x="7331" y="6834"/>
                    <a:pt x="7368" y="6834"/>
                  </a:cubicBezTo>
                  <a:cubicBezTo>
                    <a:pt x="7658" y="6831"/>
                    <a:pt x="7902" y="6611"/>
                    <a:pt x="7929" y="6321"/>
                  </a:cubicBezTo>
                  <a:cubicBezTo>
                    <a:pt x="7957" y="6028"/>
                    <a:pt x="7760" y="5765"/>
                    <a:pt x="7473" y="5711"/>
                  </a:cubicBezTo>
                  <a:cubicBezTo>
                    <a:pt x="7250" y="5669"/>
                    <a:pt x="7020" y="5644"/>
                    <a:pt x="6794" y="5641"/>
                  </a:cubicBezTo>
                  <a:lnTo>
                    <a:pt x="6794" y="1348"/>
                  </a:lnTo>
                  <a:close/>
                  <a:moveTo>
                    <a:pt x="18757" y="0"/>
                  </a:moveTo>
                  <a:cubicBezTo>
                    <a:pt x="18687" y="0"/>
                    <a:pt x="18616" y="13"/>
                    <a:pt x="18549" y="40"/>
                  </a:cubicBezTo>
                  <a:lnTo>
                    <a:pt x="13077" y="2229"/>
                  </a:lnTo>
                  <a:lnTo>
                    <a:pt x="6405" y="28"/>
                  </a:lnTo>
                  <a:cubicBezTo>
                    <a:pt x="6395" y="25"/>
                    <a:pt x="6386" y="25"/>
                    <a:pt x="6380" y="22"/>
                  </a:cubicBezTo>
                  <a:cubicBezTo>
                    <a:pt x="6371" y="19"/>
                    <a:pt x="6359" y="16"/>
                    <a:pt x="6347" y="13"/>
                  </a:cubicBezTo>
                  <a:lnTo>
                    <a:pt x="6311" y="7"/>
                  </a:lnTo>
                  <a:cubicBezTo>
                    <a:pt x="6302" y="7"/>
                    <a:pt x="6290" y="4"/>
                    <a:pt x="6281" y="4"/>
                  </a:cubicBezTo>
                  <a:lnTo>
                    <a:pt x="6211" y="4"/>
                  </a:lnTo>
                  <a:cubicBezTo>
                    <a:pt x="6199" y="4"/>
                    <a:pt x="6187" y="4"/>
                    <a:pt x="6172" y="7"/>
                  </a:cubicBezTo>
                  <a:cubicBezTo>
                    <a:pt x="6166" y="9"/>
                    <a:pt x="6161" y="9"/>
                    <a:pt x="6157" y="9"/>
                  </a:cubicBezTo>
                  <a:cubicBezTo>
                    <a:pt x="6152" y="9"/>
                    <a:pt x="6148" y="9"/>
                    <a:pt x="6142" y="10"/>
                  </a:cubicBezTo>
                  <a:cubicBezTo>
                    <a:pt x="6133" y="13"/>
                    <a:pt x="6118" y="13"/>
                    <a:pt x="6106" y="16"/>
                  </a:cubicBezTo>
                  <a:lnTo>
                    <a:pt x="6075" y="22"/>
                  </a:lnTo>
                  <a:cubicBezTo>
                    <a:pt x="6063" y="28"/>
                    <a:pt x="6048" y="31"/>
                    <a:pt x="6036" y="37"/>
                  </a:cubicBezTo>
                  <a:cubicBezTo>
                    <a:pt x="6027" y="40"/>
                    <a:pt x="6021" y="40"/>
                    <a:pt x="6015" y="43"/>
                  </a:cubicBezTo>
                  <a:lnTo>
                    <a:pt x="354" y="2308"/>
                  </a:lnTo>
                  <a:cubicBezTo>
                    <a:pt x="139" y="2396"/>
                    <a:pt x="0" y="2601"/>
                    <a:pt x="0" y="2830"/>
                  </a:cubicBezTo>
                  <a:lnTo>
                    <a:pt x="0" y="16418"/>
                  </a:lnTo>
                  <a:cubicBezTo>
                    <a:pt x="0" y="16744"/>
                    <a:pt x="267" y="16984"/>
                    <a:pt x="566" y="16984"/>
                  </a:cubicBezTo>
                  <a:cubicBezTo>
                    <a:pt x="635" y="16984"/>
                    <a:pt x="706" y="16971"/>
                    <a:pt x="776" y="16943"/>
                  </a:cubicBezTo>
                  <a:lnTo>
                    <a:pt x="6248" y="14754"/>
                  </a:lnTo>
                  <a:lnTo>
                    <a:pt x="12917" y="16952"/>
                  </a:lnTo>
                  <a:cubicBezTo>
                    <a:pt x="12933" y="16958"/>
                    <a:pt x="12951" y="16964"/>
                    <a:pt x="12966" y="16967"/>
                  </a:cubicBezTo>
                  <a:cubicBezTo>
                    <a:pt x="13008" y="16976"/>
                    <a:pt x="13050" y="16983"/>
                    <a:pt x="13096" y="16983"/>
                  </a:cubicBezTo>
                  <a:lnTo>
                    <a:pt x="13099" y="16983"/>
                  </a:lnTo>
                  <a:cubicBezTo>
                    <a:pt x="13156" y="16983"/>
                    <a:pt x="13213" y="16973"/>
                    <a:pt x="13271" y="16955"/>
                  </a:cubicBezTo>
                  <a:cubicBezTo>
                    <a:pt x="13283" y="16952"/>
                    <a:pt x="13295" y="16946"/>
                    <a:pt x="13307" y="16940"/>
                  </a:cubicBezTo>
                  <a:lnTo>
                    <a:pt x="18965" y="14676"/>
                  </a:lnTo>
                  <a:cubicBezTo>
                    <a:pt x="19183" y="14591"/>
                    <a:pt x="19325" y="14386"/>
                    <a:pt x="19325" y="14153"/>
                  </a:cubicBezTo>
                  <a:lnTo>
                    <a:pt x="19325" y="566"/>
                  </a:lnTo>
                  <a:cubicBezTo>
                    <a:pt x="19325" y="379"/>
                    <a:pt x="19231" y="203"/>
                    <a:pt x="19077" y="98"/>
                  </a:cubicBezTo>
                  <a:cubicBezTo>
                    <a:pt x="18981" y="33"/>
                    <a:pt x="18869" y="0"/>
                    <a:pt x="18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5" name="Google Shape;4315;p61"/>
            <p:cNvSpPr/>
            <p:nvPr/>
          </p:nvSpPr>
          <p:spPr>
            <a:xfrm>
              <a:off x="2136375" y="2292025"/>
              <a:ext cx="36400" cy="41975"/>
            </a:xfrm>
            <a:custGeom>
              <a:rect b="b" l="l" r="r" t="t"/>
              <a:pathLst>
                <a:path extrusionOk="0" h="1679" w="1456">
                  <a:moveTo>
                    <a:pt x="820" y="1"/>
                  </a:moveTo>
                  <a:cubicBezTo>
                    <a:pt x="583" y="1"/>
                    <a:pt x="361" y="151"/>
                    <a:pt x="284" y="390"/>
                  </a:cubicBezTo>
                  <a:lnTo>
                    <a:pt x="103" y="927"/>
                  </a:lnTo>
                  <a:cubicBezTo>
                    <a:pt x="0" y="1223"/>
                    <a:pt x="160" y="1549"/>
                    <a:pt x="459" y="1649"/>
                  </a:cubicBezTo>
                  <a:cubicBezTo>
                    <a:pt x="519" y="1669"/>
                    <a:pt x="579" y="1678"/>
                    <a:pt x="639" y="1678"/>
                  </a:cubicBezTo>
                  <a:cubicBezTo>
                    <a:pt x="878" y="1678"/>
                    <a:pt x="1101" y="1525"/>
                    <a:pt x="1178" y="1284"/>
                  </a:cubicBezTo>
                  <a:lnTo>
                    <a:pt x="1356" y="746"/>
                  </a:lnTo>
                  <a:cubicBezTo>
                    <a:pt x="1456" y="450"/>
                    <a:pt x="1296" y="130"/>
                    <a:pt x="1000" y="30"/>
                  </a:cubicBezTo>
                  <a:cubicBezTo>
                    <a:pt x="940" y="10"/>
                    <a:pt x="880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6" name="Google Shape;4316;p61"/>
            <p:cNvSpPr/>
            <p:nvPr/>
          </p:nvSpPr>
          <p:spPr>
            <a:xfrm>
              <a:off x="2296850" y="2220800"/>
              <a:ext cx="46075" cy="51650"/>
            </a:xfrm>
            <a:custGeom>
              <a:rect b="b" l="l" r="r" t="t"/>
              <a:pathLst>
                <a:path extrusionOk="0" h="2066" w="1843">
                  <a:moveTo>
                    <a:pt x="634" y="1"/>
                  </a:moveTo>
                  <a:cubicBezTo>
                    <a:pt x="506" y="1"/>
                    <a:pt x="378" y="44"/>
                    <a:pt x="272" y="132"/>
                  </a:cubicBezTo>
                  <a:cubicBezTo>
                    <a:pt x="37" y="331"/>
                    <a:pt x="1" y="681"/>
                    <a:pt x="194" y="920"/>
                  </a:cubicBezTo>
                  <a:cubicBezTo>
                    <a:pt x="354" y="1113"/>
                    <a:pt x="487" y="1327"/>
                    <a:pt x="593" y="1557"/>
                  </a:cubicBezTo>
                  <a:cubicBezTo>
                    <a:pt x="626" y="1626"/>
                    <a:pt x="662" y="1696"/>
                    <a:pt x="698" y="1765"/>
                  </a:cubicBezTo>
                  <a:cubicBezTo>
                    <a:pt x="798" y="1957"/>
                    <a:pt x="993" y="2065"/>
                    <a:pt x="1195" y="2065"/>
                  </a:cubicBezTo>
                  <a:cubicBezTo>
                    <a:pt x="1285" y="2065"/>
                    <a:pt x="1377" y="2044"/>
                    <a:pt x="1462" y="1998"/>
                  </a:cubicBezTo>
                  <a:cubicBezTo>
                    <a:pt x="1740" y="1853"/>
                    <a:pt x="1843" y="1509"/>
                    <a:pt x="1698" y="1234"/>
                  </a:cubicBezTo>
                  <a:cubicBezTo>
                    <a:pt x="1670" y="1183"/>
                    <a:pt x="1643" y="1131"/>
                    <a:pt x="1622" y="1083"/>
                  </a:cubicBezTo>
                  <a:cubicBezTo>
                    <a:pt x="1474" y="763"/>
                    <a:pt x="1287" y="464"/>
                    <a:pt x="1061" y="195"/>
                  </a:cubicBezTo>
                  <a:cubicBezTo>
                    <a:pt x="949" y="67"/>
                    <a:pt x="792" y="1"/>
                    <a:pt x="6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7" name="Google Shape;4317;p61"/>
            <p:cNvSpPr/>
            <p:nvPr/>
          </p:nvSpPr>
          <p:spPr>
            <a:xfrm>
              <a:off x="2158650" y="2216775"/>
              <a:ext cx="47275" cy="51425"/>
            </a:xfrm>
            <a:custGeom>
              <a:rect b="b" l="l" r="r" t="t"/>
              <a:pathLst>
                <a:path extrusionOk="0" h="2057" w="1891">
                  <a:moveTo>
                    <a:pt x="1264" y="1"/>
                  </a:moveTo>
                  <a:cubicBezTo>
                    <a:pt x="1109" y="1"/>
                    <a:pt x="955" y="63"/>
                    <a:pt x="843" y="187"/>
                  </a:cubicBezTo>
                  <a:lnTo>
                    <a:pt x="846" y="184"/>
                  </a:lnTo>
                  <a:lnTo>
                    <a:pt x="846" y="184"/>
                  </a:lnTo>
                  <a:cubicBezTo>
                    <a:pt x="547" y="498"/>
                    <a:pt x="305" y="860"/>
                    <a:pt x="130" y="1256"/>
                  </a:cubicBezTo>
                  <a:cubicBezTo>
                    <a:pt x="0" y="1543"/>
                    <a:pt x="127" y="1878"/>
                    <a:pt x="414" y="2005"/>
                  </a:cubicBezTo>
                  <a:cubicBezTo>
                    <a:pt x="486" y="2038"/>
                    <a:pt x="565" y="2056"/>
                    <a:pt x="643" y="2056"/>
                  </a:cubicBezTo>
                  <a:cubicBezTo>
                    <a:pt x="867" y="2056"/>
                    <a:pt x="1069" y="1923"/>
                    <a:pt x="1163" y="1721"/>
                  </a:cubicBezTo>
                  <a:cubicBezTo>
                    <a:pt x="1286" y="1443"/>
                    <a:pt x="1455" y="1187"/>
                    <a:pt x="1664" y="966"/>
                  </a:cubicBezTo>
                  <a:cubicBezTo>
                    <a:pt x="1890" y="740"/>
                    <a:pt x="1884" y="374"/>
                    <a:pt x="1655" y="157"/>
                  </a:cubicBezTo>
                  <a:cubicBezTo>
                    <a:pt x="1544" y="52"/>
                    <a:pt x="1404" y="1"/>
                    <a:pt x="1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8" name="Google Shape;4318;p61"/>
            <p:cNvSpPr/>
            <p:nvPr/>
          </p:nvSpPr>
          <p:spPr>
            <a:xfrm>
              <a:off x="2426475" y="2255725"/>
              <a:ext cx="55875" cy="46900"/>
            </a:xfrm>
            <a:custGeom>
              <a:rect b="b" l="l" r="r" t="t"/>
              <a:pathLst>
                <a:path extrusionOk="0" h="1876" w="2235">
                  <a:moveTo>
                    <a:pt x="1592" y="1"/>
                  </a:moveTo>
                  <a:cubicBezTo>
                    <a:pt x="1423" y="1"/>
                    <a:pt x="1257" y="76"/>
                    <a:pt x="1144" y="220"/>
                  </a:cubicBezTo>
                  <a:cubicBezTo>
                    <a:pt x="960" y="462"/>
                    <a:pt x="734" y="667"/>
                    <a:pt x="477" y="830"/>
                  </a:cubicBezTo>
                  <a:cubicBezTo>
                    <a:pt x="0" y="1135"/>
                    <a:pt x="218" y="1875"/>
                    <a:pt x="782" y="1875"/>
                  </a:cubicBezTo>
                  <a:cubicBezTo>
                    <a:pt x="891" y="1875"/>
                    <a:pt x="997" y="1845"/>
                    <a:pt x="1087" y="1784"/>
                  </a:cubicBezTo>
                  <a:cubicBezTo>
                    <a:pt x="1452" y="1552"/>
                    <a:pt x="1776" y="1256"/>
                    <a:pt x="2041" y="912"/>
                  </a:cubicBezTo>
                  <a:cubicBezTo>
                    <a:pt x="2234" y="667"/>
                    <a:pt x="2186" y="311"/>
                    <a:pt x="1939" y="121"/>
                  </a:cubicBezTo>
                  <a:cubicBezTo>
                    <a:pt x="1835" y="40"/>
                    <a:pt x="1713" y="1"/>
                    <a:pt x="1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19" name="Google Shape;4319;p61"/>
            <p:cNvSpPr/>
            <p:nvPr/>
          </p:nvSpPr>
          <p:spPr>
            <a:xfrm>
              <a:off x="2473050" y="2192325"/>
              <a:ext cx="37000" cy="41500"/>
            </a:xfrm>
            <a:custGeom>
              <a:rect b="b" l="l" r="r" t="t"/>
              <a:pathLst>
                <a:path extrusionOk="0" h="1660" w="1480">
                  <a:moveTo>
                    <a:pt x="838" y="0"/>
                  </a:moveTo>
                  <a:cubicBezTo>
                    <a:pt x="609" y="0"/>
                    <a:pt x="393" y="140"/>
                    <a:pt x="308" y="368"/>
                  </a:cubicBezTo>
                  <a:lnTo>
                    <a:pt x="109" y="896"/>
                  </a:lnTo>
                  <a:cubicBezTo>
                    <a:pt x="0" y="1189"/>
                    <a:pt x="148" y="1515"/>
                    <a:pt x="441" y="1624"/>
                  </a:cubicBezTo>
                  <a:cubicBezTo>
                    <a:pt x="506" y="1648"/>
                    <a:pt x="573" y="1660"/>
                    <a:pt x="639" y="1660"/>
                  </a:cubicBezTo>
                  <a:cubicBezTo>
                    <a:pt x="868" y="1660"/>
                    <a:pt x="1084" y="1520"/>
                    <a:pt x="1169" y="1292"/>
                  </a:cubicBezTo>
                  <a:lnTo>
                    <a:pt x="1368" y="764"/>
                  </a:lnTo>
                  <a:cubicBezTo>
                    <a:pt x="1480" y="471"/>
                    <a:pt x="1329" y="145"/>
                    <a:pt x="1036" y="36"/>
                  </a:cubicBezTo>
                  <a:cubicBezTo>
                    <a:pt x="971" y="12"/>
                    <a:pt x="904" y="0"/>
                    <a:pt x="8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0" name="Google Shape;4320;p61"/>
          <p:cNvGrpSpPr/>
          <p:nvPr/>
        </p:nvGrpSpPr>
        <p:grpSpPr>
          <a:xfrm>
            <a:off x="2321425" y="4032300"/>
            <a:ext cx="231303" cy="171577"/>
            <a:chOff x="2676100" y="2083800"/>
            <a:chExt cx="483125" cy="358375"/>
          </a:xfrm>
        </p:grpSpPr>
        <p:sp>
          <p:nvSpPr>
            <p:cNvPr id="4321" name="Google Shape;4321;p61"/>
            <p:cNvSpPr/>
            <p:nvPr/>
          </p:nvSpPr>
          <p:spPr>
            <a:xfrm>
              <a:off x="2676100" y="2083800"/>
              <a:ext cx="483125" cy="358375"/>
            </a:xfrm>
            <a:custGeom>
              <a:rect b="b" l="l" r="r" t="t"/>
              <a:pathLst>
                <a:path extrusionOk="0" h="14335" w="19325">
                  <a:moveTo>
                    <a:pt x="1932" y="6375"/>
                  </a:moveTo>
                  <a:cubicBezTo>
                    <a:pt x="2126" y="6375"/>
                    <a:pt x="2324" y="6447"/>
                    <a:pt x="2485" y="6608"/>
                  </a:cubicBezTo>
                  <a:cubicBezTo>
                    <a:pt x="2984" y="7109"/>
                    <a:pt x="2630" y="7964"/>
                    <a:pt x="1927" y="7964"/>
                  </a:cubicBezTo>
                  <a:cubicBezTo>
                    <a:pt x="1489" y="7964"/>
                    <a:pt x="1133" y="7608"/>
                    <a:pt x="1133" y="7170"/>
                  </a:cubicBezTo>
                  <a:cubicBezTo>
                    <a:pt x="1133" y="6692"/>
                    <a:pt x="1524" y="6375"/>
                    <a:pt x="1932" y="6375"/>
                  </a:cubicBezTo>
                  <a:close/>
                  <a:moveTo>
                    <a:pt x="17401" y="6379"/>
                  </a:moveTo>
                  <a:cubicBezTo>
                    <a:pt x="17836" y="6379"/>
                    <a:pt x="18193" y="6732"/>
                    <a:pt x="18193" y="7170"/>
                  </a:cubicBezTo>
                  <a:cubicBezTo>
                    <a:pt x="18193" y="7648"/>
                    <a:pt x="17801" y="7964"/>
                    <a:pt x="17394" y="7964"/>
                  </a:cubicBezTo>
                  <a:cubicBezTo>
                    <a:pt x="17199" y="7964"/>
                    <a:pt x="17001" y="7892"/>
                    <a:pt x="16840" y="7731"/>
                  </a:cubicBezTo>
                  <a:cubicBezTo>
                    <a:pt x="16342" y="7230"/>
                    <a:pt x="16695" y="6379"/>
                    <a:pt x="17401" y="6379"/>
                  </a:cubicBezTo>
                  <a:close/>
                  <a:moveTo>
                    <a:pt x="9669" y="1276"/>
                  </a:moveTo>
                  <a:lnTo>
                    <a:pt x="14542" y="4851"/>
                  </a:lnTo>
                  <a:cubicBezTo>
                    <a:pt x="14642" y="4924"/>
                    <a:pt x="14760" y="4960"/>
                    <a:pt x="14877" y="4960"/>
                  </a:cubicBezTo>
                  <a:cubicBezTo>
                    <a:pt x="15021" y="4960"/>
                    <a:pt x="15164" y="4905"/>
                    <a:pt x="15273" y="4797"/>
                  </a:cubicBezTo>
                  <a:lnTo>
                    <a:pt x="18193" y="1925"/>
                  </a:lnTo>
                  <a:lnTo>
                    <a:pt x="18193" y="5419"/>
                  </a:lnTo>
                  <a:cubicBezTo>
                    <a:pt x="17930" y="5300"/>
                    <a:pt x="17661" y="5245"/>
                    <a:pt x="17398" y="5245"/>
                  </a:cubicBezTo>
                  <a:cubicBezTo>
                    <a:pt x="16385" y="5245"/>
                    <a:pt x="15475" y="6060"/>
                    <a:pt x="15475" y="7173"/>
                  </a:cubicBezTo>
                  <a:cubicBezTo>
                    <a:pt x="15475" y="8283"/>
                    <a:pt x="16385" y="9098"/>
                    <a:pt x="17398" y="9098"/>
                  </a:cubicBezTo>
                  <a:cubicBezTo>
                    <a:pt x="17660" y="9098"/>
                    <a:pt x="17930" y="9043"/>
                    <a:pt x="18193" y="8924"/>
                  </a:cubicBezTo>
                  <a:lnTo>
                    <a:pt x="18193" y="10878"/>
                  </a:lnTo>
                  <a:lnTo>
                    <a:pt x="1133" y="10878"/>
                  </a:lnTo>
                  <a:lnTo>
                    <a:pt x="1133" y="8924"/>
                  </a:lnTo>
                  <a:cubicBezTo>
                    <a:pt x="1395" y="9043"/>
                    <a:pt x="1665" y="9098"/>
                    <a:pt x="1928" y="9098"/>
                  </a:cubicBezTo>
                  <a:cubicBezTo>
                    <a:pt x="2940" y="9098"/>
                    <a:pt x="3850" y="8283"/>
                    <a:pt x="3850" y="7173"/>
                  </a:cubicBezTo>
                  <a:cubicBezTo>
                    <a:pt x="3850" y="6060"/>
                    <a:pt x="2940" y="5245"/>
                    <a:pt x="1927" y="5245"/>
                  </a:cubicBezTo>
                  <a:cubicBezTo>
                    <a:pt x="1665" y="5245"/>
                    <a:pt x="1395" y="5300"/>
                    <a:pt x="1133" y="5419"/>
                  </a:cubicBezTo>
                  <a:lnTo>
                    <a:pt x="1133" y="1883"/>
                  </a:lnTo>
                  <a:lnTo>
                    <a:pt x="4240" y="4806"/>
                  </a:lnTo>
                  <a:cubicBezTo>
                    <a:pt x="4349" y="4908"/>
                    <a:pt x="4488" y="4960"/>
                    <a:pt x="4628" y="4960"/>
                  </a:cubicBezTo>
                  <a:cubicBezTo>
                    <a:pt x="4748" y="4960"/>
                    <a:pt x="4869" y="4922"/>
                    <a:pt x="4970" y="4845"/>
                  </a:cubicBezTo>
                  <a:lnTo>
                    <a:pt x="9669" y="1276"/>
                  </a:lnTo>
                  <a:close/>
                  <a:moveTo>
                    <a:pt x="18193" y="12007"/>
                  </a:moveTo>
                  <a:lnTo>
                    <a:pt x="18193" y="13203"/>
                  </a:lnTo>
                  <a:lnTo>
                    <a:pt x="1133" y="13206"/>
                  </a:lnTo>
                  <a:lnTo>
                    <a:pt x="1133" y="12007"/>
                  </a:lnTo>
                  <a:close/>
                  <a:moveTo>
                    <a:pt x="570" y="0"/>
                  </a:moveTo>
                  <a:cubicBezTo>
                    <a:pt x="278" y="0"/>
                    <a:pt x="0" y="228"/>
                    <a:pt x="0" y="569"/>
                  </a:cubicBezTo>
                  <a:lnTo>
                    <a:pt x="0" y="13770"/>
                  </a:lnTo>
                  <a:cubicBezTo>
                    <a:pt x="0" y="14081"/>
                    <a:pt x="254" y="14335"/>
                    <a:pt x="565" y="14335"/>
                  </a:cubicBezTo>
                  <a:lnTo>
                    <a:pt x="18760" y="14335"/>
                  </a:lnTo>
                  <a:cubicBezTo>
                    <a:pt x="19071" y="14335"/>
                    <a:pt x="19325" y="14081"/>
                    <a:pt x="19325" y="13770"/>
                  </a:cubicBezTo>
                  <a:lnTo>
                    <a:pt x="19325" y="569"/>
                  </a:lnTo>
                  <a:cubicBezTo>
                    <a:pt x="19325" y="343"/>
                    <a:pt x="19189" y="134"/>
                    <a:pt x="18978" y="47"/>
                  </a:cubicBezTo>
                  <a:cubicBezTo>
                    <a:pt x="18907" y="18"/>
                    <a:pt x="18832" y="3"/>
                    <a:pt x="18758" y="3"/>
                  </a:cubicBezTo>
                  <a:cubicBezTo>
                    <a:pt x="18613" y="3"/>
                    <a:pt x="18470" y="59"/>
                    <a:pt x="18362" y="168"/>
                  </a:cubicBezTo>
                  <a:lnTo>
                    <a:pt x="14823" y="3652"/>
                  </a:lnTo>
                  <a:lnTo>
                    <a:pt x="9998" y="113"/>
                  </a:lnTo>
                  <a:cubicBezTo>
                    <a:pt x="9898" y="39"/>
                    <a:pt x="9780" y="2"/>
                    <a:pt x="9662" y="2"/>
                  </a:cubicBezTo>
                  <a:cubicBezTo>
                    <a:pt x="9542" y="2"/>
                    <a:pt x="9422" y="40"/>
                    <a:pt x="9321" y="116"/>
                  </a:cubicBezTo>
                  <a:lnTo>
                    <a:pt x="4668" y="3652"/>
                  </a:lnTo>
                  <a:lnTo>
                    <a:pt x="955" y="156"/>
                  </a:lnTo>
                  <a:cubicBezTo>
                    <a:pt x="840" y="48"/>
                    <a:pt x="704" y="0"/>
                    <a:pt x="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2" name="Google Shape;4322;p61"/>
            <p:cNvSpPr/>
            <p:nvPr/>
          </p:nvSpPr>
          <p:spPr>
            <a:xfrm>
              <a:off x="2869575" y="2214900"/>
              <a:ext cx="100050" cy="96325"/>
            </a:xfrm>
            <a:custGeom>
              <a:rect b="b" l="l" r="r" t="t"/>
              <a:pathLst>
                <a:path extrusionOk="0" h="3853" w="4002">
                  <a:moveTo>
                    <a:pt x="1924" y="1135"/>
                  </a:moveTo>
                  <a:cubicBezTo>
                    <a:pt x="2630" y="1135"/>
                    <a:pt x="2983" y="1986"/>
                    <a:pt x="2485" y="2487"/>
                  </a:cubicBezTo>
                  <a:cubicBezTo>
                    <a:pt x="2323" y="2648"/>
                    <a:pt x="2125" y="2720"/>
                    <a:pt x="1930" y="2720"/>
                  </a:cubicBezTo>
                  <a:cubicBezTo>
                    <a:pt x="1523" y="2720"/>
                    <a:pt x="1133" y="2404"/>
                    <a:pt x="1133" y="1926"/>
                  </a:cubicBezTo>
                  <a:cubicBezTo>
                    <a:pt x="1133" y="1488"/>
                    <a:pt x="1486" y="1135"/>
                    <a:pt x="1924" y="1135"/>
                  </a:cubicBezTo>
                  <a:close/>
                  <a:moveTo>
                    <a:pt x="1922" y="0"/>
                  </a:moveTo>
                  <a:cubicBezTo>
                    <a:pt x="1675" y="0"/>
                    <a:pt x="1425" y="48"/>
                    <a:pt x="1187" y="147"/>
                  </a:cubicBezTo>
                  <a:cubicBezTo>
                    <a:pt x="468" y="446"/>
                    <a:pt x="0" y="1147"/>
                    <a:pt x="0" y="1926"/>
                  </a:cubicBezTo>
                  <a:cubicBezTo>
                    <a:pt x="0" y="2989"/>
                    <a:pt x="861" y="3849"/>
                    <a:pt x="1924" y="3852"/>
                  </a:cubicBezTo>
                  <a:cubicBezTo>
                    <a:pt x="2703" y="3852"/>
                    <a:pt x="3403" y="3381"/>
                    <a:pt x="3702" y="2663"/>
                  </a:cubicBezTo>
                  <a:cubicBezTo>
                    <a:pt x="4001" y="1944"/>
                    <a:pt x="3835" y="1117"/>
                    <a:pt x="3285" y="564"/>
                  </a:cubicBezTo>
                  <a:cubicBezTo>
                    <a:pt x="2916" y="196"/>
                    <a:pt x="2423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23" name="Google Shape;4323;p61"/>
          <p:cNvGrpSpPr/>
          <p:nvPr/>
        </p:nvGrpSpPr>
        <p:grpSpPr>
          <a:xfrm>
            <a:off x="2610760" y="4009211"/>
            <a:ext cx="220028" cy="217754"/>
            <a:chOff x="3282325" y="2035675"/>
            <a:chExt cx="459575" cy="454825"/>
          </a:xfrm>
        </p:grpSpPr>
        <p:sp>
          <p:nvSpPr>
            <p:cNvPr id="4324" name="Google Shape;4324;p61"/>
            <p:cNvSpPr/>
            <p:nvPr/>
          </p:nvSpPr>
          <p:spPr>
            <a:xfrm>
              <a:off x="3337050" y="2234125"/>
              <a:ext cx="85925" cy="206325"/>
            </a:xfrm>
            <a:custGeom>
              <a:rect b="b" l="l" r="r" t="t"/>
              <a:pathLst>
                <a:path extrusionOk="0" h="8253" w="3437">
                  <a:moveTo>
                    <a:pt x="2305" y="1133"/>
                  </a:moveTo>
                  <a:lnTo>
                    <a:pt x="2305" y="7120"/>
                  </a:lnTo>
                  <a:lnTo>
                    <a:pt x="1133" y="7120"/>
                  </a:lnTo>
                  <a:lnTo>
                    <a:pt x="1133" y="1133"/>
                  </a:lnTo>
                  <a:close/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lnTo>
                    <a:pt x="1" y="7688"/>
                  </a:lnTo>
                  <a:cubicBezTo>
                    <a:pt x="1" y="7999"/>
                    <a:pt x="254" y="8253"/>
                    <a:pt x="568" y="8253"/>
                  </a:cubicBezTo>
                  <a:lnTo>
                    <a:pt x="2869" y="8253"/>
                  </a:lnTo>
                  <a:cubicBezTo>
                    <a:pt x="3183" y="8253"/>
                    <a:pt x="3437" y="7999"/>
                    <a:pt x="3437" y="7688"/>
                  </a:cubicBezTo>
                  <a:lnTo>
                    <a:pt x="3437" y="568"/>
                  </a:lnTo>
                  <a:cubicBezTo>
                    <a:pt x="3437" y="254"/>
                    <a:pt x="3183" y="0"/>
                    <a:pt x="28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5" name="Google Shape;4325;p61"/>
            <p:cNvSpPr/>
            <p:nvPr/>
          </p:nvSpPr>
          <p:spPr>
            <a:xfrm>
              <a:off x="3451275" y="2175475"/>
              <a:ext cx="84925" cy="264975"/>
            </a:xfrm>
            <a:custGeom>
              <a:rect b="b" l="l" r="r" t="t"/>
              <a:pathLst>
                <a:path extrusionOk="0" h="10599" w="3397">
                  <a:moveTo>
                    <a:pt x="2265" y="1133"/>
                  </a:moveTo>
                  <a:lnTo>
                    <a:pt x="2265" y="9466"/>
                  </a:lnTo>
                  <a:lnTo>
                    <a:pt x="1132" y="9466"/>
                  </a:lnTo>
                  <a:lnTo>
                    <a:pt x="1132" y="1133"/>
                  </a:lnTo>
                  <a:close/>
                  <a:moveTo>
                    <a:pt x="565" y="0"/>
                  </a:moveTo>
                  <a:cubicBezTo>
                    <a:pt x="254" y="0"/>
                    <a:pt x="0" y="254"/>
                    <a:pt x="0" y="565"/>
                  </a:cubicBezTo>
                  <a:lnTo>
                    <a:pt x="0" y="10034"/>
                  </a:lnTo>
                  <a:cubicBezTo>
                    <a:pt x="0" y="10345"/>
                    <a:pt x="254" y="10599"/>
                    <a:pt x="565" y="10599"/>
                  </a:cubicBezTo>
                  <a:lnTo>
                    <a:pt x="2829" y="10599"/>
                  </a:lnTo>
                  <a:cubicBezTo>
                    <a:pt x="3143" y="10599"/>
                    <a:pt x="3397" y="10345"/>
                    <a:pt x="3397" y="10034"/>
                  </a:cubicBezTo>
                  <a:lnTo>
                    <a:pt x="3397" y="565"/>
                  </a:lnTo>
                  <a:cubicBezTo>
                    <a:pt x="3397" y="254"/>
                    <a:pt x="3143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6" name="Google Shape;4326;p61"/>
            <p:cNvSpPr/>
            <p:nvPr/>
          </p:nvSpPr>
          <p:spPr>
            <a:xfrm>
              <a:off x="3564500" y="2116825"/>
              <a:ext cx="84950" cy="323625"/>
            </a:xfrm>
            <a:custGeom>
              <a:rect b="b" l="l" r="r" t="t"/>
              <a:pathLst>
                <a:path extrusionOk="0" h="12945" w="3398">
                  <a:moveTo>
                    <a:pt x="2265" y="1132"/>
                  </a:moveTo>
                  <a:lnTo>
                    <a:pt x="2265" y="11812"/>
                  </a:lnTo>
                  <a:lnTo>
                    <a:pt x="1133" y="11812"/>
                  </a:lnTo>
                  <a:lnTo>
                    <a:pt x="1133" y="1132"/>
                  </a:lnTo>
                  <a:close/>
                  <a:moveTo>
                    <a:pt x="565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12380"/>
                  </a:lnTo>
                  <a:cubicBezTo>
                    <a:pt x="0" y="12691"/>
                    <a:pt x="254" y="12945"/>
                    <a:pt x="565" y="12945"/>
                  </a:cubicBezTo>
                  <a:lnTo>
                    <a:pt x="2829" y="12945"/>
                  </a:lnTo>
                  <a:cubicBezTo>
                    <a:pt x="3144" y="12945"/>
                    <a:pt x="3397" y="12691"/>
                    <a:pt x="3397" y="12380"/>
                  </a:cubicBezTo>
                  <a:lnTo>
                    <a:pt x="3397" y="565"/>
                  </a:lnTo>
                  <a:cubicBezTo>
                    <a:pt x="3397" y="251"/>
                    <a:pt x="3144" y="0"/>
                    <a:pt x="2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27" name="Google Shape;4327;p61"/>
            <p:cNvSpPr/>
            <p:nvPr/>
          </p:nvSpPr>
          <p:spPr>
            <a:xfrm>
              <a:off x="3282325" y="2035675"/>
              <a:ext cx="459575" cy="454825"/>
            </a:xfrm>
            <a:custGeom>
              <a:rect b="b" l="l" r="r" t="t"/>
              <a:pathLst>
                <a:path extrusionOk="0" h="18193" w="18383">
                  <a:moveTo>
                    <a:pt x="568" y="0"/>
                  </a:moveTo>
                  <a:cubicBezTo>
                    <a:pt x="254" y="0"/>
                    <a:pt x="1" y="251"/>
                    <a:pt x="1" y="565"/>
                  </a:cubicBezTo>
                  <a:lnTo>
                    <a:pt x="1" y="17625"/>
                  </a:lnTo>
                  <a:cubicBezTo>
                    <a:pt x="1" y="17939"/>
                    <a:pt x="254" y="18192"/>
                    <a:pt x="568" y="18192"/>
                  </a:cubicBezTo>
                  <a:lnTo>
                    <a:pt x="17815" y="18192"/>
                  </a:lnTo>
                  <a:cubicBezTo>
                    <a:pt x="18129" y="18192"/>
                    <a:pt x="18383" y="17939"/>
                    <a:pt x="18383" y="17625"/>
                  </a:cubicBezTo>
                  <a:cubicBezTo>
                    <a:pt x="18383" y="17311"/>
                    <a:pt x="18129" y="17060"/>
                    <a:pt x="17815" y="17060"/>
                  </a:cubicBezTo>
                  <a:lnTo>
                    <a:pt x="1133" y="17060"/>
                  </a:lnTo>
                  <a:lnTo>
                    <a:pt x="1133" y="565"/>
                  </a:lnTo>
                  <a:cubicBezTo>
                    <a:pt x="1133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28" name="Google Shape;4328;p61"/>
          <p:cNvSpPr/>
          <p:nvPr/>
        </p:nvSpPr>
        <p:spPr>
          <a:xfrm>
            <a:off x="2889027" y="4010444"/>
            <a:ext cx="224684" cy="215336"/>
          </a:xfrm>
          <a:custGeom>
            <a:rect b="b" l="l" r="r" t="t"/>
            <a:pathLst>
              <a:path extrusionOk="0" h="17991" w="18772">
                <a:moveTo>
                  <a:pt x="17492" y="6197"/>
                </a:moveTo>
                <a:lnTo>
                  <a:pt x="17217" y="8063"/>
                </a:lnTo>
                <a:lnTo>
                  <a:pt x="15626" y="6472"/>
                </a:lnTo>
                <a:lnTo>
                  <a:pt x="17492" y="6197"/>
                </a:lnTo>
                <a:close/>
                <a:moveTo>
                  <a:pt x="6055" y="9391"/>
                </a:moveTo>
                <a:lnTo>
                  <a:pt x="6055" y="16858"/>
                </a:lnTo>
                <a:lnTo>
                  <a:pt x="1133" y="16858"/>
                </a:lnTo>
                <a:lnTo>
                  <a:pt x="1133" y="13332"/>
                </a:lnTo>
                <a:lnTo>
                  <a:pt x="6055" y="9391"/>
                </a:lnTo>
                <a:close/>
                <a:moveTo>
                  <a:pt x="7187" y="9141"/>
                </a:moveTo>
                <a:lnTo>
                  <a:pt x="11903" y="11568"/>
                </a:lnTo>
                <a:lnTo>
                  <a:pt x="11903" y="16858"/>
                </a:lnTo>
                <a:lnTo>
                  <a:pt x="7187" y="16858"/>
                </a:lnTo>
                <a:lnTo>
                  <a:pt x="7187" y="9141"/>
                </a:lnTo>
                <a:close/>
                <a:moveTo>
                  <a:pt x="565" y="1"/>
                </a:moveTo>
                <a:cubicBezTo>
                  <a:pt x="254" y="1"/>
                  <a:pt x="1" y="255"/>
                  <a:pt x="1" y="569"/>
                </a:cubicBezTo>
                <a:lnTo>
                  <a:pt x="1" y="17423"/>
                </a:lnTo>
                <a:cubicBezTo>
                  <a:pt x="1" y="17737"/>
                  <a:pt x="254" y="17991"/>
                  <a:pt x="565" y="17991"/>
                </a:cubicBezTo>
                <a:lnTo>
                  <a:pt x="18141" y="17991"/>
                </a:lnTo>
                <a:cubicBezTo>
                  <a:pt x="18455" y="17991"/>
                  <a:pt x="18706" y="17737"/>
                  <a:pt x="18706" y="17423"/>
                </a:cubicBezTo>
                <a:cubicBezTo>
                  <a:pt x="18706" y="17112"/>
                  <a:pt x="18455" y="16858"/>
                  <a:pt x="18141" y="16858"/>
                </a:cubicBezTo>
                <a:lnTo>
                  <a:pt x="13033" y="16858"/>
                </a:lnTo>
                <a:lnTo>
                  <a:pt x="13033" y="11457"/>
                </a:lnTo>
                <a:lnTo>
                  <a:pt x="16022" y="8467"/>
                </a:lnTo>
                <a:lnTo>
                  <a:pt x="17214" y="9660"/>
                </a:lnTo>
                <a:cubicBezTo>
                  <a:pt x="17329" y="9774"/>
                  <a:pt x="17471" y="9826"/>
                  <a:pt x="17611" y="9826"/>
                </a:cubicBezTo>
                <a:cubicBezTo>
                  <a:pt x="17874" y="9826"/>
                  <a:pt x="18129" y="9643"/>
                  <a:pt x="18175" y="9343"/>
                </a:cubicBezTo>
                <a:lnTo>
                  <a:pt x="18721" y="5608"/>
                </a:lnTo>
                <a:cubicBezTo>
                  <a:pt x="18771" y="5262"/>
                  <a:pt x="18501" y="4962"/>
                  <a:pt x="18164" y="4962"/>
                </a:cubicBezTo>
                <a:cubicBezTo>
                  <a:pt x="18137" y="4962"/>
                  <a:pt x="18109" y="4964"/>
                  <a:pt x="18081" y="4968"/>
                </a:cubicBezTo>
                <a:lnTo>
                  <a:pt x="14346" y="5514"/>
                </a:lnTo>
                <a:cubicBezTo>
                  <a:pt x="13887" y="5584"/>
                  <a:pt x="13700" y="6145"/>
                  <a:pt x="14029" y="6475"/>
                </a:cubicBezTo>
                <a:lnTo>
                  <a:pt x="15222" y="7667"/>
                </a:lnTo>
                <a:lnTo>
                  <a:pt x="12359" y="10530"/>
                </a:lnTo>
                <a:lnTo>
                  <a:pt x="6879" y="7710"/>
                </a:lnTo>
                <a:cubicBezTo>
                  <a:pt x="6867" y="7703"/>
                  <a:pt x="6855" y="7697"/>
                  <a:pt x="6846" y="7694"/>
                </a:cubicBezTo>
                <a:lnTo>
                  <a:pt x="6831" y="7688"/>
                </a:lnTo>
                <a:lnTo>
                  <a:pt x="6794" y="7673"/>
                </a:lnTo>
                <a:lnTo>
                  <a:pt x="6776" y="7670"/>
                </a:lnTo>
                <a:cubicBezTo>
                  <a:pt x="6767" y="7667"/>
                  <a:pt x="6755" y="7664"/>
                  <a:pt x="6743" y="7661"/>
                </a:cubicBezTo>
                <a:lnTo>
                  <a:pt x="6728" y="7658"/>
                </a:lnTo>
                <a:cubicBezTo>
                  <a:pt x="6713" y="7655"/>
                  <a:pt x="6695" y="7652"/>
                  <a:pt x="6680" y="7649"/>
                </a:cubicBezTo>
                <a:lnTo>
                  <a:pt x="6553" y="7649"/>
                </a:lnTo>
                <a:cubicBezTo>
                  <a:pt x="6541" y="7649"/>
                  <a:pt x="6526" y="7655"/>
                  <a:pt x="6514" y="7655"/>
                </a:cubicBezTo>
                <a:lnTo>
                  <a:pt x="6495" y="7661"/>
                </a:lnTo>
                <a:cubicBezTo>
                  <a:pt x="6483" y="7661"/>
                  <a:pt x="6474" y="7664"/>
                  <a:pt x="6465" y="7667"/>
                </a:cubicBezTo>
                <a:lnTo>
                  <a:pt x="6447" y="7673"/>
                </a:lnTo>
                <a:cubicBezTo>
                  <a:pt x="6432" y="7679"/>
                  <a:pt x="6417" y="7682"/>
                  <a:pt x="6405" y="7688"/>
                </a:cubicBezTo>
                <a:lnTo>
                  <a:pt x="6387" y="7697"/>
                </a:lnTo>
                <a:lnTo>
                  <a:pt x="6360" y="7710"/>
                </a:lnTo>
                <a:lnTo>
                  <a:pt x="6341" y="7719"/>
                </a:lnTo>
                <a:cubicBezTo>
                  <a:pt x="6332" y="7725"/>
                  <a:pt x="6323" y="7731"/>
                  <a:pt x="6314" y="7737"/>
                </a:cubicBezTo>
                <a:lnTo>
                  <a:pt x="6299" y="7746"/>
                </a:lnTo>
                <a:cubicBezTo>
                  <a:pt x="6287" y="7752"/>
                  <a:pt x="6275" y="7761"/>
                  <a:pt x="6266" y="7770"/>
                </a:cubicBezTo>
                <a:lnTo>
                  <a:pt x="6260" y="7776"/>
                </a:lnTo>
                <a:lnTo>
                  <a:pt x="1133" y="11879"/>
                </a:lnTo>
                <a:lnTo>
                  <a:pt x="1133" y="569"/>
                </a:lnTo>
                <a:cubicBezTo>
                  <a:pt x="1133" y="255"/>
                  <a:pt x="879" y="1"/>
                  <a:pt x="5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29" name="Google Shape;4329;p61"/>
          <p:cNvSpPr/>
          <p:nvPr/>
        </p:nvSpPr>
        <p:spPr>
          <a:xfrm>
            <a:off x="3183513" y="4002455"/>
            <a:ext cx="204169" cy="231315"/>
          </a:xfrm>
          <a:custGeom>
            <a:rect b="b" l="l" r="r" t="t"/>
            <a:pathLst>
              <a:path extrusionOk="0" h="19326" w="17058">
                <a:moveTo>
                  <a:pt x="15013" y="2021"/>
                </a:moveTo>
                <a:lnTo>
                  <a:pt x="11577" y="5741"/>
                </a:lnTo>
                <a:cubicBezTo>
                  <a:pt x="11378" y="5958"/>
                  <a:pt x="11378" y="6290"/>
                  <a:pt x="11577" y="6507"/>
                </a:cubicBezTo>
                <a:lnTo>
                  <a:pt x="15013" y="10230"/>
                </a:lnTo>
                <a:lnTo>
                  <a:pt x="3195" y="10230"/>
                </a:lnTo>
                <a:lnTo>
                  <a:pt x="3195" y="2021"/>
                </a:lnTo>
                <a:close/>
                <a:moveTo>
                  <a:pt x="1716" y="1133"/>
                </a:moveTo>
                <a:cubicBezTo>
                  <a:pt x="1906" y="1136"/>
                  <a:pt x="2060" y="1290"/>
                  <a:pt x="2063" y="1480"/>
                </a:cubicBezTo>
                <a:lnTo>
                  <a:pt x="2063" y="17846"/>
                </a:lnTo>
                <a:cubicBezTo>
                  <a:pt x="2060" y="18036"/>
                  <a:pt x="1906" y="18190"/>
                  <a:pt x="1716" y="18193"/>
                </a:cubicBezTo>
                <a:lnTo>
                  <a:pt x="1483" y="18193"/>
                </a:lnTo>
                <a:cubicBezTo>
                  <a:pt x="1290" y="18190"/>
                  <a:pt x="1136" y="18036"/>
                  <a:pt x="1133" y="17846"/>
                </a:cubicBezTo>
                <a:lnTo>
                  <a:pt x="1133" y="1480"/>
                </a:lnTo>
                <a:cubicBezTo>
                  <a:pt x="1136" y="1290"/>
                  <a:pt x="1290" y="1136"/>
                  <a:pt x="1483" y="1133"/>
                </a:cubicBezTo>
                <a:close/>
                <a:moveTo>
                  <a:pt x="1483" y="1"/>
                </a:moveTo>
                <a:cubicBezTo>
                  <a:pt x="665" y="1"/>
                  <a:pt x="4" y="665"/>
                  <a:pt x="1" y="1480"/>
                </a:cubicBezTo>
                <a:lnTo>
                  <a:pt x="1" y="17846"/>
                </a:lnTo>
                <a:cubicBezTo>
                  <a:pt x="4" y="18661"/>
                  <a:pt x="665" y="19325"/>
                  <a:pt x="1483" y="19325"/>
                </a:cubicBezTo>
                <a:lnTo>
                  <a:pt x="1716" y="19325"/>
                </a:lnTo>
                <a:cubicBezTo>
                  <a:pt x="2531" y="19325"/>
                  <a:pt x="3195" y="18661"/>
                  <a:pt x="3195" y="17846"/>
                </a:cubicBezTo>
                <a:lnTo>
                  <a:pt x="3195" y="11363"/>
                </a:lnTo>
                <a:lnTo>
                  <a:pt x="16306" y="11363"/>
                </a:lnTo>
                <a:cubicBezTo>
                  <a:pt x="16801" y="11360"/>
                  <a:pt x="17058" y="10774"/>
                  <a:pt x="16722" y="10412"/>
                </a:cubicBezTo>
                <a:lnTo>
                  <a:pt x="12764" y="6124"/>
                </a:lnTo>
                <a:lnTo>
                  <a:pt x="16722" y="1836"/>
                </a:lnTo>
                <a:cubicBezTo>
                  <a:pt x="16873" y="1673"/>
                  <a:pt x="16916" y="1432"/>
                  <a:pt x="16825" y="1226"/>
                </a:cubicBezTo>
                <a:cubicBezTo>
                  <a:pt x="16734" y="1021"/>
                  <a:pt x="16532" y="885"/>
                  <a:pt x="16306" y="885"/>
                </a:cubicBezTo>
                <a:lnTo>
                  <a:pt x="3071" y="885"/>
                </a:lnTo>
                <a:cubicBezTo>
                  <a:pt x="2833" y="348"/>
                  <a:pt x="2302" y="1"/>
                  <a:pt x="17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30" name="Google Shape;4330;p61"/>
          <p:cNvGrpSpPr/>
          <p:nvPr/>
        </p:nvGrpSpPr>
        <p:grpSpPr>
          <a:xfrm>
            <a:off x="3457112" y="4002437"/>
            <a:ext cx="231602" cy="231303"/>
            <a:chOff x="5053900" y="2021500"/>
            <a:chExt cx="483750" cy="483125"/>
          </a:xfrm>
        </p:grpSpPr>
        <p:sp>
          <p:nvSpPr>
            <p:cNvPr id="4331" name="Google Shape;4331;p61"/>
            <p:cNvSpPr/>
            <p:nvPr/>
          </p:nvSpPr>
          <p:spPr>
            <a:xfrm>
              <a:off x="5281350" y="2078100"/>
              <a:ext cx="127375" cy="127350"/>
            </a:xfrm>
            <a:custGeom>
              <a:rect b="b" l="l" r="r" t="t"/>
              <a:pathLst>
                <a:path extrusionOk="0" h="5094" w="5095">
                  <a:moveTo>
                    <a:pt x="565" y="0"/>
                  </a:moveTo>
                  <a:cubicBezTo>
                    <a:pt x="251" y="0"/>
                    <a:pt x="1" y="254"/>
                    <a:pt x="1" y="568"/>
                  </a:cubicBezTo>
                  <a:cubicBezTo>
                    <a:pt x="1" y="879"/>
                    <a:pt x="251" y="1132"/>
                    <a:pt x="565" y="1132"/>
                  </a:cubicBezTo>
                  <a:cubicBezTo>
                    <a:pt x="2440" y="1135"/>
                    <a:pt x="3959" y="2654"/>
                    <a:pt x="3962" y="4529"/>
                  </a:cubicBezTo>
                  <a:cubicBezTo>
                    <a:pt x="3962" y="4843"/>
                    <a:pt x="4216" y="5094"/>
                    <a:pt x="4530" y="5094"/>
                  </a:cubicBezTo>
                  <a:cubicBezTo>
                    <a:pt x="4841" y="5094"/>
                    <a:pt x="5094" y="4843"/>
                    <a:pt x="5094" y="4529"/>
                  </a:cubicBezTo>
                  <a:cubicBezTo>
                    <a:pt x="5091" y="2029"/>
                    <a:pt x="3065" y="3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2" name="Google Shape;4332;p61"/>
            <p:cNvSpPr/>
            <p:nvPr/>
          </p:nvSpPr>
          <p:spPr>
            <a:xfrm>
              <a:off x="5118000" y="2021500"/>
              <a:ext cx="368700" cy="483125"/>
            </a:xfrm>
            <a:custGeom>
              <a:rect b="b" l="l" r="r" t="t"/>
              <a:pathLst>
                <a:path extrusionOk="0" h="19325" w="14748">
                  <a:moveTo>
                    <a:pt x="7088" y="1135"/>
                  </a:moveTo>
                  <a:cubicBezTo>
                    <a:pt x="8391" y="1135"/>
                    <a:pt x="9651" y="1571"/>
                    <a:pt x="10668" y="2397"/>
                  </a:cubicBezTo>
                  <a:cubicBezTo>
                    <a:pt x="13159" y="4417"/>
                    <a:pt x="13473" y="8104"/>
                    <a:pt x="11360" y="10516"/>
                  </a:cubicBezTo>
                  <a:cubicBezTo>
                    <a:pt x="10572" y="11419"/>
                    <a:pt x="10085" y="12503"/>
                    <a:pt x="9962" y="13626"/>
                  </a:cubicBezTo>
                  <a:lnTo>
                    <a:pt x="4237" y="13626"/>
                  </a:lnTo>
                  <a:cubicBezTo>
                    <a:pt x="4107" y="12482"/>
                    <a:pt x="3630" y="11407"/>
                    <a:pt x="2866" y="10550"/>
                  </a:cubicBezTo>
                  <a:cubicBezTo>
                    <a:pt x="1658" y="9191"/>
                    <a:pt x="1184" y="7367"/>
                    <a:pt x="1571" y="5549"/>
                  </a:cubicBezTo>
                  <a:cubicBezTo>
                    <a:pt x="2020" y="3427"/>
                    <a:pt x="3748" y="1706"/>
                    <a:pt x="5873" y="1262"/>
                  </a:cubicBezTo>
                  <a:cubicBezTo>
                    <a:pt x="6278" y="1177"/>
                    <a:pt x="6685" y="1135"/>
                    <a:pt x="7088" y="1135"/>
                  </a:cubicBezTo>
                  <a:close/>
                  <a:moveTo>
                    <a:pt x="9931" y="14759"/>
                  </a:moveTo>
                  <a:lnTo>
                    <a:pt x="9931" y="15323"/>
                  </a:lnTo>
                  <a:cubicBezTo>
                    <a:pt x="9931" y="15637"/>
                    <a:pt x="9678" y="15891"/>
                    <a:pt x="9364" y="15891"/>
                  </a:cubicBezTo>
                  <a:lnTo>
                    <a:pt x="4835" y="15891"/>
                  </a:lnTo>
                  <a:cubicBezTo>
                    <a:pt x="4521" y="15891"/>
                    <a:pt x="4270" y="15637"/>
                    <a:pt x="4270" y="15323"/>
                  </a:cubicBezTo>
                  <a:lnTo>
                    <a:pt x="4270" y="14759"/>
                  </a:lnTo>
                  <a:close/>
                  <a:moveTo>
                    <a:pt x="8699" y="17023"/>
                  </a:moveTo>
                  <a:cubicBezTo>
                    <a:pt x="8464" y="17694"/>
                    <a:pt x="7827" y="18192"/>
                    <a:pt x="7099" y="18192"/>
                  </a:cubicBezTo>
                  <a:cubicBezTo>
                    <a:pt x="6371" y="18192"/>
                    <a:pt x="5734" y="17694"/>
                    <a:pt x="5499" y="17023"/>
                  </a:cubicBezTo>
                  <a:close/>
                  <a:moveTo>
                    <a:pt x="7087" y="0"/>
                  </a:moveTo>
                  <a:cubicBezTo>
                    <a:pt x="6607" y="0"/>
                    <a:pt x="6123" y="50"/>
                    <a:pt x="5641" y="151"/>
                  </a:cubicBezTo>
                  <a:cubicBezTo>
                    <a:pt x="3053" y="712"/>
                    <a:pt x="1027" y="2729"/>
                    <a:pt x="462" y="5314"/>
                  </a:cubicBezTo>
                  <a:cubicBezTo>
                    <a:pt x="0" y="7488"/>
                    <a:pt x="568" y="9671"/>
                    <a:pt x="2020" y="11301"/>
                  </a:cubicBezTo>
                  <a:cubicBezTo>
                    <a:pt x="2730" y="12099"/>
                    <a:pt x="3135" y="13149"/>
                    <a:pt x="3135" y="14191"/>
                  </a:cubicBezTo>
                  <a:lnTo>
                    <a:pt x="3135" y="15323"/>
                  </a:lnTo>
                  <a:cubicBezTo>
                    <a:pt x="3138" y="16060"/>
                    <a:pt x="3612" y="16709"/>
                    <a:pt x="4309" y="16939"/>
                  </a:cubicBezTo>
                  <a:cubicBezTo>
                    <a:pt x="4409" y="17518"/>
                    <a:pt x="4681" y="18053"/>
                    <a:pt x="5094" y="18473"/>
                  </a:cubicBezTo>
                  <a:cubicBezTo>
                    <a:pt x="5642" y="19040"/>
                    <a:pt x="6371" y="19324"/>
                    <a:pt x="7099" y="19324"/>
                  </a:cubicBezTo>
                  <a:cubicBezTo>
                    <a:pt x="7828" y="19324"/>
                    <a:pt x="8556" y="19040"/>
                    <a:pt x="9104" y="18473"/>
                  </a:cubicBezTo>
                  <a:cubicBezTo>
                    <a:pt x="9518" y="18053"/>
                    <a:pt x="9790" y="17518"/>
                    <a:pt x="9889" y="16939"/>
                  </a:cubicBezTo>
                  <a:cubicBezTo>
                    <a:pt x="10587" y="16709"/>
                    <a:pt x="11061" y="16060"/>
                    <a:pt x="11064" y="15323"/>
                  </a:cubicBezTo>
                  <a:lnTo>
                    <a:pt x="11064" y="14191"/>
                  </a:lnTo>
                  <a:cubicBezTo>
                    <a:pt x="11064" y="13149"/>
                    <a:pt x="11471" y="12108"/>
                    <a:pt x="12211" y="11262"/>
                  </a:cubicBezTo>
                  <a:cubicBezTo>
                    <a:pt x="14747" y="8366"/>
                    <a:pt x="14370" y="3943"/>
                    <a:pt x="11381" y="1518"/>
                  </a:cubicBezTo>
                  <a:cubicBezTo>
                    <a:pt x="10159" y="525"/>
                    <a:pt x="8647" y="0"/>
                    <a:pt x="70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3" name="Google Shape;4333;p61"/>
            <p:cNvSpPr/>
            <p:nvPr/>
          </p:nvSpPr>
          <p:spPr>
            <a:xfrm>
              <a:off x="50539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9" y="0"/>
                  </a:moveTo>
                  <a:cubicBezTo>
                    <a:pt x="255" y="0"/>
                    <a:pt x="1" y="254"/>
                    <a:pt x="1" y="568"/>
                  </a:cubicBezTo>
                  <a:cubicBezTo>
                    <a:pt x="1" y="879"/>
                    <a:pt x="255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6" y="879"/>
                    <a:pt x="2266" y="568"/>
                  </a:cubicBezTo>
                  <a:cubicBezTo>
                    <a:pt x="2266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4" name="Google Shape;4334;p61"/>
            <p:cNvSpPr/>
            <p:nvPr/>
          </p:nvSpPr>
          <p:spPr>
            <a:xfrm>
              <a:off x="5056850" y="2096550"/>
              <a:ext cx="50750" cy="48025"/>
            </a:xfrm>
            <a:custGeom>
              <a:rect b="b" l="l" r="r" t="t"/>
              <a:pathLst>
                <a:path extrusionOk="0" h="1921" w="2030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9"/>
                    <a:pt x="215" y="962"/>
                  </a:cubicBezTo>
                  <a:lnTo>
                    <a:pt x="1015" y="1762"/>
                  </a:lnTo>
                  <a:cubicBezTo>
                    <a:pt x="1125" y="1868"/>
                    <a:pt x="1267" y="1921"/>
                    <a:pt x="1409" y="1921"/>
                  </a:cubicBezTo>
                  <a:cubicBezTo>
                    <a:pt x="1554" y="1921"/>
                    <a:pt x="1699" y="1865"/>
                    <a:pt x="1809" y="1753"/>
                  </a:cubicBezTo>
                  <a:cubicBezTo>
                    <a:pt x="2027" y="1536"/>
                    <a:pt x="2030" y="1183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5" name="Google Shape;4335;p61"/>
            <p:cNvSpPr/>
            <p:nvPr/>
          </p:nvSpPr>
          <p:spPr>
            <a:xfrm>
              <a:off x="5056400" y="2266400"/>
              <a:ext cx="51200" cy="48350"/>
            </a:xfrm>
            <a:custGeom>
              <a:rect b="b" l="l" r="r" t="t"/>
              <a:pathLst>
                <a:path extrusionOk="0" h="1934" w="2048">
                  <a:moveTo>
                    <a:pt x="1427" y="0"/>
                  </a:moveTo>
                  <a:cubicBezTo>
                    <a:pt x="1285" y="0"/>
                    <a:pt x="1143" y="53"/>
                    <a:pt x="1033" y="159"/>
                  </a:cubicBezTo>
                  <a:lnTo>
                    <a:pt x="233" y="962"/>
                  </a:lnTo>
                  <a:cubicBezTo>
                    <a:pt x="4" y="1179"/>
                    <a:pt x="1" y="1545"/>
                    <a:pt x="227" y="1768"/>
                  </a:cubicBezTo>
                  <a:cubicBezTo>
                    <a:pt x="338" y="1879"/>
                    <a:pt x="482" y="1934"/>
                    <a:pt x="627" y="1934"/>
                  </a:cubicBezTo>
                  <a:cubicBezTo>
                    <a:pt x="774" y="1934"/>
                    <a:pt x="922" y="1876"/>
                    <a:pt x="1033" y="1762"/>
                  </a:cubicBezTo>
                  <a:lnTo>
                    <a:pt x="1833" y="962"/>
                  </a:lnTo>
                  <a:cubicBezTo>
                    <a:pt x="2048" y="738"/>
                    <a:pt x="2045" y="385"/>
                    <a:pt x="1827" y="168"/>
                  </a:cubicBezTo>
                  <a:cubicBezTo>
                    <a:pt x="1717" y="56"/>
                    <a:pt x="1572" y="0"/>
                    <a:pt x="1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6" name="Google Shape;4336;p61"/>
            <p:cNvSpPr/>
            <p:nvPr/>
          </p:nvSpPr>
          <p:spPr>
            <a:xfrm>
              <a:off x="5480400" y="2191325"/>
              <a:ext cx="56650" cy="28325"/>
            </a:xfrm>
            <a:custGeom>
              <a:rect b="b" l="l" r="r" t="t"/>
              <a:pathLst>
                <a:path extrusionOk="0" h="1133" w="2266">
                  <a:moveTo>
                    <a:pt x="568" y="0"/>
                  </a:moveTo>
                  <a:cubicBezTo>
                    <a:pt x="254" y="0"/>
                    <a:pt x="1" y="254"/>
                    <a:pt x="1" y="568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79"/>
                    <a:pt x="2265" y="568"/>
                  </a:cubicBezTo>
                  <a:cubicBezTo>
                    <a:pt x="2265" y="254"/>
                    <a:pt x="2012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7" name="Google Shape;4337;p61"/>
            <p:cNvSpPr/>
            <p:nvPr/>
          </p:nvSpPr>
          <p:spPr>
            <a:xfrm>
              <a:off x="5479800" y="209655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1550" y="0"/>
                  </a:moveTo>
                  <a:cubicBezTo>
                    <a:pt x="1409" y="0"/>
                    <a:pt x="1267" y="53"/>
                    <a:pt x="1157" y="159"/>
                  </a:cubicBezTo>
                  <a:lnTo>
                    <a:pt x="357" y="962"/>
                  </a:lnTo>
                  <a:cubicBezTo>
                    <a:pt x="1" y="1318"/>
                    <a:pt x="251" y="1928"/>
                    <a:pt x="756" y="1928"/>
                  </a:cubicBezTo>
                  <a:cubicBezTo>
                    <a:pt x="907" y="1928"/>
                    <a:pt x="1051" y="1868"/>
                    <a:pt x="1157" y="1762"/>
                  </a:cubicBezTo>
                  <a:lnTo>
                    <a:pt x="1957" y="959"/>
                  </a:lnTo>
                  <a:cubicBezTo>
                    <a:pt x="2172" y="739"/>
                    <a:pt x="2169" y="385"/>
                    <a:pt x="1951" y="168"/>
                  </a:cubicBezTo>
                  <a:cubicBezTo>
                    <a:pt x="1841" y="56"/>
                    <a:pt x="1696" y="0"/>
                    <a:pt x="15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38" name="Google Shape;4338;p61"/>
            <p:cNvSpPr/>
            <p:nvPr/>
          </p:nvSpPr>
          <p:spPr>
            <a:xfrm>
              <a:off x="5483350" y="2266400"/>
              <a:ext cx="54300" cy="48225"/>
            </a:xfrm>
            <a:custGeom>
              <a:rect b="b" l="l" r="r" t="t"/>
              <a:pathLst>
                <a:path extrusionOk="0" h="1929" w="2172">
                  <a:moveTo>
                    <a:pt x="622" y="0"/>
                  </a:moveTo>
                  <a:cubicBezTo>
                    <a:pt x="476" y="0"/>
                    <a:pt x="331" y="56"/>
                    <a:pt x="221" y="168"/>
                  </a:cubicBezTo>
                  <a:cubicBezTo>
                    <a:pt x="4" y="385"/>
                    <a:pt x="1" y="738"/>
                    <a:pt x="215" y="962"/>
                  </a:cubicBezTo>
                  <a:lnTo>
                    <a:pt x="1015" y="1762"/>
                  </a:lnTo>
                  <a:cubicBezTo>
                    <a:pt x="1121" y="1868"/>
                    <a:pt x="1266" y="1928"/>
                    <a:pt x="1417" y="1928"/>
                  </a:cubicBezTo>
                  <a:cubicBezTo>
                    <a:pt x="1921" y="1928"/>
                    <a:pt x="2172" y="1318"/>
                    <a:pt x="1815" y="962"/>
                  </a:cubicBezTo>
                  <a:lnTo>
                    <a:pt x="1015" y="159"/>
                  </a:lnTo>
                  <a:cubicBezTo>
                    <a:pt x="905" y="53"/>
                    <a:pt x="763" y="0"/>
                    <a:pt x="6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39" name="Google Shape;4339;p61"/>
          <p:cNvSpPr/>
          <p:nvPr/>
        </p:nvSpPr>
        <p:spPr>
          <a:xfrm>
            <a:off x="3779510" y="4002520"/>
            <a:ext cx="149925" cy="231183"/>
          </a:xfrm>
          <a:custGeom>
            <a:rect b="b" l="l" r="r" t="t"/>
            <a:pathLst>
              <a:path extrusionOk="0" h="19315" w="12526">
                <a:moveTo>
                  <a:pt x="9690" y="1133"/>
                </a:moveTo>
                <a:cubicBezTo>
                  <a:pt x="9980" y="1139"/>
                  <a:pt x="10213" y="1377"/>
                  <a:pt x="10213" y="1670"/>
                </a:cubicBezTo>
                <a:cubicBezTo>
                  <a:pt x="10213" y="1960"/>
                  <a:pt x="9980" y="2199"/>
                  <a:pt x="9690" y="2208"/>
                </a:cubicBezTo>
                <a:lnTo>
                  <a:pt x="2836" y="2208"/>
                </a:lnTo>
                <a:cubicBezTo>
                  <a:pt x="2540" y="2208"/>
                  <a:pt x="2302" y="1966"/>
                  <a:pt x="2302" y="1670"/>
                </a:cubicBezTo>
                <a:cubicBezTo>
                  <a:pt x="2302" y="1371"/>
                  <a:pt x="2540" y="1133"/>
                  <a:pt x="2839" y="1133"/>
                </a:cubicBezTo>
                <a:close/>
                <a:moveTo>
                  <a:pt x="8564" y="3340"/>
                </a:moveTo>
                <a:lnTo>
                  <a:pt x="8564" y="9554"/>
                </a:lnTo>
                <a:cubicBezTo>
                  <a:pt x="8543" y="9781"/>
                  <a:pt x="8658" y="10001"/>
                  <a:pt x="8860" y="10110"/>
                </a:cubicBezTo>
                <a:cubicBezTo>
                  <a:pt x="9805" y="10620"/>
                  <a:pt x="10581" y="11396"/>
                  <a:pt x="11088" y="12341"/>
                </a:cubicBezTo>
                <a:lnTo>
                  <a:pt x="1435" y="12341"/>
                </a:lnTo>
                <a:cubicBezTo>
                  <a:pt x="1946" y="11396"/>
                  <a:pt x="2718" y="10620"/>
                  <a:pt x="3667" y="10110"/>
                </a:cubicBezTo>
                <a:cubicBezTo>
                  <a:pt x="3869" y="10001"/>
                  <a:pt x="3984" y="9784"/>
                  <a:pt x="3959" y="9554"/>
                </a:cubicBezTo>
                <a:lnTo>
                  <a:pt x="3959" y="3340"/>
                </a:lnTo>
                <a:close/>
                <a:moveTo>
                  <a:pt x="6731" y="13476"/>
                </a:moveTo>
                <a:lnTo>
                  <a:pt x="6731" y="16263"/>
                </a:lnTo>
                <a:cubicBezTo>
                  <a:pt x="6734" y="16879"/>
                  <a:pt x="6571" y="17486"/>
                  <a:pt x="6263" y="18024"/>
                </a:cubicBezTo>
                <a:cubicBezTo>
                  <a:pt x="5955" y="17486"/>
                  <a:pt x="5792" y="16879"/>
                  <a:pt x="5795" y="16263"/>
                </a:cubicBezTo>
                <a:lnTo>
                  <a:pt x="5795" y="13476"/>
                </a:lnTo>
                <a:close/>
                <a:moveTo>
                  <a:pt x="2831" y="1"/>
                </a:moveTo>
                <a:cubicBezTo>
                  <a:pt x="1912" y="1"/>
                  <a:pt x="1166" y="745"/>
                  <a:pt x="1163" y="1664"/>
                </a:cubicBezTo>
                <a:cubicBezTo>
                  <a:pt x="1160" y="2585"/>
                  <a:pt x="1906" y="3337"/>
                  <a:pt x="2827" y="3340"/>
                </a:cubicBezTo>
                <a:lnTo>
                  <a:pt x="2827" y="9285"/>
                </a:lnTo>
                <a:cubicBezTo>
                  <a:pt x="1529" y="10077"/>
                  <a:pt x="544" y="11287"/>
                  <a:pt x="34" y="12719"/>
                </a:cubicBezTo>
                <a:lnTo>
                  <a:pt x="31" y="12728"/>
                </a:lnTo>
                <a:cubicBezTo>
                  <a:pt x="28" y="12740"/>
                  <a:pt x="25" y="12749"/>
                  <a:pt x="22" y="12761"/>
                </a:cubicBezTo>
                <a:cubicBezTo>
                  <a:pt x="19" y="12773"/>
                  <a:pt x="19" y="12776"/>
                  <a:pt x="16" y="12785"/>
                </a:cubicBezTo>
                <a:cubicBezTo>
                  <a:pt x="13" y="12791"/>
                  <a:pt x="13" y="12803"/>
                  <a:pt x="10" y="12812"/>
                </a:cubicBezTo>
                <a:cubicBezTo>
                  <a:pt x="10" y="12821"/>
                  <a:pt x="7" y="12833"/>
                  <a:pt x="7" y="12842"/>
                </a:cubicBezTo>
                <a:lnTo>
                  <a:pt x="4" y="12866"/>
                </a:lnTo>
                <a:lnTo>
                  <a:pt x="4" y="12900"/>
                </a:lnTo>
                <a:cubicBezTo>
                  <a:pt x="4" y="12903"/>
                  <a:pt x="4" y="12906"/>
                  <a:pt x="4" y="12909"/>
                </a:cubicBezTo>
                <a:cubicBezTo>
                  <a:pt x="1" y="12912"/>
                  <a:pt x="1" y="12918"/>
                  <a:pt x="1" y="12921"/>
                </a:cubicBezTo>
                <a:cubicBezTo>
                  <a:pt x="1" y="12933"/>
                  <a:pt x="1" y="12945"/>
                  <a:pt x="4" y="12957"/>
                </a:cubicBezTo>
                <a:lnTo>
                  <a:pt x="7" y="12978"/>
                </a:lnTo>
                <a:cubicBezTo>
                  <a:pt x="7" y="12990"/>
                  <a:pt x="10" y="12999"/>
                  <a:pt x="10" y="13008"/>
                </a:cubicBezTo>
                <a:cubicBezTo>
                  <a:pt x="13" y="13020"/>
                  <a:pt x="13" y="13030"/>
                  <a:pt x="16" y="13039"/>
                </a:cubicBezTo>
                <a:cubicBezTo>
                  <a:pt x="19" y="13048"/>
                  <a:pt x="19" y="13054"/>
                  <a:pt x="22" y="13063"/>
                </a:cubicBezTo>
                <a:cubicBezTo>
                  <a:pt x="25" y="13069"/>
                  <a:pt x="28" y="13081"/>
                  <a:pt x="31" y="13093"/>
                </a:cubicBezTo>
                <a:cubicBezTo>
                  <a:pt x="34" y="13102"/>
                  <a:pt x="37" y="13105"/>
                  <a:pt x="40" y="13111"/>
                </a:cubicBezTo>
                <a:cubicBezTo>
                  <a:pt x="43" y="13120"/>
                  <a:pt x="46" y="13132"/>
                  <a:pt x="52" y="13144"/>
                </a:cubicBezTo>
                <a:lnTo>
                  <a:pt x="61" y="13162"/>
                </a:lnTo>
                <a:cubicBezTo>
                  <a:pt x="67" y="13171"/>
                  <a:pt x="70" y="13181"/>
                  <a:pt x="76" y="13190"/>
                </a:cubicBezTo>
                <a:cubicBezTo>
                  <a:pt x="83" y="13199"/>
                  <a:pt x="86" y="13205"/>
                  <a:pt x="89" y="13211"/>
                </a:cubicBezTo>
                <a:cubicBezTo>
                  <a:pt x="92" y="13217"/>
                  <a:pt x="98" y="13229"/>
                  <a:pt x="104" y="13235"/>
                </a:cubicBezTo>
                <a:lnTo>
                  <a:pt x="122" y="13256"/>
                </a:lnTo>
                <a:lnTo>
                  <a:pt x="137" y="13277"/>
                </a:lnTo>
                <a:cubicBezTo>
                  <a:pt x="143" y="13286"/>
                  <a:pt x="152" y="13292"/>
                  <a:pt x="158" y="13298"/>
                </a:cubicBezTo>
                <a:cubicBezTo>
                  <a:pt x="164" y="13307"/>
                  <a:pt x="167" y="13310"/>
                  <a:pt x="173" y="13316"/>
                </a:cubicBezTo>
                <a:cubicBezTo>
                  <a:pt x="179" y="13322"/>
                  <a:pt x="188" y="13331"/>
                  <a:pt x="197" y="13338"/>
                </a:cubicBezTo>
                <a:lnTo>
                  <a:pt x="215" y="13353"/>
                </a:lnTo>
                <a:lnTo>
                  <a:pt x="240" y="13371"/>
                </a:lnTo>
                <a:lnTo>
                  <a:pt x="264" y="13386"/>
                </a:lnTo>
                <a:lnTo>
                  <a:pt x="285" y="13398"/>
                </a:lnTo>
                <a:cubicBezTo>
                  <a:pt x="294" y="13404"/>
                  <a:pt x="303" y="13410"/>
                  <a:pt x="312" y="13413"/>
                </a:cubicBezTo>
                <a:lnTo>
                  <a:pt x="333" y="13422"/>
                </a:lnTo>
                <a:lnTo>
                  <a:pt x="366" y="13437"/>
                </a:lnTo>
                <a:lnTo>
                  <a:pt x="378" y="13443"/>
                </a:lnTo>
                <a:lnTo>
                  <a:pt x="384" y="13446"/>
                </a:lnTo>
                <a:lnTo>
                  <a:pt x="415" y="13452"/>
                </a:lnTo>
                <a:cubicBezTo>
                  <a:pt x="421" y="13455"/>
                  <a:pt x="430" y="13458"/>
                  <a:pt x="439" y="13458"/>
                </a:cubicBezTo>
                <a:lnTo>
                  <a:pt x="463" y="13464"/>
                </a:lnTo>
                <a:cubicBezTo>
                  <a:pt x="475" y="13467"/>
                  <a:pt x="484" y="13467"/>
                  <a:pt x="496" y="13470"/>
                </a:cubicBezTo>
                <a:lnTo>
                  <a:pt x="514" y="13470"/>
                </a:lnTo>
                <a:cubicBezTo>
                  <a:pt x="532" y="13473"/>
                  <a:pt x="548" y="13473"/>
                  <a:pt x="566" y="13473"/>
                </a:cubicBezTo>
                <a:lnTo>
                  <a:pt x="4663" y="13473"/>
                </a:lnTo>
                <a:lnTo>
                  <a:pt x="4663" y="16263"/>
                </a:lnTo>
                <a:cubicBezTo>
                  <a:pt x="4660" y="17205"/>
                  <a:pt x="4947" y="18126"/>
                  <a:pt x="5481" y="18902"/>
                </a:cubicBezTo>
                <a:cubicBezTo>
                  <a:pt x="5670" y="19177"/>
                  <a:pt x="5967" y="19315"/>
                  <a:pt x="6263" y="19315"/>
                </a:cubicBezTo>
                <a:cubicBezTo>
                  <a:pt x="6560" y="19315"/>
                  <a:pt x="6857" y="19177"/>
                  <a:pt x="7045" y="18902"/>
                </a:cubicBezTo>
                <a:cubicBezTo>
                  <a:pt x="7580" y="18126"/>
                  <a:pt x="7867" y="17205"/>
                  <a:pt x="7864" y="16263"/>
                </a:cubicBezTo>
                <a:lnTo>
                  <a:pt x="7864" y="13476"/>
                </a:lnTo>
                <a:lnTo>
                  <a:pt x="11961" y="13476"/>
                </a:lnTo>
                <a:cubicBezTo>
                  <a:pt x="11979" y="13473"/>
                  <a:pt x="11997" y="13473"/>
                  <a:pt x="12015" y="13473"/>
                </a:cubicBezTo>
                <a:lnTo>
                  <a:pt x="12024" y="13473"/>
                </a:lnTo>
                <a:cubicBezTo>
                  <a:pt x="12040" y="13473"/>
                  <a:pt x="12052" y="13467"/>
                  <a:pt x="12067" y="13464"/>
                </a:cubicBezTo>
                <a:lnTo>
                  <a:pt x="12085" y="13461"/>
                </a:lnTo>
                <a:lnTo>
                  <a:pt x="12115" y="13455"/>
                </a:lnTo>
                <a:lnTo>
                  <a:pt x="12139" y="13446"/>
                </a:lnTo>
                <a:cubicBezTo>
                  <a:pt x="12142" y="13446"/>
                  <a:pt x="12145" y="13443"/>
                  <a:pt x="12148" y="13443"/>
                </a:cubicBezTo>
                <a:lnTo>
                  <a:pt x="12163" y="13437"/>
                </a:lnTo>
                <a:cubicBezTo>
                  <a:pt x="12172" y="13434"/>
                  <a:pt x="12181" y="13431"/>
                  <a:pt x="12194" y="13425"/>
                </a:cubicBezTo>
                <a:lnTo>
                  <a:pt x="12218" y="13413"/>
                </a:lnTo>
                <a:cubicBezTo>
                  <a:pt x="12224" y="13410"/>
                  <a:pt x="12233" y="13404"/>
                  <a:pt x="12242" y="13401"/>
                </a:cubicBezTo>
                <a:cubicBezTo>
                  <a:pt x="12248" y="13395"/>
                  <a:pt x="12257" y="13392"/>
                  <a:pt x="12266" y="13386"/>
                </a:cubicBezTo>
                <a:lnTo>
                  <a:pt x="12284" y="13374"/>
                </a:lnTo>
                <a:cubicBezTo>
                  <a:pt x="12296" y="13365"/>
                  <a:pt x="12305" y="13359"/>
                  <a:pt x="12311" y="13353"/>
                </a:cubicBezTo>
                <a:lnTo>
                  <a:pt x="12329" y="13341"/>
                </a:lnTo>
                <a:cubicBezTo>
                  <a:pt x="12335" y="13331"/>
                  <a:pt x="12344" y="13325"/>
                  <a:pt x="12354" y="13316"/>
                </a:cubicBezTo>
                <a:cubicBezTo>
                  <a:pt x="12363" y="13307"/>
                  <a:pt x="12363" y="13307"/>
                  <a:pt x="12369" y="13301"/>
                </a:cubicBezTo>
                <a:cubicBezTo>
                  <a:pt x="12372" y="13295"/>
                  <a:pt x="12384" y="13286"/>
                  <a:pt x="12390" y="13277"/>
                </a:cubicBezTo>
                <a:cubicBezTo>
                  <a:pt x="12399" y="13268"/>
                  <a:pt x="12399" y="13265"/>
                  <a:pt x="12405" y="13259"/>
                </a:cubicBezTo>
                <a:lnTo>
                  <a:pt x="12423" y="13235"/>
                </a:lnTo>
                <a:cubicBezTo>
                  <a:pt x="12429" y="13229"/>
                  <a:pt x="12432" y="13220"/>
                  <a:pt x="12438" y="13214"/>
                </a:cubicBezTo>
                <a:cubicBezTo>
                  <a:pt x="12441" y="13205"/>
                  <a:pt x="12447" y="13199"/>
                  <a:pt x="12450" y="13190"/>
                </a:cubicBezTo>
                <a:cubicBezTo>
                  <a:pt x="12456" y="13184"/>
                  <a:pt x="12459" y="13174"/>
                  <a:pt x="12465" y="13165"/>
                </a:cubicBezTo>
                <a:cubicBezTo>
                  <a:pt x="12468" y="13156"/>
                  <a:pt x="12471" y="13150"/>
                  <a:pt x="12474" y="13144"/>
                </a:cubicBezTo>
                <a:cubicBezTo>
                  <a:pt x="12477" y="13135"/>
                  <a:pt x="12483" y="13123"/>
                  <a:pt x="12486" y="13114"/>
                </a:cubicBezTo>
                <a:cubicBezTo>
                  <a:pt x="12492" y="13105"/>
                  <a:pt x="12492" y="13099"/>
                  <a:pt x="12495" y="13093"/>
                </a:cubicBezTo>
                <a:cubicBezTo>
                  <a:pt x="12498" y="13084"/>
                  <a:pt x="12501" y="13072"/>
                  <a:pt x="12505" y="13063"/>
                </a:cubicBezTo>
                <a:cubicBezTo>
                  <a:pt x="12508" y="13054"/>
                  <a:pt x="12511" y="13045"/>
                  <a:pt x="12511" y="13039"/>
                </a:cubicBezTo>
                <a:cubicBezTo>
                  <a:pt x="12514" y="13030"/>
                  <a:pt x="12514" y="13020"/>
                  <a:pt x="12517" y="13011"/>
                </a:cubicBezTo>
                <a:cubicBezTo>
                  <a:pt x="12517" y="13002"/>
                  <a:pt x="12520" y="12990"/>
                  <a:pt x="12523" y="12981"/>
                </a:cubicBezTo>
                <a:cubicBezTo>
                  <a:pt x="12523" y="12969"/>
                  <a:pt x="12523" y="12966"/>
                  <a:pt x="12523" y="12957"/>
                </a:cubicBezTo>
                <a:cubicBezTo>
                  <a:pt x="12523" y="12948"/>
                  <a:pt x="12523" y="12933"/>
                  <a:pt x="12526" y="12921"/>
                </a:cubicBezTo>
                <a:lnTo>
                  <a:pt x="12526" y="12909"/>
                </a:lnTo>
                <a:cubicBezTo>
                  <a:pt x="12526" y="12906"/>
                  <a:pt x="12526" y="12903"/>
                  <a:pt x="12526" y="12900"/>
                </a:cubicBezTo>
                <a:lnTo>
                  <a:pt x="12526" y="12866"/>
                </a:lnTo>
                <a:cubicBezTo>
                  <a:pt x="12526" y="12854"/>
                  <a:pt x="12526" y="12851"/>
                  <a:pt x="12523" y="12842"/>
                </a:cubicBezTo>
                <a:cubicBezTo>
                  <a:pt x="12520" y="12833"/>
                  <a:pt x="12520" y="12824"/>
                  <a:pt x="12520" y="12815"/>
                </a:cubicBezTo>
                <a:cubicBezTo>
                  <a:pt x="12517" y="12803"/>
                  <a:pt x="12517" y="12794"/>
                  <a:pt x="12514" y="12785"/>
                </a:cubicBezTo>
                <a:cubicBezTo>
                  <a:pt x="12511" y="12773"/>
                  <a:pt x="12511" y="12770"/>
                  <a:pt x="12508" y="12764"/>
                </a:cubicBezTo>
                <a:cubicBezTo>
                  <a:pt x="12505" y="12755"/>
                  <a:pt x="12501" y="12740"/>
                  <a:pt x="12498" y="12728"/>
                </a:cubicBezTo>
                <a:lnTo>
                  <a:pt x="12495" y="12719"/>
                </a:lnTo>
                <a:cubicBezTo>
                  <a:pt x="11985" y="11290"/>
                  <a:pt x="11001" y="10077"/>
                  <a:pt x="9702" y="9288"/>
                </a:cubicBezTo>
                <a:lnTo>
                  <a:pt x="9702" y="3340"/>
                </a:lnTo>
                <a:cubicBezTo>
                  <a:pt x="10623" y="3337"/>
                  <a:pt x="11369" y="2585"/>
                  <a:pt x="11366" y="1664"/>
                </a:cubicBezTo>
                <a:cubicBezTo>
                  <a:pt x="11363" y="745"/>
                  <a:pt x="10617" y="1"/>
                  <a:pt x="9699" y="1"/>
                </a:cubicBezTo>
                <a:cubicBezTo>
                  <a:pt x="9697" y="1"/>
                  <a:pt x="9695" y="1"/>
                  <a:pt x="9693" y="1"/>
                </a:cubicBezTo>
                <a:lnTo>
                  <a:pt x="2836" y="1"/>
                </a:lnTo>
                <a:cubicBezTo>
                  <a:pt x="2834" y="1"/>
                  <a:pt x="2833" y="1"/>
                  <a:pt x="28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40" name="Google Shape;4340;p61"/>
          <p:cNvGrpSpPr/>
          <p:nvPr/>
        </p:nvGrpSpPr>
        <p:grpSpPr>
          <a:xfrm>
            <a:off x="4018151" y="4004591"/>
            <a:ext cx="239118" cy="226994"/>
            <a:chOff x="6222125" y="2025975"/>
            <a:chExt cx="499450" cy="474125"/>
          </a:xfrm>
        </p:grpSpPr>
        <p:sp>
          <p:nvSpPr>
            <p:cNvPr id="4341" name="Google Shape;4341;p61"/>
            <p:cNvSpPr/>
            <p:nvPr/>
          </p:nvSpPr>
          <p:spPr>
            <a:xfrm>
              <a:off x="6222125" y="2025975"/>
              <a:ext cx="499450" cy="474125"/>
            </a:xfrm>
            <a:custGeom>
              <a:rect b="b" l="l" r="r" t="t"/>
              <a:pathLst>
                <a:path extrusionOk="0" h="18965" w="19978">
                  <a:moveTo>
                    <a:pt x="10490" y="1134"/>
                  </a:moveTo>
                  <a:cubicBezTo>
                    <a:pt x="15095" y="1134"/>
                    <a:pt x="18839" y="4878"/>
                    <a:pt x="18839" y="9483"/>
                  </a:cubicBezTo>
                  <a:cubicBezTo>
                    <a:pt x="18839" y="14087"/>
                    <a:pt x="15095" y="17832"/>
                    <a:pt x="10490" y="17832"/>
                  </a:cubicBezTo>
                  <a:cubicBezTo>
                    <a:pt x="5886" y="17832"/>
                    <a:pt x="2142" y="14087"/>
                    <a:pt x="2142" y="9483"/>
                  </a:cubicBezTo>
                  <a:cubicBezTo>
                    <a:pt x="2142" y="4878"/>
                    <a:pt x="5886" y="1134"/>
                    <a:pt x="10490" y="1134"/>
                  </a:cubicBezTo>
                  <a:close/>
                  <a:moveTo>
                    <a:pt x="10488" y="0"/>
                  </a:moveTo>
                  <a:cubicBezTo>
                    <a:pt x="6717" y="0"/>
                    <a:pt x="3222" y="2259"/>
                    <a:pt x="1731" y="5853"/>
                  </a:cubicBezTo>
                  <a:cubicBezTo>
                    <a:pt x="1" y="10032"/>
                    <a:pt x="1462" y="14854"/>
                    <a:pt x="5222" y="17367"/>
                  </a:cubicBezTo>
                  <a:cubicBezTo>
                    <a:pt x="6828" y="18439"/>
                    <a:pt x="8663" y="18964"/>
                    <a:pt x="10487" y="18964"/>
                  </a:cubicBezTo>
                  <a:cubicBezTo>
                    <a:pt x="12934" y="18964"/>
                    <a:pt x="15362" y="18020"/>
                    <a:pt x="17194" y="16186"/>
                  </a:cubicBezTo>
                  <a:cubicBezTo>
                    <a:pt x="18978" y="14414"/>
                    <a:pt x="19978" y="11998"/>
                    <a:pt x="19972" y="9483"/>
                  </a:cubicBezTo>
                  <a:cubicBezTo>
                    <a:pt x="19972" y="4960"/>
                    <a:pt x="16777" y="1065"/>
                    <a:pt x="12341" y="183"/>
                  </a:cubicBezTo>
                  <a:cubicBezTo>
                    <a:pt x="11721" y="60"/>
                    <a:pt x="11101" y="0"/>
                    <a:pt x="104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2" name="Google Shape;4342;p61"/>
            <p:cNvSpPr/>
            <p:nvPr/>
          </p:nvSpPr>
          <p:spPr>
            <a:xfrm>
              <a:off x="6309175" y="2087825"/>
              <a:ext cx="350425" cy="350425"/>
            </a:xfrm>
            <a:custGeom>
              <a:rect b="b" l="l" r="r" t="t"/>
              <a:pathLst>
                <a:path extrusionOk="0" h="14017" w="14017">
                  <a:moveTo>
                    <a:pt x="7008" y="1133"/>
                  </a:moveTo>
                  <a:cubicBezTo>
                    <a:pt x="10248" y="1133"/>
                    <a:pt x="12884" y="3769"/>
                    <a:pt x="12884" y="7009"/>
                  </a:cubicBezTo>
                  <a:cubicBezTo>
                    <a:pt x="12884" y="10249"/>
                    <a:pt x="10248" y="12885"/>
                    <a:pt x="7008" y="12885"/>
                  </a:cubicBezTo>
                  <a:cubicBezTo>
                    <a:pt x="3769" y="12885"/>
                    <a:pt x="1133" y="10249"/>
                    <a:pt x="1133" y="7009"/>
                  </a:cubicBezTo>
                  <a:cubicBezTo>
                    <a:pt x="1133" y="3769"/>
                    <a:pt x="3769" y="1133"/>
                    <a:pt x="7008" y="1133"/>
                  </a:cubicBezTo>
                  <a:close/>
                  <a:moveTo>
                    <a:pt x="7008" y="1"/>
                  </a:moveTo>
                  <a:cubicBezTo>
                    <a:pt x="3144" y="1"/>
                    <a:pt x="0" y="3144"/>
                    <a:pt x="0" y="7009"/>
                  </a:cubicBezTo>
                  <a:cubicBezTo>
                    <a:pt x="0" y="10874"/>
                    <a:pt x="3144" y="14017"/>
                    <a:pt x="7008" y="14017"/>
                  </a:cubicBezTo>
                  <a:cubicBezTo>
                    <a:pt x="10873" y="14017"/>
                    <a:pt x="14017" y="10874"/>
                    <a:pt x="14017" y="7009"/>
                  </a:cubicBezTo>
                  <a:cubicBezTo>
                    <a:pt x="14017" y="3144"/>
                    <a:pt x="10873" y="1"/>
                    <a:pt x="7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3" name="Google Shape;4343;p61"/>
            <p:cNvSpPr/>
            <p:nvPr/>
          </p:nvSpPr>
          <p:spPr>
            <a:xfrm>
              <a:off x="6431600" y="2142250"/>
              <a:ext cx="105575" cy="241575"/>
            </a:xfrm>
            <a:custGeom>
              <a:rect b="b" l="l" r="r" t="t"/>
              <a:pathLst>
                <a:path extrusionOk="0" h="9663" w="4223">
                  <a:moveTo>
                    <a:pt x="2111" y="1"/>
                  </a:moveTo>
                  <a:cubicBezTo>
                    <a:pt x="1797" y="1"/>
                    <a:pt x="1547" y="254"/>
                    <a:pt x="1547" y="568"/>
                  </a:cubicBezTo>
                  <a:lnTo>
                    <a:pt x="1547" y="1504"/>
                  </a:lnTo>
                  <a:cubicBezTo>
                    <a:pt x="599" y="1785"/>
                    <a:pt x="1" y="2718"/>
                    <a:pt x="143" y="3697"/>
                  </a:cubicBezTo>
                  <a:cubicBezTo>
                    <a:pt x="285" y="4675"/>
                    <a:pt x="1124" y="5399"/>
                    <a:pt x="2111" y="5399"/>
                  </a:cubicBezTo>
                  <a:cubicBezTo>
                    <a:pt x="2872" y="5399"/>
                    <a:pt x="3256" y="6320"/>
                    <a:pt x="2715" y="6858"/>
                  </a:cubicBezTo>
                  <a:cubicBezTo>
                    <a:pt x="2542" y="7033"/>
                    <a:pt x="2328" y="7111"/>
                    <a:pt x="2118" y="7111"/>
                  </a:cubicBezTo>
                  <a:cubicBezTo>
                    <a:pt x="1679" y="7111"/>
                    <a:pt x="1257" y="6769"/>
                    <a:pt x="1257" y="6254"/>
                  </a:cubicBezTo>
                  <a:cubicBezTo>
                    <a:pt x="1257" y="5940"/>
                    <a:pt x="1003" y="5686"/>
                    <a:pt x="689" y="5686"/>
                  </a:cubicBezTo>
                  <a:cubicBezTo>
                    <a:pt x="378" y="5686"/>
                    <a:pt x="125" y="5940"/>
                    <a:pt x="125" y="6254"/>
                  </a:cubicBezTo>
                  <a:cubicBezTo>
                    <a:pt x="125" y="7133"/>
                    <a:pt x="701" y="7909"/>
                    <a:pt x="1547" y="8159"/>
                  </a:cubicBezTo>
                  <a:lnTo>
                    <a:pt x="1547" y="9098"/>
                  </a:lnTo>
                  <a:cubicBezTo>
                    <a:pt x="1547" y="9409"/>
                    <a:pt x="1797" y="9663"/>
                    <a:pt x="2111" y="9663"/>
                  </a:cubicBezTo>
                  <a:cubicBezTo>
                    <a:pt x="2425" y="9663"/>
                    <a:pt x="2679" y="9409"/>
                    <a:pt x="2679" y="9098"/>
                  </a:cubicBezTo>
                  <a:lnTo>
                    <a:pt x="2679" y="8159"/>
                  </a:lnTo>
                  <a:cubicBezTo>
                    <a:pt x="3624" y="7878"/>
                    <a:pt x="4222" y="6945"/>
                    <a:pt x="4080" y="5967"/>
                  </a:cubicBezTo>
                  <a:cubicBezTo>
                    <a:pt x="3939" y="4991"/>
                    <a:pt x="3102" y="4267"/>
                    <a:pt x="2118" y="4267"/>
                  </a:cubicBezTo>
                  <a:cubicBezTo>
                    <a:pt x="2116" y="4267"/>
                    <a:pt x="2114" y="4267"/>
                    <a:pt x="2111" y="4267"/>
                  </a:cubicBezTo>
                  <a:cubicBezTo>
                    <a:pt x="2106" y="4267"/>
                    <a:pt x="2100" y="4267"/>
                    <a:pt x="2095" y="4267"/>
                  </a:cubicBezTo>
                  <a:cubicBezTo>
                    <a:pt x="1622" y="4267"/>
                    <a:pt x="1239" y="3884"/>
                    <a:pt x="1239" y="3410"/>
                  </a:cubicBezTo>
                  <a:cubicBezTo>
                    <a:pt x="1239" y="2935"/>
                    <a:pt x="1622" y="2555"/>
                    <a:pt x="2095" y="2555"/>
                  </a:cubicBezTo>
                  <a:cubicBezTo>
                    <a:pt x="2100" y="2555"/>
                    <a:pt x="2106" y="2555"/>
                    <a:pt x="2111" y="2555"/>
                  </a:cubicBezTo>
                  <a:cubicBezTo>
                    <a:pt x="2582" y="2555"/>
                    <a:pt x="2966" y="2939"/>
                    <a:pt x="2966" y="3410"/>
                  </a:cubicBezTo>
                  <a:cubicBezTo>
                    <a:pt x="2966" y="3724"/>
                    <a:pt x="3220" y="3977"/>
                    <a:pt x="3534" y="3977"/>
                  </a:cubicBezTo>
                  <a:cubicBezTo>
                    <a:pt x="3845" y="3977"/>
                    <a:pt x="4098" y="3724"/>
                    <a:pt x="4098" y="3410"/>
                  </a:cubicBezTo>
                  <a:cubicBezTo>
                    <a:pt x="4098" y="2531"/>
                    <a:pt x="3522" y="1755"/>
                    <a:pt x="2679" y="1504"/>
                  </a:cubicBezTo>
                  <a:lnTo>
                    <a:pt x="2679" y="568"/>
                  </a:lnTo>
                  <a:cubicBezTo>
                    <a:pt x="2679" y="254"/>
                    <a:pt x="242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4" name="Google Shape;4344;p61"/>
          <p:cNvGrpSpPr/>
          <p:nvPr/>
        </p:nvGrpSpPr>
        <p:grpSpPr>
          <a:xfrm>
            <a:off x="4329846" y="3199671"/>
            <a:ext cx="228131" cy="126441"/>
            <a:chOff x="896050" y="2725450"/>
            <a:chExt cx="476500" cy="264100"/>
          </a:xfrm>
        </p:grpSpPr>
        <p:sp>
          <p:nvSpPr>
            <p:cNvPr id="4345" name="Google Shape;4345;p61"/>
            <p:cNvSpPr/>
            <p:nvPr/>
          </p:nvSpPr>
          <p:spPr>
            <a:xfrm>
              <a:off x="896050" y="2725450"/>
              <a:ext cx="476500" cy="264100"/>
            </a:xfrm>
            <a:custGeom>
              <a:rect b="b" l="l" r="r" t="t"/>
              <a:pathLst>
                <a:path extrusionOk="0" h="10564" w="19060">
                  <a:moveTo>
                    <a:pt x="17927" y="1133"/>
                  </a:moveTo>
                  <a:lnTo>
                    <a:pt x="17927" y="9431"/>
                  </a:lnTo>
                  <a:lnTo>
                    <a:pt x="1133" y="9431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4" y="1"/>
                    <a:pt x="1" y="255"/>
                    <a:pt x="1" y="569"/>
                  </a:cubicBezTo>
                  <a:lnTo>
                    <a:pt x="1" y="9995"/>
                  </a:lnTo>
                  <a:cubicBezTo>
                    <a:pt x="1" y="10309"/>
                    <a:pt x="254" y="10563"/>
                    <a:pt x="565" y="10563"/>
                  </a:cubicBezTo>
                  <a:lnTo>
                    <a:pt x="18495" y="10563"/>
                  </a:lnTo>
                  <a:cubicBezTo>
                    <a:pt x="18806" y="10563"/>
                    <a:pt x="19060" y="10309"/>
                    <a:pt x="19060" y="9995"/>
                  </a:cubicBezTo>
                  <a:lnTo>
                    <a:pt x="19060" y="569"/>
                  </a:lnTo>
                  <a:cubicBezTo>
                    <a:pt x="19060" y="255"/>
                    <a:pt x="18806" y="1"/>
                    <a:pt x="184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6" name="Google Shape;4346;p61"/>
            <p:cNvSpPr/>
            <p:nvPr/>
          </p:nvSpPr>
          <p:spPr>
            <a:xfrm>
              <a:off x="951625" y="2774675"/>
              <a:ext cx="365450" cy="165650"/>
            </a:xfrm>
            <a:custGeom>
              <a:rect b="b" l="l" r="r" t="t"/>
              <a:pathLst>
                <a:path extrusionOk="0" h="6626" w="14618">
                  <a:moveTo>
                    <a:pt x="12063" y="1133"/>
                  </a:moveTo>
                  <a:cubicBezTo>
                    <a:pt x="12259" y="1818"/>
                    <a:pt x="12797" y="2356"/>
                    <a:pt x="13485" y="2552"/>
                  </a:cubicBezTo>
                  <a:lnTo>
                    <a:pt x="13485" y="4074"/>
                  </a:lnTo>
                  <a:cubicBezTo>
                    <a:pt x="12797" y="4273"/>
                    <a:pt x="12259" y="4808"/>
                    <a:pt x="12063" y="5496"/>
                  </a:cubicBezTo>
                  <a:lnTo>
                    <a:pt x="2552" y="5496"/>
                  </a:lnTo>
                  <a:cubicBezTo>
                    <a:pt x="2355" y="4808"/>
                    <a:pt x="1818" y="4270"/>
                    <a:pt x="1129" y="4074"/>
                  </a:cubicBezTo>
                  <a:lnTo>
                    <a:pt x="1129" y="2552"/>
                  </a:lnTo>
                  <a:cubicBezTo>
                    <a:pt x="1818" y="2356"/>
                    <a:pt x="2355" y="1818"/>
                    <a:pt x="2552" y="1133"/>
                  </a:cubicBezTo>
                  <a:close/>
                  <a:moveTo>
                    <a:pt x="2065" y="1"/>
                  </a:moveTo>
                  <a:cubicBezTo>
                    <a:pt x="1751" y="1"/>
                    <a:pt x="1498" y="254"/>
                    <a:pt x="1498" y="568"/>
                  </a:cubicBezTo>
                  <a:cubicBezTo>
                    <a:pt x="1498" y="1082"/>
                    <a:pt x="1081" y="1501"/>
                    <a:pt x="565" y="1501"/>
                  </a:cubicBezTo>
                  <a:cubicBezTo>
                    <a:pt x="251" y="1501"/>
                    <a:pt x="0" y="1755"/>
                    <a:pt x="0" y="2069"/>
                  </a:cubicBezTo>
                  <a:lnTo>
                    <a:pt x="0" y="4560"/>
                  </a:lnTo>
                  <a:cubicBezTo>
                    <a:pt x="0" y="4871"/>
                    <a:pt x="251" y="5125"/>
                    <a:pt x="565" y="5125"/>
                  </a:cubicBezTo>
                  <a:cubicBezTo>
                    <a:pt x="1081" y="5125"/>
                    <a:pt x="1498" y="5544"/>
                    <a:pt x="1498" y="6061"/>
                  </a:cubicBezTo>
                  <a:cubicBezTo>
                    <a:pt x="1498" y="6372"/>
                    <a:pt x="1751" y="6625"/>
                    <a:pt x="2065" y="6625"/>
                  </a:cubicBezTo>
                  <a:lnTo>
                    <a:pt x="12549" y="6625"/>
                  </a:lnTo>
                  <a:cubicBezTo>
                    <a:pt x="12863" y="6625"/>
                    <a:pt x="13117" y="6372"/>
                    <a:pt x="13117" y="6061"/>
                  </a:cubicBezTo>
                  <a:cubicBezTo>
                    <a:pt x="13117" y="5544"/>
                    <a:pt x="13533" y="5125"/>
                    <a:pt x="14050" y="5125"/>
                  </a:cubicBezTo>
                  <a:cubicBezTo>
                    <a:pt x="14364" y="5125"/>
                    <a:pt x="14617" y="4871"/>
                    <a:pt x="14617" y="4560"/>
                  </a:cubicBezTo>
                  <a:lnTo>
                    <a:pt x="14617" y="2069"/>
                  </a:lnTo>
                  <a:cubicBezTo>
                    <a:pt x="14617" y="1755"/>
                    <a:pt x="14364" y="1501"/>
                    <a:pt x="14050" y="1501"/>
                  </a:cubicBezTo>
                  <a:cubicBezTo>
                    <a:pt x="13533" y="1501"/>
                    <a:pt x="13117" y="1082"/>
                    <a:pt x="13117" y="568"/>
                  </a:cubicBezTo>
                  <a:cubicBezTo>
                    <a:pt x="13117" y="254"/>
                    <a:pt x="12863" y="1"/>
                    <a:pt x="125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47" name="Google Shape;4347;p61"/>
            <p:cNvSpPr/>
            <p:nvPr/>
          </p:nvSpPr>
          <p:spPr>
            <a:xfrm>
              <a:off x="1088625" y="2815075"/>
              <a:ext cx="88200" cy="84850"/>
            </a:xfrm>
            <a:custGeom>
              <a:rect b="b" l="l" r="r" t="t"/>
              <a:pathLst>
                <a:path extrusionOk="0" h="3394" w="3528">
                  <a:moveTo>
                    <a:pt x="1826" y="1132"/>
                  </a:moveTo>
                  <a:cubicBezTo>
                    <a:pt x="2115" y="1132"/>
                    <a:pt x="2393" y="1358"/>
                    <a:pt x="2395" y="1697"/>
                  </a:cubicBezTo>
                  <a:cubicBezTo>
                    <a:pt x="2395" y="2011"/>
                    <a:pt x="2141" y="2265"/>
                    <a:pt x="1827" y="2265"/>
                  </a:cubicBezTo>
                  <a:lnTo>
                    <a:pt x="1827" y="2262"/>
                  </a:lnTo>
                  <a:cubicBezTo>
                    <a:pt x="1326" y="2259"/>
                    <a:pt x="1075" y="1652"/>
                    <a:pt x="1432" y="1298"/>
                  </a:cubicBezTo>
                  <a:cubicBezTo>
                    <a:pt x="1547" y="1183"/>
                    <a:pt x="1688" y="1132"/>
                    <a:pt x="1826" y="1132"/>
                  </a:cubicBezTo>
                  <a:close/>
                  <a:moveTo>
                    <a:pt x="1827" y="0"/>
                  </a:moveTo>
                  <a:cubicBezTo>
                    <a:pt x="1142" y="0"/>
                    <a:pt x="523" y="414"/>
                    <a:pt x="260" y="1048"/>
                  </a:cubicBezTo>
                  <a:cubicBezTo>
                    <a:pt x="0" y="1682"/>
                    <a:pt x="145" y="2413"/>
                    <a:pt x="632" y="2899"/>
                  </a:cubicBezTo>
                  <a:cubicBezTo>
                    <a:pt x="954" y="3222"/>
                    <a:pt x="1388" y="3393"/>
                    <a:pt x="1829" y="3393"/>
                  </a:cubicBezTo>
                  <a:cubicBezTo>
                    <a:pt x="2048" y="3393"/>
                    <a:pt x="2269" y="3351"/>
                    <a:pt x="2479" y="3264"/>
                  </a:cubicBezTo>
                  <a:cubicBezTo>
                    <a:pt x="3114" y="3001"/>
                    <a:pt x="3524" y="2382"/>
                    <a:pt x="3527" y="1697"/>
                  </a:cubicBezTo>
                  <a:cubicBezTo>
                    <a:pt x="3524" y="761"/>
                    <a:pt x="2763" y="0"/>
                    <a:pt x="18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48" name="Google Shape;4348;p61"/>
          <p:cNvGrpSpPr/>
          <p:nvPr/>
        </p:nvGrpSpPr>
        <p:grpSpPr>
          <a:xfrm>
            <a:off x="4622736" y="3147235"/>
            <a:ext cx="231303" cy="231315"/>
            <a:chOff x="1487200" y="2615925"/>
            <a:chExt cx="483125" cy="483150"/>
          </a:xfrm>
        </p:grpSpPr>
        <p:sp>
          <p:nvSpPr>
            <p:cNvPr id="4349" name="Google Shape;4349;p61"/>
            <p:cNvSpPr/>
            <p:nvPr/>
          </p:nvSpPr>
          <p:spPr>
            <a:xfrm>
              <a:off x="1601400" y="28442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1"/>
                  </a:moveTo>
                  <a:cubicBezTo>
                    <a:pt x="251" y="1"/>
                    <a:pt x="1" y="254"/>
                    <a:pt x="1" y="568"/>
                  </a:cubicBezTo>
                  <a:cubicBezTo>
                    <a:pt x="1" y="879"/>
                    <a:pt x="251" y="1133"/>
                    <a:pt x="565" y="1133"/>
                  </a:cubicBezTo>
                  <a:cubicBezTo>
                    <a:pt x="879" y="1133"/>
                    <a:pt x="1133" y="879"/>
                    <a:pt x="1133" y="568"/>
                  </a:cubicBez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0" name="Google Shape;4350;p61"/>
            <p:cNvSpPr/>
            <p:nvPr/>
          </p:nvSpPr>
          <p:spPr>
            <a:xfrm>
              <a:off x="1487200" y="2731050"/>
              <a:ext cx="483125" cy="368025"/>
            </a:xfrm>
            <a:custGeom>
              <a:rect b="b" l="l" r="r" t="t"/>
              <a:pathLst>
                <a:path extrusionOk="0" h="14721" w="19325">
                  <a:moveTo>
                    <a:pt x="4566" y="1232"/>
                  </a:moveTo>
                  <a:cubicBezTo>
                    <a:pt x="4994" y="1386"/>
                    <a:pt x="5342" y="1703"/>
                    <a:pt x="5535" y="2117"/>
                  </a:cubicBezTo>
                  <a:cubicBezTo>
                    <a:pt x="5630" y="2320"/>
                    <a:pt x="5833" y="2444"/>
                    <a:pt x="6050" y="2444"/>
                  </a:cubicBezTo>
                  <a:cubicBezTo>
                    <a:pt x="6094" y="2444"/>
                    <a:pt x="6139" y="2439"/>
                    <a:pt x="6184" y="2428"/>
                  </a:cubicBezTo>
                  <a:cubicBezTo>
                    <a:pt x="6580" y="2322"/>
                    <a:pt x="6987" y="2268"/>
                    <a:pt x="7398" y="2265"/>
                  </a:cubicBezTo>
                  <a:lnTo>
                    <a:pt x="11927" y="2265"/>
                  </a:lnTo>
                  <a:cubicBezTo>
                    <a:pt x="14738" y="2265"/>
                    <a:pt x="17024" y="4551"/>
                    <a:pt x="17024" y="7362"/>
                  </a:cubicBezTo>
                  <a:cubicBezTo>
                    <a:pt x="17021" y="9385"/>
                    <a:pt x="15819" y="11215"/>
                    <a:pt x="13965" y="12024"/>
                  </a:cubicBezTo>
                  <a:cubicBezTo>
                    <a:pt x="13760" y="12114"/>
                    <a:pt x="13624" y="12320"/>
                    <a:pt x="13627" y="12543"/>
                  </a:cubicBezTo>
                  <a:lnTo>
                    <a:pt x="13627" y="13588"/>
                  </a:lnTo>
                  <a:lnTo>
                    <a:pt x="12495" y="13588"/>
                  </a:lnTo>
                  <a:lnTo>
                    <a:pt x="12495" y="13023"/>
                  </a:lnTo>
                  <a:cubicBezTo>
                    <a:pt x="12495" y="12709"/>
                    <a:pt x="12241" y="12456"/>
                    <a:pt x="11927" y="12456"/>
                  </a:cubicBezTo>
                  <a:lnTo>
                    <a:pt x="7398" y="12456"/>
                  </a:lnTo>
                  <a:cubicBezTo>
                    <a:pt x="7084" y="12456"/>
                    <a:pt x="6833" y="12709"/>
                    <a:pt x="6833" y="13023"/>
                  </a:cubicBezTo>
                  <a:lnTo>
                    <a:pt x="6833" y="13588"/>
                  </a:lnTo>
                  <a:lnTo>
                    <a:pt x="5701" y="13588"/>
                  </a:lnTo>
                  <a:lnTo>
                    <a:pt x="5701" y="12537"/>
                  </a:lnTo>
                  <a:cubicBezTo>
                    <a:pt x="5698" y="12314"/>
                    <a:pt x="5565" y="12108"/>
                    <a:pt x="5360" y="12021"/>
                  </a:cubicBezTo>
                  <a:cubicBezTo>
                    <a:pt x="4185" y="11508"/>
                    <a:pt x="3249" y="10572"/>
                    <a:pt x="2733" y="9400"/>
                  </a:cubicBezTo>
                  <a:cubicBezTo>
                    <a:pt x="2642" y="9192"/>
                    <a:pt x="2440" y="9059"/>
                    <a:pt x="2213" y="9059"/>
                  </a:cubicBezTo>
                  <a:lnTo>
                    <a:pt x="1132" y="9059"/>
                  </a:lnTo>
                  <a:lnTo>
                    <a:pt x="1132" y="6794"/>
                  </a:lnTo>
                  <a:lnTo>
                    <a:pt x="1851" y="6794"/>
                  </a:lnTo>
                  <a:cubicBezTo>
                    <a:pt x="2120" y="6794"/>
                    <a:pt x="2349" y="6604"/>
                    <a:pt x="2404" y="6341"/>
                  </a:cubicBezTo>
                  <a:cubicBezTo>
                    <a:pt x="2651" y="5130"/>
                    <a:pt x="3349" y="4046"/>
                    <a:pt x="4369" y="3286"/>
                  </a:cubicBezTo>
                  <a:cubicBezTo>
                    <a:pt x="4566" y="3138"/>
                    <a:pt x="4644" y="2884"/>
                    <a:pt x="4569" y="2652"/>
                  </a:cubicBezTo>
                  <a:lnTo>
                    <a:pt x="4566" y="2645"/>
                  </a:lnTo>
                  <a:lnTo>
                    <a:pt x="4566" y="1232"/>
                  </a:lnTo>
                  <a:close/>
                  <a:moveTo>
                    <a:pt x="4001" y="0"/>
                  </a:moveTo>
                  <a:cubicBezTo>
                    <a:pt x="3687" y="0"/>
                    <a:pt x="3436" y="254"/>
                    <a:pt x="3436" y="568"/>
                  </a:cubicBezTo>
                  <a:lnTo>
                    <a:pt x="3436" y="2582"/>
                  </a:lnTo>
                  <a:cubicBezTo>
                    <a:pt x="2461" y="3379"/>
                    <a:pt x="1754" y="4454"/>
                    <a:pt x="1407" y="5662"/>
                  </a:cubicBezTo>
                  <a:lnTo>
                    <a:pt x="568" y="5662"/>
                  </a:lnTo>
                  <a:cubicBezTo>
                    <a:pt x="254" y="5662"/>
                    <a:pt x="0" y="5916"/>
                    <a:pt x="0" y="6230"/>
                  </a:cubicBezTo>
                  <a:lnTo>
                    <a:pt x="0" y="9626"/>
                  </a:lnTo>
                  <a:cubicBezTo>
                    <a:pt x="0" y="9937"/>
                    <a:pt x="254" y="10191"/>
                    <a:pt x="568" y="10191"/>
                  </a:cubicBezTo>
                  <a:lnTo>
                    <a:pt x="1857" y="10191"/>
                  </a:lnTo>
                  <a:cubicBezTo>
                    <a:pt x="2452" y="11357"/>
                    <a:pt x="3400" y="12302"/>
                    <a:pt x="4569" y="12897"/>
                  </a:cubicBezTo>
                  <a:lnTo>
                    <a:pt x="4569" y="14156"/>
                  </a:lnTo>
                  <a:cubicBezTo>
                    <a:pt x="4569" y="14467"/>
                    <a:pt x="4819" y="14720"/>
                    <a:pt x="5133" y="14720"/>
                  </a:cubicBezTo>
                  <a:lnTo>
                    <a:pt x="7398" y="14720"/>
                  </a:lnTo>
                  <a:cubicBezTo>
                    <a:pt x="7712" y="14720"/>
                    <a:pt x="7965" y="14467"/>
                    <a:pt x="7965" y="14156"/>
                  </a:cubicBezTo>
                  <a:lnTo>
                    <a:pt x="7965" y="13588"/>
                  </a:lnTo>
                  <a:lnTo>
                    <a:pt x="11362" y="13588"/>
                  </a:lnTo>
                  <a:lnTo>
                    <a:pt x="11362" y="14156"/>
                  </a:lnTo>
                  <a:cubicBezTo>
                    <a:pt x="11362" y="14467"/>
                    <a:pt x="11613" y="14720"/>
                    <a:pt x="11927" y="14720"/>
                  </a:cubicBezTo>
                  <a:lnTo>
                    <a:pt x="14192" y="14720"/>
                  </a:lnTo>
                  <a:cubicBezTo>
                    <a:pt x="14506" y="14720"/>
                    <a:pt x="14759" y="14467"/>
                    <a:pt x="14759" y="14156"/>
                  </a:cubicBezTo>
                  <a:lnTo>
                    <a:pt x="14759" y="12903"/>
                  </a:lnTo>
                  <a:cubicBezTo>
                    <a:pt x="16689" y="11915"/>
                    <a:pt x="17969" y="9998"/>
                    <a:pt x="18135" y="7839"/>
                  </a:cubicBezTo>
                  <a:cubicBezTo>
                    <a:pt x="18383" y="7754"/>
                    <a:pt x="18612" y="7618"/>
                    <a:pt x="18799" y="7437"/>
                  </a:cubicBezTo>
                  <a:cubicBezTo>
                    <a:pt x="19134" y="7123"/>
                    <a:pt x="19325" y="6685"/>
                    <a:pt x="19325" y="6230"/>
                  </a:cubicBezTo>
                  <a:lnTo>
                    <a:pt x="19325" y="5097"/>
                  </a:lnTo>
                  <a:cubicBezTo>
                    <a:pt x="19325" y="4783"/>
                    <a:pt x="19071" y="4530"/>
                    <a:pt x="18760" y="4530"/>
                  </a:cubicBezTo>
                  <a:cubicBezTo>
                    <a:pt x="18446" y="4530"/>
                    <a:pt x="18192" y="4783"/>
                    <a:pt x="18192" y="5097"/>
                  </a:cubicBezTo>
                  <a:lnTo>
                    <a:pt x="18192" y="6230"/>
                  </a:lnTo>
                  <a:cubicBezTo>
                    <a:pt x="18192" y="6332"/>
                    <a:pt x="18159" y="6435"/>
                    <a:pt x="18099" y="6522"/>
                  </a:cubicBezTo>
                  <a:cubicBezTo>
                    <a:pt x="17688" y="3482"/>
                    <a:pt x="15079" y="1133"/>
                    <a:pt x="11927" y="1133"/>
                  </a:cubicBezTo>
                  <a:lnTo>
                    <a:pt x="7398" y="1133"/>
                  </a:lnTo>
                  <a:cubicBezTo>
                    <a:pt x="7041" y="1136"/>
                    <a:pt x="6685" y="1169"/>
                    <a:pt x="6332" y="1238"/>
                  </a:cubicBezTo>
                  <a:cubicBezTo>
                    <a:pt x="5807" y="465"/>
                    <a:pt x="4934" y="3"/>
                    <a:pt x="40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1" name="Google Shape;4351;p61"/>
            <p:cNvSpPr/>
            <p:nvPr/>
          </p:nvSpPr>
          <p:spPr>
            <a:xfrm>
              <a:off x="1658025" y="2615925"/>
              <a:ext cx="141550" cy="143450"/>
            </a:xfrm>
            <a:custGeom>
              <a:rect b="b" l="l" r="r" t="t"/>
              <a:pathLst>
                <a:path extrusionOk="0" h="5738" w="5662">
                  <a:moveTo>
                    <a:pt x="2829" y="1133"/>
                  </a:moveTo>
                  <a:cubicBezTo>
                    <a:pt x="3750" y="1133"/>
                    <a:pt x="4529" y="1945"/>
                    <a:pt x="4529" y="2908"/>
                  </a:cubicBezTo>
                  <a:cubicBezTo>
                    <a:pt x="4526" y="3845"/>
                    <a:pt x="3768" y="4605"/>
                    <a:pt x="2829" y="4605"/>
                  </a:cubicBezTo>
                  <a:cubicBezTo>
                    <a:pt x="1890" y="4605"/>
                    <a:pt x="1132" y="3845"/>
                    <a:pt x="1132" y="2908"/>
                  </a:cubicBezTo>
                  <a:cubicBezTo>
                    <a:pt x="1132" y="1945"/>
                    <a:pt x="1908" y="1133"/>
                    <a:pt x="2829" y="1133"/>
                  </a:cubicBezTo>
                  <a:close/>
                  <a:moveTo>
                    <a:pt x="2829" y="1"/>
                  </a:moveTo>
                  <a:cubicBezTo>
                    <a:pt x="2075" y="1"/>
                    <a:pt x="1359" y="312"/>
                    <a:pt x="818" y="876"/>
                  </a:cubicBezTo>
                  <a:cubicBezTo>
                    <a:pt x="293" y="1423"/>
                    <a:pt x="0" y="2151"/>
                    <a:pt x="0" y="2908"/>
                  </a:cubicBezTo>
                  <a:cubicBezTo>
                    <a:pt x="0" y="4470"/>
                    <a:pt x="1265" y="5738"/>
                    <a:pt x="2829" y="5738"/>
                  </a:cubicBezTo>
                  <a:cubicBezTo>
                    <a:pt x="4393" y="5738"/>
                    <a:pt x="5662" y="4470"/>
                    <a:pt x="5662" y="2908"/>
                  </a:cubicBezTo>
                  <a:cubicBezTo>
                    <a:pt x="5659" y="2151"/>
                    <a:pt x="5366" y="1423"/>
                    <a:pt x="4840" y="876"/>
                  </a:cubicBezTo>
                  <a:cubicBezTo>
                    <a:pt x="4303" y="312"/>
                    <a:pt x="3584" y="1"/>
                    <a:pt x="2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52" name="Google Shape;4352;p61"/>
          <p:cNvGrpSpPr/>
          <p:nvPr/>
        </p:nvGrpSpPr>
        <p:grpSpPr>
          <a:xfrm>
            <a:off x="4894685" y="3147235"/>
            <a:ext cx="240411" cy="231315"/>
            <a:chOff x="2077575" y="2615925"/>
            <a:chExt cx="502150" cy="483150"/>
          </a:xfrm>
        </p:grpSpPr>
        <p:sp>
          <p:nvSpPr>
            <p:cNvPr id="4353" name="Google Shape;4353;p61"/>
            <p:cNvSpPr/>
            <p:nvPr/>
          </p:nvSpPr>
          <p:spPr>
            <a:xfrm>
              <a:off x="2213375" y="2817500"/>
              <a:ext cx="151225" cy="148400"/>
            </a:xfrm>
            <a:custGeom>
              <a:rect b="b" l="l" r="r" t="t"/>
              <a:pathLst>
                <a:path extrusionOk="0" h="5936" w="6049">
                  <a:moveTo>
                    <a:pt x="5426" y="0"/>
                  </a:moveTo>
                  <a:cubicBezTo>
                    <a:pt x="5281" y="0"/>
                    <a:pt x="5136" y="56"/>
                    <a:pt x="5025" y="166"/>
                  </a:cubicBezTo>
                  <a:lnTo>
                    <a:pt x="4557" y="634"/>
                  </a:lnTo>
                  <a:cubicBezTo>
                    <a:pt x="4322" y="522"/>
                    <a:pt x="4072" y="468"/>
                    <a:pt x="3825" y="468"/>
                  </a:cubicBezTo>
                  <a:cubicBezTo>
                    <a:pt x="3288" y="468"/>
                    <a:pt x="2764" y="723"/>
                    <a:pt x="2437" y="1186"/>
                  </a:cubicBezTo>
                  <a:cubicBezTo>
                    <a:pt x="1957" y="1863"/>
                    <a:pt x="2038" y="2784"/>
                    <a:pt x="2624" y="3369"/>
                  </a:cubicBezTo>
                  <a:cubicBezTo>
                    <a:pt x="2980" y="3726"/>
                    <a:pt x="2727" y="4336"/>
                    <a:pt x="2223" y="4336"/>
                  </a:cubicBezTo>
                  <a:cubicBezTo>
                    <a:pt x="1718" y="4336"/>
                    <a:pt x="1468" y="3726"/>
                    <a:pt x="1824" y="3369"/>
                  </a:cubicBezTo>
                  <a:cubicBezTo>
                    <a:pt x="2044" y="3149"/>
                    <a:pt x="2044" y="2790"/>
                    <a:pt x="1824" y="2569"/>
                  </a:cubicBezTo>
                  <a:cubicBezTo>
                    <a:pt x="1714" y="2458"/>
                    <a:pt x="1569" y="2402"/>
                    <a:pt x="1424" y="2402"/>
                  </a:cubicBezTo>
                  <a:cubicBezTo>
                    <a:pt x="1279" y="2402"/>
                    <a:pt x="1134" y="2458"/>
                    <a:pt x="1024" y="2569"/>
                  </a:cubicBezTo>
                  <a:cubicBezTo>
                    <a:pt x="514" y="3077"/>
                    <a:pt x="381" y="3853"/>
                    <a:pt x="692" y="4502"/>
                  </a:cubicBezTo>
                  <a:lnTo>
                    <a:pt x="221" y="4970"/>
                  </a:lnTo>
                  <a:cubicBezTo>
                    <a:pt x="0" y="5190"/>
                    <a:pt x="0" y="5549"/>
                    <a:pt x="221" y="5770"/>
                  </a:cubicBezTo>
                  <a:cubicBezTo>
                    <a:pt x="332" y="5880"/>
                    <a:pt x="477" y="5935"/>
                    <a:pt x="622" y="5935"/>
                  </a:cubicBezTo>
                  <a:cubicBezTo>
                    <a:pt x="767" y="5935"/>
                    <a:pt x="912" y="5880"/>
                    <a:pt x="1024" y="5770"/>
                  </a:cubicBezTo>
                  <a:lnTo>
                    <a:pt x="1492" y="5302"/>
                  </a:lnTo>
                  <a:cubicBezTo>
                    <a:pt x="1726" y="5414"/>
                    <a:pt x="1975" y="5467"/>
                    <a:pt x="2220" y="5467"/>
                  </a:cubicBezTo>
                  <a:cubicBezTo>
                    <a:pt x="2758" y="5467"/>
                    <a:pt x="3281" y="5211"/>
                    <a:pt x="3608" y="4749"/>
                  </a:cubicBezTo>
                  <a:cubicBezTo>
                    <a:pt x="4089" y="4073"/>
                    <a:pt x="4010" y="3152"/>
                    <a:pt x="3424" y="2569"/>
                  </a:cubicBezTo>
                  <a:cubicBezTo>
                    <a:pt x="3068" y="2210"/>
                    <a:pt x="3322" y="1600"/>
                    <a:pt x="3826" y="1600"/>
                  </a:cubicBezTo>
                  <a:cubicBezTo>
                    <a:pt x="4330" y="1600"/>
                    <a:pt x="4581" y="2210"/>
                    <a:pt x="4224" y="2569"/>
                  </a:cubicBezTo>
                  <a:cubicBezTo>
                    <a:pt x="4004" y="2790"/>
                    <a:pt x="4004" y="3146"/>
                    <a:pt x="4224" y="3369"/>
                  </a:cubicBezTo>
                  <a:cubicBezTo>
                    <a:pt x="4335" y="3480"/>
                    <a:pt x="4480" y="3535"/>
                    <a:pt x="4624" y="3535"/>
                  </a:cubicBezTo>
                  <a:cubicBezTo>
                    <a:pt x="4769" y="3535"/>
                    <a:pt x="4914" y="3480"/>
                    <a:pt x="5025" y="3369"/>
                  </a:cubicBezTo>
                  <a:cubicBezTo>
                    <a:pt x="5535" y="2859"/>
                    <a:pt x="5668" y="2086"/>
                    <a:pt x="5360" y="1434"/>
                  </a:cubicBezTo>
                  <a:lnTo>
                    <a:pt x="5828" y="966"/>
                  </a:lnTo>
                  <a:cubicBezTo>
                    <a:pt x="6048" y="745"/>
                    <a:pt x="6048" y="386"/>
                    <a:pt x="5828" y="166"/>
                  </a:cubicBezTo>
                  <a:cubicBezTo>
                    <a:pt x="5716" y="56"/>
                    <a:pt x="5571" y="0"/>
                    <a:pt x="5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4" name="Google Shape;4354;p61"/>
            <p:cNvSpPr/>
            <p:nvPr/>
          </p:nvSpPr>
          <p:spPr>
            <a:xfrm>
              <a:off x="2333550" y="2737450"/>
              <a:ext cx="51050" cy="48325"/>
            </a:xfrm>
            <a:custGeom>
              <a:rect b="b" l="l" r="r" t="t"/>
              <a:pathLst>
                <a:path extrusionOk="0" h="1933" w="2042">
                  <a:moveTo>
                    <a:pt x="619" y="1"/>
                  </a:moveTo>
                  <a:cubicBezTo>
                    <a:pt x="475" y="1"/>
                    <a:pt x="330" y="56"/>
                    <a:pt x="221" y="167"/>
                  </a:cubicBezTo>
                  <a:cubicBezTo>
                    <a:pt x="0" y="388"/>
                    <a:pt x="0" y="747"/>
                    <a:pt x="221" y="967"/>
                  </a:cubicBezTo>
                  <a:lnTo>
                    <a:pt x="1021" y="1767"/>
                  </a:lnTo>
                  <a:cubicBezTo>
                    <a:pt x="1131" y="1878"/>
                    <a:pt x="1276" y="1933"/>
                    <a:pt x="1421" y="1933"/>
                  </a:cubicBezTo>
                  <a:cubicBezTo>
                    <a:pt x="1566" y="1933"/>
                    <a:pt x="1711" y="1878"/>
                    <a:pt x="1821" y="1767"/>
                  </a:cubicBezTo>
                  <a:cubicBezTo>
                    <a:pt x="2041" y="1547"/>
                    <a:pt x="2041" y="1188"/>
                    <a:pt x="1821" y="967"/>
                  </a:cubicBezTo>
                  <a:lnTo>
                    <a:pt x="1021" y="167"/>
                  </a:lnTo>
                  <a:cubicBezTo>
                    <a:pt x="910" y="57"/>
                    <a:pt x="765" y="1"/>
                    <a:pt x="6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5" name="Google Shape;4355;p61"/>
            <p:cNvSpPr/>
            <p:nvPr/>
          </p:nvSpPr>
          <p:spPr>
            <a:xfrm>
              <a:off x="2393550" y="2797500"/>
              <a:ext cx="51125" cy="48375"/>
            </a:xfrm>
            <a:custGeom>
              <a:rect b="b" l="l" r="r" t="t"/>
              <a:pathLst>
                <a:path extrusionOk="0" h="1935" w="2045">
                  <a:moveTo>
                    <a:pt x="621" y="0"/>
                  </a:moveTo>
                  <a:cubicBezTo>
                    <a:pt x="476" y="0"/>
                    <a:pt x="331" y="55"/>
                    <a:pt x="221" y="166"/>
                  </a:cubicBezTo>
                  <a:cubicBezTo>
                    <a:pt x="1" y="386"/>
                    <a:pt x="1" y="745"/>
                    <a:pt x="221" y="966"/>
                  </a:cubicBezTo>
                  <a:lnTo>
                    <a:pt x="1021" y="1769"/>
                  </a:lnTo>
                  <a:cubicBezTo>
                    <a:pt x="1131" y="1879"/>
                    <a:pt x="1276" y="1934"/>
                    <a:pt x="1421" y="1934"/>
                  </a:cubicBezTo>
                  <a:cubicBezTo>
                    <a:pt x="1566" y="1934"/>
                    <a:pt x="1711" y="1879"/>
                    <a:pt x="1821" y="1769"/>
                  </a:cubicBezTo>
                  <a:cubicBezTo>
                    <a:pt x="2045" y="1545"/>
                    <a:pt x="2042" y="1189"/>
                    <a:pt x="1821" y="966"/>
                  </a:cubicBezTo>
                  <a:lnTo>
                    <a:pt x="1021" y="166"/>
                  </a:lnTo>
                  <a:cubicBezTo>
                    <a:pt x="911" y="55"/>
                    <a:pt x="766" y="0"/>
                    <a:pt x="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6" name="Google Shape;4356;p61"/>
            <p:cNvSpPr/>
            <p:nvPr/>
          </p:nvSpPr>
          <p:spPr>
            <a:xfrm>
              <a:off x="2077575" y="2615925"/>
              <a:ext cx="502150" cy="483150"/>
            </a:xfrm>
            <a:custGeom>
              <a:rect b="b" l="l" r="r" t="t"/>
              <a:pathLst>
                <a:path extrusionOk="0" h="19326" w="20086">
                  <a:moveTo>
                    <a:pt x="14865" y="4061"/>
                  </a:moveTo>
                  <a:cubicBezTo>
                    <a:pt x="14901" y="4061"/>
                    <a:pt x="14937" y="4064"/>
                    <a:pt x="14974" y="4071"/>
                  </a:cubicBezTo>
                  <a:cubicBezTo>
                    <a:pt x="15239" y="4125"/>
                    <a:pt x="15430" y="4358"/>
                    <a:pt x="15430" y="4627"/>
                  </a:cubicBezTo>
                  <a:cubicBezTo>
                    <a:pt x="15430" y="4778"/>
                    <a:pt x="15369" y="4922"/>
                    <a:pt x="15264" y="5028"/>
                  </a:cubicBezTo>
                  <a:cubicBezTo>
                    <a:pt x="15153" y="5137"/>
                    <a:pt x="15008" y="5194"/>
                    <a:pt x="14862" y="5194"/>
                  </a:cubicBezTo>
                  <a:cubicBezTo>
                    <a:pt x="14753" y="5194"/>
                    <a:pt x="14643" y="5162"/>
                    <a:pt x="14548" y="5098"/>
                  </a:cubicBezTo>
                  <a:cubicBezTo>
                    <a:pt x="14324" y="4947"/>
                    <a:pt x="14237" y="4660"/>
                    <a:pt x="14340" y="4409"/>
                  </a:cubicBezTo>
                  <a:cubicBezTo>
                    <a:pt x="14428" y="4195"/>
                    <a:pt x="14638" y="4061"/>
                    <a:pt x="14865" y="4061"/>
                  </a:cubicBezTo>
                  <a:close/>
                  <a:moveTo>
                    <a:pt x="13258" y="1136"/>
                  </a:moveTo>
                  <a:cubicBezTo>
                    <a:pt x="14386" y="1136"/>
                    <a:pt x="15514" y="1507"/>
                    <a:pt x="16441" y="2247"/>
                  </a:cubicBezTo>
                  <a:lnTo>
                    <a:pt x="15593" y="3096"/>
                  </a:lnTo>
                  <a:cubicBezTo>
                    <a:pt x="15349" y="2979"/>
                    <a:pt x="15100" y="2926"/>
                    <a:pt x="14858" y="2926"/>
                  </a:cubicBezTo>
                  <a:cubicBezTo>
                    <a:pt x="13865" y="2926"/>
                    <a:pt x="12999" y="3824"/>
                    <a:pt x="13186" y="4916"/>
                  </a:cubicBezTo>
                  <a:cubicBezTo>
                    <a:pt x="13295" y="5541"/>
                    <a:pt x="13742" y="6055"/>
                    <a:pt x="14346" y="6248"/>
                  </a:cubicBezTo>
                  <a:cubicBezTo>
                    <a:pt x="14514" y="6301"/>
                    <a:pt x="14688" y="6327"/>
                    <a:pt x="14859" y="6327"/>
                  </a:cubicBezTo>
                  <a:cubicBezTo>
                    <a:pt x="15304" y="6327"/>
                    <a:pt x="15739" y="6153"/>
                    <a:pt x="16064" y="5828"/>
                  </a:cubicBezTo>
                  <a:cubicBezTo>
                    <a:pt x="16571" y="5321"/>
                    <a:pt x="16704" y="4545"/>
                    <a:pt x="16396" y="3896"/>
                  </a:cubicBezTo>
                  <a:lnTo>
                    <a:pt x="17241" y="3050"/>
                  </a:lnTo>
                  <a:lnTo>
                    <a:pt x="17241" y="3050"/>
                  </a:lnTo>
                  <a:cubicBezTo>
                    <a:pt x="18842" y="5046"/>
                    <a:pt x="18715" y="7981"/>
                    <a:pt x="16864" y="9832"/>
                  </a:cubicBezTo>
                  <a:lnTo>
                    <a:pt x="16462" y="10231"/>
                  </a:lnTo>
                  <a:lnTo>
                    <a:pt x="16064" y="9832"/>
                  </a:lnTo>
                  <a:cubicBezTo>
                    <a:pt x="15952" y="9722"/>
                    <a:pt x="15806" y="9666"/>
                    <a:pt x="15661" y="9666"/>
                  </a:cubicBezTo>
                  <a:cubicBezTo>
                    <a:pt x="15516" y="9666"/>
                    <a:pt x="15372" y="9721"/>
                    <a:pt x="15261" y="9832"/>
                  </a:cubicBezTo>
                  <a:cubicBezTo>
                    <a:pt x="15040" y="10053"/>
                    <a:pt x="15040" y="10412"/>
                    <a:pt x="15261" y="10632"/>
                  </a:cubicBezTo>
                  <a:lnTo>
                    <a:pt x="15662" y="11034"/>
                  </a:lnTo>
                  <a:lnTo>
                    <a:pt x="8666" y="18027"/>
                  </a:lnTo>
                  <a:cubicBezTo>
                    <a:pt x="8556" y="18137"/>
                    <a:pt x="8411" y="18192"/>
                    <a:pt x="8266" y="18192"/>
                  </a:cubicBezTo>
                  <a:cubicBezTo>
                    <a:pt x="8121" y="18192"/>
                    <a:pt x="7976" y="18137"/>
                    <a:pt x="7866" y="18027"/>
                  </a:cubicBezTo>
                  <a:lnTo>
                    <a:pt x="1462" y="11623"/>
                  </a:lnTo>
                  <a:cubicBezTo>
                    <a:pt x="1241" y="11402"/>
                    <a:pt x="1241" y="11043"/>
                    <a:pt x="1462" y="10822"/>
                  </a:cubicBezTo>
                  <a:lnTo>
                    <a:pt x="8458" y="3826"/>
                  </a:lnTo>
                  <a:lnTo>
                    <a:pt x="8856" y="4228"/>
                  </a:lnTo>
                  <a:cubicBezTo>
                    <a:pt x="8966" y="4338"/>
                    <a:pt x="9111" y="4393"/>
                    <a:pt x="9256" y="4393"/>
                  </a:cubicBezTo>
                  <a:cubicBezTo>
                    <a:pt x="9401" y="4393"/>
                    <a:pt x="9546" y="4338"/>
                    <a:pt x="9656" y="4228"/>
                  </a:cubicBezTo>
                  <a:cubicBezTo>
                    <a:pt x="9880" y="4005"/>
                    <a:pt x="9877" y="3648"/>
                    <a:pt x="9656" y="3425"/>
                  </a:cubicBezTo>
                  <a:lnTo>
                    <a:pt x="9258" y="3026"/>
                  </a:lnTo>
                  <a:lnTo>
                    <a:pt x="9656" y="2625"/>
                  </a:lnTo>
                  <a:cubicBezTo>
                    <a:pt x="10649" y="1632"/>
                    <a:pt x="11954" y="1136"/>
                    <a:pt x="13258" y="1136"/>
                  </a:cubicBezTo>
                  <a:close/>
                  <a:moveTo>
                    <a:pt x="13261" y="1"/>
                  </a:moveTo>
                  <a:cubicBezTo>
                    <a:pt x="11661" y="1"/>
                    <a:pt x="10066" y="615"/>
                    <a:pt x="8856" y="1825"/>
                  </a:cubicBezTo>
                  <a:lnTo>
                    <a:pt x="8056" y="2625"/>
                  </a:lnTo>
                  <a:lnTo>
                    <a:pt x="661" y="10019"/>
                  </a:lnTo>
                  <a:cubicBezTo>
                    <a:pt x="0" y="10684"/>
                    <a:pt x="0" y="11759"/>
                    <a:pt x="661" y="12423"/>
                  </a:cubicBezTo>
                  <a:lnTo>
                    <a:pt x="7066" y="18827"/>
                  </a:lnTo>
                  <a:cubicBezTo>
                    <a:pt x="7398" y="19159"/>
                    <a:pt x="7833" y="19325"/>
                    <a:pt x="8267" y="19325"/>
                  </a:cubicBezTo>
                  <a:cubicBezTo>
                    <a:pt x="8702" y="19325"/>
                    <a:pt x="9137" y="19159"/>
                    <a:pt x="9469" y="18827"/>
                  </a:cubicBezTo>
                  <a:lnTo>
                    <a:pt x="17664" y="10632"/>
                  </a:lnTo>
                  <a:cubicBezTo>
                    <a:pt x="19956" y="8337"/>
                    <a:pt x="20086" y="4687"/>
                    <a:pt x="18044" y="2244"/>
                  </a:cubicBezTo>
                  <a:lnTo>
                    <a:pt x="19264" y="1024"/>
                  </a:lnTo>
                  <a:cubicBezTo>
                    <a:pt x="19485" y="804"/>
                    <a:pt x="19485" y="445"/>
                    <a:pt x="19264" y="224"/>
                  </a:cubicBezTo>
                  <a:cubicBezTo>
                    <a:pt x="19154" y="114"/>
                    <a:pt x="19009" y="59"/>
                    <a:pt x="18864" y="59"/>
                  </a:cubicBezTo>
                  <a:cubicBezTo>
                    <a:pt x="18719" y="59"/>
                    <a:pt x="18574" y="114"/>
                    <a:pt x="18464" y="224"/>
                  </a:cubicBezTo>
                  <a:lnTo>
                    <a:pt x="17244" y="1444"/>
                  </a:lnTo>
                  <a:cubicBezTo>
                    <a:pt x="16086" y="478"/>
                    <a:pt x="14671" y="1"/>
                    <a:pt x="13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57" name="Google Shape;4357;p61"/>
          <p:cNvGrpSpPr/>
          <p:nvPr/>
        </p:nvGrpSpPr>
        <p:grpSpPr>
          <a:xfrm>
            <a:off x="5182847" y="3158132"/>
            <a:ext cx="227473" cy="209519"/>
            <a:chOff x="2680100" y="2638725"/>
            <a:chExt cx="475125" cy="437625"/>
          </a:xfrm>
        </p:grpSpPr>
        <p:sp>
          <p:nvSpPr>
            <p:cNvPr id="4358" name="Google Shape;4358;p61"/>
            <p:cNvSpPr/>
            <p:nvPr/>
          </p:nvSpPr>
          <p:spPr>
            <a:xfrm>
              <a:off x="2680100" y="2638725"/>
              <a:ext cx="475125" cy="437625"/>
            </a:xfrm>
            <a:custGeom>
              <a:rect b="b" l="l" r="r" t="t"/>
              <a:pathLst>
                <a:path extrusionOk="0" h="17505" w="19005">
                  <a:moveTo>
                    <a:pt x="11399" y="1133"/>
                  </a:moveTo>
                  <a:cubicBezTo>
                    <a:pt x="11803" y="1133"/>
                    <a:pt x="12130" y="1462"/>
                    <a:pt x="12133" y="1867"/>
                  </a:cubicBezTo>
                  <a:lnTo>
                    <a:pt x="12133" y="3301"/>
                  </a:lnTo>
                  <a:lnTo>
                    <a:pt x="6876" y="3301"/>
                  </a:lnTo>
                  <a:lnTo>
                    <a:pt x="6873" y="1867"/>
                  </a:lnTo>
                  <a:cubicBezTo>
                    <a:pt x="6876" y="1462"/>
                    <a:pt x="7202" y="1133"/>
                    <a:pt x="7606" y="1133"/>
                  </a:cubicBezTo>
                  <a:close/>
                  <a:moveTo>
                    <a:pt x="2815" y="4433"/>
                  </a:moveTo>
                  <a:lnTo>
                    <a:pt x="2815" y="5430"/>
                  </a:lnTo>
                  <a:cubicBezTo>
                    <a:pt x="2815" y="5880"/>
                    <a:pt x="2449" y="6245"/>
                    <a:pt x="1999" y="6245"/>
                  </a:cubicBezTo>
                  <a:lnTo>
                    <a:pt x="1133" y="6245"/>
                  </a:lnTo>
                  <a:lnTo>
                    <a:pt x="1133" y="4433"/>
                  </a:lnTo>
                  <a:close/>
                  <a:moveTo>
                    <a:pt x="17873" y="4433"/>
                  </a:moveTo>
                  <a:lnTo>
                    <a:pt x="17873" y="6248"/>
                  </a:lnTo>
                  <a:lnTo>
                    <a:pt x="17006" y="6248"/>
                  </a:lnTo>
                  <a:cubicBezTo>
                    <a:pt x="16556" y="6248"/>
                    <a:pt x="16191" y="5883"/>
                    <a:pt x="16191" y="5433"/>
                  </a:cubicBezTo>
                  <a:lnTo>
                    <a:pt x="16191" y="4433"/>
                  </a:lnTo>
                  <a:close/>
                  <a:moveTo>
                    <a:pt x="15058" y="4430"/>
                  </a:moveTo>
                  <a:lnTo>
                    <a:pt x="15058" y="5430"/>
                  </a:lnTo>
                  <a:cubicBezTo>
                    <a:pt x="15058" y="6505"/>
                    <a:pt x="15931" y="7377"/>
                    <a:pt x="17006" y="7377"/>
                  </a:cubicBezTo>
                  <a:lnTo>
                    <a:pt x="17873" y="7377"/>
                  </a:lnTo>
                  <a:lnTo>
                    <a:pt x="17873" y="13422"/>
                  </a:lnTo>
                  <a:lnTo>
                    <a:pt x="17006" y="13422"/>
                  </a:lnTo>
                  <a:cubicBezTo>
                    <a:pt x="15931" y="13425"/>
                    <a:pt x="15058" y="14295"/>
                    <a:pt x="15058" y="15373"/>
                  </a:cubicBezTo>
                  <a:lnTo>
                    <a:pt x="15058" y="16369"/>
                  </a:lnTo>
                  <a:lnTo>
                    <a:pt x="3947" y="16369"/>
                  </a:lnTo>
                  <a:lnTo>
                    <a:pt x="3947" y="15373"/>
                  </a:lnTo>
                  <a:cubicBezTo>
                    <a:pt x="3947" y="14295"/>
                    <a:pt x="3074" y="13425"/>
                    <a:pt x="1999" y="13422"/>
                  </a:cubicBezTo>
                  <a:lnTo>
                    <a:pt x="1133" y="13422"/>
                  </a:lnTo>
                  <a:lnTo>
                    <a:pt x="1133" y="7377"/>
                  </a:lnTo>
                  <a:lnTo>
                    <a:pt x="1999" y="7377"/>
                  </a:lnTo>
                  <a:cubicBezTo>
                    <a:pt x="3074" y="7377"/>
                    <a:pt x="3947" y="6505"/>
                    <a:pt x="3947" y="5430"/>
                  </a:cubicBezTo>
                  <a:lnTo>
                    <a:pt x="3947" y="4430"/>
                  </a:lnTo>
                  <a:close/>
                  <a:moveTo>
                    <a:pt x="1999" y="14557"/>
                  </a:moveTo>
                  <a:cubicBezTo>
                    <a:pt x="2449" y="14557"/>
                    <a:pt x="2815" y="14923"/>
                    <a:pt x="2815" y="15376"/>
                  </a:cubicBezTo>
                  <a:lnTo>
                    <a:pt x="2815" y="16372"/>
                  </a:lnTo>
                  <a:lnTo>
                    <a:pt x="1133" y="16372"/>
                  </a:lnTo>
                  <a:lnTo>
                    <a:pt x="1133" y="14557"/>
                  </a:lnTo>
                  <a:close/>
                  <a:moveTo>
                    <a:pt x="17873" y="14557"/>
                  </a:moveTo>
                  <a:lnTo>
                    <a:pt x="17873" y="16372"/>
                  </a:lnTo>
                  <a:lnTo>
                    <a:pt x="16191" y="16372"/>
                  </a:lnTo>
                  <a:lnTo>
                    <a:pt x="16191" y="15376"/>
                  </a:lnTo>
                  <a:cubicBezTo>
                    <a:pt x="16191" y="14923"/>
                    <a:pt x="16556" y="14557"/>
                    <a:pt x="17006" y="14557"/>
                  </a:cubicBezTo>
                  <a:close/>
                  <a:moveTo>
                    <a:pt x="7606" y="1"/>
                  </a:moveTo>
                  <a:cubicBezTo>
                    <a:pt x="6577" y="1"/>
                    <a:pt x="5743" y="837"/>
                    <a:pt x="5743" y="1867"/>
                  </a:cubicBezTo>
                  <a:lnTo>
                    <a:pt x="5743" y="3301"/>
                  </a:lnTo>
                  <a:lnTo>
                    <a:pt x="1133" y="3301"/>
                  </a:lnTo>
                  <a:cubicBezTo>
                    <a:pt x="508" y="3301"/>
                    <a:pt x="0" y="3808"/>
                    <a:pt x="0" y="4433"/>
                  </a:cubicBezTo>
                  <a:lnTo>
                    <a:pt x="0" y="16372"/>
                  </a:lnTo>
                  <a:cubicBezTo>
                    <a:pt x="0" y="16997"/>
                    <a:pt x="508" y="17504"/>
                    <a:pt x="1133" y="17504"/>
                  </a:cubicBezTo>
                  <a:lnTo>
                    <a:pt x="17873" y="17504"/>
                  </a:lnTo>
                  <a:cubicBezTo>
                    <a:pt x="18498" y="17504"/>
                    <a:pt x="19005" y="16997"/>
                    <a:pt x="19005" y="16372"/>
                  </a:cubicBezTo>
                  <a:lnTo>
                    <a:pt x="19005" y="4430"/>
                  </a:lnTo>
                  <a:cubicBezTo>
                    <a:pt x="19005" y="3805"/>
                    <a:pt x="18498" y="3298"/>
                    <a:pt x="17873" y="3298"/>
                  </a:cubicBezTo>
                  <a:lnTo>
                    <a:pt x="13265" y="3298"/>
                  </a:lnTo>
                  <a:lnTo>
                    <a:pt x="13265" y="1864"/>
                  </a:lnTo>
                  <a:cubicBezTo>
                    <a:pt x="13262" y="834"/>
                    <a:pt x="12428" y="1"/>
                    <a:pt x="11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59" name="Google Shape;4359;p61"/>
            <p:cNvSpPr/>
            <p:nvPr/>
          </p:nvSpPr>
          <p:spPr>
            <a:xfrm>
              <a:off x="2795000" y="2810525"/>
              <a:ext cx="237800" cy="164300"/>
            </a:xfrm>
            <a:custGeom>
              <a:rect b="b" l="l" r="r" t="t"/>
              <a:pathLst>
                <a:path extrusionOk="0" h="6572" w="9512">
                  <a:moveTo>
                    <a:pt x="8379" y="1133"/>
                  </a:moveTo>
                  <a:lnTo>
                    <a:pt x="8379" y="5439"/>
                  </a:lnTo>
                  <a:lnTo>
                    <a:pt x="1132" y="5439"/>
                  </a:lnTo>
                  <a:lnTo>
                    <a:pt x="1132" y="1133"/>
                  </a:lnTo>
                  <a:close/>
                  <a:moveTo>
                    <a:pt x="568" y="1"/>
                  </a:moveTo>
                  <a:cubicBezTo>
                    <a:pt x="254" y="1"/>
                    <a:pt x="0" y="255"/>
                    <a:pt x="0" y="566"/>
                  </a:cubicBezTo>
                  <a:lnTo>
                    <a:pt x="0" y="6007"/>
                  </a:lnTo>
                  <a:cubicBezTo>
                    <a:pt x="0" y="6318"/>
                    <a:pt x="254" y="6571"/>
                    <a:pt x="568" y="6571"/>
                  </a:cubicBezTo>
                  <a:lnTo>
                    <a:pt x="8947" y="6571"/>
                  </a:lnTo>
                  <a:cubicBezTo>
                    <a:pt x="9258" y="6571"/>
                    <a:pt x="9511" y="6318"/>
                    <a:pt x="9511" y="6007"/>
                  </a:cubicBezTo>
                  <a:lnTo>
                    <a:pt x="9511" y="566"/>
                  </a:lnTo>
                  <a:cubicBezTo>
                    <a:pt x="9511" y="255"/>
                    <a:pt x="9258" y="1"/>
                    <a:pt x="89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0" name="Google Shape;4360;p61"/>
            <p:cNvSpPr/>
            <p:nvPr/>
          </p:nvSpPr>
          <p:spPr>
            <a:xfrm>
              <a:off x="2871900" y="2856725"/>
              <a:ext cx="91525" cy="28350"/>
            </a:xfrm>
            <a:custGeom>
              <a:rect b="b" l="l" r="r" t="t"/>
              <a:pathLst>
                <a:path extrusionOk="0" h="1134" w="3661">
                  <a:moveTo>
                    <a:pt x="565" y="1"/>
                  </a:moveTo>
                  <a:cubicBezTo>
                    <a:pt x="254" y="1"/>
                    <a:pt x="1" y="254"/>
                    <a:pt x="1" y="565"/>
                  </a:cubicBezTo>
                  <a:cubicBezTo>
                    <a:pt x="1" y="879"/>
                    <a:pt x="254" y="1133"/>
                    <a:pt x="565" y="1133"/>
                  </a:cubicBezTo>
                  <a:lnTo>
                    <a:pt x="3096" y="1133"/>
                  </a:lnTo>
                  <a:cubicBezTo>
                    <a:pt x="3407" y="1133"/>
                    <a:pt x="3660" y="879"/>
                    <a:pt x="3660" y="565"/>
                  </a:cubicBezTo>
                  <a:cubicBezTo>
                    <a:pt x="3660" y="254"/>
                    <a:pt x="3407" y="1"/>
                    <a:pt x="3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1" name="Google Shape;4361;p61"/>
            <p:cNvSpPr/>
            <p:nvPr/>
          </p:nvSpPr>
          <p:spPr>
            <a:xfrm>
              <a:off x="2845500" y="2900300"/>
              <a:ext cx="144350" cy="28325"/>
            </a:xfrm>
            <a:custGeom>
              <a:rect b="b" l="l" r="r" t="t"/>
              <a:pathLst>
                <a:path extrusionOk="0" h="1133" w="5774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2"/>
                    <a:pt x="565" y="1132"/>
                  </a:cubicBezTo>
                  <a:lnTo>
                    <a:pt x="5209" y="1132"/>
                  </a:lnTo>
                  <a:cubicBezTo>
                    <a:pt x="5520" y="1132"/>
                    <a:pt x="5773" y="879"/>
                    <a:pt x="5773" y="568"/>
                  </a:cubicBezTo>
                  <a:cubicBezTo>
                    <a:pt x="5773" y="254"/>
                    <a:pt x="5520" y="0"/>
                    <a:pt x="52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62" name="Google Shape;4362;p61"/>
          <p:cNvGrpSpPr/>
          <p:nvPr/>
        </p:nvGrpSpPr>
        <p:grpSpPr>
          <a:xfrm>
            <a:off x="5499465" y="3147235"/>
            <a:ext cx="162636" cy="231315"/>
            <a:chOff x="3342275" y="2615925"/>
            <a:chExt cx="339700" cy="483150"/>
          </a:xfrm>
        </p:grpSpPr>
        <p:sp>
          <p:nvSpPr>
            <p:cNvPr id="4363" name="Google Shape;4363;p61"/>
            <p:cNvSpPr/>
            <p:nvPr/>
          </p:nvSpPr>
          <p:spPr>
            <a:xfrm>
              <a:off x="3342275" y="2615925"/>
              <a:ext cx="339700" cy="483150"/>
            </a:xfrm>
            <a:custGeom>
              <a:rect b="b" l="l" r="r" t="t"/>
              <a:pathLst>
                <a:path extrusionOk="0" h="19326" w="13588">
                  <a:moveTo>
                    <a:pt x="11891" y="1133"/>
                  </a:moveTo>
                  <a:cubicBezTo>
                    <a:pt x="12202" y="1133"/>
                    <a:pt x="12455" y="1387"/>
                    <a:pt x="12455" y="1701"/>
                  </a:cubicBezTo>
                  <a:lnTo>
                    <a:pt x="12455" y="2265"/>
                  </a:lnTo>
                  <a:lnTo>
                    <a:pt x="1132" y="2265"/>
                  </a:lnTo>
                  <a:lnTo>
                    <a:pt x="1132" y="1701"/>
                  </a:lnTo>
                  <a:cubicBezTo>
                    <a:pt x="1132" y="1387"/>
                    <a:pt x="1386" y="1133"/>
                    <a:pt x="1700" y="1133"/>
                  </a:cubicBezTo>
                  <a:close/>
                  <a:moveTo>
                    <a:pt x="12455" y="3398"/>
                  </a:moveTo>
                  <a:lnTo>
                    <a:pt x="12455" y="14796"/>
                  </a:lnTo>
                  <a:lnTo>
                    <a:pt x="1132" y="14796"/>
                  </a:lnTo>
                  <a:lnTo>
                    <a:pt x="1132" y="3398"/>
                  </a:lnTo>
                  <a:close/>
                  <a:moveTo>
                    <a:pt x="12455" y="15928"/>
                  </a:moveTo>
                  <a:lnTo>
                    <a:pt x="12455" y="17628"/>
                  </a:lnTo>
                  <a:cubicBezTo>
                    <a:pt x="12455" y="17939"/>
                    <a:pt x="12202" y="18193"/>
                    <a:pt x="11891" y="18193"/>
                  </a:cubicBezTo>
                  <a:lnTo>
                    <a:pt x="1700" y="18193"/>
                  </a:lnTo>
                  <a:cubicBezTo>
                    <a:pt x="1386" y="18193"/>
                    <a:pt x="1132" y="17939"/>
                    <a:pt x="1132" y="17628"/>
                  </a:cubicBezTo>
                  <a:lnTo>
                    <a:pt x="1132" y="15928"/>
                  </a:lnTo>
                  <a:close/>
                  <a:moveTo>
                    <a:pt x="1700" y="1"/>
                  </a:moveTo>
                  <a:cubicBezTo>
                    <a:pt x="761" y="1"/>
                    <a:pt x="0" y="762"/>
                    <a:pt x="0" y="1701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1891" y="19325"/>
                  </a:lnTo>
                  <a:cubicBezTo>
                    <a:pt x="12827" y="19325"/>
                    <a:pt x="13588" y="18564"/>
                    <a:pt x="13588" y="17628"/>
                  </a:cubicBezTo>
                  <a:lnTo>
                    <a:pt x="13588" y="1701"/>
                  </a:lnTo>
                  <a:cubicBezTo>
                    <a:pt x="13588" y="762"/>
                    <a:pt x="12827" y="1"/>
                    <a:pt x="11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64" name="Google Shape;4364;p61"/>
            <p:cNvSpPr/>
            <p:nvPr/>
          </p:nvSpPr>
          <p:spPr>
            <a:xfrm>
              <a:off x="3461600" y="3030200"/>
              <a:ext cx="101025" cy="28325"/>
            </a:xfrm>
            <a:custGeom>
              <a:rect b="b" l="l" r="r" t="t"/>
              <a:pathLst>
                <a:path extrusionOk="0" h="1133" w="4041">
                  <a:moveTo>
                    <a:pt x="568" y="1"/>
                  </a:moveTo>
                  <a:cubicBezTo>
                    <a:pt x="254" y="1"/>
                    <a:pt x="1" y="251"/>
                    <a:pt x="1" y="565"/>
                  </a:cubicBezTo>
                  <a:cubicBezTo>
                    <a:pt x="1" y="879"/>
                    <a:pt x="254" y="1133"/>
                    <a:pt x="568" y="1133"/>
                  </a:cubicBezTo>
                  <a:lnTo>
                    <a:pt x="3473" y="1133"/>
                  </a:lnTo>
                  <a:cubicBezTo>
                    <a:pt x="3787" y="1133"/>
                    <a:pt x="4041" y="879"/>
                    <a:pt x="4041" y="565"/>
                  </a:cubicBezTo>
                  <a:cubicBezTo>
                    <a:pt x="4041" y="251"/>
                    <a:pt x="3787" y="1"/>
                    <a:pt x="3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65" name="Google Shape;4365;p61"/>
          <p:cNvSpPr/>
          <p:nvPr/>
        </p:nvSpPr>
        <p:spPr>
          <a:xfrm>
            <a:off x="5767230" y="3147265"/>
            <a:ext cx="189746" cy="231315"/>
          </a:xfrm>
          <a:custGeom>
            <a:rect b="b" l="l" r="r" t="t"/>
            <a:pathLst>
              <a:path extrusionOk="0" h="19326" w="15853">
                <a:moveTo>
                  <a:pt x="9627" y="1133"/>
                </a:moveTo>
                <a:cubicBezTo>
                  <a:pt x="9938" y="1133"/>
                  <a:pt x="10191" y="1387"/>
                  <a:pt x="10191" y="1701"/>
                </a:cubicBezTo>
                <a:lnTo>
                  <a:pt x="10191" y="2265"/>
                </a:lnTo>
                <a:lnTo>
                  <a:pt x="1133" y="2265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0191" y="3398"/>
                </a:moveTo>
                <a:lnTo>
                  <a:pt x="10191" y="8063"/>
                </a:lnTo>
                <a:cubicBezTo>
                  <a:pt x="10009" y="7998"/>
                  <a:pt x="9817" y="7965"/>
                  <a:pt x="9625" y="7965"/>
                </a:cubicBezTo>
                <a:cubicBezTo>
                  <a:pt x="9434" y="7965"/>
                  <a:pt x="9242" y="7998"/>
                  <a:pt x="9059" y="8063"/>
                </a:cubicBezTo>
                <a:lnTo>
                  <a:pt x="9059" y="6230"/>
                </a:lnTo>
                <a:cubicBezTo>
                  <a:pt x="9059" y="5291"/>
                  <a:pt x="8298" y="4530"/>
                  <a:pt x="7362" y="4530"/>
                </a:cubicBezTo>
                <a:cubicBezTo>
                  <a:pt x="6423" y="4530"/>
                  <a:pt x="5662" y="5291"/>
                  <a:pt x="5662" y="6230"/>
                </a:cubicBezTo>
                <a:lnTo>
                  <a:pt x="5662" y="10285"/>
                </a:lnTo>
                <a:cubicBezTo>
                  <a:pt x="4346" y="10557"/>
                  <a:pt x="3401" y="11716"/>
                  <a:pt x="3398" y="13060"/>
                </a:cubicBezTo>
                <a:lnTo>
                  <a:pt x="3398" y="14231"/>
                </a:lnTo>
                <a:cubicBezTo>
                  <a:pt x="3398" y="14419"/>
                  <a:pt x="3404" y="14609"/>
                  <a:pt x="3413" y="14796"/>
                </a:cubicBezTo>
                <a:lnTo>
                  <a:pt x="1133" y="14796"/>
                </a:lnTo>
                <a:lnTo>
                  <a:pt x="1133" y="3398"/>
                </a:lnTo>
                <a:close/>
                <a:moveTo>
                  <a:pt x="3543" y="15928"/>
                </a:moveTo>
                <a:cubicBezTo>
                  <a:pt x="3606" y="16312"/>
                  <a:pt x="3694" y="16689"/>
                  <a:pt x="3802" y="17061"/>
                </a:cubicBezTo>
                <a:lnTo>
                  <a:pt x="1701" y="17061"/>
                </a:lnTo>
                <a:cubicBezTo>
                  <a:pt x="1387" y="17061"/>
                  <a:pt x="1133" y="16807"/>
                  <a:pt x="1133" y="16496"/>
                </a:cubicBezTo>
                <a:lnTo>
                  <a:pt x="1133" y="15928"/>
                </a:lnTo>
                <a:close/>
                <a:moveTo>
                  <a:pt x="7362" y="5662"/>
                </a:moveTo>
                <a:cubicBezTo>
                  <a:pt x="7673" y="5662"/>
                  <a:pt x="7927" y="5916"/>
                  <a:pt x="7927" y="6230"/>
                </a:cubicBezTo>
                <a:lnTo>
                  <a:pt x="7927" y="11928"/>
                </a:lnTo>
                <a:cubicBezTo>
                  <a:pt x="7927" y="12242"/>
                  <a:pt x="8181" y="12492"/>
                  <a:pt x="8495" y="12492"/>
                </a:cubicBezTo>
                <a:cubicBezTo>
                  <a:pt x="8806" y="12492"/>
                  <a:pt x="9059" y="12242"/>
                  <a:pt x="9059" y="11928"/>
                </a:cubicBezTo>
                <a:lnTo>
                  <a:pt x="9059" y="9663"/>
                </a:lnTo>
                <a:cubicBezTo>
                  <a:pt x="9059" y="9349"/>
                  <a:pt x="9313" y="9098"/>
                  <a:pt x="9627" y="9098"/>
                </a:cubicBezTo>
                <a:cubicBezTo>
                  <a:pt x="9938" y="9098"/>
                  <a:pt x="10191" y="9349"/>
                  <a:pt x="10191" y="9663"/>
                </a:cubicBezTo>
                <a:lnTo>
                  <a:pt x="10191" y="11928"/>
                </a:lnTo>
                <a:cubicBezTo>
                  <a:pt x="10191" y="12242"/>
                  <a:pt x="10445" y="12492"/>
                  <a:pt x="10759" y="12492"/>
                </a:cubicBezTo>
                <a:cubicBezTo>
                  <a:pt x="11070" y="12492"/>
                  <a:pt x="11324" y="12242"/>
                  <a:pt x="11324" y="11928"/>
                </a:cubicBezTo>
                <a:lnTo>
                  <a:pt x="11324" y="10795"/>
                </a:lnTo>
                <a:cubicBezTo>
                  <a:pt x="11324" y="10481"/>
                  <a:pt x="11577" y="10231"/>
                  <a:pt x="11891" y="10231"/>
                </a:cubicBezTo>
                <a:cubicBezTo>
                  <a:pt x="12202" y="10231"/>
                  <a:pt x="12456" y="10481"/>
                  <a:pt x="12456" y="10795"/>
                </a:cubicBezTo>
                <a:lnTo>
                  <a:pt x="12456" y="13060"/>
                </a:lnTo>
                <a:cubicBezTo>
                  <a:pt x="12456" y="13374"/>
                  <a:pt x="12710" y="13625"/>
                  <a:pt x="13024" y="13625"/>
                </a:cubicBezTo>
                <a:cubicBezTo>
                  <a:pt x="13335" y="13625"/>
                  <a:pt x="13588" y="13374"/>
                  <a:pt x="13588" y="13060"/>
                </a:cubicBezTo>
                <a:lnTo>
                  <a:pt x="13588" y="11928"/>
                </a:lnTo>
                <a:cubicBezTo>
                  <a:pt x="13588" y="11614"/>
                  <a:pt x="13842" y="11363"/>
                  <a:pt x="14156" y="11363"/>
                </a:cubicBezTo>
                <a:cubicBezTo>
                  <a:pt x="14467" y="11363"/>
                  <a:pt x="14721" y="11614"/>
                  <a:pt x="14721" y="11928"/>
                </a:cubicBezTo>
                <a:lnTo>
                  <a:pt x="14721" y="14231"/>
                </a:lnTo>
                <a:cubicBezTo>
                  <a:pt x="14718" y="15602"/>
                  <a:pt x="14407" y="16958"/>
                  <a:pt x="13806" y="18193"/>
                </a:cubicBezTo>
                <a:lnTo>
                  <a:pt x="5448" y="18193"/>
                </a:lnTo>
                <a:cubicBezTo>
                  <a:pt x="4844" y="16958"/>
                  <a:pt x="4533" y="15602"/>
                  <a:pt x="4530" y="14231"/>
                </a:cubicBezTo>
                <a:lnTo>
                  <a:pt x="4530" y="13060"/>
                </a:lnTo>
                <a:cubicBezTo>
                  <a:pt x="4530" y="12341"/>
                  <a:pt x="4983" y="11698"/>
                  <a:pt x="5662" y="11460"/>
                </a:cubicBezTo>
                <a:lnTo>
                  <a:pt x="5662" y="14231"/>
                </a:lnTo>
                <a:cubicBezTo>
                  <a:pt x="5662" y="14542"/>
                  <a:pt x="5916" y="14796"/>
                  <a:pt x="6230" y="14796"/>
                </a:cubicBezTo>
                <a:cubicBezTo>
                  <a:pt x="6541" y="14796"/>
                  <a:pt x="6795" y="14542"/>
                  <a:pt x="6795" y="14231"/>
                </a:cubicBezTo>
                <a:lnTo>
                  <a:pt x="6795" y="6230"/>
                </a:lnTo>
                <a:cubicBezTo>
                  <a:pt x="6795" y="5916"/>
                  <a:pt x="7048" y="5662"/>
                  <a:pt x="7362" y="5662"/>
                </a:cubicBez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6496"/>
                </a:lnTo>
                <a:cubicBezTo>
                  <a:pt x="1" y="17432"/>
                  <a:pt x="762" y="18193"/>
                  <a:pt x="1701" y="18193"/>
                </a:cubicBezTo>
                <a:lnTo>
                  <a:pt x="4204" y="18193"/>
                </a:lnTo>
                <a:cubicBezTo>
                  <a:pt x="4285" y="18389"/>
                  <a:pt x="4376" y="18582"/>
                  <a:pt x="4470" y="18773"/>
                </a:cubicBezTo>
                <a:lnTo>
                  <a:pt x="4590" y="19011"/>
                </a:lnTo>
                <a:cubicBezTo>
                  <a:pt x="4687" y="19204"/>
                  <a:pt x="4880" y="19325"/>
                  <a:pt x="5098" y="19325"/>
                </a:cubicBezTo>
                <a:lnTo>
                  <a:pt x="14156" y="19325"/>
                </a:lnTo>
                <a:cubicBezTo>
                  <a:pt x="14370" y="19325"/>
                  <a:pt x="14564" y="19204"/>
                  <a:pt x="14660" y="19011"/>
                </a:cubicBezTo>
                <a:lnTo>
                  <a:pt x="14781" y="18773"/>
                </a:lnTo>
                <a:cubicBezTo>
                  <a:pt x="15485" y="17363"/>
                  <a:pt x="15850" y="15808"/>
                  <a:pt x="15853" y="14231"/>
                </a:cubicBezTo>
                <a:lnTo>
                  <a:pt x="15853" y="11928"/>
                </a:lnTo>
                <a:cubicBezTo>
                  <a:pt x="15853" y="10953"/>
                  <a:pt x="15054" y="10228"/>
                  <a:pt x="14155" y="10228"/>
                </a:cubicBezTo>
                <a:cubicBezTo>
                  <a:pt x="13949" y="10228"/>
                  <a:pt x="13737" y="10266"/>
                  <a:pt x="13528" y="10348"/>
                </a:cubicBezTo>
                <a:cubicBezTo>
                  <a:pt x="13326" y="9609"/>
                  <a:pt x="12655" y="9098"/>
                  <a:pt x="11891" y="9098"/>
                </a:cubicBezTo>
                <a:cubicBezTo>
                  <a:pt x="11883" y="9098"/>
                  <a:pt x="11875" y="9098"/>
                  <a:pt x="11867" y="9098"/>
                </a:cubicBezTo>
                <a:cubicBezTo>
                  <a:pt x="11682" y="9098"/>
                  <a:pt x="11497" y="9131"/>
                  <a:pt x="11324" y="9195"/>
                </a:cubicBezTo>
                <a:lnTo>
                  <a:pt x="11324" y="1701"/>
                </a:lnTo>
                <a:cubicBezTo>
                  <a:pt x="11324" y="762"/>
                  <a:pt x="10563" y="1"/>
                  <a:pt x="96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66" name="Google Shape;4366;p61"/>
          <p:cNvSpPr/>
          <p:nvPr/>
        </p:nvSpPr>
        <p:spPr>
          <a:xfrm>
            <a:off x="6034533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6794"/>
                </a:moveTo>
                <a:cubicBezTo>
                  <a:pt x="17939" y="6794"/>
                  <a:pt x="18193" y="7048"/>
                  <a:pt x="18193" y="7362"/>
                </a:cubicBezTo>
                <a:lnTo>
                  <a:pt x="18193" y="7927"/>
                </a:lnTo>
                <a:lnTo>
                  <a:pt x="12532" y="7927"/>
                </a:lnTo>
                <a:lnTo>
                  <a:pt x="12532" y="7362"/>
                </a:lnTo>
                <a:cubicBezTo>
                  <a:pt x="12532" y="7048"/>
                  <a:pt x="12785" y="6794"/>
                  <a:pt x="13099" y="6794"/>
                </a:cubicBezTo>
                <a:close/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5759"/>
                </a:lnTo>
                <a:cubicBezTo>
                  <a:pt x="18012" y="5695"/>
                  <a:pt x="17819" y="5662"/>
                  <a:pt x="17628" y="5662"/>
                </a:cubicBezTo>
                <a:lnTo>
                  <a:pt x="13099" y="5662"/>
                </a:lnTo>
                <a:cubicBezTo>
                  <a:pt x="12160" y="5662"/>
                  <a:pt x="11399" y="6423"/>
                  <a:pt x="11399" y="7362"/>
                </a:cubicBezTo>
                <a:lnTo>
                  <a:pt x="11399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1399" y="12456"/>
                </a:moveTo>
                <a:lnTo>
                  <a:pt x="11399" y="13588"/>
                </a:ln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8193" y="9059"/>
                </a:moveTo>
                <a:lnTo>
                  <a:pt x="18193" y="14720"/>
                </a:lnTo>
                <a:lnTo>
                  <a:pt x="12532" y="14720"/>
                </a:lnTo>
                <a:lnTo>
                  <a:pt x="12532" y="9059"/>
                </a:lnTo>
                <a:close/>
                <a:moveTo>
                  <a:pt x="11399" y="14720"/>
                </a:moveTo>
                <a:lnTo>
                  <a:pt x="11399" y="16420"/>
                </a:lnTo>
                <a:cubicBezTo>
                  <a:pt x="11399" y="16611"/>
                  <a:pt x="11432" y="16804"/>
                  <a:pt x="11496" y="16985"/>
                </a:cubicBezTo>
                <a:lnTo>
                  <a:pt x="7051" y="16985"/>
                </a:lnTo>
                <a:lnTo>
                  <a:pt x="7806" y="14720"/>
                </a:lnTo>
                <a:close/>
                <a:moveTo>
                  <a:pt x="18193" y="15853"/>
                </a:moveTo>
                <a:lnTo>
                  <a:pt x="18193" y="16420"/>
                </a:lnTo>
                <a:cubicBezTo>
                  <a:pt x="18193" y="16731"/>
                  <a:pt x="17939" y="16985"/>
                  <a:pt x="17628" y="16985"/>
                </a:cubicBezTo>
                <a:lnTo>
                  <a:pt x="13099" y="16985"/>
                </a:lnTo>
                <a:cubicBezTo>
                  <a:pt x="12785" y="16985"/>
                  <a:pt x="12532" y="16731"/>
                  <a:pt x="12532" y="16420"/>
                </a:cubicBezTo>
                <a:lnTo>
                  <a:pt x="12532" y="15853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3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7628" y="18117"/>
                </a:lnTo>
                <a:cubicBezTo>
                  <a:pt x="18564" y="18117"/>
                  <a:pt x="19325" y="17356"/>
                  <a:pt x="19325" y="16420"/>
                </a:cubicBezTo>
                <a:lnTo>
                  <a:pt x="19325" y="1701"/>
                </a:lnTo>
                <a:cubicBezTo>
                  <a:pt x="19325" y="762"/>
                  <a:pt x="18564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67" name="Google Shape;4367;p61"/>
          <p:cNvSpPr/>
          <p:nvPr/>
        </p:nvSpPr>
        <p:spPr>
          <a:xfrm>
            <a:off x="6323477" y="3154495"/>
            <a:ext cx="231315" cy="216856"/>
          </a:xfrm>
          <a:custGeom>
            <a:rect b="b" l="l" r="r" t="t"/>
            <a:pathLst>
              <a:path extrusionOk="0" h="18118" w="19326">
                <a:moveTo>
                  <a:pt x="17628" y="1133"/>
                </a:moveTo>
                <a:cubicBezTo>
                  <a:pt x="17939" y="1133"/>
                  <a:pt x="18193" y="1387"/>
                  <a:pt x="18193" y="1701"/>
                </a:cubicBezTo>
                <a:lnTo>
                  <a:pt x="18193" y="11324"/>
                </a:lnTo>
                <a:lnTo>
                  <a:pt x="1133" y="11324"/>
                </a:lnTo>
                <a:lnTo>
                  <a:pt x="1133" y="1701"/>
                </a:lnTo>
                <a:cubicBezTo>
                  <a:pt x="1133" y="1387"/>
                  <a:pt x="1387" y="1133"/>
                  <a:pt x="1701" y="1133"/>
                </a:cubicBezTo>
                <a:close/>
                <a:moveTo>
                  <a:pt x="18193" y="12456"/>
                </a:moveTo>
                <a:lnTo>
                  <a:pt x="18193" y="13024"/>
                </a:lnTo>
                <a:cubicBezTo>
                  <a:pt x="18193" y="13335"/>
                  <a:pt x="17939" y="13588"/>
                  <a:pt x="17628" y="13588"/>
                </a:cubicBezTo>
                <a:lnTo>
                  <a:pt x="1701" y="13588"/>
                </a:lnTo>
                <a:cubicBezTo>
                  <a:pt x="1387" y="13588"/>
                  <a:pt x="1133" y="13335"/>
                  <a:pt x="1133" y="13024"/>
                </a:cubicBezTo>
                <a:lnTo>
                  <a:pt x="1133" y="12456"/>
                </a:lnTo>
                <a:close/>
                <a:moveTo>
                  <a:pt x="11520" y="14720"/>
                </a:moveTo>
                <a:lnTo>
                  <a:pt x="12275" y="16985"/>
                </a:lnTo>
                <a:lnTo>
                  <a:pt x="7051" y="16985"/>
                </a:lnTo>
                <a:lnTo>
                  <a:pt x="7806" y="14720"/>
                </a:lnTo>
                <a:close/>
                <a:moveTo>
                  <a:pt x="1701" y="1"/>
                </a:moveTo>
                <a:cubicBezTo>
                  <a:pt x="762" y="1"/>
                  <a:pt x="1" y="762"/>
                  <a:pt x="1" y="1701"/>
                </a:cubicBezTo>
                <a:lnTo>
                  <a:pt x="1" y="13024"/>
                </a:lnTo>
                <a:cubicBezTo>
                  <a:pt x="1" y="13960"/>
                  <a:pt x="762" y="14720"/>
                  <a:pt x="1701" y="14720"/>
                </a:cubicBezTo>
                <a:lnTo>
                  <a:pt x="6614" y="14720"/>
                </a:lnTo>
                <a:lnTo>
                  <a:pt x="5859" y="16985"/>
                </a:lnTo>
                <a:lnTo>
                  <a:pt x="4002" y="16985"/>
                </a:lnTo>
                <a:cubicBezTo>
                  <a:pt x="3688" y="16985"/>
                  <a:pt x="3437" y="17239"/>
                  <a:pt x="3437" y="17553"/>
                </a:cubicBezTo>
                <a:cubicBezTo>
                  <a:pt x="3437" y="17864"/>
                  <a:pt x="3688" y="18117"/>
                  <a:pt x="4002" y="18117"/>
                </a:cubicBezTo>
                <a:lnTo>
                  <a:pt x="15325" y="18117"/>
                </a:lnTo>
                <a:cubicBezTo>
                  <a:pt x="15639" y="18117"/>
                  <a:pt x="15889" y="17864"/>
                  <a:pt x="15889" y="17553"/>
                </a:cubicBezTo>
                <a:cubicBezTo>
                  <a:pt x="15889" y="17239"/>
                  <a:pt x="15639" y="16985"/>
                  <a:pt x="15325" y="16985"/>
                </a:cubicBezTo>
                <a:lnTo>
                  <a:pt x="13468" y="16985"/>
                </a:lnTo>
                <a:lnTo>
                  <a:pt x="12713" y="14720"/>
                </a:lnTo>
                <a:lnTo>
                  <a:pt x="17628" y="14720"/>
                </a:lnTo>
                <a:cubicBezTo>
                  <a:pt x="18565" y="14720"/>
                  <a:pt x="19325" y="13960"/>
                  <a:pt x="19325" y="13024"/>
                </a:cubicBezTo>
                <a:lnTo>
                  <a:pt x="19325" y="1701"/>
                </a:lnTo>
                <a:cubicBezTo>
                  <a:pt x="19325" y="762"/>
                  <a:pt x="18565" y="1"/>
                  <a:pt x="176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68" name="Google Shape;4368;p61"/>
          <p:cNvGrpSpPr/>
          <p:nvPr/>
        </p:nvGrpSpPr>
        <p:grpSpPr>
          <a:xfrm>
            <a:off x="6604338" y="3147546"/>
            <a:ext cx="230836" cy="230692"/>
            <a:chOff x="5648900" y="2616600"/>
            <a:chExt cx="482150" cy="481850"/>
          </a:xfrm>
        </p:grpSpPr>
        <p:sp>
          <p:nvSpPr>
            <p:cNvPr id="4369" name="Google Shape;4369;p61"/>
            <p:cNvSpPr/>
            <p:nvPr/>
          </p:nvSpPr>
          <p:spPr>
            <a:xfrm>
              <a:off x="5811500" y="2777025"/>
              <a:ext cx="156875" cy="148275"/>
            </a:xfrm>
            <a:custGeom>
              <a:rect b="b" l="l" r="r" t="t"/>
              <a:pathLst>
                <a:path extrusionOk="0" h="5931" w="6275">
                  <a:moveTo>
                    <a:pt x="3137" y="1265"/>
                  </a:moveTo>
                  <a:lnTo>
                    <a:pt x="4994" y="2615"/>
                  </a:lnTo>
                  <a:lnTo>
                    <a:pt x="4285" y="4798"/>
                  </a:lnTo>
                  <a:lnTo>
                    <a:pt x="1990" y="4798"/>
                  </a:lnTo>
                  <a:lnTo>
                    <a:pt x="1280" y="2615"/>
                  </a:lnTo>
                  <a:lnTo>
                    <a:pt x="3137" y="1265"/>
                  </a:lnTo>
                  <a:close/>
                  <a:moveTo>
                    <a:pt x="3137" y="0"/>
                  </a:moveTo>
                  <a:cubicBezTo>
                    <a:pt x="3020" y="0"/>
                    <a:pt x="2903" y="37"/>
                    <a:pt x="2805" y="109"/>
                  </a:cubicBezTo>
                  <a:lnTo>
                    <a:pt x="281" y="1942"/>
                  </a:lnTo>
                  <a:cubicBezTo>
                    <a:pt x="85" y="2087"/>
                    <a:pt x="0" y="2340"/>
                    <a:pt x="76" y="2573"/>
                  </a:cubicBezTo>
                  <a:lnTo>
                    <a:pt x="1039" y="5541"/>
                  </a:lnTo>
                  <a:cubicBezTo>
                    <a:pt x="1117" y="5773"/>
                    <a:pt x="1335" y="5930"/>
                    <a:pt x="1579" y="5930"/>
                  </a:cubicBezTo>
                  <a:lnTo>
                    <a:pt x="4695" y="5930"/>
                  </a:lnTo>
                  <a:cubicBezTo>
                    <a:pt x="4943" y="5930"/>
                    <a:pt x="5160" y="5773"/>
                    <a:pt x="5236" y="5541"/>
                  </a:cubicBezTo>
                  <a:lnTo>
                    <a:pt x="6199" y="2573"/>
                  </a:lnTo>
                  <a:cubicBezTo>
                    <a:pt x="6275" y="2340"/>
                    <a:pt x="6190" y="2087"/>
                    <a:pt x="5994" y="1942"/>
                  </a:cubicBezTo>
                  <a:lnTo>
                    <a:pt x="3469" y="109"/>
                  </a:lnTo>
                  <a:cubicBezTo>
                    <a:pt x="3371" y="37"/>
                    <a:pt x="3254" y="0"/>
                    <a:pt x="31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0" name="Google Shape;4370;p61"/>
            <p:cNvSpPr/>
            <p:nvPr/>
          </p:nvSpPr>
          <p:spPr>
            <a:xfrm>
              <a:off x="5648900" y="2616600"/>
              <a:ext cx="482150" cy="481850"/>
            </a:xfrm>
            <a:custGeom>
              <a:rect b="b" l="l" r="r" t="t"/>
              <a:pathLst>
                <a:path extrusionOk="0" h="19274" w="19286">
                  <a:moveTo>
                    <a:pt x="9641" y="1133"/>
                  </a:moveTo>
                  <a:cubicBezTo>
                    <a:pt x="9936" y="1133"/>
                    <a:pt x="10230" y="1148"/>
                    <a:pt x="10523" y="1179"/>
                  </a:cubicBezTo>
                  <a:cubicBezTo>
                    <a:pt x="10547" y="1182"/>
                    <a:pt x="10571" y="1185"/>
                    <a:pt x="10595" y="1185"/>
                  </a:cubicBezTo>
                  <a:cubicBezTo>
                    <a:pt x="10641" y="1191"/>
                    <a:pt x="10686" y="1197"/>
                    <a:pt x="10731" y="1203"/>
                  </a:cubicBezTo>
                  <a:cubicBezTo>
                    <a:pt x="10958" y="1230"/>
                    <a:pt x="11181" y="1269"/>
                    <a:pt x="11402" y="1314"/>
                  </a:cubicBezTo>
                  <a:lnTo>
                    <a:pt x="11501" y="1622"/>
                  </a:lnTo>
                  <a:lnTo>
                    <a:pt x="9644" y="2969"/>
                  </a:lnTo>
                  <a:lnTo>
                    <a:pt x="7787" y="1622"/>
                  </a:lnTo>
                  <a:lnTo>
                    <a:pt x="7887" y="1314"/>
                  </a:lnTo>
                  <a:cubicBezTo>
                    <a:pt x="8038" y="1281"/>
                    <a:pt x="8192" y="1254"/>
                    <a:pt x="8349" y="1230"/>
                  </a:cubicBezTo>
                  <a:lnTo>
                    <a:pt x="8352" y="1230"/>
                  </a:lnTo>
                  <a:cubicBezTo>
                    <a:pt x="8418" y="1221"/>
                    <a:pt x="8488" y="1209"/>
                    <a:pt x="8554" y="1203"/>
                  </a:cubicBezTo>
                  <a:cubicBezTo>
                    <a:pt x="8606" y="1194"/>
                    <a:pt x="8660" y="1188"/>
                    <a:pt x="8714" y="1185"/>
                  </a:cubicBezTo>
                  <a:lnTo>
                    <a:pt x="8760" y="1179"/>
                  </a:lnTo>
                  <a:cubicBezTo>
                    <a:pt x="9053" y="1148"/>
                    <a:pt x="9347" y="1133"/>
                    <a:pt x="9641" y="1133"/>
                  </a:cubicBezTo>
                  <a:close/>
                  <a:moveTo>
                    <a:pt x="2591" y="5394"/>
                  </a:moveTo>
                  <a:lnTo>
                    <a:pt x="3300" y="7577"/>
                  </a:lnTo>
                  <a:lnTo>
                    <a:pt x="1444" y="8926"/>
                  </a:lnTo>
                  <a:lnTo>
                    <a:pt x="1184" y="8736"/>
                  </a:lnTo>
                  <a:cubicBezTo>
                    <a:pt x="1187" y="8700"/>
                    <a:pt x="1193" y="8661"/>
                    <a:pt x="1199" y="8621"/>
                  </a:cubicBezTo>
                  <a:cubicBezTo>
                    <a:pt x="1202" y="8594"/>
                    <a:pt x="1205" y="8567"/>
                    <a:pt x="1208" y="8540"/>
                  </a:cubicBezTo>
                  <a:cubicBezTo>
                    <a:pt x="1211" y="8498"/>
                    <a:pt x="1220" y="8455"/>
                    <a:pt x="1226" y="8413"/>
                  </a:cubicBezTo>
                  <a:cubicBezTo>
                    <a:pt x="1229" y="8383"/>
                    <a:pt x="1232" y="8353"/>
                    <a:pt x="1238" y="8326"/>
                  </a:cubicBezTo>
                  <a:cubicBezTo>
                    <a:pt x="1244" y="8286"/>
                    <a:pt x="1250" y="8247"/>
                    <a:pt x="1256" y="8208"/>
                  </a:cubicBezTo>
                  <a:cubicBezTo>
                    <a:pt x="1265" y="8169"/>
                    <a:pt x="1268" y="8141"/>
                    <a:pt x="1274" y="8108"/>
                  </a:cubicBezTo>
                  <a:cubicBezTo>
                    <a:pt x="1280" y="8075"/>
                    <a:pt x="1290" y="8036"/>
                    <a:pt x="1296" y="7999"/>
                  </a:cubicBezTo>
                  <a:cubicBezTo>
                    <a:pt x="1302" y="7966"/>
                    <a:pt x="1308" y="7930"/>
                    <a:pt x="1317" y="7894"/>
                  </a:cubicBezTo>
                  <a:cubicBezTo>
                    <a:pt x="1323" y="7861"/>
                    <a:pt x="1332" y="7824"/>
                    <a:pt x="1338" y="7791"/>
                  </a:cubicBezTo>
                  <a:cubicBezTo>
                    <a:pt x="1347" y="7755"/>
                    <a:pt x="1356" y="7719"/>
                    <a:pt x="1362" y="7682"/>
                  </a:cubicBezTo>
                  <a:cubicBezTo>
                    <a:pt x="1371" y="7649"/>
                    <a:pt x="1380" y="7613"/>
                    <a:pt x="1389" y="7577"/>
                  </a:cubicBezTo>
                  <a:cubicBezTo>
                    <a:pt x="1398" y="7541"/>
                    <a:pt x="1407" y="7510"/>
                    <a:pt x="1413" y="7477"/>
                  </a:cubicBezTo>
                  <a:cubicBezTo>
                    <a:pt x="1425" y="7441"/>
                    <a:pt x="1434" y="7399"/>
                    <a:pt x="1447" y="7359"/>
                  </a:cubicBezTo>
                  <a:cubicBezTo>
                    <a:pt x="1456" y="7332"/>
                    <a:pt x="1462" y="7305"/>
                    <a:pt x="1471" y="7278"/>
                  </a:cubicBezTo>
                  <a:cubicBezTo>
                    <a:pt x="1483" y="7233"/>
                    <a:pt x="1495" y="7187"/>
                    <a:pt x="1510" y="7142"/>
                  </a:cubicBezTo>
                  <a:cubicBezTo>
                    <a:pt x="1516" y="7124"/>
                    <a:pt x="1522" y="7106"/>
                    <a:pt x="1528" y="7085"/>
                  </a:cubicBezTo>
                  <a:cubicBezTo>
                    <a:pt x="1546" y="7030"/>
                    <a:pt x="1561" y="6976"/>
                    <a:pt x="1579" y="6925"/>
                  </a:cubicBezTo>
                  <a:lnTo>
                    <a:pt x="1588" y="6900"/>
                  </a:lnTo>
                  <a:cubicBezTo>
                    <a:pt x="1767" y="6375"/>
                    <a:pt x="1996" y="5871"/>
                    <a:pt x="2274" y="5394"/>
                  </a:cubicBezTo>
                  <a:close/>
                  <a:moveTo>
                    <a:pt x="17012" y="5394"/>
                  </a:moveTo>
                  <a:cubicBezTo>
                    <a:pt x="17253" y="5813"/>
                    <a:pt x="17462" y="6257"/>
                    <a:pt x="17628" y="6713"/>
                  </a:cubicBezTo>
                  <a:lnTo>
                    <a:pt x="17628" y="6719"/>
                  </a:lnTo>
                  <a:cubicBezTo>
                    <a:pt x="17649" y="6774"/>
                    <a:pt x="17670" y="6831"/>
                    <a:pt x="17688" y="6888"/>
                  </a:cubicBezTo>
                  <a:cubicBezTo>
                    <a:pt x="17694" y="6906"/>
                    <a:pt x="17700" y="6922"/>
                    <a:pt x="17706" y="6937"/>
                  </a:cubicBezTo>
                  <a:cubicBezTo>
                    <a:pt x="17721" y="6982"/>
                    <a:pt x="17736" y="7027"/>
                    <a:pt x="17749" y="7072"/>
                  </a:cubicBezTo>
                  <a:cubicBezTo>
                    <a:pt x="17758" y="7103"/>
                    <a:pt x="17767" y="7130"/>
                    <a:pt x="17776" y="7157"/>
                  </a:cubicBezTo>
                  <a:cubicBezTo>
                    <a:pt x="17788" y="7196"/>
                    <a:pt x="17797" y="7230"/>
                    <a:pt x="17809" y="7266"/>
                  </a:cubicBezTo>
                  <a:cubicBezTo>
                    <a:pt x="17818" y="7305"/>
                    <a:pt x="17830" y="7341"/>
                    <a:pt x="17839" y="7377"/>
                  </a:cubicBezTo>
                  <a:cubicBezTo>
                    <a:pt x="17848" y="7408"/>
                    <a:pt x="17857" y="7438"/>
                    <a:pt x="17863" y="7468"/>
                  </a:cubicBezTo>
                  <a:cubicBezTo>
                    <a:pt x="17875" y="7510"/>
                    <a:pt x="17887" y="7553"/>
                    <a:pt x="17896" y="7598"/>
                  </a:cubicBezTo>
                  <a:lnTo>
                    <a:pt x="17915" y="7673"/>
                  </a:lnTo>
                  <a:cubicBezTo>
                    <a:pt x="17927" y="7722"/>
                    <a:pt x="17936" y="7767"/>
                    <a:pt x="17948" y="7812"/>
                  </a:cubicBezTo>
                  <a:lnTo>
                    <a:pt x="17963" y="7885"/>
                  </a:lnTo>
                  <a:cubicBezTo>
                    <a:pt x="17972" y="7933"/>
                    <a:pt x="17981" y="7978"/>
                    <a:pt x="17990" y="8027"/>
                  </a:cubicBezTo>
                  <a:cubicBezTo>
                    <a:pt x="17996" y="8051"/>
                    <a:pt x="18002" y="8075"/>
                    <a:pt x="18005" y="8099"/>
                  </a:cubicBezTo>
                  <a:cubicBezTo>
                    <a:pt x="18014" y="8144"/>
                    <a:pt x="18020" y="8193"/>
                    <a:pt x="18029" y="8238"/>
                  </a:cubicBezTo>
                  <a:cubicBezTo>
                    <a:pt x="18032" y="8265"/>
                    <a:pt x="18038" y="8289"/>
                    <a:pt x="18041" y="8317"/>
                  </a:cubicBezTo>
                  <a:cubicBezTo>
                    <a:pt x="18050" y="8362"/>
                    <a:pt x="18057" y="8404"/>
                    <a:pt x="18063" y="8449"/>
                  </a:cubicBezTo>
                  <a:cubicBezTo>
                    <a:pt x="18066" y="8477"/>
                    <a:pt x="18069" y="8507"/>
                    <a:pt x="18075" y="8534"/>
                  </a:cubicBezTo>
                  <a:cubicBezTo>
                    <a:pt x="18078" y="8576"/>
                    <a:pt x="18084" y="8621"/>
                    <a:pt x="18090" y="8664"/>
                  </a:cubicBezTo>
                  <a:cubicBezTo>
                    <a:pt x="18093" y="8688"/>
                    <a:pt x="18096" y="8712"/>
                    <a:pt x="18096" y="8739"/>
                  </a:cubicBezTo>
                  <a:lnTo>
                    <a:pt x="17836" y="8926"/>
                  </a:lnTo>
                  <a:lnTo>
                    <a:pt x="15979" y="7580"/>
                  </a:lnTo>
                  <a:lnTo>
                    <a:pt x="16689" y="5397"/>
                  </a:lnTo>
                  <a:lnTo>
                    <a:pt x="17012" y="5394"/>
                  </a:lnTo>
                  <a:close/>
                  <a:moveTo>
                    <a:pt x="5722" y="15029"/>
                  </a:moveTo>
                  <a:lnTo>
                    <a:pt x="6432" y="17212"/>
                  </a:lnTo>
                  <a:lnTo>
                    <a:pt x="6172" y="17402"/>
                  </a:lnTo>
                  <a:cubicBezTo>
                    <a:pt x="5091" y="16916"/>
                    <a:pt x="4125" y="16209"/>
                    <a:pt x="3331" y="15331"/>
                  </a:cubicBezTo>
                  <a:lnTo>
                    <a:pt x="3427" y="15029"/>
                  </a:lnTo>
                  <a:close/>
                  <a:moveTo>
                    <a:pt x="15855" y="15029"/>
                  </a:moveTo>
                  <a:lnTo>
                    <a:pt x="15952" y="15331"/>
                  </a:lnTo>
                  <a:cubicBezTo>
                    <a:pt x="15158" y="16209"/>
                    <a:pt x="14192" y="16916"/>
                    <a:pt x="13111" y="17402"/>
                  </a:cubicBezTo>
                  <a:lnTo>
                    <a:pt x="12851" y="17212"/>
                  </a:lnTo>
                  <a:lnTo>
                    <a:pt x="13561" y="15029"/>
                  </a:lnTo>
                  <a:close/>
                  <a:moveTo>
                    <a:pt x="6571" y="1707"/>
                  </a:moveTo>
                  <a:cubicBezTo>
                    <a:pt x="6516" y="1927"/>
                    <a:pt x="6604" y="2160"/>
                    <a:pt x="6788" y="2296"/>
                  </a:cubicBezTo>
                  <a:lnTo>
                    <a:pt x="9309" y="4129"/>
                  </a:lnTo>
                  <a:cubicBezTo>
                    <a:pt x="9409" y="4199"/>
                    <a:pt x="9526" y="4235"/>
                    <a:pt x="9643" y="4235"/>
                  </a:cubicBezTo>
                  <a:cubicBezTo>
                    <a:pt x="9760" y="4235"/>
                    <a:pt x="9877" y="4199"/>
                    <a:pt x="9976" y="4129"/>
                  </a:cubicBezTo>
                  <a:lnTo>
                    <a:pt x="12498" y="2296"/>
                  </a:lnTo>
                  <a:cubicBezTo>
                    <a:pt x="12682" y="2160"/>
                    <a:pt x="12769" y="1927"/>
                    <a:pt x="12715" y="1707"/>
                  </a:cubicBezTo>
                  <a:lnTo>
                    <a:pt x="12715" y="1707"/>
                  </a:lnTo>
                  <a:cubicBezTo>
                    <a:pt x="14089" y="2241"/>
                    <a:pt x="15300" y="3123"/>
                    <a:pt x="16230" y="4264"/>
                  </a:cubicBezTo>
                  <a:cubicBezTo>
                    <a:pt x="16003" y="4283"/>
                    <a:pt x="15813" y="4437"/>
                    <a:pt x="15744" y="4651"/>
                  </a:cubicBezTo>
                  <a:lnTo>
                    <a:pt x="14777" y="7616"/>
                  </a:lnTo>
                  <a:cubicBezTo>
                    <a:pt x="14702" y="7852"/>
                    <a:pt x="14786" y="8105"/>
                    <a:pt x="14986" y="8250"/>
                  </a:cubicBezTo>
                  <a:lnTo>
                    <a:pt x="17507" y="10083"/>
                  </a:lnTo>
                  <a:cubicBezTo>
                    <a:pt x="17605" y="10155"/>
                    <a:pt x="17721" y="10192"/>
                    <a:pt x="17838" y="10192"/>
                  </a:cubicBezTo>
                  <a:cubicBezTo>
                    <a:pt x="17940" y="10192"/>
                    <a:pt x="18043" y="10164"/>
                    <a:pt x="18135" y="10107"/>
                  </a:cubicBezTo>
                  <a:lnTo>
                    <a:pt x="18135" y="10107"/>
                  </a:lnTo>
                  <a:cubicBezTo>
                    <a:pt x="18053" y="11581"/>
                    <a:pt x="17592" y="13006"/>
                    <a:pt x="16788" y="14244"/>
                  </a:cubicBezTo>
                  <a:cubicBezTo>
                    <a:pt x="16701" y="14032"/>
                    <a:pt x="16495" y="13896"/>
                    <a:pt x="16269" y="13896"/>
                  </a:cubicBezTo>
                  <a:lnTo>
                    <a:pt x="13150" y="13896"/>
                  </a:lnTo>
                  <a:cubicBezTo>
                    <a:pt x="12905" y="13896"/>
                    <a:pt x="12688" y="14053"/>
                    <a:pt x="12612" y="14289"/>
                  </a:cubicBezTo>
                  <a:lnTo>
                    <a:pt x="11649" y="17254"/>
                  </a:lnTo>
                  <a:cubicBezTo>
                    <a:pt x="11577" y="17471"/>
                    <a:pt x="11646" y="17710"/>
                    <a:pt x="11818" y="17858"/>
                  </a:cubicBezTo>
                  <a:cubicBezTo>
                    <a:pt x="11106" y="18045"/>
                    <a:pt x="10374" y="18139"/>
                    <a:pt x="9643" y="18139"/>
                  </a:cubicBezTo>
                  <a:cubicBezTo>
                    <a:pt x="8911" y="18139"/>
                    <a:pt x="8180" y="18045"/>
                    <a:pt x="7467" y="17858"/>
                  </a:cubicBezTo>
                  <a:cubicBezTo>
                    <a:pt x="7639" y="17710"/>
                    <a:pt x="7709" y="17471"/>
                    <a:pt x="7636" y="17254"/>
                  </a:cubicBezTo>
                  <a:lnTo>
                    <a:pt x="6673" y="14289"/>
                  </a:lnTo>
                  <a:cubicBezTo>
                    <a:pt x="6598" y="14053"/>
                    <a:pt x="6380" y="13896"/>
                    <a:pt x="6136" y="13896"/>
                  </a:cubicBezTo>
                  <a:lnTo>
                    <a:pt x="3020" y="13896"/>
                  </a:lnTo>
                  <a:cubicBezTo>
                    <a:pt x="2790" y="13896"/>
                    <a:pt x="2585" y="14032"/>
                    <a:pt x="2497" y="14244"/>
                  </a:cubicBezTo>
                  <a:cubicBezTo>
                    <a:pt x="1694" y="13006"/>
                    <a:pt x="1229" y="11581"/>
                    <a:pt x="1151" y="10107"/>
                  </a:cubicBezTo>
                  <a:lnTo>
                    <a:pt x="1151" y="10107"/>
                  </a:lnTo>
                  <a:cubicBezTo>
                    <a:pt x="1240" y="10163"/>
                    <a:pt x="1342" y="10191"/>
                    <a:pt x="1443" y="10191"/>
                  </a:cubicBezTo>
                  <a:cubicBezTo>
                    <a:pt x="1560" y="10191"/>
                    <a:pt x="1677" y="10154"/>
                    <a:pt x="1776" y="10083"/>
                  </a:cubicBezTo>
                  <a:lnTo>
                    <a:pt x="4300" y="8250"/>
                  </a:lnTo>
                  <a:cubicBezTo>
                    <a:pt x="4496" y="8105"/>
                    <a:pt x="4581" y="7852"/>
                    <a:pt x="4505" y="7616"/>
                  </a:cubicBezTo>
                  <a:lnTo>
                    <a:pt x="3542" y="4654"/>
                  </a:lnTo>
                  <a:cubicBezTo>
                    <a:pt x="3473" y="4440"/>
                    <a:pt x="3279" y="4286"/>
                    <a:pt x="3053" y="4264"/>
                  </a:cubicBezTo>
                  <a:cubicBezTo>
                    <a:pt x="3986" y="3123"/>
                    <a:pt x="5197" y="2241"/>
                    <a:pt x="6568" y="1707"/>
                  </a:cubicBezTo>
                  <a:close/>
                  <a:moveTo>
                    <a:pt x="9641" y="1"/>
                  </a:moveTo>
                  <a:cubicBezTo>
                    <a:pt x="9566" y="1"/>
                    <a:pt x="9490" y="1"/>
                    <a:pt x="9412" y="4"/>
                  </a:cubicBezTo>
                  <a:lnTo>
                    <a:pt x="9394" y="4"/>
                  </a:lnTo>
                  <a:cubicBezTo>
                    <a:pt x="9318" y="7"/>
                    <a:pt x="9246" y="7"/>
                    <a:pt x="9173" y="13"/>
                  </a:cubicBezTo>
                  <a:lnTo>
                    <a:pt x="9137" y="13"/>
                  </a:lnTo>
                  <a:cubicBezTo>
                    <a:pt x="9077" y="16"/>
                    <a:pt x="9019" y="19"/>
                    <a:pt x="8959" y="22"/>
                  </a:cubicBezTo>
                  <a:lnTo>
                    <a:pt x="8908" y="25"/>
                  </a:lnTo>
                  <a:cubicBezTo>
                    <a:pt x="8850" y="31"/>
                    <a:pt x="8790" y="37"/>
                    <a:pt x="8732" y="40"/>
                  </a:cubicBezTo>
                  <a:lnTo>
                    <a:pt x="8630" y="52"/>
                  </a:lnTo>
                  <a:lnTo>
                    <a:pt x="8551" y="61"/>
                  </a:lnTo>
                  <a:cubicBezTo>
                    <a:pt x="8476" y="67"/>
                    <a:pt x="8400" y="76"/>
                    <a:pt x="8325" y="88"/>
                  </a:cubicBezTo>
                  <a:lnTo>
                    <a:pt x="8313" y="88"/>
                  </a:lnTo>
                  <a:cubicBezTo>
                    <a:pt x="3965" y="695"/>
                    <a:pt x="574" y="4162"/>
                    <a:pt x="67" y="8522"/>
                  </a:cubicBezTo>
                  <a:lnTo>
                    <a:pt x="67" y="8525"/>
                  </a:lnTo>
                  <a:lnTo>
                    <a:pt x="67" y="8537"/>
                  </a:lnTo>
                  <a:cubicBezTo>
                    <a:pt x="61" y="8609"/>
                    <a:pt x="52" y="8685"/>
                    <a:pt x="46" y="8760"/>
                  </a:cubicBezTo>
                  <a:cubicBezTo>
                    <a:pt x="42" y="8794"/>
                    <a:pt x="39" y="8827"/>
                    <a:pt x="36" y="8860"/>
                  </a:cubicBezTo>
                  <a:cubicBezTo>
                    <a:pt x="33" y="8893"/>
                    <a:pt x="33" y="8920"/>
                    <a:pt x="30" y="8951"/>
                  </a:cubicBezTo>
                  <a:lnTo>
                    <a:pt x="30" y="8966"/>
                  </a:lnTo>
                  <a:cubicBezTo>
                    <a:pt x="30" y="8969"/>
                    <a:pt x="30" y="8972"/>
                    <a:pt x="30" y="8975"/>
                  </a:cubicBezTo>
                  <a:cubicBezTo>
                    <a:pt x="15" y="9195"/>
                    <a:pt x="6" y="9416"/>
                    <a:pt x="6" y="9636"/>
                  </a:cubicBezTo>
                  <a:cubicBezTo>
                    <a:pt x="0" y="12000"/>
                    <a:pt x="870" y="14286"/>
                    <a:pt x="2449" y="16046"/>
                  </a:cubicBezTo>
                  <a:lnTo>
                    <a:pt x="2458" y="16055"/>
                  </a:lnTo>
                  <a:cubicBezTo>
                    <a:pt x="2576" y="16191"/>
                    <a:pt x="2703" y="16321"/>
                    <a:pt x="2829" y="16451"/>
                  </a:cubicBezTo>
                  <a:lnTo>
                    <a:pt x="2860" y="16478"/>
                  </a:lnTo>
                  <a:lnTo>
                    <a:pt x="2866" y="16484"/>
                  </a:lnTo>
                  <a:cubicBezTo>
                    <a:pt x="2932" y="16551"/>
                    <a:pt x="2999" y="16617"/>
                    <a:pt x="3068" y="16680"/>
                  </a:cubicBezTo>
                  <a:lnTo>
                    <a:pt x="3077" y="16689"/>
                  </a:lnTo>
                  <a:cubicBezTo>
                    <a:pt x="4927" y="18412"/>
                    <a:pt x="7285" y="19274"/>
                    <a:pt x="9643" y="19274"/>
                  </a:cubicBezTo>
                  <a:cubicBezTo>
                    <a:pt x="12000" y="19274"/>
                    <a:pt x="14357" y="18413"/>
                    <a:pt x="16206" y="16692"/>
                  </a:cubicBezTo>
                  <a:lnTo>
                    <a:pt x="16224" y="16677"/>
                  </a:lnTo>
                  <a:cubicBezTo>
                    <a:pt x="16287" y="16620"/>
                    <a:pt x="16351" y="16560"/>
                    <a:pt x="16411" y="16496"/>
                  </a:cubicBezTo>
                  <a:lnTo>
                    <a:pt x="16435" y="16475"/>
                  </a:lnTo>
                  <a:lnTo>
                    <a:pt x="16459" y="16451"/>
                  </a:lnTo>
                  <a:cubicBezTo>
                    <a:pt x="16583" y="16324"/>
                    <a:pt x="16704" y="16197"/>
                    <a:pt x="16822" y="16067"/>
                  </a:cubicBezTo>
                  <a:lnTo>
                    <a:pt x="16861" y="16025"/>
                  </a:lnTo>
                  <a:cubicBezTo>
                    <a:pt x="16912" y="15965"/>
                    <a:pt x="16963" y="15907"/>
                    <a:pt x="17015" y="15847"/>
                  </a:cubicBezTo>
                  <a:lnTo>
                    <a:pt x="17030" y="15829"/>
                  </a:lnTo>
                  <a:lnTo>
                    <a:pt x="17036" y="15823"/>
                  </a:lnTo>
                  <a:cubicBezTo>
                    <a:pt x="18491" y="14090"/>
                    <a:pt x="19285" y="11898"/>
                    <a:pt x="19279" y="9636"/>
                  </a:cubicBezTo>
                  <a:cubicBezTo>
                    <a:pt x="19279" y="9413"/>
                    <a:pt x="19270" y="9189"/>
                    <a:pt x="19255" y="8969"/>
                  </a:cubicBezTo>
                  <a:cubicBezTo>
                    <a:pt x="19255" y="8969"/>
                    <a:pt x="19255" y="8969"/>
                    <a:pt x="19255" y="8966"/>
                  </a:cubicBezTo>
                  <a:lnTo>
                    <a:pt x="19255" y="8963"/>
                  </a:lnTo>
                  <a:cubicBezTo>
                    <a:pt x="19252" y="8923"/>
                    <a:pt x="19249" y="8881"/>
                    <a:pt x="19246" y="8842"/>
                  </a:cubicBezTo>
                  <a:lnTo>
                    <a:pt x="19243" y="8788"/>
                  </a:lnTo>
                  <a:cubicBezTo>
                    <a:pt x="18848" y="4319"/>
                    <a:pt x="15421" y="714"/>
                    <a:pt x="10976" y="92"/>
                  </a:cubicBezTo>
                  <a:lnTo>
                    <a:pt x="10946" y="85"/>
                  </a:lnTo>
                  <a:cubicBezTo>
                    <a:pt x="10879" y="76"/>
                    <a:pt x="10810" y="70"/>
                    <a:pt x="10740" y="61"/>
                  </a:cubicBezTo>
                  <a:lnTo>
                    <a:pt x="10650" y="52"/>
                  </a:lnTo>
                  <a:lnTo>
                    <a:pt x="10553" y="40"/>
                  </a:lnTo>
                  <a:cubicBezTo>
                    <a:pt x="10496" y="37"/>
                    <a:pt x="10435" y="31"/>
                    <a:pt x="10375" y="25"/>
                  </a:cubicBezTo>
                  <a:lnTo>
                    <a:pt x="10327" y="22"/>
                  </a:lnTo>
                  <a:cubicBezTo>
                    <a:pt x="10266" y="19"/>
                    <a:pt x="10206" y="16"/>
                    <a:pt x="10146" y="13"/>
                  </a:cubicBezTo>
                  <a:lnTo>
                    <a:pt x="10112" y="13"/>
                  </a:lnTo>
                  <a:cubicBezTo>
                    <a:pt x="10040" y="7"/>
                    <a:pt x="9964" y="4"/>
                    <a:pt x="9892" y="4"/>
                  </a:cubicBezTo>
                  <a:lnTo>
                    <a:pt x="9871" y="4"/>
                  </a:lnTo>
                  <a:cubicBezTo>
                    <a:pt x="9795" y="1"/>
                    <a:pt x="9720" y="1"/>
                    <a:pt x="9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71" name="Google Shape;4371;p61"/>
          <p:cNvGrpSpPr/>
          <p:nvPr/>
        </p:nvGrpSpPr>
        <p:grpSpPr>
          <a:xfrm>
            <a:off x="6889543" y="3147217"/>
            <a:ext cx="231303" cy="231351"/>
            <a:chOff x="6242825" y="2615925"/>
            <a:chExt cx="483125" cy="483225"/>
          </a:xfrm>
        </p:grpSpPr>
        <p:sp>
          <p:nvSpPr>
            <p:cNvPr id="4372" name="Google Shape;4372;p61"/>
            <p:cNvSpPr/>
            <p:nvPr/>
          </p:nvSpPr>
          <p:spPr>
            <a:xfrm>
              <a:off x="6242825" y="2672550"/>
              <a:ext cx="483125" cy="426600"/>
            </a:xfrm>
            <a:custGeom>
              <a:rect b="b" l="l" r="r" t="t"/>
              <a:pathLst>
                <a:path extrusionOk="0" h="17064" w="19325">
                  <a:moveTo>
                    <a:pt x="10230" y="2331"/>
                  </a:moveTo>
                  <a:cubicBezTo>
                    <a:pt x="11387" y="2603"/>
                    <a:pt x="12437" y="3687"/>
                    <a:pt x="13056" y="5299"/>
                  </a:cubicBezTo>
                  <a:cubicBezTo>
                    <a:pt x="13144" y="5524"/>
                    <a:pt x="13357" y="5662"/>
                    <a:pt x="13583" y="5662"/>
                  </a:cubicBezTo>
                  <a:cubicBezTo>
                    <a:pt x="13652" y="5662"/>
                    <a:pt x="13722" y="5649"/>
                    <a:pt x="13790" y="5623"/>
                  </a:cubicBezTo>
                  <a:cubicBezTo>
                    <a:pt x="14083" y="5511"/>
                    <a:pt x="14228" y="5185"/>
                    <a:pt x="14113" y="4892"/>
                  </a:cubicBezTo>
                  <a:cubicBezTo>
                    <a:pt x="13790" y="4049"/>
                    <a:pt x="13349" y="3307"/>
                    <a:pt x="12830" y="2712"/>
                  </a:cubicBezTo>
                  <a:lnTo>
                    <a:pt x="12830" y="2712"/>
                  </a:lnTo>
                  <a:cubicBezTo>
                    <a:pt x="13911" y="3029"/>
                    <a:pt x="14901" y="3512"/>
                    <a:pt x="15750" y="4143"/>
                  </a:cubicBezTo>
                  <a:cubicBezTo>
                    <a:pt x="16882" y="4988"/>
                    <a:pt x="17649" y="6024"/>
                    <a:pt x="17990" y="7147"/>
                  </a:cubicBezTo>
                  <a:cubicBezTo>
                    <a:pt x="17519" y="6915"/>
                    <a:pt x="17000" y="6794"/>
                    <a:pt x="16476" y="6794"/>
                  </a:cubicBezTo>
                  <a:cubicBezTo>
                    <a:pt x="16469" y="6794"/>
                    <a:pt x="16463" y="6794"/>
                    <a:pt x="16456" y="6794"/>
                  </a:cubicBezTo>
                  <a:cubicBezTo>
                    <a:pt x="15729" y="6794"/>
                    <a:pt x="15040" y="7012"/>
                    <a:pt x="14515" y="7404"/>
                  </a:cubicBezTo>
                  <a:cubicBezTo>
                    <a:pt x="14400" y="7492"/>
                    <a:pt x="14291" y="7588"/>
                    <a:pt x="14192" y="7694"/>
                  </a:cubicBezTo>
                  <a:cubicBezTo>
                    <a:pt x="14092" y="7588"/>
                    <a:pt x="13983" y="7492"/>
                    <a:pt x="13869" y="7404"/>
                  </a:cubicBezTo>
                  <a:cubicBezTo>
                    <a:pt x="13343" y="7012"/>
                    <a:pt x="12655" y="6794"/>
                    <a:pt x="11927" y="6794"/>
                  </a:cubicBezTo>
                  <a:cubicBezTo>
                    <a:pt x="11199" y="6794"/>
                    <a:pt x="10511" y="7012"/>
                    <a:pt x="9986" y="7404"/>
                  </a:cubicBezTo>
                  <a:cubicBezTo>
                    <a:pt x="9871" y="7492"/>
                    <a:pt x="9762" y="7588"/>
                    <a:pt x="9662" y="7694"/>
                  </a:cubicBezTo>
                  <a:cubicBezTo>
                    <a:pt x="9563" y="7588"/>
                    <a:pt x="9454" y="7492"/>
                    <a:pt x="9339" y="7404"/>
                  </a:cubicBezTo>
                  <a:cubicBezTo>
                    <a:pt x="8814" y="7012"/>
                    <a:pt x="8126" y="6794"/>
                    <a:pt x="7398" y="6794"/>
                  </a:cubicBezTo>
                  <a:cubicBezTo>
                    <a:pt x="6670" y="6794"/>
                    <a:pt x="5982" y="7012"/>
                    <a:pt x="5456" y="7404"/>
                  </a:cubicBezTo>
                  <a:cubicBezTo>
                    <a:pt x="5342" y="7492"/>
                    <a:pt x="5233" y="7588"/>
                    <a:pt x="5133" y="7694"/>
                  </a:cubicBezTo>
                  <a:cubicBezTo>
                    <a:pt x="5034" y="7588"/>
                    <a:pt x="4925" y="7492"/>
                    <a:pt x="4810" y="7404"/>
                  </a:cubicBezTo>
                  <a:cubicBezTo>
                    <a:pt x="4285" y="7012"/>
                    <a:pt x="3596" y="6794"/>
                    <a:pt x="2869" y="6794"/>
                  </a:cubicBezTo>
                  <a:cubicBezTo>
                    <a:pt x="2862" y="6794"/>
                    <a:pt x="2856" y="6794"/>
                    <a:pt x="2849" y="6794"/>
                  </a:cubicBezTo>
                  <a:cubicBezTo>
                    <a:pt x="2324" y="6794"/>
                    <a:pt x="1806" y="6915"/>
                    <a:pt x="1335" y="7147"/>
                  </a:cubicBezTo>
                  <a:cubicBezTo>
                    <a:pt x="1676" y="6024"/>
                    <a:pt x="2443" y="4988"/>
                    <a:pt x="3578" y="4143"/>
                  </a:cubicBezTo>
                  <a:cubicBezTo>
                    <a:pt x="4424" y="3512"/>
                    <a:pt x="5414" y="3029"/>
                    <a:pt x="6498" y="2712"/>
                  </a:cubicBezTo>
                  <a:lnTo>
                    <a:pt x="6498" y="2712"/>
                  </a:lnTo>
                  <a:cubicBezTo>
                    <a:pt x="5976" y="3307"/>
                    <a:pt x="5538" y="4049"/>
                    <a:pt x="5212" y="4892"/>
                  </a:cubicBezTo>
                  <a:cubicBezTo>
                    <a:pt x="5097" y="5185"/>
                    <a:pt x="5245" y="5511"/>
                    <a:pt x="5535" y="5623"/>
                  </a:cubicBezTo>
                  <a:cubicBezTo>
                    <a:pt x="5603" y="5649"/>
                    <a:pt x="5673" y="5662"/>
                    <a:pt x="5742" y="5662"/>
                  </a:cubicBezTo>
                  <a:cubicBezTo>
                    <a:pt x="5968" y="5662"/>
                    <a:pt x="6181" y="5524"/>
                    <a:pt x="6269" y="5299"/>
                  </a:cubicBezTo>
                  <a:cubicBezTo>
                    <a:pt x="6891" y="3687"/>
                    <a:pt x="7941" y="2603"/>
                    <a:pt x="9098" y="2331"/>
                  </a:cubicBezTo>
                  <a:lnTo>
                    <a:pt x="9098" y="5097"/>
                  </a:lnTo>
                  <a:cubicBezTo>
                    <a:pt x="9098" y="5408"/>
                    <a:pt x="9351" y="5662"/>
                    <a:pt x="9662" y="5662"/>
                  </a:cubicBezTo>
                  <a:cubicBezTo>
                    <a:pt x="9976" y="5662"/>
                    <a:pt x="10230" y="5408"/>
                    <a:pt x="10230" y="5097"/>
                  </a:cubicBezTo>
                  <a:lnTo>
                    <a:pt x="10230" y="2331"/>
                  </a:lnTo>
                  <a:close/>
                  <a:moveTo>
                    <a:pt x="9662" y="0"/>
                  </a:moveTo>
                  <a:cubicBezTo>
                    <a:pt x="9348" y="0"/>
                    <a:pt x="9098" y="254"/>
                    <a:pt x="9098" y="568"/>
                  </a:cubicBezTo>
                  <a:lnTo>
                    <a:pt x="9098" y="1145"/>
                  </a:lnTo>
                  <a:cubicBezTo>
                    <a:pt x="6764" y="1247"/>
                    <a:pt x="4584" y="1981"/>
                    <a:pt x="2899" y="3234"/>
                  </a:cubicBezTo>
                  <a:cubicBezTo>
                    <a:pt x="1030" y="4629"/>
                    <a:pt x="0" y="6495"/>
                    <a:pt x="0" y="8494"/>
                  </a:cubicBezTo>
                  <a:lnTo>
                    <a:pt x="0" y="9059"/>
                  </a:lnTo>
                  <a:cubicBezTo>
                    <a:pt x="0" y="9373"/>
                    <a:pt x="254" y="9626"/>
                    <a:pt x="568" y="9626"/>
                  </a:cubicBezTo>
                  <a:cubicBezTo>
                    <a:pt x="879" y="9626"/>
                    <a:pt x="1133" y="9373"/>
                    <a:pt x="1133" y="9059"/>
                  </a:cubicBezTo>
                  <a:cubicBezTo>
                    <a:pt x="1133" y="8455"/>
                    <a:pt x="1945" y="7926"/>
                    <a:pt x="2869" y="7926"/>
                  </a:cubicBezTo>
                  <a:cubicBezTo>
                    <a:pt x="3793" y="7926"/>
                    <a:pt x="4569" y="8446"/>
                    <a:pt x="4569" y="9059"/>
                  </a:cubicBezTo>
                  <a:cubicBezTo>
                    <a:pt x="4569" y="9373"/>
                    <a:pt x="4819" y="9623"/>
                    <a:pt x="5133" y="9623"/>
                  </a:cubicBezTo>
                  <a:cubicBezTo>
                    <a:pt x="5447" y="9623"/>
                    <a:pt x="5701" y="9373"/>
                    <a:pt x="5701" y="9059"/>
                  </a:cubicBezTo>
                  <a:cubicBezTo>
                    <a:pt x="5701" y="8446"/>
                    <a:pt x="6477" y="7926"/>
                    <a:pt x="7398" y="7926"/>
                  </a:cubicBezTo>
                  <a:cubicBezTo>
                    <a:pt x="8319" y="7926"/>
                    <a:pt x="9098" y="8446"/>
                    <a:pt x="9098" y="9059"/>
                  </a:cubicBezTo>
                  <a:lnTo>
                    <a:pt x="9098" y="9475"/>
                  </a:lnTo>
                  <a:cubicBezTo>
                    <a:pt x="9098" y="9500"/>
                    <a:pt x="9098" y="9527"/>
                    <a:pt x="9101" y="9551"/>
                  </a:cubicBezTo>
                  <a:cubicBezTo>
                    <a:pt x="9098" y="9575"/>
                    <a:pt x="9098" y="9602"/>
                    <a:pt x="9098" y="9626"/>
                  </a:cubicBezTo>
                  <a:lnTo>
                    <a:pt x="9098" y="14799"/>
                  </a:lnTo>
                  <a:cubicBezTo>
                    <a:pt x="9098" y="15424"/>
                    <a:pt x="8591" y="15931"/>
                    <a:pt x="7966" y="15931"/>
                  </a:cubicBezTo>
                  <a:cubicBezTo>
                    <a:pt x="7337" y="15931"/>
                    <a:pt x="6833" y="15424"/>
                    <a:pt x="6833" y="14799"/>
                  </a:cubicBezTo>
                  <a:lnTo>
                    <a:pt x="6833" y="14231"/>
                  </a:lnTo>
                  <a:cubicBezTo>
                    <a:pt x="6833" y="13920"/>
                    <a:pt x="6580" y="13666"/>
                    <a:pt x="6266" y="13666"/>
                  </a:cubicBezTo>
                  <a:cubicBezTo>
                    <a:pt x="5952" y="13666"/>
                    <a:pt x="5701" y="13920"/>
                    <a:pt x="5701" y="14231"/>
                  </a:cubicBezTo>
                  <a:lnTo>
                    <a:pt x="5701" y="14799"/>
                  </a:lnTo>
                  <a:cubicBezTo>
                    <a:pt x="5701" y="16049"/>
                    <a:pt x="6712" y="17063"/>
                    <a:pt x="7966" y="17063"/>
                  </a:cubicBezTo>
                  <a:cubicBezTo>
                    <a:pt x="9216" y="17063"/>
                    <a:pt x="10230" y="16049"/>
                    <a:pt x="10230" y="14799"/>
                  </a:cubicBezTo>
                  <a:lnTo>
                    <a:pt x="10230" y="9626"/>
                  </a:lnTo>
                  <a:cubicBezTo>
                    <a:pt x="10227" y="9599"/>
                    <a:pt x="10227" y="9575"/>
                    <a:pt x="10224" y="9551"/>
                  </a:cubicBezTo>
                  <a:cubicBezTo>
                    <a:pt x="10227" y="9524"/>
                    <a:pt x="10227" y="9500"/>
                    <a:pt x="10230" y="9475"/>
                  </a:cubicBezTo>
                  <a:lnTo>
                    <a:pt x="10230" y="9059"/>
                  </a:lnTo>
                  <a:cubicBezTo>
                    <a:pt x="10230" y="8446"/>
                    <a:pt x="11006" y="7926"/>
                    <a:pt x="11927" y="7926"/>
                  </a:cubicBezTo>
                  <a:cubicBezTo>
                    <a:pt x="12848" y="7926"/>
                    <a:pt x="13627" y="8446"/>
                    <a:pt x="13627" y="9059"/>
                  </a:cubicBezTo>
                  <a:cubicBezTo>
                    <a:pt x="13627" y="9373"/>
                    <a:pt x="13878" y="9623"/>
                    <a:pt x="14192" y="9623"/>
                  </a:cubicBezTo>
                  <a:cubicBezTo>
                    <a:pt x="14506" y="9623"/>
                    <a:pt x="14759" y="9373"/>
                    <a:pt x="14759" y="9059"/>
                  </a:cubicBezTo>
                  <a:cubicBezTo>
                    <a:pt x="14759" y="8446"/>
                    <a:pt x="15535" y="7926"/>
                    <a:pt x="16456" y="7926"/>
                  </a:cubicBezTo>
                  <a:cubicBezTo>
                    <a:pt x="17377" y="7926"/>
                    <a:pt x="18192" y="8455"/>
                    <a:pt x="18192" y="9059"/>
                  </a:cubicBezTo>
                  <a:cubicBezTo>
                    <a:pt x="18192" y="9373"/>
                    <a:pt x="18446" y="9623"/>
                    <a:pt x="18760" y="9623"/>
                  </a:cubicBezTo>
                  <a:cubicBezTo>
                    <a:pt x="19071" y="9623"/>
                    <a:pt x="19325" y="9373"/>
                    <a:pt x="19325" y="9059"/>
                  </a:cubicBezTo>
                  <a:lnTo>
                    <a:pt x="19325" y="8494"/>
                  </a:lnTo>
                  <a:cubicBezTo>
                    <a:pt x="19325" y="6495"/>
                    <a:pt x="18295" y="4629"/>
                    <a:pt x="16426" y="3234"/>
                  </a:cubicBezTo>
                  <a:cubicBezTo>
                    <a:pt x="14744" y="1981"/>
                    <a:pt x="12561" y="1247"/>
                    <a:pt x="10230" y="1145"/>
                  </a:cubicBezTo>
                  <a:lnTo>
                    <a:pt x="10230" y="568"/>
                  </a:lnTo>
                  <a:cubicBezTo>
                    <a:pt x="10230" y="254"/>
                    <a:pt x="9976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3" name="Google Shape;4373;p61"/>
            <p:cNvSpPr/>
            <p:nvPr/>
          </p:nvSpPr>
          <p:spPr>
            <a:xfrm>
              <a:off x="6413650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4" name="Google Shape;4374;p61"/>
            <p:cNvSpPr/>
            <p:nvPr/>
          </p:nvSpPr>
          <p:spPr>
            <a:xfrm>
              <a:off x="6526875" y="2615925"/>
              <a:ext cx="28325" cy="56650"/>
            </a:xfrm>
            <a:custGeom>
              <a:rect b="b" l="l" r="r" t="t"/>
              <a:pathLst>
                <a:path extrusionOk="0" h="2266" w="1133">
                  <a:moveTo>
                    <a:pt x="565" y="1"/>
                  </a:moveTo>
                  <a:cubicBezTo>
                    <a:pt x="251" y="1"/>
                    <a:pt x="0" y="254"/>
                    <a:pt x="0" y="568"/>
                  </a:cubicBezTo>
                  <a:lnTo>
                    <a:pt x="0" y="1701"/>
                  </a:lnTo>
                  <a:cubicBezTo>
                    <a:pt x="0" y="2012"/>
                    <a:pt x="251" y="2265"/>
                    <a:pt x="565" y="2265"/>
                  </a:cubicBezTo>
                  <a:cubicBezTo>
                    <a:pt x="879" y="2265"/>
                    <a:pt x="1133" y="2012"/>
                    <a:pt x="1133" y="1701"/>
                  </a:cubicBezTo>
                  <a:lnTo>
                    <a:pt x="1133" y="568"/>
                  </a:lnTo>
                  <a:cubicBezTo>
                    <a:pt x="1133" y="254"/>
                    <a:pt x="879" y="1"/>
                    <a:pt x="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5" name="Google Shape;4375;p61"/>
            <p:cNvSpPr/>
            <p:nvPr/>
          </p:nvSpPr>
          <p:spPr>
            <a:xfrm>
              <a:off x="6611800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76" name="Google Shape;4376;p61"/>
            <p:cNvSpPr/>
            <p:nvPr/>
          </p:nvSpPr>
          <p:spPr>
            <a:xfrm>
              <a:off x="6328725" y="2644250"/>
              <a:ext cx="28325" cy="56625"/>
            </a:xfrm>
            <a:custGeom>
              <a:rect b="b" l="l" r="r" t="t"/>
              <a:pathLst>
                <a:path extrusionOk="0" h="2265" w="1133">
                  <a:moveTo>
                    <a:pt x="565" y="0"/>
                  </a:moveTo>
                  <a:cubicBezTo>
                    <a:pt x="251" y="0"/>
                    <a:pt x="0" y="254"/>
                    <a:pt x="0" y="568"/>
                  </a:cubicBezTo>
                  <a:lnTo>
                    <a:pt x="0" y="1700"/>
                  </a:lnTo>
                  <a:cubicBezTo>
                    <a:pt x="0" y="2011"/>
                    <a:pt x="251" y="2265"/>
                    <a:pt x="565" y="2265"/>
                  </a:cubicBezTo>
                  <a:cubicBezTo>
                    <a:pt x="879" y="2265"/>
                    <a:pt x="1133" y="2011"/>
                    <a:pt x="1133" y="1700"/>
                  </a:cubicBezTo>
                  <a:lnTo>
                    <a:pt x="1133" y="568"/>
                  </a:lnTo>
                  <a:cubicBezTo>
                    <a:pt x="1133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77" name="Google Shape;4377;p61"/>
          <p:cNvSpPr/>
          <p:nvPr/>
        </p:nvSpPr>
        <p:spPr>
          <a:xfrm>
            <a:off x="4326300" y="3439056"/>
            <a:ext cx="235252" cy="218388"/>
          </a:xfrm>
          <a:custGeom>
            <a:rect b="b" l="l" r="r" t="t"/>
            <a:pathLst>
              <a:path extrusionOk="0" h="18246" w="19655">
                <a:moveTo>
                  <a:pt x="9829" y="1835"/>
                </a:moveTo>
                <a:lnTo>
                  <a:pt x="12133" y="6452"/>
                </a:lnTo>
                <a:cubicBezTo>
                  <a:pt x="12218" y="6618"/>
                  <a:pt x="12375" y="6733"/>
                  <a:pt x="12559" y="6760"/>
                </a:cubicBezTo>
                <a:lnTo>
                  <a:pt x="17698" y="7500"/>
                </a:lnTo>
                <a:lnTo>
                  <a:pt x="13984" y="11078"/>
                </a:lnTo>
                <a:cubicBezTo>
                  <a:pt x="13848" y="11211"/>
                  <a:pt x="13788" y="11398"/>
                  <a:pt x="13821" y="11582"/>
                </a:cubicBezTo>
                <a:lnTo>
                  <a:pt x="14700" y="16646"/>
                </a:lnTo>
                <a:lnTo>
                  <a:pt x="10092" y="14251"/>
                </a:lnTo>
                <a:cubicBezTo>
                  <a:pt x="10009" y="14209"/>
                  <a:pt x="9919" y="14188"/>
                  <a:pt x="9830" y="14188"/>
                </a:cubicBezTo>
                <a:cubicBezTo>
                  <a:pt x="9740" y="14188"/>
                  <a:pt x="9651" y="14209"/>
                  <a:pt x="9570" y="14251"/>
                </a:cubicBezTo>
                <a:lnTo>
                  <a:pt x="4962" y="16646"/>
                </a:lnTo>
                <a:lnTo>
                  <a:pt x="5838" y="11582"/>
                </a:lnTo>
                <a:cubicBezTo>
                  <a:pt x="5871" y="11398"/>
                  <a:pt x="5810" y="11208"/>
                  <a:pt x="5674" y="11078"/>
                </a:cubicBezTo>
                <a:lnTo>
                  <a:pt x="1961" y="7500"/>
                </a:lnTo>
                <a:lnTo>
                  <a:pt x="7100" y="6760"/>
                </a:lnTo>
                <a:cubicBezTo>
                  <a:pt x="7284" y="6733"/>
                  <a:pt x="7441" y="6618"/>
                  <a:pt x="7525" y="6452"/>
                </a:cubicBezTo>
                <a:lnTo>
                  <a:pt x="9829" y="1835"/>
                </a:lnTo>
                <a:close/>
                <a:moveTo>
                  <a:pt x="9828" y="1"/>
                </a:moveTo>
                <a:cubicBezTo>
                  <a:pt x="9627" y="1"/>
                  <a:pt x="9426" y="105"/>
                  <a:pt x="9322" y="313"/>
                </a:cubicBezTo>
                <a:lnTo>
                  <a:pt x="6641" y="5682"/>
                </a:lnTo>
                <a:lnTo>
                  <a:pt x="653" y="6543"/>
                </a:lnTo>
                <a:cubicBezTo>
                  <a:pt x="188" y="6609"/>
                  <a:pt x="1" y="7183"/>
                  <a:pt x="339" y="7509"/>
                </a:cubicBezTo>
                <a:lnTo>
                  <a:pt x="4672" y="11685"/>
                </a:lnTo>
                <a:lnTo>
                  <a:pt x="3648" y="17579"/>
                </a:lnTo>
                <a:cubicBezTo>
                  <a:pt x="3584" y="17947"/>
                  <a:pt x="3875" y="18245"/>
                  <a:pt x="4207" y="18245"/>
                </a:cubicBezTo>
                <a:cubicBezTo>
                  <a:pt x="4293" y="18245"/>
                  <a:pt x="4383" y="18225"/>
                  <a:pt x="4470" y="18180"/>
                </a:cubicBezTo>
                <a:lnTo>
                  <a:pt x="9829" y="15393"/>
                </a:lnTo>
                <a:lnTo>
                  <a:pt x="15189" y="18180"/>
                </a:lnTo>
                <a:cubicBezTo>
                  <a:pt x="15275" y="18225"/>
                  <a:pt x="15365" y="18245"/>
                  <a:pt x="15452" y="18245"/>
                </a:cubicBezTo>
                <a:cubicBezTo>
                  <a:pt x="15782" y="18245"/>
                  <a:pt x="16072" y="17948"/>
                  <a:pt x="16007" y="17582"/>
                </a:cubicBezTo>
                <a:lnTo>
                  <a:pt x="14986" y="11685"/>
                </a:lnTo>
                <a:lnTo>
                  <a:pt x="19316" y="7512"/>
                </a:lnTo>
                <a:cubicBezTo>
                  <a:pt x="19655" y="7183"/>
                  <a:pt x="19470" y="6609"/>
                  <a:pt x="19005" y="6543"/>
                </a:cubicBezTo>
                <a:lnTo>
                  <a:pt x="13015" y="5682"/>
                </a:lnTo>
                <a:lnTo>
                  <a:pt x="10333" y="313"/>
                </a:lnTo>
                <a:cubicBezTo>
                  <a:pt x="10229" y="105"/>
                  <a:pt x="10029" y="1"/>
                  <a:pt x="98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78" name="Google Shape;4378;p61"/>
          <p:cNvGrpSpPr/>
          <p:nvPr/>
        </p:nvGrpSpPr>
        <p:grpSpPr>
          <a:xfrm>
            <a:off x="4622083" y="3432555"/>
            <a:ext cx="232607" cy="231315"/>
            <a:chOff x="1487200" y="3210375"/>
            <a:chExt cx="485850" cy="483150"/>
          </a:xfrm>
        </p:grpSpPr>
        <p:sp>
          <p:nvSpPr>
            <p:cNvPr id="4379" name="Google Shape;4379;p61"/>
            <p:cNvSpPr/>
            <p:nvPr/>
          </p:nvSpPr>
          <p:spPr>
            <a:xfrm>
              <a:off x="1712075" y="3294975"/>
              <a:ext cx="146750" cy="141525"/>
            </a:xfrm>
            <a:custGeom>
              <a:rect b="b" l="l" r="r" t="t"/>
              <a:pathLst>
                <a:path extrusionOk="0" h="5661" w="587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8"/>
                    <a:pt x="3327" y="2526"/>
                    <a:pt x="3436" y="2580"/>
                  </a:cubicBezTo>
                  <a:lnTo>
                    <a:pt x="3931" y="2831"/>
                  </a:lnTo>
                  <a:lnTo>
                    <a:pt x="3436" y="3079"/>
                  </a:lnTo>
                  <a:cubicBezTo>
                    <a:pt x="3327" y="3133"/>
                    <a:pt x="3237" y="3220"/>
                    <a:pt x="3183" y="3332"/>
                  </a:cubicBezTo>
                  <a:lnTo>
                    <a:pt x="2935" y="3827"/>
                  </a:lnTo>
                  <a:lnTo>
                    <a:pt x="2684" y="3332"/>
                  </a:lnTo>
                  <a:cubicBezTo>
                    <a:pt x="2630" y="3220"/>
                    <a:pt x="2542" y="3133"/>
                    <a:pt x="2431" y="3079"/>
                  </a:cubicBezTo>
                  <a:lnTo>
                    <a:pt x="1936" y="2831"/>
                  </a:lnTo>
                  <a:lnTo>
                    <a:pt x="2431" y="2580"/>
                  </a:lnTo>
                  <a:cubicBezTo>
                    <a:pt x="2542" y="2526"/>
                    <a:pt x="2630" y="2438"/>
                    <a:pt x="2684" y="2327"/>
                  </a:cubicBezTo>
                  <a:lnTo>
                    <a:pt x="2935" y="1832"/>
                  </a:lnTo>
                  <a:close/>
                  <a:moveTo>
                    <a:pt x="2933" y="0"/>
                  </a:moveTo>
                  <a:cubicBezTo>
                    <a:pt x="2733" y="0"/>
                    <a:pt x="2532" y="104"/>
                    <a:pt x="2428" y="313"/>
                  </a:cubicBezTo>
                  <a:lnTo>
                    <a:pt x="1757" y="1653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7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3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6"/>
                  </a:lnTo>
                  <a:lnTo>
                    <a:pt x="5453" y="3335"/>
                  </a:lnTo>
                  <a:cubicBezTo>
                    <a:pt x="5870" y="3127"/>
                    <a:pt x="5870" y="2532"/>
                    <a:pt x="5453" y="2324"/>
                  </a:cubicBezTo>
                  <a:lnTo>
                    <a:pt x="4110" y="1653"/>
                  </a:lnTo>
                  <a:lnTo>
                    <a:pt x="3439" y="313"/>
                  </a:lnTo>
                  <a:cubicBezTo>
                    <a:pt x="3335" y="104"/>
                    <a:pt x="3134" y="0"/>
                    <a:pt x="2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0" name="Google Shape;4380;p61"/>
            <p:cNvSpPr/>
            <p:nvPr/>
          </p:nvSpPr>
          <p:spPr>
            <a:xfrm>
              <a:off x="1825300" y="3408200"/>
              <a:ext cx="147750" cy="141550"/>
            </a:xfrm>
            <a:custGeom>
              <a:rect b="b" l="l" r="r" t="t"/>
              <a:pathLst>
                <a:path extrusionOk="0" h="5662" w="5910">
                  <a:moveTo>
                    <a:pt x="2935" y="1832"/>
                  </a:moveTo>
                  <a:lnTo>
                    <a:pt x="3183" y="2327"/>
                  </a:lnTo>
                  <a:cubicBezTo>
                    <a:pt x="3237" y="2439"/>
                    <a:pt x="3328" y="2529"/>
                    <a:pt x="3442" y="2584"/>
                  </a:cubicBezTo>
                  <a:lnTo>
                    <a:pt x="3944" y="2831"/>
                  </a:lnTo>
                  <a:lnTo>
                    <a:pt x="3442" y="3076"/>
                  </a:lnTo>
                  <a:cubicBezTo>
                    <a:pt x="3328" y="3130"/>
                    <a:pt x="3237" y="3221"/>
                    <a:pt x="3183" y="3332"/>
                  </a:cubicBezTo>
                  <a:lnTo>
                    <a:pt x="2935" y="3828"/>
                  </a:lnTo>
                  <a:lnTo>
                    <a:pt x="2685" y="3332"/>
                  </a:lnTo>
                  <a:cubicBezTo>
                    <a:pt x="2630" y="3221"/>
                    <a:pt x="2543" y="3133"/>
                    <a:pt x="2434" y="3079"/>
                  </a:cubicBezTo>
                  <a:lnTo>
                    <a:pt x="1936" y="2831"/>
                  </a:lnTo>
                  <a:lnTo>
                    <a:pt x="2434" y="2581"/>
                  </a:lnTo>
                  <a:cubicBezTo>
                    <a:pt x="2543" y="2526"/>
                    <a:pt x="2630" y="2439"/>
                    <a:pt x="2685" y="2327"/>
                  </a:cubicBezTo>
                  <a:lnTo>
                    <a:pt x="2935" y="1832"/>
                  </a:lnTo>
                  <a:close/>
                  <a:moveTo>
                    <a:pt x="2934" y="0"/>
                  </a:moveTo>
                  <a:cubicBezTo>
                    <a:pt x="2733" y="0"/>
                    <a:pt x="2532" y="105"/>
                    <a:pt x="2428" y="313"/>
                  </a:cubicBezTo>
                  <a:lnTo>
                    <a:pt x="1758" y="1654"/>
                  </a:lnTo>
                  <a:lnTo>
                    <a:pt x="417" y="2324"/>
                  </a:lnTo>
                  <a:cubicBezTo>
                    <a:pt x="0" y="2532"/>
                    <a:pt x="0" y="3127"/>
                    <a:pt x="417" y="3335"/>
                  </a:cubicBezTo>
                  <a:lnTo>
                    <a:pt x="1758" y="4006"/>
                  </a:lnTo>
                  <a:lnTo>
                    <a:pt x="2428" y="5346"/>
                  </a:lnTo>
                  <a:cubicBezTo>
                    <a:pt x="2532" y="5556"/>
                    <a:pt x="2733" y="5661"/>
                    <a:pt x="2934" y="5661"/>
                  </a:cubicBezTo>
                  <a:cubicBezTo>
                    <a:pt x="3134" y="5661"/>
                    <a:pt x="3335" y="5556"/>
                    <a:pt x="3439" y="5346"/>
                  </a:cubicBezTo>
                  <a:lnTo>
                    <a:pt x="4110" y="4009"/>
                  </a:lnTo>
                  <a:lnTo>
                    <a:pt x="5484" y="3338"/>
                  </a:lnTo>
                  <a:cubicBezTo>
                    <a:pt x="5909" y="3133"/>
                    <a:pt x="5909" y="2526"/>
                    <a:pt x="5484" y="2321"/>
                  </a:cubicBezTo>
                  <a:lnTo>
                    <a:pt x="4110" y="1651"/>
                  </a:lnTo>
                  <a:lnTo>
                    <a:pt x="3439" y="313"/>
                  </a:lnTo>
                  <a:cubicBezTo>
                    <a:pt x="3335" y="105"/>
                    <a:pt x="3134" y="0"/>
                    <a:pt x="29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1" name="Google Shape;4381;p61"/>
            <p:cNvSpPr/>
            <p:nvPr/>
          </p:nvSpPr>
          <p:spPr>
            <a:xfrm>
              <a:off x="1487200" y="3210375"/>
              <a:ext cx="410350" cy="483150"/>
            </a:xfrm>
            <a:custGeom>
              <a:rect b="b" l="l" r="r" t="t"/>
              <a:pathLst>
                <a:path extrusionOk="0" h="19326" w="16414">
                  <a:moveTo>
                    <a:pt x="9662" y="1133"/>
                  </a:moveTo>
                  <a:cubicBezTo>
                    <a:pt x="9744" y="1133"/>
                    <a:pt x="9825" y="1133"/>
                    <a:pt x="9910" y="1136"/>
                  </a:cubicBezTo>
                  <a:cubicBezTo>
                    <a:pt x="7953" y="2866"/>
                    <a:pt x="6830" y="5351"/>
                    <a:pt x="6833" y="7966"/>
                  </a:cubicBezTo>
                  <a:cubicBezTo>
                    <a:pt x="6833" y="12311"/>
                    <a:pt x="9907" y="16049"/>
                    <a:pt x="14170" y="16889"/>
                  </a:cubicBezTo>
                  <a:cubicBezTo>
                    <a:pt x="12821" y="17740"/>
                    <a:pt x="11260" y="18193"/>
                    <a:pt x="9662" y="18193"/>
                  </a:cubicBezTo>
                  <a:cubicBezTo>
                    <a:pt x="4958" y="18193"/>
                    <a:pt x="1132" y="14368"/>
                    <a:pt x="1132" y="9663"/>
                  </a:cubicBezTo>
                  <a:cubicBezTo>
                    <a:pt x="1132" y="4959"/>
                    <a:pt x="4958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093" y="1"/>
                    <a:pt x="4668" y="1009"/>
                    <a:pt x="2838" y="2839"/>
                  </a:cubicBezTo>
                  <a:cubicBezTo>
                    <a:pt x="1009" y="4669"/>
                    <a:pt x="0" y="7094"/>
                    <a:pt x="0" y="9663"/>
                  </a:cubicBezTo>
                  <a:cubicBezTo>
                    <a:pt x="0" y="12233"/>
                    <a:pt x="1009" y="14657"/>
                    <a:pt x="2838" y="16487"/>
                  </a:cubicBezTo>
                  <a:cubicBezTo>
                    <a:pt x="4668" y="18317"/>
                    <a:pt x="7090" y="19325"/>
                    <a:pt x="9662" y="19325"/>
                  </a:cubicBezTo>
                  <a:cubicBezTo>
                    <a:pt x="12008" y="19322"/>
                    <a:pt x="14273" y="18462"/>
                    <a:pt x="16027" y="16907"/>
                  </a:cubicBezTo>
                  <a:cubicBezTo>
                    <a:pt x="16414" y="16566"/>
                    <a:pt x="16181" y="15932"/>
                    <a:pt x="15668" y="15916"/>
                  </a:cubicBezTo>
                  <a:cubicBezTo>
                    <a:pt x="11420" y="15799"/>
                    <a:pt x="7965" y="12233"/>
                    <a:pt x="7965" y="7966"/>
                  </a:cubicBezTo>
                  <a:cubicBezTo>
                    <a:pt x="7965" y="5243"/>
                    <a:pt x="9391" y="2658"/>
                    <a:pt x="11688" y="1215"/>
                  </a:cubicBezTo>
                  <a:cubicBezTo>
                    <a:pt x="12123" y="943"/>
                    <a:pt x="11999" y="276"/>
                    <a:pt x="11495" y="179"/>
                  </a:cubicBezTo>
                  <a:cubicBezTo>
                    <a:pt x="10891" y="61"/>
                    <a:pt x="10278" y="4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82" name="Google Shape;4382;p61"/>
          <p:cNvSpPr/>
          <p:nvPr/>
        </p:nvSpPr>
        <p:spPr>
          <a:xfrm>
            <a:off x="4899274" y="3455113"/>
            <a:ext cx="231303" cy="186275"/>
          </a:xfrm>
          <a:custGeom>
            <a:rect b="b" l="l" r="r" t="t"/>
            <a:pathLst>
              <a:path extrusionOk="0" h="15563" w="19325">
                <a:moveTo>
                  <a:pt x="13582" y="1135"/>
                </a:moveTo>
                <a:cubicBezTo>
                  <a:pt x="14814" y="1135"/>
                  <a:pt x="15946" y="1812"/>
                  <a:pt x="16532" y="2896"/>
                </a:cubicBezTo>
                <a:cubicBezTo>
                  <a:pt x="17118" y="3983"/>
                  <a:pt x="17060" y="5302"/>
                  <a:pt x="16381" y="6332"/>
                </a:cubicBezTo>
                <a:cubicBezTo>
                  <a:pt x="15881" y="6149"/>
                  <a:pt x="15358" y="6058"/>
                  <a:pt x="14835" y="6058"/>
                </a:cubicBezTo>
                <a:cubicBezTo>
                  <a:pt x="14169" y="6058"/>
                  <a:pt x="13503" y="6206"/>
                  <a:pt x="12890" y="6501"/>
                </a:cubicBezTo>
                <a:cubicBezTo>
                  <a:pt x="12326" y="5429"/>
                  <a:pt x="11381" y="4611"/>
                  <a:pt x="10239" y="4203"/>
                </a:cubicBezTo>
                <a:cubicBezTo>
                  <a:pt x="10390" y="2470"/>
                  <a:pt x="11843" y="1138"/>
                  <a:pt x="13582" y="1135"/>
                </a:cubicBezTo>
                <a:close/>
                <a:moveTo>
                  <a:pt x="8612" y="5055"/>
                </a:moveTo>
                <a:cubicBezTo>
                  <a:pt x="8920" y="5055"/>
                  <a:pt x="9222" y="5094"/>
                  <a:pt x="9518" y="5172"/>
                </a:cubicBezTo>
                <a:cubicBezTo>
                  <a:pt x="10710" y="5489"/>
                  <a:pt x="11673" y="6413"/>
                  <a:pt x="12093" y="7639"/>
                </a:cubicBezTo>
                <a:cubicBezTo>
                  <a:pt x="12176" y="7879"/>
                  <a:pt x="12400" y="8020"/>
                  <a:pt x="12631" y="8020"/>
                </a:cubicBezTo>
                <a:cubicBezTo>
                  <a:pt x="12744" y="8020"/>
                  <a:pt x="12859" y="7986"/>
                  <a:pt x="12960" y="7914"/>
                </a:cubicBezTo>
                <a:cubicBezTo>
                  <a:pt x="13506" y="7519"/>
                  <a:pt x="14164" y="7304"/>
                  <a:pt x="14838" y="7304"/>
                </a:cubicBezTo>
                <a:cubicBezTo>
                  <a:pt x="14844" y="7304"/>
                  <a:pt x="14850" y="7304"/>
                  <a:pt x="14856" y="7304"/>
                </a:cubicBezTo>
                <a:cubicBezTo>
                  <a:pt x="15360" y="7304"/>
                  <a:pt x="15858" y="7428"/>
                  <a:pt x="16308" y="7663"/>
                </a:cubicBezTo>
                <a:cubicBezTo>
                  <a:pt x="17471" y="8267"/>
                  <a:pt x="18192" y="9493"/>
                  <a:pt x="18192" y="10864"/>
                </a:cubicBezTo>
                <a:cubicBezTo>
                  <a:pt x="18192" y="12830"/>
                  <a:pt x="16689" y="14427"/>
                  <a:pt x="14838" y="14427"/>
                </a:cubicBezTo>
                <a:lnTo>
                  <a:pt x="3904" y="14427"/>
                </a:lnTo>
                <a:cubicBezTo>
                  <a:pt x="2377" y="14427"/>
                  <a:pt x="1133" y="13104"/>
                  <a:pt x="1133" y="11480"/>
                </a:cubicBezTo>
                <a:cubicBezTo>
                  <a:pt x="1133" y="9853"/>
                  <a:pt x="2377" y="8530"/>
                  <a:pt x="3904" y="8530"/>
                </a:cubicBezTo>
                <a:cubicBezTo>
                  <a:pt x="4052" y="8533"/>
                  <a:pt x="4200" y="8545"/>
                  <a:pt x="4345" y="8569"/>
                </a:cubicBezTo>
                <a:cubicBezTo>
                  <a:pt x="4377" y="8575"/>
                  <a:pt x="4409" y="8577"/>
                  <a:pt x="4441" y="8577"/>
                </a:cubicBezTo>
                <a:cubicBezTo>
                  <a:pt x="4704" y="8577"/>
                  <a:pt x="4941" y="8393"/>
                  <a:pt x="4994" y="8128"/>
                </a:cubicBezTo>
                <a:cubicBezTo>
                  <a:pt x="5369" y="6347"/>
                  <a:pt x="6891" y="5055"/>
                  <a:pt x="8612" y="5055"/>
                </a:cubicBezTo>
                <a:close/>
                <a:moveTo>
                  <a:pt x="13579" y="1"/>
                </a:moveTo>
                <a:cubicBezTo>
                  <a:pt x="11392" y="1"/>
                  <a:pt x="9410" y="1624"/>
                  <a:pt x="9128" y="3953"/>
                </a:cubicBezTo>
                <a:cubicBezTo>
                  <a:pt x="8954" y="3933"/>
                  <a:pt x="8780" y="3923"/>
                  <a:pt x="8607" y="3923"/>
                </a:cubicBezTo>
                <a:cubicBezTo>
                  <a:pt x="7490" y="3923"/>
                  <a:pt x="6402" y="4324"/>
                  <a:pt x="5550" y="5064"/>
                </a:cubicBezTo>
                <a:cubicBezTo>
                  <a:pt x="4831" y="5686"/>
                  <a:pt x="4300" y="6495"/>
                  <a:pt x="4016" y="7401"/>
                </a:cubicBezTo>
                <a:lnTo>
                  <a:pt x="3901" y="7401"/>
                </a:lnTo>
                <a:cubicBezTo>
                  <a:pt x="1752" y="7401"/>
                  <a:pt x="0" y="9231"/>
                  <a:pt x="0" y="11480"/>
                </a:cubicBezTo>
                <a:cubicBezTo>
                  <a:pt x="0" y="13730"/>
                  <a:pt x="1749" y="15562"/>
                  <a:pt x="3901" y="15562"/>
                </a:cubicBezTo>
                <a:lnTo>
                  <a:pt x="14838" y="15562"/>
                </a:lnTo>
                <a:cubicBezTo>
                  <a:pt x="17311" y="15562"/>
                  <a:pt x="19325" y="13455"/>
                  <a:pt x="19325" y="10867"/>
                </a:cubicBezTo>
                <a:cubicBezTo>
                  <a:pt x="19325" y="9985"/>
                  <a:pt x="19086" y="9122"/>
                  <a:pt x="18633" y="8364"/>
                </a:cubicBezTo>
                <a:cubicBezTo>
                  <a:pt x="18301" y="7808"/>
                  <a:pt x="17854" y="7331"/>
                  <a:pt x="17326" y="6960"/>
                </a:cubicBezTo>
                <a:cubicBezTo>
                  <a:pt x="18917" y="4544"/>
                  <a:pt x="17842" y="1274"/>
                  <a:pt x="15125" y="278"/>
                </a:cubicBezTo>
                <a:cubicBezTo>
                  <a:pt x="14611" y="89"/>
                  <a:pt x="14089" y="1"/>
                  <a:pt x="1357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383" name="Google Shape;4383;p61"/>
          <p:cNvSpPr/>
          <p:nvPr/>
        </p:nvSpPr>
        <p:spPr>
          <a:xfrm>
            <a:off x="5180958" y="3478603"/>
            <a:ext cx="231339" cy="139296"/>
          </a:xfrm>
          <a:custGeom>
            <a:rect b="b" l="l" r="r" t="t"/>
            <a:pathLst>
              <a:path extrusionOk="0" h="11638" w="19328">
                <a:moveTo>
                  <a:pt x="8612" y="1133"/>
                </a:moveTo>
                <a:cubicBezTo>
                  <a:pt x="8920" y="1133"/>
                  <a:pt x="9222" y="1172"/>
                  <a:pt x="9518" y="1251"/>
                </a:cubicBezTo>
                <a:cubicBezTo>
                  <a:pt x="10710" y="1571"/>
                  <a:pt x="11674" y="2492"/>
                  <a:pt x="12093" y="3718"/>
                </a:cubicBezTo>
                <a:cubicBezTo>
                  <a:pt x="12176" y="3959"/>
                  <a:pt x="12399" y="4099"/>
                  <a:pt x="12630" y="4099"/>
                </a:cubicBezTo>
                <a:cubicBezTo>
                  <a:pt x="12743" y="4099"/>
                  <a:pt x="12858" y="4065"/>
                  <a:pt x="12960" y="3992"/>
                </a:cubicBezTo>
                <a:cubicBezTo>
                  <a:pt x="13506" y="3597"/>
                  <a:pt x="14165" y="3382"/>
                  <a:pt x="14838" y="3382"/>
                </a:cubicBezTo>
                <a:cubicBezTo>
                  <a:pt x="14844" y="3382"/>
                  <a:pt x="14850" y="3382"/>
                  <a:pt x="14856" y="3382"/>
                </a:cubicBezTo>
                <a:cubicBezTo>
                  <a:pt x="15360" y="3382"/>
                  <a:pt x="15858" y="3506"/>
                  <a:pt x="16308" y="3742"/>
                </a:cubicBezTo>
                <a:cubicBezTo>
                  <a:pt x="17471" y="4346"/>
                  <a:pt x="18193" y="5572"/>
                  <a:pt x="18193" y="6942"/>
                </a:cubicBezTo>
                <a:cubicBezTo>
                  <a:pt x="18193" y="8908"/>
                  <a:pt x="16689" y="10505"/>
                  <a:pt x="14838" y="10505"/>
                </a:cubicBezTo>
                <a:lnTo>
                  <a:pt x="3905" y="10505"/>
                </a:lnTo>
                <a:cubicBezTo>
                  <a:pt x="2377" y="10505"/>
                  <a:pt x="1133" y="9183"/>
                  <a:pt x="1133" y="7558"/>
                </a:cubicBezTo>
                <a:cubicBezTo>
                  <a:pt x="1133" y="5931"/>
                  <a:pt x="2377" y="4611"/>
                  <a:pt x="3905" y="4611"/>
                </a:cubicBezTo>
                <a:cubicBezTo>
                  <a:pt x="4053" y="4611"/>
                  <a:pt x="4200" y="4623"/>
                  <a:pt x="4345" y="4648"/>
                </a:cubicBezTo>
                <a:cubicBezTo>
                  <a:pt x="4378" y="4653"/>
                  <a:pt x="4410" y="4656"/>
                  <a:pt x="4442" y="4656"/>
                </a:cubicBezTo>
                <a:cubicBezTo>
                  <a:pt x="4704" y="4656"/>
                  <a:pt x="4941" y="4473"/>
                  <a:pt x="4995" y="4207"/>
                </a:cubicBezTo>
                <a:cubicBezTo>
                  <a:pt x="5369" y="2425"/>
                  <a:pt x="6891" y="1133"/>
                  <a:pt x="8612" y="1133"/>
                </a:cubicBezTo>
                <a:close/>
                <a:moveTo>
                  <a:pt x="8612" y="1"/>
                </a:moveTo>
                <a:cubicBezTo>
                  <a:pt x="7489" y="4"/>
                  <a:pt x="6405" y="408"/>
                  <a:pt x="5553" y="1142"/>
                </a:cubicBezTo>
                <a:cubicBezTo>
                  <a:pt x="4832" y="1764"/>
                  <a:pt x="4300" y="2573"/>
                  <a:pt x="4016" y="3479"/>
                </a:cubicBezTo>
                <a:lnTo>
                  <a:pt x="3905" y="3479"/>
                </a:lnTo>
                <a:cubicBezTo>
                  <a:pt x="1752" y="3479"/>
                  <a:pt x="0" y="5309"/>
                  <a:pt x="0" y="7558"/>
                </a:cubicBezTo>
                <a:cubicBezTo>
                  <a:pt x="0" y="9808"/>
                  <a:pt x="1752" y="11638"/>
                  <a:pt x="3905" y="11638"/>
                </a:cubicBezTo>
                <a:lnTo>
                  <a:pt x="14838" y="11638"/>
                </a:lnTo>
                <a:cubicBezTo>
                  <a:pt x="17314" y="11638"/>
                  <a:pt x="19325" y="9533"/>
                  <a:pt x="19325" y="6945"/>
                </a:cubicBezTo>
                <a:cubicBezTo>
                  <a:pt x="19328" y="6064"/>
                  <a:pt x="19089" y="5197"/>
                  <a:pt x="18636" y="4442"/>
                </a:cubicBezTo>
                <a:cubicBezTo>
                  <a:pt x="18202" y="3718"/>
                  <a:pt x="17577" y="3129"/>
                  <a:pt x="16831" y="2736"/>
                </a:cubicBezTo>
                <a:cubicBezTo>
                  <a:pt x="16206" y="2412"/>
                  <a:pt x="15522" y="2249"/>
                  <a:pt x="14838" y="2249"/>
                </a:cubicBezTo>
                <a:cubicBezTo>
                  <a:pt x="14173" y="2249"/>
                  <a:pt x="13508" y="2403"/>
                  <a:pt x="12896" y="2709"/>
                </a:cubicBezTo>
                <a:cubicBezTo>
                  <a:pt x="12265" y="1447"/>
                  <a:pt x="11151" y="514"/>
                  <a:pt x="9811" y="158"/>
                </a:cubicBezTo>
                <a:cubicBezTo>
                  <a:pt x="9421" y="55"/>
                  <a:pt x="9016" y="1"/>
                  <a:pt x="861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84" name="Google Shape;4384;p61"/>
          <p:cNvGrpSpPr/>
          <p:nvPr/>
        </p:nvGrpSpPr>
        <p:grpSpPr>
          <a:xfrm>
            <a:off x="5464803" y="3432549"/>
            <a:ext cx="231961" cy="231327"/>
            <a:chOff x="3269875" y="3210400"/>
            <a:chExt cx="484500" cy="483175"/>
          </a:xfrm>
        </p:grpSpPr>
        <p:sp>
          <p:nvSpPr>
            <p:cNvPr id="4385" name="Google Shape;4385;p61"/>
            <p:cNvSpPr/>
            <p:nvPr/>
          </p:nvSpPr>
          <p:spPr>
            <a:xfrm>
              <a:off x="3364000" y="3303850"/>
              <a:ext cx="296300" cy="296300"/>
            </a:xfrm>
            <a:custGeom>
              <a:rect b="b" l="l" r="r" t="t"/>
              <a:pathLst>
                <a:path extrusionOk="0" h="11852" w="11852">
                  <a:moveTo>
                    <a:pt x="5925" y="1132"/>
                  </a:moveTo>
                  <a:cubicBezTo>
                    <a:pt x="7863" y="1132"/>
                    <a:pt x="9612" y="2298"/>
                    <a:pt x="10354" y="4088"/>
                  </a:cubicBezTo>
                  <a:cubicBezTo>
                    <a:pt x="11094" y="5882"/>
                    <a:pt x="10683" y="7941"/>
                    <a:pt x="9313" y="9312"/>
                  </a:cubicBezTo>
                  <a:cubicBezTo>
                    <a:pt x="8395" y="10230"/>
                    <a:pt x="7169" y="10717"/>
                    <a:pt x="5920" y="10717"/>
                  </a:cubicBezTo>
                  <a:cubicBezTo>
                    <a:pt x="5304" y="10717"/>
                    <a:pt x="4682" y="10598"/>
                    <a:pt x="4089" y="10354"/>
                  </a:cubicBezTo>
                  <a:cubicBezTo>
                    <a:pt x="2298" y="9611"/>
                    <a:pt x="1133" y="7863"/>
                    <a:pt x="1133" y="5924"/>
                  </a:cubicBezTo>
                  <a:cubicBezTo>
                    <a:pt x="1133" y="3279"/>
                    <a:pt x="3280" y="1132"/>
                    <a:pt x="5925" y="1132"/>
                  </a:cubicBezTo>
                  <a:close/>
                  <a:moveTo>
                    <a:pt x="5925" y="0"/>
                  </a:moveTo>
                  <a:cubicBezTo>
                    <a:pt x="2658" y="0"/>
                    <a:pt x="1" y="2657"/>
                    <a:pt x="1" y="5924"/>
                  </a:cubicBezTo>
                  <a:cubicBezTo>
                    <a:pt x="1" y="9191"/>
                    <a:pt x="2658" y="11851"/>
                    <a:pt x="5925" y="11851"/>
                  </a:cubicBezTo>
                  <a:cubicBezTo>
                    <a:pt x="9192" y="11851"/>
                    <a:pt x="11852" y="9191"/>
                    <a:pt x="11852" y="5924"/>
                  </a:cubicBezTo>
                  <a:cubicBezTo>
                    <a:pt x="11852" y="2657"/>
                    <a:pt x="9192" y="0"/>
                    <a:pt x="59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6" name="Google Shape;4386;p61"/>
            <p:cNvSpPr/>
            <p:nvPr/>
          </p:nvSpPr>
          <p:spPr>
            <a:xfrm>
              <a:off x="3269875" y="3210400"/>
              <a:ext cx="484500" cy="483175"/>
            </a:xfrm>
            <a:custGeom>
              <a:rect b="b" l="l" r="r" t="t"/>
              <a:pathLst>
                <a:path extrusionOk="0" h="19327" w="19380">
                  <a:moveTo>
                    <a:pt x="9690" y="1208"/>
                  </a:moveTo>
                  <a:lnTo>
                    <a:pt x="11426" y="2126"/>
                  </a:lnTo>
                  <a:cubicBezTo>
                    <a:pt x="11507" y="2168"/>
                    <a:pt x="11598" y="2192"/>
                    <a:pt x="11692" y="2192"/>
                  </a:cubicBezTo>
                  <a:lnTo>
                    <a:pt x="13651" y="2192"/>
                  </a:lnTo>
                  <a:lnTo>
                    <a:pt x="14765" y="3817"/>
                  </a:lnTo>
                  <a:cubicBezTo>
                    <a:pt x="14817" y="3892"/>
                    <a:pt x="14886" y="3955"/>
                    <a:pt x="14968" y="3998"/>
                  </a:cubicBezTo>
                  <a:lnTo>
                    <a:pt x="16704" y="4916"/>
                  </a:lnTo>
                  <a:lnTo>
                    <a:pt x="16939" y="6878"/>
                  </a:lnTo>
                  <a:cubicBezTo>
                    <a:pt x="16952" y="6969"/>
                    <a:pt x="16985" y="7056"/>
                    <a:pt x="17036" y="7132"/>
                  </a:cubicBezTo>
                  <a:lnTo>
                    <a:pt x="18150" y="8759"/>
                  </a:lnTo>
                  <a:lnTo>
                    <a:pt x="17456" y="10610"/>
                  </a:lnTo>
                  <a:cubicBezTo>
                    <a:pt x="17423" y="10695"/>
                    <a:pt x="17410" y="10785"/>
                    <a:pt x="17423" y="10876"/>
                  </a:cubicBezTo>
                  <a:lnTo>
                    <a:pt x="17658" y="12842"/>
                  </a:lnTo>
                  <a:lnTo>
                    <a:pt x="16188" y="14155"/>
                  </a:lnTo>
                  <a:cubicBezTo>
                    <a:pt x="16121" y="14216"/>
                    <a:pt x="16067" y="14291"/>
                    <a:pt x="16037" y="14379"/>
                  </a:cubicBezTo>
                  <a:lnTo>
                    <a:pt x="15339" y="16226"/>
                  </a:lnTo>
                  <a:lnTo>
                    <a:pt x="13437" y="16701"/>
                  </a:lnTo>
                  <a:cubicBezTo>
                    <a:pt x="13346" y="16722"/>
                    <a:pt x="13265" y="16764"/>
                    <a:pt x="13195" y="16827"/>
                  </a:cubicBezTo>
                  <a:lnTo>
                    <a:pt x="11728" y="18138"/>
                  </a:lnTo>
                  <a:lnTo>
                    <a:pt x="9826" y="17664"/>
                  </a:lnTo>
                  <a:cubicBezTo>
                    <a:pt x="9782" y="17653"/>
                    <a:pt x="9736" y="17648"/>
                    <a:pt x="9690" y="17648"/>
                  </a:cubicBezTo>
                  <a:cubicBezTo>
                    <a:pt x="9644" y="17648"/>
                    <a:pt x="9598" y="17653"/>
                    <a:pt x="9554" y="17664"/>
                  </a:cubicBezTo>
                  <a:lnTo>
                    <a:pt x="7652" y="18138"/>
                  </a:lnTo>
                  <a:lnTo>
                    <a:pt x="6184" y="16827"/>
                  </a:lnTo>
                  <a:cubicBezTo>
                    <a:pt x="6115" y="16767"/>
                    <a:pt x="6033" y="16722"/>
                    <a:pt x="5943" y="16701"/>
                  </a:cubicBezTo>
                  <a:lnTo>
                    <a:pt x="4040" y="16226"/>
                  </a:lnTo>
                  <a:lnTo>
                    <a:pt x="3343" y="14379"/>
                  </a:lnTo>
                  <a:cubicBezTo>
                    <a:pt x="3313" y="14291"/>
                    <a:pt x="3258" y="14216"/>
                    <a:pt x="3192" y="14155"/>
                  </a:cubicBezTo>
                  <a:lnTo>
                    <a:pt x="1721" y="12842"/>
                  </a:lnTo>
                  <a:lnTo>
                    <a:pt x="1960" y="10879"/>
                  </a:lnTo>
                  <a:cubicBezTo>
                    <a:pt x="1969" y="10788"/>
                    <a:pt x="1960" y="10695"/>
                    <a:pt x="1927" y="10610"/>
                  </a:cubicBezTo>
                  <a:lnTo>
                    <a:pt x="1229" y="8762"/>
                  </a:lnTo>
                  <a:lnTo>
                    <a:pt x="2346" y="7132"/>
                  </a:lnTo>
                  <a:cubicBezTo>
                    <a:pt x="2398" y="7056"/>
                    <a:pt x="2428" y="6969"/>
                    <a:pt x="2440" y="6878"/>
                  </a:cubicBezTo>
                  <a:lnTo>
                    <a:pt x="2679" y="4916"/>
                  </a:lnTo>
                  <a:lnTo>
                    <a:pt x="4415" y="3998"/>
                  </a:lnTo>
                  <a:cubicBezTo>
                    <a:pt x="4493" y="3955"/>
                    <a:pt x="4563" y="3892"/>
                    <a:pt x="4617" y="3817"/>
                  </a:cubicBezTo>
                  <a:lnTo>
                    <a:pt x="5731" y="2192"/>
                  </a:lnTo>
                  <a:lnTo>
                    <a:pt x="7691" y="2192"/>
                  </a:lnTo>
                  <a:cubicBezTo>
                    <a:pt x="7781" y="2192"/>
                    <a:pt x="7872" y="2168"/>
                    <a:pt x="7954" y="2126"/>
                  </a:cubicBezTo>
                  <a:lnTo>
                    <a:pt x="9690" y="1208"/>
                  </a:lnTo>
                  <a:close/>
                  <a:moveTo>
                    <a:pt x="9690" y="1"/>
                  </a:moveTo>
                  <a:cubicBezTo>
                    <a:pt x="9599" y="1"/>
                    <a:pt x="9509" y="23"/>
                    <a:pt x="9427" y="66"/>
                  </a:cubicBezTo>
                  <a:lnTo>
                    <a:pt x="7549" y="1057"/>
                  </a:lnTo>
                  <a:lnTo>
                    <a:pt x="5432" y="1057"/>
                  </a:lnTo>
                  <a:cubicBezTo>
                    <a:pt x="5245" y="1057"/>
                    <a:pt x="5070" y="1150"/>
                    <a:pt x="4964" y="1304"/>
                  </a:cubicBezTo>
                  <a:lnTo>
                    <a:pt x="3760" y="3062"/>
                  </a:lnTo>
                  <a:lnTo>
                    <a:pt x="1885" y="4052"/>
                  </a:lnTo>
                  <a:cubicBezTo>
                    <a:pt x="1721" y="4140"/>
                    <a:pt x="1610" y="4300"/>
                    <a:pt x="1586" y="4484"/>
                  </a:cubicBezTo>
                  <a:lnTo>
                    <a:pt x="1332" y="6607"/>
                  </a:lnTo>
                  <a:lnTo>
                    <a:pt x="127" y="8364"/>
                  </a:lnTo>
                  <a:cubicBezTo>
                    <a:pt x="22" y="8515"/>
                    <a:pt x="0" y="8711"/>
                    <a:pt x="67" y="8883"/>
                  </a:cubicBezTo>
                  <a:lnTo>
                    <a:pt x="819" y="10882"/>
                  </a:lnTo>
                  <a:lnTo>
                    <a:pt x="562" y="13002"/>
                  </a:lnTo>
                  <a:cubicBezTo>
                    <a:pt x="538" y="13186"/>
                    <a:pt x="607" y="13370"/>
                    <a:pt x="746" y="13494"/>
                  </a:cubicBezTo>
                  <a:lnTo>
                    <a:pt x="2331" y="14910"/>
                  </a:lnTo>
                  <a:lnTo>
                    <a:pt x="3083" y="16906"/>
                  </a:lnTo>
                  <a:cubicBezTo>
                    <a:pt x="3150" y="17081"/>
                    <a:pt x="3298" y="17211"/>
                    <a:pt x="3476" y="17256"/>
                  </a:cubicBezTo>
                  <a:lnTo>
                    <a:pt x="5535" y="17766"/>
                  </a:lnTo>
                  <a:lnTo>
                    <a:pt x="7120" y="19183"/>
                  </a:lnTo>
                  <a:cubicBezTo>
                    <a:pt x="7225" y="19276"/>
                    <a:pt x="7360" y="19326"/>
                    <a:pt x="7498" y="19326"/>
                  </a:cubicBezTo>
                  <a:cubicBezTo>
                    <a:pt x="7543" y="19326"/>
                    <a:pt x="7589" y="19321"/>
                    <a:pt x="7634" y="19309"/>
                  </a:cubicBezTo>
                  <a:lnTo>
                    <a:pt x="9690" y="18796"/>
                  </a:lnTo>
                  <a:lnTo>
                    <a:pt x="11746" y="19306"/>
                  </a:lnTo>
                  <a:cubicBezTo>
                    <a:pt x="11791" y="19318"/>
                    <a:pt x="11837" y="19324"/>
                    <a:pt x="11882" y="19324"/>
                  </a:cubicBezTo>
                  <a:cubicBezTo>
                    <a:pt x="12021" y="19324"/>
                    <a:pt x="12157" y="19273"/>
                    <a:pt x="12259" y="19180"/>
                  </a:cubicBezTo>
                  <a:lnTo>
                    <a:pt x="13845" y="17763"/>
                  </a:lnTo>
                  <a:lnTo>
                    <a:pt x="15901" y="17253"/>
                  </a:lnTo>
                  <a:cubicBezTo>
                    <a:pt x="16082" y="17208"/>
                    <a:pt x="16230" y="17078"/>
                    <a:pt x="16296" y="16903"/>
                  </a:cubicBezTo>
                  <a:lnTo>
                    <a:pt x="17048" y="14907"/>
                  </a:lnTo>
                  <a:lnTo>
                    <a:pt x="18633" y="13491"/>
                  </a:lnTo>
                  <a:cubicBezTo>
                    <a:pt x="18769" y="13367"/>
                    <a:pt x="18839" y="13183"/>
                    <a:pt x="18818" y="12999"/>
                  </a:cubicBezTo>
                  <a:lnTo>
                    <a:pt x="18561" y="10879"/>
                  </a:lnTo>
                  <a:lnTo>
                    <a:pt x="19313" y="8880"/>
                  </a:lnTo>
                  <a:cubicBezTo>
                    <a:pt x="19379" y="8708"/>
                    <a:pt x="19355" y="8515"/>
                    <a:pt x="19249" y="8361"/>
                  </a:cubicBezTo>
                  <a:lnTo>
                    <a:pt x="18048" y="6607"/>
                  </a:lnTo>
                  <a:lnTo>
                    <a:pt x="17794" y="4484"/>
                  </a:lnTo>
                  <a:cubicBezTo>
                    <a:pt x="17770" y="4300"/>
                    <a:pt x="17658" y="4140"/>
                    <a:pt x="17495" y="4052"/>
                  </a:cubicBezTo>
                  <a:lnTo>
                    <a:pt x="15620" y="3059"/>
                  </a:lnTo>
                  <a:lnTo>
                    <a:pt x="14415" y="1301"/>
                  </a:lnTo>
                  <a:cubicBezTo>
                    <a:pt x="14310" y="1147"/>
                    <a:pt x="14134" y="1057"/>
                    <a:pt x="13947" y="1057"/>
                  </a:cubicBezTo>
                  <a:lnTo>
                    <a:pt x="11831" y="1057"/>
                  </a:lnTo>
                  <a:lnTo>
                    <a:pt x="9955" y="66"/>
                  </a:lnTo>
                  <a:cubicBezTo>
                    <a:pt x="9872" y="23"/>
                    <a:pt x="9781" y="1"/>
                    <a:pt x="96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87" name="Google Shape;4387;p61"/>
          <p:cNvGrpSpPr/>
          <p:nvPr/>
        </p:nvGrpSpPr>
        <p:grpSpPr>
          <a:xfrm>
            <a:off x="5804168" y="3432304"/>
            <a:ext cx="115741" cy="231817"/>
            <a:chOff x="3985700" y="3210375"/>
            <a:chExt cx="241750" cy="484200"/>
          </a:xfrm>
        </p:grpSpPr>
        <p:sp>
          <p:nvSpPr>
            <p:cNvPr id="4388" name="Google Shape;4388;p61"/>
            <p:cNvSpPr/>
            <p:nvPr/>
          </p:nvSpPr>
          <p:spPr>
            <a:xfrm>
              <a:off x="4042700" y="3294475"/>
              <a:ext cx="127750" cy="339425"/>
            </a:xfrm>
            <a:custGeom>
              <a:rect b="b" l="l" r="r" t="t"/>
              <a:pathLst>
                <a:path extrusionOk="0" h="13577" w="5110">
                  <a:moveTo>
                    <a:pt x="2554" y="9854"/>
                  </a:moveTo>
                  <a:cubicBezTo>
                    <a:pt x="2721" y="9854"/>
                    <a:pt x="2890" y="9887"/>
                    <a:pt x="3050" y="9953"/>
                  </a:cubicBezTo>
                  <a:cubicBezTo>
                    <a:pt x="3533" y="10155"/>
                    <a:pt x="3850" y="10626"/>
                    <a:pt x="3850" y="11151"/>
                  </a:cubicBezTo>
                  <a:cubicBezTo>
                    <a:pt x="3850" y="11864"/>
                    <a:pt x="3271" y="12444"/>
                    <a:pt x="2555" y="12447"/>
                  </a:cubicBezTo>
                  <a:cubicBezTo>
                    <a:pt x="2030" y="12447"/>
                    <a:pt x="1558" y="12130"/>
                    <a:pt x="1356" y="11647"/>
                  </a:cubicBezTo>
                  <a:cubicBezTo>
                    <a:pt x="1157" y="11164"/>
                    <a:pt x="1269" y="10605"/>
                    <a:pt x="1637" y="10234"/>
                  </a:cubicBezTo>
                  <a:cubicBezTo>
                    <a:pt x="1885" y="9985"/>
                    <a:pt x="2217" y="9854"/>
                    <a:pt x="2554" y="9854"/>
                  </a:cubicBezTo>
                  <a:close/>
                  <a:moveTo>
                    <a:pt x="2555" y="1"/>
                  </a:moveTo>
                  <a:cubicBezTo>
                    <a:pt x="2241" y="1"/>
                    <a:pt x="1990" y="254"/>
                    <a:pt x="1990" y="565"/>
                  </a:cubicBezTo>
                  <a:lnTo>
                    <a:pt x="1990" y="8790"/>
                  </a:lnTo>
                  <a:cubicBezTo>
                    <a:pt x="792" y="9077"/>
                    <a:pt x="0" y="10215"/>
                    <a:pt x="145" y="11435"/>
                  </a:cubicBezTo>
                  <a:cubicBezTo>
                    <a:pt x="287" y="12658"/>
                    <a:pt x="1326" y="13576"/>
                    <a:pt x="2555" y="13576"/>
                  </a:cubicBezTo>
                  <a:cubicBezTo>
                    <a:pt x="3784" y="13576"/>
                    <a:pt x="4823" y="12658"/>
                    <a:pt x="4964" y="11435"/>
                  </a:cubicBezTo>
                  <a:cubicBezTo>
                    <a:pt x="5109" y="10215"/>
                    <a:pt x="4318" y="9077"/>
                    <a:pt x="3123" y="8790"/>
                  </a:cubicBezTo>
                  <a:lnTo>
                    <a:pt x="3123" y="565"/>
                  </a:lnTo>
                  <a:cubicBezTo>
                    <a:pt x="3123" y="254"/>
                    <a:pt x="2869" y="1"/>
                    <a:pt x="2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89" name="Google Shape;4389;p61"/>
            <p:cNvSpPr/>
            <p:nvPr/>
          </p:nvSpPr>
          <p:spPr>
            <a:xfrm>
              <a:off x="3985700" y="3210375"/>
              <a:ext cx="241750" cy="484200"/>
            </a:xfrm>
            <a:custGeom>
              <a:rect b="b" l="l" r="r" t="t"/>
              <a:pathLst>
                <a:path extrusionOk="0" h="19368" w="9670">
                  <a:moveTo>
                    <a:pt x="4835" y="1133"/>
                  </a:moveTo>
                  <a:cubicBezTo>
                    <a:pt x="5792" y="1133"/>
                    <a:pt x="6571" y="1909"/>
                    <a:pt x="6571" y="2869"/>
                  </a:cubicBezTo>
                  <a:lnTo>
                    <a:pt x="6574" y="10853"/>
                  </a:lnTo>
                  <a:lnTo>
                    <a:pt x="6574" y="10871"/>
                  </a:lnTo>
                  <a:cubicBezTo>
                    <a:pt x="6568" y="11073"/>
                    <a:pt x="6668" y="11260"/>
                    <a:pt x="6837" y="11369"/>
                  </a:cubicBezTo>
                  <a:cubicBezTo>
                    <a:pt x="7869" y="12027"/>
                    <a:pt x="8513" y="13232"/>
                    <a:pt x="8513" y="14512"/>
                  </a:cubicBezTo>
                  <a:cubicBezTo>
                    <a:pt x="8510" y="16545"/>
                    <a:pt x="6864" y="18190"/>
                    <a:pt x="4835" y="18193"/>
                  </a:cubicBezTo>
                  <a:cubicBezTo>
                    <a:pt x="2803" y="18190"/>
                    <a:pt x="1157" y="16545"/>
                    <a:pt x="1157" y="14515"/>
                  </a:cubicBezTo>
                  <a:cubicBezTo>
                    <a:pt x="1157" y="13280"/>
                    <a:pt x="1818" y="12043"/>
                    <a:pt x="2842" y="11363"/>
                  </a:cubicBezTo>
                  <a:cubicBezTo>
                    <a:pt x="2987" y="11267"/>
                    <a:pt x="3078" y="11110"/>
                    <a:pt x="3093" y="10934"/>
                  </a:cubicBezTo>
                  <a:cubicBezTo>
                    <a:pt x="3096" y="10907"/>
                    <a:pt x="3099" y="10880"/>
                    <a:pt x="3099" y="10856"/>
                  </a:cubicBezTo>
                  <a:lnTo>
                    <a:pt x="3099" y="2869"/>
                  </a:lnTo>
                  <a:cubicBezTo>
                    <a:pt x="3099" y="1909"/>
                    <a:pt x="3875" y="1133"/>
                    <a:pt x="4835" y="1133"/>
                  </a:cubicBezTo>
                  <a:close/>
                  <a:moveTo>
                    <a:pt x="4835" y="1"/>
                  </a:moveTo>
                  <a:cubicBezTo>
                    <a:pt x="3250" y="1"/>
                    <a:pt x="1966" y="1284"/>
                    <a:pt x="1966" y="2869"/>
                  </a:cubicBezTo>
                  <a:lnTo>
                    <a:pt x="1966" y="10596"/>
                  </a:lnTo>
                  <a:cubicBezTo>
                    <a:pt x="750" y="11532"/>
                    <a:pt x="34" y="12979"/>
                    <a:pt x="25" y="14515"/>
                  </a:cubicBezTo>
                  <a:cubicBezTo>
                    <a:pt x="1" y="17188"/>
                    <a:pt x="2163" y="19368"/>
                    <a:pt x="4835" y="19368"/>
                  </a:cubicBezTo>
                  <a:cubicBezTo>
                    <a:pt x="7510" y="19368"/>
                    <a:pt x="9669" y="17188"/>
                    <a:pt x="9648" y="14515"/>
                  </a:cubicBezTo>
                  <a:cubicBezTo>
                    <a:pt x="9648" y="13688"/>
                    <a:pt x="9443" y="12879"/>
                    <a:pt x="9053" y="12151"/>
                  </a:cubicBezTo>
                  <a:cubicBezTo>
                    <a:pt x="8724" y="11541"/>
                    <a:pt x="8265" y="11010"/>
                    <a:pt x="7709" y="10596"/>
                  </a:cubicBezTo>
                  <a:lnTo>
                    <a:pt x="7703" y="2869"/>
                  </a:lnTo>
                  <a:cubicBezTo>
                    <a:pt x="7703" y="1284"/>
                    <a:pt x="6420" y="1"/>
                    <a:pt x="4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390" name="Google Shape;4390;p61"/>
          <p:cNvGrpSpPr/>
          <p:nvPr/>
        </p:nvGrpSpPr>
        <p:grpSpPr>
          <a:xfrm>
            <a:off x="6034860" y="3432992"/>
            <a:ext cx="230513" cy="230441"/>
            <a:chOff x="4460225" y="3211300"/>
            <a:chExt cx="481475" cy="481325"/>
          </a:xfrm>
        </p:grpSpPr>
        <p:sp>
          <p:nvSpPr>
            <p:cNvPr id="4391" name="Google Shape;4391;p61"/>
            <p:cNvSpPr/>
            <p:nvPr/>
          </p:nvSpPr>
          <p:spPr>
            <a:xfrm>
              <a:off x="4602350" y="3353250"/>
              <a:ext cx="205125" cy="197375"/>
            </a:xfrm>
            <a:custGeom>
              <a:rect b="b" l="l" r="r" t="t"/>
              <a:pathLst>
                <a:path extrusionOk="0" h="7895" w="8205">
                  <a:moveTo>
                    <a:pt x="3947" y="1134"/>
                  </a:moveTo>
                  <a:cubicBezTo>
                    <a:pt x="5085" y="1134"/>
                    <a:pt x="6112" y="1819"/>
                    <a:pt x="6547" y="2870"/>
                  </a:cubicBezTo>
                  <a:cubicBezTo>
                    <a:pt x="6982" y="3924"/>
                    <a:pt x="6743" y="5132"/>
                    <a:pt x="5937" y="5938"/>
                  </a:cubicBezTo>
                  <a:cubicBezTo>
                    <a:pt x="5398" y="6477"/>
                    <a:pt x="4680" y="6762"/>
                    <a:pt x="3948" y="6762"/>
                  </a:cubicBezTo>
                  <a:cubicBezTo>
                    <a:pt x="3585" y="6762"/>
                    <a:pt x="3218" y="6692"/>
                    <a:pt x="2869" y="6548"/>
                  </a:cubicBezTo>
                  <a:cubicBezTo>
                    <a:pt x="1818" y="6113"/>
                    <a:pt x="1133" y="5087"/>
                    <a:pt x="1133" y="3948"/>
                  </a:cubicBezTo>
                  <a:cubicBezTo>
                    <a:pt x="1133" y="2393"/>
                    <a:pt x="2392" y="1134"/>
                    <a:pt x="3947" y="1134"/>
                  </a:cubicBezTo>
                  <a:close/>
                  <a:moveTo>
                    <a:pt x="3944" y="1"/>
                  </a:moveTo>
                  <a:cubicBezTo>
                    <a:pt x="3436" y="1"/>
                    <a:pt x="2925" y="99"/>
                    <a:pt x="2437" y="301"/>
                  </a:cubicBezTo>
                  <a:cubicBezTo>
                    <a:pt x="961" y="914"/>
                    <a:pt x="1" y="2351"/>
                    <a:pt x="1" y="3948"/>
                  </a:cubicBezTo>
                  <a:cubicBezTo>
                    <a:pt x="4" y="6128"/>
                    <a:pt x="1767" y="7892"/>
                    <a:pt x="3947" y="7895"/>
                  </a:cubicBezTo>
                  <a:cubicBezTo>
                    <a:pt x="5544" y="7895"/>
                    <a:pt x="6982" y="6934"/>
                    <a:pt x="7595" y="5458"/>
                  </a:cubicBezTo>
                  <a:cubicBezTo>
                    <a:pt x="8204" y="3984"/>
                    <a:pt x="7866" y="2287"/>
                    <a:pt x="6737" y="1158"/>
                  </a:cubicBezTo>
                  <a:cubicBezTo>
                    <a:pt x="5981" y="402"/>
                    <a:pt x="4971" y="1"/>
                    <a:pt x="39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2" name="Google Shape;4392;p61"/>
            <p:cNvSpPr/>
            <p:nvPr/>
          </p:nvSpPr>
          <p:spPr>
            <a:xfrm>
              <a:off x="4460225" y="3211300"/>
              <a:ext cx="481475" cy="481325"/>
            </a:xfrm>
            <a:custGeom>
              <a:rect b="b" l="l" r="r" t="t"/>
              <a:pathLst>
                <a:path extrusionOk="0" h="19253" w="19259">
                  <a:moveTo>
                    <a:pt x="9632" y="1126"/>
                  </a:moveTo>
                  <a:cubicBezTo>
                    <a:pt x="10704" y="1126"/>
                    <a:pt x="11649" y="1824"/>
                    <a:pt x="11972" y="2845"/>
                  </a:cubicBezTo>
                  <a:cubicBezTo>
                    <a:pt x="12049" y="3090"/>
                    <a:pt x="12276" y="3240"/>
                    <a:pt x="12513" y="3240"/>
                  </a:cubicBezTo>
                  <a:cubicBezTo>
                    <a:pt x="12600" y="3240"/>
                    <a:pt x="12689" y="3220"/>
                    <a:pt x="12772" y="3177"/>
                  </a:cubicBezTo>
                  <a:cubicBezTo>
                    <a:pt x="13131" y="2990"/>
                    <a:pt x="13520" y="2899"/>
                    <a:pt x="13906" y="2899"/>
                  </a:cubicBezTo>
                  <a:cubicBezTo>
                    <a:pt x="14542" y="2899"/>
                    <a:pt x="15169" y="3146"/>
                    <a:pt x="15641" y="3617"/>
                  </a:cubicBezTo>
                  <a:cubicBezTo>
                    <a:pt x="16399" y="4375"/>
                    <a:pt x="16577" y="5535"/>
                    <a:pt x="16082" y="6486"/>
                  </a:cubicBezTo>
                  <a:cubicBezTo>
                    <a:pt x="15922" y="6797"/>
                    <a:pt x="16079" y="7180"/>
                    <a:pt x="16414" y="7286"/>
                  </a:cubicBezTo>
                  <a:cubicBezTo>
                    <a:pt x="17434" y="7609"/>
                    <a:pt x="18132" y="8554"/>
                    <a:pt x="18132" y="9626"/>
                  </a:cubicBezTo>
                  <a:cubicBezTo>
                    <a:pt x="18132" y="10698"/>
                    <a:pt x="17434" y="11643"/>
                    <a:pt x="16414" y="11966"/>
                  </a:cubicBezTo>
                  <a:cubicBezTo>
                    <a:pt x="16079" y="12072"/>
                    <a:pt x="15922" y="12455"/>
                    <a:pt x="16082" y="12766"/>
                  </a:cubicBezTo>
                  <a:cubicBezTo>
                    <a:pt x="16577" y="13718"/>
                    <a:pt x="16399" y="14877"/>
                    <a:pt x="15641" y="15635"/>
                  </a:cubicBezTo>
                  <a:cubicBezTo>
                    <a:pt x="15169" y="16107"/>
                    <a:pt x="14542" y="16354"/>
                    <a:pt x="13906" y="16354"/>
                  </a:cubicBezTo>
                  <a:cubicBezTo>
                    <a:pt x="13520" y="16354"/>
                    <a:pt x="13131" y="16263"/>
                    <a:pt x="12772" y="16076"/>
                  </a:cubicBezTo>
                  <a:cubicBezTo>
                    <a:pt x="12689" y="16033"/>
                    <a:pt x="12600" y="16013"/>
                    <a:pt x="12513" y="16013"/>
                  </a:cubicBezTo>
                  <a:cubicBezTo>
                    <a:pt x="12276" y="16013"/>
                    <a:pt x="12049" y="16163"/>
                    <a:pt x="11972" y="16408"/>
                  </a:cubicBezTo>
                  <a:cubicBezTo>
                    <a:pt x="11649" y="17428"/>
                    <a:pt x="10704" y="18126"/>
                    <a:pt x="9632" y="18126"/>
                  </a:cubicBezTo>
                  <a:cubicBezTo>
                    <a:pt x="8560" y="18126"/>
                    <a:pt x="7615" y="17428"/>
                    <a:pt x="7292" y="16408"/>
                  </a:cubicBezTo>
                  <a:cubicBezTo>
                    <a:pt x="7215" y="16163"/>
                    <a:pt x="6988" y="16013"/>
                    <a:pt x="6751" y="16013"/>
                  </a:cubicBezTo>
                  <a:cubicBezTo>
                    <a:pt x="6664" y="16013"/>
                    <a:pt x="6575" y="16033"/>
                    <a:pt x="6492" y="16076"/>
                  </a:cubicBezTo>
                  <a:cubicBezTo>
                    <a:pt x="6133" y="16263"/>
                    <a:pt x="5744" y="16354"/>
                    <a:pt x="5358" y="16354"/>
                  </a:cubicBezTo>
                  <a:cubicBezTo>
                    <a:pt x="4722" y="16354"/>
                    <a:pt x="4095" y="16107"/>
                    <a:pt x="3623" y="15635"/>
                  </a:cubicBezTo>
                  <a:cubicBezTo>
                    <a:pt x="2865" y="14877"/>
                    <a:pt x="2687" y="13718"/>
                    <a:pt x="3183" y="12766"/>
                  </a:cubicBezTo>
                  <a:cubicBezTo>
                    <a:pt x="3343" y="12455"/>
                    <a:pt x="3186" y="12072"/>
                    <a:pt x="2850" y="11966"/>
                  </a:cubicBezTo>
                  <a:cubicBezTo>
                    <a:pt x="1830" y="11643"/>
                    <a:pt x="1132" y="10698"/>
                    <a:pt x="1132" y="9626"/>
                  </a:cubicBezTo>
                  <a:cubicBezTo>
                    <a:pt x="1132" y="8554"/>
                    <a:pt x="1830" y="7609"/>
                    <a:pt x="2850" y="7286"/>
                  </a:cubicBezTo>
                  <a:cubicBezTo>
                    <a:pt x="3186" y="7180"/>
                    <a:pt x="3343" y="6797"/>
                    <a:pt x="3183" y="6486"/>
                  </a:cubicBezTo>
                  <a:cubicBezTo>
                    <a:pt x="2687" y="5535"/>
                    <a:pt x="2865" y="4375"/>
                    <a:pt x="3623" y="3617"/>
                  </a:cubicBezTo>
                  <a:cubicBezTo>
                    <a:pt x="4095" y="3146"/>
                    <a:pt x="4722" y="2899"/>
                    <a:pt x="5358" y="2899"/>
                  </a:cubicBezTo>
                  <a:cubicBezTo>
                    <a:pt x="5744" y="2899"/>
                    <a:pt x="6133" y="2990"/>
                    <a:pt x="6492" y="3177"/>
                  </a:cubicBezTo>
                  <a:cubicBezTo>
                    <a:pt x="6575" y="3220"/>
                    <a:pt x="6664" y="3240"/>
                    <a:pt x="6751" y="3240"/>
                  </a:cubicBezTo>
                  <a:cubicBezTo>
                    <a:pt x="6988" y="3240"/>
                    <a:pt x="7215" y="3090"/>
                    <a:pt x="7292" y="2845"/>
                  </a:cubicBezTo>
                  <a:cubicBezTo>
                    <a:pt x="7615" y="1824"/>
                    <a:pt x="8560" y="1126"/>
                    <a:pt x="9632" y="1126"/>
                  </a:cubicBezTo>
                  <a:close/>
                  <a:moveTo>
                    <a:pt x="9632" y="0"/>
                  </a:moveTo>
                  <a:cubicBezTo>
                    <a:pt x="8291" y="0"/>
                    <a:pt x="7062" y="746"/>
                    <a:pt x="6447" y="1936"/>
                  </a:cubicBezTo>
                  <a:cubicBezTo>
                    <a:pt x="6091" y="1823"/>
                    <a:pt x="5726" y="1768"/>
                    <a:pt x="5364" y="1768"/>
                  </a:cubicBezTo>
                  <a:cubicBezTo>
                    <a:pt x="4426" y="1768"/>
                    <a:pt x="3508" y="2136"/>
                    <a:pt x="2826" y="2820"/>
                  </a:cubicBezTo>
                  <a:cubicBezTo>
                    <a:pt x="1878" y="3765"/>
                    <a:pt x="1537" y="5163"/>
                    <a:pt x="1942" y="6441"/>
                  </a:cubicBezTo>
                  <a:cubicBezTo>
                    <a:pt x="749" y="7054"/>
                    <a:pt x="0" y="8286"/>
                    <a:pt x="6" y="9626"/>
                  </a:cubicBezTo>
                  <a:cubicBezTo>
                    <a:pt x="0" y="10967"/>
                    <a:pt x="749" y="12199"/>
                    <a:pt x="1942" y="12812"/>
                  </a:cubicBezTo>
                  <a:cubicBezTo>
                    <a:pt x="1537" y="14089"/>
                    <a:pt x="1878" y="15487"/>
                    <a:pt x="2826" y="16432"/>
                  </a:cubicBezTo>
                  <a:cubicBezTo>
                    <a:pt x="3508" y="17116"/>
                    <a:pt x="4426" y="17484"/>
                    <a:pt x="5364" y="17484"/>
                  </a:cubicBezTo>
                  <a:cubicBezTo>
                    <a:pt x="5726" y="17484"/>
                    <a:pt x="6091" y="17429"/>
                    <a:pt x="6447" y="17317"/>
                  </a:cubicBezTo>
                  <a:cubicBezTo>
                    <a:pt x="7062" y="18506"/>
                    <a:pt x="8291" y="19252"/>
                    <a:pt x="9632" y="19252"/>
                  </a:cubicBezTo>
                  <a:cubicBezTo>
                    <a:pt x="10973" y="19252"/>
                    <a:pt x="12202" y="18506"/>
                    <a:pt x="12818" y="17317"/>
                  </a:cubicBezTo>
                  <a:cubicBezTo>
                    <a:pt x="13173" y="17429"/>
                    <a:pt x="13538" y="17484"/>
                    <a:pt x="13900" y="17484"/>
                  </a:cubicBezTo>
                  <a:cubicBezTo>
                    <a:pt x="14838" y="17484"/>
                    <a:pt x="15756" y="17116"/>
                    <a:pt x="16438" y="16432"/>
                  </a:cubicBezTo>
                  <a:cubicBezTo>
                    <a:pt x="17386" y="15487"/>
                    <a:pt x="17727" y="14089"/>
                    <a:pt x="17323" y="12812"/>
                  </a:cubicBezTo>
                  <a:cubicBezTo>
                    <a:pt x="18512" y="12196"/>
                    <a:pt x="19258" y="10967"/>
                    <a:pt x="19258" y="9626"/>
                  </a:cubicBezTo>
                  <a:cubicBezTo>
                    <a:pt x="19258" y="8286"/>
                    <a:pt x="18512" y="7057"/>
                    <a:pt x="17323" y="6441"/>
                  </a:cubicBezTo>
                  <a:cubicBezTo>
                    <a:pt x="17727" y="5163"/>
                    <a:pt x="17386" y="3765"/>
                    <a:pt x="16438" y="2820"/>
                  </a:cubicBezTo>
                  <a:cubicBezTo>
                    <a:pt x="15756" y="2136"/>
                    <a:pt x="14838" y="1768"/>
                    <a:pt x="13900" y="1768"/>
                  </a:cubicBezTo>
                  <a:cubicBezTo>
                    <a:pt x="13538" y="1768"/>
                    <a:pt x="13173" y="1823"/>
                    <a:pt x="12818" y="1936"/>
                  </a:cubicBezTo>
                  <a:cubicBezTo>
                    <a:pt x="12202" y="746"/>
                    <a:pt x="10973" y="0"/>
                    <a:pt x="9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393" name="Google Shape;4393;p61"/>
          <p:cNvSpPr/>
          <p:nvPr/>
        </p:nvSpPr>
        <p:spPr>
          <a:xfrm>
            <a:off x="6323477" y="3446071"/>
            <a:ext cx="231315" cy="204360"/>
          </a:xfrm>
          <a:custGeom>
            <a:rect b="b" l="l" r="r" t="t"/>
            <a:pathLst>
              <a:path extrusionOk="0" h="17074" w="19326">
                <a:moveTo>
                  <a:pt x="14226" y="1132"/>
                </a:moveTo>
                <a:cubicBezTo>
                  <a:pt x="15314" y="1132"/>
                  <a:pt x="16352" y="1605"/>
                  <a:pt x="17070" y="2425"/>
                </a:cubicBezTo>
                <a:cubicBezTo>
                  <a:pt x="17798" y="3252"/>
                  <a:pt x="18196" y="4366"/>
                  <a:pt x="18196" y="5568"/>
                </a:cubicBezTo>
                <a:cubicBezTo>
                  <a:pt x="18193" y="8476"/>
                  <a:pt x="15599" y="10686"/>
                  <a:pt x="11671" y="14032"/>
                </a:cubicBezTo>
                <a:cubicBezTo>
                  <a:pt x="11025" y="14581"/>
                  <a:pt x="10364" y="15146"/>
                  <a:pt x="9663" y="15756"/>
                </a:cubicBezTo>
                <a:cubicBezTo>
                  <a:pt x="8963" y="15146"/>
                  <a:pt x="8301" y="14581"/>
                  <a:pt x="7655" y="14032"/>
                </a:cubicBezTo>
                <a:cubicBezTo>
                  <a:pt x="3727" y="10686"/>
                  <a:pt x="1133" y="8476"/>
                  <a:pt x="1133" y="5568"/>
                </a:cubicBezTo>
                <a:cubicBezTo>
                  <a:pt x="1133" y="4366"/>
                  <a:pt x="1535" y="3252"/>
                  <a:pt x="2259" y="2425"/>
                </a:cubicBezTo>
                <a:cubicBezTo>
                  <a:pt x="2977" y="1605"/>
                  <a:pt x="4015" y="1132"/>
                  <a:pt x="5103" y="1132"/>
                </a:cubicBezTo>
                <a:cubicBezTo>
                  <a:pt x="5113" y="1132"/>
                  <a:pt x="5124" y="1132"/>
                  <a:pt x="5134" y="1132"/>
                </a:cubicBezTo>
                <a:cubicBezTo>
                  <a:pt x="6686" y="1132"/>
                  <a:pt x="7691" y="2090"/>
                  <a:pt x="8259" y="2890"/>
                </a:cubicBezTo>
                <a:cubicBezTo>
                  <a:pt x="8631" y="3421"/>
                  <a:pt x="8920" y="4001"/>
                  <a:pt x="9126" y="4614"/>
                </a:cubicBezTo>
                <a:cubicBezTo>
                  <a:pt x="9212" y="4875"/>
                  <a:pt x="9438" y="5006"/>
                  <a:pt x="9665" y="5006"/>
                </a:cubicBezTo>
                <a:cubicBezTo>
                  <a:pt x="9891" y="5006"/>
                  <a:pt x="10118" y="4875"/>
                  <a:pt x="10204" y="4614"/>
                </a:cubicBezTo>
                <a:cubicBezTo>
                  <a:pt x="10409" y="4001"/>
                  <a:pt x="10699" y="3421"/>
                  <a:pt x="11070" y="2890"/>
                </a:cubicBezTo>
                <a:cubicBezTo>
                  <a:pt x="11641" y="2090"/>
                  <a:pt x="12643" y="1132"/>
                  <a:pt x="14195" y="1132"/>
                </a:cubicBezTo>
                <a:cubicBezTo>
                  <a:pt x="14206" y="1132"/>
                  <a:pt x="14216" y="1132"/>
                  <a:pt x="14226" y="1132"/>
                </a:cubicBezTo>
                <a:close/>
                <a:moveTo>
                  <a:pt x="5103" y="0"/>
                </a:moveTo>
                <a:cubicBezTo>
                  <a:pt x="3689" y="0"/>
                  <a:pt x="2343" y="612"/>
                  <a:pt x="1411" y="1676"/>
                </a:cubicBezTo>
                <a:cubicBezTo>
                  <a:pt x="502" y="2709"/>
                  <a:pt x="1" y="4092"/>
                  <a:pt x="1" y="5568"/>
                </a:cubicBezTo>
                <a:cubicBezTo>
                  <a:pt x="1" y="7174"/>
                  <a:pt x="629" y="8672"/>
                  <a:pt x="1976" y="10275"/>
                </a:cubicBezTo>
                <a:cubicBezTo>
                  <a:pt x="3180" y="11710"/>
                  <a:pt x="4914" y="13183"/>
                  <a:pt x="6922" y="14895"/>
                </a:cubicBezTo>
                <a:cubicBezTo>
                  <a:pt x="7670" y="15532"/>
                  <a:pt x="8443" y="16191"/>
                  <a:pt x="9265" y="16909"/>
                </a:cubicBezTo>
                <a:lnTo>
                  <a:pt x="9292" y="16933"/>
                </a:lnTo>
                <a:cubicBezTo>
                  <a:pt x="9397" y="17027"/>
                  <a:pt x="9530" y="17074"/>
                  <a:pt x="9664" y="17074"/>
                </a:cubicBezTo>
                <a:cubicBezTo>
                  <a:pt x="9797" y="17074"/>
                  <a:pt x="9930" y="17027"/>
                  <a:pt x="10038" y="16933"/>
                </a:cubicBezTo>
                <a:lnTo>
                  <a:pt x="10062" y="16909"/>
                </a:lnTo>
                <a:cubicBezTo>
                  <a:pt x="10883" y="16191"/>
                  <a:pt x="11659" y="15532"/>
                  <a:pt x="12405" y="14895"/>
                </a:cubicBezTo>
                <a:cubicBezTo>
                  <a:pt x="14413" y="13183"/>
                  <a:pt x="16146" y="11707"/>
                  <a:pt x="17351" y="10275"/>
                </a:cubicBezTo>
                <a:cubicBezTo>
                  <a:pt x="18697" y="8672"/>
                  <a:pt x="19325" y="7174"/>
                  <a:pt x="19325" y="5568"/>
                </a:cubicBezTo>
                <a:cubicBezTo>
                  <a:pt x="19325" y="4092"/>
                  <a:pt x="18824" y="2709"/>
                  <a:pt x="17915" y="1676"/>
                </a:cubicBezTo>
                <a:cubicBezTo>
                  <a:pt x="16983" y="612"/>
                  <a:pt x="15637" y="0"/>
                  <a:pt x="14224" y="0"/>
                </a:cubicBezTo>
                <a:cubicBezTo>
                  <a:pt x="14213" y="0"/>
                  <a:pt x="14203" y="0"/>
                  <a:pt x="14192" y="0"/>
                </a:cubicBezTo>
                <a:cubicBezTo>
                  <a:pt x="12157" y="0"/>
                  <a:pt x="10868" y="1217"/>
                  <a:pt x="10143" y="2238"/>
                </a:cubicBezTo>
                <a:cubicBezTo>
                  <a:pt x="9968" y="2485"/>
                  <a:pt x="9808" y="2748"/>
                  <a:pt x="9663" y="3017"/>
                </a:cubicBezTo>
                <a:cubicBezTo>
                  <a:pt x="9518" y="2748"/>
                  <a:pt x="9358" y="2485"/>
                  <a:pt x="9183" y="2238"/>
                </a:cubicBezTo>
                <a:cubicBezTo>
                  <a:pt x="8458" y="1217"/>
                  <a:pt x="7169" y="0"/>
                  <a:pt x="5134" y="0"/>
                </a:cubicBezTo>
                <a:cubicBezTo>
                  <a:pt x="5124" y="0"/>
                  <a:pt x="5113" y="0"/>
                  <a:pt x="5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394" name="Google Shape;4394;p61"/>
          <p:cNvGrpSpPr/>
          <p:nvPr/>
        </p:nvGrpSpPr>
        <p:grpSpPr>
          <a:xfrm>
            <a:off x="6603470" y="3452795"/>
            <a:ext cx="232571" cy="190835"/>
            <a:chOff x="5647000" y="3252650"/>
            <a:chExt cx="485775" cy="398600"/>
          </a:xfrm>
        </p:grpSpPr>
        <p:sp>
          <p:nvSpPr>
            <p:cNvPr id="4395" name="Google Shape;4395;p61"/>
            <p:cNvSpPr/>
            <p:nvPr/>
          </p:nvSpPr>
          <p:spPr>
            <a:xfrm>
              <a:off x="5762575" y="3252650"/>
              <a:ext cx="113250" cy="143825"/>
            </a:xfrm>
            <a:custGeom>
              <a:rect b="b" l="l" r="r" t="t"/>
              <a:pathLst>
                <a:path extrusionOk="0" h="5753" w="4530">
                  <a:moveTo>
                    <a:pt x="2265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6" y="2501"/>
                    <a:pt x="3397" y="3147"/>
                    <a:pt x="3397" y="3488"/>
                  </a:cubicBezTo>
                  <a:cubicBezTo>
                    <a:pt x="3397" y="4113"/>
                    <a:pt x="2890" y="4621"/>
                    <a:pt x="2265" y="4621"/>
                  </a:cubicBezTo>
                  <a:cubicBezTo>
                    <a:pt x="1637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0" y="1348"/>
                    <a:pt x="2144" y="1133"/>
                    <a:pt x="2265" y="1133"/>
                  </a:cubicBezTo>
                  <a:close/>
                  <a:moveTo>
                    <a:pt x="2265" y="1"/>
                  </a:moveTo>
                  <a:cubicBezTo>
                    <a:pt x="1613" y="1"/>
                    <a:pt x="1024" y="493"/>
                    <a:pt x="556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0"/>
                    <a:pt x="2265" y="5753"/>
                  </a:cubicBezTo>
                  <a:cubicBezTo>
                    <a:pt x="3515" y="5750"/>
                    <a:pt x="4527" y="4738"/>
                    <a:pt x="4530" y="3488"/>
                  </a:cubicBezTo>
                  <a:cubicBezTo>
                    <a:pt x="4530" y="2909"/>
                    <a:pt x="4309" y="2096"/>
                    <a:pt x="3971" y="1423"/>
                  </a:cubicBezTo>
                  <a:cubicBezTo>
                    <a:pt x="3503" y="493"/>
                    <a:pt x="2914" y="1"/>
                    <a:pt x="22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6" name="Google Shape;4396;p61"/>
            <p:cNvSpPr/>
            <p:nvPr/>
          </p:nvSpPr>
          <p:spPr>
            <a:xfrm>
              <a:off x="5647000" y="3371750"/>
              <a:ext cx="124425" cy="136450"/>
            </a:xfrm>
            <a:custGeom>
              <a:rect b="b" l="l" r="r" t="t"/>
              <a:pathLst>
                <a:path extrusionOk="0" h="5458" w="4977">
                  <a:moveTo>
                    <a:pt x="1510" y="1131"/>
                  </a:moveTo>
                  <a:cubicBezTo>
                    <a:pt x="1680" y="1131"/>
                    <a:pt x="1994" y="1221"/>
                    <a:pt x="2422" y="1496"/>
                  </a:cubicBezTo>
                  <a:cubicBezTo>
                    <a:pt x="2969" y="1852"/>
                    <a:pt x="3425" y="2333"/>
                    <a:pt x="3594" y="2625"/>
                  </a:cubicBezTo>
                  <a:cubicBezTo>
                    <a:pt x="3908" y="3166"/>
                    <a:pt x="3721" y="3860"/>
                    <a:pt x="3180" y="4171"/>
                  </a:cubicBezTo>
                  <a:cubicBezTo>
                    <a:pt x="3000" y="4276"/>
                    <a:pt x="2801" y="4325"/>
                    <a:pt x="2603" y="4325"/>
                  </a:cubicBezTo>
                  <a:cubicBezTo>
                    <a:pt x="2200" y="4325"/>
                    <a:pt x="1804" y="4120"/>
                    <a:pt x="1595" y="3758"/>
                  </a:cubicBezTo>
                  <a:cubicBezTo>
                    <a:pt x="1423" y="3462"/>
                    <a:pt x="1233" y="2828"/>
                    <a:pt x="1193" y="2191"/>
                  </a:cubicBezTo>
                  <a:cubicBezTo>
                    <a:pt x="1157" y="1538"/>
                    <a:pt x="1296" y="1212"/>
                    <a:pt x="1399" y="1155"/>
                  </a:cubicBezTo>
                  <a:cubicBezTo>
                    <a:pt x="1432" y="1137"/>
                    <a:pt x="1471" y="1131"/>
                    <a:pt x="1510" y="1131"/>
                  </a:cubicBezTo>
                  <a:close/>
                  <a:moveTo>
                    <a:pt x="1512" y="1"/>
                  </a:moveTo>
                  <a:cubicBezTo>
                    <a:pt x="1262" y="1"/>
                    <a:pt x="1033" y="59"/>
                    <a:pt x="831" y="177"/>
                  </a:cubicBezTo>
                  <a:cubicBezTo>
                    <a:pt x="269" y="500"/>
                    <a:pt x="1" y="1221"/>
                    <a:pt x="61" y="2260"/>
                  </a:cubicBezTo>
                  <a:cubicBezTo>
                    <a:pt x="106" y="3012"/>
                    <a:pt x="324" y="3821"/>
                    <a:pt x="614" y="4325"/>
                  </a:cubicBezTo>
                  <a:cubicBezTo>
                    <a:pt x="919" y="4851"/>
                    <a:pt x="1420" y="5231"/>
                    <a:pt x="2009" y="5382"/>
                  </a:cubicBezTo>
                  <a:cubicBezTo>
                    <a:pt x="2205" y="5431"/>
                    <a:pt x="2404" y="5458"/>
                    <a:pt x="2607" y="5458"/>
                  </a:cubicBezTo>
                  <a:cubicBezTo>
                    <a:pt x="2609" y="5458"/>
                    <a:pt x="2612" y="5458"/>
                    <a:pt x="2615" y="5458"/>
                  </a:cubicBezTo>
                  <a:cubicBezTo>
                    <a:pt x="3421" y="5458"/>
                    <a:pt x="4166" y="5026"/>
                    <a:pt x="4572" y="4328"/>
                  </a:cubicBezTo>
                  <a:cubicBezTo>
                    <a:pt x="4977" y="3628"/>
                    <a:pt x="4977" y="2761"/>
                    <a:pt x="4572" y="2061"/>
                  </a:cubicBezTo>
                  <a:cubicBezTo>
                    <a:pt x="4282" y="1560"/>
                    <a:pt x="3678" y="968"/>
                    <a:pt x="3035" y="548"/>
                  </a:cubicBezTo>
                  <a:cubicBezTo>
                    <a:pt x="2471" y="185"/>
                    <a:pt x="1957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7" name="Google Shape;4397;p61"/>
            <p:cNvSpPr/>
            <p:nvPr/>
          </p:nvSpPr>
          <p:spPr>
            <a:xfrm>
              <a:off x="5904100" y="3252650"/>
              <a:ext cx="113275" cy="143825"/>
            </a:xfrm>
            <a:custGeom>
              <a:rect b="b" l="l" r="r" t="t"/>
              <a:pathLst>
                <a:path extrusionOk="0" h="5753" w="4531">
                  <a:moveTo>
                    <a:pt x="2266" y="1133"/>
                  </a:moveTo>
                  <a:cubicBezTo>
                    <a:pt x="2383" y="1133"/>
                    <a:pt x="2667" y="1348"/>
                    <a:pt x="2960" y="1930"/>
                  </a:cubicBezTo>
                  <a:cubicBezTo>
                    <a:pt x="3247" y="2501"/>
                    <a:pt x="3398" y="3147"/>
                    <a:pt x="3398" y="3488"/>
                  </a:cubicBezTo>
                  <a:cubicBezTo>
                    <a:pt x="3398" y="4113"/>
                    <a:pt x="2891" y="4621"/>
                    <a:pt x="2266" y="4621"/>
                  </a:cubicBezTo>
                  <a:cubicBezTo>
                    <a:pt x="1638" y="4621"/>
                    <a:pt x="1133" y="4113"/>
                    <a:pt x="1133" y="3488"/>
                  </a:cubicBezTo>
                  <a:cubicBezTo>
                    <a:pt x="1133" y="3147"/>
                    <a:pt x="1284" y="2501"/>
                    <a:pt x="1568" y="1930"/>
                  </a:cubicBezTo>
                  <a:cubicBezTo>
                    <a:pt x="1861" y="1348"/>
                    <a:pt x="2145" y="1133"/>
                    <a:pt x="2266" y="1133"/>
                  </a:cubicBezTo>
                  <a:close/>
                  <a:moveTo>
                    <a:pt x="2266" y="1"/>
                  </a:moveTo>
                  <a:cubicBezTo>
                    <a:pt x="1613" y="1"/>
                    <a:pt x="1025" y="493"/>
                    <a:pt x="557" y="1423"/>
                  </a:cubicBezTo>
                  <a:cubicBezTo>
                    <a:pt x="218" y="2096"/>
                    <a:pt x="1" y="2909"/>
                    <a:pt x="1" y="3488"/>
                  </a:cubicBezTo>
                  <a:cubicBezTo>
                    <a:pt x="1" y="4738"/>
                    <a:pt x="1012" y="5753"/>
                    <a:pt x="2266" y="5753"/>
                  </a:cubicBezTo>
                  <a:cubicBezTo>
                    <a:pt x="3516" y="5753"/>
                    <a:pt x="4530" y="4738"/>
                    <a:pt x="4530" y="3488"/>
                  </a:cubicBezTo>
                  <a:cubicBezTo>
                    <a:pt x="4530" y="2909"/>
                    <a:pt x="4310" y="2096"/>
                    <a:pt x="3972" y="1423"/>
                  </a:cubicBezTo>
                  <a:cubicBezTo>
                    <a:pt x="3507" y="493"/>
                    <a:pt x="2915" y="1"/>
                    <a:pt x="22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8" name="Google Shape;4398;p61"/>
            <p:cNvSpPr/>
            <p:nvPr/>
          </p:nvSpPr>
          <p:spPr>
            <a:xfrm>
              <a:off x="5996750" y="3371150"/>
              <a:ext cx="136025" cy="136525"/>
            </a:xfrm>
            <a:custGeom>
              <a:rect b="b" l="l" r="r" t="t"/>
              <a:pathLst>
                <a:path extrusionOk="0" h="5461" w="5441">
                  <a:moveTo>
                    <a:pt x="3955" y="1136"/>
                  </a:moveTo>
                  <a:cubicBezTo>
                    <a:pt x="3986" y="1136"/>
                    <a:pt x="4019" y="1143"/>
                    <a:pt x="4049" y="1158"/>
                  </a:cubicBezTo>
                  <a:cubicBezTo>
                    <a:pt x="4152" y="1218"/>
                    <a:pt x="4290" y="1541"/>
                    <a:pt x="4251" y="2194"/>
                  </a:cubicBezTo>
                  <a:cubicBezTo>
                    <a:pt x="4215" y="2834"/>
                    <a:pt x="4022" y="3468"/>
                    <a:pt x="3853" y="3761"/>
                  </a:cubicBezTo>
                  <a:cubicBezTo>
                    <a:pt x="3644" y="4124"/>
                    <a:pt x="3246" y="4329"/>
                    <a:pt x="2842" y="4329"/>
                  </a:cubicBezTo>
                  <a:cubicBezTo>
                    <a:pt x="2645" y="4329"/>
                    <a:pt x="2447" y="4280"/>
                    <a:pt x="2267" y="4177"/>
                  </a:cubicBezTo>
                  <a:cubicBezTo>
                    <a:pt x="2008" y="4026"/>
                    <a:pt x="1815" y="3779"/>
                    <a:pt x="1739" y="3489"/>
                  </a:cubicBezTo>
                  <a:cubicBezTo>
                    <a:pt x="1661" y="3199"/>
                    <a:pt x="1703" y="2888"/>
                    <a:pt x="1854" y="2628"/>
                  </a:cubicBezTo>
                  <a:cubicBezTo>
                    <a:pt x="2020" y="2338"/>
                    <a:pt x="2479" y="1855"/>
                    <a:pt x="3025" y="1502"/>
                  </a:cubicBezTo>
                  <a:cubicBezTo>
                    <a:pt x="3451" y="1224"/>
                    <a:pt x="3768" y="1137"/>
                    <a:pt x="3937" y="1137"/>
                  </a:cubicBezTo>
                  <a:cubicBezTo>
                    <a:pt x="3943" y="1136"/>
                    <a:pt x="3949" y="1136"/>
                    <a:pt x="3955" y="1136"/>
                  </a:cubicBezTo>
                  <a:close/>
                  <a:moveTo>
                    <a:pt x="3932" y="1"/>
                  </a:moveTo>
                  <a:cubicBezTo>
                    <a:pt x="3486" y="1"/>
                    <a:pt x="2972" y="186"/>
                    <a:pt x="2409" y="551"/>
                  </a:cubicBezTo>
                  <a:cubicBezTo>
                    <a:pt x="1766" y="968"/>
                    <a:pt x="1162" y="1562"/>
                    <a:pt x="872" y="2064"/>
                  </a:cubicBezTo>
                  <a:cubicBezTo>
                    <a:pt x="1" y="3572"/>
                    <a:pt x="1091" y="5461"/>
                    <a:pt x="2834" y="5461"/>
                  </a:cubicBezTo>
                  <a:cubicBezTo>
                    <a:pt x="2835" y="5461"/>
                    <a:pt x="2837" y="5461"/>
                    <a:pt x="2838" y="5461"/>
                  </a:cubicBezTo>
                  <a:cubicBezTo>
                    <a:pt x="3037" y="5461"/>
                    <a:pt x="3240" y="5433"/>
                    <a:pt x="3436" y="5385"/>
                  </a:cubicBezTo>
                  <a:cubicBezTo>
                    <a:pt x="4022" y="5234"/>
                    <a:pt x="4526" y="4854"/>
                    <a:pt x="4831" y="4328"/>
                  </a:cubicBezTo>
                  <a:cubicBezTo>
                    <a:pt x="5121" y="3824"/>
                    <a:pt x="5335" y="3015"/>
                    <a:pt x="5380" y="2260"/>
                  </a:cubicBezTo>
                  <a:cubicBezTo>
                    <a:pt x="5441" y="1221"/>
                    <a:pt x="5175" y="503"/>
                    <a:pt x="4614" y="177"/>
                  </a:cubicBezTo>
                  <a:cubicBezTo>
                    <a:pt x="4410" y="59"/>
                    <a:pt x="4182" y="1"/>
                    <a:pt x="3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399" name="Google Shape;4399;p61"/>
            <p:cNvSpPr/>
            <p:nvPr/>
          </p:nvSpPr>
          <p:spPr>
            <a:xfrm>
              <a:off x="5734275" y="3424700"/>
              <a:ext cx="311325" cy="226550"/>
            </a:xfrm>
            <a:custGeom>
              <a:rect b="b" l="l" r="r" t="t"/>
              <a:pathLst>
                <a:path extrusionOk="0" h="9062" w="12453">
                  <a:moveTo>
                    <a:pt x="6226" y="1135"/>
                  </a:moveTo>
                  <a:cubicBezTo>
                    <a:pt x="8575" y="1135"/>
                    <a:pt x="9059" y="1815"/>
                    <a:pt x="9059" y="2832"/>
                  </a:cubicBezTo>
                  <a:lnTo>
                    <a:pt x="9059" y="3159"/>
                  </a:lnTo>
                  <a:cubicBezTo>
                    <a:pt x="9056" y="3850"/>
                    <a:pt x="9472" y="4472"/>
                    <a:pt x="10115" y="4732"/>
                  </a:cubicBezTo>
                  <a:cubicBezTo>
                    <a:pt x="10846" y="5031"/>
                    <a:pt x="11323" y="5619"/>
                    <a:pt x="11323" y="6229"/>
                  </a:cubicBezTo>
                  <a:cubicBezTo>
                    <a:pt x="11323" y="6658"/>
                    <a:pt x="11103" y="7069"/>
                    <a:pt x="10704" y="7389"/>
                  </a:cubicBezTo>
                  <a:cubicBezTo>
                    <a:pt x="10269" y="7736"/>
                    <a:pt x="9687" y="7929"/>
                    <a:pt x="9059" y="7929"/>
                  </a:cubicBezTo>
                  <a:cubicBezTo>
                    <a:pt x="9046" y="7929"/>
                    <a:pt x="9034" y="7929"/>
                    <a:pt x="9021" y="7929"/>
                  </a:cubicBezTo>
                  <a:cubicBezTo>
                    <a:pt x="8787" y="7929"/>
                    <a:pt x="8554" y="7902"/>
                    <a:pt x="8328" y="7848"/>
                  </a:cubicBezTo>
                  <a:cubicBezTo>
                    <a:pt x="7639" y="7673"/>
                    <a:pt x="6933" y="7585"/>
                    <a:pt x="6223" y="7585"/>
                  </a:cubicBezTo>
                  <a:cubicBezTo>
                    <a:pt x="5517" y="7585"/>
                    <a:pt x="4813" y="7673"/>
                    <a:pt x="4128" y="7848"/>
                  </a:cubicBezTo>
                  <a:cubicBezTo>
                    <a:pt x="3901" y="7902"/>
                    <a:pt x="3666" y="7929"/>
                    <a:pt x="3434" y="7929"/>
                  </a:cubicBezTo>
                  <a:cubicBezTo>
                    <a:pt x="3422" y="7929"/>
                    <a:pt x="3409" y="7929"/>
                    <a:pt x="3397" y="7929"/>
                  </a:cubicBezTo>
                  <a:cubicBezTo>
                    <a:pt x="2769" y="7929"/>
                    <a:pt x="2183" y="7736"/>
                    <a:pt x="1748" y="7389"/>
                  </a:cubicBezTo>
                  <a:cubicBezTo>
                    <a:pt x="1350" y="7069"/>
                    <a:pt x="1133" y="6658"/>
                    <a:pt x="1133" y="6229"/>
                  </a:cubicBezTo>
                  <a:cubicBezTo>
                    <a:pt x="1133" y="5619"/>
                    <a:pt x="1604" y="5031"/>
                    <a:pt x="2340" y="4732"/>
                  </a:cubicBezTo>
                  <a:cubicBezTo>
                    <a:pt x="2980" y="4472"/>
                    <a:pt x="3397" y="3850"/>
                    <a:pt x="3397" y="3159"/>
                  </a:cubicBezTo>
                  <a:lnTo>
                    <a:pt x="3397" y="2832"/>
                  </a:lnTo>
                  <a:cubicBezTo>
                    <a:pt x="3397" y="1815"/>
                    <a:pt x="3877" y="1135"/>
                    <a:pt x="6226" y="1135"/>
                  </a:cubicBezTo>
                  <a:close/>
                  <a:moveTo>
                    <a:pt x="6226" y="0"/>
                  </a:moveTo>
                  <a:cubicBezTo>
                    <a:pt x="5034" y="0"/>
                    <a:pt x="4185" y="157"/>
                    <a:pt x="3557" y="498"/>
                  </a:cubicBezTo>
                  <a:cubicBezTo>
                    <a:pt x="2700" y="960"/>
                    <a:pt x="2262" y="1745"/>
                    <a:pt x="2262" y="2829"/>
                  </a:cubicBezTo>
                  <a:lnTo>
                    <a:pt x="2262" y="3156"/>
                  </a:lnTo>
                  <a:cubicBezTo>
                    <a:pt x="2265" y="3388"/>
                    <a:pt x="2123" y="3593"/>
                    <a:pt x="1912" y="3681"/>
                  </a:cubicBezTo>
                  <a:cubicBezTo>
                    <a:pt x="749" y="4158"/>
                    <a:pt x="0" y="5157"/>
                    <a:pt x="0" y="6229"/>
                  </a:cubicBezTo>
                  <a:cubicBezTo>
                    <a:pt x="0" y="7790"/>
                    <a:pt x="1522" y="9062"/>
                    <a:pt x="3397" y="9062"/>
                  </a:cubicBezTo>
                  <a:cubicBezTo>
                    <a:pt x="3409" y="9062"/>
                    <a:pt x="3421" y="9062"/>
                    <a:pt x="3433" y="9062"/>
                  </a:cubicBezTo>
                  <a:cubicBezTo>
                    <a:pt x="3760" y="9062"/>
                    <a:pt x="4088" y="9022"/>
                    <a:pt x="4409" y="8944"/>
                  </a:cubicBezTo>
                  <a:cubicBezTo>
                    <a:pt x="5005" y="8793"/>
                    <a:pt x="5616" y="8717"/>
                    <a:pt x="6228" y="8717"/>
                  </a:cubicBezTo>
                  <a:cubicBezTo>
                    <a:pt x="6839" y="8717"/>
                    <a:pt x="7451" y="8793"/>
                    <a:pt x="8047" y="8944"/>
                  </a:cubicBezTo>
                  <a:cubicBezTo>
                    <a:pt x="8366" y="9022"/>
                    <a:pt x="8691" y="9059"/>
                    <a:pt x="9017" y="9059"/>
                  </a:cubicBezTo>
                  <a:cubicBezTo>
                    <a:pt x="9030" y="9059"/>
                    <a:pt x="9043" y="9059"/>
                    <a:pt x="9056" y="9059"/>
                  </a:cubicBezTo>
                  <a:cubicBezTo>
                    <a:pt x="10931" y="9059"/>
                    <a:pt x="12452" y="7787"/>
                    <a:pt x="12452" y="6226"/>
                  </a:cubicBezTo>
                  <a:cubicBezTo>
                    <a:pt x="12452" y="5154"/>
                    <a:pt x="11704" y="4155"/>
                    <a:pt x="10541" y="3681"/>
                  </a:cubicBezTo>
                  <a:cubicBezTo>
                    <a:pt x="10330" y="3593"/>
                    <a:pt x="10188" y="3388"/>
                    <a:pt x="10188" y="3156"/>
                  </a:cubicBezTo>
                  <a:lnTo>
                    <a:pt x="10188" y="2829"/>
                  </a:lnTo>
                  <a:cubicBezTo>
                    <a:pt x="10188" y="1745"/>
                    <a:pt x="9753" y="960"/>
                    <a:pt x="8896" y="498"/>
                  </a:cubicBezTo>
                  <a:cubicBezTo>
                    <a:pt x="8267" y="157"/>
                    <a:pt x="7419" y="0"/>
                    <a:pt x="6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00" name="Google Shape;4400;p61"/>
          <p:cNvGrpSpPr/>
          <p:nvPr/>
        </p:nvGrpSpPr>
        <p:grpSpPr>
          <a:xfrm>
            <a:off x="6889220" y="3452867"/>
            <a:ext cx="231949" cy="190692"/>
            <a:chOff x="6242450" y="3252800"/>
            <a:chExt cx="484475" cy="398300"/>
          </a:xfrm>
        </p:grpSpPr>
        <p:sp>
          <p:nvSpPr>
            <p:cNvPr id="4401" name="Google Shape;4401;p61"/>
            <p:cNvSpPr/>
            <p:nvPr/>
          </p:nvSpPr>
          <p:spPr>
            <a:xfrm>
              <a:off x="6626825" y="3427175"/>
              <a:ext cx="28325" cy="28350"/>
            </a:xfrm>
            <a:custGeom>
              <a:rect b="b" l="l" r="r" t="t"/>
              <a:pathLst>
                <a:path extrusionOk="0" h="1134" w="1133">
                  <a:moveTo>
                    <a:pt x="568" y="1"/>
                  </a:moveTo>
                  <a:cubicBezTo>
                    <a:pt x="254" y="1"/>
                    <a:pt x="0" y="254"/>
                    <a:pt x="0" y="565"/>
                  </a:cubicBezTo>
                  <a:cubicBezTo>
                    <a:pt x="0" y="879"/>
                    <a:pt x="254" y="1133"/>
                    <a:pt x="568" y="1133"/>
                  </a:cubicBezTo>
                  <a:cubicBezTo>
                    <a:pt x="879" y="1133"/>
                    <a:pt x="1132" y="879"/>
                    <a:pt x="1132" y="565"/>
                  </a:cubicBezTo>
                  <a:cubicBezTo>
                    <a:pt x="1132" y="254"/>
                    <a:pt x="879" y="1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2" name="Google Shape;4402;p61"/>
            <p:cNvSpPr/>
            <p:nvPr/>
          </p:nvSpPr>
          <p:spPr>
            <a:xfrm>
              <a:off x="6508150" y="3418300"/>
              <a:ext cx="45550" cy="68400"/>
            </a:xfrm>
            <a:custGeom>
              <a:rect b="b" l="l" r="r" t="t"/>
              <a:pathLst>
                <a:path extrusionOk="0" h="2736" w="1822">
                  <a:moveTo>
                    <a:pt x="1062" y="0"/>
                  </a:moveTo>
                  <a:cubicBezTo>
                    <a:pt x="917" y="0"/>
                    <a:pt x="772" y="55"/>
                    <a:pt x="662" y="166"/>
                  </a:cubicBezTo>
                  <a:cubicBezTo>
                    <a:pt x="1" y="830"/>
                    <a:pt x="1" y="1905"/>
                    <a:pt x="662" y="2569"/>
                  </a:cubicBezTo>
                  <a:cubicBezTo>
                    <a:pt x="768" y="2675"/>
                    <a:pt x="912" y="2732"/>
                    <a:pt x="1063" y="2735"/>
                  </a:cubicBezTo>
                  <a:cubicBezTo>
                    <a:pt x="1568" y="2732"/>
                    <a:pt x="1821" y="2122"/>
                    <a:pt x="1462" y="1766"/>
                  </a:cubicBezTo>
                  <a:cubicBezTo>
                    <a:pt x="1242" y="1545"/>
                    <a:pt x="1242" y="1186"/>
                    <a:pt x="1462" y="966"/>
                  </a:cubicBezTo>
                  <a:cubicBezTo>
                    <a:pt x="1685" y="745"/>
                    <a:pt x="1685" y="386"/>
                    <a:pt x="1462" y="166"/>
                  </a:cubicBezTo>
                  <a:cubicBezTo>
                    <a:pt x="1352" y="55"/>
                    <a:pt x="1207" y="0"/>
                    <a:pt x="10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3" name="Google Shape;4403;p61"/>
            <p:cNvSpPr/>
            <p:nvPr/>
          </p:nvSpPr>
          <p:spPr>
            <a:xfrm>
              <a:off x="6242450" y="3252800"/>
              <a:ext cx="484475" cy="398300"/>
            </a:xfrm>
            <a:custGeom>
              <a:rect b="b" l="l" r="r" t="t"/>
              <a:pathLst>
                <a:path extrusionOk="0" h="15932" w="19379">
                  <a:moveTo>
                    <a:pt x="9593" y="1178"/>
                  </a:moveTo>
                  <a:cubicBezTo>
                    <a:pt x="11124" y="1417"/>
                    <a:pt x="12374" y="2528"/>
                    <a:pt x="12794" y="4017"/>
                  </a:cubicBezTo>
                  <a:cubicBezTo>
                    <a:pt x="12443" y="4032"/>
                    <a:pt x="12093" y="4065"/>
                    <a:pt x="11746" y="4116"/>
                  </a:cubicBezTo>
                  <a:cubicBezTo>
                    <a:pt x="10595" y="3543"/>
                    <a:pt x="9792" y="2450"/>
                    <a:pt x="9593" y="1178"/>
                  </a:cubicBezTo>
                  <a:close/>
                  <a:moveTo>
                    <a:pt x="1697" y="2890"/>
                  </a:moveTo>
                  <a:cubicBezTo>
                    <a:pt x="3790" y="2894"/>
                    <a:pt x="5520" y="4524"/>
                    <a:pt x="5653" y="6613"/>
                  </a:cubicBezTo>
                  <a:lnTo>
                    <a:pt x="4360" y="5321"/>
                  </a:lnTo>
                  <a:cubicBezTo>
                    <a:pt x="4250" y="5211"/>
                    <a:pt x="4105" y="5156"/>
                    <a:pt x="3960" y="5156"/>
                  </a:cubicBezTo>
                  <a:cubicBezTo>
                    <a:pt x="3815" y="5156"/>
                    <a:pt x="3670" y="5211"/>
                    <a:pt x="3560" y="5321"/>
                  </a:cubicBezTo>
                  <a:cubicBezTo>
                    <a:pt x="3340" y="5542"/>
                    <a:pt x="3340" y="5901"/>
                    <a:pt x="3560" y="6121"/>
                  </a:cubicBezTo>
                  <a:lnTo>
                    <a:pt x="4852" y="7414"/>
                  </a:lnTo>
                  <a:cubicBezTo>
                    <a:pt x="2763" y="7281"/>
                    <a:pt x="1132" y="5551"/>
                    <a:pt x="1132" y="3458"/>
                  </a:cubicBezTo>
                  <a:lnTo>
                    <a:pt x="1129" y="3458"/>
                  </a:lnTo>
                  <a:lnTo>
                    <a:pt x="1129" y="2890"/>
                  </a:lnTo>
                  <a:close/>
                  <a:moveTo>
                    <a:pt x="15511" y="5593"/>
                  </a:moveTo>
                  <a:cubicBezTo>
                    <a:pt x="16553" y="6067"/>
                    <a:pt x="17477" y="6888"/>
                    <a:pt x="18135" y="7966"/>
                  </a:cubicBezTo>
                  <a:cubicBezTo>
                    <a:pt x="17471" y="9056"/>
                    <a:pt x="16532" y="9887"/>
                    <a:pt x="15472" y="10358"/>
                  </a:cubicBezTo>
                  <a:cubicBezTo>
                    <a:pt x="13748" y="9228"/>
                    <a:pt x="13766" y="6695"/>
                    <a:pt x="15511" y="5593"/>
                  </a:cubicBezTo>
                  <a:close/>
                  <a:moveTo>
                    <a:pt x="13326" y="5134"/>
                  </a:moveTo>
                  <a:cubicBezTo>
                    <a:pt x="13345" y="5134"/>
                    <a:pt x="13363" y="5134"/>
                    <a:pt x="13382" y="5134"/>
                  </a:cubicBezTo>
                  <a:cubicBezTo>
                    <a:pt x="13417" y="5140"/>
                    <a:pt x="13451" y="5143"/>
                    <a:pt x="13485" y="5143"/>
                  </a:cubicBezTo>
                  <a:cubicBezTo>
                    <a:pt x="13504" y="5143"/>
                    <a:pt x="13523" y="5142"/>
                    <a:pt x="13542" y="5140"/>
                  </a:cubicBezTo>
                  <a:cubicBezTo>
                    <a:pt x="13548" y="5140"/>
                    <a:pt x="13554" y="5137"/>
                    <a:pt x="13560" y="5137"/>
                  </a:cubicBezTo>
                  <a:cubicBezTo>
                    <a:pt x="13775" y="5143"/>
                    <a:pt x="13989" y="5161"/>
                    <a:pt x="14204" y="5197"/>
                  </a:cubicBezTo>
                  <a:cubicBezTo>
                    <a:pt x="12688" y="6728"/>
                    <a:pt x="12676" y="9189"/>
                    <a:pt x="14170" y="10738"/>
                  </a:cubicBezTo>
                  <a:cubicBezTo>
                    <a:pt x="13968" y="10771"/>
                    <a:pt x="13763" y="10789"/>
                    <a:pt x="13560" y="10792"/>
                  </a:cubicBezTo>
                  <a:lnTo>
                    <a:pt x="13542" y="10792"/>
                  </a:lnTo>
                  <a:cubicBezTo>
                    <a:pt x="13520" y="10789"/>
                    <a:pt x="13497" y="10787"/>
                    <a:pt x="13475" y="10787"/>
                  </a:cubicBezTo>
                  <a:cubicBezTo>
                    <a:pt x="13444" y="10787"/>
                    <a:pt x="13414" y="10790"/>
                    <a:pt x="13382" y="10795"/>
                  </a:cubicBezTo>
                  <a:cubicBezTo>
                    <a:pt x="13362" y="10796"/>
                    <a:pt x="13341" y="10796"/>
                    <a:pt x="13321" y="10796"/>
                  </a:cubicBezTo>
                  <a:cubicBezTo>
                    <a:pt x="12807" y="10796"/>
                    <a:pt x="12296" y="10759"/>
                    <a:pt x="11788" y="10684"/>
                  </a:cubicBezTo>
                  <a:cubicBezTo>
                    <a:pt x="11755" y="10675"/>
                    <a:pt x="11722" y="10672"/>
                    <a:pt x="11691" y="10669"/>
                  </a:cubicBezTo>
                  <a:cubicBezTo>
                    <a:pt x="9931" y="10370"/>
                    <a:pt x="8938" y="9530"/>
                    <a:pt x="7114" y="7990"/>
                  </a:cubicBezTo>
                  <a:lnTo>
                    <a:pt x="7105" y="7987"/>
                  </a:lnTo>
                  <a:lnTo>
                    <a:pt x="7177" y="7927"/>
                  </a:lnTo>
                  <a:cubicBezTo>
                    <a:pt x="8986" y="6402"/>
                    <a:pt x="9973" y="5569"/>
                    <a:pt x="11691" y="5267"/>
                  </a:cubicBezTo>
                  <a:cubicBezTo>
                    <a:pt x="11731" y="5264"/>
                    <a:pt x="11767" y="5258"/>
                    <a:pt x="11806" y="5249"/>
                  </a:cubicBezTo>
                  <a:cubicBezTo>
                    <a:pt x="12310" y="5173"/>
                    <a:pt x="12816" y="5134"/>
                    <a:pt x="13326" y="5134"/>
                  </a:cubicBezTo>
                  <a:close/>
                  <a:moveTo>
                    <a:pt x="4852" y="8561"/>
                  </a:moveTo>
                  <a:lnTo>
                    <a:pt x="3560" y="9850"/>
                  </a:lnTo>
                  <a:cubicBezTo>
                    <a:pt x="3340" y="10071"/>
                    <a:pt x="3340" y="10430"/>
                    <a:pt x="3560" y="10650"/>
                  </a:cubicBezTo>
                  <a:cubicBezTo>
                    <a:pt x="3670" y="10762"/>
                    <a:pt x="3815" y="10818"/>
                    <a:pt x="3960" y="10818"/>
                  </a:cubicBezTo>
                  <a:cubicBezTo>
                    <a:pt x="4105" y="10818"/>
                    <a:pt x="4250" y="10762"/>
                    <a:pt x="4360" y="10650"/>
                  </a:cubicBezTo>
                  <a:lnTo>
                    <a:pt x="5653" y="9361"/>
                  </a:lnTo>
                  <a:lnTo>
                    <a:pt x="5653" y="9361"/>
                  </a:lnTo>
                  <a:cubicBezTo>
                    <a:pt x="5520" y="11451"/>
                    <a:pt x="3790" y="13078"/>
                    <a:pt x="1697" y="13081"/>
                  </a:cubicBezTo>
                  <a:lnTo>
                    <a:pt x="1129" y="13081"/>
                  </a:lnTo>
                  <a:lnTo>
                    <a:pt x="1129" y="12517"/>
                  </a:lnTo>
                  <a:cubicBezTo>
                    <a:pt x="1132" y="10421"/>
                    <a:pt x="2760" y="8691"/>
                    <a:pt x="4852" y="8561"/>
                  </a:cubicBezTo>
                  <a:close/>
                  <a:moveTo>
                    <a:pt x="11734" y="11822"/>
                  </a:moveTo>
                  <a:cubicBezTo>
                    <a:pt x="12066" y="11870"/>
                    <a:pt x="12416" y="11901"/>
                    <a:pt x="12794" y="11916"/>
                  </a:cubicBezTo>
                  <a:cubicBezTo>
                    <a:pt x="12374" y="13407"/>
                    <a:pt x="11121" y="14515"/>
                    <a:pt x="9593" y="14754"/>
                  </a:cubicBezTo>
                  <a:cubicBezTo>
                    <a:pt x="9792" y="13489"/>
                    <a:pt x="10589" y="12396"/>
                    <a:pt x="11734" y="11822"/>
                  </a:cubicBezTo>
                  <a:close/>
                  <a:moveTo>
                    <a:pt x="8986" y="1"/>
                  </a:moveTo>
                  <a:cubicBezTo>
                    <a:pt x="8984" y="1"/>
                    <a:pt x="8982" y="1"/>
                    <a:pt x="8980" y="1"/>
                  </a:cubicBezTo>
                  <a:cubicBezTo>
                    <a:pt x="8666" y="1"/>
                    <a:pt x="8412" y="255"/>
                    <a:pt x="8412" y="566"/>
                  </a:cubicBezTo>
                  <a:cubicBezTo>
                    <a:pt x="8415" y="2084"/>
                    <a:pt x="9092" y="3522"/>
                    <a:pt x="10257" y="4491"/>
                  </a:cubicBezTo>
                  <a:cubicBezTo>
                    <a:pt x="9019" y="4950"/>
                    <a:pt x="8044" y="5720"/>
                    <a:pt x="6794" y="6774"/>
                  </a:cubicBezTo>
                  <a:cubicBezTo>
                    <a:pt x="6749" y="4002"/>
                    <a:pt x="4481" y="1761"/>
                    <a:pt x="1697" y="1761"/>
                  </a:cubicBezTo>
                  <a:lnTo>
                    <a:pt x="565" y="1761"/>
                  </a:lnTo>
                  <a:cubicBezTo>
                    <a:pt x="251" y="1761"/>
                    <a:pt x="0" y="2015"/>
                    <a:pt x="0" y="2326"/>
                  </a:cubicBezTo>
                  <a:lnTo>
                    <a:pt x="0" y="3458"/>
                  </a:lnTo>
                  <a:cubicBezTo>
                    <a:pt x="0" y="5366"/>
                    <a:pt x="1066" y="7115"/>
                    <a:pt x="2763" y="7987"/>
                  </a:cubicBezTo>
                  <a:cubicBezTo>
                    <a:pt x="1066" y="8863"/>
                    <a:pt x="0" y="10611"/>
                    <a:pt x="0" y="12517"/>
                  </a:cubicBezTo>
                  <a:lnTo>
                    <a:pt x="0" y="13649"/>
                  </a:lnTo>
                  <a:cubicBezTo>
                    <a:pt x="0" y="13963"/>
                    <a:pt x="254" y="14213"/>
                    <a:pt x="565" y="14213"/>
                  </a:cubicBezTo>
                  <a:lnTo>
                    <a:pt x="1697" y="14213"/>
                  </a:lnTo>
                  <a:cubicBezTo>
                    <a:pt x="4478" y="14213"/>
                    <a:pt x="6746" y="11973"/>
                    <a:pt x="6794" y="9204"/>
                  </a:cubicBezTo>
                  <a:cubicBezTo>
                    <a:pt x="7808" y="10056"/>
                    <a:pt x="8606" y="10693"/>
                    <a:pt x="9523" y="11149"/>
                  </a:cubicBezTo>
                  <a:cubicBezTo>
                    <a:pt x="9756" y="11263"/>
                    <a:pt x="9998" y="11366"/>
                    <a:pt x="10242" y="11457"/>
                  </a:cubicBezTo>
                  <a:cubicBezTo>
                    <a:pt x="9086" y="12426"/>
                    <a:pt x="8415" y="13857"/>
                    <a:pt x="8412" y="15367"/>
                  </a:cubicBezTo>
                  <a:cubicBezTo>
                    <a:pt x="8412" y="15678"/>
                    <a:pt x="8666" y="15932"/>
                    <a:pt x="8980" y="15932"/>
                  </a:cubicBezTo>
                  <a:cubicBezTo>
                    <a:pt x="8982" y="15932"/>
                    <a:pt x="8984" y="15932"/>
                    <a:pt x="8986" y="15932"/>
                  </a:cubicBezTo>
                  <a:cubicBezTo>
                    <a:pt x="11387" y="15932"/>
                    <a:pt x="13461" y="14254"/>
                    <a:pt x="13962" y="11907"/>
                  </a:cubicBezTo>
                  <a:cubicBezTo>
                    <a:pt x="14971" y="11813"/>
                    <a:pt x="15943" y="11481"/>
                    <a:pt x="16794" y="10934"/>
                  </a:cubicBezTo>
                  <a:cubicBezTo>
                    <a:pt x="17812" y="10288"/>
                    <a:pt x="18672" y="9355"/>
                    <a:pt x="19285" y="8238"/>
                  </a:cubicBezTo>
                  <a:cubicBezTo>
                    <a:pt x="19379" y="8069"/>
                    <a:pt x="19379" y="7864"/>
                    <a:pt x="19285" y="7694"/>
                  </a:cubicBezTo>
                  <a:cubicBezTo>
                    <a:pt x="18672" y="6577"/>
                    <a:pt x="17809" y="5644"/>
                    <a:pt x="16794" y="4998"/>
                  </a:cubicBezTo>
                  <a:cubicBezTo>
                    <a:pt x="15943" y="4452"/>
                    <a:pt x="14971" y="4119"/>
                    <a:pt x="13962" y="4026"/>
                  </a:cubicBezTo>
                  <a:cubicBezTo>
                    <a:pt x="13461" y="1679"/>
                    <a:pt x="11387" y="1"/>
                    <a:pt x="8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04" name="Google Shape;4404;p61"/>
          <p:cNvGrpSpPr/>
          <p:nvPr/>
        </p:nvGrpSpPr>
        <p:grpSpPr>
          <a:xfrm>
            <a:off x="4342264" y="3717506"/>
            <a:ext cx="203295" cy="231303"/>
            <a:chOff x="922025" y="3804850"/>
            <a:chExt cx="424625" cy="483125"/>
          </a:xfrm>
        </p:grpSpPr>
        <p:sp>
          <p:nvSpPr>
            <p:cNvPr id="4405" name="Google Shape;4405;p61"/>
            <p:cNvSpPr/>
            <p:nvPr/>
          </p:nvSpPr>
          <p:spPr>
            <a:xfrm>
              <a:off x="922025" y="3804850"/>
              <a:ext cx="424625" cy="483125"/>
            </a:xfrm>
            <a:custGeom>
              <a:rect b="b" l="l" r="r" t="t"/>
              <a:pathLst>
                <a:path extrusionOk="0" h="19325" w="16985">
                  <a:moveTo>
                    <a:pt x="14153" y="1132"/>
                  </a:moveTo>
                  <a:cubicBezTo>
                    <a:pt x="15092" y="1132"/>
                    <a:pt x="15850" y="1893"/>
                    <a:pt x="15853" y="2832"/>
                  </a:cubicBezTo>
                  <a:lnTo>
                    <a:pt x="15853" y="3560"/>
                  </a:lnTo>
                  <a:cubicBezTo>
                    <a:pt x="15472" y="3162"/>
                    <a:pt x="15037" y="2769"/>
                    <a:pt x="14648" y="2558"/>
                  </a:cubicBezTo>
                  <a:cubicBezTo>
                    <a:pt x="14158" y="2296"/>
                    <a:pt x="13305" y="2239"/>
                    <a:pt x="12660" y="2239"/>
                  </a:cubicBezTo>
                  <a:cubicBezTo>
                    <a:pt x="12589" y="2239"/>
                    <a:pt x="12521" y="2239"/>
                    <a:pt x="12456" y="2241"/>
                  </a:cubicBezTo>
                  <a:lnTo>
                    <a:pt x="12456" y="1132"/>
                  </a:lnTo>
                  <a:close/>
                  <a:moveTo>
                    <a:pt x="12611" y="3372"/>
                  </a:moveTo>
                  <a:cubicBezTo>
                    <a:pt x="13207" y="3372"/>
                    <a:pt x="13858" y="3421"/>
                    <a:pt x="14110" y="3557"/>
                  </a:cubicBezTo>
                  <a:cubicBezTo>
                    <a:pt x="14430" y="3726"/>
                    <a:pt x="14844" y="4128"/>
                    <a:pt x="15209" y="4529"/>
                  </a:cubicBezTo>
                  <a:lnTo>
                    <a:pt x="12456" y="4529"/>
                  </a:lnTo>
                  <a:lnTo>
                    <a:pt x="12456" y="3373"/>
                  </a:lnTo>
                  <a:cubicBezTo>
                    <a:pt x="12507" y="3372"/>
                    <a:pt x="12559" y="3372"/>
                    <a:pt x="12611" y="3372"/>
                  </a:cubicBezTo>
                  <a:close/>
                  <a:moveTo>
                    <a:pt x="7927" y="6794"/>
                  </a:moveTo>
                  <a:lnTo>
                    <a:pt x="7927" y="9626"/>
                  </a:lnTo>
                  <a:cubicBezTo>
                    <a:pt x="7924" y="11812"/>
                    <a:pt x="6151" y="13585"/>
                    <a:pt x="3962" y="13588"/>
                  </a:cubicBezTo>
                  <a:lnTo>
                    <a:pt x="3397" y="13588"/>
                  </a:lnTo>
                  <a:lnTo>
                    <a:pt x="3397" y="12455"/>
                  </a:lnTo>
                  <a:lnTo>
                    <a:pt x="3962" y="12455"/>
                  </a:lnTo>
                  <a:cubicBezTo>
                    <a:pt x="5526" y="12452"/>
                    <a:pt x="6791" y="11187"/>
                    <a:pt x="6794" y="9626"/>
                  </a:cubicBezTo>
                  <a:cubicBezTo>
                    <a:pt x="6794" y="9312"/>
                    <a:pt x="6541" y="9058"/>
                    <a:pt x="6227" y="9058"/>
                  </a:cubicBezTo>
                  <a:cubicBezTo>
                    <a:pt x="5913" y="9058"/>
                    <a:pt x="5662" y="9312"/>
                    <a:pt x="5662" y="9626"/>
                  </a:cubicBezTo>
                  <a:cubicBezTo>
                    <a:pt x="5659" y="10562"/>
                    <a:pt x="4901" y="11323"/>
                    <a:pt x="3962" y="11323"/>
                  </a:cubicBezTo>
                  <a:lnTo>
                    <a:pt x="3397" y="11323"/>
                  </a:lnTo>
                  <a:lnTo>
                    <a:pt x="3397" y="10758"/>
                  </a:lnTo>
                  <a:cubicBezTo>
                    <a:pt x="3397" y="8569"/>
                    <a:pt x="5170" y="6797"/>
                    <a:pt x="7359" y="6794"/>
                  </a:cubicBezTo>
                  <a:close/>
                  <a:moveTo>
                    <a:pt x="11323" y="1132"/>
                  </a:moveTo>
                  <a:lnTo>
                    <a:pt x="11323" y="10758"/>
                  </a:lnTo>
                  <a:cubicBezTo>
                    <a:pt x="11320" y="12320"/>
                    <a:pt x="10055" y="13585"/>
                    <a:pt x="8491" y="13588"/>
                  </a:cubicBezTo>
                  <a:lnTo>
                    <a:pt x="7160" y="13588"/>
                  </a:lnTo>
                  <a:cubicBezTo>
                    <a:pt x="8361" y="12621"/>
                    <a:pt x="9059" y="11166"/>
                    <a:pt x="9059" y="9626"/>
                  </a:cubicBezTo>
                  <a:lnTo>
                    <a:pt x="9059" y="6229"/>
                  </a:lnTo>
                  <a:cubicBezTo>
                    <a:pt x="9059" y="5915"/>
                    <a:pt x="8805" y="5662"/>
                    <a:pt x="8491" y="5662"/>
                  </a:cubicBezTo>
                  <a:lnTo>
                    <a:pt x="7359" y="5662"/>
                  </a:lnTo>
                  <a:cubicBezTo>
                    <a:pt x="6779" y="5662"/>
                    <a:pt x="6206" y="5761"/>
                    <a:pt x="5662" y="5954"/>
                  </a:cubicBezTo>
                  <a:lnTo>
                    <a:pt x="5662" y="5097"/>
                  </a:lnTo>
                  <a:cubicBezTo>
                    <a:pt x="5662" y="2908"/>
                    <a:pt x="7434" y="1135"/>
                    <a:pt x="9624" y="1132"/>
                  </a:cubicBezTo>
                  <a:close/>
                  <a:moveTo>
                    <a:pt x="6794" y="14720"/>
                  </a:moveTo>
                  <a:lnTo>
                    <a:pt x="6794" y="16957"/>
                  </a:lnTo>
                  <a:cubicBezTo>
                    <a:pt x="6115" y="16698"/>
                    <a:pt x="5665" y="16049"/>
                    <a:pt x="5662" y="15324"/>
                  </a:cubicBezTo>
                  <a:lnTo>
                    <a:pt x="5662" y="14720"/>
                  </a:lnTo>
                  <a:close/>
                  <a:moveTo>
                    <a:pt x="4530" y="14720"/>
                  </a:moveTo>
                  <a:lnTo>
                    <a:pt x="4530" y="18096"/>
                  </a:lnTo>
                  <a:cubicBezTo>
                    <a:pt x="3850" y="17854"/>
                    <a:pt x="3397" y="17214"/>
                    <a:pt x="3397" y="16495"/>
                  </a:cubicBezTo>
                  <a:lnTo>
                    <a:pt x="3397" y="14720"/>
                  </a:lnTo>
                  <a:close/>
                  <a:moveTo>
                    <a:pt x="3326" y="1"/>
                  </a:moveTo>
                  <a:cubicBezTo>
                    <a:pt x="3182" y="1"/>
                    <a:pt x="3037" y="56"/>
                    <a:pt x="2926" y="166"/>
                  </a:cubicBezTo>
                  <a:cubicBezTo>
                    <a:pt x="2480" y="613"/>
                    <a:pt x="2265" y="1114"/>
                    <a:pt x="2265" y="1700"/>
                  </a:cubicBezTo>
                  <a:cubicBezTo>
                    <a:pt x="2265" y="2950"/>
                    <a:pt x="3277" y="3965"/>
                    <a:pt x="4530" y="3965"/>
                  </a:cubicBezTo>
                  <a:cubicBezTo>
                    <a:pt x="4572" y="3965"/>
                    <a:pt x="4614" y="3965"/>
                    <a:pt x="4657" y="3959"/>
                  </a:cubicBezTo>
                  <a:lnTo>
                    <a:pt x="4657" y="3959"/>
                  </a:lnTo>
                  <a:cubicBezTo>
                    <a:pt x="4572" y="4333"/>
                    <a:pt x="4527" y="4714"/>
                    <a:pt x="4530" y="5097"/>
                  </a:cubicBezTo>
                  <a:lnTo>
                    <a:pt x="4530" y="6522"/>
                  </a:lnTo>
                  <a:cubicBezTo>
                    <a:pt x="3114" y="7467"/>
                    <a:pt x="2265" y="9055"/>
                    <a:pt x="2265" y="10758"/>
                  </a:cubicBezTo>
                  <a:lnTo>
                    <a:pt x="2265" y="13588"/>
                  </a:lnTo>
                  <a:lnTo>
                    <a:pt x="565" y="13588"/>
                  </a:lnTo>
                  <a:cubicBezTo>
                    <a:pt x="251" y="13588"/>
                    <a:pt x="1" y="13841"/>
                    <a:pt x="1" y="14155"/>
                  </a:cubicBezTo>
                  <a:cubicBezTo>
                    <a:pt x="1" y="14466"/>
                    <a:pt x="251" y="14720"/>
                    <a:pt x="565" y="14720"/>
                  </a:cubicBezTo>
                  <a:lnTo>
                    <a:pt x="2265" y="14720"/>
                  </a:lnTo>
                  <a:lnTo>
                    <a:pt x="2265" y="16495"/>
                  </a:lnTo>
                  <a:cubicBezTo>
                    <a:pt x="2265" y="18056"/>
                    <a:pt x="3530" y="19322"/>
                    <a:pt x="5094" y="19325"/>
                  </a:cubicBezTo>
                  <a:cubicBezTo>
                    <a:pt x="5408" y="19325"/>
                    <a:pt x="5662" y="19071"/>
                    <a:pt x="5662" y="18760"/>
                  </a:cubicBezTo>
                  <a:lnTo>
                    <a:pt x="5662" y="17613"/>
                  </a:lnTo>
                  <a:cubicBezTo>
                    <a:pt x="6148" y="17990"/>
                    <a:pt x="6743" y="18192"/>
                    <a:pt x="7359" y="18192"/>
                  </a:cubicBezTo>
                  <a:cubicBezTo>
                    <a:pt x="7673" y="18192"/>
                    <a:pt x="7927" y="17939"/>
                    <a:pt x="7927" y="17628"/>
                  </a:cubicBezTo>
                  <a:lnTo>
                    <a:pt x="7927" y="14720"/>
                  </a:lnTo>
                  <a:lnTo>
                    <a:pt x="9059" y="14720"/>
                  </a:lnTo>
                  <a:lnTo>
                    <a:pt x="9059" y="18760"/>
                  </a:lnTo>
                  <a:cubicBezTo>
                    <a:pt x="9059" y="19071"/>
                    <a:pt x="9309" y="19325"/>
                    <a:pt x="9624" y="19325"/>
                  </a:cubicBezTo>
                  <a:cubicBezTo>
                    <a:pt x="9938" y="19325"/>
                    <a:pt x="10191" y="19071"/>
                    <a:pt x="10191" y="18760"/>
                  </a:cubicBezTo>
                  <a:lnTo>
                    <a:pt x="10191" y="14720"/>
                  </a:lnTo>
                  <a:lnTo>
                    <a:pt x="16417" y="14720"/>
                  </a:lnTo>
                  <a:cubicBezTo>
                    <a:pt x="16731" y="14720"/>
                    <a:pt x="16982" y="14466"/>
                    <a:pt x="16982" y="14155"/>
                  </a:cubicBezTo>
                  <a:cubicBezTo>
                    <a:pt x="16982" y="13841"/>
                    <a:pt x="16731" y="13588"/>
                    <a:pt x="16417" y="13588"/>
                  </a:cubicBezTo>
                  <a:lnTo>
                    <a:pt x="11263" y="13588"/>
                  </a:lnTo>
                  <a:cubicBezTo>
                    <a:pt x="12024" y="12845"/>
                    <a:pt x="12456" y="11821"/>
                    <a:pt x="12456" y="10758"/>
                  </a:cubicBezTo>
                  <a:lnTo>
                    <a:pt x="12456" y="5662"/>
                  </a:lnTo>
                  <a:lnTo>
                    <a:pt x="16417" y="5662"/>
                  </a:lnTo>
                  <a:cubicBezTo>
                    <a:pt x="16435" y="5662"/>
                    <a:pt x="16454" y="5662"/>
                    <a:pt x="16472" y="5659"/>
                  </a:cubicBezTo>
                  <a:lnTo>
                    <a:pt x="16484" y="5659"/>
                  </a:lnTo>
                  <a:cubicBezTo>
                    <a:pt x="16496" y="5659"/>
                    <a:pt x="16511" y="5656"/>
                    <a:pt x="16523" y="5653"/>
                  </a:cubicBezTo>
                  <a:cubicBezTo>
                    <a:pt x="16529" y="5653"/>
                    <a:pt x="16535" y="5653"/>
                    <a:pt x="16538" y="5650"/>
                  </a:cubicBezTo>
                  <a:cubicBezTo>
                    <a:pt x="16550" y="5647"/>
                    <a:pt x="16562" y="5643"/>
                    <a:pt x="16577" y="5640"/>
                  </a:cubicBezTo>
                  <a:lnTo>
                    <a:pt x="16592" y="5637"/>
                  </a:lnTo>
                  <a:cubicBezTo>
                    <a:pt x="16607" y="5631"/>
                    <a:pt x="16623" y="5625"/>
                    <a:pt x="16638" y="5619"/>
                  </a:cubicBezTo>
                  <a:lnTo>
                    <a:pt x="16644" y="5616"/>
                  </a:lnTo>
                  <a:cubicBezTo>
                    <a:pt x="16659" y="5610"/>
                    <a:pt x="16671" y="5604"/>
                    <a:pt x="16683" y="5598"/>
                  </a:cubicBezTo>
                  <a:lnTo>
                    <a:pt x="16701" y="5586"/>
                  </a:lnTo>
                  <a:cubicBezTo>
                    <a:pt x="16710" y="5583"/>
                    <a:pt x="16719" y="5577"/>
                    <a:pt x="16728" y="5571"/>
                  </a:cubicBezTo>
                  <a:cubicBezTo>
                    <a:pt x="16734" y="5568"/>
                    <a:pt x="16740" y="5562"/>
                    <a:pt x="16746" y="5559"/>
                  </a:cubicBezTo>
                  <a:lnTo>
                    <a:pt x="16758" y="5550"/>
                  </a:lnTo>
                  <a:lnTo>
                    <a:pt x="16768" y="5541"/>
                  </a:lnTo>
                  <a:lnTo>
                    <a:pt x="16792" y="5523"/>
                  </a:lnTo>
                  <a:cubicBezTo>
                    <a:pt x="16798" y="5517"/>
                    <a:pt x="16807" y="5511"/>
                    <a:pt x="16813" y="5505"/>
                  </a:cubicBezTo>
                  <a:lnTo>
                    <a:pt x="16831" y="5486"/>
                  </a:lnTo>
                  <a:lnTo>
                    <a:pt x="16849" y="5462"/>
                  </a:lnTo>
                  <a:lnTo>
                    <a:pt x="16864" y="5444"/>
                  </a:lnTo>
                  <a:cubicBezTo>
                    <a:pt x="16870" y="5435"/>
                    <a:pt x="16879" y="5429"/>
                    <a:pt x="16885" y="5420"/>
                  </a:cubicBezTo>
                  <a:lnTo>
                    <a:pt x="16897" y="5399"/>
                  </a:lnTo>
                  <a:cubicBezTo>
                    <a:pt x="16903" y="5390"/>
                    <a:pt x="16906" y="5381"/>
                    <a:pt x="16912" y="5375"/>
                  </a:cubicBezTo>
                  <a:lnTo>
                    <a:pt x="16925" y="5351"/>
                  </a:lnTo>
                  <a:cubicBezTo>
                    <a:pt x="16928" y="5342"/>
                    <a:pt x="16934" y="5332"/>
                    <a:pt x="16937" y="5326"/>
                  </a:cubicBezTo>
                  <a:cubicBezTo>
                    <a:pt x="16940" y="5317"/>
                    <a:pt x="16943" y="5305"/>
                    <a:pt x="16949" y="5296"/>
                  </a:cubicBezTo>
                  <a:cubicBezTo>
                    <a:pt x="16952" y="5287"/>
                    <a:pt x="16955" y="5281"/>
                    <a:pt x="16958" y="5275"/>
                  </a:cubicBezTo>
                  <a:cubicBezTo>
                    <a:pt x="16958" y="5266"/>
                    <a:pt x="16964" y="5254"/>
                    <a:pt x="16964" y="5245"/>
                  </a:cubicBezTo>
                  <a:cubicBezTo>
                    <a:pt x="16967" y="5236"/>
                    <a:pt x="16970" y="5230"/>
                    <a:pt x="16970" y="5221"/>
                  </a:cubicBezTo>
                  <a:cubicBezTo>
                    <a:pt x="16973" y="5215"/>
                    <a:pt x="16976" y="5203"/>
                    <a:pt x="16976" y="5194"/>
                  </a:cubicBezTo>
                  <a:cubicBezTo>
                    <a:pt x="16979" y="5182"/>
                    <a:pt x="16979" y="5175"/>
                    <a:pt x="16982" y="5166"/>
                  </a:cubicBezTo>
                  <a:cubicBezTo>
                    <a:pt x="16982" y="5157"/>
                    <a:pt x="16982" y="5148"/>
                    <a:pt x="16982" y="5139"/>
                  </a:cubicBezTo>
                  <a:cubicBezTo>
                    <a:pt x="16982" y="5130"/>
                    <a:pt x="16982" y="5118"/>
                    <a:pt x="16985" y="5109"/>
                  </a:cubicBezTo>
                  <a:lnTo>
                    <a:pt x="16985" y="5097"/>
                  </a:lnTo>
                  <a:lnTo>
                    <a:pt x="16985" y="2832"/>
                  </a:lnTo>
                  <a:cubicBezTo>
                    <a:pt x="16982" y="1271"/>
                    <a:pt x="15717" y="3"/>
                    <a:pt x="14153" y="3"/>
                  </a:cubicBezTo>
                  <a:lnTo>
                    <a:pt x="9624" y="3"/>
                  </a:lnTo>
                  <a:cubicBezTo>
                    <a:pt x="7754" y="3"/>
                    <a:pt x="6033" y="1027"/>
                    <a:pt x="5143" y="2672"/>
                  </a:cubicBezTo>
                  <a:cubicBezTo>
                    <a:pt x="5106" y="2681"/>
                    <a:pt x="5067" y="2697"/>
                    <a:pt x="5034" y="2715"/>
                  </a:cubicBezTo>
                  <a:cubicBezTo>
                    <a:pt x="4869" y="2797"/>
                    <a:pt x="4697" y="2834"/>
                    <a:pt x="4530" y="2834"/>
                  </a:cubicBezTo>
                  <a:cubicBezTo>
                    <a:pt x="3934" y="2834"/>
                    <a:pt x="3395" y="2356"/>
                    <a:pt x="3397" y="1700"/>
                  </a:cubicBezTo>
                  <a:cubicBezTo>
                    <a:pt x="3397" y="1419"/>
                    <a:pt x="3494" y="1199"/>
                    <a:pt x="3727" y="966"/>
                  </a:cubicBezTo>
                  <a:cubicBezTo>
                    <a:pt x="3950" y="746"/>
                    <a:pt x="3950" y="387"/>
                    <a:pt x="3727" y="166"/>
                  </a:cubicBezTo>
                  <a:cubicBezTo>
                    <a:pt x="3616" y="56"/>
                    <a:pt x="3471" y="1"/>
                    <a:pt x="3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06" name="Google Shape;4406;p61"/>
            <p:cNvSpPr/>
            <p:nvPr/>
          </p:nvSpPr>
          <p:spPr>
            <a:xfrm>
              <a:off x="1135200" y="3869900"/>
              <a:ext cx="37850" cy="28400"/>
            </a:xfrm>
            <a:custGeom>
              <a:rect b="b" l="l" r="r" t="t"/>
              <a:pathLst>
                <a:path extrusionOk="0" h="1136" w="1514">
                  <a:moveTo>
                    <a:pt x="758" y="1"/>
                  </a:moveTo>
                  <a:cubicBezTo>
                    <a:pt x="254" y="1"/>
                    <a:pt x="0" y="611"/>
                    <a:pt x="357" y="970"/>
                  </a:cubicBezTo>
                  <a:cubicBezTo>
                    <a:pt x="467" y="1080"/>
                    <a:pt x="612" y="1135"/>
                    <a:pt x="757" y="1135"/>
                  </a:cubicBezTo>
                  <a:cubicBezTo>
                    <a:pt x="902" y="1135"/>
                    <a:pt x="1047" y="1080"/>
                    <a:pt x="1157" y="970"/>
                  </a:cubicBezTo>
                  <a:cubicBezTo>
                    <a:pt x="1513" y="611"/>
                    <a:pt x="1263" y="1"/>
                    <a:pt x="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07" name="Google Shape;4407;p61"/>
          <p:cNvSpPr/>
          <p:nvPr/>
        </p:nvSpPr>
        <p:spPr>
          <a:xfrm>
            <a:off x="4619995" y="3717126"/>
            <a:ext cx="236832" cy="232152"/>
          </a:xfrm>
          <a:custGeom>
            <a:rect b="b" l="l" r="r" t="t"/>
            <a:pathLst>
              <a:path extrusionOk="0" h="19396" w="19787">
                <a:moveTo>
                  <a:pt x="16583" y="1203"/>
                </a:moveTo>
                <a:cubicBezTo>
                  <a:pt x="17017" y="1203"/>
                  <a:pt x="17451" y="1370"/>
                  <a:pt x="17782" y="1702"/>
                </a:cubicBezTo>
                <a:cubicBezTo>
                  <a:pt x="18446" y="2363"/>
                  <a:pt x="18446" y="3438"/>
                  <a:pt x="17782" y="4102"/>
                </a:cubicBezTo>
                <a:lnTo>
                  <a:pt x="16565" y="5319"/>
                </a:lnTo>
                <a:lnTo>
                  <a:pt x="14165" y="2918"/>
                </a:lnTo>
                <a:lnTo>
                  <a:pt x="15382" y="1702"/>
                </a:lnTo>
                <a:cubicBezTo>
                  <a:pt x="15714" y="1370"/>
                  <a:pt x="16149" y="1203"/>
                  <a:pt x="16583" y="1203"/>
                </a:cubicBezTo>
                <a:close/>
                <a:moveTo>
                  <a:pt x="13362" y="3719"/>
                </a:moveTo>
                <a:lnTo>
                  <a:pt x="14162" y="4519"/>
                </a:lnTo>
                <a:lnTo>
                  <a:pt x="4587" y="14096"/>
                </a:lnTo>
                <a:cubicBezTo>
                  <a:pt x="4255" y="13861"/>
                  <a:pt x="3884" y="13692"/>
                  <a:pt x="3488" y="13595"/>
                </a:cubicBezTo>
                <a:lnTo>
                  <a:pt x="13310" y="3770"/>
                </a:lnTo>
                <a:lnTo>
                  <a:pt x="13362" y="3719"/>
                </a:lnTo>
                <a:close/>
                <a:moveTo>
                  <a:pt x="14965" y="5322"/>
                </a:moveTo>
                <a:lnTo>
                  <a:pt x="15765" y="6122"/>
                </a:lnTo>
                <a:lnTo>
                  <a:pt x="15714" y="6173"/>
                </a:lnTo>
                <a:lnTo>
                  <a:pt x="5888" y="15996"/>
                </a:lnTo>
                <a:cubicBezTo>
                  <a:pt x="5792" y="15600"/>
                  <a:pt x="5623" y="15229"/>
                  <a:pt x="5387" y="14897"/>
                </a:cubicBezTo>
                <a:lnTo>
                  <a:pt x="14965" y="5322"/>
                </a:lnTo>
                <a:close/>
                <a:moveTo>
                  <a:pt x="2704" y="14631"/>
                </a:moveTo>
                <a:cubicBezTo>
                  <a:pt x="3925" y="14631"/>
                  <a:pt x="4911" y="15655"/>
                  <a:pt x="4850" y="16889"/>
                </a:cubicBezTo>
                <a:lnTo>
                  <a:pt x="3736" y="17249"/>
                </a:lnTo>
                <a:cubicBezTo>
                  <a:pt x="3449" y="16572"/>
                  <a:pt x="2911" y="16035"/>
                  <a:pt x="2235" y="15748"/>
                </a:cubicBezTo>
                <a:lnTo>
                  <a:pt x="2594" y="14634"/>
                </a:lnTo>
                <a:cubicBezTo>
                  <a:pt x="2631" y="14632"/>
                  <a:pt x="2667" y="14631"/>
                  <a:pt x="2704" y="14631"/>
                </a:cubicBezTo>
                <a:close/>
                <a:moveTo>
                  <a:pt x="1888" y="16835"/>
                </a:moveTo>
                <a:cubicBezTo>
                  <a:pt x="2217" y="17001"/>
                  <a:pt x="2483" y="17267"/>
                  <a:pt x="2649" y="17596"/>
                </a:cubicBezTo>
                <a:lnTo>
                  <a:pt x="1528" y="17955"/>
                </a:lnTo>
                <a:lnTo>
                  <a:pt x="1888" y="16835"/>
                </a:lnTo>
                <a:close/>
                <a:moveTo>
                  <a:pt x="16654" y="1"/>
                </a:moveTo>
                <a:cubicBezTo>
                  <a:pt x="15897" y="1"/>
                  <a:pt x="15141" y="302"/>
                  <a:pt x="14581" y="901"/>
                </a:cubicBezTo>
                <a:lnTo>
                  <a:pt x="11710" y="3770"/>
                </a:lnTo>
                <a:lnTo>
                  <a:pt x="1882" y="13601"/>
                </a:lnTo>
                <a:cubicBezTo>
                  <a:pt x="1861" y="13619"/>
                  <a:pt x="1842" y="13641"/>
                  <a:pt x="1827" y="13662"/>
                </a:cubicBezTo>
                <a:lnTo>
                  <a:pt x="1809" y="13677"/>
                </a:lnTo>
                <a:lnTo>
                  <a:pt x="1788" y="13695"/>
                </a:lnTo>
                <a:cubicBezTo>
                  <a:pt x="1782" y="13701"/>
                  <a:pt x="1773" y="13707"/>
                  <a:pt x="1767" y="13716"/>
                </a:cubicBezTo>
                <a:cubicBezTo>
                  <a:pt x="1761" y="13722"/>
                  <a:pt x="1755" y="13725"/>
                  <a:pt x="1752" y="13731"/>
                </a:cubicBezTo>
                <a:cubicBezTo>
                  <a:pt x="1746" y="13737"/>
                  <a:pt x="1737" y="13746"/>
                  <a:pt x="1728" y="13755"/>
                </a:cubicBezTo>
                <a:lnTo>
                  <a:pt x="1716" y="13773"/>
                </a:lnTo>
                <a:cubicBezTo>
                  <a:pt x="1710" y="13782"/>
                  <a:pt x="1704" y="13789"/>
                  <a:pt x="1698" y="13801"/>
                </a:cubicBezTo>
                <a:cubicBezTo>
                  <a:pt x="1688" y="13810"/>
                  <a:pt x="1688" y="13813"/>
                  <a:pt x="1685" y="13819"/>
                </a:cubicBezTo>
                <a:cubicBezTo>
                  <a:pt x="1679" y="13825"/>
                  <a:pt x="1673" y="13837"/>
                  <a:pt x="1667" y="13846"/>
                </a:cubicBezTo>
                <a:cubicBezTo>
                  <a:pt x="1661" y="13855"/>
                  <a:pt x="1658" y="13861"/>
                  <a:pt x="1655" y="13870"/>
                </a:cubicBezTo>
                <a:cubicBezTo>
                  <a:pt x="1652" y="13879"/>
                  <a:pt x="1646" y="13885"/>
                  <a:pt x="1643" y="13894"/>
                </a:cubicBezTo>
                <a:cubicBezTo>
                  <a:pt x="1640" y="13903"/>
                  <a:pt x="1634" y="13918"/>
                  <a:pt x="1631" y="13933"/>
                </a:cubicBezTo>
                <a:cubicBezTo>
                  <a:pt x="1631" y="13936"/>
                  <a:pt x="1625" y="13939"/>
                  <a:pt x="1625" y="13943"/>
                </a:cubicBezTo>
                <a:lnTo>
                  <a:pt x="1625" y="13949"/>
                </a:lnTo>
                <a:cubicBezTo>
                  <a:pt x="1625" y="13949"/>
                  <a:pt x="1625" y="13952"/>
                  <a:pt x="1625" y="13952"/>
                </a:cubicBezTo>
                <a:lnTo>
                  <a:pt x="118" y="18656"/>
                </a:lnTo>
                <a:cubicBezTo>
                  <a:pt x="1" y="19021"/>
                  <a:pt x="272" y="19393"/>
                  <a:pt x="656" y="19396"/>
                </a:cubicBezTo>
                <a:cubicBezTo>
                  <a:pt x="713" y="19396"/>
                  <a:pt x="771" y="19387"/>
                  <a:pt x="828" y="19368"/>
                </a:cubicBezTo>
                <a:lnTo>
                  <a:pt x="5538" y="17859"/>
                </a:lnTo>
                <a:lnTo>
                  <a:pt x="5547" y="17856"/>
                </a:lnTo>
                <a:cubicBezTo>
                  <a:pt x="5559" y="17853"/>
                  <a:pt x="5571" y="17847"/>
                  <a:pt x="5584" y="17844"/>
                </a:cubicBezTo>
                <a:lnTo>
                  <a:pt x="5599" y="17838"/>
                </a:lnTo>
                <a:cubicBezTo>
                  <a:pt x="5611" y="17832"/>
                  <a:pt x="5623" y="17826"/>
                  <a:pt x="5635" y="17819"/>
                </a:cubicBezTo>
                <a:cubicBezTo>
                  <a:pt x="5650" y="17810"/>
                  <a:pt x="5653" y="17810"/>
                  <a:pt x="5659" y="17804"/>
                </a:cubicBezTo>
                <a:cubicBezTo>
                  <a:pt x="5668" y="17798"/>
                  <a:pt x="5680" y="17792"/>
                  <a:pt x="5689" y="17786"/>
                </a:cubicBezTo>
                <a:cubicBezTo>
                  <a:pt x="5698" y="17780"/>
                  <a:pt x="5701" y="17777"/>
                  <a:pt x="5710" y="17771"/>
                </a:cubicBezTo>
                <a:lnTo>
                  <a:pt x="5728" y="17756"/>
                </a:lnTo>
                <a:lnTo>
                  <a:pt x="5750" y="17738"/>
                </a:lnTo>
                <a:cubicBezTo>
                  <a:pt x="5756" y="17732"/>
                  <a:pt x="5762" y="17726"/>
                  <a:pt x="5768" y="17720"/>
                </a:cubicBezTo>
                <a:cubicBezTo>
                  <a:pt x="5774" y="17714"/>
                  <a:pt x="5780" y="17708"/>
                  <a:pt x="5783" y="17702"/>
                </a:cubicBezTo>
                <a:lnTo>
                  <a:pt x="5798" y="17687"/>
                </a:lnTo>
                <a:cubicBezTo>
                  <a:pt x="5810" y="17678"/>
                  <a:pt x="5819" y="17669"/>
                  <a:pt x="5828" y="17659"/>
                </a:cubicBezTo>
                <a:lnTo>
                  <a:pt x="15714" y="7777"/>
                </a:lnTo>
                <a:lnTo>
                  <a:pt x="18582" y="4902"/>
                </a:lnTo>
                <a:cubicBezTo>
                  <a:pt x="19754" y="3809"/>
                  <a:pt x="19787" y="1961"/>
                  <a:pt x="18655" y="829"/>
                </a:cubicBezTo>
                <a:cubicBezTo>
                  <a:pt x="18102" y="276"/>
                  <a:pt x="17378" y="1"/>
                  <a:pt x="1665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08" name="Google Shape;4408;p61"/>
          <p:cNvGrpSpPr/>
          <p:nvPr/>
        </p:nvGrpSpPr>
        <p:grpSpPr>
          <a:xfrm>
            <a:off x="4908491" y="3717506"/>
            <a:ext cx="212798" cy="231303"/>
            <a:chOff x="2100300" y="3804850"/>
            <a:chExt cx="444475" cy="483125"/>
          </a:xfrm>
        </p:grpSpPr>
        <p:sp>
          <p:nvSpPr>
            <p:cNvPr id="4409" name="Google Shape;4409;p61"/>
            <p:cNvSpPr/>
            <p:nvPr/>
          </p:nvSpPr>
          <p:spPr>
            <a:xfrm>
              <a:off x="2100300" y="3804850"/>
              <a:ext cx="444475" cy="483125"/>
            </a:xfrm>
            <a:custGeom>
              <a:rect b="b" l="l" r="r" t="t"/>
              <a:pathLst>
                <a:path extrusionOk="0" h="19325" w="17779">
                  <a:moveTo>
                    <a:pt x="2123" y="4001"/>
                  </a:moveTo>
                  <a:cubicBezTo>
                    <a:pt x="2627" y="4001"/>
                    <a:pt x="2881" y="4611"/>
                    <a:pt x="2524" y="4967"/>
                  </a:cubicBezTo>
                  <a:cubicBezTo>
                    <a:pt x="2408" y="5083"/>
                    <a:pt x="2265" y="5134"/>
                    <a:pt x="2126" y="5134"/>
                  </a:cubicBezTo>
                  <a:cubicBezTo>
                    <a:pt x="1835" y="5134"/>
                    <a:pt x="1558" y="4909"/>
                    <a:pt x="1558" y="4569"/>
                  </a:cubicBezTo>
                  <a:cubicBezTo>
                    <a:pt x="1558" y="4255"/>
                    <a:pt x="1809" y="4001"/>
                    <a:pt x="2123" y="4001"/>
                  </a:cubicBezTo>
                  <a:close/>
                  <a:moveTo>
                    <a:pt x="15710" y="4001"/>
                  </a:moveTo>
                  <a:cubicBezTo>
                    <a:pt x="16215" y="4001"/>
                    <a:pt x="16468" y="4611"/>
                    <a:pt x="16112" y="4967"/>
                  </a:cubicBezTo>
                  <a:cubicBezTo>
                    <a:pt x="15995" y="5083"/>
                    <a:pt x="15853" y="5134"/>
                    <a:pt x="15714" y="5134"/>
                  </a:cubicBezTo>
                  <a:cubicBezTo>
                    <a:pt x="15423" y="5134"/>
                    <a:pt x="15146" y="4909"/>
                    <a:pt x="15146" y="4569"/>
                  </a:cubicBezTo>
                  <a:cubicBezTo>
                    <a:pt x="15146" y="4255"/>
                    <a:pt x="15396" y="4001"/>
                    <a:pt x="15710" y="4001"/>
                  </a:cubicBezTo>
                  <a:close/>
                  <a:moveTo>
                    <a:pt x="8917" y="1132"/>
                  </a:moveTo>
                  <a:cubicBezTo>
                    <a:pt x="9551" y="1132"/>
                    <a:pt x="10251" y="1993"/>
                    <a:pt x="10789" y="3436"/>
                  </a:cubicBezTo>
                  <a:cubicBezTo>
                    <a:pt x="10894" y="3723"/>
                    <a:pt x="10994" y="4028"/>
                    <a:pt x="11084" y="4345"/>
                  </a:cubicBezTo>
                  <a:cubicBezTo>
                    <a:pt x="10345" y="4590"/>
                    <a:pt x="9623" y="4877"/>
                    <a:pt x="8917" y="5203"/>
                  </a:cubicBezTo>
                  <a:cubicBezTo>
                    <a:pt x="8210" y="4877"/>
                    <a:pt x="7488" y="4590"/>
                    <a:pt x="6749" y="4345"/>
                  </a:cubicBezTo>
                  <a:cubicBezTo>
                    <a:pt x="6842" y="4028"/>
                    <a:pt x="6939" y="3723"/>
                    <a:pt x="7044" y="3436"/>
                  </a:cubicBezTo>
                  <a:cubicBezTo>
                    <a:pt x="7582" y="1993"/>
                    <a:pt x="8282" y="1132"/>
                    <a:pt x="8917" y="1132"/>
                  </a:cubicBezTo>
                  <a:close/>
                  <a:moveTo>
                    <a:pt x="6483" y="5453"/>
                  </a:moveTo>
                  <a:cubicBezTo>
                    <a:pt x="6845" y="5577"/>
                    <a:pt x="7217" y="5713"/>
                    <a:pt x="7591" y="5867"/>
                  </a:cubicBezTo>
                  <a:cubicBezTo>
                    <a:pt x="7371" y="5985"/>
                    <a:pt x="7153" y="6105"/>
                    <a:pt x="6936" y="6229"/>
                  </a:cubicBezTo>
                  <a:cubicBezTo>
                    <a:pt x="6715" y="6356"/>
                    <a:pt x="6501" y="6486"/>
                    <a:pt x="6287" y="6619"/>
                  </a:cubicBezTo>
                  <a:cubicBezTo>
                    <a:pt x="6341" y="6217"/>
                    <a:pt x="6407" y="5831"/>
                    <a:pt x="6483" y="5453"/>
                  </a:cubicBezTo>
                  <a:close/>
                  <a:moveTo>
                    <a:pt x="11350" y="5453"/>
                  </a:moveTo>
                  <a:cubicBezTo>
                    <a:pt x="11426" y="5831"/>
                    <a:pt x="11492" y="6217"/>
                    <a:pt x="11546" y="6619"/>
                  </a:cubicBezTo>
                  <a:cubicBezTo>
                    <a:pt x="11335" y="6486"/>
                    <a:pt x="11118" y="6356"/>
                    <a:pt x="10897" y="6229"/>
                  </a:cubicBezTo>
                  <a:cubicBezTo>
                    <a:pt x="10677" y="6102"/>
                    <a:pt x="10459" y="5982"/>
                    <a:pt x="10242" y="5867"/>
                  </a:cubicBezTo>
                  <a:cubicBezTo>
                    <a:pt x="10619" y="5716"/>
                    <a:pt x="10988" y="5574"/>
                    <a:pt x="11350" y="5453"/>
                  </a:cubicBezTo>
                  <a:close/>
                  <a:moveTo>
                    <a:pt x="3799" y="4852"/>
                  </a:moveTo>
                  <a:cubicBezTo>
                    <a:pt x="4336" y="4904"/>
                    <a:pt x="4870" y="4997"/>
                    <a:pt x="5396" y="5133"/>
                  </a:cubicBezTo>
                  <a:cubicBezTo>
                    <a:pt x="5239" y="5894"/>
                    <a:pt x="5124" y="6661"/>
                    <a:pt x="5055" y="7434"/>
                  </a:cubicBezTo>
                  <a:cubicBezTo>
                    <a:pt x="4421" y="7881"/>
                    <a:pt x="3811" y="8361"/>
                    <a:pt x="3231" y="8877"/>
                  </a:cubicBezTo>
                  <a:cubicBezTo>
                    <a:pt x="3004" y="8645"/>
                    <a:pt x="2796" y="8412"/>
                    <a:pt x="2606" y="8180"/>
                  </a:cubicBezTo>
                  <a:cubicBezTo>
                    <a:pt x="1969" y="7404"/>
                    <a:pt x="1579" y="6691"/>
                    <a:pt x="1483" y="6139"/>
                  </a:cubicBezTo>
                  <a:lnTo>
                    <a:pt x="1483" y="6139"/>
                  </a:lnTo>
                  <a:cubicBezTo>
                    <a:pt x="1695" y="6225"/>
                    <a:pt x="1912" y="6266"/>
                    <a:pt x="2125" y="6266"/>
                  </a:cubicBezTo>
                  <a:cubicBezTo>
                    <a:pt x="2922" y="6266"/>
                    <a:pt x="3656" y="5698"/>
                    <a:pt x="3799" y="4852"/>
                  </a:cubicBezTo>
                  <a:close/>
                  <a:moveTo>
                    <a:pt x="14037" y="4852"/>
                  </a:moveTo>
                  <a:cubicBezTo>
                    <a:pt x="14180" y="5698"/>
                    <a:pt x="14914" y="6266"/>
                    <a:pt x="15711" y="6266"/>
                  </a:cubicBezTo>
                  <a:cubicBezTo>
                    <a:pt x="15924" y="6266"/>
                    <a:pt x="16141" y="6225"/>
                    <a:pt x="16353" y="6139"/>
                  </a:cubicBezTo>
                  <a:lnTo>
                    <a:pt x="16353" y="6139"/>
                  </a:lnTo>
                  <a:cubicBezTo>
                    <a:pt x="16254" y="6691"/>
                    <a:pt x="15867" y="7404"/>
                    <a:pt x="15227" y="8180"/>
                  </a:cubicBezTo>
                  <a:cubicBezTo>
                    <a:pt x="15037" y="8412"/>
                    <a:pt x="14829" y="8645"/>
                    <a:pt x="14602" y="8877"/>
                  </a:cubicBezTo>
                  <a:cubicBezTo>
                    <a:pt x="14022" y="8361"/>
                    <a:pt x="13412" y="7881"/>
                    <a:pt x="12778" y="7434"/>
                  </a:cubicBezTo>
                  <a:cubicBezTo>
                    <a:pt x="12709" y="6661"/>
                    <a:pt x="12594" y="5894"/>
                    <a:pt x="12440" y="5133"/>
                  </a:cubicBezTo>
                  <a:cubicBezTo>
                    <a:pt x="12963" y="4997"/>
                    <a:pt x="13497" y="4904"/>
                    <a:pt x="14037" y="4852"/>
                  </a:cubicBezTo>
                  <a:close/>
                  <a:moveTo>
                    <a:pt x="4964" y="8908"/>
                  </a:moveTo>
                  <a:lnTo>
                    <a:pt x="4964" y="8908"/>
                  </a:lnTo>
                  <a:cubicBezTo>
                    <a:pt x="4958" y="9158"/>
                    <a:pt x="4955" y="9409"/>
                    <a:pt x="4955" y="9662"/>
                  </a:cubicBezTo>
                  <a:cubicBezTo>
                    <a:pt x="4952" y="9916"/>
                    <a:pt x="4958" y="10167"/>
                    <a:pt x="4964" y="10417"/>
                  </a:cubicBezTo>
                  <a:cubicBezTo>
                    <a:pt x="4644" y="10170"/>
                    <a:pt x="4339" y="9916"/>
                    <a:pt x="4052" y="9662"/>
                  </a:cubicBezTo>
                  <a:cubicBezTo>
                    <a:pt x="4339" y="9409"/>
                    <a:pt x="4644" y="9155"/>
                    <a:pt x="4964" y="8908"/>
                  </a:cubicBezTo>
                  <a:close/>
                  <a:moveTo>
                    <a:pt x="12869" y="8908"/>
                  </a:moveTo>
                  <a:lnTo>
                    <a:pt x="12869" y="8908"/>
                  </a:lnTo>
                  <a:cubicBezTo>
                    <a:pt x="13189" y="9155"/>
                    <a:pt x="13491" y="9409"/>
                    <a:pt x="13781" y="9662"/>
                  </a:cubicBezTo>
                  <a:cubicBezTo>
                    <a:pt x="13494" y="9916"/>
                    <a:pt x="13189" y="10170"/>
                    <a:pt x="12869" y="10417"/>
                  </a:cubicBezTo>
                  <a:cubicBezTo>
                    <a:pt x="12875" y="10167"/>
                    <a:pt x="12878" y="9916"/>
                    <a:pt x="12881" y="9662"/>
                  </a:cubicBezTo>
                  <a:cubicBezTo>
                    <a:pt x="12881" y="9409"/>
                    <a:pt x="12875" y="9158"/>
                    <a:pt x="12869" y="8908"/>
                  </a:cubicBezTo>
                  <a:close/>
                  <a:moveTo>
                    <a:pt x="8917" y="6459"/>
                  </a:moveTo>
                  <a:cubicBezTo>
                    <a:pt x="9391" y="6688"/>
                    <a:pt x="9865" y="6942"/>
                    <a:pt x="10333" y="7211"/>
                  </a:cubicBezTo>
                  <a:cubicBezTo>
                    <a:pt x="10801" y="7482"/>
                    <a:pt x="11260" y="7766"/>
                    <a:pt x="11694" y="8059"/>
                  </a:cubicBezTo>
                  <a:cubicBezTo>
                    <a:pt x="11728" y="8581"/>
                    <a:pt x="11749" y="9119"/>
                    <a:pt x="11749" y="9662"/>
                  </a:cubicBezTo>
                  <a:cubicBezTo>
                    <a:pt x="11749" y="10206"/>
                    <a:pt x="11728" y="10743"/>
                    <a:pt x="11694" y="11266"/>
                  </a:cubicBezTo>
                  <a:cubicBezTo>
                    <a:pt x="11260" y="11559"/>
                    <a:pt x="10804" y="11839"/>
                    <a:pt x="10333" y="12114"/>
                  </a:cubicBezTo>
                  <a:cubicBezTo>
                    <a:pt x="9862" y="12386"/>
                    <a:pt x="9388" y="12637"/>
                    <a:pt x="8920" y="12869"/>
                  </a:cubicBezTo>
                  <a:cubicBezTo>
                    <a:pt x="8445" y="12640"/>
                    <a:pt x="7971" y="12386"/>
                    <a:pt x="7500" y="12114"/>
                  </a:cubicBezTo>
                  <a:cubicBezTo>
                    <a:pt x="7032" y="11842"/>
                    <a:pt x="6576" y="11559"/>
                    <a:pt x="6139" y="11266"/>
                  </a:cubicBezTo>
                  <a:cubicBezTo>
                    <a:pt x="6105" y="10743"/>
                    <a:pt x="6087" y="10206"/>
                    <a:pt x="6087" y="9662"/>
                  </a:cubicBezTo>
                  <a:cubicBezTo>
                    <a:pt x="6087" y="9119"/>
                    <a:pt x="6105" y="8581"/>
                    <a:pt x="6139" y="8059"/>
                  </a:cubicBezTo>
                  <a:cubicBezTo>
                    <a:pt x="6576" y="7766"/>
                    <a:pt x="7029" y="7485"/>
                    <a:pt x="7500" y="7211"/>
                  </a:cubicBezTo>
                  <a:cubicBezTo>
                    <a:pt x="7971" y="6942"/>
                    <a:pt x="8445" y="6688"/>
                    <a:pt x="8917" y="6459"/>
                  </a:cubicBezTo>
                  <a:close/>
                  <a:moveTo>
                    <a:pt x="11546" y="12706"/>
                  </a:moveTo>
                  <a:lnTo>
                    <a:pt x="11546" y="12706"/>
                  </a:lnTo>
                  <a:cubicBezTo>
                    <a:pt x="11492" y="13108"/>
                    <a:pt x="11426" y="13497"/>
                    <a:pt x="11350" y="13872"/>
                  </a:cubicBezTo>
                  <a:cubicBezTo>
                    <a:pt x="10988" y="13751"/>
                    <a:pt x="10619" y="13612"/>
                    <a:pt x="10242" y="13461"/>
                  </a:cubicBezTo>
                  <a:cubicBezTo>
                    <a:pt x="10462" y="13343"/>
                    <a:pt x="10680" y="13219"/>
                    <a:pt x="10897" y="13096"/>
                  </a:cubicBezTo>
                  <a:cubicBezTo>
                    <a:pt x="11115" y="12969"/>
                    <a:pt x="11332" y="12839"/>
                    <a:pt x="11546" y="12706"/>
                  </a:cubicBezTo>
                  <a:close/>
                  <a:moveTo>
                    <a:pt x="6287" y="12706"/>
                  </a:moveTo>
                  <a:cubicBezTo>
                    <a:pt x="6498" y="12836"/>
                    <a:pt x="6715" y="12966"/>
                    <a:pt x="6936" y="13092"/>
                  </a:cubicBezTo>
                  <a:cubicBezTo>
                    <a:pt x="7153" y="13219"/>
                    <a:pt x="7374" y="13343"/>
                    <a:pt x="7597" y="13461"/>
                  </a:cubicBezTo>
                  <a:lnTo>
                    <a:pt x="7594" y="13461"/>
                  </a:lnTo>
                  <a:cubicBezTo>
                    <a:pt x="7217" y="13615"/>
                    <a:pt x="6848" y="13754"/>
                    <a:pt x="6483" y="13875"/>
                  </a:cubicBezTo>
                  <a:cubicBezTo>
                    <a:pt x="6407" y="13497"/>
                    <a:pt x="6341" y="13108"/>
                    <a:pt x="6287" y="12706"/>
                  </a:cubicBezTo>
                  <a:close/>
                  <a:moveTo>
                    <a:pt x="14602" y="10447"/>
                  </a:moveTo>
                  <a:cubicBezTo>
                    <a:pt x="14829" y="10680"/>
                    <a:pt x="15037" y="10912"/>
                    <a:pt x="15227" y="11145"/>
                  </a:cubicBezTo>
                  <a:cubicBezTo>
                    <a:pt x="15867" y="11921"/>
                    <a:pt x="16254" y="12634"/>
                    <a:pt x="16353" y="13186"/>
                  </a:cubicBezTo>
                  <a:cubicBezTo>
                    <a:pt x="16141" y="13099"/>
                    <a:pt x="15923" y="13059"/>
                    <a:pt x="15710" y="13059"/>
                  </a:cubicBezTo>
                  <a:cubicBezTo>
                    <a:pt x="14912" y="13059"/>
                    <a:pt x="14180" y="13627"/>
                    <a:pt x="14034" y="14472"/>
                  </a:cubicBezTo>
                  <a:cubicBezTo>
                    <a:pt x="13497" y="14421"/>
                    <a:pt x="12963" y="14327"/>
                    <a:pt x="12440" y="14192"/>
                  </a:cubicBezTo>
                  <a:cubicBezTo>
                    <a:pt x="12594" y="13431"/>
                    <a:pt x="12709" y="12664"/>
                    <a:pt x="12778" y="11891"/>
                  </a:cubicBezTo>
                  <a:cubicBezTo>
                    <a:pt x="13412" y="11444"/>
                    <a:pt x="14022" y="10964"/>
                    <a:pt x="14602" y="10447"/>
                  </a:cubicBezTo>
                  <a:close/>
                  <a:moveTo>
                    <a:pt x="3231" y="10447"/>
                  </a:moveTo>
                  <a:cubicBezTo>
                    <a:pt x="3811" y="10964"/>
                    <a:pt x="4421" y="11444"/>
                    <a:pt x="5055" y="11891"/>
                  </a:cubicBezTo>
                  <a:cubicBezTo>
                    <a:pt x="5124" y="12664"/>
                    <a:pt x="5239" y="13434"/>
                    <a:pt x="5393" y="14195"/>
                  </a:cubicBezTo>
                  <a:cubicBezTo>
                    <a:pt x="5079" y="14273"/>
                    <a:pt x="4774" y="14336"/>
                    <a:pt x="4478" y="14388"/>
                  </a:cubicBezTo>
                  <a:cubicBezTo>
                    <a:pt x="4028" y="14462"/>
                    <a:pt x="3616" y="14499"/>
                    <a:pt x="3250" y="14499"/>
                  </a:cubicBezTo>
                  <a:cubicBezTo>
                    <a:pt x="2389" y="14499"/>
                    <a:pt x="1786" y="14296"/>
                    <a:pt x="1561" y="13908"/>
                  </a:cubicBezTo>
                  <a:cubicBezTo>
                    <a:pt x="1244" y="13358"/>
                    <a:pt x="1634" y="12326"/>
                    <a:pt x="2606" y="11145"/>
                  </a:cubicBezTo>
                  <a:cubicBezTo>
                    <a:pt x="2796" y="10912"/>
                    <a:pt x="3007" y="10680"/>
                    <a:pt x="3231" y="10447"/>
                  </a:cubicBezTo>
                  <a:close/>
                  <a:moveTo>
                    <a:pt x="15707" y="14191"/>
                  </a:moveTo>
                  <a:cubicBezTo>
                    <a:pt x="15999" y="14191"/>
                    <a:pt x="16278" y="14416"/>
                    <a:pt x="16278" y="14759"/>
                  </a:cubicBezTo>
                  <a:cubicBezTo>
                    <a:pt x="16278" y="15070"/>
                    <a:pt x="16024" y="15324"/>
                    <a:pt x="15710" y="15324"/>
                  </a:cubicBezTo>
                  <a:cubicBezTo>
                    <a:pt x="15206" y="15324"/>
                    <a:pt x="14952" y="14714"/>
                    <a:pt x="15309" y="14358"/>
                  </a:cubicBezTo>
                  <a:cubicBezTo>
                    <a:pt x="15425" y="14242"/>
                    <a:pt x="15568" y="14191"/>
                    <a:pt x="15707" y="14191"/>
                  </a:cubicBezTo>
                  <a:close/>
                  <a:moveTo>
                    <a:pt x="8917" y="14122"/>
                  </a:moveTo>
                  <a:cubicBezTo>
                    <a:pt x="9623" y="14448"/>
                    <a:pt x="10348" y="14735"/>
                    <a:pt x="11084" y="14980"/>
                  </a:cubicBezTo>
                  <a:cubicBezTo>
                    <a:pt x="10994" y="15297"/>
                    <a:pt x="10894" y="15602"/>
                    <a:pt x="10789" y="15892"/>
                  </a:cubicBezTo>
                  <a:cubicBezTo>
                    <a:pt x="10251" y="17332"/>
                    <a:pt x="9551" y="18192"/>
                    <a:pt x="8917" y="18192"/>
                  </a:cubicBezTo>
                  <a:cubicBezTo>
                    <a:pt x="8282" y="18192"/>
                    <a:pt x="7582" y="17332"/>
                    <a:pt x="7044" y="15892"/>
                  </a:cubicBezTo>
                  <a:cubicBezTo>
                    <a:pt x="6939" y="15602"/>
                    <a:pt x="6839" y="15300"/>
                    <a:pt x="6749" y="14980"/>
                  </a:cubicBezTo>
                  <a:cubicBezTo>
                    <a:pt x="7488" y="14735"/>
                    <a:pt x="8213" y="14448"/>
                    <a:pt x="8917" y="14122"/>
                  </a:cubicBezTo>
                  <a:close/>
                  <a:moveTo>
                    <a:pt x="8917" y="0"/>
                  </a:moveTo>
                  <a:cubicBezTo>
                    <a:pt x="7757" y="0"/>
                    <a:pt x="6715" y="1081"/>
                    <a:pt x="5985" y="3041"/>
                  </a:cubicBezTo>
                  <a:cubicBezTo>
                    <a:pt x="5867" y="3355"/>
                    <a:pt x="5758" y="3687"/>
                    <a:pt x="5662" y="4031"/>
                  </a:cubicBezTo>
                  <a:cubicBezTo>
                    <a:pt x="4919" y="3844"/>
                    <a:pt x="4215" y="3732"/>
                    <a:pt x="3587" y="3702"/>
                  </a:cubicBezTo>
                  <a:cubicBezTo>
                    <a:pt x="3271" y="3173"/>
                    <a:pt x="2709" y="2871"/>
                    <a:pt x="2126" y="2871"/>
                  </a:cubicBezTo>
                  <a:cubicBezTo>
                    <a:pt x="1901" y="2871"/>
                    <a:pt x="1673" y="2916"/>
                    <a:pt x="1455" y="3011"/>
                  </a:cubicBezTo>
                  <a:cubicBezTo>
                    <a:pt x="670" y="3346"/>
                    <a:pt x="260" y="4212"/>
                    <a:pt x="492" y="5034"/>
                  </a:cubicBezTo>
                  <a:cubicBezTo>
                    <a:pt x="54" y="6024"/>
                    <a:pt x="489" y="7389"/>
                    <a:pt x="1733" y="8898"/>
                  </a:cubicBezTo>
                  <a:cubicBezTo>
                    <a:pt x="1942" y="9152"/>
                    <a:pt x="2171" y="9409"/>
                    <a:pt x="2416" y="9662"/>
                  </a:cubicBezTo>
                  <a:cubicBezTo>
                    <a:pt x="2171" y="9916"/>
                    <a:pt x="1942" y="10170"/>
                    <a:pt x="1733" y="10426"/>
                  </a:cubicBezTo>
                  <a:cubicBezTo>
                    <a:pt x="411" y="12033"/>
                    <a:pt x="0" y="13470"/>
                    <a:pt x="583" y="14475"/>
                  </a:cubicBezTo>
                  <a:cubicBezTo>
                    <a:pt x="1021" y="15233"/>
                    <a:pt x="1954" y="15629"/>
                    <a:pt x="3270" y="15629"/>
                  </a:cubicBezTo>
                  <a:cubicBezTo>
                    <a:pt x="3738" y="15626"/>
                    <a:pt x="4203" y="15584"/>
                    <a:pt x="4662" y="15505"/>
                  </a:cubicBezTo>
                  <a:cubicBezTo>
                    <a:pt x="4985" y="15451"/>
                    <a:pt x="5320" y="15378"/>
                    <a:pt x="5662" y="15294"/>
                  </a:cubicBezTo>
                  <a:cubicBezTo>
                    <a:pt x="5761" y="15641"/>
                    <a:pt x="5867" y="15970"/>
                    <a:pt x="5985" y="16284"/>
                  </a:cubicBezTo>
                  <a:cubicBezTo>
                    <a:pt x="6715" y="18244"/>
                    <a:pt x="7757" y="19325"/>
                    <a:pt x="8917" y="19325"/>
                  </a:cubicBezTo>
                  <a:cubicBezTo>
                    <a:pt x="10076" y="19325"/>
                    <a:pt x="11118" y="18244"/>
                    <a:pt x="11848" y="16284"/>
                  </a:cubicBezTo>
                  <a:cubicBezTo>
                    <a:pt x="11966" y="15970"/>
                    <a:pt x="12075" y="15638"/>
                    <a:pt x="12171" y="15294"/>
                  </a:cubicBezTo>
                  <a:cubicBezTo>
                    <a:pt x="12917" y="15481"/>
                    <a:pt x="13618" y="15593"/>
                    <a:pt x="14246" y="15623"/>
                  </a:cubicBezTo>
                  <a:cubicBezTo>
                    <a:pt x="14562" y="16152"/>
                    <a:pt x="15123" y="16453"/>
                    <a:pt x="15705" y="16453"/>
                  </a:cubicBezTo>
                  <a:cubicBezTo>
                    <a:pt x="15930" y="16453"/>
                    <a:pt x="16159" y="16408"/>
                    <a:pt x="16378" y="16314"/>
                  </a:cubicBezTo>
                  <a:cubicBezTo>
                    <a:pt x="17163" y="15979"/>
                    <a:pt x="17573" y="15112"/>
                    <a:pt x="17341" y="14291"/>
                  </a:cubicBezTo>
                  <a:cubicBezTo>
                    <a:pt x="17779" y="13301"/>
                    <a:pt x="17344" y="11936"/>
                    <a:pt x="16100" y="10426"/>
                  </a:cubicBezTo>
                  <a:cubicBezTo>
                    <a:pt x="15891" y="10170"/>
                    <a:pt x="15662" y="9916"/>
                    <a:pt x="15417" y="9662"/>
                  </a:cubicBezTo>
                  <a:cubicBezTo>
                    <a:pt x="15662" y="9409"/>
                    <a:pt x="15891" y="9152"/>
                    <a:pt x="16100" y="8898"/>
                  </a:cubicBezTo>
                  <a:cubicBezTo>
                    <a:pt x="17347" y="7389"/>
                    <a:pt x="17779" y="6024"/>
                    <a:pt x="17341" y="5034"/>
                  </a:cubicBezTo>
                  <a:cubicBezTo>
                    <a:pt x="17573" y="4212"/>
                    <a:pt x="17163" y="3346"/>
                    <a:pt x="16378" y="3011"/>
                  </a:cubicBezTo>
                  <a:cubicBezTo>
                    <a:pt x="16159" y="2916"/>
                    <a:pt x="15930" y="2871"/>
                    <a:pt x="15705" y="2871"/>
                  </a:cubicBezTo>
                  <a:cubicBezTo>
                    <a:pt x="15123" y="2871"/>
                    <a:pt x="14562" y="3173"/>
                    <a:pt x="14246" y="3702"/>
                  </a:cubicBezTo>
                  <a:cubicBezTo>
                    <a:pt x="13615" y="3732"/>
                    <a:pt x="12914" y="3844"/>
                    <a:pt x="12171" y="4031"/>
                  </a:cubicBezTo>
                  <a:cubicBezTo>
                    <a:pt x="12075" y="3684"/>
                    <a:pt x="11966" y="3355"/>
                    <a:pt x="11848" y="3041"/>
                  </a:cubicBezTo>
                  <a:cubicBezTo>
                    <a:pt x="11118" y="1081"/>
                    <a:pt x="10076" y="0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0" name="Google Shape;4410;p61"/>
            <p:cNvSpPr/>
            <p:nvPr/>
          </p:nvSpPr>
          <p:spPr>
            <a:xfrm>
              <a:off x="2280775" y="4003900"/>
              <a:ext cx="88275" cy="85025"/>
            </a:xfrm>
            <a:custGeom>
              <a:rect b="b" l="l" r="r" t="t"/>
              <a:pathLst>
                <a:path extrusionOk="0" h="3401" w="3531">
                  <a:moveTo>
                    <a:pt x="1698" y="1136"/>
                  </a:moveTo>
                  <a:cubicBezTo>
                    <a:pt x="2202" y="1136"/>
                    <a:pt x="2455" y="1743"/>
                    <a:pt x="2099" y="2102"/>
                  </a:cubicBezTo>
                  <a:cubicBezTo>
                    <a:pt x="1983" y="2217"/>
                    <a:pt x="1841" y="2268"/>
                    <a:pt x="1703" y="2268"/>
                  </a:cubicBezTo>
                  <a:cubicBezTo>
                    <a:pt x="1411" y="2268"/>
                    <a:pt x="1133" y="2042"/>
                    <a:pt x="1133" y="1700"/>
                  </a:cubicBezTo>
                  <a:cubicBezTo>
                    <a:pt x="1133" y="1386"/>
                    <a:pt x="1383" y="1136"/>
                    <a:pt x="1698" y="1136"/>
                  </a:cubicBezTo>
                  <a:close/>
                  <a:moveTo>
                    <a:pt x="1698" y="1"/>
                  </a:moveTo>
                  <a:cubicBezTo>
                    <a:pt x="1479" y="1"/>
                    <a:pt x="1258" y="43"/>
                    <a:pt x="1048" y="130"/>
                  </a:cubicBezTo>
                  <a:cubicBezTo>
                    <a:pt x="414" y="393"/>
                    <a:pt x="1" y="1012"/>
                    <a:pt x="1" y="1700"/>
                  </a:cubicBezTo>
                  <a:cubicBezTo>
                    <a:pt x="1" y="2639"/>
                    <a:pt x="758" y="3397"/>
                    <a:pt x="1698" y="3400"/>
                  </a:cubicBezTo>
                  <a:cubicBezTo>
                    <a:pt x="2386" y="3400"/>
                    <a:pt x="3005" y="2984"/>
                    <a:pt x="3268" y="2350"/>
                  </a:cubicBezTo>
                  <a:cubicBezTo>
                    <a:pt x="3530" y="1715"/>
                    <a:pt x="3385" y="985"/>
                    <a:pt x="2899" y="499"/>
                  </a:cubicBezTo>
                  <a:cubicBezTo>
                    <a:pt x="2574" y="173"/>
                    <a:pt x="214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11" name="Google Shape;4411;p61"/>
          <p:cNvGrpSpPr/>
          <p:nvPr/>
        </p:nvGrpSpPr>
        <p:grpSpPr>
          <a:xfrm>
            <a:off x="5196539" y="3717506"/>
            <a:ext cx="200087" cy="231303"/>
            <a:chOff x="2708700" y="3804850"/>
            <a:chExt cx="417925" cy="483125"/>
          </a:xfrm>
        </p:grpSpPr>
        <p:sp>
          <p:nvSpPr>
            <p:cNvPr id="4412" name="Google Shape;4412;p61"/>
            <p:cNvSpPr/>
            <p:nvPr/>
          </p:nvSpPr>
          <p:spPr>
            <a:xfrm>
              <a:off x="2708700" y="3804850"/>
              <a:ext cx="417925" cy="483125"/>
            </a:xfrm>
            <a:custGeom>
              <a:rect b="b" l="l" r="r" t="t"/>
              <a:pathLst>
                <a:path extrusionOk="0" h="19325" w="16717">
                  <a:moveTo>
                    <a:pt x="10354" y="1132"/>
                  </a:moveTo>
                  <a:lnTo>
                    <a:pt x="10354" y="8618"/>
                  </a:lnTo>
                  <a:cubicBezTo>
                    <a:pt x="10354" y="8714"/>
                    <a:pt x="10379" y="8811"/>
                    <a:pt x="10430" y="8898"/>
                  </a:cubicBezTo>
                  <a:lnTo>
                    <a:pt x="12447" y="12425"/>
                  </a:lnTo>
                  <a:lnTo>
                    <a:pt x="4273" y="12425"/>
                  </a:lnTo>
                  <a:lnTo>
                    <a:pt x="6290" y="8898"/>
                  </a:lnTo>
                  <a:cubicBezTo>
                    <a:pt x="6339" y="8811"/>
                    <a:pt x="6366" y="8714"/>
                    <a:pt x="6366" y="8618"/>
                  </a:cubicBezTo>
                  <a:lnTo>
                    <a:pt x="6366" y="1132"/>
                  </a:lnTo>
                  <a:close/>
                  <a:moveTo>
                    <a:pt x="13090" y="13557"/>
                  </a:moveTo>
                  <a:lnTo>
                    <a:pt x="15469" y="17718"/>
                  </a:lnTo>
                  <a:cubicBezTo>
                    <a:pt x="15527" y="17818"/>
                    <a:pt x="15530" y="17939"/>
                    <a:pt x="15472" y="18038"/>
                  </a:cubicBezTo>
                  <a:cubicBezTo>
                    <a:pt x="15418" y="18135"/>
                    <a:pt x="15318" y="18192"/>
                    <a:pt x="15210" y="18192"/>
                  </a:cubicBezTo>
                  <a:lnTo>
                    <a:pt x="1511" y="18192"/>
                  </a:lnTo>
                  <a:cubicBezTo>
                    <a:pt x="1399" y="18192"/>
                    <a:pt x="1299" y="18135"/>
                    <a:pt x="1245" y="18038"/>
                  </a:cubicBezTo>
                  <a:cubicBezTo>
                    <a:pt x="1187" y="17939"/>
                    <a:pt x="1187" y="17818"/>
                    <a:pt x="1245" y="17718"/>
                  </a:cubicBezTo>
                  <a:lnTo>
                    <a:pt x="3624" y="13557"/>
                  </a:lnTo>
                  <a:close/>
                  <a:moveTo>
                    <a:pt x="4717" y="0"/>
                  </a:moveTo>
                  <a:cubicBezTo>
                    <a:pt x="4403" y="0"/>
                    <a:pt x="4153" y="254"/>
                    <a:pt x="4153" y="568"/>
                  </a:cubicBezTo>
                  <a:cubicBezTo>
                    <a:pt x="4153" y="879"/>
                    <a:pt x="4403" y="1132"/>
                    <a:pt x="4717" y="1132"/>
                  </a:cubicBezTo>
                  <a:lnTo>
                    <a:pt x="5234" y="1132"/>
                  </a:lnTo>
                  <a:lnTo>
                    <a:pt x="5234" y="8467"/>
                  </a:lnTo>
                  <a:lnTo>
                    <a:pt x="264" y="17157"/>
                  </a:lnTo>
                  <a:cubicBezTo>
                    <a:pt x="1" y="17604"/>
                    <a:pt x="4" y="18159"/>
                    <a:pt x="267" y="18606"/>
                  </a:cubicBezTo>
                  <a:cubicBezTo>
                    <a:pt x="519" y="19050"/>
                    <a:pt x="992" y="19325"/>
                    <a:pt x="1502" y="19325"/>
                  </a:cubicBezTo>
                  <a:cubicBezTo>
                    <a:pt x="1505" y="19325"/>
                    <a:pt x="1508" y="19325"/>
                    <a:pt x="1511" y="19325"/>
                  </a:cubicBezTo>
                  <a:lnTo>
                    <a:pt x="15207" y="19325"/>
                  </a:lnTo>
                  <a:cubicBezTo>
                    <a:pt x="15210" y="19325"/>
                    <a:pt x="15212" y="19325"/>
                    <a:pt x="15215" y="19325"/>
                  </a:cubicBezTo>
                  <a:cubicBezTo>
                    <a:pt x="15725" y="19325"/>
                    <a:pt x="16198" y="19050"/>
                    <a:pt x="16451" y="18606"/>
                  </a:cubicBezTo>
                  <a:cubicBezTo>
                    <a:pt x="16713" y="18159"/>
                    <a:pt x="16716" y="17607"/>
                    <a:pt x="16454" y="17157"/>
                  </a:cubicBezTo>
                  <a:lnTo>
                    <a:pt x="11487" y="8467"/>
                  </a:lnTo>
                  <a:lnTo>
                    <a:pt x="11487" y="1132"/>
                  </a:lnTo>
                  <a:lnTo>
                    <a:pt x="12003" y="1132"/>
                  </a:lnTo>
                  <a:cubicBezTo>
                    <a:pt x="12314" y="1132"/>
                    <a:pt x="12568" y="879"/>
                    <a:pt x="12568" y="568"/>
                  </a:cubicBezTo>
                  <a:cubicBezTo>
                    <a:pt x="12568" y="254"/>
                    <a:pt x="12314" y="0"/>
                    <a:pt x="12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3" name="Google Shape;4413;p61"/>
            <p:cNvSpPr/>
            <p:nvPr/>
          </p:nvSpPr>
          <p:spPr>
            <a:xfrm>
              <a:off x="2875975" y="4055200"/>
              <a:ext cx="33100" cy="28350"/>
            </a:xfrm>
            <a:custGeom>
              <a:rect b="b" l="l" r="r" t="t"/>
              <a:pathLst>
                <a:path extrusionOk="0" h="1134" w="1324">
                  <a:moveTo>
                    <a:pt x="570" y="1"/>
                  </a:moveTo>
                  <a:cubicBezTo>
                    <a:pt x="280" y="1"/>
                    <a:pt x="1" y="225"/>
                    <a:pt x="1" y="566"/>
                  </a:cubicBezTo>
                  <a:cubicBezTo>
                    <a:pt x="1" y="880"/>
                    <a:pt x="255" y="1134"/>
                    <a:pt x="569" y="1134"/>
                  </a:cubicBezTo>
                  <a:cubicBezTo>
                    <a:pt x="1073" y="1134"/>
                    <a:pt x="1323" y="524"/>
                    <a:pt x="967" y="168"/>
                  </a:cubicBezTo>
                  <a:cubicBezTo>
                    <a:pt x="852" y="52"/>
                    <a:pt x="710" y="1"/>
                    <a:pt x="5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4" name="Google Shape;4414;p61"/>
            <p:cNvSpPr/>
            <p:nvPr/>
          </p:nvSpPr>
          <p:spPr>
            <a:xfrm>
              <a:off x="2931025" y="4055200"/>
              <a:ext cx="33075" cy="28350"/>
            </a:xfrm>
            <a:custGeom>
              <a:rect b="b" l="l" r="r" t="t"/>
              <a:pathLst>
                <a:path extrusionOk="0" h="1134" w="1323">
                  <a:moveTo>
                    <a:pt x="569" y="1"/>
                  </a:moveTo>
                  <a:cubicBezTo>
                    <a:pt x="279" y="1"/>
                    <a:pt x="0" y="225"/>
                    <a:pt x="0" y="566"/>
                  </a:cubicBezTo>
                  <a:cubicBezTo>
                    <a:pt x="0" y="880"/>
                    <a:pt x="254" y="1134"/>
                    <a:pt x="565" y="1134"/>
                  </a:cubicBezTo>
                  <a:cubicBezTo>
                    <a:pt x="1069" y="1134"/>
                    <a:pt x="1323" y="524"/>
                    <a:pt x="966" y="168"/>
                  </a:cubicBezTo>
                  <a:cubicBezTo>
                    <a:pt x="851" y="52"/>
                    <a:pt x="709" y="1"/>
                    <a:pt x="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15" name="Google Shape;4415;p61"/>
            <p:cNvSpPr/>
            <p:nvPr/>
          </p:nvSpPr>
          <p:spPr>
            <a:xfrm>
              <a:off x="2903525" y="4008200"/>
              <a:ext cx="28350" cy="28325"/>
            </a:xfrm>
            <a:custGeom>
              <a:rect b="b" l="l" r="r" t="t"/>
              <a:pathLst>
                <a:path extrusionOk="0" h="1133" w="1134">
                  <a:moveTo>
                    <a:pt x="566" y="1"/>
                  </a:moveTo>
                  <a:cubicBezTo>
                    <a:pt x="252" y="1"/>
                    <a:pt x="1" y="254"/>
                    <a:pt x="1" y="568"/>
                  </a:cubicBezTo>
                  <a:cubicBezTo>
                    <a:pt x="1" y="879"/>
                    <a:pt x="252" y="1133"/>
                    <a:pt x="566" y="1133"/>
                  </a:cubicBezTo>
                  <a:cubicBezTo>
                    <a:pt x="880" y="1133"/>
                    <a:pt x="1133" y="879"/>
                    <a:pt x="1133" y="568"/>
                  </a:cubicBezTo>
                  <a:cubicBezTo>
                    <a:pt x="1133" y="254"/>
                    <a:pt x="880" y="1"/>
                    <a:pt x="5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16" name="Google Shape;4416;p61"/>
          <p:cNvSpPr/>
          <p:nvPr/>
        </p:nvSpPr>
        <p:spPr>
          <a:xfrm>
            <a:off x="5465186" y="3745122"/>
            <a:ext cx="231303" cy="176161"/>
          </a:xfrm>
          <a:custGeom>
            <a:rect b="b" l="l" r="r" t="t"/>
            <a:pathLst>
              <a:path extrusionOk="0" h="14718" w="19325">
                <a:moveTo>
                  <a:pt x="14192" y="1133"/>
                </a:moveTo>
                <a:cubicBezTo>
                  <a:pt x="14974" y="1133"/>
                  <a:pt x="15520" y="1906"/>
                  <a:pt x="15261" y="2643"/>
                </a:cubicBezTo>
                <a:cubicBezTo>
                  <a:pt x="15131" y="3008"/>
                  <a:pt x="15403" y="3395"/>
                  <a:pt x="15792" y="3398"/>
                </a:cubicBezTo>
                <a:lnTo>
                  <a:pt x="17628" y="3398"/>
                </a:lnTo>
                <a:cubicBezTo>
                  <a:pt x="17939" y="3398"/>
                  <a:pt x="18193" y="3648"/>
                  <a:pt x="18193" y="3962"/>
                </a:cubicBezTo>
                <a:lnTo>
                  <a:pt x="18193" y="10756"/>
                </a:lnTo>
                <a:cubicBezTo>
                  <a:pt x="18193" y="11070"/>
                  <a:pt x="17939" y="11324"/>
                  <a:pt x="17628" y="11324"/>
                </a:cubicBezTo>
                <a:lnTo>
                  <a:pt x="10230" y="11324"/>
                </a:lnTo>
                <a:lnTo>
                  <a:pt x="10230" y="9624"/>
                </a:lnTo>
                <a:cubicBezTo>
                  <a:pt x="11480" y="9624"/>
                  <a:pt x="12492" y="8609"/>
                  <a:pt x="12492" y="7359"/>
                </a:cubicBezTo>
                <a:cubicBezTo>
                  <a:pt x="12492" y="6109"/>
                  <a:pt x="11480" y="5095"/>
                  <a:pt x="10230" y="5095"/>
                </a:cubicBezTo>
                <a:lnTo>
                  <a:pt x="10230" y="3398"/>
                </a:lnTo>
                <a:lnTo>
                  <a:pt x="12592" y="3398"/>
                </a:lnTo>
                <a:cubicBezTo>
                  <a:pt x="12981" y="3395"/>
                  <a:pt x="13253" y="3008"/>
                  <a:pt x="13123" y="2643"/>
                </a:cubicBezTo>
                <a:cubicBezTo>
                  <a:pt x="12863" y="1906"/>
                  <a:pt x="13410" y="1133"/>
                  <a:pt x="14192" y="1133"/>
                </a:cubicBezTo>
                <a:close/>
                <a:moveTo>
                  <a:pt x="9098" y="3398"/>
                </a:moveTo>
                <a:lnTo>
                  <a:pt x="9098" y="5759"/>
                </a:lnTo>
                <a:cubicBezTo>
                  <a:pt x="9098" y="6082"/>
                  <a:pt x="9363" y="6323"/>
                  <a:pt x="9663" y="6323"/>
                </a:cubicBezTo>
                <a:cubicBezTo>
                  <a:pt x="9726" y="6323"/>
                  <a:pt x="9790" y="6313"/>
                  <a:pt x="9853" y="6290"/>
                </a:cubicBezTo>
                <a:cubicBezTo>
                  <a:pt x="9979" y="6247"/>
                  <a:pt x="10105" y="6226"/>
                  <a:pt x="10229" y="6226"/>
                </a:cubicBezTo>
                <a:cubicBezTo>
                  <a:pt x="10828" y="6226"/>
                  <a:pt x="11357" y="6708"/>
                  <a:pt x="11360" y="7353"/>
                </a:cubicBezTo>
                <a:cubicBezTo>
                  <a:pt x="11362" y="8003"/>
                  <a:pt x="10832" y="8493"/>
                  <a:pt x="10229" y="8493"/>
                </a:cubicBezTo>
                <a:cubicBezTo>
                  <a:pt x="10108" y="8493"/>
                  <a:pt x="9985" y="8473"/>
                  <a:pt x="9862" y="8431"/>
                </a:cubicBezTo>
                <a:cubicBezTo>
                  <a:pt x="9829" y="8419"/>
                  <a:pt x="9796" y="8410"/>
                  <a:pt x="9759" y="8404"/>
                </a:cubicBezTo>
                <a:cubicBezTo>
                  <a:pt x="9726" y="8398"/>
                  <a:pt x="9692" y="8395"/>
                  <a:pt x="9659" y="8395"/>
                </a:cubicBezTo>
                <a:cubicBezTo>
                  <a:pt x="9350" y="8395"/>
                  <a:pt x="9090" y="8653"/>
                  <a:pt x="9098" y="8975"/>
                </a:cubicBezTo>
                <a:lnTo>
                  <a:pt x="9098" y="11324"/>
                </a:lnTo>
                <a:lnTo>
                  <a:pt x="6737" y="11324"/>
                </a:lnTo>
                <a:cubicBezTo>
                  <a:pt x="6344" y="11324"/>
                  <a:pt x="6073" y="11710"/>
                  <a:pt x="6202" y="12079"/>
                </a:cubicBezTo>
                <a:cubicBezTo>
                  <a:pt x="6462" y="12813"/>
                  <a:pt x="5916" y="13585"/>
                  <a:pt x="5134" y="13585"/>
                </a:cubicBezTo>
                <a:cubicBezTo>
                  <a:pt x="4352" y="13585"/>
                  <a:pt x="3805" y="12813"/>
                  <a:pt x="4065" y="12079"/>
                </a:cubicBezTo>
                <a:cubicBezTo>
                  <a:pt x="4195" y="11710"/>
                  <a:pt x="3923" y="11324"/>
                  <a:pt x="3533" y="11324"/>
                </a:cubicBezTo>
                <a:lnTo>
                  <a:pt x="1700" y="11324"/>
                </a:lnTo>
                <a:cubicBezTo>
                  <a:pt x="1386" y="11324"/>
                  <a:pt x="1133" y="11070"/>
                  <a:pt x="1133" y="10756"/>
                </a:cubicBezTo>
                <a:lnTo>
                  <a:pt x="1133" y="3962"/>
                </a:lnTo>
                <a:cubicBezTo>
                  <a:pt x="1133" y="3648"/>
                  <a:pt x="1386" y="3398"/>
                  <a:pt x="1700" y="3398"/>
                </a:cubicBezTo>
                <a:lnTo>
                  <a:pt x="2941" y="3398"/>
                </a:lnTo>
                <a:cubicBezTo>
                  <a:pt x="2570" y="4829"/>
                  <a:pt x="3654" y="6227"/>
                  <a:pt x="5134" y="6227"/>
                </a:cubicBezTo>
                <a:cubicBezTo>
                  <a:pt x="6613" y="6227"/>
                  <a:pt x="7697" y="4829"/>
                  <a:pt x="7326" y="3398"/>
                </a:cubicBezTo>
                <a:close/>
                <a:moveTo>
                  <a:pt x="14192" y="1"/>
                </a:moveTo>
                <a:cubicBezTo>
                  <a:pt x="12942" y="1"/>
                  <a:pt x="11927" y="1012"/>
                  <a:pt x="11927" y="2266"/>
                </a:cubicBezTo>
                <a:lnTo>
                  <a:pt x="6399" y="2266"/>
                </a:lnTo>
                <a:cubicBezTo>
                  <a:pt x="5910" y="2266"/>
                  <a:pt x="5650" y="2842"/>
                  <a:pt x="5979" y="3208"/>
                </a:cubicBezTo>
                <a:cubicBezTo>
                  <a:pt x="6631" y="3938"/>
                  <a:pt x="6112" y="5095"/>
                  <a:pt x="5134" y="5095"/>
                </a:cubicBezTo>
                <a:cubicBezTo>
                  <a:pt x="4155" y="5095"/>
                  <a:pt x="3636" y="3938"/>
                  <a:pt x="4291" y="3208"/>
                </a:cubicBezTo>
                <a:cubicBezTo>
                  <a:pt x="4617" y="2842"/>
                  <a:pt x="4358" y="2266"/>
                  <a:pt x="3868" y="2266"/>
                </a:cubicBezTo>
                <a:lnTo>
                  <a:pt x="1700" y="2266"/>
                </a:lnTo>
                <a:cubicBezTo>
                  <a:pt x="761" y="2266"/>
                  <a:pt x="1" y="3023"/>
                  <a:pt x="1" y="3962"/>
                </a:cubicBezTo>
                <a:lnTo>
                  <a:pt x="1" y="10756"/>
                </a:lnTo>
                <a:cubicBezTo>
                  <a:pt x="1" y="11695"/>
                  <a:pt x="761" y="12453"/>
                  <a:pt x="1700" y="12456"/>
                </a:cubicBezTo>
                <a:lnTo>
                  <a:pt x="2869" y="12456"/>
                </a:lnTo>
                <a:cubicBezTo>
                  <a:pt x="2869" y="13706"/>
                  <a:pt x="3884" y="14718"/>
                  <a:pt x="5134" y="14718"/>
                </a:cubicBezTo>
                <a:cubicBezTo>
                  <a:pt x="6384" y="14718"/>
                  <a:pt x="7398" y="13706"/>
                  <a:pt x="7398" y="12456"/>
                </a:cubicBezTo>
                <a:lnTo>
                  <a:pt x="17628" y="12456"/>
                </a:lnTo>
                <a:cubicBezTo>
                  <a:pt x="18564" y="12453"/>
                  <a:pt x="19325" y="11695"/>
                  <a:pt x="19325" y="10756"/>
                </a:cubicBezTo>
                <a:lnTo>
                  <a:pt x="19325" y="3962"/>
                </a:lnTo>
                <a:cubicBezTo>
                  <a:pt x="19325" y="3023"/>
                  <a:pt x="18564" y="2266"/>
                  <a:pt x="17628" y="2266"/>
                </a:cubicBezTo>
                <a:lnTo>
                  <a:pt x="16457" y="2266"/>
                </a:lnTo>
                <a:cubicBezTo>
                  <a:pt x="16457" y="1012"/>
                  <a:pt x="15442" y="1"/>
                  <a:pt x="1419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sp>
        <p:nvSpPr>
          <p:cNvPr id="4417" name="Google Shape;4417;p61"/>
          <p:cNvSpPr/>
          <p:nvPr/>
        </p:nvSpPr>
        <p:spPr>
          <a:xfrm>
            <a:off x="5755392" y="3717544"/>
            <a:ext cx="213421" cy="231315"/>
          </a:xfrm>
          <a:custGeom>
            <a:rect b="b" l="l" r="r" t="t"/>
            <a:pathLst>
              <a:path extrusionOk="0" h="19326" w="17831">
                <a:moveTo>
                  <a:pt x="7090" y="1417"/>
                </a:moveTo>
                <a:lnTo>
                  <a:pt x="7090" y="1417"/>
                </a:lnTo>
                <a:cubicBezTo>
                  <a:pt x="7570" y="1746"/>
                  <a:pt x="8228" y="2317"/>
                  <a:pt x="8533" y="3111"/>
                </a:cubicBezTo>
                <a:cubicBezTo>
                  <a:pt x="8835" y="3905"/>
                  <a:pt x="8727" y="4766"/>
                  <a:pt x="8591" y="5337"/>
                </a:cubicBezTo>
                <a:cubicBezTo>
                  <a:pt x="8111" y="5004"/>
                  <a:pt x="7452" y="4437"/>
                  <a:pt x="7148" y="3643"/>
                </a:cubicBezTo>
                <a:cubicBezTo>
                  <a:pt x="6843" y="2848"/>
                  <a:pt x="6954" y="1985"/>
                  <a:pt x="7090" y="1417"/>
                </a:cubicBezTo>
                <a:close/>
                <a:moveTo>
                  <a:pt x="12577" y="5533"/>
                </a:moveTo>
                <a:cubicBezTo>
                  <a:pt x="12772" y="5533"/>
                  <a:pt x="12967" y="5549"/>
                  <a:pt x="13162" y="5581"/>
                </a:cubicBezTo>
                <a:cubicBezTo>
                  <a:pt x="15215" y="5913"/>
                  <a:pt x="16623" y="7906"/>
                  <a:pt x="16299" y="10023"/>
                </a:cubicBezTo>
                <a:cubicBezTo>
                  <a:pt x="15711" y="13866"/>
                  <a:pt x="14596" y="16484"/>
                  <a:pt x="13078" y="17592"/>
                </a:cubicBezTo>
                <a:cubicBezTo>
                  <a:pt x="12526" y="17996"/>
                  <a:pt x="11929" y="18194"/>
                  <a:pt x="11264" y="18194"/>
                </a:cubicBezTo>
                <a:cubicBezTo>
                  <a:pt x="11073" y="18194"/>
                  <a:pt x="10877" y="18177"/>
                  <a:pt x="10674" y="18145"/>
                </a:cubicBezTo>
                <a:cubicBezTo>
                  <a:pt x="10119" y="18054"/>
                  <a:pt x="9681" y="17828"/>
                  <a:pt x="9334" y="17454"/>
                </a:cubicBezTo>
                <a:cubicBezTo>
                  <a:pt x="9222" y="17333"/>
                  <a:pt x="9070" y="17272"/>
                  <a:pt x="8918" y="17272"/>
                </a:cubicBezTo>
                <a:cubicBezTo>
                  <a:pt x="8767" y="17272"/>
                  <a:pt x="8615" y="17333"/>
                  <a:pt x="8503" y="17454"/>
                </a:cubicBezTo>
                <a:cubicBezTo>
                  <a:pt x="8156" y="17831"/>
                  <a:pt x="7715" y="18057"/>
                  <a:pt x="7160" y="18145"/>
                </a:cubicBezTo>
                <a:cubicBezTo>
                  <a:pt x="6958" y="18177"/>
                  <a:pt x="6762" y="18194"/>
                  <a:pt x="6571" y="18194"/>
                </a:cubicBezTo>
                <a:cubicBezTo>
                  <a:pt x="5907" y="18194"/>
                  <a:pt x="5310" y="17996"/>
                  <a:pt x="4756" y="17592"/>
                </a:cubicBezTo>
                <a:cubicBezTo>
                  <a:pt x="3237" y="16484"/>
                  <a:pt x="2126" y="13869"/>
                  <a:pt x="1537" y="10023"/>
                </a:cubicBezTo>
                <a:cubicBezTo>
                  <a:pt x="1214" y="7906"/>
                  <a:pt x="2621" y="5913"/>
                  <a:pt x="4675" y="5581"/>
                </a:cubicBezTo>
                <a:cubicBezTo>
                  <a:pt x="4869" y="5549"/>
                  <a:pt x="5065" y="5533"/>
                  <a:pt x="5260" y="5533"/>
                </a:cubicBezTo>
                <a:cubicBezTo>
                  <a:pt x="6062" y="5533"/>
                  <a:pt x="6848" y="5799"/>
                  <a:pt x="7492" y="6300"/>
                </a:cubicBezTo>
                <a:cubicBezTo>
                  <a:pt x="7913" y="6620"/>
                  <a:pt x="8416" y="6780"/>
                  <a:pt x="8918" y="6780"/>
                </a:cubicBezTo>
                <a:cubicBezTo>
                  <a:pt x="9421" y="6780"/>
                  <a:pt x="9924" y="6620"/>
                  <a:pt x="10345" y="6300"/>
                </a:cubicBezTo>
                <a:cubicBezTo>
                  <a:pt x="10989" y="5799"/>
                  <a:pt x="11775" y="5533"/>
                  <a:pt x="12577" y="5533"/>
                </a:cubicBezTo>
                <a:close/>
                <a:moveTo>
                  <a:pt x="6762" y="0"/>
                </a:moveTo>
                <a:cubicBezTo>
                  <a:pt x="6543" y="0"/>
                  <a:pt x="6335" y="128"/>
                  <a:pt x="6242" y="345"/>
                </a:cubicBezTo>
                <a:cubicBezTo>
                  <a:pt x="6208" y="424"/>
                  <a:pt x="5420" y="2302"/>
                  <a:pt x="6091" y="4047"/>
                </a:cubicBezTo>
                <a:cubicBezTo>
                  <a:pt x="6154" y="4207"/>
                  <a:pt x="6227" y="4364"/>
                  <a:pt x="6308" y="4518"/>
                </a:cubicBezTo>
                <a:cubicBezTo>
                  <a:pt x="5965" y="4440"/>
                  <a:pt x="5614" y="4401"/>
                  <a:pt x="5262" y="4401"/>
                </a:cubicBezTo>
                <a:cubicBezTo>
                  <a:pt x="5004" y="4401"/>
                  <a:pt x="4746" y="4422"/>
                  <a:pt x="4490" y="4464"/>
                </a:cubicBezTo>
                <a:cubicBezTo>
                  <a:pt x="1827" y="4893"/>
                  <a:pt x="0" y="7462"/>
                  <a:pt x="417" y="10192"/>
                </a:cubicBezTo>
                <a:cubicBezTo>
                  <a:pt x="713" y="12139"/>
                  <a:pt x="1148" y="13812"/>
                  <a:pt x="1706" y="15162"/>
                </a:cubicBezTo>
                <a:cubicBezTo>
                  <a:pt x="2341" y="16693"/>
                  <a:pt x="3141" y="17819"/>
                  <a:pt x="4086" y="18507"/>
                </a:cubicBezTo>
                <a:cubicBezTo>
                  <a:pt x="4833" y="19051"/>
                  <a:pt x="5666" y="19325"/>
                  <a:pt x="6571" y="19325"/>
                </a:cubicBezTo>
                <a:cubicBezTo>
                  <a:pt x="6821" y="19325"/>
                  <a:pt x="7077" y="19304"/>
                  <a:pt x="7338" y="19262"/>
                </a:cubicBezTo>
                <a:cubicBezTo>
                  <a:pt x="7942" y="19163"/>
                  <a:pt x="8470" y="18942"/>
                  <a:pt x="8914" y="18601"/>
                </a:cubicBezTo>
                <a:cubicBezTo>
                  <a:pt x="9361" y="18942"/>
                  <a:pt x="9889" y="19163"/>
                  <a:pt x="10493" y="19262"/>
                </a:cubicBezTo>
                <a:cubicBezTo>
                  <a:pt x="10747" y="19301"/>
                  <a:pt x="11000" y="19323"/>
                  <a:pt x="11260" y="19326"/>
                </a:cubicBezTo>
                <a:cubicBezTo>
                  <a:pt x="12163" y="19326"/>
                  <a:pt x="12996" y="19051"/>
                  <a:pt x="13742" y="18504"/>
                </a:cubicBezTo>
                <a:cubicBezTo>
                  <a:pt x="14687" y="17816"/>
                  <a:pt x="15490" y="16693"/>
                  <a:pt x="16124" y="15162"/>
                </a:cubicBezTo>
                <a:cubicBezTo>
                  <a:pt x="16686" y="13812"/>
                  <a:pt x="17121" y="12139"/>
                  <a:pt x="17417" y="10195"/>
                </a:cubicBezTo>
                <a:cubicBezTo>
                  <a:pt x="17830" y="7465"/>
                  <a:pt x="16007" y="4893"/>
                  <a:pt x="13343" y="4464"/>
                </a:cubicBezTo>
                <a:cubicBezTo>
                  <a:pt x="13086" y="4421"/>
                  <a:pt x="12827" y="4400"/>
                  <a:pt x="12570" y="4400"/>
                </a:cubicBezTo>
                <a:cubicBezTo>
                  <a:pt x="11637" y="4400"/>
                  <a:pt x="10720" y="4675"/>
                  <a:pt x="9934" y="5201"/>
                </a:cubicBezTo>
                <a:cubicBezTo>
                  <a:pt x="10233" y="4524"/>
                  <a:pt x="10710" y="3917"/>
                  <a:pt x="11360" y="3380"/>
                </a:cubicBezTo>
                <a:cubicBezTo>
                  <a:pt x="11807" y="3005"/>
                  <a:pt x="12305" y="2698"/>
                  <a:pt x="12842" y="2465"/>
                </a:cubicBezTo>
                <a:cubicBezTo>
                  <a:pt x="13132" y="2350"/>
                  <a:pt x="13277" y="2024"/>
                  <a:pt x="13165" y="1731"/>
                </a:cubicBezTo>
                <a:cubicBezTo>
                  <a:pt x="13080" y="1507"/>
                  <a:pt x="12866" y="1369"/>
                  <a:pt x="12640" y="1369"/>
                </a:cubicBezTo>
                <a:cubicBezTo>
                  <a:pt x="12572" y="1369"/>
                  <a:pt x="12502" y="1382"/>
                  <a:pt x="12435" y="1408"/>
                </a:cubicBezTo>
                <a:cubicBezTo>
                  <a:pt x="12398" y="1420"/>
                  <a:pt x="11565" y="1746"/>
                  <a:pt x="10668" y="2480"/>
                </a:cubicBezTo>
                <a:cubicBezTo>
                  <a:pt x="10345" y="2743"/>
                  <a:pt x="10046" y="3039"/>
                  <a:pt x="9777" y="3356"/>
                </a:cubicBezTo>
                <a:cubicBezTo>
                  <a:pt x="9732" y="3135"/>
                  <a:pt x="9669" y="2915"/>
                  <a:pt x="9590" y="2704"/>
                </a:cubicBezTo>
                <a:cubicBezTo>
                  <a:pt x="8920" y="958"/>
                  <a:pt x="7078" y="89"/>
                  <a:pt x="7000" y="52"/>
                </a:cubicBezTo>
                <a:cubicBezTo>
                  <a:pt x="6922" y="17"/>
                  <a:pt x="6842" y="0"/>
                  <a:pt x="67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18" name="Google Shape;4418;p61"/>
          <p:cNvGrpSpPr/>
          <p:nvPr/>
        </p:nvGrpSpPr>
        <p:grpSpPr>
          <a:xfrm>
            <a:off x="6037571" y="3718374"/>
            <a:ext cx="225091" cy="229567"/>
            <a:chOff x="4467450" y="3808475"/>
            <a:chExt cx="470150" cy="479500"/>
          </a:xfrm>
        </p:grpSpPr>
        <p:sp>
          <p:nvSpPr>
            <p:cNvPr id="4419" name="Google Shape;4419;p61"/>
            <p:cNvSpPr/>
            <p:nvPr/>
          </p:nvSpPr>
          <p:spPr>
            <a:xfrm>
              <a:off x="4729325" y="3808475"/>
              <a:ext cx="56625" cy="138200"/>
            </a:xfrm>
            <a:custGeom>
              <a:rect b="b" l="l" r="r" t="t"/>
              <a:pathLst>
                <a:path extrusionOk="0" h="5528" w="2265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7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3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0" name="Google Shape;4420;p61"/>
            <p:cNvSpPr/>
            <p:nvPr/>
          </p:nvSpPr>
          <p:spPr>
            <a:xfrm>
              <a:off x="4644400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0" y="2965"/>
                    <a:pt x="0" y="3820"/>
                  </a:cubicBezTo>
                  <a:cubicBezTo>
                    <a:pt x="0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7" y="5528"/>
                  </a:cubicBezTo>
                  <a:cubicBezTo>
                    <a:pt x="1302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1" name="Google Shape;4421;p61"/>
            <p:cNvSpPr/>
            <p:nvPr/>
          </p:nvSpPr>
          <p:spPr>
            <a:xfrm>
              <a:off x="4559475" y="3808475"/>
              <a:ext cx="56650" cy="138200"/>
            </a:xfrm>
            <a:custGeom>
              <a:rect b="b" l="l" r="r" t="t"/>
              <a:pathLst>
                <a:path extrusionOk="0" h="5528" w="2266">
                  <a:moveTo>
                    <a:pt x="1510" y="0"/>
                  </a:moveTo>
                  <a:lnTo>
                    <a:pt x="1133" y="423"/>
                  </a:lnTo>
                  <a:lnTo>
                    <a:pt x="752" y="839"/>
                  </a:lnTo>
                  <a:cubicBezTo>
                    <a:pt x="852" y="930"/>
                    <a:pt x="1133" y="1256"/>
                    <a:pt x="1133" y="1555"/>
                  </a:cubicBezTo>
                  <a:cubicBezTo>
                    <a:pt x="1133" y="1851"/>
                    <a:pt x="852" y="2177"/>
                    <a:pt x="755" y="2265"/>
                  </a:cubicBezTo>
                  <a:cubicBezTo>
                    <a:pt x="680" y="2334"/>
                    <a:pt x="1" y="2965"/>
                    <a:pt x="1" y="3820"/>
                  </a:cubicBezTo>
                  <a:cubicBezTo>
                    <a:pt x="1" y="4671"/>
                    <a:pt x="677" y="5302"/>
                    <a:pt x="755" y="5372"/>
                  </a:cubicBezTo>
                  <a:cubicBezTo>
                    <a:pt x="866" y="5476"/>
                    <a:pt x="1007" y="5528"/>
                    <a:pt x="1148" y="5528"/>
                  </a:cubicBezTo>
                  <a:cubicBezTo>
                    <a:pt x="1303" y="5528"/>
                    <a:pt x="1457" y="5465"/>
                    <a:pt x="1568" y="5341"/>
                  </a:cubicBezTo>
                  <a:cubicBezTo>
                    <a:pt x="1782" y="5103"/>
                    <a:pt x="1755" y="4735"/>
                    <a:pt x="1510" y="4529"/>
                  </a:cubicBezTo>
                  <a:cubicBezTo>
                    <a:pt x="1432" y="4457"/>
                    <a:pt x="1133" y="4128"/>
                    <a:pt x="1133" y="3820"/>
                  </a:cubicBezTo>
                  <a:cubicBezTo>
                    <a:pt x="1133" y="3521"/>
                    <a:pt x="1414" y="3195"/>
                    <a:pt x="1510" y="3107"/>
                  </a:cubicBezTo>
                  <a:cubicBezTo>
                    <a:pt x="1586" y="3038"/>
                    <a:pt x="2265" y="2407"/>
                    <a:pt x="2265" y="1555"/>
                  </a:cubicBezTo>
                  <a:cubicBezTo>
                    <a:pt x="2265" y="701"/>
                    <a:pt x="1589" y="70"/>
                    <a:pt x="15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2" name="Google Shape;4422;p61"/>
            <p:cNvSpPr/>
            <p:nvPr/>
          </p:nvSpPr>
          <p:spPr>
            <a:xfrm>
              <a:off x="4467450" y="3975675"/>
              <a:ext cx="470150" cy="312300"/>
            </a:xfrm>
            <a:custGeom>
              <a:rect b="b" l="l" r="r" t="t"/>
              <a:pathLst>
                <a:path extrusionOk="0" h="12492" w="18806">
                  <a:moveTo>
                    <a:pt x="16340" y="2263"/>
                  </a:moveTo>
                  <a:cubicBezTo>
                    <a:pt x="16709" y="2263"/>
                    <a:pt x="17020" y="2371"/>
                    <a:pt x="17233" y="2582"/>
                  </a:cubicBezTo>
                  <a:cubicBezTo>
                    <a:pt x="17622" y="2974"/>
                    <a:pt x="17571" y="3581"/>
                    <a:pt x="17505" y="3907"/>
                  </a:cubicBezTo>
                  <a:cubicBezTo>
                    <a:pt x="17375" y="4553"/>
                    <a:pt x="16994" y="5221"/>
                    <a:pt x="16430" y="5785"/>
                  </a:cubicBezTo>
                  <a:cubicBezTo>
                    <a:pt x="15793" y="6426"/>
                    <a:pt x="15014" y="6824"/>
                    <a:pt x="14337" y="6897"/>
                  </a:cubicBezTo>
                  <a:cubicBezTo>
                    <a:pt x="15056" y="5562"/>
                    <a:pt x="15539" y="4007"/>
                    <a:pt x="15744" y="2346"/>
                  </a:cubicBezTo>
                  <a:cubicBezTo>
                    <a:pt x="15954" y="2291"/>
                    <a:pt x="16154" y="2263"/>
                    <a:pt x="16340" y="2263"/>
                  </a:cubicBezTo>
                  <a:close/>
                  <a:moveTo>
                    <a:pt x="14709" y="1132"/>
                  </a:moveTo>
                  <a:cubicBezTo>
                    <a:pt x="14618" y="3340"/>
                    <a:pt x="13999" y="5390"/>
                    <a:pt x="12978" y="6987"/>
                  </a:cubicBezTo>
                  <a:cubicBezTo>
                    <a:pt x="12948" y="7023"/>
                    <a:pt x="12921" y="7066"/>
                    <a:pt x="12900" y="7108"/>
                  </a:cubicBezTo>
                  <a:cubicBezTo>
                    <a:pt x="12390" y="7881"/>
                    <a:pt x="11786" y="8542"/>
                    <a:pt x="11103" y="9059"/>
                  </a:cubicBezTo>
                  <a:lnTo>
                    <a:pt x="4750" y="9059"/>
                  </a:lnTo>
                  <a:cubicBezTo>
                    <a:pt x="2634" y="7461"/>
                    <a:pt x="1281" y="4478"/>
                    <a:pt x="1145" y="1132"/>
                  </a:cubicBezTo>
                  <a:close/>
                  <a:moveTo>
                    <a:pt x="13247" y="10191"/>
                  </a:moveTo>
                  <a:lnTo>
                    <a:pt x="12827" y="11048"/>
                  </a:lnTo>
                  <a:cubicBezTo>
                    <a:pt x="12731" y="11239"/>
                    <a:pt x="12538" y="11359"/>
                    <a:pt x="12326" y="11359"/>
                  </a:cubicBezTo>
                  <a:lnTo>
                    <a:pt x="3531" y="11359"/>
                  </a:lnTo>
                  <a:cubicBezTo>
                    <a:pt x="3316" y="11359"/>
                    <a:pt x="3120" y="11239"/>
                    <a:pt x="3026" y="11048"/>
                  </a:cubicBezTo>
                  <a:lnTo>
                    <a:pt x="2607" y="10191"/>
                  </a:lnTo>
                  <a:close/>
                  <a:moveTo>
                    <a:pt x="569" y="0"/>
                  </a:moveTo>
                  <a:cubicBezTo>
                    <a:pt x="255" y="0"/>
                    <a:pt x="1" y="254"/>
                    <a:pt x="1" y="565"/>
                  </a:cubicBezTo>
                  <a:cubicBezTo>
                    <a:pt x="1" y="3931"/>
                    <a:pt x="1145" y="7045"/>
                    <a:pt x="3060" y="9059"/>
                  </a:cubicBezTo>
                  <a:lnTo>
                    <a:pt x="569" y="9059"/>
                  </a:lnTo>
                  <a:cubicBezTo>
                    <a:pt x="255" y="9059"/>
                    <a:pt x="1" y="9312"/>
                    <a:pt x="1" y="9623"/>
                  </a:cubicBezTo>
                  <a:cubicBezTo>
                    <a:pt x="1" y="9937"/>
                    <a:pt x="255" y="10191"/>
                    <a:pt x="569" y="10191"/>
                  </a:cubicBezTo>
                  <a:lnTo>
                    <a:pt x="1348" y="10191"/>
                  </a:lnTo>
                  <a:lnTo>
                    <a:pt x="2012" y="11550"/>
                  </a:lnTo>
                  <a:lnTo>
                    <a:pt x="2012" y="11556"/>
                  </a:lnTo>
                  <a:cubicBezTo>
                    <a:pt x="2298" y="12127"/>
                    <a:pt x="2883" y="12492"/>
                    <a:pt x="3523" y="12492"/>
                  </a:cubicBezTo>
                  <a:cubicBezTo>
                    <a:pt x="3525" y="12492"/>
                    <a:pt x="3528" y="12492"/>
                    <a:pt x="3531" y="12492"/>
                  </a:cubicBezTo>
                  <a:lnTo>
                    <a:pt x="12326" y="12492"/>
                  </a:lnTo>
                  <a:cubicBezTo>
                    <a:pt x="12329" y="12492"/>
                    <a:pt x="12332" y="12492"/>
                    <a:pt x="12334" y="12492"/>
                  </a:cubicBezTo>
                  <a:cubicBezTo>
                    <a:pt x="12974" y="12492"/>
                    <a:pt x="13559" y="12127"/>
                    <a:pt x="13845" y="11553"/>
                  </a:cubicBezTo>
                  <a:lnTo>
                    <a:pt x="13845" y="11550"/>
                  </a:lnTo>
                  <a:lnTo>
                    <a:pt x="14509" y="10191"/>
                  </a:lnTo>
                  <a:lnTo>
                    <a:pt x="15288" y="10191"/>
                  </a:lnTo>
                  <a:cubicBezTo>
                    <a:pt x="15602" y="10191"/>
                    <a:pt x="15856" y="9937"/>
                    <a:pt x="15856" y="9623"/>
                  </a:cubicBezTo>
                  <a:cubicBezTo>
                    <a:pt x="15856" y="9309"/>
                    <a:pt x="15602" y="9059"/>
                    <a:pt x="15288" y="9059"/>
                  </a:cubicBezTo>
                  <a:lnTo>
                    <a:pt x="12797" y="9059"/>
                  </a:lnTo>
                  <a:cubicBezTo>
                    <a:pt x="13111" y="8726"/>
                    <a:pt x="13401" y="8373"/>
                    <a:pt x="13664" y="8002"/>
                  </a:cubicBezTo>
                  <a:cubicBezTo>
                    <a:pt x="13812" y="8026"/>
                    <a:pt x="13963" y="8038"/>
                    <a:pt x="14114" y="8038"/>
                  </a:cubicBezTo>
                  <a:cubicBezTo>
                    <a:pt x="15143" y="8038"/>
                    <a:pt x="16303" y="7516"/>
                    <a:pt x="17233" y="6589"/>
                  </a:cubicBezTo>
                  <a:cubicBezTo>
                    <a:pt x="17951" y="5867"/>
                    <a:pt x="18444" y="4994"/>
                    <a:pt x="18619" y="4131"/>
                  </a:cubicBezTo>
                  <a:cubicBezTo>
                    <a:pt x="18806" y="3183"/>
                    <a:pt x="18601" y="2349"/>
                    <a:pt x="18033" y="1785"/>
                  </a:cubicBezTo>
                  <a:cubicBezTo>
                    <a:pt x="17604" y="1353"/>
                    <a:pt x="17013" y="1132"/>
                    <a:pt x="16345" y="1132"/>
                  </a:cubicBezTo>
                  <a:cubicBezTo>
                    <a:pt x="16181" y="1132"/>
                    <a:pt x="16013" y="1145"/>
                    <a:pt x="15841" y="1172"/>
                  </a:cubicBezTo>
                  <a:cubicBezTo>
                    <a:pt x="15850" y="972"/>
                    <a:pt x="15853" y="770"/>
                    <a:pt x="15853" y="565"/>
                  </a:cubicBezTo>
                  <a:cubicBezTo>
                    <a:pt x="15853" y="254"/>
                    <a:pt x="15599" y="0"/>
                    <a:pt x="15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3" name="Google Shape;4423;p61"/>
          <p:cNvGrpSpPr/>
          <p:nvPr/>
        </p:nvGrpSpPr>
        <p:grpSpPr>
          <a:xfrm>
            <a:off x="6323393" y="3717506"/>
            <a:ext cx="231315" cy="231303"/>
            <a:chOff x="5053900" y="3804850"/>
            <a:chExt cx="483150" cy="483125"/>
          </a:xfrm>
        </p:grpSpPr>
        <p:sp>
          <p:nvSpPr>
            <p:cNvPr id="4424" name="Google Shape;4424;p61"/>
            <p:cNvSpPr/>
            <p:nvPr/>
          </p:nvSpPr>
          <p:spPr>
            <a:xfrm>
              <a:off x="5053900" y="3804850"/>
              <a:ext cx="483150" cy="483125"/>
            </a:xfrm>
            <a:custGeom>
              <a:rect b="b" l="l" r="r" t="t"/>
              <a:pathLst>
                <a:path extrusionOk="0" h="19325" w="19326">
                  <a:moveTo>
                    <a:pt x="9663" y="1132"/>
                  </a:moveTo>
                  <a:cubicBezTo>
                    <a:pt x="14367" y="1132"/>
                    <a:pt x="18193" y="4958"/>
                    <a:pt x="18193" y="9662"/>
                  </a:cubicBezTo>
                  <a:cubicBezTo>
                    <a:pt x="18193" y="14367"/>
                    <a:pt x="14367" y="18192"/>
                    <a:pt x="9663" y="18192"/>
                  </a:cubicBezTo>
                  <a:cubicBezTo>
                    <a:pt x="4959" y="18192"/>
                    <a:pt x="1133" y="14367"/>
                    <a:pt x="1133" y="9662"/>
                  </a:cubicBezTo>
                  <a:cubicBezTo>
                    <a:pt x="1133" y="4958"/>
                    <a:pt x="4959" y="1132"/>
                    <a:pt x="9663" y="1132"/>
                  </a:cubicBezTo>
                  <a:close/>
                  <a:moveTo>
                    <a:pt x="9663" y="0"/>
                  </a:moveTo>
                  <a:cubicBezTo>
                    <a:pt x="7094" y="0"/>
                    <a:pt x="4669" y="1009"/>
                    <a:pt x="2839" y="2838"/>
                  </a:cubicBezTo>
                  <a:cubicBezTo>
                    <a:pt x="1009" y="4668"/>
                    <a:pt x="1" y="7093"/>
                    <a:pt x="1" y="9662"/>
                  </a:cubicBezTo>
                  <a:cubicBezTo>
                    <a:pt x="1" y="12232"/>
                    <a:pt x="1009" y="14657"/>
                    <a:pt x="2839" y="16486"/>
                  </a:cubicBezTo>
                  <a:cubicBezTo>
                    <a:pt x="4669" y="18316"/>
                    <a:pt x="7094" y="19325"/>
                    <a:pt x="9663" y="19325"/>
                  </a:cubicBezTo>
                  <a:cubicBezTo>
                    <a:pt x="12233" y="19325"/>
                    <a:pt x="14657" y="18316"/>
                    <a:pt x="16487" y="16486"/>
                  </a:cubicBezTo>
                  <a:cubicBezTo>
                    <a:pt x="18317" y="14657"/>
                    <a:pt x="19325" y="12232"/>
                    <a:pt x="19325" y="9662"/>
                  </a:cubicBezTo>
                  <a:cubicBezTo>
                    <a:pt x="19325" y="7093"/>
                    <a:pt x="18317" y="4668"/>
                    <a:pt x="16487" y="2838"/>
                  </a:cubicBezTo>
                  <a:cubicBezTo>
                    <a:pt x="14657" y="1009"/>
                    <a:pt x="12233" y="0"/>
                    <a:pt x="9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5" name="Google Shape;4425;p61"/>
            <p:cNvSpPr/>
            <p:nvPr/>
          </p:nvSpPr>
          <p:spPr>
            <a:xfrm>
              <a:off x="516812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6" name="Google Shape;4426;p61"/>
            <p:cNvSpPr/>
            <p:nvPr/>
          </p:nvSpPr>
          <p:spPr>
            <a:xfrm>
              <a:off x="5334575" y="3947350"/>
              <a:ext cx="88325" cy="84950"/>
            </a:xfrm>
            <a:custGeom>
              <a:rect b="b" l="l" r="r" t="t"/>
              <a:pathLst>
                <a:path extrusionOk="0" h="3398" w="3533">
                  <a:moveTo>
                    <a:pt x="1829" y="1130"/>
                  </a:moveTo>
                  <a:cubicBezTo>
                    <a:pt x="2121" y="1130"/>
                    <a:pt x="2401" y="1356"/>
                    <a:pt x="2401" y="1698"/>
                  </a:cubicBezTo>
                  <a:cubicBezTo>
                    <a:pt x="2401" y="2012"/>
                    <a:pt x="2147" y="2265"/>
                    <a:pt x="1833" y="2265"/>
                  </a:cubicBezTo>
                  <a:cubicBezTo>
                    <a:pt x="1329" y="2265"/>
                    <a:pt x="1075" y="1656"/>
                    <a:pt x="1431" y="1296"/>
                  </a:cubicBezTo>
                  <a:cubicBezTo>
                    <a:pt x="1547" y="1181"/>
                    <a:pt x="1690" y="1130"/>
                    <a:pt x="1829" y="1130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0" y="1683"/>
                    <a:pt x="145" y="2413"/>
                    <a:pt x="631" y="2900"/>
                  </a:cubicBezTo>
                  <a:cubicBezTo>
                    <a:pt x="956" y="3225"/>
                    <a:pt x="1391" y="3397"/>
                    <a:pt x="1833" y="3397"/>
                  </a:cubicBezTo>
                  <a:cubicBezTo>
                    <a:pt x="2052" y="3397"/>
                    <a:pt x="2272" y="3355"/>
                    <a:pt x="2482" y="3268"/>
                  </a:cubicBezTo>
                  <a:cubicBezTo>
                    <a:pt x="3116" y="3005"/>
                    <a:pt x="3533" y="2386"/>
                    <a:pt x="3533" y="1698"/>
                  </a:cubicBezTo>
                  <a:cubicBezTo>
                    <a:pt x="3530" y="759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27" name="Google Shape;4427;p61"/>
            <p:cNvSpPr/>
            <p:nvPr/>
          </p:nvSpPr>
          <p:spPr>
            <a:xfrm>
              <a:off x="5170150" y="4060600"/>
              <a:ext cx="250650" cy="113225"/>
            </a:xfrm>
            <a:custGeom>
              <a:rect b="b" l="l" r="r" t="t"/>
              <a:pathLst>
                <a:path extrusionOk="0" h="4529" w="10026">
                  <a:moveTo>
                    <a:pt x="5006" y="0"/>
                  </a:moveTo>
                  <a:cubicBezTo>
                    <a:pt x="2684" y="0"/>
                    <a:pt x="659" y="1572"/>
                    <a:pt x="79" y="3820"/>
                  </a:cubicBezTo>
                  <a:cubicBezTo>
                    <a:pt x="1" y="4125"/>
                    <a:pt x="182" y="4433"/>
                    <a:pt x="487" y="4511"/>
                  </a:cubicBezTo>
                  <a:cubicBezTo>
                    <a:pt x="533" y="4523"/>
                    <a:pt x="580" y="4528"/>
                    <a:pt x="625" y="4528"/>
                  </a:cubicBezTo>
                  <a:cubicBezTo>
                    <a:pt x="878" y="4528"/>
                    <a:pt x="1109" y="4359"/>
                    <a:pt x="1175" y="4103"/>
                  </a:cubicBezTo>
                  <a:cubicBezTo>
                    <a:pt x="1625" y="2352"/>
                    <a:pt x="3205" y="1126"/>
                    <a:pt x="5013" y="1126"/>
                  </a:cubicBezTo>
                  <a:cubicBezTo>
                    <a:pt x="6822" y="1126"/>
                    <a:pt x="8401" y="2352"/>
                    <a:pt x="8851" y="4103"/>
                  </a:cubicBezTo>
                  <a:cubicBezTo>
                    <a:pt x="8917" y="4359"/>
                    <a:pt x="9148" y="4528"/>
                    <a:pt x="9401" y="4528"/>
                  </a:cubicBezTo>
                  <a:cubicBezTo>
                    <a:pt x="9447" y="4528"/>
                    <a:pt x="9493" y="4523"/>
                    <a:pt x="9539" y="4511"/>
                  </a:cubicBezTo>
                  <a:cubicBezTo>
                    <a:pt x="9844" y="4433"/>
                    <a:pt x="10025" y="4125"/>
                    <a:pt x="9947" y="3820"/>
                  </a:cubicBezTo>
                  <a:cubicBezTo>
                    <a:pt x="9368" y="1572"/>
                    <a:pt x="7342" y="0"/>
                    <a:pt x="5020" y="0"/>
                  </a:cubicBezTo>
                  <a:cubicBezTo>
                    <a:pt x="5018" y="0"/>
                    <a:pt x="5015" y="0"/>
                    <a:pt x="5013" y="0"/>
                  </a:cubicBezTo>
                  <a:cubicBezTo>
                    <a:pt x="5011" y="0"/>
                    <a:pt x="5009" y="0"/>
                    <a:pt x="50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28" name="Google Shape;4428;p61"/>
          <p:cNvGrpSpPr/>
          <p:nvPr/>
        </p:nvGrpSpPr>
        <p:grpSpPr>
          <a:xfrm>
            <a:off x="6604104" y="3717506"/>
            <a:ext cx="231303" cy="231303"/>
            <a:chOff x="5648375" y="3804850"/>
            <a:chExt cx="483125" cy="483125"/>
          </a:xfrm>
        </p:grpSpPr>
        <p:sp>
          <p:nvSpPr>
            <p:cNvPr id="4429" name="Google Shape;4429;p61"/>
            <p:cNvSpPr/>
            <p:nvPr/>
          </p:nvSpPr>
          <p:spPr>
            <a:xfrm>
              <a:off x="5648375" y="38048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2"/>
                  </a:moveTo>
                  <a:cubicBezTo>
                    <a:pt x="14367" y="1132"/>
                    <a:pt x="18192" y="4958"/>
                    <a:pt x="18192" y="9662"/>
                  </a:cubicBezTo>
                  <a:cubicBezTo>
                    <a:pt x="18192" y="14367"/>
                    <a:pt x="14367" y="18192"/>
                    <a:pt x="9662" y="18192"/>
                  </a:cubicBezTo>
                  <a:cubicBezTo>
                    <a:pt x="4958" y="18192"/>
                    <a:pt x="1132" y="14367"/>
                    <a:pt x="1132" y="9662"/>
                  </a:cubicBezTo>
                  <a:cubicBezTo>
                    <a:pt x="1132" y="4958"/>
                    <a:pt x="4958" y="1132"/>
                    <a:pt x="9662" y="1132"/>
                  </a:cubicBezTo>
                  <a:close/>
                  <a:moveTo>
                    <a:pt x="9662" y="0"/>
                  </a:moveTo>
                  <a:cubicBezTo>
                    <a:pt x="7093" y="0"/>
                    <a:pt x="4668" y="1009"/>
                    <a:pt x="2838" y="2838"/>
                  </a:cubicBezTo>
                  <a:cubicBezTo>
                    <a:pt x="1009" y="4668"/>
                    <a:pt x="0" y="7093"/>
                    <a:pt x="0" y="9662"/>
                  </a:cubicBezTo>
                  <a:cubicBezTo>
                    <a:pt x="0" y="12232"/>
                    <a:pt x="1009" y="14657"/>
                    <a:pt x="2838" y="16486"/>
                  </a:cubicBezTo>
                  <a:cubicBezTo>
                    <a:pt x="4668" y="18316"/>
                    <a:pt x="7093" y="19325"/>
                    <a:pt x="9662" y="19325"/>
                  </a:cubicBezTo>
                  <a:cubicBezTo>
                    <a:pt x="12232" y="19325"/>
                    <a:pt x="14656" y="18316"/>
                    <a:pt x="16486" y="16486"/>
                  </a:cubicBezTo>
                  <a:cubicBezTo>
                    <a:pt x="18316" y="14657"/>
                    <a:pt x="19325" y="12232"/>
                    <a:pt x="19325" y="9662"/>
                  </a:cubicBezTo>
                  <a:cubicBezTo>
                    <a:pt x="19325" y="7093"/>
                    <a:pt x="18316" y="4668"/>
                    <a:pt x="16486" y="2838"/>
                  </a:cubicBezTo>
                  <a:cubicBezTo>
                    <a:pt x="14656" y="1009"/>
                    <a:pt x="12232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0" name="Google Shape;4430;p61"/>
            <p:cNvSpPr/>
            <p:nvPr/>
          </p:nvSpPr>
          <p:spPr>
            <a:xfrm>
              <a:off x="5762575" y="39473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7" y="1135"/>
                  </a:moveTo>
                  <a:cubicBezTo>
                    <a:pt x="2202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1" y="1011"/>
                    <a:pt x="1" y="1700"/>
                  </a:cubicBezTo>
                  <a:cubicBezTo>
                    <a:pt x="1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1" name="Google Shape;4431;p61"/>
            <p:cNvSpPr/>
            <p:nvPr/>
          </p:nvSpPr>
          <p:spPr>
            <a:xfrm>
              <a:off x="5932425" y="3947300"/>
              <a:ext cx="88250" cy="85000"/>
            </a:xfrm>
            <a:custGeom>
              <a:rect b="b" l="l" r="r" t="t"/>
              <a:pathLst>
                <a:path extrusionOk="0" h="3400" w="3530">
                  <a:moveTo>
                    <a:pt x="1697" y="1135"/>
                  </a:moveTo>
                  <a:cubicBezTo>
                    <a:pt x="2201" y="1135"/>
                    <a:pt x="2455" y="1742"/>
                    <a:pt x="2099" y="2101"/>
                  </a:cubicBezTo>
                  <a:cubicBezTo>
                    <a:pt x="1983" y="2216"/>
                    <a:pt x="1841" y="2268"/>
                    <a:pt x="1702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3" y="1135"/>
                    <a:pt x="1697" y="1135"/>
                  </a:cubicBezTo>
                  <a:close/>
                  <a:moveTo>
                    <a:pt x="1697" y="0"/>
                  </a:moveTo>
                  <a:cubicBezTo>
                    <a:pt x="1479" y="0"/>
                    <a:pt x="1258" y="43"/>
                    <a:pt x="1048" y="130"/>
                  </a:cubicBezTo>
                  <a:cubicBezTo>
                    <a:pt x="414" y="392"/>
                    <a:pt x="0" y="1011"/>
                    <a:pt x="0" y="1700"/>
                  </a:cubicBezTo>
                  <a:cubicBezTo>
                    <a:pt x="0" y="2639"/>
                    <a:pt x="758" y="3397"/>
                    <a:pt x="1697" y="3400"/>
                  </a:cubicBezTo>
                  <a:cubicBezTo>
                    <a:pt x="2386" y="3400"/>
                    <a:pt x="3005" y="2983"/>
                    <a:pt x="3267" y="2349"/>
                  </a:cubicBezTo>
                  <a:cubicBezTo>
                    <a:pt x="3530" y="1715"/>
                    <a:pt x="3385" y="984"/>
                    <a:pt x="2899" y="498"/>
                  </a:cubicBezTo>
                  <a:cubicBezTo>
                    <a:pt x="2574" y="173"/>
                    <a:pt x="2139" y="0"/>
                    <a:pt x="16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2" name="Google Shape;4432;p61"/>
            <p:cNvSpPr/>
            <p:nvPr/>
          </p:nvSpPr>
          <p:spPr>
            <a:xfrm>
              <a:off x="5762575" y="4060600"/>
              <a:ext cx="254800" cy="141550"/>
            </a:xfrm>
            <a:custGeom>
              <a:rect b="b" l="l" r="r" t="t"/>
              <a:pathLst>
                <a:path extrusionOk="0" h="5662" w="10192">
                  <a:moveTo>
                    <a:pt x="9017" y="1132"/>
                  </a:moveTo>
                  <a:cubicBezTo>
                    <a:pt x="8736" y="3083"/>
                    <a:pt x="7066" y="4529"/>
                    <a:pt x="5094" y="4529"/>
                  </a:cubicBezTo>
                  <a:cubicBezTo>
                    <a:pt x="3123" y="4529"/>
                    <a:pt x="1453" y="3083"/>
                    <a:pt x="1172" y="1132"/>
                  </a:cubicBezTo>
                  <a:close/>
                  <a:moveTo>
                    <a:pt x="565" y="0"/>
                  </a:moveTo>
                  <a:cubicBezTo>
                    <a:pt x="251" y="0"/>
                    <a:pt x="1" y="251"/>
                    <a:pt x="1" y="565"/>
                  </a:cubicBezTo>
                  <a:cubicBezTo>
                    <a:pt x="1" y="3373"/>
                    <a:pt x="2286" y="5662"/>
                    <a:pt x="5094" y="5662"/>
                  </a:cubicBezTo>
                  <a:cubicBezTo>
                    <a:pt x="7905" y="5662"/>
                    <a:pt x="10191" y="3373"/>
                    <a:pt x="10191" y="565"/>
                  </a:cubicBezTo>
                  <a:cubicBezTo>
                    <a:pt x="10191" y="251"/>
                    <a:pt x="9938" y="0"/>
                    <a:pt x="96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3" name="Google Shape;4433;p61"/>
          <p:cNvGrpSpPr/>
          <p:nvPr/>
        </p:nvGrpSpPr>
        <p:grpSpPr>
          <a:xfrm>
            <a:off x="6905420" y="3721121"/>
            <a:ext cx="199549" cy="224073"/>
            <a:chOff x="6276025" y="3812400"/>
            <a:chExt cx="416800" cy="468025"/>
          </a:xfrm>
        </p:grpSpPr>
        <p:sp>
          <p:nvSpPr>
            <p:cNvPr id="4434" name="Google Shape;4434;p61"/>
            <p:cNvSpPr/>
            <p:nvPr/>
          </p:nvSpPr>
          <p:spPr>
            <a:xfrm>
              <a:off x="6276025" y="3812400"/>
              <a:ext cx="416800" cy="468025"/>
            </a:xfrm>
            <a:custGeom>
              <a:rect b="b" l="l" r="r" t="t"/>
              <a:pathLst>
                <a:path extrusionOk="0" h="18721" w="16672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5" name="Google Shape;4435;p61"/>
            <p:cNvSpPr/>
            <p:nvPr/>
          </p:nvSpPr>
          <p:spPr>
            <a:xfrm>
              <a:off x="6436375" y="4078825"/>
              <a:ext cx="96025" cy="80400"/>
            </a:xfrm>
            <a:custGeom>
              <a:rect b="b" l="l" r="r" t="t"/>
              <a:pathLst>
                <a:path extrusionOk="0" h="3216" w="3841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6" name="Google Shape;4436;p61"/>
            <p:cNvSpPr/>
            <p:nvPr/>
          </p:nvSpPr>
          <p:spPr>
            <a:xfrm>
              <a:off x="6327450" y="3974775"/>
              <a:ext cx="125550" cy="118300"/>
            </a:xfrm>
            <a:custGeom>
              <a:rect b="b" l="l" r="r" t="t"/>
              <a:pathLst>
                <a:path extrusionOk="0" h="4732" w="5022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37" name="Google Shape;4437;p61"/>
            <p:cNvSpPr/>
            <p:nvPr/>
          </p:nvSpPr>
          <p:spPr>
            <a:xfrm>
              <a:off x="6515325" y="3974300"/>
              <a:ext cx="126000" cy="118775"/>
            </a:xfrm>
            <a:custGeom>
              <a:rect b="b" l="l" r="r" t="t"/>
              <a:pathLst>
                <a:path extrusionOk="0" h="4751" w="504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38" name="Google Shape;4438;p61"/>
          <p:cNvGrpSpPr/>
          <p:nvPr/>
        </p:nvGrpSpPr>
        <p:grpSpPr>
          <a:xfrm>
            <a:off x="4327428" y="4002403"/>
            <a:ext cx="232966" cy="231315"/>
            <a:chOff x="890400" y="4399350"/>
            <a:chExt cx="486600" cy="483150"/>
          </a:xfrm>
        </p:grpSpPr>
        <p:sp>
          <p:nvSpPr>
            <p:cNvPr id="4439" name="Google Shape;4439;p61"/>
            <p:cNvSpPr/>
            <p:nvPr/>
          </p:nvSpPr>
          <p:spPr>
            <a:xfrm>
              <a:off x="1125300" y="4503075"/>
              <a:ext cx="153800" cy="141650"/>
            </a:xfrm>
            <a:custGeom>
              <a:rect b="b" l="l" r="r" t="t"/>
              <a:pathLst>
                <a:path extrusionOk="0" h="5666" w="6152">
                  <a:moveTo>
                    <a:pt x="3044" y="1140"/>
                  </a:moveTo>
                  <a:cubicBezTo>
                    <a:pt x="3263" y="1140"/>
                    <a:pt x="3484" y="1182"/>
                    <a:pt x="3694" y="1269"/>
                  </a:cubicBezTo>
                  <a:cubicBezTo>
                    <a:pt x="4328" y="1532"/>
                    <a:pt x="4741" y="2151"/>
                    <a:pt x="4741" y="2836"/>
                  </a:cubicBezTo>
                  <a:cubicBezTo>
                    <a:pt x="4741" y="3525"/>
                    <a:pt x="4328" y="4144"/>
                    <a:pt x="3694" y="4406"/>
                  </a:cubicBezTo>
                  <a:cubicBezTo>
                    <a:pt x="3484" y="4493"/>
                    <a:pt x="3263" y="4536"/>
                    <a:pt x="3044" y="4536"/>
                  </a:cubicBezTo>
                  <a:cubicBezTo>
                    <a:pt x="2602" y="4536"/>
                    <a:pt x="2168" y="4363"/>
                    <a:pt x="1843" y="4038"/>
                  </a:cubicBezTo>
                  <a:cubicBezTo>
                    <a:pt x="1178" y="3377"/>
                    <a:pt x="1178" y="2299"/>
                    <a:pt x="1843" y="1638"/>
                  </a:cubicBezTo>
                  <a:cubicBezTo>
                    <a:pt x="2168" y="1312"/>
                    <a:pt x="2602" y="1140"/>
                    <a:pt x="3044" y="1140"/>
                  </a:cubicBezTo>
                  <a:close/>
                  <a:moveTo>
                    <a:pt x="3043" y="0"/>
                  </a:moveTo>
                  <a:cubicBezTo>
                    <a:pt x="2680" y="0"/>
                    <a:pt x="2313" y="70"/>
                    <a:pt x="1961" y="215"/>
                  </a:cubicBezTo>
                  <a:cubicBezTo>
                    <a:pt x="710" y="732"/>
                    <a:pt x="1" y="2060"/>
                    <a:pt x="264" y="3386"/>
                  </a:cubicBezTo>
                  <a:cubicBezTo>
                    <a:pt x="529" y="4709"/>
                    <a:pt x="1688" y="5666"/>
                    <a:pt x="3038" y="5666"/>
                  </a:cubicBezTo>
                  <a:cubicBezTo>
                    <a:pt x="3040" y="5666"/>
                    <a:pt x="3042" y="5666"/>
                    <a:pt x="3045" y="5666"/>
                  </a:cubicBezTo>
                  <a:cubicBezTo>
                    <a:pt x="3048" y="5666"/>
                    <a:pt x="3052" y="5666"/>
                    <a:pt x="3056" y="5666"/>
                  </a:cubicBezTo>
                  <a:cubicBezTo>
                    <a:pt x="3801" y="5666"/>
                    <a:pt x="4518" y="5367"/>
                    <a:pt x="5046" y="4838"/>
                  </a:cubicBezTo>
                  <a:cubicBezTo>
                    <a:pt x="6004" y="3884"/>
                    <a:pt x="6152" y="2386"/>
                    <a:pt x="5400" y="1260"/>
                  </a:cubicBezTo>
                  <a:cubicBezTo>
                    <a:pt x="4862" y="453"/>
                    <a:pt x="3967" y="0"/>
                    <a:pt x="3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0" name="Google Shape;4440;p61"/>
            <p:cNvSpPr/>
            <p:nvPr/>
          </p:nvSpPr>
          <p:spPr>
            <a:xfrm>
              <a:off x="890400" y="4399350"/>
              <a:ext cx="486600" cy="483150"/>
            </a:xfrm>
            <a:custGeom>
              <a:rect b="b" l="l" r="r" t="t"/>
              <a:pathLst>
                <a:path extrusionOk="0" h="19326" w="19464">
                  <a:moveTo>
                    <a:pt x="17908" y="1131"/>
                  </a:moveTo>
                  <a:cubicBezTo>
                    <a:pt x="18031" y="1131"/>
                    <a:pt x="18157" y="1132"/>
                    <a:pt x="18283" y="1134"/>
                  </a:cubicBezTo>
                  <a:cubicBezTo>
                    <a:pt x="18301" y="2369"/>
                    <a:pt x="18232" y="3465"/>
                    <a:pt x="18057" y="4449"/>
                  </a:cubicBezTo>
                  <a:cubicBezTo>
                    <a:pt x="16453" y="4223"/>
                    <a:pt x="15191" y="2960"/>
                    <a:pt x="14968" y="1357"/>
                  </a:cubicBezTo>
                  <a:cubicBezTo>
                    <a:pt x="15851" y="1203"/>
                    <a:pt x="16825" y="1131"/>
                    <a:pt x="17908" y="1131"/>
                  </a:cubicBezTo>
                  <a:close/>
                  <a:moveTo>
                    <a:pt x="6462" y="6683"/>
                  </a:moveTo>
                  <a:lnTo>
                    <a:pt x="6462" y="6686"/>
                  </a:lnTo>
                  <a:cubicBezTo>
                    <a:pt x="6003" y="7471"/>
                    <a:pt x="5574" y="8281"/>
                    <a:pt x="5173" y="9066"/>
                  </a:cubicBezTo>
                  <a:lnTo>
                    <a:pt x="2712" y="8839"/>
                  </a:lnTo>
                  <a:cubicBezTo>
                    <a:pt x="3545" y="7571"/>
                    <a:pt x="4952" y="6756"/>
                    <a:pt x="6462" y="6683"/>
                  </a:cubicBezTo>
                  <a:close/>
                  <a:moveTo>
                    <a:pt x="13863" y="1608"/>
                  </a:moveTo>
                  <a:cubicBezTo>
                    <a:pt x="14195" y="3637"/>
                    <a:pt x="15783" y="5225"/>
                    <a:pt x="17809" y="5557"/>
                  </a:cubicBezTo>
                  <a:cubicBezTo>
                    <a:pt x="17347" y="7209"/>
                    <a:pt x="16532" y="8534"/>
                    <a:pt x="15303" y="9718"/>
                  </a:cubicBezTo>
                  <a:cubicBezTo>
                    <a:pt x="13932" y="11043"/>
                    <a:pt x="11825" y="12218"/>
                    <a:pt x="9868" y="13221"/>
                  </a:cubicBezTo>
                  <a:lnTo>
                    <a:pt x="6196" y="9552"/>
                  </a:lnTo>
                  <a:cubicBezTo>
                    <a:pt x="7199" y="7592"/>
                    <a:pt x="8376" y="5485"/>
                    <a:pt x="9699" y="4114"/>
                  </a:cubicBezTo>
                  <a:cubicBezTo>
                    <a:pt x="10886" y="2885"/>
                    <a:pt x="12208" y="2073"/>
                    <a:pt x="13863" y="1608"/>
                  </a:cubicBezTo>
                  <a:close/>
                  <a:moveTo>
                    <a:pt x="5659" y="10612"/>
                  </a:moveTo>
                  <a:lnTo>
                    <a:pt x="8805" y="13758"/>
                  </a:lnTo>
                  <a:lnTo>
                    <a:pt x="8503" y="13909"/>
                  </a:lnTo>
                  <a:cubicBezTo>
                    <a:pt x="8237" y="14039"/>
                    <a:pt x="7984" y="14169"/>
                    <a:pt x="7736" y="14292"/>
                  </a:cubicBezTo>
                  <a:lnTo>
                    <a:pt x="5124" y="11681"/>
                  </a:lnTo>
                  <a:cubicBezTo>
                    <a:pt x="5248" y="11433"/>
                    <a:pt x="5378" y="11179"/>
                    <a:pt x="5508" y="10914"/>
                  </a:cubicBezTo>
                  <a:lnTo>
                    <a:pt x="5659" y="10612"/>
                  </a:lnTo>
                  <a:close/>
                  <a:moveTo>
                    <a:pt x="12658" y="13000"/>
                  </a:moveTo>
                  <a:lnTo>
                    <a:pt x="12658" y="13000"/>
                  </a:lnTo>
                  <a:cubicBezTo>
                    <a:pt x="12567" y="14483"/>
                    <a:pt x="11782" y="15835"/>
                    <a:pt x="10538" y="16651"/>
                  </a:cubicBezTo>
                  <a:lnTo>
                    <a:pt x="10348" y="14247"/>
                  </a:lnTo>
                  <a:cubicBezTo>
                    <a:pt x="11109" y="13858"/>
                    <a:pt x="11894" y="13441"/>
                    <a:pt x="12658" y="13000"/>
                  </a:cubicBezTo>
                  <a:close/>
                  <a:moveTo>
                    <a:pt x="4596" y="12756"/>
                  </a:moveTo>
                  <a:lnTo>
                    <a:pt x="5233" y="13393"/>
                  </a:lnTo>
                  <a:lnTo>
                    <a:pt x="4034" y="14594"/>
                  </a:lnTo>
                  <a:cubicBezTo>
                    <a:pt x="3814" y="14815"/>
                    <a:pt x="3811" y="15174"/>
                    <a:pt x="4034" y="15395"/>
                  </a:cubicBezTo>
                  <a:cubicBezTo>
                    <a:pt x="4145" y="15505"/>
                    <a:pt x="4290" y="15560"/>
                    <a:pt x="4434" y="15560"/>
                  </a:cubicBezTo>
                  <a:cubicBezTo>
                    <a:pt x="4579" y="15560"/>
                    <a:pt x="4724" y="15505"/>
                    <a:pt x="4835" y="15395"/>
                  </a:cubicBezTo>
                  <a:lnTo>
                    <a:pt x="6036" y="14193"/>
                  </a:lnTo>
                  <a:lnTo>
                    <a:pt x="6673" y="14833"/>
                  </a:lnTo>
                  <a:cubicBezTo>
                    <a:pt x="6528" y="15192"/>
                    <a:pt x="6311" y="15521"/>
                    <a:pt x="6036" y="15796"/>
                  </a:cubicBezTo>
                  <a:cubicBezTo>
                    <a:pt x="5387" y="16445"/>
                    <a:pt x="3110" y="17327"/>
                    <a:pt x="1555" y="17864"/>
                  </a:cubicBezTo>
                  <a:cubicBezTo>
                    <a:pt x="2096" y="16312"/>
                    <a:pt x="2984" y="14042"/>
                    <a:pt x="3633" y="13393"/>
                  </a:cubicBezTo>
                  <a:cubicBezTo>
                    <a:pt x="3908" y="13115"/>
                    <a:pt x="4234" y="12900"/>
                    <a:pt x="4596" y="12756"/>
                  </a:cubicBezTo>
                  <a:close/>
                  <a:moveTo>
                    <a:pt x="17939" y="0"/>
                  </a:moveTo>
                  <a:cubicBezTo>
                    <a:pt x="16582" y="0"/>
                    <a:pt x="15371" y="113"/>
                    <a:pt x="14282" y="349"/>
                  </a:cubicBezTo>
                  <a:cubicBezTo>
                    <a:pt x="14258" y="352"/>
                    <a:pt x="14234" y="358"/>
                    <a:pt x="14213" y="364"/>
                  </a:cubicBezTo>
                  <a:cubicBezTo>
                    <a:pt x="12057" y="841"/>
                    <a:pt x="10360" y="1801"/>
                    <a:pt x="8887" y="3329"/>
                  </a:cubicBezTo>
                  <a:cubicBezTo>
                    <a:pt x="8277" y="3960"/>
                    <a:pt x="7703" y="4724"/>
                    <a:pt x="7166" y="5548"/>
                  </a:cubicBezTo>
                  <a:lnTo>
                    <a:pt x="6676" y="5548"/>
                  </a:lnTo>
                  <a:cubicBezTo>
                    <a:pt x="5583" y="5548"/>
                    <a:pt x="4511" y="5856"/>
                    <a:pt x="3584" y="6436"/>
                  </a:cubicBezTo>
                  <a:cubicBezTo>
                    <a:pt x="2658" y="7016"/>
                    <a:pt x="1909" y="7837"/>
                    <a:pt x="1420" y="8815"/>
                  </a:cubicBezTo>
                  <a:lnTo>
                    <a:pt x="1284" y="9084"/>
                  </a:lnTo>
                  <a:cubicBezTo>
                    <a:pt x="1096" y="9458"/>
                    <a:pt x="1368" y="9902"/>
                    <a:pt x="1791" y="9905"/>
                  </a:cubicBezTo>
                  <a:lnTo>
                    <a:pt x="1948" y="9905"/>
                  </a:lnTo>
                  <a:lnTo>
                    <a:pt x="4623" y="10153"/>
                  </a:lnTo>
                  <a:cubicBezTo>
                    <a:pt x="4581" y="10237"/>
                    <a:pt x="4539" y="10322"/>
                    <a:pt x="4496" y="10409"/>
                  </a:cubicBezTo>
                  <a:cubicBezTo>
                    <a:pt x="4297" y="10802"/>
                    <a:pt x="4113" y="11176"/>
                    <a:pt x="3929" y="11533"/>
                  </a:cubicBezTo>
                  <a:cubicBezTo>
                    <a:pt x="3880" y="11626"/>
                    <a:pt x="3859" y="11732"/>
                    <a:pt x="3868" y="11838"/>
                  </a:cubicBezTo>
                  <a:cubicBezTo>
                    <a:pt x="3485" y="12031"/>
                    <a:pt x="3135" y="12287"/>
                    <a:pt x="2833" y="12592"/>
                  </a:cubicBezTo>
                  <a:cubicBezTo>
                    <a:pt x="1664" y="13761"/>
                    <a:pt x="275" y="18097"/>
                    <a:pt x="121" y="18586"/>
                  </a:cubicBezTo>
                  <a:cubicBezTo>
                    <a:pt x="1" y="18966"/>
                    <a:pt x="294" y="19325"/>
                    <a:pt x="657" y="19325"/>
                  </a:cubicBezTo>
                  <a:cubicBezTo>
                    <a:pt x="713" y="19325"/>
                    <a:pt x="770" y="19317"/>
                    <a:pt x="828" y="19299"/>
                  </a:cubicBezTo>
                  <a:cubicBezTo>
                    <a:pt x="1320" y="19145"/>
                    <a:pt x="5665" y="17765"/>
                    <a:pt x="6836" y="16593"/>
                  </a:cubicBezTo>
                  <a:cubicBezTo>
                    <a:pt x="7144" y="16288"/>
                    <a:pt x="7398" y="15935"/>
                    <a:pt x="7594" y="15549"/>
                  </a:cubicBezTo>
                  <a:lnTo>
                    <a:pt x="7628" y="15549"/>
                  </a:lnTo>
                  <a:cubicBezTo>
                    <a:pt x="7715" y="15549"/>
                    <a:pt x="7806" y="15527"/>
                    <a:pt x="7884" y="15485"/>
                  </a:cubicBezTo>
                  <a:cubicBezTo>
                    <a:pt x="8240" y="15304"/>
                    <a:pt x="8615" y="15117"/>
                    <a:pt x="9010" y="14920"/>
                  </a:cubicBezTo>
                  <a:lnTo>
                    <a:pt x="9255" y="14797"/>
                  </a:lnTo>
                  <a:lnTo>
                    <a:pt x="9463" y="17418"/>
                  </a:lnTo>
                  <a:lnTo>
                    <a:pt x="9463" y="17578"/>
                  </a:lnTo>
                  <a:cubicBezTo>
                    <a:pt x="9463" y="17906"/>
                    <a:pt x="9732" y="18144"/>
                    <a:pt x="10028" y="18144"/>
                  </a:cubicBezTo>
                  <a:cubicBezTo>
                    <a:pt x="10113" y="18144"/>
                    <a:pt x="10201" y="18124"/>
                    <a:pt x="10285" y="18082"/>
                  </a:cubicBezTo>
                  <a:lnTo>
                    <a:pt x="10553" y="17946"/>
                  </a:lnTo>
                  <a:cubicBezTo>
                    <a:pt x="12543" y="16950"/>
                    <a:pt x="13802" y="14914"/>
                    <a:pt x="13799" y="12689"/>
                  </a:cubicBezTo>
                  <a:lnTo>
                    <a:pt x="13799" y="12303"/>
                  </a:lnTo>
                  <a:cubicBezTo>
                    <a:pt x="14654" y="11750"/>
                    <a:pt x="15442" y="11161"/>
                    <a:pt x="16091" y="10536"/>
                  </a:cubicBezTo>
                  <a:cubicBezTo>
                    <a:pt x="17619" y="9060"/>
                    <a:pt x="18582" y="7366"/>
                    <a:pt x="19059" y="5207"/>
                  </a:cubicBezTo>
                  <a:cubicBezTo>
                    <a:pt x="19065" y="5186"/>
                    <a:pt x="19068" y="5165"/>
                    <a:pt x="19071" y="5140"/>
                  </a:cubicBezTo>
                  <a:cubicBezTo>
                    <a:pt x="19361" y="3809"/>
                    <a:pt x="19464" y="2302"/>
                    <a:pt x="19403" y="563"/>
                  </a:cubicBezTo>
                  <a:cubicBezTo>
                    <a:pt x="19394" y="264"/>
                    <a:pt x="19156" y="25"/>
                    <a:pt x="18857" y="16"/>
                  </a:cubicBezTo>
                  <a:cubicBezTo>
                    <a:pt x="18544" y="6"/>
                    <a:pt x="18238" y="0"/>
                    <a:pt x="1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1" name="Google Shape;4441;p61"/>
            <p:cNvSpPr/>
            <p:nvPr/>
          </p:nvSpPr>
          <p:spPr>
            <a:xfrm>
              <a:off x="1106975" y="4639875"/>
              <a:ext cx="28325" cy="28325"/>
            </a:xfrm>
            <a:custGeom>
              <a:rect b="b" l="l" r="r" t="t"/>
              <a:pathLst>
                <a:path extrusionOk="0" h="1133" w="1133">
                  <a:moveTo>
                    <a:pt x="565" y="0"/>
                  </a:moveTo>
                  <a:cubicBezTo>
                    <a:pt x="254" y="0"/>
                    <a:pt x="0" y="254"/>
                    <a:pt x="0" y="568"/>
                  </a:cubicBezTo>
                  <a:cubicBezTo>
                    <a:pt x="0" y="879"/>
                    <a:pt x="254" y="1133"/>
                    <a:pt x="565" y="1133"/>
                  </a:cubicBezTo>
                  <a:cubicBezTo>
                    <a:pt x="879" y="1133"/>
                    <a:pt x="1132" y="879"/>
                    <a:pt x="1132" y="568"/>
                  </a:cubicBezTo>
                  <a:cubicBezTo>
                    <a:pt x="1132" y="254"/>
                    <a:pt x="879" y="0"/>
                    <a:pt x="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2" name="Google Shape;4442;p61"/>
          <p:cNvGrpSpPr/>
          <p:nvPr/>
        </p:nvGrpSpPr>
        <p:grpSpPr>
          <a:xfrm>
            <a:off x="4622736" y="4012792"/>
            <a:ext cx="231303" cy="210536"/>
            <a:chOff x="1487200" y="4421025"/>
            <a:chExt cx="483125" cy="439750"/>
          </a:xfrm>
        </p:grpSpPr>
        <p:sp>
          <p:nvSpPr>
            <p:cNvPr id="4443" name="Google Shape;4443;p61"/>
            <p:cNvSpPr/>
            <p:nvPr/>
          </p:nvSpPr>
          <p:spPr>
            <a:xfrm>
              <a:off x="1487200" y="4421025"/>
              <a:ext cx="483125" cy="439750"/>
            </a:xfrm>
            <a:custGeom>
              <a:rect b="b" l="l" r="r" t="t"/>
              <a:pathLst>
                <a:path extrusionOk="0" h="17590" w="19325">
                  <a:moveTo>
                    <a:pt x="12818" y="1130"/>
                  </a:moveTo>
                  <a:cubicBezTo>
                    <a:pt x="14361" y="1130"/>
                    <a:pt x="15671" y="2389"/>
                    <a:pt x="15867" y="4059"/>
                  </a:cubicBezTo>
                  <a:cubicBezTo>
                    <a:pt x="15867" y="4077"/>
                    <a:pt x="15870" y="4095"/>
                    <a:pt x="15873" y="4110"/>
                  </a:cubicBezTo>
                  <a:lnTo>
                    <a:pt x="16242" y="5871"/>
                  </a:lnTo>
                  <a:lnTo>
                    <a:pt x="9406" y="5871"/>
                  </a:lnTo>
                  <a:lnTo>
                    <a:pt x="11707" y="4110"/>
                  </a:lnTo>
                  <a:cubicBezTo>
                    <a:pt x="11957" y="3920"/>
                    <a:pt x="12008" y="3561"/>
                    <a:pt x="11815" y="3310"/>
                  </a:cubicBezTo>
                  <a:cubicBezTo>
                    <a:pt x="11703" y="3166"/>
                    <a:pt x="11534" y="3091"/>
                    <a:pt x="11364" y="3091"/>
                  </a:cubicBezTo>
                  <a:cubicBezTo>
                    <a:pt x="11242" y="3091"/>
                    <a:pt x="11119" y="3130"/>
                    <a:pt x="11015" y="3211"/>
                  </a:cubicBezTo>
                  <a:lnTo>
                    <a:pt x="7618" y="5816"/>
                  </a:lnTo>
                  <a:cubicBezTo>
                    <a:pt x="7597" y="5835"/>
                    <a:pt x="7576" y="5853"/>
                    <a:pt x="7558" y="5871"/>
                  </a:cubicBezTo>
                  <a:lnTo>
                    <a:pt x="3083" y="5871"/>
                  </a:lnTo>
                  <a:lnTo>
                    <a:pt x="3451" y="4110"/>
                  </a:lnTo>
                  <a:cubicBezTo>
                    <a:pt x="3454" y="4095"/>
                    <a:pt x="3457" y="4077"/>
                    <a:pt x="3460" y="4059"/>
                  </a:cubicBezTo>
                  <a:cubicBezTo>
                    <a:pt x="3654" y="2389"/>
                    <a:pt x="4964" y="1130"/>
                    <a:pt x="6507" y="1130"/>
                  </a:cubicBezTo>
                  <a:close/>
                  <a:moveTo>
                    <a:pt x="16939" y="7021"/>
                  </a:moveTo>
                  <a:cubicBezTo>
                    <a:pt x="17631" y="7021"/>
                    <a:pt x="18192" y="7580"/>
                    <a:pt x="18192" y="8274"/>
                  </a:cubicBezTo>
                  <a:lnTo>
                    <a:pt x="18192" y="11913"/>
                  </a:lnTo>
                  <a:cubicBezTo>
                    <a:pt x="18192" y="12604"/>
                    <a:pt x="17631" y="13163"/>
                    <a:pt x="16939" y="13166"/>
                  </a:cubicBezTo>
                  <a:lnTo>
                    <a:pt x="2385" y="13166"/>
                  </a:lnTo>
                  <a:cubicBezTo>
                    <a:pt x="1694" y="13163"/>
                    <a:pt x="1132" y="12604"/>
                    <a:pt x="1132" y="11913"/>
                  </a:cubicBezTo>
                  <a:lnTo>
                    <a:pt x="1132" y="8274"/>
                  </a:lnTo>
                  <a:cubicBezTo>
                    <a:pt x="1132" y="7580"/>
                    <a:pt x="1694" y="7021"/>
                    <a:pt x="2385" y="7021"/>
                  </a:cubicBezTo>
                  <a:close/>
                  <a:moveTo>
                    <a:pt x="5813" y="14304"/>
                  </a:moveTo>
                  <a:lnTo>
                    <a:pt x="5813" y="15889"/>
                  </a:lnTo>
                  <a:cubicBezTo>
                    <a:pt x="5813" y="16203"/>
                    <a:pt x="5559" y="16457"/>
                    <a:pt x="5248" y="16457"/>
                  </a:cubicBezTo>
                  <a:lnTo>
                    <a:pt x="3874" y="16457"/>
                  </a:lnTo>
                  <a:cubicBezTo>
                    <a:pt x="3560" y="16457"/>
                    <a:pt x="3306" y="16203"/>
                    <a:pt x="3306" y="15889"/>
                  </a:cubicBezTo>
                  <a:lnTo>
                    <a:pt x="3306" y="14304"/>
                  </a:lnTo>
                  <a:close/>
                  <a:moveTo>
                    <a:pt x="16018" y="14304"/>
                  </a:moveTo>
                  <a:lnTo>
                    <a:pt x="16018" y="15889"/>
                  </a:lnTo>
                  <a:cubicBezTo>
                    <a:pt x="16018" y="16203"/>
                    <a:pt x="15765" y="16457"/>
                    <a:pt x="15454" y="16457"/>
                  </a:cubicBezTo>
                  <a:lnTo>
                    <a:pt x="14080" y="16457"/>
                  </a:lnTo>
                  <a:cubicBezTo>
                    <a:pt x="13766" y="16457"/>
                    <a:pt x="13512" y="16203"/>
                    <a:pt x="13512" y="15889"/>
                  </a:cubicBezTo>
                  <a:lnTo>
                    <a:pt x="13512" y="14304"/>
                  </a:lnTo>
                  <a:close/>
                  <a:moveTo>
                    <a:pt x="6507" y="1"/>
                  </a:moveTo>
                  <a:cubicBezTo>
                    <a:pt x="4396" y="1"/>
                    <a:pt x="2609" y="1677"/>
                    <a:pt x="2337" y="3902"/>
                  </a:cubicBezTo>
                  <a:lnTo>
                    <a:pt x="1911" y="5934"/>
                  </a:lnTo>
                  <a:cubicBezTo>
                    <a:pt x="800" y="6161"/>
                    <a:pt x="0" y="7139"/>
                    <a:pt x="0" y="8274"/>
                  </a:cubicBezTo>
                  <a:lnTo>
                    <a:pt x="0" y="11910"/>
                  </a:lnTo>
                  <a:cubicBezTo>
                    <a:pt x="3" y="13145"/>
                    <a:pt x="945" y="14177"/>
                    <a:pt x="2174" y="14286"/>
                  </a:cubicBezTo>
                  <a:lnTo>
                    <a:pt x="2174" y="15889"/>
                  </a:lnTo>
                  <a:cubicBezTo>
                    <a:pt x="2174" y="16828"/>
                    <a:pt x="2935" y="17586"/>
                    <a:pt x="3874" y="17589"/>
                  </a:cubicBezTo>
                  <a:lnTo>
                    <a:pt x="5248" y="17589"/>
                  </a:lnTo>
                  <a:cubicBezTo>
                    <a:pt x="6184" y="17586"/>
                    <a:pt x="6945" y="16828"/>
                    <a:pt x="6945" y="15889"/>
                  </a:cubicBezTo>
                  <a:lnTo>
                    <a:pt x="6945" y="14298"/>
                  </a:lnTo>
                  <a:lnTo>
                    <a:pt x="12380" y="14298"/>
                  </a:lnTo>
                  <a:lnTo>
                    <a:pt x="12380" y="15889"/>
                  </a:lnTo>
                  <a:cubicBezTo>
                    <a:pt x="12380" y="16828"/>
                    <a:pt x="13141" y="17586"/>
                    <a:pt x="14080" y="17589"/>
                  </a:cubicBezTo>
                  <a:lnTo>
                    <a:pt x="15454" y="17589"/>
                  </a:lnTo>
                  <a:cubicBezTo>
                    <a:pt x="16390" y="17586"/>
                    <a:pt x="17151" y="16828"/>
                    <a:pt x="17151" y="15889"/>
                  </a:cubicBezTo>
                  <a:lnTo>
                    <a:pt x="17151" y="14286"/>
                  </a:lnTo>
                  <a:cubicBezTo>
                    <a:pt x="18380" y="14177"/>
                    <a:pt x="19322" y="13145"/>
                    <a:pt x="19325" y="11913"/>
                  </a:cubicBezTo>
                  <a:lnTo>
                    <a:pt x="19325" y="8274"/>
                  </a:lnTo>
                  <a:cubicBezTo>
                    <a:pt x="19325" y="7139"/>
                    <a:pt x="18524" y="6161"/>
                    <a:pt x="17413" y="5934"/>
                  </a:cubicBezTo>
                  <a:lnTo>
                    <a:pt x="16988" y="3902"/>
                  </a:lnTo>
                  <a:cubicBezTo>
                    <a:pt x="16716" y="1677"/>
                    <a:pt x="14928" y="1"/>
                    <a:pt x="128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4" name="Google Shape;4444;p61"/>
            <p:cNvSpPr/>
            <p:nvPr/>
          </p:nvSpPr>
          <p:spPr>
            <a:xfrm>
              <a:off x="1544950" y="4622200"/>
              <a:ext cx="103950" cy="100025"/>
            </a:xfrm>
            <a:custGeom>
              <a:rect b="b" l="l" r="r" t="t"/>
              <a:pathLst>
                <a:path extrusionOk="0" h="4001" w="4158">
                  <a:moveTo>
                    <a:pt x="2152" y="1131"/>
                  </a:moveTo>
                  <a:cubicBezTo>
                    <a:pt x="2599" y="1131"/>
                    <a:pt x="3025" y="1477"/>
                    <a:pt x="3025" y="2000"/>
                  </a:cubicBezTo>
                  <a:cubicBezTo>
                    <a:pt x="3025" y="2480"/>
                    <a:pt x="2639" y="2869"/>
                    <a:pt x="2159" y="2869"/>
                  </a:cubicBezTo>
                  <a:cubicBezTo>
                    <a:pt x="1386" y="2869"/>
                    <a:pt x="996" y="1933"/>
                    <a:pt x="1543" y="1387"/>
                  </a:cubicBezTo>
                  <a:cubicBezTo>
                    <a:pt x="1721" y="1210"/>
                    <a:pt x="1939" y="1131"/>
                    <a:pt x="2152" y="1131"/>
                  </a:cubicBezTo>
                  <a:close/>
                  <a:moveTo>
                    <a:pt x="2159" y="1"/>
                  </a:moveTo>
                  <a:cubicBezTo>
                    <a:pt x="1350" y="1"/>
                    <a:pt x="619" y="487"/>
                    <a:pt x="311" y="1233"/>
                  </a:cubicBezTo>
                  <a:cubicBezTo>
                    <a:pt x="0" y="1982"/>
                    <a:pt x="172" y="2842"/>
                    <a:pt x="743" y="3413"/>
                  </a:cubicBezTo>
                  <a:cubicBezTo>
                    <a:pt x="1127" y="3796"/>
                    <a:pt x="1639" y="4001"/>
                    <a:pt x="2159" y="4001"/>
                  </a:cubicBezTo>
                  <a:cubicBezTo>
                    <a:pt x="2416" y="4001"/>
                    <a:pt x="2676" y="3951"/>
                    <a:pt x="2923" y="3848"/>
                  </a:cubicBezTo>
                  <a:cubicBezTo>
                    <a:pt x="3672" y="3540"/>
                    <a:pt x="4158" y="2809"/>
                    <a:pt x="4158" y="2000"/>
                  </a:cubicBezTo>
                  <a:cubicBezTo>
                    <a:pt x="4158" y="895"/>
                    <a:pt x="3261" y="1"/>
                    <a:pt x="2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5" name="Google Shape;4445;p61"/>
            <p:cNvSpPr/>
            <p:nvPr/>
          </p:nvSpPr>
          <p:spPr>
            <a:xfrm>
              <a:off x="1804675" y="4622200"/>
              <a:ext cx="103975" cy="100025"/>
            </a:xfrm>
            <a:custGeom>
              <a:rect b="b" l="l" r="r" t="t"/>
              <a:pathLst>
                <a:path extrusionOk="0" h="4001" w="4159">
                  <a:moveTo>
                    <a:pt x="2152" y="1131"/>
                  </a:moveTo>
                  <a:cubicBezTo>
                    <a:pt x="2598" y="1131"/>
                    <a:pt x="3026" y="1477"/>
                    <a:pt x="3026" y="2000"/>
                  </a:cubicBezTo>
                  <a:cubicBezTo>
                    <a:pt x="3026" y="2480"/>
                    <a:pt x="2637" y="2869"/>
                    <a:pt x="2157" y="2869"/>
                  </a:cubicBezTo>
                  <a:cubicBezTo>
                    <a:pt x="1384" y="2869"/>
                    <a:pt x="997" y="1933"/>
                    <a:pt x="1544" y="1387"/>
                  </a:cubicBezTo>
                  <a:cubicBezTo>
                    <a:pt x="1721" y="1210"/>
                    <a:pt x="1938" y="1131"/>
                    <a:pt x="2152" y="1131"/>
                  </a:cubicBezTo>
                  <a:close/>
                  <a:moveTo>
                    <a:pt x="2157" y="1"/>
                  </a:moveTo>
                  <a:cubicBezTo>
                    <a:pt x="1348" y="1"/>
                    <a:pt x="620" y="487"/>
                    <a:pt x="309" y="1233"/>
                  </a:cubicBezTo>
                  <a:cubicBezTo>
                    <a:pt x="1" y="1982"/>
                    <a:pt x="170" y="2842"/>
                    <a:pt x="744" y="3413"/>
                  </a:cubicBezTo>
                  <a:cubicBezTo>
                    <a:pt x="1125" y="3796"/>
                    <a:pt x="1637" y="4001"/>
                    <a:pt x="2158" y="4001"/>
                  </a:cubicBezTo>
                  <a:cubicBezTo>
                    <a:pt x="2416" y="4001"/>
                    <a:pt x="2676" y="3951"/>
                    <a:pt x="2924" y="3848"/>
                  </a:cubicBezTo>
                  <a:cubicBezTo>
                    <a:pt x="3670" y="3540"/>
                    <a:pt x="4159" y="2809"/>
                    <a:pt x="4159" y="2000"/>
                  </a:cubicBezTo>
                  <a:cubicBezTo>
                    <a:pt x="4156" y="895"/>
                    <a:pt x="3262" y="1"/>
                    <a:pt x="21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6" name="Google Shape;4446;p61"/>
            <p:cNvSpPr/>
            <p:nvPr/>
          </p:nvSpPr>
          <p:spPr>
            <a:xfrm>
              <a:off x="1667450" y="4661825"/>
              <a:ext cx="119825" cy="28350"/>
            </a:xfrm>
            <a:custGeom>
              <a:rect b="b" l="l" r="r" t="t"/>
              <a:pathLst>
                <a:path extrusionOk="0" h="1134" w="4793">
                  <a:moveTo>
                    <a:pt x="565" y="1"/>
                  </a:moveTo>
                  <a:cubicBezTo>
                    <a:pt x="251" y="1"/>
                    <a:pt x="1" y="252"/>
                    <a:pt x="1" y="566"/>
                  </a:cubicBezTo>
                  <a:cubicBezTo>
                    <a:pt x="1" y="880"/>
                    <a:pt x="251" y="1133"/>
                    <a:pt x="565" y="1133"/>
                  </a:cubicBezTo>
                  <a:lnTo>
                    <a:pt x="4228" y="1133"/>
                  </a:lnTo>
                  <a:cubicBezTo>
                    <a:pt x="4539" y="1133"/>
                    <a:pt x="4792" y="880"/>
                    <a:pt x="4792" y="566"/>
                  </a:cubicBezTo>
                  <a:cubicBezTo>
                    <a:pt x="4792" y="252"/>
                    <a:pt x="4539" y="1"/>
                    <a:pt x="42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47" name="Google Shape;4447;p61"/>
          <p:cNvGrpSpPr/>
          <p:nvPr/>
        </p:nvGrpSpPr>
        <p:grpSpPr>
          <a:xfrm>
            <a:off x="4897629" y="4002415"/>
            <a:ext cx="234522" cy="231291"/>
            <a:chOff x="2079300" y="4399325"/>
            <a:chExt cx="489850" cy="483100"/>
          </a:xfrm>
        </p:grpSpPr>
        <p:sp>
          <p:nvSpPr>
            <p:cNvPr id="4448" name="Google Shape;4448;p61"/>
            <p:cNvSpPr/>
            <p:nvPr/>
          </p:nvSpPr>
          <p:spPr>
            <a:xfrm>
              <a:off x="2079300" y="4399325"/>
              <a:ext cx="489850" cy="483100"/>
            </a:xfrm>
            <a:custGeom>
              <a:rect b="b" l="l" r="r" t="t"/>
              <a:pathLst>
                <a:path extrusionOk="0" h="19324" w="19594">
                  <a:moveTo>
                    <a:pt x="17109" y="1134"/>
                  </a:moveTo>
                  <a:cubicBezTo>
                    <a:pt x="17415" y="1134"/>
                    <a:pt x="17714" y="1254"/>
                    <a:pt x="17939" y="1479"/>
                  </a:cubicBezTo>
                  <a:cubicBezTo>
                    <a:pt x="18268" y="1805"/>
                    <a:pt x="18371" y="2297"/>
                    <a:pt x="18205" y="2732"/>
                  </a:cubicBezTo>
                  <a:cubicBezTo>
                    <a:pt x="18003" y="3260"/>
                    <a:pt x="17770" y="3774"/>
                    <a:pt x="17507" y="4275"/>
                  </a:cubicBezTo>
                  <a:cubicBezTo>
                    <a:pt x="16288" y="4088"/>
                    <a:pt x="15330" y="3130"/>
                    <a:pt x="15143" y="1911"/>
                  </a:cubicBezTo>
                  <a:cubicBezTo>
                    <a:pt x="15644" y="1648"/>
                    <a:pt x="16158" y="1415"/>
                    <a:pt x="16686" y="1210"/>
                  </a:cubicBezTo>
                  <a:lnTo>
                    <a:pt x="16686" y="1213"/>
                  </a:lnTo>
                  <a:cubicBezTo>
                    <a:pt x="16824" y="1160"/>
                    <a:pt x="16967" y="1134"/>
                    <a:pt x="17109" y="1134"/>
                  </a:cubicBezTo>
                  <a:close/>
                  <a:moveTo>
                    <a:pt x="2905" y="2901"/>
                  </a:moveTo>
                  <a:lnTo>
                    <a:pt x="10016" y="4541"/>
                  </a:lnTo>
                  <a:cubicBezTo>
                    <a:pt x="9744" y="4855"/>
                    <a:pt x="9485" y="5178"/>
                    <a:pt x="9234" y="5513"/>
                  </a:cubicBezTo>
                  <a:lnTo>
                    <a:pt x="9234" y="5516"/>
                  </a:lnTo>
                  <a:lnTo>
                    <a:pt x="7812" y="7463"/>
                  </a:lnTo>
                  <a:lnTo>
                    <a:pt x="2027" y="3780"/>
                  </a:lnTo>
                  <a:lnTo>
                    <a:pt x="2905" y="2901"/>
                  </a:lnTo>
                  <a:close/>
                  <a:moveTo>
                    <a:pt x="2465" y="11352"/>
                  </a:moveTo>
                  <a:lnTo>
                    <a:pt x="4738" y="11676"/>
                  </a:lnTo>
                  <a:lnTo>
                    <a:pt x="3488" y="13388"/>
                  </a:lnTo>
                  <a:lnTo>
                    <a:pt x="1574" y="12240"/>
                  </a:lnTo>
                  <a:lnTo>
                    <a:pt x="2465" y="11352"/>
                  </a:lnTo>
                  <a:close/>
                  <a:moveTo>
                    <a:pt x="14111" y="2502"/>
                  </a:moveTo>
                  <a:cubicBezTo>
                    <a:pt x="14479" y="3870"/>
                    <a:pt x="15545" y="4939"/>
                    <a:pt x="16913" y="5308"/>
                  </a:cubicBezTo>
                  <a:cubicBezTo>
                    <a:pt x="16318" y="6250"/>
                    <a:pt x="15617" y="7122"/>
                    <a:pt x="14823" y="7907"/>
                  </a:cubicBezTo>
                  <a:cubicBezTo>
                    <a:pt x="14811" y="7916"/>
                    <a:pt x="14802" y="7928"/>
                    <a:pt x="14793" y="7937"/>
                  </a:cubicBezTo>
                  <a:cubicBezTo>
                    <a:pt x="14304" y="8418"/>
                    <a:pt x="13784" y="8861"/>
                    <a:pt x="13235" y="9269"/>
                  </a:cubicBezTo>
                  <a:lnTo>
                    <a:pt x="5140" y="15184"/>
                  </a:lnTo>
                  <a:cubicBezTo>
                    <a:pt x="5128" y="15196"/>
                    <a:pt x="5113" y="15208"/>
                    <a:pt x="5101" y="15217"/>
                  </a:cubicBezTo>
                  <a:cubicBezTo>
                    <a:pt x="5082" y="15235"/>
                    <a:pt x="5061" y="15248"/>
                    <a:pt x="5040" y="15260"/>
                  </a:cubicBezTo>
                  <a:cubicBezTo>
                    <a:pt x="5031" y="15263"/>
                    <a:pt x="5022" y="15269"/>
                    <a:pt x="5016" y="15272"/>
                  </a:cubicBezTo>
                  <a:cubicBezTo>
                    <a:pt x="4925" y="15314"/>
                    <a:pt x="4801" y="15339"/>
                    <a:pt x="4674" y="15339"/>
                  </a:cubicBezTo>
                  <a:cubicBezTo>
                    <a:pt x="4506" y="15339"/>
                    <a:pt x="4333" y="15295"/>
                    <a:pt x="4228" y="15190"/>
                  </a:cubicBezTo>
                  <a:cubicBezTo>
                    <a:pt x="3998" y="14961"/>
                    <a:pt x="4004" y="14544"/>
                    <a:pt x="4237" y="14278"/>
                  </a:cubicBezTo>
                  <a:cubicBezTo>
                    <a:pt x="4249" y="14266"/>
                    <a:pt x="4261" y="14251"/>
                    <a:pt x="4270" y="14239"/>
                  </a:cubicBezTo>
                  <a:lnTo>
                    <a:pt x="10149" y="6186"/>
                  </a:lnTo>
                  <a:cubicBezTo>
                    <a:pt x="11230" y="4722"/>
                    <a:pt x="12574" y="3475"/>
                    <a:pt x="14111" y="2502"/>
                  </a:cubicBezTo>
                  <a:close/>
                  <a:moveTo>
                    <a:pt x="14877" y="9402"/>
                  </a:moveTo>
                  <a:lnTo>
                    <a:pt x="16517" y="16513"/>
                  </a:lnTo>
                  <a:lnTo>
                    <a:pt x="15635" y="17391"/>
                  </a:lnTo>
                  <a:lnTo>
                    <a:pt x="11955" y="11606"/>
                  </a:lnTo>
                  <a:lnTo>
                    <a:pt x="13905" y="10181"/>
                  </a:lnTo>
                  <a:cubicBezTo>
                    <a:pt x="14240" y="9933"/>
                    <a:pt x="14563" y="9674"/>
                    <a:pt x="14877" y="9402"/>
                  </a:cubicBezTo>
                  <a:close/>
                  <a:moveTo>
                    <a:pt x="7743" y="14686"/>
                  </a:moveTo>
                  <a:lnTo>
                    <a:pt x="8069" y="16957"/>
                  </a:lnTo>
                  <a:lnTo>
                    <a:pt x="7181" y="17844"/>
                  </a:lnTo>
                  <a:lnTo>
                    <a:pt x="6034" y="15936"/>
                  </a:lnTo>
                  <a:lnTo>
                    <a:pt x="7743" y="14686"/>
                  </a:lnTo>
                  <a:close/>
                  <a:moveTo>
                    <a:pt x="17108" y="0"/>
                  </a:moveTo>
                  <a:cubicBezTo>
                    <a:pt x="16830" y="0"/>
                    <a:pt x="16550" y="50"/>
                    <a:pt x="16282" y="153"/>
                  </a:cubicBezTo>
                  <a:cubicBezTo>
                    <a:pt x="14280" y="923"/>
                    <a:pt x="12456" y="2092"/>
                    <a:pt x="10919" y="3586"/>
                  </a:cubicBezTo>
                  <a:lnTo>
                    <a:pt x="7758" y="2856"/>
                  </a:lnTo>
                  <a:lnTo>
                    <a:pt x="7978" y="2635"/>
                  </a:lnTo>
                  <a:cubicBezTo>
                    <a:pt x="8198" y="2415"/>
                    <a:pt x="8198" y="2056"/>
                    <a:pt x="7978" y="1835"/>
                  </a:cubicBezTo>
                  <a:cubicBezTo>
                    <a:pt x="7868" y="1724"/>
                    <a:pt x="7724" y="1669"/>
                    <a:pt x="7579" y="1669"/>
                  </a:cubicBezTo>
                  <a:cubicBezTo>
                    <a:pt x="7434" y="1669"/>
                    <a:pt x="7288" y="1725"/>
                    <a:pt x="7178" y="1835"/>
                  </a:cubicBezTo>
                  <a:lnTo>
                    <a:pt x="6456" y="2557"/>
                  </a:lnTo>
                  <a:lnTo>
                    <a:pt x="3850" y="1956"/>
                  </a:lnTo>
                  <a:lnTo>
                    <a:pt x="4074" y="1736"/>
                  </a:lnTo>
                  <a:cubicBezTo>
                    <a:pt x="4300" y="1515"/>
                    <a:pt x="4303" y="1150"/>
                    <a:pt x="4080" y="926"/>
                  </a:cubicBezTo>
                  <a:cubicBezTo>
                    <a:pt x="3969" y="816"/>
                    <a:pt x="3824" y="761"/>
                    <a:pt x="3679" y="761"/>
                  </a:cubicBezTo>
                  <a:cubicBezTo>
                    <a:pt x="3531" y="761"/>
                    <a:pt x="3384" y="818"/>
                    <a:pt x="3274" y="932"/>
                  </a:cubicBezTo>
                  <a:lnTo>
                    <a:pt x="1945" y="2261"/>
                  </a:lnTo>
                  <a:lnTo>
                    <a:pt x="725" y="3478"/>
                  </a:lnTo>
                  <a:cubicBezTo>
                    <a:pt x="469" y="3734"/>
                    <a:pt x="517" y="4163"/>
                    <a:pt x="822" y="4356"/>
                  </a:cubicBezTo>
                  <a:lnTo>
                    <a:pt x="7145" y="8378"/>
                  </a:lnTo>
                  <a:lnTo>
                    <a:pt x="5496" y="10640"/>
                  </a:lnTo>
                  <a:lnTo>
                    <a:pt x="2344" y="10190"/>
                  </a:lnTo>
                  <a:cubicBezTo>
                    <a:pt x="2317" y="10186"/>
                    <a:pt x="2290" y="10185"/>
                    <a:pt x="2264" y="10185"/>
                  </a:cubicBezTo>
                  <a:cubicBezTo>
                    <a:pt x="2113" y="10185"/>
                    <a:pt x="1969" y="10242"/>
                    <a:pt x="1864" y="10350"/>
                  </a:cubicBezTo>
                  <a:lnTo>
                    <a:pt x="260" y="11950"/>
                  </a:lnTo>
                  <a:cubicBezTo>
                    <a:pt x="1" y="12213"/>
                    <a:pt x="55" y="12648"/>
                    <a:pt x="369" y="12838"/>
                  </a:cubicBezTo>
                  <a:lnTo>
                    <a:pt x="2966" y="14393"/>
                  </a:lnTo>
                  <a:cubicBezTo>
                    <a:pt x="2851" y="14964"/>
                    <a:pt x="3008" y="15574"/>
                    <a:pt x="3428" y="15990"/>
                  </a:cubicBezTo>
                  <a:cubicBezTo>
                    <a:pt x="3757" y="16322"/>
                    <a:pt x="4219" y="16467"/>
                    <a:pt x="4669" y="16467"/>
                  </a:cubicBezTo>
                  <a:cubicBezTo>
                    <a:pt x="4786" y="16467"/>
                    <a:pt x="4901" y="16458"/>
                    <a:pt x="5016" y="16440"/>
                  </a:cubicBezTo>
                  <a:lnTo>
                    <a:pt x="6580" y="19049"/>
                  </a:lnTo>
                  <a:cubicBezTo>
                    <a:pt x="6671" y="19197"/>
                    <a:pt x="6825" y="19297"/>
                    <a:pt x="6997" y="19318"/>
                  </a:cubicBezTo>
                  <a:cubicBezTo>
                    <a:pt x="7021" y="19321"/>
                    <a:pt x="7042" y="19324"/>
                    <a:pt x="7066" y="19324"/>
                  </a:cubicBezTo>
                  <a:cubicBezTo>
                    <a:pt x="7217" y="19324"/>
                    <a:pt x="7359" y="19263"/>
                    <a:pt x="7465" y="19158"/>
                  </a:cubicBezTo>
                  <a:lnTo>
                    <a:pt x="9068" y="17554"/>
                  </a:lnTo>
                  <a:cubicBezTo>
                    <a:pt x="9192" y="17431"/>
                    <a:pt x="9252" y="17252"/>
                    <a:pt x="9228" y="17074"/>
                  </a:cubicBezTo>
                  <a:lnTo>
                    <a:pt x="8778" y="13931"/>
                  </a:lnTo>
                  <a:lnTo>
                    <a:pt x="11040" y="12276"/>
                  </a:lnTo>
                  <a:lnTo>
                    <a:pt x="15062" y="18596"/>
                  </a:lnTo>
                  <a:cubicBezTo>
                    <a:pt x="15152" y="18741"/>
                    <a:pt x="15306" y="18835"/>
                    <a:pt x="15475" y="18853"/>
                  </a:cubicBezTo>
                  <a:cubicBezTo>
                    <a:pt x="15496" y="18856"/>
                    <a:pt x="15518" y="18859"/>
                    <a:pt x="15539" y="18859"/>
                  </a:cubicBezTo>
                  <a:cubicBezTo>
                    <a:pt x="15687" y="18859"/>
                    <a:pt x="15832" y="18798"/>
                    <a:pt x="15937" y="18693"/>
                  </a:cubicBezTo>
                  <a:lnTo>
                    <a:pt x="16740" y="17890"/>
                  </a:lnTo>
                  <a:lnTo>
                    <a:pt x="18483" y="16144"/>
                  </a:lnTo>
                  <a:cubicBezTo>
                    <a:pt x="18712" y="15924"/>
                    <a:pt x="18715" y="15562"/>
                    <a:pt x="18492" y="15338"/>
                  </a:cubicBezTo>
                  <a:cubicBezTo>
                    <a:pt x="18381" y="15228"/>
                    <a:pt x="18236" y="15172"/>
                    <a:pt x="18090" y="15172"/>
                  </a:cubicBezTo>
                  <a:cubicBezTo>
                    <a:pt x="17942" y="15172"/>
                    <a:pt x="17794" y="15230"/>
                    <a:pt x="17683" y="15344"/>
                  </a:cubicBezTo>
                  <a:lnTo>
                    <a:pt x="17462" y="15568"/>
                  </a:lnTo>
                  <a:lnTo>
                    <a:pt x="16861" y="12965"/>
                  </a:lnTo>
                  <a:lnTo>
                    <a:pt x="17583" y="12243"/>
                  </a:lnTo>
                  <a:cubicBezTo>
                    <a:pt x="17803" y="12020"/>
                    <a:pt x="17803" y="11660"/>
                    <a:pt x="17583" y="11440"/>
                  </a:cubicBezTo>
                  <a:cubicBezTo>
                    <a:pt x="17473" y="11330"/>
                    <a:pt x="17328" y="11275"/>
                    <a:pt x="17183" y="11275"/>
                  </a:cubicBezTo>
                  <a:cubicBezTo>
                    <a:pt x="17038" y="11275"/>
                    <a:pt x="16893" y="11330"/>
                    <a:pt x="16783" y="11440"/>
                  </a:cubicBezTo>
                  <a:lnTo>
                    <a:pt x="16559" y="11663"/>
                  </a:lnTo>
                  <a:lnTo>
                    <a:pt x="15835" y="8499"/>
                  </a:lnTo>
                  <a:cubicBezTo>
                    <a:pt x="17329" y="6962"/>
                    <a:pt x="18498" y="5138"/>
                    <a:pt x="19265" y="3137"/>
                  </a:cubicBezTo>
                  <a:cubicBezTo>
                    <a:pt x="19594" y="2285"/>
                    <a:pt x="19389" y="1322"/>
                    <a:pt x="18742" y="676"/>
                  </a:cubicBezTo>
                  <a:cubicBezTo>
                    <a:pt x="18302" y="236"/>
                    <a:pt x="17711" y="0"/>
                    <a:pt x="171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49" name="Google Shape;4449;p61"/>
            <p:cNvSpPr/>
            <p:nvPr/>
          </p:nvSpPr>
          <p:spPr>
            <a:xfrm>
              <a:off x="2348725" y="4522375"/>
              <a:ext cx="94375" cy="88150"/>
            </a:xfrm>
            <a:custGeom>
              <a:rect b="b" l="l" r="r" t="t"/>
              <a:pathLst>
                <a:path extrusionOk="0" h="3526" w="3775">
                  <a:moveTo>
                    <a:pt x="3155" y="0"/>
                  </a:moveTo>
                  <a:cubicBezTo>
                    <a:pt x="3013" y="0"/>
                    <a:pt x="2870" y="53"/>
                    <a:pt x="2760" y="159"/>
                  </a:cubicBezTo>
                  <a:lnTo>
                    <a:pt x="359" y="2560"/>
                  </a:lnTo>
                  <a:cubicBezTo>
                    <a:pt x="0" y="2916"/>
                    <a:pt x="254" y="3526"/>
                    <a:pt x="758" y="3526"/>
                  </a:cubicBezTo>
                  <a:cubicBezTo>
                    <a:pt x="909" y="3526"/>
                    <a:pt x="1054" y="3468"/>
                    <a:pt x="1160" y="3360"/>
                  </a:cubicBezTo>
                  <a:lnTo>
                    <a:pt x="3560" y="959"/>
                  </a:lnTo>
                  <a:cubicBezTo>
                    <a:pt x="3774" y="736"/>
                    <a:pt x="3771" y="383"/>
                    <a:pt x="3554" y="165"/>
                  </a:cubicBezTo>
                  <a:cubicBezTo>
                    <a:pt x="3444" y="55"/>
                    <a:pt x="3300" y="0"/>
                    <a:pt x="3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50" name="Google Shape;4450;p61"/>
          <p:cNvSpPr/>
          <p:nvPr/>
        </p:nvSpPr>
        <p:spPr>
          <a:xfrm>
            <a:off x="5194956" y="4002473"/>
            <a:ext cx="203343" cy="231279"/>
          </a:xfrm>
          <a:custGeom>
            <a:rect b="b" l="l" r="r" t="t"/>
            <a:pathLst>
              <a:path extrusionOk="0" h="19323" w="16989">
                <a:moveTo>
                  <a:pt x="8495" y="2378"/>
                </a:moveTo>
                <a:cubicBezTo>
                  <a:pt x="9434" y="2378"/>
                  <a:pt x="10195" y="3136"/>
                  <a:pt x="10195" y="4075"/>
                </a:cubicBezTo>
                <a:lnTo>
                  <a:pt x="10195" y="4642"/>
                </a:lnTo>
                <a:lnTo>
                  <a:pt x="6798" y="4642"/>
                </a:lnTo>
                <a:lnTo>
                  <a:pt x="6798" y="4075"/>
                </a:lnTo>
                <a:cubicBezTo>
                  <a:pt x="6798" y="3136"/>
                  <a:pt x="7556" y="2378"/>
                  <a:pt x="8495" y="2378"/>
                </a:cubicBezTo>
                <a:close/>
                <a:moveTo>
                  <a:pt x="4242" y="1130"/>
                </a:moveTo>
                <a:cubicBezTo>
                  <a:pt x="4665" y="1130"/>
                  <a:pt x="5096" y="1267"/>
                  <a:pt x="5469" y="1565"/>
                </a:cubicBezTo>
                <a:lnTo>
                  <a:pt x="6330" y="2251"/>
                </a:lnTo>
                <a:cubicBezTo>
                  <a:pt x="5901" y="2761"/>
                  <a:pt x="5662" y="3407"/>
                  <a:pt x="5665" y="4075"/>
                </a:cubicBezTo>
                <a:lnTo>
                  <a:pt x="5665" y="4642"/>
                </a:lnTo>
                <a:lnTo>
                  <a:pt x="3872" y="4642"/>
                </a:lnTo>
                <a:cubicBezTo>
                  <a:pt x="3870" y="4642"/>
                  <a:pt x="3869" y="4642"/>
                  <a:pt x="3867" y="4642"/>
                </a:cubicBezTo>
                <a:cubicBezTo>
                  <a:pt x="2879" y="4642"/>
                  <a:pt x="2127" y="3756"/>
                  <a:pt x="2290" y="2782"/>
                </a:cubicBezTo>
                <a:cubicBezTo>
                  <a:pt x="2459" y="1765"/>
                  <a:pt x="3331" y="1130"/>
                  <a:pt x="4242" y="1130"/>
                </a:cubicBezTo>
                <a:close/>
                <a:moveTo>
                  <a:pt x="12746" y="1131"/>
                </a:moveTo>
                <a:cubicBezTo>
                  <a:pt x="13657" y="1131"/>
                  <a:pt x="14530" y="1767"/>
                  <a:pt x="14700" y="2782"/>
                </a:cubicBezTo>
                <a:cubicBezTo>
                  <a:pt x="14862" y="3756"/>
                  <a:pt x="14110" y="4642"/>
                  <a:pt x="13122" y="4642"/>
                </a:cubicBezTo>
                <a:cubicBezTo>
                  <a:pt x="13121" y="4642"/>
                  <a:pt x="13119" y="4642"/>
                  <a:pt x="13117" y="4642"/>
                </a:cubicBezTo>
                <a:lnTo>
                  <a:pt x="11327" y="4642"/>
                </a:lnTo>
                <a:lnTo>
                  <a:pt x="11327" y="4075"/>
                </a:lnTo>
                <a:cubicBezTo>
                  <a:pt x="11327" y="3407"/>
                  <a:pt x="11088" y="2761"/>
                  <a:pt x="10660" y="2251"/>
                </a:cubicBezTo>
                <a:lnTo>
                  <a:pt x="11523" y="1565"/>
                </a:lnTo>
                <a:cubicBezTo>
                  <a:pt x="11895" y="1267"/>
                  <a:pt x="12325" y="1131"/>
                  <a:pt x="12746" y="1131"/>
                </a:cubicBezTo>
                <a:close/>
                <a:moveTo>
                  <a:pt x="6798" y="5775"/>
                </a:moveTo>
                <a:lnTo>
                  <a:pt x="6798" y="8039"/>
                </a:lnTo>
                <a:lnTo>
                  <a:pt x="1136" y="8039"/>
                </a:lnTo>
                <a:lnTo>
                  <a:pt x="1136" y="6339"/>
                </a:lnTo>
                <a:cubicBezTo>
                  <a:pt x="1136" y="6025"/>
                  <a:pt x="1387" y="5775"/>
                  <a:pt x="1701" y="5775"/>
                </a:cubicBezTo>
                <a:close/>
                <a:moveTo>
                  <a:pt x="15288" y="5775"/>
                </a:moveTo>
                <a:cubicBezTo>
                  <a:pt x="15602" y="5775"/>
                  <a:pt x="15856" y="6025"/>
                  <a:pt x="15856" y="6339"/>
                </a:cubicBezTo>
                <a:lnTo>
                  <a:pt x="15856" y="8039"/>
                </a:lnTo>
                <a:lnTo>
                  <a:pt x="10195" y="8039"/>
                </a:lnTo>
                <a:lnTo>
                  <a:pt x="10195" y="5775"/>
                </a:lnTo>
                <a:close/>
                <a:moveTo>
                  <a:pt x="6798" y="9171"/>
                </a:moveTo>
                <a:lnTo>
                  <a:pt x="6798" y="11361"/>
                </a:lnTo>
                <a:lnTo>
                  <a:pt x="2269" y="11361"/>
                </a:lnTo>
                <a:lnTo>
                  <a:pt x="2269" y="9171"/>
                </a:lnTo>
                <a:close/>
                <a:moveTo>
                  <a:pt x="14724" y="9171"/>
                </a:moveTo>
                <a:lnTo>
                  <a:pt x="14724" y="11361"/>
                </a:lnTo>
                <a:lnTo>
                  <a:pt x="10195" y="11361"/>
                </a:lnTo>
                <a:lnTo>
                  <a:pt x="10195" y="9171"/>
                </a:lnTo>
                <a:close/>
                <a:moveTo>
                  <a:pt x="6798" y="12493"/>
                </a:moveTo>
                <a:lnTo>
                  <a:pt x="6798" y="13625"/>
                </a:lnTo>
                <a:lnTo>
                  <a:pt x="2269" y="13625"/>
                </a:lnTo>
                <a:lnTo>
                  <a:pt x="2269" y="12493"/>
                </a:lnTo>
                <a:close/>
                <a:moveTo>
                  <a:pt x="14724" y="12493"/>
                </a:moveTo>
                <a:lnTo>
                  <a:pt x="14724" y="13625"/>
                </a:lnTo>
                <a:lnTo>
                  <a:pt x="10195" y="13625"/>
                </a:lnTo>
                <a:lnTo>
                  <a:pt x="10195" y="12493"/>
                </a:lnTo>
                <a:close/>
                <a:moveTo>
                  <a:pt x="6798" y="14757"/>
                </a:moveTo>
                <a:lnTo>
                  <a:pt x="6798" y="18191"/>
                </a:lnTo>
                <a:lnTo>
                  <a:pt x="2833" y="18191"/>
                </a:lnTo>
                <a:cubicBezTo>
                  <a:pt x="2519" y="18191"/>
                  <a:pt x="2269" y="17937"/>
                  <a:pt x="2269" y="17626"/>
                </a:cubicBezTo>
                <a:lnTo>
                  <a:pt x="2269" y="14757"/>
                </a:lnTo>
                <a:close/>
                <a:moveTo>
                  <a:pt x="9062" y="5775"/>
                </a:moveTo>
                <a:lnTo>
                  <a:pt x="9062" y="18191"/>
                </a:lnTo>
                <a:lnTo>
                  <a:pt x="7930" y="18191"/>
                </a:lnTo>
                <a:lnTo>
                  <a:pt x="7930" y="5775"/>
                </a:lnTo>
                <a:close/>
                <a:moveTo>
                  <a:pt x="14724" y="14757"/>
                </a:moveTo>
                <a:lnTo>
                  <a:pt x="14724" y="17626"/>
                </a:lnTo>
                <a:cubicBezTo>
                  <a:pt x="14724" y="17937"/>
                  <a:pt x="14470" y="18191"/>
                  <a:pt x="14156" y="18191"/>
                </a:cubicBezTo>
                <a:lnTo>
                  <a:pt x="10195" y="18191"/>
                </a:lnTo>
                <a:lnTo>
                  <a:pt x="10195" y="14757"/>
                </a:lnTo>
                <a:close/>
                <a:moveTo>
                  <a:pt x="4235" y="0"/>
                </a:moveTo>
                <a:cubicBezTo>
                  <a:pt x="3860" y="0"/>
                  <a:pt x="3484" y="68"/>
                  <a:pt x="3123" y="207"/>
                </a:cubicBezTo>
                <a:cubicBezTo>
                  <a:pt x="2096" y="599"/>
                  <a:pt x="1351" y="1508"/>
                  <a:pt x="1172" y="2595"/>
                </a:cubicBezTo>
                <a:cubicBezTo>
                  <a:pt x="1052" y="3314"/>
                  <a:pt x="1224" y="4050"/>
                  <a:pt x="1653" y="4642"/>
                </a:cubicBezTo>
                <a:cubicBezTo>
                  <a:pt x="732" y="4666"/>
                  <a:pt x="1" y="5421"/>
                  <a:pt x="1" y="6339"/>
                </a:cubicBezTo>
                <a:lnTo>
                  <a:pt x="4" y="8604"/>
                </a:lnTo>
                <a:cubicBezTo>
                  <a:pt x="4" y="8918"/>
                  <a:pt x="255" y="9171"/>
                  <a:pt x="569" y="9171"/>
                </a:cubicBezTo>
                <a:lnTo>
                  <a:pt x="1136" y="9171"/>
                </a:lnTo>
                <a:lnTo>
                  <a:pt x="1136" y="17626"/>
                </a:lnTo>
                <a:cubicBezTo>
                  <a:pt x="1136" y="18562"/>
                  <a:pt x="1894" y="19323"/>
                  <a:pt x="2833" y="19323"/>
                </a:cubicBezTo>
                <a:lnTo>
                  <a:pt x="14156" y="19323"/>
                </a:lnTo>
                <a:cubicBezTo>
                  <a:pt x="15095" y="19323"/>
                  <a:pt x="15853" y="18562"/>
                  <a:pt x="15856" y="17626"/>
                </a:cubicBezTo>
                <a:lnTo>
                  <a:pt x="15856" y="9171"/>
                </a:lnTo>
                <a:lnTo>
                  <a:pt x="16421" y="9171"/>
                </a:lnTo>
                <a:cubicBezTo>
                  <a:pt x="16735" y="9171"/>
                  <a:pt x="16988" y="8918"/>
                  <a:pt x="16988" y="8604"/>
                </a:cubicBezTo>
                <a:lnTo>
                  <a:pt x="16988" y="6339"/>
                </a:lnTo>
                <a:cubicBezTo>
                  <a:pt x="16988" y="5418"/>
                  <a:pt x="16255" y="4666"/>
                  <a:pt x="15337" y="4642"/>
                </a:cubicBezTo>
                <a:cubicBezTo>
                  <a:pt x="15762" y="4050"/>
                  <a:pt x="15938" y="3314"/>
                  <a:pt x="15817" y="2595"/>
                </a:cubicBezTo>
                <a:cubicBezTo>
                  <a:pt x="15636" y="1508"/>
                  <a:pt x="14893" y="599"/>
                  <a:pt x="13866" y="207"/>
                </a:cubicBezTo>
                <a:cubicBezTo>
                  <a:pt x="13506" y="68"/>
                  <a:pt x="13129" y="0"/>
                  <a:pt x="12755" y="0"/>
                </a:cubicBezTo>
                <a:cubicBezTo>
                  <a:pt x="12061" y="0"/>
                  <a:pt x="11376" y="233"/>
                  <a:pt x="10817" y="681"/>
                </a:cubicBezTo>
                <a:lnTo>
                  <a:pt x="9742" y="1535"/>
                </a:lnTo>
                <a:cubicBezTo>
                  <a:pt x="9348" y="1340"/>
                  <a:pt x="8920" y="1243"/>
                  <a:pt x="8494" y="1243"/>
                </a:cubicBezTo>
                <a:cubicBezTo>
                  <a:pt x="8067" y="1243"/>
                  <a:pt x="7640" y="1340"/>
                  <a:pt x="7248" y="1535"/>
                </a:cubicBezTo>
                <a:lnTo>
                  <a:pt x="6173" y="681"/>
                </a:lnTo>
                <a:cubicBezTo>
                  <a:pt x="5614" y="233"/>
                  <a:pt x="4928" y="0"/>
                  <a:pt x="423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51" name="Google Shape;4451;p61"/>
          <p:cNvGrpSpPr/>
          <p:nvPr/>
        </p:nvGrpSpPr>
        <p:grpSpPr>
          <a:xfrm>
            <a:off x="5486868" y="4002415"/>
            <a:ext cx="187831" cy="231291"/>
            <a:chOff x="3316000" y="4399325"/>
            <a:chExt cx="392325" cy="483100"/>
          </a:xfrm>
        </p:grpSpPr>
        <p:sp>
          <p:nvSpPr>
            <p:cNvPr id="4452" name="Google Shape;4452;p61"/>
            <p:cNvSpPr/>
            <p:nvPr/>
          </p:nvSpPr>
          <p:spPr>
            <a:xfrm>
              <a:off x="3316000" y="4399325"/>
              <a:ext cx="392325" cy="483100"/>
            </a:xfrm>
            <a:custGeom>
              <a:rect b="b" l="l" r="r" t="t"/>
              <a:pathLst>
                <a:path extrusionOk="0" h="19324" w="15693">
                  <a:moveTo>
                    <a:pt x="7824" y="1132"/>
                  </a:moveTo>
                  <a:cubicBezTo>
                    <a:pt x="8714" y="1132"/>
                    <a:pt x="9554" y="1551"/>
                    <a:pt x="10088" y="2264"/>
                  </a:cubicBezTo>
                  <a:cubicBezTo>
                    <a:pt x="9551" y="2977"/>
                    <a:pt x="8711" y="3393"/>
                    <a:pt x="7824" y="3396"/>
                  </a:cubicBezTo>
                  <a:lnTo>
                    <a:pt x="5049" y="3396"/>
                  </a:lnTo>
                  <a:cubicBezTo>
                    <a:pt x="5321" y="2080"/>
                    <a:pt x="6477" y="1135"/>
                    <a:pt x="7824" y="1132"/>
                  </a:cubicBezTo>
                  <a:close/>
                  <a:moveTo>
                    <a:pt x="10595" y="3393"/>
                  </a:moveTo>
                  <a:cubicBezTo>
                    <a:pt x="10635" y="3580"/>
                    <a:pt x="10653" y="3771"/>
                    <a:pt x="10653" y="3964"/>
                  </a:cubicBezTo>
                  <a:lnTo>
                    <a:pt x="10653" y="6304"/>
                  </a:lnTo>
                  <a:cubicBezTo>
                    <a:pt x="10653" y="7865"/>
                    <a:pt x="9385" y="9133"/>
                    <a:pt x="7824" y="9133"/>
                  </a:cubicBezTo>
                  <a:cubicBezTo>
                    <a:pt x="6260" y="9133"/>
                    <a:pt x="4991" y="7865"/>
                    <a:pt x="4991" y="6304"/>
                  </a:cubicBezTo>
                  <a:lnTo>
                    <a:pt x="4991" y="4529"/>
                  </a:lnTo>
                  <a:lnTo>
                    <a:pt x="7824" y="4529"/>
                  </a:lnTo>
                  <a:cubicBezTo>
                    <a:pt x="8859" y="4525"/>
                    <a:pt x="9856" y="4121"/>
                    <a:pt x="10595" y="3393"/>
                  </a:cubicBezTo>
                  <a:close/>
                  <a:moveTo>
                    <a:pt x="6465" y="10027"/>
                  </a:moveTo>
                  <a:cubicBezTo>
                    <a:pt x="6903" y="10187"/>
                    <a:pt x="7362" y="10267"/>
                    <a:pt x="7823" y="10267"/>
                  </a:cubicBezTo>
                  <a:cubicBezTo>
                    <a:pt x="8283" y="10267"/>
                    <a:pt x="8743" y="10187"/>
                    <a:pt x="9182" y="10027"/>
                  </a:cubicBezTo>
                  <a:lnTo>
                    <a:pt x="9182" y="10027"/>
                  </a:lnTo>
                  <a:lnTo>
                    <a:pt x="7824" y="12071"/>
                  </a:lnTo>
                  <a:lnTo>
                    <a:pt x="6465" y="10027"/>
                  </a:lnTo>
                  <a:close/>
                  <a:moveTo>
                    <a:pt x="10152" y="10610"/>
                  </a:moveTo>
                  <a:lnTo>
                    <a:pt x="11051" y="11476"/>
                  </a:lnTo>
                  <a:lnTo>
                    <a:pt x="9433" y="13904"/>
                  </a:lnTo>
                  <a:lnTo>
                    <a:pt x="8551" y="13022"/>
                  </a:lnTo>
                  <a:lnTo>
                    <a:pt x="10152" y="10610"/>
                  </a:lnTo>
                  <a:close/>
                  <a:moveTo>
                    <a:pt x="5493" y="10610"/>
                  </a:moveTo>
                  <a:lnTo>
                    <a:pt x="7096" y="13022"/>
                  </a:lnTo>
                  <a:lnTo>
                    <a:pt x="6211" y="13907"/>
                  </a:lnTo>
                  <a:lnTo>
                    <a:pt x="4593" y="11476"/>
                  </a:lnTo>
                  <a:lnTo>
                    <a:pt x="5493" y="10610"/>
                  </a:lnTo>
                  <a:close/>
                  <a:moveTo>
                    <a:pt x="3630" y="12074"/>
                  </a:moveTo>
                  <a:lnTo>
                    <a:pt x="5653" y="15109"/>
                  </a:lnTo>
                  <a:cubicBezTo>
                    <a:pt x="5746" y="15251"/>
                    <a:pt x="5900" y="15341"/>
                    <a:pt x="6069" y="15356"/>
                  </a:cubicBezTo>
                  <a:cubicBezTo>
                    <a:pt x="6087" y="15359"/>
                    <a:pt x="6106" y="15359"/>
                    <a:pt x="6124" y="15359"/>
                  </a:cubicBezTo>
                  <a:cubicBezTo>
                    <a:pt x="6275" y="15359"/>
                    <a:pt x="6417" y="15302"/>
                    <a:pt x="6525" y="15193"/>
                  </a:cubicBezTo>
                  <a:lnTo>
                    <a:pt x="7256" y="14463"/>
                  </a:lnTo>
                  <a:lnTo>
                    <a:pt x="7256" y="18192"/>
                  </a:lnTo>
                  <a:lnTo>
                    <a:pt x="2247" y="18192"/>
                  </a:lnTo>
                  <a:lnTo>
                    <a:pt x="1332" y="13502"/>
                  </a:lnTo>
                  <a:cubicBezTo>
                    <a:pt x="1329" y="13493"/>
                    <a:pt x="1326" y="13484"/>
                    <a:pt x="1326" y="13475"/>
                  </a:cubicBezTo>
                  <a:cubicBezTo>
                    <a:pt x="1235" y="13110"/>
                    <a:pt x="1438" y="12735"/>
                    <a:pt x="1791" y="12612"/>
                  </a:cubicBezTo>
                  <a:lnTo>
                    <a:pt x="3630" y="12074"/>
                  </a:lnTo>
                  <a:close/>
                  <a:moveTo>
                    <a:pt x="12015" y="12074"/>
                  </a:moveTo>
                  <a:lnTo>
                    <a:pt x="13899" y="12612"/>
                  </a:lnTo>
                  <a:cubicBezTo>
                    <a:pt x="14252" y="12735"/>
                    <a:pt x="14454" y="13110"/>
                    <a:pt x="14367" y="13475"/>
                  </a:cubicBezTo>
                  <a:cubicBezTo>
                    <a:pt x="14364" y="13481"/>
                    <a:pt x="14361" y="13490"/>
                    <a:pt x="14361" y="13496"/>
                  </a:cubicBezTo>
                  <a:lnTo>
                    <a:pt x="13395" y="18192"/>
                  </a:lnTo>
                  <a:lnTo>
                    <a:pt x="8388" y="18192"/>
                  </a:lnTo>
                  <a:lnTo>
                    <a:pt x="8388" y="14463"/>
                  </a:lnTo>
                  <a:lnTo>
                    <a:pt x="9119" y="15196"/>
                  </a:lnTo>
                  <a:cubicBezTo>
                    <a:pt x="9228" y="15302"/>
                    <a:pt x="9370" y="15362"/>
                    <a:pt x="9521" y="15362"/>
                  </a:cubicBezTo>
                  <a:cubicBezTo>
                    <a:pt x="9539" y="15362"/>
                    <a:pt x="9557" y="15359"/>
                    <a:pt x="9578" y="15359"/>
                  </a:cubicBezTo>
                  <a:cubicBezTo>
                    <a:pt x="9744" y="15341"/>
                    <a:pt x="9898" y="15251"/>
                    <a:pt x="9992" y="15109"/>
                  </a:cubicBezTo>
                  <a:lnTo>
                    <a:pt x="12015" y="12074"/>
                  </a:lnTo>
                  <a:close/>
                  <a:moveTo>
                    <a:pt x="7823" y="1"/>
                  </a:moveTo>
                  <a:cubicBezTo>
                    <a:pt x="7476" y="1"/>
                    <a:pt x="7126" y="46"/>
                    <a:pt x="6779" y="141"/>
                  </a:cubicBezTo>
                  <a:cubicBezTo>
                    <a:pt x="5055" y="612"/>
                    <a:pt x="3859" y="2176"/>
                    <a:pt x="3859" y="3964"/>
                  </a:cubicBezTo>
                  <a:lnTo>
                    <a:pt x="3859" y="6304"/>
                  </a:lnTo>
                  <a:cubicBezTo>
                    <a:pt x="3859" y="7355"/>
                    <a:pt x="4279" y="8363"/>
                    <a:pt x="5022" y="9106"/>
                  </a:cubicBezTo>
                  <a:lnTo>
                    <a:pt x="5022" y="9489"/>
                  </a:lnTo>
                  <a:lnTo>
                    <a:pt x="3539" y="10921"/>
                  </a:lnTo>
                  <a:lnTo>
                    <a:pt x="1462" y="11528"/>
                  </a:lnTo>
                  <a:lnTo>
                    <a:pt x="1444" y="11534"/>
                  </a:lnTo>
                  <a:cubicBezTo>
                    <a:pt x="529" y="11842"/>
                    <a:pt x="0" y="12796"/>
                    <a:pt x="221" y="13735"/>
                  </a:cubicBezTo>
                  <a:lnTo>
                    <a:pt x="1223" y="18868"/>
                  </a:lnTo>
                  <a:cubicBezTo>
                    <a:pt x="1274" y="19131"/>
                    <a:pt x="1507" y="19324"/>
                    <a:pt x="1779" y="19324"/>
                  </a:cubicBezTo>
                  <a:cubicBezTo>
                    <a:pt x="1794" y="19324"/>
                    <a:pt x="1809" y="19324"/>
                    <a:pt x="1824" y="19321"/>
                  </a:cubicBezTo>
                  <a:cubicBezTo>
                    <a:pt x="1839" y="19321"/>
                    <a:pt x="1854" y="19324"/>
                    <a:pt x="1869" y="19324"/>
                  </a:cubicBezTo>
                  <a:lnTo>
                    <a:pt x="13856" y="19324"/>
                  </a:lnTo>
                  <a:cubicBezTo>
                    <a:pt x="14125" y="19324"/>
                    <a:pt x="14358" y="19134"/>
                    <a:pt x="14412" y="18871"/>
                  </a:cubicBezTo>
                  <a:lnTo>
                    <a:pt x="15469" y="13735"/>
                  </a:lnTo>
                  <a:cubicBezTo>
                    <a:pt x="15692" y="12796"/>
                    <a:pt x="15164" y="11842"/>
                    <a:pt x="14249" y="11534"/>
                  </a:cubicBezTo>
                  <a:lnTo>
                    <a:pt x="14225" y="11525"/>
                  </a:lnTo>
                  <a:lnTo>
                    <a:pt x="12108" y="10921"/>
                  </a:lnTo>
                  <a:lnTo>
                    <a:pt x="10623" y="9489"/>
                  </a:lnTo>
                  <a:lnTo>
                    <a:pt x="10623" y="9103"/>
                  </a:lnTo>
                  <a:cubicBezTo>
                    <a:pt x="11368" y="8363"/>
                    <a:pt x="11785" y="7355"/>
                    <a:pt x="11785" y="6304"/>
                  </a:cubicBezTo>
                  <a:lnTo>
                    <a:pt x="11785" y="3964"/>
                  </a:lnTo>
                  <a:cubicBezTo>
                    <a:pt x="11785" y="3281"/>
                    <a:pt x="11610" y="2611"/>
                    <a:pt x="11275" y="2019"/>
                  </a:cubicBezTo>
                  <a:cubicBezTo>
                    <a:pt x="11263" y="1995"/>
                    <a:pt x="11251" y="1971"/>
                    <a:pt x="11233" y="1950"/>
                  </a:cubicBezTo>
                  <a:cubicBezTo>
                    <a:pt x="10507" y="720"/>
                    <a:pt x="9197" y="1"/>
                    <a:pt x="78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3" name="Google Shape;4453;p61"/>
            <p:cNvSpPr/>
            <p:nvPr/>
          </p:nvSpPr>
          <p:spPr>
            <a:xfrm>
              <a:off x="35823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9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9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54" name="Google Shape;4454;p61"/>
          <p:cNvGrpSpPr/>
          <p:nvPr/>
        </p:nvGrpSpPr>
        <p:grpSpPr>
          <a:xfrm>
            <a:off x="5775676" y="4002403"/>
            <a:ext cx="172726" cy="231315"/>
            <a:chOff x="3926225" y="4399275"/>
            <a:chExt cx="360775" cy="483150"/>
          </a:xfrm>
        </p:grpSpPr>
        <p:sp>
          <p:nvSpPr>
            <p:cNvPr id="4455" name="Google Shape;4455;p61"/>
            <p:cNvSpPr/>
            <p:nvPr/>
          </p:nvSpPr>
          <p:spPr>
            <a:xfrm>
              <a:off x="4163400" y="4797475"/>
              <a:ext cx="56650" cy="28350"/>
            </a:xfrm>
            <a:custGeom>
              <a:rect b="b" l="l" r="r" t="t"/>
              <a:pathLst>
                <a:path extrusionOk="0" h="1134" w="2266">
                  <a:moveTo>
                    <a:pt x="568" y="1"/>
                  </a:moveTo>
                  <a:cubicBezTo>
                    <a:pt x="254" y="1"/>
                    <a:pt x="1" y="255"/>
                    <a:pt x="1" y="569"/>
                  </a:cubicBezTo>
                  <a:cubicBezTo>
                    <a:pt x="1" y="880"/>
                    <a:pt x="254" y="1133"/>
                    <a:pt x="568" y="1133"/>
                  </a:cubicBezTo>
                  <a:lnTo>
                    <a:pt x="1701" y="1133"/>
                  </a:lnTo>
                  <a:cubicBezTo>
                    <a:pt x="2012" y="1133"/>
                    <a:pt x="2265" y="880"/>
                    <a:pt x="2265" y="569"/>
                  </a:cubicBezTo>
                  <a:cubicBezTo>
                    <a:pt x="2265" y="255"/>
                    <a:pt x="2012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56" name="Google Shape;4456;p61"/>
            <p:cNvSpPr/>
            <p:nvPr/>
          </p:nvSpPr>
          <p:spPr>
            <a:xfrm>
              <a:off x="3926225" y="4399275"/>
              <a:ext cx="360775" cy="483150"/>
            </a:xfrm>
            <a:custGeom>
              <a:rect b="b" l="l" r="r" t="t"/>
              <a:pathLst>
                <a:path extrusionOk="0" h="19326" w="14431">
                  <a:moveTo>
                    <a:pt x="10055" y="1134"/>
                  </a:moveTo>
                  <a:cubicBezTo>
                    <a:pt x="10547" y="1134"/>
                    <a:pt x="10985" y="1457"/>
                    <a:pt x="11133" y="1928"/>
                  </a:cubicBezTo>
                  <a:cubicBezTo>
                    <a:pt x="11281" y="2399"/>
                    <a:pt x="11106" y="2912"/>
                    <a:pt x="10698" y="3196"/>
                  </a:cubicBezTo>
                  <a:cubicBezTo>
                    <a:pt x="10692" y="3181"/>
                    <a:pt x="10683" y="3169"/>
                    <a:pt x="10677" y="3154"/>
                  </a:cubicBezTo>
                  <a:cubicBezTo>
                    <a:pt x="10665" y="3129"/>
                    <a:pt x="10650" y="3105"/>
                    <a:pt x="10635" y="3081"/>
                  </a:cubicBezTo>
                  <a:cubicBezTo>
                    <a:pt x="10270" y="2468"/>
                    <a:pt x="9750" y="1964"/>
                    <a:pt x="9125" y="1620"/>
                  </a:cubicBezTo>
                  <a:cubicBezTo>
                    <a:pt x="9337" y="1318"/>
                    <a:pt x="9684" y="1134"/>
                    <a:pt x="10055" y="1134"/>
                  </a:cubicBezTo>
                  <a:close/>
                  <a:moveTo>
                    <a:pt x="7223" y="2266"/>
                  </a:moveTo>
                  <a:cubicBezTo>
                    <a:pt x="8114" y="2266"/>
                    <a:pt x="8953" y="2686"/>
                    <a:pt x="9488" y="3398"/>
                  </a:cubicBezTo>
                  <a:cubicBezTo>
                    <a:pt x="8953" y="4111"/>
                    <a:pt x="8114" y="4527"/>
                    <a:pt x="7223" y="4531"/>
                  </a:cubicBezTo>
                  <a:lnTo>
                    <a:pt x="4448" y="4531"/>
                  </a:lnTo>
                  <a:cubicBezTo>
                    <a:pt x="4720" y="3214"/>
                    <a:pt x="5879" y="2269"/>
                    <a:pt x="7223" y="2266"/>
                  </a:cubicBezTo>
                  <a:close/>
                  <a:moveTo>
                    <a:pt x="9998" y="4527"/>
                  </a:moveTo>
                  <a:cubicBezTo>
                    <a:pt x="10034" y="4715"/>
                    <a:pt x="10055" y="4905"/>
                    <a:pt x="10055" y="5098"/>
                  </a:cubicBezTo>
                  <a:lnTo>
                    <a:pt x="10055" y="7363"/>
                  </a:lnTo>
                  <a:cubicBezTo>
                    <a:pt x="10055" y="8924"/>
                    <a:pt x="8787" y="10192"/>
                    <a:pt x="7223" y="10192"/>
                  </a:cubicBezTo>
                  <a:cubicBezTo>
                    <a:pt x="5659" y="10192"/>
                    <a:pt x="4394" y="8924"/>
                    <a:pt x="4394" y="7363"/>
                  </a:cubicBezTo>
                  <a:lnTo>
                    <a:pt x="4394" y="5663"/>
                  </a:lnTo>
                  <a:lnTo>
                    <a:pt x="7223" y="5663"/>
                  </a:lnTo>
                  <a:cubicBezTo>
                    <a:pt x="8262" y="5660"/>
                    <a:pt x="9255" y="5255"/>
                    <a:pt x="9998" y="4527"/>
                  </a:cubicBezTo>
                  <a:close/>
                  <a:moveTo>
                    <a:pt x="5526" y="10941"/>
                  </a:moveTo>
                  <a:cubicBezTo>
                    <a:pt x="6063" y="11196"/>
                    <a:pt x="6643" y="11324"/>
                    <a:pt x="7224" y="11324"/>
                  </a:cubicBezTo>
                  <a:cubicBezTo>
                    <a:pt x="7777" y="11324"/>
                    <a:pt x="8331" y="11208"/>
                    <a:pt x="8847" y="10977"/>
                  </a:cubicBezTo>
                  <a:lnTo>
                    <a:pt x="8847" y="11967"/>
                  </a:lnTo>
                  <a:cubicBezTo>
                    <a:pt x="8847" y="12227"/>
                    <a:pt x="9026" y="12454"/>
                    <a:pt x="9279" y="12517"/>
                  </a:cubicBezTo>
                  <a:lnTo>
                    <a:pt x="9466" y="12562"/>
                  </a:lnTo>
                  <a:cubicBezTo>
                    <a:pt x="8899" y="13298"/>
                    <a:pt x="8061" y="13665"/>
                    <a:pt x="7223" y="13665"/>
                  </a:cubicBezTo>
                  <a:cubicBezTo>
                    <a:pt x="6379" y="13665"/>
                    <a:pt x="5536" y="13293"/>
                    <a:pt x="4970" y="12547"/>
                  </a:cubicBezTo>
                  <a:lnTo>
                    <a:pt x="5097" y="12514"/>
                  </a:lnTo>
                  <a:cubicBezTo>
                    <a:pt x="5348" y="12454"/>
                    <a:pt x="5526" y="12227"/>
                    <a:pt x="5526" y="11964"/>
                  </a:cubicBezTo>
                  <a:lnTo>
                    <a:pt x="5526" y="10941"/>
                  </a:lnTo>
                  <a:close/>
                  <a:moveTo>
                    <a:pt x="3805" y="12837"/>
                  </a:moveTo>
                  <a:cubicBezTo>
                    <a:pt x="4515" y="14051"/>
                    <a:pt x="5813" y="14794"/>
                    <a:pt x="7217" y="14797"/>
                  </a:cubicBezTo>
                  <a:cubicBezTo>
                    <a:pt x="7220" y="14797"/>
                    <a:pt x="7223" y="14797"/>
                    <a:pt x="7225" y="14797"/>
                  </a:cubicBezTo>
                  <a:cubicBezTo>
                    <a:pt x="8626" y="14797"/>
                    <a:pt x="9924" y="14054"/>
                    <a:pt x="10635" y="12849"/>
                  </a:cubicBezTo>
                  <a:lnTo>
                    <a:pt x="11767" y="13124"/>
                  </a:lnTo>
                  <a:cubicBezTo>
                    <a:pt x="12649" y="13344"/>
                    <a:pt x="13201" y="14217"/>
                    <a:pt x="13020" y="15105"/>
                  </a:cubicBezTo>
                  <a:lnTo>
                    <a:pt x="12404" y="18194"/>
                  </a:lnTo>
                  <a:lnTo>
                    <a:pt x="2027" y="18194"/>
                  </a:lnTo>
                  <a:lnTo>
                    <a:pt x="1408" y="15105"/>
                  </a:lnTo>
                  <a:cubicBezTo>
                    <a:pt x="1229" y="14214"/>
                    <a:pt x="1782" y="13341"/>
                    <a:pt x="2661" y="13124"/>
                  </a:cubicBezTo>
                  <a:lnTo>
                    <a:pt x="3805" y="12837"/>
                  </a:lnTo>
                  <a:close/>
                  <a:moveTo>
                    <a:pt x="10061" y="0"/>
                  </a:moveTo>
                  <a:cubicBezTo>
                    <a:pt x="9256" y="0"/>
                    <a:pt x="8461" y="426"/>
                    <a:pt x="8047" y="1221"/>
                  </a:cubicBezTo>
                  <a:cubicBezTo>
                    <a:pt x="7767" y="1162"/>
                    <a:pt x="7489" y="1134"/>
                    <a:pt x="7216" y="1134"/>
                  </a:cubicBezTo>
                  <a:cubicBezTo>
                    <a:pt x="5084" y="1134"/>
                    <a:pt x="3261" y="2863"/>
                    <a:pt x="3261" y="5098"/>
                  </a:cubicBezTo>
                  <a:lnTo>
                    <a:pt x="3261" y="7363"/>
                  </a:lnTo>
                  <a:cubicBezTo>
                    <a:pt x="3258" y="8398"/>
                    <a:pt x="3666" y="9392"/>
                    <a:pt x="4394" y="10132"/>
                  </a:cubicBezTo>
                  <a:lnTo>
                    <a:pt x="4394" y="11524"/>
                  </a:lnTo>
                  <a:lnTo>
                    <a:pt x="2386" y="12025"/>
                  </a:lnTo>
                  <a:cubicBezTo>
                    <a:pt x="921" y="12390"/>
                    <a:pt x="0" y="13846"/>
                    <a:pt x="299" y="15328"/>
                  </a:cubicBezTo>
                  <a:lnTo>
                    <a:pt x="1006" y="18870"/>
                  </a:lnTo>
                  <a:cubicBezTo>
                    <a:pt x="1060" y="19136"/>
                    <a:pt x="1293" y="19326"/>
                    <a:pt x="1562" y="19326"/>
                  </a:cubicBezTo>
                  <a:lnTo>
                    <a:pt x="12866" y="19326"/>
                  </a:lnTo>
                  <a:cubicBezTo>
                    <a:pt x="13138" y="19326"/>
                    <a:pt x="13371" y="19136"/>
                    <a:pt x="13422" y="18870"/>
                  </a:cubicBezTo>
                  <a:lnTo>
                    <a:pt x="14131" y="15328"/>
                  </a:lnTo>
                  <a:cubicBezTo>
                    <a:pt x="14430" y="13842"/>
                    <a:pt x="13506" y="12387"/>
                    <a:pt x="12039" y="12025"/>
                  </a:cubicBezTo>
                  <a:lnTo>
                    <a:pt x="10569" y="11665"/>
                  </a:lnTo>
                  <a:lnTo>
                    <a:pt x="10565" y="11665"/>
                  </a:lnTo>
                  <a:cubicBezTo>
                    <a:pt x="10505" y="11638"/>
                    <a:pt x="10445" y="11626"/>
                    <a:pt x="10378" y="11620"/>
                  </a:cubicBezTo>
                  <a:lnTo>
                    <a:pt x="9980" y="11524"/>
                  </a:lnTo>
                  <a:lnTo>
                    <a:pt x="9980" y="10207"/>
                  </a:lnTo>
                  <a:cubicBezTo>
                    <a:pt x="10750" y="9461"/>
                    <a:pt x="11188" y="8435"/>
                    <a:pt x="11188" y="7363"/>
                  </a:cubicBezTo>
                  <a:lnTo>
                    <a:pt x="11188" y="5098"/>
                  </a:lnTo>
                  <a:cubicBezTo>
                    <a:pt x="11188" y="4820"/>
                    <a:pt x="11157" y="4546"/>
                    <a:pt x="11100" y="4274"/>
                  </a:cubicBezTo>
                  <a:cubicBezTo>
                    <a:pt x="12459" y="3567"/>
                    <a:pt x="12739" y="1747"/>
                    <a:pt x="11659" y="663"/>
                  </a:cubicBezTo>
                  <a:cubicBezTo>
                    <a:pt x="11209" y="214"/>
                    <a:pt x="10632" y="0"/>
                    <a:pt x="100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57" name="Google Shape;4457;p61"/>
          <p:cNvSpPr/>
          <p:nvPr/>
        </p:nvSpPr>
        <p:spPr>
          <a:xfrm>
            <a:off x="6089204" y="4002479"/>
            <a:ext cx="121977" cy="231267"/>
          </a:xfrm>
          <a:custGeom>
            <a:rect b="b" l="l" r="r" t="t"/>
            <a:pathLst>
              <a:path extrusionOk="0" h="19322" w="10191">
                <a:moveTo>
                  <a:pt x="5102" y="1126"/>
                </a:moveTo>
                <a:cubicBezTo>
                  <a:pt x="5353" y="1126"/>
                  <a:pt x="5610" y="1220"/>
                  <a:pt x="5819" y="1429"/>
                </a:cubicBezTo>
                <a:cubicBezTo>
                  <a:pt x="6115" y="1724"/>
                  <a:pt x="6202" y="2165"/>
                  <a:pt x="6042" y="2549"/>
                </a:cubicBezTo>
                <a:cubicBezTo>
                  <a:pt x="5882" y="2932"/>
                  <a:pt x="5508" y="3180"/>
                  <a:pt x="5094" y="3180"/>
                </a:cubicBezTo>
                <a:cubicBezTo>
                  <a:pt x="4526" y="3180"/>
                  <a:pt x="4070" y="2721"/>
                  <a:pt x="4067" y="2156"/>
                </a:cubicBezTo>
                <a:cubicBezTo>
                  <a:pt x="4067" y="1537"/>
                  <a:pt x="4574" y="1126"/>
                  <a:pt x="5102" y="1126"/>
                </a:cubicBezTo>
                <a:close/>
                <a:moveTo>
                  <a:pt x="7513" y="5432"/>
                </a:moveTo>
                <a:cubicBezTo>
                  <a:pt x="8364" y="5432"/>
                  <a:pt x="9059" y="6214"/>
                  <a:pt x="9059" y="7175"/>
                </a:cubicBezTo>
                <a:lnTo>
                  <a:pt x="9059" y="10433"/>
                </a:lnTo>
                <a:cubicBezTo>
                  <a:pt x="9059" y="10747"/>
                  <a:pt x="8805" y="11000"/>
                  <a:pt x="8491" y="11000"/>
                </a:cubicBezTo>
                <a:cubicBezTo>
                  <a:pt x="8177" y="11000"/>
                  <a:pt x="7926" y="10747"/>
                  <a:pt x="7926" y="10433"/>
                </a:cubicBezTo>
                <a:lnTo>
                  <a:pt x="7926" y="7395"/>
                </a:lnTo>
                <a:cubicBezTo>
                  <a:pt x="7926" y="7081"/>
                  <a:pt x="7673" y="6830"/>
                  <a:pt x="7359" y="6830"/>
                </a:cubicBezTo>
                <a:cubicBezTo>
                  <a:pt x="7045" y="6830"/>
                  <a:pt x="6794" y="7081"/>
                  <a:pt x="6794" y="7395"/>
                </a:cubicBezTo>
                <a:lnTo>
                  <a:pt x="6794" y="17625"/>
                </a:lnTo>
                <a:cubicBezTo>
                  <a:pt x="6794" y="17936"/>
                  <a:pt x="6540" y="18190"/>
                  <a:pt x="6226" y="18190"/>
                </a:cubicBezTo>
                <a:cubicBezTo>
                  <a:pt x="5912" y="18190"/>
                  <a:pt x="5662" y="17936"/>
                  <a:pt x="5662" y="17625"/>
                </a:cubicBezTo>
                <a:lnTo>
                  <a:pt x="5662" y="11867"/>
                </a:lnTo>
                <a:cubicBezTo>
                  <a:pt x="5662" y="11556"/>
                  <a:pt x="5408" y="11302"/>
                  <a:pt x="5094" y="11302"/>
                </a:cubicBezTo>
                <a:cubicBezTo>
                  <a:pt x="4780" y="11302"/>
                  <a:pt x="4529" y="11556"/>
                  <a:pt x="4529" y="11867"/>
                </a:cubicBezTo>
                <a:lnTo>
                  <a:pt x="4529" y="17625"/>
                </a:lnTo>
                <a:cubicBezTo>
                  <a:pt x="4529" y="17936"/>
                  <a:pt x="4276" y="18190"/>
                  <a:pt x="3962" y="18190"/>
                </a:cubicBezTo>
                <a:cubicBezTo>
                  <a:pt x="3648" y="18190"/>
                  <a:pt x="3397" y="17936"/>
                  <a:pt x="3397" y="17625"/>
                </a:cubicBezTo>
                <a:lnTo>
                  <a:pt x="3397" y="7395"/>
                </a:lnTo>
                <a:cubicBezTo>
                  <a:pt x="3397" y="7081"/>
                  <a:pt x="3143" y="6830"/>
                  <a:pt x="2829" y="6830"/>
                </a:cubicBezTo>
                <a:cubicBezTo>
                  <a:pt x="2515" y="6830"/>
                  <a:pt x="2265" y="7081"/>
                  <a:pt x="2265" y="7395"/>
                </a:cubicBezTo>
                <a:lnTo>
                  <a:pt x="2265" y="10433"/>
                </a:lnTo>
                <a:cubicBezTo>
                  <a:pt x="2265" y="10747"/>
                  <a:pt x="2011" y="11000"/>
                  <a:pt x="1697" y="11000"/>
                </a:cubicBezTo>
                <a:cubicBezTo>
                  <a:pt x="1383" y="11000"/>
                  <a:pt x="1133" y="10747"/>
                  <a:pt x="1133" y="10433"/>
                </a:cubicBezTo>
                <a:lnTo>
                  <a:pt x="1133" y="7175"/>
                </a:lnTo>
                <a:cubicBezTo>
                  <a:pt x="1133" y="6214"/>
                  <a:pt x="1824" y="5432"/>
                  <a:pt x="2675" y="5432"/>
                </a:cubicBezTo>
                <a:close/>
                <a:moveTo>
                  <a:pt x="5094" y="0"/>
                </a:moveTo>
                <a:cubicBezTo>
                  <a:pt x="3950" y="0"/>
                  <a:pt x="3002" y="894"/>
                  <a:pt x="2938" y="2038"/>
                </a:cubicBezTo>
                <a:cubicBezTo>
                  <a:pt x="2878" y="3180"/>
                  <a:pt x="3720" y="4173"/>
                  <a:pt x="4859" y="4300"/>
                </a:cubicBezTo>
                <a:lnTo>
                  <a:pt x="2675" y="4300"/>
                </a:lnTo>
                <a:cubicBezTo>
                  <a:pt x="1199" y="4300"/>
                  <a:pt x="0" y="5589"/>
                  <a:pt x="0" y="7175"/>
                </a:cubicBezTo>
                <a:lnTo>
                  <a:pt x="0" y="10433"/>
                </a:lnTo>
                <a:cubicBezTo>
                  <a:pt x="0" y="11403"/>
                  <a:pt x="797" y="12134"/>
                  <a:pt x="1698" y="12134"/>
                </a:cubicBezTo>
                <a:cubicBezTo>
                  <a:pt x="1885" y="12134"/>
                  <a:pt x="2076" y="12103"/>
                  <a:pt x="2265" y="12036"/>
                </a:cubicBezTo>
                <a:lnTo>
                  <a:pt x="2265" y="17625"/>
                </a:lnTo>
                <a:cubicBezTo>
                  <a:pt x="2265" y="18561"/>
                  <a:pt x="3023" y="19322"/>
                  <a:pt x="3962" y="19322"/>
                </a:cubicBezTo>
                <a:cubicBezTo>
                  <a:pt x="4378" y="19322"/>
                  <a:pt x="4783" y="19168"/>
                  <a:pt x="5094" y="18887"/>
                </a:cubicBezTo>
                <a:cubicBezTo>
                  <a:pt x="5412" y="19172"/>
                  <a:pt x="5817" y="19321"/>
                  <a:pt x="6228" y="19321"/>
                </a:cubicBezTo>
                <a:cubicBezTo>
                  <a:pt x="6462" y="19321"/>
                  <a:pt x="6697" y="19272"/>
                  <a:pt x="6918" y="19174"/>
                </a:cubicBezTo>
                <a:cubicBezTo>
                  <a:pt x="7531" y="18899"/>
                  <a:pt x="7923" y="18292"/>
                  <a:pt x="7926" y="17625"/>
                </a:cubicBezTo>
                <a:lnTo>
                  <a:pt x="7926" y="12036"/>
                </a:lnTo>
                <a:cubicBezTo>
                  <a:pt x="8115" y="12103"/>
                  <a:pt x="8305" y="12134"/>
                  <a:pt x="8492" y="12134"/>
                </a:cubicBezTo>
                <a:cubicBezTo>
                  <a:pt x="9392" y="12134"/>
                  <a:pt x="10188" y="11403"/>
                  <a:pt x="10191" y="10433"/>
                </a:cubicBezTo>
                <a:lnTo>
                  <a:pt x="10191" y="7175"/>
                </a:lnTo>
                <a:cubicBezTo>
                  <a:pt x="10191" y="5589"/>
                  <a:pt x="8989" y="4300"/>
                  <a:pt x="7513" y="4300"/>
                </a:cubicBezTo>
                <a:lnTo>
                  <a:pt x="5330" y="4300"/>
                </a:lnTo>
                <a:cubicBezTo>
                  <a:pt x="6468" y="4173"/>
                  <a:pt x="7310" y="3180"/>
                  <a:pt x="7250" y="2038"/>
                </a:cubicBezTo>
                <a:cubicBezTo>
                  <a:pt x="7187" y="894"/>
                  <a:pt x="6238" y="0"/>
                  <a:pt x="50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58" name="Google Shape;4458;p61"/>
          <p:cNvGrpSpPr/>
          <p:nvPr/>
        </p:nvGrpSpPr>
        <p:grpSpPr>
          <a:xfrm>
            <a:off x="6323429" y="4002445"/>
            <a:ext cx="231243" cy="231231"/>
            <a:chOff x="5053975" y="4399375"/>
            <a:chExt cx="483000" cy="482975"/>
          </a:xfrm>
        </p:grpSpPr>
        <p:sp>
          <p:nvSpPr>
            <p:cNvPr id="4459" name="Google Shape;4459;p61"/>
            <p:cNvSpPr/>
            <p:nvPr/>
          </p:nvSpPr>
          <p:spPr>
            <a:xfrm>
              <a:off x="5053975" y="4399375"/>
              <a:ext cx="483000" cy="482975"/>
            </a:xfrm>
            <a:custGeom>
              <a:rect b="b" l="l" r="r" t="t"/>
              <a:pathLst>
                <a:path extrusionOk="0" h="19319" w="19320">
                  <a:moveTo>
                    <a:pt x="9660" y="1130"/>
                  </a:moveTo>
                  <a:cubicBezTo>
                    <a:pt x="11822" y="1130"/>
                    <a:pt x="13981" y="1972"/>
                    <a:pt x="15666" y="3654"/>
                  </a:cubicBezTo>
                  <a:cubicBezTo>
                    <a:pt x="19033" y="7021"/>
                    <a:pt x="19033" y="12299"/>
                    <a:pt x="15666" y="15665"/>
                  </a:cubicBezTo>
                  <a:cubicBezTo>
                    <a:pt x="13983" y="17349"/>
                    <a:pt x="11821" y="18190"/>
                    <a:pt x="9660" y="18190"/>
                  </a:cubicBezTo>
                  <a:cubicBezTo>
                    <a:pt x="7499" y="18190"/>
                    <a:pt x="5338" y="17349"/>
                    <a:pt x="3655" y="15665"/>
                  </a:cubicBezTo>
                  <a:cubicBezTo>
                    <a:pt x="288" y="12299"/>
                    <a:pt x="288" y="7024"/>
                    <a:pt x="3655" y="3654"/>
                  </a:cubicBezTo>
                  <a:cubicBezTo>
                    <a:pt x="5339" y="1972"/>
                    <a:pt x="7498" y="1130"/>
                    <a:pt x="9660" y="1130"/>
                  </a:cubicBezTo>
                  <a:close/>
                  <a:moveTo>
                    <a:pt x="9660" y="0"/>
                  </a:moveTo>
                  <a:cubicBezTo>
                    <a:pt x="7112" y="0"/>
                    <a:pt x="4693" y="1015"/>
                    <a:pt x="2854" y="2854"/>
                  </a:cubicBezTo>
                  <a:cubicBezTo>
                    <a:pt x="1016" y="4693"/>
                    <a:pt x="1" y="7111"/>
                    <a:pt x="1" y="9660"/>
                  </a:cubicBezTo>
                  <a:cubicBezTo>
                    <a:pt x="1" y="12208"/>
                    <a:pt x="1016" y="14627"/>
                    <a:pt x="2854" y="16465"/>
                  </a:cubicBezTo>
                  <a:cubicBezTo>
                    <a:pt x="4693" y="18304"/>
                    <a:pt x="7112" y="19319"/>
                    <a:pt x="9660" y="19319"/>
                  </a:cubicBezTo>
                  <a:cubicBezTo>
                    <a:pt x="12209" y="19319"/>
                    <a:pt x="14627" y="18304"/>
                    <a:pt x="16466" y="16465"/>
                  </a:cubicBezTo>
                  <a:cubicBezTo>
                    <a:pt x="18305" y="14627"/>
                    <a:pt x="19319" y="12208"/>
                    <a:pt x="19319" y="9660"/>
                  </a:cubicBezTo>
                  <a:cubicBezTo>
                    <a:pt x="19319" y="7111"/>
                    <a:pt x="18305" y="4693"/>
                    <a:pt x="16466" y="2854"/>
                  </a:cubicBezTo>
                  <a:cubicBezTo>
                    <a:pt x="14627" y="1015"/>
                    <a:pt x="12209" y="0"/>
                    <a:pt x="96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0" name="Google Shape;4460;p61"/>
            <p:cNvSpPr/>
            <p:nvPr/>
          </p:nvSpPr>
          <p:spPr>
            <a:xfrm>
              <a:off x="5100725" y="4528375"/>
              <a:ext cx="309350" cy="296450"/>
            </a:xfrm>
            <a:custGeom>
              <a:rect b="b" l="l" r="r" t="t"/>
              <a:pathLst>
                <a:path extrusionOk="0" h="11858" w="12374">
                  <a:moveTo>
                    <a:pt x="2352" y="1462"/>
                  </a:moveTo>
                  <a:lnTo>
                    <a:pt x="10828" y="9938"/>
                  </a:lnTo>
                  <a:cubicBezTo>
                    <a:pt x="9875" y="10469"/>
                    <a:pt x="8830" y="10728"/>
                    <a:pt x="7793" y="10728"/>
                  </a:cubicBezTo>
                  <a:cubicBezTo>
                    <a:pt x="6180" y="10728"/>
                    <a:pt x="4586" y="10102"/>
                    <a:pt x="3388" y="8902"/>
                  </a:cubicBezTo>
                  <a:cubicBezTo>
                    <a:pt x="1416" y="6933"/>
                    <a:pt x="993" y="3896"/>
                    <a:pt x="2352" y="1462"/>
                  </a:cubicBezTo>
                  <a:close/>
                  <a:moveTo>
                    <a:pt x="2253" y="0"/>
                  </a:moveTo>
                  <a:cubicBezTo>
                    <a:pt x="2078" y="0"/>
                    <a:pt x="1904" y="81"/>
                    <a:pt x="1794" y="236"/>
                  </a:cubicBezTo>
                  <a:cubicBezTo>
                    <a:pt x="257" y="2395"/>
                    <a:pt x="0" y="5215"/>
                    <a:pt x="1120" y="7616"/>
                  </a:cubicBezTo>
                  <a:cubicBezTo>
                    <a:pt x="2243" y="10016"/>
                    <a:pt x="4568" y="11628"/>
                    <a:pt x="7210" y="11837"/>
                  </a:cubicBezTo>
                  <a:lnTo>
                    <a:pt x="7210" y="11834"/>
                  </a:lnTo>
                  <a:cubicBezTo>
                    <a:pt x="7404" y="11849"/>
                    <a:pt x="7597" y="11858"/>
                    <a:pt x="7787" y="11858"/>
                  </a:cubicBezTo>
                  <a:cubicBezTo>
                    <a:pt x="9318" y="11858"/>
                    <a:pt x="10807" y="11384"/>
                    <a:pt x="12057" y="10502"/>
                  </a:cubicBezTo>
                  <a:cubicBezTo>
                    <a:pt x="12340" y="10297"/>
                    <a:pt x="12374" y="9886"/>
                    <a:pt x="12126" y="9639"/>
                  </a:cubicBezTo>
                  <a:lnTo>
                    <a:pt x="2654" y="167"/>
                  </a:lnTo>
                  <a:cubicBezTo>
                    <a:pt x="2542" y="55"/>
                    <a:pt x="2397" y="0"/>
                    <a:pt x="2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1" name="Google Shape;4461;p61"/>
            <p:cNvSpPr/>
            <p:nvPr/>
          </p:nvSpPr>
          <p:spPr>
            <a:xfrm>
              <a:off x="5180875" y="4456850"/>
              <a:ext cx="316625" cy="296575"/>
            </a:xfrm>
            <a:custGeom>
              <a:rect b="b" l="l" r="r" t="t"/>
              <a:pathLst>
                <a:path extrusionOk="0" h="11863" w="12665">
                  <a:moveTo>
                    <a:pt x="4584" y="1128"/>
                  </a:moveTo>
                  <a:cubicBezTo>
                    <a:pt x="6196" y="1128"/>
                    <a:pt x="7791" y="1755"/>
                    <a:pt x="8987" y="2958"/>
                  </a:cubicBezTo>
                  <a:cubicBezTo>
                    <a:pt x="10964" y="4924"/>
                    <a:pt x="11387" y="7967"/>
                    <a:pt x="10022" y="10398"/>
                  </a:cubicBezTo>
                  <a:lnTo>
                    <a:pt x="1547" y="1923"/>
                  </a:lnTo>
                  <a:cubicBezTo>
                    <a:pt x="2499" y="1388"/>
                    <a:pt x="3545" y="1128"/>
                    <a:pt x="4584" y="1128"/>
                  </a:cubicBezTo>
                  <a:close/>
                  <a:moveTo>
                    <a:pt x="4578" y="1"/>
                  </a:moveTo>
                  <a:cubicBezTo>
                    <a:pt x="3095" y="1"/>
                    <a:pt x="1604" y="448"/>
                    <a:pt x="321" y="1361"/>
                  </a:cubicBezTo>
                  <a:cubicBezTo>
                    <a:pt x="34" y="1563"/>
                    <a:pt x="1" y="1977"/>
                    <a:pt x="248" y="2224"/>
                  </a:cubicBezTo>
                  <a:lnTo>
                    <a:pt x="9723" y="11697"/>
                  </a:lnTo>
                  <a:cubicBezTo>
                    <a:pt x="9829" y="11802"/>
                    <a:pt x="9971" y="11863"/>
                    <a:pt x="10122" y="11863"/>
                  </a:cubicBezTo>
                  <a:lnTo>
                    <a:pt x="10170" y="11863"/>
                  </a:lnTo>
                  <a:cubicBezTo>
                    <a:pt x="10336" y="11847"/>
                    <a:pt x="10487" y="11763"/>
                    <a:pt x="10584" y="11624"/>
                  </a:cubicBezTo>
                  <a:cubicBezTo>
                    <a:pt x="12664" y="8698"/>
                    <a:pt x="12326" y="4697"/>
                    <a:pt x="9787" y="2158"/>
                  </a:cubicBezTo>
                  <a:cubicBezTo>
                    <a:pt x="8361" y="733"/>
                    <a:pt x="6476" y="1"/>
                    <a:pt x="4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2" name="Google Shape;4462;p61"/>
          <p:cNvGrpSpPr/>
          <p:nvPr/>
        </p:nvGrpSpPr>
        <p:grpSpPr>
          <a:xfrm>
            <a:off x="6604104" y="4002409"/>
            <a:ext cx="231303" cy="231303"/>
            <a:chOff x="5648375" y="4399300"/>
            <a:chExt cx="483125" cy="483125"/>
          </a:xfrm>
        </p:grpSpPr>
        <p:sp>
          <p:nvSpPr>
            <p:cNvPr id="4463" name="Google Shape;4463;p61"/>
            <p:cNvSpPr/>
            <p:nvPr/>
          </p:nvSpPr>
          <p:spPr>
            <a:xfrm>
              <a:off x="5648375" y="439930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906" y="1133"/>
                    <a:pt x="14041" y="2029"/>
                    <a:pt x="15668" y="3657"/>
                  </a:cubicBezTo>
                  <a:cubicBezTo>
                    <a:pt x="17295" y="5287"/>
                    <a:pt x="18192" y="7419"/>
                    <a:pt x="18192" y="9663"/>
                  </a:cubicBezTo>
                  <a:cubicBezTo>
                    <a:pt x="18192" y="11906"/>
                    <a:pt x="17295" y="14041"/>
                    <a:pt x="15668" y="15668"/>
                  </a:cubicBezTo>
                  <a:cubicBezTo>
                    <a:pt x="14041" y="17296"/>
                    <a:pt x="11906" y="18193"/>
                    <a:pt x="9662" y="18193"/>
                  </a:cubicBezTo>
                  <a:cubicBezTo>
                    <a:pt x="7419" y="18193"/>
                    <a:pt x="5284" y="17296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287" y="2029"/>
                    <a:pt x="7419" y="1133"/>
                    <a:pt x="9662" y="1133"/>
                  </a:cubicBezTo>
                  <a:close/>
                  <a:moveTo>
                    <a:pt x="9662" y="0"/>
                  </a:moveTo>
                  <a:cubicBezTo>
                    <a:pt x="7117" y="0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8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8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11" y="0"/>
                    <a:pt x="9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4" name="Google Shape;4464;p61"/>
            <p:cNvSpPr/>
            <p:nvPr/>
          </p:nvSpPr>
          <p:spPr>
            <a:xfrm>
              <a:off x="5734275" y="4598425"/>
              <a:ext cx="311400" cy="84950"/>
            </a:xfrm>
            <a:custGeom>
              <a:rect b="b" l="l" r="r" t="t"/>
              <a:pathLst>
                <a:path extrusionOk="0" h="3398" w="12456">
                  <a:moveTo>
                    <a:pt x="11323" y="1133"/>
                  </a:moveTo>
                  <a:lnTo>
                    <a:pt x="11323" y="2265"/>
                  </a:lnTo>
                  <a:lnTo>
                    <a:pt x="1133" y="2265"/>
                  </a:lnTo>
                  <a:lnTo>
                    <a:pt x="1133" y="1133"/>
                  </a:lnTo>
                  <a:close/>
                  <a:moveTo>
                    <a:pt x="565" y="1"/>
                  </a:moveTo>
                  <a:cubicBezTo>
                    <a:pt x="251" y="1"/>
                    <a:pt x="0" y="251"/>
                    <a:pt x="0" y="565"/>
                  </a:cubicBezTo>
                  <a:lnTo>
                    <a:pt x="0" y="2830"/>
                  </a:lnTo>
                  <a:cubicBezTo>
                    <a:pt x="0" y="3144"/>
                    <a:pt x="251" y="3398"/>
                    <a:pt x="565" y="3398"/>
                  </a:cubicBezTo>
                  <a:lnTo>
                    <a:pt x="11888" y="3398"/>
                  </a:lnTo>
                  <a:cubicBezTo>
                    <a:pt x="12202" y="3398"/>
                    <a:pt x="12455" y="3144"/>
                    <a:pt x="12455" y="2830"/>
                  </a:cubicBezTo>
                  <a:lnTo>
                    <a:pt x="12455" y="565"/>
                  </a:lnTo>
                  <a:cubicBezTo>
                    <a:pt x="12455" y="251"/>
                    <a:pt x="12202" y="1"/>
                    <a:pt x="118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5" name="Google Shape;4465;p61"/>
          <p:cNvGrpSpPr/>
          <p:nvPr/>
        </p:nvGrpSpPr>
        <p:grpSpPr>
          <a:xfrm>
            <a:off x="6887987" y="4010536"/>
            <a:ext cx="234415" cy="215049"/>
            <a:chOff x="6239575" y="4416275"/>
            <a:chExt cx="489625" cy="449175"/>
          </a:xfrm>
        </p:grpSpPr>
        <p:sp>
          <p:nvSpPr>
            <p:cNvPr id="4466" name="Google Shape;4466;p61"/>
            <p:cNvSpPr/>
            <p:nvPr/>
          </p:nvSpPr>
          <p:spPr>
            <a:xfrm>
              <a:off x="6239575" y="4416275"/>
              <a:ext cx="489625" cy="449175"/>
            </a:xfrm>
            <a:custGeom>
              <a:rect b="b" l="l" r="r" t="t"/>
              <a:pathLst>
                <a:path extrusionOk="0" h="17967" w="19585">
                  <a:moveTo>
                    <a:pt x="9792" y="1132"/>
                  </a:moveTo>
                  <a:cubicBezTo>
                    <a:pt x="10374" y="1132"/>
                    <a:pt x="10955" y="1424"/>
                    <a:pt x="11278" y="2009"/>
                  </a:cubicBezTo>
                  <a:lnTo>
                    <a:pt x="18111" y="14313"/>
                  </a:lnTo>
                  <a:cubicBezTo>
                    <a:pt x="18404" y="14838"/>
                    <a:pt x="18395" y="15481"/>
                    <a:pt x="18087" y="15998"/>
                  </a:cubicBezTo>
                  <a:cubicBezTo>
                    <a:pt x="17786" y="16518"/>
                    <a:pt x="17232" y="16834"/>
                    <a:pt x="16634" y="16834"/>
                  </a:cubicBezTo>
                  <a:cubicBezTo>
                    <a:pt x="16631" y="16834"/>
                    <a:pt x="16628" y="16834"/>
                    <a:pt x="16625" y="16834"/>
                  </a:cubicBezTo>
                  <a:lnTo>
                    <a:pt x="2962" y="16834"/>
                  </a:lnTo>
                  <a:cubicBezTo>
                    <a:pt x="1667" y="16834"/>
                    <a:pt x="849" y="15445"/>
                    <a:pt x="1474" y="14313"/>
                  </a:cubicBezTo>
                  <a:lnTo>
                    <a:pt x="8307" y="2009"/>
                  </a:lnTo>
                  <a:cubicBezTo>
                    <a:pt x="8630" y="1424"/>
                    <a:pt x="9211" y="1132"/>
                    <a:pt x="9792" y="1132"/>
                  </a:cubicBezTo>
                  <a:close/>
                  <a:moveTo>
                    <a:pt x="9792" y="1"/>
                  </a:moveTo>
                  <a:cubicBezTo>
                    <a:pt x="8763" y="1"/>
                    <a:pt x="7815" y="559"/>
                    <a:pt x="7317" y="1462"/>
                  </a:cubicBezTo>
                  <a:lnTo>
                    <a:pt x="483" y="13766"/>
                  </a:lnTo>
                  <a:cubicBezTo>
                    <a:pt x="0" y="14642"/>
                    <a:pt x="15" y="15711"/>
                    <a:pt x="523" y="16574"/>
                  </a:cubicBezTo>
                  <a:cubicBezTo>
                    <a:pt x="1033" y="17435"/>
                    <a:pt x="1960" y="17966"/>
                    <a:pt x="2962" y="17966"/>
                  </a:cubicBezTo>
                  <a:lnTo>
                    <a:pt x="16625" y="17966"/>
                  </a:lnTo>
                  <a:cubicBezTo>
                    <a:pt x="17625" y="17966"/>
                    <a:pt x="18555" y="17435"/>
                    <a:pt x="19062" y="16574"/>
                  </a:cubicBezTo>
                  <a:cubicBezTo>
                    <a:pt x="19572" y="15711"/>
                    <a:pt x="19585" y="14642"/>
                    <a:pt x="19101" y="13766"/>
                  </a:cubicBezTo>
                  <a:lnTo>
                    <a:pt x="12271" y="1462"/>
                  </a:lnTo>
                  <a:cubicBezTo>
                    <a:pt x="11770" y="559"/>
                    <a:pt x="10822" y="1"/>
                    <a:pt x="97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7" name="Google Shape;4467;p61"/>
            <p:cNvSpPr/>
            <p:nvPr/>
          </p:nvSpPr>
          <p:spPr>
            <a:xfrm>
              <a:off x="6438550" y="4723875"/>
              <a:ext cx="88350" cy="84950"/>
            </a:xfrm>
            <a:custGeom>
              <a:rect b="b" l="l" r="r" t="t"/>
              <a:pathLst>
                <a:path extrusionOk="0" h="3398" w="3534">
                  <a:moveTo>
                    <a:pt x="1830" y="1132"/>
                  </a:moveTo>
                  <a:cubicBezTo>
                    <a:pt x="2122" y="1132"/>
                    <a:pt x="2401" y="1358"/>
                    <a:pt x="2401" y="1701"/>
                  </a:cubicBezTo>
                  <a:cubicBezTo>
                    <a:pt x="2401" y="2012"/>
                    <a:pt x="2147" y="2266"/>
                    <a:pt x="1833" y="2266"/>
                  </a:cubicBezTo>
                  <a:cubicBezTo>
                    <a:pt x="1329" y="2266"/>
                    <a:pt x="1076" y="1656"/>
                    <a:pt x="1432" y="1299"/>
                  </a:cubicBezTo>
                  <a:cubicBezTo>
                    <a:pt x="1548" y="1184"/>
                    <a:pt x="1691" y="1132"/>
                    <a:pt x="1830" y="1132"/>
                  </a:cubicBezTo>
                  <a:close/>
                  <a:moveTo>
                    <a:pt x="1833" y="1"/>
                  </a:moveTo>
                  <a:cubicBezTo>
                    <a:pt x="1145" y="1"/>
                    <a:pt x="526" y="415"/>
                    <a:pt x="263" y="1049"/>
                  </a:cubicBezTo>
                  <a:cubicBezTo>
                    <a:pt x="1" y="1683"/>
                    <a:pt x="146" y="2414"/>
                    <a:pt x="632" y="2900"/>
                  </a:cubicBezTo>
                  <a:cubicBezTo>
                    <a:pt x="957" y="3225"/>
                    <a:pt x="1391" y="3397"/>
                    <a:pt x="1833" y="3397"/>
                  </a:cubicBezTo>
                  <a:cubicBezTo>
                    <a:pt x="2052" y="3397"/>
                    <a:pt x="2273" y="3355"/>
                    <a:pt x="2483" y="3268"/>
                  </a:cubicBezTo>
                  <a:cubicBezTo>
                    <a:pt x="3117" y="3005"/>
                    <a:pt x="3533" y="2386"/>
                    <a:pt x="3533" y="1701"/>
                  </a:cubicBezTo>
                  <a:cubicBezTo>
                    <a:pt x="3530" y="762"/>
                    <a:pt x="2772" y="1"/>
                    <a:pt x="18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68" name="Google Shape;4468;p61"/>
            <p:cNvSpPr/>
            <p:nvPr/>
          </p:nvSpPr>
          <p:spPr>
            <a:xfrm>
              <a:off x="6441950" y="4497425"/>
              <a:ext cx="84950" cy="198250"/>
            </a:xfrm>
            <a:custGeom>
              <a:rect b="b" l="l" r="r" t="t"/>
              <a:pathLst>
                <a:path extrusionOk="0" h="7930" w="3398">
                  <a:moveTo>
                    <a:pt x="1697" y="1133"/>
                  </a:moveTo>
                  <a:cubicBezTo>
                    <a:pt x="2011" y="1133"/>
                    <a:pt x="2265" y="1387"/>
                    <a:pt x="2265" y="1701"/>
                  </a:cubicBezTo>
                  <a:lnTo>
                    <a:pt x="2265" y="6230"/>
                  </a:lnTo>
                  <a:cubicBezTo>
                    <a:pt x="2265" y="6544"/>
                    <a:pt x="2011" y="6797"/>
                    <a:pt x="1697" y="6797"/>
                  </a:cubicBezTo>
                  <a:cubicBezTo>
                    <a:pt x="1383" y="6797"/>
                    <a:pt x="1133" y="6544"/>
                    <a:pt x="1133" y="6230"/>
                  </a:cubicBezTo>
                  <a:lnTo>
                    <a:pt x="1133" y="1701"/>
                  </a:lnTo>
                  <a:cubicBezTo>
                    <a:pt x="1133" y="1387"/>
                    <a:pt x="1383" y="1133"/>
                    <a:pt x="1697" y="1133"/>
                  </a:cubicBezTo>
                  <a:close/>
                  <a:moveTo>
                    <a:pt x="1697" y="1"/>
                  </a:moveTo>
                  <a:cubicBezTo>
                    <a:pt x="758" y="1"/>
                    <a:pt x="1" y="762"/>
                    <a:pt x="1" y="1701"/>
                  </a:cubicBezTo>
                  <a:lnTo>
                    <a:pt x="1" y="6233"/>
                  </a:lnTo>
                  <a:cubicBezTo>
                    <a:pt x="1" y="7169"/>
                    <a:pt x="758" y="7930"/>
                    <a:pt x="1697" y="7930"/>
                  </a:cubicBezTo>
                  <a:cubicBezTo>
                    <a:pt x="2636" y="7930"/>
                    <a:pt x="3397" y="7169"/>
                    <a:pt x="3397" y="6233"/>
                  </a:cubicBezTo>
                  <a:lnTo>
                    <a:pt x="3397" y="1701"/>
                  </a:lnTo>
                  <a:cubicBezTo>
                    <a:pt x="3397" y="762"/>
                    <a:pt x="2636" y="1"/>
                    <a:pt x="16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69" name="Google Shape;4469;p61"/>
          <p:cNvGrpSpPr/>
          <p:nvPr/>
        </p:nvGrpSpPr>
        <p:grpSpPr>
          <a:xfrm>
            <a:off x="7160751" y="3147213"/>
            <a:ext cx="231303" cy="231303"/>
            <a:chOff x="892750" y="4993750"/>
            <a:chExt cx="483125" cy="483125"/>
          </a:xfrm>
        </p:grpSpPr>
        <p:sp>
          <p:nvSpPr>
            <p:cNvPr id="4470" name="Google Shape;4470;p61"/>
            <p:cNvSpPr/>
            <p:nvPr/>
          </p:nvSpPr>
          <p:spPr>
            <a:xfrm>
              <a:off x="8927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5" y="17352"/>
                    <a:pt x="11823" y="18193"/>
                    <a:pt x="9662" y="18193"/>
                  </a:cubicBezTo>
                  <a:cubicBezTo>
                    <a:pt x="7501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1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6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6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4" y="12208"/>
                    <a:pt x="19324" y="9663"/>
                  </a:cubicBezTo>
                  <a:cubicBezTo>
                    <a:pt x="19324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1" name="Google Shape;4471;p61"/>
            <p:cNvSpPr/>
            <p:nvPr/>
          </p:nvSpPr>
          <p:spPr>
            <a:xfrm>
              <a:off x="1021000" y="5052250"/>
              <a:ext cx="230775" cy="253450"/>
            </a:xfrm>
            <a:custGeom>
              <a:rect b="b" l="l" r="r" t="t"/>
              <a:pathLst>
                <a:path extrusionOk="0" h="10138" w="9231">
                  <a:moveTo>
                    <a:pt x="4532" y="1133"/>
                  </a:moveTo>
                  <a:cubicBezTo>
                    <a:pt x="5450" y="1133"/>
                    <a:pt x="6326" y="1483"/>
                    <a:pt x="6936" y="2090"/>
                  </a:cubicBezTo>
                  <a:cubicBezTo>
                    <a:pt x="8261" y="3419"/>
                    <a:pt x="8261" y="5568"/>
                    <a:pt x="6936" y="6894"/>
                  </a:cubicBezTo>
                  <a:lnTo>
                    <a:pt x="6933" y="6894"/>
                  </a:lnTo>
                  <a:cubicBezTo>
                    <a:pt x="6688" y="7142"/>
                    <a:pt x="6404" y="7347"/>
                    <a:pt x="6096" y="7510"/>
                  </a:cubicBezTo>
                  <a:cubicBezTo>
                    <a:pt x="5595" y="7767"/>
                    <a:pt x="5275" y="8135"/>
                    <a:pt x="5154" y="8600"/>
                  </a:cubicBezTo>
                  <a:cubicBezTo>
                    <a:pt x="5079" y="8842"/>
                    <a:pt x="4856" y="9000"/>
                    <a:pt x="4614" y="9000"/>
                  </a:cubicBezTo>
                  <a:cubicBezTo>
                    <a:pt x="4566" y="9000"/>
                    <a:pt x="4517" y="8993"/>
                    <a:pt x="4469" y="8980"/>
                  </a:cubicBezTo>
                  <a:cubicBezTo>
                    <a:pt x="4176" y="8905"/>
                    <a:pt x="3995" y="8612"/>
                    <a:pt x="4058" y="8316"/>
                  </a:cubicBezTo>
                  <a:cubicBezTo>
                    <a:pt x="4254" y="7534"/>
                    <a:pt x="4765" y="6924"/>
                    <a:pt x="5574" y="6504"/>
                  </a:cubicBezTo>
                  <a:cubicBezTo>
                    <a:pt x="6936" y="5801"/>
                    <a:pt x="7220" y="3974"/>
                    <a:pt x="6136" y="2890"/>
                  </a:cubicBezTo>
                  <a:cubicBezTo>
                    <a:pt x="5690" y="2458"/>
                    <a:pt x="5113" y="2243"/>
                    <a:pt x="4535" y="2243"/>
                  </a:cubicBezTo>
                  <a:cubicBezTo>
                    <a:pt x="3958" y="2243"/>
                    <a:pt x="3380" y="2458"/>
                    <a:pt x="2935" y="2890"/>
                  </a:cubicBezTo>
                  <a:cubicBezTo>
                    <a:pt x="2506" y="3313"/>
                    <a:pt x="2268" y="3890"/>
                    <a:pt x="2268" y="4494"/>
                  </a:cubicBezTo>
                  <a:cubicBezTo>
                    <a:pt x="2268" y="4805"/>
                    <a:pt x="2014" y="5058"/>
                    <a:pt x="1703" y="5058"/>
                  </a:cubicBezTo>
                  <a:cubicBezTo>
                    <a:pt x="1389" y="5058"/>
                    <a:pt x="1135" y="4805"/>
                    <a:pt x="1135" y="4494"/>
                  </a:cubicBezTo>
                  <a:cubicBezTo>
                    <a:pt x="1132" y="3591"/>
                    <a:pt x="1492" y="2724"/>
                    <a:pt x="2132" y="2090"/>
                  </a:cubicBezTo>
                  <a:cubicBezTo>
                    <a:pt x="2739" y="1483"/>
                    <a:pt x="3614" y="1133"/>
                    <a:pt x="4532" y="1133"/>
                  </a:cubicBezTo>
                  <a:close/>
                  <a:moveTo>
                    <a:pt x="4532" y="1"/>
                  </a:moveTo>
                  <a:cubicBezTo>
                    <a:pt x="3315" y="1"/>
                    <a:pt x="2150" y="469"/>
                    <a:pt x="1332" y="1290"/>
                  </a:cubicBezTo>
                  <a:cubicBezTo>
                    <a:pt x="477" y="2135"/>
                    <a:pt x="0" y="3289"/>
                    <a:pt x="3" y="4494"/>
                  </a:cubicBezTo>
                  <a:cubicBezTo>
                    <a:pt x="3" y="5430"/>
                    <a:pt x="764" y="6190"/>
                    <a:pt x="1703" y="6190"/>
                  </a:cubicBezTo>
                  <a:cubicBezTo>
                    <a:pt x="2639" y="6190"/>
                    <a:pt x="3400" y="5430"/>
                    <a:pt x="3400" y="4494"/>
                  </a:cubicBezTo>
                  <a:cubicBezTo>
                    <a:pt x="3400" y="3830"/>
                    <a:pt x="3944" y="3358"/>
                    <a:pt x="4535" y="3358"/>
                  </a:cubicBezTo>
                  <a:cubicBezTo>
                    <a:pt x="4731" y="3358"/>
                    <a:pt x="4933" y="3410"/>
                    <a:pt x="5121" y="3524"/>
                  </a:cubicBezTo>
                  <a:cubicBezTo>
                    <a:pt x="5876" y="3986"/>
                    <a:pt x="5837" y="5094"/>
                    <a:pt x="5052" y="5499"/>
                  </a:cubicBezTo>
                  <a:cubicBezTo>
                    <a:pt x="3959" y="6064"/>
                    <a:pt x="3234" y="6945"/>
                    <a:pt x="2959" y="8041"/>
                  </a:cubicBezTo>
                  <a:cubicBezTo>
                    <a:pt x="2742" y="8941"/>
                    <a:pt x="3288" y="9850"/>
                    <a:pt x="4185" y="10083"/>
                  </a:cubicBezTo>
                  <a:cubicBezTo>
                    <a:pt x="4327" y="10119"/>
                    <a:pt x="4470" y="10137"/>
                    <a:pt x="4611" y="10137"/>
                  </a:cubicBezTo>
                  <a:cubicBezTo>
                    <a:pt x="5356" y="10137"/>
                    <a:pt x="6039" y="9642"/>
                    <a:pt x="6247" y="8893"/>
                  </a:cubicBezTo>
                  <a:cubicBezTo>
                    <a:pt x="6262" y="8832"/>
                    <a:pt x="6305" y="8675"/>
                    <a:pt x="6616" y="8515"/>
                  </a:cubicBezTo>
                  <a:cubicBezTo>
                    <a:pt x="7899" y="7851"/>
                    <a:pt x="8787" y="6613"/>
                    <a:pt x="9007" y="5188"/>
                  </a:cubicBezTo>
                  <a:cubicBezTo>
                    <a:pt x="9230" y="3760"/>
                    <a:pt x="8756" y="2313"/>
                    <a:pt x="7736" y="1290"/>
                  </a:cubicBezTo>
                  <a:cubicBezTo>
                    <a:pt x="6918" y="472"/>
                    <a:pt x="5749" y="1"/>
                    <a:pt x="4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2" name="Google Shape;4472;p61"/>
            <p:cNvSpPr/>
            <p:nvPr/>
          </p:nvSpPr>
          <p:spPr>
            <a:xfrm>
              <a:off x="1088475" y="5334425"/>
              <a:ext cx="88350" cy="84925"/>
            </a:xfrm>
            <a:custGeom>
              <a:rect b="b" l="l" r="r" t="t"/>
              <a:pathLst>
                <a:path extrusionOk="0" h="3397" w="3534">
                  <a:moveTo>
                    <a:pt x="1829" y="1129"/>
                  </a:moveTo>
                  <a:cubicBezTo>
                    <a:pt x="2121" y="1129"/>
                    <a:pt x="2401" y="1356"/>
                    <a:pt x="2401" y="1697"/>
                  </a:cubicBezTo>
                  <a:cubicBezTo>
                    <a:pt x="2401" y="2011"/>
                    <a:pt x="2147" y="2265"/>
                    <a:pt x="1833" y="2265"/>
                  </a:cubicBezTo>
                  <a:cubicBezTo>
                    <a:pt x="1329" y="2265"/>
                    <a:pt x="1075" y="1655"/>
                    <a:pt x="1432" y="1296"/>
                  </a:cubicBezTo>
                  <a:cubicBezTo>
                    <a:pt x="1548" y="1181"/>
                    <a:pt x="1690" y="1129"/>
                    <a:pt x="1829" y="1129"/>
                  </a:cubicBezTo>
                  <a:close/>
                  <a:moveTo>
                    <a:pt x="1833" y="0"/>
                  </a:moveTo>
                  <a:cubicBezTo>
                    <a:pt x="1145" y="0"/>
                    <a:pt x="526" y="414"/>
                    <a:pt x="263" y="1048"/>
                  </a:cubicBezTo>
                  <a:cubicBezTo>
                    <a:pt x="0" y="1682"/>
                    <a:pt x="145" y="2413"/>
                    <a:pt x="631" y="2899"/>
                  </a:cubicBezTo>
                  <a:cubicBezTo>
                    <a:pt x="957" y="3224"/>
                    <a:pt x="1391" y="3397"/>
                    <a:pt x="1833" y="3397"/>
                  </a:cubicBezTo>
                  <a:cubicBezTo>
                    <a:pt x="2052" y="3397"/>
                    <a:pt x="2272" y="3354"/>
                    <a:pt x="2482" y="3267"/>
                  </a:cubicBezTo>
                  <a:cubicBezTo>
                    <a:pt x="3116" y="3005"/>
                    <a:pt x="3533" y="2386"/>
                    <a:pt x="3533" y="1697"/>
                  </a:cubicBezTo>
                  <a:cubicBezTo>
                    <a:pt x="3530" y="758"/>
                    <a:pt x="2772" y="0"/>
                    <a:pt x="18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3" name="Google Shape;4473;p61"/>
          <p:cNvGrpSpPr/>
          <p:nvPr/>
        </p:nvGrpSpPr>
        <p:grpSpPr>
          <a:xfrm>
            <a:off x="7160741" y="3432540"/>
            <a:ext cx="231303" cy="231303"/>
            <a:chOff x="1487200" y="4993750"/>
            <a:chExt cx="483125" cy="483125"/>
          </a:xfrm>
        </p:grpSpPr>
        <p:sp>
          <p:nvSpPr>
            <p:cNvPr id="4474" name="Google Shape;4474;p61"/>
            <p:cNvSpPr/>
            <p:nvPr/>
          </p:nvSpPr>
          <p:spPr>
            <a:xfrm>
              <a:off x="14872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2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2"/>
                    <a:pt x="11822" y="18193"/>
                    <a:pt x="9661" y="18193"/>
                  </a:cubicBezTo>
                  <a:cubicBezTo>
                    <a:pt x="7500" y="18193"/>
                    <a:pt x="5340" y="17352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0" y="1133"/>
                    <a:pt x="9662" y="1133"/>
                  </a:cubicBezTo>
                  <a:close/>
                  <a:moveTo>
                    <a:pt x="9662" y="1"/>
                  </a:moveTo>
                  <a:cubicBezTo>
                    <a:pt x="7117" y="1"/>
                    <a:pt x="4698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8" y="18310"/>
                    <a:pt x="7117" y="19325"/>
                    <a:pt x="9662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5" name="Google Shape;4475;p61"/>
            <p:cNvSpPr/>
            <p:nvPr/>
          </p:nvSpPr>
          <p:spPr>
            <a:xfrm>
              <a:off x="1602600" y="5143950"/>
              <a:ext cx="250350" cy="182725"/>
            </a:xfrm>
            <a:custGeom>
              <a:rect b="b" l="l" r="r" t="t"/>
              <a:pathLst>
                <a:path extrusionOk="0" h="7309" w="10014">
                  <a:moveTo>
                    <a:pt x="8149" y="1134"/>
                  </a:moveTo>
                  <a:cubicBezTo>
                    <a:pt x="8294" y="1134"/>
                    <a:pt x="8439" y="1189"/>
                    <a:pt x="8549" y="1300"/>
                  </a:cubicBezTo>
                  <a:cubicBezTo>
                    <a:pt x="8769" y="1520"/>
                    <a:pt x="8769" y="1879"/>
                    <a:pt x="8549" y="2100"/>
                  </a:cubicBezTo>
                  <a:lnTo>
                    <a:pt x="4639" y="6007"/>
                  </a:lnTo>
                  <a:cubicBezTo>
                    <a:pt x="4527" y="6120"/>
                    <a:pt x="4377" y="6177"/>
                    <a:pt x="4227" y="6177"/>
                  </a:cubicBezTo>
                  <a:cubicBezTo>
                    <a:pt x="4081" y="6177"/>
                    <a:pt x="3937" y="6123"/>
                    <a:pt x="3830" y="6016"/>
                  </a:cubicBezTo>
                  <a:lnTo>
                    <a:pt x="1547" y="3748"/>
                  </a:lnTo>
                  <a:cubicBezTo>
                    <a:pt x="1296" y="3534"/>
                    <a:pt x="1281" y="3151"/>
                    <a:pt x="1514" y="2918"/>
                  </a:cubicBezTo>
                  <a:cubicBezTo>
                    <a:pt x="1626" y="2806"/>
                    <a:pt x="1771" y="2750"/>
                    <a:pt x="1916" y="2750"/>
                  </a:cubicBezTo>
                  <a:cubicBezTo>
                    <a:pt x="2074" y="2750"/>
                    <a:pt x="2232" y="2817"/>
                    <a:pt x="2344" y="2948"/>
                  </a:cubicBezTo>
                  <a:lnTo>
                    <a:pt x="3784" y="4388"/>
                  </a:lnTo>
                  <a:cubicBezTo>
                    <a:pt x="3793" y="4401"/>
                    <a:pt x="3805" y="4410"/>
                    <a:pt x="3817" y="4419"/>
                  </a:cubicBezTo>
                  <a:cubicBezTo>
                    <a:pt x="3817" y="4422"/>
                    <a:pt x="3820" y="4422"/>
                    <a:pt x="3823" y="4425"/>
                  </a:cubicBezTo>
                  <a:cubicBezTo>
                    <a:pt x="3934" y="4535"/>
                    <a:pt x="4078" y="4590"/>
                    <a:pt x="4222" y="4590"/>
                  </a:cubicBezTo>
                  <a:cubicBezTo>
                    <a:pt x="4367" y="4590"/>
                    <a:pt x="4512" y="4535"/>
                    <a:pt x="4624" y="4425"/>
                  </a:cubicBezTo>
                  <a:lnTo>
                    <a:pt x="7749" y="1300"/>
                  </a:lnTo>
                  <a:cubicBezTo>
                    <a:pt x="7859" y="1189"/>
                    <a:pt x="8004" y="1134"/>
                    <a:pt x="8149" y="1134"/>
                  </a:cubicBezTo>
                  <a:close/>
                  <a:moveTo>
                    <a:pt x="8146" y="1"/>
                  </a:moveTo>
                  <a:cubicBezTo>
                    <a:pt x="7712" y="1"/>
                    <a:pt x="7279" y="166"/>
                    <a:pt x="6949" y="496"/>
                  </a:cubicBezTo>
                  <a:lnTo>
                    <a:pt x="6946" y="496"/>
                  </a:lnTo>
                  <a:lnTo>
                    <a:pt x="4219" y="3223"/>
                  </a:lnTo>
                  <a:lnTo>
                    <a:pt x="3144" y="2148"/>
                  </a:lnTo>
                  <a:cubicBezTo>
                    <a:pt x="2808" y="1779"/>
                    <a:pt x="2348" y="1594"/>
                    <a:pt x="1887" y="1594"/>
                  </a:cubicBezTo>
                  <a:cubicBezTo>
                    <a:pt x="1453" y="1594"/>
                    <a:pt x="1019" y="1758"/>
                    <a:pt x="686" y="2091"/>
                  </a:cubicBezTo>
                  <a:cubicBezTo>
                    <a:pt x="1" y="2776"/>
                    <a:pt x="28" y="3896"/>
                    <a:pt x="747" y="4549"/>
                  </a:cubicBezTo>
                  <a:lnTo>
                    <a:pt x="3029" y="6819"/>
                  </a:lnTo>
                  <a:cubicBezTo>
                    <a:pt x="3344" y="7131"/>
                    <a:pt x="3768" y="7308"/>
                    <a:pt x="4214" y="7308"/>
                  </a:cubicBezTo>
                  <a:cubicBezTo>
                    <a:pt x="4218" y="7308"/>
                    <a:pt x="4221" y="7308"/>
                    <a:pt x="4225" y="7308"/>
                  </a:cubicBezTo>
                  <a:cubicBezTo>
                    <a:pt x="4678" y="7308"/>
                    <a:pt x="5116" y="7127"/>
                    <a:pt x="5439" y="6807"/>
                  </a:cubicBezTo>
                  <a:lnTo>
                    <a:pt x="9349" y="2900"/>
                  </a:lnTo>
                  <a:cubicBezTo>
                    <a:pt x="10013" y="2236"/>
                    <a:pt x="10013" y="1161"/>
                    <a:pt x="9349" y="499"/>
                  </a:cubicBezTo>
                  <a:cubicBezTo>
                    <a:pt x="9017" y="167"/>
                    <a:pt x="8581" y="1"/>
                    <a:pt x="81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6" name="Google Shape;4476;p61"/>
          <p:cNvGrpSpPr/>
          <p:nvPr/>
        </p:nvGrpSpPr>
        <p:grpSpPr>
          <a:xfrm>
            <a:off x="7160731" y="3717492"/>
            <a:ext cx="231303" cy="231303"/>
            <a:chOff x="2081650" y="4993750"/>
            <a:chExt cx="483125" cy="483125"/>
          </a:xfrm>
        </p:grpSpPr>
        <p:sp>
          <p:nvSpPr>
            <p:cNvPr id="4477" name="Google Shape;4477;p61"/>
            <p:cNvSpPr/>
            <p:nvPr/>
          </p:nvSpPr>
          <p:spPr>
            <a:xfrm>
              <a:off x="20816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9663" y="1133"/>
                  </a:moveTo>
                  <a:cubicBezTo>
                    <a:pt x="11824" y="1133"/>
                    <a:pt x="13983" y="1975"/>
                    <a:pt x="15668" y="3657"/>
                  </a:cubicBezTo>
                  <a:cubicBezTo>
                    <a:pt x="19035" y="7027"/>
                    <a:pt x="19035" y="12302"/>
                    <a:pt x="15668" y="15668"/>
                  </a:cubicBezTo>
                  <a:cubicBezTo>
                    <a:pt x="13983" y="17350"/>
                    <a:pt x="11824" y="18193"/>
                    <a:pt x="9663" y="18193"/>
                  </a:cubicBezTo>
                  <a:cubicBezTo>
                    <a:pt x="7501" y="18193"/>
                    <a:pt x="5342" y="17350"/>
                    <a:pt x="3657" y="15668"/>
                  </a:cubicBezTo>
                  <a:cubicBezTo>
                    <a:pt x="290" y="12302"/>
                    <a:pt x="290" y="7024"/>
                    <a:pt x="3657" y="3657"/>
                  </a:cubicBezTo>
                  <a:cubicBezTo>
                    <a:pt x="5342" y="1975"/>
                    <a:pt x="7501" y="1133"/>
                    <a:pt x="9663" y="1133"/>
                  </a:cubicBezTo>
                  <a:close/>
                  <a:moveTo>
                    <a:pt x="9663" y="1"/>
                  </a:moveTo>
                  <a:cubicBezTo>
                    <a:pt x="7117" y="1"/>
                    <a:pt x="4699" y="1015"/>
                    <a:pt x="2857" y="2857"/>
                  </a:cubicBezTo>
                  <a:cubicBezTo>
                    <a:pt x="1015" y="4699"/>
                    <a:pt x="0" y="7117"/>
                    <a:pt x="0" y="9663"/>
                  </a:cubicBezTo>
                  <a:cubicBezTo>
                    <a:pt x="0" y="12208"/>
                    <a:pt x="1015" y="14627"/>
                    <a:pt x="2857" y="16469"/>
                  </a:cubicBezTo>
                  <a:cubicBezTo>
                    <a:pt x="4699" y="18310"/>
                    <a:pt x="7117" y="19325"/>
                    <a:pt x="9663" y="19325"/>
                  </a:cubicBezTo>
                  <a:cubicBezTo>
                    <a:pt x="12208" y="19325"/>
                    <a:pt x="14626" y="18310"/>
                    <a:pt x="16468" y="16469"/>
                  </a:cubicBezTo>
                  <a:cubicBezTo>
                    <a:pt x="18310" y="14627"/>
                    <a:pt x="19325" y="12208"/>
                    <a:pt x="19325" y="9663"/>
                  </a:cubicBezTo>
                  <a:cubicBezTo>
                    <a:pt x="19325" y="7117"/>
                    <a:pt x="18310" y="4699"/>
                    <a:pt x="16468" y="2857"/>
                  </a:cubicBezTo>
                  <a:cubicBezTo>
                    <a:pt x="14626" y="1015"/>
                    <a:pt x="12208" y="1"/>
                    <a:pt x="9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78" name="Google Shape;4478;p61"/>
            <p:cNvSpPr/>
            <p:nvPr/>
          </p:nvSpPr>
          <p:spPr>
            <a:xfrm>
              <a:off x="2209375" y="5125625"/>
              <a:ext cx="227600" cy="219350"/>
            </a:xfrm>
            <a:custGeom>
              <a:rect b="b" l="l" r="r" t="t"/>
              <a:pathLst>
                <a:path extrusionOk="0" h="8774" w="9104">
                  <a:moveTo>
                    <a:pt x="7232" y="1143"/>
                  </a:moveTo>
                  <a:cubicBezTo>
                    <a:pt x="7377" y="1143"/>
                    <a:pt x="7522" y="1198"/>
                    <a:pt x="7633" y="1308"/>
                  </a:cubicBezTo>
                  <a:cubicBezTo>
                    <a:pt x="7851" y="1528"/>
                    <a:pt x="7854" y="1882"/>
                    <a:pt x="7639" y="2102"/>
                  </a:cubicBezTo>
                  <a:lnTo>
                    <a:pt x="5755" y="3986"/>
                  </a:lnTo>
                  <a:cubicBezTo>
                    <a:pt x="5532" y="4210"/>
                    <a:pt x="5532" y="4566"/>
                    <a:pt x="5755" y="4789"/>
                  </a:cubicBezTo>
                  <a:lnTo>
                    <a:pt x="7639" y="6673"/>
                  </a:lnTo>
                  <a:cubicBezTo>
                    <a:pt x="7854" y="6894"/>
                    <a:pt x="7851" y="7247"/>
                    <a:pt x="7633" y="7468"/>
                  </a:cubicBezTo>
                  <a:cubicBezTo>
                    <a:pt x="7522" y="7577"/>
                    <a:pt x="7377" y="7633"/>
                    <a:pt x="7232" y="7633"/>
                  </a:cubicBezTo>
                  <a:cubicBezTo>
                    <a:pt x="7090" y="7633"/>
                    <a:pt x="6948" y="7580"/>
                    <a:pt x="6839" y="7474"/>
                  </a:cubicBezTo>
                  <a:lnTo>
                    <a:pt x="6830" y="7468"/>
                  </a:lnTo>
                  <a:lnTo>
                    <a:pt x="4946" y="5650"/>
                  </a:lnTo>
                  <a:cubicBezTo>
                    <a:pt x="4836" y="5544"/>
                    <a:pt x="4695" y="5491"/>
                    <a:pt x="4554" y="5491"/>
                  </a:cubicBezTo>
                  <a:cubicBezTo>
                    <a:pt x="4412" y="5491"/>
                    <a:pt x="4271" y="5544"/>
                    <a:pt x="4161" y="5650"/>
                  </a:cubicBezTo>
                  <a:lnTo>
                    <a:pt x="2277" y="7468"/>
                  </a:lnTo>
                  <a:lnTo>
                    <a:pt x="2268" y="7474"/>
                  </a:lnTo>
                  <a:cubicBezTo>
                    <a:pt x="2159" y="7580"/>
                    <a:pt x="2017" y="7633"/>
                    <a:pt x="1875" y="7633"/>
                  </a:cubicBezTo>
                  <a:cubicBezTo>
                    <a:pt x="1730" y="7633"/>
                    <a:pt x="1585" y="7577"/>
                    <a:pt x="1474" y="7468"/>
                  </a:cubicBezTo>
                  <a:cubicBezTo>
                    <a:pt x="1256" y="7247"/>
                    <a:pt x="1253" y="6894"/>
                    <a:pt x="1468" y="6673"/>
                  </a:cubicBezTo>
                  <a:lnTo>
                    <a:pt x="3352" y="4789"/>
                  </a:lnTo>
                  <a:cubicBezTo>
                    <a:pt x="3575" y="4566"/>
                    <a:pt x="3575" y="4210"/>
                    <a:pt x="3352" y="3986"/>
                  </a:cubicBezTo>
                  <a:lnTo>
                    <a:pt x="1468" y="2102"/>
                  </a:lnTo>
                  <a:cubicBezTo>
                    <a:pt x="1253" y="1882"/>
                    <a:pt x="1256" y="1528"/>
                    <a:pt x="1474" y="1308"/>
                  </a:cubicBezTo>
                  <a:cubicBezTo>
                    <a:pt x="1585" y="1198"/>
                    <a:pt x="1730" y="1143"/>
                    <a:pt x="1875" y="1143"/>
                  </a:cubicBezTo>
                  <a:cubicBezTo>
                    <a:pt x="2017" y="1143"/>
                    <a:pt x="2159" y="1196"/>
                    <a:pt x="2268" y="1302"/>
                  </a:cubicBezTo>
                  <a:lnTo>
                    <a:pt x="2277" y="1308"/>
                  </a:lnTo>
                  <a:lnTo>
                    <a:pt x="4161" y="3126"/>
                  </a:lnTo>
                  <a:cubicBezTo>
                    <a:pt x="4271" y="3231"/>
                    <a:pt x="4412" y="3284"/>
                    <a:pt x="4554" y="3284"/>
                  </a:cubicBezTo>
                  <a:cubicBezTo>
                    <a:pt x="4695" y="3284"/>
                    <a:pt x="4836" y="3231"/>
                    <a:pt x="4946" y="3126"/>
                  </a:cubicBezTo>
                  <a:lnTo>
                    <a:pt x="6830" y="1308"/>
                  </a:lnTo>
                  <a:lnTo>
                    <a:pt x="6839" y="1302"/>
                  </a:lnTo>
                  <a:cubicBezTo>
                    <a:pt x="6948" y="1196"/>
                    <a:pt x="7090" y="1143"/>
                    <a:pt x="7232" y="1143"/>
                  </a:cubicBezTo>
                  <a:close/>
                  <a:moveTo>
                    <a:pt x="1865" y="0"/>
                  </a:moveTo>
                  <a:cubicBezTo>
                    <a:pt x="1430" y="0"/>
                    <a:pt x="995" y="166"/>
                    <a:pt x="664" y="499"/>
                  </a:cubicBezTo>
                  <a:cubicBezTo>
                    <a:pt x="0" y="1163"/>
                    <a:pt x="3" y="2241"/>
                    <a:pt x="667" y="2902"/>
                  </a:cubicBezTo>
                  <a:lnTo>
                    <a:pt x="2153" y="4388"/>
                  </a:lnTo>
                  <a:lnTo>
                    <a:pt x="667" y="5873"/>
                  </a:lnTo>
                  <a:cubicBezTo>
                    <a:pt x="0" y="6535"/>
                    <a:pt x="0" y="7610"/>
                    <a:pt x="661" y="8274"/>
                  </a:cubicBezTo>
                  <a:cubicBezTo>
                    <a:pt x="995" y="8607"/>
                    <a:pt x="1431" y="8774"/>
                    <a:pt x="1868" y="8774"/>
                  </a:cubicBezTo>
                  <a:cubicBezTo>
                    <a:pt x="2301" y="8774"/>
                    <a:pt x="2734" y="8609"/>
                    <a:pt x="3065" y="8280"/>
                  </a:cubicBezTo>
                  <a:lnTo>
                    <a:pt x="4554" y="6846"/>
                  </a:lnTo>
                  <a:lnTo>
                    <a:pt x="6042" y="8280"/>
                  </a:lnTo>
                  <a:cubicBezTo>
                    <a:pt x="6373" y="8609"/>
                    <a:pt x="6806" y="8774"/>
                    <a:pt x="7239" y="8774"/>
                  </a:cubicBezTo>
                  <a:cubicBezTo>
                    <a:pt x="7675" y="8774"/>
                    <a:pt x="8111" y="8607"/>
                    <a:pt x="8443" y="8274"/>
                  </a:cubicBezTo>
                  <a:cubicBezTo>
                    <a:pt x="9104" y="7610"/>
                    <a:pt x="9104" y="6535"/>
                    <a:pt x="8440" y="5873"/>
                  </a:cubicBezTo>
                  <a:lnTo>
                    <a:pt x="6957" y="4388"/>
                  </a:lnTo>
                  <a:lnTo>
                    <a:pt x="8440" y="2902"/>
                  </a:lnTo>
                  <a:cubicBezTo>
                    <a:pt x="8760" y="2585"/>
                    <a:pt x="8938" y="2153"/>
                    <a:pt x="8938" y="1703"/>
                  </a:cubicBezTo>
                  <a:cubicBezTo>
                    <a:pt x="8938" y="1018"/>
                    <a:pt x="8524" y="399"/>
                    <a:pt x="7893" y="133"/>
                  </a:cubicBezTo>
                  <a:cubicBezTo>
                    <a:pt x="7682" y="46"/>
                    <a:pt x="7460" y="3"/>
                    <a:pt x="7239" y="3"/>
                  </a:cubicBezTo>
                  <a:cubicBezTo>
                    <a:pt x="6799" y="3"/>
                    <a:pt x="6366" y="174"/>
                    <a:pt x="6042" y="496"/>
                  </a:cubicBezTo>
                  <a:lnTo>
                    <a:pt x="4554" y="1930"/>
                  </a:lnTo>
                  <a:lnTo>
                    <a:pt x="3065" y="496"/>
                  </a:lnTo>
                  <a:cubicBezTo>
                    <a:pt x="2733" y="165"/>
                    <a:pt x="2299" y="0"/>
                    <a:pt x="18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79" name="Google Shape;4479;p61"/>
          <p:cNvGrpSpPr/>
          <p:nvPr/>
        </p:nvGrpSpPr>
        <p:grpSpPr>
          <a:xfrm>
            <a:off x="7449214" y="3147213"/>
            <a:ext cx="231303" cy="231303"/>
            <a:chOff x="2676100" y="4993750"/>
            <a:chExt cx="483125" cy="483125"/>
          </a:xfrm>
        </p:grpSpPr>
        <p:sp>
          <p:nvSpPr>
            <p:cNvPr id="4480" name="Google Shape;4480;p61"/>
            <p:cNvSpPr/>
            <p:nvPr/>
          </p:nvSpPr>
          <p:spPr>
            <a:xfrm>
              <a:off x="267610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0" y="761"/>
                    <a:pt x="0" y="1700"/>
                  </a:cubicBezTo>
                  <a:lnTo>
                    <a:pt x="0" y="17628"/>
                  </a:lnTo>
                  <a:cubicBezTo>
                    <a:pt x="0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1" name="Google Shape;4481;p61"/>
            <p:cNvSpPr/>
            <p:nvPr/>
          </p:nvSpPr>
          <p:spPr>
            <a:xfrm>
              <a:off x="2776125" y="5051350"/>
              <a:ext cx="141550" cy="367950"/>
            </a:xfrm>
            <a:custGeom>
              <a:rect b="b" l="l" r="r" t="t"/>
              <a:pathLst>
                <a:path extrusionOk="0" h="14718" w="5662">
                  <a:moveTo>
                    <a:pt x="4529" y="4530"/>
                  </a:moveTo>
                  <a:lnTo>
                    <a:pt x="4529" y="5094"/>
                  </a:lnTo>
                  <a:cubicBezTo>
                    <a:pt x="4529" y="5408"/>
                    <a:pt x="4276" y="5662"/>
                    <a:pt x="3965" y="5662"/>
                  </a:cubicBezTo>
                  <a:cubicBezTo>
                    <a:pt x="3651" y="5662"/>
                    <a:pt x="3397" y="5912"/>
                    <a:pt x="3397" y="6226"/>
                  </a:cubicBezTo>
                  <a:lnTo>
                    <a:pt x="3397" y="13020"/>
                  </a:lnTo>
                  <a:cubicBezTo>
                    <a:pt x="3397" y="13334"/>
                    <a:pt x="3143" y="13585"/>
                    <a:pt x="2832" y="13585"/>
                  </a:cubicBezTo>
                  <a:cubicBezTo>
                    <a:pt x="2518" y="13585"/>
                    <a:pt x="2265" y="13334"/>
                    <a:pt x="2265" y="13020"/>
                  </a:cubicBezTo>
                  <a:lnTo>
                    <a:pt x="2265" y="6226"/>
                  </a:lnTo>
                  <a:cubicBezTo>
                    <a:pt x="2265" y="5912"/>
                    <a:pt x="2011" y="5662"/>
                    <a:pt x="1700" y="5662"/>
                  </a:cubicBezTo>
                  <a:cubicBezTo>
                    <a:pt x="1386" y="5662"/>
                    <a:pt x="1132" y="5408"/>
                    <a:pt x="1132" y="5094"/>
                  </a:cubicBezTo>
                  <a:lnTo>
                    <a:pt x="1132" y="4530"/>
                  </a:lnTo>
                  <a:close/>
                  <a:moveTo>
                    <a:pt x="568" y="0"/>
                  </a:moveTo>
                  <a:cubicBezTo>
                    <a:pt x="254" y="0"/>
                    <a:pt x="0" y="251"/>
                    <a:pt x="0" y="565"/>
                  </a:cubicBezTo>
                  <a:lnTo>
                    <a:pt x="0" y="5094"/>
                  </a:lnTo>
                  <a:cubicBezTo>
                    <a:pt x="0" y="5813"/>
                    <a:pt x="453" y="6456"/>
                    <a:pt x="1132" y="6694"/>
                  </a:cubicBezTo>
                  <a:lnTo>
                    <a:pt x="1132" y="13020"/>
                  </a:lnTo>
                  <a:cubicBezTo>
                    <a:pt x="1132" y="13959"/>
                    <a:pt x="1893" y="14717"/>
                    <a:pt x="2832" y="14717"/>
                  </a:cubicBezTo>
                  <a:cubicBezTo>
                    <a:pt x="3768" y="14717"/>
                    <a:pt x="4529" y="13959"/>
                    <a:pt x="4529" y="13020"/>
                  </a:cubicBezTo>
                  <a:lnTo>
                    <a:pt x="4529" y="6694"/>
                  </a:lnTo>
                  <a:cubicBezTo>
                    <a:pt x="5209" y="6456"/>
                    <a:pt x="5662" y="5813"/>
                    <a:pt x="5662" y="5094"/>
                  </a:cubicBezTo>
                  <a:lnTo>
                    <a:pt x="5662" y="565"/>
                  </a:lnTo>
                  <a:cubicBezTo>
                    <a:pt x="5662" y="251"/>
                    <a:pt x="5408" y="0"/>
                    <a:pt x="5097" y="0"/>
                  </a:cubicBezTo>
                  <a:cubicBezTo>
                    <a:pt x="4783" y="0"/>
                    <a:pt x="4529" y="251"/>
                    <a:pt x="4529" y="565"/>
                  </a:cubicBezTo>
                  <a:lnTo>
                    <a:pt x="4529" y="3397"/>
                  </a:lnTo>
                  <a:lnTo>
                    <a:pt x="3397" y="3397"/>
                  </a:lnTo>
                  <a:lnTo>
                    <a:pt x="3397" y="565"/>
                  </a:lnTo>
                  <a:cubicBezTo>
                    <a:pt x="3397" y="251"/>
                    <a:pt x="3143" y="0"/>
                    <a:pt x="2832" y="0"/>
                  </a:cubicBezTo>
                  <a:cubicBezTo>
                    <a:pt x="2518" y="0"/>
                    <a:pt x="2265" y="251"/>
                    <a:pt x="2265" y="565"/>
                  </a:cubicBezTo>
                  <a:lnTo>
                    <a:pt x="2265" y="3397"/>
                  </a:lnTo>
                  <a:lnTo>
                    <a:pt x="1132" y="3397"/>
                  </a:lnTo>
                  <a:lnTo>
                    <a:pt x="1132" y="565"/>
                  </a:lnTo>
                  <a:cubicBezTo>
                    <a:pt x="1132" y="251"/>
                    <a:pt x="879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2" name="Google Shape;4482;p61"/>
            <p:cNvSpPr/>
            <p:nvPr/>
          </p:nvSpPr>
          <p:spPr>
            <a:xfrm>
              <a:off x="2945950" y="5051350"/>
              <a:ext cx="113275" cy="367950"/>
            </a:xfrm>
            <a:custGeom>
              <a:rect b="b" l="l" r="r" t="t"/>
              <a:pathLst>
                <a:path extrusionOk="0" h="14718" w="4531">
                  <a:moveTo>
                    <a:pt x="3398" y="1187"/>
                  </a:moveTo>
                  <a:lnTo>
                    <a:pt x="3398" y="13020"/>
                  </a:lnTo>
                  <a:cubicBezTo>
                    <a:pt x="3398" y="13334"/>
                    <a:pt x="3144" y="13585"/>
                    <a:pt x="2833" y="13585"/>
                  </a:cubicBezTo>
                  <a:cubicBezTo>
                    <a:pt x="2519" y="13585"/>
                    <a:pt x="2266" y="13334"/>
                    <a:pt x="2266" y="13020"/>
                  </a:cubicBezTo>
                  <a:lnTo>
                    <a:pt x="2266" y="8491"/>
                  </a:lnTo>
                  <a:cubicBezTo>
                    <a:pt x="2266" y="8177"/>
                    <a:pt x="2012" y="7926"/>
                    <a:pt x="1701" y="7926"/>
                  </a:cubicBezTo>
                  <a:lnTo>
                    <a:pt x="1133" y="7926"/>
                  </a:lnTo>
                  <a:lnTo>
                    <a:pt x="1133" y="3962"/>
                  </a:lnTo>
                  <a:cubicBezTo>
                    <a:pt x="1136" y="2618"/>
                    <a:pt x="2081" y="1459"/>
                    <a:pt x="3398" y="1187"/>
                  </a:cubicBezTo>
                  <a:close/>
                  <a:moveTo>
                    <a:pt x="3965" y="0"/>
                  </a:moveTo>
                  <a:cubicBezTo>
                    <a:pt x="1776" y="0"/>
                    <a:pt x="4" y="1773"/>
                    <a:pt x="1" y="3962"/>
                  </a:cubicBezTo>
                  <a:lnTo>
                    <a:pt x="1" y="8491"/>
                  </a:lnTo>
                  <a:cubicBezTo>
                    <a:pt x="1" y="8805"/>
                    <a:pt x="255" y="9059"/>
                    <a:pt x="569" y="9059"/>
                  </a:cubicBezTo>
                  <a:lnTo>
                    <a:pt x="1133" y="9059"/>
                  </a:lnTo>
                  <a:lnTo>
                    <a:pt x="1133" y="13020"/>
                  </a:lnTo>
                  <a:cubicBezTo>
                    <a:pt x="1133" y="13959"/>
                    <a:pt x="1894" y="14717"/>
                    <a:pt x="2833" y="14717"/>
                  </a:cubicBezTo>
                  <a:cubicBezTo>
                    <a:pt x="3769" y="14717"/>
                    <a:pt x="4530" y="13959"/>
                    <a:pt x="4530" y="13020"/>
                  </a:cubicBezTo>
                  <a:lnTo>
                    <a:pt x="4530" y="565"/>
                  </a:lnTo>
                  <a:cubicBezTo>
                    <a:pt x="4530" y="251"/>
                    <a:pt x="4276" y="0"/>
                    <a:pt x="3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83" name="Google Shape;4483;p61"/>
          <p:cNvGrpSpPr/>
          <p:nvPr/>
        </p:nvGrpSpPr>
        <p:grpSpPr>
          <a:xfrm>
            <a:off x="7160711" y="4002402"/>
            <a:ext cx="231303" cy="231303"/>
            <a:chOff x="3270550" y="4993750"/>
            <a:chExt cx="483125" cy="483125"/>
          </a:xfrm>
        </p:grpSpPr>
        <p:sp>
          <p:nvSpPr>
            <p:cNvPr id="4484" name="Google Shape;4484;p61"/>
            <p:cNvSpPr/>
            <p:nvPr/>
          </p:nvSpPr>
          <p:spPr>
            <a:xfrm>
              <a:off x="3270550" y="4993750"/>
              <a:ext cx="483125" cy="483125"/>
            </a:xfrm>
            <a:custGeom>
              <a:rect b="b" l="l" r="r" t="t"/>
              <a:pathLst>
                <a:path extrusionOk="0" h="19325" w="19325">
                  <a:moveTo>
                    <a:pt x="17628" y="1133"/>
                  </a:moveTo>
                  <a:cubicBezTo>
                    <a:pt x="17939" y="1133"/>
                    <a:pt x="18193" y="1386"/>
                    <a:pt x="18193" y="1700"/>
                  </a:cubicBezTo>
                  <a:lnTo>
                    <a:pt x="18193" y="17628"/>
                  </a:lnTo>
                  <a:cubicBezTo>
                    <a:pt x="18193" y="17939"/>
                    <a:pt x="17939" y="18193"/>
                    <a:pt x="17628" y="18193"/>
                  </a:cubicBezTo>
                  <a:lnTo>
                    <a:pt x="1700" y="18193"/>
                  </a:lnTo>
                  <a:cubicBezTo>
                    <a:pt x="1386" y="18193"/>
                    <a:pt x="1133" y="17939"/>
                    <a:pt x="1133" y="17628"/>
                  </a:cubicBezTo>
                  <a:lnTo>
                    <a:pt x="1133" y="1700"/>
                  </a:lnTo>
                  <a:cubicBezTo>
                    <a:pt x="1133" y="1386"/>
                    <a:pt x="1386" y="1133"/>
                    <a:pt x="1700" y="1133"/>
                  </a:cubicBezTo>
                  <a:close/>
                  <a:moveTo>
                    <a:pt x="1700" y="1"/>
                  </a:moveTo>
                  <a:cubicBezTo>
                    <a:pt x="761" y="1"/>
                    <a:pt x="1" y="761"/>
                    <a:pt x="1" y="1700"/>
                  </a:cubicBezTo>
                  <a:lnTo>
                    <a:pt x="1" y="17628"/>
                  </a:lnTo>
                  <a:cubicBezTo>
                    <a:pt x="1" y="18564"/>
                    <a:pt x="761" y="19325"/>
                    <a:pt x="1700" y="19325"/>
                  </a:cubicBezTo>
                  <a:lnTo>
                    <a:pt x="17628" y="19325"/>
                  </a:lnTo>
                  <a:cubicBezTo>
                    <a:pt x="18564" y="19325"/>
                    <a:pt x="19325" y="18564"/>
                    <a:pt x="19325" y="17628"/>
                  </a:cubicBezTo>
                  <a:lnTo>
                    <a:pt x="19325" y="1700"/>
                  </a:lnTo>
                  <a:cubicBezTo>
                    <a:pt x="19325" y="761"/>
                    <a:pt x="18564" y="1"/>
                    <a:pt x="176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5" name="Google Shape;4485;p61"/>
            <p:cNvSpPr/>
            <p:nvPr/>
          </p:nvSpPr>
          <p:spPr>
            <a:xfrm>
              <a:off x="3469675" y="5079600"/>
              <a:ext cx="88275" cy="85000"/>
            </a:xfrm>
            <a:custGeom>
              <a:rect b="b" l="l" r="r" t="t"/>
              <a:pathLst>
                <a:path extrusionOk="0" h="3400" w="3531">
                  <a:moveTo>
                    <a:pt x="1698" y="1135"/>
                  </a:moveTo>
                  <a:cubicBezTo>
                    <a:pt x="2202" y="1135"/>
                    <a:pt x="2456" y="1742"/>
                    <a:pt x="2099" y="2101"/>
                  </a:cubicBezTo>
                  <a:cubicBezTo>
                    <a:pt x="1983" y="2216"/>
                    <a:pt x="1842" y="2268"/>
                    <a:pt x="1703" y="2268"/>
                  </a:cubicBezTo>
                  <a:cubicBezTo>
                    <a:pt x="1411" y="2268"/>
                    <a:pt x="1133" y="2041"/>
                    <a:pt x="1133" y="1700"/>
                  </a:cubicBezTo>
                  <a:cubicBezTo>
                    <a:pt x="1133" y="1386"/>
                    <a:pt x="1384" y="1135"/>
                    <a:pt x="1698" y="1135"/>
                  </a:cubicBezTo>
                  <a:close/>
                  <a:moveTo>
                    <a:pt x="1698" y="0"/>
                  </a:moveTo>
                  <a:cubicBezTo>
                    <a:pt x="1479" y="0"/>
                    <a:pt x="1259" y="42"/>
                    <a:pt x="1049" y="129"/>
                  </a:cubicBezTo>
                  <a:cubicBezTo>
                    <a:pt x="415" y="392"/>
                    <a:pt x="1" y="1011"/>
                    <a:pt x="1" y="1700"/>
                  </a:cubicBezTo>
                  <a:cubicBezTo>
                    <a:pt x="1" y="2639"/>
                    <a:pt x="759" y="3397"/>
                    <a:pt x="1698" y="3400"/>
                  </a:cubicBezTo>
                  <a:cubicBezTo>
                    <a:pt x="2386" y="3400"/>
                    <a:pt x="3005" y="2983"/>
                    <a:pt x="3268" y="2349"/>
                  </a:cubicBezTo>
                  <a:cubicBezTo>
                    <a:pt x="3531" y="1715"/>
                    <a:pt x="3386" y="984"/>
                    <a:pt x="2900" y="498"/>
                  </a:cubicBezTo>
                  <a:cubicBezTo>
                    <a:pt x="2574" y="173"/>
                    <a:pt x="2140" y="0"/>
                    <a:pt x="16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86" name="Google Shape;4486;p61"/>
            <p:cNvSpPr/>
            <p:nvPr/>
          </p:nvSpPr>
          <p:spPr>
            <a:xfrm>
              <a:off x="3441375" y="5192875"/>
              <a:ext cx="141475" cy="198175"/>
            </a:xfrm>
            <a:custGeom>
              <a:rect b="b" l="l" r="r" t="t"/>
              <a:pathLst>
                <a:path extrusionOk="0" h="7927" w="5659">
                  <a:moveTo>
                    <a:pt x="3397" y="1133"/>
                  </a:moveTo>
                  <a:lnTo>
                    <a:pt x="3397" y="6795"/>
                  </a:lnTo>
                  <a:lnTo>
                    <a:pt x="2265" y="6795"/>
                  </a:lnTo>
                  <a:lnTo>
                    <a:pt x="2265" y="1133"/>
                  </a:lnTo>
                  <a:close/>
                  <a:moveTo>
                    <a:pt x="565" y="1"/>
                  </a:moveTo>
                  <a:cubicBezTo>
                    <a:pt x="251" y="1"/>
                    <a:pt x="1" y="251"/>
                    <a:pt x="1" y="565"/>
                  </a:cubicBezTo>
                  <a:cubicBezTo>
                    <a:pt x="1" y="879"/>
                    <a:pt x="251" y="1133"/>
                    <a:pt x="565" y="1133"/>
                  </a:cubicBezTo>
                  <a:lnTo>
                    <a:pt x="1133" y="1133"/>
                  </a:lnTo>
                  <a:lnTo>
                    <a:pt x="1133" y="6795"/>
                  </a:lnTo>
                  <a:lnTo>
                    <a:pt x="565" y="6795"/>
                  </a:lnTo>
                  <a:cubicBezTo>
                    <a:pt x="251" y="6795"/>
                    <a:pt x="1" y="7045"/>
                    <a:pt x="1" y="7359"/>
                  </a:cubicBezTo>
                  <a:cubicBezTo>
                    <a:pt x="1" y="7673"/>
                    <a:pt x="251" y="7927"/>
                    <a:pt x="565" y="7927"/>
                  </a:cubicBezTo>
                  <a:lnTo>
                    <a:pt x="5094" y="7927"/>
                  </a:lnTo>
                  <a:cubicBezTo>
                    <a:pt x="5408" y="7927"/>
                    <a:pt x="5659" y="7673"/>
                    <a:pt x="5659" y="7359"/>
                  </a:cubicBezTo>
                  <a:cubicBezTo>
                    <a:pt x="5659" y="7045"/>
                    <a:pt x="5408" y="6795"/>
                    <a:pt x="5094" y="6795"/>
                  </a:cubicBezTo>
                  <a:lnTo>
                    <a:pt x="4530" y="6795"/>
                  </a:lnTo>
                  <a:lnTo>
                    <a:pt x="4530" y="565"/>
                  </a:lnTo>
                  <a:cubicBezTo>
                    <a:pt x="4530" y="251"/>
                    <a:pt x="4276" y="1"/>
                    <a:pt x="3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sp>
        <p:nvSpPr>
          <p:cNvPr id="4487" name="Google Shape;4487;p61"/>
          <p:cNvSpPr/>
          <p:nvPr/>
        </p:nvSpPr>
        <p:spPr>
          <a:xfrm>
            <a:off x="7449253" y="3432563"/>
            <a:ext cx="231315" cy="231374"/>
          </a:xfrm>
          <a:custGeom>
            <a:rect b="b" l="l" r="r" t="t"/>
            <a:pathLst>
              <a:path extrusionOk="0" h="19331" w="19326">
                <a:moveTo>
                  <a:pt x="9470" y="1131"/>
                </a:moveTo>
                <a:cubicBezTo>
                  <a:pt x="9519" y="1131"/>
                  <a:pt x="9569" y="1143"/>
                  <a:pt x="9615" y="1165"/>
                </a:cubicBezTo>
                <a:lnTo>
                  <a:pt x="17504" y="5208"/>
                </a:lnTo>
                <a:lnTo>
                  <a:pt x="14283" y="6820"/>
                </a:lnTo>
                <a:lnTo>
                  <a:pt x="6360" y="2756"/>
                </a:lnTo>
                <a:lnTo>
                  <a:pt x="9325" y="1168"/>
                </a:lnTo>
                <a:cubicBezTo>
                  <a:pt x="9369" y="1143"/>
                  <a:pt x="9419" y="1131"/>
                  <a:pt x="9470" y="1131"/>
                </a:cubicBezTo>
                <a:close/>
                <a:moveTo>
                  <a:pt x="5149" y="3405"/>
                </a:moveTo>
                <a:lnTo>
                  <a:pt x="13027" y="7448"/>
                </a:lnTo>
                <a:lnTo>
                  <a:pt x="9467" y="9230"/>
                </a:lnTo>
                <a:lnTo>
                  <a:pt x="1779" y="5208"/>
                </a:lnTo>
                <a:lnTo>
                  <a:pt x="5149" y="3405"/>
                </a:lnTo>
                <a:close/>
                <a:moveTo>
                  <a:pt x="1133" y="6150"/>
                </a:moveTo>
                <a:lnTo>
                  <a:pt x="8896" y="10208"/>
                </a:lnTo>
                <a:lnTo>
                  <a:pt x="8896" y="17935"/>
                </a:lnTo>
                <a:lnTo>
                  <a:pt x="1299" y="13916"/>
                </a:lnTo>
                <a:cubicBezTo>
                  <a:pt x="1196" y="13862"/>
                  <a:pt x="1133" y="13753"/>
                  <a:pt x="1133" y="13638"/>
                </a:cubicBezTo>
                <a:lnTo>
                  <a:pt x="1133" y="6150"/>
                </a:lnTo>
                <a:close/>
                <a:moveTo>
                  <a:pt x="18190" y="6132"/>
                </a:moveTo>
                <a:lnTo>
                  <a:pt x="18190" y="13629"/>
                </a:lnTo>
                <a:cubicBezTo>
                  <a:pt x="18193" y="13744"/>
                  <a:pt x="18126" y="13853"/>
                  <a:pt x="18021" y="13907"/>
                </a:cubicBezTo>
                <a:lnTo>
                  <a:pt x="10028" y="17953"/>
                </a:lnTo>
                <a:lnTo>
                  <a:pt x="10028" y="10217"/>
                </a:lnTo>
                <a:lnTo>
                  <a:pt x="13730" y="8363"/>
                </a:lnTo>
                <a:lnTo>
                  <a:pt x="13730" y="10281"/>
                </a:lnTo>
                <a:cubicBezTo>
                  <a:pt x="13730" y="10592"/>
                  <a:pt x="13984" y="10845"/>
                  <a:pt x="14298" y="10845"/>
                </a:cubicBezTo>
                <a:cubicBezTo>
                  <a:pt x="14609" y="10845"/>
                  <a:pt x="14862" y="10592"/>
                  <a:pt x="14862" y="10281"/>
                </a:cubicBezTo>
                <a:lnTo>
                  <a:pt x="14862" y="7796"/>
                </a:lnTo>
                <a:lnTo>
                  <a:pt x="18190" y="6132"/>
                </a:lnTo>
                <a:close/>
                <a:moveTo>
                  <a:pt x="9473" y="0"/>
                </a:moveTo>
                <a:cubicBezTo>
                  <a:pt x="9238" y="0"/>
                  <a:pt x="9003" y="58"/>
                  <a:pt x="8790" y="172"/>
                </a:cubicBezTo>
                <a:lnTo>
                  <a:pt x="765" y="4468"/>
                </a:lnTo>
                <a:cubicBezTo>
                  <a:pt x="294" y="4719"/>
                  <a:pt x="1" y="5208"/>
                  <a:pt x="1" y="5739"/>
                </a:cubicBezTo>
                <a:lnTo>
                  <a:pt x="1" y="13638"/>
                </a:lnTo>
                <a:cubicBezTo>
                  <a:pt x="1" y="14173"/>
                  <a:pt x="297" y="14665"/>
                  <a:pt x="771" y="14913"/>
                </a:cubicBezTo>
                <a:lnTo>
                  <a:pt x="8796" y="19164"/>
                </a:lnTo>
                <a:cubicBezTo>
                  <a:pt x="9008" y="19275"/>
                  <a:pt x="9240" y="19331"/>
                  <a:pt x="9473" y="19331"/>
                </a:cubicBezTo>
                <a:cubicBezTo>
                  <a:pt x="9696" y="19331"/>
                  <a:pt x="9919" y="19279"/>
                  <a:pt x="10125" y="19176"/>
                </a:cubicBezTo>
                <a:lnTo>
                  <a:pt x="18534" y="14916"/>
                </a:lnTo>
                <a:cubicBezTo>
                  <a:pt x="19020" y="14671"/>
                  <a:pt x="19325" y="14173"/>
                  <a:pt x="19325" y="13629"/>
                </a:cubicBezTo>
                <a:lnTo>
                  <a:pt x="19325" y="5752"/>
                </a:lnTo>
                <a:cubicBezTo>
                  <a:pt x="19325" y="5208"/>
                  <a:pt x="19023" y="4713"/>
                  <a:pt x="18537" y="4465"/>
                </a:cubicBezTo>
                <a:lnTo>
                  <a:pt x="10131" y="160"/>
                </a:lnTo>
                <a:cubicBezTo>
                  <a:pt x="9924" y="53"/>
                  <a:pt x="9698" y="0"/>
                  <a:pt x="94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5D74"/>
              </a:solidFill>
            </a:endParaRPr>
          </a:p>
        </p:txBody>
      </p:sp>
      <p:grpSp>
        <p:nvGrpSpPr>
          <p:cNvPr id="4488" name="Google Shape;4488;p61"/>
          <p:cNvGrpSpPr/>
          <p:nvPr/>
        </p:nvGrpSpPr>
        <p:grpSpPr>
          <a:xfrm>
            <a:off x="7449179" y="3717456"/>
            <a:ext cx="231315" cy="231374"/>
            <a:chOff x="4459450" y="4993700"/>
            <a:chExt cx="483150" cy="483275"/>
          </a:xfrm>
        </p:grpSpPr>
        <p:sp>
          <p:nvSpPr>
            <p:cNvPr id="4489" name="Google Shape;4489;p61"/>
            <p:cNvSpPr/>
            <p:nvPr/>
          </p:nvSpPr>
          <p:spPr>
            <a:xfrm>
              <a:off x="445945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1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1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8" y="17953"/>
                  </a:lnTo>
                  <a:lnTo>
                    <a:pt x="10028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7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6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2" y="53"/>
                    <a:pt x="9697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0" name="Google Shape;4490;p61"/>
            <p:cNvSpPr/>
            <p:nvPr/>
          </p:nvSpPr>
          <p:spPr>
            <a:xfrm>
              <a:off x="4530800" y="5235675"/>
              <a:ext cx="99650" cy="118650"/>
            </a:xfrm>
            <a:custGeom>
              <a:rect b="b" l="l" r="r" t="t"/>
              <a:pathLst>
                <a:path extrusionOk="0" h="4746" w="3986">
                  <a:moveTo>
                    <a:pt x="859" y="1"/>
                  </a:moveTo>
                  <a:cubicBezTo>
                    <a:pt x="757" y="1"/>
                    <a:pt x="654" y="28"/>
                    <a:pt x="562" y="85"/>
                  </a:cubicBezTo>
                  <a:cubicBezTo>
                    <a:pt x="296" y="251"/>
                    <a:pt x="215" y="596"/>
                    <a:pt x="378" y="861"/>
                  </a:cubicBezTo>
                  <a:lnTo>
                    <a:pt x="1136" y="2081"/>
                  </a:lnTo>
                  <a:lnTo>
                    <a:pt x="432" y="2374"/>
                  </a:lnTo>
                  <a:cubicBezTo>
                    <a:pt x="139" y="2492"/>
                    <a:pt x="0" y="2827"/>
                    <a:pt x="121" y="3117"/>
                  </a:cubicBezTo>
                  <a:cubicBezTo>
                    <a:pt x="211" y="3335"/>
                    <a:pt x="422" y="3466"/>
                    <a:pt x="644" y="3466"/>
                  </a:cubicBezTo>
                  <a:cubicBezTo>
                    <a:pt x="719" y="3466"/>
                    <a:pt x="796" y="3451"/>
                    <a:pt x="870" y="3419"/>
                  </a:cubicBezTo>
                  <a:lnTo>
                    <a:pt x="1742" y="3054"/>
                  </a:lnTo>
                  <a:lnTo>
                    <a:pt x="2627" y="4476"/>
                  </a:lnTo>
                  <a:cubicBezTo>
                    <a:pt x="2733" y="4650"/>
                    <a:pt x="2919" y="4746"/>
                    <a:pt x="3110" y="4746"/>
                  </a:cubicBezTo>
                  <a:cubicBezTo>
                    <a:pt x="3212" y="4746"/>
                    <a:pt x="3316" y="4718"/>
                    <a:pt x="3409" y="4660"/>
                  </a:cubicBezTo>
                  <a:cubicBezTo>
                    <a:pt x="3675" y="4494"/>
                    <a:pt x="3756" y="4144"/>
                    <a:pt x="3587" y="3878"/>
                  </a:cubicBezTo>
                  <a:lnTo>
                    <a:pt x="2802" y="2613"/>
                  </a:lnTo>
                  <a:lnTo>
                    <a:pt x="3560" y="2296"/>
                  </a:lnTo>
                  <a:cubicBezTo>
                    <a:pt x="3850" y="2175"/>
                    <a:pt x="3986" y="1843"/>
                    <a:pt x="3865" y="1556"/>
                  </a:cubicBezTo>
                  <a:cubicBezTo>
                    <a:pt x="3774" y="1338"/>
                    <a:pt x="3564" y="1207"/>
                    <a:pt x="3343" y="1207"/>
                  </a:cubicBezTo>
                  <a:cubicBezTo>
                    <a:pt x="3270" y="1207"/>
                    <a:pt x="3196" y="1221"/>
                    <a:pt x="3125" y="1251"/>
                  </a:cubicBezTo>
                  <a:lnTo>
                    <a:pt x="2195" y="1637"/>
                  </a:lnTo>
                  <a:lnTo>
                    <a:pt x="1338" y="264"/>
                  </a:lnTo>
                  <a:cubicBezTo>
                    <a:pt x="1230" y="93"/>
                    <a:pt x="1047" y="1"/>
                    <a:pt x="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  <p:grpSp>
        <p:nvGrpSpPr>
          <p:cNvPr id="4491" name="Google Shape;4491;p61"/>
          <p:cNvGrpSpPr/>
          <p:nvPr/>
        </p:nvGrpSpPr>
        <p:grpSpPr>
          <a:xfrm>
            <a:off x="7449169" y="4002366"/>
            <a:ext cx="231315" cy="231374"/>
            <a:chOff x="5053900" y="4993700"/>
            <a:chExt cx="483150" cy="483275"/>
          </a:xfrm>
        </p:grpSpPr>
        <p:sp>
          <p:nvSpPr>
            <p:cNvPr id="4492" name="Google Shape;4492;p61"/>
            <p:cNvSpPr/>
            <p:nvPr/>
          </p:nvSpPr>
          <p:spPr>
            <a:xfrm>
              <a:off x="5053900" y="4993700"/>
              <a:ext cx="483150" cy="483275"/>
            </a:xfrm>
            <a:custGeom>
              <a:rect b="b" l="l" r="r" t="t"/>
              <a:pathLst>
                <a:path extrusionOk="0" h="19331" w="19326">
                  <a:moveTo>
                    <a:pt x="9470" y="1131"/>
                  </a:moveTo>
                  <a:cubicBezTo>
                    <a:pt x="9519" y="1131"/>
                    <a:pt x="9569" y="1143"/>
                    <a:pt x="9615" y="1165"/>
                  </a:cubicBezTo>
                  <a:lnTo>
                    <a:pt x="17505" y="5208"/>
                  </a:lnTo>
                  <a:lnTo>
                    <a:pt x="14283" y="6820"/>
                  </a:lnTo>
                  <a:lnTo>
                    <a:pt x="6429" y="2720"/>
                  </a:lnTo>
                  <a:lnTo>
                    <a:pt x="9325" y="1168"/>
                  </a:lnTo>
                  <a:cubicBezTo>
                    <a:pt x="9369" y="1143"/>
                    <a:pt x="9419" y="1131"/>
                    <a:pt x="9470" y="1131"/>
                  </a:cubicBezTo>
                  <a:close/>
                  <a:moveTo>
                    <a:pt x="5222" y="3366"/>
                  </a:moveTo>
                  <a:lnTo>
                    <a:pt x="13033" y="7445"/>
                  </a:lnTo>
                  <a:lnTo>
                    <a:pt x="9467" y="9230"/>
                  </a:lnTo>
                  <a:lnTo>
                    <a:pt x="1779" y="5208"/>
                  </a:lnTo>
                  <a:lnTo>
                    <a:pt x="5222" y="3366"/>
                  </a:lnTo>
                  <a:close/>
                  <a:moveTo>
                    <a:pt x="1133" y="6150"/>
                  </a:moveTo>
                  <a:lnTo>
                    <a:pt x="8896" y="10208"/>
                  </a:lnTo>
                  <a:lnTo>
                    <a:pt x="8896" y="17935"/>
                  </a:lnTo>
                  <a:lnTo>
                    <a:pt x="1299" y="13916"/>
                  </a:lnTo>
                  <a:cubicBezTo>
                    <a:pt x="1197" y="13862"/>
                    <a:pt x="1133" y="13753"/>
                    <a:pt x="1133" y="13638"/>
                  </a:cubicBezTo>
                  <a:lnTo>
                    <a:pt x="1133" y="6150"/>
                  </a:lnTo>
                  <a:close/>
                  <a:moveTo>
                    <a:pt x="18193" y="6132"/>
                  </a:moveTo>
                  <a:lnTo>
                    <a:pt x="18193" y="13629"/>
                  </a:lnTo>
                  <a:cubicBezTo>
                    <a:pt x="18193" y="13744"/>
                    <a:pt x="18127" y="13853"/>
                    <a:pt x="18021" y="13907"/>
                  </a:cubicBezTo>
                  <a:lnTo>
                    <a:pt x="10029" y="17953"/>
                  </a:lnTo>
                  <a:lnTo>
                    <a:pt x="10029" y="10217"/>
                  </a:lnTo>
                  <a:lnTo>
                    <a:pt x="13730" y="8363"/>
                  </a:lnTo>
                  <a:lnTo>
                    <a:pt x="13730" y="10281"/>
                  </a:lnTo>
                  <a:cubicBezTo>
                    <a:pt x="13730" y="10592"/>
                    <a:pt x="13984" y="10845"/>
                    <a:pt x="14298" y="10845"/>
                  </a:cubicBezTo>
                  <a:cubicBezTo>
                    <a:pt x="14609" y="10845"/>
                    <a:pt x="14863" y="10592"/>
                    <a:pt x="14863" y="10281"/>
                  </a:cubicBezTo>
                  <a:lnTo>
                    <a:pt x="14863" y="7796"/>
                  </a:lnTo>
                  <a:lnTo>
                    <a:pt x="18193" y="6132"/>
                  </a:lnTo>
                  <a:close/>
                  <a:moveTo>
                    <a:pt x="9472" y="0"/>
                  </a:moveTo>
                  <a:cubicBezTo>
                    <a:pt x="9237" y="0"/>
                    <a:pt x="9002" y="58"/>
                    <a:pt x="8788" y="172"/>
                  </a:cubicBezTo>
                  <a:lnTo>
                    <a:pt x="765" y="4468"/>
                  </a:lnTo>
                  <a:cubicBezTo>
                    <a:pt x="294" y="4719"/>
                    <a:pt x="1" y="5208"/>
                    <a:pt x="1" y="5739"/>
                  </a:cubicBezTo>
                  <a:lnTo>
                    <a:pt x="1" y="13638"/>
                  </a:lnTo>
                  <a:cubicBezTo>
                    <a:pt x="1" y="14173"/>
                    <a:pt x="297" y="14665"/>
                    <a:pt x="771" y="14913"/>
                  </a:cubicBezTo>
                  <a:lnTo>
                    <a:pt x="8797" y="19164"/>
                  </a:lnTo>
                  <a:cubicBezTo>
                    <a:pt x="9008" y="19275"/>
                    <a:pt x="9240" y="19331"/>
                    <a:pt x="9473" y="19331"/>
                  </a:cubicBezTo>
                  <a:cubicBezTo>
                    <a:pt x="9696" y="19331"/>
                    <a:pt x="9920" y="19279"/>
                    <a:pt x="10125" y="19176"/>
                  </a:cubicBezTo>
                  <a:lnTo>
                    <a:pt x="18534" y="14916"/>
                  </a:lnTo>
                  <a:cubicBezTo>
                    <a:pt x="19020" y="14671"/>
                    <a:pt x="19325" y="14173"/>
                    <a:pt x="19325" y="13629"/>
                  </a:cubicBezTo>
                  <a:lnTo>
                    <a:pt x="19325" y="5752"/>
                  </a:lnTo>
                  <a:cubicBezTo>
                    <a:pt x="19325" y="5208"/>
                    <a:pt x="19023" y="4713"/>
                    <a:pt x="18537" y="4465"/>
                  </a:cubicBezTo>
                  <a:lnTo>
                    <a:pt x="10128" y="160"/>
                  </a:lnTo>
                  <a:cubicBezTo>
                    <a:pt x="9923" y="53"/>
                    <a:pt x="9698" y="0"/>
                    <a:pt x="94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4493" name="Google Shape;4493;p61"/>
            <p:cNvSpPr/>
            <p:nvPr/>
          </p:nvSpPr>
          <p:spPr>
            <a:xfrm>
              <a:off x="5123725" y="5264025"/>
              <a:ext cx="105200" cy="61775"/>
            </a:xfrm>
            <a:custGeom>
              <a:rect b="b" l="l" r="r" t="t"/>
              <a:pathLst>
                <a:path extrusionOk="0" h="2471" w="4208">
                  <a:moveTo>
                    <a:pt x="3561" y="1"/>
                  </a:moveTo>
                  <a:cubicBezTo>
                    <a:pt x="3462" y="1"/>
                    <a:pt x="3362" y="26"/>
                    <a:pt x="3271" y="81"/>
                  </a:cubicBezTo>
                  <a:lnTo>
                    <a:pt x="1523" y="1122"/>
                  </a:lnTo>
                  <a:lnTo>
                    <a:pt x="1139" y="449"/>
                  </a:lnTo>
                  <a:cubicBezTo>
                    <a:pt x="1035" y="266"/>
                    <a:pt x="844" y="162"/>
                    <a:pt x="647" y="162"/>
                  </a:cubicBezTo>
                  <a:cubicBezTo>
                    <a:pt x="551" y="162"/>
                    <a:pt x="455" y="187"/>
                    <a:pt x="366" y="238"/>
                  </a:cubicBezTo>
                  <a:cubicBezTo>
                    <a:pt x="95" y="392"/>
                    <a:pt x="1" y="736"/>
                    <a:pt x="155" y="1008"/>
                  </a:cubicBezTo>
                  <a:lnTo>
                    <a:pt x="825" y="2185"/>
                  </a:lnTo>
                  <a:lnTo>
                    <a:pt x="831" y="2191"/>
                  </a:lnTo>
                  <a:cubicBezTo>
                    <a:pt x="831" y="2194"/>
                    <a:pt x="831" y="2194"/>
                    <a:pt x="831" y="2194"/>
                  </a:cubicBezTo>
                  <a:cubicBezTo>
                    <a:pt x="834" y="2200"/>
                    <a:pt x="837" y="2203"/>
                    <a:pt x="840" y="2206"/>
                  </a:cubicBezTo>
                  <a:lnTo>
                    <a:pt x="849" y="2224"/>
                  </a:lnTo>
                  <a:lnTo>
                    <a:pt x="861" y="2240"/>
                  </a:lnTo>
                  <a:lnTo>
                    <a:pt x="874" y="2255"/>
                  </a:lnTo>
                  <a:lnTo>
                    <a:pt x="883" y="2270"/>
                  </a:lnTo>
                  <a:lnTo>
                    <a:pt x="898" y="2282"/>
                  </a:lnTo>
                  <a:lnTo>
                    <a:pt x="910" y="2297"/>
                  </a:lnTo>
                  <a:lnTo>
                    <a:pt x="922" y="2312"/>
                  </a:lnTo>
                  <a:lnTo>
                    <a:pt x="937" y="2324"/>
                  </a:lnTo>
                  <a:lnTo>
                    <a:pt x="949" y="2336"/>
                  </a:lnTo>
                  <a:lnTo>
                    <a:pt x="964" y="2348"/>
                  </a:lnTo>
                  <a:cubicBezTo>
                    <a:pt x="970" y="2351"/>
                    <a:pt x="973" y="2354"/>
                    <a:pt x="979" y="2357"/>
                  </a:cubicBezTo>
                  <a:lnTo>
                    <a:pt x="994" y="2369"/>
                  </a:lnTo>
                  <a:lnTo>
                    <a:pt x="1009" y="2378"/>
                  </a:lnTo>
                  <a:lnTo>
                    <a:pt x="1028" y="2391"/>
                  </a:lnTo>
                  <a:lnTo>
                    <a:pt x="1040" y="2400"/>
                  </a:lnTo>
                  <a:lnTo>
                    <a:pt x="1058" y="2409"/>
                  </a:lnTo>
                  <a:lnTo>
                    <a:pt x="1073" y="2415"/>
                  </a:lnTo>
                  <a:cubicBezTo>
                    <a:pt x="1079" y="2418"/>
                    <a:pt x="1085" y="2421"/>
                    <a:pt x="1091" y="2424"/>
                  </a:cubicBezTo>
                  <a:lnTo>
                    <a:pt x="1106" y="2430"/>
                  </a:lnTo>
                  <a:lnTo>
                    <a:pt x="1124" y="2436"/>
                  </a:lnTo>
                  <a:lnTo>
                    <a:pt x="1139" y="2442"/>
                  </a:lnTo>
                  <a:lnTo>
                    <a:pt x="1160" y="2448"/>
                  </a:lnTo>
                  <a:lnTo>
                    <a:pt x="1176" y="2454"/>
                  </a:lnTo>
                  <a:lnTo>
                    <a:pt x="1197" y="2457"/>
                  </a:lnTo>
                  <a:lnTo>
                    <a:pt x="1212" y="2460"/>
                  </a:lnTo>
                  <a:lnTo>
                    <a:pt x="1233" y="2463"/>
                  </a:lnTo>
                  <a:lnTo>
                    <a:pt x="1245" y="2466"/>
                  </a:lnTo>
                  <a:cubicBezTo>
                    <a:pt x="1254" y="2466"/>
                    <a:pt x="1263" y="2466"/>
                    <a:pt x="1269" y="2469"/>
                  </a:cubicBezTo>
                  <a:cubicBezTo>
                    <a:pt x="1272" y="2470"/>
                    <a:pt x="1274" y="2470"/>
                    <a:pt x="1276" y="2470"/>
                  </a:cubicBezTo>
                  <a:cubicBezTo>
                    <a:pt x="1279" y="2470"/>
                    <a:pt x="1279" y="2469"/>
                    <a:pt x="1281" y="2469"/>
                  </a:cubicBezTo>
                  <a:lnTo>
                    <a:pt x="1369" y="2469"/>
                  </a:lnTo>
                  <a:lnTo>
                    <a:pt x="1393" y="2466"/>
                  </a:lnTo>
                  <a:lnTo>
                    <a:pt x="1408" y="2463"/>
                  </a:lnTo>
                  <a:cubicBezTo>
                    <a:pt x="1414" y="2463"/>
                    <a:pt x="1420" y="2463"/>
                    <a:pt x="1426" y="2460"/>
                  </a:cubicBezTo>
                  <a:lnTo>
                    <a:pt x="1444" y="2457"/>
                  </a:lnTo>
                  <a:lnTo>
                    <a:pt x="1462" y="2451"/>
                  </a:lnTo>
                  <a:lnTo>
                    <a:pt x="1480" y="2448"/>
                  </a:lnTo>
                  <a:lnTo>
                    <a:pt x="1499" y="2442"/>
                  </a:lnTo>
                  <a:lnTo>
                    <a:pt x="1517" y="2436"/>
                  </a:lnTo>
                  <a:cubicBezTo>
                    <a:pt x="1523" y="2433"/>
                    <a:pt x="1529" y="2430"/>
                    <a:pt x="1535" y="2427"/>
                  </a:cubicBezTo>
                  <a:lnTo>
                    <a:pt x="1553" y="2421"/>
                  </a:lnTo>
                  <a:lnTo>
                    <a:pt x="1568" y="2412"/>
                  </a:lnTo>
                  <a:lnTo>
                    <a:pt x="1586" y="2403"/>
                  </a:lnTo>
                  <a:cubicBezTo>
                    <a:pt x="1589" y="2403"/>
                    <a:pt x="1595" y="2400"/>
                    <a:pt x="1598" y="2397"/>
                  </a:cubicBezTo>
                  <a:cubicBezTo>
                    <a:pt x="1600" y="2395"/>
                    <a:pt x="1600" y="2395"/>
                    <a:pt x="1601" y="2395"/>
                  </a:cubicBezTo>
                  <a:cubicBezTo>
                    <a:pt x="1601" y="2395"/>
                    <a:pt x="1601" y="2395"/>
                    <a:pt x="1601" y="2394"/>
                  </a:cubicBezTo>
                  <a:lnTo>
                    <a:pt x="1607" y="2391"/>
                  </a:lnTo>
                  <a:lnTo>
                    <a:pt x="3851" y="1053"/>
                  </a:lnTo>
                  <a:cubicBezTo>
                    <a:pt x="4119" y="893"/>
                    <a:pt x="4207" y="546"/>
                    <a:pt x="4047" y="277"/>
                  </a:cubicBezTo>
                  <a:cubicBezTo>
                    <a:pt x="3941" y="99"/>
                    <a:pt x="3753" y="1"/>
                    <a:pt x="35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solidFill>
                  <a:srgbClr val="435D74"/>
                </a:solidFill>
              </a:endParaRPr>
            </a:p>
          </p:txBody>
        </p:sp>
      </p:grp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497" name="Shape 44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8" name="Google Shape;4498;p62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Business </a:t>
            </a:r>
            <a:r>
              <a:rPr lang="es"/>
              <a:t>I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499" name="Google Shape;4499;p62"/>
          <p:cNvGrpSpPr/>
          <p:nvPr/>
        </p:nvGrpSpPr>
        <p:grpSpPr>
          <a:xfrm>
            <a:off x="1012848" y="1674363"/>
            <a:ext cx="348568" cy="348541"/>
            <a:chOff x="-65131525" y="1914325"/>
            <a:chExt cx="316650" cy="316625"/>
          </a:xfrm>
        </p:grpSpPr>
        <p:sp>
          <p:nvSpPr>
            <p:cNvPr id="4500" name="Google Shape;4500;p62"/>
            <p:cNvSpPr/>
            <p:nvPr/>
          </p:nvSpPr>
          <p:spPr>
            <a:xfrm>
              <a:off x="-65024400" y="1949750"/>
              <a:ext cx="103175" cy="247350"/>
            </a:xfrm>
            <a:custGeom>
              <a:rect b="b" l="l" r="r" t="t"/>
              <a:pathLst>
                <a:path extrusionOk="0" h="9894" w="4127">
                  <a:moveTo>
                    <a:pt x="2048" y="1"/>
                  </a:moveTo>
                  <a:cubicBezTo>
                    <a:pt x="1859" y="1"/>
                    <a:pt x="1638" y="190"/>
                    <a:pt x="1638" y="379"/>
                  </a:cubicBezTo>
                  <a:lnTo>
                    <a:pt x="1638" y="851"/>
                  </a:lnTo>
                  <a:cubicBezTo>
                    <a:pt x="725" y="1040"/>
                    <a:pt x="0" y="1891"/>
                    <a:pt x="0" y="2868"/>
                  </a:cubicBezTo>
                  <a:cubicBezTo>
                    <a:pt x="0" y="3970"/>
                    <a:pt x="977" y="4632"/>
                    <a:pt x="1827" y="5262"/>
                  </a:cubicBezTo>
                  <a:cubicBezTo>
                    <a:pt x="2552" y="5829"/>
                    <a:pt x="3308" y="6333"/>
                    <a:pt x="3308" y="6995"/>
                  </a:cubicBezTo>
                  <a:cubicBezTo>
                    <a:pt x="3308" y="7656"/>
                    <a:pt x="2772" y="8255"/>
                    <a:pt x="2079" y="8255"/>
                  </a:cubicBezTo>
                  <a:cubicBezTo>
                    <a:pt x="1418" y="8255"/>
                    <a:pt x="851" y="7688"/>
                    <a:pt x="851" y="6995"/>
                  </a:cubicBezTo>
                  <a:cubicBezTo>
                    <a:pt x="851" y="6774"/>
                    <a:pt x="662" y="6617"/>
                    <a:pt x="441" y="6617"/>
                  </a:cubicBezTo>
                  <a:cubicBezTo>
                    <a:pt x="189" y="6617"/>
                    <a:pt x="32" y="6806"/>
                    <a:pt x="32" y="6995"/>
                  </a:cubicBezTo>
                  <a:cubicBezTo>
                    <a:pt x="32" y="7971"/>
                    <a:pt x="756" y="8854"/>
                    <a:pt x="1701" y="9011"/>
                  </a:cubicBezTo>
                  <a:lnTo>
                    <a:pt x="1701" y="9484"/>
                  </a:lnTo>
                  <a:cubicBezTo>
                    <a:pt x="1701" y="9704"/>
                    <a:pt x="1890" y="9893"/>
                    <a:pt x="2079" y="9893"/>
                  </a:cubicBezTo>
                  <a:cubicBezTo>
                    <a:pt x="2268" y="9893"/>
                    <a:pt x="2489" y="9704"/>
                    <a:pt x="2489" y="9484"/>
                  </a:cubicBezTo>
                  <a:lnTo>
                    <a:pt x="2489" y="9011"/>
                  </a:lnTo>
                  <a:cubicBezTo>
                    <a:pt x="3434" y="8791"/>
                    <a:pt x="4127" y="7971"/>
                    <a:pt x="4127" y="6995"/>
                  </a:cubicBezTo>
                  <a:cubicBezTo>
                    <a:pt x="4127" y="5892"/>
                    <a:pt x="3151" y="5231"/>
                    <a:pt x="2331" y="4600"/>
                  </a:cubicBezTo>
                  <a:cubicBezTo>
                    <a:pt x="1575" y="4033"/>
                    <a:pt x="819" y="3529"/>
                    <a:pt x="819" y="2868"/>
                  </a:cubicBezTo>
                  <a:cubicBezTo>
                    <a:pt x="788" y="2143"/>
                    <a:pt x="1386" y="1607"/>
                    <a:pt x="2048" y="1607"/>
                  </a:cubicBezTo>
                  <a:cubicBezTo>
                    <a:pt x="2709" y="1607"/>
                    <a:pt x="3277" y="2143"/>
                    <a:pt x="3277" y="2868"/>
                  </a:cubicBezTo>
                  <a:cubicBezTo>
                    <a:pt x="3277" y="3088"/>
                    <a:pt x="3466" y="3246"/>
                    <a:pt x="3686" y="3246"/>
                  </a:cubicBezTo>
                  <a:cubicBezTo>
                    <a:pt x="3938" y="3246"/>
                    <a:pt x="4096" y="3057"/>
                    <a:pt x="4096" y="2868"/>
                  </a:cubicBezTo>
                  <a:cubicBezTo>
                    <a:pt x="4096" y="1891"/>
                    <a:pt x="3371" y="1009"/>
                    <a:pt x="2426" y="851"/>
                  </a:cubicBezTo>
                  <a:lnTo>
                    <a:pt x="2426" y="379"/>
                  </a:lnTo>
                  <a:cubicBezTo>
                    <a:pt x="2426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1" name="Google Shape;4501;p62"/>
            <p:cNvSpPr/>
            <p:nvPr/>
          </p:nvSpPr>
          <p:spPr>
            <a:xfrm>
              <a:off x="-65131525" y="1914325"/>
              <a:ext cx="316650" cy="316625"/>
            </a:xfrm>
            <a:custGeom>
              <a:rect b="b" l="l" r="r" t="t"/>
              <a:pathLst>
                <a:path extrusionOk="0" h="12665" w="12666">
                  <a:moveTo>
                    <a:pt x="6333" y="819"/>
                  </a:moveTo>
                  <a:cubicBezTo>
                    <a:pt x="9357" y="819"/>
                    <a:pt x="11846" y="3308"/>
                    <a:pt x="11846" y="6332"/>
                  </a:cubicBezTo>
                  <a:cubicBezTo>
                    <a:pt x="11846" y="9357"/>
                    <a:pt x="9357" y="11846"/>
                    <a:pt x="6333" y="11846"/>
                  </a:cubicBezTo>
                  <a:cubicBezTo>
                    <a:pt x="3308" y="11846"/>
                    <a:pt x="819" y="9357"/>
                    <a:pt x="819" y="6332"/>
                  </a:cubicBezTo>
                  <a:cubicBezTo>
                    <a:pt x="819" y="3308"/>
                    <a:pt x="3308" y="819"/>
                    <a:pt x="6333" y="819"/>
                  </a:cubicBezTo>
                  <a:close/>
                  <a:moveTo>
                    <a:pt x="6333" y="0"/>
                  </a:moveTo>
                  <a:cubicBezTo>
                    <a:pt x="2836" y="0"/>
                    <a:pt x="0" y="2835"/>
                    <a:pt x="0" y="6332"/>
                  </a:cubicBezTo>
                  <a:cubicBezTo>
                    <a:pt x="0" y="9830"/>
                    <a:pt x="2836" y="12665"/>
                    <a:pt x="6333" y="12665"/>
                  </a:cubicBezTo>
                  <a:cubicBezTo>
                    <a:pt x="9830" y="12665"/>
                    <a:pt x="12665" y="9830"/>
                    <a:pt x="12665" y="6332"/>
                  </a:cubicBezTo>
                  <a:cubicBezTo>
                    <a:pt x="12665" y="2835"/>
                    <a:pt x="9830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2" name="Google Shape;4502;p62"/>
          <p:cNvGrpSpPr/>
          <p:nvPr/>
        </p:nvGrpSpPr>
        <p:grpSpPr>
          <a:xfrm>
            <a:off x="1012848" y="2079072"/>
            <a:ext cx="348568" cy="348568"/>
            <a:chOff x="-65131525" y="2281350"/>
            <a:chExt cx="316650" cy="316650"/>
          </a:xfrm>
        </p:grpSpPr>
        <p:sp>
          <p:nvSpPr>
            <p:cNvPr id="4503" name="Google Shape;4503;p62"/>
            <p:cNvSpPr/>
            <p:nvPr/>
          </p:nvSpPr>
          <p:spPr>
            <a:xfrm>
              <a:off x="-65131525" y="232230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073" y="820"/>
                  </a:moveTo>
                  <a:lnTo>
                    <a:pt x="5073" y="5514"/>
                  </a:lnTo>
                  <a:cubicBezTo>
                    <a:pt x="5073" y="5766"/>
                    <a:pt x="5262" y="5923"/>
                    <a:pt x="5482" y="5923"/>
                  </a:cubicBezTo>
                  <a:lnTo>
                    <a:pt x="10145" y="5923"/>
                  </a:lnTo>
                  <a:cubicBezTo>
                    <a:pt x="9956" y="8318"/>
                    <a:pt x="7940" y="10208"/>
                    <a:pt x="5482" y="10208"/>
                  </a:cubicBezTo>
                  <a:cubicBezTo>
                    <a:pt x="2867" y="10208"/>
                    <a:pt x="788" y="8129"/>
                    <a:pt x="788" y="5514"/>
                  </a:cubicBezTo>
                  <a:cubicBezTo>
                    <a:pt x="788" y="3088"/>
                    <a:pt x="2678" y="1072"/>
                    <a:pt x="5073" y="820"/>
                  </a:cubicBezTo>
                  <a:close/>
                  <a:moveTo>
                    <a:pt x="5514" y="0"/>
                  </a:moveTo>
                  <a:cubicBezTo>
                    <a:pt x="2458" y="0"/>
                    <a:pt x="0" y="2489"/>
                    <a:pt x="0" y="5514"/>
                  </a:cubicBezTo>
                  <a:cubicBezTo>
                    <a:pt x="0" y="8538"/>
                    <a:pt x="2458" y="11027"/>
                    <a:pt x="5514" y="11027"/>
                  </a:cubicBezTo>
                  <a:cubicBezTo>
                    <a:pt x="8538" y="11027"/>
                    <a:pt x="11027" y="8538"/>
                    <a:pt x="11027" y="5514"/>
                  </a:cubicBezTo>
                  <a:cubicBezTo>
                    <a:pt x="11027" y="5293"/>
                    <a:pt x="10807" y="5104"/>
                    <a:pt x="10618" y="5104"/>
                  </a:cubicBezTo>
                  <a:lnTo>
                    <a:pt x="5923" y="5104"/>
                  </a:lnTo>
                  <a:lnTo>
                    <a:pt x="5923" y="410"/>
                  </a:lnTo>
                  <a:cubicBezTo>
                    <a:pt x="5892" y="158"/>
                    <a:pt x="5734" y="0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4" name="Google Shape;4504;p62"/>
            <p:cNvSpPr/>
            <p:nvPr/>
          </p:nvSpPr>
          <p:spPr>
            <a:xfrm>
              <a:off x="-64963775" y="2281350"/>
              <a:ext cx="148900" cy="148875"/>
            </a:xfrm>
            <a:custGeom>
              <a:rect b="b" l="l" r="r" t="t"/>
              <a:pathLst>
                <a:path extrusionOk="0" h="5955" w="5956">
                  <a:moveTo>
                    <a:pt x="852" y="819"/>
                  </a:moveTo>
                  <a:cubicBezTo>
                    <a:pt x="3088" y="1008"/>
                    <a:pt x="4884" y="2836"/>
                    <a:pt x="5105" y="5073"/>
                  </a:cubicBezTo>
                  <a:lnTo>
                    <a:pt x="852" y="5073"/>
                  </a:lnTo>
                  <a:lnTo>
                    <a:pt x="852" y="819"/>
                  </a:ln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5514"/>
                  </a:lnTo>
                  <a:cubicBezTo>
                    <a:pt x="1" y="5734"/>
                    <a:pt x="221" y="5955"/>
                    <a:pt x="442" y="5955"/>
                  </a:cubicBezTo>
                  <a:lnTo>
                    <a:pt x="5514" y="5955"/>
                  </a:lnTo>
                  <a:cubicBezTo>
                    <a:pt x="5766" y="5955"/>
                    <a:pt x="5955" y="5734"/>
                    <a:pt x="5955" y="5514"/>
                  </a:cubicBezTo>
                  <a:cubicBezTo>
                    <a:pt x="5955" y="2426"/>
                    <a:pt x="3466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5" name="Google Shape;4505;p62"/>
          <p:cNvGrpSpPr/>
          <p:nvPr/>
        </p:nvGrpSpPr>
        <p:grpSpPr>
          <a:xfrm>
            <a:off x="1015889" y="2481800"/>
            <a:ext cx="342486" cy="349421"/>
            <a:chOff x="-65129950" y="2646800"/>
            <a:chExt cx="311125" cy="317425"/>
          </a:xfrm>
        </p:grpSpPr>
        <p:sp>
          <p:nvSpPr>
            <p:cNvPr id="4506" name="Google Shape;4506;p62"/>
            <p:cNvSpPr/>
            <p:nvPr/>
          </p:nvSpPr>
          <p:spPr>
            <a:xfrm>
              <a:off x="-65129950" y="2646800"/>
              <a:ext cx="311125" cy="317425"/>
            </a:xfrm>
            <a:custGeom>
              <a:rect b="b" l="l" r="r" t="t"/>
              <a:pathLst>
                <a:path extrusionOk="0" h="12697" w="12445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7" name="Google Shape;4507;p62"/>
            <p:cNvSpPr/>
            <p:nvPr/>
          </p:nvSpPr>
          <p:spPr>
            <a:xfrm>
              <a:off x="-65066950" y="2738175"/>
              <a:ext cx="187475" cy="185100"/>
            </a:xfrm>
            <a:custGeom>
              <a:rect b="b" l="l" r="r" t="t"/>
              <a:pathLst>
                <a:path extrusionOk="0" h="7404" w="7499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08" name="Google Shape;4508;p62"/>
          <p:cNvGrpSpPr/>
          <p:nvPr/>
        </p:nvGrpSpPr>
        <p:grpSpPr>
          <a:xfrm>
            <a:off x="3112739" y="1673042"/>
            <a:ext cx="351155" cy="351183"/>
            <a:chOff x="-63252250" y="1930850"/>
            <a:chExt cx="319000" cy="319025"/>
          </a:xfrm>
        </p:grpSpPr>
        <p:sp>
          <p:nvSpPr>
            <p:cNvPr id="4509" name="Google Shape;4509;p62"/>
            <p:cNvSpPr/>
            <p:nvPr/>
          </p:nvSpPr>
          <p:spPr>
            <a:xfrm>
              <a:off x="-63252250" y="1930850"/>
              <a:ext cx="319000" cy="319025"/>
            </a:xfrm>
            <a:custGeom>
              <a:rect b="b" l="l" r="r" t="t"/>
              <a:pathLst>
                <a:path extrusionOk="0" h="12761" w="12760">
                  <a:moveTo>
                    <a:pt x="7026" y="914"/>
                  </a:moveTo>
                  <a:lnTo>
                    <a:pt x="7026" y="1954"/>
                  </a:lnTo>
                  <a:cubicBezTo>
                    <a:pt x="7026" y="2174"/>
                    <a:pt x="7120" y="2332"/>
                    <a:pt x="7341" y="2363"/>
                  </a:cubicBezTo>
                  <a:cubicBezTo>
                    <a:pt x="7813" y="2489"/>
                    <a:pt x="8286" y="2647"/>
                    <a:pt x="8664" y="2899"/>
                  </a:cubicBezTo>
                  <a:cubicBezTo>
                    <a:pt x="8733" y="2954"/>
                    <a:pt x="8820" y="2979"/>
                    <a:pt x="8905" y="2979"/>
                  </a:cubicBezTo>
                  <a:cubicBezTo>
                    <a:pt x="9012" y="2979"/>
                    <a:pt x="9115" y="2938"/>
                    <a:pt x="9168" y="2868"/>
                  </a:cubicBezTo>
                  <a:lnTo>
                    <a:pt x="9924" y="2111"/>
                  </a:lnTo>
                  <a:lnTo>
                    <a:pt x="10712" y="2899"/>
                  </a:lnTo>
                  <a:lnTo>
                    <a:pt x="9956" y="3655"/>
                  </a:lnTo>
                  <a:cubicBezTo>
                    <a:pt x="9861" y="3781"/>
                    <a:pt x="9798" y="4002"/>
                    <a:pt x="9924" y="4159"/>
                  </a:cubicBezTo>
                  <a:cubicBezTo>
                    <a:pt x="10208" y="4600"/>
                    <a:pt x="10397" y="5041"/>
                    <a:pt x="10460" y="5514"/>
                  </a:cubicBezTo>
                  <a:cubicBezTo>
                    <a:pt x="10523" y="5703"/>
                    <a:pt x="10680" y="5829"/>
                    <a:pt x="10869" y="5829"/>
                  </a:cubicBezTo>
                  <a:lnTo>
                    <a:pt x="11941" y="5829"/>
                  </a:lnTo>
                  <a:lnTo>
                    <a:pt x="11941" y="6932"/>
                  </a:lnTo>
                  <a:lnTo>
                    <a:pt x="10869" y="6932"/>
                  </a:lnTo>
                  <a:cubicBezTo>
                    <a:pt x="10680" y="6932"/>
                    <a:pt x="10523" y="7058"/>
                    <a:pt x="10460" y="7247"/>
                  </a:cubicBezTo>
                  <a:cubicBezTo>
                    <a:pt x="10365" y="7719"/>
                    <a:pt x="10208" y="8192"/>
                    <a:pt x="9924" y="8570"/>
                  </a:cubicBezTo>
                  <a:cubicBezTo>
                    <a:pt x="9798" y="8727"/>
                    <a:pt x="9861" y="8979"/>
                    <a:pt x="9956" y="9105"/>
                  </a:cubicBezTo>
                  <a:lnTo>
                    <a:pt x="10712" y="9830"/>
                  </a:lnTo>
                  <a:lnTo>
                    <a:pt x="9924" y="10618"/>
                  </a:lnTo>
                  <a:lnTo>
                    <a:pt x="9168" y="9893"/>
                  </a:lnTo>
                  <a:cubicBezTo>
                    <a:pt x="9111" y="9817"/>
                    <a:pt x="8996" y="9775"/>
                    <a:pt x="8879" y="9775"/>
                  </a:cubicBezTo>
                  <a:cubicBezTo>
                    <a:pt x="8803" y="9775"/>
                    <a:pt x="8726" y="9793"/>
                    <a:pt x="8664" y="9830"/>
                  </a:cubicBezTo>
                  <a:cubicBezTo>
                    <a:pt x="8223" y="10114"/>
                    <a:pt x="7813" y="10303"/>
                    <a:pt x="7341" y="10397"/>
                  </a:cubicBezTo>
                  <a:cubicBezTo>
                    <a:pt x="7120" y="10429"/>
                    <a:pt x="7026" y="10586"/>
                    <a:pt x="7026" y="10775"/>
                  </a:cubicBezTo>
                  <a:lnTo>
                    <a:pt x="7026" y="11846"/>
                  </a:lnTo>
                  <a:lnTo>
                    <a:pt x="5923" y="11846"/>
                  </a:lnTo>
                  <a:lnTo>
                    <a:pt x="5923" y="10775"/>
                  </a:lnTo>
                  <a:cubicBezTo>
                    <a:pt x="5923" y="10586"/>
                    <a:pt x="5797" y="10429"/>
                    <a:pt x="5577" y="10397"/>
                  </a:cubicBezTo>
                  <a:cubicBezTo>
                    <a:pt x="5135" y="10271"/>
                    <a:pt x="4663" y="10114"/>
                    <a:pt x="4253" y="9830"/>
                  </a:cubicBezTo>
                  <a:cubicBezTo>
                    <a:pt x="4191" y="9793"/>
                    <a:pt x="4119" y="9775"/>
                    <a:pt x="4047" y="9775"/>
                  </a:cubicBezTo>
                  <a:cubicBezTo>
                    <a:pt x="3937" y="9775"/>
                    <a:pt x="3826" y="9817"/>
                    <a:pt x="3749" y="9893"/>
                  </a:cubicBezTo>
                  <a:lnTo>
                    <a:pt x="2993" y="10618"/>
                  </a:lnTo>
                  <a:lnTo>
                    <a:pt x="2206" y="9830"/>
                  </a:lnTo>
                  <a:lnTo>
                    <a:pt x="2962" y="9105"/>
                  </a:lnTo>
                  <a:cubicBezTo>
                    <a:pt x="3088" y="8979"/>
                    <a:pt x="3119" y="8727"/>
                    <a:pt x="2993" y="8570"/>
                  </a:cubicBezTo>
                  <a:cubicBezTo>
                    <a:pt x="2710" y="8160"/>
                    <a:pt x="2521" y="7719"/>
                    <a:pt x="2458" y="7247"/>
                  </a:cubicBezTo>
                  <a:cubicBezTo>
                    <a:pt x="2395" y="7058"/>
                    <a:pt x="2237" y="6932"/>
                    <a:pt x="2048" y="6932"/>
                  </a:cubicBezTo>
                  <a:lnTo>
                    <a:pt x="977" y="6932"/>
                  </a:lnTo>
                  <a:lnTo>
                    <a:pt x="977" y="5829"/>
                  </a:lnTo>
                  <a:lnTo>
                    <a:pt x="2048" y="5829"/>
                  </a:lnTo>
                  <a:cubicBezTo>
                    <a:pt x="2237" y="5829"/>
                    <a:pt x="2395" y="5703"/>
                    <a:pt x="2458" y="5514"/>
                  </a:cubicBezTo>
                  <a:cubicBezTo>
                    <a:pt x="2552" y="5041"/>
                    <a:pt x="2710" y="4569"/>
                    <a:pt x="2993" y="4159"/>
                  </a:cubicBezTo>
                  <a:cubicBezTo>
                    <a:pt x="3119" y="4002"/>
                    <a:pt x="3088" y="3781"/>
                    <a:pt x="2962" y="3655"/>
                  </a:cubicBezTo>
                  <a:lnTo>
                    <a:pt x="2206" y="2899"/>
                  </a:lnTo>
                  <a:lnTo>
                    <a:pt x="2993" y="2111"/>
                  </a:lnTo>
                  <a:lnTo>
                    <a:pt x="3749" y="2868"/>
                  </a:lnTo>
                  <a:cubicBezTo>
                    <a:pt x="3820" y="2938"/>
                    <a:pt x="3921" y="2979"/>
                    <a:pt x="4023" y="2979"/>
                  </a:cubicBezTo>
                  <a:cubicBezTo>
                    <a:pt x="4103" y="2979"/>
                    <a:pt x="4184" y="2954"/>
                    <a:pt x="4253" y="2899"/>
                  </a:cubicBezTo>
                  <a:cubicBezTo>
                    <a:pt x="4694" y="2647"/>
                    <a:pt x="5135" y="2426"/>
                    <a:pt x="5577" y="2363"/>
                  </a:cubicBezTo>
                  <a:cubicBezTo>
                    <a:pt x="5797" y="2332"/>
                    <a:pt x="5923" y="2174"/>
                    <a:pt x="5923" y="1954"/>
                  </a:cubicBezTo>
                  <a:lnTo>
                    <a:pt x="5923" y="914"/>
                  </a:lnTo>
                  <a:close/>
                  <a:moveTo>
                    <a:pt x="5829" y="1"/>
                  </a:moveTo>
                  <a:cubicBezTo>
                    <a:pt x="5356" y="1"/>
                    <a:pt x="5009" y="347"/>
                    <a:pt x="5009" y="820"/>
                  </a:cubicBezTo>
                  <a:lnTo>
                    <a:pt x="5009" y="1576"/>
                  </a:lnTo>
                  <a:cubicBezTo>
                    <a:pt x="4631" y="1702"/>
                    <a:pt x="4285" y="1796"/>
                    <a:pt x="3970" y="2017"/>
                  </a:cubicBezTo>
                  <a:lnTo>
                    <a:pt x="3466" y="1481"/>
                  </a:lnTo>
                  <a:cubicBezTo>
                    <a:pt x="3308" y="1324"/>
                    <a:pt x="3103" y="1245"/>
                    <a:pt x="2891" y="1245"/>
                  </a:cubicBezTo>
                  <a:cubicBezTo>
                    <a:pt x="2678" y="1245"/>
                    <a:pt x="2458" y="1324"/>
                    <a:pt x="2269" y="1481"/>
                  </a:cubicBezTo>
                  <a:lnTo>
                    <a:pt x="1481" y="2269"/>
                  </a:lnTo>
                  <a:cubicBezTo>
                    <a:pt x="1166" y="2584"/>
                    <a:pt x="1166" y="3120"/>
                    <a:pt x="1481" y="3466"/>
                  </a:cubicBezTo>
                  <a:lnTo>
                    <a:pt x="2017" y="3970"/>
                  </a:lnTo>
                  <a:cubicBezTo>
                    <a:pt x="1796" y="4285"/>
                    <a:pt x="1701" y="4632"/>
                    <a:pt x="1575" y="5010"/>
                  </a:cubicBezTo>
                  <a:lnTo>
                    <a:pt x="819" y="5010"/>
                  </a:lnTo>
                  <a:cubicBezTo>
                    <a:pt x="347" y="5010"/>
                    <a:pt x="0" y="5356"/>
                    <a:pt x="0" y="5829"/>
                  </a:cubicBezTo>
                  <a:lnTo>
                    <a:pt x="0" y="6932"/>
                  </a:lnTo>
                  <a:cubicBezTo>
                    <a:pt x="0" y="7404"/>
                    <a:pt x="347" y="7751"/>
                    <a:pt x="819" y="7751"/>
                  </a:cubicBezTo>
                  <a:lnTo>
                    <a:pt x="1575" y="7751"/>
                  </a:lnTo>
                  <a:cubicBezTo>
                    <a:pt x="1701" y="8097"/>
                    <a:pt x="1796" y="8475"/>
                    <a:pt x="2017" y="8759"/>
                  </a:cubicBezTo>
                  <a:lnTo>
                    <a:pt x="1481" y="9295"/>
                  </a:lnTo>
                  <a:cubicBezTo>
                    <a:pt x="1166" y="9610"/>
                    <a:pt x="1166" y="10114"/>
                    <a:pt x="1481" y="10460"/>
                  </a:cubicBezTo>
                  <a:lnTo>
                    <a:pt x="2269" y="11248"/>
                  </a:lnTo>
                  <a:cubicBezTo>
                    <a:pt x="2426" y="11405"/>
                    <a:pt x="2639" y="11484"/>
                    <a:pt x="2855" y="11484"/>
                  </a:cubicBezTo>
                  <a:cubicBezTo>
                    <a:pt x="3072" y="11484"/>
                    <a:pt x="3292" y="11405"/>
                    <a:pt x="3466" y="11248"/>
                  </a:cubicBezTo>
                  <a:lnTo>
                    <a:pt x="3970" y="10744"/>
                  </a:lnTo>
                  <a:cubicBezTo>
                    <a:pt x="4285" y="10933"/>
                    <a:pt x="4631" y="11059"/>
                    <a:pt x="5009" y="11185"/>
                  </a:cubicBezTo>
                  <a:lnTo>
                    <a:pt x="5009" y="11909"/>
                  </a:lnTo>
                  <a:cubicBezTo>
                    <a:pt x="5009" y="12382"/>
                    <a:pt x="5356" y="12760"/>
                    <a:pt x="5829" y="12760"/>
                  </a:cubicBezTo>
                  <a:lnTo>
                    <a:pt x="6931" y="12760"/>
                  </a:lnTo>
                  <a:cubicBezTo>
                    <a:pt x="7404" y="12760"/>
                    <a:pt x="7750" y="12382"/>
                    <a:pt x="7750" y="11909"/>
                  </a:cubicBezTo>
                  <a:lnTo>
                    <a:pt x="7750" y="11185"/>
                  </a:lnTo>
                  <a:cubicBezTo>
                    <a:pt x="8097" y="11059"/>
                    <a:pt x="8475" y="10933"/>
                    <a:pt x="8790" y="10744"/>
                  </a:cubicBezTo>
                  <a:lnTo>
                    <a:pt x="9294" y="11248"/>
                  </a:lnTo>
                  <a:cubicBezTo>
                    <a:pt x="9452" y="11405"/>
                    <a:pt x="9656" y="11484"/>
                    <a:pt x="9865" y="11484"/>
                  </a:cubicBezTo>
                  <a:cubicBezTo>
                    <a:pt x="10074" y="11484"/>
                    <a:pt x="10287" y="11405"/>
                    <a:pt x="10460" y="11248"/>
                  </a:cubicBezTo>
                  <a:lnTo>
                    <a:pt x="11247" y="10460"/>
                  </a:lnTo>
                  <a:cubicBezTo>
                    <a:pt x="11563" y="10145"/>
                    <a:pt x="11563" y="9641"/>
                    <a:pt x="11247" y="9295"/>
                  </a:cubicBezTo>
                  <a:lnTo>
                    <a:pt x="10743" y="8759"/>
                  </a:lnTo>
                  <a:cubicBezTo>
                    <a:pt x="10932" y="8444"/>
                    <a:pt x="11058" y="8097"/>
                    <a:pt x="11184" y="7751"/>
                  </a:cubicBezTo>
                  <a:lnTo>
                    <a:pt x="11941" y="7751"/>
                  </a:lnTo>
                  <a:cubicBezTo>
                    <a:pt x="12413" y="7751"/>
                    <a:pt x="12760" y="7404"/>
                    <a:pt x="12760" y="6932"/>
                  </a:cubicBezTo>
                  <a:lnTo>
                    <a:pt x="12760" y="5829"/>
                  </a:lnTo>
                  <a:cubicBezTo>
                    <a:pt x="12760" y="5356"/>
                    <a:pt x="12350" y="5010"/>
                    <a:pt x="11941" y="5010"/>
                  </a:cubicBezTo>
                  <a:lnTo>
                    <a:pt x="11184" y="5010"/>
                  </a:lnTo>
                  <a:cubicBezTo>
                    <a:pt x="11058" y="4632"/>
                    <a:pt x="10932" y="4285"/>
                    <a:pt x="10743" y="3970"/>
                  </a:cubicBezTo>
                  <a:lnTo>
                    <a:pt x="11247" y="3466"/>
                  </a:lnTo>
                  <a:cubicBezTo>
                    <a:pt x="11563" y="3151"/>
                    <a:pt x="11563" y="2647"/>
                    <a:pt x="11247" y="2269"/>
                  </a:cubicBezTo>
                  <a:lnTo>
                    <a:pt x="10460" y="1481"/>
                  </a:lnTo>
                  <a:cubicBezTo>
                    <a:pt x="10302" y="1324"/>
                    <a:pt x="10098" y="1245"/>
                    <a:pt x="9889" y="1245"/>
                  </a:cubicBezTo>
                  <a:cubicBezTo>
                    <a:pt x="9680" y="1245"/>
                    <a:pt x="9467" y="1324"/>
                    <a:pt x="9294" y="1481"/>
                  </a:cubicBezTo>
                  <a:lnTo>
                    <a:pt x="8790" y="2017"/>
                  </a:lnTo>
                  <a:cubicBezTo>
                    <a:pt x="8475" y="1796"/>
                    <a:pt x="8097" y="1702"/>
                    <a:pt x="7750" y="1576"/>
                  </a:cubicBezTo>
                  <a:lnTo>
                    <a:pt x="7750" y="820"/>
                  </a:lnTo>
                  <a:cubicBezTo>
                    <a:pt x="7750" y="347"/>
                    <a:pt x="7404" y="1"/>
                    <a:pt x="6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0" name="Google Shape;4510;p62"/>
            <p:cNvSpPr/>
            <p:nvPr/>
          </p:nvSpPr>
          <p:spPr>
            <a:xfrm>
              <a:off x="-63160900" y="202142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2773" y="820"/>
                  </a:moveTo>
                  <a:cubicBezTo>
                    <a:pt x="3813" y="820"/>
                    <a:pt x="4695" y="1702"/>
                    <a:pt x="4695" y="2742"/>
                  </a:cubicBezTo>
                  <a:cubicBezTo>
                    <a:pt x="4695" y="3813"/>
                    <a:pt x="3813" y="4695"/>
                    <a:pt x="2773" y="4695"/>
                  </a:cubicBezTo>
                  <a:cubicBezTo>
                    <a:pt x="1702" y="4695"/>
                    <a:pt x="820" y="3813"/>
                    <a:pt x="820" y="2742"/>
                  </a:cubicBezTo>
                  <a:cubicBezTo>
                    <a:pt x="820" y="1702"/>
                    <a:pt x="1702" y="820"/>
                    <a:pt x="2773" y="820"/>
                  </a:cubicBezTo>
                  <a:close/>
                  <a:moveTo>
                    <a:pt x="2773" y="1"/>
                  </a:moveTo>
                  <a:cubicBezTo>
                    <a:pt x="1229" y="1"/>
                    <a:pt x="1" y="1198"/>
                    <a:pt x="1" y="2742"/>
                  </a:cubicBezTo>
                  <a:cubicBezTo>
                    <a:pt x="1" y="4285"/>
                    <a:pt x="1229" y="5514"/>
                    <a:pt x="2773" y="5514"/>
                  </a:cubicBezTo>
                  <a:cubicBezTo>
                    <a:pt x="4285" y="5514"/>
                    <a:pt x="5514" y="4285"/>
                    <a:pt x="5514" y="2742"/>
                  </a:cubicBezTo>
                  <a:cubicBezTo>
                    <a:pt x="5514" y="1229"/>
                    <a:pt x="4254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11" name="Google Shape;4511;p62"/>
          <p:cNvSpPr/>
          <p:nvPr/>
        </p:nvSpPr>
        <p:spPr>
          <a:xfrm>
            <a:off x="3109167" y="2078344"/>
            <a:ext cx="354375" cy="350164"/>
          </a:xfrm>
          <a:custGeom>
            <a:rect b="b" l="l" r="r" t="t"/>
            <a:pathLst>
              <a:path extrusionOk="0" h="12724" w="12877">
                <a:moveTo>
                  <a:pt x="10492" y="1603"/>
                </a:moveTo>
                <a:lnTo>
                  <a:pt x="10429" y="1855"/>
                </a:lnTo>
                <a:cubicBezTo>
                  <a:pt x="10429" y="1981"/>
                  <a:pt x="10492" y="2138"/>
                  <a:pt x="10555" y="2201"/>
                </a:cubicBezTo>
                <a:cubicBezTo>
                  <a:pt x="10649" y="2296"/>
                  <a:pt x="10807" y="2327"/>
                  <a:pt x="10901" y="2327"/>
                </a:cubicBezTo>
                <a:lnTo>
                  <a:pt x="11153" y="2296"/>
                </a:lnTo>
                <a:lnTo>
                  <a:pt x="10492" y="2957"/>
                </a:lnTo>
                <a:lnTo>
                  <a:pt x="9736" y="3083"/>
                </a:lnTo>
                <a:lnTo>
                  <a:pt x="9799" y="2296"/>
                </a:lnTo>
                <a:lnTo>
                  <a:pt x="10492" y="1603"/>
                </a:lnTo>
                <a:close/>
                <a:moveTo>
                  <a:pt x="6270" y="6108"/>
                </a:moveTo>
                <a:cubicBezTo>
                  <a:pt x="6396" y="6108"/>
                  <a:pt x="6459" y="6139"/>
                  <a:pt x="6554" y="6234"/>
                </a:cubicBezTo>
                <a:cubicBezTo>
                  <a:pt x="6617" y="6265"/>
                  <a:pt x="6648" y="6391"/>
                  <a:pt x="6648" y="6486"/>
                </a:cubicBezTo>
                <a:cubicBezTo>
                  <a:pt x="6648" y="6738"/>
                  <a:pt x="6459" y="6927"/>
                  <a:pt x="6270" y="6927"/>
                </a:cubicBezTo>
                <a:cubicBezTo>
                  <a:pt x="6081" y="6927"/>
                  <a:pt x="5861" y="6738"/>
                  <a:pt x="5861" y="6486"/>
                </a:cubicBezTo>
                <a:cubicBezTo>
                  <a:pt x="5861" y="6265"/>
                  <a:pt x="6081" y="6108"/>
                  <a:pt x="6270" y="6108"/>
                </a:cubicBezTo>
                <a:close/>
                <a:moveTo>
                  <a:pt x="6176" y="4375"/>
                </a:moveTo>
                <a:cubicBezTo>
                  <a:pt x="6617" y="4375"/>
                  <a:pt x="7026" y="4501"/>
                  <a:pt x="7341" y="4722"/>
                </a:cubicBezTo>
                <a:lnTo>
                  <a:pt x="6743" y="5320"/>
                </a:lnTo>
                <a:cubicBezTo>
                  <a:pt x="6617" y="5289"/>
                  <a:pt x="6428" y="5226"/>
                  <a:pt x="6239" y="5226"/>
                </a:cubicBezTo>
                <a:cubicBezTo>
                  <a:pt x="5546" y="5226"/>
                  <a:pt x="5010" y="5793"/>
                  <a:pt x="5010" y="6454"/>
                </a:cubicBezTo>
                <a:cubicBezTo>
                  <a:pt x="5010" y="7116"/>
                  <a:pt x="5546" y="7715"/>
                  <a:pt x="6239" y="7715"/>
                </a:cubicBezTo>
                <a:cubicBezTo>
                  <a:pt x="6900" y="7715"/>
                  <a:pt x="7467" y="7147"/>
                  <a:pt x="7467" y="6454"/>
                </a:cubicBezTo>
                <a:cubicBezTo>
                  <a:pt x="7467" y="6265"/>
                  <a:pt x="7404" y="6108"/>
                  <a:pt x="7341" y="5887"/>
                </a:cubicBezTo>
                <a:lnTo>
                  <a:pt x="7908" y="5320"/>
                </a:lnTo>
                <a:cubicBezTo>
                  <a:pt x="8160" y="5635"/>
                  <a:pt x="8286" y="6013"/>
                  <a:pt x="8286" y="6454"/>
                </a:cubicBezTo>
                <a:cubicBezTo>
                  <a:pt x="8286" y="7588"/>
                  <a:pt x="7341" y="8534"/>
                  <a:pt x="6176" y="8534"/>
                </a:cubicBezTo>
                <a:cubicBezTo>
                  <a:pt x="5041" y="8534"/>
                  <a:pt x="4096" y="7588"/>
                  <a:pt x="4096" y="6454"/>
                </a:cubicBezTo>
                <a:cubicBezTo>
                  <a:pt x="4096" y="5320"/>
                  <a:pt x="5041" y="4375"/>
                  <a:pt x="6176" y="4375"/>
                </a:cubicBezTo>
                <a:close/>
                <a:moveTo>
                  <a:pt x="6239" y="2800"/>
                </a:moveTo>
                <a:cubicBezTo>
                  <a:pt x="7089" y="2800"/>
                  <a:pt x="7908" y="3115"/>
                  <a:pt x="8539" y="3619"/>
                </a:cubicBezTo>
                <a:lnTo>
                  <a:pt x="7971" y="4217"/>
                </a:lnTo>
                <a:cubicBezTo>
                  <a:pt x="7499" y="3839"/>
                  <a:pt x="6869" y="3619"/>
                  <a:pt x="6239" y="3619"/>
                </a:cubicBezTo>
                <a:cubicBezTo>
                  <a:pt x="4600" y="3619"/>
                  <a:pt x="3309" y="4911"/>
                  <a:pt x="3309" y="6486"/>
                </a:cubicBezTo>
                <a:cubicBezTo>
                  <a:pt x="3309" y="8124"/>
                  <a:pt x="4632" y="9416"/>
                  <a:pt x="6239" y="9416"/>
                </a:cubicBezTo>
                <a:cubicBezTo>
                  <a:pt x="7845" y="9416"/>
                  <a:pt x="9137" y="8124"/>
                  <a:pt x="9137" y="6486"/>
                </a:cubicBezTo>
                <a:cubicBezTo>
                  <a:pt x="9137" y="5856"/>
                  <a:pt x="8948" y="5226"/>
                  <a:pt x="8539" y="4753"/>
                </a:cubicBezTo>
                <a:lnTo>
                  <a:pt x="9137" y="4154"/>
                </a:lnTo>
                <a:cubicBezTo>
                  <a:pt x="9641" y="4816"/>
                  <a:pt x="9956" y="5604"/>
                  <a:pt x="9956" y="6486"/>
                </a:cubicBezTo>
                <a:cubicBezTo>
                  <a:pt x="9956" y="8534"/>
                  <a:pt x="8318" y="10235"/>
                  <a:pt x="6239" y="10235"/>
                </a:cubicBezTo>
                <a:cubicBezTo>
                  <a:pt x="4191" y="10235"/>
                  <a:pt x="2490" y="8597"/>
                  <a:pt x="2490" y="6486"/>
                </a:cubicBezTo>
                <a:cubicBezTo>
                  <a:pt x="2490" y="4438"/>
                  <a:pt x="4128" y="2800"/>
                  <a:pt x="6239" y="2800"/>
                </a:cubicBezTo>
                <a:close/>
                <a:moveTo>
                  <a:pt x="6270" y="1130"/>
                </a:moveTo>
                <a:cubicBezTo>
                  <a:pt x="7247" y="1130"/>
                  <a:pt x="8223" y="1414"/>
                  <a:pt x="9074" y="1918"/>
                </a:cubicBezTo>
                <a:cubicBezTo>
                  <a:pt x="9074" y="1949"/>
                  <a:pt x="9011" y="2012"/>
                  <a:pt x="9011" y="2044"/>
                </a:cubicBezTo>
                <a:lnTo>
                  <a:pt x="8917" y="2831"/>
                </a:lnTo>
                <a:cubicBezTo>
                  <a:pt x="8160" y="2296"/>
                  <a:pt x="7247" y="1981"/>
                  <a:pt x="6270" y="1981"/>
                </a:cubicBezTo>
                <a:cubicBezTo>
                  <a:pt x="3750" y="1981"/>
                  <a:pt x="1733" y="4028"/>
                  <a:pt x="1733" y="6486"/>
                </a:cubicBezTo>
                <a:cubicBezTo>
                  <a:pt x="1733" y="9006"/>
                  <a:pt x="3781" y="11054"/>
                  <a:pt x="6270" y="11054"/>
                </a:cubicBezTo>
                <a:cubicBezTo>
                  <a:pt x="8759" y="11054"/>
                  <a:pt x="10807" y="9006"/>
                  <a:pt x="10807" y="6486"/>
                </a:cubicBezTo>
                <a:cubicBezTo>
                  <a:pt x="10807" y="5509"/>
                  <a:pt x="10492" y="4596"/>
                  <a:pt x="9925" y="3871"/>
                </a:cubicBezTo>
                <a:lnTo>
                  <a:pt x="10712" y="3745"/>
                </a:lnTo>
                <a:cubicBezTo>
                  <a:pt x="10744" y="3745"/>
                  <a:pt x="10807" y="3745"/>
                  <a:pt x="10838" y="3713"/>
                </a:cubicBezTo>
                <a:cubicBezTo>
                  <a:pt x="11342" y="4533"/>
                  <a:pt x="11626" y="5478"/>
                  <a:pt x="11626" y="6486"/>
                </a:cubicBezTo>
                <a:cubicBezTo>
                  <a:pt x="11626" y="9447"/>
                  <a:pt x="9232" y="11873"/>
                  <a:pt x="6270" y="11873"/>
                </a:cubicBezTo>
                <a:cubicBezTo>
                  <a:pt x="3309" y="11873"/>
                  <a:pt x="914" y="9479"/>
                  <a:pt x="914" y="6486"/>
                </a:cubicBezTo>
                <a:cubicBezTo>
                  <a:pt x="914" y="3524"/>
                  <a:pt x="3309" y="1130"/>
                  <a:pt x="6270" y="1130"/>
                </a:cubicBezTo>
                <a:close/>
                <a:moveTo>
                  <a:pt x="11030" y="0"/>
                </a:moveTo>
                <a:cubicBezTo>
                  <a:pt x="10930" y="0"/>
                  <a:pt x="10829" y="37"/>
                  <a:pt x="10744" y="122"/>
                </a:cubicBezTo>
                <a:lnTo>
                  <a:pt x="9610" y="1256"/>
                </a:lnTo>
                <a:cubicBezTo>
                  <a:pt x="8602" y="594"/>
                  <a:pt x="7467" y="279"/>
                  <a:pt x="6239" y="279"/>
                </a:cubicBezTo>
                <a:cubicBezTo>
                  <a:pt x="2805" y="279"/>
                  <a:pt x="1" y="3020"/>
                  <a:pt x="1" y="6486"/>
                </a:cubicBezTo>
                <a:cubicBezTo>
                  <a:pt x="1" y="9920"/>
                  <a:pt x="2773" y="12724"/>
                  <a:pt x="6239" y="12724"/>
                </a:cubicBezTo>
                <a:cubicBezTo>
                  <a:pt x="9641" y="12724"/>
                  <a:pt x="12445" y="9951"/>
                  <a:pt x="12445" y="6486"/>
                </a:cubicBezTo>
                <a:cubicBezTo>
                  <a:pt x="12445" y="5289"/>
                  <a:pt x="12099" y="4123"/>
                  <a:pt x="11468" y="3115"/>
                </a:cubicBezTo>
                <a:lnTo>
                  <a:pt x="12603" y="1981"/>
                </a:lnTo>
                <a:cubicBezTo>
                  <a:pt x="12877" y="1706"/>
                  <a:pt x="12650" y="1255"/>
                  <a:pt x="12292" y="1255"/>
                </a:cubicBezTo>
                <a:cubicBezTo>
                  <a:pt x="12280" y="1255"/>
                  <a:pt x="12268" y="1255"/>
                  <a:pt x="12256" y="1256"/>
                </a:cubicBezTo>
                <a:lnTo>
                  <a:pt x="11342" y="1382"/>
                </a:lnTo>
                <a:lnTo>
                  <a:pt x="11468" y="468"/>
                </a:lnTo>
                <a:cubicBezTo>
                  <a:pt x="11491" y="203"/>
                  <a:pt x="11265" y="0"/>
                  <a:pt x="1103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12" name="Google Shape;4512;p62"/>
          <p:cNvGrpSpPr/>
          <p:nvPr/>
        </p:nvGrpSpPr>
        <p:grpSpPr>
          <a:xfrm>
            <a:off x="3113606" y="2481359"/>
            <a:ext cx="349421" cy="350302"/>
            <a:chOff x="-63250675" y="2664125"/>
            <a:chExt cx="317425" cy="318225"/>
          </a:xfrm>
        </p:grpSpPr>
        <p:sp>
          <p:nvSpPr>
            <p:cNvPr id="4513" name="Google Shape;4513;p62"/>
            <p:cNvSpPr/>
            <p:nvPr/>
          </p:nvSpPr>
          <p:spPr>
            <a:xfrm>
              <a:off x="-63250675" y="2664125"/>
              <a:ext cx="317425" cy="318225"/>
            </a:xfrm>
            <a:custGeom>
              <a:rect b="b" l="l" r="r" t="t"/>
              <a:pathLst>
                <a:path extrusionOk="0" h="12729" w="12697">
                  <a:moveTo>
                    <a:pt x="6364" y="2521"/>
                  </a:moveTo>
                  <a:cubicBezTo>
                    <a:pt x="8475" y="2521"/>
                    <a:pt x="10208" y="4254"/>
                    <a:pt x="10208" y="6396"/>
                  </a:cubicBezTo>
                  <a:cubicBezTo>
                    <a:pt x="10208" y="8507"/>
                    <a:pt x="8475" y="10240"/>
                    <a:pt x="6364" y="10240"/>
                  </a:cubicBezTo>
                  <a:cubicBezTo>
                    <a:pt x="4222" y="10240"/>
                    <a:pt x="2489" y="8507"/>
                    <a:pt x="2489" y="6396"/>
                  </a:cubicBezTo>
                  <a:cubicBezTo>
                    <a:pt x="2489" y="4254"/>
                    <a:pt x="4222" y="2521"/>
                    <a:pt x="6364" y="2521"/>
                  </a:cubicBezTo>
                  <a:close/>
                  <a:moveTo>
                    <a:pt x="6364" y="1"/>
                  </a:moveTo>
                  <a:cubicBezTo>
                    <a:pt x="6112" y="1"/>
                    <a:pt x="5923" y="190"/>
                    <a:pt x="5923" y="442"/>
                  </a:cubicBezTo>
                  <a:lnTo>
                    <a:pt x="5923" y="1702"/>
                  </a:lnTo>
                  <a:cubicBezTo>
                    <a:pt x="4946" y="1765"/>
                    <a:pt x="4033" y="2174"/>
                    <a:pt x="3308" y="2773"/>
                  </a:cubicBezTo>
                  <a:lnTo>
                    <a:pt x="2426" y="1859"/>
                  </a:lnTo>
                  <a:cubicBezTo>
                    <a:pt x="2347" y="1781"/>
                    <a:pt x="2237" y="1741"/>
                    <a:pt x="2127" y="1741"/>
                  </a:cubicBezTo>
                  <a:cubicBezTo>
                    <a:pt x="2017" y="1741"/>
                    <a:pt x="1906" y="1781"/>
                    <a:pt x="1827" y="1859"/>
                  </a:cubicBezTo>
                  <a:cubicBezTo>
                    <a:pt x="1670" y="2017"/>
                    <a:pt x="1670" y="2300"/>
                    <a:pt x="1827" y="2458"/>
                  </a:cubicBezTo>
                  <a:lnTo>
                    <a:pt x="2741" y="3340"/>
                  </a:lnTo>
                  <a:cubicBezTo>
                    <a:pt x="2143" y="4065"/>
                    <a:pt x="1733" y="4978"/>
                    <a:pt x="1670" y="5955"/>
                  </a:cubicBezTo>
                  <a:lnTo>
                    <a:pt x="410" y="5955"/>
                  </a:lnTo>
                  <a:cubicBezTo>
                    <a:pt x="158" y="5955"/>
                    <a:pt x="0" y="6144"/>
                    <a:pt x="0" y="6333"/>
                  </a:cubicBezTo>
                  <a:cubicBezTo>
                    <a:pt x="0" y="6585"/>
                    <a:pt x="221" y="6774"/>
                    <a:pt x="410" y="6774"/>
                  </a:cubicBezTo>
                  <a:lnTo>
                    <a:pt x="1670" y="6774"/>
                  </a:lnTo>
                  <a:cubicBezTo>
                    <a:pt x="1733" y="7751"/>
                    <a:pt x="2143" y="8664"/>
                    <a:pt x="2741" y="9389"/>
                  </a:cubicBezTo>
                  <a:lnTo>
                    <a:pt x="1827" y="10271"/>
                  </a:lnTo>
                  <a:cubicBezTo>
                    <a:pt x="1670" y="10429"/>
                    <a:pt x="1670" y="10712"/>
                    <a:pt x="1827" y="10870"/>
                  </a:cubicBezTo>
                  <a:cubicBezTo>
                    <a:pt x="1890" y="10964"/>
                    <a:pt x="2017" y="10996"/>
                    <a:pt x="2111" y="10996"/>
                  </a:cubicBezTo>
                  <a:cubicBezTo>
                    <a:pt x="2174" y="10996"/>
                    <a:pt x="2300" y="10964"/>
                    <a:pt x="2363" y="10870"/>
                  </a:cubicBezTo>
                  <a:lnTo>
                    <a:pt x="3277" y="9956"/>
                  </a:lnTo>
                  <a:cubicBezTo>
                    <a:pt x="4001" y="10555"/>
                    <a:pt x="4883" y="10964"/>
                    <a:pt x="5892" y="11027"/>
                  </a:cubicBezTo>
                  <a:lnTo>
                    <a:pt x="5892" y="12287"/>
                  </a:lnTo>
                  <a:cubicBezTo>
                    <a:pt x="5892" y="12508"/>
                    <a:pt x="6081" y="12729"/>
                    <a:pt x="6301" y="12729"/>
                  </a:cubicBezTo>
                  <a:cubicBezTo>
                    <a:pt x="6553" y="12729"/>
                    <a:pt x="6711" y="12508"/>
                    <a:pt x="6711" y="12287"/>
                  </a:cubicBezTo>
                  <a:lnTo>
                    <a:pt x="6711" y="11027"/>
                  </a:lnTo>
                  <a:cubicBezTo>
                    <a:pt x="7687" y="10964"/>
                    <a:pt x="8601" y="10555"/>
                    <a:pt x="9294" y="9956"/>
                  </a:cubicBezTo>
                  <a:lnTo>
                    <a:pt x="10208" y="10870"/>
                  </a:lnTo>
                  <a:cubicBezTo>
                    <a:pt x="10302" y="10964"/>
                    <a:pt x="10397" y="10996"/>
                    <a:pt x="10491" y="10996"/>
                  </a:cubicBezTo>
                  <a:cubicBezTo>
                    <a:pt x="10617" y="10996"/>
                    <a:pt x="10680" y="10964"/>
                    <a:pt x="10775" y="10870"/>
                  </a:cubicBezTo>
                  <a:cubicBezTo>
                    <a:pt x="10932" y="10712"/>
                    <a:pt x="10932" y="10429"/>
                    <a:pt x="10775" y="10271"/>
                  </a:cubicBezTo>
                  <a:lnTo>
                    <a:pt x="9861" y="9389"/>
                  </a:lnTo>
                  <a:cubicBezTo>
                    <a:pt x="10460" y="8664"/>
                    <a:pt x="10838" y="7751"/>
                    <a:pt x="10932" y="6774"/>
                  </a:cubicBezTo>
                  <a:lnTo>
                    <a:pt x="12193" y="6774"/>
                  </a:lnTo>
                  <a:cubicBezTo>
                    <a:pt x="12413" y="6774"/>
                    <a:pt x="12602" y="6585"/>
                    <a:pt x="12602" y="6333"/>
                  </a:cubicBezTo>
                  <a:cubicBezTo>
                    <a:pt x="12697" y="6144"/>
                    <a:pt x="12508" y="5955"/>
                    <a:pt x="12256" y="5955"/>
                  </a:cubicBezTo>
                  <a:lnTo>
                    <a:pt x="10995" y="5955"/>
                  </a:lnTo>
                  <a:cubicBezTo>
                    <a:pt x="10932" y="4978"/>
                    <a:pt x="10523" y="4065"/>
                    <a:pt x="9924" y="3340"/>
                  </a:cubicBezTo>
                  <a:lnTo>
                    <a:pt x="10838" y="2458"/>
                  </a:lnTo>
                  <a:cubicBezTo>
                    <a:pt x="10995" y="2300"/>
                    <a:pt x="10995" y="2017"/>
                    <a:pt x="10838" y="1859"/>
                  </a:cubicBezTo>
                  <a:cubicBezTo>
                    <a:pt x="10759" y="1781"/>
                    <a:pt x="10649" y="1741"/>
                    <a:pt x="10539" y="1741"/>
                  </a:cubicBezTo>
                  <a:cubicBezTo>
                    <a:pt x="10428" y="1741"/>
                    <a:pt x="10318" y="1781"/>
                    <a:pt x="10239" y="1859"/>
                  </a:cubicBezTo>
                  <a:lnTo>
                    <a:pt x="9357" y="2773"/>
                  </a:lnTo>
                  <a:cubicBezTo>
                    <a:pt x="8633" y="2174"/>
                    <a:pt x="7719" y="1765"/>
                    <a:pt x="6742" y="1702"/>
                  </a:cubicBezTo>
                  <a:lnTo>
                    <a:pt x="6742" y="442"/>
                  </a:lnTo>
                  <a:cubicBezTo>
                    <a:pt x="6742" y="190"/>
                    <a:pt x="655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4" name="Google Shape;4514;p62"/>
            <p:cNvSpPr/>
            <p:nvPr/>
          </p:nvSpPr>
          <p:spPr>
            <a:xfrm>
              <a:off x="-63167975" y="2747625"/>
              <a:ext cx="152025" cy="152025"/>
            </a:xfrm>
            <a:custGeom>
              <a:rect b="b" l="l" r="r" t="t"/>
              <a:pathLst>
                <a:path extrusionOk="0" h="6081" w="6081">
                  <a:moveTo>
                    <a:pt x="2615" y="819"/>
                  </a:moveTo>
                  <a:lnTo>
                    <a:pt x="2615" y="1701"/>
                  </a:lnTo>
                  <a:cubicBezTo>
                    <a:pt x="2521" y="1733"/>
                    <a:pt x="2458" y="1733"/>
                    <a:pt x="2363" y="1764"/>
                  </a:cubicBezTo>
                  <a:lnTo>
                    <a:pt x="1796" y="1197"/>
                  </a:lnTo>
                  <a:cubicBezTo>
                    <a:pt x="2017" y="1040"/>
                    <a:pt x="2300" y="914"/>
                    <a:pt x="2615" y="819"/>
                  </a:cubicBezTo>
                  <a:close/>
                  <a:moveTo>
                    <a:pt x="3434" y="882"/>
                  </a:moveTo>
                  <a:cubicBezTo>
                    <a:pt x="3749" y="914"/>
                    <a:pt x="4033" y="1040"/>
                    <a:pt x="4253" y="1229"/>
                  </a:cubicBezTo>
                  <a:lnTo>
                    <a:pt x="3686" y="1827"/>
                  </a:lnTo>
                  <a:cubicBezTo>
                    <a:pt x="3592" y="1796"/>
                    <a:pt x="3529" y="1733"/>
                    <a:pt x="3434" y="1733"/>
                  </a:cubicBezTo>
                  <a:lnTo>
                    <a:pt x="3434" y="882"/>
                  </a:lnTo>
                  <a:close/>
                  <a:moveTo>
                    <a:pt x="1197" y="1796"/>
                  </a:moveTo>
                  <a:lnTo>
                    <a:pt x="1796" y="2363"/>
                  </a:lnTo>
                  <a:cubicBezTo>
                    <a:pt x="1733" y="2457"/>
                    <a:pt x="1701" y="2520"/>
                    <a:pt x="1701" y="2615"/>
                  </a:cubicBezTo>
                  <a:lnTo>
                    <a:pt x="851" y="2615"/>
                  </a:lnTo>
                  <a:cubicBezTo>
                    <a:pt x="914" y="2300"/>
                    <a:pt x="1040" y="2016"/>
                    <a:pt x="1197" y="1796"/>
                  </a:cubicBezTo>
                  <a:close/>
                  <a:moveTo>
                    <a:pt x="4852" y="1796"/>
                  </a:moveTo>
                  <a:cubicBezTo>
                    <a:pt x="5010" y="2016"/>
                    <a:pt x="5136" y="2300"/>
                    <a:pt x="5199" y="2615"/>
                  </a:cubicBezTo>
                  <a:lnTo>
                    <a:pt x="4348" y="2615"/>
                  </a:lnTo>
                  <a:cubicBezTo>
                    <a:pt x="4316" y="2520"/>
                    <a:pt x="4316" y="2457"/>
                    <a:pt x="4253" y="2363"/>
                  </a:cubicBezTo>
                  <a:lnTo>
                    <a:pt x="4852" y="1796"/>
                  </a:lnTo>
                  <a:close/>
                  <a:moveTo>
                    <a:pt x="3056" y="2457"/>
                  </a:moveTo>
                  <a:cubicBezTo>
                    <a:pt x="3214" y="2457"/>
                    <a:pt x="3308" y="2520"/>
                    <a:pt x="3434" y="2615"/>
                  </a:cubicBezTo>
                  <a:cubicBezTo>
                    <a:pt x="3560" y="2741"/>
                    <a:pt x="3592" y="2836"/>
                    <a:pt x="3592" y="2993"/>
                  </a:cubicBezTo>
                  <a:cubicBezTo>
                    <a:pt x="3592" y="3151"/>
                    <a:pt x="3529" y="3308"/>
                    <a:pt x="3434" y="3403"/>
                  </a:cubicBezTo>
                  <a:cubicBezTo>
                    <a:pt x="3308" y="3529"/>
                    <a:pt x="3214" y="3560"/>
                    <a:pt x="3056" y="3560"/>
                  </a:cubicBezTo>
                  <a:cubicBezTo>
                    <a:pt x="2899" y="3560"/>
                    <a:pt x="2773" y="3466"/>
                    <a:pt x="2647" y="3403"/>
                  </a:cubicBezTo>
                  <a:cubicBezTo>
                    <a:pt x="2521" y="3277"/>
                    <a:pt x="2489" y="3151"/>
                    <a:pt x="2489" y="2993"/>
                  </a:cubicBezTo>
                  <a:cubicBezTo>
                    <a:pt x="2489" y="2836"/>
                    <a:pt x="2584" y="2741"/>
                    <a:pt x="2647" y="2615"/>
                  </a:cubicBezTo>
                  <a:cubicBezTo>
                    <a:pt x="2773" y="2489"/>
                    <a:pt x="2899" y="2457"/>
                    <a:pt x="3056" y="2457"/>
                  </a:cubicBezTo>
                  <a:close/>
                  <a:moveTo>
                    <a:pt x="1733" y="3434"/>
                  </a:moveTo>
                  <a:cubicBezTo>
                    <a:pt x="1796" y="3529"/>
                    <a:pt x="1796" y="3592"/>
                    <a:pt x="1828" y="3686"/>
                  </a:cubicBezTo>
                  <a:lnTo>
                    <a:pt x="1229" y="4253"/>
                  </a:lnTo>
                  <a:cubicBezTo>
                    <a:pt x="1040" y="4033"/>
                    <a:pt x="914" y="3749"/>
                    <a:pt x="882" y="3434"/>
                  </a:cubicBezTo>
                  <a:close/>
                  <a:moveTo>
                    <a:pt x="5199" y="3434"/>
                  </a:moveTo>
                  <a:cubicBezTo>
                    <a:pt x="5136" y="3749"/>
                    <a:pt x="5010" y="4033"/>
                    <a:pt x="4852" y="4253"/>
                  </a:cubicBezTo>
                  <a:lnTo>
                    <a:pt x="4253" y="3686"/>
                  </a:lnTo>
                  <a:cubicBezTo>
                    <a:pt x="4316" y="3592"/>
                    <a:pt x="4348" y="3529"/>
                    <a:pt x="4348" y="3434"/>
                  </a:cubicBezTo>
                  <a:close/>
                  <a:moveTo>
                    <a:pt x="2363" y="4253"/>
                  </a:moveTo>
                  <a:cubicBezTo>
                    <a:pt x="2458" y="4316"/>
                    <a:pt x="2521" y="4348"/>
                    <a:pt x="2615" y="4348"/>
                  </a:cubicBezTo>
                  <a:lnTo>
                    <a:pt x="2615" y="5198"/>
                  </a:lnTo>
                  <a:cubicBezTo>
                    <a:pt x="2300" y="5167"/>
                    <a:pt x="2017" y="5041"/>
                    <a:pt x="1796" y="4852"/>
                  </a:cubicBezTo>
                  <a:lnTo>
                    <a:pt x="2363" y="4253"/>
                  </a:lnTo>
                  <a:close/>
                  <a:moveTo>
                    <a:pt x="3686" y="4253"/>
                  </a:moveTo>
                  <a:lnTo>
                    <a:pt x="4253" y="4852"/>
                  </a:lnTo>
                  <a:cubicBezTo>
                    <a:pt x="4033" y="5009"/>
                    <a:pt x="3749" y="5135"/>
                    <a:pt x="3434" y="5198"/>
                  </a:cubicBezTo>
                  <a:lnTo>
                    <a:pt x="3434" y="4348"/>
                  </a:lnTo>
                  <a:cubicBezTo>
                    <a:pt x="3529" y="4316"/>
                    <a:pt x="3592" y="4316"/>
                    <a:pt x="3686" y="4253"/>
                  </a:cubicBezTo>
                  <a:close/>
                  <a:moveTo>
                    <a:pt x="3056" y="0"/>
                  </a:moveTo>
                  <a:cubicBezTo>
                    <a:pt x="1355" y="0"/>
                    <a:pt x="0" y="1386"/>
                    <a:pt x="0" y="3056"/>
                  </a:cubicBezTo>
                  <a:cubicBezTo>
                    <a:pt x="0" y="3875"/>
                    <a:pt x="315" y="4631"/>
                    <a:pt x="882" y="5167"/>
                  </a:cubicBezTo>
                  <a:cubicBezTo>
                    <a:pt x="1229" y="5608"/>
                    <a:pt x="2111" y="6081"/>
                    <a:pt x="3056" y="6081"/>
                  </a:cubicBezTo>
                  <a:cubicBezTo>
                    <a:pt x="4694" y="6081"/>
                    <a:pt x="6081" y="4726"/>
                    <a:pt x="6081" y="3056"/>
                  </a:cubicBezTo>
                  <a:cubicBezTo>
                    <a:pt x="6081" y="1355"/>
                    <a:pt x="4694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15" name="Google Shape;4515;p62"/>
          <p:cNvGrpSpPr/>
          <p:nvPr/>
        </p:nvGrpSpPr>
        <p:grpSpPr>
          <a:xfrm>
            <a:off x="5236493" y="1676729"/>
            <a:ext cx="345954" cy="343807"/>
            <a:chOff x="-61354075" y="1940500"/>
            <a:chExt cx="314275" cy="312325"/>
          </a:xfrm>
        </p:grpSpPr>
        <p:sp>
          <p:nvSpPr>
            <p:cNvPr id="4516" name="Google Shape;4516;p62"/>
            <p:cNvSpPr/>
            <p:nvPr/>
          </p:nvSpPr>
          <p:spPr>
            <a:xfrm>
              <a:off x="-61354075" y="1940500"/>
              <a:ext cx="314275" cy="312325"/>
            </a:xfrm>
            <a:custGeom>
              <a:rect b="b" l="l" r="r" t="t"/>
              <a:pathLst>
                <a:path extrusionOk="0" h="12493" w="12571">
                  <a:moveTo>
                    <a:pt x="6270" y="1001"/>
                  </a:moveTo>
                  <a:lnTo>
                    <a:pt x="7687" y="2419"/>
                  </a:lnTo>
                  <a:cubicBezTo>
                    <a:pt x="7750" y="2482"/>
                    <a:pt x="7876" y="2513"/>
                    <a:pt x="7971" y="2513"/>
                  </a:cubicBezTo>
                  <a:lnTo>
                    <a:pt x="9956" y="2513"/>
                  </a:lnTo>
                  <a:lnTo>
                    <a:pt x="9956" y="4529"/>
                  </a:lnTo>
                  <a:cubicBezTo>
                    <a:pt x="9956" y="4655"/>
                    <a:pt x="10019" y="4718"/>
                    <a:pt x="10082" y="4813"/>
                  </a:cubicBezTo>
                  <a:lnTo>
                    <a:pt x="11499" y="6231"/>
                  </a:lnTo>
                  <a:lnTo>
                    <a:pt x="10082" y="7648"/>
                  </a:lnTo>
                  <a:cubicBezTo>
                    <a:pt x="10019" y="7711"/>
                    <a:pt x="9956" y="7837"/>
                    <a:pt x="9956" y="7900"/>
                  </a:cubicBezTo>
                  <a:lnTo>
                    <a:pt x="9956" y="9917"/>
                  </a:lnTo>
                  <a:lnTo>
                    <a:pt x="7971" y="9917"/>
                  </a:lnTo>
                  <a:cubicBezTo>
                    <a:pt x="7845" y="9917"/>
                    <a:pt x="7750" y="9948"/>
                    <a:pt x="7687" y="10043"/>
                  </a:cubicBezTo>
                  <a:lnTo>
                    <a:pt x="6270" y="11460"/>
                  </a:lnTo>
                  <a:lnTo>
                    <a:pt x="4852" y="10043"/>
                  </a:lnTo>
                  <a:cubicBezTo>
                    <a:pt x="4757" y="9948"/>
                    <a:pt x="4631" y="9917"/>
                    <a:pt x="4568" y="9917"/>
                  </a:cubicBezTo>
                  <a:lnTo>
                    <a:pt x="2552" y="9917"/>
                  </a:lnTo>
                  <a:lnTo>
                    <a:pt x="2552" y="7900"/>
                  </a:lnTo>
                  <a:cubicBezTo>
                    <a:pt x="2552" y="7806"/>
                    <a:pt x="2521" y="7711"/>
                    <a:pt x="2426" y="7648"/>
                  </a:cubicBezTo>
                  <a:lnTo>
                    <a:pt x="1008" y="6231"/>
                  </a:lnTo>
                  <a:lnTo>
                    <a:pt x="2426" y="4813"/>
                  </a:lnTo>
                  <a:cubicBezTo>
                    <a:pt x="2521" y="4718"/>
                    <a:pt x="2552" y="4624"/>
                    <a:pt x="2552" y="4529"/>
                  </a:cubicBezTo>
                  <a:lnTo>
                    <a:pt x="2552" y="2513"/>
                  </a:lnTo>
                  <a:lnTo>
                    <a:pt x="4568" y="2513"/>
                  </a:lnTo>
                  <a:cubicBezTo>
                    <a:pt x="4694" y="2513"/>
                    <a:pt x="4757" y="2482"/>
                    <a:pt x="4852" y="2419"/>
                  </a:cubicBezTo>
                  <a:lnTo>
                    <a:pt x="6270" y="1001"/>
                  </a:lnTo>
                  <a:close/>
                  <a:moveTo>
                    <a:pt x="6285" y="1"/>
                  </a:moveTo>
                  <a:cubicBezTo>
                    <a:pt x="6175" y="1"/>
                    <a:pt x="6065" y="40"/>
                    <a:pt x="5986" y="119"/>
                  </a:cubicBezTo>
                  <a:lnTo>
                    <a:pt x="4411" y="1694"/>
                  </a:lnTo>
                  <a:lnTo>
                    <a:pt x="2174" y="1694"/>
                  </a:lnTo>
                  <a:cubicBezTo>
                    <a:pt x="1922" y="1694"/>
                    <a:pt x="1733" y="1883"/>
                    <a:pt x="1733" y="2135"/>
                  </a:cubicBezTo>
                  <a:lnTo>
                    <a:pt x="1733" y="4372"/>
                  </a:lnTo>
                  <a:lnTo>
                    <a:pt x="158" y="5947"/>
                  </a:lnTo>
                  <a:cubicBezTo>
                    <a:pt x="0" y="6105"/>
                    <a:pt x="0" y="6388"/>
                    <a:pt x="158" y="6546"/>
                  </a:cubicBezTo>
                  <a:lnTo>
                    <a:pt x="1733" y="8121"/>
                  </a:lnTo>
                  <a:lnTo>
                    <a:pt x="1733" y="10358"/>
                  </a:lnTo>
                  <a:cubicBezTo>
                    <a:pt x="1733" y="10578"/>
                    <a:pt x="1922" y="10736"/>
                    <a:pt x="2174" y="10736"/>
                  </a:cubicBezTo>
                  <a:lnTo>
                    <a:pt x="4411" y="10736"/>
                  </a:lnTo>
                  <a:lnTo>
                    <a:pt x="5986" y="12374"/>
                  </a:lnTo>
                  <a:cubicBezTo>
                    <a:pt x="6065" y="12453"/>
                    <a:pt x="6175" y="12492"/>
                    <a:pt x="6285" y="12492"/>
                  </a:cubicBezTo>
                  <a:cubicBezTo>
                    <a:pt x="6396" y="12492"/>
                    <a:pt x="6506" y="12453"/>
                    <a:pt x="6585" y="12374"/>
                  </a:cubicBezTo>
                  <a:lnTo>
                    <a:pt x="8160" y="10736"/>
                  </a:lnTo>
                  <a:lnTo>
                    <a:pt x="10397" y="10736"/>
                  </a:lnTo>
                  <a:cubicBezTo>
                    <a:pt x="10617" y="10736"/>
                    <a:pt x="10775" y="10547"/>
                    <a:pt x="10775" y="10358"/>
                  </a:cubicBezTo>
                  <a:lnTo>
                    <a:pt x="10775" y="8121"/>
                  </a:lnTo>
                  <a:lnTo>
                    <a:pt x="12413" y="6546"/>
                  </a:lnTo>
                  <a:cubicBezTo>
                    <a:pt x="12571" y="6388"/>
                    <a:pt x="12571" y="6105"/>
                    <a:pt x="12413" y="5947"/>
                  </a:cubicBezTo>
                  <a:lnTo>
                    <a:pt x="10775" y="4372"/>
                  </a:lnTo>
                  <a:lnTo>
                    <a:pt x="10775" y="2135"/>
                  </a:lnTo>
                  <a:cubicBezTo>
                    <a:pt x="10775" y="1883"/>
                    <a:pt x="10586" y="1694"/>
                    <a:pt x="10397" y="1694"/>
                  </a:cubicBezTo>
                  <a:lnTo>
                    <a:pt x="8160" y="1694"/>
                  </a:lnTo>
                  <a:lnTo>
                    <a:pt x="6585" y="119"/>
                  </a:lnTo>
                  <a:cubicBezTo>
                    <a:pt x="6506" y="40"/>
                    <a:pt x="6396" y="1"/>
                    <a:pt x="6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7" name="Google Shape;4517;p62"/>
            <p:cNvSpPr/>
            <p:nvPr/>
          </p:nvSpPr>
          <p:spPr>
            <a:xfrm>
              <a:off x="-61268225" y="2024575"/>
              <a:ext cx="60650" cy="61475"/>
            </a:xfrm>
            <a:custGeom>
              <a:rect b="b" l="l" r="r" t="t"/>
              <a:pathLst>
                <a:path extrusionOk="0" h="2459" w="2426">
                  <a:moveTo>
                    <a:pt x="1197" y="820"/>
                  </a:moveTo>
                  <a:cubicBezTo>
                    <a:pt x="1449" y="820"/>
                    <a:pt x="1607" y="1009"/>
                    <a:pt x="1607" y="1261"/>
                  </a:cubicBezTo>
                  <a:cubicBezTo>
                    <a:pt x="1607" y="1481"/>
                    <a:pt x="1418" y="1639"/>
                    <a:pt x="1197" y="1639"/>
                  </a:cubicBezTo>
                  <a:cubicBezTo>
                    <a:pt x="1008" y="1639"/>
                    <a:pt x="819" y="1450"/>
                    <a:pt x="819" y="1261"/>
                  </a:cubicBezTo>
                  <a:cubicBezTo>
                    <a:pt x="788" y="977"/>
                    <a:pt x="977" y="820"/>
                    <a:pt x="1197" y="820"/>
                  </a:cubicBezTo>
                  <a:close/>
                  <a:moveTo>
                    <a:pt x="1197" y="1"/>
                  </a:moveTo>
                  <a:cubicBezTo>
                    <a:pt x="536" y="1"/>
                    <a:pt x="0" y="536"/>
                    <a:pt x="0" y="1261"/>
                  </a:cubicBezTo>
                  <a:cubicBezTo>
                    <a:pt x="0" y="1954"/>
                    <a:pt x="504" y="2458"/>
                    <a:pt x="1197" y="2458"/>
                  </a:cubicBezTo>
                  <a:cubicBezTo>
                    <a:pt x="1890" y="2458"/>
                    <a:pt x="2426" y="1922"/>
                    <a:pt x="2426" y="1261"/>
                  </a:cubicBezTo>
                  <a:cubicBezTo>
                    <a:pt x="2426" y="568"/>
                    <a:pt x="1890" y="1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8" name="Google Shape;4518;p62"/>
            <p:cNvSpPr/>
            <p:nvPr/>
          </p:nvSpPr>
          <p:spPr>
            <a:xfrm>
              <a:off x="-61187100" y="2107275"/>
              <a:ext cx="61450" cy="61475"/>
            </a:xfrm>
            <a:custGeom>
              <a:rect b="b" l="l" r="r" t="t"/>
              <a:pathLst>
                <a:path extrusionOk="0" h="2459" w="2458">
                  <a:moveTo>
                    <a:pt x="1229" y="788"/>
                  </a:moveTo>
                  <a:cubicBezTo>
                    <a:pt x="1512" y="820"/>
                    <a:pt x="1670" y="977"/>
                    <a:pt x="1670" y="1198"/>
                  </a:cubicBezTo>
                  <a:cubicBezTo>
                    <a:pt x="1670" y="1450"/>
                    <a:pt x="1481" y="1639"/>
                    <a:pt x="1229" y="1639"/>
                  </a:cubicBezTo>
                  <a:cubicBezTo>
                    <a:pt x="1008" y="1639"/>
                    <a:pt x="851" y="1450"/>
                    <a:pt x="851" y="1198"/>
                  </a:cubicBezTo>
                  <a:cubicBezTo>
                    <a:pt x="851" y="977"/>
                    <a:pt x="1040" y="788"/>
                    <a:pt x="1229" y="78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922" y="2458"/>
                    <a:pt x="2458" y="1922"/>
                    <a:pt x="2458" y="1198"/>
                  </a:cubicBezTo>
                  <a:cubicBezTo>
                    <a:pt x="2458" y="536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9" name="Google Shape;4519;p62"/>
            <p:cNvSpPr/>
            <p:nvPr/>
          </p:nvSpPr>
          <p:spPr>
            <a:xfrm>
              <a:off x="-61250125" y="2044475"/>
              <a:ext cx="105575" cy="103600"/>
            </a:xfrm>
            <a:custGeom>
              <a:rect b="b" l="l" r="r" t="t"/>
              <a:pathLst>
                <a:path extrusionOk="0" h="4144" w="4223">
                  <a:moveTo>
                    <a:pt x="3766" y="0"/>
                  </a:moveTo>
                  <a:cubicBezTo>
                    <a:pt x="3655" y="0"/>
                    <a:pt x="3545" y="40"/>
                    <a:pt x="3466" y="118"/>
                  </a:cubicBezTo>
                  <a:lnTo>
                    <a:pt x="158" y="3426"/>
                  </a:lnTo>
                  <a:cubicBezTo>
                    <a:pt x="1" y="3615"/>
                    <a:pt x="1" y="3836"/>
                    <a:pt x="158" y="4025"/>
                  </a:cubicBezTo>
                  <a:cubicBezTo>
                    <a:pt x="237" y="4104"/>
                    <a:pt x="347" y="4143"/>
                    <a:pt x="458" y="4143"/>
                  </a:cubicBezTo>
                  <a:cubicBezTo>
                    <a:pt x="568" y="4143"/>
                    <a:pt x="678" y="4104"/>
                    <a:pt x="757" y="4025"/>
                  </a:cubicBezTo>
                  <a:lnTo>
                    <a:pt x="4065" y="717"/>
                  </a:lnTo>
                  <a:cubicBezTo>
                    <a:pt x="4222" y="559"/>
                    <a:pt x="4222" y="276"/>
                    <a:pt x="4065" y="118"/>
                  </a:cubicBezTo>
                  <a:cubicBezTo>
                    <a:pt x="3986" y="40"/>
                    <a:pt x="3876" y="0"/>
                    <a:pt x="3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0" name="Google Shape;4520;p62"/>
          <p:cNvGrpSpPr/>
          <p:nvPr/>
        </p:nvGrpSpPr>
        <p:grpSpPr>
          <a:xfrm>
            <a:off x="5235185" y="2093382"/>
            <a:ext cx="348568" cy="319948"/>
            <a:chOff x="-61354875" y="2322300"/>
            <a:chExt cx="316650" cy="290650"/>
          </a:xfrm>
        </p:grpSpPr>
        <p:sp>
          <p:nvSpPr>
            <p:cNvPr id="4521" name="Google Shape;4521;p62"/>
            <p:cNvSpPr/>
            <p:nvPr/>
          </p:nvSpPr>
          <p:spPr>
            <a:xfrm>
              <a:off x="-61354875" y="2322300"/>
              <a:ext cx="316650" cy="290650"/>
            </a:xfrm>
            <a:custGeom>
              <a:rect b="b" l="l" r="r" t="t"/>
              <a:pathLst>
                <a:path extrusionOk="0" h="11626" w="12666">
                  <a:moveTo>
                    <a:pt x="11405" y="788"/>
                  </a:moveTo>
                  <a:cubicBezTo>
                    <a:pt x="11657" y="788"/>
                    <a:pt x="11847" y="1009"/>
                    <a:pt x="11847" y="1229"/>
                  </a:cubicBezTo>
                  <a:lnTo>
                    <a:pt x="11847" y="10334"/>
                  </a:lnTo>
                  <a:cubicBezTo>
                    <a:pt x="11847" y="10555"/>
                    <a:pt x="11657" y="10775"/>
                    <a:pt x="11405" y="10775"/>
                  </a:cubicBezTo>
                  <a:lnTo>
                    <a:pt x="1198" y="10775"/>
                  </a:lnTo>
                  <a:cubicBezTo>
                    <a:pt x="977" y="10775"/>
                    <a:pt x="820" y="10555"/>
                    <a:pt x="820" y="10334"/>
                  </a:cubicBezTo>
                  <a:lnTo>
                    <a:pt x="820" y="1229"/>
                  </a:lnTo>
                  <a:cubicBezTo>
                    <a:pt x="820" y="1009"/>
                    <a:pt x="1009" y="788"/>
                    <a:pt x="1198" y="788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8"/>
                    <a:pt x="1" y="1261"/>
                  </a:cubicBezTo>
                  <a:lnTo>
                    <a:pt x="1" y="10366"/>
                  </a:lnTo>
                  <a:cubicBezTo>
                    <a:pt x="1" y="11027"/>
                    <a:pt x="536" y="11626"/>
                    <a:pt x="1198" y="11626"/>
                  </a:cubicBezTo>
                  <a:lnTo>
                    <a:pt x="11405" y="11626"/>
                  </a:lnTo>
                  <a:cubicBezTo>
                    <a:pt x="12067" y="11626"/>
                    <a:pt x="12666" y="11059"/>
                    <a:pt x="12666" y="10366"/>
                  </a:cubicBezTo>
                  <a:lnTo>
                    <a:pt x="12666" y="1261"/>
                  </a:lnTo>
                  <a:cubicBezTo>
                    <a:pt x="12666" y="568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2" name="Google Shape;4522;p62"/>
            <p:cNvSpPr/>
            <p:nvPr/>
          </p:nvSpPr>
          <p:spPr>
            <a:xfrm>
              <a:off x="-61313925" y="2364050"/>
              <a:ext cx="234750" cy="206375"/>
            </a:xfrm>
            <a:custGeom>
              <a:rect b="b" l="l" r="r" t="t"/>
              <a:pathLst>
                <a:path extrusionOk="0" h="8255" w="9390">
                  <a:moveTo>
                    <a:pt x="8539" y="819"/>
                  </a:moveTo>
                  <a:lnTo>
                    <a:pt x="8539" y="7435"/>
                  </a:lnTo>
                  <a:lnTo>
                    <a:pt x="820" y="7435"/>
                  </a:lnTo>
                  <a:lnTo>
                    <a:pt x="820" y="6207"/>
                  </a:lnTo>
                  <a:lnTo>
                    <a:pt x="1671" y="6207"/>
                  </a:lnTo>
                  <a:cubicBezTo>
                    <a:pt x="1891" y="6207"/>
                    <a:pt x="2080" y="6018"/>
                    <a:pt x="2080" y="5797"/>
                  </a:cubicBezTo>
                  <a:cubicBezTo>
                    <a:pt x="2080" y="5545"/>
                    <a:pt x="1891" y="5356"/>
                    <a:pt x="1671" y="5356"/>
                  </a:cubicBezTo>
                  <a:lnTo>
                    <a:pt x="820" y="5356"/>
                  </a:lnTo>
                  <a:lnTo>
                    <a:pt x="820" y="2867"/>
                  </a:lnTo>
                  <a:lnTo>
                    <a:pt x="1671" y="2867"/>
                  </a:lnTo>
                  <a:cubicBezTo>
                    <a:pt x="1891" y="2867"/>
                    <a:pt x="2080" y="2678"/>
                    <a:pt x="2080" y="2426"/>
                  </a:cubicBezTo>
                  <a:cubicBezTo>
                    <a:pt x="2080" y="2206"/>
                    <a:pt x="1891" y="2048"/>
                    <a:pt x="1671" y="2048"/>
                  </a:cubicBezTo>
                  <a:lnTo>
                    <a:pt x="820" y="2048"/>
                  </a:lnTo>
                  <a:lnTo>
                    <a:pt x="820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lnTo>
                    <a:pt x="1" y="7845"/>
                  </a:lnTo>
                  <a:cubicBezTo>
                    <a:pt x="1" y="8065"/>
                    <a:pt x="190" y="8255"/>
                    <a:pt x="410" y="8255"/>
                  </a:cubicBezTo>
                  <a:lnTo>
                    <a:pt x="8948" y="8255"/>
                  </a:lnTo>
                  <a:cubicBezTo>
                    <a:pt x="9169" y="8255"/>
                    <a:pt x="9326" y="8065"/>
                    <a:pt x="9326" y="7845"/>
                  </a:cubicBezTo>
                  <a:lnTo>
                    <a:pt x="9326" y="378"/>
                  </a:lnTo>
                  <a:cubicBezTo>
                    <a:pt x="9389" y="158"/>
                    <a:pt x="9169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3" name="Google Shape;4523;p62"/>
            <p:cNvSpPr/>
            <p:nvPr/>
          </p:nvSpPr>
          <p:spPr>
            <a:xfrm>
              <a:off x="-61234375" y="2416225"/>
              <a:ext cx="104775" cy="102225"/>
            </a:xfrm>
            <a:custGeom>
              <a:rect b="b" l="l" r="r" t="t"/>
              <a:pathLst>
                <a:path extrusionOk="0" h="4089" w="4191">
                  <a:moveTo>
                    <a:pt x="2175" y="1221"/>
                  </a:moveTo>
                  <a:cubicBezTo>
                    <a:pt x="2647" y="1221"/>
                    <a:pt x="2994" y="1568"/>
                    <a:pt x="2994" y="2040"/>
                  </a:cubicBezTo>
                  <a:cubicBezTo>
                    <a:pt x="2994" y="2513"/>
                    <a:pt x="2647" y="2859"/>
                    <a:pt x="2175" y="2859"/>
                  </a:cubicBezTo>
                  <a:cubicBezTo>
                    <a:pt x="1702" y="2859"/>
                    <a:pt x="1356" y="2513"/>
                    <a:pt x="1356" y="2040"/>
                  </a:cubicBezTo>
                  <a:cubicBezTo>
                    <a:pt x="1356" y="1568"/>
                    <a:pt x="1702" y="1221"/>
                    <a:pt x="2175" y="1221"/>
                  </a:cubicBezTo>
                  <a:close/>
                  <a:moveTo>
                    <a:pt x="458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694" y="1221"/>
                  </a:lnTo>
                  <a:cubicBezTo>
                    <a:pt x="536" y="1442"/>
                    <a:pt x="442" y="1757"/>
                    <a:pt x="442" y="2040"/>
                  </a:cubicBezTo>
                  <a:cubicBezTo>
                    <a:pt x="442" y="2324"/>
                    <a:pt x="536" y="2639"/>
                    <a:pt x="694" y="2859"/>
                  </a:cubicBezTo>
                  <a:lnTo>
                    <a:pt x="158" y="3395"/>
                  </a:lnTo>
                  <a:cubicBezTo>
                    <a:pt x="95" y="3553"/>
                    <a:pt x="95" y="3805"/>
                    <a:pt x="253" y="3962"/>
                  </a:cubicBezTo>
                  <a:cubicBezTo>
                    <a:pt x="316" y="4057"/>
                    <a:pt x="442" y="4088"/>
                    <a:pt x="536" y="4088"/>
                  </a:cubicBezTo>
                  <a:cubicBezTo>
                    <a:pt x="631" y="4088"/>
                    <a:pt x="726" y="4057"/>
                    <a:pt x="789" y="3962"/>
                  </a:cubicBezTo>
                  <a:lnTo>
                    <a:pt x="1324" y="3458"/>
                  </a:lnTo>
                  <a:cubicBezTo>
                    <a:pt x="1545" y="3616"/>
                    <a:pt x="1860" y="3710"/>
                    <a:pt x="2143" y="3710"/>
                  </a:cubicBezTo>
                  <a:cubicBezTo>
                    <a:pt x="2427" y="3710"/>
                    <a:pt x="2742" y="3616"/>
                    <a:pt x="2962" y="3458"/>
                  </a:cubicBezTo>
                  <a:lnTo>
                    <a:pt x="3498" y="3962"/>
                  </a:lnTo>
                  <a:cubicBezTo>
                    <a:pt x="3561" y="4057"/>
                    <a:pt x="3687" y="4088"/>
                    <a:pt x="3750" y="4088"/>
                  </a:cubicBezTo>
                  <a:cubicBezTo>
                    <a:pt x="3876" y="4088"/>
                    <a:pt x="3971" y="4057"/>
                    <a:pt x="4034" y="3962"/>
                  </a:cubicBezTo>
                  <a:cubicBezTo>
                    <a:pt x="4191" y="3805"/>
                    <a:pt x="4191" y="3553"/>
                    <a:pt x="4034" y="3395"/>
                  </a:cubicBezTo>
                  <a:lnTo>
                    <a:pt x="3529" y="2859"/>
                  </a:lnTo>
                  <a:cubicBezTo>
                    <a:pt x="3687" y="2639"/>
                    <a:pt x="3750" y="2324"/>
                    <a:pt x="3750" y="2040"/>
                  </a:cubicBezTo>
                  <a:cubicBezTo>
                    <a:pt x="3750" y="1757"/>
                    <a:pt x="3687" y="1442"/>
                    <a:pt x="3529" y="1221"/>
                  </a:cubicBezTo>
                  <a:lnTo>
                    <a:pt x="4034" y="717"/>
                  </a:lnTo>
                  <a:cubicBezTo>
                    <a:pt x="4191" y="560"/>
                    <a:pt x="4191" y="276"/>
                    <a:pt x="4034" y="119"/>
                  </a:cubicBezTo>
                  <a:cubicBezTo>
                    <a:pt x="3955" y="40"/>
                    <a:pt x="3845" y="0"/>
                    <a:pt x="3734" y="0"/>
                  </a:cubicBezTo>
                  <a:cubicBezTo>
                    <a:pt x="3624" y="0"/>
                    <a:pt x="3514" y="40"/>
                    <a:pt x="3435" y="119"/>
                  </a:cubicBezTo>
                  <a:lnTo>
                    <a:pt x="2931" y="623"/>
                  </a:lnTo>
                  <a:cubicBezTo>
                    <a:pt x="2679" y="465"/>
                    <a:pt x="2395" y="402"/>
                    <a:pt x="2112" y="402"/>
                  </a:cubicBezTo>
                  <a:cubicBezTo>
                    <a:pt x="1828" y="402"/>
                    <a:pt x="1513" y="465"/>
                    <a:pt x="1261" y="623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24" name="Google Shape;4524;p62"/>
          <p:cNvGrpSpPr/>
          <p:nvPr/>
        </p:nvGrpSpPr>
        <p:grpSpPr>
          <a:xfrm>
            <a:off x="5235185" y="2482226"/>
            <a:ext cx="348568" cy="348568"/>
            <a:chOff x="-61354875" y="2671225"/>
            <a:chExt cx="316650" cy="316650"/>
          </a:xfrm>
        </p:grpSpPr>
        <p:sp>
          <p:nvSpPr>
            <p:cNvPr id="4525" name="Google Shape;4525;p62"/>
            <p:cNvSpPr/>
            <p:nvPr/>
          </p:nvSpPr>
          <p:spPr>
            <a:xfrm>
              <a:off x="-61354875" y="2671225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11405" y="1701"/>
                  </a:moveTo>
                  <a:cubicBezTo>
                    <a:pt x="11657" y="1701"/>
                    <a:pt x="11847" y="1890"/>
                    <a:pt x="11847" y="2111"/>
                  </a:cubicBezTo>
                  <a:lnTo>
                    <a:pt x="11847" y="3340"/>
                  </a:lnTo>
                  <a:lnTo>
                    <a:pt x="820" y="3340"/>
                  </a:lnTo>
                  <a:lnTo>
                    <a:pt x="820" y="2111"/>
                  </a:lnTo>
                  <a:cubicBezTo>
                    <a:pt x="820" y="1890"/>
                    <a:pt x="1009" y="1701"/>
                    <a:pt x="1198" y="1701"/>
                  </a:cubicBezTo>
                  <a:lnTo>
                    <a:pt x="1639" y="1701"/>
                  </a:lnTo>
                  <a:lnTo>
                    <a:pt x="1639" y="2111"/>
                  </a:lnTo>
                  <a:cubicBezTo>
                    <a:pt x="1639" y="2363"/>
                    <a:pt x="1828" y="2552"/>
                    <a:pt x="2048" y="2552"/>
                  </a:cubicBezTo>
                  <a:cubicBezTo>
                    <a:pt x="2237" y="2552"/>
                    <a:pt x="2427" y="2363"/>
                    <a:pt x="2427" y="2111"/>
                  </a:cubicBezTo>
                  <a:lnTo>
                    <a:pt x="2427" y="1701"/>
                  </a:lnTo>
                  <a:lnTo>
                    <a:pt x="5892" y="1701"/>
                  </a:lnTo>
                  <a:lnTo>
                    <a:pt x="5892" y="2111"/>
                  </a:lnTo>
                  <a:cubicBezTo>
                    <a:pt x="5892" y="2363"/>
                    <a:pt x="6081" y="2552"/>
                    <a:pt x="6333" y="2552"/>
                  </a:cubicBezTo>
                  <a:cubicBezTo>
                    <a:pt x="6585" y="2552"/>
                    <a:pt x="6743" y="2363"/>
                    <a:pt x="6743" y="2111"/>
                  </a:cubicBezTo>
                  <a:lnTo>
                    <a:pt x="6743" y="1701"/>
                  </a:lnTo>
                  <a:lnTo>
                    <a:pt x="10208" y="1701"/>
                  </a:lnTo>
                  <a:lnTo>
                    <a:pt x="10208" y="2111"/>
                  </a:lnTo>
                  <a:cubicBezTo>
                    <a:pt x="10208" y="2363"/>
                    <a:pt x="10397" y="2552"/>
                    <a:pt x="10618" y="2552"/>
                  </a:cubicBezTo>
                  <a:cubicBezTo>
                    <a:pt x="10870" y="2552"/>
                    <a:pt x="11027" y="2363"/>
                    <a:pt x="11027" y="2111"/>
                  </a:cubicBezTo>
                  <a:lnTo>
                    <a:pt x="11027" y="1701"/>
                  </a:lnTo>
                  <a:close/>
                  <a:moveTo>
                    <a:pt x="11878" y="4159"/>
                  </a:moveTo>
                  <a:lnTo>
                    <a:pt x="11878" y="6112"/>
                  </a:lnTo>
                  <a:lnTo>
                    <a:pt x="11847" y="6112"/>
                  </a:lnTo>
                  <a:cubicBezTo>
                    <a:pt x="11090" y="5072"/>
                    <a:pt x="9862" y="4442"/>
                    <a:pt x="8538" y="4442"/>
                  </a:cubicBezTo>
                  <a:cubicBezTo>
                    <a:pt x="6239" y="4442"/>
                    <a:pt x="4411" y="6301"/>
                    <a:pt x="4411" y="8569"/>
                  </a:cubicBezTo>
                  <a:cubicBezTo>
                    <a:pt x="4411" y="9168"/>
                    <a:pt x="4506" y="9735"/>
                    <a:pt x="4758" y="10239"/>
                  </a:cubicBezTo>
                  <a:lnTo>
                    <a:pt x="1261" y="10239"/>
                  </a:lnTo>
                  <a:cubicBezTo>
                    <a:pt x="1009" y="10239"/>
                    <a:pt x="851" y="10050"/>
                    <a:pt x="851" y="9830"/>
                  </a:cubicBezTo>
                  <a:lnTo>
                    <a:pt x="851" y="4159"/>
                  </a:lnTo>
                  <a:close/>
                  <a:moveTo>
                    <a:pt x="8538" y="5261"/>
                  </a:moveTo>
                  <a:cubicBezTo>
                    <a:pt x="10334" y="5261"/>
                    <a:pt x="11847" y="6774"/>
                    <a:pt x="11847" y="8569"/>
                  </a:cubicBezTo>
                  <a:cubicBezTo>
                    <a:pt x="11847" y="10397"/>
                    <a:pt x="10334" y="11877"/>
                    <a:pt x="8538" y="11877"/>
                  </a:cubicBezTo>
                  <a:cubicBezTo>
                    <a:pt x="6711" y="11877"/>
                    <a:pt x="5230" y="10397"/>
                    <a:pt x="5230" y="8569"/>
                  </a:cubicBezTo>
                  <a:cubicBezTo>
                    <a:pt x="5230" y="6774"/>
                    <a:pt x="6743" y="5261"/>
                    <a:pt x="8538" y="5261"/>
                  </a:cubicBezTo>
                  <a:close/>
                  <a:moveTo>
                    <a:pt x="2048" y="0"/>
                  </a:moveTo>
                  <a:cubicBezTo>
                    <a:pt x="1828" y="0"/>
                    <a:pt x="1639" y="189"/>
                    <a:pt x="1639" y="441"/>
                  </a:cubicBezTo>
                  <a:lnTo>
                    <a:pt x="1639" y="851"/>
                  </a:lnTo>
                  <a:lnTo>
                    <a:pt x="1198" y="851"/>
                  </a:lnTo>
                  <a:cubicBezTo>
                    <a:pt x="536" y="851"/>
                    <a:pt x="1" y="1418"/>
                    <a:pt x="1" y="2079"/>
                  </a:cubicBezTo>
                  <a:lnTo>
                    <a:pt x="1" y="9798"/>
                  </a:lnTo>
                  <a:cubicBezTo>
                    <a:pt x="1" y="10460"/>
                    <a:pt x="536" y="11027"/>
                    <a:pt x="1198" y="11027"/>
                  </a:cubicBezTo>
                  <a:lnTo>
                    <a:pt x="5230" y="11027"/>
                  </a:lnTo>
                  <a:cubicBezTo>
                    <a:pt x="5987" y="12003"/>
                    <a:pt x="7184" y="12665"/>
                    <a:pt x="8538" y="12665"/>
                  </a:cubicBezTo>
                  <a:cubicBezTo>
                    <a:pt x="10807" y="12665"/>
                    <a:pt x="12666" y="10838"/>
                    <a:pt x="12666" y="8538"/>
                  </a:cubicBezTo>
                  <a:lnTo>
                    <a:pt x="12666" y="2079"/>
                  </a:lnTo>
                  <a:cubicBezTo>
                    <a:pt x="12666" y="1418"/>
                    <a:pt x="12130" y="851"/>
                    <a:pt x="11405" y="851"/>
                  </a:cubicBezTo>
                  <a:lnTo>
                    <a:pt x="11027" y="851"/>
                  </a:lnTo>
                  <a:lnTo>
                    <a:pt x="11027" y="441"/>
                  </a:lnTo>
                  <a:cubicBezTo>
                    <a:pt x="11027" y="189"/>
                    <a:pt x="10807" y="0"/>
                    <a:pt x="10618" y="0"/>
                  </a:cubicBezTo>
                  <a:cubicBezTo>
                    <a:pt x="10397" y="0"/>
                    <a:pt x="10177" y="189"/>
                    <a:pt x="10177" y="441"/>
                  </a:cubicBezTo>
                  <a:lnTo>
                    <a:pt x="10177" y="851"/>
                  </a:lnTo>
                  <a:lnTo>
                    <a:pt x="6711" y="851"/>
                  </a:lnTo>
                  <a:lnTo>
                    <a:pt x="6711" y="441"/>
                  </a:lnTo>
                  <a:cubicBezTo>
                    <a:pt x="6711" y="189"/>
                    <a:pt x="6522" y="0"/>
                    <a:pt x="6333" y="0"/>
                  </a:cubicBezTo>
                  <a:cubicBezTo>
                    <a:pt x="6081" y="0"/>
                    <a:pt x="5892" y="189"/>
                    <a:pt x="5892" y="441"/>
                  </a:cubicBezTo>
                  <a:lnTo>
                    <a:pt x="5892" y="851"/>
                  </a:lnTo>
                  <a:lnTo>
                    <a:pt x="2427" y="851"/>
                  </a:lnTo>
                  <a:lnTo>
                    <a:pt x="2427" y="441"/>
                  </a:lnTo>
                  <a:cubicBezTo>
                    <a:pt x="2427" y="189"/>
                    <a:pt x="2237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6" name="Google Shape;4526;p62"/>
            <p:cNvSpPr/>
            <p:nvPr/>
          </p:nvSpPr>
          <p:spPr>
            <a:xfrm>
              <a:off x="-61172925" y="2813775"/>
              <a:ext cx="62225" cy="145725"/>
            </a:xfrm>
            <a:custGeom>
              <a:rect b="b" l="l" r="r" t="t"/>
              <a:pathLst>
                <a:path extrusionOk="0" h="5829" w="2489">
                  <a:moveTo>
                    <a:pt x="1260" y="0"/>
                  </a:moveTo>
                  <a:cubicBezTo>
                    <a:pt x="1008" y="0"/>
                    <a:pt x="819" y="190"/>
                    <a:pt x="819" y="410"/>
                  </a:cubicBezTo>
                  <a:lnTo>
                    <a:pt x="819" y="662"/>
                  </a:lnTo>
                  <a:cubicBezTo>
                    <a:pt x="347" y="820"/>
                    <a:pt x="0" y="1292"/>
                    <a:pt x="0" y="1859"/>
                  </a:cubicBezTo>
                  <a:cubicBezTo>
                    <a:pt x="0" y="2521"/>
                    <a:pt x="536" y="2899"/>
                    <a:pt x="977" y="3245"/>
                  </a:cubicBezTo>
                  <a:cubicBezTo>
                    <a:pt x="1292" y="3466"/>
                    <a:pt x="1639" y="3687"/>
                    <a:pt x="1639" y="3939"/>
                  </a:cubicBezTo>
                  <a:cubicBezTo>
                    <a:pt x="1639" y="4191"/>
                    <a:pt x="1450" y="4380"/>
                    <a:pt x="1260" y="4380"/>
                  </a:cubicBezTo>
                  <a:cubicBezTo>
                    <a:pt x="1008" y="4380"/>
                    <a:pt x="819" y="4191"/>
                    <a:pt x="819" y="3939"/>
                  </a:cubicBezTo>
                  <a:cubicBezTo>
                    <a:pt x="819" y="3718"/>
                    <a:pt x="630" y="3498"/>
                    <a:pt x="441" y="3498"/>
                  </a:cubicBezTo>
                  <a:cubicBezTo>
                    <a:pt x="189" y="3498"/>
                    <a:pt x="0" y="3718"/>
                    <a:pt x="0" y="3939"/>
                  </a:cubicBezTo>
                  <a:cubicBezTo>
                    <a:pt x="0" y="4506"/>
                    <a:pt x="347" y="4915"/>
                    <a:pt x="819" y="5136"/>
                  </a:cubicBezTo>
                  <a:lnTo>
                    <a:pt x="819" y="5388"/>
                  </a:lnTo>
                  <a:cubicBezTo>
                    <a:pt x="819" y="5640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388"/>
                  </a:cubicBezTo>
                  <a:lnTo>
                    <a:pt x="1639" y="5136"/>
                  </a:lnTo>
                  <a:cubicBezTo>
                    <a:pt x="2111" y="4978"/>
                    <a:pt x="2489" y="4506"/>
                    <a:pt x="2489" y="3939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2"/>
                    <a:pt x="819" y="2080"/>
                    <a:pt x="819" y="1859"/>
                  </a:cubicBezTo>
                  <a:cubicBezTo>
                    <a:pt x="819" y="1607"/>
                    <a:pt x="1008" y="1418"/>
                    <a:pt x="1260" y="1418"/>
                  </a:cubicBezTo>
                  <a:cubicBezTo>
                    <a:pt x="1513" y="1418"/>
                    <a:pt x="1639" y="1607"/>
                    <a:pt x="1639" y="1859"/>
                  </a:cubicBezTo>
                  <a:cubicBezTo>
                    <a:pt x="1639" y="2080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59"/>
                  </a:cubicBezTo>
                  <a:cubicBezTo>
                    <a:pt x="2489" y="1292"/>
                    <a:pt x="2143" y="883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7" name="Google Shape;4527;p62"/>
            <p:cNvSpPr/>
            <p:nvPr/>
          </p:nvSpPr>
          <p:spPr>
            <a:xfrm>
              <a:off x="-61313925" y="279645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0"/>
                    <a:pt x="1639" y="378"/>
                  </a:cubicBezTo>
                  <a:cubicBezTo>
                    <a:pt x="1639" y="158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8" name="Google Shape;4528;p62"/>
            <p:cNvSpPr/>
            <p:nvPr/>
          </p:nvSpPr>
          <p:spPr>
            <a:xfrm>
              <a:off x="-61313925" y="2837400"/>
              <a:ext cx="40975" cy="20500"/>
            </a:xfrm>
            <a:custGeom>
              <a:rect b="b" l="l" r="r" t="t"/>
              <a:pathLst>
                <a:path extrusionOk="0" h="820" w="1639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31"/>
                    <a:pt x="158" y="820"/>
                    <a:pt x="410" y="820"/>
                  </a:cubicBezTo>
                  <a:lnTo>
                    <a:pt x="1230" y="820"/>
                  </a:lnTo>
                  <a:cubicBezTo>
                    <a:pt x="1482" y="820"/>
                    <a:pt x="1639" y="631"/>
                    <a:pt x="1639" y="442"/>
                  </a:cubicBezTo>
                  <a:cubicBezTo>
                    <a:pt x="1639" y="190"/>
                    <a:pt x="1419" y="1"/>
                    <a:pt x="12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9" name="Google Shape;4529;p62"/>
            <p:cNvSpPr/>
            <p:nvPr/>
          </p:nvSpPr>
          <p:spPr>
            <a:xfrm>
              <a:off x="-61313925" y="2877575"/>
              <a:ext cx="40975" cy="22075"/>
            </a:xfrm>
            <a:custGeom>
              <a:rect b="b" l="l" r="r" t="t"/>
              <a:pathLst>
                <a:path extrusionOk="0" h="883" w="1639">
                  <a:moveTo>
                    <a:pt x="410" y="0"/>
                  </a:moveTo>
                  <a:cubicBezTo>
                    <a:pt x="158" y="0"/>
                    <a:pt x="1" y="221"/>
                    <a:pt x="1" y="441"/>
                  </a:cubicBezTo>
                  <a:cubicBezTo>
                    <a:pt x="1" y="693"/>
                    <a:pt x="158" y="883"/>
                    <a:pt x="410" y="883"/>
                  </a:cubicBezTo>
                  <a:lnTo>
                    <a:pt x="1230" y="883"/>
                  </a:lnTo>
                  <a:cubicBezTo>
                    <a:pt x="1482" y="883"/>
                    <a:pt x="1639" y="693"/>
                    <a:pt x="1639" y="441"/>
                  </a:cubicBezTo>
                  <a:cubicBezTo>
                    <a:pt x="1639" y="221"/>
                    <a:pt x="1419" y="0"/>
                    <a:pt x="1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0" name="Google Shape;4530;p62"/>
          <p:cNvGrpSpPr/>
          <p:nvPr/>
        </p:nvGrpSpPr>
        <p:grpSpPr>
          <a:xfrm>
            <a:off x="7343521" y="1672781"/>
            <a:ext cx="351155" cy="351706"/>
            <a:chOff x="-59502375" y="1904375"/>
            <a:chExt cx="319000" cy="319500"/>
          </a:xfrm>
        </p:grpSpPr>
        <p:sp>
          <p:nvSpPr>
            <p:cNvPr id="4531" name="Google Shape;4531;p62"/>
            <p:cNvSpPr/>
            <p:nvPr/>
          </p:nvSpPr>
          <p:spPr>
            <a:xfrm>
              <a:off x="-59455125" y="2097050"/>
              <a:ext cx="227650" cy="62225"/>
            </a:xfrm>
            <a:custGeom>
              <a:rect b="b" l="l" r="r" t="t"/>
              <a:pathLst>
                <a:path extrusionOk="0" h="2489" w="9106">
                  <a:moveTo>
                    <a:pt x="1670" y="819"/>
                  </a:moveTo>
                  <a:lnTo>
                    <a:pt x="1670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3309" y="819"/>
                  </a:moveTo>
                  <a:lnTo>
                    <a:pt x="3309" y="1670"/>
                  </a:lnTo>
                  <a:lnTo>
                    <a:pt x="2489" y="1670"/>
                  </a:lnTo>
                  <a:lnTo>
                    <a:pt x="2489" y="819"/>
                  </a:lnTo>
                  <a:close/>
                  <a:moveTo>
                    <a:pt x="4978" y="819"/>
                  </a:moveTo>
                  <a:lnTo>
                    <a:pt x="4978" y="1670"/>
                  </a:lnTo>
                  <a:lnTo>
                    <a:pt x="4128" y="1670"/>
                  </a:lnTo>
                  <a:lnTo>
                    <a:pt x="4128" y="819"/>
                  </a:lnTo>
                  <a:close/>
                  <a:moveTo>
                    <a:pt x="6617" y="819"/>
                  </a:moveTo>
                  <a:lnTo>
                    <a:pt x="6617" y="1670"/>
                  </a:lnTo>
                  <a:lnTo>
                    <a:pt x="5798" y="1670"/>
                  </a:lnTo>
                  <a:lnTo>
                    <a:pt x="5798" y="819"/>
                  </a:lnTo>
                  <a:close/>
                  <a:moveTo>
                    <a:pt x="8286" y="819"/>
                  </a:moveTo>
                  <a:lnTo>
                    <a:pt x="8286" y="1670"/>
                  </a:lnTo>
                  <a:lnTo>
                    <a:pt x="7436" y="1670"/>
                  </a:lnTo>
                  <a:lnTo>
                    <a:pt x="7436" y="819"/>
                  </a:lnTo>
                  <a:close/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89"/>
                    <a:pt x="410" y="2489"/>
                  </a:cubicBezTo>
                  <a:lnTo>
                    <a:pt x="8664" y="2489"/>
                  </a:lnTo>
                  <a:cubicBezTo>
                    <a:pt x="8917" y="2489"/>
                    <a:pt x="9106" y="2300"/>
                    <a:pt x="9106" y="2048"/>
                  </a:cubicBezTo>
                  <a:lnTo>
                    <a:pt x="9106" y="410"/>
                  </a:lnTo>
                  <a:cubicBezTo>
                    <a:pt x="9106" y="158"/>
                    <a:pt x="8917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2" name="Google Shape;4532;p62"/>
            <p:cNvSpPr/>
            <p:nvPr/>
          </p:nvSpPr>
          <p:spPr>
            <a:xfrm>
              <a:off x="-59502375" y="1966300"/>
              <a:ext cx="319000" cy="257575"/>
            </a:xfrm>
            <a:custGeom>
              <a:rect b="b" l="l" r="r" t="t"/>
              <a:pathLst>
                <a:path extrusionOk="0" h="10303" w="12760">
                  <a:moveTo>
                    <a:pt x="8633" y="1639"/>
                  </a:moveTo>
                  <a:lnTo>
                    <a:pt x="8633" y="3592"/>
                  </a:lnTo>
                  <a:lnTo>
                    <a:pt x="7814" y="3592"/>
                  </a:lnTo>
                  <a:lnTo>
                    <a:pt x="7814" y="1639"/>
                  </a:lnTo>
                  <a:close/>
                  <a:moveTo>
                    <a:pt x="11941" y="819"/>
                  </a:moveTo>
                  <a:lnTo>
                    <a:pt x="11941" y="3592"/>
                  </a:lnTo>
                  <a:lnTo>
                    <a:pt x="11122" y="3592"/>
                  </a:lnTo>
                  <a:lnTo>
                    <a:pt x="11122" y="819"/>
                  </a:lnTo>
                  <a:close/>
                  <a:moveTo>
                    <a:pt x="5041" y="3119"/>
                  </a:moveTo>
                  <a:lnTo>
                    <a:pt x="5041" y="3970"/>
                  </a:lnTo>
                  <a:cubicBezTo>
                    <a:pt x="5041" y="4222"/>
                    <a:pt x="5230" y="4411"/>
                    <a:pt x="5482" y="4411"/>
                  </a:cubicBezTo>
                  <a:lnTo>
                    <a:pt x="11941" y="4411"/>
                  </a:lnTo>
                  <a:lnTo>
                    <a:pt x="11941" y="9357"/>
                  </a:lnTo>
                  <a:lnTo>
                    <a:pt x="914" y="9357"/>
                  </a:lnTo>
                  <a:lnTo>
                    <a:pt x="914" y="4222"/>
                  </a:lnTo>
                  <a:lnTo>
                    <a:pt x="2552" y="3119"/>
                  </a:lnTo>
                  <a:lnTo>
                    <a:pt x="2552" y="3970"/>
                  </a:lnTo>
                  <a:cubicBezTo>
                    <a:pt x="2552" y="4207"/>
                    <a:pt x="2767" y="4373"/>
                    <a:pt x="2980" y="4373"/>
                  </a:cubicBezTo>
                  <a:cubicBezTo>
                    <a:pt x="3050" y="4373"/>
                    <a:pt x="3120" y="4355"/>
                    <a:pt x="3182" y="4316"/>
                  </a:cubicBezTo>
                  <a:lnTo>
                    <a:pt x="5041" y="3119"/>
                  </a:lnTo>
                  <a:close/>
                  <a:moveTo>
                    <a:pt x="10712" y="0"/>
                  </a:moveTo>
                  <a:cubicBezTo>
                    <a:pt x="10491" y="0"/>
                    <a:pt x="10334" y="189"/>
                    <a:pt x="10334" y="441"/>
                  </a:cubicBezTo>
                  <a:lnTo>
                    <a:pt x="10334" y="3592"/>
                  </a:lnTo>
                  <a:lnTo>
                    <a:pt x="9483" y="3592"/>
                  </a:lnTo>
                  <a:lnTo>
                    <a:pt x="9483" y="1261"/>
                  </a:lnTo>
                  <a:cubicBezTo>
                    <a:pt x="9483" y="1008"/>
                    <a:pt x="9294" y="819"/>
                    <a:pt x="9074" y="819"/>
                  </a:cubicBezTo>
                  <a:lnTo>
                    <a:pt x="7404" y="819"/>
                  </a:lnTo>
                  <a:cubicBezTo>
                    <a:pt x="7183" y="819"/>
                    <a:pt x="6963" y="1008"/>
                    <a:pt x="6963" y="1261"/>
                  </a:cubicBezTo>
                  <a:lnTo>
                    <a:pt x="6963" y="3592"/>
                  </a:lnTo>
                  <a:lnTo>
                    <a:pt x="5860" y="3592"/>
                  </a:lnTo>
                  <a:lnTo>
                    <a:pt x="5860" y="2363"/>
                  </a:lnTo>
                  <a:cubicBezTo>
                    <a:pt x="5860" y="2206"/>
                    <a:pt x="5797" y="2080"/>
                    <a:pt x="5640" y="2017"/>
                  </a:cubicBezTo>
                  <a:cubicBezTo>
                    <a:pt x="5581" y="1973"/>
                    <a:pt x="5509" y="1949"/>
                    <a:pt x="5436" y="1949"/>
                  </a:cubicBezTo>
                  <a:cubicBezTo>
                    <a:pt x="5352" y="1949"/>
                    <a:pt x="5266" y="1981"/>
                    <a:pt x="5199" y="2048"/>
                  </a:cubicBezTo>
                  <a:lnTo>
                    <a:pt x="3340" y="3245"/>
                  </a:lnTo>
                  <a:lnTo>
                    <a:pt x="3340" y="2395"/>
                  </a:lnTo>
                  <a:cubicBezTo>
                    <a:pt x="3340" y="2237"/>
                    <a:pt x="3277" y="2111"/>
                    <a:pt x="3119" y="2048"/>
                  </a:cubicBezTo>
                  <a:cubicBezTo>
                    <a:pt x="3061" y="2004"/>
                    <a:pt x="2989" y="1981"/>
                    <a:pt x="2916" y="1981"/>
                  </a:cubicBezTo>
                  <a:cubicBezTo>
                    <a:pt x="2831" y="1981"/>
                    <a:pt x="2746" y="2012"/>
                    <a:pt x="2678" y="2080"/>
                  </a:cubicBezTo>
                  <a:lnTo>
                    <a:pt x="189" y="3718"/>
                  </a:lnTo>
                  <a:cubicBezTo>
                    <a:pt x="95" y="3812"/>
                    <a:pt x="0" y="3938"/>
                    <a:pt x="0" y="4096"/>
                  </a:cubicBezTo>
                  <a:lnTo>
                    <a:pt x="0" y="9861"/>
                  </a:lnTo>
                  <a:cubicBezTo>
                    <a:pt x="0" y="10113"/>
                    <a:pt x="189" y="10302"/>
                    <a:pt x="441" y="10302"/>
                  </a:cubicBezTo>
                  <a:lnTo>
                    <a:pt x="12287" y="10302"/>
                  </a:lnTo>
                  <a:cubicBezTo>
                    <a:pt x="12539" y="10302"/>
                    <a:pt x="12697" y="10113"/>
                    <a:pt x="12697" y="9861"/>
                  </a:cubicBezTo>
                  <a:lnTo>
                    <a:pt x="12697" y="504"/>
                  </a:lnTo>
                  <a:cubicBezTo>
                    <a:pt x="12760" y="158"/>
                    <a:pt x="12602" y="0"/>
                    <a:pt x="123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3" name="Google Shape;4533;p62"/>
            <p:cNvSpPr/>
            <p:nvPr/>
          </p:nvSpPr>
          <p:spPr>
            <a:xfrm>
              <a:off x="-59322800" y="1904375"/>
              <a:ext cx="106350" cy="41175"/>
            </a:xfrm>
            <a:custGeom>
              <a:rect b="b" l="l" r="r" t="t"/>
              <a:pathLst>
                <a:path extrusionOk="0" h="1647" w="4254">
                  <a:moveTo>
                    <a:pt x="1291" y="0"/>
                  </a:moveTo>
                  <a:cubicBezTo>
                    <a:pt x="890" y="0"/>
                    <a:pt x="485" y="181"/>
                    <a:pt x="158" y="556"/>
                  </a:cubicBezTo>
                  <a:cubicBezTo>
                    <a:pt x="0" y="713"/>
                    <a:pt x="32" y="965"/>
                    <a:pt x="189" y="1123"/>
                  </a:cubicBezTo>
                  <a:cubicBezTo>
                    <a:pt x="265" y="1198"/>
                    <a:pt x="369" y="1237"/>
                    <a:pt x="474" y="1237"/>
                  </a:cubicBezTo>
                  <a:cubicBezTo>
                    <a:pt x="589" y="1237"/>
                    <a:pt x="706" y="1190"/>
                    <a:pt x="788" y="1091"/>
                  </a:cubicBezTo>
                  <a:cubicBezTo>
                    <a:pt x="946" y="918"/>
                    <a:pt x="1119" y="831"/>
                    <a:pt x="1292" y="831"/>
                  </a:cubicBezTo>
                  <a:cubicBezTo>
                    <a:pt x="1465" y="831"/>
                    <a:pt x="1639" y="918"/>
                    <a:pt x="1796" y="1091"/>
                  </a:cubicBezTo>
                  <a:cubicBezTo>
                    <a:pt x="2115" y="1457"/>
                    <a:pt x="2530" y="1646"/>
                    <a:pt x="2948" y="1646"/>
                  </a:cubicBezTo>
                  <a:cubicBezTo>
                    <a:pt x="3357" y="1646"/>
                    <a:pt x="3769" y="1465"/>
                    <a:pt x="4096" y="1091"/>
                  </a:cubicBezTo>
                  <a:cubicBezTo>
                    <a:pt x="4254" y="902"/>
                    <a:pt x="4191" y="650"/>
                    <a:pt x="4033" y="493"/>
                  </a:cubicBezTo>
                  <a:cubicBezTo>
                    <a:pt x="3975" y="420"/>
                    <a:pt x="3885" y="381"/>
                    <a:pt x="3788" y="381"/>
                  </a:cubicBezTo>
                  <a:cubicBezTo>
                    <a:pt x="3674" y="381"/>
                    <a:pt x="3551" y="436"/>
                    <a:pt x="3466" y="556"/>
                  </a:cubicBezTo>
                  <a:cubicBezTo>
                    <a:pt x="3308" y="729"/>
                    <a:pt x="3127" y="815"/>
                    <a:pt x="2946" y="815"/>
                  </a:cubicBezTo>
                  <a:cubicBezTo>
                    <a:pt x="2765" y="815"/>
                    <a:pt x="2584" y="729"/>
                    <a:pt x="2426" y="556"/>
                  </a:cubicBezTo>
                  <a:cubicBezTo>
                    <a:pt x="2108" y="189"/>
                    <a:pt x="1701" y="0"/>
                    <a:pt x="12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4" name="Google Shape;4534;p62"/>
          <p:cNvGrpSpPr/>
          <p:nvPr/>
        </p:nvGrpSpPr>
        <p:grpSpPr>
          <a:xfrm>
            <a:off x="1435629" y="1675588"/>
            <a:ext cx="351155" cy="346092"/>
            <a:chOff x="-64774725" y="1916550"/>
            <a:chExt cx="319000" cy="314400"/>
          </a:xfrm>
        </p:grpSpPr>
        <p:sp>
          <p:nvSpPr>
            <p:cNvPr id="4535" name="Google Shape;4535;p62"/>
            <p:cNvSpPr/>
            <p:nvPr/>
          </p:nvSpPr>
          <p:spPr>
            <a:xfrm>
              <a:off x="-64774725" y="1916550"/>
              <a:ext cx="319000" cy="314400"/>
            </a:xfrm>
            <a:custGeom>
              <a:rect b="b" l="l" r="r" t="t"/>
              <a:pathLst>
                <a:path extrusionOk="0" h="12576" w="12760">
                  <a:moveTo>
                    <a:pt x="11436" y="856"/>
                  </a:moveTo>
                  <a:cubicBezTo>
                    <a:pt x="11562" y="856"/>
                    <a:pt x="11657" y="888"/>
                    <a:pt x="11783" y="951"/>
                  </a:cubicBezTo>
                  <a:cubicBezTo>
                    <a:pt x="11877" y="1077"/>
                    <a:pt x="11940" y="1203"/>
                    <a:pt x="11909" y="1329"/>
                  </a:cubicBezTo>
                  <a:cubicBezTo>
                    <a:pt x="11814" y="2431"/>
                    <a:pt x="11562" y="3440"/>
                    <a:pt x="11090" y="4416"/>
                  </a:cubicBezTo>
                  <a:lnTo>
                    <a:pt x="8317" y="1675"/>
                  </a:lnTo>
                  <a:cubicBezTo>
                    <a:pt x="9263" y="1234"/>
                    <a:pt x="10334" y="951"/>
                    <a:pt x="11436" y="856"/>
                  </a:cubicBezTo>
                  <a:close/>
                  <a:moveTo>
                    <a:pt x="3781" y="4542"/>
                  </a:moveTo>
                  <a:lnTo>
                    <a:pt x="3781" y="4542"/>
                  </a:lnTo>
                  <a:cubicBezTo>
                    <a:pt x="3529" y="4983"/>
                    <a:pt x="3245" y="5456"/>
                    <a:pt x="3056" y="5960"/>
                  </a:cubicBezTo>
                  <a:cubicBezTo>
                    <a:pt x="2878" y="5949"/>
                    <a:pt x="2699" y="5942"/>
                    <a:pt x="2522" y="5942"/>
                  </a:cubicBezTo>
                  <a:cubicBezTo>
                    <a:pt x="2167" y="5942"/>
                    <a:pt x="1817" y="5970"/>
                    <a:pt x="1481" y="6054"/>
                  </a:cubicBezTo>
                  <a:cubicBezTo>
                    <a:pt x="1544" y="5928"/>
                    <a:pt x="1670" y="5802"/>
                    <a:pt x="1733" y="5739"/>
                  </a:cubicBezTo>
                  <a:cubicBezTo>
                    <a:pt x="2331" y="5141"/>
                    <a:pt x="2993" y="4731"/>
                    <a:pt x="3781" y="4542"/>
                  </a:cubicBezTo>
                  <a:close/>
                  <a:moveTo>
                    <a:pt x="7561" y="2022"/>
                  </a:moveTo>
                  <a:lnTo>
                    <a:pt x="10680" y="5141"/>
                  </a:lnTo>
                  <a:cubicBezTo>
                    <a:pt x="9546" y="7157"/>
                    <a:pt x="7687" y="8669"/>
                    <a:pt x="5419" y="9331"/>
                  </a:cubicBezTo>
                  <a:lnTo>
                    <a:pt x="3403" y="7346"/>
                  </a:lnTo>
                  <a:cubicBezTo>
                    <a:pt x="4064" y="5109"/>
                    <a:pt x="5576" y="3219"/>
                    <a:pt x="7561" y="2022"/>
                  </a:cubicBezTo>
                  <a:close/>
                  <a:moveTo>
                    <a:pt x="2899" y="8008"/>
                  </a:moveTo>
                  <a:lnTo>
                    <a:pt x="4789" y="9898"/>
                  </a:lnTo>
                  <a:lnTo>
                    <a:pt x="4316" y="10623"/>
                  </a:lnTo>
                  <a:lnTo>
                    <a:pt x="2142" y="8449"/>
                  </a:lnTo>
                  <a:lnTo>
                    <a:pt x="2899" y="8008"/>
                  </a:lnTo>
                  <a:close/>
                  <a:moveTo>
                    <a:pt x="2363" y="9867"/>
                  </a:moveTo>
                  <a:lnTo>
                    <a:pt x="2899" y="10371"/>
                  </a:lnTo>
                  <a:cubicBezTo>
                    <a:pt x="2741" y="10497"/>
                    <a:pt x="2520" y="10654"/>
                    <a:pt x="2300" y="10780"/>
                  </a:cubicBezTo>
                  <a:cubicBezTo>
                    <a:pt x="1985" y="10969"/>
                    <a:pt x="1733" y="11095"/>
                    <a:pt x="1638" y="11127"/>
                  </a:cubicBezTo>
                  <a:cubicBezTo>
                    <a:pt x="1701" y="10969"/>
                    <a:pt x="1796" y="10780"/>
                    <a:pt x="1985" y="10465"/>
                  </a:cubicBezTo>
                  <a:cubicBezTo>
                    <a:pt x="2142" y="10213"/>
                    <a:pt x="2268" y="10024"/>
                    <a:pt x="2363" y="9867"/>
                  </a:cubicBezTo>
                  <a:close/>
                  <a:moveTo>
                    <a:pt x="8191" y="8984"/>
                  </a:moveTo>
                  <a:lnTo>
                    <a:pt x="8191" y="8984"/>
                  </a:lnTo>
                  <a:cubicBezTo>
                    <a:pt x="7971" y="9867"/>
                    <a:pt x="7467" y="10686"/>
                    <a:pt x="6711" y="11284"/>
                  </a:cubicBezTo>
                  <a:cubicBezTo>
                    <a:pt x="6837" y="10749"/>
                    <a:pt x="6837" y="10245"/>
                    <a:pt x="6774" y="9741"/>
                  </a:cubicBezTo>
                  <a:cubicBezTo>
                    <a:pt x="7309" y="9551"/>
                    <a:pt x="7782" y="9268"/>
                    <a:pt x="8191" y="8984"/>
                  </a:cubicBezTo>
                  <a:close/>
                  <a:moveTo>
                    <a:pt x="11509" y="1"/>
                  </a:moveTo>
                  <a:cubicBezTo>
                    <a:pt x="11474" y="1"/>
                    <a:pt x="11440" y="2"/>
                    <a:pt x="11405" y="6"/>
                  </a:cubicBezTo>
                  <a:cubicBezTo>
                    <a:pt x="10365" y="100"/>
                    <a:pt x="9389" y="321"/>
                    <a:pt x="8412" y="730"/>
                  </a:cubicBezTo>
                  <a:cubicBezTo>
                    <a:pt x="7498" y="1077"/>
                    <a:pt x="6616" y="1644"/>
                    <a:pt x="5797" y="2274"/>
                  </a:cubicBezTo>
                  <a:cubicBezTo>
                    <a:pt x="5324" y="2652"/>
                    <a:pt x="4852" y="3093"/>
                    <a:pt x="4474" y="3566"/>
                  </a:cubicBezTo>
                  <a:cubicBezTo>
                    <a:pt x="3245" y="3629"/>
                    <a:pt x="2048" y="4196"/>
                    <a:pt x="1166" y="5109"/>
                  </a:cubicBezTo>
                  <a:cubicBezTo>
                    <a:pt x="725" y="5519"/>
                    <a:pt x="378" y="6054"/>
                    <a:pt x="95" y="6590"/>
                  </a:cubicBezTo>
                  <a:cubicBezTo>
                    <a:pt x="0" y="6748"/>
                    <a:pt x="63" y="6937"/>
                    <a:pt x="158" y="7063"/>
                  </a:cubicBezTo>
                  <a:cubicBezTo>
                    <a:pt x="252" y="7157"/>
                    <a:pt x="378" y="7189"/>
                    <a:pt x="441" y="7189"/>
                  </a:cubicBezTo>
                  <a:cubicBezTo>
                    <a:pt x="536" y="7189"/>
                    <a:pt x="567" y="7189"/>
                    <a:pt x="630" y="7157"/>
                  </a:cubicBezTo>
                  <a:cubicBezTo>
                    <a:pt x="1198" y="6873"/>
                    <a:pt x="1842" y="6743"/>
                    <a:pt x="2471" y="6743"/>
                  </a:cubicBezTo>
                  <a:cubicBezTo>
                    <a:pt x="2540" y="6743"/>
                    <a:pt x="2609" y="6744"/>
                    <a:pt x="2678" y="6748"/>
                  </a:cubicBezTo>
                  <a:cubicBezTo>
                    <a:pt x="2647" y="6905"/>
                    <a:pt x="2615" y="7031"/>
                    <a:pt x="2584" y="7189"/>
                  </a:cubicBezTo>
                  <a:lnTo>
                    <a:pt x="1229" y="7976"/>
                  </a:lnTo>
                  <a:cubicBezTo>
                    <a:pt x="1008" y="8134"/>
                    <a:pt x="945" y="8449"/>
                    <a:pt x="1166" y="8606"/>
                  </a:cubicBezTo>
                  <a:lnTo>
                    <a:pt x="1733" y="9173"/>
                  </a:lnTo>
                  <a:cubicBezTo>
                    <a:pt x="1544" y="9425"/>
                    <a:pt x="1323" y="9772"/>
                    <a:pt x="1103" y="10119"/>
                  </a:cubicBezTo>
                  <a:cubicBezTo>
                    <a:pt x="945" y="10465"/>
                    <a:pt x="788" y="10717"/>
                    <a:pt x="725" y="10906"/>
                  </a:cubicBezTo>
                  <a:cubicBezTo>
                    <a:pt x="599" y="11316"/>
                    <a:pt x="630" y="11599"/>
                    <a:pt x="851" y="11788"/>
                  </a:cubicBezTo>
                  <a:cubicBezTo>
                    <a:pt x="981" y="11918"/>
                    <a:pt x="1144" y="11961"/>
                    <a:pt x="1320" y="11961"/>
                  </a:cubicBezTo>
                  <a:cubicBezTo>
                    <a:pt x="1443" y="11961"/>
                    <a:pt x="1572" y="11940"/>
                    <a:pt x="1701" y="11914"/>
                  </a:cubicBezTo>
                  <a:cubicBezTo>
                    <a:pt x="1953" y="11820"/>
                    <a:pt x="2174" y="11694"/>
                    <a:pt x="2489" y="11505"/>
                  </a:cubicBezTo>
                  <a:cubicBezTo>
                    <a:pt x="2836" y="11316"/>
                    <a:pt x="3151" y="11095"/>
                    <a:pt x="3434" y="10875"/>
                  </a:cubicBezTo>
                  <a:lnTo>
                    <a:pt x="4033" y="11473"/>
                  </a:lnTo>
                  <a:cubicBezTo>
                    <a:pt x="4116" y="11557"/>
                    <a:pt x="4225" y="11597"/>
                    <a:pt x="4330" y="11597"/>
                  </a:cubicBezTo>
                  <a:cubicBezTo>
                    <a:pt x="4464" y="11597"/>
                    <a:pt x="4593" y="11533"/>
                    <a:pt x="4663" y="11410"/>
                  </a:cubicBezTo>
                  <a:lnTo>
                    <a:pt x="5450" y="10056"/>
                  </a:lnTo>
                  <a:cubicBezTo>
                    <a:pt x="5608" y="10024"/>
                    <a:pt x="5734" y="9993"/>
                    <a:pt x="5892" y="9930"/>
                  </a:cubicBezTo>
                  <a:lnTo>
                    <a:pt x="5892" y="9930"/>
                  </a:lnTo>
                  <a:cubicBezTo>
                    <a:pt x="5923" y="10591"/>
                    <a:pt x="5797" y="11316"/>
                    <a:pt x="5482" y="11977"/>
                  </a:cubicBezTo>
                  <a:cubicBezTo>
                    <a:pt x="5419" y="12135"/>
                    <a:pt x="5450" y="12324"/>
                    <a:pt x="5576" y="12450"/>
                  </a:cubicBezTo>
                  <a:cubicBezTo>
                    <a:pt x="5639" y="12534"/>
                    <a:pt x="5759" y="12576"/>
                    <a:pt x="5878" y="12576"/>
                  </a:cubicBezTo>
                  <a:cubicBezTo>
                    <a:pt x="5937" y="12576"/>
                    <a:pt x="5997" y="12565"/>
                    <a:pt x="6049" y="12544"/>
                  </a:cubicBezTo>
                  <a:cubicBezTo>
                    <a:pt x="6585" y="12261"/>
                    <a:pt x="7089" y="11914"/>
                    <a:pt x="7530" y="11473"/>
                  </a:cubicBezTo>
                  <a:cubicBezTo>
                    <a:pt x="8443" y="10560"/>
                    <a:pt x="8979" y="9394"/>
                    <a:pt x="9074" y="8165"/>
                  </a:cubicBezTo>
                  <a:cubicBezTo>
                    <a:pt x="9546" y="7756"/>
                    <a:pt x="9987" y="7346"/>
                    <a:pt x="10365" y="6811"/>
                  </a:cubicBezTo>
                  <a:cubicBezTo>
                    <a:pt x="11027" y="5991"/>
                    <a:pt x="11562" y="5141"/>
                    <a:pt x="11940" y="4227"/>
                  </a:cubicBezTo>
                  <a:cubicBezTo>
                    <a:pt x="12350" y="3282"/>
                    <a:pt x="12571" y="2242"/>
                    <a:pt x="12665" y="1234"/>
                  </a:cubicBezTo>
                  <a:cubicBezTo>
                    <a:pt x="12760" y="1014"/>
                    <a:pt x="12665" y="636"/>
                    <a:pt x="12382" y="384"/>
                  </a:cubicBezTo>
                  <a:cubicBezTo>
                    <a:pt x="12126" y="128"/>
                    <a:pt x="11820" y="1"/>
                    <a:pt x="11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6" name="Google Shape;4536;p62"/>
            <p:cNvSpPr/>
            <p:nvPr/>
          </p:nvSpPr>
          <p:spPr>
            <a:xfrm>
              <a:off x="-64636900" y="2010600"/>
              <a:ext cx="89800" cy="82525"/>
            </a:xfrm>
            <a:custGeom>
              <a:rect b="b" l="l" r="r" t="t"/>
              <a:pathLst>
                <a:path extrusionOk="0" h="3301" w="3592">
                  <a:moveTo>
                    <a:pt x="1828" y="827"/>
                  </a:moveTo>
                  <a:cubicBezTo>
                    <a:pt x="2048" y="827"/>
                    <a:pt x="2269" y="906"/>
                    <a:pt x="2426" y="1064"/>
                  </a:cubicBezTo>
                  <a:cubicBezTo>
                    <a:pt x="2741" y="1410"/>
                    <a:pt x="2741" y="1914"/>
                    <a:pt x="2426" y="2229"/>
                  </a:cubicBezTo>
                  <a:cubicBezTo>
                    <a:pt x="2269" y="2387"/>
                    <a:pt x="2048" y="2466"/>
                    <a:pt x="1828" y="2466"/>
                  </a:cubicBezTo>
                  <a:cubicBezTo>
                    <a:pt x="1607" y="2466"/>
                    <a:pt x="1387" y="2387"/>
                    <a:pt x="1229" y="2229"/>
                  </a:cubicBezTo>
                  <a:cubicBezTo>
                    <a:pt x="914" y="1914"/>
                    <a:pt x="914" y="1379"/>
                    <a:pt x="1229" y="1064"/>
                  </a:cubicBezTo>
                  <a:cubicBezTo>
                    <a:pt x="1387" y="906"/>
                    <a:pt x="1607" y="827"/>
                    <a:pt x="1828" y="827"/>
                  </a:cubicBezTo>
                  <a:close/>
                  <a:moveTo>
                    <a:pt x="1820" y="0"/>
                  </a:moveTo>
                  <a:cubicBezTo>
                    <a:pt x="1402" y="0"/>
                    <a:pt x="977" y="166"/>
                    <a:pt x="631" y="497"/>
                  </a:cubicBezTo>
                  <a:cubicBezTo>
                    <a:pt x="0" y="1127"/>
                    <a:pt x="0" y="2198"/>
                    <a:pt x="631" y="2828"/>
                  </a:cubicBezTo>
                  <a:cubicBezTo>
                    <a:pt x="946" y="3143"/>
                    <a:pt x="1371" y="3301"/>
                    <a:pt x="1796" y="3301"/>
                  </a:cubicBezTo>
                  <a:cubicBezTo>
                    <a:pt x="2222" y="3301"/>
                    <a:pt x="2647" y="3143"/>
                    <a:pt x="2962" y="2828"/>
                  </a:cubicBezTo>
                  <a:cubicBezTo>
                    <a:pt x="3592" y="2198"/>
                    <a:pt x="3592" y="1127"/>
                    <a:pt x="2962" y="497"/>
                  </a:cubicBezTo>
                  <a:cubicBezTo>
                    <a:pt x="2647" y="166"/>
                    <a:pt x="2237" y="0"/>
                    <a:pt x="1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37" name="Google Shape;4537;p62"/>
          <p:cNvGrpSpPr/>
          <p:nvPr/>
        </p:nvGrpSpPr>
        <p:grpSpPr>
          <a:xfrm>
            <a:off x="1436923" y="2077338"/>
            <a:ext cx="348568" cy="352036"/>
            <a:chOff x="-64764500" y="2280550"/>
            <a:chExt cx="316650" cy="319800"/>
          </a:xfrm>
        </p:grpSpPr>
        <p:sp>
          <p:nvSpPr>
            <p:cNvPr id="4538" name="Google Shape;4538;p62"/>
            <p:cNvSpPr/>
            <p:nvPr/>
          </p:nvSpPr>
          <p:spPr>
            <a:xfrm>
              <a:off x="-64764500" y="2280550"/>
              <a:ext cx="316650" cy="319800"/>
            </a:xfrm>
            <a:custGeom>
              <a:rect b="b" l="l" r="r" t="t"/>
              <a:pathLst>
                <a:path extrusionOk="0" h="12792" w="12666">
                  <a:moveTo>
                    <a:pt x="11405" y="820"/>
                  </a:moveTo>
                  <a:cubicBezTo>
                    <a:pt x="11657" y="820"/>
                    <a:pt x="11815" y="1009"/>
                    <a:pt x="11815" y="1261"/>
                  </a:cubicBezTo>
                  <a:cubicBezTo>
                    <a:pt x="11815" y="1481"/>
                    <a:pt x="11657" y="1670"/>
                    <a:pt x="11405" y="1670"/>
                  </a:cubicBezTo>
                  <a:lnTo>
                    <a:pt x="1229" y="1670"/>
                  </a:lnTo>
                  <a:cubicBezTo>
                    <a:pt x="977" y="1670"/>
                    <a:pt x="788" y="1481"/>
                    <a:pt x="788" y="1261"/>
                  </a:cubicBezTo>
                  <a:cubicBezTo>
                    <a:pt x="788" y="1009"/>
                    <a:pt x="977" y="820"/>
                    <a:pt x="1229" y="820"/>
                  </a:cubicBezTo>
                  <a:close/>
                  <a:moveTo>
                    <a:pt x="10996" y="2521"/>
                  </a:moveTo>
                  <a:lnTo>
                    <a:pt x="10996" y="8286"/>
                  </a:lnTo>
                  <a:lnTo>
                    <a:pt x="1607" y="8286"/>
                  </a:lnTo>
                  <a:lnTo>
                    <a:pt x="1607" y="2521"/>
                  </a:lnTo>
                  <a:close/>
                  <a:moveTo>
                    <a:pt x="6302" y="11027"/>
                  </a:moveTo>
                  <a:cubicBezTo>
                    <a:pt x="6554" y="11027"/>
                    <a:pt x="6743" y="11216"/>
                    <a:pt x="6743" y="11437"/>
                  </a:cubicBezTo>
                  <a:cubicBezTo>
                    <a:pt x="6743" y="11689"/>
                    <a:pt x="6522" y="11878"/>
                    <a:pt x="6302" y="11878"/>
                  </a:cubicBezTo>
                  <a:cubicBezTo>
                    <a:pt x="6050" y="11878"/>
                    <a:pt x="5892" y="11689"/>
                    <a:pt x="5892" y="11437"/>
                  </a:cubicBezTo>
                  <a:cubicBezTo>
                    <a:pt x="5892" y="11216"/>
                    <a:pt x="6113" y="11027"/>
                    <a:pt x="6302" y="11027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cubicBezTo>
                    <a:pt x="1" y="1797"/>
                    <a:pt x="347" y="2238"/>
                    <a:pt x="820" y="2427"/>
                  </a:cubicBezTo>
                  <a:lnTo>
                    <a:pt x="820" y="8286"/>
                  </a:lnTo>
                  <a:lnTo>
                    <a:pt x="442" y="8286"/>
                  </a:lnTo>
                  <a:cubicBezTo>
                    <a:pt x="190" y="8286"/>
                    <a:pt x="32" y="8507"/>
                    <a:pt x="32" y="8728"/>
                  </a:cubicBezTo>
                  <a:cubicBezTo>
                    <a:pt x="32" y="8980"/>
                    <a:pt x="221" y="9169"/>
                    <a:pt x="442" y="9169"/>
                  </a:cubicBezTo>
                  <a:lnTo>
                    <a:pt x="5955" y="9169"/>
                  </a:lnTo>
                  <a:lnTo>
                    <a:pt x="5955" y="10334"/>
                  </a:lnTo>
                  <a:cubicBezTo>
                    <a:pt x="5483" y="10492"/>
                    <a:pt x="5104" y="10964"/>
                    <a:pt x="5104" y="11531"/>
                  </a:cubicBezTo>
                  <a:cubicBezTo>
                    <a:pt x="5104" y="12193"/>
                    <a:pt x="5672" y="12792"/>
                    <a:pt x="6333" y="12792"/>
                  </a:cubicBezTo>
                  <a:cubicBezTo>
                    <a:pt x="6995" y="12792"/>
                    <a:pt x="7593" y="12225"/>
                    <a:pt x="7593" y="11531"/>
                  </a:cubicBezTo>
                  <a:cubicBezTo>
                    <a:pt x="7593" y="10964"/>
                    <a:pt x="7247" y="10555"/>
                    <a:pt x="6774" y="10334"/>
                  </a:cubicBezTo>
                  <a:lnTo>
                    <a:pt x="6774" y="9169"/>
                  </a:lnTo>
                  <a:lnTo>
                    <a:pt x="12288" y="9169"/>
                  </a:lnTo>
                  <a:cubicBezTo>
                    <a:pt x="12508" y="9169"/>
                    <a:pt x="12666" y="8980"/>
                    <a:pt x="12666" y="8728"/>
                  </a:cubicBezTo>
                  <a:cubicBezTo>
                    <a:pt x="12666" y="8507"/>
                    <a:pt x="12477" y="8286"/>
                    <a:pt x="12288" y="8286"/>
                  </a:cubicBezTo>
                  <a:lnTo>
                    <a:pt x="11847" y="8286"/>
                  </a:lnTo>
                  <a:lnTo>
                    <a:pt x="11847" y="2427"/>
                  </a:lnTo>
                  <a:cubicBezTo>
                    <a:pt x="12319" y="2238"/>
                    <a:pt x="12634" y="1797"/>
                    <a:pt x="12634" y="1261"/>
                  </a:cubicBezTo>
                  <a:cubicBezTo>
                    <a:pt x="12634" y="568"/>
                    <a:pt x="12099" y="1"/>
                    <a:pt x="11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9" name="Google Shape;4539;p62"/>
            <p:cNvSpPr/>
            <p:nvPr/>
          </p:nvSpPr>
          <p:spPr>
            <a:xfrm>
              <a:off x="-64679425" y="2364825"/>
              <a:ext cx="146500" cy="102450"/>
            </a:xfrm>
            <a:custGeom>
              <a:rect b="b" l="l" r="r" t="t"/>
              <a:pathLst>
                <a:path extrusionOk="0" h="4098" w="5860">
                  <a:moveTo>
                    <a:pt x="3749" y="1"/>
                  </a:moveTo>
                  <a:cubicBezTo>
                    <a:pt x="3529" y="1"/>
                    <a:pt x="3371" y="190"/>
                    <a:pt x="3371" y="442"/>
                  </a:cubicBezTo>
                  <a:cubicBezTo>
                    <a:pt x="3371" y="662"/>
                    <a:pt x="3560" y="820"/>
                    <a:pt x="3749" y="820"/>
                  </a:cubicBezTo>
                  <a:lnTo>
                    <a:pt x="4442" y="820"/>
                  </a:lnTo>
                  <a:lnTo>
                    <a:pt x="2930" y="2332"/>
                  </a:lnTo>
                  <a:lnTo>
                    <a:pt x="2395" y="1765"/>
                  </a:lnTo>
                  <a:cubicBezTo>
                    <a:pt x="2316" y="1686"/>
                    <a:pt x="2206" y="1647"/>
                    <a:pt x="2095" y="1647"/>
                  </a:cubicBezTo>
                  <a:cubicBezTo>
                    <a:pt x="1985" y="1647"/>
                    <a:pt x="1875" y="1686"/>
                    <a:pt x="1796" y="1765"/>
                  </a:cubicBezTo>
                  <a:lnTo>
                    <a:pt x="126" y="3435"/>
                  </a:lnTo>
                  <a:cubicBezTo>
                    <a:pt x="0" y="3592"/>
                    <a:pt x="0" y="3844"/>
                    <a:pt x="126" y="4033"/>
                  </a:cubicBezTo>
                  <a:cubicBezTo>
                    <a:pt x="195" y="4075"/>
                    <a:pt x="288" y="4098"/>
                    <a:pt x="384" y="4098"/>
                  </a:cubicBezTo>
                  <a:cubicBezTo>
                    <a:pt x="507" y="4098"/>
                    <a:pt x="636" y="4059"/>
                    <a:pt x="725" y="3970"/>
                  </a:cubicBezTo>
                  <a:lnTo>
                    <a:pt x="2111" y="2616"/>
                  </a:lnTo>
                  <a:lnTo>
                    <a:pt x="2647" y="3151"/>
                  </a:lnTo>
                  <a:cubicBezTo>
                    <a:pt x="2725" y="3230"/>
                    <a:pt x="2836" y="3269"/>
                    <a:pt x="2946" y="3269"/>
                  </a:cubicBezTo>
                  <a:cubicBezTo>
                    <a:pt x="3056" y="3269"/>
                    <a:pt x="3166" y="3230"/>
                    <a:pt x="3245" y="3151"/>
                  </a:cubicBezTo>
                  <a:lnTo>
                    <a:pt x="5009" y="1387"/>
                  </a:lnTo>
                  <a:lnTo>
                    <a:pt x="5009" y="2049"/>
                  </a:lnTo>
                  <a:cubicBezTo>
                    <a:pt x="5009" y="2269"/>
                    <a:pt x="5230" y="2490"/>
                    <a:pt x="5451" y="2490"/>
                  </a:cubicBezTo>
                  <a:cubicBezTo>
                    <a:pt x="5703" y="2490"/>
                    <a:pt x="5860" y="2269"/>
                    <a:pt x="5860" y="2049"/>
                  </a:cubicBezTo>
                  <a:lnTo>
                    <a:pt x="5860" y="410"/>
                  </a:lnTo>
                  <a:cubicBezTo>
                    <a:pt x="5860" y="158"/>
                    <a:pt x="5640" y="1"/>
                    <a:pt x="5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40" name="Google Shape;4540;p62"/>
          <p:cNvSpPr/>
          <p:nvPr/>
        </p:nvSpPr>
        <p:spPr>
          <a:xfrm>
            <a:off x="1457026" y="2482308"/>
            <a:ext cx="304344" cy="348568"/>
          </a:xfrm>
          <a:custGeom>
            <a:rect b="b" l="l" r="r" t="t"/>
            <a:pathLst>
              <a:path extrusionOk="0" h="12666" w="11059">
                <a:moveTo>
                  <a:pt x="4285" y="789"/>
                </a:moveTo>
                <a:cubicBezTo>
                  <a:pt x="4758" y="789"/>
                  <a:pt x="5136" y="1135"/>
                  <a:pt x="5136" y="1608"/>
                </a:cubicBezTo>
                <a:lnTo>
                  <a:pt x="5136" y="4128"/>
                </a:lnTo>
                <a:cubicBezTo>
                  <a:pt x="4190" y="4317"/>
                  <a:pt x="3466" y="5168"/>
                  <a:pt x="3466" y="6144"/>
                </a:cubicBezTo>
                <a:cubicBezTo>
                  <a:pt x="3466" y="6365"/>
                  <a:pt x="3655" y="6585"/>
                  <a:pt x="3907" y="6585"/>
                </a:cubicBezTo>
                <a:cubicBezTo>
                  <a:pt x="4127" y="6585"/>
                  <a:pt x="4285" y="6365"/>
                  <a:pt x="4285" y="6144"/>
                </a:cubicBezTo>
                <a:cubicBezTo>
                  <a:pt x="4285" y="5577"/>
                  <a:pt x="4663" y="5168"/>
                  <a:pt x="5136" y="4947"/>
                </a:cubicBezTo>
                <a:lnTo>
                  <a:pt x="5136" y="8192"/>
                </a:lnTo>
                <a:cubicBezTo>
                  <a:pt x="5136" y="8665"/>
                  <a:pt x="4758" y="9011"/>
                  <a:pt x="4285" y="9011"/>
                </a:cubicBezTo>
                <a:cubicBezTo>
                  <a:pt x="3938" y="9011"/>
                  <a:pt x="3592" y="8791"/>
                  <a:pt x="3497" y="8381"/>
                </a:cubicBezTo>
                <a:cubicBezTo>
                  <a:pt x="3434" y="8318"/>
                  <a:pt x="3277" y="8192"/>
                  <a:pt x="3119" y="8192"/>
                </a:cubicBezTo>
                <a:cubicBezTo>
                  <a:pt x="2962" y="8192"/>
                  <a:pt x="2899" y="8255"/>
                  <a:pt x="2647" y="8255"/>
                </a:cubicBezTo>
                <a:cubicBezTo>
                  <a:pt x="1544" y="8255"/>
                  <a:pt x="1544" y="6617"/>
                  <a:pt x="2647" y="6617"/>
                </a:cubicBezTo>
                <a:cubicBezTo>
                  <a:pt x="2867" y="6617"/>
                  <a:pt x="3025" y="6428"/>
                  <a:pt x="3025" y="6176"/>
                </a:cubicBezTo>
                <a:cubicBezTo>
                  <a:pt x="3025" y="5955"/>
                  <a:pt x="2836" y="5735"/>
                  <a:pt x="2647" y="5735"/>
                </a:cubicBezTo>
                <a:cubicBezTo>
                  <a:pt x="2080" y="5735"/>
                  <a:pt x="1607" y="6018"/>
                  <a:pt x="1292" y="6428"/>
                </a:cubicBezTo>
                <a:cubicBezTo>
                  <a:pt x="1103" y="6270"/>
                  <a:pt x="977" y="6018"/>
                  <a:pt x="977" y="5735"/>
                </a:cubicBezTo>
                <a:cubicBezTo>
                  <a:pt x="977" y="5483"/>
                  <a:pt x="1103" y="5325"/>
                  <a:pt x="1166" y="5199"/>
                </a:cubicBezTo>
                <a:cubicBezTo>
                  <a:pt x="1323" y="5042"/>
                  <a:pt x="1323" y="4790"/>
                  <a:pt x="1166" y="4632"/>
                </a:cubicBezTo>
                <a:cubicBezTo>
                  <a:pt x="662" y="4097"/>
                  <a:pt x="1103" y="3277"/>
                  <a:pt x="1828" y="3277"/>
                </a:cubicBezTo>
                <a:cubicBezTo>
                  <a:pt x="2048" y="3277"/>
                  <a:pt x="2237" y="3340"/>
                  <a:pt x="2395" y="3498"/>
                </a:cubicBezTo>
                <a:cubicBezTo>
                  <a:pt x="2473" y="3577"/>
                  <a:pt x="2584" y="3616"/>
                  <a:pt x="2694" y="3616"/>
                </a:cubicBezTo>
                <a:cubicBezTo>
                  <a:pt x="2804" y="3616"/>
                  <a:pt x="2914" y="3577"/>
                  <a:pt x="2993" y="3498"/>
                </a:cubicBezTo>
                <a:cubicBezTo>
                  <a:pt x="3151" y="3340"/>
                  <a:pt x="3151" y="3057"/>
                  <a:pt x="2993" y="2899"/>
                </a:cubicBezTo>
                <a:cubicBezTo>
                  <a:pt x="2678" y="2584"/>
                  <a:pt x="2269" y="2427"/>
                  <a:pt x="1828" y="2427"/>
                </a:cubicBezTo>
                <a:cubicBezTo>
                  <a:pt x="1828" y="1954"/>
                  <a:pt x="2174" y="1608"/>
                  <a:pt x="2647" y="1608"/>
                </a:cubicBezTo>
                <a:cubicBezTo>
                  <a:pt x="2773" y="1608"/>
                  <a:pt x="2836" y="1639"/>
                  <a:pt x="2962" y="1702"/>
                </a:cubicBezTo>
                <a:cubicBezTo>
                  <a:pt x="3000" y="1713"/>
                  <a:pt x="3040" y="1718"/>
                  <a:pt x="3079" y="1718"/>
                </a:cubicBezTo>
                <a:cubicBezTo>
                  <a:pt x="3264" y="1718"/>
                  <a:pt x="3445" y="1601"/>
                  <a:pt x="3497" y="1419"/>
                </a:cubicBezTo>
                <a:cubicBezTo>
                  <a:pt x="3592" y="1072"/>
                  <a:pt x="3938" y="789"/>
                  <a:pt x="4285" y="789"/>
                </a:cubicBezTo>
                <a:close/>
                <a:moveTo>
                  <a:pt x="6711" y="915"/>
                </a:moveTo>
                <a:cubicBezTo>
                  <a:pt x="7057" y="915"/>
                  <a:pt x="7404" y="1135"/>
                  <a:pt x="7498" y="1545"/>
                </a:cubicBezTo>
                <a:cubicBezTo>
                  <a:pt x="7547" y="1715"/>
                  <a:pt x="7708" y="1828"/>
                  <a:pt x="7880" y="1828"/>
                </a:cubicBezTo>
                <a:cubicBezTo>
                  <a:pt x="7931" y="1828"/>
                  <a:pt x="7983" y="1818"/>
                  <a:pt x="8034" y="1797"/>
                </a:cubicBezTo>
                <a:cubicBezTo>
                  <a:pt x="8160" y="1765"/>
                  <a:pt x="8223" y="1734"/>
                  <a:pt x="8349" y="1734"/>
                </a:cubicBezTo>
                <a:cubicBezTo>
                  <a:pt x="8822" y="1734"/>
                  <a:pt x="9168" y="2080"/>
                  <a:pt x="9168" y="2553"/>
                </a:cubicBezTo>
                <a:cubicBezTo>
                  <a:pt x="8759" y="2553"/>
                  <a:pt x="8318" y="2710"/>
                  <a:pt x="8003" y="3025"/>
                </a:cubicBezTo>
                <a:cubicBezTo>
                  <a:pt x="7845" y="3183"/>
                  <a:pt x="7845" y="3467"/>
                  <a:pt x="8003" y="3624"/>
                </a:cubicBezTo>
                <a:cubicBezTo>
                  <a:pt x="8081" y="3703"/>
                  <a:pt x="8192" y="3742"/>
                  <a:pt x="8302" y="3742"/>
                </a:cubicBezTo>
                <a:cubicBezTo>
                  <a:pt x="8412" y="3742"/>
                  <a:pt x="8522" y="3703"/>
                  <a:pt x="8601" y="3624"/>
                </a:cubicBezTo>
                <a:cubicBezTo>
                  <a:pt x="8759" y="3467"/>
                  <a:pt x="8948" y="3372"/>
                  <a:pt x="9168" y="3372"/>
                </a:cubicBezTo>
                <a:cubicBezTo>
                  <a:pt x="9893" y="3372"/>
                  <a:pt x="10271" y="4191"/>
                  <a:pt x="9798" y="4758"/>
                </a:cubicBezTo>
                <a:cubicBezTo>
                  <a:pt x="9735" y="4853"/>
                  <a:pt x="9735" y="5073"/>
                  <a:pt x="9830" y="5231"/>
                </a:cubicBezTo>
                <a:cubicBezTo>
                  <a:pt x="9956" y="5357"/>
                  <a:pt x="10050" y="5514"/>
                  <a:pt x="10050" y="5798"/>
                </a:cubicBezTo>
                <a:cubicBezTo>
                  <a:pt x="10050" y="6050"/>
                  <a:pt x="9924" y="6302"/>
                  <a:pt x="9735" y="6459"/>
                </a:cubicBezTo>
                <a:cubicBezTo>
                  <a:pt x="9420" y="6050"/>
                  <a:pt x="8948" y="5798"/>
                  <a:pt x="8381" y="5798"/>
                </a:cubicBezTo>
                <a:cubicBezTo>
                  <a:pt x="8160" y="5798"/>
                  <a:pt x="8003" y="5987"/>
                  <a:pt x="8003" y="6207"/>
                </a:cubicBezTo>
                <a:cubicBezTo>
                  <a:pt x="8003" y="6459"/>
                  <a:pt x="8192" y="6648"/>
                  <a:pt x="8381" y="6648"/>
                </a:cubicBezTo>
                <a:cubicBezTo>
                  <a:pt x="9483" y="6648"/>
                  <a:pt x="9483" y="8318"/>
                  <a:pt x="8381" y="8318"/>
                </a:cubicBezTo>
                <a:cubicBezTo>
                  <a:pt x="8255" y="8318"/>
                  <a:pt x="8192" y="8255"/>
                  <a:pt x="8066" y="8224"/>
                </a:cubicBezTo>
                <a:cubicBezTo>
                  <a:pt x="8021" y="8211"/>
                  <a:pt x="7976" y="8205"/>
                  <a:pt x="7931" y="8205"/>
                </a:cubicBezTo>
                <a:cubicBezTo>
                  <a:pt x="7752" y="8205"/>
                  <a:pt x="7580" y="8306"/>
                  <a:pt x="7530" y="8507"/>
                </a:cubicBezTo>
                <a:cubicBezTo>
                  <a:pt x="7435" y="8854"/>
                  <a:pt x="7089" y="9137"/>
                  <a:pt x="6742" y="9137"/>
                </a:cubicBezTo>
                <a:cubicBezTo>
                  <a:pt x="6270" y="9137"/>
                  <a:pt x="5892" y="8759"/>
                  <a:pt x="5892" y="8318"/>
                </a:cubicBezTo>
                <a:lnTo>
                  <a:pt x="5892" y="5073"/>
                </a:lnTo>
                <a:cubicBezTo>
                  <a:pt x="6364" y="5231"/>
                  <a:pt x="6742" y="5703"/>
                  <a:pt x="6742" y="6270"/>
                </a:cubicBezTo>
                <a:cubicBezTo>
                  <a:pt x="6742" y="6491"/>
                  <a:pt x="6931" y="6680"/>
                  <a:pt x="7120" y="6680"/>
                </a:cubicBezTo>
                <a:cubicBezTo>
                  <a:pt x="7341" y="6680"/>
                  <a:pt x="7530" y="6491"/>
                  <a:pt x="7530" y="6270"/>
                </a:cubicBezTo>
                <a:cubicBezTo>
                  <a:pt x="7530" y="5262"/>
                  <a:pt x="6805" y="4412"/>
                  <a:pt x="5860" y="4254"/>
                </a:cubicBezTo>
                <a:lnTo>
                  <a:pt x="5860" y="1734"/>
                </a:lnTo>
                <a:cubicBezTo>
                  <a:pt x="5860" y="1261"/>
                  <a:pt x="6207" y="915"/>
                  <a:pt x="6711" y="915"/>
                </a:cubicBezTo>
                <a:close/>
                <a:moveTo>
                  <a:pt x="5514" y="9358"/>
                </a:moveTo>
                <a:cubicBezTo>
                  <a:pt x="5829" y="9736"/>
                  <a:pt x="6270" y="9925"/>
                  <a:pt x="6774" y="9925"/>
                </a:cubicBezTo>
                <a:lnTo>
                  <a:pt x="6774" y="10209"/>
                </a:lnTo>
                <a:lnTo>
                  <a:pt x="4285" y="10209"/>
                </a:lnTo>
                <a:lnTo>
                  <a:pt x="4285" y="9925"/>
                </a:lnTo>
                <a:cubicBezTo>
                  <a:pt x="4789" y="9925"/>
                  <a:pt x="5230" y="9673"/>
                  <a:pt x="5514" y="9358"/>
                </a:cubicBezTo>
                <a:close/>
                <a:moveTo>
                  <a:pt x="6648" y="11028"/>
                </a:moveTo>
                <a:cubicBezTo>
                  <a:pt x="6522" y="11500"/>
                  <a:pt x="6049" y="11847"/>
                  <a:pt x="5514" y="11847"/>
                </a:cubicBezTo>
                <a:cubicBezTo>
                  <a:pt x="4978" y="11847"/>
                  <a:pt x="4537" y="11500"/>
                  <a:pt x="4316" y="11028"/>
                </a:cubicBezTo>
                <a:close/>
                <a:moveTo>
                  <a:pt x="4285" y="1"/>
                </a:moveTo>
                <a:cubicBezTo>
                  <a:pt x="3686" y="1"/>
                  <a:pt x="3151" y="316"/>
                  <a:pt x="2867" y="820"/>
                </a:cubicBezTo>
                <a:cubicBezTo>
                  <a:pt x="2796" y="811"/>
                  <a:pt x="2724" y="806"/>
                  <a:pt x="2654" y="806"/>
                </a:cubicBezTo>
                <a:cubicBezTo>
                  <a:pt x="1762" y="806"/>
                  <a:pt x="977" y="1526"/>
                  <a:pt x="977" y="2490"/>
                </a:cubicBezTo>
                <a:lnTo>
                  <a:pt x="977" y="2679"/>
                </a:lnTo>
                <a:cubicBezTo>
                  <a:pt x="851" y="2742"/>
                  <a:pt x="756" y="2836"/>
                  <a:pt x="630" y="2962"/>
                </a:cubicBezTo>
                <a:cubicBezTo>
                  <a:pt x="63" y="3498"/>
                  <a:pt x="0" y="4286"/>
                  <a:pt x="347" y="4947"/>
                </a:cubicBezTo>
                <a:cubicBezTo>
                  <a:pt x="189" y="5199"/>
                  <a:pt x="126" y="5514"/>
                  <a:pt x="126" y="5766"/>
                </a:cubicBezTo>
                <a:cubicBezTo>
                  <a:pt x="126" y="6365"/>
                  <a:pt x="441" y="6932"/>
                  <a:pt x="945" y="7184"/>
                </a:cubicBezTo>
                <a:cubicBezTo>
                  <a:pt x="819" y="8192"/>
                  <a:pt x="1576" y="9043"/>
                  <a:pt x="2584" y="9043"/>
                </a:cubicBezTo>
                <a:lnTo>
                  <a:pt x="2836" y="9043"/>
                </a:lnTo>
                <a:cubicBezTo>
                  <a:pt x="2993" y="9326"/>
                  <a:pt x="3182" y="9515"/>
                  <a:pt x="3434" y="9673"/>
                </a:cubicBezTo>
                <a:lnTo>
                  <a:pt x="3434" y="10587"/>
                </a:lnTo>
                <a:cubicBezTo>
                  <a:pt x="3434" y="11721"/>
                  <a:pt x="4379" y="12666"/>
                  <a:pt x="5514" y="12666"/>
                </a:cubicBezTo>
                <a:cubicBezTo>
                  <a:pt x="6648" y="12666"/>
                  <a:pt x="7593" y="11721"/>
                  <a:pt x="7593" y="10587"/>
                </a:cubicBezTo>
                <a:lnTo>
                  <a:pt x="7593" y="9673"/>
                </a:lnTo>
                <a:cubicBezTo>
                  <a:pt x="7845" y="9515"/>
                  <a:pt x="8066" y="9326"/>
                  <a:pt x="8192" y="9043"/>
                </a:cubicBezTo>
                <a:lnTo>
                  <a:pt x="8444" y="9043"/>
                </a:lnTo>
                <a:cubicBezTo>
                  <a:pt x="9420" y="9043"/>
                  <a:pt x="10208" y="8129"/>
                  <a:pt x="10082" y="7153"/>
                </a:cubicBezTo>
                <a:cubicBezTo>
                  <a:pt x="10586" y="6869"/>
                  <a:pt x="10901" y="6333"/>
                  <a:pt x="10901" y="5735"/>
                </a:cubicBezTo>
                <a:cubicBezTo>
                  <a:pt x="10901" y="5451"/>
                  <a:pt x="10838" y="5136"/>
                  <a:pt x="10680" y="4916"/>
                </a:cubicBezTo>
                <a:cubicBezTo>
                  <a:pt x="11059" y="4317"/>
                  <a:pt x="10933" y="3498"/>
                  <a:pt x="10428" y="2962"/>
                </a:cubicBezTo>
                <a:cubicBezTo>
                  <a:pt x="10302" y="2836"/>
                  <a:pt x="10208" y="2742"/>
                  <a:pt x="10082" y="2679"/>
                </a:cubicBezTo>
                <a:lnTo>
                  <a:pt x="10082" y="2490"/>
                </a:lnTo>
                <a:cubicBezTo>
                  <a:pt x="10082" y="1576"/>
                  <a:pt x="9326" y="820"/>
                  <a:pt x="8444" y="820"/>
                </a:cubicBezTo>
                <a:lnTo>
                  <a:pt x="8192" y="820"/>
                </a:lnTo>
                <a:cubicBezTo>
                  <a:pt x="7908" y="316"/>
                  <a:pt x="7372" y="1"/>
                  <a:pt x="6774" y="1"/>
                </a:cubicBezTo>
                <a:cubicBezTo>
                  <a:pt x="6270" y="1"/>
                  <a:pt x="5829" y="222"/>
                  <a:pt x="5514" y="537"/>
                </a:cubicBezTo>
                <a:cubicBezTo>
                  <a:pt x="5199" y="190"/>
                  <a:pt x="4758" y="1"/>
                  <a:pt x="42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41" name="Google Shape;4541;p62"/>
          <p:cNvGrpSpPr/>
          <p:nvPr/>
        </p:nvGrpSpPr>
        <p:grpSpPr>
          <a:xfrm>
            <a:off x="3542063" y="1710757"/>
            <a:ext cx="347688" cy="275750"/>
            <a:chOff x="-62882850" y="1999375"/>
            <a:chExt cx="315850" cy="250500"/>
          </a:xfrm>
        </p:grpSpPr>
        <p:sp>
          <p:nvSpPr>
            <p:cNvPr id="4542" name="Google Shape;4542;p62"/>
            <p:cNvSpPr/>
            <p:nvPr/>
          </p:nvSpPr>
          <p:spPr>
            <a:xfrm>
              <a:off x="-62882850" y="1999375"/>
              <a:ext cx="315850" cy="250500"/>
            </a:xfrm>
            <a:custGeom>
              <a:rect b="b" l="l" r="r" t="t"/>
              <a:pathLst>
                <a:path extrusionOk="0" h="10020" w="12634">
                  <a:moveTo>
                    <a:pt x="10586" y="851"/>
                  </a:moveTo>
                  <a:cubicBezTo>
                    <a:pt x="10838" y="851"/>
                    <a:pt x="11027" y="1040"/>
                    <a:pt x="11027" y="1261"/>
                  </a:cubicBezTo>
                  <a:lnTo>
                    <a:pt x="11027" y="7499"/>
                  </a:lnTo>
                  <a:lnTo>
                    <a:pt x="1638" y="7499"/>
                  </a:lnTo>
                  <a:lnTo>
                    <a:pt x="1638" y="1261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11814" y="8318"/>
                  </a:moveTo>
                  <a:lnTo>
                    <a:pt x="11814" y="8727"/>
                  </a:lnTo>
                  <a:cubicBezTo>
                    <a:pt x="11814" y="8948"/>
                    <a:pt x="11594" y="9137"/>
                    <a:pt x="11405" y="9137"/>
                  </a:cubicBezTo>
                  <a:lnTo>
                    <a:pt x="1197" y="9137"/>
                  </a:lnTo>
                  <a:cubicBezTo>
                    <a:pt x="977" y="9137"/>
                    <a:pt x="788" y="8948"/>
                    <a:pt x="788" y="8727"/>
                  </a:cubicBezTo>
                  <a:lnTo>
                    <a:pt x="788" y="8318"/>
                  </a:ln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7499"/>
                  </a:lnTo>
                  <a:lnTo>
                    <a:pt x="378" y="7499"/>
                  </a:lnTo>
                  <a:cubicBezTo>
                    <a:pt x="158" y="7499"/>
                    <a:pt x="0" y="7688"/>
                    <a:pt x="0" y="7940"/>
                  </a:cubicBezTo>
                  <a:lnTo>
                    <a:pt x="0" y="8759"/>
                  </a:lnTo>
                  <a:cubicBezTo>
                    <a:pt x="0" y="9420"/>
                    <a:pt x="536" y="10019"/>
                    <a:pt x="1197" y="10019"/>
                  </a:cubicBezTo>
                  <a:lnTo>
                    <a:pt x="11405" y="10019"/>
                  </a:lnTo>
                  <a:cubicBezTo>
                    <a:pt x="12066" y="10019"/>
                    <a:pt x="12634" y="9452"/>
                    <a:pt x="12634" y="8759"/>
                  </a:cubicBezTo>
                  <a:lnTo>
                    <a:pt x="12634" y="7940"/>
                  </a:lnTo>
                  <a:cubicBezTo>
                    <a:pt x="12634" y="7656"/>
                    <a:pt x="12444" y="7499"/>
                    <a:pt x="12224" y="7499"/>
                  </a:cubicBezTo>
                  <a:lnTo>
                    <a:pt x="11814" y="7499"/>
                  </a:lnTo>
                  <a:lnTo>
                    <a:pt x="11814" y="1261"/>
                  </a:lnTo>
                  <a:cubicBezTo>
                    <a:pt x="11814" y="599"/>
                    <a:pt x="11247" y="1"/>
                    <a:pt x="105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3" name="Google Shape;4543;p62"/>
            <p:cNvSpPr/>
            <p:nvPr/>
          </p:nvSpPr>
          <p:spPr>
            <a:xfrm>
              <a:off x="-62806475" y="2062375"/>
              <a:ext cx="146525" cy="103800"/>
            </a:xfrm>
            <a:custGeom>
              <a:rect b="b" l="l" r="r" t="t"/>
              <a:pathLst>
                <a:path extrusionOk="0" h="4152" w="5861">
                  <a:moveTo>
                    <a:pt x="3782" y="1"/>
                  </a:moveTo>
                  <a:cubicBezTo>
                    <a:pt x="3561" y="1"/>
                    <a:pt x="3341" y="221"/>
                    <a:pt x="3341" y="410"/>
                  </a:cubicBezTo>
                  <a:cubicBezTo>
                    <a:pt x="3341" y="631"/>
                    <a:pt x="3561" y="852"/>
                    <a:pt x="3782" y="852"/>
                  </a:cubicBezTo>
                  <a:lnTo>
                    <a:pt x="4443" y="852"/>
                  </a:lnTo>
                  <a:lnTo>
                    <a:pt x="2962" y="2332"/>
                  </a:lnTo>
                  <a:lnTo>
                    <a:pt x="2395" y="1765"/>
                  </a:lnTo>
                  <a:cubicBezTo>
                    <a:pt x="2332" y="1686"/>
                    <a:pt x="2230" y="1647"/>
                    <a:pt x="2124" y="1647"/>
                  </a:cubicBezTo>
                  <a:cubicBezTo>
                    <a:pt x="2017" y="1647"/>
                    <a:pt x="1907" y="1686"/>
                    <a:pt x="1828" y="1765"/>
                  </a:cubicBezTo>
                  <a:lnTo>
                    <a:pt x="159" y="3435"/>
                  </a:lnTo>
                  <a:cubicBezTo>
                    <a:pt x="1" y="3592"/>
                    <a:pt x="1" y="3876"/>
                    <a:pt x="159" y="4034"/>
                  </a:cubicBezTo>
                  <a:cubicBezTo>
                    <a:pt x="237" y="4112"/>
                    <a:pt x="348" y="4152"/>
                    <a:pt x="458" y="4152"/>
                  </a:cubicBezTo>
                  <a:cubicBezTo>
                    <a:pt x="568" y="4152"/>
                    <a:pt x="678" y="4112"/>
                    <a:pt x="757" y="4034"/>
                  </a:cubicBezTo>
                  <a:lnTo>
                    <a:pt x="2143" y="2647"/>
                  </a:lnTo>
                  <a:lnTo>
                    <a:pt x="2679" y="3183"/>
                  </a:lnTo>
                  <a:cubicBezTo>
                    <a:pt x="2758" y="3262"/>
                    <a:pt x="2868" y="3301"/>
                    <a:pt x="2978" y="3301"/>
                  </a:cubicBezTo>
                  <a:cubicBezTo>
                    <a:pt x="3088" y="3301"/>
                    <a:pt x="3199" y="3262"/>
                    <a:pt x="3278" y="3183"/>
                  </a:cubicBezTo>
                  <a:lnTo>
                    <a:pt x="5042" y="1419"/>
                  </a:lnTo>
                  <a:lnTo>
                    <a:pt x="5042" y="2080"/>
                  </a:lnTo>
                  <a:cubicBezTo>
                    <a:pt x="5042" y="2332"/>
                    <a:pt x="5231" y="2521"/>
                    <a:pt x="5451" y="2521"/>
                  </a:cubicBezTo>
                  <a:cubicBezTo>
                    <a:pt x="5640" y="2521"/>
                    <a:pt x="5861" y="2332"/>
                    <a:pt x="5861" y="2080"/>
                  </a:cubicBezTo>
                  <a:lnTo>
                    <a:pt x="5861" y="442"/>
                  </a:lnTo>
                  <a:cubicBezTo>
                    <a:pt x="5861" y="158"/>
                    <a:pt x="5672" y="1"/>
                    <a:pt x="54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4" name="Google Shape;4544;p62"/>
          <p:cNvGrpSpPr/>
          <p:nvPr/>
        </p:nvGrpSpPr>
        <p:grpSpPr>
          <a:xfrm>
            <a:off x="3533821" y="2078631"/>
            <a:ext cx="364172" cy="349449"/>
            <a:chOff x="-62890750" y="2296300"/>
            <a:chExt cx="330825" cy="317450"/>
          </a:xfrm>
        </p:grpSpPr>
        <p:sp>
          <p:nvSpPr>
            <p:cNvPr id="4545" name="Google Shape;4545;p62"/>
            <p:cNvSpPr/>
            <p:nvPr/>
          </p:nvSpPr>
          <p:spPr>
            <a:xfrm>
              <a:off x="-62890750" y="2296300"/>
              <a:ext cx="313500" cy="195375"/>
            </a:xfrm>
            <a:custGeom>
              <a:rect b="b" l="l" r="r" t="t"/>
              <a:pathLst>
                <a:path extrusionOk="0" h="7815" w="12540">
                  <a:moveTo>
                    <a:pt x="11437" y="2080"/>
                  </a:moveTo>
                  <a:lnTo>
                    <a:pt x="11658" y="2931"/>
                  </a:lnTo>
                  <a:lnTo>
                    <a:pt x="10776" y="2742"/>
                  </a:lnTo>
                  <a:lnTo>
                    <a:pt x="11437" y="2080"/>
                  </a:lnTo>
                  <a:close/>
                  <a:moveTo>
                    <a:pt x="6617" y="1"/>
                  </a:moveTo>
                  <a:cubicBezTo>
                    <a:pt x="4916" y="1"/>
                    <a:pt x="3340" y="662"/>
                    <a:pt x="2112" y="1828"/>
                  </a:cubicBezTo>
                  <a:cubicBezTo>
                    <a:pt x="663" y="3277"/>
                    <a:pt x="1" y="5420"/>
                    <a:pt x="379" y="7467"/>
                  </a:cubicBezTo>
                  <a:cubicBezTo>
                    <a:pt x="442" y="7656"/>
                    <a:pt x="568" y="7814"/>
                    <a:pt x="789" y="7814"/>
                  </a:cubicBezTo>
                  <a:lnTo>
                    <a:pt x="852" y="7814"/>
                  </a:lnTo>
                  <a:cubicBezTo>
                    <a:pt x="1104" y="7783"/>
                    <a:pt x="1198" y="7562"/>
                    <a:pt x="1167" y="7341"/>
                  </a:cubicBezTo>
                  <a:cubicBezTo>
                    <a:pt x="852" y="5577"/>
                    <a:pt x="1419" y="3718"/>
                    <a:pt x="2710" y="2458"/>
                  </a:cubicBezTo>
                  <a:cubicBezTo>
                    <a:pt x="3719" y="1450"/>
                    <a:pt x="5136" y="851"/>
                    <a:pt x="6617" y="851"/>
                  </a:cubicBezTo>
                  <a:cubicBezTo>
                    <a:pt x="7940" y="851"/>
                    <a:pt x="9200" y="1324"/>
                    <a:pt x="10177" y="2206"/>
                  </a:cubicBezTo>
                  <a:lnTo>
                    <a:pt x="9610" y="2773"/>
                  </a:lnTo>
                  <a:cubicBezTo>
                    <a:pt x="9484" y="2899"/>
                    <a:pt x="9452" y="3057"/>
                    <a:pt x="9484" y="3183"/>
                  </a:cubicBezTo>
                  <a:cubicBezTo>
                    <a:pt x="9515" y="3340"/>
                    <a:pt x="9641" y="3403"/>
                    <a:pt x="9799" y="3466"/>
                  </a:cubicBezTo>
                  <a:lnTo>
                    <a:pt x="12036" y="3939"/>
                  </a:lnTo>
                  <a:lnTo>
                    <a:pt x="12130" y="3939"/>
                  </a:lnTo>
                  <a:cubicBezTo>
                    <a:pt x="12225" y="3939"/>
                    <a:pt x="12319" y="3876"/>
                    <a:pt x="12382" y="3813"/>
                  </a:cubicBezTo>
                  <a:cubicBezTo>
                    <a:pt x="12508" y="3687"/>
                    <a:pt x="12540" y="3561"/>
                    <a:pt x="12508" y="3403"/>
                  </a:cubicBezTo>
                  <a:lnTo>
                    <a:pt x="12036" y="1167"/>
                  </a:lnTo>
                  <a:cubicBezTo>
                    <a:pt x="12004" y="1009"/>
                    <a:pt x="11878" y="883"/>
                    <a:pt x="11752" y="851"/>
                  </a:cubicBezTo>
                  <a:cubicBezTo>
                    <a:pt x="11715" y="844"/>
                    <a:pt x="11678" y="840"/>
                    <a:pt x="11642" y="840"/>
                  </a:cubicBezTo>
                  <a:cubicBezTo>
                    <a:pt x="11526" y="840"/>
                    <a:pt x="11422" y="881"/>
                    <a:pt x="11374" y="977"/>
                  </a:cubicBezTo>
                  <a:lnTo>
                    <a:pt x="10776" y="1576"/>
                  </a:lnTo>
                  <a:cubicBezTo>
                    <a:pt x="9641" y="536"/>
                    <a:pt x="8129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6" name="Google Shape;4546;p62"/>
            <p:cNvSpPr/>
            <p:nvPr/>
          </p:nvSpPr>
          <p:spPr>
            <a:xfrm>
              <a:off x="-62874975" y="2417475"/>
              <a:ext cx="315050" cy="196275"/>
            </a:xfrm>
            <a:custGeom>
              <a:rect b="b" l="l" r="r" t="t"/>
              <a:pathLst>
                <a:path extrusionOk="0" h="7851" w="12602">
                  <a:moveTo>
                    <a:pt x="977" y="4857"/>
                  </a:moveTo>
                  <a:lnTo>
                    <a:pt x="1827" y="5078"/>
                  </a:lnTo>
                  <a:lnTo>
                    <a:pt x="1166" y="5739"/>
                  </a:lnTo>
                  <a:lnTo>
                    <a:pt x="977" y="4857"/>
                  </a:lnTo>
                  <a:close/>
                  <a:moveTo>
                    <a:pt x="11779" y="1"/>
                  </a:moveTo>
                  <a:cubicBezTo>
                    <a:pt x="11759" y="1"/>
                    <a:pt x="11739" y="2"/>
                    <a:pt x="11720" y="6"/>
                  </a:cubicBezTo>
                  <a:cubicBezTo>
                    <a:pt x="11499" y="69"/>
                    <a:pt x="11373" y="289"/>
                    <a:pt x="11405" y="478"/>
                  </a:cubicBezTo>
                  <a:cubicBezTo>
                    <a:pt x="11720" y="2274"/>
                    <a:pt x="11184" y="4101"/>
                    <a:pt x="9861" y="5361"/>
                  </a:cubicBezTo>
                  <a:cubicBezTo>
                    <a:pt x="8853" y="6401"/>
                    <a:pt x="7435" y="7000"/>
                    <a:pt x="5986" y="7000"/>
                  </a:cubicBezTo>
                  <a:cubicBezTo>
                    <a:pt x="4631" y="7000"/>
                    <a:pt x="3371" y="6527"/>
                    <a:pt x="2394" y="5645"/>
                  </a:cubicBezTo>
                  <a:lnTo>
                    <a:pt x="2993" y="5046"/>
                  </a:lnTo>
                  <a:cubicBezTo>
                    <a:pt x="3088" y="4952"/>
                    <a:pt x="3151" y="4794"/>
                    <a:pt x="3088" y="4668"/>
                  </a:cubicBezTo>
                  <a:cubicBezTo>
                    <a:pt x="3056" y="4511"/>
                    <a:pt x="2962" y="4416"/>
                    <a:pt x="2772" y="4385"/>
                  </a:cubicBezTo>
                  <a:lnTo>
                    <a:pt x="536" y="3912"/>
                  </a:lnTo>
                  <a:cubicBezTo>
                    <a:pt x="506" y="3905"/>
                    <a:pt x="476" y="3901"/>
                    <a:pt x="446" y="3901"/>
                  </a:cubicBezTo>
                  <a:cubicBezTo>
                    <a:pt x="350" y="3901"/>
                    <a:pt x="254" y="3942"/>
                    <a:pt x="158" y="4038"/>
                  </a:cubicBezTo>
                  <a:cubicBezTo>
                    <a:pt x="32" y="4164"/>
                    <a:pt x="0" y="4290"/>
                    <a:pt x="32" y="4448"/>
                  </a:cubicBezTo>
                  <a:lnTo>
                    <a:pt x="504" y="6685"/>
                  </a:lnTo>
                  <a:cubicBezTo>
                    <a:pt x="536" y="6842"/>
                    <a:pt x="662" y="6937"/>
                    <a:pt x="788" y="7000"/>
                  </a:cubicBezTo>
                  <a:lnTo>
                    <a:pt x="882" y="7000"/>
                  </a:lnTo>
                  <a:cubicBezTo>
                    <a:pt x="1008" y="7000"/>
                    <a:pt x="1103" y="6968"/>
                    <a:pt x="1166" y="6874"/>
                  </a:cubicBezTo>
                  <a:lnTo>
                    <a:pt x="1764" y="6275"/>
                  </a:lnTo>
                  <a:cubicBezTo>
                    <a:pt x="2899" y="7315"/>
                    <a:pt x="4411" y="7850"/>
                    <a:pt x="5923" y="7850"/>
                  </a:cubicBezTo>
                  <a:cubicBezTo>
                    <a:pt x="7624" y="7850"/>
                    <a:pt x="9200" y="7189"/>
                    <a:pt x="10428" y="6023"/>
                  </a:cubicBezTo>
                  <a:cubicBezTo>
                    <a:pt x="11909" y="4511"/>
                    <a:pt x="12602" y="2400"/>
                    <a:pt x="12192" y="321"/>
                  </a:cubicBezTo>
                  <a:cubicBezTo>
                    <a:pt x="12164" y="123"/>
                    <a:pt x="11958" y="1"/>
                    <a:pt x="117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7" name="Google Shape;4547;p62"/>
            <p:cNvSpPr/>
            <p:nvPr/>
          </p:nvSpPr>
          <p:spPr>
            <a:xfrm>
              <a:off x="-62822225" y="2357750"/>
              <a:ext cx="193000" cy="192975"/>
            </a:xfrm>
            <a:custGeom>
              <a:rect b="b" l="l" r="r" t="t"/>
              <a:pathLst>
                <a:path extrusionOk="0" h="7719" w="7720">
                  <a:moveTo>
                    <a:pt x="2238" y="1323"/>
                  </a:moveTo>
                  <a:lnTo>
                    <a:pt x="2238" y="1323"/>
                  </a:lnTo>
                  <a:cubicBezTo>
                    <a:pt x="2143" y="1544"/>
                    <a:pt x="2049" y="1827"/>
                    <a:pt x="1986" y="2111"/>
                  </a:cubicBezTo>
                  <a:lnTo>
                    <a:pt x="1419" y="2111"/>
                  </a:lnTo>
                  <a:cubicBezTo>
                    <a:pt x="1671" y="1796"/>
                    <a:pt x="1923" y="1512"/>
                    <a:pt x="2238" y="1323"/>
                  </a:cubicBezTo>
                  <a:close/>
                  <a:moveTo>
                    <a:pt x="3466" y="1040"/>
                  </a:moveTo>
                  <a:lnTo>
                    <a:pt x="3466" y="2111"/>
                  </a:lnTo>
                  <a:lnTo>
                    <a:pt x="2836" y="2111"/>
                  </a:lnTo>
                  <a:cubicBezTo>
                    <a:pt x="2994" y="1575"/>
                    <a:pt x="3246" y="1229"/>
                    <a:pt x="3466" y="1040"/>
                  </a:cubicBezTo>
                  <a:close/>
                  <a:moveTo>
                    <a:pt x="4254" y="1040"/>
                  </a:moveTo>
                  <a:cubicBezTo>
                    <a:pt x="4538" y="1229"/>
                    <a:pt x="4727" y="1575"/>
                    <a:pt x="4884" y="2111"/>
                  </a:cubicBezTo>
                  <a:lnTo>
                    <a:pt x="4254" y="2111"/>
                  </a:lnTo>
                  <a:lnTo>
                    <a:pt x="4254" y="1040"/>
                  </a:lnTo>
                  <a:close/>
                  <a:moveTo>
                    <a:pt x="5483" y="1323"/>
                  </a:moveTo>
                  <a:lnTo>
                    <a:pt x="5483" y="1323"/>
                  </a:lnTo>
                  <a:cubicBezTo>
                    <a:pt x="5798" y="1512"/>
                    <a:pt x="6081" y="1796"/>
                    <a:pt x="6302" y="2111"/>
                  </a:cubicBezTo>
                  <a:lnTo>
                    <a:pt x="5766" y="2111"/>
                  </a:lnTo>
                  <a:cubicBezTo>
                    <a:pt x="5672" y="1827"/>
                    <a:pt x="5609" y="1544"/>
                    <a:pt x="5483" y="1323"/>
                  </a:cubicBezTo>
                  <a:close/>
                  <a:moveTo>
                    <a:pt x="1765" y="2930"/>
                  </a:moveTo>
                  <a:cubicBezTo>
                    <a:pt x="1734" y="3245"/>
                    <a:pt x="1702" y="3560"/>
                    <a:pt x="1702" y="3875"/>
                  </a:cubicBezTo>
                  <a:cubicBezTo>
                    <a:pt x="1702" y="4190"/>
                    <a:pt x="1734" y="4537"/>
                    <a:pt x="1765" y="4820"/>
                  </a:cubicBezTo>
                  <a:lnTo>
                    <a:pt x="978" y="4820"/>
                  </a:lnTo>
                  <a:cubicBezTo>
                    <a:pt x="883" y="4537"/>
                    <a:pt x="820" y="4222"/>
                    <a:pt x="820" y="3875"/>
                  </a:cubicBezTo>
                  <a:cubicBezTo>
                    <a:pt x="820" y="3497"/>
                    <a:pt x="883" y="3214"/>
                    <a:pt x="978" y="2930"/>
                  </a:cubicBezTo>
                  <a:close/>
                  <a:moveTo>
                    <a:pt x="5136" y="2930"/>
                  </a:moveTo>
                  <a:cubicBezTo>
                    <a:pt x="5168" y="3245"/>
                    <a:pt x="5199" y="3560"/>
                    <a:pt x="5199" y="3875"/>
                  </a:cubicBezTo>
                  <a:cubicBezTo>
                    <a:pt x="5199" y="4222"/>
                    <a:pt x="5168" y="4537"/>
                    <a:pt x="5136" y="4820"/>
                  </a:cubicBezTo>
                  <a:lnTo>
                    <a:pt x="4286" y="4820"/>
                  </a:lnTo>
                  <a:lnTo>
                    <a:pt x="4286" y="2930"/>
                  </a:lnTo>
                  <a:close/>
                  <a:moveTo>
                    <a:pt x="6743" y="2930"/>
                  </a:moveTo>
                  <a:cubicBezTo>
                    <a:pt x="6869" y="3245"/>
                    <a:pt x="6900" y="3560"/>
                    <a:pt x="6900" y="3875"/>
                  </a:cubicBezTo>
                  <a:cubicBezTo>
                    <a:pt x="6900" y="4222"/>
                    <a:pt x="6869" y="4537"/>
                    <a:pt x="6743" y="4820"/>
                  </a:cubicBezTo>
                  <a:lnTo>
                    <a:pt x="5955" y="4820"/>
                  </a:lnTo>
                  <a:cubicBezTo>
                    <a:pt x="5987" y="4505"/>
                    <a:pt x="6018" y="4190"/>
                    <a:pt x="6018" y="3875"/>
                  </a:cubicBezTo>
                  <a:cubicBezTo>
                    <a:pt x="6018" y="3560"/>
                    <a:pt x="5987" y="3214"/>
                    <a:pt x="5955" y="2930"/>
                  </a:cubicBezTo>
                  <a:close/>
                  <a:moveTo>
                    <a:pt x="3466" y="2930"/>
                  </a:moveTo>
                  <a:lnTo>
                    <a:pt x="3466" y="4852"/>
                  </a:lnTo>
                  <a:lnTo>
                    <a:pt x="2647" y="4852"/>
                  </a:lnTo>
                  <a:cubicBezTo>
                    <a:pt x="2553" y="4537"/>
                    <a:pt x="2553" y="4222"/>
                    <a:pt x="2553" y="3875"/>
                  </a:cubicBezTo>
                  <a:cubicBezTo>
                    <a:pt x="2553" y="3497"/>
                    <a:pt x="2616" y="3214"/>
                    <a:pt x="2647" y="2930"/>
                  </a:cubicBezTo>
                  <a:close/>
                  <a:moveTo>
                    <a:pt x="6302" y="5640"/>
                  </a:moveTo>
                  <a:cubicBezTo>
                    <a:pt x="6081" y="5955"/>
                    <a:pt x="5798" y="6238"/>
                    <a:pt x="5483" y="6427"/>
                  </a:cubicBezTo>
                  <a:cubicBezTo>
                    <a:pt x="5609" y="6207"/>
                    <a:pt x="5672" y="5923"/>
                    <a:pt x="5766" y="5640"/>
                  </a:cubicBezTo>
                  <a:close/>
                  <a:moveTo>
                    <a:pt x="1986" y="5671"/>
                  </a:moveTo>
                  <a:cubicBezTo>
                    <a:pt x="2049" y="5955"/>
                    <a:pt x="2143" y="6238"/>
                    <a:pt x="2238" y="6459"/>
                  </a:cubicBezTo>
                  <a:cubicBezTo>
                    <a:pt x="1923" y="6238"/>
                    <a:pt x="1671" y="5955"/>
                    <a:pt x="1419" y="5671"/>
                  </a:cubicBezTo>
                  <a:close/>
                  <a:moveTo>
                    <a:pt x="4916" y="5640"/>
                  </a:moveTo>
                  <a:cubicBezTo>
                    <a:pt x="4727" y="6144"/>
                    <a:pt x="4538" y="6522"/>
                    <a:pt x="4286" y="6711"/>
                  </a:cubicBezTo>
                  <a:lnTo>
                    <a:pt x="4286" y="5640"/>
                  </a:lnTo>
                  <a:close/>
                  <a:moveTo>
                    <a:pt x="3466" y="5671"/>
                  </a:moveTo>
                  <a:lnTo>
                    <a:pt x="3466" y="6742"/>
                  </a:lnTo>
                  <a:cubicBezTo>
                    <a:pt x="3246" y="6553"/>
                    <a:pt x="2994" y="6144"/>
                    <a:pt x="2836" y="5671"/>
                  </a:cubicBezTo>
                  <a:close/>
                  <a:moveTo>
                    <a:pt x="3876" y="0"/>
                  </a:moveTo>
                  <a:cubicBezTo>
                    <a:pt x="2301" y="0"/>
                    <a:pt x="915" y="945"/>
                    <a:pt x="316" y="2332"/>
                  </a:cubicBezTo>
                  <a:cubicBezTo>
                    <a:pt x="127" y="2804"/>
                    <a:pt x="1" y="3308"/>
                    <a:pt x="1" y="3875"/>
                  </a:cubicBezTo>
                  <a:cubicBezTo>
                    <a:pt x="1" y="4411"/>
                    <a:pt x="127" y="4946"/>
                    <a:pt x="316" y="5419"/>
                  </a:cubicBezTo>
                  <a:cubicBezTo>
                    <a:pt x="915" y="6774"/>
                    <a:pt x="2301" y="7719"/>
                    <a:pt x="3876" y="7719"/>
                  </a:cubicBezTo>
                  <a:cubicBezTo>
                    <a:pt x="5451" y="7719"/>
                    <a:pt x="6806" y="6774"/>
                    <a:pt x="7405" y="5419"/>
                  </a:cubicBezTo>
                  <a:cubicBezTo>
                    <a:pt x="7594" y="4946"/>
                    <a:pt x="7720" y="4411"/>
                    <a:pt x="7720" y="3875"/>
                  </a:cubicBezTo>
                  <a:cubicBezTo>
                    <a:pt x="7720" y="3308"/>
                    <a:pt x="7594" y="2804"/>
                    <a:pt x="7405" y="2332"/>
                  </a:cubicBezTo>
                  <a:cubicBezTo>
                    <a:pt x="6806" y="945"/>
                    <a:pt x="5451" y="0"/>
                    <a:pt x="3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48" name="Google Shape;4548;p62"/>
          <p:cNvGrpSpPr/>
          <p:nvPr/>
        </p:nvGrpSpPr>
        <p:grpSpPr>
          <a:xfrm>
            <a:off x="3542063" y="2481799"/>
            <a:ext cx="347688" cy="349421"/>
            <a:chOff x="-62882850" y="2664925"/>
            <a:chExt cx="315850" cy="317425"/>
          </a:xfrm>
        </p:grpSpPr>
        <p:sp>
          <p:nvSpPr>
            <p:cNvPr id="4549" name="Google Shape;4549;p62"/>
            <p:cNvSpPr/>
            <p:nvPr/>
          </p:nvSpPr>
          <p:spPr>
            <a:xfrm>
              <a:off x="-62882850" y="2664925"/>
              <a:ext cx="315850" cy="317425"/>
            </a:xfrm>
            <a:custGeom>
              <a:rect b="b" l="l" r="r" t="t"/>
              <a:pathLst>
                <a:path extrusionOk="0" h="12697" w="12634">
                  <a:moveTo>
                    <a:pt x="11405" y="851"/>
                  </a:moveTo>
                  <a:cubicBezTo>
                    <a:pt x="11657" y="851"/>
                    <a:pt x="11814" y="1040"/>
                    <a:pt x="11814" y="1260"/>
                  </a:cubicBezTo>
                  <a:lnTo>
                    <a:pt x="11814" y="7719"/>
                  </a:lnTo>
                  <a:lnTo>
                    <a:pt x="788" y="7719"/>
                  </a:lnTo>
                  <a:lnTo>
                    <a:pt x="788" y="1260"/>
                  </a:lnTo>
                  <a:cubicBezTo>
                    <a:pt x="788" y="1040"/>
                    <a:pt x="977" y="851"/>
                    <a:pt x="1197" y="851"/>
                  </a:cubicBezTo>
                  <a:close/>
                  <a:moveTo>
                    <a:pt x="11814" y="8506"/>
                  </a:moveTo>
                  <a:lnTo>
                    <a:pt x="11814" y="8947"/>
                  </a:lnTo>
                  <a:cubicBezTo>
                    <a:pt x="11814" y="9199"/>
                    <a:pt x="11594" y="9389"/>
                    <a:pt x="11405" y="9389"/>
                  </a:cubicBezTo>
                  <a:lnTo>
                    <a:pt x="1197" y="9389"/>
                  </a:lnTo>
                  <a:cubicBezTo>
                    <a:pt x="977" y="9389"/>
                    <a:pt x="788" y="9199"/>
                    <a:pt x="788" y="8947"/>
                  </a:cubicBezTo>
                  <a:lnTo>
                    <a:pt x="788" y="8506"/>
                  </a:lnTo>
                  <a:close/>
                  <a:moveTo>
                    <a:pt x="7782" y="10208"/>
                  </a:moveTo>
                  <a:lnTo>
                    <a:pt x="8349" y="11877"/>
                  </a:lnTo>
                  <a:lnTo>
                    <a:pt x="4253" y="11877"/>
                  </a:lnTo>
                  <a:lnTo>
                    <a:pt x="4789" y="10208"/>
                  </a:lnTo>
                  <a:close/>
                  <a:moveTo>
                    <a:pt x="1197" y="0"/>
                  </a:moveTo>
                  <a:cubicBezTo>
                    <a:pt x="536" y="0"/>
                    <a:pt x="0" y="567"/>
                    <a:pt x="0" y="1229"/>
                  </a:cubicBezTo>
                  <a:lnTo>
                    <a:pt x="0" y="8947"/>
                  </a:lnTo>
                  <a:cubicBezTo>
                    <a:pt x="0" y="9609"/>
                    <a:pt x="536" y="10176"/>
                    <a:pt x="1197" y="10176"/>
                  </a:cubicBezTo>
                  <a:lnTo>
                    <a:pt x="3938" y="10176"/>
                  </a:lnTo>
                  <a:lnTo>
                    <a:pt x="3371" y="11814"/>
                  </a:lnTo>
                  <a:lnTo>
                    <a:pt x="2867" y="11814"/>
                  </a:lnTo>
                  <a:cubicBezTo>
                    <a:pt x="2615" y="11814"/>
                    <a:pt x="2457" y="12003"/>
                    <a:pt x="2457" y="12255"/>
                  </a:cubicBezTo>
                  <a:cubicBezTo>
                    <a:pt x="2457" y="12476"/>
                    <a:pt x="2678" y="12697"/>
                    <a:pt x="2867" y="12697"/>
                  </a:cubicBezTo>
                  <a:lnTo>
                    <a:pt x="9767" y="12697"/>
                  </a:lnTo>
                  <a:cubicBezTo>
                    <a:pt x="9987" y="12697"/>
                    <a:pt x="10176" y="12476"/>
                    <a:pt x="10176" y="12255"/>
                  </a:cubicBezTo>
                  <a:cubicBezTo>
                    <a:pt x="10176" y="12003"/>
                    <a:pt x="9987" y="11814"/>
                    <a:pt x="9767" y="11814"/>
                  </a:cubicBezTo>
                  <a:lnTo>
                    <a:pt x="9231" y="11814"/>
                  </a:lnTo>
                  <a:lnTo>
                    <a:pt x="8695" y="10176"/>
                  </a:lnTo>
                  <a:lnTo>
                    <a:pt x="11405" y="10176"/>
                  </a:lnTo>
                  <a:cubicBezTo>
                    <a:pt x="12066" y="10176"/>
                    <a:pt x="12634" y="9609"/>
                    <a:pt x="12634" y="8947"/>
                  </a:cubicBezTo>
                  <a:lnTo>
                    <a:pt x="12634" y="1229"/>
                  </a:lnTo>
                  <a:cubicBezTo>
                    <a:pt x="12634" y="567"/>
                    <a:pt x="12066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0" name="Google Shape;4550;p62"/>
            <p:cNvSpPr/>
            <p:nvPr/>
          </p:nvSpPr>
          <p:spPr>
            <a:xfrm>
              <a:off x="-62756050" y="2702725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3"/>
                  </a:lnTo>
                  <a:cubicBezTo>
                    <a:pt x="347" y="851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9" y="3749"/>
                    <a:pt x="1639" y="3970"/>
                  </a:cubicBezTo>
                  <a:cubicBezTo>
                    <a:pt x="1639" y="4222"/>
                    <a:pt x="1450" y="4411"/>
                    <a:pt x="1229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29"/>
                    <a:pt x="441" y="3529"/>
                  </a:cubicBezTo>
                  <a:cubicBezTo>
                    <a:pt x="189" y="3529"/>
                    <a:pt x="0" y="3749"/>
                    <a:pt x="0" y="3970"/>
                  </a:cubicBezTo>
                  <a:cubicBezTo>
                    <a:pt x="0" y="4537"/>
                    <a:pt x="347" y="4947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229" y="5860"/>
                  </a:cubicBezTo>
                  <a:cubicBezTo>
                    <a:pt x="1450" y="5860"/>
                    <a:pt x="1639" y="5671"/>
                    <a:pt x="1639" y="5419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899"/>
                    <a:pt x="1481" y="2584"/>
                  </a:cubicBezTo>
                  <a:cubicBezTo>
                    <a:pt x="1166" y="2363"/>
                    <a:pt x="819" y="2111"/>
                    <a:pt x="819" y="1891"/>
                  </a:cubicBezTo>
                  <a:cubicBezTo>
                    <a:pt x="819" y="1639"/>
                    <a:pt x="977" y="1450"/>
                    <a:pt x="1229" y="1450"/>
                  </a:cubicBezTo>
                  <a:cubicBezTo>
                    <a:pt x="1450" y="1450"/>
                    <a:pt x="1639" y="1639"/>
                    <a:pt x="1639" y="1891"/>
                  </a:cubicBezTo>
                  <a:cubicBezTo>
                    <a:pt x="1639" y="2111"/>
                    <a:pt x="1859" y="2332"/>
                    <a:pt x="2048" y="2332"/>
                  </a:cubicBezTo>
                  <a:cubicBezTo>
                    <a:pt x="2237" y="2332"/>
                    <a:pt x="2489" y="2111"/>
                    <a:pt x="2489" y="1891"/>
                  </a:cubicBezTo>
                  <a:cubicBezTo>
                    <a:pt x="2489" y="1324"/>
                    <a:pt x="2143" y="914"/>
                    <a:pt x="1639" y="693"/>
                  </a:cubicBezTo>
                  <a:lnTo>
                    <a:pt x="1639" y="441"/>
                  </a:lnTo>
                  <a:cubicBezTo>
                    <a:pt x="1639" y="189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51" name="Google Shape;4551;p62"/>
          <p:cNvSpPr/>
          <p:nvPr/>
        </p:nvSpPr>
        <p:spPr>
          <a:xfrm>
            <a:off x="5656501" y="1675220"/>
            <a:ext cx="351183" cy="346945"/>
          </a:xfrm>
          <a:custGeom>
            <a:rect b="b" l="l" r="r" t="t"/>
            <a:pathLst>
              <a:path extrusionOk="0" h="12607" w="12761">
                <a:moveTo>
                  <a:pt x="1860" y="2084"/>
                </a:moveTo>
                <a:lnTo>
                  <a:pt x="7373" y="2997"/>
                </a:lnTo>
                <a:lnTo>
                  <a:pt x="5861" y="4509"/>
                </a:lnTo>
                <a:lnTo>
                  <a:pt x="1261" y="2682"/>
                </a:lnTo>
                <a:lnTo>
                  <a:pt x="1860" y="2084"/>
                </a:lnTo>
                <a:close/>
                <a:moveTo>
                  <a:pt x="11229" y="836"/>
                </a:moveTo>
                <a:cubicBezTo>
                  <a:pt x="11412" y="836"/>
                  <a:pt x="11578" y="881"/>
                  <a:pt x="11689" y="981"/>
                </a:cubicBezTo>
                <a:cubicBezTo>
                  <a:pt x="11847" y="1107"/>
                  <a:pt x="11878" y="1359"/>
                  <a:pt x="11847" y="1611"/>
                </a:cubicBezTo>
                <a:cubicBezTo>
                  <a:pt x="11815" y="1894"/>
                  <a:pt x="11658" y="2210"/>
                  <a:pt x="11500" y="2367"/>
                </a:cubicBezTo>
                <a:lnTo>
                  <a:pt x="7405" y="6463"/>
                </a:lnTo>
                <a:lnTo>
                  <a:pt x="5168" y="8700"/>
                </a:lnTo>
                <a:cubicBezTo>
                  <a:pt x="5073" y="8794"/>
                  <a:pt x="5010" y="8952"/>
                  <a:pt x="5042" y="9078"/>
                </a:cubicBezTo>
                <a:lnTo>
                  <a:pt x="5262" y="10306"/>
                </a:lnTo>
                <a:lnTo>
                  <a:pt x="4223" y="11377"/>
                </a:lnTo>
                <a:lnTo>
                  <a:pt x="3782" y="9204"/>
                </a:lnTo>
                <a:cubicBezTo>
                  <a:pt x="3750" y="9046"/>
                  <a:pt x="3624" y="8952"/>
                  <a:pt x="3466" y="8889"/>
                </a:cubicBezTo>
                <a:lnTo>
                  <a:pt x="1293" y="8479"/>
                </a:lnTo>
                <a:lnTo>
                  <a:pt x="2364" y="7408"/>
                </a:lnTo>
                <a:lnTo>
                  <a:pt x="3624" y="7628"/>
                </a:lnTo>
                <a:cubicBezTo>
                  <a:pt x="3659" y="7646"/>
                  <a:pt x="3697" y="7654"/>
                  <a:pt x="3734" y="7654"/>
                </a:cubicBezTo>
                <a:cubicBezTo>
                  <a:pt x="3831" y="7654"/>
                  <a:pt x="3925" y="7602"/>
                  <a:pt x="3971" y="7534"/>
                </a:cubicBezTo>
                <a:lnTo>
                  <a:pt x="6207" y="5266"/>
                </a:lnTo>
                <a:lnTo>
                  <a:pt x="10272" y="1233"/>
                </a:lnTo>
                <a:cubicBezTo>
                  <a:pt x="10496" y="988"/>
                  <a:pt x="10892" y="836"/>
                  <a:pt x="11229" y="836"/>
                </a:cubicBezTo>
                <a:close/>
                <a:moveTo>
                  <a:pt x="9641" y="5360"/>
                </a:moveTo>
                <a:lnTo>
                  <a:pt x="10587" y="10873"/>
                </a:lnTo>
                <a:lnTo>
                  <a:pt x="9988" y="11472"/>
                </a:lnTo>
                <a:lnTo>
                  <a:pt x="8161" y="6872"/>
                </a:lnTo>
                <a:lnTo>
                  <a:pt x="9641" y="5360"/>
                </a:lnTo>
                <a:close/>
                <a:moveTo>
                  <a:pt x="11241" y="1"/>
                </a:moveTo>
                <a:cubicBezTo>
                  <a:pt x="10688" y="1"/>
                  <a:pt x="10104" y="248"/>
                  <a:pt x="9736" y="634"/>
                </a:cubicBezTo>
                <a:lnTo>
                  <a:pt x="8066" y="2304"/>
                </a:lnTo>
                <a:lnTo>
                  <a:pt x="1765" y="1233"/>
                </a:lnTo>
                <a:cubicBezTo>
                  <a:pt x="1742" y="1227"/>
                  <a:pt x="1718" y="1225"/>
                  <a:pt x="1693" y="1225"/>
                </a:cubicBezTo>
                <a:cubicBezTo>
                  <a:pt x="1585" y="1225"/>
                  <a:pt x="1470" y="1276"/>
                  <a:pt x="1419" y="1327"/>
                </a:cubicBezTo>
                <a:lnTo>
                  <a:pt x="221" y="2525"/>
                </a:lnTo>
                <a:cubicBezTo>
                  <a:pt x="158" y="2588"/>
                  <a:pt x="64" y="2745"/>
                  <a:pt x="127" y="2903"/>
                </a:cubicBezTo>
                <a:cubicBezTo>
                  <a:pt x="158" y="3029"/>
                  <a:pt x="221" y="3155"/>
                  <a:pt x="348" y="3218"/>
                </a:cubicBezTo>
                <a:lnTo>
                  <a:pt x="5199" y="5171"/>
                </a:lnTo>
                <a:lnTo>
                  <a:pt x="3561" y="6809"/>
                </a:lnTo>
                <a:lnTo>
                  <a:pt x="2301" y="6589"/>
                </a:lnTo>
                <a:cubicBezTo>
                  <a:pt x="2267" y="6572"/>
                  <a:pt x="2231" y="6564"/>
                  <a:pt x="2195" y="6564"/>
                </a:cubicBezTo>
                <a:cubicBezTo>
                  <a:pt x="2095" y="6564"/>
                  <a:pt x="1992" y="6622"/>
                  <a:pt x="1923" y="6715"/>
                </a:cubicBezTo>
                <a:lnTo>
                  <a:pt x="158" y="8479"/>
                </a:lnTo>
                <a:cubicBezTo>
                  <a:pt x="32" y="8605"/>
                  <a:pt x="1" y="8731"/>
                  <a:pt x="32" y="8857"/>
                </a:cubicBezTo>
                <a:cubicBezTo>
                  <a:pt x="95" y="9015"/>
                  <a:pt x="190" y="9109"/>
                  <a:pt x="348" y="9141"/>
                </a:cubicBezTo>
                <a:lnTo>
                  <a:pt x="2994" y="9645"/>
                </a:lnTo>
                <a:lnTo>
                  <a:pt x="3498" y="12291"/>
                </a:lnTo>
                <a:cubicBezTo>
                  <a:pt x="3561" y="12449"/>
                  <a:pt x="3656" y="12575"/>
                  <a:pt x="3782" y="12606"/>
                </a:cubicBezTo>
                <a:lnTo>
                  <a:pt x="3908" y="12606"/>
                </a:lnTo>
                <a:cubicBezTo>
                  <a:pt x="4034" y="12606"/>
                  <a:pt x="4097" y="12575"/>
                  <a:pt x="4191" y="12480"/>
                </a:cubicBezTo>
                <a:lnTo>
                  <a:pt x="5955" y="10716"/>
                </a:lnTo>
                <a:cubicBezTo>
                  <a:pt x="6018" y="10653"/>
                  <a:pt x="6113" y="10464"/>
                  <a:pt x="6081" y="10369"/>
                </a:cubicBezTo>
                <a:lnTo>
                  <a:pt x="5829" y="9109"/>
                </a:lnTo>
                <a:lnTo>
                  <a:pt x="7499" y="7439"/>
                </a:lnTo>
                <a:lnTo>
                  <a:pt x="9421" y="12291"/>
                </a:lnTo>
                <a:cubicBezTo>
                  <a:pt x="9452" y="12417"/>
                  <a:pt x="9578" y="12543"/>
                  <a:pt x="9736" y="12543"/>
                </a:cubicBezTo>
                <a:lnTo>
                  <a:pt x="9799" y="12543"/>
                </a:lnTo>
                <a:cubicBezTo>
                  <a:pt x="9925" y="12543"/>
                  <a:pt x="9988" y="12480"/>
                  <a:pt x="10083" y="12417"/>
                </a:cubicBezTo>
                <a:lnTo>
                  <a:pt x="11248" y="11220"/>
                </a:lnTo>
                <a:cubicBezTo>
                  <a:pt x="11343" y="11157"/>
                  <a:pt x="11374" y="10999"/>
                  <a:pt x="11374" y="10873"/>
                </a:cubicBezTo>
                <a:lnTo>
                  <a:pt x="10303" y="4572"/>
                </a:lnTo>
                <a:lnTo>
                  <a:pt x="11973" y="2903"/>
                </a:lnTo>
                <a:cubicBezTo>
                  <a:pt x="12288" y="2588"/>
                  <a:pt x="12477" y="2178"/>
                  <a:pt x="12571" y="1705"/>
                </a:cubicBezTo>
                <a:cubicBezTo>
                  <a:pt x="12760" y="1201"/>
                  <a:pt x="12603" y="729"/>
                  <a:pt x="12288" y="414"/>
                </a:cubicBezTo>
                <a:cubicBezTo>
                  <a:pt x="12013" y="126"/>
                  <a:pt x="11635" y="1"/>
                  <a:pt x="1124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52" name="Google Shape;4552;p62"/>
          <p:cNvGrpSpPr/>
          <p:nvPr/>
        </p:nvGrpSpPr>
        <p:grpSpPr>
          <a:xfrm>
            <a:off x="5659701" y="2082099"/>
            <a:ext cx="348568" cy="342514"/>
            <a:chOff x="-60988625" y="2310475"/>
            <a:chExt cx="316650" cy="311150"/>
          </a:xfrm>
        </p:grpSpPr>
        <p:sp>
          <p:nvSpPr>
            <p:cNvPr id="4553" name="Google Shape;4553;p62"/>
            <p:cNvSpPr/>
            <p:nvPr/>
          </p:nvSpPr>
          <p:spPr>
            <a:xfrm>
              <a:off x="-60988625" y="2310475"/>
              <a:ext cx="311125" cy="311150"/>
            </a:xfrm>
            <a:custGeom>
              <a:rect b="b" l="l" r="r" t="t"/>
              <a:pathLst>
                <a:path extrusionOk="0" h="12446" w="12445">
                  <a:moveTo>
                    <a:pt x="7877" y="883"/>
                  </a:moveTo>
                  <a:cubicBezTo>
                    <a:pt x="8097" y="883"/>
                    <a:pt x="8318" y="1072"/>
                    <a:pt x="8318" y="1324"/>
                  </a:cubicBezTo>
                  <a:lnTo>
                    <a:pt x="8318" y="10398"/>
                  </a:lnTo>
                  <a:cubicBezTo>
                    <a:pt x="8318" y="10870"/>
                    <a:pt x="8444" y="11311"/>
                    <a:pt x="8727" y="11626"/>
                  </a:cubicBezTo>
                  <a:lnTo>
                    <a:pt x="2111" y="11626"/>
                  </a:lnTo>
                  <a:cubicBezTo>
                    <a:pt x="1450" y="11626"/>
                    <a:pt x="851" y="11091"/>
                    <a:pt x="851" y="10398"/>
                  </a:cubicBezTo>
                  <a:lnTo>
                    <a:pt x="851" y="1324"/>
                  </a:lnTo>
                  <a:lnTo>
                    <a:pt x="820" y="1324"/>
                  </a:lnTo>
                  <a:cubicBezTo>
                    <a:pt x="820" y="1072"/>
                    <a:pt x="1009" y="883"/>
                    <a:pt x="1261" y="883"/>
                  </a:cubicBezTo>
                  <a:close/>
                  <a:moveTo>
                    <a:pt x="11500" y="10807"/>
                  </a:moveTo>
                  <a:cubicBezTo>
                    <a:pt x="11342" y="11280"/>
                    <a:pt x="10870" y="11626"/>
                    <a:pt x="10303" y="11626"/>
                  </a:cubicBezTo>
                  <a:cubicBezTo>
                    <a:pt x="9767" y="11626"/>
                    <a:pt x="9326" y="11280"/>
                    <a:pt x="9137" y="10807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30"/>
                  </a:cubicBezTo>
                  <a:lnTo>
                    <a:pt x="32" y="10334"/>
                  </a:lnTo>
                  <a:cubicBezTo>
                    <a:pt x="0" y="11563"/>
                    <a:pt x="946" y="12445"/>
                    <a:pt x="2080" y="12445"/>
                  </a:cubicBezTo>
                  <a:lnTo>
                    <a:pt x="10334" y="12445"/>
                  </a:lnTo>
                  <a:cubicBezTo>
                    <a:pt x="11500" y="12445"/>
                    <a:pt x="12445" y="11500"/>
                    <a:pt x="12445" y="10366"/>
                  </a:cubicBezTo>
                  <a:cubicBezTo>
                    <a:pt x="12445" y="10145"/>
                    <a:pt x="12224" y="9925"/>
                    <a:pt x="12004" y="9925"/>
                  </a:cubicBezTo>
                  <a:lnTo>
                    <a:pt x="9074" y="9925"/>
                  </a:lnTo>
                  <a:lnTo>
                    <a:pt x="9074" y="1230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4" name="Google Shape;4554;p62"/>
            <p:cNvSpPr/>
            <p:nvPr/>
          </p:nvSpPr>
          <p:spPr>
            <a:xfrm>
              <a:off x="-60947675" y="2353025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441"/>
                  </a:cubicBez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5" name="Google Shape;4555;p62"/>
            <p:cNvSpPr/>
            <p:nvPr/>
          </p:nvSpPr>
          <p:spPr>
            <a:xfrm>
              <a:off x="-60947675" y="241525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42" y="819"/>
                  </a:cubicBezTo>
                  <a:lnTo>
                    <a:pt x="5388" y="819"/>
                  </a:lnTo>
                  <a:cubicBezTo>
                    <a:pt x="5640" y="819"/>
                    <a:pt x="5829" y="630"/>
                    <a:pt x="5829" y="378"/>
                  </a:cubicBezTo>
                  <a:cubicBezTo>
                    <a:pt x="5829" y="158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6" name="Google Shape;4556;p62"/>
            <p:cNvSpPr/>
            <p:nvPr/>
          </p:nvSpPr>
          <p:spPr>
            <a:xfrm>
              <a:off x="-60947675" y="2475875"/>
              <a:ext cx="145725" cy="22100"/>
            </a:xfrm>
            <a:custGeom>
              <a:rect b="b" l="l" r="r" t="t"/>
              <a:pathLst>
                <a:path extrusionOk="0" h="884" w="5829">
                  <a:moveTo>
                    <a:pt x="442" y="1"/>
                  </a:moveTo>
                  <a:cubicBezTo>
                    <a:pt x="190" y="1"/>
                    <a:pt x="1" y="221"/>
                    <a:pt x="1" y="442"/>
                  </a:cubicBezTo>
                  <a:cubicBezTo>
                    <a:pt x="1" y="694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94"/>
                    <a:pt x="5829" y="442"/>
                  </a:cubicBezTo>
                  <a:cubicBezTo>
                    <a:pt x="5829" y="221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7" name="Google Shape;4557;p62"/>
            <p:cNvSpPr/>
            <p:nvPr/>
          </p:nvSpPr>
          <p:spPr>
            <a:xfrm>
              <a:off x="-60947675" y="2538100"/>
              <a:ext cx="145725" cy="22075"/>
            </a:xfrm>
            <a:custGeom>
              <a:rect b="b" l="l" r="r" t="t"/>
              <a:pathLst>
                <a:path extrusionOk="0" h="883" w="5829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2"/>
                    <a:pt x="190" y="883"/>
                    <a:pt x="442" y="883"/>
                  </a:cubicBezTo>
                  <a:lnTo>
                    <a:pt x="5388" y="883"/>
                  </a:lnTo>
                  <a:cubicBezTo>
                    <a:pt x="5640" y="883"/>
                    <a:pt x="5829" y="662"/>
                    <a:pt x="5829" y="442"/>
                  </a:cubicBez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8" name="Google Shape;4558;p62"/>
            <p:cNvSpPr/>
            <p:nvPr/>
          </p:nvSpPr>
          <p:spPr>
            <a:xfrm>
              <a:off x="-60740525" y="2312050"/>
              <a:ext cx="68550" cy="233950"/>
            </a:xfrm>
            <a:custGeom>
              <a:rect b="b" l="l" r="r" t="t"/>
              <a:pathLst>
                <a:path extrusionOk="0" h="9358" w="2742">
                  <a:moveTo>
                    <a:pt x="1796" y="789"/>
                  </a:moveTo>
                  <a:cubicBezTo>
                    <a:pt x="1891" y="789"/>
                    <a:pt x="1922" y="852"/>
                    <a:pt x="1922" y="946"/>
                  </a:cubicBezTo>
                  <a:lnTo>
                    <a:pt x="1922" y="1639"/>
                  </a:lnTo>
                  <a:lnTo>
                    <a:pt x="820" y="1639"/>
                  </a:lnTo>
                  <a:lnTo>
                    <a:pt x="820" y="946"/>
                  </a:lnTo>
                  <a:cubicBezTo>
                    <a:pt x="820" y="852"/>
                    <a:pt x="883" y="789"/>
                    <a:pt x="977" y="789"/>
                  </a:cubicBezTo>
                  <a:close/>
                  <a:moveTo>
                    <a:pt x="1922" y="2458"/>
                  </a:moveTo>
                  <a:lnTo>
                    <a:pt x="1922" y="6617"/>
                  </a:lnTo>
                  <a:lnTo>
                    <a:pt x="820" y="6617"/>
                  </a:lnTo>
                  <a:lnTo>
                    <a:pt x="820" y="2458"/>
                  </a:lnTo>
                  <a:close/>
                  <a:moveTo>
                    <a:pt x="1639" y="7436"/>
                  </a:moveTo>
                  <a:lnTo>
                    <a:pt x="1355" y="8035"/>
                  </a:lnTo>
                  <a:lnTo>
                    <a:pt x="1040" y="7436"/>
                  </a:lnTo>
                  <a:close/>
                  <a:moveTo>
                    <a:pt x="977" y="1"/>
                  </a:moveTo>
                  <a:cubicBezTo>
                    <a:pt x="410" y="1"/>
                    <a:pt x="1" y="410"/>
                    <a:pt x="1" y="946"/>
                  </a:cubicBezTo>
                  <a:lnTo>
                    <a:pt x="1" y="6995"/>
                  </a:lnTo>
                  <a:cubicBezTo>
                    <a:pt x="1" y="7090"/>
                    <a:pt x="1" y="7121"/>
                    <a:pt x="32" y="7184"/>
                  </a:cubicBezTo>
                  <a:lnTo>
                    <a:pt x="1009" y="9137"/>
                  </a:lnTo>
                  <a:cubicBezTo>
                    <a:pt x="1103" y="9295"/>
                    <a:pt x="1198" y="9358"/>
                    <a:pt x="1355" y="9358"/>
                  </a:cubicBezTo>
                  <a:cubicBezTo>
                    <a:pt x="1513" y="9358"/>
                    <a:pt x="1670" y="9295"/>
                    <a:pt x="1733" y="9137"/>
                  </a:cubicBezTo>
                  <a:lnTo>
                    <a:pt x="2678" y="7184"/>
                  </a:lnTo>
                  <a:cubicBezTo>
                    <a:pt x="2710" y="7153"/>
                    <a:pt x="2710" y="7090"/>
                    <a:pt x="2710" y="6995"/>
                  </a:cubicBezTo>
                  <a:lnTo>
                    <a:pt x="2710" y="946"/>
                  </a:lnTo>
                  <a:cubicBezTo>
                    <a:pt x="2741" y="410"/>
                    <a:pt x="2300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59" name="Google Shape;4559;p62"/>
          <p:cNvGrpSpPr/>
          <p:nvPr/>
        </p:nvGrpSpPr>
        <p:grpSpPr>
          <a:xfrm>
            <a:off x="5660141" y="2481029"/>
            <a:ext cx="347688" cy="350963"/>
            <a:chOff x="-60987050" y="2671400"/>
            <a:chExt cx="315850" cy="318825"/>
          </a:xfrm>
        </p:grpSpPr>
        <p:sp>
          <p:nvSpPr>
            <p:cNvPr id="4560" name="Google Shape;4560;p62"/>
            <p:cNvSpPr/>
            <p:nvPr/>
          </p:nvSpPr>
          <p:spPr>
            <a:xfrm>
              <a:off x="-60987050" y="2671400"/>
              <a:ext cx="315850" cy="318825"/>
            </a:xfrm>
            <a:custGeom>
              <a:rect b="b" l="l" r="r" t="t"/>
              <a:pathLst>
                <a:path extrusionOk="0" h="12753" w="12634">
                  <a:moveTo>
                    <a:pt x="6270" y="844"/>
                  </a:moveTo>
                  <a:lnTo>
                    <a:pt x="11783" y="3175"/>
                  </a:lnTo>
                  <a:lnTo>
                    <a:pt x="11783" y="4152"/>
                  </a:lnTo>
                  <a:lnTo>
                    <a:pt x="757" y="4152"/>
                  </a:lnTo>
                  <a:lnTo>
                    <a:pt x="757" y="3175"/>
                  </a:lnTo>
                  <a:lnTo>
                    <a:pt x="6270" y="844"/>
                  </a:lnTo>
                  <a:close/>
                  <a:moveTo>
                    <a:pt x="2552" y="5002"/>
                  </a:moveTo>
                  <a:lnTo>
                    <a:pt x="2552" y="10232"/>
                  </a:lnTo>
                  <a:lnTo>
                    <a:pt x="1733" y="10232"/>
                  </a:lnTo>
                  <a:lnTo>
                    <a:pt x="1733" y="5002"/>
                  </a:lnTo>
                  <a:close/>
                  <a:moveTo>
                    <a:pt x="5041" y="5002"/>
                  </a:moveTo>
                  <a:lnTo>
                    <a:pt x="5041" y="10232"/>
                  </a:lnTo>
                  <a:lnTo>
                    <a:pt x="3403" y="10232"/>
                  </a:lnTo>
                  <a:lnTo>
                    <a:pt x="3403" y="5002"/>
                  </a:lnTo>
                  <a:close/>
                  <a:moveTo>
                    <a:pt x="6711" y="5002"/>
                  </a:moveTo>
                  <a:lnTo>
                    <a:pt x="6711" y="10232"/>
                  </a:lnTo>
                  <a:lnTo>
                    <a:pt x="5860" y="10232"/>
                  </a:lnTo>
                  <a:lnTo>
                    <a:pt x="5860" y="5002"/>
                  </a:lnTo>
                  <a:close/>
                  <a:moveTo>
                    <a:pt x="9168" y="5002"/>
                  </a:moveTo>
                  <a:lnTo>
                    <a:pt x="9168" y="10232"/>
                  </a:lnTo>
                  <a:lnTo>
                    <a:pt x="7530" y="10232"/>
                  </a:lnTo>
                  <a:lnTo>
                    <a:pt x="7530" y="5002"/>
                  </a:lnTo>
                  <a:close/>
                  <a:moveTo>
                    <a:pt x="10838" y="5002"/>
                  </a:moveTo>
                  <a:lnTo>
                    <a:pt x="10838" y="10232"/>
                  </a:lnTo>
                  <a:lnTo>
                    <a:pt x="10019" y="10232"/>
                  </a:lnTo>
                  <a:lnTo>
                    <a:pt x="10019" y="5002"/>
                  </a:lnTo>
                  <a:close/>
                  <a:moveTo>
                    <a:pt x="11374" y="11020"/>
                  </a:moveTo>
                  <a:cubicBezTo>
                    <a:pt x="11594" y="11051"/>
                    <a:pt x="11783" y="11209"/>
                    <a:pt x="11783" y="11461"/>
                  </a:cubicBezTo>
                  <a:lnTo>
                    <a:pt x="11783" y="11870"/>
                  </a:lnTo>
                  <a:lnTo>
                    <a:pt x="757" y="11870"/>
                  </a:lnTo>
                  <a:lnTo>
                    <a:pt x="757" y="11461"/>
                  </a:lnTo>
                  <a:cubicBezTo>
                    <a:pt x="757" y="11209"/>
                    <a:pt x="946" y="11020"/>
                    <a:pt x="1198" y="11020"/>
                  </a:cubicBezTo>
                  <a:close/>
                  <a:moveTo>
                    <a:pt x="6290" y="1"/>
                  </a:moveTo>
                  <a:cubicBezTo>
                    <a:pt x="6238" y="1"/>
                    <a:pt x="6191" y="9"/>
                    <a:pt x="6144" y="25"/>
                  </a:cubicBezTo>
                  <a:lnTo>
                    <a:pt x="252" y="2514"/>
                  </a:lnTo>
                  <a:cubicBezTo>
                    <a:pt x="95" y="2577"/>
                    <a:pt x="0" y="2703"/>
                    <a:pt x="0" y="2892"/>
                  </a:cubicBezTo>
                  <a:lnTo>
                    <a:pt x="0" y="4561"/>
                  </a:lnTo>
                  <a:cubicBezTo>
                    <a:pt x="0" y="4782"/>
                    <a:pt x="189" y="5002"/>
                    <a:pt x="410" y="5002"/>
                  </a:cubicBezTo>
                  <a:lnTo>
                    <a:pt x="946" y="5002"/>
                  </a:lnTo>
                  <a:lnTo>
                    <a:pt x="946" y="10264"/>
                  </a:lnTo>
                  <a:cubicBezTo>
                    <a:pt x="410" y="10390"/>
                    <a:pt x="0" y="10894"/>
                    <a:pt x="0" y="11492"/>
                  </a:cubicBezTo>
                  <a:lnTo>
                    <a:pt x="0" y="12311"/>
                  </a:lnTo>
                  <a:cubicBezTo>
                    <a:pt x="0" y="12532"/>
                    <a:pt x="189" y="12753"/>
                    <a:pt x="410" y="12753"/>
                  </a:cubicBezTo>
                  <a:lnTo>
                    <a:pt x="12256" y="12753"/>
                  </a:lnTo>
                  <a:cubicBezTo>
                    <a:pt x="12476" y="12753"/>
                    <a:pt x="12634" y="12532"/>
                    <a:pt x="12634" y="12311"/>
                  </a:cubicBezTo>
                  <a:lnTo>
                    <a:pt x="12634" y="11492"/>
                  </a:lnTo>
                  <a:cubicBezTo>
                    <a:pt x="12634" y="10894"/>
                    <a:pt x="12256" y="10390"/>
                    <a:pt x="11689" y="10264"/>
                  </a:cubicBezTo>
                  <a:lnTo>
                    <a:pt x="11689" y="5002"/>
                  </a:lnTo>
                  <a:lnTo>
                    <a:pt x="12256" y="5002"/>
                  </a:lnTo>
                  <a:cubicBezTo>
                    <a:pt x="12476" y="5002"/>
                    <a:pt x="12634" y="4782"/>
                    <a:pt x="12634" y="4561"/>
                  </a:cubicBezTo>
                  <a:lnTo>
                    <a:pt x="12634" y="2892"/>
                  </a:lnTo>
                  <a:cubicBezTo>
                    <a:pt x="12602" y="2734"/>
                    <a:pt x="12539" y="2577"/>
                    <a:pt x="12382" y="2514"/>
                  </a:cubicBezTo>
                  <a:lnTo>
                    <a:pt x="6459" y="25"/>
                  </a:lnTo>
                  <a:cubicBezTo>
                    <a:pt x="6396" y="9"/>
                    <a:pt x="6341" y="1"/>
                    <a:pt x="62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1" name="Google Shape;4561;p62"/>
            <p:cNvSpPr/>
            <p:nvPr/>
          </p:nvSpPr>
          <p:spPr>
            <a:xfrm>
              <a:off x="-60839775" y="27310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0"/>
                  </a:moveTo>
                  <a:cubicBezTo>
                    <a:pt x="158" y="0"/>
                    <a:pt x="1" y="190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9" y="599"/>
                    <a:pt x="789" y="379"/>
                  </a:cubicBezTo>
                  <a:cubicBezTo>
                    <a:pt x="789" y="190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2" name="Google Shape;4562;p62"/>
          <p:cNvGrpSpPr/>
          <p:nvPr/>
        </p:nvGrpSpPr>
        <p:grpSpPr>
          <a:xfrm>
            <a:off x="7343520" y="2082980"/>
            <a:ext cx="351155" cy="340753"/>
            <a:chOff x="-59481900" y="2290800"/>
            <a:chExt cx="319000" cy="309550"/>
          </a:xfrm>
        </p:grpSpPr>
        <p:sp>
          <p:nvSpPr>
            <p:cNvPr id="4563" name="Google Shape;4563;p62"/>
            <p:cNvSpPr/>
            <p:nvPr/>
          </p:nvSpPr>
          <p:spPr>
            <a:xfrm>
              <a:off x="-59481900" y="2290800"/>
              <a:ext cx="319000" cy="309550"/>
            </a:xfrm>
            <a:custGeom>
              <a:rect b="b" l="l" r="r" t="t"/>
              <a:pathLst>
                <a:path extrusionOk="0" h="12382" w="12760">
                  <a:moveTo>
                    <a:pt x="6427" y="851"/>
                  </a:moveTo>
                  <a:cubicBezTo>
                    <a:pt x="6900" y="851"/>
                    <a:pt x="7247" y="1197"/>
                    <a:pt x="7247" y="1670"/>
                  </a:cubicBezTo>
                  <a:lnTo>
                    <a:pt x="7247" y="4159"/>
                  </a:lnTo>
                  <a:lnTo>
                    <a:pt x="5608" y="4159"/>
                  </a:lnTo>
                  <a:lnTo>
                    <a:pt x="5608" y="1670"/>
                  </a:lnTo>
                  <a:cubicBezTo>
                    <a:pt x="5608" y="1197"/>
                    <a:pt x="5955" y="851"/>
                    <a:pt x="6427" y="851"/>
                  </a:cubicBezTo>
                  <a:close/>
                  <a:moveTo>
                    <a:pt x="11594" y="3308"/>
                  </a:moveTo>
                  <a:cubicBezTo>
                    <a:pt x="11846" y="3308"/>
                    <a:pt x="12004" y="3529"/>
                    <a:pt x="12004" y="3749"/>
                  </a:cubicBezTo>
                  <a:lnTo>
                    <a:pt x="12004" y="11185"/>
                  </a:lnTo>
                  <a:lnTo>
                    <a:pt x="11941" y="11185"/>
                  </a:lnTo>
                  <a:cubicBezTo>
                    <a:pt x="11941" y="11437"/>
                    <a:pt x="11752" y="11594"/>
                    <a:pt x="11563" y="11594"/>
                  </a:cubicBezTo>
                  <a:lnTo>
                    <a:pt x="1355" y="11594"/>
                  </a:lnTo>
                  <a:cubicBezTo>
                    <a:pt x="1103" y="11594"/>
                    <a:pt x="914" y="11405"/>
                    <a:pt x="914" y="11185"/>
                  </a:cubicBezTo>
                  <a:lnTo>
                    <a:pt x="914" y="3749"/>
                  </a:lnTo>
                  <a:cubicBezTo>
                    <a:pt x="914" y="3529"/>
                    <a:pt x="1103" y="3308"/>
                    <a:pt x="1355" y="3308"/>
                  </a:cubicBezTo>
                  <a:lnTo>
                    <a:pt x="4821" y="3308"/>
                  </a:lnTo>
                  <a:lnTo>
                    <a:pt x="4821" y="4568"/>
                  </a:lnTo>
                  <a:cubicBezTo>
                    <a:pt x="4821" y="4821"/>
                    <a:pt x="5010" y="5010"/>
                    <a:pt x="5199" y="5010"/>
                  </a:cubicBezTo>
                  <a:lnTo>
                    <a:pt x="7688" y="5010"/>
                  </a:lnTo>
                  <a:cubicBezTo>
                    <a:pt x="7940" y="5010"/>
                    <a:pt x="8129" y="4821"/>
                    <a:pt x="8129" y="4568"/>
                  </a:cubicBezTo>
                  <a:lnTo>
                    <a:pt x="8129" y="3308"/>
                  </a:lnTo>
                  <a:close/>
                  <a:moveTo>
                    <a:pt x="6396" y="0"/>
                  </a:moveTo>
                  <a:cubicBezTo>
                    <a:pt x="5482" y="0"/>
                    <a:pt x="4726" y="756"/>
                    <a:pt x="4726" y="1670"/>
                  </a:cubicBezTo>
                  <a:lnTo>
                    <a:pt x="4726" y="2489"/>
                  </a:lnTo>
                  <a:lnTo>
                    <a:pt x="1261" y="2489"/>
                  </a:lnTo>
                  <a:cubicBezTo>
                    <a:pt x="599" y="2489"/>
                    <a:pt x="0" y="3056"/>
                    <a:pt x="0" y="3718"/>
                  </a:cubicBezTo>
                  <a:lnTo>
                    <a:pt x="0" y="11153"/>
                  </a:lnTo>
                  <a:cubicBezTo>
                    <a:pt x="0" y="11815"/>
                    <a:pt x="568" y="12382"/>
                    <a:pt x="1261" y="12382"/>
                  </a:cubicBezTo>
                  <a:lnTo>
                    <a:pt x="11468" y="12382"/>
                  </a:lnTo>
                  <a:cubicBezTo>
                    <a:pt x="12130" y="12382"/>
                    <a:pt x="12697" y="11815"/>
                    <a:pt x="12697" y="11153"/>
                  </a:cubicBezTo>
                  <a:lnTo>
                    <a:pt x="12697" y="3749"/>
                  </a:lnTo>
                  <a:cubicBezTo>
                    <a:pt x="12760" y="3025"/>
                    <a:pt x="12193" y="2489"/>
                    <a:pt x="11500" y="2489"/>
                  </a:cubicBezTo>
                  <a:lnTo>
                    <a:pt x="8034" y="2489"/>
                  </a:lnTo>
                  <a:lnTo>
                    <a:pt x="8034" y="1670"/>
                  </a:lnTo>
                  <a:cubicBezTo>
                    <a:pt x="8034" y="756"/>
                    <a:pt x="7310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4" name="Google Shape;4564;p62"/>
            <p:cNvSpPr/>
            <p:nvPr/>
          </p:nvSpPr>
          <p:spPr>
            <a:xfrm>
              <a:off x="-59287350" y="245620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93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30"/>
                    <a:pt x="3308" y="441"/>
                  </a:cubicBezTo>
                  <a:cubicBezTo>
                    <a:pt x="3340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5" name="Google Shape;4565;p62"/>
            <p:cNvSpPr/>
            <p:nvPr/>
          </p:nvSpPr>
          <p:spPr>
            <a:xfrm>
              <a:off x="-59287350" y="2497950"/>
              <a:ext cx="83500" cy="21275"/>
            </a:xfrm>
            <a:custGeom>
              <a:rect b="b" l="l" r="r" t="t"/>
              <a:pathLst>
                <a:path extrusionOk="0" h="851" w="3340">
                  <a:moveTo>
                    <a:pt x="410" y="0"/>
                  </a:moveTo>
                  <a:cubicBezTo>
                    <a:pt x="189" y="0"/>
                    <a:pt x="0" y="189"/>
                    <a:pt x="0" y="441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899" y="851"/>
                  </a:lnTo>
                  <a:cubicBezTo>
                    <a:pt x="3151" y="851"/>
                    <a:pt x="3308" y="662"/>
                    <a:pt x="3308" y="441"/>
                  </a:cubicBezTo>
                  <a:cubicBezTo>
                    <a:pt x="3340" y="189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6" name="Google Shape;4566;p62"/>
            <p:cNvSpPr/>
            <p:nvPr/>
          </p:nvSpPr>
          <p:spPr>
            <a:xfrm>
              <a:off x="-59287350" y="2538900"/>
              <a:ext cx="82700" cy="22075"/>
            </a:xfrm>
            <a:custGeom>
              <a:rect b="b" l="l" r="r" t="t"/>
              <a:pathLst>
                <a:path extrusionOk="0" h="883" w="3308">
                  <a:moveTo>
                    <a:pt x="410" y="0"/>
                  </a:moveTo>
                  <a:cubicBezTo>
                    <a:pt x="189" y="0"/>
                    <a:pt x="0" y="221"/>
                    <a:pt x="0" y="441"/>
                  </a:cubicBezTo>
                  <a:cubicBezTo>
                    <a:pt x="0" y="662"/>
                    <a:pt x="189" y="882"/>
                    <a:pt x="410" y="882"/>
                  </a:cubicBezTo>
                  <a:lnTo>
                    <a:pt x="2899" y="882"/>
                  </a:lnTo>
                  <a:cubicBezTo>
                    <a:pt x="3151" y="882"/>
                    <a:pt x="3308" y="662"/>
                    <a:pt x="3308" y="441"/>
                  </a:cubicBezTo>
                  <a:cubicBezTo>
                    <a:pt x="3308" y="221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7" name="Google Shape;4567;p62"/>
            <p:cNvSpPr/>
            <p:nvPr/>
          </p:nvSpPr>
          <p:spPr>
            <a:xfrm>
              <a:off x="-59439375" y="2425425"/>
              <a:ext cx="125250" cy="134750"/>
            </a:xfrm>
            <a:custGeom>
              <a:rect b="b" l="l" r="r" t="t"/>
              <a:pathLst>
                <a:path extrusionOk="0" h="5390" w="5010">
                  <a:moveTo>
                    <a:pt x="2518" y="855"/>
                  </a:moveTo>
                  <a:cubicBezTo>
                    <a:pt x="2722" y="855"/>
                    <a:pt x="2928" y="925"/>
                    <a:pt x="3088" y="1074"/>
                  </a:cubicBezTo>
                  <a:cubicBezTo>
                    <a:pt x="3277" y="1294"/>
                    <a:pt x="3340" y="1609"/>
                    <a:pt x="3277" y="1924"/>
                  </a:cubicBezTo>
                  <a:cubicBezTo>
                    <a:pt x="3183" y="2176"/>
                    <a:pt x="2994" y="2428"/>
                    <a:pt x="2710" y="2460"/>
                  </a:cubicBezTo>
                  <a:cubicBezTo>
                    <a:pt x="2626" y="2485"/>
                    <a:pt x="2546" y="2497"/>
                    <a:pt x="2469" y="2497"/>
                  </a:cubicBezTo>
                  <a:cubicBezTo>
                    <a:pt x="2260" y="2497"/>
                    <a:pt x="2076" y="2409"/>
                    <a:pt x="1891" y="2271"/>
                  </a:cubicBezTo>
                  <a:cubicBezTo>
                    <a:pt x="1702" y="2019"/>
                    <a:pt x="1607" y="1704"/>
                    <a:pt x="1702" y="1452"/>
                  </a:cubicBezTo>
                  <a:cubicBezTo>
                    <a:pt x="1802" y="1070"/>
                    <a:pt x="2158" y="855"/>
                    <a:pt x="2518" y="855"/>
                  </a:cubicBezTo>
                  <a:close/>
                  <a:moveTo>
                    <a:pt x="2521" y="3342"/>
                  </a:moveTo>
                  <a:cubicBezTo>
                    <a:pt x="3309" y="3342"/>
                    <a:pt x="3939" y="3846"/>
                    <a:pt x="4159" y="4539"/>
                  </a:cubicBezTo>
                  <a:lnTo>
                    <a:pt x="914" y="4539"/>
                  </a:lnTo>
                  <a:cubicBezTo>
                    <a:pt x="1103" y="3846"/>
                    <a:pt x="1733" y="3342"/>
                    <a:pt x="2521" y="3342"/>
                  </a:cubicBezTo>
                  <a:close/>
                  <a:moveTo>
                    <a:pt x="2473" y="0"/>
                  </a:moveTo>
                  <a:cubicBezTo>
                    <a:pt x="1781" y="0"/>
                    <a:pt x="1110" y="436"/>
                    <a:pt x="914" y="1200"/>
                  </a:cubicBezTo>
                  <a:cubicBezTo>
                    <a:pt x="757" y="1798"/>
                    <a:pt x="914" y="2334"/>
                    <a:pt x="1292" y="2775"/>
                  </a:cubicBezTo>
                  <a:cubicBezTo>
                    <a:pt x="568" y="3216"/>
                    <a:pt x="1" y="4004"/>
                    <a:pt x="1" y="4949"/>
                  </a:cubicBezTo>
                  <a:cubicBezTo>
                    <a:pt x="1" y="5169"/>
                    <a:pt x="190" y="5390"/>
                    <a:pt x="410" y="5390"/>
                  </a:cubicBezTo>
                  <a:lnTo>
                    <a:pt x="4537" y="5390"/>
                  </a:lnTo>
                  <a:cubicBezTo>
                    <a:pt x="4758" y="5390"/>
                    <a:pt x="4978" y="5169"/>
                    <a:pt x="4978" y="4949"/>
                  </a:cubicBezTo>
                  <a:cubicBezTo>
                    <a:pt x="5010" y="4035"/>
                    <a:pt x="4506" y="3216"/>
                    <a:pt x="3718" y="2807"/>
                  </a:cubicBezTo>
                  <a:cubicBezTo>
                    <a:pt x="3907" y="2618"/>
                    <a:pt x="4033" y="2397"/>
                    <a:pt x="4096" y="2113"/>
                  </a:cubicBezTo>
                  <a:cubicBezTo>
                    <a:pt x="4254" y="1515"/>
                    <a:pt x="4096" y="916"/>
                    <a:pt x="3655" y="507"/>
                  </a:cubicBezTo>
                  <a:cubicBezTo>
                    <a:pt x="3322" y="161"/>
                    <a:pt x="2894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8" name="Google Shape;4568;p62"/>
            <p:cNvSpPr/>
            <p:nvPr/>
          </p:nvSpPr>
          <p:spPr>
            <a:xfrm>
              <a:off x="-59327525" y="2325450"/>
              <a:ext cx="13400" cy="13425"/>
            </a:xfrm>
            <a:custGeom>
              <a:rect b="b" l="l" r="r" t="t"/>
              <a:pathLst>
                <a:path extrusionOk="0" h="537" w="536">
                  <a:moveTo>
                    <a:pt x="252" y="1"/>
                  </a:moveTo>
                  <a:cubicBezTo>
                    <a:pt x="95" y="1"/>
                    <a:pt x="0" y="127"/>
                    <a:pt x="0" y="284"/>
                  </a:cubicBezTo>
                  <a:cubicBezTo>
                    <a:pt x="0" y="442"/>
                    <a:pt x="95" y="536"/>
                    <a:pt x="252" y="536"/>
                  </a:cubicBezTo>
                  <a:cubicBezTo>
                    <a:pt x="410" y="536"/>
                    <a:pt x="536" y="442"/>
                    <a:pt x="536" y="284"/>
                  </a:cubicBezTo>
                  <a:cubicBezTo>
                    <a:pt x="536" y="127"/>
                    <a:pt x="410" y="1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69" name="Google Shape;4569;p62"/>
          <p:cNvGrpSpPr/>
          <p:nvPr/>
        </p:nvGrpSpPr>
        <p:grpSpPr>
          <a:xfrm>
            <a:off x="1857395" y="1674005"/>
            <a:ext cx="351155" cy="349256"/>
            <a:chOff x="-64401400" y="1914475"/>
            <a:chExt cx="319000" cy="317275"/>
          </a:xfrm>
        </p:grpSpPr>
        <p:sp>
          <p:nvSpPr>
            <p:cNvPr id="4570" name="Google Shape;4570;p62"/>
            <p:cNvSpPr/>
            <p:nvPr/>
          </p:nvSpPr>
          <p:spPr>
            <a:xfrm>
              <a:off x="-64401400" y="1914475"/>
              <a:ext cx="319000" cy="317275"/>
            </a:xfrm>
            <a:custGeom>
              <a:rect b="b" l="l" r="r" t="t"/>
              <a:pathLst>
                <a:path extrusionOk="0" h="12691" w="12760">
                  <a:moveTo>
                    <a:pt x="4726" y="1317"/>
                  </a:moveTo>
                  <a:lnTo>
                    <a:pt x="4726" y="2703"/>
                  </a:lnTo>
                  <a:cubicBezTo>
                    <a:pt x="4663" y="2735"/>
                    <a:pt x="4600" y="2829"/>
                    <a:pt x="4569" y="2861"/>
                  </a:cubicBezTo>
                  <a:lnTo>
                    <a:pt x="4065" y="3554"/>
                  </a:lnTo>
                  <a:cubicBezTo>
                    <a:pt x="3970" y="3176"/>
                    <a:pt x="3907" y="2703"/>
                    <a:pt x="3907" y="2388"/>
                  </a:cubicBezTo>
                  <a:cubicBezTo>
                    <a:pt x="3876" y="1947"/>
                    <a:pt x="3970" y="1632"/>
                    <a:pt x="4222" y="1475"/>
                  </a:cubicBezTo>
                  <a:cubicBezTo>
                    <a:pt x="4348" y="1349"/>
                    <a:pt x="4537" y="1317"/>
                    <a:pt x="4726" y="1317"/>
                  </a:cubicBezTo>
                  <a:close/>
                  <a:moveTo>
                    <a:pt x="7046" y="813"/>
                  </a:moveTo>
                  <a:cubicBezTo>
                    <a:pt x="7507" y="813"/>
                    <a:pt x="7937" y="916"/>
                    <a:pt x="8286" y="1128"/>
                  </a:cubicBezTo>
                  <a:cubicBezTo>
                    <a:pt x="8759" y="1412"/>
                    <a:pt x="8979" y="1821"/>
                    <a:pt x="8948" y="2420"/>
                  </a:cubicBezTo>
                  <a:cubicBezTo>
                    <a:pt x="8948" y="2703"/>
                    <a:pt x="8853" y="3113"/>
                    <a:pt x="8790" y="3554"/>
                  </a:cubicBezTo>
                  <a:lnTo>
                    <a:pt x="8286" y="2861"/>
                  </a:lnTo>
                  <a:cubicBezTo>
                    <a:pt x="8066" y="2609"/>
                    <a:pt x="7814" y="2451"/>
                    <a:pt x="7499" y="2451"/>
                  </a:cubicBezTo>
                  <a:lnTo>
                    <a:pt x="5514" y="2451"/>
                  </a:lnTo>
                  <a:lnTo>
                    <a:pt x="5514" y="1160"/>
                  </a:lnTo>
                  <a:cubicBezTo>
                    <a:pt x="6020" y="931"/>
                    <a:pt x="6551" y="813"/>
                    <a:pt x="7046" y="813"/>
                  </a:cubicBezTo>
                  <a:close/>
                  <a:moveTo>
                    <a:pt x="7530" y="3334"/>
                  </a:moveTo>
                  <a:cubicBezTo>
                    <a:pt x="7562" y="3334"/>
                    <a:pt x="7593" y="3365"/>
                    <a:pt x="7656" y="3365"/>
                  </a:cubicBezTo>
                  <a:lnTo>
                    <a:pt x="8601" y="4657"/>
                  </a:lnTo>
                  <a:cubicBezTo>
                    <a:pt x="8444" y="5917"/>
                    <a:pt x="7688" y="7177"/>
                    <a:pt x="6427" y="7177"/>
                  </a:cubicBezTo>
                  <a:cubicBezTo>
                    <a:pt x="5167" y="7177"/>
                    <a:pt x="4411" y="5980"/>
                    <a:pt x="4254" y="4657"/>
                  </a:cubicBezTo>
                  <a:lnTo>
                    <a:pt x="5199" y="3365"/>
                  </a:lnTo>
                  <a:cubicBezTo>
                    <a:pt x="5230" y="3334"/>
                    <a:pt x="5293" y="3334"/>
                    <a:pt x="5325" y="3334"/>
                  </a:cubicBezTo>
                  <a:close/>
                  <a:moveTo>
                    <a:pt x="5199" y="7681"/>
                  </a:moveTo>
                  <a:cubicBezTo>
                    <a:pt x="5608" y="7902"/>
                    <a:pt x="5986" y="8028"/>
                    <a:pt x="6427" y="8028"/>
                  </a:cubicBezTo>
                  <a:cubicBezTo>
                    <a:pt x="6869" y="8028"/>
                    <a:pt x="7310" y="7902"/>
                    <a:pt x="7688" y="7713"/>
                  </a:cubicBezTo>
                  <a:lnTo>
                    <a:pt x="7688" y="7807"/>
                  </a:lnTo>
                  <a:cubicBezTo>
                    <a:pt x="7688" y="8028"/>
                    <a:pt x="7719" y="8185"/>
                    <a:pt x="7814" y="8343"/>
                  </a:cubicBezTo>
                  <a:lnTo>
                    <a:pt x="6427" y="9634"/>
                  </a:lnTo>
                  <a:lnTo>
                    <a:pt x="5073" y="8280"/>
                  </a:lnTo>
                  <a:cubicBezTo>
                    <a:pt x="5167" y="8122"/>
                    <a:pt x="5199" y="7965"/>
                    <a:pt x="5199" y="7776"/>
                  </a:cubicBezTo>
                  <a:lnTo>
                    <a:pt x="5199" y="7681"/>
                  </a:lnTo>
                  <a:close/>
                  <a:moveTo>
                    <a:pt x="4537" y="8878"/>
                  </a:moveTo>
                  <a:lnTo>
                    <a:pt x="5829" y="10170"/>
                  </a:lnTo>
                  <a:lnTo>
                    <a:pt x="5230" y="10769"/>
                  </a:lnTo>
                  <a:lnTo>
                    <a:pt x="4065" y="9036"/>
                  </a:lnTo>
                  <a:cubicBezTo>
                    <a:pt x="4222" y="9036"/>
                    <a:pt x="4380" y="9004"/>
                    <a:pt x="4537" y="8878"/>
                  </a:cubicBezTo>
                  <a:close/>
                  <a:moveTo>
                    <a:pt x="8318" y="8878"/>
                  </a:moveTo>
                  <a:cubicBezTo>
                    <a:pt x="8475" y="8973"/>
                    <a:pt x="8633" y="9036"/>
                    <a:pt x="8790" y="9036"/>
                  </a:cubicBezTo>
                  <a:lnTo>
                    <a:pt x="7593" y="10769"/>
                  </a:lnTo>
                  <a:lnTo>
                    <a:pt x="7026" y="10170"/>
                  </a:lnTo>
                  <a:lnTo>
                    <a:pt x="8318" y="8878"/>
                  </a:lnTo>
                  <a:close/>
                  <a:moveTo>
                    <a:pt x="10460" y="9067"/>
                  </a:moveTo>
                  <a:cubicBezTo>
                    <a:pt x="11279" y="9067"/>
                    <a:pt x="11941" y="9760"/>
                    <a:pt x="11941" y="10580"/>
                  </a:cubicBezTo>
                  <a:lnTo>
                    <a:pt x="11941" y="11840"/>
                  </a:lnTo>
                  <a:lnTo>
                    <a:pt x="7814" y="11840"/>
                  </a:lnTo>
                  <a:cubicBezTo>
                    <a:pt x="7908" y="11808"/>
                    <a:pt x="8003" y="11745"/>
                    <a:pt x="8034" y="11682"/>
                  </a:cubicBezTo>
                  <a:lnTo>
                    <a:pt x="9798" y="9067"/>
                  </a:lnTo>
                  <a:close/>
                  <a:moveTo>
                    <a:pt x="3088" y="9067"/>
                  </a:moveTo>
                  <a:lnTo>
                    <a:pt x="4852" y="11651"/>
                  </a:lnTo>
                  <a:cubicBezTo>
                    <a:pt x="4915" y="11745"/>
                    <a:pt x="5041" y="11808"/>
                    <a:pt x="5167" y="11840"/>
                  </a:cubicBezTo>
                  <a:lnTo>
                    <a:pt x="5199" y="11840"/>
                  </a:lnTo>
                  <a:cubicBezTo>
                    <a:pt x="5325" y="11840"/>
                    <a:pt x="5419" y="11808"/>
                    <a:pt x="5482" y="11714"/>
                  </a:cubicBezTo>
                  <a:lnTo>
                    <a:pt x="6427" y="10769"/>
                  </a:lnTo>
                  <a:lnTo>
                    <a:pt x="7404" y="11745"/>
                  </a:lnTo>
                  <a:cubicBezTo>
                    <a:pt x="7436" y="11777"/>
                    <a:pt x="7530" y="11840"/>
                    <a:pt x="7593" y="11871"/>
                  </a:cubicBezTo>
                  <a:lnTo>
                    <a:pt x="914" y="11871"/>
                  </a:lnTo>
                  <a:lnTo>
                    <a:pt x="914" y="11840"/>
                  </a:lnTo>
                  <a:lnTo>
                    <a:pt x="914" y="10580"/>
                  </a:lnTo>
                  <a:cubicBezTo>
                    <a:pt x="914" y="9760"/>
                    <a:pt x="1576" y="9067"/>
                    <a:pt x="2395" y="9067"/>
                  </a:cubicBezTo>
                  <a:close/>
                  <a:moveTo>
                    <a:pt x="7043" y="1"/>
                  </a:moveTo>
                  <a:cubicBezTo>
                    <a:pt x="6380" y="1"/>
                    <a:pt x="5673" y="166"/>
                    <a:pt x="5010" y="498"/>
                  </a:cubicBezTo>
                  <a:cubicBezTo>
                    <a:pt x="4898" y="477"/>
                    <a:pt x="4788" y="467"/>
                    <a:pt x="4680" y="467"/>
                  </a:cubicBezTo>
                  <a:cubicBezTo>
                    <a:pt x="4300" y="467"/>
                    <a:pt x="3942" y="592"/>
                    <a:pt x="3624" y="813"/>
                  </a:cubicBezTo>
                  <a:cubicBezTo>
                    <a:pt x="3308" y="1034"/>
                    <a:pt x="2962" y="1506"/>
                    <a:pt x="2962" y="2388"/>
                  </a:cubicBezTo>
                  <a:cubicBezTo>
                    <a:pt x="2962" y="3144"/>
                    <a:pt x="3277" y="4405"/>
                    <a:pt x="3340" y="4625"/>
                  </a:cubicBezTo>
                  <a:cubicBezTo>
                    <a:pt x="3466" y="5570"/>
                    <a:pt x="3781" y="6389"/>
                    <a:pt x="4285" y="6988"/>
                  </a:cubicBezTo>
                  <a:lnTo>
                    <a:pt x="4285" y="7744"/>
                  </a:lnTo>
                  <a:cubicBezTo>
                    <a:pt x="4285" y="8028"/>
                    <a:pt x="4065" y="8248"/>
                    <a:pt x="3781" y="8248"/>
                  </a:cubicBezTo>
                  <a:lnTo>
                    <a:pt x="2332" y="8248"/>
                  </a:lnTo>
                  <a:cubicBezTo>
                    <a:pt x="1072" y="8248"/>
                    <a:pt x="0" y="9288"/>
                    <a:pt x="0" y="10580"/>
                  </a:cubicBezTo>
                  <a:lnTo>
                    <a:pt x="0" y="12281"/>
                  </a:lnTo>
                  <a:cubicBezTo>
                    <a:pt x="0" y="12501"/>
                    <a:pt x="189" y="12690"/>
                    <a:pt x="410" y="12690"/>
                  </a:cubicBezTo>
                  <a:lnTo>
                    <a:pt x="12256" y="12690"/>
                  </a:lnTo>
                  <a:cubicBezTo>
                    <a:pt x="12508" y="12690"/>
                    <a:pt x="12697" y="12501"/>
                    <a:pt x="12697" y="12281"/>
                  </a:cubicBezTo>
                  <a:lnTo>
                    <a:pt x="12697" y="10580"/>
                  </a:lnTo>
                  <a:cubicBezTo>
                    <a:pt x="12760" y="9319"/>
                    <a:pt x="11689" y="8248"/>
                    <a:pt x="10429" y="8248"/>
                  </a:cubicBezTo>
                  <a:lnTo>
                    <a:pt x="8979" y="8248"/>
                  </a:lnTo>
                  <a:cubicBezTo>
                    <a:pt x="8696" y="8248"/>
                    <a:pt x="8475" y="8028"/>
                    <a:pt x="8475" y="7744"/>
                  </a:cubicBezTo>
                  <a:lnTo>
                    <a:pt x="8475" y="6957"/>
                  </a:lnTo>
                  <a:cubicBezTo>
                    <a:pt x="8979" y="6358"/>
                    <a:pt x="9294" y="5539"/>
                    <a:pt x="9389" y="4625"/>
                  </a:cubicBezTo>
                  <a:cubicBezTo>
                    <a:pt x="9546" y="4121"/>
                    <a:pt x="9735" y="3050"/>
                    <a:pt x="9767" y="2420"/>
                  </a:cubicBezTo>
                  <a:cubicBezTo>
                    <a:pt x="9767" y="1538"/>
                    <a:pt x="9420" y="845"/>
                    <a:pt x="8664" y="404"/>
                  </a:cubicBezTo>
                  <a:cubicBezTo>
                    <a:pt x="8202" y="135"/>
                    <a:pt x="7640" y="1"/>
                    <a:pt x="70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1" name="Google Shape;4571;p62"/>
            <p:cNvSpPr/>
            <p:nvPr/>
          </p:nvSpPr>
          <p:spPr>
            <a:xfrm>
              <a:off x="-64172200" y="2175800"/>
              <a:ext cx="48850" cy="22075"/>
            </a:xfrm>
            <a:custGeom>
              <a:rect b="b" l="l" r="r" t="t"/>
              <a:pathLst>
                <a:path extrusionOk="0" h="883" w="1954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2"/>
                    <a:pt x="221" y="883"/>
                    <a:pt x="410" y="883"/>
                  </a:cubicBezTo>
                  <a:lnTo>
                    <a:pt x="1513" y="883"/>
                  </a:lnTo>
                  <a:cubicBezTo>
                    <a:pt x="1765" y="883"/>
                    <a:pt x="1891" y="662"/>
                    <a:pt x="1891" y="442"/>
                  </a:cubicBezTo>
                  <a:cubicBezTo>
                    <a:pt x="1954" y="190"/>
                    <a:pt x="1733" y="1"/>
                    <a:pt x="1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2" name="Google Shape;4572;p62"/>
            <p:cNvSpPr/>
            <p:nvPr/>
          </p:nvSpPr>
          <p:spPr>
            <a:xfrm>
              <a:off x="-64212375" y="2210450"/>
              <a:ext cx="5525" cy="25"/>
            </a:xfrm>
            <a:custGeom>
              <a:rect b="b" l="l" r="r" t="t"/>
              <a:pathLst>
                <a:path extrusionOk="0" h="1" w="221">
                  <a:moveTo>
                    <a:pt x="1" y="1"/>
                  </a:moveTo>
                  <a:lnTo>
                    <a:pt x="221" y="1"/>
                  </a:lnTo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73" name="Google Shape;4573;p62"/>
          <p:cNvGrpSpPr/>
          <p:nvPr/>
        </p:nvGrpSpPr>
        <p:grpSpPr>
          <a:xfrm>
            <a:off x="1918957" y="2079430"/>
            <a:ext cx="228031" cy="347853"/>
            <a:chOff x="-64343900" y="2282125"/>
            <a:chExt cx="207150" cy="316000"/>
          </a:xfrm>
        </p:grpSpPr>
        <p:sp>
          <p:nvSpPr>
            <p:cNvPr id="4574" name="Google Shape;4574;p62"/>
            <p:cNvSpPr/>
            <p:nvPr/>
          </p:nvSpPr>
          <p:spPr>
            <a:xfrm>
              <a:off x="-64270650" y="2310475"/>
              <a:ext cx="61450" cy="147325"/>
            </a:xfrm>
            <a:custGeom>
              <a:rect b="b" l="l" r="r" t="t"/>
              <a:pathLst>
                <a:path extrusionOk="0" h="5893" w="2458">
                  <a:moveTo>
                    <a:pt x="1229" y="1"/>
                  </a:moveTo>
                  <a:cubicBezTo>
                    <a:pt x="1008" y="1"/>
                    <a:pt x="851" y="221"/>
                    <a:pt x="851" y="442"/>
                  </a:cubicBezTo>
                  <a:lnTo>
                    <a:pt x="851" y="726"/>
                  </a:lnTo>
                  <a:cubicBezTo>
                    <a:pt x="378" y="883"/>
                    <a:pt x="0" y="1356"/>
                    <a:pt x="0" y="1891"/>
                  </a:cubicBezTo>
                  <a:cubicBezTo>
                    <a:pt x="0" y="2584"/>
                    <a:pt x="567" y="2962"/>
                    <a:pt x="1008" y="3277"/>
                  </a:cubicBezTo>
                  <a:cubicBezTo>
                    <a:pt x="1323" y="3529"/>
                    <a:pt x="1670" y="3750"/>
                    <a:pt x="1670" y="4002"/>
                  </a:cubicBezTo>
                  <a:cubicBezTo>
                    <a:pt x="1670" y="4223"/>
                    <a:pt x="1481" y="4412"/>
                    <a:pt x="1229" y="4412"/>
                  </a:cubicBezTo>
                  <a:cubicBezTo>
                    <a:pt x="1008" y="4412"/>
                    <a:pt x="851" y="4223"/>
                    <a:pt x="851" y="4002"/>
                  </a:cubicBezTo>
                  <a:cubicBezTo>
                    <a:pt x="851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8"/>
                    <a:pt x="378" y="4979"/>
                    <a:pt x="851" y="5168"/>
                  </a:cubicBezTo>
                  <a:lnTo>
                    <a:pt x="851" y="5451"/>
                  </a:lnTo>
                  <a:cubicBezTo>
                    <a:pt x="851" y="5672"/>
                    <a:pt x="1040" y="5892"/>
                    <a:pt x="1229" y="5892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8"/>
                  </a:lnTo>
                  <a:cubicBezTo>
                    <a:pt x="2111" y="5010"/>
                    <a:pt x="2458" y="4538"/>
                    <a:pt x="2458" y="4002"/>
                  </a:cubicBezTo>
                  <a:cubicBezTo>
                    <a:pt x="2458" y="3309"/>
                    <a:pt x="1891" y="2931"/>
                    <a:pt x="1481" y="2616"/>
                  </a:cubicBezTo>
                  <a:cubicBezTo>
                    <a:pt x="1166" y="2364"/>
                    <a:pt x="788" y="2143"/>
                    <a:pt x="788" y="1891"/>
                  </a:cubicBezTo>
                  <a:cubicBezTo>
                    <a:pt x="788" y="1671"/>
                    <a:pt x="1008" y="1513"/>
                    <a:pt x="1197" y="1513"/>
                  </a:cubicBezTo>
                  <a:cubicBezTo>
                    <a:pt x="1418" y="1513"/>
                    <a:pt x="1639" y="1702"/>
                    <a:pt x="1639" y="1891"/>
                  </a:cubicBezTo>
                  <a:cubicBezTo>
                    <a:pt x="1639" y="2143"/>
                    <a:pt x="1828" y="2332"/>
                    <a:pt x="2017" y="2332"/>
                  </a:cubicBezTo>
                  <a:cubicBezTo>
                    <a:pt x="2269" y="2332"/>
                    <a:pt x="2458" y="2143"/>
                    <a:pt x="2458" y="1891"/>
                  </a:cubicBezTo>
                  <a:cubicBezTo>
                    <a:pt x="2458" y="1356"/>
                    <a:pt x="2111" y="915"/>
                    <a:pt x="1639" y="726"/>
                  </a:cubicBezTo>
                  <a:lnTo>
                    <a:pt x="1639" y="442"/>
                  </a:lnTo>
                  <a:cubicBezTo>
                    <a:pt x="1639" y="221"/>
                    <a:pt x="1418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5" name="Google Shape;4575;p62"/>
            <p:cNvSpPr/>
            <p:nvPr/>
          </p:nvSpPr>
          <p:spPr>
            <a:xfrm>
              <a:off x="-64343900" y="2282125"/>
              <a:ext cx="207150" cy="316000"/>
            </a:xfrm>
            <a:custGeom>
              <a:rect b="b" l="l" r="r" t="t"/>
              <a:pathLst>
                <a:path extrusionOk="0" h="12640" w="8286">
                  <a:moveTo>
                    <a:pt x="4159" y="788"/>
                  </a:moveTo>
                  <a:cubicBezTo>
                    <a:pt x="5986" y="788"/>
                    <a:pt x="7467" y="2301"/>
                    <a:pt x="7467" y="4096"/>
                  </a:cubicBezTo>
                  <a:cubicBezTo>
                    <a:pt x="7467" y="5924"/>
                    <a:pt x="5986" y="7404"/>
                    <a:pt x="4159" y="7404"/>
                  </a:cubicBezTo>
                  <a:cubicBezTo>
                    <a:pt x="2300" y="7404"/>
                    <a:pt x="851" y="5924"/>
                    <a:pt x="851" y="4096"/>
                  </a:cubicBezTo>
                  <a:cubicBezTo>
                    <a:pt x="851" y="2301"/>
                    <a:pt x="2363" y="788"/>
                    <a:pt x="4159" y="788"/>
                  </a:cubicBezTo>
                  <a:close/>
                  <a:moveTo>
                    <a:pt x="851" y="8917"/>
                  </a:moveTo>
                  <a:cubicBezTo>
                    <a:pt x="1513" y="8980"/>
                    <a:pt x="2206" y="9295"/>
                    <a:pt x="2773" y="9862"/>
                  </a:cubicBezTo>
                  <a:cubicBezTo>
                    <a:pt x="3340" y="10429"/>
                    <a:pt x="3655" y="11122"/>
                    <a:pt x="3718" y="11784"/>
                  </a:cubicBezTo>
                  <a:cubicBezTo>
                    <a:pt x="3056" y="11689"/>
                    <a:pt x="2395" y="11374"/>
                    <a:pt x="1796" y="10838"/>
                  </a:cubicBezTo>
                  <a:cubicBezTo>
                    <a:pt x="1261" y="10271"/>
                    <a:pt x="945" y="9578"/>
                    <a:pt x="851" y="8917"/>
                  </a:cubicBezTo>
                  <a:close/>
                  <a:moveTo>
                    <a:pt x="7467" y="8917"/>
                  </a:moveTo>
                  <a:lnTo>
                    <a:pt x="7467" y="8917"/>
                  </a:lnTo>
                  <a:cubicBezTo>
                    <a:pt x="7404" y="9578"/>
                    <a:pt x="7089" y="10240"/>
                    <a:pt x="6522" y="10838"/>
                  </a:cubicBezTo>
                  <a:cubicBezTo>
                    <a:pt x="5923" y="11374"/>
                    <a:pt x="5262" y="11689"/>
                    <a:pt x="4600" y="11784"/>
                  </a:cubicBezTo>
                  <a:cubicBezTo>
                    <a:pt x="4663" y="11122"/>
                    <a:pt x="4947" y="10429"/>
                    <a:pt x="5545" y="9862"/>
                  </a:cubicBezTo>
                  <a:cubicBezTo>
                    <a:pt x="6081" y="9295"/>
                    <a:pt x="6805" y="8980"/>
                    <a:pt x="7467" y="8917"/>
                  </a:cubicBezTo>
                  <a:close/>
                  <a:moveTo>
                    <a:pt x="4159" y="1"/>
                  </a:moveTo>
                  <a:cubicBezTo>
                    <a:pt x="1891" y="1"/>
                    <a:pt x="32" y="1860"/>
                    <a:pt x="32" y="4128"/>
                  </a:cubicBezTo>
                  <a:cubicBezTo>
                    <a:pt x="32" y="6270"/>
                    <a:pt x="1670" y="8034"/>
                    <a:pt x="3781" y="8223"/>
                  </a:cubicBezTo>
                  <a:lnTo>
                    <a:pt x="3781" y="9736"/>
                  </a:lnTo>
                  <a:cubicBezTo>
                    <a:pt x="3623" y="9578"/>
                    <a:pt x="3497" y="9421"/>
                    <a:pt x="3371" y="9295"/>
                  </a:cubicBezTo>
                  <a:cubicBezTo>
                    <a:pt x="2584" y="8507"/>
                    <a:pt x="1576" y="8066"/>
                    <a:pt x="410" y="8066"/>
                  </a:cubicBezTo>
                  <a:cubicBezTo>
                    <a:pt x="189" y="8066"/>
                    <a:pt x="32" y="8287"/>
                    <a:pt x="32" y="8476"/>
                  </a:cubicBezTo>
                  <a:cubicBezTo>
                    <a:pt x="0" y="9578"/>
                    <a:pt x="410" y="10649"/>
                    <a:pt x="1261" y="11437"/>
                  </a:cubicBezTo>
                  <a:cubicBezTo>
                    <a:pt x="2048" y="12225"/>
                    <a:pt x="3056" y="12634"/>
                    <a:pt x="4096" y="12634"/>
                  </a:cubicBezTo>
                  <a:lnTo>
                    <a:pt x="4159" y="12634"/>
                  </a:lnTo>
                  <a:cubicBezTo>
                    <a:pt x="4225" y="12638"/>
                    <a:pt x="4290" y="12640"/>
                    <a:pt x="4355" y="12640"/>
                  </a:cubicBezTo>
                  <a:cubicBezTo>
                    <a:pt x="5385" y="12640"/>
                    <a:pt x="6348" y="12178"/>
                    <a:pt x="7089" y="11437"/>
                  </a:cubicBezTo>
                  <a:cubicBezTo>
                    <a:pt x="7877" y="10649"/>
                    <a:pt x="8286" y="9610"/>
                    <a:pt x="8286" y="8476"/>
                  </a:cubicBezTo>
                  <a:cubicBezTo>
                    <a:pt x="8286" y="8223"/>
                    <a:pt x="8097" y="8066"/>
                    <a:pt x="7908" y="8066"/>
                  </a:cubicBezTo>
                  <a:cubicBezTo>
                    <a:pt x="7872" y="8065"/>
                    <a:pt x="7837" y="8064"/>
                    <a:pt x="7801" y="8064"/>
                  </a:cubicBezTo>
                  <a:cubicBezTo>
                    <a:pt x="6709" y="8064"/>
                    <a:pt x="5709" y="8532"/>
                    <a:pt x="4947" y="9295"/>
                  </a:cubicBezTo>
                  <a:cubicBezTo>
                    <a:pt x="4821" y="9452"/>
                    <a:pt x="4663" y="9578"/>
                    <a:pt x="4569" y="9736"/>
                  </a:cubicBezTo>
                  <a:lnTo>
                    <a:pt x="4569" y="8223"/>
                  </a:lnTo>
                  <a:cubicBezTo>
                    <a:pt x="6648" y="8034"/>
                    <a:pt x="8286" y="6270"/>
                    <a:pt x="8286" y="4128"/>
                  </a:cubicBezTo>
                  <a:cubicBezTo>
                    <a:pt x="8286" y="1860"/>
                    <a:pt x="6459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76" name="Google Shape;4576;p62"/>
          <p:cNvSpPr/>
          <p:nvPr/>
        </p:nvSpPr>
        <p:spPr>
          <a:xfrm>
            <a:off x="1856263" y="2480574"/>
            <a:ext cx="349421" cy="352036"/>
          </a:xfrm>
          <a:custGeom>
            <a:rect b="b" l="l" r="r" t="t"/>
            <a:pathLst>
              <a:path extrusionOk="0" h="12792" w="12697">
                <a:moveTo>
                  <a:pt x="7310" y="3435"/>
                </a:moveTo>
                <a:cubicBezTo>
                  <a:pt x="7404" y="3435"/>
                  <a:pt x="7467" y="3498"/>
                  <a:pt x="7436" y="3624"/>
                </a:cubicBezTo>
                <a:cubicBezTo>
                  <a:pt x="7310" y="3939"/>
                  <a:pt x="7247" y="4223"/>
                  <a:pt x="7215" y="4538"/>
                </a:cubicBezTo>
                <a:lnTo>
                  <a:pt x="5419" y="4538"/>
                </a:lnTo>
                <a:cubicBezTo>
                  <a:pt x="5388" y="4223"/>
                  <a:pt x="5293" y="3908"/>
                  <a:pt x="5199" y="3624"/>
                </a:cubicBezTo>
                <a:cubicBezTo>
                  <a:pt x="5167" y="3498"/>
                  <a:pt x="5230" y="3435"/>
                  <a:pt x="5325" y="3435"/>
                </a:cubicBezTo>
                <a:close/>
                <a:moveTo>
                  <a:pt x="7121" y="5357"/>
                </a:moveTo>
                <a:cubicBezTo>
                  <a:pt x="7089" y="6428"/>
                  <a:pt x="7310" y="7436"/>
                  <a:pt x="7845" y="8381"/>
                </a:cubicBezTo>
                <a:lnTo>
                  <a:pt x="8003" y="8665"/>
                </a:lnTo>
                <a:lnTo>
                  <a:pt x="4726" y="8665"/>
                </a:lnTo>
                <a:lnTo>
                  <a:pt x="4852" y="8381"/>
                </a:lnTo>
                <a:cubicBezTo>
                  <a:pt x="5356" y="7436"/>
                  <a:pt x="5577" y="6396"/>
                  <a:pt x="5545" y="5357"/>
                </a:cubicBezTo>
                <a:close/>
                <a:moveTo>
                  <a:pt x="8381" y="9484"/>
                </a:moveTo>
                <a:cubicBezTo>
                  <a:pt x="8633" y="9484"/>
                  <a:pt x="8790" y="9704"/>
                  <a:pt x="8790" y="9925"/>
                </a:cubicBezTo>
                <a:lnTo>
                  <a:pt x="8790" y="10335"/>
                </a:lnTo>
                <a:lnTo>
                  <a:pt x="3813" y="10335"/>
                </a:lnTo>
                <a:lnTo>
                  <a:pt x="3813" y="9925"/>
                </a:lnTo>
                <a:lnTo>
                  <a:pt x="3844" y="9925"/>
                </a:lnTo>
                <a:cubicBezTo>
                  <a:pt x="3844" y="9704"/>
                  <a:pt x="4065" y="9484"/>
                  <a:pt x="4254" y="9484"/>
                </a:cubicBezTo>
                <a:close/>
                <a:moveTo>
                  <a:pt x="9200" y="11154"/>
                </a:moveTo>
                <a:cubicBezTo>
                  <a:pt x="9452" y="11154"/>
                  <a:pt x="9609" y="11343"/>
                  <a:pt x="9609" y="11595"/>
                </a:cubicBezTo>
                <a:lnTo>
                  <a:pt x="9609" y="12004"/>
                </a:lnTo>
                <a:lnTo>
                  <a:pt x="2993" y="12004"/>
                </a:lnTo>
                <a:lnTo>
                  <a:pt x="2993" y="11595"/>
                </a:lnTo>
                <a:lnTo>
                  <a:pt x="3025" y="11595"/>
                </a:lnTo>
                <a:cubicBezTo>
                  <a:pt x="3025" y="11343"/>
                  <a:pt x="3214" y="11154"/>
                  <a:pt x="3435" y="11154"/>
                </a:cubicBezTo>
                <a:close/>
                <a:moveTo>
                  <a:pt x="6333" y="1"/>
                </a:moveTo>
                <a:cubicBezTo>
                  <a:pt x="6144" y="1"/>
                  <a:pt x="5955" y="190"/>
                  <a:pt x="5955" y="442"/>
                </a:cubicBezTo>
                <a:lnTo>
                  <a:pt x="5955" y="883"/>
                </a:lnTo>
                <a:lnTo>
                  <a:pt x="5514" y="883"/>
                </a:lnTo>
                <a:cubicBezTo>
                  <a:pt x="5262" y="883"/>
                  <a:pt x="5104" y="1072"/>
                  <a:pt x="5104" y="1261"/>
                </a:cubicBezTo>
                <a:cubicBezTo>
                  <a:pt x="5104" y="1513"/>
                  <a:pt x="5325" y="1702"/>
                  <a:pt x="5514" y="1702"/>
                </a:cubicBezTo>
                <a:lnTo>
                  <a:pt x="5955" y="1702"/>
                </a:lnTo>
                <a:lnTo>
                  <a:pt x="5955" y="2521"/>
                </a:lnTo>
                <a:lnTo>
                  <a:pt x="5356" y="2521"/>
                </a:lnTo>
                <a:cubicBezTo>
                  <a:pt x="4695" y="2521"/>
                  <a:pt x="4222" y="3183"/>
                  <a:pt x="4443" y="3813"/>
                </a:cubicBezTo>
                <a:cubicBezTo>
                  <a:pt x="4537" y="4034"/>
                  <a:pt x="4569" y="4254"/>
                  <a:pt x="4632" y="4443"/>
                </a:cubicBezTo>
                <a:lnTo>
                  <a:pt x="4285" y="4443"/>
                </a:lnTo>
                <a:cubicBezTo>
                  <a:pt x="4065" y="4443"/>
                  <a:pt x="3907" y="4664"/>
                  <a:pt x="3907" y="4884"/>
                </a:cubicBezTo>
                <a:cubicBezTo>
                  <a:pt x="3907" y="5136"/>
                  <a:pt x="4096" y="5325"/>
                  <a:pt x="4285" y="5325"/>
                </a:cubicBezTo>
                <a:lnTo>
                  <a:pt x="4726" y="5325"/>
                </a:lnTo>
                <a:cubicBezTo>
                  <a:pt x="4821" y="6901"/>
                  <a:pt x="4191" y="7846"/>
                  <a:pt x="3718" y="8791"/>
                </a:cubicBezTo>
                <a:cubicBezTo>
                  <a:pt x="3308" y="8980"/>
                  <a:pt x="3025" y="9421"/>
                  <a:pt x="3025" y="9893"/>
                </a:cubicBezTo>
                <a:lnTo>
                  <a:pt x="3025" y="10366"/>
                </a:lnTo>
                <a:cubicBezTo>
                  <a:pt x="2552" y="10524"/>
                  <a:pt x="2206" y="10996"/>
                  <a:pt x="2206" y="11532"/>
                </a:cubicBezTo>
                <a:lnTo>
                  <a:pt x="2206" y="11973"/>
                </a:lnTo>
                <a:lnTo>
                  <a:pt x="442" y="11973"/>
                </a:lnTo>
                <a:cubicBezTo>
                  <a:pt x="189" y="11973"/>
                  <a:pt x="0" y="12162"/>
                  <a:pt x="0" y="12382"/>
                </a:cubicBezTo>
                <a:cubicBezTo>
                  <a:pt x="0" y="12603"/>
                  <a:pt x="158" y="12792"/>
                  <a:pt x="379" y="12792"/>
                </a:cubicBezTo>
                <a:lnTo>
                  <a:pt x="12256" y="12792"/>
                </a:lnTo>
                <a:cubicBezTo>
                  <a:pt x="12476" y="12792"/>
                  <a:pt x="12697" y="12603"/>
                  <a:pt x="12697" y="12382"/>
                </a:cubicBezTo>
                <a:cubicBezTo>
                  <a:pt x="12697" y="12130"/>
                  <a:pt x="12476" y="11973"/>
                  <a:pt x="12256" y="11973"/>
                </a:cubicBezTo>
                <a:lnTo>
                  <a:pt x="10460" y="11973"/>
                </a:lnTo>
                <a:lnTo>
                  <a:pt x="10460" y="11532"/>
                </a:lnTo>
                <a:cubicBezTo>
                  <a:pt x="10460" y="10996"/>
                  <a:pt x="10114" y="10555"/>
                  <a:pt x="9641" y="10366"/>
                </a:cubicBezTo>
                <a:lnTo>
                  <a:pt x="9641" y="9893"/>
                </a:lnTo>
                <a:cubicBezTo>
                  <a:pt x="9641" y="9421"/>
                  <a:pt x="9357" y="8980"/>
                  <a:pt x="8979" y="8791"/>
                </a:cubicBezTo>
                <a:cubicBezTo>
                  <a:pt x="8507" y="7877"/>
                  <a:pt x="7877" y="6932"/>
                  <a:pt x="7940" y="5325"/>
                </a:cubicBezTo>
                <a:lnTo>
                  <a:pt x="8381" y="5325"/>
                </a:lnTo>
                <a:cubicBezTo>
                  <a:pt x="8633" y="5325"/>
                  <a:pt x="8790" y="5136"/>
                  <a:pt x="8790" y="4884"/>
                </a:cubicBezTo>
                <a:cubicBezTo>
                  <a:pt x="8790" y="4664"/>
                  <a:pt x="8570" y="4443"/>
                  <a:pt x="8381" y="4443"/>
                </a:cubicBezTo>
                <a:lnTo>
                  <a:pt x="8034" y="4443"/>
                </a:lnTo>
                <a:cubicBezTo>
                  <a:pt x="8066" y="4254"/>
                  <a:pt x="8160" y="4034"/>
                  <a:pt x="8223" y="3813"/>
                </a:cubicBezTo>
                <a:cubicBezTo>
                  <a:pt x="8475" y="3183"/>
                  <a:pt x="8003" y="2521"/>
                  <a:pt x="7310" y="2521"/>
                </a:cubicBezTo>
                <a:lnTo>
                  <a:pt x="6743" y="2521"/>
                </a:lnTo>
                <a:lnTo>
                  <a:pt x="6743" y="1702"/>
                </a:lnTo>
                <a:lnTo>
                  <a:pt x="7184" y="1702"/>
                </a:lnTo>
                <a:cubicBezTo>
                  <a:pt x="7404" y="1702"/>
                  <a:pt x="7562" y="1513"/>
                  <a:pt x="7562" y="1261"/>
                </a:cubicBezTo>
                <a:cubicBezTo>
                  <a:pt x="7562" y="1041"/>
                  <a:pt x="7373" y="883"/>
                  <a:pt x="7184" y="883"/>
                </a:cubicBezTo>
                <a:lnTo>
                  <a:pt x="6743" y="883"/>
                </a:lnTo>
                <a:lnTo>
                  <a:pt x="6743" y="442"/>
                </a:lnTo>
                <a:cubicBezTo>
                  <a:pt x="6743" y="190"/>
                  <a:pt x="6522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577" name="Google Shape;4577;p62"/>
          <p:cNvGrpSpPr/>
          <p:nvPr/>
        </p:nvGrpSpPr>
        <p:grpSpPr>
          <a:xfrm>
            <a:off x="3994027" y="1674252"/>
            <a:ext cx="303463" cy="348761"/>
            <a:chOff x="-62496925" y="1931475"/>
            <a:chExt cx="275675" cy="316825"/>
          </a:xfrm>
        </p:grpSpPr>
        <p:sp>
          <p:nvSpPr>
            <p:cNvPr id="4578" name="Google Shape;4578;p62"/>
            <p:cNvSpPr/>
            <p:nvPr/>
          </p:nvSpPr>
          <p:spPr>
            <a:xfrm>
              <a:off x="-62496925" y="1931475"/>
              <a:ext cx="275675" cy="316825"/>
            </a:xfrm>
            <a:custGeom>
              <a:rect b="b" l="l" r="r" t="t"/>
              <a:pathLst>
                <a:path extrusionOk="0" h="12673" w="11027">
                  <a:moveTo>
                    <a:pt x="5514" y="1047"/>
                  </a:moveTo>
                  <a:cubicBezTo>
                    <a:pt x="6238" y="1519"/>
                    <a:pt x="7215" y="1834"/>
                    <a:pt x="8003" y="1834"/>
                  </a:cubicBezTo>
                  <a:cubicBezTo>
                    <a:pt x="8538" y="1834"/>
                    <a:pt x="9294" y="1708"/>
                    <a:pt x="10208" y="1204"/>
                  </a:cubicBezTo>
                  <a:lnTo>
                    <a:pt x="10208" y="5237"/>
                  </a:lnTo>
                  <a:cubicBezTo>
                    <a:pt x="10177" y="8198"/>
                    <a:pt x="8349" y="10845"/>
                    <a:pt x="5514" y="11821"/>
                  </a:cubicBezTo>
                  <a:cubicBezTo>
                    <a:pt x="2710" y="10845"/>
                    <a:pt x="820" y="8198"/>
                    <a:pt x="820" y="5237"/>
                  </a:cubicBezTo>
                  <a:lnTo>
                    <a:pt x="820" y="1204"/>
                  </a:lnTo>
                  <a:cubicBezTo>
                    <a:pt x="1513" y="1582"/>
                    <a:pt x="2269" y="1834"/>
                    <a:pt x="3025" y="1834"/>
                  </a:cubicBezTo>
                  <a:cubicBezTo>
                    <a:pt x="3844" y="1834"/>
                    <a:pt x="4758" y="1551"/>
                    <a:pt x="5514" y="1047"/>
                  </a:cubicBezTo>
                  <a:close/>
                  <a:moveTo>
                    <a:pt x="10654" y="1"/>
                  </a:moveTo>
                  <a:cubicBezTo>
                    <a:pt x="10567" y="1"/>
                    <a:pt x="10476" y="33"/>
                    <a:pt x="10397" y="102"/>
                  </a:cubicBezTo>
                  <a:cubicBezTo>
                    <a:pt x="9389" y="826"/>
                    <a:pt x="8538" y="952"/>
                    <a:pt x="8034" y="952"/>
                  </a:cubicBezTo>
                  <a:cubicBezTo>
                    <a:pt x="7310" y="952"/>
                    <a:pt x="6396" y="637"/>
                    <a:pt x="5766" y="165"/>
                  </a:cubicBezTo>
                  <a:cubicBezTo>
                    <a:pt x="5703" y="102"/>
                    <a:pt x="5616" y="70"/>
                    <a:pt x="5526" y="70"/>
                  </a:cubicBezTo>
                  <a:cubicBezTo>
                    <a:pt x="5435" y="70"/>
                    <a:pt x="5341" y="102"/>
                    <a:pt x="5262" y="165"/>
                  </a:cubicBezTo>
                  <a:cubicBezTo>
                    <a:pt x="4632" y="637"/>
                    <a:pt x="3781" y="952"/>
                    <a:pt x="3025" y="952"/>
                  </a:cubicBezTo>
                  <a:cubicBezTo>
                    <a:pt x="2237" y="952"/>
                    <a:pt x="1450" y="637"/>
                    <a:pt x="662" y="102"/>
                  </a:cubicBezTo>
                  <a:cubicBezTo>
                    <a:pt x="582" y="40"/>
                    <a:pt x="495" y="13"/>
                    <a:pt x="411" y="13"/>
                  </a:cubicBezTo>
                  <a:cubicBezTo>
                    <a:pt x="196" y="13"/>
                    <a:pt x="0" y="190"/>
                    <a:pt x="0" y="417"/>
                  </a:cubicBezTo>
                  <a:lnTo>
                    <a:pt x="0" y="5237"/>
                  </a:lnTo>
                  <a:cubicBezTo>
                    <a:pt x="0" y="8608"/>
                    <a:pt x="2080" y="11601"/>
                    <a:pt x="5388" y="12641"/>
                  </a:cubicBezTo>
                  <a:cubicBezTo>
                    <a:pt x="5419" y="12641"/>
                    <a:pt x="5451" y="12672"/>
                    <a:pt x="5514" y="12672"/>
                  </a:cubicBezTo>
                  <a:cubicBezTo>
                    <a:pt x="5545" y="12672"/>
                    <a:pt x="5577" y="12672"/>
                    <a:pt x="5640" y="12641"/>
                  </a:cubicBezTo>
                  <a:cubicBezTo>
                    <a:pt x="8979" y="11538"/>
                    <a:pt x="11027" y="8513"/>
                    <a:pt x="11027" y="5237"/>
                  </a:cubicBezTo>
                  <a:lnTo>
                    <a:pt x="11027" y="417"/>
                  </a:lnTo>
                  <a:cubicBezTo>
                    <a:pt x="11027" y="157"/>
                    <a:pt x="10848" y="1"/>
                    <a:pt x="106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9" name="Google Shape;4579;p62"/>
            <p:cNvSpPr/>
            <p:nvPr/>
          </p:nvSpPr>
          <p:spPr>
            <a:xfrm>
              <a:off x="-62390600" y="2016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36" y="2931"/>
                    <a:pt x="977" y="3246"/>
                  </a:cubicBezTo>
                  <a:cubicBezTo>
                    <a:pt x="1292" y="3498"/>
                    <a:pt x="1639" y="3718"/>
                    <a:pt x="1639" y="3970"/>
                  </a:cubicBezTo>
                  <a:cubicBezTo>
                    <a:pt x="1639" y="4191"/>
                    <a:pt x="1450" y="4411"/>
                    <a:pt x="1261" y="4411"/>
                  </a:cubicBezTo>
                  <a:cubicBezTo>
                    <a:pt x="1040" y="4411"/>
                    <a:pt x="820" y="4191"/>
                    <a:pt x="820" y="3970"/>
                  </a:cubicBezTo>
                  <a:cubicBezTo>
                    <a:pt x="820" y="3718"/>
                    <a:pt x="631" y="3561"/>
                    <a:pt x="410" y="3561"/>
                  </a:cubicBezTo>
                  <a:cubicBezTo>
                    <a:pt x="221" y="3561"/>
                    <a:pt x="32" y="3781"/>
                    <a:pt x="32" y="3970"/>
                  </a:cubicBezTo>
                  <a:cubicBezTo>
                    <a:pt x="32" y="4506"/>
                    <a:pt x="379" y="4947"/>
                    <a:pt x="851" y="5136"/>
                  </a:cubicBezTo>
                  <a:lnTo>
                    <a:pt x="851" y="5419"/>
                  </a:lnTo>
                  <a:cubicBezTo>
                    <a:pt x="851" y="5671"/>
                    <a:pt x="1040" y="5861"/>
                    <a:pt x="1292" y="5861"/>
                  </a:cubicBezTo>
                  <a:cubicBezTo>
                    <a:pt x="1513" y="5861"/>
                    <a:pt x="1670" y="5671"/>
                    <a:pt x="1670" y="5419"/>
                  </a:cubicBezTo>
                  <a:lnTo>
                    <a:pt x="1670" y="5136"/>
                  </a:lnTo>
                  <a:cubicBezTo>
                    <a:pt x="2143" y="4978"/>
                    <a:pt x="2521" y="4506"/>
                    <a:pt x="2521" y="3970"/>
                  </a:cubicBezTo>
                  <a:cubicBezTo>
                    <a:pt x="2521" y="3309"/>
                    <a:pt x="1954" y="2899"/>
                    <a:pt x="1513" y="2584"/>
                  </a:cubicBezTo>
                  <a:cubicBezTo>
                    <a:pt x="1198" y="2363"/>
                    <a:pt x="851" y="2111"/>
                    <a:pt x="851" y="1891"/>
                  </a:cubicBezTo>
                  <a:cubicBezTo>
                    <a:pt x="851" y="1670"/>
                    <a:pt x="1040" y="1481"/>
                    <a:pt x="1261" y="1481"/>
                  </a:cubicBezTo>
                  <a:cubicBezTo>
                    <a:pt x="1481" y="1481"/>
                    <a:pt x="1639" y="1670"/>
                    <a:pt x="1639" y="1891"/>
                  </a:cubicBezTo>
                  <a:cubicBezTo>
                    <a:pt x="1639" y="2111"/>
                    <a:pt x="1828" y="2300"/>
                    <a:pt x="2080" y="2300"/>
                  </a:cubicBezTo>
                  <a:cubicBezTo>
                    <a:pt x="2300" y="2300"/>
                    <a:pt x="2458" y="2111"/>
                    <a:pt x="2458" y="1891"/>
                  </a:cubicBezTo>
                  <a:cubicBezTo>
                    <a:pt x="2458" y="1324"/>
                    <a:pt x="2111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0" name="Google Shape;4580;p62"/>
          <p:cNvGrpSpPr/>
          <p:nvPr/>
        </p:nvGrpSpPr>
        <p:grpSpPr>
          <a:xfrm>
            <a:off x="3971901" y="2078521"/>
            <a:ext cx="347715" cy="349669"/>
            <a:chOff x="-62516625" y="2297875"/>
            <a:chExt cx="315875" cy="317650"/>
          </a:xfrm>
        </p:grpSpPr>
        <p:sp>
          <p:nvSpPr>
            <p:cNvPr id="4581" name="Google Shape;4581;p62"/>
            <p:cNvSpPr/>
            <p:nvPr/>
          </p:nvSpPr>
          <p:spPr>
            <a:xfrm>
              <a:off x="-62516625" y="2297875"/>
              <a:ext cx="315875" cy="317650"/>
            </a:xfrm>
            <a:custGeom>
              <a:rect b="b" l="l" r="r" t="t"/>
              <a:pathLst>
                <a:path extrusionOk="0" h="12706" w="12635">
                  <a:moveTo>
                    <a:pt x="4632" y="3309"/>
                  </a:moveTo>
                  <a:cubicBezTo>
                    <a:pt x="5388" y="3309"/>
                    <a:pt x="6018" y="3939"/>
                    <a:pt x="6018" y="4695"/>
                  </a:cubicBezTo>
                  <a:cubicBezTo>
                    <a:pt x="6018" y="4916"/>
                    <a:pt x="5924" y="5168"/>
                    <a:pt x="5829" y="5388"/>
                  </a:cubicBezTo>
                  <a:lnTo>
                    <a:pt x="5357" y="5861"/>
                  </a:lnTo>
                  <a:cubicBezTo>
                    <a:pt x="5136" y="5987"/>
                    <a:pt x="4916" y="6081"/>
                    <a:pt x="4632" y="6081"/>
                  </a:cubicBezTo>
                  <a:cubicBezTo>
                    <a:pt x="3876" y="6081"/>
                    <a:pt x="3246" y="5451"/>
                    <a:pt x="3246" y="4695"/>
                  </a:cubicBezTo>
                  <a:cubicBezTo>
                    <a:pt x="3246" y="3939"/>
                    <a:pt x="3876" y="3309"/>
                    <a:pt x="4632" y="3309"/>
                  </a:cubicBezTo>
                  <a:close/>
                  <a:moveTo>
                    <a:pt x="4632" y="820"/>
                  </a:moveTo>
                  <a:cubicBezTo>
                    <a:pt x="6617" y="820"/>
                    <a:pt x="8287" y="2364"/>
                    <a:pt x="8444" y="4285"/>
                  </a:cubicBezTo>
                  <a:lnTo>
                    <a:pt x="8444" y="4412"/>
                  </a:lnTo>
                  <a:cubicBezTo>
                    <a:pt x="7877" y="4412"/>
                    <a:pt x="7310" y="4538"/>
                    <a:pt x="6806" y="4758"/>
                  </a:cubicBezTo>
                  <a:lnTo>
                    <a:pt x="6806" y="4695"/>
                  </a:lnTo>
                  <a:cubicBezTo>
                    <a:pt x="6806" y="3466"/>
                    <a:pt x="5829" y="2490"/>
                    <a:pt x="4601" y="2490"/>
                  </a:cubicBezTo>
                  <a:cubicBezTo>
                    <a:pt x="3372" y="2490"/>
                    <a:pt x="2395" y="3466"/>
                    <a:pt x="2395" y="4695"/>
                  </a:cubicBezTo>
                  <a:cubicBezTo>
                    <a:pt x="2395" y="5924"/>
                    <a:pt x="3372" y="6900"/>
                    <a:pt x="4601" y="6900"/>
                  </a:cubicBezTo>
                  <a:lnTo>
                    <a:pt x="4664" y="6900"/>
                  </a:lnTo>
                  <a:cubicBezTo>
                    <a:pt x="4443" y="7404"/>
                    <a:pt x="4317" y="7972"/>
                    <a:pt x="4317" y="8539"/>
                  </a:cubicBezTo>
                  <a:cubicBezTo>
                    <a:pt x="4317" y="9421"/>
                    <a:pt x="4601" y="10240"/>
                    <a:pt x="5073" y="10902"/>
                  </a:cubicBezTo>
                  <a:lnTo>
                    <a:pt x="4601" y="11532"/>
                  </a:lnTo>
                  <a:lnTo>
                    <a:pt x="1513" y="7026"/>
                  </a:lnTo>
                  <a:cubicBezTo>
                    <a:pt x="1009" y="6333"/>
                    <a:pt x="725" y="5546"/>
                    <a:pt x="725" y="4695"/>
                  </a:cubicBezTo>
                  <a:cubicBezTo>
                    <a:pt x="788" y="2553"/>
                    <a:pt x="2521" y="820"/>
                    <a:pt x="4632" y="820"/>
                  </a:cubicBezTo>
                  <a:close/>
                  <a:moveTo>
                    <a:pt x="8507" y="5231"/>
                  </a:moveTo>
                  <a:cubicBezTo>
                    <a:pt x="10334" y="5231"/>
                    <a:pt x="11815" y="6743"/>
                    <a:pt x="11815" y="8539"/>
                  </a:cubicBezTo>
                  <a:cubicBezTo>
                    <a:pt x="11815" y="10366"/>
                    <a:pt x="10303" y="11847"/>
                    <a:pt x="8507" y="11847"/>
                  </a:cubicBezTo>
                  <a:cubicBezTo>
                    <a:pt x="6680" y="11847"/>
                    <a:pt x="5199" y="10366"/>
                    <a:pt x="5199" y="8539"/>
                  </a:cubicBezTo>
                  <a:cubicBezTo>
                    <a:pt x="5199" y="6743"/>
                    <a:pt x="6680" y="5231"/>
                    <a:pt x="8507" y="5231"/>
                  </a:cubicBezTo>
                  <a:close/>
                  <a:moveTo>
                    <a:pt x="4664" y="1"/>
                  </a:moveTo>
                  <a:cubicBezTo>
                    <a:pt x="2080" y="1"/>
                    <a:pt x="1" y="2080"/>
                    <a:pt x="1" y="4695"/>
                  </a:cubicBezTo>
                  <a:cubicBezTo>
                    <a:pt x="1" y="5703"/>
                    <a:pt x="316" y="6711"/>
                    <a:pt x="946" y="7499"/>
                  </a:cubicBezTo>
                  <a:lnTo>
                    <a:pt x="4317" y="12540"/>
                  </a:lnTo>
                  <a:cubicBezTo>
                    <a:pt x="4396" y="12650"/>
                    <a:pt x="4522" y="12705"/>
                    <a:pt x="4648" y="12705"/>
                  </a:cubicBezTo>
                  <a:cubicBezTo>
                    <a:pt x="4774" y="12705"/>
                    <a:pt x="4900" y="12650"/>
                    <a:pt x="4979" y="12540"/>
                  </a:cubicBezTo>
                  <a:lnTo>
                    <a:pt x="5672" y="11532"/>
                  </a:lnTo>
                  <a:cubicBezTo>
                    <a:pt x="6396" y="12256"/>
                    <a:pt x="7404" y="12697"/>
                    <a:pt x="8507" y="12697"/>
                  </a:cubicBezTo>
                  <a:cubicBezTo>
                    <a:pt x="10776" y="12697"/>
                    <a:pt x="12634" y="10838"/>
                    <a:pt x="12634" y="8539"/>
                  </a:cubicBezTo>
                  <a:cubicBezTo>
                    <a:pt x="12634" y="6554"/>
                    <a:pt x="11217" y="4884"/>
                    <a:pt x="9326" y="4506"/>
                  </a:cubicBezTo>
                  <a:lnTo>
                    <a:pt x="9326" y="4222"/>
                  </a:lnTo>
                  <a:cubicBezTo>
                    <a:pt x="9074" y="1891"/>
                    <a:pt x="7121" y="1"/>
                    <a:pt x="4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2" name="Google Shape;4582;p62"/>
            <p:cNvSpPr/>
            <p:nvPr/>
          </p:nvSpPr>
          <p:spPr>
            <a:xfrm>
              <a:off x="-62335475" y="2438075"/>
              <a:ext cx="62250" cy="145750"/>
            </a:xfrm>
            <a:custGeom>
              <a:rect b="b" l="l" r="r" t="t"/>
              <a:pathLst>
                <a:path extrusionOk="0" h="5830" w="2490">
                  <a:moveTo>
                    <a:pt x="1261" y="1"/>
                  </a:moveTo>
                  <a:cubicBezTo>
                    <a:pt x="1009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3"/>
                    <a:pt x="537" y="2931"/>
                    <a:pt x="978" y="3246"/>
                  </a:cubicBezTo>
                  <a:cubicBezTo>
                    <a:pt x="1293" y="3498"/>
                    <a:pt x="1639" y="3718"/>
                    <a:pt x="1639" y="3970"/>
                  </a:cubicBezTo>
                  <a:cubicBezTo>
                    <a:pt x="1671" y="4191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09" y="5829"/>
                    <a:pt x="1261" y="5829"/>
                  </a:cubicBezTo>
                  <a:cubicBezTo>
                    <a:pt x="1482" y="5829"/>
                    <a:pt x="1639" y="5609"/>
                    <a:pt x="1639" y="5420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9"/>
                    <a:pt x="1923" y="2899"/>
                    <a:pt x="1482" y="2584"/>
                  </a:cubicBezTo>
                  <a:cubicBezTo>
                    <a:pt x="1167" y="2364"/>
                    <a:pt x="820" y="2112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2"/>
                    <a:pt x="1860" y="2301"/>
                    <a:pt x="2049" y="2301"/>
                  </a:cubicBezTo>
                  <a:cubicBezTo>
                    <a:pt x="2269" y="2301"/>
                    <a:pt x="2490" y="2112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90"/>
                    <a:pt x="1450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3" name="Google Shape;4583;p62"/>
          <p:cNvGrpSpPr/>
          <p:nvPr/>
        </p:nvGrpSpPr>
        <p:grpSpPr>
          <a:xfrm>
            <a:off x="3970608" y="2497389"/>
            <a:ext cx="350302" cy="318241"/>
            <a:chOff x="-62518200" y="2692475"/>
            <a:chExt cx="318225" cy="289100"/>
          </a:xfrm>
        </p:grpSpPr>
        <p:sp>
          <p:nvSpPr>
            <p:cNvPr id="4584" name="Google Shape;4584;p62"/>
            <p:cNvSpPr/>
            <p:nvPr/>
          </p:nvSpPr>
          <p:spPr>
            <a:xfrm>
              <a:off x="-62518200" y="2692475"/>
              <a:ext cx="318225" cy="289100"/>
            </a:xfrm>
            <a:custGeom>
              <a:rect b="b" l="l" r="r" t="t"/>
              <a:pathLst>
                <a:path extrusionOk="0" h="11564" w="12729">
                  <a:moveTo>
                    <a:pt x="3750" y="851"/>
                  </a:moveTo>
                  <a:cubicBezTo>
                    <a:pt x="5420" y="851"/>
                    <a:pt x="6617" y="1513"/>
                    <a:pt x="6617" y="2112"/>
                  </a:cubicBezTo>
                  <a:cubicBezTo>
                    <a:pt x="6617" y="2679"/>
                    <a:pt x="5420" y="3309"/>
                    <a:pt x="3750" y="3309"/>
                  </a:cubicBezTo>
                  <a:cubicBezTo>
                    <a:pt x="2206" y="3309"/>
                    <a:pt x="851" y="2679"/>
                    <a:pt x="851" y="2112"/>
                  </a:cubicBezTo>
                  <a:cubicBezTo>
                    <a:pt x="851" y="1481"/>
                    <a:pt x="2112" y="851"/>
                    <a:pt x="3750" y="851"/>
                  </a:cubicBezTo>
                  <a:close/>
                  <a:moveTo>
                    <a:pt x="6617" y="3403"/>
                  </a:moveTo>
                  <a:lnTo>
                    <a:pt x="6617" y="3781"/>
                  </a:lnTo>
                  <a:cubicBezTo>
                    <a:pt x="5829" y="4222"/>
                    <a:pt x="5199" y="4884"/>
                    <a:pt x="4821" y="5672"/>
                  </a:cubicBezTo>
                  <a:cubicBezTo>
                    <a:pt x="4475" y="5766"/>
                    <a:pt x="4096" y="5766"/>
                    <a:pt x="3750" y="5766"/>
                  </a:cubicBezTo>
                  <a:cubicBezTo>
                    <a:pt x="2206" y="5766"/>
                    <a:pt x="851" y="5136"/>
                    <a:pt x="851" y="4506"/>
                  </a:cubicBezTo>
                  <a:lnTo>
                    <a:pt x="851" y="3403"/>
                  </a:lnTo>
                  <a:cubicBezTo>
                    <a:pt x="1639" y="3939"/>
                    <a:pt x="2742" y="4159"/>
                    <a:pt x="3750" y="4159"/>
                  </a:cubicBezTo>
                  <a:cubicBezTo>
                    <a:pt x="4727" y="4159"/>
                    <a:pt x="5829" y="3939"/>
                    <a:pt x="6617" y="3403"/>
                  </a:cubicBezTo>
                  <a:close/>
                  <a:moveTo>
                    <a:pt x="883" y="5913"/>
                  </a:moveTo>
                  <a:cubicBezTo>
                    <a:pt x="1396" y="6254"/>
                    <a:pt x="2361" y="6617"/>
                    <a:pt x="3750" y="6617"/>
                  </a:cubicBezTo>
                  <a:cubicBezTo>
                    <a:pt x="4033" y="6617"/>
                    <a:pt x="4254" y="6617"/>
                    <a:pt x="4538" y="6585"/>
                  </a:cubicBezTo>
                  <a:lnTo>
                    <a:pt x="4538" y="6585"/>
                  </a:lnTo>
                  <a:cubicBezTo>
                    <a:pt x="4475" y="6869"/>
                    <a:pt x="4475" y="7184"/>
                    <a:pt x="4475" y="7467"/>
                  </a:cubicBezTo>
                  <a:cubicBezTo>
                    <a:pt x="4475" y="7719"/>
                    <a:pt x="4506" y="7971"/>
                    <a:pt x="4538" y="8255"/>
                  </a:cubicBezTo>
                  <a:cubicBezTo>
                    <a:pt x="4317" y="8287"/>
                    <a:pt x="4033" y="8287"/>
                    <a:pt x="3781" y="8287"/>
                  </a:cubicBezTo>
                  <a:cubicBezTo>
                    <a:pt x="2269" y="8287"/>
                    <a:pt x="883" y="7656"/>
                    <a:pt x="883" y="7026"/>
                  </a:cubicBezTo>
                  <a:lnTo>
                    <a:pt x="883" y="5913"/>
                  </a:lnTo>
                  <a:close/>
                  <a:moveTo>
                    <a:pt x="851" y="8350"/>
                  </a:moveTo>
                  <a:cubicBezTo>
                    <a:pt x="1639" y="8917"/>
                    <a:pt x="2773" y="9106"/>
                    <a:pt x="3750" y="9106"/>
                  </a:cubicBezTo>
                  <a:cubicBezTo>
                    <a:pt x="4096" y="9106"/>
                    <a:pt x="4412" y="9074"/>
                    <a:pt x="4727" y="9043"/>
                  </a:cubicBezTo>
                  <a:cubicBezTo>
                    <a:pt x="4979" y="9547"/>
                    <a:pt x="5294" y="10019"/>
                    <a:pt x="5672" y="10397"/>
                  </a:cubicBezTo>
                  <a:cubicBezTo>
                    <a:pt x="5136" y="10649"/>
                    <a:pt x="4475" y="10775"/>
                    <a:pt x="3750" y="10775"/>
                  </a:cubicBezTo>
                  <a:cubicBezTo>
                    <a:pt x="2112" y="10775"/>
                    <a:pt x="851" y="10082"/>
                    <a:pt x="851" y="9547"/>
                  </a:cubicBezTo>
                  <a:lnTo>
                    <a:pt x="851" y="8350"/>
                  </a:lnTo>
                  <a:close/>
                  <a:moveTo>
                    <a:pt x="8570" y="4159"/>
                  </a:moveTo>
                  <a:cubicBezTo>
                    <a:pt x="10366" y="4159"/>
                    <a:pt x="11878" y="5640"/>
                    <a:pt x="11878" y="7467"/>
                  </a:cubicBezTo>
                  <a:cubicBezTo>
                    <a:pt x="11878" y="9263"/>
                    <a:pt x="10366" y="10775"/>
                    <a:pt x="8570" y="10775"/>
                  </a:cubicBezTo>
                  <a:cubicBezTo>
                    <a:pt x="6743" y="10775"/>
                    <a:pt x="5262" y="9263"/>
                    <a:pt x="5262" y="7467"/>
                  </a:cubicBezTo>
                  <a:cubicBezTo>
                    <a:pt x="5262" y="5609"/>
                    <a:pt x="6743" y="4159"/>
                    <a:pt x="8570" y="4159"/>
                  </a:cubicBezTo>
                  <a:close/>
                  <a:moveTo>
                    <a:pt x="3781" y="1"/>
                  </a:moveTo>
                  <a:cubicBezTo>
                    <a:pt x="1797" y="1"/>
                    <a:pt x="64" y="851"/>
                    <a:pt x="64" y="2112"/>
                  </a:cubicBezTo>
                  <a:lnTo>
                    <a:pt x="64" y="9547"/>
                  </a:lnTo>
                  <a:cubicBezTo>
                    <a:pt x="1" y="10082"/>
                    <a:pt x="442" y="10649"/>
                    <a:pt x="1230" y="11027"/>
                  </a:cubicBezTo>
                  <a:cubicBezTo>
                    <a:pt x="1891" y="11405"/>
                    <a:pt x="2805" y="11563"/>
                    <a:pt x="3750" y="11563"/>
                  </a:cubicBezTo>
                  <a:cubicBezTo>
                    <a:pt x="4790" y="11563"/>
                    <a:pt x="5735" y="11311"/>
                    <a:pt x="6428" y="10964"/>
                  </a:cubicBezTo>
                  <a:cubicBezTo>
                    <a:pt x="7058" y="11342"/>
                    <a:pt x="7814" y="11563"/>
                    <a:pt x="8602" y="11563"/>
                  </a:cubicBezTo>
                  <a:cubicBezTo>
                    <a:pt x="10870" y="11563"/>
                    <a:pt x="12729" y="9704"/>
                    <a:pt x="12729" y="7404"/>
                  </a:cubicBezTo>
                  <a:cubicBezTo>
                    <a:pt x="12729" y="5136"/>
                    <a:pt x="10870" y="3277"/>
                    <a:pt x="8602" y="3277"/>
                  </a:cubicBezTo>
                  <a:cubicBezTo>
                    <a:pt x="8192" y="3277"/>
                    <a:pt x="7846" y="3309"/>
                    <a:pt x="7499" y="3435"/>
                  </a:cubicBezTo>
                  <a:lnTo>
                    <a:pt x="7499" y="2049"/>
                  </a:lnTo>
                  <a:cubicBezTo>
                    <a:pt x="7499" y="1481"/>
                    <a:pt x="7058" y="914"/>
                    <a:pt x="6302" y="536"/>
                  </a:cubicBezTo>
                  <a:cubicBezTo>
                    <a:pt x="5640" y="158"/>
                    <a:pt x="4727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5" name="Google Shape;4585;p62"/>
            <p:cNvSpPr/>
            <p:nvPr/>
          </p:nvSpPr>
          <p:spPr>
            <a:xfrm>
              <a:off x="-62335475" y="2804325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61" y="0"/>
                  </a:moveTo>
                  <a:cubicBezTo>
                    <a:pt x="1009" y="0"/>
                    <a:pt x="820" y="189"/>
                    <a:pt x="820" y="410"/>
                  </a:cubicBezTo>
                  <a:lnTo>
                    <a:pt x="820" y="694"/>
                  </a:lnTo>
                  <a:cubicBezTo>
                    <a:pt x="348" y="851"/>
                    <a:pt x="1" y="1324"/>
                    <a:pt x="1" y="1891"/>
                  </a:cubicBezTo>
                  <a:cubicBezTo>
                    <a:pt x="1" y="2552"/>
                    <a:pt x="537" y="2930"/>
                    <a:pt x="978" y="3245"/>
                  </a:cubicBezTo>
                  <a:cubicBezTo>
                    <a:pt x="1293" y="3497"/>
                    <a:pt x="1639" y="3718"/>
                    <a:pt x="1639" y="3970"/>
                  </a:cubicBezTo>
                  <a:cubicBezTo>
                    <a:pt x="1671" y="4254"/>
                    <a:pt x="1482" y="4411"/>
                    <a:pt x="1261" y="4411"/>
                  </a:cubicBezTo>
                  <a:cubicBezTo>
                    <a:pt x="1009" y="4411"/>
                    <a:pt x="820" y="4191"/>
                    <a:pt x="820" y="3970"/>
                  </a:cubicBezTo>
                  <a:cubicBezTo>
                    <a:pt x="820" y="3718"/>
                    <a:pt x="631" y="3529"/>
                    <a:pt x="411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8" y="4947"/>
                    <a:pt x="820" y="5136"/>
                  </a:cubicBezTo>
                  <a:lnTo>
                    <a:pt x="820" y="5419"/>
                  </a:lnTo>
                  <a:cubicBezTo>
                    <a:pt x="820" y="5671"/>
                    <a:pt x="1009" y="5860"/>
                    <a:pt x="1261" y="5860"/>
                  </a:cubicBezTo>
                  <a:cubicBezTo>
                    <a:pt x="1482" y="5860"/>
                    <a:pt x="1639" y="5671"/>
                    <a:pt x="1639" y="5419"/>
                  </a:cubicBezTo>
                  <a:lnTo>
                    <a:pt x="1639" y="5136"/>
                  </a:lnTo>
                  <a:cubicBezTo>
                    <a:pt x="2112" y="4978"/>
                    <a:pt x="2458" y="4506"/>
                    <a:pt x="2458" y="3970"/>
                  </a:cubicBezTo>
                  <a:cubicBezTo>
                    <a:pt x="2458" y="3308"/>
                    <a:pt x="1923" y="2899"/>
                    <a:pt x="1482" y="2584"/>
                  </a:cubicBezTo>
                  <a:cubicBezTo>
                    <a:pt x="1167" y="2363"/>
                    <a:pt x="820" y="2111"/>
                    <a:pt x="820" y="1891"/>
                  </a:cubicBezTo>
                  <a:cubicBezTo>
                    <a:pt x="820" y="1639"/>
                    <a:pt x="1009" y="1450"/>
                    <a:pt x="1261" y="1450"/>
                  </a:cubicBezTo>
                  <a:cubicBezTo>
                    <a:pt x="1482" y="1450"/>
                    <a:pt x="1639" y="1639"/>
                    <a:pt x="1639" y="1891"/>
                  </a:cubicBezTo>
                  <a:cubicBezTo>
                    <a:pt x="1639" y="2111"/>
                    <a:pt x="1860" y="2300"/>
                    <a:pt x="2049" y="2300"/>
                  </a:cubicBezTo>
                  <a:cubicBezTo>
                    <a:pt x="2269" y="2300"/>
                    <a:pt x="2490" y="2111"/>
                    <a:pt x="2490" y="1891"/>
                  </a:cubicBezTo>
                  <a:cubicBezTo>
                    <a:pt x="2490" y="1324"/>
                    <a:pt x="2112" y="883"/>
                    <a:pt x="1639" y="694"/>
                  </a:cubicBezTo>
                  <a:lnTo>
                    <a:pt x="1639" y="410"/>
                  </a:lnTo>
                  <a:cubicBezTo>
                    <a:pt x="1639" y="189"/>
                    <a:pt x="1450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6" name="Google Shape;4586;p62"/>
          <p:cNvGrpSpPr/>
          <p:nvPr/>
        </p:nvGrpSpPr>
        <p:grpSpPr>
          <a:xfrm>
            <a:off x="6103002" y="1674789"/>
            <a:ext cx="294822" cy="347688"/>
            <a:chOff x="-60597975" y="1939525"/>
            <a:chExt cx="267825" cy="315850"/>
          </a:xfrm>
        </p:grpSpPr>
        <p:sp>
          <p:nvSpPr>
            <p:cNvPr id="4587" name="Google Shape;4587;p62"/>
            <p:cNvSpPr/>
            <p:nvPr/>
          </p:nvSpPr>
          <p:spPr>
            <a:xfrm>
              <a:off x="-60597975" y="1939525"/>
              <a:ext cx="267825" cy="315850"/>
            </a:xfrm>
            <a:custGeom>
              <a:rect b="b" l="l" r="r" t="t"/>
              <a:pathLst>
                <a:path extrusionOk="0" h="12634" w="10713">
                  <a:moveTo>
                    <a:pt x="7436" y="788"/>
                  </a:moveTo>
                  <a:lnTo>
                    <a:pt x="7436" y="1859"/>
                  </a:lnTo>
                  <a:cubicBezTo>
                    <a:pt x="7310" y="1733"/>
                    <a:pt x="7247" y="1607"/>
                    <a:pt x="6995" y="1607"/>
                  </a:cubicBezTo>
                  <a:cubicBezTo>
                    <a:pt x="6806" y="1607"/>
                    <a:pt x="6743" y="1733"/>
                    <a:pt x="6617" y="1859"/>
                  </a:cubicBezTo>
                  <a:lnTo>
                    <a:pt x="6617" y="788"/>
                  </a:lnTo>
                  <a:close/>
                  <a:moveTo>
                    <a:pt x="9515" y="788"/>
                  </a:moveTo>
                  <a:cubicBezTo>
                    <a:pt x="9767" y="788"/>
                    <a:pt x="9925" y="977"/>
                    <a:pt x="9925" y="1197"/>
                  </a:cubicBezTo>
                  <a:lnTo>
                    <a:pt x="9925" y="4222"/>
                  </a:lnTo>
                  <a:lnTo>
                    <a:pt x="2490" y="4222"/>
                  </a:lnTo>
                  <a:lnTo>
                    <a:pt x="2490" y="788"/>
                  </a:lnTo>
                  <a:lnTo>
                    <a:pt x="5798" y="788"/>
                  </a:lnTo>
                  <a:lnTo>
                    <a:pt x="5798" y="2867"/>
                  </a:lnTo>
                  <a:cubicBezTo>
                    <a:pt x="5798" y="3119"/>
                    <a:pt x="5980" y="3287"/>
                    <a:pt x="6185" y="3287"/>
                  </a:cubicBezTo>
                  <a:cubicBezTo>
                    <a:pt x="6288" y="3287"/>
                    <a:pt x="6396" y="3245"/>
                    <a:pt x="6491" y="3151"/>
                  </a:cubicBezTo>
                  <a:lnTo>
                    <a:pt x="7058" y="2615"/>
                  </a:lnTo>
                  <a:lnTo>
                    <a:pt x="7594" y="3151"/>
                  </a:lnTo>
                  <a:cubicBezTo>
                    <a:pt x="7688" y="3245"/>
                    <a:pt x="7800" y="3287"/>
                    <a:pt x="7907" y="3287"/>
                  </a:cubicBezTo>
                  <a:cubicBezTo>
                    <a:pt x="8122" y="3287"/>
                    <a:pt x="8318" y="3119"/>
                    <a:pt x="8318" y="2867"/>
                  </a:cubicBezTo>
                  <a:lnTo>
                    <a:pt x="8318" y="788"/>
                  </a:lnTo>
                  <a:close/>
                  <a:moveTo>
                    <a:pt x="9925" y="5041"/>
                  </a:moveTo>
                  <a:lnTo>
                    <a:pt x="9925" y="8349"/>
                  </a:lnTo>
                  <a:lnTo>
                    <a:pt x="2490" y="8349"/>
                  </a:lnTo>
                  <a:lnTo>
                    <a:pt x="2490" y="5041"/>
                  </a:lnTo>
                  <a:close/>
                  <a:moveTo>
                    <a:pt x="9925" y="9168"/>
                  </a:moveTo>
                  <a:lnTo>
                    <a:pt x="9925" y="11373"/>
                  </a:lnTo>
                  <a:cubicBezTo>
                    <a:pt x="9925" y="11625"/>
                    <a:pt x="9736" y="11783"/>
                    <a:pt x="9515" y="11783"/>
                  </a:cubicBezTo>
                  <a:lnTo>
                    <a:pt x="2490" y="11783"/>
                  </a:lnTo>
                  <a:lnTo>
                    <a:pt x="2490" y="9168"/>
                  </a:lnTo>
                  <a:close/>
                  <a:moveTo>
                    <a:pt x="1639" y="788"/>
                  </a:moveTo>
                  <a:lnTo>
                    <a:pt x="1639" y="11814"/>
                  </a:lnTo>
                  <a:lnTo>
                    <a:pt x="820" y="11814"/>
                  </a:lnTo>
                  <a:lnTo>
                    <a:pt x="820" y="788"/>
                  </a:lnTo>
                  <a:close/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lnTo>
                    <a:pt x="1" y="12256"/>
                  </a:lnTo>
                  <a:cubicBezTo>
                    <a:pt x="1" y="12445"/>
                    <a:pt x="190" y="12634"/>
                    <a:pt x="379" y="12634"/>
                  </a:cubicBezTo>
                  <a:lnTo>
                    <a:pt x="9484" y="12634"/>
                  </a:lnTo>
                  <a:cubicBezTo>
                    <a:pt x="10146" y="12634"/>
                    <a:pt x="10713" y="12098"/>
                    <a:pt x="10713" y="11436"/>
                  </a:cubicBezTo>
                  <a:lnTo>
                    <a:pt x="10713" y="1229"/>
                  </a:lnTo>
                  <a:cubicBezTo>
                    <a:pt x="10713" y="567"/>
                    <a:pt x="10177" y="0"/>
                    <a:pt x="94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8" name="Google Shape;4588;p62"/>
            <p:cNvSpPr/>
            <p:nvPr/>
          </p:nvSpPr>
          <p:spPr>
            <a:xfrm>
              <a:off x="-60494775" y="2097050"/>
              <a:ext cx="103175" cy="20500"/>
            </a:xfrm>
            <a:custGeom>
              <a:rect b="b" l="l" r="r" t="t"/>
              <a:pathLst>
                <a:path extrusionOk="0" h="820" w="4127"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89" y="819"/>
                    <a:pt x="410" y="819"/>
                  </a:cubicBezTo>
                  <a:lnTo>
                    <a:pt x="3718" y="819"/>
                  </a:lnTo>
                  <a:cubicBezTo>
                    <a:pt x="3938" y="819"/>
                    <a:pt x="4127" y="630"/>
                    <a:pt x="4127" y="410"/>
                  </a:cubicBezTo>
                  <a:cubicBezTo>
                    <a:pt x="4127" y="158"/>
                    <a:pt x="3938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89" name="Google Shape;4589;p62"/>
          <p:cNvGrpSpPr/>
          <p:nvPr/>
        </p:nvGrpSpPr>
        <p:grpSpPr>
          <a:xfrm>
            <a:off x="6074836" y="2077998"/>
            <a:ext cx="351155" cy="350715"/>
            <a:chOff x="-60620800" y="2304600"/>
            <a:chExt cx="319000" cy="318600"/>
          </a:xfrm>
        </p:grpSpPr>
        <p:sp>
          <p:nvSpPr>
            <p:cNvPr id="4590" name="Google Shape;4590;p62"/>
            <p:cNvSpPr/>
            <p:nvPr/>
          </p:nvSpPr>
          <p:spPr>
            <a:xfrm>
              <a:off x="-60620800" y="2304600"/>
              <a:ext cx="319000" cy="318600"/>
            </a:xfrm>
            <a:custGeom>
              <a:rect b="b" l="l" r="r" t="t"/>
              <a:pathLst>
                <a:path extrusionOk="0" h="12744" w="12760">
                  <a:moveTo>
                    <a:pt x="10939" y="845"/>
                  </a:moveTo>
                  <a:cubicBezTo>
                    <a:pt x="10969" y="845"/>
                    <a:pt x="11001" y="853"/>
                    <a:pt x="11027" y="866"/>
                  </a:cubicBezTo>
                  <a:lnTo>
                    <a:pt x="11752" y="1276"/>
                  </a:lnTo>
                  <a:cubicBezTo>
                    <a:pt x="11783" y="1339"/>
                    <a:pt x="11815" y="1433"/>
                    <a:pt x="11783" y="1465"/>
                  </a:cubicBezTo>
                  <a:lnTo>
                    <a:pt x="11437" y="2063"/>
                  </a:lnTo>
                  <a:lnTo>
                    <a:pt x="10491" y="1496"/>
                  </a:lnTo>
                  <a:lnTo>
                    <a:pt x="10838" y="898"/>
                  </a:lnTo>
                  <a:cubicBezTo>
                    <a:pt x="10856" y="861"/>
                    <a:pt x="10897" y="845"/>
                    <a:pt x="10939" y="845"/>
                  </a:cubicBezTo>
                  <a:close/>
                  <a:moveTo>
                    <a:pt x="10050" y="2252"/>
                  </a:moveTo>
                  <a:lnTo>
                    <a:pt x="10995" y="2819"/>
                  </a:lnTo>
                  <a:lnTo>
                    <a:pt x="8916" y="6379"/>
                  </a:lnTo>
                  <a:lnTo>
                    <a:pt x="7971" y="5844"/>
                  </a:lnTo>
                  <a:lnTo>
                    <a:pt x="10050" y="2252"/>
                  </a:lnTo>
                  <a:close/>
                  <a:moveTo>
                    <a:pt x="7813" y="6663"/>
                  </a:moveTo>
                  <a:lnTo>
                    <a:pt x="8318" y="6978"/>
                  </a:lnTo>
                  <a:lnTo>
                    <a:pt x="7782" y="7324"/>
                  </a:lnTo>
                  <a:lnTo>
                    <a:pt x="7813" y="6663"/>
                  </a:lnTo>
                  <a:close/>
                  <a:moveTo>
                    <a:pt x="11342" y="5245"/>
                  </a:moveTo>
                  <a:cubicBezTo>
                    <a:pt x="11594" y="5245"/>
                    <a:pt x="11752" y="5434"/>
                    <a:pt x="11752" y="5686"/>
                  </a:cubicBezTo>
                  <a:lnTo>
                    <a:pt x="11752" y="11483"/>
                  </a:lnTo>
                  <a:cubicBezTo>
                    <a:pt x="11752" y="11704"/>
                    <a:pt x="11531" y="11893"/>
                    <a:pt x="11342" y="11893"/>
                  </a:cubicBezTo>
                  <a:lnTo>
                    <a:pt x="1197" y="11893"/>
                  </a:lnTo>
                  <a:cubicBezTo>
                    <a:pt x="945" y="11893"/>
                    <a:pt x="788" y="11704"/>
                    <a:pt x="788" y="11483"/>
                  </a:cubicBezTo>
                  <a:lnTo>
                    <a:pt x="788" y="5686"/>
                  </a:lnTo>
                  <a:cubicBezTo>
                    <a:pt x="788" y="5434"/>
                    <a:pt x="977" y="5245"/>
                    <a:pt x="1197" y="5245"/>
                  </a:cubicBezTo>
                  <a:lnTo>
                    <a:pt x="7372" y="5245"/>
                  </a:lnTo>
                  <a:lnTo>
                    <a:pt x="7057" y="5749"/>
                  </a:lnTo>
                  <a:cubicBezTo>
                    <a:pt x="7026" y="5812"/>
                    <a:pt x="7026" y="5875"/>
                    <a:pt x="7026" y="5970"/>
                  </a:cubicBezTo>
                  <a:lnTo>
                    <a:pt x="6900" y="7734"/>
                  </a:lnTo>
                  <a:lnTo>
                    <a:pt x="5545" y="7734"/>
                  </a:lnTo>
                  <a:cubicBezTo>
                    <a:pt x="5325" y="7734"/>
                    <a:pt x="5167" y="7923"/>
                    <a:pt x="5167" y="8175"/>
                  </a:cubicBezTo>
                  <a:cubicBezTo>
                    <a:pt x="5167" y="8396"/>
                    <a:pt x="5356" y="8585"/>
                    <a:pt x="5545" y="8585"/>
                  </a:cubicBezTo>
                  <a:lnTo>
                    <a:pt x="10523" y="8585"/>
                  </a:lnTo>
                  <a:cubicBezTo>
                    <a:pt x="10743" y="8585"/>
                    <a:pt x="10964" y="8396"/>
                    <a:pt x="10964" y="8175"/>
                  </a:cubicBezTo>
                  <a:cubicBezTo>
                    <a:pt x="10964" y="7923"/>
                    <a:pt x="10743" y="7734"/>
                    <a:pt x="10523" y="7734"/>
                  </a:cubicBezTo>
                  <a:lnTo>
                    <a:pt x="8633" y="7734"/>
                  </a:lnTo>
                  <a:lnTo>
                    <a:pt x="9294" y="7293"/>
                  </a:lnTo>
                  <a:cubicBezTo>
                    <a:pt x="9326" y="7261"/>
                    <a:pt x="9420" y="7230"/>
                    <a:pt x="9420" y="7135"/>
                  </a:cubicBezTo>
                  <a:lnTo>
                    <a:pt x="10523" y="5245"/>
                  </a:lnTo>
                  <a:close/>
                  <a:moveTo>
                    <a:pt x="10933" y="0"/>
                  </a:moveTo>
                  <a:cubicBezTo>
                    <a:pt x="10599" y="0"/>
                    <a:pt x="10280" y="175"/>
                    <a:pt x="10113" y="488"/>
                  </a:cubicBezTo>
                  <a:lnTo>
                    <a:pt x="9578" y="1433"/>
                  </a:lnTo>
                  <a:lnTo>
                    <a:pt x="7877" y="4395"/>
                  </a:lnTo>
                  <a:lnTo>
                    <a:pt x="1229" y="4395"/>
                  </a:lnTo>
                  <a:cubicBezTo>
                    <a:pt x="567" y="4395"/>
                    <a:pt x="0" y="4930"/>
                    <a:pt x="0" y="5592"/>
                  </a:cubicBezTo>
                  <a:lnTo>
                    <a:pt x="0" y="11483"/>
                  </a:lnTo>
                  <a:cubicBezTo>
                    <a:pt x="0" y="12145"/>
                    <a:pt x="567" y="12743"/>
                    <a:pt x="1229" y="12743"/>
                  </a:cubicBezTo>
                  <a:lnTo>
                    <a:pt x="11374" y="12743"/>
                  </a:lnTo>
                  <a:cubicBezTo>
                    <a:pt x="12067" y="12743"/>
                    <a:pt x="12602" y="12176"/>
                    <a:pt x="12602" y="11483"/>
                  </a:cubicBezTo>
                  <a:lnTo>
                    <a:pt x="12602" y="5686"/>
                  </a:lnTo>
                  <a:cubicBezTo>
                    <a:pt x="12602" y="5025"/>
                    <a:pt x="12067" y="4458"/>
                    <a:pt x="11374" y="4458"/>
                  </a:cubicBezTo>
                  <a:lnTo>
                    <a:pt x="11027" y="4458"/>
                  </a:lnTo>
                  <a:lnTo>
                    <a:pt x="12508" y="1937"/>
                  </a:lnTo>
                  <a:cubicBezTo>
                    <a:pt x="12760" y="1433"/>
                    <a:pt x="12602" y="835"/>
                    <a:pt x="12130" y="551"/>
                  </a:cubicBezTo>
                  <a:lnTo>
                    <a:pt x="11437" y="141"/>
                  </a:lnTo>
                  <a:cubicBezTo>
                    <a:pt x="11277" y="46"/>
                    <a:pt x="11103" y="0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1" name="Google Shape;4591;p62"/>
            <p:cNvSpPr/>
            <p:nvPr/>
          </p:nvSpPr>
          <p:spPr>
            <a:xfrm>
              <a:off x="-60491625" y="2560150"/>
              <a:ext cx="144925" cy="20525"/>
            </a:xfrm>
            <a:custGeom>
              <a:rect b="b" l="l" r="r" t="t"/>
              <a:pathLst>
                <a:path extrusionOk="0" h="821" w="5797">
                  <a:moveTo>
                    <a:pt x="378" y="1"/>
                  </a:moveTo>
                  <a:cubicBezTo>
                    <a:pt x="158" y="1"/>
                    <a:pt x="0" y="190"/>
                    <a:pt x="0" y="411"/>
                  </a:cubicBezTo>
                  <a:cubicBezTo>
                    <a:pt x="0" y="663"/>
                    <a:pt x="189" y="820"/>
                    <a:pt x="378" y="820"/>
                  </a:cubicBezTo>
                  <a:lnTo>
                    <a:pt x="5356" y="820"/>
                  </a:lnTo>
                  <a:cubicBezTo>
                    <a:pt x="5576" y="820"/>
                    <a:pt x="5797" y="631"/>
                    <a:pt x="5797" y="411"/>
                  </a:cubicBezTo>
                  <a:cubicBezTo>
                    <a:pt x="5797" y="190"/>
                    <a:pt x="557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2" name="Google Shape;4592;p62"/>
            <p:cNvSpPr/>
            <p:nvPr/>
          </p:nvSpPr>
          <p:spPr>
            <a:xfrm>
              <a:off x="-60573550" y="2445950"/>
              <a:ext cx="62250" cy="146525"/>
            </a:xfrm>
            <a:custGeom>
              <a:rect b="b" l="l" r="r" t="t"/>
              <a:pathLst>
                <a:path extrusionOk="0" h="5861" w="2490">
                  <a:moveTo>
                    <a:pt x="1229" y="1"/>
                  </a:moveTo>
                  <a:cubicBezTo>
                    <a:pt x="977" y="1"/>
                    <a:pt x="820" y="190"/>
                    <a:pt x="820" y="410"/>
                  </a:cubicBezTo>
                  <a:lnTo>
                    <a:pt x="820" y="694"/>
                  </a:lnTo>
                  <a:cubicBezTo>
                    <a:pt x="347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977" y="3246"/>
                  </a:cubicBezTo>
                  <a:cubicBezTo>
                    <a:pt x="1292" y="3498"/>
                    <a:pt x="1670" y="3718"/>
                    <a:pt x="1670" y="3970"/>
                  </a:cubicBezTo>
                  <a:cubicBezTo>
                    <a:pt x="1670" y="4191"/>
                    <a:pt x="1450" y="4348"/>
                    <a:pt x="1229" y="4348"/>
                  </a:cubicBezTo>
                  <a:cubicBezTo>
                    <a:pt x="977" y="4348"/>
                    <a:pt x="820" y="4159"/>
                    <a:pt x="820" y="3970"/>
                  </a:cubicBezTo>
                  <a:cubicBezTo>
                    <a:pt x="820" y="3718"/>
                    <a:pt x="631" y="3529"/>
                    <a:pt x="442" y="3529"/>
                  </a:cubicBezTo>
                  <a:cubicBezTo>
                    <a:pt x="190" y="3529"/>
                    <a:pt x="1" y="3718"/>
                    <a:pt x="1" y="3970"/>
                  </a:cubicBezTo>
                  <a:cubicBezTo>
                    <a:pt x="1" y="4506"/>
                    <a:pt x="347" y="4947"/>
                    <a:pt x="820" y="5136"/>
                  </a:cubicBezTo>
                  <a:lnTo>
                    <a:pt x="820" y="5420"/>
                  </a:lnTo>
                  <a:cubicBezTo>
                    <a:pt x="820" y="5672"/>
                    <a:pt x="1040" y="5861"/>
                    <a:pt x="1229" y="5861"/>
                  </a:cubicBezTo>
                  <a:cubicBezTo>
                    <a:pt x="1450" y="5861"/>
                    <a:pt x="1670" y="5672"/>
                    <a:pt x="1670" y="5420"/>
                  </a:cubicBezTo>
                  <a:lnTo>
                    <a:pt x="1670" y="5136"/>
                  </a:lnTo>
                  <a:cubicBezTo>
                    <a:pt x="2143" y="4979"/>
                    <a:pt x="2489" y="4506"/>
                    <a:pt x="2489" y="3970"/>
                  </a:cubicBezTo>
                  <a:cubicBezTo>
                    <a:pt x="2489" y="3309"/>
                    <a:pt x="1922" y="2899"/>
                    <a:pt x="1513" y="2584"/>
                  </a:cubicBezTo>
                  <a:cubicBezTo>
                    <a:pt x="1198" y="2364"/>
                    <a:pt x="820" y="2112"/>
                    <a:pt x="820" y="1891"/>
                  </a:cubicBezTo>
                  <a:cubicBezTo>
                    <a:pt x="788" y="1639"/>
                    <a:pt x="977" y="1450"/>
                    <a:pt x="1229" y="1450"/>
                  </a:cubicBezTo>
                  <a:cubicBezTo>
                    <a:pt x="1450" y="1450"/>
                    <a:pt x="1670" y="1639"/>
                    <a:pt x="1670" y="1891"/>
                  </a:cubicBezTo>
                  <a:cubicBezTo>
                    <a:pt x="1670" y="2112"/>
                    <a:pt x="1859" y="2269"/>
                    <a:pt x="2048" y="2269"/>
                  </a:cubicBezTo>
                  <a:cubicBezTo>
                    <a:pt x="2300" y="2269"/>
                    <a:pt x="2489" y="2080"/>
                    <a:pt x="2489" y="1891"/>
                  </a:cubicBezTo>
                  <a:cubicBezTo>
                    <a:pt x="2489" y="1324"/>
                    <a:pt x="2143" y="883"/>
                    <a:pt x="1670" y="694"/>
                  </a:cubicBezTo>
                  <a:lnTo>
                    <a:pt x="1670" y="410"/>
                  </a:lnTo>
                  <a:cubicBezTo>
                    <a:pt x="1670" y="190"/>
                    <a:pt x="1450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3" name="Google Shape;4593;p62"/>
          <p:cNvGrpSpPr/>
          <p:nvPr/>
        </p:nvGrpSpPr>
        <p:grpSpPr>
          <a:xfrm>
            <a:off x="6076129" y="2531638"/>
            <a:ext cx="348568" cy="249744"/>
            <a:chOff x="-60621600" y="2716100"/>
            <a:chExt cx="316650" cy="226875"/>
          </a:xfrm>
        </p:grpSpPr>
        <p:sp>
          <p:nvSpPr>
            <p:cNvPr id="4594" name="Google Shape;4594;p62"/>
            <p:cNvSpPr/>
            <p:nvPr/>
          </p:nvSpPr>
          <p:spPr>
            <a:xfrm>
              <a:off x="-60621600" y="2716100"/>
              <a:ext cx="316650" cy="226875"/>
            </a:xfrm>
            <a:custGeom>
              <a:rect b="b" l="l" r="r" t="t"/>
              <a:pathLst>
                <a:path extrusionOk="0" h="9075" w="12666">
                  <a:moveTo>
                    <a:pt x="11374" y="789"/>
                  </a:moveTo>
                  <a:cubicBezTo>
                    <a:pt x="11626" y="789"/>
                    <a:pt x="11815" y="1009"/>
                    <a:pt x="11815" y="1230"/>
                  </a:cubicBezTo>
                  <a:lnTo>
                    <a:pt x="11815" y="1671"/>
                  </a:lnTo>
                  <a:lnTo>
                    <a:pt x="788" y="1671"/>
                  </a:lnTo>
                  <a:lnTo>
                    <a:pt x="788" y="1230"/>
                  </a:lnTo>
                  <a:cubicBezTo>
                    <a:pt x="788" y="1009"/>
                    <a:pt x="977" y="789"/>
                    <a:pt x="1166" y="789"/>
                  </a:cubicBezTo>
                  <a:close/>
                  <a:moveTo>
                    <a:pt x="11815" y="2490"/>
                  </a:moveTo>
                  <a:lnTo>
                    <a:pt x="11815" y="7877"/>
                  </a:lnTo>
                  <a:cubicBezTo>
                    <a:pt x="11815" y="8129"/>
                    <a:pt x="11626" y="8318"/>
                    <a:pt x="11374" y="8318"/>
                  </a:cubicBezTo>
                  <a:lnTo>
                    <a:pt x="1166" y="8318"/>
                  </a:lnTo>
                  <a:cubicBezTo>
                    <a:pt x="946" y="8318"/>
                    <a:pt x="788" y="8129"/>
                    <a:pt x="788" y="7877"/>
                  </a:cubicBezTo>
                  <a:lnTo>
                    <a:pt x="788" y="2490"/>
                  </a:lnTo>
                  <a:close/>
                  <a:moveTo>
                    <a:pt x="1229" y="1"/>
                  </a:moveTo>
                  <a:cubicBezTo>
                    <a:pt x="536" y="1"/>
                    <a:pt x="1" y="568"/>
                    <a:pt x="1" y="1230"/>
                  </a:cubicBezTo>
                  <a:lnTo>
                    <a:pt x="1" y="7846"/>
                  </a:lnTo>
                  <a:cubicBezTo>
                    <a:pt x="1" y="8507"/>
                    <a:pt x="536" y="9074"/>
                    <a:pt x="1229" y="9074"/>
                  </a:cubicBezTo>
                  <a:lnTo>
                    <a:pt x="11406" y="9074"/>
                  </a:lnTo>
                  <a:cubicBezTo>
                    <a:pt x="12099" y="9074"/>
                    <a:pt x="12666" y="8507"/>
                    <a:pt x="12666" y="7846"/>
                  </a:cubicBezTo>
                  <a:lnTo>
                    <a:pt x="12666" y="1230"/>
                  </a:lnTo>
                  <a:cubicBezTo>
                    <a:pt x="12634" y="568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5" name="Google Shape;4595;p62"/>
            <p:cNvSpPr/>
            <p:nvPr/>
          </p:nvSpPr>
          <p:spPr>
            <a:xfrm>
              <a:off x="-60546775" y="2798025"/>
              <a:ext cx="166225" cy="104775"/>
            </a:xfrm>
            <a:custGeom>
              <a:rect b="b" l="l" r="r" t="t"/>
              <a:pathLst>
                <a:path extrusionOk="0" h="4191" w="6649">
                  <a:moveTo>
                    <a:pt x="2080" y="883"/>
                  </a:moveTo>
                  <a:cubicBezTo>
                    <a:pt x="2332" y="883"/>
                    <a:pt x="2553" y="946"/>
                    <a:pt x="2805" y="1072"/>
                  </a:cubicBezTo>
                  <a:cubicBezTo>
                    <a:pt x="2647" y="1387"/>
                    <a:pt x="2521" y="1733"/>
                    <a:pt x="2521" y="2080"/>
                  </a:cubicBezTo>
                  <a:cubicBezTo>
                    <a:pt x="2521" y="2489"/>
                    <a:pt x="2647" y="2804"/>
                    <a:pt x="2805" y="3119"/>
                  </a:cubicBezTo>
                  <a:cubicBezTo>
                    <a:pt x="2584" y="3245"/>
                    <a:pt x="2364" y="3308"/>
                    <a:pt x="2080" y="3308"/>
                  </a:cubicBezTo>
                  <a:cubicBezTo>
                    <a:pt x="1418" y="3308"/>
                    <a:pt x="820" y="2741"/>
                    <a:pt x="820" y="2048"/>
                  </a:cubicBezTo>
                  <a:cubicBezTo>
                    <a:pt x="820" y="1418"/>
                    <a:pt x="1418" y="883"/>
                    <a:pt x="2080" y="883"/>
                  </a:cubicBezTo>
                  <a:close/>
                  <a:moveTo>
                    <a:pt x="4569" y="883"/>
                  </a:moveTo>
                  <a:cubicBezTo>
                    <a:pt x="5231" y="883"/>
                    <a:pt x="5798" y="1418"/>
                    <a:pt x="5798" y="2080"/>
                  </a:cubicBezTo>
                  <a:cubicBezTo>
                    <a:pt x="5798" y="2741"/>
                    <a:pt x="5231" y="3340"/>
                    <a:pt x="4569" y="3340"/>
                  </a:cubicBezTo>
                  <a:cubicBezTo>
                    <a:pt x="3907" y="3340"/>
                    <a:pt x="3340" y="2804"/>
                    <a:pt x="3340" y="2080"/>
                  </a:cubicBezTo>
                  <a:cubicBezTo>
                    <a:pt x="3309" y="1418"/>
                    <a:pt x="3907" y="883"/>
                    <a:pt x="4569" y="883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cubicBezTo>
                    <a:pt x="1" y="3245"/>
                    <a:pt x="946" y="4191"/>
                    <a:pt x="2080" y="4191"/>
                  </a:cubicBezTo>
                  <a:cubicBezTo>
                    <a:pt x="2521" y="4191"/>
                    <a:pt x="2962" y="4033"/>
                    <a:pt x="3340" y="3749"/>
                  </a:cubicBezTo>
                  <a:cubicBezTo>
                    <a:pt x="3687" y="4033"/>
                    <a:pt x="4128" y="4191"/>
                    <a:pt x="4569" y="4191"/>
                  </a:cubicBezTo>
                  <a:cubicBezTo>
                    <a:pt x="5703" y="4191"/>
                    <a:pt x="6648" y="3245"/>
                    <a:pt x="6648" y="2080"/>
                  </a:cubicBezTo>
                  <a:cubicBezTo>
                    <a:pt x="6648" y="946"/>
                    <a:pt x="5703" y="0"/>
                    <a:pt x="4569" y="0"/>
                  </a:cubicBezTo>
                  <a:cubicBezTo>
                    <a:pt x="4096" y="0"/>
                    <a:pt x="3655" y="158"/>
                    <a:pt x="3340" y="441"/>
                  </a:cubicBezTo>
                  <a:cubicBezTo>
                    <a:pt x="2994" y="158"/>
                    <a:pt x="255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596" name="Google Shape;4596;p62"/>
          <p:cNvGrpSpPr/>
          <p:nvPr/>
        </p:nvGrpSpPr>
        <p:grpSpPr>
          <a:xfrm>
            <a:off x="7348722" y="2482240"/>
            <a:ext cx="340753" cy="348541"/>
            <a:chOff x="-59475600" y="2658625"/>
            <a:chExt cx="309550" cy="316625"/>
          </a:xfrm>
        </p:grpSpPr>
        <p:sp>
          <p:nvSpPr>
            <p:cNvPr id="4597" name="Google Shape;4597;p62"/>
            <p:cNvSpPr/>
            <p:nvPr/>
          </p:nvSpPr>
          <p:spPr>
            <a:xfrm>
              <a:off x="-59427550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630" y="788"/>
                    <a:pt x="788" y="630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8" name="Google Shape;4598;p62"/>
            <p:cNvSpPr/>
            <p:nvPr/>
          </p:nvSpPr>
          <p:spPr>
            <a:xfrm>
              <a:off x="-59428350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671"/>
                  </a:lnTo>
                  <a:cubicBezTo>
                    <a:pt x="1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9" name="Google Shape;4599;p62"/>
            <p:cNvSpPr/>
            <p:nvPr/>
          </p:nvSpPr>
          <p:spPr>
            <a:xfrm>
              <a:off x="-59330675" y="291302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30"/>
                    <a:pt x="158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0" name="Google Shape;4600;p62"/>
            <p:cNvSpPr/>
            <p:nvPr/>
          </p:nvSpPr>
          <p:spPr>
            <a:xfrm>
              <a:off x="-593306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89" y="6112"/>
                    <a:pt x="378" y="6112"/>
                  </a:cubicBezTo>
                  <a:cubicBezTo>
                    <a:pt x="630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788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1" name="Google Shape;4601;p62"/>
            <p:cNvSpPr/>
            <p:nvPr/>
          </p:nvSpPr>
          <p:spPr>
            <a:xfrm>
              <a:off x="-59475600" y="2658625"/>
              <a:ext cx="309550" cy="316625"/>
            </a:xfrm>
            <a:custGeom>
              <a:rect b="b" l="l" r="r" t="t"/>
              <a:pathLst>
                <a:path extrusionOk="0" h="12665" w="12382">
                  <a:moveTo>
                    <a:pt x="3372" y="788"/>
                  </a:moveTo>
                  <a:cubicBezTo>
                    <a:pt x="3624" y="788"/>
                    <a:pt x="3813" y="977"/>
                    <a:pt x="3813" y="1197"/>
                  </a:cubicBezTo>
                  <a:lnTo>
                    <a:pt x="3813" y="8538"/>
                  </a:lnTo>
                  <a:lnTo>
                    <a:pt x="788" y="8538"/>
                  </a:lnTo>
                  <a:lnTo>
                    <a:pt x="788" y="1197"/>
                  </a:lnTo>
                  <a:cubicBezTo>
                    <a:pt x="788" y="977"/>
                    <a:pt x="977" y="788"/>
                    <a:pt x="1166" y="788"/>
                  </a:cubicBezTo>
                  <a:close/>
                  <a:moveTo>
                    <a:pt x="7278" y="788"/>
                  </a:moveTo>
                  <a:cubicBezTo>
                    <a:pt x="7530" y="788"/>
                    <a:pt x="7688" y="977"/>
                    <a:pt x="7688" y="1197"/>
                  </a:cubicBezTo>
                  <a:lnTo>
                    <a:pt x="7688" y="8538"/>
                  </a:lnTo>
                  <a:lnTo>
                    <a:pt x="4632" y="8538"/>
                  </a:lnTo>
                  <a:lnTo>
                    <a:pt x="4632" y="1197"/>
                  </a:lnTo>
                  <a:cubicBezTo>
                    <a:pt x="4632" y="977"/>
                    <a:pt x="4852" y="788"/>
                    <a:pt x="5073" y="788"/>
                  </a:cubicBezTo>
                  <a:close/>
                  <a:moveTo>
                    <a:pt x="11122" y="788"/>
                  </a:moveTo>
                  <a:cubicBezTo>
                    <a:pt x="11342" y="788"/>
                    <a:pt x="11500" y="977"/>
                    <a:pt x="11500" y="1197"/>
                  </a:cubicBezTo>
                  <a:lnTo>
                    <a:pt x="11500" y="8538"/>
                  </a:lnTo>
                  <a:lnTo>
                    <a:pt x="8507" y="8538"/>
                  </a:lnTo>
                  <a:lnTo>
                    <a:pt x="8507" y="1197"/>
                  </a:lnTo>
                  <a:cubicBezTo>
                    <a:pt x="8507" y="977"/>
                    <a:pt x="8696" y="788"/>
                    <a:pt x="8885" y="788"/>
                  </a:cubicBezTo>
                  <a:close/>
                  <a:moveTo>
                    <a:pt x="3813" y="9325"/>
                  </a:moveTo>
                  <a:lnTo>
                    <a:pt x="3813" y="11405"/>
                  </a:lnTo>
                  <a:cubicBezTo>
                    <a:pt x="3813" y="11657"/>
                    <a:pt x="3624" y="11846"/>
                    <a:pt x="3372" y="11846"/>
                  </a:cubicBezTo>
                  <a:lnTo>
                    <a:pt x="1166" y="11846"/>
                  </a:lnTo>
                  <a:cubicBezTo>
                    <a:pt x="946" y="11846"/>
                    <a:pt x="788" y="11657"/>
                    <a:pt x="788" y="11405"/>
                  </a:cubicBezTo>
                  <a:lnTo>
                    <a:pt x="788" y="9325"/>
                  </a:lnTo>
                  <a:close/>
                  <a:moveTo>
                    <a:pt x="7688" y="9325"/>
                  </a:moveTo>
                  <a:lnTo>
                    <a:pt x="7688" y="11405"/>
                  </a:lnTo>
                  <a:cubicBezTo>
                    <a:pt x="7688" y="11657"/>
                    <a:pt x="7467" y="11846"/>
                    <a:pt x="7278" y="11846"/>
                  </a:cubicBezTo>
                  <a:lnTo>
                    <a:pt x="5073" y="11846"/>
                  </a:lnTo>
                  <a:cubicBezTo>
                    <a:pt x="4852" y="11846"/>
                    <a:pt x="4632" y="11657"/>
                    <a:pt x="4632" y="11405"/>
                  </a:cubicBezTo>
                  <a:lnTo>
                    <a:pt x="4632" y="9325"/>
                  </a:lnTo>
                  <a:close/>
                  <a:moveTo>
                    <a:pt x="11563" y="9325"/>
                  </a:moveTo>
                  <a:lnTo>
                    <a:pt x="11563" y="11405"/>
                  </a:lnTo>
                  <a:lnTo>
                    <a:pt x="11531" y="11405"/>
                  </a:lnTo>
                  <a:cubicBezTo>
                    <a:pt x="11531" y="11657"/>
                    <a:pt x="11342" y="11846"/>
                    <a:pt x="11153" y="11846"/>
                  </a:cubicBezTo>
                  <a:lnTo>
                    <a:pt x="8948" y="11846"/>
                  </a:lnTo>
                  <a:cubicBezTo>
                    <a:pt x="8696" y="11846"/>
                    <a:pt x="8538" y="11657"/>
                    <a:pt x="8538" y="11405"/>
                  </a:cubicBezTo>
                  <a:lnTo>
                    <a:pt x="8538" y="9325"/>
                  </a:lnTo>
                  <a:close/>
                  <a:moveTo>
                    <a:pt x="1229" y="0"/>
                  </a:moveTo>
                  <a:cubicBezTo>
                    <a:pt x="536" y="0"/>
                    <a:pt x="0" y="536"/>
                    <a:pt x="0" y="1197"/>
                  </a:cubicBezTo>
                  <a:lnTo>
                    <a:pt x="0" y="11405"/>
                  </a:lnTo>
                  <a:cubicBezTo>
                    <a:pt x="0" y="12066"/>
                    <a:pt x="536" y="12665"/>
                    <a:pt x="1229" y="12665"/>
                  </a:cubicBezTo>
                  <a:lnTo>
                    <a:pt x="3435" y="12665"/>
                  </a:lnTo>
                  <a:cubicBezTo>
                    <a:pt x="3750" y="12665"/>
                    <a:pt x="4002" y="12539"/>
                    <a:pt x="4254" y="12350"/>
                  </a:cubicBezTo>
                  <a:cubicBezTo>
                    <a:pt x="4474" y="12539"/>
                    <a:pt x="4758" y="12665"/>
                    <a:pt x="5073" y="12665"/>
                  </a:cubicBezTo>
                  <a:lnTo>
                    <a:pt x="7278" y="12665"/>
                  </a:lnTo>
                  <a:cubicBezTo>
                    <a:pt x="7593" y="12665"/>
                    <a:pt x="7877" y="12539"/>
                    <a:pt x="8097" y="12350"/>
                  </a:cubicBezTo>
                  <a:cubicBezTo>
                    <a:pt x="8349" y="12539"/>
                    <a:pt x="8633" y="12665"/>
                    <a:pt x="8948" y="12665"/>
                  </a:cubicBezTo>
                  <a:lnTo>
                    <a:pt x="11153" y="12665"/>
                  </a:lnTo>
                  <a:cubicBezTo>
                    <a:pt x="11815" y="12665"/>
                    <a:pt x="12382" y="12129"/>
                    <a:pt x="12382" y="11405"/>
                  </a:cubicBezTo>
                  <a:lnTo>
                    <a:pt x="12382" y="1197"/>
                  </a:lnTo>
                  <a:cubicBezTo>
                    <a:pt x="12350" y="536"/>
                    <a:pt x="11815" y="0"/>
                    <a:pt x="11153" y="0"/>
                  </a:cubicBezTo>
                  <a:lnTo>
                    <a:pt x="8948" y="0"/>
                  </a:lnTo>
                  <a:cubicBezTo>
                    <a:pt x="8633" y="0"/>
                    <a:pt x="8349" y="95"/>
                    <a:pt x="8097" y="315"/>
                  </a:cubicBezTo>
                  <a:cubicBezTo>
                    <a:pt x="7877" y="95"/>
                    <a:pt x="7593" y="0"/>
                    <a:pt x="7278" y="0"/>
                  </a:cubicBezTo>
                  <a:lnTo>
                    <a:pt x="5073" y="0"/>
                  </a:lnTo>
                  <a:cubicBezTo>
                    <a:pt x="4758" y="0"/>
                    <a:pt x="4474" y="95"/>
                    <a:pt x="4254" y="315"/>
                  </a:cubicBezTo>
                  <a:cubicBezTo>
                    <a:pt x="4002" y="95"/>
                    <a:pt x="3750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2" name="Google Shape;4602;p62"/>
            <p:cNvSpPr/>
            <p:nvPr/>
          </p:nvSpPr>
          <p:spPr>
            <a:xfrm>
              <a:off x="-59234600" y="2913025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411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630"/>
                    <a:pt x="190" y="788"/>
                    <a:pt x="411" y="788"/>
                  </a:cubicBezTo>
                  <a:cubicBezTo>
                    <a:pt x="631" y="788"/>
                    <a:pt x="789" y="630"/>
                    <a:pt x="789" y="410"/>
                  </a:cubicBezTo>
                  <a:cubicBezTo>
                    <a:pt x="789" y="189"/>
                    <a:pt x="631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3" name="Google Shape;4603;p62"/>
            <p:cNvSpPr/>
            <p:nvPr/>
          </p:nvSpPr>
          <p:spPr>
            <a:xfrm>
              <a:off x="-59235375" y="2699575"/>
              <a:ext cx="20500" cy="152825"/>
            </a:xfrm>
            <a:custGeom>
              <a:rect b="b" l="l" r="r" t="t"/>
              <a:pathLst>
                <a:path extrusionOk="0" h="6113" w="820">
                  <a:moveTo>
                    <a:pt x="442" y="0"/>
                  </a:moveTo>
                  <a:cubicBezTo>
                    <a:pt x="190" y="0"/>
                    <a:pt x="0" y="189"/>
                    <a:pt x="0" y="441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cubicBezTo>
                    <a:pt x="662" y="6112"/>
                    <a:pt x="820" y="5923"/>
                    <a:pt x="820" y="5671"/>
                  </a:cubicBezTo>
                  <a:lnTo>
                    <a:pt x="820" y="410"/>
                  </a:lnTo>
                  <a:cubicBezTo>
                    <a:pt x="820" y="158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04" name="Google Shape;4604;p62"/>
          <p:cNvSpPr/>
          <p:nvPr/>
        </p:nvSpPr>
        <p:spPr>
          <a:xfrm>
            <a:off x="2274374" y="1674849"/>
            <a:ext cx="347715" cy="347688"/>
          </a:xfrm>
          <a:custGeom>
            <a:rect b="b" l="l" r="r" t="t"/>
            <a:pathLst>
              <a:path extrusionOk="0" h="12634" w="12635">
                <a:moveTo>
                  <a:pt x="6302" y="2741"/>
                </a:moveTo>
                <a:cubicBezTo>
                  <a:pt x="6774" y="2741"/>
                  <a:pt x="7152" y="3087"/>
                  <a:pt x="7152" y="3560"/>
                </a:cubicBezTo>
                <a:cubicBezTo>
                  <a:pt x="7152" y="4033"/>
                  <a:pt x="6774" y="4411"/>
                  <a:pt x="6302" y="4411"/>
                </a:cubicBezTo>
                <a:cubicBezTo>
                  <a:pt x="5861" y="4411"/>
                  <a:pt x="5483" y="4033"/>
                  <a:pt x="5483" y="3560"/>
                </a:cubicBezTo>
                <a:cubicBezTo>
                  <a:pt x="5483" y="3087"/>
                  <a:pt x="5829" y="2741"/>
                  <a:pt x="6302" y="2741"/>
                </a:cubicBezTo>
                <a:close/>
                <a:moveTo>
                  <a:pt x="11910" y="819"/>
                </a:moveTo>
                <a:lnTo>
                  <a:pt x="11910" y="5230"/>
                </a:lnTo>
                <a:lnTo>
                  <a:pt x="8161" y="5230"/>
                </a:lnTo>
                <a:cubicBezTo>
                  <a:pt x="7972" y="5041"/>
                  <a:pt x="7751" y="4820"/>
                  <a:pt x="7530" y="4726"/>
                </a:cubicBezTo>
                <a:cubicBezTo>
                  <a:pt x="7814" y="4411"/>
                  <a:pt x="8003" y="4001"/>
                  <a:pt x="8003" y="3560"/>
                </a:cubicBezTo>
                <a:cubicBezTo>
                  <a:pt x="8003" y="2678"/>
                  <a:pt x="7247" y="1922"/>
                  <a:pt x="6333" y="1922"/>
                </a:cubicBezTo>
                <a:cubicBezTo>
                  <a:pt x="5451" y="1922"/>
                  <a:pt x="4695" y="2678"/>
                  <a:pt x="4695" y="3560"/>
                </a:cubicBezTo>
                <a:cubicBezTo>
                  <a:pt x="4695" y="4001"/>
                  <a:pt x="4853" y="4411"/>
                  <a:pt x="5168" y="4726"/>
                </a:cubicBezTo>
                <a:cubicBezTo>
                  <a:pt x="4916" y="4820"/>
                  <a:pt x="4695" y="5041"/>
                  <a:pt x="4537" y="5230"/>
                </a:cubicBezTo>
                <a:lnTo>
                  <a:pt x="883" y="5230"/>
                </a:lnTo>
                <a:lnTo>
                  <a:pt x="883" y="819"/>
                </a:lnTo>
                <a:close/>
                <a:moveTo>
                  <a:pt x="6302" y="5230"/>
                </a:moveTo>
                <a:cubicBezTo>
                  <a:pt x="7215" y="5230"/>
                  <a:pt x="7972" y="5986"/>
                  <a:pt x="7972" y="6868"/>
                </a:cubicBezTo>
                <a:lnTo>
                  <a:pt x="4664" y="6868"/>
                </a:lnTo>
                <a:cubicBezTo>
                  <a:pt x="4664" y="5986"/>
                  <a:pt x="5388" y="5230"/>
                  <a:pt x="6302" y="5230"/>
                </a:cubicBezTo>
                <a:close/>
                <a:moveTo>
                  <a:pt x="8287" y="7719"/>
                </a:moveTo>
                <a:lnTo>
                  <a:pt x="7593" y="11846"/>
                </a:lnTo>
                <a:lnTo>
                  <a:pt x="5010" y="11846"/>
                </a:lnTo>
                <a:lnTo>
                  <a:pt x="4285" y="7719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378"/>
                </a:cubicBezTo>
                <a:lnTo>
                  <a:pt x="1" y="5608"/>
                </a:lnTo>
                <a:cubicBezTo>
                  <a:pt x="1" y="5860"/>
                  <a:pt x="190" y="6017"/>
                  <a:pt x="410" y="6017"/>
                </a:cubicBezTo>
                <a:lnTo>
                  <a:pt x="3970" y="6017"/>
                </a:lnTo>
                <a:cubicBezTo>
                  <a:pt x="3907" y="6301"/>
                  <a:pt x="3813" y="6553"/>
                  <a:pt x="3813" y="6837"/>
                </a:cubicBezTo>
                <a:lnTo>
                  <a:pt x="2994" y="6837"/>
                </a:lnTo>
                <a:cubicBezTo>
                  <a:pt x="2773" y="6837"/>
                  <a:pt x="2616" y="7026"/>
                  <a:pt x="2616" y="7246"/>
                </a:cubicBezTo>
                <a:cubicBezTo>
                  <a:pt x="2616" y="7467"/>
                  <a:pt x="2805" y="7656"/>
                  <a:pt x="2994" y="7656"/>
                </a:cubicBezTo>
                <a:lnTo>
                  <a:pt x="3466" y="7656"/>
                </a:lnTo>
                <a:lnTo>
                  <a:pt x="4254" y="12255"/>
                </a:lnTo>
                <a:cubicBezTo>
                  <a:pt x="4285" y="12476"/>
                  <a:pt x="4443" y="12633"/>
                  <a:pt x="4664" y="12633"/>
                </a:cubicBezTo>
                <a:lnTo>
                  <a:pt x="7972" y="12633"/>
                </a:lnTo>
                <a:cubicBezTo>
                  <a:pt x="8161" y="12633"/>
                  <a:pt x="8350" y="12476"/>
                  <a:pt x="8350" y="12255"/>
                </a:cubicBezTo>
                <a:lnTo>
                  <a:pt x="9137" y="7656"/>
                </a:lnTo>
                <a:lnTo>
                  <a:pt x="9610" y="7656"/>
                </a:lnTo>
                <a:cubicBezTo>
                  <a:pt x="9862" y="7656"/>
                  <a:pt x="10019" y="7467"/>
                  <a:pt x="10019" y="7215"/>
                </a:cubicBezTo>
                <a:cubicBezTo>
                  <a:pt x="10019" y="6994"/>
                  <a:pt x="9799" y="6837"/>
                  <a:pt x="9610" y="6837"/>
                </a:cubicBezTo>
                <a:lnTo>
                  <a:pt x="8791" y="6837"/>
                </a:lnTo>
                <a:cubicBezTo>
                  <a:pt x="8791" y="6553"/>
                  <a:pt x="8759" y="6269"/>
                  <a:pt x="8633" y="6017"/>
                </a:cubicBezTo>
                <a:lnTo>
                  <a:pt x="12225" y="6017"/>
                </a:lnTo>
                <a:cubicBezTo>
                  <a:pt x="12445" y="6017"/>
                  <a:pt x="12603" y="5797"/>
                  <a:pt x="12603" y="5608"/>
                </a:cubicBezTo>
                <a:lnTo>
                  <a:pt x="12603" y="378"/>
                </a:lnTo>
                <a:cubicBezTo>
                  <a:pt x="12634" y="189"/>
                  <a:pt x="12445" y="0"/>
                  <a:pt x="122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05" name="Google Shape;4605;p62"/>
          <p:cNvSpPr/>
          <p:nvPr/>
        </p:nvSpPr>
        <p:spPr>
          <a:xfrm>
            <a:off x="2300395" y="2077835"/>
            <a:ext cx="295675" cy="351183"/>
          </a:xfrm>
          <a:custGeom>
            <a:rect b="b" l="l" r="r" t="t"/>
            <a:pathLst>
              <a:path extrusionOk="0" h="12761" w="10744">
                <a:moveTo>
                  <a:pt x="5419" y="820"/>
                </a:moveTo>
                <a:cubicBezTo>
                  <a:pt x="6585" y="820"/>
                  <a:pt x="7530" y="1765"/>
                  <a:pt x="7530" y="2899"/>
                </a:cubicBezTo>
                <a:cubicBezTo>
                  <a:pt x="7530" y="3655"/>
                  <a:pt x="7121" y="4317"/>
                  <a:pt x="6490" y="4663"/>
                </a:cubicBezTo>
                <a:cubicBezTo>
                  <a:pt x="6364" y="4758"/>
                  <a:pt x="6301" y="4884"/>
                  <a:pt x="6301" y="5042"/>
                </a:cubicBezTo>
                <a:lnTo>
                  <a:pt x="6301" y="7436"/>
                </a:lnTo>
                <a:lnTo>
                  <a:pt x="4632" y="7436"/>
                </a:lnTo>
                <a:lnTo>
                  <a:pt x="4632" y="5042"/>
                </a:lnTo>
                <a:cubicBezTo>
                  <a:pt x="4632" y="4884"/>
                  <a:pt x="4569" y="4758"/>
                  <a:pt x="4443" y="4663"/>
                </a:cubicBezTo>
                <a:cubicBezTo>
                  <a:pt x="3687" y="4317"/>
                  <a:pt x="3340" y="3655"/>
                  <a:pt x="3340" y="2899"/>
                </a:cubicBezTo>
                <a:cubicBezTo>
                  <a:pt x="3340" y="1765"/>
                  <a:pt x="4285" y="820"/>
                  <a:pt x="5419" y="820"/>
                </a:cubicBezTo>
                <a:close/>
                <a:moveTo>
                  <a:pt x="8696" y="8286"/>
                </a:moveTo>
                <a:cubicBezTo>
                  <a:pt x="9357" y="8286"/>
                  <a:pt x="9924" y="8854"/>
                  <a:pt x="9924" y="9547"/>
                </a:cubicBezTo>
                <a:lnTo>
                  <a:pt x="9924" y="10271"/>
                </a:lnTo>
                <a:lnTo>
                  <a:pt x="820" y="10271"/>
                </a:lnTo>
                <a:lnTo>
                  <a:pt x="820" y="9547"/>
                </a:lnTo>
                <a:cubicBezTo>
                  <a:pt x="820" y="8885"/>
                  <a:pt x="1387" y="8286"/>
                  <a:pt x="2048" y="8286"/>
                </a:cubicBezTo>
                <a:close/>
                <a:moveTo>
                  <a:pt x="9137" y="11059"/>
                </a:moveTo>
                <a:lnTo>
                  <a:pt x="9137" y="11878"/>
                </a:lnTo>
                <a:lnTo>
                  <a:pt x="1702" y="11878"/>
                </a:lnTo>
                <a:lnTo>
                  <a:pt x="1702" y="11059"/>
                </a:lnTo>
                <a:close/>
                <a:moveTo>
                  <a:pt x="5325" y="1"/>
                </a:moveTo>
                <a:cubicBezTo>
                  <a:pt x="3718" y="1"/>
                  <a:pt x="2458" y="1292"/>
                  <a:pt x="2458" y="2899"/>
                </a:cubicBezTo>
                <a:cubicBezTo>
                  <a:pt x="2458" y="3403"/>
                  <a:pt x="2615" y="3939"/>
                  <a:pt x="2836" y="4348"/>
                </a:cubicBezTo>
                <a:cubicBezTo>
                  <a:pt x="3025" y="4726"/>
                  <a:pt x="3340" y="5010"/>
                  <a:pt x="3655" y="5262"/>
                </a:cubicBezTo>
                <a:lnTo>
                  <a:pt x="3655" y="7467"/>
                </a:lnTo>
                <a:lnTo>
                  <a:pt x="2080" y="7467"/>
                </a:lnTo>
                <a:cubicBezTo>
                  <a:pt x="946" y="7467"/>
                  <a:pt x="0" y="8413"/>
                  <a:pt x="0" y="9547"/>
                </a:cubicBezTo>
                <a:lnTo>
                  <a:pt x="0" y="10649"/>
                </a:lnTo>
                <a:cubicBezTo>
                  <a:pt x="0" y="10901"/>
                  <a:pt x="189" y="11059"/>
                  <a:pt x="441" y="11059"/>
                </a:cubicBezTo>
                <a:lnTo>
                  <a:pt x="820" y="11059"/>
                </a:lnTo>
                <a:lnTo>
                  <a:pt x="820" y="12319"/>
                </a:lnTo>
                <a:cubicBezTo>
                  <a:pt x="820" y="12540"/>
                  <a:pt x="1009" y="12760"/>
                  <a:pt x="1229" y="12760"/>
                </a:cubicBezTo>
                <a:lnTo>
                  <a:pt x="9483" y="12760"/>
                </a:lnTo>
                <a:cubicBezTo>
                  <a:pt x="9735" y="12760"/>
                  <a:pt x="9924" y="12540"/>
                  <a:pt x="9924" y="12319"/>
                </a:cubicBezTo>
                <a:lnTo>
                  <a:pt x="9924" y="11059"/>
                </a:lnTo>
                <a:lnTo>
                  <a:pt x="10303" y="11059"/>
                </a:lnTo>
                <a:cubicBezTo>
                  <a:pt x="10555" y="11059"/>
                  <a:pt x="10744" y="10870"/>
                  <a:pt x="10744" y="10649"/>
                </a:cubicBezTo>
                <a:lnTo>
                  <a:pt x="10744" y="9547"/>
                </a:lnTo>
                <a:cubicBezTo>
                  <a:pt x="10744" y="8413"/>
                  <a:pt x="9798" y="7467"/>
                  <a:pt x="8664" y="7467"/>
                </a:cubicBezTo>
                <a:lnTo>
                  <a:pt x="7026" y="7467"/>
                </a:lnTo>
                <a:lnTo>
                  <a:pt x="7026" y="5262"/>
                </a:lnTo>
                <a:cubicBezTo>
                  <a:pt x="7373" y="5042"/>
                  <a:pt x="7656" y="4726"/>
                  <a:pt x="7845" y="4348"/>
                </a:cubicBezTo>
                <a:cubicBezTo>
                  <a:pt x="8129" y="3939"/>
                  <a:pt x="8223" y="3403"/>
                  <a:pt x="8223" y="2899"/>
                </a:cubicBezTo>
                <a:cubicBezTo>
                  <a:pt x="8223" y="1292"/>
                  <a:pt x="6932" y="1"/>
                  <a:pt x="53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06" name="Google Shape;4606;p62"/>
          <p:cNvGrpSpPr/>
          <p:nvPr/>
        </p:nvGrpSpPr>
        <p:grpSpPr>
          <a:xfrm>
            <a:off x="2324934" y="2481800"/>
            <a:ext cx="250570" cy="349421"/>
            <a:chOff x="-63987100" y="2646800"/>
            <a:chExt cx="227625" cy="317425"/>
          </a:xfrm>
        </p:grpSpPr>
        <p:sp>
          <p:nvSpPr>
            <p:cNvPr id="4607" name="Google Shape;4607;p62"/>
            <p:cNvSpPr/>
            <p:nvPr/>
          </p:nvSpPr>
          <p:spPr>
            <a:xfrm>
              <a:off x="-63987100" y="2646800"/>
              <a:ext cx="227625" cy="317425"/>
            </a:xfrm>
            <a:custGeom>
              <a:rect b="b" l="l" r="r" t="t"/>
              <a:pathLst>
                <a:path extrusionOk="0" h="12697" w="9105">
                  <a:moveTo>
                    <a:pt x="7467" y="851"/>
                  </a:moveTo>
                  <a:lnTo>
                    <a:pt x="7467" y="2426"/>
                  </a:lnTo>
                  <a:cubicBezTo>
                    <a:pt x="7152" y="2300"/>
                    <a:pt x="6711" y="2237"/>
                    <a:pt x="6238" y="2237"/>
                  </a:cubicBezTo>
                  <a:cubicBezTo>
                    <a:pt x="5198" y="2237"/>
                    <a:pt x="4411" y="2678"/>
                    <a:pt x="4379" y="2710"/>
                  </a:cubicBezTo>
                  <a:cubicBezTo>
                    <a:pt x="4379" y="2710"/>
                    <a:pt x="3718" y="3056"/>
                    <a:pt x="2930" y="3056"/>
                  </a:cubicBezTo>
                  <a:cubicBezTo>
                    <a:pt x="2426" y="3056"/>
                    <a:pt x="1953" y="2899"/>
                    <a:pt x="1701" y="2773"/>
                  </a:cubicBezTo>
                  <a:lnTo>
                    <a:pt x="1701" y="851"/>
                  </a:lnTo>
                  <a:close/>
                  <a:moveTo>
                    <a:pt x="6207" y="3088"/>
                  </a:moveTo>
                  <a:cubicBezTo>
                    <a:pt x="6711" y="3088"/>
                    <a:pt x="7183" y="3245"/>
                    <a:pt x="7404" y="3371"/>
                  </a:cubicBezTo>
                  <a:cubicBezTo>
                    <a:pt x="7309" y="4789"/>
                    <a:pt x="6049" y="5986"/>
                    <a:pt x="4537" y="5986"/>
                  </a:cubicBezTo>
                  <a:cubicBezTo>
                    <a:pt x="3151" y="5986"/>
                    <a:pt x="2016" y="5041"/>
                    <a:pt x="1701" y="3718"/>
                  </a:cubicBezTo>
                  <a:lnTo>
                    <a:pt x="1701" y="3718"/>
                  </a:lnTo>
                  <a:cubicBezTo>
                    <a:pt x="2016" y="3844"/>
                    <a:pt x="2426" y="3939"/>
                    <a:pt x="2899" y="3939"/>
                  </a:cubicBezTo>
                  <a:cubicBezTo>
                    <a:pt x="3907" y="3939"/>
                    <a:pt x="4694" y="3498"/>
                    <a:pt x="4726" y="3466"/>
                  </a:cubicBezTo>
                  <a:cubicBezTo>
                    <a:pt x="4726" y="3466"/>
                    <a:pt x="5419" y="3088"/>
                    <a:pt x="6207" y="3088"/>
                  </a:cubicBezTo>
                  <a:close/>
                  <a:moveTo>
                    <a:pt x="4537" y="10240"/>
                  </a:moveTo>
                  <a:cubicBezTo>
                    <a:pt x="5135" y="10240"/>
                    <a:pt x="5639" y="10933"/>
                    <a:pt x="5765" y="11878"/>
                  </a:cubicBezTo>
                  <a:lnTo>
                    <a:pt x="3308" y="11878"/>
                  </a:lnTo>
                  <a:cubicBezTo>
                    <a:pt x="3434" y="10933"/>
                    <a:pt x="3938" y="10240"/>
                    <a:pt x="4537" y="10240"/>
                  </a:cubicBezTo>
                  <a:close/>
                  <a:moveTo>
                    <a:pt x="4505" y="6774"/>
                  </a:moveTo>
                  <a:cubicBezTo>
                    <a:pt x="6144" y="6806"/>
                    <a:pt x="7467" y="8066"/>
                    <a:pt x="7467" y="9672"/>
                  </a:cubicBezTo>
                  <a:lnTo>
                    <a:pt x="7467" y="11878"/>
                  </a:lnTo>
                  <a:lnTo>
                    <a:pt x="6585" y="11878"/>
                  </a:lnTo>
                  <a:cubicBezTo>
                    <a:pt x="6553" y="11279"/>
                    <a:pt x="6364" y="10744"/>
                    <a:pt x="6049" y="10303"/>
                  </a:cubicBezTo>
                  <a:cubicBezTo>
                    <a:pt x="5639" y="9704"/>
                    <a:pt x="5104" y="9389"/>
                    <a:pt x="4537" y="9389"/>
                  </a:cubicBezTo>
                  <a:cubicBezTo>
                    <a:pt x="3938" y="9389"/>
                    <a:pt x="3434" y="9704"/>
                    <a:pt x="3056" y="10303"/>
                  </a:cubicBezTo>
                  <a:cubicBezTo>
                    <a:pt x="2772" y="10744"/>
                    <a:pt x="2583" y="11279"/>
                    <a:pt x="2489" y="11878"/>
                  </a:cubicBezTo>
                  <a:lnTo>
                    <a:pt x="1638" y="11878"/>
                  </a:lnTo>
                  <a:lnTo>
                    <a:pt x="1638" y="9672"/>
                  </a:lnTo>
                  <a:cubicBezTo>
                    <a:pt x="1638" y="8066"/>
                    <a:pt x="2930" y="6774"/>
                    <a:pt x="4505" y="6774"/>
                  </a:cubicBez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cubicBezTo>
                    <a:pt x="0" y="662"/>
                    <a:pt x="221" y="851"/>
                    <a:pt x="410" y="851"/>
                  </a:cubicBezTo>
                  <a:lnTo>
                    <a:pt x="851" y="851"/>
                  </a:lnTo>
                  <a:lnTo>
                    <a:pt x="851" y="3056"/>
                  </a:lnTo>
                  <a:cubicBezTo>
                    <a:pt x="851" y="4506"/>
                    <a:pt x="1670" y="5734"/>
                    <a:pt x="2867" y="6364"/>
                  </a:cubicBezTo>
                  <a:cubicBezTo>
                    <a:pt x="1670" y="6995"/>
                    <a:pt x="851" y="8223"/>
                    <a:pt x="851" y="9672"/>
                  </a:cubicBezTo>
                  <a:lnTo>
                    <a:pt x="851" y="11878"/>
                  </a:lnTo>
                  <a:lnTo>
                    <a:pt x="410" y="11878"/>
                  </a:lnTo>
                  <a:cubicBezTo>
                    <a:pt x="158" y="11878"/>
                    <a:pt x="0" y="12067"/>
                    <a:pt x="0" y="12287"/>
                  </a:cubicBezTo>
                  <a:cubicBezTo>
                    <a:pt x="0" y="12508"/>
                    <a:pt x="221" y="12697"/>
                    <a:pt x="410" y="12697"/>
                  </a:cubicBezTo>
                  <a:lnTo>
                    <a:pt x="8664" y="12697"/>
                  </a:lnTo>
                  <a:cubicBezTo>
                    <a:pt x="8916" y="12697"/>
                    <a:pt x="9105" y="12508"/>
                    <a:pt x="9105" y="12287"/>
                  </a:cubicBezTo>
                  <a:cubicBezTo>
                    <a:pt x="9105" y="12035"/>
                    <a:pt x="8916" y="11878"/>
                    <a:pt x="8664" y="11878"/>
                  </a:cubicBezTo>
                  <a:lnTo>
                    <a:pt x="8286" y="11878"/>
                  </a:lnTo>
                  <a:lnTo>
                    <a:pt x="8286" y="9672"/>
                  </a:lnTo>
                  <a:cubicBezTo>
                    <a:pt x="8286" y="8223"/>
                    <a:pt x="7467" y="6995"/>
                    <a:pt x="6270" y="6364"/>
                  </a:cubicBezTo>
                  <a:cubicBezTo>
                    <a:pt x="7467" y="5734"/>
                    <a:pt x="8286" y="4506"/>
                    <a:pt x="8286" y="3056"/>
                  </a:cubicBezTo>
                  <a:lnTo>
                    <a:pt x="8286" y="851"/>
                  </a:lnTo>
                  <a:lnTo>
                    <a:pt x="8664" y="851"/>
                  </a:lnTo>
                  <a:cubicBezTo>
                    <a:pt x="8916" y="851"/>
                    <a:pt x="9105" y="662"/>
                    <a:pt x="9105" y="410"/>
                  </a:cubicBezTo>
                  <a:cubicBezTo>
                    <a:pt x="9105" y="189"/>
                    <a:pt x="8916" y="0"/>
                    <a:pt x="8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8" name="Google Shape;4608;p62"/>
            <p:cNvSpPr/>
            <p:nvPr/>
          </p:nvSpPr>
          <p:spPr>
            <a:xfrm>
              <a:off x="-63883150" y="2826375"/>
              <a:ext cx="20500" cy="41775"/>
            </a:xfrm>
            <a:custGeom>
              <a:rect b="b" l="l" r="r" t="t"/>
              <a:pathLst>
                <a:path extrusionOk="0" h="1671" w="820">
                  <a:moveTo>
                    <a:pt x="379" y="1"/>
                  </a:moveTo>
                  <a:cubicBezTo>
                    <a:pt x="158" y="1"/>
                    <a:pt x="1" y="221"/>
                    <a:pt x="1" y="442"/>
                  </a:cubicBezTo>
                  <a:lnTo>
                    <a:pt x="1" y="1261"/>
                  </a:lnTo>
                  <a:cubicBezTo>
                    <a:pt x="1" y="1513"/>
                    <a:pt x="190" y="1670"/>
                    <a:pt x="379" y="1670"/>
                  </a:cubicBezTo>
                  <a:cubicBezTo>
                    <a:pt x="631" y="1670"/>
                    <a:pt x="820" y="1481"/>
                    <a:pt x="820" y="1261"/>
                  </a:cubicBezTo>
                  <a:lnTo>
                    <a:pt x="820" y="442"/>
                  </a:lnTo>
                  <a:cubicBezTo>
                    <a:pt x="820" y="221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09" name="Google Shape;4609;p62"/>
          <p:cNvGrpSpPr/>
          <p:nvPr/>
        </p:nvGrpSpPr>
        <p:grpSpPr>
          <a:xfrm>
            <a:off x="4393267" y="1672615"/>
            <a:ext cx="340753" cy="352036"/>
            <a:chOff x="-62148000" y="1930075"/>
            <a:chExt cx="309550" cy="319800"/>
          </a:xfrm>
        </p:grpSpPr>
        <p:sp>
          <p:nvSpPr>
            <p:cNvPr id="4610" name="Google Shape;4610;p62"/>
            <p:cNvSpPr/>
            <p:nvPr/>
          </p:nvSpPr>
          <p:spPr>
            <a:xfrm>
              <a:off x="-62148000" y="1930075"/>
              <a:ext cx="309550" cy="319800"/>
            </a:xfrm>
            <a:custGeom>
              <a:rect b="b" l="l" r="r" t="t"/>
              <a:pathLst>
                <a:path extrusionOk="0" h="12792" w="12382">
                  <a:moveTo>
                    <a:pt x="11594" y="1670"/>
                  </a:moveTo>
                  <a:lnTo>
                    <a:pt x="11594" y="2899"/>
                  </a:lnTo>
                  <a:cubicBezTo>
                    <a:pt x="11594" y="3970"/>
                    <a:pt x="10775" y="4883"/>
                    <a:pt x="9735" y="4946"/>
                  </a:cubicBezTo>
                  <a:cubicBezTo>
                    <a:pt x="9861" y="4631"/>
                    <a:pt x="9924" y="4190"/>
                    <a:pt x="9924" y="3781"/>
                  </a:cubicBezTo>
                  <a:lnTo>
                    <a:pt x="9924" y="1670"/>
                  </a:lnTo>
                  <a:close/>
                  <a:moveTo>
                    <a:pt x="2489" y="1733"/>
                  </a:moveTo>
                  <a:lnTo>
                    <a:pt x="2489" y="3812"/>
                  </a:lnTo>
                  <a:cubicBezTo>
                    <a:pt x="2489" y="4253"/>
                    <a:pt x="2584" y="4631"/>
                    <a:pt x="2678" y="5041"/>
                  </a:cubicBezTo>
                  <a:cubicBezTo>
                    <a:pt x="1638" y="4915"/>
                    <a:pt x="851" y="4033"/>
                    <a:pt x="851" y="2993"/>
                  </a:cubicBezTo>
                  <a:lnTo>
                    <a:pt x="851" y="1733"/>
                  </a:lnTo>
                  <a:close/>
                  <a:moveTo>
                    <a:pt x="9105" y="882"/>
                  </a:moveTo>
                  <a:lnTo>
                    <a:pt x="9105" y="3812"/>
                  </a:lnTo>
                  <a:cubicBezTo>
                    <a:pt x="9105" y="5419"/>
                    <a:pt x="7813" y="6679"/>
                    <a:pt x="6207" y="6679"/>
                  </a:cubicBezTo>
                  <a:cubicBezTo>
                    <a:pt x="4600" y="6679"/>
                    <a:pt x="3308" y="5387"/>
                    <a:pt x="3308" y="3812"/>
                  </a:cubicBezTo>
                  <a:lnTo>
                    <a:pt x="3308" y="882"/>
                  </a:lnTo>
                  <a:close/>
                  <a:moveTo>
                    <a:pt x="6648" y="7467"/>
                  </a:moveTo>
                  <a:lnTo>
                    <a:pt x="6648" y="8601"/>
                  </a:lnTo>
                  <a:lnTo>
                    <a:pt x="5797" y="8601"/>
                  </a:lnTo>
                  <a:lnTo>
                    <a:pt x="5797" y="7467"/>
                  </a:lnTo>
                  <a:cubicBezTo>
                    <a:pt x="5923" y="7467"/>
                    <a:pt x="6081" y="7498"/>
                    <a:pt x="6207" y="7498"/>
                  </a:cubicBezTo>
                  <a:cubicBezTo>
                    <a:pt x="6301" y="7498"/>
                    <a:pt x="6459" y="7498"/>
                    <a:pt x="6648" y="7467"/>
                  </a:cubicBezTo>
                  <a:close/>
                  <a:moveTo>
                    <a:pt x="7057" y="9389"/>
                  </a:moveTo>
                  <a:cubicBezTo>
                    <a:pt x="7309" y="9389"/>
                    <a:pt x="7498" y="9609"/>
                    <a:pt x="7498" y="9830"/>
                  </a:cubicBezTo>
                  <a:lnTo>
                    <a:pt x="7498" y="10271"/>
                  </a:lnTo>
                  <a:lnTo>
                    <a:pt x="5009" y="10271"/>
                  </a:lnTo>
                  <a:lnTo>
                    <a:pt x="5009" y="9830"/>
                  </a:lnTo>
                  <a:lnTo>
                    <a:pt x="4978" y="9830"/>
                  </a:lnTo>
                  <a:cubicBezTo>
                    <a:pt x="4978" y="9609"/>
                    <a:pt x="5167" y="9389"/>
                    <a:pt x="5419" y="9389"/>
                  </a:cubicBezTo>
                  <a:close/>
                  <a:moveTo>
                    <a:pt x="8727" y="11090"/>
                  </a:moveTo>
                  <a:cubicBezTo>
                    <a:pt x="8948" y="11090"/>
                    <a:pt x="9105" y="11279"/>
                    <a:pt x="9105" y="11499"/>
                  </a:cubicBezTo>
                  <a:lnTo>
                    <a:pt x="9105" y="11909"/>
                  </a:lnTo>
                  <a:lnTo>
                    <a:pt x="3308" y="11909"/>
                  </a:lnTo>
                  <a:lnTo>
                    <a:pt x="3308" y="11499"/>
                  </a:lnTo>
                  <a:cubicBezTo>
                    <a:pt x="3308" y="11247"/>
                    <a:pt x="3529" y="11090"/>
                    <a:pt x="3718" y="11090"/>
                  </a:cubicBezTo>
                  <a:close/>
                  <a:moveTo>
                    <a:pt x="2899" y="0"/>
                  </a:moveTo>
                  <a:cubicBezTo>
                    <a:pt x="2647" y="0"/>
                    <a:pt x="2489" y="189"/>
                    <a:pt x="2489" y="410"/>
                  </a:cubicBezTo>
                  <a:lnTo>
                    <a:pt x="2489" y="819"/>
                  </a:lnTo>
                  <a:lnTo>
                    <a:pt x="410" y="819"/>
                  </a:lnTo>
                  <a:cubicBezTo>
                    <a:pt x="221" y="882"/>
                    <a:pt x="0" y="1040"/>
                    <a:pt x="0" y="1292"/>
                  </a:cubicBezTo>
                  <a:lnTo>
                    <a:pt x="0" y="2930"/>
                  </a:lnTo>
                  <a:cubicBezTo>
                    <a:pt x="0" y="4568"/>
                    <a:pt x="1323" y="5860"/>
                    <a:pt x="2930" y="5860"/>
                  </a:cubicBezTo>
                  <a:lnTo>
                    <a:pt x="3119" y="5860"/>
                  </a:lnTo>
                  <a:cubicBezTo>
                    <a:pt x="3560" y="6522"/>
                    <a:pt x="4222" y="7026"/>
                    <a:pt x="4978" y="7309"/>
                  </a:cubicBezTo>
                  <a:lnTo>
                    <a:pt x="4978" y="8695"/>
                  </a:lnTo>
                  <a:cubicBezTo>
                    <a:pt x="4505" y="8853"/>
                    <a:pt x="4159" y="9326"/>
                    <a:pt x="4159" y="9861"/>
                  </a:cubicBezTo>
                  <a:lnTo>
                    <a:pt x="4159" y="10302"/>
                  </a:lnTo>
                  <a:lnTo>
                    <a:pt x="3749" y="10302"/>
                  </a:lnTo>
                  <a:cubicBezTo>
                    <a:pt x="3088" y="10302"/>
                    <a:pt x="2521" y="10869"/>
                    <a:pt x="2521" y="11531"/>
                  </a:cubicBezTo>
                  <a:lnTo>
                    <a:pt x="2521" y="12350"/>
                  </a:lnTo>
                  <a:cubicBezTo>
                    <a:pt x="2521" y="12571"/>
                    <a:pt x="2741" y="12791"/>
                    <a:pt x="2930" y="12791"/>
                  </a:cubicBezTo>
                  <a:lnTo>
                    <a:pt x="9546" y="12791"/>
                  </a:lnTo>
                  <a:cubicBezTo>
                    <a:pt x="9767" y="12791"/>
                    <a:pt x="9924" y="12571"/>
                    <a:pt x="9924" y="12350"/>
                  </a:cubicBezTo>
                  <a:lnTo>
                    <a:pt x="9924" y="11499"/>
                  </a:lnTo>
                  <a:cubicBezTo>
                    <a:pt x="9924" y="10806"/>
                    <a:pt x="9389" y="10271"/>
                    <a:pt x="8727" y="10271"/>
                  </a:cubicBezTo>
                  <a:lnTo>
                    <a:pt x="8286" y="10271"/>
                  </a:lnTo>
                  <a:lnTo>
                    <a:pt x="8286" y="9830"/>
                  </a:lnTo>
                  <a:cubicBezTo>
                    <a:pt x="8286" y="9294"/>
                    <a:pt x="7939" y="8853"/>
                    <a:pt x="7467" y="8664"/>
                  </a:cubicBezTo>
                  <a:lnTo>
                    <a:pt x="7467" y="7278"/>
                  </a:lnTo>
                  <a:cubicBezTo>
                    <a:pt x="8191" y="6994"/>
                    <a:pt x="8885" y="6490"/>
                    <a:pt x="9294" y="5828"/>
                  </a:cubicBezTo>
                  <a:lnTo>
                    <a:pt x="9515" y="5828"/>
                  </a:lnTo>
                  <a:cubicBezTo>
                    <a:pt x="11121" y="5828"/>
                    <a:pt x="12382" y="4505"/>
                    <a:pt x="12382" y="2899"/>
                  </a:cubicBezTo>
                  <a:lnTo>
                    <a:pt x="12382" y="1260"/>
                  </a:lnTo>
                  <a:cubicBezTo>
                    <a:pt x="12382" y="1008"/>
                    <a:pt x="12193" y="819"/>
                    <a:pt x="11972" y="819"/>
                  </a:cubicBezTo>
                  <a:lnTo>
                    <a:pt x="9893" y="819"/>
                  </a:lnTo>
                  <a:lnTo>
                    <a:pt x="9893" y="410"/>
                  </a:lnTo>
                  <a:cubicBezTo>
                    <a:pt x="9893" y="189"/>
                    <a:pt x="9704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1" name="Google Shape;4611;p62"/>
            <p:cNvSpPr/>
            <p:nvPr/>
          </p:nvSpPr>
          <p:spPr>
            <a:xfrm>
              <a:off x="-62044825" y="1972200"/>
              <a:ext cx="107125" cy="97700"/>
            </a:xfrm>
            <a:custGeom>
              <a:rect b="b" l="l" r="r" t="t"/>
              <a:pathLst>
                <a:path extrusionOk="0" h="3908" w="4285">
                  <a:moveTo>
                    <a:pt x="2111" y="1308"/>
                  </a:moveTo>
                  <a:lnTo>
                    <a:pt x="2237" y="1560"/>
                  </a:lnTo>
                  <a:cubicBezTo>
                    <a:pt x="2300" y="1686"/>
                    <a:pt x="2395" y="1781"/>
                    <a:pt x="2552" y="1812"/>
                  </a:cubicBezTo>
                  <a:lnTo>
                    <a:pt x="2867" y="1844"/>
                  </a:lnTo>
                  <a:lnTo>
                    <a:pt x="2615" y="2033"/>
                  </a:lnTo>
                  <a:cubicBezTo>
                    <a:pt x="2552" y="2127"/>
                    <a:pt x="2458" y="2285"/>
                    <a:pt x="2521" y="2411"/>
                  </a:cubicBezTo>
                  <a:lnTo>
                    <a:pt x="2552" y="2726"/>
                  </a:lnTo>
                  <a:lnTo>
                    <a:pt x="2269" y="2568"/>
                  </a:lnTo>
                  <a:cubicBezTo>
                    <a:pt x="2206" y="2505"/>
                    <a:pt x="2143" y="2505"/>
                    <a:pt x="2080" y="2505"/>
                  </a:cubicBezTo>
                  <a:cubicBezTo>
                    <a:pt x="1985" y="2505"/>
                    <a:pt x="1954" y="2505"/>
                    <a:pt x="1891" y="2568"/>
                  </a:cubicBezTo>
                  <a:lnTo>
                    <a:pt x="1607" y="2726"/>
                  </a:lnTo>
                  <a:lnTo>
                    <a:pt x="1639" y="2411"/>
                  </a:lnTo>
                  <a:cubicBezTo>
                    <a:pt x="1670" y="2285"/>
                    <a:pt x="1607" y="2127"/>
                    <a:pt x="1513" y="2033"/>
                  </a:cubicBezTo>
                  <a:lnTo>
                    <a:pt x="1292" y="1844"/>
                  </a:lnTo>
                  <a:lnTo>
                    <a:pt x="1670" y="1812"/>
                  </a:lnTo>
                  <a:cubicBezTo>
                    <a:pt x="1796" y="1812"/>
                    <a:pt x="1922" y="1686"/>
                    <a:pt x="1985" y="1560"/>
                  </a:cubicBezTo>
                  <a:lnTo>
                    <a:pt x="2111" y="1308"/>
                  </a:lnTo>
                  <a:close/>
                  <a:moveTo>
                    <a:pt x="2143" y="1"/>
                  </a:moveTo>
                  <a:cubicBezTo>
                    <a:pt x="1993" y="1"/>
                    <a:pt x="1843" y="79"/>
                    <a:pt x="1765" y="237"/>
                  </a:cubicBezTo>
                  <a:lnTo>
                    <a:pt x="1355" y="1056"/>
                  </a:lnTo>
                  <a:lnTo>
                    <a:pt x="473" y="1182"/>
                  </a:lnTo>
                  <a:cubicBezTo>
                    <a:pt x="95" y="1214"/>
                    <a:pt x="0" y="1655"/>
                    <a:pt x="221" y="1875"/>
                  </a:cubicBezTo>
                  <a:lnTo>
                    <a:pt x="851" y="2505"/>
                  </a:lnTo>
                  <a:lnTo>
                    <a:pt x="693" y="3419"/>
                  </a:lnTo>
                  <a:cubicBezTo>
                    <a:pt x="668" y="3693"/>
                    <a:pt x="880" y="3908"/>
                    <a:pt x="1110" y="3908"/>
                  </a:cubicBezTo>
                  <a:cubicBezTo>
                    <a:pt x="1171" y="3908"/>
                    <a:pt x="1233" y="3893"/>
                    <a:pt x="1292" y="3860"/>
                  </a:cubicBezTo>
                  <a:lnTo>
                    <a:pt x="2111" y="3419"/>
                  </a:lnTo>
                  <a:lnTo>
                    <a:pt x="2930" y="3860"/>
                  </a:lnTo>
                  <a:cubicBezTo>
                    <a:pt x="2992" y="3891"/>
                    <a:pt x="3056" y="3905"/>
                    <a:pt x="3119" y="3905"/>
                  </a:cubicBezTo>
                  <a:cubicBezTo>
                    <a:pt x="3376" y="3905"/>
                    <a:pt x="3605" y="3672"/>
                    <a:pt x="3529" y="3419"/>
                  </a:cubicBezTo>
                  <a:lnTo>
                    <a:pt x="3371" y="2505"/>
                  </a:lnTo>
                  <a:lnTo>
                    <a:pt x="4033" y="1875"/>
                  </a:lnTo>
                  <a:cubicBezTo>
                    <a:pt x="4285" y="1655"/>
                    <a:pt x="4159" y="1214"/>
                    <a:pt x="3812" y="1182"/>
                  </a:cubicBezTo>
                  <a:lnTo>
                    <a:pt x="2899" y="1056"/>
                  </a:lnTo>
                  <a:lnTo>
                    <a:pt x="2521" y="237"/>
                  </a:lnTo>
                  <a:cubicBezTo>
                    <a:pt x="2442" y="79"/>
                    <a:pt x="2292" y="1"/>
                    <a:pt x="21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2" name="Google Shape;4612;p62"/>
          <p:cNvGrpSpPr/>
          <p:nvPr/>
        </p:nvGrpSpPr>
        <p:grpSpPr>
          <a:xfrm>
            <a:off x="4390667" y="2079498"/>
            <a:ext cx="345954" cy="347715"/>
            <a:chOff x="-62150375" y="2297875"/>
            <a:chExt cx="314275" cy="315875"/>
          </a:xfrm>
        </p:grpSpPr>
        <p:sp>
          <p:nvSpPr>
            <p:cNvPr id="4613" name="Google Shape;4613;p62"/>
            <p:cNvSpPr/>
            <p:nvPr/>
          </p:nvSpPr>
          <p:spPr>
            <a:xfrm>
              <a:off x="-61994425" y="2297875"/>
              <a:ext cx="64600" cy="69925"/>
            </a:xfrm>
            <a:custGeom>
              <a:rect b="b" l="l" r="r" t="t"/>
              <a:pathLst>
                <a:path extrusionOk="0" h="2797" w="2584">
                  <a:moveTo>
                    <a:pt x="1324" y="1"/>
                  </a:moveTo>
                  <a:cubicBezTo>
                    <a:pt x="1072" y="1"/>
                    <a:pt x="883" y="190"/>
                    <a:pt x="883" y="442"/>
                  </a:cubicBezTo>
                  <a:lnTo>
                    <a:pt x="883" y="1387"/>
                  </a:lnTo>
                  <a:lnTo>
                    <a:pt x="757" y="1261"/>
                  </a:lnTo>
                  <a:cubicBezTo>
                    <a:pt x="678" y="1182"/>
                    <a:pt x="568" y="1143"/>
                    <a:pt x="457" y="1143"/>
                  </a:cubicBezTo>
                  <a:cubicBezTo>
                    <a:pt x="347" y="1143"/>
                    <a:pt x="237" y="1182"/>
                    <a:pt x="158" y="1261"/>
                  </a:cubicBezTo>
                  <a:cubicBezTo>
                    <a:pt x="1" y="1419"/>
                    <a:pt x="1" y="1702"/>
                    <a:pt x="158" y="1860"/>
                  </a:cubicBezTo>
                  <a:lnTo>
                    <a:pt x="1009" y="2679"/>
                  </a:lnTo>
                  <a:cubicBezTo>
                    <a:pt x="1088" y="2758"/>
                    <a:pt x="1190" y="2797"/>
                    <a:pt x="1292" y="2797"/>
                  </a:cubicBezTo>
                  <a:cubicBezTo>
                    <a:pt x="1395" y="2797"/>
                    <a:pt x="1497" y="2758"/>
                    <a:pt x="1576" y="2679"/>
                  </a:cubicBezTo>
                  <a:lnTo>
                    <a:pt x="2426" y="1860"/>
                  </a:lnTo>
                  <a:cubicBezTo>
                    <a:pt x="2584" y="1702"/>
                    <a:pt x="2584" y="1419"/>
                    <a:pt x="2426" y="1261"/>
                  </a:cubicBezTo>
                  <a:cubicBezTo>
                    <a:pt x="2348" y="1182"/>
                    <a:pt x="2237" y="1143"/>
                    <a:pt x="2127" y="1143"/>
                  </a:cubicBezTo>
                  <a:cubicBezTo>
                    <a:pt x="2017" y="1143"/>
                    <a:pt x="1907" y="1182"/>
                    <a:pt x="1828" y="1261"/>
                  </a:cubicBezTo>
                  <a:lnTo>
                    <a:pt x="1702" y="1387"/>
                  </a:lnTo>
                  <a:lnTo>
                    <a:pt x="1702" y="442"/>
                  </a:lnTo>
                  <a:cubicBezTo>
                    <a:pt x="1733" y="190"/>
                    <a:pt x="1544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4" name="Google Shape;4614;p62"/>
            <p:cNvSpPr/>
            <p:nvPr/>
          </p:nvSpPr>
          <p:spPr>
            <a:xfrm>
              <a:off x="-62150375" y="2338050"/>
              <a:ext cx="314275" cy="275700"/>
            </a:xfrm>
            <a:custGeom>
              <a:rect b="b" l="l" r="r" t="t"/>
              <a:pathLst>
                <a:path extrusionOk="0" h="11028" w="12571">
                  <a:moveTo>
                    <a:pt x="11752" y="2805"/>
                  </a:moveTo>
                  <a:lnTo>
                    <a:pt x="11059" y="6932"/>
                  </a:lnTo>
                  <a:lnTo>
                    <a:pt x="3970" y="6932"/>
                  </a:lnTo>
                  <a:lnTo>
                    <a:pt x="3183" y="2805"/>
                  </a:lnTo>
                  <a:close/>
                  <a:moveTo>
                    <a:pt x="5199" y="9421"/>
                  </a:moveTo>
                  <a:cubicBezTo>
                    <a:pt x="5388" y="9452"/>
                    <a:pt x="5514" y="9610"/>
                    <a:pt x="5514" y="9830"/>
                  </a:cubicBezTo>
                  <a:cubicBezTo>
                    <a:pt x="5514" y="10051"/>
                    <a:pt x="5293" y="10240"/>
                    <a:pt x="5073" y="10240"/>
                  </a:cubicBezTo>
                  <a:cubicBezTo>
                    <a:pt x="4821" y="10240"/>
                    <a:pt x="4663" y="10051"/>
                    <a:pt x="4663" y="9830"/>
                  </a:cubicBezTo>
                  <a:cubicBezTo>
                    <a:pt x="4663" y="9610"/>
                    <a:pt x="4789" y="9452"/>
                    <a:pt x="4978" y="9421"/>
                  </a:cubicBezTo>
                  <a:close/>
                  <a:moveTo>
                    <a:pt x="9830" y="9421"/>
                  </a:moveTo>
                  <a:cubicBezTo>
                    <a:pt x="10019" y="9452"/>
                    <a:pt x="10145" y="9610"/>
                    <a:pt x="10145" y="9830"/>
                  </a:cubicBezTo>
                  <a:cubicBezTo>
                    <a:pt x="10145" y="10051"/>
                    <a:pt x="9956" y="10240"/>
                    <a:pt x="9704" y="10240"/>
                  </a:cubicBezTo>
                  <a:cubicBezTo>
                    <a:pt x="9484" y="10240"/>
                    <a:pt x="9326" y="10051"/>
                    <a:pt x="9326" y="9830"/>
                  </a:cubicBezTo>
                  <a:cubicBezTo>
                    <a:pt x="9358" y="9610"/>
                    <a:pt x="9484" y="9452"/>
                    <a:pt x="9673" y="9421"/>
                  </a:cubicBezTo>
                  <a:close/>
                  <a:moveTo>
                    <a:pt x="284" y="1"/>
                  </a:moveTo>
                  <a:cubicBezTo>
                    <a:pt x="190" y="64"/>
                    <a:pt x="1" y="253"/>
                    <a:pt x="1" y="473"/>
                  </a:cubicBezTo>
                  <a:cubicBezTo>
                    <a:pt x="1" y="725"/>
                    <a:pt x="190" y="883"/>
                    <a:pt x="379" y="883"/>
                  </a:cubicBezTo>
                  <a:lnTo>
                    <a:pt x="1954" y="883"/>
                  </a:lnTo>
                  <a:lnTo>
                    <a:pt x="3151" y="7058"/>
                  </a:lnTo>
                  <a:cubicBezTo>
                    <a:pt x="2710" y="7247"/>
                    <a:pt x="2427" y="7688"/>
                    <a:pt x="2427" y="8192"/>
                  </a:cubicBezTo>
                  <a:cubicBezTo>
                    <a:pt x="2427" y="8885"/>
                    <a:pt x="2994" y="9421"/>
                    <a:pt x="3655" y="9421"/>
                  </a:cubicBezTo>
                  <a:lnTo>
                    <a:pt x="3844" y="9421"/>
                  </a:lnTo>
                  <a:cubicBezTo>
                    <a:pt x="3813" y="9547"/>
                    <a:pt x="3781" y="9704"/>
                    <a:pt x="3781" y="9830"/>
                  </a:cubicBezTo>
                  <a:cubicBezTo>
                    <a:pt x="3781" y="10492"/>
                    <a:pt x="4317" y="11027"/>
                    <a:pt x="5010" y="11027"/>
                  </a:cubicBezTo>
                  <a:cubicBezTo>
                    <a:pt x="5672" y="11027"/>
                    <a:pt x="6207" y="10492"/>
                    <a:pt x="6207" y="9830"/>
                  </a:cubicBezTo>
                  <a:cubicBezTo>
                    <a:pt x="6207" y="9673"/>
                    <a:pt x="6176" y="9547"/>
                    <a:pt x="6144" y="9421"/>
                  </a:cubicBezTo>
                  <a:lnTo>
                    <a:pt x="8475" y="9421"/>
                  </a:lnTo>
                  <a:cubicBezTo>
                    <a:pt x="8412" y="9547"/>
                    <a:pt x="8381" y="9704"/>
                    <a:pt x="8381" y="9830"/>
                  </a:cubicBezTo>
                  <a:cubicBezTo>
                    <a:pt x="8381" y="10492"/>
                    <a:pt x="8948" y="11027"/>
                    <a:pt x="9610" y="11027"/>
                  </a:cubicBezTo>
                  <a:cubicBezTo>
                    <a:pt x="10271" y="11027"/>
                    <a:pt x="10870" y="10492"/>
                    <a:pt x="10870" y="9830"/>
                  </a:cubicBezTo>
                  <a:cubicBezTo>
                    <a:pt x="10870" y="9673"/>
                    <a:pt x="10838" y="9547"/>
                    <a:pt x="10775" y="9421"/>
                  </a:cubicBezTo>
                  <a:lnTo>
                    <a:pt x="11405" y="9421"/>
                  </a:lnTo>
                  <a:cubicBezTo>
                    <a:pt x="11657" y="9421"/>
                    <a:pt x="11815" y="9231"/>
                    <a:pt x="11815" y="9042"/>
                  </a:cubicBezTo>
                  <a:cubicBezTo>
                    <a:pt x="11815" y="8822"/>
                    <a:pt x="11626" y="8601"/>
                    <a:pt x="11405" y="8601"/>
                  </a:cubicBezTo>
                  <a:lnTo>
                    <a:pt x="3529" y="8601"/>
                  </a:lnTo>
                  <a:cubicBezTo>
                    <a:pt x="3309" y="8601"/>
                    <a:pt x="3151" y="8412"/>
                    <a:pt x="3151" y="8160"/>
                  </a:cubicBezTo>
                  <a:cubicBezTo>
                    <a:pt x="3151" y="7940"/>
                    <a:pt x="3340" y="7719"/>
                    <a:pt x="3529" y="7719"/>
                  </a:cubicBezTo>
                  <a:lnTo>
                    <a:pt x="11311" y="7719"/>
                  </a:lnTo>
                  <a:cubicBezTo>
                    <a:pt x="11500" y="7719"/>
                    <a:pt x="11689" y="7562"/>
                    <a:pt x="11689" y="7373"/>
                  </a:cubicBezTo>
                  <a:lnTo>
                    <a:pt x="12508" y="2426"/>
                  </a:lnTo>
                  <a:cubicBezTo>
                    <a:pt x="12571" y="2174"/>
                    <a:pt x="12351" y="1954"/>
                    <a:pt x="12130" y="1954"/>
                  </a:cubicBezTo>
                  <a:lnTo>
                    <a:pt x="2899" y="1954"/>
                  </a:lnTo>
                  <a:lnTo>
                    <a:pt x="2584" y="379"/>
                  </a:lnTo>
                  <a:cubicBezTo>
                    <a:pt x="2553" y="158"/>
                    <a:pt x="2395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5" name="Google Shape;4615;p62"/>
            <p:cNvSpPr/>
            <p:nvPr/>
          </p:nvSpPr>
          <p:spPr>
            <a:xfrm>
              <a:off x="-61972375" y="2430200"/>
              <a:ext cx="20500" cy="60675"/>
            </a:xfrm>
            <a:custGeom>
              <a:rect b="b" l="l" r="r" t="t"/>
              <a:pathLst>
                <a:path extrusionOk="0" h="2427" w="820"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2048"/>
                  </a:lnTo>
                  <a:cubicBezTo>
                    <a:pt x="32" y="2269"/>
                    <a:pt x="221" y="2427"/>
                    <a:pt x="442" y="2427"/>
                  </a:cubicBezTo>
                  <a:cubicBezTo>
                    <a:pt x="662" y="2427"/>
                    <a:pt x="820" y="2237"/>
                    <a:pt x="820" y="2048"/>
                  </a:cubicBezTo>
                  <a:lnTo>
                    <a:pt x="820" y="379"/>
                  </a:lnTo>
                  <a:cubicBezTo>
                    <a:pt x="820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6" name="Google Shape;4616;p62"/>
            <p:cNvSpPr/>
            <p:nvPr/>
          </p:nvSpPr>
          <p:spPr>
            <a:xfrm>
              <a:off x="-61909350" y="2430200"/>
              <a:ext cx="19700" cy="60675"/>
            </a:xfrm>
            <a:custGeom>
              <a:rect b="b" l="l" r="r" t="t"/>
              <a:pathLst>
                <a:path extrusionOk="0" h="2427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cubicBezTo>
                    <a:pt x="630" y="2427"/>
                    <a:pt x="788" y="2237"/>
                    <a:pt x="788" y="2048"/>
                  </a:cubicBezTo>
                  <a:lnTo>
                    <a:pt x="788" y="379"/>
                  </a:ln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7" name="Google Shape;4617;p62"/>
            <p:cNvSpPr/>
            <p:nvPr/>
          </p:nvSpPr>
          <p:spPr>
            <a:xfrm>
              <a:off x="-62033800" y="2430200"/>
              <a:ext cx="21275" cy="60675"/>
            </a:xfrm>
            <a:custGeom>
              <a:rect b="b" l="l" r="r" t="t"/>
              <a:pathLst>
                <a:path extrusionOk="0" h="2427" w="851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048"/>
                  </a:lnTo>
                  <a:cubicBezTo>
                    <a:pt x="0" y="2269"/>
                    <a:pt x="221" y="2427"/>
                    <a:pt x="410" y="2427"/>
                  </a:cubicBezTo>
                  <a:cubicBezTo>
                    <a:pt x="630" y="2427"/>
                    <a:pt x="851" y="2237"/>
                    <a:pt x="851" y="2048"/>
                  </a:cubicBezTo>
                  <a:lnTo>
                    <a:pt x="851" y="379"/>
                  </a:lnTo>
                  <a:cubicBezTo>
                    <a:pt x="851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18" name="Google Shape;4618;p62"/>
          <p:cNvGrpSpPr/>
          <p:nvPr/>
        </p:nvGrpSpPr>
        <p:grpSpPr>
          <a:xfrm>
            <a:off x="4389359" y="2481359"/>
            <a:ext cx="348568" cy="350302"/>
            <a:chOff x="-62150375" y="2664925"/>
            <a:chExt cx="316650" cy="318225"/>
          </a:xfrm>
        </p:grpSpPr>
        <p:sp>
          <p:nvSpPr>
            <p:cNvPr id="4619" name="Google Shape;4619;p62"/>
            <p:cNvSpPr/>
            <p:nvPr/>
          </p:nvSpPr>
          <p:spPr>
            <a:xfrm>
              <a:off x="-62150375" y="2961850"/>
              <a:ext cx="316650" cy="21300"/>
            </a:xfrm>
            <a:custGeom>
              <a:rect b="b" l="l" r="r" t="t"/>
              <a:pathLst>
                <a:path extrusionOk="0" h="852" w="12666">
                  <a:moveTo>
                    <a:pt x="379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379" y="851"/>
                  </a:cubicBezTo>
                  <a:lnTo>
                    <a:pt x="12225" y="851"/>
                  </a:lnTo>
                  <a:cubicBezTo>
                    <a:pt x="12477" y="851"/>
                    <a:pt x="12634" y="662"/>
                    <a:pt x="12634" y="410"/>
                  </a:cubicBezTo>
                  <a:cubicBezTo>
                    <a:pt x="12666" y="158"/>
                    <a:pt x="12477" y="0"/>
                    <a:pt x="122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0" name="Google Shape;4620;p62"/>
            <p:cNvSpPr/>
            <p:nvPr/>
          </p:nvSpPr>
          <p:spPr>
            <a:xfrm>
              <a:off x="-62150375" y="2838200"/>
              <a:ext cx="82725" cy="102400"/>
            </a:xfrm>
            <a:custGeom>
              <a:rect b="b" l="l" r="r" t="t"/>
              <a:pathLst>
                <a:path extrusionOk="0" h="4096" w="3309">
                  <a:moveTo>
                    <a:pt x="2363" y="756"/>
                  </a:moveTo>
                  <a:cubicBezTo>
                    <a:pt x="2427" y="756"/>
                    <a:pt x="2521" y="851"/>
                    <a:pt x="2521" y="914"/>
                  </a:cubicBezTo>
                  <a:lnTo>
                    <a:pt x="2521" y="3119"/>
                  </a:lnTo>
                  <a:cubicBezTo>
                    <a:pt x="2521" y="3214"/>
                    <a:pt x="2427" y="3245"/>
                    <a:pt x="2363" y="3245"/>
                  </a:cubicBezTo>
                  <a:lnTo>
                    <a:pt x="977" y="3245"/>
                  </a:lnTo>
                  <a:cubicBezTo>
                    <a:pt x="883" y="3245"/>
                    <a:pt x="820" y="3151"/>
                    <a:pt x="820" y="3119"/>
                  </a:cubicBezTo>
                  <a:lnTo>
                    <a:pt x="820" y="914"/>
                  </a:lnTo>
                  <a:cubicBezTo>
                    <a:pt x="820" y="851"/>
                    <a:pt x="883" y="756"/>
                    <a:pt x="977" y="756"/>
                  </a:cubicBezTo>
                  <a:close/>
                  <a:moveTo>
                    <a:pt x="946" y="0"/>
                  </a:moveTo>
                  <a:cubicBezTo>
                    <a:pt x="379" y="0"/>
                    <a:pt x="1" y="441"/>
                    <a:pt x="1" y="945"/>
                  </a:cubicBezTo>
                  <a:lnTo>
                    <a:pt x="1" y="3151"/>
                  </a:lnTo>
                  <a:cubicBezTo>
                    <a:pt x="1" y="3686"/>
                    <a:pt x="410" y="4096"/>
                    <a:pt x="946" y="4096"/>
                  </a:cubicBezTo>
                  <a:lnTo>
                    <a:pt x="2300" y="4096"/>
                  </a:lnTo>
                  <a:cubicBezTo>
                    <a:pt x="2868" y="4096"/>
                    <a:pt x="3309" y="3686"/>
                    <a:pt x="3309" y="3151"/>
                  </a:cubicBezTo>
                  <a:lnTo>
                    <a:pt x="3309" y="945"/>
                  </a:lnTo>
                  <a:cubicBezTo>
                    <a:pt x="3309" y="410"/>
                    <a:pt x="286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1" name="Google Shape;4621;p62"/>
            <p:cNvSpPr/>
            <p:nvPr/>
          </p:nvSpPr>
          <p:spPr>
            <a:xfrm>
              <a:off x="-62033800" y="2664925"/>
              <a:ext cx="82725" cy="274900"/>
            </a:xfrm>
            <a:custGeom>
              <a:rect b="b" l="l" r="r" t="t"/>
              <a:pathLst>
                <a:path extrusionOk="0" h="10996" w="3309">
                  <a:moveTo>
                    <a:pt x="2332" y="788"/>
                  </a:moveTo>
                  <a:cubicBezTo>
                    <a:pt x="2426" y="851"/>
                    <a:pt x="2489" y="882"/>
                    <a:pt x="2489" y="945"/>
                  </a:cubicBezTo>
                  <a:lnTo>
                    <a:pt x="2489" y="10050"/>
                  </a:lnTo>
                  <a:cubicBezTo>
                    <a:pt x="2489" y="10145"/>
                    <a:pt x="2426" y="10176"/>
                    <a:pt x="2332" y="10176"/>
                  </a:cubicBezTo>
                  <a:lnTo>
                    <a:pt x="946" y="10176"/>
                  </a:lnTo>
                  <a:cubicBezTo>
                    <a:pt x="882" y="10176"/>
                    <a:pt x="851" y="10082"/>
                    <a:pt x="851" y="10050"/>
                  </a:cubicBezTo>
                  <a:lnTo>
                    <a:pt x="851" y="945"/>
                  </a:lnTo>
                  <a:cubicBezTo>
                    <a:pt x="851" y="882"/>
                    <a:pt x="914" y="788"/>
                    <a:pt x="946" y="788"/>
                  </a:cubicBezTo>
                  <a:close/>
                  <a:moveTo>
                    <a:pt x="946" y="0"/>
                  </a:moveTo>
                  <a:cubicBezTo>
                    <a:pt x="410" y="0"/>
                    <a:pt x="0" y="441"/>
                    <a:pt x="0" y="945"/>
                  </a:cubicBezTo>
                  <a:lnTo>
                    <a:pt x="0" y="10050"/>
                  </a:lnTo>
                  <a:cubicBezTo>
                    <a:pt x="0" y="10617"/>
                    <a:pt x="441" y="10995"/>
                    <a:pt x="946" y="10995"/>
                  </a:cubicBezTo>
                  <a:lnTo>
                    <a:pt x="2332" y="10995"/>
                  </a:lnTo>
                  <a:cubicBezTo>
                    <a:pt x="2899" y="10995"/>
                    <a:pt x="3308" y="10554"/>
                    <a:pt x="3308" y="10050"/>
                  </a:cubicBezTo>
                  <a:lnTo>
                    <a:pt x="3308" y="945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2" name="Google Shape;4622;p62"/>
            <p:cNvSpPr/>
            <p:nvPr/>
          </p:nvSpPr>
          <p:spPr>
            <a:xfrm>
              <a:off x="-61917225" y="2754700"/>
              <a:ext cx="83500" cy="185900"/>
            </a:xfrm>
            <a:custGeom>
              <a:rect b="b" l="l" r="r" t="t"/>
              <a:pathLst>
                <a:path extrusionOk="0" h="7436" w="3340">
                  <a:moveTo>
                    <a:pt x="2394" y="788"/>
                  </a:moveTo>
                  <a:cubicBezTo>
                    <a:pt x="2489" y="788"/>
                    <a:pt x="2520" y="883"/>
                    <a:pt x="2520" y="946"/>
                  </a:cubicBezTo>
                  <a:lnTo>
                    <a:pt x="2520" y="6459"/>
                  </a:lnTo>
                  <a:cubicBezTo>
                    <a:pt x="2520" y="6554"/>
                    <a:pt x="2426" y="6585"/>
                    <a:pt x="2394" y="6585"/>
                  </a:cubicBezTo>
                  <a:lnTo>
                    <a:pt x="1008" y="6585"/>
                  </a:lnTo>
                  <a:cubicBezTo>
                    <a:pt x="945" y="6585"/>
                    <a:pt x="851" y="6491"/>
                    <a:pt x="851" y="6459"/>
                  </a:cubicBezTo>
                  <a:lnTo>
                    <a:pt x="851" y="946"/>
                  </a:lnTo>
                  <a:cubicBezTo>
                    <a:pt x="851" y="883"/>
                    <a:pt x="945" y="788"/>
                    <a:pt x="1008" y="788"/>
                  </a:cubicBezTo>
                  <a:close/>
                  <a:moveTo>
                    <a:pt x="977" y="1"/>
                  </a:moveTo>
                  <a:cubicBezTo>
                    <a:pt x="441" y="1"/>
                    <a:pt x="0" y="442"/>
                    <a:pt x="0" y="977"/>
                  </a:cubicBezTo>
                  <a:lnTo>
                    <a:pt x="0" y="6491"/>
                  </a:lnTo>
                  <a:cubicBezTo>
                    <a:pt x="0" y="7058"/>
                    <a:pt x="441" y="7436"/>
                    <a:pt x="977" y="7436"/>
                  </a:cubicBezTo>
                  <a:lnTo>
                    <a:pt x="2363" y="7436"/>
                  </a:lnTo>
                  <a:cubicBezTo>
                    <a:pt x="2899" y="7436"/>
                    <a:pt x="3308" y="7026"/>
                    <a:pt x="3308" y="6491"/>
                  </a:cubicBezTo>
                  <a:lnTo>
                    <a:pt x="3308" y="977"/>
                  </a:lnTo>
                  <a:cubicBezTo>
                    <a:pt x="3340" y="442"/>
                    <a:pt x="2899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3" name="Google Shape;4623;p62"/>
          <p:cNvGrpSpPr/>
          <p:nvPr/>
        </p:nvGrpSpPr>
        <p:grpSpPr>
          <a:xfrm>
            <a:off x="6499777" y="1673096"/>
            <a:ext cx="349421" cy="351073"/>
            <a:chOff x="-60254550" y="1938025"/>
            <a:chExt cx="317425" cy="318925"/>
          </a:xfrm>
        </p:grpSpPr>
        <p:sp>
          <p:nvSpPr>
            <p:cNvPr id="4624" name="Google Shape;4624;p62"/>
            <p:cNvSpPr/>
            <p:nvPr/>
          </p:nvSpPr>
          <p:spPr>
            <a:xfrm>
              <a:off x="-60254550" y="2049000"/>
              <a:ext cx="317425" cy="207950"/>
            </a:xfrm>
            <a:custGeom>
              <a:rect b="b" l="l" r="r" t="t"/>
              <a:pathLst>
                <a:path extrusionOk="0" h="8318" w="12697">
                  <a:moveTo>
                    <a:pt x="10428" y="1639"/>
                  </a:moveTo>
                  <a:cubicBezTo>
                    <a:pt x="11184" y="1639"/>
                    <a:pt x="11814" y="2269"/>
                    <a:pt x="11814" y="3025"/>
                  </a:cubicBezTo>
                  <a:cubicBezTo>
                    <a:pt x="11814" y="3781"/>
                    <a:pt x="11184" y="4411"/>
                    <a:pt x="10428" y="4411"/>
                  </a:cubicBezTo>
                  <a:lnTo>
                    <a:pt x="9767" y="4411"/>
                  </a:lnTo>
                  <a:cubicBezTo>
                    <a:pt x="9861" y="4033"/>
                    <a:pt x="9893" y="3686"/>
                    <a:pt x="9893" y="3308"/>
                  </a:cubicBezTo>
                  <a:lnTo>
                    <a:pt x="9893" y="1639"/>
                  </a:lnTo>
                  <a:close/>
                  <a:moveTo>
                    <a:pt x="9073" y="819"/>
                  </a:moveTo>
                  <a:lnTo>
                    <a:pt x="9073" y="3308"/>
                  </a:lnTo>
                  <a:cubicBezTo>
                    <a:pt x="9073" y="5577"/>
                    <a:pt x="7215" y="7435"/>
                    <a:pt x="4915" y="7435"/>
                  </a:cubicBezTo>
                  <a:cubicBezTo>
                    <a:pt x="2646" y="7435"/>
                    <a:pt x="788" y="5577"/>
                    <a:pt x="788" y="3308"/>
                  </a:cubicBez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41"/>
                  </a:cubicBezTo>
                  <a:lnTo>
                    <a:pt x="0" y="3308"/>
                  </a:lnTo>
                  <a:cubicBezTo>
                    <a:pt x="0" y="5041"/>
                    <a:pt x="882" y="6522"/>
                    <a:pt x="2205" y="7435"/>
                  </a:cubicBezTo>
                  <a:lnTo>
                    <a:pt x="410" y="7435"/>
                  </a:lnTo>
                  <a:cubicBezTo>
                    <a:pt x="158" y="7435"/>
                    <a:pt x="0" y="7624"/>
                    <a:pt x="0" y="7877"/>
                  </a:cubicBezTo>
                  <a:cubicBezTo>
                    <a:pt x="0" y="8097"/>
                    <a:pt x="189" y="8318"/>
                    <a:pt x="410" y="8318"/>
                  </a:cubicBezTo>
                  <a:lnTo>
                    <a:pt x="9483" y="8318"/>
                  </a:lnTo>
                  <a:cubicBezTo>
                    <a:pt x="9735" y="8318"/>
                    <a:pt x="9893" y="8097"/>
                    <a:pt x="9893" y="7877"/>
                  </a:cubicBezTo>
                  <a:cubicBezTo>
                    <a:pt x="9893" y="7624"/>
                    <a:pt x="9704" y="7435"/>
                    <a:pt x="9483" y="7435"/>
                  </a:cubicBezTo>
                  <a:lnTo>
                    <a:pt x="7687" y="7435"/>
                  </a:lnTo>
                  <a:cubicBezTo>
                    <a:pt x="8506" y="6900"/>
                    <a:pt x="9137" y="6144"/>
                    <a:pt x="9546" y="5230"/>
                  </a:cubicBezTo>
                  <a:lnTo>
                    <a:pt x="10491" y="5230"/>
                  </a:lnTo>
                  <a:cubicBezTo>
                    <a:pt x="11688" y="5230"/>
                    <a:pt x="12697" y="4253"/>
                    <a:pt x="12697" y="3025"/>
                  </a:cubicBezTo>
                  <a:cubicBezTo>
                    <a:pt x="12697" y="1796"/>
                    <a:pt x="11657" y="819"/>
                    <a:pt x="10428" y="819"/>
                  </a:cubicBezTo>
                  <a:lnTo>
                    <a:pt x="9893" y="819"/>
                  </a:lnTo>
                  <a:lnTo>
                    <a:pt x="9893" y="441"/>
                  </a:lnTo>
                  <a:cubicBezTo>
                    <a:pt x="9893" y="189"/>
                    <a:pt x="9704" y="0"/>
                    <a:pt x="94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5" name="Google Shape;4625;p62"/>
            <p:cNvSpPr/>
            <p:nvPr/>
          </p:nvSpPr>
          <p:spPr>
            <a:xfrm>
              <a:off x="-6021912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68" y="0"/>
                  </a:moveTo>
                  <a:cubicBezTo>
                    <a:pt x="947" y="0"/>
                    <a:pt x="819" y="61"/>
                    <a:pt x="725" y="155"/>
                  </a:cubicBezTo>
                  <a:cubicBezTo>
                    <a:pt x="568" y="312"/>
                    <a:pt x="568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36" y="4144"/>
                    <a:pt x="1041" y="4144"/>
                  </a:cubicBezTo>
                  <a:cubicBezTo>
                    <a:pt x="1156" y="4144"/>
                    <a:pt x="1273" y="4097"/>
                    <a:pt x="1356" y="3998"/>
                  </a:cubicBezTo>
                  <a:cubicBezTo>
                    <a:pt x="1513" y="3841"/>
                    <a:pt x="1513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50" y="0"/>
                    <a:pt x="10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6" name="Google Shape;4626;p62"/>
            <p:cNvSpPr/>
            <p:nvPr/>
          </p:nvSpPr>
          <p:spPr>
            <a:xfrm>
              <a:off x="-60156900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7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57" y="722"/>
                  </a:cubicBezTo>
                  <a:cubicBezTo>
                    <a:pt x="1103" y="1100"/>
                    <a:pt x="1103" y="1446"/>
                    <a:pt x="757" y="1761"/>
                  </a:cubicBezTo>
                  <a:cubicBezTo>
                    <a:pt x="32" y="2392"/>
                    <a:pt x="1" y="3368"/>
                    <a:pt x="757" y="4030"/>
                  </a:cubicBezTo>
                  <a:cubicBezTo>
                    <a:pt x="832" y="4105"/>
                    <a:pt x="929" y="4144"/>
                    <a:pt x="1026" y="4144"/>
                  </a:cubicBezTo>
                  <a:cubicBezTo>
                    <a:pt x="1133" y="4144"/>
                    <a:pt x="1242" y="4097"/>
                    <a:pt x="1324" y="3998"/>
                  </a:cubicBezTo>
                  <a:cubicBezTo>
                    <a:pt x="1859" y="3463"/>
                    <a:pt x="473" y="3179"/>
                    <a:pt x="1292" y="2392"/>
                  </a:cubicBezTo>
                  <a:cubicBezTo>
                    <a:pt x="2017" y="1761"/>
                    <a:pt x="2049" y="785"/>
                    <a:pt x="1292" y="92"/>
                  </a:cubicBezTo>
                  <a:cubicBezTo>
                    <a:pt x="1229" y="28"/>
                    <a:pt x="1145" y="0"/>
                    <a:pt x="1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7" name="Google Shape;4627;p62"/>
            <p:cNvSpPr/>
            <p:nvPr/>
          </p:nvSpPr>
          <p:spPr>
            <a:xfrm>
              <a:off x="-60094675" y="1938025"/>
              <a:ext cx="51225" cy="103625"/>
            </a:xfrm>
            <a:custGeom>
              <a:rect b="b" l="l" r="r" t="t"/>
              <a:pathLst>
                <a:path extrusionOk="0" h="4145" w="2049">
                  <a:moveTo>
                    <a:pt x="1056" y="0"/>
                  </a:moveTo>
                  <a:cubicBezTo>
                    <a:pt x="926" y="0"/>
                    <a:pt x="788" y="61"/>
                    <a:pt x="694" y="155"/>
                  </a:cubicBezTo>
                  <a:cubicBezTo>
                    <a:pt x="536" y="312"/>
                    <a:pt x="536" y="564"/>
                    <a:pt x="725" y="722"/>
                  </a:cubicBezTo>
                  <a:cubicBezTo>
                    <a:pt x="1103" y="1100"/>
                    <a:pt x="1103" y="1446"/>
                    <a:pt x="725" y="1761"/>
                  </a:cubicBezTo>
                  <a:cubicBezTo>
                    <a:pt x="32" y="2392"/>
                    <a:pt x="1" y="3368"/>
                    <a:pt x="725" y="4030"/>
                  </a:cubicBezTo>
                  <a:cubicBezTo>
                    <a:pt x="800" y="4105"/>
                    <a:pt x="904" y="4144"/>
                    <a:pt x="1009" y="4144"/>
                  </a:cubicBezTo>
                  <a:cubicBezTo>
                    <a:pt x="1125" y="4144"/>
                    <a:pt x="1241" y="4097"/>
                    <a:pt x="1324" y="3998"/>
                  </a:cubicBezTo>
                  <a:cubicBezTo>
                    <a:pt x="1481" y="3841"/>
                    <a:pt x="1481" y="3557"/>
                    <a:pt x="1292" y="3400"/>
                  </a:cubicBezTo>
                  <a:cubicBezTo>
                    <a:pt x="946" y="3085"/>
                    <a:pt x="946" y="2707"/>
                    <a:pt x="1292" y="2392"/>
                  </a:cubicBezTo>
                  <a:cubicBezTo>
                    <a:pt x="1985" y="1761"/>
                    <a:pt x="2048" y="785"/>
                    <a:pt x="1292" y="92"/>
                  </a:cubicBezTo>
                  <a:cubicBezTo>
                    <a:pt x="1229" y="28"/>
                    <a:pt x="1145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28" name="Google Shape;4628;p62"/>
          <p:cNvGrpSpPr/>
          <p:nvPr/>
        </p:nvGrpSpPr>
        <p:grpSpPr>
          <a:xfrm>
            <a:off x="6479471" y="2079003"/>
            <a:ext cx="348923" cy="348706"/>
            <a:chOff x="6479471" y="2079003"/>
            <a:chExt cx="348923" cy="348706"/>
          </a:xfrm>
        </p:grpSpPr>
        <p:sp>
          <p:nvSpPr>
            <p:cNvPr id="4629" name="Google Shape;4629;p62"/>
            <p:cNvSpPr/>
            <p:nvPr/>
          </p:nvSpPr>
          <p:spPr>
            <a:xfrm>
              <a:off x="6479471" y="2200291"/>
              <a:ext cx="38170" cy="22566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89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4630" name="Google Shape;4630;p62"/>
            <p:cNvGrpSpPr/>
            <p:nvPr/>
          </p:nvGrpSpPr>
          <p:grpSpPr>
            <a:xfrm>
              <a:off x="6520582" y="2079003"/>
              <a:ext cx="307811" cy="348706"/>
              <a:chOff x="-60218325" y="2304850"/>
              <a:chExt cx="279625" cy="316775"/>
            </a:xfrm>
          </p:grpSpPr>
          <p:sp>
            <p:nvSpPr>
              <p:cNvPr id="4631" name="Google Shape;4631;p62"/>
              <p:cNvSpPr/>
              <p:nvPr/>
            </p:nvSpPr>
            <p:spPr>
              <a:xfrm>
                <a:off x="-60218325" y="2304850"/>
                <a:ext cx="235525" cy="316775"/>
              </a:xfrm>
              <a:custGeom>
                <a:rect b="b" l="l" r="r" t="t"/>
                <a:pathLst>
                  <a:path extrusionOk="0" h="12671" w="9421">
                    <a:moveTo>
                      <a:pt x="4884" y="825"/>
                    </a:moveTo>
                    <a:cubicBezTo>
                      <a:pt x="6994" y="825"/>
                      <a:pt x="8633" y="2463"/>
                      <a:pt x="8633" y="4542"/>
                    </a:cubicBezTo>
                    <a:cubicBezTo>
                      <a:pt x="8570" y="6023"/>
                      <a:pt x="7688" y="7378"/>
                      <a:pt x="6364" y="7945"/>
                    </a:cubicBezTo>
                    <a:cubicBezTo>
                      <a:pt x="6207" y="8039"/>
                      <a:pt x="6112" y="8165"/>
                      <a:pt x="6112" y="8354"/>
                    </a:cubicBezTo>
                    <a:lnTo>
                      <a:pt x="6112" y="8543"/>
                    </a:lnTo>
                    <a:lnTo>
                      <a:pt x="3623" y="8543"/>
                    </a:lnTo>
                    <a:lnTo>
                      <a:pt x="3623" y="8354"/>
                    </a:lnTo>
                    <a:cubicBezTo>
                      <a:pt x="3623" y="8197"/>
                      <a:pt x="3560" y="8039"/>
                      <a:pt x="3403" y="7945"/>
                    </a:cubicBezTo>
                    <a:cubicBezTo>
                      <a:pt x="1828" y="7251"/>
                      <a:pt x="914" y="5582"/>
                      <a:pt x="1229" y="3880"/>
                    </a:cubicBezTo>
                    <a:cubicBezTo>
                      <a:pt x="1481" y="2431"/>
                      <a:pt x="2647" y="1203"/>
                      <a:pt x="4096" y="888"/>
                    </a:cubicBezTo>
                    <a:cubicBezTo>
                      <a:pt x="4379" y="856"/>
                      <a:pt x="4663" y="825"/>
                      <a:pt x="4884" y="825"/>
                    </a:cubicBezTo>
                    <a:close/>
                    <a:moveTo>
                      <a:pt x="6081" y="9362"/>
                    </a:moveTo>
                    <a:lnTo>
                      <a:pt x="6081" y="10213"/>
                    </a:lnTo>
                    <a:lnTo>
                      <a:pt x="3592" y="10213"/>
                    </a:lnTo>
                    <a:lnTo>
                      <a:pt x="3592" y="9362"/>
                    </a:lnTo>
                    <a:close/>
                    <a:moveTo>
                      <a:pt x="5986" y="11032"/>
                    </a:moveTo>
                    <a:cubicBezTo>
                      <a:pt x="5829" y="11505"/>
                      <a:pt x="5419" y="11851"/>
                      <a:pt x="4852" y="11851"/>
                    </a:cubicBezTo>
                    <a:cubicBezTo>
                      <a:pt x="4316" y="11851"/>
                      <a:pt x="3875" y="11505"/>
                      <a:pt x="3686" y="11032"/>
                    </a:cubicBezTo>
                    <a:close/>
                    <a:moveTo>
                      <a:pt x="4842" y="0"/>
                    </a:moveTo>
                    <a:cubicBezTo>
                      <a:pt x="4526" y="0"/>
                      <a:pt x="4202" y="32"/>
                      <a:pt x="3875" y="100"/>
                    </a:cubicBezTo>
                    <a:cubicBezTo>
                      <a:pt x="2111" y="509"/>
                      <a:pt x="693" y="1959"/>
                      <a:pt x="378" y="3723"/>
                    </a:cubicBezTo>
                    <a:cubicBezTo>
                      <a:pt x="0" y="5834"/>
                      <a:pt x="1071" y="7724"/>
                      <a:pt x="2773" y="8575"/>
                    </a:cubicBezTo>
                    <a:lnTo>
                      <a:pt x="2773" y="10591"/>
                    </a:lnTo>
                    <a:cubicBezTo>
                      <a:pt x="2773" y="11725"/>
                      <a:pt x="3718" y="12670"/>
                      <a:pt x="4852" y="12670"/>
                    </a:cubicBezTo>
                    <a:cubicBezTo>
                      <a:pt x="5986" y="12670"/>
                      <a:pt x="6963" y="11725"/>
                      <a:pt x="6963" y="10591"/>
                    </a:cubicBezTo>
                    <a:lnTo>
                      <a:pt x="6963" y="8575"/>
                    </a:lnTo>
                    <a:cubicBezTo>
                      <a:pt x="8444" y="7787"/>
                      <a:pt x="9420" y="6243"/>
                      <a:pt x="9420" y="4511"/>
                    </a:cubicBezTo>
                    <a:cubicBezTo>
                      <a:pt x="9392" y="1995"/>
                      <a:pt x="7331" y="0"/>
                      <a:pt x="4842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2" name="Google Shape;4632;p62"/>
              <p:cNvSpPr/>
              <p:nvPr/>
            </p:nvSpPr>
            <p:spPr>
              <a:xfrm>
                <a:off x="-60127750" y="2347500"/>
                <a:ext cx="62250" cy="145750"/>
              </a:xfrm>
              <a:custGeom>
                <a:rect b="b" l="l" r="r" t="t"/>
                <a:pathLst>
                  <a:path extrusionOk="0" h="5830" w="2490">
                    <a:moveTo>
                      <a:pt x="1229" y="1"/>
                    </a:moveTo>
                    <a:cubicBezTo>
                      <a:pt x="1009" y="1"/>
                      <a:pt x="851" y="190"/>
                      <a:pt x="851" y="379"/>
                    </a:cubicBezTo>
                    <a:lnTo>
                      <a:pt x="851" y="662"/>
                    </a:lnTo>
                    <a:cubicBezTo>
                      <a:pt x="378" y="820"/>
                      <a:pt x="0" y="1292"/>
                      <a:pt x="0" y="1828"/>
                    </a:cubicBezTo>
                    <a:cubicBezTo>
                      <a:pt x="0" y="2521"/>
                      <a:pt x="567" y="2899"/>
                      <a:pt x="1009" y="3214"/>
                    </a:cubicBezTo>
                    <a:cubicBezTo>
                      <a:pt x="1324" y="3466"/>
                      <a:pt x="1670" y="3687"/>
                      <a:pt x="1670" y="3939"/>
                    </a:cubicBezTo>
                    <a:cubicBezTo>
                      <a:pt x="1670" y="4159"/>
                      <a:pt x="1481" y="4348"/>
                      <a:pt x="1229" y="4348"/>
                    </a:cubicBezTo>
                    <a:cubicBezTo>
                      <a:pt x="1009" y="4348"/>
                      <a:pt x="851" y="4159"/>
                      <a:pt x="851" y="3939"/>
                    </a:cubicBezTo>
                    <a:cubicBezTo>
                      <a:pt x="851" y="3687"/>
                      <a:pt x="630" y="3498"/>
                      <a:pt x="441" y="3498"/>
                    </a:cubicBezTo>
                    <a:cubicBezTo>
                      <a:pt x="221" y="3498"/>
                      <a:pt x="0" y="3687"/>
                      <a:pt x="0" y="3939"/>
                    </a:cubicBezTo>
                    <a:cubicBezTo>
                      <a:pt x="0" y="4474"/>
                      <a:pt x="378" y="4915"/>
                      <a:pt x="851" y="5104"/>
                    </a:cubicBezTo>
                    <a:lnTo>
                      <a:pt x="851" y="5388"/>
                    </a:lnTo>
                    <a:cubicBezTo>
                      <a:pt x="851" y="5608"/>
                      <a:pt x="1040" y="5829"/>
                      <a:pt x="1229" y="5829"/>
                    </a:cubicBezTo>
                    <a:cubicBezTo>
                      <a:pt x="1481" y="5829"/>
                      <a:pt x="1670" y="5608"/>
                      <a:pt x="1670" y="5388"/>
                    </a:cubicBezTo>
                    <a:lnTo>
                      <a:pt x="1670" y="5104"/>
                    </a:lnTo>
                    <a:cubicBezTo>
                      <a:pt x="2143" y="4947"/>
                      <a:pt x="2489" y="4474"/>
                      <a:pt x="2489" y="3939"/>
                    </a:cubicBezTo>
                    <a:cubicBezTo>
                      <a:pt x="2489" y="3246"/>
                      <a:pt x="1954" y="2868"/>
                      <a:pt x="1513" y="2553"/>
                    </a:cubicBezTo>
                    <a:cubicBezTo>
                      <a:pt x="1198" y="2300"/>
                      <a:pt x="851" y="2080"/>
                      <a:pt x="851" y="1828"/>
                    </a:cubicBezTo>
                    <a:cubicBezTo>
                      <a:pt x="788" y="1607"/>
                      <a:pt x="1009" y="1418"/>
                      <a:pt x="1229" y="1418"/>
                    </a:cubicBezTo>
                    <a:cubicBezTo>
                      <a:pt x="1481" y="1418"/>
                      <a:pt x="1670" y="1607"/>
                      <a:pt x="1670" y="1828"/>
                    </a:cubicBezTo>
                    <a:cubicBezTo>
                      <a:pt x="1670" y="2080"/>
                      <a:pt x="1859" y="2269"/>
                      <a:pt x="2048" y="2269"/>
                    </a:cubicBezTo>
                    <a:cubicBezTo>
                      <a:pt x="2300" y="2269"/>
                      <a:pt x="2489" y="2080"/>
                      <a:pt x="2489" y="1828"/>
                    </a:cubicBezTo>
                    <a:cubicBezTo>
                      <a:pt x="2489" y="1292"/>
                      <a:pt x="2143" y="851"/>
                      <a:pt x="1670" y="662"/>
                    </a:cubicBezTo>
                    <a:lnTo>
                      <a:pt x="1670" y="379"/>
                    </a:lnTo>
                    <a:cubicBezTo>
                      <a:pt x="1670" y="158"/>
                      <a:pt x="1481" y="1"/>
                      <a:pt x="122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3" name="Google Shape;4633;p62"/>
              <p:cNvSpPr/>
              <p:nvPr/>
            </p:nvSpPr>
            <p:spPr>
              <a:xfrm>
                <a:off x="-60212825" y="2510750"/>
                <a:ext cx="32325" cy="30325"/>
              </a:xfrm>
              <a:custGeom>
                <a:rect b="b" l="l" r="r" t="t"/>
                <a:pathLst>
                  <a:path extrusionOk="0" h="1213" w="1293">
                    <a:moveTo>
                      <a:pt x="836" y="0"/>
                    </a:moveTo>
                    <a:cubicBezTo>
                      <a:pt x="725" y="0"/>
                      <a:pt x="615" y="39"/>
                      <a:pt x="536" y="118"/>
                    </a:cubicBezTo>
                    <a:lnTo>
                      <a:pt x="158" y="496"/>
                    </a:lnTo>
                    <a:cubicBezTo>
                      <a:pt x="1" y="654"/>
                      <a:pt x="1" y="906"/>
                      <a:pt x="158" y="1095"/>
                    </a:cubicBezTo>
                    <a:cubicBezTo>
                      <a:pt x="237" y="1174"/>
                      <a:pt x="340" y="1213"/>
                      <a:pt x="442" y="1213"/>
                    </a:cubicBezTo>
                    <a:cubicBezTo>
                      <a:pt x="544" y="1213"/>
                      <a:pt x="647" y="1174"/>
                      <a:pt x="725" y="1095"/>
                    </a:cubicBezTo>
                    <a:lnTo>
                      <a:pt x="1135" y="717"/>
                    </a:lnTo>
                    <a:cubicBezTo>
                      <a:pt x="1293" y="559"/>
                      <a:pt x="1293" y="276"/>
                      <a:pt x="1135" y="118"/>
                    </a:cubicBezTo>
                    <a:cubicBezTo>
                      <a:pt x="1056" y="39"/>
                      <a:pt x="946" y="0"/>
                      <a:pt x="836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4" name="Google Shape;4634;p62"/>
              <p:cNvSpPr/>
              <p:nvPr/>
            </p:nvSpPr>
            <p:spPr>
              <a:xfrm>
                <a:off x="-60012750" y="2310675"/>
                <a:ext cx="32300" cy="30350"/>
              </a:xfrm>
              <a:custGeom>
                <a:rect b="b" l="l" r="r" t="t"/>
                <a:pathLst>
                  <a:path extrusionOk="0" h="1214" w="1292">
                    <a:moveTo>
                      <a:pt x="835" y="1"/>
                    </a:moveTo>
                    <a:cubicBezTo>
                      <a:pt x="725" y="1"/>
                      <a:pt x="614" y="40"/>
                      <a:pt x="536" y="119"/>
                    </a:cubicBezTo>
                    <a:lnTo>
                      <a:pt x="126" y="528"/>
                    </a:lnTo>
                    <a:cubicBezTo>
                      <a:pt x="0" y="686"/>
                      <a:pt x="0" y="938"/>
                      <a:pt x="126" y="1096"/>
                    </a:cubicBezTo>
                    <a:cubicBezTo>
                      <a:pt x="205" y="1174"/>
                      <a:pt x="315" y="1214"/>
                      <a:pt x="425" y="1214"/>
                    </a:cubicBezTo>
                    <a:cubicBezTo>
                      <a:pt x="536" y="1214"/>
                      <a:pt x="646" y="1174"/>
                      <a:pt x="725" y="1096"/>
                    </a:cubicBezTo>
                    <a:lnTo>
                      <a:pt x="1134" y="718"/>
                    </a:lnTo>
                    <a:cubicBezTo>
                      <a:pt x="1292" y="560"/>
                      <a:pt x="1292" y="276"/>
                      <a:pt x="1134" y="119"/>
                    </a:cubicBezTo>
                    <a:cubicBezTo>
                      <a:pt x="1056" y="40"/>
                      <a:pt x="945" y="1"/>
                      <a:pt x="835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5" name="Google Shape;4635;p62"/>
              <p:cNvSpPr/>
              <p:nvPr/>
            </p:nvSpPr>
            <p:spPr>
              <a:xfrm>
                <a:off x="-60012750" y="2510750"/>
                <a:ext cx="32300" cy="30325"/>
              </a:xfrm>
              <a:custGeom>
                <a:rect b="b" l="l" r="r" t="t"/>
                <a:pathLst>
                  <a:path extrusionOk="0" h="1213" w="1292">
                    <a:moveTo>
                      <a:pt x="425" y="0"/>
                    </a:moveTo>
                    <a:cubicBezTo>
                      <a:pt x="315" y="0"/>
                      <a:pt x="205" y="39"/>
                      <a:pt x="126" y="118"/>
                    </a:cubicBezTo>
                    <a:cubicBezTo>
                      <a:pt x="0" y="276"/>
                      <a:pt x="0" y="559"/>
                      <a:pt x="126" y="717"/>
                    </a:cubicBezTo>
                    <a:lnTo>
                      <a:pt x="536" y="1095"/>
                    </a:lnTo>
                    <a:cubicBezTo>
                      <a:pt x="614" y="1174"/>
                      <a:pt x="725" y="1213"/>
                      <a:pt x="835" y="1213"/>
                    </a:cubicBezTo>
                    <a:cubicBezTo>
                      <a:pt x="945" y="1213"/>
                      <a:pt x="1056" y="1174"/>
                      <a:pt x="1134" y="1095"/>
                    </a:cubicBezTo>
                    <a:cubicBezTo>
                      <a:pt x="1292" y="937"/>
                      <a:pt x="1292" y="654"/>
                      <a:pt x="1134" y="496"/>
                    </a:cubicBezTo>
                    <a:lnTo>
                      <a:pt x="725" y="118"/>
                    </a:lnTo>
                    <a:cubicBezTo>
                      <a:pt x="646" y="39"/>
                      <a:pt x="536" y="0"/>
                      <a:pt x="425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6" name="Google Shape;4636;p62"/>
              <p:cNvSpPr/>
              <p:nvPr/>
            </p:nvSpPr>
            <p:spPr>
              <a:xfrm>
                <a:off x="-60212825" y="2310675"/>
                <a:ext cx="32325" cy="30350"/>
              </a:xfrm>
              <a:custGeom>
                <a:rect b="b" l="l" r="r" t="t"/>
                <a:pathLst>
                  <a:path extrusionOk="0" h="1214" w="1293">
                    <a:moveTo>
                      <a:pt x="442" y="1"/>
                    </a:moveTo>
                    <a:cubicBezTo>
                      <a:pt x="340" y="1"/>
                      <a:pt x="237" y="40"/>
                      <a:pt x="158" y="119"/>
                    </a:cubicBezTo>
                    <a:cubicBezTo>
                      <a:pt x="1" y="276"/>
                      <a:pt x="1" y="560"/>
                      <a:pt x="158" y="718"/>
                    </a:cubicBezTo>
                    <a:lnTo>
                      <a:pt x="536" y="1096"/>
                    </a:lnTo>
                    <a:cubicBezTo>
                      <a:pt x="615" y="1174"/>
                      <a:pt x="725" y="1214"/>
                      <a:pt x="836" y="1214"/>
                    </a:cubicBezTo>
                    <a:cubicBezTo>
                      <a:pt x="946" y="1214"/>
                      <a:pt x="1056" y="1174"/>
                      <a:pt x="1135" y="1096"/>
                    </a:cubicBezTo>
                    <a:cubicBezTo>
                      <a:pt x="1293" y="938"/>
                      <a:pt x="1293" y="686"/>
                      <a:pt x="1135" y="528"/>
                    </a:cubicBezTo>
                    <a:lnTo>
                      <a:pt x="725" y="119"/>
                    </a:lnTo>
                    <a:cubicBezTo>
                      <a:pt x="647" y="40"/>
                      <a:pt x="544" y="1"/>
                      <a:pt x="442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637" name="Google Shape;4637;p62"/>
              <p:cNvSpPr/>
              <p:nvPr/>
            </p:nvSpPr>
            <p:spPr>
              <a:xfrm>
                <a:off x="-59974175" y="2415250"/>
                <a:ext cx="35475" cy="20500"/>
              </a:xfrm>
              <a:custGeom>
                <a:rect b="b" l="l" r="r" t="t"/>
                <a:pathLst>
                  <a:path extrusionOk="0" h="820" w="1419">
                    <a:moveTo>
                      <a:pt x="442" y="0"/>
                    </a:moveTo>
                    <a:cubicBezTo>
                      <a:pt x="221" y="0"/>
                      <a:pt x="1" y="189"/>
                      <a:pt x="1" y="378"/>
                    </a:cubicBezTo>
                    <a:cubicBezTo>
                      <a:pt x="1" y="630"/>
                      <a:pt x="221" y="819"/>
                      <a:pt x="442" y="819"/>
                    </a:cubicBezTo>
                    <a:lnTo>
                      <a:pt x="1009" y="819"/>
                    </a:lnTo>
                    <a:cubicBezTo>
                      <a:pt x="1230" y="819"/>
                      <a:pt x="1387" y="630"/>
                      <a:pt x="1387" y="378"/>
                    </a:cubicBezTo>
                    <a:cubicBezTo>
                      <a:pt x="1419" y="189"/>
                      <a:pt x="1230" y="0"/>
                      <a:pt x="1009" y="0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4638" name="Google Shape;4638;p62"/>
          <p:cNvGrpSpPr/>
          <p:nvPr/>
        </p:nvGrpSpPr>
        <p:grpSpPr>
          <a:xfrm>
            <a:off x="6526651" y="2480932"/>
            <a:ext cx="295675" cy="351155"/>
            <a:chOff x="-60232500" y="2671225"/>
            <a:chExt cx="268600" cy="319000"/>
          </a:xfrm>
        </p:grpSpPr>
        <p:sp>
          <p:nvSpPr>
            <p:cNvPr id="4639" name="Google Shape;4639;p62"/>
            <p:cNvSpPr/>
            <p:nvPr/>
          </p:nvSpPr>
          <p:spPr>
            <a:xfrm>
              <a:off x="-60222275" y="2843700"/>
              <a:ext cx="63025" cy="146525"/>
            </a:xfrm>
            <a:custGeom>
              <a:rect b="b" l="l" r="r" t="t"/>
              <a:pathLst>
                <a:path extrusionOk="0" h="5861" w="2521">
                  <a:moveTo>
                    <a:pt x="1261" y="1"/>
                  </a:moveTo>
                  <a:cubicBezTo>
                    <a:pt x="1040" y="1"/>
                    <a:pt x="851" y="190"/>
                    <a:pt x="851" y="410"/>
                  </a:cubicBezTo>
                  <a:lnTo>
                    <a:pt x="851" y="694"/>
                  </a:lnTo>
                  <a:cubicBezTo>
                    <a:pt x="379" y="851"/>
                    <a:pt x="1" y="1324"/>
                    <a:pt x="1" y="1891"/>
                  </a:cubicBezTo>
                  <a:cubicBezTo>
                    <a:pt x="1" y="2553"/>
                    <a:pt x="568" y="2931"/>
                    <a:pt x="1009" y="3246"/>
                  </a:cubicBezTo>
                  <a:cubicBezTo>
                    <a:pt x="1324" y="3498"/>
                    <a:pt x="1671" y="3718"/>
                    <a:pt x="1671" y="3970"/>
                  </a:cubicBezTo>
                  <a:cubicBezTo>
                    <a:pt x="1671" y="4191"/>
                    <a:pt x="1482" y="4348"/>
                    <a:pt x="1261" y="4348"/>
                  </a:cubicBezTo>
                  <a:cubicBezTo>
                    <a:pt x="1072" y="4348"/>
                    <a:pt x="851" y="4159"/>
                    <a:pt x="851" y="3970"/>
                  </a:cubicBezTo>
                  <a:cubicBezTo>
                    <a:pt x="851" y="3718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70"/>
                  </a:cubicBezTo>
                  <a:cubicBezTo>
                    <a:pt x="64" y="4506"/>
                    <a:pt x="410" y="4947"/>
                    <a:pt x="883" y="5136"/>
                  </a:cubicBezTo>
                  <a:lnTo>
                    <a:pt x="883" y="5419"/>
                  </a:lnTo>
                  <a:cubicBezTo>
                    <a:pt x="883" y="5672"/>
                    <a:pt x="1072" y="5861"/>
                    <a:pt x="1324" y="5861"/>
                  </a:cubicBezTo>
                  <a:cubicBezTo>
                    <a:pt x="1545" y="5861"/>
                    <a:pt x="1702" y="5672"/>
                    <a:pt x="1702" y="5419"/>
                  </a:cubicBezTo>
                  <a:lnTo>
                    <a:pt x="1702" y="5136"/>
                  </a:lnTo>
                  <a:cubicBezTo>
                    <a:pt x="2175" y="4978"/>
                    <a:pt x="2521" y="4506"/>
                    <a:pt x="2521" y="3970"/>
                  </a:cubicBezTo>
                  <a:cubicBezTo>
                    <a:pt x="2521" y="3309"/>
                    <a:pt x="1986" y="2899"/>
                    <a:pt x="1545" y="2584"/>
                  </a:cubicBezTo>
                  <a:cubicBezTo>
                    <a:pt x="1229" y="2364"/>
                    <a:pt x="883" y="2111"/>
                    <a:pt x="883" y="1891"/>
                  </a:cubicBezTo>
                  <a:cubicBezTo>
                    <a:pt x="883" y="1639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91"/>
                  </a:cubicBezTo>
                  <a:cubicBezTo>
                    <a:pt x="1671" y="2111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91"/>
                  </a:cubicBezTo>
                  <a:cubicBezTo>
                    <a:pt x="2490" y="1324"/>
                    <a:pt x="2143" y="883"/>
                    <a:pt x="1671" y="694"/>
                  </a:cubicBezTo>
                  <a:lnTo>
                    <a:pt x="1671" y="410"/>
                  </a:lnTo>
                  <a:cubicBezTo>
                    <a:pt x="1671" y="190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0" name="Google Shape;4640;p62"/>
            <p:cNvSpPr/>
            <p:nvPr/>
          </p:nvSpPr>
          <p:spPr>
            <a:xfrm>
              <a:off x="-60232500" y="2671225"/>
              <a:ext cx="268600" cy="318225"/>
            </a:xfrm>
            <a:custGeom>
              <a:rect b="b" l="l" r="r" t="t"/>
              <a:pathLst>
                <a:path extrusionOk="0" h="12729" w="10744">
                  <a:moveTo>
                    <a:pt x="5419" y="1701"/>
                  </a:moveTo>
                  <a:cubicBezTo>
                    <a:pt x="7561" y="1701"/>
                    <a:pt x="9357" y="3151"/>
                    <a:pt x="9830" y="5167"/>
                  </a:cubicBezTo>
                  <a:cubicBezTo>
                    <a:pt x="9641" y="5041"/>
                    <a:pt x="9389" y="5009"/>
                    <a:pt x="9137" y="5009"/>
                  </a:cubicBezTo>
                  <a:cubicBezTo>
                    <a:pt x="8601" y="5009"/>
                    <a:pt x="8191" y="5230"/>
                    <a:pt x="7908" y="5545"/>
                  </a:cubicBezTo>
                  <a:cubicBezTo>
                    <a:pt x="7593" y="5198"/>
                    <a:pt x="7152" y="5009"/>
                    <a:pt x="6679" y="5009"/>
                  </a:cubicBezTo>
                  <a:cubicBezTo>
                    <a:pt x="6175" y="5009"/>
                    <a:pt x="5734" y="5230"/>
                    <a:pt x="5419" y="5545"/>
                  </a:cubicBezTo>
                  <a:cubicBezTo>
                    <a:pt x="5104" y="5198"/>
                    <a:pt x="4663" y="5009"/>
                    <a:pt x="4190" y="5009"/>
                  </a:cubicBezTo>
                  <a:cubicBezTo>
                    <a:pt x="3686" y="5009"/>
                    <a:pt x="3245" y="5230"/>
                    <a:pt x="2993" y="5545"/>
                  </a:cubicBezTo>
                  <a:cubicBezTo>
                    <a:pt x="2678" y="5198"/>
                    <a:pt x="2237" y="5009"/>
                    <a:pt x="1764" y="5009"/>
                  </a:cubicBezTo>
                  <a:cubicBezTo>
                    <a:pt x="1512" y="5009"/>
                    <a:pt x="1292" y="5041"/>
                    <a:pt x="1040" y="5167"/>
                  </a:cubicBezTo>
                  <a:cubicBezTo>
                    <a:pt x="1481" y="3151"/>
                    <a:pt x="3308" y="1701"/>
                    <a:pt x="5419" y="1701"/>
                  </a:cubicBezTo>
                  <a:close/>
                  <a:moveTo>
                    <a:pt x="5356" y="0"/>
                  </a:moveTo>
                  <a:cubicBezTo>
                    <a:pt x="5104" y="0"/>
                    <a:pt x="4946" y="189"/>
                    <a:pt x="4946" y="441"/>
                  </a:cubicBezTo>
                  <a:lnTo>
                    <a:pt x="4946" y="851"/>
                  </a:lnTo>
                  <a:cubicBezTo>
                    <a:pt x="2206" y="1071"/>
                    <a:pt x="0" y="3371"/>
                    <a:pt x="0" y="6207"/>
                  </a:cubicBezTo>
                  <a:lnTo>
                    <a:pt x="0" y="6648"/>
                  </a:lnTo>
                  <a:lnTo>
                    <a:pt x="32" y="6648"/>
                  </a:lnTo>
                  <a:cubicBezTo>
                    <a:pt x="32" y="6900"/>
                    <a:pt x="221" y="7089"/>
                    <a:pt x="473" y="7089"/>
                  </a:cubicBezTo>
                  <a:cubicBezTo>
                    <a:pt x="693" y="7089"/>
                    <a:pt x="851" y="6900"/>
                    <a:pt x="851" y="6648"/>
                  </a:cubicBezTo>
                  <a:cubicBezTo>
                    <a:pt x="851" y="6175"/>
                    <a:pt x="1197" y="5829"/>
                    <a:pt x="1701" y="5829"/>
                  </a:cubicBezTo>
                  <a:cubicBezTo>
                    <a:pt x="2143" y="5829"/>
                    <a:pt x="2521" y="6175"/>
                    <a:pt x="2521" y="6648"/>
                  </a:cubicBezTo>
                  <a:cubicBezTo>
                    <a:pt x="2521" y="6900"/>
                    <a:pt x="2710" y="7089"/>
                    <a:pt x="2899" y="7089"/>
                  </a:cubicBezTo>
                  <a:cubicBezTo>
                    <a:pt x="3119" y="7089"/>
                    <a:pt x="3308" y="6900"/>
                    <a:pt x="3308" y="6648"/>
                  </a:cubicBezTo>
                  <a:cubicBezTo>
                    <a:pt x="3308" y="6175"/>
                    <a:pt x="3655" y="5829"/>
                    <a:pt x="4127" y="5829"/>
                  </a:cubicBezTo>
                  <a:cubicBezTo>
                    <a:pt x="4600" y="5829"/>
                    <a:pt x="4946" y="6175"/>
                    <a:pt x="4946" y="6648"/>
                  </a:cubicBezTo>
                  <a:lnTo>
                    <a:pt x="4946" y="11499"/>
                  </a:lnTo>
                  <a:cubicBezTo>
                    <a:pt x="4946" y="12161"/>
                    <a:pt x="5514" y="12728"/>
                    <a:pt x="6175" y="12728"/>
                  </a:cubicBezTo>
                  <a:cubicBezTo>
                    <a:pt x="6837" y="12728"/>
                    <a:pt x="7404" y="12161"/>
                    <a:pt x="7404" y="11499"/>
                  </a:cubicBezTo>
                  <a:lnTo>
                    <a:pt x="7404" y="10680"/>
                  </a:lnTo>
                  <a:cubicBezTo>
                    <a:pt x="7404" y="10428"/>
                    <a:pt x="7215" y="10239"/>
                    <a:pt x="6994" y="10239"/>
                  </a:cubicBezTo>
                  <a:cubicBezTo>
                    <a:pt x="6805" y="10239"/>
                    <a:pt x="6616" y="10428"/>
                    <a:pt x="6616" y="10680"/>
                  </a:cubicBezTo>
                  <a:lnTo>
                    <a:pt x="6616" y="11499"/>
                  </a:lnTo>
                  <a:cubicBezTo>
                    <a:pt x="6616" y="11720"/>
                    <a:pt x="6427" y="11940"/>
                    <a:pt x="6175" y="11940"/>
                  </a:cubicBezTo>
                  <a:cubicBezTo>
                    <a:pt x="5955" y="11940"/>
                    <a:pt x="5797" y="11720"/>
                    <a:pt x="5797" y="11499"/>
                  </a:cubicBezTo>
                  <a:lnTo>
                    <a:pt x="5797" y="6648"/>
                  </a:lnTo>
                  <a:cubicBezTo>
                    <a:pt x="5797" y="6175"/>
                    <a:pt x="6144" y="5829"/>
                    <a:pt x="6616" y="5829"/>
                  </a:cubicBezTo>
                  <a:cubicBezTo>
                    <a:pt x="7089" y="5829"/>
                    <a:pt x="7435" y="6175"/>
                    <a:pt x="7435" y="6648"/>
                  </a:cubicBezTo>
                  <a:cubicBezTo>
                    <a:pt x="7435" y="6900"/>
                    <a:pt x="7624" y="7089"/>
                    <a:pt x="7876" y="7089"/>
                  </a:cubicBezTo>
                  <a:cubicBezTo>
                    <a:pt x="8097" y="7089"/>
                    <a:pt x="8255" y="6900"/>
                    <a:pt x="8255" y="6648"/>
                  </a:cubicBezTo>
                  <a:cubicBezTo>
                    <a:pt x="8255" y="6175"/>
                    <a:pt x="8633" y="5829"/>
                    <a:pt x="9105" y="5829"/>
                  </a:cubicBezTo>
                  <a:cubicBezTo>
                    <a:pt x="9578" y="5829"/>
                    <a:pt x="9924" y="6175"/>
                    <a:pt x="9924" y="6648"/>
                  </a:cubicBezTo>
                  <a:cubicBezTo>
                    <a:pt x="9924" y="6900"/>
                    <a:pt x="10113" y="7089"/>
                    <a:pt x="10302" y="7089"/>
                  </a:cubicBezTo>
                  <a:cubicBezTo>
                    <a:pt x="10554" y="7089"/>
                    <a:pt x="10743" y="6900"/>
                    <a:pt x="10743" y="6648"/>
                  </a:cubicBezTo>
                  <a:lnTo>
                    <a:pt x="10743" y="6207"/>
                  </a:lnTo>
                  <a:cubicBezTo>
                    <a:pt x="10743" y="3371"/>
                    <a:pt x="8538" y="1071"/>
                    <a:pt x="5797" y="851"/>
                  </a:cubicBezTo>
                  <a:lnTo>
                    <a:pt x="5797" y="441"/>
                  </a:lnTo>
                  <a:cubicBezTo>
                    <a:pt x="5797" y="189"/>
                    <a:pt x="55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41" name="Google Shape;4641;p62"/>
          <p:cNvGrpSpPr/>
          <p:nvPr/>
        </p:nvGrpSpPr>
        <p:grpSpPr>
          <a:xfrm>
            <a:off x="7768638" y="1673056"/>
            <a:ext cx="347715" cy="351155"/>
            <a:chOff x="-59100700" y="1911950"/>
            <a:chExt cx="315875" cy="319000"/>
          </a:xfrm>
        </p:grpSpPr>
        <p:sp>
          <p:nvSpPr>
            <p:cNvPr id="4642" name="Google Shape;4642;p62"/>
            <p:cNvSpPr/>
            <p:nvPr/>
          </p:nvSpPr>
          <p:spPr>
            <a:xfrm>
              <a:off x="-59015625" y="19938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3" name="Google Shape;4643;p62"/>
            <p:cNvSpPr/>
            <p:nvPr/>
          </p:nvSpPr>
          <p:spPr>
            <a:xfrm>
              <a:off x="-58954200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4" name="Google Shape;4644;p62"/>
            <p:cNvSpPr/>
            <p:nvPr/>
          </p:nvSpPr>
          <p:spPr>
            <a:xfrm>
              <a:off x="-58891975" y="19938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5" name="Google Shape;4645;p62"/>
            <p:cNvSpPr/>
            <p:nvPr/>
          </p:nvSpPr>
          <p:spPr>
            <a:xfrm>
              <a:off x="-59015625" y="2034825"/>
              <a:ext cx="20500" cy="21275"/>
            </a:xfrm>
            <a:custGeom>
              <a:rect b="b" l="l" r="r" t="t"/>
              <a:pathLst>
                <a:path extrusionOk="0" h="851" w="820">
                  <a:moveTo>
                    <a:pt x="189" y="0"/>
                  </a:moveTo>
                  <a:cubicBezTo>
                    <a:pt x="63" y="0"/>
                    <a:pt x="0" y="95"/>
                    <a:pt x="0" y="221"/>
                  </a:cubicBezTo>
                  <a:lnTo>
                    <a:pt x="0" y="630"/>
                  </a:lnTo>
                  <a:cubicBezTo>
                    <a:pt x="0" y="756"/>
                    <a:pt x="95" y="851"/>
                    <a:pt x="189" y="851"/>
                  </a:cubicBezTo>
                  <a:lnTo>
                    <a:pt x="630" y="851"/>
                  </a:lnTo>
                  <a:cubicBezTo>
                    <a:pt x="725" y="851"/>
                    <a:pt x="820" y="756"/>
                    <a:pt x="820" y="630"/>
                  </a:cubicBezTo>
                  <a:lnTo>
                    <a:pt x="820" y="221"/>
                  </a:lnTo>
                  <a:cubicBezTo>
                    <a:pt x="820" y="95"/>
                    <a:pt x="725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6" name="Google Shape;4646;p62"/>
            <p:cNvSpPr/>
            <p:nvPr/>
          </p:nvSpPr>
          <p:spPr>
            <a:xfrm>
              <a:off x="-58954200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221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221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7" name="Google Shape;4647;p62"/>
            <p:cNvSpPr/>
            <p:nvPr/>
          </p:nvSpPr>
          <p:spPr>
            <a:xfrm>
              <a:off x="-58891975" y="2034825"/>
              <a:ext cx="21300" cy="21275"/>
            </a:xfrm>
            <a:custGeom>
              <a:rect b="b" l="l" r="r" t="t"/>
              <a:pathLst>
                <a:path extrusionOk="0" h="851" w="852">
                  <a:moveTo>
                    <a:pt x="190" y="0"/>
                  </a:moveTo>
                  <a:cubicBezTo>
                    <a:pt x="95" y="0"/>
                    <a:pt x="1" y="95"/>
                    <a:pt x="1" y="221"/>
                  </a:cubicBezTo>
                  <a:lnTo>
                    <a:pt x="1" y="630"/>
                  </a:lnTo>
                  <a:cubicBezTo>
                    <a:pt x="1" y="756"/>
                    <a:pt x="127" y="851"/>
                    <a:pt x="190" y="851"/>
                  </a:cubicBezTo>
                  <a:lnTo>
                    <a:pt x="631" y="851"/>
                  </a:lnTo>
                  <a:cubicBezTo>
                    <a:pt x="757" y="851"/>
                    <a:pt x="851" y="756"/>
                    <a:pt x="851" y="630"/>
                  </a:cubicBezTo>
                  <a:lnTo>
                    <a:pt x="851" y="221"/>
                  </a:lnTo>
                  <a:cubicBezTo>
                    <a:pt x="851" y="95"/>
                    <a:pt x="75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8" name="Google Shape;4648;p62"/>
            <p:cNvSpPr/>
            <p:nvPr/>
          </p:nvSpPr>
          <p:spPr>
            <a:xfrm>
              <a:off x="-59015625" y="2076550"/>
              <a:ext cx="20500" cy="20525"/>
            </a:xfrm>
            <a:custGeom>
              <a:rect b="b" l="l" r="r" t="t"/>
              <a:pathLst>
                <a:path extrusionOk="0" h="821" w="820">
                  <a:moveTo>
                    <a:pt x="189" y="1"/>
                  </a:moveTo>
                  <a:cubicBezTo>
                    <a:pt x="63" y="1"/>
                    <a:pt x="0" y="64"/>
                    <a:pt x="0" y="190"/>
                  </a:cubicBezTo>
                  <a:lnTo>
                    <a:pt x="0" y="631"/>
                  </a:lnTo>
                  <a:cubicBezTo>
                    <a:pt x="0" y="757"/>
                    <a:pt x="95" y="820"/>
                    <a:pt x="189" y="820"/>
                  </a:cubicBezTo>
                  <a:lnTo>
                    <a:pt x="630" y="820"/>
                  </a:lnTo>
                  <a:cubicBezTo>
                    <a:pt x="725" y="820"/>
                    <a:pt x="820" y="757"/>
                    <a:pt x="820" y="631"/>
                  </a:cubicBezTo>
                  <a:lnTo>
                    <a:pt x="820" y="190"/>
                  </a:lnTo>
                  <a:cubicBezTo>
                    <a:pt x="820" y="64"/>
                    <a:pt x="725" y="1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9" name="Google Shape;4649;p62"/>
            <p:cNvSpPr/>
            <p:nvPr/>
          </p:nvSpPr>
          <p:spPr>
            <a:xfrm>
              <a:off x="-58954200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221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221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0" name="Google Shape;4650;p62"/>
            <p:cNvSpPr/>
            <p:nvPr/>
          </p:nvSpPr>
          <p:spPr>
            <a:xfrm>
              <a:off x="-58891975" y="2076550"/>
              <a:ext cx="21300" cy="20525"/>
            </a:xfrm>
            <a:custGeom>
              <a:rect b="b" l="l" r="r" t="t"/>
              <a:pathLst>
                <a:path extrusionOk="0" h="821" w="852">
                  <a:moveTo>
                    <a:pt x="190" y="1"/>
                  </a:moveTo>
                  <a:cubicBezTo>
                    <a:pt x="95" y="1"/>
                    <a:pt x="1" y="64"/>
                    <a:pt x="1" y="190"/>
                  </a:cubicBezTo>
                  <a:lnTo>
                    <a:pt x="1" y="631"/>
                  </a:lnTo>
                  <a:cubicBezTo>
                    <a:pt x="1" y="757"/>
                    <a:pt x="127" y="820"/>
                    <a:pt x="190" y="820"/>
                  </a:cubicBezTo>
                  <a:lnTo>
                    <a:pt x="631" y="820"/>
                  </a:lnTo>
                  <a:cubicBezTo>
                    <a:pt x="757" y="820"/>
                    <a:pt x="851" y="757"/>
                    <a:pt x="851" y="631"/>
                  </a:cubicBezTo>
                  <a:lnTo>
                    <a:pt x="851" y="190"/>
                  </a:lnTo>
                  <a:cubicBezTo>
                    <a:pt x="851" y="64"/>
                    <a:pt x="75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1" name="Google Shape;4651;p62"/>
            <p:cNvSpPr/>
            <p:nvPr/>
          </p:nvSpPr>
          <p:spPr>
            <a:xfrm>
              <a:off x="-59100700" y="1911950"/>
              <a:ext cx="315875" cy="319000"/>
            </a:xfrm>
            <a:custGeom>
              <a:rect b="b" l="l" r="r" t="t"/>
              <a:pathLst>
                <a:path extrusionOk="0" h="12760" w="12635">
                  <a:moveTo>
                    <a:pt x="9169" y="788"/>
                  </a:moveTo>
                  <a:lnTo>
                    <a:pt x="9169" y="1607"/>
                  </a:lnTo>
                  <a:lnTo>
                    <a:pt x="3403" y="1607"/>
                  </a:lnTo>
                  <a:lnTo>
                    <a:pt x="3403" y="788"/>
                  </a:lnTo>
                  <a:close/>
                  <a:moveTo>
                    <a:pt x="1734" y="9074"/>
                  </a:moveTo>
                  <a:lnTo>
                    <a:pt x="1734" y="11815"/>
                  </a:lnTo>
                  <a:lnTo>
                    <a:pt x="788" y="11815"/>
                  </a:lnTo>
                  <a:lnTo>
                    <a:pt x="788" y="9074"/>
                  </a:lnTo>
                  <a:close/>
                  <a:moveTo>
                    <a:pt x="5861" y="9074"/>
                  </a:moveTo>
                  <a:lnTo>
                    <a:pt x="5861" y="11815"/>
                  </a:lnTo>
                  <a:lnTo>
                    <a:pt x="4223" y="11815"/>
                  </a:lnTo>
                  <a:lnTo>
                    <a:pt x="4223" y="9074"/>
                  </a:lnTo>
                  <a:close/>
                  <a:moveTo>
                    <a:pt x="8350" y="9074"/>
                  </a:moveTo>
                  <a:lnTo>
                    <a:pt x="8350" y="11815"/>
                  </a:lnTo>
                  <a:lnTo>
                    <a:pt x="6711" y="11815"/>
                  </a:lnTo>
                  <a:lnTo>
                    <a:pt x="6711" y="9074"/>
                  </a:lnTo>
                  <a:close/>
                  <a:moveTo>
                    <a:pt x="10051" y="2458"/>
                  </a:moveTo>
                  <a:lnTo>
                    <a:pt x="10051" y="11815"/>
                  </a:lnTo>
                  <a:lnTo>
                    <a:pt x="9169" y="11815"/>
                  </a:lnTo>
                  <a:lnTo>
                    <a:pt x="9169" y="8664"/>
                  </a:lnTo>
                  <a:cubicBezTo>
                    <a:pt x="9169" y="8444"/>
                    <a:pt x="8980" y="8223"/>
                    <a:pt x="8791" y="8223"/>
                  </a:cubicBezTo>
                  <a:lnTo>
                    <a:pt x="3813" y="8223"/>
                  </a:lnTo>
                  <a:cubicBezTo>
                    <a:pt x="3592" y="8223"/>
                    <a:pt x="3435" y="8444"/>
                    <a:pt x="3435" y="8664"/>
                  </a:cubicBezTo>
                  <a:lnTo>
                    <a:pt x="3435" y="11815"/>
                  </a:lnTo>
                  <a:lnTo>
                    <a:pt x="2616" y="11815"/>
                  </a:lnTo>
                  <a:lnTo>
                    <a:pt x="2616" y="2458"/>
                  </a:lnTo>
                  <a:close/>
                  <a:moveTo>
                    <a:pt x="11815" y="9074"/>
                  </a:moveTo>
                  <a:lnTo>
                    <a:pt x="11815" y="11815"/>
                  </a:lnTo>
                  <a:lnTo>
                    <a:pt x="10839" y="11815"/>
                  </a:lnTo>
                  <a:lnTo>
                    <a:pt x="10839" y="9074"/>
                  </a:lnTo>
                  <a:close/>
                  <a:moveTo>
                    <a:pt x="2994" y="0"/>
                  </a:moveTo>
                  <a:cubicBezTo>
                    <a:pt x="2773" y="0"/>
                    <a:pt x="2616" y="190"/>
                    <a:pt x="2616" y="410"/>
                  </a:cubicBezTo>
                  <a:lnTo>
                    <a:pt x="2616" y="1670"/>
                  </a:lnTo>
                  <a:lnTo>
                    <a:pt x="2206" y="1670"/>
                  </a:lnTo>
                  <a:cubicBezTo>
                    <a:pt x="1986" y="1670"/>
                    <a:pt x="1765" y="1859"/>
                    <a:pt x="1765" y="2080"/>
                  </a:cubicBezTo>
                  <a:lnTo>
                    <a:pt x="1765" y="8318"/>
                  </a:lnTo>
                  <a:lnTo>
                    <a:pt x="410" y="8318"/>
                  </a:lnTo>
                  <a:cubicBezTo>
                    <a:pt x="158" y="8318"/>
                    <a:pt x="1" y="8507"/>
                    <a:pt x="1" y="8727"/>
                  </a:cubicBezTo>
                  <a:lnTo>
                    <a:pt x="1" y="12319"/>
                  </a:lnTo>
                  <a:cubicBezTo>
                    <a:pt x="1" y="12571"/>
                    <a:pt x="190" y="12760"/>
                    <a:pt x="410" y="12760"/>
                  </a:cubicBezTo>
                  <a:lnTo>
                    <a:pt x="12256" y="12760"/>
                  </a:lnTo>
                  <a:cubicBezTo>
                    <a:pt x="12477" y="12760"/>
                    <a:pt x="12634" y="12571"/>
                    <a:pt x="12634" y="12319"/>
                  </a:cubicBezTo>
                  <a:lnTo>
                    <a:pt x="12634" y="8664"/>
                  </a:lnTo>
                  <a:cubicBezTo>
                    <a:pt x="12634" y="8444"/>
                    <a:pt x="12445" y="8223"/>
                    <a:pt x="12225" y="8223"/>
                  </a:cubicBezTo>
                  <a:lnTo>
                    <a:pt x="10839" y="8223"/>
                  </a:lnTo>
                  <a:lnTo>
                    <a:pt x="10839" y="2017"/>
                  </a:lnTo>
                  <a:cubicBezTo>
                    <a:pt x="10839" y="1765"/>
                    <a:pt x="10650" y="1576"/>
                    <a:pt x="10429" y="1576"/>
                  </a:cubicBezTo>
                  <a:lnTo>
                    <a:pt x="10019" y="1576"/>
                  </a:lnTo>
                  <a:lnTo>
                    <a:pt x="10019" y="410"/>
                  </a:lnTo>
                  <a:cubicBezTo>
                    <a:pt x="10019" y="158"/>
                    <a:pt x="9799" y="0"/>
                    <a:pt x="96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2" name="Google Shape;4652;p62"/>
          <p:cNvGrpSpPr/>
          <p:nvPr/>
        </p:nvGrpSpPr>
        <p:grpSpPr>
          <a:xfrm>
            <a:off x="2694871" y="1674459"/>
            <a:ext cx="361558" cy="348348"/>
            <a:chOff x="-63665750" y="1914325"/>
            <a:chExt cx="328450" cy="316450"/>
          </a:xfrm>
        </p:grpSpPr>
        <p:sp>
          <p:nvSpPr>
            <p:cNvPr id="4653" name="Google Shape;4653;p62"/>
            <p:cNvSpPr/>
            <p:nvPr/>
          </p:nvSpPr>
          <p:spPr>
            <a:xfrm>
              <a:off x="-63665750" y="1914325"/>
              <a:ext cx="328450" cy="316450"/>
            </a:xfrm>
            <a:custGeom>
              <a:rect b="b" l="l" r="r" t="t"/>
              <a:pathLst>
                <a:path extrusionOk="0" h="12658" w="13138">
                  <a:moveTo>
                    <a:pt x="8144" y="835"/>
                  </a:moveTo>
                  <a:cubicBezTo>
                    <a:pt x="9097" y="835"/>
                    <a:pt x="10050" y="1197"/>
                    <a:pt x="10775" y="1922"/>
                  </a:cubicBezTo>
                  <a:cubicBezTo>
                    <a:pt x="12256" y="3371"/>
                    <a:pt x="12256" y="5734"/>
                    <a:pt x="10775" y="7183"/>
                  </a:cubicBezTo>
                  <a:cubicBezTo>
                    <a:pt x="10050" y="7908"/>
                    <a:pt x="9097" y="8270"/>
                    <a:pt x="8144" y="8270"/>
                  </a:cubicBezTo>
                  <a:cubicBezTo>
                    <a:pt x="7191" y="8270"/>
                    <a:pt x="6238" y="7908"/>
                    <a:pt x="5513" y="7183"/>
                  </a:cubicBezTo>
                  <a:cubicBezTo>
                    <a:pt x="4064" y="5734"/>
                    <a:pt x="4064" y="3371"/>
                    <a:pt x="5513" y="1922"/>
                  </a:cubicBezTo>
                  <a:cubicBezTo>
                    <a:pt x="6238" y="1197"/>
                    <a:pt x="7191" y="835"/>
                    <a:pt x="8144" y="835"/>
                  </a:cubicBezTo>
                  <a:close/>
                  <a:moveTo>
                    <a:pt x="3466" y="8632"/>
                  </a:moveTo>
                  <a:lnTo>
                    <a:pt x="4064" y="9231"/>
                  </a:lnTo>
                  <a:lnTo>
                    <a:pt x="1607" y="11688"/>
                  </a:lnTo>
                  <a:lnTo>
                    <a:pt x="1008" y="11090"/>
                  </a:lnTo>
                  <a:lnTo>
                    <a:pt x="3466" y="8632"/>
                  </a:lnTo>
                  <a:close/>
                  <a:moveTo>
                    <a:pt x="8172" y="0"/>
                  </a:moveTo>
                  <a:cubicBezTo>
                    <a:pt x="7010" y="0"/>
                    <a:pt x="5844" y="441"/>
                    <a:pt x="4946" y="1323"/>
                  </a:cubicBezTo>
                  <a:cubicBezTo>
                    <a:pt x="3277" y="3024"/>
                    <a:pt x="3182" y="5671"/>
                    <a:pt x="4694" y="7467"/>
                  </a:cubicBezTo>
                  <a:lnTo>
                    <a:pt x="4096" y="8065"/>
                  </a:lnTo>
                  <a:lnTo>
                    <a:pt x="3214" y="7183"/>
                  </a:lnTo>
                  <a:cubicBezTo>
                    <a:pt x="3151" y="7104"/>
                    <a:pt x="3048" y="7065"/>
                    <a:pt x="2942" y="7065"/>
                  </a:cubicBezTo>
                  <a:cubicBezTo>
                    <a:pt x="2836" y="7065"/>
                    <a:pt x="2725" y="7104"/>
                    <a:pt x="2646" y="7183"/>
                  </a:cubicBezTo>
                  <a:cubicBezTo>
                    <a:pt x="2489" y="7341"/>
                    <a:pt x="2489" y="7624"/>
                    <a:pt x="2646" y="7782"/>
                  </a:cubicBezTo>
                  <a:lnTo>
                    <a:pt x="2899" y="8065"/>
                  </a:lnTo>
                  <a:lnTo>
                    <a:pt x="158" y="10806"/>
                  </a:lnTo>
                  <a:cubicBezTo>
                    <a:pt x="0" y="10964"/>
                    <a:pt x="0" y="11247"/>
                    <a:pt x="158" y="11405"/>
                  </a:cubicBezTo>
                  <a:lnTo>
                    <a:pt x="1292" y="12539"/>
                  </a:lnTo>
                  <a:cubicBezTo>
                    <a:pt x="1371" y="12618"/>
                    <a:pt x="1481" y="12657"/>
                    <a:pt x="1591" y="12657"/>
                  </a:cubicBezTo>
                  <a:cubicBezTo>
                    <a:pt x="1701" y="12657"/>
                    <a:pt x="1812" y="12618"/>
                    <a:pt x="1890" y="12539"/>
                  </a:cubicBezTo>
                  <a:lnTo>
                    <a:pt x="4631" y="9798"/>
                  </a:lnTo>
                  <a:lnTo>
                    <a:pt x="4915" y="10050"/>
                  </a:lnTo>
                  <a:cubicBezTo>
                    <a:pt x="4994" y="10129"/>
                    <a:pt x="5104" y="10168"/>
                    <a:pt x="5214" y="10168"/>
                  </a:cubicBezTo>
                  <a:cubicBezTo>
                    <a:pt x="5324" y="10168"/>
                    <a:pt x="5435" y="10129"/>
                    <a:pt x="5513" y="10050"/>
                  </a:cubicBezTo>
                  <a:cubicBezTo>
                    <a:pt x="5671" y="9893"/>
                    <a:pt x="5671" y="9640"/>
                    <a:pt x="5513" y="9483"/>
                  </a:cubicBezTo>
                  <a:lnTo>
                    <a:pt x="4631" y="8601"/>
                  </a:lnTo>
                  <a:lnTo>
                    <a:pt x="5230" y="8034"/>
                  </a:lnTo>
                  <a:cubicBezTo>
                    <a:pt x="6059" y="8730"/>
                    <a:pt x="7090" y="9078"/>
                    <a:pt x="8127" y="9078"/>
                  </a:cubicBezTo>
                  <a:cubicBezTo>
                    <a:pt x="9296" y="9078"/>
                    <a:pt x="10472" y="8635"/>
                    <a:pt x="11373" y="7750"/>
                  </a:cubicBezTo>
                  <a:cubicBezTo>
                    <a:pt x="13138" y="5986"/>
                    <a:pt x="13138" y="3087"/>
                    <a:pt x="11373" y="1323"/>
                  </a:cubicBezTo>
                  <a:cubicBezTo>
                    <a:pt x="10491" y="441"/>
                    <a:pt x="9333" y="0"/>
                    <a:pt x="81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4" name="Google Shape;4654;p62"/>
            <p:cNvSpPr/>
            <p:nvPr/>
          </p:nvSpPr>
          <p:spPr>
            <a:xfrm>
              <a:off x="-63524775" y="1955275"/>
              <a:ext cx="123675" cy="134700"/>
            </a:xfrm>
            <a:custGeom>
              <a:rect b="b" l="l" r="r" t="t"/>
              <a:pathLst>
                <a:path extrusionOk="0" h="5388" w="4947">
                  <a:moveTo>
                    <a:pt x="2458" y="882"/>
                  </a:moveTo>
                  <a:cubicBezTo>
                    <a:pt x="2930" y="882"/>
                    <a:pt x="3308" y="1229"/>
                    <a:pt x="3308" y="1702"/>
                  </a:cubicBezTo>
                  <a:cubicBezTo>
                    <a:pt x="3308" y="2174"/>
                    <a:pt x="2962" y="2521"/>
                    <a:pt x="2458" y="2521"/>
                  </a:cubicBezTo>
                  <a:cubicBezTo>
                    <a:pt x="1985" y="2521"/>
                    <a:pt x="1639" y="2174"/>
                    <a:pt x="1639" y="1702"/>
                  </a:cubicBezTo>
                  <a:cubicBezTo>
                    <a:pt x="1639" y="1229"/>
                    <a:pt x="2048" y="882"/>
                    <a:pt x="2458" y="882"/>
                  </a:cubicBezTo>
                  <a:close/>
                  <a:moveTo>
                    <a:pt x="2458" y="3340"/>
                  </a:moveTo>
                  <a:cubicBezTo>
                    <a:pt x="3245" y="3340"/>
                    <a:pt x="3876" y="3875"/>
                    <a:pt x="4096" y="4600"/>
                  </a:cubicBezTo>
                  <a:lnTo>
                    <a:pt x="883" y="4600"/>
                  </a:lnTo>
                  <a:cubicBezTo>
                    <a:pt x="1040" y="3875"/>
                    <a:pt x="1733" y="3340"/>
                    <a:pt x="2458" y="3340"/>
                  </a:cubicBezTo>
                  <a:close/>
                  <a:moveTo>
                    <a:pt x="2458" y="0"/>
                  </a:moveTo>
                  <a:cubicBezTo>
                    <a:pt x="1576" y="0"/>
                    <a:pt x="820" y="756"/>
                    <a:pt x="820" y="1670"/>
                  </a:cubicBezTo>
                  <a:cubicBezTo>
                    <a:pt x="820" y="2080"/>
                    <a:pt x="977" y="2489"/>
                    <a:pt x="1292" y="2804"/>
                  </a:cubicBezTo>
                  <a:cubicBezTo>
                    <a:pt x="536" y="3245"/>
                    <a:pt x="0" y="4033"/>
                    <a:pt x="0" y="4978"/>
                  </a:cubicBezTo>
                  <a:cubicBezTo>
                    <a:pt x="0" y="5230"/>
                    <a:pt x="189" y="5388"/>
                    <a:pt x="410" y="5388"/>
                  </a:cubicBezTo>
                  <a:lnTo>
                    <a:pt x="4569" y="5388"/>
                  </a:lnTo>
                  <a:cubicBezTo>
                    <a:pt x="4789" y="5388"/>
                    <a:pt x="4947" y="5199"/>
                    <a:pt x="4947" y="4978"/>
                  </a:cubicBezTo>
                  <a:cubicBezTo>
                    <a:pt x="4947" y="4033"/>
                    <a:pt x="4443" y="3245"/>
                    <a:pt x="3655" y="2804"/>
                  </a:cubicBezTo>
                  <a:cubicBezTo>
                    <a:pt x="3939" y="2489"/>
                    <a:pt x="4128" y="2080"/>
                    <a:pt x="4128" y="1670"/>
                  </a:cubicBezTo>
                  <a:cubicBezTo>
                    <a:pt x="4128" y="756"/>
                    <a:pt x="337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5" name="Google Shape;4655;p62"/>
          <p:cNvGrpSpPr/>
          <p:nvPr/>
        </p:nvGrpSpPr>
        <p:grpSpPr>
          <a:xfrm>
            <a:off x="2699632" y="2077985"/>
            <a:ext cx="352036" cy="350742"/>
            <a:chOff x="-63666550" y="2278975"/>
            <a:chExt cx="319800" cy="318625"/>
          </a:xfrm>
        </p:grpSpPr>
        <p:sp>
          <p:nvSpPr>
            <p:cNvPr id="4656" name="Google Shape;4656;p62"/>
            <p:cNvSpPr/>
            <p:nvPr/>
          </p:nvSpPr>
          <p:spPr>
            <a:xfrm>
              <a:off x="-63481450" y="2309700"/>
              <a:ext cx="62225" cy="146525"/>
            </a:xfrm>
            <a:custGeom>
              <a:rect b="b" l="l" r="r" t="t"/>
              <a:pathLst>
                <a:path extrusionOk="0" h="5861" w="2489">
                  <a:moveTo>
                    <a:pt x="1229" y="0"/>
                  </a:moveTo>
                  <a:cubicBezTo>
                    <a:pt x="977" y="0"/>
                    <a:pt x="819" y="189"/>
                    <a:pt x="819" y="441"/>
                  </a:cubicBezTo>
                  <a:lnTo>
                    <a:pt x="819" y="694"/>
                  </a:lnTo>
                  <a:cubicBezTo>
                    <a:pt x="347" y="883"/>
                    <a:pt x="0" y="1324"/>
                    <a:pt x="0" y="1891"/>
                  </a:cubicBezTo>
                  <a:cubicBezTo>
                    <a:pt x="0" y="2552"/>
                    <a:pt x="536" y="2962"/>
                    <a:pt x="977" y="3277"/>
                  </a:cubicBezTo>
                  <a:cubicBezTo>
                    <a:pt x="1292" y="3497"/>
                    <a:pt x="1638" y="3749"/>
                    <a:pt x="1638" y="3970"/>
                  </a:cubicBezTo>
                  <a:cubicBezTo>
                    <a:pt x="1607" y="4254"/>
                    <a:pt x="1418" y="4411"/>
                    <a:pt x="1197" y="4411"/>
                  </a:cubicBezTo>
                  <a:cubicBezTo>
                    <a:pt x="977" y="4411"/>
                    <a:pt x="819" y="4222"/>
                    <a:pt x="819" y="3970"/>
                  </a:cubicBezTo>
                  <a:cubicBezTo>
                    <a:pt x="819" y="3749"/>
                    <a:pt x="630" y="3560"/>
                    <a:pt x="410" y="3560"/>
                  </a:cubicBezTo>
                  <a:cubicBezTo>
                    <a:pt x="189" y="3560"/>
                    <a:pt x="0" y="3749"/>
                    <a:pt x="0" y="3970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19"/>
                  </a:lnTo>
                  <a:cubicBezTo>
                    <a:pt x="819" y="5671"/>
                    <a:pt x="1008" y="5860"/>
                    <a:pt x="1197" y="5860"/>
                  </a:cubicBezTo>
                  <a:cubicBezTo>
                    <a:pt x="1449" y="5860"/>
                    <a:pt x="1638" y="5671"/>
                    <a:pt x="1638" y="5419"/>
                  </a:cubicBezTo>
                  <a:lnTo>
                    <a:pt x="1638" y="5167"/>
                  </a:lnTo>
                  <a:cubicBezTo>
                    <a:pt x="2111" y="5010"/>
                    <a:pt x="2489" y="4537"/>
                    <a:pt x="2489" y="3970"/>
                  </a:cubicBezTo>
                  <a:cubicBezTo>
                    <a:pt x="2489" y="3308"/>
                    <a:pt x="1922" y="2930"/>
                    <a:pt x="1481" y="2615"/>
                  </a:cubicBezTo>
                  <a:cubicBezTo>
                    <a:pt x="1166" y="2363"/>
                    <a:pt x="819" y="2143"/>
                    <a:pt x="819" y="1891"/>
                  </a:cubicBezTo>
                  <a:cubicBezTo>
                    <a:pt x="819" y="1670"/>
                    <a:pt x="1008" y="1450"/>
                    <a:pt x="1229" y="1450"/>
                  </a:cubicBezTo>
                  <a:cubicBezTo>
                    <a:pt x="1449" y="1450"/>
                    <a:pt x="1638" y="1670"/>
                    <a:pt x="1638" y="1891"/>
                  </a:cubicBezTo>
                  <a:cubicBezTo>
                    <a:pt x="1638" y="2111"/>
                    <a:pt x="1859" y="2332"/>
                    <a:pt x="2048" y="2332"/>
                  </a:cubicBezTo>
                  <a:cubicBezTo>
                    <a:pt x="2269" y="2332"/>
                    <a:pt x="2489" y="2111"/>
                    <a:pt x="2489" y="1891"/>
                  </a:cubicBezTo>
                  <a:cubicBezTo>
                    <a:pt x="2489" y="1324"/>
                    <a:pt x="2111" y="914"/>
                    <a:pt x="1638" y="694"/>
                  </a:cubicBezTo>
                  <a:lnTo>
                    <a:pt x="1638" y="441"/>
                  </a:lnTo>
                  <a:cubicBezTo>
                    <a:pt x="1638" y="189"/>
                    <a:pt x="1449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7" name="Google Shape;4657;p62"/>
            <p:cNvSpPr/>
            <p:nvPr/>
          </p:nvSpPr>
          <p:spPr>
            <a:xfrm>
              <a:off x="-63666550" y="2278975"/>
              <a:ext cx="319800" cy="318625"/>
            </a:xfrm>
            <a:custGeom>
              <a:rect b="b" l="l" r="r" t="t"/>
              <a:pathLst>
                <a:path extrusionOk="0" h="12745" w="12792">
                  <a:moveTo>
                    <a:pt x="8601" y="914"/>
                  </a:moveTo>
                  <a:cubicBezTo>
                    <a:pt x="10429" y="914"/>
                    <a:pt x="11909" y="2427"/>
                    <a:pt x="11909" y="4222"/>
                  </a:cubicBezTo>
                  <a:cubicBezTo>
                    <a:pt x="11909" y="6050"/>
                    <a:pt x="10429" y="7530"/>
                    <a:pt x="8601" y="7530"/>
                  </a:cubicBezTo>
                  <a:cubicBezTo>
                    <a:pt x="7971" y="7530"/>
                    <a:pt x="7404" y="7373"/>
                    <a:pt x="6869" y="7026"/>
                  </a:cubicBezTo>
                  <a:lnTo>
                    <a:pt x="7089" y="6270"/>
                  </a:lnTo>
                  <a:cubicBezTo>
                    <a:pt x="7144" y="5997"/>
                    <a:pt x="6938" y="5748"/>
                    <a:pt x="6677" y="5748"/>
                  </a:cubicBezTo>
                  <a:cubicBezTo>
                    <a:pt x="6637" y="5748"/>
                    <a:pt x="6596" y="5754"/>
                    <a:pt x="6554" y="5766"/>
                  </a:cubicBezTo>
                  <a:lnTo>
                    <a:pt x="5829" y="5955"/>
                  </a:lnTo>
                  <a:cubicBezTo>
                    <a:pt x="5514" y="5451"/>
                    <a:pt x="5293" y="4852"/>
                    <a:pt x="5293" y="4222"/>
                  </a:cubicBezTo>
                  <a:cubicBezTo>
                    <a:pt x="5293" y="2364"/>
                    <a:pt x="6774" y="914"/>
                    <a:pt x="8601" y="914"/>
                  </a:cubicBezTo>
                  <a:close/>
                  <a:moveTo>
                    <a:pt x="6050" y="6711"/>
                  </a:moveTo>
                  <a:lnTo>
                    <a:pt x="5041" y="10303"/>
                  </a:lnTo>
                  <a:lnTo>
                    <a:pt x="4789" y="9421"/>
                  </a:lnTo>
                  <a:cubicBezTo>
                    <a:pt x="4749" y="9221"/>
                    <a:pt x="4571" y="9098"/>
                    <a:pt x="4389" y="9098"/>
                  </a:cubicBezTo>
                  <a:cubicBezTo>
                    <a:pt x="4284" y="9098"/>
                    <a:pt x="4177" y="9139"/>
                    <a:pt x="4096" y="9232"/>
                  </a:cubicBezTo>
                  <a:lnTo>
                    <a:pt x="1418" y="11910"/>
                  </a:lnTo>
                  <a:lnTo>
                    <a:pt x="820" y="11311"/>
                  </a:lnTo>
                  <a:lnTo>
                    <a:pt x="3529" y="8665"/>
                  </a:lnTo>
                  <a:cubicBezTo>
                    <a:pt x="3781" y="8444"/>
                    <a:pt x="3655" y="8034"/>
                    <a:pt x="3340" y="7971"/>
                  </a:cubicBezTo>
                  <a:lnTo>
                    <a:pt x="2458" y="7719"/>
                  </a:lnTo>
                  <a:lnTo>
                    <a:pt x="6050" y="6711"/>
                  </a:lnTo>
                  <a:close/>
                  <a:moveTo>
                    <a:pt x="8664" y="1"/>
                  </a:moveTo>
                  <a:cubicBezTo>
                    <a:pt x="6365" y="1"/>
                    <a:pt x="4506" y="1860"/>
                    <a:pt x="4506" y="4159"/>
                  </a:cubicBezTo>
                  <a:cubicBezTo>
                    <a:pt x="4506" y="4852"/>
                    <a:pt x="4663" y="5514"/>
                    <a:pt x="5041" y="6113"/>
                  </a:cubicBezTo>
                  <a:lnTo>
                    <a:pt x="820" y="7341"/>
                  </a:lnTo>
                  <a:cubicBezTo>
                    <a:pt x="631" y="7373"/>
                    <a:pt x="505" y="7562"/>
                    <a:pt x="505" y="7719"/>
                  </a:cubicBezTo>
                  <a:cubicBezTo>
                    <a:pt x="505" y="7940"/>
                    <a:pt x="631" y="8097"/>
                    <a:pt x="820" y="8129"/>
                  </a:cubicBezTo>
                  <a:lnTo>
                    <a:pt x="2458" y="8570"/>
                  </a:lnTo>
                  <a:lnTo>
                    <a:pt x="316" y="10712"/>
                  </a:lnTo>
                  <a:cubicBezTo>
                    <a:pt x="1" y="11027"/>
                    <a:pt x="1" y="11563"/>
                    <a:pt x="316" y="11910"/>
                  </a:cubicBezTo>
                  <a:lnTo>
                    <a:pt x="883" y="12508"/>
                  </a:lnTo>
                  <a:cubicBezTo>
                    <a:pt x="1040" y="12666"/>
                    <a:pt x="1253" y="12744"/>
                    <a:pt x="1469" y="12744"/>
                  </a:cubicBezTo>
                  <a:cubicBezTo>
                    <a:pt x="1686" y="12744"/>
                    <a:pt x="1907" y="12666"/>
                    <a:pt x="2080" y="12508"/>
                  </a:cubicBezTo>
                  <a:lnTo>
                    <a:pt x="4254" y="10334"/>
                  </a:lnTo>
                  <a:lnTo>
                    <a:pt x="4663" y="11973"/>
                  </a:lnTo>
                  <a:cubicBezTo>
                    <a:pt x="4727" y="12181"/>
                    <a:pt x="4906" y="12292"/>
                    <a:pt x="5078" y="12292"/>
                  </a:cubicBezTo>
                  <a:cubicBezTo>
                    <a:pt x="5244" y="12292"/>
                    <a:pt x="5405" y="12189"/>
                    <a:pt x="5451" y="11973"/>
                  </a:cubicBezTo>
                  <a:lnTo>
                    <a:pt x="6680" y="7782"/>
                  </a:lnTo>
                  <a:cubicBezTo>
                    <a:pt x="7278" y="8097"/>
                    <a:pt x="7940" y="8286"/>
                    <a:pt x="8664" y="8286"/>
                  </a:cubicBezTo>
                  <a:cubicBezTo>
                    <a:pt x="10933" y="8286"/>
                    <a:pt x="12792" y="6428"/>
                    <a:pt x="12792" y="4159"/>
                  </a:cubicBezTo>
                  <a:cubicBezTo>
                    <a:pt x="12792" y="1860"/>
                    <a:pt x="10933" y="1"/>
                    <a:pt x="86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58" name="Google Shape;4658;p62"/>
          <p:cNvGrpSpPr/>
          <p:nvPr/>
        </p:nvGrpSpPr>
        <p:grpSpPr>
          <a:xfrm>
            <a:off x="2697031" y="2481690"/>
            <a:ext cx="357237" cy="349642"/>
            <a:chOff x="-63669700" y="2646600"/>
            <a:chExt cx="324525" cy="317625"/>
          </a:xfrm>
        </p:grpSpPr>
        <p:sp>
          <p:nvSpPr>
            <p:cNvPr id="4659" name="Google Shape;4659;p62"/>
            <p:cNvSpPr/>
            <p:nvPr/>
          </p:nvSpPr>
          <p:spPr>
            <a:xfrm>
              <a:off x="-63669700" y="2646600"/>
              <a:ext cx="324525" cy="317550"/>
            </a:xfrm>
            <a:custGeom>
              <a:rect b="b" l="l" r="r" t="t"/>
              <a:pathLst>
                <a:path extrusionOk="0" h="12702" w="12981">
                  <a:moveTo>
                    <a:pt x="6947" y="867"/>
                  </a:moveTo>
                  <a:cubicBezTo>
                    <a:pt x="7058" y="867"/>
                    <a:pt x="7168" y="906"/>
                    <a:pt x="7247" y="985"/>
                  </a:cubicBezTo>
                  <a:cubicBezTo>
                    <a:pt x="7404" y="1143"/>
                    <a:pt x="7404" y="1426"/>
                    <a:pt x="7247" y="1584"/>
                  </a:cubicBezTo>
                  <a:lnTo>
                    <a:pt x="5199" y="3632"/>
                  </a:lnTo>
                  <a:cubicBezTo>
                    <a:pt x="5120" y="3710"/>
                    <a:pt x="5010" y="3750"/>
                    <a:pt x="4900" y="3750"/>
                  </a:cubicBezTo>
                  <a:cubicBezTo>
                    <a:pt x="4789" y="3750"/>
                    <a:pt x="4679" y="3710"/>
                    <a:pt x="4600" y="3632"/>
                  </a:cubicBezTo>
                  <a:cubicBezTo>
                    <a:pt x="4443" y="3474"/>
                    <a:pt x="4443" y="3190"/>
                    <a:pt x="4600" y="3033"/>
                  </a:cubicBezTo>
                  <a:lnTo>
                    <a:pt x="6648" y="985"/>
                  </a:lnTo>
                  <a:cubicBezTo>
                    <a:pt x="6727" y="906"/>
                    <a:pt x="6837" y="867"/>
                    <a:pt x="6947" y="867"/>
                  </a:cubicBezTo>
                  <a:close/>
                  <a:moveTo>
                    <a:pt x="7530" y="2434"/>
                  </a:moveTo>
                  <a:lnTo>
                    <a:pt x="10429" y="5364"/>
                  </a:lnTo>
                  <a:lnTo>
                    <a:pt x="8979" y="6814"/>
                  </a:lnTo>
                  <a:lnTo>
                    <a:pt x="6050" y="3884"/>
                  </a:lnTo>
                  <a:lnTo>
                    <a:pt x="7530" y="2434"/>
                  </a:lnTo>
                  <a:close/>
                  <a:moveTo>
                    <a:pt x="6648" y="5679"/>
                  </a:moveTo>
                  <a:lnTo>
                    <a:pt x="7247" y="6246"/>
                  </a:lnTo>
                  <a:lnTo>
                    <a:pt x="5482" y="8042"/>
                  </a:lnTo>
                  <a:lnTo>
                    <a:pt x="4884" y="7444"/>
                  </a:lnTo>
                  <a:lnTo>
                    <a:pt x="6648" y="5679"/>
                  </a:lnTo>
                  <a:close/>
                  <a:moveTo>
                    <a:pt x="11642" y="5561"/>
                  </a:moveTo>
                  <a:cubicBezTo>
                    <a:pt x="11752" y="5561"/>
                    <a:pt x="11862" y="5601"/>
                    <a:pt x="11941" y="5679"/>
                  </a:cubicBezTo>
                  <a:cubicBezTo>
                    <a:pt x="12098" y="5837"/>
                    <a:pt x="12098" y="6089"/>
                    <a:pt x="11941" y="6246"/>
                  </a:cubicBezTo>
                  <a:lnTo>
                    <a:pt x="9893" y="8294"/>
                  </a:lnTo>
                  <a:cubicBezTo>
                    <a:pt x="9814" y="8373"/>
                    <a:pt x="9704" y="8412"/>
                    <a:pt x="9594" y="8412"/>
                  </a:cubicBezTo>
                  <a:cubicBezTo>
                    <a:pt x="9484" y="8412"/>
                    <a:pt x="9373" y="8373"/>
                    <a:pt x="9295" y="8294"/>
                  </a:cubicBezTo>
                  <a:cubicBezTo>
                    <a:pt x="9137" y="8137"/>
                    <a:pt x="9137" y="7885"/>
                    <a:pt x="9295" y="7727"/>
                  </a:cubicBezTo>
                  <a:lnTo>
                    <a:pt x="11342" y="5679"/>
                  </a:lnTo>
                  <a:cubicBezTo>
                    <a:pt x="11421" y="5601"/>
                    <a:pt x="11531" y="5561"/>
                    <a:pt x="11642" y="5561"/>
                  </a:cubicBezTo>
                  <a:close/>
                  <a:moveTo>
                    <a:pt x="4065" y="7664"/>
                  </a:moveTo>
                  <a:lnTo>
                    <a:pt x="5230" y="8861"/>
                  </a:lnTo>
                  <a:lnTo>
                    <a:pt x="2426" y="11665"/>
                  </a:lnTo>
                  <a:cubicBezTo>
                    <a:pt x="2269" y="11823"/>
                    <a:pt x="2064" y="11902"/>
                    <a:pt x="1855" y="11902"/>
                  </a:cubicBezTo>
                  <a:cubicBezTo>
                    <a:pt x="1647" y="11902"/>
                    <a:pt x="1434" y="11823"/>
                    <a:pt x="1261" y="11665"/>
                  </a:cubicBezTo>
                  <a:cubicBezTo>
                    <a:pt x="914" y="11350"/>
                    <a:pt x="914" y="10783"/>
                    <a:pt x="1261" y="10468"/>
                  </a:cubicBezTo>
                  <a:lnTo>
                    <a:pt x="4065" y="7664"/>
                  </a:lnTo>
                  <a:close/>
                  <a:moveTo>
                    <a:pt x="6971" y="1"/>
                  </a:moveTo>
                  <a:cubicBezTo>
                    <a:pt x="6648" y="1"/>
                    <a:pt x="6317" y="119"/>
                    <a:pt x="6050" y="355"/>
                  </a:cubicBezTo>
                  <a:lnTo>
                    <a:pt x="4002" y="2403"/>
                  </a:lnTo>
                  <a:cubicBezTo>
                    <a:pt x="3529" y="2875"/>
                    <a:pt x="3529" y="3663"/>
                    <a:pt x="4002" y="4167"/>
                  </a:cubicBezTo>
                  <a:cubicBezTo>
                    <a:pt x="4258" y="4424"/>
                    <a:pt x="4564" y="4544"/>
                    <a:pt x="4874" y="4544"/>
                  </a:cubicBezTo>
                  <a:cubicBezTo>
                    <a:pt x="5058" y="4544"/>
                    <a:pt x="5243" y="4501"/>
                    <a:pt x="5419" y="4419"/>
                  </a:cubicBezTo>
                  <a:lnTo>
                    <a:pt x="6081" y="5018"/>
                  </a:lnTo>
                  <a:lnTo>
                    <a:pt x="4285" y="6814"/>
                  </a:lnTo>
                  <a:cubicBezTo>
                    <a:pt x="4206" y="6735"/>
                    <a:pt x="4096" y="6695"/>
                    <a:pt x="3990" y="6695"/>
                  </a:cubicBezTo>
                  <a:cubicBezTo>
                    <a:pt x="3884" y="6695"/>
                    <a:pt x="3781" y="6735"/>
                    <a:pt x="3718" y="6814"/>
                  </a:cubicBezTo>
                  <a:lnTo>
                    <a:pt x="631" y="9869"/>
                  </a:lnTo>
                  <a:cubicBezTo>
                    <a:pt x="1" y="10500"/>
                    <a:pt x="1" y="11571"/>
                    <a:pt x="631" y="12201"/>
                  </a:cubicBezTo>
                  <a:cubicBezTo>
                    <a:pt x="965" y="12536"/>
                    <a:pt x="1405" y="12701"/>
                    <a:pt x="1840" y="12701"/>
                  </a:cubicBezTo>
                  <a:cubicBezTo>
                    <a:pt x="2264" y="12701"/>
                    <a:pt x="2682" y="12544"/>
                    <a:pt x="2994" y="12232"/>
                  </a:cubicBezTo>
                  <a:lnTo>
                    <a:pt x="6050" y="9176"/>
                  </a:lnTo>
                  <a:cubicBezTo>
                    <a:pt x="6207" y="9019"/>
                    <a:pt x="6207" y="8735"/>
                    <a:pt x="6050" y="8578"/>
                  </a:cubicBezTo>
                  <a:lnTo>
                    <a:pt x="7845" y="6814"/>
                  </a:lnTo>
                  <a:lnTo>
                    <a:pt x="8475" y="7444"/>
                  </a:lnTo>
                  <a:cubicBezTo>
                    <a:pt x="8255" y="7853"/>
                    <a:pt x="8318" y="8452"/>
                    <a:pt x="8696" y="8861"/>
                  </a:cubicBezTo>
                  <a:cubicBezTo>
                    <a:pt x="8932" y="9098"/>
                    <a:pt x="9247" y="9216"/>
                    <a:pt x="9566" y="9216"/>
                  </a:cubicBezTo>
                  <a:cubicBezTo>
                    <a:pt x="9885" y="9216"/>
                    <a:pt x="10208" y="9098"/>
                    <a:pt x="10460" y="8861"/>
                  </a:cubicBezTo>
                  <a:lnTo>
                    <a:pt x="12508" y="6814"/>
                  </a:lnTo>
                  <a:cubicBezTo>
                    <a:pt x="12981" y="6341"/>
                    <a:pt x="12981" y="5553"/>
                    <a:pt x="12508" y="5018"/>
                  </a:cubicBezTo>
                  <a:cubicBezTo>
                    <a:pt x="12274" y="4784"/>
                    <a:pt x="11979" y="4670"/>
                    <a:pt x="11669" y="4670"/>
                  </a:cubicBezTo>
                  <a:cubicBezTo>
                    <a:pt x="11479" y="4670"/>
                    <a:pt x="11282" y="4713"/>
                    <a:pt x="11090" y="4797"/>
                  </a:cubicBezTo>
                  <a:lnTo>
                    <a:pt x="8066" y="1773"/>
                  </a:lnTo>
                  <a:cubicBezTo>
                    <a:pt x="8255" y="1332"/>
                    <a:pt x="8223" y="733"/>
                    <a:pt x="7845" y="355"/>
                  </a:cubicBezTo>
                  <a:cubicBezTo>
                    <a:pt x="7609" y="119"/>
                    <a:pt x="7294" y="1"/>
                    <a:pt x="69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0" name="Google Shape;4660;p62"/>
            <p:cNvSpPr/>
            <p:nvPr/>
          </p:nvSpPr>
          <p:spPr>
            <a:xfrm>
              <a:off x="-63532650" y="2901200"/>
              <a:ext cx="185900" cy="63025"/>
            </a:xfrm>
            <a:custGeom>
              <a:rect b="b" l="l" r="r" t="t"/>
              <a:pathLst>
                <a:path extrusionOk="0" h="2521" w="7436">
                  <a:moveTo>
                    <a:pt x="5356" y="851"/>
                  </a:moveTo>
                  <a:cubicBezTo>
                    <a:pt x="5577" y="851"/>
                    <a:pt x="5734" y="1040"/>
                    <a:pt x="5734" y="1261"/>
                  </a:cubicBezTo>
                  <a:lnTo>
                    <a:pt x="5734" y="1702"/>
                  </a:lnTo>
                  <a:lnTo>
                    <a:pt x="1607" y="1702"/>
                  </a:lnTo>
                  <a:lnTo>
                    <a:pt x="1607" y="1261"/>
                  </a:lnTo>
                  <a:cubicBezTo>
                    <a:pt x="1607" y="1040"/>
                    <a:pt x="1796" y="851"/>
                    <a:pt x="2048" y="851"/>
                  </a:cubicBezTo>
                  <a:close/>
                  <a:moveTo>
                    <a:pt x="2048" y="1"/>
                  </a:moveTo>
                  <a:cubicBezTo>
                    <a:pt x="1355" y="1"/>
                    <a:pt x="788" y="568"/>
                    <a:pt x="788" y="1261"/>
                  </a:cubicBezTo>
                  <a:lnTo>
                    <a:pt x="788" y="1702"/>
                  </a:lnTo>
                  <a:lnTo>
                    <a:pt x="378" y="1702"/>
                  </a:lnTo>
                  <a:cubicBezTo>
                    <a:pt x="158" y="1702"/>
                    <a:pt x="0" y="1891"/>
                    <a:pt x="0" y="2111"/>
                  </a:cubicBezTo>
                  <a:cubicBezTo>
                    <a:pt x="0" y="2332"/>
                    <a:pt x="189" y="2521"/>
                    <a:pt x="378" y="2521"/>
                  </a:cubicBezTo>
                  <a:lnTo>
                    <a:pt x="6995" y="2521"/>
                  </a:lnTo>
                  <a:cubicBezTo>
                    <a:pt x="7247" y="2521"/>
                    <a:pt x="7436" y="2332"/>
                    <a:pt x="7436" y="2111"/>
                  </a:cubicBezTo>
                  <a:cubicBezTo>
                    <a:pt x="7404" y="1891"/>
                    <a:pt x="7184" y="1702"/>
                    <a:pt x="6963" y="1702"/>
                  </a:cubicBezTo>
                  <a:lnTo>
                    <a:pt x="6553" y="1702"/>
                  </a:lnTo>
                  <a:lnTo>
                    <a:pt x="6553" y="1261"/>
                  </a:lnTo>
                  <a:cubicBezTo>
                    <a:pt x="6553" y="599"/>
                    <a:pt x="6018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1" name="Google Shape;4661;p62"/>
          <p:cNvGrpSpPr/>
          <p:nvPr/>
        </p:nvGrpSpPr>
        <p:grpSpPr>
          <a:xfrm>
            <a:off x="4806228" y="1674129"/>
            <a:ext cx="348568" cy="349009"/>
            <a:chOff x="-61784125" y="1931250"/>
            <a:chExt cx="316650" cy="317050"/>
          </a:xfrm>
        </p:grpSpPr>
        <p:sp>
          <p:nvSpPr>
            <p:cNvPr id="4662" name="Google Shape;4662;p62"/>
            <p:cNvSpPr/>
            <p:nvPr/>
          </p:nvSpPr>
          <p:spPr>
            <a:xfrm>
              <a:off x="-61688025" y="1931250"/>
              <a:ext cx="124450" cy="134300"/>
            </a:xfrm>
            <a:custGeom>
              <a:rect b="b" l="l" r="r" t="t"/>
              <a:pathLst>
                <a:path extrusionOk="0" h="5372" w="4978">
                  <a:moveTo>
                    <a:pt x="2497" y="845"/>
                  </a:moveTo>
                  <a:cubicBezTo>
                    <a:pt x="2709" y="845"/>
                    <a:pt x="2922" y="922"/>
                    <a:pt x="3088" y="1087"/>
                  </a:cubicBezTo>
                  <a:cubicBezTo>
                    <a:pt x="3277" y="1276"/>
                    <a:pt x="3340" y="1591"/>
                    <a:pt x="3277" y="1906"/>
                  </a:cubicBezTo>
                  <a:cubicBezTo>
                    <a:pt x="3182" y="2190"/>
                    <a:pt x="2993" y="2410"/>
                    <a:pt x="2709" y="2442"/>
                  </a:cubicBezTo>
                  <a:cubicBezTo>
                    <a:pt x="2625" y="2467"/>
                    <a:pt x="2545" y="2479"/>
                    <a:pt x="2469" y="2479"/>
                  </a:cubicBezTo>
                  <a:cubicBezTo>
                    <a:pt x="2259" y="2479"/>
                    <a:pt x="2075" y="2391"/>
                    <a:pt x="1890" y="2253"/>
                  </a:cubicBezTo>
                  <a:cubicBezTo>
                    <a:pt x="1701" y="2032"/>
                    <a:pt x="1607" y="1717"/>
                    <a:pt x="1701" y="1434"/>
                  </a:cubicBezTo>
                  <a:cubicBezTo>
                    <a:pt x="1800" y="1059"/>
                    <a:pt x="2145" y="845"/>
                    <a:pt x="2497" y="845"/>
                  </a:cubicBezTo>
                  <a:close/>
                  <a:moveTo>
                    <a:pt x="2520" y="3324"/>
                  </a:moveTo>
                  <a:cubicBezTo>
                    <a:pt x="3277" y="3324"/>
                    <a:pt x="3907" y="3828"/>
                    <a:pt x="4096" y="4553"/>
                  </a:cubicBezTo>
                  <a:lnTo>
                    <a:pt x="914" y="4553"/>
                  </a:lnTo>
                  <a:cubicBezTo>
                    <a:pt x="1103" y="3828"/>
                    <a:pt x="1733" y="3324"/>
                    <a:pt x="2520" y="3324"/>
                  </a:cubicBezTo>
                  <a:close/>
                  <a:moveTo>
                    <a:pt x="2510" y="1"/>
                  </a:moveTo>
                  <a:cubicBezTo>
                    <a:pt x="1805" y="1"/>
                    <a:pt x="1113" y="455"/>
                    <a:pt x="914" y="1213"/>
                  </a:cubicBezTo>
                  <a:cubicBezTo>
                    <a:pt x="756" y="1780"/>
                    <a:pt x="914" y="2347"/>
                    <a:pt x="1292" y="2789"/>
                  </a:cubicBezTo>
                  <a:cubicBezTo>
                    <a:pt x="567" y="3198"/>
                    <a:pt x="0" y="3986"/>
                    <a:pt x="0" y="4931"/>
                  </a:cubicBezTo>
                  <a:cubicBezTo>
                    <a:pt x="0" y="5183"/>
                    <a:pt x="189" y="5372"/>
                    <a:pt x="441" y="5372"/>
                  </a:cubicBezTo>
                  <a:lnTo>
                    <a:pt x="4568" y="5372"/>
                  </a:lnTo>
                  <a:cubicBezTo>
                    <a:pt x="4820" y="5372"/>
                    <a:pt x="4978" y="5183"/>
                    <a:pt x="4978" y="4931"/>
                  </a:cubicBezTo>
                  <a:cubicBezTo>
                    <a:pt x="4978" y="3986"/>
                    <a:pt x="4442" y="3198"/>
                    <a:pt x="3718" y="2789"/>
                  </a:cubicBezTo>
                  <a:cubicBezTo>
                    <a:pt x="3907" y="2568"/>
                    <a:pt x="4033" y="2347"/>
                    <a:pt x="4096" y="2064"/>
                  </a:cubicBezTo>
                  <a:cubicBezTo>
                    <a:pt x="4253" y="1528"/>
                    <a:pt x="4096" y="930"/>
                    <a:pt x="3655" y="489"/>
                  </a:cubicBezTo>
                  <a:cubicBezTo>
                    <a:pt x="3331" y="153"/>
                    <a:pt x="2918" y="1"/>
                    <a:pt x="25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3" name="Google Shape;4663;p62"/>
            <p:cNvSpPr/>
            <p:nvPr/>
          </p:nvSpPr>
          <p:spPr>
            <a:xfrm>
              <a:off x="-61784125" y="2113325"/>
              <a:ext cx="124450" cy="134975"/>
            </a:xfrm>
            <a:custGeom>
              <a:rect b="b" l="l" r="r" t="t"/>
              <a:pathLst>
                <a:path extrusionOk="0" h="5399" w="4978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7" y="2491"/>
                  </a:cubicBezTo>
                  <a:cubicBezTo>
                    <a:pt x="2261" y="2491"/>
                    <a:pt x="2058" y="2415"/>
                    <a:pt x="1891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458" y="3319"/>
                  </a:moveTo>
                  <a:cubicBezTo>
                    <a:pt x="3245" y="3319"/>
                    <a:pt x="3907" y="3854"/>
                    <a:pt x="4096" y="4547"/>
                  </a:cubicBezTo>
                  <a:lnTo>
                    <a:pt x="883" y="4547"/>
                  </a:lnTo>
                  <a:cubicBezTo>
                    <a:pt x="1040" y="3886"/>
                    <a:pt x="1733" y="3319"/>
                    <a:pt x="2458" y="3319"/>
                  </a:cubicBezTo>
                  <a:close/>
                  <a:moveTo>
                    <a:pt x="2509" y="1"/>
                  </a:moveTo>
                  <a:cubicBezTo>
                    <a:pt x="1812" y="1"/>
                    <a:pt x="1143" y="437"/>
                    <a:pt x="946" y="1208"/>
                  </a:cubicBezTo>
                  <a:cubicBezTo>
                    <a:pt x="788" y="1806"/>
                    <a:pt x="946" y="2342"/>
                    <a:pt x="1324" y="2783"/>
                  </a:cubicBezTo>
                  <a:cubicBezTo>
                    <a:pt x="568" y="3224"/>
                    <a:pt x="32" y="4012"/>
                    <a:pt x="32" y="4957"/>
                  </a:cubicBezTo>
                  <a:cubicBezTo>
                    <a:pt x="0" y="5209"/>
                    <a:pt x="189" y="5398"/>
                    <a:pt x="410" y="5398"/>
                  </a:cubicBezTo>
                  <a:lnTo>
                    <a:pt x="4569" y="5398"/>
                  </a:lnTo>
                  <a:cubicBezTo>
                    <a:pt x="4789" y="5398"/>
                    <a:pt x="4978" y="5209"/>
                    <a:pt x="4978" y="4988"/>
                  </a:cubicBezTo>
                  <a:cubicBezTo>
                    <a:pt x="4978" y="4043"/>
                    <a:pt x="4474" y="3256"/>
                    <a:pt x="3718" y="2815"/>
                  </a:cubicBezTo>
                  <a:cubicBezTo>
                    <a:pt x="3939" y="2626"/>
                    <a:pt x="4033" y="2374"/>
                    <a:pt x="4128" y="2090"/>
                  </a:cubicBezTo>
                  <a:cubicBezTo>
                    <a:pt x="4285" y="1523"/>
                    <a:pt x="4128" y="924"/>
                    <a:pt x="3687" y="483"/>
                  </a:cubicBezTo>
                  <a:cubicBezTo>
                    <a:pt x="3346" y="155"/>
                    <a:pt x="2923" y="1"/>
                    <a:pt x="25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4" name="Google Shape;4664;p62"/>
            <p:cNvSpPr/>
            <p:nvPr/>
          </p:nvSpPr>
          <p:spPr>
            <a:xfrm>
              <a:off x="-61591150" y="2113325"/>
              <a:ext cx="123675" cy="134175"/>
            </a:xfrm>
            <a:custGeom>
              <a:rect b="b" l="l" r="r" t="t"/>
              <a:pathLst>
                <a:path extrusionOk="0" h="5367" w="4947">
                  <a:moveTo>
                    <a:pt x="2482" y="848"/>
                  </a:moveTo>
                  <a:cubicBezTo>
                    <a:pt x="2688" y="848"/>
                    <a:pt x="2895" y="921"/>
                    <a:pt x="3056" y="1082"/>
                  </a:cubicBezTo>
                  <a:cubicBezTo>
                    <a:pt x="3245" y="1271"/>
                    <a:pt x="3340" y="1586"/>
                    <a:pt x="3245" y="1901"/>
                  </a:cubicBezTo>
                  <a:cubicBezTo>
                    <a:pt x="3182" y="2185"/>
                    <a:pt x="2993" y="2437"/>
                    <a:pt x="2710" y="2468"/>
                  </a:cubicBezTo>
                  <a:cubicBezTo>
                    <a:pt x="2633" y="2483"/>
                    <a:pt x="2559" y="2491"/>
                    <a:pt x="2486" y="2491"/>
                  </a:cubicBezTo>
                  <a:cubicBezTo>
                    <a:pt x="2261" y="2491"/>
                    <a:pt x="2057" y="2415"/>
                    <a:pt x="1890" y="2248"/>
                  </a:cubicBezTo>
                  <a:cubicBezTo>
                    <a:pt x="1670" y="2059"/>
                    <a:pt x="1607" y="1743"/>
                    <a:pt x="1670" y="1428"/>
                  </a:cubicBezTo>
                  <a:cubicBezTo>
                    <a:pt x="1770" y="1068"/>
                    <a:pt x="2124" y="848"/>
                    <a:pt x="2482" y="848"/>
                  </a:cubicBezTo>
                  <a:close/>
                  <a:moveTo>
                    <a:pt x="2521" y="3382"/>
                  </a:moveTo>
                  <a:cubicBezTo>
                    <a:pt x="3308" y="3382"/>
                    <a:pt x="3938" y="3886"/>
                    <a:pt x="4127" y="4579"/>
                  </a:cubicBezTo>
                  <a:lnTo>
                    <a:pt x="882" y="4579"/>
                  </a:lnTo>
                  <a:cubicBezTo>
                    <a:pt x="1103" y="3886"/>
                    <a:pt x="1733" y="3382"/>
                    <a:pt x="2521" y="3382"/>
                  </a:cubicBezTo>
                  <a:close/>
                  <a:moveTo>
                    <a:pt x="2467" y="1"/>
                  </a:moveTo>
                  <a:cubicBezTo>
                    <a:pt x="1761" y="1"/>
                    <a:pt x="1080" y="437"/>
                    <a:pt x="882" y="1208"/>
                  </a:cubicBezTo>
                  <a:cubicBezTo>
                    <a:pt x="725" y="1806"/>
                    <a:pt x="882" y="2342"/>
                    <a:pt x="1292" y="2783"/>
                  </a:cubicBezTo>
                  <a:cubicBezTo>
                    <a:pt x="536" y="3224"/>
                    <a:pt x="0" y="4012"/>
                    <a:pt x="0" y="4957"/>
                  </a:cubicBezTo>
                  <a:cubicBezTo>
                    <a:pt x="0" y="5178"/>
                    <a:pt x="189" y="5367"/>
                    <a:pt x="378" y="5367"/>
                  </a:cubicBezTo>
                  <a:lnTo>
                    <a:pt x="4505" y="5367"/>
                  </a:lnTo>
                  <a:cubicBezTo>
                    <a:pt x="4757" y="5367"/>
                    <a:pt x="4946" y="5178"/>
                    <a:pt x="4946" y="4957"/>
                  </a:cubicBezTo>
                  <a:cubicBezTo>
                    <a:pt x="4946" y="4075"/>
                    <a:pt x="4442" y="3256"/>
                    <a:pt x="3686" y="2815"/>
                  </a:cubicBezTo>
                  <a:cubicBezTo>
                    <a:pt x="3875" y="2626"/>
                    <a:pt x="4001" y="2374"/>
                    <a:pt x="4096" y="2090"/>
                  </a:cubicBezTo>
                  <a:cubicBezTo>
                    <a:pt x="4253" y="1523"/>
                    <a:pt x="4096" y="924"/>
                    <a:pt x="3655" y="483"/>
                  </a:cubicBezTo>
                  <a:cubicBezTo>
                    <a:pt x="3314" y="155"/>
                    <a:pt x="2887" y="1"/>
                    <a:pt x="24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5" name="Google Shape;4665;p62"/>
            <p:cNvSpPr/>
            <p:nvPr/>
          </p:nvSpPr>
          <p:spPr>
            <a:xfrm>
              <a:off x="-61677800" y="2072225"/>
              <a:ext cx="106350" cy="62450"/>
            </a:xfrm>
            <a:custGeom>
              <a:rect b="b" l="l" r="r" t="t"/>
              <a:pathLst>
                <a:path extrusionOk="0" h="2498" w="4254">
                  <a:moveTo>
                    <a:pt x="2096" y="1"/>
                  </a:moveTo>
                  <a:cubicBezTo>
                    <a:pt x="1985" y="1"/>
                    <a:pt x="1875" y="48"/>
                    <a:pt x="1796" y="142"/>
                  </a:cubicBezTo>
                  <a:lnTo>
                    <a:pt x="158" y="1781"/>
                  </a:lnTo>
                  <a:cubicBezTo>
                    <a:pt x="1" y="1938"/>
                    <a:pt x="1" y="2222"/>
                    <a:pt x="158" y="2379"/>
                  </a:cubicBezTo>
                  <a:cubicBezTo>
                    <a:pt x="237" y="2458"/>
                    <a:pt x="339" y="2497"/>
                    <a:pt x="442" y="2497"/>
                  </a:cubicBezTo>
                  <a:cubicBezTo>
                    <a:pt x="544" y="2497"/>
                    <a:pt x="646" y="2458"/>
                    <a:pt x="725" y="2379"/>
                  </a:cubicBezTo>
                  <a:lnTo>
                    <a:pt x="2111" y="993"/>
                  </a:lnTo>
                  <a:lnTo>
                    <a:pt x="3498" y="2379"/>
                  </a:lnTo>
                  <a:cubicBezTo>
                    <a:pt x="3576" y="2458"/>
                    <a:pt x="3687" y="2497"/>
                    <a:pt x="3797" y="2497"/>
                  </a:cubicBezTo>
                  <a:cubicBezTo>
                    <a:pt x="3907" y="2497"/>
                    <a:pt x="4017" y="2458"/>
                    <a:pt x="4096" y="2379"/>
                  </a:cubicBezTo>
                  <a:cubicBezTo>
                    <a:pt x="4254" y="2222"/>
                    <a:pt x="4254" y="1938"/>
                    <a:pt x="4096" y="1781"/>
                  </a:cubicBezTo>
                  <a:lnTo>
                    <a:pt x="2395" y="142"/>
                  </a:lnTo>
                  <a:cubicBezTo>
                    <a:pt x="2316" y="48"/>
                    <a:pt x="2206" y="1"/>
                    <a:pt x="2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6" name="Google Shape;4666;p62"/>
          <p:cNvGrpSpPr/>
          <p:nvPr/>
        </p:nvGrpSpPr>
        <p:grpSpPr>
          <a:xfrm>
            <a:off x="4806228" y="2079072"/>
            <a:ext cx="348568" cy="348568"/>
            <a:chOff x="-61783350" y="2297100"/>
            <a:chExt cx="316650" cy="316650"/>
          </a:xfrm>
        </p:grpSpPr>
        <p:sp>
          <p:nvSpPr>
            <p:cNvPr id="4667" name="Google Shape;4667;p62"/>
            <p:cNvSpPr/>
            <p:nvPr/>
          </p:nvSpPr>
          <p:spPr>
            <a:xfrm>
              <a:off x="-61783350" y="2297100"/>
              <a:ext cx="316650" cy="316650"/>
            </a:xfrm>
            <a:custGeom>
              <a:rect b="b" l="l" r="r" t="t"/>
              <a:pathLst>
                <a:path extrusionOk="0" h="12666" w="12666">
                  <a:moveTo>
                    <a:pt x="379" y="0"/>
                  </a:moveTo>
                  <a:cubicBezTo>
                    <a:pt x="158" y="0"/>
                    <a:pt x="1" y="189"/>
                    <a:pt x="1" y="441"/>
                  </a:cubicBezTo>
                  <a:lnTo>
                    <a:pt x="1" y="12287"/>
                  </a:lnTo>
                  <a:cubicBezTo>
                    <a:pt x="1" y="12508"/>
                    <a:pt x="190" y="12665"/>
                    <a:pt x="379" y="12665"/>
                  </a:cubicBezTo>
                  <a:lnTo>
                    <a:pt x="12256" y="12665"/>
                  </a:lnTo>
                  <a:cubicBezTo>
                    <a:pt x="12477" y="12665"/>
                    <a:pt x="12666" y="12476"/>
                    <a:pt x="12666" y="12287"/>
                  </a:cubicBezTo>
                  <a:cubicBezTo>
                    <a:pt x="12634" y="12098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41"/>
                  </a:lnTo>
                  <a:cubicBezTo>
                    <a:pt x="820" y="189"/>
                    <a:pt x="631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8" name="Google Shape;4668;p62"/>
            <p:cNvSpPr/>
            <p:nvPr/>
          </p:nvSpPr>
          <p:spPr>
            <a:xfrm>
              <a:off x="-61742375" y="2387675"/>
              <a:ext cx="275675" cy="151250"/>
            </a:xfrm>
            <a:custGeom>
              <a:rect b="b" l="l" r="r" t="t"/>
              <a:pathLst>
                <a:path extrusionOk="0" h="6050" w="11027">
                  <a:moveTo>
                    <a:pt x="9767" y="788"/>
                  </a:moveTo>
                  <a:cubicBezTo>
                    <a:pt x="10019" y="788"/>
                    <a:pt x="10208" y="977"/>
                    <a:pt x="10208" y="1229"/>
                  </a:cubicBezTo>
                  <a:cubicBezTo>
                    <a:pt x="10176" y="1450"/>
                    <a:pt x="10019" y="1639"/>
                    <a:pt x="9767" y="1639"/>
                  </a:cubicBezTo>
                  <a:cubicBezTo>
                    <a:pt x="9546" y="1639"/>
                    <a:pt x="9389" y="1450"/>
                    <a:pt x="9389" y="1229"/>
                  </a:cubicBezTo>
                  <a:cubicBezTo>
                    <a:pt x="9389" y="977"/>
                    <a:pt x="9578" y="788"/>
                    <a:pt x="9767" y="788"/>
                  </a:cubicBezTo>
                  <a:close/>
                  <a:moveTo>
                    <a:pt x="4001" y="1607"/>
                  </a:moveTo>
                  <a:cubicBezTo>
                    <a:pt x="4222" y="1607"/>
                    <a:pt x="4379" y="1796"/>
                    <a:pt x="4379" y="2048"/>
                  </a:cubicBezTo>
                  <a:cubicBezTo>
                    <a:pt x="4379" y="2269"/>
                    <a:pt x="4222" y="2489"/>
                    <a:pt x="4001" y="2489"/>
                  </a:cubicBezTo>
                  <a:cubicBezTo>
                    <a:pt x="3749" y="2489"/>
                    <a:pt x="3560" y="2269"/>
                    <a:pt x="3560" y="2048"/>
                  </a:cubicBezTo>
                  <a:cubicBezTo>
                    <a:pt x="3560" y="1796"/>
                    <a:pt x="3749" y="1607"/>
                    <a:pt x="4001" y="1607"/>
                  </a:cubicBezTo>
                  <a:close/>
                  <a:moveTo>
                    <a:pt x="6459" y="4128"/>
                  </a:moveTo>
                  <a:cubicBezTo>
                    <a:pt x="6679" y="4128"/>
                    <a:pt x="6900" y="4317"/>
                    <a:pt x="6900" y="4569"/>
                  </a:cubicBezTo>
                  <a:cubicBezTo>
                    <a:pt x="6868" y="4758"/>
                    <a:pt x="6711" y="4947"/>
                    <a:pt x="6459" y="4947"/>
                  </a:cubicBezTo>
                  <a:cubicBezTo>
                    <a:pt x="6238" y="4947"/>
                    <a:pt x="6081" y="4758"/>
                    <a:pt x="6081" y="4569"/>
                  </a:cubicBezTo>
                  <a:cubicBezTo>
                    <a:pt x="6081" y="4317"/>
                    <a:pt x="6270" y="4128"/>
                    <a:pt x="6459" y="4128"/>
                  </a:cubicBezTo>
                  <a:close/>
                  <a:moveTo>
                    <a:pt x="1229" y="4380"/>
                  </a:moveTo>
                  <a:cubicBezTo>
                    <a:pt x="1481" y="4380"/>
                    <a:pt x="1638" y="4569"/>
                    <a:pt x="1638" y="4789"/>
                  </a:cubicBezTo>
                  <a:cubicBezTo>
                    <a:pt x="1638" y="5041"/>
                    <a:pt x="1481" y="5230"/>
                    <a:pt x="1229" y="5230"/>
                  </a:cubicBezTo>
                  <a:cubicBezTo>
                    <a:pt x="1008" y="5230"/>
                    <a:pt x="788" y="5041"/>
                    <a:pt x="788" y="4789"/>
                  </a:cubicBezTo>
                  <a:cubicBezTo>
                    <a:pt x="788" y="4569"/>
                    <a:pt x="1008" y="4380"/>
                    <a:pt x="1229" y="4380"/>
                  </a:cubicBezTo>
                  <a:close/>
                  <a:moveTo>
                    <a:pt x="9767" y="0"/>
                  </a:moveTo>
                  <a:cubicBezTo>
                    <a:pt x="9105" y="0"/>
                    <a:pt x="8570" y="536"/>
                    <a:pt x="8570" y="1229"/>
                  </a:cubicBezTo>
                  <a:cubicBezTo>
                    <a:pt x="8570" y="1418"/>
                    <a:pt x="8601" y="1576"/>
                    <a:pt x="8664" y="1765"/>
                  </a:cubicBezTo>
                  <a:lnTo>
                    <a:pt x="7026" y="3434"/>
                  </a:lnTo>
                  <a:cubicBezTo>
                    <a:pt x="6868" y="3340"/>
                    <a:pt x="6679" y="3308"/>
                    <a:pt x="6459" y="3308"/>
                  </a:cubicBezTo>
                  <a:cubicBezTo>
                    <a:pt x="6270" y="3308"/>
                    <a:pt x="6112" y="3340"/>
                    <a:pt x="5923" y="3434"/>
                  </a:cubicBezTo>
                  <a:lnTo>
                    <a:pt x="5104" y="2584"/>
                  </a:lnTo>
                  <a:cubicBezTo>
                    <a:pt x="5167" y="2426"/>
                    <a:pt x="5199" y="2237"/>
                    <a:pt x="5199" y="2048"/>
                  </a:cubicBezTo>
                  <a:cubicBezTo>
                    <a:pt x="5199" y="1387"/>
                    <a:pt x="4663" y="788"/>
                    <a:pt x="4001" y="788"/>
                  </a:cubicBezTo>
                  <a:cubicBezTo>
                    <a:pt x="3308" y="788"/>
                    <a:pt x="2773" y="1324"/>
                    <a:pt x="2773" y="2048"/>
                  </a:cubicBezTo>
                  <a:cubicBezTo>
                    <a:pt x="2773" y="2237"/>
                    <a:pt x="2804" y="2395"/>
                    <a:pt x="2899" y="2584"/>
                  </a:cubicBezTo>
                  <a:lnTo>
                    <a:pt x="1796" y="3686"/>
                  </a:lnTo>
                  <a:cubicBezTo>
                    <a:pt x="1638" y="3623"/>
                    <a:pt x="1418" y="3592"/>
                    <a:pt x="1229" y="3592"/>
                  </a:cubicBezTo>
                  <a:cubicBezTo>
                    <a:pt x="567" y="3592"/>
                    <a:pt x="0" y="4128"/>
                    <a:pt x="0" y="4852"/>
                  </a:cubicBezTo>
                  <a:cubicBezTo>
                    <a:pt x="0" y="5514"/>
                    <a:pt x="567" y="6049"/>
                    <a:pt x="1229" y="6049"/>
                  </a:cubicBezTo>
                  <a:cubicBezTo>
                    <a:pt x="1890" y="6049"/>
                    <a:pt x="2458" y="5514"/>
                    <a:pt x="2458" y="4852"/>
                  </a:cubicBezTo>
                  <a:cubicBezTo>
                    <a:pt x="2458" y="4632"/>
                    <a:pt x="2426" y="4474"/>
                    <a:pt x="2332" y="4285"/>
                  </a:cubicBezTo>
                  <a:lnTo>
                    <a:pt x="3434" y="3182"/>
                  </a:lnTo>
                  <a:cubicBezTo>
                    <a:pt x="3592" y="3245"/>
                    <a:pt x="3781" y="3308"/>
                    <a:pt x="4001" y="3308"/>
                  </a:cubicBezTo>
                  <a:cubicBezTo>
                    <a:pt x="4190" y="3308"/>
                    <a:pt x="4348" y="3277"/>
                    <a:pt x="4537" y="3182"/>
                  </a:cubicBezTo>
                  <a:lnTo>
                    <a:pt x="5356" y="4001"/>
                  </a:lnTo>
                  <a:cubicBezTo>
                    <a:pt x="5293" y="4159"/>
                    <a:pt x="5262" y="4348"/>
                    <a:pt x="5262" y="4569"/>
                  </a:cubicBezTo>
                  <a:cubicBezTo>
                    <a:pt x="5262" y="5230"/>
                    <a:pt x="5797" y="5766"/>
                    <a:pt x="6459" y="5766"/>
                  </a:cubicBezTo>
                  <a:cubicBezTo>
                    <a:pt x="7152" y="5766"/>
                    <a:pt x="7687" y="5230"/>
                    <a:pt x="7687" y="4569"/>
                  </a:cubicBezTo>
                  <a:cubicBezTo>
                    <a:pt x="7687" y="4348"/>
                    <a:pt x="7656" y="4191"/>
                    <a:pt x="7561" y="4001"/>
                  </a:cubicBezTo>
                  <a:lnTo>
                    <a:pt x="9231" y="2363"/>
                  </a:lnTo>
                  <a:cubicBezTo>
                    <a:pt x="9389" y="2426"/>
                    <a:pt x="9578" y="2489"/>
                    <a:pt x="9767" y="2489"/>
                  </a:cubicBezTo>
                  <a:cubicBezTo>
                    <a:pt x="10460" y="2489"/>
                    <a:pt x="11027" y="1922"/>
                    <a:pt x="11027" y="1229"/>
                  </a:cubicBezTo>
                  <a:cubicBezTo>
                    <a:pt x="10995" y="536"/>
                    <a:pt x="10460" y="0"/>
                    <a:pt x="97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69" name="Google Shape;4669;p62"/>
          <p:cNvGrpSpPr/>
          <p:nvPr/>
        </p:nvGrpSpPr>
        <p:grpSpPr>
          <a:xfrm>
            <a:off x="4806228" y="2480781"/>
            <a:ext cx="348568" cy="351458"/>
            <a:chOff x="-61782550" y="2664925"/>
            <a:chExt cx="316650" cy="319275"/>
          </a:xfrm>
        </p:grpSpPr>
        <p:sp>
          <p:nvSpPr>
            <p:cNvPr id="4670" name="Google Shape;4670;p62"/>
            <p:cNvSpPr/>
            <p:nvPr/>
          </p:nvSpPr>
          <p:spPr>
            <a:xfrm>
              <a:off x="-61782550" y="2664925"/>
              <a:ext cx="316650" cy="319275"/>
            </a:xfrm>
            <a:custGeom>
              <a:rect b="b" l="l" r="r" t="t"/>
              <a:pathLst>
                <a:path extrusionOk="0" h="12771" w="12666">
                  <a:moveTo>
                    <a:pt x="10208" y="851"/>
                  </a:moveTo>
                  <a:cubicBezTo>
                    <a:pt x="10366" y="1670"/>
                    <a:pt x="10996" y="2300"/>
                    <a:pt x="11815" y="2457"/>
                  </a:cubicBezTo>
                  <a:lnTo>
                    <a:pt x="11815" y="6679"/>
                  </a:lnTo>
                  <a:lnTo>
                    <a:pt x="11783" y="6679"/>
                  </a:lnTo>
                  <a:cubicBezTo>
                    <a:pt x="10964" y="6837"/>
                    <a:pt x="10334" y="7467"/>
                    <a:pt x="10177" y="8286"/>
                  </a:cubicBezTo>
                  <a:lnTo>
                    <a:pt x="9011" y="8286"/>
                  </a:lnTo>
                  <a:cubicBezTo>
                    <a:pt x="9105" y="8002"/>
                    <a:pt x="9168" y="7719"/>
                    <a:pt x="9168" y="7467"/>
                  </a:cubicBezTo>
                  <a:cubicBezTo>
                    <a:pt x="9168" y="6081"/>
                    <a:pt x="8066" y="4978"/>
                    <a:pt x="6711" y="4978"/>
                  </a:cubicBezTo>
                  <a:cubicBezTo>
                    <a:pt x="5325" y="4978"/>
                    <a:pt x="4222" y="6081"/>
                    <a:pt x="4222" y="7467"/>
                  </a:cubicBezTo>
                  <a:cubicBezTo>
                    <a:pt x="4222" y="7719"/>
                    <a:pt x="4254" y="8002"/>
                    <a:pt x="4380" y="8286"/>
                  </a:cubicBezTo>
                  <a:lnTo>
                    <a:pt x="2395" y="8286"/>
                  </a:lnTo>
                  <a:cubicBezTo>
                    <a:pt x="2237" y="7467"/>
                    <a:pt x="1607" y="6837"/>
                    <a:pt x="788" y="6679"/>
                  </a:cubicBezTo>
                  <a:lnTo>
                    <a:pt x="788" y="2457"/>
                  </a:lnTo>
                  <a:cubicBezTo>
                    <a:pt x="1607" y="2300"/>
                    <a:pt x="2237" y="1670"/>
                    <a:pt x="2395" y="851"/>
                  </a:cubicBezTo>
                  <a:close/>
                  <a:moveTo>
                    <a:pt x="6711" y="5797"/>
                  </a:moveTo>
                  <a:cubicBezTo>
                    <a:pt x="7593" y="5797"/>
                    <a:pt x="8349" y="6553"/>
                    <a:pt x="8349" y="7467"/>
                  </a:cubicBezTo>
                  <a:cubicBezTo>
                    <a:pt x="8349" y="8349"/>
                    <a:pt x="7593" y="9105"/>
                    <a:pt x="6711" y="9105"/>
                  </a:cubicBezTo>
                  <a:cubicBezTo>
                    <a:pt x="5797" y="9105"/>
                    <a:pt x="5041" y="8349"/>
                    <a:pt x="5041" y="7467"/>
                  </a:cubicBezTo>
                  <a:cubicBezTo>
                    <a:pt x="5041" y="6553"/>
                    <a:pt x="5797" y="5797"/>
                    <a:pt x="6711" y="5797"/>
                  </a:cubicBezTo>
                  <a:close/>
                  <a:moveTo>
                    <a:pt x="7530" y="9767"/>
                  </a:moveTo>
                  <a:lnTo>
                    <a:pt x="7530" y="11468"/>
                  </a:lnTo>
                  <a:lnTo>
                    <a:pt x="6932" y="11090"/>
                  </a:lnTo>
                  <a:cubicBezTo>
                    <a:pt x="6853" y="11043"/>
                    <a:pt x="6774" y="11019"/>
                    <a:pt x="6695" y="11019"/>
                  </a:cubicBezTo>
                  <a:cubicBezTo>
                    <a:pt x="6616" y="11019"/>
                    <a:pt x="6538" y="11043"/>
                    <a:pt x="6459" y="11090"/>
                  </a:cubicBezTo>
                  <a:lnTo>
                    <a:pt x="5860" y="11468"/>
                  </a:lnTo>
                  <a:lnTo>
                    <a:pt x="5860" y="9767"/>
                  </a:lnTo>
                  <a:cubicBezTo>
                    <a:pt x="6144" y="9861"/>
                    <a:pt x="6427" y="9924"/>
                    <a:pt x="6711" y="9924"/>
                  </a:cubicBezTo>
                  <a:cubicBezTo>
                    <a:pt x="6995" y="9924"/>
                    <a:pt x="7247" y="9893"/>
                    <a:pt x="7530" y="9767"/>
                  </a:cubicBezTo>
                  <a:close/>
                  <a:moveTo>
                    <a:pt x="2048" y="0"/>
                  </a:moveTo>
                  <a:cubicBezTo>
                    <a:pt x="1828" y="0"/>
                    <a:pt x="1670" y="221"/>
                    <a:pt x="1670" y="441"/>
                  </a:cubicBezTo>
                  <a:cubicBezTo>
                    <a:pt x="1670" y="1103"/>
                    <a:pt x="1103" y="1670"/>
                    <a:pt x="410" y="1670"/>
                  </a:cubicBezTo>
                  <a:cubicBezTo>
                    <a:pt x="158" y="1670"/>
                    <a:pt x="0" y="1859"/>
                    <a:pt x="0" y="2111"/>
                  </a:cubicBezTo>
                  <a:lnTo>
                    <a:pt x="0" y="7057"/>
                  </a:lnTo>
                  <a:cubicBezTo>
                    <a:pt x="0" y="7278"/>
                    <a:pt x="189" y="7498"/>
                    <a:pt x="410" y="7498"/>
                  </a:cubicBezTo>
                  <a:cubicBezTo>
                    <a:pt x="1072" y="7498"/>
                    <a:pt x="1670" y="8034"/>
                    <a:pt x="1670" y="8758"/>
                  </a:cubicBezTo>
                  <a:cubicBezTo>
                    <a:pt x="1670" y="8979"/>
                    <a:pt x="1859" y="9136"/>
                    <a:pt x="2048" y="9136"/>
                  </a:cubicBezTo>
                  <a:lnTo>
                    <a:pt x="4884" y="9136"/>
                  </a:lnTo>
                  <a:lnTo>
                    <a:pt x="5073" y="9326"/>
                  </a:lnTo>
                  <a:lnTo>
                    <a:pt x="5073" y="12318"/>
                  </a:lnTo>
                  <a:cubicBezTo>
                    <a:pt x="5073" y="12562"/>
                    <a:pt x="5298" y="12749"/>
                    <a:pt x="5517" y="12749"/>
                  </a:cubicBezTo>
                  <a:cubicBezTo>
                    <a:pt x="5581" y="12749"/>
                    <a:pt x="5645" y="12732"/>
                    <a:pt x="5703" y="12697"/>
                  </a:cubicBezTo>
                  <a:lnTo>
                    <a:pt x="6743" y="12003"/>
                  </a:lnTo>
                  <a:lnTo>
                    <a:pt x="7782" y="12697"/>
                  </a:lnTo>
                  <a:cubicBezTo>
                    <a:pt x="7850" y="12747"/>
                    <a:pt x="7926" y="12771"/>
                    <a:pt x="8002" y="12771"/>
                  </a:cubicBezTo>
                  <a:cubicBezTo>
                    <a:pt x="8210" y="12771"/>
                    <a:pt x="8412" y="12595"/>
                    <a:pt x="8412" y="12318"/>
                  </a:cubicBezTo>
                  <a:lnTo>
                    <a:pt x="8412" y="9262"/>
                  </a:lnTo>
                  <a:lnTo>
                    <a:pt x="8601" y="9073"/>
                  </a:lnTo>
                  <a:lnTo>
                    <a:pt x="10618" y="9073"/>
                  </a:lnTo>
                  <a:cubicBezTo>
                    <a:pt x="10838" y="9073"/>
                    <a:pt x="10996" y="8884"/>
                    <a:pt x="10996" y="8664"/>
                  </a:cubicBezTo>
                  <a:cubicBezTo>
                    <a:pt x="10996" y="8002"/>
                    <a:pt x="11563" y="7404"/>
                    <a:pt x="12224" y="7404"/>
                  </a:cubicBezTo>
                  <a:cubicBezTo>
                    <a:pt x="12445" y="7404"/>
                    <a:pt x="12665" y="7215"/>
                    <a:pt x="12665" y="6994"/>
                  </a:cubicBezTo>
                  <a:lnTo>
                    <a:pt x="12665" y="2016"/>
                  </a:lnTo>
                  <a:cubicBezTo>
                    <a:pt x="12602" y="1827"/>
                    <a:pt x="12445" y="1670"/>
                    <a:pt x="12224" y="1670"/>
                  </a:cubicBezTo>
                  <a:cubicBezTo>
                    <a:pt x="11531" y="1670"/>
                    <a:pt x="10996" y="1103"/>
                    <a:pt x="10996" y="441"/>
                  </a:cubicBezTo>
                  <a:cubicBezTo>
                    <a:pt x="10996" y="221"/>
                    <a:pt x="10807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1" name="Google Shape;4671;p62"/>
            <p:cNvSpPr/>
            <p:nvPr/>
          </p:nvSpPr>
          <p:spPr>
            <a:xfrm>
              <a:off x="-61701425" y="2705875"/>
              <a:ext cx="151250" cy="21275"/>
            </a:xfrm>
            <a:custGeom>
              <a:rect b="b" l="l" r="r" t="t"/>
              <a:pathLst>
                <a:path extrusionOk="0" h="851" w="6050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5671" y="851"/>
                  </a:lnTo>
                  <a:cubicBezTo>
                    <a:pt x="5892" y="851"/>
                    <a:pt x="6049" y="662"/>
                    <a:pt x="6049" y="410"/>
                  </a:cubicBezTo>
                  <a:cubicBezTo>
                    <a:pt x="6049" y="189"/>
                    <a:pt x="5860" y="0"/>
                    <a:pt x="5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2" name="Google Shape;4672;p62"/>
            <p:cNvSpPr/>
            <p:nvPr/>
          </p:nvSpPr>
          <p:spPr>
            <a:xfrm>
              <a:off x="-61742375" y="2747625"/>
              <a:ext cx="233925" cy="22075"/>
            </a:xfrm>
            <a:custGeom>
              <a:rect b="b" l="l" r="r" t="t"/>
              <a:pathLst>
                <a:path extrusionOk="0" h="883" w="9357">
                  <a:moveTo>
                    <a:pt x="410" y="0"/>
                  </a:moveTo>
                  <a:cubicBezTo>
                    <a:pt x="158" y="0"/>
                    <a:pt x="0" y="221"/>
                    <a:pt x="0" y="441"/>
                  </a:cubicBezTo>
                  <a:cubicBezTo>
                    <a:pt x="0" y="693"/>
                    <a:pt x="221" y="882"/>
                    <a:pt x="410" y="882"/>
                  </a:cubicBezTo>
                  <a:lnTo>
                    <a:pt x="8948" y="882"/>
                  </a:lnTo>
                  <a:cubicBezTo>
                    <a:pt x="9200" y="882"/>
                    <a:pt x="9357" y="693"/>
                    <a:pt x="9357" y="441"/>
                  </a:cubicBezTo>
                  <a:cubicBezTo>
                    <a:pt x="9357" y="221"/>
                    <a:pt x="9137" y="0"/>
                    <a:pt x="89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73" name="Google Shape;4673;p62"/>
          <p:cNvGrpSpPr/>
          <p:nvPr/>
        </p:nvGrpSpPr>
        <p:grpSpPr>
          <a:xfrm>
            <a:off x="6920631" y="1682426"/>
            <a:ext cx="349421" cy="332414"/>
            <a:chOff x="-59889100" y="1945025"/>
            <a:chExt cx="317425" cy="301975"/>
          </a:xfrm>
        </p:grpSpPr>
        <p:sp>
          <p:nvSpPr>
            <p:cNvPr id="4674" name="Google Shape;4674;p62"/>
            <p:cNvSpPr/>
            <p:nvPr/>
          </p:nvSpPr>
          <p:spPr>
            <a:xfrm>
              <a:off x="-59845000" y="2074200"/>
              <a:ext cx="63025" cy="61450"/>
            </a:xfrm>
            <a:custGeom>
              <a:rect b="b" l="l" r="r" t="t"/>
              <a:pathLst>
                <a:path extrusionOk="0" h="2458" w="2521">
                  <a:moveTo>
                    <a:pt x="1702" y="788"/>
                  </a:moveTo>
                  <a:lnTo>
                    <a:pt x="1702" y="1639"/>
                  </a:lnTo>
                  <a:lnTo>
                    <a:pt x="883" y="1639"/>
                  </a:lnTo>
                  <a:lnTo>
                    <a:pt x="883" y="788"/>
                  </a:lnTo>
                  <a:close/>
                  <a:moveTo>
                    <a:pt x="442" y="0"/>
                  </a:moveTo>
                  <a:cubicBezTo>
                    <a:pt x="190" y="0"/>
                    <a:pt x="1" y="190"/>
                    <a:pt x="1" y="410"/>
                  </a:cubicBezTo>
                  <a:lnTo>
                    <a:pt x="1" y="2048"/>
                  </a:lnTo>
                  <a:cubicBezTo>
                    <a:pt x="1" y="2300"/>
                    <a:pt x="190" y="2458"/>
                    <a:pt x="442" y="2458"/>
                  </a:cubicBezTo>
                  <a:lnTo>
                    <a:pt x="2080" y="2458"/>
                  </a:lnTo>
                  <a:cubicBezTo>
                    <a:pt x="2332" y="2458"/>
                    <a:pt x="2521" y="2237"/>
                    <a:pt x="2521" y="2048"/>
                  </a:cubicBezTo>
                  <a:lnTo>
                    <a:pt x="2521" y="410"/>
                  </a:lnTo>
                  <a:cubicBezTo>
                    <a:pt x="2521" y="158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5" name="Google Shape;4675;p62"/>
            <p:cNvSpPr/>
            <p:nvPr/>
          </p:nvSpPr>
          <p:spPr>
            <a:xfrm>
              <a:off x="-59761500" y="1990700"/>
              <a:ext cx="61450" cy="144950"/>
            </a:xfrm>
            <a:custGeom>
              <a:rect b="b" l="l" r="r" t="t"/>
              <a:pathLst>
                <a:path extrusionOk="0" h="5798" w="2458">
                  <a:moveTo>
                    <a:pt x="1670" y="820"/>
                  </a:moveTo>
                  <a:lnTo>
                    <a:pt x="1670" y="4979"/>
                  </a:lnTo>
                  <a:lnTo>
                    <a:pt x="851" y="4979"/>
                  </a:lnTo>
                  <a:lnTo>
                    <a:pt x="851" y="820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411"/>
                  </a:cubicBezTo>
                  <a:lnTo>
                    <a:pt x="0" y="5357"/>
                  </a:lnTo>
                  <a:cubicBezTo>
                    <a:pt x="0" y="5577"/>
                    <a:pt x="158" y="5798"/>
                    <a:pt x="410" y="5798"/>
                  </a:cubicBezTo>
                  <a:lnTo>
                    <a:pt x="2048" y="5798"/>
                  </a:lnTo>
                  <a:cubicBezTo>
                    <a:pt x="2300" y="5798"/>
                    <a:pt x="2458" y="5577"/>
                    <a:pt x="2458" y="5388"/>
                  </a:cubicBezTo>
                  <a:lnTo>
                    <a:pt x="2458" y="411"/>
                  </a:lnTo>
                  <a:cubicBezTo>
                    <a:pt x="2458" y="158"/>
                    <a:pt x="2269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6" name="Google Shape;4676;p62"/>
            <p:cNvSpPr/>
            <p:nvPr/>
          </p:nvSpPr>
          <p:spPr>
            <a:xfrm>
              <a:off x="-59678800" y="2053725"/>
              <a:ext cx="61450" cy="81925"/>
            </a:xfrm>
            <a:custGeom>
              <a:rect b="b" l="l" r="r" t="t"/>
              <a:pathLst>
                <a:path extrusionOk="0" h="3277" w="2458">
                  <a:moveTo>
                    <a:pt x="1670" y="788"/>
                  </a:moveTo>
                  <a:lnTo>
                    <a:pt x="1670" y="2458"/>
                  </a:lnTo>
                  <a:lnTo>
                    <a:pt x="851" y="2458"/>
                  </a:lnTo>
                  <a:lnTo>
                    <a:pt x="851" y="788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2867"/>
                  </a:lnTo>
                  <a:cubicBezTo>
                    <a:pt x="0" y="3056"/>
                    <a:pt x="158" y="3277"/>
                    <a:pt x="410" y="3277"/>
                  </a:cubicBezTo>
                  <a:lnTo>
                    <a:pt x="2048" y="3277"/>
                  </a:lnTo>
                  <a:cubicBezTo>
                    <a:pt x="2300" y="3277"/>
                    <a:pt x="2458" y="3056"/>
                    <a:pt x="2458" y="2867"/>
                  </a:cubicBezTo>
                  <a:lnTo>
                    <a:pt x="2458" y="410"/>
                  </a:lnTo>
                  <a:cubicBezTo>
                    <a:pt x="2458" y="158"/>
                    <a:pt x="2269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7" name="Google Shape;4677;p62"/>
            <p:cNvSpPr/>
            <p:nvPr/>
          </p:nvSpPr>
          <p:spPr>
            <a:xfrm>
              <a:off x="-59889100" y="1945025"/>
              <a:ext cx="317425" cy="301975"/>
            </a:xfrm>
            <a:custGeom>
              <a:rect b="b" l="l" r="r" t="t"/>
              <a:pathLst>
                <a:path extrusionOk="0" h="12079" w="12697">
                  <a:moveTo>
                    <a:pt x="6333" y="851"/>
                  </a:moveTo>
                  <a:cubicBezTo>
                    <a:pt x="9357" y="851"/>
                    <a:pt x="11846" y="2931"/>
                    <a:pt x="11846" y="5546"/>
                  </a:cubicBezTo>
                  <a:cubicBezTo>
                    <a:pt x="11846" y="8129"/>
                    <a:pt x="9357" y="10208"/>
                    <a:pt x="6333" y="10208"/>
                  </a:cubicBezTo>
                  <a:cubicBezTo>
                    <a:pt x="5482" y="10208"/>
                    <a:pt x="4600" y="10019"/>
                    <a:pt x="3812" y="9704"/>
                  </a:cubicBezTo>
                  <a:cubicBezTo>
                    <a:pt x="3757" y="9682"/>
                    <a:pt x="3697" y="9671"/>
                    <a:pt x="3637" y="9671"/>
                  </a:cubicBezTo>
                  <a:cubicBezTo>
                    <a:pt x="3529" y="9671"/>
                    <a:pt x="3421" y="9706"/>
                    <a:pt x="3340" y="9767"/>
                  </a:cubicBezTo>
                  <a:lnTo>
                    <a:pt x="2489" y="10649"/>
                  </a:lnTo>
                  <a:lnTo>
                    <a:pt x="2489" y="9074"/>
                  </a:lnTo>
                  <a:cubicBezTo>
                    <a:pt x="2489" y="8948"/>
                    <a:pt x="2426" y="8822"/>
                    <a:pt x="2363" y="8759"/>
                  </a:cubicBezTo>
                  <a:cubicBezTo>
                    <a:pt x="1387" y="7877"/>
                    <a:pt x="819" y="6743"/>
                    <a:pt x="819" y="5514"/>
                  </a:cubicBezTo>
                  <a:cubicBezTo>
                    <a:pt x="819" y="2962"/>
                    <a:pt x="3308" y="851"/>
                    <a:pt x="6333" y="851"/>
                  </a:cubicBezTo>
                  <a:close/>
                  <a:moveTo>
                    <a:pt x="6333" y="1"/>
                  </a:moveTo>
                  <a:cubicBezTo>
                    <a:pt x="2836" y="1"/>
                    <a:pt x="0" y="2490"/>
                    <a:pt x="0" y="5514"/>
                  </a:cubicBezTo>
                  <a:cubicBezTo>
                    <a:pt x="0" y="6963"/>
                    <a:pt x="599" y="8255"/>
                    <a:pt x="1639" y="9263"/>
                  </a:cubicBezTo>
                  <a:lnTo>
                    <a:pt x="1639" y="11689"/>
                  </a:lnTo>
                  <a:cubicBezTo>
                    <a:pt x="1639" y="11918"/>
                    <a:pt x="1832" y="12079"/>
                    <a:pt x="2045" y="12079"/>
                  </a:cubicBezTo>
                  <a:cubicBezTo>
                    <a:pt x="2153" y="12079"/>
                    <a:pt x="2267" y="12037"/>
                    <a:pt x="2363" y="11941"/>
                  </a:cubicBezTo>
                  <a:lnTo>
                    <a:pt x="3749" y="10555"/>
                  </a:lnTo>
                  <a:cubicBezTo>
                    <a:pt x="4569" y="10901"/>
                    <a:pt x="5419" y="11027"/>
                    <a:pt x="6333" y="11027"/>
                  </a:cubicBezTo>
                  <a:cubicBezTo>
                    <a:pt x="9830" y="11027"/>
                    <a:pt x="12697" y="8570"/>
                    <a:pt x="12697" y="5514"/>
                  </a:cubicBezTo>
                  <a:cubicBezTo>
                    <a:pt x="12697" y="2490"/>
                    <a:pt x="9861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78" name="Google Shape;4678;p62"/>
          <p:cNvSpPr/>
          <p:nvPr/>
        </p:nvSpPr>
        <p:spPr>
          <a:xfrm>
            <a:off x="6918333" y="2116860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3"/>
                </a:lnTo>
                <a:lnTo>
                  <a:pt x="978" y="6239"/>
                </a:lnTo>
                <a:cubicBezTo>
                  <a:pt x="963" y="6253"/>
                  <a:pt x="945" y="6259"/>
                  <a:pt x="926" y="6259"/>
                </a:cubicBezTo>
                <a:cubicBezTo>
                  <a:pt x="863" y="6259"/>
                  <a:pt x="788" y="619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10177" y="1796"/>
                </a:moveTo>
                <a:lnTo>
                  <a:pt x="10177" y="8129"/>
                </a:lnTo>
                <a:lnTo>
                  <a:pt x="2458" y="5892"/>
                </a:lnTo>
                <a:lnTo>
                  <a:pt x="2458" y="4033"/>
                </a:lnTo>
                <a:lnTo>
                  <a:pt x="10177" y="1796"/>
                </a:lnTo>
                <a:close/>
                <a:moveTo>
                  <a:pt x="4128" y="7247"/>
                </a:moveTo>
                <a:lnTo>
                  <a:pt x="6963" y="8066"/>
                </a:lnTo>
                <a:cubicBezTo>
                  <a:pt x="6648" y="8507"/>
                  <a:pt x="6176" y="8822"/>
                  <a:pt x="5640" y="8822"/>
                </a:cubicBezTo>
                <a:cubicBezTo>
                  <a:pt x="4758" y="8822"/>
                  <a:pt x="4097" y="8097"/>
                  <a:pt x="4128" y="7247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261"/>
                </a:cubicBezTo>
                <a:lnTo>
                  <a:pt x="11815" y="8696"/>
                </a:lnTo>
                <a:cubicBezTo>
                  <a:pt x="11815" y="8916"/>
                  <a:pt x="11626" y="9137"/>
                  <a:pt x="11374" y="9137"/>
                </a:cubicBezTo>
                <a:cubicBezTo>
                  <a:pt x="11154" y="9137"/>
                  <a:pt x="10996" y="8916"/>
                  <a:pt x="10996" y="8696"/>
                </a:cubicBezTo>
                <a:lnTo>
                  <a:pt x="10996" y="1261"/>
                </a:lnTo>
                <a:cubicBezTo>
                  <a:pt x="10996" y="1009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39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4"/>
                  <a:pt x="983" y="7094"/>
                </a:cubicBezTo>
                <a:cubicBezTo>
                  <a:pt x="1127" y="7094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12"/>
                  <a:pt x="4254" y="9641"/>
                  <a:pt x="5672" y="9641"/>
                </a:cubicBezTo>
                <a:cubicBezTo>
                  <a:pt x="6585" y="9641"/>
                  <a:pt x="7405" y="9074"/>
                  <a:pt x="7814" y="8286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64"/>
                </a:cubicBezTo>
                <a:lnTo>
                  <a:pt x="12729" y="1198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79" name="Google Shape;4679;p62"/>
          <p:cNvGrpSpPr/>
          <p:nvPr/>
        </p:nvGrpSpPr>
        <p:grpSpPr>
          <a:xfrm>
            <a:off x="6919764" y="2482611"/>
            <a:ext cx="351155" cy="347798"/>
            <a:chOff x="-59889100" y="2671925"/>
            <a:chExt cx="319000" cy="315950"/>
          </a:xfrm>
        </p:grpSpPr>
        <p:sp>
          <p:nvSpPr>
            <p:cNvPr id="4680" name="Google Shape;4680;p62"/>
            <p:cNvSpPr/>
            <p:nvPr/>
          </p:nvSpPr>
          <p:spPr>
            <a:xfrm>
              <a:off x="-59889100" y="2672000"/>
              <a:ext cx="149675" cy="256025"/>
            </a:xfrm>
            <a:custGeom>
              <a:rect b="b" l="l" r="r" t="t"/>
              <a:pathLst>
                <a:path extrusionOk="0" h="10241" w="5987">
                  <a:moveTo>
                    <a:pt x="5073" y="946"/>
                  </a:moveTo>
                  <a:lnTo>
                    <a:pt x="5073" y="2647"/>
                  </a:lnTo>
                  <a:lnTo>
                    <a:pt x="5104" y="2647"/>
                  </a:lnTo>
                  <a:cubicBezTo>
                    <a:pt x="3623" y="3151"/>
                    <a:pt x="2489" y="4569"/>
                    <a:pt x="2489" y="6302"/>
                  </a:cubicBezTo>
                  <a:cubicBezTo>
                    <a:pt x="2489" y="6900"/>
                    <a:pt x="2647" y="7499"/>
                    <a:pt x="2867" y="8034"/>
                  </a:cubicBezTo>
                  <a:lnTo>
                    <a:pt x="1639" y="9263"/>
                  </a:lnTo>
                  <a:cubicBezTo>
                    <a:pt x="1103" y="8381"/>
                    <a:pt x="788" y="7373"/>
                    <a:pt x="788" y="6302"/>
                  </a:cubicBezTo>
                  <a:cubicBezTo>
                    <a:pt x="788" y="3750"/>
                    <a:pt x="2584" y="1513"/>
                    <a:pt x="5073" y="946"/>
                  </a:cubicBezTo>
                  <a:close/>
                  <a:moveTo>
                    <a:pt x="5482" y="1"/>
                  </a:moveTo>
                  <a:cubicBezTo>
                    <a:pt x="2395" y="442"/>
                    <a:pt x="0" y="3088"/>
                    <a:pt x="0" y="6270"/>
                  </a:cubicBezTo>
                  <a:cubicBezTo>
                    <a:pt x="0" y="7688"/>
                    <a:pt x="441" y="8979"/>
                    <a:pt x="1292" y="10082"/>
                  </a:cubicBezTo>
                  <a:cubicBezTo>
                    <a:pt x="1377" y="10184"/>
                    <a:pt x="1500" y="10241"/>
                    <a:pt x="1624" y="10241"/>
                  </a:cubicBezTo>
                  <a:cubicBezTo>
                    <a:pt x="1729" y="10241"/>
                    <a:pt x="1835" y="10200"/>
                    <a:pt x="1922" y="10114"/>
                  </a:cubicBezTo>
                  <a:lnTo>
                    <a:pt x="3718" y="8349"/>
                  </a:lnTo>
                  <a:cubicBezTo>
                    <a:pt x="3812" y="8223"/>
                    <a:pt x="3844" y="8003"/>
                    <a:pt x="3781" y="7845"/>
                  </a:cubicBezTo>
                  <a:cubicBezTo>
                    <a:pt x="3497" y="7373"/>
                    <a:pt x="3340" y="6806"/>
                    <a:pt x="3340" y="6270"/>
                  </a:cubicBezTo>
                  <a:cubicBezTo>
                    <a:pt x="3340" y="4884"/>
                    <a:pt x="4285" y="3655"/>
                    <a:pt x="5671" y="3309"/>
                  </a:cubicBezTo>
                  <a:cubicBezTo>
                    <a:pt x="5860" y="3277"/>
                    <a:pt x="5986" y="3120"/>
                    <a:pt x="5986" y="2899"/>
                  </a:cubicBezTo>
                  <a:lnTo>
                    <a:pt x="5986" y="379"/>
                  </a:lnTo>
                  <a:cubicBezTo>
                    <a:pt x="5955" y="190"/>
                    <a:pt x="5703" y="1"/>
                    <a:pt x="5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1" name="Google Shape;4681;p62"/>
            <p:cNvSpPr/>
            <p:nvPr/>
          </p:nvSpPr>
          <p:spPr>
            <a:xfrm>
              <a:off x="-59830825" y="2892525"/>
              <a:ext cx="201650" cy="95350"/>
            </a:xfrm>
            <a:custGeom>
              <a:rect b="b" l="l" r="r" t="t"/>
              <a:pathLst>
                <a:path extrusionOk="0" h="3814" w="8066">
                  <a:moveTo>
                    <a:pt x="5735" y="946"/>
                  </a:moveTo>
                  <a:lnTo>
                    <a:pt x="6963" y="2175"/>
                  </a:lnTo>
                  <a:cubicBezTo>
                    <a:pt x="6113" y="2710"/>
                    <a:pt x="5073" y="2994"/>
                    <a:pt x="4065" y="2994"/>
                  </a:cubicBezTo>
                  <a:cubicBezTo>
                    <a:pt x="3025" y="2994"/>
                    <a:pt x="2017" y="2710"/>
                    <a:pt x="1135" y="2175"/>
                  </a:cubicBezTo>
                  <a:lnTo>
                    <a:pt x="2364" y="946"/>
                  </a:lnTo>
                  <a:cubicBezTo>
                    <a:pt x="2868" y="1198"/>
                    <a:pt x="3466" y="1356"/>
                    <a:pt x="4065" y="1356"/>
                  </a:cubicBezTo>
                  <a:cubicBezTo>
                    <a:pt x="4600" y="1356"/>
                    <a:pt x="5199" y="1198"/>
                    <a:pt x="5735" y="946"/>
                  </a:cubicBezTo>
                  <a:close/>
                  <a:moveTo>
                    <a:pt x="5758" y="1"/>
                  </a:moveTo>
                  <a:cubicBezTo>
                    <a:pt x="5693" y="1"/>
                    <a:pt x="5630" y="11"/>
                    <a:pt x="5577" y="32"/>
                  </a:cubicBezTo>
                  <a:cubicBezTo>
                    <a:pt x="5105" y="316"/>
                    <a:pt x="4569" y="474"/>
                    <a:pt x="4002" y="474"/>
                  </a:cubicBezTo>
                  <a:cubicBezTo>
                    <a:pt x="3956" y="476"/>
                    <a:pt x="3911" y="478"/>
                    <a:pt x="3865" y="478"/>
                  </a:cubicBezTo>
                  <a:cubicBezTo>
                    <a:pt x="3376" y="478"/>
                    <a:pt x="2890" y="326"/>
                    <a:pt x="2458" y="95"/>
                  </a:cubicBezTo>
                  <a:cubicBezTo>
                    <a:pt x="2389" y="54"/>
                    <a:pt x="2315" y="31"/>
                    <a:pt x="2239" y="31"/>
                  </a:cubicBezTo>
                  <a:cubicBezTo>
                    <a:pt x="2142" y="31"/>
                    <a:pt x="2043" y="70"/>
                    <a:pt x="1954" y="158"/>
                  </a:cubicBezTo>
                  <a:lnTo>
                    <a:pt x="190" y="1923"/>
                  </a:lnTo>
                  <a:cubicBezTo>
                    <a:pt x="1" y="2143"/>
                    <a:pt x="32" y="2395"/>
                    <a:pt x="221" y="2553"/>
                  </a:cubicBezTo>
                  <a:cubicBezTo>
                    <a:pt x="1324" y="3403"/>
                    <a:pt x="2616" y="3813"/>
                    <a:pt x="4002" y="3813"/>
                  </a:cubicBezTo>
                  <a:cubicBezTo>
                    <a:pt x="5388" y="3813"/>
                    <a:pt x="6711" y="3403"/>
                    <a:pt x="7814" y="2521"/>
                  </a:cubicBezTo>
                  <a:cubicBezTo>
                    <a:pt x="8035" y="2364"/>
                    <a:pt x="8066" y="2080"/>
                    <a:pt x="7877" y="1891"/>
                  </a:cubicBezTo>
                  <a:lnTo>
                    <a:pt x="6113" y="127"/>
                  </a:lnTo>
                  <a:cubicBezTo>
                    <a:pt x="6029" y="43"/>
                    <a:pt x="5889" y="1"/>
                    <a:pt x="5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2" name="Google Shape;4682;p62"/>
            <p:cNvSpPr/>
            <p:nvPr/>
          </p:nvSpPr>
          <p:spPr>
            <a:xfrm>
              <a:off x="-59719775" y="2671925"/>
              <a:ext cx="149675" cy="256425"/>
            </a:xfrm>
            <a:custGeom>
              <a:rect b="b" l="l" r="r" t="t"/>
              <a:pathLst>
                <a:path extrusionOk="0" h="10257" w="5987">
                  <a:moveTo>
                    <a:pt x="820" y="917"/>
                  </a:moveTo>
                  <a:cubicBezTo>
                    <a:pt x="3309" y="1453"/>
                    <a:pt x="5105" y="3690"/>
                    <a:pt x="5105" y="6273"/>
                  </a:cubicBezTo>
                  <a:cubicBezTo>
                    <a:pt x="5073" y="7344"/>
                    <a:pt x="4790" y="8352"/>
                    <a:pt x="4254" y="9235"/>
                  </a:cubicBezTo>
                  <a:lnTo>
                    <a:pt x="3025" y="8006"/>
                  </a:lnTo>
                  <a:cubicBezTo>
                    <a:pt x="3309" y="7502"/>
                    <a:pt x="3435" y="6903"/>
                    <a:pt x="3435" y="6305"/>
                  </a:cubicBezTo>
                  <a:cubicBezTo>
                    <a:pt x="3435" y="4572"/>
                    <a:pt x="2332" y="3154"/>
                    <a:pt x="820" y="2650"/>
                  </a:cubicBezTo>
                  <a:lnTo>
                    <a:pt x="820" y="917"/>
                  </a:lnTo>
                  <a:close/>
                  <a:moveTo>
                    <a:pt x="419" y="0"/>
                  </a:moveTo>
                  <a:cubicBezTo>
                    <a:pt x="190" y="0"/>
                    <a:pt x="1" y="180"/>
                    <a:pt x="1" y="413"/>
                  </a:cubicBezTo>
                  <a:lnTo>
                    <a:pt x="1" y="2934"/>
                  </a:lnTo>
                  <a:cubicBezTo>
                    <a:pt x="1" y="3123"/>
                    <a:pt x="127" y="3280"/>
                    <a:pt x="316" y="3312"/>
                  </a:cubicBezTo>
                  <a:cubicBezTo>
                    <a:pt x="1639" y="3658"/>
                    <a:pt x="2647" y="4855"/>
                    <a:pt x="2647" y="6273"/>
                  </a:cubicBezTo>
                  <a:cubicBezTo>
                    <a:pt x="2647" y="6809"/>
                    <a:pt x="2490" y="7376"/>
                    <a:pt x="2206" y="7848"/>
                  </a:cubicBezTo>
                  <a:cubicBezTo>
                    <a:pt x="2080" y="8006"/>
                    <a:pt x="2112" y="8195"/>
                    <a:pt x="2269" y="8352"/>
                  </a:cubicBezTo>
                  <a:lnTo>
                    <a:pt x="4065" y="10117"/>
                  </a:lnTo>
                  <a:cubicBezTo>
                    <a:pt x="4149" y="10214"/>
                    <a:pt x="4251" y="10257"/>
                    <a:pt x="4353" y="10257"/>
                  </a:cubicBezTo>
                  <a:cubicBezTo>
                    <a:pt x="4481" y="10257"/>
                    <a:pt x="4608" y="10190"/>
                    <a:pt x="4695" y="10085"/>
                  </a:cubicBezTo>
                  <a:cubicBezTo>
                    <a:pt x="5514" y="8982"/>
                    <a:pt x="5987" y="7659"/>
                    <a:pt x="5987" y="6273"/>
                  </a:cubicBezTo>
                  <a:cubicBezTo>
                    <a:pt x="5892" y="3123"/>
                    <a:pt x="3529" y="445"/>
                    <a:pt x="474" y="4"/>
                  </a:cubicBezTo>
                  <a:cubicBezTo>
                    <a:pt x="455" y="1"/>
                    <a:pt x="437" y="0"/>
                    <a:pt x="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3" name="Google Shape;4683;p62"/>
            <p:cNvSpPr/>
            <p:nvPr/>
          </p:nvSpPr>
          <p:spPr>
            <a:xfrm>
              <a:off x="-59762300" y="2757075"/>
              <a:ext cx="63025" cy="145725"/>
            </a:xfrm>
            <a:custGeom>
              <a:rect b="b" l="l" r="r" t="t"/>
              <a:pathLst>
                <a:path extrusionOk="0" h="5829" w="2521">
                  <a:moveTo>
                    <a:pt x="1261" y="0"/>
                  </a:moveTo>
                  <a:cubicBezTo>
                    <a:pt x="1040" y="0"/>
                    <a:pt x="820" y="189"/>
                    <a:pt x="820" y="378"/>
                  </a:cubicBezTo>
                  <a:lnTo>
                    <a:pt x="820" y="662"/>
                  </a:lnTo>
                  <a:cubicBezTo>
                    <a:pt x="347" y="819"/>
                    <a:pt x="1" y="1292"/>
                    <a:pt x="1" y="1827"/>
                  </a:cubicBezTo>
                  <a:cubicBezTo>
                    <a:pt x="1" y="2521"/>
                    <a:pt x="568" y="2899"/>
                    <a:pt x="977" y="3214"/>
                  </a:cubicBezTo>
                  <a:cubicBezTo>
                    <a:pt x="1292" y="3466"/>
                    <a:pt x="1670" y="3686"/>
                    <a:pt x="1670" y="3938"/>
                  </a:cubicBezTo>
                  <a:cubicBezTo>
                    <a:pt x="1670" y="4159"/>
                    <a:pt x="1450" y="4348"/>
                    <a:pt x="1261" y="4348"/>
                  </a:cubicBezTo>
                  <a:cubicBezTo>
                    <a:pt x="1072" y="4348"/>
                    <a:pt x="820" y="4159"/>
                    <a:pt x="820" y="3938"/>
                  </a:cubicBezTo>
                  <a:cubicBezTo>
                    <a:pt x="820" y="3686"/>
                    <a:pt x="631" y="3497"/>
                    <a:pt x="442" y="3497"/>
                  </a:cubicBezTo>
                  <a:cubicBezTo>
                    <a:pt x="253" y="3497"/>
                    <a:pt x="32" y="3686"/>
                    <a:pt x="32" y="3938"/>
                  </a:cubicBezTo>
                  <a:cubicBezTo>
                    <a:pt x="32" y="4474"/>
                    <a:pt x="410" y="4915"/>
                    <a:pt x="883" y="5104"/>
                  </a:cubicBezTo>
                  <a:lnTo>
                    <a:pt x="883" y="5387"/>
                  </a:lnTo>
                  <a:cubicBezTo>
                    <a:pt x="883" y="5608"/>
                    <a:pt x="1072" y="5829"/>
                    <a:pt x="1292" y="5829"/>
                  </a:cubicBezTo>
                  <a:cubicBezTo>
                    <a:pt x="1544" y="5829"/>
                    <a:pt x="1702" y="5608"/>
                    <a:pt x="1702" y="5387"/>
                  </a:cubicBezTo>
                  <a:lnTo>
                    <a:pt x="1702" y="5104"/>
                  </a:lnTo>
                  <a:cubicBezTo>
                    <a:pt x="2175" y="4946"/>
                    <a:pt x="2521" y="4474"/>
                    <a:pt x="2521" y="3938"/>
                  </a:cubicBezTo>
                  <a:cubicBezTo>
                    <a:pt x="2521" y="3245"/>
                    <a:pt x="1985" y="2867"/>
                    <a:pt x="1544" y="2552"/>
                  </a:cubicBezTo>
                  <a:cubicBezTo>
                    <a:pt x="1229" y="2300"/>
                    <a:pt x="883" y="2079"/>
                    <a:pt x="883" y="1827"/>
                  </a:cubicBezTo>
                  <a:cubicBezTo>
                    <a:pt x="883" y="1607"/>
                    <a:pt x="1072" y="1418"/>
                    <a:pt x="1292" y="1418"/>
                  </a:cubicBezTo>
                  <a:cubicBezTo>
                    <a:pt x="1544" y="1418"/>
                    <a:pt x="1702" y="1607"/>
                    <a:pt x="1702" y="1827"/>
                  </a:cubicBezTo>
                  <a:cubicBezTo>
                    <a:pt x="1702" y="2079"/>
                    <a:pt x="1891" y="2268"/>
                    <a:pt x="2143" y="2268"/>
                  </a:cubicBezTo>
                  <a:cubicBezTo>
                    <a:pt x="2364" y="2268"/>
                    <a:pt x="2521" y="2079"/>
                    <a:pt x="2521" y="1827"/>
                  </a:cubicBezTo>
                  <a:cubicBezTo>
                    <a:pt x="2521" y="1292"/>
                    <a:pt x="2175" y="851"/>
                    <a:pt x="1702" y="662"/>
                  </a:cubicBezTo>
                  <a:lnTo>
                    <a:pt x="1702" y="378"/>
                  </a:lnTo>
                  <a:cubicBezTo>
                    <a:pt x="1702" y="189"/>
                    <a:pt x="151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84" name="Google Shape;4684;p62"/>
          <p:cNvGrpSpPr/>
          <p:nvPr/>
        </p:nvGrpSpPr>
        <p:grpSpPr>
          <a:xfrm>
            <a:off x="7767785" y="2079072"/>
            <a:ext cx="349421" cy="348568"/>
            <a:chOff x="-59092025" y="2296300"/>
            <a:chExt cx="317425" cy="316650"/>
          </a:xfrm>
        </p:grpSpPr>
        <p:sp>
          <p:nvSpPr>
            <p:cNvPr id="4685" name="Google Shape;4685;p62"/>
            <p:cNvSpPr/>
            <p:nvPr/>
          </p:nvSpPr>
          <p:spPr>
            <a:xfrm>
              <a:off x="-58994350" y="2382950"/>
              <a:ext cx="122875" cy="133925"/>
            </a:xfrm>
            <a:custGeom>
              <a:rect b="b" l="l" r="r" t="t"/>
              <a:pathLst>
                <a:path extrusionOk="0" h="5357" w="4915">
                  <a:moveTo>
                    <a:pt x="2457" y="819"/>
                  </a:moveTo>
                  <a:cubicBezTo>
                    <a:pt x="2930" y="819"/>
                    <a:pt x="3277" y="1166"/>
                    <a:pt x="3277" y="1639"/>
                  </a:cubicBezTo>
                  <a:cubicBezTo>
                    <a:pt x="3277" y="2111"/>
                    <a:pt x="2930" y="2458"/>
                    <a:pt x="2457" y="2458"/>
                  </a:cubicBezTo>
                  <a:cubicBezTo>
                    <a:pt x="1985" y="2458"/>
                    <a:pt x="1607" y="2111"/>
                    <a:pt x="1607" y="1639"/>
                  </a:cubicBezTo>
                  <a:cubicBezTo>
                    <a:pt x="1607" y="1166"/>
                    <a:pt x="2016" y="819"/>
                    <a:pt x="2457" y="819"/>
                  </a:cubicBezTo>
                  <a:close/>
                  <a:moveTo>
                    <a:pt x="2489" y="3245"/>
                  </a:moveTo>
                  <a:cubicBezTo>
                    <a:pt x="3277" y="3245"/>
                    <a:pt x="3907" y="3781"/>
                    <a:pt x="4096" y="4506"/>
                  </a:cubicBezTo>
                  <a:lnTo>
                    <a:pt x="882" y="4506"/>
                  </a:lnTo>
                  <a:cubicBezTo>
                    <a:pt x="1071" y="3812"/>
                    <a:pt x="1701" y="3245"/>
                    <a:pt x="2489" y="3245"/>
                  </a:cubicBezTo>
                  <a:close/>
                  <a:moveTo>
                    <a:pt x="2489" y="0"/>
                  </a:moveTo>
                  <a:cubicBezTo>
                    <a:pt x="1575" y="0"/>
                    <a:pt x="819" y="725"/>
                    <a:pt x="819" y="1639"/>
                  </a:cubicBezTo>
                  <a:cubicBezTo>
                    <a:pt x="819" y="2080"/>
                    <a:pt x="977" y="2458"/>
                    <a:pt x="1292" y="2773"/>
                  </a:cubicBezTo>
                  <a:cubicBezTo>
                    <a:pt x="567" y="3214"/>
                    <a:pt x="0" y="4001"/>
                    <a:pt x="0" y="4947"/>
                  </a:cubicBezTo>
                  <a:cubicBezTo>
                    <a:pt x="0" y="5199"/>
                    <a:pt x="189" y="5356"/>
                    <a:pt x="410" y="5356"/>
                  </a:cubicBezTo>
                  <a:lnTo>
                    <a:pt x="4537" y="5356"/>
                  </a:lnTo>
                  <a:cubicBezTo>
                    <a:pt x="4757" y="5356"/>
                    <a:pt x="4915" y="5136"/>
                    <a:pt x="4915" y="4947"/>
                  </a:cubicBezTo>
                  <a:cubicBezTo>
                    <a:pt x="4915" y="4001"/>
                    <a:pt x="4411" y="3182"/>
                    <a:pt x="3655" y="2773"/>
                  </a:cubicBezTo>
                  <a:cubicBezTo>
                    <a:pt x="3938" y="2458"/>
                    <a:pt x="4127" y="2080"/>
                    <a:pt x="4127" y="1639"/>
                  </a:cubicBezTo>
                  <a:cubicBezTo>
                    <a:pt x="4127" y="725"/>
                    <a:pt x="3403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6" name="Google Shape;4686;p62"/>
            <p:cNvSpPr/>
            <p:nvPr/>
          </p:nvSpPr>
          <p:spPr>
            <a:xfrm>
              <a:off x="-59092025" y="2296300"/>
              <a:ext cx="317425" cy="316650"/>
            </a:xfrm>
            <a:custGeom>
              <a:rect b="b" l="l" r="r" t="t"/>
              <a:pathLst>
                <a:path extrusionOk="0" h="12666" w="12697">
                  <a:moveTo>
                    <a:pt x="1261" y="820"/>
                  </a:moveTo>
                  <a:cubicBezTo>
                    <a:pt x="1513" y="820"/>
                    <a:pt x="1702" y="1009"/>
                    <a:pt x="1702" y="1198"/>
                  </a:cubicBezTo>
                  <a:cubicBezTo>
                    <a:pt x="1670" y="1450"/>
                    <a:pt x="1513" y="1639"/>
                    <a:pt x="1261" y="1639"/>
                  </a:cubicBezTo>
                  <a:cubicBezTo>
                    <a:pt x="1040" y="1639"/>
                    <a:pt x="883" y="1450"/>
                    <a:pt x="883" y="1198"/>
                  </a:cubicBezTo>
                  <a:cubicBezTo>
                    <a:pt x="883" y="977"/>
                    <a:pt x="1072" y="820"/>
                    <a:pt x="1261" y="820"/>
                  </a:cubicBezTo>
                  <a:close/>
                  <a:moveTo>
                    <a:pt x="11468" y="820"/>
                  </a:moveTo>
                  <a:cubicBezTo>
                    <a:pt x="11720" y="820"/>
                    <a:pt x="11878" y="1009"/>
                    <a:pt x="11878" y="1198"/>
                  </a:cubicBezTo>
                  <a:cubicBezTo>
                    <a:pt x="11878" y="1450"/>
                    <a:pt x="11657" y="1639"/>
                    <a:pt x="11468" y="1639"/>
                  </a:cubicBezTo>
                  <a:cubicBezTo>
                    <a:pt x="11248" y="1639"/>
                    <a:pt x="11027" y="1450"/>
                    <a:pt x="11027" y="1198"/>
                  </a:cubicBezTo>
                  <a:cubicBezTo>
                    <a:pt x="11027" y="1009"/>
                    <a:pt x="11248" y="820"/>
                    <a:pt x="11468" y="820"/>
                  </a:cubicBezTo>
                  <a:close/>
                  <a:moveTo>
                    <a:pt x="6396" y="2616"/>
                  </a:moveTo>
                  <a:cubicBezTo>
                    <a:pt x="7341" y="2616"/>
                    <a:pt x="8286" y="2994"/>
                    <a:pt x="9042" y="3718"/>
                  </a:cubicBezTo>
                  <a:cubicBezTo>
                    <a:pt x="10492" y="5136"/>
                    <a:pt x="10492" y="7499"/>
                    <a:pt x="9042" y="8917"/>
                  </a:cubicBezTo>
                  <a:cubicBezTo>
                    <a:pt x="8318" y="9641"/>
                    <a:pt x="7373" y="10019"/>
                    <a:pt x="6396" y="10019"/>
                  </a:cubicBezTo>
                  <a:cubicBezTo>
                    <a:pt x="4348" y="10019"/>
                    <a:pt x="2647" y="8381"/>
                    <a:pt x="2647" y="6333"/>
                  </a:cubicBezTo>
                  <a:cubicBezTo>
                    <a:pt x="2647" y="4222"/>
                    <a:pt x="4348" y="2616"/>
                    <a:pt x="6396" y="2616"/>
                  </a:cubicBezTo>
                  <a:close/>
                  <a:moveTo>
                    <a:pt x="1261" y="10965"/>
                  </a:moveTo>
                  <a:cubicBezTo>
                    <a:pt x="1513" y="10965"/>
                    <a:pt x="1702" y="11185"/>
                    <a:pt x="1702" y="11406"/>
                  </a:cubicBezTo>
                  <a:cubicBezTo>
                    <a:pt x="1670" y="11658"/>
                    <a:pt x="1513" y="11847"/>
                    <a:pt x="1261" y="11847"/>
                  </a:cubicBezTo>
                  <a:cubicBezTo>
                    <a:pt x="1040" y="11847"/>
                    <a:pt x="883" y="11658"/>
                    <a:pt x="883" y="11406"/>
                  </a:cubicBezTo>
                  <a:cubicBezTo>
                    <a:pt x="883" y="11185"/>
                    <a:pt x="1072" y="10965"/>
                    <a:pt x="1261" y="10965"/>
                  </a:cubicBezTo>
                  <a:close/>
                  <a:moveTo>
                    <a:pt x="11468" y="11028"/>
                  </a:moveTo>
                  <a:cubicBezTo>
                    <a:pt x="11720" y="11028"/>
                    <a:pt x="11878" y="11217"/>
                    <a:pt x="11878" y="11437"/>
                  </a:cubicBezTo>
                  <a:cubicBezTo>
                    <a:pt x="11878" y="11689"/>
                    <a:pt x="11657" y="11878"/>
                    <a:pt x="11468" y="11878"/>
                  </a:cubicBezTo>
                  <a:cubicBezTo>
                    <a:pt x="11248" y="11878"/>
                    <a:pt x="11027" y="11689"/>
                    <a:pt x="11027" y="11437"/>
                  </a:cubicBezTo>
                  <a:cubicBezTo>
                    <a:pt x="11027" y="11217"/>
                    <a:pt x="11248" y="11028"/>
                    <a:pt x="11468" y="11028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58"/>
                    <a:pt x="1229" y="2458"/>
                  </a:cubicBezTo>
                  <a:cubicBezTo>
                    <a:pt x="1418" y="2458"/>
                    <a:pt x="1576" y="2427"/>
                    <a:pt x="1796" y="2364"/>
                  </a:cubicBezTo>
                  <a:lnTo>
                    <a:pt x="2836" y="3403"/>
                  </a:lnTo>
                  <a:cubicBezTo>
                    <a:pt x="2174" y="4222"/>
                    <a:pt x="1828" y="5231"/>
                    <a:pt x="1828" y="6302"/>
                  </a:cubicBezTo>
                  <a:cubicBezTo>
                    <a:pt x="1828" y="7341"/>
                    <a:pt x="2174" y="8381"/>
                    <a:pt x="2899" y="9200"/>
                  </a:cubicBezTo>
                  <a:lnTo>
                    <a:pt x="1796" y="10303"/>
                  </a:lnTo>
                  <a:cubicBezTo>
                    <a:pt x="1639" y="10240"/>
                    <a:pt x="1418" y="10177"/>
                    <a:pt x="1229" y="10177"/>
                  </a:cubicBezTo>
                  <a:cubicBezTo>
                    <a:pt x="567" y="10177"/>
                    <a:pt x="0" y="10744"/>
                    <a:pt x="0" y="11437"/>
                  </a:cubicBezTo>
                  <a:cubicBezTo>
                    <a:pt x="0" y="12130"/>
                    <a:pt x="567" y="12666"/>
                    <a:pt x="1229" y="12666"/>
                  </a:cubicBezTo>
                  <a:cubicBezTo>
                    <a:pt x="1891" y="12666"/>
                    <a:pt x="2489" y="12130"/>
                    <a:pt x="2489" y="11437"/>
                  </a:cubicBezTo>
                  <a:cubicBezTo>
                    <a:pt x="2489" y="11248"/>
                    <a:pt x="2458" y="11091"/>
                    <a:pt x="2363" y="10901"/>
                  </a:cubicBezTo>
                  <a:lnTo>
                    <a:pt x="3466" y="9799"/>
                  </a:lnTo>
                  <a:cubicBezTo>
                    <a:pt x="4317" y="10460"/>
                    <a:pt x="5325" y="10838"/>
                    <a:pt x="6396" y="10838"/>
                  </a:cubicBezTo>
                  <a:cubicBezTo>
                    <a:pt x="7467" y="10838"/>
                    <a:pt x="8475" y="10492"/>
                    <a:pt x="9263" y="9830"/>
                  </a:cubicBezTo>
                  <a:lnTo>
                    <a:pt x="10334" y="10901"/>
                  </a:lnTo>
                  <a:cubicBezTo>
                    <a:pt x="10240" y="11059"/>
                    <a:pt x="10208" y="11248"/>
                    <a:pt x="10208" y="11437"/>
                  </a:cubicBezTo>
                  <a:cubicBezTo>
                    <a:pt x="10208" y="12099"/>
                    <a:pt x="10775" y="12666"/>
                    <a:pt x="11468" y="12666"/>
                  </a:cubicBezTo>
                  <a:cubicBezTo>
                    <a:pt x="12130" y="12666"/>
                    <a:pt x="12697" y="12099"/>
                    <a:pt x="12697" y="11437"/>
                  </a:cubicBezTo>
                  <a:cubicBezTo>
                    <a:pt x="12697" y="10775"/>
                    <a:pt x="12130" y="10177"/>
                    <a:pt x="11468" y="10177"/>
                  </a:cubicBezTo>
                  <a:cubicBezTo>
                    <a:pt x="11279" y="10177"/>
                    <a:pt x="11122" y="10208"/>
                    <a:pt x="10933" y="10303"/>
                  </a:cubicBezTo>
                  <a:lnTo>
                    <a:pt x="9861" y="9232"/>
                  </a:lnTo>
                  <a:cubicBezTo>
                    <a:pt x="11279" y="7562"/>
                    <a:pt x="11279" y="5073"/>
                    <a:pt x="9861" y="3403"/>
                  </a:cubicBezTo>
                  <a:lnTo>
                    <a:pt x="10933" y="2364"/>
                  </a:lnTo>
                  <a:cubicBezTo>
                    <a:pt x="11122" y="2427"/>
                    <a:pt x="11279" y="2458"/>
                    <a:pt x="11468" y="2458"/>
                  </a:cubicBezTo>
                  <a:cubicBezTo>
                    <a:pt x="12130" y="2458"/>
                    <a:pt x="12697" y="1923"/>
                    <a:pt x="12697" y="1198"/>
                  </a:cubicBezTo>
                  <a:cubicBezTo>
                    <a:pt x="12697" y="536"/>
                    <a:pt x="12130" y="1"/>
                    <a:pt x="11468" y="1"/>
                  </a:cubicBezTo>
                  <a:cubicBezTo>
                    <a:pt x="10807" y="1"/>
                    <a:pt x="10208" y="536"/>
                    <a:pt x="10208" y="1198"/>
                  </a:cubicBezTo>
                  <a:cubicBezTo>
                    <a:pt x="10208" y="1419"/>
                    <a:pt x="10240" y="1576"/>
                    <a:pt x="10334" y="1765"/>
                  </a:cubicBezTo>
                  <a:lnTo>
                    <a:pt x="9263" y="2836"/>
                  </a:lnTo>
                  <a:cubicBezTo>
                    <a:pt x="8412" y="2127"/>
                    <a:pt x="7373" y="1773"/>
                    <a:pt x="6337" y="1773"/>
                  </a:cubicBezTo>
                  <a:cubicBezTo>
                    <a:pt x="5301" y="1773"/>
                    <a:pt x="4269" y="2127"/>
                    <a:pt x="3434" y="2836"/>
                  </a:cubicBezTo>
                  <a:lnTo>
                    <a:pt x="2363" y="1765"/>
                  </a:lnTo>
                  <a:cubicBezTo>
                    <a:pt x="2458" y="1608"/>
                    <a:pt x="2489" y="1419"/>
                    <a:pt x="2489" y="1198"/>
                  </a:cubicBezTo>
                  <a:cubicBezTo>
                    <a:pt x="2489" y="536"/>
                    <a:pt x="1954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87" name="Google Shape;4687;p62"/>
          <p:cNvSpPr/>
          <p:nvPr/>
        </p:nvSpPr>
        <p:spPr>
          <a:xfrm>
            <a:off x="1010400" y="3043597"/>
            <a:ext cx="349421" cy="348568"/>
          </a:xfrm>
          <a:custGeom>
            <a:rect b="b" l="l" r="r" t="t"/>
            <a:pathLst>
              <a:path extrusionOk="0" h="12666" w="12697">
                <a:moveTo>
                  <a:pt x="6301" y="1356"/>
                </a:moveTo>
                <a:cubicBezTo>
                  <a:pt x="6522" y="1356"/>
                  <a:pt x="6711" y="1576"/>
                  <a:pt x="6711" y="1797"/>
                </a:cubicBezTo>
                <a:lnTo>
                  <a:pt x="6711" y="2269"/>
                </a:lnTo>
                <a:cubicBezTo>
                  <a:pt x="7656" y="2458"/>
                  <a:pt x="8349" y="3309"/>
                  <a:pt x="8349" y="4285"/>
                </a:cubicBezTo>
                <a:cubicBezTo>
                  <a:pt x="8349" y="4538"/>
                  <a:pt x="8160" y="4727"/>
                  <a:pt x="7971" y="4727"/>
                </a:cubicBezTo>
                <a:cubicBezTo>
                  <a:pt x="7719" y="4727"/>
                  <a:pt x="7530" y="4538"/>
                  <a:pt x="7530" y="4285"/>
                </a:cubicBezTo>
                <a:cubicBezTo>
                  <a:pt x="7530" y="3624"/>
                  <a:pt x="6994" y="3057"/>
                  <a:pt x="6301" y="3057"/>
                </a:cubicBezTo>
                <a:cubicBezTo>
                  <a:pt x="5640" y="3057"/>
                  <a:pt x="5073" y="3624"/>
                  <a:pt x="5073" y="4285"/>
                </a:cubicBezTo>
                <a:cubicBezTo>
                  <a:pt x="5073" y="4947"/>
                  <a:pt x="5829" y="5483"/>
                  <a:pt x="6585" y="6018"/>
                </a:cubicBezTo>
                <a:cubicBezTo>
                  <a:pt x="7435" y="6648"/>
                  <a:pt x="8412" y="7310"/>
                  <a:pt x="8412" y="8413"/>
                </a:cubicBezTo>
                <a:cubicBezTo>
                  <a:pt x="8412" y="9421"/>
                  <a:pt x="7687" y="10271"/>
                  <a:pt x="6742" y="10429"/>
                </a:cubicBezTo>
                <a:lnTo>
                  <a:pt x="6742" y="10901"/>
                </a:lnTo>
                <a:cubicBezTo>
                  <a:pt x="6742" y="11154"/>
                  <a:pt x="6553" y="11311"/>
                  <a:pt x="6364" y="11311"/>
                </a:cubicBezTo>
                <a:cubicBezTo>
                  <a:pt x="6144" y="11311"/>
                  <a:pt x="5955" y="11091"/>
                  <a:pt x="5955" y="10901"/>
                </a:cubicBezTo>
                <a:lnTo>
                  <a:pt x="5955" y="10429"/>
                </a:lnTo>
                <a:cubicBezTo>
                  <a:pt x="5010" y="10240"/>
                  <a:pt x="4316" y="9421"/>
                  <a:pt x="4316" y="8413"/>
                </a:cubicBezTo>
                <a:cubicBezTo>
                  <a:pt x="4316" y="8192"/>
                  <a:pt x="4505" y="8035"/>
                  <a:pt x="4694" y="8035"/>
                </a:cubicBezTo>
                <a:cubicBezTo>
                  <a:pt x="4884" y="8035"/>
                  <a:pt x="5136" y="8224"/>
                  <a:pt x="5136" y="8413"/>
                </a:cubicBezTo>
                <a:cubicBezTo>
                  <a:pt x="5136" y="9106"/>
                  <a:pt x="5671" y="9641"/>
                  <a:pt x="6364" y="9641"/>
                </a:cubicBezTo>
                <a:cubicBezTo>
                  <a:pt x="7026" y="9641"/>
                  <a:pt x="7561" y="9106"/>
                  <a:pt x="7561" y="8413"/>
                </a:cubicBezTo>
                <a:cubicBezTo>
                  <a:pt x="7561" y="7751"/>
                  <a:pt x="6868" y="7247"/>
                  <a:pt x="6081" y="6680"/>
                </a:cubicBezTo>
                <a:cubicBezTo>
                  <a:pt x="5199" y="6050"/>
                  <a:pt x="4253" y="5388"/>
                  <a:pt x="4253" y="4285"/>
                </a:cubicBezTo>
                <a:cubicBezTo>
                  <a:pt x="4253" y="3309"/>
                  <a:pt x="4978" y="2427"/>
                  <a:pt x="5923" y="2269"/>
                </a:cubicBezTo>
                <a:lnTo>
                  <a:pt x="5923" y="1797"/>
                </a:lnTo>
                <a:cubicBezTo>
                  <a:pt x="5923" y="1576"/>
                  <a:pt x="6112" y="1356"/>
                  <a:pt x="6301" y="1356"/>
                </a:cubicBezTo>
                <a:close/>
                <a:moveTo>
                  <a:pt x="6333" y="1"/>
                </a:moveTo>
                <a:cubicBezTo>
                  <a:pt x="2836" y="1"/>
                  <a:pt x="0" y="2836"/>
                  <a:pt x="0" y="6333"/>
                </a:cubicBezTo>
                <a:cubicBezTo>
                  <a:pt x="0" y="9830"/>
                  <a:pt x="2836" y="12666"/>
                  <a:pt x="6333" y="12666"/>
                </a:cubicBezTo>
                <a:cubicBezTo>
                  <a:pt x="9861" y="12666"/>
                  <a:pt x="12697" y="9830"/>
                  <a:pt x="12697" y="6333"/>
                </a:cubicBezTo>
                <a:cubicBezTo>
                  <a:pt x="12697" y="2836"/>
                  <a:pt x="9861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88" name="Google Shape;4688;p62"/>
          <p:cNvGrpSpPr/>
          <p:nvPr/>
        </p:nvGrpSpPr>
        <p:grpSpPr>
          <a:xfrm>
            <a:off x="1012422" y="3464550"/>
            <a:ext cx="349421" cy="349421"/>
            <a:chOff x="-65145700" y="3727425"/>
            <a:chExt cx="317425" cy="317425"/>
          </a:xfrm>
        </p:grpSpPr>
        <p:sp>
          <p:nvSpPr>
            <p:cNvPr id="4689" name="Google Shape;4689;p62"/>
            <p:cNvSpPr/>
            <p:nvPr/>
          </p:nvSpPr>
          <p:spPr>
            <a:xfrm>
              <a:off x="-65145700" y="3769150"/>
              <a:ext cx="275675" cy="275700"/>
            </a:xfrm>
            <a:custGeom>
              <a:rect b="b" l="l" r="r" t="t"/>
              <a:pathLst>
                <a:path extrusionOk="0" h="11028" w="11027">
                  <a:moveTo>
                    <a:pt x="5514" y="1"/>
                  </a:moveTo>
                  <a:cubicBezTo>
                    <a:pt x="2489" y="1"/>
                    <a:pt x="0" y="2458"/>
                    <a:pt x="0" y="5514"/>
                  </a:cubicBezTo>
                  <a:cubicBezTo>
                    <a:pt x="0" y="8539"/>
                    <a:pt x="2489" y="11027"/>
                    <a:pt x="5514" y="11027"/>
                  </a:cubicBezTo>
                  <a:cubicBezTo>
                    <a:pt x="8538" y="11027"/>
                    <a:pt x="11027" y="8539"/>
                    <a:pt x="11027" y="5514"/>
                  </a:cubicBezTo>
                  <a:cubicBezTo>
                    <a:pt x="11027" y="5294"/>
                    <a:pt x="10869" y="5105"/>
                    <a:pt x="10649" y="5105"/>
                  </a:cubicBezTo>
                  <a:lnTo>
                    <a:pt x="5955" y="5105"/>
                  </a:lnTo>
                  <a:lnTo>
                    <a:pt x="5955" y="410"/>
                  </a:lnTo>
                  <a:cubicBezTo>
                    <a:pt x="5955" y="190"/>
                    <a:pt x="5766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0" name="Google Shape;4690;p62"/>
            <p:cNvSpPr/>
            <p:nvPr/>
          </p:nvSpPr>
          <p:spPr>
            <a:xfrm>
              <a:off x="-64977150" y="3727425"/>
              <a:ext cx="148875" cy="147300"/>
            </a:xfrm>
            <a:custGeom>
              <a:rect b="b" l="l" r="r" t="t"/>
              <a:pathLst>
                <a:path extrusionOk="0" h="5892" w="5955">
                  <a:moveTo>
                    <a:pt x="441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5513"/>
                  </a:lnTo>
                  <a:cubicBezTo>
                    <a:pt x="0" y="5702"/>
                    <a:pt x="189" y="5891"/>
                    <a:pt x="441" y="5891"/>
                  </a:cubicBezTo>
                  <a:lnTo>
                    <a:pt x="5514" y="5891"/>
                  </a:lnTo>
                  <a:cubicBezTo>
                    <a:pt x="5734" y="5891"/>
                    <a:pt x="5955" y="5702"/>
                    <a:pt x="5955" y="5513"/>
                  </a:cubicBezTo>
                  <a:cubicBezTo>
                    <a:pt x="5955" y="2489"/>
                    <a:pt x="3466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691" name="Google Shape;4691;p62"/>
          <p:cNvGrpSpPr/>
          <p:nvPr/>
        </p:nvGrpSpPr>
        <p:grpSpPr>
          <a:xfrm>
            <a:off x="1015463" y="3872630"/>
            <a:ext cx="343340" cy="349421"/>
            <a:chOff x="-65144125" y="4094450"/>
            <a:chExt cx="311900" cy="317425"/>
          </a:xfrm>
        </p:grpSpPr>
        <p:sp>
          <p:nvSpPr>
            <p:cNvPr id="4692" name="Google Shape;4692;p62"/>
            <p:cNvSpPr/>
            <p:nvPr/>
          </p:nvSpPr>
          <p:spPr>
            <a:xfrm>
              <a:off x="-65079550" y="4183450"/>
              <a:ext cx="185900" cy="185900"/>
            </a:xfrm>
            <a:custGeom>
              <a:rect b="b" l="l" r="r" t="t"/>
              <a:pathLst>
                <a:path extrusionOk="0" h="7436" w="7436">
                  <a:moveTo>
                    <a:pt x="3687" y="0"/>
                  </a:moveTo>
                  <a:cubicBezTo>
                    <a:pt x="1639" y="0"/>
                    <a:pt x="1" y="1639"/>
                    <a:pt x="1" y="3686"/>
                  </a:cubicBezTo>
                  <a:cubicBezTo>
                    <a:pt x="1" y="5734"/>
                    <a:pt x="1639" y="7435"/>
                    <a:pt x="3687" y="7435"/>
                  </a:cubicBezTo>
                  <a:cubicBezTo>
                    <a:pt x="5735" y="7435"/>
                    <a:pt x="7436" y="5797"/>
                    <a:pt x="7436" y="3686"/>
                  </a:cubicBezTo>
                  <a:cubicBezTo>
                    <a:pt x="7436" y="3466"/>
                    <a:pt x="7247" y="3308"/>
                    <a:pt x="7058" y="3308"/>
                  </a:cubicBezTo>
                  <a:lnTo>
                    <a:pt x="4096" y="3308"/>
                  </a:lnTo>
                  <a:lnTo>
                    <a:pt x="4096" y="378"/>
                  </a:lnTo>
                  <a:cubicBezTo>
                    <a:pt x="4096" y="158"/>
                    <a:pt x="3907" y="0"/>
                    <a:pt x="36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3" name="Google Shape;4693;p62"/>
            <p:cNvSpPr/>
            <p:nvPr/>
          </p:nvSpPr>
          <p:spPr>
            <a:xfrm>
              <a:off x="-65039375" y="4094450"/>
              <a:ext cx="104775" cy="19700"/>
            </a:xfrm>
            <a:custGeom>
              <a:rect b="b" l="l" r="r" t="t"/>
              <a:pathLst>
                <a:path extrusionOk="0" h="788" w="4191">
                  <a:moveTo>
                    <a:pt x="473" y="0"/>
                  </a:moveTo>
                  <a:cubicBezTo>
                    <a:pt x="252" y="0"/>
                    <a:pt x="32" y="221"/>
                    <a:pt x="32" y="410"/>
                  </a:cubicBezTo>
                  <a:cubicBezTo>
                    <a:pt x="0" y="599"/>
                    <a:pt x="158" y="756"/>
                    <a:pt x="347" y="788"/>
                  </a:cubicBezTo>
                  <a:lnTo>
                    <a:pt x="3813" y="788"/>
                  </a:lnTo>
                  <a:cubicBezTo>
                    <a:pt x="4033" y="756"/>
                    <a:pt x="4191" y="599"/>
                    <a:pt x="4191" y="410"/>
                  </a:cubicBezTo>
                  <a:cubicBezTo>
                    <a:pt x="4191" y="158"/>
                    <a:pt x="3970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4" name="Google Shape;4694;p62"/>
            <p:cNvSpPr/>
            <p:nvPr/>
          </p:nvSpPr>
          <p:spPr>
            <a:xfrm>
              <a:off x="-65144125" y="4121025"/>
              <a:ext cx="311900" cy="290850"/>
            </a:xfrm>
            <a:custGeom>
              <a:rect b="b" l="l" r="r" t="t"/>
              <a:pathLst>
                <a:path extrusionOk="0" h="11634" w="12476">
                  <a:moveTo>
                    <a:pt x="6321" y="1678"/>
                  </a:moveTo>
                  <a:cubicBezTo>
                    <a:pt x="7437" y="1678"/>
                    <a:pt x="8570" y="2088"/>
                    <a:pt x="9483" y="3001"/>
                  </a:cubicBezTo>
                  <a:cubicBezTo>
                    <a:pt x="10334" y="3884"/>
                    <a:pt x="10806" y="5018"/>
                    <a:pt x="10806" y="6246"/>
                  </a:cubicBezTo>
                  <a:cubicBezTo>
                    <a:pt x="10806" y="8767"/>
                    <a:pt x="8759" y="10815"/>
                    <a:pt x="6238" y="10815"/>
                  </a:cubicBezTo>
                  <a:cubicBezTo>
                    <a:pt x="3718" y="10815"/>
                    <a:pt x="1702" y="8767"/>
                    <a:pt x="1702" y="6246"/>
                  </a:cubicBezTo>
                  <a:cubicBezTo>
                    <a:pt x="1702" y="3492"/>
                    <a:pt x="3974" y="1678"/>
                    <a:pt x="6321" y="1678"/>
                  </a:cubicBezTo>
                  <a:close/>
                  <a:moveTo>
                    <a:pt x="1367" y="1"/>
                  </a:moveTo>
                  <a:cubicBezTo>
                    <a:pt x="1048" y="1"/>
                    <a:pt x="725" y="119"/>
                    <a:pt x="473" y="355"/>
                  </a:cubicBezTo>
                  <a:cubicBezTo>
                    <a:pt x="0" y="828"/>
                    <a:pt x="0" y="1615"/>
                    <a:pt x="473" y="2119"/>
                  </a:cubicBezTo>
                  <a:cubicBezTo>
                    <a:pt x="696" y="2363"/>
                    <a:pt x="997" y="2488"/>
                    <a:pt x="1327" y="2488"/>
                  </a:cubicBezTo>
                  <a:cubicBezTo>
                    <a:pt x="1509" y="2488"/>
                    <a:pt x="1700" y="2450"/>
                    <a:pt x="1891" y="2371"/>
                  </a:cubicBezTo>
                  <a:lnTo>
                    <a:pt x="2237" y="2718"/>
                  </a:lnTo>
                  <a:cubicBezTo>
                    <a:pt x="1386" y="3695"/>
                    <a:pt x="914" y="4923"/>
                    <a:pt x="914" y="6215"/>
                  </a:cubicBezTo>
                  <a:cubicBezTo>
                    <a:pt x="914" y="9176"/>
                    <a:pt x="3340" y="11634"/>
                    <a:pt x="6301" y="11634"/>
                  </a:cubicBezTo>
                  <a:cubicBezTo>
                    <a:pt x="9231" y="11634"/>
                    <a:pt x="11689" y="9208"/>
                    <a:pt x="11689" y="6215"/>
                  </a:cubicBezTo>
                  <a:cubicBezTo>
                    <a:pt x="11689" y="4923"/>
                    <a:pt x="11216" y="3695"/>
                    <a:pt x="10365" y="2718"/>
                  </a:cubicBezTo>
                  <a:lnTo>
                    <a:pt x="10743" y="2371"/>
                  </a:lnTo>
                  <a:cubicBezTo>
                    <a:pt x="10901" y="2466"/>
                    <a:pt x="11059" y="2497"/>
                    <a:pt x="11248" y="2497"/>
                  </a:cubicBezTo>
                  <a:cubicBezTo>
                    <a:pt x="11909" y="2497"/>
                    <a:pt x="12476" y="1930"/>
                    <a:pt x="12476" y="1269"/>
                  </a:cubicBezTo>
                  <a:cubicBezTo>
                    <a:pt x="12476" y="607"/>
                    <a:pt x="11909" y="8"/>
                    <a:pt x="11248" y="8"/>
                  </a:cubicBezTo>
                  <a:cubicBezTo>
                    <a:pt x="10586" y="8"/>
                    <a:pt x="10019" y="544"/>
                    <a:pt x="10019" y="1269"/>
                  </a:cubicBezTo>
                  <a:cubicBezTo>
                    <a:pt x="10019" y="1458"/>
                    <a:pt x="10050" y="1615"/>
                    <a:pt x="10145" y="1773"/>
                  </a:cubicBezTo>
                  <a:lnTo>
                    <a:pt x="9798" y="2119"/>
                  </a:lnTo>
                  <a:cubicBezTo>
                    <a:pt x="9137" y="1584"/>
                    <a:pt x="8381" y="1206"/>
                    <a:pt x="7561" y="985"/>
                  </a:cubicBezTo>
                  <a:lnTo>
                    <a:pt x="7561" y="544"/>
                  </a:lnTo>
                  <a:lnTo>
                    <a:pt x="5073" y="544"/>
                  </a:lnTo>
                  <a:lnTo>
                    <a:pt x="5073" y="985"/>
                  </a:lnTo>
                  <a:cubicBezTo>
                    <a:pt x="4222" y="1206"/>
                    <a:pt x="3434" y="1584"/>
                    <a:pt x="2836" y="2119"/>
                  </a:cubicBezTo>
                  <a:lnTo>
                    <a:pt x="2458" y="1773"/>
                  </a:lnTo>
                  <a:cubicBezTo>
                    <a:pt x="2710" y="1269"/>
                    <a:pt x="2584" y="733"/>
                    <a:pt x="2237" y="355"/>
                  </a:cubicBezTo>
                  <a:cubicBezTo>
                    <a:pt x="2001" y="119"/>
                    <a:pt x="1686" y="1"/>
                    <a:pt x="13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695" name="Google Shape;4695;p62"/>
          <p:cNvSpPr/>
          <p:nvPr/>
        </p:nvSpPr>
        <p:spPr>
          <a:xfrm>
            <a:off x="3110777" y="3042290"/>
            <a:ext cx="351155" cy="351183"/>
          </a:xfrm>
          <a:custGeom>
            <a:rect b="b" l="l" r="r" t="t"/>
            <a:pathLst>
              <a:path extrusionOk="0" h="12761" w="12760">
                <a:moveTo>
                  <a:pt x="6427" y="3592"/>
                </a:moveTo>
                <a:cubicBezTo>
                  <a:pt x="7939" y="3592"/>
                  <a:pt x="9168" y="4821"/>
                  <a:pt x="9168" y="6365"/>
                </a:cubicBezTo>
                <a:cubicBezTo>
                  <a:pt x="9168" y="7846"/>
                  <a:pt x="7908" y="9106"/>
                  <a:pt x="6427" y="9106"/>
                </a:cubicBezTo>
                <a:cubicBezTo>
                  <a:pt x="4883" y="9106"/>
                  <a:pt x="3655" y="7877"/>
                  <a:pt x="3655" y="6365"/>
                </a:cubicBezTo>
                <a:cubicBezTo>
                  <a:pt x="3655" y="4821"/>
                  <a:pt x="4883" y="3592"/>
                  <a:pt x="6427" y="3592"/>
                </a:cubicBezTo>
                <a:close/>
                <a:moveTo>
                  <a:pt x="5829" y="1"/>
                </a:moveTo>
                <a:cubicBezTo>
                  <a:pt x="5356" y="1"/>
                  <a:pt x="5009" y="347"/>
                  <a:pt x="5009" y="852"/>
                </a:cubicBezTo>
                <a:lnTo>
                  <a:pt x="5009" y="1576"/>
                </a:lnTo>
                <a:cubicBezTo>
                  <a:pt x="4631" y="1702"/>
                  <a:pt x="4285" y="1828"/>
                  <a:pt x="3970" y="2017"/>
                </a:cubicBezTo>
                <a:lnTo>
                  <a:pt x="3466" y="1513"/>
                </a:lnTo>
                <a:cubicBezTo>
                  <a:pt x="3308" y="1356"/>
                  <a:pt x="3088" y="1277"/>
                  <a:pt x="2867" y="1277"/>
                </a:cubicBezTo>
                <a:cubicBezTo>
                  <a:pt x="2647" y="1277"/>
                  <a:pt x="2426" y="1356"/>
                  <a:pt x="2269" y="1513"/>
                </a:cubicBezTo>
                <a:lnTo>
                  <a:pt x="1481" y="2301"/>
                </a:lnTo>
                <a:cubicBezTo>
                  <a:pt x="1166" y="2616"/>
                  <a:pt x="1166" y="3151"/>
                  <a:pt x="1481" y="3466"/>
                </a:cubicBezTo>
                <a:lnTo>
                  <a:pt x="2017" y="4002"/>
                </a:lnTo>
                <a:cubicBezTo>
                  <a:pt x="1796" y="4317"/>
                  <a:pt x="1701" y="4664"/>
                  <a:pt x="1575" y="5010"/>
                </a:cubicBezTo>
                <a:lnTo>
                  <a:pt x="819" y="5010"/>
                </a:lnTo>
                <a:cubicBezTo>
                  <a:pt x="347" y="5010"/>
                  <a:pt x="0" y="5357"/>
                  <a:pt x="0" y="5829"/>
                </a:cubicBezTo>
                <a:lnTo>
                  <a:pt x="0" y="6932"/>
                </a:lnTo>
                <a:cubicBezTo>
                  <a:pt x="0" y="7405"/>
                  <a:pt x="347" y="7783"/>
                  <a:pt x="819" y="7783"/>
                </a:cubicBezTo>
                <a:lnTo>
                  <a:pt x="1575" y="7783"/>
                </a:lnTo>
                <a:cubicBezTo>
                  <a:pt x="1701" y="8129"/>
                  <a:pt x="1796" y="8476"/>
                  <a:pt x="2017" y="8791"/>
                </a:cubicBezTo>
                <a:lnTo>
                  <a:pt x="1481" y="9295"/>
                </a:lnTo>
                <a:cubicBezTo>
                  <a:pt x="1166" y="9610"/>
                  <a:pt x="1166" y="10177"/>
                  <a:pt x="1481" y="10492"/>
                </a:cubicBezTo>
                <a:lnTo>
                  <a:pt x="2269" y="11280"/>
                </a:lnTo>
                <a:cubicBezTo>
                  <a:pt x="2426" y="11437"/>
                  <a:pt x="2647" y="11516"/>
                  <a:pt x="2867" y="11516"/>
                </a:cubicBezTo>
                <a:cubicBezTo>
                  <a:pt x="3088" y="11516"/>
                  <a:pt x="3308" y="11437"/>
                  <a:pt x="3466" y="11280"/>
                </a:cubicBezTo>
                <a:lnTo>
                  <a:pt x="3970" y="10776"/>
                </a:lnTo>
                <a:cubicBezTo>
                  <a:pt x="4285" y="10965"/>
                  <a:pt x="4631" y="11091"/>
                  <a:pt x="5009" y="11185"/>
                </a:cubicBezTo>
                <a:lnTo>
                  <a:pt x="5009" y="11941"/>
                </a:lnTo>
                <a:cubicBezTo>
                  <a:pt x="5009" y="12414"/>
                  <a:pt x="5356" y="12760"/>
                  <a:pt x="5829" y="12760"/>
                </a:cubicBezTo>
                <a:lnTo>
                  <a:pt x="6931" y="12760"/>
                </a:lnTo>
                <a:cubicBezTo>
                  <a:pt x="7404" y="12760"/>
                  <a:pt x="7750" y="12414"/>
                  <a:pt x="7750" y="11941"/>
                </a:cubicBezTo>
                <a:lnTo>
                  <a:pt x="7750" y="11185"/>
                </a:lnTo>
                <a:cubicBezTo>
                  <a:pt x="8097" y="11091"/>
                  <a:pt x="8475" y="10965"/>
                  <a:pt x="8790" y="10776"/>
                </a:cubicBezTo>
                <a:lnTo>
                  <a:pt x="9294" y="11280"/>
                </a:lnTo>
                <a:cubicBezTo>
                  <a:pt x="9452" y="11437"/>
                  <a:pt x="9664" y="11516"/>
                  <a:pt x="9877" y="11516"/>
                </a:cubicBezTo>
                <a:cubicBezTo>
                  <a:pt x="10090" y="11516"/>
                  <a:pt x="10302" y="11437"/>
                  <a:pt x="10460" y="11280"/>
                </a:cubicBezTo>
                <a:lnTo>
                  <a:pt x="11247" y="10492"/>
                </a:lnTo>
                <a:cubicBezTo>
                  <a:pt x="11563" y="10177"/>
                  <a:pt x="11563" y="9610"/>
                  <a:pt x="11247" y="9295"/>
                </a:cubicBezTo>
                <a:lnTo>
                  <a:pt x="10743" y="8791"/>
                </a:lnTo>
                <a:cubicBezTo>
                  <a:pt x="10932" y="8476"/>
                  <a:pt x="11058" y="8129"/>
                  <a:pt x="11184" y="7783"/>
                </a:cubicBezTo>
                <a:lnTo>
                  <a:pt x="11941" y="7783"/>
                </a:lnTo>
                <a:cubicBezTo>
                  <a:pt x="12413" y="7783"/>
                  <a:pt x="12760" y="7405"/>
                  <a:pt x="12760" y="6932"/>
                </a:cubicBezTo>
                <a:lnTo>
                  <a:pt x="12760" y="5829"/>
                </a:lnTo>
                <a:cubicBezTo>
                  <a:pt x="12760" y="5325"/>
                  <a:pt x="12350" y="4979"/>
                  <a:pt x="11941" y="4979"/>
                </a:cubicBezTo>
                <a:lnTo>
                  <a:pt x="11184" y="4979"/>
                </a:lnTo>
                <a:cubicBezTo>
                  <a:pt x="11058" y="4632"/>
                  <a:pt x="10932" y="4254"/>
                  <a:pt x="10743" y="3939"/>
                </a:cubicBezTo>
                <a:lnTo>
                  <a:pt x="11247" y="3435"/>
                </a:lnTo>
                <a:cubicBezTo>
                  <a:pt x="11563" y="3120"/>
                  <a:pt x="11563" y="2553"/>
                  <a:pt x="11247" y="2238"/>
                </a:cubicBezTo>
                <a:lnTo>
                  <a:pt x="10460" y="1450"/>
                </a:lnTo>
                <a:cubicBezTo>
                  <a:pt x="10302" y="1293"/>
                  <a:pt x="10090" y="1214"/>
                  <a:pt x="9877" y="1214"/>
                </a:cubicBezTo>
                <a:cubicBezTo>
                  <a:pt x="9664" y="1214"/>
                  <a:pt x="9452" y="1293"/>
                  <a:pt x="9294" y="1450"/>
                </a:cubicBezTo>
                <a:lnTo>
                  <a:pt x="8790" y="1986"/>
                </a:lnTo>
                <a:cubicBezTo>
                  <a:pt x="8475" y="1765"/>
                  <a:pt x="8097" y="1671"/>
                  <a:pt x="7750" y="1545"/>
                </a:cubicBezTo>
                <a:lnTo>
                  <a:pt x="7750" y="852"/>
                </a:lnTo>
                <a:cubicBezTo>
                  <a:pt x="7750" y="379"/>
                  <a:pt x="7404" y="1"/>
                  <a:pt x="693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696" name="Google Shape;4696;p62"/>
          <p:cNvGrpSpPr/>
          <p:nvPr/>
        </p:nvGrpSpPr>
        <p:grpSpPr>
          <a:xfrm>
            <a:off x="3111996" y="3464178"/>
            <a:ext cx="352641" cy="350164"/>
            <a:chOff x="-63250675" y="3744075"/>
            <a:chExt cx="320350" cy="318100"/>
          </a:xfrm>
        </p:grpSpPr>
        <p:sp>
          <p:nvSpPr>
            <p:cNvPr id="4697" name="Google Shape;4697;p62"/>
            <p:cNvSpPr/>
            <p:nvPr/>
          </p:nvSpPr>
          <p:spPr>
            <a:xfrm>
              <a:off x="-63126250" y="3744075"/>
              <a:ext cx="195925" cy="192875"/>
            </a:xfrm>
            <a:custGeom>
              <a:rect b="b" l="l" r="r" t="t"/>
              <a:pathLst>
                <a:path extrusionOk="0" h="7715" w="7837">
                  <a:moveTo>
                    <a:pt x="6020" y="0"/>
                  </a:moveTo>
                  <a:cubicBezTo>
                    <a:pt x="5921" y="0"/>
                    <a:pt x="5820" y="37"/>
                    <a:pt x="5735" y="122"/>
                  </a:cubicBezTo>
                  <a:lnTo>
                    <a:pt x="4097" y="1760"/>
                  </a:lnTo>
                  <a:cubicBezTo>
                    <a:pt x="4034" y="1854"/>
                    <a:pt x="3971" y="1917"/>
                    <a:pt x="3971" y="2012"/>
                  </a:cubicBezTo>
                  <a:lnTo>
                    <a:pt x="3782" y="3304"/>
                  </a:lnTo>
                  <a:lnTo>
                    <a:pt x="1734" y="5351"/>
                  </a:lnTo>
                  <a:cubicBezTo>
                    <a:pt x="1576" y="5288"/>
                    <a:pt x="1387" y="5225"/>
                    <a:pt x="1230" y="5225"/>
                  </a:cubicBezTo>
                  <a:cubicBezTo>
                    <a:pt x="537" y="5225"/>
                    <a:pt x="1" y="5793"/>
                    <a:pt x="1" y="6486"/>
                  </a:cubicBezTo>
                  <a:cubicBezTo>
                    <a:pt x="1" y="7210"/>
                    <a:pt x="537" y="7714"/>
                    <a:pt x="1230" y="7714"/>
                  </a:cubicBezTo>
                  <a:cubicBezTo>
                    <a:pt x="1891" y="7714"/>
                    <a:pt x="2458" y="7179"/>
                    <a:pt x="2458" y="6486"/>
                  </a:cubicBezTo>
                  <a:cubicBezTo>
                    <a:pt x="2458" y="6297"/>
                    <a:pt x="2395" y="6139"/>
                    <a:pt x="2332" y="5982"/>
                  </a:cubicBezTo>
                  <a:lnTo>
                    <a:pt x="4380" y="3934"/>
                  </a:lnTo>
                  <a:lnTo>
                    <a:pt x="5672" y="3745"/>
                  </a:lnTo>
                  <a:cubicBezTo>
                    <a:pt x="5735" y="3745"/>
                    <a:pt x="5829" y="3713"/>
                    <a:pt x="5924" y="3619"/>
                  </a:cubicBezTo>
                  <a:lnTo>
                    <a:pt x="7562" y="1980"/>
                  </a:lnTo>
                  <a:cubicBezTo>
                    <a:pt x="7837" y="1706"/>
                    <a:pt x="7609" y="1254"/>
                    <a:pt x="7251" y="1254"/>
                  </a:cubicBezTo>
                  <a:cubicBezTo>
                    <a:pt x="7240" y="1254"/>
                    <a:pt x="7228" y="1255"/>
                    <a:pt x="7216" y="1256"/>
                  </a:cubicBezTo>
                  <a:lnTo>
                    <a:pt x="6302" y="1382"/>
                  </a:lnTo>
                  <a:lnTo>
                    <a:pt x="6428" y="468"/>
                  </a:lnTo>
                  <a:cubicBezTo>
                    <a:pt x="6472" y="203"/>
                    <a:pt x="6253" y="0"/>
                    <a:pt x="60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8" name="Google Shape;4698;p62"/>
            <p:cNvSpPr/>
            <p:nvPr/>
          </p:nvSpPr>
          <p:spPr>
            <a:xfrm>
              <a:off x="-63190025" y="381405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718" y="1"/>
                  </a:moveTo>
                  <a:cubicBezTo>
                    <a:pt x="1670" y="1"/>
                    <a:pt x="0" y="1670"/>
                    <a:pt x="0" y="3750"/>
                  </a:cubicBezTo>
                  <a:cubicBezTo>
                    <a:pt x="0" y="5797"/>
                    <a:pt x="1638" y="7436"/>
                    <a:pt x="3718" y="7436"/>
                  </a:cubicBezTo>
                  <a:cubicBezTo>
                    <a:pt x="5765" y="7436"/>
                    <a:pt x="7467" y="5797"/>
                    <a:pt x="7467" y="3750"/>
                  </a:cubicBezTo>
                  <a:cubicBezTo>
                    <a:pt x="7467" y="3151"/>
                    <a:pt x="7341" y="2647"/>
                    <a:pt x="7120" y="2143"/>
                  </a:cubicBezTo>
                  <a:lnTo>
                    <a:pt x="5828" y="3435"/>
                  </a:lnTo>
                  <a:cubicBezTo>
                    <a:pt x="5828" y="3498"/>
                    <a:pt x="5860" y="3624"/>
                    <a:pt x="5860" y="3718"/>
                  </a:cubicBezTo>
                  <a:cubicBezTo>
                    <a:pt x="5860" y="4852"/>
                    <a:pt x="4915" y="5797"/>
                    <a:pt x="3781" y="5797"/>
                  </a:cubicBezTo>
                  <a:cubicBezTo>
                    <a:pt x="2615" y="5797"/>
                    <a:pt x="1670" y="4852"/>
                    <a:pt x="1670" y="3718"/>
                  </a:cubicBezTo>
                  <a:cubicBezTo>
                    <a:pt x="1733" y="2552"/>
                    <a:pt x="2615" y="1607"/>
                    <a:pt x="3781" y="1607"/>
                  </a:cubicBezTo>
                  <a:cubicBezTo>
                    <a:pt x="3875" y="1607"/>
                    <a:pt x="3970" y="1607"/>
                    <a:pt x="4033" y="1670"/>
                  </a:cubicBezTo>
                  <a:lnTo>
                    <a:pt x="5356" y="347"/>
                  </a:lnTo>
                  <a:cubicBezTo>
                    <a:pt x="4883" y="127"/>
                    <a:pt x="431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9" name="Google Shape;4699;p62"/>
            <p:cNvSpPr/>
            <p:nvPr/>
          </p:nvSpPr>
          <p:spPr>
            <a:xfrm>
              <a:off x="-63250675" y="3751050"/>
              <a:ext cx="311125" cy="311125"/>
            </a:xfrm>
            <a:custGeom>
              <a:rect b="b" l="l" r="r" t="t"/>
              <a:pathLst>
                <a:path extrusionOk="0" h="12445" w="12445">
                  <a:moveTo>
                    <a:pt x="6270" y="0"/>
                  </a:moveTo>
                  <a:cubicBezTo>
                    <a:pt x="2773" y="0"/>
                    <a:pt x="0" y="2804"/>
                    <a:pt x="0" y="6238"/>
                  </a:cubicBezTo>
                  <a:cubicBezTo>
                    <a:pt x="0" y="9641"/>
                    <a:pt x="2804" y="12445"/>
                    <a:pt x="6238" y="12445"/>
                  </a:cubicBezTo>
                  <a:cubicBezTo>
                    <a:pt x="9672" y="12445"/>
                    <a:pt x="12445" y="9641"/>
                    <a:pt x="12445" y="6238"/>
                  </a:cubicBezTo>
                  <a:cubicBezTo>
                    <a:pt x="12445" y="5325"/>
                    <a:pt x="12256" y="4411"/>
                    <a:pt x="11878" y="3592"/>
                  </a:cubicBezTo>
                  <a:lnTo>
                    <a:pt x="11563" y="3907"/>
                  </a:lnTo>
                  <a:cubicBezTo>
                    <a:pt x="11342" y="4096"/>
                    <a:pt x="11121" y="4222"/>
                    <a:pt x="10838" y="4253"/>
                  </a:cubicBezTo>
                  <a:lnTo>
                    <a:pt x="10397" y="4348"/>
                  </a:lnTo>
                  <a:cubicBezTo>
                    <a:pt x="10680" y="4915"/>
                    <a:pt x="10806" y="5545"/>
                    <a:pt x="10806" y="6238"/>
                  </a:cubicBezTo>
                  <a:cubicBezTo>
                    <a:pt x="10806" y="8759"/>
                    <a:pt x="8759" y="10743"/>
                    <a:pt x="6270" y="10743"/>
                  </a:cubicBezTo>
                  <a:cubicBezTo>
                    <a:pt x="3781" y="10743"/>
                    <a:pt x="1733" y="8696"/>
                    <a:pt x="1733" y="6238"/>
                  </a:cubicBezTo>
                  <a:cubicBezTo>
                    <a:pt x="1733" y="3718"/>
                    <a:pt x="3781" y="1670"/>
                    <a:pt x="6270" y="1670"/>
                  </a:cubicBezTo>
                  <a:cubicBezTo>
                    <a:pt x="6931" y="1670"/>
                    <a:pt x="7561" y="1796"/>
                    <a:pt x="8160" y="2048"/>
                  </a:cubicBezTo>
                  <a:lnTo>
                    <a:pt x="8254" y="1607"/>
                  </a:lnTo>
                  <a:cubicBezTo>
                    <a:pt x="8286" y="1355"/>
                    <a:pt x="8412" y="1103"/>
                    <a:pt x="8601" y="914"/>
                  </a:cubicBezTo>
                  <a:lnTo>
                    <a:pt x="8916" y="599"/>
                  </a:lnTo>
                  <a:cubicBezTo>
                    <a:pt x="8097" y="189"/>
                    <a:pt x="7215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00" name="Google Shape;4700;p62"/>
          <p:cNvGrpSpPr/>
          <p:nvPr/>
        </p:nvGrpSpPr>
        <p:grpSpPr>
          <a:xfrm>
            <a:off x="3113606" y="3872630"/>
            <a:ext cx="349421" cy="349421"/>
            <a:chOff x="-63250675" y="4110200"/>
            <a:chExt cx="317425" cy="317425"/>
          </a:xfrm>
        </p:grpSpPr>
        <p:sp>
          <p:nvSpPr>
            <p:cNvPr id="4701" name="Google Shape;4701;p62"/>
            <p:cNvSpPr/>
            <p:nvPr/>
          </p:nvSpPr>
          <p:spPr>
            <a:xfrm>
              <a:off x="-6300730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lnTo>
                    <a:pt x="0" y="591"/>
                  </a:lnTo>
                  <a:cubicBezTo>
                    <a:pt x="252" y="780"/>
                    <a:pt x="441" y="1000"/>
                    <a:pt x="599" y="1189"/>
                  </a:cubicBezTo>
                  <a:lnTo>
                    <a:pt x="1071" y="717"/>
                  </a:lnTo>
                  <a:cubicBezTo>
                    <a:pt x="1229" y="559"/>
                    <a:pt x="1229" y="276"/>
                    <a:pt x="1071" y="118"/>
                  </a:cubicBezTo>
                  <a:cubicBezTo>
                    <a:pt x="993" y="39"/>
                    <a:pt x="882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2" name="Google Shape;4702;p62"/>
            <p:cNvSpPr/>
            <p:nvPr/>
          </p:nvSpPr>
          <p:spPr>
            <a:xfrm>
              <a:off x="-63203425" y="4159025"/>
              <a:ext cx="222925" cy="222150"/>
            </a:xfrm>
            <a:custGeom>
              <a:rect b="b" l="l" r="r" t="t"/>
              <a:pathLst>
                <a:path extrusionOk="0" h="8886" w="8917">
                  <a:moveTo>
                    <a:pt x="4033" y="1418"/>
                  </a:moveTo>
                  <a:lnTo>
                    <a:pt x="4033" y="3088"/>
                  </a:lnTo>
                  <a:cubicBezTo>
                    <a:pt x="3939" y="3151"/>
                    <a:pt x="3876" y="3151"/>
                    <a:pt x="3781" y="3183"/>
                  </a:cubicBezTo>
                  <a:lnTo>
                    <a:pt x="2615" y="1985"/>
                  </a:lnTo>
                  <a:cubicBezTo>
                    <a:pt x="2993" y="1670"/>
                    <a:pt x="3529" y="1481"/>
                    <a:pt x="4033" y="1418"/>
                  </a:cubicBezTo>
                  <a:close/>
                  <a:moveTo>
                    <a:pt x="4852" y="1418"/>
                  </a:moveTo>
                  <a:cubicBezTo>
                    <a:pt x="5356" y="1481"/>
                    <a:pt x="5892" y="1670"/>
                    <a:pt x="6270" y="1985"/>
                  </a:cubicBezTo>
                  <a:lnTo>
                    <a:pt x="5104" y="3183"/>
                  </a:lnTo>
                  <a:cubicBezTo>
                    <a:pt x="5010" y="3151"/>
                    <a:pt x="4947" y="3088"/>
                    <a:pt x="4852" y="3088"/>
                  </a:cubicBezTo>
                  <a:lnTo>
                    <a:pt x="4852" y="1418"/>
                  </a:lnTo>
                  <a:close/>
                  <a:moveTo>
                    <a:pt x="2017" y="2553"/>
                  </a:moveTo>
                  <a:lnTo>
                    <a:pt x="3214" y="3718"/>
                  </a:lnTo>
                  <a:cubicBezTo>
                    <a:pt x="3151" y="3813"/>
                    <a:pt x="3119" y="3876"/>
                    <a:pt x="3119" y="3970"/>
                  </a:cubicBezTo>
                  <a:lnTo>
                    <a:pt x="1418" y="3970"/>
                  </a:lnTo>
                  <a:cubicBezTo>
                    <a:pt x="1513" y="3466"/>
                    <a:pt x="1733" y="2994"/>
                    <a:pt x="2017" y="2553"/>
                  </a:cubicBezTo>
                  <a:close/>
                  <a:moveTo>
                    <a:pt x="6869" y="2553"/>
                  </a:moveTo>
                  <a:cubicBezTo>
                    <a:pt x="7184" y="2994"/>
                    <a:pt x="7373" y="3466"/>
                    <a:pt x="7467" y="3970"/>
                  </a:cubicBezTo>
                  <a:lnTo>
                    <a:pt x="5766" y="3970"/>
                  </a:lnTo>
                  <a:cubicBezTo>
                    <a:pt x="5734" y="3876"/>
                    <a:pt x="5734" y="3813"/>
                    <a:pt x="5671" y="3718"/>
                  </a:cubicBezTo>
                  <a:lnTo>
                    <a:pt x="6869" y="2553"/>
                  </a:lnTo>
                  <a:close/>
                  <a:moveTo>
                    <a:pt x="3119" y="4789"/>
                  </a:moveTo>
                  <a:cubicBezTo>
                    <a:pt x="3182" y="4884"/>
                    <a:pt x="3182" y="4947"/>
                    <a:pt x="3214" y="5041"/>
                  </a:cubicBezTo>
                  <a:lnTo>
                    <a:pt x="2017" y="6207"/>
                  </a:lnTo>
                  <a:cubicBezTo>
                    <a:pt x="1733" y="5829"/>
                    <a:pt x="1513" y="5357"/>
                    <a:pt x="1418" y="4789"/>
                  </a:cubicBezTo>
                  <a:close/>
                  <a:moveTo>
                    <a:pt x="7467" y="4789"/>
                  </a:moveTo>
                  <a:cubicBezTo>
                    <a:pt x="7373" y="5357"/>
                    <a:pt x="7184" y="5829"/>
                    <a:pt x="6869" y="6207"/>
                  </a:cubicBezTo>
                  <a:lnTo>
                    <a:pt x="5671" y="5041"/>
                  </a:lnTo>
                  <a:cubicBezTo>
                    <a:pt x="5734" y="4947"/>
                    <a:pt x="5766" y="4884"/>
                    <a:pt x="5766" y="4789"/>
                  </a:cubicBezTo>
                  <a:close/>
                  <a:moveTo>
                    <a:pt x="3781" y="5609"/>
                  </a:moveTo>
                  <a:cubicBezTo>
                    <a:pt x="3876" y="5672"/>
                    <a:pt x="3939" y="5703"/>
                    <a:pt x="4033" y="5703"/>
                  </a:cubicBezTo>
                  <a:lnTo>
                    <a:pt x="4033" y="7404"/>
                  </a:lnTo>
                  <a:cubicBezTo>
                    <a:pt x="3529" y="7310"/>
                    <a:pt x="2993" y="7121"/>
                    <a:pt x="2615" y="6806"/>
                  </a:cubicBezTo>
                  <a:lnTo>
                    <a:pt x="3781" y="5609"/>
                  </a:lnTo>
                  <a:close/>
                  <a:moveTo>
                    <a:pt x="5104" y="5609"/>
                  </a:moveTo>
                  <a:lnTo>
                    <a:pt x="6270" y="6806"/>
                  </a:lnTo>
                  <a:cubicBezTo>
                    <a:pt x="5892" y="7121"/>
                    <a:pt x="5419" y="7310"/>
                    <a:pt x="4852" y="7404"/>
                  </a:cubicBezTo>
                  <a:lnTo>
                    <a:pt x="4852" y="5703"/>
                  </a:lnTo>
                  <a:cubicBezTo>
                    <a:pt x="4947" y="5672"/>
                    <a:pt x="5010" y="5672"/>
                    <a:pt x="5104" y="5609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1985"/>
                    <a:pt x="0" y="4443"/>
                  </a:cubicBezTo>
                  <a:cubicBezTo>
                    <a:pt x="0" y="6869"/>
                    <a:pt x="2017" y="8885"/>
                    <a:pt x="4474" y="8885"/>
                  </a:cubicBezTo>
                  <a:cubicBezTo>
                    <a:pt x="6900" y="8885"/>
                    <a:pt x="8916" y="6869"/>
                    <a:pt x="8916" y="4443"/>
                  </a:cubicBezTo>
                  <a:cubicBezTo>
                    <a:pt x="8916" y="1954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3" name="Google Shape;4703;p62"/>
            <p:cNvSpPr/>
            <p:nvPr/>
          </p:nvSpPr>
          <p:spPr>
            <a:xfrm>
              <a:off x="-63102600" y="4401625"/>
              <a:ext cx="20500" cy="26000"/>
            </a:xfrm>
            <a:custGeom>
              <a:rect b="b" l="l" r="r" t="t"/>
              <a:pathLst>
                <a:path extrusionOk="0" h="1040" w="820">
                  <a:moveTo>
                    <a:pt x="0" y="0"/>
                  </a:moveTo>
                  <a:lnTo>
                    <a:pt x="0" y="630"/>
                  </a:lnTo>
                  <a:cubicBezTo>
                    <a:pt x="0" y="882"/>
                    <a:pt x="189" y="1040"/>
                    <a:pt x="441" y="1040"/>
                  </a:cubicBezTo>
                  <a:cubicBezTo>
                    <a:pt x="662" y="1040"/>
                    <a:pt x="819" y="851"/>
                    <a:pt x="819" y="630"/>
                  </a:cubicBezTo>
                  <a:lnTo>
                    <a:pt x="8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4" name="Google Shape;4704;p62"/>
            <p:cNvSpPr/>
            <p:nvPr/>
          </p:nvSpPr>
          <p:spPr>
            <a:xfrm>
              <a:off x="-63006525" y="4354350"/>
              <a:ext cx="29950" cy="29975"/>
            </a:xfrm>
            <a:custGeom>
              <a:rect b="b" l="l" r="r" t="t"/>
              <a:pathLst>
                <a:path extrusionOk="0" h="1199" w="1198">
                  <a:moveTo>
                    <a:pt x="599" y="1"/>
                  </a:moveTo>
                  <a:cubicBezTo>
                    <a:pt x="410" y="221"/>
                    <a:pt x="253" y="410"/>
                    <a:pt x="1" y="599"/>
                  </a:cubicBezTo>
                  <a:lnTo>
                    <a:pt x="473" y="1072"/>
                  </a:lnTo>
                  <a:cubicBezTo>
                    <a:pt x="568" y="1167"/>
                    <a:pt x="694" y="1198"/>
                    <a:pt x="757" y="1198"/>
                  </a:cubicBezTo>
                  <a:cubicBezTo>
                    <a:pt x="851" y="1198"/>
                    <a:pt x="946" y="1167"/>
                    <a:pt x="1040" y="1072"/>
                  </a:cubicBezTo>
                  <a:cubicBezTo>
                    <a:pt x="1198" y="915"/>
                    <a:pt x="1198" y="631"/>
                    <a:pt x="1040" y="473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5" name="Google Shape;4705;p62"/>
            <p:cNvSpPr/>
            <p:nvPr/>
          </p:nvSpPr>
          <p:spPr>
            <a:xfrm>
              <a:off x="-62960825" y="4258275"/>
              <a:ext cx="27575" cy="20500"/>
            </a:xfrm>
            <a:custGeom>
              <a:rect b="b" l="l" r="r" t="t"/>
              <a:pathLst>
                <a:path extrusionOk="0" h="820" w="1103">
                  <a:moveTo>
                    <a:pt x="0" y="0"/>
                  </a:moveTo>
                  <a:lnTo>
                    <a:pt x="0" y="441"/>
                  </a:lnTo>
                  <a:lnTo>
                    <a:pt x="0" y="819"/>
                  </a:lnTo>
                  <a:lnTo>
                    <a:pt x="662" y="819"/>
                  </a:lnTo>
                  <a:cubicBezTo>
                    <a:pt x="914" y="819"/>
                    <a:pt x="1071" y="630"/>
                    <a:pt x="1071" y="378"/>
                  </a:cubicBezTo>
                  <a:cubicBezTo>
                    <a:pt x="1103" y="189"/>
                    <a:pt x="914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6" name="Google Shape;4706;p62"/>
            <p:cNvSpPr/>
            <p:nvPr/>
          </p:nvSpPr>
          <p:spPr>
            <a:xfrm>
              <a:off x="-63250675" y="4259050"/>
              <a:ext cx="26800" cy="20500"/>
            </a:xfrm>
            <a:custGeom>
              <a:rect b="b" l="l" r="r" t="t"/>
              <a:pathLst>
                <a:path extrusionOk="0" h="820" w="1072">
                  <a:moveTo>
                    <a:pt x="410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31"/>
                    <a:pt x="221" y="820"/>
                    <a:pt x="410" y="820"/>
                  </a:cubicBezTo>
                  <a:lnTo>
                    <a:pt x="1071" y="820"/>
                  </a:lnTo>
                  <a:lnTo>
                    <a:pt x="1071" y="442"/>
                  </a:lnTo>
                  <a:lnTo>
                    <a:pt x="10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7" name="Google Shape;4707;p62"/>
            <p:cNvSpPr/>
            <p:nvPr/>
          </p:nvSpPr>
          <p:spPr>
            <a:xfrm>
              <a:off x="-63208950" y="4354350"/>
              <a:ext cx="29175" cy="29975"/>
            </a:xfrm>
            <a:custGeom>
              <a:rect b="b" l="l" r="r" t="t"/>
              <a:pathLst>
                <a:path extrusionOk="0" h="1199" w="1167">
                  <a:moveTo>
                    <a:pt x="631" y="1"/>
                  </a:moveTo>
                  <a:lnTo>
                    <a:pt x="158" y="473"/>
                  </a:lnTo>
                  <a:cubicBezTo>
                    <a:pt x="1" y="631"/>
                    <a:pt x="1" y="915"/>
                    <a:pt x="158" y="1072"/>
                  </a:cubicBezTo>
                  <a:cubicBezTo>
                    <a:pt x="221" y="1167"/>
                    <a:pt x="348" y="1198"/>
                    <a:pt x="442" y="1198"/>
                  </a:cubicBezTo>
                  <a:cubicBezTo>
                    <a:pt x="505" y="1198"/>
                    <a:pt x="631" y="1167"/>
                    <a:pt x="694" y="1072"/>
                  </a:cubicBezTo>
                  <a:lnTo>
                    <a:pt x="1167" y="599"/>
                  </a:lnTo>
                  <a:cubicBezTo>
                    <a:pt x="1009" y="442"/>
                    <a:pt x="820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8" name="Google Shape;4708;p62"/>
            <p:cNvSpPr/>
            <p:nvPr/>
          </p:nvSpPr>
          <p:spPr>
            <a:xfrm>
              <a:off x="-63208150" y="4153725"/>
              <a:ext cx="30725" cy="29750"/>
            </a:xfrm>
            <a:custGeom>
              <a:rect b="b" l="l" r="r" t="t"/>
              <a:pathLst>
                <a:path extrusionOk="0" h="1190" w="1229">
                  <a:moveTo>
                    <a:pt x="457" y="0"/>
                  </a:moveTo>
                  <a:cubicBezTo>
                    <a:pt x="347" y="0"/>
                    <a:pt x="237" y="39"/>
                    <a:pt x="158" y="118"/>
                  </a:cubicBezTo>
                  <a:cubicBezTo>
                    <a:pt x="0" y="276"/>
                    <a:pt x="0" y="559"/>
                    <a:pt x="158" y="717"/>
                  </a:cubicBezTo>
                  <a:lnTo>
                    <a:pt x="631" y="1189"/>
                  </a:lnTo>
                  <a:lnTo>
                    <a:pt x="1229" y="591"/>
                  </a:lnTo>
                  <a:lnTo>
                    <a:pt x="757" y="118"/>
                  </a:lnTo>
                  <a:cubicBezTo>
                    <a:pt x="678" y="39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9" name="Google Shape;4709;p62"/>
            <p:cNvSpPr/>
            <p:nvPr/>
          </p:nvSpPr>
          <p:spPr>
            <a:xfrm>
              <a:off x="-63102600" y="4110200"/>
              <a:ext cx="20500" cy="27600"/>
            </a:xfrm>
            <a:custGeom>
              <a:rect b="b" l="l" r="r" t="t"/>
              <a:pathLst>
                <a:path extrusionOk="0" h="1104" w="820">
                  <a:moveTo>
                    <a:pt x="441" y="0"/>
                  </a:moveTo>
                  <a:cubicBezTo>
                    <a:pt x="221" y="0"/>
                    <a:pt x="0" y="221"/>
                    <a:pt x="0" y="410"/>
                  </a:cubicBezTo>
                  <a:lnTo>
                    <a:pt x="0" y="1103"/>
                  </a:lnTo>
                  <a:lnTo>
                    <a:pt x="819" y="1103"/>
                  </a:lnTo>
                  <a:lnTo>
                    <a:pt x="819" y="410"/>
                  </a:lnTo>
                  <a:cubicBezTo>
                    <a:pt x="819" y="158"/>
                    <a:pt x="630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0" name="Google Shape;4710;p62"/>
          <p:cNvGrpSpPr/>
          <p:nvPr/>
        </p:nvGrpSpPr>
        <p:grpSpPr>
          <a:xfrm>
            <a:off x="5238653" y="3047071"/>
            <a:ext cx="341633" cy="341413"/>
            <a:chOff x="-61351725" y="3372400"/>
            <a:chExt cx="310350" cy="310150"/>
          </a:xfrm>
        </p:grpSpPr>
        <p:sp>
          <p:nvSpPr>
            <p:cNvPr id="4711" name="Google Shape;4711;p62"/>
            <p:cNvSpPr/>
            <p:nvPr/>
          </p:nvSpPr>
          <p:spPr>
            <a:xfrm>
              <a:off x="-61165050" y="35588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410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2" name="Google Shape;4712;p62"/>
            <p:cNvSpPr/>
            <p:nvPr/>
          </p:nvSpPr>
          <p:spPr>
            <a:xfrm>
              <a:off x="-61247750" y="3476175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378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30"/>
                    <a:pt x="189" y="788"/>
                    <a:pt x="378" y="788"/>
                  </a:cubicBezTo>
                  <a:cubicBezTo>
                    <a:pt x="599" y="788"/>
                    <a:pt x="788" y="630"/>
                    <a:pt x="788" y="410"/>
                  </a:cubicBezTo>
                  <a:cubicBezTo>
                    <a:pt x="788" y="189"/>
                    <a:pt x="599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3" name="Google Shape;4713;p62"/>
            <p:cNvSpPr/>
            <p:nvPr/>
          </p:nvSpPr>
          <p:spPr>
            <a:xfrm>
              <a:off x="-61351725" y="3372400"/>
              <a:ext cx="310350" cy="310150"/>
            </a:xfrm>
            <a:custGeom>
              <a:rect b="b" l="l" r="r" t="t"/>
              <a:pathLst>
                <a:path extrusionOk="0" h="12406" w="12414">
                  <a:moveTo>
                    <a:pt x="4506" y="3332"/>
                  </a:moveTo>
                  <a:cubicBezTo>
                    <a:pt x="5167" y="3332"/>
                    <a:pt x="5735" y="3867"/>
                    <a:pt x="5735" y="4561"/>
                  </a:cubicBezTo>
                  <a:cubicBezTo>
                    <a:pt x="5735" y="5222"/>
                    <a:pt x="5199" y="5821"/>
                    <a:pt x="4506" y="5821"/>
                  </a:cubicBezTo>
                  <a:cubicBezTo>
                    <a:pt x="3844" y="5821"/>
                    <a:pt x="3277" y="5254"/>
                    <a:pt x="3277" y="4561"/>
                  </a:cubicBezTo>
                  <a:cubicBezTo>
                    <a:pt x="3277" y="3899"/>
                    <a:pt x="3844" y="3332"/>
                    <a:pt x="4506" y="3332"/>
                  </a:cubicBezTo>
                  <a:close/>
                  <a:moveTo>
                    <a:pt x="7830" y="4159"/>
                  </a:moveTo>
                  <a:cubicBezTo>
                    <a:pt x="7940" y="4159"/>
                    <a:pt x="8050" y="4198"/>
                    <a:pt x="8129" y="4277"/>
                  </a:cubicBezTo>
                  <a:cubicBezTo>
                    <a:pt x="8286" y="4435"/>
                    <a:pt x="8286" y="4718"/>
                    <a:pt x="8129" y="4876"/>
                  </a:cubicBezTo>
                  <a:lnTo>
                    <a:pt x="4821" y="8184"/>
                  </a:lnTo>
                  <a:cubicBezTo>
                    <a:pt x="4742" y="8262"/>
                    <a:pt x="4632" y="8302"/>
                    <a:pt x="4522" y="8302"/>
                  </a:cubicBezTo>
                  <a:cubicBezTo>
                    <a:pt x="4411" y="8302"/>
                    <a:pt x="4301" y="8262"/>
                    <a:pt x="4222" y="8184"/>
                  </a:cubicBezTo>
                  <a:cubicBezTo>
                    <a:pt x="4065" y="8026"/>
                    <a:pt x="4065" y="7743"/>
                    <a:pt x="4222" y="7585"/>
                  </a:cubicBezTo>
                  <a:lnTo>
                    <a:pt x="7530" y="4277"/>
                  </a:lnTo>
                  <a:cubicBezTo>
                    <a:pt x="7609" y="4198"/>
                    <a:pt x="7719" y="4159"/>
                    <a:pt x="7830" y="4159"/>
                  </a:cubicBezTo>
                  <a:close/>
                  <a:moveTo>
                    <a:pt x="7845" y="6640"/>
                  </a:moveTo>
                  <a:cubicBezTo>
                    <a:pt x="8539" y="6640"/>
                    <a:pt x="9074" y="7175"/>
                    <a:pt x="9074" y="7900"/>
                  </a:cubicBezTo>
                  <a:cubicBezTo>
                    <a:pt x="9074" y="8562"/>
                    <a:pt x="8539" y="9129"/>
                    <a:pt x="7845" y="9129"/>
                  </a:cubicBezTo>
                  <a:cubicBezTo>
                    <a:pt x="7184" y="9129"/>
                    <a:pt x="6648" y="8562"/>
                    <a:pt x="6648" y="7900"/>
                  </a:cubicBezTo>
                  <a:cubicBezTo>
                    <a:pt x="6648" y="7239"/>
                    <a:pt x="7184" y="6640"/>
                    <a:pt x="7845" y="6640"/>
                  </a:cubicBezTo>
                  <a:close/>
                  <a:moveTo>
                    <a:pt x="6223" y="0"/>
                  </a:moveTo>
                  <a:cubicBezTo>
                    <a:pt x="6113" y="0"/>
                    <a:pt x="6002" y="40"/>
                    <a:pt x="5924" y="118"/>
                  </a:cubicBezTo>
                  <a:lnTo>
                    <a:pt x="4348" y="1694"/>
                  </a:lnTo>
                  <a:lnTo>
                    <a:pt x="2111" y="1694"/>
                  </a:lnTo>
                  <a:cubicBezTo>
                    <a:pt x="1859" y="1694"/>
                    <a:pt x="1702" y="1883"/>
                    <a:pt x="1702" y="2072"/>
                  </a:cubicBezTo>
                  <a:lnTo>
                    <a:pt x="1702" y="4309"/>
                  </a:lnTo>
                  <a:lnTo>
                    <a:pt x="127" y="5884"/>
                  </a:lnTo>
                  <a:cubicBezTo>
                    <a:pt x="1" y="6041"/>
                    <a:pt x="1" y="6325"/>
                    <a:pt x="127" y="6482"/>
                  </a:cubicBezTo>
                  <a:lnTo>
                    <a:pt x="1702" y="8058"/>
                  </a:lnTo>
                  <a:lnTo>
                    <a:pt x="1702" y="10294"/>
                  </a:lnTo>
                  <a:cubicBezTo>
                    <a:pt x="1702" y="10547"/>
                    <a:pt x="1922" y="10704"/>
                    <a:pt x="2111" y="10704"/>
                  </a:cubicBezTo>
                  <a:lnTo>
                    <a:pt x="4348" y="10704"/>
                  </a:lnTo>
                  <a:lnTo>
                    <a:pt x="5924" y="12279"/>
                  </a:lnTo>
                  <a:cubicBezTo>
                    <a:pt x="6018" y="12342"/>
                    <a:pt x="6113" y="12405"/>
                    <a:pt x="6207" y="12405"/>
                  </a:cubicBezTo>
                  <a:cubicBezTo>
                    <a:pt x="6333" y="12405"/>
                    <a:pt x="6396" y="12342"/>
                    <a:pt x="6491" y="12279"/>
                  </a:cubicBezTo>
                  <a:lnTo>
                    <a:pt x="8066" y="10704"/>
                  </a:lnTo>
                  <a:lnTo>
                    <a:pt x="10303" y="10704"/>
                  </a:lnTo>
                  <a:cubicBezTo>
                    <a:pt x="10523" y="10704"/>
                    <a:pt x="10744" y="10515"/>
                    <a:pt x="10744" y="10294"/>
                  </a:cubicBezTo>
                  <a:lnTo>
                    <a:pt x="10744" y="8058"/>
                  </a:lnTo>
                  <a:lnTo>
                    <a:pt x="12319" y="6482"/>
                  </a:lnTo>
                  <a:cubicBezTo>
                    <a:pt x="12382" y="6419"/>
                    <a:pt x="12414" y="6293"/>
                    <a:pt x="12414" y="6199"/>
                  </a:cubicBezTo>
                  <a:cubicBezTo>
                    <a:pt x="12414" y="6104"/>
                    <a:pt x="12382" y="6010"/>
                    <a:pt x="12319" y="5947"/>
                  </a:cubicBezTo>
                  <a:lnTo>
                    <a:pt x="10744" y="4372"/>
                  </a:lnTo>
                  <a:lnTo>
                    <a:pt x="10744" y="2103"/>
                  </a:lnTo>
                  <a:cubicBezTo>
                    <a:pt x="10744" y="1851"/>
                    <a:pt x="10523" y="1694"/>
                    <a:pt x="10334" y="1694"/>
                  </a:cubicBezTo>
                  <a:lnTo>
                    <a:pt x="8097" y="1694"/>
                  </a:lnTo>
                  <a:lnTo>
                    <a:pt x="6522" y="118"/>
                  </a:lnTo>
                  <a:cubicBezTo>
                    <a:pt x="6443" y="40"/>
                    <a:pt x="6333" y="0"/>
                    <a:pt x="62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4" name="Google Shape;4714;p62"/>
          <p:cNvGrpSpPr/>
          <p:nvPr/>
        </p:nvGrpSpPr>
        <p:grpSpPr>
          <a:xfrm>
            <a:off x="5235185" y="3480594"/>
            <a:ext cx="348568" cy="317333"/>
            <a:chOff x="-61354875" y="3751050"/>
            <a:chExt cx="316650" cy="288275"/>
          </a:xfrm>
        </p:grpSpPr>
        <p:sp>
          <p:nvSpPr>
            <p:cNvPr id="4715" name="Google Shape;4715;p62"/>
            <p:cNvSpPr/>
            <p:nvPr/>
          </p:nvSpPr>
          <p:spPr>
            <a:xfrm>
              <a:off x="-61200500" y="387547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48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92" y="1639"/>
                    <a:pt x="1670" y="1261"/>
                    <a:pt x="1670" y="820"/>
                  </a:cubicBezTo>
                  <a:cubicBezTo>
                    <a:pt x="1670" y="348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6" name="Google Shape;4716;p62"/>
            <p:cNvSpPr/>
            <p:nvPr/>
          </p:nvSpPr>
          <p:spPr>
            <a:xfrm>
              <a:off x="-61293425" y="3813275"/>
              <a:ext cx="192975" cy="165425"/>
            </a:xfrm>
            <a:custGeom>
              <a:rect b="b" l="l" r="r" t="t"/>
              <a:pathLst>
                <a:path extrusionOk="0" h="6617" w="7719">
                  <a:moveTo>
                    <a:pt x="6191" y="1260"/>
                  </a:moveTo>
                  <a:cubicBezTo>
                    <a:pt x="6301" y="1260"/>
                    <a:pt x="6411" y="1292"/>
                    <a:pt x="6490" y="1355"/>
                  </a:cubicBezTo>
                  <a:cubicBezTo>
                    <a:pt x="6648" y="1512"/>
                    <a:pt x="6648" y="1796"/>
                    <a:pt x="6490" y="1953"/>
                  </a:cubicBezTo>
                  <a:lnTo>
                    <a:pt x="5954" y="2457"/>
                  </a:lnTo>
                  <a:cubicBezTo>
                    <a:pt x="6112" y="2709"/>
                    <a:pt x="6207" y="3025"/>
                    <a:pt x="6207" y="3308"/>
                  </a:cubicBezTo>
                  <a:cubicBezTo>
                    <a:pt x="6207" y="3592"/>
                    <a:pt x="6112" y="3907"/>
                    <a:pt x="5954" y="4127"/>
                  </a:cubicBezTo>
                  <a:lnTo>
                    <a:pt x="6490" y="4631"/>
                  </a:lnTo>
                  <a:cubicBezTo>
                    <a:pt x="6648" y="4789"/>
                    <a:pt x="6648" y="5072"/>
                    <a:pt x="6490" y="5230"/>
                  </a:cubicBezTo>
                  <a:cubicBezTo>
                    <a:pt x="6396" y="5324"/>
                    <a:pt x="6270" y="5356"/>
                    <a:pt x="6207" y="5356"/>
                  </a:cubicBezTo>
                  <a:cubicBezTo>
                    <a:pt x="6080" y="5356"/>
                    <a:pt x="6017" y="5324"/>
                    <a:pt x="5923" y="5230"/>
                  </a:cubicBezTo>
                  <a:lnTo>
                    <a:pt x="5419" y="4726"/>
                  </a:lnTo>
                  <a:cubicBezTo>
                    <a:pt x="5167" y="4883"/>
                    <a:pt x="4852" y="4946"/>
                    <a:pt x="4600" y="4946"/>
                  </a:cubicBezTo>
                  <a:cubicBezTo>
                    <a:pt x="4316" y="4946"/>
                    <a:pt x="4001" y="4883"/>
                    <a:pt x="3749" y="4726"/>
                  </a:cubicBezTo>
                  <a:lnTo>
                    <a:pt x="3245" y="5230"/>
                  </a:lnTo>
                  <a:cubicBezTo>
                    <a:pt x="3182" y="5324"/>
                    <a:pt x="3056" y="5356"/>
                    <a:pt x="2961" y="5356"/>
                  </a:cubicBezTo>
                  <a:cubicBezTo>
                    <a:pt x="2835" y="5356"/>
                    <a:pt x="2772" y="5324"/>
                    <a:pt x="2709" y="5230"/>
                  </a:cubicBezTo>
                  <a:cubicBezTo>
                    <a:pt x="2552" y="5072"/>
                    <a:pt x="2552" y="4789"/>
                    <a:pt x="2709" y="4631"/>
                  </a:cubicBezTo>
                  <a:lnTo>
                    <a:pt x="3214" y="4127"/>
                  </a:lnTo>
                  <a:cubicBezTo>
                    <a:pt x="2961" y="3907"/>
                    <a:pt x="2898" y="3623"/>
                    <a:pt x="2898" y="3308"/>
                  </a:cubicBezTo>
                  <a:cubicBezTo>
                    <a:pt x="2898" y="2993"/>
                    <a:pt x="2961" y="2709"/>
                    <a:pt x="3119" y="2457"/>
                  </a:cubicBezTo>
                  <a:lnTo>
                    <a:pt x="2615" y="1953"/>
                  </a:lnTo>
                  <a:cubicBezTo>
                    <a:pt x="2457" y="1796"/>
                    <a:pt x="2457" y="1512"/>
                    <a:pt x="2615" y="1355"/>
                  </a:cubicBezTo>
                  <a:cubicBezTo>
                    <a:pt x="2694" y="1292"/>
                    <a:pt x="2804" y="1260"/>
                    <a:pt x="2914" y="1260"/>
                  </a:cubicBezTo>
                  <a:cubicBezTo>
                    <a:pt x="3025" y="1260"/>
                    <a:pt x="3135" y="1292"/>
                    <a:pt x="3214" y="1355"/>
                  </a:cubicBezTo>
                  <a:lnTo>
                    <a:pt x="3718" y="1890"/>
                  </a:lnTo>
                  <a:cubicBezTo>
                    <a:pt x="3970" y="1733"/>
                    <a:pt x="4253" y="1638"/>
                    <a:pt x="4537" y="1638"/>
                  </a:cubicBezTo>
                  <a:cubicBezTo>
                    <a:pt x="4820" y="1638"/>
                    <a:pt x="5135" y="1733"/>
                    <a:pt x="5387" y="1890"/>
                  </a:cubicBezTo>
                  <a:lnTo>
                    <a:pt x="5891" y="1355"/>
                  </a:lnTo>
                  <a:cubicBezTo>
                    <a:pt x="5970" y="1292"/>
                    <a:pt x="6080" y="1260"/>
                    <a:pt x="6191" y="1260"/>
                  </a:cubicBezTo>
                  <a:close/>
                  <a:moveTo>
                    <a:pt x="0" y="0"/>
                  </a:moveTo>
                  <a:lnTo>
                    <a:pt x="0" y="1260"/>
                  </a:lnTo>
                  <a:lnTo>
                    <a:pt x="851" y="1260"/>
                  </a:lnTo>
                  <a:cubicBezTo>
                    <a:pt x="1071" y="1260"/>
                    <a:pt x="1260" y="1449"/>
                    <a:pt x="1260" y="1638"/>
                  </a:cubicBezTo>
                  <a:cubicBezTo>
                    <a:pt x="1260" y="1859"/>
                    <a:pt x="1071" y="2079"/>
                    <a:pt x="851" y="2079"/>
                  </a:cubicBezTo>
                  <a:lnTo>
                    <a:pt x="0" y="2079"/>
                  </a:lnTo>
                  <a:lnTo>
                    <a:pt x="0" y="4568"/>
                  </a:lnTo>
                  <a:lnTo>
                    <a:pt x="851" y="4568"/>
                  </a:lnTo>
                  <a:cubicBezTo>
                    <a:pt x="1071" y="4568"/>
                    <a:pt x="1260" y="4757"/>
                    <a:pt x="1260" y="4946"/>
                  </a:cubicBezTo>
                  <a:cubicBezTo>
                    <a:pt x="1260" y="5198"/>
                    <a:pt x="1071" y="5387"/>
                    <a:pt x="851" y="5387"/>
                  </a:cubicBezTo>
                  <a:lnTo>
                    <a:pt x="0" y="5387"/>
                  </a:lnTo>
                  <a:lnTo>
                    <a:pt x="0" y="6616"/>
                  </a:lnTo>
                  <a:lnTo>
                    <a:pt x="7719" y="6616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7" name="Google Shape;4717;p62"/>
            <p:cNvSpPr/>
            <p:nvPr/>
          </p:nvSpPr>
          <p:spPr>
            <a:xfrm>
              <a:off x="-61354875" y="3751050"/>
              <a:ext cx="316650" cy="288275"/>
            </a:xfrm>
            <a:custGeom>
              <a:rect b="b" l="l" r="r" t="t"/>
              <a:pathLst>
                <a:path extrusionOk="0" h="11531" w="12666">
                  <a:moveTo>
                    <a:pt x="10618" y="1701"/>
                  </a:moveTo>
                  <a:cubicBezTo>
                    <a:pt x="10870" y="1701"/>
                    <a:pt x="11027" y="1890"/>
                    <a:pt x="11027" y="2080"/>
                  </a:cubicBezTo>
                  <a:lnTo>
                    <a:pt x="11027" y="9546"/>
                  </a:lnTo>
                  <a:cubicBezTo>
                    <a:pt x="11027" y="9767"/>
                    <a:pt x="10807" y="9956"/>
                    <a:pt x="10618" y="9956"/>
                  </a:cubicBezTo>
                  <a:lnTo>
                    <a:pt x="2080" y="9956"/>
                  </a:lnTo>
                  <a:cubicBezTo>
                    <a:pt x="1828" y="9956"/>
                    <a:pt x="1670" y="9767"/>
                    <a:pt x="1670" y="9546"/>
                  </a:cubicBezTo>
                  <a:lnTo>
                    <a:pt x="1670" y="2080"/>
                  </a:lnTo>
                  <a:cubicBezTo>
                    <a:pt x="1670" y="1859"/>
                    <a:pt x="1891" y="1701"/>
                    <a:pt x="2080" y="1701"/>
                  </a:cubicBezTo>
                  <a:close/>
                  <a:moveTo>
                    <a:pt x="1198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10334"/>
                  </a:lnTo>
                  <a:cubicBezTo>
                    <a:pt x="1" y="10995"/>
                    <a:pt x="536" y="11531"/>
                    <a:pt x="1198" y="11531"/>
                  </a:cubicBezTo>
                  <a:lnTo>
                    <a:pt x="11405" y="11531"/>
                  </a:lnTo>
                  <a:cubicBezTo>
                    <a:pt x="12067" y="11531"/>
                    <a:pt x="12666" y="10995"/>
                    <a:pt x="12666" y="10334"/>
                  </a:cubicBezTo>
                  <a:lnTo>
                    <a:pt x="12666" y="1260"/>
                  </a:lnTo>
                  <a:cubicBezTo>
                    <a:pt x="12666" y="567"/>
                    <a:pt x="12130" y="0"/>
                    <a:pt x="1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18" name="Google Shape;4718;p62"/>
          <p:cNvGrpSpPr/>
          <p:nvPr/>
        </p:nvGrpSpPr>
        <p:grpSpPr>
          <a:xfrm>
            <a:off x="5235185" y="3872616"/>
            <a:ext cx="348568" cy="349449"/>
            <a:chOff x="-61354875" y="4101525"/>
            <a:chExt cx="316650" cy="317450"/>
          </a:xfrm>
        </p:grpSpPr>
        <p:sp>
          <p:nvSpPr>
            <p:cNvPr id="4719" name="Google Shape;4719;p62"/>
            <p:cNvSpPr/>
            <p:nvPr/>
          </p:nvSpPr>
          <p:spPr>
            <a:xfrm>
              <a:off x="-61172925" y="4240150"/>
              <a:ext cx="62225" cy="145750"/>
            </a:xfrm>
            <a:custGeom>
              <a:rect b="b" l="l" r="r" t="t"/>
              <a:pathLst>
                <a:path extrusionOk="0" h="5830" w="2489">
                  <a:moveTo>
                    <a:pt x="1260" y="1"/>
                  </a:moveTo>
                  <a:cubicBezTo>
                    <a:pt x="1071" y="1"/>
                    <a:pt x="819" y="221"/>
                    <a:pt x="819" y="442"/>
                  </a:cubicBezTo>
                  <a:lnTo>
                    <a:pt x="819" y="725"/>
                  </a:lnTo>
                  <a:cubicBezTo>
                    <a:pt x="347" y="883"/>
                    <a:pt x="0" y="1355"/>
                    <a:pt x="0" y="1891"/>
                  </a:cubicBezTo>
                  <a:cubicBezTo>
                    <a:pt x="0" y="2584"/>
                    <a:pt x="536" y="2962"/>
                    <a:pt x="977" y="3277"/>
                  </a:cubicBezTo>
                  <a:cubicBezTo>
                    <a:pt x="1292" y="3529"/>
                    <a:pt x="1639" y="3750"/>
                    <a:pt x="1639" y="4002"/>
                  </a:cubicBezTo>
                  <a:cubicBezTo>
                    <a:pt x="1639" y="4222"/>
                    <a:pt x="1450" y="4411"/>
                    <a:pt x="1260" y="4411"/>
                  </a:cubicBezTo>
                  <a:cubicBezTo>
                    <a:pt x="1008" y="4411"/>
                    <a:pt x="819" y="4222"/>
                    <a:pt x="819" y="4002"/>
                  </a:cubicBezTo>
                  <a:cubicBezTo>
                    <a:pt x="819" y="3750"/>
                    <a:pt x="630" y="3592"/>
                    <a:pt x="441" y="3592"/>
                  </a:cubicBezTo>
                  <a:cubicBezTo>
                    <a:pt x="221" y="3592"/>
                    <a:pt x="0" y="3781"/>
                    <a:pt x="0" y="4002"/>
                  </a:cubicBezTo>
                  <a:cubicBezTo>
                    <a:pt x="0" y="4537"/>
                    <a:pt x="347" y="4978"/>
                    <a:pt x="819" y="5167"/>
                  </a:cubicBezTo>
                  <a:lnTo>
                    <a:pt x="819" y="5451"/>
                  </a:lnTo>
                  <a:cubicBezTo>
                    <a:pt x="819" y="5672"/>
                    <a:pt x="1008" y="5829"/>
                    <a:pt x="1260" y="5829"/>
                  </a:cubicBezTo>
                  <a:cubicBezTo>
                    <a:pt x="1481" y="5829"/>
                    <a:pt x="1639" y="5640"/>
                    <a:pt x="1639" y="5451"/>
                  </a:cubicBezTo>
                  <a:lnTo>
                    <a:pt x="1639" y="5167"/>
                  </a:lnTo>
                  <a:cubicBezTo>
                    <a:pt x="2111" y="5010"/>
                    <a:pt x="2489" y="4537"/>
                    <a:pt x="2489" y="4002"/>
                  </a:cubicBezTo>
                  <a:cubicBezTo>
                    <a:pt x="2489" y="3309"/>
                    <a:pt x="1922" y="2931"/>
                    <a:pt x="1481" y="2616"/>
                  </a:cubicBezTo>
                  <a:cubicBezTo>
                    <a:pt x="1166" y="2364"/>
                    <a:pt x="819" y="2143"/>
                    <a:pt x="819" y="1891"/>
                  </a:cubicBezTo>
                  <a:cubicBezTo>
                    <a:pt x="819" y="1702"/>
                    <a:pt x="1008" y="1513"/>
                    <a:pt x="1260" y="1513"/>
                  </a:cubicBezTo>
                  <a:cubicBezTo>
                    <a:pt x="1513" y="1513"/>
                    <a:pt x="1639" y="1702"/>
                    <a:pt x="1639" y="1891"/>
                  </a:cubicBezTo>
                  <a:cubicBezTo>
                    <a:pt x="1639" y="2143"/>
                    <a:pt x="1859" y="2332"/>
                    <a:pt x="2048" y="2332"/>
                  </a:cubicBezTo>
                  <a:cubicBezTo>
                    <a:pt x="2300" y="2332"/>
                    <a:pt x="2489" y="2143"/>
                    <a:pt x="2489" y="1891"/>
                  </a:cubicBezTo>
                  <a:cubicBezTo>
                    <a:pt x="2489" y="1355"/>
                    <a:pt x="2143" y="914"/>
                    <a:pt x="1639" y="725"/>
                  </a:cubicBezTo>
                  <a:lnTo>
                    <a:pt x="1639" y="442"/>
                  </a:lnTo>
                  <a:cubicBezTo>
                    <a:pt x="1639" y="221"/>
                    <a:pt x="1450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0" name="Google Shape;4720;p62"/>
            <p:cNvSpPr/>
            <p:nvPr/>
          </p:nvSpPr>
          <p:spPr>
            <a:xfrm>
              <a:off x="-61354875" y="4101525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11405" y="1608"/>
                  </a:moveTo>
                  <a:cubicBezTo>
                    <a:pt x="11657" y="1608"/>
                    <a:pt x="11847" y="1797"/>
                    <a:pt x="11847" y="2049"/>
                  </a:cubicBezTo>
                  <a:lnTo>
                    <a:pt x="11847" y="3277"/>
                  </a:lnTo>
                  <a:lnTo>
                    <a:pt x="820" y="3277"/>
                  </a:lnTo>
                  <a:lnTo>
                    <a:pt x="820" y="2049"/>
                  </a:lnTo>
                  <a:cubicBezTo>
                    <a:pt x="820" y="1797"/>
                    <a:pt x="1009" y="1608"/>
                    <a:pt x="1198" y="1608"/>
                  </a:cubicBezTo>
                  <a:lnTo>
                    <a:pt x="1639" y="1608"/>
                  </a:lnTo>
                  <a:lnTo>
                    <a:pt x="1639" y="2049"/>
                  </a:lnTo>
                  <a:cubicBezTo>
                    <a:pt x="1639" y="2301"/>
                    <a:pt x="1828" y="2458"/>
                    <a:pt x="2048" y="2458"/>
                  </a:cubicBezTo>
                  <a:cubicBezTo>
                    <a:pt x="2237" y="2458"/>
                    <a:pt x="2427" y="2238"/>
                    <a:pt x="2427" y="2049"/>
                  </a:cubicBezTo>
                  <a:lnTo>
                    <a:pt x="2427" y="1608"/>
                  </a:lnTo>
                  <a:lnTo>
                    <a:pt x="5892" y="1608"/>
                  </a:lnTo>
                  <a:lnTo>
                    <a:pt x="5892" y="2049"/>
                  </a:lnTo>
                  <a:cubicBezTo>
                    <a:pt x="5892" y="2301"/>
                    <a:pt x="6081" y="2458"/>
                    <a:pt x="6333" y="2458"/>
                  </a:cubicBezTo>
                  <a:cubicBezTo>
                    <a:pt x="6585" y="2458"/>
                    <a:pt x="6743" y="2238"/>
                    <a:pt x="6743" y="2049"/>
                  </a:cubicBezTo>
                  <a:lnTo>
                    <a:pt x="6743" y="1608"/>
                  </a:lnTo>
                  <a:lnTo>
                    <a:pt x="10208" y="1608"/>
                  </a:lnTo>
                  <a:lnTo>
                    <a:pt x="10208" y="2049"/>
                  </a:lnTo>
                  <a:cubicBezTo>
                    <a:pt x="10208" y="2301"/>
                    <a:pt x="10397" y="2458"/>
                    <a:pt x="10618" y="2458"/>
                  </a:cubicBezTo>
                  <a:cubicBezTo>
                    <a:pt x="10870" y="2458"/>
                    <a:pt x="11027" y="2238"/>
                    <a:pt x="11027" y="2049"/>
                  </a:cubicBezTo>
                  <a:lnTo>
                    <a:pt x="11027" y="1608"/>
                  </a:lnTo>
                  <a:close/>
                  <a:moveTo>
                    <a:pt x="2868" y="4916"/>
                  </a:moveTo>
                  <a:cubicBezTo>
                    <a:pt x="3088" y="4916"/>
                    <a:pt x="3246" y="5136"/>
                    <a:pt x="3246" y="5357"/>
                  </a:cubicBezTo>
                  <a:cubicBezTo>
                    <a:pt x="3309" y="5546"/>
                    <a:pt x="3088" y="5766"/>
                    <a:pt x="2868" y="5766"/>
                  </a:cubicBezTo>
                  <a:lnTo>
                    <a:pt x="2048" y="5766"/>
                  </a:lnTo>
                  <a:cubicBezTo>
                    <a:pt x="1796" y="5766"/>
                    <a:pt x="1639" y="5546"/>
                    <a:pt x="1639" y="5357"/>
                  </a:cubicBezTo>
                  <a:cubicBezTo>
                    <a:pt x="1639" y="5136"/>
                    <a:pt x="1828" y="4916"/>
                    <a:pt x="2048" y="4916"/>
                  </a:cubicBezTo>
                  <a:close/>
                  <a:moveTo>
                    <a:pt x="2868" y="6585"/>
                  </a:moveTo>
                  <a:cubicBezTo>
                    <a:pt x="3088" y="6585"/>
                    <a:pt x="3246" y="6774"/>
                    <a:pt x="3246" y="6963"/>
                  </a:cubicBezTo>
                  <a:cubicBezTo>
                    <a:pt x="3309" y="7215"/>
                    <a:pt x="3088" y="7404"/>
                    <a:pt x="2868" y="7404"/>
                  </a:cubicBezTo>
                  <a:lnTo>
                    <a:pt x="2048" y="7404"/>
                  </a:lnTo>
                  <a:cubicBezTo>
                    <a:pt x="1796" y="7404"/>
                    <a:pt x="1639" y="7215"/>
                    <a:pt x="1639" y="6963"/>
                  </a:cubicBezTo>
                  <a:cubicBezTo>
                    <a:pt x="1639" y="6743"/>
                    <a:pt x="1828" y="6585"/>
                    <a:pt x="2048" y="6585"/>
                  </a:cubicBezTo>
                  <a:close/>
                  <a:moveTo>
                    <a:pt x="2868" y="8287"/>
                  </a:moveTo>
                  <a:cubicBezTo>
                    <a:pt x="3088" y="8287"/>
                    <a:pt x="3246" y="8476"/>
                    <a:pt x="3246" y="8665"/>
                  </a:cubicBezTo>
                  <a:cubicBezTo>
                    <a:pt x="3309" y="8854"/>
                    <a:pt x="3088" y="9074"/>
                    <a:pt x="2868" y="9074"/>
                  </a:cubicBezTo>
                  <a:lnTo>
                    <a:pt x="2048" y="9074"/>
                  </a:lnTo>
                  <a:cubicBezTo>
                    <a:pt x="1796" y="9074"/>
                    <a:pt x="1639" y="8854"/>
                    <a:pt x="1639" y="8665"/>
                  </a:cubicBezTo>
                  <a:cubicBezTo>
                    <a:pt x="1639" y="8413"/>
                    <a:pt x="1828" y="8287"/>
                    <a:pt x="2048" y="8287"/>
                  </a:cubicBezTo>
                  <a:close/>
                  <a:moveTo>
                    <a:pt x="8538" y="5199"/>
                  </a:moveTo>
                  <a:cubicBezTo>
                    <a:pt x="10366" y="5199"/>
                    <a:pt x="11847" y="6711"/>
                    <a:pt x="11847" y="8507"/>
                  </a:cubicBezTo>
                  <a:cubicBezTo>
                    <a:pt x="11847" y="10334"/>
                    <a:pt x="10334" y="11815"/>
                    <a:pt x="8538" y="11815"/>
                  </a:cubicBezTo>
                  <a:cubicBezTo>
                    <a:pt x="6711" y="11815"/>
                    <a:pt x="5230" y="10334"/>
                    <a:pt x="5230" y="8507"/>
                  </a:cubicBezTo>
                  <a:cubicBezTo>
                    <a:pt x="5230" y="6711"/>
                    <a:pt x="6743" y="5199"/>
                    <a:pt x="8538" y="5199"/>
                  </a:cubicBezTo>
                  <a:close/>
                  <a:moveTo>
                    <a:pt x="2048" y="1"/>
                  </a:moveTo>
                  <a:cubicBezTo>
                    <a:pt x="1828" y="1"/>
                    <a:pt x="1639" y="190"/>
                    <a:pt x="1639" y="410"/>
                  </a:cubicBezTo>
                  <a:lnTo>
                    <a:pt x="1639" y="788"/>
                  </a:lnTo>
                  <a:lnTo>
                    <a:pt x="1198" y="788"/>
                  </a:lnTo>
                  <a:cubicBezTo>
                    <a:pt x="536" y="788"/>
                    <a:pt x="1" y="1324"/>
                    <a:pt x="1" y="2049"/>
                  </a:cubicBezTo>
                  <a:lnTo>
                    <a:pt x="1" y="9767"/>
                  </a:lnTo>
                  <a:cubicBezTo>
                    <a:pt x="1" y="10429"/>
                    <a:pt x="536" y="11028"/>
                    <a:pt x="1198" y="11028"/>
                  </a:cubicBezTo>
                  <a:lnTo>
                    <a:pt x="5230" y="11028"/>
                  </a:lnTo>
                  <a:cubicBezTo>
                    <a:pt x="5987" y="12004"/>
                    <a:pt x="7184" y="12697"/>
                    <a:pt x="8538" y="12697"/>
                  </a:cubicBezTo>
                  <a:cubicBezTo>
                    <a:pt x="10807" y="12697"/>
                    <a:pt x="12666" y="10838"/>
                    <a:pt x="12666" y="8539"/>
                  </a:cubicBezTo>
                  <a:lnTo>
                    <a:pt x="12666" y="2080"/>
                  </a:lnTo>
                  <a:cubicBezTo>
                    <a:pt x="12666" y="1356"/>
                    <a:pt x="12130" y="788"/>
                    <a:pt x="11405" y="788"/>
                  </a:cubicBezTo>
                  <a:lnTo>
                    <a:pt x="11027" y="788"/>
                  </a:lnTo>
                  <a:lnTo>
                    <a:pt x="11027" y="410"/>
                  </a:lnTo>
                  <a:cubicBezTo>
                    <a:pt x="11027" y="158"/>
                    <a:pt x="10807" y="1"/>
                    <a:pt x="10618" y="1"/>
                  </a:cubicBezTo>
                  <a:cubicBezTo>
                    <a:pt x="10429" y="1"/>
                    <a:pt x="10177" y="190"/>
                    <a:pt x="10177" y="410"/>
                  </a:cubicBezTo>
                  <a:lnTo>
                    <a:pt x="10177" y="788"/>
                  </a:lnTo>
                  <a:lnTo>
                    <a:pt x="6711" y="788"/>
                  </a:lnTo>
                  <a:lnTo>
                    <a:pt x="6711" y="410"/>
                  </a:lnTo>
                  <a:cubicBezTo>
                    <a:pt x="6711" y="158"/>
                    <a:pt x="6522" y="1"/>
                    <a:pt x="6333" y="1"/>
                  </a:cubicBezTo>
                  <a:cubicBezTo>
                    <a:pt x="6144" y="1"/>
                    <a:pt x="5892" y="190"/>
                    <a:pt x="5892" y="410"/>
                  </a:cubicBezTo>
                  <a:lnTo>
                    <a:pt x="5892" y="788"/>
                  </a:lnTo>
                  <a:lnTo>
                    <a:pt x="2427" y="788"/>
                  </a:lnTo>
                  <a:lnTo>
                    <a:pt x="2427" y="410"/>
                  </a:lnTo>
                  <a:cubicBezTo>
                    <a:pt x="2427" y="158"/>
                    <a:pt x="2237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21" name="Google Shape;4721;p62"/>
          <p:cNvGrpSpPr/>
          <p:nvPr/>
        </p:nvGrpSpPr>
        <p:grpSpPr>
          <a:xfrm>
            <a:off x="7343960" y="3043811"/>
            <a:ext cx="350275" cy="347935"/>
            <a:chOff x="-59470075" y="3308975"/>
            <a:chExt cx="318200" cy="316075"/>
          </a:xfrm>
        </p:grpSpPr>
        <p:sp>
          <p:nvSpPr>
            <p:cNvPr id="4722" name="Google Shape;4722;p62"/>
            <p:cNvSpPr/>
            <p:nvPr/>
          </p:nvSpPr>
          <p:spPr>
            <a:xfrm>
              <a:off x="-59403925" y="3522625"/>
              <a:ext cx="21275" cy="20500"/>
            </a:xfrm>
            <a:custGeom>
              <a:rect b="b" l="l" r="r" t="t"/>
              <a:pathLst>
                <a:path extrusionOk="0" h="820" w="851">
                  <a:moveTo>
                    <a:pt x="0" y="1"/>
                  </a:moveTo>
                  <a:lnTo>
                    <a:pt x="0" y="820"/>
                  </a:lnTo>
                  <a:lnTo>
                    <a:pt x="851" y="820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3" name="Google Shape;4723;p62"/>
            <p:cNvSpPr/>
            <p:nvPr/>
          </p:nvSpPr>
          <p:spPr>
            <a:xfrm>
              <a:off x="-593621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4" name="Google Shape;4724;p62"/>
            <p:cNvSpPr/>
            <p:nvPr/>
          </p:nvSpPr>
          <p:spPr>
            <a:xfrm>
              <a:off x="-593212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5" name="Google Shape;4725;p62"/>
            <p:cNvSpPr/>
            <p:nvPr/>
          </p:nvSpPr>
          <p:spPr>
            <a:xfrm>
              <a:off x="-5927947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19" y="820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6" name="Google Shape;4726;p62"/>
            <p:cNvSpPr/>
            <p:nvPr/>
          </p:nvSpPr>
          <p:spPr>
            <a:xfrm>
              <a:off x="-59470075" y="3418825"/>
              <a:ext cx="317425" cy="206225"/>
            </a:xfrm>
            <a:custGeom>
              <a:rect b="b" l="l" r="r" t="t"/>
              <a:pathLst>
                <a:path extrusionOk="0" h="8249" w="12697">
                  <a:moveTo>
                    <a:pt x="10523" y="3334"/>
                  </a:moveTo>
                  <a:cubicBezTo>
                    <a:pt x="10775" y="3334"/>
                    <a:pt x="10932" y="3523"/>
                    <a:pt x="10932" y="3775"/>
                  </a:cubicBezTo>
                  <a:lnTo>
                    <a:pt x="10932" y="5413"/>
                  </a:lnTo>
                  <a:cubicBezTo>
                    <a:pt x="10932" y="5665"/>
                    <a:pt x="10712" y="5854"/>
                    <a:pt x="10523" y="5854"/>
                  </a:cubicBezTo>
                  <a:lnTo>
                    <a:pt x="2268" y="5854"/>
                  </a:lnTo>
                  <a:cubicBezTo>
                    <a:pt x="2016" y="5854"/>
                    <a:pt x="1827" y="5665"/>
                    <a:pt x="1827" y="5413"/>
                  </a:cubicBezTo>
                  <a:lnTo>
                    <a:pt x="1827" y="3775"/>
                  </a:lnTo>
                  <a:cubicBezTo>
                    <a:pt x="1827" y="3523"/>
                    <a:pt x="2016" y="3334"/>
                    <a:pt x="2268" y="3334"/>
                  </a:cubicBezTo>
                  <a:close/>
                  <a:moveTo>
                    <a:pt x="2893" y="1"/>
                  </a:moveTo>
                  <a:cubicBezTo>
                    <a:pt x="2822" y="1"/>
                    <a:pt x="2748" y="18"/>
                    <a:pt x="2678" y="57"/>
                  </a:cubicBezTo>
                  <a:lnTo>
                    <a:pt x="221" y="1727"/>
                  </a:lnTo>
                  <a:cubicBezTo>
                    <a:pt x="95" y="1790"/>
                    <a:pt x="0" y="1916"/>
                    <a:pt x="0" y="2073"/>
                  </a:cubicBezTo>
                  <a:lnTo>
                    <a:pt x="0" y="7870"/>
                  </a:lnTo>
                  <a:cubicBezTo>
                    <a:pt x="0" y="8091"/>
                    <a:pt x="221" y="8248"/>
                    <a:pt x="410" y="8248"/>
                  </a:cubicBezTo>
                  <a:lnTo>
                    <a:pt x="12255" y="8248"/>
                  </a:lnTo>
                  <a:cubicBezTo>
                    <a:pt x="12507" y="8248"/>
                    <a:pt x="12665" y="8059"/>
                    <a:pt x="12665" y="7870"/>
                  </a:cubicBezTo>
                  <a:lnTo>
                    <a:pt x="12665" y="2073"/>
                  </a:lnTo>
                  <a:cubicBezTo>
                    <a:pt x="12697" y="1884"/>
                    <a:pt x="12507" y="1664"/>
                    <a:pt x="12287" y="1664"/>
                  </a:cubicBezTo>
                  <a:lnTo>
                    <a:pt x="5797" y="1664"/>
                  </a:lnTo>
                  <a:lnTo>
                    <a:pt x="5797" y="404"/>
                  </a:lnTo>
                  <a:cubicBezTo>
                    <a:pt x="5797" y="166"/>
                    <a:pt x="5600" y="1"/>
                    <a:pt x="5382" y="1"/>
                  </a:cubicBezTo>
                  <a:cubicBezTo>
                    <a:pt x="5311" y="1"/>
                    <a:pt x="5237" y="18"/>
                    <a:pt x="5167" y="57"/>
                  </a:cubicBezTo>
                  <a:lnTo>
                    <a:pt x="3308" y="1286"/>
                  </a:lnTo>
                  <a:lnTo>
                    <a:pt x="3308" y="404"/>
                  </a:lnTo>
                  <a:cubicBezTo>
                    <a:pt x="3308" y="166"/>
                    <a:pt x="3111" y="1"/>
                    <a:pt x="28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7" name="Google Shape;4727;p62"/>
            <p:cNvSpPr/>
            <p:nvPr/>
          </p:nvSpPr>
          <p:spPr>
            <a:xfrm>
              <a:off x="-59238525" y="3522625"/>
              <a:ext cx="20500" cy="20500"/>
            </a:xfrm>
            <a:custGeom>
              <a:rect b="b" l="l" r="r" t="t"/>
              <a:pathLst>
                <a:path extrusionOk="0" h="820" w="820">
                  <a:moveTo>
                    <a:pt x="0" y="1"/>
                  </a:moveTo>
                  <a:lnTo>
                    <a:pt x="0" y="820"/>
                  </a:lnTo>
                  <a:lnTo>
                    <a:pt x="820" y="820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8" name="Google Shape;4728;p62"/>
            <p:cNvSpPr/>
            <p:nvPr/>
          </p:nvSpPr>
          <p:spPr>
            <a:xfrm>
              <a:off x="-59292875" y="3308975"/>
              <a:ext cx="106350" cy="41400"/>
            </a:xfrm>
            <a:custGeom>
              <a:rect b="b" l="l" r="r" t="t"/>
              <a:pathLst>
                <a:path extrusionOk="0" h="1656" w="4254">
                  <a:moveTo>
                    <a:pt x="1305" y="1"/>
                  </a:moveTo>
                  <a:cubicBezTo>
                    <a:pt x="904" y="1"/>
                    <a:pt x="497" y="175"/>
                    <a:pt x="158" y="545"/>
                  </a:cubicBezTo>
                  <a:cubicBezTo>
                    <a:pt x="1" y="702"/>
                    <a:pt x="64" y="986"/>
                    <a:pt x="221" y="1143"/>
                  </a:cubicBezTo>
                  <a:cubicBezTo>
                    <a:pt x="311" y="1218"/>
                    <a:pt x="409" y="1258"/>
                    <a:pt x="503" y="1258"/>
                  </a:cubicBezTo>
                  <a:cubicBezTo>
                    <a:pt x="606" y="1258"/>
                    <a:pt x="706" y="1210"/>
                    <a:pt x="788" y="1112"/>
                  </a:cubicBezTo>
                  <a:cubicBezTo>
                    <a:pt x="946" y="938"/>
                    <a:pt x="1127" y="852"/>
                    <a:pt x="1308" y="852"/>
                  </a:cubicBezTo>
                  <a:cubicBezTo>
                    <a:pt x="1489" y="852"/>
                    <a:pt x="1670" y="938"/>
                    <a:pt x="1828" y="1112"/>
                  </a:cubicBezTo>
                  <a:cubicBezTo>
                    <a:pt x="2150" y="1466"/>
                    <a:pt x="2562" y="1655"/>
                    <a:pt x="2977" y="1655"/>
                  </a:cubicBezTo>
                  <a:cubicBezTo>
                    <a:pt x="3374" y="1655"/>
                    <a:pt x="3773" y="1482"/>
                    <a:pt x="4096" y="1112"/>
                  </a:cubicBezTo>
                  <a:cubicBezTo>
                    <a:pt x="4254" y="954"/>
                    <a:pt x="4222" y="671"/>
                    <a:pt x="4065" y="513"/>
                  </a:cubicBezTo>
                  <a:cubicBezTo>
                    <a:pt x="3990" y="438"/>
                    <a:pt x="3886" y="399"/>
                    <a:pt x="3781" y="399"/>
                  </a:cubicBezTo>
                  <a:cubicBezTo>
                    <a:pt x="3665" y="399"/>
                    <a:pt x="3549" y="446"/>
                    <a:pt x="3466" y="545"/>
                  </a:cubicBezTo>
                  <a:cubicBezTo>
                    <a:pt x="3309" y="734"/>
                    <a:pt x="3135" y="828"/>
                    <a:pt x="2962" y="828"/>
                  </a:cubicBezTo>
                  <a:cubicBezTo>
                    <a:pt x="2789" y="828"/>
                    <a:pt x="2616" y="734"/>
                    <a:pt x="2458" y="545"/>
                  </a:cubicBezTo>
                  <a:cubicBezTo>
                    <a:pt x="2136" y="191"/>
                    <a:pt x="1724" y="1"/>
                    <a:pt x="13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9" name="Google Shape;4729;p62"/>
            <p:cNvSpPr/>
            <p:nvPr/>
          </p:nvSpPr>
          <p:spPr>
            <a:xfrm>
              <a:off x="-59214100" y="3371400"/>
              <a:ext cx="62225" cy="68550"/>
            </a:xfrm>
            <a:custGeom>
              <a:rect b="b" l="l" r="r" t="t"/>
              <a:pathLst>
                <a:path extrusionOk="0" h="2742" w="2489"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2742"/>
                  </a:lnTo>
                  <a:lnTo>
                    <a:pt x="2489" y="2742"/>
                  </a:lnTo>
                  <a:lnTo>
                    <a:pt x="2489" y="379"/>
                  </a:lnTo>
                  <a:cubicBezTo>
                    <a:pt x="2458" y="190"/>
                    <a:pt x="2268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0" name="Google Shape;4730;p62"/>
            <p:cNvSpPr/>
            <p:nvPr/>
          </p:nvSpPr>
          <p:spPr>
            <a:xfrm>
              <a:off x="-59297600" y="3392600"/>
              <a:ext cx="62250" cy="48150"/>
            </a:xfrm>
            <a:custGeom>
              <a:rect b="b" l="l" r="r" t="t"/>
              <a:pathLst>
                <a:path extrusionOk="0" h="1926" w="2490">
                  <a:moveTo>
                    <a:pt x="387" y="0"/>
                  </a:moveTo>
                  <a:cubicBezTo>
                    <a:pt x="163" y="0"/>
                    <a:pt x="1" y="177"/>
                    <a:pt x="1" y="382"/>
                  </a:cubicBezTo>
                  <a:lnTo>
                    <a:pt x="1" y="1925"/>
                  </a:lnTo>
                  <a:lnTo>
                    <a:pt x="2489" y="1925"/>
                  </a:lnTo>
                  <a:lnTo>
                    <a:pt x="2489" y="382"/>
                  </a:lnTo>
                  <a:cubicBezTo>
                    <a:pt x="2489" y="161"/>
                    <a:pt x="2300" y="4"/>
                    <a:pt x="2080" y="4"/>
                  </a:cubicBezTo>
                  <a:lnTo>
                    <a:pt x="442" y="4"/>
                  </a:lnTo>
                  <a:cubicBezTo>
                    <a:pt x="423" y="1"/>
                    <a:pt x="405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31" name="Google Shape;4731;p62"/>
          <p:cNvGrpSpPr/>
          <p:nvPr/>
        </p:nvGrpSpPr>
        <p:grpSpPr>
          <a:xfrm>
            <a:off x="1436496" y="3044291"/>
            <a:ext cx="349421" cy="346972"/>
            <a:chOff x="-64781025" y="3361050"/>
            <a:chExt cx="317425" cy="315200"/>
          </a:xfrm>
        </p:grpSpPr>
        <p:sp>
          <p:nvSpPr>
            <p:cNvPr id="4732" name="Google Shape;4732;p62"/>
            <p:cNvSpPr/>
            <p:nvPr/>
          </p:nvSpPr>
          <p:spPr>
            <a:xfrm>
              <a:off x="-64764500" y="3388725"/>
              <a:ext cx="272550" cy="272550"/>
            </a:xfrm>
            <a:custGeom>
              <a:rect b="b" l="l" r="r" t="t"/>
              <a:pathLst>
                <a:path extrusionOk="0" h="10902" w="10902">
                  <a:moveTo>
                    <a:pt x="6554" y="2647"/>
                  </a:moveTo>
                  <a:cubicBezTo>
                    <a:pt x="6979" y="2647"/>
                    <a:pt x="7404" y="2805"/>
                    <a:pt x="7719" y="3120"/>
                  </a:cubicBezTo>
                  <a:cubicBezTo>
                    <a:pt x="8381" y="3782"/>
                    <a:pt x="8381" y="4821"/>
                    <a:pt x="7751" y="5483"/>
                  </a:cubicBezTo>
                  <a:cubicBezTo>
                    <a:pt x="7436" y="5798"/>
                    <a:pt x="7058" y="5955"/>
                    <a:pt x="6585" y="5955"/>
                  </a:cubicBezTo>
                  <a:cubicBezTo>
                    <a:pt x="6144" y="5955"/>
                    <a:pt x="5703" y="5798"/>
                    <a:pt x="5388" y="5483"/>
                  </a:cubicBezTo>
                  <a:cubicBezTo>
                    <a:pt x="5073" y="5168"/>
                    <a:pt x="4915" y="4758"/>
                    <a:pt x="4915" y="4286"/>
                  </a:cubicBezTo>
                  <a:cubicBezTo>
                    <a:pt x="4915" y="3813"/>
                    <a:pt x="5073" y="3435"/>
                    <a:pt x="5388" y="3120"/>
                  </a:cubicBezTo>
                  <a:cubicBezTo>
                    <a:pt x="5703" y="2805"/>
                    <a:pt x="6128" y="2647"/>
                    <a:pt x="6554" y="2647"/>
                  </a:cubicBezTo>
                  <a:close/>
                  <a:moveTo>
                    <a:pt x="2175" y="6901"/>
                  </a:moveTo>
                  <a:lnTo>
                    <a:pt x="4065" y="8791"/>
                  </a:lnTo>
                  <a:lnTo>
                    <a:pt x="3592" y="9484"/>
                  </a:lnTo>
                  <a:lnTo>
                    <a:pt x="1418" y="7342"/>
                  </a:lnTo>
                  <a:lnTo>
                    <a:pt x="2175" y="6901"/>
                  </a:lnTo>
                  <a:close/>
                  <a:moveTo>
                    <a:pt x="6907" y="1"/>
                  </a:moveTo>
                  <a:cubicBezTo>
                    <a:pt x="6851" y="1"/>
                    <a:pt x="6795" y="11"/>
                    <a:pt x="6743" y="33"/>
                  </a:cubicBezTo>
                  <a:cubicBezTo>
                    <a:pt x="5546" y="663"/>
                    <a:pt x="4474" y="1576"/>
                    <a:pt x="3655" y="2616"/>
                  </a:cubicBezTo>
                  <a:cubicBezTo>
                    <a:pt x="3025" y="3341"/>
                    <a:pt x="2553" y="4223"/>
                    <a:pt x="2175" y="5136"/>
                  </a:cubicBezTo>
                  <a:cubicBezTo>
                    <a:pt x="2048" y="5451"/>
                    <a:pt x="1922" y="5766"/>
                    <a:pt x="1859" y="6050"/>
                  </a:cubicBezTo>
                  <a:lnTo>
                    <a:pt x="505" y="6838"/>
                  </a:lnTo>
                  <a:cubicBezTo>
                    <a:pt x="379" y="6932"/>
                    <a:pt x="316" y="7058"/>
                    <a:pt x="316" y="7184"/>
                  </a:cubicBezTo>
                  <a:cubicBezTo>
                    <a:pt x="316" y="7279"/>
                    <a:pt x="347" y="7405"/>
                    <a:pt x="442" y="7531"/>
                  </a:cubicBezTo>
                  <a:lnTo>
                    <a:pt x="1072" y="8161"/>
                  </a:lnTo>
                  <a:cubicBezTo>
                    <a:pt x="631" y="8696"/>
                    <a:pt x="1" y="9673"/>
                    <a:pt x="1" y="10272"/>
                  </a:cubicBezTo>
                  <a:cubicBezTo>
                    <a:pt x="1" y="10524"/>
                    <a:pt x="64" y="10681"/>
                    <a:pt x="158" y="10744"/>
                  </a:cubicBezTo>
                  <a:cubicBezTo>
                    <a:pt x="221" y="10839"/>
                    <a:pt x="379" y="10902"/>
                    <a:pt x="631" y="10902"/>
                  </a:cubicBezTo>
                  <a:cubicBezTo>
                    <a:pt x="1229" y="10902"/>
                    <a:pt x="2238" y="10240"/>
                    <a:pt x="2742" y="9830"/>
                  </a:cubicBezTo>
                  <a:lnTo>
                    <a:pt x="3372" y="10461"/>
                  </a:lnTo>
                  <a:cubicBezTo>
                    <a:pt x="3466" y="10555"/>
                    <a:pt x="3592" y="10587"/>
                    <a:pt x="3655" y="10587"/>
                  </a:cubicBezTo>
                  <a:lnTo>
                    <a:pt x="3687" y="10587"/>
                  </a:lnTo>
                  <a:cubicBezTo>
                    <a:pt x="3813" y="10587"/>
                    <a:pt x="3939" y="10524"/>
                    <a:pt x="4002" y="10398"/>
                  </a:cubicBezTo>
                  <a:lnTo>
                    <a:pt x="4789" y="9074"/>
                  </a:lnTo>
                  <a:cubicBezTo>
                    <a:pt x="5104" y="8980"/>
                    <a:pt x="5420" y="8854"/>
                    <a:pt x="5735" y="8759"/>
                  </a:cubicBezTo>
                  <a:cubicBezTo>
                    <a:pt x="6648" y="8381"/>
                    <a:pt x="7530" y="7877"/>
                    <a:pt x="8255" y="7279"/>
                  </a:cubicBezTo>
                  <a:cubicBezTo>
                    <a:pt x="9295" y="6459"/>
                    <a:pt x="10208" y="5388"/>
                    <a:pt x="10838" y="4223"/>
                  </a:cubicBezTo>
                  <a:cubicBezTo>
                    <a:pt x="10901" y="4065"/>
                    <a:pt x="10870" y="3876"/>
                    <a:pt x="10744" y="3750"/>
                  </a:cubicBezTo>
                  <a:lnTo>
                    <a:pt x="7215" y="127"/>
                  </a:lnTo>
                  <a:cubicBezTo>
                    <a:pt x="7131" y="43"/>
                    <a:pt x="7019" y="1"/>
                    <a:pt x="69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3" name="Google Shape;4733;p62"/>
            <p:cNvSpPr/>
            <p:nvPr/>
          </p:nvSpPr>
          <p:spPr>
            <a:xfrm>
              <a:off x="-64568375" y="3361050"/>
              <a:ext cx="104775" cy="105675"/>
            </a:xfrm>
            <a:custGeom>
              <a:rect b="b" l="l" r="r" t="t"/>
              <a:pathLst>
                <a:path extrusionOk="0" h="4227" w="4191">
                  <a:moveTo>
                    <a:pt x="2941" y="1"/>
                  </a:moveTo>
                  <a:cubicBezTo>
                    <a:pt x="2906" y="1"/>
                    <a:pt x="2871" y="2"/>
                    <a:pt x="2836" y="5"/>
                  </a:cubicBezTo>
                  <a:cubicBezTo>
                    <a:pt x="1828" y="100"/>
                    <a:pt x="883" y="320"/>
                    <a:pt x="0" y="667"/>
                  </a:cubicBezTo>
                  <a:lnTo>
                    <a:pt x="3529" y="4227"/>
                  </a:lnTo>
                  <a:cubicBezTo>
                    <a:pt x="3876" y="3313"/>
                    <a:pt x="4128" y="2368"/>
                    <a:pt x="4191" y="1392"/>
                  </a:cubicBezTo>
                  <a:cubicBezTo>
                    <a:pt x="4191" y="982"/>
                    <a:pt x="4033" y="635"/>
                    <a:pt x="3812" y="352"/>
                  </a:cubicBezTo>
                  <a:cubicBezTo>
                    <a:pt x="3558" y="125"/>
                    <a:pt x="3252" y="1"/>
                    <a:pt x="29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4" name="Google Shape;4734;p62"/>
            <p:cNvSpPr/>
            <p:nvPr/>
          </p:nvSpPr>
          <p:spPr>
            <a:xfrm>
              <a:off x="-64645575" y="3596675"/>
              <a:ext cx="85100" cy="79575"/>
            </a:xfrm>
            <a:custGeom>
              <a:rect b="b" l="l" r="r" t="t"/>
              <a:pathLst>
                <a:path extrusionOk="0" h="3183" w="3404">
                  <a:moveTo>
                    <a:pt x="3403" y="0"/>
                  </a:moveTo>
                  <a:lnTo>
                    <a:pt x="3403" y="0"/>
                  </a:lnTo>
                  <a:cubicBezTo>
                    <a:pt x="2710" y="473"/>
                    <a:pt x="2017" y="819"/>
                    <a:pt x="1261" y="1134"/>
                  </a:cubicBezTo>
                  <a:cubicBezTo>
                    <a:pt x="1041" y="1292"/>
                    <a:pt x="726" y="1386"/>
                    <a:pt x="442" y="1449"/>
                  </a:cubicBezTo>
                  <a:cubicBezTo>
                    <a:pt x="347" y="1859"/>
                    <a:pt x="253" y="2237"/>
                    <a:pt x="95" y="2584"/>
                  </a:cubicBezTo>
                  <a:cubicBezTo>
                    <a:pt x="1" y="2741"/>
                    <a:pt x="32" y="2930"/>
                    <a:pt x="158" y="3056"/>
                  </a:cubicBezTo>
                  <a:cubicBezTo>
                    <a:pt x="253" y="3151"/>
                    <a:pt x="347" y="3182"/>
                    <a:pt x="442" y="3182"/>
                  </a:cubicBezTo>
                  <a:cubicBezTo>
                    <a:pt x="505" y="3182"/>
                    <a:pt x="568" y="3182"/>
                    <a:pt x="600" y="3151"/>
                  </a:cubicBezTo>
                  <a:cubicBezTo>
                    <a:pt x="1135" y="2867"/>
                    <a:pt x="1671" y="2521"/>
                    <a:pt x="2080" y="2080"/>
                  </a:cubicBezTo>
                  <a:cubicBezTo>
                    <a:pt x="2679" y="1481"/>
                    <a:pt x="3151" y="756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5" name="Google Shape;4735;p62"/>
            <p:cNvSpPr/>
            <p:nvPr/>
          </p:nvSpPr>
          <p:spPr>
            <a:xfrm>
              <a:off x="-64781025" y="3456475"/>
              <a:ext cx="80350" cy="85075"/>
            </a:xfrm>
            <a:custGeom>
              <a:rect b="b" l="l" r="r" t="t"/>
              <a:pathLst>
                <a:path extrusionOk="0" h="3403" w="3214">
                  <a:moveTo>
                    <a:pt x="3214" y="0"/>
                  </a:moveTo>
                  <a:cubicBezTo>
                    <a:pt x="2426" y="252"/>
                    <a:pt x="1733" y="725"/>
                    <a:pt x="1134" y="1324"/>
                  </a:cubicBezTo>
                  <a:cubicBezTo>
                    <a:pt x="693" y="1733"/>
                    <a:pt x="347" y="2269"/>
                    <a:pt x="63" y="2804"/>
                  </a:cubicBezTo>
                  <a:cubicBezTo>
                    <a:pt x="0" y="2962"/>
                    <a:pt x="32" y="3151"/>
                    <a:pt x="158" y="3277"/>
                  </a:cubicBezTo>
                  <a:cubicBezTo>
                    <a:pt x="221" y="3371"/>
                    <a:pt x="347" y="3403"/>
                    <a:pt x="410" y="3403"/>
                  </a:cubicBezTo>
                  <a:cubicBezTo>
                    <a:pt x="504" y="3403"/>
                    <a:pt x="536" y="3403"/>
                    <a:pt x="630" y="3371"/>
                  </a:cubicBezTo>
                  <a:cubicBezTo>
                    <a:pt x="977" y="3214"/>
                    <a:pt x="1355" y="3088"/>
                    <a:pt x="1764" y="2993"/>
                  </a:cubicBezTo>
                  <a:cubicBezTo>
                    <a:pt x="1827" y="2678"/>
                    <a:pt x="1953" y="2426"/>
                    <a:pt x="2079" y="2143"/>
                  </a:cubicBezTo>
                  <a:cubicBezTo>
                    <a:pt x="2394" y="1387"/>
                    <a:pt x="2741" y="694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36" name="Google Shape;4736;p62"/>
          <p:cNvSpPr/>
          <p:nvPr/>
        </p:nvSpPr>
        <p:spPr>
          <a:xfrm>
            <a:off x="1434487" y="3465532"/>
            <a:ext cx="349421" cy="347688"/>
          </a:xfrm>
          <a:custGeom>
            <a:rect b="b" l="l" r="r" t="t"/>
            <a:pathLst>
              <a:path extrusionOk="0" h="12634" w="12697">
                <a:moveTo>
                  <a:pt x="11437" y="819"/>
                </a:moveTo>
                <a:cubicBezTo>
                  <a:pt x="11657" y="819"/>
                  <a:pt x="11815" y="1040"/>
                  <a:pt x="11815" y="1260"/>
                </a:cubicBezTo>
                <a:cubicBezTo>
                  <a:pt x="11815" y="1512"/>
                  <a:pt x="11657" y="1670"/>
                  <a:pt x="11437" y="1670"/>
                </a:cubicBezTo>
                <a:lnTo>
                  <a:pt x="1229" y="1670"/>
                </a:lnTo>
                <a:cubicBezTo>
                  <a:pt x="1009" y="1670"/>
                  <a:pt x="788" y="1449"/>
                  <a:pt x="788" y="1260"/>
                </a:cubicBezTo>
                <a:cubicBezTo>
                  <a:pt x="788" y="1071"/>
                  <a:pt x="1009" y="819"/>
                  <a:pt x="1229" y="819"/>
                </a:cubicBezTo>
                <a:close/>
                <a:moveTo>
                  <a:pt x="8790" y="3277"/>
                </a:moveTo>
                <a:cubicBezTo>
                  <a:pt x="9042" y="3277"/>
                  <a:pt x="9200" y="3466"/>
                  <a:pt x="9200" y="3655"/>
                </a:cubicBezTo>
                <a:lnTo>
                  <a:pt x="9200" y="5356"/>
                </a:lnTo>
                <a:lnTo>
                  <a:pt x="9232" y="5356"/>
                </a:lnTo>
                <a:cubicBezTo>
                  <a:pt x="9232" y="5608"/>
                  <a:pt x="9042" y="5765"/>
                  <a:pt x="8822" y="5765"/>
                </a:cubicBezTo>
                <a:cubicBezTo>
                  <a:pt x="8633" y="5765"/>
                  <a:pt x="8412" y="5545"/>
                  <a:pt x="8412" y="5356"/>
                </a:cubicBezTo>
                <a:lnTo>
                  <a:pt x="8412" y="4694"/>
                </a:lnTo>
                <a:lnTo>
                  <a:pt x="6617" y="6459"/>
                </a:lnTo>
                <a:cubicBezTo>
                  <a:pt x="6538" y="6537"/>
                  <a:pt x="6435" y="6577"/>
                  <a:pt x="6333" y="6577"/>
                </a:cubicBezTo>
                <a:cubicBezTo>
                  <a:pt x="6231" y="6577"/>
                  <a:pt x="6128" y="6537"/>
                  <a:pt x="6050" y="6459"/>
                </a:cubicBezTo>
                <a:lnTo>
                  <a:pt x="5482" y="5923"/>
                </a:lnTo>
                <a:lnTo>
                  <a:pt x="4096" y="7278"/>
                </a:lnTo>
                <a:cubicBezTo>
                  <a:pt x="4033" y="7356"/>
                  <a:pt x="3931" y="7396"/>
                  <a:pt x="3824" y="7396"/>
                </a:cubicBezTo>
                <a:cubicBezTo>
                  <a:pt x="3718" y="7396"/>
                  <a:pt x="3608" y="7356"/>
                  <a:pt x="3529" y="7278"/>
                </a:cubicBezTo>
                <a:cubicBezTo>
                  <a:pt x="3372" y="7120"/>
                  <a:pt x="3372" y="6868"/>
                  <a:pt x="3529" y="6711"/>
                </a:cubicBezTo>
                <a:lnTo>
                  <a:pt x="5167" y="5041"/>
                </a:lnTo>
                <a:cubicBezTo>
                  <a:pt x="5246" y="4962"/>
                  <a:pt x="5356" y="4923"/>
                  <a:pt x="5467" y="4923"/>
                </a:cubicBezTo>
                <a:cubicBezTo>
                  <a:pt x="5577" y="4923"/>
                  <a:pt x="5687" y="4962"/>
                  <a:pt x="5766" y="5041"/>
                </a:cubicBezTo>
                <a:lnTo>
                  <a:pt x="6302" y="5608"/>
                </a:lnTo>
                <a:lnTo>
                  <a:pt x="7814" y="4096"/>
                </a:lnTo>
                <a:lnTo>
                  <a:pt x="7152" y="4096"/>
                </a:lnTo>
                <a:cubicBezTo>
                  <a:pt x="6900" y="4096"/>
                  <a:pt x="6743" y="3907"/>
                  <a:pt x="6743" y="3655"/>
                </a:cubicBezTo>
                <a:cubicBezTo>
                  <a:pt x="6743" y="3434"/>
                  <a:pt x="6932" y="3277"/>
                  <a:pt x="7152" y="3277"/>
                </a:cubicBezTo>
                <a:close/>
                <a:moveTo>
                  <a:pt x="6302" y="11058"/>
                </a:moveTo>
                <a:cubicBezTo>
                  <a:pt x="6554" y="11058"/>
                  <a:pt x="6743" y="11279"/>
                  <a:pt x="6743" y="11468"/>
                </a:cubicBezTo>
                <a:cubicBezTo>
                  <a:pt x="6743" y="11657"/>
                  <a:pt x="6554" y="11846"/>
                  <a:pt x="6302" y="11846"/>
                </a:cubicBezTo>
                <a:cubicBezTo>
                  <a:pt x="6081" y="11846"/>
                  <a:pt x="5924" y="11657"/>
                  <a:pt x="5924" y="11468"/>
                </a:cubicBezTo>
                <a:cubicBezTo>
                  <a:pt x="5924" y="11279"/>
                  <a:pt x="6113" y="11058"/>
                  <a:pt x="6302" y="11058"/>
                </a:cubicBezTo>
                <a:close/>
                <a:moveTo>
                  <a:pt x="1229" y="0"/>
                </a:moveTo>
                <a:cubicBezTo>
                  <a:pt x="568" y="0"/>
                  <a:pt x="1" y="536"/>
                  <a:pt x="1" y="1229"/>
                </a:cubicBezTo>
                <a:cubicBezTo>
                  <a:pt x="1" y="1764"/>
                  <a:pt x="379" y="2205"/>
                  <a:pt x="851" y="2394"/>
                </a:cubicBezTo>
                <a:lnTo>
                  <a:pt x="851" y="8254"/>
                </a:lnTo>
                <a:lnTo>
                  <a:pt x="442" y="8254"/>
                </a:lnTo>
                <a:cubicBezTo>
                  <a:pt x="221" y="8254"/>
                  <a:pt x="64" y="8475"/>
                  <a:pt x="64" y="8664"/>
                </a:cubicBezTo>
                <a:cubicBezTo>
                  <a:pt x="64" y="8916"/>
                  <a:pt x="253" y="9042"/>
                  <a:pt x="442" y="9042"/>
                </a:cubicBezTo>
                <a:lnTo>
                  <a:pt x="5955" y="9042"/>
                </a:lnTo>
                <a:lnTo>
                  <a:pt x="5955" y="10239"/>
                </a:lnTo>
                <a:cubicBezTo>
                  <a:pt x="5482" y="10397"/>
                  <a:pt x="5136" y="10869"/>
                  <a:pt x="5136" y="11405"/>
                </a:cubicBezTo>
                <a:cubicBezTo>
                  <a:pt x="5136" y="12098"/>
                  <a:pt x="5671" y="12633"/>
                  <a:pt x="6365" y="12633"/>
                </a:cubicBezTo>
                <a:cubicBezTo>
                  <a:pt x="7026" y="12633"/>
                  <a:pt x="7625" y="12098"/>
                  <a:pt x="7625" y="11405"/>
                </a:cubicBezTo>
                <a:cubicBezTo>
                  <a:pt x="7625" y="10869"/>
                  <a:pt x="7247" y="10428"/>
                  <a:pt x="6774" y="10239"/>
                </a:cubicBezTo>
                <a:lnTo>
                  <a:pt x="6774" y="9042"/>
                </a:lnTo>
                <a:lnTo>
                  <a:pt x="12288" y="9042"/>
                </a:lnTo>
                <a:cubicBezTo>
                  <a:pt x="12540" y="9042"/>
                  <a:pt x="12697" y="8853"/>
                  <a:pt x="12697" y="8664"/>
                </a:cubicBezTo>
                <a:cubicBezTo>
                  <a:pt x="12666" y="8443"/>
                  <a:pt x="12508" y="8254"/>
                  <a:pt x="12256" y="8254"/>
                </a:cubicBezTo>
                <a:lnTo>
                  <a:pt x="11815" y="8254"/>
                </a:lnTo>
                <a:lnTo>
                  <a:pt x="11815" y="2394"/>
                </a:lnTo>
                <a:cubicBezTo>
                  <a:pt x="12288" y="2237"/>
                  <a:pt x="12666" y="1764"/>
                  <a:pt x="12666" y="1229"/>
                </a:cubicBezTo>
                <a:cubicBezTo>
                  <a:pt x="12666" y="567"/>
                  <a:pt x="12098" y="0"/>
                  <a:pt x="1143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7" name="Google Shape;4737;p62"/>
          <p:cNvSpPr/>
          <p:nvPr/>
        </p:nvSpPr>
        <p:spPr>
          <a:xfrm>
            <a:off x="1460494" y="3872756"/>
            <a:ext cx="297409" cy="349421"/>
          </a:xfrm>
          <a:custGeom>
            <a:rect b="b" l="l" r="r" t="t"/>
            <a:pathLst>
              <a:path extrusionOk="0" h="12697" w="10807">
                <a:moveTo>
                  <a:pt x="6617" y="9924"/>
                </a:moveTo>
                <a:lnTo>
                  <a:pt x="6617" y="10775"/>
                </a:lnTo>
                <a:lnTo>
                  <a:pt x="4159" y="10775"/>
                </a:lnTo>
                <a:lnTo>
                  <a:pt x="4159" y="9924"/>
                </a:lnTo>
                <a:close/>
                <a:moveTo>
                  <a:pt x="4159" y="0"/>
                </a:moveTo>
                <a:cubicBezTo>
                  <a:pt x="3561" y="0"/>
                  <a:pt x="2994" y="315"/>
                  <a:pt x="2742" y="851"/>
                </a:cubicBezTo>
                <a:lnTo>
                  <a:pt x="2490" y="851"/>
                </a:lnTo>
                <a:cubicBezTo>
                  <a:pt x="1797" y="851"/>
                  <a:pt x="1166" y="1324"/>
                  <a:pt x="914" y="1954"/>
                </a:cubicBezTo>
                <a:cubicBezTo>
                  <a:pt x="1324" y="1985"/>
                  <a:pt x="1702" y="2143"/>
                  <a:pt x="1986" y="2426"/>
                </a:cubicBezTo>
                <a:cubicBezTo>
                  <a:pt x="2143" y="2584"/>
                  <a:pt x="2143" y="2836"/>
                  <a:pt x="1986" y="2993"/>
                </a:cubicBezTo>
                <a:cubicBezTo>
                  <a:pt x="1907" y="3072"/>
                  <a:pt x="1797" y="3111"/>
                  <a:pt x="1686" y="3111"/>
                </a:cubicBezTo>
                <a:cubicBezTo>
                  <a:pt x="1576" y="3111"/>
                  <a:pt x="1466" y="3072"/>
                  <a:pt x="1387" y="2993"/>
                </a:cubicBezTo>
                <a:cubicBezTo>
                  <a:pt x="1198" y="2804"/>
                  <a:pt x="946" y="2773"/>
                  <a:pt x="725" y="2773"/>
                </a:cubicBezTo>
                <a:cubicBezTo>
                  <a:pt x="284" y="3088"/>
                  <a:pt x="1" y="3560"/>
                  <a:pt x="1" y="4159"/>
                </a:cubicBezTo>
                <a:cubicBezTo>
                  <a:pt x="1" y="4411"/>
                  <a:pt x="95" y="4726"/>
                  <a:pt x="253" y="4978"/>
                </a:cubicBezTo>
                <a:cubicBezTo>
                  <a:pt x="95" y="5199"/>
                  <a:pt x="1" y="5514"/>
                  <a:pt x="1" y="5797"/>
                </a:cubicBezTo>
                <a:cubicBezTo>
                  <a:pt x="1" y="6144"/>
                  <a:pt x="127" y="6459"/>
                  <a:pt x="316" y="6742"/>
                </a:cubicBezTo>
                <a:cubicBezTo>
                  <a:pt x="599" y="6522"/>
                  <a:pt x="1009" y="6364"/>
                  <a:pt x="1387" y="6364"/>
                </a:cubicBezTo>
                <a:cubicBezTo>
                  <a:pt x="1639" y="6364"/>
                  <a:pt x="1797" y="6553"/>
                  <a:pt x="1797" y="6742"/>
                </a:cubicBezTo>
                <a:cubicBezTo>
                  <a:pt x="1797" y="6994"/>
                  <a:pt x="1576" y="7152"/>
                  <a:pt x="1387" y="7152"/>
                </a:cubicBezTo>
                <a:cubicBezTo>
                  <a:pt x="1198" y="7152"/>
                  <a:pt x="1009" y="7215"/>
                  <a:pt x="851" y="7341"/>
                </a:cubicBezTo>
                <a:lnTo>
                  <a:pt x="851" y="7404"/>
                </a:lnTo>
                <a:cubicBezTo>
                  <a:pt x="851" y="8318"/>
                  <a:pt x="1576" y="9074"/>
                  <a:pt x="2490" y="9074"/>
                </a:cubicBezTo>
                <a:lnTo>
                  <a:pt x="2742" y="9074"/>
                </a:lnTo>
                <a:cubicBezTo>
                  <a:pt x="2899" y="9357"/>
                  <a:pt x="3088" y="9546"/>
                  <a:pt x="3309" y="9704"/>
                </a:cubicBezTo>
                <a:lnTo>
                  <a:pt x="3309" y="10617"/>
                </a:lnTo>
                <a:cubicBezTo>
                  <a:pt x="3309" y="11752"/>
                  <a:pt x="4254" y="12697"/>
                  <a:pt x="5420" y="12697"/>
                </a:cubicBezTo>
                <a:cubicBezTo>
                  <a:pt x="6554" y="12697"/>
                  <a:pt x="7499" y="11752"/>
                  <a:pt x="7499" y="10617"/>
                </a:cubicBezTo>
                <a:lnTo>
                  <a:pt x="7499" y="9704"/>
                </a:lnTo>
                <a:cubicBezTo>
                  <a:pt x="7719" y="9546"/>
                  <a:pt x="7971" y="9357"/>
                  <a:pt x="8097" y="9074"/>
                </a:cubicBezTo>
                <a:lnTo>
                  <a:pt x="8318" y="9074"/>
                </a:lnTo>
                <a:cubicBezTo>
                  <a:pt x="9232" y="9074"/>
                  <a:pt x="9988" y="8318"/>
                  <a:pt x="9988" y="7404"/>
                </a:cubicBezTo>
                <a:lnTo>
                  <a:pt x="9988" y="7341"/>
                </a:lnTo>
                <a:cubicBezTo>
                  <a:pt x="9830" y="7215"/>
                  <a:pt x="9610" y="7152"/>
                  <a:pt x="9421" y="7152"/>
                </a:cubicBezTo>
                <a:cubicBezTo>
                  <a:pt x="9200" y="7152"/>
                  <a:pt x="9043" y="6931"/>
                  <a:pt x="9043" y="6742"/>
                </a:cubicBezTo>
                <a:cubicBezTo>
                  <a:pt x="9043" y="6522"/>
                  <a:pt x="9232" y="6364"/>
                  <a:pt x="9421" y="6364"/>
                </a:cubicBezTo>
                <a:cubicBezTo>
                  <a:pt x="9830" y="6364"/>
                  <a:pt x="10208" y="6522"/>
                  <a:pt x="10492" y="6742"/>
                </a:cubicBezTo>
                <a:cubicBezTo>
                  <a:pt x="10681" y="6459"/>
                  <a:pt x="10807" y="6144"/>
                  <a:pt x="10807" y="5797"/>
                </a:cubicBezTo>
                <a:cubicBezTo>
                  <a:pt x="10807" y="5514"/>
                  <a:pt x="10712" y="5199"/>
                  <a:pt x="10555" y="4978"/>
                </a:cubicBezTo>
                <a:cubicBezTo>
                  <a:pt x="10681" y="4726"/>
                  <a:pt x="10775" y="4411"/>
                  <a:pt x="10775" y="4159"/>
                </a:cubicBezTo>
                <a:cubicBezTo>
                  <a:pt x="10775" y="3592"/>
                  <a:pt x="10492" y="3088"/>
                  <a:pt x="10051" y="2773"/>
                </a:cubicBezTo>
                <a:cubicBezTo>
                  <a:pt x="10015" y="2768"/>
                  <a:pt x="9978" y="2765"/>
                  <a:pt x="9939" y="2765"/>
                </a:cubicBezTo>
                <a:cubicBezTo>
                  <a:pt x="9742" y="2765"/>
                  <a:pt x="9521" y="2835"/>
                  <a:pt x="9389" y="2993"/>
                </a:cubicBezTo>
                <a:cubicBezTo>
                  <a:pt x="9310" y="3072"/>
                  <a:pt x="9200" y="3111"/>
                  <a:pt x="9090" y="3111"/>
                </a:cubicBezTo>
                <a:cubicBezTo>
                  <a:pt x="8980" y="3111"/>
                  <a:pt x="8869" y="3072"/>
                  <a:pt x="8791" y="2993"/>
                </a:cubicBezTo>
                <a:cubicBezTo>
                  <a:pt x="8633" y="2836"/>
                  <a:pt x="8633" y="2584"/>
                  <a:pt x="8791" y="2426"/>
                </a:cubicBezTo>
                <a:cubicBezTo>
                  <a:pt x="9074" y="2143"/>
                  <a:pt x="9452" y="1954"/>
                  <a:pt x="9862" y="1954"/>
                </a:cubicBezTo>
                <a:cubicBezTo>
                  <a:pt x="9610" y="1324"/>
                  <a:pt x="9043" y="851"/>
                  <a:pt x="8287" y="851"/>
                </a:cubicBezTo>
                <a:lnTo>
                  <a:pt x="8034" y="851"/>
                </a:lnTo>
                <a:cubicBezTo>
                  <a:pt x="7782" y="315"/>
                  <a:pt x="7215" y="0"/>
                  <a:pt x="6617" y="0"/>
                </a:cubicBezTo>
                <a:cubicBezTo>
                  <a:pt x="6302" y="0"/>
                  <a:pt x="6050" y="95"/>
                  <a:pt x="5798" y="252"/>
                </a:cubicBezTo>
                <a:lnTo>
                  <a:pt x="5798" y="4190"/>
                </a:lnTo>
                <a:cubicBezTo>
                  <a:pt x="6743" y="4379"/>
                  <a:pt x="7467" y="5199"/>
                  <a:pt x="7467" y="6207"/>
                </a:cubicBezTo>
                <a:cubicBezTo>
                  <a:pt x="7467" y="6427"/>
                  <a:pt x="7247" y="6585"/>
                  <a:pt x="7058" y="6585"/>
                </a:cubicBezTo>
                <a:cubicBezTo>
                  <a:pt x="6869" y="6585"/>
                  <a:pt x="6617" y="6396"/>
                  <a:pt x="6617" y="6207"/>
                </a:cubicBezTo>
                <a:cubicBezTo>
                  <a:pt x="6617" y="5640"/>
                  <a:pt x="6270" y="5199"/>
                  <a:pt x="5798" y="5010"/>
                </a:cubicBezTo>
                <a:lnTo>
                  <a:pt x="5798" y="9074"/>
                </a:lnTo>
                <a:lnTo>
                  <a:pt x="4979" y="9074"/>
                </a:lnTo>
                <a:lnTo>
                  <a:pt x="4979" y="5010"/>
                </a:lnTo>
                <a:cubicBezTo>
                  <a:pt x="4506" y="5167"/>
                  <a:pt x="4159" y="5640"/>
                  <a:pt x="4159" y="6207"/>
                </a:cubicBezTo>
                <a:cubicBezTo>
                  <a:pt x="4159" y="6427"/>
                  <a:pt x="3939" y="6585"/>
                  <a:pt x="3718" y="6585"/>
                </a:cubicBezTo>
                <a:cubicBezTo>
                  <a:pt x="3466" y="6585"/>
                  <a:pt x="3309" y="6396"/>
                  <a:pt x="3309" y="6207"/>
                </a:cubicBezTo>
                <a:cubicBezTo>
                  <a:pt x="3309" y="5199"/>
                  <a:pt x="4033" y="4348"/>
                  <a:pt x="4979" y="4190"/>
                </a:cubicBezTo>
                <a:lnTo>
                  <a:pt x="4979" y="252"/>
                </a:lnTo>
                <a:cubicBezTo>
                  <a:pt x="4726" y="95"/>
                  <a:pt x="4474" y="0"/>
                  <a:pt x="41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8" name="Google Shape;4738;p62"/>
          <p:cNvSpPr/>
          <p:nvPr/>
        </p:nvSpPr>
        <p:spPr>
          <a:xfrm>
            <a:off x="3539685" y="3081754"/>
            <a:ext cx="348541" cy="272255"/>
          </a:xfrm>
          <a:custGeom>
            <a:rect b="b" l="l" r="r" t="t"/>
            <a:pathLst>
              <a:path extrusionOk="0" h="9893" w="12665">
                <a:moveTo>
                  <a:pt x="8538" y="2458"/>
                </a:moveTo>
                <a:cubicBezTo>
                  <a:pt x="8758" y="2458"/>
                  <a:pt x="8916" y="2678"/>
                  <a:pt x="8916" y="2899"/>
                </a:cubicBezTo>
                <a:lnTo>
                  <a:pt x="8916" y="4569"/>
                </a:lnTo>
                <a:cubicBezTo>
                  <a:pt x="8916" y="4789"/>
                  <a:pt x="8727" y="4978"/>
                  <a:pt x="8538" y="4978"/>
                </a:cubicBezTo>
                <a:cubicBezTo>
                  <a:pt x="8349" y="4978"/>
                  <a:pt x="8128" y="4789"/>
                  <a:pt x="8128" y="4569"/>
                </a:cubicBezTo>
                <a:lnTo>
                  <a:pt x="8128" y="3875"/>
                </a:lnTo>
                <a:lnTo>
                  <a:pt x="6364" y="5671"/>
                </a:lnTo>
                <a:cubicBezTo>
                  <a:pt x="6285" y="5750"/>
                  <a:pt x="6175" y="5789"/>
                  <a:pt x="6065" y="5789"/>
                </a:cubicBezTo>
                <a:cubicBezTo>
                  <a:pt x="5954" y="5789"/>
                  <a:pt x="5844" y="5750"/>
                  <a:pt x="5765" y="5671"/>
                </a:cubicBezTo>
                <a:lnTo>
                  <a:pt x="5230" y="5104"/>
                </a:lnTo>
                <a:lnTo>
                  <a:pt x="3844" y="6490"/>
                </a:lnTo>
                <a:cubicBezTo>
                  <a:pt x="3765" y="6569"/>
                  <a:pt x="3655" y="6608"/>
                  <a:pt x="3544" y="6608"/>
                </a:cubicBezTo>
                <a:cubicBezTo>
                  <a:pt x="3434" y="6608"/>
                  <a:pt x="3324" y="6569"/>
                  <a:pt x="3245" y="6490"/>
                </a:cubicBezTo>
                <a:cubicBezTo>
                  <a:pt x="3087" y="6333"/>
                  <a:pt x="3087" y="6049"/>
                  <a:pt x="3245" y="5892"/>
                </a:cubicBezTo>
                <a:lnTo>
                  <a:pt x="4915" y="4254"/>
                </a:lnTo>
                <a:cubicBezTo>
                  <a:pt x="4994" y="4175"/>
                  <a:pt x="5104" y="4135"/>
                  <a:pt x="5214" y="4135"/>
                </a:cubicBezTo>
                <a:cubicBezTo>
                  <a:pt x="5324" y="4135"/>
                  <a:pt x="5435" y="4175"/>
                  <a:pt x="5513" y="4254"/>
                </a:cubicBezTo>
                <a:lnTo>
                  <a:pt x="6049" y="4789"/>
                </a:lnTo>
                <a:lnTo>
                  <a:pt x="7561" y="3308"/>
                </a:lnTo>
                <a:lnTo>
                  <a:pt x="6868" y="3308"/>
                </a:lnTo>
                <a:cubicBezTo>
                  <a:pt x="6648" y="3308"/>
                  <a:pt x="6490" y="3088"/>
                  <a:pt x="6490" y="2899"/>
                </a:cubicBezTo>
                <a:cubicBezTo>
                  <a:pt x="6490" y="2678"/>
                  <a:pt x="6679" y="2458"/>
                  <a:pt x="6868" y="2458"/>
                </a:cubicBezTo>
                <a:close/>
                <a:moveTo>
                  <a:pt x="11814" y="8255"/>
                </a:moveTo>
                <a:cubicBezTo>
                  <a:pt x="11814" y="8538"/>
                  <a:pt x="11877" y="9105"/>
                  <a:pt x="11405" y="9105"/>
                </a:cubicBezTo>
                <a:lnTo>
                  <a:pt x="1197" y="9105"/>
                </a:lnTo>
                <a:cubicBezTo>
                  <a:pt x="977" y="9105"/>
                  <a:pt x="788" y="8885"/>
                  <a:pt x="788" y="8664"/>
                </a:cubicBezTo>
                <a:lnTo>
                  <a:pt x="788" y="8255"/>
                </a:lnTo>
                <a:close/>
                <a:moveTo>
                  <a:pt x="2048" y="0"/>
                </a:moveTo>
                <a:cubicBezTo>
                  <a:pt x="1355" y="0"/>
                  <a:pt x="819" y="536"/>
                  <a:pt x="819" y="1229"/>
                </a:cubicBezTo>
                <a:lnTo>
                  <a:pt x="819" y="7435"/>
                </a:lnTo>
                <a:lnTo>
                  <a:pt x="410" y="7435"/>
                </a:lnTo>
                <a:cubicBezTo>
                  <a:pt x="189" y="7435"/>
                  <a:pt x="0" y="7625"/>
                  <a:pt x="0" y="7845"/>
                </a:cubicBezTo>
                <a:lnTo>
                  <a:pt x="0" y="8664"/>
                </a:lnTo>
                <a:cubicBezTo>
                  <a:pt x="0" y="9326"/>
                  <a:pt x="536" y="9893"/>
                  <a:pt x="1260" y="9893"/>
                </a:cubicBezTo>
                <a:lnTo>
                  <a:pt x="11436" y="9893"/>
                </a:lnTo>
                <a:cubicBezTo>
                  <a:pt x="12129" y="9893"/>
                  <a:pt x="12665" y="9326"/>
                  <a:pt x="12665" y="8664"/>
                </a:cubicBezTo>
                <a:lnTo>
                  <a:pt x="12665" y="7845"/>
                </a:lnTo>
                <a:cubicBezTo>
                  <a:pt x="12634" y="7593"/>
                  <a:pt x="12444" y="7435"/>
                  <a:pt x="12224" y="7435"/>
                </a:cubicBezTo>
                <a:lnTo>
                  <a:pt x="11814" y="7435"/>
                </a:lnTo>
                <a:lnTo>
                  <a:pt x="11814" y="1229"/>
                </a:lnTo>
                <a:cubicBezTo>
                  <a:pt x="11814" y="536"/>
                  <a:pt x="1124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39" name="Google Shape;4739;p62"/>
          <p:cNvGrpSpPr/>
          <p:nvPr/>
        </p:nvGrpSpPr>
        <p:grpSpPr>
          <a:xfrm>
            <a:off x="3533821" y="3464288"/>
            <a:ext cx="364172" cy="349944"/>
            <a:chOff x="-62890750" y="3747425"/>
            <a:chExt cx="330825" cy="317900"/>
          </a:xfrm>
        </p:grpSpPr>
        <p:sp>
          <p:nvSpPr>
            <p:cNvPr id="4740" name="Google Shape;4740;p62"/>
            <p:cNvSpPr/>
            <p:nvPr/>
          </p:nvSpPr>
          <p:spPr>
            <a:xfrm>
              <a:off x="-62890750" y="3747425"/>
              <a:ext cx="313500" cy="195825"/>
            </a:xfrm>
            <a:custGeom>
              <a:rect b="b" l="l" r="r" t="t"/>
              <a:pathLst>
                <a:path extrusionOk="0" h="7833" w="12540">
                  <a:moveTo>
                    <a:pt x="6591" y="0"/>
                  </a:moveTo>
                  <a:cubicBezTo>
                    <a:pt x="4966" y="0"/>
                    <a:pt x="3342" y="616"/>
                    <a:pt x="2112" y="1846"/>
                  </a:cubicBezTo>
                  <a:cubicBezTo>
                    <a:pt x="663" y="3296"/>
                    <a:pt x="1" y="5438"/>
                    <a:pt x="379" y="7454"/>
                  </a:cubicBezTo>
                  <a:cubicBezTo>
                    <a:pt x="442" y="7675"/>
                    <a:pt x="568" y="7832"/>
                    <a:pt x="789" y="7832"/>
                  </a:cubicBezTo>
                  <a:lnTo>
                    <a:pt x="852" y="7832"/>
                  </a:lnTo>
                  <a:cubicBezTo>
                    <a:pt x="1104" y="7801"/>
                    <a:pt x="1198" y="7549"/>
                    <a:pt x="1167" y="7360"/>
                  </a:cubicBezTo>
                  <a:cubicBezTo>
                    <a:pt x="852" y="5596"/>
                    <a:pt x="1419" y="3737"/>
                    <a:pt x="2710" y="2477"/>
                  </a:cubicBezTo>
                  <a:cubicBezTo>
                    <a:pt x="3719" y="1437"/>
                    <a:pt x="5136" y="870"/>
                    <a:pt x="6617" y="870"/>
                  </a:cubicBezTo>
                  <a:cubicBezTo>
                    <a:pt x="7940" y="870"/>
                    <a:pt x="9200" y="1342"/>
                    <a:pt x="10177" y="2193"/>
                  </a:cubicBezTo>
                  <a:lnTo>
                    <a:pt x="9610" y="2792"/>
                  </a:lnTo>
                  <a:cubicBezTo>
                    <a:pt x="9484" y="2918"/>
                    <a:pt x="9452" y="3075"/>
                    <a:pt x="9484" y="3170"/>
                  </a:cubicBezTo>
                  <a:cubicBezTo>
                    <a:pt x="9515" y="3327"/>
                    <a:pt x="9641" y="3422"/>
                    <a:pt x="9799" y="3453"/>
                  </a:cubicBezTo>
                  <a:lnTo>
                    <a:pt x="12036" y="3926"/>
                  </a:lnTo>
                  <a:lnTo>
                    <a:pt x="12130" y="3926"/>
                  </a:lnTo>
                  <a:cubicBezTo>
                    <a:pt x="12225" y="3926"/>
                    <a:pt x="12319" y="3894"/>
                    <a:pt x="12382" y="3800"/>
                  </a:cubicBezTo>
                  <a:cubicBezTo>
                    <a:pt x="12508" y="3674"/>
                    <a:pt x="12540" y="3579"/>
                    <a:pt x="12508" y="3422"/>
                  </a:cubicBezTo>
                  <a:lnTo>
                    <a:pt x="12036" y="1153"/>
                  </a:lnTo>
                  <a:cubicBezTo>
                    <a:pt x="12004" y="1027"/>
                    <a:pt x="11878" y="901"/>
                    <a:pt x="11752" y="838"/>
                  </a:cubicBezTo>
                  <a:cubicBezTo>
                    <a:pt x="11715" y="831"/>
                    <a:pt x="11678" y="827"/>
                    <a:pt x="11642" y="827"/>
                  </a:cubicBezTo>
                  <a:cubicBezTo>
                    <a:pt x="11526" y="827"/>
                    <a:pt x="11422" y="868"/>
                    <a:pt x="11374" y="964"/>
                  </a:cubicBezTo>
                  <a:lnTo>
                    <a:pt x="10776" y="1563"/>
                  </a:lnTo>
                  <a:cubicBezTo>
                    <a:pt x="9583" y="521"/>
                    <a:pt x="8087" y="0"/>
                    <a:pt x="65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1" name="Google Shape;4741;p62"/>
            <p:cNvSpPr/>
            <p:nvPr/>
          </p:nvSpPr>
          <p:spPr>
            <a:xfrm>
              <a:off x="-62874975" y="3869075"/>
              <a:ext cx="315050" cy="196250"/>
            </a:xfrm>
            <a:custGeom>
              <a:rect b="b" l="l" r="r" t="t"/>
              <a:pathLst>
                <a:path extrusionOk="0" h="7850" w="12602">
                  <a:moveTo>
                    <a:pt x="11779" y="0"/>
                  </a:moveTo>
                  <a:cubicBezTo>
                    <a:pt x="11759" y="0"/>
                    <a:pt x="11739" y="2"/>
                    <a:pt x="11720" y="5"/>
                  </a:cubicBezTo>
                  <a:cubicBezTo>
                    <a:pt x="11499" y="36"/>
                    <a:pt x="11373" y="288"/>
                    <a:pt x="11405" y="477"/>
                  </a:cubicBezTo>
                  <a:cubicBezTo>
                    <a:pt x="11720" y="2242"/>
                    <a:pt x="11184" y="4101"/>
                    <a:pt x="9861" y="5361"/>
                  </a:cubicBezTo>
                  <a:cubicBezTo>
                    <a:pt x="8853" y="6400"/>
                    <a:pt x="7435" y="6967"/>
                    <a:pt x="5986" y="6967"/>
                  </a:cubicBezTo>
                  <a:cubicBezTo>
                    <a:pt x="4631" y="6967"/>
                    <a:pt x="3371" y="6495"/>
                    <a:pt x="2394" y="5644"/>
                  </a:cubicBezTo>
                  <a:lnTo>
                    <a:pt x="2993" y="5046"/>
                  </a:lnTo>
                  <a:cubicBezTo>
                    <a:pt x="3088" y="4920"/>
                    <a:pt x="3151" y="4762"/>
                    <a:pt x="3088" y="4668"/>
                  </a:cubicBezTo>
                  <a:cubicBezTo>
                    <a:pt x="3056" y="4510"/>
                    <a:pt x="2962" y="4416"/>
                    <a:pt x="2772" y="4384"/>
                  </a:cubicBezTo>
                  <a:lnTo>
                    <a:pt x="536" y="3912"/>
                  </a:lnTo>
                  <a:cubicBezTo>
                    <a:pt x="498" y="3904"/>
                    <a:pt x="465" y="3900"/>
                    <a:pt x="433" y="3900"/>
                  </a:cubicBezTo>
                  <a:cubicBezTo>
                    <a:pt x="332" y="3900"/>
                    <a:pt x="254" y="3941"/>
                    <a:pt x="158" y="4038"/>
                  </a:cubicBezTo>
                  <a:cubicBezTo>
                    <a:pt x="32" y="4132"/>
                    <a:pt x="0" y="4258"/>
                    <a:pt x="32" y="4416"/>
                  </a:cubicBezTo>
                  <a:lnTo>
                    <a:pt x="504" y="6652"/>
                  </a:lnTo>
                  <a:cubicBezTo>
                    <a:pt x="536" y="6810"/>
                    <a:pt x="662" y="6936"/>
                    <a:pt x="788" y="6967"/>
                  </a:cubicBezTo>
                  <a:lnTo>
                    <a:pt x="882" y="6967"/>
                  </a:lnTo>
                  <a:cubicBezTo>
                    <a:pt x="1008" y="6967"/>
                    <a:pt x="1103" y="6936"/>
                    <a:pt x="1166" y="6873"/>
                  </a:cubicBezTo>
                  <a:lnTo>
                    <a:pt x="1764" y="6274"/>
                  </a:lnTo>
                  <a:cubicBezTo>
                    <a:pt x="2930" y="7346"/>
                    <a:pt x="4442" y="7850"/>
                    <a:pt x="5923" y="7850"/>
                  </a:cubicBezTo>
                  <a:cubicBezTo>
                    <a:pt x="7561" y="7850"/>
                    <a:pt x="9168" y="7220"/>
                    <a:pt x="10428" y="5991"/>
                  </a:cubicBezTo>
                  <a:cubicBezTo>
                    <a:pt x="11909" y="4510"/>
                    <a:pt x="12602" y="2368"/>
                    <a:pt x="12192" y="320"/>
                  </a:cubicBezTo>
                  <a:cubicBezTo>
                    <a:pt x="12164" y="122"/>
                    <a:pt x="11958" y="0"/>
                    <a:pt x="117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2" name="Google Shape;4742;p62"/>
            <p:cNvSpPr/>
            <p:nvPr/>
          </p:nvSpPr>
          <p:spPr>
            <a:xfrm>
              <a:off x="-62751325" y="3834525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630" y="1"/>
                  </a:moveTo>
                  <a:cubicBezTo>
                    <a:pt x="410" y="221"/>
                    <a:pt x="158" y="599"/>
                    <a:pt x="0" y="1072"/>
                  </a:cubicBezTo>
                  <a:lnTo>
                    <a:pt x="630" y="107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3" name="Google Shape;4743;p62"/>
            <p:cNvSpPr/>
            <p:nvPr/>
          </p:nvSpPr>
          <p:spPr>
            <a:xfrm>
              <a:off x="-62715100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1" y="1"/>
                  </a:moveTo>
                  <a:lnTo>
                    <a:pt x="1" y="1041"/>
                  </a:lnTo>
                  <a:cubicBezTo>
                    <a:pt x="253" y="852"/>
                    <a:pt x="473" y="47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4" name="Google Shape;4744;p62"/>
            <p:cNvSpPr/>
            <p:nvPr/>
          </p:nvSpPr>
          <p:spPr>
            <a:xfrm>
              <a:off x="-62751325" y="3950300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158" y="473"/>
                    <a:pt x="410" y="852"/>
                    <a:pt x="630" y="1041"/>
                  </a:cubicBez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5" name="Google Shape;4745;p62"/>
            <p:cNvSpPr/>
            <p:nvPr/>
          </p:nvSpPr>
          <p:spPr>
            <a:xfrm>
              <a:off x="-62822225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127" y="0"/>
                  </a:moveTo>
                  <a:cubicBezTo>
                    <a:pt x="32" y="316"/>
                    <a:pt x="1" y="631"/>
                    <a:pt x="1" y="977"/>
                  </a:cubicBezTo>
                  <a:cubicBezTo>
                    <a:pt x="1" y="1324"/>
                    <a:pt x="32" y="1670"/>
                    <a:pt x="127" y="1922"/>
                  </a:cubicBezTo>
                  <a:lnTo>
                    <a:pt x="1765" y="1922"/>
                  </a:lnTo>
                  <a:cubicBezTo>
                    <a:pt x="1734" y="1607"/>
                    <a:pt x="1702" y="1292"/>
                    <a:pt x="1702" y="977"/>
                  </a:cubicBezTo>
                  <a:cubicBezTo>
                    <a:pt x="1702" y="662"/>
                    <a:pt x="1734" y="316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6" name="Google Shape;4746;p62"/>
            <p:cNvSpPr/>
            <p:nvPr/>
          </p:nvSpPr>
          <p:spPr>
            <a:xfrm>
              <a:off x="-62715100" y="3833750"/>
              <a:ext cx="15775" cy="26800"/>
            </a:xfrm>
            <a:custGeom>
              <a:rect b="b" l="l" r="r" t="t"/>
              <a:pathLst>
                <a:path extrusionOk="0" h="1072" w="631">
                  <a:moveTo>
                    <a:pt x="1" y="0"/>
                  </a:moveTo>
                  <a:lnTo>
                    <a:pt x="1" y="1071"/>
                  </a:lnTo>
                  <a:lnTo>
                    <a:pt x="631" y="1071"/>
                  </a:lnTo>
                  <a:cubicBezTo>
                    <a:pt x="505" y="599"/>
                    <a:pt x="253" y="189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7" name="Google Shape;4747;p62"/>
            <p:cNvSpPr/>
            <p:nvPr/>
          </p:nvSpPr>
          <p:spPr>
            <a:xfrm>
              <a:off x="-62758425" y="3881000"/>
              <a:ext cx="22875" cy="48075"/>
            </a:xfrm>
            <a:custGeom>
              <a:rect b="b" l="l" r="r" t="t"/>
              <a:pathLst>
                <a:path extrusionOk="0" h="1923" w="915">
                  <a:moveTo>
                    <a:pt x="95" y="0"/>
                  </a:moveTo>
                  <a:cubicBezTo>
                    <a:pt x="64" y="316"/>
                    <a:pt x="1" y="631"/>
                    <a:pt x="1" y="977"/>
                  </a:cubicBezTo>
                  <a:cubicBezTo>
                    <a:pt x="1" y="1324"/>
                    <a:pt x="64" y="1670"/>
                    <a:pt x="95" y="1922"/>
                  </a:cubicBezTo>
                  <a:lnTo>
                    <a:pt x="914" y="1922"/>
                  </a:lnTo>
                  <a:lnTo>
                    <a:pt x="9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8" name="Google Shape;4748;p62"/>
            <p:cNvSpPr/>
            <p:nvPr/>
          </p:nvSpPr>
          <p:spPr>
            <a:xfrm>
              <a:off x="-62715100" y="3809325"/>
              <a:ext cx="74850" cy="51225"/>
            </a:xfrm>
            <a:custGeom>
              <a:rect b="b" l="l" r="r" t="t"/>
              <a:pathLst>
                <a:path extrusionOk="0" h="2049" w="2994">
                  <a:moveTo>
                    <a:pt x="1" y="1"/>
                  </a:moveTo>
                  <a:lnTo>
                    <a:pt x="1" y="32"/>
                  </a:lnTo>
                  <a:cubicBezTo>
                    <a:pt x="631" y="253"/>
                    <a:pt x="1198" y="1009"/>
                    <a:pt x="1481" y="2048"/>
                  </a:cubicBezTo>
                  <a:lnTo>
                    <a:pt x="2994" y="2048"/>
                  </a:lnTo>
                  <a:cubicBezTo>
                    <a:pt x="2426" y="946"/>
                    <a:pt x="1324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9" name="Google Shape;4749;p62"/>
            <p:cNvSpPr/>
            <p:nvPr/>
          </p:nvSpPr>
          <p:spPr>
            <a:xfrm>
              <a:off x="-62715875" y="3950300"/>
              <a:ext cx="75625" cy="51225"/>
            </a:xfrm>
            <a:custGeom>
              <a:rect b="b" l="l" r="r" t="t"/>
              <a:pathLst>
                <a:path extrusionOk="0" h="2049" w="3025">
                  <a:moveTo>
                    <a:pt x="1512" y="1"/>
                  </a:moveTo>
                  <a:cubicBezTo>
                    <a:pt x="1229" y="1009"/>
                    <a:pt x="662" y="1765"/>
                    <a:pt x="0" y="1986"/>
                  </a:cubicBezTo>
                  <a:lnTo>
                    <a:pt x="0" y="2049"/>
                  </a:lnTo>
                  <a:lnTo>
                    <a:pt x="32" y="2049"/>
                  </a:lnTo>
                  <a:cubicBezTo>
                    <a:pt x="1355" y="1891"/>
                    <a:pt x="2457" y="1104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0" name="Google Shape;4750;p62"/>
            <p:cNvSpPr/>
            <p:nvPr/>
          </p:nvSpPr>
          <p:spPr>
            <a:xfrm>
              <a:off x="-62811200" y="3949525"/>
              <a:ext cx="75650" cy="52000"/>
            </a:xfrm>
            <a:custGeom>
              <a:rect b="b" l="l" r="r" t="t"/>
              <a:pathLst>
                <a:path extrusionOk="0" h="2080" w="3026">
                  <a:moveTo>
                    <a:pt x="1" y="0"/>
                  </a:moveTo>
                  <a:cubicBezTo>
                    <a:pt x="600" y="1166"/>
                    <a:pt x="1702" y="1954"/>
                    <a:pt x="3025" y="2080"/>
                  </a:cubicBezTo>
                  <a:lnTo>
                    <a:pt x="3025" y="2017"/>
                  </a:lnTo>
                  <a:cubicBezTo>
                    <a:pt x="2364" y="1796"/>
                    <a:pt x="1860" y="104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1" name="Google Shape;4751;p62"/>
            <p:cNvSpPr/>
            <p:nvPr/>
          </p:nvSpPr>
          <p:spPr>
            <a:xfrm>
              <a:off x="-62673350" y="3881000"/>
              <a:ext cx="44125" cy="48075"/>
            </a:xfrm>
            <a:custGeom>
              <a:rect b="b" l="l" r="r" t="t"/>
              <a:pathLst>
                <a:path extrusionOk="0" h="1923" w="1765">
                  <a:moveTo>
                    <a:pt x="0" y="0"/>
                  </a:moveTo>
                  <a:cubicBezTo>
                    <a:pt x="32" y="316"/>
                    <a:pt x="63" y="631"/>
                    <a:pt x="63" y="977"/>
                  </a:cubicBezTo>
                  <a:cubicBezTo>
                    <a:pt x="63" y="1324"/>
                    <a:pt x="32" y="1670"/>
                    <a:pt x="0" y="1922"/>
                  </a:cubicBezTo>
                  <a:lnTo>
                    <a:pt x="1639" y="1922"/>
                  </a:lnTo>
                  <a:cubicBezTo>
                    <a:pt x="1733" y="1670"/>
                    <a:pt x="1765" y="1292"/>
                    <a:pt x="1765" y="977"/>
                  </a:cubicBezTo>
                  <a:cubicBezTo>
                    <a:pt x="1765" y="662"/>
                    <a:pt x="1733" y="316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2" name="Google Shape;4752;p62"/>
            <p:cNvSpPr/>
            <p:nvPr/>
          </p:nvSpPr>
          <p:spPr>
            <a:xfrm>
              <a:off x="-62810400" y="3810125"/>
              <a:ext cx="75625" cy="51200"/>
            </a:xfrm>
            <a:custGeom>
              <a:rect b="b" l="l" r="r" t="t"/>
              <a:pathLst>
                <a:path extrusionOk="0" h="2048" w="3025">
                  <a:moveTo>
                    <a:pt x="2993" y="0"/>
                  </a:moveTo>
                  <a:cubicBezTo>
                    <a:pt x="1702" y="158"/>
                    <a:pt x="599" y="945"/>
                    <a:pt x="0" y="2048"/>
                  </a:cubicBezTo>
                  <a:lnTo>
                    <a:pt x="1544" y="2048"/>
                  </a:lnTo>
                  <a:cubicBezTo>
                    <a:pt x="1828" y="1008"/>
                    <a:pt x="2363" y="284"/>
                    <a:pt x="3025" y="32"/>
                  </a:cubicBezTo>
                  <a:lnTo>
                    <a:pt x="30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3" name="Google Shape;4753;p62"/>
            <p:cNvSpPr/>
            <p:nvPr/>
          </p:nvSpPr>
          <p:spPr>
            <a:xfrm>
              <a:off x="-62715100" y="3881000"/>
              <a:ext cx="22850" cy="48075"/>
            </a:xfrm>
            <a:custGeom>
              <a:rect b="b" l="l" r="r" t="t"/>
              <a:pathLst>
                <a:path extrusionOk="0" h="1923" w="914">
                  <a:moveTo>
                    <a:pt x="1" y="0"/>
                  </a:moveTo>
                  <a:lnTo>
                    <a:pt x="1" y="1922"/>
                  </a:lnTo>
                  <a:lnTo>
                    <a:pt x="851" y="1922"/>
                  </a:lnTo>
                  <a:cubicBezTo>
                    <a:pt x="883" y="1607"/>
                    <a:pt x="914" y="1292"/>
                    <a:pt x="914" y="977"/>
                  </a:cubicBezTo>
                  <a:cubicBezTo>
                    <a:pt x="914" y="662"/>
                    <a:pt x="883" y="316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4" name="Google Shape;4754;p62"/>
          <p:cNvGrpSpPr/>
          <p:nvPr/>
        </p:nvGrpSpPr>
        <p:grpSpPr>
          <a:xfrm>
            <a:off x="3541196" y="3873056"/>
            <a:ext cx="349421" cy="348568"/>
            <a:chOff x="-62884425" y="4111775"/>
            <a:chExt cx="317425" cy="316650"/>
          </a:xfrm>
        </p:grpSpPr>
        <p:sp>
          <p:nvSpPr>
            <p:cNvPr id="4755" name="Google Shape;4755;p62"/>
            <p:cNvSpPr/>
            <p:nvPr/>
          </p:nvSpPr>
          <p:spPr>
            <a:xfrm>
              <a:off x="-62884425" y="4325225"/>
              <a:ext cx="317425" cy="103200"/>
            </a:xfrm>
            <a:custGeom>
              <a:rect b="b" l="l" r="r" t="t"/>
              <a:pathLst>
                <a:path extrusionOk="0" h="4128" w="12697">
                  <a:moveTo>
                    <a:pt x="0" y="0"/>
                  </a:moveTo>
                  <a:lnTo>
                    <a:pt x="0" y="378"/>
                  </a:lnTo>
                  <a:cubicBezTo>
                    <a:pt x="0" y="1071"/>
                    <a:pt x="567" y="1638"/>
                    <a:pt x="1260" y="1638"/>
                  </a:cubicBezTo>
                  <a:lnTo>
                    <a:pt x="4001" y="1638"/>
                  </a:lnTo>
                  <a:lnTo>
                    <a:pt x="3434" y="3308"/>
                  </a:lnTo>
                  <a:lnTo>
                    <a:pt x="2930" y="3308"/>
                  </a:lnTo>
                  <a:cubicBezTo>
                    <a:pt x="2678" y="3308"/>
                    <a:pt x="2520" y="3497"/>
                    <a:pt x="2520" y="3749"/>
                  </a:cubicBezTo>
                  <a:cubicBezTo>
                    <a:pt x="2520" y="3970"/>
                    <a:pt x="2741" y="4127"/>
                    <a:pt x="2930" y="4127"/>
                  </a:cubicBezTo>
                  <a:lnTo>
                    <a:pt x="9830" y="4127"/>
                  </a:lnTo>
                  <a:cubicBezTo>
                    <a:pt x="10050" y="4127"/>
                    <a:pt x="10239" y="3938"/>
                    <a:pt x="10239" y="3749"/>
                  </a:cubicBezTo>
                  <a:cubicBezTo>
                    <a:pt x="10239" y="3497"/>
                    <a:pt x="10050" y="3308"/>
                    <a:pt x="9830" y="3308"/>
                  </a:cubicBezTo>
                  <a:lnTo>
                    <a:pt x="9294" y="3308"/>
                  </a:lnTo>
                  <a:lnTo>
                    <a:pt x="8758" y="1638"/>
                  </a:lnTo>
                  <a:lnTo>
                    <a:pt x="11468" y="1638"/>
                  </a:lnTo>
                  <a:cubicBezTo>
                    <a:pt x="12129" y="1638"/>
                    <a:pt x="12697" y="1103"/>
                    <a:pt x="12697" y="378"/>
                  </a:cubicBezTo>
                  <a:lnTo>
                    <a:pt x="126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6" name="Google Shape;4756;p62"/>
            <p:cNvSpPr/>
            <p:nvPr/>
          </p:nvSpPr>
          <p:spPr>
            <a:xfrm>
              <a:off x="-62884425" y="4111775"/>
              <a:ext cx="317425" cy="193000"/>
            </a:xfrm>
            <a:custGeom>
              <a:rect b="b" l="l" r="r" t="t"/>
              <a:pathLst>
                <a:path extrusionOk="0" h="7720" w="12697">
                  <a:moveTo>
                    <a:pt x="6301" y="946"/>
                  </a:moveTo>
                  <a:cubicBezTo>
                    <a:pt x="6522" y="946"/>
                    <a:pt x="6742" y="1135"/>
                    <a:pt x="6742" y="1324"/>
                  </a:cubicBezTo>
                  <a:lnTo>
                    <a:pt x="6742" y="1607"/>
                  </a:lnTo>
                  <a:cubicBezTo>
                    <a:pt x="7215" y="1765"/>
                    <a:pt x="7593" y="2237"/>
                    <a:pt x="7593" y="2773"/>
                  </a:cubicBezTo>
                  <a:cubicBezTo>
                    <a:pt x="7593" y="3025"/>
                    <a:pt x="7372" y="3182"/>
                    <a:pt x="7183" y="3182"/>
                  </a:cubicBezTo>
                  <a:cubicBezTo>
                    <a:pt x="6994" y="3182"/>
                    <a:pt x="6805" y="2993"/>
                    <a:pt x="6805" y="2773"/>
                  </a:cubicBezTo>
                  <a:cubicBezTo>
                    <a:pt x="6805" y="2552"/>
                    <a:pt x="6585" y="2363"/>
                    <a:pt x="6364" y="2363"/>
                  </a:cubicBezTo>
                  <a:cubicBezTo>
                    <a:pt x="6112" y="2363"/>
                    <a:pt x="5954" y="2552"/>
                    <a:pt x="5954" y="2773"/>
                  </a:cubicBezTo>
                  <a:cubicBezTo>
                    <a:pt x="5954" y="3025"/>
                    <a:pt x="6269" y="3245"/>
                    <a:pt x="6585" y="3497"/>
                  </a:cubicBezTo>
                  <a:cubicBezTo>
                    <a:pt x="7026" y="3812"/>
                    <a:pt x="7561" y="4191"/>
                    <a:pt x="7561" y="4884"/>
                  </a:cubicBezTo>
                  <a:cubicBezTo>
                    <a:pt x="7561" y="5419"/>
                    <a:pt x="7215" y="5860"/>
                    <a:pt x="6742" y="6049"/>
                  </a:cubicBezTo>
                  <a:lnTo>
                    <a:pt x="6742" y="6333"/>
                  </a:lnTo>
                  <a:cubicBezTo>
                    <a:pt x="6742" y="6553"/>
                    <a:pt x="6553" y="6774"/>
                    <a:pt x="6301" y="6774"/>
                  </a:cubicBezTo>
                  <a:cubicBezTo>
                    <a:pt x="6080" y="6774"/>
                    <a:pt x="5923" y="6553"/>
                    <a:pt x="5923" y="6333"/>
                  </a:cubicBezTo>
                  <a:lnTo>
                    <a:pt x="5923" y="6049"/>
                  </a:lnTo>
                  <a:cubicBezTo>
                    <a:pt x="5450" y="5892"/>
                    <a:pt x="5104" y="5419"/>
                    <a:pt x="5104" y="4884"/>
                  </a:cubicBezTo>
                  <a:cubicBezTo>
                    <a:pt x="5104" y="4632"/>
                    <a:pt x="5293" y="4443"/>
                    <a:pt x="5482" y="4443"/>
                  </a:cubicBezTo>
                  <a:cubicBezTo>
                    <a:pt x="5734" y="4443"/>
                    <a:pt x="5923" y="4632"/>
                    <a:pt x="5923" y="4884"/>
                  </a:cubicBezTo>
                  <a:cubicBezTo>
                    <a:pt x="5923" y="5104"/>
                    <a:pt x="6112" y="5262"/>
                    <a:pt x="6301" y="5262"/>
                  </a:cubicBezTo>
                  <a:cubicBezTo>
                    <a:pt x="6522" y="5262"/>
                    <a:pt x="6742" y="5073"/>
                    <a:pt x="6742" y="4884"/>
                  </a:cubicBezTo>
                  <a:cubicBezTo>
                    <a:pt x="6742" y="4632"/>
                    <a:pt x="6427" y="4411"/>
                    <a:pt x="6080" y="4159"/>
                  </a:cubicBezTo>
                  <a:cubicBezTo>
                    <a:pt x="5639" y="3844"/>
                    <a:pt x="5104" y="3466"/>
                    <a:pt x="5104" y="2773"/>
                  </a:cubicBezTo>
                  <a:cubicBezTo>
                    <a:pt x="5104" y="2237"/>
                    <a:pt x="5450" y="1796"/>
                    <a:pt x="5923" y="1607"/>
                  </a:cubicBezTo>
                  <a:lnTo>
                    <a:pt x="5923" y="1324"/>
                  </a:lnTo>
                  <a:cubicBezTo>
                    <a:pt x="5923" y="1103"/>
                    <a:pt x="6112" y="946"/>
                    <a:pt x="6301" y="946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61"/>
                  </a:cubicBezTo>
                  <a:lnTo>
                    <a:pt x="0" y="7719"/>
                  </a:lnTo>
                  <a:lnTo>
                    <a:pt x="12697" y="7719"/>
                  </a:lnTo>
                  <a:lnTo>
                    <a:pt x="12697" y="1261"/>
                  </a:lnTo>
                  <a:cubicBezTo>
                    <a:pt x="12697" y="536"/>
                    <a:pt x="12129" y="0"/>
                    <a:pt x="11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57" name="Google Shape;4757;p62"/>
          <p:cNvGrpSpPr/>
          <p:nvPr/>
        </p:nvGrpSpPr>
        <p:grpSpPr>
          <a:xfrm>
            <a:off x="5660141" y="3046520"/>
            <a:ext cx="347688" cy="342514"/>
            <a:chOff x="-60991775" y="3376900"/>
            <a:chExt cx="315850" cy="311150"/>
          </a:xfrm>
        </p:grpSpPr>
        <p:sp>
          <p:nvSpPr>
            <p:cNvPr id="4758" name="Google Shape;4758;p62"/>
            <p:cNvSpPr/>
            <p:nvPr/>
          </p:nvSpPr>
          <p:spPr>
            <a:xfrm>
              <a:off x="-60991000" y="3376900"/>
              <a:ext cx="315075" cy="311150"/>
            </a:xfrm>
            <a:custGeom>
              <a:rect b="b" l="l" r="r" t="t"/>
              <a:pathLst>
                <a:path extrusionOk="0" h="12446" w="12603">
                  <a:moveTo>
                    <a:pt x="11136" y="1"/>
                  </a:moveTo>
                  <a:cubicBezTo>
                    <a:pt x="11054" y="1"/>
                    <a:pt x="10975" y="1"/>
                    <a:pt x="10902" y="1"/>
                  </a:cubicBezTo>
                  <a:cubicBezTo>
                    <a:pt x="10429" y="1"/>
                    <a:pt x="10051" y="159"/>
                    <a:pt x="9736" y="474"/>
                  </a:cubicBezTo>
                  <a:lnTo>
                    <a:pt x="3561" y="6649"/>
                  </a:lnTo>
                  <a:lnTo>
                    <a:pt x="2301" y="6428"/>
                  </a:lnTo>
                  <a:cubicBezTo>
                    <a:pt x="2278" y="6423"/>
                    <a:pt x="2253" y="6420"/>
                    <a:pt x="2229" y="6420"/>
                  </a:cubicBezTo>
                  <a:cubicBezTo>
                    <a:pt x="2119" y="6420"/>
                    <a:pt x="2000" y="6471"/>
                    <a:pt x="1923" y="6523"/>
                  </a:cubicBezTo>
                  <a:lnTo>
                    <a:pt x="158" y="8319"/>
                  </a:lnTo>
                  <a:cubicBezTo>
                    <a:pt x="32" y="8382"/>
                    <a:pt x="1" y="8539"/>
                    <a:pt x="32" y="8697"/>
                  </a:cubicBezTo>
                  <a:cubicBezTo>
                    <a:pt x="95" y="8823"/>
                    <a:pt x="190" y="8949"/>
                    <a:pt x="347" y="8980"/>
                  </a:cubicBezTo>
                  <a:lnTo>
                    <a:pt x="2994" y="9484"/>
                  </a:lnTo>
                  <a:lnTo>
                    <a:pt x="3498" y="12131"/>
                  </a:lnTo>
                  <a:cubicBezTo>
                    <a:pt x="3561" y="12288"/>
                    <a:pt x="3624" y="12414"/>
                    <a:pt x="3782" y="12446"/>
                  </a:cubicBezTo>
                  <a:lnTo>
                    <a:pt x="3908" y="12446"/>
                  </a:lnTo>
                  <a:cubicBezTo>
                    <a:pt x="4034" y="12446"/>
                    <a:pt x="4128" y="12414"/>
                    <a:pt x="4254" y="12414"/>
                  </a:cubicBezTo>
                  <a:lnTo>
                    <a:pt x="6018" y="10619"/>
                  </a:lnTo>
                  <a:cubicBezTo>
                    <a:pt x="6144" y="10556"/>
                    <a:pt x="6176" y="10398"/>
                    <a:pt x="6144" y="10272"/>
                  </a:cubicBezTo>
                  <a:lnTo>
                    <a:pt x="5924" y="9012"/>
                  </a:lnTo>
                  <a:lnTo>
                    <a:pt x="12099" y="2837"/>
                  </a:lnTo>
                  <a:cubicBezTo>
                    <a:pt x="12414" y="2522"/>
                    <a:pt x="12571" y="2081"/>
                    <a:pt x="12571" y="1671"/>
                  </a:cubicBezTo>
                  <a:cubicBezTo>
                    <a:pt x="12571" y="1199"/>
                    <a:pt x="12603" y="600"/>
                    <a:pt x="12288" y="285"/>
                  </a:cubicBezTo>
                  <a:cubicBezTo>
                    <a:pt x="12025" y="22"/>
                    <a:pt x="11544" y="1"/>
                    <a:pt x="11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9" name="Google Shape;4759;p62"/>
            <p:cNvSpPr/>
            <p:nvPr/>
          </p:nvSpPr>
          <p:spPr>
            <a:xfrm>
              <a:off x="-60991775" y="3404275"/>
              <a:ext cx="174875" cy="89250"/>
            </a:xfrm>
            <a:custGeom>
              <a:rect b="b" l="l" r="r" t="t"/>
              <a:pathLst>
                <a:path extrusionOk="0" h="3570" w="6995">
                  <a:moveTo>
                    <a:pt x="1632" y="1"/>
                  </a:moveTo>
                  <a:cubicBezTo>
                    <a:pt x="1523" y="1"/>
                    <a:pt x="1407" y="57"/>
                    <a:pt x="1355" y="135"/>
                  </a:cubicBezTo>
                  <a:lnTo>
                    <a:pt x="158" y="1301"/>
                  </a:lnTo>
                  <a:cubicBezTo>
                    <a:pt x="95" y="1395"/>
                    <a:pt x="0" y="1553"/>
                    <a:pt x="32" y="1710"/>
                  </a:cubicBezTo>
                  <a:cubicBezTo>
                    <a:pt x="126" y="1773"/>
                    <a:pt x="189" y="1899"/>
                    <a:pt x="315" y="1931"/>
                  </a:cubicBezTo>
                  <a:lnTo>
                    <a:pt x="4317" y="3569"/>
                  </a:lnTo>
                  <a:lnTo>
                    <a:pt x="6995" y="891"/>
                  </a:lnTo>
                  <a:lnTo>
                    <a:pt x="1702" y="9"/>
                  </a:lnTo>
                  <a:cubicBezTo>
                    <a:pt x="1679" y="4"/>
                    <a:pt x="1656" y="1"/>
                    <a:pt x="1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0" name="Google Shape;4760;p62"/>
            <p:cNvSpPr/>
            <p:nvPr/>
          </p:nvSpPr>
          <p:spPr>
            <a:xfrm>
              <a:off x="-60795650" y="3513975"/>
              <a:ext cx="89000" cy="173300"/>
            </a:xfrm>
            <a:custGeom>
              <a:rect b="b" l="l" r="r" t="t"/>
              <a:pathLst>
                <a:path extrusionOk="0" h="6932" w="3560">
                  <a:moveTo>
                    <a:pt x="2678" y="0"/>
                  </a:moveTo>
                  <a:lnTo>
                    <a:pt x="0" y="2678"/>
                  </a:lnTo>
                  <a:lnTo>
                    <a:pt x="1607" y="6679"/>
                  </a:lnTo>
                  <a:cubicBezTo>
                    <a:pt x="1638" y="6805"/>
                    <a:pt x="1764" y="6931"/>
                    <a:pt x="1922" y="6931"/>
                  </a:cubicBezTo>
                  <a:lnTo>
                    <a:pt x="1985" y="6931"/>
                  </a:lnTo>
                  <a:cubicBezTo>
                    <a:pt x="2111" y="6931"/>
                    <a:pt x="2206" y="6900"/>
                    <a:pt x="2269" y="6805"/>
                  </a:cubicBezTo>
                  <a:lnTo>
                    <a:pt x="3466" y="5640"/>
                  </a:lnTo>
                  <a:cubicBezTo>
                    <a:pt x="3529" y="5545"/>
                    <a:pt x="3560" y="5388"/>
                    <a:pt x="3560" y="5262"/>
                  </a:cubicBezTo>
                  <a:lnTo>
                    <a:pt x="267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1" name="Google Shape;4761;p62"/>
          <p:cNvGrpSpPr/>
          <p:nvPr/>
        </p:nvGrpSpPr>
        <p:grpSpPr>
          <a:xfrm>
            <a:off x="5659701" y="3468443"/>
            <a:ext cx="348568" cy="341633"/>
            <a:chOff x="-60988625" y="3740800"/>
            <a:chExt cx="316650" cy="310350"/>
          </a:xfrm>
        </p:grpSpPr>
        <p:sp>
          <p:nvSpPr>
            <p:cNvPr id="4762" name="Google Shape;4762;p62"/>
            <p:cNvSpPr/>
            <p:nvPr/>
          </p:nvSpPr>
          <p:spPr>
            <a:xfrm>
              <a:off x="-60988625" y="3740800"/>
              <a:ext cx="311125" cy="310350"/>
            </a:xfrm>
            <a:custGeom>
              <a:rect b="b" l="l" r="r" t="t"/>
              <a:pathLst>
                <a:path extrusionOk="0" h="12414" w="12445">
                  <a:moveTo>
                    <a:pt x="7026" y="1670"/>
                  </a:moveTo>
                  <a:cubicBezTo>
                    <a:pt x="7278" y="1670"/>
                    <a:pt x="7467" y="1859"/>
                    <a:pt x="7467" y="2111"/>
                  </a:cubicBezTo>
                  <a:cubicBezTo>
                    <a:pt x="7467" y="2332"/>
                    <a:pt x="7278" y="2490"/>
                    <a:pt x="7026" y="2490"/>
                  </a:cubicBezTo>
                  <a:lnTo>
                    <a:pt x="2080" y="2490"/>
                  </a:lnTo>
                  <a:cubicBezTo>
                    <a:pt x="1828" y="2490"/>
                    <a:pt x="1639" y="2300"/>
                    <a:pt x="1639" y="2111"/>
                  </a:cubicBezTo>
                  <a:cubicBezTo>
                    <a:pt x="1639" y="1828"/>
                    <a:pt x="1828" y="1670"/>
                    <a:pt x="2080" y="1670"/>
                  </a:cubicBezTo>
                  <a:close/>
                  <a:moveTo>
                    <a:pt x="7026" y="4159"/>
                  </a:moveTo>
                  <a:cubicBezTo>
                    <a:pt x="7278" y="4159"/>
                    <a:pt x="7467" y="4348"/>
                    <a:pt x="7467" y="4537"/>
                  </a:cubicBezTo>
                  <a:cubicBezTo>
                    <a:pt x="7467" y="4789"/>
                    <a:pt x="7278" y="4978"/>
                    <a:pt x="7026" y="4978"/>
                  </a:cubicBezTo>
                  <a:lnTo>
                    <a:pt x="2080" y="4978"/>
                  </a:lnTo>
                  <a:cubicBezTo>
                    <a:pt x="1828" y="4978"/>
                    <a:pt x="1639" y="4789"/>
                    <a:pt x="1639" y="4537"/>
                  </a:cubicBezTo>
                  <a:cubicBezTo>
                    <a:pt x="1639" y="4317"/>
                    <a:pt x="1828" y="4159"/>
                    <a:pt x="2080" y="4159"/>
                  </a:cubicBezTo>
                  <a:close/>
                  <a:moveTo>
                    <a:pt x="7026" y="6648"/>
                  </a:moveTo>
                  <a:cubicBezTo>
                    <a:pt x="7278" y="6648"/>
                    <a:pt x="7467" y="6837"/>
                    <a:pt x="7467" y="7058"/>
                  </a:cubicBezTo>
                  <a:cubicBezTo>
                    <a:pt x="7467" y="7310"/>
                    <a:pt x="7278" y="7467"/>
                    <a:pt x="7026" y="7467"/>
                  </a:cubicBezTo>
                  <a:lnTo>
                    <a:pt x="2080" y="7467"/>
                  </a:lnTo>
                  <a:cubicBezTo>
                    <a:pt x="1828" y="7467"/>
                    <a:pt x="1639" y="7278"/>
                    <a:pt x="1639" y="7058"/>
                  </a:cubicBezTo>
                  <a:cubicBezTo>
                    <a:pt x="1639" y="6806"/>
                    <a:pt x="1828" y="6648"/>
                    <a:pt x="2080" y="6648"/>
                  </a:cubicBezTo>
                  <a:close/>
                  <a:moveTo>
                    <a:pt x="7026" y="9106"/>
                  </a:moveTo>
                  <a:cubicBezTo>
                    <a:pt x="7278" y="9106"/>
                    <a:pt x="7467" y="9295"/>
                    <a:pt x="7467" y="9515"/>
                  </a:cubicBezTo>
                  <a:cubicBezTo>
                    <a:pt x="7467" y="9736"/>
                    <a:pt x="7278" y="9893"/>
                    <a:pt x="7026" y="9893"/>
                  </a:cubicBezTo>
                  <a:lnTo>
                    <a:pt x="2080" y="9893"/>
                  </a:lnTo>
                  <a:cubicBezTo>
                    <a:pt x="1828" y="9893"/>
                    <a:pt x="1639" y="9704"/>
                    <a:pt x="1639" y="9515"/>
                  </a:cubicBezTo>
                  <a:cubicBezTo>
                    <a:pt x="1639" y="9263"/>
                    <a:pt x="1828" y="9106"/>
                    <a:pt x="2080" y="9106"/>
                  </a:cubicBezTo>
                  <a:close/>
                  <a:moveTo>
                    <a:pt x="11500" y="10775"/>
                  </a:moveTo>
                  <a:cubicBezTo>
                    <a:pt x="11342" y="11248"/>
                    <a:pt x="10870" y="11594"/>
                    <a:pt x="10303" y="11594"/>
                  </a:cubicBezTo>
                  <a:cubicBezTo>
                    <a:pt x="9767" y="11594"/>
                    <a:pt x="9326" y="11248"/>
                    <a:pt x="9137" y="10775"/>
                  </a:cubicBezTo>
                  <a:close/>
                  <a:moveTo>
                    <a:pt x="1261" y="1"/>
                  </a:moveTo>
                  <a:cubicBezTo>
                    <a:pt x="568" y="1"/>
                    <a:pt x="32" y="568"/>
                    <a:pt x="32" y="1229"/>
                  </a:cubicBezTo>
                  <a:lnTo>
                    <a:pt x="32" y="10334"/>
                  </a:lnTo>
                  <a:cubicBezTo>
                    <a:pt x="0" y="11468"/>
                    <a:pt x="946" y="12414"/>
                    <a:pt x="2080" y="12414"/>
                  </a:cubicBezTo>
                  <a:lnTo>
                    <a:pt x="10334" y="12414"/>
                  </a:lnTo>
                  <a:cubicBezTo>
                    <a:pt x="11500" y="12414"/>
                    <a:pt x="12445" y="11468"/>
                    <a:pt x="12445" y="10334"/>
                  </a:cubicBezTo>
                  <a:cubicBezTo>
                    <a:pt x="12445" y="10082"/>
                    <a:pt x="12224" y="9893"/>
                    <a:pt x="12004" y="9893"/>
                  </a:cubicBezTo>
                  <a:lnTo>
                    <a:pt x="9074" y="9893"/>
                  </a:lnTo>
                  <a:lnTo>
                    <a:pt x="9074" y="1229"/>
                  </a:lnTo>
                  <a:cubicBezTo>
                    <a:pt x="9074" y="568"/>
                    <a:pt x="8538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3" name="Google Shape;4763;p62"/>
            <p:cNvSpPr/>
            <p:nvPr/>
          </p:nvSpPr>
          <p:spPr>
            <a:xfrm>
              <a:off x="-60742100" y="3920375"/>
              <a:ext cx="68550" cy="55175"/>
            </a:xfrm>
            <a:custGeom>
              <a:rect b="b" l="l" r="r" t="t"/>
              <a:pathLst>
                <a:path extrusionOk="0" h="2207" w="2742">
                  <a:moveTo>
                    <a:pt x="0" y="1"/>
                  </a:moveTo>
                  <a:lnTo>
                    <a:pt x="0" y="32"/>
                  </a:lnTo>
                  <a:lnTo>
                    <a:pt x="1009" y="1986"/>
                  </a:lnTo>
                  <a:cubicBezTo>
                    <a:pt x="1103" y="2080"/>
                    <a:pt x="1261" y="2206"/>
                    <a:pt x="1418" y="2206"/>
                  </a:cubicBezTo>
                  <a:cubicBezTo>
                    <a:pt x="1576" y="2206"/>
                    <a:pt x="1733" y="2143"/>
                    <a:pt x="1796" y="1986"/>
                  </a:cubicBezTo>
                  <a:lnTo>
                    <a:pt x="2741" y="32"/>
                  </a:lnTo>
                  <a:lnTo>
                    <a:pt x="274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4" name="Google Shape;4764;p62"/>
            <p:cNvSpPr/>
            <p:nvPr/>
          </p:nvSpPr>
          <p:spPr>
            <a:xfrm>
              <a:off x="-60740525" y="3741600"/>
              <a:ext cx="68550" cy="158325"/>
            </a:xfrm>
            <a:custGeom>
              <a:rect b="b" l="l" r="r" t="t"/>
              <a:pathLst>
                <a:path extrusionOk="0" h="6333" w="2742">
                  <a:moveTo>
                    <a:pt x="1796" y="819"/>
                  </a:moveTo>
                  <a:cubicBezTo>
                    <a:pt x="1891" y="819"/>
                    <a:pt x="1922" y="882"/>
                    <a:pt x="1922" y="945"/>
                  </a:cubicBezTo>
                  <a:lnTo>
                    <a:pt x="1922" y="1638"/>
                  </a:lnTo>
                  <a:lnTo>
                    <a:pt x="820" y="1638"/>
                  </a:lnTo>
                  <a:lnTo>
                    <a:pt x="820" y="945"/>
                  </a:lnTo>
                  <a:cubicBezTo>
                    <a:pt x="820" y="851"/>
                    <a:pt x="883" y="819"/>
                    <a:pt x="977" y="819"/>
                  </a:cubicBezTo>
                  <a:close/>
                  <a:moveTo>
                    <a:pt x="977" y="0"/>
                  </a:moveTo>
                  <a:cubicBezTo>
                    <a:pt x="410" y="0"/>
                    <a:pt x="1" y="410"/>
                    <a:pt x="1" y="945"/>
                  </a:cubicBezTo>
                  <a:lnTo>
                    <a:pt x="1" y="6333"/>
                  </a:lnTo>
                  <a:lnTo>
                    <a:pt x="2741" y="6333"/>
                  </a:lnTo>
                  <a:lnTo>
                    <a:pt x="2741" y="945"/>
                  </a:lnTo>
                  <a:cubicBezTo>
                    <a:pt x="2741" y="410"/>
                    <a:pt x="2300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65" name="Google Shape;4765;p62"/>
          <p:cNvGrpSpPr/>
          <p:nvPr/>
        </p:nvGrpSpPr>
        <p:grpSpPr>
          <a:xfrm>
            <a:off x="5659701" y="3873607"/>
            <a:ext cx="348568" cy="347468"/>
            <a:chOff x="-60987850" y="4100950"/>
            <a:chExt cx="316650" cy="315650"/>
          </a:xfrm>
        </p:grpSpPr>
        <p:sp>
          <p:nvSpPr>
            <p:cNvPr id="4766" name="Google Shape;4766;p62"/>
            <p:cNvSpPr/>
            <p:nvPr/>
          </p:nvSpPr>
          <p:spPr>
            <a:xfrm>
              <a:off x="-60987850" y="4355925"/>
              <a:ext cx="315875" cy="60675"/>
            </a:xfrm>
            <a:custGeom>
              <a:rect b="b" l="l" r="r" t="t"/>
              <a:pathLst>
                <a:path extrusionOk="0" h="2427" w="12635">
                  <a:moveTo>
                    <a:pt x="1230" y="1"/>
                  </a:moveTo>
                  <a:cubicBezTo>
                    <a:pt x="537" y="1"/>
                    <a:pt x="1" y="536"/>
                    <a:pt x="1" y="1198"/>
                  </a:cubicBezTo>
                  <a:lnTo>
                    <a:pt x="1" y="2049"/>
                  </a:lnTo>
                  <a:cubicBezTo>
                    <a:pt x="1" y="2269"/>
                    <a:pt x="190" y="2427"/>
                    <a:pt x="379" y="2427"/>
                  </a:cubicBezTo>
                  <a:lnTo>
                    <a:pt x="12256" y="2427"/>
                  </a:lnTo>
                  <a:cubicBezTo>
                    <a:pt x="12477" y="2427"/>
                    <a:pt x="12634" y="2238"/>
                    <a:pt x="12634" y="2049"/>
                  </a:cubicBezTo>
                  <a:lnTo>
                    <a:pt x="12634" y="1198"/>
                  </a:lnTo>
                  <a:cubicBezTo>
                    <a:pt x="12634" y="536"/>
                    <a:pt x="12099" y="1"/>
                    <a:pt x="11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7" name="Google Shape;4767;p62"/>
            <p:cNvSpPr/>
            <p:nvPr/>
          </p:nvSpPr>
          <p:spPr>
            <a:xfrm>
              <a:off x="-60987050" y="4100950"/>
              <a:ext cx="315850" cy="123475"/>
            </a:xfrm>
            <a:custGeom>
              <a:rect b="b" l="l" r="r" t="t"/>
              <a:pathLst>
                <a:path extrusionOk="0" h="4939" w="12634">
                  <a:moveTo>
                    <a:pt x="6270" y="2355"/>
                  </a:moveTo>
                  <a:cubicBezTo>
                    <a:pt x="6490" y="2355"/>
                    <a:pt x="6711" y="2544"/>
                    <a:pt x="6711" y="2796"/>
                  </a:cubicBezTo>
                  <a:cubicBezTo>
                    <a:pt x="6711" y="2985"/>
                    <a:pt x="6490" y="3174"/>
                    <a:pt x="6270" y="3174"/>
                  </a:cubicBezTo>
                  <a:cubicBezTo>
                    <a:pt x="6018" y="3174"/>
                    <a:pt x="5860" y="2985"/>
                    <a:pt x="5860" y="2796"/>
                  </a:cubicBezTo>
                  <a:cubicBezTo>
                    <a:pt x="5860" y="2544"/>
                    <a:pt x="6081" y="2355"/>
                    <a:pt x="6270" y="2355"/>
                  </a:cubicBezTo>
                  <a:close/>
                  <a:moveTo>
                    <a:pt x="6290" y="0"/>
                  </a:moveTo>
                  <a:cubicBezTo>
                    <a:pt x="6238" y="0"/>
                    <a:pt x="6191" y="8"/>
                    <a:pt x="6144" y="24"/>
                  </a:cubicBezTo>
                  <a:lnTo>
                    <a:pt x="252" y="2513"/>
                  </a:lnTo>
                  <a:cubicBezTo>
                    <a:pt x="95" y="2576"/>
                    <a:pt x="0" y="2702"/>
                    <a:pt x="0" y="2891"/>
                  </a:cubicBezTo>
                  <a:lnTo>
                    <a:pt x="0" y="4561"/>
                  </a:lnTo>
                  <a:cubicBezTo>
                    <a:pt x="0" y="4781"/>
                    <a:pt x="189" y="4939"/>
                    <a:pt x="410" y="4939"/>
                  </a:cubicBezTo>
                  <a:lnTo>
                    <a:pt x="12256" y="4939"/>
                  </a:lnTo>
                  <a:cubicBezTo>
                    <a:pt x="12476" y="4939"/>
                    <a:pt x="12634" y="4750"/>
                    <a:pt x="12634" y="4561"/>
                  </a:cubicBezTo>
                  <a:lnTo>
                    <a:pt x="12634" y="2891"/>
                  </a:lnTo>
                  <a:cubicBezTo>
                    <a:pt x="12602" y="2702"/>
                    <a:pt x="12539" y="2544"/>
                    <a:pt x="12382" y="2513"/>
                  </a:cubicBezTo>
                  <a:lnTo>
                    <a:pt x="6459" y="24"/>
                  </a:lnTo>
                  <a:cubicBezTo>
                    <a:pt x="6396" y="8"/>
                    <a:pt x="6341" y="0"/>
                    <a:pt x="62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8" name="Google Shape;4768;p62"/>
            <p:cNvSpPr/>
            <p:nvPr/>
          </p:nvSpPr>
          <p:spPr>
            <a:xfrm>
              <a:off x="-60757075" y="4245675"/>
              <a:ext cx="61475" cy="89025"/>
            </a:xfrm>
            <a:custGeom>
              <a:rect b="b" l="l" r="r" t="t"/>
              <a:pathLst>
                <a:path extrusionOk="0" h="3561" w="2459">
                  <a:moveTo>
                    <a:pt x="1" y="0"/>
                  </a:moveTo>
                  <a:lnTo>
                    <a:pt x="1" y="3560"/>
                  </a:lnTo>
                  <a:lnTo>
                    <a:pt x="2458" y="3560"/>
                  </a:lnTo>
                  <a:lnTo>
                    <a:pt x="24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9" name="Google Shape;4769;p62"/>
            <p:cNvSpPr/>
            <p:nvPr/>
          </p:nvSpPr>
          <p:spPr>
            <a:xfrm>
              <a:off x="-60861025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0" name="Google Shape;4770;p62"/>
            <p:cNvSpPr/>
            <p:nvPr/>
          </p:nvSpPr>
          <p:spPr>
            <a:xfrm>
              <a:off x="-60964200" y="4245675"/>
              <a:ext cx="62225" cy="89025"/>
            </a:xfrm>
            <a:custGeom>
              <a:rect b="b" l="l" r="r" t="t"/>
              <a:pathLst>
                <a:path extrusionOk="0" h="3561" w="2489">
                  <a:moveTo>
                    <a:pt x="0" y="0"/>
                  </a:moveTo>
                  <a:lnTo>
                    <a:pt x="0" y="3560"/>
                  </a:lnTo>
                  <a:lnTo>
                    <a:pt x="2489" y="356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1" name="Google Shape;4771;p62"/>
          <p:cNvGrpSpPr/>
          <p:nvPr/>
        </p:nvGrpSpPr>
        <p:grpSpPr>
          <a:xfrm>
            <a:off x="7343519" y="3469311"/>
            <a:ext cx="351155" cy="339900"/>
            <a:chOff x="-59447250" y="3706150"/>
            <a:chExt cx="319000" cy="308775"/>
          </a:xfrm>
        </p:grpSpPr>
        <p:sp>
          <p:nvSpPr>
            <p:cNvPr id="4772" name="Google Shape;4772;p62"/>
            <p:cNvSpPr/>
            <p:nvPr/>
          </p:nvSpPr>
          <p:spPr>
            <a:xfrm>
              <a:off x="-59381875" y="3922750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36"/>
                    <a:pt x="2363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3" name="Google Shape;4773;p62"/>
            <p:cNvSpPr/>
            <p:nvPr/>
          </p:nvSpPr>
          <p:spPr>
            <a:xfrm>
              <a:off x="-59364550" y="3861525"/>
              <a:ext cx="43350" cy="40900"/>
            </a:xfrm>
            <a:custGeom>
              <a:rect b="b" l="l" r="r" t="t"/>
              <a:pathLst>
                <a:path extrusionOk="0" h="1636" w="1734">
                  <a:moveTo>
                    <a:pt x="858" y="0"/>
                  </a:moveTo>
                  <a:cubicBezTo>
                    <a:pt x="784" y="0"/>
                    <a:pt x="707" y="8"/>
                    <a:pt x="631" y="23"/>
                  </a:cubicBezTo>
                  <a:cubicBezTo>
                    <a:pt x="347" y="118"/>
                    <a:pt x="127" y="307"/>
                    <a:pt x="95" y="590"/>
                  </a:cubicBezTo>
                  <a:cubicBezTo>
                    <a:pt x="1" y="906"/>
                    <a:pt x="95" y="1189"/>
                    <a:pt x="284" y="1410"/>
                  </a:cubicBezTo>
                  <a:cubicBezTo>
                    <a:pt x="446" y="1548"/>
                    <a:pt x="658" y="1636"/>
                    <a:pt x="871" y="1636"/>
                  </a:cubicBezTo>
                  <a:cubicBezTo>
                    <a:pt x="949" y="1636"/>
                    <a:pt x="1027" y="1624"/>
                    <a:pt x="1103" y="1599"/>
                  </a:cubicBezTo>
                  <a:cubicBezTo>
                    <a:pt x="1387" y="1536"/>
                    <a:pt x="1607" y="1347"/>
                    <a:pt x="1670" y="1063"/>
                  </a:cubicBezTo>
                  <a:cubicBezTo>
                    <a:pt x="1733" y="748"/>
                    <a:pt x="1670" y="464"/>
                    <a:pt x="1450" y="244"/>
                  </a:cubicBezTo>
                  <a:cubicBezTo>
                    <a:pt x="1307" y="77"/>
                    <a:pt x="1091" y="0"/>
                    <a:pt x="8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4" name="Google Shape;4774;p62"/>
            <p:cNvSpPr/>
            <p:nvPr/>
          </p:nvSpPr>
          <p:spPr>
            <a:xfrm>
              <a:off x="-59447250" y="3706150"/>
              <a:ext cx="319000" cy="308775"/>
            </a:xfrm>
            <a:custGeom>
              <a:rect b="b" l="l" r="r" t="t"/>
              <a:pathLst>
                <a:path extrusionOk="0" h="12351" w="12760">
                  <a:moveTo>
                    <a:pt x="6428" y="820"/>
                  </a:moveTo>
                  <a:cubicBezTo>
                    <a:pt x="6900" y="820"/>
                    <a:pt x="7247" y="1166"/>
                    <a:pt x="7247" y="1639"/>
                  </a:cubicBezTo>
                  <a:lnTo>
                    <a:pt x="7247" y="4128"/>
                  </a:lnTo>
                  <a:lnTo>
                    <a:pt x="5609" y="4128"/>
                  </a:lnTo>
                  <a:lnTo>
                    <a:pt x="5609" y="1639"/>
                  </a:lnTo>
                  <a:cubicBezTo>
                    <a:pt x="5609" y="1166"/>
                    <a:pt x="5955" y="820"/>
                    <a:pt x="6428" y="820"/>
                  </a:cubicBezTo>
                  <a:close/>
                  <a:moveTo>
                    <a:pt x="10681" y="6616"/>
                  </a:moveTo>
                  <a:cubicBezTo>
                    <a:pt x="10901" y="6616"/>
                    <a:pt x="11059" y="6805"/>
                    <a:pt x="11059" y="6994"/>
                  </a:cubicBezTo>
                  <a:cubicBezTo>
                    <a:pt x="11122" y="7247"/>
                    <a:pt x="10901" y="7436"/>
                    <a:pt x="10681" y="7436"/>
                  </a:cubicBezTo>
                  <a:lnTo>
                    <a:pt x="8192" y="7436"/>
                  </a:lnTo>
                  <a:cubicBezTo>
                    <a:pt x="7971" y="7436"/>
                    <a:pt x="7751" y="7247"/>
                    <a:pt x="7751" y="6994"/>
                  </a:cubicBezTo>
                  <a:cubicBezTo>
                    <a:pt x="7751" y="6742"/>
                    <a:pt x="7971" y="6616"/>
                    <a:pt x="8192" y="6616"/>
                  </a:cubicBezTo>
                  <a:close/>
                  <a:moveTo>
                    <a:pt x="10681" y="8255"/>
                  </a:moveTo>
                  <a:cubicBezTo>
                    <a:pt x="10901" y="8255"/>
                    <a:pt x="11059" y="8444"/>
                    <a:pt x="11059" y="8696"/>
                  </a:cubicBezTo>
                  <a:cubicBezTo>
                    <a:pt x="11122" y="8885"/>
                    <a:pt x="10901" y="9074"/>
                    <a:pt x="10681" y="9074"/>
                  </a:cubicBezTo>
                  <a:lnTo>
                    <a:pt x="8192" y="9074"/>
                  </a:lnTo>
                  <a:cubicBezTo>
                    <a:pt x="7971" y="9074"/>
                    <a:pt x="7751" y="8885"/>
                    <a:pt x="7751" y="8696"/>
                  </a:cubicBezTo>
                  <a:cubicBezTo>
                    <a:pt x="7751" y="8444"/>
                    <a:pt x="7971" y="8255"/>
                    <a:pt x="8192" y="8255"/>
                  </a:cubicBezTo>
                  <a:close/>
                  <a:moveTo>
                    <a:pt x="4233" y="5360"/>
                  </a:moveTo>
                  <a:cubicBezTo>
                    <a:pt x="4671" y="5360"/>
                    <a:pt x="5082" y="5531"/>
                    <a:pt x="5388" y="5860"/>
                  </a:cubicBezTo>
                  <a:cubicBezTo>
                    <a:pt x="5829" y="6301"/>
                    <a:pt x="5987" y="6868"/>
                    <a:pt x="5829" y="7467"/>
                  </a:cubicBezTo>
                  <a:cubicBezTo>
                    <a:pt x="5766" y="7751"/>
                    <a:pt x="5640" y="7971"/>
                    <a:pt x="5451" y="8192"/>
                  </a:cubicBezTo>
                  <a:cubicBezTo>
                    <a:pt x="6176" y="8601"/>
                    <a:pt x="6711" y="9389"/>
                    <a:pt x="6711" y="10334"/>
                  </a:cubicBezTo>
                  <a:cubicBezTo>
                    <a:pt x="6711" y="10555"/>
                    <a:pt x="6491" y="10744"/>
                    <a:pt x="6270" y="10744"/>
                  </a:cubicBezTo>
                  <a:lnTo>
                    <a:pt x="2143" y="10744"/>
                  </a:lnTo>
                  <a:cubicBezTo>
                    <a:pt x="1891" y="10744"/>
                    <a:pt x="1733" y="10555"/>
                    <a:pt x="1733" y="10303"/>
                  </a:cubicBezTo>
                  <a:cubicBezTo>
                    <a:pt x="1733" y="9357"/>
                    <a:pt x="2238" y="8570"/>
                    <a:pt x="3025" y="8129"/>
                  </a:cubicBezTo>
                  <a:cubicBezTo>
                    <a:pt x="2647" y="7688"/>
                    <a:pt x="2490" y="7121"/>
                    <a:pt x="2647" y="6553"/>
                  </a:cubicBezTo>
                  <a:cubicBezTo>
                    <a:pt x="2805" y="6018"/>
                    <a:pt x="3246" y="5577"/>
                    <a:pt x="3781" y="5419"/>
                  </a:cubicBezTo>
                  <a:cubicBezTo>
                    <a:pt x="3933" y="5379"/>
                    <a:pt x="4084" y="5360"/>
                    <a:pt x="4233" y="5360"/>
                  </a:cubicBezTo>
                  <a:close/>
                  <a:moveTo>
                    <a:pt x="10681" y="9893"/>
                  </a:moveTo>
                  <a:cubicBezTo>
                    <a:pt x="10901" y="9893"/>
                    <a:pt x="11059" y="10113"/>
                    <a:pt x="11059" y="10303"/>
                  </a:cubicBezTo>
                  <a:cubicBezTo>
                    <a:pt x="11122" y="10555"/>
                    <a:pt x="10901" y="10744"/>
                    <a:pt x="10681" y="10744"/>
                  </a:cubicBezTo>
                  <a:lnTo>
                    <a:pt x="8192" y="10744"/>
                  </a:lnTo>
                  <a:cubicBezTo>
                    <a:pt x="7971" y="10744"/>
                    <a:pt x="7751" y="10555"/>
                    <a:pt x="7751" y="10303"/>
                  </a:cubicBezTo>
                  <a:cubicBezTo>
                    <a:pt x="7751" y="10050"/>
                    <a:pt x="7971" y="9893"/>
                    <a:pt x="8192" y="9893"/>
                  </a:cubicBezTo>
                  <a:close/>
                  <a:moveTo>
                    <a:pt x="6396" y="0"/>
                  </a:moveTo>
                  <a:cubicBezTo>
                    <a:pt x="5483" y="0"/>
                    <a:pt x="4726" y="725"/>
                    <a:pt x="4726" y="1639"/>
                  </a:cubicBezTo>
                  <a:lnTo>
                    <a:pt x="4726" y="2458"/>
                  </a:lnTo>
                  <a:lnTo>
                    <a:pt x="1261" y="2458"/>
                  </a:lnTo>
                  <a:cubicBezTo>
                    <a:pt x="599" y="2458"/>
                    <a:pt x="1" y="3025"/>
                    <a:pt x="1" y="3686"/>
                  </a:cubicBezTo>
                  <a:lnTo>
                    <a:pt x="1" y="11122"/>
                  </a:lnTo>
                  <a:cubicBezTo>
                    <a:pt x="1" y="11815"/>
                    <a:pt x="568" y="12350"/>
                    <a:pt x="1261" y="12350"/>
                  </a:cubicBezTo>
                  <a:lnTo>
                    <a:pt x="11468" y="12350"/>
                  </a:lnTo>
                  <a:cubicBezTo>
                    <a:pt x="12130" y="12350"/>
                    <a:pt x="12697" y="11815"/>
                    <a:pt x="12697" y="11122"/>
                  </a:cubicBezTo>
                  <a:lnTo>
                    <a:pt x="12697" y="3686"/>
                  </a:lnTo>
                  <a:cubicBezTo>
                    <a:pt x="12760" y="3025"/>
                    <a:pt x="12162" y="2458"/>
                    <a:pt x="11500" y="2458"/>
                  </a:cubicBezTo>
                  <a:lnTo>
                    <a:pt x="8034" y="2458"/>
                  </a:lnTo>
                  <a:lnTo>
                    <a:pt x="8034" y="1639"/>
                  </a:lnTo>
                  <a:cubicBezTo>
                    <a:pt x="8034" y="725"/>
                    <a:pt x="7278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5" name="Google Shape;4775;p62"/>
            <p:cNvSpPr/>
            <p:nvPr/>
          </p:nvSpPr>
          <p:spPr>
            <a:xfrm>
              <a:off x="-59293650" y="3740025"/>
              <a:ext cx="14175" cy="14200"/>
            </a:xfrm>
            <a:custGeom>
              <a:rect b="b" l="l" r="r" t="t"/>
              <a:pathLst>
                <a:path extrusionOk="0" h="568" w="567">
                  <a:moveTo>
                    <a:pt x="284" y="0"/>
                  </a:moveTo>
                  <a:cubicBezTo>
                    <a:pt x="126" y="0"/>
                    <a:pt x="0" y="126"/>
                    <a:pt x="0" y="284"/>
                  </a:cubicBezTo>
                  <a:cubicBezTo>
                    <a:pt x="0" y="441"/>
                    <a:pt x="126" y="567"/>
                    <a:pt x="284" y="567"/>
                  </a:cubicBezTo>
                  <a:cubicBezTo>
                    <a:pt x="441" y="567"/>
                    <a:pt x="567" y="441"/>
                    <a:pt x="567" y="284"/>
                  </a:cubicBezTo>
                  <a:cubicBezTo>
                    <a:pt x="567" y="126"/>
                    <a:pt x="441" y="0"/>
                    <a:pt x="2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76" name="Google Shape;4776;p62"/>
          <p:cNvGrpSpPr/>
          <p:nvPr/>
        </p:nvGrpSpPr>
        <p:grpSpPr>
          <a:xfrm>
            <a:off x="1857821" y="3044511"/>
            <a:ext cx="350302" cy="346532"/>
            <a:chOff x="-64406125" y="3362225"/>
            <a:chExt cx="318225" cy="314800"/>
          </a:xfrm>
        </p:grpSpPr>
        <p:sp>
          <p:nvSpPr>
            <p:cNvPr id="4777" name="Google Shape;4777;p62"/>
            <p:cNvSpPr/>
            <p:nvPr/>
          </p:nvSpPr>
          <p:spPr>
            <a:xfrm>
              <a:off x="-64332100" y="3362225"/>
              <a:ext cx="170150" cy="199025"/>
            </a:xfrm>
            <a:custGeom>
              <a:rect b="b" l="l" r="r" t="t"/>
              <a:pathLst>
                <a:path extrusionOk="0" h="7961" w="6806">
                  <a:moveTo>
                    <a:pt x="4506" y="3266"/>
                  </a:moveTo>
                  <a:cubicBezTo>
                    <a:pt x="4569" y="3266"/>
                    <a:pt x="4601" y="3298"/>
                    <a:pt x="4632" y="3298"/>
                  </a:cubicBezTo>
                  <a:lnTo>
                    <a:pt x="5577" y="4621"/>
                  </a:lnTo>
                  <a:cubicBezTo>
                    <a:pt x="5420" y="5881"/>
                    <a:pt x="4664" y="7110"/>
                    <a:pt x="3403" y="7110"/>
                  </a:cubicBezTo>
                  <a:cubicBezTo>
                    <a:pt x="2206" y="7110"/>
                    <a:pt x="1419" y="5944"/>
                    <a:pt x="1261" y="4621"/>
                  </a:cubicBezTo>
                  <a:lnTo>
                    <a:pt x="2206" y="3298"/>
                  </a:lnTo>
                  <a:cubicBezTo>
                    <a:pt x="2238" y="3266"/>
                    <a:pt x="2269" y="3266"/>
                    <a:pt x="2301" y="3266"/>
                  </a:cubicBezTo>
                  <a:close/>
                  <a:moveTo>
                    <a:pt x="4055" y="1"/>
                  </a:moveTo>
                  <a:cubicBezTo>
                    <a:pt x="3400" y="1"/>
                    <a:pt x="2703" y="167"/>
                    <a:pt x="2049" y="494"/>
                  </a:cubicBezTo>
                  <a:cubicBezTo>
                    <a:pt x="1957" y="483"/>
                    <a:pt x="1867" y="478"/>
                    <a:pt x="1779" y="478"/>
                  </a:cubicBezTo>
                  <a:cubicBezTo>
                    <a:pt x="1354" y="478"/>
                    <a:pt x="976" y="600"/>
                    <a:pt x="662" y="809"/>
                  </a:cubicBezTo>
                  <a:cubicBezTo>
                    <a:pt x="347" y="1061"/>
                    <a:pt x="1" y="1534"/>
                    <a:pt x="1" y="2384"/>
                  </a:cubicBezTo>
                  <a:cubicBezTo>
                    <a:pt x="1" y="2857"/>
                    <a:pt x="95" y="3613"/>
                    <a:pt x="347" y="4621"/>
                  </a:cubicBezTo>
                  <a:cubicBezTo>
                    <a:pt x="473" y="4810"/>
                    <a:pt x="536" y="6070"/>
                    <a:pt x="1482" y="7078"/>
                  </a:cubicBezTo>
                  <a:cubicBezTo>
                    <a:pt x="2049" y="7646"/>
                    <a:pt x="2710" y="7961"/>
                    <a:pt x="3403" y="7961"/>
                  </a:cubicBezTo>
                  <a:cubicBezTo>
                    <a:pt x="5136" y="7961"/>
                    <a:pt x="6207" y="6417"/>
                    <a:pt x="6396" y="4621"/>
                  </a:cubicBezTo>
                  <a:cubicBezTo>
                    <a:pt x="6554" y="4085"/>
                    <a:pt x="6774" y="3046"/>
                    <a:pt x="6806" y="2447"/>
                  </a:cubicBezTo>
                  <a:cubicBezTo>
                    <a:pt x="6806" y="1565"/>
                    <a:pt x="6459" y="872"/>
                    <a:pt x="5703" y="431"/>
                  </a:cubicBezTo>
                  <a:cubicBezTo>
                    <a:pt x="5234" y="143"/>
                    <a:pt x="4662" y="1"/>
                    <a:pt x="40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8" name="Google Shape;4778;p62"/>
            <p:cNvSpPr/>
            <p:nvPr/>
          </p:nvSpPr>
          <p:spPr>
            <a:xfrm>
              <a:off x="-64406125" y="3559050"/>
              <a:ext cx="318225" cy="117975"/>
            </a:xfrm>
            <a:custGeom>
              <a:rect b="b" l="l" r="r" t="t"/>
              <a:pathLst>
                <a:path extrusionOk="0" h="4719" w="12729">
                  <a:moveTo>
                    <a:pt x="4474" y="1001"/>
                  </a:moveTo>
                  <a:lnTo>
                    <a:pt x="5797" y="2293"/>
                  </a:lnTo>
                  <a:lnTo>
                    <a:pt x="5199" y="2891"/>
                  </a:lnTo>
                  <a:lnTo>
                    <a:pt x="4002" y="1159"/>
                  </a:lnTo>
                  <a:cubicBezTo>
                    <a:pt x="4159" y="1096"/>
                    <a:pt x="4380" y="1064"/>
                    <a:pt x="4474" y="1001"/>
                  </a:cubicBezTo>
                  <a:close/>
                  <a:moveTo>
                    <a:pt x="8318" y="1001"/>
                  </a:moveTo>
                  <a:cubicBezTo>
                    <a:pt x="8475" y="1064"/>
                    <a:pt x="8633" y="1159"/>
                    <a:pt x="8790" y="1190"/>
                  </a:cubicBezTo>
                  <a:lnTo>
                    <a:pt x="7593" y="2891"/>
                  </a:lnTo>
                  <a:lnTo>
                    <a:pt x="6995" y="2293"/>
                  </a:lnTo>
                  <a:lnTo>
                    <a:pt x="8318" y="1001"/>
                  </a:lnTo>
                  <a:close/>
                  <a:moveTo>
                    <a:pt x="10681" y="3112"/>
                  </a:moveTo>
                  <a:cubicBezTo>
                    <a:pt x="10901" y="3112"/>
                    <a:pt x="11059" y="3301"/>
                    <a:pt x="11059" y="3553"/>
                  </a:cubicBezTo>
                  <a:cubicBezTo>
                    <a:pt x="11059" y="3742"/>
                    <a:pt x="10870" y="3931"/>
                    <a:pt x="10681" y="3931"/>
                  </a:cubicBezTo>
                  <a:lnTo>
                    <a:pt x="9578" y="3931"/>
                  </a:lnTo>
                  <a:cubicBezTo>
                    <a:pt x="9326" y="3931"/>
                    <a:pt x="9137" y="3742"/>
                    <a:pt x="9137" y="3553"/>
                  </a:cubicBezTo>
                  <a:cubicBezTo>
                    <a:pt x="9137" y="3301"/>
                    <a:pt x="9326" y="3112"/>
                    <a:pt x="9578" y="3112"/>
                  </a:cubicBezTo>
                  <a:close/>
                  <a:moveTo>
                    <a:pt x="4458" y="1"/>
                  </a:moveTo>
                  <a:cubicBezTo>
                    <a:pt x="4348" y="1"/>
                    <a:pt x="4238" y="40"/>
                    <a:pt x="4159" y="119"/>
                  </a:cubicBezTo>
                  <a:cubicBezTo>
                    <a:pt x="4065" y="245"/>
                    <a:pt x="3939" y="308"/>
                    <a:pt x="3781" y="308"/>
                  </a:cubicBezTo>
                  <a:lnTo>
                    <a:pt x="2395" y="308"/>
                  </a:lnTo>
                  <a:cubicBezTo>
                    <a:pt x="914" y="308"/>
                    <a:pt x="0" y="1442"/>
                    <a:pt x="0" y="2639"/>
                  </a:cubicBezTo>
                  <a:lnTo>
                    <a:pt x="0" y="4341"/>
                  </a:lnTo>
                  <a:cubicBezTo>
                    <a:pt x="0" y="4561"/>
                    <a:pt x="189" y="4719"/>
                    <a:pt x="441" y="4719"/>
                  </a:cubicBezTo>
                  <a:lnTo>
                    <a:pt x="12287" y="4719"/>
                  </a:lnTo>
                  <a:cubicBezTo>
                    <a:pt x="12508" y="4719"/>
                    <a:pt x="12665" y="4530"/>
                    <a:pt x="12665" y="4341"/>
                  </a:cubicBezTo>
                  <a:lnTo>
                    <a:pt x="12665" y="2639"/>
                  </a:lnTo>
                  <a:cubicBezTo>
                    <a:pt x="12728" y="1474"/>
                    <a:pt x="11783" y="371"/>
                    <a:pt x="10303" y="371"/>
                  </a:cubicBezTo>
                  <a:lnTo>
                    <a:pt x="8948" y="371"/>
                  </a:lnTo>
                  <a:cubicBezTo>
                    <a:pt x="8727" y="371"/>
                    <a:pt x="8664" y="277"/>
                    <a:pt x="8538" y="151"/>
                  </a:cubicBezTo>
                  <a:cubicBezTo>
                    <a:pt x="8456" y="52"/>
                    <a:pt x="8339" y="5"/>
                    <a:pt x="8219" y="5"/>
                  </a:cubicBezTo>
                  <a:cubicBezTo>
                    <a:pt x="8110" y="5"/>
                    <a:pt x="7998" y="44"/>
                    <a:pt x="7908" y="119"/>
                  </a:cubicBezTo>
                  <a:lnTo>
                    <a:pt x="6333" y="1694"/>
                  </a:lnTo>
                  <a:lnTo>
                    <a:pt x="4758" y="119"/>
                  </a:lnTo>
                  <a:cubicBezTo>
                    <a:pt x="4679" y="40"/>
                    <a:pt x="4569" y="1"/>
                    <a:pt x="4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79" name="Google Shape;4779;p62"/>
          <p:cNvSpPr/>
          <p:nvPr/>
        </p:nvSpPr>
        <p:spPr>
          <a:xfrm>
            <a:off x="1916080" y="3464665"/>
            <a:ext cx="229792" cy="349421"/>
          </a:xfrm>
          <a:custGeom>
            <a:rect b="b" l="l" r="r" t="t"/>
            <a:pathLst>
              <a:path extrusionOk="0" h="12697" w="8350">
                <a:moveTo>
                  <a:pt x="4222" y="1166"/>
                </a:moveTo>
                <a:cubicBezTo>
                  <a:pt x="4443" y="1166"/>
                  <a:pt x="4600" y="1386"/>
                  <a:pt x="4600" y="1607"/>
                </a:cubicBezTo>
                <a:lnTo>
                  <a:pt x="4600" y="1890"/>
                </a:lnTo>
                <a:cubicBezTo>
                  <a:pt x="5073" y="2048"/>
                  <a:pt x="5451" y="2520"/>
                  <a:pt x="5451" y="3088"/>
                </a:cubicBezTo>
                <a:cubicBezTo>
                  <a:pt x="5451" y="3308"/>
                  <a:pt x="5231" y="3497"/>
                  <a:pt x="5010" y="3497"/>
                </a:cubicBezTo>
                <a:cubicBezTo>
                  <a:pt x="4758" y="3497"/>
                  <a:pt x="4600" y="3308"/>
                  <a:pt x="4600" y="3088"/>
                </a:cubicBezTo>
                <a:cubicBezTo>
                  <a:pt x="4600" y="2835"/>
                  <a:pt x="4411" y="2678"/>
                  <a:pt x="4222" y="2678"/>
                </a:cubicBezTo>
                <a:cubicBezTo>
                  <a:pt x="3970" y="2678"/>
                  <a:pt x="3781" y="2867"/>
                  <a:pt x="3781" y="3088"/>
                </a:cubicBezTo>
                <a:cubicBezTo>
                  <a:pt x="3781" y="3308"/>
                  <a:pt x="4096" y="3529"/>
                  <a:pt x="4443" y="3781"/>
                </a:cubicBezTo>
                <a:cubicBezTo>
                  <a:pt x="4884" y="4096"/>
                  <a:pt x="5451" y="4505"/>
                  <a:pt x="5451" y="5167"/>
                </a:cubicBezTo>
                <a:cubicBezTo>
                  <a:pt x="5451" y="5702"/>
                  <a:pt x="5073" y="6143"/>
                  <a:pt x="4600" y="6333"/>
                </a:cubicBezTo>
                <a:lnTo>
                  <a:pt x="4600" y="6616"/>
                </a:lnTo>
                <a:cubicBezTo>
                  <a:pt x="4600" y="6868"/>
                  <a:pt x="4411" y="7026"/>
                  <a:pt x="4222" y="7026"/>
                </a:cubicBezTo>
                <a:cubicBezTo>
                  <a:pt x="3970" y="7026"/>
                  <a:pt x="3781" y="6805"/>
                  <a:pt x="3781" y="6616"/>
                </a:cubicBezTo>
                <a:lnTo>
                  <a:pt x="3781" y="6333"/>
                </a:lnTo>
                <a:cubicBezTo>
                  <a:pt x="3309" y="6143"/>
                  <a:pt x="2962" y="5702"/>
                  <a:pt x="2962" y="5167"/>
                </a:cubicBezTo>
                <a:cubicBezTo>
                  <a:pt x="2962" y="4915"/>
                  <a:pt x="3151" y="4757"/>
                  <a:pt x="3372" y="4757"/>
                </a:cubicBezTo>
                <a:cubicBezTo>
                  <a:pt x="3624" y="4757"/>
                  <a:pt x="3781" y="4978"/>
                  <a:pt x="3781" y="5167"/>
                </a:cubicBezTo>
                <a:cubicBezTo>
                  <a:pt x="3781" y="5387"/>
                  <a:pt x="3970" y="5608"/>
                  <a:pt x="4222" y="5608"/>
                </a:cubicBezTo>
                <a:cubicBezTo>
                  <a:pt x="4443" y="5608"/>
                  <a:pt x="4600" y="5387"/>
                  <a:pt x="4600" y="5167"/>
                </a:cubicBezTo>
                <a:cubicBezTo>
                  <a:pt x="4600" y="4915"/>
                  <a:pt x="4285" y="4694"/>
                  <a:pt x="3939" y="4442"/>
                </a:cubicBezTo>
                <a:cubicBezTo>
                  <a:pt x="3498" y="4127"/>
                  <a:pt x="2962" y="3749"/>
                  <a:pt x="2962" y="3088"/>
                </a:cubicBezTo>
                <a:cubicBezTo>
                  <a:pt x="2962" y="2520"/>
                  <a:pt x="3309" y="2079"/>
                  <a:pt x="3781" y="1890"/>
                </a:cubicBezTo>
                <a:lnTo>
                  <a:pt x="3781" y="1607"/>
                </a:lnTo>
                <a:cubicBezTo>
                  <a:pt x="3781" y="1386"/>
                  <a:pt x="3970" y="1166"/>
                  <a:pt x="4222" y="1166"/>
                </a:cubicBezTo>
                <a:close/>
                <a:moveTo>
                  <a:pt x="4222" y="0"/>
                </a:moveTo>
                <a:cubicBezTo>
                  <a:pt x="1923" y="0"/>
                  <a:pt x="64" y="1859"/>
                  <a:pt x="64" y="4127"/>
                </a:cubicBezTo>
                <a:cubicBezTo>
                  <a:pt x="64" y="6270"/>
                  <a:pt x="1733" y="8034"/>
                  <a:pt x="3781" y="8223"/>
                </a:cubicBezTo>
                <a:lnTo>
                  <a:pt x="3781" y="9767"/>
                </a:lnTo>
                <a:cubicBezTo>
                  <a:pt x="3655" y="9609"/>
                  <a:pt x="3529" y="9483"/>
                  <a:pt x="3372" y="9325"/>
                </a:cubicBezTo>
                <a:cubicBezTo>
                  <a:pt x="2647" y="8601"/>
                  <a:pt x="1576" y="8128"/>
                  <a:pt x="442" y="8128"/>
                </a:cubicBezTo>
                <a:cubicBezTo>
                  <a:pt x="190" y="8128"/>
                  <a:pt x="32" y="8317"/>
                  <a:pt x="32" y="8506"/>
                </a:cubicBezTo>
                <a:cubicBezTo>
                  <a:pt x="1" y="9609"/>
                  <a:pt x="442" y="10617"/>
                  <a:pt x="1261" y="11468"/>
                </a:cubicBezTo>
                <a:cubicBezTo>
                  <a:pt x="2049" y="12255"/>
                  <a:pt x="3057" y="12696"/>
                  <a:pt x="4096" y="12696"/>
                </a:cubicBezTo>
                <a:lnTo>
                  <a:pt x="4159" y="12696"/>
                </a:lnTo>
                <a:cubicBezTo>
                  <a:pt x="5231" y="12696"/>
                  <a:pt x="6302" y="12287"/>
                  <a:pt x="7089" y="11468"/>
                </a:cubicBezTo>
                <a:cubicBezTo>
                  <a:pt x="7877" y="10680"/>
                  <a:pt x="8318" y="9641"/>
                  <a:pt x="8318" y="8506"/>
                </a:cubicBezTo>
                <a:cubicBezTo>
                  <a:pt x="8350" y="8317"/>
                  <a:pt x="8160" y="8128"/>
                  <a:pt x="7940" y="8128"/>
                </a:cubicBezTo>
                <a:cubicBezTo>
                  <a:pt x="7871" y="8124"/>
                  <a:pt x="7801" y="8122"/>
                  <a:pt x="7733" y="8122"/>
                </a:cubicBezTo>
                <a:cubicBezTo>
                  <a:pt x="6711" y="8122"/>
                  <a:pt x="5778" y="8558"/>
                  <a:pt x="5010" y="9325"/>
                </a:cubicBezTo>
                <a:cubicBezTo>
                  <a:pt x="4852" y="9483"/>
                  <a:pt x="4726" y="9609"/>
                  <a:pt x="4600" y="9767"/>
                </a:cubicBezTo>
                <a:lnTo>
                  <a:pt x="4600" y="8223"/>
                </a:lnTo>
                <a:cubicBezTo>
                  <a:pt x="6680" y="8034"/>
                  <a:pt x="8350" y="6270"/>
                  <a:pt x="8350" y="4127"/>
                </a:cubicBezTo>
                <a:cubicBezTo>
                  <a:pt x="8350" y="1859"/>
                  <a:pt x="6491" y="0"/>
                  <a:pt x="422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0" name="Google Shape;4780;p62"/>
          <p:cNvGrpSpPr/>
          <p:nvPr/>
        </p:nvGrpSpPr>
        <p:grpSpPr>
          <a:xfrm>
            <a:off x="1858262" y="3873057"/>
            <a:ext cx="349421" cy="348568"/>
            <a:chOff x="-64410850" y="4094450"/>
            <a:chExt cx="317425" cy="316650"/>
          </a:xfrm>
        </p:grpSpPr>
        <p:sp>
          <p:nvSpPr>
            <p:cNvPr id="4781" name="Google Shape;4781;p62"/>
            <p:cNvSpPr/>
            <p:nvPr/>
          </p:nvSpPr>
          <p:spPr>
            <a:xfrm>
              <a:off x="-64410850" y="4348850"/>
              <a:ext cx="317425" cy="62250"/>
            </a:xfrm>
            <a:custGeom>
              <a:rect b="b" l="l" r="r" t="t"/>
              <a:pathLst>
                <a:path extrusionOk="0" h="2490" w="12697">
                  <a:moveTo>
                    <a:pt x="3403" y="0"/>
                  </a:moveTo>
                  <a:cubicBezTo>
                    <a:pt x="2741" y="0"/>
                    <a:pt x="2206" y="536"/>
                    <a:pt x="2206" y="1229"/>
                  </a:cubicBezTo>
                  <a:lnTo>
                    <a:pt x="2206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12287" y="2489"/>
                  </a:lnTo>
                  <a:cubicBezTo>
                    <a:pt x="12508" y="2489"/>
                    <a:pt x="12697" y="2269"/>
                    <a:pt x="12697" y="2048"/>
                  </a:cubicBezTo>
                  <a:cubicBezTo>
                    <a:pt x="12634" y="1859"/>
                    <a:pt x="12445" y="1639"/>
                    <a:pt x="12193" y="1639"/>
                  </a:cubicBezTo>
                  <a:lnTo>
                    <a:pt x="10429" y="1639"/>
                  </a:lnTo>
                  <a:lnTo>
                    <a:pt x="10429" y="1229"/>
                  </a:lnTo>
                  <a:cubicBezTo>
                    <a:pt x="10429" y="536"/>
                    <a:pt x="9861" y="0"/>
                    <a:pt x="92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2" name="Google Shape;4782;p62"/>
            <p:cNvSpPr/>
            <p:nvPr/>
          </p:nvSpPr>
          <p:spPr>
            <a:xfrm>
              <a:off x="-64315550" y="4094450"/>
              <a:ext cx="122100" cy="192200"/>
            </a:xfrm>
            <a:custGeom>
              <a:rect b="b" l="l" r="r" t="t"/>
              <a:pathLst>
                <a:path extrusionOk="0" h="7688" w="4884">
                  <a:moveTo>
                    <a:pt x="2489" y="0"/>
                  </a:moveTo>
                  <a:cubicBezTo>
                    <a:pt x="2269" y="0"/>
                    <a:pt x="2080" y="189"/>
                    <a:pt x="2080" y="410"/>
                  </a:cubicBezTo>
                  <a:lnTo>
                    <a:pt x="2080" y="819"/>
                  </a:lnTo>
                  <a:lnTo>
                    <a:pt x="1639" y="819"/>
                  </a:lnTo>
                  <a:cubicBezTo>
                    <a:pt x="1418" y="819"/>
                    <a:pt x="1261" y="1040"/>
                    <a:pt x="1261" y="1229"/>
                  </a:cubicBezTo>
                  <a:cubicBezTo>
                    <a:pt x="1261" y="1450"/>
                    <a:pt x="1450" y="1670"/>
                    <a:pt x="1639" y="1670"/>
                  </a:cubicBezTo>
                  <a:lnTo>
                    <a:pt x="2080" y="1670"/>
                  </a:lnTo>
                  <a:lnTo>
                    <a:pt x="2080" y="2489"/>
                  </a:lnTo>
                  <a:lnTo>
                    <a:pt x="1481" y="2489"/>
                  </a:lnTo>
                  <a:cubicBezTo>
                    <a:pt x="820" y="2489"/>
                    <a:pt x="347" y="3151"/>
                    <a:pt x="599" y="3781"/>
                  </a:cubicBezTo>
                  <a:cubicBezTo>
                    <a:pt x="662" y="3970"/>
                    <a:pt x="694" y="4222"/>
                    <a:pt x="788" y="4411"/>
                  </a:cubicBezTo>
                  <a:lnTo>
                    <a:pt x="473" y="4411"/>
                  </a:lnTo>
                  <a:cubicBezTo>
                    <a:pt x="221" y="4411"/>
                    <a:pt x="63" y="4632"/>
                    <a:pt x="63" y="4821"/>
                  </a:cubicBezTo>
                  <a:cubicBezTo>
                    <a:pt x="0" y="5010"/>
                    <a:pt x="158" y="5199"/>
                    <a:pt x="379" y="5199"/>
                  </a:cubicBezTo>
                  <a:lnTo>
                    <a:pt x="820" y="5199"/>
                  </a:lnTo>
                  <a:cubicBezTo>
                    <a:pt x="851" y="6081"/>
                    <a:pt x="694" y="6900"/>
                    <a:pt x="316" y="7687"/>
                  </a:cubicBezTo>
                  <a:lnTo>
                    <a:pt x="4569" y="7687"/>
                  </a:lnTo>
                  <a:cubicBezTo>
                    <a:pt x="4159" y="6900"/>
                    <a:pt x="4002" y="6081"/>
                    <a:pt x="4065" y="5199"/>
                  </a:cubicBezTo>
                  <a:lnTo>
                    <a:pt x="4474" y="5199"/>
                  </a:lnTo>
                  <a:cubicBezTo>
                    <a:pt x="4726" y="5199"/>
                    <a:pt x="4884" y="5010"/>
                    <a:pt x="4884" y="4821"/>
                  </a:cubicBezTo>
                  <a:cubicBezTo>
                    <a:pt x="4884" y="4568"/>
                    <a:pt x="4695" y="4411"/>
                    <a:pt x="4474" y="4411"/>
                  </a:cubicBezTo>
                  <a:lnTo>
                    <a:pt x="4159" y="4411"/>
                  </a:lnTo>
                  <a:cubicBezTo>
                    <a:pt x="4222" y="4222"/>
                    <a:pt x="4285" y="3970"/>
                    <a:pt x="4380" y="3781"/>
                  </a:cubicBezTo>
                  <a:cubicBezTo>
                    <a:pt x="4600" y="3151"/>
                    <a:pt x="4128" y="2489"/>
                    <a:pt x="3466" y="2489"/>
                  </a:cubicBezTo>
                  <a:lnTo>
                    <a:pt x="2867" y="2489"/>
                  </a:lnTo>
                  <a:lnTo>
                    <a:pt x="2867" y="1670"/>
                  </a:lnTo>
                  <a:lnTo>
                    <a:pt x="3309" y="1670"/>
                  </a:lnTo>
                  <a:cubicBezTo>
                    <a:pt x="3561" y="1670"/>
                    <a:pt x="3687" y="1450"/>
                    <a:pt x="3687" y="1229"/>
                  </a:cubicBezTo>
                  <a:cubicBezTo>
                    <a:pt x="3687" y="977"/>
                    <a:pt x="3498" y="819"/>
                    <a:pt x="3309" y="819"/>
                  </a:cubicBezTo>
                  <a:lnTo>
                    <a:pt x="2867" y="819"/>
                  </a:lnTo>
                  <a:lnTo>
                    <a:pt x="2867" y="410"/>
                  </a:lnTo>
                  <a:cubicBezTo>
                    <a:pt x="2867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3" name="Google Shape;4783;p62"/>
            <p:cNvSpPr/>
            <p:nvPr/>
          </p:nvSpPr>
          <p:spPr>
            <a:xfrm>
              <a:off x="-64335250" y="4307100"/>
              <a:ext cx="161500" cy="21300"/>
            </a:xfrm>
            <a:custGeom>
              <a:rect b="b" l="l" r="r" t="t"/>
              <a:pathLst>
                <a:path extrusionOk="0" h="852" w="6460">
                  <a:moveTo>
                    <a:pt x="1167" y="1"/>
                  </a:moveTo>
                  <a:cubicBezTo>
                    <a:pt x="631" y="1"/>
                    <a:pt x="190" y="379"/>
                    <a:pt x="1" y="851"/>
                  </a:cubicBezTo>
                  <a:lnTo>
                    <a:pt x="6459" y="851"/>
                  </a:lnTo>
                  <a:cubicBezTo>
                    <a:pt x="6302" y="379"/>
                    <a:pt x="5861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84" name="Google Shape;4784;p62"/>
          <p:cNvSpPr/>
          <p:nvPr/>
        </p:nvSpPr>
        <p:spPr>
          <a:xfrm>
            <a:off x="3991648" y="3043074"/>
            <a:ext cx="304344" cy="349614"/>
          </a:xfrm>
          <a:custGeom>
            <a:rect b="b" l="l" r="r" t="t"/>
            <a:pathLst>
              <a:path extrusionOk="0" h="12704" w="11059">
                <a:moveTo>
                  <a:pt x="5545" y="3449"/>
                </a:moveTo>
                <a:cubicBezTo>
                  <a:pt x="5797" y="3449"/>
                  <a:pt x="5955" y="3638"/>
                  <a:pt x="5955" y="3859"/>
                </a:cubicBezTo>
                <a:lnTo>
                  <a:pt x="5955" y="4111"/>
                </a:lnTo>
                <a:cubicBezTo>
                  <a:pt x="6427" y="4268"/>
                  <a:pt x="6774" y="4741"/>
                  <a:pt x="6774" y="5308"/>
                </a:cubicBezTo>
                <a:cubicBezTo>
                  <a:pt x="6774" y="5528"/>
                  <a:pt x="6585" y="5749"/>
                  <a:pt x="6333" y="5749"/>
                </a:cubicBezTo>
                <a:cubicBezTo>
                  <a:pt x="6081" y="5749"/>
                  <a:pt x="5955" y="5528"/>
                  <a:pt x="5955" y="5308"/>
                </a:cubicBezTo>
                <a:cubicBezTo>
                  <a:pt x="5955" y="5056"/>
                  <a:pt x="5734" y="4898"/>
                  <a:pt x="5545" y="4898"/>
                </a:cubicBezTo>
                <a:cubicBezTo>
                  <a:pt x="5293" y="4898"/>
                  <a:pt x="5104" y="5119"/>
                  <a:pt x="5104" y="5308"/>
                </a:cubicBezTo>
                <a:cubicBezTo>
                  <a:pt x="5104" y="5528"/>
                  <a:pt x="5419" y="5780"/>
                  <a:pt x="5766" y="6001"/>
                </a:cubicBezTo>
                <a:cubicBezTo>
                  <a:pt x="6207" y="6316"/>
                  <a:pt x="6774" y="6725"/>
                  <a:pt x="6774" y="7387"/>
                </a:cubicBezTo>
                <a:cubicBezTo>
                  <a:pt x="6774" y="7954"/>
                  <a:pt x="6427" y="8364"/>
                  <a:pt x="5923" y="8584"/>
                </a:cubicBezTo>
                <a:lnTo>
                  <a:pt x="5923" y="8836"/>
                </a:lnTo>
                <a:cubicBezTo>
                  <a:pt x="5923" y="9088"/>
                  <a:pt x="5734" y="9246"/>
                  <a:pt x="5545" y="9246"/>
                </a:cubicBezTo>
                <a:cubicBezTo>
                  <a:pt x="5293" y="9246"/>
                  <a:pt x="5104" y="9057"/>
                  <a:pt x="5104" y="8836"/>
                </a:cubicBezTo>
                <a:lnTo>
                  <a:pt x="5104" y="8584"/>
                </a:lnTo>
                <a:cubicBezTo>
                  <a:pt x="4632" y="8427"/>
                  <a:pt x="4285" y="7954"/>
                  <a:pt x="4285" y="7387"/>
                </a:cubicBezTo>
                <a:cubicBezTo>
                  <a:pt x="4285" y="7167"/>
                  <a:pt x="4474" y="7009"/>
                  <a:pt x="4726" y="7009"/>
                </a:cubicBezTo>
                <a:cubicBezTo>
                  <a:pt x="4947" y="7009"/>
                  <a:pt x="5104" y="7198"/>
                  <a:pt x="5104" y="7387"/>
                </a:cubicBezTo>
                <a:cubicBezTo>
                  <a:pt x="5104" y="7639"/>
                  <a:pt x="5293" y="7828"/>
                  <a:pt x="5545" y="7828"/>
                </a:cubicBezTo>
                <a:cubicBezTo>
                  <a:pt x="5766" y="7828"/>
                  <a:pt x="5923" y="7639"/>
                  <a:pt x="5923" y="7387"/>
                </a:cubicBezTo>
                <a:cubicBezTo>
                  <a:pt x="5923" y="7167"/>
                  <a:pt x="5608" y="6914"/>
                  <a:pt x="5262" y="6694"/>
                </a:cubicBezTo>
                <a:cubicBezTo>
                  <a:pt x="4821" y="6379"/>
                  <a:pt x="4285" y="5969"/>
                  <a:pt x="4285" y="5308"/>
                </a:cubicBezTo>
                <a:cubicBezTo>
                  <a:pt x="4285" y="4741"/>
                  <a:pt x="4632" y="4331"/>
                  <a:pt x="5104" y="4111"/>
                </a:cubicBezTo>
                <a:lnTo>
                  <a:pt x="5104" y="3859"/>
                </a:lnTo>
                <a:cubicBezTo>
                  <a:pt x="5104" y="3606"/>
                  <a:pt x="5293" y="3449"/>
                  <a:pt x="5545" y="3449"/>
                </a:cubicBezTo>
                <a:close/>
                <a:moveTo>
                  <a:pt x="10651" y="1"/>
                </a:moveTo>
                <a:cubicBezTo>
                  <a:pt x="10562" y="1"/>
                  <a:pt x="10473" y="34"/>
                  <a:pt x="10397" y="109"/>
                </a:cubicBezTo>
                <a:cubicBezTo>
                  <a:pt x="9389" y="834"/>
                  <a:pt x="8538" y="960"/>
                  <a:pt x="8034" y="960"/>
                </a:cubicBezTo>
                <a:cubicBezTo>
                  <a:pt x="7310" y="960"/>
                  <a:pt x="6396" y="645"/>
                  <a:pt x="5766" y="172"/>
                </a:cubicBezTo>
                <a:cubicBezTo>
                  <a:pt x="5703" y="109"/>
                  <a:pt x="5616" y="78"/>
                  <a:pt x="5526" y="78"/>
                </a:cubicBezTo>
                <a:cubicBezTo>
                  <a:pt x="5435" y="78"/>
                  <a:pt x="5341" y="109"/>
                  <a:pt x="5262" y="172"/>
                </a:cubicBezTo>
                <a:cubicBezTo>
                  <a:pt x="4632" y="645"/>
                  <a:pt x="3781" y="960"/>
                  <a:pt x="3025" y="960"/>
                </a:cubicBezTo>
                <a:cubicBezTo>
                  <a:pt x="2237" y="960"/>
                  <a:pt x="1418" y="645"/>
                  <a:pt x="662" y="109"/>
                </a:cubicBezTo>
                <a:cubicBezTo>
                  <a:pt x="582" y="47"/>
                  <a:pt x="495" y="20"/>
                  <a:pt x="411" y="20"/>
                </a:cubicBezTo>
                <a:cubicBezTo>
                  <a:pt x="196" y="20"/>
                  <a:pt x="0" y="198"/>
                  <a:pt x="0" y="424"/>
                </a:cubicBezTo>
                <a:lnTo>
                  <a:pt x="0" y="5276"/>
                </a:lnTo>
                <a:cubicBezTo>
                  <a:pt x="0" y="8616"/>
                  <a:pt x="2143" y="11609"/>
                  <a:pt x="5388" y="12680"/>
                </a:cubicBezTo>
                <a:cubicBezTo>
                  <a:pt x="5419" y="12696"/>
                  <a:pt x="5459" y="12703"/>
                  <a:pt x="5506" y="12703"/>
                </a:cubicBezTo>
                <a:cubicBezTo>
                  <a:pt x="5553" y="12703"/>
                  <a:pt x="5608" y="12696"/>
                  <a:pt x="5671" y="12680"/>
                </a:cubicBezTo>
                <a:cubicBezTo>
                  <a:pt x="8885" y="11609"/>
                  <a:pt x="11059" y="8616"/>
                  <a:pt x="11059" y="5276"/>
                </a:cubicBezTo>
                <a:lnTo>
                  <a:pt x="11059" y="424"/>
                </a:lnTo>
                <a:cubicBezTo>
                  <a:pt x="11059" y="182"/>
                  <a:pt x="10858" y="1"/>
                  <a:pt x="106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785" name="Google Shape;4785;p62"/>
          <p:cNvGrpSpPr/>
          <p:nvPr/>
        </p:nvGrpSpPr>
        <p:grpSpPr>
          <a:xfrm>
            <a:off x="3971901" y="3464013"/>
            <a:ext cx="347715" cy="350495"/>
            <a:chOff x="-62516625" y="3743175"/>
            <a:chExt cx="315875" cy="318400"/>
          </a:xfrm>
        </p:grpSpPr>
        <p:sp>
          <p:nvSpPr>
            <p:cNvPr id="4786" name="Google Shape;4786;p62"/>
            <p:cNvSpPr/>
            <p:nvPr/>
          </p:nvSpPr>
          <p:spPr>
            <a:xfrm>
              <a:off x="-62334675" y="3884950"/>
              <a:ext cx="62250" cy="145725"/>
            </a:xfrm>
            <a:custGeom>
              <a:rect b="b" l="l" r="r" t="t"/>
              <a:pathLst>
                <a:path extrusionOk="0" h="5829" w="2490">
                  <a:moveTo>
                    <a:pt x="1229" y="0"/>
                  </a:moveTo>
                  <a:cubicBezTo>
                    <a:pt x="977" y="0"/>
                    <a:pt x="820" y="189"/>
                    <a:pt x="820" y="410"/>
                  </a:cubicBezTo>
                  <a:lnTo>
                    <a:pt x="820" y="662"/>
                  </a:lnTo>
                  <a:cubicBezTo>
                    <a:pt x="347" y="819"/>
                    <a:pt x="0" y="1292"/>
                    <a:pt x="0" y="1859"/>
                  </a:cubicBezTo>
                  <a:cubicBezTo>
                    <a:pt x="0" y="2520"/>
                    <a:pt x="536" y="2930"/>
                    <a:pt x="977" y="3245"/>
                  </a:cubicBezTo>
                  <a:cubicBezTo>
                    <a:pt x="1292" y="3466"/>
                    <a:pt x="1639" y="3718"/>
                    <a:pt x="1639" y="3938"/>
                  </a:cubicBezTo>
                  <a:cubicBezTo>
                    <a:pt x="1639" y="4190"/>
                    <a:pt x="1450" y="4348"/>
                    <a:pt x="1229" y="4348"/>
                  </a:cubicBezTo>
                  <a:cubicBezTo>
                    <a:pt x="977" y="4348"/>
                    <a:pt x="820" y="4127"/>
                    <a:pt x="820" y="3938"/>
                  </a:cubicBezTo>
                  <a:cubicBezTo>
                    <a:pt x="820" y="3718"/>
                    <a:pt x="631" y="3497"/>
                    <a:pt x="442" y="3497"/>
                  </a:cubicBezTo>
                  <a:cubicBezTo>
                    <a:pt x="221" y="3497"/>
                    <a:pt x="0" y="3718"/>
                    <a:pt x="0" y="3938"/>
                  </a:cubicBezTo>
                  <a:cubicBezTo>
                    <a:pt x="0" y="4505"/>
                    <a:pt x="347" y="4915"/>
                    <a:pt x="820" y="5135"/>
                  </a:cubicBezTo>
                  <a:lnTo>
                    <a:pt x="820" y="5387"/>
                  </a:lnTo>
                  <a:cubicBezTo>
                    <a:pt x="820" y="5639"/>
                    <a:pt x="1009" y="5828"/>
                    <a:pt x="1229" y="5828"/>
                  </a:cubicBezTo>
                  <a:cubicBezTo>
                    <a:pt x="1450" y="5828"/>
                    <a:pt x="1639" y="5639"/>
                    <a:pt x="1639" y="5387"/>
                  </a:cubicBezTo>
                  <a:lnTo>
                    <a:pt x="1639" y="5135"/>
                  </a:lnTo>
                  <a:cubicBezTo>
                    <a:pt x="2111" y="4978"/>
                    <a:pt x="2489" y="4505"/>
                    <a:pt x="2489" y="3938"/>
                  </a:cubicBezTo>
                  <a:cubicBezTo>
                    <a:pt x="2489" y="3277"/>
                    <a:pt x="1922" y="2867"/>
                    <a:pt x="1481" y="2552"/>
                  </a:cubicBezTo>
                  <a:cubicBezTo>
                    <a:pt x="1166" y="2331"/>
                    <a:pt x="820" y="2079"/>
                    <a:pt x="820" y="1859"/>
                  </a:cubicBezTo>
                  <a:cubicBezTo>
                    <a:pt x="820" y="1607"/>
                    <a:pt x="1009" y="1418"/>
                    <a:pt x="1229" y="1418"/>
                  </a:cubicBezTo>
                  <a:cubicBezTo>
                    <a:pt x="1450" y="1418"/>
                    <a:pt x="1639" y="1607"/>
                    <a:pt x="1639" y="1859"/>
                  </a:cubicBezTo>
                  <a:cubicBezTo>
                    <a:pt x="1639" y="2079"/>
                    <a:pt x="1859" y="2237"/>
                    <a:pt x="2048" y="2237"/>
                  </a:cubicBezTo>
                  <a:cubicBezTo>
                    <a:pt x="2237" y="2237"/>
                    <a:pt x="2489" y="2048"/>
                    <a:pt x="2489" y="1859"/>
                  </a:cubicBezTo>
                  <a:cubicBezTo>
                    <a:pt x="2489" y="1292"/>
                    <a:pt x="2143" y="882"/>
                    <a:pt x="1639" y="662"/>
                  </a:cubicBezTo>
                  <a:lnTo>
                    <a:pt x="1639" y="410"/>
                  </a:lnTo>
                  <a:cubicBezTo>
                    <a:pt x="1639" y="158"/>
                    <a:pt x="1450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7" name="Google Shape;4787;p62"/>
            <p:cNvSpPr/>
            <p:nvPr/>
          </p:nvSpPr>
          <p:spPr>
            <a:xfrm>
              <a:off x="-62516625" y="3743175"/>
              <a:ext cx="315875" cy="318400"/>
            </a:xfrm>
            <a:custGeom>
              <a:rect b="b" l="l" r="r" t="t"/>
              <a:pathLst>
                <a:path extrusionOk="0" h="12736" w="12635">
                  <a:moveTo>
                    <a:pt x="4632" y="3308"/>
                  </a:moveTo>
                  <a:cubicBezTo>
                    <a:pt x="5388" y="3308"/>
                    <a:pt x="6018" y="3938"/>
                    <a:pt x="6018" y="4694"/>
                  </a:cubicBezTo>
                  <a:cubicBezTo>
                    <a:pt x="6018" y="5450"/>
                    <a:pt x="5420" y="6049"/>
                    <a:pt x="4632" y="6049"/>
                  </a:cubicBezTo>
                  <a:cubicBezTo>
                    <a:pt x="3876" y="6049"/>
                    <a:pt x="3246" y="5419"/>
                    <a:pt x="3246" y="4694"/>
                  </a:cubicBezTo>
                  <a:cubicBezTo>
                    <a:pt x="3246" y="3938"/>
                    <a:pt x="3876" y="3308"/>
                    <a:pt x="4632" y="3308"/>
                  </a:cubicBezTo>
                  <a:close/>
                  <a:moveTo>
                    <a:pt x="8507" y="5230"/>
                  </a:moveTo>
                  <a:cubicBezTo>
                    <a:pt x="10303" y="5230"/>
                    <a:pt x="11815" y="6742"/>
                    <a:pt x="11815" y="8538"/>
                  </a:cubicBezTo>
                  <a:cubicBezTo>
                    <a:pt x="11815" y="10365"/>
                    <a:pt x="10334" y="11846"/>
                    <a:pt x="8507" y="11846"/>
                  </a:cubicBezTo>
                  <a:cubicBezTo>
                    <a:pt x="6680" y="11846"/>
                    <a:pt x="5199" y="10365"/>
                    <a:pt x="5199" y="8538"/>
                  </a:cubicBezTo>
                  <a:cubicBezTo>
                    <a:pt x="5199" y="6742"/>
                    <a:pt x="6680" y="5230"/>
                    <a:pt x="8507" y="5230"/>
                  </a:cubicBezTo>
                  <a:close/>
                  <a:moveTo>
                    <a:pt x="4664" y="0"/>
                  </a:moveTo>
                  <a:cubicBezTo>
                    <a:pt x="2080" y="0"/>
                    <a:pt x="1" y="2079"/>
                    <a:pt x="1" y="4694"/>
                  </a:cubicBezTo>
                  <a:cubicBezTo>
                    <a:pt x="1" y="5703"/>
                    <a:pt x="316" y="6711"/>
                    <a:pt x="914" y="7498"/>
                  </a:cubicBezTo>
                  <a:lnTo>
                    <a:pt x="4317" y="12571"/>
                  </a:lnTo>
                  <a:cubicBezTo>
                    <a:pt x="4396" y="12681"/>
                    <a:pt x="4530" y="12736"/>
                    <a:pt x="4660" y="12736"/>
                  </a:cubicBezTo>
                  <a:cubicBezTo>
                    <a:pt x="4790" y="12736"/>
                    <a:pt x="4916" y="12681"/>
                    <a:pt x="4979" y="12571"/>
                  </a:cubicBezTo>
                  <a:lnTo>
                    <a:pt x="5672" y="11531"/>
                  </a:lnTo>
                  <a:cubicBezTo>
                    <a:pt x="6396" y="12256"/>
                    <a:pt x="7404" y="12665"/>
                    <a:pt x="8507" y="12665"/>
                  </a:cubicBezTo>
                  <a:cubicBezTo>
                    <a:pt x="10776" y="12665"/>
                    <a:pt x="12634" y="10838"/>
                    <a:pt x="12634" y="8538"/>
                  </a:cubicBezTo>
                  <a:cubicBezTo>
                    <a:pt x="12634" y="6553"/>
                    <a:pt x="11217" y="4852"/>
                    <a:pt x="9326" y="4474"/>
                  </a:cubicBezTo>
                  <a:lnTo>
                    <a:pt x="9326" y="4222"/>
                  </a:lnTo>
                  <a:cubicBezTo>
                    <a:pt x="9074" y="1796"/>
                    <a:pt x="7089" y="0"/>
                    <a:pt x="46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88" name="Google Shape;4788;p62"/>
          <p:cNvGrpSpPr/>
          <p:nvPr/>
        </p:nvGrpSpPr>
        <p:grpSpPr>
          <a:xfrm>
            <a:off x="3978410" y="3892128"/>
            <a:ext cx="334698" cy="310426"/>
            <a:chOff x="-62511900" y="4129100"/>
            <a:chExt cx="304050" cy="282000"/>
          </a:xfrm>
        </p:grpSpPr>
        <p:sp>
          <p:nvSpPr>
            <p:cNvPr id="4789" name="Google Shape;4789;p62"/>
            <p:cNvSpPr/>
            <p:nvPr/>
          </p:nvSpPr>
          <p:spPr>
            <a:xfrm>
              <a:off x="-62414225" y="4203925"/>
              <a:ext cx="206375" cy="207175"/>
            </a:xfrm>
            <a:custGeom>
              <a:rect b="b" l="l" r="r" t="t"/>
              <a:pathLst>
                <a:path extrusionOk="0" h="8287" w="8255">
                  <a:moveTo>
                    <a:pt x="4128" y="1229"/>
                  </a:moveTo>
                  <a:cubicBezTo>
                    <a:pt x="4348" y="1229"/>
                    <a:pt x="4506" y="1418"/>
                    <a:pt x="4506" y="1670"/>
                  </a:cubicBezTo>
                  <a:lnTo>
                    <a:pt x="4506" y="1922"/>
                  </a:lnTo>
                  <a:cubicBezTo>
                    <a:pt x="4978" y="2080"/>
                    <a:pt x="5356" y="2552"/>
                    <a:pt x="5356" y="3119"/>
                  </a:cubicBezTo>
                  <a:cubicBezTo>
                    <a:pt x="5356" y="3340"/>
                    <a:pt x="5136" y="3498"/>
                    <a:pt x="4947" y="3498"/>
                  </a:cubicBezTo>
                  <a:cubicBezTo>
                    <a:pt x="4726" y="3498"/>
                    <a:pt x="4506" y="3308"/>
                    <a:pt x="4506" y="3119"/>
                  </a:cubicBezTo>
                  <a:cubicBezTo>
                    <a:pt x="4506" y="2867"/>
                    <a:pt x="4317" y="2710"/>
                    <a:pt x="4128" y="2710"/>
                  </a:cubicBezTo>
                  <a:cubicBezTo>
                    <a:pt x="3939" y="2710"/>
                    <a:pt x="3687" y="2930"/>
                    <a:pt x="3687" y="3119"/>
                  </a:cubicBezTo>
                  <a:cubicBezTo>
                    <a:pt x="3718" y="3340"/>
                    <a:pt x="4033" y="3592"/>
                    <a:pt x="4411" y="3813"/>
                  </a:cubicBezTo>
                  <a:cubicBezTo>
                    <a:pt x="4821" y="4128"/>
                    <a:pt x="5388" y="4537"/>
                    <a:pt x="5388" y="5199"/>
                  </a:cubicBezTo>
                  <a:cubicBezTo>
                    <a:pt x="5388" y="5766"/>
                    <a:pt x="5041" y="6175"/>
                    <a:pt x="4569" y="6396"/>
                  </a:cubicBezTo>
                  <a:lnTo>
                    <a:pt x="4569" y="6648"/>
                  </a:lnTo>
                  <a:cubicBezTo>
                    <a:pt x="4569" y="6900"/>
                    <a:pt x="4348" y="7089"/>
                    <a:pt x="4159" y="7089"/>
                  </a:cubicBezTo>
                  <a:cubicBezTo>
                    <a:pt x="3970" y="7089"/>
                    <a:pt x="3718" y="6900"/>
                    <a:pt x="3718" y="6648"/>
                  </a:cubicBezTo>
                  <a:lnTo>
                    <a:pt x="3718" y="6396"/>
                  </a:lnTo>
                  <a:cubicBezTo>
                    <a:pt x="3245" y="6238"/>
                    <a:pt x="2899" y="5766"/>
                    <a:pt x="2899" y="5199"/>
                  </a:cubicBezTo>
                  <a:cubicBezTo>
                    <a:pt x="2899" y="4978"/>
                    <a:pt x="3088" y="4821"/>
                    <a:pt x="3308" y="4821"/>
                  </a:cubicBezTo>
                  <a:cubicBezTo>
                    <a:pt x="3498" y="4821"/>
                    <a:pt x="3687" y="5010"/>
                    <a:pt x="3687" y="5199"/>
                  </a:cubicBezTo>
                  <a:cubicBezTo>
                    <a:pt x="3687" y="5451"/>
                    <a:pt x="3876" y="5608"/>
                    <a:pt x="4128" y="5608"/>
                  </a:cubicBezTo>
                  <a:cubicBezTo>
                    <a:pt x="4348" y="5608"/>
                    <a:pt x="4506" y="5388"/>
                    <a:pt x="4506" y="5199"/>
                  </a:cubicBezTo>
                  <a:cubicBezTo>
                    <a:pt x="4506" y="4978"/>
                    <a:pt x="4191" y="4726"/>
                    <a:pt x="3844" y="4506"/>
                  </a:cubicBezTo>
                  <a:cubicBezTo>
                    <a:pt x="3403" y="4191"/>
                    <a:pt x="2867" y="3781"/>
                    <a:pt x="2867" y="3119"/>
                  </a:cubicBezTo>
                  <a:cubicBezTo>
                    <a:pt x="2867" y="2552"/>
                    <a:pt x="3214" y="2143"/>
                    <a:pt x="3687" y="1922"/>
                  </a:cubicBezTo>
                  <a:lnTo>
                    <a:pt x="3687" y="1670"/>
                  </a:lnTo>
                  <a:cubicBezTo>
                    <a:pt x="3687" y="1418"/>
                    <a:pt x="3876" y="1229"/>
                    <a:pt x="4128" y="1229"/>
                  </a:cubicBezTo>
                  <a:close/>
                  <a:moveTo>
                    <a:pt x="4128" y="0"/>
                  </a:moveTo>
                  <a:cubicBezTo>
                    <a:pt x="1828" y="0"/>
                    <a:pt x="0" y="1859"/>
                    <a:pt x="0" y="4128"/>
                  </a:cubicBezTo>
                  <a:cubicBezTo>
                    <a:pt x="0" y="6427"/>
                    <a:pt x="1828" y="8286"/>
                    <a:pt x="4128" y="8286"/>
                  </a:cubicBezTo>
                  <a:cubicBezTo>
                    <a:pt x="6396" y="8286"/>
                    <a:pt x="8255" y="6427"/>
                    <a:pt x="8255" y="4128"/>
                  </a:cubicBezTo>
                  <a:cubicBezTo>
                    <a:pt x="8255" y="1859"/>
                    <a:pt x="6396" y="0"/>
                    <a:pt x="41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0" name="Google Shape;4790;p62"/>
            <p:cNvSpPr/>
            <p:nvPr/>
          </p:nvSpPr>
          <p:spPr>
            <a:xfrm>
              <a:off x="-62511100" y="4129100"/>
              <a:ext cx="159900" cy="74850"/>
            </a:xfrm>
            <a:custGeom>
              <a:rect b="b" l="l" r="r" t="t"/>
              <a:pathLst>
                <a:path extrusionOk="0" h="2994" w="6396">
                  <a:moveTo>
                    <a:pt x="3214" y="1"/>
                  </a:moveTo>
                  <a:cubicBezTo>
                    <a:pt x="1450" y="1"/>
                    <a:pt x="0" y="662"/>
                    <a:pt x="0" y="1513"/>
                  </a:cubicBezTo>
                  <a:cubicBezTo>
                    <a:pt x="0" y="2332"/>
                    <a:pt x="1450" y="2993"/>
                    <a:pt x="3214" y="2993"/>
                  </a:cubicBezTo>
                  <a:cubicBezTo>
                    <a:pt x="4947" y="2993"/>
                    <a:pt x="6396" y="2332"/>
                    <a:pt x="6396" y="1513"/>
                  </a:cubicBezTo>
                  <a:cubicBezTo>
                    <a:pt x="6396" y="662"/>
                    <a:pt x="494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1" name="Google Shape;4791;p62"/>
            <p:cNvSpPr/>
            <p:nvPr/>
          </p:nvSpPr>
          <p:spPr>
            <a:xfrm>
              <a:off x="-62511100" y="4207075"/>
              <a:ext cx="110275" cy="59875"/>
            </a:xfrm>
            <a:custGeom>
              <a:rect b="b" l="l" r="r" t="t"/>
              <a:pathLst>
                <a:path extrusionOk="0" h="2395" w="4411">
                  <a:moveTo>
                    <a:pt x="0" y="0"/>
                  </a:moveTo>
                  <a:lnTo>
                    <a:pt x="0" y="1135"/>
                  </a:lnTo>
                  <a:cubicBezTo>
                    <a:pt x="0" y="1450"/>
                    <a:pt x="347" y="1765"/>
                    <a:pt x="882" y="2017"/>
                  </a:cubicBezTo>
                  <a:cubicBezTo>
                    <a:pt x="1355" y="2237"/>
                    <a:pt x="2332" y="2395"/>
                    <a:pt x="3151" y="2395"/>
                  </a:cubicBezTo>
                  <a:lnTo>
                    <a:pt x="3308" y="2395"/>
                  </a:lnTo>
                  <a:cubicBezTo>
                    <a:pt x="3560" y="1733"/>
                    <a:pt x="3907" y="1135"/>
                    <a:pt x="4411" y="631"/>
                  </a:cubicBezTo>
                  <a:lnTo>
                    <a:pt x="4411" y="631"/>
                  </a:lnTo>
                  <a:cubicBezTo>
                    <a:pt x="4033" y="694"/>
                    <a:pt x="3623" y="757"/>
                    <a:pt x="3182" y="757"/>
                  </a:cubicBezTo>
                  <a:cubicBezTo>
                    <a:pt x="2363" y="757"/>
                    <a:pt x="1261" y="599"/>
                    <a:pt x="567" y="316"/>
                  </a:cubicBezTo>
                  <a:cubicBezTo>
                    <a:pt x="347" y="221"/>
                    <a:pt x="158" y="12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2" name="Google Shape;4792;p62"/>
            <p:cNvSpPr/>
            <p:nvPr/>
          </p:nvSpPr>
          <p:spPr>
            <a:xfrm>
              <a:off x="-62511100" y="4329950"/>
              <a:ext cx="106350" cy="59875"/>
            </a:xfrm>
            <a:custGeom>
              <a:rect b="b" l="l" r="r" t="t"/>
              <a:pathLst>
                <a:path extrusionOk="0" h="2395" w="4254">
                  <a:moveTo>
                    <a:pt x="0" y="0"/>
                  </a:moveTo>
                  <a:lnTo>
                    <a:pt x="0" y="1197"/>
                  </a:lnTo>
                  <a:cubicBezTo>
                    <a:pt x="0" y="1701"/>
                    <a:pt x="1355" y="2395"/>
                    <a:pt x="3182" y="2395"/>
                  </a:cubicBezTo>
                  <a:cubicBezTo>
                    <a:pt x="3560" y="2395"/>
                    <a:pt x="3907" y="2363"/>
                    <a:pt x="4254" y="2332"/>
                  </a:cubicBezTo>
                  <a:cubicBezTo>
                    <a:pt x="3875" y="1859"/>
                    <a:pt x="3560" y="1355"/>
                    <a:pt x="3340" y="756"/>
                  </a:cubicBezTo>
                  <a:lnTo>
                    <a:pt x="3182" y="756"/>
                  </a:lnTo>
                  <a:cubicBezTo>
                    <a:pt x="2363" y="756"/>
                    <a:pt x="1261" y="599"/>
                    <a:pt x="567" y="315"/>
                  </a:cubicBezTo>
                  <a:cubicBezTo>
                    <a:pt x="347" y="252"/>
                    <a:pt x="158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3" name="Google Shape;4793;p62"/>
            <p:cNvSpPr/>
            <p:nvPr/>
          </p:nvSpPr>
          <p:spPr>
            <a:xfrm>
              <a:off x="-62511900" y="4268500"/>
              <a:ext cx="78000" cy="60675"/>
            </a:xfrm>
            <a:custGeom>
              <a:rect b="b" l="l" r="r" t="t"/>
              <a:pathLst>
                <a:path extrusionOk="0" h="2427" w="3120">
                  <a:moveTo>
                    <a:pt x="1" y="1"/>
                  </a:moveTo>
                  <a:lnTo>
                    <a:pt x="1" y="1167"/>
                  </a:lnTo>
                  <a:lnTo>
                    <a:pt x="32" y="1167"/>
                  </a:lnTo>
                  <a:cubicBezTo>
                    <a:pt x="32" y="1482"/>
                    <a:pt x="379" y="1797"/>
                    <a:pt x="914" y="2017"/>
                  </a:cubicBezTo>
                  <a:cubicBezTo>
                    <a:pt x="1387" y="2238"/>
                    <a:pt x="2332" y="2395"/>
                    <a:pt x="3120" y="2427"/>
                  </a:cubicBezTo>
                  <a:cubicBezTo>
                    <a:pt x="3057" y="2143"/>
                    <a:pt x="3025" y="1860"/>
                    <a:pt x="3025" y="1608"/>
                  </a:cubicBezTo>
                  <a:cubicBezTo>
                    <a:pt x="3025" y="1324"/>
                    <a:pt x="3088" y="1041"/>
                    <a:pt x="3120" y="757"/>
                  </a:cubicBezTo>
                  <a:cubicBezTo>
                    <a:pt x="2332" y="757"/>
                    <a:pt x="1230" y="599"/>
                    <a:pt x="536" y="316"/>
                  </a:cubicBezTo>
                  <a:cubicBezTo>
                    <a:pt x="347" y="253"/>
                    <a:pt x="158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794" name="Google Shape;4794;p62"/>
          <p:cNvGrpSpPr/>
          <p:nvPr/>
        </p:nvGrpSpPr>
        <p:grpSpPr>
          <a:xfrm>
            <a:off x="6102576" y="3043066"/>
            <a:ext cx="295675" cy="349421"/>
            <a:chOff x="-60597975" y="3367475"/>
            <a:chExt cx="268600" cy="317425"/>
          </a:xfrm>
        </p:grpSpPr>
        <p:sp>
          <p:nvSpPr>
            <p:cNvPr id="4795" name="Google Shape;4795;p62"/>
            <p:cNvSpPr/>
            <p:nvPr/>
          </p:nvSpPr>
          <p:spPr>
            <a:xfrm>
              <a:off x="-60535750" y="3495075"/>
              <a:ext cx="206375" cy="82725"/>
            </a:xfrm>
            <a:custGeom>
              <a:rect b="b" l="l" r="r" t="t"/>
              <a:pathLst>
                <a:path extrusionOk="0" h="3309" w="8255">
                  <a:moveTo>
                    <a:pt x="5357" y="1229"/>
                  </a:moveTo>
                  <a:cubicBezTo>
                    <a:pt x="5577" y="1229"/>
                    <a:pt x="5766" y="1418"/>
                    <a:pt x="5766" y="1607"/>
                  </a:cubicBezTo>
                  <a:cubicBezTo>
                    <a:pt x="5766" y="1890"/>
                    <a:pt x="5577" y="2048"/>
                    <a:pt x="5357" y="2048"/>
                  </a:cubicBezTo>
                  <a:lnTo>
                    <a:pt x="2049" y="2048"/>
                  </a:lnTo>
                  <a:cubicBezTo>
                    <a:pt x="1797" y="2048"/>
                    <a:pt x="1639" y="1859"/>
                    <a:pt x="1639" y="1607"/>
                  </a:cubicBezTo>
                  <a:cubicBezTo>
                    <a:pt x="1639" y="1386"/>
                    <a:pt x="1828" y="1229"/>
                    <a:pt x="2049" y="1229"/>
                  </a:cubicBezTo>
                  <a:close/>
                  <a:moveTo>
                    <a:pt x="1" y="0"/>
                  </a:moveTo>
                  <a:lnTo>
                    <a:pt x="1" y="3308"/>
                  </a:lnTo>
                  <a:lnTo>
                    <a:pt x="8255" y="3308"/>
                  </a:lnTo>
                  <a:lnTo>
                    <a:pt x="82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6" name="Google Shape;4796;p62"/>
            <p:cNvSpPr/>
            <p:nvPr/>
          </p:nvSpPr>
          <p:spPr>
            <a:xfrm>
              <a:off x="-60432575" y="3367475"/>
              <a:ext cx="20500" cy="47275"/>
            </a:xfrm>
            <a:custGeom>
              <a:rect b="b" l="l" r="r" t="t"/>
              <a:pathLst>
                <a:path extrusionOk="0" h="1891" w="820">
                  <a:moveTo>
                    <a:pt x="1" y="0"/>
                  </a:moveTo>
                  <a:lnTo>
                    <a:pt x="1" y="1891"/>
                  </a:lnTo>
                  <a:cubicBezTo>
                    <a:pt x="127" y="1765"/>
                    <a:pt x="221" y="1639"/>
                    <a:pt x="379" y="1639"/>
                  </a:cubicBezTo>
                  <a:cubicBezTo>
                    <a:pt x="600" y="1639"/>
                    <a:pt x="694" y="1765"/>
                    <a:pt x="820" y="1891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7" name="Google Shape;4797;p62"/>
            <p:cNvSpPr/>
            <p:nvPr/>
          </p:nvSpPr>
          <p:spPr>
            <a:xfrm>
              <a:off x="-60535750" y="3367475"/>
              <a:ext cx="206375" cy="107150"/>
            </a:xfrm>
            <a:custGeom>
              <a:rect b="b" l="l" r="r" t="t"/>
              <a:pathLst>
                <a:path extrusionOk="0" h="4286" w="8255">
                  <a:moveTo>
                    <a:pt x="1" y="0"/>
                  </a:moveTo>
                  <a:lnTo>
                    <a:pt x="1" y="4285"/>
                  </a:lnTo>
                  <a:lnTo>
                    <a:pt x="8255" y="4285"/>
                  </a:lnTo>
                  <a:lnTo>
                    <a:pt x="8255" y="1261"/>
                  </a:lnTo>
                  <a:cubicBezTo>
                    <a:pt x="8255" y="567"/>
                    <a:pt x="7720" y="32"/>
                    <a:pt x="7026" y="32"/>
                  </a:cubicBezTo>
                  <a:lnTo>
                    <a:pt x="5829" y="32"/>
                  </a:lnTo>
                  <a:lnTo>
                    <a:pt x="5829" y="2930"/>
                  </a:lnTo>
                  <a:cubicBezTo>
                    <a:pt x="5829" y="3182"/>
                    <a:pt x="5633" y="3350"/>
                    <a:pt x="5418" y="3350"/>
                  </a:cubicBezTo>
                  <a:cubicBezTo>
                    <a:pt x="5311" y="3350"/>
                    <a:pt x="5199" y="3308"/>
                    <a:pt x="5105" y="3214"/>
                  </a:cubicBezTo>
                  <a:lnTo>
                    <a:pt x="4569" y="2678"/>
                  </a:lnTo>
                  <a:lnTo>
                    <a:pt x="4002" y="3214"/>
                  </a:lnTo>
                  <a:cubicBezTo>
                    <a:pt x="3917" y="3289"/>
                    <a:pt x="3821" y="3322"/>
                    <a:pt x="3728" y="3322"/>
                  </a:cubicBezTo>
                  <a:cubicBezTo>
                    <a:pt x="3510" y="3322"/>
                    <a:pt x="3309" y="3142"/>
                    <a:pt x="3309" y="2899"/>
                  </a:cubicBezTo>
                  <a:lnTo>
                    <a:pt x="33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8" name="Google Shape;4798;p62"/>
            <p:cNvSpPr/>
            <p:nvPr/>
          </p:nvSpPr>
          <p:spPr>
            <a:xfrm>
              <a:off x="-60597975" y="3368175"/>
              <a:ext cx="40200" cy="316725"/>
            </a:xfrm>
            <a:custGeom>
              <a:rect b="b" l="l" r="r" t="t"/>
              <a:pathLst>
                <a:path extrusionOk="0" h="12669" w="1608">
                  <a:moveTo>
                    <a:pt x="337" y="0"/>
                  </a:moveTo>
                  <a:cubicBezTo>
                    <a:pt x="163" y="0"/>
                    <a:pt x="1" y="178"/>
                    <a:pt x="1" y="382"/>
                  </a:cubicBezTo>
                  <a:lnTo>
                    <a:pt x="1" y="12259"/>
                  </a:lnTo>
                  <a:cubicBezTo>
                    <a:pt x="1" y="12480"/>
                    <a:pt x="190" y="12669"/>
                    <a:pt x="379" y="12669"/>
                  </a:cubicBezTo>
                  <a:lnTo>
                    <a:pt x="1608" y="12669"/>
                  </a:lnTo>
                  <a:lnTo>
                    <a:pt x="1608" y="4"/>
                  </a:lnTo>
                  <a:lnTo>
                    <a:pt x="379" y="4"/>
                  </a:lnTo>
                  <a:cubicBezTo>
                    <a:pt x="365" y="2"/>
                    <a:pt x="351" y="0"/>
                    <a:pt x="3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9" name="Google Shape;4799;p62"/>
            <p:cNvSpPr/>
            <p:nvPr/>
          </p:nvSpPr>
          <p:spPr>
            <a:xfrm>
              <a:off x="-60535750" y="3597450"/>
              <a:ext cx="206375" cy="86675"/>
            </a:xfrm>
            <a:custGeom>
              <a:rect b="b" l="l" r="r" t="t"/>
              <a:pathLst>
                <a:path extrusionOk="0" h="3467" w="8255">
                  <a:moveTo>
                    <a:pt x="1" y="1"/>
                  </a:moveTo>
                  <a:lnTo>
                    <a:pt x="1" y="3466"/>
                  </a:lnTo>
                  <a:lnTo>
                    <a:pt x="7026" y="3466"/>
                  </a:lnTo>
                  <a:cubicBezTo>
                    <a:pt x="7720" y="3466"/>
                    <a:pt x="8255" y="2931"/>
                    <a:pt x="8255" y="2206"/>
                  </a:cubicBezTo>
                  <a:lnTo>
                    <a:pt x="82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00" name="Google Shape;4800;p62"/>
          <p:cNvSpPr/>
          <p:nvPr/>
        </p:nvSpPr>
        <p:spPr>
          <a:xfrm>
            <a:off x="6072955" y="3465738"/>
            <a:ext cx="351155" cy="347275"/>
          </a:xfrm>
          <a:custGeom>
            <a:rect b="b" l="l" r="r" t="t"/>
            <a:pathLst>
              <a:path extrusionOk="0" h="12619" w="12760">
                <a:moveTo>
                  <a:pt x="10082" y="2190"/>
                </a:moveTo>
                <a:lnTo>
                  <a:pt x="11027" y="2726"/>
                </a:lnTo>
                <a:lnTo>
                  <a:pt x="8948" y="6317"/>
                </a:lnTo>
                <a:lnTo>
                  <a:pt x="8003" y="5781"/>
                </a:lnTo>
                <a:cubicBezTo>
                  <a:pt x="8349" y="5151"/>
                  <a:pt x="9704" y="2820"/>
                  <a:pt x="10082" y="2190"/>
                </a:cubicBezTo>
                <a:close/>
                <a:moveTo>
                  <a:pt x="7813" y="6601"/>
                </a:moveTo>
                <a:lnTo>
                  <a:pt x="8318" y="6916"/>
                </a:lnTo>
                <a:lnTo>
                  <a:pt x="7782" y="7262"/>
                </a:lnTo>
                <a:lnTo>
                  <a:pt x="7813" y="6601"/>
                </a:lnTo>
                <a:close/>
                <a:moveTo>
                  <a:pt x="10554" y="8522"/>
                </a:moveTo>
                <a:cubicBezTo>
                  <a:pt x="10806" y="8522"/>
                  <a:pt x="10964" y="8711"/>
                  <a:pt x="10964" y="8900"/>
                </a:cubicBezTo>
                <a:cubicBezTo>
                  <a:pt x="10964" y="9153"/>
                  <a:pt x="10806" y="9342"/>
                  <a:pt x="10554" y="9342"/>
                </a:cubicBezTo>
                <a:lnTo>
                  <a:pt x="5608" y="9342"/>
                </a:lnTo>
                <a:cubicBezTo>
                  <a:pt x="5356" y="9342"/>
                  <a:pt x="5167" y="9153"/>
                  <a:pt x="5167" y="8900"/>
                </a:cubicBezTo>
                <a:cubicBezTo>
                  <a:pt x="5167" y="8680"/>
                  <a:pt x="5356" y="8522"/>
                  <a:pt x="5608" y="8522"/>
                </a:cubicBezTo>
                <a:close/>
                <a:moveTo>
                  <a:pt x="3088" y="5592"/>
                </a:moveTo>
                <a:cubicBezTo>
                  <a:pt x="3308" y="5592"/>
                  <a:pt x="3497" y="5813"/>
                  <a:pt x="3497" y="6002"/>
                </a:cubicBezTo>
                <a:lnTo>
                  <a:pt x="3497" y="6286"/>
                </a:lnTo>
                <a:cubicBezTo>
                  <a:pt x="3970" y="6443"/>
                  <a:pt x="4348" y="6916"/>
                  <a:pt x="4348" y="7451"/>
                </a:cubicBezTo>
                <a:cubicBezTo>
                  <a:pt x="4348" y="7703"/>
                  <a:pt x="4159" y="7861"/>
                  <a:pt x="3907" y="7861"/>
                </a:cubicBezTo>
                <a:cubicBezTo>
                  <a:pt x="3655" y="7861"/>
                  <a:pt x="3497" y="7640"/>
                  <a:pt x="3497" y="7451"/>
                </a:cubicBezTo>
                <a:cubicBezTo>
                  <a:pt x="3497" y="7231"/>
                  <a:pt x="3308" y="7010"/>
                  <a:pt x="3088" y="7010"/>
                </a:cubicBezTo>
                <a:cubicBezTo>
                  <a:pt x="2836" y="7010"/>
                  <a:pt x="2678" y="7231"/>
                  <a:pt x="2678" y="7451"/>
                </a:cubicBezTo>
                <a:cubicBezTo>
                  <a:pt x="2678" y="7703"/>
                  <a:pt x="3025" y="7924"/>
                  <a:pt x="3340" y="8176"/>
                </a:cubicBezTo>
                <a:cubicBezTo>
                  <a:pt x="3781" y="8491"/>
                  <a:pt x="4348" y="8869"/>
                  <a:pt x="4348" y="9531"/>
                </a:cubicBezTo>
                <a:cubicBezTo>
                  <a:pt x="4348" y="10098"/>
                  <a:pt x="3970" y="10539"/>
                  <a:pt x="3497" y="10728"/>
                </a:cubicBezTo>
                <a:lnTo>
                  <a:pt x="3497" y="11011"/>
                </a:lnTo>
                <a:cubicBezTo>
                  <a:pt x="3497" y="11232"/>
                  <a:pt x="3308" y="11452"/>
                  <a:pt x="3088" y="11452"/>
                </a:cubicBezTo>
                <a:cubicBezTo>
                  <a:pt x="2836" y="11452"/>
                  <a:pt x="2678" y="11232"/>
                  <a:pt x="2678" y="11011"/>
                </a:cubicBezTo>
                <a:lnTo>
                  <a:pt x="2678" y="10728"/>
                </a:lnTo>
                <a:cubicBezTo>
                  <a:pt x="2206" y="10570"/>
                  <a:pt x="1859" y="10098"/>
                  <a:pt x="1859" y="9531"/>
                </a:cubicBezTo>
                <a:cubicBezTo>
                  <a:pt x="1859" y="9310"/>
                  <a:pt x="2048" y="9121"/>
                  <a:pt x="2300" y="9121"/>
                </a:cubicBezTo>
                <a:cubicBezTo>
                  <a:pt x="2521" y="9121"/>
                  <a:pt x="2678" y="9310"/>
                  <a:pt x="2678" y="9531"/>
                </a:cubicBezTo>
                <a:cubicBezTo>
                  <a:pt x="2678" y="9783"/>
                  <a:pt x="2867" y="9940"/>
                  <a:pt x="3088" y="9940"/>
                </a:cubicBezTo>
                <a:cubicBezTo>
                  <a:pt x="3308" y="9940"/>
                  <a:pt x="3497" y="9751"/>
                  <a:pt x="3497" y="9531"/>
                </a:cubicBezTo>
                <a:cubicBezTo>
                  <a:pt x="3497" y="9310"/>
                  <a:pt x="3182" y="9089"/>
                  <a:pt x="2836" y="8837"/>
                </a:cubicBezTo>
                <a:cubicBezTo>
                  <a:pt x="2395" y="8522"/>
                  <a:pt x="1859" y="8113"/>
                  <a:pt x="1859" y="7451"/>
                </a:cubicBezTo>
                <a:cubicBezTo>
                  <a:pt x="1859" y="6916"/>
                  <a:pt x="2206" y="6475"/>
                  <a:pt x="2678" y="6286"/>
                </a:cubicBezTo>
                <a:lnTo>
                  <a:pt x="2678" y="6002"/>
                </a:lnTo>
                <a:cubicBezTo>
                  <a:pt x="2678" y="5750"/>
                  <a:pt x="2867" y="5592"/>
                  <a:pt x="3088" y="5592"/>
                </a:cubicBezTo>
                <a:close/>
                <a:moveTo>
                  <a:pt x="10554" y="11011"/>
                </a:moveTo>
                <a:cubicBezTo>
                  <a:pt x="10806" y="11011"/>
                  <a:pt x="10964" y="11200"/>
                  <a:pt x="10964" y="11452"/>
                </a:cubicBezTo>
                <a:cubicBezTo>
                  <a:pt x="10964" y="11641"/>
                  <a:pt x="10806" y="11830"/>
                  <a:pt x="10554" y="11830"/>
                </a:cubicBezTo>
                <a:lnTo>
                  <a:pt x="5608" y="11830"/>
                </a:lnTo>
                <a:cubicBezTo>
                  <a:pt x="5356" y="11830"/>
                  <a:pt x="5167" y="11641"/>
                  <a:pt x="5167" y="11452"/>
                </a:cubicBezTo>
                <a:cubicBezTo>
                  <a:pt x="5167" y="11200"/>
                  <a:pt x="5356" y="11011"/>
                  <a:pt x="5608" y="11011"/>
                </a:cubicBezTo>
                <a:close/>
                <a:moveTo>
                  <a:pt x="10933" y="1"/>
                </a:moveTo>
                <a:cubicBezTo>
                  <a:pt x="10599" y="1"/>
                  <a:pt x="10280" y="176"/>
                  <a:pt x="10113" y="489"/>
                </a:cubicBezTo>
                <a:lnTo>
                  <a:pt x="7877" y="4395"/>
                </a:lnTo>
                <a:lnTo>
                  <a:pt x="1229" y="4395"/>
                </a:lnTo>
                <a:cubicBezTo>
                  <a:pt x="567" y="4395"/>
                  <a:pt x="0" y="4931"/>
                  <a:pt x="0" y="5592"/>
                </a:cubicBezTo>
                <a:lnTo>
                  <a:pt x="0" y="11389"/>
                </a:lnTo>
                <a:cubicBezTo>
                  <a:pt x="0" y="12051"/>
                  <a:pt x="567" y="12618"/>
                  <a:pt x="1229" y="12618"/>
                </a:cubicBezTo>
                <a:lnTo>
                  <a:pt x="11437" y="12618"/>
                </a:lnTo>
                <a:cubicBezTo>
                  <a:pt x="12098" y="12618"/>
                  <a:pt x="12697" y="12082"/>
                  <a:pt x="12697" y="11389"/>
                </a:cubicBezTo>
                <a:lnTo>
                  <a:pt x="12697" y="5592"/>
                </a:lnTo>
                <a:cubicBezTo>
                  <a:pt x="12602" y="4931"/>
                  <a:pt x="12067" y="4395"/>
                  <a:pt x="11374" y="4395"/>
                </a:cubicBezTo>
                <a:lnTo>
                  <a:pt x="11027" y="4395"/>
                </a:lnTo>
                <a:lnTo>
                  <a:pt x="12476" y="1875"/>
                </a:lnTo>
                <a:cubicBezTo>
                  <a:pt x="12760" y="1402"/>
                  <a:pt x="12602" y="804"/>
                  <a:pt x="12130" y="583"/>
                </a:cubicBezTo>
                <a:lnTo>
                  <a:pt x="11437" y="142"/>
                </a:lnTo>
                <a:cubicBezTo>
                  <a:pt x="11277" y="46"/>
                  <a:pt x="11103" y="1"/>
                  <a:pt x="109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01" name="Google Shape;4801;p62"/>
          <p:cNvGrpSpPr/>
          <p:nvPr/>
        </p:nvGrpSpPr>
        <p:grpSpPr>
          <a:xfrm>
            <a:off x="6076129" y="3922482"/>
            <a:ext cx="348568" cy="249716"/>
            <a:chOff x="-60621600" y="4145650"/>
            <a:chExt cx="316650" cy="226850"/>
          </a:xfrm>
        </p:grpSpPr>
        <p:sp>
          <p:nvSpPr>
            <p:cNvPr id="4802" name="Google Shape;4802;p62"/>
            <p:cNvSpPr/>
            <p:nvPr/>
          </p:nvSpPr>
          <p:spPr>
            <a:xfrm>
              <a:off x="-60463275" y="4249600"/>
              <a:ext cx="61450" cy="60675"/>
            </a:xfrm>
            <a:custGeom>
              <a:rect b="b" l="l" r="r" t="t"/>
              <a:pathLst>
                <a:path extrusionOk="0" h="2427" w="2458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cubicBezTo>
                    <a:pt x="0" y="1891"/>
                    <a:pt x="567" y="2427"/>
                    <a:pt x="1229" y="2427"/>
                  </a:cubicBezTo>
                  <a:cubicBezTo>
                    <a:pt x="1891" y="2427"/>
                    <a:pt x="2458" y="1891"/>
                    <a:pt x="2458" y="1198"/>
                  </a:cubicBezTo>
                  <a:cubicBezTo>
                    <a:pt x="2458" y="536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3" name="Google Shape;4803;p62"/>
            <p:cNvSpPr/>
            <p:nvPr/>
          </p:nvSpPr>
          <p:spPr>
            <a:xfrm>
              <a:off x="-60526300" y="4249600"/>
              <a:ext cx="48075" cy="60675"/>
            </a:xfrm>
            <a:custGeom>
              <a:rect b="b" l="l" r="r" t="t"/>
              <a:pathLst>
                <a:path extrusionOk="0" h="2427" w="1923">
                  <a:moveTo>
                    <a:pt x="1261" y="1"/>
                  </a:moveTo>
                  <a:cubicBezTo>
                    <a:pt x="599" y="1"/>
                    <a:pt x="1" y="536"/>
                    <a:pt x="1" y="1198"/>
                  </a:cubicBezTo>
                  <a:cubicBezTo>
                    <a:pt x="1" y="1891"/>
                    <a:pt x="568" y="2427"/>
                    <a:pt x="1261" y="2427"/>
                  </a:cubicBezTo>
                  <a:cubicBezTo>
                    <a:pt x="1513" y="2427"/>
                    <a:pt x="1734" y="2364"/>
                    <a:pt x="1923" y="2238"/>
                  </a:cubicBezTo>
                  <a:cubicBezTo>
                    <a:pt x="1765" y="1923"/>
                    <a:pt x="1671" y="1576"/>
                    <a:pt x="1671" y="1198"/>
                  </a:cubicBezTo>
                  <a:cubicBezTo>
                    <a:pt x="1671" y="851"/>
                    <a:pt x="1765" y="505"/>
                    <a:pt x="1923" y="190"/>
                  </a:cubicBezTo>
                  <a:cubicBezTo>
                    <a:pt x="1734" y="64"/>
                    <a:pt x="1513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4" name="Google Shape;4804;p62"/>
            <p:cNvSpPr/>
            <p:nvPr/>
          </p:nvSpPr>
          <p:spPr>
            <a:xfrm>
              <a:off x="-60621600" y="4145650"/>
              <a:ext cx="316650" cy="226850"/>
            </a:xfrm>
            <a:custGeom>
              <a:rect b="b" l="l" r="r" t="t"/>
              <a:pathLst>
                <a:path extrusionOk="0" h="9074" w="12666">
                  <a:moveTo>
                    <a:pt x="11374" y="851"/>
                  </a:moveTo>
                  <a:cubicBezTo>
                    <a:pt x="11626" y="851"/>
                    <a:pt x="11815" y="1040"/>
                    <a:pt x="11815" y="1229"/>
                  </a:cubicBezTo>
                  <a:lnTo>
                    <a:pt x="11815" y="1670"/>
                  </a:lnTo>
                  <a:lnTo>
                    <a:pt x="788" y="1670"/>
                  </a:lnTo>
                  <a:lnTo>
                    <a:pt x="788" y="1229"/>
                  </a:lnTo>
                  <a:cubicBezTo>
                    <a:pt x="788" y="1008"/>
                    <a:pt x="977" y="851"/>
                    <a:pt x="1166" y="851"/>
                  </a:cubicBezTo>
                  <a:close/>
                  <a:moveTo>
                    <a:pt x="7562" y="3277"/>
                  </a:moveTo>
                  <a:cubicBezTo>
                    <a:pt x="8696" y="3277"/>
                    <a:pt x="9641" y="4222"/>
                    <a:pt x="9641" y="5356"/>
                  </a:cubicBezTo>
                  <a:cubicBezTo>
                    <a:pt x="9610" y="6522"/>
                    <a:pt x="8696" y="7467"/>
                    <a:pt x="7562" y="7467"/>
                  </a:cubicBezTo>
                  <a:cubicBezTo>
                    <a:pt x="7089" y="7467"/>
                    <a:pt x="6648" y="7309"/>
                    <a:pt x="6333" y="7026"/>
                  </a:cubicBezTo>
                  <a:cubicBezTo>
                    <a:pt x="5987" y="7309"/>
                    <a:pt x="5546" y="7467"/>
                    <a:pt x="5073" y="7467"/>
                  </a:cubicBezTo>
                  <a:cubicBezTo>
                    <a:pt x="3939" y="7467"/>
                    <a:pt x="2994" y="6522"/>
                    <a:pt x="2994" y="5356"/>
                  </a:cubicBezTo>
                  <a:cubicBezTo>
                    <a:pt x="2994" y="4222"/>
                    <a:pt x="3939" y="3277"/>
                    <a:pt x="5073" y="3277"/>
                  </a:cubicBezTo>
                  <a:cubicBezTo>
                    <a:pt x="5514" y="3277"/>
                    <a:pt x="5987" y="3434"/>
                    <a:pt x="6333" y="3718"/>
                  </a:cubicBezTo>
                  <a:cubicBezTo>
                    <a:pt x="6680" y="3434"/>
                    <a:pt x="7121" y="3277"/>
                    <a:pt x="7562" y="3277"/>
                  </a:cubicBezTo>
                  <a:close/>
                  <a:moveTo>
                    <a:pt x="1229" y="0"/>
                  </a:moveTo>
                  <a:cubicBezTo>
                    <a:pt x="536" y="0"/>
                    <a:pt x="1" y="567"/>
                    <a:pt x="1" y="1229"/>
                  </a:cubicBezTo>
                  <a:lnTo>
                    <a:pt x="1" y="7845"/>
                  </a:lnTo>
                  <a:cubicBezTo>
                    <a:pt x="1" y="8506"/>
                    <a:pt x="536" y="9073"/>
                    <a:pt x="1229" y="9073"/>
                  </a:cubicBezTo>
                  <a:lnTo>
                    <a:pt x="11406" y="9073"/>
                  </a:lnTo>
                  <a:cubicBezTo>
                    <a:pt x="12099" y="9073"/>
                    <a:pt x="12666" y="8506"/>
                    <a:pt x="12666" y="7845"/>
                  </a:cubicBezTo>
                  <a:lnTo>
                    <a:pt x="12666" y="1229"/>
                  </a:lnTo>
                  <a:cubicBezTo>
                    <a:pt x="12634" y="567"/>
                    <a:pt x="12099" y="0"/>
                    <a:pt x="114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05" name="Google Shape;4805;p62"/>
          <p:cNvGrpSpPr/>
          <p:nvPr/>
        </p:nvGrpSpPr>
        <p:grpSpPr>
          <a:xfrm>
            <a:off x="7347852" y="3873484"/>
            <a:ext cx="342486" cy="347715"/>
            <a:chOff x="-59400775" y="4084200"/>
            <a:chExt cx="311125" cy="315875"/>
          </a:xfrm>
        </p:grpSpPr>
        <p:sp>
          <p:nvSpPr>
            <p:cNvPr id="4806" name="Google Shape;4806;p62"/>
            <p:cNvSpPr/>
            <p:nvPr/>
          </p:nvSpPr>
          <p:spPr>
            <a:xfrm>
              <a:off x="-5940077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37" y="1071"/>
                    <a:pt x="2237" y="1260"/>
                  </a:cubicBezTo>
                  <a:cubicBezTo>
                    <a:pt x="2237" y="1449"/>
                    <a:pt x="2048" y="1701"/>
                    <a:pt x="1796" y="1701"/>
                  </a:cubicBezTo>
                  <a:cubicBezTo>
                    <a:pt x="1576" y="1701"/>
                    <a:pt x="1418" y="1481"/>
                    <a:pt x="1418" y="1260"/>
                  </a:cubicBezTo>
                  <a:cubicBezTo>
                    <a:pt x="1418" y="1008"/>
                    <a:pt x="1576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29" y="3308"/>
                  </a:cubicBezTo>
                  <a:lnTo>
                    <a:pt x="2332" y="3308"/>
                  </a:lnTo>
                  <a:cubicBezTo>
                    <a:pt x="2993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7" name="Google Shape;4807;p62"/>
            <p:cNvSpPr/>
            <p:nvPr/>
          </p:nvSpPr>
          <p:spPr>
            <a:xfrm>
              <a:off x="-59400000" y="4084200"/>
              <a:ext cx="89825" cy="212700"/>
            </a:xfrm>
            <a:custGeom>
              <a:rect b="b" l="l" r="r" t="t"/>
              <a:pathLst>
                <a:path extrusionOk="0" h="8508" w="3593">
                  <a:moveTo>
                    <a:pt x="1734" y="1607"/>
                  </a:moveTo>
                  <a:cubicBezTo>
                    <a:pt x="1923" y="1607"/>
                    <a:pt x="2175" y="1797"/>
                    <a:pt x="2175" y="2049"/>
                  </a:cubicBezTo>
                  <a:lnTo>
                    <a:pt x="2175" y="7278"/>
                  </a:lnTo>
                  <a:cubicBezTo>
                    <a:pt x="2175" y="7499"/>
                    <a:pt x="1986" y="7656"/>
                    <a:pt x="1734" y="7656"/>
                  </a:cubicBezTo>
                  <a:cubicBezTo>
                    <a:pt x="1513" y="7656"/>
                    <a:pt x="1356" y="7467"/>
                    <a:pt x="1356" y="7278"/>
                  </a:cubicBezTo>
                  <a:lnTo>
                    <a:pt x="1356" y="2049"/>
                  </a:lnTo>
                  <a:cubicBezTo>
                    <a:pt x="1356" y="1797"/>
                    <a:pt x="1545" y="1607"/>
                    <a:pt x="1734" y="1607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36"/>
                    <a:pt x="1" y="1198"/>
                  </a:cubicBezTo>
                  <a:lnTo>
                    <a:pt x="1" y="8507"/>
                  </a:lnTo>
                  <a:lnTo>
                    <a:pt x="3593" y="8507"/>
                  </a:lnTo>
                  <a:lnTo>
                    <a:pt x="3593" y="1198"/>
                  </a:lnTo>
                  <a:cubicBezTo>
                    <a:pt x="3561" y="536"/>
                    <a:pt x="2994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8" name="Google Shape;4808;p62"/>
            <p:cNvSpPr/>
            <p:nvPr/>
          </p:nvSpPr>
          <p:spPr>
            <a:xfrm>
              <a:off x="-59290500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796" y="851"/>
                  </a:moveTo>
                  <a:cubicBezTo>
                    <a:pt x="2048" y="851"/>
                    <a:pt x="2205" y="1071"/>
                    <a:pt x="2205" y="1260"/>
                  </a:cubicBezTo>
                  <a:cubicBezTo>
                    <a:pt x="2205" y="1449"/>
                    <a:pt x="2016" y="1701"/>
                    <a:pt x="1796" y="1701"/>
                  </a:cubicBezTo>
                  <a:cubicBezTo>
                    <a:pt x="1575" y="1701"/>
                    <a:pt x="1386" y="1481"/>
                    <a:pt x="1386" y="1260"/>
                  </a:cubicBezTo>
                  <a:cubicBezTo>
                    <a:pt x="1386" y="1008"/>
                    <a:pt x="1575" y="851"/>
                    <a:pt x="1796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cubicBezTo>
                    <a:pt x="0" y="2741"/>
                    <a:pt x="536" y="3308"/>
                    <a:pt x="1260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9" name="Google Shape;4809;p62"/>
            <p:cNvSpPr/>
            <p:nvPr/>
          </p:nvSpPr>
          <p:spPr>
            <a:xfrm>
              <a:off x="-5929050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96" y="1607"/>
                  </a:moveTo>
                  <a:cubicBezTo>
                    <a:pt x="2048" y="1607"/>
                    <a:pt x="2205" y="1797"/>
                    <a:pt x="2205" y="2049"/>
                  </a:cubicBezTo>
                  <a:lnTo>
                    <a:pt x="2205" y="7278"/>
                  </a:lnTo>
                  <a:cubicBezTo>
                    <a:pt x="2205" y="7499"/>
                    <a:pt x="2016" y="7656"/>
                    <a:pt x="1796" y="7656"/>
                  </a:cubicBezTo>
                  <a:cubicBezTo>
                    <a:pt x="1607" y="7656"/>
                    <a:pt x="1386" y="7467"/>
                    <a:pt x="1386" y="7278"/>
                  </a:cubicBezTo>
                  <a:lnTo>
                    <a:pt x="1386" y="2049"/>
                  </a:lnTo>
                  <a:cubicBezTo>
                    <a:pt x="1386" y="1797"/>
                    <a:pt x="1575" y="1607"/>
                    <a:pt x="1796" y="1607"/>
                  </a:cubicBezTo>
                  <a:close/>
                  <a:moveTo>
                    <a:pt x="1260" y="1"/>
                  </a:moveTo>
                  <a:cubicBezTo>
                    <a:pt x="599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92" y="536"/>
                    <a:pt x="3025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0" name="Google Shape;4810;p62"/>
            <p:cNvSpPr/>
            <p:nvPr/>
          </p:nvSpPr>
          <p:spPr>
            <a:xfrm>
              <a:off x="-59181025" y="4317350"/>
              <a:ext cx="89800" cy="82725"/>
            </a:xfrm>
            <a:custGeom>
              <a:rect b="b" l="l" r="r" t="t"/>
              <a:pathLst>
                <a:path extrusionOk="0" h="3309" w="3592">
                  <a:moveTo>
                    <a:pt x="1828" y="851"/>
                  </a:moveTo>
                  <a:cubicBezTo>
                    <a:pt x="2080" y="851"/>
                    <a:pt x="2269" y="1071"/>
                    <a:pt x="2269" y="1260"/>
                  </a:cubicBezTo>
                  <a:cubicBezTo>
                    <a:pt x="2269" y="1449"/>
                    <a:pt x="2080" y="1701"/>
                    <a:pt x="1828" y="1701"/>
                  </a:cubicBezTo>
                  <a:cubicBezTo>
                    <a:pt x="1607" y="1701"/>
                    <a:pt x="1450" y="1481"/>
                    <a:pt x="1450" y="1260"/>
                  </a:cubicBezTo>
                  <a:cubicBezTo>
                    <a:pt x="1450" y="1008"/>
                    <a:pt x="1607" y="851"/>
                    <a:pt x="1828" y="851"/>
                  </a:cubicBezTo>
                  <a:close/>
                  <a:moveTo>
                    <a:pt x="0" y="0"/>
                  </a:moveTo>
                  <a:lnTo>
                    <a:pt x="0" y="2079"/>
                  </a:lnTo>
                  <a:lnTo>
                    <a:pt x="32" y="2079"/>
                  </a:lnTo>
                  <a:cubicBezTo>
                    <a:pt x="32" y="2741"/>
                    <a:pt x="567" y="3308"/>
                    <a:pt x="1261" y="3308"/>
                  </a:cubicBezTo>
                  <a:lnTo>
                    <a:pt x="2363" y="3308"/>
                  </a:lnTo>
                  <a:cubicBezTo>
                    <a:pt x="3025" y="3308"/>
                    <a:pt x="3592" y="2741"/>
                    <a:pt x="3592" y="2079"/>
                  </a:cubicBezTo>
                  <a:lnTo>
                    <a:pt x="35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1" name="Google Shape;4811;p62"/>
            <p:cNvSpPr/>
            <p:nvPr/>
          </p:nvSpPr>
          <p:spPr>
            <a:xfrm>
              <a:off x="-59179450" y="4084200"/>
              <a:ext cx="89800" cy="212700"/>
            </a:xfrm>
            <a:custGeom>
              <a:rect b="b" l="l" r="r" t="t"/>
              <a:pathLst>
                <a:path extrusionOk="0" h="8508" w="3592">
                  <a:moveTo>
                    <a:pt x="1733" y="1607"/>
                  </a:moveTo>
                  <a:cubicBezTo>
                    <a:pt x="1922" y="1607"/>
                    <a:pt x="2174" y="1797"/>
                    <a:pt x="2174" y="2049"/>
                  </a:cubicBezTo>
                  <a:lnTo>
                    <a:pt x="2174" y="7278"/>
                  </a:lnTo>
                  <a:cubicBezTo>
                    <a:pt x="2174" y="7499"/>
                    <a:pt x="1985" y="7656"/>
                    <a:pt x="1733" y="7656"/>
                  </a:cubicBezTo>
                  <a:cubicBezTo>
                    <a:pt x="1513" y="7656"/>
                    <a:pt x="1355" y="7467"/>
                    <a:pt x="1355" y="7278"/>
                  </a:cubicBezTo>
                  <a:lnTo>
                    <a:pt x="1355" y="2049"/>
                  </a:lnTo>
                  <a:cubicBezTo>
                    <a:pt x="1355" y="1797"/>
                    <a:pt x="1544" y="1607"/>
                    <a:pt x="1733" y="1607"/>
                  </a:cubicBezTo>
                  <a:close/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507"/>
                  </a:lnTo>
                  <a:lnTo>
                    <a:pt x="3592" y="8507"/>
                  </a:lnTo>
                  <a:lnTo>
                    <a:pt x="3592" y="1198"/>
                  </a:lnTo>
                  <a:cubicBezTo>
                    <a:pt x="3560" y="536"/>
                    <a:pt x="2993" y="1"/>
                    <a:pt x="23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2" name="Google Shape;4812;p62"/>
          <p:cNvGrpSpPr/>
          <p:nvPr/>
        </p:nvGrpSpPr>
        <p:grpSpPr>
          <a:xfrm>
            <a:off x="2276375" y="3043493"/>
            <a:ext cx="347688" cy="348568"/>
            <a:chOff x="-64044600" y="3360375"/>
            <a:chExt cx="315850" cy="316650"/>
          </a:xfrm>
        </p:grpSpPr>
        <p:sp>
          <p:nvSpPr>
            <p:cNvPr id="4813" name="Google Shape;4813;p62"/>
            <p:cNvSpPr/>
            <p:nvPr/>
          </p:nvSpPr>
          <p:spPr>
            <a:xfrm>
              <a:off x="-63980025" y="3532875"/>
              <a:ext cx="185900" cy="144150"/>
            </a:xfrm>
            <a:custGeom>
              <a:rect b="b" l="l" r="r" t="t"/>
              <a:pathLst>
                <a:path extrusionOk="0" h="5766" w="7436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20"/>
                    <a:pt x="410" y="820"/>
                  </a:cubicBezTo>
                  <a:lnTo>
                    <a:pt x="883" y="820"/>
                  </a:lnTo>
                  <a:lnTo>
                    <a:pt x="1670" y="5419"/>
                  </a:lnTo>
                  <a:cubicBezTo>
                    <a:pt x="1702" y="5608"/>
                    <a:pt x="1859" y="5766"/>
                    <a:pt x="2048" y="5766"/>
                  </a:cubicBezTo>
                  <a:lnTo>
                    <a:pt x="5356" y="5766"/>
                  </a:lnTo>
                  <a:cubicBezTo>
                    <a:pt x="5545" y="5766"/>
                    <a:pt x="5766" y="5608"/>
                    <a:pt x="5766" y="5419"/>
                  </a:cubicBezTo>
                  <a:lnTo>
                    <a:pt x="6554" y="820"/>
                  </a:lnTo>
                  <a:lnTo>
                    <a:pt x="7026" y="820"/>
                  </a:lnTo>
                  <a:cubicBezTo>
                    <a:pt x="7247" y="820"/>
                    <a:pt x="7404" y="630"/>
                    <a:pt x="7404" y="410"/>
                  </a:cubicBezTo>
                  <a:cubicBezTo>
                    <a:pt x="7436" y="189"/>
                    <a:pt x="7247" y="0"/>
                    <a:pt x="70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4" name="Google Shape;4814;p62"/>
            <p:cNvSpPr/>
            <p:nvPr/>
          </p:nvSpPr>
          <p:spPr>
            <a:xfrm>
              <a:off x="-64044600" y="3360375"/>
              <a:ext cx="315850" cy="152825"/>
            </a:xfrm>
            <a:custGeom>
              <a:rect b="b" l="l" r="r" t="t"/>
              <a:pathLst>
                <a:path extrusionOk="0" h="6113" w="12634">
                  <a:moveTo>
                    <a:pt x="378" y="1"/>
                  </a:moveTo>
                  <a:cubicBezTo>
                    <a:pt x="158" y="1"/>
                    <a:pt x="0" y="190"/>
                    <a:pt x="0" y="442"/>
                  </a:cubicBezTo>
                  <a:lnTo>
                    <a:pt x="0" y="5672"/>
                  </a:lnTo>
                  <a:cubicBezTo>
                    <a:pt x="0" y="5892"/>
                    <a:pt x="189" y="6113"/>
                    <a:pt x="378" y="6113"/>
                  </a:cubicBezTo>
                  <a:lnTo>
                    <a:pt x="3088" y="6113"/>
                  </a:lnTo>
                  <a:cubicBezTo>
                    <a:pt x="3245" y="5514"/>
                    <a:pt x="3560" y="4947"/>
                    <a:pt x="4001" y="4569"/>
                  </a:cubicBezTo>
                  <a:cubicBezTo>
                    <a:pt x="3875" y="4285"/>
                    <a:pt x="3812" y="3970"/>
                    <a:pt x="3812" y="3624"/>
                  </a:cubicBezTo>
                  <a:cubicBezTo>
                    <a:pt x="3812" y="2238"/>
                    <a:pt x="4915" y="1135"/>
                    <a:pt x="6301" y="1135"/>
                  </a:cubicBezTo>
                  <a:cubicBezTo>
                    <a:pt x="7656" y="1135"/>
                    <a:pt x="8759" y="2238"/>
                    <a:pt x="8759" y="3624"/>
                  </a:cubicBezTo>
                  <a:cubicBezTo>
                    <a:pt x="8759" y="3939"/>
                    <a:pt x="8696" y="4254"/>
                    <a:pt x="8570" y="4569"/>
                  </a:cubicBezTo>
                  <a:cubicBezTo>
                    <a:pt x="9011" y="5010"/>
                    <a:pt x="9326" y="5514"/>
                    <a:pt x="9483" y="6113"/>
                  </a:cubicBezTo>
                  <a:lnTo>
                    <a:pt x="12193" y="6113"/>
                  </a:lnTo>
                  <a:cubicBezTo>
                    <a:pt x="12445" y="6113"/>
                    <a:pt x="12602" y="5892"/>
                    <a:pt x="12602" y="5672"/>
                  </a:cubicBezTo>
                  <a:lnTo>
                    <a:pt x="12602" y="442"/>
                  </a:lnTo>
                  <a:cubicBezTo>
                    <a:pt x="12634" y="190"/>
                    <a:pt x="12445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5" name="Google Shape;4815;p62"/>
            <p:cNvSpPr/>
            <p:nvPr/>
          </p:nvSpPr>
          <p:spPr>
            <a:xfrm>
              <a:off x="-63945375" y="3408425"/>
              <a:ext cx="117375" cy="103200"/>
            </a:xfrm>
            <a:custGeom>
              <a:rect b="b" l="l" r="r" t="t"/>
              <a:pathLst>
                <a:path extrusionOk="0" h="4128" w="4695">
                  <a:moveTo>
                    <a:pt x="2364" y="1"/>
                  </a:moveTo>
                  <a:cubicBezTo>
                    <a:pt x="1450" y="1"/>
                    <a:pt x="694" y="757"/>
                    <a:pt x="694" y="1670"/>
                  </a:cubicBezTo>
                  <a:cubicBezTo>
                    <a:pt x="694" y="2080"/>
                    <a:pt x="851" y="2489"/>
                    <a:pt x="1167" y="2805"/>
                  </a:cubicBezTo>
                  <a:cubicBezTo>
                    <a:pt x="599" y="3120"/>
                    <a:pt x="190" y="3592"/>
                    <a:pt x="1" y="4128"/>
                  </a:cubicBezTo>
                  <a:lnTo>
                    <a:pt x="4695" y="4128"/>
                  </a:lnTo>
                  <a:cubicBezTo>
                    <a:pt x="4475" y="3561"/>
                    <a:pt x="4065" y="3088"/>
                    <a:pt x="3529" y="2805"/>
                  </a:cubicBezTo>
                  <a:cubicBezTo>
                    <a:pt x="3813" y="2489"/>
                    <a:pt x="4002" y="2080"/>
                    <a:pt x="4002" y="1670"/>
                  </a:cubicBezTo>
                  <a:cubicBezTo>
                    <a:pt x="4002" y="757"/>
                    <a:pt x="3277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16" name="Google Shape;4816;p62"/>
          <p:cNvGrpSpPr/>
          <p:nvPr/>
        </p:nvGrpSpPr>
        <p:grpSpPr>
          <a:xfrm>
            <a:off x="2301514" y="3464550"/>
            <a:ext cx="297409" cy="349421"/>
            <a:chOff x="-64022550" y="3727425"/>
            <a:chExt cx="270175" cy="317425"/>
          </a:xfrm>
        </p:grpSpPr>
        <p:sp>
          <p:nvSpPr>
            <p:cNvPr id="4817" name="Google Shape;4817;p62"/>
            <p:cNvSpPr/>
            <p:nvPr/>
          </p:nvSpPr>
          <p:spPr>
            <a:xfrm>
              <a:off x="-64022550" y="3912500"/>
              <a:ext cx="270175" cy="90600"/>
            </a:xfrm>
            <a:custGeom>
              <a:rect b="b" l="l" r="r" t="t"/>
              <a:pathLst>
                <a:path extrusionOk="0" h="3624" w="10807">
                  <a:moveTo>
                    <a:pt x="2111" y="1"/>
                  </a:moveTo>
                  <a:cubicBezTo>
                    <a:pt x="945" y="1"/>
                    <a:pt x="0" y="946"/>
                    <a:pt x="0" y="2080"/>
                  </a:cubicBezTo>
                  <a:lnTo>
                    <a:pt x="0" y="3183"/>
                  </a:lnTo>
                  <a:cubicBezTo>
                    <a:pt x="0" y="3435"/>
                    <a:pt x="221" y="3624"/>
                    <a:pt x="441" y="3624"/>
                  </a:cubicBezTo>
                  <a:lnTo>
                    <a:pt x="10365" y="3624"/>
                  </a:lnTo>
                  <a:cubicBezTo>
                    <a:pt x="10618" y="3624"/>
                    <a:pt x="10807" y="3435"/>
                    <a:pt x="10807" y="3183"/>
                  </a:cubicBezTo>
                  <a:lnTo>
                    <a:pt x="10807" y="2080"/>
                  </a:lnTo>
                  <a:cubicBezTo>
                    <a:pt x="10807" y="946"/>
                    <a:pt x="9861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8" name="Google Shape;4818;p62"/>
            <p:cNvSpPr/>
            <p:nvPr/>
          </p:nvSpPr>
          <p:spPr>
            <a:xfrm>
              <a:off x="-64000500" y="4023550"/>
              <a:ext cx="227650" cy="21300"/>
            </a:xfrm>
            <a:custGeom>
              <a:rect b="b" l="l" r="r" t="t"/>
              <a:pathLst>
                <a:path extrusionOk="0" h="852" w="9106">
                  <a:moveTo>
                    <a:pt x="0" y="1"/>
                  </a:moveTo>
                  <a:lnTo>
                    <a:pt x="0" y="442"/>
                  </a:lnTo>
                  <a:cubicBezTo>
                    <a:pt x="0" y="694"/>
                    <a:pt x="190" y="851"/>
                    <a:pt x="442" y="851"/>
                  </a:cubicBezTo>
                  <a:lnTo>
                    <a:pt x="8696" y="851"/>
                  </a:lnTo>
                  <a:cubicBezTo>
                    <a:pt x="8948" y="851"/>
                    <a:pt x="9105" y="631"/>
                    <a:pt x="9105" y="442"/>
                  </a:cubicBezTo>
                  <a:lnTo>
                    <a:pt x="91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9" name="Google Shape;4819;p62"/>
            <p:cNvSpPr/>
            <p:nvPr/>
          </p:nvSpPr>
          <p:spPr>
            <a:xfrm>
              <a:off x="-63960325" y="3727425"/>
              <a:ext cx="144925" cy="165425"/>
            </a:xfrm>
            <a:custGeom>
              <a:rect b="b" l="l" r="r" t="t"/>
              <a:pathLst>
                <a:path extrusionOk="0" h="6617" w="5797">
                  <a:moveTo>
                    <a:pt x="2930" y="0"/>
                  </a:moveTo>
                  <a:cubicBezTo>
                    <a:pt x="1292" y="0"/>
                    <a:pt x="0" y="1292"/>
                    <a:pt x="0" y="2867"/>
                  </a:cubicBezTo>
                  <a:cubicBezTo>
                    <a:pt x="32" y="3812"/>
                    <a:pt x="504" y="4694"/>
                    <a:pt x="1260" y="5230"/>
                  </a:cubicBezTo>
                  <a:lnTo>
                    <a:pt x="1260" y="6616"/>
                  </a:lnTo>
                  <a:lnTo>
                    <a:pt x="4568" y="6616"/>
                  </a:lnTo>
                  <a:lnTo>
                    <a:pt x="4568" y="5230"/>
                  </a:lnTo>
                  <a:cubicBezTo>
                    <a:pt x="5356" y="4694"/>
                    <a:pt x="5797" y="3812"/>
                    <a:pt x="5797" y="2867"/>
                  </a:cubicBezTo>
                  <a:cubicBezTo>
                    <a:pt x="5797" y="1260"/>
                    <a:pt x="4505" y="0"/>
                    <a:pt x="29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0" name="Google Shape;4820;p62"/>
          <p:cNvGrpSpPr/>
          <p:nvPr/>
        </p:nvGrpSpPr>
        <p:grpSpPr>
          <a:xfrm>
            <a:off x="2324480" y="3872616"/>
            <a:ext cx="251478" cy="349449"/>
            <a:chOff x="-64001300" y="4093650"/>
            <a:chExt cx="228450" cy="317450"/>
          </a:xfrm>
        </p:grpSpPr>
        <p:sp>
          <p:nvSpPr>
            <p:cNvPr id="4821" name="Google Shape;4821;p62"/>
            <p:cNvSpPr/>
            <p:nvPr/>
          </p:nvSpPr>
          <p:spPr>
            <a:xfrm>
              <a:off x="-63933550" y="4328375"/>
              <a:ext cx="93750" cy="40975"/>
            </a:xfrm>
            <a:custGeom>
              <a:rect b="b" l="l" r="r" t="t"/>
              <a:pathLst>
                <a:path extrusionOk="0" h="1639" w="3750">
                  <a:moveTo>
                    <a:pt x="1859" y="0"/>
                  </a:moveTo>
                  <a:cubicBezTo>
                    <a:pt x="1009" y="0"/>
                    <a:pt x="315" y="662"/>
                    <a:pt x="0" y="1638"/>
                  </a:cubicBezTo>
                  <a:lnTo>
                    <a:pt x="3749" y="1638"/>
                  </a:lnTo>
                  <a:cubicBezTo>
                    <a:pt x="3434" y="662"/>
                    <a:pt x="271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2" name="Google Shape;4822;p62"/>
            <p:cNvSpPr/>
            <p:nvPr/>
          </p:nvSpPr>
          <p:spPr>
            <a:xfrm>
              <a:off x="-63980025" y="4135400"/>
              <a:ext cx="185900" cy="234725"/>
            </a:xfrm>
            <a:custGeom>
              <a:rect b="b" l="l" r="r" t="t"/>
              <a:pathLst>
                <a:path extrusionOk="0" h="9389" w="7436">
                  <a:moveTo>
                    <a:pt x="6617" y="1"/>
                  </a:moveTo>
                  <a:lnTo>
                    <a:pt x="6617" y="725"/>
                  </a:lnTo>
                  <a:cubicBezTo>
                    <a:pt x="6196" y="593"/>
                    <a:pt x="5771" y="530"/>
                    <a:pt x="5358" y="530"/>
                  </a:cubicBezTo>
                  <a:cubicBezTo>
                    <a:pt x="4686" y="530"/>
                    <a:pt x="4044" y="697"/>
                    <a:pt x="3498" y="1009"/>
                  </a:cubicBezTo>
                  <a:cubicBezTo>
                    <a:pt x="3103" y="1242"/>
                    <a:pt x="2617" y="1373"/>
                    <a:pt x="2085" y="1373"/>
                  </a:cubicBezTo>
                  <a:cubicBezTo>
                    <a:pt x="1683" y="1373"/>
                    <a:pt x="1254" y="1298"/>
                    <a:pt x="820" y="1135"/>
                  </a:cubicBezTo>
                  <a:lnTo>
                    <a:pt x="820" y="32"/>
                  </a:lnTo>
                  <a:lnTo>
                    <a:pt x="1" y="32"/>
                  </a:lnTo>
                  <a:lnTo>
                    <a:pt x="1" y="1418"/>
                  </a:lnTo>
                  <a:cubicBezTo>
                    <a:pt x="1" y="2867"/>
                    <a:pt x="820" y="4096"/>
                    <a:pt x="2017" y="4726"/>
                  </a:cubicBezTo>
                  <a:cubicBezTo>
                    <a:pt x="820" y="5356"/>
                    <a:pt x="1" y="6554"/>
                    <a:pt x="1" y="8034"/>
                  </a:cubicBezTo>
                  <a:lnTo>
                    <a:pt x="1" y="9389"/>
                  </a:lnTo>
                  <a:lnTo>
                    <a:pt x="820" y="9389"/>
                  </a:lnTo>
                  <a:lnTo>
                    <a:pt x="820" y="8034"/>
                  </a:lnTo>
                  <a:cubicBezTo>
                    <a:pt x="820" y="6396"/>
                    <a:pt x="2143" y="5104"/>
                    <a:pt x="3750" y="5104"/>
                  </a:cubicBezTo>
                  <a:cubicBezTo>
                    <a:pt x="5356" y="5104"/>
                    <a:pt x="6617" y="6396"/>
                    <a:pt x="6617" y="8034"/>
                  </a:cubicBezTo>
                  <a:lnTo>
                    <a:pt x="6617" y="9389"/>
                  </a:lnTo>
                  <a:lnTo>
                    <a:pt x="7436" y="9389"/>
                  </a:lnTo>
                  <a:lnTo>
                    <a:pt x="7436" y="9357"/>
                  </a:lnTo>
                  <a:lnTo>
                    <a:pt x="7436" y="7971"/>
                  </a:lnTo>
                  <a:cubicBezTo>
                    <a:pt x="7436" y="6522"/>
                    <a:pt x="6617" y="5293"/>
                    <a:pt x="5451" y="4663"/>
                  </a:cubicBezTo>
                  <a:cubicBezTo>
                    <a:pt x="6617" y="4033"/>
                    <a:pt x="7436" y="2836"/>
                    <a:pt x="7436" y="1355"/>
                  </a:cubicBez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3" name="Google Shape;4823;p62"/>
            <p:cNvSpPr/>
            <p:nvPr/>
          </p:nvSpPr>
          <p:spPr>
            <a:xfrm>
              <a:off x="-64001300" y="4389800"/>
              <a:ext cx="228450" cy="21300"/>
            </a:xfrm>
            <a:custGeom>
              <a:rect b="b" l="l" r="r" t="t"/>
              <a:pathLst>
                <a:path extrusionOk="0" h="852" w="9138">
                  <a:moveTo>
                    <a:pt x="411" y="1"/>
                  </a:moveTo>
                  <a:cubicBezTo>
                    <a:pt x="190" y="1"/>
                    <a:pt x="1" y="221"/>
                    <a:pt x="1" y="410"/>
                  </a:cubicBezTo>
                  <a:cubicBezTo>
                    <a:pt x="1" y="631"/>
                    <a:pt x="190" y="851"/>
                    <a:pt x="411" y="851"/>
                  </a:cubicBezTo>
                  <a:lnTo>
                    <a:pt x="8696" y="851"/>
                  </a:lnTo>
                  <a:cubicBezTo>
                    <a:pt x="8917" y="851"/>
                    <a:pt x="9074" y="631"/>
                    <a:pt x="9074" y="410"/>
                  </a:cubicBezTo>
                  <a:cubicBezTo>
                    <a:pt x="9137" y="221"/>
                    <a:pt x="8917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4" name="Google Shape;4824;p62"/>
            <p:cNvSpPr/>
            <p:nvPr/>
          </p:nvSpPr>
          <p:spPr>
            <a:xfrm>
              <a:off x="-64001300" y="4093650"/>
              <a:ext cx="226875" cy="20500"/>
            </a:xfrm>
            <a:custGeom>
              <a:rect b="b" l="l" r="r" t="t"/>
              <a:pathLst>
                <a:path extrusionOk="0" h="820" w="9075">
                  <a:moveTo>
                    <a:pt x="411" y="1"/>
                  </a:moveTo>
                  <a:cubicBezTo>
                    <a:pt x="190" y="1"/>
                    <a:pt x="1" y="190"/>
                    <a:pt x="1" y="410"/>
                  </a:cubicBezTo>
                  <a:cubicBezTo>
                    <a:pt x="32" y="631"/>
                    <a:pt x="190" y="820"/>
                    <a:pt x="411" y="820"/>
                  </a:cubicBezTo>
                  <a:lnTo>
                    <a:pt x="8696" y="820"/>
                  </a:lnTo>
                  <a:cubicBezTo>
                    <a:pt x="8917" y="820"/>
                    <a:pt x="9074" y="631"/>
                    <a:pt x="9074" y="410"/>
                  </a:cubicBez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5" name="Google Shape;4825;p62"/>
          <p:cNvGrpSpPr/>
          <p:nvPr/>
        </p:nvGrpSpPr>
        <p:grpSpPr>
          <a:xfrm>
            <a:off x="4392400" y="3043438"/>
            <a:ext cx="342486" cy="348678"/>
            <a:chOff x="-62148800" y="3377700"/>
            <a:chExt cx="311125" cy="316750"/>
          </a:xfrm>
        </p:grpSpPr>
        <p:sp>
          <p:nvSpPr>
            <p:cNvPr id="4826" name="Google Shape;4826;p62"/>
            <p:cNvSpPr/>
            <p:nvPr/>
          </p:nvSpPr>
          <p:spPr>
            <a:xfrm>
              <a:off x="-62085775" y="3653375"/>
              <a:ext cx="185875" cy="41075"/>
            </a:xfrm>
            <a:custGeom>
              <a:rect b="b" l="l" r="r" t="t"/>
              <a:pathLst>
                <a:path extrusionOk="0" h="1643" w="7435">
                  <a:moveTo>
                    <a:pt x="819" y="1"/>
                  </a:moveTo>
                  <a:cubicBezTo>
                    <a:pt x="347" y="1"/>
                    <a:pt x="0" y="347"/>
                    <a:pt x="0" y="851"/>
                  </a:cubicBezTo>
                  <a:lnTo>
                    <a:pt x="0" y="1229"/>
                  </a:lnTo>
                  <a:cubicBezTo>
                    <a:pt x="0" y="1481"/>
                    <a:pt x="189" y="1639"/>
                    <a:pt x="410" y="1639"/>
                  </a:cubicBezTo>
                  <a:lnTo>
                    <a:pt x="7026" y="1639"/>
                  </a:lnTo>
                  <a:cubicBezTo>
                    <a:pt x="7044" y="1641"/>
                    <a:pt x="7062" y="1642"/>
                    <a:pt x="7080" y="1642"/>
                  </a:cubicBezTo>
                  <a:cubicBezTo>
                    <a:pt x="7300" y="1642"/>
                    <a:pt x="7435" y="1463"/>
                    <a:pt x="7435" y="1229"/>
                  </a:cubicBezTo>
                  <a:lnTo>
                    <a:pt x="7435" y="851"/>
                  </a:lnTo>
                  <a:cubicBezTo>
                    <a:pt x="7435" y="379"/>
                    <a:pt x="7089" y="1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7" name="Google Shape;4827;p62"/>
            <p:cNvSpPr/>
            <p:nvPr/>
          </p:nvSpPr>
          <p:spPr>
            <a:xfrm>
              <a:off x="-62148800" y="3377700"/>
              <a:ext cx="311125" cy="254425"/>
            </a:xfrm>
            <a:custGeom>
              <a:rect b="b" l="l" r="r" t="t"/>
              <a:pathLst>
                <a:path extrusionOk="0" h="10177" w="12445">
                  <a:moveTo>
                    <a:pt x="11626" y="1608"/>
                  </a:moveTo>
                  <a:lnTo>
                    <a:pt x="11626" y="2899"/>
                  </a:lnTo>
                  <a:cubicBezTo>
                    <a:pt x="11626" y="3939"/>
                    <a:pt x="10807" y="4853"/>
                    <a:pt x="9767" y="4916"/>
                  </a:cubicBezTo>
                  <a:cubicBezTo>
                    <a:pt x="9893" y="4538"/>
                    <a:pt x="9956" y="4128"/>
                    <a:pt x="9956" y="3718"/>
                  </a:cubicBezTo>
                  <a:lnTo>
                    <a:pt x="9956" y="1608"/>
                  </a:lnTo>
                  <a:close/>
                  <a:moveTo>
                    <a:pt x="2521" y="1639"/>
                  </a:moveTo>
                  <a:lnTo>
                    <a:pt x="2521" y="3718"/>
                  </a:lnTo>
                  <a:cubicBezTo>
                    <a:pt x="2521" y="4160"/>
                    <a:pt x="2616" y="4538"/>
                    <a:pt x="2710" y="4947"/>
                  </a:cubicBezTo>
                  <a:cubicBezTo>
                    <a:pt x="1702" y="4853"/>
                    <a:pt x="883" y="4002"/>
                    <a:pt x="883" y="2899"/>
                  </a:cubicBezTo>
                  <a:lnTo>
                    <a:pt x="883" y="1639"/>
                  </a:lnTo>
                  <a:close/>
                  <a:moveTo>
                    <a:pt x="6176" y="1576"/>
                  </a:moveTo>
                  <a:cubicBezTo>
                    <a:pt x="6333" y="1576"/>
                    <a:pt x="6491" y="1671"/>
                    <a:pt x="6554" y="1828"/>
                  </a:cubicBezTo>
                  <a:lnTo>
                    <a:pt x="6932" y="2647"/>
                  </a:lnTo>
                  <a:lnTo>
                    <a:pt x="7845" y="2773"/>
                  </a:lnTo>
                  <a:cubicBezTo>
                    <a:pt x="8003" y="2805"/>
                    <a:pt x="8129" y="2899"/>
                    <a:pt x="8160" y="3025"/>
                  </a:cubicBezTo>
                  <a:cubicBezTo>
                    <a:pt x="8349" y="3214"/>
                    <a:pt x="8318" y="3403"/>
                    <a:pt x="8192" y="3466"/>
                  </a:cubicBezTo>
                  <a:lnTo>
                    <a:pt x="7530" y="4097"/>
                  </a:lnTo>
                  <a:lnTo>
                    <a:pt x="7688" y="5010"/>
                  </a:lnTo>
                  <a:cubicBezTo>
                    <a:pt x="7719" y="5168"/>
                    <a:pt x="7656" y="5325"/>
                    <a:pt x="7530" y="5420"/>
                  </a:cubicBezTo>
                  <a:cubicBezTo>
                    <a:pt x="7452" y="5459"/>
                    <a:pt x="7363" y="5486"/>
                    <a:pt x="7268" y="5486"/>
                  </a:cubicBezTo>
                  <a:cubicBezTo>
                    <a:pt x="7210" y="5486"/>
                    <a:pt x="7149" y="5475"/>
                    <a:pt x="7089" y="5451"/>
                  </a:cubicBezTo>
                  <a:lnTo>
                    <a:pt x="6270" y="5010"/>
                  </a:lnTo>
                  <a:lnTo>
                    <a:pt x="5451" y="5451"/>
                  </a:lnTo>
                  <a:cubicBezTo>
                    <a:pt x="5380" y="5480"/>
                    <a:pt x="5309" y="5495"/>
                    <a:pt x="5241" y="5495"/>
                  </a:cubicBezTo>
                  <a:cubicBezTo>
                    <a:pt x="5158" y="5495"/>
                    <a:pt x="5079" y="5472"/>
                    <a:pt x="5010" y="5420"/>
                  </a:cubicBezTo>
                  <a:cubicBezTo>
                    <a:pt x="4884" y="5325"/>
                    <a:pt x="4821" y="5168"/>
                    <a:pt x="4852" y="5010"/>
                  </a:cubicBezTo>
                  <a:lnTo>
                    <a:pt x="5010" y="4097"/>
                  </a:lnTo>
                  <a:lnTo>
                    <a:pt x="4348" y="3466"/>
                  </a:lnTo>
                  <a:cubicBezTo>
                    <a:pt x="4222" y="3340"/>
                    <a:pt x="4191" y="3214"/>
                    <a:pt x="4222" y="3025"/>
                  </a:cubicBezTo>
                  <a:cubicBezTo>
                    <a:pt x="4254" y="2899"/>
                    <a:pt x="4411" y="2773"/>
                    <a:pt x="4537" y="2773"/>
                  </a:cubicBezTo>
                  <a:lnTo>
                    <a:pt x="5451" y="2647"/>
                  </a:lnTo>
                  <a:lnTo>
                    <a:pt x="5829" y="1828"/>
                  </a:lnTo>
                  <a:cubicBezTo>
                    <a:pt x="5924" y="1671"/>
                    <a:pt x="6018" y="1576"/>
                    <a:pt x="6176" y="1576"/>
                  </a:cubicBezTo>
                  <a:close/>
                  <a:moveTo>
                    <a:pt x="2931" y="1"/>
                  </a:moveTo>
                  <a:cubicBezTo>
                    <a:pt x="2679" y="1"/>
                    <a:pt x="2521" y="190"/>
                    <a:pt x="2521" y="410"/>
                  </a:cubicBezTo>
                  <a:lnTo>
                    <a:pt x="2521" y="852"/>
                  </a:lnTo>
                  <a:lnTo>
                    <a:pt x="442" y="852"/>
                  </a:lnTo>
                  <a:cubicBezTo>
                    <a:pt x="190" y="852"/>
                    <a:pt x="1" y="1041"/>
                    <a:pt x="1" y="1230"/>
                  </a:cubicBezTo>
                  <a:lnTo>
                    <a:pt x="1" y="2899"/>
                  </a:lnTo>
                  <a:cubicBezTo>
                    <a:pt x="1" y="4506"/>
                    <a:pt x="1292" y="5766"/>
                    <a:pt x="2931" y="5766"/>
                  </a:cubicBezTo>
                  <a:lnTo>
                    <a:pt x="3120" y="5766"/>
                  </a:lnTo>
                  <a:cubicBezTo>
                    <a:pt x="3561" y="6428"/>
                    <a:pt x="4222" y="6932"/>
                    <a:pt x="4978" y="7216"/>
                  </a:cubicBezTo>
                  <a:lnTo>
                    <a:pt x="4978" y="8507"/>
                  </a:lnTo>
                  <a:cubicBezTo>
                    <a:pt x="4506" y="8507"/>
                    <a:pt x="4128" y="8854"/>
                    <a:pt x="4128" y="9358"/>
                  </a:cubicBezTo>
                  <a:lnTo>
                    <a:pt x="4128" y="10177"/>
                  </a:lnTo>
                  <a:lnTo>
                    <a:pt x="8286" y="10177"/>
                  </a:lnTo>
                  <a:lnTo>
                    <a:pt x="8286" y="9358"/>
                  </a:lnTo>
                  <a:cubicBezTo>
                    <a:pt x="8286" y="8885"/>
                    <a:pt x="7908" y="8507"/>
                    <a:pt x="7436" y="8507"/>
                  </a:cubicBezTo>
                  <a:lnTo>
                    <a:pt x="7436" y="7216"/>
                  </a:lnTo>
                  <a:cubicBezTo>
                    <a:pt x="8192" y="6932"/>
                    <a:pt x="8854" y="6428"/>
                    <a:pt x="9295" y="5766"/>
                  </a:cubicBezTo>
                  <a:lnTo>
                    <a:pt x="9484" y="5766"/>
                  </a:lnTo>
                  <a:cubicBezTo>
                    <a:pt x="11122" y="5766"/>
                    <a:pt x="12414" y="4475"/>
                    <a:pt x="12414" y="2899"/>
                  </a:cubicBezTo>
                  <a:lnTo>
                    <a:pt x="12414" y="1230"/>
                  </a:lnTo>
                  <a:cubicBezTo>
                    <a:pt x="12445" y="978"/>
                    <a:pt x="12288" y="852"/>
                    <a:pt x="12067" y="852"/>
                  </a:cubicBezTo>
                  <a:lnTo>
                    <a:pt x="9956" y="852"/>
                  </a:lnTo>
                  <a:lnTo>
                    <a:pt x="9956" y="410"/>
                  </a:lnTo>
                  <a:cubicBezTo>
                    <a:pt x="9956" y="158"/>
                    <a:pt x="9767" y="1"/>
                    <a:pt x="9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28" name="Google Shape;4828;p62"/>
          <p:cNvGrpSpPr/>
          <p:nvPr/>
        </p:nvGrpSpPr>
        <p:grpSpPr>
          <a:xfrm>
            <a:off x="4388506" y="3464535"/>
            <a:ext cx="350275" cy="349449"/>
            <a:chOff x="-62154300" y="3743950"/>
            <a:chExt cx="318200" cy="317450"/>
          </a:xfrm>
        </p:grpSpPr>
        <p:sp>
          <p:nvSpPr>
            <p:cNvPr id="4829" name="Google Shape;4829;p62"/>
            <p:cNvSpPr/>
            <p:nvPr/>
          </p:nvSpPr>
          <p:spPr>
            <a:xfrm>
              <a:off x="-61992850" y="3743950"/>
              <a:ext cx="63825" cy="69150"/>
            </a:xfrm>
            <a:custGeom>
              <a:rect b="b" l="l" r="r" t="t"/>
              <a:pathLst>
                <a:path extrusionOk="0" h="2766" w="2553">
                  <a:moveTo>
                    <a:pt x="1261" y="1"/>
                  </a:moveTo>
                  <a:cubicBezTo>
                    <a:pt x="1009" y="1"/>
                    <a:pt x="851" y="221"/>
                    <a:pt x="851" y="410"/>
                  </a:cubicBezTo>
                  <a:lnTo>
                    <a:pt x="851" y="1355"/>
                  </a:lnTo>
                  <a:lnTo>
                    <a:pt x="725" y="1229"/>
                  </a:lnTo>
                  <a:cubicBezTo>
                    <a:pt x="646" y="1151"/>
                    <a:pt x="544" y="1111"/>
                    <a:pt x="442" y="1111"/>
                  </a:cubicBezTo>
                  <a:cubicBezTo>
                    <a:pt x="339" y="1111"/>
                    <a:pt x="237" y="1151"/>
                    <a:pt x="158" y="1229"/>
                  </a:cubicBezTo>
                  <a:cubicBezTo>
                    <a:pt x="1" y="1387"/>
                    <a:pt x="1" y="1670"/>
                    <a:pt x="158" y="1828"/>
                  </a:cubicBezTo>
                  <a:lnTo>
                    <a:pt x="977" y="2647"/>
                  </a:lnTo>
                  <a:cubicBezTo>
                    <a:pt x="1056" y="2726"/>
                    <a:pt x="1166" y="2765"/>
                    <a:pt x="1277" y="2765"/>
                  </a:cubicBezTo>
                  <a:cubicBezTo>
                    <a:pt x="1387" y="2765"/>
                    <a:pt x="1497" y="2726"/>
                    <a:pt x="1576" y="2647"/>
                  </a:cubicBezTo>
                  <a:lnTo>
                    <a:pt x="2395" y="1828"/>
                  </a:lnTo>
                  <a:cubicBezTo>
                    <a:pt x="2553" y="1670"/>
                    <a:pt x="2553" y="1387"/>
                    <a:pt x="2395" y="1229"/>
                  </a:cubicBezTo>
                  <a:cubicBezTo>
                    <a:pt x="2316" y="1151"/>
                    <a:pt x="2206" y="1111"/>
                    <a:pt x="2096" y="1111"/>
                  </a:cubicBezTo>
                  <a:cubicBezTo>
                    <a:pt x="1985" y="1111"/>
                    <a:pt x="1875" y="1151"/>
                    <a:pt x="1796" y="1229"/>
                  </a:cubicBezTo>
                  <a:lnTo>
                    <a:pt x="1670" y="1355"/>
                  </a:lnTo>
                  <a:lnTo>
                    <a:pt x="1670" y="410"/>
                  </a:lnTo>
                  <a:cubicBezTo>
                    <a:pt x="1670" y="221"/>
                    <a:pt x="1481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0" name="Google Shape;4830;p62"/>
            <p:cNvSpPr/>
            <p:nvPr/>
          </p:nvSpPr>
          <p:spPr>
            <a:xfrm>
              <a:off x="-62154300" y="3785700"/>
              <a:ext cx="318200" cy="275700"/>
            </a:xfrm>
            <a:custGeom>
              <a:rect b="b" l="l" r="r" t="t"/>
              <a:pathLst>
                <a:path extrusionOk="0" h="11028" w="12728">
                  <a:moveTo>
                    <a:pt x="5261" y="3560"/>
                  </a:moveTo>
                  <a:cubicBezTo>
                    <a:pt x="5513" y="3560"/>
                    <a:pt x="5671" y="3781"/>
                    <a:pt x="5671" y="4002"/>
                  </a:cubicBezTo>
                  <a:lnTo>
                    <a:pt x="5671" y="5671"/>
                  </a:lnTo>
                  <a:cubicBezTo>
                    <a:pt x="5671" y="5892"/>
                    <a:pt x="5450" y="6112"/>
                    <a:pt x="5261" y="6112"/>
                  </a:cubicBezTo>
                  <a:cubicBezTo>
                    <a:pt x="5072" y="6112"/>
                    <a:pt x="4820" y="5892"/>
                    <a:pt x="4820" y="5671"/>
                  </a:cubicBezTo>
                  <a:lnTo>
                    <a:pt x="4820" y="4002"/>
                  </a:lnTo>
                  <a:cubicBezTo>
                    <a:pt x="4820" y="3781"/>
                    <a:pt x="5041" y="3560"/>
                    <a:pt x="5261" y="3560"/>
                  </a:cubicBezTo>
                  <a:close/>
                  <a:moveTo>
                    <a:pt x="7719" y="3560"/>
                  </a:moveTo>
                  <a:cubicBezTo>
                    <a:pt x="7908" y="3560"/>
                    <a:pt x="8128" y="3781"/>
                    <a:pt x="8128" y="4002"/>
                  </a:cubicBezTo>
                  <a:lnTo>
                    <a:pt x="8128" y="5671"/>
                  </a:lnTo>
                  <a:cubicBezTo>
                    <a:pt x="8128" y="5892"/>
                    <a:pt x="7939" y="6112"/>
                    <a:pt x="7719" y="6112"/>
                  </a:cubicBezTo>
                  <a:cubicBezTo>
                    <a:pt x="7467" y="6112"/>
                    <a:pt x="7309" y="5892"/>
                    <a:pt x="7309" y="5671"/>
                  </a:cubicBezTo>
                  <a:lnTo>
                    <a:pt x="7309" y="4002"/>
                  </a:lnTo>
                  <a:cubicBezTo>
                    <a:pt x="7309" y="3781"/>
                    <a:pt x="7498" y="3560"/>
                    <a:pt x="7719" y="3560"/>
                  </a:cubicBezTo>
                  <a:close/>
                  <a:moveTo>
                    <a:pt x="10239" y="3560"/>
                  </a:moveTo>
                  <a:cubicBezTo>
                    <a:pt x="10460" y="3560"/>
                    <a:pt x="10617" y="3781"/>
                    <a:pt x="10617" y="4002"/>
                  </a:cubicBezTo>
                  <a:lnTo>
                    <a:pt x="10617" y="5671"/>
                  </a:lnTo>
                  <a:cubicBezTo>
                    <a:pt x="10617" y="5892"/>
                    <a:pt x="10428" y="6112"/>
                    <a:pt x="10239" y="6112"/>
                  </a:cubicBezTo>
                  <a:cubicBezTo>
                    <a:pt x="9987" y="6112"/>
                    <a:pt x="9798" y="5892"/>
                    <a:pt x="9798" y="5671"/>
                  </a:cubicBezTo>
                  <a:lnTo>
                    <a:pt x="9798" y="4002"/>
                  </a:lnTo>
                  <a:cubicBezTo>
                    <a:pt x="9798" y="3781"/>
                    <a:pt x="9987" y="3560"/>
                    <a:pt x="10239" y="3560"/>
                  </a:cubicBezTo>
                  <a:close/>
                  <a:moveTo>
                    <a:pt x="5230" y="9357"/>
                  </a:moveTo>
                  <a:cubicBezTo>
                    <a:pt x="5450" y="9357"/>
                    <a:pt x="5608" y="9578"/>
                    <a:pt x="5608" y="9767"/>
                  </a:cubicBezTo>
                  <a:cubicBezTo>
                    <a:pt x="5608" y="9987"/>
                    <a:pt x="5419" y="10208"/>
                    <a:pt x="5230" y="10208"/>
                  </a:cubicBezTo>
                  <a:cubicBezTo>
                    <a:pt x="5041" y="10208"/>
                    <a:pt x="4789" y="9987"/>
                    <a:pt x="4789" y="9767"/>
                  </a:cubicBezTo>
                  <a:cubicBezTo>
                    <a:pt x="4820" y="9578"/>
                    <a:pt x="5041" y="9357"/>
                    <a:pt x="5230" y="9357"/>
                  </a:cubicBezTo>
                  <a:close/>
                  <a:moveTo>
                    <a:pt x="9924" y="9357"/>
                  </a:moveTo>
                  <a:cubicBezTo>
                    <a:pt x="10145" y="9357"/>
                    <a:pt x="10302" y="9578"/>
                    <a:pt x="10302" y="9767"/>
                  </a:cubicBezTo>
                  <a:cubicBezTo>
                    <a:pt x="10302" y="9987"/>
                    <a:pt x="10113" y="10208"/>
                    <a:pt x="9924" y="10208"/>
                  </a:cubicBezTo>
                  <a:cubicBezTo>
                    <a:pt x="9704" y="10208"/>
                    <a:pt x="9515" y="9987"/>
                    <a:pt x="9515" y="9767"/>
                  </a:cubicBezTo>
                  <a:cubicBezTo>
                    <a:pt x="9515" y="9578"/>
                    <a:pt x="9704" y="9357"/>
                    <a:pt x="9924" y="9357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599"/>
                    <a:pt x="347" y="820"/>
                    <a:pt x="536" y="820"/>
                  </a:cubicBezTo>
                  <a:lnTo>
                    <a:pt x="2111" y="820"/>
                  </a:lnTo>
                  <a:cubicBezTo>
                    <a:pt x="2174" y="1103"/>
                    <a:pt x="3245" y="6711"/>
                    <a:pt x="3308" y="6994"/>
                  </a:cubicBezTo>
                  <a:cubicBezTo>
                    <a:pt x="2867" y="7184"/>
                    <a:pt x="2584" y="7625"/>
                    <a:pt x="2584" y="8097"/>
                  </a:cubicBezTo>
                  <a:cubicBezTo>
                    <a:pt x="2584" y="8759"/>
                    <a:pt x="3151" y="9326"/>
                    <a:pt x="3812" y="9326"/>
                  </a:cubicBezTo>
                  <a:lnTo>
                    <a:pt x="4001" y="9326"/>
                  </a:lnTo>
                  <a:cubicBezTo>
                    <a:pt x="3970" y="9452"/>
                    <a:pt x="3938" y="9609"/>
                    <a:pt x="3938" y="9767"/>
                  </a:cubicBezTo>
                  <a:cubicBezTo>
                    <a:pt x="3938" y="10429"/>
                    <a:pt x="4474" y="11027"/>
                    <a:pt x="5167" y="11027"/>
                  </a:cubicBezTo>
                  <a:cubicBezTo>
                    <a:pt x="5829" y="11027"/>
                    <a:pt x="6364" y="10460"/>
                    <a:pt x="6364" y="9767"/>
                  </a:cubicBezTo>
                  <a:cubicBezTo>
                    <a:pt x="6364" y="9609"/>
                    <a:pt x="6333" y="9483"/>
                    <a:pt x="6301" y="9326"/>
                  </a:cubicBezTo>
                  <a:lnTo>
                    <a:pt x="8664" y="9326"/>
                  </a:lnTo>
                  <a:cubicBezTo>
                    <a:pt x="8632" y="9452"/>
                    <a:pt x="8569" y="9609"/>
                    <a:pt x="8569" y="9767"/>
                  </a:cubicBezTo>
                  <a:cubicBezTo>
                    <a:pt x="8569" y="10429"/>
                    <a:pt x="9137" y="11027"/>
                    <a:pt x="9798" y="11027"/>
                  </a:cubicBezTo>
                  <a:cubicBezTo>
                    <a:pt x="10460" y="11027"/>
                    <a:pt x="11027" y="10460"/>
                    <a:pt x="11027" y="9767"/>
                  </a:cubicBezTo>
                  <a:cubicBezTo>
                    <a:pt x="11027" y="9609"/>
                    <a:pt x="10995" y="9483"/>
                    <a:pt x="10932" y="9357"/>
                  </a:cubicBezTo>
                  <a:lnTo>
                    <a:pt x="11562" y="9357"/>
                  </a:lnTo>
                  <a:cubicBezTo>
                    <a:pt x="11814" y="9357"/>
                    <a:pt x="12003" y="9168"/>
                    <a:pt x="12003" y="8979"/>
                  </a:cubicBezTo>
                  <a:cubicBezTo>
                    <a:pt x="12003" y="8727"/>
                    <a:pt x="11814" y="8538"/>
                    <a:pt x="11562" y="8538"/>
                  </a:cubicBezTo>
                  <a:lnTo>
                    <a:pt x="3749" y="8538"/>
                  </a:lnTo>
                  <a:cubicBezTo>
                    <a:pt x="3497" y="8538"/>
                    <a:pt x="3308" y="8349"/>
                    <a:pt x="3308" y="8160"/>
                  </a:cubicBezTo>
                  <a:cubicBezTo>
                    <a:pt x="3308" y="7940"/>
                    <a:pt x="3497" y="7719"/>
                    <a:pt x="3749" y="7719"/>
                  </a:cubicBezTo>
                  <a:lnTo>
                    <a:pt x="11468" y="7719"/>
                  </a:lnTo>
                  <a:cubicBezTo>
                    <a:pt x="11657" y="7719"/>
                    <a:pt x="11846" y="7562"/>
                    <a:pt x="11846" y="7373"/>
                  </a:cubicBezTo>
                  <a:lnTo>
                    <a:pt x="12665" y="2395"/>
                  </a:lnTo>
                  <a:cubicBezTo>
                    <a:pt x="12728" y="2143"/>
                    <a:pt x="12508" y="1922"/>
                    <a:pt x="12287" y="1922"/>
                  </a:cubicBezTo>
                  <a:lnTo>
                    <a:pt x="3056" y="1922"/>
                  </a:lnTo>
                  <a:lnTo>
                    <a:pt x="2741" y="347"/>
                  </a:lnTo>
                  <a:cubicBezTo>
                    <a:pt x="2710" y="158"/>
                    <a:pt x="2552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1" name="Google Shape;4831;p62"/>
          <p:cNvGrpSpPr/>
          <p:nvPr/>
        </p:nvGrpSpPr>
        <p:grpSpPr>
          <a:xfrm>
            <a:off x="4388493" y="3873056"/>
            <a:ext cx="350302" cy="348568"/>
            <a:chOff x="-62151950" y="4111775"/>
            <a:chExt cx="318225" cy="316650"/>
          </a:xfrm>
        </p:grpSpPr>
        <p:sp>
          <p:nvSpPr>
            <p:cNvPr id="4832" name="Google Shape;4832;p62"/>
            <p:cNvSpPr/>
            <p:nvPr/>
          </p:nvSpPr>
          <p:spPr>
            <a:xfrm>
              <a:off x="-62151950" y="4407925"/>
              <a:ext cx="318225" cy="20500"/>
            </a:xfrm>
            <a:custGeom>
              <a:rect b="b" l="l" r="r" t="t"/>
              <a:pathLst>
                <a:path extrusionOk="0" h="820" w="12729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cubicBezTo>
                    <a:pt x="1" y="662"/>
                    <a:pt x="221" y="819"/>
                    <a:pt x="442" y="819"/>
                  </a:cubicBezTo>
                  <a:lnTo>
                    <a:pt x="12288" y="819"/>
                  </a:lnTo>
                  <a:cubicBezTo>
                    <a:pt x="12540" y="819"/>
                    <a:pt x="12697" y="630"/>
                    <a:pt x="12697" y="441"/>
                  </a:cubicBezTo>
                  <a:cubicBezTo>
                    <a:pt x="12729" y="158"/>
                    <a:pt x="12540" y="0"/>
                    <a:pt x="122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3" name="Google Shape;4833;p62"/>
            <p:cNvSpPr/>
            <p:nvPr/>
          </p:nvSpPr>
          <p:spPr>
            <a:xfrm>
              <a:off x="-62151950" y="4283475"/>
              <a:ext cx="84300" cy="104000"/>
            </a:xfrm>
            <a:custGeom>
              <a:rect b="b" l="l" r="r" t="t"/>
              <a:pathLst>
                <a:path extrusionOk="0" h="4160" w="3372">
                  <a:moveTo>
                    <a:pt x="1009" y="0"/>
                  </a:moveTo>
                  <a:cubicBezTo>
                    <a:pt x="442" y="0"/>
                    <a:pt x="1" y="442"/>
                    <a:pt x="1" y="1009"/>
                  </a:cubicBezTo>
                  <a:lnTo>
                    <a:pt x="1" y="3214"/>
                  </a:lnTo>
                  <a:cubicBezTo>
                    <a:pt x="64" y="3718"/>
                    <a:pt x="473" y="4159"/>
                    <a:pt x="1009" y="4159"/>
                  </a:cubicBezTo>
                  <a:lnTo>
                    <a:pt x="2363" y="4159"/>
                  </a:lnTo>
                  <a:cubicBezTo>
                    <a:pt x="2931" y="4159"/>
                    <a:pt x="3372" y="3718"/>
                    <a:pt x="3372" y="3214"/>
                  </a:cubicBezTo>
                  <a:lnTo>
                    <a:pt x="3372" y="1009"/>
                  </a:lnTo>
                  <a:cubicBezTo>
                    <a:pt x="3372" y="442"/>
                    <a:pt x="2931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4" name="Google Shape;4834;p62"/>
            <p:cNvSpPr/>
            <p:nvPr/>
          </p:nvSpPr>
          <p:spPr>
            <a:xfrm>
              <a:off x="-62033800" y="4111775"/>
              <a:ext cx="82725" cy="275700"/>
            </a:xfrm>
            <a:custGeom>
              <a:rect b="b" l="l" r="r" t="t"/>
              <a:pathLst>
                <a:path extrusionOk="0" h="11028" w="3309">
                  <a:moveTo>
                    <a:pt x="946" y="0"/>
                  </a:moveTo>
                  <a:cubicBezTo>
                    <a:pt x="410" y="0"/>
                    <a:pt x="0" y="410"/>
                    <a:pt x="0" y="977"/>
                  </a:cubicBezTo>
                  <a:lnTo>
                    <a:pt x="0" y="10082"/>
                  </a:lnTo>
                  <a:cubicBezTo>
                    <a:pt x="0" y="10618"/>
                    <a:pt x="441" y="11027"/>
                    <a:pt x="946" y="11027"/>
                  </a:cubicBezTo>
                  <a:lnTo>
                    <a:pt x="2332" y="11027"/>
                  </a:lnTo>
                  <a:cubicBezTo>
                    <a:pt x="2899" y="11027"/>
                    <a:pt x="3308" y="10586"/>
                    <a:pt x="3308" y="10082"/>
                  </a:cubicBezTo>
                  <a:lnTo>
                    <a:pt x="3308" y="977"/>
                  </a:lnTo>
                  <a:cubicBezTo>
                    <a:pt x="3308" y="410"/>
                    <a:pt x="2899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5" name="Google Shape;4835;p62"/>
            <p:cNvSpPr/>
            <p:nvPr/>
          </p:nvSpPr>
          <p:spPr>
            <a:xfrm>
              <a:off x="-61916450" y="4200775"/>
              <a:ext cx="82725" cy="186700"/>
            </a:xfrm>
            <a:custGeom>
              <a:rect b="b" l="l" r="r" t="t"/>
              <a:pathLst>
                <a:path extrusionOk="0" h="7468" w="3309">
                  <a:moveTo>
                    <a:pt x="946" y="0"/>
                  </a:moveTo>
                  <a:cubicBezTo>
                    <a:pt x="410" y="0"/>
                    <a:pt x="1" y="442"/>
                    <a:pt x="1" y="1009"/>
                  </a:cubicBezTo>
                  <a:lnTo>
                    <a:pt x="1" y="6522"/>
                  </a:lnTo>
                  <a:cubicBezTo>
                    <a:pt x="1" y="7058"/>
                    <a:pt x="442" y="7467"/>
                    <a:pt x="946" y="7467"/>
                  </a:cubicBezTo>
                  <a:lnTo>
                    <a:pt x="2332" y="7467"/>
                  </a:lnTo>
                  <a:cubicBezTo>
                    <a:pt x="2868" y="7467"/>
                    <a:pt x="3309" y="7026"/>
                    <a:pt x="3309" y="6522"/>
                  </a:cubicBezTo>
                  <a:lnTo>
                    <a:pt x="3309" y="1009"/>
                  </a:lnTo>
                  <a:cubicBezTo>
                    <a:pt x="3309" y="442"/>
                    <a:pt x="2868" y="0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36" name="Google Shape;4836;p62"/>
          <p:cNvGrpSpPr/>
          <p:nvPr/>
        </p:nvGrpSpPr>
        <p:grpSpPr>
          <a:xfrm>
            <a:off x="6499351" y="3042984"/>
            <a:ext cx="350275" cy="349587"/>
            <a:chOff x="-60254550" y="3367325"/>
            <a:chExt cx="318200" cy="317575"/>
          </a:xfrm>
        </p:grpSpPr>
        <p:sp>
          <p:nvSpPr>
            <p:cNvPr id="4837" name="Google Shape;4837;p62"/>
            <p:cNvSpPr/>
            <p:nvPr/>
          </p:nvSpPr>
          <p:spPr>
            <a:xfrm>
              <a:off x="-6021912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51" y="0"/>
                  </a:moveTo>
                  <a:cubicBezTo>
                    <a:pt x="935" y="0"/>
                    <a:pt x="815" y="57"/>
                    <a:pt x="725" y="164"/>
                  </a:cubicBezTo>
                  <a:cubicBezTo>
                    <a:pt x="568" y="290"/>
                    <a:pt x="568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24" y="4143"/>
                    <a:pt x="1023" y="4143"/>
                  </a:cubicBezTo>
                  <a:cubicBezTo>
                    <a:pt x="1144" y="4143"/>
                    <a:pt x="1269" y="4094"/>
                    <a:pt x="1356" y="4007"/>
                  </a:cubicBezTo>
                  <a:cubicBezTo>
                    <a:pt x="1513" y="3850"/>
                    <a:pt x="1513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9" y="0"/>
                    <a:pt x="10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8" name="Google Shape;4838;p62"/>
            <p:cNvSpPr/>
            <p:nvPr/>
          </p:nvSpPr>
          <p:spPr>
            <a:xfrm>
              <a:off x="-60156900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57" y="731"/>
                  </a:cubicBezTo>
                  <a:cubicBezTo>
                    <a:pt x="1103" y="1046"/>
                    <a:pt x="1103" y="1456"/>
                    <a:pt x="757" y="1771"/>
                  </a:cubicBezTo>
                  <a:cubicBezTo>
                    <a:pt x="32" y="2401"/>
                    <a:pt x="1" y="3377"/>
                    <a:pt x="757" y="4039"/>
                  </a:cubicBezTo>
                  <a:cubicBezTo>
                    <a:pt x="828" y="4110"/>
                    <a:pt x="918" y="4143"/>
                    <a:pt x="1010" y="4143"/>
                  </a:cubicBezTo>
                  <a:cubicBezTo>
                    <a:pt x="1122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2017" y="1771"/>
                    <a:pt x="2049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9" name="Google Shape;4839;p62"/>
            <p:cNvSpPr/>
            <p:nvPr/>
          </p:nvSpPr>
          <p:spPr>
            <a:xfrm>
              <a:off x="-60094675" y="3367325"/>
              <a:ext cx="51225" cy="103575"/>
            </a:xfrm>
            <a:custGeom>
              <a:rect b="b" l="l" r="r" t="t"/>
              <a:pathLst>
                <a:path extrusionOk="0" h="4143" w="2049">
                  <a:moveTo>
                    <a:pt x="1038" y="0"/>
                  </a:moveTo>
                  <a:cubicBezTo>
                    <a:pt x="913" y="0"/>
                    <a:pt x="783" y="57"/>
                    <a:pt x="694" y="164"/>
                  </a:cubicBezTo>
                  <a:cubicBezTo>
                    <a:pt x="536" y="290"/>
                    <a:pt x="536" y="573"/>
                    <a:pt x="725" y="731"/>
                  </a:cubicBezTo>
                  <a:cubicBezTo>
                    <a:pt x="1103" y="1046"/>
                    <a:pt x="1103" y="1456"/>
                    <a:pt x="725" y="1771"/>
                  </a:cubicBezTo>
                  <a:cubicBezTo>
                    <a:pt x="32" y="2401"/>
                    <a:pt x="1" y="3377"/>
                    <a:pt x="725" y="4039"/>
                  </a:cubicBezTo>
                  <a:cubicBezTo>
                    <a:pt x="796" y="4110"/>
                    <a:pt x="893" y="4143"/>
                    <a:pt x="992" y="4143"/>
                  </a:cubicBezTo>
                  <a:cubicBezTo>
                    <a:pt x="1113" y="4143"/>
                    <a:pt x="1237" y="4094"/>
                    <a:pt x="1324" y="4007"/>
                  </a:cubicBezTo>
                  <a:cubicBezTo>
                    <a:pt x="1481" y="3850"/>
                    <a:pt x="1481" y="3566"/>
                    <a:pt x="1292" y="3409"/>
                  </a:cubicBezTo>
                  <a:cubicBezTo>
                    <a:pt x="946" y="3094"/>
                    <a:pt x="946" y="2716"/>
                    <a:pt x="1292" y="2401"/>
                  </a:cubicBezTo>
                  <a:cubicBezTo>
                    <a:pt x="1985" y="1771"/>
                    <a:pt x="2048" y="762"/>
                    <a:pt x="1292" y="101"/>
                  </a:cubicBezTo>
                  <a:cubicBezTo>
                    <a:pt x="1224" y="33"/>
                    <a:pt x="1133" y="0"/>
                    <a:pt x="1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0" name="Google Shape;4840;p62"/>
            <p:cNvSpPr/>
            <p:nvPr/>
          </p:nvSpPr>
          <p:spPr>
            <a:xfrm>
              <a:off x="-60254550" y="3478525"/>
              <a:ext cx="318200" cy="206375"/>
            </a:xfrm>
            <a:custGeom>
              <a:rect b="b" l="l" r="r" t="t"/>
              <a:pathLst>
                <a:path extrusionOk="0" h="8255" w="12728">
                  <a:moveTo>
                    <a:pt x="10428" y="1607"/>
                  </a:moveTo>
                  <a:cubicBezTo>
                    <a:pt x="11184" y="1607"/>
                    <a:pt x="11814" y="2237"/>
                    <a:pt x="11814" y="2994"/>
                  </a:cubicBezTo>
                  <a:cubicBezTo>
                    <a:pt x="11814" y="3718"/>
                    <a:pt x="11184" y="4380"/>
                    <a:pt x="10428" y="4380"/>
                  </a:cubicBezTo>
                  <a:lnTo>
                    <a:pt x="9767" y="4380"/>
                  </a:lnTo>
                  <a:cubicBezTo>
                    <a:pt x="9861" y="4002"/>
                    <a:pt x="9893" y="3655"/>
                    <a:pt x="9893" y="3246"/>
                  </a:cubicBezTo>
                  <a:lnTo>
                    <a:pt x="9893" y="1607"/>
                  </a:lnTo>
                  <a:close/>
                  <a:moveTo>
                    <a:pt x="410" y="1"/>
                  </a:moveTo>
                  <a:cubicBezTo>
                    <a:pt x="158" y="1"/>
                    <a:pt x="0" y="190"/>
                    <a:pt x="0" y="379"/>
                  </a:cubicBezTo>
                  <a:lnTo>
                    <a:pt x="0" y="3309"/>
                  </a:lnTo>
                  <a:cubicBezTo>
                    <a:pt x="0" y="5041"/>
                    <a:pt x="882" y="6522"/>
                    <a:pt x="2237" y="7436"/>
                  </a:cubicBezTo>
                  <a:lnTo>
                    <a:pt x="441" y="7436"/>
                  </a:lnTo>
                  <a:cubicBezTo>
                    <a:pt x="189" y="7436"/>
                    <a:pt x="32" y="7625"/>
                    <a:pt x="32" y="7845"/>
                  </a:cubicBezTo>
                  <a:cubicBezTo>
                    <a:pt x="32" y="8066"/>
                    <a:pt x="252" y="8255"/>
                    <a:pt x="441" y="8255"/>
                  </a:cubicBezTo>
                  <a:lnTo>
                    <a:pt x="9546" y="8255"/>
                  </a:lnTo>
                  <a:cubicBezTo>
                    <a:pt x="9767" y="8255"/>
                    <a:pt x="9924" y="8066"/>
                    <a:pt x="9924" y="7845"/>
                  </a:cubicBezTo>
                  <a:cubicBezTo>
                    <a:pt x="9924" y="7593"/>
                    <a:pt x="9735" y="7436"/>
                    <a:pt x="9546" y="7436"/>
                  </a:cubicBezTo>
                  <a:lnTo>
                    <a:pt x="7719" y="7436"/>
                  </a:lnTo>
                  <a:cubicBezTo>
                    <a:pt x="8538" y="6900"/>
                    <a:pt x="9168" y="6144"/>
                    <a:pt x="9578" y="5230"/>
                  </a:cubicBezTo>
                  <a:lnTo>
                    <a:pt x="10523" y="5230"/>
                  </a:lnTo>
                  <a:cubicBezTo>
                    <a:pt x="11751" y="5230"/>
                    <a:pt x="12728" y="4254"/>
                    <a:pt x="12728" y="3025"/>
                  </a:cubicBezTo>
                  <a:cubicBezTo>
                    <a:pt x="12728" y="1796"/>
                    <a:pt x="11657" y="788"/>
                    <a:pt x="10428" y="788"/>
                  </a:cubicBezTo>
                  <a:lnTo>
                    <a:pt x="9893" y="788"/>
                  </a:lnTo>
                  <a:lnTo>
                    <a:pt x="9893" y="379"/>
                  </a:lnTo>
                  <a:cubicBezTo>
                    <a:pt x="9893" y="158"/>
                    <a:pt x="9704" y="1"/>
                    <a:pt x="94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1" name="Google Shape;4841;p62"/>
          <p:cNvGrpSpPr/>
          <p:nvPr/>
        </p:nvGrpSpPr>
        <p:grpSpPr>
          <a:xfrm>
            <a:off x="6500204" y="3465031"/>
            <a:ext cx="348568" cy="348458"/>
            <a:chOff x="-60255350" y="3733825"/>
            <a:chExt cx="316650" cy="316550"/>
          </a:xfrm>
        </p:grpSpPr>
        <p:sp>
          <p:nvSpPr>
            <p:cNvPr id="4842" name="Google Shape;4842;p62"/>
            <p:cNvSpPr/>
            <p:nvPr/>
          </p:nvSpPr>
          <p:spPr>
            <a:xfrm>
              <a:off x="-60218325" y="3733825"/>
              <a:ext cx="235525" cy="316550"/>
            </a:xfrm>
            <a:custGeom>
              <a:rect b="b" l="l" r="r" t="t"/>
              <a:pathLst>
                <a:path extrusionOk="0" h="12662" w="9421">
                  <a:moveTo>
                    <a:pt x="4821" y="1666"/>
                  </a:moveTo>
                  <a:cubicBezTo>
                    <a:pt x="5073" y="1666"/>
                    <a:pt x="5262" y="1886"/>
                    <a:pt x="5262" y="2075"/>
                  </a:cubicBezTo>
                  <a:lnTo>
                    <a:pt x="5262" y="2359"/>
                  </a:lnTo>
                  <a:cubicBezTo>
                    <a:pt x="5734" y="2485"/>
                    <a:pt x="6081" y="2989"/>
                    <a:pt x="6081" y="3525"/>
                  </a:cubicBezTo>
                  <a:cubicBezTo>
                    <a:pt x="6081" y="3777"/>
                    <a:pt x="5892" y="3934"/>
                    <a:pt x="5640" y="3934"/>
                  </a:cubicBezTo>
                  <a:cubicBezTo>
                    <a:pt x="5419" y="3934"/>
                    <a:pt x="5262" y="3714"/>
                    <a:pt x="5262" y="3525"/>
                  </a:cubicBezTo>
                  <a:cubicBezTo>
                    <a:pt x="5262" y="3273"/>
                    <a:pt x="5073" y="3084"/>
                    <a:pt x="4821" y="3084"/>
                  </a:cubicBezTo>
                  <a:cubicBezTo>
                    <a:pt x="4569" y="3084"/>
                    <a:pt x="4411" y="3273"/>
                    <a:pt x="4411" y="3525"/>
                  </a:cubicBezTo>
                  <a:cubicBezTo>
                    <a:pt x="4411" y="3777"/>
                    <a:pt x="4789" y="3997"/>
                    <a:pt x="5104" y="4249"/>
                  </a:cubicBezTo>
                  <a:cubicBezTo>
                    <a:pt x="5514" y="4564"/>
                    <a:pt x="6081" y="4942"/>
                    <a:pt x="6081" y="5604"/>
                  </a:cubicBezTo>
                  <a:cubicBezTo>
                    <a:pt x="6081" y="6171"/>
                    <a:pt x="5734" y="6612"/>
                    <a:pt x="5262" y="6801"/>
                  </a:cubicBezTo>
                  <a:lnTo>
                    <a:pt x="5262" y="7085"/>
                  </a:lnTo>
                  <a:cubicBezTo>
                    <a:pt x="5262" y="7305"/>
                    <a:pt x="5041" y="7463"/>
                    <a:pt x="4821" y="7463"/>
                  </a:cubicBezTo>
                  <a:cubicBezTo>
                    <a:pt x="4569" y="7463"/>
                    <a:pt x="4411" y="7274"/>
                    <a:pt x="4411" y="7085"/>
                  </a:cubicBezTo>
                  <a:lnTo>
                    <a:pt x="4411" y="6801"/>
                  </a:lnTo>
                  <a:cubicBezTo>
                    <a:pt x="3938" y="6644"/>
                    <a:pt x="3592" y="6171"/>
                    <a:pt x="3592" y="5604"/>
                  </a:cubicBezTo>
                  <a:cubicBezTo>
                    <a:pt x="3592" y="5383"/>
                    <a:pt x="3781" y="5194"/>
                    <a:pt x="4033" y="5194"/>
                  </a:cubicBezTo>
                  <a:cubicBezTo>
                    <a:pt x="4253" y="5194"/>
                    <a:pt x="4411" y="5383"/>
                    <a:pt x="4411" y="5604"/>
                  </a:cubicBezTo>
                  <a:cubicBezTo>
                    <a:pt x="4411" y="5856"/>
                    <a:pt x="4632" y="6014"/>
                    <a:pt x="4821" y="6014"/>
                  </a:cubicBezTo>
                  <a:cubicBezTo>
                    <a:pt x="5041" y="6014"/>
                    <a:pt x="5262" y="5824"/>
                    <a:pt x="5262" y="5604"/>
                  </a:cubicBezTo>
                  <a:cubicBezTo>
                    <a:pt x="5262" y="5383"/>
                    <a:pt x="4947" y="5131"/>
                    <a:pt x="4569" y="4911"/>
                  </a:cubicBezTo>
                  <a:cubicBezTo>
                    <a:pt x="4159" y="4596"/>
                    <a:pt x="3592" y="4186"/>
                    <a:pt x="3592" y="3525"/>
                  </a:cubicBezTo>
                  <a:cubicBezTo>
                    <a:pt x="3592" y="2989"/>
                    <a:pt x="3938" y="2548"/>
                    <a:pt x="4411" y="2359"/>
                  </a:cubicBezTo>
                  <a:lnTo>
                    <a:pt x="4411" y="2075"/>
                  </a:lnTo>
                  <a:cubicBezTo>
                    <a:pt x="4411" y="1823"/>
                    <a:pt x="4632" y="1666"/>
                    <a:pt x="4821" y="1666"/>
                  </a:cubicBezTo>
                  <a:close/>
                  <a:moveTo>
                    <a:pt x="6081" y="9385"/>
                  </a:moveTo>
                  <a:lnTo>
                    <a:pt x="6081" y="10235"/>
                  </a:lnTo>
                  <a:lnTo>
                    <a:pt x="3592" y="10235"/>
                  </a:lnTo>
                  <a:lnTo>
                    <a:pt x="3592" y="9385"/>
                  </a:lnTo>
                  <a:close/>
                  <a:moveTo>
                    <a:pt x="4801" y="0"/>
                  </a:moveTo>
                  <a:cubicBezTo>
                    <a:pt x="4498" y="0"/>
                    <a:pt x="4188" y="29"/>
                    <a:pt x="3875" y="91"/>
                  </a:cubicBezTo>
                  <a:cubicBezTo>
                    <a:pt x="2111" y="500"/>
                    <a:pt x="693" y="1949"/>
                    <a:pt x="378" y="3714"/>
                  </a:cubicBezTo>
                  <a:cubicBezTo>
                    <a:pt x="0" y="5698"/>
                    <a:pt x="1008" y="7652"/>
                    <a:pt x="2773" y="8565"/>
                  </a:cubicBezTo>
                  <a:lnTo>
                    <a:pt x="2773" y="10582"/>
                  </a:lnTo>
                  <a:cubicBezTo>
                    <a:pt x="2773" y="11716"/>
                    <a:pt x="3718" y="12661"/>
                    <a:pt x="4852" y="12661"/>
                  </a:cubicBezTo>
                  <a:cubicBezTo>
                    <a:pt x="5986" y="12661"/>
                    <a:pt x="6963" y="11716"/>
                    <a:pt x="6963" y="10582"/>
                  </a:cubicBezTo>
                  <a:lnTo>
                    <a:pt x="6963" y="8565"/>
                  </a:lnTo>
                  <a:cubicBezTo>
                    <a:pt x="8444" y="7778"/>
                    <a:pt x="9420" y="6234"/>
                    <a:pt x="9420" y="4501"/>
                  </a:cubicBezTo>
                  <a:cubicBezTo>
                    <a:pt x="9392" y="2000"/>
                    <a:pt x="7308" y="0"/>
                    <a:pt x="48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3" name="Google Shape;4843;p62"/>
            <p:cNvSpPr/>
            <p:nvPr/>
          </p:nvSpPr>
          <p:spPr>
            <a:xfrm>
              <a:off x="-60255350" y="3844775"/>
              <a:ext cx="34675" cy="20500"/>
            </a:xfrm>
            <a:custGeom>
              <a:rect b="b" l="l" r="r" t="t"/>
              <a:pathLst>
                <a:path extrusionOk="0" h="820" w="1387">
                  <a:moveTo>
                    <a:pt x="379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630"/>
                    <a:pt x="190" y="819"/>
                    <a:pt x="379" y="819"/>
                  </a:cubicBezTo>
                  <a:lnTo>
                    <a:pt x="946" y="819"/>
                  </a:lnTo>
                  <a:cubicBezTo>
                    <a:pt x="1166" y="819"/>
                    <a:pt x="1387" y="630"/>
                    <a:pt x="1387" y="378"/>
                  </a:cubicBezTo>
                  <a:cubicBezTo>
                    <a:pt x="1387" y="158"/>
                    <a:pt x="1166" y="0"/>
                    <a:pt x="9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4" name="Google Shape;4844;p62"/>
            <p:cNvSpPr/>
            <p:nvPr/>
          </p:nvSpPr>
          <p:spPr>
            <a:xfrm>
              <a:off x="-59974175" y="3844775"/>
              <a:ext cx="35475" cy="20500"/>
            </a:xfrm>
            <a:custGeom>
              <a:rect b="b" l="l" r="r" t="t"/>
              <a:pathLst>
                <a:path extrusionOk="0" h="820" w="1419"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cubicBezTo>
                    <a:pt x="1" y="630"/>
                    <a:pt x="221" y="819"/>
                    <a:pt x="442" y="819"/>
                  </a:cubicBezTo>
                  <a:lnTo>
                    <a:pt x="1009" y="819"/>
                  </a:lnTo>
                  <a:cubicBezTo>
                    <a:pt x="1230" y="819"/>
                    <a:pt x="1387" y="630"/>
                    <a:pt x="1387" y="378"/>
                  </a:cubicBezTo>
                  <a:cubicBezTo>
                    <a:pt x="1419" y="158"/>
                    <a:pt x="1230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5" name="Google Shape;4845;p62"/>
            <p:cNvSpPr/>
            <p:nvPr/>
          </p:nvSpPr>
          <p:spPr>
            <a:xfrm>
              <a:off x="-60212825" y="393947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836" y="1"/>
                  </a:moveTo>
                  <a:cubicBezTo>
                    <a:pt x="725" y="1"/>
                    <a:pt x="615" y="40"/>
                    <a:pt x="536" y="119"/>
                  </a:cubicBezTo>
                  <a:lnTo>
                    <a:pt x="158" y="497"/>
                  </a:lnTo>
                  <a:cubicBezTo>
                    <a:pt x="1" y="654"/>
                    <a:pt x="1" y="938"/>
                    <a:pt x="158" y="1096"/>
                  </a:cubicBezTo>
                  <a:cubicBezTo>
                    <a:pt x="237" y="1174"/>
                    <a:pt x="340" y="1214"/>
                    <a:pt x="442" y="1214"/>
                  </a:cubicBezTo>
                  <a:cubicBezTo>
                    <a:pt x="544" y="1214"/>
                    <a:pt x="647" y="1174"/>
                    <a:pt x="725" y="1096"/>
                  </a:cubicBezTo>
                  <a:lnTo>
                    <a:pt x="1135" y="686"/>
                  </a:lnTo>
                  <a:cubicBezTo>
                    <a:pt x="1293" y="528"/>
                    <a:pt x="1293" y="245"/>
                    <a:pt x="1135" y="119"/>
                  </a:cubicBezTo>
                  <a:cubicBezTo>
                    <a:pt x="1056" y="40"/>
                    <a:pt x="946" y="1"/>
                    <a:pt x="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6" name="Google Shape;4846;p62"/>
            <p:cNvSpPr/>
            <p:nvPr/>
          </p:nvSpPr>
          <p:spPr>
            <a:xfrm>
              <a:off x="-60012750" y="373942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835" y="1"/>
                  </a:moveTo>
                  <a:cubicBezTo>
                    <a:pt x="725" y="1"/>
                    <a:pt x="614" y="40"/>
                    <a:pt x="536" y="119"/>
                  </a:cubicBezTo>
                  <a:lnTo>
                    <a:pt x="126" y="497"/>
                  </a:lnTo>
                  <a:cubicBezTo>
                    <a:pt x="0" y="654"/>
                    <a:pt x="0" y="938"/>
                    <a:pt x="126" y="1095"/>
                  </a:cubicBezTo>
                  <a:cubicBezTo>
                    <a:pt x="205" y="1174"/>
                    <a:pt x="315" y="1213"/>
                    <a:pt x="425" y="1213"/>
                  </a:cubicBezTo>
                  <a:cubicBezTo>
                    <a:pt x="536" y="1213"/>
                    <a:pt x="646" y="1174"/>
                    <a:pt x="725" y="1095"/>
                  </a:cubicBezTo>
                  <a:lnTo>
                    <a:pt x="1134" y="686"/>
                  </a:lnTo>
                  <a:cubicBezTo>
                    <a:pt x="1292" y="560"/>
                    <a:pt x="1292" y="276"/>
                    <a:pt x="1134" y="119"/>
                  </a:cubicBezTo>
                  <a:cubicBezTo>
                    <a:pt x="1056" y="40"/>
                    <a:pt x="945" y="1"/>
                    <a:pt x="8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7" name="Google Shape;4847;p62"/>
            <p:cNvSpPr/>
            <p:nvPr/>
          </p:nvSpPr>
          <p:spPr>
            <a:xfrm>
              <a:off x="-60012750" y="3939475"/>
              <a:ext cx="32300" cy="30350"/>
            </a:xfrm>
            <a:custGeom>
              <a:rect b="b" l="l" r="r" t="t"/>
              <a:pathLst>
                <a:path extrusionOk="0" h="1214" w="1292">
                  <a:moveTo>
                    <a:pt x="425" y="1"/>
                  </a:moveTo>
                  <a:cubicBezTo>
                    <a:pt x="315" y="1"/>
                    <a:pt x="205" y="40"/>
                    <a:pt x="126" y="119"/>
                  </a:cubicBezTo>
                  <a:cubicBezTo>
                    <a:pt x="0" y="245"/>
                    <a:pt x="0" y="528"/>
                    <a:pt x="126" y="686"/>
                  </a:cubicBezTo>
                  <a:lnTo>
                    <a:pt x="536" y="1096"/>
                  </a:lnTo>
                  <a:cubicBezTo>
                    <a:pt x="614" y="1174"/>
                    <a:pt x="725" y="1214"/>
                    <a:pt x="835" y="1214"/>
                  </a:cubicBezTo>
                  <a:cubicBezTo>
                    <a:pt x="945" y="1214"/>
                    <a:pt x="1056" y="1174"/>
                    <a:pt x="1134" y="1096"/>
                  </a:cubicBezTo>
                  <a:cubicBezTo>
                    <a:pt x="1292" y="938"/>
                    <a:pt x="1292" y="654"/>
                    <a:pt x="1134" y="497"/>
                  </a:cubicBezTo>
                  <a:lnTo>
                    <a:pt x="725" y="119"/>
                  </a:lnTo>
                  <a:cubicBezTo>
                    <a:pt x="646" y="40"/>
                    <a:pt x="536" y="1"/>
                    <a:pt x="4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8" name="Google Shape;4848;p62"/>
            <p:cNvSpPr/>
            <p:nvPr/>
          </p:nvSpPr>
          <p:spPr>
            <a:xfrm>
              <a:off x="-60212825" y="3739425"/>
              <a:ext cx="32325" cy="30350"/>
            </a:xfrm>
            <a:custGeom>
              <a:rect b="b" l="l" r="r" t="t"/>
              <a:pathLst>
                <a:path extrusionOk="0" h="1214" w="1293">
                  <a:moveTo>
                    <a:pt x="442" y="1"/>
                  </a:moveTo>
                  <a:cubicBezTo>
                    <a:pt x="340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686"/>
                  </a:cubicBezTo>
                  <a:lnTo>
                    <a:pt x="536" y="1095"/>
                  </a:lnTo>
                  <a:cubicBezTo>
                    <a:pt x="615" y="1174"/>
                    <a:pt x="725" y="1213"/>
                    <a:pt x="836" y="1213"/>
                  </a:cubicBezTo>
                  <a:cubicBezTo>
                    <a:pt x="946" y="1213"/>
                    <a:pt x="1056" y="1174"/>
                    <a:pt x="1135" y="1095"/>
                  </a:cubicBezTo>
                  <a:cubicBezTo>
                    <a:pt x="1293" y="938"/>
                    <a:pt x="1293" y="654"/>
                    <a:pt x="1135" y="497"/>
                  </a:cubicBezTo>
                  <a:lnTo>
                    <a:pt x="725" y="119"/>
                  </a:lnTo>
                  <a:cubicBezTo>
                    <a:pt x="647" y="40"/>
                    <a:pt x="544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49" name="Google Shape;4849;p62"/>
          <p:cNvGrpSpPr/>
          <p:nvPr/>
        </p:nvGrpSpPr>
        <p:grpSpPr>
          <a:xfrm>
            <a:off x="6526651" y="3873483"/>
            <a:ext cx="295675" cy="347715"/>
            <a:chOff x="-60232500" y="4101525"/>
            <a:chExt cx="268600" cy="315875"/>
          </a:xfrm>
        </p:grpSpPr>
        <p:sp>
          <p:nvSpPr>
            <p:cNvPr id="4850" name="Google Shape;4850;p62"/>
            <p:cNvSpPr/>
            <p:nvPr/>
          </p:nvSpPr>
          <p:spPr>
            <a:xfrm>
              <a:off x="-60222275" y="4273225"/>
              <a:ext cx="63025" cy="144175"/>
            </a:xfrm>
            <a:custGeom>
              <a:rect b="b" l="l" r="r" t="t"/>
              <a:pathLst>
                <a:path extrusionOk="0" h="5767" w="2521">
                  <a:moveTo>
                    <a:pt x="1261" y="1"/>
                  </a:moveTo>
                  <a:cubicBezTo>
                    <a:pt x="1072" y="1"/>
                    <a:pt x="851" y="190"/>
                    <a:pt x="851" y="379"/>
                  </a:cubicBezTo>
                  <a:lnTo>
                    <a:pt x="851" y="662"/>
                  </a:lnTo>
                  <a:cubicBezTo>
                    <a:pt x="379" y="820"/>
                    <a:pt x="1" y="1293"/>
                    <a:pt x="1" y="1828"/>
                  </a:cubicBezTo>
                  <a:cubicBezTo>
                    <a:pt x="1" y="2521"/>
                    <a:pt x="568" y="2899"/>
                    <a:pt x="1009" y="3214"/>
                  </a:cubicBezTo>
                  <a:cubicBezTo>
                    <a:pt x="1324" y="3466"/>
                    <a:pt x="1671" y="3687"/>
                    <a:pt x="1671" y="3939"/>
                  </a:cubicBezTo>
                  <a:cubicBezTo>
                    <a:pt x="1671" y="4160"/>
                    <a:pt x="1482" y="4349"/>
                    <a:pt x="1261" y="4349"/>
                  </a:cubicBezTo>
                  <a:cubicBezTo>
                    <a:pt x="1072" y="4349"/>
                    <a:pt x="851" y="4160"/>
                    <a:pt x="851" y="3939"/>
                  </a:cubicBezTo>
                  <a:cubicBezTo>
                    <a:pt x="851" y="3687"/>
                    <a:pt x="631" y="3529"/>
                    <a:pt x="442" y="3529"/>
                  </a:cubicBezTo>
                  <a:cubicBezTo>
                    <a:pt x="253" y="3529"/>
                    <a:pt x="64" y="3718"/>
                    <a:pt x="64" y="3939"/>
                  </a:cubicBezTo>
                  <a:cubicBezTo>
                    <a:pt x="64" y="4475"/>
                    <a:pt x="410" y="4916"/>
                    <a:pt x="883" y="5105"/>
                  </a:cubicBezTo>
                  <a:lnTo>
                    <a:pt x="883" y="5388"/>
                  </a:lnTo>
                  <a:cubicBezTo>
                    <a:pt x="883" y="5609"/>
                    <a:pt x="1072" y="5766"/>
                    <a:pt x="1324" y="5766"/>
                  </a:cubicBezTo>
                  <a:cubicBezTo>
                    <a:pt x="1545" y="5766"/>
                    <a:pt x="1702" y="5577"/>
                    <a:pt x="1702" y="5388"/>
                  </a:cubicBezTo>
                  <a:lnTo>
                    <a:pt x="1702" y="5105"/>
                  </a:lnTo>
                  <a:cubicBezTo>
                    <a:pt x="2175" y="4947"/>
                    <a:pt x="2521" y="4475"/>
                    <a:pt x="2521" y="3939"/>
                  </a:cubicBezTo>
                  <a:cubicBezTo>
                    <a:pt x="2521" y="3246"/>
                    <a:pt x="1986" y="2868"/>
                    <a:pt x="1545" y="2553"/>
                  </a:cubicBezTo>
                  <a:cubicBezTo>
                    <a:pt x="1229" y="2301"/>
                    <a:pt x="883" y="2080"/>
                    <a:pt x="883" y="1828"/>
                  </a:cubicBezTo>
                  <a:cubicBezTo>
                    <a:pt x="883" y="1608"/>
                    <a:pt x="1072" y="1450"/>
                    <a:pt x="1261" y="1450"/>
                  </a:cubicBezTo>
                  <a:cubicBezTo>
                    <a:pt x="1513" y="1450"/>
                    <a:pt x="1671" y="1639"/>
                    <a:pt x="1671" y="1828"/>
                  </a:cubicBezTo>
                  <a:cubicBezTo>
                    <a:pt x="1671" y="2080"/>
                    <a:pt x="1860" y="2269"/>
                    <a:pt x="2112" y="2269"/>
                  </a:cubicBezTo>
                  <a:cubicBezTo>
                    <a:pt x="2332" y="2269"/>
                    <a:pt x="2490" y="2080"/>
                    <a:pt x="2490" y="1828"/>
                  </a:cubicBezTo>
                  <a:cubicBezTo>
                    <a:pt x="2490" y="1293"/>
                    <a:pt x="2143" y="852"/>
                    <a:pt x="1671" y="662"/>
                  </a:cubicBezTo>
                  <a:lnTo>
                    <a:pt x="1671" y="379"/>
                  </a:lnTo>
                  <a:cubicBezTo>
                    <a:pt x="1671" y="158"/>
                    <a:pt x="148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1" name="Google Shape;4851;p62"/>
            <p:cNvSpPr/>
            <p:nvPr/>
          </p:nvSpPr>
          <p:spPr>
            <a:xfrm>
              <a:off x="-60232500" y="4101525"/>
              <a:ext cx="268600" cy="315875"/>
            </a:xfrm>
            <a:custGeom>
              <a:rect b="b" l="l" r="r" t="t"/>
              <a:pathLst>
                <a:path extrusionOk="0" h="12635" w="10744">
                  <a:moveTo>
                    <a:pt x="5356" y="1"/>
                  </a:moveTo>
                  <a:cubicBezTo>
                    <a:pt x="5104" y="1"/>
                    <a:pt x="4946" y="190"/>
                    <a:pt x="4946" y="410"/>
                  </a:cubicBezTo>
                  <a:lnTo>
                    <a:pt x="4946" y="820"/>
                  </a:lnTo>
                  <a:cubicBezTo>
                    <a:pt x="2206" y="1041"/>
                    <a:pt x="0" y="3340"/>
                    <a:pt x="0" y="6176"/>
                  </a:cubicBezTo>
                  <a:lnTo>
                    <a:pt x="0" y="6585"/>
                  </a:lnTo>
                  <a:lnTo>
                    <a:pt x="32" y="6585"/>
                  </a:lnTo>
                  <a:cubicBezTo>
                    <a:pt x="32" y="6806"/>
                    <a:pt x="221" y="6963"/>
                    <a:pt x="473" y="6963"/>
                  </a:cubicBezTo>
                  <a:cubicBezTo>
                    <a:pt x="693" y="6963"/>
                    <a:pt x="851" y="6774"/>
                    <a:pt x="851" y="6585"/>
                  </a:cubicBezTo>
                  <a:cubicBezTo>
                    <a:pt x="851" y="6113"/>
                    <a:pt x="1197" y="5766"/>
                    <a:pt x="1701" y="5766"/>
                  </a:cubicBezTo>
                  <a:cubicBezTo>
                    <a:pt x="2174" y="5766"/>
                    <a:pt x="2521" y="6113"/>
                    <a:pt x="2521" y="6585"/>
                  </a:cubicBezTo>
                  <a:cubicBezTo>
                    <a:pt x="2521" y="6806"/>
                    <a:pt x="2710" y="6963"/>
                    <a:pt x="2899" y="6963"/>
                  </a:cubicBezTo>
                  <a:cubicBezTo>
                    <a:pt x="3119" y="6963"/>
                    <a:pt x="3308" y="6774"/>
                    <a:pt x="3308" y="6585"/>
                  </a:cubicBezTo>
                  <a:cubicBezTo>
                    <a:pt x="3308" y="6113"/>
                    <a:pt x="3655" y="5766"/>
                    <a:pt x="4127" y="5766"/>
                  </a:cubicBezTo>
                  <a:cubicBezTo>
                    <a:pt x="4600" y="5766"/>
                    <a:pt x="4946" y="6113"/>
                    <a:pt x="4946" y="6585"/>
                  </a:cubicBezTo>
                  <a:lnTo>
                    <a:pt x="4946" y="11437"/>
                  </a:lnTo>
                  <a:cubicBezTo>
                    <a:pt x="4946" y="12099"/>
                    <a:pt x="5514" y="12634"/>
                    <a:pt x="6175" y="12634"/>
                  </a:cubicBezTo>
                  <a:cubicBezTo>
                    <a:pt x="6837" y="12634"/>
                    <a:pt x="7404" y="12099"/>
                    <a:pt x="7404" y="11437"/>
                  </a:cubicBezTo>
                  <a:lnTo>
                    <a:pt x="7404" y="10586"/>
                  </a:lnTo>
                  <a:cubicBezTo>
                    <a:pt x="7404" y="10366"/>
                    <a:pt x="7215" y="10208"/>
                    <a:pt x="6994" y="10208"/>
                  </a:cubicBezTo>
                  <a:cubicBezTo>
                    <a:pt x="6805" y="10208"/>
                    <a:pt x="6616" y="10397"/>
                    <a:pt x="6616" y="10586"/>
                  </a:cubicBezTo>
                  <a:lnTo>
                    <a:pt x="6616" y="11437"/>
                  </a:lnTo>
                  <a:cubicBezTo>
                    <a:pt x="6616" y="11658"/>
                    <a:pt x="6427" y="11815"/>
                    <a:pt x="6175" y="11815"/>
                  </a:cubicBezTo>
                  <a:cubicBezTo>
                    <a:pt x="5955" y="11815"/>
                    <a:pt x="5797" y="11626"/>
                    <a:pt x="5797" y="11437"/>
                  </a:cubicBezTo>
                  <a:lnTo>
                    <a:pt x="5797" y="6585"/>
                  </a:lnTo>
                  <a:cubicBezTo>
                    <a:pt x="5797" y="6113"/>
                    <a:pt x="6144" y="5766"/>
                    <a:pt x="6616" y="5766"/>
                  </a:cubicBezTo>
                  <a:cubicBezTo>
                    <a:pt x="7089" y="5766"/>
                    <a:pt x="7435" y="6113"/>
                    <a:pt x="7435" y="6585"/>
                  </a:cubicBezTo>
                  <a:cubicBezTo>
                    <a:pt x="7435" y="6806"/>
                    <a:pt x="7624" y="6963"/>
                    <a:pt x="7876" y="6963"/>
                  </a:cubicBezTo>
                  <a:cubicBezTo>
                    <a:pt x="8097" y="6963"/>
                    <a:pt x="8255" y="6774"/>
                    <a:pt x="8255" y="6585"/>
                  </a:cubicBezTo>
                  <a:cubicBezTo>
                    <a:pt x="8255" y="6113"/>
                    <a:pt x="8633" y="5766"/>
                    <a:pt x="9105" y="5766"/>
                  </a:cubicBezTo>
                  <a:cubicBezTo>
                    <a:pt x="9578" y="5766"/>
                    <a:pt x="9924" y="6113"/>
                    <a:pt x="9924" y="6585"/>
                  </a:cubicBezTo>
                  <a:cubicBezTo>
                    <a:pt x="9924" y="6806"/>
                    <a:pt x="10113" y="6963"/>
                    <a:pt x="10302" y="6963"/>
                  </a:cubicBezTo>
                  <a:cubicBezTo>
                    <a:pt x="10523" y="6963"/>
                    <a:pt x="10743" y="6774"/>
                    <a:pt x="10743" y="6585"/>
                  </a:cubicBezTo>
                  <a:lnTo>
                    <a:pt x="10743" y="6176"/>
                  </a:lnTo>
                  <a:cubicBezTo>
                    <a:pt x="10743" y="3340"/>
                    <a:pt x="8538" y="1041"/>
                    <a:pt x="5797" y="820"/>
                  </a:cubicBezTo>
                  <a:lnTo>
                    <a:pt x="5797" y="410"/>
                  </a:lnTo>
                  <a:cubicBezTo>
                    <a:pt x="5797" y="158"/>
                    <a:pt x="5577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2" name="Google Shape;4852;p62"/>
          <p:cNvSpPr/>
          <p:nvPr/>
        </p:nvSpPr>
        <p:spPr>
          <a:xfrm>
            <a:off x="7766392" y="3043157"/>
            <a:ext cx="348541" cy="349449"/>
          </a:xfrm>
          <a:custGeom>
            <a:rect b="b" l="l" r="r" t="t"/>
            <a:pathLst>
              <a:path extrusionOk="0" h="12698" w="12665">
                <a:moveTo>
                  <a:pt x="9200" y="883"/>
                </a:moveTo>
                <a:lnTo>
                  <a:pt x="9200" y="1702"/>
                </a:lnTo>
                <a:lnTo>
                  <a:pt x="3403" y="1702"/>
                </a:lnTo>
                <a:lnTo>
                  <a:pt x="3403" y="883"/>
                </a:lnTo>
                <a:close/>
                <a:moveTo>
                  <a:pt x="4222" y="3340"/>
                </a:moveTo>
                <a:lnTo>
                  <a:pt x="4222" y="4191"/>
                </a:lnTo>
                <a:lnTo>
                  <a:pt x="3403" y="4191"/>
                </a:lnTo>
                <a:lnTo>
                  <a:pt x="3403" y="3340"/>
                </a:lnTo>
                <a:close/>
                <a:moveTo>
                  <a:pt x="6711" y="3340"/>
                </a:moveTo>
                <a:lnTo>
                  <a:pt x="6711" y="4191"/>
                </a:lnTo>
                <a:lnTo>
                  <a:pt x="5892" y="4191"/>
                </a:lnTo>
                <a:lnTo>
                  <a:pt x="5892" y="3340"/>
                </a:lnTo>
                <a:close/>
                <a:moveTo>
                  <a:pt x="9200" y="3340"/>
                </a:moveTo>
                <a:lnTo>
                  <a:pt x="9200" y="4191"/>
                </a:lnTo>
                <a:lnTo>
                  <a:pt x="8349" y="4191"/>
                </a:lnTo>
                <a:lnTo>
                  <a:pt x="8349" y="3340"/>
                </a:lnTo>
                <a:close/>
                <a:moveTo>
                  <a:pt x="4222" y="5010"/>
                </a:moveTo>
                <a:lnTo>
                  <a:pt x="4222" y="5829"/>
                </a:lnTo>
                <a:lnTo>
                  <a:pt x="3403" y="5829"/>
                </a:lnTo>
                <a:lnTo>
                  <a:pt x="3403" y="5010"/>
                </a:lnTo>
                <a:close/>
                <a:moveTo>
                  <a:pt x="6711" y="5010"/>
                </a:moveTo>
                <a:lnTo>
                  <a:pt x="6711" y="5829"/>
                </a:lnTo>
                <a:lnTo>
                  <a:pt x="5892" y="5829"/>
                </a:lnTo>
                <a:lnTo>
                  <a:pt x="5892" y="5010"/>
                </a:lnTo>
                <a:close/>
                <a:moveTo>
                  <a:pt x="9200" y="5010"/>
                </a:moveTo>
                <a:lnTo>
                  <a:pt x="9200" y="5829"/>
                </a:lnTo>
                <a:lnTo>
                  <a:pt x="8349" y="5829"/>
                </a:lnTo>
                <a:lnTo>
                  <a:pt x="8349" y="5010"/>
                </a:lnTo>
                <a:close/>
                <a:moveTo>
                  <a:pt x="4222" y="6648"/>
                </a:moveTo>
                <a:lnTo>
                  <a:pt x="4222" y="7499"/>
                </a:lnTo>
                <a:lnTo>
                  <a:pt x="3403" y="7499"/>
                </a:lnTo>
                <a:lnTo>
                  <a:pt x="3403" y="6648"/>
                </a:lnTo>
                <a:close/>
                <a:moveTo>
                  <a:pt x="6711" y="6648"/>
                </a:moveTo>
                <a:lnTo>
                  <a:pt x="6711" y="7499"/>
                </a:lnTo>
                <a:lnTo>
                  <a:pt x="5892" y="7499"/>
                </a:lnTo>
                <a:lnTo>
                  <a:pt x="5892" y="6648"/>
                </a:lnTo>
                <a:close/>
                <a:moveTo>
                  <a:pt x="9200" y="6648"/>
                </a:moveTo>
                <a:lnTo>
                  <a:pt x="9200" y="7499"/>
                </a:lnTo>
                <a:lnTo>
                  <a:pt x="8349" y="7499"/>
                </a:lnTo>
                <a:lnTo>
                  <a:pt x="8349" y="6648"/>
                </a:lnTo>
                <a:close/>
                <a:moveTo>
                  <a:pt x="1733" y="9137"/>
                </a:moveTo>
                <a:lnTo>
                  <a:pt x="1733" y="11909"/>
                </a:lnTo>
                <a:lnTo>
                  <a:pt x="819" y="11909"/>
                </a:lnTo>
                <a:lnTo>
                  <a:pt x="819" y="9137"/>
                </a:lnTo>
                <a:close/>
                <a:moveTo>
                  <a:pt x="5892" y="9137"/>
                </a:moveTo>
                <a:lnTo>
                  <a:pt x="5892" y="11909"/>
                </a:lnTo>
                <a:lnTo>
                  <a:pt x="4222" y="11909"/>
                </a:lnTo>
                <a:lnTo>
                  <a:pt x="4222" y="9137"/>
                </a:lnTo>
                <a:close/>
                <a:moveTo>
                  <a:pt x="8349" y="9137"/>
                </a:moveTo>
                <a:lnTo>
                  <a:pt x="8349" y="11909"/>
                </a:lnTo>
                <a:lnTo>
                  <a:pt x="6711" y="11909"/>
                </a:lnTo>
                <a:lnTo>
                  <a:pt x="6711" y="9137"/>
                </a:lnTo>
                <a:close/>
                <a:moveTo>
                  <a:pt x="11783" y="9137"/>
                </a:moveTo>
                <a:lnTo>
                  <a:pt x="11783" y="11909"/>
                </a:lnTo>
                <a:lnTo>
                  <a:pt x="10806" y="11909"/>
                </a:lnTo>
                <a:lnTo>
                  <a:pt x="10806" y="9137"/>
                </a:lnTo>
                <a:close/>
                <a:moveTo>
                  <a:pt x="2993" y="1"/>
                </a:moveTo>
                <a:cubicBezTo>
                  <a:pt x="2773" y="1"/>
                  <a:pt x="2615" y="190"/>
                  <a:pt x="2615" y="410"/>
                </a:cubicBezTo>
                <a:lnTo>
                  <a:pt x="2615" y="1670"/>
                </a:lnTo>
                <a:lnTo>
                  <a:pt x="2206" y="1670"/>
                </a:lnTo>
                <a:cubicBezTo>
                  <a:pt x="1985" y="1670"/>
                  <a:pt x="1796" y="1859"/>
                  <a:pt x="1796" y="2080"/>
                </a:cubicBezTo>
                <a:lnTo>
                  <a:pt x="1796" y="8318"/>
                </a:lnTo>
                <a:lnTo>
                  <a:pt x="410" y="8318"/>
                </a:lnTo>
                <a:cubicBezTo>
                  <a:pt x="158" y="8318"/>
                  <a:pt x="0" y="8507"/>
                  <a:pt x="0" y="8696"/>
                </a:cubicBezTo>
                <a:lnTo>
                  <a:pt x="0" y="12287"/>
                </a:lnTo>
                <a:cubicBezTo>
                  <a:pt x="0" y="12540"/>
                  <a:pt x="221" y="12697"/>
                  <a:pt x="410" y="12697"/>
                </a:cubicBezTo>
                <a:lnTo>
                  <a:pt x="12256" y="12697"/>
                </a:lnTo>
                <a:cubicBezTo>
                  <a:pt x="12508" y="12697"/>
                  <a:pt x="12665" y="12477"/>
                  <a:pt x="12665" y="12287"/>
                </a:cubicBezTo>
                <a:lnTo>
                  <a:pt x="12665" y="8696"/>
                </a:lnTo>
                <a:cubicBezTo>
                  <a:pt x="12602" y="8475"/>
                  <a:pt x="12445" y="8318"/>
                  <a:pt x="12224" y="8318"/>
                </a:cubicBezTo>
                <a:lnTo>
                  <a:pt x="10838" y="8318"/>
                </a:lnTo>
                <a:lnTo>
                  <a:pt x="10838" y="2080"/>
                </a:lnTo>
                <a:cubicBezTo>
                  <a:pt x="10838" y="1859"/>
                  <a:pt x="10649" y="1670"/>
                  <a:pt x="10460" y="1670"/>
                </a:cubicBezTo>
                <a:lnTo>
                  <a:pt x="10019" y="1670"/>
                </a:lnTo>
                <a:lnTo>
                  <a:pt x="10019" y="410"/>
                </a:lnTo>
                <a:cubicBezTo>
                  <a:pt x="10019" y="158"/>
                  <a:pt x="9830" y="1"/>
                  <a:pt x="960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3" name="Google Shape;4853;p62"/>
          <p:cNvGrpSpPr/>
          <p:nvPr/>
        </p:nvGrpSpPr>
        <p:grpSpPr>
          <a:xfrm>
            <a:off x="2700499" y="3043493"/>
            <a:ext cx="350302" cy="348568"/>
            <a:chOff x="-63679950" y="3360375"/>
            <a:chExt cx="318225" cy="316650"/>
          </a:xfrm>
        </p:grpSpPr>
        <p:sp>
          <p:nvSpPr>
            <p:cNvPr id="4854" name="Google Shape;4854;p62"/>
            <p:cNvSpPr/>
            <p:nvPr/>
          </p:nvSpPr>
          <p:spPr>
            <a:xfrm>
              <a:off x="-63497200" y="3423400"/>
              <a:ext cx="40975" cy="40975"/>
            </a:xfrm>
            <a:custGeom>
              <a:rect b="b" l="l" r="r" t="t"/>
              <a:pathLst>
                <a:path extrusionOk="0" h="1639" w="1639">
                  <a:moveTo>
                    <a:pt x="819" y="0"/>
                  </a:moveTo>
                  <a:cubicBezTo>
                    <a:pt x="378" y="0"/>
                    <a:pt x="0" y="378"/>
                    <a:pt x="0" y="819"/>
                  </a:cubicBezTo>
                  <a:cubicBezTo>
                    <a:pt x="0" y="1260"/>
                    <a:pt x="378" y="1638"/>
                    <a:pt x="819" y="1638"/>
                  </a:cubicBezTo>
                  <a:cubicBezTo>
                    <a:pt x="1260" y="1638"/>
                    <a:pt x="1638" y="1260"/>
                    <a:pt x="1638" y="819"/>
                  </a:cubicBezTo>
                  <a:cubicBezTo>
                    <a:pt x="1638" y="378"/>
                    <a:pt x="1260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5" name="Google Shape;4855;p62"/>
            <p:cNvSpPr/>
            <p:nvPr/>
          </p:nvSpPr>
          <p:spPr>
            <a:xfrm>
              <a:off x="-63516900" y="3485625"/>
              <a:ext cx="79575" cy="29950"/>
            </a:xfrm>
            <a:custGeom>
              <a:rect b="b" l="l" r="r" t="t"/>
              <a:pathLst>
                <a:path extrusionOk="0" h="1198" w="3183">
                  <a:moveTo>
                    <a:pt x="1607" y="0"/>
                  </a:moveTo>
                  <a:cubicBezTo>
                    <a:pt x="820" y="0"/>
                    <a:pt x="190" y="504"/>
                    <a:pt x="1" y="1197"/>
                  </a:cubicBezTo>
                  <a:lnTo>
                    <a:pt x="3183" y="1197"/>
                  </a:lnTo>
                  <a:cubicBezTo>
                    <a:pt x="3025" y="504"/>
                    <a:pt x="2395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6" name="Google Shape;4856;p62"/>
            <p:cNvSpPr/>
            <p:nvPr/>
          </p:nvSpPr>
          <p:spPr>
            <a:xfrm>
              <a:off x="-63618500" y="3360375"/>
              <a:ext cx="256775" cy="256600"/>
            </a:xfrm>
            <a:custGeom>
              <a:rect b="b" l="l" r="r" t="t"/>
              <a:pathLst>
                <a:path extrusionOk="0" h="10264" w="10271">
                  <a:moveTo>
                    <a:pt x="5703" y="1639"/>
                  </a:moveTo>
                  <a:cubicBezTo>
                    <a:pt x="6616" y="1639"/>
                    <a:pt x="7373" y="2395"/>
                    <a:pt x="7373" y="3309"/>
                  </a:cubicBezTo>
                  <a:cubicBezTo>
                    <a:pt x="7373" y="3750"/>
                    <a:pt x="7215" y="4128"/>
                    <a:pt x="6900" y="4443"/>
                  </a:cubicBezTo>
                  <a:cubicBezTo>
                    <a:pt x="7625" y="4884"/>
                    <a:pt x="8192" y="5672"/>
                    <a:pt x="8192" y="6617"/>
                  </a:cubicBezTo>
                  <a:cubicBezTo>
                    <a:pt x="8160" y="6900"/>
                    <a:pt x="8003" y="7058"/>
                    <a:pt x="7751" y="7058"/>
                  </a:cubicBezTo>
                  <a:lnTo>
                    <a:pt x="3623" y="7058"/>
                  </a:lnTo>
                  <a:cubicBezTo>
                    <a:pt x="3371" y="7058"/>
                    <a:pt x="3214" y="6837"/>
                    <a:pt x="3214" y="6617"/>
                  </a:cubicBezTo>
                  <a:cubicBezTo>
                    <a:pt x="3214" y="5672"/>
                    <a:pt x="3749" y="4884"/>
                    <a:pt x="4537" y="4443"/>
                  </a:cubicBezTo>
                  <a:cubicBezTo>
                    <a:pt x="4254" y="4128"/>
                    <a:pt x="4065" y="3718"/>
                    <a:pt x="4065" y="3309"/>
                  </a:cubicBezTo>
                  <a:cubicBezTo>
                    <a:pt x="4065" y="2395"/>
                    <a:pt x="4789" y="1639"/>
                    <a:pt x="5703" y="1639"/>
                  </a:cubicBezTo>
                  <a:close/>
                  <a:moveTo>
                    <a:pt x="5703" y="1"/>
                  </a:moveTo>
                  <a:cubicBezTo>
                    <a:pt x="3182" y="1"/>
                    <a:pt x="1135" y="2049"/>
                    <a:pt x="1135" y="4569"/>
                  </a:cubicBezTo>
                  <a:cubicBezTo>
                    <a:pt x="1135" y="5609"/>
                    <a:pt x="1481" y="6648"/>
                    <a:pt x="2206" y="7467"/>
                  </a:cubicBezTo>
                  <a:lnTo>
                    <a:pt x="1607" y="8066"/>
                  </a:lnTo>
                  <a:lnTo>
                    <a:pt x="756" y="7184"/>
                  </a:lnTo>
                  <a:cubicBezTo>
                    <a:pt x="678" y="7121"/>
                    <a:pt x="567" y="7089"/>
                    <a:pt x="457" y="7089"/>
                  </a:cubicBezTo>
                  <a:cubicBezTo>
                    <a:pt x="347" y="7089"/>
                    <a:pt x="237" y="7121"/>
                    <a:pt x="158" y="7184"/>
                  </a:cubicBezTo>
                  <a:cubicBezTo>
                    <a:pt x="0" y="7341"/>
                    <a:pt x="0" y="7625"/>
                    <a:pt x="158" y="7783"/>
                  </a:cubicBezTo>
                  <a:lnTo>
                    <a:pt x="1324" y="8980"/>
                  </a:lnTo>
                  <a:lnTo>
                    <a:pt x="2521" y="10145"/>
                  </a:lnTo>
                  <a:cubicBezTo>
                    <a:pt x="2600" y="10224"/>
                    <a:pt x="2710" y="10264"/>
                    <a:pt x="2820" y="10264"/>
                  </a:cubicBezTo>
                  <a:cubicBezTo>
                    <a:pt x="2930" y="10264"/>
                    <a:pt x="3041" y="10224"/>
                    <a:pt x="3119" y="10145"/>
                  </a:cubicBezTo>
                  <a:cubicBezTo>
                    <a:pt x="3277" y="9988"/>
                    <a:pt x="3277" y="9704"/>
                    <a:pt x="3119" y="9547"/>
                  </a:cubicBezTo>
                  <a:lnTo>
                    <a:pt x="2237" y="8696"/>
                  </a:lnTo>
                  <a:lnTo>
                    <a:pt x="2836" y="8098"/>
                  </a:lnTo>
                  <a:cubicBezTo>
                    <a:pt x="3655" y="8759"/>
                    <a:pt x="4695" y="9169"/>
                    <a:pt x="5734" y="9169"/>
                  </a:cubicBezTo>
                  <a:cubicBezTo>
                    <a:pt x="8255" y="9169"/>
                    <a:pt x="10271" y="7121"/>
                    <a:pt x="10271" y="4632"/>
                  </a:cubicBezTo>
                  <a:cubicBezTo>
                    <a:pt x="10239" y="2049"/>
                    <a:pt x="8223" y="1"/>
                    <a:pt x="57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7" name="Google Shape;4857;p62"/>
            <p:cNvSpPr/>
            <p:nvPr/>
          </p:nvSpPr>
          <p:spPr>
            <a:xfrm>
              <a:off x="-63679950" y="3576200"/>
              <a:ext cx="102425" cy="100825"/>
            </a:xfrm>
            <a:custGeom>
              <a:rect b="b" l="l" r="r" t="t"/>
              <a:pathLst>
                <a:path extrusionOk="0" h="4033" w="4097">
                  <a:moveTo>
                    <a:pt x="2332" y="0"/>
                  </a:moveTo>
                  <a:lnTo>
                    <a:pt x="159" y="2142"/>
                  </a:lnTo>
                  <a:cubicBezTo>
                    <a:pt x="1" y="2300"/>
                    <a:pt x="1" y="2584"/>
                    <a:pt x="159" y="2741"/>
                  </a:cubicBezTo>
                  <a:lnTo>
                    <a:pt x="1356" y="3938"/>
                  </a:lnTo>
                  <a:cubicBezTo>
                    <a:pt x="1434" y="4001"/>
                    <a:pt x="1545" y="4033"/>
                    <a:pt x="1655" y="4033"/>
                  </a:cubicBezTo>
                  <a:cubicBezTo>
                    <a:pt x="1765" y="4033"/>
                    <a:pt x="1876" y="4001"/>
                    <a:pt x="1954" y="3938"/>
                  </a:cubicBezTo>
                  <a:lnTo>
                    <a:pt x="4097" y="1764"/>
                  </a:lnTo>
                  <a:lnTo>
                    <a:pt x="233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58" name="Google Shape;4858;p62"/>
          <p:cNvSpPr/>
          <p:nvPr/>
        </p:nvSpPr>
        <p:spPr>
          <a:xfrm>
            <a:off x="2697656" y="3464445"/>
            <a:ext cx="352036" cy="349862"/>
          </a:xfrm>
          <a:custGeom>
            <a:rect b="b" l="l" r="r" t="t"/>
            <a:pathLst>
              <a:path extrusionOk="0" h="12713" w="12792">
                <a:moveTo>
                  <a:pt x="8633" y="1229"/>
                </a:moveTo>
                <a:cubicBezTo>
                  <a:pt x="8854" y="1229"/>
                  <a:pt x="9011" y="1418"/>
                  <a:pt x="9011" y="1607"/>
                </a:cubicBezTo>
                <a:lnTo>
                  <a:pt x="9011" y="1890"/>
                </a:lnTo>
                <a:cubicBezTo>
                  <a:pt x="9484" y="2048"/>
                  <a:pt x="9831" y="2520"/>
                  <a:pt x="9831" y="3088"/>
                </a:cubicBezTo>
                <a:cubicBezTo>
                  <a:pt x="9831" y="3308"/>
                  <a:pt x="9641" y="3497"/>
                  <a:pt x="9452" y="3497"/>
                </a:cubicBezTo>
                <a:cubicBezTo>
                  <a:pt x="9200" y="3497"/>
                  <a:pt x="9011" y="3308"/>
                  <a:pt x="9011" y="3088"/>
                </a:cubicBezTo>
                <a:cubicBezTo>
                  <a:pt x="9011" y="2835"/>
                  <a:pt x="8822" y="2678"/>
                  <a:pt x="8633" y="2678"/>
                </a:cubicBezTo>
                <a:cubicBezTo>
                  <a:pt x="8413" y="2678"/>
                  <a:pt x="8192" y="2867"/>
                  <a:pt x="8192" y="3088"/>
                </a:cubicBezTo>
                <a:cubicBezTo>
                  <a:pt x="8224" y="3308"/>
                  <a:pt x="8570" y="3529"/>
                  <a:pt x="8885" y="3781"/>
                </a:cubicBezTo>
                <a:cubicBezTo>
                  <a:pt x="9326" y="4096"/>
                  <a:pt x="9894" y="4505"/>
                  <a:pt x="9894" y="5167"/>
                </a:cubicBezTo>
                <a:cubicBezTo>
                  <a:pt x="9894" y="5702"/>
                  <a:pt x="9515" y="6143"/>
                  <a:pt x="9043" y="6333"/>
                </a:cubicBezTo>
                <a:lnTo>
                  <a:pt x="9043" y="6616"/>
                </a:lnTo>
                <a:cubicBezTo>
                  <a:pt x="9043" y="6868"/>
                  <a:pt x="8854" y="7026"/>
                  <a:pt x="8665" y="7026"/>
                </a:cubicBezTo>
                <a:cubicBezTo>
                  <a:pt x="8476" y="7026"/>
                  <a:pt x="8224" y="6805"/>
                  <a:pt x="8224" y="6616"/>
                </a:cubicBezTo>
                <a:lnTo>
                  <a:pt x="8224" y="6333"/>
                </a:lnTo>
                <a:cubicBezTo>
                  <a:pt x="7751" y="6175"/>
                  <a:pt x="7405" y="5702"/>
                  <a:pt x="7405" y="5167"/>
                </a:cubicBezTo>
                <a:cubicBezTo>
                  <a:pt x="7405" y="4915"/>
                  <a:pt x="7594" y="4757"/>
                  <a:pt x="7783" y="4757"/>
                </a:cubicBezTo>
                <a:cubicBezTo>
                  <a:pt x="8003" y="4757"/>
                  <a:pt x="8192" y="4978"/>
                  <a:pt x="8192" y="5167"/>
                </a:cubicBezTo>
                <a:cubicBezTo>
                  <a:pt x="8192" y="5387"/>
                  <a:pt x="8381" y="5608"/>
                  <a:pt x="8633" y="5608"/>
                </a:cubicBezTo>
                <a:cubicBezTo>
                  <a:pt x="8854" y="5608"/>
                  <a:pt x="9011" y="5387"/>
                  <a:pt x="9011" y="5167"/>
                </a:cubicBezTo>
                <a:cubicBezTo>
                  <a:pt x="9011" y="4915"/>
                  <a:pt x="8696" y="4694"/>
                  <a:pt x="8350" y="4442"/>
                </a:cubicBezTo>
                <a:cubicBezTo>
                  <a:pt x="7909" y="4127"/>
                  <a:pt x="7373" y="3749"/>
                  <a:pt x="7373" y="3088"/>
                </a:cubicBezTo>
                <a:cubicBezTo>
                  <a:pt x="7373" y="2520"/>
                  <a:pt x="7720" y="2079"/>
                  <a:pt x="8192" y="1890"/>
                </a:cubicBezTo>
                <a:lnTo>
                  <a:pt x="8192" y="1607"/>
                </a:lnTo>
                <a:cubicBezTo>
                  <a:pt x="8192" y="1386"/>
                  <a:pt x="8381" y="1229"/>
                  <a:pt x="8633" y="1229"/>
                </a:cubicBezTo>
                <a:close/>
                <a:moveTo>
                  <a:pt x="6050" y="6616"/>
                </a:moveTo>
                <a:lnTo>
                  <a:pt x="5073" y="10239"/>
                </a:lnTo>
                <a:lnTo>
                  <a:pt x="4853" y="9388"/>
                </a:lnTo>
                <a:cubicBezTo>
                  <a:pt x="4793" y="9168"/>
                  <a:pt x="4617" y="9049"/>
                  <a:pt x="4433" y="9049"/>
                </a:cubicBezTo>
                <a:cubicBezTo>
                  <a:pt x="4328" y="9049"/>
                  <a:pt x="4220" y="9088"/>
                  <a:pt x="4128" y="9168"/>
                </a:cubicBezTo>
                <a:lnTo>
                  <a:pt x="1450" y="11846"/>
                </a:lnTo>
                <a:lnTo>
                  <a:pt x="852" y="11279"/>
                </a:lnTo>
                <a:lnTo>
                  <a:pt x="3530" y="8601"/>
                </a:lnTo>
                <a:cubicBezTo>
                  <a:pt x="3782" y="8349"/>
                  <a:pt x="3656" y="7939"/>
                  <a:pt x="3341" y="7876"/>
                </a:cubicBezTo>
                <a:lnTo>
                  <a:pt x="2490" y="7624"/>
                </a:lnTo>
                <a:lnTo>
                  <a:pt x="6050" y="6616"/>
                </a:lnTo>
                <a:close/>
                <a:moveTo>
                  <a:pt x="8665" y="0"/>
                </a:moveTo>
                <a:cubicBezTo>
                  <a:pt x="6365" y="0"/>
                  <a:pt x="4538" y="1859"/>
                  <a:pt x="4538" y="4127"/>
                </a:cubicBezTo>
                <a:cubicBezTo>
                  <a:pt x="4538" y="4852"/>
                  <a:pt x="4695" y="5513"/>
                  <a:pt x="5042" y="6112"/>
                </a:cubicBezTo>
                <a:lnTo>
                  <a:pt x="820" y="7341"/>
                </a:lnTo>
                <a:cubicBezTo>
                  <a:pt x="442" y="7435"/>
                  <a:pt x="442" y="8034"/>
                  <a:pt x="820" y="8128"/>
                </a:cubicBezTo>
                <a:lnTo>
                  <a:pt x="2490" y="8538"/>
                </a:lnTo>
                <a:lnTo>
                  <a:pt x="316" y="10712"/>
                </a:lnTo>
                <a:cubicBezTo>
                  <a:pt x="1" y="11027"/>
                  <a:pt x="1" y="11594"/>
                  <a:pt x="316" y="11909"/>
                </a:cubicBezTo>
                <a:lnTo>
                  <a:pt x="915" y="12476"/>
                </a:lnTo>
                <a:cubicBezTo>
                  <a:pt x="1072" y="12633"/>
                  <a:pt x="1285" y="12712"/>
                  <a:pt x="1497" y="12712"/>
                </a:cubicBezTo>
                <a:cubicBezTo>
                  <a:pt x="1710" y="12712"/>
                  <a:pt x="1923" y="12633"/>
                  <a:pt x="2080" y="12476"/>
                </a:cubicBezTo>
                <a:lnTo>
                  <a:pt x="4254" y="10334"/>
                </a:lnTo>
                <a:lnTo>
                  <a:pt x="4695" y="11972"/>
                </a:lnTo>
                <a:cubicBezTo>
                  <a:pt x="4759" y="12180"/>
                  <a:pt x="4930" y="12291"/>
                  <a:pt x="5098" y="12291"/>
                </a:cubicBezTo>
                <a:cubicBezTo>
                  <a:pt x="5261" y="12291"/>
                  <a:pt x="5421" y="12188"/>
                  <a:pt x="5483" y="11972"/>
                </a:cubicBezTo>
                <a:lnTo>
                  <a:pt x="6712" y="7750"/>
                </a:lnTo>
                <a:cubicBezTo>
                  <a:pt x="7279" y="8065"/>
                  <a:pt x="7972" y="8286"/>
                  <a:pt x="8665" y="8286"/>
                </a:cubicBezTo>
                <a:cubicBezTo>
                  <a:pt x="10965" y="8286"/>
                  <a:pt x="12792" y="6427"/>
                  <a:pt x="12792" y="4127"/>
                </a:cubicBezTo>
                <a:cubicBezTo>
                  <a:pt x="12760" y="1859"/>
                  <a:pt x="10902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59" name="Google Shape;4859;p62"/>
          <p:cNvGrpSpPr/>
          <p:nvPr/>
        </p:nvGrpSpPr>
        <p:grpSpPr>
          <a:xfrm>
            <a:off x="2699192" y="3872506"/>
            <a:ext cx="352916" cy="349669"/>
            <a:chOff x="-63679950" y="4093450"/>
            <a:chExt cx="320600" cy="317650"/>
          </a:xfrm>
        </p:grpSpPr>
        <p:sp>
          <p:nvSpPr>
            <p:cNvPr id="4860" name="Google Shape;4860;p62"/>
            <p:cNvSpPr/>
            <p:nvPr/>
          </p:nvSpPr>
          <p:spPr>
            <a:xfrm>
              <a:off x="-63595650" y="4093450"/>
              <a:ext cx="236300" cy="230425"/>
            </a:xfrm>
            <a:custGeom>
              <a:rect b="b" l="l" r="r" t="t"/>
              <a:pathLst>
                <a:path extrusionOk="0" h="9217" w="9452">
                  <a:moveTo>
                    <a:pt x="3387" y="836"/>
                  </a:moveTo>
                  <a:cubicBezTo>
                    <a:pt x="3497" y="836"/>
                    <a:pt x="3607" y="875"/>
                    <a:pt x="3686" y="954"/>
                  </a:cubicBezTo>
                  <a:cubicBezTo>
                    <a:pt x="3844" y="1111"/>
                    <a:pt x="3844" y="1395"/>
                    <a:pt x="3686" y="1553"/>
                  </a:cubicBezTo>
                  <a:lnTo>
                    <a:pt x="1638" y="3600"/>
                  </a:lnTo>
                  <a:cubicBezTo>
                    <a:pt x="1560" y="3679"/>
                    <a:pt x="1449" y="3718"/>
                    <a:pt x="1339" y="3718"/>
                  </a:cubicBezTo>
                  <a:cubicBezTo>
                    <a:pt x="1229" y="3718"/>
                    <a:pt x="1118" y="3679"/>
                    <a:pt x="1040" y="3600"/>
                  </a:cubicBezTo>
                  <a:cubicBezTo>
                    <a:pt x="882" y="3443"/>
                    <a:pt x="882" y="3159"/>
                    <a:pt x="1040" y="3002"/>
                  </a:cubicBezTo>
                  <a:lnTo>
                    <a:pt x="3088" y="954"/>
                  </a:lnTo>
                  <a:cubicBezTo>
                    <a:pt x="3166" y="875"/>
                    <a:pt x="3277" y="836"/>
                    <a:pt x="3387" y="836"/>
                  </a:cubicBezTo>
                  <a:close/>
                  <a:moveTo>
                    <a:pt x="8081" y="5530"/>
                  </a:moveTo>
                  <a:cubicBezTo>
                    <a:pt x="8191" y="5530"/>
                    <a:pt x="8302" y="5569"/>
                    <a:pt x="8380" y="5648"/>
                  </a:cubicBezTo>
                  <a:cubicBezTo>
                    <a:pt x="8538" y="5806"/>
                    <a:pt x="8538" y="6089"/>
                    <a:pt x="8380" y="6247"/>
                  </a:cubicBezTo>
                  <a:lnTo>
                    <a:pt x="6333" y="8295"/>
                  </a:lnTo>
                  <a:cubicBezTo>
                    <a:pt x="6254" y="8358"/>
                    <a:pt x="6143" y="8389"/>
                    <a:pt x="6033" y="8389"/>
                  </a:cubicBezTo>
                  <a:cubicBezTo>
                    <a:pt x="5923" y="8389"/>
                    <a:pt x="5813" y="8358"/>
                    <a:pt x="5734" y="8295"/>
                  </a:cubicBezTo>
                  <a:cubicBezTo>
                    <a:pt x="5576" y="8137"/>
                    <a:pt x="5576" y="7853"/>
                    <a:pt x="5734" y="7696"/>
                  </a:cubicBezTo>
                  <a:lnTo>
                    <a:pt x="7782" y="5648"/>
                  </a:lnTo>
                  <a:cubicBezTo>
                    <a:pt x="7861" y="5569"/>
                    <a:pt x="7971" y="5530"/>
                    <a:pt x="8081" y="5530"/>
                  </a:cubicBezTo>
                  <a:close/>
                  <a:moveTo>
                    <a:pt x="3414" y="1"/>
                  </a:moveTo>
                  <a:cubicBezTo>
                    <a:pt x="3095" y="1"/>
                    <a:pt x="2772" y="119"/>
                    <a:pt x="2520" y="355"/>
                  </a:cubicBezTo>
                  <a:lnTo>
                    <a:pt x="473" y="2403"/>
                  </a:lnTo>
                  <a:cubicBezTo>
                    <a:pt x="0" y="2876"/>
                    <a:pt x="0" y="3663"/>
                    <a:pt x="473" y="4199"/>
                  </a:cubicBezTo>
                  <a:cubicBezTo>
                    <a:pt x="700" y="4406"/>
                    <a:pt x="1008" y="4544"/>
                    <a:pt x="1345" y="4544"/>
                  </a:cubicBezTo>
                  <a:cubicBezTo>
                    <a:pt x="1522" y="4544"/>
                    <a:pt x="1706" y="4506"/>
                    <a:pt x="1890" y="4419"/>
                  </a:cubicBezTo>
                  <a:lnTo>
                    <a:pt x="4915" y="7444"/>
                  </a:lnTo>
                  <a:cubicBezTo>
                    <a:pt x="4663" y="7980"/>
                    <a:pt x="4789" y="8515"/>
                    <a:pt x="5135" y="8862"/>
                  </a:cubicBezTo>
                  <a:cubicBezTo>
                    <a:pt x="5372" y="9098"/>
                    <a:pt x="5687" y="9216"/>
                    <a:pt x="6010" y="9216"/>
                  </a:cubicBezTo>
                  <a:cubicBezTo>
                    <a:pt x="6333" y="9216"/>
                    <a:pt x="6663" y="9098"/>
                    <a:pt x="6931" y="8862"/>
                  </a:cubicBezTo>
                  <a:lnTo>
                    <a:pt x="8979" y="6814"/>
                  </a:lnTo>
                  <a:cubicBezTo>
                    <a:pt x="9452" y="6341"/>
                    <a:pt x="9452" y="5554"/>
                    <a:pt x="8979" y="5050"/>
                  </a:cubicBezTo>
                  <a:cubicBezTo>
                    <a:pt x="8757" y="4828"/>
                    <a:pt x="8445" y="4696"/>
                    <a:pt x="8117" y="4696"/>
                  </a:cubicBezTo>
                  <a:cubicBezTo>
                    <a:pt x="7933" y="4696"/>
                    <a:pt x="7743" y="4738"/>
                    <a:pt x="7561" y="4829"/>
                  </a:cubicBezTo>
                  <a:lnTo>
                    <a:pt x="4505" y="1773"/>
                  </a:lnTo>
                  <a:cubicBezTo>
                    <a:pt x="4757" y="1269"/>
                    <a:pt x="4631" y="733"/>
                    <a:pt x="4285" y="355"/>
                  </a:cubicBezTo>
                  <a:cubicBezTo>
                    <a:pt x="4048" y="119"/>
                    <a:pt x="3733" y="1"/>
                    <a:pt x="3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1" name="Google Shape;4861;p62"/>
            <p:cNvSpPr/>
            <p:nvPr/>
          </p:nvSpPr>
          <p:spPr>
            <a:xfrm>
              <a:off x="-63679950" y="4233850"/>
              <a:ext cx="177250" cy="177250"/>
            </a:xfrm>
            <a:custGeom>
              <a:rect b="b" l="l" r="r" t="t"/>
              <a:pathLst>
                <a:path extrusionOk="0" h="7090" w="7090">
                  <a:moveTo>
                    <a:pt x="5325" y="1"/>
                  </a:moveTo>
                  <a:lnTo>
                    <a:pt x="4160" y="1166"/>
                  </a:lnTo>
                  <a:cubicBezTo>
                    <a:pt x="4081" y="1088"/>
                    <a:pt x="3971" y="1048"/>
                    <a:pt x="3860" y="1048"/>
                  </a:cubicBezTo>
                  <a:cubicBezTo>
                    <a:pt x="3750" y="1048"/>
                    <a:pt x="3640" y="1088"/>
                    <a:pt x="3561" y="1166"/>
                  </a:cubicBezTo>
                  <a:lnTo>
                    <a:pt x="474" y="4254"/>
                  </a:lnTo>
                  <a:cubicBezTo>
                    <a:pt x="159" y="4569"/>
                    <a:pt x="1" y="4947"/>
                    <a:pt x="1" y="5419"/>
                  </a:cubicBezTo>
                  <a:cubicBezTo>
                    <a:pt x="1" y="5861"/>
                    <a:pt x="159" y="6302"/>
                    <a:pt x="474" y="6617"/>
                  </a:cubicBezTo>
                  <a:cubicBezTo>
                    <a:pt x="789" y="6932"/>
                    <a:pt x="1214" y="7089"/>
                    <a:pt x="1639" y="7089"/>
                  </a:cubicBezTo>
                  <a:cubicBezTo>
                    <a:pt x="2065" y="7089"/>
                    <a:pt x="2490" y="6932"/>
                    <a:pt x="2805" y="6617"/>
                  </a:cubicBezTo>
                  <a:lnTo>
                    <a:pt x="5892" y="3529"/>
                  </a:lnTo>
                  <a:cubicBezTo>
                    <a:pt x="6081" y="3372"/>
                    <a:pt x="6081" y="3088"/>
                    <a:pt x="5924" y="2931"/>
                  </a:cubicBezTo>
                  <a:lnTo>
                    <a:pt x="7090" y="1765"/>
                  </a:lnTo>
                  <a:lnTo>
                    <a:pt x="53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2" name="Google Shape;4862;p62"/>
            <p:cNvSpPr/>
            <p:nvPr/>
          </p:nvSpPr>
          <p:spPr>
            <a:xfrm>
              <a:off x="-63548400" y="4348850"/>
              <a:ext cx="185900" cy="62250"/>
            </a:xfrm>
            <a:custGeom>
              <a:rect b="b" l="l" r="r" t="t"/>
              <a:pathLst>
                <a:path extrusionOk="0" h="2490" w="7436">
                  <a:moveTo>
                    <a:pt x="2048" y="0"/>
                  </a:moveTo>
                  <a:cubicBezTo>
                    <a:pt x="1355" y="0"/>
                    <a:pt x="819" y="536"/>
                    <a:pt x="819" y="1229"/>
                  </a:cubicBezTo>
                  <a:lnTo>
                    <a:pt x="819" y="1639"/>
                  </a:lnTo>
                  <a:lnTo>
                    <a:pt x="410" y="1639"/>
                  </a:lnTo>
                  <a:cubicBezTo>
                    <a:pt x="189" y="1639"/>
                    <a:pt x="0" y="1859"/>
                    <a:pt x="0" y="2048"/>
                  </a:cubicBezTo>
                  <a:cubicBezTo>
                    <a:pt x="0" y="2269"/>
                    <a:pt x="189" y="2489"/>
                    <a:pt x="410" y="2489"/>
                  </a:cubicBezTo>
                  <a:lnTo>
                    <a:pt x="7026" y="2489"/>
                  </a:lnTo>
                  <a:cubicBezTo>
                    <a:pt x="7278" y="2489"/>
                    <a:pt x="7435" y="2269"/>
                    <a:pt x="7435" y="2048"/>
                  </a:cubicBezTo>
                  <a:cubicBezTo>
                    <a:pt x="7435" y="1859"/>
                    <a:pt x="7246" y="1639"/>
                    <a:pt x="6994" y="1639"/>
                  </a:cubicBezTo>
                  <a:lnTo>
                    <a:pt x="6616" y="1639"/>
                  </a:lnTo>
                  <a:lnTo>
                    <a:pt x="6616" y="1229"/>
                  </a:lnTo>
                  <a:cubicBezTo>
                    <a:pt x="6616" y="536"/>
                    <a:pt x="6049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63" name="Google Shape;4863;p62"/>
          <p:cNvGrpSpPr/>
          <p:nvPr/>
        </p:nvGrpSpPr>
        <p:grpSpPr>
          <a:xfrm>
            <a:off x="4806228" y="3043052"/>
            <a:ext cx="348568" cy="349449"/>
            <a:chOff x="-61784125" y="3377700"/>
            <a:chExt cx="316650" cy="317450"/>
          </a:xfrm>
        </p:grpSpPr>
        <p:sp>
          <p:nvSpPr>
            <p:cNvPr id="4864" name="Google Shape;4864;p62"/>
            <p:cNvSpPr/>
            <p:nvPr/>
          </p:nvSpPr>
          <p:spPr>
            <a:xfrm>
              <a:off x="-61688025" y="3460400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30" y="1"/>
                  </a:moveTo>
                  <a:cubicBezTo>
                    <a:pt x="252" y="442"/>
                    <a:pt x="0" y="1041"/>
                    <a:pt x="0" y="1671"/>
                  </a:cubicBezTo>
                  <a:cubicBezTo>
                    <a:pt x="0" y="1891"/>
                    <a:pt x="189" y="2049"/>
                    <a:pt x="441" y="2049"/>
                  </a:cubicBezTo>
                  <a:lnTo>
                    <a:pt x="4568" y="2049"/>
                  </a:lnTo>
                  <a:cubicBezTo>
                    <a:pt x="4820" y="2049"/>
                    <a:pt x="4978" y="1860"/>
                    <a:pt x="4978" y="1671"/>
                  </a:cubicBezTo>
                  <a:cubicBezTo>
                    <a:pt x="4978" y="1041"/>
                    <a:pt x="4726" y="442"/>
                    <a:pt x="4348" y="1"/>
                  </a:cubicBezTo>
                  <a:cubicBezTo>
                    <a:pt x="3875" y="568"/>
                    <a:pt x="3182" y="852"/>
                    <a:pt x="2489" y="852"/>
                  </a:cubicBezTo>
                  <a:cubicBezTo>
                    <a:pt x="1827" y="852"/>
                    <a:pt x="1134" y="568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5" name="Google Shape;4865;p62"/>
            <p:cNvSpPr/>
            <p:nvPr/>
          </p:nvSpPr>
          <p:spPr>
            <a:xfrm>
              <a:off x="-61677800" y="3518900"/>
              <a:ext cx="104775" cy="61850"/>
            </a:xfrm>
            <a:custGeom>
              <a:rect b="b" l="l" r="r" t="t"/>
              <a:pathLst>
                <a:path extrusionOk="0" h="2474" w="4191">
                  <a:moveTo>
                    <a:pt x="2096" y="0"/>
                  </a:moveTo>
                  <a:cubicBezTo>
                    <a:pt x="1985" y="0"/>
                    <a:pt x="1875" y="40"/>
                    <a:pt x="1796" y="118"/>
                  </a:cubicBezTo>
                  <a:lnTo>
                    <a:pt x="158" y="1757"/>
                  </a:lnTo>
                  <a:cubicBezTo>
                    <a:pt x="1" y="1914"/>
                    <a:pt x="1" y="2198"/>
                    <a:pt x="158" y="2355"/>
                  </a:cubicBezTo>
                  <a:cubicBezTo>
                    <a:pt x="237" y="2434"/>
                    <a:pt x="339" y="2473"/>
                    <a:pt x="442" y="2473"/>
                  </a:cubicBezTo>
                  <a:cubicBezTo>
                    <a:pt x="544" y="2473"/>
                    <a:pt x="646" y="2434"/>
                    <a:pt x="725" y="2355"/>
                  </a:cubicBezTo>
                  <a:lnTo>
                    <a:pt x="2111" y="969"/>
                  </a:lnTo>
                  <a:lnTo>
                    <a:pt x="3498" y="2355"/>
                  </a:lnTo>
                  <a:cubicBezTo>
                    <a:pt x="3576" y="2434"/>
                    <a:pt x="3687" y="2473"/>
                    <a:pt x="3797" y="2473"/>
                  </a:cubicBezTo>
                  <a:cubicBezTo>
                    <a:pt x="3907" y="2473"/>
                    <a:pt x="4017" y="2434"/>
                    <a:pt x="4096" y="2355"/>
                  </a:cubicBezTo>
                  <a:cubicBezTo>
                    <a:pt x="4191" y="2198"/>
                    <a:pt x="4191" y="1914"/>
                    <a:pt x="4033" y="1757"/>
                  </a:cubicBezTo>
                  <a:lnTo>
                    <a:pt x="2395" y="118"/>
                  </a:lnTo>
                  <a:cubicBezTo>
                    <a:pt x="2316" y="40"/>
                    <a:pt x="2206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6" name="Google Shape;4866;p62"/>
            <p:cNvSpPr/>
            <p:nvPr/>
          </p:nvSpPr>
          <p:spPr>
            <a:xfrm>
              <a:off x="-61667550" y="3377700"/>
              <a:ext cx="82700" cy="82725"/>
            </a:xfrm>
            <a:custGeom>
              <a:rect b="b" l="l" r="r" t="t"/>
              <a:pathLst>
                <a:path extrusionOk="0" h="3309" w="3308">
                  <a:moveTo>
                    <a:pt x="1670" y="1"/>
                  </a:moveTo>
                  <a:cubicBezTo>
                    <a:pt x="756" y="1"/>
                    <a:pt x="0" y="757"/>
                    <a:pt x="0" y="1671"/>
                  </a:cubicBezTo>
                  <a:cubicBezTo>
                    <a:pt x="0" y="2584"/>
                    <a:pt x="756" y="3309"/>
                    <a:pt x="1670" y="3309"/>
                  </a:cubicBezTo>
                  <a:cubicBezTo>
                    <a:pt x="2584" y="3309"/>
                    <a:pt x="3308" y="2584"/>
                    <a:pt x="3308" y="1671"/>
                  </a:cubicBezTo>
                  <a:cubicBezTo>
                    <a:pt x="3308" y="757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7" name="Google Shape;4867;p62"/>
            <p:cNvSpPr/>
            <p:nvPr/>
          </p:nvSpPr>
          <p:spPr>
            <a:xfrm>
              <a:off x="-61591150" y="3643150"/>
              <a:ext cx="123675" cy="51200"/>
            </a:xfrm>
            <a:custGeom>
              <a:rect b="b" l="l" r="r" t="t"/>
              <a:pathLst>
                <a:path extrusionOk="0" h="2048" w="4947">
                  <a:moveTo>
                    <a:pt x="630" y="0"/>
                  </a:moveTo>
                  <a:cubicBezTo>
                    <a:pt x="221" y="410"/>
                    <a:pt x="0" y="1008"/>
                    <a:pt x="0" y="1638"/>
                  </a:cubicBezTo>
                  <a:cubicBezTo>
                    <a:pt x="0" y="1890"/>
                    <a:pt x="189" y="2048"/>
                    <a:pt x="378" y="2048"/>
                  </a:cubicBezTo>
                  <a:lnTo>
                    <a:pt x="4505" y="2048"/>
                  </a:lnTo>
                  <a:cubicBezTo>
                    <a:pt x="4757" y="2048"/>
                    <a:pt x="4946" y="1827"/>
                    <a:pt x="4946" y="1638"/>
                  </a:cubicBezTo>
                  <a:cubicBezTo>
                    <a:pt x="4946" y="1008"/>
                    <a:pt x="4726" y="410"/>
                    <a:pt x="4316" y="0"/>
                  </a:cubicBezTo>
                  <a:cubicBezTo>
                    <a:pt x="3844" y="536"/>
                    <a:pt x="3182" y="819"/>
                    <a:pt x="2458" y="819"/>
                  </a:cubicBezTo>
                  <a:cubicBezTo>
                    <a:pt x="1796" y="819"/>
                    <a:pt x="1134" y="536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8" name="Google Shape;4868;p62"/>
            <p:cNvSpPr/>
            <p:nvPr/>
          </p:nvSpPr>
          <p:spPr>
            <a:xfrm>
              <a:off x="-61570675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6" y="0"/>
                    <a:pt x="0" y="725"/>
                    <a:pt x="0" y="1638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8"/>
                  </a:cubicBezTo>
                  <a:cubicBezTo>
                    <a:pt x="3308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9" name="Google Shape;4869;p62"/>
            <p:cNvSpPr/>
            <p:nvPr/>
          </p:nvSpPr>
          <p:spPr>
            <a:xfrm>
              <a:off x="-61784125" y="3643925"/>
              <a:ext cx="124450" cy="51225"/>
            </a:xfrm>
            <a:custGeom>
              <a:rect b="b" l="l" r="r" t="t"/>
              <a:pathLst>
                <a:path extrusionOk="0" h="2049" w="4978">
                  <a:moveTo>
                    <a:pt x="662" y="1"/>
                  </a:moveTo>
                  <a:cubicBezTo>
                    <a:pt x="252" y="442"/>
                    <a:pt x="32" y="1009"/>
                    <a:pt x="32" y="1639"/>
                  </a:cubicBezTo>
                  <a:cubicBezTo>
                    <a:pt x="0" y="1859"/>
                    <a:pt x="189" y="2048"/>
                    <a:pt x="410" y="2048"/>
                  </a:cubicBezTo>
                  <a:lnTo>
                    <a:pt x="4569" y="2048"/>
                  </a:lnTo>
                  <a:cubicBezTo>
                    <a:pt x="4789" y="2048"/>
                    <a:pt x="4978" y="1859"/>
                    <a:pt x="4978" y="1639"/>
                  </a:cubicBezTo>
                  <a:cubicBezTo>
                    <a:pt x="4978" y="1009"/>
                    <a:pt x="4758" y="442"/>
                    <a:pt x="4348" y="1"/>
                  </a:cubicBezTo>
                  <a:cubicBezTo>
                    <a:pt x="3876" y="536"/>
                    <a:pt x="3214" y="820"/>
                    <a:pt x="2521" y="820"/>
                  </a:cubicBezTo>
                  <a:cubicBezTo>
                    <a:pt x="1828" y="820"/>
                    <a:pt x="1166" y="536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0" name="Google Shape;4870;p62"/>
            <p:cNvSpPr/>
            <p:nvPr/>
          </p:nvSpPr>
          <p:spPr>
            <a:xfrm>
              <a:off x="-61763650" y="35604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0" y="3308"/>
                  </a:cubicBezTo>
                  <a:cubicBezTo>
                    <a:pt x="2552" y="3308"/>
                    <a:pt x="3309" y="2552"/>
                    <a:pt x="3309" y="1638"/>
                  </a:cubicBezTo>
                  <a:cubicBezTo>
                    <a:pt x="3309" y="725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71" name="Google Shape;4871;p62"/>
          <p:cNvGrpSpPr/>
          <p:nvPr/>
        </p:nvGrpSpPr>
        <p:grpSpPr>
          <a:xfrm>
            <a:off x="4806228" y="3464535"/>
            <a:ext cx="348568" cy="349449"/>
            <a:chOff x="-61783350" y="3743950"/>
            <a:chExt cx="316650" cy="317450"/>
          </a:xfrm>
        </p:grpSpPr>
        <p:sp>
          <p:nvSpPr>
            <p:cNvPr id="4872" name="Google Shape;4872;p62"/>
            <p:cNvSpPr/>
            <p:nvPr/>
          </p:nvSpPr>
          <p:spPr>
            <a:xfrm>
              <a:off x="-61783350" y="3743950"/>
              <a:ext cx="316650" cy="317450"/>
            </a:xfrm>
            <a:custGeom>
              <a:rect b="b" l="l" r="r" t="t"/>
              <a:pathLst>
                <a:path extrusionOk="0" h="12698" w="12666">
                  <a:moveTo>
                    <a:pt x="379" y="1"/>
                  </a:moveTo>
                  <a:cubicBezTo>
                    <a:pt x="158" y="1"/>
                    <a:pt x="1" y="190"/>
                    <a:pt x="1" y="410"/>
                  </a:cubicBezTo>
                  <a:lnTo>
                    <a:pt x="1" y="12256"/>
                  </a:lnTo>
                  <a:cubicBezTo>
                    <a:pt x="1" y="12508"/>
                    <a:pt x="190" y="12697"/>
                    <a:pt x="379" y="12697"/>
                  </a:cubicBezTo>
                  <a:lnTo>
                    <a:pt x="12256" y="12697"/>
                  </a:lnTo>
                  <a:cubicBezTo>
                    <a:pt x="12477" y="12697"/>
                    <a:pt x="12666" y="12508"/>
                    <a:pt x="12666" y="12256"/>
                  </a:cubicBezTo>
                  <a:cubicBezTo>
                    <a:pt x="12634" y="12067"/>
                    <a:pt x="12477" y="11878"/>
                    <a:pt x="12256" y="11878"/>
                  </a:cubicBezTo>
                  <a:lnTo>
                    <a:pt x="820" y="11878"/>
                  </a:lnTo>
                  <a:lnTo>
                    <a:pt x="820" y="410"/>
                  </a:lnTo>
                  <a:cubicBezTo>
                    <a:pt x="820" y="158"/>
                    <a:pt x="631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3" name="Google Shape;4873;p62"/>
            <p:cNvSpPr/>
            <p:nvPr/>
          </p:nvSpPr>
          <p:spPr>
            <a:xfrm>
              <a:off x="-61739225" y="3833750"/>
              <a:ext cx="272525" cy="149675"/>
            </a:xfrm>
            <a:custGeom>
              <a:rect b="b" l="l" r="r" t="t"/>
              <a:pathLst>
                <a:path extrusionOk="0" h="5987" w="10901">
                  <a:moveTo>
                    <a:pt x="9641" y="0"/>
                  </a:moveTo>
                  <a:cubicBezTo>
                    <a:pt x="8979" y="0"/>
                    <a:pt x="8444" y="536"/>
                    <a:pt x="8444" y="1229"/>
                  </a:cubicBezTo>
                  <a:cubicBezTo>
                    <a:pt x="8444" y="1418"/>
                    <a:pt x="8475" y="1575"/>
                    <a:pt x="8538" y="1733"/>
                  </a:cubicBezTo>
                  <a:lnTo>
                    <a:pt x="6900" y="3403"/>
                  </a:lnTo>
                  <a:cubicBezTo>
                    <a:pt x="6742" y="3308"/>
                    <a:pt x="6553" y="3277"/>
                    <a:pt x="6396" y="3277"/>
                  </a:cubicBezTo>
                  <a:cubicBezTo>
                    <a:pt x="6238" y="3277"/>
                    <a:pt x="6018" y="3308"/>
                    <a:pt x="5860" y="3403"/>
                  </a:cubicBezTo>
                  <a:lnTo>
                    <a:pt x="5041" y="2552"/>
                  </a:lnTo>
                  <a:cubicBezTo>
                    <a:pt x="5136" y="2395"/>
                    <a:pt x="5167" y="2206"/>
                    <a:pt x="5167" y="2048"/>
                  </a:cubicBezTo>
                  <a:cubicBezTo>
                    <a:pt x="5167" y="1386"/>
                    <a:pt x="4600" y="819"/>
                    <a:pt x="3938" y="819"/>
                  </a:cubicBezTo>
                  <a:cubicBezTo>
                    <a:pt x="3277" y="819"/>
                    <a:pt x="2710" y="1386"/>
                    <a:pt x="2710" y="2048"/>
                  </a:cubicBezTo>
                  <a:cubicBezTo>
                    <a:pt x="2710" y="2237"/>
                    <a:pt x="2773" y="2395"/>
                    <a:pt x="2836" y="2552"/>
                  </a:cubicBezTo>
                  <a:lnTo>
                    <a:pt x="1733" y="3655"/>
                  </a:lnTo>
                  <a:cubicBezTo>
                    <a:pt x="1575" y="3592"/>
                    <a:pt x="1386" y="3560"/>
                    <a:pt x="1229" y="3560"/>
                  </a:cubicBezTo>
                  <a:cubicBezTo>
                    <a:pt x="567" y="3560"/>
                    <a:pt x="0" y="4096"/>
                    <a:pt x="0" y="4757"/>
                  </a:cubicBezTo>
                  <a:cubicBezTo>
                    <a:pt x="0" y="5451"/>
                    <a:pt x="567" y="5986"/>
                    <a:pt x="1229" y="5986"/>
                  </a:cubicBezTo>
                  <a:cubicBezTo>
                    <a:pt x="1891" y="5986"/>
                    <a:pt x="2458" y="5451"/>
                    <a:pt x="2458" y="4757"/>
                  </a:cubicBezTo>
                  <a:cubicBezTo>
                    <a:pt x="2458" y="4568"/>
                    <a:pt x="2395" y="4411"/>
                    <a:pt x="2332" y="4253"/>
                  </a:cubicBezTo>
                  <a:lnTo>
                    <a:pt x="3434" y="3151"/>
                  </a:lnTo>
                  <a:cubicBezTo>
                    <a:pt x="3592" y="3214"/>
                    <a:pt x="3781" y="3277"/>
                    <a:pt x="3938" y="3277"/>
                  </a:cubicBezTo>
                  <a:cubicBezTo>
                    <a:pt x="4096" y="3277"/>
                    <a:pt x="4285" y="3214"/>
                    <a:pt x="4442" y="3151"/>
                  </a:cubicBezTo>
                  <a:lnTo>
                    <a:pt x="5293" y="3970"/>
                  </a:lnTo>
                  <a:cubicBezTo>
                    <a:pt x="5199" y="4127"/>
                    <a:pt x="5167" y="4348"/>
                    <a:pt x="5167" y="4505"/>
                  </a:cubicBezTo>
                  <a:cubicBezTo>
                    <a:pt x="5167" y="5167"/>
                    <a:pt x="5703" y="5703"/>
                    <a:pt x="6396" y="5703"/>
                  </a:cubicBezTo>
                  <a:cubicBezTo>
                    <a:pt x="7057" y="5703"/>
                    <a:pt x="7593" y="5167"/>
                    <a:pt x="7593" y="4505"/>
                  </a:cubicBezTo>
                  <a:cubicBezTo>
                    <a:pt x="7593" y="4285"/>
                    <a:pt x="7561" y="4127"/>
                    <a:pt x="7498" y="3970"/>
                  </a:cubicBezTo>
                  <a:lnTo>
                    <a:pt x="9137" y="2332"/>
                  </a:lnTo>
                  <a:cubicBezTo>
                    <a:pt x="9294" y="2395"/>
                    <a:pt x="9483" y="2458"/>
                    <a:pt x="9641" y="2458"/>
                  </a:cubicBezTo>
                  <a:cubicBezTo>
                    <a:pt x="10334" y="2458"/>
                    <a:pt x="10901" y="1890"/>
                    <a:pt x="10901" y="1229"/>
                  </a:cubicBezTo>
                  <a:cubicBezTo>
                    <a:pt x="10901" y="536"/>
                    <a:pt x="10334" y="0"/>
                    <a:pt x="96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874" name="Google Shape;4874;p62"/>
          <p:cNvSpPr/>
          <p:nvPr/>
        </p:nvSpPr>
        <p:spPr>
          <a:xfrm>
            <a:off x="4804311" y="3873032"/>
            <a:ext cx="348568" cy="348871"/>
          </a:xfrm>
          <a:custGeom>
            <a:rect b="b" l="l" r="r" t="t"/>
            <a:pathLst>
              <a:path extrusionOk="0" h="12677" w="12666">
                <a:moveTo>
                  <a:pt x="8916" y="1639"/>
                </a:moveTo>
                <a:cubicBezTo>
                  <a:pt x="9137" y="1639"/>
                  <a:pt x="9294" y="1828"/>
                  <a:pt x="9294" y="2048"/>
                </a:cubicBezTo>
                <a:cubicBezTo>
                  <a:pt x="9294" y="2269"/>
                  <a:pt x="9105" y="2458"/>
                  <a:pt x="8916" y="2458"/>
                </a:cubicBezTo>
                <a:lnTo>
                  <a:pt x="3655" y="2458"/>
                </a:lnTo>
                <a:cubicBezTo>
                  <a:pt x="3434" y="2458"/>
                  <a:pt x="3245" y="2269"/>
                  <a:pt x="3245" y="2048"/>
                </a:cubicBezTo>
                <a:cubicBezTo>
                  <a:pt x="3245" y="1796"/>
                  <a:pt x="3434" y="1639"/>
                  <a:pt x="3655" y="1639"/>
                </a:cubicBezTo>
                <a:close/>
                <a:moveTo>
                  <a:pt x="10555" y="3245"/>
                </a:moveTo>
                <a:cubicBezTo>
                  <a:pt x="10807" y="3245"/>
                  <a:pt x="10964" y="3434"/>
                  <a:pt x="10964" y="3686"/>
                </a:cubicBezTo>
                <a:cubicBezTo>
                  <a:pt x="10964" y="3939"/>
                  <a:pt x="10807" y="4128"/>
                  <a:pt x="10555" y="4128"/>
                </a:cubicBezTo>
                <a:lnTo>
                  <a:pt x="2017" y="4128"/>
                </a:lnTo>
                <a:cubicBezTo>
                  <a:pt x="1765" y="4128"/>
                  <a:pt x="1607" y="3939"/>
                  <a:pt x="1607" y="3686"/>
                </a:cubicBezTo>
                <a:cubicBezTo>
                  <a:pt x="1607" y="3434"/>
                  <a:pt x="1828" y="3245"/>
                  <a:pt x="2017" y="3245"/>
                </a:cubicBezTo>
                <a:close/>
                <a:moveTo>
                  <a:pt x="6711" y="5766"/>
                </a:moveTo>
                <a:cubicBezTo>
                  <a:pt x="7593" y="5766"/>
                  <a:pt x="8349" y="6522"/>
                  <a:pt x="8349" y="7436"/>
                </a:cubicBezTo>
                <a:cubicBezTo>
                  <a:pt x="8349" y="8349"/>
                  <a:pt x="7593" y="9074"/>
                  <a:pt x="6711" y="9074"/>
                </a:cubicBezTo>
                <a:cubicBezTo>
                  <a:pt x="5797" y="9074"/>
                  <a:pt x="5041" y="8349"/>
                  <a:pt x="5041" y="7436"/>
                </a:cubicBezTo>
                <a:cubicBezTo>
                  <a:pt x="5041" y="6522"/>
                  <a:pt x="5797" y="5766"/>
                  <a:pt x="6711" y="5766"/>
                </a:cubicBezTo>
                <a:close/>
                <a:moveTo>
                  <a:pt x="2048" y="0"/>
                </a:moveTo>
                <a:cubicBezTo>
                  <a:pt x="1828" y="0"/>
                  <a:pt x="1670" y="189"/>
                  <a:pt x="1670" y="378"/>
                </a:cubicBezTo>
                <a:cubicBezTo>
                  <a:pt x="1670" y="1040"/>
                  <a:pt x="1103" y="1639"/>
                  <a:pt x="410" y="1639"/>
                </a:cubicBezTo>
                <a:cubicBezTo>
                  <a:pt x="158" y="1639"/>
                  <a:pt x="0" y="1828"/>
                  <a:pt x="0" y="2048"/>
                </a:cubicBezTo>
                <a:lnTo>
                  <a:pt x="0" y="6994"/>
                </a:lnTo>
                <a:cubicBezTo>
                  <a:pt x="0" y="7247"/>
                  <a:pt x="189" y="7404"/>
                  <a:pt x="410" y="7404"/>
                </a:cubicBezTo>
                <a:cubicBezTo>
                  <a:pt x="1072" y="7404"/>
                  <a:pt x="1670" y="7940"/>
                  <a:pt x="1670" y="8601"/>
                </a:cubicBezTo>
                <a:cubicBezTo>
                  <a:pt x="1670" y="8853"/>
                  <a:pt x="1859" y="9042"/>
                  <a:pt x="2048" y="9042"/>
                </a:cubicBezTo>
                <a:lnTo>
                  <a:pt x="4884" y="9042"/>
                </a:lnTo>
                <a:lnTo>
                  <a:pt x="5073" y="9231"/>
                </a:lnTo>
                <a:lnTo>
                  <a:pt x="5073" y="12224"/>
                </a:lnTo>
                <a:cubicBezTo>
                  <a:pt x="5073" y="12468"/>
                  <a:pt x="5298" y="12654"/>
                  <a:pt x="5517" y="12654"/>
                </a:cubicBezTo>
                <a:cubicBezTo>
                  <a:pt x="5581" y="12654"/>
                  <a:pt x="5645" y="12638"/>
                  <a:pt x="5703" y="12602"/>
                </a:cubicBezTo>
                <a:lnTo>
                  <a:pt x="6743" y="11909"/>
                </a:lnTo>
                <a:lnTo>
                  <a:pt x="7782" y="12602"/>
                </a:lnTo>
                <a:cubicBezTo>
                  <a:pt x="7850" y="12653"/>
                  <a:pt x="7926" y="12676"/>
                  <a:pt x="8002" y="12676"/>
                </a:cubicBezTo>
                <a:cubicBezTo>
                  <a:pt x="8210" y="12676"/>
                  <a:pt x="8412" y="12501"/>
                  <a:pt x="8412" y="12224"/>
                </a:cubicBezTo>
                <a:lnTo>
                  <a:pt x="8412" y="9231"/>
                </a:lnTo>
                <a:lnTo>
                  <a:pt x="8601" y="9042"/>
                </a:lnTo>
                <a:lnTo>
                  <a:pt x="10618" y="9042"/>
                </a:lnTo>
                <a:cubicBezTo>
                  <a:pt x="10838" y="9042"/>
                  <a:pt x="10996" y="8853"/>
                  <a:pt x="10996" y="8601"/>
                </a:cubicBezTo>
                <a:cubicBezTo>
                  <a:pt x="10996" y="7940"/>
                  <a:pt x="11563" y="7404"/>
                  <a:pt x="12224" y="7404"/>
                </a:cubicBezTo>
                <a:cubicBezTo>
                  <a:pt x="12445" y="7404"/>
                  <a:pt x="12665" y="7184"/>
                  <a:pt x="12665" y="6994"/>
                </a:cubicBezTo>
                <a:lnTo>
                  <a:pt x="12665" y="2048"/>
                </a:lnTo>
                <a:cubicBezTo>
                  <a:pt x="12602" y="1796"/>
                  <a:pt x="12445" y="1639"/>
                  <a:pt x="12224" y="1639"/>
                </a:cubicBezTo>
                <a:cubicBezTo>
                  <a:pt x="11531" y="1639"/>
                  <a:pt x="10996" y="1103"/>
                  <a:pt x="10996" y="378"/>
                </a:cubicBezTo>
                <a:cubicBezTo>
                  <a:pt x="10996" y="158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5" name="Google Shape;4875;p62"/>
          <p:cNvSpPr/>
          <p:nvPr/>
        </p:nvSpPr>
        <p:spPr>
          <a:xfrm>
            <a:off x="6919200" y="3052541"/>
            <a:ext cx="348568" cy="330680"/>
          </a:xfrm>
          <a:custGeom>
            <a:rect b="b" l="l" r="r" t="t"/>
            <a:pathLst>
              <a:path extrusionOk="0" h="12016" w="12666">
                <a:moveTo>
                  <a:pt x="3844" y="5105"/>
                </a:moveTo>
                <a:cubicBezTo>
                  <a:pt x="4096" y="5105"/>
                  <a:pt x="4285" y="5325"/>
                  <a:pt x="4285" y="5514"/>
                </a:cubicBezTo>
                <a:lnTo>
                  <a:pt x="4285" y="7153"/>
                </a:lnTo>
                <a:cubicBezTo>
                  <a:pt x="4285" y="7405"/>
                  <a:pt x="4096" y="7562"/>
                  <a:pt x="3844" y="7562"/>
                </a:cubicBezTo>
                <a:lnTo>
                  <a:pt x="2206" y="7562"/>
                </a:lnTo>
                <a:cubicBezTo>
                  <a:pt x="1954" y="7562"/>
                  <a:pt x="1765" y="7342"/>
                  <a:pt x="1765" y="7153"/>
                </a:cubicBezTo>
                <a:lnTo>
                  <a:pt x="1765" y="5514"/>
                </a:lnTo>
                <a:cubicBezTo>
                  <a:pt x="1765" y="5262"/>
                  <a:pt x="1954" y="5105"/>
                  <a:pt x="2206" y="5105"/>
                </a:cubicBezTo>
                <a:close/>
                <a:moveTo>
                  <a:pt x="7215" y="1765"/>
                </a:moveTo>
                <a:cubicBezTo>
                  <a:pt x="7436" y="1765"/>
                  <a:pt x="7593" y="1954"/>
                  <a:pt x="7593" y="2206"/>
                </a:cubicBezTo>
                <a:lnTo>
                  <a:pt x="7593" y="7153"/>
                </a:lnTo>
                <a:cubicBezTo>
                  <a:pt x="7593" y="7405"/>
                  <a:pt x="7404" y="7562"/>
                  <a:pt x="7215" y="7562"/>
                </a:cubicBezTo>
                <a:lnTo>
                  <a:pt x="5545" y="7562"/>
                </a:lnTo>
                <a:cubicBezTo>
                  <a:pt x="5325" y="7562"/>
                  <a:pt x="5167" y="7342"/>
                  <a:pt x="5167" y="7153"/>
                </a:cubicBezTo>
                <a:lnTo>
                  <a:pt x="5167" y="2206"/>
                </a:lnTo>
                <a:cubicBezTo>
                  <a:pt x="5167" y="1954"/>
                  <a:pt x="5356" y="1765"/>
                  <a:pt x="5545" y="1765"/>
                </a:cubicBezTo>
                <a:close/>
                <a:moveTo>
                  <a:pt x="10523" y="4286"/>
                </a:moveTo>
                <a:cubicBezTo>
                  <a:pt x="10744" y="4286"/>
                  <a:pt x="10901" y="4475"/>
                  <a:pt x="10901" y="4664"/>
                </a:cubicBezTo>
                <a:lnTo>
                  <a:pt x="10901" y="7153"/>
                </a:lnTo>
                <a:cubicBezTo>
                  <a:pt x="10901" y="7405"/>
                  <a:pt x="10712" y="7562"/>
                  <a:pt x="10523" y="7562"/>
                </a:cubicBezTo>
                <a:lnTo>
                  <a:pt x="8853" y="7562"/>
                </a:lnTo>
                <a:cubicBezTo>
                  <a:pt x="8633" y="7562"/>
                  <a:pt x="8475" y="7342"/>
                  <a:pt x="8475" y="7153"/>
                </a:cubicBezTo>
                <a:lnTo>
                  <a:pt x="8475" y="4664"/>
                </a:lnTo>
                <a:cubicBezTo>
                  <a:pt x="8475" y="4443"/>
                  <a:pt x="8664" y="4286"/>
                  <a:pt x="8853" y="4286"/>
                </a:cubicBezTo>
                <a:close/>
                <a:moveTo>
                  <a:pt x="6333" y="1"/>
                </a:moveTo>
                <a:cubicBezTo>
                  <a:pt x="2836" y="1"/>
                  <a:pt x="0" y="2490"/>
                  <a:pt x="0" y="5514"/>
                </a:cubicBezTo>
                <a:cubicBezTo>
                  <a:pt x="0" y="6900"/>
                  <a:pt x="599" y="8224"/>
                  <a:pt x="1639" y="9200"/>
                </a:cubicBezTo>
                <a:lnTo>
                  <a:pt x="1639" y="11626"/>
                </a:lnTo>
                <a:cubicBezTo>
                  <a:pt x="1639" y="11856"/>
                  <a:pt x="1832" y="12016"/>
                  <a:pt x="2045" y="12016"/>
                </a:cubicBezTo>
                <a:cubicBezTo>
                  <a:pt x="2153" y="12016"/>
                  <a:pt x="2267" y="11974"/>
                  <a:pt x="2363" y="11878"/>
                </a:cubicBezTo>
                <a:lnTo>
                  <a:pt x="3749" y="10492"/>
                </a:lnTo>
                <a:cubicBezTo>
                  <a:pt x="4569" y="10839"/>
                  <a:pt x="5419" y="10965"/>
                  <a:pt x="6333" y="10965"/>
                </a:cubicBezTo>
                <a:cubicBezTo>
                  <a:pt x="9830" y="10965"/>
                  <a:pt x="12665" y="8507"/>
                  <a:pt x="12665" y="5451"/>
                </a:cubicBezTo>
                <a:cubicBezTo>
                  <a:pt x="12665" y="2427"/>
                  <a:pt x="9830" y="1"/>
                  <a:pt x="633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76" name="Google Shape;4876;p62"/>
          <p:cNvSpPr/>
          <p:nvPr/>
        </p:nvSpPr>
        <p:spPr>
          <a:xfrm>
            <a:off x="6918333" y="3502808"/>
            <a:ext cx="350302" cy="273136"/>
          </a:xfrm>
          <a:custGeom>
            <a:rect b="b" l="l" r="r" t="t"/>
            <a:pathLst>
              <a:path extrusionOk="0" h="9925" w="12729">
                <a:moveTo>
                  <a:pt x="925" y="3644"/>
                </a:moveTo>
                <a:cubicBezTo>
                  <a:pt x="944" y="3644"/>
                  <a:pt x="963" y="3648"/>
                  <a:pt x="978" y="3655"/>
                </a:cubicBezTo>
                <a:lnTo>
                  <a:pt x="1608" y="3970"/>
                </a:lnTo>
                <a:lnTo>
                  <a:pt x="1608" y="5924"/>
                </a:lnTo>
                <a:lnTo>
                  <a:pt x="978" y="6239"/>
                </a:lnTo>
                <a:cubicBezTo>
                  <a:pt x="960" y="6256"/>
                  <a:pt x="937" y="6264"/>
                  <a:pt x="914" y="6264"/>
                </a:cubicBezTo>
                <a:cubicBezTo>
                  <a:pt x="854" y="6264"/>
                  <a:pt x="788" y="6212"/>
                  <a:pt x="788" y="6144"/>
                </a:cubicBezTo>
                <a:lnTo>
                  <a:pt x="788" y="3781"/>
                </a:lnTo>
                <a:cubicBezTo>
                  <a:pt x="788" y="3685"/>
                  <a:pt x="862" y="3644"/>
                  <a:pt x="925" y="3644"/>
                </a:cubicBezTo>
                <a:close/>
                <a:moveTo>
                  <a:pt x="4128" y="7184"/>
                </a:moveTo>
                <a:lnTo>
                  <a:pt x="6963" y="8035"/>
                </a:lnTo>
                <a:cubicBezTo>
                  <a:pt x="6648" y="8507"/>
                  <a:pt x="6176" y="8759"/>
                  <a:pt x="5640" y="8759"/>
                </a:cubicBezTo>
                <a:cubicBezTo>
                  <a:pt x="4821" y="8759"/>
                  <a:pt x="4097" y="8066"/>
                  <a:pt x="4128" y="7184"/>
                </a:cubicBezTo>
                <a:close/>
                <a:moveTo>
                  <a:pt x="11374" y="820"/>
                </a:moveTo>
                <a:cubicBezTo>
                  <a:pt x="11626" y="820"/>
                  <a:pt x="11815" y="1009"/>
                  <a:pt x="11815" y="1198"/>
                </a:cubicBezTo>
                <a:lnTo>
                  <a:pt x="11815" y="8665"/>
                </a:lnTo>
                <a:cubicBezTo>
                  <a:pt x="11815" y="8885"/>
                  <a:pt x="11626" y="9043"/>
                  <a:pt x="11374" y="9043"/>
                </a:cubicBezTo>
                <a:cubicBezTo>
                  <a:pt x="11154" y="9043"/>
                  <a:pt x="10996" y="8854"/>
                  <a:pt x="10996" y="8665"/>
                </a:cubicBezTo>
                <a:lnTo>
                  <a:pt x="10996" y="1198"/>
                </a:lnTo>
                <a:cubicBezTo>
                  <a:pt x="10996" y="977"/>
                  <a:pt x="11185" y="820"/>
                  <a:pt x="11374" y="820"/>
                </a:cubicBezTo>
                <a:close/>
                <a:moveTo>
                  <a:pt x="11437" y="1"/>
                </a:moveTo>
                <a:cubicBezTo>
                  <a:pt x="10870" y="1"/>
                  <a:pt x="10366" y="379"/>
                  <a:pt x="10240" y="883"/>
                </a:cubicBezTo>
                <a:lnTo>
                  <a:pt x="2080" y="3246"/>
                </a:lnTo>
                <a:lnTo>
                  <a:pt x="1387" y="2899"/>
                </a:lnTo>
                <a:cubicBezTo>
                  <a:pt x="1251" y="2831"/>
                  <a:pt x="1109" y="2800"/>
                  <a:pt x="970" y="2800"/>
                </a:cubicBezTo>
                <a:cubicBezTo>
                  <a:pt x="466" y="2800"/>
                  <a:pt x="1" y="3213"/>
                  <a:pt x="1" y="3781"/>
                </a:cubicBezTo>
                <a:lnTo>
                  <a:pt x="1" y="6144"/>
                </a:lnTo>
                <a:cubicBezTo>
                  <a:pt x="1" y="6687"/>
                  <a:pt x="465" y="7095"/>
                  <a:pt x="983" y="7095"/>
                </a:cubicBezTo>
                <a:cubicBezTo>
                  <a:pt x="1127" y="7095"/>
                  <a:pt x="1275" y="7063"/>
                  <a:pt x="1419" y="6995"/>
                </a:cubicBezTo>
                <a:lnTo>
                  <a:pt x="2143" y="6648"/>
                </a:lnTo>
                <a:lnTo>
                  <a:pt x="3340" y="6995"/>
                </a:lnTo>
                <a:cubicBezTo>
                  <a:pt x="3151" y="8444"/>
                  <a:pt x="4286" y="9641"/>
                  <a:pt x="5672" y="9641"/>
                </a:cubicBezTo>
                <a:cubicBezTo>
                  <a:pt x="6585" y="9641"/>
                  <a:pt x="7405" y="9074"/>
                  <a:pt x="7814" y="8287"/>
                </a:cubicBezTo>
                <a:lnTo>
                  <a:pt x="10271" y="9011"/>
                </a:lnTo>
                <a:cubicBezTo>
                  <a:pt x="10429" y="9515"/>
                  <a:pt x="10902" y="9925"/>
                  <a:pt x="11469" y="9925"/>
                </a:cubicBezTo>
                <a:cubicBezTo>
                  <a:pt x="12130" y="9925"/>
                  <a:pt x="12729" y="9358"/>
                  <a:pt x="12729" y="8696"/>
                </a:cubicBezTo>
                <a:lnTo>
                  <a:pt x="12729" y="1261"/>
                </a:lnTo>
                <a:cubicBezTo>
                  <a:pt x="12634" y="536"/>
                  <a:pt x="12099" y="1"/>
                  <a:pt x="114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877" name="Google Shape;4877;p62"/>
          <p:cNvGrpSpPr/>
          <p:nvPr/>
        </p:nvGrpSpPr>
        <p:grpSpPr>
          <a:xfrm>
            <a:off x="6919750" y="3873868"/>
            <a:ext cx="351183" cy="346945"/>
            <a:chOff x="-59869425" y="4102225"/>
            <a:chExt cx="319025" cy="315175"/>
          </a:xfrm>
        </p:grpSpPr>
        <p:sp>
          <p:nvSpPr>
            <p:cNvPr id="4878" name="Google Shape;4878;p62"/>
            <p:cNvSpPr/>
            <p:nvPr/>
          </p:nvSpPr>
          <p:spPr>
            <a:xfrm>
              <a:off x="-59869425" y="4102225"/>
              <a:ext cx="149675" cy="256825"/>
            </a:xfrm>
            <a:custGeom>
              <a:rect b="b" l="l" r="r" t="t"/>
              <a:pathLst>
                <a:path extrusionOk="0" h="10273" w="5987">
                  <a:moveTo>
                    <a:pt x="5532" y="1"/>
                  </a:moveTo>
                  <a:cubicBezTo>
                    <a:pt x="5515" y="1"/>
                    <a:pt x="5499" y="2"/>
                    <a:pt x="5483" y="4"/>
                  </a:cubicBezTo>
                  <a:cubicBezTo>
                    <a:pt x="2364" y="445"/>
                    <a:pt x="1" y="3123"/>
                    <a:pt x="1" y="6274"/>
                  </a:cubicBezTo>
                  <a:cubicBezTo>
                    <a:pt x="1" y="7692"/>
                    <a:pt x="442" y="8983"/>
                    <a:pt x="1293" y="10086"/>
                  </a:cubicBezTo>
                  <a:cubicBezTo>
                    <a:pt x="1381" y="10209"/>
                    <a:pt x="1507" y="10273"/>
                    <a:pt x="1635" y="10273"/>
                  </a:cubicBezTo>
                  <a:cubicBezTo>
                    <a:pt x="1737" y="10273"/>
                    <a:pt x="1839" y="10233"/>
                    <a:pt x="1923" y="10149"/>
                  </a:cubicBezTo>
                  <a:lnTo>
                    <a:pt x="3719" y="8353"/>
                  </a:lnTo>
                  <a:cubicBezTo>
                    <a:pt x="3813" y="8259"/>
                    <a:pt x="3845" y="8007"/>
                    <a:pt x="3782" y="7849"/>
                  </a:cubicBezTo>
                  <a:cubicBezTo>
                    <a:pt x="3498" y="7376"/>
                    <a:pt x="3341" y="6809"/>
                    <a:pt x="3341" y="6274"/>
                  </a:cubicBezTo>
                  <a:cubicBezTo>
                    <a:pt x="3341" y="4888"/>
                    <a:pt x="4286" y="3659"/>
                    <a:pt x="5672" y="3312"/>
                  </a:cubicBezTo>
                  <a:cubicBezTo>
                    <a:pt x="5861" y="3281"/>
                    <a:pt x="5987" y="3123"/>
                    <a:pt x="5987" y="2934"/>
                  </a:cubicBezTo>
                  <a:lnTo>
                    <a:pt x="5987" y="414"/>
                  </a:lnTo>
                  <a:cubicBezTo>
                    <a:pt x="5958" y="180"/>
                    <a:pt x="5739" y="1"/>
                    <a:pt x="5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9" name="Google Shape;4879;p62"/>
            <p:cNvSpPr/>
            <p:nvPr/>
          </p:nvSpPr>
          <p:spPr>
            <a:xfrm>
              <a:off x="-59811125" y="4322075"/>
              <a:ext cx="201650" cy="95325"/>
            </a:xfrm>
            <a:custGeom>
              <a:rect b="b" l="l" r="r" t="t"/>
              <a:pathLst>
                <a:path extrusionOk="0" h="3813" w="8066">
                  <a:moveTo>
                    <a:pt x="5758" y="0"/>
                  </a:moveTo>
                  <a:cubicBezTo>
                    <a:pt x="5692" y="0"/>
                    <a:pt x="5629" y="11"/>
                    <a:pt x="5577" y="32"/>
                  </a:cubicBezTo>
                  <a:cubicBezTo>
                    <a:pt x="5091" y="339"/>
                    <a:pt x="4530" y="489"/>
                    <a:pt x="3972" y="489"/>
                  </a:cubicBezTo>
                  <a:cubicBezTo>
                    <a:pt x="3444" y="489"/>
                    <a:pt x="2917" y="355"/>
                    <a:pt x="2458" y="95"/>
                  </a:cubicBezTo>
                  <a:cubicBezTo>
                    <a:pt x="2389" y="53"/>
                    <a:pt x="2314" y="30"/>
                    <a:pt x="2239" y="30"/>
                  </a:cubicBezTo>
                  <a:cubicBezTo>
                    <a:pt x="2141" y="30"/>
                    <a:pt x="2042" y="69"/>
                    <a:pt x="1954" y="158"/>
                  </a:cubicBezTo>
                  <a:lnTo>
                    <a:pt x="189" y="1922"/>
                  </a:lnTo>
                  <a:cubicBezTo>
                    <a:pt x="0" y="2143"/>
                    <a:pt x="32" y="2395"/>
                    <a:pt x="221" y="2552"/>
                  </a:cubicBezTo>
                  <a:cubicBezTo>
                    <a:pt x="1324" y="3403"/>
                    <a:pt x="2615" y="3812"/>
                    <a:pt x="4001" y="3812"/>
                  </a:cubicBezTo>
                  <a:cubicBezTo>
                    <a:pt x="5388" y="3812"/>
                    <a:pt x="6711" y="3403"/>
                    <a:pt x="7814" y="2521"/>
                  </a:cubicBezTo>
                  <a:cubicBezTo>
                    <a:pt x="8034" y="2363"/>
                    <a:pt x="8066" y="2080"/>
                    <a:pt x="7877" y="1890"/>
                  </a:cubicBezTo>
                  <a:lnTo>
                    <a:pt x="6112" y="126"/>
                  </a:lnTo>
                  <a:cubicBezTo>
                    <a:pt x="6028" y="42"/>
                    <a:pt x="5888" y="0"/>
                    <a:pt x="5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0" name="Google Shape;4880;p62"/>
            <p:cNvSpPr/>
            <p:nvPr/>
          </p:nvSpPr>
          <p:spPr>
            <a:xfrm>
              <a:off x="-59700075" y="4102225"/>
              <a:ext cx="149675" cy="256525"/>
            </a:xfrm>
            <a:custGeom>
              <a:rect b="b" l="l" r="r" t="t"/>
              <a:pathLst>
                <a:path extrusionOk="0" h="10261" w="5987">
                  <a:moveTo>
                    <a:pt x="418" y="1"/>
                  </a:moveTo>
                  <a:cubicBezTo>
                    <a:pt x="190" y="1"/>
                    <a:pt x="1" y="180"/>
                    <a:pt x="1" y="414"/>
                  </a:cubicBezTo>
                  <a:lnTo>
                    <a:pt x="1" y="2934"/>
                  </a:lnTo>
                  <a:cubicBezTo>
                    <a:pt x="1" y="3123"/>
                    <a:pt x="127" y="3281"/>
                    <a:pt x="316" y="3312"/>
                  </a:cubicBezTo>
                  <a:cubicBezTo>
                    <a:pt x="1639" y="3659"/>
                    <a:pt x="2647" y="4856"/>
                    <a:pt x="2647" y="6274"/>
                  </a:cubicBezTo>
                  <a:cubicBezTo>
                    <a:pt x="2647" y="6809"/>
                    <a:pt x="2489" y="7376"/>
                    <a:pt x="2206" y="7849"/>
                  </a:cubicBezTo>
                  <a:cubicBezTo>
                    <a:pt x="2080" y="8007"/>
                    <a:pt x="2111" y="8196"/>
                    <a:pt x="2269" y="8353"/>
                  </a:cubicBezTo>
                  <a:lnTo>
                    <a:pt x="4065" y="10149"/>
                  </a:lnTo>
                  <a:cubicBezTo>
                    <a:pt x="4137" y="10221"/>
                    <a:pt x="4242" y="10260"/>
                    <a:pt x="4350" y="10260"/>
                  </a:cubicBezTo>
                  <a:cubicBezTo>
                    <a:pt x="4478" y="10260"/>
                    <a:pt x="4609" y="10205"/>
                    <a:pt x="4695" y="10086"/>
                  </a:cubicBezTo>
                  <a:cubicBezTo>
                    <a:pt x="5514" y="8983"/>
                    <a:pt x="5987" y="7660"/>
                    <a:pt x="5987" y="6274"/>
                  </a:cubicBezTo>
                  <a:cubicBezTo>
                    <a:pt x="5892" y="3123"/>
                    <a:pt x="3592" y="445"/>
                    <a:pt x="473" y="4"/>
                  </a:cubicBezTo>
                  <a:cubicBezTo>
                    <a:pt x="455" y="2"/>
                    <a:pt x="43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1" name="Google Shape;4881;p62"/>
            <p:cNvSpPr/>
            <p:nvPr/>
          </p:nvSpPr>
          <p:spPr>
            <a:xfrm>
              <a:off x="-59742600" y="4187375"/>
              <a:ext cx="63025" cy="144950"/>
            </a:xfrm>
            <a:custGeom>
              <a:rect b="b" l="l" r="r" t="t"/>
              <a:pathLst>
                <a:path extrusionOk="0" h="5798" w="2521">
                  <a:moveTo>
                    <a:pt x="1260" y="1"/>
                  </a:moveTo>
                  <a:cubicBezTo>
                    <a:pt x="1040" y="1"/>
                    <a:pt x="819" y="190"/>
                    <a:pt x="819" y="379"/>
                  </a:cubicBezTo>
                  <a:lnTo>
                    <a:pt x="819" y="662"/>
                  </a:lnTo>
                  <a:cubicBezTo>
                    <a:pt x="347" y="820"/>
                    <a:pt x="0" y="1293"/>
                    <a:pt x="0" y="1860"/>
                  </a:cubicBezTo>
                  <a:cubicBezTo>
                    <a:pt x="0" y="2521"/>
                    <a:pt x="567" y="2899"/>
                    <a:pt x="977" y="3214"/>
                  </a:cubicBezTo>
                  <a:cubicBezTo>
                    <a:pt x="1292" y="3466"/>
                    <a:pt x="1670" y="3687"/>
                    <a:pt x="1670" y="3939"/>
                  </a:cubicBezTo>
                  <a:cubicBezTo>
                    <a:pt x="1670" y="4160"/>
                    <a:pt x="1450" y="4380"/>
                    <a:pt x="1260" y="4380"/>
                  </a:cubicBezTo>
                  <a:cubicBezTo>
                    <a:pt x="1071" y="4380"/>
                    <a:pt x="819" y="4160"/>
                    <a:pt x="819" y="3939"/>
                  </a:cubicBezTo>
                  <a:cubicBezTo>
                    <a:pt x="819" y="3687"/>
                    <a:pt x="630" y="3529"/>
                    <a:pt x="441" y="3529"/>
                  </a:cubicBezTo>
                  <a:cubicBezTo>
                    <a:pt x="252" y="3529"/>
                    <a:pt x="32" y="3750"/>
                    <a:pt x="32" y="3939"/>
                  </a:cubicBezTo>
                  <a:cubicBezTo>
                    <a:pt x="32" y="4475"/>
                    <a:pt x="410" y="4916"/>
                    <a:pt x="882" y="5105"/>
                  </a:cubicBezTo>
                  <a:lnTo>
                    <a:pt x="882" y="5388"/>
                  </a:lnTo>
                  <a:cubicBezTo>
                    <a:pt x="882" y="5640"/>
                    <a:pt x="1071" y="5798"/>
                    <a:pt x="1292" y="5798"/>
                  </a:cubicBezTo>
                  <a:cubicBezTo>
                    <a:pt x="1544" y="5798"/>
                    <a:pt x="1702" y="5577"/>
                    <a:pt x="1702" y="5388"/>
                  </a:cubicBezTo>
                  <a:lnTo>
                    <a:pt x="1702" y="5073"/>
                  </a:lnTo>
                  <a:cubicBezTo>
                    <a:pt x="2174" y="4916"/>
                    <a:pt x="2521" y="4443"/>
                    <a:pt x="2521" y="3907"/>
                  </a:cubicBezTo>
                  <a:cubicBezTo>
                    <a:pt x="2521" y="3214"/>
                    <a:pt x="1985" y="2836"/>
                    <a:pt x="1544" y="2521"/>
                  </a:cubicBezTo>
                  <a:cubicBezTo>
                    <a:pt x="1229" y="2269"/>
                    <a:pt x="882" y="2049"/>
                    <a:pt x="882" y="1797"/>
                  </a:cubicBezTo>
                  <a:cubicBezTo>
                    <a:pt x="882" y="1576"/>
                    <a:pt x="1071" y="1419"/>
                    <a:pt x="1292" y="1419"/>
                  </a:cubicBezTo>
                  <a:cubicBezTo>
                    <a:pt x="1544" y="1419"/>
                    <a:pt x="1702" y="1608"/>
                    <a:pt x="1702" y="1797"/>
                  </a:cubicBezTo>
                  <a:cubicBezTo>
                    <a:pt x="1702" y="2049"/>
                    <a:pt x="1891" y="2238"/>
                    <a:pt x="2143" y="2238"/>
                  </a:cubicBezTo>
                  <a:cubicBezTo>
                    <a:pt x="2363" y="2238"/>
                    <a:pt x="2521" y="2049"/>
                    <a:pt x="2521" y="1797"/>
                  </a:cubicBezTo>
                  <a:cubicBezTo>
                    <a:pt x="2521" y="1261"/>
                    <a:pt x="2174" y="820"/>
                    <a:pt x="1702" y="631"/>
                  </a:cubicBezTo>
                  <a:lnTo>
                    <a:pt x="1702" y="347"/>
                  </a:lnTo>
                  <a:cubicBezTo>
                    <a:pt x="1702" y="158"/>
                    <a:pt x="1513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882" name="Google Shape;4882;p62"/>
          <p:cNvGrpSpPr/>
          <p:nvPr/>
        </p:nvGrpSpPr>
        <p:grpSpPr>
          <a:xfrm>
            <a:off x="7768209" y="3465403"/>
            <a:ext cx="348568" cy="347715"/>
            <a:chOff x="-59029025" y="3711650"/>
            <a:chExt cx="316650" cy="315875"/>
          </a:xfrm>
        </p:grpSpPr>
        <p:sp>
          <p:nvSpPr>
            <p:cNvPr id="4883" name="Google Shape;4883;p62"/>
            <p:cNvSpPr/>
            <p:nvPr/>
          </p:nvSpPr>
          <p:spPr>
            <a:xfrm>
              <a:off x="-59029025" y="37124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229" y="0"/>
                  </a:moveTo>
                  <a:cubicBezTo>
                    <a:pt x="568" y="0"/>
                    <a:pt x="1" y="568"/>
                    <a:pt x="1" y="1229"/>
                  </a:cubicBezTo>
                  <a:cubicBezTo>
                    <a:pt x="1" y="1891"/>
                    <a:pt x="568" y="2458"/>
                    <a:pt x="1229" y="2458"/>
                  </a:cubicBezTo>
                  <a:cubicBezTo>
                    <a:pt x="1419" y="2458"/>
                    <a:pt x="1576" y="2426"/>
                    <a:pt x="1734" y="2332"/>
                  </a:cubicBezTo>
                  <a:lnTo>
                    <a:pt x="2206" y="2804"/>
                  </a:lnTo>
                  <a:cubicBezTo>
                    <a:pt x="2458" y="2489"/>
                    <a:pt x="2584" y="2426"/>
                    <a:pt x="2805" y="2206"/>
                  </a:cubicBezTo>
                  <a:lnTo>
                    <a:pt x="2332" y="1733"/>
                  </a:lnTo>
                  <a:cubicBezTo>
                    <a:pt x="2427" y="1576"/>
                    <a:pt x="2458" y="1387"/>
                    <a:pt x="2458" y="1229"/>
                  </a:cubicBezTo>
                  <a:cubicBezTo>
                    <a:pt x="2458" y="568"/>
                    <a:pt x="1923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4" name="Google Shape;4884;p62"/>
            <p:cNvSpPr/>
            <p:nvPr/>
          </p:nvSpPr>
          <p:spPr>
            <a:xfrm>
              <a:off x="-58782500" y="3958175"/>
              <a:ext cx="70125" cy="69350"/>
            </a:xfrm>
            <a:custGeom>
              <a:rect b="b" l="l" r="r" t="t"/>
              <a:pathLst>
                <a:path extrusionOk="0" h="2774" w="2805">
                  <a:moveTo>
                    <a:pt x="599" y="1"/>
                  </a:moveTo>
                  <a:cubicBezTo>
                    <a:pt x="379" y="222"/>
                    <a:pt x="316" y="316"/>
                    <a:pt x="1" y="568"/>
                  </a:cubicBezTo>
                  <a:lnTo>
                    <a:pt x="473" y="1041"/>
                  </a:lnTo>
                  <a:cubicBezTo>
                    <a:pt x="379" y="1198"/>
                    <a:pt x="347" y="1387"/>
                    <a:pt x="347" y="1576"/>
                  </a:cubicBezTo>
                  <a:cubicBezTo>
                    <a:pt x="347" y="2238"/>
                    <a:pt x="914" y="2773"/>
                    <a:pt x="1576" y="2773"/>
                  </a:cubicBezTo>
                  <a:cubicBezTo>
                    <a:pt x="2238" y="2773"/>
                    <a:pt x="2805" y="2238"/>
                    <a:pt x="2805" y="1576"/>
                  </a:cubicBezTo>
                  <a:cubicBezTo>
                    <a:pt x="2805" y="883"/>
                    <a:pt x="2238" y="348"/>
                    <a:pt x="1576" y="348"/>
                  </a:cubicBezTo>
                  <a:cubicBezTo>
                    <a:pt x="1387" y="348"/>
                    <a:pt x="1230" y="379"/>
                    <a:pt x="1072" y="474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5" name="Google Shape;4885;p62"/>
            <p:cNvSpPr/>
            <p:nvPr/>
          </p:nvSpPr>
          <p:spPr>
            <a:xfrm>
              <a:off x="-58782500" y="371165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1576" y="1"/>
                  </a:moveTo>
                  <a:cubicBezTo>
                    <a:pt x="914" y="1"/>
                    <a:pt x="347" y="568"/>
                    <a:pt x="347" y="1230"/>
                  </a:cubicBezTo>
                  <a:cubicBezTo>
                    <a:pt x="347" y="1419"/>
                    <a:pt x="379" y="1576"/>
                    <a:pt x="473" y="1734"/>
                  </a:cubicBezTo>
                  <a:lnTo>
                    <a:pt x="1" y="2206"/>
                  </a:lnTo>
                  <a:cubicBezTo>
                    <a:pt x="284" y="2458"/>
                    <a:pt x="347" y="2521"/>
                    <a:pt x="599" y="2805"/>
                  </a:cubicBezTo>
                  <a:lnTo>
                    <a:pt x="1072" y="2332"/>
                  </a:lnTo>
                  <a:cubicBezTo>
                    <a:pt x="1230" y="2395"/>
                    <a:pt x="1419" y="2458"/>
                    <a:pt x="1576" y="2458"/>
                  </a:cubicBezTo>
                  <a:cubicBezTo>
                    <a:pt x="2238" y="2458"/>
                    <a:pt x="2805" y="1891"/>
                    <a:pt x="2805" y="1230"/>
                  </a:cubicBezTo>
                  <a:cubicBezTo>
                    <a:pt x="2805" y="568"/>
                    <a:pt x="2238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6" name="Google Shape;4886;p62"/>
            <p:cNvSpPr/>
            <p:nvPr/>
          </p:nvSpPr>
          <p:spPr>
            <a:xfrm>
              <a:off x="-58911650" y="3880200"/>
              <a:ext cx="79550" cy="30750"/>
            </a:xfrm>
            <a:custGeom>
              <a:rect b="b" l="l" r="r" t="t"/>
              <a:pathLst>
                <a:path extrusionOk="0" h="1230" w="3182">
                  <a:moveTo>
                    <a:pt x="1607" y="1"/>
                  </a:moveTo>
                  <a:cubicBezTo>
                    <a:pt x="819" y="1"/>
                    <a:pt x="189" y="505"/>
                    <a:pt x="0" y="1230"/>
                  </a:cubicBezTo>
                  <a:lnTo>
                    <a:pt x="3182" y="1230"/>
                  </a:lnTo>
                  <a:cubicBezTo>
                    <a:pt x="3025" y="537"/>
                    <a:pt x="2394" y="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7" name="Google Shape;4887;p62"/>
            <p:cNvSpPr/>
            <p:nvPr/>
          </p:nvSpPr>
          <p:spPr>
            <a:xfrm>
              <a:off x="-58891975" y="3818000"/>
              <a:ext cx="41775" cy="41750"/>
            </a:xfrm>
            <a:custGeom>
              <a:rect b="b" l="l" r="r" t="t"/>
              <a:pathLst>
                <a:path extrusionOk="0" h="1670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51" y="1670"/>
                  </a:cubicBezTo>
                  <a:cubicBezTo>
                    <a:pt x="1292" y="1670"/>
                    <a:pt x="1670" y="1292"/>
                    <a:pt x="1670" y="819"/>
                  </a:cubicBezTo>
                  <a:cubicBezTo>
                    <a:pt x="1670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8" name="Google Shape;4888;p62"/>
            <p:cNvSpPr/>
            <p:nvPr/>
          </p:nvSpPr>
          <p:spPr>
            <a:xfrm>
              <a:off x="-58983325" y="3755775"/>
              <a:ext cx="227625" cy="226850"/>
            </a:xfrm>
            <a:custGeom>
              <a:rect b="b" l="l" r="r" t="t"/>
              <a:pathLst>
                <a:path extrusionOk="0" h="9074" w="9105">
                  <a:moveTo>
                    <a:pt x="4537" y="1701"/>
                  </a:moveTo>
                  <a:cubicBezTo>
                    <a:pt x="5419" y="1701"/>
                    <a:pt x="6175" y="2458"/>
                    <a:pt x="6175" y="3371"/>
                  </a:cubicBezTo>
                  <a:cubicBezTo>
                    <a:pt x="6175" y="3781"/>
                    <a:pt x="6018" y="4190"/>
                    <a:pt x="5702" y="4505"/>
                  </a:cubicBezTo>
                  <a:cubicBezTo>
                    <a:pt x="6459" y="4946"/>
                    <a:pt x="6994" y="5734"/>
                    <a:pt x="6994" y="6679"/>
                  </a:cubicBezTo>
                  <a:cubicBezTo>
                    <a:pt x="6963" y="6868"/>
                    <a:pt x="6805" y="7057"/>
                    <a:pt x="6585" y="7057"/>
                  </a:cubicBezTo>
                  <a:lnTo>
                    <a:pt x="2426" y="7057"/>
                  </a:lnTo>
                  <a:cubicBezTo>
                    <a:pt x="2205" y="7057"/>
                    <a:pt x="2048" y="6868"/>
                    <a:pt x="2048" y="6679"/>
                  </a:cubicBezTo>
                  <a:cubicBezTo>
                    <a:pt x="2048" y="5734"/>
                    <a:pt x="2552" y="4946"/>
                    <a:pt x="3340" y="4505"/>
                  </a:cubicBezTo>
                  <a:cubicBezTo>
                    <a:pt x="3056" y="4190"/>
                    <a:pt x="2867" y="3781"/>
                    <a:pt x="2867" y="3371"/>
                  </a:cubicBezTo>
                  <a:cubicBezTo>
                    <a:pt x="2867" y="2458"/>
                    <a:pt x="3623" y="1701"/>
                    <a:pt x="4537" y="1701"/>
                  </a:cubicBezTo>
                  <a:close/>
                  <a:moveTo>
                    <a:pt x="4537" y="0"/>
                  </a:moveTo>
                  <a:cubicBezTo>
                    <a:pt x="2016" y="0"/>
                    <a:pt x="0" y="2048"/>
                    <a:pt x="0" y="4537"/>
                  </a:cubicBezTo>
                  <a:cubicBezTo>
                    <a:pt x="0" y="7057"/>
                    <a:pt x="2048" y="9074"/>
                    <a:pt x="4537" y="9074"/>
                  </a:cubicBezTo>
                  <a:cubicBezTo>
                    <a:pt x="7057" y="9074"/>
                    <a:pt x="9042" y="7026"/>
                    <a:pt x="9042" y="4537"/>
                  </a:cubicBezTo>
                  <a:cubicBezTo>
                    <a:pt x="9105" y="2017"/>
                    <a:pt x="7057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9" name="Google Shape;4889;p62"/>
            <p:cNvSpPr/>
            <p:nvPr/>
          </p:nvSpPr>
          <p:spPr>
            <a:xfrm>
              <a:off x="-59029025" y="3956600"/>
              <a:ext cx="70900" cy="70925"/>
            </a:xfrm>
            <a:custGeom>
              <a:rect b="b" l="l" r="r" t="t"/>
              <a:pathLst>
                <a:path extrusionOk="0" h="2837" w="2836">
                  <a:moveTo>
                    <a:pt x="2269" y="1"/>
                  </a:moveTo>
                  <a:lnTo>
                    <a:pt x="1734" y="537"/>
                  </a:lnTo>
                  <a:cubicBezTo>
                    <a:pt x="1576" y="442"/>
                    <a:pt x="1387" y="411"/>
                    <a:pt x="1229" y="411"/>
                  </a:cubicBezTo>
                  <a:cubicBezTo>
                    <a:pt x="568" y="411"/>
                    <a:pt x="1" y="946"/>
                    <a:pt x="1" y="1639"/>
                  </a:cubicBezTo>
                  <a:cubicBezTo>
                    <a:pt x="1" y="2301"/>
                    <a:pt x="568" y="2836"/>
                    <a:pt x="1229" y="2836"/>
                  </a:cubicBezTo>
                  <a:cubicBezTo>
                    <a:pt x="1891" y="2836"/>
                    <a:pt x="2458" y="2301"/>
                    <a:pt x="2458" y="1639"/>
                  </a:cubicBezTo>
                  <a:cubicBezTo>
                    <a:pt x="2458" y="1419"/>
                    <a:pt x="2427" y="1261"/>
                    <a:pt x="2332" y="1104"/>
                  </a:cubicBezTo>
                  <a:lnTo>
                    <a:pt x="2836" y="600"/>
                  </a:lnTo>
                  <a:cubicBezTo>
                    <a:pt x="2584" y="379"/>
                    <a:pt x="2490" y="285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4893" name="Shape 48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4" name="Google Shape;4894;p63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Avatar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4895" name="Google Shape;4895;p63"/>
          <p:cNvGrpSpPr/>
          <p:nvPr/>
        </p:nvGrpSpPr>
        <p:grpSpPr>
          <a:xfrm>
            <a:off x="1095363" y="1685939"/>
            <a:ext cx="336332" cy="336332"/>
            <a:chOff x="-57970450" y="1903275"/>
            <a:chExt cx="318225" cy="318225"/>
          </a:xfrm>
        </p:grpSpPr>
        <p:sp>
          <p:nvSpPr>
            <p:cNvPr id="4896" name="Google Shape;4896;p63"/>
            <p:cNvSpPr/>
            <p:nvPr/>
          </p:nvSpPr>
          <p:spPr>
            <a:xfrm>
              <a:off x="-57847575" y="2135825"/>
              <a:ext cx="73250" cy="28975"/>
            </a:xfrm>
            <a:custGeom>
              <a:rect b="b" l="l" r="r" t="t"/>
              <a:pathLst>
                <a:path extrusionOk="0" h="1159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36" y="970"/>
                    <a:pt x="1008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0" y="465"/>
                    <a:pt x="2930" y="213"/>
                    <a:pt x="2773" y="119"/>
                  </a:cubicBezTo>
                  <a:cubicBezTo>
                    <a:pt x="2694" y="40"/>
                    <a:pt x="2592" y="1"/>
                    <a:pt x="2497" y="1"/>
                  </a:cubicBezTo>
                  <a:cubicBezTo>
                    <a:pt x="2402" y="1"/>
                    <a:pt x="2316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97" y="434"/>
                    <a:pt x="882" y="339"/>
                    <a:pt x="693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7" name="Google Shape;4897;p63"/>
            <p:cNvSpPr/>
            <p:nvPr/>
          </p:nvSpPr>
          <p:spPr>
            <a:xfrm>
              <a:off x="-57857025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8" name="Google Shape;4898;p63"/>
            <p:cNvSpPr/>
            <p:nvPr/>
          </p:nvSpPr>
          <p:spPr>
            <a:xfrm>
              <a:off x="-577822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9" name="Google Shape;4899;p63"/>
            <p:cNvSpPr/>
            <p:nvPr/>
          </p:nvSpPr>
          <p:spPr>
            <a:xfrm>
              <a:off x="-57970450" y="1903275"/>
              <a:ext cx="318225" cy="318225"/>
            </a:xfrm>
            <a:custGeom>
              <a:rect b="b" l="l" r="r" t="t"/>
              <a:pathLst>
                <a:path extrusionOk="0" h="12729" w="12729">
                  <a:moveTo>
                    <a:pt x="6396" y="757"/>
                  </a:moveTo>
                  <a:cubicBezTo>
                    <a:pt x="6774" y="757"/>
                    <a:pt x="7121" y="915"/>
                    <a:pt x="7404" y="1167"/>
                  </a:cubicBezTo>
                  <a:lnTo>
                    <a:pt x="8507" y="2269"/>
                  </a:lnTo>
                  <a:lnTo>
                    <a:pt x="4348" y="2269"/>
                  </a:lnTo>
                  <a:lnTo>
                    <a:pt x="5356" y="1167"/>
                  </a:lnTo>
                  <a:cubicBezTo>
                    <a:pt x="5640" y="915"/>
                    <a:pt x="5986" y="757"/>
                    <a:pt x="6396" y="757"/>
                  </a:cubicBezTo>
                  <a:close/>
                  <a:moveTo>
                    <a:pt x="11783" y="2994"/>
                  </a:moveTo>
                  <a:cubicBezTo>
                    <a:pt x="11626" y="3845"/>
                    <a:pt x="10838" y="4475"/>
                    <a:pt x="9925" y="4475"/>
                  </a:cubicBezTo>
                  <a:lnTo>
                    <a:pt x="2489" y="4475"/>
                  </a:lnTo>
                  <a:cubicBezTo>
                    <a:pt x="2454" y="4478"/>
                    <a:pt x="2420" y="4479"/>
                    <a:pt x="2385" y="4479"/>
                  </a:cubicBezTo>
                  <a:cubicBezTo>
                    <a:pt x="1665" y="4479"/>
                    <a:pt x="968" y="3867"/>
                    <a:pt x="788" y="3025"/>
                  </a:cubicBezTo>
                  <a:lnTo>
                    <a:pt x="2300" y="3025"/>
                  </a:lnTo>
                  <a:lnTo>
                    <a:pt x="2300" y="3372"/>
                  </a:lnTo>
                  <a:cubicBezTo>
                    <a:pt x="2300" y="3592"/>
                    <a:pt x="2458" y="3750"/>
                    <a:pt x="2647" y="3750"/>
                  </a:cubicBezTo>
                  <a:cubicBezTo>
                    <a:pt x="2836" y="3750"/>
                    <a:pt x="2993" y="3592"/>
                    <a:pt x="2993" y="3372"/>
                  </a:cubicBezTo>
                  <a:lnTo>
                    <a:pt x="2993" y="3025"/>
                  </a:lnTo>
                  <a:lnTo>
                    <a:pt x="3750" y="3025"/>
                  </a:lnTo>
                  <a:lnTo>
                    <a:pt x="3750" y="3372"/>
                  </a:lnTo>
                  <a:cubicBezTo>
                    <a:pt x="3750" y="3592"/>
                    <a:pt x="3907" y="3750"/>
                    <a:pt x="4096" y="3750"/>
                  </a:cubicBezTo>
                  <a:cubicBezTo>
                    <a:pt x="4285" y="3750"/>
                    <a:pt x="4443" y="3592"/>
                    <a:pt x="4443" y="3372"/>
                  </a:cubicBezTo>
                  <a:lnTo>
                    <a:pt x="4443" y="3025"/>
                  </a:lnTo>
                  <a:lnTo>
                    <a:pt x="5199" y="3025"/>
                  </a:lnTo>
                  <a:lnTo>
                    <a:pt x="5199" y="3372"/>
                  </a:lnTo>
                  <a:cubicBezTo>
                    <a:pt x="5199" y="3592"/>
                    <a:pt x="5356" y="3750"/>
                    <a:pt x="5545" y="3750"/>
                  </a:cubicBezTo>
                  <a:cubicBezTo>
                    <a:pt x="5766" y="3750"/>
                    <a:pt x="5923" y="3592"/>
                    <a:pt x="5923" y="3372"/>
                  </a:cubicBezTo>
                  <a:lnTo>
                    <a:pt x="5923" y="3025"/>
                  </a:lnTo>
                  <a:lnTo>
                    <a:pt x="6648" y="3025"/>
                  </a:lnTo>
                  <a:lnTo>
                    <a:pt x="6648" y="3372"/>
                  </a:lnTo>
                  <a:cubicBezTo>
                    <a:pt x="6648" y="3592"/>
                    <a:pt x="6806" y="3750"/>
                    <a:pt x="7026" y="3750"/>
                  </a:cubicBezTo>
                  <a:cubicBezTo>
                    <a:pt x="7215" y="3750"/>
                    <a:pt x="7373" y="3592"/>
                    <a:pt x="7373" y="3372"/>
                  </a:cubicBezTo>
                  <a:lnTo>
                    <a:pt x="7373" y="3025"/>
                  </a:lnTo>
                  <a:lnTo>
                    <a:pt x="8129" y="3025"/>
                  </a:lnTo>
                  <a:lnTo>
                    <a:pt x="8129" y="3372"/>
                  </a:lnTo>
                  <a:cubicBezTo>
                    <a:pt x="8129" y="3592"/>
                    <a:pt x="8286" y="3750"/>
                    <a:pt x="8475" y="3750"/>
                  </a:cubicBezTo>
                  <a:cubicBezTo>
                    <a:pt x="8664" y="3750"/>
                    <a:pt x="8822" y="3592"/>
                    <a:pt x="8822" y="3372"/>
                  </a:cubicBezTo>
                  <a:lnTo>
                    <a:pt x="8822" y="2994"/>
                  </a:lnTo>
                  <a:lnTo>
                    <a:pt x="9578" y="2994"/>
                  </a:lnTo>
                  <a:lnTo>
                    <a:pt x="9578" y="3372"/>
                  </a:lnTo>
                  <a:cubicBezTo>
                    <a:pt x="9578" y="3592"/>
                    <a:pt x="9735" y="3750"/>
                    <a:pt x="9925" y="3750"/>
                  </a:cubicBezTo>
                  <a:cubicBezTo>
                    <a:pt x="10114" y="3750"/>
                    <a:pt x="10271" y="3592"/>
                    <a:pt x="10271" y="3372"/>
                  </a:cubicBezTo>
                  <a:lnTo>
                    <a:pt x="10271" y="2994"/>
                  </a:lnTo>
                  <a:close/>
                  <a:moveTo>
                    <a:pt x="2300" y="6774"/>
                  </a:moveTo>
                  <a:lnTo>
                    <a:pt x="2300" y="8255"/>
                  </a:lnTo>
                  <a:cubicBezTo>
                    <a:pt x="1859" y="8255"/>
                    <a:pt x="1544" y="7909"/>
                    <a:pt x="1544" y="7531"/>
                  </a:cubicBezTo>
                  <a:cubicBezTo>
                    <a:pt x="1544" y="7121"/>
                    <a:pt x="1891" y="6774"/>
                    <a:pt x="2300" y="6774"/>
                  </a:cubicBezTo>
                  <a:close/>
                  <a:moveTo>
                    <a:pt x="10492" y="6774"/>
                  </a:moveTo>
                  <a:cubicBezTo>
                    <a:pt x="10870" y="6774"/>
                    <a:pt x="11216" y="7090"/>
                    <a:pt x="11216" y="7531"/>
                  </a:cubicBezTo>
                  <a:cubicBezTo>
                    <a:pt x="11216" y="7940"/>
                    <a:pt x="10901" y="8255"/>
                    <a:pt x="10492" y="8255"/>
                  </a:cubicBezTo>
                  <a:lnTo>
                    <a:pt x="10492" y="6774"/>
                  </a:lnTo>
                  <a:close/>
                  <a:moveTo>
                    <a:pt x="9767" y="5262"/>
                  </a:moveTo>
                  <a:cubicBezTo>
                    <a:pt x="9735" y="5388"/>
                    <a:pt x="9735" y="8507"/>
                    <a:pt x="9735" y="8633"/>
                  </a:cubicBezTo>
                  <a:cubicBezTo>
                    <a:pt x="9735" y="9421"/>
                    <a:pt x="9452" y="10145"/>
                    <a:pt x="8979" y="10744"/>
                  </a:cubicBezTo>
                  <a:lnTo>
                    <a:pt x="8979" y="9358"/>
                  </a:lnTo>
                  <a:cubicBezTo>
                    <a:pt x="8979" y="8350"/>
                    <a:pt x="8160" y="7531"/>
                    <a:pt x="7121" y="7531"/>
                  </a:cubicBezTo>
                  <a:cubicBezTo>
                    <a:pt x="6932" y="7531"/>
                    <a:pt x="6774" y="7688"/>
                    <a:pt x="6774" y="7877"/>
                  </a:cubicBezTo>
                  <a:cubicBezTo>
                    <a:pt x="6774" y="8066"/>
                    <a:pt x="6932" y="8224"/>
                    <a:pt x="7121" y="8224"/>
                  </a:cubicBezTo>
                  <a:cubicBezTo>
                    <a:pt x="7751" y="8224"/>
                    <a:pt x="8223" y="8728"/>
                    <a:pt x="8223" y="9326"/>
                  </a:cubicBezTo>
                  <a:lnTo>
                    <a:pt x="8223" y="11374"/>
                  </a:lnTo>
                  <a:cubicBezTo>
                    <a:pt x="7688" y="11721"/>
                    <a:pt x="7058" y="11973"/>
                    <a:pt x="6396" y="11973"/>
                  </a:cubicBezTo>
                  <a:cubicBezTo>
                    <a:pt x="5734" y="11973"/>
                    <a:pt x="5041" y="11784"/>
                    <a:pt x="4537" y="11374"/>
                  </a:cubicBezTo>
                  <a:lnTo>
                    <a:pt x="4537" y="9326"/>
                  </a:lnTo>
                  <a:cubicBezTo>
                    <a:pt x="4537" y="8696"/>
                    <a:pt x="5041" y="8224"/>
                    <a:pt x="5640" y="8224"/>
                  </a:cubicBezTo>
                  <a:cubicBezTo>
                    <a:pt x="5829" y="8224"/>
                    <a:pt x="5986" y="8066"/>
                    <a:pt x="5986" y="7877"/>
                  </a:cubicBezTo>
                  <a:cubicBezTo>
                    <a:pt x="5986" y="7688"/>
                    <a:pt x="5829" y="7499"/>
                    <a:pt x="5640" y="7499"/>
                  </a:cubicBezTo>
                  <a:cubicBezTo>
                    <a:pt x="4600" y="7499"/>
                    <a:pt x="3781" y="8350"/>
                    <a:pt x="3781" y="9358"/>
                  </a:cubicBezTo>
                  <a:lnTo>
                    <a:pt x="3781" y="10744"/>
                  </a:lnTo>
                  <a:cubicBezTo>
                    <a:pt x="3308" y="10145"/>
                    <a:pt x="3056" y="9389"/>
                    <a:pt x="3056" y="8602"/>
                  </a:cubicBezTo>
                  <a:lnTo>
                    <a:pt x="3056" y="5262"/>
                  </a:lnTo>
                  <a:close/>
                  <a:moveTo>
                    <a:pt x="6333" y="1"/>
                  </a:moveTo>
                  <a:cubicBezTo>
                    <a:pt x="5766" y="1"/>
                    <a:pt x="5199" y="221"/>
                    <a:pt x="4821" y="631"/>
                  </a:cubicBezTo>
                  <a:lnTo>
                    <a:pt x="3182" y="2238"/>
                  </a:lnTo>
                  <a:lnTo>
                    <a:pt x="347" y="2238"/>
                  </a:lnTo>
                  <a:cubicBezTo>
                    <a:pt x="158" y="2238"/>
                    <a:pt x="0" y="2395"/>
                    <a:pt x="0" y="2584"/>
                  </a:cubicBezTo>
                  <a:cubicBezTo>
                    <a:pt x="0" y="3908"/>
                    <a:pt x="1009" y="5010"/>
                    <a:pt x="2237" y="5199"/>
                  </a:cubicBezTo>
                  <a:lnTo>
                    <a:pt x="2237" y="5987"/>
                  </a:lnTo>
                  <a:cubicBezTo>
                    <a:pt x="1418" y="5987"/>
                    <a:pt x="757" y="6648"/>
                    <a:pt x="757" y="7468"/>
                  </a:cubicBezTo>
                  <a:cubicBezTo>
                    <a:pt x="757" y="8318"/>
                    <a:pt x="1418" y="8980"/>
                    <a:pt x="2237" y="8980"/>
                  </a:cubicBezTo>
                  <a:cubicBezTo>
                    <a:pt x="2363" y="10114"/>
                    <a:pt x="2930" y="11091"/>
                    <a:pt x="3718" y="11784"/>
                  </a:cubicBezTo>
                  <a:lnTo>
                    <a:pt x="3718" y="12351"/>
                  </a:lnTo>
                  <a:cubicBezTo>
                    <a:pt x="3718" y="12571"/>
                    <a:pt x="3876" y="12729"/>
                    <a:pt x="4065" y="12729"/>
                  </a:cubicBezTo>
                  <a:cubicBezTo>
                    <a:pt x="4254" y="12729"/>
                    <a:pt x="4411" y="12571"/>
                    <a:pt x="4411" y="12351"/>
                  </a:cubicBezTo>
                  <a:lnTo>
                    <a:pt x="4411" y="12288"/>
                  </a:lnTo>
                  <a:cubicBezTo>
                    <a:pt x="4978" y="12571"/>
                    <a:pt x="5608" y="12729"/>
                    <a:pt x="6270" y="12729"/>
                  </a:cubicBezTo>
                  <a:cubicBezTo>
                    <a:pt x="6932" y="12729"/>
                    <a:pt x="7562" y="12571"/>
                    <a:pt x="8129" y="12288"/>
                  </a:cubicBezTo>
                  <a:lnTo>
                    <a:pt x="8129" y="12351"/>
                  </a:lnTo>
                  <a:cubicBezTo>
                    <a:pt x="8129" y="12571"/>
                    <a:pt x="8286" y="12729"/>
                    <a:pt x="8475" y="12729"/>
                  </a:cubicBezTo>
                  <a:cubicBezTo>
                    <a:pt x="8664" y="12729"/>
                    <a:pt x="8822" y="12571"/>
                    <a:pt x="8822" y="12351"/>
                  </a:cubicBezTo>
                  <a:lnTo>
                    <a:pt x="8822" y="11784"/>
                  </a:lnTo>
                  <a:cubicBezTo>
                    <a:pt x="9641" y="11091"/>
                    <a:pt x="10208" y="10082"/>
                    <a:pt x="10271" y="8980"/>
                  </a:cubicBezTo>
                  <a:cubicBezTo>
                    <a:pt x="11122" y="8980"/>
                    <a:pt x="11783" y="8318"/>
                    <a:pt x="11783" y="7468"/>
                  </a:cubicBezTo>
                  <a:cubicBezTo>
                    <a:pt x="11972" y="6680"/>
                    <a:pt x="11311" y="6018"/>
                    <a:pt x="10492" y="6018"/>
                  </a:cubicBezTo>
                  <a:lnTo>
                    <a:pt x="10492" y="5231"/>
                  </a:lnTo>
                  <a:cubicBezTo>
                    <a:pt x="11752" y="5042"/>
                    <a:pt x="12728" y="3971"/>
                    <a:pt x="12728" y="2647"/>
                  </a:cubicBezTo>
                  <a:cubicBezTo>
                    <a:pt x="12728" y="2521"/>
                    <a:pt x="12697" y="2427"/>
                    <a:pt x="12602" y="2364"/>
                  </a:cubicBezTo>
                  <a:cubicBezTo>
                    <a:pt x="12539" y="2269"/>
                    <a:pt x="12445" y="2238"/>
                    <a:pt x="12319" y="2238"/>
                  </a:cubicBezTo>
                  <a:lnTo>
                    <a:pt x="9483" y="2238"/>
                  </a:lnTo>
                  <a:lnTo>
                    <a:pt x="7877" y="631"/>
                  </a:lnTo>
                  <a:cubicBezTo>
                    <a:pt x="7499" y="221"/>
                    <a:pt x="6932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0" name="Google Shape;4900;p63"/>
          <p:cNvGrpSpPr/>
          <p:nvPr/>
        </p:nvGrpSpPr>
        <p:grpSpPr>
          <a:xfrm>
            <a:off x="1115761" y="2101328"/>
            <a:ext cx="295536" cy="334667"/>
            <a:chOff x="-57950750" y="2296300"/>
            <a:chExt cx="279625" cy="316650"/>
          </a:xfrm>
        </p:grpSpPr>
        <p:sp>
          <p:nvSpPr>
            <p:cNvPr id="4901" name="Google Shape;4901;p63"/>
            <p:cNvSpPr/>
            <p:nvPr/>
          </p:nvSpPr>
          <p:spPr>
            <a:xfrm>
              <a:off x="-57847575" y="25280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4" y="0"/>
                  </a:moveTo>
                  <a:cubicBezTo>
                    <a:pt x="315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36" y="1000"/>
                    <a:pt x="1008" y="1189"/>
                    <a:pt x="1481" y="1189"/>
                  </a:cubicBezTo>
                  <a:cubicBezTo>
                    <a:pt x="1954" y="1189"/>
                    <a:pt x="2458" y="1000"/>
                    <a:pt x="2773" y="654"/>
                  </a:cubicBezTo>
                  <a:cubicBezTo>
                    <a:pt x="2930" y="496"/>
                    <a:pt x="2930" y="244"/>
                    <a:pt x="2773" y="118"/>
                  </a:cubicBezTo>
                  <a:cubicBezTo>
                    <a:pt x="2710" y="40"/>
                    <a:pt x="2623" y="0"/>
                    <a:pt x="2532" y="0"/>
                  </a:cubicBezTo>
                  <a:cubicBezTo>
                    <a:pt x="2442" y="0"/>
                    <a:pt x="2347" y="40"/>
                    <a:pt x="2269" y="118"/>
                  </a:cubicBezTo>
                  <a:cubicBezTo>
                    <a:pt x="2048" y="339"/>
                    <a:pt x="1733" y="433"/>
                    <a:pt x="1481" y="433"/>
                  </a:cubicBezTo>
                  <a:cubicBezTo>
                    <a:pt x="1197" y="433"/>
                    <a:pt x="882" y="339"/>
                    <a:pt x="693" y="118"/>
                  </a:cubicBezTo>
                  <a:cubicBezTo>
                    <a:pt x="615" y="40"/>
                    <a:pt x="512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2" name="Google Shape;4902;p63"/>
            <p:cNvSpPr/>
            <p:nvPr/>
          </p:nvSpPr>
          <p:spPr>
            <a:xfrm>
              <a:off x="-57857025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3" name="Google Shape;4903;p63"/>
            <p:cNvSpPr/>
            <p:nvPr/>
          </p:nvSpPr>
          <p:spPr>
            <a:xfrm>
              <a:off x="-57782200" y="2446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4" name="Google Shape;4904;p63"/>
            <p:cNvSpPr/>
            <p:nvPr/>
          </p:nvSpPr>
          <p:spPr>
            <a:xfrm>
              <a:off x="-5795075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639" y="694"/>
                  </a:moveTo>
                  <a:cubicBezTo>
                    <a:pt x="5955" y="694"/>
                    <a:pt x="6270" y="914"/>
                    <a:pt x="6333" y="1230"/>
                  </a:cubicBezTo>
                  <a:cubicBezTo>
                    <a:pt x="6381" y="1399"/>
                    <a:pt x="6523" y="1513"/>
                    <a:pt x="6701" y="1513"/>
                  </a:cubicBezTo>
                  <a:cubicBezTo>
                    <a:pt x="6754" y="1513"/>
                    <a:pt x="6810" y="1503"/>
                    <a:pt x="6868" y="1482"/>
                  </a:cubicBezTo>
                  <a:cubicBezTo>
                    <a:pt x="6931" y="1450"/>
                    <a:pt x="7057" y="1450"/>
                    <a:pt x="7120" y="1450"/>
                  </a:cubicBezTo>
                  <a:cubicBezTo>
                    <a:pt x="7435" y="1450"/>
                    <a:pt x="7719" y="1639"/>
                    <a:pt x="7845" y="1954"/>
                  </a:cubicBezTo>
                  <a:cubicBezTo>
                    <a:pt x="7876" y="2112"/>
                    <a:pt x="8034" y="2206"/>
                    <a:pt x="8191" y="2206"/>
                  </a:cubicBezTo>
                  <a:cubicBezTo>
                    <a:pt x="8632" y="2206"/>
                    <a:pt x="9010" y="2553"/>
                    <a:pt x="9010" y="3025"/>
                  </a:cubicBezTo>
                  <a:lnTo>
                    <a:pt x="9010" y="3970"/>
                  </a:lnTo>
                  <a:lnTo>
                    <a:pt x="8160" y="3088"/>
                  </a:lnTo>
                  <a:cubicBezTo>
                    <a:pt x="8084" y="3032"/>
                    <a:pt x="7986" y="2986"/>
                    <a:pt x="7885" y="2986"/>
                  </a:cubicBezTo>
                  <a:cubicBezTo>
                    <a:pt x="7818" y="2986"/>
                    <a:pt x="7750" y="3006"/>
                    <a:pt x="7687" y="3057"/>
                  </a:cubicBezTo>
                  <a:cubicBezTo>
                    <a:pt x="7073" y="3466"/>
                    <a:pt x="6364" y="3671"/>
                    <a:pt x="5655" y="3671"/>
                  </a:cubicBezTo>
                  <a:cubicBezTo>
                    <a:pt x="4946" y="3671"/>
                    <a:pt x="4237" y="3466"/>
                    <a:pt x="3623" y="3057"/>
                  </a:cubicBezTo>
                  <a:cubicBezTo>
                    <a:pt x="3560" y="3006"/>
                    <a:pt x="3492" y="2986"/>
                    <a:pt x="3425" y="2986"/>
                  </a:cubicBezTo>
                  <a:cubicBezTo>
                    <a:pt x="3324" y="2986"/>
                    <a:pt x="3226" y="3032"/>
                    <a:pt x="3151" y="3088"/>
                  </a:cubicBezTo>
                  <a:lnTo>
                    <a:pt x="2300" y="3970"/>
                  </a:lnTo>
                  <a:cubicBezTo>
                    <a:pt x="2268" y="3293"/>
                    <a:pt x="2253" y="3191"/>
                    <a:pt x="2245" y="3191"/>
                  </a:cubicBezTo>
                  <a:cubicBezTo>
                    <a:pt x="2241" y="3191"/>
                    <a:pt x="2239" y="3210"/>
                    <a:pt x="2238" y="3210"/>
                  </a:cubicBezTo>
                  <a:cubicBezTo>
                    <a:pt x="2237" y="3210"/>
                    <a:pt x="2237" y="3177"/>
                    <a:pt x="2237" y="3025"/>
                  </a:cubicBezTo>
                  <a:cubicBezTo>
                    <a:pt x="2237" y="2584"/>
                    <a:pt x="2615" y="2206"/>
                    <a:pt x="3088" y="2206"/>
                  </a:cubicBezTo>
                  <a:cubicBezTo>
                    <a:pt x="3245" y="2206"/>
                    <a:pt x="3403" y="2080"/>
                    <a:pt x="3434" y="1954"/>
                  </a:cubicBezTo>
                  <a:cubicBezTo>
                    <a:pt x="3560" y="1639"/>
                    <a:pt x="3812" y="1450"/>
                    <a:pt x="4127" y="1450"/>
                  </a:cubicBezTo>
                  <a:cubicBezTo>
                    <a:pt x="4222" y="1450"/>
                    <a:pt x="4348" y="1450"/>
                    <a:pt x="4411" y="1482"/>
                  </a:cubicBezTo>
                  <a:cubicBezTo>
                    <a:pt x="4449" y="1494"/>
                    <a:pt x="4491" y="1501"/>
                    <a:pt x="4532" y="1501"/>
                  </a:cubicBezTo>
                  <a:cubicBezTo>
                    <a:pt x="4695" y="1501"/>
                    <a:pt x="4865" y="1405"/>
                    <a:pt x="4915" y="1230"/>
                  </a:cubicBezTo>
                  <a:cubicBezTo>
                    <a:pt x="5009" y="914"/>
                    <a:pt x="5324" y="694"/>
                    <a:pt x="5639" y="694"/>
                  </a:cubicBezTo>
                  <a:close/>
                  <a:moveTo>
                    <a:pt x="1512" y="5955"/>
                  </a:moveTo>
                  <a:lnTo>
                    <a:pt x="1512" y="7467"/>
                  </a:lnTo>
                  <a:cubicBezTo>
                    <a:pt x="1071" y="7467"/>
                    <a:pt x="756" y="7152"/>
                    <a:pt x="756" y="6711"/>
                  </a:cubicBezTo>
                  <a:cubicBezTo>
                    <a:pt x="756" y="6333"/>
                    <a:pt x="1103" y="5955"/>
                    <a:pt x="1512" y="5955"/>
                  </a:cubicBezTo>
                  <a:close/>
                  <a:moveTo>
                    <a:pt x="9704" y="5955"/>
                  </a:moveTo>
                  <a:cubicBezTo>
                    <a:pt x="10082" y="5955"/>
                    <a:pt x="10428" y="6302"/>
                    <a:pt x="10428" y="6711"/>
                  </a:cubicBezTo>
                  <a:cubicBezTo>
                    <a:pt x="10428" y="7152"/>
                    <a:pt x="10113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7813" y="3813"/>
                  </a:moveTo>
                  <a:lnTo>
                    <a:pt x="8979" y="5042"/>
                  </a:lnTo>
                  <a:lnTo>
                    <a:pt x="8979" y="8224"/>
                  </a:lnTo>
                  <a:lnTo>
                    <a:pt x="7971" y="8224"/>
                  </a:lnTo>
                  <a:cubicBezTo>
                    <a:pt x="7230" y="7767"/>
                    <a:pt x="6411" y="7538"/>
                    <a:pt x="5600" y="7538"/>
                  </a:cubicBezTo>
                  <a:cubicBezTo>
                    <a:pt x="4789" y="7538"/>
                    <a:pt x="3985" y="7767"/>
                    <a:pt x="3277" y="8224"/>
                  </a:cubicBezTo>
                  <a:lnTo>
                    <a:pt x="2237" y="8224"/>
                  </a:lnTo>
                  <a:lnTo>
                    <a:pt x="2237" y="5042"/>
                  </a:lnTo>
                  <a:lnTo>
                    <a:pt x="3434" y="3813"/>
                  </a:lnTo>
                  <a:cubicBezTo>
                    <a:pt x="4096" y="4207"/>
                    <a:pt x="4844" y="4404"/>
                    <a:pt x="5600" y="4404"/>
                  </a:cubicBezTo>
                  <a:cubicBezTo>
                    <a:pt x="6356" y="4404"/>
                    <a:pt x="7120" y="4207"/>
                    <a:pt x="7813" y="3813"/>
                  </a:cubicBezTo>
                  <a:close/>
                  <a:moveTo>
                    <a:pt x="5576" y="8302"/>
                  </a:moveTo>
                  <a:cubicBezTo>
                    <a:pt x="6285" y="8302"/>
                    <a:pt x="6994" y="8507"/>
                    <a:pt x="7593" y="8917"/>
                  </a:cubicBezTo>
                  <a:cubicBezTo>
                    <a:pt x="7687" y="8980"/>
                    <a:pt x="7719" y="8980"/>
                    <a:pt x="7813" y="8980"/>
                  </a:cubicBezTo>
                  <a:lnTo>
                    <a:pt x="8916" y="8980"/>
                  </a:lnTo>
                  <a:cubicBezTo>
                    <a:pt x="8758" y="10649"/>
                    <a:pt x="7341" y="11973"/>
                    <a:pt x="5608" y="11973"/>
                  </a:cubicBezTo>
                  <a:cubicBezTo>
                    <a:pt x="3875" y="11973"/>
                    <a:pt x="2457" y="10649"/>
                    <a:pt x="2237" y="8980"/>
                  </a:cubicBezTo>
                  <a:lnTo>
                    <a:pt x="3340" y="8980"/>
                  </a:lnTo>
                  <a:cubicBezTo>
                    <a:pt x="3434" y="8980"/>
                    <a:pt x="3466" y="8980"/>
                    <a:pt x="3560" y="8917"/>
                  </a:cubicBezTo>
                  <a:cubicBezTo>
                    <a:pt x="4159" y="8507"/>
                    <a:pt x="4868" y="8302"/>
                    <a:pt x="5576" y="8302"/>
                  </a:cubicBezTo>
                  <a:close/>
                  <a:moveTo>
                    <a:pt x="5608" y="1"/>
                  </a:moveTo>
                  <a:cubicBezTo>
                    <a:pt x="5041" y="1"/>
                    <a:pt x="4568" y="316"/>
                    <a:pt x="4285" y="725"/>
                  </a:cubicBezTo>
                  <a:cubicBezTo>
                    <a:pt x="4231" y="720"/>
                    <a:pt x="4178" y="717"/>
                    <a:pt x="4125" y="717"/>
                  </a:cubicBezTo>
                  <a:cubicBezTo>
                    <a:pt x="3560" y="717"/>
                    <a:pt x="3063" y="1020"/>
                    <a:pt x="2804" y="1482"/>
                  </a:cubicBezTo>
                  <a:cubicBezTo>
                    <a:pt x="2048" y="1608"/>
                    <a:pt x="1512" y="2238"/>
                    <a:pt x="1512" y="3025"/>
                  </a:cubicBezTo>
                  <a:lnTo>
                    <a:pt x="1512" y="5231"/>
                  </a:lnTo>
                  <a:cubicBezTo>
                    <a:pt x="662" y="5231"/>
                    <a:pt x="0" y="5892"/>
                    <a:pt x="0" y="6711"/>
                  </a:cubicBezTo>
                  <a:cubicBezTo>
                    <a:pt x="0" y="7562"/>
                    <a:pt x="662" y="8224"/>
                    <a:pt x="1512" y="8224"/>
                  </a:cubicBezTo>
                  <a:lnTo>
                    <a:pt x="1512" y="8570"/>
                  </a:lnTo>
                  <a:cubicBezTo>
                    <a:pt x="1512" y="10807"/>
                    <a:pt x="3340" y="12666"/>
                    <a:pt x="5608" y="12666"/>
                  </a:cubicBezTo>
                  <a:cubicBezTo>
                    <a:pt x="7845" y="12666"/>
                    <a:pt x="9704" y="10807"/>
                    <a:pt x="9704" y="8570"/>
                  </a:cubicBezTo>
                  <a:lnTo>
                    <a:pt x="9704" y="8224"/>
                  </a:lnTo>
                  <a:cubicBezTo>
                    <a:pt x="10523" y="8224"/>
                    <a:pt x="11184" y="7562"/>
                    <a:pt x="11184" y="6711"/>
                  </a:cubicBezTo>
                  <a:cubicBezTo>
                    <a:pt x="11184" y="5892"/>
                    <a:pt x="10523" y="5231"/>
                    <a:pt x="9704" y="5231"/>
                  </a:cubicBezTo>
                  <a:lnTo>
                    <a:pt x="9704" y="3025"/>
                  </a:lnTo>
                  <a:cubicBezTo>
                    <a:pt x="9704" y="2238"/>
                    <a:pt x="9137" y="1608"/>
                    <a:pt x="8380" y="1482"/>
                  </a:cubicBezTo>
                  <a:cubicBezTo>
                    <a:pt x="8150" y="1020"/>
                    <a:pt x="7629" y="717"/>
                    <a:pt x="7060" y="717"/>
                  </a:cubicBezTo>
                  <a:cubicBezTo>
                    <a:pt x="7007" y="717"/>
                    <a:pt x="6953" y="720"/>
                    <a:pt x="6900" y="725"/>
                  </a:cubicBezTo>
                  <a:cubicBezTo>
                    <a:pt x="6616" y="253"/>
                    <a:pt x="6144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05" name="Google Shape;4905;p63"/>
          <p:cNvGrpSpPr/>
          <p:nvPr/>
        </p:nvGrpSpPr>
        <p:grpSpPr>
          <a:xfrm>
            <a:off x="1095469" y="2515051"/>
            <a:ext cx="336121" cy="335513"/>
            <a:chOff x="-57969675" y="2687750"/>
            <a:chExt cx="318025" cy="317450"/>
          </a:xfrm>
        </p:grpSpPr>
        <p:sp>
          <p:nvSpPr>
            <p:cNvPr id="4906" name="Google Shape;4906;p63"/>
            <p:cNvSpPr/>
            <p:nvPr/>
          </p:nvSpPr>
          <p:spPr>
            <a:xfrm>
              <a:off x="-578562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7" name="Google Shape;4907;p63"/>
            <p:cNvSpPr/>
            <p:nvPr/>
          </p:nvSpPr>
          <p:spPr>
            <a:xfrm>
              <a:off x="-578460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8" name="Google Shape;4908;p63"/>
            <p:cNvSpPr/>
            <p:nvPr/>
          </p:nvSpPr>
          <p:spPr>
            <a:xfrm>
              <a:off x="-57969675" y="2687750"/>
              <a:ext cx="318025" cy="317450"/>
            </a:xfrm>
            <a:custGeom>
              <a:rect b="b" l="l" r="r" t="t"/>
              <a:pathLst>
                <a:path extrusionOk="0" h="12698" w="12721">
                  <a:moveTo>
                    <a:pt x="6365" y="757"/>
                  </a:moveTo>
                  <a:cubicBezTo>
                    <a:pt x="7090" y="757"/>
                    <a:pt x="7783" y="1072"/>
                    <a:pt x="8255" y="1576"/>
                  </a:cubicBezTo>
                  <a:cubicBezTo>
                    <a:pt x="8888" y="2274"/>
                    <a:pt x="9792" y="2670"/>
                    <a:pt x="10717" y="2670"/>
                  </a:cubicBezTo>
                  <a:cubicBezTo>
                    <a:pt x="11128" y="2670"/>
                    <a:pt x="11544" y="2591"/>
                    <a:pt x="11941" y="2427"/>
                  </a:cubicBezTo>
                  <a:lnTo>
                    <a:pt x="11941" y="3183"/>
                  </a:lnTo>
                  <a:lnTo>
                    <a:pt x="11973" y="3183"/>
                  </a:lnTo>
                  <a:cubicBezTo>
                    <a:pt x="11973" y="4348"/>
                    <a:pt x="11028" y="5231"/>
                    <a:pt x="9925" y="5231"/>
                  </a:cubicBezTo>
                  <a:cubicBezTo>
                    <a:pt x="9358" y="5231"/>
                    <a:pt x="9043" y="5041"/>
                    <a:pt x="8192" y="4600"/>
                  </a:cubicBezTo>
                  <a:cubicBezTo>
                    <a:pt x="8066" y="4537"/>
                    <a:pt x="7877" y="4506"/>
                    <a:pt x="7688" y="4506"/>
                  </a:cubicBezTo>
                  <a:lnTo>
                    <a:pt x="5042" y="4506"/>
                  </a:lnTo>
                  <a:cubicBezTo>
                    <a:pt x="4916" y="4506"/>
                    <a:pt x="4695" y="4537"/>
                    <a:pt x="4538" y="4600"/>
                  </a:cubicBezTo>
                  <a:cubicBezTo>
                    <a:pt x="3687" y="5041"/>
                    <a:pt x="3403" y="5231"/>
                    <a:pt x="2805" y="5231"/>
                  </a:cubicBezTo>
                  <a:cubicBezTo>
                    <a:pt x="1671" y="5231"/>
                    <a:pt x="757" y="4348"/>
                    <a:pt x="757" y="3183"/>
                  </a:cubicBezTo>
                  <a:lnTo>
                    <a:pt x="757" y="2490"/>
                  </a:lnTo>
                  <a:cubicBezTo>
                    <a:pt x="1150" y="2639"/>
                    <a:pt x="1556" y="2711"/>
                    <a:pt x="1958" y="2711"/>
                  </a:cubicBezTo>
                  <a:cubicBezTo>
                    <a:pt x="2909" y="2711"/>
                    <a:pt x="3832" y="2307"/>
                    <a:pt x="4475" y="1576"/>
                  </a:cubicBezTo>
                  <a:cubicBezTo>
                    <a:pt x="4947" y="1072"/>
                    <a:pt x="5640" y="757"/>
                    <a:pt x="6365" y="757"/>
                  </a:cubicBezTo>
                  <a:close/>
                  <a:moveTo>
                    <a:pt x="7846" y="6743"/>
                  </a:moveTo>
                  <a:cubicBezTo>
                    <a:pt x="8035" y="6743"/>
                    <a:pt x="8192" y="6900"/>
                    <a:pt x="8192" y="7089"/>
                  </a:cubicBezTo>
                  <a:cubicBezTo>
                    <a:pt x="8192" y="7278"/>
                    <a:pt x="8035" y="7436"/>
                    <a:pt x="7846" y="7436"/>
                  </a:cubicBezTo>
                  <a:cubicBezTo>
                    <a:pt x="7657" y="7436"/>
                    <a:pt x="7499" y="7278"/>
                    <a:pt x="7499" y="7089"/>
                  </a:cubicBezTo>
                  <a:cubicBezTo>
                    <a:pt x="7499" y="6900"/>
                    <a:pt x="7657" y="6743"/>
                    <a:pt x="7846" y="6743"/>
                  </a:cubicBezTo>
                  <a:close/>
                  <a:moveTo>
                    <a:pt x="7720" y="5231"/>
                  </a:moveTo>
                  <a:cubicBezTo>
                    <a:pt x="7783" y="5231"/>
                    <a:pt x="7846" y="5231"/>
                    <a:pt x="7877" y="5294"/>
                  </a:cubicBezTo>
                  <a:cubicBezTo>
                    <a:pt x="8759" y="5703"/>
                    <a:pt x="9074" y="5955"/>
                    <a:pt x="9767" y="5987"/>
                  </a:cubicBezTo>
                  <a:lnTo>
                    <a:pt x="9767" y="7656"/>
                  </a:lnTo>
                  <a:lnTo>
                    <a:pt x="9736" y="7656"/>
                  </a:lnTo>
                  <a:lnTo>
                    <a:pt x="8980" y="7278"/>
                  </a:lnTo>
                  <a:cubicBezTo>
                    <a:pt x="9106" y="6617"/>
                    <a:pt x="8570" y="5987"/>
                    <a:pt x="7877" y="5987"/>
                  </a:cubicBezTo>
                  <a:cubicBezTo>
                    <a:pt x="7562" y="5987"/>
                    <a:pt x="7247" y="6144"/>
                    <a:pt x="7058" y="6333"/>
                  </a:cubicBezTo>
                  <a:lnTo>
                    <a:pt x="4884" y="5294"/>
                  </a:lnTo>
                  <a:lnTo>
                    <a:pt x="4947" y="5294"/>
                  </a:lnTo>
                  <a:cubicBezTo>
                    <a:pt x="4979" y="5231"/>
                    <a:pt x="5042" y="5231"/>
                    <a:pt x="5105" y="5231"/>
                  </a:cubicBezTo>
                  <a:close/>
                  <a:moveTo>
                    <a:pt x="4065" y="5672"/>
                  </a:moveTo>
                  <a:cubicBezTo>
                    <a:pt x="4065" y="5672"/>
                    <a:pt x="4128" y="5672"/>
                    <a:pt x="4128" y="5703"/>
                  </a:cubicBezTo>
                  <a:lnTo>
                    <a:pt x="6806" y="7026"/>
                  </a:lnTo>
                  <a:cubicBezTo>
                    <a:pt x="6743" y="7656"/>
                    <a:pt x="7279" y="8192"/>
                    <a:pt x="7909" y="8192"/>
                  </a:cubicBezTo>
                  <a:cubicBezTo>
                    <a:pt x="8161" y="8192"/>
                    <a:pt x="8444" y="8066"/>
                    <a:pt x="8633" y="7908"/>
                  </a:cubicBezTo>
                  <a:lnTo>
                    <a:pt x="9767" y="8476"/>
                  </a:lnTo>
                  <a:lnTo>
                    <a:pt x="9767" y="8602"/>
                  </a:lnTo>
                  <a:lnTo>
                    <a:pt x="9736" y="8602"/>
                  </a:lnTo>
                  <a:cubicBezTo>
                    <a:pt x="9736" y="10429"/>
                    <a:pt x="8255" y="11973"/>
                    <a:pt x="6396" y="11973"/>
                  </a:cubicBezTo>
                  <a:cubicBezTo>
                    <a:pt x="4538" y="11973"/>
                    <a:pt x="3057" y="10429"/>
                    <a:pt x="3057" y="8602"/>
                  </a:cubicBezTo>
                  <a:lnTo>
                    <a:pt x="3057" y="5955"/>
                  </a:lnTo>
                  <a:cubicBezTo>
                    <a:pt x="3403" y="5924"/>
                    <a:pt x="3750" y="5829"/>
                    <a:pt x="4065" y="5672"/>
                  </a:cubicBezTo>
                  <a:close/>
                  <a:moveTo>
                    <a:pt x="6365" y="1"/>
                  </a:moveTo>
                  <a:cubicBezTo>
                    <a:pt x="5420" y="1"/>
                    <a:pt x="4506" y="410"/>
                    <a:pt x="3908" y="1072"/>
                  </a:cubicBezTo>
                  <a:cubicBezTo>
                    <a:pt x="3408" y="1648"/>
                    <a:pt x="2687" y="1943"/>
                    <a:pt x="1957" y="1943"/>
                  </a:cubicBezTo>
                  <a:cubicBezTo>
                    <a:pt x="1489" y="1943"/>
                    <a:pt x="1018" y="1822"/>
                    <a:pt x="600" y="1576"/>
                  </a:cubicBezTo>
                  <a:lnTo>
                    <a:pt x="568" y="1544"/>
                  </a:ln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60"/>
                  </a:cubicBezTo>
                  <a:lnTo>
                    <a:pt x="1" y="3151"/>
                  </a:lnTo>
                  <a:cubicBezTo>
                    <a:pt x="1" y="4506"/>
                    <a:pt x="1009" y="5640"/>
                    <a:pt x="2269" y="5861"/>
                  </a:cubicBezTo>
                  <a:lnTo>
                    <a:pt x="2269" y="8539"/>
                  </a:lnTo>
                  <a:cubicBezTo>
                    <a:pt x="2269" y="10838"/>
                    <a:pt x="4097" y="12697"/>
                    <a:pt x="6365" y="12697"/>
                  </a:cubicBezTo>
                  <a:cubicBezTo>
                    <a:pt x="8602" y="12697"/>
                    <a:pt x="10461" y="10838"/>
                    <a:pt x="10461" y="8539"/>
                  </a:cubicBezTo>
                  <a:lnTo>
                    <a:pt x="10461" y="5861"/>
                  </a:lnTo>
                  <a:cubicBezTo>
                    <a:pt x="11752" y="5640"/>
                    <a:pt x="12697" y="4506"/>
                    <a:pt x="12697" y="3151"/>
                  </a:cubicBezTo>
                  <a:lnTo>
                    <a:pt x="12697" y="1860"/>
                  </a:lnTo>
                  <a:cubicBezTo>
                    <a:pt x="12721" y="1647"/>
                    <a:pt x="12550" y="1487"/>
                    <a:pt x="12370" y="1487"/>
                  </a:cubicBezTo>
                  <a:cubicBezTo>
                    <a:pt x="12310" y="1487"/>
                    <a:pt x="12249" y="1505"/>
                    <a:pt x="12193" y="1544"/>
                  </a:cubicBezTo>
                  <a:lnTo>
                    <a:pt x="12130" y="1576"/>
                  </a:lnTo>
                  <a:cubicBezTo>
                    <a:pt x="11721" y="1824"/>
                    <a:pt x="11253" y="1945"/>
                    <a:pt x="10785" y="1945"/>
                  </a:cubicBezTo>
                  <a:cubicBezTo>
                    <a:pt x="10063" y="1945"/>
                    <a:pt x="9338" y="1657"/>
                    <a:pt x="8822" y="1103"/>
                  </a:cubicBezTo>
                  <a:cubicBezTo>
                    <a:pt x="8192" y="442"/>
                    <a:pt x="7342" y="1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9" name="Google Shape;4909;p63"/>
            <p:cNvSpPr/>
            <p:nvPr/>
          </p:nvSpPr>
          <p:spPr>
            <a:xfrm>
              <a:off x="-57838125" y="2724975"/>
              <a:ext cx="56725" cy="55550"/>
            </a:xfrm>
            <a:custGeom>
              <a:rect b="b" l="l" r="r" t="t"/>
              <a:pathLst>
                <a:path extrusionOk="0" h="2222" w="2269">
                  <a:moveTo>
                    <a:pt x="386" y="0"/>
                  </a:moveTo>
                  <a:cubicBezTo>
                    <a:pt x="292" y="0"/>
                    <a:pt x="205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lnTo>
                    <a:pt x="630" y="1127"/>
                  </a:lnTo>
                  <a:lnTo>
                    <a:pt x="158" y="1599"/>
                  </a:lnTo>
                  <a:cubicBezTo>
                    <a:pt x="0" y="1757"/>
                    <a:pt x="0" y="1977"/>
                    <a:pt x="158" y="2103"/>
                  </a:cubicBezTo>
                  <a:cubicBezTo>
                    <a:pt x="237" y="2182"/>
                    <a:pt x="331" y="2221"/>
                    <a:pt x="422" y="2221"/>
                  </a:cubicBezTo>
                  <a:cubicBezTo>
                    <a:pt x="512" y="2221"/>
                    <a:pt x="599" y="2182"/>
                    <a:pt x="662" y="2103"/>
                  </a:cubicBezTo>
                  <a:lnTo>
                    <a:pt x="1134" y="1631"/>
                  </a:lnTo>
                  <a:lnTo>
                    <a:pt x="1607" y="2103"/>
                  </a:lnTo>
                  <a:cubicBezTo>
                    <a:pt x="1686" y="2182"/>
                    <a:pt x="1780" y="2221"/>
                    <a:pt x="1871" y="2221"/>
                  </a:cubicBezTo>
                  <a:cubicBezTo>
                    <a:pt x="1961" y="2221"/>
                    <a:pt x="2048" y="2182"/>
                    <a:pt x="2111" y="2103"/>
                  </a:cubicBezTo>
                  <a:cubicBezTo>
                    <a:pt x="2269" y="1946"/>
                    <a:pt x="2269" y="1694"/>
                    <a:pt x="2111" y="1599"/>
                  </a:cubicBezTo>
                  <a:lnTo>
                    <a:pt x="1639" y="1127"/>
                  </a:lnTo>
                  <a:lnTo>
                    <a:pt x="2111" y="654"/>
                  </a:lnTo>
                  <a:cubicBezTo>
                    <a:pt x="2269" y="497"/>
                    <a:pt x="2269" y="244"/>
                    <a:pt x="2111" y="118"/>
                  </a:cubicBezTo>
                  <a:cubicBezTo>
                    <a:pt x="2032" y="40"/>
                    <a:pt x="1938" y="0"/>
                    <a:pt x="1847" y="0"/>
                  </a:cubicBezTo>
                  <a:cubicBezTo>
                    <a:pt x="1757" y="0"/>
                    <a:pt x="1670" y="40"/>
                    <a:pt x="1607" y="118"/>
                  </a:cubicBezTo>
                  <a:lnTo>
                    <a:pt x="1134" y="591"/>
                  </a:lnTo>
                  <a:lnTo>
                    <a:pt x="662" y="118"/>
                  </a:lnTo>
                  <a:cubicBezTo>
                    <a:pt x="583" y="40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0" name="Google Shape;4910;p63"/>
          <p:cNvGrpSpPr/>
          <p:nvPr/>
        </p:nvGrpSpPr>
        <p:grpSpPr>
          <a:xfrm>
            <a:off x="3153180" y="1685939"/>
            <a:ext cx="338842" cy="336332"/>
            <a:chOff x="-56012425" y="1903275"/>
            <a:chExt cx="320600" cy="318225"/>
          </a:xfrm>
        </p:grpSpPr>
        <p:sp>
          <p:nvSpPr>
            <p:cNvPr id="4911" name="Google Shape;4911;p63"/>
            <p:cNvSpPr/>
            <p:nvPr/>
          </p:nvSpPr>
          <p:spPr>
            <a:xfrm>
              <a:off x="-55897425" y="201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2" name="Google Shape;4912;p63"/>
            <p:cNvSpPr/>
            <p:nvPr/>
          </p:nvSpPr>
          <p:spPr>
            <a:xfrm>
              <a:off x="-56012425" y="1903275"/>
              <a:ext cx="320600" cy="318225"/>
            </a:xfrm>
            <a:custGeom>
              <a:rect b="b" l="l" r="r" t="t"/>
              <a:pathLst>
                <a:path extrusionOk="0" h="12729" w="12824">
                  <a:moveTo>
                    <a:pt x="5262" y="946"/>
                  </a:moveTo>
                  <a:lnTo>
                    <a:pt x="5262" y="946"/>
                  </a:lnTo>
                  <a:cubicBezTo>
                    <a:pt x="5010" y="1923"/>
                    <a:pt x="4254" y="2679"/>
                    <a:pt x="3277" y="2899"/>
                  </a:cubicBezTo>
                  <a:cubicBezTo>
                    <a:pt x="3592" y="2017"/>
                    <a:pt x="4348" y="1293"/>
                    <a:pt x="5262" y="946"/>
                  </a:cubicBezTo>
                  <a:close/>
                  <a:moveTo>
                    <a:pt x="2301" y="5231"/>
                  </a:moveTo>
                  <a:lnTo>
                    <a:pt x="2301" y="6333"/>
                  </a:lnTo>
                  <a:lnTo>
                    <a:pt x="2301" y="6680"/>
                  </a:lnTo>
                  <a:cubicBezTo>
                    <a:pt x="1891" y="6680"/>
                    <a:pt x="1545" y="6365"/>
                    <a:pt x="1545" y="5955"/>
                  </a:cubicBezTo>
                  <a:cubicBezTo>
                    <a:pt x="1545" y="5514"/>
                    <a:pt x="1891" y="5231"/>
                    <a:pt x="2301" y="5231"/>
                  </a:cubicBezTo>
                  <a:close/>
                  <a:moveTo>
                    <a:pt x="10555" y="5231"/>
                  </a:moveTo>
                  <a:cubicBezTo>
                    <a:pt x="10965" y="5231"/>
                    <a:pt x="11311" y="5546"/>
                    <a:pt x="11311" y="5987"/>
                  </a:cubicBezTo>
                  <a:cubicBezTo>
                    <a:pt x="11311" y="6365"/>
                    <a:pt x="10965" y="6743"/>
                    <a:pt x="10555" y="6743"/>
                  </a:cubicBezTo>
                  <a:lnTo>
                    <a:pt x="10555" y="5231"/>
                  </a:lnTo>
                  <a:close/>
                  <a:moveTo>
                    <a:pt x="1103" y="6837"/>
                  </a:moveTo>
                  <a:cubicBezTo>
                    <a:pt x="1387" y="7216"/>
                    <a:pt x="1828" y="7436"/>
                    <a:pt x="2301" y="7436"/>
                  </a:cubicBezTo>
                  <a:cubicBezTo>
                    <a:pt x="2301" y="7877"/>
                    <a:pt x="1986" y="8192"/>
                    <a:pt x="1545" y="8192"/>
                  </a:cubicBezTo>
                  <a:cubicBezTo>
                    <a:pt x="1166" y="8192"/>
                    <a:pt x="788" y="7877"/>
                    <a:pt x="788" y="7436"/>
                  </a:cubicBezTo>
                  <a:cubicBezTo>
                    <a:pt x="788" y="7216"/>
                    <a:pt x="914" y="6963"/>
                    <a:pt x="1103" y="6837"/>
                  </a:cubicBezTo>
                  <a:close/>
                  <a:moveTo>
                    <a:pt x="11752" y="6837"/>
                  </a:moveTo>
                  <a:cubicBezTo>
                    <a:pt x="11941" y="6995"/>
                    <a:pt x="12067" y="7216"/>
                    <a:pt x="12067" y="7436"/>
                  </a:cubicBezTo>
                  <a:cubicBezTo>
                    <a:pt x="12067" y="7877"/>
                    <a:pt x="11721" y="8192"/>
                    <a:pt x="11311" y="8192"/>
                  </a:cubicBezTo>
                  <a:cubicBezTo>
                    <a:pt x="10933" y="8192"/>
                    <a:pt x="10555" y="7877"/>
                    <a:pt x="10555" y="7436"/>
                  </a:cubicBezTo>
                  <a:cubicBezTo>
                    <a:pt x="11028" y="7436"/>
                    <a:pt x="11469" y="7216"/>
                    <a:pt x="11752" y="6837"/>
                  </a:cubicBezTo>
                  <a:close/>
                  <a:moveTo>
                    <a:pt x="5325" y="2490"/>
                  </a:moveTo>
                  <a:lnTo>
                    <a:pt x="5325" y="2647"/>
                  </a:lnTo>
                  <a:cubicBezTo>
                    <a:pt x="5325" y="3529"/>
                    <a:pt x="5955" y="4286"/>
                    <a:pt x="6837" y="4443"/>
                  </a:cubicBezTo>
                  <a:lnTo>
                    <a:pt x="6837" y="7405"/>
                  </a:lnTo>
                  <a:cubicBezTo>
                    <a:pt x="6711" y="7436"/>
                    <a:pt x="6585" y="7468"/>
                    <a:pt x="6491" y="7468"/>
                  </a:cubicBezTo>
                  <a:cubicBezTo>
                    <a:pt x="6176" y="7468"/>
                    <a:pt x="5892" y="7373"/>
                    <a:pt x="5703" y="7153"/>
                  </a:cubicBezTo>
                  <a:cubicBezTo>
                    <a:pt x="5624" y="7074"/>
                    <a:pt x="5522" y="7034"/>
                    <a:pt x="5424" y="7034"/>
                  </a:cubicBezTo>
                  <a:cubicBezTo>
                    <a:pt x="5325" y="7034"/>
                    <a:pt x="5231" y="7074"/>
                    <a:pt x="5168" y="7153"/>
                  </a:cubicBezTo>
                  <a:cubicBezTo>
                    <a:pt x="5010" y="7310"/>
                    <a:pt x="5010" y="7562"/>
                    <a:pt x="5168" y="7688"/>
                  </a:cubicBezTo>
                  <a:cubicBezTo>
                    <a:pt x="5514" y="8035"/>
                    <a:pt x="6018" y="8224"/>
                    <a:pt x="6491" y="8224"/>
                  </a:cubicBezTo>
                  <a:cubicBezTo>
                    <a:pt x="6585" y="8224"/>
                    <a:pt x="6711" y="8224"/>
                    <a:pt x="6837" y="8192"/>
                  </a:cubicBezTo>
                  <a:lnTo>
                    <a:pt x="6837" y="9326"/>
                  </a:lnTo>
                  <a:lnTo>
                    <a:pt x="6837" y="9673"/>
                  </a:lnTo>
                  <a:cubicBezTo>
                    <a:pt x="6711" y="9673"/>
                    <a:pt x="6554" y="9736"/>
                    <a:pt x="6428" y="9736"/>
                  </a:cubicBezTo>
                  <a:cubicBezTo>
                    <a:pt x="4569" y="9673"/>
                    <a:pt x="3057" y="8192"/>
                    <a:pt x="3057" y="6333"/>
                  </a:cubicBezTo>
                  <a:cubicBezTo>
                    <a:pt x="3057" y="3908"/>
                    <a:pt x="3057" y="3971"/>
                    <a:pt x="3088" y="3687"/>
                  </a:cubicBezTo>
                  <a:cubicBezTo>
                    <a:pt x="3939" y="3592"/>
                    <a:pt x="4790" y="3151"/>
                    <a:pt x="5325" y="2490"/>
                  </a:cubicBezTo>
                  <a:close/>
                  <a:moveTo>
                    <a:pt x="6459" y="694"/>
                  </a:moveTo>
                  <a:cubicBezTo>
                    <a:pt x="8287" y="757"/>
                    <a:pt x="9830" y="2238"/>
                    <a:pt x="9830" y="4097"/>
                  </a:cubicBezTo>
                  <a:lnTo>
                    <a:pt x="9830" y="11941"/>
                  </a:lnTo>
                  <a:cubicBezTo>
                    <a:pt x="8570" y="11721"/>
                    <a:pt x="7562" y="10618"/>
                    <a:pt x="7562" y="9295"/>
                  </a:cubicBezTo>
                  <a:lnTo>
                    <a:pt x="7562" y="4065"/>
                  </a:lnTo>
                  <a:cubicBezTo>
                    <a:pt x="7562" y="3845"/>
                    <a:pt x="7404" y="3687"/>
                    <a:pt x="7215" y="3687"/>
                  </a:cubicBezTo>
                  <a:cubicBezTo>
                    <a:pt x="6585" y="3687"/>
                    <a:pt x="6113" y="3183"/>
                    <a:pt x="6113" y="2584"/>
                  </a:cubicBezTo>
                  <a:lnTo>
                    <a:pt x="6113" y="757"/>
                  </a:lnTo>
                  <a:cubicBezTo>
                    <a:pt x="6239" y="757"/>
                    <a:pt x="6365" y="694"/>
                    <a:pt x="6459" y="694"/>
                  </a:cubicBezTo>
                  <a:close/>
                  <a:moveTo>
                    <a:pt x="3057" y="8665"/>
                  </a:moveTo>
                  <a:cubicBezTo>
                    <a:pt x="3781" y="9704"/>
                    <a:pt x="5010" y="10429"/>
                    <a:pt x="6428" y="10429"/>
                  </a:cubicBezTo>
                  <a:cubicBezTo>
                    <a:pt x="6617" y="10429"/>
                    <a:pt x="6774" y="10429"/>
                    <a:pt x="6995" y="10398"/>
                  </a:cubicBezTo>
                  <a:cubicBezTo>
                    <a:pt x="7184" y="11028"/>
                    <a:pt x="7562" y="11563"/>
                    <a:pt x="8098" y="11973"/>
                  </a:cubicBezTo>
                  <a:lnTo>
                    <a:pt x="3057" y="11973"/>
                  </a:lnTo>
                  <a:lnTo>
                    <a:pt x="3057" y="8665"/>
                  </a:lnTo>
                  <a:close/>
                  <a:moveTo>
                    <a:pt x="6396" y="1"/>
                  </a:moveTo>
                  <a:cubicBezTo>
                    <a:pt x="4096" y="1"/>
                    <a:pt x="2269" y="1860"/>
                    <a:pt x="2269" y="4097"/>
                  </a:cubicBezTo>
                  <a:lnTo>
                    <a:pt x="2269" y="4443"/>
                  </a:lnTo>
                  <a:cubicBezTo>
                    <a:pt x="1356" y="4443"/>
                    <a:pt x="631" y="5231"/>
                    <a:pt x="757" y="6144"/>
                  </a:cubicBezTo>
                  <a:cubicBezTo>
                    <a:pt x="284" y="6428"/>
                    <a:pt x="1" y="6900"/>
                    <a:pt x="1" y="7436"/>
                  </a:cubicBezTo>
                  <a:cubicBezTo>
                    <a:pt x="1" y="8255"/>
                    <a:pt x="694" y="8948"/>
                    <a:pt x="1513" y="8948"/>
                  </a:cubicBezTo>
                  <a:cubicBezTo>
                    <a:pt x="1797" y="8948"/>
                    <a:pt x="2017" y="8854"/>
                    <a:pt x="2269" y="8728"/>
                  </a:cubicBezTo>
                  <a:lnTo>
                    <a:pt x="2269" y="12351"/>
                  </a:lnTo>
                  <a:cubicBezTo>
                    <a:pt x="2269" y="12571"/>
                    <a:pt x="2427" y="12729"/>
                    <a:pt x="2616" y="12729"/>
                  </a:cubicBezTo>
                  <a:lnTo>
                    <a:pt x="10145" y="12729"/>
                  </a:lnTo>
                  <a:cubicBezTo>
                    <a:pt x="10334" y="12729"/>
                    <a:pt x="10492" y="12571"/>
                    <a:pt x="10492" y="12351"/>
                  </a:cubicBezTo>
                  <a:lnTo>
                    <a:pt x="10492" y="8728"/>
                  </a:lnTo>
                  <a:cubicBezTo>
                    <a:pt x="10712" y="8854"/>
                    <a:pt x="10965" y="8948"/>
                    <a:pt x="11248" y="8948"/>
                  </a:cubicBezTo>
                  <a:cubicBezTo>
                    <a:pt x="12067" y="8948"/>
                    <a:pt x="12729" y="8255"/>
                    <a:pt x="12729" y="7436"/>
                  </a:cubicBezTo>
                  <a:cubicBezTo>
                    <a:pt x="12823" y="6932"/>
                    <a:pt x="12508" y="6428"/>
                    <a:pt x="12036" y="6144"/>
                  </a:cubicBezTo>
                  <a:cubicBezTo>
                    <a:pt x="12130" y="5231"/>
                    <a:pt x="11437" y="4443"/>
                    <a:pt x="10523" y="4443"/>
                  </a:cubicBezTo>
                  <a:lnTo>
                    <a:pt x="10523" y="4097"/>
                  </a:lnTo>
                  <a:cubicBezTo>
                    <a:pt x="10523" y="1860"/>
                    <a:pt x="8665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3" name="Google Shape;4913;p63"/>
          <p:cNvGrpSpPr/>
          <p:nvPr/>
        </p:nvGrpSpPr>
        <p:grpSpPr>
          <a:xfrm>
            <a:off x="3154013" y="2099663"/>
            <a:ext cx="337178" cy="337178"/>
            <a:chOff x="-56010850" y="2294725"/>
            <a:chExt cx="319025" cy="319025"/>
          </a:xfrm>
        </p:grpSpPr>
        <p:sp>
          <p:nvSpPr>
            <p:cNvPr id="4914" name="Google Shape;4914;p63"/>
            <p:cNvSpPr/>
            <p:nvPr/>
          </p:nvSpPr>
          <p:spPr>
            <a:xfrm>
              <a:off x="-5590687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5" name="Google Shape;4915;p63"/>
            <p:cNvSpPr/>
            <p:nvPr/>
          </p:nvSpPr>
          <p:spPr>
            <a:xfrm>
              <a:off x="-5591632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6" name="Google Shape;4916;p63"/>
            <p:cNvSpPr/>
            <p:nvPr/>
          </p:nvSpPr>
          <p:spPr>
            <a:xfrm>
              <a:off x="-558423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7" name="Google Shape;4917;p63"/>
            <p:cNvSpPr/>
            <p:nvPr/>
          </p:nvSpPr>
          <p:spPr>
            <a:xfrm>
              <a:off x="-56010850" y="2294725"/>
              <a:ext cx="319025" cy="319025"/>
            </a:xfrm>
            <a:custGeom>
              <a:rect b="b" l="l" r="r" t="t"/>
              <a:pathLst>
                <a:path extrusionOk="0" h="12761" w="12761">
                  <a:moveTo>
                    <a:pt x="6333" y="4506"/>
                  </a:moveTo>
                  <a:cubicBezTo>
                    <a:pt x="6522" y="4506"/>
                    <a:pt x="6680" y="4664"/>
                    <a:pt x="6680" y="4853"/>
                  </a:cubicBezTo>
                  <a:lnTo>
                    <a:pt x="6680" y="5199"/>
                  </a:lnTo>
                  <a:lnTo>
                    <a:pt x="4475" y="5199"/>
                  </a:lnTo>
                  <a:lnTo>
                    <a:pt x="4475" y="4853"/>
                  </a:lnTo>
                  <a:cubicBezTo>
                    <a:pt x="4475" y="4664"/>
                    <a:pt x="4632" y="4506"/>
                    <a:pt x="4821" y="4506"/>
                  </a:cubicBezTo>
                  <a:close/>
                  <a:moveTo>
                    <a:pt x="5577" y="757"/>
                  </a:moveTo>
                  <a:cubicBezTo>
                    <a:pt x="7814" y="757"/>
                    <a:pt x="9673" y="2616"/>
                    <a:pt x="9673" y="4853"/>
                  </a:cubicBezTo>
                  <a:lnTo>
                    <a:pt x="9673" y="5199"/>
                  </a:lnTo>
                  <a:lnTo>
                    <a:pt x="7436" y="5199"/>
                  </a:lnTo>
                  <a:lnTo>
                    <a:pt x="7436" y="4853"/>
                  </a:lnTo>
                  <a:cubicBezTo>
                    <a:pt x="7436" y="4222"/>
                    <a:pt x="6932" y="3750"/>
                    <a:pt x="6333" y="3750"/>
                  </a:cubicBezTo>
                  <a:lnTo>
                    <a:pt x="4821" y="3750"/>
                  </a:lnTo>
                  <a:cubicBezTo>
                    <a:pt x="4191" y="3750"/>
                    <a:pt x="3718" y="4254"/>
                    <a:pt x="3718" y="4853"/>
                  </a:cubicBezTo>
                  <a:lnTo>
                    <a:pt x="3718" y="5199"/>
                  </a:lnTo>
                  <a:lnTo>
                    <a:pt x="1482" y="5199"/>
                  </a:lnTo>
                  <a:lnTo>
                    <a:pt x="1482" y="4853"/>
                  </a:lnTo>
                  <a:cubicBezTo>
                    <a:pt x="1482" y="2616"/>
                    <a:pt x="3340" y="757"/>
                    <a:pt x="5577" y="757"/>
                  </a:cubicBezTo>
                  <a:close/>
                  <a:moveTo>
                    <a:pt x="1482" y="5955"/>
                  </a:moveTo>
                  <a:lnTo>
                    <a:pt x="1482" y="7467"/>
                  </a:lnTo>
                  <a:cubicBezTo>
                    <a:pt x="1103" y="7467"/>
                    <a:pt x="725" y="7152"/>
                    <a:pt x="725" y="6711"/>
                  </a:cubicBezTo>
                  <a:cubicBezTo>
                    <a:pt x="725" y="6302"/>
                    <a:pt x="1103" y="5955"/>
                    <a:pt x="1482" y="5955"/>
                  </a:cubicBezTo>
                  <a:close/>
                  <a:moveTo>
                    <a:pt x="9704" y="5955"/>
                  </a:moveTo>
                  <a:cubicBezTo>
                    <a:pt x="10114" y="5955"/>
                    <a:pt x="10460" y="6302"/>
                    <a:pt x="10460" y="6711"/>
                  </a:cubicBezTo>
                  <a:cubicBezTo>
                    <a:pt x="10460" y="7089"/>
                    <a:pt x="10145" y="7467"/>
                    <a:pt x="9704" y="7467"/>
                  </a:cubicBezTo>
                  <a:lnTo>
                    <a:pt x="9704" y="5955"/>
                  </a:lnTo>
                  <a:close/>
                  <a:moveTo>
                    <a:pt x="9011" y="5955"/>
                  </a:moveTo>
                  <a:cubicBezTo>
                    <a:pt x="8980" y="6270"/>
                    <a:pt x="8980" y="8318"/>
                    <a:pt x="8980" y="8633"/>
                  </a:cubicBezTo>
                  <a:cubicBezTo>
                    <a:pt x="8980" y="10492"/>
                    <a:pt x="7467" y="11973"/>
                    <a:pt x="5609" y="11973"/>
                  </a:cubicBezTo>
                  <a:cubicBezTo>
                    <a:pt x="3781" y="11973"/>
                    <a:pt x="2269" y="10492"/>
                    <a:pt x="2269" y="8633"/>
                  </a:cubicBezTo>
                  <a:lnTo>
                    <a:pt x="2269" y="5955"/>
                  </a:lnTo>
                  <a:close/>
                  <a:moveTo>
                    <a:pt x="5577" y="1"/>
                  </a:moveTo>
                  <a:cubicBezTo>
                    <a:pt x="2899" y="1"/>
                    <a:pt x="725" y="2175"/>
                    <a:pt x="725" y="4853"/>
                  </a:cubicBezTo>
                  <a:lnTo>
                    <a:pt x="725" y="5451"/>
                  </a:lnTo>
                  <a:cubicBezTo>
                    <a:pt x="316" y="5703"/>
                    <a:pt x="1" y="6207"/>
                    <a:pt x="1" y="6743"/>
                  </a:cubicBezTo>
                  <a:cubicBezTo>
                    <a:pt x="1" y="7562"/>
                    <a:pt x="662" y="8255"/>
                    <a:pt x="1482" y="8255"/>
                  </a:cubicBezTo>
                  <a:lnTo>
                    <a:pt x="1482" y="8665"/>
                  </a:lnTo>
                  <a:cubicBezTo>
                    <a:pt x="1482" y="10933"/>
                    <a:pt x="3340" y="12760"/>
                    <a:pt x="5577" y="12760"/>
                  </a:cubicBezTo>
                  <a:cubicBezTo>
                    <a:pt x="7814" y="12760"/>
                    <a:pt x="9673" y="10933"/>
                    <a:pt x="9673" y="8665"/>
                  </a:cubicBezTo>
                  <a:lnTo>
                    <a:pt x="9673" y="8255"/>
                  </a:lnTo>
                  <a:cubicBezTo>
                    <a:pt x="10492" y="8255"/>
                    <a:pt x="11185" y="7562"/>
                    <a:pt x="11185" y="6743"/>
                  </a:cubicBezTo>
                  <a:cubicBezTo>
                    <a:pt x="11185" y="6459"/>
                    <a:pt x="11091" y="6239"/>
                    <a:pt x="10965" y="5987"/>
                  </a:cubicBezTo>
                  <a:lnTo>
                    <a:pt x="12351" y="5987"/>
                  </a:lnTo>
                  <a:cubicBezTo>
                    <a:pt x="12540" y="5987"/>
                    <a:pt x="12697" y="5829"/>
                    <a:pt x="12697" y="5640"/>
                  </a:cubicBezTo>
                  <a:cubicBezTo>
                    <a:pt x="12760" y="5420"/>
                    <a:pt x="12540" y="5199"/>
                    <a:pt x="12351" y="5199"/>
                  </a:cubicBezTo>
                  <a:lnTo>
                    <a:pt x="10429" y="5199"/>
                  </a:lnTo>
                  <a:lnTo>
                    <a:pt x="10429" y="4853"/>
                  </a:lnTo>
                  <a:cubicBezTo>
                    <a:pt x="10429" y="2175"/>
                    <a:pt x="825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18" name="Google Shape;4918;p63"/>
          <p:cNvGrpSpPr/>
          <p:nvPr/>
        </p:nvGrpSpPr>
        <p:grpSpPr>
          <a:xfrm>
            <a:off x="3154026" y="2514232"/>
            <a:ext cx="337151" cy="336332"/>
            <a:chOff x="-56010050" y="2686975"/>
            <a:chExt cx="319000" cy="318225"/>
          </a:xfrm>
        </p:grpSpPr>
        <p:sp>
          <p:nvSpPr>
            <p:cNvPr id="4919" name="Google Shape;4919;p63"/>
            <p:cNvSpPr/>
            <p:nvPr/>
          </p:nvSpPr>
          <p:spPr>
            <a:xfrm>
              <a:off x="-55887975" y="2917925"/>
              <a:ext cx="72475" cy="29775"/>
            </a:xfrm>
            <a:custGeom>
              <a:rect b="b" l="l" r="r" t="t"/>
              <a:pathLst>
                <a:path extrusionOk="0" h="1191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94" y="72"/>
                    <a:pt x="2608" y="48"/>
                    <a:pt x="2513" y="48"/>
                  </a:cubicBezTo>
                  <a:cubicBezTo>
                    <a:pt x="2419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51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0" name="Google Shape;4920;p63"/>
            <p:cNvSpPr/>
            <p:nvPr/>
          </p:nvSpPr>
          <p:spPr>
            <a:xfrm>
              <a:off x="-5589742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1" name="Google Shape;4921;p63"/>
            <p:cNvSpPr/>
            <p:nvPr/>
          </p:nvSpPr>
          <p:spPr>
            <a:xfrm>
              <a:off x="-558226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2" name="Google Shape;4922;p63"/>
            <p:cNvSpPr/>
            <p:nvPr/>
          </p:nvSpPr>
          <p:spPr>
            <a:xfrm>
              <a:off x="-56010050" y="26869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2962" y="756"/>
                  </a:moveTo>
                  <a:cubicBezTo>
                    <a:pt x="3686" y="756"/>
                    <a:pt x="4285" y="1260"/>
                    <a:pt x="4443" y="1954"/>
                  </a:cubicBezTo>
                  <a:cubicBezTo>
                    <a:pt x="4096" y="2174"/>
                    <a:pt x="3749" y="2395"/>
                    <a:pt x="3434" y="2710"/>
                  </a:cubicBezTo>
                  <a:cubicBezTo>
                    <a:pt x="3119" y="3025"/>
                    <a:pt x="2867" y="3340"/>
                    <a:pt x="2678" y="3686"/>
                  </a:cubicBezTo>
                  <a:cubicBezTo>
                    <a:pt x="1954" y="3592"/>
                    <a:pt x="1450" y="2962"/>
                    <a:pt x="1450" y="2237"/>
                  </a:cubicBezTo>
                  <a:cubicBezTo>
                    <a:pt x="1450" y="1418"/>
                    <a:pt x="2111" y="756"/>
                    <a:pt x="2962" y="756"/>
                  </a:cubicBezTo>
                  <a:close/>
                  <a:moveTo>
                    <a:pt x="9735" y="756"/>
                  </a:moveTo>
                  <a:cubicBezTo>
                    <a:pt x="10554" y="756"/>
                    <a:pt x="11216" y="1418"/>
                    <a:pt x="11216" y="2237"/>
                  </a:cubicBezTo>
                  <a:cubicBezTo>
                    <a:pt x="11216" y="2993"/>
                    <a:pt x="10712" y="3592"/>
                    <a:pt x="9987" y="3686"/>
                  </a:cubicBezTo>
                  <a:cubicBezTo>
                    <a:pt x="9798" y="3340"/>
                    <a:pt x="9578" y="2993"/>
                    <a:pt x="9263" y="2710"/>
                  </a:cubicBezTo>
                  <a:cubicBezTo>
                    <a:pt x="8948" y="2395"/>
                    <a:pt x="8570" y="2174"/>
                    <a:pt x="8223" y="1954"/>
                  </a:cubicBezTo>
                  <a:cubicBezTo>
                    <a:pt x="8381" y="1260"/>
                    <a:pt x="8979" y="756"/>
                    <a:pt x="9735" y="756"/>
                  </a:cubicBezTo>
                  <a:close/>
                  <a:moveTo>
                    <a:pt x="5986" y="2237"/>
                  </a:moveTo>
                  <a:lnTo>
                    <a:pt x="5986" y="2584"/>
                  </a:lnTo>
                  <a:cubicBezTo>
                    <a:pt x="5986" y="4064"/>
                    <a:pt x="4789" y="5230"/>
                    <a:pt x="3340" y="5230"/>
                  </a:cubicBezTo>
                  <a:lnTo>
                    <a:pt x="2993" y="5230"/>
                  </a:lnTo>
                  <a:cubicBezTo>
                    <a:pt x="3151" y="3655"/>
                    <a:pt x="4411" y="2395"/>
                    <a:pt x="5986" y="2237"/>
                  </a:cubicBezTo>
                  <a:close/>
                  <a:moveTo>
                    <a:pt x="6742" y="2237"/>
                  </a:moveTo>
                  <a:cubicBezTo>
                    <a:pt x="8318" y="2395"/>
                    <a:pt x="9578" y="3655"/>
                    <a:pt x="9735" y="5230"/>
                  </a:cubicBezTo>
                  <a:lnTo>
                    <a:pt x="9357" y="5230"/>
                  </a:lnTo>
                  <a:cubicBezTo>
                    <a:pt x="7908" y="5230"/>
                    <a:pt x="6742" y="4064"/>
                    <a:pt x="6742" y="2584"/>
                  </a:cubicBezTo>
                  <a:lnTo>
                    <a:pt x="6742" y="2237"/>
                  </a:lnTo>
                  <a:close/>
                  <a:moveTo>
                    <a:pt x="2206" y="5986"/>
                  </a:moveTo>
                  <a:lnTo>
                    <a:pt x="2206" y="7467"/>
                  </a:lnTo>
                  <a:cubicBezTo>
                    <a:pt x="1796" y="7467"/>
                    <a:pt x="1450" y="7152"/>
                    <a:pt x="1450" y="6742"/>
                  </a:cubicBezTo>
                  <a:cubicBezTo>
                    <a:pt x="1450" y="6301"/>
                    <a:pt x="1796" y="5986"/>
                    <a:pt x="2206" y="5986"/>
                  </a:cubicBezTo>
                  <a:close/>
                  <a:moveTo>
                    <a:pt x="10460" y="5986"/>
                  </a:moveTo>
                  <a:cubicBezTo>
                    <a:pt x="10870" y="5986"/>
                    <a:pt x="11216" y="6301"/>
                    <a:pt x="11216" y="6742"/>
                  </a:cubicBezTo>
                  <a:cubicBezTo>
                    <a:pt x="11216" y="7120"/>
                    <a:pt x="10870" y="7467"/>
                    <a:pt x="10460" y="7467"/>
                  </a:cubicBezTo>
                  <a:lnTo>
                    <a:pt x="10460" y="5986"/>
                  </a:lnTo>
                  <a:close/>
                  <a:moveTo>
                    <a:pt x="1008" y="7624"/>
                  </a:moveTo>
                  <a:cubicBezTo>
                    <a:pt x="1292" y="8002"/>
                    <a:pt x="1733" y="8223"/>
                    <a:pt x="2206" y="8223"/>
                  </a:cubicBezTo>
                  <a:cubicBezTo>
                    <a:pt x="2206" y="8633"/>
                    <a:pt x="1891" y="8979"/>
                    <a:pt x="1450" y="8979"/>
                  </a:cubicBezTo>
                  <a:cubicBezTo>
                    <a:pt x="1071" y="8979"/>
                    <a:pt x="693" y="8664"/>
                    <a:pt x="693" y="8223"/>
                  </a:cubicBezTo>
                  <a:cubicBezTo>
                    <a:pt x="693" y="8002"/>
                    <a:pt x="819" y="7750"/>
                    <a:pt x="1008" y="7624"/>
                  </a:cubicBezTo>
                  <a:close/>
                  <a:moveTo>
                    <a:pt x="11657" y="7624"/>
                  </a:moveTo>
                  <a:cubicBezTo>
                    <a:pt x="11846" y="7782"/>
                    <a:pt x="11972" y="8002"/>
                    <a:pt x="11972" y="8223"/>
                  </a:cubicBezTo>
                  <a:cubicBezTo>
                    <a:pt x="11972" y="8633"/>
                    <a:pt x="11626" y="8979"/>
                    <a:pt x="11216" y="8979"/>
                  </a:cubicBezTo>
                  <a:cubicBezTo>
                    <a:pt x="10838" y="8979"/>
                    <a:pt x="10460" y="8664"/>
                    <a:pt x="10460" y="8223"/>
                  </a:cubicBezTo>
                  <a:cubicBezTo>
                    <a:pt x="10933" y="8223"/>
                    <a:pt x="11374" y="8002"/>
                    <a:pt x="11657" y="7624"/>
                  </a:cubicBezTo>
                  <a:close/>
                  <a:moveTo>
                    <a:pt x="6333" y="4127"/>
                  </a:moveTo>
                  <a:cubicBezTo>
                    <a:pt x="6490" y="4442"/>
                    <a:pt x="6679" y="4726"/>
                    <a:pt x="6963" y="5009"/>
                  </a:cubicBezTo>
                  <a:cubicBezTo>
                    <a:pt x="7593" y="5640"/>
                    <a:pt x="8475" y="5986"/>
                    <a:pt x="9357" y="5986"/>
                  </a:cubicBezTo>
                  <a:lnTo>
                    <a:pt x="9735" y="5986"/>
                  </a:lnTo>
                  <a:lnTo>
                    <a:pt x="9735" y="8570"/>
                  </a:lnTo>
                  <a:cubicBezTo>
                    <a:pt x="9735" y="10428"/>
                    <a:pt x="8192" y="11972"/>
                    <a:pt x="6333" y="11972"/>
                  </a:cubicBezTo>
                  <a:cubicBezTo>
                    <a:pt x="4474" y="11972"/>
                    <a:pt x="2962" y="10428"/>
                    <a:pt x="2962" y="8570"/>
                  </a:cubicBezTo>
                  <a:lnTo>
                    <a:pt x="2962" y="5986"/>
                  </a:lnTo>
                  <a:lnTo>
                    <a:pt x="3308" y="5986"/>
                  </a:lnTo>
                  <a:cubicBezTo>
                    <a:pt x="4222" y="5986"/>
                    <a:pt x="5041" y="5640"/>
                    <a:pt x="5703" y="5009"/>
                  </a:cubicBezTo>
                  <a:cubicBezTo>
                    <a:pt x="5955" y="4757"/>
                    <a:pt x="6175" y="4442"/>
                    <a:pt x="6333" y="4127"/>
                  </a:cubicBezTo>
                  <a:close/>
                  <a:moveTo>
                    <a:pt x="2962" y="0"/>
                  </a:moveTo>
                  <a:cubicBezTo>
                    <a:pt x="1733" y="0"/>
                    <a:pt x="693" y="977"/>
                    <a:pt x="693" y="2237"/>
                  </a:cubicBezTo>
                  <a:cubicBezTo>
                    <a:pt x="693" y="3277"/>
                    <a:pt x="1418" y="4159"/>
                    <a:pt x="2395" y="4411"/>
                  </a:cubicBezTo>
                  <a:cubicBezTo>
                    <a:pt x="2332" y="4694"/>
                    <a:pt x="2237" y="4946"/>
                    <a:pt x="2237" y="5230"/>
                  </a:cubicBezTo>
                  <a:cubicBezTo>
                    <a:pt x="1355" y="5230"/>
                    <a:pt x="630" y="6018"/>
                    <a:pt x="756" y="6931"/>
                  </a:cubicBezTo>
                  <a:cubicBezTo>
                    <a:pt x="284" y="7215"/>
                    <a:pt x="0" y="7687"/>
                    <a:pt x="0" y="8223"/>
                  </a:cubicBezTo>
                  <a:cubicBezTo>
                    <a:pt x="0" y="9042"/>
                    <a:pt x="662" y="9735"/>
                    <a:pt x="1513" y="9735"/>
                  </a:cubicBezTo>
                  <a:cubicBezTo>
                    <a:pt x="1828" y="9735"/>
                    <a:pt x="2080" y="9641"/>
                    <a:pt x="2332" y="9452"/>
                  </a:cubicBezTo>
                  <a:cubicBezTo>
                    <a:pt x="2710" y="11310"/>
                    <a:pt x="4379" y="12728"/>
                    <a:pt x="6396" y="12728"/>
                  </a:cubicBezTo>
                  <a:cubicBezTo>
                    <a:pt x="8381" y="12728"/>
                    <a:pt x="10050" y="11310"/>
                    <a:pt x="10428" y="9452"/>
                  </a:cubicBezTo>
                  <a:cubicBezTo>
                    <a:pt x="10680" y="9609"/>
                    <a:pt x="10964" y="9735"/>
                    <a:pt x="11279" y="9735"/>
                  </a:cubicBezTo>
                  <a:cubicBezTo>
                    <a:pt x="12098" y="9735"/>
                    <a:pt x="12760" y="9042"/>
                    <a:pt x="12760" y="8223"/>
                  </a:cubicBezTo>
                  <a:cubicBezTo>
                    <a:pt x="12728" y="7687"/>
                    <a:pt x="12413" y="7152"/>
                    <a:pt x="11941" y="6931"/>
                  </a:cubicBezTo>
                  <a:cubicBezTo>
                    <a:pt x="12035" y="6018"/>
                    <a:pt x="11342" y="5230"/>
                    <a:pt x="10428" y="5230"/>
                  </a:cubicBezTo>
                  <a:cubicBezTo>
                    <a:pt x="10397" y="4946"/>
                    <a:pt x="10365" y="4694"/>
                    <a:pt x="10271" y="4411"/>
                  </a:cubicBezTo>
                  <a:cubicBezTo>
                    <a:pt x="11248" y="4159"/>
                    <a:pt x="11972" y="3277"/>
                    <a:pt x="11972" y="2237"/>
                  </a:cubicBezTo>
                  <a:cubicBezTo>
                    <a:pt x="11972" y="1008"/>
                    <a:pt x="10996" y="0"/>
                    <a:pt x="9735" y="0"/>
                  </a:cubicBezTo>
                  <a:cubicBezTo>
                    <a:pt x="8664" y="0"/>
                    <a:pt x="7814" y="693"/>
                    <a:pt x="7530" y="1638"/>
                  </a:cubicBezTo>
                  <a:cubicBezTo>
                    <a:pt x="7120" y="1544"/>
                    <a:pt x="6742" y="1481"/>
                    <a:pt x="6333" y="1481"/>
                  </a:cubicBezTo>
                  <a:cubicBezTo>
                    <a:pt x="5955" y="1481"/>
                    <a:pt x="5514" y="1575"/>
                    <a:pt x="5167" y="1638"/>
                  </a:cubicBezTo>
                  <a:cubicBezTo>
                    <a:pt x="4915" y="693"/>
                    <a:pt x="4033" y="0"/>
                    <a:pt x="29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3" name="Google Shape;4923;p63"/>
          <p:cNvGrpSpPr/>
          <p:nvPr/>
        </p:nvGrpSpPr>
        <p:grpSpPr>
          <a:xfrm>
            <a:off x="5231050" y="1685939"/>
            <a:ext cx="337178" cy="336332"/>
            <a:chOff x="-54081175" y="1903275"/>
            <a:chExt cx="319025" cy="318225"/>
          </a:xfrm>
        </p:grpSpPr>
        <p:sp>
          <p:nvSpPr>
            <p:cNvPr id="4924" name="Google Shape;4924;p63"/>
            <p:cNvSpPr/>
            <p:nvPr/>
          </p:nvSpPr>
          <p:spPr>
            <a:xfrm>
              <a:off x="-53959075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5" name="Google Shape;4925;p63"/>
            <p:cNvSpPr/>
            <p:nvPr/>
          </p:nvSpPr>
          <p:spPr>
            <a:xfrm>
              <a:off x="-54081175" y="19032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65" y="757"/>
                  </a:moveTo>
                  <a:cubicBezTo>
                    <a:pt x="7594" y="757"/>
                    <a:pt x="8728" y="1324"/>
                    <a:pt x="9515" y="2238"/>
                  </a:cubicBezTo>
                  <a:lnTo>
                    <a:pt x="8570" y="2238"/>
                  </a:lnTo>
                  <a:cubicBezTo>
                    <a:pt x="7436" y="2238"/>
                    <a:pt x="6396" y="1702"/>
                    <a:pt x="5829" y="789"/>
                  </a:cubicBezTo>
                  <a:cubicBezTo>
                    <a:pt x="5987" y="757"/>
                    <a:pt x="6176" y="757"/>
                    <a:pt x="6365" y="757"/>
                  </a:cubicBezTo>
                  <a:close/>
                  <a:moveTo>
                    <a:pt x="5042" y="946"/>
                  </a:moveTo>
                  <a:cubicBezTo>
                    <a:pt x="5357" y="1482"/>
                    <a:pt x="5829" y="1954"/>
                    <a:pt x="6365" y="2332"/>
                  </a:cubicBezTo>
                  <a:cubicBezTo>
                    <a:pt x="7027" y="2742"/>
                    <a:pt x="7783" y="2962"/>
                    <a:pt x="8570" y="2962"/>
                  </a:cubicBezTo>
                  <a:lnTo>
                    <a:pt x="9988" y="2962"/>
                  </a:lnTo>
                  <a:cubicBezTo>
                    <a:pt x="10272" y="3498"/>
                    <a:pt x="10461" y="4160"/>
                    <a:pt x="10461" y="4853"/>
                  </a:cubicBezTo>
                  <a:lnTo>
                    <a:pt x="10461" y="5199"/>
                  </a:lnTo>
                  <a:lnTo>
                    <a:pt x="10429" y="5199"/>
                  </a:lnTo>
                  <a:cubicBezTo>
                    <a:pt x="10272" y="4380"/>
                    <a:pt x="9484" y="3687"/>
                    <a:pt x="8570" y="3687"/>
                  </a:cubicBezTo>
                  <a:cubicBezTo>
                    <a:pt x="7657" y="3687"/>
                    <a:pt x="6932" y="4317"/>
                    <a:pt x="6775" y="5199"/>
                  </a:cubicBezTo>
                  <a:lnTo>
                    <a:pt x="5924" y="5199"/>
                  </a:lnTo>
                  <a:cubicBezTo>
                    <a:pt x="5766" y="4317"/>
                    <a:pt x="4979" y="3687"/>
                    <a:pt x="4128" y="3687"/>
                  </a:cubicBezTo>
                  <a:cubicBezTo>
                    <a:pt x="3214" y="3687"/>
                    <a:pt x="2427" y="4380"/>
                    <a:pt x="2269" y="5199"/>
                  </a:cubicBezTo>
                  <a:lnTo>
                    <a:pt x="2238" y="5199"/>
                  </a:lnTo>
                  <a:lnTo>
                    <a:pt x="2238" y="4853"/>
                  </a:lnTo>
                  <a:cubicBezTo>
                    <a:pt x="2206" y="3025"/>
                    <a:pt x="3372" y="1482"/>
                    <a:pt x="5042" y="946"/>
                  </a:cubicBezTo>
                  <a:close/>
                  <a:moveTo>
                    <a:pt x="1450" y="5231"/>
                  </a:moveTo>
                  <a:lnTo>
                    <a:pt x="1450" y="6711"/>
                  </a:lnTo>
                  <a:cubicBezTo>
                    <a:pt x="1431" y="6713"/>
                    <a:pt x="1413" y="6714"/>
                    <a:pt x="1394" y="6714"/>
                  </a:cubicBezTo>
                  <a:cubicBezTo>
                    <a:pt x="1009" y="6714"/>
                    <a:pt x="694" y="6408"/>
                    <a:pt x="694" y="5987"/>
                  </a:cubicBezTo>
                  <a:cubicBezTo>
                    <a:pt x="694" y="5577"/>
                    <a:pt x="1009" y="5231"/>
                    <a:pt x="1450" y="5231"/>
                  </a:cubicBezTo>
                  <a:close/>
                  <a:moveTo>
                    <a:pt x="4097" y="4538"/>
                  </a:moveTo>
                  <a:cubicBezTo>
                    <a:pt x="4727" y="4538"/>
                    <a:pt x="5199" y="5042"/>
                    <a:pt x="5199" y="5640"/>
                  </a:cubicBezTo>
                  <a:cubicBezTo>
                    <a:pt x="5199" y="6270"/>
                    <a:pt x="4664" y="6743"/>
                    <a:pt x="4097" y="6743"/>
                  </a:cubicBezTo>
                  <a:cubicBezTo>
                    <a:pt x="3467" y="6743"/>
                    <a:pt x="2931" y="6207"/>
                    <a:pt x="2931" y="5640"/>
                  </a:cubicBezTo>
                  <a:cubicBezTo>
                    <a:pt x="2931" y="5042"/>
                    <a:pt x="3467" y="4538"/>
                    <a:pt x="4097" y="4538"/>
                  </a:cubicBezTo>
                  <a:close/>
                  <a:moveTo>
                    <a:pt x="8539" y="4538"/>
                  </a:moveTo>
                  <a:cubicBezTo>
                    <a:pt x="9169" y="4538"/>
                    <a:pt x="9673" y="5042"/>
                    <a:pt x="9673" y="5640"/>
                  </a:cubicBezTo>
                  <a:cubicBezTo>
                    <a:pt x="9673" y="6207"/>
                    <a:pt x="9169" y="6743"/>
                    <a:pt x="8539" y="6743"/>
                  </a:cubicBezTo>
                  <a:cubicBezTo>
                    <a:pt x="7940" y="6743"/>
                    <a:pt x="7436" y="6207"/>
                    <a:pt x="7436" y="5640"/>
                  </a:cubicBezTo>
                  <a:cubicBezTo>
                    <a:pt x="7436" y="5010"/>
                    <a:pt x="7940" y="4538"/>
                    <a:pt x="8539" y="4538"/>
                  </a:cubicBezTo>
                  <a:close/>
                  <a:moveTo>
                    <a:pt x="11217" y="5231"/>
                  </a:moveTo>
                  <a:cubicBezTo>
                    <a:pt x="11595" y="5231"/>
                    <a:pt x="11973" y="5577"/>
                    <a:pt x="11973" y="5987"/>
                  </a:cubicBezTo>
                  <a:cubicBezTo>
                    <a:pt x="11973" y="6428"/>
                    <a:pt x="11595" y="6743"/>
                    <a:pt x="11217" y="6743"/>
                  </a:cubicBezTo>
                  <a:lnTo>
                    <a:pt x="11217" y="5231"/>
                  </a:lnTo>
                  <a:close/>
                  <a:moveTo>
                    <a:pt x="10461" y="5987"/>
                  </a:moveTo>
                  <a:lnTo>
                    <a:pt x="10461" y="7877"/>
                  </a:lnTo>
                  <a:lnTo>
                    <a:pt x="10461" y="8224"/>
                  </a:lnTo>
                  <a:lnTo>
                    <a:pt x="8696" y="8224"/>
                  </a:lnTo>
                  <a:cubicBezTo>
                    <a:pt x="7972" y="7767"/>
                    <a:pt x="7153" y="7538"/>
                    <a:pt x="6337" y="7538"/>
                  </a:cubicBezTo>
                  <a:cubicBezTo>
                    <a:pt x="5522" y="7538"/>
                    <a:pt x="4711" y="7767"/>
                    <a:pt x="4002" y="8224"/>
                  </a:cubicBezTo>
                  <a:lnTo>
                    <a:pt x="2238" y="8224"/>
                  </a:lnTo>
                  <a:lnTo>
                    <a:pt x="2238" y="7877"/>
                  </a:lnTo>
                  <a:lnTo>
                    <a:pt x="2238" y="5987"/>
                  </a:lnTo>
                  <a:lnTo>
                    <a:pt x="2269" y="5987"/>
                  </a:lnTo>
                  <a:cubicBezTo>
                    <a:pt x="2427" y="6806"/>
                    <a:pt x="3214" y="7468"/>
                    <a:pt x="4128" y="7468"/>
                  </a:cubicBezTo>
                  <a:cubicBezTo>
                    <a:pt x="5042" y="7468"/>
                    <a:pt x="5766" y="6837"/>
                    <a:pt x="5955" y="5987"/>
                  </a:cubicBezTo>
                  <a:lnTo>
                    <a:pt x="6775" y="5987"/>
                  </a:lnTo>
                  <a:cubicBezTo>
                    <a:pt x="6932" y="6837"/>
                    <a:pt x="7720" y="7468"/>
                    <a:pt x="8570" y="7468"/>
                  </a:cubicBezTo>
                  <a:cubicBezTo>
                    <a:pt x="9106" y="7468"/>
                    <a:pt x="9578" y="7279"/>
                    <a:pt x="9925" y="6932"/>
                  </a:cubicBezTo>
                  <a:cubicBezTo>
                    <a:pt x="10209" y="6648"/>
                    <a:pt x="10366" y="6333"/>
                    <a:pt x="10429" y="5987"/>
                  </a:cubicBezTo>
                  <a:close/>
                  <a:moveTo>
                    <a:pt x="6318" y="8271"/>
                  </a:moveTo>
                  <a:cubicBezTo>
                    <a:pt x="7027" y="8271"/>
                    <a:pt x="7735" y="8476"/>
                    <a:pt x="8350" y="8885"/>
                  </a:cubicBezTo>
                  <a:cubicBezTo>
                    <a:pt x="8413" y="8948"/>
                    <a:pt x="8444" y="8980"/>
                    <a:pt x="8539" y="8980"/>
                  </a:cubicBezTo>
                  <a:lnTo>
                    <a:pt x="10272" y="8980"/>
                  </a:lnTo>
                  <a:cubicBezTo>
                    <a:pt x="9799" y="10713"/>
                    <a:pt x="8224" y="11973"/>
                    <a:pt x="6333" y="11973"/>
                  </a:cubicBezTo>
                  <a:cubicBezTo>
                    <a:pt x="4443" y="11973"/>
                    <a:pt x="2868" y="10713"/>
                    <a:pt x="2364" y="8980"/>
                  </a:cubicBezTo>
                  <a:lnTo>
                    <a:pt x="4097" y="8980"/>
                  </a:lnTo>
                  <a:cubicBezTo>
                    <a:pt x="4160" y="8980"/>
                    <a:pt x="4254" y="8948"/>
                    <a:pt x="4286" y="8885"/>
                  </a:cubicBezTo>
                  <a:cubicBezTo>
                    <a:pt x="4900" y="8476"/>
                    <a:pt x="5609" y="8271"/>
                    <a:pt x="6318" y="8271"/>
                  </a:cubicBezTo>
                  <a:close/>
                  <a:moveTo>
                    <a:pt x="6333" y="1"/>
                  </a:moveTo>
                  <a:cubicBezTo>
                    <a:pt x="3782" y="1"/>
                    <a:pt x="1639" y="1986"/>
                    <a:pt x="1482" y="4475"/>
                  </a:cubicBezTo>
                  <a:cubicBezTo>
                    <a:pt x="663" y="4475"/>
                    <a:pt x="1" y="5168"/>
                    <a:pt x="1" y="5987"/>
                  </a:cubicBezTo>
                  <a:cubicBezTo>
                    <a:pt x="1" y="6806"/>
                    <a:pt x="663" y="7468"/>
                    <a:pt x="1482" y="7468"/>
                  </a:cubicBezTo>
                  <a:lnTo>
                    <a:pt x="1482" y="7877"/>
                  </a:lnTo>
                  <a:cubicBezTo>
                    <a:pt x="1482" y="10555"/>
                    <a:pt x="3656" y="12729"/>
                    <a:pt x="6365" y="12729"/>
                  </a:cubicBezTo>
                  <a:cubicBezTo>
                    <a:pt x="9043" y="12729"/>
                    <a:pt x="11248" y="10555"/>
                    <a:pt x="11248" y="7877"/>
                  </a:cubicBezTo>
                  <a:lnTo>
                    <a:pt x="11248" y="7468"/>
                  </a:lnTo>
                  <a:cubicBezTo>
                    <a:pt x="12067" y="7468"/>
                    <a:pt x="12760" y="6806"/>
                    <a:pt x="12760" y="5987"/>
                  </a:cubicBezTo>
                  <a:cubicBezTo>
                    <a:pt x="12697" y="5168"/>
                    <a:pt x="12036" y="4475"/>
                    <a:pt x="11217" y="4475"/>
                  </a:cubicBezTo>
                  <a:cubicBezTo>
                    <a:pt x="11028" y="1954"/>
                    <a:pt x="8885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26" name="Google Shape;4926;p63"/>
          <p:cNvGrpSpPr/>
          <p:nvPr/>
        </p:nvGrpSpPr>
        <p:grpSpPr>
          <a:xfrm>
            <a:off x="5251871" y="2101328"/>
            <a:ext cx="295536" cy="335513"/>
            <a:chOff x="-54063050" y="2296300"/>
            <a:chExt cx="279625" cy="317450"/>
          </a:xfrm>
        </p:grpSpPr>
        <p:sp>
          <p:nvSpPr>
            <p:cNvPr id="4927" name="Google Shape;4927;p63"/>
            <p:cNvSpPr/>
            <p:nvPr/>
          </p:nvSpPr>
          <p:spPr>
            <a:xfrm>
              <a:off x="-53959075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2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8" name="Google Shape;4928;p63"/>
            <p:cNvSpPr/>
            <p:nvPr/>
          </p:nvSpPr>
          <p:spPr>
            <a:xfrm>
              <a:off x="-53969325" y="2482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9" name="Google Shape;4929;p63"/>
            <p:cNvSpPr/>
            <p:nvPr/>
          </p:nvSpPr>
          <p:spPr>
            <a:xfrm>
              <a:off x="-53894500" y="248297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0" name="Google Shape;4930;p63"/>
            <p:cNvSpPr/>
            <p:nvPr/>
          </p:nvSpPr>
          <p:spPr>
            <a:xfrm>
              <a:off x="-54063050" y="2296300"/>
              <a:ext cx="279625" cy="317450"/>
            </a:xfrm>
            <a:custGeom>
              <a:rect b="b" l="l" r="r" t="t"/>
              <a:pathLst>
                <a:path extrusionOk="0" h="12698" w="11185">
                  <a:moveTo>
                    <a:pt x="5640" y="694"/>
                  </a:moveTo>
                  <a:cubicBezTo>
                    <a:pt x="7026" y="694"/>
                    <a:pt x="8286" y="883"/>
                    <a:pt x="9232" y="1198"/>
                  </a:cubicBezTo>
                  <a:cubicBezTo>
                    <a:pt x="10177" y="1576"/>
                    <a:pt x="10523" y="1923"/>
                    <a:pt x="10523" y="2206"/>
                  </a:cubicBezTo>
                  <a:cubicBezTo>
                    <a:pt x="10523" y="2427"/>
                    <a:pt x="10114" y="2647"/>
                    <a:pt x="9358" y="2931"/>
                  </a:cubicBezTo>
                  <a:lnTo>
                    <a:pt x="2017" y="2931"/>
                  </a:lnTo>
                  <a:cubicBezTo>
                    <a:pt x="1198" y="2679"/>
                    <a:pt x="757" y="2427"/>
                    <a:pt x="757" y="2206"/>
                  </a:cubicBezTo>
                  <a:cubicBezTo>
                    <a:pt x="757" y="1954"/>
                    <a:pt x="1103" y="1576"/>
                    <a:pt x="2048" y="1198"/>
                  </a:cubicBezTo>
                  <a:cubicBezTo>
                    <a:pt x="2994" y="851"/>
                    <a:pt x="4254" y="694"/>
                    <a:pt x="5640" y="694"/>
                  </a:cubicBezTo>
                  <a:close/>
                  <a:moveTo>
                    <a:pt x="8948" y="3687"/>
                  </a:moveTo>
                  <a:lnTo>
                    <a:pt x="8948" y="4475"/>
                  </a:lnTo>
                  <a:lnTo>
                    <a:pt x="2206" y="4475"/>
                  </a:lnTo>
                  <a:lnTo>
                    <a:pt x="2206" y="3687"/>
                  </a:lnTo>
                  <a:close/>
                  <a:moveTo>
                    <a:pt x="8633" y="5231"/>
                  </a:moveTo>
                  <a:cubicBezTo>
                    <a:pt x="8192" y="5703"/>
                    <a:pt x="7562" y="5987"/>
                    <a:pt x="6932" y="5987"/>
                  </a:cubicBezTo>
                  <a:lnTo>
                    <a:pt x="4317" y="5987"/>
                  </a:lnTo>
                  <a:cubicBezTo>
                    <a:pt x="3624" y="5987"/>
                    <a:pt x="3057" y="5703"/>
                    <a:pt x="2615" y="5231"/>
                  </a:cubicBezTo>
                  <a:close/>
                  <a:moveTo>
                    <a:pt x="9704" y="6680"/>
                  </a:moveTo>
                  <a:cubicBezTo>
                    <a:pt x="10082" y="6680"/>
                    <a:pt x="10460" y="6995"/>
                    <a:pt x="10460" y="7436"/>
                  </a:cubicBezTo>
                  <a:cubicBezTo>
                    <a:pt x="10460" y="7877"/>
                    <a:pt x="10145" y="8192"/>
                    <a:pt x="9704" y="8192"/>
                  </a:cubicBezTo>
                  <a:lnTo>
                    <a:pt x="9704" y="6680"/>
                  </a:lnTo>
                  <a:close/>
                  <a:moveTo>
                    <a:pt x="1513" y="6711"/>
                  </a:moveTo>
                  <a:lnTo>
                    <a:pt x="1513" y="8224"/>
                  </a:lnTo>
                  <a:cubicBezTo>
                    <a:pt x="1072" y="8192"/>
                    <a:pt x="757" y="7877"/>
                    <a:pt x="757" y="7467"/>
                  </a:cubicBezTo>
                  <a:cubicBezTo>
                    <a:pt x="757" y="7089"/>
                    <a:pt x="1103" y="6711"/>
                    <a:pt x="1513" y="6711"/>
                  </a:cubicBezTo>
                  <a:close/>
                  <a:moveTo>
                    <a:pt x="8979" y="5924"/>
                  </a:moveTo>
                  <a:lnTo>
                    <a:pt x="8979" y="8570"/>
                  </a:lnTo>
                  <a:cubicBezTo>
                    <a:pt x="8948" y="10429"/>
                    <a:pt x="7467" y="11910"/>
                    <a:pt x="5608" y="11910"/>
                  </a:cubicBezTo>
                  <a:cubicBezTo>
                    <a:pt x="3750" y="11910"/>
                    <a:pt x="2269" y="10429"/>
                    <a:pt x="2269" y="8570"/>
                  </a:cubicBezTo>
                  <a:lnTo>
                    <a:pt x="2269" y="5924"/>
                  </a:lnTo>
                  <a:cubicBezTo>
                    <a:pt x="2805" y="6459"/>
                    <a:pt x="3561" y="6711"/>
                    <a:pt x="4317" y="6711"/>
                  </a:cubicBezTo>
                  <a:lnTo>
                    <a:pt x="6932" y="6711"/>
                  </a:lnTo>
                  <a:cubicBezTo>
                    <a:pt x="7688" y="6711"/>
                    <a:pt x="8444" y="6459"/>
                    <a:pt x="8979" y="5924"/>
                  </a:cubicBezTo>
                  <a:close/>
                  <a:moveTo>
                    <a:pt x="5608" y="1"/>
                  </a:moveTo>
                  <a:cubicBezTo>
                    <a:pt x="4191" y="1"/>
                    <a:pt x="2805" y="190"/>
                    <a:pt x="1796" y="536"/>
                  </a:cubicBezTo>
                  <a:cubicBezTo>
                    <a:pt x="316" y="1040"/>
                    <a:pt x="1" y="1734"/>
                    <a:pt x="1" y="2206"/>
                  </a:cubicBezTo>
                  <a:cubicBezTo>
                    <a:pt x="1" y="2931"/>
                    <a:pt x="788" y="3309"/>
                    <a:pt x="1513" y="3561"/>
                  </a:cubicBezTo>
                  <a:lnTo>
                    <a:pt x="1513" y="5955"/>
                  </a:lnTo>
                  <a:cubicBezTo>
                    <a:pt x="694" y="5955"/>
                    <a:pt x="1" y="6648"/>
                    <a:pt x="1" y="7467"/>
                  </a:cubicBezTo>
                  <a:cubicBezTo>
                    <a:pt x="1" y="8287"/>
                    <a:pt x="694" y="8980"/>
                    <a:pt x="1513" y="8980"/>
                  </a:cubicBezTo>
                  <a:cubicBezTo>
                    <a:pt x="1702" y="11059"/>
                    <a:pt x="3466" y="12697"/>
                    <a:pt x="5608" y="12697"/>
                  </a:cubicBezTo>
                  <a:cubicBezTo>
                    <a:pt x="7719" y="12697"/>
                    <a:pt x="9515" y="11059"/>
                    <a:pt x="9704" y="8980"/>
                  </a:cubicBezTo>
                  <a:cubicBezTo>
                    <a:pt x="10523" y="8980"/>
                    <a:pt x="11185" y="8287"/>
                    <a:pt x="11185" y="7467"/>
                  </a:cubicBezTo>
                  <a:cubicBezTo>
                    <a:pt x="11185" y="6648"/>
                    <a:pt x="10523" y="5955"/>
                    <a:pt x="9704" y="5955"/>
                  </a:cubicBezTo>
                  <a:lnTo>
                    <a:pt x="9704" y="3561"/>
                  </a:lnTo>
                  <a:cubicBezTo>
                    <a:pt x="10397" y="3309"/>
                    <a:pt x="11185" y="2931"/>
                    <a:pt x="11185" y="2206"/>
                  </a:cubicBezTo>
                  <a:cubicBezTo>
                    <a:pt x="11185" y="1734"/>
                    <a:pt x="10870" y="1040"/>
                    <a:pt x="9421" y="536"/>
                  </a:cubicBezTo>
                  <a:cubicBezTo>
                    <a:pt x="8412" y="190"/>
                    <a:pt x="7058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1" name="Google Shape;4931;p63"/>
          <p:cNvGrpSpPr/>
          <p:nvPr/>
        </p:nvGrpSpPr>
        <p:grpSpPr>
          <a:xfrm>
            <a:off x="5251871" y="2512620"/>
            <a:ext cx="295536" cy="336279"/>
            <a:chOff x="-54061475" y="2685450"/>
            <a:chExt cx="279625" cy="318175"/>
          </a:xfrm>
        </p:grpSpPr>
        <p:sp>
          <p:nvSpPr>
            <p:cNvPr id="4932" name="Google Shape;4932;p63"/>
            <p:cNvSpPr/>
            <p:nvPr/>
          </p:nvSpPr>
          <p:spPr>
            <a:xfrm>
              <a:off x="-539590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78" y="39"/>
                    <a:pt x="2592" y="0"/>
                    <a:pt x="2501" y="0"/>
                  </a:cubicBezTo>
                  <a:cubicBezTo>
                    <a:pt x="2410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1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3" name="Google Shape;4933;p63"/>
            <p:cNvSpPr/>
            <p:nvPr/>
          </p:nvSpPr>
          <p:spPr>
            <a:xfrm>
              <a:off x="-53969325" y="28547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4" name="Google Shape;4934;p63"/>
            <p:cNvSpPr/>
            <p:nvPr/>
          </p:nvSpPr>
          <p:spPr>
            <a:xfrm>
              <a:off x="-538945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9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90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5" name="Google Shape;4935;p63"/>
            <p:cNvSpPr/>
            <p:nvPr/>
          </p:nvSpPr>
          <p:spPr>
            <a:xfrm>
              <a:off x="-54061475" y="2685450"/>
              <a:ext cx="279625" cy="318175"/>
            </a:xfrm>
            <a:custGeom>
              <a:rect b="b" l="l" r="r" t="t"/>
              <a:pathLst>
                <a:path extrusionOk="0" h="12727" w="11185">
                  <a:moveTo>
                    <a:pt x="4096" y="1699"/>
                  </a:moveTo>
                  <a:cubicBezTo>
                    <a:pt x="4348" y="1699"/>
                    <a:pt x="4537" y="1762"/>
                    <a:pt x="4726" y="1794"/>
                  </a:cubicBezTo>
                  <a:cubicBezTo>
                    <a:pt x="4254" y="2235"/>
                    <a:pt x="3970" y="2897"/>
                    <a:pt x="3844" y="3527"/>
                  </a:cubicBezTo>
                  <a:cubicBezTo>
                    <a:pt x="3813" y="3716"/>
                    <a:pt x="3970" y="3905"/>
                    <a:pt x="4159" y="3968"/>
                  </a:cubicBezTo>
                  <a:cubicBezTo>
                    <a:pt x="4178" y="3971"/>
                    <a:pt x="4197" y="3972"/>
                    <a:pt x="4216" y="3972"/>
                  </a:cubicBezTo>
                  <a:cubicBezTo>
                    <a:pt x="4411" y="3972"/>
                    <a:pt x="4572" y="3825"/>
                    <a:pt x="4600" y="3653"/>
                  </a:cubicBezTo>
                  <a:cubicBezTo>
                    <a:pt x="4695" y="3117"/>
                    <a:pt x="4915" y="2645"/>
                    <a:pt x="5199" y="2330"/>
                  </a:cubicBezTo>
                  <a:cubicBezTo>
                    <a:pt x="5335" y="2194"/>
                    <a:pt x="5588" y="1964"/>
                    <a:pt x="5877" y="1964"/>
                  </a:cubicBezTo>
                  <a:cubicBezTo>
                    <a:pt x="5923" y="1964"/>
                    <a:pt x="5970" y="1970"/>
                    <a:pt x="6018" y="1983"/>
                  </a:cubicBezTo>
                  <a:cubicBezTo>
                    <a:pt x="6365" y="2046"/>
                    <a:pt x="6585" y="2361"/>
                    <a:pt x="6648" y="2613"/>
                  </a:cubicBezTo>
                  <a:cubicBezTo>
                    <a:pt x="6806" y="2991"/>
                    <a:pt x="6900" y="3527"/>
                    <a:pt x="6774" y="4031"/>
                  </a:cubicBezTo>
                  <a:cubicBezTo>
                    <a:pt x="6743" y="4251"/>
                    <a:pt x="6900" y="4472"/>
                    <a:pt x="7121" y="4472"/>
                  </a:cubicBezTo>
                  <a:cubicBezTo>
                    <a:pt x="7310" y="4472"/>
                    <a:pt x="7467" y="4346"/>
                    <a:pt x="7467" y="4157"/>
                  </a:cubicBezTo>
                  <a:cubicBezTo>
                    <a:pt x="7593" y="3527"/>
                    <a:pt x="7562" y="2802"/>
                    <a:pt x="7247" y="2204"/>
                  </a:cubicBezTo>
                  <a:lnTo>
                    <a:pt x="7247" y="2204"/>
                  </a:lnTo>
                  <a:lnTo>
                    <a:pt x="7404" y="2267"/>
                  </a:lnTo>
                  <a:cubicBezTo>
                    <a:pt x="8822" y="2487"/>
                    <a:pt x="9767" y="3873"/>
                    <a:pt x="9515" y="5291"/>
                  </a:cubicBezTo>
                  <a:cubicBezTo>
                    <a:pt x="9486" y="5464"/>
                    <a:pt x="9326" y="5610"/>
                    <a:pt x="9130" y="5610"/>
                  </a:cubicBezTo>
                  <a:cubicBezTo>
                    <a:pt x="9112" y="5610"/>
                    <a:pt x="9093" y="5609"/>
                    <a:pt x="9074" y="5606"/>
                  </a:cubicBezTo>
                  <a:lnTo>
                    <a:pt x="1733" y="4314"/>
                  </a:lnTo>
                  <a:cubicBezTo>
                    <a:pt x="1639" y="4283"/>
                    <a:pt x="1481" y="4062"/>
                    <a:pt x="1513" y="3873"/>
                  </a:cubicBezTo>
                  <a:cubicBezTo>
                    <a:pt x="1765" y="2613"/>
                    <a:pt x="2868" y="1699"/>
                    <a:pt x="4096" y="1699"/>
                  </a:cubicBezTo>
                  <a:close/>
                  <a:moveTo>
                    <a:pt x="1450" y="6740"/>
                  </a:moveTo>
                  <a:lnTo>
                    <a:pt x="1450" y="8252"/>
                  </a:lnTo>
                  <a:cubicBezTo>
                    <a:pt x="1009" y="8252"/>
                    <a:pt x="694" y="7937"/>
                    <a:pt x="694" y="7496"/>
                  </a:cubicBezTo>
                  <a:cubicBezTo>
                    <a:pt x="694" y="7118"/>
                    <a:pt x="1040" y="6740"/>
                    <a:pt x="1450" y="6740"/>
                  </a:cubicBezTo>
                  <a:close/>
                  <a:moveTo>
                    <a:pt x="9641" y="6740"/>
                  </a:moveTo>
                  <a:cubicBezTo>
                    <a:pt x="10019" y="6740"/>
                    <a:pt x="10397" y="7118"/>
                    <a:pt x="10397" y="7496"/>
                  </a:cubicBezTo>
                  <a:cubicBezTo>
                    <a:pt x="10397" y="7937"/>
                    <a:pt x="10082" y="8252"/>
                    <a:pt x="9641" y="8252"/>
                  </a:cubicBezTo>
                  <a:lnTo>
                    <a:pt x="9641" y="6740"/>
                  </a:lnTo>
                  <a:close/>
                  <a:moveTo>
                    <a:pt x="2206" y="5102"/>
                  </a:moveTo>
                  <a:lnTo>
                    <a:pt x="8916" y="6268"/>
                  </a:lnTo>
                  <a:lnTo>
                    <a:pt x="8916" y="8599"/>
                  </a:lnTo>
                  <a:cubicBezTo>
                    <a:pt x="8885" y="10489"/>
                    <a:pt x="7404" y="12033"/>
                    <a:pt x="5545" y="12033"/>
                  </a:cubicBezTo>
                  <a:cubicBezTo>
                    <a:pt x="3687" y="12033"/>
                    <a:pt x="2206" y="10489"/>
                    <a:pt x="2206" y="8599"/>
                  </a:cubicBezTo>
                  <a:lnTo>
                    <a:pt x="2206" y="5102"/>
                  </a:lnTo>
                  <a:close/>
                  <a:moveTo>
                    <a:pt x="7575" y="1"/>
                  </a:moveTo>
                  <a:cubicBezTo>
                    <a:pt x="6800" y="1"/>
                    <a:pt x="6137" y="473"/>
                    <a:pt x="5861" y="1164"/>
                  </a:cubicBezTo>
                  <a:lnTo>
                    <a:pt x="4726" y="975"/>
                  </a:lnTo>
                  <a:cubicBezTo>
                    <a:pt x="4530" y="941"/>
                    <a:pt x="4334" y="925"/>
                    <a:pt x="4141" y="925"/>
                  </a:cubicBezTo>
                  <a:cubicBezTo>
                    <a:pt x="2536" y="925"/>
                    <a:pt x="1101" y="2053"/>
                    <a:pt x="820" y="3684"/>
                  </a:cubicBezTo>
                  <a:cubicBezTo>
                    <a:pt x="757" y="4188"/>
                    <a:pt x="1009" y="4692"/>
                    <a:pt x="1481" y="4913"/>
                  </a:cubicBezTo>
                  <a:lnTo>
                    <a:pt x="1481" y="5953"/>
                  </a:lnTo>
                  <a:cubicBezTo>
                    <a:pt x="662" y="5953"/>
                    <a:pt x="1" y="6614"/>
                    <a:pt x="1" y="7465"/>
                  </a:cubicBezTo>
                  <a:cubicBezTo>
                    <a:pt x="1" y="8284"/>
                    <a:pt x="662" y="8946"/>
                    <a:pt x="1481" y="8946"/>
                  </a:cubicBezTo>
                  <a:cubicBezTo>
                    <a:pt x="1702" y="11056"/>
                    <a:pt x="3403" y="12726"/>
                    <a:pt x="5577" y="12726"/>
                  </a:cubicBezTo>
                  <a:cubicBezTo>
                    <a:pt x="7751" y="12726"/>
                    <a:pt x="9484" y="11056"/>
                    <a:pt x="9673" y="8946"/>
                  </a:cubicBezTo>
                  <a:cubicBezTo>
                    <a:pt x="10492" y="8946"/>
                    <a:pt x="11185" y="8284"/>
                    <a:pt x="11185" y="7465"/>
                  </a:cubicBezTo>
                  <a:cubicBezTo>
                    <a:pt x="11122" y="6803"/>
                    <a:pt x="10649" y="6205"/>
                    <a:pt x="9988" y="6047"/>
                  </a:cubicBezTo>
                  <a:cubicBezTo>
                    <a:pt x="10177" y="5890"/>
                    <a:pt x="10303" y="5638"/>
                    <a:pt x="10334" y="5417"/>
                  </a:cubicBezTo>
                  <a:cubicBezTo>
                    <a:pt x="10649" y="3590"/>
                    <a:pt x="9452" y="1825"/>
                    <a:pt x="7625" y="1510"/>
                  </a:cubicBezTo>
                  <a:lnTo>
                    <a:pt x="6617" y="1321"/>
                  </a:lnTo>
                  <a:cubicBezTo>
                    <a:pt x="6812" y="958"/>
                    <a:pt x="7206" y="744"/>
                    <a:pt x="7622" y="744"/>
                  </a:cubicBezTo>
                  <a:cubicBezTo>
                    <a:pt x="7675" y="744"/>
                    <a:pt x="7729" y="747"/>
                    <a:pt x="7782" y="754"/>
                  </a:cubicBezTo>
                  <a:cubicBezTo>
                    <a:pt x="7811" y="764"/>
                    <a:pt x="7840" y="768"/>
                    <a:pt x="7869" y="768"/>
                  </a:cubicBezTo>
                  <a:cubicBezTo>
                    <a:pt x="8034" y="768"/>
                    <a:pt x="8197" y="627"/>
                    <a:pt x="8223" y="439"/>
                  </a:cubicBezTo>
                  <a:cubicBezTo>
                    <a:pt x="8255" y="250"/>
                    <a:pt x="8097" y="61"/>
                    <a:pt x="7908" y="30"/>
                  </a:cubicBezTo>
                  <a:cubicBezTo>
                    <a:pt x="7796" y="10"/>
                    <a:pt x="7684" y="1"/>
                    <a:pt x="75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36" name="Google Shape;4936;p63"/>
          <p:cNvGrpSpPr/>
          <p:nvPr/>
        </p:nvGrpSpPr>
        <p:grpSpPr>
          <a:xfrm>
            <a:off x="7350894" y="1695108"/>
            <a:ext cx="256404" cy="337151"/>
            <a:chOff x="-52074300" y="1911950"/>
            <a:chExt cx="242600" cy="319000"/>
          </a:xfrm>
        </p:grpSpPr>
        <p:sp>
          <p:nvSpPr>
            <p:cNvPr id="4937" name="Google Shape;4937;p63"/>
            <p:cNvSpPr/>
            <p:nvPr/>
          </p:nvSpPr>
          <p:spPr>
            <a:xfrm>
              <a:off x="-51989225" y="21256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22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22"/>
                  </a:cubicBezTo>
                  <a:cubicBezTo>
                    <a:pt x="2899" y="465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8" name="Google Shape;4938;p63"/>
            <p:cNvSpPr/>
            <p:nvPr/>
          </p:nvSpPr>
          <p:spPr>
            <a:xfrm>
              <a:off x="-51998675" y="206237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36" y="726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9" name="Google Shape;4939;p63"/>
            <p:cNvSpPr/>
            <p:nvPr/>
          </p:nvSpPr>
          <p:spPr>
            <a:xfrm>
              <a:off x="-51925450" y="20623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79" y="726"/>
                  </a:cubicBezTo>
                  <a:cubicBezTo>
                    <a:pt x="568" y="726"/>
                    <a:pt x="726" y="568"/>
                    <a:pt x="726" y="347"/>
                  </a:cubicBezTo>
                  <a:cubicBezTo>
                    <a:pt x="726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0" name="Google Shape;4940;p63"/>
            <p:cNvSpPr/>
            <p:nvPr/>
          </p:nvSpPr>
          <p:spPr>
            <a:xfrm>
              <a:off x="-52074300" y="1911950"/>
              <a:ext cx="242600" cy="319000"/>
            </a:xfrm>
            <a:custGeom>
              <a:rect b="b" l="l" r="r" t="t"/>
              <a:pathLst>
                <a:path extrusionOk="0" h="12760" w="9704">
                  <a:moveTo>
                    <a:pt x="6743" y="694"/>
                  </a:moveTo>
                  <a:cubicBezTo>
                    <a:pt x="7940" y="757"/>
                    <a:pt x="8948" y="1733"/>
                    <a:pt x="8948" y="2993"/>
                  </a:cubicBezTo>
                  <a:lnTo>
                    <a:pt x="8948" y="5293"/>
                  </a:lnTo>
                  <a:lnTo>
                    <a:pt x="8601" y="5293"/>
                  </a:lnTo>
                  <a:cubicBezTo>
                    <a:pt x="6743" y="5293"/>
                    <a:pt x="5262" y="3750"/>
                    <a:pt x="5262" y="1859"/>
                  </a:cubicBezTo>
                  <a:lnTo>
                    <a:pt x="5262" y="1292"/>
                  </a:lnTo>
                  <a:cubicBezTo>
                    <a:pt x="5640" y="946"/>
                    <a:pt x="6207" y="694"/>
                    <a:pt x="6743" y="694"/>
                  </a:cubicBezTo>
                  <a:close/>
                  <a:moveTo>
                    <a:pt x="2962" y="757"/>
                  </a:moveTo>
                  <a:cubicBezTo>
                    <a:pt x="3529" y="757"/>
                    <a:pt x="4033" y="946"/>
                    <a:pt x="4474" y="1355"/>
                  </a:cubicBezTo>
                  <a:lnTo>
                    <a:pt x="4474" y="1891"/>
                  </a:lnTo>
                  <a:cubicBezTo>
                    <a:pt x="4474" y="3781"/>
                    <a:pt x="2962" y="5325"/>
                    <a:pt x="1103" y="5325"/>
                  </a:cubicBezTo>
                  <a:lnTo>
                    <a:pt x="757" y="5325"/>
                  </a:lnTo>
                  <a:lnTo>
                    <a:pt x="757" y="3025"/>
                  </a:lnTo>
                  <a:cubicBezTo>
                    <a:pt x="725" y="1733"/>
                    <a:pt x="1733" y="757"/>
                    <a:pt x="2962" y="757"/>
                  </a:cubicBezTo>
                  <a:close/>
                  <a:moveTo>
                    <a:pt x="1103" y="6018"/>
                  </a:moveTo>
                  <a:cubicBezTo>
                    <a:pt x="1324" y="6018"/>
                    <a:pt x="1481" y="6175"/>
                    <a:pt x="1481" y="6396"/>
                  </a:cubicBezTo>
                  <a:cubicBezTo>
                    <a:pt x="1481" y="6585"/>
                    <a:pt x="1324" y="6743"/>
                    <a:pt x="1103" y="6743"/>
                  </a:cubicBezTo>
                  <a:cubicBezTo>
                    <a:pt x="914" y="6743"/>
                    <a:pt x="757" y="6585"/>
                    <a:pt x="757" y="6396"/>
                  </a:cubicBezTo>
                  <a:cubicBezTo>
                    <a:pt x="757" y="6175"/>
                    <a:pt x="914" y="6018"/>
                    <a:pt x="1103" y="6018"/>
                  </a:cubicBezTo>
                  <a:close/>
                  <a:moveTo>
                    <a:pt x="8570" y="6018"/>
                  </a:moveTo>
                  <a:cubicBezTo>
                    <a:pt x="8759" y="6018"/>
                    <a:pt x="8916" y="6175"/>
                    <a:pt x="8916" y="6396"/>
                  </a:cubicBezTo>
                  <a:cubicBezTo>
                    <a:pt x="8916" y="6585"/>
                    <a:pt x="8759" y="6743"/>
                    <a:pt x="8570" y="6743"/>
                  </a:cubicBezTo>
                  <a:cubicBezTo>
                    <a:pt x="8349" y="6743"/>
                    <a:pt x="8192" y="6585"/>
                    <a:pt x="8192" y="6396"/>
                  </a:cubicBezTo>
                  <a:cubicBezTo>
                    <a:pt x="8192" y="6175"/>
                    <a:pt x="8349" y="6018"/>
                    <a:pt x="8570" y="6018"/>
                  </a:cubicBezTo>
                  <a:close/>
                  <a:moveTo>
                    <a:pt x="1072" y="7530"/>
                  </a:moveTo>
                  <a:cubicBezTo>
                    <a:pt x="1261" y="7530"/>
                    <a:pt x="1418" y="7688"/>
                    <a:pt x="1418" y="7877"/>
                  </a:cubicBezTo>
                  <a:cubicBezTo>
                    <a:pt x="1418" y="8066"/>
                    <a:pt x="1261" y="8223"/>
                    <a:pt x="1072" y="8223"/>
                  </a:cubicBezTo>
                  <a:cubicBezTo>
                    <a:pt x="914" y="8223"/>
                    <a:pt x="725" y="8066"/>
                    <a:pt x="725" y="7877"/>
                  </a:cubicBezTo>
                  <a:cubicBezTo>
                    <a:pt x="725" y="7688"/>
                    <a:pt x="883" y="7530"/>
                    <a:pt x="1072" y="7530"/>
                  </a:cubicBezTo>
                  <a:close/>
                  <a:moveTo>
                    <a:pt x="8601" y="7530"/>
                  </a:moveTo>
                  <a:cubicBezTo>
                    <a:pt x="8790" y="7530"/>
                    <a:pt x="8948" y="7688"/>
                    <a:pt x="8948" y="7877"/>
                  </a:cubicBezTo>
                  <a:cubicBezTo>
                    <a:pt x="8948" y="8066"/>
                    <a:pt x="8790" y="8223"/>
                    <a:pt x="8601" y="8223"/>
                  </a:cubicBezTo>
                  <a:cubicBezTo>
                    <a:pt x="8412" y="8223"/>
                    <a:pt x="8255" y="8066"/>
                    <a:pt x="8255" y="7877"/>
                  </a:cubicBezTo>
                  <a:cubicBezTo>
                    <a:pt x="8255" y="7688"/>
                    <a:pt x="8412" y="7530"/>
                    <a:pt x="8601" y="7530"/>
                  </a:cubicBezTo>
                  <a:close/>
                  <a:moveTo>
                    <a:pt x="1072" y="9011"/>
                  </a:moveTo>
                  <a:cubicBezTo>
                    <a:pt x="1261" y="9011"/>
                    <a:pt x="1418" y="9168"/>
                    <a:pt x="1418" y="9389"/>
                  </a:cubicBezTo>
                  <a:cubicBezTo>
                    <a:pt x="1418" y="9578"/>
                    <a:pt x="1261" y="9735"/>
                    <a:pt x="1072" y="9735"/>
                  </a:cubicBezTo>
                  <a:cubicBezTo>
                    <a:pt x="914" y="9735"/>
                    <a:pt x="725" y="9578"/>
                    <a:pt x="725" y="9389"/>
                  </a:cubicBezTo>
                  <a:cubicBezTo>
                    <a:pt x="725" y="9168"/>
                    <a:pt x="883" y="9011"/>
                    <a:pt x="1072" y="9011"/>
                  </a:cubicBezTo>
                  <a:close/>
                  <a:moveTo>
                    <a:pt x="8601" y="9011"/>
                  </a:moveTo>
                  <a:cubicBezTo>
                    <a:pt x="8790" y="9011"/>
                    <a:pt x="8948" y="9168"/>
                    <a:pt x="8948" y="9389"/>
                  </a:cubicBezTo>
                  <a:cubicBezTo>
                    <a:pt x="8948" y="9578"/>
                    <a:pt x="8790" y="9735"/>
                    <a:pt x="8601" y="9735"/>
                  </a:cubicBezTo>
                  <a:cubicBezTo>
                    <a:pt x="8412" y="9735"/>
                    <a:pt x="8255" y="9578"/>
                    <a:pt x="8255" y="9389"/>
                  </a:cubicBezTo>
                  <a:cubicBezTo>
                    <a:pt x="8255" y="9168"/>
                    <a:pt x="8412" y="9011"/>
                    <a:pt x="8601" y="9011"/>
                  </a:cubicBezTo>
                  <a:close/>
                  <a:moveTo>
                    <a:pt x="4852" y="3592"/>
                  </a:moveTo>
                  <a:cubicBezTo>
                    <a:pt x="5041" y="4002"/>
                    <a:pt x="5325" y="4411"/>
                    <a:pt x="5703" y="4758"/>
                  </a:cubicBezTo>
                  <a:cubicBezTo>
                    <a:pt x="6239" y="5325"/>
                    <a:pt x="6869" y="5671"/>
                    <a:pt x="7593" y="5860"/>
                  </a:cubicBezTo>
                  <a:cubicBezTo>
                    <a:pt x="7499" y="6018"/>
                    <a:pt x="7467" y="6175"/>
                    <a:pt x="7467" y="6364"/>
                  </a:cubicBezTo>
                  <a:cubicBezTo>
                    <a:pt x="7467" y="6648"/>
                    <a:pt x="7593" y="6932"/>
                    <a:pt x="7751" y="7121"/>
                  </a:cubicBezTo>
                  <a:cubicBezTo>
                    <a:pt x="7530" y="7341"/>
                    <a:pt x="7467" y="7593"/>
                    <a:pt x="7467" y="7877"/>
                  </a:cubicBezTo>
                  <a:cubicBezTo>
                    <a:pt x="7467" y="8160"/>
                    <a:pt x="7593" y="8444"/>
                    <a:pt x="7751" y="8633"/>
                  </a:cubicBezTo>
                  <a:cubicBezTo>
                    <a:pt x="7530" y="8822"/>
                    <a:pt x="7467" y="9105"/>
                    <a:pt x="7467" y="9389"/>
                  </a:cubicBezTo>
                  <a:cubicBezTo>
                    <a:pt x="7467" y="9546"/>
                    <a:pt x="7499" y="9704"/>
                    <a:pt x="7593" y="9861"/>
                  </a:cubicBezTo>
                  <a:cubicBezTo>
                    <a:pt x="6932" y="10712"/>
                    <a:pt x="5923" y="11216"/>
                    <a:pt x="4852" y="11216"/>
                  </a:cubicBezTo>
                  <a:cubicBezTo>
                    <a:pt x="3750" y="11216"/>
                    <a:pt x="2773" y="10712"/>
                    <a:pt x="2143" y="9861"/>
                  </a:cubicBezTo>
                  <a:cubicBezTo>
                    <a:pt x="2206" y="9704"/>
                    <a:pt x="2269" y="9515"/>
                    <a:pt x="2269" y="9389"/>
                  </a:cubicBezTo>
                  <a:cubicBezTo>
                    <a:pt x="2269" y="9105"/>
                    <a:pt x="2143" y="8822"/>
                    <a:pt x="1985" y="8633"/>
                  </a:cubicBezTo>
                  <a:cubicBezTo>
                    <a:pt x="2174" y="8444"/>
                    <a:pt x="2269" y="8160"/>
                    <a:pt x="2269" y="7877"/>
                  </a:cubicBezTo>
                  <a:cubicBezTo>
                    <a:pt x="2269" y="7593"/>
                    <a:pt x="2143" y="7341"/>
                    <a:pt x="1985" y="7121"/>
                  </a:cubicBezTo>
                  <a:cubicBezTo>
                    <a:pt x="2174" y="6932"/>
                    <a:pt x="2269" y="6648"/>
                    <a:pt x="2269" y="6364"/>
                  </a:cubicBezTo>
                  <a:cubicBezTo>
                    <a:pt x="2269" y="6175"/>
                    <a:pt x="2206" y="6018"/>
                    <a:pt x="2143" y="5860"/>
                  </a:cubicBezTo>
                  <a:cubicBezTo>
                    <a:pt x="2836" y="5671"/>
                    <a:pt x="3529" y="5325"/>
                    <a:pt x="4033" y="4758"/>
                  </a:cubicBezTo>
                  <a:cubicBezTo>
                    <a:pt x="4380" y="4411"/>
                    <a:pt x="4663" y="4002"/>
                    <a:pt x="4852" y="3592"/>
                  </a:cubicBezTo>
                  <a:close/>
                  <a:moveTo>
                    <a:pt x="1103" y="10523"/>
                  </a:moveTo>
                  <a:cubicBezTo>
                    <a:pt x="1324" y="10523"/>
                    <a:pt x="1481" y="10681"/>
                    <a:pt x="1481" y="10870"/>
                  </a:cubicBezTo>
                  <a:cubicBezTo>
                    <a:pt x="1481" y="10996"/>
                    <a:pt x="1481" y="10996"/>
                    <a:pt x="1103" y="11626"/>
                  </a:cubicBezTo>
                  <a:cubicBezTo>
                    <a:pt x="757" y="10996"/>
                    <a:pt x="757" y="10996"/>
                    <a:pt x="757" y="10870"/>
                  </a:cubicBezTo>
                  <a:cubicBezTo>
                    <a:pt x="757" y="10681"/>
                    <a:pt x="914" y="10523"/>
                    <a:pt x="1103" y="10523"/>
                  </a:cubicBezTo>
                  <a:close/>
                  <a:moveTo>
                    <a:pt x="8570" y="10523"/>
                  </a:moveTo>
                  <a:cubicBezTo>
                    <a:pt x="8759" y="10523"/>
                    <a:pt x="8916" y="10681"/>
                    <a:pt x="8916" y="10870"/>
                  </a:cubicBezTo>
                  <a:cubicBezTo>
                    <a:pt x="8948" y="10996"/>
                    <a:pt x="8916" y="10996"/>
                    <a:pt x="8570" y="11626"/>
                  </a:cubicBezTo>
                  <a:cubicBezTo>
                    <a:pt x="8192" y="10996"/>
                    <a:pt x="8192" y="10996"/>
                    <a:pt x="8192" y="10870"/>
                  </a:cubicBezTo>
                  <a:cubicBezTo>
                    <a:pt x="8192" y="10681"/>
                    <a:pt x="8349" y="10523"/>
                    <a:pt x="8570" y="10523"/>
                  </a:cubicBezTo>
                  <a:close/>
                  <a:moveTo>
                    <a:pt x="3025" y="0"/>
                  </a:moveTo>
                  <a:cubicBezTo>
                    <a:pt x="1355" y="0"/>
                    <a:pt x="1" y="1355"/>
                    <a:pt x="1" y="2993"/>
                  </a:cubicBezTo>
                  <a:lnTo>
                    <a:pt x="1" y="6427"/>
                  </a:lnTo>
                  <a:cubicBezTo>
                    <a:pt x="1" y="6711"/>
                    <a:pt x="127" y="6963"/>
                    <a:pt x="284" y="7184"/>
                  </a:cubicBezTo>
                  <a:cubicBezTo>
                    <a:pt x="95" y="7373"/>
                    <a:pt x="1" y="7656"/>
                    <a:pt x="1" y="7908"/>
                  </a:cubicBezTo>
                  <a:cubicBezTo>
                    <a:pt x="1" y="8192"/>
                    <a:pt x="127" y="8475"/>
                    <a:pt x="284" y="8664"/>
                  </a:cubicBezTo>
                  <a:cubicBezTo>
                    <a:pt x="95" y="8853"/>
                    <a:pt x="1" y="9137"/>
                    <a:pt x="1" y="9420"/>
                  </a:cubicBezTo>
                  <a:cubicBezTo>
                    <a:pt x="1" y="9704"/>
                    <a:pt x="127" y="9956"/>
                    <a:pt x="284" y="10177"/>
                  </a:cubicBezTo>
                  <a:cubicBezTo>
                    <a:pt x="95" y="10366"/>
                    <a:pt x="1" y="10649"/>
                    <a:pt x="1" y="10901"/>
                  </a:cubicBezTo>
                  <a:cubicBezTo>
                    <a:pt x="1" y="11122"/>
                    <a:pt x="64" y="11311"/>
                    <a:pt x="127" y="11374"/>
                  </a:cubicBezTo>
                  <a:lnTo>
                    <a:pt x="788" y="12571"/>
                  </a:lnTo>
                  <a:cubicBezTo>
                    <a:pt x="883" y="12697"/>
                    <a:pt x="1009" y="12760"/>
                    <a:pt x="1103" y="12760"/>
                  </a:cubicBezTo>
                  <a:cubicBezTo>
                    <a:pt x="1229" y="12760"/>
                    <a:pt x="1387" y="12697"/>
                    <a:pt x="1450" y="12571"/>
                  </a:cubicBezTo>
                  <a:lnTo>
                    <a:pt x="2111" y="11437"/>
                  </a:lnTo>
                  <a:lnTo>
                    <a:pt x="2237" y="11059"/>
                  </a:lnTo>
                  <a:cubicBezTo>
                    <a:pt x="2930" y="11657"/>
                    <a:pt x="3876" y="12004"/>
                    <a:pt x="4852" y="12004"/>
                  </a:cubicBezTo>
                  <a:cubicBezTo>
                    <a:pt x="5829" y="12004"/>
                    <a:pt x="6743" y="11657"/>
                    <a:pt x="7499" y="11059"/>
                  </a:cubicBezTo>
                  <a:cubicBezTo>
                    <a:pt x="7499" y="11153"/>
                    <a:pt x="7530" y="11279"/>
                    <a:pt x="7562" y="11342"/>
                  </a:cubicBezTo>
                  <a:cubicBezTo>
                    <a:pt x="7562" y="11374"/>
                    <a:pt x="7530" y="11279"/>
                    <a:pt x="8286" y="12571"/>
                  </a:cubicBezTo>
                  <a:cubicBezTo>
                    <a:pt x="8349" y="12665"/>
                    <a:pt x="8475" y="12760"/>
                    <a:pt x="8601" y="12760"/>
                  </a:cubicBezTo>
                  <a:cubicBezTo>
                    <a:pt x="8727" y="12760"/>
                    <a:pt x="8885" y="12665"/>
                    <a:pt x="8916" y="12571"/>
                  </a:cubicBezTo>
                  <a:lnTo>
                    <a:pt x="9578" y="11405"/>
                  </a:lnTo>
                  <a:cubicBezTo>
                    <a:pt x="9673" y="11248"/>
                    <a:pt x="9704" y="11059"/>
                    <a:pt x="9704" y="10901"/>
                  </a:cubicBezTo>
                  <a:cubicBezTo>
                    <a:pt x="9704" y="10618"/>
                    <a:pt x="9578" y="10366"/>
                    <a:pt x="9421" y="10145"/>
                  </a:cubicBezTo>
                  <a:cubicBezTo>
                    <a:pt x="9641" y="9956"/>
                    <a:pt x="9704" y="9672"/>
                    <a:pt x="9704" y="9420"/>
                  </a:cubicBezTo>
                  <a:cubicBezTo>
                    <a:pt x="9704" y="9137"/>
                    <a:pt x="9578" y="8853"/>
                    <a:pt x="9421" y="8664"/>
                  </a:cubicBezTo>
                  <a:cubicBezTo>
                    <a:pt x="9641" y="8475"/>
                    <a:pt x="9704" y="8192"/>
                    <a:pt x="9704" y="7908"/>
                  </a:cubicBezTo>
                  <a:cubicBezTo>
                    <a:pt x="9704" y="7625"/>
                    <a:pt x="9578" y="7373"/>
                    <a:pt x="9421" y="7152"/>
                  </a:cubicBezTo>
                  <a:cubicBezTo>
                    <a:pt x="9641" y="6963"/>
                    <a:pt x="9704" y="6680"/>
                    <a:pt x="9704" y="6427"/>
                  </a:cubicBezTo>
                  <a:lnTo>
                    <a:pt x="9704" y="2993"/>
                  </a:lnTo>
                  <a:cubicBezTo>
                    <a:pt x="9704" y="1355"/>
                    <a:pt x="8349" y="0"/>
                    <a:pt x="6711" y="0"/>
                  </a:cubicBezTo>
                  <a:cubicBezTo>
                    <a:pt x="6049" y="0"/>
                    <a:pt x="5388" y="253"/>
                    <a:pt x="4852" y="662"/>
                  </a:cubicBezTo>
                  <a:cubicBezTo>
                    <a:pt x="4348" y="253"/>
                    <a:pt x="3687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1" name="Google Shape;4941;p63"/>
          <p:cNvGrpSpPr/>
          <p:nvPr/>
        </p:nvGrpSpPr>
        <p:grpSpPr>
          <a:xfrm>
            <a:off x="1495497" y="1686785"/>
            <a:ext cx="337178" cy="336332"/>
            <a:chOff x="-57578225" y="1904075"/>
            <a:chExt cx="319025" cy="318225"/>
          </a:xfrm>
        </p:grpSpPr>
        <p:sp>
          <p:nvSpPr>
            <p:cNvPr id="4942" name="Google Shape;4942;p63"/>
            <p:cNvSpPr/>
            <p:nvPr/>
          </p:nvSpPr>
          <p:spPr>
            <a:xfrm>
              <a:off x="-57578225" y="190407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4601" y="1418"/>
                  </a:moveTo>
                  <a:cubicBezTo>
                    <a:pt x="4632" y="1702"/>
                    <a:pt x="4727" y="1922"/>
                    <a:pt x="4790" y="2206"/>
                  </a:cubicBezTo>
                  <a:cubicBezTo>
                    <a:pt x="3687" y="2962"/>
                    <a:pt x="2994" y="4254"/>
                    <a:pt x="2994" y="5640"/>
                  </a:cubicBezTo>
                  <a:lnTo>
                    <a:pt x="2994" y="5986"/>
                  </a:lnTo>
                  <a:cubicBezTo>
                    <a:pt x="2710" y="5986"/>
                    <a:pt x="2458" y="6081"/>
                    <a:pt x="2238" y="6175"/>
                  </a:cubicBezTo>
                  <a:lnTo>
                    <a:pt x="2238" y="5608"/>
                  </a:lnTo>
                  <a:cubicBezTo>
                    <a:pt x="2238" y="3876"/>
                    <a:pt x="3183" y="2300"/>
                    <a:pt x="4601" y="1418"/>
                  </a:cubicBezTo>
                  <a:close/>
                  <a:moveTo>
                    <a:pt x="7121" y="757"/>
                  </a:moveTo>
                  <a:cubicBezTo>
                    <a:pt x="9799" y="757"/>
                    <a:pt x="12004" y="2930"/>
                    <a:pt x="12004" y="5640"/>
                  </a:cubicBezTo>
                  <a:lnTo>
                    <a:pt x="12004" y="6238"/>
                  </a:lnTo>
                  <a:cubicBezTo>
                    <a:pt x="11752" y="6112"/>
                    <a:pt x="11532" y="6018"/>
                    <a:pt x="11248" y="6018"/>
                  </a:cubicBezTo>
                  <a:lnTo>
                    <a:pt x="10902" y="6018"/>
                  </a:lnTo>
                  <a:cubicBezTo>
                    <a:pt x="8098" y="6018"/>
                    <a:pt x="5703" y="3907"/>
                    <a:pt x="5325" y="1103"/>
                  </a:cubicBezTo>
                  <a:cubicBezTo>
                    <a:pt x="5861" y="883"/>
                    <a:pt x="6491" y="757"/>
                    <a:pt x="7121" y="757"/>
                  </a:cubicBezTo>
                  <a:close/>
                  <a:moveTo>
                    <a:pt x="2994" y="6742"/>
                  </a:moveTo>
                  <a:lnTo>
                    <a:pt x="2994" y="8223"/>
                  </a:lnTo>
                  <a:cubicBezTo>
                    <a:pt x="2616" y="8223"/>
                    <a:pt x="2238" y="7971"/>
                    <a:pt x="2238" y="7436"/>
                  </a:cubicBezTo>
                  <a:cubicBezTo>
                    <a:pt x="2269" y="7058"/>
                    <a:pt x="2584" y="6742"/>
                    <a:pt x="2994" y="6742"/>
                  </a:cubicBezTo>
                  <a:close/>
                  <a:moveTo>
                    <a:pt x="11248" y="6742"/>
                  </a:moveTo>
                  <a:cubicBezTo>
                    <a:pt x="11658" y="6742"/>
                    <a:pt x="12004" y="7058"/>
                    <a:pt x="12004" y="7499"/>
                  </a:cubicBezTo>
                  <a:cubicBezTo>
                    <a:pt x="12004" y="7908"/>
                    <a:pt x="11658" y="8223"/>
                    <a:pt x="11248" y="8223"/>
                  </a:cubicBezTo>
                  <a:lnTo>
                    <a:pt x="11248" y="6742"/>
                  </a:lnTo>
                  <a:close/>
                  <a:moveTo>
                    <a:pt x="1828" y="8444"/>
                  </a:moveTo>
                  <a:cubicBezTo>
                    <a:pt x="2112" y="8790"/>
                    <a:pt x="2553" y="8979"/>
                    <a:pt x="3025" y="8979"/>
                  </a:cubicBezTo>
                  <a:cubicBezTo>
                    <a:pt x="3088" y="9830"/>
                    <a:pt x="3466" y="10681"/>
                    <a:pt x="4034" y="11311"/>
                  </a:cubicBezTo>
                  <a:cubicBezTo>
                    <a:pt x="3656" y="11752"/>
                    <a:pt x="3183" y="11972"/>
                    <a:pt x="2616" y="11972"/>
                  </a:cubicBezTo>
                  <a:cubicBezTo>
                    <a:pt x="1608" y="11972"/>
                    <a:pt x="789" y="11153"/>
                    <a:pt x="789" y="10113"/>
                  </a:cubicBezTo>
                  <a:cubicBezTo>
                    <a:pt x="789" y="9420"/>
                    <a:pt x="1198" y="8759"/>
                    <a:pt x="1828" y="8444"/>
                  </a:cubicBezTo>
                  <a:close/>
                  <a:moveTo>
                    <a:pt x="5042" y="2962"/>
                  </a:moveTo>
                  <a:cubicBezTo>
                    <a:pt x="5987" y="5073"/>
                    <a:pt x="8066" y="6616"/>
                    <a:pt x="10461" y="6774"/>
                  </a:cubicBezTo>
                  <a:lnTo>
                    <a:pt x="10461" y="8664"/>
                  </a:lnTo>
                  <a:cubicBezTo>
                    <a:pt x="10492" y="10492"/>
                    <a:pt x="8980" y="11972"/>
                    <a:pt x="7121" y="11972"/>
                  </a:cubicBezTo>
                  <a:cubicBezTo>
                    <a:pt x="5262" y="11972"/>
                    <a:pt x="3719" y="10460"/>
                    <a:pt x="3719" y="8633"/>
                  </a:cubicBezTo>
                  <a:lnTo>
                    <a:pt x="3719" y="5640"/>
                  </a:lnTo>
                  <a:cubicBezTo>
                    <a:pt x="3719" y="4600"/>
                    <a:pt x="4254" y="3592"/>
                    <a:pt x="5042" y="2962"/>
                  </a:cubicBezTo>
                  <a:close/>
                  <a:moveTo>
                    <a:pt x="7121" y="0"/>
                  </a:moveTo>
                  <a:cubicBezTo>
                    <a:pt x="5577" y="0"/>
                    <a:pt x="4191" y="631"/>
                    <a:pt x="3151" y="1670"/>
                  </a:cubicBezTo>
                  <a:cubicBezTo>
                    <a:pt x="2080" y="2710"/>
                    <a:pt x="1482" y="4128"/>
                    <a:pt x="1482" y="5640"/>
                  </a:cubicBezTo>
                  <a:lnTo>
                    <a:pt x="1482" y="7751"/>
                  </a:lnTo>
                  <a:cubicBezTo>
                    <a:pt x="568" y="8192"/>
                    <a:pt x="1" y="9105"/>
                    <a:pt x="1" y="10113"/>
                  </a:cubicBezTo>
                  <a:cubicBezTo>
                    <a:pt x="1" y="11594"/>
                    <a:pt x="1167" y="12728"/>
                    <a:pt x="2584" y="12728"/>
                  </a:cubicBezTo>
                  <a:cubicBezTo>
                    <a:pt x="3340" y="12728"/>
                    <a:pt x="4034" y="12413"/>
                    <a:pt x="4569" y="11846"/>
                  </a:cubicBezTo>
                  <a:cubicBezTo>
                    <a:pt x="5262" y="12413"/>
                    <a:pt x="6176" y="12728"/>
                    <a:pt x="7121" y="12728"/>
                  </a:cubicBezTo>
                  <a:cubicBezTo>
                    <a:pt x="8224" y="12728"/>
                    <a:pt x="9232" y="12287"/>
                    <a:pt x="10020" y="11500"/>
                  </a:cubicBezTo>
                  <a:cubicBezTo>
                    <a:pt x="10744" y="10838"/>
                    <a:pt x="11122" y="9924"/>
                    <a:pt x="11217" y="8979"/>
                  </a:cubicBezTo>
                  <a:cubicBezTo>
                    <a:pt x="12036" y="8979"/>
                    <a:pt x="12697" y="8318"/>
                    <a:pt x="12697" y="7499"/>
                  </a:cubicBezTo>
                  <a:lnTo>
                    <a:pt x="12697" y="5640"/>
                  </a:lnTo>
                  <a:cubicBezTo>
                    <a:pt x="12760" y="4128"/>
                    <a:pt x="12162" y="2710"/>
                    <a:pt x="11091" y="1670"/>
                  </a:cubicBezTo>
                  <a:cubicBezTo>
                    <a:pt x="10020" y="599"/>
                    <a:pt x="8602" y="0"/>
                    <a:pt x="71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3" name="Google Shape;4943;p63"/>
            <p:cNvSpPr/>
            <p:nvPr/>
          </p:nvSpPr>
          <p:spPr>
            <a:xfrm>
              <a:off x="-57446675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cubicBezTo>
                    <a:pt x="567" y="726"/>
                    <a:pt x="725" y="568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4" name="Google Shape;4944;p63"/>
            <p:cNvSpPr/>
            <p:nvPr/>
          </p:nvSpPr>
          <p:spPr>
            <a:xfrm>
              <a:off x="-57371850" y="2073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cubicBezTo>
                    <a:pt x="0" y="537"/>
                    <a:pt x="158" y="726"/>
                    <a:pt x="347" y="726"/>
                  </a:cubicBezTo>
                  <a:cubicBezTo>
                    <a:pt x="567" y="726"/>
                    <a:pt x="725" y="537"/>
                    <a:pt x="725" y="348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5" name="Google Shape;4945;p63"/>
            <p:cNvSpPr/>
            <p:nvPr/>
          </p:nvSpPr>
          <p:spPr>
            <a:xfrm>
              <a:off x="-57436450" y="2136625"/>
              <a:ext cx="72500" cy="29750"/>
            </a:xfrm>
            <a:custGeom>
              <a:rect b="b" l="l" r="r" t="t"/>
              <a:pathLst>
                <a:path extrusionOk="0" h="1190" w="2900">
                  <a:moveTo>
                    <a:pt x="387" y="0"/>
                  </a:moveTo>
                  <a:cubicBezTo>
                    <a:pt x="292" y="0"/>
                    <a:pt x="206" y="40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40"/>
                    <a:pt x="2592" y="0"/>
                    <a:pt x="2502" y="0"/>
                  </a:cubicBezTo>
                  <a:cubicBezTo>
                    <a:pt x="2411" y="0"/>
                    <a:pt x="2316" y="40"/>
                    <a:pt x="2238" y="118"/>
                  </a:cubicBezTo>
                  <a:cubicBezTo>
                    <a:pt x="2049" y="307"/>
                    <a:pt x="1734" y="433"/>
                    <a:pt x="1450" y="433"/>
                  </a:cubicBezTo>
                  <a:cubicBezTo>
                    <a:pt x="1167" y="433"/>
                    <a:pt x="851" y="307"/>
                    <a:pt x="662" y="118"/>
                  </a:cubicBezTo>
                  <a:cubicBezTo>
                    <a:pt x="584" y="40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46" name="Google Shape;4946;p63"/>
          <p:cNvGrpSpPr/>
          <p:nvPr/>
        </p:nvGrpSpPr>
        <p:grpSpPr>
          <a:xfrm>
            <a:off x="1516317" y="2099663"/>
            <a:ext cx="295536" cy="336332"/>
            <a:chOff x="-57558525" y="2294725"/>
            <a:chExt cx="279625" cy="318225"/>
          </a:xfrm>
        </p:grpSpPr>
        <p:sp>
          <p:nvSpPr>
            <p:cNvPr id="4947" name="Google Shape;4947;p63"/>
            <p:cNvSpPr/>
            <p:nvPr/>
          </p:nvSpPr>
          <p:spPr>
            <a:xfrm>
              <a:off x="-57455350" y="2498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8" y="0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0"/>
                    <a:pt x="2513" y="0"/>
                  </a:cubicBezTo>
                  <a:cubicBezTo>
                    <a:pt x="2419" y="0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8" name="Google Shape;4948;p63"/>
            <p:cNvSpPr/>
            <p:nvPr/>
          </p:nvSpPr>
          <p:spPr>
            <a:xfrm>
              <a:off x="-57465575" y="24270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9" name="Google Shape;4949;p63"/>
            <p:cNvSpPr/>
            <p:nvPr/>
          </p:nvSpPr>
          <p:spPr>
            <a:xfrm>
              <a:off x="-57389975" y="2427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0" name="Google Shape;4950;p63"/>
            <p:cNvSpPr/>
            <p:nvPr/>
          </p:nvSpPr>
          <p:spPr>
            <a:xfrm>
              <a:off x="-57558525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8255" y="788"/>
                    <a:pt x="10429" y="2962"/>
                    <a:pt x="10429" y="5640"/>
                  </a:cubicBezTo>
                  <a:lnTo>
                    <a:pt x="10429" y="12036"/>
                  </a:lnTo>
                  <a:lnTo>
                    <a:pt x="725" y="12036"/>
                  </a:lnTo>
                  <a:lnTo>
                    <a:pt x="725" y="5640"/>
                  </a:lnTo>
                  <a:cubicBezTo>
                    <a:pt x="725" y="2962"/>
                    <a:pt x="2899" y="788"/>
                    <a:pt x="5577" y="788"/>
                  </a:cubicBezTo>
                  <a:close/>
                  <a:moveTo>
                    <a:pt x="5577" y="1"/>
                  </a:moveTo>
                  <a:cubicBezTo>
                    <a:pt x="2458" y="1"/>
                    <a:pt x="1" y="2521"/>
                    <a:pt x="1" y="5609"/>
                  </a:cubicBezTo>
                  <a:lnTo>
                    <a:pt x="1" y="12382"/>
                  </a:lnTo>
                  <a:cubicBezTo>
                    <a:pt x="1" y="12571"/>
                    <a:pt x="158" y="12729"/>
                    <a:pt x="347" y="12729"/>
                  </a:cubicBezTo>
                  <a:lnTo>
                    <a:pt x="10775" y="12729"/>
                  </a:lnTo>
                  <a:cubicBezTo>
                    <a:pt x="10964" y="12729"/>
                    <a:pt x="11122" y="12571"/>
                    <a:pt x="11122" y="12382"/>
                  </a:cubicBezTo>
                  <a:lnTo>
                    <a:pt x="11122" y="5609"/>
                  </a:lnTo>
                  <a:cubicBezTo>
                    <a:pt x="11185" y="2521"/>
                    <a:pt x="869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1" name="Google Shape;4951;p63"/>
            <p:cNvSpPr/>
            <p:nvPr/>
          </p:nvSpPr>
          <p:spPr>
            <a:xfrm>
              <a:off x="-57521500" y="2332550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4096" y="756"/>
                  </a:moveTo>
                  <a:cubicBezTo>
                    <a:pt x="5230" y="756"/>
                    <a:pt x="6301" y="1323"/>
                    <a:pt x="6900" y="2237"/>
                  </a:cubicBezTo>
                  <a:lnTo>
                    <a:pt x="1292" y="2237"/>
                  </a:lnTo>
                  <a:cubicBezTo>
                    <a:pt x="1891" y="1323"/>
                    <a:pt x="2930" y="756"/>
                    <a:pt x="4096" y="756"/>
                  </a:cubicBezTo>
                  <a:close/>
                  <a:moveTo>
                    <a:pt x="7278" y="3025"/>
                  </a:moveTo>
                  <a:cubicBezTo>
                    <a:pt x="7404" y="3371"/>
                    <a:pt x="7498" y="3718"/>
                    <a:pt x="7498" y="4127"/>
                  </a:cubicBezTo>
                  <a:lnTo>
                    <a:pt x="7498" y="5230"/>
                  </a:lnTo>
                  <a:lnTo>
                    <a:pt x="756" y="5230"/>
                  </a:lnTo>
                  <a:lnTo>
                    <a:pt x="756" y="4127"/>
                  </a:lnTo>
                  <a:cubicBezTo>
                    <a:pt x="756" y="3718"/>
                    <a:pt x="819" y="3340"/>
                    <a:pt x="945" y="3025"/>
                  </a:cubicBezTo>
                  <a:close/>
                  <a:moveTo>
                    <a:pt x="7404" y="5986"/>
                  </a:moveTo>
                  <a:cubicBezTo>
                    <a:pt x="7246" y="7624"/>
                    <a:pt x="5829" y="8979"/>
                    <a:pt x="4096" y="8979"/>
                  </a:cubicBezTo>
                  <a:cubicBezTo>
                    <a:pt x="2363" y="8979"/>
                    <a:pt x="945" y="7687"/>
                    <a:pt x="756" y="5986"/>
                  </a:cubicBezTo>
                  <a:close/>
                  <a:moveTo>
                    <a:pt x="4096" y="0"/>
                  </a:moveTo>
                  <a:cubicBezTo>
                    <a:pt x="1859" y="0"/>
                    <a:pt x="0" y="1827"/>
                    <a:pt x="0" y="4096"/>
                  </a:cubicBezTo>
                  <a:lnTo>
                    <a:pt x="0" y="5576"/>
                  </a:lnTo>
                  <a:cubicBezTo>
                    <a:pt x="0" y="7845"/>
                    <a:pt x="1859" y="9672"/>
                    <a:pt x="4096" y="9672"/>
                  </a:cubicBezTo>
                  <a:cubicBezTo>
                    <a:pt x="6333" y="9672"/>
                    <a:pt x="8192" y="7845"/>
                    <a:pt x="8192" y="5576"/>
                  </a:cubicBezTo>
                  <a:lnTo>
                    <a:pt x="8192" y="4096"/>
                  </a:lnTo>
                  <a:cubicBezTo>
                    <a:pt x="8192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2" name="Google Shape;4952;p63"/>
          <p:cNvGrpSpPr/>
          <p:nvPr/>
        </p:nvGrpSpPr>
        <p:grpSpPr>
          <a:xfrm>
            <a:off x="1493832" y="2514232"/>
            <a:ext cx="340507" cy="337151"/>
            <a:chOff x="-57579800" y="2686975"/>
            <a:chExt cx="322175" cy="319000"/>
          </a:xfrm>
        </p:grpSpPr>
        <p:sp>
          <p:nvSpPr>
            <p:cNvPr id="4953" name="Google Shape;4953;p63"/>
            <p:cNvSpPr/>
            <p:nvPr/>
          </p:nvSpPr>
          <p:spPr>
            <a:xfrm>
              <a:off x="-5745535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69"/>
                    <a:pt x="977" y="1190"/>
                    <a:pt x="1450" y="1190"/>
                  </a:cubicBezTo>
                  <a:cubicBezTo>
                    <a:pt x="1923" y="1190"/>
                    <a:pt x="2427" y="969"/>
                    <a:pt x="2742" y="623"/>
                  </a:cubicBezTo>
                  <a:cubicBezTo>
                    <a:pt x="2899" y="465"/>
                    <a:pt x="2899" y="245"/>
                    <a:pt x="2742" y="119"/>
                  </a:cubicBezTo>
                  <a:cubicBezTo>
                    <a:pt x="2694" y="40"/>
                    <a:pt x="2608" y="1"/>
                    <a:pt x="2513" y="1"/>
                  </a:cubicBezTo>
                  <a:cubicBezTo>
                    <a:pt x="2419" y="1"/>
                    <a:pt x="2316" y="40"/>
                    <a:pt x="2238" y="119"/>
                  </a:cubicBezTo>
                  <a:cubicBezTo>
                    <a:pt x="2049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4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4" name="Google Shape;4954;p63"/>
            <p:cNvSpPr/>
            <p:nvPr/>
          </p:nvSpPr>
          <p:spPr>
            <a:xfrm>
              <a:off x="-57579800" y="2686975"/>
              <a:ext cx="322175" cy="319000"/>
            </a:xfrm>
            <a:custGeom>
              <a:rect b="b" l="l" r="r" t="t"/>
              <a:pathLst>
                <a:path extrusionOk="0" h="12760" w="12887">
                  <a:moveTo>
                    <a:pt x="6428" y="756"/>
                  </a:moveTo>
                  <a:cubicBezTo>
                    <a:pt x="6680" y="756"/>
                    <a:pt x="6901" y="945"/>
                    <a:pt x="6932" y="1166"/>
                  </a:cubicBezTo>
                  <a:lnTo>
                    <a:pt x="7153" y="2080"/>
                  </a:lnTo>
                  <a:lnTo>
                    <a:pt x="7247" y="2710"/>
                  </a:lnTo>
                  <a:cubicBezTo>
                    <a:pt x="7373" y="3214"/>
                    <a:pt x="6932" y="3749"/>
                    <a:pt x="6428" y="3749"/>
                  </a:cubicBezTo>
                  <a:cubicBezTo>
                    <a:pt x="5892" y="3749"/>
                    <a:pt x="5483" y="3277"/>
                    <a:pt x="5609" y="2710"/>
                  </a:cubicBezTo>
                  <a:lnTo>
                    <a:pt x="5735" y="2080"/>
                  </a:lnTo>
                  <a:lnTo>
                    <a:pt x="5924" y="1166"/>
                  </a:lnTo>
                  <a:cubicBezTo>
                    <a:pt x="5955" y="945"/>
                    <a:pt x="6144" y="756"/>
                    <a:pt x="6428" y="756"/>
                  </a:cubicBezTo>
                  <a:close/>
                  <a:moveTo>
                    <a:pt x="8003" y="2647"/>
                  </a:moveTo>
                  <a:lnTo>
                    <a:pt x="8003" y="2647"/>
                  </a:lnTo>
                  <a:cubicBezTo>
                    <a:pt x="9106" y="3214"/>
                    <a:pt x="9830" y="4379"/>
                    <a:pt x="9830" y="5577"/>
                  </a:cubicBezTo>
                  <a:lnTo>
                    <a:pt x="9830" y="6049"/>
                  </a:lnTo>
                  <a:cubicBezTo>
                    <a:pt x="9704" y="6018"/>
                    <a:pt x="9578" y="5986"/>
                    <a:pt x="9452" y="5986"/>
                  </a:cubicBezTo>
                  <a:lnTo>
                    <a:pt x="7940" y="5986"/>
                  </a:lnTo>
                  <a:cubicBezTo>
                    <a:pt x="7468" y="5986"/>
                    <a:pt x="7027" y="6301"/>
                    <a:pt x="6869" y="6742"/>
                  </a:cubicBezTo>
                  <a:lnTo>
                    <a:pt x="6018" y="6742"/>
                  </a:lnTo>
                  <a:cubicBezTo>
                    <a:pt x="5861" y="6301"/>
                    <a:pt x="5451" y="5986"/>
                    <a:pt x="4947" y="5986"/>
                  </a:cubicBezTo>
                  <a:lnTo>
                    <a:pt x="3403" y="5986"/>
                  </a:lnTo>
                  <a:cubicBezTo>
                    <a:pt x="3277" y="5986"/>
                    <a:pt x="3120" y="6018"/>
                    <a:pt x="3057" y="6049"/>
                  </a:cubicBezTo>
                  <a:lnTo>
                    <a:pt x="3057" y="5577"/>
                  </a:lnTo>
                  <a:cubicBezTo>
                    <a:pt x="3057" y="4379"/>
                    <a:pt x="3750" y="3214"/>
                    <a:pt x="4853" y="2647"/>
                  </a:cubicBezTo>
                  <a:lnTo>
                    <a:pt x="4853" y="2647"/>
                  </a:lnTo>
                  <a:cubicBezTo>
                    <a:pt x="4695" y="3623"/>
                    <a:pt x="5451" y="4474"/>
                    <a:pt x="6428" y="4474"/>
                  </a:cubicBezTo>
                  <a:cubicBezTo>
                    <a:pt x="7405" y="4474"/>
                    <a:pt x="8161" y="3623"/>
                    <a:pt x="8003" y="2647"/>
                  </a:cubicBezTo>
                  <a:close/>
                  <a:moveTo>
                    <a:pt x="2301" y="6774"/>
                  </a:moveTo>
                  <a:lnTo>
                    <a:pt x="2301" y="8254"/>
                  </a:lnTo>
                  <a:cubicBezTo>
                    <a:pt x="1891" y="8254"/>
                    <a:pt x="1545" y="7939"/>
                    <a:pt x="1545" y="7530"/>
                  </a:cubicBezTo>
                  <a:cubicBezTo>
                    <a:pt x="1545" y="7120"/>
                    <a:pt x="1891" y="6774"/>
                    <a:pt x="2301" y="6774"/>
                  </a:cubicBezTo>
                  <a:close/>
                  <a:moveTo>
                    <a:pt x="4947" y="6805"/>
                  </a:moveTo>
                  <a:cubicBezTo>
                    <a:pt x="5136" y="6805"/>
                    <a:pt x="5294" y="6963"/>
                    <a:pt x="5294" y="7152"/>
                  </a:cubicBezTo>
                  <a:cubicBezTo>
                    <a:pt x="5294" y="7782"/>
                    <a:pt x="4790" y="8254"/>
                    <a:pt x="4191" y="8254"/>
                  </a:cubicBezTo>
                  <a:lnTo>
                    <a:pt x="3403" y="8254"/>
                  </a:lnTo>
                  <a:cubicBezTo>
                    <a:pt x="3214" y="8254"/>
                    <a:pt x="3057" y="8097"/>
                    <a:pt x="3057" y="7908"/>
                  </a:cubicBezTo>
                  <a:lnTo>
                    <a:pt x="3057" y="7152"/>
                  </a:lnTo>
                  <a:cubicBezTo>
                    <a:pt x="3057" y="6963"/>
                    <a:pt x="3214" y="6805"/>
                    <a:pt x="3403" y="6805"/>
                  </a:cubicBezTo>
                  <a:close/>
                  <a:moveTo>
                    <a:pt x="9452" y="6805"/>
                  </a:moveTo>
                  <a:cubicBezTo>
                    <a:pt x="9673" y="6805"/>
                    <a:pt x="9830" y="6963"/>
                    <a:pt x="9830" y="7152"/>
                  </a:cubicBezTo>
                  <a:lnTo>
                    <a:pt x="9830" y="7908"/>
                  </a:lnTo>
                  <a:cubicBezTo>
                    <a:pt x="9830" y="8097"/>
                    <a:pt x="9673" y="8254"/>
                    <a:pt x="9452" y="8254"/>
                  </a:cubicBezTo>
                  <a:lnTo>
                    <a:pt x="8665" y="8254"/>
                  </a:lnTo>
                  <a:cubicBezTo>
                    <a:pt x="8035" y="8254"/>
                    <a:pt x="7562" y="7750"/>
                    <a:pt x="7562" y="7152"/>
                  </a:cubicBezTo>
                  <a:cubicBezTo>
                    <a:pt x="7562" y="6963"/>
                    <a:pt x="7720" y="6805"/>
                    <a:pt x="7940" y="6805"/>
                  </a:cubicBezTo>
                  <a:close/>
                  <a:moveTo>
                    <a:pt x="10587" y="6774"/>
                  </a:moveTo>
                  <a:cubicBezTo>
                    <a:pt x="10965" y="6774"/>
                    <a:pt x="11311" y="7120"/>
                    <a:pt x="11311" y="7530"/>
                  </a:cubicBezTo>
                  <a:cubicBezTo>
                    <a:pt x="11311" y="7908"/>
                    <a:pt x="10996" y="8254"/>
                    <a:pt x="10587" y="8254"/>
                  </a:cubicBezTo>
                  <a:lnTo>
                    <a:pt x="10587" y="6774"/>
                  </a:lnTo>
                  <a:close/>
                  <a:moveTo>
                    <a:pt x="1135" y="8412"/>
                  </a:moveTo>
                  <a:cubicBezTo>
                    <a:pt x="1387" y="8790"/>
                    <a:pt x="1828" y="9011"/>
                    <a:pt x="2301" y="9011"/>
                  </a:cubicBezTo>
                  <a:cubicBezTo>
                    <a:pt x="2301" y="9420"/>
                    <a:pt x="1986" y="9767"/>
                    <a:pt x="1545" y="9767"/>
                  </a:cubicBezTo>
                  <a:cubicBezTo>
                    <a:pt x="1167" y="9767"/>
                    <a:pt x="789" y="9452"/>
                    <a:pt x="789" y="9011"/>
                  </a:cubicBezTo>
                  <a:cubicBezTo>
                    <a:pt x="789" y="8790"/>
                    <a:pt x="915" y="8538"/>
                    <a:pt x="1135" y="8412"/>
                  </a:cubicBezTo>
                  <a:close/>
                  <a:moveTo>
                    <a:pt x="11752" y="8412"/>
                  </a:moveTo>
                  <a:cubicBezTo>
                    <a:pt x="11941" y="8570"/>
                    <a:pt x="12067" y="8790"/>
                    <a:pt x="12067" y="9011"/>
                  </a:cubicBezTo>
                  <a:cubicBezTo>
                    <a:pt x="12067" y="9420"/>
                    <a:pt x="11752" y="9767"/>
                    <a:pt x="11311" y="9767"/>
                  </a:cubicBezTo>
                  <a:cubicBezTo>
                    <a:pt x="10870" y="9767"/>
                    <a:pt x="10555" y="9420"/>
                    <a:pt x="10555" y="9011"/>
                  </a:cubicBezTo>
                  <a:cubicBezTo>
                    <a:pt x="11028" y="9011"/>
                    <a:pt x="11469" y="8790"/>
                    <a:pt x="11752" y="8412"/>
                  </a:cubicBezTo>
                  <a:close/>
                  <a:moveTo>
                    <a:pt x="6837" y="7561"/>
                  </a:moveTo>
                  <a:cubicBezTo>
                    <a:pt x="6995" y="8412"/>
                    <a:pt x="7783" y="9042"/>
                    <a:pt x="8633" y="9042"/>
                  </a:cubicBezTo>
                  <a:lnTo>
                    <a:pt x="9421" y="9042"/>
                  </a:lnTo>
                  <a:cubicBezTo>
                    <a:pt x="9547" y="9042"/>
                    <a:pt x="9673" y="9011"/>
                    <a:pt x="9767" y="8979"/>
                  </a:cubicBezTo>
                  <a:lnTo>
                    <a:pt x="9767" y="8979"/>
                  </a:lnTo>
                  <a:cubicBezTo>
                    <a:pt x="9610" y="10680"/>
                    <a:pt x="8192" y="12004"/>
                    <a:pt x="6428" y="12004"/>
                  </a:cubicBezTo>
                  <a:cubicBezTo>
                    <a:pt x="4664" y="12004"/>
                    <a:pt x="3246" y="10680"/>
                    <a:pt x="3057" y="8979"/>
                  </a:cubicBezTo>
                  <a:lnTo>
                    <a:pt x="3057" y="8979"/>
                  </a:lnTo>
                  <a:cubicBezTo>
                    <a:pt x="3151" y="9011"/>
                    <a:pt x="3277" y="9042"/>
                    <a:pt x="3403" y="9042"/>
                  </a:cubicBezTo>
                  <a:lnTo>
                    <a:pt x="4191" y="9042"/>
                  </a:lnTo>
                  <a:cubicBezTo>
                    <a:pt x="5105" y="9042"/>
                    <a:pt x="5829" y="8412"/>
                    <a:pt x="5987" y="7561"/>
                  </a:cubicBezTo>
                  <a:close/>
                  <a:moveTo>
                    <a:pt x="6428" y="0"/>
                  </a:moveTo>
                  <a:cubicBezTo>
                    <a:pt x="5798" y="0"/>
                    <a:pt x="5294" y="410"/>
                    <a:pt x="5168" y="1008"/>
                  </a:cubicBezTo>
                  <a:lnTo>
                    <a:pt x="5010" y="1733"/>
                  </a:lnTo>
                  <a:cubicBezTo>
                    <a:pt x="4286" y="1985"/>
                    <a:pt x="3592" y="2458"/>
                    <a:pt x="3120" y="3088"/>
                  </a:cubicBezTo>
                  <a:cubicBezTo>
                    <a:pt x="2584" y="3812"/>
                    <a:pt x="2301" y="4663"/>
                    <a:pt x="2301" y="5577"/>
                  </a:cubicBezTo>
                  <a:lnTo>
                    <a:pt x="2301" y="6018"/>
                  </a:lnTo>
                  <a:cubicBezTo>
                    <a:pt x="1387" y="6018"/>
                    <a:pt x="694" y="6805"/>
                    <a:pt x="789" y="7719"/>
                  </a:cubicBezTo>
                  <a:cubicBezTo>
                    <a:pt x="316" y="7971"/>
                    <a:pt x="64" y="8475"/>
                    <a:pt x="64" y="9011"/>
                  </a:cubicBezTo>
                  <a:cubicBezTo>
                    <a:pt x="64" y="9420"/>
                    <a:pt x="221" y="9767"/>
                    <a:pt x="442" y="9987"/>
                  </a:cubicBezTo>
                  <a:lnTo>
                    <a:pt x="95" y="10712"/>
                  </a:lnTo>
                  <a:cubicBezTo>
                    <a:pt x="1" y="10901"/>
                    <a:pt x="95" y="11090"/>
                    <a:pt x="253" y="11216"/>
                  </a:cubicBezTo>
                  <a:cubicBezTo>
                    <a:pt x="305" y="11242"/>
                    <a:pt x="357" y="11254"/>
                    <a:pt x="408" y="11254"/>
                  </a:cubicBezTo>
                  <a:cubicBezTo>
                    <a:pt x="541" y="11254"/>
                    <a:pt x="666" y="11173"/>
                    <a:pt x="757" y="11058"/>
                  </a:cubicBezTo>
                  <a:lnTo>
                    <a:pt x="1072" y="10428"/>
                  </a:lnTo>
                  <a:cubicBezTo>
                    <a:pt x="1230" y="10460"/>
                    <a:pt x="1387" y="10523"/>
                    <a:pt x="1545" y="10523"/>
                  </a:cubicBezTo>
                  <a:cubicBezTo>
                    <a:pt x="1954" y="10523"/>
                    <a:pt x="2301" y="10365"/>
                    <a:pt x="2584" y="10113"/>
                  </a:cubicBezTo>
                  <a:cubicBezTo>
                    <a:pt x="3151" y="11657"/>
                    <a:pt x="4664" y="12760"/>
                    <a:pt x="6428" y="12760"/>
                  </a:cubicBezTo>
                  <a:cubicBezTo>
                    <a:pt x="8224" y="12760"/>
                    <a:pt x="9704" y="11657"/>
                    <a:pt x="10303" y="10113"/>
                  </a:cubicBezTo>
                  <a:cubicBezTo>
                    <a:pt x="10587" y="10365"/>
                    <a:pt x="10933" y="10523"/>
                    <a:pt x="11311" y="10523"/>
                  </a:cubicBezTo>
                  <a:cubicBezTo>
                    <a:pt x="11469" y="10523"/>
                    <a:pt x="11626" y="10460"/>
                    <a:pt x="11784" y="10428"/>
                  </a:cubicBezTo>
                  <a:lnTo>
                    <a:pt x="12099" y="11058"/>
                  </a:lnTo>
                  <a:cubicBezTo>
                    <a:pt x="12164" y="11188"/>
                    <a:pt x="12288" y="11273"/>
                    <a:pt x="12431" y="11273"/>
                  </a:cubicBezTo>
                  <a:cubicBezTo>
                    <a:pt x="12496" y="11273"/>
                    <a:pt x="12565" y="11255"/>
                    <a:pt x="12634" y="11216"/>
                  </a:cubicBezTo>
                  <a:cubicBezTo>
                    <a:pt x="12823" y="11153"/>
                    <a:pt x="12886" y="10901"/>
                    <a:pt x="12792" y="10712"/>
                  </a:cubicBezTo>
                  <a:lnTo>
                    <a:pt x="12414" y="9987"/>
                  </a:lnTo>
                  <a:cubicBezTo>
                    <a:pt x="12666" y="9735"/>
                    <a:pt x="12823" y="9357"/>
                    <a:pt x="12823" y="9011"/>
                  </a:cubicBezTo>
                  <a:cubicBezTo>
                    <a:pt x="12823" y="8475"/>
                    <a:pt x="12508" y="8002"/>
                    <a:pt x="12067" y="7719"/>
                  </a:cubicBezTo>
                  <a:cubicBezTo>
                    <a:pt x="12193" y="6805"/>
                    <a:pt x="11469" y="6018"/>
                    <a:pt x="10555" y="6018"/>
                  </a:cubicBezTo>
                  <a:lnTo>
                    <a:pt x="10555" y="5577"/>
                  </a:lnTo>
                  <a:cubicBezTo>
                    <a:pt x="10555" y="4663"/>
                    <a:pt x="10303" y="3812"/>
                    <a:pt x="9736" y="3088"/>
                  </a:cubicBezTo>
                  <a:cubicBezTo>
                    <a:pt x="9263" y="2458"/>
                    <a:pt x="8602" y="1985"/>
                    <a:pt x="7846" y="1733"/>
                  </a:cubicBezTo>
                  <a:lnTo>
                    <a:pt x="7688" y="1008"/>
                  </a:lnTo>
                  <a:cubicBezTo>
                    <a:pt x="7562" y="410"/>
                    <a:pt x="7058" y="0"/>
                    <a:pt x="64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55" name="Google Shape;4955;p63"/>
          <p:cNvGrpSpPr/>
          <p:nvPr/>
        </p:nvGrpSpPr>
        <p:grpSpPr>
          <a:xfrm>
            <a:off x="3566071" y="2099663"/>
            <a:ext cx="342171" cy="336332"/>
            <a:chOff x="-55620975" y="2294725"/>
            <a:chExt cx="323750" cy="318225"/>
          </a:xfrm>
        </p:grpSpPr>
        <p:sp>
          <p:nvSpPr>
            <p:cNvPr id="4956" name="Google Shape;4956;p63"/>
            <p:cNvSpPr/>
            <p:nvPr/>
          </p:nvSpPr>
          <p:spPr>
            <a:xfrm>
              <a:off x="-55496525" y="25272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23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23"/>
                  </a:cubicBezTo>
                  <a:cubicBezTo>
                    <a:pt x="2931" y="465"/>
                    <a:pt x="2931" y="245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7" name="Google Shape;4957;p63"/>
            <p:cNvSpPr/>
            <p:nvPr/>
          </p:nvSpPr>
          <p:spPr>
            <a:xfrm>
              <a:off x="-55505975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8" name="Google Shape;4958;p63"/>
            <p:cNvSpPr/>
            <p:nvPr/>
          </p:nvSpPr>
          <p:spPr>
            <a:xfrm>
              <a:off x="-55431150" y="24443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9" name="Google Shape;4959;p63"/>
            <p:cNvSpPr/>
            <p:nvPr/>
          </p:nvSpPr>
          <p:spPr>
            <a:xfrm>
              <a:off x="-55620975" y="2294725"/>
              <a:ext cx="323750" cy="318225"/>
            </a:xfrm>
            <a:custGeom>
              <a:rect b="b" l="l" r="r" t="t"/>
              <a:pathLst>
                <a:path extrusionOk="0" h="12729" w="12950">
                  <a:moveTo>
                    <a:pt x="6459" y="851"/>
                  </a:moveTo>
                  <a:lnTo>
                    <a:pt x="11343" y="4506"/>
                  </a:lnTo>
                  <a:lnTo>
                    <a:pt x="1576" y="4506"/>
                  </a:lnTo>
                  <a:lnTo>
                    <a:pt x="6459" y="851"/>
                  </a:lnTo>
                  <a:close/>
                  <a:moveTo>
                    <a:pt x="2364" y="5987"/>
                  </a:moveTo>
                  <a:lnTo>
                    <a:pt x="2364" y="7499"/>
                  </a:lnTo>
                  <a:cubicBezTo>
                    <a:pt x="1923" y="7499"/>
                    <a:pt x="1608" y="7152"/>
                    <a:pt x="1608" y="6743"/>
                  </a:cubicBezTo>
                  <a:cubicBezTo>
                    <a:pt x="1608" y="6365"/>
                    <a:pt x="1923" y="5987"/>
                    <a:pt x="2364" y="5987"/>
                  </a:cubicBezTo>
                  <a:close/>
                  <a:moveTo>
                    <a:pt x="10555" y="5987"/>
                  </a:moveTo>
                  <a:cubicBezTo>
                    <a:pt x="10964" y="5987"/>
                    <a:pt x="11280" y="6365"/>
                    <a:pt x="11280" y="6743"/>
                  </a:cubicBezTo>
                  <a:cubicBezTo>
                    <a:pt x="11280" y="7152"/>
                    <a:pt x="10964" y="7499"/>
                    <a:pt x="10555" y="7499"/>
                  </a:cubicBezTo>
                  <a:lnTo>
                    <a:pt x="10555" y="5987"/>
                  </a:lnTo>
                  <a:close/>
                  <a:moveTo>
                    <a:pt x="9830" y="5262"/>
                  </a:moveTo>
                  <a:cubicBezTo>
                    <a:pt x="9799" y="5798"/>
                    <a:pt x="9799" y="8287"/>
                    <a:pt x="9799" y="8633"/>
                  </a:cubicBezTo>
                  <a:cubicBezTo>
                    <a:pt x="9799" y="10492"/>
                    <a:pt x="8287" y="11973"/>
                    <a:pt x="6459" y="11973"/>
                  </a:cubicBezTo>
                  <a:cubicBezTo>
                    <a:pt x="4600" y="11973"/>
                    <a:pt x="3088" y="10492"/>
                    <a:pt x="3088" y="8633"/>
                  </a:cubicBezTo>
                  <a:lnTo>
                    <a:pt x="3088" y="5262"/>
                  </a:lnTo>
                  <a:close/>
                  <a:moveTo>
                    <a:pt x="6459" y="1"/>
                  </a:moveTo>
                  <a:cubicBezTo>
                    <a:pt x="6381" y="1"/>
                    <a:pt x="6302" y="32"/>
                    <a:pt x="6239" y="95"/>
                  </a:cubicBezTo>
                  <a:lnTo>
                    <a:pt x="253" y="4569"/>
                  </a:lnTo>
                  <a:cubicBezTo>
                    <a:pt x="1" y="4790"/>
                    <a:pt x="158" y="5231"/>
                    <a:pt x="505" y="5231"/>
                  </a:cubicBezTo>
                  <a:lnTo>
                    <a:pt x="2395" y="5231"/>
                  </a:lnTo>
                  <a:cubicBezTo>
                    <a:pt x="1576" y="5231"/>
                    <a:pt x="883" y="5924"/>
                    <a:pt x="883" y="6743"/>
                  </a:cubicBezTo>
                  <a:cubicBezTo>
                    <a:pt x="883" y="7562"/>
                    <a:pt x="1576" y="8255"/>
                    <a:pt x="2395" y="8255"/>
                  </a:cubicBezTo>
                  <a:lnTo>
                    <a:pt x="2395" y="8633"/>
                  </a:lnTo>
                  <a:cubicBezTo>
                    <a:pt x="2395" y="10870"/>
                    <a:pt x="4254" y="12729"/>
                    <a:pt x="6491" y="12729"/>
                  </a:cubicBezTo>
                  <a:cubicBezTo>
                    <a:pt x="8728" y="12729"/>
                    <a:pt x="10586" y="10870"/>
                    <a:pt x="10586" y="8633"/>
                  </a:cubicBezTo>
                  <a:lnTo>
                    <a:pt x="10586" y="8255"/>
                  </a:lnTo>
                  <a:cubicBezTo>
                    <a:pt x="11406" y="8255"/>
                    <a:pt x="12067" y="7562"/>
                    <a:pt x="12067" y="6743"/>
                  </a:cubicBezTo>
                  <a:cubicBezTo>
                    <a:pt x="12067" y="5924"/>
                    <a:pt x="11406" y="5231"/>
                    <a:pt x="10586" y="5231"/>
                  </a:cubicBezTo>
                  <a:lnTo>
                    <a:pt x="12477" y="5231"/>
                  </a:lnTo>
                  <a:cubicBezTo>
                    <a:pt x="12792" y="5231"/>
                    <a:pt x="12949" y="4790"/>
                    <a:pt x="12666" y="4569"/>
                  </a:cubicBezTo>
                  <a:lnTo>
                    <a:pt x="6680" y="95"/>
                  </a:lnTo>
                  <a:cubicBezTo>
                    <a:pt x="6617" y="32"/>
                    <a:pt x="6538" y="1"/>
                    <a:pt x="64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0" name="Google Shape;4960;p63"/>
            <p:cNvSpPr/>
            <p:nvPr/>
          </p:nvSpPr>
          <p:spPr>
            <a:xfrm>
              <a:off x="-55450850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399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497"/>
                    <a:pt x="158" y="623"/>
                  </a:cubicBezTo>
                  <a:lnTo>
                    <a:pt x="914" y="1411"/>
                  </a:lnTo>
                  <a:cubicBezTo>
                    <a:pt x="993" y="1489"/>
                    <a:pt x="1088" y="1529"/>
                    <a:pt x="1178" y="1529"/>
                  </a:cubicBezTo>
                  <a:cubicBezTo>
                    <a:pt x="1269" y="1529"/>
                    <a:pt x="1356" y="1489"/>
                    <a:pt x="1419" y="1411"/>
                  </a:cubicBezTo>
                  <a:cubicBezTo>
                    <a:pt x="1576" y="1253"/>
                    <a:pt x="1576" y="1001"/>
                    <a:pt x="1419" y="907"/>
                  </a:cubicBezTo>
                  <a:lnTo>
                    <a:pt x="662" y="119"/>
                  </a:lnTo>
                  <a:cubicBezTo>
                    <a:pt x="584" y="40"/>
                    <a:pt x="489" y="1"/>
                    <a:pt x="3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1" name="Google Shape;4961;p63"/>
            <p:cNvSpPr/>
            <p:nvPr/>
          </p:nvSpPr>
          <p:spPr>
            <a:xfrm>
              <a:off x="-55506775" y="2482375"/>
              <a:ext cx="39400" cy="38225"/>
            </a:xfrm>
            <a:custGeom>
              <a:rect b="b" l="l" r="r" t="t"/>
              <a:pathLst>
                <a:path extrusionOk="0" h="1529" w="1576">
                  <a:moveTo>
                    <a:pt x="1139" y="1"/>
                  </a:moveTo>
                  <a:cubicBezTo>
                    <a:pt x="1041" y="1"/>
                    <a:pt x="946" y="40"/>
                    <a:pt x="883" y="119"/>
                  </a:cubicBezTo>
                  <a:lnTo>
                    <a:pt x="159" y="907"/>
                  </a:lnTo>
                  <a:cubicBezTo>
                    <a:pt x="1" y="1064"/>
                    <a:pt x="1" y="1285"/>
                    <a:pt x="159" y="1411"/>
                  </a:cubicBezTo>
                  <a:cubicBezTo>
                    <a:pt x="237" y="1489"/>
                    <a:pt x="332" y="1529"/>
                    <a:pt x="422" y="1529"/>
                  </a:cubicBezTo>
                  <a:cubicBezTo>
                    <a:pt x="513" y="1529"/>
                    <a:pt x="600" y="1489"/>
                    <a:pt x="663" y="1411"/>
                  </a:cubicBezTo>
                  <a:lnTo>
                    <a:pt x="1419" y="623"/>
                  </a:lnTo>
                  <a:cubicBezTo>
                    <a:pt x="1576" y="466"/>
                    <a:pt x="1576" y="213"/>
                    <a:pt x="1419" y="119"/>
                  </a:cubicBezTo>
                  <a:cubicBezTo>
                    <a:pt x="1340" y="40"/>
                    <a:pt x="1238" y="1"/>
                    <a:pt x="11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2" name="Google Shape;4962;p63"/>
          <p:cNvGrpSpPr/>
          <p:nvPr/>
        </p:nvGrpSpPr>
        <p:grpSpPr>
          <a:xfrm>
            <a:off x="3568159" y="2514153"/>
            <a:ext cx="337997" cy="336411"/>
            <a:chOff x="-55620175" y="2686900"/>
            <a:chExt cx="319800" cy="318300"/>
          </a:xfrm>
        </p:grpSpPr>
        <p:sp>
          <p:nvSpPr>
            <p:cNvPr id="4963" name="Google Shape;4963;p63"/>
            <p:cNvSpPr/>
            <p:nvPr/>
          </p:nvSpPr>
          <p:spPr>
            <a:xfrm>
              <a:off x="-55514650" y="2917925"/>
              <a:ext cx="72500" cy="29775"/>
            </a:xfrm>
            <a:custGeom>
              <a:rect b="b" l="l" r="r" t="t"/>
              <a:pathLst>
                <a:path extrusionOk="0" h="1191" w="290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4" name="Google Shape;4964;p63"/>
            <p:cNvSpPr/>
            <p:nvPr/>
          </p:nvSpPr>
          <p:spPr>
            <a:xfrm>
              <a:off x="-5545005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5" name="Google Shape;4965;p63"/>
            <p:cNvSpPr/>
            <p:nvPr/>
          </p:nvSpPr>
          <p:spPr>
            <a:xfrm>
              <a:off x="-55524875" y="2855525"/>
              <a:ext cx="18925" cy="17450"/>
            </a:xfrm>
            <a:custGeom>
              <a:rect b="b" l="l" r="r" t="t"/>
              <a:pathLst>
                <a:path extrusionOk="0" h="698" w="757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6" name="Google Shape;4966;p63"/>
            <p:cNvSpPr/>
            <p:nvPr/>
          </p:nvSpPr>
          <p:spPr>
            <a:xfrm>
              <a:off x="-55620175" y="2686900"/>
              <a:ext cx="319800" cy="318300"/>
            </a:xfrm>
            <a:custGeom>
              <a:rect b="b" l="l" r="r" t="t"/>
              <a:pathLst>
                <a:path extrusionOk="0" h="12732" w="12792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67" name="Google Shape;4967;p63"/>
          <p:cNvGrpSpPr/>
          <p:nvPr/>
        </p:nvGrpSpPr>
        <p:grpSpPr>
          <a:xfrm>
            <a:off x="5645619" y="1685939"/>
            <a:ext cx="337151" cy="336332"/>
            <a:chOff x="-53690500" y="1903275"/>
            <a:chExt cx="319000" cy="318225"/>
          </a:xfrm>
        </p:grpSpPr>
        <p:sp>
          <p:nvSpPr>
            <p:cNvPr id="4968" name="Google Shape;4968;p63"/>
            <p:cNvSpPr/>
            <p:nvPr/>
          </p:nvSpPr>
          <p:spPr>
            <a:xfrm>
              <a:off x="-53567625" y="2136625"/>
              <a:ext cx="71675" cy="29750"/>
            </a:xfrm>
            <a:custGeom>
              <a:rect b="b" l="l" r="r" t="t"/>
              <a:pathLst>
                <a:path extrusionOk="0" h="1190" w="2867">
                  <a:moveTo>
                    <a:pt x="366" y="0"/>
                  </a:moveTo>
                  <a:cubicBezTo>
                    <a:pt x="276" y="0"/>
                    <a:pt x="189" y="40"/>
                    <a:pt x="126" y="118"/>
                  </a:cubicBezTo>
                  <a:cubicBezTo>
                    <a:pt x="0" y="244"/>
                    <a:pt x="0" y="465"/>
                    <a:pt x="126" y="622"/>
                  </a:cubicBezTo>
                  <a:cubicBezTo>
                    <a:pt x="473" y="969"/>
                    <a:pt x="945" y="1190"/>
                    <a:pt x="1418" y="1190"/>
                  </a:cubicBezTo>
                  <a:cubicBezTo>
                    <a:pt x="1890" y="1190"/>
                    <a:pt x="2395" y="969"/>
                    <a:pt x="2710" y="622"/>
                  </a:cubicBezTo>
                  <a:cubicBezTo>
                    <a:pt x="2867" y="465"/>
                    <a:pt x="2867" y="244"/>
                    <a:pt x="2710" y="118"/>
                  </a:cubicBezTo>
                  <a:cubicBezTo>
                    <a:pt x="2631" y="40"/>
                    <a:pt x="2536" y="0"/>
                    <a:pt x="2446" y="0"/>
                  </a:cubicBezTo>
                  <a:cubicBezTo>
                    <a:pt x="2355" y="0"/>
                    <a:pt x="2269" y="40"/>
                    <a:pt x="2206" y="118"/>
                  </a:cubicBezTo>
                  <a:cubicBezTo>
                    <a:pt x="2017" y="307"/>
                    <a:pt x="1701" y="433"/>
                    <a:pt x="1418" y="433"/>
                  </a:cubicBezTo>
                  <a:cubicBezTo>
                    <a:pt x="1103" y="433"/>
                    <a:pt x="819" y="307"/>
                    <a:pt x="630" y="118"/>
                  </a:cubicBezTo>
                  <a:cubicBezTo>
                    <a:pt x="552" y="40"/>
                    <a:pt x="457" y="0"/>
                    <a:pt x="3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9" name="Google Shape;4969;p63"/>
            <p:cNvSpPr/>
            <p:nvPr/>
          </p:nvSpPr>
          <p:spPr>
            <a:xfrm>
              <a:off x="-535022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0" name="Google Shape;4970;p63"/>
            <p:cNvSpPr/>
            <p:nvPr/>
          </p:nvSpPr>
          <p:spPr>
            <a:xfrm>
              <a:off x="-53577075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1" name="Google Shape;4971;p63"/>
            <p:cNvSpPr/>
            <p:nvPr/>
          </p:nvSpPr>
          <p:spPr>
            <a:xfrm>
              <a:off x="-53690500" y="19032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735" y="4475"/>
                  </a:moveTo>
                  <a:lnTo>
                    <a:pt x="9735" y="5262"/>
                  </a:lnTo>
                  <a:lnTo>
                    <a:pt x="2993" y="5262"/>
                  </a:lnTo>
                  <a:lnTo>
                    <a:pt x="2993" y="4475"/>
                  </a:lnTo>
                  <a:close/>
                  <a:moveTo>
                    <a:pt x="9767" y="6018"/>
                  </a:moveTo>
                  <a:lnTo>
                    <a:pt x="9767" y="8633"/>
                  </a:lnTo>
                  <a:cubicBezTo>
                    <a:pt x="9767" y="10461"/>
                    <a:pt x="8255" y="11973"/>
                    <a:pt x="6427" y="11973"/>
                  </a:cubicBezTo>
                  <a:cubicBezTo>
                    <a:pt x="4569" y="11973"/>
                    <a:pt x="3088" y="10461"/>
                    <a:pt x="3088" y="8633"/>
                  </a:cubicBezTo>
                  <a:lnTo>
                    <a:pt x="3088" y="6018"/>
                  </a:lnTo>
                  <a:close/>
                  <a:moveTo>
                    <a:pt x="6459" y="757"/>
                  </a:moveTo>
                  <a:cubicBezTo>
                    <a:pt x="9578" y="757"/>
                    <a:pt x="12098" y="3277"/>
                    <a:pt x="12098" y="6365"/>
                  </a:cubicBezTo>
                  <a:lnTo>
                    <a:pt x="12098" y="11973"/>
                  </a:lnTo>
                  <a:lnTo>
                    <a:pt x="8727" y="11973"/>
                  </a:lnTo>
                  <a:cubicBezTo>
                    <a:pt x="9798" y="11217"/>
                    <a:pt x="10460" y="9988"/>
                    <a:pt x="10460" y="8633"/>
                  </a:cubicBezTo>
                  <a:lnTo>
                    <a:pt x="10460" y="4097"/>
                  </a:lnTo>
                  <a:cubicBezTo>
                    <a:pt x="10460" y="3908"/>
                    <a:pt x="10303" y="3750"/>
                    <a:pt x="10114" y="3750"/>
                  </a:cubicBezTo>
                  <a:lnTo>
                    <a:pt x="6774" y="3750"/>
                  </a:lnTo>
                  <a:lnTo>
                    <a:pt x="6774" y="2994"/>
                  </a:lnTo>
                  <a:lnTo>
                    <a:pt x="7121" y="2994"/>
                  </a:lnTo>
                  <a:cubicBezTo>
                    <a:pt x="7310" y="2994"/>
                    <a:pt x="7467" y="2836"/>
                    <a:pt x="7467" y="2616"/>
                  </a:cubicBezTo>
                  <a:cubicBezTo>
                    <a:pt x="7467" y="2427"/>
                    <a:pt x="7310" y="2269"/>
                    <a:pt x="7121" y="2269"/>
                  </a:cubicBezTo>
                  <a:lnTo>
                    <a:pt x="6774" y="2269"/>
                  </a:lnTo>
                  <a:lnTo>
                    <a:pt x="6774" y="1923"/>
                  </a:lnTo>
                  <a:cubicBezTo>
                    <a:pt x="6774" y="1734"/>
                    <a:pt x="6616" y="1576"/>
                    <a:pt x="6427" y="1576"/>
                  </a:cubicBezTo>
                  <a:cubicBezTo>
                    <a:pt x="6207" y="1576"/>
                    <a:pt x="6049" y="1734"/>
                    <a:pt x="6049" y="1923"/>
                  </a:cubicBezTo>
                  <a:lnTo>
                    <a:pt x="6049" y="2269"/>
                  </a:lnTo>
                  <a:lnTo>
                    <a:pt x="5703" y="2269"/>
                  </a:lnTo>
                  <a:cubicBezTo>
                    <a:pt x="5514" y="2269"/>
                    <a:pt x="5356" y="2427"/>
                    <a:pt x="5356" y="2616"/>
                  </a:cubicBezTo>
                  <a:cubicBezTo>
                    <a:pt x="5356" y="2836"/>
                    <a:pt x="5514" y="2994"/>
                    <a:pt x="5703" y="2994"/>
                  </a:cubicBezTo>
                  <a:lnTo>
                    <a:pt x="6049" y="2994"/>
                  </a:lnTo>
                  <a:lnTo>
                    <a:pt x="6049" y="3750"/>
                  </a:lnTo>
                  <a:lnTo>
                    <a:pt x="2710" y="3750"/>
                  </a:lnTo>
                  <a:cubicBezTo>
                    <a:pt x="2521" y="3750"/>
                    <a:pt x="2363" y="3908"/>
                    <a:pt x="2363" y="4097"/>
                  </a:cubicBezTo>
                  <a:lnTo>
                    <a:pt x="2363" y="8633"/>
                  </a:lnTo>
                  <a:cubicBezTo>
                    <a:pt x="2363" y="9988"/>
                    <a:pt x="3088" y="11217"/>
                    <a:pt x="4096" y="11973"/>
                  </a:cubicBezTo>
                  <a:lnTo>
                    <a:pt x="820" y="11973"/>
                  </a:lnTo>
                  <a:lnTo>
                    <a:pt x="820" y="6365"/>
                  </a:lnTo>
                  <a:cubicBezTo>
                    <a:pt x="820" y="3277"/>
                    <a:pt x="3340" y="757"/>
                    <a:pt x="6459" y="757"/>
                  </a:cubicBezTo>
                  <a:close/>
                  <a:moveTo>
                    <a:pt x="6364" y="1"/>
                  </a:moveTo>
                  <a:cubicBezTo>
                    <a:pt x="2867" y="1"/>
                    <a:pt x="0" y="2868"/>
                    <a:pt x="0" y="6365"/>
                  </a:cubicBezTo>
                  <a:lnTo>
                    <a:pt x="0" y="12351"/>
                  </a:lnTo>
                  <a:cubicBezTo>
                    <a:pt x="0" y="12571"/>
                    <a:pt x="158" y="12729"/>
                    <a:pt x="347" y="12729"/>
                  </a:cubicBezTo>
                  <a:lnTo>
                    <a:pt x="12319" y="12729"/>
                  </a:lnTo>
                  <a:cubicBezTo>
                    <a:pt x="12508" y="12729"/>
                    <a:pt x="12665" y="12571"/>
                    <a:pt x="12665" y="12351"/>
                  </a:cubicBezTo>
                  <a:lnTo>
                    <a:pt x="12665" y="6365"/>
                  </a:lnTo>
                  <a:cubicBezTo>
                    <a:pt x="12760" y="2868"/>
                    <a:pt x="9893" y="1"/>
                    <a:pt x="6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2" name="Google Shape;4972;p63"/>
          <p:cNvGrpSpPr/>
          <p:nvPr/>
        </p:nvGrpSpPr>
        <p:grpSpPr>
          <a:xfrm>
            <a:off x="5666427" y="2101328"/>
            <a:ext cx="295536" cy="334667"/>
            <a:chOff x="-53670800" y="2296300"/>
            <a:chExt cx="279625" cy="316650"/>
          </a:xfrm>
        </p:grpSpPr>
        <p:sp>
          <p:nvSpPr>
            <p:cNvPr id="4973" name="Google Shape;4973;p63"/>
            <p:cNvSpPr/>
            <p:nvPr/>
          </p:nvSpPr>
          <p:spPr>
            <a:xfrm>
              <a:off x="-53567625" y="2527275"/>
              <a:ext cx="73250" cy="29750"/>
            </a:xfrm>
            <a:custGeom>
              <a:rect b="b" l="l" r="r" t="t"/>
              <a:pathLst>
                <a:path extrusionOk="0" h="1190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23"/>
                  </a:cubicBezTo>
                  <a:cubicBezTo>
                    <a:pt x="2930" y="465"/>
                    <a:pt x="2930" y="245"/>
                    <a:pt x="2773" y="119"/>
                  </a:cubicBezTo>
                  <a:cubicBezTo>
                    <a:pt x="2710" y="40"/>
                    <a:pt x="2615" y="1"/>
                    <a:pt x="2517" y="1"/>
                  </a:cubicBezTo>
                  <a:cubicBezTo>
                    <a:pt x="2418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82" y="308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4" name="Google Shape;4974;p63"/>
            <p:cNvSpPr/>
            <p:nvPr/>
          </p:nvSpPr>
          <p:spPr>
            <a:xfrm>
              <a:off x="-53502250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5" name="Google Shape;4975;p63"/>
            <p:cNvSpPr/>
            <p:nvPr/>
          </p:nvSpPr>
          <p:spPr>
            <a:xfrm>
              <a:off x="-53577075" y="246327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6" name="Google Shape;4976;p63"/>
            <p:cNvSpPr/>
            <p:nvPr/>
          </p:nvSpPr>
          <p:spPr>
            <a:xfrm>
              <a:off x="-53670800" y="2296300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1481" y="6680"/>
                  </a:moveTo>
                  <a:lnTo>
                    <a:pt x="1481" y="7026"/>
                  </a:lnTo>
                  <a:lnTo>
                    <a:pt x="1481" y="8129"/>
                  </a:lnTo>
                  <a:cubicBezTo>
                    <a:pt x="1450" y="8134"/>
                    <a:pt x="1421" y="8136"/>
                    <a:pt x="1391" y="8136"/>
                  </a:cubicBezTo>
                  <a:cubicBezTo>
                    <a:pt x="1026" y="8136"/>
                    <a:pt x="756" y="7786"/>
                    <a:pt x="756" y="7436"/>
                  </a:cubicBezTo>
                  <a:cubicBezTo>
                    <a:pt x="756" y="7026"/>
                    <a:pt x="1103" y="6680"/>
                    <a:pt x="1481" y="6680"/>
                  </a:cubicBezTo>
                  <a:close/>
                  <a:moveTo>
                    <a:pt x="9672" y="6711"/>
                  </a:moveTo>
                  <a:cubicBezTo>
                    <a:pt x="10082" y="6711"/>
                    <a:pt x="10428" y="7026"/>
                    <a:pt x="10428" y="7467"/>
                  </a:cubicBezTo>
                  <a:cubicBezTo>
                    <a:pt x="10428" y="7814"/>
                    <a:pt x="10113" y="8192"/>
                    <a:pt x="9672" y="8192"/>
                  </a:cubicBezTo>
                  <a:lnTo>
                    <a:pt x="9672" y="7089"/>
                  </a:lnTo>
                  <a:lnTo>
                    <a:pt x="9672" y="6711"/>
                  </a:lnTo>
                  <a:close/>
                  <a:moveTo>
                    <a:pt x="5576" y="3718"/>
                  </a:moveTo>
                  <a:cubicBezTo>
                    <a:pt x="7435" y="3718"/>
                    <a:pt x="8947" y="5231"/>
                    <a:pt x="8947" y="7089"/>
                  </a:cubicBezTo>
                  <a:lnTo>
                    <a:pt x="8947" y="9326"/>
                  </a:lnTo>
                  <a:cubicBezTo>
                    <a:pt x="8947" y="10775"/>
                    <a:pt x="7750" y="11910"/>
                    <a:pt x="6333" y="11910"/>
                  </a:cubicBezTo>
                  <a:lnTo>
                    <a:pt x="4852" y="11910"/>
                  </a:lnTo>
                  <a:cubicBezTo>
                    <a:pt x="3371" y="11910"/>
                    <a:pt x="2237" y="10744"/>
                    <a:pt x="2237" y="9326"/>
                  </a:cubicBezTo>
                  <a:lnTo>
                    <a:pt x="2237" y="7089"/>
                  </a:lnTo>
                  <a:cubicBezTo>
                    <a:pt x="2237" y="5231"/>
                    <a:pt x="3749" y="3718"/>
                    <a:pt x="5576" y="3718"/>
                  </a:cubicBezTo>
                  <a:close/>
                  <a:moveTo>
                    <a:pt x="7089" y="1"/>
                  </a:moveTo>
                  <a:cubicBezTo>
                    <a:pt x="6080" y="1"/>
                    <a:pt x="5230" y="820"/>
                    <a:pt x="5230" y="1828"/>
                  </a:cubicBezTo>
                  <a:lnTo>
                    <a:pt x="5230" y="2994"/>
                  </a:lnTo>
                  <a:cubicBezTo>
                    <a:pt x="3560" y="3151"/>
                    <a:pt x="2142" y="4348"/>
                    <a:pt x="1670" y="5924"/>
                  </a:cubicBezTo>
                  <a:lnTo>
                    <a:pt x="1512" y="5924"/>
                  </a:lnTo>
                  <a:cubicBezTo>
                    <a:pt x="662" y="5924"/>
                    <a:pt x="0" y="6585"/>
                    <a:pt x="0" y="7436"/>
                  </a:cubicBezTo>
                  <a:cubicBezTo>
                    <a:pt x="0" y="8255"/>
                    <a:pt x="662" y="8917"/>
                    <a:pt x="1512" y="8917"/>
                  </a:cubicBezTo>
                  <a:lnTo>
                    <a:pt x="1512" y="9326"/>
                  </a:lnTo>
                  <a:cubicBezTo>
                    <a:pt x="1512" y="11185"/>
                    <a:pt x="2993" y="12666"/>
                    <a:pt x="4852" y="12666"/>
                  </a:cubicBezTo>
                  <a:lnTo>
                    <a:pt x="6333" y="12666"/>
                  </a:lnTo>
                  <a:cubicBezTo>
                    <a:pt x="8191" y="12666"/>
                    <a:pt x="9704" y="11185"/>
                    <a:pt x="9704" y="9326"/>
                  </a:cubicBezTo>
                  <a:lnTo>
                    <a:pt x="9704" y="8917"/>
                  </a:lnTo>
                  <a:cubicBezTo>
                    <a:pt x="10523" y="8917"/>
                    <a:pt x="11184" y="8255"/>
                    <a:pt x="11184" y="7436"/>
                  </a:cubicBezTo>
                  <a:cubicBezTo>
                    <a:pt x="11184" y="6617"/>
                    <a:pt x="10523" y="5924"/>
                    <a:pt x="9672" y="5924"/>
                  </a:cubicBezTo>
                  <a:lnTo>
                    <a:pt x="9515" y="5924"/>
                  </a:lnTo>
                  <a:cubicBezTo>
                    <a:pt x="9042" y="4317"/>
                    <a:pt x="7687" y="3151"/>
                    <a:pt x="5954" y="2994"/>
                  </a:cubicBezTo>
                  <a:lnTo>
                    <a:pt x="5954" y="1828"/>
                  </a:lnTo>
                  <a:cubicBezTo>
                    <a:pt x="5954" y="1198"/>
                    <a:pt x="6459" y="725"/>
                    <a:pt x="7057" y="725"/>
                  </a:cubicBezTo>
                  <a:cubicBezTo>
                    <a:pt x="7687" y="725"/>
                    <a:pt x="8160" y="1230"/>
                    <a:pt x="8160" y="1828"/>
                  </a:cubicBezTo>
                  <a:cubicBezTo>
                    <a:pt x="8160" y="2017"/>
                    <a:pt x="8002" y="2206"/>
                    <a:pt x="7813" y="2206"/>
                  </a:cubicBezTo>
                  <a:cubicBezTo>
                    <a:pt x="7593" y="2206"/>
                    <a:pt x="7435" y="2017"/>
                    <a:pt x="7435" y="1828"/>
                  </a:cubicBezTo>
                  <a:cubicBezTo>
                    <a:pt x="7435" y="1639"/>
                    <a:pt x="7278" y="1482"/>
                    <a:pt x="7089" y="1482"/>
                  </a:cubicBezTo>
                  <a:cubicBezTo>
                    <a:pt x="6900" y="1482"/>
                    <a:pt x="6742" y="1639"/>
                    <a:pt x="6742" y="1828"/>
                  </a:cubicBezTo>
                  <a:cubicBezTo>
                    <a:pt x="6742" y="2458"/>
                    <a:pt x="7246" y="2931"/>
                    <a:pt x="7845" y="2931"/>
                  </a:cubicBezTo>
                  <a:cubicBezTo>
                    <a:pt x="8475" y="2931"/>
                    <a:pt x="8947" y="2427"/>
                    <a:pt x="8947" y="1828"/>
                  </a:cubicBezTo>
                  <a:cubicBezTo>
                    <a:pt x="8947" y="820"/>
                    <a:pt x="812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77" name="Google Shape;4977;p63"/>
          <p:cNvGrpSpPr/>
          <p:nvPr/>
        </p:nvGrpSpPr>
        <p:grpSpPr>
          <a:xfrm>
            <a:off x="5645619" y="2513809"/>
            <a:ext cx="337151" cy="336755"/>
            <a:chOff x="-53690500" y="2686575"/>
            <a:chExt cx="319000" cy="318625"/>
          </a:xfrm>
        </p:grpSpPr>
        <p:sp>
          <p:nvSpPr>
            <p:cNvPr id="4978" name="Google Shape;4978;p63"/>
            <p:cNvSpPr/>
            <p:nvPr/>
          </p:nvSpPr>
          <p:spPr>
            <a:xfrm>
              <a:off x="-53567625" y="2917925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0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55"/>
                  </a:cubicBezTo>
                  <a:cubicBezTo>
                    <a:pt x="504" y="1001"/>
                    <a:pt x="977" y="1190"/>
                    <a:pt x="1449" y="1190"/>
                  </a:cubicBezTo>
                  <a:cubicBezTo>
                    <a:pt x="1922" y="1190"/>
                    <a:pt x="2458" y="1001"/>
                    <a:pt x="2773" y="655"/>
                  </a:cubicBezTo>
                  <a:cubicBezTo>
                    <a:pt x="2930" y="497"/>
                    <a:pt x="2930" y="245"/>
                    <a:pt x="2773" y="119"/>
                  </a:cubicBezTo>
                  <a:cubicBezTo>
                    <a:pt x="2710" y="72"/>
                    <a:pt x="2615" y="48"/>
                    <a:pt x="2517" y="48"/>
                  </a:cubicBezTo>
                  <a:cubicBezTo>
                    <a:pt x="2418" y="48"/>
                    <a:pt x="2316" y="72"/>
                    <a:pt x="2237" y="119"/>
                  </a:cubicBezTo>
                  <a:cubicBezTo>
                    <a:pt x="2048" y="340"/>
                    <a:pt x="1733" y="434"/>
                    <a:pt x="1449" y="434"/>
                  </a:cubicBezTo>
                  <a:cubicBezTo>
                    <a:pt x="1134" y="434"/>
                    <a:pt x="882" y="340"/>
                    <a:pt x="662" y="119"/>
                  </a:cubicBezTo>
                  <a:cubicBezTo>
                    <a:pt x="599" y="40"/>
                    <a:pt x="504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9" name="Google Shape;4979;p63"/>
            <p:cNvSpPr/>
            <p:nvPr/>
          </p:nvSpPr>
          <p:spPr>
            <a:xfrm>
              <a:off x="-535770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0" name="Google Shape;4980;p63"/>
            <p:cNvSpPr/>
            <p:nvPr/>
          </p:nvSpPr>
          <p:spPr>
            <a:xfrm>
              <a:off x="-5350225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1" name="Google Shape;4981;p63"/>
            <p:cNvSpPr/>
            <p:nvPr/>
          </p:nvSpPr>
          <p:spPr>
            <a:xfrm>
              <a:off x="-53690500" y="2686575"/>
              <a:ext cx="319000" cy="318625"/>
            </a:xfrm>
            <a:custGeom>
              <a:rect b="b" l="l" r="r" t="t"/>
              <a:pathLst>
                <a:path extrusionOk="0" h="12745" w="12760">
                  <a:moveTo>
                    <a:pt x="6364" y="804"/>
                  </a:moveTo>
                  <a:lnTo>
                    <a:pt x="11059" y="3765"/>
                  </a:lnTo>
                  <a:lnTo>
                    <a:pt x="1702" y="3765"/>
                  </a:lnTo>
                  <a:lnTo>
                    <a:pt x="6364" y="804"/>
                  </a:lnTo>
                  <a:close/>
                  <a:moveTo>
                    <a:pt x="5797" y="4490"/>
                  </a:moveTo>
                  <a:cubicBezTo>
                    <a:pt x="5262" y="5404"/>
                    <a:pt x="4285" y="6002"/>
                    <a:pt x="3214" y="6002"/>
                  </a:cubicBezTo>
                  <a:lnTo>
                    <a:pt x="2237" y="6002"/>
                  </a:lnTo>
                  <a:cubicBezTo>
                    <a:pt x="1954" y="6002"/>
                    <a:pt x="1733" y="6065"/>
                    <a:pt x="1513" y="6191"/>
                  </a:cubicBezTo>
                  <a:lnTo>
                    <a:pt x="1513" y="4490"/>
                  </a:lnTo>
                  <a:close/>
                  <a:moveTo>
                    <a:pt x="11248" y="4490"/>
                  </a:moveTo>
                  <a:lnTo>
                    <a:pt x="11248" y="6191"/>
                  </a:lnTo>
                  <a:cubicBezTo>
                    <a:pt x="11027" y="6065"/>
                    <a:pt x="10775" y="6002"/>
                    <a:pt x="10523" y="6002"/>
                  </a:cubicBezTo>
                  <a:lnTo>
                    <a:pt x="9515" y="6002"/>
                  </a:lnTo>
                  <a:cubicBezTo>
                    <a:pt x="8475" y="6002"/>
                    <a:pt x="7467" y="5404"/>
                    <a:pt x="6963" y="4490"/>
                  </a:cubicBezTo>
                  <a:close/>
                  <a:moveTo>
                    <a:pt x="2237" y="6758"/>
                  </a:moveTo>
                  <a:lnTo>
                    <a:pt x="2237" y="8239"/>
                  </a:lnTo>
                  <a:cubicBezTo>
                    <a:pt x="1859" y="8239"/>
                    <a:pt x="1481" y="7892"/>
                    <a:pt x="1481" y="7483"/>
                  </a:cubicBezTo>
                  <a:cubicBezTo>
                    <a:pt x="1481" y="7105"/>
                    <a:pt x="1796" y="6758"/>
                    <a:pt x="2237" y="6758"/>
                  </a:cubicBezTo>
                  <a:close/>
                  <a:moveTo>
                    <a:pt x="10523" y="6758"/>
                  </a:moveTo>
                  <a:cubicBezTo>
                    <a:pt x="10901" y="6758"/>
                    <a:pt x="11248" y="7073"/>
                    <a:pt x="11248" y="7483"/>
                  </a:cubicBezTo>
                  <a:cubicBezTo>
                    <a:pt x="11248" y="7892"/>
                    <a:pt x="10933" y="8239"/>
                    <a:pt x="10523" y="8239"/>
                  </a:cubicBezTo>
                  <a:lnTo>
                    <a:pt x="10523" y="6758"/>
                  </a:lnTo>
                  <a:close/>
                  <a:moveTo>
                    <a:pt x="1481" y="8806"/>
                  </a:moveTo>
                  <a:cubicBezTo>
                    <a:pt x="1733" y="8901"/>
                    <a:pt x="1954" y="8995"/>
                    <a:pt x="2237" y="8995"/>
                  </a:cubicBezTo>
                  <a:cubicBezTo>
                    <a:pt x="2363" y="10224"/>
                    <a:pt x="2993" y="11326"/>
                    <a:pt x="4002" y="11988"/>
                  </a:cubicBezTo>
                  <a:lnTo>
                    <a:pt x="1481" y="11988"/>
                  </a:lnTo>
                  <a:lnTo>
                    <a:pt x="1481" y="8806"/>
                  </a:lnTo>
                  <a:close/>
                  <a:moveTo>
                    <a:pt x="6333" y="5025"/>
                  </a:moveTo>
                  <a:cubicBezTo>
                    <a:pt x="6585" y="5404"/>
                    <a:pt x="6932" y="5750"/>
                    <a:pt x="7310" y="6065"/>
                  </a:cubicBezTo>
                  <a:cubicBezTo>
                    <a:pt x="7940" y="6506"/>
                    <a:pt x="8696" y="6758"/>
                    <a:pt x="9452" y="6758"/>
                  </a:cubicBezTo>
                  <a:lnTo>
                    <a:pt x="9672" y="6758"/>
                  </a:lnTo>
                  <a:lnTo>
                    <a:pt x="9672" y="8586"/>
                  </a:lnTo>
                  <a:lnTo>
                    <a:pt x="9767" y="8586"/>
                  </a:lnTo>
                  <a:cubicBezTo>
                    <a:pt x="9767" y="10444"/>
                    <a:pt x="8223" y="11988"/>
                    <a:pt x="6364" y="11988"/>
                  </a:cubicBezTo>
                  <a:cubicBezTo>
                    <a:pt x="4537" y="11988"/>
                    <a:pt x="2993" y="10444"/>
                    <a:pt x="2993" y="8586"/>
                  </a:cubicBezTo>
                  <a:lnTo>
                    <a:pt x="2993" y="6758"/>
                  </a:lnTo>
                  <a:lnTo>
                    <a:pt x="3214" y="6758"/>
                  </a:lnTo>
                  <a:cubicBezTo>
                    <a:pt x="4002" y="6758"/>
                    <a:pt x="4726" y="6506"/>
                    <a:pt x="5356" y="6065"/>
                  </a:cubicBezTo>
                  <a:cubicBezTo>
                    <a:pt x="5734" y="5813"/>
                    <a:pt x="6112" y="5435"/>
                    <a:pt x="6333" y="5025"/>
                  </a:cubicBezTo>
                  <a:close/>
                  <a:moveTo>
                    <a:pt x="11248" y="8806"/>
                  </a:moveTo>
                  <a:lnTo>
                    <a:pt x="11248" y="12020"/>
                  </a:lnTo>
                  <a:lnTo>
                    <a:pt x="8727" y="12020"/>
                  </a:lnTo>
                  <a:lnTo>
                    <a:pt x="8727" y="11988"/>
                  </a:lnTo>
                  <a:cubicBezTo>
                    <a:pt x="9735" y="11326"/>
                    <a:pt x="10397" y="10224"/>
                    <a:pt x="10523" y="8995"/>
                  </a:cubicBezTo>
                  <a:cubicBezTo>
                    <a:pt x="10775" y="8995"/>
                    <a:pt x="11027" y="8901"/>
                    <a:pt x="11248" y="8806"/>
                  </a:cubicBezTo>
                  <a:close/>
                  <a:moveTo>
                    <a:pt x="6380" y="0"/>
                  </a:moveTo>
                  <a:cubicBezTo>
                    <a:pt x="6309" y="0"/>
                    <a:pt x="6238" y="16"/>
                    <a:pt x="6175" y="48"/>
                  </a:cubicBezTo>
                  <a:lnTo>
                    <a:pt x="189" y="3797"/>
                  </a:lnTo>
                  <a:cubicBezTo>
                    <a:pt x="32" y="3860"/>
                    <a:pt x="0" y="4080"/>
                    <a:pt x="32" y="4238"/>
                  </a:cubicBezTo>
                  <a:cubicBezTo>
                    <a:pt x="95" y="4395"/>
                    <a:pt x="252" y="4490"/>
                    <a:pt x="378" y="4490"/>
                  </a:cubicBezTo>
                  <a:lnTo>
                    <a:pt x="757" y="4490"/>
                  </a:lnTo>
                  <a:lnTo>
                    <a:pt x="757" y="12366"/>
                  </a:lnTo>
                  <a:cubicBezTo>
                    <a:pt x="757" y="12587"/>
                    <a:pt x="914" y="12744"/>
                    <a:pt x="1103" y="12744"/>
                  </a:cubicBezTo>
                  <a:lnTo>
                    <a:pt x="11626" y="12744"/>
                  </a:lnTo>
                  <a:cubicBezTo>
                    <a:pt x="11815" y="12744"/>
                    <a:pt x="11972" y="12587"/>
                    <a:pt x="11972" y="12366"/>
                  </a:cubicBezTo>
                  <a:lnTo>
                    <a:pt x="11972" y="4490"/>
                  </a:lnTo>
                  <a:lnTo>
                    <a:pt x="12319" y="4490"/>
                  </a:lnTo>
                  <a:cubicBezTo>
                    <a:pt x="12476" y="4490"/>
                    <a:pt x="12634" y="4395"/>
                    <a:pt x="12665" y="4238"/>
                  </a:cubicBezTo>
                  <a:cubicBezTo>
                    <a:pt x="12760" y="4080"/>
                    <a:pt x="12728" y="3923"/>
                    <a:pt x="12571" y="3797"/>
                  </a:cubicBezTo>
                  <a:lnTo>
                    <a:pt x="6585" y="48"/>
                  </a:lnTo>
                  <a:cubicBezTo>
                    <a:pt x="6522" y="16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2" name="Google Shape;4982;p63"/>
          <p:cNvGrpSpPr/>
          <p:nvPr/>
        </p:nvGrpSpPr>
        <p:grpSpPr>
          <a:xfrm>
            <a:off x="7331315" y="2108964"/>
            <a:ext cx="295562" cy="336200"/>
            <a:chOff x="-52092425" y="2303525"/>
            <a:chExt cx="279650" cy="318100"/>
          </a:xfrm>
        </p:grpSpPr>
        <p:sp>
          <p:nvSpPr>
            <p:cNvPr id="4983" name="Google Shape;4983;p63"/>
            <p:cNvSpPr/>
            <p:nvPr/>
          </p:nvSpPr>
          <p:spPr>
            <a:xfrm>
              <a:off x="-51989225" y="253595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0"/>
                  </a:moveTo>
                  <a:cubicBezTo>
                    <a:pt x="307" y="0"/>
                    <a:pt x="221" y="40"/>
                    <a:pt x="158" y="118"/>
                  </a:cubicBezTo>
                  <a:cubicBezTo>
                    <a:pt x="0" y="276"/>
                    <a:pt x="0" y="528"/>
                    <a:pt x="158" y="654"/>
                  </a:cubicBezTo>
                  <a:cubicBezTo>
                    <a:pt x="504" y="1000"/>
                    <a:pt x="977" y="1189"/>
                    <a:pt x="1449" y="1189"/>
                  </a:cubicBezTo>
                  <a:cubicBezTo>
                    <a:pt x="1922" y="1189"/>
                    <a:pt x="2426" y="1000"/>
                    <a:pt x="2741" y="654"/>
                  </a:cubicBezTo>
                  <a:cubicBezTo>
                    <a:pt x="2899" y="496"/>
                    <a:pt x="2899" y="244"/>
                    <a:pt x="2741" y="118"/>
                  </a:cubicBezTo>
                  <a:cubicBezTo>
                    <a:pt x="2662" y="40"/>
                    <a:pt x="2568" y="0"/>
                    <a:pt x="2477" y="0"/>
                  </a:cubicBezTo>
                  <a:cubicBezTo>
                    <a:pt x="2387" y="0"/>
                    <a:pt x="2300" y="40"/>
                    <a:pt x="2237" y="118"/>
                  </a:cubicBezTo>
                  <a:cubicBezTo>
                    <a:pt x="2048" y="339"/>
                    <a:pt x="1733" y="433"/>
                    <a:pt x="1449" y="433"/>
                  </a:cubicBezTo>
                  <a:cubicBezTo>
                    <a:pt x="1134" y="433"/>
                    <a:pt x="851" y="339"/>
                    <a:pt x="662" y="118"/>
                  </a:cubicBezTo>
                  <a:cubicBezTo>
                    <a:pt x="583" y="40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4" name="Google Shape;4984;p63"/>
            <p:cNvSpPr/>
            <p:nvPr/>
          </p:nvSpPr>
          <p:spPr>
            <a:xfrm>
              <a:off x="-52092425" y="2303525"/>
              <a:ext cx="279650" cy="318100"/>
            </a:xfrm>
            <a:custGeom>
              <a:rect b="b" l="l" r="r" t="t"/>
              <a:pathLst>
                <a:path extrusionOk="0" h="12724" w="11186">
                  <a:moveTo>
                    <a:pt x="9610" y="878"/>
                  </a:moveTo>
                  <a:lnTo>
                    <a:pt x="9295" y="2957"/>
                  </a:lnTo>
                  <a:cubicBezTo>
                    <a:pt x="8381" y="2957"/>
                    <a:pt x="7625" y="2327"/>
                    <a:pt x="7468" y="1476"/>
                  </a:cubicBezTo>
                  <a:lnTo>
                    <a:pt x="9610" y="878"/>
                  </a:lnTo>
                  <a:close/>
                  <a:moveTo>
                    <a:pt x="3719" y="1476"/>
                  </a:moveTo>
                  <a:cubicBezTo>
                    <a:pt x="4128" y="1476"/>
                    <a:pt x="4475" y="1791"/>
                    <a:pt x="4475" y="2201"/>
                  </a:cubicBezTo>
                  <a:cubicBezTo>
                    <a:pt x="4475" y="2610"/>
                    <a:pt x="4128" y="2957"/>
                    <a:pt x="3719" y="2957"/>
                  </a:cubicBezTo>
                  <a:cubicBezTo>
                    <a:pt x="3624" y="2957"/>
                    <a:pt x="3498" y="2925"/>
                    <a:pt x="3403" y="2894"/>
                  </a:cubicBezTo>
                  <a:cubicBezTo>
                    <a:pt x="3349" y="2861"/>
                    <a:pt x="3294" y="2847"/>
                    <a:pt x="3241" y="2847"/>
                  </a:cubicBezTo>
                  <a:cubicBezTo>
                    <a:pt x="3144" y="2847"/>
                    <a:pt x="3055" y="2895"/>
                    <a:pt x="2994" y="2957"/>
                  </a:cubicBezTo>
                  <a:cubicBezTo>
                    <a:pt x="2868" y="3083"/>
                    <a:pt x="2836" y="3240"/>
                    <a:pt x="2899" y="3398"/>
                  </a:cubicBezTo>
                  <a:cubicBezTo>
                    <a:pt x="2931" y="3524"/>
                    <a:pt x="2994" y="3618"/>
                    <a:pt x="2994" y="3713"/>
                  </a:cubicBezTo>
                  <a:cubicBezTo>
                    <a:pt x="2994" y="4091"/>
                    <a:pt x="2616" y="4469"/>
                    <a:pt x="2238" y="4469"/>
                  </a:cubicBezTo>
                  <a:cubicBezTo>
                    <a:pt x="1828" y="4469"/>
                    <a:pt x="1482" y="4154"/>
                    <a:pt x="1482" y="3713"/>
                  </a:cubicBezTo>
                  <a:cubicBezTo>
                    <a:pt x="1482" y="3492"/>
                    <a:pt x="1608" y="3303"/>
                    <a:pt x="1671" y="3209"/>
                  </a:cubicBezTo>
                  <a:cubicBezTo>
                    <a:pt x="1797" y="3083"/>
                    <a:pt x="1797" y="2894"/>
                    <a:pt x="1639" y="2736"/>
                  </a:cubicBezTo>
                  <a:cubicBezTo>
                    <a:pt x="1576" y="2610"/>
                    <a:pt x="1450" y="2453"/>
                    <a:pt x="1450" y="2201"/>
                  </a:cubicBezTo>
                  <a:cubicBezTo>
                    <a:pt x="1450" y="1823"/>
                    <a:pt x="1765" y="1476"/>
                    <a:pt x="2206" y="1476"/>
                  </a:cubicBezTo>
                  <a:cubicBezTo>
                    <a:pt x="2427" y="1476"/>
                    <a:pt x="2584" y="1571"/>
                    <a:pt x="2710" y="1665"/>
                  </a:cubicBezTo>
                  <a:cubicBezTo>
                    <a:pt x="2789" y="1728"/>
                    <a:pt x="2876" y="1760"/>
                    <a:pt x="2962" y="1760"/>
                  </a:cubicBezTo>
                  <a:cubicBezTo>
                    <a:pt x="3049" y="1760"/>
                    <a:pt x="3136" y="1728"/>
                    <a:pt x="3214" y="1665"/>
                  </a:cubicBezTo>
                  <a:cubicBezTo>
                    <a:pt x="3340" y="1571"/>
                    <a:pt x="3498" y="1476"/>
                    <a:pt x="3719" y="1476"/>
                  </a:cubicBezTo>
                  <a:close/>
                  <a:moveTo>
                    <a:pt x="6774" y="1697"/>
                  </a:moveTo>
                  <a:cubicBezTo>
                    <a:pt x="7027" y="2862"/>
                    <a:pt x="8035" y="3681"/>
                    <a:pt x="9200" y="3713"/>
                  </a:cubicBezTo>
                  <a:lnTo>
                    <a:pt x="9011" y="5225"/>
                  </a:lnTo>
                  <a:cubicBezTo>
                    <a:pt x="7247" y="5099"/>
                    <a:pt x="5735" y="3839"/>
                    <a:pt x="5294" y="2138"/>
                  </a:cubicBezTo>
                  <a:lnTo>
                    <a:pt x="6774" y="1697"/>
                  </a:lnTo>
                  <a:close/>
                  <a:moveTo>
                    <a:pt x="1450" y="6737"/>
                  </a:moveTo>
                  <a:lnTo>
                    <a:pt x="1450" y="8250"/>
                  </a:lnTo>
                  <a:cubicBezTo>
                    <a:pt x="1041" y="8250"/>
                    <a:pt x="694" y="7935"/>
                    <a:pt x="694" y="7494"/>
                  </a:cubicBezTo>
                  <a:cubicBezTo>
                    <a:pt x="694" y="7115"/>
                    <a:pt x="1009" y="6737"/>
                    <a:pt x="1450" y="6737"/>
                  </a:cubicBezTo>
                  <a:close/>
                  <a:moveTo>
                    <a:pt x="9673" y="6737"/>
                  </a:moveTo>
                  <a:cubicBezTo>
                    <a:pt x="10083" y="6737"/>
                    <a:pt x="10429" y="7052"/>
                    <a:pt x="10429" y="7494"/>
                  </a:cubicBezTo>
                  <a:cubicBezTo>
                    <a:pt x="10429" y="7935"/>
                    <a:pt x="10083" y="8250"/>
                    <a:pt x="9673" y="8250"/>
                  </a:cubicBezTo>
                  <a:lnTo>
                    <a:pt x="9673" y="6737"/>
                  </a:lnTo>
                  <a:close/>
                  <a:moveTo>
                    <a:pt x="4884" y="3209"/>
                  </a:moveTo>
                  <a:cubicBezTo>
                    <a:pt x="5609" y="4784"/>
                    <a:pt x="7184" y="5824"/>
                    <a:pt x="8917" y="5981"/>
                  </a:cubicBezTo>
                  <a:lnTo>
                    <a:pt x="8917" y="6422"/>
                  </a:lnTo>
                  <a:lnTo>
                    <a:pt x="8917" y="8659"/>
                  </a:lnTo>
                  <a:cubicBezTo>
                    <a:pt x="8917" y="10486"/>
                    <a:pt x="7436" y="11999"/>
                    <a:pt x="5577" y="11999"/>
                  </a:cubicBezTo>
                  <a:cubicBezTo>
                    <a:pt x="3719" y="11999"/>
                    <a:pt x="2238" y="10486"/>
                    <a:pt x="2238" y="8628"/>
                  </a:cubicBezTo>
                  <a:lnTo>
                    <a:pt x="2238" y="5603"/>
                  </a:lnTo>
                  <a:cubicBezTo>
                    <a:pt x="2238" y="5477"/>
                    <a:pt x="2238" y="5383"/>
                    <a:pt x="2269" y="5257"/>
                  </a:cubicBezTo>
                  <a:cubicBezTo>
                    <a:pt x="3088" y="5257"/>
                    <a:pt x="3719" y="4595"/>
                    <a:pt x="3719" y="3744"/>
                  </a:cubicBezTo>
                  <a:cubicBezTo>
                    <a:pt x="4191" y="3744"/>
                    <a:pt x="4601" y="3555"/>
                    <a:pt x="4884" y="3209"/>
                  </a:cubicBezTo>
                  <a:close/>
                  <a:moveTo>
                    <a:pt x="10072" y="1"/>
                  </a:moveTo>
                  <a:cubicBezTo>
                    <a:pt x="10033" y="1"/>
                    <a:pt x="9993" y="8"/>
                    <a:pt x="9956" y="27"/>
                  </a:cubicBezTo>
                  <a:lnTo>
                    <a:pt x="4979" y="1445"/>
                  </a:lnTo>
                  <a:cubicBezTo>
                    <a:pt x="4727" y="1004"/>
                    <a:pt x="4254" y="720"/>
                    <a:pt x="3719" y="720"/>
                  </a:cubicBezTo>
                  <a:cubicBezTo>
                    <a:pt x="3466" y="720"/>
                    <a:pt x="3214" y="783"/>
                    <a:pt x="2994" y="909"/>
                  </a:cubicBezTo>
                  <a:cubicBezTo>
                    <a:pt x="2742" y="783"/>
                    <a:pt x="2521" y="720"/>
                    <a:pt x="2238" y="720"/>
                  </a:cubicBezTo>
                  <a:cubicBezTo>
                    <a:pt x="1419" y="720"/>
                    <a:pt x="726" y="1382"/>
                    <a:pt x="726" y="2232"/>
                  </a:cubicBezTo>
                  <a:cubicBezTo>
                    <a:pt x="726" y="2484"/>
                    <a:pt x="820" y="2736"/>
                    <a:pt x="946" y="2957"/>
                  </a:cubicBezTo>
                  <a:cubicBezTo>
                    <a:pt x="820" y="3209"/>
                    <a:pt x="726" y="3429"/>
                    <a:pt x="726" y="3713"/>
                  </a:cubicBezTo>
                  <a:cubicBezTo>
                    <a:pt x="726" y="4280"/>
                    <a:pt x="1041" y="4784"/>
                    <a:pt x="1513" y="5005"/>
                  </a:cubicBezTo>
                  <a:cubicBezTo>
                    <a:pt x="1482" y="5225"/>
                    <a:pt x="1482" y="5383"/>
                    <a:pt x="1482" y="5572"/>
                  </a:cubicBezTo>
                  <a:lnTo>
                    <a:pt x="1482" y="6013"/>
                  </a:lnTo>
                  <a:cubicBezTo>
                    <a:pt x="663" y="6013"/>
                    <a:pt x="1" y="6674"/>
                    <a:pt x="1" y="7494"/>
                  </a:cubicBezTo>
                  <a:cubicBezTo>
                    <a:pt x="1" y="8313"/>
                    <a:pt x="663" y="9006"/>
                    <a:pt x="1482" y="9006"/>
                  </a:cubicBezTo>
                  <a:cubicBezTo>
                    <a:pt x="1671" y="11085"/>
                    <a:pt x="3466" y="12723"/>
                    <a:pt x="5577" y="12723"/>
                  </a:cubicBezTo>
                  <a:cubicBezTo>
                    <a:pt x="7720" y="12723"/>
                    <a:pt x="9484" y="11085"/>
                    <a:pt x="9673" y="9006"/>
                  </a:cubicBezTo>
                  <a:cubicBezTo>
                    <a:pt x="10492" y="9006"/>
                    <a:pt x="11185" y="8313"/>
                    <a:pt x="11185" y="7494"/>
                  </a:cubicBezTo>
                  <a:cubicBezTo>
                    <a:pt x="11185" y="6674"/>
                    <a:pt x="10492" y="6013"/>
                    <a:pt x="9673" y="6013"/>
                  </a:cubicBezTo>
                  <a:lnTo>
                    <a:pt x="9673" y="5603"/>
                  </a:lnTo>
                  <a:cubicBezTo>
                    <a:pt x="9704" y="5414"/>
                    <a:pt x="10398" y="594"/>
                    <a:pt x="10429" y="405"/>
                  </a:cubicBezTo>
                  <a:cubicBezTo>
                    <a:pt x="10429" y="279"/>
                    <a:pt x="10398" y="184"/>
                    <a:pt x="10303" y="90"/>
                  </a:cubicBezTo>
                  <a:cubicBezTo>
                    <a:pt x="10258" y="45"/>
                    <a:pt x="10167" y="1"/>
                    <a:pt x="10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5" name="Google Shape;4985;p63"/>
            <p:cNvSpPr/>
            <p:nvPr/>
          </p:nvSpPr>
          <p:spPr>
            <a:xfrm>
              <a:off x="-51998675" y="2454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6" name="Google Shape;4986;p63"/>
            <p:cNvSpPr/>
            <p:nvPr/>
          </p:nvSpPr>
          <p:spPr>
            <a:xfrm>
              <a:off x="-51925450" y="2454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7" name="Google Shape;4987;p63"/>
            <p:cNvSpPr/>
            <p:nvPr/>
          </p:nvSpPr>
          <p:spPr>
            <a:xfrm>
              <a:off x="-51981350" y="2472725"/>
              <a:ext cx="55925" cy="55950"/>
            </a:xfrm>
            <a:custGeom>
              <a:rect b="b" l="l" r="r" t="t"/>
              <a:pathLst>
                <a:path extrusionOk="0" h="2238" w="2237">
                  <a:moveTo>
                    <a:pt x="1134" y="726"/>
                  </a:moveTo>
                  <a:cubicBezTo>
                    <a:pt x="1323" y="726"/>
                    <a:pt x="1481" y="883"/>
                    <a:pt x="1481" y="1072"/>
                  </a:cubicBezTo>
                  <a:cubicBezTo>
                    <a:pt x="1481" y="1293"/>
                    <a:pt x="1323" y="1450"/>
                    <a:pt x="1134" y="1450"/>
                  </a:cubicBezTo>
                  <a:cubicBezTo>
                    <a:pt x="945" y="1450"/>
                    <a:pt x="788" y="1293"/>
                    <a:pt x="788" y="1072"/>
                  </a:cubicBezTo>
                  <a:cubicBezTo>
                    <a:pt x="756" y="915"/>
                    <a:pt x="914" y="726"/>
                    <a:pt x="1134" y="726"/>
                  </a:cubicBezTo>
                  <a:close/>
                  <a:moveTo>
                    <a:pt x="1134" y="1"/>
                  </a:moveTo>
                  <a:cubicBezTo>
                    <a:pt x="504" y="1"/>
                    <a:pt x="32" y="536"/>
                    <a:pt x="32" y="1135"/>
                  </a:cubicBezTo>
                  <a:cubicBezTo>
                    <a:pt x="0" y="1765"/>
                    <a:pt x="504" y="2238"/>
                    <a:pt x="1134" y="2238"/>
                  </a:cubicBezTo>
                  <a:cubicBezTo>
                    <a:pt x="1764" y="2238"/>
                    <a:pt x="2237" y="1702"/>
                    <a:pt x="2237" y="1135"/>
                  </a:cubicBezTo>
                  <a:cubicBezTo>
                    <a:pt x="2237" y="505"/>
                    <a:pt x="1733" y="1"/>
                    <a:pt x="11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88" name="Google Shape;4988;p63"/>
          <p:cNvGrpSpPr/>
          <p:nvPr/>
        </p:nvGrpSpPr>
        <p:grpSpPr>
          <a:xfrm>
            <a:off x="1905365" y="1687604"/>
            <a:ext cx="338816" cy="336332"/>
            <a:chOff x="-57189125" y="1904850"/>
            <a:chExt cx="320575" cy="318225"/>
          </a:xfrm>
        </p:grpSpPr>
        <p:sp>
          <p:nvSpPr>
            <p:cNvPr id="4989" name="Google Shape;4989;p63"/>
            <p:cNvSpPr/>
            <p:nvPr/>
          </p:nvSpPr>
          <p:spPr>
            <a:xfrm>
              <a:off x="-5707335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0" name="Google Shape;4990;p63"/>
            <p:cNvSpPr/>
            <p:nvPr/>
          </p:nvSpPr>
          <p:spPr>
            <a:xfrm>
              <a:off x="-569985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1" name="Google Shape;4991;p63"/>
            <p:cNvSpPr/>
            <p:nvPr/>
          </p:nvSpPr>
          <p:spPr>
            <a:xfrm>
              <a:off x="-57035550" y="2007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2" name="Google Shape;4992;p63"/>
            <p:cNvSpPr/>
            <p:nvPr/>
          </p:nvSpPr>
          <p:spPr>
            <a:xfrm>
              <a:off x="-5706390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36" y="970"/>
                    <a:pt x="1009" y="1159"/>
                    <a:pt x="1481" y="1159"/>
                  </a:cubicBezTo>
                  <a:cubicBezTo>
                    <a:pt x="1954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710" y="40"/>
                    <a:pt x="2623" y="1"/>
                    <a:pt x="2533" y="1"/>
                  </a:cubicBezTo>
                  <a:cubicBezTo>
                    <a:pt x="2442" y="1"/>
                    <a:pt x="2348" y="40"/>
                    <a:pt x="2269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3" name="Google Shape;4993;p63"/>
            <p:cNvSpPr/>
            <p:nvPr/>
          </p:nvSpPr>
          <p:spPr>
            <a:xfrm>
              <a:off x="-57189125" y="1904850"/>
              <a:ext cx="320575" cy="318225"/>
            </a:xfrm>
            <a:custGeom>
              <a:rect b="b" l="l" r="r" t="t"/>
              <a:pathLst>
                <a:path extrusionOk="0" h="12729" w="12823">
                  <a:moveTo>
                    <a:pt x="6490" y="726"/>
                  </a:moveTo>
                  <a:cubicBezTo>
                    <a:pt x="6994" y="726"/>
                    <a:pt x="7467" y="1104"/>
                    <a:pt x="7593" y="1639"/>
                  </a:cubicBezTo>
                  <a:cubicBezTo>
                    <a:pt x="7215" y="1545"/>
                    <a:pt x="6868" y="1450"/>
                    <a:pt x="6490" y="1450"/>
                  </a:cubicBezTo>
                  <a:cubicBezTo>
                    <a:pt x="6081" y="1450"/>
                    <a:pt x="5734" y="1513"/>
                    <a:pt x="5388" y="1639"/>
                  </a:cubicBezTo>
                  <a:cubicBezTo>
                    <a:pt x="5482" y="1104"/>
                    <a:pt x="5923" y="726"/>
                    <a:pt x="6490" y="726"/>
                  </a:cubicBezTo>
                  <a:close/>
                  <a:moveTo>
                    <a:pt x="6081" y="2269"/>
                  </a:moveTo>
                  <a:lnTo>
                    <a:pt x="6081" y="2301"/>
                  </a:lnTo>
                  <a:cubicBezTo>
                    <a:pt x="5860" y="2364"/>
                    <a:pt x="5608" y="2584"/>
                    <a:pt x="5482" y="2805"/>
                  </a:cubicBezTo>
                  <a:cubicBezTo>
                    <a:pt x="5104" y="2805"/>
                    <a:pt x="4695" y="2994"/>
                    <a:pt x="4506" y="3372"/>
                  </a:cubicBezTo>
                  <a:cubicBezTo>
                    <a:pt x="4317" y="3719"/>
                    <a:pt x="4317" y="4160"/>
                    <a:pt x="4506" y="4475"/>
                  </a:cubicBezTo>
                  <a:cubicBezTo>
                    <a:pt x="4474" y="4538"/>
                    <a:pt x="4443" y="4664"/>
                    <a:pt x="4380" y="4727"/>
                  </a:cubicBezTo>
                  <a:cubicBezTo>
                    <a:pt x="4002" y="4979"/>
                    <a:pt x="3529" y="5136"/>
                    <a:pt x="3088" y="5168"/>
                  </a:cubicBezTo>
                  <a:cubicBezTo>
                    <a:pt x="3277" y="3624"/>
                    <a:pt x="4537" y="2427"/>
                    <a:pt x="6081" y="2269"/>
                  </a:cubicBezTo>
                  <a:close/>
                  <a:moveTo>
                    <a:pt x="6837" y="2269"/>
                  </a:moveTo>
                  <a:cubicBezTo>
                    <a:pt x="8412" y="2427"/>
                    <a:pt x="9641" y="3624"/>
                    <a:pt x="9830" y="5168"/>
                  </a:cubicBezTo>
                  <a:cubicBezTo>
                    <a:pt x="9357" y="5136"/>
                    <a:pt x="8916" y="4979"/>
                    <a:pt x="8538" y="4727"/>
                  </a:cubicBezTo>
                  <a:cubicBezTo>
                    <a:pt x="8475" y="4632"/>
                    <a:pt x="8444" y="4538"/>
                    <a:pt x="8412" y="4475"/>
                  </a:cubicBezTo>
                  <a:cubicBezTo>
                    <a:pt x="8601" y="4097"/>
                    <a:pt x="8633" y="3719"/>
                    <a:pt x="8412" y="3372"/>
                  </a:cubicBezTo>
                  <a:cubicBezTo>
                    <a:pt x="8223" y="2994"/>
                    <a:pt x="7814" y="2805"/>
                    <a:pt x="7436" y="2805"/>
                  </a:cubicBezTo>
                  <a:cubicBezTo>
                    <a:pt x="7310" y="2584"/>
                    <a:pt x="7057" y="2364"/>
                    <a:pt x="6837" y="2301"/>
                  </a:cubicBezTo>
                  <a:lnTo>
                    <a:pt x="6837" y="2269"/>
                  </a:lnTo>
                  <a:close/>
                  <a:moveTo>
                    <a:pt x="6490" y="2962"/>
                  </a:moveTo>
                  <a:cubicBezTo>
                    <a:pt x="6648" y="2962"/>
                    <a:pt x="6805" y="3088"/>
                    <a:pt x="6837" y="3277"/>
                  </a:cubicBezTo>
                  <a:cubicBezTo>
                    <a:pt x="6863" y="3460"/>
                    <a:pt x="7039" y="3577"/>
                    <a:pt x="7224" y="3577"/>
                  </a:cubicBezTo>
                  <a:cubicBezTo>
                    <a:pt x="7263" y="3577"/>
                    <a:pt x="7303" y="3572"/>
                    <a:pt x="7341" y="3561"/>
                  </a:cubicBezTo>
                  <a:cubicBezTo>
                    <a:pt x="7384" y="3535"/>
                    <a:pt x="7430" y="3523"/>
                    <a:pt x="7476" y="3523"/>
                  </a:cubicBezTo>
                  <a:cubicBezTo>
                    <a:pt x="7595" y="3523"/>
                    <a:pt x="7714" y="3604"/>
                    <a:pt x="7782" y="3719"/>
                  </a:cubicBezTo>
                  <a:cubicBezTo>
                    <a:pt x="7845" y="3876"/>
                    <a:pt x="7814" y="4065"/>
                    <a:pt x="7688" y="4191"/>
                  </a:cubicBezTo>
                  <a:cubicBezTo>
                    <a:pt x="7562" y="4349"/>
                    <a:pt x="7562" y="4601"/>
                    <a:pt x="7688" y="4727"/>
                  </a:cubicBezTo>
                  <a:cubicBezTo>
                    <a:pt x="7845" y="4853"/>
                    <a:pt x="7908" y="5042"/>
                    <a:pt x="7782" y="5199"/>
                  </a:cubicBezTo>
                  <a:cubicBezTo>
                    <a:pt x="7712" y="5316"/>
                    <a:pt x="7590" y="5381"/>
                    <a:pt x="7467" y="5381"/>
                  </a:cubicBezTo>
                  <a:cubicBezTo>
                    <a:pt x="7425" y="5381"/>
                    <a:pt x="7382" y="5373"/>
                    <a:pt x="7341" y="5357"/>
                  </a:cubicBezTo>
                  <a:cubicBezTo>
                    <a:pt x="7303" y="5346"/>
                    <a:pt x="7264" y="5341"/>
                    <a:pt x="7227" y="5341"/>
                  </a:cubicBezTo>
                  <a:cubicBezTo>
                    <a:pt x="7048" y="5341"/>
                    <a:pt x="6889" y="5458"/>
                    <a:pt x="6837" y="5640"/>
                  </a:cubicBezTo>
                  <a:cubicBezTo>
                    <a:pt x="6805" y="5829"/>
                    <a:pt x="6648" y="5955"/>
                    <a:pt x="6490" y="5955"/>
                  </a:cubicBezTo>
                  <a:cubicBezTo>
                    <a:pt x="6333" y="5955"/>
                    <a:pt x="6175" y="5829"/>
                    <a:pt x="6112" y="5640"/>
                  </a:cubicBezTo>
                  <a:cubicBezTo>
                    <a:pt x="6086" y="5458"/>
                    <a:pt x="5931" y="5341"/>
                    <a:pt x="5736" y="5341"/>
                  </a:cubicBezTo>
                  <a:cubicBezTo>
                    <a:pt x="5695" y="5341"/>
                    <a:pt x="5652" y="5346"/>
                    <a:pt x="5608" y="5357"/>
                  </a:cubicBezTo>
                  <a:cubicBezTo>
                    <a:pt x="5565" y="5383"/>
                    <a:pt x="5519" y="5394"/>
                    <a:pt x="5474" y="5394"/>
                  </a:cubicBezTo>
                  <a:cubicBezTo>
                    <a:pt x="5354" y="5394"/>
                    <a:pt x="5236" y="5313"/>
                    <a:pt x="5167" y="5199"/>
                  </a:cubicBezTo>
                  <a:cubicBezTo>
                    <a:pt x="5104" y="5042"/>
                    <a:pt x="5136" y="4853"/>
                    <a:pt x="5262" y="4727"/>
                  </a:cubicBezTo>
                  <a:cubicBezTo>
                    <a:pt x="5419" y="4569"/>
                    <a:pt x="5419" y="4317"/>
                    <a:pt x="5262" y="4191"/>
                  </a:cubicBezTo>
                  <a:cubicBezTo>
                    <a:pt x="5104" y="4065"/>
                    <a:pt x="5073" y="3876"/>
                    <a:pt x="5167" y="3719"/>
                  </a:cubicBezTo>
                  <a:cubicBezTo>
                    <a:pt x="5237" y="3602"/>
                    <a:pt x="5359" y="3537"/>
                    <a:pt x="5482" y="3537"/>
                  </a:cubicBezTo>
                  <a:cubicBezTo>
                    <a:pt x="5525" y="3537"/>
                    <a:pt x="5568" y="3545"/>
                    <a:pt x="5608" y="3561"/>
                  </a:cubicBezTo>
                  <a:cubicBezTo>
                    <a:pt x="5652" y="3572"/>
                    <a:pt x="5694" y="3577"/>
                    <a:pt x="5734" y="3577"/>
                  </a:cubicBezTo>
                  <a:cubicBezTo>
                    <a:pt x="5922" y="3577"/>
                    <a:pt x="6060" y="3460"/>
                    <a:pt x="6112" y="3277"/>
                  </a:cubicBezTo>
                  <a:cubicBezTo>
                    <a:pt x="6175" y="3088"/>
                    <a:pt x="6333" y="2962"/>
                    <a:pt x="6490" y="2962"/>
                  </a:cubicBezTo>
                  <a:close/>
                  <a:moveTo>
                    <a:pt x="2332" y="6711"/>
                  </a:moveTo>
                  <a:lnTo>
                    <a:pt x="2332" y="8192"/>
                  </a:lnTo>
                  <a:cubicBezTo>
                    <a:pt x="1954" y="8192"/>
                    <a:pt x="1607" y="7877"/>
                    <a:pt x="1607" y="7436"/>
                  </a:cubicBezTo>
                  <a:cubicBezTo>
                    <a:pt x="1607" y="7027"/>
                    <a:pt x="1954" y="6711"/>
                    <a:pt x="2332" y="6711"/>
                  </a:cubicBezTo>
                  <a:close/>
                  <a:moveTo>
                    <a:pt x="10618" y="6711"/>
                  </a:moveTo>
                  <a:cubicBezTo>
                    <a:pt x="10996" y="6711"/>
                    <a:pt x="11374" y="7027"/>
                    <a:pt x="11374" y="7468"/>
                  </a:cubicBezTo>
                  <a:cubicBezTo>
                    <a:pt x="11374" y="7846"/>
                    <a:pt x="11059" y="8192"/>
                    <a:pt x="10618" y="8192"/>
                  </a:cubicBezTo>
                  <a:lnTo>
                    <a:pt x="10618" y="6711"/>
                  </a:lnTo>
                  <a:close/>
                  <a:moveTo>
                    <a:pt x="1166" y="8350"/>
                  </a:moveTo>
                  <a:cubicBezTo>
                    <a:pt x="1450" y="8728"/>
                    <a:pt x="1891" y="8948"/>
                    <a:pt x="2363" y="8948"/>
                  </a:cubicBezTo>
                  <a:cubicBezTo>
                    <a:pt x="2332" y="9358"/>
                    <a:pt x="1985" y="9704"/>
                    <a:pt x="1607" y="9704"/>
                  </a:cubicBezTo>
                  <a:cubicBezTo>
                    <a:pt x="1198" y="9704"/>
                    <a:pt x="851" y="9389"/>
                    <a:pt x="851" y="8948"/>
                  </a:cubicBezTo>
                  <a:cubicBezTo>
                    <a:pt x="851" y="8728"/>
                    <a:pt x="977" y="8476"/>
                    <a:pt x="1166" y="8350"/>
                  </a:cubicBezTo>
                  <a:close/>
                  <a:moveTo>
                    <a:pt x="11783" y="8350"/>
                  </a:moveTo>
                  <a:cubicBezTo>
                    <a:pt x="12004" y="8507"/>
                    <a:pt x="12098" y="8728"/>
                    <a:pt x="12098" y="8948"/>
                  </a:cubicBezTo>
                  <a:cubicBezTo>
                    <a:pt x="12098" y="9358"/>
                    <a:pt x="11752" y="9704"/>
                    <a:pt x="11374" y="9704"/>
                  </a:cubicBezTo>
                  <a:cubicBezTo>
                    <a:pt x="10964" y="9704"/>
                    <a:pt x="10618" y="9389"/>
                    <a:pt x="10618" y="8948"/>
                  </a:cubicBezTo>
                  <a:cubicBezTo>
                    <a:pt x="11090" y="8948"/>
                    <a:pt x="11531" y="8728"/>
                    <a:pt x="11783" y="8350"/>
                  </a:cubicBezTo>
                  <a:close/>
                  <a:moveTo>
                    <a:pt x="8381" y="5514"/>
                  </a:moveTo>
                  <a:cubicBezTo>
                    <a:pt x="8790" y="5735"/>
                    <a:pt x="9326" y="5892"/>
                    <a:pt x="9798" y="5924"/>
                  </a:cubicBezTo>
                  <a:lnTo>
                    <a:pt x="9798" y="8570"/>
                  </a:lnTo>
                  <a:cubicBezTo>
                    <a:pt x="9861" y="10398"/>
                    <a:pt x="8318" y="11941"/>
                    <a:pt x="6490" y="11941"/>
                  </a:cubicBezTo>
                  <a:cubicBezTo>
                    <a:pt x="4632" y="11941"/>
                    <a:pt x="3088" y="10398"/>
                    <a:pt x="3088" y="8570"/>
                  </a:cubicBezTo>
                  <a:lnTo>
                    <a:pt x="3088" y="5924"/>
                  </a:lnTo>
                  <a:cubicBezTo>
                    <a:pt x="3592" y="5892"/>
                    <a:pt x="4065" y="5735"/>
                    <a:pt x="4506" y="5514"/>
                  </a:cubicBezTo>
                  <a:lnTo>
                    <a:pt x="4506" y="5577"/>
                  </a:lnTo>
                  <a:cubicBezTo>
                    <a:pt x="4695" y="5924"/>
                    <a:pt x="5104" y="6113"/>
                    <a:pt x="5482" y="6113"/>
                  </a:cubicBezTo>
                  <a:cubicBezTo>
                    <a:pt x="5703" y="6459"/>
                    <a:pt x="6049" y="6711"/>
                    <a:pt x="6427" y="6711"/>
                  </a:cubicBezTo>
                  <a:cubicBezTo>
                    <a:pt x="6837" y="6711"/>
                    <a:pt x="7215" y="6459"/>
                    <a:pt x="7373" y="6113"/>
                  </a:cubicBezTo>
                  <a:cubicBezTo>
                    <a:pt x="7782" y="6113"/>
                    <a:pt x="8160" y="5924"/>
                    <a:pt x="8381" y="5577"/>
                  </a:cubicBezTo>
                  <a:lnTo>
                    <a:pt x="8381" y="5514"/>
                  </a:lnTo>
                  <a:close/>
                  <a:moveTo>
                    <a:pt x="6396" y="1"/>
                  </a:moveTo>
                  <a:cubicBezTo>
                    <a:pt x="5892" y="1"/>
                    <a:pt x="5419" y="221"/>
                    <a:pt x="5073" y="568"/>
                  </a:cubicBezTo>
                  <a:cubicBezTo>
                    <a:pt x="4726" y="915"/>
                    <a:pt x="4506" y="1419"/>
                    <a:pt x="4506" y="1954"/>
                  </a:cubicBezTo>
                  <a:cubicBezTo>
                    <a:pt x="3182" y="2616"/>
                    <a:pt x="2237" y="4002"/>
                    <a:pt x="2237" y="5609"/>
                  </a:cubicBezTo>
                  <a:lnTo>
                    <a:pt x="2237" y="5955"/>
                  </a:lnTo>
                  <a:cubicBezTo>
                    <a:pt x="1324" y="5955"/>
                    <a:pt x="599" y="6743"/>
                    <a:pt x="725" y="7657"/>
                  </a:cubicBezTo>
                  <a:cubicBezTo>
                    <a:pt x="252" y="7940"/>
                    <a:pt x="0" y="8413"/>
                    <a:pt x="0" y="8948"/>
                  </a:cubicBezTo>
                  <a:cubicBezTo>
                    <a:pt x="0" y="9767"/>
                    <a:pt x="662" y="10461"/>
                    <a:pt x="1481" y="10461"/>
                  </a:cubicBezTo>
                  <a:cubicBezTo>
                    <a:pt x="1891" y="10461"/>
                    <a:pt x="2237" y="10303"/>
                    <a:pt x="2521" y="10051"/>
                  </a:cubicBezTo>
                  <a:cubicBezTo>
                    <a:pt x="3088" y="11563"/>
                    <a:pt x="4569" y="12729"/>
                    <a:pt x="6364" y="12729"/>
                  </a:cubicBezTo>
                  <a:cubicBezTo>
                    <a:pt x="8129" y="12729"/>
                    <a:pt x="9641" y="11595"/>
                    <a:pt x="10239" y="10051"/>
                  </a:cubicBezTo>
                  <a:cubicBezTo>
                    <a:pt x="10492" y="10303"/>
                    <a:pt x="10870" y="10461"/>
                    <a:pt x="11248" y="10461"/>
                  </a:cubicBezTo>
                  <a:cubicBezTo>
                    <a:pt x="12067" y="10461"/>
                    <a:pt x="12760" y="9767"/>
                    <a:pt x="12760" y="8948"/>
                  </a:cubicBezTo>
                  <a:cubicBezTo>
                    <a:pt x="12823" y="8413"/>
                    <a:pt x="12539" y="7877"/>
                    <a:pt x="12067" y="7657"/>
                  </a:cubicBezTo>
                  <a:cubicBezTo>
                    <a:pt x="12193" y="6743"/>
                    <a:pt x="11468" y="5955"/>
                    <a:pt x="10586" y="5955"/>
                  </a:cubicBezTo>
                  <a:lnTo>
                    <a:pt x="10586" y="5609"/>
                  </a:lnTo>
                  <a:cubicBezTo>
                    <a:pt x="10586" y="4002"/>
                    <a:pt x="9672" y="2616"/>
                    <a:pt x="8286" y="1954"/>
                  </a:cubicBezTo>
                  <a:cubicBezTo>
                    <a:pt x="8286" y="1419"/>
                    <a:pt x="8097" y="915"/>
                    <a:pt x="7751" y="568"/>
                  </a:cubicBezTo>
                  <a:cubicBezTo>
                    <a:pt x="7373" y="221"/>
                    <a:pt x="6900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4" name="Google Shape;4994;p63"/>
          <p:cNvGrpSpPr/>
          <p:nvPr/>
        </p:nvGrpSpPr>
        <p:grpSpPr>
          <a:xfrm>
            <a:off x="1906197" y="2120484"/>
            <a:ext cx="337151" cy="294717"/>
            <a:chOff x="-57187550" y="2314425"/>
            <a:chExt cx="319000" cy="278850"/>
          </a:xfrm>
        </p:grpSpPr>
        <p:sp>
          <p:nvSpPr>
            <p:cNvPr id="4995" name="Google Shape;4995;p63"/>
            <p:cNvSpPr/>
            <p:nvPr/>
          </p:nvSpPr>
          <p:spPr>
            <a:xfrm>
              <a:off x="-57073350" y="2445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6" name="Google Shape;4996;p63"/>
            <p:cNvSpPr/>
            <p:nvPr/>
          </p:nvSpPr>
          <p:spPr>
            <a:xfrm>
              <a:off x="-56998525" y="2445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7" name="Google Shape;4997;p63"/>
            <p:cNvSpPr/>
            <p:nvPr/>
          </p:nvSpPr>
          <p:spPr>
            <a:xfrm>
              <a:off x="-5706390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40"/>
                    <a:pt x="2623" y="0"/>
                    <a:pt x="2533" y="0"/>
                  </a:cubicBezTo>
                  <a:cubicBezTo>
                    <a:pt x="2442" y="0"/>
                    <a:pt x="2348" y="40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8" name="Google Shape;4998;p63"/>
            <p:cNvSpPr/>
            <p:nvPr/>
          </p:nvSpPr>
          <p:spPr>
            <a:xfrm>
              <a:off x="-57187550" y="2314425"/>
              <a:ext cx="319000" cy="278850"/>
            </a:xfrm>
            <a:custGeom>
              <a:rect b="b" l="l" r="r" t="t"/>
              <a:pathLst>
                <a:path extrusionOk="0" h="11154" w="12760">
                  <a:moveTo>
                    <a:pt x="6427" y="757"/>
                  </a:moveTo>
                  <a:cubicBezTo>
                    <a:pt x="7593" y="757"/>
                    <a:pt x="8633" y="1355"/>
                    <a:pt x="9200" y="2269"/>
                  </a:cubicBezTo>
                  <a:lnTo>
                    <a:pt x="3592" y="2269"/>
                  </a:lnTo>
                  <a:cubicBezTo>
                    <a:pt x="4222" y="1355"/>
                    <a:pt x="5230" y="757"/>
                    <a:pt x="6427" y="757"/>
                  </a:cubicBezTo>
                  <a:close/>
                  <a:moveTo>
                    <a:pt x="5829" y="2993"/>
                  </a:moveTo>
                  <a:cubicBezTo>
                    <a:pt x="5325" y="3907"/>
                    <a:pt x="4317" y="4506"/>
                    <a:pt x="3277" y="4506"/>
                  </a:cubicBezTo>
                  <a:lnTo>
                    <a:pt x="3025" y="4506"/>
                  </a:lnTo>
                  <a:lnTo>
                    <a:pt x="3025" y="4159"/>
                  </a:lnTo>
                  <a:cubicBezTo>
                    <a:pt x="3025" y="3750"/>
                    <a:pt x="3119" y="3371"/>
                    <a:pt x="3214" y="2993"/>
                  </a:cubicBezTo>
                  <a:close/>
                  <a:moveTo>
                    <a:pt x="10555" y="5230"/>
                  </a:moveTo>
                  <a:cubicBezTo>
                    <a:pt x="10933" y="5230"/>
                    <a:pt x="11311" y="5577"/>
                    <a:pt x="11311" y="5986"/>
                  </a:cubicBezTo>
                  <a:cubicBezTo>
                    <a:pt x="11311" y="6396"/>
                    <a:pt x="10996" y="6742"/>
                    <a:pt x="10555" y="6742"/>
                  </a:cubicBezTo>
                  <a:lnTo>
                    <a:pt x="10555" y="5230"/>
                  </a:lnTo>
                  <a:close/>
                  <a:moveTo>
                    <a:pt x="1859" y="5419"/>
                  </a:moveTo>
                  <a:lnTo>
                    <a:pt x="1859" y="5419"/>
                  </a:lnTo>
                  <a:cubicBezTo>
                    <a:pt x="1702" y="5766"/>
                    <a:pt x="1544" y="6238"/>
                    <a:pt x="1544" y="6711"/>
                  </a:cubicBezTo>
                  <a:cubicBezTo>
                    <a:pt x="1544" y="6837"/>
                    <a:pt x="1544" y="6931"/>
                    <a:pt x="1576" y="7058"/>
                  </a:cubicBezTo>
                  <a:cubicBezTo>
                    <a:pt x="1324" y="7247"/>
                    <a:pt x="1072" y="7373"/>
                    <a:pt x="788" y="7467"/>
                  </a:cubicBezTo>
                  <a:lnTo>
                    <a:pt x="788" y="7089"/>
                  </a:lnTo>
                  <a:cubicBezTo>
                    <a:pt x="788" y="6364"/>
                    <a:pt x="1229" y="5734"/>
                    <a:pt x="1859" y="5419"/>
                  </a:cubicBezTo>
                  <a:close/>
                  <a:moveTo>
                    <a:pt x="2647" y="5514"/>
                  </a:moveTo>
                  <a:cubicBezTo>
                    <a:pt x="2804" y="5829"/>
                    <a:pt x="2993" y="6270"/>
                    <a:pt x="2993" y="6742"/>
                  </a:cubicBezTo>
                  <a:cubicBezTo>
                    <a:pt x="2993" y="7215"/>
                    <a:pt x="2804" y="7656"/>
                    <a:pt x="2647" y="7971"/>
                  </a:cubicBezTo>
                  <a:cubicBezTo>
                    <a:pt x="2489" y="7656"/>
                    <a:pt x="2269" y="7215"/>
                    <a:pt x="2269" y="6742"/>
                  </a:cubicBezTo>
                  <a:cubicBezTo>
                    <a:pt x="2269" y="6270"/>
                    <a:pt x="2489" y="5829"/>
                    <a:pt x="2647" y="5514"/>
                  </a:cubicBezTo>
                  <a:close/>
                  <a:moveTo>
                    <a:pt x="11720" y="6868"/>
                  </a:moveTo>
                  <a:cubicBezTo>
                    <a:pt x="11941" y="7026"/>
                    <a:pt x="12035" y="7215"/>
                    <a:pt x="12035" y="7467"/>
                  </a:cubicBezTo>
                  <a:cubicBezTo>
                    <a:pt x="12035" y="7877"/>
                    <a:pt x="11689" y="8192"/>
                    <a:pt x="11311" y="8192"/>
                  </a:cubicBezTo>
                  <a:cubicBezTo>
                    <a:pt x="10901" y="8192"/>
                    <a:pt x="10555" y="7845"/>
                    <a:pt x="10555" y="7467"/>
                  </a:cubicBezTo>
                  <a:cubicBezTo>
                    <a:pt x="11027" y="7467"/>
                    <a:pt x="11468" y="7215"/>
                    <a:pt x="11720" y="6868"/>
                  </a:cubicBezTo>
                  <a:close/>
                  <a:moveTo>
                    <a:pt x="9578" y="2962"/>
                  </a:moveTo>
                  <a:cubicBezTo>
                    <a:pt x="9672" y="3308"/>
                    <a:pt x="9767" y="3687"/>
                    <a:pt x="9767" y="4065"/>
                  </a:cubicBezTo>
                  <a:lnTo>
                    <a:pt x="9767" y="7058"/>
                  </a:lnTo>
                  <a:cubicBezTo>
                    <a:pt x="9798" y="8948"/>
                    <a:pt x="8255" y="10460"/>
                    <a:pt x="6427" y="10460"/>
                  </a:cubicBezTo>
                  <a:cubicBezTo>
                    <a:pt x="5041" y="10460"/>
                    <a:pt x="3781" y="9609"/>
                    <a:pt x="3277" y="8349"/>
                  </a:cubicBezTo>
                  <a:cubicBezTo>
                    <a:pt x="3497" y="7971"/>
                    <a:pt x="3781" y="7373"/>
                    <a:pt x="3781" y="6711"/>
                  </a:cubicBezTo>
                  <a:cubicBezTo>
                    <a:pt x="3781" y="6112"/>
                    <a:pt x="3592" y="5608"/>
                    <a:pt x="3340" y="5199"/>
                  </a:cubicBezTo>
                  <a:cubicBezTo>
                    <a:pt x="4789" y="5167"/>
                    <a:pt x="6112" y="4254"/>
                    <a:pt x="6648" y="2962"/>
                  </a:cubicBezTo>
                  <a:close/>
                  <a:moveTo>
                    <a:pt x="6364" y="0"/>
                  </a:moveTo>
                  <a:cubicBezTo>
                    <a:pt x="4096" y="0"/>
                    <a:pt x="2237" y="1859"/>
                    <a:pt x="2237" y="4096"/>
                  </a:cubicBezTo>
                  <a:lnTo>
                    <a:pt x="2237" y="4506"/>
                  </a:lnTo>
                  <a:cubicBezTo>
                    <a:pt x="977" y="4695"/>
                    <a:pt x="0" y="5766"/>
                    <a:pt x="0" y="7089"/>
                  </a:cubicBezTo>
                  <a:lnTo>
                    <a:pt x="0" y="7845"/>
                  </a:lnTo>
                  <a:cubicBezTo>
                    <a:pt x="0" y="8034"/>
                    <a:pt x="158" y="8192"/>
                    <a:pt x="347" y="8192"/>
                  </a:cubicBezTo>
                  <a:cubicBezTo>
                    <a:pt x="820" y="8192"/>
                    <a:pt x="1292" y="8066"/>
                    <a:pt x="1702" y="7814"/>
                  </a:cubicBezTo>
                  <a:cubicBezTo>
                    <a:pt x="1922" y="8412"/>
                    <a:pt x="2269" y="8790"/>
                    <a:pt x="2269" y="8790"/>
                  </a:cubicBezTo>
                  <a:cubicBezTo>
                    <a:pt x="2350" y="8845"/>
                    <a:pt x="2455" y="8923"/>
                    <a:pt x="2584" y="8923"/>
                  </a:cubicBezTo>
                  <a:cubicBezTo>
                    <a:pt x="2604" y="8923"/>
                    <a:pt x="2625" y="8921"/>
                    <a:pt x="2647" y="8916"/>
                  </a:cubicBezTo>
                  <a:cubicBezTo>
                    <a:pt x="2899" y="9515"/>
                    <a:pt x="3340" y="9987"/>
                    <a:pt x="3907" y="10366"/>
                  </a:cubicBezTo>
                  <a:cubicBezTo>
                    <a:pt x="4600" y="10870"/>
                    <a:pt x="5419" y="11153"/>
                    <a:pt x="6301" y="11153"/>
                  </a:cubicBezTo>
                  <a:cubicBezTo>
                    <a:pt x="8066" y="11153"/>
                    <a:pt x="9578" y="10050"/>
                    <a:pt x="10145" y="8507"/>
                  </a:cubicBezTo>
                  <a:cubicBezTo>
                    <a:pt x="10429" y="8759"/>
                    <a:pt x="10775" y="8916"/>
                    <a:pt x="11185" y="8916"/>
                  </a:cubicBezTo>
                  <a:cubicBezTo>
                    <a:pt x="12004" y="8916"/>
                    <a:pt x="12665" y="8255"/>
                    <a:pt x="12665" y="7404"/>
                  </a:cubicBezTo>
                  <a:cubicBezTo>
                    <a:pt x="12760" y="6931"/>
                    <a:pt x="12476" y="6427"/>
                    <a:pt x="12004" y="6144"/>
                  </a:cubicBezTo>
                  <a:cubicBezTo>
                    <a:pt x="12130" y="5230"/>
                    <a:pt x="11405" y="4443"/>
                    <a:pt x="10523" y="4443"/>
                  </a:cubicBezTo>
                  <a:lnTo>
                    <a:pt x="10523" y="4096"/>
                  </a:lnTo>
                  <a:cubicBezTo>
                    <a:pt x="10523" y="1859"/>
                    <a:pt x="866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999" name="Google Shape;4999;p63"/>
          <p:cNvGrpSpPr/>
          <p:nvPr/>
        </p:nvGrpSpPr>
        <p:grpSpPr>
          <a:xfrm>
            <a:off x="1921997" y="2513598"/>
            <a:ext cx="305550" cy="336966"/>
            <a:chOff x="-57172600" y="2686375"/>
            <a:chExt cx="289100" cy="318825"/>
          </a:xfrm>
        </p:grpSpPr>
        <p:sp>
          <p:nvSpPr>
            <p:cNvPr id="5000" name="Google Shape;5000;p63"/>
            <p:cNvSpPr/>
            <p:nvPr/>
          </p:nvSpPr>
          <p:spPr>
            <a:xfrm>
              <a:off x="-57063900" y="293762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1"/>
                  </a:moveTo>
                  <a:cubicBezTo>
                    <a:pt x="316" y="1"/>
                    <a:pt x="221" y="40"/>
                    <a:pt x="158" y="119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36" y="1001"/>
                    <a:pt x="1009" y="1190"/>
                    <a:pt x="1481" y="1190"/>
                  </a:cubicBezTo>
                  <a:cubicBezTo>
                    <a:pt x="1954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710" y="72"/>
                    <a:pt x="2623" y="48"/>
                    <a:pt x="2533" y="48"/>
                  </a:cubicBezTo>
                  <a:cubicBezTo>
                    <a:pt x="2442" y="48"/>
                    <a:pt x="2348" y="72"/>
                    <a:pt x="2269" y="119"/>
                  </a:cubicBezTo>
                  <a:cubicBezTo>
                    <a:pt x="2048" y="339"/>
                    <a:pt x="1733" y="434"/>
                    <a:pt x="1481" y="434"/>
                  </a:cubicBezTo>
                  <a:cubicBezTo>
                    <a:pt x="1166" y="434"/>
                    <a:pt x="883" y="339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1" name="Google Shape;5001;p63"/>
            <p:cNvSpPr/>
            <p:nvPr/>
          </p:nvSpPr>
          <p:spPr>
            <a:xfrm>
              <a:off x="-57172600" y="2686375"/>
              <a:ext cx="289100" cy="318825"/>
            </a:xfrm>
            <a:custGeom>
              <a:rect b="b" l="l" r="r" t="t"/>
              <a:pathLst>
                <a:path extrusionOk="0" h="12753" w="11564">
                  <a:moveTo>
                    <a:pt x="5798" y="788"/>
                  </a:moveTo>
                  <a:cubicBezTo>
                    <a:pt x="6160" y="788"/>
                    <a:pt x="6523" y="922"/>
                    <a:pt x="6806" y="1190"/>
                  </a:cubicBezTo>
                  <a:cubicBezTo>
                    <a:pt x="6853" y="1261"/>
                    <a:pt x="6954" y="1296"/>
                    <a:pt x="7054" y="1296"/>
                  </a:cubicBezTo>
                  <a:cubicBezTo>
                    <a:pt x="7088" y="1296"/>
                    <a:pt x="7121" y="1292"/>
                    <a:pt x="7153" y="1284"/>
                  </a:cubicBezTo>
                  <a:cubicBezTo>
                    <a:pt x="7276" y="1253"/>
                    <a:pt x="7401" y="1239"/>
                    <a:pt x="7523" y="1239"/>
                  </a:cubicBezTo>
                  <a:cubicBezTo>
                    <a:pt x="8150" y="1239"/>
                    <a:pt x="8727" y="1629"/>
                    <a:pt x="8885" y="2261"/>
                  </a:cubicBezTo>
                  <a:cubicBezTo>
                    <a:pt x="8917" y="2387"/>
                    <a:pt x="9011" y="2513"/>
                    <a:pt x="9169" y="2545"/>
                  </a:cubicBezTo>
                  <a:cubicBezTo>
                    <a:pt x="9925" y="2734"/>
                    <a:pt x="10335" y="3521"/>
                    <a:pt x="10146" y="4277"/>
                  </a:cubicBezTo>
                  <a:cubicBezTo>
                    <a:pt x="10114" y="4403"/>
                    <a:pt x="10146" y="4561"/>
                    <a:pt x="10240" y="4624"/>
                  </a:cubicBezTo>
                  <a:cubicBezTo>
                    <a:pt x="10776" y="5191"/>
                    <a:pt x="10776" y="6073"/>
                    <a:pt x="10240" y="6640"/>
                  </a:cubicBezTo>
                  <a:cubicBezTo>
                    <a:pt x="10177" y="6672"/>
                    <a:pt x="10146" y="6703"/>
                    <a:pt x="10146" y="6798"/>
                  </a:cubicBezTo>
                  <a:cubicBezTo>
                    <a:pt x="9988" y="6766"/>
                    <a:pt x="9925" y="6766"/>
                    <a:pt x="9515" y="6766"/>
                  </a:cubicBezTo>
                  <a:cubicBezTo>
                    <a:pt x="9169" y="6325"/>
                    <a:pt x="8665" y="6010"/>
                    <a:pt x="8035" y="6010"/>
                  </a:cubicBezTo>
                  <a:cubicBezTo>
                    <a:pt x="6523" y="6010"/>
                    <a:pt x="5199" y="4970"/>
                    <a:pt x="4790" y="3553"/>
                  </a:cubicBezTo>
                  <a:cubicBezTo>
                    <a:pt x="4766" y="3408"/>
                    <a:pt x="4612" y="3300"/>
                    <a:pt x="4442" y="3300"/>
                  </a:cubicBezTo>
                  <a:cubicBezTo>
                    <a:pt x="4391" y="3300"/>
                    <a:pt x="4337" y="3310"/>
                    <a:pt x="4286" y="3332"/>
                  </a:cubicBezTo>
                  <a:cubicBezTo>
                    <a:pt x="3530" y="3647"/>
                    <a:pt x="2868" y="4151"/>
                    <a:pt x="2395" y="4813"/>
                  </a:cubicBezTo>
                  <a:cubicBezTo>
                    <a:pt x="1986" y="5412"/>
                    <a:pt x="1734" y="6073"/>
                    <a:pt x="1671" y="6798"/>
                  </a:cubicBezTo>
                  <a:cubicBezTo>
                    <a:pt x="1608" y="6798"/>
                    <a:pt x="1513" y="6798"/>
                    <a:pt x="1450" y="6829"/>
                  </a:cubicBezTo>
                  <a:cubicBezTo>
                    <a:pt x="1450" y="6703"/>
                    <a:pt x="1419" y="6672"/>
                    <a:pt x="1356" y="6640"/>
                  </a:cubicBezTo>
                  <a:cubicBezTo>
                    <a:pt x="820" y="6073"/>
                    <a:pt x="820" y="5191"/>
                    <a:pt x="1356" y="4624"/>
                  </a:cubicBezTo>
                  <a:cubicBezTo>
                    <a:pt x="1450" y="4561"/>
                    <a:pt x="1482" y="4403"/>
                    <a:pt x="1450" y="4277"/>
                  </a:cubicBezTo>
                  <a:cubicBezTo>
                    <a:pt x="1261" y="3521"/>
                    <a:pt x="1671" y="2734"/>
                    <a:pt x="2427" y="2545"/>
                  </a:cubicBezTo>
                  <a:cubicBezTo>
                    <a:pt x="2553" y="2513"/>
                    <a:pt x="2679" y="2419"/>
                    <a:pt x="2710" y="2261"/>
                  </a:cubicBezTo>
                  <a:cubicBezTo>
                    <a:pt x="2869" y="1629"/>
                    <a:pt x="3445" y="1239"/>
                    <a:pt x="4072" y="1239"/>
                  </a:cubicBezTo>
                  <a:cubicBezTo>
                    <a:pt x="4195" y="1239"/>
                    <a:pt x="4320" y="1253"/>
                    <a:pt x="4443" y="1284"/>
                  </a:cubicBezTo>
                  <a:cubicBezTo>
                    <a:pt x="4475" y="1292"/>
                    <a:pt x="4508" y="1296"/>
                    <a:pt x="4542" y="1296"/>
                  </a:cubicBezTo>
                  <a:cubicBezTo>
                    <a:pt x="4642" y="1296"/>
                    <a:pt x="4742" y="1261"/>
                    <a:pt x="4790" y="1190"/>
                  </a:cubicBezTo>
                  <a:cubicBezTo>
                    <a:pt x="5073" y="922"/>
                    <a:pt x="5436" y="788"/>
                    <a:pt x="5798" y="788"/>
                  </a:cubicBezTo>
                  <a:close/>
                  <a:moveTo>
                    <a:pt x="4254" y="4151"/>
                  </a:moveTo>
                  <a:cubicBezTo>
                    <a:pt x="4664" y="5286"/>
                    <a:pt x="5609" y="6168"/>
                    <a:pt x="6775" y="6514"/>
                  </a:cubicBezTo>
                  <a:cubicBezTo>
                    <a:pt x="6491" y="6766"/>
                    <a:pt x="6333" y="7113"/>
                    <a:pt x="6239" y="7459"/>
                  </a:cubicBezTo>
                  <a:lnTo>
                    <a:pt x="5388" y="7459"/>
                  </a:lnTo>
                  <a:lnTo>
                    <a:pt x="5388" y="7491"/>
                  </a:lnTo>
                  <a:cubicBezTo>
                    <a:pt x="5231" y="6640"/>
                    <a:pt x="4443" y="6010"/>
                    <a:pt x="3561" y="6010"/>
                  </a:cubicBezTo>
                  <a:cubicBezTo>
                    <a:pt x="3183" y="6010"/>
                    <a:pt x="2868" y="6136"/>
                    <a:pt x="2553" y="6325"/>
                  </a:cubicBezTo>
                  <a:cubicBezTo>
                    <a:pt x="2773" y="5412"/>
                    <a:pt x="3372" y="4624"/>
                    <a:pt x="4254" y="4151"/>
                  </a:cubicBezTo>
                  <a:close/>
                  <a:moveTo>
                    <a:pt x="3561" y="6766"/>
                  </a:moveTo>
                  <a:cubicBezTo>
                    <a:pt x="4191" y="6766"/>
                    <a:pt x="4664" y="7270"/>
                    <a:pt x="4664" y="7869"/>
                  </a:cubicBezTo>
                  <a:cubicBezTo>
                    <a:pt x="4664" y="8436"/>
                    <a:pt x="4160" y="8972"/>
                    <a:pt x="3561" y="8972"/>
                  </a:cubicBezTo>
                  <a:cubicBezTo>
                    <a:pt x="2931" y="8972"/>
                    <a:pt x="2458" y="8436"/>
                    <a:pt x="2458" y="7869"/>
                  </a:cubicBezTo>
                  <a:cubicBezTo>
                    <a:pt x="2458" y="7270"/>
                    <a:pt x="2931" y="6766"/>
                    <a:pt x="3561" y="6766"/>
                  </a:cubicBezTo>
                  <a:close/>
                  <a:moveTo>
                    <a:pt x="8066" y="6766"/>
                  </a:moveTo>
                  <a:cubicBezTo>
                    <a:pt x="8696" y="6766"/>
                    <a:pt x="9169" y="7270"/>
                    <a:pt x="9169" y="7869"/>
                  </a:cubicBezTo>
                  <a:cubicBezTo>
                    <a:pt x="9169" y="8436"/>
                    <a:pt x="8665" y="8972"/>
                    <a:pt x="8066" y="8972"/>
                  </a:cubicBezTo>
                  <a:cubicBezTo>
                    <a:pt x="7436" y="8972"/>
                    <a:pt x="6964" y="8436"/>
                    <a:pt x="6964" y="7869"/>
                  </a:cubicBezTo>
                  <a:cubicBezTo>
                    <a:pt x="6964" y="7270"/>
                    <a:pt x="7436" y="6766"/>
                    <a:pt x="8066" y="6766"/>
                  </a:cubicBezTo>
                  <a:close/>
                  <a:moveTo>
                    <a:pt x="1734" y="7491"/>
                  </a:moveTo>
                  <a:lnTo>
                    <a:pt x="1734" y="9003"/>
                  </a:lnTo>
                  <a:cubicBezTo>
                    <a:pt x="1293" y="9003"/>
                    <a:pt x="978" y="8657"/>
                    <a:pt x="978" y="8247"/>
                  </a:cubicBezTo>
                  <a:cubicBezTo>
                    <a:pt x="978" y="7869"/>
                    <a:pt x="1324" y="7491"/>
                    <a:pt x="1734" y="7491"/>
                  </a:cubicBezTo>
                  <a:close/>
                  <a:moveTo>
                    <a:pt x="9925" y="7491"/>
                  </a:moveTo>
                  <a:cubicBezTo>
                    <a:pt x="10303" y="7491"/>
                    <a:pt x="10650" y="7806"/>
                    <a:pt x="10650" y="8247"/>
                  </a:cubicBezTo>
                  <a:cubicBezTo>
                    <a:pt x="10650" y="8657"/>
                    <a:pt x="10303" y="9003"/>
                    <a:pt x="9925" y="9003"/>
                  </a:cubicBezTo>
                  <a:lnTo>
                    <a:pt x="9925" y="7491"/>
                  </a:lnTo>
                  <a:close/>
                  <a:moveTo>
                    <a:pt x="6207" y="8215"/>
                  </a:moveTo>
                  <a:cubicBezTo>
                    <a:pt x="6365" y="9066"/>
                    <a:pt x="7153" y="9696"/>
                    <a:pt x="8035" y="9696"/>
                  </a:cubicBezTo>
                  <a:cubicBezTo>
                    <a:pt x="8476" y="9696"/>
                    <a:pt x="8822" y="9539"/>
                    <a:pt x="9137" y="9350"/>
                  </a:cubicBezTo>
                  <a:lnTo>
                    <a:pt x="9137" y="10137"/>
                  </a:lnTo>
                  <a:lnTo>
                    <a:pt x="9169" y="10137"/>
                  </a:lnTo>
                  <a:cubicBezTo>
                    <a:pt x="9169" y="11177"/>
                    <a:pt x="8350" y="11996"/>
                    <a:pt x="7310" y="11996"/>
                  </a:cubicBezTo>
                  <a:lnTo>
                    <a:pt x="4317" y="11996"/>
                  </a:lnTo>
                  <a:cubicBezTo>
                    <a:pt x="3309" y="11996"/>
                    <a:pt x="2458" y="11177"/>
                    <a:pt x="2458" y="10137"/>
                  </a:cubicBezTo>
                  <a:lnTo>
                    <a:pt x="2458" y="9350"/>
                  </a:lnTo>
                  <a:cubicBezTo>
                    <a:pt x="2773" y="9602"/>
                    <a:pt x="3183" y="9696"/>
                    <a:pt x="3561" y="9696"/>
                  </a:cubicBezTo>
                  <a:cubicBezTo>
                    <a:pt x="4475" y="9696"/>
                    <a:pt x="5231" y="9066"/>
                    <a:pt x="5388" y="8215"/>
                  </a:cubicBezTo>
                  <a:close/>
                  <a:moveTo>
                    <a:pt x="5794" y="1"/>
                  </a:moveTo>
                  <a:cubicBezTo>
                    <a:pt x="5310" y="1"/>
                    <a:pt x="4821" y="166"/>
                    <a:pt x="4412" y="497"/>
                  </a:cubicBezTo>
                  <a:cubicBezTo>
                    <a:pt x="4291" y="479"/>
                    <a:pt x="4172" y="470"/>
                    <a:pt x="4054" y="470"/>
                  </a:cubicBezTo>
                  <a:cubicBezTo>
                    <a:pt x="3154" y="470"/>
                    <a:pt x="2355" y="992"/>
                    <a:pt x="2049" y="1883"/>
                  </a:cubicBezTo>
                  <a:cubicBezTo>
                    <a:pt x="1104" y="2230"/>
                    <a:pt x="505" y="3238"/>
                    <a:pt x="663" y="4246"/>
                  </a:cubicBezTo>
                  <a:cubicBezTo>
                    <a:pt x="1" y="5033"/>
                    <a:pt x="1" y="6168"/>
                    <a:pt x="663" y="6987"/>
                  </a:cubicBezTo>
                  <a:cubicBezTo>
                    <a:pt x="663" y="7018"/>
                    <a:pt x="663" y="7113"/>
                    <a:pt x="631" y="7144"/>
                  </a:cubicBezTo>
                  <a:cubicBezTo>
                    <a:pt x="348" y="7428"/>
                    <a:pt x="159" y="7806"/>
                    <a:pt x="159" y="8215"/>
                  </a:cubicBezTo>
                  <a:cubicBezTo>
                    <a:pt x="159" y="9035"/>
                    <a:pt x="820" y="9696"/>
                    <a:pt x="1639" y="9696"/>
                  </a:cubicBezTo>
                  <a:lnTo>
                    <a:pt x="1639" y="10137"/>
                  </a:lnTo>
                  <a:cubicBezTo>
                    <a:pt x="1639" y="11586"/>
                    <a:pt x="2836" y="12752"/>
                    <a:pt x="4254" y="12752"/>
                  </a:cubicBezTo>
                  <a:lnTo>
                    <a:pt x="7247" y="12752"/>
                  </a:lnTo>
                  <a:cubicBezTo>
                    <a:pt x="8696" y="12752"/>
                    <a:pt x="9831" y="11555"/>
                    <a:pt x="9831" y="10137"/>
                  </a:cubicBezTo>
                  <a:lnTo>
                    <a:pt x="9831" y="9696"/>
                  </a:lnTo>
                  <a:cubicBezTo>
                    <a:pt x="10681" y="9696"/>
                    <a:pt x="11343" y="9035"/>
                    <a:pt x="11343" y="8215"/>
                  </a:cubicBezTo>
                  <a:cubicBezTo>
                    <a:pt x="11406" y="7806"/>
                    <a:pt x="11217" y="7428"/>
                    <a:pt x="10933" y="7144"/>
                  </a:cubicBezTo>
                  <a:cubicBezTo>
                    <a:pt x="10933" y="7113"/>
                    <a:pt x="10933" y="7018"/>
                    <a:pt x="10902" y="6987"/>
                  </a:cubicBezTo>
                  <a:cubicBezTo>
                    <a:pt x="11563" y="6199"/>
                    <a:pt x="11563" y="5065"/>
                    <a:pt x="10902" y="4246"/>
                  </a:cubicBezTo>
                  <a:cubicBezTo>
                    <a:pt x="11059" y="3206"/>
                    <a:pt x="10492" y="2230"/>
                    <a:pt x="9515" y="1883"/>
                  </a:cubicBezTo>
                  <a:cubicBezTo>
                    <a:pt x="9206" y="1039"/>
                    <a:pt x="8344" y="472"/>
                    <a:pt x="7468" y="472"/>
                  </a:cubicBezTo>
                  <a:cubicBezTo>
                    <a:pt x="7363" y="472"/>
                    <a:pt x="7257" y="480"/>
                    <a:pt x="7153" y="497"/>
                  </a:cubicBezTo>
                  <a:cubicBezTo>
                    <a:pt x="6759" y="166"/>
                    <a:pt x="6278" y="1"/>
                    <a:pt x="57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2" name="Google Shape;5002;p63"/>
          <p:cNvGrpSpPr/>
          <p:nvPr/>
        </p:nvGrpSpPr>
        <p:grpSpPr>
          <a:xfrm>
            <a:off x="3983124" y="1685939"/>
            <a:ext cx="336332" cy="334667"/>
            <a:chOff x="-55225575" y="1903275"/>
            <a:chExt cx="318225" cy="316650"/>
          </a:xfrm>
        </p:grpSpPr>
        <p:sp>
          <p:nvSpPr>
            <p:cNvPr id="5003" name="Google Shape;5003;p63"/>
            <p:cNvSpPr/>
            <p:nvPr/>
          </p:nvSpPr>
          <p:spPr>
            <a:xfrm>
              <a:off x="-55104275" y="211692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53" y="1190"/>
                    <a:pt x="2426" y="969"/>
                    <a:pt x="2741" y="623"/>
                  </a:cubicBezTo>
                  <a:cubicBezTo>
                    <a:pt x="2898" y="465"/>
                    <a:pt x="2898" y="245"/>
                    <a:pt x="2741" y="119"/>
                  </a:cubicBezTo>
                  <a:cubicBezTo>
                    <a:pt x="2694" y="56"/>
                    <a:pt x="2607" y="24"/>
                    <a:pt x="2513" y="24"/>
                  </a:cubicBezTo>
                  <a:cubicBezTo>
                    <a:pt x="2418" y="24"/>
                    <a:pt x="2316" y="56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4" name="Google Shape;5004;p63"/>
            <p:cNvSpPr/>
            <p:nvPr/>
          </p:nvSpPr>
          <p:spPr>
            <a:xfrm>
              <a:off x="-5511375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725"/>
                    <a:pt x="348" y="725"/>
                  </a:cubicBezTo>
                  <a:cubicBezTo>
                    <a:pt x="537" y="725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5" name="Google Shape;5005;p63"/>
            <p:cNvSpPr/>
            <p:nvPr/>
          </p:nvSpPr>
          <p:spPr>
            <a:xfrm>
              <a:off x="-55039700" y="205372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6" name="Google Shape;5006;p63"/>
            <p:cNvSpPr/>
            <p:nvPr/>
          </p:nvSpPr>
          <p:spPr>
            <a:xfrm>
              <a:off x="-55225575" y="190327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33" y="757"/>
                  </a:moveTo>
                  <a:cubicBezTo>
                    <a:pt x="8790" y="757"/>
                    <a:pt x="10932" y="2679"/>
                    <a:pt x="11185" y="5105"/>
                  </a:cubicBezTo>
                  <a:cubicBezTo>
                    <a:pt x="11185" y="5231"/>
                    <a:pt x="11279" y="5357"/>
                    <a:pt x="11374" y="5388"/>
                  </a:cubicBezTo>
                  <a:cubicBezTo>
                    <a:pt x="11752" y="5577"/>
                    <a:pt x="11972" y="5987"/>
                    <a:pt x="11972" y="6365"/>
                  </a:cubicBezTo>
                  <a:cubicBezTo>
                    <a:pt x="11972" y="6680"/>
                    <a:pt x="11815" y="7058"/>
                    <a:pt x="11594" y="7247"/>
                  </a:cubicBezTo>
                  <a:cubicBezTo>
                    <a:pt x="11342" y="7373"/>
                    <a:pt x="11342" y="7625"/>
                    <a:pt x="11531" y="7783"/>
                  </a:cubicBezTo>
                  <a:cubicBezTo>
                    <a:pt x="11783" y="8035"/>
                    <a:pt x="11941" y="8318"/>
                    <a:pt x="11941" y="8633"/>
                  </a:cubicBezTo>
                  <a:cubicBezTo>
                    <a:pt x="11941" y="8948"/>
                    <a:pt x="11815" y="9263"/>
                    <a:pt x="11531" y="9452"/>
                  </a:cubicBezTo>
                  <a:cubicBezTo>
                    <a:pt x="11374" y="9610"/>
                    <a:pt x="11374" y="9830"/>
                    <a:pt x="11531" y="9988"/>
                  </a:cubicBezTo>
                  <a:cubicBezTo>
                    <a:pt x="11783" y="10240"/>
                    <a:pt x="11941" y="10524"/>
                    <a:pt x="11941" y="10839"/>
                  </a:cubicBezTo>
                  <a:cubicBezTo>
                    <a:pt x="11941" y="11437"/>
                    <a:pt x="11437" y="11941"/>
                    <a:pt x="10838" y="11941"/>
                  </a:cubicBezTo>
                  <a:lnTo>
                    <a:pt x="1828" y="11941"/>
                  </a:lnTo>
                  <a:cubicBezTo>
                    <a:pt x="1197" y="11941"/>
                    <a:pt x="725" y="11406"/>
                    <a:pt x="725" y="10839"/>
                  </a:cubicBezTo>
                  <a:cubicBezTo>
                    <a:pt x="725" y="10492"/>
                    <a:pt x="819" y="10208"/>
                    <a:pt x="1103" y="9988"/>
                  </a:cubicBezTo>
                  <a:cubicBezTo>
                    <a:pt x="1260" y="9830"/>
                    <a:pt x="1260" y="9610"/>
                    <a:pt x="1103" y="9452"/>
                  </a:cubicBezTo>
                  <a:cubicBezTo>
                    <a:pt x="882" y="9200"/>
                    <a:pt x="725" y="8917"/>
                    <a:pt x="725" y="8633"/>
                  </a:cubicBezTo>
                  <a:cubicBezTo>
                    <a:pt x="725" y="8318"/>
                    <a:pt x="819" y="8003"/>
                    <a:pt x="1103" y="7783"/>
                  </a:cubicBezTo>
                  <a:cubicBezTo>
                    <a:pt x="1260" y="7625"/>
                    <a:pt x="1260" y="7405"/>
                    <a:pt x="1103" y="7247"/>
                  </a:cubicBezTo>
                  <a:cubicBezTo>
                    <a:pt x="882" y="7058"/>
                    <a:pt x="725" y="6680"/>
                    <a:pt x="725" y="6365"/>
                  </a:cubicBezTo>
                  <a:cubicBezTo>
                    <a:pt x="725" y="5987"/>
                    <a:pt x="945" y="5577"/>
                    <a:pt x="1292" y="5388"/>
                  </a:cubicBezTo>
                  <a:cubicBezTo>
                    <a:pt x="1418" y="5357"/>
                    <a:pt x="1512" y="5231"/>
                    <a:pt x="1512" y="5105"/>
                  </a:cubicBezTo>
                  <a:cubicBezTo>
                    <a:pt x="1765" y="2679"/>
                    <a:pt x="3907" y="757"/>
                    <a:pt x="6333" y="757"/>
                  </a:cubicBezTo>
                  <a:close/>
                  <a:moveTo>
                    <a:pt x="6333" y="1"/>
                  </a:moveTo>
                  <a:cubicBezTo>
                    <a:pt x="3497" y="1"/>
                    <a:pt x="1134" y="2112"/>
                    <a:pt x="788" y="4853"/>
                  </a:cubicBezTo>
                  <a:cubicBezTo>
                    <a:pt x="284" y="5199"/>
                    <a:pt x="0" y="5735"/>
                    <a:pt x="0" y="6365"/>
                  </a:cubicBezTo>
                  <a:cubicBezTo>
                    <a:pt x="0" y="6774"/>
                    <a:pt x="158" y="7216"/>
                    <a:pt x="410" y="7531"/>
                  </a:cubicBezTo>
                  <a:cubicBezTo>
                    <a:pt x="158" y="7846"/>
                    <a:pt x="0" y="8224"/>
                    <a:pt x="0" y="8633"/>
                  </a:cubicBezTo>
                  <a:cubicBezTo>
                    <a:pt x="0" y="9011"/>
                    <a:pt x="126" y="9421"/>
                    <a:pt x="410" y="9736"/>
                  </a:cubicBezTo>
                  <a:cubicBezTo>
                    <a:pt x="158" y="10051"/>
                    <a:pt x="0" y="10429"/>
                    <a:pt x="0" y="10839"/>
                  </a:cubicBezTo>
                  <a:cubicBezTo>
                    <a:pt x="0" y="11847"/>
                    <a:pt x="819" y="12666"/>
                    <a:pt x="1859" y="12666"/>
                  </a:cubicBezTo>
                  <a:lnTo>
                    <a:pt x="10869" y="12666"/>
                  </a:lnTo>
                  <a:cubicBezTo>
                    <a:pt x="11909" y="12666"/>
                    <a:pt x="12728" y="11847"/>
                    <a:pt x="12728" y="10839"/>
                  </a:cubicBezTo>
                  <a:cubicBezTo>
                    <a:pt x="12728" y="10429"/>
                    <a:pt x="12602" y="10051"/>
                    <a:pt x="12319" y="9736"/>
                  </a:cubicBezTo>
                  <a:cubicBezTo>
                    <a:pt x="12571" y="9421"/>
                    <a:pt x="12728" y="9011"/>
                    <a:pt x="12728" y="8633"/>
                  </a:cubicBezTo>
                  <a:cubicBezTo>
                    <a:pt x="12634" y="8224"/>
                    <a:pt x="12539" y="7846"/>
                    <a:pt x="12287" y="7531"/>
                  </a:cubicBezTo>
                  <a:cubicBezTo>
                    <a:pt x="12539" y="7216"/>
                    <a:pt x="12697" y="6774"/>
                    <a:pt x="12697" y="6365"/>
                  </a:cubicBezTo>
                  <a:cubicBezTo>
                    <a:pt x="12697" y="5798"/>
                    <a:pt x="12382" y="5199"/>
                    <a:pt x="11909" y="4853"/>
                  </a:cubicBezTo>
                  <a:cubicBezTo>
                    <a:pt x="11500" y="2112"/>
                    <a:pt x="9137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7" name="Google Shape;5007;p63"/>
            <p:cNvSpPr/>
            <p:nvPr/>
          </p:nvSpPr>
          <p:spPr>
            <a:xfrm>
              <a:off x="-55170450" y="1959200"/>
              <a:ext cx="204800" cy="225300"/>
            </a:xfrm>
            <a:custGeom>
              <a:rect b="b" l="l" r="r" t="t"/>
              <a:pathLst>
                <a:path extrusionOk="0" h="9012" w="8192">
                  <a:moveTo>
                    <a:pt x="4128" y="1450"/>
                  </a:moveTo>
                  <a:cubicBezTo>
                    <a:pt x="4411" y="2017"/>
                    <a:pt x="4821" y="2490"/>
                    <a:pt x="5293" y="2836"/>
                  </a:cubicBezTo>
                  <a:cubicBezTo>
                    <a:pt x="5924" y="3340"/>
                    <a:pt x="6711" y="3624"/>
                    <a:pt x="7499" y="3687"/>
                  </a:cubicBezTo>
                  <a:cubicBezTo>
                    <a:pt x="7499" y="3813"/>
                    <a:pt x="7530" y="3970"/>
                    <a:pt x="7530" y="4096"/>
                  </a:cubicBezTo>
                  <a:lnTo>
                    <a:pt x="7530" y="5640"/>
                  </a:lnTo>
                  <a:lnTo>
                    <a:pt x="7436" y="5640"/>
                  </a:lnTo>
                  <a:cubicBezTo>
                    <a:pt x="7436" y="7089"/>
                    <a:pt x="6270" y="8224"/>
                    <a:pt x="4852" y="8224"/>
                  </a:cubicBezTo>
                  <a:lnTo>
                    <a:pt x="3340" y="8224"/>
                  </a:lnTo>
                  <a:cubicBezTo>
                    <a:pt x="1891" y="8224"/>
                    <a:pt x="757" y="7058"/>
                    <a:pt x="757" y="5640"/>
                  </a:cubicBezTo>
                  <a:lnTo>
                    <a:pt x="757" y="4096"/>
                  </a:lnTo>
                  <a:cubicBezTo>
                    <a:pt x="757" y="3970"/>
                    <a:pt x="757" y="3813"/>
                    <a:pt x="788" y="3687"/>
                  </a:cubicBezTo>
                  <a:cubicBezTo>
                    <a:pt x="1576" y="3624"/>
                    <a:pt x="2363" y="3340"/>
                    <a:pt x="2994" y="2836"/>
                  </a:cubicBezTo>
                  <a:cubicBezTo>
                    <a:pt x="3466" y="2427"/>
                    <a:pt x="3876" y="1954"/>
                    <a:pt x="4128" y="1450"/>
                  </a:cubicBezTo>
                  <a:close/>
                  <a:moveTo>
                    <a:pt x="4096" y="1"/>
                  </a:moveTo>
                  <a:cubicBezTo>
                    <a:pt x="3939" y="1"/>
                    <a:pt x="3781" y="127"/>
                    <a:pt x="3750" y="284"/>
                  </a:cubicBezTo>
                  <a:lnTo>
                    <a:pt x="3718" y="442"/>
                  </a:lnTo>
                  <a:cubicBezTo>
                    <a:pt x="3309" y="1923"/>
                    <a:pt x="1985" y="2994"/>
                    <a:pt x="442" y="2994"/>
                  </a:cubicBezTo>
                  <a:cubicBezTo>
                    <a:pt x="253" y="2994"/>
                    <a:pt x="127" y="3120"/>
                    <a:pt x="95" y="3309"/>
                  </a:cubicBezTo>
                  <a:cubicBezTo>
                    <a:pt x="32" y="3592"/>
                    <a:pt x="1" y="3876"/>
                    <a:pt x="1" y="4128"/>
                  </a:cubicBezTo>
                  <a:lnTo>
                    <a:pt x="1" y="5672"/>
                  </a:lnTo>
                  <a:cubicBezTo>
                    <a:pt x="1" y="7530"/>
                    <a:pt x="1513" y="9011"/>
                    <a:pt x="3340" y="9011"/>
                  </a:cubicBezTo>
                  <a:lnTo>
                    <a:pt x="4852" y="9011"/>
                  </a:lnTo>
                  <a:cubicBezTo>
                    <a:pt x="6711" y="9011"/>
                    <a:pt x="8192" y="7530"/>
                    <a:pt x="8192" y="5672"/>
                  </a:cubicBezTo>
                  <a:lnTo>
                    <a:pt x="8192" y="4128"/>
                  </a:lnTo>
                  <a:cubicBezTo>
                    <a:pt x="8192" y="3844"/>
                    <a:pt x="8160" y="3592"/>
                    <a:pt x="8129" y="3309"/>
                  </a:cubicBezTo>
                  <a:cubicBezTo>
                    <a:pt x="8066" y="3120"/>
                    <a:pt x="7908" y="2994"/>
                    <a:pt x="7751" y="2994"/>
                  </a:cubicBezTo>
                  <a:cubicBezTo>
                    <a:pt x="6239" y="2994"/>
                    <a:pt x="4884" y="1923"/>
                    <a:pt x="4506" y="442"/>
                  </a:cubicBezTo>
                  <a:lnTo>
                    <a:pt x="4443" y="284"/>
                  </a:lnTo>
                  <a:cubicBezTo>
                    <a:pt x="4411" y="127"/>
                    <a:pt x="4254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08" name="Google Shape;5008;p63"/>
          <p:cNvGrpSpPr/>
          <p:nvPr/>
        </p:nvGrpSpPr>
        <p:grpSpPr>
          <a:xfrm>
            <a:off x="3993535" y="2101328"/>
            <a:ext cx="315511" cy="334667"/>
            <a:chOff x="-55217700" y="2296300"/>
            <a:chExt cx="298525" cy="316650"/>
          </a:xfrm>
        </p:grpSpPr>
        <p:sp>
          <p:nvSpPr>
            <p:cNvPr id="5009" name="Google Shape;5009;p63"/>
            <p:cNvSpPr/>
            <p:nvPr/>
          </p:nvSpPr>
          <p:spPr>
            <a:xfrm>
              <a:off x="-55105075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0" name="Google Shape;5010;p63"/>
            <p:cNvSpPr/>
            <p:nvPr/>
          </p:nvSpPr>
          <p:spPr>
            <a:xfrm>
              <a:off x="-55030250" y="2426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1" name="Google Shape;5011;p63"/>
            <p:cNvSpPr/>
            <p:nvPr/>
          </p:nvSpPr>
          <p:spPr>
            <a:xfrm>
              <a:off x="-55095625" y="2488675"/>
              <a:ext cx="73275" cy="29775"/>
            </a:xfrm>
            <a:custGeom>
              <a:rect b="b" l="l" r="r" t="t"/>
              <a:pathLst>
                <a:path extrusionOk="0" h="1191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85" y="1190"/>
                    <a:pt x="2458" y="1001"/>
                    <a:pt x="2773" y="655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85" y="66"/>
                    <a:pt x="2577" y="23"/>
                    <a:pt x="2471" y="23"/>
                  </a:cubicBezTo>
                  <a:cubicBezTo>
                    <a:pt x="2388" y="23"/>
                    <a:pt x="2307" y="50"/>
                    <a:pt x="2237" y="119"/>
                  </a:cubicBezTo>
                  <a:cubicBezTo>
                    <a:pt x="2048" y="340"/>
                    <a:pt x="1733" y="434"/>
                    <a:pt x="1450" y="434"/>
                  </a:cubicBezTo>
                  <a:cubicBezTo>
                    <a:pt x="1135" y="434"/>
                    <a:pt x="883" y="340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2" name="Google Shape;5012;p63"/>
            <p:cNvSpPr/>
            <p:nvPr/>
          </p:nvSpPr>
          <p:spPr>
            <a:xfrm>
              <a:off x="-55217700" y="2296300"/>
              <a:ext cx="298525" cy="316650"/>
            </a:xfrm>
            <a:custGeom>
              <a:rect b="b" l="l" r="r" t="t"/>
              <a:pathLst>
                <a:path extrusionOk="0" h="12666" w="11941">
                  <a:moveTo>
                    <a:pt x="8601" y="694"/>
                  </a:moveTo>
                  <a:cubicBezTo>
                    <a:pt x="9105" y="694"/>
                    <a:pt x="9578" y="1040"/>
                    <a:pt x="9704" y="1545"/>
                  </a:cubicBezTo>
                  <a:lnTo>
                    <a:pt x="2993" y="3561"/>
                  </a:lnTo>
                  <a:lnTo>
                    <a:pt x="2993" y="1797"/>
                  </a:lnTo>
                  <a:cubicBezTo>
                    <a:pt x="2993" y="1167"/>
                    <a:pt x="3497" y="694"/>
                    <a:pt x="4096" y="694"/>
                  </a:cubicBezTo>
                  <a:close/>
                  <a:moveTo>
                    <a:pt x="9735" y="2301"/>
                  </a:moveTo>
                  <a:lnTo>
                    <a:pt x="9735" y="3687"/>
                  </a:lnTo>
                  <a:lnTo>
                    <a:pt x="5199" y="3687"/>
                  </a:lnTo>
                  <a:lnTo>
                    <a:pt x="9735" y="2301"/>
                  </a:lnTo>
                  <a:close/>
                  <a:moveTo>
                    <a:pt x="10428" y="4380"/>
                  </a:moveTo>
                  <a:cubicBezTo>
                    <a:pt x="10838" y="4380"/>
                    <a:pt x="11185" y="4727"/>
                    <a:pt x="11185" y="5136"/>
                  </a:cubicBezTo>
                  <a:cubicBezTo>
                    <a:pt x="11185" y="5577"/>
                    <a:pt x="10870" y="5892"/>
                    <a:pt x="10428" y="5892"/>
                  </a:cubicBezTo>
                  <a:lnTo>
                    <a:pt x="10428" y="4380"/>
                  </a:lnTo>
                  <a:close/>
                  <a:moveTo>
                    <a:pt x="9767" y="4443"/>
                  </a:moveTo>
                  <a:cubicBezTo>
                    <a:pt x="9735" y="4664"/>
                    <a:pt x="9735" y="6774"/>
                    <a:pt x="9735" y="7026"/>
                  </a:cubicBezTo>
                  <a:cubicBezTo>
                    <a:pt x="9735" y="8885"/>
                    <a:pt x="8223" y="10397"/>
                    <a:pt x="6396" y="10397"/>
                  </a:cubicBezTo>
                  <a:cubicBezTo>
                    <a:pt x="4537" y="10397"/>
                    <a:pt x="3025" y="8885"/>
                    <a:pt x="3025" y="7026"/>
                  </a:cubicBezTo>
                  <a:lnTo>
                    <a:pt x="3025" y="4443"/>
                  </a:lnTo>
                  <a:close/>
                  <a:moveTo>
                    <a:pt x="2237" y="3309"/>
                  </a:moveTo>
                  <a:lnTo>
                    <a:pt x="2237" y="6995"/>
                  </a:lnTo>
                  <a:lnTo>
                    <a:pt x="2237" y="11910"/>
                  </a:lnTo>
                  <a:lnTo>
                    <a:pt x="756" y="11910"/>
                  </a:lnTo>
                  <a:lnTo>
                    <a:pt x="756" y="6711"/>
                  </a:lnTo>
                  <a:cubicBezTo>
                    <a:pt x="756" y="5420"/>
                    <a:pt x="1292" y="4159"/>
                    <a:pt x="2237" y="3309"/>
                  </a:cubicBezTo>
                  <a:close/>
                  <a:moveTo>
                    <a:pt x="4096" y="1"/>
                  </a:moveTo>
                  <a:cubicBezTo>
                    <a:pt x="3088" y="1"/>
                    <a:pt x="2269" y="820"/>
                    <a:pt x="2269" y="1828"/>
                  </a:cubicBezTo>
                  <a:lnTo>
                    <a:pt x="2269" y="2395"/>
                  </a:lnTo>
                  <a:cubicBezTo>
                    <a:pt x="819" y="3403"/>
                    <a:pt x="0" y="5042"/>
                    <a:pt x="0" y="6774"/>
                  </a:cubicBezTo>
                  <a:lnTo>
                    <a:pt x="0" y="12319"/>
                  </a:lnTo>
                  <a:cubicBezTo>
                    <a:pt x="0" y="12508"/>
                    <a:pt x="158" y="12666"/>
                    <a:pt x="378" y="12666"/>
                  </a:cubicBezTo>
                  <a:lnTo>
                    <a:pt x="2615" y="12666"/>
                  </a:lnTo>
                  <a:cubicBezTo>
                    <a:pt x="2804" y="12666"/>
                    <a:pt x="2962" y="12508"/>
                    <a:pt x="2962" y="12319"/>
                  </a:cubicBezTo>
                  <a:lnTo>
                    <a:pt x="2962" y="9389"/>
                  </a:lnTo>
                  <a:cubicBezTo>
                    <a:pt x="3718" y="10460"/>
                    <a:pt x="4915" y="11122"/>
                    <a:pt x="6301" y="11122"/>
                  </a:cubicBezTo>
                  <a:cubicBezTo>
                    <a:pt x="8538" y="11122"/>
                    <a:pt x="10397" y="9295"/>
                    <a:pt x="10397" y="7026"/>
                  </a:cubicBezTo>
                  <a:lnTo>
                    <a:pt x="10397" y="6680"/>
                  </a:lnTo>
                  <a:cubicBezTo>
                    <a:pt x="11216" y="6680"/>
                    <a:pt x="11909" y="6018"/>
                    <a:pt x="11909" y="5168"/>
                  </a:cubicBezTo>
                  <a:cubicBezTo>
                    <a:pt x="11941" y="4348"/>
                    <a:pt x="11279" y="3687"/>
                    <a:pt x="10428" y="3687"/>
                  </a:cubicBezTo>
                  <a:lnTo>
                    <a:pt x="10428" y="1828"/>
                  </a:lnTo>
                  <a:cubicBezTo>
                    <a:pt x="10428" y="820"/>
                    <a:pt x="9609" y="1"/>
                    <a:pt x="86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3" name="Google Shape;5013;p63"/>
          <p:cNvGrpSpPr/>
          <p:nvPr/>
        </p:nvGrpSpPr>
        <p:grpSpPr>
          <a:xfrm>
            <a:off x="3982292" y="2515897"/>
            <a:ext cx="337997" cy="334667"/>
            <a:chOff x="-55229525" y="2688550"/>
            <a:chExt cx="319800" cy="316650"/>
          </a:xfrm>
        </p:grpSpPr>
        <p:sp>
          <p:nvSpPr>
            <p:cNvPr id="5014" name="Google Shape;5014;p63"/>
            <p:cNvSpPr/>
            <p:nvPr/>
          </p:nvSpPr>
          <p:spPr>
            <a:xfrm>
              <a:off x="-55104275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7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53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94" y="39"/>
                    <a:pt x="2607" y="0"/>
                    <a:pt x="2513" y="0"/>
                  </a:cubicBezTo>
                  <a:cubicBezTo>
                    <a:pt x="2418" y="0"/>
                    <a:pt x="2316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5" name="Google Shape;5015;p63"/>
            <p:cNvSpPr/>
            <p:nvPr/>
          </p:nvSpPr>
          <p:spPr>
            <a:xfrm>
              <a:off x="-550397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694"/>
                    <a:pt x="378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6" name="Google Shape;5016;p63"/>
            <p:cNvSpPr/>
            <p:nvPr/>
          </p:nvSpPr>
          <p:spPr>
            <a:xfrm>
              <a:off x="-5511375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7" name="Google Shape;5017;p63"/>
            <p:cNvSpPr/>
            <p:nvPr/>
          </p:nvSpPr>
          <p:spPr>
            <a:xfrm>
              <a:off x="-55229525" y="2688550"/>
              <a:ext cx="319800" cy="316650"/>
            </a:xfrm>
            <a:custGeom>
              <a:rect b="b" l="l" r="r" t="t"/>
              <a:pathLst>
                <a:path extrusionOk="0" h="12666" w="12792">
                  <a:moveTo>
                    <a:pt x="6648" y="693"/>
                  </a:moveTo>
                  <a:cubicBezTo>
                    <a:pt x="6806" y="693"/>
                    <a:pt x="6963" y="788"/>
                    <a:pt x="7026" y="914"/>
                  </a:cubicBezTo>
                  <a:cubicBezTo>
                    <a:pt x="7089" y="1197"/>
                    <a:pt x="7184" y="1386"/>
                    <a:pt x="7247" y="1670"/>
                  </a:cubicBezTo>
                  <a:cubicBezTo>
                    <a:pt x="7341" y="1891"/>
                    <a:pt x="7121" y="2143"/>
                    <a:pt x="6900" y="2143"/>
                  </a:cubicBezTo>
                  <a:lnTo>
                    <a:pt x="5987" y="2143"/>
                  </a:lnTo>
                  <a:cubicBezTo>
                    <a:pt x="5766" y="2143"/>
                    <a:pt x="5546" y="1891"/>
                    <a:pt x="5640" y="1670"/>
                  </a:cubicBezTo>
                  <a:cubicBezTo>
                    <a:pt x="5703" y="1418"/>
                    <a:pt x="5798" y="1197"/>
                    <a:pt x="5892" y="914"/>
                  </a:cubicBezTo>
                  <a:cubicBezTo>
                    <a:pt x="5955" y="756"/>
                    <a:pt x="6081" y="693"/>
                    <a:pt x="6239" y="693"/>
                  </a:cubicBezTo>
                  <a:close/>
                  <a:moveTo>
                    <a:pt x="7845" y="2332"/>
                  </a:moveTo>
                  <a:cubicBezTo>
                    <a:pt x="10271" y="2962"/>
                    <a:pt x="12004" y="5199"/>
                    <a:pt x="12004" y="7813"/>
                  </a:cubicBezTo>
                  <a:cubicBezTo>
                    <a:pt x="12067" y="8444"/>
                    <a:pt x="11595" y="8916"/>
                    <a:pt x="10964" y="8916"/>
                  </a:cubicBezTo>
                  <a:lnTo>
                    <a:pt x="10523" y="8916"/>
                  </a:lnTo>
                  <a:lnTo>
                    <a:pt x="10523" y="8570"/>
                  </a:lnTo>
                  <a:lnTo>
                    <a:pt x="10523" y="7057"/>
                  </a:lnTo>
                  <a:cubicBezTo>
                    <a:pt x="10523" y="5608"/>
                    <a:pt x="9326" y="4474"/>
                    <a:pt x="7908" y="4474"/>
                  </a:cubicBezTo>
                  <a:lnTo>
                    <a:pt x="4915" y="4474"/>
                  </a:lnTo>
                  <a:cubicBezTo>
                    <a:pt x="3466" y="4474"/>
                    <a:pt x="2332" y="5640"/>
                    <a:pt x="2332" y="7057"/>
                  </a:cubicBezTo>
                  <a:lnTo>
                    <a:pt x="2332" y="8570"/>
                  </a:lnTo>
                  <a:lnTo>
                    <a:pt x="2332" y="8916"/>
                  </a:lnTo>
                  <a:lnTo>
                    <a:pt x="1891" y="8916"/>
                  </a:lnTo>
                  <a:cubicBezTo>
                    <a:pt x="1261" y="8916"/>
                    <a:pt x="788" y="8412"/>
                    <a:pt x="788" y="7813"/>
                  </a:cubicBezTo>
                  <a:cubicBezTo>
                    <a:pt x="788" y="5262"/>
                    <a:pt x="2521" y="2993"/>
                    <a:pt x="4979" y="2332"/>
                  </a:cubicBezTo>
                  <a:cubicBezTo>
                    <a:pt x="5168" y="2678"/>
                    <a:pt x="5514" y="2899"/>
                    <a:pt x="5955" y="2899"/>
                  </a:cubicBezTo>
                  <a:lnTo>
                    <a:pt x="6869" y="2899"/>
                  </a:lnTo>
                  <a:cubicBezTo>
                    <a:pt x="7247" y="2899"/>
                    <a:pt x="7593" y="2678"/>
                    <a:pt x="7845" y="2332"/>
                  </a:cubicBezTo>
                  <a:close/>
                  <a:moveTo>
                    <a:pt x="7971" y="5199"/>
                  </a:moveTo>
                  <a:cubicBezTo>
                    <a:pt x="8980" y="5199"/>
                    <a:pt x="9799" y="6049"/>
                    <a:pt x="9799" y="7057"/>
                  </a:cubicBezTo>
                  <a:lnTo>
                    <a:pt x="9799" y="8570"/>
                  </a:lnTo>
                  <a:cubicBezTo>
                    <a:pt x="9799" y="10397"/>
                    <a:pt x="8318" y="11909"/>
                    <a:pt x="6459" y="11909"/>
                  </a:cubicBezTo>
                  <a:cubicBezTo>
                    <a:pt x="4600" y="11909"/>
                    <a:pt x="3120" y="10397"/>
                    <a:pt x="3120" y="8570"/>
                  </a:cubicBezTo>
                  <a:lnTo>
                    <a:pt x="3120" y="7057"/>
                  </a:lnTo>
                  <a:cubicBezTo>
                    <a:pt x="3120" y="6049"/>
                    <a:pt x="3939" y="5199"/>
                    <a:pt x="4979" y="5199"/>
                  </a:cubicBezTo>
                  <a:close/>
                  <a:moveTo>
                    <a:pt x="6176" y="0"/>
                  </a:moveTo>
                  <a:cubicBezTo>
                    <a:pt x="5703" y="0"/>
                    <a:pt x="5294" y="315"/>
                    <a:pt x="5136" y="756"/>
                  </a:cubicBezTo>
                  <a:lnTo>
                    <a:pt x="3403" y="756"/>
                  </a:lnTo>
                  <a:cubicBezTo>
                    <a:pt x="3183" y="756"/>
                    <a:pt x="3025" y="914"/>
                    <a:pt x="3025" y="1103"/>
                  </a:cubicBezTo>
                  <a:cubicBezTo>
                    <a:pt x="3025" y="1323"/>
                    <a:pt x="3183" y="1481"/>
                    <a:pt x="3403" y="1481"/>
                  </a:cubicBezTo>
                  <a:lnTo>
                    <a:pt x="4852" y="1481"/>
                  </a:lnTo>
                  <a:cubicBezTo>
                    <a:pt x="4852" y="1512"/>
                    <a:pt x="4821" y="1575"/>
                    <a:pt x="4821" y="1638"/>
                  </a:cubicBezTo>
                  <a:cubicBezTo>
                    <a:pt x="3498" y="1954"/>
                    <a:pt x="2332" y="2678"/>
                    <a:pt x="1450" y="3749"/>
                  </a:cubicBezTo>
                  <a:cubicBezTo>
                    <a:pt x="505" y="4883"/>
                    <a:pt x="1" y="6364"/>
                    <a:pt x="1" y="7813"/>
                  </a:cubicBezTo>
                  <a:cubicBezTo>
                    <a:pt x="1" y="8822"/>
                    <a:pt x="820" y="9672"/>
                    <a:pt x="1860" y="9672"/>
                  </a:cubicBezTo>
                  <a:lnTo>
                    <a:pt x="2395" y="9672"/>
                  </a:lnTo>
                  <a:cubicBezTo>
                    <a:pt x="2868" y="11405"/>
                    <a:pt x="4506" y="12665"/>
                    <a:pt x="6333" y="12665"/>
                  </a:cubicBezTo>
                  <a:cubicBezTo>
                    <a:pt x="8224" y="12665"/>
                    <a:pt x="9799" y="11405"/>
                    <a:pt x="10271" y="9672"/>
                  </a:cubicBezTo>
                  <a:lnTo>
                    <a:pt x="10838" y="9672"/>
                  </a:lnTo>
                  <a:cubicBezTo>
                    <a:pt x="11847" y="9672"/>
                    <a:pt x="12697" y="8822"/>
                    <a:pt x="12697" y="7813"/>
                  </a:cubicBezTo>
                  <a:cubicBezTo>
                    <a:pt x="12792" y="6301"/>
                    <a:pt x="12288" y="4883"/>
                    <a:pt x="11343" y="3749"/>
                  </a:cubicBezTo>
                  <a:cubicBezTo>
                    <a:pt x="10492" y="2678"/>
                    <a:pt x="9295" y="1954"/>
                    <a:pt x="8003" y="1638"/>
                  </a:cubicBezTo>
                  <a:cubicBezTo>
                    <a:pt x="8003" y="1575"/>
                    <a:pt x="7971" y="1512"/>
                    <a:pt x="7971" y="1481"/>
                  </a:cubicBezTo>
                  <a:lnTo>
                    <a:pt x="9421" y="1481"/>
                  </a:lnTo>
                  <a:cubicBezTo>
                    <a:pt x="9610" y="1481"/>
                    <a:pt x="9767" y="1323"/>
                    <a:pt x="9767" y="1103"/>
                  </a:cubicBezTo>
                  <a:cubicBezTo>
                    <a:pt x="9767" y="914"/>
                    <a:pt x="9610" y="756"/>
                    <a:pt x="9421" y="756"/>
                  </a:cubicBezTo>
                  <a:lnTo>
                    <a:pt x="7688" y="756"/>
                  </a:lnTo>
                  <a:cubicBezTo>
                    <a:pt x="7530" y="315"/>
                    <a:pt x="7089" y="0"/>
                    <a:pt x="6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18" name="Google Shape;5018;p63"/>
          <p:cNvGrpSpPr/>
          <p:nvPr/>
        </p:nvGrpSpPr>
        <p:grpSpPr>
          <a:xfrm>
            <a:off x="6069304" y="1685939"/>
            <a:ext cx="315537" cy="336332"/>
            <a:chOff x="-53288825" y="1903275"/>
            <a:chExt cx="298550" cy="318225"/>
          </a:xfrm>
        </p:grpSpPr>
        <p:sp>
          <p:nvSpPr>
            <p:cNvPr id="5019" name="Google Shape;5019;p63"/>
            <p:cNvSpPr/>
            <p:nvPr/>
          </p:nvSpPr>
          <p:spPr>
            <a:xfrm>
              <a:off x="-53214000" y="20529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726" y="536"/>
                    <a:pt x="726" y="347"/>
                  </a:cubicBezTo>
                  <a:cubicBezTo>
                    <a:pt x="726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0" name="Google Shape;5020;p63"/>
            <p:cNvSpPr/>
            <p:nvPr/>
          </p:nvSpPr>
          <p:spPr>
            <a:xfrm>
              <a:off x="-53139175" y="2052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1" name="Google Shape;5021;p63"/>
            <p:cNvSpPr/>
            <p:nvPr/>
          </p:nvSpPr>
          <p:spPr>
            <a:xfrm>
              <a:off x="-53288825" y="1903275"/>
              <a:ext cx="298550" cy="318225"/>
            </a:xfrm>
            <a:custGeom>
              <a:rect b="b" l="l" r="r" t="t"/>
              <a:pathLst>
                <a:path extrusionOk="0" h="12729" w="11942">
                  <a:moveTo>
                    <a:pt x="4853" y="757"/>
                  </a:moveTo>
                  <a:cubicBezTo>
                    <a:pt x="6428" y="757"/>
                    <a:pt x="7846" y="1639"/>
                    <a:pt x="8507" y="2994"/>
                  </a:cubicBezTo>
                  <a:lnTo>
                    <a:pt x="1167" y="2994"/>
                  </a:lnTo>
                  <a:cubicBezTo>
                    <a:pt x="1891" y="1639"/>
                    <a:pt x="3277" y="757"/>
                    <a:pt x="4853" y="757"/>
                  </a:cubicBezTo>
                  <a:close/>
                  <a:moveTo>
                    <a:pt x="11185" y="2994"/>
                  </a:moveTo>
                  <a:lnTo>
                    <a:pt x="11185" y="3340"/>
                  </a:lnTo>
                  <a:cubicBezTo>
                    <a:pt x="11185" y="3971"/>
                    <a:pt x="10681" y="4443"/>
                    <a:pt x="10083" y="4443"/>
                  </a:cubicBezTo>
                  <a:lnTo>
                    <a:pt x="9736" y="4443"/>
                  </a:lnTo>
                  <a:lnTo>
                    <a:pt x="9736" y="4097"/>
                  </a:lnTo>
                  <a:cubicBezTo>
                    <a:pt x="9736" y="3466"/>
                    <a:pt x="10240" y="2994"/>
                    <a:pt x="10839" y="2994"/>
                  </a:cubicBezTo>
                  <a:close/>
                  <a:moveTo>
                    <a:pt x="3151" y="3750"/>
                  </a:moveTo>
                  <a:lnTo>
                    <a:pt x="3498" y="4475"/>
                  </a:lnTo>
                  <a:lnTo>
                    <a:pt x="789" y="4475"/>
                  </a:lnTo>
                  <a:cubicBezTo>
                    <a:pt x="820" y="4223"/>
                    <a:pt x="852" y="3971"/>
                    <a:pt x="946" y="3750"/>
                  </a:cubicBezTo>
                  <a:close/>
                  <a:moveTo>
                    <a:pt x="5735" y="3750"/>
                  </a:moveTo>
                  <a:lnTo>
                    <a:pt x="5357" y="4475"/>
                  </a:lnTo>
                  <a:lnTo>
                    <a:pt x="4317" y="4475"/>
                  </a:lnTo>
                  <a:lnTo>
                    <a:pt x="3971" y="3750"/>
                  </a:lnTo>
                  <a:close/>
                  <a:moveTo>
                    <a:pt x="8822" y="3750"/>
                  </a:moveTo>
                  <a:cubicBezTo>
                    <a:pt x="8885" y="3971"/>
                    <a:pt x="8948" y="4223"/>
                    <a:pt x="8980" y="4475"/>
                  </a:cubicBezTo>
                  <a:lnTo>
                    <a:pt x="6270" y="4475"/>
                  </a:lnTo>
                  <a:lnTo>
                    <a:pt x="6617" y="3750"/>
                  </a:lnTo>
                  <a:close/>
                  <a:moveTo>
                    <a:pt x="10083" y="5231"/>
                  </a:moveTo>
                  <a:cubicBezTo>
                    <a:pt x="10713" y="5231"/>
                    <a:pt x="11185" y="5703"/>
                    <a:pt x="11185" y="6333"/>
                  </a:cubicBezTo>
                  <a:lnTo>
                    <a:pt x="11185" y="6680"/>
                  </a:lnTo>
                  <a:lnTo>
                    <a:pt x="10839" y="6680"/>
                  </a:lnTo>
                  <a:cubicBezTo>
                    <a:pt x="10209" y="6680"/>
                    <a:pt x="9736" y="6176"/>
                    <a:pt x="9736" y="5577"/>
                  </a:cubicBezTo>
                  <a:lnTo>
                    <a:pt x="9736" y="5231"/>
                  </a:lnTo>
                  <a:close/>
                  <a:moveTo>
                    <a:pt x="8980" y="5231"/>
                  </a:moveTo>
                  <a:lnTo>
                    <a:pt x="8980" y="7531"/>
                  </a:lnTo>
                  <a:lnTo>
                    <a:pt x="789" y="7531"/>
                  </a:lnTo>
                  <a:lnTo>
                    <a:pt x="789" y="5231"/>
                  </a:lnTo>
                  <a:close/>
                  <a:moveTo>
                    <a:pt x="8948" y="8224"/>
                  </a:moveTo>
                  <a:cubicBezTo>
                    <a:pt x="8728" y="10366"/>
                    <a:pt x="6995" y="11973"/>
                    <a:pt x="4853" y="11973"/>
                  </a:cubicBezTo>
                  <a:cubicBezTo>
                    <a:pt x="2710" y="11973"/>
                    <a:pt x="946" y="10303"/>
                    <a:pt x="757" y="8224"/>
                  </a:cubicBezTo>
                  <a:close/>
                  <a:moveTo>
                    <a:pt x="4853" y="1"/>
                  </a:moveTo>
                  <a:cubicBezTo>
                    <a:pt x="2175" y="1"/>
                    <a:pt x="1" y="2175"/>
                    <a:pt x="1" y="4853"/>
                  </a:cubicBezTo>
                  <a:lnTo>
                    <a:pt x="1" y="7877"/>
                  </a:lnTo>
                  <a:cubicBezTo>
                    <a:pt x="1" y="10555"/>
                    <a:pt x="2175" y="12729"/>
                    <a:pt x="4853" y="12729"/>
                  </a:cubicBezTo>
                  <a:cubicBezTo>
                    <a:pt x="7531" y="12729"/>
                    <a:pt x="9704" y="10555"/>
                    <a:pt x="9704" y="7877"/>
                  </a:cubicBezTo>
                  <a:lnTo>
                    <a:pt x="9704" y="7090"/>
                  </a:lnTo>
                  <a:cubicBezTo>
                    <a:pt x="10020" y="7310"/>
                    <a:pt x="10398" y="7436"/>
                    <a:pt x="10807" y="7436"/>
                  </a:cubicBezTo>
                  <a:lnTo>
                    <a:pt x="11532" y="7436"/>
                  </a:lnTo>
                  <a:cubicBezTo>
                    <a:pt x="11752" y="7436"/>
                    <a:pt x="11878" y="7279"/>
                    <a:pt x="11878" y="7090"/>
                  </a:cubicBezTo>
                  <a:lnTo>
                    <a:pt x="11878" y="6333"/>
                  </a:lnTo>
                  <a:cubicBezTo>
                    <a:pt x="11878" y="5735"/>
                    <a:pt x="11626" y="5199"/>
                    <a:pt x="11154" y="4853"/>
                  </a:cubicBezTo>
                  <a:cubicBezTo>
                    <a:pt x="11658" y="4475"/>
                    <a:pt x="11941" y="3971"/>
                    <a:pt x="11941" y="3340"/>
                  </a:cubicBezTo>
                  <a:lnTo>
                    <a:pt x="11941" y="2584"/>
                  </a:lnTo>
                  <a:cubicBezTo>
                    <a:pt x="11941" y="2395"/>
                    <a:pt x="11784" y="2238"/>
                    <a:pt x="11563" y="2238"/>
                  </a:cubicBezTo>
                  <a:lnTo>
                    <a:pt x="10839" y="2238"/>
                  </a:lnTo>
                  <a:cubicBezTo>
                    <a:pt x="10240" y="2238"/>
                    <a:pt x="9704" y="2521"/>
                    <a:pt x="9326" y="2994"/>
                  </a:cubicBezTo>
                  <a:cubicBezTo>
                    <a:pt x="8602" y="1261"/>
                    <a:pt x="6838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2" name="Google Shape;5022;p63"/>
          <p:cNvGrpSpPr/>
          <p:nvPr/>
        </p:nvGrpSpPr>
        <p:grpSpPr>
          <a:xfrm>
            <a:off x="6058484" y="2099663"/>
            <a:ext cx="337178" cy="336332"/>
            <a:chOff x="-53299850" y="2294725"/>
            <a:chExt cx="319025" cy="318225"/>
          </a:xfrm>
        </p:grpSpPr>
        <p:sp>
          <p:nvSpPr>
            <p:cNvPr id="5023" name="Google Shape;5023;p63"/>
            <p:cNvSpPr/>
            <p:nvPr/>
          </p:nvSpPr>
          <p:spPr>
            <a:xfrm>
              <a:off x="-53175400" y="25265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7" y="0"/>
                  </a:moveTo>
                  <a:cubicBezTo>
                    <a:pt x="292" y="0"/>
                    <a:pt x="205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27" y="969"/>
                    <a:pt x="2742" y="622"/>
                  </a:cubicBezTo>
                  <a:cubicBezTo>
                    <a:pt x="2899" y="465"/>
                    <a:pt x="2899" y="244"/>
                    <a:pt x="2742" y="118"/>
                  </a:cubicBezTo>
                  <a:cubicBezTo>
                    <a:pt x="2679" y="55"/>
                    <a:pt x="2592" y="24"/>
                    <a:pt x="2501" y="24"/>
                  </a:cubicBezTo>
                  <a:cubicBezTo>
                    <a:pt x="2411" y="24"/>
                    <a:pt x="2316" y="55"/>
                    <a:pt x="2238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66" y="433"/>
                    <a:pt x="851" y="307"/>
                    <a:pt x="662" y="118"/>
                  </a:cubicBezTo>
                  <a:cubicBezTo>
                    <a:pt x="584" y="39"/>
                    <a:pt x="481" y="0"/>
                    <a:pt x="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4" name="Google Shape;5024;p63"/>
            <p:cNvSpPr/>
            <p:nvPr/>
          </p:nvSpPr>
          <p:spPr>
            <a:xfrm>
              <a:off x="-53299850" y="22947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428" y="757"/>
                  </a:moveTo>
                  <a:cubicBezTo>
                    <a:pt x="8539" y="757"/>
                    <a:pt x="10335" y="2364"/>
                    <a:pt x="10524" y="4475"/>
                  </a:cubicBezTo>
                  <a:cubicBezTo>
                    <a:pt x="10492" y="4475"/>
                    <a:pt x="10398" y="4411"/>
                    <a:pt x="10366" y="4411"/>
                  </a:cubicBezTo>
                  <a:cubicBezTo>
                    <a:pt x="9090" y="4207"/>
                    <a:pt x="7759" y="4104"/>
                    <a:pt x="6428" y="4104"/>
                  </a:cubicBezTo>
                  <a:cubicBezTo>
                    <a:pt x="5097" y="4104"/>
                    <a:pt x="3766" y="4207"/>
                    <a:pt x="2490" y="4411"/>
                  </a:cubicBezTo>
                  <a:cubicBezTo>
                    <a:pt x="2458" y="4411"/>
                    <a:pt x="2364" y="4475"/>
                    <a:pt x="2332" y="4475"/>
                  </a:cubicBezTo>
                  <a:cubicBezTo>
                    <a:pt x="2521" y="2364"/>
                    <a:pt x="4286" y="757"/>
                    <a:pt x="6428" y="757"/>
                  </a:cubicBezTo>
                  <a:close/>
                  <a:moveTo>
                    <a:pt x="6404" y="4837"/>
                  </a:moveTo>
                  <a:cubicBezTo>
                    <a:pt x="7688" y="4837"/>
                    <a:pt x="8980" y="4947"/>
                    <a:pt x="10240" y="5168"/>
                  </a:cubicBezTo>
                  <a:cubicBezTo>
                    <a:pt x="10429" y="5199"/>
                    <a:pt x="10555" y="5357"/>
                    <a:pt x="10555" y="5514"/>
                  </a:cubicBezTo>
                  <a:lnTo>
                    <a:pt x="10555" y="6396"/>
                  </a:lnTo>
                  <a:cubicBezTo>
                    <a:pt x="10555" y="6995"/>
                    <a:pt x="10051" y="7499"/>
                    <a:pt x="9421" y="7499"/>
                  </a:cubicBezTo>
                  <a:lnTo>
                    <a:pt x="7436" y="7499"/>
                  </a:lnTo>
                  <a:cubicBezTo>
                    <a:pt x="7342" y="7499"/>
                    <a:pt x="7247" y="7467"/>
                    <a:pt x="7184" y="7373"/>
                  </a:cubicBezTo>
                  <a:lnTo>
                    <a:pt x="6648" y="6869"/>
                  </a:lnTo>
                  <a:cubicBezTo>
                    <a:pt x="6570" y="6790"/>
                    <a:pt x="6475" y="6751"/>
                    <a:pt x="6385" y="6751"/>
                  </a:cubicBezTo>
                  <a:cubicBezTo>
                    <a:pt x="6294" y="6751"/>
                    <a:pt x="6207" y="6790"/>
                    <a:pt x="6144" y="6869"/>
                  </a:cubicBezTo>
                  <a:lnTo>
                    <a:pt x="5640" y="7373"/>
                  </a:lnTo>
                  <a:cubicBezTo>
                    <a:pt x="5546" y="7467"/>
                    <a:pt x="5483" y="7499"/>
                    <a:pt x="5357" y="7499"/>
                  </a:cubicBezTo>
                  <a:lnTo>
                    <a:pt x="3403" y="7499"/>
                  </a:lnTo>
                  <a:cubicBezTo>
                    <a:pt x="2773" y="7499"/>
                    <a:pt x="2301" y="6995"/>
                    <a:pt x="2301" y="6396"/>
                  </a:cubicBezTo>
                  <a:lnTo>
                    <a:pt x="2301" y="5514"/>
                  </a:lnTo>
                  <a:cubicBezTo>
                    <a:pt x="2301" y="5325"/>
                    <a:pt x="2395" y="5168"/>
                    <a:pt x="2616" y="5168"/>
                  </a:cubicBezTo>
                  <a:cubicBezTo>
                    <a:pt x="3844" y="4947"/>
                    <a:pt x="5120" y="4837"/>
                    <a:pt x="6404" y="4837"/>
                  </a:cubicBezTo>
                  <a:close/>
                  <a:moveTo>
                    <a:pt x="1545" y="5451"/>
                  </a:moveTo>
                  <a:lnTo>
                    <a:pt x="1545" y="5483"/>
                  </a:lnTo>
                  <a:lnTo>
                    <a:pt x="1545" y="6333"/>
                  </a:lnTo>
                  <a:cubicBezTo>
                    <a:pt x="1545" y="6932"/>
                    <a:pt x="1828" y="7499"/>
                    <a:pt x="2301" y="7846"/>
                  </a:cubicBezTo>
                  <a:lnTo>
                    <a:pt x="2301" y="8192"/>
                  </a:lnTo>
                  <a:cubicBezTo>
                    <a:pt x="1450" y="8192"/>
                    <a:pt x="789" y="7530"/>
                    <a:pt x="789" y="6711"/>
                  </a:cubicBezTo>
                  <a:cubicBezTo>
                    <a:pt x="789" y="6207"/>
                    <a:pt x="1104" y="5735"/>
                    <a:pt x="1545" y="5451"/>
                  </a:cubicBezTo>
                  <a:close/>
                  <a:moveTo>
                    <a:pt x="11311" y="5483"/>
                  </a:moveTo>
                  <a:cubicBezTo>
                    <a:pt x="11752" y="5766"/>
                    <a:pt x="12067" y="6239"/>
                    <a:pt x="12067" y="6774"/>
                  </a:cubicBezTo>
                  <a:cubicBezTo>
                    <a:pt x="12004" y="7562"/>
                    <a:pt x="11343" y="8255"/>
                    <a:pt x="10555" y="8255"/>
                  </a:cubicBezTo>
                  <a:lnTo>
                    <a:pt x="10555" y="7877"/>
                  </a:lnTo>
                  <a:cubicBezTo>
                    <a:pt x="10996" y="7530"/>
                    <a:pt x="11311" y="7026"/>
                    <a:pt x="11311" y="6396"/>
                  </a:cubicBezTo>
                  <a:lnTo>
                    <a:pt x="11311" y="5514"/>
                  </a:lnTo>
                  <a:lnTo>
                    <a:pt x="11311" y="5483"/>
                  </a:lnTo>
                  <a:close/>
                  <a:moveTo>
                    <a:pt x="1545" y="8885"/>
                  </a:moveTo>
                  <a:cubicBezTo>
                    <a:pt x="1765" y="8948"/>
                    <a:pt x="2017" y="8980"/>
                    <a:pt x="2301" y="8980"/>
                  </a:cubicBezTo>
                  <a:cubicBezTo>
                    <a:pt x="2332" y="9515"/>
                    <a:pt x="2490" y="10019"/>
                    <a:pt x="2710" y="10492"/>
                  </a:cubicBezTo>
                  <a:lnTo>
                    <a:pt x="1891" y="10492"/>
                  </a:lnTo>
                  <a:cubicBezTo>
                    <a:pt x="1702" y="10492"/>
                    <a:pt x="1545" y="10334"/>
                    <a:pt x="1545" y="10145"/>
                  </a:cubicBezTo>
                  <a:lnTo>
                    <a:pt x="1545" y="8885"/>
                  </a:lnTo>
                  <a:close/>
                  <a:moveTo>
                    <a:pt x="6428" y="7688"/>
                  </a:moveTo>
                  <a:lnTo>
                    <a:pt x="6711" y="7972"/>
                  </a:lnTo>
                  <a:cubicBezTo>
                    <a:pt x="6900" y="8161"/>
                    <a:pt x="7216" y="8287"/>
                    <a:pt x="7499" y="8287"/>
                  </a:cubicBezTo>
                  <a:lnTo>
                    <a:pt x="9452" y="8287"/>
                  </a:lnTo>
                  <a:cubicBezTo>
                    <a:pt x="9578" y="8287"/>
                    <a:pt x="9704" y="8287"/>
                    <a:pt x="9799" y="8255"/>
                  </a:cubicBezTo>
                  <a:lnTo>
                    <a:pt x="9799" y="8633"/>
                  </a:lnTo>
                  <a:cubicBezTo>
                    <a:pt x="9799" y="10492"/>
                    <a:pt x="8287" y="11973"/>
                    <a:pt x="6428" y="11973"/>
                  </a:cubicBezTo>
                  <a:cubicBezTo>
                    <a:pt x="5609" y="11973"/>
                    <a:pt x="4853" y="11721"/>
                    <a:pt x="4254" y="11185"/>
                  </a:cubicBezTo>
                  <a:lnTo>
                    <a:pt x="4916" y="11185"/>
                  </a:lnTo>
                  <a:cubicBezTo>
                    <a:pt x="5136" y="11185"/>
                    <a:pt x="5294" y="11028"/>
                    <a:pt x="5294" y="10838"/>
                  </a:cubicBezTo>
                  <a:cubicBezTo>
                    <a:pt x="5294" y="10649"/>
                    <a:pt x="5136" y="10492"/>
                    <a:pt x="4916" y="10492"/>
                  </a:cubicBezTo>
                  <a:lnTo>
                    <a:pt x="3592" y="10492"/>
                  </a:lnTo>
                  <a:cubicBezTo>
                    <a:pt x="3246" y="9925"/>
                    <a:pt x="3025" y="9295"/>
                    <a:pt x="3025" y="8633"/>
                  </a:cubicBezTo>
                  <a:lnTo>
                    <a:pt x="3025" y="8255"/>
                  </a:lnTo>
                  <a:cubicBezTo>
                    <a:pt x="3151" y="8287"/>
                    <a:pt x="3277" y="8287"/>
                    <a:pt x="3403" y="8287"/>
                  </a:cubicBezTo>
                  <a:lnTo>
                    <a:pt x="5357" y="8287"/>
                  </a:lnTo>
                  <a:cubicBezTo>
                    <a:pt x="5672" y="8287"/>
                    <a:pt x="5955" y="8161"/>
                    <a:pt x="6144" y="7972"/>
                  </a:cubicBezTo>
                  <a:lnTo>
                    <a:pt x="6428" y="7688"/>
                  </a:lnTo>
                  <a:close/>
                  <a:moveTo>
                    <a:pt x="6396" y="1"/>
                  </a:moveTo>
                  <a:cubicBezTo>
                    <a:pt x="3781" y="1"/>
                    <a:pt x="1671" y="2112"/>
                    <a:pt x="1513" y="4632"/>
                  </a:cubicBezTo>
                  <a:cubicBezTo>
                    <a:pt x="631" y="4947"/>
                    <a:pt x="1" y="5766"/>
                    <a:pt x="1" y="6743"/>
                  </a:cubicBezTo>
                  <a:cubicBezTo>
                    <a:pt x="1" y="7404"/>
                    <a:pt x="284" y="8003"/>
                    <a:pt x="757" y="8413"/>
                  </a:cubicBezTo>
                  <a:lnTo>
                    <a:pt x="757" y="10082"/>
                  </a:lnTo>
                  <a:cubicBezTo>
                    <a:pt x="757" y="10712"/>
                    <a:pt x="1261" y="11185"/>
                    <a:pt x="1860" y="11185"/>
                  </a:cubicBezTo>
                  <a:lnTo>
                    <a:pt x="3151" y="11185"/>
                  </a:lnTo>
                  <a:cubicBezTo>
                    <a:pt x="3939" y="12130"/>
                    <a:pt x="5073" y="12729"/>
                    <a:pt x="6365" y="12729"/>
                  </a:cubicBezTo>
                  <a:cubicBezTo>
                    <a:pt x="8507" y="12729"/>
                    <a:pt x="10303" y="11028"/>
                    <a:pt x="10429" y="8980"/>
                  </a:cubicBezTo>
                  <a:cubicBezTo>
                    <a:pt x="11658" y="8980"/>
                    <a:pt x="12697" y="8003"/>
                    <a:pt x="12697" y="6743"/>
                  </a:cubicBezTo>
                  <a:cubicBezTo>
                    <a:pt x="12760" y="5798"/>
                    <a:pt x="12162" y="4947"/>
                    <a:pt x="11280" y="4632"/>
                  </a:cubicBezTo>
                  <a:cubicBezTo>
                    <a:pt x="11154" y="2049"/>
                    <a:pt x="9011" y="1"/>
                    <a:pt x="63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25" name="Google Shape;5025;p63"/>
          <p:cNvGrpSpPr/>
          <p:nvPr/>
        </p:nvGrpSpPr>
        <p:grpSpPr>
          <a:xfrm>
            <a:off x="6079715" y="2515051"/>
            <a:ext cx="294717" cy="335513"/>
            <a:chOff x="-53278575" y="2687750"/>
            <a:chExt cx="278850" cy="317450"/>
          </a:xfrm>
        </p:grpSpPr>
        <p:sp>
          <p:nvSpPr>
            <p:cNvPr id="5026" name="Google Shape;5026;p63"/>
            <p:cNvSpPr/>
            <p:nvPr/>
          </p:nvSpPr>
          <p:spPr>
            <a:xfrm>
              <a:off x="-53175400" y="2919525"/>
              <a:ext cx="71700" cy="28950"/>
            </a:xfrm>
            <a:custGeom>
              <a:rect b="b" l="l" r="r" t="t"/>
              <a:pathLst>
                <a:path extrusionOk="0" h="1158" w="2868">
                  <a:moveTo>
                    <a:pt x="351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13"/>
                    <a:pt x="1" y="465"/>
                    <a:pt x="95" y="622"/>
                  </a:cubicBezTo>
                  <a:cubicBezTo>
                    <a:pt x="473" y="969"/>
                    <a:pt x="946" y="1158"/>
                    <a:pt x="1418" y="1158"/>
                  </a:cubicBezTo>
                  <a:cubicBezTo>
                    <a:pt x="1891" y="1158"/>
                    <a:pt x="2395" y="969"/>
                    <a:pt x="2710" y="622"/>
                  </a:cubicBezTo>
                  <a:cubicBezTo>
                    <a:pt x="2868" y="465"/>
                    <a:pt x="2868" y="213"/>
                    <a:pt x="2710" y="118"/>
                  </a:cubicBezTo>
                  <a:cubicBezTo>
                    <a:pt x="2631" y="39"/>
                    <a:pt x="2529" y="0"/>
                    <a:pt x="2434" y="0"/>
                  </a:cubicBezTo>
                  <a:cubicBezTo>
                    <a:pt x="2340" y="0"/>
                    <a:pt x="2253" y="39"/>
                    <a:pt x="2206" y="118"/>
                  </a:cubicBezTo>
                  <a:cubicBezTo>
                    <a:pt x="1985" y="307"/>
                    <a:pt x="1670" y="433"/>
                    <a:pt x="1418" y="433"/>
                  </a:cubicBezTo>
                  <a:cubicBezTo>
                    <a:pt x="1135" y="433"/>
                    <a:pt x="820" y="307"/>
                    <a:pt x="631" y="118"/>
                  </a:cubicBezTo>
                  <a:cubicBezTo>
                    <a:pt x="552" y="39"/>
                    <a:pt x="450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7" name="Google Shape;5027;p63"/>
            <p:cNvSpPr/>
            <p:nvPr/>
          </p:nvSpPr>
          <p:spPr>
            <a:xfrm>
              <a:off x="-53185625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8" name="Google Shape;5028;p63"/>
            <p:cNvSpPr/>
            <p:nvPr/>
          </p:nvSpPr>
          <p:spPr>
            <a:xfrm>
              <a:off x="-53110800" y="28547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9" name="Google Shape;5029;p63"/>
            <p:cNvSpPr/>
            <p:nvPr/>
          </p:nvSpPr>
          <p:spPr>
            <a:xfrm>
              <a:off x="-53278575" y="2687750"/>
              <a:ext cx="278850" cy="317450"/>
            </a:xfrm>
            <a:custGeom>
              <a:rect b="b" l="l" r="r" t="t"/>
              <a:pathLst>
                <a:path extrusionOk="0" h="12698" w="11154">
                  <a:moveTo>
                    <a:pt x="5577" y="725"/>
                  </a:moveTo>
                  <a:cubicBezTo>
                    <a:pt x="6112" y="725"/>
                    <a:pt x="6554" y="1103"/>
                    <a:pt x="6680" y="1607"/>
                  </a:cubicBezTo>
                  <a:cubicBezTo>
                    <a:pt x="6333" y="1544"/>
                    <a:pt x="5955" y="1450"/>
                    <a:pt x="5577" y="1450"/>
                  </a:cubicBezTo>
                  <a:cubicBezTo>
                    <a:pt x="5167" y="1450"/>
                    <a:pt x="4821" y="1513"/>
                    <a:pt x="4474" y="1607"/>
                  </a:cubicBezTo>
                  <a:cubicBezTo>
                    <a:pt x="4600" y="1072"/>
                    <a:pt x="5010" y="725"/>
                    <a:pt x="5577" y="725"/>
                  </a:cubicBezTo>
                  <a:close/>
                  <a:moveTo>
                    <a:pt x="5577" y="2206"/>
                  </a:moveTo>
                  <a:cubicBezTo>
                    <a:pt x="7373" y="2206"/>
                    <a:pt x="8853" y="3624"/>
                    <a:pt x="8916" y="5451"/>
                  </a:cubicBezTo>
                  <a:lnTo>
                    <a:pt x="8066" y="4569"/>
                  </a:lnTo>
                  <a:cubicBezTo>
                    <a:pt x="7995" y="4498"/>
                    <a:pt x="7904" y="4457"/>
                    <a:pt x="7811" y="4457"/>
                  </a:cubicBezTo>
                  <a:cubicBezTo>
                    <a:pt x="7737" y="4457"/>
                    <a:pt x="7662" y="4482"/>
                    <a:pt x="7593" y="4537"/>
                  </a:cubicBezTo>
                  <a:cubicBezTo>
                    <a:pt x="6979" y="4947"/>
                    <a:pt x="6270" y="5152"/>
                    <a:pt x="5561" y="5152"/>
                  </a:cubicBezTo>
                  <a:cubicBezTo>
                    <a:pt x="4852" y="5152"/>
                    <a:pt x="4143" y="4947"/>
                    <a:pt x="3529" y="4537"/>
                  </a:cubicBezTo>
                  <a:cubicBezTo>
                    <a:pt x="3460" y="4482"/>
                    <a:pt x="3385" y="4457"/>
                    <a:pt x="3312" y="4457"/>
                  </a:cubicBezTo>
                  <a:cubicBezTo>
                    <a:pt x="3218" y="4457"/>
                    <a:pt x="3127" y="4498"/>
                    <a:pt x="3056" y="4569"/>
                  </a:cubicBezTo>
                  <a:lnTo>
                    <a:pt x="2174" y="5451"/>
                  </a:lnTo>
                  <a:cubicBezTo>
                    <a:pt x="2300" y="3624"/>
                    <a:pt x="3750" y="2206"/>
                    <a:pt x="5577" y="2206"/>
                  </a:cubicBezTo>
                  <a:close/>
                  <a:moveTo>
                    <a:pt x="1481" y="6711"/>
                  </a:moveTo>
                  <a:lnTo>
                    <a:pt x="1481" y="8192"/>
                  </a:lnTo>
                  <a:cubicBezTo>
                    <a:pt x="1040" y="8192"/>
                    <a:pt x="725" y="7845"/>
                    <a:pt x="725" y="7436"/>
                  </a:cubicBezTo>
                  <a:cubicBezTo>
                    <a:pt x="725" y="7058"/>
                    <a:pt x="1072" y="6711"/>
                    <a:pt x="1481" y="6711"/>
                  </a:cubicBezTo>
                  <a:close/>
                  <a:moveTo>
                    <a:pt x="9673" y="6711"/>
                  </a:moveTo>
                  <a:cubicBezTo>
                    <a:pt x="10051" y="6711"/>
                    <a:pt x="10429" y="7026"/>
                    <a:pt x="10429" y="7436"/>
                  </a:cubicBezTo>
                  <a:cubicBezTo>
                    <a:pt x="10429" y="7845"/>
                    <a:pt x="10051" y="8192"/>
                    <a:pt x="9673" y="8192"/>
                  </a:cubicBezTo>
                  <a:lnTo>
                    <a:pt x="9673" y="6711"/>
                  </a:lnTo>
                  <a:close/>
                  <a:moveTo>
                    <a:pt x="1576" y="9452"/>
                  </a:moveTo>
                  <a:cubicBezTo>
                    <a:pt x="1796" y="10460"/>
                    <a:pt x="2395" y="11342"/>
                    <a:pt x="3214" y="11941"/>
                  </a:cubicBezTo>
                  <a:lnTo>
                    <a:pt x="725" y="11941"/>
                  </a:lnTo>
                  <a:cubicBezTo>
                    <a:pt x="788" y="11027"/>
                    <a:pt x="1072" y="10208"/>
                    <a:pt x="1576" y="9452"/>
                  </a:cubicBezTo>
                  <a:close/>
                  <a:moveTo>
                    <a:pt x="7751" y="5294"/>
                  </a:moveTo>
                  <a:lnTo>
                    <a:pt x="8916" y="6459"/>
                  </a:lnTo>
                  <a:lnTo>
                    <a:pt x="8916" y="8539"/>
                  </a:lnTo>
                  <a:cubicBezTo>
                    <a:pt x="8916" y="10397"/>
                    <a:pt x="7436" y="11941"/>
                    <a:pt x="5577" y="11941"/>
                  </a:cubicBezTo>
                  <a:cubicBezTo>
                    <a:pt x="3718" y="11941"/>
                    <a:pt x="2237" y="10397"/>
                    <a:pt x="2237" y="8539"/>
                  </a:cubicBezTo>
                  <a:lnTo>
                    <a:pt x="2237" y="6459"/>
                  </a:lnTo>
                  <a:lnTo>
                    <a:pt x="2174" y="6459"/>
                  </a:lnTo>
                  <a:lnTo>
                    <a:pt x="3372" y="5294"/>
                  </a:lnTo>
                  <a:cubicBezTo>
                    <a:pt x="4033" y="5687"/>
                    <a:pt x="4781" y="5884"/>
                    <a:pt x="5538" y="5884"/>
                  </a:cubicBezTo>
                  <a:cubicBezTo>
                    <a:pt x="6294" y="5884"/>
                    <a:pt x="7058" y="5687"/>
                    <a:pt x="7751" y="5294"/>
                  </a:cubicBezTo>
                  <a:close/>
                  <a:moveTo>
                    <a:pt x="9547" y="9452"/>
                  </a:moveTo>
                  <a:cubicBezTo>
                    <a:pt x="10051" y="10177"/>
                    <a:pt x="10334" y="11027"/>
                    <a:pt x="10366" y="11941"/>
                  </a:cubicBezTo>
                  <a:lnTo>
                    <a:pt x="7908" y="11941"/>
                  </a:lnTo>
                  <a:cubicBezTo>
                    <a:pt x="8727" y="11342"/>
                    <a:pt x="9326" y="10492"/>
                    <a:pt x="9547" y="9452"/>
                  </a:cubicBezTo>
                  <a:close/>
                  <a:moveTo>
                    <a:pt x="5577" y="1"/>
                  </a:moveTo>
                  <a:cubicBezTo>
                    <a:pt x="4506" y="1"/>
                    <a:pt x="3687" y="851"/>
                    <a:pt x="3718" y="1923"/>
                  </a:cubicBezTo>
                  <a:cubicBezTo>
                    <a:pt x="2395" y="2584"/>
                    <a:pt x="1481" y="4002"/>
                    <a:pt x="1481" y="5577"/>
                  </a:cubicBezTo>
                  <a:lnTo>
                    <a:pt x="1481" y="5955"/>
                  </a:lnTo>
                  <a:cubicBezTo>
                    <a:pt x="662" y="5955"/>
                    <a:pt x="1" y="6617"/>
                    <a:pt x="1" y="7436"/>
                  </a:cubicBezTo>
                  <a:cubicBezTo>
                    <a:pt x="1" y="8097"/>
                    <a:pt x="442" y="8696"/>
                    <a:pt x="1103" y="8885"/>
                  </a:cubicBezTo>
                  <a:cubicBezTo>
                    <a:pt x="379" y="9862"/>
                    <a:pt x="1" y="11027"/>
                    <a:pt x="1" y="12225"/>
                  </a:cubicBezTo>
                  <a:lnTo>
                    <a:pt x="1" y="12319"/>
                  </a:lnTo>
                  <a:cubicBezTo>
                    <a:pt x="1" y="12540"/>
                    <a:pt x="127" y="12697"/>
                    <a:pt x="347" y="12697"/>
                  </a:cubicBezTo>
                  <a:lnTo>
                    <a:pt x="10775" y="12697"/>
                  </a:lnTo>
                  <a:cubicBezTo>
                    <a:pt x="10964" y="12697"/>
                    <a:pt x="11122" y="12540"/>
                    <a:pt x="11122" y="12319"/>
                  </a:cubicBezTo>
                  <a:lnTo>
                    <a:pt x="11122" y="12225"/>
                  </a:lnTo>
                  <a:cubicBezTo>
                    <a:pt x="11122" y="11027"/>
                    <a:pt x="10744" y="9862"/>
                    <a:pt x="10019" y="8885"/>
                  </a:cubicBezTo>
                  <a:cubicBezTo>
                    <a:pt x="10681" y="8696"/>
                    <a:pt x="11153" y="8129"/>
                    <a:pt x="11153" y="7436"/>
                  </a:cubicBezTo>
                  <a:cubicBezTo>
                    <a:pt x="11153" y="6617"/>
                    <a:pt x="10492" y="5955"/>
                    <a:pt x="9673" y="5955"/>
                  </a:cubicBezTo>
                  <a:lnTo>
                    <a:pt x="9673" y="5577"/>
                  </a:lnTo>
                  <a:cubicBezTo>
                    <a:pt x="9673" y="3970"/>
                    <a:pt x="8759" y="2584"/>
                    <a:pt x="7436" y="1923"/>
                  </a:cubicBezTo>
                  <a:cubicBezTo>
                    <a:pt x="7467" y="851"/>
                    <a:pt x="658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0" name="Google Shape;5030;p63"/>
          <p:cNvGrpSpPr/>
          <p:nvPr/>
        </p:nvGrpSpPr>
        <p:grpSpPr>
          <a:xfrm>
            <a:off x="7310508" y="2514760"/>
            <a:ext cx="337178" cy="337468"/>
            <a:chOff x="-52101875" y="2687475"/>
            <a:chExt cx="319025" cy="319300"/>
          </a:xfrm>
        </p:grpSpPr>
        <p:sp>
          <p:nvSpPr>
            <p:cNvPr id="5031" name="Google Shape;5031;p63"/>
            <p:cNvSpPr/>
            <p:nvPr/>
          </p:nvSpPr>
          <p:spPr>
            <a:xfrm>
              <a:off x="-51978200" y="2920300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86" y="1"/>
                  </a:moveTo>
                  <a:cubicBezTo>
                    <a:pt x="292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69"/>
                    <a:pt x="977" y="1190"/>
                    <a:pt x="1449" y="1190"/>
                  </a:cubicBezTo>
                  <a:cubicBezTo>
                    <a:pt x="1922" y="1190"/>
                    <a:pt x="2426" y="969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78" y="40"/>
                    <a:pt x="2591" y="1"/>
                    <a:pt x="2501" y="1"/>
                  </a:cubicBezTo>
                  <a:cubicBezTo>
                    <a:pt x="2410" y="1"/>
                    <a:pt x="2316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1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2" name="Google Shape;5032;p63"/>
            <p:cNvSpPr/>
            <p:nvPr/>
          </p:nvSpPr>
          <p:spPr>
            <a:xfrm>
              <a:off x="-51988450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3" name="Google Shape;5033;p63"/>
            <p:cNvSpPr/>
            <p:nvPr/>
          </p:nvSpPr>
          <p:spPr>
            <a:xfrm>
              <a:off x="-51913625" y="2857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4" name="Google Shape;5034;p63"/>
            <p:cNvSpPr/>
            <p:nvPr/>
          </p:nvSpPr>
          <p:spPr>
            <a:xfrm>
              <a:off x="-52101875" y="2687475"/>
              <a:ext cx="319025" cy="319300"/>
            </a:xfrm>
            <a:custGeom>
              <a:rect b="b" l="l" r="r" t="t"/>
              <a:pathLst>
                <a:path extrusionOk="0" h="12772" w="12761">
                  <a:moveTo>
                    <a:pt x="788" y="1398"/>
                  </a:moveTo>
                  <a:cubicBezTo>
                    <a:pt x="1324" y="1902"/>
                    <a:pt x="1954" y="2312"/>
                    <a:pt x="2616" y="2564"/>
                  </a:cubicBezTo>
                  <a:cubicBezTo>
                    <a:pt x="2458" y="2942"/>
                    <a:pt x="2364" y="3288"/>
                    <a:pt x="2332" y="3666"/>
                  </a:cubicBezTo>
                  <a:cubicBezTo>
                    <a:pt x="1419" y="3572"/>
                    <a:pt x="788" y="2784"/>
                    <a:pt x="788" y="1871"/>
                  </a:cubicBezTo>
                  <a:lnTo>
                    <a:pt x="788" y="1398"/>
                  </a:lnTo>
                  <a:close/>
                  <a:moveTo>
                    <a:pt x="5294" y="957"/>
                  </a:moveTo>
                  <a:lnTo>
                    <a:pt x="5294" y="3761"/>
                  </a:lnTo>
                  <a:lnTo>
                    <a:pt x="3088" y="3761"/>
                  </a:lnTo>
                  <a:cubicBezTo>
                    <a:pt x="3214" y="2469"/>
                    <a:pt x="4097" y="1366"/>
                    <a:pt x="5294" y="957"/>
                  </a:cubicBezTo>
                  <a:close/>
                  <a:moveTo>
                    <a:pt x="7531" y="957"/>
                  </a:moveTo>
                  <a:cubicBezTo>
                    <a:pt x="8728" y="1366"/>
                    <a:pt x="9578" y="2469"/>
                    <a:pt x="9736" y="3761"/>
                  </a:cubicBezTo>
                  <a:lnTo>
                    <a:pt x="7531" y="3761"/>
                  </a:lnTo>
                  <a:lnTo>
                    <a:pt x="7531" y="957"/>
                  </a:lnTo>
                  <a:close/>
                  <a:moveTo>
                    <a:pt x="12036" y="1429"/>
                  </a:moveTo>
                  <a:lnTo>
                    <a:pt x="12036" y="1902"/>
                  </a:lnTo>
                  <a:cubicBezTo>
                    <a:pt x="12036" y="2816"/>
                    <a:pt x="11343" y="3572"/>
                    <a:pt x="10492" y="3761"/>
                  </a:cubicBezTo>
                  <a:cubicBezTo>
                    <a:pt x="10461" y="3351"/>
                    <a:pt x="10366" y="3005"/>
                    <a:pt x="10208" y="2658"/>
                  </a:cubicBezTo>
                  <a:cubicBezTo>
                    <a:pt x="10870" y="2343"/>
                    <a:pt x="11500" y="1902"/>
                    <a:pt x="12036" y="1429"/>
                  </a:cubicBezTo>
                  <a:close/>
                  <a:moveTo>
                    <a:pt x="6302" y="736"/>
                  </a:moveTo>
                  <a:cubicBezTo>
                    <a:pt x="6428" y="736"/>
                    <a:pt x="6680" y="768"/>
                    <a:pt x="6774" y="768"/>
                  </a:cubicBezTo>
                  <a:lnTo>
                    <a:pt x="6774" y="4107"/>
                  </a:lnTo>
                  <a:cubicBezTo>
                    <a:pt x="6774" y="4296"/>
                    <a:pt x="6932" y="4454"/>
                    <a:pt x="7152" y="4454"/>
                  </a:cubicBezTo>
                  <a:lnTo>
                    <a:pt x="9736" y="4454"/>
                  </a:lnTo>
                  <a:lnTo>
                    <a:pt x="9736" y="5242"/>
                  </a:lnTo>
                  <a:lnTo>
                    <a:pt x="2994" y="5242"/>
                  </a:lnTo>
                  <a:lnTo>
                    <a:pt x="2994" y="4454"/>
                  </a:lnTo>
                  <a:lnTo>
                    <a:pt x="5609" y="4454"/>
                  </a:lnTo>
                  <a:cubicBezTo>
                    <a:pt x="5798" y="4454"/>
                    <a:pt x="5955" y="4296"/>
                    <a:pt x="5955" y="4107"/>
                  </a:cubicBezTo>
                  <a:lnTo>
                    <a:pt x="5955" y="768"/>
                  </a:lnTo>
                  <a:cubicBezTo>
                    <a:pt x="6081" y="768"/>
                    <a:pt x="6207" y="736"/>
                    <a:pt x="6302" y="736"/>
                  </a:cubicBezTo>
                  <a:close/>
                  <a:moveTo>
                    <a:pt x="2301" y="6785"/>
                  </a:moveTo>
                  <a:lnTo>
                    <a:pt x="2301" y="8297"/>
                  </a:lnTo>
                  <a:cubicBezTo>
                    <a:pt x="1891" y="8297"/>
                    <a:pt x="1545" y="7919"/>
                    <a:pt x="1545" y="7541"/>
                  </a:cubicBezTo>
                  <a:cubicBezTo>
                    <a:pt x="1545" y="7132"/>
                    <a:pt x="1891" y="6785"/>
                    <a:pt x="2301" y="6785"/>
                  </a:cubicBezTo>
                  <a:close/>
                  <a:moveTo>
                    <a:pt x="9767" y="6029"/>
                  </a:moveTo>
                  <a:lnTo>
                    <a:pt x="9767" y="8297"/>
                  </a:lnTo>
                  <a:lnTo>
                    <a:pt x="8759" y="8297"/>
                  </a:lnTo>
                  <a:cubicBezTo>
                    <a:pt x="8035" y="7841"/>
                    <a:pt x="7215" y="7612"/>
                    <a:pt x="6400" y="7612"/>
                  </a:cubicBezTo>
                  <a:cubicBezTo>
                    <a:pt x="5585" y="7612"/>
                    <a:pt x="4774" y="7841"/>
                    <a:pt x="4065" y="8297"/>
                  </a:cubicBezTo>
                  <a:lnTo>
                    <a:pt x="3057" y="8297"/>
                  </a:lnTo>
                  <a:lnTo>
                    <a:pt x="3057" y="6029"/>
                  </a:lnTo>
                  <a:close/>
                  <a:moveTo>
                    <a:pt x="10524" y="6785"/>
                  </a:moveTo>
                  <a:cubicBezTo>
                    <a:pt x="10933" y="6785"/>
                    <a:pt x="11280" y="7100"/>
                    <a:pt x="11280" y="7541"/>
                  </a:cubicBezTo>
                  <a:cubicBezTo>
                    <a:pt x="11280" y="7919"/>
                    <a:pt x="10933" y="8297"/>
                    <a:pt x="10524" y="8297"/>
                  </a:cubicBezTo>
                  <a:lnTo>
                    <a:pt x="10524" y="6785"/>
                  </a:lnTo>
                  <a:close/>
                  <a:moveTo>
                    <a:pt x="6381" y="8290"/>
                  </a:moveTo>
                  <a:cubicBezTo>
                    <a:pt x="7089" y="8290"/>
                    <a:pt x="7798" y="8502"/>
                    <a:pt x="8413" y="8928"/>
                  </a:cubicBezTo>
                  <a:cubicBezTo>
                    <a:pt x="8476" y="8959"/>
                    <a:pt x="8507" y="8991"/>
                    <a:pt x="8602" y="8991"/>
                  </a:cubicBezTo>
                  <a:lnTo>
                    <a:pt x="9704" y="8991"/>
                  </a:lnTo>
                  <a:cubicBezTo>
                    <a:pt x="9547" y="10692"/>
                    <a:pt x="8129" y="11984"/>
                    <a:pt x="6396" y="11984"/>
                  </a:cubicBezTo>
                  <a:cubicBezTo>
                    <a:pt x="4664" y="11984"/>
                    <a:pt x="3246" y="10692"/>
                    <a:pt x="3057" y="8991"/>
                  </a:cubicBezTo>
                  <a:lnTo>
                    <a:pt x="4160" y="8991"/>
                  </a:lnTo>
                  <a:cubicBezTo>
                    <a:pt x="4223" y="8991"/>
                    <a:pt x="4317" y="8959"/>
                    <a:pt x="4349" y="8928"/>
                  </a:cubicBezTo>
                  <a:cubicBezTo>
                    <a:pt x="4963" y="8502"/>
                    <a:pt x="5672" y="8290"/>
                    <a:pt x="6381" y="8290"/>
                  </a:cubicBezTo>
                  <a:close/>
                  <a:moveTo>
                    <a:pt x="12402" y="1"/>
                  </a:moveTo>
                  <a:cubicBezTo>
                    <a:pt x="12282" y="1"/>
                    <a:pt x="12165" y="47"/>
                    <a:pt x="12067" y="169"/>
                  </a:cubicBezTo>
                  <a:cubicBezTo>
                    <a:pt x="11563" y="957"/>
                    <a:pt x="10776" y="1587"/>
                    <a:pt x="9862" y="1934"/>
                  </a:cubicBezTo>
                  <a:cubicBezTo>
                    <a:pt x="9106" y="768"/>
                    <a:pt x="7814" y="12"/>
                    <a:pt x="6396" y="12"/>
                  </a:cubicBezTo>
                  <a:cubicBezTo>
                    <a:pt x="4979" y="12"/>
                    <a:pt x="3687" y="768"/>
                    <a:pt x="2931" y="1934"/>
                  </a:cubicBezTo>
                  <a:cubicBezTo>
                    <a:pt x="2017" y="1587"/>
                    <a:pt x="1230" y="957"/>
                    <a:pt x="725" y="169"/>
                  </a:cubicBezTo>
                  <a:cubicBezTo>
                    <a:pt x="647" y="65"/>
                    <a:pt x="504" y="4"/>
                    <a:pt x="368" y="4"/>
                  </a:cubicBezTo>
                  <a:cubicBezTo>
                    <a:pt x="339" y="4"/>
                    <a:pt x="311" y="6"/>
                    <a:pt x="284" y="12"/>
                  </a:cubicBezTo>
                  <a:cubicBezTo>
                    <a:pt x="127" y="43"/>
                    <a:pt x="1" y="201"/>
                    <a:pt x="1" y="358"/>
                  </a:cubicBezTo>
                  <a:lnTo>
                    <a:pt x="1" y="1871"/>
                  </a:lnTo>
                  <a:cubicBezTo>
                    <a:pt x="1" y="3162"/>
                    <a:pt x="1009" y="4265"/>
                    <a:pt x="2269" y="4454"/>
                  </a:cubicBezTo>
                  <a:lnTo>
                    <a:pt x="2269" y="6029"/>
                  </a:lnTo>
                  <a:cubicBezTo>
                    <a:pt x="1419" y="6029"/>
                    <a:pt x="757" y="6722"/>
                    <a:pt x="757" y="7541"/>
                  </a:cubicBezTo>
                  <a:cubicBezTo>
                    <a:pt x="757" y="8360"/>
                    <a:pt x="1419" y="9022"/>
                    <a:pt x="2269" y="9022"/>
                  </a:cubicBezTo>
                  <a:cubicBezTo>
                    <a:pt x="2458" y="11133"/>
                    <a:pt x="4223" y="12771"/>
                    <a:pt x="6365" y="12771"/>
                  </a:cubicBezTo>
                  <a:cubicBezTo>
                    <a:pt x="8476" y="12771"/>
                    <a:pt x="10240" y="11133"/>
                    <a:pt x="10461" y="9022"/>
                  </a:cubicBezTo>
                  <a:cubicBezTo>
                    <a:pt x="11280" y="9022"/>
                    <a:pt x="11941" y="8360"/>
                    <a:pt x="11941" y="7541"/>
                  </a:cubicBezTo>
                  <a:cubicBezTo>
                    <a:pt x="11941" y="6722"/>
                    <a:pt x="11280" y="6029"/>
                    <a:pt x="10461" y="6029"/>
                  </a:cubicBezTo>
                  <a:cubicBezTo>
                    <a:pt x="10524" y="5840"/>
                    <a:pt x="10524" y="4611"/>
                    <a:pt x="10524" y="4454"/>
                  </a:cubicBezTo>
                  <a:cubicBezTo>
                    <a:pt x="11784" y="4265"/>
                    <a:pt x="12760" y="3194"/>
                    <a:pt x="12760" y="1871"/>
                  </a:cubicBezTo>
                  <a:lnTo>
                    <a:pt x="12760" y="358"/>
                  </a:lnTo>
                  <a:cubicBezTo>
                    <a:pt x="12760" y="201"/>
                    <a:pt x="12666" y="43"/>
                    <a:pt x="12508" y="12"/>
                  </a:cubicBezTo>
                  <a:cubicBezTo>
                    <a:pt x="12473" y="5"/>
                    <a:pt x="12438" y="1"/>
                    <a:pt x="12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5" name="Google Shape;5035;p63"/>
          <p:cNvGrpSpPr/>
          <p:nvPr/>
        </p:nvGrpSpPr>
        <p:grpSpPr>
          <a:xfrm>
            <a:off x="2346261" y="1686785"/>
            <a:ext cx="295536" cy="336332"/>
            <a:chOff x="-56774050" y="1904075"/>
            <a:chExt cx="279625" cy="318225"/>
          </a:xfrm>
        </p:grpSpPr>
        <p:sp>
          <p:nvSpPr>
            <p:cNvPr id="5036" name="Google Shape;5036;p63"/>
            <p:cNvSpPr/>
            <p:nvPr/>
          </p:nvSpPr>
          <p:spPr>
            <a:xfrm>
              <a:off x="-5667165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7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8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7" name="Google Shape;5037;p63"/>
            <p:cNvSpPr/>
            <p:nvPr/>
          </p:nvSpPr>
          <p:spPr>
            <a:xfrm>
              <a:off x="-56774050" y="19040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45" y="757"/>
                  </a:moveTo>
                  <a:cubicBezTo>
                    <a:pt x="7278" y="757"/>
                    <a:pt x="8696" y="2048"/>
                    <a:pt x="8885" y="3750"/>
                  </a:cubicBezTo>
                  <a:lnTo>
                    <a:pt x="4789" y="3750"/>
                  </a:lnTo>
                  <a:cubicBezTo>
                    <a:pt x="3056" y="3750"/>
                    <a:pt x="1639" y="2395"/>
                    <a:pt x="1450" y="757"/>
                  </a:cubicBezTo>
                  <a:close/>
                  <a:moveTo>
                    <a:pt x="2710" y="3844"/>
                  </a:moveTo>
                  <a:cubicBezTo>
                    <a:pt x="3277" y="4254"/>
                    <a:pt x="4002" y="4506"/>
                    <a:pt x="4789" y="4506"/>
                  </a:cubicBezTo>
                  <a:lnTo>
                    <a:pt x="8885" y="4506"/>
                  </a:lnTo>
                  <a:lnTo>
                    <a:pt x="8885" y="5608"/>
                  </a:lnTo>
                  <a:cubicBezTo>
                    <a:pt x="8570" y="5356"/>
                    <a:pt x="8192" y="5230"/>
                    <a:pt x="7782" y="5230"/>
                  </a:cubicBezTo>
                  <a:cubicBezTo>
                    <a:pt x="6900" y="5230"/>
                    <a:pt x="6144" y="5860"/>
                    <a:pt x="5986" y="6742"/>
                  </a:cubicBezTo>
                  <a:lnTo>
                    <a:pt x="5167" y="6742"/>
                  </a:lnTo>
                  <a:cubicBezTo>
                    <a:pt x="5010" y="5860"/>
                    <a:pt x="4222" y="5230"/>
                    <a:pt x="3340" y="5230"/>
                  </a:cubicBezTo>
                  <a:cubicBezTo>
                    <a:pt x="2899" y="5230"/>
                    <a:pt x="2552" y="5388"/>
                    <a:pt x="2237" y="5608"/>
                  </a:cubicBezTo>
                  <a:cubicBezTo>
                    <a:pt x="2237" y="4978"/>
                    <a:pt x="2395" y="4380"/>
                    <a:pt x="2710" y="3844"/>
                  </a:cubicBezTo>
                  <a:close/>
                  <a:moveTo>
                    <a:pt x="1450" y="5986"/>
                  </a:moveTo>
                  <a:lnTo>
                    <a:pt x="1450" y="7467"/>
                  </a:lnTo>
                  <a:cubicBezTo>
                    <a:pt x="1432" y="7468"/>
                    <a:pt x="1415" y="7469"/>
                    <a:pt x="1398" y="7469"/>
                  </a:cubicBezTo>
                  <a:cubicBezTo>
                    <a:pt x="984" y="7469"/>
                    <a:pt x="694" y="7106"/>
                    <a:pt x="694" y="6742"/>
                  </a:cubicBezTo>
                  <a:cubicBezTo>
                    <a:pt x="694" y="6333"/>
                    <a:pt x="1009" y="5986"/>
                    <a:pt x="1450" y="5986"/>
                  </a:cubicBezTo>
                  <a:close/>
                  <a:moveTo>
                    <a:pt x="9641" y="5986"/>
                  </a:moveTo>
                  <a:cubicBezTo>
                    <a:pt x="10051" y="5986"/>
                    <a:pt x="10397" y="6301"/>
                    <a:pt x="10397" y="6742"/>
                  </a:cubicBezTo>
                  <a:cubicBezTo>
                    <a:pt x="10397" y="7184"/>
                    <a:pt x="10051" y="7499"/>
                    <a:pt x="9641" y="7499"/>
                  </a:cubicBezTo>
                  <a:lnTo>
                    <a:pt x="9641" y="5986"/>
                  </a:lnTo>
                  <a:close/>
                  <a:moveTo>
                    <a:pt x="3309" y="5986"/>
                  </a:moveTo>
                  <a:cubicBezTo>
                    <a:pt x="3939" y="5986"/>
                    <a:pt x="4411" y="6490"/>
                    <a:pt x="4411" y="7089"/>
                  </a:cubicBezTo>
                  <a:cubicBezTo>
                    <a:pt x="4411" y="7719"/>
                    <a:pt x="3907" y="8192"/>
                    <a:pt x="3309" y="8192"/>
                  </a:cubicBezTo>
                  <a:cubicBezTo>
                    <a:pt x="2678" y="8192"/>
                    <a:pt x="2206" y="7688"/>
                    <a:pt x="2206" y="7089"/>
                  </a:cubicBezTo>
                  <a:cubicBezTo>
                    <a:pt x="2206" y="6459"/>
                    <a:pt x="2710" y="5986"/>
                    <a:pt x="3309" y="5986"/>
                  </a:cubicBezTo>
                  <a:close/>
                  <a:moveTo>
                    <a:pt x="7782" y="6018"/>
                  </a:moveTo>
                  <a:cubicBezTo>
                    <a:pt x="8412" y="6018"/>
                    <a:pt x="8885" y="6553"/>
                    <a:pt x="8885" y="7121"/>
                  </a:cubicBezTo>
                  <a:cubicBezTo>
                    <a:pt x="8885" y="7719"/>
                    <a:pt x="8381" y="8223"/>
                    <a:pt x="7782" y="8223"/>
                  </a:cubicBezTo>
                  <a:cubicBezTo>
                    <a:pt x="7152" y="8223"/>
                    <a:pt x="6680" y="7719"/>
                    <a:pt x="6680" y="7121"/>
                  </a:cubicBezTo>
                  <a:cubicBezTo>
                    <a:pt x="6680" y="6490"/>
                    <a:pt x="7215" y="6018"/>
                    <a:pt x="7782" y="6018"/>
                  </a:cubicBezTo>
                  <a:close/>
                  <a:moveTo>
                    <a:pt x="5955" y="7436"/>
                  </a:moveTo>
                  <a:cubicBezTo>
                    <a:pt x="6112" y="8318"/>
                    <a:pt x="6900" y="8948"/>
                    <a:pt x="7751" y="8948"/>
                  </a:cubicBezTo>
                  <a:cubicBezTo>
                    <a:pt x="8192" y="8948"/>
                    <a:pt x="8538" y="8790"/>
                    <a:pt x="8853" y="8601"/>
                  </a:cubicBezTo>
                  <a:lnTo>
                    <a:pt x="8853" y="8601"/>
                  </a:lnTo>
                  <a:cubicBezTo>
                    <a:pt x="8885" y="10334"/>
                    <a:pt x="7593" y="11783"/>
                    <a:pt x="5892" y="11941"/>
                  </a:cubicBezTo>
                  <a:lnTo>
                    <a:pt x="5892" y="11594"/>
                  </a:lnTo>
                  <a:cubicBezTo>
                    <a:pt x="5892" y="11374"/>
                    <a:pt x="5734" y="11216"/>
                    <a:pt x="5545" y="11216"/>
                  </a:cubicBezTo>
                  <a:cubicBezTo>
                    <a:pt x="5356" y="11216"/>
                    <a:pt x="5199" y="11374"/>
                    <a:pt x="5199" y="11594"/>
                  </a:cubicBezTo>
                  <a:lnTo>
                    <a:pt x="5199" y="11941"/>
                  </a:lnTo>
                  <a:cubicBezTo>
                    <a:pt x="3498" y="11752"/>
                    <a:pt x="2206" y="10334"/>
                    <a:pt x="2206" y="8601"/>
                  </a:cubicBezTo>
                  <a:lnTo>
                    <a:pt x="2206" y="8601"/>
                  </a:lnTo>
                  <a:cubicBezTo>
                    <a:pt x="2521" y="8822"/>
                    <a:pt x="2899" y="8948"/>
                    <a:pt x="3309" y="8948"/>
                  </a:cubicBezTo>
                  <a:cubicBezTo>
                    <a:pt x="4222" y="8948"/>
                    <a:pt x="4947" y="8318"/>
                    <a:pt x="5136" y="7436"/>
                  </a:cubicBezTo>
                  <a:close/>
                  <a:moveTo>
                    <a:pt x="1072" y="0"/>
                  </a:moveTo>
                  <a:cubicBezTo>
                    <a:pt x="851" y="0"/>
                    <a:pt x="725" y="158"/>
                    <a:pt x="725" y="347"/>
                  </a:cubicBezTo>
                  <a:cubicBezTo>
                    <a:pt x="725" y="1576"/>
                    <a:pt x="1229" y="2678"/>
                    <a:pt x="2080" y="3434"/>
                  </a:cubicBezTo>
                  <a:cubicBezTo>
                    <a:pt x="1733" y="3970"/>
                    <a:pt x="1544" y="4569"/>
                    <a:pt x="1513" y="5230"/>
                  </a:cubicBezTo>
                  <a:cubicBezTo>
                    <a:pt x="662" y="5230"/>
                    <a:pt x="0" y="5923"/>
                    <a:pt x="0" y="6742"/>
                  </a:cubicBezTo>
                  <a:cubicBezTo>
                    <a:pt x="0" y="7562"/>
                    <a:pt x="662" y="8223"/>
                    <a:pt x="1513" y="8223"/>
                  </a:cubicBezTo>
                  <a:lnTo>
                    <a:pt x="1513" y="8601"/>
                  </a:lnTo>
                  <a:cubicBezTo>
                    <a:pt x="1513" y="10870"/>
                    <a:pt x="3340" y="12728"/>
                    <a:pt x="5577" y="12728"/>
                  </a:cubicBezTo>
                  <a:cubicBezTo>
                    <a:pt x="7845" y="12728"/>
                    <a:pt x="9673" y="10870"/>
                    <a:pt x="9673" y="8601"/>
                  </a:cubicBezTo>
                  <a:lnTo>
                    <a:pt x="9673" y="8223"/>
                  </a:lnTo>
                  <a:cubicBezTo>
                    <a:pt x="10523" y="8223"/>
                    <a:pt x="11185" y="7562"/>
                    <a:pt x="11185" y="6742"/>
                  </a:cubicBezTo>
                  <a:cubicBezTo>
                    <a:pt x="11153" y="5923"/>
                    <a:pt x="10460" y="5230"/>
                    <a:pt x="9641" y="5230"/>
                  </a:cubicBezTo>
                  <a:lnTo>
                    <a:pt x="9641" y="4128"/>
                  </a:lnTo>
                  <a:cubicBezTo>
                    <a:pt x="9641" y="1859"/>
                    <a:pt x="7782" y="0"/>
                    <a:pt x="5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38" name="Google Shape;5038;p63"/>
          <p:cNvGrpSpPr/>
          <p:nvPr/>
        </p:nvGrpSpPr>
        <p:grpSpPr>
          <a:xfrm>
            <a:off x="2346261" y="2099663"/>
            <a:ext cx="295536" cy="336332"/>
            <a:chOff x="-56774850" y="2294725"/>
            <a:chExt cx="279625" cy="318225"/>
          </a:xfrm>
        </p:grpSpPr>
        <p:sp>
          <p:nvSpPr>
            <p:cNvPr id="5039" name="Google Shape;5039;p63"/>
            <p:cNvSpPr/>
            <p:nvPr/>
          </p:nvSpPr>
          <p:spPr>
            <a:xfrm>
              <a:off x="-56681100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0" name="Google Shape;5040;p63"/>
            <p:cNvSpPr/>
            <p:nvPr/>
          </p:nvSpPr>
          <p:spPr>
            <a:xfrm>
              <a:off x="-56606275" y="2464075"/>
              <a:ext cx="17325" cy="18125"/>
            </a:xfrm>
            <a:custGeom>
              <a:rect b="b" l="l" r="r" t="t"/>
              <a:pathLst>
                <a:path extrusionOk="0" h="725" w="693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1" name="Google Shape;5041;p63"/>
            <p:cNvSpPr/>
            <p:nvPr/>
          </p:nvSpPr>
          <p:spPr>
            <a:xfrm>
              <a:off x="-56774850" y="229472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88"/>
                  </a:moveTo>
                  <a:cubicBezTo>
                    <a:pt x="6775" y="788"/>
                    <a:pt x="7783" y="1198"/>
                    <a:pt x="8665" y="1891"/>
                  </a:cubicBezTo>
                  <a:cubicBezTo>
                    <a:pt x="8098" y="2553"/>
                    <a:pt x="6932" y="3057"/>
                    <a:pt x="5577" y="3057"/>
                  </a:cubicBezTo>
                  <a:cubicBezTo>
                    <a:pt x="4254" y="3057"/>
                    <a:pt x="3057" y="2584"/>
                    <a:pt x="2521" y="1891"/>
                  </a:cubicBezTo>
                  <a:cubicBezTo>
                    <a:pt x="3341" y="1198"/>
                    <a:pt x="4412" y="788"/>
                    <a:pt x="5577" y="788"/>
                  </a:cubicBezTo>
                  <a:close/>
                  <a:moveTo>
                    <a:pt x="5577" y="5325"/>
                  </a:moveTo>
                  <a:lnTo>
                    <a:pt x="8917" y="7341"/>
                  </a:lnTo>
                  <a:lnTo>
                    <a:pt x="8917" y="8633"/>
                  </a:lnTo>
                  <a:cubicBezTo>
                    <a:pt x="8917" y="9830"/>
                    <a:pt x="8350" y="10838"/>
                    <a:pt x="7436" y="11437"/>
                  </a:cubicBezTo>
                  <a:lnTo>
                    <a:pt x="7436" y="9673"/>
                  </a:lnTo>
                  <a:cubicBezTo>
                    <a:pt x="7436" y="9547"/>
                    <a:pt x="7342" y="9421"/>
                    <a:pt x="7247" y="9358"/>
                  </a:cubicBezTo>
                  <a:cubicBezTo>
                    <a:pt x="6727" y="9090"/>
                    <a:pt x="6152" y="8956"/>
                    <a:pt x="5581" y="8956"/>
                  </a:cubicBezTo>
                  <a:cubicBezTo>
                    <a:pt x="5010" y="8956"/>
                    <a:pt x="4443" y="9090"/>
                    <a:pt x="3939" y="9358"/>
                  </a:cubicBezTo>
                  <a:cubicBezTo>
                    <a:pt x="3813" y="9421"/>
                    <a:pt x="3719" y="9547"/>
                    <a:pt x="3719" y="9673"/>
                  </a:cubicBezTo>
                  <a:lnTo>
                    <a:pt x="3719" y="11437"/>
                  </a:lnTo>
                  <a:cubicBezTo>
                    <a:pt x="2836" y="10838"/>
                    <a:pt x="2238" y="9767"/>
                    <a:pt x="2238" y="8633"/>
                  </a:cubicBezTo>
                  <a:lnTo>
                    <a:pt x="2238" y="7341"/>
                  </a:lnTo>
                  <a:lnTo>
                    <a:pt x="5577" y="5325"/>
                  </a:lnTo>
                  <a:close/>
                  <a:moveTo>
                    <a:pt x="5562" y="9736"/>
                  </a:moveTo>
                  <a:cubicBezTo>
                    <a:pt x="5948" y="9736"/>
                    <a:pt x="6333" y="9799"/>
                    <a:pt x="6680" y="9925"/>
                  </a:cubicBezTo>
                  <a:lnTo>
                    <a:pt x="6680" y="11815"/>
                  </a:lnTo>
                  <a:cubicBezTo>
                    <a:pt x="6333" y="11941"/>
                    <a:pt x="5987" y="12036"/>
                    <a:pt x="5577" y="12036"/>
                  </a:cubicBezTo>
                  <a:cubicBezTo>
                    <a:pt x="5199" y="12036"/>
                    <a:pt x="4790" y="11941"/>
                    <a:pt x="4443" y="11815"/>
                  </a:cubicBezTo>
                  <a:lnTo>
                    <a:pt x="4443" y="9925"/>
                  </a:lnTo>
                  <a:cubicBezTo>
                    <a:pt x="4790" y="9799"/>
                    <a:pt x="5176" y="9736"/>
                    <a:pt x="5562" y="9736"/>
                  </a:cubicBezTo>
                  <a:close/>
                  <a:moveTo>
                    <a:pt x="9200" y="2427"/>
                  </a:moveTo>
                  <a:cubicBezTo>
                    <a:pt x="9988" y="3277"/>
                    <a:pt x="10429" y="4411"/>
                    <a:pt x="10429" y="5640"/>
                  </a:cubicBezTo>
                  <a:lnTo>
                    <a:pt x="10429" y="12036"/>
                  </a:lnTo>
                  <a:lnTo>
                    <a:pt x="7940" y="12036"/>
                  </a:lnTo>
                  <a:cubicBezTo>
                    <a:pt x="9011" y="11280"/>
                    <a:pt x="9705" y="10051"/>
                    <a:pt x="9705" y="8633"/>
                  </a:cubicBezTo>
                  <a:lnTo>
                    <a:pt x="9705" y="7152"/>
                  </a:lnTo>
                  <a:cubicBezTo>
                    <a:pt x="9705" y="7026"/>
                    <a:pt x="9642" y="6900"/>
                    <a:pt x="9515" y="6837"/>
                  </a:cubicBezTo>
                  <a:lnTo>
                    <a:pt x="5766" y="4569"/>
                  </a:lnTo>
                  <a:cubicBezTo>
                    <a:pt x="5719" y="4538"/>
                    <a:pt x="5656" y="4522"/>
                    <a:pt x="5589" y="4522"/>
                  </a:cubicBezTo>
                  <a:cubicBezTo>
                    <a:pt x="5522" y="4522"/>
                    <a:pt x="5451" y="4538"/>
                    <a:pt x="5388" y="4569"/>
                  </a:cubicBezTo>
                  <a:lnTo>
                    <a:pt x="1639" y="6837"/>
                  </a:lnTo>
                  <a:cubicBezTo>
                    <a:pt x="1513" y="6900"/>
                    <a:pt x="1450" y="7026"/>
                    <a:pt x="1450" y="7152"/>
                  </a:cubicBezTo>
                  <a:lnTo>
                    <a:pt x="1450" y="8633"/>
                  </a:lnTo>
                  <a:cubicBezTo>
                    <a:pt x="1450" y="10019"/>
                    <a:pt x="2143" y="11280"/>
                    <a:pt x="3214" y="12036"/>
                  </a:cubicBezTo>
                  <a:lnTo>
                    <a:pt x="726" y="12036"/>
                  </a:lnTo>
                  <a:lnTo>
                    <a:pt x="726" y="5640"/>
                  </a:lnTo>
                  <a:cubicBezTo>
                    <a:pt x="726" y="4380"/>
                    <a:pt x="1198" y="3246"/>
                    <a:pt x="1954" y="2427"/>
                  </a:cubicBezTo>
                  <a:cubicBezTo>
                    <a:pt x="2679" y="3246"/>
                    <a:pt x="4034" y="3750"/>
                    <a:pt x="5577" y="3750"/>
                  </a:cubicBezTo>
                  <a:cubicBezTo>
                    <a:pt x="7121" y="3750"/>
                    <a:pt x="8507" y="3246"/>
                    <a:pt x="9200" y="2427"/>
                  </a:cubicBezTo>
                  <a:close/>
                  <a:moveTo>
                    <a:pt x="5577" y="1"/>
                  </a:moveTo>
                  <a:cubicBezTo>
                    <a:pt x="2521" y="1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9" y="12729"/>
                    <a:pt x="348" y="12729"/>
                  </a:cubicBezTo>
                  <a:lnTo>
                    <a:pt x="10776" y="12729"/>
                  </a:lnTo>
                  <a:cubicBezTo>
                    <a:pt x="10965" y="12729"/>
                    <a:pt x="11122" y="12571"/>
                    <a:pt x="11122" y="12382"/>
                  </a:cubicBezTo>
                  <a:lnTo>
                    <a:pt x="11122" y="5640"/>
                  </a:lnTo>
                  <a:cubicBezTo>
                    <a:pt x="11185" y="2584"/>
                    <a:pt x="8665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2" name="Google Shape;5042;p63"/>
          <p:cNvGrpSpPr/>
          <p:nvPr/>
        </p:nvGrpSpPr>
        <p:grpSpPr>
          <a:xfrm>
            <a:off x="2365827" y="2514232"/>
            <a:ext cx="256404" cy="335486"/>
            <a:chOff x="-56756725" y="2686975"/>
            <a:chExt cx="242600" cy="317425"/>
          </a:xfrm>
        </p:grpSpPr>
        <p:sp>
          <p:nvSpPr>
            <p:cNvPr id="5043" name="Google Shape;5043;p63"/>
            <p:cNvSpPr/>
            <p:nvPr/>
          </p:nvSpPr>
          <p:spPr>
            <a:xfrm>
              <a:off x="-56681100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4" name="Google Shape;5044;p63"/>
            <p:cNvSpPr/>
            <p:nvPr/>
          </p:nvSpPr>
          <p:spPr>
            <a:xfrm>
              <a:off x="-56606275" y="2854725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5" name="Google Shape;5045;p63"/>
            <p:cNvSpPr/>
            <p:nvPr/>
          </p:nvSpPr>
          <p:spPr>
            <a:xfrm>
              <a:off x="-56756725" y="2686975"/>
              <a:ext cx="242600" cy="317425"/>
            </a:xfrm>
            <a:custGeom>
              <a:rect b="b" l="l" r="r" t="t"/>
              <a:pathLst>
                <a:path extrusionOk="0" h="12697" w="9704">
                  <a:moveTo>
                    <a:pt x="5955" y="4442"/>
                  </a:moveTo>
                  <a:lnTo>
                    <a:pt x="7058" y="5199"/>
                  </a:lnTo>
                  <a:lnTo>
                    <a:pt x="5798" y="5199"/>
                  </a:lnTo>
                  <a:cubicBezTo>
                    <a:pt x="5924" y="5009"/>
                    <a:pt x="5955" y="4757"/>
                    <a:pt x="5955" y="4442"/>
                  </a:cubicBezTo>
                  <a:close/>
                  <a:moveTo>
                    <a:pt x="3750" y="4127"/>
                  </a:moveTo>
                  <a:lnTo>
                    <a:pt x="3750" y="4127"/>
                  </a:lnTo>
                  <a:cubicBezTo>
                    <a:pt x="3718" y="4253"/>
                    <a:pt x="3718" y="4379"/>
                    <a:pt x="3718" y="4474"/>
                  </a:cubicBezTo>
                  <a:cubicBezTo>
                    <a:pt x="3718" y="4757"/>
                    <a:pt x="3781" y="5009"/>
                    <a:pt x="3876" y="5230"/>
                  </a:cubicBezTo>
                  <a:lnTo>
                    <a:pt x="2363" y="5230"/>
                  </a:lnTo>
                  <a:lnTo>
                    <a:pt x="3750" y="4127"/>
                  </a:lnTo>
                  <a:close/>
                  <a:moveTo>
                    <a:pt x="4821" y="3749"/>
                  </a:moveTo>
                  <a:cubicBezTo>
                    <a:pt x="4947" y="3749"/>
                    <a:pt x="5167" y="4001"/>
                    <a:pt x="5167" y="4474"/>
                  </a:cubicBezTo>
                  <a:cubicBezTo>
                    <a:pt x="5167" y="4946"/>
                    <a:pt x="4947" y="5230"/>
                    <a:pt x="4821" y="5230"/>
                  </a:cubicBezTo>
                  <a:cubicBezTo>
                    <a:pt x="4695" y="5230"/>
                    <a:pt x="4474" y="4946"/>
                    <a:pt x="4474" y="4474"/>
                  </a:cubicBezTo>
                  <a:cubicBezTo>
                    <a:pt x="4474" y="4001"/>
                    <a:pt x="4695" y="3749"/>
                    <a:pt x="4821" y="3749"/>
                  </a:cubicBezTo>
                  <a:close/>
                  <a:moveTo>
                    <a:pt x="6806" y="756"/>
                  </a:moveTo>
                  <a:lnTo>
                    <a:pt x="757" y="5545"/>
                  </a:lnTo>
                  <a:lnTo>
                    <a:pt x="757" y="2584"/>
                  </a:lnTo>
                  <a:cubicBezTo>
                    <a:pt x="725" y="1607"/>
                    <a:pt x="1576" y="756"/>
                    <a:pt x="2616" y="756"/>
                  </a:cubicBezTo>
                  <a:close/>
                  <a:moveTo>
                    <a:pt x="7814" y="914"/>
                  </a:moveTo>
                  <a:cubicBezTo>
                    <a:pt x="8475" y="1166"/>
                    <a:pt x="8948" y="1859"/>
                    <a:pt x="8948" y="2647"/>
                  </a:cubicBezTo>
                  <a:lnTo>
                    <a:pt x="8948" y="5640"/>
                  </a:lnTo>
                  <a:lnTo>
                    <a:pt x="5167" y="2993"/>
                  </a:lnTo>
                  <a:lnTo>
                    <a:pt x="7814" y="914"/>
                  </a:lnTo>
                  <a:close/>
                  <a:moveTo>
                    <a:pt x="8160" y="5955"/>
                  </a:moveTo>
                  <a:lnTo>
                    <a:pt x="8255" y="5986"/>
                  </a:lnTo>
                  <a:lnTo>
                    <a:pt x="8255" y="8633"/>
                  </a:lnTo>
                  <a:lnTo>
                    <a:pt x="8192" y="8633"/>
                  </a:lnTo>
                  <a:cubicBezTo>
                    <a:pt x="8192" y="9767"/>
                    <a:pt x="7625" y="10838"/>
                    <a:pt x="6711" y="11405"/>
                  </a:cubicBezTo>
                  <a:lnTo>
                    <a:pt x="6711" y="9357"/>
                  </a:lnTo>
                  <a:cubicBezTo>
                    <a:pt x="6711" y="9200"/>
                    <a:pt x="6617" y="9105"/>
                    <a:pt x="6522" y="9042"/>
                  </a:cubicBezTo>
                  <a:cubicBezTo>
                    <a:pt x="6002" y="8790"/>
                    <a:pt x="5427" y="8664"/>
                    <a:pt x="4856" y="8664"/>
                  </a:cubicBezTo>
                  <a:cubicBezTo>
                    <a:pt x="4285" y="8664"/>
                    <a:pt x="3718" y="8790"/>
                    <a:pt x="3214" y="9042"/>
                  </a:cubicBezTo>
                  <a:cubicBezTo>
                    <a:pt x="3088" y="9137"/>
                    <a:pt x="2994" y="9263"/>
                    <a:pt x="2994" y="9357"/>
                  </a:cubicBezTo>
                  <a:lnTo>
                    <a:pt x="2994" y="11405"/>
                  </a:lnTo>
                  <a:cubicBezTo>
                    <a:pt x="2111" y="10838"/>
                    <a:pt x="1513" y="9798"/>
                    <a:pt x="1513" y="8633"/>
                  </a:cubicBezTo>
                  <a:lnTo>
                    <a:pt x="1513" y="5955"/>
                  </a:lnTo>
                  <a:close/>
                  <a:moveTo>
                    <a:pt x="4837" y="9428"/>
                  </a:moveTo>
                  <a:cubicBezTo>
                    <a:pt x="5223" y="9428"/>
                    <a:pt x="5608" y="9499"/>
                    <a:pt x="5955" y="9641"/>
                  </a:cubicBezTo>
                  <a:lnTo>
                    <a:pt x="5955" y="11815"/>
                  </a:lnTo>
                  <a:cubicBezTo>
                    <a:pt x="5608" y="11941"/>
                    <a:pt x="5262" y="12004"/>
                    <a:pt x="4852" y="12004"/>
                  </a:cubicBezTo>
                  <a:cubicBezTo>
                    <a:pt x="4474" y="12004"/>
                    <a:pt x="4065" y="11941"/>
                    <a:pt x="3718" y="11815"/>
                  </a:cubicBezTo>
                  <a:lnTo>
                    <a:pt x="3718" y="9641"/>
                  </a:lnTo>
                  <a:cubicBezTo>
                    <a:pt x="4065" y="9499"/>
                    <a:pt x="4451" y="9428"/>
                    <a:pt x="4837" y="9428"/>
                  </a:cubicBezTo>
                  <a:close/>
                  <a:moveTo>
                    <a:pt x="2616" y="0"/>
                  </a:moveTo>
                  <a:cubicBezTo>
                    <a:pt x="1166" y="0"/>
                    <a:pt x="1" y="1166"/>
                    <a:pt x="1" y="2584"/>
                  </a:cubicBezTo>
                  <a:lnTo>
                    <a:pt x="1" y="6333"/>
                  </a:lnTo>
                  <a:cubicBezTo>
                    <a:pt x="1" y="6554"/>
                    <a:pt x="188" y="6698"/>
                    <a:pt x="375" y="6698"/>
                  </a:cubicBezTo>
                  <a:cubicBezTo>
                    <a:pt x="454" y="6698"/>
                    <a:pt x="534" y="6672"/>
                    <a:pt x="599" y="6616"/>
                  </a:cubicBezTo>
                  <a:lnTo>
                    <a:pt x="757" y="6490"/>
                  </a:lnTo>
                  <a:lnTo>
                    <a:pt x="757" y="8601"/>
                  </a:lnTo>
                  <a:cubicBezTo>
                    <a:pt x="757" y="10869"/>
                    <a:pt x="2616" y="12697"/>
                    <a:pt x="4852" y="12697"/>
                  </a:cubicBezTo>
                  <a:cubicBezTo>
                    <a:pt x="7089" y="12697"/>
                    <a:pt x="8948" y="10869"/>
                    <a:pt x="8948" y="8601"/>
                  </a:cubicBezTo>
                  <a:lnTo>
                    <a:pt x="8948" y="6522"/>
                  </a:lnTo>
                  <a:lnTo>
                    <a:pt x="9106" y="6648"/>
                  </a:lnTo>
                  <a:cubicBezTo>
                    <a:pt x="9173" y="6690"/>
                    <a:pt x="9247" y="6710"/>
                    <a:pt x="9320" y="6710"/>
                  </a:cubicBezTo>
                  <a:cubicBezTo>
                    <a:pt x="9518" y="6710"/>
                    <a:pt x="9704" y="6563"/>
                    <a:pt x="9704" y="6333"/>
                  </a:cubicBezTo>
                  <a:lnTo>
                    <a:pt x="9704" y="2584"/>
                  </a:lnTo>
                  <a:cubicBezTo>
                    <a:pt x="9704" y="1166"/>
                    <a:pt x="850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46" name="Google Shape;5046;p63"/>
          <p:cNvGrpSpPr/>
          <p:nvPr/>
        </p:nvGrpSpPr>
        <p:grpSpPr>
          <a:xfrm>
            <a:off x="4408328" y="1685939"/>
            <a:ext cx="314216" cy="337178"/>
            <a:chOff x="-54826975" y="1903275"/>
            <a:chExt cx="297300" cy="319025"/>
          </a:xfrm>
        </p:grpSpPr>
        <p:sp>
          <p:nvSpPr>
            <p:cNvPr id="5047" name="Google Shape;5047;p63"/>
            <p:cNvSpPr/>
            <p:nvPr/>
          </p:nvSpPr>
          <p:spPr>
            <a:xfrm>
              <a:off x="-547128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414" y="1"/>
                  </a:moveTo>
                  <a:cubicBezTo>
                    <a:pt x="316" y="1"/>
                    <a:pt x="222" y="40"/>
                    <a:pt x="159" y="119"/>
                  </a:cubicBezTo>
                  <a:cubicBezTo>
                    <a:pt x="1" y="276"/>
                    <a:pt x="1" y="497"/>
                    <a:pt x="159" y="623"/>
                  </a:cubicBezTo>
                  <a:cubicBezTo>
                    <a:pt x="537" y="970"/>
                    <a:pt x="1009" y="1159"/>
                    <a:pt x="1482" y="1159"/>
                  </a:cubicBezTo>
                  <a:cubicBezTo>
                    <a:pt x="1986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5" y="40"/>
                    <a:pt x="2592" y="1"/>
                    <a:pt x="2498" y="1"/>
                  </a:cubicBezTo>
                  <a:cubicBezTo>
                    <a:pt x="2403" y="1"/>
                    <a:pt x="2317" y="40"/>
                    <a:pt x="2269" y="119"/>
                  </a:cubicBezTo>
                  <a:cubicBezTo>
                    <a:pt x="2049" y="308"/>
                    <a:pt x="1734" y="434"/>
                    <a:pt x="1482" y="434"/>
                  </a:cubicBezTo>
                  <a:cubicBezTo>
                    <a:pt x="1167" y="434"/>
                    <a:pt x="883" y="308"/>
                    <a:pt x="694" y="119"/>
                  </a:cubicBezTo>
                  <a:cubicBezTo>
                    <a:pt x="615" y="40"/>
                    <a:pt x="51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8" name="Google Shape;5048;p63"/>
            <p:cNvSpPr/>
            <p:nvPr/>
          </p:nvSpPr>
          <p:spPr>
            <a:xfrm>
              <a:off x="-54826975" y="1903275"/>
              <a:ext cx="297300" cy="319025"/>
            </a:xfrm>
            <a:custGeom>
              <a:rect b="b" l="l" r="r" t="t"/>
              <a:pathLst>
                <a:path extrusionOk="0" h="12761" w="11892">
                  <a:moveTo>
                    <a:pt x="3400" y="694"/>
                  </a:moveTo>
                  <a:cubicBezTo>
                    <a:pt x="3715" y="694"/>
                    <a:pt x="3999" y="915"/>
                    <a:pt x="4093" y="1167"/>
                  </a:cubicBezTo>
                  <a:cubicBezTo>
                    <a:pt x="2928" y="1797"/>
                    <a:pt x="2046" y="3025"/>
                    <a:pt x="1951" y="4443"/>
                  </a:cubicBezTo>
                  <a:cubicBezTo>
                    <a:pt x="1932" y="4444"/>
                    <a:pt x="1914" y="4445"/>
                    <a:pt x="1895" y="4445"/>
                  </a:cubicBezTo>
                  <a:cubicBezTo>
                    <a:pt x="1481" y="4445"/>
                    <a:pt x="1163" y="4112"/>
                    <a:pt x="1163" y="3750"/>
                  </a:cubicBezTo>
                  <a:cubicBezTo>
                    <a:pt x="1163" y="3498"/>
                    <a:pt x="1258" y="3340"/>
                    <a:pt x="1352" y="3214"/>
                  </a:cubicBezTo>
                  <a:cubicBezTo>
                    <a:pt x="1478" y="3057"/>
                    <a:pt x="1478" y="2868"/>
                    <a:pt x="1352" y="2710"/>
                  </a:cubicBezTo>
                  <a:cubicBezTo>
                    <a:pt x="1258" y="2584"/>
                    <a:pt x="1163" y="2427"/>
                    <a:pt x="1163" y="2206"/>
                  </a:cubicBezTo>
                  <a:cubicBezTo>
                    <a:pt x="1163" y="1797"/>
                    <a:pt x="1478" y="1450"/>
                    <a:pt x="1888" y="1450"/>
                  </a:cubicBezTo>
                  <a:cubicBezTo>
                    <a:pt x="1983" y="1450"/>
                    <a:pt x="2109" y="1450"/>
                    <a:pt x="2172" y="1482"/>
                  </a:cubicBezTo>
                  <a:cubicBezTo>
                    <a:pt x="2216" y="1504"/>
                    <a:pt x="2263" y="1514"/>
                    <a:pt x="2311" y="1514"/>
                  </a:cubicBezTo>
                  <a:cubicBezTo>
                    <a:pt x="2468" y="1514"/>
                    <a:pt x="2627" y="1406"/>
                    <a:pt x="2676" y="1261"/>
                  </a:cubicBezTo>
                  <a:cubicBezTo>
                    <a:pt x="2770" y="946"/>
                    <a:pt x="3085" y="694"/>
                    <a:pt x="3400" y="694"/>
                  </a:cubicBezTo>
                  <a:close/>
                  <a:moveTo>
                    <a:pt x="8504" y="757"/>
                  </a:moveTo>
                  <a:cubicBezTo>
                    <a:pt x="8819" y="757"/>
                    <a:pt x="9166" y="978"/>
                    <a:pt x="9229" y="1293"/>
                  </a:cubicBezTo>
                  <a:cubicBezTo>
                    <a:pt x="9255" y="1448"/>
                    <a:pt x="9430" y="1561"/>
                    <a:pt x="9614" y="1561"/>
                  </a:cubicBezTo>
                  <a:cubicBezTo>
                    <a:pt x="9654" y="1561"/>
                    <a:pt x="9694" y="1556"/>
                    <a:pt x="9733" y="1545"/>
                  </a:cubicBezTo>
                  <a:cubicBezTo>
                    <a:pt x="9827" y="1482"/>
                    <a:pt x="9953" y="1482"/>
                    <a:pt x="10016" y="1482"/>
                  </a:cubicBezTo>
                  <a:cubicBezTo>
                    <a:pt x="10394" y="1482"/>
                    <a:pt x="10772" y="1797"/>
                    <a:pt x="10772" y="2238"/>
                  </a:cubicBezTo>
                  <a:cubicBezTo>
                    <a:pt x="10772" y="2490"/>
                    <a:pt x="10646" y="2647"/>
                    <a:pt x="10552" y="2742"/>
                  </a:cubicBezTo>
                  <a:cubicBezTo>
                    <a:pt x="10457" y="2899"/>
                    <a:pt x="10457" y="3120"/>
                    <a:pt x="10552" y="3277"/>
                  </a:cubicBezTo>
                  <a:cubicBezTo>
                    <a:pt x="10646" y="3372"/>
                    <a:pt x="10772" y="3529"/>
                    <a:pt x="10772" y="3782"/>
                  </a:cubicBezTo>
                  <a:cubicBezTo>
                    <a:pt x="10772" y="4160"/>
                    <a:pt x="10489" y="4475"/>
                    <a:pt x="10079" y="4538"/>
                  </a:cubicBezTo>
                  <a:cubicBezTo>
                    <a:pt x="9985" y="3057"/>
                    <a:pt x="9071" y="1860"/>
                    <a:pt x="7842" y="1230"/>
                  </a:cubicBezTo>
                  <a:cubicBezTo>
                    <a:pt x="7969" y="915"/>
                    <a:pt x="8252" y="757"/>
                    <a:pt x="8504" y="757"/>
                  </a:cubicBezTo>
                  <a:close/>
                  <a:moveTo>
                    <a:pt x="6078" y="1482"/>
                  </a:moveTo>
                  <a:cubicBezTo>
                    <a:pt x="7874" y="1482"/>
                    <a:pt x="9386" y="2994"/>
                    <a:pt x="9386" y="4853"/>
                  </a:cubicBezTo>
                  <a:lnTo>
                    <a:pt x="9386" y="5640"/>
                  </a:lnTo>
                  <a:cubicBezTo>
                    <a:pt x="9071" y="5388"/>
                    <a:pt x="8662" y="5262"/>
                    <a:pt x="8284" y="5262"/>
                  </a:cubicBezTo>
                  <a:cubicBezTo>
                    <a:pt x="7370" y="5262"/>
                    <a:pt x="6614" y="5892"/>
                    <a:pt x="6456" y="6774"/>
                  </a:cubicBezTo>
                  <a:lnTo>
                    <a:pt x="5637" y="6774"/>
                  </a:lnTo>
                  <a:cubicBezTo>
                    <a:pt x="5480" y="5892"/>
                    <a:pt x="4692" y="5262"/>
                    <a:pt x="3841" y="5262"/>
                  </a:cubicBezTo>
                  <a:cubicBezTo>
                    <a:pt x="3400" y="5262"/>
                    <a:pt x="3054" y="5420"/>
                    <a:pt x="2739" y="5640"/>
                  </a:cubicBezTo>
                  <a:lnTo>
                    <a:pt x="2739" y="4853"/>
                  </a:lnTo>
                  <a:cubicBezTo>
                    <a:pt x="2739" y="2994"/>
                    <a:pt x="4219" y="1482"/>
                    <a:pt x="6078" y="1482"/>
                  </a:cubicBezTo>
                  <a:close/>
                  <a:moveTo>
                    <a:pt x="1888" y="6743"/>
                  </a:moveTo>
                  <a:lnTo>
                    <a:pt x="1888" y="7058"/>
                  </a:lnTo>
                  <a:lnTo>
                    <a:pt x="1857" y="7216"/>
                  </a:lnTo>
                  <a:cubicBezTo>
                    <a:pt x="1794" y="7531"/>
                    <a:pt x="1731" y="7877"/>
                    <a:pt x="1699" y="8192"/>
                  </a:cubicBezTo>
                  <a:cubicBezTo>
                    <a:pt x="1384" y="8098"/>
                    <a:pt x="1163" y="7783"/>
                    <a:pt x="1163" y="7468"/>
                  </a:cubicBezTo>
                  <a:cubicBezTo>
                    <a:pt x="1163" y="7090"/>
                    <a:pt x="1478" y="6743"/>
                    <a:pt x="1888" y="6743"/>
                  </a:cubicBezTo>
                  <a:close/>
                  <a:moveTo>
                    <a:pt x="3778" y="5987"/>
                  </a:moveTo>
                  <a:cubicBezTo>
                    <a:pt x="4440" y="5987"/>
                    <a:pt x="4881" y="6491"/>
                    <a:pt x="4881" y="7090"/>
                  </a:cubicBezTo>
                  <a:cubicBezTo>
                    <a:pt x="4881" y="7688"/>
                    <a:pt x="4377" y="8192"/>
                    <a:pt x="3778" y="8192"/>
                  </a:cubicBezTo>
                  <a:cubicBezTo>
                    <a:pt x="3211" y="8192"/>
                    <a:pt x="2676" y="7688"/>
                    <a:pt x="2676" y="7090"/>
                  </a:cubicBezTo>
                  <a:cubicBezTo>
                    <a:pt x="2676" y="6491"/>
                    <a:pt x="3148" y="5987"/>
                    <a:pt x="3778" y="5987"/>
                  </a:cubicBezTo>
                  <a:close/>
                  <a:moveTo>
                    <a:pt x="10142" y="6743"/>
                  </a:moveTo>
                  <a:cubicBezTo>
                    <a:pt x="10520" y="6743"/>
                    <a:pt x="10867" y="7058"/>
                    <a:pt x="10867" y="7468"/>
                  </a:cubicBezTo>
                  <a:cubicBezTo>
                    <a:pt x="10867" y="7846"/>
                    <a:pt x="10646" y="8098"/>
                    <a:pt x="10331" y="8192"/>
                  </a:cubicBezTo>
                  <a:cubicBezTo>
                    <a:pt x="10331" y="7877"/>
                    <a:pt x="10237" y="7531"/>
                    <a:pt x="10174" y="7216"/>
                  </a:cubicBezTo>
                  <a:lnTo>
                    <a:pt x="10142" y="7058"/>
                  </a:lnTo>
                  <a:lnTo>
                    <a:pt x="10142" y="6743"/>
                  </a:lnTo>
                  <a:close/>
                  <a:moveTo>
                    <a:pt x="8337" y="6017"/>
                  </a:moveTo>
                  <a:cubicBezTo>
                    <a:pt x="8912" y="6017"/>
                    <a:pt x="9386" y="6510"/>
                    <a:pt x="9386" y="7121"/>
                  </a:cubicBezTo>
                  <a:cubicBezTo>
                    <a:pt x="9386" y="7751"/>
                    <a:pt x="8882" y="8224"/>
                    <a:pt x="8284" y="8224"/>
                  </a:cubicBezTo>
                  <a:cubicBezTo>
                    <a:pt x="7653" y="8224"/>
                    <a:pt x="7181" y="7720"/>
                    <a:pt x="7181" y="7121"/>
                  </a:cubicBezTo>
                  <a:cubicBezTo>
                    <a:pt x="7181" y="6522"/>
                    <a:pt x="7685" y="6018"/>
                    <a:pt x="8284" y="6018"/>
                  </a:cubicBezTo>
                  <a:cubicBezTo>
                    <a:pt x="8301" y="6017"/>
                    <a:pt x="8319" y="6017"/>
                    <a:pt x="8337" y="6017"/>
                  </a:cubicBezTo>
                  <a:close/>
                  <a:moveTo>
                    <a:pt x="6456" y="7436"/>
                  </a:moveTo>
                  <a:cubicBezTo>
                    <a:pt x="6614" y="8318"/>
                    <a:pt x="7401" y="8948"/>
                    <a:pt x="8284" y="8948"/>
                  </a:cubicBezTo>
                  <a:cubicBezTo>
                    <a:pt x="8788" y="8948"/>
                    <a:pt x="9260" y="8728"/>
                    <a:pt x="9607" y="8381"/>
                  </a:cubicBezTo>
                  <a:lnTo>
                    <a:pt x="9607" y="8381"/>
                  </a:lnTo>
                  <a:cubicBezTo>
                    <a:pt x="9575" y="8476"/>
                    <a:pt x="9575" y="8507"/>
                    <a:pt x="9575" y="8539"/>
                  </a:cubicBezTo>
                  <a:lnTo>
                    <a:pt x="9575" y="8570"/>
                  </a:lnTo>
                  <a:cubicBezTo>
                    <a:pt x="9449" y="10398"/>
                    <a:pt x="7969" y="11973"/>
                    <a:pt x="6047" y="11973"/>
                  </a:cubicBezTo>
                  <a:cubicBezTo>
                    <a:pt x="4062" y="11973"/>
                    <a:pt x="2581" y="10398"/>
                    <a:pt x="2487" y="8570"/>
                  </a:cubicBezTo>
                  <a:lnTo>
                    <a:pt x="2487" y="8539"/>
                  </a:lnTo>
                  <a:lnTo>
                    <a:pt x="2487" y="8381"/>
                  </a:lnTo>
                  <a:cubicBezTo>
                    <a:pt x="2833" y="8728"/>
                    <a:pt x="3306" y="8948"/>
                    <a:pt x="3841" y="8948"/>
                  </a:cubicBezTo>
                  <a:cubicBezTo>
                    <a:pt x="4724" y="8948"/>
                    <a:pt x="5480" y="8318"/>
                    <a:pt x="5637" y="7436"/>
                  </a:cubicBezTo>
                  <a:close/>
                  <a:moveTo>
                    <a:pt x="3400" y="1"/>
                  </a:moveTo>
                  <a:cubicBezTo>
                    <a:pt x="2833" y="1"/>
                    <a:pt x="2361" y="316"/>
                    <a:pt x="2109" y="726"/>
                  </a:cubicBezTo>
                  <a:cubicBezTo>
                    <a:pt x="2041" y="717"/>
                    <a:pt x="1974" y="713"/>
                    <a:pt x="1909" y="713"/>
                  </a:cubicBezTo>
                  <a:cubicBezTo>
                    <a:pt x="784" y="713"/>
                    <a:pt x="1" y="1948"/>
                    <a:pt x="596" y="2931"/>
                  </a:cubicBezTo>
                  <a:cubicBezTo>
                    <a:pt x="470" y="3183"/>
                    <a:pt x="407" y="3403"/>
                    <a:pt x="407" y="3687"/>
                  </a:cubicBezTo>
                  <a:cubicBezTo>
                    <a:pt x="407" y="4506"/>
                    <a:pt x="1069" y="5199"/>
                    <a:pt x="1888" y="5199"/>
                  </a:cubicBezTo>
                  <a:lnTo>
                    <a:pt x="1888" y="5987"/>
                  </a:lnTo>
                  <a:cubicBezTo>
                    <a:pt x="1069" y="5987"/>
                    <a:pt x="407" y="6648"/>
                    <a:pt x="407" y="7468"/>
                  </a:cubicBezTo>
                  <a:cubicBezTo>
                    <a:pt x="407" y="8224"/>
                    <a:pt x="1006" y="8854"/>
                    <a:pt x="1699" y="8980"/>
                  </a:cubicBezTo>
                  <a:cubicBezTo>
                    <a:pt x="1983" y="11028"/>
                    <a:pt x="3715" y="12760"/>
                    <a:pt x="5984" y="12760"/>
                  </a:cubicBezTo>
                  <a:cubicBezTo>
                    <a:pt x="8252" y="12760"/>
                    <a:pt x="10016" y="11028"/>
                    <a:pt x="10300" y="8980"/>
                  </a:cubicBezTo>
                  <a:cubicBezTo>
                    <a:pt x="11024" y="8885"/>
                    <a:pt x="11592" y="8255"/>
                    <a:pt x="11592" y="7468"/>
                  </a:cubicBezTo>
                  <a:cubicBezTo>
                    <a:pt x="11623" y="6648"/>
                    <a:pt x="10961" y="5987"/>
                    <a:pt x="10142" y="5987"/>
                  </a:cubicBezTo>
                  <a:lnTo>
                    <a:pt x="10142" y="5199"/>
                  </a:lnTo>
                  <a:cubicBezTo>
                    <a:pt x="10930" y="5168"/>
                    <a:pt x="11497" y="4475"/>
                    <a:pt x="11497" y="3687"/>
                  </a:cubicBezTo>
                  <a:cubicBezTo>
                    <a:pt x="11497" y="3435"/>
                    <a:pt x="11434" y="3183"/>
                    <a:pt x="11308" y="2962"/>
                  </a:cubicBezTo>
                  <a:cubicBezTo>
                    <a:pt x="11892" y="1970"/>
                    <a:pt x="11150" y="733"/>
                    <a:pt x="10085" y="733"/>
                  </a:cubicBezTo>
                  <a:cubicBezTo>
                    <a:pt x="10001" y="733"/>
                    <a:pt x="9915" y="741"/>
                    <a:pt x="9827" y="757"/>
                  </a:cubicBezTo>
                  <a:cubicBezTo>
                    <a:pt x="9544" y="284"/>
                    <a:pt x="9071" y="1"/>
                    <a:pt x="8504" y="1"/>
                  </a:cubicBezTo>
                  <a:cubicBezTo>
                    <a:pt x="8126" y="1"/>
                    <a:pt x="7779" y="158"/>
                    <a:pt x="7496" y="379"/>
                  </a:cubicBezTo>
                  <a:cubicBezTo>
                    <a:pt x="7338" y="537"/>
                    <a:pt x="7212" y="694"/>
                    <a:pt x="7149" y="915"/>
                  </a:cubicBezTo>
                  <a:cubicBezTo>
                    <a:pt x="6771" y="789"/>
                    <a:pt x="6393" y="726"/>
                    <a:pt x="5984" y="726"/>
                  </a:cubicBezTo>
                  <a:cubicBezTo>
                    <a:pt x="5574" y="726"/>
                    <a:pt x="5165" y="820"/>
                    <a:pt x="4787" y="946"/>
                  </a:cubicBezTo>
                  <a:cubicBezTo>
                    <a:pt x="4534" y="379"/>
                    <a:pt x="4030" y="1"/>
                    <a:pt x="34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9" name="Google Shape;5049;p63"/>
            <p:cNvSpPr/>
            <p:nvPr/>
          </p:nvSpPr>
          <p:spPr>
            <a:xfrm>
              <a:off x="-54722300" y="1997800"/>
              <a:ext cx="92175" cy="17350"/>
            </a:xfrm>
            <a:custGeom>
              <a:rect b="b" l="l" r="r" t="t"/>
              <a:pathLst>
                <a:path extrusionOk="0" h="694" w="36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340" y="694"/>
                  </a:lnTo>
                  <a:cubicBezTo>
                    <a:pt x="3529" y="694"/>
                    <a:pt x="3687" y="536"/>
                    <a:pt x="3687" y="347"/>
                  </a:cubicBezTo>
                  <a:cubicBezTo>
                    <a:pt x="3687" y="158"/>
                    <a:pt x="3529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0" name="Google Shape;5050;p63"/>
          <p:cNvGrpSpPr/>
          <p:nvPr/>
        </p:nvGrpSpPr>
        <p:grpSpPr>
          <a:xfrm>
            <a:off x="4396861" y="2101328"/>
            <a:ext cx="337151" cy="334641"/>
            <a:chOff x="-54836500" y="2296300"/>
            <a:chExt cx="319000" cy="316625"/>
          </a:xfrm>
        </p:grpSpPr>
        <p:sp>
          <p:nvSpPr>
            <p:cNvPr id="5051" name="Google Shape;5051;p63"/>
            <p:cNvSpPr/>
            <p:nvPr/>
          </p:nvSpPr>
          <p:spPr>
            <a:xfrm>
              <a:off x="-54722300" y="2445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2" name="Google Shape;5052;p63"/>
            <p:cNvSpPr/>
            <p:nvPr/>
          </p:nvSpPr>
          <p:spPr>
            <a:xfrm>
              <a:off x="-54647475" y="24459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3" name="Google Shape;5053;p63"/>
            <p:cNvSpPr/>
            <p:nvPr/>
          </p:nvSpPr>
          <p:spPr>
            <a:xfrm>
              <a:off x="-54712850" y="25083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4" y="0"/>
                  </a:moveTo>
                  <a:cubicBezTo>
                    <a:pt x="316" y="0"/>
                    <a:pt x="222" y="40"/>
                    <a:pt x="159" y="119"/>
                  </a:cubicBezTo>
                  <a:cubicBezTo>
                    <a:pt x="1" y="276"/>
                    <a:pt x="1" y="528"/>
                    <a:pt x="159" y="654"/>
                  </a:cubicBezTo>
                  <a:cubicBezTo>
                    <a:pt x="537" y="1001"/>
                    <a:pt x="1009" y="1190"/>
                    <a:pt x="1482" y="1190"/>
                  </a:cubicBezTo>
                  <a:cubicBezTo>
                    <a:pt x="1986" y="1190"/>
                    <a:pt x="2458" y="1001"/>
                    <a:pt x="2773" y="654"/>
                  </a:cubicBezTo>
                  <a:cubicBezTo>
                    <a:pt x="2931" y="497"/>
                    <a:pt x="2931" y="245"/>
                    <a:pt x="2773" y="119"/>
                  </a:cubicBezTo>
                  <a:cubicBezTo>
                    <a:pt x="2695" y="40"/>
                    <a:pt x="2592" y="0"/>
                    <a:pt x="2498" y="0"/>
                  </a:cubicBezTo>
                  <a:cubicBezTo>
                    <a:pt x="2403" y="0"/>
                    <a:pt x="2317" y="40"/>
                    <a:pt x="2269" y="119"/>
                  </a:cubicBezTo>
                  <a:cubicBezTo>
                    <a:pt x="2049" y="339"/>
                    <a:pt x="1734" y="434"/>
                    <a:pt x="1482" y="434"/>
                  </a:cubicBezTo>
                  <a:cubicBezTo>
                    <a:pt x="1167" y="434"/>
                    <a:pt x="883" y="339"/>
                    <a:pt x="694" y="119"/>
                  </a:cubicBezTo>
                  <a:cubicBezTo>
                    <a:pt x="615" y="40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4" name="Google Shape;5054;p63"/>
            <p:cNvSpPr/>
            <p:nvPr/>
          </p:nvSpPr>
          <p:spPr>
            <a:xfrm>
              <a:off x="-54836500" y="2296300"/>
              <a:ext cx="319000" cy="316625"/>
            </a:xfrm>
            <a:custGeom>
              <a:rect b="b" l="l" r="r" t="t"/>
              <a:pathLst>
                <a:path extrusionOk="0" h="12665" w="12760">
                  <a:moveTo>
                    <a:pt x="5672" y="694"/>
                  </a:moveTo>
                  <a:cubicBezTo>
                    <a:pt x="5577" y="883"/>
                    <a:pt x="5483" y="1167"/>
                    <a:pt x="5388" y="1450"/>
                  </a:cubicBezTo>
                  <a:lnTo>
                    <a:pt x="2742" y="1450"/>
                  </a:lnTo>
                  <a:lnTo>
                    <a:pt x="2427" y="694"/>
                  </a:lnTo>
                  <a:close/>
                  <a:moveTo>
                    <a:pt x="10303" y="694"/>
                  </a:moveTo>
                  <a:lnTo>
                    <a:pt x="10051" y="1450"/>
                  </a:lnTo>
                  <a:lnTo>
                    <a:pt x="7404" y="1450"/>
                  </a:lnTo>
                  <a:cubicBezTo>
                    <a:pt x="7310" y="1167"/>
                    <a:pt x="7215" y="883"/>
                    <a:pt x="7089" y="694"/>
                  </a:cubicBezTo>
                  <a:close/>
                  <a:moveTo>
                    <a:pt x="6428" y="977"/>
                  </a:moveTo>
                  <a:cubicBezTo>
                    <a:pt x="6585" y="1293"/>
                    <a:pt x="6774" y="1734"/>
                    <a:pt x="6774" y="2206"/>
                  </a:cubicBezTo>
                  <a:cubicBezTo>
                    <a:pt x="6774" y="2647"/>
                    <a:pt x="6585" y="3088"/>
                    <a:pt x="6428" y="3403"/>
                  </a:cubicBezTo>
                  <a:cubicBezTo>
                    <a:pt x="6270" y="3088"/>
                    <a:pt x="6050" y="2647"/>
                    <a:pt x="6050" y="2206"/>
                  </a:cubicBezTo>
                  <a:cubicBezTo>
                    <a:pt x="6018" y="1671"/>
                    <a:pt x="6207" y="1230"/>
                    <a:pt x="6428" y="977"/>
                  </a:cubicBezTo>
                  <a:close/>
                  <a:moveTo>
                    <a:pt x="5325" y="2206"/>
                  </a:moveTo>
                  <a:cubicBezTo>
                    <a:pt x="5325" y="2773"/>
                    <a:pt x="5514" y="3309"/>
                    <a:pt x="5735" y="3687"/>
                  </a:cubicBezTo>
                  <a:lnTo>
                    <a:pt x="3655" y="3687"/>
                  </a:lnTo>
                  <a:lnTo>
                    <a:pt x="3057" y="2206"/>
                  </a:lnTo>
                  <a:close/>
                  <a:moveTo>
                    <a:pt x="9799" y="2206"/>
                  </a:moveTo>
                  <a:lnTo>
                    <a:pt x="9169" y="3687"/>
                  </a:lnTo>
                  <a:lnTo>
                    <a:pt x="7121" y="3687"/>
                  </a:lnTo>
                  <a:cubicBezTo>
                    <a:pt x="7310" y="3309"/>
                    <a:pt x="7562" y="2773"/>
                    <a:pt x="7562" y="2206"/>
                  </a:cubicBezTo>
                  <a:close/>
                  <a:moveTo>
                    <a:pt x="9043" y="4380"/>
                  </a:moveTo>
                  <a:lnTo>
                    <a:pt x="9043" y="5136"/>
                  </a:lnTo>
                  <a:cubicBezTo>
                    <a:pt x="9043" y="6837"/>
                    <a:pt x="9515" y="7436"/>
                    <a:pt x="9736" y="8602"/>
                  </a:cubicBezTo>
                  <a:cubicBezTo>
                    <a:pt x="9326" y="10114"/>
                    <a:pt x="7940" y="11185"/>
                    <a:pt x="6428" y="11185"/>
                  </a:cubicBezTo>
                  <a:cubicBezTo>
                    <a:pt x="4852" y="11185"/>
                    <a:pt x="3498" y="10114"/>
                    <a:pt x="3120" y="8602"/>
                  </a:cubicBezTo>
                  <a:cubicBezTo>
                    <a:pt x="3309" y="7436"/>
                    <a:pt x="3781" y="6837"/>
                    <a:pt x="3781" y="5136"/>
                  </a:cubicBezTo>
                  <a:lnTo>
                    <a:pt x="3781" y="4380"/>
                  </a:lnTo>
                  <a:close/>
                  <a:moveTo>
                    <a:pt x="2301" y="2238"/>
                  </a:moveTo>
                  <a:lnTo>
                    <a:pt x="3025" y="4096"/>
                  </a:lnTo>
                  <a:lnTo>
                    <a:pt x="3025" y="5105"/>
                  </a:lnTo>
                  <a:cubicBezTo>
                    <a:pt x="3025" y="6711"/>
                    <a:pt x="2584" y="7184"/>
                    <a:pt x="2364" y="8539"/>
                  </a:cubicBezTo>
                  <a:cubicBezTo>
                    <a:pt x="2301" y="8917"/>
                    <a:pt x="2301" y="9326"/>
                    <a:pt x="2301" y="9704"/>
                  </a:cubicBezTo>
                  <a:lnTo>
                    <a:pt x="2301" y="11595"/>
                  </a:lnTo>
                  <a:lnTo>
                    <a:pt x="2269" y="11595"/>
                  </a:lnTo>
                  <a:lnTo>
                    <a:pt x="1733" y="11217"/>
                  </a:lnTo>
                  <a:cubicBezTo>
                    <a:pt x="1135" y="10807"/>
                    <a:pt x="788" y="10177"/>
                    <a:pt x="788" y="9484"/>
                  </a:cubicBezTo>
                  <a:cubicBezTo>
                    <a:pt x="788" y="8444"/>
                    <a:pt x="1040" y="7404"/>
                    <a:pt x="1513" y="6491"/>
                  </a:cubicBezTo>
                  <a:cubicBezTo>
                    <a:pt x="2017" y="5451"/>
                    <a:pt x="2301" y="4285"/>
                    <a:pt x="2301" y="3088"/>
                  </a:cubicBezTo>
                  <a:lnTo>
                    <a:pt x="2301" y="2238"/>
                  </a:lnTo>
                  <a:close/>
                  <a:moveTo>
                    <a:pt x="10555" y="2269"/>
                  </a:moveTo>
                  <a:lnTo>
                    <a:pt x="10555" y="3151"/>
                  </a:lnTo>
                  <a:cubicBezTo>
                    <a:pt x="10555" y="4317"/>
                    <a:pt x="10838" y="5514"/>
                    <a:pt x="11342" y="6522"/>
                  </a:cubicBezTo>
                  <a:cubicBezTo>
                    <a:pt x="11815" y="7436"/>
                    <a:pt x="12036" y="8507"/>
                    <a:pt x="12036" y="9515"/>
                  </a:cubicBezTo>
                  <a:cubicBezTo>
                    <a:pt x="12004" y="10177"/>
                    <a:pt x="11689" y="10870"/>
                    <a:pt x="11090" y="11217"/>
                  </a:cubicBezTo>
                  <a:lnTo>
                    <a:pt x="10555" y="11595"/>
                  </a:lnTo>
                  <a:lnTo>
                    <a:pt x="10555" y="9767"/>
                  </a:lnTo>
                  <a:cubicBezTo>
                    <a:pt x="10555" y="9358"/>
                    <a:pt x="10523" y="8980"/>
                    <a:pt x="10460" y="8570"/>
                  </a:cubicBezTo>
                  <a:cubicBezTo>
                    <a:pt x="10271" y="7247"/>
                    <a:pt x="9799" y="6774"/>
                    <a:pt x="9799" y="5136"/>
                  </a:cubicBezTo>
                  <a:lnTo>
                    <a:pt x="9799" y="4128"/>
                  </a:lnTo>
                  <a:lnTo>
                    <a:pt x="10555" y="2269"/>
                  </a:lnTo>
                  <a:close/>
                  <a:moveTo>
                    <a:pt x="1859" y="1"/>
                  </a:moveTo>
                  <a:cubicBezTo>
                    <a:pt x="1639" y="1"/>
                    <a:pt x="1481" y="158"/>
                    <a:pt x="1481" y="347"/>
                  </a:cubicBezTo>
                  <a:lnTo>
                    <a:pt x="1481" y="3151"/>
                  </a:lnTo>
                  <a:cubicBezTo>
                    <a:pt x="1481" y="4191"/>
                    <a:pt x="1261" y="5262"/>
                    <a:pt x="788" y="6176"/>
                  </a:cubicBezTo>
                  <a:cubicBezTo>
                    <a:pt x="284" y="7184"/>
                    <a:pt x="1" y="8350"/>
                    <a:pt x="1" y="9484"/>
                  </a:cubicBezTo>
                  <a:cubicBezTo>
                    <a:pt x="1" y="10429"/>
                    <a:pt x="473" y="11280"/>
                    <a:pt x="1261" y="11847"/>
                  </a:cubicBezTo>
                  <a:lnTo>
                    <a:pt x="2395" y="12603"/>
                  </a:lnTo>
                  <a:cubicBezTo>
                    <a:pt x="2463" y="12645"/>
                    <a:pt x="2537" y="12665"/>
                    <a:pt x="2610" y="12665"/>
                  </a:cubicBezTo>
                  <a:cubicBezTo>
                    <a:pt x="2808" y="12665"/>
                    <a:pt x="2994" y="12518"/>
                    <a:pt x="2994" y="12288"/>
                  </a:cubicBezTo>
                  <a:lnTo>
                    <a:pt x="2994" y="10145"/>
                  </a:lnTo>
                  <a:cubicBezTo>
                    <a:pt x="3781" y="11248"/>
                    <a:pt x="5041" y="11878"/>
                    <a:pt x="6365" y="11878"/>
                  </a:cubicBezTo>
                  <a:cubicBezTo>
                    <a:pt x="7719" y="11878"/>
                    <a:pt x="8980" y="11248"/>
                    <a:pt x="9767" y="10145"/>
                  </a:cubicBezTo>
                  <a:lnTo>
                    <a:pt x="9767" y="12288"/>
                  </a:lnTo>
                  <a:cubicBezTo>
                    <a:pt x="9767" y="12521"/>
                    <a:pt x="9941" y="12651"/>
                    <a:pt x="10146" y="12651"/>
                  </a:cubicBezTo>
                  <a:cubicBezTo>
                    <a:pt x="10217" y="12651"/>
                    <a:pt x="10293" y="12635"/>
                    <a:pt x="10366" y="12603"/>
                  </a:cubicBezTo>
                  <a:lnTo>
                    <a:pt x="11500" y="11847"/>
                  </a:lnTo>
                  <a:cubicBezTo>
                    <a:pt x="12288" y="11343"/>
                    <a:pt x="12760" y="10429"/>
                    <a:pt x="12760" y="9484"/>
                  </a:cubicBezTo>
                  <a:cubicBezTo>
                    <a:pt x="12760" y="8350"/>
                    <a:pt x="12477" y="7184"/>
                    <a:pt x="11973" y="6176"/>
                  </a:cubicBezTo>
                  <a:cubicBezTo>
                    <a:pt x="11500" y="5262"/>
                    <a:pt x="11248" y="4159"/>
                    <a:pt x="11248" y="3151"/>
                  </a:cubicBezTo>
                  <a:lnTo>
                    <a:pt x="11248" y="347"/>
                  </a:lnTo>
                  <a:cubicBezTo>
                    <a:pt x="11248" y="158"/>
                    <a:pt x="11090" y="1"/>
                    <a:pt x="109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55" name="Google Shape;5055;p63"/>
          <p:cNvGrpSpPr/>
          <p:nvPr/>
        </p:nvGrpSpPr>
        <p:grpSpPr>
          <a:xfrm>
            <a:off x="4416836" y="2515051"/>
            <a:ext cx="297200" cy="336332"/>
            <a:chOff x="-54817600" y="2687750"/>
            <a:chExt cx="281200" cy="318225"/>
          </a:xfrm>
        </p:grpSpPr>
        <p:sp>
          <p:nvSpPr>
            <p:cNvPr id="5056" name="Google Shape;5056;p63"/>
            <p:cNvSpPr/>
            <p:nvPr/>
          </p:nvSpPr>
          <p:spPr>
            <a:xfrm>
              <a:off x="-547128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7" name="Google Shape;5057;p63"/>
            <p:cNvSpPr/>
            <p:nvPr/>
          </p:nvSpPr>
          <p:spPr>
            <a:xfrm>
              <a:off x="-54722300" y="28563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8" name="Google Shape;5058;p63"/>
            <p:cNvSpPr/>
            <p:nvPr/>
          </p:nvSpPr>
          <p:spPr>
            <a:xfrm>
              <a:off x="-54647475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9" name="Google Shape;5059;p63"/>
            <p:cNvSpPr/>
            <p:nvPr/>
          </p:nvSpPr>
          <p:spPr>
            <a:xfrm>
              <a:off x="-54817600" y="2687750"/>
              <a:ext cx="281200" cy="318225"/>
            </a:xfrm>
            <a:custGeom>
              <a:rect b="b" l="l" r="r" t="t"/>
              <a:pathLst>
                <a:path extrusionOk="0" h="12729" w="11248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0" name="Google Shape;5060;p63"/>
          <p:cNvGrpSpPr/>
          <p:nvPr/>
        </p:nvGrpSpPr>
        <p:grpSpPr>
          <a:xfrm>
            <a:off x="6494706" y="1685939"/>
            <a:ext cx="295536" cy="334667"/>
            <a:chOff x="-52887125" y="1903275"/>
            <a:chExt cx="279625" cy="316650"/>
          </a:xfrm>
        </p:grpSpPr>
        <p:sp>
          <p:nvSpPr>
            <p:cNvPr id="5061" name="Google Shape;5061;p63"/>
            <p:cNvSpPr/>
            <p:nvPr/>
          </p:nvSpPr>
          <p:spPr>
            <a:xfrm>
              <a:off x="-52783950" y="2135825"/>
              <a:ext cx="73275" cy="28975"/>
            </a:xfrm>
            <a:custGeom>
              <a:rect b="b" l="l" r="r" t="t"/>
              <a:pathLst>
                <a:path extrusionOk="0" h="1159" w="2931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1" y="276"/>
                    <a:pt x="1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58" y="970"/>
                    <a:pt x="2773" y="623"/>
                  </a:cubicBezTo>
                  <a:cubicBezTo>
                    <a:pt x="2931" y="465"/>
                    <a:pt x="2931" y="213"/>
                    <a:pt x="2773" y="119"/>
                  </a:cubicBezTo>
                  <a:cubicBezTo>
                    <a:pt x="2694" y="40"/>
                    <a:pt x="2592" y="1"/>
                    <a:pt x="2493" y="1"/>
                  </a:cubicBezTo>
                  <a:cubicBezTo>
                    <a:pt x="2395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98" y="434"/>
                    <a:pt x="883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2" name="Google Shape;5062;p63"/>
            <p:cNvSpPr/>
            <p:nvPr/>
          </p:nvSpPr>
          <p:spPr>
            <a:xfrm>
              <a:off x="-52887125" y="1903275"/>
              <a:ext cx="279625" cy="316650"/>
            </a:xfrm>
            <a:custGeom>
              <a:rect b="b" l="l" r="r" t="t"/>
              <a:pathLst>
                <a:path extrusionOk="0" h="12666" w="11185">
                  <a:moveTo>
                    <a:pt x="5545" y="2238"/>
                  </a:moveTo>
                  <a:cubicBezTo>
                    <a:pt x="5986" y="2238"/>
                    <a:pt x="6427" y="2332"/>
                    <a:pt x="6806" y="2490"/>
                  </a:cubicBezTo>
                  <a:cubicBezTo>
                    <a:pt x="6049" y="3687"/>
                    <a:pt x="4726" y="4443"/>
                    <a:pt x="3308" y="4443"/>
                  </a:cubicBezTo>
                  <a:lnTo>
                    <a:pt x="2407" y="4443"/>
                  </a:lnTo>
                  <a:cubicBezTo>
                    <a:pt x="2887" y="3168"/>
                    <a:pt x="4108" y="2238"/>
                    <a:pt x="5545" y="2238"/>
                  </a:cubicBezTo>
                  <a:close/>
                  <a:moveTo>
                    <a:pt x="5577" y="757"/>
                  </a:moveTo>
                  <a:cubicBezTo>
                    <a:pt x="7877" y="757"/>
                    <a:pt x="9799" y="2364"/>
                    <a:pt x="10303" y="4475"/>
                  </a:cubicBezTo>
                  <a:cubicBezTo>
                    <a:pt x="10240" y="4475"/>
                    <a:pt x="10145" y="4443"/>
                    <a:pt x="10082" y="4443"/>
                  </a:cubicBezTo>
                  <a:cubicBezTo>
                    <a:pt x="9893" y="4443"/>
                    <a:pt x="9736" y="4475"/>
                    <a:pt x="9578" y="4569"/>
                  </a:cubicBezTo>
                  <a:cubicBezTo>
                    <a:pt x="9137" y="2742"/>
                    <a:pt x="7467" y="1450"/>
                    <a:pt x="5577" y="1450"/>
                  </a:cubicBezTo>
                  <a:cubicBezTo>
                    <a:pt x="3655" y="1450"/>
                    <a:pt x="2048" y="2805"/>
                    <a:pt x="1607" y="4569"/>
                  </a:cubicBezTo>
                  <a:cubicBezTo>
                    <a:pt x="1450" y="4475"/>
                    <a:pt x="1292" y="4443"/>
                    <a:pt x="1103" y="4443"/>
                  </a:cubicBezTo>
                  <a:cubicBezTo>
                    <a:pt x="1009" y="4443"/>
                    <a:pt x="946" y="4443"/>
                    <a:pt x="851" y="4475"/>
                  </a:cubicBezTo>
                  <a:cubicBezTo>
                    <a:pt x="1324" y="2364"/>
                    <a:pt x="3277" y="757"/>
                    <a:pt x="5577" y="757"/>
                  </a:cubicBezTo>
                  <a:close/>
                  <a:moveTo>
                    <a:pt x="7530" y="2868"/>
                  </a:moveTo>
                  <a:cubicBezTo>
                    <a:pt x="8381" y="3466"/>
                    <a:pt x="8948" y="4475"/>
                    <a:pt x="8948" y="5640"/>
                  </a:cubicBezTo>
                  <a:lnTo>
                    <a:pt x="8948" y="6050"/>
                  </a:lnTo>
                  <a:lnTo>
                    <a:pt x="2206" y="6050"/>
                  </a:lnTo>
                  <a:lnTo>
                    <a:pt x="2206" y="6018"/>
                  </a:lnTo>
                  <a:lnTo>
                    <a:pt x="2206" y="5577"/>
                  </a:lnTo>
                  <a:cubicBezTo>
                    <a:pt x="2206" y="5483"/>
                    <a:pt x="2206" y="5357"/>
                    <a:pt x="2237" y="5231"/>
                  </a:cubicBezTo>
                  <a:lnTo>
                    <a:pt x="3340" y="5231"/>
                  </a:lnTo>
                  <a:cubicBezTo>
                    <a:pt x="4285" y="5231"/>
                    <a:pt x="5167" y="4947"/>
                    <a:pt x="5955" y="4475"/>
                  </a:cubicBezTo>
                  <a:cubicBezTo>
                    <a:pt x="6585" y="4097"/>
                    <a:pt x="7121" y="3529"/>
                    <a:pt x="7530" y="2868"/>
                  </a:cubicBezTo>
                  <a:close/>
                  <a:moveTo>
                    <a:pt x="10082" y="5231"/>
                  </a:moveTo>
                  <a:cubicBezTo>
                    <a:pt x="10271" y="5231"/>
                    <a:pt x="10429" y="5388"/>
                    <a:pt x="10429" y="5577"/>
                  </a:cubicBezTo>
                  <a:lnTo>
                    <a:pt x="10429" y="7877"/>
                  </a:lnTo>
                  <a:cubicBezTo>
                    <a:pt x="10429" y="8066"/>
                    <a:pt x="10271" y="8224"/>
                    <a:pt x="10082" y="8224"/>
                  </a:cubicBezTo>
                  <a:cubicBezTo>
                    <a:pt x="9893" y="8224"/>
                    <a:pt x="9736" y="8066"/>
                    <a:pt x="9736" y="7877"/>
                  </a:cubicBezTo>
                  <a:lnTo>
                    <a:pt x="9736" y="5577"/>
                  </a:lnTo>
                  <a:cubicBezTo>
                    <a:pt x="9736" y="5388"/>
                    <a:pt x="9893" y="5231"/>
                    <a:pt x="10082" y="5231"/>
                  </a:cubicBezTo>
                  <a:close/>
                  <a:moveTo>
                    <a:pt x="1103" y="5262"/>
                  </a:moveTo>
                  <a:cubicBezTo>
                    <a:pt x="1292" y="5262"/>
                    <a:pt x="1450" y="5420"/>
                    <a:pt x="1450" y="5640"/>
                  </a:cubicBezTo>
                  <a:lnTo>
                    <a:pt x="1450" y="7909"/>
                  </a:lnTo>
                  <a:cubicBezTo>
                    <a:pt x="1450" y="8066"/>
                    <a:pt x="1292" y="8255"/>
                    <a:pt x="1103" y="8255"/>
                  </a:cubicBezTo>
                  <a:cubicBezTo>
                    <a:pt x="914" y="8255"/>
                    <a:pt x="757" y="8098"/>
                    <a:pt x="757" y="7909"/>
                  </a:cubicBezTo>
                  <a:lnTo>
                    <a:pt x="757" y="5640"/>
                  </a:lnTo>
                  <a:cubicBezTo>
                    <a:pt x="757" y="5420"/>
                    <a:pt x="914" y="5262"/>
                    <a:pt x="1103" y="5262"/>
                  </a:cubicBezTo>
                  <a:close/>
                  <a:moveTo>
                    <a:pt x="5199" y="6774"/>
                  </a:moveTo>
                  <a:cubicBezTo>
                    <a:pt x="5199" y="7594"/>
                    <a:pt x="4537" y="8255"/>
                    <a:pt x="3687" y="8255"/>
                  </a:cubicBezTo>
                  <a:cubicBezTo>
                    <a:pt x="2867" y="8255"/>
                    <a:pt x="2206" y="7594"/>
                    <a:pt x="2206" y="6774"/>
                  </a:cubicBezTo>
                  <a:close/>
                  <a:moveTo>
                    <a:pt x="8948" y="6774"/>
                  </a:moveTo>
                  <a:cubicBezTo>
                    <a:pt x="8948" y="7594"/>
                    <a:pt x="8255" y="8255"/>
                    <a:pt x="7436" y="8255"/>
                  </a:cubicBezTo>
                  <a:cubicBezTo>
                    <a:pt x="6617" y="8255"/>
                    <a:pt x="5955" y="7594"/>
                    <a:pt x="5955" y="6774"/>
                  </a:cubicBezTo>
                  <a:close/>
                  <a:moveTo>
                    <a:pt x="5545" y="8035"/>
                  </a:moveTo>
                  <a:cubicBezTo>
                    <a:pt x="5955" y="8633"/>
                    <a:pt x="6648" y="9011"/>
                    <a:pt x="7404" y="9011"/>
                  </a:cubicBezTo>
                  <a:cubicBezTo>
                    <a:pt x="8003" y="9011"/>
                    <a:pt x="8507" y="8822"/>
                    <a:pt x="8885" y="8413"/>
                  </a:cubicBezTo>
                  <a:lnTo>
                    <a:pt x="8885" y="8476"/>
                  </a:lnTo>
                  <a:cubicBezTo>
                    <a:pt x="8948" y="10272"/>
                    <a:pt x="7593" y="11815"/>
                    <a:pt x="5892" y="11973"/>
                  </a:cubicBezTo>
                  <a:cubicBezTo>
                    <a:pt x="5782" y="11983"/>
                    <a:pt x="5673" y="11988"/>
                    <a:pt x="5565" y="11988"/>
                  </a:cubicBezTo>
                  <a:cubicBezTo>
                    <a:pt x="3672" y="11988"/>
                    <a:pt x="2206" y="10452"/>
                    <a:pt x="2206" y="8633"/>
                  </a:cubicBezTo>
                  <a:lnTo>
                    <a:pt x="2206" y="8413"/>
                  </a:lnTo>
                  <a:cubicBezTo>
                    <a:pt x="2584" y="8791"/>
                    <a:pt x="3119" y="9011"/>
                    <a:pt x="3687" y="9011"/>
                  </a:cubicBezTo>
                  <a:cubicBezTo>
                    <a:pt x="4474" y="9011"/>
                    <a:pt x="5167" y="8633"/>
                    <a:pt x="5545" y="8035"/>
                  </a:cubicBezTo>
                  <a:close/>
                  <a:moveTo>
                    <a:pt x="5577" y="1"/>
                  </a:moveTo>
                  <a:cubicBezTo>
                    <a:pt x="2489" y="1"/>
                    <a:pt x="0" y="2521"/>
                    <a:pt x="0" y="5577"/>
                  </a:cubicBezTo>
                  <a:lnTo>
                    <a:pt x="0" y="7877"/>
                  </a:lnTo>
                  <a:cubicBezTo>
                    <a:pt x="0" y="8507"/>
                    <a:pt x="505" y="8980"/>
                    <a:pt x="1103" y="8980"/>
                  </a:cubicBezTo>
                  <a:cubicBezTo>
                    <a:pt x="1229" y="8980"/>
                    <a:pt x="1387" y="8948"/>
                    <a:pt x="1481" y="8885"/>
                  </a:cubicBezTo>
                  <a:cubicBezTo>
                    <a:pt x="1639" y="10996"/>
                    <a:pt x="3372" y="12666"/>
                    <a:pt x="5577" y="12666"/>
                  </a:cubicBezTo>
                  <a:lnTo>
                    <a:pt x="5986" y="12666"/>
                  </a:lnTo>
                  <a:cubicBezTo>
                    <a:pt x="7940" y="12477"/>
                    <a:pt x="9452" y="10870"/>
                    <a:pt x="9641" y="8885"/>
                  </a:cubicBezTo>
                  <a:cubicBezTo>
                    <a:pt x="9767" y="8948"/>
                    <a:pt x="9925" y="8980"/>
                    <a:pt x="10051" y="8980"/>
                  </a:cubicBezTo>
                  <a:cubicBezTo>
                    <a:pt x="10681" y="8980"/>
                    <a:pt x="11153" y="8476"/>
                    <a:pt x="11153" y="7877"/>
                  </a:cubicBezTo>
                  <a:lnTo>
                    <a:pt x="11153" y="5577"/>
                  </a:lnTo>
                  <a:cubicBezTo>
                    <a:pt x="11185" y="2521"/>
                    <a:pt x="8664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3" name="Google Shape;5063;p63"/>
          <p:cNvGrpSpPr/>
          <p:nvPr/>
        </p:nvGrpSpPr>
        <p:grpSpPr>
          <a:xfrm>
            <a:off x="6474731" y="2098844"/>
            <a:ext cx="335486" cy="337151"/>
            <a:chOff x="-52906025" y="2293950"/>
            <a:chExt cx="317425" cy="319000"/>
          </a:xfrm>
        </p:grpSpPr>
        <p:sp>
          <p:nvSpPr>
            <p:cNvPr id="5064" name="Google Shape;5064;p63"/>
            <p:cNvSpPr/>
            <p:nvPr/>
          </p:nvSpPr>
          <p:spPr>
            <a:xfrm>
              <a:off x="-52783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1" y="465"/>
                    <a:pt x="2931" y="244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5" name="Google Shape;5065;p63"/>
            <p:cNvSpPr/>
            <p:nvPr/>
          </p:nvSpPr>
          <p:spPr>
            <a:xfrm>
              <a:off x="-52718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6" name="Google Shape;5066;p63"/>
            <p:cNvSpPr/>
            <p:nvPr/>
          </p:nvSpPr>
          <p:spPr>
            <a:xfrm>
              <a:off x="-52906025" y="2293950"/>
              <a:ext cx="317425" cy="319000"/>
            </a:xfrm>
            <a:custGeom>
              <a:rect b="b" l="l" r="r" t="t"/>
              <a:pathLst>
                <a:path extrusionOk="0" h="12760" w="12697">
                  <a:moveTo>
                    <a:pt x="6333" y="788"/>
                  </a:moveTo>
                  <a:cubicBezTo>
                    <a:pt x="7877" y="788"/>
                    <a:pt x="9231" y="1607"/>
                    <a:pt x="9609" y="2773"/>
                  </a:cubicBezTo>
                  <a:cubicBezTo>
                    <a:pt x="8633" y="2458"/>
                    <a:pt x="7530" y="2300"/>
                    <a:pt x="6333" y="2300"/>
                  </a:cubicBezTo>
                  <a:cubicBezTo>
                    <a:pt x="5167" y="2300"/>
                    <a:pt x="4064" y="2458"/>
                    <a:pt x="3088" y="2773"/>
                  </a:cubicBezTo>
                  <a:cubicBezTo>
                    <a:pt x="3434" y="1607"/>
                    <a:pt x="4758" y="788"/>
                    <a:pt x="6333" y="788"/>
                  </a:cubicBezTo>
                  <a:close/>
                  <a:moveTo>
                    <a:pt x="6301" y="3025"/>
                  </a:moveTo>
                  <a:cubicBezTo>
                    <a:pt x="9515" y="3025"/>
                    <a:pt x="11941" y="4285"/>
                    <a:pt x="11941" y="5640"/>
                  </a:cubicBezTo>
                  <a:cubicBezTo>
                    <a:pt x="11941" y="5986"/>
                    <a:pt x="11783" y="6270"/>
                    <a:pt x="11594" y="6553"/>
                  </a:cubicBezTo>
                  <a:cubicBezTo>
                    <a:pt x="11311" y="6238"/>
                    <a:pt x="10901" y="6018"/>
                    <a:pt x="10429" y="6018"/>
                  </a:cubicBezTo>
                  <a:lnTo>
                    <a:pt x="10429" y="5671"/>
                  </a:lnTo>
                  <a:cubicBezTo>
                    <a:pt x="10429" y="5514"/>
                    <a:pt x="10365" y="5388"/>
                    <a:pt x="10208" y="5325"/>
                  </a:cubicBezTo>
                  <a:cubicBezTo>
                    <a:pt x="10113" y="5262"/>
                    <a:pt x="8444" y="4537"/>
                    <a:pt x="6301" y="4537"/>
                  </a:cubicBezTo>
                  <a:cubicBezTo>
                    <a:pt x="4254" y="4537"/>
                    <a:pt x="2552" y="5230"/>
                    <a:pt x="2426" y="5325"/>
                  </a:cubicBezTo>
                  <a:cubicBezTo>
                    <a:pt x="2269" y="5356"/>
                    <a:pt x="2174" y="5514"/>
                    <a:pt x="2174" y="5671"/>
                  </a:cubicBezTo>
                  <a:lnTo>
                    <a:pt x="2174" y="6018"/>
                  </a:lnTo>
                  <a:cubicBezTo>
                    <a:pt x="1733" y="6018"/>
                    <a:pt x="1292" y="6238"/>
                    <a:pt x="1040" y="6553"/>
                  </a:cubicBezTo>
                  <a:cubicBezTo>
                    <a:pt x="851" y="6301"/>
                    <a:pt x="693" y="5986"/>
                    <a:pt x="693" y="5640"/>
                  </a:cubicBezTo>
                  <a:cubicBezTo>
                    <a:pt x="693" y="4285"/>
                    <a:pt x="3119" y="3025"/>
                    <a:pt x="6301" y="3025"/>
                  </a:cubicBezTo>
                  <a:close/>
                  <a:moveTo>
                    <a:pt x="6364" y="5230"/>
                  </a:moveTo>
                  <a:cubicBezTo>
                    <a:pt x="6585" y="5230"/>
                    <a:pt x="6805" y="5230"/>
                    <a:pt x="7026" y="5262"/>
                  </a:cubicBezTo>
                  <a:cubicBezTo>
                    <a:pt x="6270" y="6616"/>
                    <a:pt x="4821" y="7498"/>
                    <a:pt x="3245" y="7498"/>
                  </a:cubicBezTo>
                  <a:lnTo>
                    <a:pt x="2930" y="7498"/>
                  </a:lnTo>
                  <a:cubicBezTo>
                    <a:pt x="2962" y="7341"/>
                    <a:pt x="2962" y="6049"/>
                    <a:pt x="2962" y="5860"/>
                  </a:cubicBezTo>
                  <a:cubicBezTo>
                    <a:pt x="3466" y="5671"/>
                    <a:pt x="4821" y="5230"/>
                    <a:pt x="6364" y="5230"/>
                  </a:cubicBezTo>
                  <a:close/>
                  <a:moveTo>
                    <a:pt x="2206" y="6742"/>
                  </a:moveTo>
                  <a:lnTo>
                    <a:pt x="2206" y="8223"/>
                  </a:lnTo>
                  <a:cubicBezTo>
                    <a:pt x="1765" y="8223"/>
                    <a:pt x="1450" y="7908"/>
                    <a:pt x="1450" y="7498"/>
                  </a:cubicBezTo>
                  <a:cubicBezTo>
                    <a:pt x="1450" y="7089"/>
                    <a:pt x="1765" y="6742"/>
                    <a:pt x="2206" y="6742"/>
                  </a:cubicBezTo>
                  <a:close/>
                  <a:moveTo>
                    <a:pt x="10429" y="6742"/>
                  </a:moveTo>
                  <a:cubicBezTo>
                    <a:pt x="10838" y="6742"/>
                    <a:pt x="11185" y="7057"/>
                    <a:pt x="11185" y="7498"/>
                  </a:cubicBezTo>
                  <a:cubicBezTo>
                    <a:pt x="11185" y="7908"/>
                    <a:pt x="10870" y="8223"/>
                    <a:pt x="10429" y="8223"/>
                  </a:cubicBezTo>
                  <a:lnTo>
                    <a:pt x="10429" y="6742"/>
                  </a:lnTo>
                  <a:close/>
                  <a:moveTo>
                    <a:pt x="7845" y="5356"/>
                  </a:moveTo>
                  <a:cubicBezTo>
                    <a:pt x="8696" y="5514"/>
                    <a:pt x="9420" y="5766"/>
                    <a:pt x="9767" y="5860"/>
                  </a:cubicBezTo>
                  <a:lnTo>
                    <a:pt x="9767" y="8601"/>
                  </a:lnTo>
                  <a:cubicBezTo>
                    <a:pt x="9735" y="10491"/>
                    <a:pt x="8160" y="12004"/>
                    <a:pt x="6333" y="12004"/>
                  </a:cubicBezTo>
                  <a:cubicBezTo>
                    <a:pt x="4506" y="12004"/>
                    <a:pt x="2962" y="10428"/>
                    <a:pt x="2962" y="8601"/>
                  </a:cubicBezTo>
                  <a:lnTo>
                    <a:pt x="2962" y="8223"/>
                  </a:lnTo>
                  <a:lnTo>
                    <a:pt x="3277" y="8223"/>
                  </a:lnTo>
                  <a:cubicBezTo>
                    <a:pt x="5293" y="8223"/>
                    <a:pt x="7026" y="7057"/>
                    <a:pt x="7845" y="5356"/>
                  </a:cubicBezTo>
                  <a:close/>
                  <a:moveTo>
                    <a:pt x="6364" y="0"/>
                  </a:moveTo>
                  <a:cubicBezTo>
                    <a:pt x="4254" y="0"/>
                    <a:pt x="2458" y="1292"/>
                    <a:pt x="2269" y="3025"/>
                  </a:cubicBezTo>
                  <a:cubicBezTo>
                    <a:pt x="1103" y="3560"/>
                    <a:pt x="0" y="4379"/>
                    <a:pt x="0" y="5640"/>
                  </a:cubicBezTo>
                  <a:cubicBezTo>
                    <a:pt x="0" y="6238"/>
                    <a:pt x="284" y="6774"/>
                    <a:pt x="756" y="7246"/>
                  </a:cubicBezTo>
                  <a:cubicBezTo>
                    <a:pt x="599" y="8160"/>
                    <a:pt x="1292" y="8979"/>
                    <a:pt x="2206" y="8979"/>
                  </a:cubicBezTo>
                  <a:cubicBezTo>
                    <a:pt x="2426" y="11059"/>
                    <a:pt x="4191" y="12760"/>
                    <a:pt x="6301" y="12760"/>
                  </a:cubicBezTo>
                  <a:cubicBezTo>
                    <a:pt x="8475" y="12760"/>
                    <a:pt x="10239" y="11059"/>
                    <a:pt x="10397" y="8979"/>
                  </a:cubicBezTo>
                  <a:cubicBezTo>
                    <a:pt x="11216" y="8979"/>
                    <a:pt x="11909" y="8318"/>
                    <a:pt x="11909" y="7498"/>
                  </a:cubicBezTo>
                  <a:lnTo>
                    <a:pt x="11909" y="7246"/>
                  </a:lnTo>
                  <a:cubicBezTo>
                    <a:pt x="12445" y="6774"/>
                    <a:pt x="12697" y="6238"/>
                    <a:pt x="12697" y="5640"/>
                  </a:cubicBezTo>
                  <a:cubicBezTo>
                    <a:pt x="12697" y="4411"/>
                    <a:pt x="11531" y="3529"/>
                    <a:pt x="10429" y="3025"/>
                  </a:cubicBezTo>
                  <a:cubicBezTo>
                    <a:pt x="10239" y="1292"/>
                    <a:pt x="844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67" name="Google Shape;5067;p63"/>
          <p:cNvGrpSpPr/>
          <p:nvPr/>
        </p:nvGrpSpPr>
        <p:grpSpPr>
          <a:xfrm>
            <a:off x="6494706" y="2514232"/>
            <a:ext cx="295536" cy="336332"/>
            <a:chOff x="-52887125" y="2686975"/>
            <a:chExt cx="279625" cy="318225"/>
          </a:xfrm>
        </p:grpSpPr>
        <p:sp>
          <p:nvSpPr>
            <p:cNvPr id="5068" name="Google Shape;5068;p63"/>
            <p:cNvSpPr/>
            <p:nvPr/>
          </p:nvSpPr>
          <p:spPr>
            <a:xfrm>
              <a:off x="-52783950" y="2919525"/>
              <a:ext cx="73275" cy="28950"/>
            </a:xfrm>
            <a:custGeom>
              <a:rect b="b" l="l" r="r" t="t"/>
              <a:pathLst>
                <a:path extrusionOk="0" h="1158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1" y="276"/>
                    <a:pt x="1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4" y="39"/>
                    <a:pt x="2592" y="0"/>
                    <a:pt x="2493" y="0"/>
                  </a:cubicBezTo>
                  <a:cubicBezTo>
                    <a:pt x="2395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98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9" name="Google Shape;5069;p63"/>
            <p:cNvSpPr/>
            <p:nvPr/>
          </p:nvSpPr>
          <p:spPr>
            <a:xfrm>
              <a:off x="-52793400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0" name="Google Shape;5070;p63"/>
            <p:cNvSpPr/>
            <p:nvPr/>
          </p:nvSpPr>
          <p:spPr>
            <a:xfrm>
              <a:off x="-52718575" y="28547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1" name="Google Shape;5071;p63"/>
            <p:cNvSpPr/>
            <p:nvPr/>
          </p:nvSpPr>
          <p:spPr>
            <a:xfrm>
              <a:off x="-52887125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577" y="756"/>
                  </a:moveTo>
                  <a:cubicBezTo>
                    <a:pt x="7404" y="756"/>
                    <a:pt x="8885" y="2206"/>
                    <a:pt x="8948" y="3970"/>
                  </a:cubicBezTo>
                  <a:cubicBezTo>
                    <a:pt x="8192" y="2899"/>
                    <a:pt x="6963" y="2206"/>
                    <a:pt x="5577" y="2206"/>
                  </a:cubicBezTo>
                  <a:cubicBezTo>
                    <a:pt x="4222" y="2206"/>
                    <a:pt x="2993" y="2899"/>
                    <a:pt x="2237" y="3970"/>
                  </a:cubicBezTo>
                  <a:cubicBezTo>
                    <a:pt x="2269" y="2174"/>
                    <a:pt x="3781" y="756"/>
                    <a:pt x="5577" y="756"/>
                  </a:cubicBezTo>
                  <a:close/>
                  <a:moveTo>
                    <a:pt x="5604" y="2993"/>
                  </a:moveTo>
                  <a:cubicBezTo>
                    <a:pt x="7435" y="2993"/>
                    <a:pt x="8886" y="4462"/>
                    <a:pt x="8948" y="6270"/>
                  </a:cubicBezTo>
                  <a:cubicBezTo>
                    <a:pt x="8696" y="5860"/>
                    <a:pt x="8412" y="5514"/>
                    <a:pt x="8066" y="5199"/>
                  </a:cubicBezTo>
                  <a:cubicBezTo>
                    <a:pt x="7089" y="4253"/>
                    <a:pt x="5797" y="3749"/>
                    <a:pt x="4443" y="3749"/>
                  </a:cubicBezTo>
                  <a:cubicBezTo>
                    <a:pt x="4065" y="3749"/>
                    <a:pt x="3687" y="3781"/>
                    <a:pt x="3308" y="3844"/>
                  </a:cubicBezTo>
                  <a:cubicBezTo>
                    <a:pt x="3907" y="3308"/>
                    <a:pt x="4695" y="2993"/>
                    <a:pt x="5545" y="2993"/>
                  </a:cubicBezTo>
                  <a:cubicBezTo>
                    <a:pt x="5565" y="2993"/>
                    <a:pt x="5584" y="2993"/>
                    <a:pt x="5604" y="2993"/>
                  </a:cubicBezTo>
                  <a:close/>
                  <a:moveTo>
                    <a:pt x="1450" y="6742"/>
                  </a:moveTo>
                  <a:lnTo>
                    <a:pt x="1450" y="8223"/>
                  </a:lnTo>
                  <a:cubicBezTo>
                    <a:pt x="1072" y="8223"/>
                    <a:pt x="694" y="7876"/>
                    <a:pt x="694" y="7467"/>
                  </a:cubicBezTo>
                  <a:cubicBezTo>
                    <a:pt x="694" y="7089"/>
                    <a:pt x="1072" y="6742"/>
                    <a:pt x="1450" y="6742"/>
                  </a:cubicBezTo>
                  <a:close/>
                  <a:moveTo>
                    <a:pt x="9673" y="6742"/>
                  </a:moveTo>
                  <a:cubicBezTo>
                    <a:pt x="10082" y="6742"/>
                    <a:pt x="10429" y="7057"/>
                    <a:pt x="10429" y="7467"/>
                  </a:cubicBezTo>
                  <a:cubicBezTo>
                    <a:pt x="10429" y="7876"/>
                    <a:pt x="10082" y="8223"/>
                    <a:pt x="9673" y="8223"/>
                  </a:cubicBezTo>
                  <a:lnTo>
                    <a:pt x="9673" y="6742"/>
                  </a:lnTo>
                  <a:close/>
                  <a:moveTo>
                    <a:pt x="4443" y="4442"/>
                  </a:moveTo>
                  <a:cubicBezTo>
                    <a:pt x="6837" y="4442"/>
                    <a:pt x="8822" y="6333"/>
                    <a:pt x="8948" y="8727"/>
                  </a:cubicBezTo>
                  <a:cubicBezTo>
                    <a:pt x="8822" y="10554"/>
                    <a:pt x="7373" y="11972"/>
                    <a:pt x="5577" y="11972"/>
                  </a:cubicBezTo>
                  <a:cubicBezTo>
                    <a:pt x="3750" y="11972"/>
                    <a:pt x="2237" y="10428"/>
                    <a:pt x="2237" y="8570"/>
                  </a:cubicBezTo>
                  <a:lnTo>
                    <a:pt x="2237" y="6333"/>
                  </a:lnTo>
                  <a:cubicBezTo>
                    <a:pt x="2237" y="5829"/>
                    <a:pt x="2363" y="5325"/>
                    <a:pt x="2552" y="4883"/>
                  </a:cubicBezTo>
                  <a:cubicBezTo>
                    <a:pt x="3151" y="4600"/>
                    <a:pt x="3781" y="4442"/>
                    <a:pt x="4443" y="4442"/>
                  </a:cubicBezTo>
                  <a:close/>
                  <a:moveTo>
                    <a:pt x="5608" y="0"/>
                  </a:moveTo>
                  <a:cubicBezTo>
                    <a:pt x="3340" y="0"/>
                    <a:pt x="1513" y="1827"/>
                    <a:pt x="1513" y="4096"/>
                  </a:cubicBezTo>
                  <a:lnTo>
                    <a:pt x="1513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513" y="8979"/>
                  </a:cubicBezTo>
                  <a:cubicBezTo>
                    <a:pt x="1702" y="11058"/>
                    <a:pt x="3435" y="12728"/>
                    <a:pt x="5608" y="12728"/>
                  </a:cubicBezTo>
                  <a:cubicBezTo>
                    <a:pt x="7751" y="12728"/>
                    <a:pt x="9483" y="11058"/>
                    <a:pt x="9673" y="8979"/>
                  </a:cubicBezTo>
                  <a:cubicBezTo>
                    <a:pt x="10523" y="8979"/>
                    <a:pt x="11185" y="8317"/>
                    <a:pt x="11185" y="7467"/>
                  </a:cubicBezTo>
                  <a:cubicBezTo>
                    <a:pt x="11185" y="6648"/>
                    <a:pt x="10523" y="5986"/>
                    <a:pt x="9673" y="5986"/>
                  </a:cubicBezTo>
                  <a:lnTo>
                    <a:pt x="9673" y="4096"/>
                  </a:lnTo>
                  <a:cubicBezTo>
                    <a:pt x="9673" y="1859"/>
                    <a:pt x="7845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2" name="Google Shape;5072;p63"/>
          <p:cNvGrpSpPr/>
          <p:nvPr/>
        </p:nvGrpSpPr>
        <p:grpSpPr>
          <a:xfrm>
            <a:off x="7742828" y="1698437"/>
            <a:ext cx="296355" cy="334667"/>
            <a:chOff x="-51722225" y="1915100"/>
            <a:chExt cx="280400" cy="316650"/>
          </a:xfrm>
        </p:grpSpPr>
        <p:sp>
          <p:nvSpPr>
            <p:cNvPr id="5073" name="Google Shape;5073;p63"/>
            <p:cNvSpPr/>
            <p:nvPr/>
          </p:nvSpPr>
          <p:spPr>
            <a:xfrm>
              <a:off x="-51618275" y="2146075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410" y="0"/>
                  </a:moveTo>
                  <a:cubicBezTo>
                    <a:pt x="316" y="0"/>
                    <a:pt x="221" y="40"/>
                    <a:pt x="158" y="118"/>
                  </a:cubicBezTo>
                  <a:cubicBezTo>
                    <a:pt x="1" y="276"/>
                    <a:pt x="1" y="528"/>
                    <a:pt x="158" y="654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23" y="1190"/>
                    <a:pt x="2458" y="1001"/>
                    <a:pt x="2773" y="654"/>
                  </a:cubicBezTo>
                  <a:cubicBezTo>
                    <a:pt x="2931" y="496"/>
                    <a:pt x="2931" y="244"/>
                    <a:pt x="2773" y="118"/>
                  </a:cubicBezTo>
                  <a:cubicBezTo>
                    <a:pt x="2710" y="40"/>
                    <a:pt x="2616" y="0"/>
                    <a:pt x="2517" y="0"/>
                  </a:cubicBezTo>
                  <a:cubicBezTo>
                    <a:pt x="2419" y="0"/>
                    <a:pt x="2317" y="40"/>
                    <a:pt x="2238" y="118"/>
                  </a:cubicBezTo>
                  <a:cubicBezTo>
                    <a:pt x="2049" y="339"/>
                    <a:pt x="1734" y="433"/>
                    <a:pt x="1450" y="433"/>
                  </a:cubicBezTo>
                  <a:cubicBezTo>
                    <a:pt x="1198" y="433"/>
                    <a:pt x="883" y="339"/>
                    <a:pt x="663" y="118"/>
                  </a:cubicBezTo>
                  <a:cubicBezTo>
                    <a:pt x="600" y="40"/>
                    <a:pt x="505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4" name="Google Shape;5074;p63"/>
            <p:cNvSpPr/>
            <p:nvPr/>
          </p:nvSpPr>
          <p:spPr>
            <a:xfrm>
              <a:off x="-51627725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5" name="Google Shape;5075;p63"/>
            <p:cNvSpPr/>
            <p:nvPr/>
          </p:nvSpPr>
          <p:spPr>
            <a:xfrm>
              <a:off x="-51552900" y="20820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6" name="Google Shape;5076;p63"/>
            <p:cNvSpPr/>
            <p:nvPr/>
          </p:nvSpPr>
          <p:spPr>
            <a:xfrm>
              <a:off x="-51722225" y="1915100"/>
              <a:ext cx="280400" cy="316650"/>
            </a:xfrm>
            <a:custGeom>
              <a:rect b="b" l="l" r="r" t="t"/>
              <a:pathLst>
                <a:path extrusionOk="0" h="12666" w="11216">
                  <a:moveTo>
                    <a:pt x="5608" y="662"/>
                  </a:moveTo>
                  <a:cubicBezTo>
                    <a:pt x="5766" y="662"/>
                    <a:pt x="6081" y="914"/>
                    <a:pt x="6333" y="1544"/>
                  </a:cubicBezTo>
                  <a:cubicBezTo>
                    <a:pt x="6585" y="2111"/>
                    <a:pt x="6679" y="2867"/>
                    <a:pt x="6711" y="3655"/>
                  </a:cubicBezTo>
                  <a:lnTo>
                    <a:pt x="4505" y="3655"/>
                  </a:lnTo>
                  <a:cubicBezTo>
                    <a:pt x="4568" y="2836"/>
                    <a:pt x="4663" y="2080"/>
                    <a:pt x="4915" y="1544"/>
                  </a:cubicBezTo>
                  <a:cubicBezTo>
                    <a:pt x="5199" y="914"/>
                    <a:pt x="5451" y="662"/>
                    <a:pt x="5608" y="662"/>
                  </a:cubicBezTo>
                  <a:close/>
                  <a:moveTo>
                    <a:pt x="4411" y="946"/>
                  </a:moveTo>
                  <a:lnTo>
                    <a:pt x="4411" y="946"/>
                  </a:lnTo>
                  <a:cubicBezTo>
                    <a:pt x="4348" y="1072"/>
                    <a:pt x="4285" y="1166"/>
                    <a:pt x="4253" y="1292"/>
                  </a:cubicBezTo>
                  <a:cubicBezTo>
                    <a:pt x="3970" y="1954"/>
                    <a:pt x="3812" y="2804"/>
                    <a:pt x="3781" y="3687"/>
                  </a:cubicBezTo>
                  <a:lnTo>
                    <a:pt x="2269" y="3687"/>
                  </a:lnTo>
                  <a:cubicBezTo>
                    <a:pt x="2426" y="2426"/>
                    <a:pt x="3245" y="1387"/>
                    <a:pt x="4411" y="946"/>
                  </a:cubicBezTo>
                  <a:close/>
                  <a:moveTo>
                    <a:pt x="6837" y="946"/>
                  </a:moveTo>
                  <a:cubicBezTo>
                    <a:pt x="8034" y="1387"/>
                    <a:pt x="8853" y="2426"/>
                    <a:pt x="8979" y="3687"/>
                  </a:cubicBezTo>
                  <a:lnTo>
                    <a:pt x="7467" y="3687"/>
                  </a:lnTo>
                  <a:cubicBezTo>
                    <a:pt x="7435" y="2804"/>
                    <a:pt x="7278" y="1954"/>
                    <a:pt x="6994" y="1292"/>
                  </a:cubicBezTo>
                  <a:cubicBezTo>
                    <a:pt x="6963" y="1166"/>
                    <a:pt x="6868" y="1072"/>
                    <a:pt x="6837" y="946"/>
                  </a:cubicBezTo>
                  <a:close/>
                  <a:moveTo>
                    <a:pt x="9357" y="4443"/>
                  </a:moveTo>
                  <a:cubicBezTo>
                    <a:pt x="9830" y="4443"/>
                    <a:pt x="10271" y="4758"/>
                    <a:pt x="10428" y="5199"/>
                  </a:cubicBezTo>
                  <a:lnTo>
                    <a:pt x="851" y="5199"/>
                  </a:lnTo>
                  <a:cubicBezTo>
                    <a:pt x="1008" y="4758"/>
                    <a:pt x="1418" y="4443"/>
                    <a:pt x="1922" y="4443"/>
                  </a:cubicBezTo>
                  <a:close/>
                  <a:moveTo>
                    <a:pt x="1512" y="6680"/>
                  </a:moveTo>
                  <a:lnTo>
                    <a:pt x="1512" y="8192"/>
                  </a:lnTo>
                  <a:cubicBezTo>
                    <a:pt x="1134" y="8192"/>
                    <a:pt x="788" y="7814"/>
                    <a:pt x="788" y="7436"/>
                  </a:cubicBezTo>
                  <a:cubicBezTo>
                    <a:pt x="788" y="7058"/>
                    <a:pt x="1134" y="6680"/>
                    <a:pt x="1512" y="6680"/>
                  </a:cubicBezTo>
                  <a:close/>
                  <a:moveTo>
                    <a:pt x="9767" y="6680"/>
                  </a:moveTo>
                  <a:cubicBezTo>
                    <a:pt x="10145" y="6680"/>
                    <a:pt x="10491" y="6995"/>
                    <a:pt x="10491" y="7436"/>
                  </a:cubicBezTo>
                  <a:cubicBezTo>
                    <a:pt x="10460" y="7814"/>
                    <a:pt x="10145" y="8192"/>
                    <a:pt x="9767" y="8192"/>
                  </a:cubicBezTo>
                  <a:lnTo>
                    <a:pt x="9767" y="6680"/>
                  </a:lnTo>
                  <a:close/>
                  <a:moveTo>
                    <a:pt x="9011" y="5955"/>
                  </a:moveTo>
                  <a:lnTo>
                    <a:pt x="9011" y="8538"/>
                  </a:lnTo>
                  <a:cubicBezTo>
                    <a:pt x="9011" y="10397"/>
                    <a:pt x="7467" y="11941"/>
                    <a:pt x="5608" y="11941"/>
                  </a:cubicBezTo>
                  <a:cubicBezTo>
                    <a:pt x="3781" y="11941"/>
                    <a:pt x="2269" y="10397"/>
                    <a:pt x="2269" y="8538"/>
                  </a:cubicBezTo>
                  <a:lnTo>
                    <a:pt x="2269" y="5955"/>
                  </a:lnTo>
                  <a:close/>
                  <a:moveTo>
                    <a:pt x="5608" y="1"/>
                  </a:moveTo>
                  <a:cubicBezTo>
                    <a:pt x="3466" y="1"/>
                    <a:pt x="1733" y="1639"/>
                    <a:pt x="1544" y="3781"/>
                  </a:cubicBezTo>
                  <a:cubicBezTo>
                    <a:pt x="662" y="3939"/>
                    <a:pt x="32" y="4695"/>
                    <a:pt x="32" y="5577"/>
                  </a:cubicBezTo>
                  <a:cubicBezTo>
                    <a:pt x="32" y="5797"/>
                    <a:pt x="189" y="5955"/>
                    <a:pt x="378" y="5955"/>
                  </a:cubicBezTo>
                  <a:lnTo>
                    <a:pt x="1481" y="5955"/>
                  </a:lnTo>
                  <a:cubicBezTo>
                    <a:pt x="662" y="5955"/>
                    <a:pt x="0" y="6617"/>
                    <a:pt x="0" y="7436"/>
                  </a:cubicBezTo>
                  <a:cubicBezTo>
                    <a:pt x="0" y="8255"/>
                    <a:pt x="662" y="8948"/>
                    <a:pt x="1481" y="8948"/>
                  </a:cubicBezTo>
                  <a:cubicBezTo>
                    <a:pt x="1670" y="11027"/>
                    <a:pt x="3403" y="12665"/>
                    <a:pt x="5577" y="12665"/>
                  </a:cubicBezTo>
                  <a:cubicBezTo>
                    <a:pt x="7750" y="12665"/>
                    <a:pt x="9483" y="11027"/>
                    <a:pt x="9672" y="8948"/>
                  </a:cubicBezTo>
                  <a:cubicBezTo>
                    <a:pt x="10491" y="8948"/>
                    <a:pt x="11185" y="8255"/>
                    <a:pt x="11185" y="7436"/>
                  </a:cubicBezTo>
                  <a:cubicBezTo>
                    <a:pt x="11216" y="6617"/>
                    <a:pt x="10554" y="5955"/>
                    <a:pt x="9767" y="5955"/>
                  </a:cubicBezTo>
                  <a:lnTo>
                    <a:pt x="10869" y="5955"/>
                  </a:lnTo>
                  <a:cubicBezTo>
                    <a:pt x="11058" y="5955"/>
                    <a:pt x="11216" y="5797"/>
                    <a:pt x="11216" y="5577"/>
                  </a:cubicBezTo>
                  <a:cubicBezTo>
                    <a:pt x="11216" y="4695"/>
                    <a:pt x="10586" y="3939"/>
                    <a:pt x="9704" y="3781"/>
                  </a:cubicBezTo>
                  <a:cubicBezTo>
                    <a:pt x="9546" y="1639"/>
                    <a:pt x="7782" y="1"/>
                    <a:pt x="56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77" name="Google Shape;5077;p63"/>
          <p:cNvGrpSpPr/>
          <p:nvPr/>
        </p:nvGrpSpPr>
        <p:grpSpPr>
          <a:xfrm>
            <a:off x="2733364" y="1685226"/>
            <a:ext cx="345474" cy="336226"/>
            <a:chOff x="-56407800" y="1902600"/>
            <a:chExt cx="326875" cy="318125"/>
          </a:xfrm>
        </p:grpSpPr>
        <p:sp>
          <p:nvSpPr>
            <p:cNvPr id="5078" name="Google Shape;5078;p63"/>
            <p:cNvSpPr/>
            <p:nvPr/>
          </p:nvSpPr>
          <p:spPr>
            <a:xfrm>
              <a:off x="-56289650" y="2072625"/>
              <a:ext cx="17325" cy="17350"/>
            </a:xfrm>
            <a:custGeom>
              <a:rect b="b" l="l" r="r" t="t"/>
              <a:pathLst>
                <a:path extrusionOk="0" h="694" w="693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9" name="Google Shape;5079;p63"/>
            <p:cNvSpPr/>
            <p:nvPr/>
          </p:nvSpPr>
          <p:spPr>
            <a:xfrm>
              <a:off x="-56215625" y="20726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0" name="Google Shape;5080;p63"/>
            <p:cNvSpPr/>
            <p:nvPr/>
          </p:nvSpPr>
          <p:spPr>
            <a:xfrm>
              <a:off x="-56407800" y="1902600"/>
              <a:ext cx="326875" cy="318125"/>
            </a:xfrm>
            <a:custGeom>
              <a:rect b="b" l="l" r="r" t="t"/>
              <a:pathLst>
                <a:path extrusionOk="0" h="12725" w="13075">
                  <a:moveTo>
                    <a:pt x="8371" y="824"/>
                  </a:moveTo>
                  <a:cubicBezTo>
                    <a:pt x="8854" y="824"/>
                    <a:pt x="9303" y="1142"/>
                    <a:pt x="9420" y="1635"/>
                  </a:cubicBezTo>
                  <a:lnTo>
                    <a:pt x="9924" y="3714"/>
                  </a:lnTo>
                  <a:cubicBezTo>
                    <a:pt x="9641" y="3777"/>
                    <a:pt x="9420" y="3809"/>
                    <a:pt x="9137" y="3809"/>
                  </a:cubicBezTo>
                  <a:lnTo>
                    <a:pt x="3907" y="3809"/>
                  </a:lnTo>
                  <a:cubicBezTo>
                    <a:pt x="3623" y="3809"/>
                    <a:pt x="3340" y="3777"/>
                    <a:pt x="3119" y="3714"/>
                  </a:cubicBezTo>
                  <a:lnTo>
                    <a:pt x="3655" y="1635"/>
                  </a:lnTo>
                  <a:cubicBezTo>
                    <a:pt x="3772" y="1142"/>
                    <a:pt x="4239" y="824"/>
                    <a:pt x="4717" y="824"/>
                  </a:cubicBezTo>
                  <a:cubicBezTo>
                    <a:pt x="4881" y="824"/>
                    <a:pt x="5046" y="861"/>
                    <a:pt x="5199" y="942"/>
                  </a:cubicBezTo>
                  <a:lnTo>
                    <a:pt x="6364" y="1509"/>
                  </a:lnTo>
                  <a:cubicBezTo>
                    <a:pt x="6427" y="1540"/>
                    <a:pt x="6490" y="1556"/>
                    <a:pt x="6545" y="1556"/>
                  </a:cubicBezTo>
                  <a:cubicBezTo>
                    <a:pt x="6601" y="1556"/>
                    <a:pt x="6648" y="1540"/>
                    <a:pt x="6679" y="1509"/>
                  </a:cubicBezTo>
                  <a:lnTo>
                    <a:pt x="7877" y="942"/>
                  </a:lnTo>
                  <a:cubicBezTo>
                    <a:pt x="8037" y="861"/>
                    <a:pt x="8206" y="824"/>
                    <a:pt x="8371" y="824"/>
                  </a:cubicBezTo>
                  <a:close/>
                  <a:moveTo>
                    <a:pt x="1299" y="3783"/>
                  </a:moveTo>
                  <a:cubicBezTo>
                    <a:pt x="1359" y="3783"/>
                    <a:pt x="1422" y="3800"/>
                    <a:pt x="1481" y="3840"/>
                  </a:cubicBezTo>
                  <a:lnTo>
                    <a:pt x="2017" y="4092"/>
                  </a:lnTo>
                  <a:cubicBezTo>
                    <a:pt x="2584" y="4344"/>
                    <a:pt x="3308" y="4565"/>
                    <a:pt x="3970" y="4565"/>
                  </a:cubicBezTo>
                  <a:lnTo>
                    <a:pt x="9200" y="4565"/>
                  </a:lnTo>
                  <a:cubicBezTo>
                    <a:pt x="9893" y="4565"/>
                    <a:pt x="10586" y="4376"/>
                    <a:pt x="11185" y="4092"/>
                  </a:cubicBezTo>
                  <a:lnTo>
                    <a:pt x="11689" y="3840"/>
                  </a:lnTo>
                  <a:cubicBezTo>
                    <a:pt x="11737" y="3824"/>
                    <a:pt x="11788" y="3816"/>
                    <a:pt x="11839" y="3816"/>
                  </a:cubicBezTo>
                  <a:cubicBezTo>
                    <a:pt x="11983" y="3816"/>
                    <a:pt x="12123" y="3881"/>
                    <a:pt x="12193" y="3998"/>
                  </a:cubicBezTo>
                  <a:cubicBezTo>
                    <a:pt x="12256" y="4187"/>
                    <a:pt x="12161" y="4439"/>
                    <a:pt x="11972" y="4502"/>
                  </a:cubicBezTo>
                  <a:lnTo>
                    <a:pt x="11468" y="4754"/>
                  </a:lnTo>
                  <a:cubicBezTo>
                    <a:pt x="10743" y="5100"/>
                    <a:pt x="9924" y="5289"/>
                    <a:pt x="9168" y="5289"/>
                  </a:cubicBezTo>
                  <a:lnTo>
                    <a:pt x="3938" y="5289"/>
                  </a:lnTo>
                  <a:cubicBezTo>
                    <a:pt x="3182" y="5289"/>
                    <a:pt x="2363" y="5100"/>
                    <a:pt x="1639" y="4754"/>
                  </a:cubicBezTo>
                  <a:lnTo>
                    <a:pt x="1134" y="4502"/>
                  </a:lnTo>
                  <a:cubicBezTo>
                    <a:pt x="945" y="4439"/>
                    <a:pt x="851" y="4187"/>
                    <a:pt x="977" y="3998"/>
                  </a:cubicBezTo>
                  <a:cubicBezTo>
                    <a:pt x="1042" y="3868"/>
                    <a:pt x="1166" y="3783"/>
                    <a:pt x="1299" y="3783"/>
                  </a:cubicBezTo>
                  <a:close/>
                  <a:moveTo>
                    <a:pt x="2426" y="6801"/>
                  </a:moveTo>
                  <a:lnTo>
                    <a:pt x="2426" y="8282"/>
                  </a:lnTo>
                  <a:cubicBezTo>
                    <a:pt x="2048" y="8282"/>
                    <a:pt x="1702" y="7936"/>
                    <a:pt x="1702" y="7558"/>
                  </a:cubicBezTo>
                  <a:cubicBezTo>
                    <a:pt x="1702" y="7148"/>
                    <a:pt x="2017" y="6801"/>
                    <a:pt x="2426" y="6801"/>
                  </a:cubicBezTo>
                  <a:close/>
                  <a:moveTo>
                    <a:pt x="10680" y="6801"/>
                  </a:moveTo>
                  <a:cubicBezTo>
                    <a:pt x="11059" y="6801"/>
                    <a:pt x="11405" y="7117"/>
                    <a:pt x="11405" y="7558"/>
                  </a:cubicBezTo>
                  <a:cubicBezTo>
                    <a:pt x="11405" y="7936"/>
                    <a:pt x="11059" y="8282"/>
                    <a:pt x="10680" y="8282"/>
                  </a:cubicBezTo>
                  <a:lnTo>
                    <a:pt x="10680" y="6801"/>
                  </a:lnTo>
                  <a:close/>
                  <a:moveTo>
                    <a:pt x="3214" y="5982"/>
                  </a:moveTo>
                  <a:cubicBezTo>
                    <a:pt x="3466" y="6014"/>
                    <a:pt x="3686" y="6014"/>
                    <a:pt x="3970" y="6014"/>
                  </a:cubicBezTo>
                  <a:lnTo>
                    <a:pt x="9200" y="6014"/>
                  </a:lnTo>
                  <a:cubicBezTo>
                    <a:pt x="9452" y="6014"/>
                    <a:pt x="9672" y="6014"/>
                    <a:pt x="9956" y="5982"/>
                  </a:cubicBezTo>
                  <a:lnTo>
                    <a:pt x="9956" y="5982"/>
                  </a:lnTo>
                  <a:cubicBezTo>
                    <a:pt x="9924" y="6297"/>
                    <a:pt x="9924" y="8219"/>
                    <a:pt x="9924" y="8503"/>
                  </a:cubicBezTo>
                  <a:lnTo>
                    <a:pt x="9924" y="8849"/>
                  </a:lnTo>
                  <a:lnTo>
                    <a:pt x="6742" y="7558"/>
                  </a:lnTo>
                  <a:cubicBezTo>
                    <a:pt x="6695" y="7526"/>
                    <a:pt x="6640" y="7510"/>
                    <a:pt x="6589" y="7510"/>
                  </a:cubicBezTo>
                  <a:cubicBezTo>
                    <a:pt x="6538" y="7510"/>
                    <a:pt x="6490" y="7526"/>
                    <a:pt x="6459" y="7558"/>
                  </a:cubicBezTo>
                  <a:lnTo>
                    <a:pt x="3214" y="8849"/>
                  </a:lnTo>
                  <a:lnTo>
                    <a:pt x="3214" y="8660"/>
                  </a:lnTo>
                  <a:lnTo>
                    <a:pt x="3214" y="5982"/>
                  </a:lnTo>
                  <a:close/>
                  <a:moveTo>
                    <a:pt x="6585" y="8282"/>
                  </a:moveTo>
                  <a:lnTo>
                    <a:pt x="9767" y="9542"/>
                  </a:lnTo>
                  <a:cubicBezTo>
                    <a:pt x="9262" y="11157"/>
                    <a:pt x="7905" y="12034"/>
                    <a:pt x="6522" y="12034"/>
                  </a:cubicBezTo>
                  <a:cubicBezTo>
                    <a:pt x="5746" y="12034"/>
                    <a:pt x="4962" y="11758"/>
                    <a:pt x="4316" y="11181"/>
                  </a:cubicBezTo>
                  <a:cubicBezTo>
                    <a:pt x="3844" y="10740"/>
                    <a:pt x="3529" y="10172"/>
                    <a:pt x="3340" y="9605"/>
                  </a:cubicBezTo>
                  <a:lnTo>
                    <a:pt x="6585" y="8282"/>
                  </a:lnTo>
                  <a:close/>
                  <a:moveTo>
                    <a:pt x="8390" y="1"/>
                  </a:moveTo>
                  <a:cubicBezTo>
                    <a:pt x="8109" y="1"/>
                    <a:pt x="7824" y="69"/>
                    <a:pt x="7561" y="217"/>
                  </a:cubicBezTo>
                  <a:lnTo>
                    <a:pt x="6522" y="721"/>
                  </a:lnTo>
                  <a:lnTo>
                    <a:pt x="5514" y="217"/>
                  </a:lnTo>
                  <a:cubicBezTo>
                    <a:pt x="5240" y="88"/>
                    <a:pt x="4955" y="27"/>
                    <a:pt x="4676" y="27"/>
                  </a:cubicBezTo>
                  <a:cubicBezTo>
                    <a:pt x="3863" y="27"/>
                    <a:pt x="3110" y="546"/>
                    <a:pt x="2899" y="1414"/>
                  </a:cubicBezTo>
                  <a:lnTo>
                    <a:pt x="2395" y="3462"/>
                  </a:lnTo>
                  <a:lnTo>
                    <a:pt x="1765" y="3147"/>
                  </a:lnTo>
                  <a:cubicBezTo>
                    <a:pt x="1607" y="3063"/>
                    <a:pt x="1435" y="3024"/>
                    <a:pt x="1265" y="3024"/>
                  </a:cubicBezTo>
                  <a:cubicBezTo>
                    <a:pt x="859" y="3024"/>
                    <a:pt x="462" y="3251"/>
                    <a:pt x="284" y="3651"/>
                  </a:cubicBezTo>
                  <a:cubicBezTo>
                    <a:pt x="0" y="4187"/>
                    <a:pt x="221" y="4880"/>
                    <a:pt x="788" y="5132"/>
                  </a:cubicBezTo>
                  <a:lnTo>
                    <a:pt x="1292" y="5384"/>
                  </a:lnTo>
                  <a:cubicBezTo>
                    <a:pt x="1639" y="5573"/>
                    <a:pt x="2048" y="5699"/>
                    <a:pt x="2426" y="5793"/>
                  </a:cubicBezTo>
                  <a:lnTo>
                    <a:pt x="2426" y="6014"/>
                  </a:lnTo>
                  <a:cubicBezTo>
                    <a:pt x="1607" y="6014"/>
                    <a:pt x="945" y="6675"/>
                    <a:pt x="945" y="7495"/>
                  </a:cubicBezTo>
                  <a:cubicBezTo>
                    <a:pt x="945" y="8282"/>
                    <a:pt x="1576" y="9007"/>
                    <a:pt x="2426" y="9007"/>
                  </a:cubicBezTo>
                  <a:cubicBezTo>
                    <a:pt x="2521" y="10015"/>
                    <a:pt x="3025" y="10992"/>
                    <a:pt x="3781" y="11685"/>
                  </a:cubicBezTo>
                  <a:cubicBezTo>
                    <a:pt x="4537" y="12378"/>
                    <a:pt x="5514" y="12724"/>
                    <a:pt x="6522" y="12724"/>
                  </a:cubicBezTo>
                  <a:cubicBezTo>
                    <a:pt x="8696" y="12724"/>
                    <a:pt x="10365" y="11055"/>
                    <a:pt x="10586" y="9007"/>
                  </a:cubicBezTo>
                  <a:cubicBezTo>
                    <a:pt x="11500" y="9007"/>
                    <a:pt x="12130" y="8282"/>
                    <a:pt x="12130" y="7495"/>
                  </a:cubicBezTo>
                  <a:cubicBezTo>
                    <a:pt x="12130" y="6675"/>
                    <a:pt x="11468" y="6014"/>
                    <a:pt x="10617" y="6014"/>
                  </a:cubicBezTo>
                  <a:lnTo>
                    <a:pt x="10617" y="5793"/>
                  </a:lnTo>
                  <a:cubicBezTo>
                    <a:pt x="11027" y="5699"/>
                    <a:pt x="11405" y="5573"/>
                    <a:pt x="11783" y="5384"/>
                  </a:cubicBezTo>
                  <a:lnTo>
                    <a:pt x="12287" y="5132"/>
                  </a:lnTo>
                  <a:cubicBezTo>
                    <a:pt x="12886" y="4911"/>
                    <a:pt x="13075" y="4250"/>
                    <a:pt x="12791" y="3682"/>
                  </a:cubicBezTo>
                  <a:cubicBezTo>
                    <a:pt x="12588" y="3299"/>
                    <a:pt x="12191" y="3061"/>
                    <a:pt x="11785" y="3061"/>
                  </a:cubicBezTo>
                  <a:cubicBezTo>
                    <a:pt x="11625" y="3061"/>
                    <a:pt x="11462" y="3098"/>
                    <a:pt x="11311" y="3178"/>
                  </a:cubicBezTo>
                  <a:lnTo>
                    <a:pt x="10775" y="3399"/>
                  </a:lnTo>
                  <a:cubicBezTo>
                    <a:pt x="10743" y="3399"/>
                    <a:pt x="10712" y="3462"/>
                    <a:pt x="10680" y="3462"/>
                  </a:cubicBezTo>
                  <a:lnTo>
                    <a:pt x="10145" y="1414"/>
                  </a:lnTo>
                  <a:cubicBezTo>
                    <a:pt x="9959" y="552"/>
                    <a:pt x="9187" y="1"/>
                    <a:pt x="83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1" name="Google Shape;5081;p63"/>
          <p:cNvGrpSpPr/>
          <p:nvPr/>
        </p:nvGrpSpPr>
        <p:grpSpPr>
          <a:xfrm>
            <a:off x="2738768" y="2110496"/>
            <a:ext cx="334667" cy="315511"/>
            <a:chOff x="-56401500" y="2304975"/>
            <a:chExt cx="316650" cy="298525"/>
          </a:xfrm>
        </p:grpSpPr>
        <p:sp>
          <p:nvSpPr>
            <p:cNvPr id="5082" name="Google Shape;5082;p63"/>
            <p:cNvSpPr/>
            <p:nvPr/>
          </p:nvSpPr>
          <p:spPr>
            <a:xfrm>
              <a:off x="-56289650" y="2436500"/>
              <a:ext cx="17325" cy="18150"/>
            </a:xfrm>
            <a:custGeom>
              <a:rect b="b" l="l" r="r" t="t"/>
              <a:pathLst>
                <a:path extrusionOk="0" h="726" w="69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3" name="Google Shape;5083;p63"/>
            <p:cNvSpPr/>
            <p:nvPr/>
          </p:nvSpPr>
          <p:spPr>
            <a:xfrm>
              <a:off x="-56215625" y="24365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4" name="Google Shape;5084;p63"/>
            <p:cNvSpPr/>
            <p:nvPr/>
          </p:nvSpPr>
          <p:spPr>
            <a:xfrm>
              <a:off x="-56280200" y="2499700"/>
              <a:ext cx="73250" cy="29775"/>
            </a:xfrm>
            <a:custGeom>
              <a:rect b="b" l="l" r="r" t="t"/>
              <a:pathLst>
                <a:path extrusionOk="0" h="1191" w="2930">
                  <a:moveTo>
                    <a:pt x="414" y="1"/>
                  </a:moveTo>
                  <a:cubicBezTo>
                    <a:pt x="315" y="1"/>
                    <a:pt x="221" y="40"/>
                    <a:pt x="158" y="119"/>
                  </a:cubicBezTo>
                  <a:cubicBezTo>
                    <a:pt x="0" y="277"/>
                    <a:pt x="0" y="529"/>
                    <a:pt x="158" y="623"/>
                  </a:cubicBezTo>
                  <a:cubicBezTo>
                    <a:pt x="536" y="1001"/>
                    <a:pt x="1008" y="1190"/>
                    <a:pt x="1481" y="1190"/>
                  </a:cubicBezTo>
                  <a:cubicBezTo>
                    <a:pt x="1953" y="1190"/>
                    <a:pt x="2457" y="1001"/>
                    <a:pt x="2773" y="623"/>
                  </a:cubicBezTo>
                  <a:cubicBezTo>
                    <a:pt x="2930" y="466"/>
                    <a:pt x="2930" y="245"/>
                    <a:pt x="2773" y="119"/>
                  </a:cubicBezTo>
                  <a:cubicBezTo>
                    <a:pt x="2694" y="40"/>
                    <a:pt x="2591" y="1"/>
                    <a:pt x="2497" y="1"/>
                  </a:cubicBezTo>
                  <a:cubicBezTo>
                    <a:pt x="2402" y="1"/>
                    <a:pt x="2316" y="40"/>
                    <a:pt x="2268" y="119"/>
                  </a:cubicBezTo>
                  <a:cubicBezTo>
                    <a:pt x="2048" y="308"/>
                    <a:pt x="1733" y="434"/>
                    <a:pt x="1481" y="434"/>
                  </a:cubicBezTo>
                  <a:cubicBezTo>
                    <a:pt x="1166" y="434"/>
                    <a:pt x="882" y="308"/>
                    <a:pt x="693" y="119"/>
                  </a:cubicBezTo>
                  <a:cubicBezTo>
                    <a:pt x="614" y="40"/>
                    <a:pt x="512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5" name="Google Shape;5085;p63"/>
            <p:cNvSpPr/>
            <p:nvPr/>
          </p:nvSpPr>
          <p:spPr>
            <a:xfrm>
              <a:off x="-56401500" y="2304975"/>
              <a:ext cx="316650" cy="298525"/>
            </a:xfrm>
            <a:custGeom>
              <a:rect b="b" l="l" r="r" t="t"/>
              <a:pathLst>
                <a:path extrusionOk="0" h="11941" w="12666">
                  <a:moveTo>
                    <a:pt x="6411" y="785"/>
                  </a:moveTo>
                  <a:cubicBezTo>
                    <a:pt x="7105" y="785"/>
                    <a:pt x="7692" y="1003"/>
                    <a:pt x="8223" y="1387"/>
                  </a:cubicBezTo>
                  <a:lnTo>
                    <a:pt x="6270" y="2899"/>
                  </a:lnTo>
                  <a:lnTo>
                    <a:pt x="4348" y="1387"/>
                  </a:lnTo>
                  <a:cubicBezTo>
                    <a:pt x="4915" y="977"/>
                    <a:pt x="5577" y="788"/>
                    <a:pt x="6270" y="788"/>
                  </a:cubicBezTo>
                  <a:cubicBezTo>
                    <a:pt x="6317" y="786"/>
                    <a:pt x="6365" y="785"/>
                    <a:pt x="6411" y="785"/>
                  </a:cubicBezTo>
                  <a:close/>
                  <a:moveTo>
                    <a:pt x="2174" y="4474"/>
                  </a:moveTo>
                  <a:lnTo>
                    <a:pt x="2174" y="5986"/>
                  </a:lnTo>
                  <a:cubicBezTo>
                    <a:pt x="1796" y="5986"/>
                    <a:pt x="1450" y="5640"/>
                    <a:pt x="1450" y="5230"/>
                  </a:cubicBezTo>
                  <a:cubicBezTo>
                    <a:pt x="1450" y="4821"/>
                    <a:pt x="1765" y="4474"/>
                    <a:pt x="2174" y="4474"/>
                  </a:cubicBezTo>
                  <a:close/>
                  <a:moveTo>
                    <a:pt x="10428" y="4474"/>
                  </a:moveTo>
                  <a:cubicBezTo>
                    <a:pt x="10838" y="4474"/>
                    <a:pt x="11153" y="4821"/>
                    <a:pt x="11153" y="5230"/>
                  </a:cubicBezTo>
                  <a:cubicBezTo>
                    <a:pt x="11153" y="5608"/>
                    <a:pt x="10807" y="5986"/>
                    <a:pt x="10428" y="5986"/>
                  </a:cubicBezTo>
                  <a:lnTo>
                    <a:pt x="10428" y="4474"/>
                  </a:lnTo>
                  <a:close/>
                  <a:moveTo>
                    <a:pt x="1008" y="6144"/>
                  </a:moveTo>
                  <a:cubicBezTo>
                    <a:pt x="1292" y="6490"/>
                    <a:pt x="1702" y="6742"/>
                    <a:pt x="2174" y="6742"/>
                  </a:cubicBezTo>
                  <a:cubicBezTo>
                    <a:pt x="2174" y="7152"/>
                    <a:pt x="1828" y="7467"/>
                    <a:pt x="1450" y="7467"/>
                  </a:cubicBezTo>
                  <a:cubicBezTo>
                    <a:pt x="1040" y="7467"/>
                    <a:pt x="693" y="7120"/>
                    <a:pt x="693" y="6742"/>
                  </a:cubicBezTo>
                  <a:cubicBezTo>
                    <a:pt x="693" y="6490"/>
                    <a:pt x="819" y="6270"/>
                    <a:pt x="1008" y="6144"/>
                  </a:cubicBezTo>
                  <a:close/>
                  <a:moveTo>
                    <a:pt x="11594" y="6144"/>
                  </a:moveTo>
                  <a:cubicBezTo>
                    <a:pt x="11783" y="6301"/>
                    <a:pt x="11909" y="6490"/>
                    <a:pt x="11909" y="6742"/>
                  </a:cubicBezTo>
                  <a:cubicBezTo>
                    <a:pt x="11909" y="7152"/>
                    <a:pt x="11594" y="7467"/>
                    <a:pt x="11153" y="7467"/>
                  </a:cubicBezTo>
                  <a:cubicBezTo>
                    <a:pt x="10775" y="7467"/>
                    <a:pt x="10428" y="7120"/>
                    <a:pt x="10428" y="6742"/>
                  </a:cubicBezTo>
                  <a:cubicBezTo>
                    <a:pt x="10901" y="6742"/>
                    <a:pt x="11311" y="6490"/>
                    <a:pt x="11594" y="6144"/>
                  </a:cubicBezTo>
                  <a:close/>
                  <a:moveTo>
                    <a:pt x="8759" y="1859"/>
                  </a:moveTo>
                  <a:cubicBezTo>
                    <a:pt x="9326" y="2426"/>
                    <a:pt x="9672" y="3214"/>
                    <a:pt x="9672" y="4128"/>
                  </a:cubicBezTo>
                  <a:lnTo>
                    <a:pt x="9672" y="7120"/>
                  </a:lnTo>
                  <a:cubicBezTo>
                    <a:pt x="9672" y="8507"/>
                    <a:pt x="8853" y="9735"/>
                    <a:pt x="7562" y="10239"/>
                  </a:cubicBezTo>
                  <a:cubicBezTo>
                    <a:pt x="7215" y="9924"/>
                    <a:pt x="6774" y="9735"/>
                    <a:pt x="6301" y="9735"/>
                  </a:cubicBezTo>
                  <a:cubicBezTo>
                    <a:pt x="5829" y="9735"/>
                    <a:pt x="5356" y="9924"/>
                    <a:pt x="5041" y="10239"/>
                  </a:cubicBezTo>
                  <a:cubicBezTo>
                    <a:pt x="3781" y="9735"/>
                    <a:pt x="2899" y="8507"/>
                    <a:pt x="2899" y="7120"/>
                  </a:cubicBezTo>
                  <a:lnTo>
                    <a:pt x="2899" y="4128"/>
                  </a:lnTo>
                  <a:cubicBezTo>
                    <a:pt x="2899" y="3277"/>
                    <a:pt x="3245" y="2489"/>
                    <a:pt x="3812" y="1859"/>
                  </a:cubicBezTo>
                  <a:lnTo>
                    <a:pt x="6049" y="3655"/>
                  </a:lnTo>
                  <a:cubicBezTo>
                    <a:pt x="6112" y="3718"/>
                    <a:pt x="6191" y="3749"/>
                    <a:pt x="6274" y="3749"/>
                  </a:cubicBezTo>
                  <a:cubicBezTo>
                    <a:pt x="6356" y="3749"/>
                    <a:pt x="6443" y="3718"/>
                    <a:pt x="6522" y="3655"/>
                  </a:cubicBezTo>
                  <a:lnTo>
                    <a:pt x="8759" y="1859"/>
                  </a:lnTo>
                  <a:close/>
                  <a:moveTo>
                    <a:pt x="6333" y="10460"/>
                  </a:moveTo>
                  <a:cubicBezTo>
                    <a:pt x="6805" y="10460"/>
                    <a:pt x="7215" y="10775"/>
                    <a:pt x="7373" y="11216"/>
                  </a:cubicBezTo>
                  <a:lnTo>
                    <a:pt x="5262" y="11216"/>
                  </a:lnTo>
                  <a:cubicBezTo>
                    <a:pt x="5419" y="10775"/>
                    <a:pt x="5797" y="10460"/>
                    <a:pt x="6333" y="10460"/>
                  </a:cubicBezTo>
                  <a:close/>
                  <a:moveTo>
                    <a:pt x="6333" y="0"/>
                  </a:moveTo>
                  <a:cubicBezTo>
                    <a:pt x="4159" y="0"/>
                    <a:pt x="2395" y="1639"/>
                    <a:pt x="2237" y="3718"/>
                  </a:cubicBezTo>
                  <a:cubicBezTo>
                    <a:pt x="1324" y="3718"/>
                    <a:pt x="599" y="4506"/>
                    <a:pt x="725" y="5419"/>
                  </a:cubicBezTo>
                  <a:cubicBezTo>
                    <a:pt x="252" y="5703"/>
                    <a:pt x="0" y="6175"/>
                    <a:pt x="0" y="6742"/>
                  </a:cubicBezTo>
                  <a:cubicBezTo>
                    <a:pt x="0" y="7562"/>
                    <a:pt x="662" y="8223"/>
                    <a:pt x="1481" y="8223"/>
                  </a:cubicBezTo>
                  <a:cubicBezTo>
                    <a:pt x="1796" y="8223"/>
                    <a:pt x="2080" y="8160"/>
                    <a:pt x="2300" y="7940"/>
                  </a:cubicBezTo>
                  <a:cubicBezTo>
                    <a:pt x="2584" y="9263"/>
                    <a:pt x="3497" y="10271"/>
                    <a:pt x="4632" y="10838"/>
                  </a:cubicBezTo>
                  <a:cubicBezTo>
                    <a:pt x="4506" y="11059"/>
                    <a:pt x="4474" y="11311"/>
                    <a:pt x="4474" y="11563"/>
                  </a:cubicBezTo>
                  <a:cubicBezTo>
                    <a:pt x="4474" y="11783"/>
                    <a:pt x="4632" y="11941"/>
                    <a:pt x="4821" y="11941"/>
                  </a:cubicBezTo>
                  <a:lnTo>
                    <a:pt x="7814" y="11941"/>
                  </a:lnTo>
                  <a:cubicBezTo>
                    <a:pt x="8034" y="11941"/>
                    <a:pt x="8192" y="11783"/>
                    <a:pt x="8192" y="11563"/>
                  </a:cubicBezTo>
                  <a:cubicBezTo>
                    <a:pt x="8192" y="11311"/>
                    <a:pt x="8129" y="11059"/>
                    <a:pt x="8034" y="10838"/>
                  </a:cubicBezTo>
                  <a:cubicBezTo>
                    <a:pt x="9168" y="10302"/>
                    <a:pt x="10082" y="9263"/>
                    <a:pt x="10334" y="7940"/>
                  </a:cubicBezTo>
                  <a:cubicBezTo>
                    <a:pt x="10586" y="8097"/>
                    <a:pt x="10870" y="8223"/>
                    <a:pt x="11185" y="8223"/>
                  </a:cubicBezTo>
                  <a:cubicBezTo>
                    <a:pt x="12004" y="8223"/>
                    <a:pt x="12665" y="7562"/>
                    <a:pt x="12665" y="6742"/>
                  </a:cubicBezTo>
                  <a:cubicBezTo>
                    <a:pt x="12665" y="6175"/>
                    <a:pt x="12382" y="5703"/>
                    <a:pt x="11909" y="5419"/>
                  </a:cubicBezTo>
                  <a:cubicBezTo>
                    <a:pt x="12035" y="4506"/>
                    <a:pt x="11311" y="3718"/>
                    <a:pt x="10428" y="3718"/>
                  </a:cubicBezTo>
                  <a:cubicBezTo>
                    <a:pt x="10208" y="1639"/>
                    <a:pt x="8444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86" name="Google Shape;5086;p63"/>
          <p:cNvGrpSpPr/>
          <p:nvPr/>
        </p:nvGrpSpPr>
        <p:grpSpPr>
          <a:xfrm>
            <a:off x="4835248" y="1684275"/>
            <a:ext cx="298046" cy="336332"/>
            <a:chOff x="-54426150" y="1901700"/>
            <a:chExt cx="282000" cy="318225"/>
          </a:xfrm>
        </p:grpSpPr>
        <p:sp>
          <p:nvSpPr>
            <p:cNvPr id="5087" name="Google Shape;5087;p63"/>
            <p:cNvSpPr/>
            <p:nvPr/>
          </p:nvSpPr>
          <p:spPr>
            <a:xfrm>
              <a:off x="-54330850" y="20726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90" y="0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8" name="Google Shape;5088;p63"/>
            <p:cNvSpPr/>
            <p:nvPr/>
          </p:nvSpPr>
          <p:spPr>
            <a:xfrm>
              <a:off x="-54256800" y="2072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9" name="Google Shape;5089;p63"/>
            <p:cNvSpPr/>
            <p:nvPr/>
          </p:nvSpPr>
          <p:spPr>
            <a:xfrm>
              <a:off x="-543206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5" y="970"/>
                    <a:pt x="977" y="1159"/>
                    <a:pt x="1450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9" y="465"/>
                    <a:pt x="2899" y="213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0" name="Google Shape;5090;p63"/>
            <p:cNvSpPr/>
            <p:nvPr/>
          </p:nvSpPr>
          <p:spPr>
            <a:xfrm>
              <a:off x="-54426150" y="1901700"/>
              <a:ext cx="282000" cy="318225"/>
            </a:xfrm>
            <a:custGeom>
              <a:rect b="b" l="l" r="r" t="t"/>
              <a:pathLst>
                <a:path extrusionOk="0" h="12729" w="11280">
                  <a:moveTo>
                    <a:pt x="5672" y="820"/>
                  </a:moveTo>
                  <a:cubicBezTo>
                    <a:pt x="6648" y="820"/>
                    <a:pt x="7562" y="1072"/>
                    <a:pt x="8381" y="1639"/>
                  </a:cubicBezTo>
                  <a:cubicBezTo>
                    <a:pt x="8350" y="1828"/>
                    <a:pt x="8318" y="2049"/>
                    <a:pt x="8318" y="2301"/>
                  </a:cubicBezTo>
                  <a:cubicBezTo>
                    <a:pt x="8318" y="2584"/>
                    <a:pt x="8350" y="2805"/>
                    <a:pt x="8444" y="3057"/>
                  </a:cubicBezTo>
                  <a:lnTo>
                    <a:pt x="1671" y="3057"/>
                  </a:lnTo>
                  <a:cubicBezTo>
                    <a:pt x="2458" y="1702"/>
                    <a:pt x="3939" y="820"/>
                    <a:pt x="5672" y="820"/>
                  </a:cubicBezTo>
                  <a:close/>
                  <a:moveTo>
                    <a:pt x="9389" y="1072"/>
                  </a:moveTo>
                  <a:cubicBezTo>
                    <a:pt x="9547" y="1387"/>
                    <a:pt x="9736" y="1828"/>
                    <a:pt x="9736" y="2301"/>
                  </a:cubicBezTo>
                  <a:cubicBezTo>
                    <a:pt x="9736" y="2773"/>
                    <a:pt x="9547" y="3214"/>
                    <a:pt x="9389" y="3529"/>
                  </a:cubicBezTo>
                  <a:cubicBezTo>
                    <a:pt x="9232" y="3214"/>
                    <a:pt x="9011" y="2773"/>
                    <a:pt x="9011" y="2301"/>
                  </a:cubicBezTo>
                  <a:cubicBezTo>
                    <a:pt x="9011" y="1828"/>
                    <a:pt x="9232" y="1356"/>
                    <a:pt x="9389" y="1072"/>
                  </a:cubicBezTo>
                  <a:close/>
                  <a:moveTo>
                    <a:pt x="5262" y="3750"/>
                  </a:moveTo>
                  <a:cubicBezTo>
                    <a:pt x="5136" y="4065"/>
                    <a:pt x="4853" y="4443"/>
                    <a:pt x="4474" y="4695"/>
                  </a:cubicBezTo>
                  <a:cubicBezTo>
                    <a:pt x="3907" y="5105"/>
                    <a:pt x="3246" y="5325"/>
                    <a:pt x="2742" y="5325"/>
                  </a:cubicBezTo>
                  <a:lnTo>
                    <a:pt x="1923" y="5325"/>
                  </a:lnTo>
                  <a:cubicBezTo>
                    <a:pt x="1734" y="5325"/>
                    <a:pt x="1576" y="5483"/>
                    <a:pt x="1576" y="5703"/>
                  </a:cubicBezTo>
                  <a:lnTo>
                    <a:pt x="1576" y="6806"/>
                  </a:lnTo>
                  <a:lnTo>
                    <a:pt x="851" y="6806"/>
                  </a:lnTo>
                  <a:lnTo>
                    <a:pt x="851" y="5703"/>
                  </a:lnTo>
                  <a:cubicBezTo>
                    <a:pt x="851" y="5010"/>
                    <a:pt x="946" y="4349"/>
                    <a:pt x="1229" y="3750"/>
                  </a:cubicBezTo>
                  <a:close/>
                  <a:moveTo>
                    <a:pt x="10177" y="3750"/>
                  </a:moveTo>
                  <a:cubicBezTo>
                    <a:pt x="10397" y="4349"/>
                    <a:pt x="10555" y="5042"/>
                    <a:pt x="10555" y="5735"/>
                  </a:cubicBezTo>
                  <a:lnTo>
                    <a:pt x="10555" y="6837"/>
                  </a:lnTo>
                  <a:lnTo>
                    <a:pt x="9767" y="6837"/>
                  </a:lnTo>
                  <a:lnTo>
                    <a:pt x="9767" y="5735"/>
                  </a:lnTo>
                  <a:cubicBezTo>
                    <a:pt x="9767" y="5546"/>
                    <a:pt x="9610" y="5388"/>
                    <a:pt x="9421" y="5388"/>
                  </a:cubicBezTo>
                  <a:lnTo>
                    <a:pt x="8665" y="5388"/>
                  </a:lnTo>
                  <a:cubicBezTo>
                    <a:pt x="8129" y="5388"/>
                    <a:pt x="7436" y="5136"/>
                    <a:pt x="6932" y="4758"/>
                  </a:cubicBezTo>
                  <a:cubicBezTo>
                    <a:pt x="6554" y="4475"/>
                    <a:pt x="6270" y="4160"/>
                    <a:pt x="6144" y="3813"/>
                  </a:cubicBezTo>
                  <a:lnTo>
                    <a:pt x="8759" y="3813"/>
                  </a:lnTo>
                  <a:cubicBezTo>
                    <a:pt x="8948" y="4160"/>
                    <a:pt x="9137" y="4380"/>
                    <a:pt x="9200" y="4412"/>
                  </a:cubicBezTo>
                  <a:cubicBezTo>
                    <a:pt x="9279" y="4506"/>
                    <a:pt x="9374" y="4553"/>
                    <a:pt x="9468" y="4553"/>
                  </a:cubicBezTo>
                  <a:cubicBezTo>
                    <a:pt x="9563" y="4553"/>
                    <a:pt x="9657" y="4506"/>
                    <a:pt x="9736" y="4412"/>
                  </a:cubicBezTo>
                  <a:cubicBezTo>
                    <a:pt x="9736" y="4412"/>
                    <a:pt x="9988" y="4160"/>
                    <a:pt x="10177" y="3750"/>
                  </a:cubicBezTo>
                  <a:close/>
                  <a:moveTo>
                    <a:pt x="1545" y="7562"/>
                  </a:moveTo>
                  <a:lnTo>
                    <a:pt x="1545" y="8318"/>
                  </a:lnTo>
                  <a:lnTo>
                    <a:pt x="788" y="8318"/>
                  </a:lnTo>
                  <a:lnTo>
                    <a:pt x="788" y="7562"/>
                  </a:lnTo>
                  <a:close/>
                  <a:moveTo>
                    <a:pt x="10523" y="7562"/>
                  </a:moveTo>
                  <a:lnTo>
                    <a:pt x="10523" y="8318"/>
                  </a:lnTo>
                  <a:lnTo>
                    <a:pt x="9767" y="8318"/>
                  </a:lnTo>
                  <a:lnTo>
                    <a:pt x="9767" y="7562"/>
                  </a:lnTo>
                  <a:close/>
                  <a:moveTo>
                    <a:pt x="1576" y="9074"/>
                  </a:moveTo>
                  <a:lnTo>
                    <a:pt x="1576" y="9421"/>
                  </a:lnTo>
                  <a:lnTo>
                    <a:pt x="1545" y="9421"/>
                  </a:lnTo>
                  <a:cubicBezTo>
                    <a:pt x="1545" y="9641"/>
                    <a:pt x="1387" y="9799"/>
                    <a:pt x="1198" y="9799"/>
                  </a:cubicBezTo>
                  <a:cubicBezTo>
                    <a:pt x="1009" y="9799"/>
                    <a:pt x="851" y="9641"/>
                    <a:pt x="851" y="9421"/>
                  </a:cubicBezTo>
                  <a:lnTo>
                    <a:pt x="851" y="9074"/>
                  </a:lnTo>
                  <a:close/>
                  <a:moveTo>
                    <a:pt x="10555" y="9074"/>
                  </a:moveTo>
                  <a:lnTo>
                    <a:pt x="10555" y="9421"/>
                  </a:lnTo>
                  <a:lnTo>
                    <a:pt x="10523" y="9421"/>
                  </a:lnTo>
                  <a:cubicBezTo>
                    <a:pt x="10523" y="9641"/>
                    <a:pt x="10366" y="9799"/>
                    <a:pt x="10177" y="9799"/>
                  </a:cubicBezTo>
                  <a:cubicBezTo>
                    <a:pt x="9956" y="9799"/>
                    <a:pt x="9799" y="9641"/>
                    <a:pt x="9799" y="9421"/>
                  </a:cubicBezTo>
                  <a:lnTo>
                    <a:pt x="9799" y="9074"/>
                  </a:lnTo>
                  <a:close/>
                  <a:moveTo>
                    <a:pt x="1198" y="10555"/>
                  </a:moveTo>
                  <a:cubicBezTo>
                    <a:pt x="1387" y="10555"/>
                    <a:pt x="1545" y="10713"/>
                    <a:pt x="1545" y="10933"/>
                  </a:cubicBezTo>
                  <a:cubicBezTo>
                    <a:pt x="1545" y="11059"/>
                    <a:pt x="1545" y="11059"/>
                    <a:pt x="1198" y="11689"/>
                  </a:cubicBezTo>
                  <a:cubicBezTo>
                    <a:pt x="820" y="11059"/>
                    <a:pt x="820" y="11059"/>
                    <a:pt x="820" y="10933"/>
                  </a:cubicBezTo>
                  <a:cubicBezTo>
                    <a:pt x="820" y="10713"/>
                    <a:pt x="977" y="10555"/>
                    <a:pt x="1198" y="10555"/>
                  </a:cubicBezTo>
                  <a:close/>
                  <a:moveTo>
                    <a:pt x="10114" y="10618"/>
                  </a:moveTo>
                  <a:cubicBezTo>
                    <a:pt x="10334" y="10618"/>
                    <a:pt x="10492" y="10776"/>
                    <a:pt x="10492" y="10965"/>
                  </a:cubicBezTo>
                  <a:cubicBezTo>
                    <a:pt x="10523" y="10965"/>
                    <a:pt x="10492" y="11059"/>
                    <a:pt x="10492" y="11091"/>
                  </a:cubicBezTo>
                  <a:lnTo>
                    <a:pt x="10177" y="11689"/>
                  </a:lnTo>
                  <a:lnTo>
                    <a:pt x="9799" y="11091"/>
                  </a:lnTo>
                  <a:cubicBezTo>
                    <a:pt x="9799" y="11059"/>
                    <a:pt x="9767" y="10996"/>
                    <a:pt x="9767" y="10965"/>
                  </a:cubicBezTo>
                  <a:cubicBezTo>
                    <a:pt x="9767" y="10776"/>
                    <a:pt x="9925" y="10618"/>
                    <a:pt x="10114" y="10618"/>
                  </a:cubicBezTo>
                  <a:close/>
                  <a:moveTo>
                    <a:pt x="5672" y="4538"/>
                  </a:moveTo>
                  <a:cubicBezTo>
                    <a:pt x="5861" y="4821"/>
                    <a:pt x="6144" y="5105"/>
                    <a:pt x="6522" y="5325"/>
                  </a:cubicBezTo>
                  <a:cubicBezTo>
                    <a:pt x="7184" y="5798"/>
                    <a:pt x="7972" y="6081"/>
                    <a:pt x="8665" y="6081"/>
                  </a:cubicBezTo>
                  <a:lnTo>
                    <a:pt x="9011" y="6081"/>
                  </a:lnTo>
                  <a:lnTo>
                    <a:pt x="9011" y="8696"/>
                  </a:lnTo>
                  <a:cubicBezTo>
                    <a:pt x="9011" y="10524"/>
                    <a:pt x="7530" y="12036"/>
                    <a:pt x="5672" y="12036"/>
                  </a:cubicBezTo>
                  <a:cubicBezTo>
                    <a:pt x="3813" y="12036"/>
                    <a:pt x="2332" y="10524"/>
                    <a:pt x="2332" y="8696"/>
                  </a:cubicBezTo>
                  <a:lnTo>
                    <a:pt x="2332" y="6081"/>
                  </a:lnTo>
                  <a:lnTo>
                    <a:pt x="2679" y="6081"/>
                  </a:lnTo>
                  <a:cubicBezTo>
                    <a:pt x="3403" y="6081"/>
                    <a:pt x="4191" y="5798"/>
                    <a:pt x="4853" y="5325"/>
                  </a:cubicBezTo>
                  <a:cubicBezTo>
                    <a:pt x="5199" y="5105"/>
                    <a:pt x="5483" y="4821"/>
                    <a:pt x="5672" y="4538"/>
                  </a:cubicBezTo>
                  <a:close/>
                  <a:moveTo>
                    <a:pt x="5672" y="1"/>
                  </a:moveTo>
                  <a:cubicBezTo>
                    <a:pt x="2584" y="1"/>
                    <a:pt x="95" y="2584"/>
                    <a:pt x="95" y="5640"/>
                  </a:cubicBezTo>
                  <a:lnTo>
                    <a:pt x="95" y="9389"/>
                  </a:lnTo>
                  <a:cubicBezTo>
                    <a:pt x="95" y="9673"/>
                    <a:pt x="221" y="9925"/>
                    <a:pt x="347" y="10145"/>
                  </a:cubicBezTo>
                  <a:cubicBezTo>
                    <a:pt x="1" y="10524"/>
                    <a:pt x="1" y="11091"/>
                    <a:pt x="221" y="11343"/>
                  </a:cubicBezTo>
                  <a:lnTo>
                    <a:pt x="883" y="12540"/>
                  </a:lnTo>
                  <a:cubicBezTo>
                    <a:pt x="946" y="12666"/>
                    <a:pt x="1072" y="12729"/>
                    <a:pt x="1198" y="12729"/>
                  </a:cubicBezTo>
                  <a:cubicBezTo>
                    <a:pt x="1324" y="12729"/>
                    <a:pt x="1450" y="12666"/>
                    <a:pt x="1513" y="12540"/>
                  </a:cubicBezTo>
                  <a:cubicBezTo>
                    <a:pt x="2175" y="11343"/>
                    <a:pt x="2238" y="11311"/>
                    <a:pt x="2301" y="10965"/>
                  </a:cubicBezTo>
                  <a:cubicBezTo>
                    <a:pt x="3025" y="12036"/>
                    <a:pt x="4254" y="12729"/>
                    <a:pt x="5640" y="12729"/>
                  </a:cubicBezTo>
                  <a:cubicBezTo>
                    <a:pt x="7026" y="12729"/>
                    <a:pt x="8287" y="12036"/>
                    <a:pt x="8980" y="10965"/>
                  </a:cubicBezTo>
                  <a:cubicBezTo>
                    <a:pt x="8980" y="11091"/>
                    <a:pt x="9043" y="11185"/>
                    <a:pt x="9074" y="11311"/>
                  </a:cubicBezTo>
                  <a:lnTo>
                    <a:pt x="9074" y="11343"/>
                  </a:lnTo>
                  <a:lnTo>
                    <a:pt x="9736" y="12540"/>
                  </a:lnTo>
                  <a:cubicBezTo>
                    <a:pt x="9799" y="12666"/>
                    <a:pt x="9925" y="12729"/>
                    <a:pt x="10051" y="12729"/>
                  </a:cubicBezTo>
                  <a:cubicBezTo>
                    <a:pt x="10177" y="12729"/>
                    <a:pt x="10334" y="12666"/>
                    <a:pt x="10366" y="12540"/>
                  </a:cubicBezTo>
                  <a:lnTo>
                    <a:pt x="11028" y="11406"/>
                  </a:lnTo>
                  <a:cubicBezTo>
                    <a:pt x="11122" y="11248"/>
                    <a:pt x="11154" y="11028"/>
                    <a:pt x="11154" y="10870"/>
                  </a:cubicBezTo>
                  <a:cubicBezTo>
                    <a:pt x="11154" y="10618"/>
                    <a:pt x="11028" y="10335"/>
                    <a:pt x="10870" y="10145"/>
                  </a:cubicBezTo>
                  <a:cubicBezTo>
                    <a:pt x="11091" y="9925"/>
                    <a:pt x="11154" y="9673"/>
                    <a:pt x="11154" y="9389"/>
                  </a:cubicBezTo>
                  <a:cubicBezTo>
                    <a:pt x="11280" y="4979"/>
                    <a:pt x="11280" y="5294"/>
                    <a:pt x="11217" y="5168"/>
                  </a:cubicBezTo>
                  <a:cubicBezTo>
                    <a:pt x="11154" y="4317"/>
                    <a:pt x="10870" y="3498"/>
                    <a:pt x="10429" y="2773"/>
                  </a:cubicBezTo>
                  <a:cubicBezTo>
                    <a:pt x="10492" y="2616"/>
                    <a:pt x="10492" y="2458"/>
                    <a:pt x="10492" y="2301"/>
                  </a:cubicBezTo>
                  <a:cubicBezTo>
                    <a:pt x="10492" y="1167"/>
                    <a:pt x="9704" y="221"/>
                    <a:pt x="9641" y="190"/>
                  </a:cubicBezTo>
                  <a:cubicBezTo>
                    <a:pt x="9578" y="95"/>
                    <a:pt x="9484" y="64"/>
                    <a:pt x="9389" y="64"/>
                  </a:cubicBezTo>
                  <a:cubicBezTo>
                    <a:pt x="9263" y="64"/>
                    <a:pt x="9169" y="95"/>
                    <a:pt x="9106" y="190"/>
                  </a:cubicBezTo>
                  <a:cubicBezTo>
                    <a:pt x="9106" y="221"/>
                    <a:pt x="8822" y="473"/>
                    <a:pt x="8633" y="883"/>
                  </a:cubicBezTo>
                  <a:cubicBezTo>
                    <a:pt x="7719" y="316"/>
                    <a:pt x="6743" y="1"/>
                    <a:pt x="56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1" name="Google Shape;5091;p63"/>
          <p:cNvGrpSpPr/>
          <p:nvPr/>
        </p:nvGrpSpPr>
        <p:grpSpPr>
          <a:xfrm>
            <a:off x="4835248" y="2099663"/>
            <a:ext cx="298046" cy="337178"/>
            <a:chOff x="-54426150" y="2294725"/>
            <a:chExt cx="282000" cy="319025"/>
          </a:xfrm>
        </p:grpSpPr>
        <p:sp>
          <p:nvSpPr>
            <p:cNvPr id="5092" name="Google Shape;5092;p63"/>
            <p:cNvSpPr/>
            <p:nvPr/>
          </p:nvSpPr>
          <p:spPr>
            <a:xfrm>
              <a:off x="-54320600" y="2527275"/>
              <a:ext cx="72475" cy="29750"/>
            </a:xfrm>
            <a:custGeom>
              <a:rect b="b" l="l" r="r" t="t"/>
              <a:pathLst>
                <a:path extrusionOk="0" h="1190" w="2899">
                  <a:moveTo>
                    <a:pt x="398" y="1"/>
                  </a:moveTo>
                  <a:cubicBezTo>
                    <a:pt x="308" y="1"/>
                    <a:pt x="221" y="40"/>
                    <a:pt x="158" y="119"/>
                  </a:cubicBezTo>
                  <a:cubicBezTo>
                    <a:pt x="0" y="276"/>
                    <a:pt x="0" y="528"/>
                    <a:pt x="158" y="623"/>
                  </a:cubicBezTo>
                  <a:cubicBezTo>
                    <a:pt x="505" y="1001"/>
                    <a:pt x="977" y="1190"/>
                    <a:pt x="1450" y="1190"/>
                  </a:cubicBezTo>
                  <a:cubicBezTo>
                    <a:pt x="1922" y="1190"/>
                    <a:pt x="2426" y="1001"/>
                    <a:pt x="2741" y="623"/>
                  </a:cubicBezTo>
                  <a:cubicBezTo>
                    <a:pt x="2899" y="465"/>
                    <a:pt x="2899" y="245"/>
                    <a:pt x="2741" y="119"/>
                  </a:cubicBezTo>
                  <a:cubicBezTo>
                    <a:pt x="2663" y="40"/>
                    <a:pt x="2568" y="1"/>
                    <a:pt x="2478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50" y="434"/>
                  </a:cubicBezTo>
                  <a:cubicBezTo>
                    <a:pt x="1135" y="434"/>
                    <a:pt x="851" y="308"/>
                    <a:pt x="662" y="119"/>
                  </a:cubicBezTo>
                  <a:cubicBezTo>
                    <a:pt x="583" y="40"/>
                    <a:pt x="489" y="1"/>
                    <a:pt x="3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3" name="Google Shape;5093;p63"/>
            <p:cNvSpPr/>
            <p:nvPr/>
          </p:nvSpPr>
          <p:spPr>
            <a:xfrm>
              <a:off x="-54330850" y="24640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90" y="0"/>
                    <a:pt x="1" y="158"/>
                    <a:pt x="1" y="378"/>
                  </a:cubicBezTo>
                  <a:cubicBezTo>
                    <a:pt x="1" y="567"/>
                    <a:pt x="190" y="725"/>
                    <a:pt x="379" y="725"/>
                  </a:cubicBezTo>
                  <a:cubicBezTo>
                    <a:pt x="568" y="725"/>
                    <a:pt x="725" y="567"/>
                    <a:pt x="725" y="378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4" name="Google Shape;5094;p63"/>
            <p:cNvSpPr/>
            <p:nvPr/>
          </p:nvSpPr>
          <p:spPr>
            <a:xfrm>
              <a:off x="-54256800" y="24640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5" name="Google Shape;5095;p63"/>
            <p:cNvSpPr/>
            <p:nvPr/>
          </p:nvSpPr>
          <p:spPr>
            <a:xfrm>
              <a:off x="-54426150" y="2294725"/>
              <a:ext cx="282000" cy="319025"/>
            </a:xfrm>
            <a:custGeom>
              <a:rect b="b" l="l" r="r" t="t"/>
              <a:pathLst>
                <a:path extrusionOk="0" h="12761" w="11280">
                  <a:moveTo>
                    <a:pt x="8381" y="757"/>
                  </a:moveTo>
                  <a:cubicBezTo>
                    <a:pt x="9106" y="757"/>
                    <a:pt x="9610" y="1387"/>
                    <a:pt x="9484" y="2049"/>
                  </a:cubicBezTo>
                  <a:lnTo>
                    <a:pt x="9106" y="4538"/>
                  </a:lnTo>
                  <a:lnTo>
                    <a:pt x="2301" y="4538"/>
                  </a:lnTo>
                  <a:lnTo>
                    <a:pt x="1891" y="2049"/>
                  </a:lnTo>
                  <a:cubicBezTo>
                    <a:pt x="1734" y="1387"/>
                    <a:pt x="2238" y="757"/>
                    <a:pt x="2962" y="757"/>
                  </a:cubicBezTo>
                  <a:close/>
                  <a:moveTo>
                    <a:pt x="2962" y="5294"/>
                  </a:moveTo>
                  <a:cubicBezTo>
                    <a:pt x="2836" y="5609"/>
                    <a:pt x="2616" y="5829"/>
                    <a:pt x="2301" y="5955"/>
                  </a:cubicBezTo>
                  <a:lnTo>
                    <a:pt x="2301" y="5294"/>
                  </a:lnTo>
                  <a:close/>
                  <a:moveTo>
                    <a:pt x="9011" y="5294"/>
                  </a:moveTo>
                  <a:lnTo>
                    <a:pt x="9011" y="5955"/>
                  </a:lnTo>
                  <a:cubicBezTo>
                    <a:pt x="8696" y="5829"/>
                    <a:pt x="8476" y="5609"/>
                    <a:pt x="8350" y="5294"/>
                  </a:cubicBezTo>
                  <a:close/>
                  <a:moveTo>
                    <a:pt x="9767" y="6743"/>
                  </a:moveTo>
                  <a:cubicBezTo>
                    <a:pt x="10177" y="6743"/>
                    <a:pt x="10523" y="7058"/>
                    <a:pt x="10523" y="7499"/>
                  </a:cubicBezTo>
                  <a:cubicBezTo>
                    <a:pt x="10523" y="7940"/>
                    <a:pt x="10177" y="8255"/>
                    <a:pt x="9767" y="8255"/>
                  </a:cubicBezTo>
                  <a:lnTo>
                    <a:pt x="9767" y="6743"/>
                  </a:lnTo>
                  <a:close/>
                  <a:moveTo>
                    <a:pt x="1545" y="6774"/>
                  </a:moveTo>
                  <a:lnTo>
                    <a:pt x="1545" y="8287"/>
                  </a:lnTo>
                  <a:cubicBezTo>
                    <a:pt x="1135" y="8255"/>
                    <a:pt x="788" y="7940"/>
                    <a:pt x="788" y="7530"/>
                  </a:cubicBezTo>
                  <a:cubicBezTo>
                    <a:pt x="788" y="7152"/>
                    <a:pt x="1103" y="6774"/>
                    <a:pt x="1545" y="6774"/>
                  </a:cubicBezTo>
                  <a:close/>
                  <a:moveTo>
                    <a:pt x="7593" y="5294"/>
                  </a:moveTo>
                  <a:cubicBezTo>
                    <a:pt x="7751" y="6050"/>
                    <a:pt x="8318" y="6585"/>
                    <a:pt x="9074" y="6743"/>
                  </a:cubicBezTo>
                  <a:lnTo>
                    <a:pt x="9074" y="8633"/>
                  </a:lnTo>
                  <a:cubicBezTo>
                    <a:pt x="9011" y="10492"/>
                    <a:pt x="7530" y="11973"/>
                    <a:pt x="5672" y="11973"/>
                  </a:cubicBezTo>
                  <a:cubicBezTo>
                    <a:pt x="3813" y="11973"/>
                    <a:pt x="2332" y="10492"/>
                    <a:pt x="2332" y="8633"/>
                  </a:cubicBezTo>
                  <a:lnTo>
                    <a:pt x="2332" y="6743"/>
                  </a:lnTo>
                  <a:cubicBezTo>
                    <a:pt x="3088" y="6585"/>
                    <a:pt x="3624" y="6018"/>
                    <a:pt x="3781" y="5294"/>
                  </a:cubicBezTo>
                  <a:close/>
                  <a:moveTo>
                    <a:pt x="2931" y="1"/>
                  </a:moveTo>
                  <a:cubicBezTo>
                    <a:pt x="1797" y="1"/>
                    <a:pt x="883" y="1040"/>
                    <a:pt x="1072" y="2175"/>
                  </a:cubicBezTo>
                  <a:lnTo>
                    <a:pt x="1513" y="4916"/>
                  </a:lnTo>
                  <a:lnTo>
                    <a:pt x="1513" y="6018"/>
                  </a:lnTo>
                  <a:cubicBezTo>
                    <a:pt x="662" y="6018"/>
                    <a:pt x="1" y="6711"/>
                    <a:pt x="1" y="7530"/>
                  </a:cubicBezTo>
                  <a:cubicBezTo>
                    <a:pt x="1" y="8350"/>
                    <a:pt x="662" y="9043"/>
                    <a:pt x="1513" y="9043"/>
                  </a:cubicBezTo>
                  <a:cubicBezTo>
                    <a:pt x="1702" y="11122"/>
                    <a:pt x="3466" y="12760"/>
                    <a:pt x="5609" y="12760"/>
                  </a:cubicBezTo>
                  <a:cubicBezTo>
                    <a:pt x="7719" y="12760"/>
                    <a:pt x="9484" y="11122"/>
                    <a:pt x="9704" y="9043"/>
                  </a:cubicBezTo>
                  <a:cubicBezTo>
                    <a:pt x="10523" y="9043"/>
                    <a:pt x="11185" y="8350"/>
                    <a:pt x="11185" y="7530"/>
                  </a:cubicBezTo>
                  <a:cubicBezTo>
                    <a:pt x="11280" y="6711"/>
                    <a:pt x="10586" y="6018"/>
                    <a:pt x="9767" y="6018"/>
                  </a:cubicBezTo>
                  <a:lnTo>
                    <a:pt x="9767" y="4916"/>
                  </a:lnTo>
                  <a:lnTo>
                    <a:pt x="10208" y="2175"/>
                  </a:lnTo>
                  <a:cubicBezTo>
                    <a:pt x="10397" y="1040"/>
                    <a:pt x="9547" y="1"/>
                    <a:pt x="83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6" name="Google Shape;5096;p63"/>
            <p:cNvSpPr/>
            <p:nvPr/>
          </p:nvSpPr>
          <p:spPr>
            <a:xfrm>
              <a:off x="-54312725" y="2334125"/>
              <a:ext cx="54375" cy="53575"/>
            </a:xfrm>
            <a:custGeom>
              <a:rect b="b" l="l" r="r" t="t"/>
              <a:pathLst>
                <a:path extrusionOk="0" h="2143" w="2175">
                  <a:moveTo>
                    <a:pt x="1103" y="0"/>
                  </a:moveTo>
                  <a:cubicBezTo>
                    <a:pt x="914" y="0"/>
                    <a:pt x="757" y="158"/>
                    <a:pt x="757" y="347"/>
                  </a:cubicBezTo>
                  <a:lnTo>
                    <a:pt x="757" y="725"/>
                  </a:lnTo>
                  <a:lnTo>
                    <a:pt x="379" y="725"/>
                  </a:lnTo>
                  <a:cubicBezTo>
                    <a:pt x="190" y="725"/>
                    <a:pt x="32" y="882"/>
                    <a:pt x="32" y="1071"/>
                  </a:cubicBezTo>
                  <a:cubicBezTo>
                    <a:pt x="0" y="1229"/>
                    <a:pt x="158" y="1418"/>
                    <a:pt x="379" y="1418"/>
                  </a:cubicBezTo>
                  <a:lnTo>
                    <a:pt x="757" y="1418"/>
                  </a:lnTo>
                  <a:lnTo>
                    <a:pt x="757" y="1796"/>
                  </a:lnTo>
                  <a:cubicBezTo>
                    <a:pt x="757" y="1985"/>
                    <a:pt x="914" y="2142"/>
                    <a:pt x="1103" y="2142"/>
                  </a:cubicBezTo>
                  <a:cubicBezTo>
                    <a:pt x="1292" y="2142"/>
                    <a:pt x="1450" y="1985"/>
                    <a:pt x="1450" y="1796"/>
                  </a:cubicBezTo>
                  <a:lnTo>
                    <a:pt x="1450" y="1418"/>
                  </a:lnTo>
                  <a:lnTo>
                    <a:pt x="1796" y="1418"/>
                  </a:lnTo>
                  <a:cubicBezTo>
                    <a:pt x="2017" y="1418"/>
                    <a:pt x="2174" y="1260"/>
                    <a:pt x="2174" y="1071"/>
                  </a:cubicBezTo>
                  <a:cubicBezTo>
                    <a:pt x="2174" y="882"/>
                    <a:pt x="2017" y="725"/>
                    <a:pt x="1796" y="725"/>
                  </a:cubicBezTo>
                  <a:lnTo>
                    <a:pt x="1450" y="725"/>
                  </a:lnTo>
                  <a:lnTo>
                    <a:pt x="1450" y="347"/>
                  </a:lnTo>
                  <a:cubicBezTo>
                    <a:pt x="1450" y="158"/>
                    <a:pt x="1292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097" name="Google Shape;5097;p63"/>
          <p:cNvGrpSpPr/>
          <p:nvPr/>
        </p:nvGrpSpPr>
        <p:grpSpPr>
          <a:xfrm>
            <a:off x="4833583" y="2514232"/>
            <a:ext cx="301375" cy="337151"/>
            <a:chOff x="-54427725" y="2686975"/>
            <a:chExt cx="285150" cy="319000"/>
          </a:xfrm>
        </p:grpSpPr>
        <p:sp>
          <p:nvSpPr>
            <p:cNvPr id="5098" name="Google Shape;5098;p63"/>
            <p:cNvSpPr/>
            <p:nvPr/>
          </p:nvSpPr>
          <p:spPr>
            <a:xfrm>
              <a:off x="-543206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58"/>
                    <a:pt x="1450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9" y="465"/>
                    <a:pt x="2899" y="213"/>
                    <a:pt x="2741" y="118"/>
                  </a:cubicBezTo>
                  <a:cubicBezTo>
                    <a:pt x="2663" y="39"/>
                    <a:pt x="2568" y="0"/>
                    <a:pt x="2478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51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9" name="Google Shape;5099;p63"/>
            <p:cNvSpPr/>
            <p:nvPr/>
          </p:nvSpPr>
          <p:spPr>
            <a:xfrm>
              <a:off x="-5425680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0" name="Google Shape;5100;p63"/>
            <p:cNvSpPr/>
            <p:nvPr/>
          </p:nvSpPr>
          <p:spPr>
            <a:xfrm>
              <a:off x="-54330850" y="28563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90" y="1"/>
                    <a:pt x="1" y="158"/>
                    <a:pt x="1" y="347"/>
                  </a:cubicBezTo>
                  <a:cubicBezTo>
                    <a:pt x="1" y="536"/>
                    <a:pt x="190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1" name="Google Shape;5101;p63"/>
            <p:cNvSpPr/>
            <p:nvPr/>
          </p:nvSpPr>
          <p:spPr>
            <a:xfrm>
              <a:off x="-54427725" y="2686975"/>
              <a:ext cx="285150" cy="319000"/>
            </a:xfrm>
            <a:custGeom>
              <a:rect b="b" l="l" r="r" t="t"/>
              <a:pathLst>
                <a:path extrusionOk="0" h="12760" w="11406">
                  <a:moveTo>
                    <a:pt x="8696" y="756"/>
                  </a:moveTo>
                  <a:cubicBezTo>
                    <a:pt x="9326" y="756"/>
                    <a:pt x="9799" y="1260"/>
                    <a:pt x="9799" y="1859"/>
                  </a:cubicBezTo>
                  <a:lnTo>
                    <a:pt x="9799" y="4883"/>
                  </a:lnTo>
                  <a:cubicBezTo>
                    <a:pt x="9799" y="5072"/>
                    <a:pt x="9641" y="5230"/>
                    <a:pt x="9452" y="5230"/>
                  </a:cubicBezTo>
                  <a:lnTo>
                    <a:pt x="2017" y="5230"/>
                  </a:lnTo>
                  <a:cubicBezTo>
                    <a:pt x="1797" y="5230"/>
                    <a:pt x="1639" y="5072"/>
                    <a:pt x="1639" y="4883"/>
                  </a:cubicBezTo>
                  <a:cubicBezTo>
                    <a:pt x="1608" y="4852"/>
                    <a:pt x="1608" y="1922"/>
                    <a:pt x="1608" y="1859"/>
                  </a:cubicBezTo>
                  <a:cubicBezTo>
                    <a:pt x="1608" y="1229"/>
                    <a:pt x="2112" y="756"/>
                    <a:pt x="2710" y="756"/>
                  </a:cubicBezTo>
                  <a:close/>
                  <a:moveTo>
                    <a:pt x="1608" y="5955"/>
                  </a:moveTo>
                  <a:cubicBezTo>
                    <a:pt x="1734" y="5986"/>
                    <a:pt x="1860" y="6018"/>
                    <a:pt x="1954" y="6018"/>
                  </a:cubicBezTo>
                  <a:lnTo>
                    <a:pt x="2301" y="6018"/>
                  </a:lnTo>
                  <a:lnTo>
                    <a:pt x="2301" y="8317"/>
                  </a:lnTo>
                  <a:cubicBezTo>
                    <a:pt x="2301" y="9105"/>
                    <a:pt x="1986" y="9798"/>
                    <a:pt x="1450" y="10334"/>
                  </a:cubicBezTo>
                  <a:cubicBezTo>
                    <a:pt x="1401" y="10433"/>
                    <a:pt x="1317" y="10480"/>
                    <a:pt x="1225" y="10480"/>
                  </a:cubicBezTo>
                  <a:cubicBezTo>
                    <a:pt x="1142" y="10480"/>
                    <a:pt x="1053" y="10440"/>
                    <a:pt x="977" y="10365"/>
                  </a:cubicBezTo>
                  <a:cubicBezTo>
                    <a:pt x="820" y="10208"/>
                    <a:pt x="820" y="9956"/>
                    <a:pt x="977" y="9830"/>
                  </a:cubicBezTo>
                  <a:cubicBezTo>
                    <a:pt x="1355" y="9452"/>
                    <a:pt x="1608" y="8853"/>
                    <a:pt x="1608" y="8317"/>
                  </a:cubicBezTo>
                  <a:lnTo>
                    <a:pt x="1608" y="5955"/>
                  </a:lnTo>
                  <a:close/>
                  <a:moveTo>
                    <a:pt x="9799" y="5955"/>
                  </a:moveTo>
                  <a:lnTo>
                    <a:pt x="9799" y="6805"/>
                  </a:lnTo>
                  <a:cubicBezTo>
                    <a:pt x="9799" y="8853"/>
                    <a:pt x="9988" y="9420"/>
                    <a:pt x="10429" y="9830"/>
                  </a:cubicBezTo>
                  <a:cubicBezTo>
                    <a:pt x="10618" y="9987"/>
                    <a:pt x="10618" y="10239"/>
                    <a:pt x="10460" y="10365"/>
                  </a:cubicBezTo>
                  <a:cubicBezTo>
                    <a:pt x="10382" y="10444"/>
                    <a:pt x="10287" y="10483"/>
                    <a:pt x="10197" y="10483"/>
                  </a:cubicBezTo>
                  <a:cubicBezTo>
                    <a:pt x="10106" y="10483"/>
                    <a:pt x="10019" y="10444"/>
                    <a:pt x="9956" y="10365"/>
                  </a:cubicBezTo>
                  <a:cubicBezTo>
                    <a:pt x="9389" y="9798"/>
                    <a:pt x="9074" y="9042"/>
                    <a:pt x="9074" y="8317"/>
                  </a:cubicBezTo>
                  <a:lnTo>
                    <a:pt x="9074" y="6018"/>
                  </a:lnTo>
                  <a:lnTo>
                    <a:pt x="9452" y="6018"/>
                  </a:lnTo>
                  <a:cubicBezTo>
                    <a:pt x="9547" y="6018"/>
                    <a:pt x="9704" y="5986"/>
                    <a:pt x="9799" y="5955"/>
                  </a:cubicBezTo>
                  <a:close/>
                  <a:moveTo>
                    <a:pt x="8381" y="6018"/>
                  </a:moveTo>
                  <a:lnTo>
                    <a:pt x="8381" y="8317"/>
                  </a:lnTo>
                  <a:cubicBezTo>
                    <a:pt x="8381" y="8948"/>
                    <a:pt x="8539" y="9515"/>
                    <a:pt x="8822" y="10050"/>
                  </a:cubicBezTo>
                  <a:cubicBezTo>
                    <a:pt x="8224" y="11216"/>
                    <a:pt x="7026" y="11972"/>
                    <a:pt x="5735" y="11972"/>
                  </a:cubicBezTo>
                  <a:cubicBezTo>
                    <a:pt x="4443" y="11972"/>
                    <a:pt x="3246" y="11216"/>
                    <a:pt x="2710" y="10050"/>
                  </a:cubicBezTo>
                  <a:cubicBezTo>
                    <a:pt x="2994" y="9515"/>
                    <a:pt x="3151" y="8916"/>
                    <a:pt x="3151" y="8317"/>
                  </a:cubicBezTo>
                  <a:lnTo>
                    <a:pt x="3151" y="6018"/>
                  </a:lnTo>
                  <a:close/>
                  <a:moveTo>
                    <a:pt x="2710" y="0"/>
                  </a:moveTo>
                  <a:cubicBezTo>
                    <a:pt x="1671" y="0"/>
                    <a:pt x="851" y="819"/>
                    <a:pt x="851" y="1859"/>
                  </a:cubicBezTo>
                  <a:lnTo>
                    <a:pt x="851" y="8317"/>
                  </a:lnTo>
                  <a:cubicBezTo>
                    <a:pt x="851" y="8696"/>
                    <a:pt x="694" y="9042"/>
                    <a:pt x="410" y="9326"/>
                  </a:cubicBezTo>
                  <a:cubicBezTo>
                    <a:pt x="1" y="9767"/>
                    <a:pt x="1" y="10460"/>
                    <a:pt x="410" y="10901"/>
                  </a:cubicBezTo>
                  <a:cubicBezTo>
                    <a:pt x="631" y="11121"/>
                    <a:pt x="922" y="11232"/>
                    <a:pt x="1210" y="11232"/>
                  </a:cubicBezTo>
                  <a:cubicBezTo>
                    <a:pt x="1497" y="11232"/>
                    <a:pt x="1781" y="11121"/>
                    <a:pt x="1986" y="10901"/>
                  </a:cubicBezTo>
                  <a:lnTo>
                    <a:pt x="2143" y="10743"/>
                  </a:lnTo>
                  <a:cubicBezTo>
                    <a:pt x="2868" y="11972"/>
                    <a:pt x="4191" y="12760"/>
                    <a:pt x="5672" y="12760"/>
                  </a:cubicBezTo>
                  <a:cubicBezTo>
                    <a:pt x="7152" y="12760"/>
                    <a:pt x="8444" y="11972"/>
                    <a:pt x="9169" y="10743"/>
                  </a:cubicBezTo>
                  <a:cubicBezTo>
                    <a:pt x="9200" y="10838"/>
                    <a:pt x="9295" y="10869"/>
                    <a:pt x="9326" y="10901"/>
                  </a:cubicBezTo>
                  <a:cubicBezTo>
                    <a:pt x="9547" y="11121"/>
                    <a:pt x="9830" y="11232"/>
                    <a:pt x="10114" y="11232"/>
                  </a:cubicBezTo>
                  <a:cubicBezTo>
                    <a:pt x="10397" y="11232"/>
                    <a:pt x="10681" y="11121"/>
                    <a:pt x="10901" y="10901"/>
                  </a:cubicBezTo>
                  <a:cubicBezTo>
                    <a:pt x="11406" y="10460"/>
                    <a:pt x="11406" y="9767"/>
                    <a:pt x="10964" y="9326"/>
                  </a:cubicBezTo>
                  <a:cubicBezTo>
                    <a:pt x="10744" y="9105"/>
                    <a:pt x="10555" y="8727"/>
                    <a:pt x="10555" y="6805"/>
                  </a:cubicBezTo>
                  <a:lnTo>
                    <a:pt x="10555" y="1859"/>
                  </a:lnTo>
                  <a:cubicBezTo>
                    <a:pt x="10555" y="819"/>
                    <a:pt x="9704" y="0"/>
                    <a:pt x="86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2" name="Google Shape;5102;p63"/>
            <p:cNvSpPr/>
            <p:nvPr/>
          </p:nvSpPr>
          <p:spPr>
            <a:xfrm>
              <a:off x="-54330850" y="2717875"/>
              <a:ext cx="93750" cy="85425"/>
            </a:xfrm>
            <a:custGeom>
              <a:rect b="b" l="l" r="r" t="t"/>
              <a:pathLst>
                <a:path extrusionOk="0" h="3417" w="3750">
                  <a:moveTo>
                    <a:pt x="1828" y="1285"/>
                  </a:moveTo>
                  <a:lnTo>
                    <a:pt x="1891" y="1474"/>
                  </a:lnTo>
                  <a:cubicBezTo>
                    <a:pt x="1954" y="1600"/>
                    <a:pt x="2049" y="1663"/>
                    <a:pt x="2175" y="1663"/>
                  </a:cubicBezTo>
                  <a:lnTo>
                    <a:pt x="2364" y="1726"/>
                  </a:lnTo>
                  <a:lnTo>
                    <a:pt x="2206" y="1883"/>
                  </a:lnTo>
                  <a:cubicBezTo>
                    <a:pt x="2143" y="1946"/>
                    <a:pt x="2112" y="2072"/>
                    <a:pt x="2112" y="2198"/>
                  </a:cubicBezTo>
                  <a:lnTo>
                    <a:pt x="2143" y="2387"/>
                  </a:lnTo>
                  <a:lnTo>
                    <a:pt x="1954" y="2293"/>
                  </a:lnTo>
                  <a:cubicBezTo>
                    <a:pt x="1891" y="2277"/>
                    <a:pt x="1828" y="2269"/>
                    <a:pt x="1765" y="2269"/>
                  </a:cubicBezTo>
                  <a:cubicBezTo>
                    <a:pt x="1702" y="2269"/>
                    <a:pt x="1639" y="2277"/>
                    <a:pt x="1576" y="2293"/>
                  </a:cubicBezTo>
                  <a:lnTo>
                    <a:pt x="1387" y="2387"/>
                  </a:lnTo>
                  <a:lnTo>
                    <a:pt x="1450" y="2198"/>
                  </a:lnTo>
                  <a:cubicBezTo>
                    <a:pt x="1482" y="2072"/>
                    <a:pt x="1450" y="1946"/>
                    <a:pt x="1324" y="1883"/>
                  </a:cubicBezTo>
                  <a:lnTo>
                    <a:pt x="1167" y="1726"/>
                  </a:lnTo>
                  <a:lnTo>
                    <a:pt x="1482" y="1663"/>
                  </a:lnTo>
                  <a:cubicBezTo>
                    <a:pt x="1576" y="1663"/>
                    <a:pt x="1702" y="1600"/>
                    <a:pt x="1734" y="1474"/>
                  </a:cubicBezTo>
                  <a:lnTo>
                    <a:pt x="1828" y="1285"/>
                  </a:lnTo>
                  <a:close/>
                  <a:moveTo>
                    <a:pt x="1887" y="1"/>
                  </a:moveTo>
                  <a:cubicBezTo>
                    <a:pt x="1749" y="1"/>
                    <a:pt x="1608" y="72"/>
                    <a:pt x="1545" y="213"/>
                  </a:cubicBezTo>
                  <a:lnTo>
                    <a:pt x="1198" y="938"/>
                  </a:lnTo>
                  <a:lnTo>
                    <a:pt x="442" y="1033"/>
                  </a:lnTo>
                  <a:cubicBezTo>
                    <a:pt x="127" y="1096"/>
                    <a:pt x="1" y="1474"/>
                    <a:pt x="253" y="1663"/>
                  </a:cubicBezTo>
                  <a:lnTo>
                    <a:pt x="757" y="2230"/>
                  </a:lnTo>
                  <a:lnTo>
                    <a:pt x="631" y="2986"/>
                  </a:lnTo>
                  <a:cubicBezTo>
                    <a:pt x="607" y="3229"/>
                    <a:pt x="789" y="3416"/>
                    <a:pt x="1004" y="3416"/>
                  </a:cubicBezTo>
                  <a:cubicBezTo>
                    <a:pt x="1067" y="3416"/>
                    <a:pt x="1133" y="3400"/>
                    <a:pt x="1198" y="3364"/>
                  </a:cubicBezTo>
                  <a:lnTo>
                    <a:pt x="1860" y="3017"/>
                  </a:lnTo>
                  <a:lnTo>
                    <a:pt x="2521" y="3364"/>
                  </a:lnTo>
                  <a:cubicBezTo>
                    <a:pt x="2586" y="3400"/>
                    <a:pt x="2652" y="3416"/>
                    <a:pt x="2715" y="3416"/>
                  </a:cubicBezTo>
                  <a:cubicBezTo>
                    <a:pt x="2930" y="3416"/>
                    <a:pt x="3113" y="3229"/>
                    <a:pt x="3088" y="2986"/>
                  </a:cubicBezTo>
                  <a:lnTo>
                    <a:pt x="2962" y="2230"/>
                  </a:lnTo>
                  <a:lnTo>
                    <a:pt x="3529" y="1663"/>
                  </a:lnTo>
                  <a:cubicBezTo>
                    <a:pt x="3750" y="1474"/>
                    <a:pt x="3624" y="1096"/>
                    <a:pt x="3309" y="1033"/>
                  </a:cubicBezTo>
                  <a:lnTo>
                    <a:pt x="2584" y="938"/>
                  </a:lnTo>
                  <a:lnTo>
                    <a:pt x="2206" y="213"/>
                  </a:lnTo>
                  <a:cubicBezTo>
                    <a:pt x="2159" y="72"/>
                    <a:pt x="2025" y="1"/>
                    <a:pt x="18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3" name="Google Shape;5103;p63"/>
          <p:cNvGrpSpPr/>
          <p:nvPr/>
        </p:nvGrpSpPr>
        <p:grpSpPr>
          <a:xfrm>
            <a:off x="6888851" y="1686151"/>
            <a:ext cx="334667" cy="335302"/>
            <a:chOff x="-52513800" y="1903475"/>
            <a:chExt cx="316650" cy="317250"/>
          </a:xfrm>
        </p:grpSpPr>
        <p:sp>
          <p:nvSpPr>
            <p:cNvPr id="5104" name="Google Shape;5104;p63"/>
            <p:cNvSpPr/>
            <p:nvPr/>
          </p:nvSpPr>
          <p:spPr>
            <a:xfrm>
              <a:off x="-52391700" y="2135825"/>
              <a:ext cx="72475" cy="28975"/>
            </a:xfrm>
            <a:custGeom>
              <a:rect b="b" l="l" r="r" t="t"/>
              <a:pathLst>
                <a:path extrusionOk="0" h="1159" w="2899">
                  <a:moveTo>
                    <a:pt x="386" y="1"/>
                  </a:moveTo>
                  <a:cubicBezTo>
                    <a:pt x="291" y="1"/>
                    <a:pt x="205" y="40"/>
                    <a:pt x="158" y="119"/>
                  </a:cubicBezTo>
                  <a:cubicBezTo>
                    <a:pt x="0" y="276"/>
                    <a:pt x="0" y="497"/>
                    <a:pt x="158" y="623"/>
                  </a:cubicBezTo>
                  <a:cubicBezTo>
                    <a:pt x="504" y="970"/>
                    <a:pt x="977" y="1159"/>
                    <a:pt x="1449" y="1159"/>
                  </a:cubicBezTo>
                  <a:cubicBezTo>
                    <a:pt x="1922" y="1159"/>
                    <a:pt x="2426" y="970"/>
                    <a:pt x="2741" y="623"/>
                  </a:cubicBezTo>
                  <a:cubicBezTo>
                    <a:pt x="2898" y="465"/>
                    <a:pt x="2898" y="213"/>
                    <a:pt x="2741" y="119"/>
                  </a:cubicBezTo>
                  <a:cubicBezTo>
                    <a:pt x="2662" y="40"/>
                    <a:pt x="2568" y="1"/>
                    <a:pt x="2477" y="1"/>
                  </a:cubicBezTo>
                  <a:cubicBezTo>
                    <a:pt x="2387" y="1"/>
                    <a:pt x="2300" y="40"/>
                    <a:pt x="2237" y="119"/>
                  </a:cubicBezTo>
                  <a:cubicBezTo>
                    <a:pt x="2048" y="308"/>
                    <a:pt x="1733" y="434"/>
                    <a:pt x="1449" y="434"/>
                  </a:cubicBezTo>
                  <a:cubicBezTo>
                    <a:pt x="1134" y="434"/>
                    <a:pt x="851" y="308"/>
                    <a:pt x="662" y="119"/>
                  </a:cubicBezTo>
                  <a:cubicBezTo>
                    <a:pt x="583" y="40"/>
                    <a:pt x="480" y="1"/>
                    <a:pt x="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5" name="Google Shape;5105;p63"/>
            <p:cNvSpPr/>
            <p:nvPr/>
          </p:nvSpPr>
          <p:spPr>
            <a:xfrm>
              <a:off x="-52513800" y="1903475"/>
              <a:ext cx="316650" cy="317250"/>
            </a:xfrm>
            <a:custGeom>
              <a:rect b="b" l="l" r="r" t="t"/>
              <a:pathLst>
                <a:path extrusionOk="0" h="12690" w="12666">
                  <a:moveTo>
                    <a:pt x="6333" y="781"/>
                  </a:moveTo>
                  <a:lnTo>
                    <a:pt x="11500" y="3332"/>
                  </a:lnTo>
                  <a:lnTo>
                    <a:pt x="10082" y="4057"/>
                  </a:lnTo>
                  <a:lnTo>
                    <a:pt x="9641" y="3175"/>
                  </a:lnTo>
                  <a:cubicBezTo>
                    <a:pt x="9547" y="3049"/>
                    <a:pt x="9452" y="2986"/>
                    <a:pt x="9326" y="2986"/>
                  </a:cubicBezTo>
                  <a:lnTo>
                    <a:pt x="3309" y="2986"/>
                  </a:lnTo>
                  <a:cubicBezTo>
                    <a:pt x="3151" y="2986"/>
                    <a:pt x="3025" y="3049"/>
                    <a:pt x="2994" y="3175"/>
                  </a:cubicBezTo>
                  <a:lnTo>
                    <a:pt x="2553" y="4057"/>
                  </a:lnTo>
                  <a:lnTo>
                    <a:pt x="1167" y="3332"/>
                  </a:lnTo>
                  <a:lnTo>
                    <a:pt x="6333" y="781"/>
                  </a:lnTo>
                  <a:close/>
                  <a:moveTo>
                    <a:pt x="9043" y="3742"/>
                  </a:moveTo>
                  <a:lnTo>
                    <a:pt x="9389" y="4467"/>
                  </a:lnTo>
                  <a:lnTo>
                    <a:pt x="3151" y="4467"/>
                  </a:lnTo>
                  <a:lnTo>
                    <a:pt x="3498" y="3742"/>
                  </a:lnTo>
                  <a:close/>
                  <a:moveTo>
                    <a:pt x="9673" y="5223"/>
                  </a:moveTo>
                  <a:lnTo>
                    <a:pt x="9673" y="6105"/>
                  </a:lnTo>
                  <a:cubicBezTo>
                    <a:pt x="9547" y="6042"/>
                    <a:pt x="9452" y="6010"/>
                    <a:pt x="9326" y="6010"/>
                  </a:cubicBezTo>
                  <a:lnTo>
                    <a:pt x="7782" y="6010"/>
                  </a:lnTo>
                  <a:cubicBezTo>
                    <a:pt x="7310" y="6010"/>
                    <a:pt x="6869" y="6325"/>
                    <a:pt x="6743" y="6766"/>
                  </a:cubicBezTo>
                  <a:lnTo>
                    <a:pt x="5861" y="6766"/>
                  </a:lnTo>
                  <a:cubicBezTo>
                    <a:pt x="5703" y="6325"/>
                    <a:pt x="5325" y="6010"/>
                    <a:pt x="4790" y="6010"/>
                  </a:cubicBezTo>
                  <a:lnTo>
                    <a:pt x="3277" y="6010"/>
                  </a:lnTo>
                  <a:cubicBezTo>
                    <a:pt x="3151" y="6010"/>
                    <a:pt x="2994" y="6042"/>
                    <a:pt x="2899" y="6105"/>
                  </a:cubicBezTo>
                  <a:lnTo>
                    <a:pt x="2899" y="5223"/>
                  </a:lnTo>
                  <a:close/>
                  <a:moveTo>
                    <a:pt x="4821" y="6766"/>
                  </a:moveTo>
                  <a:cubicBezTo>
                    <a:pt x="5042" y="6766"/>
                    <a:pt x="5199" y="6924"/>
                    <a:pt x="5199" y="7113"/>
                  </a:cubicBezTo>
                  <a:cubicBezTo>
                    <a:pt x="5199" y="7743"/>
                    <a:pt x="4664" y="8216"/>
                    <a:pt x="4096" y="8216"/>
                  </a:cubicBezTo>
                  <a:lnTo>
                    <a:pt x="3309" y="8216"/>
                  </a:lnTo>
                  <a:cubicBezTo>
                    <a:pt x="3088" y="8216"/>
                    <a:pt x="2931" y="8058"/>
                    <a:pt x="2931" y="7869"/>
                  </a:cubicBezTo>
                  <a:lnTo>
                    <a:pt x="2931" y="7113"/>
                  </a:lnTo>
                  <a:cubicBezTo>
                    <a:pt x="2931" y="6924"/>
                    <a:pt x="3088" y="6766"/>
                    <a:pt x="3309" y="6766"/>
                  </a:cubicBezTo>
                  <a:close/>
                  <a:moveTo>
                    <a:pt x="9326" y="6766"/>
                  </a:moveTo>
                  <a:cubicBezTo>
                    <a:pt x="9515" y="6766"/>
                    <a:pt x="9673" y="6924"/>
                    <a:pt x="9673" y="7113"/>
                  </a:cubicBezTo>
                  <a:lnTo>
                    <a:pt x="9673" y="7869"/>
                  </a:lnTo>
                  <a:cubicBezTo>
                    <a:pt x="9673" y="8058"/>
                    <a:pt x="9515" y="8216"/>
                    <a:pt x="9326" y="8216"/>
                  </a:cubicBezTo>
                  <a:lnTo>
                    <a:pt x="8570" y="8216"/>
                  </a:lnTo>
                  <a:cubicBezTo>
                    <a:pt x="7940" y="8216"/>
                    <a:pt x="7436" y="7712"/>
                    <a:pt x="7436" y="7113"/>
                  </a:cubicBezTo>
                  <a:cubicBezTo>
                    <a:pt x="7436" y="6924"/>
                    <a:pt x="7593" y="6766"/>
                    <a:pt x="7782" y="6766"/>
                  </a:cubicBezTo>
                  <a:close/>
                  <a:moveTo>
                    <a:pt x="2206" y="6766"/>
                  </a:moveTo>
                  <a:lnTo>
                    <a:pt x="2206" y="8247"/>
                  </a:lnTo>
                  <a:cubicBezTo>
                    <a:pt x="1765" y="8247"/>
                    <a:pt x="1450" y="7901"/>
                    <a:pt x="1450" y="7523"/>
                  </a:cubicBezTo>
                  <a:cubicBezTo>
                    <a:pt x="1450" y="7113"/>
                    <a:pt x="1765" y="6766"/>
                    <a:pt x="2206" y="6766"/>
                  </a:cubicBezTo>
                  <a:close/>
                  <a:moveTo>
                    <a:pt x="10429" y="6766"/>
                  </a:moveTo>
                  <a:cubicBezTo>
                    <a:pt x="10870" y="6766"/>
                    <a:pt x="11185" y="7082"/>
                    <a:pt x="11185" y="7523"/>
                  </a:cubicBezTo>
                  <a:cubicBezTo>
                    <a:pt x="11185" y="7901"/>
                    <a:pt x="10807" y="8247"/>
                    <a:pt x="10429" y="8247"/>
                  </a:cubicBezTo>
                  <a:lnTo>
                    <a:pt x="10429" y="6766"/>
                  </a:lnTo>
                  <a:close/>
                  <a:moveTo>
                    <a:pt x="6680" y="7523"/>
                  </a:moveTo>
                  <a:cubicBezTo>
                    <a:pt x="6774" y="7869"/>
                    <a:pt x="6932" y="8184"/>
                    <a:pt x="7184" y="8468"/>
                  </a:cubicBezTo>
                  <a:cubicBezTo>
                    <a:pt x="7562" y="8814"/>
                    <a:pt x="8035" y="9003"/>
                    <a:pt x="8539" y="9003"/>
                  </a:cubicBezTo>
                  <a:lnTo>
                    <a:pt x="9295" y="9003"/>
                  </a:lnTo>
                  <a:cubicBezTo>
                    <a:pt x="9389" y="9003"/>
                    <a:pt x="9515" y="8972"/>
                    <a:pt x="9641" y="8940"/>
                  </a:cubicBezTo>
                  <a:lnTo>
                    <a:pt x="9641" y="8940"/>
                  </a:lnTo>
                  <a:cubicBezTo>
                    <a:pt x="9515" y="10610"/>
                    <a:pt x="8066" y="11965"/>
                    <a:pt x="6302" y="11965"/>
                  </a:cubicBezTo>
                  <a:cubicBezTo>
                    <a:pt x="4506" y="11965"/>
                    <a:pt x="3088" y="10610"/>
                    <a:pt x="2899" y="8940"/>
                  </a:cubicBezTo>
                  <a:lnTo>
                    <a:pt x="2899" y="8940"/>
                  </a:lnTo>
                  <a:cubicBezTo>
                    <a:pt x="3025" y="8972"/>
                    <a:pt x="3151" y="9003"/>
                    <a:pt x="3246" y="9003"/>
                  </a:cubicBezTo>
                  <a:lnTo>
                    <a:pt x="4033" y="9003"/>
                  </a:lnTo>
                  <a:cubicBezTo>
                    <a:pt x="4947" y="9003"/>
                    <a:pt x="5703" y="8373"/>
                    <a:pt x="5861" y="7523"/>
                  </a:cubicBezTo>
                  <a:close/>
                  <a:moveTo>
                    <a:pt x="6310" y="1"/>
                  </a:moveTo>
                  <a:cubicBezTo>
                    <a:pt x="6255" y="1"/>
                    <a:pt x="6207" y="9"/>
                    <a:pt x="6176" y="24"/>
                  </a:cubicBezTo>
                  <a:lnTo>
                    <a:pt x="190" y="3017"/>
                  </a:lnTo>
                  <a:cubicBezTo>
                    <a:pt x="64" y="3112"/>
                    <a:pt x="1" y="3206"/>
                    <a:pt x="1" y="3332"/>
                  </a:cubicBezTo>
                  <a:cubicBezTo>
                    <a:pt x="1" y="3490"/>
                    <a:pt x="64" y="3616"/>
                    <a:pt x="190" y="3647"/>
                  </a:cubicBezTo>
                  <a:lnTo>
                    <a:pt x="2238" y="4656"/>
                  </a:lnTo>
                  <a:cubicBezTo>
                    <a:pt x="2238" y="4719"/>
                    <a:pt x="2206" y="4750"/>
                    <a:pt x="2206" y="4782"/>
                  </a:cubicBezTo>
                  <a:lnTo>
                    <a:pt x="2206" y="5979"/>
                  </a:lnTo>
                  <a:cubicBezTo>
                    <a:pt x="1356" y="5979"/>
                    <a:pt x="694" y="6640"/>
                    <a:pt x="694" y="7460"/>
                  </a:cubicBezTo>
                  <a:cubicBezTo>
                    <a:pt x="694" y="8279"/>
                    <a:pt x="1356" y="8972"/>
                    <a:pt x="2206" y="8972"/>
                  </a:cubicBezTo>
                  <a:cubicBezTo>
                    <a:pt x="2395" y="11051"/>
                    <a:pt x="4159" y="12689"/>
                    <a:pt x="6302" y="12689"/>
                  </a:cubicBezTo>
                  <a:cubicBezTo>
                    <a:pt x="8413" y="12689"/>
                    <a:pt x="10240" y="11051"/>
                    <a:pt x="10397" y="8972"/>
                  </a:cubicBezTo>
                  <a:cubicBezTo>
                    <a:pt x="11217" y="8972"/>
                    <a:pt x="11878" y="8279"/>
                    <a:pt x="11878" y="7460"/>
                  </a:cubicBezTo>
                  <a:cubicBezTo>
                    <a:pt x="11878" y="6640"/>
                    <a:pt x="11217" y="5979"/>
                    <a:pt x="10397" y="5979"/>
                  </a:cubicBezTo>
                  <a:lnTo>
                    <a:pt x="10397" y="4782"/>
                  </a:lnTo>
                  <a:cubicBezTo>
                    <a:pt x="10397" y="4750"/>
                    <a:pt x="10397" y="4719"/>
                    <a:pt x="10334" y="4656"/>
                  </a:cubicBezTo>
                  <a:lnTo>
                    <a:pt x="11847" y="3931"/>
                  </a:lnTo>
                  <a:lnTo>
                    <a:pt x="11847" y="6357"/>
                  </a:lnTo>
                  <a:cubicBezTo>
                    <a:pt x="11847" y="6546"/>
                    <a:pt x="12004" y="6703"/>
                    <a:pt x="12193" y="6703"/>
                  </a:cubicBezTo>
                  <a:cubicBezTo>
                    <a:pt x="12382" y="6703"/>
                    <a:pt x="12540" y="6546"/>
                    <a:pt x="12540" y="6357"/>
                  </a:cubicBezTo>
                  <a:lnTo>
                    <a:pt x="12540" y="3332"/>
                  </a:lnTo>
                  <a:lnTo>
                    <a:pt x="12666" y="3332"/>
                  </a:lnTo>
                  <a:cubicBezTo>
                    <a:pt x="12666" y="3206"/>
                    <a:pt x="12603" y="3049"/>
                    <a:pt x="12477" y="3017"/>
                  </a:cubicBezTo>
                  <a:lnTo>
                    <a:pt x="6491" y="24"/>
                  </a:lnTo>
                  <a:cubicBezTo>
                    <a:pt x="6428" y="9"/>
                    <a:pt x="6365" y="1"/>
                    <a:pt x="6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06" name="Google Shape;5106;p63"/>
          <p:cNvGrpSpPr/>
          <p:nvPr/>
        </p:nvGrpSpPr>
        <p:grpSpPr>
          <a:xfrm>
            <a:off x="6898006" y="2100509"/>
            <a:ext cx="316357" cy="335486"/>
            <a:chOff x="-52505925" y="2295525"/>
            <a:chExt cx="299325" cy="317425"/>
          </a:xfrm>
        </p:grpSpPr>
        <p:sp>
          <p:nvSpPr>
            <p:cNvPr id="5107" name="Google Shape;5107;p63"/>
            <p:cNvSpPr/>
            <p:nvPr/>
          </p:nvSpPr>
          <p:spPr>
            <a:xfrm>
              <a:off x="-52401950" y="2526500"/>
              <a:ext cx="73275" cy="29750"/>
            </a:xfrm>
            <a:custGeom>
              <a:rect b="b" l="l" r="r" t="t"/>
              <a:pathLst>
                <a:path extrusionOk="0" h="1190" w="2931">
                  <a:moveTo>
                    <a:pt x="398" y="0"/>
                  </a:moveTo>
                  <a:cubicBezTo>
                    <a:pt x="308" y="0"/>
                    <a:pt x="221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5" y="969"/>
                    <a:pt x="977" y="1189"/>
                    <a:pt x="1450" y="1189"/>
                  </a:cubicBezTo>
                  <a:cubicBezTo>
                    <a:pt x="1922" y="1189"/>
                    <a:pt x="2458" y="969"/>
                    <a:pt x="2773" y="622"/>
                  </a:cubicBezTo>
                  <a:cubicBezTo>
                    <a:pt x="2930" y="465"/>
                    <a:pt x="2930" y="244"/>
                    <a:pt x="2773" y="118"/>
                  </a:cubicBezTo>
                  <a:cubicBezTo>
                    <a:pt x="2710" y="55"/>
                    <a:pt x="2615" y="24"/>
                    <a:pt x="2517" y="24"/>
                  </a:cubicBezTo>
                  <a:cubicBezTo>
                    <a:pt x="2418" y="24"/>
                    <a:pt x="2316" y="55"/>
                    <a:pt x="2237" y="118"/>
                  </a:cubicBezTo>
                  <a:cubicBezTo>
                    <a:pt x="2048" y="307"/>
                    <a:pt x="1733" y="433"/>
                    <a:pt x="1450" y="433"/>
                  </a:cubicBezTo>
                  <a:cubicBezTo>
                    <a:pt x="1135" y="433"/>
                    <a:pt x="883" y="307"/>
                    <a:pt x="662" y="118"/>
                  </a:cubicBezTo>
                  <a:cubicBezTo>
                    <a:pt x="583" y="39"/>
                    <a:pt x="489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8" name="Google Shape;5108;p63"/>
            <p:cNvSpPr/>
            <p:nvPr/>
          </p:nvSpPr>
          <p:spPr>
            <a:xfrm>
              <a:off x="-52411400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9" name="Google Shape;5109;p63"/>
            <p:cNvSpPr/>
            <p:nvPr/>
          </p:nvSpPr>
          <p:spPr>
            <a:xfrm>
              <a:off x="-52336575" y="2463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0" name="Google Shape;5110;p63"/>
            <p:cNvSpPr/>
            <p:nvPr/>
          </p:nvSpPr>
          <p:spPr>
            <a:xfrm>
              <a:off x="-52505925" y="2295525"/>
              <a:ext cx="299325" cy="317425"/>
            </a:xfrm>
            <a:custGeom>
              <a:rect b="b" l="l" r="r" t="t"/>
              <a:pathLst>
                <a:path extrusionOk="0" h="12697" w="11973">
                  <a:moveTo>
                    <a:pt x="8046" y="1489"/>
                  </a:moveTo>
                  <a:cubicBezTo>
                    <a:pt x="8121" y="1489"/>
                    <a:pt x="8192" y="1497"/>
                    <a:pt x="8255" y="1513"/>
                  </a:cubicBezTo>
                  <a:cubicBezTo>
                    <a:pt x="8224" y="1639"/>
                    <a:pt x="8224" y="1765"/>
                    <a:pt x="8224" y="1859"/>
                  </a:cubicBezTo>
                  <a:lnTo>
                    <a:pt x="8224" y="2080"/>
                  </a:lnTo>
                  <a:cubicBezTo>
                    <a:pt x="7909" y="1828"/>
                    <a:pt x="7499" y="1670"/>
                    <a:pt x="7121" y="1607"/>
                  </a:cubicBezTo>
                  <a:cubicBezTo>
                    <a:pt x="7341" y="1513"/>
                    <a:pt x="7594" y="1513"/>
                    <a:pt x="7814" y="1513"/>
                  </a:cubicBezTo>
                  <a:cubicBezTo>
                    <a:pt x="7893" y="1497"/>
                    <a:pt x="7972" y="1489"/>
                    <a:pt x="8046" y="1489"/>
                  </a:cubicBezTo>
                  <a:close/>
                  <a:moveTo>
                    <a:pt x="9326" y="914"/>
                  </a:moveTo>
                  <a:cubicBezTo>
                    <a:pt x="9484" y="1071"/>
                    <a:pt x="9610" y="1261"/>
                    <a:pt x="9673" y="1544"/>
                  </a:cubicBezTo>
                  <a:cubicBezTo>
                    <a:pt x="9452" y="1796"/>
                    <a:pt x="9232" y="2111"/>
                    <a:pt x="9137" y="2458"/>
                  </a:cubicBezTo>
                  <a:cubicBezTo>
                    <a:pt x="9043" y="2269"/>
                    <a:pt x="8980" y="2080"/>
                    <a:pt x="8980" y="1859"/>
                  </a:cubicBezTo>
                  <a:cubicBezTo>
                    <a:pt x="8980" y="1513"/>
                    <a:pt x="9137" y="1198"/>
                    <a:pt x="9326" y="914"/>
                  </a:cubicBezTo>
                  <a:close/>
                  <a:moveTo>
                    <a:pt x="11122" y="1513"/>
                  </a:moveTo>
                  <a:lnTo>
                    <a:pt x="11122" y="1513"/>
                  </a:lnTo>
                  <a:cubicBezTo>
                    <a:pt x="11028" y="2174"/>
                    <a:pt x="10460" y="2741"/>
                    <a:pt x="9767" y="2899"/>
                  </a:cubicBezTo>
                  <a:cubicBezTo>
                    <a:pt x="9925" y="2174"/>
                    <a:pt x="10460" y="1670"/>
                    <a:pt x="11122" y="1513"/>
                  </a:cubicBezTo>
                  <a:close/>
                  <a:moveTo>
                    <a:pt x="6365" y="2237"/>
                  </a:moveTo>
                  <a:cubicBezTo>
                    <a:pt x="7404" y="2237"/>
                    <a:pt x="8287" y="2836"/>
                    <a:pt x="8728" y="3718"/>
                  </a:cubicBezTo>
                  <a:lnTo>
                    <a:pt x="8602" y="3718"/>
                  </a:lnTo>
                  <a:cubicBezTo>
                    <a:pt x="7972" y="3718"/>
                    <a:pt x="7499" y="4222"/>
                    <a:pt x="7499" y="4821"/>
                  </a:cubicBezTo>
                  <a:lnTo>
                    <a:pt x="7499" y="5167"/>
                  </a:lnTo>
                  <a:lnTo>
                    <a:pt x="3025" y="5167"/>
                  </a:lnTo>
                  <a:cubicBezTo>
                    <a:pt x="2206" y="5167"/>
                    <a:pt x="1513" y="4506"/>
                    <a:pt x="1513" y="3686"/>
                  </a:cubicBezTo>
                  <a:cubicBezTo>
                    <a:pt x="1513" y="2899"/>
                    <a:pt x="2206" y="2237"/>
                    <a:pt x="3025" y="2237"/>
                  </a:cubicBezTo>
                  <a:close/>
                  <a:moveTo>
                    <a:pt x="10397" y="3497"/>
                  </a:moveTo>
                  <a:cubicBezTo>
                    <a:pt x="10429" y="3686"/>
                    <a:pt x="10460" y="3875"/>
                    <a:pt x="10460" y="4064"/>
                  </a:cubicBezTo>
                  <a:cubicBezTo>
                    <a:pt x="10460" y="4537"/>
                    <a:pt x="10334" y="4978"/>
                    <a:pt x="10114" y="5388"/>
                  </a:cubicBezTo>
                  <a:cubicBezTo>
                    <a:pt x="9956" y="5608"/>
                    <a:pt x="10145" y="5923"/>
                    <a:pt x="10429" y="5923"/>
                  </a:cubicBezTo>
                  <a:lnTo>
                    <a:pt x="10460" y="5923"/>
                  </a:lnTo>
                  <a:cubicBezTo>
                    <a:pt x="10870" y="5923"/>
                    <a:pt x="11217" y="6238"/>
                    <a:pt x="11217" y="6679"/>
                  </a:cubicBezTo>
                  <a:cubicBezTo>
                    <a:pt x="11217" y="7120"/>
                    <a:pt x="10902" y="7435"/>
                    <a:pt x="10460" y="7435"/>
                  </a:cubicBezTo>
                  <a:lnTo>
                    <a:pt x="9704" y="7435"/>
                  </a:lnTo>
                  <a:lnTo>
                    <a:pt x="9704" y="4821"/>
                  </a:lnTo>
                  <a:cubicBezTo>
                    <a:pt x="9704" y="4443"/>
                    <a:pt x="9641" y="4033"/>
                    <a:pt x="9515" y="3686"/>
                  </a:cubicBezTo>
                  <a:cubicBezTo>
                    <a:pt x="9830" y="3655"/>
                    <a:pt x="10114" y="3592"/>
                    <a:pt x="10397" y="3497"/>
                  </a:cubicBezTo>
                  <a:close/>
                  <a:moveTo>
                    <a:pt x="1513" y="6679"/>
                  </a:moveTo>
                  <a:lnTo>
                    <a:pt x="1513" y="8160"/>
                  </a:lnTo>
                  <a:cubicBezTo>
                    <a:pt x="1104" y="8160"/>
                    <a:pt x="789" y="7845"/>
                    <a:pt x="789" y="7435"/>
                  </a:cubicBezTo>
                  <a:cubicBezTo>
                    <a:pt x="789" y="7026"/>
                    <a:pt x="1135" y="6679"/>
                    <a:pt x="1513" y="6679"/>
                  </a:cubicBezTo>
                  <a:close/>
                  <a:moveTo>
                    <a:pt x="8570" y="4474"/>
                  </a:moveTo>
                  <a:cubicBezTo>
                    <a:pt x="8759" y="4474"/>
                    <a:pt x="8917" y="4632"/>
                    <a:pt x="8917" y="4821"/>
                  </a:cubicBezTo>
                  <a:cubicBezTo>
                    <a:pt x="8980" y="4978"/>
                    <a:pt x="8980" y="8412"/>
                    <a:pt x="8980" y="8570"/>
                  </a:cubicBezTo>
                  <a:cubicBezTo>
                    <a:pt x="8980" y="10460"/>
                    <a:pt x="7467" y="11972"/>
                    <a:pt x="5609" y="11972"/>
                  </a:cubicBezTo>
                  <a:cubicBezTo>
                    <a:pt x="3781" y="11972"/>
                    <a:pt x="2269" y="10460"/>
                    <a:pt x="2269" y="8570"/>
                  </a:cubicBezTo>
                  <a:lnTo>
                    <a:pt x="2269" y="5797"/>
                  </a:lnTo>
                  <a:cubicBezTo>
                    <a:pt x="2521" y="5892"/>
                    <a:pt x="2742" y="5923"/>
                    <a:pt x="3025" y="5923"/>
                  </a:cubicBezTo>
                  <a:lnTo>
                    <a:pt x="7877" y="5923"/>
                  </a:lnTo>
                  <a:cubicBezTo>
                    <a:pt x="8066" y="5923"/>
                    <a:pt x="8224" y="5766"/>
                    <a:pt x="8224" y="5577"/>
                  </a:cubicBezTo>
                  <a:lnTo>
                    <a:pt x="8224" y="4821"/>
                  </a:lnTo>
                  <a:cubicBezTo>
                    <a:pt x="8224" y="4632"/>
                    <a:pt x="8381" y="4474"/>
                    <a:pt x="8570" y="4474"/>
                  </a:cubicBezTo>
                  <a:close/>
                  <a:moveTo>
                    <a:pt x="9358" y="0"/>
                  </a:moveTo>
                  <a:cubicBezTo>
                    <a:pt x="9271" y="0"/>
                    <a:pt x="9185" y="32"/>
                    <a:pt x="9106" y="95"/>
                  </a:cubicBezTo>
                  <a:cubicBezTo>
                    <a:pt x="9043" y="95"/>
                    <a:pt x="8791" y="378"/>
                    <a:pt x="8539" y="819"/>
                  </a:cubicBezTo>
                  <a:cubicBezTo>
                    <a:pt x="8318" y="756"/>
                    <a:pt x="8098" y="725"/>
                    <a:pt x="7877" y="725"/>
                  </a:cubicBezTo>
                  <a:cubicBezTo>
                    <a:pt x="7089" y="725"/>
                    <a:pt x="6365" y="1008"/>
                    <a:pt x="5735" y="1481"/>
                  </a:cubicBezTo>
                  <a:lnTo>
                    <a:pt x="2994" y="1481"/>
                  </a:lnTo>
                  <a:cubicBezTo>
                    <a:pt x="1765" y="1481"/>
                    <a:pt x="757" y="2458"/>
                    <a:pt x="757" y="3718"/>
                  </a:cubicBezTo>
                  <a:cubicBezTo>
                    <a:pt x="757" y="4379"/>
                    <a:pt x="1072" y="5010"/>
                    <a:pt x="1545" y="5419"/>
                  </a:cubicBezTo>
                  <a:cubicBezTo>
                    <a:pt x="1482" y="5451"/>
                    <a:pt x="1482" y="5545"/>
                    <a:pt x="1482" y="5577"/>
                  </a:cubicBezTo>
                  <a:lnTo>
                    <a:pt x="1482" y="5923"/>
                  </a:lnTo>
                  <a:cubicBezTo>
                    <a:pt x="662" y="5923"/>
                    <a:pt x="1" y="6585"/>
                    <a:pt x="1" y="7435"/>
                  </a:cubicBezTo>
                  <a:cubicBezTo>
                    <a:pt x="1" y="8255"/>
                    <a:pt x="662" y="8916"/>
                    <a:pt x="1482" y="8916"/>
                  </a:cubicBezTo>
                  <a:cubicBezTo>
                    <a:pt x="1702" y="10996"/>
                    <a:pt x="3435" y="12697"/>
                    <a:pt x="5577" y="12697"/>
                  </a:cubicBezTo>
                  <a:cubicBezTo>
                    <a:pt x="7877" y="12697"/>
                    <a:pt x="9673" y="10806"/>
                    <a:pt x="9673" y="8570"/>
                  </a:cubicBezTo>
                  <a:lnTo>
                    <a:pt x="9673" y="8223"/>
                  </a:lnTo>
                  <a:lnTo>
                    <a:pt x="10429" y="8223"/>
                  </a:lnTo>
                  <a:cubicBezTo>
                    <a:pt x="11248" y="8223"/>
                    <a:pt x="11941" y="7530"/>
                    <a:pt x="11941" y="6711"/>
                  </a:cubicBezTo>
                  <a:cubicBezTo>
                    <a:pt x="11973" y="6049"/>
                    <a:pt x="11563" y="5482"/>
                    <a:pt x="10965" y="5293"/>
                  </a:cubicBezTo>
                  <a:cubicBezTo>
                    <a:pt x="11122" y="4915"/>
                    <a:pt x="11217" y="4506"/>
                    <a:pt x="11217" y="4064"/>
                  </a:cubicBezTo>
                  <a:cubicBezTo>
                    <a:pt x="11217" y="3718"/>
                    <a:pt x="11185" y="3403"/>
                    <a:pt x="11059" y="3056"/>
                  </a:cubicBezTo>
                  <a:cubicBezTo>
                    <a:pt x="11626" y="2584"/>
                    <a:pt x="11973" y="1859"/>
                    <a:pt x="11973" y="1071"/>
                  </a:cubicBezTo>
                  <a:cubicBezTo>
                    <a:pt x="11973" y="882"/>
                    <a:pt x="11815" y="725"/>
                    <a:pt x="11626" y="725"/>
                  </a:cubicBezTo>
                  <a:cubicBezTo>
                    <a:pt x="11154" y="725"/>
                    <a:pt x="10713" y="851"/>
                    <a:pt x="10303" y="1071"/>
                  </a:cubicBezTo>
                  <a:cubicBezTo>
                    <a:pt x="10082" y="504"/>
                    <a:pt x="9641" y="95"/>
                    <a:pt x="9610" y="95"/>
                  </a:cubicBezTo>
                  <a:cubicBezTo>
                    <a:pt x="9531" y="32"/>
                    <a:pt x="9444" y="0"/>
                    <a:pt x="93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1" name="Google Shape;5111;p63"/>
          <p:cNvGrpSpPr/>
          <p:nvPr/>
        </p:nvGrpSpPr>
        <p:grpSpPr>
          <a:xfrm>
            <a:off x="6908417" y="2514232"/>
            <a:ext cx="295536" cy="336332"/>
            <a:chOff x="-52494100" y="2686975"/>
            <a:chExt cx="279625" cy="318225"/>
          </a:xfrm>
        </p:grpSpPr>
        <p:sp>
          <p:nvSpPr>
            <p:cNvPr id="5112" name="Google Shape;5112;p63"/>
            <p:cNvSpPr/>
            <p:nvPr/>
          </p:nvSpPr>
          <p:spPr>
            <a:xfrm>
              <a:off x="-52391700" y="2919525"/>
              <a:ext cx="72475" cy="28950"/>
            </a:xfrm>
            <a:custGeom>
              <a:rect b="b" l="l" r="r" t="t"/>
              <a:pathLst>
                <a:path extrusionOk="0" h="1158" w="2899">
                  <a:moveTo>
                    <a:pt x="386" y="0"/>
                  </a:moveTo>
                  <a:cubicBezTo>
                    <a:pt x="291" y="0"/>
                    <a:pt x="205" y="39"/>
                    <a:pt x="158" y="118"/>
                  </a:cubicBezTo>
                  <a:cubicBezTo>
                    <a:pt x="0" y="276"/>
                    <a:pt x="0" y="496"/>
                    <a:pt x="158" y="622"/>
                  </a:cubicBezTo>
                  <a:cubicBezTo>
                    <a:pt x="504" y="969"/>
                    <a:pt x="977" y="1158"/>
                    <a:pt x="1449" y="1158"/>
                  </a:cubicBezTo>
                  <a:cubicBezTo>
                    <a:pt x="1922" y="1158"/>
                    <a:pt x="2426" y="969"/>
                    <a:pt x="2741" y="622"/>
                  </a:cubicBezTo>
                  <a:cubicBezTo>
                    <a:pt x="2898" y="465"/>
                    <a:pt x="2898" y="213"/>
                    <a:pt x="2741" y="118"/>
                  </a:cubicBezTo>
                  <a:cubicBezTo>
                    <a:pt x="2662" y="39"/>
                    <a:pt x="2568" y="0"/>
                    <a:pt x="2477" y="0"/>
                  </a:cubicBezTo>
                  <a:cubicBezTo>
                    <a:pt x="2387" y="0"/>
                    <a:pt x="2300" y="39"/>
                    <a:pt x="2237" y="118"/>
                  </a:cubicBezTo>
                  <a:cubicBezTo>
                    <a:pt x="2048" y="307"/>
                    <a:pt x="1733" y="433"/>
                    <a:pt x="1449" y="433"/>
                  </a:cubicBezTo>
                  <a:cubicBezTo>
                    <a:pt x="1134" y="433"/>
                    <a:pt x="851" y="307"/>
                    <a:pt x="662" y="118"/>
                  </a:cubicBezTo>
                  <a:cubicBezTo>
                    <a:pt x="583" y="39"/>
                    <a:pt x="480" y="0"/>
                    <a:pt x="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3" name="Google Shape;5113;p63"/>
            <p:cNvSpPr/>
            <p:nvPr/>
          </p:nvSpPr>
          <p:spPr>
            <a:xfrm>
              <a:off x="-52401950" y="28563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4" name="Google Shape;5114;p63"/>
            <p:cNvSpPr/>
            <p:nvPr/>
          </p:nvSpPr>
          <p:spPr>
            <a:xfrm>
              <a:off x="-52327925" y="28555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757" y="189"/>
                    <a:pt x="600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5" name="Google Shape;5115;p63"/>
            <p:cNvSpPr/>
            <p:nvPr/>
          </p:nvSpPr>
          <p:spPr>
            <a:xfrm>
              <a:off x="-52494100" y="26869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8538" y="756"/>
                  </a:moveTo>
                  <a:cubicBezTo>
                    <a:pt x="8727" y="756"/>
                    <a:pt x="8885" y="914"/>
                    <a:pt x="8885" y="1103"/>
                  </a:cubicBezTo>
                  <a:lnTo>
                    <a:pt x="8885" y="2269"/>
                  </a:lnTo>
                  <a:lnTo>
                    <a:pt x="2143" y="2269"/>
                  </a:lnTo>
                  <a:lnTo>
                    <a:pt x="2143" y="1103"/>
                  </a:lnTo>
                  <a:cubicBezTo>
                    <a:pt x="2143" y="914"/>
                    <a:pt x="2300" y="756"/>
                    <a:pt x="2552" y="756"/>
                  </a:cubicBezTo>
                  <a:close/>
                  <a:moveTo>
                    <a:pt x="5545" y="3025"/>
                  </a:moveTo>
                  <a:cubicBezTo>
                    <a:pt x="5734" y="3025"/>
                    <a:pt x="5892" y="3182"/>
                    <a:pt x="5892" y="3371"/>
                  </a:cubicBezTo>
                  <a:cubicBezTo>
                    <a:pt x="5892" y="3592"/>
                    <a:pt x="5734" y="3749"/>
                    <a:pt x="5545" y="3749"/>
                  </a:cubicBezTo>
                  <a:cubicBezTo>
                    <a:pt x="5356" y="3749"/>
                    <a:pt x="5199" y="3592"/>
                    <a:pt x="5199" y="3371"/>
                  </a:cubicBezTo>
                  <a:cubicBezTo>
                    <a:pt x="5199" y="3182"/>
                    <a:pt x="5356" y="3025"/>
                    <a:pt x="5545" y="3025"/>
                  </a:cubicBezTo>
                  <a:close/>
                  <a:moveTo>
                    <a:pt x="4474" y="3025"/>
                  </a:moveTo>
                  <a:cubicBezTo>
                    <a:pt x="4443" y="3151"/>
                    <a:pt x="4411" y="3277"/>
                    <a:pt x="4411" y="3434"/>
                  </a:cubicBezTo>
                  <a:cubicBezTo>
                    <a:pt x="4411" y="3529"/>
                    <a:pt x="4443" y="3655"/>
                    <a:pt x="4474" y="3781"/>
                  </a:cubicBezTo>
                  <a:lnTo>
                    <a:pt x="2206" y="3781"/>
                  </a:lnTo>
                  <a:lnTo>
                    <a:pt x="2206" y="3025"/>
                  </a:lnTo>
                  <a:close/>
                  <a:moveTo>
                    <a:pt x="8853" y="3056"/>
                  </a:moveTo>
                  <a:lnTo>
                    <a:pt x="8853" y="3812"/>
                  </a:lnTo>
                  <a:lnTo>
                    <a:pt x="6553" y="3812"/>
                  </a:lnTo>
                  <a:lnTo>
                    <a:pt x="6553" y="3781"/>
                  </a:lnTo>
                  <a:cubicBezTo>
                    <a:pt x="6616" y="3655"/>
                    <a:pt x="6648" y="3529"/>
                    <a:pt x="6648" y="3434"/>
                  </a:cubicBezTo>
                  <a:cubicBezTo>
                    <a:pt x="6648" y="3308"/>
                    <a:pt x="6616" y="3151"/>
                    <a:pt x="6553" y="3056"/>
                  </a:cubicBezTo>
                  <a:close/>
                  <a:moveTo>
                    <a:pt x="9601" y="4568"/>
                  </a:moveTo>
                  <a:cubicBezTo>
                    <a:pt x="9503" y="4903"/>
                    <a:pt x="9317" y="5207"/>
                    <a:pt x="9042" y="5482"/>
                  </a:cubicBezTo>
                  <a:cubicBezTo>
                    <a:pt x="8763" y="5736"/>
                    <a:pt x="8382" y="5887"/>
                    <a:pt x="7997" y="5887"/>
                  </a:cubicBezTo>
                  <a:cubicBezTo>
                    <a:pt x="7904" y="5887"/>
                    <a:pt x="7811" y="5878"/>
                    <a:pt x="7719" y="5860"/>
                  </a:cubicBezTo>
                  <a:cubicBezTo>
                    <a:pt x="6207" y="5640"/>
                    <a:pt x="4758" y="5199"/>
                    <a:pt x="3434" y="4568"/>
                  </a:cubicBezTo>
                  <a:close/>
                  <a:moveTo>
                    <a:pt x="1418" y="6742"/>
                  </a:moveTo>
                  <a:lnTo>
                    <a:pt x="1418" y="8223"/>
                  </a:lnTo>
                  <a:cubicBezTo>
                    <a:pt x="1009" y="8223"/>
                    <a:pt x="662" y="7908"/>
                    <a:pt x="662" y="7467"/>
                  </a:cubicBezTo>
                  <a:cubicBezTo>
                    <a:pt x="662" y="7089"/>
                    <a:pt x="1009" y="6742"/>
                    <a:pt x="1418" y="6742"/>
                  </a:cubicBezTo>
                  <a:close/>
                  <a:moveTo>
                    <a:pt x="9641" y="6742"/>
                  </a:moveTo>
                  <a:cubicBezTo>
                    <a:pt x="10019" y="6742"/>
                    <a:pt x="10397" y="7057"/>
                    <a:pt x="10397" y="7467"/>
                  </a:cubicBezTo>
                  <a:cubicBezTo>
                    <a:pt x="10397" y="7908"/>
                    <a:pt x="10019" y="8223"/>
                    <a:pt x="9641" y="8223"/>
                  </a:cubicBezTo>
                  <a:lnTo>
                    <a:pt x="9641" y="6742"/>
                  </a:lnTo>
                  <a:close/>
                  <a:moveTo>
                    <a:pt x="2143" y="4757"/>
                  </a:moveTo>
                  <a:lnTo>
                    <a:pt x="2741" y="5072"/>
                  </a:lnTo>
                  <a:cubicBezTo>
                    <a:pt x="4254" y="5829"/>
                    <a:pt x="5860" y="6333"/>
                    <a:pt x="7562" y="6616"/>
                  </a:cubicBezTo>
                  <a:cubicBezTo>
                    <a:pt x="7667" y="6633"/>
                    <a:pt x="7777" y="6640"/>
                    <a:pt x="7889" y="6640"/>
                  </a:cubicBezTo>
                  <a:cubicBezTo>
                    <a:pt x="8211" y="6640"/>
                    <a:pt x="8550" y="6576"/>
                    <a:pt x="8853" y="6459"/>
                  </a:cubicBezTo>
                  <a:lnTo>
                    <a:pt x="8853" y="8664"/>
                  </a:lnTo>
                  <a:cubicBezTo>
                    <a:pt x="8885" y="10460"/>
                    <a:pt x="7341" y="11972"/>
                    <a:pt x="5514" y="11972"/>
                  </a:cubicBezTo>
                  <a:cubicBezTo>
                    <a:pt x="3655" y="11972"/>
                    <a:pt x="2143" y="10460"/>
                    <a:pt x="2143" y="8633"/>
                  </a:cubicBezTo>
                  <a:lnTo>
                    <a:pt x="2143" y="4757"/>
                  </a:lnTo>
                  <a:close/>
                  <a:moveTo>
                    <a:pt x="2584" y="0"/>
                  </a:moveTo>
                  <a:cubicBezTo>
                    <a:pt x="1954" y="0"/>
                    <a:pt x="1481" y="504"/>
                    <a:pt x="1481" y="1103"/>
                  </a:cubicBezTo>
                  <a:lnTo>
                    <a:pt x="1481" y="5986"/>
                  </a:lnTo>
                  <a:cubicBezTo>
                    <a:pt x="662" y="5986"/>
                    <a:pt x="0" y="6648"/>
                    <a:pt x="0" y="7467"/>
                  </a:cubicBezTo>
                  <a:cubicBezTo>
                    <a:pt x="0" y="8317"/>
                    <a:pt x="662" y="8979"/>
                    <a:pt x="1481" y="8979"/>
                  </a:cubicBezTo>
                  <a:cubicBezTo>
                    <a:pt x="1670" y="11058"/>
                    <a:pt x="3466" y="12728"/>
                    <a:pt x="5577" y="12728"/>
                  </a:cubicBezTo>
                  <a:cubicBezTo>
                    <a:pt x="7719" y="12728"/>
                    <a:pt x="9483" y="11058"/>
                    <a:pt x="9672" y="8979"/>
                  </a:cubicBezTo>
                  <a:cubicBezTo>
                    <a:pt x="10492" y="8979"/>
                    <a:pt x="11185" y="8317"/>
                    <a:pt x="11185" y="7467"/>
                  </a:cubicBezTo>
                  <a:cubicBezTo>
                    <a:pt x="11122" y="6679"/>
                    <a:pt x="10460" y="6018"/>
                    <a:pt x="9641" y="6018"/>
                  </a:cubicBezTo>
                  <a:lnTo>
                    <a:pt x="9641" y="5892"/>
                  </a:lnTo>
                  <a:cubicBezTo>
                    <a:pt x="10113" y="5419"/>
                    <a:pt x="10397" y="4789"/>
                    <a:pt x="10397" y="4127"/>
                  </a:cubicBezTo>
                  <a:cubicBezTo>
                    <a:pt x="10397" y="3938"/>
                    <a:pt x="10240" y="3781"/>
                    <a:pt x="10019" y="3781"/>
                  </a:cubicBezTo>
                  <a:lnTo>
                    <a:pt x="9672" y="3781"/>
                  </a:lnTo>
                  <a:lnTo>
                    <a:pt x="9672" y="1103"/>
                  </a:lnTo>
                  <a:cubicBezTo>
                    <a:pt x="9672" y="473"/>
                    <a:pt x="9168" y="0"/>
                    <a:pt x="8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16" name="Google Shape;5116;p63"/>
          <p:cNvGrpSpPr/>
          <p:nvPr/>
        </p:nvGrpSpPr>
        <p:grpSpPr>
          <a:xfrm>
            <a:off x="7744070" y="2111315"/>
            <a:ext cx="293871" cy="336332"/>
            <a:chOff x="-51708850" y="2305750"/>
            <a:chExt cx="278050" cy="318225"/>
          </a:xfrm>
        </p:grpSpPr>
        <p:sp>
          <p:nvSpPr>
            <p:cNvPr id="5117" name="Google Shape;5117;p63"/>
            <p:cNvSpPr/>
            <p:nvPr/>
          </p:nvSpPr>
          <p:spPr>
            <a:xfrm>
              <a:off x="-51617475" y="24554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89" y="1"/>
                    <a:pt x="0" y="158"/>
                    <a:pt x="0" y="347"/>
                  </a:cubicBezTo>
                  <a:cubicBezTo>
                    <a:pt x="0" y="536"/>
                    <a:pt x="189" y="725"/>
                    <a:pt x="378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8" name="Google Shape;5118;p63"/>
            <p:cNvSpPr/>
            <p:nvPr/>
          </p:nvSpPr>
          <p:spPr>
            <a:xfrm>
              <a:off x="-51541875" y="245540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9" name="Google Shape;5119;p63"/>
            <p:cNvSpPr/>
            <p:nvPr/>
          </p:nvSpPr>
          <p:spPr>
            <a:xfrm>
              <a:off x="-51708850" y="2305750"/>
              <a:ext cx="278050" cy="318225"/>
            </a:xfrm>
            <a:custGeom>
              <a:rect b="b" l="l" r="r" t="t"/>
              <a:pathLst>
                <a:path extrusionOk="0" h="12729" w="11122">
                  <a:moveTo>
                    <a:pt x="1765" y="725"/>
                  </a:moveTo>
                  <a:cubicBezTo>
                    <a:pt x="1986" y="725"/>
                    <a:pt x="2143" y="883"/>
                    <a:pt x="2143" y="1072"/>
                  </a:cubicBezTo>
                  <a:cubicBezTo>
                    <a:pt x="2143" y="1261"/>
                    <a:pt x="1986" y="1419"/>
                    <a:pt x="1765" y="1419"/>
                  </a:cubicBezTo>
                  <a:cubicBezTo>
                    <a:pt x="1576" y="1419"/>
                    <a:pt x="1419" y="1261"/>
                    <a:pt x="1419" y="1072"/>
                  </a:cubicBezTo>
                  <a:cubicBezTo>
                    <a:pt x="1419" y="915"/>
                    <a:pt x="1576" y="725"/>
                    <a:pt x="1765" y="725"/>
                  </a:cubicBezTo>
                  <a:close/>
                  <a:moveTo>
                    <a:pt x="5514" y="725"/>
                  </a:moveTo>
                  <a:cubicBezTo>
                    <a:pt x="5703" y="725"/>
                    <a:pt x="5861" y="883"/>
                    <a:pt x="5861" y="1072"/>
                  </a:cubicBezTo>
                  <a:cubicBezTo>
                    <a:pt x="5861" y="1261"/>
                    <a:pt x="5703" y="1419"/>
                    <a:pt x="5514" y="1419"/>
                  </a:cubicBezTo>
                  <a:cubicBezTo>
                    <a:pt x="5325" y="1419"/>
                    <a:pt x="5168" y="1261"/>
                    <a:pt x="5168" y="1072"/>
                  </a:cubicBezTo>
                  <a:cubicBezTo>
                    <a:pt x="5136" y="915"/>
                    <a:pt x="5294" y="725"/>
                    <a:pt x="5514" y="725"/>
                  </a:cubicBezTo>
                  <a:close/>
                  <a:moveTo>
                    <a:pt x="9232" y="725"/>
                  </a:moveTo>
                  <a:cubicBezTo>
                    <a:pt x="9421" y="725"/>
                    <a:pt x="9578" y="883"/>
                    <a:pt x="9578" y="1072"/>
                  </a:cubicBezTo>
                  <a:cubicBezTo>
                    <a:pt x="9578" y="1261"/>
                    <a:pt x="9421" y="1419"/>
                    <a:pt x="9232" y="1419"/>
                  </a:cubicBezTo>
                  <a:cubicBezTo>
                    <a:pt x="9011" y="1419"/>
                    <a:pt x="8885" y="1261"/>
                    <a:pt x="8885" y="1072"/>
                  </a:cubicBezTo>
                  <a:cubicBezTo>
                    <a:pt x="8854" y="915"/>
                    <a:pt x="9011" y="725"/>
                    <a:pt x="9232" y="725"/>
                  </a:cubicBezTo>
                  <a:close/>
                  <a:moveTo>
                    <a:pt x="5483" y="3277"/>
                  </a:moveTo>
                  <a:lnTo>
                    <a:pt x="5987" y="3781"/>
                  </a:lnTo>
                  <a:lnTo>
                    <a:pt x="5483" y="4286"/>
                  </a:lnTo>
                  <a:lnTo>
                    <a:pt x="4979" y="3781"/>
                  </a:lnTo>
                  <a:lnTo>
                    <a:pt x="5483" y="3277"/>
                  </a:lnTo>
                  <a:close/>
                  <a:moveTo>
                    <a:pt x="8602" y="2049"/>
                  </a:moveTo>
                  <a:lnTo>
                    <a:pt x="8822" y="2175"/>
                  </a:lnTo>
                  <a:lnTo>
                    <a:pt x="8822" y="4443"/>
                  </a:lnTo>
                  <a:lnTo>
                    <a:pt x="6396" y="4443"/>
                  </a:lnTo>
                  <a:lnTo>
                    <a:pt x="6837" y="4034"/>
                  </a:lnTo>
                  <a:cubicBezTo>
                    <a:pt x="6995" y="3876"/>
                    <a:pt x="6995" y="3624"/>
                    <a:pt x="6837" y="3498"/>
                  </a:cubicBezTo>
                  <a:lnTo>
                    <a:pt x="5766" y="2458"/>
                  </a:lnTo>
                  <a:cubicBezTo>
                    <a:pt x="5687" y="2380"/>
                    <a:pt x="5585" y="2340"/>
                    <a:pt x="5491" y="2340"/>
                  </a:cubicBezTo>
                  <a:cubicBezTo>
                    <a:pt x="5396" y="2340"/>
                    <a:pt x="5309" y="2380"/>
                    <a:pt x="5262" y="2458"/>
                  </a:cubicBezTo>
                  <a:lnTo>
                    <a:pt x="4191" y="3498"/>
                  </a:lnTo>
                  <a:cubicBezTo>
                    <a:pt x="4033" y="3655"/>
                    <a:pt x="4033" y="3907"/>
                    <a:pt x="4191" y="4034"/>
                  </a:cubicBezTo>
                  <a:lnTo>
                    <a:pt x="4632" y="4443"/>
                  </a:lnTo>
                  <a:lnTo>
                    <a:pt x="2175" y="4443"/>
                  </a:lnTo>
                  <a:lnTo>
                    <a:pt x="2175" y="2175"/>
                  </a:lnTo>
                  <a:lnTo>
                    <a:pt x="2427" y="2049"/>
                  </a:lnTo>
                  <a:lnTo>
                    <a:pt x="3435" y="2868"/>
                  </a:lnTo>
                  <a:cubicBezTo>
                    <a:pt x="3498" y="2931"/>
                    <a:pt x="3577" y="2962"/>
                    <a:pt x="3655" y="2962"/>
                  </a:cubicBezTo>
                  <a:cubicBezTo>
                    <a:pt x="3734" y="2962"/>
                    <a:pt x="3813" y="2931"/>
                    <a:pt x="3876" y="2868"/>
                  </a:cubicBezTo>
                  <a:lnTo>
                    <a:pt x="4884" y="2049"/>
                  </a:lnTo>
                  <a:cubicBezTo>
                    <a:pt x="5042" y="2175"/>
                    <a:pt x="5231" y="2206"/>
                    <a:pt x="5483" y="2206"/>
                  </a:cubicBezTo>
                  <a:cubicBezTo>
                    <a:pt x="5672" y="2206"/>
                    <a:pt x="5924" y="2143"/>
                    <a:pt x="6081" y="2049"/>
                  </a:cubicBezTo>
                  <a:lnTo>
                    <a:pt x="7089" y="2868"/>
                  </a:lnTo>
                  <a:cubicBezTo>
                    <a:pt x="7152" y="2931"/>
                    <a:pt x="7231" y="2962"/>
                    <a:pt x="7314" y="2962"/>
                  </a:cubicBezTo>
                  <a:cubicBezTo>
                    <a:pt x="7397" y="2962"/>
                    <a:pt x="7483" y="2931"/>
                    <a:pt x="7562" y="2868"/>
                  </a:cubicBezTo>
                  <a:lnTo>
                    <a:pt x="8602" y="2049"/>
                  </a:lnTo>
                  <a:close/>
                  <a:moveTo>
                    <a:pt x="1419" y="5199"/>
                  </a:moveTo>
                  <a:lnTo>
                    <a:pt x="1419" y="6711"/>
                  </a:lnTo>
                  <a:cubicBezTo>
                    <a:pt x="977" y="6711"/>
                    <a:pt x="662" y="6396"/>
                    <a:pt x="662" y="5955"/>
                  </a:cubicBezTo>
                  <a:cubicBezTo>
                    <a:pt x="662" y="5546"/>
                    <a:pt x="1041" y="5199"/>
                    <a:pt x="1419" y="5199"/>
                  </a:cubicBezTo>
                  <a:close/>
                  <a:moveTo>
                    <a:pt x="9610" y="5199"/>
                  </a:moveTo>
                  <a:cubicBezTo>
                    <a:pt x="10019" y="5199"/>
                    <a:pt x="10366" y="5546"/>
                    <a:pt x="10366" y="5955"/>
                  </a:cubicBezTo>
                  <a:cubicBezTo>
                    <a:pt x="10366" y="6333"/>
                    <a:pt x="10019" y="6711"/>
                    <a:pt x="9610" y="6711"/>
                  </a:cubicBezTo>
                  <a:lnTo>
                    <a:pt x="9610" y="5199"/>
                  </a:lnTo>
                  <a:close/>
                  <a:moveTo>
                    <a:pt x="8822" y="5199"/>
                  </a:moveTo>
                  <a:lnTo>
                    <a:pt x="8822" y="8602"/>
                  </a:lnTo>
                  <a:lnTo>
                    <a:pt x="8224" y="8791"/>
                  </a:lnTo>
                  <a:cubicBezTo>
                    <a:pt x="8167" y="8807"/>
                    <a:pt x="8105" y="8815"/>
                    <a:pt x="8043" y="8815"/>
                  </a:cubicBezTo>
                  <a:cubicBezTo>
                    <a:pt x="7863" y="8815"/>
                    <a:pt x="7671" y="8750"/>
                    <a:pt x="7531" y="8633"/>
                  </a:cubicBezTo>
                  <a:cubicBezTo>
                    <a:pt x="7239" y="8342"/>
                    <a:pt x="6873" y="8200"/>
                    <a:pt x="6512" y="8200"/>
                  </a:cubicBezTo>
                  <a:cubicBezTo>
                    <a:pt x="6132" y="8200"/>
                    <a:pt x="5758" y="8358"/>
                    <a:pt x="5483" y="8665"/>
                  </a:cubicBezTo>
                  <a:cubicBezTo>
                    <a:pt x="5217" y="8382"/>
                    <a:pt x="4828" y="8222"/>
                    <a:pt x="4432" y="8222"/>
                  </a:cubicBezTo>
                  <a:cubicBezTo>
                    <a:pt x="4078" y="8222"/>
                    <a:pt x="3718" y="8350"/>
                    <a:pt x="3435" y="8633"/>
                  </a:cubicBezTo>
                  <a:cubicBezTo>
                    <a:pt x="3303" y="8765"/>
                    <a:pt x="3141" y="8820"/>
                    <a:pt x="2958" y="8820"/>
                  </a:cubicBezTo>
                  <a:cubicBezTo>
                    <a:pt x="2879" y="8820"/>
                    <a:pt x="2796" y="8810"/>
                    <a:pt x="2710" y="8791"/>
                  </a:cubicBezTo>
                  <a:lnTo>
                    <a:pt x="2080" y="8602"/>
                  </a:lnTo>
                  <a:lnTo>
                    <a:pt x="2080" y="5199"/>
                  </a:lnTo>
                  <a:close/>
                  <a:moveTo>
                    <a:pt x="4442" y="8945"/>
                  </a:moveTo>
                  <a:cubicBezTo>
                    <a:pt x="4678" y="8945"/>
                    <a:pt x="4913" y="9062"/>
                    <a:pt x="5042" y="9263"/>
                  </a:cubicBezTo>
                  <a:cubicBezTo>
                    <a:pt x="4853" y="9484"/>
                    <a:pt x="4601" y="9767"/>
                    <a:pt x="4096" y="9925"/>
                  </a:cubicBezTo>
                  <a:cubicBezTo>
                    <a:pt x="3889" y="10000"/>
                    <a:pt x="3677" y="10035"/>
                    <a:pt x="3468" y="10035"/>
                  </a:cubicBezTo>
                  <a:cubicBezTo>
                    <a:pt x="2882" y="10035"/>
                    <a:pt x="2317" y="9759"/>
                    <a:pt x="1923" y="9295"/>
                  </a:cubicBezTo>
                  <a:lnTo>
                    <a:pt x="1923" y="9295"/>
                  </a:lnTo>
                  <a:lnTo>
                    <a:pt x="2521" y="9484"/>
                  </a:lnTo>
                  <a:cubicBezTo>
                    <a:pt x="2673" y="9531"/>
                    <a:pt x="2831" y="9556"/>
                    <a:pt x="2987" y="9556"/>
                  </a:cubicBezTo>
                  <a:cubicBezTo>
                    <a:pt x="3350" y="9556"/>
                    <a:pt x="3706" y="9423"/>
                    <a:pt x="3970" y="9137"/>
                  </a:cubicBezTo>
                  <a:cubicBezTo>
                    <a:pt x="4102" y="9006"/>
                    <a:pt x="4273" y="8945"/>
                    <a:pt x="4442" y="8945"/>
                  </a:cubicBezTo>
                  <a:close/>
                  <a:moveTo>
                    <a:pt x="6546" y="9022"/>
                  </a:moveTo>
                  <a:cubicBezTo>
                    <a:pt x="6718" y="9022"/>
                    <a:pt x="6892" y="9080"/>
                    <a:pt x="7026" y="9200"/>
                  </a:cubicBezTo>
                  <a:cubicBezTo>
                    <a:pt x="7299" y="9496"/>
                    <a:pt x="7671" y="9644"/>
                    <a:pt x="8046" y="9644"/>
                  </a:cubicBezTo>
                  <a:cubicBezTo>
                    <a:pt x="8191" y="9644"/>
                    <a:pt x="8336" y="9622"/>
                    <a:pt x="8476" y="9578"/>
                  </a:cubicBezTo>
                  <a:lnTo>
                    <a:pt x="9074" y="9326"/>
                  </a:lnTo>
                  <a:lnTo>
                    <a:pt x="9074" y="9326"/>
                  </a:lnTo>
                  <a:cubicBezTo>
                    <a:pt x="8677" y="9794"/>
                    <a:pt x="8107" y="10053"/>
                    <a:pt x="7517" y="10053"/>
                  </a:cubicBezTo>
                  <a:cubicBezTo>
                    <a:pt x="7312" y="10053"/>
                    <a:pt x="7104" y="10022"/>
                    <a:pt x="6900" y="9956"/>
                  </a:cubicBezTo>
                  <a:cubicBezTo>
                    <a:pt x="6428" y="9799"/>
                    <a:pt x="6144" y="9547"/>
                    <a:pt x="5955" y="9326"/>
                  </a:cubicBezTo>
                  <a:cubicBezTo>
                    <a:pt x="6082" y="9127"/>
                    <a:pt x="6313" y="9022"/>
                    <a:pt x="6546" y="9022"/>
                  </a:cubicBezTo>
                  <a:close/>
                  <a:moveTo>
                    <a:pt x="5514" y="9893"/>
                  </a:moveTo>
                  <a:cubicBezTo>
                    <a:pt x="5640" y="10019"/>
                    <a:pt x="5798" y="10177"/>
                    <a:pt x="6081" y="10334"/>
                  </a:cubicBezTo>
                  <a:cubicBezTo>
                    <a:pt x="5924" y="10397"/>
                    <a:pt x="5703" y="10492"/>
                    <a:pt x="5514" y="10492"/>
                  </a:cubicBezTo>
                  <a:cubicBezTo>
                    <a:pt x="5325" y="10492"/>
                    <a:pt x="5136" y="10429"/>
                    <a:pt x="4979" y="10334"/>
                  </a:cubicBezTo>
                  <a:cubicBezTo>
                    <a:pt x="5231" y="10177"/>
                    <a:pt x="5388" y="10019"/>
                    <a:pt x="5514" y="9893"/>
                  </a:cubicBezTo>
                  <a:close/>
                  <a:moveTo>
                    <a:pt x="6774" y="10681"/>
                  </a:moveTo>
                  <a:cubicBezTo>
                    <a:pt x="7011" y="10749"/>
                    <a:pt x="7247" y="10780"/>
                    <a:pt x="7484" y="10780"/>
                  </a:cubicBezTo>
                  <a:cubicBezTo>
                    <a:pt x="7688" y="10780"/>
                    <a:pt x="7893" y="10756"/>
                    <a:pt x="8098" y="10713"/>
                  </a:cubicBezTo>
                  <a:lnTo>
                    <a:pt x="8098" y="10713"/>
                  </a:lnTo>
                  <a:cubicBezTo>
                    <a:pt x="7499" y="11500"/>
                    <a:pt x="6554" y="11973"/>
                    <a:pt x="5514" y="11973"/>
                  </a:cubicBezTo>
                  <a:cubicBezTo>
                    <a:pt x="4506" y="11973"/>
                    <a:pt x="3498" y="11500"/>
                    <a:pt x="2868" y="10713"/>
                  </a:cubicBezTo>
                  <a:lnTo>
                    <a:pt x="2868" y="10713"/>
                  </a:lnTo>
                  <a:cubicBezTo>
                    <a:pt x="3072" y="10756"/>
                    <a:pt x="3277" y="10780"/>
                    <a:pt x="3482" y="10780"/>
                  </a:cubicBezTo>
                  <a:cubicBezTo>
                    <a:pt x="3718" y="10780"/>
                    <a:pt x="3955" y="10749"/>
                    <a:pt x="4191" y="10681"/>
                  </a:cubicBezTo>
                  <a:cubicBezTo>
                    <a:pt x="4538" y="11028"/>
                    <a:pt x="5010" y="11217"/>
                    <a:pt x="5483" y="11217"/>
                  </a:cubicBezTo>
                  <a:cubicBezTo>
                    <a:pt x="5955" y="11217"/>
                    <a:pt x="6459" y="11028"/>
                    <a:pt x="6774" y="10681"/>
                  </a:cubicBezTo>
                  <a:close/>
                  <a:moveTo>
                    <a:pt x="1860" y="1"/>
                  </a:moveTo>
                  <a:cubicBezTo>
                    <a:pt x="1261" y="1"/>
                    <a:pt x="757" y="505"/>
                    <a:pt x="757" y="1104"/>
                  </a:cubicBezTo>
                  <a:cubicBezTo>
                    <a:pt x="757" y="1576"/>
                    <a:pt x="1072" y="2017"/>
                    <a:pt x="1513" y="2175"/>
                  </a:cubicBezTo>
                  <a:lnTo>
                    <a:pt x="1513" y="4443"/>
                  </a:lnTo>
                  <a:cubicBezTo>
                    <a:pt x="662" y="4443"/>
                    <a:pt x="1" y="5105"/>
                    <a:pt x="1" y="5955"/>
                  </a:cubicBezTo>
                  <a:cubicBezTo>
                    <a:pt x="1" y="6774"/>
                    <a:pt x="662" y="7436"/>
                    <a:pt x="1513" y="7436"/>
                  </a:cubicBezTo>
                  <a:lnTo>
                    <a:pt x="1513" y="8350"/>
                  </a:lnTo>
                  <a:lnTo>
                    <a:pt x="1261" y="8287"/>
                  </a:lnTo>
                  <a:cubicBezTo>
                    <a:pt x="1214" y="8270"/>
                    <a:pt x="1168" y="8262"/>
                    <a:pt x="1124" y="8262"/>
                  </a:cubicBezTo>
                  <a:cubicBezTo>
                    <a:pt x="846" y="8262"/>
                    <a:pt x="657" y="8577"/>
                    <a:pt x="820" y="8822"/>
                  </a:cubicBezTo>
                  <a:cubicBezTo>
                    <a:pt x="1356" y="9610"/>
                    <a:pt x="1450" y="9799"/>
                    <a:pt x="1765" y="10082"/>
                  </a:cubicBezTo>
                  <a:cubicBezTo>
                    <a:pt x="2364" y="11658"/>
                    <a:pt x="3907" y="12729"/>
                    <a:pt x="5609" y="12729"/>
                  </a:cubicBezTo>
                  <a:cubicBezTo>
                    <a:pt x="7278" y="12729"/>
                    <a:pt x="8822" y="11658"/>
                    <a:pt x="9421" y="10082"/>
                  </a:cubicBezTo>
                  <a:cubicBezTo>
                    <a:pt x="9736" y="9799"/>
                    <a:pt x="9862" y="9610"/>
                    <a:pt x="10366" y="8822"/>
                  </a:cubicBezTo>
                  <a:cubicBezTo>
                    <a:pt x="10529" y="8577"/>
                    <a:pt x="10340" y="8262"/>
                    <a:pt x="10062" y="8262"/>
                  </a:cubicBezTo>
                  <a:cubicBezTo>
                    <a:pt x="10018" y="8262"/>
                    <a:pt x="9972" y="8270"/>
                    <a:pt x="9925" y="8287"/>
                  </a:cubicBezTo>
                  <a:lnTo>
                    <a:pt x="9704" y="8350"/>
                  </a:lnTo>
                  <a:lnTo>
                    <a:pt x="9704" y="7436"/>
                  </a:lnTo>
                  <a:cubicBezTo>
                    <a:pt x="10429" y="7436"/>
                    <a:pt x="11122" y="6774"/>
                    <a:pt x="11122" y="5955"/>
                  </a:cubicBezTo>
                  <a:cubicBezTo>
                    <a:pt x="11122" y="5136"/>
                    <a:pt x="10429" y="4443"/>
                    <a:pt x="9610" y="4443"/>
                  </a:cubicBezTo>
                  <a:lnTo>
                    <a:pt x="9610" y="2175"/>
                  </a:lnTo>
                  <a:cubicBezTo>
                    <a:pt x="10051" y="2017"/>
                    <a:pt x="10366" y="1608"/>
                    <a:pt x="10366" y="1104"/>
                  </a:cubicBezTo>
                  <a:cubicBezTo>
                    <a:pt x="10366" y="473"/>
                    <a:pt x="9862" y="1"/>
                    <a:pt x="9263" y="1"/>
                  </a:cubicBezTo>
                  <a:cubicBezTo>
                    <a:pt x="8633" y="1"/>
                    <a:pt x="8161" y="505"/>
                    <a:pt x="8161" y="1104"/>
                  </a:cubicBezTo>
                  <a:cubicBezTo>
                    <a:pt x="8161" y="1230"/>
                    <a:pt x="8192" y="1324"/>
                    <a:pt x="8224" y="1450"/>
                  </a:cubicBezTo>
                  <a:lnTo>
                    <a:pt x="7405" y="2080"/>
                  </a:lnTo>
                  <a:lnTo>
                    <a:pt x="6585" y="1450"/>
                  </a:lnTo>
                  <a:cubicBezTo>
                    <a:pt x="6617" y="1324"/>
                    <a:pt x="6648" y="1230"/>
                    <a:pt x="6648" y="1104"/>
                  </a:cubicBezTo>
                  <a:cubicBezTo>
                    <a:pt x="6648" y="473"/>
                    <a:pt x="6144" y="1"/>
                    <a:pt x="5546" y="1"/>
                  </a:cubicBezTo>
                  <a:cubicBezTo>
                    <a:pt x="4916" y="1"/>
                    <a:pt x="4443" y="505"/>
                    <a:pt x="4443" y="1104"/>
                  </a:cubicBezTo>
                  <a:cubicBezTo>
                    <a:pt x="4443" y="1230"/>
                    <a:pt x="4506" y="1324"/>
                    <a:pt x="4538" y="1450"/>
                  </a:cubicBezTo>
                  <a:lnTo>
                    <a:pt x="3718" y="2080"/>
                  </a:lnTo>
                  <a:lnTo>
                    <a:pt x="2868" y="1450"/>
                  </a:lnTo>
                  <a:cubicBezTo>
                    <a:pt x="2931" y="1324"/>
                    <a:pt x="2962" y="1230"/>
                    <a:pt x="2962" y="1104"/>
                  </a:cubicBezTo>
                  <a:cubicBezTo>
                    <a:pt x="2962" y="473"/>
                    <a:pt x="2458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0" name="Google Shape;5120;p63"/>
          <p:cNvGrpSpPr/>
          <p:nvPr/>
        </p:nvGrpSpPr>
        <p:grpSpPr>
          <a:xfrm>
            <a:off x="1094954" y="3054255"/>
            <a:ext cx="337151" cy="337389"/>
            <a:chOff x="-57956275" y="3197925"/>
            <a:chExt cx="319000" cy="319225"/>
          </a:xfrm>
        </p:grpSpPr>
        <p:sp>
          <p:nvSpPr>
            <p:cNvPr id="5121" name="Google Shape;5121;p63"/>
            <p:cNvSpPr/>
            <p:nvPr/>
          </p:nvSpPr>
          <p:spPr>
            <a:xfrm>
              <a:off x="-57940525" y="3353300"/>
              <a:ext cx="18150" cy="65400"/>
            </a:xfrm>
            <a:custGeom>
              <a:rect b="b" l="l" r="r" t="t"/>
              <a:pathLst>
                <a:path extrusionOk="0" h="2616" w="726">
                  <a:moveTo>
                    <a:pt x="725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25" y="2615"/>
                  </a:cubicBezTo>
                  <a:lnTo>
                    <a:pt x="725" y="239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2" name="Google Shape;5122;p63"/>
            <p:cNvSpPr/>
            <p:nvPr/>
          </p:nvSpPr>
          <p:spPr>
            <a:xfrm>
              <a:off x="-57679825" y="3353300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1" y="0"/>
                  </a:moveTo>
                  <a:lnTo>
                    <a:pt x="1" y="2395"/>
                  </a:lnTo>
                  <a:lnTo>
                    <a:pt x="1" y="2615"/>
                  </a:lnTo>
                  <a:cubicBezTo>
                    <a:pt x="442" y="2332"/>
                    <a:pt x="757" y="1859"/>
                    <a:pt x="757" y="1292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3" name="Google Shape;5123;p63"/>
            <p:cNvSpPr/>
            <p:nvPr/>
          </p:nvSpPr>
          <p:spPr>
            <a:xfrm>
              <a:off x="-57956275" y="3255625"/>
              <a:ext cx="319000" cy="55175"/>
            </a:xfrm>
            <a:custGeom>
              <a:rect b="b" l="l" r="r" t="t"/>
              <a:pathLst>
                <a:path extrusionOk="0" h="2207" w="12760">
                  <a:moveTo>
                    <a:pt x="442" y="1"/>
                  </a:moveTo>
                  <a:cubicBezTo>
                    <a:pt x="190" y="1"/>
                    <a:pt x="1" y="253"/>
                    <a:pt x="64" y="442"/>
                  </a:cubicBezTo>
                  <a:cubicBezTo>
                    <a:pt x="284" y="1481"/>
                    <a:pt x="1261" y="2206"/>
                    <a:pt x="2332" y="2206"/>
                  </a:cubicBezTo>
                  <a:lnTo>
                    <a:pt x="10523" y="2206"/>
                  </a:lnTo>
                  <a:cubicBezTo>
                    <a:pt x="11563" y="2206"/>
                    <a:pt x="12571" y="1418"/>
                    <a:pt x="12760" y="442"/>
                  </a:cubicBezTo>
                  <a:cubicBezTo>
                    <a:pt x="12603" y="221"/>
                    <a:pt x="12445" y="1"/>
                    <a:pt x="12193" y="1"/>
                  </a:cubicBezTo>
                  <a:lnTo>
                    <a:pt x="10303" y="1"/>
                  </a:lnTo>
                  <a:lnTo>
                    <a:pt x="10303" y="757"/>
                  </a:lnTo>
                  <a:cubicBezTo>
                    <a:pt x="10303" y="946"/>
                    <a:pt x="10145" y="1103"/>
                    <a:pt x="9956" y="1103"/>
                  </a:cubicBezTo>
                  <a:cubicBezTo>
                    <a:pt x="9767" y="1103"/>
                    <a:pt x="9610" y="946"/>
                    <a:pt x="9610" y="757"/>
                  </a:cubicBezTo>
                  <a:lnTo>
                    <a:pt x="9610" y="1"/>
                  </a:lnTo>
                  <a:lnTo>
                    <a:pt x="8853" y="1"/>
                  </a:lnTo>
                  <a:lnTo>
                    <a:pt x="8853" y="757"/>
                  </a:lnTo>
                  <a:cubicBezTo>
                    <a:pt x="8853" y="946"/>
                    <a:pt x="8696" y="1103"/>
                    <a:pt x="8507" y="1103"/>
                  </a:cubicBezTo>
                  <a:cubicBezTo>
                    <a:pt x="8318" y="1103"/>
                    <a:pt x="8160" y="946"/>
                    <a:pt x="8160" y="757"/>
                  </a:cubicBezTo>
                  <a:lnTo>
                    <a:pt x="8160" y="1"/>
                  </a:lnTo>
                  <a:lnTo>
                    <a:pt x="7404" y="1"/>
                  </a:lnTo>
                  <a:lnTo>
                    <a:pt x="7404" y="757"/>
                  </a:lnTo>
                  <a:cubicBezTo>
                    <a:pt x="7404" y="946"/>
                    <a:pt x="7247" y="1103"/>
                    <a:pt x="7058" y="1103"/>
                  </a:cubicBezTo>
                  <a:cubicBezTo>
                    <a:pt x="6837" y="1103"/>
                    <a:pt x="6680" y="946"/>
                    <a:pt x="6680" y="757"/>
                  </a:cubicBezTo>
                  <a:lnTo>
                    <a:pt x="6680" y="1"/>
                  </a:lnTo>
                  <a:lnTo>
                    <a:pt x="5955" y="1"/>
                  </a:lnTo>
                  <a:lnTo>
                    <a:pt x="5955" y="757"/>
                  </a:lnTo>
                  <a:cubicBezTo>
                    <a:pt x="5955" y="946"/>
                    <a:pt x="5797" y="1103"/>
                    <a:pt x="5577" y="1103"/>
                  </a:cubicBezTo>
                  <a:cubicBezTo>
                    <a:pt x="5388" y="1103"/>
                    <a:pt x="5230" y="946"/>
                    <a:pt x="5230" y="757"/>
                  </a:cubicBezTo>
                  <a:lnTo>
                    <a:pt x="5230" y="1"/>
                  </a:lnTo>
                  <a:lnTo>
                    <a:pt x="4474" y="1"/>
                  </a:lnTo>
                  <a:lnTo>
                    <a:pt x="4474" y="757"/>
                  </a:lnTo>
                  <a:cubicBezTo>
                    <a:pt x="4474" y="946"/>
                    <a:pt x="4317" y="1103"/>
                    <a:pt x="4128" y="1103"/>
                  </a:cubicBezTo>
                  <a:cubicBezTo>
                    <a:pt x="3939" y="1103"/>
                    <a:pt x="3781" y="946"/>
                    <a:pt x="3781" y="757"/>
                  </a:cubicBezTo>
                  <a:lnTo>
                    <a:pt x="3781" y="1"/>
                  </a:lnTo>
                  <a:lnTo>
                    <a:pt x="3025" y="1"/>
                  </a:lnTo>
                  <a:lnTo>
                    <a:pt x="3025" y="757"/>
                  </a:lnTo>
                  <a:cubicBezTo>
                    <a:pt x="3025" y="946"/>
                    <a:pt x="2867" y="1103"/>
                    <a:pt x="2678" y="1103"/>
                  </a:cubicBezTo>
                  <a:cubicBezTo>
                    <a:pt x="2489" y="1103"/>
                    <a:pt x="2332" y="946"/>
                    <a:pt x="2332" y="757"/>
                  </a:cubicBezTo>
                  <a:lnTo>
                    <a:pt x="233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4" name="Google Shape;5124;p63"/>
            <p:cNvSpPr/>
            <p:nvPr/>
          </p:nvSpPr>
          <p:spPr>
            <a:xfrm>
              <a:off x="-57868050" y="3494275"/>
              <a:ext cx="18900" cy="22875"/>
            </a:xfrm>
            <a:custGeom>
              <a:rect b="b" l="l" r="r" t="t"/>
              <a:pathLst>
                <a:path extrusionOk="0" h="915" w="756">
                  <a:moveTo>
                    <a:pt x="0" y="1"/>
                  </a:move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410" y="914"/>
                  </a:cubicBezTo>
                  <a:cubicBezTo>
                    <a:pt x="599" y="914"/>
                    <a:pt x="756" y="757"/>
                    <a:pt x="756" y="536"/>
                  </a:cubicBezTo>
                  <a:lnTo>
                    <a:pt x="756" y="473"/>
                  </a:lnTo>
                  <a:cubicBezTo>
                    <a:pt x="473" y="347"/>
                    <a:pt x="252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5" name="Google Shape;5125;p63"/>
            <p:cNvSpPr/>
            <p:nvPr/>
          </p:nvSpPr>
          <p:spPr>
            <a:xfrm>
              <a:off x="-57755425" y="3494275"/>
              <a:ext cx="18125" cy="22875"/>
            </a:xfrm>
            <a:custGeom>
              <a:rect b="b" l="l" r="r" t="t"/>
              <a:pathLst>
                <a:path extrusionOk="0" h="915" w="725">
                  <a:moveTo>
                    <a:pt x="725" y="1"/>
                  </a:moveTo>
                  <a:cubicBezTo>
                    <a:pt x="504" y="190"/>
                    <a:pt x="252" y="347"/>
                    <a:pt x="0" y="473"/>
                  </a:cubicBezTo>
                  <a:lnTo>
                    <a:pt x="0" y="536"/>
                  </a:lnTo>
                  <a:lnTo>
                    <a:pt x="32" y="536"/>
                  </a:lnTo>
                  <a:cubicBezTo>
                    <a:pt x="32" y="757"/>
                    <a:pt x="189" y="914"/>
                    <a:pt x="378" y="914"/>
                  </a:cubicBezTo>
                  <a:cubicBezTo>
                    <a:pt x="567" y="914"/>
                    <a:pt x="725" y="757"/>
                    <a:pt x="725" y="53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6" name="Google Shape;5126;p63"/>
            <p:cNvSpPr/>
            <p:nvPr/>
          </p:nvSpPr>
          <p:spPr>
            <a:xfrm>
              <a:off x="-57903500" y="3329675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615" y="756"/>
                  </a:moveTo>
                  <a:cubicBezTo>
                    <a:pt x="2804" y="756"/>
                    <a:pt x="2962" y="914"/>
                    <a:pt x="2962" y="1103"/>
                  </a:cubicBezTo>
                  <a:cubicBezTo>
                    <a:pt x="2962" y="1292"/>
                    <a:pt x="2804" y="1449"/>
                    <a:pt x="2615" y="1449"/>
                  </a:cubicBezTo>
                  <a:cubicBezTo>
                    <a:pt x="2395" y="1449"/>
                    <a:pt x="2269" y="1292"/>
                    <a:pt x="2269" y="1103"/>
                  </a:cubicBezTo>
                  <a:cubicBezTo>
                    <a:pt x="2206" y="945"/>
                    <a:pt x="2395" y="756"/>
                    <a:pt x="2615" y="756"/>
                  </a:cubicBezTo>
                  <a:close/>
                  <a:moveTo>
                    <a:pt x="5608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608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199" y="945"/>
                    <a:pt x="5356" y="756"/>
                    <a:pt x="5608" y="756"/>
                  </a:cubicBezTo>
                  <a:close/>
                  <a:moveTo>
                    <a:pt x="5159" y="4072"/>
                  </a:moveTo>
                  <a:cubicBezTo>
                    <a:pt x="5254" y="4072"/>
                    <a:pt x="5340" y="4112"/>
                    <a:pt x="5388" y="4190"/>
                  </a:cubicBezTo>
                  <a:cubicBezTo>
                    <a:pt x="5545" y="4348"/>
                    <a:pt x="5545" y="4568"/>
                    <a:pt x="5388" y="4694"/>
                  </a:cubicBezTo>
                  <a:cubicBezTo>
                    <a:pt x="5041" y="5041"/>
                    <a:pt x="4569" y="5230"/>
                    <a:pt x="4096" y="5230"/>
                  </a:cubicBezTo>
                  <a:cubicBezTo>
                    <a:pt x="3623" y="5230"/>
                    <a:pt x="3119" y="5041"/>
                    <a:pt x="2804" y="4694"/>
                  </a:cubicBezTo>
                  <a:cubicBezTo>
                    <a:pt x="2647" y="4537"/>
                    <a:pt x="2647" y="4285"/>
                    <a:pt x="2804" y="4190"/>
                  </a:cubicBezTo>
                  <a:cubicBezTo>
                    <a:pt x="2883" y="4112"/>
                    <a:pt x="2978" y="4072"/>
                    <a:pt x="3068" y="4072"/>
                  </a:cubicBezTo>
                  <a:cubicBezTo>
                    <a:pt x="3159" y="4072"/>
                    <a:pt x="3245" y="4112"/>
                    <a:pt x="3308" y="4190"/>
                  </a:cubicBezTo>
                  <a:cubicBezTo>
                    <a:pt x="3513" y="4379"/>
                    <a:pt x="3797" y="4474"/>
                    <a:pt x="4084" y="4474"/>
                  </a:cubicBezTo>
                  <a:cubicBezTo>
                    <a:pt x="4372" y="4474"/>
                    <a:pt x="4663" y="4379"/>
                    <a:pt x="4884" y="4190"/>
                  </a:cubicBezTo>
                  <a:cubicBezTo>
                    <a:pt x="4962" y="4112"/>
                    <a:pt x="5065" y="4072"/>
                    <a:pt x="5159" y="4072"/>
                  </a:cubicBezTo>
                  <a:close/>
                  <a:moveTo>
                    <a:pt x="0" y="0"/>
                  </a:moveTo>
                  <a:lnTo>
                    <a:pt x="0" y="3403"/>
                  </a:lnTo>
                  <a:cubicBezTo>
                    <a:pt x="0" y="4663"/>
                    <a:pt x="599" y="5829"/>
                    <a:pt x="1513" y="6585"/>
                  </a:cubicBezTo>
                  <a:lnTo>
                    <a:pt x="1513" y="4127"/>
                  </a:lnTo>
                  <a:cubicBezTo>
                    <a:pt x="1513" y="3119"/>
                    <a:pt x="2332" y="2300"/>
                    <a:pt x="3340" y="2300"/>
                  </a:cubicBezTo>
                  <a:cubicBezTo>
                    <a:pt x="3560" y="2300"/>
                    <a:pt x="3718" y="2458"/>
                    <a:pt x="3718" y="2647"/>
                  </a:cubicBezTo>
                  <a:cubicBezTo>
                    <a:pt x="3718" y="2836"/>
                    <a:pt x="3560" y="2993"/>
                    <a:pt x="3340" y="2993"/>
                  </a:cubicBezTo>
                  <a:cubicBezTo>
                    <a:pt x="2710" y="2993"/>
                    <a:pt x="2237" y="3497"/>
                    <a:pt x="2237" y="4096"/>
                  </a:cubicBezTo>
                  <a:lnTo>
                    <a:pt x="2237" y="7026"/>
                  </a:lnTo>
                  <a:cubicBezTo>
                    <a:pt x="2804" y="7278"/>
                    <a:pt x="3434" y="7498"/>
                    <a:pt x="4096" y="7498"/>
                  </a:cubicBezTo>
                  <a:cubicBezTo>
                    <a:pt x="4758" y="7498"/>
                    <a:pt x="5388" y="7341"/>
                    <a:pt x="5955" y="7026"/>
                  </a:cubicBezTo>
                  <a:lnTo>
                    <a:pt x="5955" y="4096"/>
                  </a:lnTo>
                  <a:cubicBezTo>
                    <a:pt x="5955" y="3466"/>
                    <a:pt x="5451" y="2993"/>
                    <a:pt x="4852" y="2993"/>
                  </a:cubicBezTo>
                  <a:cubicBezTo>
                    <a:pt x="4663" y="2993"/>
                    <a:pt x="4506" y="2836"/>
                    <a:pt x="4506" y="2647"/>
                  </a:cubicBezTo>
                  <a:cubicBezTo>
                    <a:pt x="4506" y="2458"/>
                    <a:pt x="4663" y="2300"/>
                    <a:pt x="4852" y="2300"/>
                  </a:cubicBezTo>
                  <a:cubicBezTo>
                    <a:pt x="5860" y="2300"/>
                    <a:pt x="6711" y="3119"/>
                    <a:pt x="6711" y="4127"/>
                  </a:cubicBezTo>
                  <a:lnTo>
                    <a:pt x="6711" y="6585"/>
                  </a:lnTo>
                  <a:cubicBezTo>
                    <a:pt x="7593" y="5829"/>
                    <a:pt x="8192" y="4663"/>
                    <a:pt x="8192" y="3403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7" name="Google Shape;5127;p63"/>
            <p:cNvSpPr/>
            <p:nvPr/>
          </p:nvSpPr>
          <p:spPr>
            <a:xfrm>
              <a:off x="-57860975" y="3197925"/>
              <a:ext cx="119750" cy="37250"/>
            </a:xfrm>
            <a:custGeom>
              <a:rect b="b" l="l" r="r" t="t"/>
              <a:pathLst>
                <a:path extrusionOk="0" h="1490" w="4790">
                  <a:moveTo>
                    <a:pt x="2383" y="1"/>
                  </a:moveTo>
                  <a:cubicBezTo>
                    <a:pt x="1812" y="1"/>
                    <a:pt x="1245" y="214"/>
                    <a:pt x="851" y="639"/>
                  </a:cubicBezTo>
                  <a:lnTo>
                    <a:pt x="1" y="1490"/>
                  </a:lnTo>
                  <a:lnTo>
                    <a:pt x="4789" y="1490"/>
                  </a:lnTo>
                  <a:lnTo>
                    <a:pt x="3939" y="639"/>
                  </a:lnTo>
                  <a:cubicBezTo>
                    <a:pt x="3529" y="214"/>
                    <a:pt x="2954" y="1"/>
                    <a:pt x="23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28" name="Google Shape;5128;p63"/>
          <p:cNvGrpSpPr/>
          <p:nvPr/>
        </p:nvGrpSpPr>
        <p:grpSpPr>
          <a:xfrm>
            <a:off x="1115761" y="3469035"/>
            <a:ext cx="295536" cy="337151"/>
            <a:chOff x="-57940525" y="3590375"/>
            <a:chExt cx="279625" cy="319000"/>
          </a:xfrm>
        </p:grpSpPr>
        <p:sp>
          <p:nvSpPr>
            <p:cNvPr id="5129" name="Google Shape;5129;p63"/>
            <p:cNvSpPr/>
            <p:nvPr/>
          </p:nvSpPr>
          <p:spPr>
            <a:xfrm>
              <a:off x="-57940525" y="3727425"/>
              <a:ext cx="18150" cy="63800"/>
            </a:xfrm>
            <a:custGeom>
              <a:rect b="b" l="l" r="r" t="t"/>
              <a:pathLst>
                <a:path extrusionOk="0" h="2552" w="726">
                  <a:moveTo>
                    <a:pt x="725" y="0"/>
                  </a:moveTo>
                  <a:cubicBezTo>
                    <a:pt x="253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25" y="2552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0" name="Google Shape;5130;p63"/>
            <p:cNvSpPr/>
            <p:nvPr/>
          </p:nvSpPr>
          <p:spPr>
            <a:xfrm>
              <a:off x="-57904300" y="3686450"/>
              <a:ext cx="205600" cy="111075"/>
            </a:xfrm>
            <a:custGeom>
              <a:rect b="b" l="l" r="r" t="t"/>
              <a:pathLst>
                <a:path extrusionOk="0" h="4443" w="8224">
                  <a:moveTo>
                    <a:pt x="2647" y="2143"/>
                  </a:moveTo>
                  <a:cubicBezTo>
                    <a:pt x="2836" y="2143"/>
                    <a:pt x="2994" y="2301"/>
                    <a:pt x="2994" y="2521"/>
                  </a:cubicBezTo>
                  <a:cubicBezTo>
                    <a:pt x="2994" y="2710"/>
                    <a:pt x="2836" y="2868"/>
                    <a:pt x="2647" y="2868"/>
                  </a:cubicBezTo>
                  <a:cubicBezTo>
                    <a:pt x="2427" y="2868"/>
                    <a:pt x="2301" y="2710"/>
                    <a:pt x="2301" y="2521"/>
                  </a:cubicBezTo>
                  <a:cubicBezTo>
                    <a:pt x="2301" y="2301"/>
                    <a:pt x="2427" y="2143"/>
                    <a:pt x="2647" y="2143"/>
                  </a:cubicBezTo>
                  <a:close/>
                  <a:moveTo>
                    <a:pt x="5640" y="2143"/>
                  </a:moveTo>
                  <a:cubicBezTo>
                    <a:pt x="5829" y="2143"/>
                    <a:pt x="5987" y="2301"/>
                    <a:pt x="5987" y="2521"/>
                  </a:cubicBezTo>
                  <a:cubicBezTo>
                    <a:pt x="5987" y="2710"/>
                    <a:pt x="5829" y="2868"/>
                    <a:pt x="5640" y="2868"/>
                  </a:cubicBezTo>
                  <a:cubicBezTo>
                    <a:pt x="5420" y="2868"/>
                    <a:pt x="5262" y="2710"/>
                    <a:pt x="5262" y="2521"/>
                  </a:cubicBezTo>
                  <a:cubicBezTo>
                    <a:pt x="5262" y="2301"/>
                    <a:pt x="5420" y="2143"/>
                    <a:pt x="5640" y="2143"/>
                  </a:cubicBezTo>
                  <a:close/>
                  <a:moveTo>
                    <a:pt x="1923" y="1"/>
                  </a:moveTo>
                  <a:lnTo>
                    <a:pt x="1" y="1923"/>
                  </a:lnTo>
                  <a:lnTo>
                    <a:pt x="1" y="4443"/>
                  </a:lnTo>
                  <a:lnTo>
                    <a:pt x="1765" y="4443"/>
                  </a:lnTo>
                  <a:cubicBezTo>
                    <a:pt x="2490" y="3986"/>
                    <a:pt x="3309" y="3758"/>
                    <a:pt x="4124" y="3758"/>
                  </a:cubicBezTo>
                  <a:cubicBezTo>
                    <a:pt x="4939" y="3758"/>
                    <a:pt x="5751" y="3986"/>
                    <a:pt x="6459" y="4443"/>
                  </a:cubicBezTo>
                  <a:lnTo>
                    <a:pt x="8224" y="4443"/>
                  </a:lnTo>
                  <a:lnTo>
                    <a:pt x="8224" y="1923"/>
                  </a:lnTo>
                  <a:lnTo>
                    <a:pt x="6302" y="1"/>
                  </a:lnTo>
                  <a:cubicBezTo>
                    <a:pt x="5625" y="395"/>
                    <a:pt x="4876" y="592"/>
                    <a:pt x="4124" y="592"/>
                  </a:cubicBezTo>
                  <a:cubicBezTo>
                    <a:pt x="3372" y="592"/>
                    <a:pt x="2616" y="395"/>
                    <a:pt x="19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1" name="Google Shape;5131;p63"/>
            <p:cNvSpPr/>
            <p:nvPr/>
          </p:nvSpPr>
          <p:spPr>
            <a:xfrm>
              <a:off x="-57903500" y="3590375"/>
              <a:ext cx="205575" cy="117375"/>
            </a:xfrm>
            <a:custGeom>
              <a:rect b="b" l="l" r="r" t="t"/>
              <a:pathLst>
                <a:path extrusionOk="0" h="4695" w="8223">
                  <a:moveTo>
                    <a:pt x="4096" y="0"/>
                  </a:moveTo>
                  <a:cubicBezTo>
                    <a:pt x="3560" y="0"/>
                    <a:pt x="3088" y="315"/>
                    <a:pt x="2804" y="756"/>
                  </a:cubicBezTo>
                  <a:cubicBezTo>
                    <a:pt x="2753" y="751"/>
                    <a:pt x="2702" y="748"/>
                    <a:pt x="2651" y="748"/>
                  </a:cubicBezTo>
                  <a:cubicBezTo>
                    <a:pt x="2101" y="748"/>
                    <a:pt x="1551" y="1051"/>
                    <a:pt x="1292" y="1512"/>
                  </a:cubicBezTo>
                  <a:cubicBezTo>
                    <a:pt x="567" y="1638"/>
                    <a:pt x="0" y="2269"/>
                    <a:pt x="0" y="3056"/>
                  </a:cubicBezTo>
                  <a:lnTo>
                    <a:pt x="0" y="4694"/>
                  </a:lnTo>
                  <a:lnTo>
                    <a:pt x="1607" y="3088"/>
                  </a:lnTo>
                  <a:cubicBezTo>
                    <a:pt x="1683" y="3011"/>
                    <a:pt x="1783" y="2970"/>
                    <a:pt x="1884" y="2970"/>
                  </a:cubicBezTo>
                  <a:cubicBezTo>
                    <a:pt x="1951" y="2970"/>
                    <a:pt x="2018" y="2987"/>
                    <a:pt x="2080" y="3025"/>
                  </a:cubicBezTo>
                  <a:cubicBezTo>
                    <a:pt x="2694" y="3450"/>
                    <a:pt x="3403" y="3663"/>
                    <a:pt x="4112" y="3663"/>
                  </a:cubicBezTo>
                  <a:cubicBezTo>
                    <a:pt x="4821" y="3663"/>
                    <a:pt x="5529" y="3450"/>
                    <a:pt x="6144" y="3025"/>
                  </a:cubicBezTo>
                  <a:cubicBezTo>
                    <a:pt x="6206" y="2987"/>
                    <a:pt x="6273" y="2970"/>
                    <a:pt x="6339" y="2970"/>
                  </a:cubicBezTo>
                  <a:cubicBezTo>
                    <a:pt x="6441" y="2970"/>
                    <a:pt x="6540" y="3011"/>
                    <a:pt x="6616" y="3088"/>
                  </a:cubicBezTo>
                  <a:lnTo>
                    <a:pt x="8223" y="4694"/>
                  </a:lnTo>
                  <a:lnTo>
                    <a:pt x="8223" y="3056"/>
                  </a:lnTo>
                  <a:cubicBezTo>
                    <a:pt x="8192" y="2300"/>
                    <a:pt x="7656" y="1638"/>
                    <a:pt x="6900" y="1512"/>
                  </a:cubicBezTo>
                  <a:cubicBezTo>
                    <a:pt x="6641" y="1051"/>
                    <a:pt x="6091" y="748"/>
                    <a:pt x="5541" y="748"/>
                  </a:cubicBezTo>
                  <a:cubicBezTo>
                    <a:pt x="5490" y="748"/>
                    <a:pt x="5439" y="751"/>
                    <a:pt x="5388" y="756"/>
                  </a:cubicBezTo>
                  <a:cubicBezTo>
                    <a:pt x="5136" y="284"/>
                    <a:pt x="466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2" name="Google Shape;5132;p63"/>
            <p:cNvSpPr/>
            <p:nvPr/>
          </p:nvSpPr>
          <p:spPr>
            <a:xfrm>
              <a:off x="-57903500" y="3798700"/>
              <a:ext cx="204800" cy="110675"/>
            </a:xfrm>
            <a:custGeom>
              <a:rect b="b" l="l" r="r" t="t"/>
              <a:pathLst>
                <a:path extrusionOk="0" h="4427" w="8192">
                  <a:moveTo>
                    <a:pt x="5159" y="1001"/>
                  </a:moveTo>
                  <a:cubicBezTo>
                    <a:pt x="5254" y="1001"/>
                    <a:pt x="5340" y="1040"/>
                    <a:pt x="5388" y="1119"/>
                  </a:cubicBezTo>
                  <a:cubicBezTo>
                    <a:pt x="5545" y="1245"/>
                    <a:pt x="5545" y="1465"/>
                    <a:pt x="5388" y="1654"/>
                  </a:cubicBezTo>
                  <a:cubicBezTo>
                    <a:pt x="5041" y="2001"/>
                    <a:pt x="4569" y="2190"/>
                    <a:pt x="4096" y="2190"/>
                  </a:cubicBezTo>
                  <a:cubicBezTo>
                    <a:pt x="3623" y="2190"/>
                    <a:pt x="3119" y="2001"/>
                    <a:pt x="2804" y="1654"/>
                  </a:cubicBezTo>
                  <a:cubicBezTo>
                    <a:pt x="2647" y="1497"/>
                    <a:pt x="2647" y="1245"/>
                    <a:pt x="2804" y="1119"/>
                  </a:cubicBezTo>
                  <a:cubicBezTo>
                    <a:pt x="2883" y="1040"/>
                    <a:pt x="2978" y="1001"/>
                    <a:pt x="3068" y="1001"/>
                  </a:cubicBezTo>
                  <a:cubicBezTo>
                    <a:pt x="3159" y="1001"/>
                    <a:pt x="3245" y="1040"/>
                    <a:pt x="3308" y="1119"/>
                  </a:cubicBezTo>
                  <a:cubicBezTo>
                    <a:pt x="3529" y="1339"/>
                    <a:pt x="3812" y="1449"/>
                    <a:pt x="4096" y="1449"/>
                  </a:cubicBezTo>
                  <a:cubicBezTo>
                    <a:pt x="4380" y="1449"/>
                    <a:pt x="4663" y="1339"/>
                    <a:pt x="4884" y="1119"/>
                  </a:cubicBezTo>
                  <a:cubicBezTo>
                    <a:pt x="4962" y="1040"/>
                    <a:pt x="5065" y="1001"/>
                    <a:pt x="5159" y="1001"/>
                  </a:cubicBezTo>
                  <a:close/>
                  <a:moveTo>
                    <a:pt x="4080" y="0"/>
                  </a:moveTo>
                  <a:cubicBezTo>
                    <a:pt x="3371" y="0"/>
                    <a:pt x="2663" y="205"/>
                    <a:pt x="2048" y="615"/>
                  </a:cubicBezTo>
                  <a:cubicBezTo>
                    <a:pt x="1985" y="646"/>
                    <a:pt x="1922" y="678"/>
                    <a:pt x="1859" y="678"/>
                  </a:cubicBezTo>
                  <a:lnTo>
                    <a:pt x="0" y="678"/>
                  </a:lnTo>
                  <a:cubicBezTo>
                    <a:pt x="189" y="2788"/>
                    <a:pt x="1922" y="4427"/>
                    <a:pt x="4096" y="4427"/>
                  </a:cubicBezTo>
                  <a:cubicBezTo>
                    <a:pt x="6270" y="4427"/>
                    <a:pt x="8003" y="2788"/>
                    <a:pt x="8192" y="678"/>
                  </a:cubicBezTo>
                  <a:lnTo>
                    <a:pt x="6333" y="678"/>
                  </a:lnTo>
                  <a:cubicBezTo>
                    <a:pt x="6270" y="678"/>
                    <a:pt x="6175" y="646"/>
                    <a:pt x="6112" y="615"/>
                  </a:cubicBezTo>
                  <a:cubicBezTo>
                    <a:pt x="5498" y="205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3" name="Google Shape;5133;p63"/>
            <p:cNvSpPr/>
            <p:nvPr/>
          </p:nvSpPr>
          <p:spPr>
            <a:xfrm>
              <a:off x="-57679825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4" name="Google Shape;5134;p63"/>
          <p:cNvGrpSpPr/>
          <p:nvPr/>
        </p:nvGrpSpPr>
        <p:grpSpPr>
          <a:xfrm>
            <a:off x="1095363" y="3883578"/>
            <a:ext cx="336332" cy="337178"/>
            <a:chOff x="-57959425" y="3982600"/>
            <a:chExt cx="318225" cy="319025"/>
          </a:xfrm>
        </p:grpSpPr>
        <p:sp>
          <p:nvSpPr>
            <p:cNvPr id="5135" name="Google Shape;5135;p63"/>
            <p:cNvSpPr/>
            <p:nvPr/>
          </p:nvSpPr>
          <p:spPr>
            <a:xfrm>
              <a:off x="-57771975" y="4150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6" name="Google Shape;5136;p63"/>
            <p:cNvSpPr/>
            <p:nvPr/>
          </p:nvSpPr>
          <p:spPr>
            <a:xfrm>
              <a:off x="-57959425" y="3982600"/>
              <a:ext cx="318225" cy="130775"/>
            </a:xfrm>
            <a:custGeom>
              <a:rect b="b" l="l" r="r" t="t"/>
              <a:pathLst>
                <a:path extrusionOk="0" h="5231" w="12729">
                  <a:moveTo>
                    <a:pt x="7081" y="1521"/>
                  </a:moveTo>
                  <a:cubicBezTo>
                    <a:pt x="7176" y="1521"/>
                    <a:pt x="7262" y="1560"/>
                    <a:pt x="7310" y="1639"/>
                  </a:cubicBezTo>
                  <a:cubicBezTo>
                    <a:pt x="7436" y="1796"/>
                    <a:pt x="7467" y="2048"/>
                    <a:pt x="7310" y="2174"/>
                  </a:cubicBezTo>
                  <a:lnTo>
                    <a:pt x="6837" y="2647"/>
                  </a:lnTo>
                  <a:lnTo>
                    <a:pt x="7310" y="3120"/>
                  </a:lnTo>
                  <a:cubicBezTo>
                    <a:pt x="7467" y="3246"/>
                    <a:pt x="7467" y="3498"/>
                    <a:pt x="7310" y="3624"/>
                  </a:cubicBezTo>
                  <a:cubicBezTo>
                    <a:pt x="7231" y="3702"/>
                    <a:pt x="7136" y="3742"/>
                    <a:pt x="7046" y="3742"/>
                  </a:cubicBezTo>
                  <a:cubicBezTo>
                    <a:pt x="6955" y="3742"/>
                    <a:pt x="6869" y="3702"/>
                    <a:pt x="6806" y="3624"/>
                  </a:cubicBezTo>
                  <a:lnTo>
                    <a:pt x="6333" y="3151"/>
                  </a:lnTo>
                  <a:lnTo>
                    <a:pt x="5860" y="3624"/>
                  </a:lnTo>
                  <a:cubicBezTo>
                    <a:pt x="5782" y="3702"/>
                    <a:pt x="5687" y="3742"/>
                    <a:pt x="5597" y="3742"/>
                  </a:cubicBezTo>
                  <a:cubicBezTo>
                    <a:pt x="5506" y="3742"/>
                    <a:pt x="5419" y="3702"/>
                    <a:pt x="5356" y="3624"/>
                  </a:cubicBezTo>
                  <a:cubicBezTo>
                    <a:pt x="5199" y="3466"/>
                    <a:pt x="5199" y="3214"/>
                    <a:pt x="5356" y="3120"/>
                  </a:cubicBezTo>
                  <a:lnTo>
                    <a:pt x="5829" y="2647"/>
                  </a:lnTo>
                  <a:lnTo>
                    <a:pt x="5356" y="2174"/>
                  </a:lnTo>
                  <a:cubicBezTo>
                    <a:pt x="5199" y="2017"/>
                    <a:pt x="5199" y="1765"/>
                    <a:pt x="5356" y="1639"/>
                  </a:cubicBezTo>
                  <a:cubicBezTo>
                    <a:pt x="5435" y="1560"/>
                    <a:pt x="5530" y="1521"/>
                    <a:pt x="5620" y="1521"/>
                  </a:cubicBezTo>
                  <a:cubicBezTo>
                    <a:pt x="5711" y="1521"/>
                    <a:pt x="5797" y="1560"/>
                    <a:pt x="5860" y="1639"/>
                  </a:cubicBezTo>
                  <a:lnTo>
                    <a:pt x="6333" y="2111"/>
                  </a:lnTo>
                  <a:lnTo>
                    <a:pt x="6806" y="1639"/>
                  </a:lnTo>
                  <a:cubicBezTo>
                    <a:pt x="6884" y="1560"/>
                    <a:pt x="6987" y="1521"/>
                    <a:pt x="7081" y="1521"/>
                  </a:cubicBezTo>
                  <a:close/>
                  <a:moveTo>
                    <a:pt x="6333" y="1"/>
                  </a:moveTo>
                  <a:cubicBezTo>
                    <a:pt x="5388" y="1"/>
                    <a:pt x="4506" y="379"/>
                    <a:pt x="3907" y="1072"/>
                  </a:cubicBezTo>
                  <a:cubicBezTo>
                    <a:pt x="3389" y="1628"/>
                    <a:pt x="2673" y="1927"/>
                    <a:pt x="1944" y="1927"/>
                  </a:cubicBezTo>
                  <a:cubicBezTo>
                    <a:pt x="1474" y="1927"/>
                    <a:pt x="999" y="1803"/>
                    <a:pt x="568" y="1544"/>
                  </a:cubicBezTo>
                  <a:cubicBezTo>
                    <a:pt x="505" y="1505"/>
                    <a:pt x="438" y="1487"/>
                    <a:pt x="373" y="1487"/>
                  </a:cubicBezTo>
                  <a:cubicBezTo>
                    <a:pt x="178" y="1487"/>
                    <a:pt x="1" y="1647"/>
                    <a:pt x="1" y="1859"/>
                  </a:cubicBezTo>
                  <a:lnTo>
                    <a:pt x="1" y="2426"/>
                  </a:lnTo>
                  <a:cubicBezTo>
                    <a:pt x="1" y="3970"/>
                    <a:pt x="1261" y="5230"/>
                    <a:pt x="2804" y="5230"/>
                  </a:cubicBezTo>
                  <a:cubicBezTo>
                    <a:pt x="3624" y="5230"/>
                    <a:pt x="4096" y="4915"/>
                    <a:pt x="4884" y="4537"/>
                  </a:cubicBezTo>
                  <a:cubicBezTo>
                    <a:pt x="4915" y="4474"/>
                    <a:pt x="5010" y="4474"/>
                    <a:pt x="5041" y="4474"/>
                  </a:cubicBezTo>
                  <a:lnTo>
                    <a:pt x="7688" y="4474"/>
                  </a:lnTo>
                  <a:cubicBezTo>
                    <a:pt x="7719" y="4474"/>
                    <a:pt x="7782" y="4474"/>
                    <a:pt x="7845" y="4537"/>
                  </a:cubicBezTo>
                  <a:cubicBezTo>
                    <a:pt x="8664" y="4915"/>
                    <a:pt x="9105" y="5230"/>
                    <a:pt x="9925" y="5230"/>
                  </a:cubicBezTo>
                  <a:cubicBezTo>
                    <a:pt x="11468" y="5230"/>
                    <a:pt x="12729" y="3970"/>
                    <a:pt x="12729" y="2426"/>
                  </a:cubicBezTo>
                  <a:lnTo>
                    <a:pt x="12729" y="1891"/>
                  </a:lnTo>
                  <a:cubicBezTo>
                    <a:pt x="12729" y="1698"/>
                    <a:pt x="12543" y="1523"/>
                    <a:pt x="12329" y="1523"/>
                  </a:cubicBezTo>
                  <a:cubicBezTo>
                    <a:pt x="12264" y="1523"/>
                    <a:pt x="12196" y="1539"/>
                    <a:pt x="12130" y="1576"/>
                  </a:cubicBezTo>
                  <a:cubicBezTo>
                    <a:pt x="11708" y="1824"/>
                    <a:pt x="11233" y="1945"/>
                    <a:pt x="10762" y="1945"/>
                  </a:cubicBezTo>
                  <a:cubicBezTo>
                    <a:pt x="10036" y="1945"/>
                    <a:pt x="9319" y="1657"/>
                    <a:pt x="8822" y="1103"/>
                  </a:cubicBezTo>
                  <a:cubicBezTo>
                    <a:pt x="8192" y="442"/>
                    <a:pt x="731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7" name="Google Shape;5137;p63"/>
            <p:cNvSpPr/>
            <p:nvPr/>
          </p:nvSpPr>
          <p:spPr>
            <a:xfrm>
              <a:off x="-57903500" y="4125950"/>
              <a:ext cx="204800" cy="175675"/>
            </a:xfrm>
            <a:custGeom>
              <a:rect b="b" l="l" r="r" t="t"/>
              <a:pathLst>
                <a:path extrusionOk="0" h="7027" w="8192">
                  <a:moveTo>
                    <a:pt x="2615" y="1009"/>
                  </a:moveTo>
                  <a:cubicBezTo>
                    <a:pt x="2804" y="1009"/>
                    <a:pt x="2962" y="1166"/>
                    <a:pt x="2962" y="1355"/>
                  </a:cubicBezTo>
                  <a:cubicBezTo>
                    <a:pt x="2962" y="1544"/>
                    <a:pt x="2804" y="1702"/>
                    <a:pt x="2615" y="1702"/>
                  </a:cubicBezTo>
                  <a:cubicBezTo>
                    <a:pt x="2395" y="1702"/>
                    <a:pt x="2237" y="1576"/>
                    <a:pt x="2237" y="1355"/>
                  </a:cubicBezTo>
                  <a:cubicBezTo>
                    <a:pt x="2237" y="1166"/>
                    <a:pt x="2395" y="1009"/>
                    <a:pt x="2615" y="1009"/>
                  </a:cubicBezTo>
                  <a:close/>
                  <a:moveTo>
                    <a:pt x="5163" y="3600"/>
                  </a:moveTo>
                  <a:cubicBezTo>
                    <a:pt x="5262" y="3600"/>
                    <a:pt x="5356" y="3639"/>
                    <a:pt x="5419" y="3718"/>
                  </a:cubicBezTo>
                  <a:cubicBezTo>
                    <a:pt x="5608" y="3844"/>
                    <a:pt x="5608" y="4065"/>
                    <a:pt x="5451" y="4222"/>
                  </a:cubicBezTo>
                  <a:cubicBezTo>
                    <a:pt x="5073" y="4569"/>
                    <a:pt x="4600" y="4789"/>
                    <a:pt x="4096" y="4789"/>
                  </a:cubicBezTo>
                  <a:cubicBezTo>
                    <a:pt x="3592" y="4789"/>
                    <a:pt x="3119" y="4569"/>
                    <a:pt x="2804" y="4222"/>
                  </a:cubicBezTo>
                  <a:cubicBezTo>
                    <a:pt x="2647" y="4065"/>
                    <a:pt x="2647" y="3844"/>
                    <a:pt x="2804" y="3718"/>
                  </a:cubicBezTo>
                  <a:cubicBezTo>
                    <a:pt x="2883" y="3639"/>
                    <a:pt x="2978" y="3600"/>
                    <a:pt x="3068" y="3600"/>
                  </a:cubicBezTo>
                  <a:cubicBezTo>
                    <a:pt x="3159" y="3600"/>
                    <a:pt x="3245" y="3639"/>
                    <a:pt x="3308" y="3718"/>
                  </a:cubicBezTo>
                  <a:cubicBezTo>
                    <a:pt x="3529" y="3939"/>
                    <a:pt x="3812" y="4049"/>
                    <a:pt x="4096" y="4049"/>
                  </a:cubicBezTo>
                  <a:cubicBezTo>
                    <a:pt x="4380" y="4049"/>
                    <a:pt x="4663" y="3939"/>
                    <a:pt x="4884" y="3718"/>
                  </a:cubicBezTo>
                  <a:cubicBezTo>
                    <a:pt x="4962" y="3639"/>
                    <a:pt x="5065" y="3600"/>
                    <a:pt x="5163" y="3600"/>
                  </a:cubicBezTo>
                  <a:close/>
                  <a:moveTo>
                    <a:pt x="1828" y="0"/>
                  </a:moveTo>
                  <a:cubicBezTo>
                    <a:pt x="1418" y="158"/>
                    <a:pt x="977" y="253"/>
                    <a:pt x="567" y="253"/>
                  </a:cubicBezTo>
                  <a:cubicBezTo>
                    <a:pt x="347" y="253"/>
                    <a:pt x="221" y="221"/>
                    <a:pt x="0" y="221"/>
                  </a:cubicBezTo>
                  <a:lnTo>
                    <a:pt x="0" y="2899"/>
                  </a:lnTo>
                  <a:cubicBezTo>
                    <a:pt x="0" y="5136"/>
                    <a:pt x="1859" y="7026"/>
                    <a:pt x="4096" y="7026"/>
                  </a:cubicBezTo>
                  <a:cubicBezTo>
                    <a:pt x="6270" y="7026"/>
                    <a:pt x="8097" y="5262"/>
                    <a:pt x="8192" y="3119"/>
                  </a:cubicBezTo>
                  <a:lnTo>
                    <a:pt x="6333" y="2206"/>
                  </a:lnTo>
                  <a:cubicBezTo>
                    <a:pt x="6144" y="2363"/>
                    <a:pt x="5860" y="2489"/>
                    <a:pt x="5608" y="2489"/>
                  </a:cubicBezTo>
                  <a:cubicBezTo>
                    <a:pt x="4978" y="2489"/>
                    <a:pt x="4474" y="1985"/>
                    <a:pt x="4506" y="1324"/>
                  </a:cubicBezTo>
                  <a:lnTo>
                    <a:pt x="18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8" name="Google Shape;5138;p63"/>
            <p:cNvSpPr/>
            <p:nvPr/>
          </p:nvSpPr>
          <p:spPr>
            <a:xfrm>
              <a:off x="-57835775" y="4113350"/>
              <a:ext cx="138650" cy="70125"/>
            </a:xfrm>
            <a:custGeom>
              <a:rect b="b" l="l" r="r" t="t"/>
              <a:pathLst>
                <a:path extrusionOk="0" h="2805" w="5546">
                  <a:moveTo>
                    <a:pt x="221" y="0"/>
                  </a:moveTo>
                  <a:lnTo>
                    <a:pt x="1" y="95"/>
                  </a:lnTo>
                  <a:lnTo>
                    <a:pt x="2112" y="1103"/>
                  </a:lnTo>
                  <a:cubicBezTo>
                    <a:pt x="2301" y="883"/>
                    <a:pt x="2616" y="757"/>
                    <a:pt x="2931" y="757"/>
                  </a:cubicBezTo>
                  <a:cubicBezTo>
                    <a:pt x="3592" y="757"/>
                    <a:pt x="4159" y="1355"/>
                    <a:pt x="4033" y="2048"/>
                  </a:cubicBezTo>
                  <a:lnTo>
                    <a:pt x="5546" y="2804"/>
                  </a:lnTo>
                  <a:lnTo>
                    <a:pt x="5546" y="725"/>
                  </a:lnTo>
                  <a:cubicBezTo>
                    <a:pt x="5325" y="725"/>
                    <a:pt x="5136" y="757"/>
                    <a:pt x="4979" y="757"/>
                  </a:cubicBezTo>
                  <a:cubicBezTo>
                    <a:pt x="4033" y="757"/>
                    <a:pt x="3435" y="410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39" name="Google Shape;5139;p63"/>
          <p:cNvGrpSpPr/>
          <p:nvPr/>
        </p:nvGrpSpPr>
        <p:grpSpPr>
          <a:xfrm>
            <a:off x="3154845" y="3055312"/>
            <a:ext cx="335513" cy="335513"/>
            <a:chOff x="-55987225" y="3198925"/>
            <a:chExt cx="317450" cy="317450"/>
          </a:xfrm>
        </p:grpSpPr>
        <p:sp>
          <p:nvSpPr>
            <p:cNvPr id="5140" name="Google Shape;5140;p63"/>
            <p:cNvSpPr/>
            <p:nvPr/>
          </p:nvSpPr>
          <p:spPr>
            <a:xfrm>
              <a:off x="-55987225" y="3261925"/>
              <a:ext cx="173300" cy="198500"/>
            </a:xfrm>
            <a:custGeom>
              <a:rect b="b" l="l" r="r" t="t"/>
              <a:pathLst>
                <a:path extrusionOk="0" h="7940" w="6932">
                  <a:moveTo>
                    <a:pt x="4821" y="1954"/>
                  </a:moveTo>
                  <a:cubicBezTo>
                    <a:pt x="5042" y="1954"/>
                    <a:pt x="5199" y="2112"/>
                    <a:pt x="5199" y="2332"/>
                  </a:cubicBezTo>
                  <a:cubicBezTo>
                    <a:pt x="5199" y="2521"/>
                    <a:pt x="5042" y="2679"/>
                    <a:pt x="4821" y="2679"/>
                  </a:cubicBezTo>
                  <a:cubicBezTo>
                    <a:pt x="4632" y="2679"/>
                    <a:pt x="4475" y="2521"/>
                    <a:pt x="4475" y="2332"/>
                  </a:cubicBezTo>
                  <a:cubicBezTo>
                    <a:pt x="4475" y="2175"/>
                    <a:pt x="4632" y="1954"/>
                    <a:pt x="4821" y="1954"/>
                  </a:cubicBezTo>
                  <a:close/>
                  <a:moveTo>
                    <a:pt x="1041" y="4380"/>
                  </a:moveTo>
                  <a:cubicBezTo>
                    <a:pt x="1324" y="4726"/>
                    <a:pt x="1765" y="4947"/>
                    <a:pt x="2269" y="4947"/>
                  </a:cubicBezTo>
                  <a:cubicBezTo>
                    <a:pt x="2238" y="5388"/>
                    <a:pt x="1891" y="5703"/>
                    <a:pt x="1482" y="5703"/>
                  </a:cubicBezTo>
                  <a:cubicBezTo>
                    <a:pt x="1104" y="5703"/>
                    <a:pt x="726" y="5357"/>
                    <a:pt x="726" y="4947"/>
                  </a:cubicBezTo>
                  <a:cubicBezTo>
                    <a:pt x="726" y="4726"/>
                    <a:pt x="852" y="4474"/>
                    <a:pt x="1041" y="4380"/>
                  </a:cubicBezTo>
                  <a:close/>
                  <a:moveTo>
                    <a:pt x="5262" y="1"/>
                  </a:moveTo>
                  <a:cubicBezTo>
                    <a:pt x="4916" y="473"/>
                    <a:pt x="4412" y="820"/>
                    <a:pt x="3845" y="1009"/>
                  </a:cubicBezTo>
                  <a:cubicBezTo>
                    <a:pt x="3466" y="1166"/>
                    <a:pt x="3057" y="1229"/>
                    <a:pt x="2679" y="1229"/>
                  </a:cubicBezTo>
                  <a:cubicBezTo>
                    <a:pt x="2553" y="1229"/>
                    <a:pt x="2427" y="1229"/>
                    <a:pt x="2301" y="1166"/>
                  </a:cubicBezTo>
                  <a:cubicBezTo>
                    <a:pt x="2301" y="1292"/>
                    <a:pt x="2269" y="1450"/>
                    <a:pt x="2269" y="1576"/>
                  </a:cubicBezTo>
                  <a:lnTo>
                    <a:pt x="2269" y="1923"/>
                  </a:lnTo>
                  <a:cubicBezTo>
                    <a:pt x="1450" y="1923"/>
                    <a:pt x="726" y="2584"/>
                    <a:pt x="726" y="3435"/>
                  </a:cubicBezTo>
                  <a:lnTo>
                    <a:pt x="726" y="3624"/>
                  </a:lnTo>
                  <a:cubicBezTo>
                    <a:pt x="253" y="3907"/>
                    <a:pt x="1" y="4380"/>
                    <a:pt x="1" y="4915"/>
                  </a:cubicBezTo>
                  <a:cubicBezTo>
                    <a:pt x="1" y="5735"/>
                    <a:pt x="663" y="6428"/>
                    <a:pt x="1482" y="6428"/>
                  </a:cubicBezTo>
                  <a:cubicBezTo>
                    <a:pt x="1507" y="6429"/>
                    <a:pt x="1533" y="6430"/>
                    <a:pt x="1558" y="6430"/>
                  </a:cubicBezTo>
                  <a:cubicBezTo>
                    <a:pt x="2033" y="6430"/>
                    <a:pt x="2473" y="6156"/>
                    <a:pt x="2742" y="5798"/>
                  </a:cubicBezTo>
                  <a:cubicBezTo>
                    <a:pt x="3466" y="7089"/>
                    <a:pt x="4790" y="7940"/>
                    <a:pt x="6365" y="7940"/>
                  </a:cubicBezTo>
                  <a:cubicBezTo>
                    <a:pt x="6554" y="7940"/>
                    <a:pt x="6775" y="7940"/>
                    <a:pt x="6932" y="7908"/>
                  </a:cubicBezTo>
                  <a:cubicBezTo>
                    <a:pt x="6806" y="7562"/>
                    <a:pt x="6712" y="7184"/>
                    <a:pt x="6712" y="6837"/>
                  </a:cubicBezTo>
                  <a:lnTo>
                    <a:pt x="6712" y="5672"/>
                  </a:lnTo>
                  <a:cubicBezTo>
                    <a:pt x="6617" y="5703"/>
                    <a:pt x="6491" y="5703"/>
                    <a:pt x="6365" y="5703"/>
                  </a:cubicBezTo>
                  <a:cubicBezTo>
                    <a:pt x="5861" y="5703"/>
                    <a:pt x="5388" y="5514"/>
                    <a:pt x="5073" y="5168"/>
                  </a:cubicBezTo>
                  <a:cubicBezTo>
                    <a:pt x="4916" y="5010"/>
                    <a:pt x="4916" y="4758"/>
                    <a:pt x="5073" y="4632"/>
                  </a:cubicBezTo>
                  <a:cubicBezTo>
                    <a:pt x="5152" y="4553"/>
                    <a:pt x="5247" y="4514"/>
                    <a:pt x="5337" y="4514"/>
                  </a:cubicBezTo>
                  <a:cubicBezTo>
                    <a:pt x="5428" y="4514"/>
                    <a:pt x="5514" y="4553"/>
                    <a:pt x="5577" y="4632"/>
                  </a:cubicBezTo>
                  <a:cubicBezTo>
                    <a:pt x="5792" y="4847"/>
                    <a:pt x="6080" y="4959"/>
                    <a:pt x="6371" y="4959"/>
                  </a:cubicBezTo>
                  <a:cubicBezTo>
                    <a:pt x="6507" y="4959"/>
                    <a:pt x="6644" y="4934"/>
                    <a:pt x="6775" y="4884"/>
                  </a:cubicBezTo>
                  <a:lnTo>
                    <a:pt x="6775" y="1923"/>
                  </a:lnTo>
                  <a:cubicBezTo>
                    <a:pt x="5892" y="1765"/>
                    <a:pt x="5262" y="977"/>
                    <a:pt x="5262" y="127"/>
                  </a:cubicBezTo>
                  <a:lnTo>
                    <a:pt x="52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1" name="Google Shape;5141;p63"/>
            <p:cNvSpPr/>
            <p:nvPr/>
          </p:nvSpPr>
          <p:spPr>
            <a:xfrm>
              <a:off x="-55837575" y="3198925"/>
              <a:ext cx="167800" cy="298525"/>
            </a:xfrm>
            <a:custGeom>
              <a:rect b="b" l="l" r="r" t="t"/>
              <a:pathLst>
                <a:path extrusionOk="0" h="11941" w="6712">
                  <a:moveTo>
                    <a:pt x="5672" y="6900"/>
                  </a:moveTo>
                  <a:cubicBezTo>
                    <a:pt x="5861" y="6994"/>
                    <a:pt x="5987" y="7246"/>
                    <a:pt x="5987" y="7467"/>
                  </a:cubicBezTo>
                  <a:cubicBezTo>
                    <a:pt x="5987" y="7908"/>
                    <a:pt x="5672" y="8223"/>
                    <a:pt x="5231" y="8223"/>
                  </a:cubicBezTo>
                  <a:cubicBezTo>
                    <a:pt x="4821" y="8223"/>
                    <a:pt x="4443" y="7877"/>
                    <a:pt x="4443" y="7467"/>
                  </a:cubicBezTo>
                  <a:cubicBezTo>
                    <a:pt x="4916" y="7467"/>
                    <a:pt x="5388" y="7246"/>
                    <a:pt x="5672" y="6900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3214"/>
                    <a:pt x="505" y="3686"/>
                    <a:pt x="1104" y="3686"/>
                  </a:cubicBezTo>
                  <a:cubicBezTo>
                    <a:pt x="1293" y="3686"/>
                    <a:pt x="1450" y="3844"/>
                    <a:pt x="1450" y="4064"/>
                  </a:cubicBezTo>
                  <a:lnTo>
                    <a:pt x="1450" y="9294"/>
                  </a:lnTo>
                  <a:cubicBezTo>
                    <a:pt x="1450" y="10743"/>
                    <a:pt x="2647" y="11941"/>
                    <a:pt x="4065" y="11941"/>
                  </a:cubicBezTo>
                  <a:lnTo>
                    <a:pt x="4412" y="11941"/>
                  </a:lnTo>
                  <a:lnTo>
                    <a:pt x="4412" y="8790"/>
                  </a:lnTo>
                  <a:cubicBezTo>
                    <a:pt x="4632" y="8885"/>
                    <a:pt x="4916" y="8979"/>
                    <a:pt x="5199" y="8979"/>
                  </a:cubicBezTo>
                  <a:cubicBezTo>
                    <a:pt x="6018" y="8979"/>
                    <a:pt x="6680" y="8318"/>
                    <a:pt x="6680" y="7467"/>
                  </a:cubicBezTo>
                  <a:cubicBezTo>
                    <a:pt x="6711" y="6931"/>
                    <a:pt x="6396" y="6459"/>
                    <a:pt x="5987" y="6175"/>
                  </a:cubicBezTo>
                  <a:lnTo>
                    <a:pt x="5987" y="5986"/>
                  </a:lnTo>
                  <a:cubicBezTo>
                    <a:pt x="5987" y="5167"/>
                    <a:pt x="5262" y="4474"/>
                    <a:pt x="4443" y="4474"/>
                  </a:cubicBezTo>
                  <a:lnTo>
                    <a:pt x="4443" y="4127"/>
                  </a:lnTo>
                  <a:cubicBezTo>
                    <a:pt x="4443" y="1891"/>
                    <a:pt x="258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2" name="Google Shape;5142;p63"/>
            <p:cNvSpPr/>
            <p:nvPr/>
          </p:nvSpPr>
          <p:spPr>
            <a:xfrm>
              <a:off x="-55931300" y="3435200"/>
              <a:ext cx="194575" cy="81175"/>
            </a:xfrm>
            <a:custGeom>
              <a:rect b="b" l="l" r="r" t="t"/>
              <a:pathLst>
                <a:path extrusionOk="0" h="3247" w="7783">
                  <a:moveTo>
                    <a:pt x="347" y="1"/>
                  </a:moveTo>
                  <a:cubicBezTo>
                    <a:pt x="221" y="64"/>
                    <a:pt x="127" y="127"/>
                    <a:pt x="1" y="158"/>
                  </a:cubicBezTo>
                  <a:lnTo>
                    <a:pt x="1" y="2899"/>
                  </a:lnTo>
                  <a:cubicBezTo>
                    <a:pt x="1" y="3088"/>
                    <a:pt x="158" y="3246"/>
                    <a:pt x="347" y="3246"/>
                  </a:cubicBezTo>
                  <a:lnTo>
                    <a:pt x="7627" y="3246"/>
                  </a:lnTo>
                  <a:cubicBezTo>
                    <a:pt x="6551" y="3216"/>
                    <a:pt x="5551" y="2574"/>
                    <a:pt x="5010" y="1702"/>
                  </a:cubicBezTo>
                  <a:cubicBezTo>
                    <a:pt x="4727" y="1734"/>
                    <a:pt x="4411" y="1765"/>
                    <a:pt x="4096" y="1765"/>
                  </a:cubicBezTo>
                  <a:cubicBezTo>
                    <a:pt x="2584" y="1765"/>
                    <a:pt x="1229" y="1040"/>
                    <a:pt x="347" y="1"/>
                  </a:cubicBezTo>
                  <a:close/>
                  <a:moveTo>
                    <a:pt x="7627" y="3246"/>
                  </a:moveTo>
                  <a:cubicBezTo>
                    <a:pt x="7653" y="3246"/>
                    <a:pt x="7679" y="3247"/>
                    <a:pt x="7705" y="3247"/>
                  </a:cubicBezTo>
                  <a:cubicBezTo>
                    <a:pt x="7731" y="3247"/>
                    <a:pt x="7757" y="3246"/>
                    <a:pt x="7783" y="3246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3" name="Google Shape;5143;p63"/>
            <p:cNvSpPr/>
            <p:nvPr/>
          </p:nvSpPr>
          <p:spPr>
            <a:xfrm>
              <a:off x="-55927350" y="3202850"/>
              <a:ext cx="70900" cy="71200"/>
            </a:xfrm>
            <a:custGeom>
              <a:rect b="b" l="l" r="r" t="t"/>
              <a:pathLst>
                <a:path extrusionOk="0" h="2848" w="2836">
                  <a:moveTo>
                    <a:pt x="2836" y="1"/>
                  </a:moveTo>
                  <a:cubicBezTo>
                    <a:pt x="1450" y="379"/>
                    <a:pt x="378" y="1482"/>
                    <a:pt x="0" y="2836"/>
                  </a:cubicBezTo>
                  <a:cubicBezTo>
                    <a:pt x="85" y="2843"/>
                    <a:pt x="170" y="2847"/>
                    <a:pt x="255" y="2847"/>
                  </a:cubicBezTo>
                  <a:cubicBezTo>
                    <a:pt x="548" y="2847"/>
                    <a:pt x="841" y="2801"/>
                    <a:pt x="1135" y="2679"/>
                  </a:cubicBezTo>
                  <a:cubicBezTo>
                    <a:pt x="2111" y="2332"/>
                    <a:pt x="2804" y="1324"/>
                    <a:pt x="2836" y="284"/>
                  </a:cubicBez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44" name="Google Shape;5144;p63"/>
          <p:cNvGrpSpPr/>
          <p:nvPr/>
        </p:nvGrpSpPr>
        <p:grpSpPr>
          <a:xfrm>
            <a:off x="3154845" y="3469722"/>
            <a:ext cx="335513" cy="335645"/>
            <a:chOff x="-55987225" y="3591025"/>
            <a:chExt cx="317450" cy="317575"/>
          </a:xfrm>
        </p:grpSpPr>
        <p:sp>
          <p:nvSpPr>
            <p:cNvPr id="5145" name="Google Shape;5145;p63"/>
            <p:cNvSpPr/>
            <p:nvPr/>
          </p:nvSpPr>
          <p:spPr>
            <a:xfrm>
              <a:off x="-55950200" y="374002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323"/>
                    <a:pt x="2836" y="1449"/>
                    <a:pt x="2647" y="1449"/>
                  </a:cubicBezTo>
                  <a:cubicBezTo>
                    <a:pt x="2458" y="1449"/>
                    <a:pt x="2301" y="1323"/>
                    <a:pt x="2301" y="1103"/>
                  </a:cubicBezTo>
                  <a:cubicBezTo>
                    <a:pt x="2238" y="914"/>
                    <a:pt x="2395" y="756"/>
                    <a:pt x="2647" y="756"/>
                  </a:cubicBezTo>
                  <a:close/>
                  <a:moveTo>
                    <a:pt x="5609" y="756"/>
                  </a:moveTo>
                  <a:cubicBezTo>
                    <a:pt x="5798" y="756"/>
                    <a:pt x="5955" y="914"/>
                    <a:pt x="5955" y="1103"/>
                  </a:cubicBezTo>
                  <a:cubicBezTo>
                    <a:pt x="5955" y="1323"/>
                    <a:pt x="5798" y="1449"/>
                    <a:pt x="5609" y="1449"/>
                  </a:cubicBezTo>
                  <a:cubicBezTo>
                    <a:pt x="5388" y="1449"/>
                    <a:pt x="5262" y="1323"/>
                    <a:pt x="5262" y="1103"/>
                  </a:cubicBezTo>
                  <a:cubicBezTo>
                    <a:pt x="5231" y="914"/>
                    <a:pt x="5388" y="756"/>
                    <a:pt x="5609" y="756"/>
                  </a:cubicBezTo>
                  <a:close/>
                  <a:moveTo>
                    <a:pt x="5160" y="3316"/>
                  </a:moveTo>
                  <a:cubicBezTo>
                    <a:pt x="5254" y="3316"/>
                    <a:pt x="5341" y="3355"/>
                    <a:pt x="5388" y="3434"/>
                  </a:cubicBezTo>
                  <a:cubicBezTo>
                    <a:pt x="5546" y="3592"/>
                    <a:pt x="5546" y="3812"/>
                    <a:pt x="5388" y="3938"/>
                  </a:cubicBezTo>
                  <a:cubicBezTo>
                    <a:pt x="5041" y="4285"/>
                    <a:pt x="4569" y="4505"/>
                    <a:pt x="4065" y="4505"/>
                  </a:cubicBezTo>
                  <a:cubicBezTo>
                    <a:pt x="3561" y="4505"/>
                    <a:pt x="3088" y="4285"/>
                    <a:pt x="2773" y="3938"/>
                  </a:cubicBezTo>
                  <a:cubicBezTo>
                    <a:pt x="2616" y="3781"/>
                    <a:pt x="2616" y="3560"/>
                    <a:pt x="2773" y="3434"/>
                  </a:cubicBezTo>
                  <a:cubicBezTo>
                    <a:pt x="2868" y="3355"/>
                    <a:pt x="2970" y="3316"/>
                    <a:pt x="3065" y="3316"/>
                  </a:cubicBezTo>
                  <a:cubicBezTo>
                    <a:pt x="3159" y="3316"/>
                    <a:pt x="3246" y="3355"/>
                    <a:pt x="3309" y="3434"/>
                  </a:cubicBezTo>
                  <a:cubicBezTo>
                    <a:pt x="3529" y="3655"/>
                    <a:pt x="3813" y="3765"/>
                    <a:pt x="4096" y="3765"/>
                  </a:cubicBezTo>
                  <a:cubicBezTo>
                    <a:pt x="4380" y="3765"/>
                    <a:pt x="4663" y="3655"/>
                    <a:pt x="4884" y="3434"/>
                  </a:cubicBezTo>
                  <a:cubicBezTo>
                    <a:pt x="4963" y="3355"/>
                    <a:pt x="5065" y="3316"/>
                    <a:pt x="5160" y="3316"/>
                  </a:cubicBezTo>
                  <a:close/>
                  <a:moveTo>
                    <a:pt x="1" y="0"/>
                  </a:moveTo>
                  <a:lnTo>
                    <a:pt x="1" y="2615"/>
                  </a:lnTo>
                  <a:cubicBezTo>
                    <a:pt x="1" y="4852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15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6" name="Google Shape;5146;p63"/>
            <p:cNvSpPr/>
            <p:nvPr/>
          </p:nvSpPr>
          <p:spPr>
            <a:xfrm>
              <a:off x="-55967525" y="3591025"/>
              <a:ext cx="297750" cy="131700"/>
            </a:xfrm>
            <a:custGeom>
              <a:rect b="b" l="l" r="r" t="t"/>
              <a:pathLst>
                <a:path extrusionOk="0" h="5268" w="11910">
                  <a:moveTo>
                    <a:pt x="4810" y="0"/>
                  </a:moveTo>
                  <a:cubicBezTo>
                    <a:pt x="4730" y="0"/>
                    <a:pt x="4650" y="2"/>
                    <a:pt x="4569" y="6"/>
                  </a:cubicBezTo>
                  <a:cubicBezTo>
                    <a:pt x="1954" y="163"/>
                    <a:pt x="1" y="2463"/>
                    <a:pt x="1" y="5047"/>
                  </a:cubicBezTo>
                  <a:cubicBezTo>
                    <a:pt x="1" y="5173"/>
                    <a:pt x="64" y="5267"/>
                    <a:pt x="190" y="5267"/>
                  </a:cubicBezTo>
                  <a:lnTo>
                    <a:pt x="2994" y="5267"/>
                  </a:lnTo>
                  <a:lnTo>
                    <a:pt x="2994" y="4920"/>
                  </a:lnTo>
                  <a:cubicBezTo>
                    <a:pt x="2994" y="4259"/>
                    <a:pt x="3498" y="3818"/>
                    <a:pt x="4096" y="3818"/>
                  </a:cubicBezTo>
                  <a:lnTo>
                    <a:pt x="5577" y="3818"/>
                  </a:lnTo>
                  <a:cubicBezTo>
                    <a:pt x="6207" y="3818"/>
                    <a:pt x="6680" y="4322"/>
                    <a:pt x="6680" y="4920"/>
                  </a:cubicBezTo>
                  <a:lnTo>
                    <a:pt x="6680" y="5267"/>
                  </a:lnTo>
                  <a:lnTo>
                    <a:pt x="11563" y="5267"/>
                  </a:lnTo>
                  <a:cubicBezTo>
                    <a:pt x="11752" y="5267"/>
                    <a:pt x="11909" y="5110"/>
                    <a:pt x="11909" y="4920"/>
                  </a:cubicBezTo>
                  <a:cubicBezTo>
                    <a:pt x="11909" y="4637"/>
                    <a:pt x="11752" y="4479"/>
                    <a:pt x="11563" y="4479"/>
                  </a:cubicBezTo>
                  <a:lnTo>
                    <a:pt x="9673" y="4479"/>
                  </a:lnTo>
                  <a:cubicBezTo>
                    <a:pt x="9489" y="1943"/>
                    <a:pt x="7380" y="0"/>
                    <a:pt x="48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7" name="Google Shape;5147;p63"/>
            <p:cNvSpPr/>
            <p:nvPr/>
          </p:nvSpPr>
          <p:spPr>
            <a:xfrm>
              <a:off x="-55875375" y="3703000"/>
              <a:ext cx="55950" cy="17350"/>
            </a:xfrm>
            <a:custGeom>
              <a:rect b="b" l="l" r="r" t="t"/>
              <a:pathLst>
                <a:path extrusionOk="0" h="694" w="22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4"/>
                  </a:lnTo>
                  <a:lnTo>
                    <a:pt x="2238" y="694"/>
                  </a:lnTo>
                  <a:lnTo>
                    <a:pt x="2238" y="347"/>
                  </a:lnTo>
                  <a:cubicBezTo>
                    <a:pt x="2238" y="158"/>
                    <a:pt x="2080" y="0"/>
                    <a:pt x="18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8" name="Google Shape;5148;p63"/>
            <p:cNvSpPr/>
            <p:nvPr/>
          </p:nvSpPr>
          <p:spPr>
            <a:xfrm>
              <a:off x="-55987225" y="3746325"/>
              <a:ext cx="18150" cy="63825"/>
            </a:xfrm>
            <a:custGeom>
              <a:rect b="b" l="l" r="r" t="t"/>
              <a:pathLst>
                <a:path extrusionOk="0" h="2553" w="726">
                  <a:moveTo>
                    <a:pt x="726" y="0"/>
                  </a:moveTo>
                  <a:cubicBezTo>
                    <a:pt x="253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26" y="2552"/>
                  </a:cubicBezTo>
                  <a:lnTo>
                    <a:pt x="7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9" name="Google Shape;5149;p63"/>
            <p:cNvSpPr/>
            <p:nvPr/>
          </p:nvSpPr>
          <p:spPr>
            <a:xfrm>
              <a:off x="-55725725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0" name="Google Shape;5150;p63"/>
          <p:cNvGrpSpPr/>
          <p:nvPr/>
        </p:nvGrpSpPr>
        <p:grpSpPr>
          <a:xfrm>
            <a:off x="3154013" y="3883578"/>
            <a:ext cx="337178" cy="337178"/>
            <a:chOff x="-55988800" y="3982600"/>
            <a:chExt cx="319025" cy="319025"/>
          </a:xfrm>
        </p:grpSpPr>
        <p:sp>
          <p:nvSpPr>
            <p:cNvPr id="5151" name="Google Shape;5151;p63"/>
            <p:cNvSpPr/>
            <p:nvPr/>
          </p:nvSpPr>
          <p:spPr>
            <a:xfrm>
              <a:off x="-55791875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1859" y="1"/>
                  </a:moveTo>
                  <a:cubicBezTo>
                    <a:pt x="1071" y="1"/>
                    <a:pt x="410" y="379"/>
                    <a:pt x="0" y="977"/>
                  </a:cubicBezTo>
                  <a:cubicBezTo>
                    <a:pt x="1512" y="1450"/>
                    <a:pt x="2647" y="2647"/>
                    <a:pt x="3119" y="4096"/>
                  </a:cubicBezTo>
                  <a:cubicBezTo>
                    <a:pt x="3718" y="3687"/>
                    <a:pt x="4096" y="3025"/>
                    <a:pt x="4096" y="2237"/>
                  </a:cubicBezTo>
                  <a:cubicBezTo>
                    <a:pt x="4096" y="1009"/>
                    <a:pt x="3119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2" name="Google Shape;5152;p63"/>
            <p:cNvSpPr/>
            <p:nvPr/>
          </p:nvSpPr>
          <p:spPr>
            <a:xfrm>
              <a:off x="-55969100" y="3982600"/>
              <a:ext cx="102400" cy="102425"/>
            </a:xfrm>
            <a:custGeom>
              <a:rect b="b" l="l" r="r" t="t"/>
              <a:pathLst>
                <a:path extrusionOk="0" h="4097" w="4096">
                  <a:moveTo>
                    <a:pt x="2269" y="1"/>
                  </a:moveTo>
                  <a:cubicBezTo>
                    <a:pt x="1040" y="1"/>
                    <a:pt x="1" y="977"/>
                    <a:pt x="1" y="2237"/>
                  </a:cubicBezTo>
                  <a:cubicBezTo>
                    <a:pt x="1" y="2994"/>
                    <a:pt x="410" y="3687"/>
                    <a:pt x="1009" y="4096"/>
                  </a:cubicBezTo>
                  <a:cubicBezTo>
                    <a:pt x="1481" y="2647"/>
                    <a:pt x="2647" y="1450"/>
                    <a:pt x="4096" y="977"/>
                  </a:cubicBezTo>
                  <a:cubicBezTo>
                    <a:pt x="3718" y="379"/>
                    <a:pt x="3057" y="1"/>
                    <a:pt x="22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3" name="Google Shape;5153;p63"/>
            <p:cNvSpPr/>
            <p:nvPr/>
          </p:nvSpPr>
          <p:spPr>
            <a:xfrm>
              <a:off x="-5581945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2" y="0"/>
                  </a:moveTo>
                  <a:lnTo>
                    <a:pt x="32" y="1103"/>
                  </a:lnTo>
                  <a:cubicBezTo>
                    <a:pt x="1" y="2521"/>
                    <a:pt x="1198" y="3686"/>
                    <a:pt x="2615" y="3686"/>
                  </a:cubicBezTo>
                  <a:lnTo>
                    <a:pt x="3718" y="3686"/>
                  </a:lnTo>
                  <a:cubicBezTo>
                    <a:pt x="3529" y="1733"/>
                    <a:pt x="1985" y="158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4" name="Google Shape;5154;p63"/>
            <p:cNvSpPr/>
            <p:nvPr/>
          </p:nvSpPr>
          <p:spPr>
            <a:xfrm>
              <a:off x="-55930500" y="40212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3718" y="0"/>
                  </a:moveTo>
                  <a:cubicBezTo>
                    <a:pt x="1733" y="158"/>
                    <a:pt x="158" y="1733"/>
                    <a:pt x="0" y="3686"/>
                  </a:cubicBezTo>
                  <a:lnTo>
                    <a:pt x="1103" y="3686"/>
                  </a:lnTo>
                  <a:cubicBezTo>
                    <a:pt x="2552" y="3686"/>
                    <a:pt x="3718" y="2521"/>
                    <a:pt x="3718" y="1103"/>
                  </a:cubicBezTo>
                  <a:lnTo>
                    <a:pt x="37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5" name="Google Shape;5155;p63"/>
            <p:cNvSpPr/>
            <p:nvPr/>
          </p:nvSpPr>
          <p:spPr>
            <a:xfrm>
              <a:off x="-55988800" y="4086575"/>
              <a:ext cx="319025" cy="215050"/>
            </a:xfrm>
            <a:custGeom>
              <a:rect b="b" l="l" r="r" t="t"/>
              <a:pathLst>
                <a:path extrusionOk="0" h="8602" w="12761">
                  <a:moveTo>
                    <a:pt x="4884" y="2584"/>
                  </a:moveTo>
                  <a:cubicBezTo>
                    <a:pt x="5105" y="2584"/>
                    <a:pt x="5262" y="2741"/>
                    <a:pt x="5262" y="2930"/>
                  </a:cubicBezTo>
                  <a:cubicBezTo>
                    <a:pt x="5262" y="3119"/>
                    <a:pt x="5105" y="3277"/>
                    <a:pt x="4884" y="3277"/>
                  </a:cubicBezTo>
                  <a:cubicBezTo>
                    <a:pt x="4695" y="3277"/>
                    <a:pt x="4538" y="3151"/>
                    <a:pt x="4538" y="2930"/>
                  </a:cubicBezTo>
                  <a:cubicBezTo>
                    <a:pt x="4538" y="2741"/>
                    <a:pt x="4695" y="2584"/>
                    <a:pt x="4884" y="2584"/>
                  </a:cubicBezTo>
                  <a:close/>
                  <a:moveTo>
                    <a:pt x="7877" y="2615"/>
                  </a:moveTo>
                  <a:cubicBezTo>
                    <a:pt x="8098" y="2615"/>
                    <a:pt x="8255" y="2773"/>
                    <a:pt x="8255" y="2962"/>
                  </a:cubicBezTo>
                  <a:cubicBezTo>
                    <a:pt x="8287" y="3151"/>
                    <a:pt x="8129" y="3308"/>
                    <a:pt x="7877" y="3308"/>
                  </a:cubicBezTo>
                  <a:cubicBezTo>
                    <a:pt x="7688" y="3308"/>
                    <a:pt x="7531" y="3151"/>
                    <a:pt x="7531" y="2962"/>
                  </a:cubicBezTo>
                  <a:cubicBezTo>
                    <a:pt x="7531" y="2773"/>
                    <a:pt x="7688" y="2615"/>
                    <a:pt x="7877" y="2615"/>
                  </a:cubicBezTo>
                  <a:close/>
                  <a:moveTo>
                    <a:pt x="1104" y="4222"/>
                  </a:moveTo>
                  <a:cubicBezTo>
                    <a:pt x="1387" y="4568"/>
                    <a:pt x="1828" y="4820"/>
                    <a:pt x="2332" y="4820"/>
                  </a:cubicBezTo>
                  <a:cubicBezTo>
                    <a:pt x="2301" y="5199"/>
                    <a:pt x="1954" y="5577"/>
                    <a:pt x="1545" y="5577"/>
                  </a:cubicBezTo>
                  <a:cubicBezTo>
                    <a:pt x="1167" y="5577"/>
                    <a:pt x="789" y="5199"/>
                    <a:pt x="789" y="4820"/>
                  </a:cubicBezTo>
                  <a:cubicBezTo>
                    <a:pt x="789" y="4568"/>
                    <a:pt x="915" y="4348"/>
                    <a:pt x="1104" y="4222"/>
                  </a:cubicBezTo>
                  <a:close/>
                  <a:moveTo>
                    <a:pt x="11721" y="4222"/>
                  </a:moveTo>
                  <a:cubicBezTo>
                    <a:pt x="11910" y="4348"/>
                    <a:pt x="12036" y="4568"/>
                    <a:pt x="12036" y="4820"/>
                  </a:cubicBezTo>
                  <a:cubicBezTo>
                    <a:pt x="12036" y="5199"/>
                    <a:pt x="11721" y="5577"/>
                    <a:pt x="11280" y="5577"/>
                  </a:cubicBezTo>
                  <a:cubicBezTo>
                    <a:pt x="10870" y="5577"/>
                    <a:pt x="10492" y="5199"/>
                    <a:pt x="10492" y="4820"/>
                  </a:cubicBezTo>
                  <a:cubicBezTo>
                    <a:pt x="10965" y="4820"/>
                    <a:pt x="11437" y="4568"/>
                    <a:pt x="11721" y="4222"/>
                  </a:cubicBezTo>
                  <a:close/>
                  <a:moveTo>
                    <a:pt x="7460" y="5143"/>
                  </a:moveTo>
                  <a:cubicBezTo>
                    <a:pt x="7554" y="5143"/>
                    <a:pt x="7641" y="5183"/>
                    <a:pt x="7688" y="5262"/>
                  </a:cubicBezTo>
                  <a:cubicBezTo>
                    <a:pt x="7877" y="5356"/>
                    <a:pt x="7877" y="5608"/>
                    <a:pt x="7720" y="5766"/>
                  </a:cubicBezTo>
                  <a:cubicBezTo>
                    <a:pt x="7373" y="6112"/>
                    <a:pt x="6901" y="6301"/>
                    <a:pt x="6396" y="6301"/>
                  </a:cubicBezTo>
                  <a:cubicBezTo>
                    <a:pt x="5892" y="6301"/>
                    <a:pt x="5420" y="6112"/>
                    <a:pt x="5105" y="5766"/>
                  </a:cubicBezTo>
                  <a:cubicBezTo>
                    <a:pt x="4947" y="5608"/>
                    <a:pt x="4947" y="5356"/>
                    <a:pt x="5105" y="5262"/>
                  </a:cubicBezTo>
                  <a:cubicBezTo>
                    <a:pt x="5184" y="5183"/>
                    <a:pt x="5278" y="5143"/>
                    <a:pt x="5369" y="5143"/>
                  </a:cubicBezTo>
                  <a:cubicBezTo>
                    <a:pt x="5459" y="5143"/>
                    <a:pt x="5546" y="5183"/>
                    <a:pt x="5609" y="5262"/>
                  </a:cubicBezTo>
                  <a:cubicBezTo>
                    <a:pt x="5829" y="5466"/>
                    <a:pt x="6113" y="5569"/>
                    <a:pt x="6396" y="5569"/>
                  </a:cubicBezTo>
                  <a:cubicBezTo>
                    <a:pt x="6680" y="5569"/>
                    <a:pt x="6964" y="5466"/>
                    <a:pt x="7184" y="5262"/>
                  </a:cubicBezTo>
                  <a:cubicBezTo>
                    <a:pt x="7263" y="5183"/>
                    <a:pt x="7365" y="5143"/>
                    <a:pt x="7460" y="5143"/>
                  </a:cubicBezTo>
                  <a:close/>
                  <a:moveTo>
                    <a:pt x="6396" y="0"/>
                  </a:moveTo>
                  <a:cubicBezTo>
                    <a:pt x="5829" y="1071"/>
                    <a:pt x="4695" y="1828"/>
                    <a:pt x="3403" y="1828"/>
                  </a:cubicBezTo>
                  <a:lnTo>
                    <a:pt x="2301" y="1828"/>
                  </a:lnTo>
                  <a:cubicBezTo>
                    <a:pt x="1482" y="1828"/>
                    <a:pt x="757" y="2489"/>
                    <a:pt x="757" y="3308"/>
                  </a:cubicBezTo>
                  <a:lnTo>
                    <a:pt x="757" y="3529"/>
                  </a:lnTo>
                  <a:cubicBezTo>
                    <a:pt x="284" y="3781"/>
                    <a:pt x="1" y="4253"/>
                    <a:pt x="1" y="4820"/>
                  </a:cubicBezTo>
                  <a:cubicBezTo>
                    <a:pt x="1" y="5640"/>
                    <a:pt x="694" y="6301"/>
                    <a:pt x="1513" y="6301"/>
                  </a:cubicBezTo>
                  <a:cubicBezTo>
                    <a:pt x="1891" y="6301"/>
                    <a:pt x="2301" y="6144"/>
                    <a:pt x="2521" y="5923"/>
                  </a:cubicBezTo>
                  <a:cubicBezTo>
                    <a:pt x="3120" y="7467"/>
                    <a:pt x="4632" y="8601"/>
                    <a:pt x="6365" y="8601"/>
                  </a:cubicBezTo>
                  <a:cubicBezTo>
                    <a:pt x="8098" y="8601"/>
                    <a:pt x="9578" y="7467"/>
                    <a:pt x="10177" y="5923"/>
                  </a:cubicBezTo>
                  <a:cubicBezTo>
                    <a:pt x="10461" y="6144"/>
                    <a:pt x="10807" y="6301"/>
                    <a:pt x="11185" y="6301"/>
                  </a:cubicBezTo>
                  <a:cubicBezTo>
                    <a:pt x="12036" y="6301"/>
                    <a:pt x="12697" y="5640"/>
                    <a:pt x="12697" y="4820"/>
                  </a:cubicBezTo>
                  <a:cubicBezTo>
                    <a:pt x="12760" y="4253"/>
                    <a:pt x="12445" y="3749"/>
                    <a:pt x="12036" y="3529"/>
                  </a:cubicBezTo>
                  <a:lnTo>
                    <a:pt x="12036" y="3308"/>
                  </a:lnTo>
                  <a:cubicBezTo>
                    <a:pt x="12036" y="2489"/>
                    <a:pt x="11311" y="1828"/>
                    <a:pt x="10492" y="1828"/>
                  </a:cubicBezTo>
                  <a:lnTo>
                    <a:pt x="9389" y="1828"/>
                  </a:lnTo>
                  <a:cubicBezTo>
                    <a:pt x="8098" y="1828"/>
                    <a:pt x="6932" y="1071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56" name="Google Shape;5156;p63"/>
          <p:cNvGrpSpPr/>
          <p:nvPr/>
        </p:nvGrpSpPr>
        <p:grpSpPr>
          <a:xfrm>
            <a:off x="5232305" y="3048653"/>
            <a:ext cx="334667" cy="337151"/>
            <a:chOff x="-54026025" y="3192625"/>
            <a:chExt cx="316650" cy="319000"/>
          </a:xfrm>
        </p:grpSpPr>
        <p:sp>
          <p:nvSpPr>
            <p:cNvPr id="5157" name="Google Shape;5157;p63"/>
            <p:cNvSpPr/>
            <p:nvPr/>
          </p:nvSpPr>
          <p:spPr>
            <a:xfrm>
              <a:off x="-54026025" y="3312350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725" y="0"/>
                  </a:moveTo>
                  <a:cubicBezTo>
                    <a:pt x="315" y="189"/>
                    <a:pt x="0" y="693"/>
                    <a:pt x="0" y="1260"/>
                  </a:cubicBezTo>
                  <a:cubicBezTo>
                    <a:pt x="0" y="1796"/>
                    <a:pt x="315" y="2268"/>
                    <a:pt x="725" y="2552"/>
                  </a:cubicBezTo>
                  <a:lnTo>
                    <a:pt x="725" y="15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8" name="Google Shape;5158;p63"/>
            <p:cNvSpPr/>
            <p:nvPr/>
          </p:nvSpPr>
          <p:spPr>
            <a:xfrm>
              <a:off x="-53890550" y="3192625"/>
              <a:ext cx="125250" cy="56725"/>
            </a:xfrm>
            <a:custGeom>
              <a:rect b="b" l="l" r="r" t="t"/>
              <a:pathLst>
                <a:path extrusionOk="0" h="2269" w="5010">
                  <a:moveTo>
                    <a:pt x="914" y="0"/>
                  </a:moveTo>
                  <a:cubicBezTo>
                    <a:pt x="599" y="0"/>
                    <a:pt x="315" y="63"/>
                    <a:pt x="0" y="95"/>
                  </a:cubicBezTo>
                  <a:cubicBezTo>
                    <a:pt x="158" y="536"/>
                    <a:pt x="441" y="914"/>
                    <a:pt x="756" y="1260"/>
                  </a:cubicBezTo>
                  <a:cubicBezTo>
                    <a:pt x="1418" y="1891"/>
                    <a:pt x="2237" y="2269"/>
                    <a:pt x="3151" y="2269"/>
                  </a:cubicBezTo>
                  <a:lnTo>
                    <a:pt x="5009" y="2269"/>
                  </a:lnTo>
                  <a:cubicBezTo>
                    <a:pt x="4127" y="914"/>
                    <a:pt x="2647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9" name="Google Shape;5159;p63"/>
            <p:cNvSpPr/>
            <p:nvPr/>
          </p:nvSpPr>
          <p:spPr>
            <a:xfrm>
              <a:off x="-53839375" y="3306025"/>
              <a:ext cx="55175" cy="55175"/>
            </a:xfrm>
            <a:custGeom>
              <a:rect b="b" l="l" r="r" t="t"/>
              <a:pathLst>
                <a:path extrusionOk="0" h="2207" w="2207">
                  <a:moveTo>
                    <a:pt x="1104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34" y="2206"/>
                    <a:pt x="2206" y="1702"/>
                    <a:pt x="2206" y="1104"/>
                  </a:cubicBezTo>
                  <a:cubicBezTo>
                    <a:pt x="2206" y="505"/>
                    <a:pt x="1734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0" name="Google Shape;5160;p63"/>
            <p:cNvSpPr/>
            <p:nvPr/>
          </p:nvSpPr>
          <p:spPr>
            <a:xfrm>
              <a:off x="-53950425" y="3306025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5" y="1"/>
                    <a:pt x="1" y="505"/>
                    <a:pt x="1" y="1104"/>
                  </a:cubicBezTo>
                  <a:cubicBezTo>
                    <a:pt x="1" y="1702"/>
                    <a:pt x="505" y="2206"/>
                    <a:pt x="1103" y="2206"/>
                  </a:cubicBezTo>
                  <a:cubicBezTo>
                    <a:pt x="1702" y="2206"/>
                    <a:pt x="2206" y="1702"/>
                    <a:pt x="2206" y="1104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1" name="Google Shape;5161;p63"/>
            <p:cNvSpPr/>
            <p:nvPr/>
          </p:nvSpPr>
          <p:spPr>
            <a:xfrm>
              <a:off x="-53985075" y="3400950"/>
              <a:ext cx="236300" cy="110675"/>
            </a:xfrm>
            <a:custGeom>
              <a:rect b="b" l="l" r="r" t="t"/>
              <a:pathLst>
                <a:path extrusionOk="0" h="4427" w="9452">
                  <a:moveTo>
                    <a:pt x="5790" y="969"/>
                  </a:moveTo>
                  <a:cubicBezTo>
                    <a:pt x="5884" y="969"/>
                    <a:pt x="5971" y="1008"/>
                    <a:pt x="6018" y="1087"/>
                  </a:cubicBezTo>
                  <a:cubicBezTo>
                    <a:pt x="6176" y="1245"/>
                    <a:pt x="6176" y="1497"/>
                    <a:pt x="6018" y="1591"/>
                  </a:cubicBezTo>
                  <a:cubicBezTo>
                    <a:pt x="5671" y="1969"/>
                    <a:pt x="5199" y="2158"/>
                    <a:pt x="4726" y="2158"/>
                  </a:cubicBezTo>
                  <a:cubicBezTo>
                    <a:pt x="4254" y="2158"/>
                    <a:pt x="3750" y="1969"/>
                    <a:pt x="3435" y="1591"/>
                  </a:cubicBezTo>
                  <a:cubicBezTo>
                    <a:pt x="3277" y="1434"/>
                    <a:pt x="3277" y="1213"/>
                    <a:pt x="3435" y="1087"/>
                  </a:cubicBezTo>
                  <a:cubicBezTo>
                    <a:pt x="3513" y="1008"/>
                    <a:pt x="3608" y="969"/>
                    <a:pt x="3698" y="969"/>
                  </a:cubicBezTo>
                  <a:cubicBezTo>
                    <a:pt x="3789" y="969"/>
                    <a:pt x="3876" y="1008"/>
                    <a:pt x="3939" y="1087"/>
                  </a:cubicBezTo>
                  <a:cubicBezTo>
                    <a:pt x="4159" y="1308"/>
                    <a:pt x="4443" y="1418"/>
                    <a:pt x="4726" y="1418"/>
                  </a:cubicBezTo>
                  <a:cubicBezTo>
                    <a:pt x="5010" y="1418"/>
                    <a:pt x="5293" y="1308"/>
                    <a:pt x="5514" y="1087"/>
                  </a:cubicBezTo>
                  <a:cubicBezTo>
                    <a:pt x="5593" y="1008"/>
                    <a:pt x="5695" y="969"/>
                    <a:pt x="5790" y="969"/>
                  </a:cubicBezTo>
                  <a:close/>
                  <a:moveTo>
                    <a:pt x="4711" y="0"/>
                  </a:moveTo>
                  <a:cubicBezTo>
                    <a:pt x="4002" y="0"/>
                    <a:pt x="3293" y="205"/>
                    <a:pt x="2678" y="615"/>
                  </a:cubicBezTo>
                  <a:cubicBezTo>
                    <a:pt x="2615" y="646"/>
                    <a:pt x="2552" y="709"/>
                    <a:pt x="2489" y="709"/>
                  </a:cubicBezTo>
                  <a:lnTo>
                    <a:pt x="1" y="709"/>
                  </a:lnTo>
                  <a:cubicBezTo>
                    <a:pt x="505" y="2820"/>
                    <a:pt x="2458" y="4427"/>
                    <a:pt x="4726" y="4427"/>
                  </a:cubicBezTo>
                  <a:cubicBezTo>
                    <a:pt x="7026" y="4427"/>
                    <a:pt x="8948" y="2820"/>
                    <a:pt x="9452" y="709"/>
                  </a:cubicBezTo>
                  <a:lnTo>
                    <a:pt x="6963" y="709"/>
                  </a:lnTo>
                  <a:cubicBezTo>
                    <a:pt x="6869" y="646"/>
                    <a:pt x="6774" y="646"/>
                    <a:pt x="6743" y="615"/>
                  </a:cubicBezTo>
                  <a:cubicBezTo>
                    <a:pt x="6128" y="205"/>
                    <a:pt x="5419" y="0"/>
                    <a:pt x="4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2" name="Google Shape;5162;p63"/>
            <p:cNvSpPr/>
            <p:nvPr/>
          </p:nvSpPr>
          <p:spPr>
            <a:xfrm>
              <a:off x="-53986650" y="3342275"/>
              <a:ext cx="241025" cy="55150"/>
            </a:xfrm>
            <a:custGeom>
              <a:rect b="b" l="l" r="r" t="t"/>
              <a:pathLst>
                <a:path extrusionOk="0" h="2206" w="9641">
                  <a:moveTo>
                    <a:pt x="1" y="0"/>
                  </a:moveTo>
                  <a:lnTo>
                    <a:pt x="1" y="1859"/>
                  </a:lnTo>
                  <a:lnTo>
                    <a:pt x="1" y="2206"/>
                  </a:lnTo>
                  <a:lnTo>
                    <a:pt x="2458" y="2206"/>
                  </a:lnTo>
                  <a:cubicBezTo>
                    <a:pt x="3198" y="1749"/>
                    <a:pt x="4017" y="1520"/>
                    <a:pt x="4829" y="1520"/>
                  </a:cubicBezTo>
                  <a:cubicBezTo>
                    <a:pt x="5640" y="1520"/>
                    <a:pt x="6443" y="1749"/>
                    <a:pt x="7152" y="2206"/>
                  </a:cubicBezTo>
                  <a:lnTo>
                    <a:pt x="9641" y="2206"/>
                  </a:lnTo>
                  <a:lnTo>
                    <a:pt x="9641" y="1859"/>
                  </a:lnTo>
                  <a:lnTo>
                    <a:pt x="9641" y="0"/>
                  </a:lnTo>
                  <a:lnTo>
                    <a:pt x="8853" y="0"/>
                  </a:lnTo>
                  <a:cubicBezTo>
                    <a:pt x="8696" y="882"/>
                    <a:pt x="7940" y="1512"/>
                    <a:pt x="7026" y="1512"/>
                  </a:cubicBezTo>
                  <a:cubicBezTo>
                    <a:pt x="6144" y="1512"/>
                    <a:pt x="5388" y="882"/>
                    <a:pt x="5230" y="0"/>
                  </a:cubicBezTo>
                  <a:lnTo>
                    <a:pt x="4411" y="0"/>
                  </a:lnTo>
                  <a:cubicBezTo>
                    <a:pt x="4254" y="882"/>
                    <a:pt x="3466" y="1512"/>
                    <a:pt x="2584" y="1512"/>
                  </a:cubicBezTo>
                  <a:cubicBezTo>
                    <a:pt x="1670" y="1512"/>
                    <a:pt x="946" y="882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3" name="Google Shape;5163;p63"/>
            <p:cNvSpPr/>
            <p:nvPr/>
          </p:nvSpPr>
          <p:spPr>
            <a:xfrm>
              <a:off x="-53989000" y="3199700"/>
              <a:ext cx="241800" cy="123700"/>
            </a:xfrm>
            <a:custGeom>
              <a:rect b="b" l="l" r="r" t="t"/>
              <a:pathLst>
                <a:path extrusionOk="0" h="4948" w="9672">
                  <a:moveTo>
                    <a:pt x="3245" y="1"/>
                  </a:moveTo>
                  <a:cubicBezTo>
                    <a:pt x="1355" y="662"/>
                    <a:pt x="0" y="2490"/>
                    <a:pt x="0" y="4601"/>
                  </a:cubicBezTo>
                  <a:lnTo>
                    <a:pt x="0" y="4947"/>
                  </a:lnTo>
                  <a:lnTo>
                    <a:pt x="788" y="4947"/>
                  </a:lnTo>
                  <a:cubicBezTo>
                    <a:pt x="945" y="4096"/>
                    <a:pt x="1701" y="3466"/>
                    <a:pt x="2615" y="3466"/>
                  </a:cubicBezTo>
                  <a:cubicBezTo>
                    <a:pt x="3529" y="3466"/>
                    <a:pt x="4253" y="4096"/>
                    <a:pt x="4411" y="4947"/>
                  </a:cubicBezTo>
                  <a:lnTo>
                    <a:pt x="5261" y="4947"/>
                  </a:lnTo>
                  <a:cubicBezTo>
                    <a:pt x="5419" y="4096"/>
                    <a:pt x="6207" y="3466"/>
                    <a:pt x="7057" y="3466"/>
                  </a:cubicBezTo>
                  <a:cubicBezTo>
                    <a:pt x="7971" y="3466"/>
                    <a:pt x="8727" y="4096"/>
                    <a:pt x="8884" y="4947"/>
                  </a:cubicBezTo>
                  <a:lnTo>
                    <a:pt x="9672" y="4947"/>
                  </a:lnTo>
                  <a:lnTo>
                    <a:pt x="9672" y="4601"/>
                  </a:lnTo>
                  <a:cubicBezTo>
                    <a:pt x="9672" y="3939"/>
                    <a:pt x="9546" y="3309"/>
                    <a:pt x="9262" y="2710"/>
                  </a:cubicBezTo>
                  <a:lnTo>
                    <a:pt x="7089" y="2710"/>
                  </a:lnTo>
                  <a:cubicBezTo>
                    <a:pt x="5986" y="2710"/>
                    <a:pt x="4978" y="2301"/>
                    <a:pt x="4190" y="1513"/>
                  </a:cubicBezTo>
                  <a:cubicBezTo>
                    <a:pt x="3749" y="1072"/>
                    <a:pt x="3434" y="568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4" name="Google Shape;5164;p63"/>
            <p:cNvSpPr/>
            <p:nvPr/>
          </p:nvSpPr>
          <p:spPr>
            <a:xfrm>
              <a:off x="-53728300" y="331077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158"/>
                  </a:lnTo>
                  <a:lnTo>
                    <a:pt x="0" y="2583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756" y="756"/>
                    <a:pt x="473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65" name="Google Shape;5165;p63"/>
          <p:cNvGrpSpPr/>
          <p:nvPr/>
        </p:nvGrpSpPr>
        <p:grpSpPr>
          <a:xfrm>
            <a:off x="5251039" y="3463196"/>
            <a:ext cx="297200" cy="336332"/>
            <a:chOff x="-54007925" y="3584850"/>
            <a:chExt cx="281200" cy="318225"/>
          </a:xfrm>
        </p:grpSpPr>
        <p:sp>
          <p:nvSpPr>
            <p:cNvPr id="5166" name="Google Shape;5166;p63"/>
            <p:cNvSpPr/>
            <p:nvPr/>
          </p:nvSpPr>
          <p:spPr>
            <a:xfrm>
              <a:off x="-53943325" y="3716375"/>
              <a:ext cx="151250" cy="18950"/>
            </a:xfrm>
            <a:custGeom>
              <a:rect b="b" l="l" r="r" t="t"/>
              <a:pathLst>
                <a:path extrusionOk="0" h="758" w="6050">
                  <a:moveTo>
                    <a:pt x="0" y="1"/>
                  </a:moveTo>
                  <a:cubicBezTo>
                    <a:pt x="441" y="474"/>
                    <a:pt x="1040" y="757"/>
                    <a:pt x="1702" y="757"/>
                  </a:cubicBezTo>
                  <a:lnTo>
                    <a:pt x="4348" y="757"/>
                  </a:lnTo>
                  <a:cubicBezTo>
                    <a:pt x="5041" y="757"/>
                    <a:pt x="5608" y="474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7" name="Google Shape;5167;p63"/>
            <p:cNvSpPr/>
            <p:nvPr/>
          </p:nvSpPr>
          <p:spPr>
            <a:xfrm>
              <a:off x="-53970100" y="3679375"/>
              <a:ext cx="205575" cy="18125"/>
            </a:xfrm>
            <a:custGeom>
              <a:rect b="b" l="l" r="r" t="t"/>
              <a:pathLst>
                <a:path extrusionOk="0" h="725" w="8223">
                  <a:moveTo>
                    <a:pt x="0" y="0"/>
                  </a:moveTo>
                  <a:lnTo>
                    <a:pt x="0" y="725"/>
                  </a:lnTo>
                  <a:lnTo>
                    <a:pt x="8223" y="725"/>
                  </a:lnTo>
                  <a:lnTo>
                    <a:pt x="822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8" name="Google Shape;5168;p63"/>
            <p:cNvSpPr/>
            <p:nvPr/>
          </p:nvSpPr>
          <p:spPr>
            <a:xfrm>
              <a:off x="-53970100" y="3715600"/>
              <a:ext cx="204800" cy="187475"/>
            </a:xfrm>
            <a:custGeom>
              <a:rect b="b" l="l" r="r" t="t"/>
              <a:pathLst>
                <a:path extrusionOk="0" h="7499" w="8192">
                  <a:moveTo>
                    <a:pt x="2584" y="2300"/>
                  </a:moveTo>
                  <a:cubicBezTo>
                    <a:pt x="2804" y="2300"/>
                    <a:pt x="2962" y="2426"/>
                    <a:pt x="2962" y="2647"/>
                  </a:cubicBezTo>
                  <a:cubicBezTo>
                    <a:pt x="2962" y="2836"/>
                    <a:pt x="2804" y="2993"/>
                    <a:pt x="2584" y="2993"/>
                  </a:cubicBezTo>
                  <a:cubicBezTo>
                    <a:pt x="2395" y="2993"/>
                    <a:pt x="2237" y="2836"/>
                    <a:pt x="2237" y="2647"/>
                  </a:cubicBezTo>
                  <a:cubicBezTo>
                    <a:pt x="2237" y="2426"/>
                    <a:pt x="2395" y="2300"/>
                    <a:pt x="2584" y="2300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91" y="4072"/>
                  </a:moveTo>
                  <a:cubicBezTo>
                    <a:pt x="5285" y="4072"/>
                    <a:pt x="5372" y="4112"/>
                    <a:pt x="5419" y="4191"/>
                  </a:cubicBezTo>
                  <a:cubicBezTo>
                    <a:pt x="5577" y="4348"/>
                    <a:pt x="5577" y="4569"/>
                    <a:pt x="5419" y="4695"/>
                  </a:cubicBezTo>
                  <a:cubicBezTo>
                    <a:pt x="5072" y="5041"/>
                    <a:pt x="4600" y="5230"/>
                    <a:pt x="4127" y="5230"/>
                  </a:cubicBezTo>
                  <a:cubicBezTo>
                    <a:pt x="3655" y="5230"/>
                    <a:pt x="3151" y="5041"/>
                    <a:pt x="2836" y="4695"/>
                  </a:cubicBezTo>
                  <a:cubicBezTo>
                    <a:pt x="2678" y="4537"/>
                    <a:pt x="2678" y="4285"/>
                    <a:pt x="2836" y="4191"/>
                  </a:cubicBezTo>
                  <a:cubicBezTo>
                    <a:pt x="2914" y="4112"/>
                    <a:pt x="3009" y="4072"/>
                    <a:pt x="3099" y="4072"/>
                  </a:cubicBezTo>
                  <a:cubicBezTo>
                    <a:pt x="3190" y="4072"/>
                    <a:pt x="3277" y="4112"/>
                    <a:pt x="3340" y="4191"/>
                  </a:cubicBezTo>
                  <a:cubicBezTo>
                    <a:pt x="3560" y="4395"/>
                    <a:pt x="3844" y="4498"/>
                    <a:pt x="4127" y="4498"/>
                  </a:cubicBezTo>
                  <a:cubicBezTo>
                    <a:pt x="4411" y="4498"/>
                    <a:pt x="4694" y="4395"/>
                    <a:pt x="4915" y="4191"/>
                  </a:cubicBezTo>
                  <a:cubicBezTo>
                    <a:pt x="4994" y="4112"/>
                    <a:pt x="5096" y="4072"/>
                    <a:pt x="5191" y="4072"/>
                  </a:cubicBezTo>
                  <a:close/>
                  <a:moveTo>
                    <a:pt x="0" y="0"/>
                  </a:moveTo>
                  <a:lnTo>
                    <a:pt x="0" y="3340"/>
                  </a:lnTo>
                  <a:cubicBezTo>
                    <a:pt x="0" y="5577"/>
                    <a:pt x="1859" y="7499"/>
                    <a:pt x="4096" y="7499"/>
                  </a:cubicBezTo>
                  <a:cubicBezTo>
                    <a:pt x="6333" y="7499"/>
                    <a:pt x="8191" y="5640"/>
                    <a:pt x="8191" y="3340"/>
                  </a:cubicBezTo>
                  <a:lnTo>
                    <a:pt x="8191" y="0"/>
                  </a:lnTo>
                  <a:lnTo>
                    <a:pt x="8034" y="0"/>
                  </a:lnTo>
                  <a:cubicBezTo>
                    <a:pt x="7467" y="946"/>
                    <a:pt x="6490" y="1513"/>
                    <a:pt x="5419" y="1513"/>
                  </a:cubicBezTo>
                  <a:lnTo>
                    <a:pt x="2804" y="1513"/>
                  </a:lnTo>
                  <a:cubicBezTo>
                    <a:pt x="1701" y="1513"/>
                    <a:pt x="693" y="946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9" name="Google Shape;5169;p63"/>
            <p:cNvSpPr/>
            <p:nvPr/>
          </p:nvSpPr>
          <p:spPr>
            <a:xfrm>
              <a:off x="-54007125" y="3584850"/>
              <a:ext cx="278825" cy="74850"/>
            </a:xfrm>
            <a:custGeom>
              <a:rect b="b" l="l" r="r" t="t"/>
              <a:pathLst>
                <a:path extrusionOk="0" h="2994" w="11153">
                  <a:moveTo>
                    <a:pt x="5577" y="1"/>
                  </a:moveTo>
                  <a:cubicBezTo>
                    <a:pt x="2867" y="1"/>
                    <a:pt x="0" y="788"/>
                    <a:pt x="0" y="2238"/>
                  </a:cubicBezTo>
                  <a:cubicBezTo>
                    <a:pt x="0" y="2647"/>
                    <a:pt x="315" y="2994"/>
                    <a:pt x="725" y="2994"/>
                  </a:cubicBezTo>
                  <a:lnTo>
                    <a:pt x="10429" y="2994"/>
                  </a:lnTo>
                  <a:cubicBezTo>
                    <a:pt x="10838" y="2994"/>
                    <a:pt x="11153" y="2679"/>
                    <a:pt x="11153" y="2238"/>
                  </a:cubicBezTo>
                  <a:cubicBezTo>
                    <a:pt x="11153" y="788"/>
                    <a:pt x="82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0" name="Google Shape;5170;p63"/>
            <p:cNvSpPr/>
            <p:nvPr/>
          </p:nvSpPr>
          <p:spPr>
            <a:xfrm>
              <a:off x="-54007925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1" name="Google Shape;5171;p63"/>
            <p:cNvSpPr/>
            <p:nvPr/>
          </p:nvSpPr>
          <p:spPr>
            <a:xfrm>
              <a:off x="-53745625" y="3740025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584"/>
                  </a:lnTo>
                  <a:cubicBezTo>
                    <a:pt x="441" y="2300"/>
                    <a:pt x="756" y="1827"/>
                    <a:pt x="756" y="1260"/>
                  </a:cubicBezTo>
                  <a:cubicBezTo>
                    <a:pt x="693" y="725"/>
                    <a:pt x="441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2" name="Google Shape;5172;p63"/>
          <p:cNvGrpSpPr/>
          <p:nvPr/>
        </p:nvGrpSpPr>
        <p:grpSpPr>
          <a:xfrm>
            <a:off x="5251039" y="3876153"/>
            <a:ext cx="297200" cy="337098"/>
            <a:chOff x="-54007925" y="3975575"/>
            <a:chExt cx="281200" cy="318950"/>
          </a:xfrm>
        </p:grpSpPr>
        <p:sp>
          <p:nvSpPr>
            <p:cNvPr id="5173" name="Google Shape;5173;p63"/>
            <p:cNvSpPr/>
            <p:nvPr/>
          </p:nvSpPr>
          <p:spPr>
            <a:xfrm>
              <a:off x="-53988225" y="3975575"/>
              <a:ext cx="244175" cy="142825"/>
            </a:xfrm>
            <a:custGeom>
              <a:rect b="b" l="l" r="r" t="t"/>
              <a:pathLst>
                <a:path extrusionOk="0" h="5713" w="9767">
                  <a:moveTo>
                    <a:pt x="5161" y="1329"/>
                  </a:moveTo>
                  <a:cubicBezTo>
                    <a:pt x="5247" y="1329"/>
                    <a:pt x="5333" y="1337"/>
                    <a:pt x="5419" y="1353"/>
                  </a:cubicBezTo>
                  <a:cubicBezTo>
                    <a:pt x="5577" y="1384"/>
                    <a:pt x="5671" y="1416"/>
                    <a:pt x="5797" y="1479"/>
                  </a:cubicBezTo>
                  <a:cubicBezTo>
                    <a:pt x="6617" y="1857"/>
                    <a:pt x="7026" y="2960"/>
                    <a:pt x="6837" y="4220"/>
                  </a:cubicBezTo>
                  <a:cubicBezTo>
                    <a:pt x="6774" y="4409"/>
                    <a:pt x="6617" y="4535"/>
                    <a:pt x="6459" y="4535"/>
                  </a:cubicBezTo>
                  <a:lnTo>
                    <a:pt x="6396" y="4535"/>
                  </a:lnTo>
                  <a:cubicBezTo>
                    <a:pt x="6207" y="4503"/>
                    <a:pt x="6049" y="4283"/>
                    <a:pt x="6081" y="4094"/>
                  </a:cubicBezTo>
                  <a:cubicBezTo>
                    <a:pt x="6239" y="3117"/>
                    <a:pt x="5892" y="2172"/>
                    <a:pt x="5293" y="2046"/>
                  </a:cubicBezTo>
                  <a:cubicBezTo>
                    <a:pt x="5250" y="2037"/>
                    <a:pt x="5205" y="2032"/>
                    <a:pt x="5161" y="2032"/>
                  </a:cubicBezTo>
                  <a:cubicBezTo>
                    <a:pt x="4601" y="2032"/>
                    <a:pt x="4022" y="2752"/>
                    <a:pt x="3876" y="3716"/>
                  </a:cubicBezTo>
                  <a:cubicBezTo>
                    <a:pt x="3847" y="3888"/>
                    <a:pt x="3660" y="4035"/>
                    <a:pt x="3484" y="4035"/>
                  </a:cubicBezTo>
                  <a:cubicBezTo>
                    <a:pt x="3468" y="4035"/>
                    <a:pt x="3451" y="4033"/>
                    <a:pt x="3435" y="4031"/>
                  </a:cubicBezTo>
                  <a:cubicBezTo>
                    <a:pt x="3246" y="3968"/>
                    <a:pt x="3088" y="3779"/>
                    <a:pt x="3120" y="3590"/>
                  </a:cubicBezTo>
                  <a:cubicBezTo>
                    <a:pt x="3351" y="2261"/>
                    <a:pt x="4217" y="1329"/>
                    <a:pt x="5161" y="1329"/>
                  </a:cubicBezTo>
                  <a:close/>
                  <a:moveTo>
                    <a:pt x="6821" y="1"/>
                  </a:moveTo>
                  <a:cubicBezTo>
                    <a:pt x="6045" y="1"/>
                    <a:pt x="5381" y="480"/>
                    <a:pt x="5104" y="1227"/>
                  </a:cubicBezTo>
                  <a:lnTo>
                    <a:pt x="3939" y="1038"/>
                  </a:lnTo>
                  <a:cubicBezTo>
                    <a:pt x="3734" y="998"/>
                    <a:pt x="3530" y="979"/>
                    <a:pt x="3328" y="979"/>
                  </a:cubicBezTo>
                  <a:cubicBezTo>
                    <a:pt x="1759" y="979"/>
                    <a:pt x="343" y="2128"/>
                    <a:pt x="64" y="3747"/>
                  </a:cubicBezTo>
                  <a:cubicBezTo>
                    <a:pt x="1" y="3936"/>
                    <a:pt x="158" y="4125"/>
                    <a:pt x="379" y="4188"/>
                  </a:cubicBezTo>
                  <a:lnTo>
                    <a:pt x="9200" y="5700"/>
                  </a:lnTo>
                  <a:cubicBezTo>
                    <a:pt x="9225" y="5709"/>
                    <a:pt x="9251" y="5713"/>
                    <a:pt x="9276" y="5713"/>
                  </a:cubicBezTo>
                  <a:cubicBezTo>
                    <a:pt x="9437" y="5713"/>
                    <a:pt x="9582" y="5549"/>
                    <a:pt x="9610" y="5385"/>
                  </a:cubicBezTo>
                  <a:cubicBezTo>
                    <a:pt x="9767" y="4535"/>
                    <a:pt x="9578" y="3621"/>
                    <a:pt x="9074" y="2865"/>
                  </a:cubicBezTo>
                  <a:cubicBezTo>
                    <a:pt x="8570" y="2203"/>
                    <a:pt x="7782" y="1731"/>
                    <a:pt x="6900" y="1573"/>
                  </a:cubicBezTo>
                  <a:lnTo>
                    <a:pt x="5892" y="1384"/>
                  </a:lnTo>
                  <a:cubicBezTo>
                    <a:pt x="6090" y="1017"/>
                    <a:pt x="6465" y="776"/>
                    <a:pt x="6882" y="776"/>
                  </a:cubicBezTo>
                  <a:cubicBezTo>
                    <a:pt x="6929" y="776"/>
                    <a:pt x="6978" y="779"/>
                    <a:pt x="7026" y="786"/>
                  </a:cubicBezTo>
                  <a:cubicBezTo>
                    <a:pt x="7042" y="788"/>
                    <a:pt x="7059" y="790"/>
                    <a:pt x="7075" y="790"/>
                  </a:cubicBezTo>
                  <a:cubicBezTo>
                    <a:pt x="7247" y="790"/>
                    <a:pt x="7410" y="643"/>
                    <a:pt x="7467" y="471"/>
                  </a:cubicBezTo>
                  <a:cubicBezTo>
                    <a:pt x="7499" y="282"/>
                    <a:pt x="7341" y="93"/>
                    <a:pt x="7152" y="30"/>
                  </a:cubicBezTo>
                  <a:cubicBezTo>
                    <a:pt x="7040" y="10"/>
                    <a:pt x="6930" y="1"/>
                    <a:pt x="68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4" name="Google Shape;5174;p63"/>
            <p:cNvSpPr/>
            <p:nvPr/>
          </p:nvSpPr>
          <p:spPr>
            <a:xfrm>
              <a:off x="-53970100" y="4100750"/>
              <a:ext cx="204800" cy="193775"/>
            </a:xfrm>
            <a:custGeom>
              <a:rect b="b" l="l" r="r" t="t"/>
              <a:pathLst>
                <a:path extrusionOk="0" h="7751" w="8192">
                  <a:moveTo>
                    <a:pt x="2584" y="1796"/>
                  </a:moveTo>
                  <a:cubicBezTo>
                    <a:pt x="2804" y="1796"/>
                    <a:pt x="2962" y="1954"/>
                    <a:pt x="2962" y="2143"/>
                  </a:cubicBezTo>
                  <a:cubicBezTo>
                    <a:pt x="2962" y="2363"/>
                    <a:pt x="2804" y="2521"/>
                    <a:pt x="2584" y="2521"/>
                  </a:cubicBezTo>
                  <a:cubicBezTo>
                    <a:pt x="2395" y="2521"/>
                    <a:pt x="2237" y="2363"/>
                    <a:pt x="2237" y="2143"/>
                  </a:cubicBezTo>
                  <a:cubicBezTo>
                    <a:pt x="2237" y="1954"/>
                    <a:pt x="2395" y="1796"/>
                    <a:pt x="2584" y="1796"/>
                  </a:cubicBezTo>
                  <a:close/>
                  <a:moveTo>
                    <a:pt x="5577" y="1796"/>
                  </a:moveTo>
                  <a:cubicBezTo>
                    <a:pt x="5797" y="1796"/>
                    <a:pt x="5955" y="1954"/>
                    <a:pt x="5955" y="2143"/>
                  </a:cubicBezTo>
                  <a:cubicBezTo>
                    <a:pt x="5955" y="2363"/>
                    <a:pt x="5797" y="2521"/>
                    <a:pt x="5577" y="2521"/>
                  </a:cubicBezTo>
                  <a:cubicBezTo>
                    <a:pt x="5388" y="2521"/>
                    <a:pt x="5230" y="2363"/>
                    <a:pt x="5230" y="2143"/>
                  </a:cubicBezTo>
                  <a:cubicBezTo>
                    <a:pt x="5230" y="1954"/>
                    <a:pt x="5388" y="1796"/>
                    <a:pt x="5577" y="1796"/>
                  </a:cubicBezTo>
                  <a:close/>
                  <a:moveTo>
                    <a:pt x="5147" y="4324"/>
                  </a:moveTo>
                  <a:cubicBezTo>
                    <a:pt x="5238" y="4324"/>
                    <a:pt x="5324" y="4364"/>
                    <a:pt x="5388" y="4443"/>
                  </a:cubicBezTo>
                  <a:cubicBezTo>
                    <a:pt x="5545" y="4600"/>
                    <a:pt x="5545" y="4852"/>
                    <a:pt x="5388" y="4947"/>
                  </a:cubicBezTo>
                  <a:cubicBezTo>
                    <a:pt x="5041" y="5325"/>
                    <a:pt x="4568" y="5514"/>
                    <a:pt x="4096" y="5514"/>
                  </a:cubicBezTo>
                  <a:cubicBezTo>
                    <a:pt x="3623" y="5514"/>
                    <a:pt x="3119" y="5325"/>
                    <a:pt x="2804" y="4947"/>
                  </a:cubicBezTo>
                  <a:cubicBezTo>
                    <a:pt x="2647" y="4789"/>
                    <a:pt x="2647" y="4569"/>
                    <a:pt x="2804" y="4443"/>
                  </a:cubicBezTo>
                  <a:cubicBezTo>
                    <a:pt x="2883" y="4380"/>
                    <a:pt x="2977" y="4348"/>
                    <a:pt x="3068" y="4348"/>
                  </a:cubicBezTo>
                  <a:cubicBezTo>
                    <a:pt x="3159" y="4348"/>
                    <a:pt x="3245" y="4380"/>
                    <a:pt x="3308" y="4443"/>
                  </a:cubicBezTo>
                  <a:cubicBezTo>
                    <a:pt x="3529" y="4663"/>
                    <a:pt x="3812" y="4773"/>
                    <a:pt x="4096" y="4773"/>
                  </a:cubicBezTo>
                  <a:cubicBezTo>
                    <a:pt x="4379" y="4773"/>
                    <a:pt x="4663" y="4663"/>
                    <a:pt x="4883" y="4443"/>
                  </a:cubicBezTo>
                  <a:cubicBezTo>
                    <a:pt x="4962" y="4364"/>
                    <a:pt x="5057" y="4324"/>
                    <a:pt x="5147" y="4324"/>
                  </a:cubicBezTo>
                  <a:close/>
                  <a:moveTo>
                    <a:pt x="0" y="0"/>
                  </a:moveTo>
                  <a:lnTo>
                    <a:pt x="0" y="3655"/>
                  </a:lnTo>
                  <a:cubicBezTo>
                    <a:pt x="0" y="5892"/>
                    <a:pt x="1859" y="7751"/>
                    <a:pt x="4096" y="7751"/>
                  </a:cubicBezTo>
                  <a:cubicBezTo>
                    <a:pt x="6333" y="7751"/>
                    <a:pt x="8191" y="5892"/>
                    <a:pt x="8191" y="3655"/>
                  </a:cubicBezTo>
                  <a:lnTo>
                    <a:pt x="8191" y="145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5" name="Google Shape;5175;p63"/>
            <p:cNvSpPr/>
            <p:nvPr/>
          </p:nvSpPr>
          <p:spPr>
            <a:xfrm>
              <a:off x="-53745625" y="4132250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693" y="694"/>
                    <a:pt x="441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6" name="Google Shape;5176;p63"/>
            <p:cNvSpPr/>
            <p:nvPr/>
          </p:nvSpPr>
          <p:spPr>
            <a:xfrm>
              <a:off x="-540079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77" name="Google Shape;5177;p63"/>
          <p:cNvGrpSpPr/>
          <p:nvPr/>
        </p:nvGrpSpPr>
        <p:grpSpPr>
          <a:xfrm>
            <a:off x="7350062" y="3064930"/>
            <a:ext cx="258069" cy="336702"/>
            <a:chOff x="-52005775" y="3208025"/>
            <a:chExt cx="244175" cy="318575"/>
          </a:xfrm>
        </p:grpSpPr>
        <p:sp>
          <p:nvSpPr>
            <p:cNvPr id="5178" name="Google Shape;5178;p63"/>
            <p:cNvSpPr/>
            <p:nvPr/>
          </p:nvSpPr>
          <p:spPr>
            <a:xfrm>
              <a:off x="-51800200" y="3469850"/>
              <a:ext cx="38600" cy="56750"/>
            </a:xfrm>
            <a:custGeom>
              <a:rect b="b" l="l" r="r" t="t"/>
              <a:pathLst>
                <a:path extrusionOk="0" h="2270" w="1544">
                  <a:moveTo>
                    <a:pt x="756" y="1"/>
                  </a:moveTo>
                  <a:cubicBezTo>
                    <a:pt x="347" y="1"/>
                    <a:pt x="0" y="348"/>
                    <a:pt x="0" y="726"/>
                  </a:cubicBezTo>
                  <a:cubicBezTo>
                    <a:pt x="0" y="852"/>
                    <a:pt x="32" y="915"/>
                    <a:pt x="63" y="1041"/>
                  </a:cubicBezTo>
                  <a:lnTo>
                    <a:pt x="630" y="2175"/>
                  </a:lnTo>
                  <a:cubicBezTo>
                    <a:pt x="662" y="2238"/>
                    <a:pt x="717" y="2269"/>
                    <a:pt x="776" y="2269"/>
                  </a:cubicBezTo>
                  <a:cubicBezTo>
                    <a:pt x="835" y="2269"/>
                    <a:pt x="898" y="2238"/>
                    <a:pt x="945" y="2175"/>
                  </a:cubicBezTo>
                  <a:lnTo>
                    <a:pt x="1449" y="1135"/>
                  </a:lnTo>
                  <a:cubicBezTo>
                    <a:pt x="1513" y="1009"/>
                    <a:pt x="1544" y="883"/>
                    <a:pt x="1544" y="789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9" name="Google Shape;5179;p63"/>
            <p:cNvSpPr/>
            <p:nvPr/>
          </p:nvSpPr>
          <p:spPr>
            <a:xfrm>
              <a:off x="-52005775" y="3208025"/>
              <a:ext cx="111875" cy="131900"/>
            </a:xfrm>
            <a:custGeom>
              <a:rect b="b" l="l" r="r" t="t"/>
              <a:pathLst>
                <a:path extrusionOk="0" h="5276" w="4475">
                  <a:moveTo>
                    <a:pt x="2915" y="1"/>
                  </a:moveTo>
                  <a:cubicBezTo>
                    <a:pt x="2816" y="1"/>
                    <a:pt x="2717" y="5"/>
                    <a:pt x="2615" y="14"/>
                  </a:cubicBezTo>
                  <a:cubicBezTo>
                    <a:pt x="1103" y="235"/>
                    <a:pt x="0" y="1590"/>
                    <a:pt x="0" y="3133"/>
                  </a:cubicBezTo>
                  <a:lnTo>
                    <a:pt x="0" y="4866"/>
                  </a:lnTo>
                  <a:cubicBezTo>
                    <a:pt x="32" y="5055"/>
                    <a:pt x="189" y="5276"/>
                    <a:pt x="379" y="5276"/>
                  </a:cubicBezTo>
                  <a:lnTo>
                    <a:pt x="1135" y="5276"/>
                  </a:lnTo>
                  <a:cubicBezTo>
                    <a:pt x="2993" y="5276"/>
                    <a:pt x="4474" y="3732"/>
                    <a:pt x="4474" y="1873"/>
                  </a:cubicBezTo>
                  <a:lnTo>
                    <a:pt x="4474" y="424"/>
                  </a:lnTo>
                  <a:cubicBezTo>
                    <a:pt x="4017" y="155"/>
                    <a:pt x="3490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0" name="Google Shape;5180;p63"/>
            <p:cNvSpPr/>
            <p:nvPr/>
          </p:nvSpPr>
          <p:spPr>
            <a:xfrm>
              <a:off x="-51800200" y="3385575"/>
              <a:ext cx="37025" cy="37850"/>
            </a:xfrm>
            <a:custGeom>
              <a:rect b="b" l="l" r="r" t="t"/>
              <a:pathLst>
                <a:path extrusionOk="0" h="1514" w="1481">
                  <a:moveTo>
                    <a:pt x="756" y="1"/>
                  </a:moveTo>
                  <a:cubicBezTo>
                    <a:pt x="347" y="1"/>
                    <a:pt x="0" y="348"/>
                    <a:pt x="0" y="757"/>
                  </a:cubicBezTo>
                  <a:cubicBezTo>
                    <a:pt x="0" y="1167"/>
                    <a:pt x="347" y="1513"/>
                    <a:pt x="756" y="1513"/>
                  </a:cubicBezTo>
                  <a:cubicBezTo>
                    <a:pt x="1166" y="1513"/>
                    <a:pt x="1481" y="1167"/>
                    <a:pt x="1481" y="757"/>
                  </a:cubicBezTo>
                  <a:cubicBezTo>
                    <a:pt x="1481" y="348"/>
                    <a:pt x="1166" y="1"/>
                    <a:pt x="7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1" name="Google Shape;5181;p63"/>
            <p:cNvSpPr/>
            <p:nvPr/>
          </p:nvSpPr>
          <p:spPr>
            <a:xfrm>
              <a:off x="-51800200" y="3348575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56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56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2" name="Google Shape;5182;p63"/>
            <p:cNvSpPr/>
            <p:nvPr/>
          </p:nvSpPr>
          <p:spPr>
            <a:xfrm>
              <a:off x="-51800200" y="3423400"/>
              <a:ext cx="37025" cy="37025"/>
            </a:xfrm>
            <a:custGeom>
              <a:rect b="b" l="l" r="r" t="t"/>
              <a:pathLst>
                <a:path extrusionOk="0" h="1481" w="1481">
                  <a:moveTo>
                    <a:pt x="756" y="0"/>
                  </a:moveTo>
                  <a:cubicBezTo>
                    <a:pt x="347" y="0"/>
                    <a:pt x="0" y="315"/>
                    <a:pt x="0" y="725"/>
                  </a:cubicBezTo>
                  <a:cubicBezTo>
                    <a:pt x="0" y="1166"/>
                    <a:pt x="347" y="1481"/>
                    <a:pt x="756" y="1481"/>
                  </a:cubicBezTo>
                  <a:cubicBezTo>
                    <a:pt x="1166" y="1481"/>
                    <a:pt x="1481" y="1166"/>
                    <a:pt x="1481" y="725"/>
                  </a:cubicBezTo>
                  <a:cubicBezTo>
                    <a:pt x="1481" y="315"/>
                    <a:pt x="1166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3" name="Google Shape;5183;p63"/>
            <p:cNvSpPr/>
            <p:nvPr/>
          </p:nvSpPr>
          <p:spPr>
            <a:xfrm>
              <a:off x="-51875025" y="3208025"/>
              <a:ext cx="111850" cy="131125"/>
            </a:xfrm>
            <a:custGeom>
              <a:rect b="b" l="l" r="r" t="t"/>
              <a:pathLst>
                <a:path extrusionOk="0" h="5245" w="4474">
                  <a:moveTo>
                    <a:pt x="1560" y="1"/>
                  </a:moveTo>
                  <a:cubicBezTo>
                    <a:pt x="984" y="1"/>
                    <a:pt x="458" y="155"/>
                    <a:pt x="0" y="424"/>
                  </a:cubicBezTo>
                  <a:lnTo>
                    <a:pt x="0" y="1873"/>
                  </a:lnTo>
                  <a:cubicBezTo>
                    <a:pt x="0" y="3732"/>
                    <a:pt x="1481" y="5244"/>
                    <a:pt x="3340" y="5244"/>
                  </a:cubicBezTo>
                  <a:lnTo>
                    <a:pt x="4096" y="5244"/>
                  </a:lnTo>
                  <a:cubicBezTo>
                    <a:pt x="4285" y="5244"/>
                    <a:pt x="4442" y="5087"/>
                    <a:pt x="4442" y="4898"/>
                  </a:cubicBezTo>
                  <a:lnTo>
                    <a:pt x="4442" y="3165"/>
                  </a:lnTo>
                  <a:cubicBezTo>
                    <a:pt x="4474" y="1590"/>
                    <a:pt x="3371" y="235"/>
                    <a:pt x="1859" y="14"/>
                  </a:cubicBezTo>
                  <a:cubicBezTo>
                    <a:pt x="1758" y="5"/>
                    <a:pt x="1658" y="1"/>
                    <a:pt x="15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4" name="Google Shape;5184;p63"/>
            <p:cNvSpPr/>
            <p:nvPr/>
          </p:nvSpPr>
          <p:spPr>
            <a:xfrm>
              <a:off x="-52005000" y="3469850"/>
              <a:ext cx="38625" cy="56750"/>
            </a:xfrm>
            <a:custGeom>
              <a:rect b="b" l="l" r="r" t="t"/>
              <a:pathLst>
                <a:path extrusionOk="0" h="2270" w="1545">
                  <a:moveTo>
                    <a:pt x="757" y="1"/>
                  </a:moveTo>
                  <a:cubicBezTo>
                    <a:pt x="348" y="1"/>
                    <a:pt x="1" y="348"/>
                    <a:pt x="1" y="726"/>
                  </a:cubicBezTo>
                  <a:cubicBezTo>
                    <a:pt x="1" y="852"/>
                    <a:pt x="32" y="915"/>
                    <a:pt x="64" y="1041"/>
                  </a:cubicBezTo>
                  <a:lnTo>
                    <a:pt x="631" y="2175"/>
                  </a:lnTo>
                  <a:cubicBezTo>
                    <a:pt x="663" y="2238"/>
                    <a:pt x="718" y="2269"/>
                    <a:pt x="777" y="2269"/>
                  </a:cubicBezTo>
                  <a:cubicBezTo>
                    <a:pt x="836" y="2269"/>
                    <a:pt x="899" y="2238"/>
                    <a:pt x="946" y="2175"/>
                  </a:cubicBezTo>
                  <a:lnTo>
                    <a:pt x="1450" y="1135"/>
                  </a:lnTo>
                  <a:cubicBezTo>
                    <a:pt x="1482" y="1009"/>
                    <a:pt x="1545" y="883"/>
                    <a:pt x="1545" y="789"/>
                  </a:cubicBezTo>
                  <a:cubicBezTo>
                    <a:pt x="1482" y="348"/>
                    <a:pt x="1135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5" name="Google Shape;5185;p63"/>
            <p:cNvSpPr/>
            <p:nvPr/>
          </p:nvSpPr>
          <p:spPr>
            <a:xfrm>
              <a:off x="-52005000" y="3423400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25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25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6" name="Google Shape;5186;p63"/>
            <p:cNvSpPr/>
            <p:nvPr/>
          </p:nvSpPr>
          <p:spPr>
            <a:xfrm>
              <a:off x="-52005000" y="3385575"/>
              <a:ext cx="37050" cy="37850"/>
            </a:xfrm>
            <a:custGeom>
              <a:rect b="b" l="l" r="r" t="t"/>
              <a:pathLst>
                <a:path extrusionOk="0" h="1514" w="1482">
                  <a:moveTo>
                    <a:pt x="757" y="1"/>
                  </a:moveTo>
                  <a:cubicBezTo>
                    <a:pt x="348" y="1"/>
                    <a:pt x="1" y="348"/>
                    <a:pt x="1" y="757"/>
                  </a:cubicBezTo>
                  <a:cubicBezTo>
                    <a:pt x="1" y="1167"/>
                    <a:pt x="348" y="1513"/>
                    <a:pt x="757" y="1513"/>
                  </a:cubicBezTo>
                  <a:cubicBezTo>
                    <a:pt x="1167" y="1513"/>
                    <a:pt x="1482" y="1167"/>
                    <a:pt x="1482" y="757"/>
                  </a:cubicBezTo>
                  <a:cubicBezTo>
                    <a:pt x="1482" y="348"/>
                    <a:pt x="1167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7" name="Google Shape;5187;p63"/>
            <p:cNvSpPr/>
            <p:nvPr/>
          </p:nvSpPr>
          <p:spPr>
            <a:xfrm>
              <a:off x="-51957725" y="3298150"/>
              <a:ext cx="148100" cy="209550"/>
            </a:xfrm>
            <a:custGeom>
              <a:rect b="b" l="l" r="r" t="t"/>
              <a:pathLst>
                <a:path extrusionOk="0" h="8382" w="5924">
                  <a:moveTo>
                    <a:pt x="1449" y="3151"/>
                  </a:moveTo>
                  <a:cubicBezTo>
                    <a:pt x="1639" y="3151"/>
                    <a:pt x="1796" y="3309"/>
                    <a:pt x="1796" y="3498"/>
                  </a:cubicBezTo>
                  <a:cubicBezTo>
                    <a:pt x="1796" y="3719"/>
                    <a:pt x="1639" y="3845"/>
                    <a:pt x="1449" y="3845"/>
                  </a:cubicBezTo>
                  <a:cubicBezTo>
                    <a:pt x="1260" y="3845"/>
                    <a:pt x="1103" y="3719"/>
                    <a:pt x="1103" y="3498"/>
                  </a:cubicBezTo>
                  <a:cubicBezTo>
                    <a:pt x="1103" y="3309"/>
                    <a:pt x="1260" y="3151"/>
                    <a:pt x="1449" y="3151"/>
                  </a:cubicBezTo>
                  <a:close/>
                  <a:moveTo>
                    <a:pt x="4442" y="3183"/>
                  </a:moveTo>
                  <a:cubicBezTo>
                    <a:pt x="4631" y="3183"/>
                    <a:pt x="4789" y="3340"/>
                    <a:pt x="4789" y="3561"/>
                  </a:cubicBezTo>
                  <a:cubicBezTo>
                    <a:pt x="4789" y="3719"/>
                    <a:pt x="4631" y="3908"/>
                    <a:pt x="4442" y="3908"/>
                  </a:cubicBezTo>
                  <a:cubicBezTo>
                    <a:pt x="4253" y="3908"/>
                    <a:pt x="4096" y="3750"/>
                    <a:pt x="4096" y="3561"/>
                  </a:cubicBezTo>
                  <a:cubicBezTo>
                    <a:pt x="4096" y="3340"/>
                    <a:pt x="4253" y="3183"/>
                    <a:pt x="4442" y="3183"/>
                  </a:cubicBezTo>
                  <a:close/>
                  <a:moveTo>
                    <a:pt x="3966" y="5680"/>
                  </a:moveTo>
                  <a:cubicBezTo>
                    <a:pt x="4064" y="5680"/>
                    <a:pt x="4159" y="5719"/>
                    <a:pt x="4222" y="5798"/>
                  </a:cubicBezTo>
                  <a:cubicBezTo>
                    <a:pt x="4411" y="5955"/>
                    <a:pt x="4411" y="6176"/>
                    <a:pt x="4253" y="6302"/>
                  </a:cubicBezTo>
                  <a:cubicBezTo>
                    <a:pt x="3907" y="6648"/>
                    <a:pt x="3434" y="6869"/>
                    <a:pt x="2899" y="6869"/>
                  </a:cubicBezTo>
                  <a:cubicBezTo>
                    <a:pt x="2395" y="6869"/>
                    <a:pt x="1922" y="6648"/>
                    <a:pt x="1607" y="6302"/>
                  </a:cubicBezTo>
                  <a:cubicBezTo>
                    <a:pt x="1449" y="6144"/>
                    <a:pt x="1449" y="5924"/>
                    <a:pt x="1607" y="5798"/>
                  </a:cubicBezTo>
                  <a:cubicBezTo>
                    <a:pt x="1686" y="5719"/>
                    <a:pt x="1788" y="5680"/>
                    <a:pt x="1883" y="5680"/>
                  </a:cubicBezTo>
                  <a:cubicBezTo>
                    <a:pt x="1977" y="5680"/>
                    <a:pt x="2064" y="5719"/>
                    <a:pt x="2111" y="5798"/>
                  </a:cubicBezTo>
                  <a:cubicBezTo>
                    <a:pt x="2332" y="6018"/>
                    <a:pt x="2623" y="6129"/>
                    <a:pt x="2911" y="6129"/>
                  </a:cubicBezTo>
                  <a:cubicBezTo>
                    <a:pt x="3198" y="6129"/>
                    <a:pt x="3482" y="6018"/>
                    <a:pt x="3686" y="5798"/>
                  </a:cubicBezTo>
                  <a:cubicBezTo>
                    <a:pt x="3765" y="5719"/>
                    <a:pt x="3868" y="5680"/>
                    <a:pt x="3966" y="5680"/>
                  </a:cubicBezTo>
                  <a:close/>
                  <a:moveTo>
                    <a:pt x="2993" y="1"/>
                  </a:moveTo>
                  <a:cubicBezTo>
                    <a:pt x="2489" y="1104"/>
                    <a:pt x="1513" y="1923"/>
                    <a:pt x="284" y="2238"/>
                  </a:cubicBezTo>
                  <a:cubicBezTo>
                    <a:pt x="347" y="2395"/>
                    <a:pt x="347" y="2553"/>
                    <a:pt x="347" y="2773"/>
                  </a:cubicBezTo>
                  <a:cubicBezTo>
                    <a:pt x="347" y="3025"/>
                    <a:pt x="284" y="3277"/>
                    <a:pt x="158" y="3498"/>
                  </a:cubicBezTo>
                  <a:cubicBezTo>
                    <a:pt x="284" y="3750"/>
                    <a:pt x="347" y="3971"/>
                    <a:pt x="347" y="4254"/>
                  </a:cubicBezTo>
                  <a:cubicBezTo>
                    <a:pt x="347" y="4538"/>
                    <a:pt x="284" y="4758"/>
                    <a:pt x="158" y="5010"/>
                  </a:cubicBezTo>
                  <a:cubicBezTo>
                    <a:pt x="284" y="5231"/>
                    <a:pt x="347" y="5483"/>
                    <a:pt x="347" y="5735"/>
                  </a:cubicBezTo>
                  <a:cubicBezTo>
                    <a:pt x="347" y="6113"/>
                    <a:pt x="252" y="6428"/>
                    <a:pt x="0" y="6680"/>
                  </a:cubicBezTo>
                  <a:cubicBezTo>
                    <a:pt x="158" y="6900"/>
                    <a:pt x="284" y="7121"/>
                    <a:pt x="315" y="7405"/>
                  </a:cubicBezTo>
                  <a:cubicBezTo>
                    <a:pt x="1040" y="8035"/>
                    <a:pt x="1985" y="8381"/>
                    <a:pt x="2962" y="8381"/>
                  </a:cubicBezTo>
                  <a:cubicBezTo>
                    <a:pt x="3938" y="8381"/>
                    <a:pt x="4852" y="8035"/>
                    <a:pt x="5608" y="7436"/>
                  </a:cubicBezTo>
                  <a:cubicBezTo>
                    <a:pt x="5640" y="7184"/>
                    <a:pt x="5766" y="6932"/>
                    <a:pt x="5923" y="6743"/>
                  </a:cubicBezTo>
                  <a:cubicBezTo>
                    <a:pt x="5671" y="6459"/>
                    <a:pt x="5545" y="6113"/>
                    <a:pt x="5545" y="5798"/>
                  </a:cubicBezTo>
                  <a:cubicBezTo>
                    <a:pt x="5545" y="5483"/>
                    <a:pt x="5640" y="5231"/>
                    <a:pt x="5797" y="5010"/>
                  </a:cubicBezTo>
                  <a:cubicBezTo>
                    <a:pt x="5671" y="4758"/>
                    <a:pt x="5577" y="4538"/>
                    <a:pt x="5577" y="4254"/>
                  </a:cubicBezTo>
                  <a:cubicBezTo>
                    <a:pt x="5577" y="3971"/>
                    <a:pt x="5671" y="3750"/>
                    <a:pt x="5797" y="3498"/>
                  </a:cubicBezTo>
                  <a:cubicBezTo>
                    <a:pt x="5671" y="3277"/>
                    <a:pt x="5577" y="3025"/>
                    <a:pt x="5577" y="2773"/>
                  </a:cubicBezTo>
                  <a:cubicBezTo>
                    <a:pt x="5577" y="2679"/>
                    <a:pt x="5577" y="2553"/>
                    <a:pt x="5640" y="2490"/>
                  </a:cubicBezTo>
                  <a:cubicBezTo>
                    <a:pt x="5640" y="2395"/>
                    <a:pt x="5671" y="2332"/>
                    <a:pt x="5703" y="2238"/>
                  </a:cubicBezTo>
                  <a:cubicBezTo>
                    <a:pt x="4474" y="1923"/>
                    <a:pt x="3497" y="1104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8" name="Google Shape;5188;p63"/>
            <p:cNvSpPr/>
            <p:nvPr/>
          </p:nvSpPr>
          <p:spPr>
            <a:xfrm>
              <a:off x="-52005000" y="3348575"/>
              <a:ext cx="37050" cy="37025"/>
            </a:xfrm>
            <a:custGeom>
              <a:rect b="b" l="l" r="r" t="t"/>
              <a:pathLst>
                <a:path extrusionOk="0" h="1481" w="1482">
                  <a:moveTo>
                    <a:pt x="757" y="0"/>
                  </a:moveTo>
                  <a:cubicBezTo>
                    <a:pt x="348" y="0"/>
                    <a:pt x="1" y="315"/>
                    <a:pt x="1" y="756"/>
                  </a:cubicBezTo>
                  <a:cubicBezTo>
                    <a:pt x="1" y="1166"/>
                    <a:pt x="348" y="1481"/>
                    <a:pt x="757" y="1481"/>
                  </a:cubicBezTo>
                  <a:cubicBezTo>
                    <a:pt x="1167" y="1481"/>
                    <a:pt x="1482" y="1166"/>
                    <a:pt x="1482" y="756"/>
                  </a:cubicBezTo>
                  <a:cubicBezTo>
                    <a:pt x="1482" y="315"/>
                    <a:pt x="116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89" name="Google Shape;5189;p63"/>
          <p:cNvGrpSpPr/>
          <p:nvPr/>
        </p:nvGrpSpPr>
        <p:grpSpPr>
          <a:xfrm>
            <a:off x="1495919" y="3055312"/>
            <a:ext cx="336332" cy="336332"/>
            <a:chOff x="-57568775" y="3198925"/>
            <a:chExt cx="318225" cy="318225"/>
          </a:xfrm>
        </p:grpSpPr>
        <p:sp>
          <p:nvSpPr>
            <p:cNvPr id="5190" name="Google Shape;5190;p63"/>
            <p:cNvSpPr/>
            <p:nvPr/>
          </p:nvSpPr>
          <p:spPr>
            <a:xfrm>
              <a:off x="-57530950" y="337377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84"/>
                    <a:pt x="0" y="725"/>
                    <a:pt x="0" y="1261"/>
                  </a:cubicBezTo>
                  <a:lnTo>
                    <a:pt x="0" y="1324"/>
                  </a:lnTo>
                  <a:cubicBezTo>
                    <a:pt x="0" y="1859"/>
                    <a:pt x="315" y="2332"/>
                    <a:pt x="725" y="2584"/>
                  </a:cubicBezTo>
                  <a:lnTo>
                    <a:pt x="725" y="157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1" name="Google Shape;5191;p63"/>
            <p:cNvSpPr/>
            <p:nvPr/>
          </p:nvSpPr>
          <p:spPr>
            <a:xfrm>
              <a:off x="-57568775" y="3406850"/>
              <a:ext cx="99275" cy="110300"/>
            </a:xfrm>
            <a:custGeom>
              <a:rect b="b" l="l" r="r" t="t"/>
              <a:pathLst>
                <a:path extrusionOk="0" h="4412" w="3971">
                  <a:moveTo>
                    <a:pt x="757" y="1"/>
                  </a:moveTo>
                  <a:cubicBezTo>
                    <a:pt x="285" y="473"/>
                    <a:pt x="1" y="1103"/>
                    <a:pt x="1" y="1796"/>
                  </a:cubicBezTo>
                  <a:cubicBezTo>
                    <a:pt x="1" y="3246"/>
                    <a:pt x="1198" y="4411"/>
                    <a:pt x="2616" y="4411"/>
                  </a:cubicBezTo>
                  <a:cubicBezTo>
                    <a:pt x="3120" y="4411"/>
                    <a:pt x="3561" y="4254"/>
                    <a:pt x="3971" y="4002"/>
                  </a:cubicBezTo>
                  <a:cubicBezTo>
                    <a:pt x="3435" y="3561"/>
                    <a:pt x="2994" y="2962"/>
                    <a:pt x="2710" y="2363"/>
                  </a:cubicBezTo>
                  <a:lnTo>
                    <a:pt x="1891" y="1891"/>
                  </a:lnTo>
                  <a:cubicBezTo>
                    <a:pt x="1230" y="1481"/>
                    <a:pt x="789" y="788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2" name="Google Shape;5192;p63"/>
            <p:cNvSpPr/>
            <p:nvPr/>
          </p:nvSpPr>
          <p:spPr>
            <a:xfrm>
              <a:off x="-57494725" y="3254850"/>
              <a:ext cx="207175" cy="262300"/>
            </a:xfrm>
            <a:custGeom>
              <a:rect b="b" l="l" r="r" t="t"/>
              <a:pathLst>
                <a:path extrusionOk="0" h="10492" w="8287">
                  <a:moveTo>
                    <a:pt x="2647" y="5293"/>
                  </a:moveTo>
                  <a:cubicBezTo>
                    <a:pt x="2836" y="5293"/>
                    <a:pt x="2993" y="5451"/>
                    <a:pt x="2993" y="5640"/>
                  </a:cubicBezTo>
                  <a:cubicBezTo>
                    <a:pt x="2993" y="5829"/>
                    <a:pt x="2836" y="5986"/>
                    <a:pt x="2647" y="5986"/>
                  </a:cubicBezTo>
                  <a:cubicBezTo>
                    <a:pt x="2628" y="5989"/>
                    <a:pt x="2609" y="5990"/>
                    <a:pt x="2592" y="5990"/>
                  </a:cubicBezTo>
                  <a:cubicBezTo>
                    <a:pt x="2400" y="5990"/>
                    <a:pt x="2269" y="5841"/>
                    <a:pt x="2269" y="5640"/>
                  </a:cubicBezTo>
                  <a:cubicBezTo>
                    <a:pt x="2269" y="5451"/>
                    <a:pt x="2426" y="5293"/>
                    <a:pt x="2647" y="5293"/>
                  </a:cubicBezTo>
                  <a:close/>
                  <a:moveTo>
                    <a:pt x="5640" y="5324"/>
                  </a:moveTo>
                  <a:cubicBezTo>
                    <a:pt x="5829" y="5324"/>
                    <a:pt x="5986" y="5482"/>
                    <a:pt x="5986" y="5671"/>
                  </a:cubicBezTo>
                  <a:cubicBezTo>
                    <a:pt x="6018" y="5860"/>
                    <a:pt x="5860" y="6018"/>
                    <a:pt x="5640" y="6018"/>
                  </a:cubicBezTo>
                  <a:cubicBezTo>
                    <a:pt x="5419" y="6018"/>
                    <a:pt x="5262" y="5860"/>
                    <a:pt x="5262" y="5671"/>
                  </a:cubicBezTo>
                  <a:cubicBezTo>
                    <a:pt x="5262" y="5482"/>
                    <a:pt x="5419" y="5324"/>
                    <a:pt x="5640" y="5324"/>
                  </a:cubicBezTo>
                  <a:close/>
                  <a:moveTo>
                    <a:pt x="5191" y="7845"/>
                  </a:moveTo>
                  <a:cubicBezTo>
                    <a:pt x="5285" y="7845"/>
                    <a:pt x="5372" y="7876"/>
                    <a:pt x="5419" y="7939"/>
                  </a:cubicBezTo>
                  <a:cubicBezTo>
                    <a:pt x="5640" y="8065"/>
                    <a:pt x="5640" y="8317"/>
                    <a:pt x="5482" y="8475"/>
                  </a:cubicBezTo>
                  <a:cubicBezTo>
                    <a:pt x="5104" y="8822"/>
                    <a:pt x="4632" y="9011"/>
                    <a:pt x="4128" y="9011"/>
                  </a:cubicBezTo>
                  <a:cubicBezTo>
                    <a:pt x="3624" y="9011"/>
                    <a:pt x="3151" y="8822"/>
                    <a:pt x="2836" y="8475"/>
                  </a:cubicBezTo>
                  <a:cubicBezTo>
                    <a:pt x="2678" y="8317"/>
                    <a:pt x="2678" y="8065"/>
                    <a:pt x="2836" y="7939"/>
                  </a:cubicBezTo>
                  <a:cubicBezTo>
                    <a:pt x="2915" y="7876"/>
                    <a:pt x="3009" y="7845"/>
                    <a:pt x="3100" y="7845"/>
                  </a:cubicBezTo>
                  <a:cubicBezTo>
                    <a:pt x="3190" y="7845"/>
                    <a:pt x="3277" y="7876"/>
                    <a:pt x="3340" y="7939"/>
                  </a:cubicBezTo>
                  <a:cubicBezTo>
                    <a:pt x="3561" y="8160"/>
                    <a:pt x="3844" y="8270"/>
                    <a:pt x="4128" y="8270"/>
                  </a:cubicBezTo>
                  <a:cubicBezTo>
                    <a:pt x="4411" y="8270"/>
                    <a:pt x="4695" y="8160"/>
                    <a:pt x="4915" y="7939"/>
                  </a:cubicBezTo>
                  <a:cubicBezTo>
                    <a:pt x="4994" y="7876"/>
                    <a:pt x="5096" y="7845"/>
                    <a:pt x="5191" y="7845"/>
                  </a:cubicBezTo>
                  <a:close/>
                  <a:moveTo>
                    <a:pt x="1796" y="0"/>
                  </a:moveTo>
                  <a:cubicBezTo>
                    <a:pt x="1670" y="126"/>
                    <a:pt x="1135" y="504"/>
                    <a:pt x="1072" y="630"/>
                  </a:cubicBezTo>
                  <a:cubicBezTo>
                    <a:pt x="442" y="1260"/>
                    <a:pt x="0" y="2363"/>
                    <a:pt x="0" y="3403"/>
                  </a:cubicBezTo>
                  <a:lnTo>
                    <a:pt x="0" y="6396"/>
                  </a:lnTo>
                  <a:cubicBezTo>
                    <a:pt x="0" y="8632"/>
                    <a:pt x="1859" y="10491"/>
                    <a:pt x="4128" y="10491"/>
                  </a:cubicBezTo>
                  <a:cubicBezTo>
                    <a:pt x="6427" y="10491"/>
                    <a:pt x="8286" y="8632"/>
                    <a:pt x="8286" y="6396"/>
                  </a:cubicBezTo>
                  <a:lnTo>
                    <a:pt x="8286" y="4505"/>
                  </a:lnTo>
                  <a:cubicBezTo>
                    <a:pt x="8157" y="4513"/>
                    <a:pt x="8028" y="4517"/>
                    <a:pt x="7899" y="4517"/>
                  </a:cubicBezTo>
                  <a:cubicBezTo>
                    <a:pt x="6396" y="4517"/>
                    <a:pt x="4939" y="4009"/>
                    <a:pt x="3750" y="2993"/>
                  </a:cubicBezTo>
                  <a:cubicBezTo>
                    <a:pt x="2804" y="2206"/>
                    <a:pt x="2174" y="1103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3" name="Google Shape;5193;p63"/>
            <p:cNvSpPr/>
            <p:nvPr/>
          </p:nvSpPr>
          <p:spPr>
            <a:xfrm>
              <a:off x="-57269475" y="3372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301"/>
                    <a:pt x="757" y="1828"/>
                    <a:pt x="757" y="1261"/>
                  </a:cubicBezTo>
                  <a:cubicBezTo>
                    <a:pt x="757" y="757"/>
                    <a:pt x="473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4" name="Google Shape;5194;p63"/>
            <p:cNvSpPr/>
            <p:nvPr/>
          </p:nvSpPr>
          <p:spPr>
            <a:xfrm>
              <a:off x="-57436450" y="3198925"/>
              <a:ext cx="185900" cy="154400"/>
            </a:xfrm>
            <a:custGeom>
              <a:rect b="b" l="l" r="r" t="t"/>
              <a:pathLst>
                <a:path extrusionOk="0" h="6176" w="7436">
                  <a:moveTo>
                    <a:pt x="1828" y="0"/>
                  </a:moveTo>
                  <a:cubicBezTo>
                    <a:pt x="1198" y="0"/>
                    <a:pt x="568" y="126"/>
                    <a:pt x="1" y="315"/>
                  </a:cubicBezTo>
                  <a:cubicBezTo>
                    <a:pt x="1" y="977"/>
                    <a:pt x="127" y="1639"/>
                    <a:pt x="316" y="2237"/>
                  </a:cubicBezTo>
                  <a:cubicBezTo>
                    <a:pt x="631" y="3151"/>
                    <a:pt x="1167" y="3970"/>
                    <a:pt x="1923" y="4600"/>
                  </a:cubicBezTo>
                  <a:cubicBezTo>
                    <a:pt x="2710" y="5262"/>
                    <a:pt x="3655" y="5734"/>
                    <a:pt x="4632" y="5892"/>
                  </a:cubicBezTo>
                  <a:cubicBezTo>
                    <a:pt x="5073" y="5976"/>
                    <a:pt x="5262" y="5976"/>
                    <a:pt x="5507" y="5976"/>
                  </a:cubicBezTo>
                  <a:lnTo>
                    <a:pt x="5507" y="5976"/>
                  </a:lnTo>
                  <a:cubicBezTo>
                    <a:pt x="5630" y="5976"/>
                    <a:pt x="5766" y="5976"/>
                    <a:pt x="5955" y="5986"/>
                  </a:cubicBezTo>
                  <a:lnTo>
                    <a:pt x="6680" y="5986"/>
                  </a:lnTo>
                  <a:cubicBezTo>
                    <a:pt x="6963" y="5986"/>
                    <a:pt x="7215" y="6049"/>
                    <a:pt x="7436" y="6175"/>
                  </a:cubicBezTo>
                  <a:lnTo>
                    <a:pt x="7436" y="5671"/>
                  </a:lnTo>
                  <a:lnTo>
                    <a:pt x="7436" y="5640"/>
                  </a:lnTo>
                  <a:cubicBezTo>
                    <a:pt x="7436" y="2552"/>
                    <a:pt x="4916" y="0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5" name="Google Shape;5195;p63"/>
            <p:cNvSpPr/>
            <p:nvPr/>
          </p:nvSpPr>
          <p:spPr>
            <a:xfrm>
              <a:off x="-57532525" y="3215450"/>
              <a:ext cx="77975" cy="148900"/>
            </a:xfrm>
            <a:custGeom>
              <a:rect b="b" l="l" r="r" t="t"/>
              <a:pathLst>
                <a:path extrusionOk="0" h="5956" w="3119">
                  <a:moveTo>
                    <a:pt x="3056" y="1"/>
                  </a:moveTo>
                  <a:cubicBezTo>
                    <a:pt x="1260" y="946"/>
                    <a:pt x="0" y="2836"/>
                    <a:pt x="0" y="5010"/>
                  </a:cubicBezTo>
                  <a:lnTo>
                    <a:pt x="0" y="5199"/>
                  </a:lnTo>
                  <a:lnTo>
                    <a:pt x="0" y="5955"/>
                  </a:lnTo>
                  <a:lnTo>
                    <a:pt x="63" y="5955"/>
                  </a:lnTo>
                  <a:cubicBezTo>
                    <a:pt x="158" y="5829"/>
                    <a:pt x="284" y="5766"/>
                    <a:pt x="410" y="5672"/>
                  </a:cubicBezTo>
                  <a:lnTo>
                    <a:pt x="788" y="5451"/>
                  </a:lnTo>
                  <a:lnTo>
                    <a:pt x="788" y="4601"/>
                  </a:lnTo>
                  <a:cubicBezTo>
                    <a:pt x="914" y="3088"/>
                    <a:pt x="1828" y="1576"/>
                    <a:pt x="3119" y="789"/>
                  </a:cubicBezTo>
                  <a:cubicBezTo>
                    <a:pt x="3088" y="505"/>
                    <a:pt x="3056" y="253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196" name="Google Shape;5196;p63"/>
          <p:cNvGrpSpPr/>
          <p:nvPr/>
        </p:nvGrpSpPr>
        <p:grpSpPr>
          <a:xfrm>
            <a:off x="1516317" y="3469035"/>
            <a:ext cx="295536" cy="336332"/>
            <a:chOff x="-57549075" y="3590375"/>
            <a:chExt cx="279625" cy="318225"/>
          </a:xfrm>
        </p:grpSpPr>
        <p:sp>
          <p:nvSpPr>
            <p:cNvPr id="5197" name="Google Shape;5197;p63"/>
            <p:cNvSpPr/>
            <p:nvPr/>
          </p:nvSpPr>
          <p:spPr>
            <a:xfrm>
              <a:off x="-57493150" y="3777825"/>
              <a:ext cx="167000" cy="74850"/>
            </a:xfrm>
            <a:custGeom>
              <a:rect b="b" l="l" r="r" t="t"/>
              <a:pathLst>
                <a:path extrusionOk="0" h="2994" w="6680">
                  <a:moveTo>
                    <a:pt x="4376" y="670"/>
                  </a:moveTo>
                  <a:cubicBezTo>
                    <a:pt x="4474" y="670"/>
                    <a:pt x="4569" y="709"/>
                    <a:pt x="4632" y="788"/>
                  </a:cubicBezTo>
                  <a:cubicBezTo>
                    <a:pt x="4789" y="946"/>
                    <a:pt x="4789" y="1166"/>
                    <a:pt x="4632" y="1292"/>
                  </a:cubicBezTo>
                  <a:cubicBezTo>
                    <a:pt x="4285" y="1639"/>
                    <a:pt x="3781" y="1859"/>
                    <a:pt x="3308" y="1859"/>
                  </a:cubicBezTo>
                  <a:cubicBezTo>
                    <a:pt x="2836" y="1859"/>
                    <a:pt x="2332" y="1639"/>
                    <a:pt x="2017" y="1292"/>
                  </a:cubicBezTo>
                  <a:cubicBezTo>
                    <a:pt x="1859" y="1166"/>
                    <a:pt x="1859" y="946"/>
                    <a:pt x="2017" y="788"/>
                  </a:cubicBezTo>
                  <a:cubicBezTo>
                    <a:pt x="2096" y="709"/>
                    <a:pt x="2198" y="670"/>
                    <a:pt x="2292" y="670"/>
                  </a:cubicBezTo>
                  <a:cubicBezTo>
                    <a:pt x="2387" y="670"/>
                    <a:pt x="2474" y="709"/>
                    <a:pt x="2521" y="788"/>
                  </a:cubicBezTo>
                  <a:cubicBezTo>
                    <a:pt x="2741" y="1009"/>
                    <a:pt x="3033" y="1119"/>
                    <a:pt x="3320" y="1119"/>
                  </a:cubicBezTo>
                  <a:cubicBezTo>
                    <a:pt x="3608" y="1119"/>
                    <a:pt x="3891" y="1009"/>
                    <a:pt x="4096" y="788"/>
                  </a:cubicBezTo>
                  <a:cubicBezTo>
                    <a:pt x="4175" y="709"/>
                    <a:pt x="4277" y="670"/>
                    <a:pt x="4376" y="670"/>
                  </a:cubicBezTo>
                  <a:close/>
                  <a:moveTo>
                    <a:pt x="0" y="0"/>
                  </a:moveTo>
                  <a:cubicBezTo>
                    <a:pt x="221" y="1702"/>
                    <a:pt x="1639" y="2993"/>
                    <a:pt x="3371" y="2993"/>
                  </a:cubicBezTo>
                  <a:cubicBezTo>
                    <a:pt x="5104" y="2993"/>
                    <a:pt x="6522" y="1702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8" name="Google Shape;5198;p63"/>
            <p:cNvSpPr/>
            <p:nvPr/>
          </p:nvSpPr>
          <p:spPr>
            <a:xfrm>
              <a:off x="-57478975" y="3647075"/>
              <a:ext cx="139425" cy="37050"/>
            </a:xfrm>
            <a:custGeom>
              <a:rect b="b" l="l" r="r" t="t"/>
              <a:pathLst>
                <a:path extrusionOk="0" h="1482" w="5577">
                  <a:moveTo>
                    <a:pt x="2804" y="1"/>
                  </a:moveTo>
                  <a:cubicBezTo>
                    <a:pt x="1639" y="1"/>
                    <a:pt x="599" y="568"/>
                    <a:pt x="1" y="1481"/>
                  </a:cubicBezTo>
                  <a:lnTo>
                    <a:pt x="5577" y="1481"/>
                  </a:lnTo>
                  <a:cubicBezTo>
                    <a:pt x="4947" y="568"/>
                    <a:pt x="3939" y="1"/>
                    <a:pt x="28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9" name="Google Shape;5199;p63"/>
            <p:cNvSpPr/>
            <p:nvPr/>
          </p:nvSpPr>
          <p:spPr>
            <a:xfrm>
              <a:off x="-57493950" y="3703775"/>
              <a:ext cx="168575" cy="55175"/>
            </a:xfrm>
            <a:custGeom>
              <a:rect b="b" l="l" r="r" t="t"/>
              <a:pathLst>
                <a:path extrusionOk="0" h="2207" w="6743">
                  <a:moveTo>
                    <a:pt x="1891" y="726"/>
                  </a:moveTo>
                  <a:cubicBezTo>
                    <a:pt x="2080" y="726"/>
                    <a:pt x="2238" y="883"/>
                    <a:pt x="2238" y="1072"/>
                  </a:cubicBezTo>
                  <a:cubicBezTo>
                    <a:pt x="2238" y="1261"/>
                    <a:pt x="2080" y="1419"/>
                    <a:pt x="1891" y="1419"/>
                  </a:cubicBezTo>
                  <a:cubicBezTo>
                    <a:pt x="1702" y="1419"/>
                    <a:pt x="1545" y="1261"/>
                    <a:pt x="1545" y="1072"/>
                  </a:cubicBezTo>
                  <a:cubicBezTo>
                    <a:pt x="1513" y="883"/>
                    <a:pt x="1671" y="726"/>
                    <a:pt x="1891" y="726"/>
                  </a:cubicBezTo>
                  <a:close/>
                  <a:moveTo>
                    <a:pt x="4853" y="726"/>
                  </a:moveTo>
                  <a:cubicBezTo>
                    <a:pt x="5042" y="726"/>
                    <a:pt x="5199" y="883"/>
                    <a:pt x="5199" y="1072"/>
                  </a:cubicBezTo>
                  <a:cubicBezTo>
                    <a:pt x="5199" y="1261"/>
                    <a:pt x="5042" y="1419"/>
                    <a:pt x="4853" y="1419"/>
                  </a:cubicBezTo>
                  <a:cubicBezTo>
                    <a:pt x="4664" y="1419"/>
                    <a:pt x="4506" y="1261"/>
                    <a:pt x="4506" y="1072"/>
                  </a:cubicBezTo>
                  <a:cubicBezTo>
                    <a:pt x="4506" y="883"/>
                    <a:pt x="4664" y="726"/>
                    <a:pt x="4853" y="726"/>
                  </a:cubicBezTo>
                  <a:close/>
                  <a:moveTo>
                    <a:pt x="253" y="1"/>
                  </a:moveTo>
                  <a:cubicBezTo>
                    <a:pt x="95" y="316"/>
                    <a:pt x="1" y="726"/>
                    <a:pt x="1" y="1104"/>
                  </a:cubicBezTo>
                  <a:lnTo>
                    <a:pt x="1" y="2206"/>
                  </a:lnTo>
                  <a:lnTo>
                    <a:pt x="6743" y="2206"/>
                  </a:lnTo>
                  <a:lnTo>
                    <a:pt x="6743" y="1104"/>
                  </a:lnTo>
                  <a:cubicBezTo>
                    <a:pt x="6743" y="726"/>
                    <a:pt x="6680" y="347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0" name="Google Shape;5200;p63"/>
            <p:cNvSpPr/>
            <p:nvPr/>
          </p:nvSpPr>
          <p:spPr>
            <a:xfrm>
              <a:off x="-57549075" y="3590375"/>
              <a:ext cx="279625" cy="318225"/>
            </a:xfrm>
            <a:custGeom>
              <a:rect b="b" l="l" r="r" t="t"/>
              <a:pathLst>
                <a:path extrusionOk="0" h="12729" w="11185">
                  <a:moveTo>
                    <a:pt x="5608" y="1544"/>
                  </a:moveTo>
                  <a:cubicBezTo>
                    <a:pt x="7877" y="1544"/>
                    <a:pt x="9704" y="3403"/>
                    <a:pt x="9704" y="5640"/>
                  </a:cubicBezTo>
                  <a:lnTo>
                    <a:pt x="9704" y="7152"/>
                  </a:lnTo>
                  <a:cubicBezTo>
                    <a:pt x="9704" y="9389"/>
                    <a:pt x="7845" y="11247"/>
                    <a:pt x="5608" y="11247"/>
                  </a:cubicBezTo>
                  <a:cubicBezTo>
                    <a:pt x="3372" y="11247"/>
                    <a:pt x="1513" y="9389"/>
                    <a:pt x="1513" y="7152"/>
                  </a:cubicBezTo>
                  <a:lnTo>
                    <a:pt x="1513" y="5640"/>
                  </a:lnTo>
                  <a:cubicBezTo>
                    <a:pt x="1513" y="3403"/>
                    <a:pt x="3309" y="1544"/>
                    <a:pt x="5608" y="1544"/>
                  </a:cubicBezTo>
                  <a:close/>
                  <a:moveTo>
                    <a:pt x="5608" y="0"/>
                  </a:moveTo>
                  <a:cubicBezTo>
                    <a:pt x="2521" y="0"/>
                    <a:pt x="1" y="2521"/>
                    <a:pt x="1" y="5640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0807" y="12728"/>
                  </a:lnTo>
                  <a:cubicBezTo>
                    <a:pt x="10996" y="12728"/>
                    <a:pt x="11153" y="12571"/>
                    <a:pt x="11153" y="12382"/>
                  </a:cubicBezTo>
                  <a:lnTo>
                    <a:pt x="11153" y="5640"/>
                  </a:lnTo>
                  <a:cubicBezTo>
                    <a:pt x="11185" y="2521"/>
                    <a:pt x="8664" y="0"/>
                    <a:pt x="5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1" name="Google Shape;5201;p63"/>
          <p:cNvGrpSpPr/>
          <p:nvPr/>
        </p:nvGrpSpPr>
        <p:grpSpPr>
          <a:xfrm>
            <a:off x="1495087" y="3883578"/>
            <a:ext cx="337997" cy="337997"/>
            <a:chOff x="-57570350" y="3982600"/>
            <a:chExt cx="319800" cy="319800"/>
          </a:xfrm>
        </p:grpSpPr>
        <p:sp>
          <p:nvSpPr>
            <p:cNvPr id="5202" name="Google Shape;5202;p63"/>
            <p:cNvSpPr/>
            <p:nvPr/>
          </p:nvSpPr>
          <p:spPr>
            <a:xfrm>
              <a:off x="-57570350" y="4033000"/>
              <a:ext cx="319800" cy="269400"/>
            </a:xfrm>
            <a:custGeom>
              <a:rect b="b" l="l" r="r" t="t"/>
              <a:pathLst>
                <a:path extrusionOk="0" h="10776" w="12792">
                  <a:moveTo>
                    <a:pt x="9452" y="4002"/>
                  </a:moveTo>
                  <a:cubicBezTo>
                    <a:pt x="10083" y="4002"/>
                    <a:pt x="10555" y="4506"/>
                    <a:pt x="10555" y="5105"/>
                  </a:cubicBezTo>
                  <a:lnTo>
                    <a:pt x="10555" y="5861"/>
                  </a:lnTo>
                  <a:cubicBezTo>
                    <a:pt x="10555" y="6459"/>
                    <a:pt x="10020" y="6963"/>
                    <a:pt x="9389" y="6963"/>
                  </a:cubicBezTo>
                  <a:lnTo>
                    <a:pt x="8665" y="6963"/>
                  </a:lnTo>
                  <a:cubicBezTo>
                    <a:pt x="7751" y="6963"/>
                    <a:pt x="6995" y="6333"/>
                    <a:pt x="6838" y="5451"/>
                  </a:cubicBezTo>
                  <a:lnTo>
                    <a:pt x="6018" y="5451"/>
                  </a:lnTo>
                  <a:cubicBezTo>
                    <a:pt x="5861" y="6333"/>
                    <a:pt x="5105" y="6963"/>
                    <a:pt x="4191" y="6963"/>
                  </a:cubicBezTo>
                  <a:lnTo>
                    <a:pt x="3467" y="6963"/>
                  </a:lnTo>
                  <a:cubicBezTo>
                    <a:pt x="2836" y="6963"/>
                    <a:pt x="2364" y="6459"/>
                    <a:pt x="2364" y="5861"/>
                  </a:cubicBezTo>
                  <a:lnTo>
                    <a:pt x="2364" y="5105"/>
                  </a:lnTo>
                  <a:cubicBezTo>
                    <a:pt x="2364" y="4475"/>
                    <a:pt x="2868" y="4002"/>
                    <a:pt x="3467" y="4002"/>
                  </a:cubicBezTo>
                  <a:lnTo>
                    <a:pt x="4947" y="4002"/>
                  </a:lnTo>
                  <a:cubicBezTo>
                    <a:pt x="5420" y="4002"/>
                    <a:pt x="5861" y="4317"/>
                    <a:pt x="6018" y="4758"/>
                  </a:cubicBezTo>
                  <a:lnTo>
                    <a:pt x="6869" y="4758"/>
                  </a:lnTo>
                  <a:cubicBezTo>
                    <a:pt x="7027" y="4317"/>
                    <a:pt x="7436" y="4002"/>
                    <a:pt x="7940" y="4002"/>
                  </a:cubicBezTo>
                  <a:close/>
                  <a:moveTo>
                    <a:pt x="1135" y="6365"/>
                  </a:moveTo>
                  <a:cubicBezTo>
                    <a:pt x="1419" y="6711"/>
                    <a:pt x="1860" y="6963"/>
                    <a:pt x="2364" y="6963"/>
                  </a:cubicBezTo>
                  <a:cubicBezTo>
                    <a:pt x="2301" y="7342"/>
                    <a:pt x="1954" y="7720"/>
                    <a:pt x="1576" y="7720"/>
                  </a:cubicBezTo>
                  <a:cubicBezTo>
                    <a:pt x="1167" y="7720"/>
                    <a:pt x="820" y="7342"/>
                    <a:pt x="820" y="6963"/>
                  </a:cubicBezTo>
                  <a:cubicBezTo>
                    <a:pt x="820" y="6711"/>
                    <a:pt x="946" y="6491"/>
                    <a:pt x="1135" y="6365"/>
                  </a:cubicBezTo>
                  <a:close/>
                  <a:moveTo>
                    <a:pt x="11784" y="6365"/>
                  </a:moveTo>
                  <a:cubicBezTo>
                    <a:pt x="11973" y="6491"/>
                    <a:pt x="12099" y="6711"/>
                    <a:pt x="12099" y="6963"/>
                  </a:cubicBezTo>
                  <a:cubicBezTo>
                    <a:pt x="12099" y="7342"/>
                    <a:pt x="11721" y="7720"/>
                    <a:pt x="11343" y="7720"/>
                  </a:cubicBezTo>
                  <a:cubicBezTo>
                    <a:pt x="10933" y="7720"/>
                    <a:pt x="10555" y="7342"/>
                    <a:pt x="10555" y="6963"/>
                  </a:cubicBezTo>
                  <a:cubicBezTo>
                    <a:pt x="11028" y="6963"/>
                    <a:pt x="11500" y="6711"/>
                    <a:pt x="11784" y="6365"/>
                  </a:cubicBezTo>
                  <a:close/>
                  <a:moveTo>
                    <a:pt x="7432" y="7286"/>
                  </a:moveTo>
                  <a:cubicBezTo>
                    <a:pt x="7531" y="7286"/>
                    <a:pt x="7625" y="7326"/>
                    <a:pt x="7688" y="7405"/>
                  </a:cubicBezTo>
                  <a:cubicBezTo>
                    <a:pt x="7909" y="7499"/>
                    <a:pt x="7909" y="7751"/>
                    <a:pt x="7751" y="7909"/>
                  </a:cubicBezTo>
                  <a:cubicBezTo>
                    <a:pt x="7405" y="8255"/>
                    <a:pt x="6932" y="8444"/>
                    <a:pt x="6396" y="8444"/>
                  </a:cubicBezTo>
                  <a:cubicBezTo>
                    <a:pt x="5892" y="8444"/>
                    <a:pt x="5420" y="8255"/>
                    <a:pt x="5073" y="7909"/>
                  </a:cubicBezTo>
                  <a:cubicBezTo>
                    <a:pt x="4916" y="7751"/>
                    <a:pt x="4916" y="7499"/>
                    <a:pt x="5073" y="7405"/>
                  </a:cubicBezTo>
                  <a:cubicBezTo>
                    <a:pt x="5152" y="7326"/>
                    <a:pt x="5254" y="7286"/>
                    <a:pt x="5349" y="7286"/>
                  </a:cubicBezTo>
                  <a:cubicBezTo>
                    <a:pt x="5443" y="7286"/>
                    <a:pt x="5530" y="7326"/>
                    <a:pt x="5577" y="7405"/>
                  </a:cubicBezTo>
                  <a:cubicBezTo>
                    <a:pt x="5798" y="7609"/>
                    <a:pt x="6081" y="7712"/>
                    <a:pt x="6365" y="7712"/>
                  </a:cubicBezTo>
                  <a:cubicBezTo>
                    <a:pt x="6649" y="7712"/>
                    <a:pt x="6932" y="7609"/>
                    <a:pt x="7153" y="7405"/>
                  </a:cubicBezTo>
                  <a:cubicBezTo>
                    <a:pt x="7231" y="7326"/>
                    <a:pt x="7334" y="7286"/>
                    <a:pt x="7432" y="7286"/>
                  </a:cubicBezTo>
                  <a:close/>
                  <a:moveTo>
                    <a:pt x="8287" y="1"/>
                  </a:moveTo>
                  <a:lnTo>
                    <a:pt x="8350" y="158"/>
                  </a:lnTo>
                  <a:cubicBezTo>
                    <a:pt x="8476" y="726"/>
                    <a:pt x="8287" y="1324"/>
                    <a:pt x="7940" y="1797"/>
                  </a:cubicBezTo>
                  <a:cubicBezTo>
                    <a:pt x="7562" y="2269"/>
                    <a:pt x="6995" y="2521"/>
                    <a:pt x="6428" y="2521"/>
                  </a:cubicBezTo>
                  <a:cubicBezTo>
                    <a:pt x="5829" y="2521"/>
                    <a:pt x="5262" y="2238"/>
                    <a:pt x="4884" y="1797"/>
                  </a:cubicBezTo>
                  <a:cubicBezTo>
                    <a:pt x="4475" y="1324"/>
                    <a:pt x="4380" y="726"/>
                    <a:pt x="4475" y="190"/>
                  </a:cubicBezTo>
                  <a:lnTo>
                    <a:pt x="4538" y="32"/>
                  </a:lnTo>
                  <a:lnTo>
                    <a:pt x="4538" y="32"/>
                  </a:lnTo>
                  <a:cubicBezTo>
                    <a:pt x="3183" y="726"/>
                    <a:pt x="2332" y="2112"/>
                    <a:pt x="2332" y="3655"/>
                  </a:cubicBezTo>
                  <a:lnTo>
                    <a:pt x="2332" y="4002"/>
                  </a:lnTo>
                  <a:cubicBezTo>
                    <a:pt x="1482" y="4002"/>
                    <a:pt x="789" y="4664"/>
                    <a:pt x="789" y="5514"/>
                  </a:cubicBezTo>
                  <a:lnTo>
                    <a:pt x="789" y="5703"/>
                  </a:lnTo>
                  <a:cubicBezTo>
                    <a:pt x="316" y="5987"/>
                    <a:pt x="32" y="6428"/>
                    <a:pt x="32" y="6995"/>
                  </a:cubicBezTo>
                  <a:cubicBezTo>
                    <a:pt x="32" y="7405"/>
                    <a:pt x="190" y="7751"/>
                    <a:pt x="442" y="7972"/>
                  </a:cubicBezTo>
                  <a:lnTo>
                    <a:pt x="64" y="8696"/>
                  </a:lnTo>
                  <a:cubicBezTo>
                    <a:pt x="1" y="8885"/>
                    <a:pt x="64" y="9074"/>
                    <a:pt x="222" y="9200"/>
                  </a:cubicBezTo>
                  <a:cubicBezTo>
                    <a:pt x="282" y="9226"/>
                    <a:pt x="341" y="9238"/>
                    <a:pt x="396" y="9238"/>
                  </a:cubicBezTo>
                  <a:cubicBezTo>
                    <a:pt x="541" y="9238"/>
                    <a:pt x="666" y="9157"/>
                    <a:pt x="757" y="9043"/>
                  </a:cubicBezTo>
                  <a:lnTo>
                    <a:pt x="1072" y="8413"/>
                  </a:lnTo>
                  <a:cubicBezTo>
                    <a:pt x="1230" y="8444"/>
                    <a:pt x="1387" y="8507"/>
                    <a:pt x="1545" y="8507"/>
                  </a:cubicBezTo>
                  <a:cubicBezTo>
                    <a:pt x="1923" y="8507"/>
                    <a:pt x="2332" y="8350"/>
                    <a:pt x="2553" y="8098"/>
                  </a:cubicBezTo>
                  <a:cubicBezTo>
                    <a:pt x="3151" y="9641"/>
                    <a:pt x="4632" y="10776"/>
                    <a:pt x="6365" y="10776"/>
                  </a:cubicBezTo>
                  <a:cubicBezTo>
                    <a:pt x="8098" y="10776"/>
                    <a:pt x="9610" y="9641"/>
                    <a:pt x="10209" y="8098"/>
                  </a:cubicBezTo>
                  <a:cubicBezTo>
                    <a:pt x="10461" y="8381"/>
                    <a:pt x="10839" y="8507"/>
                    <a:pt x="11217" y="8507"/>
                  </a:cubicBezTo>
                  <a:cubicBezTo>
                    <a:pt x="11374" y="8507"/>
                    <a:pt x="11532" y="8444"/>
                    <a:pt x="11689" y="8413"/>
                  </a:cubicBezTo>
                  <a:lnTo>
                    <a:pt x="12004" y="9043"/>
                  </a:lnTo>
                  <a:cubicBezTo>
                    <a:pt x="12069" y="9173"/>
                    <a:pt x="12193" y="9258"/>
                    <a:pt x="12326" y="9258"/>
                  </a:cubicBezTo>
                  <a:cubicBezTo>
                    <a:pt x="12387" y="9258"/>
                    <a:pt x="12449" y="9240"/>
                    <a:pt x="12508" y="9200"/>
                  </a:cubicBezTo>
                  <a:cubicBezTo>
                    <a:pt x="12729" y="9137"/>
                    <a:pt x="12792" y="8885"/>
                    <a:pt x="12666" y="8696"/>
                  </a:cubicBezTo>
                  <a:lnTo>
                    <a:pt x="12382" y="7940"/>
                  </a:lnTo>
                  <a:cubicBezTo>
                    <a:pt x="12634" y="7657"/>
                    <a:pt x="12792" y="7310"/>
                    <a:pt x="12792" y="6963"/>
                  </a:cubicBezTo>
                  <a:cubicBezTo>
                    <a:pt x="12792" y="6396"/>
                    <a:pt x="12477" y="5924"/>
                    <a:pt x="12036" y="5672"/>
                  </a:cubicBezTo>
                  <a:lnTo>
                    <a:pt x="12036" y="5451"/>
                  </a:lnTo>
                  <a:cubicBezTo>
                    <a:pt x="12036" y="4632"/>
                    <a:pt x="11343" y="3971"/>
                    <a:pt x="10524" y="3971"/>
                  </a:cubicBezTo>
                  <a:lnTo>
                    <a:pt x="10524" y="3624"/>
                  </a:lnTo>
                  <a:cubicBezTo>
                    <a:pt x="10524" y="2080"/>
                    <a:pt x="9641" y="694"/>
                    <a:pt x="82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3" name="Google Shape;5203;p63"/>
            <p:cNvSpPr/>
            <p:nvPr/>
          </p:nvSpPr>
          <p:spPr>
            <a:xfrm>
              <a:off x="-57493150" y="4151150"/>
              <a:ext cx="55150" cy="36250"/>
            </a:xfrm>
            <a:custGeom>
              <a:rect b="b" l="l" r="r" t="t"/>
              <a:pathLst>
                <a:path extrusionOk="0" h="1450" w="2206">
                  <a:moveTo>
                    <a:pt x="379" y="1"/>
                  </a:moveTo>
                  <a:cubicBezTo>
                    <a:pt x="158" y="1"/>
                    <a:pt x="0" y="127"/>
                    <a:pt x="0" y="347"/>
                  </a:cubicBezTo>
                  <a:lnTo>
                    <a:pt x="0" y="1072"/>
                  </a:lnTo>
                  <a:cubicBezTo>
                    <a:pt x="0" y="1292"/>
                    <a:pt x="158" y="1450"/>
                    <a:pt x="379" y="1450"/>
                  </a:cubicBezTo>
                  <a:lnTo>
                    <a:pt x="1103" y="1450"/>
                  </a:lnTo>
                  <a:cubicBezTo>
                    <a:pt x="1733" y="1450"/>
                    <a:pt x="2206" y="914"/>
                    <a:pt x="2206" y="347"/>
                  </a:cubicBezTo>
                  <a:cubicBezTo>
                    <a:pt x="2206" y="158"/>
                    <a:pt x="2048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4" name="Google Shape;5204;p63"/>
            <p:cNvSpPr/>
            <p:nvPr/>
          </p:nvSpPr>
          <p:spPr>
            <a:xfrm>
              <a:off x="-57381300" y="4151150"/>
              <a:ext cx="55925" cy="36250"/>
            </a:xfrm>
            <a:custGeom>
              <a:rect b="b" l="l" r="r" t="t"/>
              <a:pathLst>
                <a:path extrusionOk="0" h="1450" w="2237">
                  <a:moveTo>
                    <a:pt x="347" y="1"/>
                  </a:moveTo>
                  <a:cubicBezTo>
                    <a:pt x="158" y="1"/>
                    <a:pt x="0" y="127"/>
                    <a:pt x="0" y="347"/>
                  </a:cubicBezTo>
                  <a:cubicBezTo>
                    <a:pt x="0" y="977"/>
                    <a:pt x="504" y="1450"/>
                    <a:pt x="1103" y="1450"/>
                  </a:cubicBezTo>
                  <a:lnTo>
                    <a:pt x="1827" y="1450"/>
                  </a:lnTo>
                  <a:cubicBezTo>
                    <a:pt x="2048" y="1450"/>
                    <a:pt x="2206" y="1292"/>
                    <a:pt x="2206" y="1103"/>
                  </a:cubicBezTo>
                  <a:lnTo>
                    <a:pt x="2206" y="347"/>
                  </a:lnTo>
                  <a:cubicBezTo>
                    <a:pt x="2237" y="158"/>
                    <a:pt x="2079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5" name="Google Shape;5205;p63"/>
            <p:cNvSpPr/>
            <p:nvPr/>
          </p:nvSpPr>
          <p:spPr>
            <a:xfrm>
              <a:off x="-57442750" y="3982600"/>
              <a:ext cx="65400" cy="93750"/>
            </a:xfrm>
            <a:custGeom>
              <a:rect b="b" l="l" r="r" t="t"/>
              <a:pathLst>
                <a:path extrusionOk="0" h="3750" w="2616">
                  <a:moveTo>
                    <a:pt x="1292" y="1"/>
                  </a:moveTo>
                  <a:cubicBezTo>
                    <a:pt x="883" y="1"/>
                    <a:pt x="473" y="316"/>
                    <a:pt x="410" y="757"/>
                  </a:cubicBezTo>
                  <a:lnTo>
                    <a:pt x="95" y="2269"/>
                  </a:lnTo>
                  <a:cubicBezTo>
                    <a:pt x="1" y="2616"/>
                    <a:pt x="127" y="3025"/>
                    <a:pt x="316" y="3309"/>
                  </a:cubicBezTo>
                  <a:cubicBezTo>
                    <a:pt x="599" y="3529"/>
                    <a:pt x="946" y="3750"/>
                    <a:pt x="1355" y="3750"/>
                  </a:cubicBezTo>
                  <a:cubicBezTo>
                    <a:pt x="1702" y="3750"/>
                    <a:pt x="2049" y="3592"/>
                    <a:pt x="2301" y="3309"/>
                  </a:cubicBezTo>
                  <a:cubicBezTo>
                    <a:pt x="2521" y="3025"/>
                    <a:pt x="2616" y="2647"/>
                    <a:pt x="2521" y="2269"/>
                  </a:cubicBezTo>
                  <a:lnTo>
                    <a:pt x="2206" y="757"/>
                  </a:lnTo>
                  <a:cubicBezTo>
                    <a:pt x="2143" y="316"/>
                    <a:pt x="1734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06" name="Google Shape;5206;p63"/>
          <p:cNvGrpSpPr/>
          <p:nvPr/>
        </p:nvGrpSpPr>
        <p:grpSpPr>
          <a:xfrm>
            <a:off x="3589389" y="3054466"/>
            <a:ext cx="295536" cy="337178"/>
            <a:chOff x="-55576850" y="3198125"/>
            <a:chExt cx="279625" cy="319025"/>
          </a:xfrm>
        </p:grpSpPr>
        <p:sp>
          <p:nvSpPr>
            <p:cNvPr id="5207" name="Google Shape;5207;p63"/>
            <p:cNvSpPr/>
            <p:nvPr/>
          </p:nvSpPr>
          <p:spPr>
            <a:xfrm>
              <a:off x="-55576850" y="33359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21"/>
                    <a:pt x="0" y="693"/>
                    <a:pt x="0" y="1260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8" name="Google Shape;5208;p63"/>
            <p:cNvSpPr/>
            <p:nvPr/>
          </p:nvSpPr>
          <p:spPr>
            <a:xfrm>
              <a:off x="-55539850" y="3198125"/>
              <a:ext cx="206375" cy="99275"/>
            </a:xfrm>
            <a:custGeom>
              <a:rect b="b" l="l" r="r" t="t"/>
              <a:pathLst>
                <a:path extrusionOk="0" h="3971" w="8255">
                  <a:moveTo>
                    <a:pt x="2616" y="1"/>
                  </a:moveTo>
                  <a:cubicBezTo>
                    <a:pt x="2348" y="1"/>
                    <a:pt x="2080" y="95"/>
                    <a:pt x="1860" y="284"/>
                  </a:cubicBezTo>
                  <a:cubicBezTo>
                    <a:pt x="1671" y="95"/>
                    <a:pt x="1387" y="32"/>
                    <a:pt x="1103" y="32"/>
                  </a:cubicBezTo>
                  <a:cubicBezTo>
                    <a:pt x="473" y="32"/>
                    <a:pt x="1" y="536"/>
                    <a:pt x="1" y="1135"/>
                  </a:cubicBezTo>
                  <a:lnTo>
                    <a:pt x="1" y="3970"/>
                  </a:lnTo>
                  <a:lnTo>
                    <a:pt x="1639" y="2364"/>
                  </a:lnTo>
                  <a:cubicBezTo>
                    <a:pt x="1715" y="2287"/>
                    <a:pt x="1815" y="2246"/>
                    <a:pt x="1916" y="2246"/>
                  </a:cubicBezTo>
                  <a:cubicBezTo>
                    <a:pt x="1982" y="2246"/>
                    <a:pt x="2049" y="2263"/>
                    <a:pt x="2112" y="2301"/>
                  </a:cubicBezTo>
                  <a:cubicBezTo>
                    <a:pt x="2726" y="2726"/>
                    <a:pt x="3435" y="2939"/>
                    <a:pt x="4144" y="2939"/>
                  </a:cubicBezTo>
                  <a:cubicBezTo>
                    <a:pt x="4853" y="2939"/>
                    <a:pt x="5561" y="2726"/>
                    <a:pt x="6176" y="2301"/>
                  </a:cubicBezTo>
                  <a:cubicBezTo>
                    <a:pt x="6225" y="2263"/>
                    <a:pt x="6290" y="2246"/>
                    <a:pt x="6355" y="2246"/>
                  </a:cubicBezTo>
                  <a:cubicBezTo>
                    <a:pt x="6456" y="2246"/>
                    <a:pt x="6560" y="2287"/>
                    <a:pt x="6617" y="2364"/>
                  </a:cubicBezTo>
                  <a:lnTo>
                    <a:pt x="8255" y="3970"/>
                  </a:lnTo>
                  <a:lnTo>
                    <a:pt x="8255" y="1135"/>
                  </a:lnTo>
                  <a:cubicBezTo>
                    <a:pt x="8192" y="536"/>
                    <a:pt x="7719" y="32"/>
                    <a:pt x="7089" y="32"/>
                  </a:cubicBezTo>
                  <a:cubicBezTo>
                    <a:pt x="6837" y="32"/>
                    <a:pt x="6554" y="158"/>
                    <a:pt x="6365" y="284"/>
                  </a:cubicBezTo>
                  <a:cubicBezTo>
                    <a:pt x="6144" y="95"/>
                    <a:pt x="5876" y="1"/>
                    <a:pt x="5609" y="1"/>
                  </a:cubicBezTo>
                  <a:cubicBezTo>
                    <a:pt x="5341" y="1"/>
                    <a:pt x="5073" y="95"/>
                    <a:pt x="4853" y="284"/>
                  </a:cubicBezTo>
                  <a:cubicBezTo>
                    <a:pt x="4632" y="95"/>
                    <a:pt x="4372" y="1"/>
                    <a:pt x="4112" y="1"/>
                  </a:cubicBezTo>
                  <a:cubicBezTo>
                    <a:pt x="3852" y="1"/>
                    <a:pt x="3592" y="95"/>
                    <a:pt x="3372" y="284"/>
                  </a:cubicBezTo>
                  <a:cubicBezTo>
                    <a:pt x="3151" y="95"/>
                    <a:pt x="2883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9" name="Google Shape;5209;p63"/>
            <p:cNvSpPr/>
            <p:nvPr/>
          </p:nvSpPr>
          <p:spPr>
            <a:xfrm>
              <a:off x="-55539850" y="327532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16" y="2962"/>
                  </a:moveTo>
                  <a:cubicBezTo>
                    <a:pt x="2805" y="2962"/>
                    <a:pt x="2962" y="3119"/>
                    <a:pt x="2962" y="3308"/>
                  </a:cubicBezTo>
                  <a:cubicBezTo>
                    <a:pt x="2962" y="3529"/>
                    <a:pt x="2805" y="3686"/>
                    <a:pt x="2616" y="3686"/>
                  </a:cubicBezTo>
                  <a:cubicBezTo>
                    <a:pt x="2427" y="3686"/>
                    <a:pt x="2269" y="3560"/>
                    <a:pt x="2269" y="3308"/>
                  </a:cubicBezTo>
                  <a:cubicBezTo>
                    <a:pt x="2269" y="3119"/>
                    <a:pt x="2427" y="2962"/>
                    <a:pt x="2616" y="2962"/>
                  </a:cubicBezTo>
                  <a:close/>
                  <a:moveTo>
                    <a:pt x="5609" y="2993"/>
                  </a:moveTo>
                  <a:cubicBezTo>
                    <a:pt x="5798" y="2993"/>
                    <a:pt x="5955" y="3151"/>
                    <a:pt x="5955" y="3371"/>
                  </a:cubicBezTo>
                  <a:cubicBezTo>
                    <a:pt x="5987" y="3560"/>
                    <a:pt x="5798" y="3718"/>
                    <a:pt x="5609" y="3718"/>
                  </a:cubicBezTo>
                  <a:cubicBezTo>
                    <a:pt x="5420" y="3718"/>
                    <a:pt x="5262" y="3560"/>
                    <a:pt x="5262" y="3371"/>
                  </a:cubicBezTo>
                  <a:cubicBezTo>
                    <a:pt x="5262" y="3151"/>
                    <a:pt x="5420" y="2993"/>
                    <a:pt x="5609" y="2993"/>
                  </a:cubicBezTo>
                  <a:close/>
                  <a:moveTo>
                    <a:pt x="5164" y="6278"/>
                  </a:moveTo>
                  <a:cubicBezTo>
                    <a:pt x="5262" y="6278"/>
                    <a:pt x="5357" y="6317"/>
                    <a:pt x="5420" y="6396"/>
                  </a:cubicBezTo>
                  <a:cubicBezTo>
                    <a:pt x="5577" y="6522"/>
                    <a:pt x="5577" y="6742"/>
                    <a:pt x="5451" y="6900"/>
                  </a:cubicBezTo>
                  <a:cubicBezTo>
                    <a:pt x="5105" y="7246"/>
                    <a:pt x="4632" y="7435"/>
                    <a:pt x="4096" y="7435"/>
                  </a:cubicBezTo>
                  <a:cubicBezTo>
                    <a:pt x="3592" y="7435"/>
                    <a:pt x="3120" y="7246"/>
                    <a:pt x="2805" y="6900"/>
                  </a:cubicBezTo>
                  <a:cubicBezTo>
                    <a:pt x="2647" y="6742"/>
                    <a:pt x="2647" y="6522"/>
                    <a:pt x="2805" y="6396"/>
                  </a:cubicBezTo>
                  <a:cubicBezTo>
                    <a:pt x="2883" y="6317"/>
                    <a:pt x="2986" y="6278"/>
                    <a:pt x="3080" y="6278"/>
                  </a:cubicBezTo>
                  <a:cubicBezTo>
                    <a:pt x="3175" y="6278"/>
                    <a:pt x="3262" y="6317"/>
                    <a:pt x="3309" y="6396"/>
                  </a:cubicBezTo>
                  <a:cubicBezTo>
                    <a:pt x="3529" y="6616"/>
                    <a:pt x="3821" y="6727"/>
                    <a:pt x="4108" y="6727"/>
                  </a:cubicBezTo>
                  <a:cubicBezTo>
                    <a:pt x="4396" y="6727"/>
                    <a:pt x="4679" y="6616"/>
                    <a:pt x="4884" y="6396"/>
                  </a:cubicBezTo>
                  <a:cubicBezTo>
                    <a:pt x="4963" y="6317"/>
                    <a:pt x="5065" y="6278"/>
                    <a:pt x="5164" y="6278"/>
                  </a:cubicBezTo>
                  <a:close/>
                  <a:moveTo>
                    <a:pt x="1954" y="0"/>
                  </a:moveTo>
                  <a:lnTo>
                    <a:pt x="1" y="1954"/>
                  </a:lnTo>
                  <a:lnTo>
                    <a:pt x="1" y="5577"/>
                  </a:lnTo>
                  <a:cubicBezTo>
                    <a:pt x="1" y="7813"/>
                    <a:pt x="1860" y="9672"/>
                    <a:pt x="4096" y="9672"/>
                  </a:cubicBezTo>
                  <a:cubicBezTo>
                    <a:pt x="6365" y="9672"/>
                    <a:pt x="8192" y="7813"/>
                    <a:pt x="8192" y="5577"/>
                  </a:cubicBezTo>
                  <a:lnTo>
                    <a:pt x="8192" y="1954"/>
                  </a:lnTo>
                  <a:lnTo>
                    <a:pt x="6270" y="0"/>
                  </a:lnTo>
                  <a:cubicBezTo>
                    <a:pt x="5609" y="394"/>
                    <a:pt x="4860" y="591"/>
                    <a:pt x="4112" y="591"/>
                  </a:cubicBezTo>
                  <a:cubicBezTo>
                    <a:pt x="3364" y="591"/>
                    <a:pt x="2616" y="394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0" name="Google Shape;5210;p63"/>
            <p:cNvSpPr/>
            <p:nvPr/>
          </p:nvSpPr>
          <p:spPr>
            <a:xfrm>
              <a:off x="-55316150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0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0"/>
                  </a:cubicBezTo>
                  <a:cubicBezTo>
                    <a:pt x="756" y="693"/>
                    <a:pt x="473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1" name="Google Shape;5211;p63"/>
          <p:cNvGrpSpPr/>
          <p:nvPr/>
        </p:nvGrpSpPr>
        <p:grpSpPr>
          <a:xfrm>
            <a:off x="3568159" y="3468824"/>
            <a:ext cx="337997" cy="336543"/>
            <a:chOff x="-55596550" y="3590175"/>
            <a:chExt cx="319800" cy="318425"/>
          </a:xfrm>
        </p:grpSpPr>
        <p:sp>
          <p:nvSpPr>
            <p:cNvPr id="5212" name="Google Shape;5212;p63"/>
            <p:cNvSpPr/>
            <p:nvPr/>
          </p:nvSpPr>
          <p:spPr>
            <a:xfrm>
              <a:off x="-55596550" y="3590175"/>
              <a:ext cx="319800" cy="112850"/>
            </a:xfrm>
            <a:custGeom>
              <a:rect b="b" l="l" r="r" t="t"/>
              <a:pathLst>
                <a:path extrusionOk="0" h="4514" w="12792">
                  <a:moveTo>
                    <a:pt x="6380" y="0"/>
                  </a:moveTo>
                  <a:cubicBezTo>
                    <a:pt x="6309" y="0"/>
                    <a:pt x="6238" y="24"/>
                    <a:pt x="6175" y="71"/>
                  </a:cubicBezTo>
                  <a:lnTo>
                    <a:pt x="189" y="3789"/>
                  </a:lnTo>
                  <a:cubicBezTo>
                    <a:pt x="32" y="3883"/>
                    <a:pt x="0" y="4072"/>
                    <a:pt x="32" y="4230"/>
                  </a:cubicBezTo>
                  <a:cubicBezTo>
                    <a:pt x="95" y="4387"/>
                    <a:pt x="221" y="4513"/>
                    <a:pt x="378" y="4513"/>
                  </a:cubicBezTo>
                  <a:lnTo>
                    <a:pt x="12350" y="4513"/>
                  </a:lnTo>
                  <a:cubicBezTo>
                    <a:pt x="12508" y="4513"/>
                    <a:pt x="12665" y="4387"/>
                    <a:pt x="12728" y="4230"/>
                  </a:cubicBezTo>
                  <a:cubicBezTo>
                    <a:pt x="12791" y="4072"/>
                    <a:pt x="12728" y="3883"/>
                    <a:pt x="12571" y="3789"/>
                  </a:cubicBezTo>
                  <a:lnTo>
                    <a:pt x="6585" y="71"/>
                  </a:lnTo>
                  <a:cubicBezTo>
                    <a:pt x="6522" y="24"/>
                    <a:pt x="6451" y="0"/>
                    <a:pt x="63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3" name="Google Shape;5213;p63"/>
            <p:cNvSpPr/>
            <p:nvPr/>
          </p:nvSpPr>
          <p:spPr>
            <a:xfrm>
              <a:off x="-55539850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616" y="725"/>
                  </a:moveTo>
                  <a:cubicBezTo>
                    <a:pt x="2805" y="725"/>
                    <a:pt x="2962" y="883"/>
                    <a:pt x="2962" y="1072"/>
                  </a:cubicBezTo>
                  <a:cubicBezTo>
                    <a:pt x="2962" y="1292"/>
                    <a:pt x="2805" y="1450"/>
                    <a:pt x="2616" y="1450"/>
                  </a:cubicBezTo>
                  <a:cubicBezTo>
                    <a:pt x="2427" y="1450"/>
                    <a:pt x="2269" y="1292"/>
                    <a:pt x="2269" y="1072"/>
                  </a:cubicBezTo>
                  <a:cubicBezTo>
                    <a:pt x="2269" y="883"/>
                    <a:pt x="2427" y="725"/>
                    <a:pt x="2616" y="725"/>
                  </a:cubicBezTo>
                  <a:close/>
                  <a:moveTo>
                    <a:pt x="5609" y="725"/>
                  </a:moveTo>
                  <a:cubicBezTo>
                    <a:pt x="5798" y="725"/>
                    <a:pt x="5955" y="883"/>
                    <a:pt x="5955" y="1072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420" y="1450"/>
                    <a:pt x="5262" y="1292"/>
                    <a:pt x="5262" y="1072"/>
                  </a:cubicBezTo>
                  <a:cubicBezTo>
                    <a:pt x="5262" y="883"/>
                    <a:pt x="5420" y="725"/>
                    <a:pt x="5609" y="725"/>
                  </a:cubicBezTo>
                  <a:close/>
                  <a:moveTo>
                    <a:pt x="3395" y="2245"/>
                  </a:moveTo>
                  <a:cubicBezTo>
                    <a:pt x="3490" y="2245"/>
                    <a:pt x="3577" y="2285"/>
                    <a:pt x="3624" y="2363"/>
                  </a:cubicBezTo>
                  <a:cubicBezTo>
                    <a:pt x="3781" y="2521"/>
                    <a:pt x="3781" y="2741"/>
                    <a:pt x="3624" y="2867"/>
                  </a:cubicBezTo>
                  <a:lnTo>
                    <a:pt x="2899" y="3624"/>
                  </a:lnTo>
                  <a:cubicBezTo>
                    <a:pt x="2820" y="3687"/>
                    <a:pt x="2718" y="3718"/>
                    <a:pt x="2620" y="3718"/>
                  </a:cubicBezTo>
                  <a:cubicBezTo>
                    <a:pt x="2521" y="3718"/>
                    <a:pt x="2427" y="3687"/>
                    <a:pt x="2364" y="3624"/>
                  </a:cubicBezTo>
                  <a:cubicBezTo>
                    <a:pt x="2206" y="3466"/>
                    <a:pt x="2206" y="3214"/>
                    <a:pt x="2364" y="3088"/>
                  </a:cubicBezTo>
                  <a:lnTo>
                    <a:pt x="3120" y="2363"/>
                  </a:lnTo>
                  <a:cubicBezTo>
                    <a:pt x="3199" y="2285"/>
                    <a:pt x="3301" y="2245"/>
                    <a:pt x="3395" y="2245"/>
                  </a:cubicBezTo>
                  <a:close/>
                  <a:moveTo>
                    <a:pt x="4849" y="2245"/>
                  </a:moveTo>
                  <a:cubicBezTo>
                    <a:pt x="4947" y="2245"/>
                    <a:pt x="5042" y="2285"/>
                    <a:pt x="5105" y="2363"/>
                  </a:cubicBezTo>
                  <a:lnTo>
                    <a:pt x="5829" y="3088"/>
                  </a:lnTo>
                  <a:cubicBezTo>
                    <a:pt x="5987" y="3246"/>
                    <a:pt x="5987" y="3498"/>
                    <a:pt x="5829" y="3624"/>
                  </a:cubicBezTo>
                  <a:cubicBezTo>
                    <a:pt x="5750" y="3687"/>
                    <a:pt x="5656" y="3718"/>
                    <a:pt x="5565" y="3718"/>
                  </a:cubicBezTo>
                  <a:cubicBezTo>
                    <a:pt x="5475" y="3718"/>
                    <a:pt x="5388" y="3687"/>
                    <a:pt x="5325" y="3624"/>
                  </a:cubicBezTo>
                  <a:lnTo>
                    <a:pt x="4569" y="2867"/>
                  </a:lnTo>
                  <a:cubicBezTo>
                    <a:pt x="4474" y="2741"/>
                    <a:pt x="4474" y="2521"/>
                    <a:pt x="4569" y="2363"/>
                  </a:cubicBezTo>
                  <a:cubicBezTo>
                    <a:pt x="4648" y="2285"/>
                    <a:pt x="4750" y="2245"/>
                    <a:pt x="4849" y="2245"/>
                  </a:cubicBezTo>
                  <a:close/>
                  <a:moveTo>
                    <a:pt x="5164" y="4041"/>
                  </a:moveTo>
                  <a:cubicBezTo>
                    <a:pt x="5262" y="4041"/>
                    <a:pt x="5357" y="4080"/>
                    <a:pt x="5420" y="4159"/>
                  </a:cubicBezTo>
                  <a:cubicBezTo>
                    <a:pt x="5577" y="4317"/>
                    <a:pt x="5577" y="4537"/>
                    <a:pt x="5420" y="4663"/>
                  </a:cubicBezTo>
                  <a:cubicBezTo>
                    <a:pt x="5042" y="5010"/>
                    <a:pt x="4569" y="5230"/>
                    <a:pt x="4065" y="5230"/>
                  </a:cubicBezTo>
                  <a:cubicBezTo>
                    <a:pt x="3561" y="5230"/>
                    <a:pt x="3088" y="5010"/>
                    <a:pt x="2773" y="4663"/>
                  </a:cubicBezTo>
                  <a:cubicBezTo>
                    <a:pt x="2616" y="4506"/>
                    <a:pt x="2616" y="4285"/>
                    <a:pt x="2773" y="4159"/>
                  </a:cubicBezTo>
                  <a:cubicBezTo>
                    <a:pt x="2852" y="4080"/>
                    <a:pt x="2946" y="4041"/>
                    <a:pt x="3037" y="4041"/>
                  </a:cubicBezTo>
                  <a:cubicBezTo>
                    <a:pt x="3128" y="4041"/>
                    <a:pt x="3214" y="4080"/>
                    <a:pt x="3277" y="4159"/>
                  </a:cubicBezTo>
                  <a:cubicBezTo>
                    <a:pt x="3514" y="4380"/>
                    <a:pt x="3821" y="4490"/>
                    <a:pt x="4116" y="4490"/>
                  </a:cubicBezTo>
                  <a:cubicBezTo>
                    <a:pt x="4411" y="4490"/>
                    <a:pt x="4695" y="4380"/>
                    <a:pt x="4884" y="4159"/>
                  </a:cubicBezTo>
                  <a:cubicBezTo>
                    <a:pt x="4963" y="4080"/>
                    <a:pt x="5065" y="4041"/>
                    <a:pt x="5164" y="4041"/>
                  </a:cubicBezTo>
                  <a:close/>
                  <a:moveTo>
                    <a:pt x="1" y="1"/>
                  </a:moveTo>
                  <a:lnTo>
                    <a:pt x="1" y="3340"/>
                  </a:lnTo>
                  <a:cubicBezTo>
                    <a:pt x="1" y="5577"/>
                    <a:pt x="1860" y="7467"/>
                    <a:pt x="4096" y="7467"/>
                  </a:cubicBezTo>
                  <a:cubicBezTo>
                    <a:pt x="6365" y="7467"/>
                    <a:pt x="8192" y="5608"/>
                    <a:pt x="8192" y="3340"/>
                  </a:cubicBezTo>
                  <a:lnTo>
                    <a:pt x="81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4" name="Google Shape;5214;p63"/>
            <p:cNvSpPr/>
            <p:nvPr/>
          </p:nvSpPr>
          <p:spPr>
            <a:xfrm>
              <a:off x="-55316150" y="37266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2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73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5" name="Google Shape;5215;p63"/>
            <p:cNvSpPr/>
            <p:nvPr/>
          </p:nvSpPr>
          <p:spPr>
            <a:xfrm>
              <a:off x="-55576850" y="3727425"/>
              <a:ext cx="18900" cy="63800"/>
            </a:xfrm>
            <a:custGeom>
              <a:rect b="b" l="l" r="r" t="t"/>
              <a:pathLst>
                <a:path extrusionOk="0" h="2552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16" name="Google Shape;5216;p63"/>
          <p:cNvGrpSpPr/>
          <p:nvPr/>
        </p:nvGrpSpPr>
        <p:grpSpPr>
          <a:xfrm>
            <a:off x="3568568" y="3883340"/>
            <a:ext cx="337178" cy="337415"/>
            <a:chOff x="-55595775" y="3982375"/>
            <a:chExt cx="319025" cy="319250"/>
          </a:xfrm>
        </p:grpSpPr>
        <p:sp>
          <p:nvSpPr>
            <p:cNvPr id="5217" name="Google Shape;5217;p63"/>
            <p:cNvSpPr/>
            <p:nvPr/>
          </p:nvSpPr>
          <p:spPr>
            <a:xfrm>
              <a:off x="-55441400" y="3982375"/>
              <a:ext cx="125250" cy="145175"/>
            </a:xfrm>
            <a:custGeom>
              <a:rect b="b" l="l" r="r" t="t"/>
              <a:pathLst>
                <a:path extrusionOk="0" h="5807" w="5010">
                  <a:moveTo>
                    <a:pt x="2038" y="1"/>
                  </a:moveTo>
                  <a:cubicBezTo>
                    <a:pt x="1277" y="1"/>
                    <a:pt x="574" y="302"/>
                    <a:pt x="1" y="797"/>
                  </a:cubicBezTo>
                  <a:cubicBezTo>
                    <a:pt x="2332" y="1081"/>
                    <a:pt x="4160" y="3003"/>
                    <a:pt x="4254" y="5365"/>
                  </a:cubicBezTo>
                  <a:cubicBezTo>
                    <a:pt x="4538" y="5491"/>
                    <a:pt x="4821" y="5586"/>
                    <a:pt x="5010" y="5807"/>
                  </a:cubicBezTo>
                  <a:lnTo>
                    <a:pt x="5010" y="3066"/>
                  </a:lnTo>
                  <a:cubicBezTo>
                    <a:pt x="5010" y="1585"/>
                    <a:pt x="3939" y="293"/>
                    <a:pt x="2521" y="41"/>
                  </a:cubicBezTo>
                  <a:cubicBezTo>
                    <a:pt x="2358" y="14"/>
                    <a:pt x="2197" y="1"/>
                    <a:pt x="20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8" name="Google Shape;5218;p63"/>
            <p:cNvSpPr/>
            <p:nvPr/>
          </p:nvSpPr>
          <p:spPr>
            <a:xfrm>
              <a:off x="-55343725" y="4203125"/>
              <a:ext cx="66975" cy="41000"/>
            </a:xfrm>
            <a:custGeom>
              <a:rect b="b" l="l" r="r" t="t"/>
              <a:pathLst>
                <a:path extrusionOk="0" h="1640" w="2679">
                  <a:moveTo>
                    <a:pt x="1418" y="1"/>
                  </a:moveTo>
                  <a:cubicBezTo>
                    <a:pt x="1135" y="379"/>
                    <a:pt x="757" y="663"/>
                    <a:pt x="284" y="789"/>
                  </a:cubicBezTo>
                  <a:cubicBezTo>
                    <a:pt x="190" y="1072"/>
                    <a:pt x="127" y="1387"/>
                    <a:pt x="1" y="1639"/>
                  </a:cubicBezTo>
                  <a:lnTo>
                    <a:pt x="2300" y="1639"/>
                  </a:lnTo>
                  <a:cubicBezTo>
                    <a:pt x="2458" y="1639"/>
                    <a:pt x="2615" y="1545"/>
                    <a:pt x="2647" y="1387"/>
                  </a:cubicBezTo>
                  <a:cubicBezTo>
                    <a:pt x="2678" y="1167"/>
                    <a:pt x="2615" y="1009"/>
                    <a:pt x="2458" y="946"/>
                  </a:cubicBezTo>
                  <a:cubicBezTo>
                    <a:pt x="2017" y="757"/>
                    <a:pt x="1670" y="379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9" name="Google Shape;5219;p63"/>
            <p:cNvSpPr/>
            <p:nvPr/>
          </p:nvSpPr>
          <p:spPr>
            <a:xfrm>
              <a:off x="-55557950" y="4019625"/>
              <a:ext cx="147300" cy="94525"/>
            </a:xfrm>
            <a:custGeom>
              <a:rect b="b" l="l" r="r" t="t"/>
              <a:pathLst>
                <a:path extrusionOk="0" h="3781" w="5892">
                  <a:moveTo>
                    <a:pt x="4064" y="0"/>
                  </a:moveTo>
                  <a:cubicBezTo>
                    <a:pt x="1922" y="63"/>
                    <a:pt x="189" y="1702"/>
                    <a:pt x="0" y="3781"/>
                  </a:cubicBezTo>
                  <a:lnTo>
                    <a:pt x="2584" y="3749"/>
                  </a:lnTo>
                  <a:cubicBezTo>
                    <a:pt x="3938" y="3749"/>
                    <a:pt x="5135" y="2930"/>
                    <a:pt x="5671" y="1670"/>
                  </a:cubicBezTo>
                  <a:cubicBezTo>
                    <a:pt x="5829" y="1261"/>
                    <a:pt x="5892" y="882"/>
                    <a:pt x="5892" y="441"/>
                  </a:cubicBezTo>
                  <a:cubicBezTo>
                    <a:pt x="5356" y="158"/>
                    <a:pt x="4726" y="0"/>
                    <a:pt x="40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0" name="Google Shape;5220;p63"/>
            <p:cNvSpPr/>
            <p:nvPr/>
          </p:nvSpPr>
          <p:spPr>
            <a:xfrm>
              <a:off x="-55557950" y="4042450"/>
              <a:ext cx="206375" cy="259175"/>
            </a:xfrm>
            <a:custGeom>
              <a:rect b="b" l="l" r="r" t="t"/>
              <a:pathLst>
                <a:path extrusionOk="0" h="10367" w="8255">
                  <a:moveTo>
                    <a:pt x="2584" y="4349"/>
                  </a:moveTo>
                  <a:cubicBezTo>
                    <a:pt x="2773" y="4349"/>
                    <a:pt x="2993" y="4475"/>
                    <a:pt x="2993" y="4695"/>
                  </a:cubicBezTo>
                  <a:cubicBezTo>
                    <a:pt x="2993" y="4884"/>
                    <a:pt x="2836" y="5073"/>
                    <a:pt x="2615" y="5073"/>
                  </a:cubicBezTo>
                  <a:cubicBezTo>
                    <a:pt x="2395" y="5073"/>
                    <a:pt x="2237" y="4916"/>
                    <a:pt x="2237" y="4727"/>
                  </a:cubicBezTo>
                  <a:cubicBezTo>
                    <a:pt x="2237" y="4538"/>
                    <a:pt x="2395" y="4349"/>
                    <a:pt x="2584" y="4349"/>
                  </a:cubicBezTo>
                  <a:close/>
                  <a:moveTo>
                    <a:pt x="5545" y="4349"/>
                  </a:moveTo>
                  <a:cubicBezTo>
                    <a:pt x="5734" y="4349"/>
                    <a:pt x="5923" y="4506"/>
                    <a:pt x="5923" y="4695"/>
                  </a:cubicBezTo>
                  <a:cubicBezTo>
                    <a:pt x="5986" y="4884"/>
                    <a:pt x="5829" y="5042"/>
                    <a:pt x="5577" y="5073"/>
                  </a:cubicBezTo>
                  <a:cubicBezTo>
                    <a:pt x="5388" y="5073"/>
                    <a:pt x="5198" y="4916"/>
                    <a:pt x="5198" y="4727"/>
                  </a:cubicBezTo>
                  <a:cubicBezTo>
                    <a:pt x="5198" y="4538"/>
                    <a:pt x="5356" y="4349"/>
                    <a:pt x="5545" y="4349"/>
                  </a:cubicBezTo>
                  <a:close/>
                  <a:moveTo>
                    <a:pt x="5191" y="6908"/>
                  </a:moveTo>
                  <a:cubicBezTo>
                    <a:pt x="5285" y="6908"/>
                    <a:pt x="5372" y="6948"/>
                    <a:pt x="5419" y="7027"/>
                  </a:cubicBezTo>
                  <a:cubicBezTo>
                    <a:pt x="5577" y="7121"/>
                    <a:pt x="5577" y="7373"/>
                    <a:pt x="5451" y="7531"/>
                  </a:cubicBezTo>
                  <a:cubicBezTo>
                    <a:pt x="5104" y="7877"/>
                    <a:pt x="4631" y="8066"/>
                    <a:pt x="4159" y="8066"/>
                  </a:cubicBezTo>
                  <a:cubicBezTo>
                    <a:pt x="3655" y="8066"/>
                    <a:pt x="3182" y="7877"/>
                    <a:pt x="2836" y="7531"/>
                  </a:cubicBezTo>
                  <a:cubicBezTo>
                    <a:pt x="2678" y="7373"/>
                    <a:pt x="2678" y="7121"/>
                    <a:pt x="2836" y="7027"/>
                  </a:cubicBezTo>
                  <a:cubicBezTo>
                    <a:pt x="2914" y="6948"/>
                    <a:pt x="3009" y="6908"/>
                    <a:pt x="3099" y="6908"/>
                  </a:cubicBezTo>
                  <a:cubicBezTo>
                    <a:pt x="3190" y="6908"/>
                    <a:pt x="3277" y="6948"/>
                    <a:pt x="3340" y="7027"/>
                  </a:cubicBezTo>
                  <a:cubicBezTo>
                    <a:pt x="3556" y="7227"/>
                    <a:pt x="3848" y="7322"/>
                    <a:pt x="4133" y="7322"/>
                  </a:cubicBezTo>
                  <a:cubicBezTo>
                    <a:pt x="4431" y="7322"/>
                    <a:pt x="4722" y="7219"/>
                    <a:pt x="4915" y="7027"/>
                  </a:cubicBezTo>
                  <a:cubicBezTo>
                    <a:pt x="4994" y="6948"/>
                    <a:pt x="5096" y="6908"/>
                    <a:pt x="5191" y="6908"/>
                  </a:cubicBezTo>
                  <a:close/>
                  <a:moveTo>
                    <a:pt x="6616" y="1"/>
                  </a:moveTo>
                  <a:cubicBezTo>
                    <a:pt x="6553" y="348"/>
                    <a:pt x="6490" y="726"/>
                    <a:pt x="6333" y="1072"/>
                  </a:cubicBezTo>
                  <a:cubicBezTo>
                    <a:pt x="5703" y="2584"/>
                    <a:pt x="4253" y="3624"/>
                    <a:pt x="2584" y="3624"/>
                  </a:cubicBezTo>
                  <a:lnTo>
                    <a:pt x="0" y="3656"/>
                  </a:lnTo>
                  <a:lnTo>
                    <a:pt x="32" y="6302"/>
                  </a:lnTo>
                  <a:cubicBezTo>
                    <a:pt x="63" y="8520"/>
                    <a:pt x="1891" y="10366"/>
                    <a:pt x="4103" y="10366"/>
                  </a:cubicBezTo>
                  <a:cubicBezTo>
                    <a:pt x="4121" y="10366"/>
                    <a:pt x="4140" y="10366"/>
                    <a:pt x="4159" y="10366"/>
                  </a:cubicBezTo>
                  <a:cubicBezTo>
                    <a:pt x="6396" y="10335"/>
                    <a:pt x="8254" y="8476"/>
                    <a:pt x="8223" y="6239"/>
                  </a:cubicBezTo>
                  <a:lnTo>
                    <a:pt x="8191" y="3246"/>
                  </a:lnTo>
                  <a:cubicBezTo>
                    <a:pt x="8191" y="1891"/>
                    <a:pt x="7561" y="757"/>
                    <a:pt x="6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1" name="Google Shape;5221;p63"/>
            <p:cNvSpPr/>
            <p:nvPr/>
          </p:nvSpPr>
          <p:spPr>
            <a:xfrm>
              <a:off x="-55335050" y="4136200"/>
              <a:ext cx="18900" cy="64600"/>
            </a:xfrm>
            <a:custGeom>
              <a:rect b="b" l="l" r="r" t="t"/>
              <a:pathLst>
                <a:path extrusionOk="0" h="2584" w="756">
                  <a:moveTo>
                    <a:pt x="0" y="0"/>
                  </a:moveTo>
                  <a:lnTo>
                    <a:pt x="0" y="2426"/>
                  </a:lnTo>
                  <a:lnTo>
                    <a:pt x="0" y="2583"/>
                  </a:lnTo>
                  <a:cubicBezTo>
                    <a:pt x="441" y="2331"/>
                    <a:pt x="756" y="1859"/>
                    <a:pt x="756" y="1292"/>
                  </a:cubicBezTo>
                  <a:cubicBezTo>
                    <a:pt x="756" y="756"/>
                    <a:pt x="441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2" name="Google Shape;5222;p63"/>
            <p:cNvSpPr/>
            <p:nvPr/>
          </p:nvSpPr>
          <p:spPr>
            <a:xfrm>
              <a:off x="-555957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284" y="284"/>
                    <a:pt x="1" y="757"/>
                    <a:pt x="1" y="1292"/>
                  </a:cubicBezTo>
                  <a:cubicBezTo>
                    <a:pt x="1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3" name="Google Shape;5223;p63"/>
          <p:cNvGrpSpPr/>
          <p:nvPr/>
        </p:nvGrpSpPr>
        <p:grpSpPr>
          <a:xfrm>
            <a:off x="5645606" y="3048653"/>
            <a:ext cx="337178" cy="336332"/>
            <a:chOff x="-53635375" y="3192625"/>
            <a:chExt cx="319025" cy="318225"/>
          </a:xfrm>
        </p:grpSpPr>
        <p:sp>
          <p:nvSpPr>
            <p:cNvPr id="5224" name="Google Shape;5224;p63"/>
            <p:cNvSpPr/>
            <p:nvPr/>
          </p:nvSpPr>
          <p:spPr>
            <a:xfrm>
              <a:off x="-53560550" y="3342275"/>
              <a:ext cx="167000" cy="151250"/>
            </a:xfrm>
            <a:custGeom>
              <a:rect b="b" l="l" r="r" t="t"/>
              <a:pathLst>
                <a:path extrusionOk="0" h="6050" w="6680">
                  <a:moveTo>
                    <a:pt x="1891" y="756"/>
                  </a:moveTo>
                  <a:cubicBezTo>
                    <a:pt x="2080" y="756"/>
                    <a:pt x="2238" y="914"/>
                    <a:pt x="2238" y="1103"/>
                  </a:cubicBezTo>
                  <a:cubicBezTo>
                    <a:pt x="2238" y="1323"/>
                    <a:pt x="2080" y="1481"/>
                    <a:pt x="1891" y="1481"/>
                  </a:cubicBezTo>
                  <a:cubicBezTo>
                    <a:pt x="1875" y="1484"/>
                    <a:pt x="1859" y="1485"/>
                    <a:pt x="1844" y="1485"/>
                  </a:cubicBezTo>
                  <a:cubicBezTo>
                    <a:pt x="1676" y="1485"/>
                    <a:pt x="1544" y="1333"/>
                    <a:pt x="1544" y="1103"/>
                  </a:cubicBezTo>
                  <a:cubicBezTo>
                    <a:pt x="1544" y="914"/>
                    <a:pt x="1702" y="756"/>
                    <a:pt x="1891" y="756"/>
                  </a:cubicBezTo>
                  <a:close/>
                  <a:moveTo>
                    <a:pt x="4884" y="788"/>
                  </a:moveTo>
                  <a:cubicBezTo>
                    <a:pt x="5073" y="788"/>
                    <a:pt x="5231" y="945"/>
                    <a:pt x="5231" y="1166"/>
                  </a:cubicBezTo>
                  <a:cubicBezTo>
                    <a:pt x="5262" y="1355"/>
                    <a:pt x="5073" y="1512"/>
                    <a:pt x="4884" y="1512"/>
                  </a:cubicBezTo>
                  <a:cubicBezTo>
                    <a:pt x="4695" y="1512"/>
                    <a:pt x="4537" y="1355"/>
                    <a:pt x="4537" y="1166"/>
                  </a:cubicBezTo>
                  <a:cubicBezTo>
                    <a:pt x="4537" y="945"/>
                    <a:pt x="4695" y="788"/>
                    <a:pt x="4884" y="788"/>
                  </a:cubicBezTo>
                  <a:close/>
                  <a:moveTo>
                    <a:pt x="4443" y="3348"/>
                  </a:moveTo>
                  <a:cubicBezTo>
                    <a:pt x="4537" y="3348"/>
                    <a:pt x="4632" y="3387"/>
                    <a:pt x="4695" y="3466"/>
                  </a:cubicBezTo>
                  <a:cubicBezTo>
                    <a:pt x="4852" y="3592"/>
                    <a:pt x="4852" y="3844"/>
                    <a:pt x="4726" y="3970"/>
                  </a:cubicBezTo>
                  <a:cubicBezTo>
                    <a:pt x="4380" y="4348"/>
                    <a:pt x="3907" y="4537"/>
                    <a:pt x="3435" y="4537"/>
                  </a:cubicBezTo>
                  <a:cubicBezTo>
                    <a:pt x="2899" y="4537"/>
                    <a:pt x="2427" y="4348"/>
                    <a:pt x="2080" y="3970"/>
                  </a:cubicBezTo>
                  <a:cubicBezTo>
                    <a:pt x="1923" y="3844"/>
                    <a:pt x="1923" y="3592"/>
                    <a:pt x="2080" y="3466"/>
                  </a:cubicBezTo>
                  <a:cubicBezTo>
                    <a:pt x="2159" y="3387"/>
                    <a:pt x="2261" y="3348"/>
                    <a:pt x="2360" y="3348"/>
                  </a:cubicBezTo>
                  <a:cubicBezTo>
                    <a:pt x="2458" y="3348"/>
                    <a:pt x="2553" y="3387"/>
                    <a:pt x="2616" y="3466"/>
                  </a:cubicBezTo>
                  <a:cubicBezTo>
                    <a:pt x="2820" y="3686"/>
                    <a:pt x="3104" y="3797"/>
                    <a:pt x="3391" y="3797"/>
                  </a:cubicBezTo>
                  <a:cubicBezTo>
                    <a:pt x="3679" y="3797"/>
                    <a:pt x="3970" y="3686"/>
                    <a:pt x="4191" y="3466"/>
                  </a:cubicBezTo>
                  <a:cubicBezTo>
                    <a:pt x="4254" y="3387"/>
                    <a:pt x="4348" y="3348"/>
                    <a:pt x="4443" y="3348"/>
                  </a:cubicBezTo>
                  <a:close/>
                  <a:moveTo>
                    <a:pt x="1" y="0"/>
                  </a:moveTo>
                  <a:lnTo>
                    <a:pt x="1" y="2678"/>
                  </a:lnTo>
                  <a:cubicBezTo>
                    <a:pt x="1" y="4537"/>
                    <a:pt x="1481" y="6049"/>
                    <a:pt x="3340" y="6049"/>
                  </a:cubicBezTo>
                  <a:cubicBezTo>
                    <a:pt x="5199" y="6049"/>
                    <a:pt x="6680" y="4537"/>
                    <a:pt x="6680" y="2678"/>
                  </a:cubicBezTo>
                  <a:lnTo>
                    <a:pt x="66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5" name="Google Shape;5225;p63"/>
            <p:cNvSpPr/>
            <p:nvPr/>
          </p:nvSpPr>
          <p:spPr>
            <a:xfrm>
              <a:off x="-53559750" y="3305250"/>
              <a:ext cx="168575" cy="18150"/>
            </a:xfrm>
            <a:custGeom>
              <a:rect b="b" l="l" r="r" t="t"/>
              <a:pathLst>
                <a:path extrusionOk="0" h="726" w="6743">
                  <a:moveTo>
                    <a:pt x="0" y="0"/>
                  </a:moveTo>
                  <a:lnTo>
                    <a:pt x="0" y="725"/>
                  </a:lnTo>
                  <a:lnTo>
                    <a:pt x="6742" y="725"/>
                  </a:lnTo>
                  <a:lnTo>
                    <a:pt x="674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6" name="Google Shape;5226;p63"/>
            <p:cNvSpPr/>
            <p:nvPr/>
          </p:nvSpPr>
          <p:spPr>
            <a:xfrm>
              <a:off x="-53635375" y="3192625"/>
              <a:ext cx="319025" cy="318225"/>
            </a:xfrm>
            <a:custGeom>
              <a:rect b="b" l="l" r="r" t="t"/>
              <a:pathLst>
                <a:path extrusionOk="0" h="12729" w="12761">
                  <a:moveTo>
                    <a:pt x="6302" y="1607"/>
                  </a:moveTo>
                  <a:cubicBezTo>
                    <a:pt x="6491" y="1607"/>
                    <a:pt x="6648" y="1765"/>
                    <a:pt x="6648" y="1985"/>
                  </a:cubicBezTo>
                  <a:lnTo>
                    <a:pt x="6648" y="2332"/>
                  </a:lnTo>
                  <a:lnTo>
                    <a:pt x="6995" y="2332"/>
                  </a:lnTo>
                  <a:cubicBezTo>
                    <a:pt x="7215" y="2332"/>
                    <a:pt x="7373" y="2489"/>
                    <a:pt x="7373" y="2678"/>
                  </a:cubicBezTo>
                  <a:cubicBezTo>
                    <a:pt x="7373" y="2867"/>
                    <a:pt x="7215" y="3056"/>
                    <a:pt x="6995" y="3056"/>
                  </a:cubicBezTo>
                  <a:lnTo>
                    <a:pt x="6648" y="3056"/>
                  </a:lnTo>
                  <a:lnTo>
                    <a:pt x="6648" y="3781"/>
                  </a:lnTo>
                  <a:lnTo>
                    <a:pt x="9988" y="3781"/>
                  </a:lnTo>
                  <a:cubicBezTo>
                    <a:pt x="10208" y="3781"/>
                    <a:pt x="10366" y="3938"/>
                    <a:pt x="10366" y="4159"/>
                  </a:cubicBezTo>
                  <a:lnTo>
                    <a:pt x="10366" y="5041"/>
                  </a:lnTo>
                  <a:lnTo>
                    <a:pt x="10366" y="5104"/>
                  </a:lnTo>
                  <a:lnTo>
                    <a:pt x="10366" y="8633"/>
                  </a:lnTo>
                  <a:cubicBezTo>
                    <a:pt x="10366" y="10859"/>
                    <a:pt x="8525" y="12711"/>
                    <a:pt x="6302" y="12728"/>
                  </a:cubicBezTo>
                  <a:lnTo>
                    <a:pt x="6302" y="12728"/>
                  </a:lnTo>
                  <a:cubicBezTo>
                    <a:pt x="4079" y="12711"/>
                    <a:pt x="2238" y="10859"/>
                    <a:pt x="2238" y="8633"/>
                  </a:cubicBezTo>
                  <a:lnTo>
                    <a:pt x="2238" y="5104"/>
                  </a:lnTo>
                  <a:lnTo>
                    <a:pt x="2238" y="5041"/>
                  </a:lnTo>
                  <a:lnTo>
                    <a:pt x="2238" y="4159"/>
                  </a:lnTo>
                  <a:cubicBezTo>
                    <a:pt x="2238" y="3938"/>
                    <a:pt x="2395" y="3781"/>
                    <a:pt x="2584" y="3781"/>
                  </a:cubicBezTo>
                  <a:lnTo>
                    <a:pt x="5955" y="3781"/>
                  </a:lnTo>
                  <a:lnTo>
                    <a:pt x="5955" y="3056"/>
                  </a:lnTo>
                  <a:lnTo>
                    <a:pt x="5577" y="3056"/>
                  </a:lnTo>
                  <a:cubicBezTo>
                    <a:pt x="5388" y="3056"/>
                    <a:pt x="5231" y="2867"/>
                    <a:pt x="5231" y="2678"/>
                  </a:cubicBezTo>
                  <a:cubicBezTo>
                    <a:pt x="5231" y="2489"/>
                    <a:pt x="5388" y="2332"/>
                    <a:pt x="5577" y="2332"/>
                  </a:cubicBezTo>
                  <a:lnTo>
                    <a:pt x="5955" y="2332"/>
                  </a:lnTo>
                  <a:lnTo>
                    <a:pt x="5955" y="1985"/>
                  </a:lnTo>
                  <a:cubicBezTo>
                    <a:pt x="5955" y="1765"/>
                    <a:pt x="6113" y="1607"/>
                    <a:pt x="6302" y="1607"/>
                  </a:cubicBezTo>
                  <a:close/>
                  <a:moveTo>
                    <a:pt x="6365" y="0"/>
                  </a:moveTo>
                  <a:cubicBezTo>
                    <a:pt x="2868" y="0"/>
                    <a:pt x="1" y="2836"/>
                    <a:pt x="1" y="6364"/>
                  </a:cubicBezTo>
                  <a:lnTo>
                    <a:pt x="1" y="12382"/>
                  </a:lnTo>
                  <a:cubicBezTo>
                    <a:pt x="1" y="12571"/>
                    <a:pt x="158" y="12728"/>
                    <a:pt x="347" y="12728"/>
                  </a:cubicBezTo>
                  <a:lnTo>
                    <a:pt x="12256" y="12728"/>
                  </a:lnTo>
                  <a:cubicBezTo>
                    <a:pt x="12445" y="12728"/>
                    <a:pt x="12603" y="12571"/>
                    <a:pt x="12603" y="12382"/>
                  </a:cubicBezTo>
                  <a:lnTo>
                    <a:pt x="12603" y="6364"/>
                  </a:lnTo>
                  <a:cubicBezTo>
                    <a:pt x="12760" y="2899"/>
                    <a:pt x="9893" y="0"/>
                    <a:pt x="63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27" name="Google Shape;5227;p63"/>
          <p:cNvGrpSpPr/>
          <p:nvPr/>
        </p:nvGrpSpPr>
        <p:grpSpPr>
          <a:xfrm>
            <a:off x="5666427" y="3463196"/>
            <a:ext cx="295536" cy="337178"/>
            <a:chOff x="-53615675" y="3584850"/>
            <a:chExt cx="279625" cy="319025"/>
          </a:xfrm>
        </p:grpSpPr>
        <p:sp>
          <p:nvSpPr>
            <p:cNvPr id="5228" name="Google Shape;5228;p63"/>
            <p:cNvSpPr/>
            <p:nvPr/>
          </p:nvSpPr>
          <p:spPr>
            <a:xfrm>
              <a:off x="-53577075" y="3584850"/>
              <a:ext cx="204800" cy="319025"/>
            </a:xfrm>
            <a:custGeom>
              <a:rect b="b" l="l" r="r" t="t"/>
              <a:pathLst>
                <a:path extrusionOk="0" h="12761" w="8192">
                  <a:moveTo>
                    <a:pt x="2552" y="6774"/>
                  </a:moveTo>
                  <a:cubicBezTo>
                    <a:pt x="2741" y="6774"/>
                    <a:pt x="2899" y="6932"/>
                    <a:pt x="2899" y="7121"/>
                  </a:cubicBezTo>
                  <a:cubicBezTo>
                    <a:pt x="2899" y="7310"/>
                    <a:pt x="2741" y="7467"/>
                    <a:pt x="2552" y="7467"/>
                  </a:cubicBezTo>
                  <a:cubicBezTo>
                    <a:pt x="2363" y="7467"/>
                    <a:pt x="2205" y="7310"/>
                    <a:pt x="2205" y="7121"/>
                  </a:cubicBezTo>
                  <a:cubicBezTo>
                    <a:pt x="2205" y="6932"/>
                    <a:pt x="2363" y="6774"/>
                    <a:pt x="2552" y="6774"/>
                  </a:cubicBezTo>
                  <a:close/>
                  <a:moveTo>
                    <a:pt x="5545" y="6774"/>
                  </a:moveTo>
                  <a:cubicBezTo>
                    <a:pt x="5734" y="6774"/>
                    <a:pt x="5892" y="6932"/>
                    <a:pt x="5892" y="7121"/>
                  </a:cubicBezTo>
                  <a:cubicBezTo>
                    <a:pt x="5892" y="7310"/>
                    <a:pt x="5734" y="7467"/>
                    <a:pt x="5545" y="7467"/>
                  </a:cubicBezTo>
                  <a:cubicBezTo>
                    <a:pt x="5356" y="7467"/>
                    <a:pt x="5198" y="7310"/>
                    <a:pt x="5198" y="7121"/>
                  </a:cubicBezTo>
                  <a:cubicBezTo>
                    <a:pt x="5198" y="6932"/>
                    <a:pt x="5356" y="6774"/>
                    <a:pt x="5545" y="6774"/>
                  </a:cubicBezTo>
                  <a:close/>
                  <a:moveTo>
                    <a:pt x="5104" y="9302"/>
                  </a:moveTo>
                  <a:cubicBezTo>
                    <a:pt x="5198" y="9302"/>
                    <a:pt x="5293" y="9342"/>
                    <a:pt x="5356" y="9421"/>
                  </a:cubicBezTo>
                  <a:cubicBezTo>
                    <a:pt x="5513" y="9578"/>
                    <a:pt x="5513" y="9799"/>
                    <a:pt x="5387" y="9925"/>
                  </a:cubicBezTo>
                  <a:cubicBezTo>
                    <a:pt x="5041" y="10271"/>
                    <a:pt x="4568" y="10460"/>
                    <a:pt x="4096" y="10460"/>
                  </a:cubicBezTo>
                  <a:cubicBezTo>
                    <a:pt x="3560" y="10460"/>
                    <a:pt x="3088" y="10271"/>
                    <a:pt x="2741" y="9925"/>
                  </a:cubicBezTo>
                  <a:cubicBezTo>
                    <a:pt x="2584" y="9767"/>
                    <a:pt x="2584" y="9515"/>
                    <a:pt x="2741" y="9421"/>
                  </a:cubicBezTo>
                  <a:cubicBezTo>
                    <a:pt x="2820" y="9342"/>
                    <a:pt x="2922" y="9302"/>
                    <a:pt x="3021" y="9302"/>
                  </a:cubicBezTo>
                  <a:cubicBezTo>
                    <a:pt x="3119" y="9302"/>
                    <a:pt x="3214" y="9342"/>
                    <a:pt x="3277" y="9421"/>
                  </a:cubicBezTo>
                  <a:cubicBezTo>
                    <a:pt x="3481" y="9625"/>
                    <a:pt x="3765" y="9728"/>
                    <a:pt x="4052" y="9728"/>
                  </a:cubicBezTo>
                  <a:cubicBezTo>
                    <a:pt x="4340" y="9728"/>
                    <a:pt x="4631" y="9625"/>
                    <a:pt x="4852" y="9421"/>
                  </a:cubicBezTo>
                  <a:cubicBezTo>
                    <a:pt x="4915" y="9342"/>
                    <a:pt x="5009" y="9302"/>
                    <a:pt x="5104" y="9302"/>
                  </a:cubicBezTo>
                  <a:close/>
                  <a:moveTo>
                    <a:pt x="5577" y="1"/>
                  </a:moveTo>
                  <a:cubicBezTo>
                    <a:pt x="4568" y="1"/>
                    <a:pt x="3749" y="820"/>
                    <a:pt x="3749" y="1859"/>
                  </a:cubicBezTo>
                  <a:lnTo>
                    <a:pt x="3749" y="3025"/>
                  </a:lnTo>
                  <a:cubicBezTo>
                    <a:pt x="1638" y="3214"/>
                    <a:pt x="0" y="4947"/>
                    <a:pt x="0" y="7121"/>
                  </a:cubicBezTo>
                  <a:lnTo>
                    <a:pt x="0" y="9358"/>
                  </a:lnTo>
                  <a:cubicBezTo>
                    <a:pt x="0" y="11216"/>
                    <a:pt x="1481" y="12760"/>
                    <a:pt x="3340" y="12760"/>
                  </a:cubicBezTo>
                  <a:lnTo>
                    <a:pt x="4852" y="12760"/>
                  </a:lnTo>
                  <a:cubicBezTo>
                    <a:pt x="6679" y="12760"/>
                    <a:pt x="8191" y="11216"/>
                    <a:pt x="8191" y="9358"/>
                  </a:cubicBezTo>
                  <a:lnTo>
                    <a:pt x="8191" y="7121"/>
                  </a:lnTo>
                  <a:cubicBezTo>
                    <a:pt x="8128" y="5010"/>
                    <a:pt x="6522" y="3214"/>
                    <a:pt x="4442" y="3025"/>
                  </a:cubicBezTo>
                  <a:lnTo>
                    <a:pt x="4442" y="1859"/>
                  </a:lnTo>
                  <a:cubicBezTo>
                    <a:pt x="4442" y="1229"/>
                    <a:pt x="4946" y="757"/>
                    <a:pt x="5545" y="757"/>
                  </a:cubicBezTo>
                  <a:cubicBezTo>
                    <a:pt x="6144" y="757"/>
                    <a:pt x="6648" y="1261"/>
                    <a:pt x="6648" y="1859"/>
                  </a:cubicBezTo>
                  <a:cubicBezTo>
                    <a:pt x="6648" y="2049"/>
                    <a:pt x="6490" y="2206"/>
                    <a:pt x="6301" y="2206"/>
                  </a:cubicBezTo>
                  <a:cubicBezTo>
                    <a:pt x="6081" y="2206"/>
                    <a:pt x="5955" y="2049"/>
                    <a:pt x="5955" y="1859"/>
                  </a:cubicBezTo>
                  <a:cubicBezTo>
                    <a:pt x="5955" y="1639"/>
                    <a:pt x="5797" y="1481"/>
                    <a:pt x="5577" y="1481"/>
                  </a:cubicBezTo>
                  <a:cubicBezTo>
                    <a:pt x="5387" y="1481"/>
                    <a:pt x="5230" y="1639"/>
                    <a:pt x="5230" y="1859"/>
                  </a:cubicBezTo>
                  <a:cubicBezTo>
                    <a:pt x="5230" y="2490"/>
                    <a:pt x="5734" y="2962"/>
                    <a:pt x="6333" y="2962"/>
                  </a:cubicBezTo>
                  <a:cubicBezTo>
                    <a:pt x="6963" y="2962"/>
                    <a:pt x="7435" y="2427"/>
                    <a:pt x="7435" y="1859"/>
                  </a:cubicBezTo>
                  <a:cubicBezTo>
                    <a:pt x="7435" y="820"/>
                    <a:pt x="661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9" name="Google Shape;5229;p63"/>
            <p:cNvSpPr/>
            <p:nvPr/>
          </p:nvSpPr>
          <p:spPr>
            <a:xfrm>
              <a:off x="-53615675" y="3739225"/>
              <a:ext cx="20500" cy="65400"/>
            </a:xfrm>
            <a:custGeom>
              <a:rect b="b" l="l" r="r" t="t"/>
              <a:pathLst>
                <a:path extrusionOk="0" h="2616" w="820">
                  <a:moveTo>
                    <a:pt x="820" y="1"/>
                  </a:moveTo>
                  <a:cubicBezTo>
                    <a:pt x="347" y="253"/>
                    <a:pt x="0" y="694"/>
                    <a:pt x="0" y="1292"/>
                  </a:cubicBezTo>
                  <a:cubicBezTo>
                    <a:pt x="0" y="1859"/>
                    <a:pt x="315" y="2332"/>
                    <a:pt x="757" y="2616"/>
                  </a:cubicBezTo>
                  <a:lnTo>
                    <a:pt x="757" y="946"/>
                  </a:lnTo>
                  <a:cubicBezTo>
                    <a:pt x="757" y="631"/>
                    <a:pt x="788" y="284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0" name="Google Shape;5230;p63"/>
            <p:cNvSpPr/>
            <p:nvPr/>
          </p:nvSpPr>
          <p:spPr>
            <a:xfrm>
              <a:off x="-53356550" y="3738450"/>
              <a:ext cx="20500" cy="64600"/>
            </a:xfrm>
            <a:custGeom>
              <a:rect b="b" l="l" r="r" t="t"/>
              <a:pathLst>
                <a:path extrusionOk="0" h="2584" w="820">
                  <a:moveTo>
                    <a:pt x="1" y="0"/>
                  </a:moveTo>
                  <a:cubicBezTo>
                    <a:pt x="64" y="315"/>
                    <a:pt x="64" y="630"/>
                    <a:pt x="64" y="945"/>
                  </a:cubicBezTo>
                  <a:lnTo>
                    <a:pt x="64" y="2584"/>
                  </a:lnTo>
                  <a:cubicBezTo>
                    <a:pt x="505" y="2300"/>
                    <a:pt x="820" y="1859"/>
                    <a:pt x="820" y="1292"/>
                  </a:cubicBezTo>
                  <a:cubicBezTo>
                    <a:pt x="820" y="725"/>
                    <a:pt x="505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31" name="Google Shape;5231;p63"/>
          <p:cNvGrpSpPr/>
          <p:nvPr/>
        </p:nvGrpSpPr>
        <p:grpSpPr>
          <a:xfrm>
            <a:off x="5645619" y="3877131"/>
            <a:ext cx="337151" cy="336121"/>
            <a:chOff x="-53634575" y="3976500"/>
            <a:chExt cx="319000" cy="318025"/>
          </a:xfrm>
        </p:grpSpPr>
        <p:sp>
          <p:nvSpPr>
            <p:cNvPr id="5232" name="Google Shape;5232;p63"/>
            <p:cNvSpPr/>
            <p:nvPr/>
          </p:nvSpPr>
          <p:spPr>
            <a:xfrm>
              <a:off x="-53634575" y="3976500"/>
              <a:ext cx="319000" cy="93550"/>
            </a:xfrm>
            <a:custGeom>
              <a:rect b="b" l="l" r="r" t="t"/>
              <a:pathLst>
                <a:path extrusionOk="0" h="3742" w="12760">
                  <a:moveTo>
                    <a:pt x="6372" y="0"/>
                  </a:moveTo>
                  <a:cubicBezTo>
                    <a:pt x="6317" y="0"/>
                    <a:pt x="6270" y="8"/>
                    <a:pt x="6238" y="24"/>
                  </a:cubicBezTo>
                  <a:lnTo>
                    <a:pt x="252" y="3017"/>
                  </a:lnTo>
                  <a:cubicBezTo>
                    <a:pt x="95" y="3112"/>
                    <a:pt x="0" y="3269"/>
                    <a:pt x="32" y="3458"/>
                  </a:cubicBezTo>
                  <a:cubicBezTo>
                    <a:pt x="95" y="3616"/>
                    <a:pt x="252" y="3742"/>
                    <a:pt x="410" y="3742"/>
                  </a:cubicBezTo>
                  <a:lnTo>
                    <a:pt x="12382" y="3742"/>
                  </a:lnTo>
                  <a:cubicBezTo>
                    <a:pt x="12539" y="3742"/>
                    <a:pt x="12697" y="3616"/>
                    <a:pt x="12728" y="3458"/>
                  </a:cubicBezTo>
                  <a:cubicBezTo>
                    <a:pt x="12760" y="3269"/>
                    <a:pt x="12697" y="3112"/>
                    <a:pt x="12539" y="3017"/>
                  </a:cubicBezTo>
                  <a:lnTo>
                    <a:pt x="6553" y="24"/>
                  </a:lnTo>
                  <a:cubicBezTo>
                    <a:pt x="6490" y="8"/>
                    <a:pt x="6427" y="0"/>
                    <a:pt x="6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3" name="Google Shape;5233;p63"/>
            <p:cNvSpPr/>
            <p:nvPr/>
          </p:nvSpPr>
          <p:spPr>
            <a:xfrm>
              <a:off x="-53614900" y="4163750"/>
              <a:ext cx="140225" cy="130775"/>
            </a:xfrm>
            <a:custGeom>
              <a:rect b="b" l="l" r="r" t="t"/>
              <a:pathLst>
                <a:path extrusionOk="0" h="5231" w="5609">
                  <a:moveTo>
                    <a:pt x="1" y="1"/>
                  </a:moveTo>
                  <a:lnTo>
                    <a:pt x="1" y="4884"/>
                  </a:lnTo>
                  <a:cubicBezTo>
                    <a:pt x="1" y="5073"/>
                    <a:pt x="158" y="5231"/>
                    <a:pt x="347" y="5231"/>
                  </a:cubicBezTo>
                  <a:lnTo>
                    <a:pt x="5488" y="5231"/>
                  </a:lnTo>
                  <a:cubicBezTo>
                    <a:pt x="3370" y="5200"/>
                    <a:pt x="1668" y="3553"/>
                    <a:pt x="1513" y="1481"/>
                  </a:cubicBezTo>
                  <a:cubicBezTo>
                    <a:pt x="662" y="1481"/>
                    <a:pt x="1" y="820"/>
                    <a:pt x="1" y="1"/>
                  </a:cubicBezTo>
                  <a:close/>
                  <a:moveTo>
                    <a:pt x="5488" y="5231"/>
                  </a:moveTo>
                  <a:cubicBezTo>
                    <a:pt x="5508" y="5231"/>
                    <a:pt x="5528" y="5231"/>
                    <a:pt x="5548" y="5231"/>
                  </a:cubicBezTo>
                  <a:cubicBezTo>
                    <a:pt x="5568" y="5231"/>
                    <a:pt x="5589" y="5231"/>
                    <a:pt x="5609" y="523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4" name="Google Shape;5234;p63"/>
            <p:cNvSpPr/>
            <p:nvPr/>
          </p:nvSpPr>
          <p:spPr>
            <a:xfrm>
              <a:off x="-53616475" y="4088925"/>
              <a:ext cx="126050" cy="74850"/>
            </a:xfrm>
            <a:custGeom>
              <a:rect b="b" l="l" r="r" t="t"/>
              <a:pathLst>
                <a:path extrusionOk="0" h="2994" w="5042">
                  <a:moveTo>
                    <a:pt x="1" y="1"/>
                  </a:moveTo>
                  <a:lnTo>
                    <a:pt x="1" y="2994"/>
                  </a:lnTo>
                  <a:cubicBezTo>
                    <a:pt x="32" y="2175"/>
                    <a:pt x="694" y="1481"/>
                    <a:pt x="1513" y="1481"/>
                  </a:cubicBezTo>
                  <a:lnTo>
                    <a:pt x="2521" y="1481"/>
                  </a:lnTo>
                  <a:cubicBezTo>
                    <a:pt x="3561" y="1481"/>
                    <a:pt x="4569" y="914"/>
                    <a:pt x="50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5" name="Google Shape;5235;p63"/>
            <p:cNvSpPr/>
            <p:nvPr/>
          </p:nvSpPr>
          <p:spPr>
            <a:xfrm>
              <a:off x="-53475475" y="4163750"/>
              <a:ext cx="139425" cy="130775"/>
            </a:xfrm>
            <a:custGeom>
              <a:rect b="b" l="l" r="r" t="t"/>
              <a:pathLst>
                <a:path extrusionOk="0" h="5231" w="5577">
                  <a:moveTo>
                    <a:pt x="5577" y="1"/>
                  </a:moveTo>
                  <a:cubicBezTo>
                    <a:pt x="5577" y="820"/>
                    <a:pt x="4915" y="1481"/>
                    <a:pt x="4064" y="1481"/>
                  </a:cubicBezTo>
                  <a:cubicBezTo>
                    <a:pt x="3875" y="3592"/>
                    <a:pt x="2111" y="5231"/>
                    <a:pt x="0" y="5231"/>
                  </a:cubicBezTo>
                  <a:lnTo>
                    <a:pt x="5230" y="5231"/>
                  </a:lnTo>
                  <a:cubicBezTo>
                    <a:pt x="5419" y="5231"/>
                    <a:pt x="5577" y="5073"/>
                    <a:pt x="5577" y="4884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6" name="Google Shape;5236;p63"/>
            <p:cNvSpPr/>
            <p:nvPr/>
          </p:nvSpPr>
          <p:spPr>
            <a:xfrm>
              <a:off x="-53559750" y="4100750"/>
              <a:ext cx="167775" cy="174875"/>
            </a:xfrm>
            <a:custGeom>
              <a:rect b="b" l="l" r="r" t="t"/>
              <a:pathLst>
                <a:path extrusionOk="0" h="6995" w="6711">
                  <a:moveTo>
                    <a:pt x="1859" y="2521"/>
                  </a:moveTo>
                  <a:cubicBezTo>
                    <a:pt x="2048" y="2521"/>
                    <a:pt x="2206" y="2678"/>
                    <a:pt x="2206" y="2867"/>
                  </a:cubicBezTo>
                  <a:cubicBezTo>
                    <a:pt x="2206" y="3056"/>
                    <a:pt x="2048" y="3214"/>
                    <a:pt x="1859" y="3214"/>
                  </a:cubicBezTo>
                  <a:cubicBezTo>
                    <a:pt x="1670" y="3214"/>
                    <a:pt x="1512" y="3056"/>
                    <a:pt x="1512" y="2867"/>
                  </a:cubicBezTo>
                  <a:cubicBezTo>
                    <a:pt x="1512" y="2710"/>
                    <a:pt x="1670" y="2521"/>
                    <a:pt x="1859" y="2521"/>
                  </a:cubicBezTo>
                  <a:close/>
                  <a:moveTo>
                    <a:pt x="4852" y="2521"/>
                  </a:moveTo>
                  <a:cubicBezTo>
                    <a:pt x="5041" y="2521"/>
                    <a:pt x="5199" y="2678"/>
                    <a:pt x="5199" y="2867"/>
                  </a:cubicBezTo>
                  <a:cubicBezTo>
                    <a:pt x="5199" y="3056"/>
                    <a:pt x="5041" y="3214"/>
                    <a:pt x="4852" y="3214"/>
                  </a:cubicBezTo>
                  <a:cubicBezTo>
                    <a:pt x="4663" y="3214"/>
                    <a:pt x="4505" y="3056"/>
                    <a:pt x="4505" y="2867"/>
                  </a:cubicBezTo>
                  <a:cubicBezTo>
                    <a:pt x="4505" y="2710"/>
                    <a:pt x="4663" y="2521"/>
                    <a:pt x="4852" y="2521"/>
                  </a:cubicBezTo>
                  <a:close/>
                  <a:moveTo>
                    <a:pt x="4407" y="4324"/>
                  </a:moveTo>
                  <a:cubicBezTo>
                    <a:pt x="4505" y="4324"/>
                    <a:pt x="4600" y="4364"/>
                    <a:pt x="4663" y="4443"/>
                  </a:cubicBezTo>
                  <a:cubicBezTo>
                    <a:pt x="4820" y="4600"/>
                    <a:pt x="4820" y="4852"/>
                    <a:pt x="4663" y="4947"/>
                  </a:cubicBezTo>
                  <a:cubicBezTo>
                    <a:pt x="4285" y="5325"/>
                    <a:pt x="3812" y="5514"/>
                    <a:pt x="3340" y="5514"/>
                  </a:cubicBezTo>
                  <a:cubicBezTo>
                    <a:pt x="2836" y="5514"/>
                    <a:pt x="2363" y="5325"/>
                    <a:pt x="2017" y="4947"/>
                  </a:cubicBezTo>
                  <a:cubicBezTo>
                    <a:pt x="1859" y="4789"/>
                    <a:pt x="1859" y="4569"/>
                    <a:pt x="2017" y="4443"/>
                  </a:cubicBezTo>
                  <a:cubicBezTo>
                    <a:pt x="2095" y="4380"/>
                    <a:pt x="2190" y="4348"/>
                    <a:pt x="2284" y="4348"/>
                  </a:cubicBezTo>
                  <a:cubicBezTo>
                    <a:pt x="2379" y="4348"/>
                    <a:pt x="2473" y="4380"/>
                    <a:pt x="2552" y="4443"/>
                  </a:cubicBezTo>
                  <a:cubicBezTo>
                    <a:pt x="2773" y="4663"/>
                    <a:pt x="3064" y="4773"/>
                    <a:pt x="3352" y="4773"/>
                  </a:cubicBezTo>
                  <a:cubicBezTo>
                    <a:pt x="3639" y="4773"/>
                    <a:pt x="3923" y="4663"/>
                    <a:pt x="4127" y="4443"/>
                  </a:cubicBezTo>
                  <a:cubicBezTo>
                    <a:pt x="4206" y="4364"/>
                    <a:pt x="4309" y="4324"/>
                    <a:pt x="4407" y="4324"/>
                  </a:cubicBezTo>
                  <a:close/>
                  <a:moveTo>
                    <a:pt x="3340" y="0"/>
                  </a:moveTo>
                  <a:cubicBezTo>
                    <a:pt x="2678" y="1072"/>
                    <a:pt x="1544" y="1765"/>
                    <a:pt x="252" y="1765"/>
                  </a:cubicBezTo>
                  <a:lnTo>
                    <a:pt x="0" y="1765"/>
                  </a:lnTo>
                  <a:lnTo>
                    <a:pt x="0" y="3623"/>
                  </a:lnTo>
                  <a:cubicBezTo>
                    <a:pt x="0" y="5482"/>
                    <a:pt x="1512" y="6994"/>
                    <a:pt x="3340" y="6994"/>
                  </a:cubicBezTo>
                  <a:cubicBezTo>
                    <a:pt x="5199" y="6994"/>
                    <a:pt x="6711" y="5482"/>
                    <a:pt x="6711" y="3623"/>
                  </a:cubicBezTo>
                  <a:lnTo>
                    <a:pt x="6711" y="1765"/>
                  </a:lnTo>
                  <a:lnTo>
                    <a:pt x="6459" y="1765"/>
                  </a:lnTo>
                  <a:cubicBezTo>
                    <a:pt x="5167" y="1765"/>
                    <a:pt x="4033" y="1103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7" name="Google Shape;5237;p63"/>
            <p:cNvSpPr/>
            <p:nvPr/>
          </p:nvSpPr>
          <p:spPr>
            <a:xfrm>
              <a:off x="-53373875" y="4144850"/>
              <a:ext cx="18925" cy="37825"/>
            </a:xfrm>
            <a:custGeom>
              <a:rect b="b" l="l" r="r" t="t"/>
              <a:pathLst>
                <a:path extrusionOk="0" h="1513" w="757">
                  <a:moveTo>
                    <a:pt x="0" y="1"/>
                  </a:moveTo>
                  <a:lnTo>
                    <a:pt x="0" y="1513"/>
                  </a:lnTo>
                  <a:cubicBezTo>
                    <a:pt x="410" y="1513"/>
                    <a:pt x="757" y="1135"/>
                    <a:pt x="757" y="757"/>
                  </a:cubicBezTo>
                  <a:cubicBezTo>
                    <a:pt x="757" y="347"/>
                    <a:pt x="441" y="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8" name="Google Shape;5238;p63"/>
            <p:cNvSpPr/>
            <p:nvPr/>
          </p:nvSpPr>
          <p:spPr>
            <a:xfrm>
              <a:off x="-53596775" y="4144850"/>
              <a:ext cx="18125" cy="37825"/>
            </a:xfrm>
            <a:custGeom>
              <a:rect b="b" l="l" r="r" t="t"/>
              <a:pathLst>
                <a:path extrusionOk="0" h="1513" w="725">
                  <a:moveTo>
                    <a:pt x="725" y="1"/>
                  </a:moveTo>
                  <a:cubicBezTo>
                    <a:pt x="347" y="1"/>
                    <a:pt x="1" y="347"/>
                    <a:pt x="1" y="757"/>
                  </a:cubicBezTo>
                  <a:cubicBezTo>
                    <a:pt x="1" y="1135"/>
                    <a:pt x="347" y="1513"/>
                    <a:pt x="725" y="151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9" name="Google Shape;5239;p63"/>
            <p:cNvSpPr/>
            <p:nvPr/>
          </p:nvSpPr>
          <p:spPr>
            <a:xfrm>
              <a:off x="-53461300" y="4088925"/>
              <a:ext cx="125250" cy="74850"/>
            </a:xfrm>
            <a:custGeom>
              <a:rect b="b" l="l" r="r" t="t"/>
              <a:pathLst>
                <a:path extrusionOk="0" h="2994" w="5010">
                  <a:moveTo>
                    <a:pt x="0" y="1"/>
                  </a:moveTo>
                  <a:cubicBezTo>
                    <a:pt x="504" y="914"/>
                    <a:pt x="1450" y="1481"/>
                    <a:pt x="2521" y="1481"/>
                  </a:cubicBezTo>
                  <a:lnTo>
                    <a:pt x="3497" y="1481"/>
                  </a:lnTo>
                  <a:cubicBezTo>
                    <a:pt x="4348" y="1481"/>
                    <a:pt x="5010" y="2175"/>
                    <a:pt x="5010" y="2994"/>
                  </a:cubicBezTo>
                  <a:lnTo>
                    <a:pt x="501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0" name="Google Shape;5240;p63"/>
          <p:cNvGrpSpPr/>
          <p:nvPr/>
        </p:nvGrpSpPr>
        <p:grpSpPr>
          <a:xfrm>
            <a:off x="7331328" y="3468718"/>
            <a:ext cx="295536" cy="336649"/>
            <a:chOff x="-52023900" y="3590075"/>
            <a:chExt cx="279625" cy="318525"/>
          </a:xfrm>
        </p:grpSpPr>
        <p:sp>
          <p:nvSpPr>
            <p:cNvPr id="5241" name="Google Shape;5241;p63"/>
            <p:cNvSpPr/>
            <p:nvPr/>
          </p:nvSpPr>
          <p:spPr>
            <a:xfrm>
              <a:off x="-52005000" y="3611625"/>
              <a:ext cx="92175" cy="92175"/>
            </a:xfrm>
            <a:custGeom>
              <a:rect b="b" l="l" r="r" t="t"/>
              <a:pathLst>
                <a:path extrusionOk="0" h="3687" w="3687">
                  <a:moveTo>
                    <a:pt x="1104" y="1"/>
                  </a:moveTo>
                  <a:cubicBezTo>
                    <a:pt x="474" y="1"/>
                    <a:pt x="1" y="505"/>
                    <a:pt x="1" y="1104"/>
                  </a:cubicBezTo>
                  <a:cubicBezTo>
                    <a:pt x="1" y="1419"/>
                    <a:pt x="127" y="1576"/>
                    <a:pt x="285" y="1828"/>
                  </a:cubicBezTo>
                  <a:cubicBezTo>
                    <a:pt x="127" y="2112"/>
                    <a:pt x="1" y="2269"/>
                    <a:pt x="1" y="2584"/>
                  </a:cubicBezTo>
                  <a:cubicBezTo>
                    <a:pt x="1" y="3214"/>
                    <a:pt x="505" y="3687"/>
                    <a:pt x="1104" y="3687"/>
                  </a:cubicBezTo>
                  <a:cubicBezTo>
                    <a:pt x="1734" y="3655"/>
                    <a:pt x="2238" y="3183"/>
                    <a:pt x="2238" y="2553"/>
                  </a:cubicBezTo>
                  <a:lnTo>
                    <a:pt x="2238" y="2206"/>
                  </a:lnTo>
                  <a:lnTo>
                    <a:pt x="2584" y="2206"/>
                  </a:lnTo>
                  <a:cubicBezTo>
                    <a:pt x="3214" y="2206"/>
                    <a:pt x="3687" y="1671"/>
                    <a:pt x="3687" y="1104"/>
                  </a:cubicBezTo>
                  <a:cubicBezTo>
                    <a:pt x="3687" y="505"/>
                    <a:pt x="3183" y="1"/>
                    <a:pt x="2584" y="1"/>
                  </a:cubicBezTo>
                  <a:cubicBezTo>
                    <a:pt x="2269" y="1"/>
                    <a:pt x="2112" y="95"/>
                    <a:pt x="1860" y="253"/>
                  </a:cubicBezTo>
                  <a:cubicBezTo>
                    <a:pt x="1576" y="95"/>
                    <a:pt x="1419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2" name="Google Shape;5242;p63"/>
            <p:cNvSpPr/>
            <p:nvPr/>
          </p:nvSpPr>
          <p:spPr>
            <a:xfrm>
              <a:off x="-51894725" y="3614000"/>
              <a:ext cx="121325" cy="106350"/>
            </a:xfrm>
            <a:custGeom>
              <a:rect b="b" l="l" r="r" t="t"/>
              <a:pathLst>
                <a:path extrusionOk="0" h="4254" w="4853">
                  <a:moveTo>
                    <a:pt x="1576" y="0"/>
                  </a:moveTo>
                  <a:lnTo>
                    <a:pt x="1" y="441"/>
                  </a:lnTo>
                  <a:cubicBezTo>
                    <a:pt x="32" y="567"/>
                    <a:pt x="32" y="725"/>
                    <a:pt x="64" y="851"/>
                  </a:cubicBezTo>
                  <a:lnTo>
                    <a:pt x="64" y="914"/>
                  </a:lnTo>
                  <a:cubicBezTo>
                    <a:pt x="473" y="2836"/>
                    <a:pt x="2206" y="4254"/>
                    <a:pt x="4159" y="4254"/>
                  </a:cubicBezTo>
                  <a:lnTo>
                    <a:pt x="4600" y="4254"/>
                  </a:lnTo>
                  <a:lnTo>
                    <a:pt x="4852" y="2678"/>
                  </a:lnTo>
                  <a:lnTo>
                    <a:pt x="4852" y="2678"/>
                  </a:lnTo>
                  <a:cubicBezTo>
                    <a:pt x="4632" y="2741"/>
                    <a:pt x="4411" y="2773"/>
                    <a:pt x="4159" y="2773"/>
                  </a:cubicBezTo>
                  <a:cubicBezTo>
                    <a:pt x="4131" y="2774"/>
                    <a:pt x="4103" y="2774"/>
                    <a:pt x="4076" y="2774"/>
                  </a:cubicBezTo>
                  <a:cubicBezTo>
                    <a:pt x="3164" y="2774"/>
                    <a:pt x="2350" y="2276"/>
                    <a:pt x="1891" y="1481"/>
                  </a:cubicBezTo>
                  <a:cubicBezTo>
                    <a:pt x="1639" y="1009"/>
                    <a:pt x="1544" y="536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3" name="Google Shape;5243;p63"/>
            <p:cNvSpPr/>
            <p:nvPr/>
          </p:nvSpPr>
          <p:spPr>
            <a:xfrm>
              <a:off x="-51838000" y="3590075"/>
              <a:ext cx="76400" cy="74350"/>
            </a:xfrm>
            <a:custGeom>
              <a:rect b="b" l="l" r="r" t="t"/>
              <a:pathLst>
                <a:path extrusionOk="0" h="2974" w="3056">
                  <a:moveTo>
                    <a:pt x="2615" y="0"/>
                  </a:moveTo>
                  <a:cubicBezTo>
                    <a:pt x="2583" y="0"/>
                    <a:pt x="2552" y="4"/>
                    <a:pt x="2520" y="12"/>
                  </a:cubicBezTo>
                  <a:lnTo>
                    <a:pt x="95" y="737"/>
                  </a:lnTo>
                  <a:cubicBezTo>
                    <a:pt x="0" y="1209"/>
                    <a:pt x="63" y="1650"/>
                    <a:pt x="284" y="2029"/>
                  </a:cubicBezTo>
                  <a:cubicBezTo>
                    <a:pt x="599" y="2627"/>
                    <a:pt x="1229" y="2974"/>
                    <a:pt x="1890" y="2974"/>
                  </a:cubicBezTo>
                  <a:cubicBezTo>
                    <a:pt x="2174" y="2974"/>
                    <a:pt x="2457" y="2911"/>
                    <a:pt x="2678" y="2785"/>
                  </a:cubicBezTo>
                  <a:lnTo>
                    <a:pt x="3056" y="422"/>
                  </a:lnTo>
                  <a:cubicBezTo>
                    <a:pt x="3056" y="296"/>
                    <a:pt x="2993" y="170"/>
                    <a:pt x="2930" y="107"/>
                  </a:cubicBezTo>
                  <a:cubicBezTo>
                    <a:pt x="2812" y="36"/>
                    <a:pt x="2711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4" name="Google Shape;5244;p63"/>
            <p:cNvSpPr/>
            <p:nvPr/>
          </p:nvSpPr>
          <p:spPr>
            <a:xfrm>
              <a:off x="-51988450" y="3666775"/>
              <a:ext cx="204800" cy="241825"/>
            </a:xfrm>
            <a:custGeom>
              <a:rect b="b" l="l" r="r" t="t"/>
              <a:pathLst>
                <a:path extrusionOk="0" h="9673" w="8192">
                  <a:moveTo>
                    <a:pt x="2678" y="3718"/>
                  </a:moveTo>
                  <a:cubicBezTo>
                    <a:pt x="2868" y="3718"/>
                    <a:pt x="3025" y="3875"/>
                    <a:pt x="3025" y="4096"/>
                  </a:cubicBezTo>
                  <a:cubicBezTo>
                    <a:pt x="3025" y="4285"/>
                    <a:pt x="2868" y="4442"/>
                    <a:pt x="2678" y="4442"/>
                  </a:cubicBezTo>
                  <a:cubicBezTo>
                    <a:pt x="2489" y="4442"/>
                    <a:pt x="2332" y="4285"/>
                    <a:pt x="2332" y="4096"/>
                  </a:cubicBezTo>
                  <a:cubicBezTo>
                    <a:pt x="2332" y="3875"/>
                    <a:pt x="2489" y="3718"/>
                    <a:pt x="2678" y="3718"/>
                  </a:cubicBezTo>
                  <a:close/>
                  <a:moveTo>
                    <a:pt x="5671" y="3781"/>
                  </a:moveTo>
                  <a:cubicBezTo>
                    <a:pt x="5860" y="3781"/>
                    <a:pt x="6018" y="3938"/>
                    <a:pt x="6018" y="4127"/>
                  </a:cubicBezTo>
                  <a:cubicBezTo>
                    <a:pt x="6018" y="4316"/>
                    <a:pt x="5860" y="4474"/>
                    <a:pt x="5671" y="4474"/>
                  </a:cubicBezTo>
                  <a:cubicBezTo>
                    <a:pt x="5482" y="4474"/>
                    <a:pt x="5325" y="4316"/>
                    <a:pt x="5325" y="4127"/>
                  </a:cubicBezTo>
                  <a:cubicBezTo>
                    <a:pt x="5325" y="3938"/>
                    <a:pt x="5482" y="3781"/>
                    <a:pt x="5671" y="3781"/>
                  </a:cubicBezTo>
                  <a:close/>
                  <a:moveTo>
                    <a:pt x="4191" y="4474"/>
                  </a:moveTo>
                  <a:cubicBezTo>
                    <a:pt x="4821" y="4474"/>
                    <a:pt x="5293" y="4978"/>
                    <a:pt x="5293" y="5577"/>
                  </a:cubicBezTo>
                  <a:cubicBezTo>
                    <a:pt x="5293" y="6207"/>
                    <a:pt x="4758" y="6679"/>
                    <a:pt x="4191" y="6679"/>
                  </a:cubicBezTo>
                  <a:cubicBezTo>
                    <a:pt x="3561" y="6679"/>
                    <a:pt x="3088" y="6175"/>
                    <a:pt x="3088" y="5577"/>
                  </a:cubicBezTo>
                  <a:cubicBezTo>
                    <a:pt x="3088" y="4946"/>
                    <a:pt x="3561" y="4474"/>
                    <a:pt x="4191" y="4474"/>
                  </a:cubicBezTo>
                  <a:close/>
                  <a:moveTo>
                    <a:pt x="5195" y="7034"/>
                  </a:moveTo>
                  <a:cubicBezTo>
                    <a:pt x="5293" y="7034"/>
                    <a:pt x="5388" y="7073"/>
                    <a:pt x="5451" y="7152"/>
                  </a:cubicBezTo>
                  <a:cubicBezTo>
                    <a:pt x="5640" y="7278"/>
                    <a:pt x="5640" y="7498"/>
                    <a:pt x="5482" y="7656"/>
                  </a:cubicBezTo>
                  <a:cubicBezTo>
                    <a:pt x="5136" y="8002"/>
                    <a:pt x="4663" y="8223"/>
                    <a:pt x="4128" y="8223"/>
                  </a:cubicBezTo>
                  <a:cubicBezTo>
                    <a:pt x="3624" y="8223"/>
                    <a:pt x="3151" y="8002"/>
                    <a:pt x="2836" y="7656"/>
                  </a:cubicBezTo>
                  <a:cubicBezTo>
                    <a:pt x="2678" y="7498"/>
                    <a:pt x="2678" y="7278"/>
                    <a:pt x="2836" y="7152"/>
                  </a:cubicBezTo>
                  <a:cubicBezTo>
                    <a:pt x="2915" y="7073"/>
                    <a:pt x="3017" y="7034"/>
                    <a:pt x="3112" y="7034"/>
                  </a:cubicBezTo>
                  <a:cubicBezTo>
                    <a:pt x="3206" y="7034"/>
                    <a:pt x="3293" y="7073"/>
                    <a:pt x="3340" y="7152"/>
                  </a:cubicBezTo>
                  <a:cubicBezTo>
                    <a:pt x="3561" y="7372"/>
                    <a:pt x="3852" y="7483"/>
                    <a:pt x="4140" y="7483"/>
                  </a:cubicBezTo>
                  <a:cubicBezTo>
                    <a:pt x="4427" y="7483"/>
                    <a:pt x="4711" y="7372"/>
                    <a:pt x="4915" y="7152"/>
                  </a:cubicBezTo>
                  <a:cubicBezTo>
                    <a:pt x="4994" y="7073"/>
                    <a:pt x="5097" y="7034"/>
                    <a:pt x="5195" y="7034"/>
                  </a:cubicBezTo>
                  <a:close/>
                  <a:moveTo>
                    <a:pt x="3403" y="0"/>
                  </a:moveTo>
                  <a:cubicBezTo>
                    <a:pt x="3120" y="347"/>
                    <a:pt x="2710" y="567"/>
                    <a:pt x="2237" y="693"/>
                  </a:cubicBezTo>
                  <a:cubicBezTo>
                    <a:pt x="2080" y="1575"/>
                    <a:pt x="1355" y="2237"/>
                    <a:pt x="410" y="2237"/>
                  </a:cubicBezTo>
                  <a:cubicBezTo>
                    <a:pt x="284" y="2237"/>
                    <a:pt x="158" y="2237"/>
                    <a:pt x="32" y="2174"/>
                  </a:cubicBezTo>
                  <a:cubicBezTo>
                    <a:pt x="32" y="2300"/>
                    <a:pt x="1" y="2458"/>
                    <a:pt x="1" y="2584"/>
                  </a:cubicBezTo>
                  <a:lnTo>
                    <a:pt x="1" y="5577"/>
                  </a:lnTo>
                  <a:cubicBezTo>
                    <a:pt x="1" y="7813"/>
                    <a:pt x="1859" y="9672"/>
                    <a:pt x="4096" y="9672"/>
                  </a:cubicBezTo>
                  <a:cubicBezTo>
                    <a:pt x="6333" y="9672"/>
                    <a:pt x="8192" y="7813"/>
                    <a:pt x="8192" y="5577"/>
                  </a:cubicBezTo>
                  <a:lnTo>
                    <a:pt x="8192" y="2930"/>
                  </a:lnTo>
                  <a:lnTo>
                    <a:pt x="7845" y="2930"/>
                  </a:lnTo>
                  <a:cubicBezTo>
                    <a:pt x="5924" y="2930"/>
                    <a:pt x="4191" y="1764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5" name="Google Shape;5245;p63"/>
            <p:cNvSpPr/>
            <p:nvPr/>
          </p:nvSpPr>
          <p:spPr>
            <a:xfrm>
              <a:off x="-51893150" y="3797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90" y="1"/>
                    <a:pt x="1" y="159"/>
                    <a:pt x="1" y="348"/>
                  </a:cubicBezTo>
                  <a:cubicBezTo>
                    <a:pt x="1" y="537"/>
                    <a:pt x="190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6" name="Google Shape;5246;p63"/>
            <p:cNvSpPr/>
            <p:nvPr/>
          </p:nvSpPr>
          <p:spPr>
            <a:xfrm>
              <a:off x="-51763200" y="37455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3"/>
                  </a:lnTo>
                  <a:cubicBezTo>
                    <a:pt x="442" y="2269"/>
                    <a:pt x="757" y="1796"/>
                    <a:pt x="757" y="1229"/>
                  </a:cubicBezTo>
                  <a:cubicBezTo>
                    <a:pt x="757" y="725"/>
                    <a:pt x="442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7" name="Google Shape;5247;p63"/>
            <p:cNvSpPr/>
            <p:nvPr/>
          </p:nvSpPr>
          <p:spPr>
            <a:xfrm>
              <a:off x="-52023900" y="374632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48" name="Google Shape;5248;p63"/>
          <p:cNvGrpSpPr/>
          <p:nvPr/>
        </p:nvGrpSpPr>
        <p:grpSpPr>
          <a:xfrm>
            <a:off x="1906197" y="3055312"/>
            <a:ext cx="337151" cy="337151"/>
            <a:chOff x="-57173375" y="3198925"/>
            <a:chExt cx="319000" cy="319000"/>
          </a:xfrm>
        </p:grpSpPr>
        <p:sp>
          <p:nvSpPr>
            <p:cNvPr id="5249" name="Google Shape;5249;p63"/>
            <p:cNvSpPr/>
            <p:nvPr/>
          </p:nvSpPr>
          <p:spPr>
            <a:xfrm>
              <a:off x="-57120600" y="3237525"/>
              <a:ext cx="204800" cy="92825"/>
            </a:xfrm>
            <a:custGeom>
              <a:rect b="b" l="l" r="r" t="t"/>
              <a:pathLst>
                <a:path extrusionOk="0" h="3713" w="8192">
                  <a:moveTo>
                    <a:pt x="4096" y="0"/>
                  </a:moveTo>
                  <a:cubicBezTo>
                    <a:pt x="1954" y="0"/>
                    <a:pt x="189" y="1607"/>
                    <a:pt x="0" y="3686"/>
                  </a:cubicBezTo>
                  <a:cubicBezTo>
                    <a:pt x="81" y="3690"/>
                    <a:pt x="163" y="3692"/>
                    <a:pt x="245" y="3692"/>
                  </a:cubicBezTo>
                  <a:cubicBezTo>
                    <a:pt x="868" y="3692"/>
                    <a:pt x="1523" y="3579"/>
                    <a:pt x="2080" y="3245"/>
                  </a:cubicBezTo>
                  <a:cubicBezTo>
                    <a:pt x="2111" y="3182"/>
                    <a:pt x="2174" y="3056"/>
                    <a:pt x="2206" y="2993"/>
                  </a:cubicBezTo>
                  <a:cubicBezTo>
                    <a:pt x="2017" y="2615"/>
                    <a:pt x="1954" y="2237"/>
                    <a:pt x="2206" y="1890"/>
                  </a:cubicBezTo>
                  <a:cubicBezTo>
                    <a:pt x="2395" y="1512"/>
                    <a:pt x="2741" y="1323"/>
                    <a:pt x="3151" y="1323"/>
                  </a:cubicBezTo>
                  <a:cubicBezTo>
                    <a:pt x="3340" y="977"/>
                    <a:pt x="3686" y="725"/>
                    <a:pt x="4096" y="725"/>
                  </a:cubicBezTo>
                  <a:cubicBezTo>
                    <a:pt x="4474" y="725"/>
                    <a:pt x="4884" y="977"/>
                    <a:pt x="5041" y="1323"/>
                  </a:cubicBezTo>
                  <a:cubicBezTo>
                    <a:pt x="5419" y="1323"/>
                    <a:pt x="5829" y="1512"/>
                    <a:pt x="6018" y="1890"/>
                  </a:cubicBezTo>
                  <a:cubicBezTo>
                    <a:pt x="6207" y="2237"/>
                    <a:pt x="6207" y="2678"/>
                    <a:pt x="6018" y="2993"/>
                  </a:cubicBezTo>
                  <a:cubicBezTo>
                    <a:pt x="6049" y="3056"/>
                    <a:pt x="6112" y="3182"/>
                    <a:pt x="6144" y="3245"/>
                  </a:cubicBezTo>
                  <a:cubicBezTo>
                    <a:pt x="6654" y="3551"/>
                    <a:pt x="7206" y="3713"/>
                    <a:pt x="7783" y="3713"/>
                  </a:cubicBezTo>
                  <a:cubicBezTo>
                    <a:pt x="7918" y="3713"/>
                    <a:pt x="8054" y="3704"/>
                    <a:pt x="8192" y="3686"/>
                  </a:cubicBezTo>
                  <a:cubicBezTo>
                    <a:pt x="8003" y="1607"/>
                    <a:pt x="6207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0" name="Google Shape;5250;p63"/>
            <p:cNvSpPr/>
            <p:nvPr/>
          </p:nvSpPr>
          <p:spPr>
            <a:xfrm>
              <a:off x="-57053650" y="3273750"/>
              <a:ext cx="70100" cy="74850"/>
            </a:xfrm>
            <a:custGeom>
              <a:rect b="b" l="l" r="r" t="t"/>
              <a:pathLst>
                <a:path extrusionOk="0" h="2994" w="2804">
                  <a:moveTo>
                    <a:pt x="1418" y="1166"/>
                  </a:moveTo>
                  <a:cubicBezTo>
                    <a:pt x="1607" y="1166"/>
                    <a:pt x="1765" y="1323"/>
                    <a:pt x="1765" y="1544"/>
                  </a:cubicBezTo>
                  <a:cubicBezTo>
                    <a:pt x="1765" y="1733"/>
                    <a:pt x="1638" y="1891"/>
                    <a:pt x="1418" y="1891"/>
                  </a:cubicBezTo>
                  <a:cubicBezTo>
                    <a:pt x="1229" y="1891"/>
                    <a:pt x="1071" y="1733"/>
                    <a:pt x="1071" y="1544"/>
                  </a:cubicBezTo>
                  <a:cubicBezTo>
                    <a:pt x="1071" y="1323"/>
                    <a:pt x="1229" y="1166"/>
                    <a:pt x="1418" y="1166"/>
                  </a:cubicBezTo>
                  <a:close/>
                  <a:moveTo>
                    <a:pt x="1418" y="0"/>
                  </a:moveTo>
                  <a:cubicBezTo>
                    <a:pt x="1260" y="0"/>
                    <a:pt x="1103" y="126"/>
                    <a:pt x="1071" y="315"/>
                  </a:cubicBezTo>
                  <a:cubicBezTo>
                    <a:pt x="1019" y="497"/>
                    <a:pt x="860" y="615"/>
                    <a:pt x="664" y="615"/>
                  </a:cubicBezTo>
                  <a:cubicBezTo>
                    <a:pt x="623" y="615"/>
                    <a:pt x="580" y="610"/>
                    <a:pt x="536" y="599"/>
                  </a:cubicBezTo>
                  <a:cubicBezTo>
                    <a:pt x="492" y="573"/>
                    <a:pt x="447" y="561"/>
                    <a:pt x="402" y="561"/>
                  </a:cubicBezTo>
                  <a:cubicBezTo>
                    <a:pt x="284" y="561"/>
                    <a:pt x="172" y="642"/>
                    <a:pt x="126" y="756"/>
                  </a:cubicBezTo>
                  <a:cubicBezTo>
                    <a:pt x="32" y="914"/>
                    <a:pt x="63" y="1103"/>
                    <a:pt x="189" y="1197"/>
                  </a:cubicBezTo>
                  <a:cubicBezTo>
                    <a:pt x="347" y="1387"/>
                    <a:pt x="347" y="1639"/>
                    <a:pt x="189" y="1765"/>
                  </a:cubicBezTo>
                  <a:cubicBezTo>
                    <a:pt x="32" y="1891"/>
                    <a:pt x="0" y="2080"/>
                    <a:pt x="126" y="2237"/>
                  </a:cubicBezTo>
                  <a:cubicBezTo>
                    <a:pt x="175" y="2359"/>
                    <a:pt x="300" y="2406"/>
                    <a:pt x="427" y="2406"/>
                  </a:cubicBezTo>
                  <a:cubicBezTo>
                    <a:pt x="463" y="2406"/>
                    <a:pt x="500" y="2402"/>
                    <a:pt x="536" y="2395"/>
                  </a:cubicBezTo>
                  <a:cubicBezTo>
                    <a:pt x="580" y="2382"/>
                    <a:pt x="624" y="2376"/>
                    <a:pt x="667" y="2376"/>
                  </a:cubicBezTo>
                  <a:cubicBezTo>
                    <a:pt x="840" y="2376"/>
                    <a:pt x="996" y="2477"/>
                    <a:pt x="1071" y="2678"/>
                  </a:cubicBezTo>
                  <a:cubicBezTo>
                    <a:pt x="1103" y="2867"/>
                    <a:pt x="1260" y="2993"/>
                    <a:pt x="1418" y="2993"/>
                  </a:cubicBezTo>
                  <a:cubicBezTo>
                    <a:pt x="1575" y="2993"/>
                    <a:pt x="1733" y="2867"/>
                    <a:pt x="1765" y="2678"/>
                  </a:cubicBezTo>
                  <a:cubicBezTo>
                    <a:pt x="1789" y="2483"/>
                    <a:pt x="1946" y="2363"/>
                    <a:pt x="2118" y="2363"/>
                  </a:cubicBezTo>
                  <a:cubicBezTo>
                    <a:pt x="2168" y="2363"/>
                    <a:pt x="2219" y="2373"/>
                    <a:pt x="2269" y="2395"/>
                  </a:cubicBezTo>
                  <a:cubicBezTo>
                    <a:pt x="2309" y="2411"/>
                    <a:pt x="2354" y="2419"/>
                    <a:pt x="2399" y="2419"/>
                  </a:cubicBezTo>
                  <a:cubicBezTo>
                    <a:pt x="2530" y="2419"/>
                    <a:pt x="2663" y="2354"/>
                    <a:pt x="2710" y="2237"/>
                  </a:cubicBezTo>
                  <a:cubicBezTo>
                    <a:pt x="2804" y="2080"/>
                    <a:pt x="2741" y="1891"/>
                    <a:pt x="2647" y="1765"/>
                  </a:cubicBezTo>
                  <a:cubicBezTo>
                    <a:pt x="2489" y="1607"/>
                    <a:pt x="2489" y="1323"/>
                    <a:pt x="2647" y="1197"/>
                  </a:cubicBezTo>
                  <a:cubicBezTo>
                    <a:pt x="2804" y="1103"/>
                    <a:pt x="2804" y="914"/>
                    <a:pt x="2710" y="756"/>
                  </a:cubicBezTo>
                  <a:cubicBezTo>
                    <a:pt x="2663" y="640"/>
                    <a:pt x="2530" y="575"/>
                    <a:pt x="2399" y="575"/>
                  </a:cubicBezTo>
                  <a:cubicBezTo>
                    <a:pt x="2354" y="575"/>
                    <a:pt x="2309" y="583"/>
                    <a:pt x="2269" y="599"/>
                  </a:cubicBezTo>
                  <a:cubicBezTo>
                    <a:pt x="2235" y="609"/>
                    <a:pt x="2202" y="613"/>
                    <a:pt x="2170" y="613"/>
                  </a:cubicBezTo>
                  <a:cubicBezTo>
                    <a:pt x="1992" y="613"/>
                    <a:pt x="1845" y="475"/>
                    <a:pt x="1765" y="315"/>
                  </a:cubicBezTo>
                  <a:cubicBezTo>
                    <a:pt x="1733" y="126"/>
                    <a:pt x="157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1" name="Google Shape;5251;p63"/>
            <p:cNvSpPr/>
            <p:nvPr/>
          </p:nvSpPr>
          <p:spPr>
            <a:xfrm>
              <a:off x="-57058375" y="3198925"/>
              <a:ext cx="82700" cy="26800"/>
            </a:xfrm>
            <a:custGeom>
              <a:rect b="b" l="l" r="r" t="t"/>
              <a:pathLst>
                <a:path extrusionOk="0" h="1072" w="3308">
                  <a:moveTo>
                    <a:pt x="1638" y="0"/>
                  </a:moveTo>
                  <a:cubicBezTo>
                    <a:pt x="882" y="0"/>
                    <a:pt x="252" y="441"/>
                    <a:pt x="0" y="1071"/>
                  </a:cubicBezTo>
                  <a:cubicBezTo>
                    <a:pt x="504" y="851"/>
                    <a:pt x="1040" y="756"/>
                    <a:pt x="1638" y="756"/>
                  </a:cubicBezTo>
                  <a:cubicBezTo>
                    <a:pt x="2206" y="756"/>
                    <a:pt x="2773" y="851"/>
                    <a:pt x="3308" y="1071"/>
                  </a:cubicBezTo>
                  <a:cubicBezTo>
                    <a:pt x="2993" y="441"/>
                    <a:pt x="2363" y="0"/>
                    <a:pt x="16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2" name="Google Shape;5252;p63"/>
            <p:cNvSpPr/>
            <p:nvPr/>
          </p:nvSpPr>
          <p:spPr>
            <a:xfrm>
              <a:off x="-57173375" y="3338325"/>
              <a:ext cx="319000" cy="179600"/>
            </a:xfrm>
            <a:custGeom>
              <a:rect b="b" l="l" r="r" t="t"/>
              <a:pathLst>
                <a:path extrusionOk="0" h="7184" w="12760">
                  <a:moveTo>
                    <a:pt x="4695" y="1198"/>
                  </a:moveTo>
                  <a:cubicBezTo>
                    <a:pt x="4915" y="1198"/>
                    <a:pt x="5073" y="1355"/>
                    <a:pt x="5073" y="1544"/>
                  </a:cubicBezTo>
                  <a:cubicBezTo>
                    <a:pt x="5073" y="1733"/>
                    <a:pt x="4915" y="1891"/>
                    <a:pt x="4695" y="1891"/>
                  </a:cubicBezTo>
                  <a:cubicBezTo>
                    <a:pt x="4506" y="1891"/>
                    <a:pt x="4348" y="1733"/>
                    <a:pt x="4348" y="1544"/>
                  </a:cubicBezTo>
                  <a:cubicBezTo>
                    <a:pt x="4348" y="1355"/>
                    <a:pt x="4506" y="1198"/>
                    <a:pt x="4695" y="1198"/>
                  </a:cubicBezTo>
                  <a:close/>
                  <a:moveTo>
                    <a:pt x="7688" y="1198"/>
                  </a:moveTo>
                  <a:cubicBezTo>
                    <a:pt x="7908" y="1198"/>
                    <a:pt x="8066" y="1355"/>
                    <a:pt x="8066" y="1544"/>
                  </a:cubicBezTo>
                  <a:cubicBezTo>
                    <a:pt x="8066" y="1733"/>
                    <a:pt x="7940" y="1891"/>
                    <a:pt x="7688" y="1891"/>
                  </a:cubicBezTo>
                  <a:cubicBezTo>
                    <a:pt x="7499" y="1891"/>
                    <a:pt x="7341" y="1733"/>
                    <a:pt x="7341" y="1544"/>
                  </a:cubicBezTo>
                  <a:cubicBezTo>
                    <a:pt x="7341" y="1355"/>
                    <a:pt x="7499" y="1198"/>
                    <a:pt x="7688" y="1198"/>
                  </a:cubicBezTo>
                  <a:close/>
                  <a:moveTo>
                    <a:pt x="946" y="2805"/>
                  </a:moveTo>
                  <a:cubicBezTo>
                    <a:pt x="1198" y="3151"/>
                    <a:pt x="1639" y="3403"/>
                    <a:pt x="2111" y="3403"/>
                  </a:cubicBezTo>
                  <a:cubicBezTo>
                    <a:pt x="2111" y="3844"/>
                    <a:pt x="1765" y="4128"/>
                    <a:pt x="1355" y="4128"/>
                  </a:cubicBezTo>
                  <a:cubicBezTo>
                    <a:pt x="977" y="4128"/>
                    <a:pt x="631" y="3781"/>
                    <a:pt x="631" y="3403"/>
                  </a:cubicBezTo>
                  <a:cubicBezTo>
                    <a:pt x="631" y="3151"/>
                    <a:pt x="725" y="2931"/>
                    <a:pt x="946" y="2805"/>
                  </a:cubicBezTo>
                  <a:close/>
                  <a:moveTo>
                    <a:pt x="11531" y="2805"/>
                  </a:moveTo>
                  <a:cubicBezTo>
                    <a:pt x="11720" y="2931"/>
                    <a:pt x="11846" y="3151"/>
                    <a:pt x="11846" y="3403"/>
                  </a:cubicBezTo>
                  <a:cubicBezTo>
                    <a:pt x="11846" y="3844"/>
                    <a:pt x="11531" y="4128"/>
                    <a:pt x="11090" y="4128"/>
                  </a:cubicBezTo>
                  <a:cubicBezTo>
                    <a:pt x="10681" y="4128"/>
                    <a:pt x="10334" y="3781"/>
                    <a:pt x="10334" y="3403"/>
                  </a:cubicBezTo>
                  <a:cubicBezTo>
                    <a:pt x="10807" y="3403"/>
                    <a:pt x="11248" y="3151"/>
                    <a:pt x="11531" y="2805"/>
                  </a:cubicBezTo>
                  <a:close/>
                  <a:moveTo>
                    <a:pt x="7302" y="3718"/>
                  </a:moveTo>
                  <a:cubicBezTo>
                    <a:pt x="7396" y="3718"/>
                    <a:pt x="7483" y="3750"/>
                    <a:pt x="7530" y="3813"/>
                  </a:cubicBezTo>
                  <a:cubicBezTo>
                    <a:pt x="7688" y="3939"/>
                    <a:pt x="7688" y="4191"/>
                    <a:pt x="7530" y="4348"/>
                  </a:cubicBezTo>
                  <a:cubicBezTo>
                    <a:pt x="7184" y="4695"/>
                    <a:pt x="6711" y="4884"/>
                    <a:pt x="6238" y="4884"/>
                  </a:cubicBezTo>
                  <a:cubicBezTo>
                    <a:pt x="5766" y="4884"/>
                    <a:pt x="5262" y="4695"/>
                    <a:pt x="4947" y="4348"/>
                  </a:cubicBezTo>
                  <a:cubicBezTo>
                    <a:pt x="4789" y="4191"/>
                    <a:pt x="4789" y="3939"/>
                    <a:pt x="4947" y="3813"/>
                  </a:cubicBezTo>
                  <a:cubicBezTo>
                    <a:pt x="5026" y="3750"/>
                    <a:pt x="5120" y="3718"/>
                    <a:pt x="5211" y="3718"/>
                  </a:cubicBezTo>
                  <a:cubicBezTo>
                    <a:pt x="5301" y="3718"/>
                    <a:pt x="5388" y="3750"/>
                    <a:pt x="5451" y="3813"/>
                  </a:cubicBezTo>
                  <a:cubicBezTo>
                    <a:pt x="5671" y="4033"/>
                    <a:pt x="5955" y="4144"/>
                    <a:pt x="6238" y="4144"/>
                  </a:cubicBezTo>
                  <a:cubicBezTo>
                    <a:pt x="6522" y="4144"/>
                    <a:pt x="6806" y="4033"/>
                    <a:pt x="7026" y="3813"/>
                  </a:cubicBezTo>
                  <a:cubicBezTo>
                    <a:pt x="7105" y="3750"/>
                    <a:pt x="7207" y="3718"/>
                    <a:pt x="7302" y="3718"/>
                  </a:cubicBezTo>
                  <a:close/>
                  <a:moveTo>
                    <a:pt x="4317" y="1"/>
                  </a:moveTo>
                  <a:cubicBezTo>
                    <a:pt x="3781" y="284"/>
                    <a:pt x="3119" y="410"/>
                    <a:pt x="2552" y="410"/>
                  </a:cubicBezTo>
                  <a:cubicBezTo>
                    <a:pt x="2426" y="410"/>
                    <a:pt x="2300" y="410"/>
                    <a:pt x="2206" y="379"/>
                  </a:cubicBezTo>
                  <a:lnTo>
                    <a:pt x="2206" y="410"/>
                  </a:lnTo>
                  <a:cubicBezTo>
                    <a:pt x="1355" y="410"/>
                    <a:pt x="694" y="1072"/>
                    <a:pt x="694" y="1891"/>
                  </a:cubicBezTo>
                  <a:cubicBezTo>
                    <a:pt x="694" y="1985"/>
                    <a:pt x="694" y="2017"/>
                    <a:pt x="725" y="2112"/>
                  </a:cubicBezTo>
                  <a:cubicBezTo>
                    <a:pt x="253" y="2364"/>
                    <a:pt x="0" y="2836"/>
                    <a:pt x="0" y="3403"/>
                  </a:cubicBezTo>
                  <a:cubicBezTo>
                    <a:pt x="0" y="4222"/>
                    <a:pt x="662" y="4884"/>
                    <a:pt x="1481" y="4884"/>
                  </a:cubicBezTo>
                  <a:cubicBezTo>
                    <a:pt x="1891" y="4884"/>
                    <a:pt x="2237" y="4726"/>
                    <a:pt x="2521" y="4506"/>
                  </a:cubicBezTo>
                  <a:cubicBezTo>
                    <a:pt x="3088" y="6050"/>
                    <a:pt x="4632" y="7184"/>
                    <a:pt x="6364" y="7184"/>
                  </a:cubicBezTo>
                  <a:cubicBezTo>
                    <a:pt x="8097" y="7184"/>
                    <a:pt x="9641" y="6050"/>
                    <a:pt x="10240" y="4506"/>
                  </a:cubicBezTo>
                  <a:cubicBezTo>
                    <a:pt x="10492" y="4726"/>
                    <a:pt x="10870" y="4884"/>
                    <a:pt x="11248" y="4884"/>
                  </a:cubicBezTo>
                  <a:cubicBezTo>
                    <a:pt x="12067" y="4884"/>
                    <a:pt x="12760" y="4222"/>
                    <a:pt x="12760" y="3403"/>
                  </a:cubicBezTo>
                  <a:cubicBezTo>
                    <a:pt x="12571" y="2836"/>
                    <a:pt x="12256" y="2364"/>
                    <a:pt x="11846" y="2112"/>
                  </a:cubicBezTo>
                  <a:lnTo>
                    <a:pt x="11846" y="1891"/>
                  </a:lnTo>
                  <a:cubicBezTo>
                    <a:pt x="11846" y="1072"/>
                    <a:pt x="11153" y="410"/>
                    <a:pt x="10334" y="410"/>
                  </a:cubicBezTo>
                  <a:lnTo>
                    <a:pt x="10334" y="379"/>
                  </a:lnTo>
                  <a:cubicBezTo>
                    <a:pt x="10208" y="379"/>
                    <a:pt x="10114" y="410"/>
                    <a:pt x="9988" y="410"/>
                  </a:cubicBezTo>
                  <a:cubicBezTo>
                    <a:pt x="9357" y="410"/>
                    <a:pt x="8727" y="253"/>
                    <a:pt x="8160" y="1"/>
                  </a:cubicBezTo>
                  <a:lnTo>
                    <a:pt x="8160" y="32"/>
                  </a:lnTo>
                  <a:cubicBezTo>
                    <a:pt x="7971" y="410"/>
                    <a:pt x="7593" y="599"/>
                    <a:pt x="7184" y="599"/>
                  </a:cubicBezTo>
                  <a:cubicBezTo>
                    <a:pt x="6995" y="946"/>
                    <a:pt x="6648" y="1198"/>
                    <a:pt x="6238" y="1198"/>
                  </a:cubicBezTo>
                  <a:cubicBezTo>
                    <a:pt x="5860" y="1198"/>
                    <a:pt x="5451" y="946"/>
                    <a:pt x="5293" y="599"/>
                  </a:cubicBezTo>
                  <a:cubicBezTo>
                    <a:pt x="4852" y="599"/>
                    <a:pt x="4506" y="410"/>
                    <a:pt x="4317" y="32"/>
                  </a:cubicBezTo>
                  <a:lnTo>
                    <a:pt x="43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3" name="Google Shape;5253;p63"/>
          <p:cNvGrpSpPr/>
          <p:nvPr/>
        </p:nvGrpSpPr>
        <p:grpSpPr>
          <a:xfrm>
            <a:off x="1907029" y="3489830"/>
            <a:ext cx="335486" cy="295562"/>
            <a:chOff x="-57176525" y="3610050"/>
            <a:chExt cx="317425" cy="279650"/>
          </a:xfrm>
        </p:grpSpPr>
        <p:sp>
          <p:nvSpPr>
            <p:cNvPr id="5254" name="Google Shape;5254;p63"/>
            <p:cNvSpPr/>
            <p:nvPr/>
          </p:nvSpPr>
          <p:spPr>
            <a:xfrm>
              <a:off x="-57109575" y="3610050"/>
              <a:ext cx="181950" cy="56750"/>
            </a:xfrm>
            <a:custGeom>
              <a:rect b="b" l="l" r="r" t="t"/>
              <a:pathLst>
                <a:path extrusionOk="0" h="2270" w="7278">
                  <a:moveTo>
                    <a:pt x="3655" y="1"/>
                  </a:moveTo>
                  <a:cubicBezTo>
                    <a:pt x="2080" y="1"/>
                    <a:pt x="693" y="914"/>
                    <a:pt x="0" y="2269"/>
                  </a:cubicBezTo>
                  <a:lnTo>
                    <a:pt x="7278" y="2269"/>
                  </a:lnTo>
                  <a:cubicBezTo>
                    <a:pt x="6648" y="914"/>
                    <a:pt x="5262" y="1"/>
                    <a:pt x="36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5" name="Google Shape;5255;p63"/>
            <p:cNvSpPr/>
            <p:nvPr/>
          </p:nvSpPr>
          <p:spPr>
            <a:xfrm>
              <a:off x="-57120600" y="3684100"/>
              <a:ext cx="88225" cy="36375"/>
            </a:xfrm>
            <a:custGeom>
              <a:rect b="b" l="l" r="r" t="t"/>
              <a:pathLst>
                <a:path extrusionOk="0" h="1455" w="3529">
                  <a:moveTo>
                    <a:pt x="158" y="0"/>
                  </a:moveTo>
                  <a:cubicBezTo>
                    <a:pt x="32" y="347"/>
                    <a:pt x="0" y="756"/>
                    <a:pt x="0" y="1103"/>
                  </a:cubicBezTo>
                  <a:lnTo>
                    <a:pt x="0" y="1450"/>
                  </a:lnTo>
                  <a:lnTo>
                    <a:pt x="977" y="1450"/>
                  </a:lnTo>
                  <a:cubicBezTo>
                    <a:pt x="1030" y="1453"/>
                    <a:pt x="1083" y="1454"/>
                    <a:pt x="1135" y="1454"/>
                  </a:cubicBezTo>
                  <a:cubicBezTo>
                    <a:pt x="2170" y="1454"/>
                    <a:pt x="3049" y="87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6" name="Google Shape;5256;p63"/>
            <p:cNvSpPr/>
            <p:nvPr/>
          </p:nvSpPr>
          <p:spPr>
            <a:xfrm>
              <a:off x="-57176525" y="3747100"/>
              <a:ext cx="28375" cy="67775"/>
            </a:xfrm>
            <a:custGeom>
              <a:rect b="b" l="l" r="r" t="t"/>
              <a:pathLst>
                <a:path extrusionOk="0" h="2711" w="1135">
                  <a:moveTo>
                    <a:pt x="1135" y="1"/>
                  </a:moveTo>
                  <a:lnTo>
                    <a:pt x="1135" y="1"/>
                  </a:lnTo>
                  <a:cubicBezTo>
                    <a:pt x="473" y="379"/>
                    <a:pt x="0" y="1135"/>
                    <a:pt x="0" y="1954"/>
                  </a:cubicBezTo>
                  <a:lnTo>
                    <a:pt x="0" y="2521"/>
                  </a:lnTo>
                  <a:cubicBezTo>
                    <a:pt x="0" y="2647"/>
                    <a:pt x="63" y="2710"/>
                    <a:pt x="189" y="2710"/>
                  </a:cubicBezTo>
                  <a:cubicBezTo>
                    <a:pt x="410" y="2679"/>
                    <a:pt x="662" y="2647"/>
                    <a:pt x="883" y="2521"/>
                  </a:cubicBezTo>
                  <a:cubicBezTo>
                    <a:pt x="788" y="2206"/>
                    <a:pt x="757" y="1891"/>
                    <a:pt x="757" y="1576"/>
                  </a:cubicBezTo>
                  <a:cubicBezTo>
                    <a:pt x="757" y="946"/>
                    <a:pt x="946" y="442"/>
                    <a:pt x="11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7" name="Google Shape;5257;p63"/>
            <p:cNvSpPr/>
            <p:nvPr/>
          </p:nvSpPr>
          <p:spPr>
            <a:xfrm>
              <a:off x="-57139500" y="3743175"/>
              <a:ext cx="37825" cy="89025"/>
            </a:xfrm>
            <a:custGeom>
              <a:rect b="b" l="l" r="r" t="t"/>
              <a:pathLst>
                <a:path extrusionOk="0" h="3561" w="1513">
                  <a:moveTo>
                    <a:pt x="744" y="0"/>
                  </a:moveTo>
                  <a:cubicBezTo>
                    <a:pt x="685" y="0"/>
                    <a:pt x="630" y="32"/>
                    <a:pt x="599" y="95"/>
                  </a:cubicBezTo>
                  <a:cubicBezTo>
                    <a:pt x="347" y="410"/>
                    <a:pt x="0" y="1008"/>
                    <a:pt x="0" y="1764"/>
                  </a:cubicBezTo>
                  <a:cubicBezTo>
                    <a:pt x="0" y="2363"/>
                    <a:pt x="284" y="2993"/>
                    <a:pt x="599" y="3466"/>
                  </a:cubicBezTo>
                  <a:cubicBezTo>
                    <a:pt x="630" y="3529"/>
                    <a:pt x="685" y="3560"/>
                    <a:pt x="744" y="3560"/>
                  </a:cubicBezTo>
                  <a:cubicBezTo>
                    <a:pt x="804" y="3560"/>
                    <a:pt x="867" y="3529"/>
                    <a:pt x="914" y="3466"/>
                  </a:cubicBezTo>
                  <a:cubicBezTo>
                    <a:pt x="1260" y="2962"/>
                    <a:pt x="1512" y="2395"/>
                    <a:pt x="1512" y="1764"/>
                  </a:cubicBezTo>
                  <a:cubicBezTo>
                    <a:pt x="1512" y="1040"/>
                    <a:pt x="1134" y="410"/>
                    <a:pt x="914" y="95"/>
                  </a:cubicBezTo>
                  <a:cubicBezTo>
                    <a:pt x="867" y="32"/>
                    <a:pt x="80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8" name="Google Shape;5258;p63"/>
            <p:cNvSpPr/>
            <p:nvPr/>
          </p:nvSpPr>
          <p:spPr>
            <a:xfrm>
              <a:off x="-57104075" y="3684875"/>
              <a:ext cx="244975" cy="204825"/>
            </a:xfrm>
            <a:custGeom>
              <a:rect b="b" l="l" r="r" t="t"/>
              <a:pathLst>
                <a:path extrusionOk="0" h="8193" w="9799">
                  <a:moveTo>
                    <a:pt x="1923" y="2269"/>
                  </a:moveTo>
                  <a:cubicBezTo>
                    <a:pt x="2143" y="2269"/>
                    <a:pt x="2301" y="2427"/>
                    <a:pt x="2301" y="2616"/>
                  </a:cubicBezTo>
                  <a:cubicBezTo>
                    <a:pt x="2301" y="2805"/>
                    <a:pt x="2143" y="2962"/>
                    <a:pt x="1923" y="2962"/>
                  </a:cubicBezTo>
                  <a:cubicBezTo>
                    <a:pt x="1734" y="2962"/>
                    <a:pt x="1576" y="2805"/>
                    <a:pt x="1576" y="2616"/>
                  </a:cubicBezTo>
                  <a:cubicBezTo>
                    <a:pt x="1576" y="2427"/>
                    <a:pt x="1734" y="2269"/>
                    <a:pt x="1923" y="2269"/>
                  </a:cubicBezTo>
                  <a:close/>
                  <a:moveTo>
                    <a:pt x="4916" y="2269"/>
                  </a:moveTo>
                  <a:cubicBezTo>
                    <a:pt x="5136" y="2269"/>
                    <a:pt x="5294" y="2427"/>
                    <a:pt x="5294" y="2616"/>
                  </a:cubicBezTo>
                  <a:cubicBezTo>
                    <a:pt x="5325" y="2805"/>
                    <a:pt x="5168" y="2962"/>
                    <a:pt x="4916" y="2962"/>
                  </a:cubicBezTo>
                  <a:cubicBezTo>
                    <a:pt x="4727" y="2962"/>
                    <a:pt x="4569" y="2805"/>
                    <a:pt x="4569" y="2616"/>
                  </a:cubicBezTo>
                  <a:cubicBezTo>
                    <a:pt x="4569" y="2427"/>
                    <a:pt x="4727" y="2269"/>
                    <a:pt x="4916" y="2269"/>
                  </a:cubicBezTo>
                  <a:close/>
                  <a:moveTo>
                    <a:pt x="8759" y="3876"/>
                  </a:moveTo>
                  <a:cubicBezTo>
                    <a:pt x="8948" y="4002"/>
                    <a:pt x="9074" y="4222"/>
                    <a:pt x="9074" y="4474"/>
                  </a:cubicBezTo>
                  <a:cubicBezTo>
                    <a:pt x="9074" y="4853"/>
                    <a:pt x="8759" y="5199"/>
                    <a:pt x="8318" y="5199"/>
                  </a:cubicBezTo>
                  <a:cubicBezTo>
                    <a:pt x="7909" y="5199"/>
                    <a:pt x="7531" y="4853"/>
                    <a:pt x="7531" y="4474"/>
                  </a:cubicBezTo>
                  <a:cubicBezTo>
                    <a:pt x="8003" y="4474"/>
                    <a:pt x="8476" y="4222"/>
                    <a:pt x="8759" y="3876"/>
                  </a:cubicBezTo>
                  <a:close/>
                  <a:moveTo>
                    <a:pt x="4530" y="4766"/>
                  </a:moveTo>
                  <a:cubicBezTo>
                    <a:pt x="4624" y="4766"/>
                    <a:pt x="4711" y="4805"/>
                    <a:pt x="4758" y="4884"/>
                  </a:cubicBezTo>
                  <a:cubicBezTo>
                    <a:pt x="4916" y="5010"/>
                    <a:pt x="4916" y="5231"/>
                    <a:pt x="4758" y="5420"/>
                  </a:cubicBezTo>
                  <a:cubicBezTo>
                    <a:pt x="4412" y="5766"/>
                    <a:pt x="3939" y="5955"/>
                    <a:pt x="3466" y="5955"/>
                  </a:cubicBezTo>
                  <a:cubicBezTo>
                    <a:pt x="2994" y="5955"/>
                    <a:pt x="2490" y="5766"/>
                    <a:pt x="2175" y="5420"/>
                  </a:cubicBezTo>
                  <a:cubicBezTo>
                    <a:pt x="2017" y="5262"/>
                    <a:pt x="2017" y="5010"/>
                    <a:pt x="2175" y="4884"/>
                  </a:cubicBezTo>
                  <a:cubicBezTo>
                    <a:pt x="2254" y="4805"/>
                    <a:pt x="2348" y="4766"/>
                    <a:pt x="2439" y="4766"/>
                  </a:cubicBezTo>
                  <a:cubicBezTo>
                    <a:pt x="2529" y="4766"/>
                    <a:pt x="2616" y="4805"/>
                    <a:pt x="2679" y="4884"/>
                  </a:cubicBezTo>
                  <a:cubicBezTo>
                    <a:pt x="2899" y="5105"/>
                    <a:pt x="3183" y="5215"/>
                    <a:pt x="3466" y="5215"/>
                  </a:cubicBezTo>
                  <a:cubicBezTo>
                    <a:pt x="3750" y="5215"/>
                    <a:pt x="4034" y="5105"/>
                    <a:pt x="4254" y="4884"/>
                  </a:cubicBezTo>
                  <a:cubicBezTo>
                    <a:pt x="4333" y="4805"/>
                    <a:pt x="4435" y="4766"/>
                    <a:pt x="4530" y="4766"/>
                  </a:cubicBezTo>
                  <a:close/>
                  <a:moveTo>
                    <a:pt x="3687" y="1"/>
                  </a:moveTo>
                  <a:cubicBezTo>
                    <a:pt x="3120" y="1356"/>
                    <a:pt x="1797" y="2269"/>
                    <a:pt x="316" y="2269"/>
                  </a:cubicBezTo>
                  <a:lnTo>
                    <a:pt x="253" y="2269"/>
                  </a:lnTo>
                  <a:cubicBezTo>
                    <a:pt x="536" y="2679"/>
                    <a:pt x="852" y="3372"/>
                    <a:pt x="852" y="4096"/>
                  </a:cubicBezTo>
                  <a:cubicBezTo>
                    <a:pt x="852" y="5168"/>
                    <a:pt x="253" y="5987"/>
                    <a:pt x="1" y="6302"/>
                  </a:cubicBezTo>
                  <a:cubicBezTo>
                    <a:pt x="757" y="7467"/>
                    <a:pt x="2017" y="8192"/>
                    <a:pt x="3435" y="8192"/>
                  </a:cubicBezTo>
                  <a:cubicBezTo>
                    <a:pt x="5168" y="8192"/>
                    <a:pt x="6648" y="7089"/>
                    <a:pt x="7247" y="5577"/>
                  </a:cubicBezTo>
                  <a:cubicBezTo>
                    <a:pt x="7531" y="5798"/>
                    <a:pt x="7877" y="5955"/>
                    <a:pt x="8287" y="5955"/>
                  </a:cubicBezTo>
                  <a:cubicBezTo>
                    <a:pt x="9106" y="5955"/>
                    <a:pt x="9767" y="5294"/>
                    <a:pt x="9767" y="4474"/>
                  </a:cubicBezTo>
                  <a:cubicBezTo>
                    <a:pt x="9799" y="3907"/>
                    <a:pt x="9484" y="3435"/>
                    <a:pt x="9074" y="3151"/>
                  </a:cubicBezTo>
                  <a:lnTo>
                    <a:pt x="9074" y="2962"/>
                  </a:lnTo>
                  <a:cubicBezTo>
                    <a:pt x="9074" y="2143"/>
                    <a:pt x="8350" y="1482"/>
                    <a:pt x="7531" y="1482"/>
                  </a:cubicBezTo>
                  <a:lnTo>
                    <a:pt x="7531" y="1103"/>
                  </a:lnTo>
                  <a:cubicBezTo>
                    <a:pt x="7531" y="725"/>
                    <a:pt x="7499" y="379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59" name="Google Shape;5259;p63"/>
          <p:cNvGrpSpPr/>
          <p:nvPr/>
        </p:nvGrpSpPr>
        <p:grpSpPr>
          <a:xfrm>
            <a:off x="1922843" y="3882944"/>
            <a:ext cx="303859" cy="336966"/>
            <a:chOff x="-57162350" y="3982000"/>
            <a:chExt cx="287500" cy="318825"/>
          </a:xfrm>
        </p:grpSpPr>
        <p:sp>
          <p:nvSpPr>
            <p:cNvPr id="5260" name="Google Shape;5260;p63"/>
            <p:cNvSpPr/>
            <p:nvPr/>
          </p:nvSpPr>
          <p:spPr>
            <a:xfrm>
              <a:off x="-56989850" y="4151150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1"/>
                  </a:moveTo>
                  <a:cubicBezTo>
                    <a:pt x="504" y="1"/>
                    <a:pt x="0" y="473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5" y="1702"/>
                    <a:pt x="2205" y="1103"/>
                  </a:cubicBezTo>
                  <a:cubicBezTo>
                    <a:pt x="2205" y="473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1" name="Google Shape;5261;p63"/>
            <p:cNvSpPr/>
            <p:nvPr/>
          </p:nvSpPr>
          <p:spPr>
            <a:xfrm>
              <a:off x="-57162350" y="3982000"/>
              <a:ext cx="287500" cy="161300"/>
            </a:xfrm>
            <a:custGeom>
              <a:rect b="b" l="l" r="r" t="t"/>
              <a:pathLst>
                <a:path extrusionOk="0" h="6452" w="11500">
                  <a:moveTo>
                    <a:pt x="5778" y="1"/>
                  </a:moveTo>
                  <a:cubicBezTo>
                    <a:pt x="5286" y="1"/>
                    <a:pt x="4789" y="166"/>
                    <a:pt x="4380" y="497"/>
                  </a:cubicBezTo>
                  <a:cubicBezTo>
                    <a:pt x="4263" y="479"/>
                    <a:pt x="4146" y="470"/>
                    <a:pt x="4031" y="470"/>
                  </a:cubicBezTo>
                  <a:cubicBezTo>
                    <a:pt x="3147" y="470"/>
                    <a:pt x="2323" y="992"/>
                    <a:pt x="2017" y="1883"/>
                  </a:cubicBezTo>
                  <a:cubicBezTo>
                    <a:pt x="1072" y="2230"/>
                    <a:pt x="473" y="3238"/>
                    <a:pt x="631" y="4246"/>
                  </a:cubicBezTo>
                  <a:cubicBezTo>
                    <a:pt x="127" y="4876"/>
                    <a:pt x="1" y="5695"/>
                    <a:pt x="316" y="6452"/>
                  </a:cubicBezTo>
                  <a:cubicBezTo>
                    <a:pt x="536" y="6294"/>
                    <a:pt x="757" y="6168"/>
                    <a:pt x="1040" y="6074"/>
                  </a:cubicBezTo>
                  <a:cubicBezTo>
                    <a:pt x="1355" y="4498"/>
                    <a:pt x="2458" y="3175"/>
                    <a:pt x="4002" y="2577"/>
                  </a:cubicBezTo>
                  <a:cubicBezTo>
                    <a:pt x="4096" y="2545"/>
                    <a:pt x="4096" y="2545"/>
                    <a:pt x="4191" y="2513"/>
                  </a:cubicBezTo>
                  <a:cubicBezTo>
                    <a:pt x="4224" y="2504"/>
                    <a:pt x="4257" y="2499"/>
                    <a:pt x="4290" y="2499"/>
                  </a:cubicBezTo>
                  <a:cubicBezTo>
                    <a:pt x="4474" y="2499"/>
                    <a:pt x="4637" y="2641"/>
                    <a:pt x="4663" y="2829"/>
                  </a:cubicBezTo>
                  <a:cubicBezTo>
                    <a:pt x="4789" y="4593"/>
                    <a:pt x="6239" y="5979"/>
                    <a:pt x="8003" y="5979"/>
                  </a:cubicBezTo>
                  <a:lnTo>
                    <a:pt x="9862" y="5979"/>
                  </a:lnTo>
                  <a:cubicBezTo>
                    <a:pt x="10366" y="5979"/>
                    <a:pt x="10807" y="6137"/>
                    <a:pt x="11185" y="6389"/>
                  </a:cubicBezTo>
                  <a:cubicBezTo>
                    <a:pt x="11500" y="5695"/>
                    <a:pt x="11405" y="4876"/>
                    <a:pt x="10870" y="4246"/>
                  </a:cubicBezTo>
                  <a:cubicBezTo>
                    <a:pt x="11027" y="3207"/>
                    <a:pt x="10492" y="2230"/>
                    <a:pt x="9515" y="1883"/>
                  </a:cubicBezTo>
                  <a:cubicBezTo>
                    <a:pt x="9178" y="1040"/>
                    <a:pt x="8363" y="472"/>
                    <a:pt x="7475" y="472"/>
                  </a:cubicBezTo>
                  <a:cubicBezTo>
                    <a:pt x="7368" y="472"/>
                    <a:pt x="7260" y="480"/>
                    <a:pt x="7152" y="497"/>
                  </a:cubicBezTo>
                  <a:cubicBezTo>
                    <a:pt x="6758" y="166"/>
                    <a:pt x="6270" y="1"/>
                    <a:pt x="57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2" name="Google Shape;5262;p63"/>
            <p:cNvSpPr/>
            <p:nvPr/>
          </p:nvSpPr>
          <p:spPr>
            <a:xfrm>
              <a:off x="-57119850" y="4066875"/>
              <a:ext cx="126075" cy="111875"/>
            </a:xfrm>
            <a:custGeom>
              <a:rect b="b" l="l" r="r" t="t"/>
              <a:pathLst>
                <a:path extrusionOk="0" h="4475" w="5043">
                  <a:moveTo>
                    <a:pt x="2333" y="1"/>
                  </a:moveTo>
                  <a:cubicBezTo>
                    <a:pt x="915" y="694"/>
                    <a:pt x="2" y="2111"/>
                    <a:pt x="2" y="3718"/>
                  </a:cubicBezTo>
                  <a:lnTo>
                    <a:pt x="2" y="4191"/>
                  </a:lnTo>
                  <a:lnTo>
                    <a:pt x="2" y="4359"/>
                  </a:lnTo>
                  <a:lnTo>
                    <a:pt x="2" y="4359"/>
                  </a:lnTo>
                  <a:cubicBezTo>
                    <a:pt x="32" y="3375"/>
                    <a:pt x="829" y="2616"/>
                    <a:pt x="1861" y="2616"/>
                  </a:cubicBezTo>
                  <a:cubicBezTo>
                    <a:pt x="2774" y="2616"/>
                    <a:pt x="3499" y="3246"/>
                    <a:pt x="3656" y="4096"/>
                  </a:cubicBezTo>
                  <a:lnTo>
                    <a:pt x="4507" y="4096"/>
                  </a:lnTo>
                  <a:cubicBezTo>
                    <a:pt x="4570" y="3718"/>
                    <a:pt x="4791" y="3403"/>
                    <a:pt x="5043" y="3120"/>
                  </a:cubicBezTo>
                  <a:cubicBezTo>
                    <a:pt x="3656" y="2647"/>
                    <a:pt x="2617" y="1481"/>
                    <a:pt x="2333" y="1"/>
                  </a:cubicBezTo>
                  <a:close/>
                  <a:moveTo>
                    <a:pt x="2" y="4359"/>
                  </a:moveTo>
                  <a:cubicBezTo>
                    <a:pt x="1" y="4397"/>
                    <a:pt x="1" y="4435"/>
                    <a:pt x="2" y="4474"/>
                  </a:cubicBezTo>
                  <a:lnTo>
                    <a:pt x="2" y="435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3" name="Google Shape;5263;p63"/>
            <p:cNvSpPr/>
            <p:nvPr/>
          </p:nvSpPr>
          <p:spPr>
            <a:xfrm>
              <a:off x="-57100925" y="4151150"/>
              <a:ext cx="55175" cy="55150"/>
            </a:xfrm>
            <a:custGeom>
              <a:rect b="b" l="l" r="r" t="t"/>
              <a:pathLst>
                <a:path extrusionOk="0" h="2206" w="2207">
                  <a:moveTo>
                    <a:pt x="1104" y="1"/>
                  </a:moveTo>
                  <a:cubicBezTo>
                    <a:pt x="505" y="1"/>
                    <a:pt x="1" y="473"/>
                    <a:pt x="1" y="1103"/>
                  </a:cubicBezTo>
                  <a:cubicBezTo>
                    <a:pt x="1" y="1702"/>
                    <a:pt x="505" y="2206"/>
                    <a:pt x="1104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473"/>
                    <a:pt x="1702" y="1"/>
                    <a:pt x="1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4" name="Google Shape;5264;p63"/>
            <p:cNvSpPr/>
            <p:nvPr/>
          </p:nvSpPr>
          <p:spPr>
            <a:xfrm>
              <a:off x="-57119825" y="4179500"/>
              <a:ext cx="204800" cy="121325"/>
            </a:xfrm>
            <a:custGeom>
              <a:rect b="b" l="l" r="r" t="t"/>
              <a:pathLst>
                <a:path extrusionOk="0" h="4853" w="8192">
                  <a:moveTo>
                    <a:pt x="5160" y="2151"/>
                  </a:moveTo>
                  <a:cubicBezTo>
                    <a:pt x="5254" y="2151"/>
                    <a:pt x="5341" y="2190"/>
                    <a:pt x="5388" y="2269"/>
                  </a:cubicBezTo>
                  <a:cubicBezTo>
                    <a:pt x="5546" y="2427"/>
                    <a:pt x="5546" y="2679"/>
                    <a:pt x="5388" y="2805"/>
                  </a:cubicBezTo>
                  <a:cubicBezTo>
                    <a:pt x="5042" y="3151"/>
                    <a:pt x="4569" y="3340"/>
                    <a:pt x="4096" y="3340"/>
                  </a:cubicBezTo>
                  <a:cubicBezTo>
                    <a:pt x="3624" y="3340"/>
                    <a:pt x="3120" y="3151"/>
                    <a:pt x="2805" y="2805"/>
                  </a:cubicBezTo>
                  <a:cubicBezTo>
                    <a:pt x="2647" y="2647"/>
                    <a:pt x="2647" y="2395"/>
                    <a:pt x="2805" y="2269"/>
                  </a:cubicBezTo>
                  <a:cubicBezTo>
                    <a:pt x="2884" y="2190"/>
                    <a:pt x="2978" y="2151"/>
                    <a:pt x="3069" y="2151"/>
                  </a:cubicBezTo>
                  <a:cubicBezTo>
                    <a:pt x="3159" y="2151"/>
                    <a:pt x="3246" y="2190"/>
                    <a:pt x="3309" y="2269"/>
                  </a:cubicBezTo>
                  <a:cubicBezTo>
                    <a:pt x="3529" y="2490"/>
                    <a:pt x="3813" y="2600"/>
                    <a:pt x="4096" y="2600"/>
                  </a:cubicBezTo>
                  <a:cubicBezTo>
                    <a:pt x="4380" y="2600"/>
                    <a:pt x="4664" y="2490"/>
                    <a:pt x="4884" y="2269"/>
                  </a:cubicBezTo>
                  <a:cubicBezTo>
                    <a:pt x="4963" y="2190"/>
                    <a:pt x="5065" y="2151"/>
                    <a:pt x="5160" y="2151"/>
                  </a:cubicBezTo>
                  <a:close/>
                  <a:moveTo>
                    <a:pt x="1" y="1"/>
                  </a:moveTo>
                  <a:lnTo>
                    <a:pt x="1" y="2238"/>
                  </a:lnTo>
                  <a:cubicBezTo>
                    <a:pt x="1" y="3687"/>
                    <a:pt x="1198" y="4853"/>
                    <a:pt x="2616" y="4853"/>
                  </a:cubicBezTo>
                  <a:lnTo>
                    <a:pt x="5609" y="4853"/>
                  </a:lnTo>
                  <a:cubicBezTo>
                    <a:pt x="7058" y="4853"/>
                    <a:pt x="8192" y="3655"/>
                    <a:pt x="8192" y="2238"/>
                  </a:cubicBezTo>
                  <a:lnTo>
                    <a:pt x="8192" y="1"/>
                  </a:lnTo>
                  <a:cubicBezTo>
                    <a:pt x="8192" y="977"/>
                    <a:pt x="7341" y="1860"/>
                    <a:pt x="6302" y="1860"/>
                  </a:cubicBezTo>
                  <a:cubicBezTo>
                    <a:pt x="5388" y="1860"/>
                    <a:pt x="4664" y="1230"/>
                    <a:pt x="4506" y="347"/>
                  </a:cubicBezTo>
                  <a:lnTo>
                    <a:pt x="3655" y="347"/>
                  </a:lnTo>
                  <a:cubicBezTo>
                    <a:pt x="3498" y="1230"/>
                    <a:pt x="2710" y="1860"/>
                    <a:pt x="1860" y="1860"/>
                  </a:cubicBezTo>
                  <a:cubicBezTo>
                    <a:pt x="820" y="1860"/>
                    <a:pt x="1" y="100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5" name="Google Shape;5265;p63"/>
            <p:cNvSpPr/>
            <p:nvPr/>
          </p:nvSpPr>
          <p:spPr>
            <a:xfrm>
              <a:off x="-57158400" y="4156675"/>
              <a:ext cx="18900" cy="63825"/>
            </a:xfrm>
            <a:custGeom>
              <a:rect b="b" l="l" r="r" t="t"/>
              <a:pathLst>
                <a:path extrusionOk="0" h="2553" w="756">
                  <a:moveTo>
                    <a:pt x="756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6" name="Google Shape;5266;p63"/>
            <p:cNvSpPr/>
            <p:nvPr/>
          </p:nvSpPr>
          <p:spPr>
            <a:xfrm>
              <a:off x="-56896125" y="41558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0" y="1"/>
                  </a:moveTo>
                  <a:lnTo>
                    <a:pt x="0" y="2553"/>
                  </a:lnTo>
                  <a:cubicBezTo>
                    <a:pt x="441" y="2269"/>
                    <a:pt x="756" y="1796"/>
                    <a:pt x="756" y="1261"/>
                  </a:cubicBezTo>
                  <a:cubicBezTo>
                    <a:pt x="756" y="757"/>
                    <a:pt x="441" y="284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7" name="Google Shape;5267;p63"/>
            <p:cNvSpPr/>
            <p:nvPr/>
          </p:nvSpPr>
          <p:spPr>
            <a:xfrm>
              <a:off x="-56924475" y="4149575"/>
              <a:ext cx="9450" cy="29175"/>
            </a:xfrm>
            <a:custGeom>
              <a:rect b="b" l="l" r="r" t="t"/>
              <a:pathLst>
                <a:path extrusionOk="0" h="1167" w="378">
                  <a:moveTo>
                    <a:pt x="0" y="1"/>
                  </a:moveTo>
                  <a:cubicBezTo>
                    <a:pt x="221" y="379"/>
                    <a:pt x="378" y="757"/>
                    <a:pt x="378" y="1166"/>
                  </a:cubicBezTo>
                  <a:lnTo>
                    <a:pt x="378" y="883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68" name="Google Shape;5268;p63"/>
          <p:cNvGrpSpPr/>
          <p:nvPr/>
        </p:nvGrpSpPr>
        <p:grpSpPr>
          <a:xfrm>
            <a:off x="3983124" y="3055312"/>
            <a:ext cx="336332" cy="334667"/>
            <a:chOff x="-55202750" y="3198925"/>
            <a:chExt cx="318225" cy="316650"/>
          </a:xfrm>
        </p:grpSpPr>
        <p:sp>
          <p:nvSpPr>
            <p:cNvPr id="5269" name="Google Shape;5269;p63"/>
            <p:cNvSpPr/>
            <p:nvPr/>
          </p:nvSpPr>
          <p:spPr>
            <a:xfrm>
              <a:off x="-55130275" y="3293425"/>
              <a:ext cx="167775" cy="168575"/>
            </a:xfrm>
            <a:custGeom>
              <a:rect b="b" l="l" r="r" t="t"/>
              <a:pathLst>
                <a:path extrusionOk="0" h="6743" w="6711">
                  <a:moveTo>
                    <a:pt x="1891" y="2238"/>
                  </a:moveTo>
                  <a:cubicBezTo>
                    <a:pt x="2111" y="2238"/>
                    <a:pt x="2269" y="2395"/>
                    <a:pt x="2269" y="2584"/>
                  </a:cubicBezTo>
                  <a:cubicBezTo>
                    <a:pt x="2269" y="2805"/>
                    <a:pt x="2111" y="2962"/>
                    <a:pt x="1891" y="2962"/>
                  </a:cubicBezTo>
                  <a:cubicBezTo>
                    <a:pt x="1702" y="2962"/>
                    <a:pt x="1544" y="2836"/>
                    <a:pt x="1544" y="2584"/>
                  </a:cubicBezTo>
                  <a:cubicBezTo>
                    <a:pt x="1544" y="2395"/>
                    <a:pt x="1702" y="2238"/>
                    <a:pt x="1891" y="2238"/>
                  </a:cubicBezTo>
                  <a:close/>
                  <a:moveTo>
                    <a:pt x="4884" y="2269"/>
                  </a:moveTo>
                  <a:cubicBezTo>
                    <a:pt x="5104" y="2269"/>
                    <a:pt x="5262" y="2427"/>
                    <a:pt x="5262" y="2647"/>
                  </a:cubicBezTo>
                  <a:cubicBezTo>
                    <a:pt x="5262" y="2836"/>
                    <a:pt x="5104" y="2994"/>
                    <a:pt x="4884" y="2994"/>
                  </a:cubicBezTo>
                  <a:cubicBezTo>
                    <a:pt x="4695" y="2994"/>
                    <a:pt x="4537" y="2836"/>
                    <a:pt x="4537" y="2647"/>
                  </a:cubicBezTo>
                  <a:cubicBezTo>
                    <a:pt x="4537" y="2427"/>
                    <a:pt x="4695" y="2269"/>
                    <a:pt x="4884" y="2269"/>
                  </a:cubicBezTo>
                  <a:close/>
                  <a:moveTo>
                    <a:pt x="4454" y="4798"/>
                  </a:moveTo>
                  <a:cubicBezTo>
                    <a:pt x="4545" y="4798"/>
                    <a:pt x="4632" y="4837"/>
                    <a:pt x="4695" y="4916"/>
                  </a:cubicBezTo>
                  <a:cubicBezTo>
                    <a:pt x="4852" y="5042"/>
                    <a:pt x="4852" y="5262"/>
                    <a:pt x="4726" y="5420"/>
                  </a:cubicBezTo>
                  <a:cubicBezTo>
                    <a:pt x="4380" y="5798"/>
                    <a:pt x="3907" y="5987"/>
                    <a:pt x="3403" y="5987"/>
                  </a:cubicBezTo>
                  <a:cubicBezTo>
                    <a:pt x="2899" y="5987"/>
                    <a:pt x="2426" y="5798"/>
                    <a:pt x="2111" y="5420"/>
                  </a:cubicBezTo>
                  <a:cubicBezTo>
                    <a:pt x="1954" y="5262"/>
                    <a:pt x="1954" y="5042"/>
                    <a:pt x="2111" y="4916"/>
                  </a:cubicBezTo>
                  <a:cubicBezTo>
                    <a:pt x="2190" y="4837"/>
                    <a:pt x="2284" y="4798"/>
                    <a:pt x="2375" y="4798"/>
                  </a:cubicBezTo>
                  <a:cubicBezTo>
                    <a:pt x="2466" y="4798"/>
                    <a:pt x="2552" y="4837"/>
                    <a:pt x="2615" y="4916"/>
                  </a:cubicBezTo>
                  <a:cubicBezTo>
                    <a:pt x="2836" y="5136"/>
                    <a:pt x="3119" y="5246"/>
                    <a:pt x="3403" y="5246"/>
                  </a:cubicBezTo>
                  <a:cubicBezTo>
                    <a:pt x="3686" y="5246"/>
                    <a:pt x="3970" y="5136"/>
                    <a:pt x="4191" y="4916"/>
                  </a:cubicBezTo>
                  <a:cubicBezTo>
                    <a:pt x="4269" y="4837"/>
                    <a:pt x="4364" y="4798"/>
                    <a:pt x="4454" y="4798"/>
                  </a:cubicBezTo>
                  <a:close/>
                  <a:moveTo>
                    <a:pt x="3403" y="1"/>
                  </a:moveTo>
                  <a:cubicBezTo>
                    <a:pt x="2773" y="1261"/>
                    <a:pt x="1513" y="2112"/>
                    <a:pt x="63" y="2238"/>
                  </a:cubicBezTo>
                  <a:cubicBezTo>
                    <a:pt x="63" y="2364"/>
                    <a:pt x="0" y="2521"/>
                    <a:pt x="0" y="2647"/>
                  </a:cubicBezTo>
                  <a:lnTo>
                    <a:pt x="0" y="4128"/>
                  </a:lnTo>
                  <a:cubicBezTo>
                    <a:pt x="0" y="5577"/>
                    <a:pt x="1198" y="6743"/>
                    <a:pt x="2615" y="6743"/>
                  </a:cubicBezTo>
                  <a:lnTo>
                    <a:pt x="4096" y="6743"/>
                  </a:lnTo>
                  <a:cubicBezTo>
                    <a:pt x="5577" y="6743"/>
                    <a:pt x="6711" y="5546"/>
                    <a:pt x="6711" y="4128"/>
                  </a:cubicBezTo>
                  <a:lnTo>
                    <a:pt x="6711" y="2647"/>
                  </a:lnTo>
                  <a:cubicBezTo>
                    <a:pt x="6711" y="2521"/>
                    <a:pt x="6711" y="2364"/>
                    <a:pt x="6679" y="2238"/>
                  </a:cubicBezTo>
                  <a:cubicBezTo>
                    <a:pt x="5293" y="2112"/>
                    <a:pt x="4033" y="1261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0" name="Google Shape;5270;p63"/>
            <p:cNvSpPr/>
            <p:nvPr/>
          </p:nvSpPr>
          <p:spPr>
            <a:xfrm>
              <a:off x="-55202750" y="3198925"/>
              <a:ext cx="318225" cy="316650"/>
            </a:xfrm>
            <a:custGeom>
              <a:rect b="b" l="l" r="r" t="t"/>
              <a:pathLst>
                <a:path extrusionOk="0" h="12666" w="12729">
                  <a:moveTo>
                    <a:pt x="6302" y="2221"/>
                  </a:moveTo>
                  <a:cubicBezTo>
                    <a:pt x="6459" y="2221"/>
                    <a:pt x="6617" y="2300"/>
                    <a:pt x="6648" y="2458"/>
                  </a:cubicBezTo>
                  <a:lnTo>
                    <a:pt x="6680" y="2615"/>
                  </a:lnTo>
                  <a:cubicBezTo>
                    <a:pt x="7058" y="4127"/>
                    <a:pt x="8381" y="5230"/>
                    <a:pt x="9956" y="5230"/>
                  </a:cubicBezTo>
                  <a:cubicBezTo>
                    <a:pt x="10145" y="5230"/>
                    <a:pt x="10272" y="5356"/>
                    <a:pt x="10303" y="5545"/>
                  </a:cubicBezTo>
                  <a:cubicBezTo>
                    <a:pt x="10366" y="5829"/>
                    <a:pt x="10398" y="6112"/>
                    <a:pt x="10398" y="6364"/>
                  </a:cubicBezTo>
                  <a:lnTo>
                    <a:pt x="10398" y="7877"/>
                  </a:lnTo>
                  <a:cubicBezTo>
                    <a:pt x="10398" y="9704"/>
                    <a:pt x="8885" y="11216"/>
                    <a:pt x="7058" y="11216"/>
                  </a:cubicBezTo>
                  <a:lnTo>
                    <a:pt x="5546" y="11216"/>
                  </a:lnTo>
                  <a:cubicBezTo>
                    <a:pt x="3687" y="11216"/>
                    <a:pt x="2206" y="9704"/>
                    <a:pt x="2206" y="7877"/>
                  </a:cubicBezTo>
                  <a:lnTo>
                    <a:pt x="2206" y="6364"/>
                  </a:lnTo>
                  <a:cubicBezTo>
                    <a:pt x="2206" y="6112"/>
                    <a:pt x="2238" y="5829"/>
                    <a:pt x="2269" y="5545"/>
                  </a:cubicBezTo>
                  <a:cubicBezTo>
                    <a:pt x="2332" y="5388"/>
                    <a:pt x="2490" y="5230"/>
                    <a:pt x="2647" y="5230"/>
                  </a:cubicBezTo>
                  <a:cubicBezTo>
                    <a:pt x="4160" y="5230"/>
                    <a:pt x="5514" y="4127"/>
                    <a:pt x="5892" y="2615"/>
                  </a:cubicBezTo>
                  <a:lnTo>
                    <a:pt x="5955" y="2458"/>
                  </a:lnTo>
                  <a:cubicBezTo>
                    <a:pt x="5987" y="2300"/>
                    <a:pt x="6144" y="2221"/>
                    <a:pt x="6302" y="2221"/>
                  </a:cubicBezTo>
                  <a:close/>
                  <a:moveTo>
                    <a:pt x="6333" y="0"/>
                  </a:moveTo>
                  <a:cubicBezTo>
                    <a:pt x="3529" y="0"/>
                    <a:pt x="1135" y="2111"/>
                    <a:pt x="789" y="4884"/>
                  </a:cubicBezTo>
                  <a:cubicBezTo>
                    <a:pt x="284" y="5230"/>
                    <a:pt x="1" y="5797"/>
                    <a:pt x="1" y="6427"/>
                  </a:cubicBezTo>
                  <a:cubicBezTo>
                    <a:pt x="1" y="6805"/>
                    <a:pt x="127" y="7215"/>
                    <a:pt x="379" y="7530"/>
                  </a:cubicBezTo>
                  <a:cubicBezTo>
                    <a:pt x="158" y="7845"/>
                    <a:pt x="1" y="8223"/>
                    <a:pt x="1" y="8633"/>
                  </a:cubicBezTo>
                  <a:cubicBezTo>
                    <a:pt x="1" y="9011"/>
                    <a:pt x="127" y="9420"/>
                    <a:pt x="379" y="9735"/>
                  </a:cubicBezTo>
                  <a:cubicBezTo>
                    <a:pt x="158" y="10050"/>
                    <a:pt x="1" y="10428"/>
                    <a:pt x="1" y="10838"/>
                  </a:cubicBezTo>
                  <a:cubicBezTo>
                    <a:pt x="1" y="11846"/>
                    <a:pt x="852" y="12665"/>
                    <a:pt x="1891" y="12665"/>
                  </a:cubicBezTo>
                  <a:lnTo>
                    <a:pt x="10839" y="12665"/>
                  </a:lnTo>
                  <a:cubicBezTo>
                    <a:pt x="11847" y="12665"/>
                    <a:pt x="12729" y="11846"/>
                    <a:pt x="12729" y="10838"/>
                  </a:cubicBezTo>
                  <a:cubicBezTo>
                    <a:pt x="12729" y="10428"/>
                    <a:pt x="12603" y="10050"/>
                    <a:pt x="12319" y="9735"/>
                  </a:cubicBezTo>
                  <a:cubicBezTo>
                    <a:pt x="12571" y="9420"/>
                    <a:pt x="12729" y="9011"/>
                    <a:pt x="12729" y="8633"/>
                  </a:cubicBezTo>
                  <a:cubicBezTo>
                    <a:pt x="12666" y="8223"/>
                    <a:pt x="12508" y="7845"/>
                    <a:pt x="12288" y="7530"/>
                  </a:cubicBezTo>
                  <a:cubicBezTo>
                    <a:pt x="12508" y="7215"/>
                    <a:pt x="12666" y="6805"/>
                    <a:pt x="12666" y="6427"/>
                  </a:cubicBezTo>
                  <a:cubicBezTo>
                    <a:pt x="12666" y="5829"/>
                    <a:pt x="12351" y="5230"/>
                    <a:pt x="11878" y="4884"/>
                  </a:cubicBezTo>
                  <a:cubicBezTo>
                    <a:pt x="11500" y="2111"/>
                    <a:pt x="9137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1" name="Google Shape;5271;p63"/>
          <p:cNvGrpSpPr/>
          <p:nvPr/>
        </p:nvGrpSpPr>
        <p:grpSpPr>
          <a:xfrm>
            <a:off x="3993112" y="3469035"/>
            <a:ext cx="316357" cy="336332"/>
            <a:chOff x="-55194875" y="3590375"/>
            <a:chExt cx="299325" cy="318225"/>
          </a:xfrm>
        </p:grpSpPr>
        <p:sp>
          <p:nvSpPr>
            <p:cNvPr id="5272" name="Google Shape;5272;p63"/>
            <p:cNvSpPr/>
            <p:nvPr/>
          </p:nvSpPr>
          <p:spPr>
            <a:xfrm>
              <a:off x="-55194875" y="3667550"/>
              <a:ext cx="37050" cy="241050"/>
            </a:xfrm>
            <a:custGeom>
              <a:rect b="b" l="l" r="r" t="t"/>
              <a:pathLst>
                <a:path extrusionOk="0" h="9642" w="1482">
                  <a:moveTo>
                    <a:pt x="1482" y="1"/>
                  </a:moveTo>
                  <a:cubicBezTo>
                    <a:pt x="537" y="977"/>
                    <a:pt x="1" y="2301"/>
                    <a:pt x="1" y="3687"/>
                  </a:cubicBezTo>
                  <a:lnTo>
                    <a:pt x="1" y="9295"/>
                  </a:lnTo>
                  <a:lnTo>
                    <a:pt x="32" y="9295"/>
                  </a:lnTo>
                  <a:cubicBezTo>
                    <a:pt x="32" y="9484"/>
                    <a:pt x="190" y="9641"/>
                    <a:pt x="379" y="9641"/>
                  </a:cubicBezTo>
                  <a:lnTo>
                    <a:pt x="1482" y="9641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3" name="Google Shape;5273;p63"/>
            <p:cNvSpPr/>
            <p:nvPr/>
          </p:nvSpPr>
          <p:spPr>
            <a:xfrm>
              <a:off x="-55065700" y="3643925"/>
              <a:ext cx="132350" cy="40200"/>
            </a:xfrm>
            <a:custGeom>
              <a:rect b="b" l="l" r="r" t="t"/>
              <a:pathLst>
                <a:path extrusionOk="0" h="1608" w="5294">
                  <a:moveTo>
                    <a:pt x="5294" y="1"/>
                  </a:moveTo>
                  <a:lnTo>
                    <a:pt x="1" y="1607"/>
                  </a:lnTo>
                  <a:lnTo>
                    <a:pt x="5294" y="1607"/>
                  </a:lnTo>
                  <a:lnTo>
                    <a:pt x="5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4" name="Google Shape;5274;p63"/>
            <p:cNvSpPr/>
            <p:nvPr/>
          </p:nvSpPr>
          <p:spPr>
            <a:xfrm>
              <a:off x="-55138950" y="3703000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7"/>
                  </a:moveTo>
                  <a:cubicBezTo>
                    <a:pt x="2836" y="757"/>
                    <a:pt x="2994" y="914"/>
                    <a:pt x="2994" y="1103"/>
                  </a:cubicBezTo>
                  <a:cubicBezTo>
                    <a:pt x="2994" y="1292"/>
                    <a:pt x="2836" y="1450"/>
                    <a:pt x="2647" y="1450"/>
                  </a:cubicBezTo>
                  <a:cubicBezTo>
                    <a:pt x="2458" y="1450"/>
                    <a:pt x="2301" y="1292"/>
                    <a:pt x="2301" y="1103"/>
                  </a:cubicBezTo>
                  <a:cubicBezTo>
                    <a:pt x="2301" y="914"/>
                    <a:pt x="2395" y="757"/>
                    <a:pt x="2647" y="757"/>
                  </a:cubicBezTo>
                  <a:close/>
                  <a:moveTo>
                    <a:pt x="5609" y="757"/>
                  </a:moveTo>
                  <a:cubicBezTo>
                    <a:pt x="5798" y="757"/>
                    <a:pt x="5955" y="914"/>
                    <a:pt x="5955" y="1103"/>
                  </a:cubicBezTo>
                  <a:cubicBezTo>
                    <a:pt x="5955" y="1292"/>
                    <a:pt x="5798" y="1450"/>
                    <a:pt x="5609" y="1450"/>
                  </a:cubicBezTo>
                  <a:cubicBezTo>
                    <a:pt x="5388" y="1450"/>
                    <a:pt x="5231" y="1292"/>
                    <a:pt x="5231" y="1103"/>
                  </a:cubicBezTo>
                  <a:cubicBezTo>
                    <a:pt x="5231" y="914"/>
                    <a:pt x="5388" y="757"/>
                    <a:pt x="5609" y="757"/>
                  </a:cubicBezTo>
                  <a:close/>
                  <a:moveTo>
                    <a:pt x="5195" y="3316"/>
                  </a:moveTo>
                  <a:cubicBezTo>
                    <a:pt x="5294" y="3316"/>
                    <a:pt x="5388" y="3356"/>
                    <a:pt x="5451" y="3434"/>
                  </a:cubicBezTo>
                  <a:cubicBezTo>
                    <a:pt x="5609" y="3592"/>
                    <a:pt x="5609" y="3812"/>
                    <a:pt x="5451" y="3939"/>
                  </a:cubicBezTo>
                  <a:cubicBezTo>
                    <a:pt x="5105" y="4285"/>
                    <a:pt x="4601" y="4474"/>
                    <a:pt x="4096" y="4474"/>
                  </a:cubicBezTo>
                  <a:cubicBezTo>
                    <a:pt x="3592" y="4474"/>
                    <a:pt x="3120" y="4285"/>
                    <a:pt x="2805" y="3939"/>
                  </a:cubicBezTo>
                  <a:cubicBezTo>
                    <a:pt x="2647" y="3781"/>
                    <a:pt x="2647" y="3529"/>
                    <a:pt x="2805" y="3434"/>
                  </a:cubicBezTo>
                  <a:cubicBezTo>
                    <a:pt x="2883" y="3356"/>
                    <a:pt x="2978" y="3316"/>
                    <a:pt x="3073" y="3316"/>
                  </a:cubicBezTo>
                  <a:cubicBezTo>
                    <a:pt x="3167" y="3316"/>
                    <a:pt x="3262" y="3356"/>
                    <a:pt x="3340" y="3434"/>
                  </a:cubicBezTo>
                  <a:cubicBezTo>
                    <a:pt x="3561" y="3639"/>
                    <a:pt x="3852" y="3742"/>
                    <a:pt x="4140" y="3742"/>
                  </a:cubicBezTo>
                  <a:cubicBezTo>
                    <a:pt x="4427" y="3742"/>
                    <a:pt x="4711" y="3639"/>
                    <a:pt x="4916" y="3434"/>
                  </a:cubicBezTo>
                  <a:cubicBezTo>
                    <a:pt x="4994" y="3356"/>
                    <a:pt x="5097" y="3316"/>
                    <a:pt x="5195" y="3316"/>
                  </a:cubicBezTo>
                  <a:close/>
                  <a:moveTo>
                    <a:pt x="1" y="0"/>
                  </a:moveTo>
                  <a:lnTo>
                    <a:pt x="1" y="2584"/>
                  </a:lnTo>
                  <a:cubicBezTo>
                    <a:pt x="1" y="4852"/>
                    <a:pt x="1860" y="6742"/>
                    <a:pt x="4096" y="6742"/>
                  </a:cubicBezTo>
                  <a:cubicBezTo>
                    <a:pt x="6333" y="6742"/>
                    <a:pt x="8192" y="4884"/>
                    <a:pt x="8192" y="2584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5" name="Google Shape;5275;p63"/>
            <p:cNvSpPr/>
            <p:nvPr/>
          </p:nvSpPr>
          <p:spPr>
            <a:xfrm>
              <a:off x="-55138950" y="3590375"/>
              <a:ext cx="204025" cy="92950"/>
            </a:xfrm>
            <a:custGeom>
              <a:rect b="b" l="l" r="r" t="t"/>
              <a:pathLst>
                <a:path extrusionOk="0" h="3718" w="8161">
                  <a:moveTo>
                    <a:pt x="1860" y="0"/>
                  </a:moveTo>
                  <a:cubicBezTo>
                    <a:pt x="820" y="0"/>
                    <a:pt x="1" y="851"/>
                    <a:pt x="1" y="1859"/>
                  </a:cubicBezTo>
                  <a:lnTo>
                    <a:pt x="1" y="3718"/>
                  </a:lnTo>
                  <a:lnTo>
                    <a:pt x="316" y="3718"/>
                  </a:lnTo>
                  <a:lnTo>
                    <a:pt x="8161" y="1386"/>
                  </a:lnTo>
                  <a:cubicBezTo>
                    <a:pt x="7972" y="599"/>
                    <a:pt x="7215" y="0"/>
                    <a:pt x="63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6" name="Google Shape;5276;p63"/>
            <p:cNvSpPr/>
            <p:nvPr/>
          </p:nvSpPr>
          <p:spPr>
            <a:xfrm>
              <a:off x="-54914475" y="36888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1" y="0"/>
                  </a:moveTo>
                  <a:lnTo>
                    <a:pt x="1" y="2584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6"/>
                    <a:pt x="442" y="284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77" name="Google Shape;5277;p63"/>
          <p:cNvGrpSpPr/>
          <p:nvPr/>
        </p:nvGrpSpPr>
        <p:grpSpPr>
          <a:xfrm>
            <a:off x="3983547" y="3884424"/>
            <a:ext cx="335486" cy="335486"/>
            <a:chOff x="-55203525" y="3983400"/>
            <a:chExt cx="317425" cy="317425"/>
          </a:xfrm>
        </p:grpSpPr>
        <p:sp>
          <p:nvSpPr>
            <p:cNvPr id="5278" name="Google Shape;5278;p63"/>
            <p:cNvSpPr/>
            <p:nvPr/>
          </p:nvSpPr>
          <p:spPr>
            <a:xfrm>
              <a:off x="-55147600" y="4094450"/>
              <a:ext cx="204800" cy="206375"/>
            </a:xfrm>
            <a:custGeom>
              <a:rect b="b" l="l" r="r" t="t"/>
              <a:pathLst>
                <a:path extrusionOk="0" h="8255" w="8192">
                  <a:moveTo>
                    <a:pt x="2584" y="2269"/>
                  </a:moveTo>
                  <a:cubicBezTo>
                    <a:pt x="2804" y="2269"/>
                    <a:pt x="2962" y="2426"/>
                    <a:pt x="2962" y="2615"/>
                  </a:cubicBezTo>
                  <a:cubicBezTo>
                    <a:pt x="2962" y="2804"/>
                    <a:pt x="2804" y="2962"/>
                    <a:pt x="2584" y="2962"/>
                  </a:cubicBezTo>
                  <a:cubicBezTo>
                    <a:pt x="2395" y="2962"/>
                    <a:pt x="2237" y="2836"/>
                    <a:pt x="2237" y="2615"/>
                  </a:cubicBezTo>
                  <a:cubicBezTo>
                    <a:pt x="2237" y="2426"/>
                    <a:pt x="2395" y="2269"/>
                    <a:pt x="2584" y="2269"/>
                  </a:cubicBezTo>
                  <a:close/>
                  <a:moveTo>
                    <a:pt x="5577" y="2300"/>
                  </a:moveTo>
                  <a:cubicBezTo>
                    <a:pt x="5797" y="2300"/>
                    <a:pt x="5955" y="2458"/>
                    <a:pt x="5955" y="2647"/>
                  </a:cubicBezTo>
                  <a:cubicBezTo>
                    <a:pt x="5955" y="2836"/>
                    <a:pt x="5797" y="2993"/>
                    <a:pt x="5577" y="2993"/>
                  </a:cubicBezTo>
                  <a:cubicBezTo>
                    <a:pt x="5388" y="2993"/>
                    <a:pt x="5230" y="2836"/>
                    <a:pt x="5230" y="2647"/>
                  </a:cubicBezTo>
                  <a:cubicBezTo>
                    <a:pt x="5230" y="2458"/>
                    <a:pt x="5388" y="2300"/>
                    <a:pt x="5577" y="2300"/>
                  </a:cubicBezTo>
                  <a:close/>
                  <a:moveTo>
                    <a:pt x="5147" y="4828"/>
                  </a:moveTo>
                  <a:cubicBezTo>
                    <a:pt x="5238" y="4828"/>
                    <a:pt x="5325" y="4868"/>
                    <a:pt x="5388" y="4947"/>
                  </a:cubicBezTo>
                  <a:cubicBezTo>
                    <a:pt x="5545" y="5041"/>
                    <a:pt x="5545" y="5293"/>
                    <a:pt x="5419" y="5451"/>
                  </a:cubicBezTo>
                  <a:cubicBezTo>
                    <a:pt x="5073" y="5797"/>
                    <a:pt x="4600" y="5986"/>
                    <a:pt x="4096" y="5986"/>
                  </a:cubicBezTo>
                  <a:cubicBezTo>
                    <a:pt x="3592" y="5986"/>
                    <a:pt x="3119" y="5797"/>
                    <a:pt x="2804" y="5451"/>
                  </a:cubicBezTo>
                  <a:cubicBezTo>
                    <a:pt x="2647" y="5293"/>
                    <a:pt x="2647" y="5041"/>
                    <a:pt x="2804" y="4947"/>
                  </a:cubicBezTo>
                  <a:cubicBezTo>
                    <a:pt x="2883" y="4868"/>
                    <a:pt x="2977" y="4828"/>
                    <a:pt x="3068" y="4828"/>
                  </a:cubicBezTo>
                  <a:cubicBezTo>
                    <a:pt x="3159" y="4828"/>
                    <a:pt x="3245" y="4868"/>
                    <a:pt x="3308" y="4947"/>
                  </a:cubicBezTo>
                  <a:cubicBezTo>
                    <a:pt x="3529" y="5151"/>
                    <a:pt x="3812" y="5254"/>
                    <a:pt x="4096" y="5254"/>
                  </a:cubicBezTo>
                  <a:cubicBezTo>
                    <a:pt x="4379" y="5254"/>
                    <a:pt x="4663" y="5151"/>
                    <a:pt x="4884" y="4947"/>
                  </a:cubicBezTo>
                  <a:cubicBezTo>
                    <a:pt x="4962" y="4868"/>
                    <a:pt x="5057" y="4828"/>
                    <a:pt x="5147" y="4828"/>
                  </a:cubicBezTo>
                  <a:close/>
                  <a:moveTo>
                    <a:pt x="2584" y="0"/>
                  </a:moveTo>
                  <a:cubicBezTo>
                    <a:pt x="1134" y="0"/>
                    <a:pt x="0" y="1197"/>
                    <a:pt x="0" y="2615"/>
                  </a:cubicBezTo>
                  <a:lnTo>
                    <a:pt x="0" y="4096"/>
                  </a:lnTo>
                  <a:cubicBezTo>
                    <a:pt x="0" y="4379"/>
                    <a:pt x="32" y="4695"/>
                    <a:pt x="63" y="4947"/>
                  </a:cubicBezTo>
                  <a:cubicBezTo>
                    <a:pt x="473" y="6837"/>
                    <a:pt x="2174" y="8255"/>
                    <a:pt x="4096" y="8255"/>
                  </a:cubicBezTo>
                  <a:cubicBezTo>
                    <a:pt x="6018" y="8255"/>
                    <a:pt x="7719" y="6837"/>
                    <a:pt x="8097" y="4947"/>
                  </a:cubicBezTo>
                  <a:cubicBezTo>
                    <a:pt x="8160" y="4695"/>
                    <a:pt x="8192" y="4411"/>
                    <a:pt x="8192" y="4096"/>
                  </a:cubicBezTo>
                  <a:lnTo>
                    <a:pt x="8192" y="2615"/>
                  </a:lnTo>
                  <a:cubicBezTo>
                    <a:pt x="8192" y="1197"/>
                    <a:pt x="7057" y="0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9" name="Google Shape;5279;p63"/>
            <p:cNvSpPr/>
            <p:nvPr/>
          </p:nvSpPr>
          <p:spPr>
            <a:xfrm>
              <a:off x="-55203525" y="4027500"/>
              <a:ext cx="317425" cy="196925"/>
            </a:xfrm>
            <a:custGeom>
              <a:rect b="b" l="l" r="r" t="t"/>
              <a:pathLst>
                <a:path extrusionOk="0" h="7877" w="12697">
                  <a:moveTo>
                    <a:pt x="4443" y="0"/>
                  </a:moveTo>
                  <a:cubicBezTo>
                    <a:pt x="1828" y="851"/>
                    <a:pt x="0" y="3277"/>
                    <a:pt x="0" y="6049"/>
                  </a:cubicBezTo>
                  <a:cubicBezTo>
                    <a:pt x="0" y="6994"/>
                    <a:pt x="725" y="7782"/>
                    <a:pt x="1639" y="7877"/>
                  </a:cubicBezTo>
                  <a:cubicBezTo>
                    <a:pt x="1639" y="7845"/>
                    <a:pt x="1607" y="7814"/>
                    <a:pt x="1607" y="7782"/>
                  </a:cubicBezTo>
                  <a:cubicBezTo>
                    <a:pt x="1513" y="7499"/>
                    <a:pt x="1513" y="7120"/>
                    <a:pt x="1513" y="6774"/>
                  </a:cubicBezTo>
                  <a:lnTo>
                    <a:pt x="1513" y="5293"/>
                  </a:lnTo>
                  <a:cubicBezTo>
                    <a:pt x="1513" y="3434"/>
                    <a:pt x="3025" y="1922"/>
                    <a:pt x="4884" y="1922"/>
                  </a:cubicBezTo>
                  <a:lnTo>
                    <a:pt x="7877" y="1922"/>
                  </a:lnTo>
                  <a:cubicBezTo>
                    <a:pt x="9704" y="1922"/>
                    <a:pt x="11216" y="3434"/>
                    <a:pt x="11216" y="5293"/>
                  </a:cubicBezTo>
                  <a:lnTo>
                    <a:pt x="11216" y="6774"/>
                  </a:lnTo>
                  <a:cubicBezTo>
                    <a:pt x="11216" y="7120"/>
                    <a:pt x="11185" y="7436"/>
                    <a:pt x="11090" y="7782"/>
                  </a:cubicBezTo>
                  <a:cubicBezTo>
                    <a:pt x="11090" y="7814"/>
                    <a:pt x="11059" y="7845"/>
                    <a:pt x="11059" y="7877"/>
                  </a:cubicBezTo>
                  <a:cubicBezTo>
                    <a:pt x="11972" y="7782"/>
                    <a:pt x="12697" y="6994"/>
                    <a:pt x="12697" y="6049"/>
                  </a:cubicBezTo>
                  <a:cubicBezTo>
                    <a:pt x="12697" y="3277"/>
                    <a:pt x="10870" y="851"/>
                    <a:pt x="8255" y="0"/>
                  </a:cubicBezTo>
                  <a:cubicBezTo>
                    <a:pt x="8223" y="189"/>
                    <a:pt x="8129" y="441"/>
                    <a:pt x="8034" y="599"/>
                  </a:cubicBezTo>
                  <a:cubicBezTo>
                    <a:pt x="7751" y="977"/>
                    <a:pt x="7310" y="1229"/>
                    <a:pt x="6805" y="1229"/>
                  </a:cubicBezTo>
                  <a:lnTo>
                    <a:pt x="5892" y="1229"/>
                  </a:lnTo>
                  <a:cubicBezTo>
                    <a:pt x="5419" y="1229"/>
                    <a:pt x="4947" y="977"/>
                    <a:pt x="4663" y="599"/>
                  </a:cubicBezTo>
                  <a:cubicBezTo>
                    <a:pt x="4569" y="410"/>
                    <a:pt x="4474" y="189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0" name="Google Shape;5280;p63"/>
            <p:cNvSpPr/>
            <p:nvPr/>
          </p:nvSpPr>
          <p:spPr>
            <a:xfrm>
              <a:off x="-55128700" y="3983400"/>
              <a:ext cx="166200" cy="54350"/>
            </a:xfrm>
            <a:custGeom>
              <a:rect b="b" l="l" r="r" t="t"/>
              <a:pathLst>
                <a:path extrusionOk="0" h="2174" w="6648">
                  <a:moveTo>
                    <a:pt x="3088" y="0"/>
                  </a:moveTo>
                  <a:cubicBezTo>
                    <a:pt x="2836" y="0"/>
                    <a:pt x="2584" y="158"/>
                    <a:pt x="2458" y="347"/>
                  </a:cubicBezTo>
                  <a:lnTo>
                    <a:pt x="347" y="347"/>
                  </a:lnTo>
                  <a:cubicBezTo>
                    <a:pt x="158" y="347"/>
                    <a:pt x="0" y="504"/>
                    <a:pt x="0" y="725"/>
                  </a:cubicBezTo>
                  <a:cubicBezTo>
                    <a:pt x="0" y="914"/>
                    <a:pt x="158" y="1071"/>
                    <a:pt x="347" y="1071"/>
                  </a:cubicBezTo>
                  <a:lnTo>
                    <a:pt x="2206" y="1071"/>
                  </a:lnTo>
                  <a:lnTo>
                    <a:pt x="2143" y="1197"/>
                  </a:lnTo>
                  <a:cubicBezTo>
                    <a:pt x="1985" y="1670"/>
                    <a:pt x="2363" y="2174"/>
                    <a:pt x="2867" y="2174"/>
                  </a:cubicBezTo>
                  <a:lnTo>
                    <a:pt x="3781" y="2174"/>
                  </a:lnTo>
                  <a:cubicBezTo>
                    <a:pt x="4285" y="2174"/>
                    <a:pt x="4632" y="1670"/>
                    <a:pt x="4474" y="1197"/>
                  </a:cubicBezTo>
                  <a:lnTo>
                    <a:pt x="4443" y="1071"/>
                  </a:lnTo>
                  <a:lnTo>
                    <a:pt x="6301" y="1071"/>
                  </a:lnTo>
                  <a:cubicBezTo>
                    <a:pt x="6490" y="1071"/>
                    <a:pt x="6648" y="914"/>
                    <a:pt x="6648" y="725"/>
                  </a:cubicBezTo>
                  <a:cubicBezTo>
                    <a:pt x="6648" y="504"/>
                    <a:pt x="6490" y="347"/>
                    <a:pt x="6301" y="347"/>
                  </a:cubicBezTo>
                  <a:lnTo>
                    <a:pt x="4159" y="347"/>
                  </a:lnTo>
                  <a:cubicBezTo>
                    <a:pt x="4033" y="126"/>
                    <a:pt x="3812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81" name="Google Shape;5281;p63"/>
          <p:cNvGrpSpPr/>
          <p:nvPr/>
        </p:nvGrpSpPr>
        <p:grpSpPr>
          <a:xfrm>
            <a:off x="6069317" y="3048653"/>
            <a:ext cx="315511" cy="337151"/>
            <a:chOff x="-53232900" y="3192625"/>
            <a:chExt cx="298525" cy="319000"/>
          </a:xfrm>
        </p:grpSpPr>
        <p:sp>
          <p:nvSpPr>
            <p:cNvPr id="5282" name="Google Shape;5282;p63"/>
            <p:cNvSpPr/>
            <p:nvPr/>
          </p:nvSpPr>
          <p:spPr>
            <a:xfrm>
              <a:off x="-52972975" y="3315500"/>
              <a:ext cx="37825" cy="55925"/>
            </a:xfrm>
            <a:custGeom>
              <a:rect b="b" l="l" r="r" t="t"/>
              <a:pathLst>
                <a:path extrusionOk="0" h="2237" w="1513">
                  <a:moveTo>
                    <a:pt x="0" y="0"/>
                  </a:moveTo>
                  <a:lnTo>
                    <a:pt x="0" y="2048"/>
                  </a:lnTo>
                  <a:cubicBezTo>
                    <a:pt x="252" y="2142"/>
                    <a:pt x="505" y="2237"/>
                    <a:pt x="788" y="2237"/>
                  </a:cubicBezTo>
                  <a:lnTo>
                    <a:pt x="1135" y="2237"/>
                  </a:lnTo>
                  <a:cubicBezTo>
                    <a:pt x="1355" y="2237"/>
                    <a:pt x="1513" y="2079"/>
                    <a:pt x="1513" y="1859"/>
                  </a:cubicBezTo>
                  <a:lnTo>
                    <a:pt x="1513" y="1512"/>
                  </a:lnTo>
                  <a:cubicBezTo>
                    <a:pt x="1513" y="693"/>
                    <a:pt x="820" y="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3" name="Google Shape;5283;p63"/>
            <p:cNvSpPr/>
            <p:nvPr/>
          </p:nvSpPr>
          <p:spPr>
            <a:xfrm>
              <a:off x="-52978500" y="3259575"/>
              <a:ext cx="44125" cy="55950"/>
            </a:xfrm>
            <a:custGeom>
              <a:rect b="b" l="l" r="r" t="t"/>
              <a:pathLst>
                <a:path extrusionOk="0" h="2238" w="1765">
                  <a:moveTo>
                    <a:pt x="1041" y="0"/>
                  </a:moveTo>
                  <a:cubicBezTo>
                    <a:pt x="663" y="0"/>
                    <a:pt x="253" y="158"/>
                    <a:pt x="1" y="441"/>
                  </a:cubicBezTo>
                  <a:cubicBezTo>
                    <a:pt x="190" y="977"/>
                    <a:pt x="316" y="1607"/>
                    <a:pt x="316" y="2237"/>
                  </a:cubicBezTo>
                  <a:cubicBezTo>
                    <a:pt x="1104" y="2206"/>
                    <a:pt x="1765" y="1544"/>
                    <a:pt x="1765" y="725"/>
                  </a:cubicBezTo>
                  <a:lnTo>
                    <a:pt x="1765" y="378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4" name="Google Shape;5284;p63"/>
            <p:cNvSpPr/>
            <p:nvPr/>
          </p:nvSpPr>
          <p:spPr>
            <a:xfrm>
              <a:off x="-53232900" y="3324950"/>
              <a:ext cx="242625" cy="55925"/>
            </a:xfrm>
            <a:custGeom>
              <a:rect b="b" l="l" r="r" t="t"/>
              <a:pathLst>
                <a:path extrusionOk="0" h="2237" w="9705">
                  <a:moveTo>
                    <a:pt x="3340" y="756"/>
                  </a:moveTo>
                  <a:cubicBezTo>
                    <a:pt x="3561" y="756"/>
                    <a:pt x="3718" y="914"/>
                    <a:pt x="3718" y="1103"/>
                  </a:cubicBezTo>
                  <a:cubicBezTo>
                    <a:pt x="3718" y="1292"/>
                    <a:pt x="3561" y="1449"/>
                    <a:pt x="3340" y="1449"/>
                  </a:cubicBezTo>
                  <a:cubicBezTo>
                    <a:pt x="3151" y="1449"/>
                    <a:pt x="2994" y="1292"/>
                    <a:pt x="2994" y="1103"/>
                  </a:cubicBezTo>
                  <a:cubicBezTo>
                    <a:pt x="2962" y="914"/>
                    <a:pt x="3151" y="756"/>
                    <a:pt x="3340" y="756"/>
                  </a:cubicBezTo>
                  <a:close/>
                  <a:moveTo>
                    <a:pt x="6333" y="756"/>
                  </a:moveTo>
                  <a:cubicBezTo>
                    <a:pt x="6554" y="756"/>
                    <a:pt x="6711" y="914"/>
                    <a:pt x="6711" y="1103"/>
                  </a:cubicBezTo>
                  <a:cubicBezTo>
                    <a:pt x="6711" y="1292"/>
                    <a:pt x="6554" y="1449"/>
                    <a:pt x="6333" y="1449"/>
                  </a:cubicBezTo>
                  <a:cubicBezTo>
                    <a:pt x="6144" y="1449"/>
                    <a:pt x="5987" y="1292"/>
                    <a:pt x="5987" y="1103"/>
                  </a:cubicBezTo>
                  <a:cubicBezTo>
                    <a:pt x="5955" y="914"/>
                    <a:pt x="6113" y="756"/>
                    <a:pt x="6333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9704" y="2237"/>
                  </a:lnTo>
                  <a:lnTo>
                    <a:pt x="97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5" name="Google Shape;5285;p63"/>
            <p:cNvSpPr/>
            <p:nvPr/>
          </p:nvSpPr>
          <p:spPr>
            <a:xfrm>
              <a:off x="-53232100" y="3399775"/>
              <a:ext cx="241825" cy="111850"/>
            </a:xfrm>
            <a:custGeom>
              <a:rect b="b" l="l" r="r" t="t"/>
              <a:pathLst>
                <a:path extrusionOk="0" h="4474" w="9673">
                  <a:moveTo>
                    <a:pt x="0" y="0"/>
                  </a:moveTo>
                  <a:cubicBezTo>
                    <a:pt x="158" y="2457"/>
                    <a:pt x="2269" y="4474"/>
                    <a:pt x="4821" y="4474"/>
                  </a:cubicBezTo>
                  <a:cubicBezTo>
                    <a:pt x="7372" y="4474"/>
                    <a:pt x="9452" y="2457"/>
                    <a:pt x="96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6" name="Google Shape;5286;p63"/>
            <p:cNvSpPr/>
            <p:nvPr/>
          </p:nvSpPr>
          <p:spPr>
            <a:xfrm>
              <a:off x="-53134450" y="3287125"/>
              <a:ext cx="44125" cy="18925"/>
            </a:xfrm>
            <a:custGeom>
              <a:rect b="b" l="l" r="r" t="t"/>
              <a:pathLst>
                <a:path extrusionOk="0" h="757" w="1765">
                  <a:moveTo>
                    <a:pt x="1" y="1"/>
                  </a:moveTo>
                  <a:lnTo>
                    <a:pt x="410" y="757"/>
                  </a:lnTo>
                  <a:lnTo>
                    <a:pt x="1419" y="757"/>
                  </a:lnTo>
                  <a:lnTo>
                    <a:pt x="17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7" name="Google Shape;5287;p63"/>
            <p:cNvSpPr/>
            <p:nvPr/>
          </p:nvSpPr>
          <p:spPr>
            <a:xfrm>
              <a:off x="-53232900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127" y="1"/>
                  </a:moveTo>
                  <a:cubicBezTo>
                    <a:pt x="95" y="253"/>
                    <a:pt x="32" y="473"/>
                    <a:pt x="1" y="757"/>
                  </a:cubicBezTo>
                  <a:lnTo>
                    <a:pt x="3466" y="757"/>
                  </a:lnTo>
                  <a:lnTo>
                    <a:pt x="31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8" name="Google Shape;5288;p63"/>
            <p:cNvSpPr/>
            <p:nvPr/>
          </p:nvSpPr>
          <p:spPr>
            <a:xfrm>
              <a:off x="-53078525" y="3287125"/>
              <a:ext cx="86675" cy="18925"/>
            </a:xfrm>
            <a:custGeom>
              <a:rect b="b" l="l" r="r" t="t"/>
              <a:pathLst>
                <a:path extrusionOk="0" h="757" w="3467">
                  <a:moveTo>
                    <a:pt x="379" y="1"/>
                  </a:moveTo>
                  <a:lnTo>
                    <a:pt x="1" y="757"/>
                  </a:lnTo>
                  <a:lnTo>
                    <a:pt x="3466" y="757"/>
                  </a:lnTo>
                  <a:cubicBezTo>
                    <a:pt x="3466" y="536"/>
                    <a:pt x="3435" y="253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9" name="Google Shape;5289;p63"/>
            <p:cNvSpPr/>
            <p:nvPr/>
          </p:nvSpPr>
          <p:spPr>
            <a:xfrm>
              <a:off x="-53224225" y="3192625"/>
              <a:ext cx="223700" cy="74850"/>
            </a:xfrm>
            <a:custGeom>
              <a:rect b="b" l="l" r="r" t="t"/>
              <a:pathLst>
                <a:path extrusionOk="0" h="2994" w="8948">
                  <a:moveTo>
                    <a:pt x="4506" y="0"/>
                  </a:moveTo>
                  <a:cubicBezTo>
                    <a:pt x="2489" y="0"/>
                    <a:pt x="756" y="1260"/>
                    <a:pt x="0" y="2993"/>
                  </a:cubicBezTo>
                  <a:lnTo>
                    <a:pt x="8948" y="2993"/>
                  </a:lnTo>
                  <a:cubicBezTo>
                    <a:pt x="8255" y="1260"/>
                    <a:pt x="6522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0" name="Google Shape;5290;p63"/>
          <p:cNvGrpSpPr/>
          <p:nvPr/>
        </p:nvGrpSpPr>
        <p:grpSpPr>
          <a:xfrm>
            <a:off x="6059330" y="3463196"/>
            <a:ext cx="335486" cy="334667"/>
            <a:chOff x="-53242350" y="3584850"/>
            <a:chExt cx="317425" cy="316650"/>
          </a:xfrm>
        </p:grpSpPr>
        <p:sp>
          <p:nvSpPr>
            <p:cNvPr id="5291" name="Google Shape;5291;p63"/>
            <p:cNvSpPr/>
            <p:nvPr/>
          </p:nvSpPr>
          <p:spPr>
            <a:xfrm>
              <a:off x="-53202975" y="3584850"/>
              <a:ext cx="237900" cy="98475"/>
            </a:xfrm>
            <a:custGeom>
              <a:rect b="b" l="l" r="r" t="t"/>
              <a:pathLst>
                <a:path extrusionOk="0" h="3939" w="9516">
                  <a:moveTo>
                    <a:pt x="4758" y="1"/>
                  </a:moveTo>
                  <a:cubicBezTo>
                    <a:pt x="2395" y="1"/>
                    <a:pt x="411" y="1702"/>
                    <a:pt x="1" y="3939"/>
                  </a:cubicBezTo>
                  <a:cubicBezTo>
                    <a:pt x="190" y="3781"/>
                    <a:pt x="474" y="3687"/>
                    <a:pt x="694" y="3655"/>
                  </a:cubicBezTo>
                  <a:cubicBezTo>
                    <a:pt x="2033" y="3435"/>
                    <a:pt x="3396" y="3324"/>
                    <a:pt x="4758" y="3324"/>
                  </a:cubicBezTo>
                  <a:cubicBezTo>
                    <a:pt x="6121" y="3324"/>
                    <a:pt x="7483" y="3435"/>
                    <a:pt x="8822" y="3655"/>
                  </a:cubicBezTo>
                  <a:cubicBezTo>
                    <a:pt x="9074" y="3687"/>
                    <a:pt x="9326" y="3813"/>
                    <a:pt x="9515" y="3939"/>
                  </a:cubicBezTo>
                  <a:cubicBezTo>
                    <a:pt x="9074" y="1702"/>
                    <a:pt x="7121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2" name="Google Shape;5292;p63"/>
            <p:cNvSpPr/>
            <p:nvPr/>
          </p:nvSpPr>
          <p:spPr>
            <a:xfrm>
              <a:off x="-53242350" y="3711650"/>
              <a:ext cx="80350" cy="155975"/>
            </a:xfrm>
            <a:custGeom>
              <a:rect b="b" l="l" r="r" t="t"/>
              <a:pathLst>
                <a:path extrusionOk="0" h="6239" w="3214">
                  <a:moveTo>
                    <a:pt x="820" y="1"/>
                  </a:moveTo>
                  <a:cubicBezTo>
                    <a:pt x="316" y="442"/>
                    <a:pt x="1" y="1041"/>
                    <a:pt x="1" y="1734"/>
                  </a:cubicBezTo>
                  <a:cubicBezTo>
                    <a:pt x="1" y="2395"/>
                    <a:pt x="316" y="2994"/>
                    <a:pt x="788" y="3403"/>
                  </a:cubicBezTo>
                  <a:lnTo>
                    <a:pt x="788" y="5136"/>
                  </a:lnTo>
                  <a:cubicBezTo>
                    <a:pt x="788" y="5766"/>
                    <a:pt x="1292" y="6239"/>
                    <a:pt x="1891" y="6239"/>
                  </a:cubicBezTo>
                  <a:lnTo>
                    <a:pt x="3214" y="6239"/>
                  </a:lnTo>
                  <a:cubicBezTo>
                    <a:pt x="3057" y="6081"/>
                    <a:pt x="2742" y="5609"/>
                    <a:pt x="2679" y="5451"/>
                  </a:cubicBezTo>
                  <a:lnTo>
                    <a:pt x="1828" y="5451"/>
                  </a:lnTo>
                  <a:cubicBezTo>
                    <a:pt x="1639" y="5451"/>
                    <a:pt x="1481" y="5294"/>
                    <a:pt x="1481" y="5073"/>
                  </a:cubicBezTo>
                  <a:lnTo>
                    <a:pt x="1481" y="2805"/>
                  </a:lnTo>
                  <a:cubicBezTo>
                    <a:pt x="1103" y="2490"/>
                    <a:pt x="820" y="2049"/>
                    <a:pt x="788" y="1545"/>
                  </a:cubicBezTo>
                  <a:cubicBezTo>
                    <a:pt x="788" y="1513"/>
                    <a:pt x="725" y="1419"/>
                    <a:pt x="725" y="1356"/>
                  </a:cubicBezTo>
                  <a:lnTo>
                    <a:pt x="725" y="411"/>
                  </a:lnTo>
                  <a:cubicBezTo>
                    <a:pt x="725" y="348"/>
                    <a:pt x="788" y="158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3" name="Google Shape;5293;p63"/>
            <p:cNvSpPr/>
            <p:nvPr/>
          </p:nvSpPr>
          <p:spPr>
            <a:xfrm>
              <a:off x="-53206125" y="3686850"/>
              <a:ext cx="243400" cy="84700"/>
            </a:xfrm>
            <a:custGeom>
              <a:rect b="b" l="l" r="r" t="t"/>
              <a:pathLst>
                <a:path extrusionOk="0" h="3388" w="9736">
                  <a:moveTo>
                    <a:pt x="4857" y="1"/>
                  </a:moveTo>
                  <a:cubicBezTo>
                    <a:pt x="3545" y="1"/>
                    <a:pt x="2238" y="111"/>
                    <a:pt x="946" y="331"/>
                  </a:cubicBezTo>
                  <a:cubicBezTo>
                    <a:pt x="442" y="394"/>
                    <a:pt x="1" y="867"/>
                    <a:pt x="1" y="1434"/>
                  </a:cubicBezTo>
                  <a:lnTo>
                    <a:pt x="1" y="2285"/>
                  </a:lnTo>
                  <a:cubicBezTo>
                    <a:pt x="1" y="2915"/>
                    <a:pt x="505" y="3387"/>
                    <a:pt x="1104" y="3387"/>
                  </a:cubicBezTo>
                  <a:lnTo>
                    <a:pt x="3782" y="3387"/>
                  </a:lnTo>
                  <a:cubicBezTo>
                    <a:pt x="3876" y="3387"/>
                    <a:pt x="3971" y="3356"/>
                    <a:pt x="4065" y="3261"/>
                  </a:cubicBezTo>
                  <a:lnTo>
                    <a:pt x="4569" y="2757"/>
                  </a:lnTo>
                  <a:cubicBezTo>
                    <a:pt x="4648" y="2678"/>
                    <a:pt x="4750" y="2639"/>
                    <a:pt x="4845" y="2639"/>
                  </a:cubicBezTo>
                  <a:cubicBezTo>
                    <a:pt x="4939" y="2639"/>
                    <a:pt x="5026" y="2678"/>
                    <a:pt x="5073" y="2757"/>
                  </a:cubicBezTo>
                  <a:lnTo>
                    <a:pt x="5609" y="3261"/>
                  </a:lnTo>
                  <a:cubicBezTo>
                    <a:pt x="5672" y="3356"/>
                    <a:pt x="5766" y="3387"/>
                    <a:pt x="5861" y="3387"/>
                  </a:cubicBezTo>
                  <a:lnTo>
                    <a:pt x="8539" y="3387"/>
                  </a:lnTo>
                  <a:cubicBezTo>
                    <a:pt x="9169" y="3387"/>
                    <a:pt x="9641" y="2883"/>
                    <a:pt x="9641" y="2285"/>
                  </a:cubicBezTo>
                  <a:lnTo>
                    <a:pt x="9641" y="1434"/>
                  </a:lnTo>
                  <a:lnTo>
                    <a:pt x="9736" y="1434"/>
                  </a:lnTo>
                  <a:cubicBezTo>
                    <a:pt x="9736" y="867"/>
                    <a:pt x="9295" y="394"/>
                    <a:pt x="8791" y="331"/>
                  </a:cubicBezTo>
                  <a:cubicBezTo>
                    <a:pt x="7483" y="111"/>
                    <a:pt x="6168" y="1"/>
                    <a:pt x="48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4" name="Google Shape;5294;p63"/>
            <p:cNvSpPr/>
            <p:nvPr/>
          </p:nvSpPr>
          <p:spPr>
            <a:xfrm>
              <a:off x="-53186425" y="3775450"/>
              <a:ext cx="205600" cy="126050"/>
            </a:xfrm>
            <a:custGeom>
              <a:rect b="b" l="l" r="r" t="t"/>
              <a:pathLst>
                <a:path extrusionOk="0" h="5042" w="8224">
                  <a:moveTo>
                    <a:pt x="5148" y="1710"/>
                  </a:moveTo>
                  <a:cubicBezTo>
                    <a:pt x="5238" y="1710"/>
                    <a:pt x="5325" y="1749"/>
                    <a:pt x="5388" y="1828"/>
                  </a:cubicBezTo>
                  <a:cubicBezTo>
                    <a:pt x="5545" y="1954"/>
                    <a:pt x="5545" y="2175"/>
                    <a:pt x="5419" y="2332"/>
                  </a:cubicBezTo>
                  <a:cubicBezTo>
                    <a:pt x="5073" y="2679"/>
                    <a:pt x="4600" y="2868"/>
                    <a:pt x="4128" y="2868"/>
                  </a:cubicBezTo>
                  <a:cubicBezTo>
                    <a:pt x="3624" y="2868"/>
                    <a:pt x="3151" y="2679"/>
                    <a:pt x="2805" y="2332"/>
                  </a:cubicBezTo>
                  <a:cubicBezTo>
                    <a:pt x="2647" y="2175"/>
                    <a:pt x="2647" y="1954"/>
                    <a:pt x="2805" y="1828"/>
                  </a:cubicBezTo>
                  <a:cubicBezTo>
                    <a:pt x="2883" y="1749"/>
                    <a:pt x="2978" y="1710"/>
                    <a:pt x="3068" y="1710"/>
                  </a:cubicBezTo>
                  <a:cubicBezTo>
                    <a:pt x="3159" y="1710"/>
                    <a:pt x="3246" y="1749"/>
                    <a:pt x="3309" y="1828"/>
                  </a:cubicBezTo>
                  <a:cubicBezTo>
                    <a:pt x="3529" y="2049"/>
                    <a:pt x="3813" y="2159"/>
                    <a:pt x="4096" y="2159"/>
                  </a:cubicBezTo>
                  <a:cubicBezTo>
                    <a:pt x="4380" y="2159"/>
                    <a:pt x="4663" y="2049"/>
                    <a:pt x="4884" y="1828"/>
                  </a:cubicBezTo>
                  <a:cubicBezTo>
                    <a:pt x="4963" y="1749"/>
                    <a:pt x="5057" y="1710"/>
                    <a:pt x="5148" y="1710"/>
                  </a:cubicBezTo>
                  <a:close/>
                  <a:moveTo>
                    <a:pt x="4096" y="1"/>
                  </a:moveTo>
                  <a:lnTo>
                    <a:pt x="3813" y="284"/>
                  </a:lnTo>
                  <a:cubicBezTo>
                    <a:pt x="3624" y="473"/>
                    <a:pt x="3309" y="599"/>
                    <a:pt x="3025" y="599"/>
                  </a:cubicBezTo>
                  <a:lnTo>
                    <a:pt x="1" y="599"/>
                  </a:lnTo>
                  <a:lnTo>
                    <a:pt x="1" y="1009"/>
                  </a:lnTo>
                  <a:cubicBezTo>
                    <a:pt x="1" y="1671"/>
                    <a:pt x="158" y="2301"/>
                    <a:pt x="473" y="2836"/>
                  </a:cubicBezTo>
                  <a:lnTo>
                    <a:pt x="2647" y="2836"/>
                  </a:lnTo>
                  <a:cubicBezTo>
                    <a:pt x="2836" y="2836"/>
                    <a:pt x="2994" y="2994"/>
                    <a:pt x="2994" y="3183"/>
                  </a:cubicBezTo>
                  <a:cubicBezTo>
                    <a:pt x="2994" y="3403"/>
                    <a:pt x="2836" y="3561"/>
                    <a:pt x="2647" y="3561"/>
                  </a:cubicBezTo>
                  <a:lnTo>
                    <a:pt x="977" y="3561"/>
                  </a:lnTo>
                  <a:cubicBezTo>
                    <a:pt x="1733" y="4506"/>
                    <a:pt x="2962" y="5042"/>
                    <a:pt x="4128" y="5042"/>
                  </a:cubicBezTo>
                  <a:cubicBezTo>
                    <a:pt x="6428" y="5042"/>
                    <a:pt x="8223" y="3151"/>
                    <a:pt x="8223" y="946"/>
                  </a:cubicBezTo>
                  <a:lnTo>
                    <a:pt x="8223" y="568"/>
                  </a:lnTo>
                  <a:lnTo>
                    <a:pt x="5199" y="568"/>
                  </a:lnTo>
                  <a:cubicBezTo>
                    <a:pt x="5163" y="571"/>
                    <a:pt x="5128" y="573"/>
                    <a:pt x="5094" y="573"/>
                  </a:cubicBezTo>
                  <a:cubicBezTo>
                    <a:pt x="4795" y="573"/>
                    <a:pt x="4549" y="454"/>
                    <a:pt x="4380" y="284"/>
                  </a:cubicBezTo>
                  <a:lnTo>
                    <a:pt x="40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5" name="Google Shape;5295;p63"/>
            <p:cNvSpPr/>
            <p:nvPr/>
          </p:nvSpPr>
          <p:spPr>
            <a:xfrm>
              <a:off x="-52962725" y="3710875"/>
              <a:ext cx="37800" cy="95325"/>
            </a:xfrm>
            <a:custGeom>
              <a:rect b="b" l="l" r="r" t="t"/>
              <a:pathLst>
                <a:path extrusionOk="0" h="3813" w="1512">
                  <a:moveTo>
                    <a:pt x="662" y="0"/>
                  </a:moveTo>
                  <a:lnTo>
                    <a:pt x="662" y="0"/>
                  </a:lnTo>
                  <a:cubicBezTo>
                    <a:pt x="693" y="158"/>
                    <a:pt x="725" y="347"/>
                    <a:pt x="725" y="379"/>
                  </a:cubicBezTo>
                  <a:lnTo>
                    <a:pt x="725" y="1387"/>
                  </a:lnTo>
                  <a:cubicBezTo>
                    <a:pt x="725" y="1481"/>
                    <a:pt x="725" y="1513"/>
                    <a:pt x="693" y="1576"/>
                  </a:cubicBezTo>
                  <a:cubicBezTo>
                    <a:pt x="662" y="2080"/>
                    <a:pt x="378" y="2552"/>
                    <a:pt x="0" y="2836"/>
                  </a:cubicBezTo>
                  <a:lnTo>
                    <a:pt x="0" y="3561"/>
                  </a:lnTo>
                  <a:lnTo>
                    <a:pt x="0" y="3813"/>
                  </a:lnTo>
                  <a:cubicBezTo>
                    <a:pt x="851" y="3497"/>
                    <a:pt x="1512" y="2678"/>
                    <a:pt x="1512" y="1733"/>
                  </a:cubicBezTo>
                  <a:cubicBezTo>
                    <a:pt x="1512" y="1009"/>
                    <a:pt x="1166" y="379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296" name="Google Shape;5296;p63"/>
          <p:cNvGrpSpPr/>
          <p:nvPr/>
        </p:nvGrpSpPr>
        <p:grpSpPr>
          <a:xfrm>
            <a:off x="6079305" y="3876920"/>
            <a:ext cx="295536" cy="337178"/>
            <a:chOff x="-53224225" y="3976300"/>
            <a:chExt cx="279625" cy="319025"/>
          </a:xfrm>
        </p:grpSpPr>
        <p:sp>
          <p:nvSpPr>
            <p:cNvPr id="5297" name="Google Shape;5297;p63"/>
            <p:cNvSpPr/>
            <p:nvPr/>
          </p:nvSpPr>
          <p:spPr>
            <a:xfrm>
              <a:off x="-53224225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1"/>
                  </a:moveTo>
                  <a:cubicBezTo>
                    <a:pt x="315" y="284"/>
                    <a:pt x="0" y="757"/>
                    <a:pt x="0" y="1292"/>
                  </a:cubicBezTo>
                  <a:cubicBezTo>
                    <a:pt x="0" y="1796"/>
                    <a:pt x="315" y="2269"/>
                    <a:pt x="756" y="2552"/>
                  </a:cubicBezTo>
                  <a:lnTo>
                    <a:pt x="756" y="2395"/>
                  </a:lnTo>
                  <a:lnTo>
                    <a:pt x="75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8" name="Google Shape;5298;p63"/>
            <p:cNvSpPr/>
            <p:nvPr/>
          </p:nvSpPr>
          <p:spPr>
            <a:xfrm>
              <a:off x="-53185625" y="4014900"/>
              <a:ext cx="204800" cy="117375"/>
            </a:xfrm>
            <a:custGeom>
              <a:rect b="b" l="l" r="r" t="t"/>
              <a:pathLst>
                <a:path extrusionOk="0" h="4695" w="8192">
                  <a:moveTo>
                    <a:pt x="4096" y="0"/>
                  </a:moveTo>
                  <a:cubicBezTo>
                    <a:pt x="1859" y="0"/>
                    <a:pt x="0" y="1859"/>
                    <a:pt x="0" y="4096"/>
                  </a:cubicBezTo>
                  <a:lnTo>
                    <a:pt x="0" y="4695"/>
                  </a:lnTo>
                  <a:lnTo>
                    <a:pt x="1638" y="3088"/>
                  </a:lnTo>
                  <a:cubicBezTo>
                    <a:pt x="1675" y="3014"/>
                    <a:pt x="1755" y="2983"/>
                    <a:pt x="1847" y="2983"/>
                  </a:cubicBezTo>
                  <a:cubicBezTo>
                    <a:pt x="1912" y="2983"/>
                    <a:pt x="1983" y="2999"/>
                    <a:pt x="2048" y="3025"/>
                  </a:cubicBezTo>
                  <a:cubicBezTo>
                    <a:pt x="2662" y="3450"/>
                    <a:pt x="3371" y="3663"/>
                    <a:pt x="4080" y="3663"/>
                  </a:cubicBezTo>
                  <a:cubicBezTo>
                    <a:pt x="4789" y="3663"/>
                    <a:pt x="5498" y="3450"/>
                    <a:pt x="6112" y="3025"/>
                  </a:cubicBezTo>
                  <a:cubicBezTo>
                    <a:pt x="6174" y="2987"/>
                    <a:pt x="6241" y="2970"/>
                    <a:pt x="6307" y="2970"/>
                  </a:cubicBezTo>
                  <a:cubicBezTo>
                    <a:pt x="6409" y="2970"/>
                    <a:pt x="6508" y="3011"/>
                    <a:pt x="6585" y="3088"/>
                  </a:cubicBezTo>
                  <a:lnTo>
                    <a:pt x="8191" y="4695"/>
                  </a:lnTo>
                  <a:lnTo>
                    <a:pt x="8191" y="4096"/>
                  </a:lnTo>
                  <a:cubicBezTo>
                    <a:pt x="8191" y="1859"/>
                    <a:pt x="6333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9" name="Google Shape;5299;p63"/>
            <p:cNvSpPr/>
            <p:nvPr/>
          </p:nvSpPr>
          <p:spPr>
            <a:xfrm>
              <a:off x="-53187200" y="4110200"/>
              <a:ext cx="205575" cy="185125"/>
            </a:xfrm>
            <a:custGeom>
              <a:rect b="b" l="l" r="r" t="t"/>
              <a:pathLst>
                <a:path extrusionOk="0" h="7405" w="8223">
                  <a:moveTo>
                    <a:pt x="2615" y="1418"/>
                  </a:moveTo>
                  <a:cubicBezTo>
                    <a:pt x="2836" y="1418"/>
                    <a:pt x="2993" y="1576"/>
                    <a:pt x="2993" y="1796"/>
                  </a:cubicBezTo>
                  <a:cubicBezTo>
                    <a:pt x="2993" y="1985"/>
                    <a:pt x="2836" y="2143"/>
                    <a:pt x="2615" y="2143"/>
                  </a:cubicBezTo>
                  <a:cubicBezTo>
                    <a:pt x="2426" y="2143"/>
                    <a:pt x="2268" y="1985"/>
                    <a:pt x="2268" y="1796"/>
                  </a:cubicBezTo>
                  <a:cubicBezTo>
                    <a:pt x="2268" y="1576"/>
                    <a:pt x="2426" y="1418"/>
                    <a:pt x="2615" y="1418"/>
                  </a:cubicBezTo>
                  <a:close/>
                  <a:moveTo>
                    <a:pt x="5608" y="1418"/>
                  </a:moveTo>
                  <a:cubicBezTo>
                    <a:pt x="5829" y="1418"/>
                    <a:pt x="5986" y="1576"/>
                    <a:pt x="5986" y="1796"/>
                  </a:cubicBezTo>
                  <a:cubicBezTo>
                    <a:pt x="5986" y="1985"/>
                    <a:pt x="5829" y="2143"/>
                    <a:pt x="5608" y="2143"/>
                  </a:cubicBezTo>
                  <a:cubicBezTo>
                    <a:pt x="5419" y="2143"/>
                    <a:pt x="5261" y="1985"/>
                    <a:pt x="5261" y="1796"/>
                  </a:cubicBezTo>
                  <a:cubicBezTo>
                    <a:pt x="5261" y="1576"/>
                    <a:pt x="5419" y="1418"/>
                    <a:pt x="5608" y="1418"/>
                  </a:cubicBezTo>
                  <a:close/>
                  <a:moveTo>
                    <a:pt x="5179" y="3978"/>
                  </a:moveTo>
                  <a:cubicBezTo>
                    <a:pt x="5269" y="3978"/>
                    <a:pt x="5356" y="4017"/>
                    <a:pt x="5419" y="4096"/>
                  </a:cubicBezTo>
                  <a:cubicBezTo>
                    <a:pt x="5576" y="4222"/>
                    <a:pt x="5576" y="4474"/>
                    <a:pt x="5450" y="4632"/>
                  </a:cubicBezTo>
                  <a:cubicBezTo>
                    <a:pt x="5104" y="4978"/>
                    <a:pt x="4631" y="5167"/>
                    <a:pt x="4159" y="5167"/>
                  </a:cubicBezTo>
                  <a:cubicBezTo>
                    <a:pt x="3655" y="5167"/>
                    <a:pt x="3182" y="4978"/>
                    <a:pt x="2836" y="4632"/>
                  </a:cubicBezTo>
                  <a:cubicBezTo>
                    <a:pt x="2678" y="4474"/>
                    <a:pt x="2678" y="4222"/>
                    <a:pt x="2836" y="4096"/>
                  </a:cubicBezTo>
                  <a:cubicBezTo>
                    <a:pt x="2914" y="4017"/>
                    <a:pt x="3009" y="3978"/>
                    <a:pt x="3099" y="3978"/>
                  </a:cubicBezTo>
                  <a:cubicBezTo>
                    <a:pt x="3190" y="3978"/>
                    <a:pt x="3277" y="4017"/>
                    <a:pt x="3340" y="4096"/>
                  </a:cubicBezTo>
                  <a:cubicBezTo>
                    <a:pt x="3560" y="4317"/>
                    <a:pt x="3844" y="4427"/>
                    <a:pt x="4127" y="4427"/>
                  </a:cubicBezTo>
                  <a:cubicBezTo>
                    <a:pt x="4411" y="4427"/>
                    <a:pt x="4694" y="4317"/>
                    <a:pt x="4915" y="4096"/>
                  </a:cubicBezTo>
                  <a:cubicBezTo>
                    <a:pt x="4994" y="4017"/>
                    <a:pt x="5088" y="3978"/>
                    <a:pt x="5179" y="3978"/>
                  </a:cubicBezTo>
                  <a:close/>
                  <a:moveTo>
                    <a:pt x="1922" y="0"/>
                  </a:moveTo>
                  <a:lnTo>
                    <a:pt x="0" y="1954"/>
                  </a:lnTo>
                  <a:lnTo>
                    <a:pt x="0" y="3277"/>
                  </a:lnTo>
                  <a:cubicBezTo>
                    <a:pt x="0" y="5514"/>
                    <a:pt x="1827" y="7404"/>
                    <a:pt x="4096" y="7404"/>
                  </a:cubicBezTo>
                  <a:cubicBezTo>
                    <a:pt x="6396" y="7404"/>
                    <a:pt x="8223" y="5514"/>
                    <a:pt x="8223" y="3277"/>
                  </a:cubicBezTo>
                  <a:lnTo>
                    <a:pt x="8223" y="1954"/>
                  </a:lnTo>
                  <a:lnTo>
                    <a:pt x="6301" y="0"/>
                  </a:lnTo>
                  <a:cubicBezTo>
                    <a:pt x="5624" y="394"/>
                    <a:pt x="4875" y="591"/>
                    <a:pt x="4123" y="591"/>
                  </a:cubicBezTo>
                  <a:cubicBezTo>
                    <a:pt x="3371" y="591"/>
                    <a:pt x="2615" y="394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0" name="Google Shape;5300;p63"/>
            <p:cNvSpPr/>
            <p:nvPr/>
          </p:nvSpPr>
          <p:spPr>
            <a:xfrm>
              <a:off x="-53020225" y="4211800"/>
              <a:ext cx="74825" cy="83525"/>
            </a:xfrm>
            <a:custGeom>
              <a:rect b="b" l="l" r="r" t="t"/>
              <a:pathLst>
                <a:path extrusionOk="0" h="3341" w="2993">
                  <a:moveTo>
                    <a:pt x="2174" y="1"/>
                  </a:moveTo>
                  <a:cubicBezTo>
                    <a:pt x="2016" y="1387"/>
                    <a:pt x="1197" y="2615"/>
                    <a:pt x="0" y="3340"/>
                  </a:cubicBezTo>
                  <a:lnTo>
                    <a:pt x="2647" y="3340"/>
                  </a:lnTo>
                  <a:cubicBezTo>
                    <a:pt x="2836" y="3340"/>
                    <a:pt x="2993" y="3183"/>
                    <a:pt x="2993" y="2993"/>
                  </a:cubicBezTo>
                  <a:lnTo>
                    <a:pt x="2993" y="2867"/>
                  </a:lnTo>
                  <a:cubicBezTo>
                    <a:pt x="2993" y="1859"/>
                    <a:pt x="2710" y="883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1" name="Google Shape;5301;p63"/>
            <p:cNvSpPr/>
            <p:nvPr/>
          </p:nvSpPr>
          <p:spPr>
            <a:xfrm>
              <a:off x="-53224225" y="4211025"/>
              <a:ext cx="74850" cy="83500"/>
            </a:xfrm>
            <a:custGeom>
              <a:rect b="b" l="l" r="r" t="t"/>
              <a:pathLst>
                <a:path extrusionOk="0" h="3340" w="2994">
                  <a:moveTo>
                    <a:pt x="851" y="0"/>
                  </a:moveTo>
                  <a:cubicBezTo>
                    <a:pt x="315" y="851"/>
                    <a:pt x="0" y="1796"/>
                    <a:pt x="0" y="2867"/>
                  </a:cubicBezTo>
                  <a:lnTo>
                    <a:pt x="0" y="2993"/>
                  </a:lnTo>
                  <a:cubicBezTo>
                    <a:pt x="0" y="3182"/>
                    <a:pt x="158" y="3340"/>
                    <a:pt x="378" y="3340"/>
                  </a:cubicBezTo>
                  <a:lnTo>
                    <a:pt x="2993" y="3340"/>
                  </a:lnTo>
                  <a:cubicBezTo>
                    <a:pt x="1859" y="2646"/>
                    <a:pt x="1040" y="1418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2" name="Google Shape;5302;p63"/>
            <p:cNvSpPr/>
            <p:nvPr/>
          </p:nvSpPr>
          <p:spPr>
            <a:xfrm>
              <a:off x="-52962725" y="4131475"/>
              <a:ext cx="18125" cy="63800"/>
            </a:xfrm>
            <a:custGeom>
              <a:rect b="b" l="l" r="r" t="t"/>
              <a:pathLst>
                <a:path extrusionOk="0" h="2552" w="725">
                  <a:moveTo>
                    <a:pt x="0" y="0"/>
                  </a:moveTo>
                  <a:lnTo>
                    <a:pt x="0" y="2394"/>
                  </a:lnTo>
                  <a:lnTo>
                    <a:pt x="0" y="2552"/>
                  </a:lnTo>
                  <a:cubicBezTo>
                    <a:pt x="410" y="2300"/>
                    <a:pt x="725" y="1827"/>
                    <a:pt x="725" y="1292"/>
                  </a:cubicBezTo>
                  <a:cubicBezTo>
                    <a:pt x="725" y="725"/>
                    <a:pt x="410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3" name="Google Shape;5303;p63"/>
            <p:cNvSpPr/>
            <p:nvPr/>
          </p:nvSpPr>
          <p:spPr>
            <a:xfrm>
              <a:off x="-53125775" y="3976300"/>
              <a:ext cx="82725" cy="26800"/>
            </a:xfrm>
            <a:custGeom>
              <a:rect b="b" l="l" r="r" t="t"/>
              <a:pathLst>
                <a:path extrusionOk="0" h="1072" w="3309">
                  <a:moveTo>
                    <a:pt x="1670" y="1"/>
                  </a:moveTo>
                  <a:cubicBezTo>
                    <a:pt x="914" y="1"/>
                    <a:pt x="284" y="442"/>
                    <a:pt x="0" y="1072"/>
                  </a:cubicBezTo>
                  <a:cubicBezTo>
                    <a:pt x="536" y="883"/>
                    <a:pt x="1072" y="757"/>
                    <a:pt x="1670" y="757"/>
                  </a:cubicBezTo>
                  <a:cubicBezTo>
                    <a:pt x="2269" y="757"/>
                    <a:pt x="2804" y="883"/>
                    <a:pt x="3308" y="1072"/>
                  </a:cubicBezTo>
                  <a:cubicBezTo>
                    <a:pt x="2993" y="442"/>
                    <a:pt x="2363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04" name="Google Shape;5304;p63"/>
          <p:cNvGrpSpPr/>
          <p:nvPr/>
        </p:nvGrpSpPr>
        <p:grpSpPr>
          <a:xfrm>
            <a:off x="7310521" y="3884133"/>
            <a:ext cx="337151" cy="336623"/>
            <a:chOff x="-52043575" y="3983125"/>
            <a:chExt cx="319000" cy="318500"/>
          </a:xfrm>
        </p:grpSpPr>
        <p:sp>
          <p:nvSpPr>
            <p:cNvPr id="5305" name="Google Shape;5305;p63"/>
            <p:cNvSpPr/>
            <p:nvPr/>
          </p:nvSpPr>
          <p:spPr>
            <a:xfrm>
              <a:off x="-52043575" y="3983200"/>
              <a:ext cx="55150" cy="105750"/>
            </a:xfrm>
            <a:custGeom>
              <a:rect b="b" l="l" r="r" t="t"/>
              <a:pathLst>
                <a:path extrusionOk="0" h="4230" w="2206">
                  <a:moveTo>
                    <a:pt x="367" y="0"/>
                  </a:moveTo>
                  <a:cubicBezTo>
                    <a:pt x="339" y="0"/>
                    <a:pt x="311" y="3"/>
                    <a:pt x="284" y="8"/>
                  </a:cubicBezTo>
                  <a:cubicBezTo>
                    <a:pt x="126" y="40"/>
                    <a:pt x="0" y="197"/>
                    <a:pt x="0" y="355"/>
                  </a:cubicBezTo>
                  <a:lnTo>
                    <a:pt x="0" y="1867"/>
                  </a:lnTo>
                  <a:cubicBezTo>
                    <a:pt x="0" y="2875"/>
                    <a:pt x="630" y="3789"/>
                    <a:pt x="1512" y="4230"/>
                  </a:cubicBezTo>
                  <a:cubicBezTo>
                    <a:pt x="1512" y="3285"/>
                    <a:pt x="1733" y="2371"/>
                    <a:pt x="2206" y="1583"/>
                  </a:cubicBezTo>
                  <a:cubicBezTo>
                    <a:pt x="1607" y="1237"/>
                    <a:pt x="1103" y="764"/>
                    <a:pt x="725" y="166"/>
                  </a:cubicBezTo>
                  <a:cubicBezTo>
                    <a:pt x="647" y="61"/>
                    <a:pt x="503" y="0"/>
                    <a:pt x="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6" name="Google Shape;5306;p63"/>
            <p:cNvSpPr/>
            <p:nvPr/>
          </p:nvSpPr>
          <p:spPr>
            <a:xfrm>
              <a:off x="-51985300" y="3983400"/>
              <a:ext cx="204800" cy="129975"/>
            </a:xfrm>
            <a:custGeom>
              <a:rect b="b" l="l" r="r" t="t"/>
              <a:pathLst>
                <a:path extrusionOk="0" h="5199" w="8192">
                  <a:moveTo>
                    <a:pt x="3718" y="0"/>
                  </a:moveTo>
                  <a:lnTo>
                    <a:pt x="3718" y="4096"/>
                  </a:lnTo>
                  <a:cubicBezTo>
                    <a:pt x="3718" y="4285"/>
                    <a:pt x="3561" y="4442"/>
                    <a:pt x="3340" y="4442"/>
                  </a:cubicBezTo>
                  <a:lnTo>
                    <a:pt x="1" y="4442"/>
                  </a:lnTo>
                  <a:lnTo>
                    <a:pt x="1" y="5198"/>
                  </a:lnTo>
                  <a:lnTo>
                    <a:pt x="8192" y="5198"/>
                  </a:lnTo>
                  <a:lnTo>
                    <a:pt x="8192" y="4442"/>
                  </a:lnTo>
                  <a:lnTo>
                    <a:pt x="4852" y="4442"/>
                  </a:lnTo>
                  <a:cubicBezTo>
                    <a:pt x="4814" y="4452"/>
                    <a:pt x="4778" y="4456"/>
                    <a:pt x="4743" y="4456"/>
                  </a:cubicBezTo>
                  <a:cubicBezTo>
                    <a:pt x="4548" y="4456"/>
                    <a:pt x="4411" y="4314"/>
                    <a:pt x="4411" y="4127"/>
                  </a:cubicBezTo>
                  <a:lnTo>
                    <a:pt x="4411" y="32"/>
                  </a:lnTo>
                  <a:cubicBezTo>
                    <a:pt x="4285" y="32"/>
                    <a:pt x="4159" y="0"/>
                    <a:pt x="40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7" name="Google Shape;5307;p63"/>
            <p:cNvSpPr/>
            <p:nvPr/>
          </p:nvSpPr>
          <p:spPr>
            <a:xfrm>
              <a:off x="-51855350" y="3987325"/>
              <a:ext cx="74075" cy="89825"/>
            </a:xfrm>
            <a:custGeom>
              <a:rect b="b" l="l" r="r" t="t"/>
              <a:pathLst>
                <a:path extrusionOk="0" h="3593" w="2963">
                  <a:moveTo>
                    <a:pt x="1" y="1"/>
                  </a:moveTo>
                  <a:lnTo>
                    <a:pt x="1" y="3592"/>
                  </a:lnTo>
                  <a:lnTo>
                    <a:pt x="2962" y="3592"/>
                  </a:lnTo>
                  <a:cubicBezTo>
                    <a:pt x="2836" y="2647"/>
                    <a:pt x="2427" y="1733"/>
                    <a:pt x="1765" y="1009"/>
                  </a:cubicBezTo>
                  <a:cubicBezTo>
                    <a:pt x="1261" y="505"/>
                    <a:pt x="66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8" name="Google Shape;5308;p63"/>
            <p:cNvSpPr/>
            <p:nvPr/>
          </p:nvSpPr>
          <p:spPr>
            <a:xfrm>
              <a:off x="-51985300" y="3987325"/>
              <a:ext cx="74050" cy="89825"/>
            </a:xfrm>
            <a:custGeom>
              <a:rect b="b" l="l" r="r" t="t"/>
              <a:pathLst>
                <a:path extrusionOk="0" h="3593" w="2962">
                  <a:moveTo>
                    <a:pt x="2962" y="1"/>
                  </a:moveTo>
                  <a:cubicBezTo>
                    <a:pt x="1324" y="473"/>
                    <a:pt x="158" y="1891"/>
                    <a:pt x="1" y="3592"/>
                  </a:cubicBezTo>
                  <a:lnTo>
                    <a:pt x="2962" y="359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9" name="Google Shape;5309;p63"/>
            <p:cNvSpPr/>
            <p:nvPr/>
          </p:nvSpPr>
          <p:spPr>
            <a:xfrm>
              <a:off x="-51985300" y="4190350"/>
              <a:ext cx="204800" cy="111275"/>
            </a:xfrm>
            <a:custGeom>
              <a:rect b="b" l="l" r="r" t="t"/>
              <a:pathLst>
                <a:path extrusionOk="0" h="4451" w="8192">
                  <a:moveTo>
                    <a:pt x="5069" y="1024"/>
                  </a:moveTo>
                  <a:cubicBezTo>
                    <a:pt x="5167" y="1024"/>
                    <a:pt x="5262" y="1063"/>
                    <a:pt x="5325" y="1142"/>
                  </a:cubicBezTo>
                  <a:cubicBezTo>
                    <a:pt x="5514" y="1268"/>
                    <a:pt x="5514" y="1489"/>
                    <a:pt x="5356" y="1646"/>
                  </a:cubicBezTo>
                  <a:cubicBezTo>
                    <a:pt x="5010" y="1993"/>
                    <a:pt x="4537" y="2213"/>
                    <a:pt x="4002" y="2213"/>
                  </a:cubicBezTo>
                  <a:cubicBezTo>
                    <a:pt x="3498" y="2213"/>
                    <a:pt x="3025" y="1993"/>
                    <a:pt x="2710" y="1646"/>
                  </a:cubicBezTo>
                  <a:cubicBezTo>
                    <a:pt x="2552" y="1489"/>
                    <a:pt x="2552" y="1268"/>
                    <a:pt x="2710" y="1142"/>
                  </a:cubicBezTo>
                  <a:cubicBezTo>
                    <a:pt x="2789" y="1063"/>
                    <a:pt x="2891" y="1024"/>
                    <a:pt x="2986" y="1024"/>
                  </a:cubicBezTo>
                  <a:cubicBezTo>
                    <a:pt x="3080" y="1024"/>
                    <a:pt x="3167" y="1063"/>
                    <a:pt x="3214" y="1142"/>
                  </a:cubicBezTo>
                  <a:cubicBezTo>
                    <a:pt x="3435" y="1363"/>
                    <a:pt x="3726" y="1473"/>
                    <a:pt x="4014" y="1473"/>
                  </a:cubicBezTo>
                  <a:cubicBezTo>
                    <a:pt x="4301" y="1473"/>
                    <a:pt x="4585" y="1363"/>
                    <a:pt x="4789" y="1142"/>
                  </a:cubicBezTo>
                  <a:cubicBezTo>
                    <a:pt x="4868" y="1063"/>
                    <a:pt x="4971" y="1024"/>
                    <a:pt x="5069" y="1024"/>
                  </a:cubicBezTo>
                  <a:close/>
                  <a:moveTo>
                    <a:pt x="4080" y="0"/>
                  </a:moveTo>
                  <a:cubicBezTo>
                    <a:pt x="3372" y="0"/>
                    <a:pt x="2663" y="213"/>
                    <a:pt x="2048" y="638"/>
                  </a:cubicBezTo>
                  <a:cubicBezTo>
                    <a:pt x="1954" y="669"/>
                    <a:pt x="1922" y="701"/>
                    <a:pt x="1859" y="701"/>
                  </a:cubicBezTo>
                  <a:lnTo>
                    <a:pt x="1" y="701"/>
                  </a:lnTo>
                  <a:cubicBezTo>
                    <a:pt x="190" y="2780"/>
                    <a:pt x="1922" y="4450"/>
                    <a:pt x="4096" y="4450"/>
                  </a:cubicBezTo>
                  <a:cubicBezTo>
                    <a:pt x="6207" y="4450"/>
                    <a:pt x="8003" y="2780"/>
                    <a:pt x="8192" y="701"/>
                  </a:cubicBezTo>
                  <a:lnTo>
                    <a:pt x="6333" y="701"/>
                  </a:lnTo>
                  <a:cubicBezTo>
                    <a:pt x="6207" y="701"/>
                    <a:pt x="6144" y="701"/>
                    <a:pt x="6113" y="638"/>
                  </a:cubicBezTo>
                  <a:cubicBezTo>
                    <a:pt x="5498" y="213"/>
                    <a:pt x="4789" y="0"/>
                    <a:pt x="4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0" name="Google Shape;5310;p63"/>
            <p:cNvSpPr/>
            <p:nvPr/>
          </p:nvSpPr>
          <p:spPr>
            <a:xfrm>
              <a:off x="-51985300" y="4133050"/>
              <a:ext cx="204800" cy="55925"/>
            </a:xfrm>
            <a:custGeom>
              <a:rect b="b" l="l" r="r" t="t"/>
              <a:pathLst>
                <a:path extrusionOk="0" h="2237" w="8192">
                  <a:moveTo>
                    <a:pt x="2552" y="756"/>
                  </a:moveTo>
                  <a:cubicBezTo>
                    <a:pt x="2742" y="756"/>
                    <a:pt x="2899" y="914"/>
                    <a:pt x="2899" y="1103"/>
                  </a:cubicBezTo>
                  <a:cubicBezTo>
                    <a:pt x="2899" y="1292"/>
                    <a:pt x="2742" y="1449"/>
                    <a:pt x="2552" y="1449"/>
                  </a:cubicBezTo>
                  <a:cubicBezTo>
                    <a:pt x="2363" y="1449"/>
                    <a:pt x="2206" y="1292"/>
                    <a:pt x="2206" y="1103"/>
                  </a:cubicBezTo>
                  <a:cubicBezTo>
                    <a:pt x="2206" y="914"/>
                    <a:pt x="2363" y="756"/>
                    <a:pt x="2552" y="756"/>
                  </a:cubicBezTo>
                  <a:close/>
                  <a:moveTo>
                    <a:pt x="5545" y="756"/>
                  </a:moveTo>
                  <a:cubicBezTo>
                    <a:pt x="5734" y="756"/>
                    <a:pt x="5892" y="914"/>
                    <a:pt x="5892" y="1103"/>
                  </a:cubicBezTo>
                  <a:cubicBezTo>
                    <a:pt x="5892" y="1292"/>
                    <a:pt x="5734" y="1449"/>
                    <a:pt x="5545" y="1449"/>
                  </a:cubicBezTo>
                  <a:cubicBezTo>
                    <a:pt x="5356" y="1449"/>
                    <a:pt x="5199" y="1292"/>
                    <a:pt x="5199" y="1103"/>
                  </a:cubicBezTo>
                  <a:cubicBezTo>
                    <a:pt x="5167" y="914"/>
                    <a:pt x="5356" y="756"/>
                    <a:pt x="5545" y="756"/>
                  </a:cubicBezTo>
                  <a:close/>
                  <a:moveTo>
                    <a:pt x="1" y="0"/>
                  </a:moveTo>
                  <a:lnTo>
                    <a:pt x="1" y="2237"/>
                  </a:lnTo>
                  <a:lnTo>
                    <a:pt x="1733" y="2237"/>
                  </a:lnTo>
                  <a:cubicBezTo>
                    <a:pt x="2458" y="1796"/>
                    <a:pt x="3277" y="1575"/>
                    <a:pt x="4092" y="1575"/>
                  </a:cubicBezTo>
                  <a:cubicBezTo>
                    <a:pt x="4907" y="1575"/>
                    <a:pt x="5719" y="1796"/>
                    <a:pt x="6428" y="2237"/>
                  </a:cubicBezTo>
                  <a:lnTo>
                    <a:pt x="8192" y="2237"/>
                  </a:ln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1" name="Google Shape;5311;p63"/>
            <p:cNvSpPr/>
            <p:nvPr/>
          </p:nvSpPr>
          <p:spPr>
            <a:xfrm>
              <a:off x="-51780525" y="3983125"/>
              <a:ext cx="55950" cy="105825"/>
            </a:xfrm>
            <a:custGeom>
              <a:rect b="b" l="l" r="r" t="t"/>
              <a:pathLst>
                <a:path extrusionOk="0" h="4233" w="2238">
                  <a:moveTo>
                    <a:pt x="1849" y="0"/>
                  </a:moveTo>
                  <a:cubicBezTo>
                    <a:pt x="1729" y="0"/>
                    <a:pt x="1618" y="47"/>
                    <a:pt x="1545" y="169"/>
                  </a:cubicBezTo>
                  <a:cubicBezTo>
                    <a:pt x="1135" y="767"/>
                    <a:pt x="631" y="1240"/>
                    <a:pt x="1" y="1586"/>
                  </a:cubicBezTo>
                  <a:cubicBezTo>
                    <a:pt x="473" y="2374"/>
                    <a:pt x="694" y="3288"/>
                    <a:pt x="694" y="4233"/>
                  </a:cubicBezTo>
                  <a:cubicBezTo>
                    <a:pt x="1576" y="3792"/>
                    <a:pt x="2206" y="2910"/>
                    <a:pt x="2206" y="1870"/>
                  </a:cubicBezTo>
                  <a:lnTo>
                    <a:pt x="2206" y="358"/>
                  </a:lnTo>
                  <a:cubicBezTo>
                    <a:pt x="2238" y="200"/>
                    <a:pt x="2112" y="106"/>
                    <a:pt x="1954" y="11"/>
                  </a:cubicBezTo>
                  <a:cubicBezTo>
                    <a:pt x="1919" y="4"/>
                    <a:pt x="1883" y="0"/>
                    <a:pt x="18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2" name="Google Shape;5312;p63"/>
            <p:cNvSpPr/>
            <p:nvPr/>
          </p:nvSpPr>
          <p:spPr>
            <a:xfrm>
              <a:off x="-520239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8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3" name="Google Shape;5313;p63"/>
            <p:cNvSpPr/>
            <p:nvPr/>
          </p:nvSpPr>
          <p:spPr>
            <a:xfrm>
              <a:off x="-51763200" y="4139350"/>
              <a:ext cx="18925" cy="63800"/>
            </a:xfrm>
            <a:custGeom>
              <a:rect b="b" l="l" r="r" t="t"/>
              <a:pathLst>
                <a:path extrusionOk="0" h="2552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8"/>
                    <a:pt x="757" y="1796"/>
                    <a:pt x="757" y="1260"/>
                  </a:cubicBezTo>
                  <a:cubicBezTo>
                    <a:pt x="757" y="693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14" name="Google Shape;5314;p63"/>
          <p:cNvGrpSpPr/>
          <p:nvPr/>
        </p:nvGrpSpPr>
        <p:grpSpPr>
          <a:xfrm>
            <a:off x="2346261" y="3055312"/>
            <a:ext cx="295536" cy="337151"/>
            <a:chOff x="-56766175" y="3198925"/>
            <a:chExt cx="279625" cy="319000"/>
          </a:xfrm>
        </p:grpSpPr>
        <p:sp>
          <p:nvSpPr>
            <p:cNvPr id="5315" name="Google Shape;5315;p63"/>
            <p:cNvSpPr/>
            <p:nvPr/>
          </p:nvSpPr>
          <p:spPr>
            <a:xfrm>
              <a:off x="-567661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21"/>
                    <a:pt x="1" y="693"/>
                    <a:pt x="1" y="1260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58"/>
                  </a:ln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6" name="Google Shape;5316;p63"/>
            <p:cNvSpPr/>
            <p:nvPr/>
          </p:nvSpPr>
          <p:spPr>
            <a:xfrm>
              <a:off x="-56747275" y="3198925"/>
              <a:ext cx="222925" cy="93750"/>
            </a:xfrm>
            <a:custGeom>
              <a:rect b="b" l="l" r="r" t="t"/>
              <a:pathLst>
                <a:path extrusionOk="0" h="3750" w="8917">
                  <a:moveTo>
                    <a:pt x="347" y="0"/>
                  </a:moveTo>
                  <a:cubicBezTo>
                    <a:pt x="158" y="0"/>
                    <a:pt x="1" y="158"/>
                    <a:pt x="32" y="347"/>
                  </a:cubicBezTo>
                  <a:cubicBezTo>
                    <a:pt x="410" y="2269"/>
                    <a:pt x="2080" y="3749"/>
                    <a:pt x="4096" y="3749"/>
                  </a:cubicBezTo>
                  <a:lnTo>
                    <a:pt x="8917" y="3749"/>
                  </a:lnTo>
                  <a:cubicBezTo>
                    <a:pt x="8728" y="1639"/>
                    <a:pt x="6995" y="0"/>
                    <a:pt x="48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7" name="Google Shape;5317;p63"/>
            <p:cNvSpPr/>
            <p:nvPr/>
          </p:nvSpPr>
          <p:spPr>
            <a:xfrm>
              <a:off x="-56710250" y="3348575"/>
              <a:ext cx="55150" cy="55150"/>
            </a:xfrm>
            <a:custGeom>
              <a:rect b="b" l="l" r="r" t="t"/>
              <a:pathLst>
                <a:path extrusionOk="0" h="2206" w="2206">
                  <a:moveTo>
                    <a:pt x="1103" y="0"/>
                  </a:moveTo>
                  <a:cubicBezTo>
                    <a:pt x="473" y="0"/>
                    <a:pt x="0" y="504"/>
                    <a:pt x="0" y="1103"/>
                  </a:cubicBezTo>
                  <a:cubicBezTo>
                    <a:pt x="0" y="1670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4"/>
                    <a:pt x="1733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8" name="Google Shape;5318;p63"/>
            <p:cNvSpPr/>
            <p:nvPr/>
          </p:nvSpPr>
          <p:spPr>
            <a:xfrm>
              <a:off x="-56597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9" name="Google Shape;5319;p63"/>
            <p:cNvSpPr/>
            <p:nvPr/>
          </p:nvSpPr>
          <p:spPr>
            <a:xfrm>
              <a:off x="-56727575" y="3376925"/>
              <a:ext cx="204800" cy="141000"/>
            </a:xfrm>
            <a:custGeom>
              <a:rect b="b" l="l" r="r" t="t"/>
              <a:pathLst>
                <a:path extrusionOk="0" h="5640" w="8192">
                  <a:moveTo>
                    <a:pt x="5104" y="2174"/>
                  </a:moveTo>
                  <a:cubicBezTo>
                    <a:pt x="5199" y="2174"/>
                    <a:pt x="5293" y="2206"/>
                    <a:pt x="5356" y="2269"/>
                  </a:cubicBezTo>
                  <a:cubicBezTo>
                    <a:pt x="5545" y="2395"/>
                    <a:pt x="5545" y="2647"/>
                    <a:pt x="5388" y="2804"/>
                  </a:cubicBezTo>
                  <a:cubicBezTo>
                    <a:pt x="5041" y="3151"/>
                    <a:pt x="4569" y="3340"/>
                    <a:pt x="4096" y="3340"/>
                  </a:cubicBezTo>
                  <a:cubicBezTo>
                    <a:pt x="3560" y="3340"/>
                    <a:pt x="3088" y="3151"/>
                    <a:pt x="2741" y="2804"/>
                  </a:cubicBezTo>
                  <a:cubicBezTo>
                    <a:pt x="2584" y="2647"/>
                    <a:pt x="2584" y="2395"/>
                    <a:pt x="2741" y="2269"/>
                  </a:cubicBezTo>
                  <a:cubicBezTo>
                    <a:pt x="2820" y="2206"/>
                    <a:pt x="2922" y="2174"/>
                    <a:pt x="3021" y="2174"/>
                  </a:cubicBezTo>
                  <a:cubicBezTo>
                    <a:pt x="3119" y="2174"/>
                    <a:pt x="3214" y="2206"/>
                    <a:pt x="3277" y="2269"/>
                  </a:cubicBezTo>
                  <a:cubicBezTo>
                    <a:pt x="3482" y="2489"/>
                    <a:pt x="3765" y="2600"/>
                    <a:pt x="4053" y="2600"/>
                  </a:cubicBezTo>
                  <a:cubicBezTo>
                    <a:pt x="4340" y="2600"/>
                    <a:pt x="4632" y="2489"/>
                    <a:pt x="4852" y="2269"/>
                  </a:cubicBezTo>
                  <a:cubicBezTo>
                    <a:pt x="4915" y="2206"/>
                    <a:pt x="5010" y="2174"/>
                    <a:pt x="5104" y="2174"/>
                  </a:cubicBezTo>
                  <a:close/>
                  <a:moveTo>
                    <a:pt x="0" y="0"/>
                  </a:moveTo>
                  <a:lnTo>
                    <a:pt x="0" y="1513"/>
                  </a:lnTo>
                  <a:cubicBezTo>
                    <a:pt x="0" y="3623"/>
                    <a:pt x="1639" y="5451"/>
                    <a:pt x="3718" y="5640"/>
                  </a:cubicBezTo>
                  <a:lnTo>
                    <a:pt x="3718" y="4537"/>
                  </a:lnTo>
                  <a:cubicBezTo>
                    <a:pt x="3718" y="4348"/>
                    <a:pt x="3875" y="4191"/>
                    <a:pt x="4096" y="4191"/>
                  </a:cubicBezTo>
                  <a:cubicBezTo>
                    <a:pt x="4285" y="4191"/>
                    <a:pt x="4442" y="4348"/>
                    <a:pt x="4442" y="4537"/>
                  </a:cubicBezTo>
                  <a:lnTo>
                    <a:pt x="4442" y="5640"/>
                  </a:lnTo>
                  <a:cubicBezTo>
                    <a:pt x="6522" y="5451"/>
                    <a:pt x="8192" y="3623"/>
                    <a:pt x="8192" y="1513"/>
                  </a:cubicBezTo>
                  <a:lnTo>
                    <a:pt x="8192" y="0"/>
                  </a:lnTo>
                  <a:cubicBezTo>
                    <a:pt x="8192" y="1009"/>
                    <a:pt x="7309" y="1859"/>
                    <a:pt x="6301" y="1859"/>
                  </a:cubicBezTo>
                  <a:cubicBezTo>
                    <a:pt x="5388" y="1859"/>
                    <a:pt x="4632" y="1229"/>
                    <a:pt x="4474" y="347"/>
                  </a:cubicBezTo>
                  <a:lnTo>
                    <a:pt x="3655" y="347"/>
                  </a:lnTo>
                  <a:cubicBezTo>
                    <a:pt x="3497" y="1229"/>
                    <a:pt x="2710" y="1859"/>
                    <a:pt x="1828" y="1859"/>
                  </a:cubicBezTo>
                  <a:cubicBezTo>
                    <a:pt x="819" y="1859"/>
                    <a:pt x="0" y="1009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0" name="Google Shape;5320;p63"/>
            <p:cNvSpPr/>
            <p:nvPr/>
          </p:nvSpPr>
          <p:spPr>
            <a:xfrm>
              <a:off x="-56729150" y="3289500"/>
              <a:ext cx="204000" cy="87450"/>
            </a:xfrm>
            <a:custGeom>
              <a:rect b="b" l="l" r="r" t="t"/>
              <a:pathLst>
                <a:path extrusionOk="0" h="3498" w="8160">
                  <a:moveTo>
                    <a:pt x="567" y="0"/>
                  </a:moveTo>
                  <a:cubicBezTo>
                    <a:pt x="221" y="630"/>
                    <a:pt x="0" y="1292"/>
                    <a:pt x="0" y="2017"/>
                  </a:cubicBezTo>
                  <a:lnTo>
                    <a:pt x="0" y="3497"/>
                  </a:lnTo>
                  <a:cubicBezTo>
                    <a:pt x="0" y="2489"/>
                    <a:pt x="851" y="1639"/>
                    <a:pt x="1859" y="1639"/>
                  </a:cubicBezTo>
                  <a:cubicBezTo>
                    <a:pt x="2773" y="1639"/>
                    <a:pt x="3529" y="2269"/>
                    <a:pt x="3686" y="3151"/>
                  </a:cubicBezTo>
                  <a:lnTo>
                    <a:pt x="4505" y="3151"/>
                  </a:lnTo>
                  <a:cubicBezTo>
                    <a:pt x="4663" y="2269"/>
                    <a:pt x="5451" y="1639"/>
                    <a:pt x="6333" y="1639"/>
                  </a:cubicBezTo>
                  <a:cubicBezTo>
                    <a:pt x="7341" y="1639"/>
                    <a:pt x="8160" y="2489"/>
                    <a:pt x="8160" y="3497"/>
                  </a:cubicBezTo>
                  <a:lnTo>
                    <a:pt x="8160" y="914"/>
                  </a:lnTo>
                  <a:lnTo>
                    <a:pt x="3340" y="914"/>
                  </a:lnTo>
                  <a:cubicBezTo>
                    <a:pt x="2332" y="851"/>
                    <a:pt x="1355" y="536"/>
                    <a:pt x="5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1" name="Google Shape;5321;p63"/>
            <p:cNvSpPr/>
            <p:nvPr/>
          </p:nvSpPr>
          <p:spPr>
            <a:xfrm>
              <a:off x="-56505475" y="3335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0"/>
                  </a:cubicBezTo>
                  <a:cubicBezTo>
                    <a:pt x="757" y="693"/>
                    <a:pt x="473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2" name="Google Shape;5322;p63"/>
          <p:cNvGrpSpPr/>
          <p:nvPr/>
        </p:nvGrpSpPr>
        <p:grpSpPr>
          <a:xfrm>
            <a:off x="2345429" y="3469035"/>
            <a:ext cx="297200" cy="336332"/>
            <a:chOff x="-56766175" y="3590375"/>
            <a:chExt cx="281200" cy="318225"/>
          </a:xfrm>
        </p:grpSpPr>
        <p:sp>
          <p:nvSpPr>
            <p:cNvPr id="5323" name="Google Shape;5323;p63"/>
            <p:cNvSpPr/>
            <p:nvPr/>
          </p:nvSpPr>
          <p:spPr>
            <a:xfrm>
              <a:off x="-56766175" y="3632900"/>
              <a:ext cx="281200" cy="275700"/>
            </a:xfrm>
            <a:custGeom>
              <a:rect b="b" l="l" r="r" t="t"/>
              <a:pathLst>
                <a:path extrusionOk="0" h="11028" w="11248">
                  <a:moveTo>
                    <a:pt x="1576" y="0"/>
                  </a:moveTo>
                  <a:cubicBezTo>
                    <a:pt x="599" y="1009"/>
                    <a:pt x="1" y="2395"/>
                    <a:pt x="1" y="3907"/>
                  </a:cubicBezTo>
                  <a:lnTo>
                    <a:pt x="1" y="10681"/>
                  </a:lnTo>
                  <a:cubicBezTo>
                    <a:pt x="1" y="10870"/>
                    <a:pt x="158" y="11027"/>
                    <a:pt x="347" y="11027"/>
                  </a:cubicBezTo>
                  <a:lnTo>
                    <a:pt x="5577" y="11027"/>
                  </a:lnTo>
                  <a:cubicBezTo>
                    <a:pt x="3340" y="11027"/>
                    <a:pt x="1481" y="9200"/>
                    <a:pt x="1481" y="6932"/>
                  </a:cubicBezTo>
                  <a:lnTo>
                    <a:pt x="1481" y="5388"/>
                  </a:lnTo>
                  <a:cubicBezTo>
                    <a:pt x="1481" y="5262"/>
                    <a:pt x="1576" y="5167"/>
                    <a:pt x="1702" y="5073"/>
                  </a:cubicBezTo>
                  <a:lnTo>
                    <a:pt x="5419" y="2836"/>
                  </a:lnTo>
                  <a:cubicBezTo>
                    <a:pt x="5482" y="2789"/>
                    <a:pt x="5553" y="2765"/>
                    <a:pt x="5624" y="2765"/>
                  </a:cubicBezTo>
                  <a:cubicBezTo>
                    <a:pt x="5695" y="2765"/>
                    <a:pt x="5766" y="2789"/>
                    <a:pt x="5829" y="2836"/>
                  </a:cubicBezTo>
                  <a:lnTo>
                    <a:pt x="9578" y="5073"/>
                  </a:lnTo>
                  <a:cubicBezTo>
                    <a:pt x="9673" y="5167"/>
                    <a:pt x="9767" y="5262"/>
                    <a:pt x="9767" y="5388"/>
                  </a:cubicBezTo>
                  <a:lnTo>
                    <a:pt x="9767" y="6932"/>
                  </a:lnTo>
                  <a:cubicBezTo>
                    <a:pt x="9767" y="9200"/>
                    <a:pt x="7908" y="11027"/>
                    <a:pt x="5671" y="11027"/>
                  </a:cubicBezTo>
                  <a:lnTo>
                    <a:pt x="10901" y="11027"/>
                  </a:lnTo>
                  <a:cubicBezTo>
                    <a:pt x="11090" y="11027"/>
                    <a:pt x="11248" y="10870"/>
                    <a:pt x="11248" y="10681"/>
                  </a:cubicBezTo>
                  <a:lnTo>
                    <a:pt x="11248" y="3907"/>
                  </a:lnTo>
                  <a:cubicBezTo>
                    <a:pt x="11185" y="2363"/>
                    <a:pt x="10586" y="977"/>
                    <a:pt x="9610" y="0"/>
                  </a:cubicBezTo>
                  <a:cubicBezTo>
                    <a:pt x="9578" y="158"/>
                    <a:pt x="9484" y="316"/>
                    <a:pt x="9358" y="473"/>
                  </a:cubicBezTo>
                  <a:cubicBezTo>
                    <a:pt x="8727" y="1418"/>
                    <a:pt x="7247" y="2048"/>
                    <a:pt x="5577" y="2048"/>
                  </a:cubicBezTo>
                  <a:cubicBezTo>
                    <a:pt x="3907" y="2048"/>
                    <a:pt x="2395" y="1418"/>
                    <a:pt x="1765" y="442"/>
                  </a:cubicBezTo>
                  <a:cubicBezTo>
                    <a:pt x="1702" y="316"/>
                    <a:pt x="1607" y="158"/>
                    <a:pt x="15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4" name="Google Shape;5324;p63"/>
            <p:cNvSpPr/>
            <p:nvPr/>
          </p:nvSpPr>
          <p:spPr>
            <a:xfrm>
              <a:off x="-56709475" y="3722700"/>
              <a:ext cx="167800" cy="153600"/>
            </a:xfrm>
            <a:custGeom>
              <a:rect b="b" l="l" r="r" t="t"/>
              <a:pathLst>
                <a:path extrusionOk="0" h="6144" w="6712">
                  <a:moveTo>
                    <a:pt x="1828" y="1449"/>
                  </a:moveTo>
                  <a:cubicBezTo>
                    <a:pt x="2017" y="1449"/>
                    <a:pt x="2175" y="1607"/>
                    <a:pt x="2175" y="1796"/>
                  </a:cubicBezTo>
                  <a:cubicBezTo>
                    <a:pt x="2206" y="2016"/>
                    <a:pt x="2049" y="2142"/>
                    <a:pt x="1828" y="2142"/>
                  </a:cubicBezTo>
                  <a:cubicBezTo>
                    <a:pt x="1639" y="2142"/>
                    <a:pt x="1482" y="2016"/>
                    <a:pt x="1482" y="1796"/>
                  </a:cubicBezTo>
                  <a:cubicBezTo>
                    <a:pt x="1482" y="1607"/>
                    <a:pt x="1639" y="1449"/>
                    <a:pt x="1828" y="1449"/>
                  </a:cubicBezTo>
                  <a:close/>
                  <a:moveTo>
                    <a:pt x="4821" y="1449"/>
                  </a:moveTo>
                  <a:cubicBezTo>
                    <a:pt x="5010" y="1449"/>
                    <a:pt x="5168" y="1607"/>
                    <a:pt x="5168" y="1796"/>
                  </a:cubicBezTo>
                  <a:cubicBezTo>
                    <a:pt x="5199" y="2016"/>
                    <a:pt x="5010" y="2142"/>
                    <a:pt x="4821" y="2142"/>
                  </a:cubicBezTo>
                  <a:cubicBezTo>
                    <a:pt x="4632" y="2142"/>
                    <a:pt x="4475" y="2016"/>
                    <a:pt x="4475" y="1796"/>
                  </a:cubicBezTo>
                  <a:cubicBezTo>
                    <a:pt x="4475" y="1607"/>
                    <a:pt x="4632" y="1449"/>
                    <a:pt x="4821" y="1449"/>
                  </a:cubicBezTo>
                  <a:close/>
                  <a:moveTo>
                    <a:pt x="3372" y="0"/>
                  </a:moveTo>
                  <a:lnTo>
                    <a:pt x="1" y="2016"/>
                  </a:lnTo>
                  <a:lnTo>
                    <a:pt x="1" y="3340"/>
                  </a:lnTo>
                  <a:cubicBezTo>
                    <a:pt x="1" y="4474"/>
                    <a:pt x="599" y="5545"/>
                    <a:pt x="1513" y="6143"/>
                  </a:cubicBezTo>
                  <a:lnTo>
                    <a:pt x="1513" y="4411"/>
                  </a:lnTo>
                  <a:cubicBezTo>
                    <a:pt x="1513" y="4253"/>
                    <a:pt x="1576" y="4127"/>
                    <a:pt x="1702" y="4096"/>
                  </a:cubicBezTo>
                  <a:cubicBezTo>
                    <a:pt x="2222" y="3844"/>
                    <a:pt x="2797" y="3718"/>
                    <a:pt x="3368" y="3718"/>
                  </a:cubicBezTo>
                  <a:cubicBezTo>
                    <a:pt x="3939" y="3718"/>
                    <a:pt x="4506" y="3844"/>
                    <a:pt x="5010" y="4096"/>
                  </a:cubicBezTo>
                  <a:cubicBezTo>
                    <a:pt x="5136" y="4159"/>
                    <a:pt x="5199" y="4285"/>
                    <a:pt x="5199" y="4411"/>
                  </a:cubicBezTo>
                  <a:lnTo>
                    <a:pt x="5199" y="6143"/>
                  </a:lnTo>
                  <a:cubicBezTo>
                    <a:pt x="6113" y="5545"/>
                    <a:pt x="6711" y="4505"/>
                    <a:pt x="6711" y="3340"/>
                  </a:cubicBezTo>
                  <a:lnTo>
                    <a:pt x="6711" y="2016"/>
                  </a:ln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5" name="Google Shape;5325;p63"/>
            <p:cNvSpPr/>
            <p:nvPr/>
          </p:nvSpPr>
          <p:spPr>
            <a:xfrm>
              <a:off x="-56654325" y="383375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127" y="0"/>
                  </a:moveTo>
                  <a:cubicBezTo>
                    <a:pt x="748" y="0"/>
                    <a:pt x="363" y="63"/>
                    <a:pt x="0" y="189"/>
                  </a:cubicBezTo>
                  <a:lnTo>
                    <a:pt x="0" y="2048"/>
                  </a:lnTo>
                  <a:cubicBezTo>
                    <a:pt x="378" y="2174"/>
                    <a:pt x="725" y="2237"/>
                    <a:pt x="1103" y="2237"/>
                  </a:cubicBezTo>
                  <a:cubicBezTo>
                    <a:pt x="1512" y="2237"/>
                    <a:pt x="1859" y="2174"/>
                    <a:pt x="2206" y="2048"/>
                  </a:cubicBezTo>
                  <a:lnTo>
                    <a:pt x="2206" y="189"/>
                  </a:lnTo>
                  <a:cubicBezTo>
                    <a:pt x="1875" y="63"/>
                    <a:pt x="1505" y="0"/>
                    <a:pt x="1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6" name="Google Shape;5326;p63"/>
            <p:cNvSpPr/>
            <p:nvPr/>
          </p:nvSpPr>
          <p:spPr>
            <a:xfrm>
              <a:off x="-56710250" y="3590375"/>
              <a:ext cx="167775" cy="74850"/>
            </a:xfrm>
            <a:custGeom>
              <a:rect b="b" l="l" r="r" t="t"/>
              <a:pathLst>
                <a:path extrusionOk="0" h="2994" w="6711">
                  <a:moveTo>
                    <a:pt x="3340" y="0"/>
                  </a:moveTo>
                  <a:cubicBezTo>
                    <a:pt x="2080" y="0"/>
                    <a:pt x="946" y="441"/>
                    <a:pt x="0" y="1134"/>
                  </a:cubicBezTo>
                  <a:cubicBezTo>
                    <a:pt x="0" y="1355"/>
                    <a:pt x="32" y="1544"/>
                    <a:pt x="189" y="1733"/>
                  </a:cubicBezTo>
                  <a:cubicBezTo>
                    <a:pt x="662" y="2489"/>
                    <a:pt x="1922" y="2993"/>
                    <a:pt x="3340" y="2993"/>
                  </a:cubicBezTo>
                  <a:cubicBezTo>
                    <a:pt x="4726" y="2993"/>
                    <a:pt x="5986" y="2489"/>
                    <a:pt x="6490" y="1796"/>
                  </a:cubicBezTo>
                  <a:cubicBezTo>
                    <a:pt x="6648" y="1575"/>
                    <a:pt x="6711" y="1355"/>
                    <a:pt x="6711" y="1134"/>
                  </a:cubicBezTo>
                  <a:cubicBezTo>
                    <a:pt x="5766" y="441"/>
                    <a:pt x="4600" y="0"/>
                    <a:pt x="33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27" name="Google Shape;5327;p63"/>
          <p:cNvGrpSpPr/>
          <p:nvPr/>
        </p:nvGrpSpPr>
        <p:grpSpPr>
          <a:xfrm>
            <a:off x="2366237" y="3883578"/>
            <a:ext cx="255585" cy="336332"/>
            <a:chOff x="-56747275" y="3982600"/>
            <a:chExt cx="241825" cy="318225"/>
          </a:xfrm>
        </p:grpSpPr>
        <p:sp>
          <p:nvSpPr>
            <p:cNvPr id="5328" name="Google Shape;5328;p63"/>
            <p:cNvSpPr/>
            <p:nvPr/>
          </p:nvSpPr>
          <p:spPr>
            <a:xfrm>
              <a:off x="-56635425" y="4076325"/>
              <a:ext cx="18125" cy="37050"/>
            </a:xfrm>
            <a:custGeom>
              <a:rect b="b" l="l" r="r" t="t"/>
              <a:pathLst>
                <a:path extrusionOk="0" h="1482" w="725">
                  <a:moveTo>
                    <a:pt x="378" y="1"/>
                  </a:moveTo>
                  <a:cubicBezTo>
                    <a:pt x="158" y="1"/>
                    <a:pt x="0" y="316"/>
                    <a:pt x="0" y="725"/>
                  </a:cubicBezTo>
                  <a:cubicBezTo>
                    <a:pt x="0" y="1135"/>
                    <a:pt x="158" y="1481"/>
                    <a:pt x="378" y="1481"/>
                  </a:cubicBezTo>
                  <a:cubicBezTo>
                    <a:pt x="567" y="1481"/>
                    <a:pt x="725" y="1135"/>
                    <a:pt x="725" y="725"/>
                  </a:cubicBezTo>
                  <a:cubicBezTo>
                    <a:pt x="725" y="316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9" name="Google Shape;5329;p63"/>
            <p:cNvSpPr/>
            <p:nvPr/>
          </p:nvSpPr>
          <p:spPr>
            <a:xfrm>
              <a:off x="-56618900" y="3991275"/>
              <a:ext cx="113450" cy="136250"/>
            </a:xfrm>
            <a:custGeom>
              <a:rect b="b" l="l" r="r" t="t"/>
              <a:pathLst>
                <a:path extrusionOk="0" h="5450" w="4538">
                  <a:moveTo>
                    <a:pt x="3277" y="0"/>
                  </a:moveTo>
                  <a:lnTo>
                    <a:pt x="1" y="2647"/>
                  </a:lnTo>
                  <a:lnTo>
                    <a:pt x="3939" y="5387"/>
                  </a:lnTo>
                  <a:cubicBezTo>
                    <a:pt x="4007" y="5430"/>
                    <a:pt x="4081" y="5449"/>
                    <a:pt x="4154" y="5449"/>
                  </a:cubicBezTo>
                  <a:cubicBezTo>
                    <a:pt x="4352" y="5449"/>
                    <a:pt x="4538" y="5303"/>
                    <a:pt x="4538" y="5072"/>
                  </a:cubicBezTo>
                  <a:lnTo>
                    <a:pt x="4538" y="2300"/>
                  </a:lnTo>
                  <a:cubicBezTo>
                    <a:pt x="4538" y="1355"/>
                    <a:pt x="4034" y="473"/>
                    <a:pt x="32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0" name="Google Shape;5330;p63"/>
            <p:cNvSpPr/>
            <p:nvPr/>
          </p:nvSpPr>
          <p:spPr>
            <a:xfrm>
              <a:off x="-56601550" y="4094450"/>
              <a:ext cx="31525" cy="19700"/>
            </a:xfrm>
            <a:custGeom>
              <a:rect b="b" l="l" r="r" t="t"/>
              <a:pathLst>
                <a:path extrusionOk="0" h="788" w="1261">
                  <a:moveTo>
                    <a:pt x="158" y="0"/>
                  </a:moveTo>
                  <a:lnTo>
                    <a:pt x="158" y="63"/>
                  </a:lnTo>
                  <a:cubicBezTo>
                    <a:pt x="158" y="315"/>
                    <a:pt x="95" y="567"/>
                    <a:pt x="0" y="788"/>
                  </a:cubicBezTo>
                  <a:lnTo>
                    <a:pt x="1260" y="788"/>
                  </a:lnTo>
                  <a:lnTo>
                    <a:pt x="1260" y="756"/>
                  </a:lnTo>
                  <a:lnTo>
                    <a:pt x="15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1" name="Google Shape;5331;p63"/>
            <p:cNvSpPr/>
            <p:nvPr/>
          </p:nvSpPr>
          <p:spPr>
            <a:xfrm>
              <a:off x="-56688200" y="4085775"/>
              <a:ext cx="37050" cy="27600"/>
            </a:xfrm>
            <a:custGeom>
              <a:rect b="b" l="l" r="r" t="t"/>
              <a:pathLst>
                <a:path extrusionOk="0" h="1104" w="1482">
                  <a:moveTo>
                    <a:pt x="1355" y="1"/>
                  </a:moveTo>
                  <a:lnTo>
                    <a:pt x="1" y="1103"/>
                  </a:lnTo>
                  <a:lnTo>
                    <a:pt x="1481" y="1103"/>
                  </a:lnTo>
                  <a:cubicBezTo>
                    <a:pt x="1418" y="883"/>
                    <a:pt x="1324" y="631"/>
                    <a:pt x="1324" y="347"/>
                  </a:cubicBezTo>
                  <a:cubicBezTo>
                    <a:pt x="1324" y="253"/>
                    <a:pt x="1324" y="127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2" name="Google Shape;5332;p63"/>
            <p:cNvSpPr/>
            <p:nvPr/>
          </p:nvSpPr>
          <p:spPr>
            <a:xfrm>
              <a:off x="-56747275" y="3982600"/>
              <a:ext cx="189850" cy="143850"/>
            </a:xfrm>
            <a:custGeom>
              <a:rect b="b" l="l" r="r" t="t"/>
              <a:pathLst>
                <a:path extrusionOk="0" h="5754" w="7594">
                  <a:moveTo>
                    <a:pt x="2584" y="1"/>
                  </a:moveTo>
                  <a:cubicBezTo>
                    <a:pt x="1135" y="1"/>
                    <a:pt x="1" y="1166"/>
                    <a:pt x="1" y="2647"/>
                  </a:cubicBezTo>
                  <a:lnTo>
                    <a:pt x="1" y="5388"/>
                  </a:lnTo>
                  <a:cubicBezTo>
                    <a:pt x="1" y="5610"/>
                    <a:pt x="172" y="5753"/>
                    <a:pt x="350" y="5753"/>
                  </a:cubicBezTo>
                  <a:cubicBezTo>
                    <a:pt x="426" y="5753"/>
                    <a:pt x="502" y="5728"/>
                    <a:pt x="568" y="5671"/>
                  </a:cubicBezTo>
                  <a:lnTo>
                    <a:pt x="7593" y="32"/>
                  </a:lnTo>
                  <a:cubicBezTo>
                    <a:pt x="7436" y="1"/>
                    <a:pt x="7278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3" name="Google Shape;5333;p63"/>
            <p:cNvSpPr/>
            <p:nvPr/>
          </p:nvSpPr>
          <p:spPr>
            <a:xfrm>
              <a:off x="-56654325" y="4217500"/>
              <a:ext cx="55150" cy="83325"/>
            </a:xfrm>
            <a:custGeom>
              <a:rect b="b" l="l" r="r" t="t"/>
              <a:pathLst>
                <a:path extrusionOk="0" h="3333" w="2206">
                  <a:moveTo>
                    <a:pt x="1127" y="1"/>
                  </a:moveTo>
                  <a:cubicBezTo>
                    <a:pt x="748" y="1"/>
                    <a:pt x="363" y="72"/>
                    <a:pt x="0" y="214"/>
                  </a:cubicBezTo>
                  <a:lnTo>
                    <a:pt x="0" y="3175"/>
                  </a:lnTo>
                  <a:cubicBezTo>
                    <a:pt x="378" y="3270"/>
                    <a:pt x="756" y="3333"/>
                    <a:pt x="1103" y="3333"/>
                  </a:cubicBezTo>
                  <a:cubicBezTo>
                    <a:pt x="1512" y="3333"/>
                    <a:pt x="1859" y="3270"/>
                    <a:pt x="2206" y="3175"/>
                  </a:cubicBezTo>
                  <a:lnTo>
                    <a:pt x="2206" y="214"/>
                  </a:lnTo>
                  <a:cubicBezTo>
                    <a:pt x="1875" y="72"/>
                    <a:pt x="1505" y="1"/>
                    <a:pt x="11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4" name="Google Shape;5334;p63"/>
            <p:cNvSpPr/>
            <p:nvPr/>
          </p:nvSpPr>
          <p:spPr>
            <a:xfrm>
              <a:off x="-56729150" y="4132250"/>
              <a:ext cx="204800" cy="157550"/>
            </a:xfrm>
            <a:custGeom>
              <a:rect b="b" l="l" r="r" t="t"/>
              <a:pathLst>
                <a:path extrusionOk="0" h="6302" w="8192">
                  <a:moveTo>
                    <a:pt x="2615" y="788"/>
                  </a:moveTo>
                  <a:cubicBezTo>
                    <a:pt x="2804" y="788"/>
                    <a:pt x="2962" y="946"/>
                    <a:pt x="2962" y="1135"/>
                  </a:cubicBezTo>
                  <a:cubicBezTo>
                    <a:pt x="2993" y="1324"/>
                    <a:pt x="2836" y="1481"/>
                    <a:pt x="2615" y="1481"/>
                  </a:cubicBezTo>
                  <a:cubicBezTo>
                    <a:pt x="2426" y="1481"/>
                    <a:pt x="2269" y="1324"/>
                    <a:pt x="2269" y="1135"/>
                  </a:cubicBezTo>
                  <a:cubicBezTo>
                    <a:pt x="2269" y="946"/>
                    <a:pt x="2426" y="788"/>
                    <a:pt x="2615" y="788"/>
                  </a:cubicBezTo>
                  <a:close/>
                  <a:moveTo>
                    <a:pt x="5608" y="788"/>
                  </a:moveTo>
                  <a:cubicBezTo>
                    <a:pt x="5797" y="788"/>
                    <a:pt x="5955" y="946"/>
                    <a:pt x="5955" y="1135"/>
                  </a:cubicBezTo>
                  <a:cubicBezTo>
                    <a:pt x="5986" y="1324"/>
                    <a:pt x="5797" y="1481"/>
                    <a:pt x="5608" y="1481"/>
                  </a:cubicBezTo>
                  <a:cubicBezTo>
                    <a:pt x="5419" y="1481"/>
                    <a:pt x="5262" y="1324"/>
                    <a:pt x="5262" y="1135"/>
                  </a:cubicBezTo>
                  <a:cubicBezTo>
                    <a:pt x="5262" y="946"/>
                    <a:pt x="5419" y="788"/>
                    <a:pt x="5608" y="788"/>
                  </a:cubicBezTo>
                  <a:close/>
                  <a:moveTo>
                    <a:pt x="725" y="1"/>
                  </a:moveTo>
                  <a:lnTo>
                    <a:pt x="0" y="536"/>
                  </a:lnTo>
                  <a:lnTo>
                    <a:pt x="0" y="2647"/>
                  </a:lnTo>
                  <a:cubicBezTo>
                    <a:pt x="0" y="4222"/>
                    <a:pt x="914" y="5577"/>
                    <a:pt x="2269" y="6301"/>
                  </a:cubicBezTo>
                  <a:lnTo>
                    <a:pt x="2269" y="3372"/>
                  </a:lnTo>
                  <a:cubicBezTo>
                    <a:pt x="2269" y="3214"/>
                    <a:pt x="2332" y="3120"/>
                    <a:pt x="2458" y="3056"/>
                  </a:cubicBezTo>
                  <a:cubicBezTo>
                    <a:pt x="2962" y="2804"/>
                    <a:pt x="3529" y="2678"/>
                    <a:pt x="4100" y="2678"/>
                  </a:cubicBezTo>
                  <a:cubicBezTo>
                    <a:pt x="4671" y="2678"/>
                    <a:pt x="5246" y="2804"/>
                    <a:pt x="5766" y="3056"/>
                  </a:cubicBezTo>
                  <a:cubicBezTo>
                    <a:pt x="5892" y="3151"/>
                    <a:pt x="5955" y="3277"/>
                    <a:pt x="5955" y="3372"/>
                  </a:cubicBezTo>
                  <a:lnTo>
                    <a:pt x="5955" y="6301"/>
                  </a:lnTo>
                  <a:cubicBezTo>
                    <a:pt x="7309" y="5640"/>
                    <a:pt x="8192" y="4254"/>
                    <a:pt x="8192" y="2647"/>
                  </a:cubicBezTo>
                  <a:lnTo>
                    <a:pt x="8192" y="536"/>
                  </a:lnTo>
                  <a:lnTo>
                    <a:pt x="7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35" name="Google Shape;5335;p63"/>
          <p:cNvGrpSpPr/>
          <p:nvPr/>
        </p:nvGrpSpPr>
        <p:grpSpPr>
          <a:xfrm>
            <a:off x="4417669" y="3055312"/>
            <a:ext cx="295536" cy="337151"/>
            <a:chOff x="-54793175" y="3198925"/>
            <a:chExt cx="279625" cy="319000"/>
          </a:xfrm>
        </p:grpSpPr>
        <p:sp>
          <p:nvSpPr>
            <p:cNvPr id="5336" name="Google Shape;5336;p63"/>
            <p:cNvSpPr/>
            <p:nvPr/>
          </p:nvSpPr>
          <p:spPr>
            <a:xfrm>
              <a:off x="-54532475" y="3354075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1" y="1"/>
                  </a:moveTo>
                  <a:lnTo>
                    <a:pt x="1" y="788"/>
                  </a:lnTo>
                  <a:cubicBezTo>
                    <a:pt x="158" y="1355"/>
                    <a:pt x="190" y="1891"/>
                    <a:pt x="190" y="2427"/>
                  </a:cubicBezTo>
                  <a:cubicBezTo>
                    <a:pt x="505" y="2143"/>
                    <a:pt x="757" y="1734"/>
                    <a:pt x="757" y="1261"/>
                  </a:cubicBezTo>
                  <a:cubicBezTo>
                    <a:pt x="757" y="725"/>
                    <a:pt x="473" y="25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7" name="Google Shape;5337;p63"/>
            <p:cNvSpPr/>
            <p:nvPr/>
          </p:nvSpPr>
          <p:spPr>
            <a:xfrm>
              <a:off x="-54793175" y="3198925"/>
              <a:ext cx="97675" cy="126050"/>
            </a:xfrm>
            <a:custGeom>
              <a:rect b="b" l="l" r="r" t="t"/>
              <a:pathLst>
                <a:path extrusionOk="0" h="5042" w="3907">
                  <a:moveTo>
                    <a:pt x="2993" y="0"/>
                  </a:moveTo>
                  <a:cubicBezTo>
                    <a:pt x="2426" y="0"/>
                    <a:pt x="1954" y="315"/>
                    <a:pt x="1702" y="756"/>
                  </a:cubicBezTo>
                  <a:cubicBezTo>
                    <a:pt x="1632" y="746"/>
                    <a:pt x="1562" y="742"/>
                    <a:pt x="1494" y="742"/>
                  </a:cubicBezTo>
                  <a:cubicBezTo>
                    <a:pt x="695" y="742"/>
                    <a:pt x="0" y="1396"/>
                    <a:pt x="0" y="2237"/>
                  </a:cubicBezTo>
                  <a:cubicBezTo>
                    <a:pt x="0" y="2521"/>
                    <a:pt x="63" y="2741"/>
                    <a:pt x="190" y="2993"/>
                  </a:cubicBezTo>
                  <a:cubicBezTo>
                    <a:pt x="63" y="3214"/>
                    <a:pt x="0" y="3466"/>
                    <a:pt x="0" y="3749"/>
                  </a:cubicBezTo>
                  <a:cubicBezTo>
                    <a:pt x="0" y="4285"/>
                    <a:pt x="316" y="4758"/>
                    <a:pt x="757" y="5041"/>
                  </a:cubicBezTo>
                  <a:lnTo>
                    <a:pt x="757" y="4852"/>
                  </a:lnTo>
                  <a:cubicBezTo>
                    <a:pt x="757" y="2804"/>
                    <a:pt x="2048" y="1008"/>
                    <a:pt x="3907" y="315"/>
                  </a:cubicBezTo>
                  <a:cubicBezTo>
                    <a:pt x="3655" y="126"/>
                    <a:pt x="3340" y="0"/>
                    <a:pt x="2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8" name="Google Shape;5338;p63"/>
            <p:cNvSpPr/>
            <p:nvPr/>
          </p:nvSpPr>
          <p:spPr>
            <a:xfrm>
              <a:off x="-54624625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473" y="1"/>
                    <a:pt x="1" y="505"/>
                    <a:pt x="1" y="1103"/>
                  </a:cubicBezTo>
                  <a:cubicBezTo>
                    <a:pt x="1" y="1702"/>
                    <a:pt x="473" y="2206"/>
                    <a:pt x="1103" y="2206"/>
                  </a:cubicBezTo>
                  <a:cubicBezTo>
                    <a:pt x="1702" y="2206"/>
                    <a:pt x="2206" y="1702"/>
                    <a:pt x="2206" y="1103"/>
                  </a:cubicBezTo>
                  <a:cubicBezTo>
                    <a:pt x="2206" y="505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9" name="Google Shape;5339;p63"/>
            <p:cNvSpPr/>
            <p:nvPr/>
          </p:nvSpPr>
          <p:spPr>
            <a:xfrm>
              <a:off x="-54737250" y="3349350"/>
              <a:ext cx="55150" cy="55175"/>
            </a:xfrm>
            <a:custGeom>
              <a:rect b="b" l="l" r="r" t="t"/>
              <a:pathLst>
                <a:path extrusionOk="0" h="2207" w="2206">
                  <a:moveTo>
                    <a:pt x="1103" y="1"/>
                  </a:moveTo>
                  <a:cubicBezTo>
                    <a:pt x="504" y="1"/>
                    <a:pt x="0" y="505"/>
                    <a:pt x="0" y="1103"/>
                  </a:cubicBezTo>
                  <a:cubicBezTo>
                    <a:pt x="0" y="1702"/>
                    <a:pt x="504" y="2206"/>
                    <a:pt x="1103" y="2206"/>
                  </a:cubicBezTo>
                  <a:cubicBezTo>
                    <a:pt x="1733" y="2206"/>
                    <a:pt x="2206" y="1702"/>
                    <a:pt x="2206" y="1103"/>
                  </a:cubicBezTo>
                  <a:cubicBezTo>
                    <a:pt x="2206" y="505"/>
                    <a:pt x="1733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0" name="Google Shape;5340;p63"/>
            <p:cNvSpPr/>
            <p:nvPr/>
          </p:nvSpPr>
          <p:spPr>
            <a:xfrm>
              <a:off x="-54770325" y="3218600"/>
              <a:ext cx="233925" cy="299325"/>
            </a:xfrm>
            <a:custGeom>
              <a:rect b="b" l="l" r="r" t="t"/>
              <a:pathLst>
                <a:path extrusionOk="0" h="11973" w="9357">
                  <a:moveTo>
                    <a:pt x="6175" y="2962"/>
                  </a:moveTo>
                  <a:cubicBezTo>
                    <a:pt x="6364" y="2962"/>
                    <a:pt x="6522" y="3120"/>
                    <a:pt x="6522" y="3309"/>
                  </a:cubicBezTo>
                  <a:cubicBezTo>
                    <a:pt x="6522" y="3498"/>
                    <a:pt x="6364" y="3656"/>
                    <a:pt x="6175" y="3656"/>
                  </a:cubicBezTo>
                  <a:lnTo>
                    <a:pt x="3182" y="3656"/>
                  </a:lnTo>
                  <a:cubicBezTo>
                    <a:pt x="2993" y="3656"/>
                    <a:pt x="2836" y="3498"/>
                    <a:pt x="2836" y="3309"/>
                  </a:cubicBezTo>
                  <a:cubicBezTo>
                    <a:pt x="2836" y="3120"/>
                    <a:pt x="2993" y="2962"/>
                    <a:pt x="3182" y="2962"/>
                  </a:cubicBezTo>
                  <a:close/>
                  <a:moveTo>
                    <a:pt x="6931" y="4443"/>
                  </a:moveTo>
                  <a:cubicBezTo>
                    <a:pt x="9357" y="4443"/>
                    <a:pt x="9357" y="8192"/>
                    <a:pt x="6931" y="8192"/>
                  </a:cubicBezTo>
                  <a:cubicBezTo>
                    <a:pt x="6018" y="8192"/>
                    <a:pt x="5261" y="7562"/>
                    <a:pt x="5104" y="6680"/>
                  </a:cubicBezTo>
                  <a:lnTo>
                    <a:pt x="4285" y="6680"/>
                  </a:lnTo>
                  <a:cubicBezTo>
                    <a:pt x="4127" y="7562"/>
                    <a:pt x="3340" y="8192"/>
                    <a:pt x="2458" y="8192"/>
                  </a:cubicBezTo>
                  <a:cubicBezTo>
                    <a:pt x="0" y="8192"/>
                    <a:pt x="0" y="4443"/>
                    <a:pt x="2458" y="4443"/>
                  </a:cubicBezTo>
                  <a:cubicBezTo>
                    <a:pt x="3371" y="4443"/>
                    <a:pt x="4127" y="5073"/>
                    <a:pt x="4285" y="5955"/>
                  </a:cubicBezTo>
                  <a:lnTo>
                    <a:pt x="5104" y="5955"/>
                  </a:lnTo>
                  <a:cubicBezTo>
                    <a:pt x="5261" y="5073"/>
                    <a:pt x="6049" y="4443"/>
                    <a:pt x="6931" y="4443"/>
                  </a:cubicBezTo>
                  <a:close/>
                  <a:moveTo>
                    <a:pt x="5695" y="8547"/>
                  </a:moveTo>
                  <a:cubicBezTo>
                    <a:pt x="5789" y="8547"/>
                    <a:pt x="5876" y="8586"/>
                    <a:pt x="5923" y="8665"/>
                  </a:cubicBezTo>
                  <a:cubicBezTo>
                    <a:pt x="6144" y="8791"/>
                    <a:pt x="6144" y="9011"/>
                    <a:pt x="5986" y="9169"/>
                  </a:cubicBezTo>
                  <a:cubicBezTo>
                    <a:pt x="5608" y="9515"/>
                    <a:pt x="5135" y="9704"/>
                    <a:pt x="4631" y="9704"/>
                  </a:cubicBezTo>
                  <a:cubicBezTo>
                    <a:pt x="4127" y="9704"/>
                    <a:pt x="3655" y="9515"/>
                    <a:pt x="3340" y="9169"/>
                  </a:cubicBezTo>
                  <a:cubicBezTo>
                    <a:pt x="3182" y="9011"/>
                    <a:pt x="3182" y="8791"/>
                    <a:pt x="3340" y="8665"/>
                  </a:cubicBezTo>
                  <a:cubicBezTo>
                    <a:pt x="3418" y="8586"/>
                    <a:pt x="3513" y="8547"/>
                    <a:pt x="3603" y="8547"/>
                  </a:cubicBezTo>
                  <a:cubicBezTo>
                    <a:pt x="3694" y="8547"/>
                    <a:pt x="3781" y="8586"/>
                    <a:pt x="3844" y="8665"/>
                  </a:cubicBezTo>
                  <a:cubicBezTo>
                    <a:pt x="4064" y="8885"/>
                    <a:pt x="4348" y="8996"/>
                    <a:pt x="4631" y="8996"/>
                  </a:cubicBezTo>
                  <a:cubicBezTo>
                    <a:pt x="4915" y="8996"/>
                    <a:pt x="5198" y="8885"/>
                    <a:pt x="5419" y="8665"/>
                  </a:cubicBezTo>
                  <a:cubicBezTo>
                    <a:pt x="5498" y="8586"/>
                    <a:pt x="5600" y="8547"/>
                    <a:pt x="5695" y="8547"/>
                  </a:cubicBezTo>
                  <a:close/>
                  <a:moveTo>
                    <a:pt x="4663" y="1"/>
                  </a:moveTo>
                  <a:cubicBezTo>
                    <a:pt x="2426" y="1"/>
                    <a:pt x="599" y="1828"/>
                    <a:pt x="599" y="4097"/>
                  </a:cubicBezTo>
                  <a:lnTo>
                    <a:pt x="599" y="6270"/>
                  </a:lnTo>
                  <a:cubicBezTo>
                    <a:pt x="158" y="7751"/>
                    <a:pt x="441" y="9137"/>
                    <a:pt x="1260" y="10240"/>
                  </a:cubicBezTo>
                  <a:cubicBezTo>
                    <a:pt x="2079" y="11343"/>
                    <a:pt x="3340" y="11973"/>
                    <a:pt x="4663" y="11973"/>
                  </a:cubicBezTo>
                  <a:cubicBezTo>
                    <a:pt x="6018" y="11973"/>
                    <a:pt x="7309" y="11343"/>
                    <a:pt x="8097" y="10240"/>
                  </a:cubicBezTo>
                  <a:cubicBezTo>
                    <a:pt x="8916" y="9169"/>
                    <a:pt x="9200" y="7783"/>
                    <a:pt x="8758" y="6270"/>
                  </a:cubicBezTo>
                  <a:lnTo>
                    <a:pt x="8758" y="4097"/>
                  </a:lnTo>
                  <a:cubicBezTo>
                    <a:pt x="8758" y="2994"/>
                    <a:pt x="8349" y="1954"/>
                    <a:pt x="7593" y="1167"/>
                  </a:cubicBezTo>
                  <a:cubicBezTo>
                    <a:pt x="6805" y="379"/>
                    <a:pt x="5766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1" name="Google Shape;5341;p63"/>
            <p:cNvSpPr/>
            <p:nvPr/>
          </p:nvSpPr>
          <p:spPr>
            <a:xfrm>
              <a:off x="-54612025" y="3198925"/>
              <a:ext cx="96100" cy="123675"/>
            </a:xfrm>
            <a:custGeom>
              <a:rect b="b" l="l" r="r" t="t"/>
              <a:pathLst>
                <a:path extrusionOk="0" h="4947" w="3844">
                  <a:moveTo>
                    <a:pt x="851" y="0"/>
                  </a:moveTo>
                  <a:cubicBezTo>
                    <a:pt x="536" y="0"/>
                    <a:pt x="221" y="95"/>
                    <a:pt x="1" y="252"/>
                  </a:cubicBezTo>
                  <a:cubicBezTo>
                    <a:pt x="662" y="504"/>
                    <a:pt x="1261" y="882"/>
                    <a:pt x="1765" y="1418"/>
                  </a:cubicBezTo>
                  <a:cubicBezTo>
                    <a:pt x="2679" y="2363"/>
                    <a:pt x="3183" y="3560"/>
                    <a:pt x="3183" y="4821"/>
                  </a:cubicBezTo>
                  <a:lnTo>
                    <a:pt x="3183" y="4947"/>
                  </a:lnTo>
                  <a:cubicBezTo>
                    <a:pt x="3592" y="4695"/>
                    <a:pt x="3844" y="4253"/>
                    <a:pt x="3844" y="3749"/>
                  </a:cubicBezTo>
                  <a:cubicBezTo>
                    <a:pt x="3844" y="3466"/>
                    <a:pt x="3781" y="3214"/>
                    <a:pt x="3655" y="2993"/>
                  </a:cubicBezTo>
                  <a:cubicBezTo>
                    <a:pt x="3781" y="2741"/>
                    <a:pt x="3844" y="2521"/>
                    <a:pt x="3844" y="2237"/>
                  </a:cubicBezTo>
                  <a:cubicBezTo>
                    <a:pt x="3844" y="1380"/>
                    <a:pt x="3123" y="716"/>
                    <a:pt x="2330" y="716"/>
                  </a:cubicBezTo>
                  <a:cubicBezTo>
                    <a:pt x="2279" y="716"/>
                    <a:pt x="2227" y="719"/>
                    <a:pt x="2174" y="725"/>
                  </a:cubicBezTo>
                  <a:cubicBezTo>
                    <a:pt x="1891" y="252"/>
                    <a:pt x="1418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2" name="Google Shape;5342;p63"/>
            <p:cNvSpPr/>
            <p:nvPr/>
          </p:nvSpPr>
          <p:spPr>
            <a:xfrm>
              <a:off x="-54793175" y="3353300"/>
              <a:ext cx="18925" cy="60675"/>
            </a:xfrm>
            <a:custGeom>
              <a:rect b="b" l="l" r="r" t="t"/>
              <a:pathLst>
                <a:path extrusionOk="0" h="2427" w="757">
                  <a:moveTo>
                    <a:pt x="757" y="0"/>
                  </a:moveTo>
                  <a:cubicBezTo>
                    <a:pt x="316" y="284"/>
                    <a:pt x="0" y="756"/>
                    <a:pt x="0" y="1292"/>
                  </a:cubicBezTo>
                  <a:cubicBezTo>
                    <a:pt x="0" y="1765"/>
                    <a:pt x="190" y="2174"/>
                    <a:pt x="536" y="2426"/>
                  </a:cubicBezTo>
                  <a:cubicBezTo>
                    <a:pt x="505" y="1859"/>
                    <a:pt x="599" y="1292"/>
                    <a:pt x="757" y="756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43" name="Google Shape;5343;p63"/>
          <p:cNvGrpSpPr/>
          <p:nvPr/>
        </p:nvGrpSpPr>
        <p:grpSpPr>
          <a:xfrm>
            <a:off x="4396848" y="3475694"/>
            <a:ext cx="337178" cy="322143"/>
            <a:chOff x="-54812875" y="3596675"/>
            <a:chExt cx="319025" cy="304800"/>
          </a:xfrm>
        </p:grpSpPr>
        <p:sp>
          <p:nvSpPr>
            <p:cNvPr id="5344" name="Google Shape;5344;p63"/>
            <p:cNvSpPr/>
            <p:nvPr/>
          </p:nvSpPr>
          <p:spPr>
            <a:xfrm>
              <a:off x="-54812875" y="3607700"/>
              <a:ext cx="74850" cy="293775"/>
            </a:xfrm>
            <a:custGeom>
              <a:rect b="b" l="l" r="r" t="t"/>
              <a:pathLst>
                <a:path extrusionOk="0" h="11751" w="2994">
                  <a:moveTo>
                    <a:pt x="1482" y="0"/>
                  </a:moveTo>
                  <a:lnTo>
                    <a:pt x="1482" y="2710"/>
                  </a:lnTo>
                  <a:cubicBezTo>
                    <a:pt x="1482" y="3749"/>
                    <a:pt x="1261" y="4789"/>
                    <a:pt x="788" y="5734"/>
                  </a:cubicBezTo>
                  <a:cubicBezTo>
                    <a:pt x="284" y="6805"/>
                    <a:pt x="1" y="7971"/>
                    <a:pt x="1" y="9168"/>
                  </a:cubicBezTo>
                  <a:cubicBezTo>
                    <a:pt x="1" y="10050"/>
                    <a:pt x="505" y="10901"/>
                    <a:pt x="1261" y="11405"/>
                  </a:cubicBezTo>
                  <a:lnTo>
                    <a:pt x="1639" y="11689"/>
                  </a:lnTo>
                  <a:cubicBezTo>
                    <a:pt x="1707" y="11731"/>
                    <a:pt x="1781" y="11750"/>
                    <a:pt x="1854" y="11750"/>
                  </a:cubicBezTo>
                  <a:cubicBezTo>
                    <a:pt x="2052" y="11750"/>
                    <a:pt x="2238" y="11604"/>
                    <a:pt x="2238" y="11374"/>
                  </a:cubicBezTo>
                  <a:lnTo>
                    <a:pt x="2238" y="9326"/>
                  </a:lnTo>
                  <a:cubicBezTo>
                    <a:pt x="2238" y="8570"/>
                    <a:pt x="2364" y="7751"/>
                    <a:pt x="2584" y="7026"/>
                  </a:cubicBezTo>
                  <a:cubicBezTo>
                    <a:pt x="2836" y="6270"/>
                    <a:pt x="2994" y="5545"/>
                    <a:pt x="2994" y="4758"/>
                  </a:cubicBezTo>
                  <a:lnTo>
                    <a:pt x="2994" y="3718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5" name="Google Shape;5345;p63"/>
            <p:cNvSpPr/>
            <p:nvPr/>
          </p:nvSpPr>
          <p:spPr>
            <a:xfrm>
              <a:off x="-54662425" y="36218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47" y="0"/>
                  </a:moveTo>
                  <a:cubicBezTo>
                    <a:pt x="158" y="315"/>
                    <a:pt x="0" y="757"/>
                    <a:pt x="0" y="1229"/>
                  </a:cubicBezTo>
                  <a:cubicBezTo>
                    <a:pt x="0" y="1702"/>
                    <a:pt x="189" y="2143"/>
                    <a:pt x="347" y="2458"/>
                  </a:cubicBezTo>
                  <a:cubicBezTo>
                    <a:pt x="504" y="2143"/>
                    <a:pt x="725" y="1702"/>
                    <a:pt x="725" y="1229"/>
                  </a:cubicBezTo>
                  <a:cubicBezTo>
                    <a:pt x="725" y="757"/>
                    <a:pt x="504" y="315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6" name="Google Shape;5346;p63"/>
            <p:cNvSpPr/>
            <p:nvPr/>
          </p:nvSpPr>
          <p:spPr>
            <a:xfrm>
              <a:off x="-54737250" y="3652600"/>
              <a:ext cx="66175" cy="37825"/>
            </a:xfrm>
            <a:custGeom>
              <a:rect b="b" l="l" r="r" t="t"/>
              <a:pathLst>
                <a:path extrusionOk="0" h="1513" w="2647">
                  <a:moveTo>
                    <a:pt x="0" y="0"/>
                  </a:moveTo>
                  <a:lnTo>
                    <a:pt x="599" y="1512"/>
                  </a:lnTo>
                  <a:lnTo>
                    <a:pt x="2647" y="1512"/>
                  </a:lnTo>
                  <a:cubicBezTo>
                    <a:pt x="2458" y="1103"/>
                    <a:pt x="2206" y="599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7" name="Google Shape;5347;p63"/>
            <p:cNvSpPr/>
            <p:nvPr/>
          </p:nvSpPr>
          <p:spPr>
            <a:xfrm>
              <a:off x="-54568700" y="3608475"/>
              <a:ext cx="74850" cy="293000"/>
            </a:xfrm>
            <a:custGeom>
              <a:rect b="b" l="l" r="r" t="t"/>
              <a:pathLst>
                <a:path extrusionOk="0" h="11720" w="2994">
                  <a:moveTo>
                    <a:pt x="1481" y="1"/>
                  </a:moveTo>
                  <a:lnTo>
                    <a:pt x="851" y="1576"/>
                  </a:lnTo>
                  <a:lnTo>
                    <a:pt x="0" y="3750"/>
                  </a:lnTo>
                  <a:lnTo>
                    <a:pt x="0" y="4727"/>
                  </a:lnTo>
                  <a:cubicBezTo>
                    <a:pt x="0" y="5514"/>
                    <a:pt x="158" y="6270"/>
                    <a:pt x="378" y="6995"/>
                  </a:cubicBezTo>
                  <a:cubicBezTo>
                    <a:pt x="630" y="7751"/>
                    <a:pt x="757" y="8539"/>
                    <a:pt x="757" y="9295"/>
                  </a:cubicBezTo>
                  <a:lnTo>
                    <a:pt x="757" y="11343"/>
                  </a:lnTo>
                  <a:cubicBezTo>
                    <a:pt x="757" y="11573"/>
                    <a:pt x="925" y="11719"/>
                    <a:pt x="1115" y="11719"/>
                  </a:cubicBezTo>
                  <a:cubicBezTo>
                    <a:pt x="1184" y="11719"/>
                    <a:pt x="1256" y="11700"/>
                    <a:pt x="1324" y="11658"/>
                  </a:cubicBezTo>
                  <a:lnTo>
                    <a:pt x="1733" y="11374"/>
                  </a:lnTo>
                  <a:cubicBezTo>
                    <a:pt x="2489" y="10870"/>
                    <a:pt x="2993" y="10051"/>
                    <a:pt x="2993" y="9137"/>
                  </a:cubicBezTo>
                  <a:cubicBezTo>
                    <a:pt x="2993" y="8003"/>
                    <a:pt x="2710" y="6774"/>
                    <a:pt x="2206" y="5735"/>
                  </a:cubicBezTo>
                  <a:cubicBezTo>
                    <a:pt x="1733" y="4790"/>
                    <a:pt x="1481" y="3781"/>
                    <a:pt x="1481" y="2710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8" name="Google Shape;5348;p63"/>
            <p:cNvSpPr/>
            <p:nvPr/>
          </p:nvSpPr>
          <p:spPr>
            <a:xfrm>
              <a:off x="-54636450" y="3652600"/>
              <a:ext cx="66975" cy="37825"/>
            </a:xfrm>
            <a:custGeom>
              <a:rect b="b" l="l" r="r" t="t"/>
              <a:pathLst>
                <a:path extrusionOk="0" h="1513" w="2679">
                  <a:moveTo>
                    <a:pt x="411" y="0"/>
                  </a:moveTo>
                  <a:cubicBezTo>
                    <a:pt x="411" y="599"/>
                    <a:pt x="221" y="1103"/>
                    <a:pt x="1" y="1512"/>
                  </a:cubicBezTo>
                  <a:lnTo>
                    <a:pt x="2080" y="1512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9" name="Google Shape;5349;p63"/>
            <p:cNvSpPr/>
            <p:nvPr/>
          </p:nvSpPr>
          <p:spPr>
            <a:xfrm>
              <a:off x="-54760100" y="3596675"/>
              <a:ext cx="212675" cy="37025"/>
            </a:xfrm>
            <a:custGeom>
              <a:rect b="b" l="l" r="r" t="t"/>
              <a:pathLst>
                <a:path extrusionOk="0" h="1481" w="8507">
                  <a:moveTo>
                    <a:pt x="1" y="0"/>
                  </a:moveTo>
                  <a:lnTo>
                    <a:pt x="599" y="1481"/>
                  </a:lnTo>
                  <a:lnTo>
                    <a:pt x="3246" y="1481"/>
                  </a:lnTo>
                  <a:cubicBezTo>
                    <a:pt x="3466" y="693"/>
                    <a:pt x="3939" y="158"/>
                    <a:pt x="4002" y="95"/>
                  </a:cubicBezTo>
                  <a:cubicBezTo>
                    <a:pt x="4081" y="32"/>
                    <a:pt x="4183" y="0"/>
                    <a:pt x="4281" y="0"/>
                  </a:cubicBezTo>
                  <a:close/>
                  <a:moveTo>
                    <a:pt x="4281" y="0"/>
                  </a:moveTo>
                  <a:cubicBezTo>
                    <a:pt x="4380" y="0"/>
                    <a:pt x="4474" y="32"/>
                    <a:pt x="4537" y="95"/>
                  </a:cubicBezTo>
                  <a:cubicBezTo>
                    <a:pt x="4569" y="158"/>
                    <a:pt x="5041" y="693"/>
                    <a:pt x="5294" y="1481"/>
                  </a:cubicBezTo>
                  <a:lnTo>
                    <a:pt x="7940" y="1481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0" name="Google Shape;5350;p63"/>
            <p:cNvSpPr/>
            <p:nvPr/>
          </p:nvSpPr>
          <p:spPr>
            <a:xfrm>
              <a:off x="-54738050" y="3708500"/>
              <a:ext cx="169375" cy="186700"/>
            </a:xfrm>
            <a:custGeom>
              <a:rect b="b" l="l" r="r" t="t"/>
              <a:pathLst>
                <a:path extrusionOk="0" h="7468" w="6775">
                  <a:moveTo>
                    <a:pt x="1891" y="1513"/>
                  </a:moveTo>
                  <a:cubicBezTo>
                    <a:pt x="2080" y="1513"/>
                    <a:pt x="2238" y="1671"/>
                    <a:pt x="2238" y="1860"/>
                  </a:cubicBezTo>
                  <a:cubicBezTo>
                    <a:pt x="2238" y="2049"/>
                    <a:pt x="2080" y="2206"/>
                    <a:pt x="1891" y="2206"/>
                  </a:cubicBezTo>
                  <a:cubicBezTo>
                    <a:pt x="1702" y="2206"/>
                    <a:pt x="1545" y="2112"/>
                    <a:pt x="1545" y="1860"/>
                  </a:cubicBezTo>
                  <a:cubicBezTo>
                    <a:pt x="1545" y="1671"/>
                    <a:pt x="1702" y="1513"/>
                    <a:pt x="1891" y="1513"/>
                  </a:cubicBezTo>
                  <a:close/>
                  <a:moveTo>
                    <a:pt x="4884" y="1545"/>
                  </a:moveTo>
                  <a:cubicBezTo>
                    <a:pt x="5073" y="1545"/>
                    <a:pt x="5231" y="1702"/>
                    <a:pt x="5231" y="1891"/>
                  </a:cubicBezTo>
                  <a:cubicBezTo>
                    <a:pt x="5231" y="2112"/>
                    <a:pt x="5073" y="2269"/>
                    <a:pt x="4884" y="2269"/>
                  </a:cubicBezTo>
                  <a:cubicBezTo>
                    <a:pt x="4695" y="2269"/>
                    <a:pt x="4538" y="2112"/>
                    <a:pt x="4538" y="1891"/>
                  </a:cubicBezTo>
                  <a:cubicBezTo>
                    <a:pt x="4538" y="1702"/>
                    <a:pt x="4695" y="1545"/>
                    <a:pt x="4884" y="1545"/>
                  </a:cubicBezTo>
                  <a:close/>
                  <a:moveTo>
                    <a:pt x="4404" y="4073"/>
                  </a:moveTo>
                  <a:cubicBezTo>
                    <a:pt x="4498" y="4073"/>
                    <a:pt x="4585" y="4112"/>
                    <a:pt x="4632" y="4191"/>
                  </a:cubicBezTo>
                  <a:cubicBezTo>
                    <a:pt x="4853" y="4286"/>
                    <a:pt x="4853" y="4538"/>
                    <a:pt x="4695" y="4695"/>
                  </a:cubicBezTo>
                  <a:cubicBezTo>
                    <a:pt x="4317" y="5042"/>
                    <a:pt x="3844" y="5231"/>
                    <a:pt x="3340" y="5231"/>
                  </a:cubicBezTo>
                  <a:cubicBezTo>
                    <a:pt x="2836" y="5231"/>
                    <a:pt x="2364" y="5042"/>
                    <a:pt x="2049" y="4695"/>
                  </a:cubicBezTo>
                  <a:cubicBezTo>
                    <a:pt x="1891" y="4538"/>
                    <a:pt x="1891" y="4286"/>
                    <a:pt x="2049" y="4191"/>
                  </a:cubicBezTo>
                  <a:cubicBezTo>
                    <a:pt x="2127" y="4112"/>
                    <a:pt x="2222" y="4073"/>
                    <a:pt x="2312" y="4073"/>
                  </a:cubicBezTo>
                  <a:cubicBezTo>
                    <a:pt x="2403" y="4073"/>
                    <a:pt x="2490" y="4112"/>
                    <a:pt x="2553" y="4191"/>
                  </a:cubicBezTo>
                  <a:cubicBezTo>
                    <a:pt x="2773" y="4412"/>
                    <a:pt x="3057" y="4522"/>
                    <a:pt x="3340" y="4522"/>
                  </a:cubicBezTo>
                  <a:cubicBezTo>
                    <a:pt x="3624" y="4522"/>
                    <a:pt x="3907" y="4412"/>
                    <a:pt x="4128" y="4191"/>
                  </a:cubicBezTo>
                  <a:cubicBezTo>
                    <a:pt x="4207" y="4112"/>
                    <a:pt x="4309" y="4073"/>
                    <a:pt x="4404" y="4073"/>
                  </a:cubicBezTo>
                  <a:close/>
                  <a:moveTo>
                    <a:pt x="757" y="1"/>
                  </a:moveTo>
                  <a:lnTo>
                    <a:pt x="757" y="694"/>
                  </a:lnTo>
                  <a:cubicBezTo>
                    <a:pt x="757" y="1513"/>
                    <a:pt x="631" y="2332"/>
                    <a:pt x="347" y="3088"/>
                  </a:cubicBezTo>
                  <a:cubicBezTo>
                    <a:pt x="1" y="4160"/>
                    <a:pt x="1" y="4947"/>
                    <a:pt x="1" y="5672"/>
                  </a:cubicBezTo>
                  <a:cubicBezTo>
                    <a:pt x="757" y="6743"/>
                    <a:pt x="2017" y="7468"/>
                    <a:pt x="3403" y="7468"/>
                  </a:cubicBezTo>
                  <a:cubicBezTo>
                    <a:pt x="4758" y="7468"/>
                    <a:pt x="6018" y="6774"/>
                    <a:pt x="6774" y="5672"/>
                  </a:cubicBezTo>
                  <a:cubicBezTo>
                    <a:pt x="6774" y="4947"/>
                    <a:pt x="6774" y="4160"/>
                    <a:pt x="6428" y="3088"/>
                  </a:cubicBezTo>
                  <a:cubicBezTo>
                    <a:pt x="6144" y="2332"/>
                    <a:pt x="6018" y="1513"/>
                    <a:pt x="6018" y="694"/>
                  </a:cubicBezTo>
                  <a:lnTo>
                    <a:pt x="60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51" name="Google Shape;5351;p63"/>
          <p:cNvSpPr/>
          <p:nvPr/>
        </p:nvSpPr>
        <p:spPr>
          <a:xfrm>
            <a:off x="4561689" y="3882759"/>
            <a:ext cx="7530" cy="846"/>
          </a:xfrm>
          <a:custGeom>
            <a:rect b="b" l="l" r="r" t="t"/>
            <a:pathLst>
              <a:path extrusionOk="0" h="32" w="285">
                <a:moveTo>
                  <a:pt x="1" y="0"/>
                </a:moveTo>
                <a:cubicBezTo>
                  <a:pt x="95" y="32"/>
                  <a:pt x="158" y="32"/>
                  <a:pt x="284" y="32"/>
                </a:cubicBezTo>
                <a:cubicBezTo>
                  <a:pt x="221" y="32"/>
                  <a:pt x="127" y="0"/>
                  <a:pt x="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2" name="Google Shape;5352;p63"/>
          <p:cNvSpPr/>
          <p:nvPr/>
        </p:nvSpPr>
        <p:spPr>
          <a:xfrm>
            <a:off x="4562111" y="3883578"/>
            <a:ext cx="6685" cy="872"/>
          </a:xfrm>
          <a:custGeom>
            <a:rect b="b" l="l" r="r" t="t"/>
            <a:pathLst>
              <a:path extrusionOk="0" h="33" w="253">
                <a:moveTo>
                  <a:pt x="253" y="1"/>
                </a:moveTo>
                <a:lnTo>
                  <a:pt x="253" y="1"/>
                </a:lnTo>
                <a:cubicBezTo>
                  <a:pt x="189" y="1"/>
                  <a:pt x="64" y="1"/>
                  <a:pt x="1" y="32"/>
                </a:cubicBezTo>
                <a:cubicBezTo>
                  <a:pt x="95" y="1"/>
                  <a:pt x="190" y="1"/>
                  <a:pt x="25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353" name="Google Shape;5353;p63"/>
          <p:cNvGrpSpPr/>
          <p:nvPr/>
        </p:nvGrpSpPr>
        <p:grpSpPr>
          <a:xfrm>
            <a:off x="4417669" y="3883578"/>
            <a:ext cx="295536" cy="336332"/>
            <a:chOff x="-54793175" y="3982600"/>
            <a:chExt cx="279625" cy="318225"/>
          </a:xfrm>
        </p:grpSpPr>
        <p:sp>
          <p:nvSpPr>
            <p:cNvPr id="5354" name="Google Shape;5354;p63"/>
            <p:cNvSpPr/>
            <p:nvPr/>
          </p:nvSpPr>
          <p:spPr>
            <a:xfrm>
              <a:off x="-54646675" y="39826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0" y="1"/>
                  </a:moveTo>
                  <a:cubicBezTo>
                    <a:pt x="1261" y="221"/>
                    <a:pt x="2237" y="2080"/>
                    <a:pt x="2332" y="4443"/>
                  </a:cubicBezTo>
                  <a:lnTo>
                    <a:pt x="4128" y="4443"/>
                  </a:lnTo>
                  <a:cubicBezTo>
                    <a:pt x="4380" y="4443"/>
                    <a:pt x="4537" y="4254"/>
                    <a:pt x="4506" y="4002"/>
                  </a:cubicBezTo>
                  <a:cubicBezTo>
                    <a:pt x="4128" y="1859"/>
                    <a:pt x="2300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5" name="Google Shape;5355;p63"/>
            <p:cNvSpPr/>
            <p:nvPr/>
          </p:nvSpPr>
          <p:spPr>
            <a:xfrm>
              <a:off x="-54644325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" y="1"/>
                  </a:moveTo>
                  <a:lnTo>
                    <a:pt x="1" y="3624"/>
                  </a:lnTo>
                  <a:lnTo>
                    <a:pt x="1450" y="3624"/>
                  </a:lnTo>
                  <a:cubicBezTo>
                    <a:pt x="1419" y="1765"/>
                    <a:pt x="726" y="379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6" name="Google Shape;5356;p63"/>
            <p:cNvSpPr/>
            <p:nvPr/>
          </p:nvSpPr>
          <p:spPr>
            <a:xfrm>
              <a:off x="-54773475" y="3983400"/>
              <a:ext cx="113425" cy="111075"/>
            </a:xfrm>
            <a:custGeom>
              <a:rect b="b" l="l" r="r" t="t"/>
              <a:pathLst>
                <a:path extrusionOk="0" h="4443" w="4537">
                  <a:moveTo>
                    <a:pt x="4537" y="0"/>
                  </a:moveTo>
                  <a:lnTo>
                    <a:pt x="4537" y="0"/>
                  </a:lnTo>
                  <a:cubicBezTo>
                    <a:pt x="2237" y="126"/>
                    <a:pt x="378" y="1827"/>
                    <a:pt x="32" y="4033"/>
                  </a:cubicBezTo>
                  <a:cubicBezTo>
                    <a:pt x="0" y="4253"/>
                    <a:pt x="189" y="4442"/>
                    <a:pt x="378" y="4442"/>
                  </a:cubicBezTo>
                  <a:lnTo>
                    <a:pt x="2205" y="4442"/>
                  </a:lnTo>
                  <a:cubicBezTo>
                    <a:pt x="2268" y="2079"/>
                    <a:pt x="3277" y="252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7" name="Google Shape;5357;p63"/>
            <p:cNvSpPr/>
            <p:nvPr/>
          </p:nvSpPr>
          <p:spPr>
            <a:xfrm>
              <a:off x="-54699450" y="4003075"/>
              <a:ext cx="36250" cy="90600"/>
            </a:xfrm>
            <a:custGeom>
              <a:rect b="b" l="l" r="r" t="t"/>
              <a:pathLst>
                <a:path extrusionOk="0" h="3624" w="1450">
                  <a:moveTo>
                    <a:pt x="1450" y="1"/>
                  </a:moveTo>
                  <a:cubicBezTo>
                    <a:pt x="725" y="379"/>
                    <a:pt x="64" y="1765"/>
                    <a:pt x="1" y="3624"/>
                  </a:cubicBezTo>
                  <a:lnTo>
                    <a:pt x="1450" y="3624"/>
                  </a:lnTo>
                  <a:lnTo>
                    <a:pt x="145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8" name="Google Shape;5358;p63"/>
            <p:cNvSpPr/>
            <p:nvPr/>
          </p:nvSpPr>
          <p:spPr>
            <a:xfrm>
              <a:off x="-54756150" y="4112550"/>
              <a:ext cx="204800" cy="188275"/>
            </a:xfrm>
            <a:custGeom>
              <a:rect b="b" l="l" r="r" t="t"/>
              <a:pathLst>
                <a:path extrusionOk="0" h="7531" w="8192">
                  <a:moveTo>
                    <a:pt x="2615" y="1545"/>
                  </a:moveTo>
                  <a:cubicBezTo>
                    <a:pt x="2804" y="1545"/>
                    <a:pt x="2962" y="1671"/>
                    <a:pt x="2962" y="1891"/>
                  </a:cubicBezTo>
                  <a:cubicBezTo>
                    <a:pt x="2962" y="2080"/>
                    <a:pt x="2804" y="2238"/>
                    <a:pt x="2615" y="2238"/>
                  </a:cubicBezTo>
                  <a:cubicBezTo>
                    <a:pt x="2426" y="2238"/>
                    <a:pt x="2269" y="2080"/>
                    <a:pt x="2269" y="1891"/>
                  </a:cubicBezTo>
                  <a:cubicBezTo>
                    <a:pt x="2269" y="1702"/>
                    <a:pt x="2426" y="1545"/>
                    <a:pt x="2615" y="1545"/>
                  </a:cubicBezTo>
                  <a:close/>
                  <a:moveTo>
                    <a:pt x="5608" y="1545"/>
                  </a:moveTo>
                  <a:cubicBezTo>
                    <a:pt x="5797" y="1545"/>
                    <a:pt x="5955" y="1671"/>
                    <a:pt x="5955" y="1891"/>
                  </a:cubicBezTo>
                  <a:cubicBezTo>
                    <a:pt x="5955" y="2080"/>
                    <a:pt x="5797" y="2238"/>
                    <a:pt x="5608" y="2238"/>
                  </a:cubicBezTo>
                  <a:cubicBezTo>
                    <a:pt x="5419" y="2238"/>
                    <a:pt x="5262" y="2080"/>
                    <a:pt x="5262" y="1891"/>
                  </a:cubicBezTo>
                  <a:cubicBezTo>
                    <a:pt x="5199" y="1702"/>
                    <a:pt x="5419" y="1545"/>
                    <a:pt x="5608" y="1545"/>
                  </a:cubicBezTo>
                  <a:close/>
                  <a:moveTo>
                    <a:pt x="5163" y="4104"/>
                  </a:moveTo>
                  <a:cubicBezTo>
                    <a:pt x="5262" y="4104"/>
                    <a:pt x="5356" y="4144"/>
                    <a:pt x="5419" y="4223"/>
                  </a:cubicBezTo>
                  <a:cubicBezTo>
                    <a:pt x="5577" y="4380"/>
                    <a:pt x="5577" y="4601"/>
                    <a:pt x="5419" y="4727"/>
                  </a:cubicBezTo>
                  <a:cubicBezTo>
                    <a:pt x="5073" y="5073"/>
                    <a:pt x="4568" y="5262"/>
                    <a:pt x="4064" y="5262"/>
                  </a:cubicBezTo>
                  <a:cubicBezTo>
                    <a:pt x="3560" y="5262"/>
                    <a:pt x="3088" y="5073"/>
                    <a:pt x="2773" y="4727"/>
                  </a:cubicBezTo>
                  <a:cubicBezTo>
                    <a:pt x="2615" y="4569"/>
                    <a:pt x="2615" y="4317"/>
                    <a:pt x="2773" y="4223"/>
                  </a:cubicBezTo>
                  <a:cubicBezTo>
                    <a:pt x="2851" y="4144"/>
                    <a:pt x="2946" y="4104"/>
                    <a:pt x="3040" y="4104"/>
                  </a:cubicBezTo>
                  <a:cubicBezTo>
                    <a:pt x="3135" y="4104"/>
                    <a:pt x="3229" y="4144"/>
                    <a:pt x="3308" y="4223"/>
                  </a:cubicBezTo>
                  <a:cubicBezTo>
                    <a:pt x="3529" y="4427"/>
                    <a:pt x="3820" y="4530"/>
                    <a:pt x="4108" y="4530"/>
                  </a:cubicBezTo>
                  <a:cubicBezTo>
                    <a:pt x="4395" y="4530"/>
                    <a:pt x="4679" y="4427"/>
                    <a:pt x="4883" y="4223"/>
                  </a:cubicBezTo>
                  <a:cubicBezTo>
                    <a:pt x="4962" y="4144"/>
                    <a:pt x="5065" y="4104"/>
                    <a:pt x="5163" y="4104"/>
                  </a:cubicBezTo>
                  <a:close/>
                  <a:moveTo>
                    <a:pt x="0" y="1"/>
                  </a:moveTo>
                  <a:lnTo>
                    <a:pt x="0" y="3435"/>
                  </a:lnTo>
                  <a:cubicBezTo>
                    <a:pt x="0" y="5672"/>
                    <a:pt x="1859" y="7531"/>
                    <a:pt x="4096" y="7531"/>
                  </a:cubicBezTo>
                  <a:cubicBezTo>
                    <a:pt x="6364" y="7531"/>
                    <a:pt x="8191" y="5672"/>
                    <a:pt x="8191" y="3435"/>
                  </a:cubicBezTo>
                  <a:lnTo>
                    <a:pt x="8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9" name="Google Shape;5359;p63"/>
            <p:cNvSpPr/>
            <p:nvPr/>
          </p:nvSpPr>
          <p:spPr>
            <a:xfrm>
              <a:off x="-54532475" y="4136975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300"/>
                    <a:pt x="757" y="1828"/>
                    <a:pt x="757" y="1261"/>
                  </a:cubicBezTo>
                  <a:cubicBezTo>
                    <a:pt x="757" y="757"/>
                    <a:pt x="442" y="284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0" name="Google Shape;5360;p63"/>
            <p:cNvSpPr/>
            <p:nvPr/>
          </p:nvSpPr>
          <p:spPr>
            <a:xfrm>
              <a:off x="-54793175" y="4136975"/>
              <a:ext cx="18925" cy="65400"/>
            </a:xfrm>
            <a:custGeom>
              <a:rect b="b" l="l" r="r" t="t"/>
              <a:pathLst>
                <a:path extrusionOk="0" h="2616" w="757">
                  <a:moveTo>
                    <a:pt x="757" y="1"/>
                  </a:moveTo>
                  <a:cubicBezTo>
                    <a:pt x="316" y="284"/>
                    <a:pt x="0" y="757"/>
                    <a:pt x="0" y="1292"/>
                  </a:cubicBezTo>
                  <a:cubicBezTo>
                    <a:pt x="0" y="1859"/>
                    <a:pt x="316" y="2332"/>
                    <a:pt x="757" y="2615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61" name="Google Shape;5361;p63"/>
          <p:cNvGrpSpPr/>
          <p:nvPr/>
        </p:nvGrpSpPr>
        <p:grpSpPr>
          <a:xfrm>
            <a:off x="6494706" y="3048653"/>
            <a:ext cx="295536" cy="336332"/>
            <a:chOff x="-52832000" y="3192625"/>
            <a:chExt cx="279625" cy="318225"/>
          </a:xfrm>
        </p:grpSpPr>
        <p:sp>
          <p:nvSpPr>
            <p:cNvPr id="5362" name="Google Shape;5362;p63"/>
            <p:cNvSpPr/>
            <p:nvPr/>
          </p:nvSpPr>
          <p:spPr>
            <a:xfrm>
              <a:off x="-52574450" y="3306025"/>
              <a:ext cx="22075" cy="110300"/>
            </a:xfrm>
            <a:custGeom>
              <a:rect b="b" l="l" r="r" t="t"/>
              <a:pathLst>
                <a:path extrusionOk="0" h="4412" w="883">
                  <a:moveTo>
                    <a:pt x="1" y="1"/>
                  </a:moveTo>
                  <a:lnTo>
                    <a:pt x="1" y="1"/>
                  </a:lnTo>
                  <a:cubicBezTo>
                    <a:pt x="95" y="348"/>
                    <a:pt x="127" y="726"/>
                    <a:pt x="127" y="1104"/>
                  </a:cubicBezTo>
                  <a:lnTo>
                    <a:pt x="127" y="3939"/>
                  </a:lnTo>
                  <a:cubicBezTo>
                    <a:pt x="127" y="4097"/>
                    <a:pt x="127" y="4254"/>
                    <a:pt x="95" y="4412"/>
                  </a:cubicBezTo>
                  <a:cubicBezTo>
                    <a:pt x="537" y="4254"/>
                    <a:pt x="883" y="3876"/>
                    <a:pt x="883" y="3341"/>
                  </a:cubicBezTo>
                  <a:lnTo>
                    <a:pt x="883" y="1104"/>
                  </a:lnTo>
                  <a:cubicBezTo>
                    <a:pt x="883" y="600"/>
                    <a:pt x="537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3" name="Google Shape;5363;p63"/>
            <p:cNvSpPr/>
            <p:nvPr/>
          </p:nvSpPr>
          <p:spPr>
            <a:xfrm>
              <a:off x="-52826475" y="3192625"/>
              <a:ext cx="267800" cy="100050"/>
            </a:xfrm>
            <a:custGeom>
              <a:rect b="b" l="l" r="r" t="t"/>
              <a:pathLst>
                <a:path extrusionOk="0" h="4002" w="10712">
                  <a:moveTo>
                    <a:pt x="5356" y="0"/>
                  </a:moveTo>
                  <a:cubicBezTo>
                    <a:pt x="2836" y="0"/>
                    <a:pt x="725" y="1670"/>
                    <a:pt x="0" y="4001"/>
                  </a:cubicBezTo>
                  <a:cubicBezTo>
                    <a:pt x="284" y="3844"/>
                    <a:pt x="567" y="3749"/>
                    <a:pt x="882" y="3749"/>
                  </a:cubicBezTo>
                  <a:cubicBezTo>
                    <a:pt x="1639" y="2017"/>
                    <a:pt x="3371" y="756"/>
                    <a:pt x="5356" y="756"/>
                  </a:cubicBezTo>
                  <a:cubicBezTo>
                    <a:pt x="7373" y="756"/>
                    <a:pt x="9105" y="1985"/>
                    <a:pt x="9861" y="3749"/>
                  </a:cubicBezTo>
                  <a:cubicBezTo>
                    <a:pt x="10176" y="3749"/>
                    <a:pt x="10492" y="3844"/>
                    <a:pt x="10712" y="4001"/>
                  </a:cubicBezTo>
                  <a:cubicBezTo>
                    <a:pt x="10019" y="1702"/>
                    <a:pt x="7877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4" name="Google Shape;5364;p63"/>
            <p:cNvSpPr/>
            <p:nvPr/>
          </p:nvSpPr>
          <p:spPr>
            <a:xfrm>
              <a:off x="-52794975" y="3361175"/>
              <a:ext cx="204800" cy="149675"/>
            </a:xfrm>
            <a:custGeom>
              <a:rect b="b" l="l" r="r" t="t"/>
              <a:pathLst>
                <a:path extrusionOk="0" h="5987" w="8192">
                  <a:moveTo>
                    <a:pt x="5132" y="2560"/>
                  </a:moveTo>
                  <a:cubicBezTo>
                    <a:pt x="5230" y="2560"/>
                    <a:pt x="5325" y="2599"/>
                    <a:pt x="5388" y="2678"/>
                  </a:cubicBezTo>
                  <a:cubicBezTo>
                    <a:pt x="5577" y="2836"/>
                    <a:pt x="5577" y="3088"/>
                    <a:pt x="5419" y="3182"/>
                  </a:cubicBezTo>
                  <a:cubicBezTo>
                    <a:pt x="5073" y="3560"/>
                    <a:pt x="4569" y="3749"/>
                    <a:pt x="4096" y="3749"/>
                  </a:cubicBezTo>
                  <a:cubicBezTo>
                    <a:pt x="3592" y="3749"/>
                    <a:pt x="3120" y="3560"/>
                    <a:pt x="2773" y="3182"/>
                  </a:cubicBezTo>
                  <a:cubicBezTo>
                    <a:pt x="2615" y="3025"/>
                    <a:pt x="2615" y="2804"/>
                    <a:pt x="2773" y="2678"/>
                  </a:cubicBezTo>
                  <a:cubicBezTo>
                    <a:pt x="2852" y="2599"/>
                    <a:pt x="2946" y="2560"/>
                    <a:pt x="3037" y="2560"/>
                  </a:cubicBezTo>
                  <a:cubicBezTo>
                    <a:pt x="3127" y="2560"/>
                    <a:pt x="3214" y="2599"/>
                    <a:pt x="3277" y="2678"/>
                  </a:cubicBezTo>
                  <a:cubicBezTo>
                    <a:pt x="3498" y="2899"/>
                    <a:pt x="3781" y="3009"/>
                    <a:pt x="4065" y="3009"/>
                  </a:cubicBezTo>
                  <a:cubicBezTo>
                    <a:pt x="4348" y="3009"/>
                    <a:pt x="4632" y="2899"/>
                    <a:pt x="4852" y="2678"/>
                  </a:cubicBezTo>
                  <a:cubicBezTo>
                    <a:pt x="4931" y="2599"/>
                    <a:pt x="5033" y="2560"/>
                    <a:pt x="5132" y="2560"/>
                  </a:cubicBezTo>
                  <a:close/>
                  <a:moveTo>
                    <a:pt x="1" y="0"/>
                  </a:moveTo>
                  <a:lnTo>
                    <a:pt x="1" y="1859"/>
                  </a:lnTo>
                  <a:cubicBezTo>
                    <a:pt x="1" y="2993"/>
                    <a:pt x="473" y="4127"/>
                    <a:pt x="1355" y="4915"/>
                  </a:cubicBezTo>
                  <a:cubicBezTo>
                    <a:pt x="2111" y="5640"/>
                    <a:pt x="3088" y="5986"/>
                    <a:pt x="4096" y="5986"/>
                  </a:cubicBezTo>
                  <a:lnTo>
                    <a:pt x="4506" y="5986"/>
                  </a:lnTo>
                  <a:cubicBezTo>
                    <a:pt x="6585" y="5797"/>
                    <a:pt x="8192" y="3907"/>
                    <a:pt x="8192" y="1733"/>
                  </a:cubicBezTo>
                  <a:lnTo>
                    <a:pt x="8192" y="32"/>
                  </a:lnTo>
                  <a:cubicBezTo>
                    <a:pt x="8192" y="1261"/>
                    <a:pt x="7215" y="2237"/>
                    <a:pt x="5955" y="2237"/>
                  </a:cubicBezTo>
                  <a:cubicBezTo>
                    <a:pt x="5167" y="2237"/>
                    <a:pt x="4506" y="1859"/>
                    <a:pt x="4096" y="1229"/>
                  </a:cubicBezTo>
                  <a:cubicBezTo>
                    <a:pt x="3718" y="1796"/>
                    <a:pt x="2994" y="2237"/>
                    <a:pt x="2269" y="2237"/>
                  </a:cubicBezTo>
                  <a:cubicBezTo>
                    <a:pt x="1040" y="2237"/>
                    <a:pt x="1" y="126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5" name="Google Shape;5365;p63"/>
            <p:cNvSpPr/>
            <p:nvPr/>
          </p:nvSpPr>
          <p:spPr>
            <a:xfrm>
              <a:off x="-52791025" y="3231225"/>
              <a:ext cx="137850" cy="74825"/>
            </a:xfrm>
            <a:custGeom>
              <a:rect b="b" l="l" r="r" t="t"/>
              <a:pathLst>
                <a:path extrusionOk="0" h="2993" w="5514">
                  <a:moveTo>
                    <a:pt x="3938" y="0"/>
                  </a:moveTo>
                  <a:cubicBezTo>
                    <a:pt x="2048" y="0"/>
                    <a:pt x="473" y="1260"/>
                    <a:pt x="0" y="2993"/>
                  </a:cubicBezTo>
                  <a:lnTo>
                    <a:pt x="1701" y="2993"/>
                  </a:lnTo>
                  <a:cubicBezTo>
                    <a:pt x="3434" y="2993"/>
                    <a:pt x="4946" y="1890"/>
                    <a:pt x="5513" y="315"/>
                  </a:cubicBezTo>
                  <a:cubicBezTo>
                    <a:pt x="5041" y="126"/>
                    <a:pt x="4505" y="0"/>
                    <a:pt x="3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6" name="Google Shape;5366;p63"/>
            <p:cNvSpPr/>
            <p:nvPr/>
          </p:nvSpPr>
          <p:spPr>
            <a:xfrm>
              <a:off x="-52683125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00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7" name="Google Shape;5367;p63"/>
            <p:cNvSpPr/>
            <p:nvPr/>
          </p:nvSpPr>
          <p:spPr>
            <a:xfrm>
              <a:off x="-52794975" y="3247750"/>
              <a:ext cx="204800" cy="104000"/>
            </a:xfrm>
            <a:custGeom>
              <a:rect b="b" l="l" r="r" t="t"/>
              <a:pathLst>
                <a:path extrusionOk="0" h="4160" w="8192">
                  <a:moveTo>
                    <a:pt x="6365" y="1"/>
                  </a:moveTo>
                  <a:cubicBezTo>
                    <a:pt x="5640" y="1828"/>
                    <a:pt x="3876" y="3025"/>
                    <a:pt x="1859" y="3025"/>
                  </a:cubicBezTo>
                  <a:lnTo>
                    <a:pt x="1" y="3025"/>
                  </a:lnTo>
                  <a:lnTo>
                    <a:pt x="1" y="3403"/>
                  </a:lnTo>
                  <a:lnTo>
                    <a:pt x="1" y="4159"/>
                  </a:lnTo>
                  <a:cubicBezTo>
                    <a:pt x="1" y="3939"/>
                    <a:pt x="158" y="3781"/>
                    <a:pt x="379" y="3781"/>
                  </a:cubicBezTo>
                  <a:lnTo>
                    <a:pt x="7814" y="3781"/>
                  </a:lnTo>
                  <a:cubicBezTo>
                    <a:pt x="8003" y="3781"/>
                    <a:pt x="8160" y="3939"/>
                    <a:pt x="8160" y="4159"/>
                  </a:cubicBezTo>
                  <a:lnTo>
                    <a:pt x="8160" y="3403"/>
                  </a:lnTo>
                  <a:cubicBezTo>
                    <a:pt x="8192" y="2017"/>
                    <a:pt x="7467" y="757"/>
                    <a:pt x="63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8" name="Google Shape;5368;p63"/>
            <p:cNvSpPr/>
            <p:nvPr/>
          </p:nvSpPr>
          <p:spPr>
            <a:xfrm>
              <a:off x="-52776850" y="336195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0" y="1"/>
                  </a:moveTo>
                  <a:cubicBezTo>
                    <a:pt x="0" y="851"/>
                    <a:pt x="662" y="1513"/>
                    <a:pt x="1481" y="1513"/>
                  </a:cubicBezTo>
                  <a:cubicBezTo>
                    <a:pt x="2332" y="1513"/>
                    <a:pt x="2993" y="820"/>
                    <a:pt x="29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9" name="Google Shape;5369;p63"/>
            <p:cNvSpPr/>
            <p:nvPr/>
          </p:nvSpPr>
          <p:spPr>
            <a:xfrm>
              <a:off x="-52832000" y="3306025"/>
              <a:ext cx="21300" cy="110300"/>
            </a:xfrm>
            <a:custGeom>
              <a:rect b="b" l="l" r="r" t="t"/>
              <a:pathLst>
                <a:path extrusionOk="0" h="4412" w="852">
                  <a:moveTo>
                    <a:pt x="851" y="1"/>
                  </a:moveTo>
                  <a:cubicBezTo>
                    <a:pt x="347" y="127"/>
                    <a:pt x="1" y="568"/>
                    <a:pt x="1" y="1104"/>
                  </a:cubicBezTo>
                  <a:lnTo>
                    <a:pt x="1" y="3341"/>
                  </a:lnTo>
                  <a:cubicBezTo>
                    <a:pt x="1" y="3813"/>
                    <a:pt x="316" y="4254"/>
                    <a:pt x="757" y="4412"/>
                  </a:cubicBezTo>
                  <a:lnTo>
                    <a:pt x="757" y="4097"/>
                  </a:lnTo>
                  <a:lnTo>
                    <a:pt x="757" y="3341"/>
                  </a:lnTo>
                  <a:lnTo>
                    <a:pt x="757" y="1104"/>
                  </a:lnTo>
                  <a:cubicBezTo>
                    <a:pt x="757" y="726"/>
                    <a:pt x="788" y="348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0" name="Google Shape;5370;p63"/>
          <p:cNvGrpSpPr/>
          <p:nvPr/>
        </p:nvGrpSpPr>
        <p:grpSpPr>
          <a:xfrm>
            <a:off x="6473899" y="3464042"/>
            <a:ext cx="337151" cy="335486"/>
            <a:chOff x="-52851675" y="3585650"/>
            <a:chExt cx="319000" cy="317425"/>
          </a:xfrm>
        </p:grpSpPr>
        <p:sp>
          <p:nvSpPr>
            <p:cNvPr id="5371" name="Google Shape;5371;p63"/>
            <p:cNvSpPr/>
            <p:nvPr/>
          </p:nvSpPr>
          <p:spPr>
            <a:xfrm>
              <a:off x="-52851675" y="3641575"/>
              <a:ext cx="319000" cy="106350"/>
            </a:xfrm>
            <a:custGeom>
              <a:rect b="b" l="l" r="r" t="t"/>
              <a:pathLst>
                <a:path extrusionOk="0" h="4254" w="12760">
                  <a:moveTo>
                    <a:pt x="6364" y="0"/>
                  </a:moveTo>
                  <a:cubicBezTo>
                    <a:pt x="2836" y="0"/>
                    <a:pt x="0" y="1449"/>
                    <a:pt x="0" y="3371"/>
                  </a:cubicBezTo>
                  <a:cubicBezTo>
                    <a:pt x="0" y="3686"/>
                    <a:pt x="63" y="4001"/>
                    <a:pt x="252" y="4253"/>
                  </a:cubicBezTo>
                  <a:cubicBezTo>
                    <a:pt x="473" y="3749"/>
                    <a:pt x="945" y="3308"/>
                    <a:pt x="1481" y="3119"/>
                  </a:cubicBezTo>
                  <a:lnTo>
                    <a:pt x="1481" y="2898"/>
                  </a:lnTo>
                  <a:cubicBezTo>
                    <a:pt x="1481" y="2741"/>
                    <a:pt x="1575" y="2615"/>
                    <a:pt x="1733" y="2520"/>
                  </a:cubicBezTo>
                  <a:cubicBezTo>
                    <a:pt x="3403" y="1796"/>
                    <a:pt x="4915" y="1512"/>
                    <a:pt x="6396" y="1512"/>
                  </a:cubicBezTo>
                  <a:cubicBezTo>
                    <a:pt x="7845" y="1512"/>
                    <a:pt x="9389" y="1827"/>
                    <a:pt x="11027" y="2520"/>
                  </a:cubicBezTo>
                  <a:cubicBezTo>
                    <a:pt x="11153" y="2615"/>
                    <a:pt x="11279" y="2741"/>
                    <a:pt x="11279" y="2898"/>
                  </a:cubicBezTo>
                  <a:lnTo>
                    <a:pt x="11279" y="3119"/>
                  </a:lnTo>
                  <a:cubicBezTo>
                    <a:pt x="11815" y="3308"/>
                    <a:pt x="12287" y="3718"/>
                    <a:pt x="12539" y="4253"/>
                  </a:cubicBezTo>
                  <a:cubicBezTo>
                    <a:pt x="12697" y="4001"/>
                    <a:pt x="12760" y="3686"/>
                    <a:pt x="12760" y="3371"/>
                  </a:cubicBezTo>
                  <a:cubicBezTo>
                    <a:pt x="12760" y="1449"/>
                    <a:pt x="9924" y="0"/>
                    <a:pt x="6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2" name="Google Shape;5372;p63"/>
            <p:cNvSpPr/>
            <p:nvPr/>
          </p:nvSpPr>
          <p:spPr>
            <a:xfrm>
              <a:off x="-52787100" y="3585650"/>
              <a:ext cx="189050" cy="52000"/>
            </a:xfrm>
            <a:custGeom>
              <a:rect b="b" l="l" r="r" t="t"/>
              <a:pathLst>
                <a:path extrusionOk="0" h="2080" w="7562">
                  <a:moveTo>
                    <a:pt x="3781" y="0"/>
                  </a:moveTo>
                  <a:cubicBezTo>
                    <a:pt x="2048" y="0"/>
                    <a:pt x="599" y="882"/>
                    <a:pt x="1" y="2080"/>
                  </a:cubicBezTo>
                  <a:cubicBezTo>
                    <a:pt x="1103" y="1701"/>
                    <a:pt x="2363" y="1512"/>
                    <a:pt x="3781" y="1512"/>
                  </a:cubicBezTo>
                  <a:cubicBezTo>
                    <a:pt x="3928" y="1506"/>
                    <a:pt x="4073" y="1503"/>
                    <a:pt x="4217" y="1503"/>
                  </a:cubicBezTo>
                  <a:cubicBezTo>
                    <a:pt x="5469" y="1503"/>
                    <a:pt x="6629" y="1740"/>
                    <a:pt x="7562" y="2080"/>
                  </a:cubicBezTo>
                  <a:cubicBezTo>
                    <a:pt x="6995" y="882"/>
                    <a:pt x="5514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3" name="Google Shape;5373;p63"/>
            <p:cNvSpPr/>
            <p:nvPr/>
          </p:nvSpPr>
          <p:spPr>
            <a:xfrm>
              <a:off x="-52794975" y="3696700"/>
              <a:ext cx="127625" cy="74850"/>
            </a:xfrm>
            <a:custGeom>
              <a:rect b="b" l="l" r="r" t="t"/>
              <a:pathLst>
                <a:path extrusionOk="0" h="2994" w="5105">
                  <a:moveTo>
                    <a:pt x="4096" y="0"/>
                  </a:moveTo>
                  <a:cubicBezTo>
                    <a:pt x="2804" y="0"/>
                    <a:pt x="1324" y="284"/>
                    <a:pt x="1" y="883"/>
                  </a:cubicBezTo>
                  <a:lnTo>
                    <a:pt x="1" y="2993"/>
                  </a:lnTo>
                  <a:lnTo>
                    <a:pt x="1072" y="2993"/>
                  </a:lnTo>
                  <a:cubicBezTo>
                    <a:pt x="2741" y="2993"/>
                    <a:pt x="4317" y="2143"/>
                    <a:pt x="5104" y="95"/>
                  </a:cubicBezTo>
                  <a:cubicBezTo>
                    <a:pt x="4789" y="32"/>
                    <a:pt x="4411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4" name="Google Shape;5374;p63"/>
            <p:cNvSpPr/>
            <p:nvPr/>
          </p:nvSpPr>
          <p:spPr>
            <a:xfrm>
              <a:off x="-52795750" y="3700625"/>
              <a:ext cx="204800" cy="202450"/>
            </a:xfrm>
            <a:custGeom>
              <a:rect b="b" l="l" r="r" t="t"/>
              <a:pathLst>
                <a:path extrusionOk="0" h="8098" w="8192">
                  <a:moveTo>
                    <a:pt x="5639" y="2143"/>
                  </a:moveTo>
                  <a:cubicBezTo>
                    <a:pt x="5828" y="2143"/>
                    <a:pt x="5986" y="2301"/>
                    <a:pt x="5986" y="2490"/>
                  </a:cubicBezTo>
                  <a:cubicBezTo>
                    <a:pt x="5986" y="2679"/>
                    <a:pt x="5828" y="2836"/>
                    <a:pt x="5639" y="2836"/>
                  </a:cubicBezTo>
                  <a:cubicBezTo>
                    <a:pt x="5450" y="2836"/>
                    <a:pt x="5293" y="2679"/>
                    <a:pt x="5293" y="2490"/>
                  </a:cubicBezTo>
                  <a:cubicBezTo>
                    <a:pt x="5293" y="2301"/>
                    <a:pt x="5450" y="2143"/>
                    <a:pt x="5639" y="2143"/>
                  </a:cubicBezTo>
                  <a:close/>
                  <a:moveTo>
                    <a:pt x="5163" y="4671"/>
                  </a:moveTo>
                  <a:cubicBezTo>
                    <a:pt x="5261" y="4671"/>
                    <a:pt x="5356" y="4711"/>
                    <a:pt x="5419" y="4790"/>
                  </a:cubicBezTo>
                  <a:cubicBezTo>
                    <a:pt x="5608" y="4947"/>
                    <a:pt x="5608" y="5168"/>
                    <a:pt x="5450" y="5294"/>
                  </a:cubicBezTo>
                  <a:cubicBezTo>
                    <a:pt x="5104" y="5640"/>
                    <a:pt x="4600" y="5829"/>
                    <a:pt x="4127" y="5829"/>
                  </a:cubicBezTo>
                  <a:cubicBezTo>
                    <a:pt x="3623" y="5829"/>
                    <a:pt x="3151" y="5640"/>
                    <a:pt x="2804" y="5294"/>
                  </a:cubicBezTo>
                  <a:cubicBezTo>
                    <a:pt x="2646" y="5136"/>
                    <a:pt x="2646" y="4884"/>
                    <a:pt x="2804" y="4790"/>
                  </a:cubicBezTo>
                  <a:cubicBezTo>
                    <a:pt x="2883" y="4711"/>
                    <a:pt x="2977" y="4671"/>
                    <a:pt x="3068" y="4671"/>
                  </a:cubicBezTo>
                  <a:cubicBezTo>
                    <a:pt x="3158" y="4671"/>
                    <a:pt x="3245" y="4711"/>
                    <a:pt x="3308" y="4790"/>
                  </a:cubicBezTo>
                  <a:cubicBezTo>
                    <a:pt x="3529" y="4994"/>
                    <a:pt x="3812" y="5097"/>
                    <a:pt x="4096" y="5097"/>
                  </a:cubicBezTo>
                  <a:cubicBezTo>
                    <a:pt x="4379" y="5097"/>
                    <a:pt x="4663" y="4994"/>
                    <a:pt x="4883" y="4790"/>
                  </a:cubicBezTo>
                  <a:cubicBezTo>
                    <a:pt x="4962" y="4711"/>
                    <a:pt x="5064" y="4671"/>
                    <a:pt x="5163" y="4671"/>
                  </a:cubicBezTo>
                  <a:close/>
                  <a:moveTo>
                    <a:pt x="5860" y="1"/>
                  </a:moveTo>
                  <a:cubicBezTo>
                    <a:pt x="4883" y="2521"/>
                    <a:pt x="3119" y="3592"/>
                    <a:pt x="1071" y="3592"/>
                  </a:cubicBezTo>
                  <a:lnTo>
                    <a:pt x="0" y="3592"/>
                  </a:lnTo>
                  <a:lnTo>
                    <a:pt x="0" y="3939"/>
                  </a:lnTo>
                  <a:cubicBezTo>
                    <a:pt x="0" y="6176"/>
                    <a:pt x="1859" y="8098"/>
                    <a:pt x="4096" y="8098"/>
                  </a:cubicBezTo>
                  <a:cubicBezTo>
                    <a:pt x="6333" y="8098"/>
                    <a:pt x="8191" y="6239"/>
                    <a:pt x="8191" y="3939"/>
                  </a:cubicBezTo>
                  <a:lnTo>
                    <a:pt x="8191" y="2931"/>
                  </a:lnTo>
                  <a:lnTo>
                    <a:pt x="8191" y="2868"/>
                  </a:lnTo>
                  <a:lnTo>
                    <a:pt x="8191" y="726"/>
                  </a:lnTo>
                  <a:cubicBezTo>
                    <a:pt x="7435" y="347"/>
                    <a:pt x="6648" y="158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5" name="Google Shape;5375;p63"/>
            <p:cNvSpPr/>
            <p:nvPr/>
          </p:nvSpPr>
          <p:spPr>
            <a:xfrm>
              <a:off x="-52832775" y="3740025"/>
              <a:ext cx="18125" cy="64600"/>
            </a:xfrm>
            <a:custGeom>
              <a:rect b="b" l="l" r="r" t="t"/>
              <a:pathLst>
                <a:path extrusionOk="0" h="2584" w="725">
                  <a:moveTo>
                    <a:pt x="725" y="0"/>
                  </a:moveTo>
                  <a:cubicBezTo>
                    <a:pt x="315" y="252"/>
                    <a:pt x="0" y="725"/>
                    <a:pt x="0" y="1260"/>
                  </a:cubicBezTo>
                  <a:cubicBezTo>
                    <a:pt x="0" y="1827"/>
                    <a:pt x="315" y="2300"/>
                    <a:pt x="725" y="2584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6" name="Google Shape;5376;p63"/>
            <p:cNvSpPr/>
            <p:nvPr/>
          </p:nvSpPr>
          <p:spPr>
            <a:xfrm>
              <a:off x="-525705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0" y="0"/>
                  </a:moveTo>
                  <a:lnTo>
                    <a:pt x="0" y="2584"/>
                  </a:lnTo>
                  <a:cubicBezTo>
                    <a:pt x="442" y="2300"/>
                    <a:pt x="757" y="1827"/>
                    <a:pt x="757" y="1260"/>
                  </a:cubicBezTo>
                  <a:cubicBezTo>
                    <a:pt x="757" y="725"/>
                    <a:pt x="442" y="25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77" name="Google Shape;5377;p63"/>
          <p:cNvGrpSpPr/>
          <p:nvPr/>
        </p:nvGrpSpPr>
        <p:grpSpPr>
          <a:xfrm>
            <a:off x="6494706" y="3876920"/>
            <a:ext cx="295536" cy="337178"/>
            <a:chOff x="-52832000" y="3976300"/>
            <a:chExt cx="279625" cy="319025"/>
          </a:xfrm>
        </p:grpSpPr>
        <p:sp>
          <p:nvSpPr>
            <p:cNvPr id="5378" name="Google Shape;5378;p63"/>
            <p:cNvSpPr/>
            <p:nvPr/>
          </p:nvSpPr>
          <p:spPr>
            <a:xfrm>
              <a:off x="-52794975" y="3976300"/>
              <a:ext cx="204800" cy="112650"/>
            </a:xfrm>
            <a:custGeom>
              <a:rect b="b" l="l" r="r" t="t"/>
              <a:pathLst>
                <a:path extrusionOk="0" h="4506" w="8192">
                  <a:moveTo>
                    <a:pt x="4096" y="1"/>
                  </a:moveTo>
                  <a:cubicBezTo>
                    <a:pt x="1859" y="1"/>
                    <a:pt x="1" y="1859"/>
                    <a:pt x="1" y="4096"/>
                  </a:cubicBezTo>
                  <a:lnTo>
                    <a:pt x="1" y="4506"/>
                  </a:lnTo>
                  <a:cubicBezTo>
                    <a:pt x="883" y="3120"/>
                    <a:pt x="2363" y="2206"/>
                    <a:pt x="4096" y="2206"/>
                  </a:cubicBezTo>
                  <a:cubicBezTo>
                    <a:pt x="5829" y="2206"/>
                    <a:pt x="7341" y="3120"/>
                    <a:pt x="8192" y="4506"/>
                  </a:cubicBezTo>
                  <a:lnTo>
                    <a:pt x="8192" y="4096"/>
                  </a:lnTo>
                  <a:cubicBezTo>
                    <a:pt x="8192" y="1859"/>
                    <a:pt x="6365" y="1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9" name="Google Shape;5379;p63"/>
            <p:cNvSpPr/>
            <p:nvPr/>
          </p:nvSpPr>
          <p:spPr>
            <a:xfrm>
              <a:off x="-52757175" y="4051125"/>
              <a:ext cx="167000" cy="94550"/>
            </a:xfrm>
            <a:custGeom>
              <a:rect b="b" l="l" r="r" t="t"/>
              <a:pathLst>
                <a:path extrusionOk="0" h="3782" w="6680">
                  <a:moveTo>
                    <a:pt x="2584" y="1"/>
                  </a:moveTo>
                  <a:cubicBezTo>
                    <a:pt x="1608" y="1"/>
                    <a:pt x="694" y="379"/>
                    <a:pt x="1" y="946"/>
                  </a:cubicBezTo>
                  <a:cubicBezTo>
                    <a:pt x="473" y="820"/>
                    <a:pt x="977" y="757"/>
                    <a:pt x="1482" y="757"/>
                  </a:cubicBezTo>
                  <a:cubicBezTo>
                    <a:pt x="3750" y="757"/>
                    <a:pt x="5672" y="1985"/>
                    <a:pt x="6680" y="3781"/>
                  </a:cubicBezTo>
                  <a:cubicBezTo>
                    <a:pt x="6522" y="1670"/>
                    <a:pt x="475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0" name="Google Shape;5380;p63"/>
            <p:cNvSpPr/>
            <p:nvPr/>
          </p:nvSpPr>
          <p:spPr>
            <a:xfrm>
              <a:off x="-52794975" y="4088925"/>
              <a:ext cx="204025" cy="206400"/>
            </a:xfrm>
            <a:custGeom>
              <a:rect b="b" l="l" r="r" t="t"/>
              <a:pathLst>
                <a:path extrusionOk="0" h="8256" w="8161">
                  <a:moveTo>
                    <a:pt x="2615" y="2238"/>
                  </a:moveTo>
                  <a:cubicBezTo>
                    <a:pt x="2804" y="2238"/>
                    <a:pt x="2962" y="2395"/>
                    <a:pt x="2962" y="2584"/>
                  </a:cubicBezTo>
                  <a:cubicBezTo>
                    <a:pt x="2962" y="2805"/>
                    <a:pt x="2804" y="2962"/>
                    <a:pt x="2615" y="2962"/>
                  </a:cubicBezTo>
                  <a:cubicBezTo>
                    <a:pt x="2602" y="2965"/>
                    <a:pt x="2588" y="2966"/>
                    <a:pt x="2574" y="2966"/>
                  </a:cubicBezTo>
                  <a:cubicBezTo>
                    <a:pt x="2404" y="2966"/>
                    <a:pt x="2269" y="2788"/>
                    <a:pt x="2269" y="2584"/>
                  </a:cubicBezTo>
                  <a:cubicBezTo>
                    <a:pt x="2269" y="2395"/>
                    <a:pt x="2426" y="2238"/>
                    <a:pt x="2615" y="2238"/>
                  </a:cubicBezTo>
                  <a:close/>
                  <a:moveTo>
                    <a:pt x="5608" y="2269"/>
                  </a:moveTo>
                  <a:cubicBezTo>
                    <a:pt x="5797" y="2269"/>
                    <a:pt x="5955" y="2427"/>
                    <a:pt x="5955" y="2647"/>
                  </a:cubicBezTo>
                  <a:cubicBezTo>
                    <a:pt x="5955" y="2805"/>
                    <a:pt x="5797" y="2994"/>
                    <a:pt x="5608" y="2994"/>
                  </a:cubicBezTo>
                  <a:cubicBezTo>
                    <a:pt x="5419" y="2994"/>
                    <a:pt x="5262" y="2836"/>
                    <a:pt x="5262" y="2647"/>
                  </a:cubicBezTo>
                  <a:cubicBezTo>
                    <a:pt x="5262" y="2427"/>
                    <a:pt x="5419" y="2269"/>
                    <a:pt x="5608" y="2269"/>
                  </a:cubicBezTo>
                  <a:close/>
                  <a:moveTo>
                    <a:pt x="5132" y="4797"/>
                  </a:moveTo>
                  <a:cubicBezTo>
                    <a:pt x="5230" y="4797"/>
                    <a:pt x="5325" y="4837"/>
                    <a:pt x="5388" y="4916"/>
                  </a:cubicBezTo>
                  <a:cubicBezTo>
                    <a:pt x="5577" y="5042"/>
                    <a:pt x="5577" y="5262"/>
                    <a:pt x="5419" y="5420"/>
                  </a:cubicBezTo>
                  <a:cubicBezTo>
                    <a:pt x="5073" y="5766"/>
                    <a:pt x="4569" y="5987"/>
                    <a:pt x="4096" y="5987"/>
                  </a:cubicBezTo>
                  <a:cubicBezTo>
                    <a:pt x="3592" y="5987"/>
                    <a:pt x="3120" y="5766"/>
                    <a:pt x="2773" y="5420"/>
                  </a:cubicBezTo>
                  <a:cubicBezTo>
                    <a:pt x="2615" y="5262"/>
                    <a:pt x="2615" y="5042"/>
                    <a:pt x="2773" y="4916"/>
                  </a:cubicBezTo>
                  <a:cubicBezTo>
                    <a:pt x="2852" y="4837"/>
                    <a:pt x="2946" y="4797"/>
                    <a:pt x="3037" y="4797"/>
                  </a:cubicBezTo>
                  <a:cubicBezTo>
                    <a:pt x="3127" y="4797"/>
                    <a:pt x="3214" y="4837"/>
                    <a:pt x="3277" y="4916"/>
                  </a:cubicBezTo>
                  <a:cubicBezTo>
                    <a:pt x="3498" y="5136"/>
                    <a:pt x="3781" y="5246"/>
                    <a:pt x="4065" y="5246"/>
                  </a:cubicBezTo>
                  <a:cubicBezTo>
                    <a:pt x="4348" y="5246"/>
                    <a:pt x="4632" y="5136"/>
                    <a:pt x="4852" y="4916"/>
                  </a:cubicBezTo>
                  <a:cubicBezTo>
                    <a:pt x="4931" y="4837"/>
                    <a:pt x="5033" y="4797"/>
                    <a:pt x="5132" y="4797"/>
                  </a:cubicBezTo>
                  <a:close/>
                  <a:moveTo>
                    <a:pt x="2994" y="1"/>
                  </a:moveTo>
                  <a:cubicBezTo>
                    <a:pt x="2174" y="1"/>
                    <a:pt x="1387" y="190"/>
                    <a:pt x="631" y="536"/>
                  </a:cubicBezTo>
                  <a:cubicBezTo>
                    <a:pt x="599" y="536"/>
                    <a:pt x="599" y="536"/>
                    <a:pt x="568" y="599"/>
                  </a:cubicBezTo>
                  <a:cubicBezTo>
                    <a:pt x="221" y="1166"/>
                    <a:pt x="1" y="1891"/>
                    <a:pt x="1" y="2584"/>
                  </a:cubicBezTo>
                  <a:lnTo>
                    <a:pt x="1" y="4128"/>
                  </a:lnTo>
                  <a:cubicBezTo>
                    <a:pt x="1" y="6365"/>
                    <a:pt x="1859" y="8255"/>
                    <a:pt x="4096" y="8255"/>
                  </a:cubicBezTo>
                  <a:cubicBezTo>
                    <a:pt x="6207" y="8255"/>
                    <a:pt x="7940" y="6680"/>
                    <a:pt x="8160" y="4695"/>
                  </a:cubicBezTo>
                  <a:cubicBezTo>
                    <a:pt x="7877" y="2017"/>
                    <a:pt x="5671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1" name="Google Shape;5381;p63"/>
            <p:cNvSpPr/>
            <p:nvPr/>
          </p:nvSpPr>
          <p:spPr>
            <a:xfrm>
              <a:off x="-528320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316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2" name="Google Shape;5382;p63"/>
            <p:cNvSpPr/>
            <p:nvPr/>
          </p:nvSpPr>
          <p:spPr>
            <a:xfrm>
              <a:off x="-5257130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1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694"/>
                    <a:pt x="442" y="221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83" name="Google Shape;5383;p63"/>
          <p:cNvGrpSpPr/>
          <p:nvPr/>
        </p:nvGrpSpPr>
        <p:grpSpPr>
          <a:xfrm>
            <a:off x="7742405" y="3055312"/>
            <a:ext cx="297200" cy="336332"/>
            <a:chOff x="-51633225" y="3198925"/>
            <a:chExt cx="281200" cy="318225"/>
          </a:xfrm>
        </p:grpSpPr>
        <p:sp>
          <p:nvSpPr>
            <p:cNvPr id="5384" name="Google Shape;5384;p63"/>
            <p:cNvSpPr/>
            <p:nvPr/>
          </p:nvSpPr>
          <p:spPr>
            <a:xfrm>
              <a:off x="-516332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6" y="0"/>
                  </a:moveTo>
                  <a:cubicBezTo>
                    <a:pt x="315" y="284"/>
                    <a:pt x="0" y="756"/>
                    <a:pt x="0" y="1292"/>
                  </a:cubicBezTo>
                  <a:cubicBezTo>
                    <a:pt x="0" y="1859"/>
                    <a:pt x="315" y="2332"/>
                    <a:pt x="756" y="2552"/>
                  </a:cubicBez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5" name="Google Shape;5385;p63"/>
            <p:cNvSpPr/>
            <p:nvPr/>
          </p:nvSpPr>
          <p:spPr>
            <a:xfrm>
              <a:off x="-51595425" y="3348575"/>
              <a:ext cx="204800" cy="168575"/>
            </a:xfrm>
            <a:custGeom>
              <a:rect b="b" l="l" r="r" t="t"/>
              <a:pathLst>
                <a:path extrusionOk="0" h="6743" w="8192">
                  <a:moveTo>
                    <a:pt x="2647" y="756"/>
                  </a:moveTo>
                  <a:cubicBezTo>
                    <a:pt x="2836" y="756"/>
                    <a:pt x="2994" y="914"/>
                    <a:pt x="2994" y="1103"/>
                  </a:cubicBezTo>
                  <a:cubicBezTo>
                    <a:pt x="2994" y="1292"/>
                    <a:pt x="2836" y="1449"/>
                    <a:pt x="2647" y="1449"/>
                  </a:cubicBezTo>
                  <a:cubicBezTo>
                    <a:pt x="2426" y="1449"/>
                    <a:pt x="2269" y="1292"/>
                    <a:pt x="2269" y="1103"/>
                  </a:cubicBezTo>
                  <a:cubicBezTo>
                    <a:pt x="2237" y="914"/>
                    <a:pt x="2395" y="756"/>
                    <a:pt x="2647" y="756"/>
                  </a:cubicBezTo>
                  <a:close/>
                  <a:moveTo>
                    <a:pt x="5577" y="756"/>
                  </a:moveTo>
                  <a:cubicBezTo>
                    <a:pt x="5797" y="756"/>
                    <a:pt x="5955" y="914"/>
                    <a:pt x="5955" y="1103"/>
                  </a:cubicBezTo>
                  <a:cubicBezTo>
                    <a:pt x="5955" y="1292"/>
                    <a:pt x="5797" y="1449"/>
                    <a:pt x="5577" y="1449"/>
                  </a:cubicBezTo>
                  <a:cubicBezTo>
                    <a:pt x="5388" y="1449"/>
                    <a:pt x="5230" y="1292"/>
                    <a:pt x="5230" y="1103"/>
                  </a:cubicBezTo>
                  <a:cubicBezTo>
                    <a:pt x="5230" y="914"/>
                    <a:pt x="5388" y="756"/>
                    <a:pt x="5577" y="756"/>
                  </a:cubicBezTo>
                  <a:close/>
                  <a:moveTo>
                    <a:pt x="5148" y="3316"/>
                  </a:moveTo>
                  <a:cubicBezTo>
                    <a:pt x="5238" y="3316"/>
                    <a:pt x="5325" y="3356"/>
                    <a:pt x="5388" y="3434"/>
                  </a:cubicBezTo>
                  <a:cubicBezTo>
                    <a:pt x="5545" y="3592"/>
                    <a:pt x="5545" y="3812"/>
                    <a:pt x="5388" y="3938"/>
                  </a:cubicBezTo>
                  <a:cubicBezTo>
                    <a:pt x="5041" y="4285"/>
                    <a:pt x="4569" y="4474"/>
                    <a:pt x="4096" y="4474"/>
                  </a:cubicBezTo>
                  <a:cubicBezTo>
                    <a:pt x="3624" y="4474"/>
                    <a:pt x="3120" y="4285"/>
                    <a:pt x="2804" y="3938"/>
                  </a:cubicBezTo>
                  <a:cubicBezTo>
                    <a:pt x="2647" y="3781"/>
                    <a:pt x="2647" y="3529"/>
                    <a:pt x="2804" y="3434"/>
                  </a:cubicBezTo>
                  <a:cubicBezTo>
                    <a:pt x="2883" y="3371"/>
                    <a:pt x="2978" y="3340"/>
                    <a:pt x="3068" y="3340"/>
                  </a:cubicBezTo>
                  <a:cubicBezTo>
                    <a:pt x="3159" y="3340"/>
                    <a:pt x="3246" y="3371"/>
                    <a:pt x="3309" y="3434"/>
                  </a:cubicBezTo>
                  <a:cubicBezTo>
                    <a:pt x="3529" y="3639"/>
                    <a:pt x="3813" y="3741"/>
                    <a:pt x="4096" y="3741"/>
                  </a:cubicBezTo>
                  <a:cubicBezTo>
                    <a:pt x="4380" y="3741"/>
                    <a:pt x="4663" y="3639"/>
                    <a:pt x="4884" y="3434"/>
                  </a:cubicBezTo>
                  <a:cubicBezTo>
                    <a:pt x="4963" y="3356"/>
                    <a:pt x="5057" y="3316"/>
                    <a:pt x="5148" y="3316"/>
                  </a:cubicBezTo>
                  <a:close/>
                  <a:moveTo>
                    <a:pt x="1" y="0"/>
                  </a:moveTo>
                  <a:lnTo>
                    <a:pt x="1" y="2647"/>
                  </a:lnTo>
                  <a:cubicBezTo>
                    <a:pt x="1" y="4883"/>
                    <a:pt x="1859" y="6742"/>
                    <a:pt x="4096" y="6742"/>
                  </a:cubicBezTo>
                  <a:cubicBezTo>
                    <a:pt x="6333" y="6742"/>
                    <a:pt x="8192" y="4883"/>
                    <a:pt x="8192" y="2647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6" name="Google Shape;5386;p63"/>
            <p:cNvSpPr/>
            <p:nvPr/>
          </p:nvSpPr>
          <p:spPr>
            <a:xfrm>
              <a:off x="-51633225" y="3292650"/>
              <a:ext cx="279625" cy="37050"/>
            </a:xfrm>
            <a:custGeom>
              <a:rect b="b" l="l" r="r" t="t"/>
              <a:pathLst>
                <a:path extrusionOk="0" h="1482" w="11185">
                  <a:moveTo>
                    <a:pt x="1513" y="0"/>
                  </a:moveTo>
                  <a:cubicBezTo>
                    <a:pt x="851" y="0"/>
                    <a:pt x="284" y="410"/>
                    <a:pt x="95" y="1009"/>
                  </a:cubicBezTo>
                  <a:cubicBezTo>
                    <a:pt x="0" y="1261"/>
                    <a:pt x="221" y="1481"/>
                    <a:pt x="441" y="1481"/>
                  </a:cubicBezTo>
                  <a:lnTo>
                    <a:pt x="10775" y="1481"/>
                  </a:lnTo>
                  <a:cubicBezTo>
                    <a:pt x="10996" y="1481"/>
                    <a:pt x="11185" y="1261"/>
                    <a:pt x="11122" y="1009"/>
                  </a:cubicBezTo>
                  <a:cubicBezTo>
                    <a:pt x="10933" y="410"/>
                    <a:pt x="10365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7" name="Google Shape;5387;p63"/>
            <p:cNvSpPr/>
            <p:nvPr/>
          </p:nvSpPr>
          <p:spPr>
            <a:xfrm>
              <a:off x="-5149225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" y="0"/>
                  </a:moveTo>
                  <a:lnTo>
                    <a:pt x="1" y="0"/>
                  </a:lnTo>
                  <a:cubicBezTo>
                    <a:pt x="946" y="0"/>
                    <a:pt x="1576" y="1418"/>
                    <a:pt x="1765" y="2993"/>
                  </a:cubicBezTo>
                  <a:lnTo>
                    <a:pt x="3939" y="2993"/>
                  </a:lnTo>
                  <a:cubicBezTo>
                    <a:pt x="3466" y="1261"/>
                    <a:pt x="1859" y="0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8" name="Google Shape;5388;p63"/>
            <p:cNvSpPr/>
            <p:nvPr/>
          </p:nvSpPr>
          <p:spPr>
            <a:xfrm>
              <a:off x="-51590700" y="319892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3939" y="0"/>
                  </a:moveTo>
                  <a:lnTo>
                    <a:pt x="3939" y="0"/>
                  </a:lnTo>
                  <a:cubicBezTo>
                    <a:pt x="2048" y="0"/>
                    <a:pt x="473" y="1292"/>
                    <a:pt x="1" y="2993"/>
                  </a:cubicBezTo>
                  <a:lnTo>
                    <a:pt x="2174" y="2993"/>
                  </a:lnTo>
                  <a:cubicBezTo>
                    <a:pt x="2332" y="1418"/>
                    <a:pt x="2962" y="0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9" name="Google Shape;5389;p63"/>
            <p:cNvSpPr/>
            <p:nvPr/>
          </p:nvSpPr>
          <p:spPr>
            <a:xfrm>
              <a:off x="-51517450" y="3218600"/>
              <a:ext cx="52000" cy="55950"/>
            </a:xfrm>
            <a:custGeom>
              <a:rect b="b" l="l" r="r" t="t"/>
              <a:pathLst>
                <a:path extrusionOk="0" h="2238" w="2080">
                  <a:moveTo>
                    <a:pt x="1009" y="1"/>
                  </a:moveTo>
                  <a:cubicBezTo>
                    <a:pt x="662" y="1"/>
                    <a:pt x="158" y="852"/>
                    <a:pt x="1" y="2238"/>
                  </a:cubicBezTo>
                  <a:lnTo>
                    <a:pt x="2080" y="2238"/>
                  </a:lnTo>
                  <a:cubicBezTo>
                    <a:pt x="1828" y="820"/>
                    <a:pt x="1355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0" name="Google Shape;5390;p63"/>
            <p:cNvSpPr/>
            <p:nvPr/>
          </p:nvSpPr>
          <p:spPr>
            <a:xfrm>
              <a:off x="-51370950" y="3354075"/>
              <a:ext cx="18925" cy="64625"/>
            </a:xfrm>
            <a:custGeom>
              <a:rect b="b" l="l" r="r" t="t"/>
              <a:pathLst>
                <a:path extrusionOk="0" h="2585" w="757">
                  <a:moveTo>
                    <a:pt x="0" y="1"/>
                  </a:moveTo>
                  <a:lnTo>
                    <a:pt x="0" y="2584"/>
                  </a:lnTo>
                  <a:cubicBezTo>
                    <a:pt x="442" y="2301"/>
                    <a:pt x="757" y="1828"/>
                    <a:pt x="757" y="1324"/>
                  </a:cubicBezTo>
                  <a:cubicBezTo>
                    <a:pt x="757" y="725"/>
                    <a:pt x="442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1" name="Google Shape;5391;p63"/>
          <p:cNvGrpSpPr/>
          <p:nvPr/>
        </p:nvGrpSpPr>
        <p:grpSpPr>
          <a:xfrm>
            <a:off x="2734606" y="3056131"/>
            <a:ext cx="342990" cy="335513"/>
            <a:chOff x="-56396775" y="3199700"/>
            <a:chExt cx="324525" cy="317450"/>
          </a:xfrm>
        </p:grpSpPr>
        <p:sp>
          <p:nvSpPr>
            <p:cNvPr id="5392" name="Google Shape;5392;p63"/>
            <p:cNvSpPr/>
            <p:nvPr/>
          </p:nvSpPr>
          <p:spPr>
            <a:xfrm>
              <a:off x="-56374725" y="33533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0"/>
                  </a:moveTo>
                  <a:cubicBezTo>
                    <a:pt x="316" y="284"/>
                    <a:pt x="1" y="756"/>
                    <a:pt x="1" y="1292"/>
                  </a:cubicBezTo>
                  <a:cubicBezTo>
                    <a:pt x="1" y="1859"/>
                    <a:pt x="316" y="2332"/>
                    <a:pt x="757" y="2552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3" name="Google Shape;5393;p63"/>
            <p:cNvSpPr/>
            <p:nvPr/>
          </p:nvSpPr>
          <p:spPr>
            <a:xfrm>
              <a:off x="-56333775" y="3199700"/>
              <a:ext cx="198500" cy="73275"/>
            </a:xfrm>
            <a:custGeom>
              <a:rect b="b" l="l" r="r" t="t"/>
              <a:pathLst>
                <a:path extrusionOk="0" h="2931" w="7940">
                  <a:moveTo>
                    <a:pt x="2112" y="1"/>
                  </a:moveTo>
                  <a:cubicBezTo>
                    <a:pt x="1292" y="1"/>
                    <a:pt x="536" y="599"/>
                    <a:pt x="347" y="1387"/>
                  </a:cubicBezTo>
                  <a:lnTo>
                    <a:pt x="1" y="2773"/>
                  </a:lnTo>
                  <a:cubicBezTo>
                    <a:pt x="253" y="2868"/>
                    <a:pt x="568" y="2931"/>
                    <a:pt x="977" y="2931"/>
                  </a:cubicBezTo>
                  <a:lnTo>
                    <a:pt x="6963" y="2931"/>
                  </a:lnTo>
                  <a:cubicBezTo>
                    <a:pt x="7341" y="2931"/>
                    <a:pt x="7625" y="2868"/>
                    <a:pt x="7940" y="2773"/>
                  </a:cubicBezTo>
                  <a:lnTo>
                    <a:pt x="7593" y="1387"/>
                  </a:lnTo>
                  <a:cubicBezTo>
                    <a:pt x="7404" y="568"/>
                    <a:pt x="6648" y="1"/>
                    <a:pt x="5829" y="1"/>
                  </a:cubicBezTo>
                  <a:cubicBezTo>
                    <a:pt x="5546" y="1"/>
                    <a:pt x="5262" y="64"/>
                    <a:pt x="4979" y="190"/>
                  </a:cubicBezTo>
                  <a:lnTo>
                    <a:pt x="3970" y="725"/>
                  </a:lnTo>
                  <a:lnTo>
                    <a:pt x="2931" y="190"/>
                  </a:lnTo>
                  <a:cubicBezTo>
                    <a:pt x="2710" y="64"/>
                    <a:pt x="2395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4" name="Google Shape;5394;p63"/>
            <p:cNvSpPr/>
            <p:nvPr/>
          </p:nvSpPr>
          <p:spPr>
            <a:xfrm>
              <a:off x="-56396775" y="3273325"/>
              <a:ext cx="324525" cy="58725"/>
            </a:xfrm>
            <a:custGeom>
              <a:rect b="b" l="l" r="r" t="t"/>
              <a:pathLst>
                <a:path extrusionOk="0" h="2349" w="12981">
                  <a:moveTo>
                    <a:pt x="905" y="1"/>
                  </a:moveTo>
                  <a:cubicBezTo>
                    <a:pt x="606" y="1"/>
                    <a:pt x="325" y="165"/>
                    <a:pt x="189" y="458"/>
                  </a:cubicBezTo>
                  <a:cubicBezTo>
                    <a:pt x="0" y="836"/>
                    <a:pt x="158" y="1309"/>
                    <a:pt x="536" y="1498"/>
                  </a:cubicBezTo>
                  <a:cubicBezTo>
                    <a:pt x="1292" y="1876"/>
                    <a:pt x="2111" y="2349"/>
                    <a:pt x="3497" y="2349"/>
                  </a:cubicBezTo>
                  <a:lnTo>
                    <a:pt x="9483" y="2349"/>
                  </a:lnTo>
                  <a:cubicBezTo>
                    <a:pt x="10870" y="2349"/>
                    <a:pt x="11689" y="1908"/>
                    <a:pt x="12445" y="1498"/>
                  </a:cubicBezTo>
                  <a:cubicBezTo>
                    <a:pt x="12823" y="1277"/>
                    <a:pt x="12980" y="805"/>
                    <a:pt x="12791" y="458"/>
                  </a:cubicBezTo>
                  <a:cubicBezTo>
                    <a:pt x="12656" y="165"/>
                    <a:pt x="12375" y="1"/>
                    <a:pt x="12076" y="1"/>
                  </a:cubicBezTo>
                  <a:cubicBezTo>
                    <a:pt x="11958" y="1"/>
                    <a:pt x="11836" y="27"/>
                    <a:pt x="11720" y="80"/>
                  </a:cubicBezTo>
                  <a:cubicBezTo>
                    <a:pt x="10964" y="458"/>
                    <a:pt x="10460" y="773"/>
                    <a:pt x="9483" y="773"/>
                  </a:cubicBezTo>
                  <a:lnTo>
                    <a:pt x="3497" y="773"/>
                  </a:lnTo>
                  <a:cubicBezTo>
                    <a:pt x="2521" y="773"/>
                    <a:pt x="1985" y="490"/>
                    <a:pt x="1261" y="80"/>
                  </a:cubicBezTo>
                  <a:cubicBezTo>
                    <a:pt x="1144" y="27"/>
                    <a:pt x="1023" y="1"/>
                    <a:pt x="9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5" name="Google Shape;5395;p63"/>
            <p:cNvSpPr/>
            <p:nvPr/>
          </p:nvSpPr>
          <p:spPr>
            <a:xfrm>
              <a:off x="-56336925" y="3346200"/>
              <a:ext cx="204800" cy="78800"/>
            </a:xfrm>
            <a:custGeom>
              <a:rect b="b" l="l" r="r" t="t"/>
              <a:pathLst>
                <a:path extrusionOk="0" h="3152" w="8192">
                  <a:moveTo>
                    <a:pt x="2584" y="883"/>
                  </a:moveTo>
                  <a:cubicBezTo>
                    <a:pt x="2805" y="883"/>
                    <a:pt x="2962" y="1040"/>
                    <a:pt x="2962" y="1229"/>
                  </a:cubicBezTo>
                  <a:cubicBezTo>
                    <a:pt x="2962" y="1418"/>
                    <a:pt x="2836" y="1576"/>
                    <a:pt x="2584" y="1576"/>
                  </a:cubicBezTo>
                  <a:cubicBezTo>
                    <a:pt x="2395" y="1576"/>
                    <a:pt x="2238" y="1418"/>
                    <a:pt x="2238" y="1229"/>
                  </a:cubicBezTo>
                  <a:cubicBezTo>
                    <a:pt x="2238" y="1040"/>
                    <a:pt x="2395" y="883"/>
                    <a:pt x="2584" y="883"/>
                  </a:cubicBezTo>
                  <a:close/>
                  <a:moveTo>
                    <a:pt x="5577" y="883"/>
                  </a:moveTo>
                  <a:cubicBezTo>
                    <a:pt x="5798" y="883"/>
                    <a:pt x="5955" y="1040"/>
                    <a:pt x="5955" y="1229"/>
                  </a:cubicBezTo>
                  <a:cubicBezTo>
                    <a:pt x="5955" y="1418"/>
                    <a:pt x="5798" y="1576"/>
                    <a:pt x="5577" y="1576"/>
                  </a:cubicBezTo>
                  <a:cubicBezTo>
                    <a:pt x="5388" y="1576"/>
                    <a:pt x="5231" y="1418"/>
                    <a:pt x="5231" y="1229"/>
                  </a:cubicBezTo>
                  <a:cubicBezTo>
                    <a:pt x="5231" y="1040"/>
                    <a:pt x="5388" y="883"/>
                    <a:pt x="5577" y="883"/>
                  </a:cubicBezTo>
                  <a:close/>
                  <a:moveTo>
                    <a:pt x="1" y="1"/>
                  </a:moveTo>
                  <a:lnTo>
                    <a:pt x="1" y="2679"/>
                  </a:lnTo>
                  <a:cubicBezTo>
                    <a:pt x="1" y="2836"/>
                    <a:pt x="1" y="2994"/>
                    <a:pt x="32" y="3151"/>
                  </a:cubicBezTo>
                  <a:lnTo>
                    <a:pt x="3970" y="1576"/>
                  </a:lnTo>
                  <a:cubicBezTo>
                    <a:pt x="4018" y="1560"/>
                    <a:pt x="4065" y="1552"/>
                    <a:pt x="4112" y="1552"/>
                  </a:cubicBezTo>
                  <a:cubicBezTo>
                    <a:pt x="4159" y="1552"/>
                    <a:pt x="4207" y="1560"/>
                    <a:pt x="4254" y="1576"/>
                  </a:cubicBezTo>
                  <a:lnTo>
                    <a:pt x="8161" y="3151"/>
                  </a:lnTo>
                  <a:cubicBezTo>
                    <a:pt x="8192" y="2962"/>
                    <a:pt x="8192" y="2710"/>
                    <a:pt x="8192" y="2521"/>
                  </a:cubicBezTo>
                  <a:lnTo>
                    <a:pt x="8192" y="1"/>
                  </a:lnTo>
                  <a:cubicBezTo>
                    <a:pt x="7877" y="95"/>
                    <a:pt x="7467" y="127"/>
                    <a:pt x="7089" y="127"/>
                  </a:cubicBezTo>
                  <a:lnTo>
                    <a:pt x="1103" y="127"/>
                  </a:lnTo>
                  <a:cubicBezTo>
                    <a:pt x="694" y="127"/>
                    <a:pt x="316" y="95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6" name="Google Shape;5396;p63"/>
            <p:cNvSpPr/>
            <p:nvPr/>
          </p:nvSpPr>
          <p:spPr>
            <a:xfrm>
              <a:off x="-56332200" y="3406850"/>
              <a:ext cx="193775" cy="110300"/>
            </a:xfrm>
            <a:custGeom>
              <a:rect b="b" l="l" r="r" t="t"/>
              <a:pathLst>
                <a:path extrusionOk="0" h="4412" w="7751">
                  <a:moveTo>
                    <a:pt x="3907" y="1"/>
                  </a:moveTo>
                  <a:lnTo>
                    <a:pt x="1" y="1513"/>
                  </a:lnTo>
                  <a:cubicBezTo>
                    <a:pt x="190" y="2237"/>
                    <a:pt x="599" y="2868"/>
                    <a:pt x="1135" y="3340"/>
                  </a:cubicBezTo>
                  <a:cubicBezTo>
                    <a:pt x="1891" y="4033"/>
                    <a:pt x="2868" y="4411"/>
                    <a:pt x="3907" y="4411"/>
                  </a:cubicBezTo>
                  <a:lnTo>
                    <a:pt x="4285" y="4411"/>
                  </a:lnTo>
                  <a:cubicBezTo>
                    <a:pt x="5924" y="4254"/>
                    <a:pt x="7247" y="3057"/>
                    <a:pt x="7751" y="1513"/>
                  </a:cubicBezTo>
                  <a:lnTo>
                    <a:pt x="39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7" name="Google Shape;5397;p63"/>
            <p:cNvSpPr/>
            <p:nvPr/>
          </p:nvSpPr>
          <p:spPr>
            <a:xfrm>
              <a:off x="-56113225" y="3354075"/>
              <a:ext cx="18125" cy="64625"/>
            </a:xfrm>
            <a:custGeom>
              <a:rect b="b" l="l" r="r" t="t"/>
              <a:pathLst>
                <a:path extrusionOk="0" h="2585" w="725">
                  <a:moveTo>
                    <a:pt x="0" y="1"/>
                  </a:moveTo>
                  <a:lnTo>
                    <a:pt x="0" y="2584"/>
                  </a:lnTo>
                  <a:cubicBezTo>
                    <a:pt x="410" y="2332"/>
                    <a:pt x="725" y="1828"/>
                    <a:pt x="725" y="1261"/>
                  </a:cubicBezTo>
                  <a:cubicBezTo>
                    <a:pt x="725" y="725"/>
                    <a:pt x="473" y="253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398" name="Google Shape;5398;p63"/>
          <p:cNvGrpSpPr/>
          <p:nvPr/>
        </p:nvGrpSpPr>
        <p:grpSpPr>
          <a:xfrm>
            <a:off x="2737513" y="3479842"/>
            <a:ext cx="337178" cy="315537"/>
            <a:chOff x="-56394425" y="3600600"/>
            <a:chExt cx="319025" cy="298550"/>
          </a:xfrm>
        </p:grpSpPr>
        <p:sp>
          <p:nvSpPr>
            <p:cNvPr id="5399" name="Google Shape;5399;p63"/>
            <p:cNvSpPr/>
            <p:nvPr/>
          </p:nvSpPr>
          <p:spPr>
            <a:xfrm>
              <a:off x="-56272325" y="3861300"/>
              <a:ext cx="74825" cy="37850"/>
            </a:xfrm>
            <a:custGeom>
              <a:rect b="b" l="l" r="r" t="t"/>
              <a:pathLst>
                <a:path extrusionOk="0" h="1514" w="2993">
                  <a:moveTo>
                    <a:pt x="1512" y="1"/>
                  </a:moveTo>
                  <a:cubicBezTo>
                    <a:pt x="851" y="1"/>
                    <a:pt x="284" y="442"/>
                    <a:pt x="95" y="1041"/>
                  </a:cubicBezTo>
                  <a:cubicBezTo>
                    <a:pt x="0" y="1261"/>
                    <a:pt x="221" y="1513"/>
                    <a:pt x="441" y="1513"/>
                  </a:cubicBezTo>
                  <a:lnTo>
                    <a:pt x="2584" y="1513"/>
                  </a:lnTo>
                  <a:cubicBezTo>
                    <a:pt x="2804" y="1513"/>
                    <a:pt x="2993" y="1261"/>
                    <a:pt x="2930" y="1041"/>
                  </a:cubicBezTo>
                  <a:cubicBezTo>
                    <a:pt x="2741" y="442"/>
                    <a:pt x="2174" y="1"/>
                    <a:pt x="15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0" name="Google Shape;5400;p63"/>
            <p:cNvSpPr/>
            <p:nvPr/>
          </p:nvSpPr>
          <p:spPr>
            <a:xfrm>
              <a:off x="-56297550" y="3600600"/>
              <a:ext cx="126050" cy="71700"/>
            </a:xfrm>
            <a:custGeom>
              <a:rect b="b" l="l" r="r" t="t"/>
              <a:pathLst>
                <a:path extrusionOk="0" h="2868" w="5042">
                  <a:moveTo>
                    <a:pt x="2521" y="1"/>
                  </a:moveTo>
                  <a:cubicBezTo>
                    <a:pt x="1576" y="1"/>
                    <a:pt x="694" y="316"/>
                    <a:pt x="1" y="851"/>
                  </a:cubicBezTo>
                  <a:lnTo>
                    <a:pt x="2521" y="2868"/>
                  </a:lnTo>
                  <a:lnTo>
                    <a:pt x="5042" y="851"/>
                  </a:lnTo>
                  <a:cubicBezTo>
                    <a:pt x="4317" y="316"/>
                    <a:pt x="3467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1" name="Google Shape;5401;p63"/>
            <p:cNvSpPr/>
            <p:nvPr/>
          </p:nvSpPr>
          <p:spPr>
            <a:xfrm>
              <a:off x="-56394425" y="3635275"/>
              <a:ext cx="319025" cy="233925"/>
            </a:xfrm>
            <a:custGeom>
              <a:rect b="b" l="l" r="r" t="t"/>
              <a:pathLst>
                <a:path extrusionOk="0" h="9357" w="12761">
                  <a:moveTo>
                    <a:pt x="4884" y="3844"/>
                  </a:moveTo>
                  <a:cubicBezTo>
                    <a:pt x="5105" y="3844"/>
                    <a:pt x="5262" y="4001"/>
                    <a:pt x="5262" y="4190"/>
                  </a:cubicBezTo>
                  <a:cubicBezTo>
                    <a:pt x="5262" y="4411"/>
                    <a:pt x="5105" y="4537"/>
                    <a:pt x="4884" y="4537"/>
                  </a:cubicBezTo>
                  <a:cubicBezTo>
                    <a:pt x="4859" y="4545"/>
                    <a:pt x="4835" y="4549"/>
                    <a:pt x="4811" y="4549"/>
                  </a:cubicBezTo>
                  <a:cubicBezTo>
                    <a:pt x="4656" y="4549"/>
                    <a:pt x="4538" y="4381"/>
                    <a:pt x="4538" y="4190"/>
                  </a:cubicBezTo>
                  <a:cubicBezTo>
                    <a:pt x="4538" y="4001"/>
                    <a:pt x="4695" y="3844"/>
                    <a:pt x="4884" y="3844"/>
                  </a:cubicBezTo>
                  <a:close/>
                  <a:moveTo>
                    <a:pt x="7877" y="3875"/>
                  </a:moveTo>
                  <a:cubicBezTo>
                    <a:pt x="8098" y="3875"/>
                    <a:pt x="8255" y="4033"/>
                    <a:pt x="8255" y="4253"/>
                  </a:cubicBezTo>
                  <a:cubicBezTo>
                    <a:pt x="8287" y="4411"/>
                    <a:pt x="8098" y="4600"/>
                    <a:pt x="7877" y="4600"/>
                  </a:cubicBezTo>
                  <a:cubicBezTo>
                    <a:pt x="7688" y="4600"/>
                    <a:pt x="7531" y="4442"/>
                    <a:pt x="7531" y="4253"/>
                  </a:cubicBezTo>
                  <a:cubicBezTo>
                    <a:pt x="7531" y="4033"/>
                    <a:pt x="7688" y="3875"/>
                    <a:pt x="7877" y="3875"/>
                  </a:cubicBezTo>
                  <a:close/>
                  <a:moveTo>
                    <a:pt x="1072" y="4757"/>
                  </a:moveTo>
                  <a:cubicBezTo>
                    <a:pt x="1356" y="5104"/>
                    <a:pt x="1797" y="5356"/>
                    <a:pt x="2301" y="5356"/>
                  </a:cubicBezTo>
                  <a:cubicBezTo>
                    <a:pt x="2301" y="5734"/>
                    <a:pt x="1954" y="6080"/>
                    <a:pt x="1513" y="6080"/>
                  </a:cubicBezTo>
                  <a:cubicBezTo>
                    <a:pt x="1104" y="6080"/>
                    <a:pt x="757" y="5734"/>
                    <a:pt x="757" y="5356"/>
                  </a:cubicBezTo>
                  <a:cubicBezTo>
                    <a:pt x="757" y="5104"/>
                    <a:pt x="883" y="4883"/>
                    <a:pt x="1072" y="4757"/>
                  </a:cubicBezTo>
                  <a:close/>
                  <a:moveTo>
                    <a:pt x="11721" y="4757"/>
                  </a:moveTo>
                  <a:cubicBezTo>
                    <a:pt x="11910" y="4883"/>
                    <a:pt x="12036" y="5104"/>
                    <a:pt x="12036" y="5356"/>
                  </a:cubicBezTo>
                  <a:cubicBezTo>
                    <a:pt x="12036" y="5734"/>
                    <a:pt x="11658" y="6080"/>
                    <a:pt x="11280" y="6080"/>
                  </a:cubicBezTo>
                  <a:cubicBezTo>
                    <a:pt x="10870" y="6080"/>
                    <a:pt x="10492" y="5734"/>
                    <a:pt x="10492" y="5356"/>
                  </a:cubicBezTo>
                  <a:cubicBezTo>
                    <a:pt x="10965" y="5356"/>
                    <a:pt x="11437" y="5104"/>
                    <a:pt x="11721" y="4757"/>
                  </a:cubicBezTo>
                  <a:close/>
                  <a:moveTo>
                    <a:pt x="7448" y="6403"/>
                  </a:moveTo>
                  <a:cubicBezTo>
                    <a:pt x="7538" y="6403"/>
                    <a:pt x="7625" y="6443"/>
                    <a:pt x="7688" y="6521"/>
                  </a:cubicBezTo>
                  <a:cubicBezTo>
                    <a:pt x="7846" y="6648"/>
                    <a:pt x="7846" y="6868"/>
                    <a:pt x="7720" y="7026"/>
                  </a:cubicBezTo>
                  <a:cubicBezTo>
                    <a:pt x="7373" y="7372"/>
                    <a:pt x="6900" y="7593"/>
                    <a:pt x="6428" y="7593"/>
                  </a:cubicBezTo>
                  <a:cubicBezTo>
                    <a:pt x="5924" y="7593"/>
                    <a:pt x="5451" y="7372"/>
                    <a:pt x="5105" y="7026"/>
                  </a:cubicBezTo>
                  <a:cubicBezTo>
                    <a:pt x="4947" y="6868"/>
                    <a:pt x="4947" y="6648"/>
                    <a:pt x="5105" y="6521"/>
                  </a:cubicBezTo>
                  <a:cubicBezTo>
                    <a:pt x="5183" y="6443"/>
                    <a:pt x="5278" y="6403"/>
                    <a:pt x="5369" y="6403"/>
                  </a:cubicBezTo>
                  <a:cubicBezTo>
                    <a:pt x="5459" y="6403"/>
                    <a:pt x="5546" y="6443"/>
                    <a:pt x="5609" y="6521"/>
                  </a:cubicBezTo>
                  <a:cubicBezTo>
                    <a:pt x="5829" y="6742"/>
                    <a:pt x="6113" y="6852"/>
                    <a:pt x="6396" y="6852"/>
                  </a:cubicBezTo>
                  <a:cubicBezTo>
                    <a:pt x="6680" y="6852"/>
                    <a:pt x="6963" y="6742"/>
                    <a:pt x="7184" y="6521"/>
                  </a:cubicBezTo>
                  <a:cubicBezTo>
                    <a:pt x="7263" y="6443"/>
                    <a:pt x="7357" y="6403"/>
                    <a:pt x="7448" y="6403"/>
                  </a:cubicBezTo>
                  <a:close/>
                  <a:moveTo>
                    <a:pt x="3277" y="0"/>
                  </a:moveTo>
                  <a:cubicBezTo>
                    <a:pt x="2742" y="630"/>
                    <a:pt x="2364" y="1449"/>
                    <a:pt x="2301" y="2363"/>
                  </a:cubicBezTo>
                  <a:lnTo>
                    <a:pt x="2269" y="2363"/>
                  </a:lnTo>
                  <a:cubicBezTo>
                    <a:pt x="1419" y="2363"/>
                    <a:pt x="725" y="3024"/>
                    <a:pt x="725" y="3844"/>
                  </a:cubicBezTo>
                  <a:cubicBezTo>
                    <a:pt x="725" y="3938"/>
                    <a:pt x="725" y="3970"/>
                    <a:pt x="757" y="4033"/>
                  </a:cubicBezTo>
                  <a:cubicBezTo>
                    <a:pt x="284" y="4316"/>
                    <a:pt x="1" y="4789"/>
                    <a:pt x="1" y="5356"/>
                  </a:cubicBezTo>
                  <a:cubicBezTo>
                    <a:pt x="1" y="6175"/>
                    <a:pt x="694" y="6837"/>
                    <a:pt x="1513" y="6837"/>
                  </a:cubicBezTo>
                  <a:cubicBezTo>
                    <a:pt x="1828" y="6837"/>
                    <a:pt x="2143" y="6774"/>
                    <a:pt x="2364" y="6553"/>
                  </a:cubicBezTo>
                  <a:cubicBezTo>
                    <a:pt x="2616" y="7750"/>
                    <a:pt x="3403" y="8821"/>
                    <a:pt x="4506" y="9357"/>
                  </a:cubicBezTo>
                  <a:cubicBezTo>
                    <a:pt x="4884" y="8727"/>
                    <a:pt x="5609" y="8349"/>
                    <a:pt x="6396" y="8349"/>
                  </a:cubicBezTo>
                  <a:cubicBezTo>
                    <a:pt x="7184" y="8349"/>
                    <a:pt x="7877" y="8727"/>
                    <a:pt x="8287" y="9357"/>
                  </a:cubicBezTo>
                  <a:cubicBezTo>
                    <a:pt x="9389" y="8821"/>
                    <a:pt x="10145" y="7782"/>
                    <a:pt x="10398" y="6553"/>
                  </a:cubicBezTo>
                  <a:cubicBezTo>
                    <a:pt x="10650" y="6711"/>
                    <a:pt x="10965" y="6837"/>
                    <a:pt x="11280" y="6837"/>
                  </a:cubicBezTo>
                  <a:cubicBezTo>
                    <a:pt x="12099" y="6837"/>
                    <a:pt x="12760" y="6175"/>
                    <a:pt x="12760" y="5356"/>
                  </a:cubicBezTo>
                  <a:cubicBezTo>
                    <a:pt x="12760" y="4789"/>
                    <a:pt x="12445" y="4285"/>
                    <a:pt x="11973" y="4033"/>
                  </a:cubicBezTo>
                  <a:lnTo>
                    <a:pt x="11973" y="3844"/>
                  </a:lnTo>
                  <a:cubicBezTo>
                    <a:pt x="11973" y="3024"/>
                    <a:pt x="11280" y="2363"/>
                    <a:pt x="10461" y="2363"/>
                  </a:cubicBezTo>
                  <a:lnTo>
                    <a:pt x="10398" y="2363"/>
                  </a:lnTo>
                  <a:cubicBezTo>
                    <a:pt x="10335" y="1449"/>
                    <a:pt x="9988" y="662"/>
                    <a:pt x="9421" y="0"/>
                  </a:cubicBezTo>
                  <a:lnTo>
                    <a:pt x="6585" y="2268"/>
                  </a:lnTo>
                  <a:cubicBezTo>
                    <a:pt x="6522" y="2300"/>
                    <a:pt x="6428" y="2363"/>
                    <a:pt x="6365" y="2363"/>
                  </a:cubicBezTo>
                  <a:cubicBezTo>
                    <a:pt x="6270" y="2363"/>
                    <a:pt x="6207" y="2300"/>
                    <a:pt x="6113" y="2268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02" name="Google Shape;5402;p63"/>
          <p:cNvGrpSpPr/>
          <p:nvPr/>
        </p:nvGrpSpPr>
        <p:grpSpPr>
          <a:xfrm>
            <a:off x="2752507" y="3884424"/>
            <a:ext cx="307188" cy="335486"/>
            <a:chOff x="-56379450" y="3983400"/>
            <a:chExt cx="290650" cy="317425"/>
          </a:xfrm>
        </p:grpSpPr>
        <p:sp>
          <p:nvSpPr>
            <p:cNvPr id="5403" name="Google Shape;5403;p63"/>
            <p:cNvSpPr/>
            <p:nvPr/>
          </p:nvSpPr>
          <p:spPr>
            <a:xfrm>
              <a:off x="-56330625" y="3983400"/>
              <a:ext cx="241825" cy="111075"/>
            </a:xfrm>
            <a:custGeom>
              <a:rect b="b" l="l" r="r" t="t"/>
              <a:pathLst>
                <a:path extrusionOk="0" h="4443" w="9673">
                  <a:moveTo>
                    <a:pt x="725" y="0"/>
                  </a:moveTo>
                  <a:cubicBezTo>
                    <a:pt x="536" y="0"/>
                    <a:pt x="410" y="126"/>
                    <a:pt x="379" y="315"/>
                  </a:cubicBezTo>
                  <a:lnTo>
                    <a:pt x="1" y="2300"/>
                  </a:lnTo>
                  <a:cubicBezTo>
                    <a:pt x="129" y="2274"/>
                    <a:pt x="257" y="2262"/>
                    <a:pt x="382" y="2262"/>
                  </a:cubicBezTo>
                  <a:cubicBezTo>
                    <a:pt x="869" y="2262"/>
                    <a:pt x="1320" y="2453"/>
                    <a:pt x="1671" y="2804"/>
                  </a:cubicBezTo>
                  <a:cubicBezTo>
                    <a:pt x="2017" y="2473"/>
                    <a:pt x="2498" y="2308"/>
                    <a:pt x="2978" y="2308"/>
                  </a:cubicBezTo>
                  <a:cubicBezTo>
                    <a:pt x="3458" y="2308"/>
                    <a:pt x="3939" y="2473"/>
                    <a:pt x="4285" y="2804"/>
                  </a:cubicBezTo>
                  <a:cubicBezTo>
                    <a:pt x="4636" y="2453"/>
                    <a:pt x="5107" y="2262"/>
                    <a:pt x="5602" y="2262"/>
                  </a:cubicBezTo>
                  <a:cubicBezTo>
                    <a:pt x="5729" y="2262"/>
                    <a:pt x="5858" y="2274"/>
                    <a:pt x="5987" y="2300"/>
                  </a:cubicBezTo>
                  <a:lnTo>
                    <a:pt x="5766" y="1292"/>
                  </a:lnTo>
                  <a:lnTo>
                    <a:pt x="7625" y="2741"/>
                  </a:lnTo>
                  <a:cubicBezTo>
                    <a:pt x="7499" y="2899"/>
                    <a:pt x="7467" y="3119"/>
                    <a:pt x="7467" y="3340"/>
                  </a:cubicBezTo>
                  <a:cubicBezTo>
                    <a:pt x="7467" y="3970"/>
                    <a:pt x="7972" y="4442"/>
                    <a:pt x="8570" y="4442"/>
                  </a:cubicBezTo>
                  <a:cubicBezTo>
                    <a:pt x="9200" y="4442"/>
                    <a:pt x="9673" y="3938"/>
                    <a:pt x="9673" y="3340"/>
                  </a:cubicBezTo>
                  <a:cubicBezTo>
                    <a:pt x="9673" y="2678"/>
                    <a:pt x="9169" y="2205"/>
                    <a:pt x="8570" y="2205"/>
                  </a:cubicBezTo>
                  <a:cubicBezTo>
                    <a:pt x="8444" y="2205"/>
                    <a:pt x="8318" y="2237"/>
                    <a:pt x="8224" y="2300"/>
                  </a:cubicBezTo>
                  <a:lnTo>
                    <a:pt x="5451" y="63"/>
                  </a:lnTo>
                  <a:lnTo>
                    <a:pt x="5420" y="63"/>
                  </a:lnTo>
                  <a:cubicBezTo>
                    <a:pt x="5325" y="32"/>
                    <a:pt x="5262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4" name="Google Shape;5404;p63"/>
            <p:cNvSpPr/>
            <p:nvPr/>
          </p:nvSpPr>
          <p:spPr>
            <a:xfrm>
              <a:off x="-56350300" y="4058225"/>
              <a:ext cx="186675" cy="55150"/>
            </a:xfrm>
            <a:custGeom>
              <a:rect b="b" l="l" r="r" t="t"/>
              <a:pathLst>
                <a:path extrusionOk="0" h="2206" w="7467">
                  <a:moveTo>
                    <a:pt x="1103" y="0"/>
                  </a:moveTo>
                  <a:cubicBezTo>
                    <a:pt x="441" y="0"/>
                    <a:pt x="0" y="504"/>
                    <a:pt x="0" y="1103"/>
                  </a:cubicBezTo>
                  <a:cubicBezTo>
                    <a:pt x="32" y="1701"/>
                    <a:pt x="504" y="2205"/>
                    <a:pt x="1134" y="2205"/>
                  </a:cubicBezTo>
                  <a:cubicBezTo>
                    <a:pt x="1512" y="2205"/>
                    <a:pt x="1922" y="1985"/>
                    <a:pt x="2111" y="1607"/>
                  </a:cubicBezTo>
                  <a:cubicBezTo>
                    <a:pt x="2174" y="1497"/>
                    <a:pt x="2300" y="1441"/>
                    <a:pt x="2430" y="1441"/>
                  </a:cubicBezTo>
                  <a:cubicBezTo>
                    <a:pt x="2560" y="1441"/>
                    <a:pt x="2694" y="1497"/>
                    <a:pt x="2773" y="1607"/>
                  </a:cubicBezTo>
                  <a:cubicBezTo>
                    <a:pt x="2962" y="1985"/>
                    <a:pt x="3371" y="2205"/>
                    <a:pt x="3749" y="2205"/>
                  </a:cubicBezTo>
                  <a:cubicBezTo>
                    <a:pt x="4159" y="2205"/>
                    <a:pt x="4537" y="1985"/>
                    <a:pt x="4757" y="1607"/>
                  </a:cubicBezTo>
                  <a:cubicBezTo>
                    <a:pt x="4820" y="1512"/>
                    <a:pt x="4946" y="1418"/>
                    <a:pt x="5072" y="1418"/>
                  </a:cubicBezTo>
                  <a:cubicBezTo>
                    <a:pt x="5167" y="1418"/>
                    <a:pt x="5325" y="1512"/>
                    <a:pt x="5388" y="1607"/>
                  </a:cubicBezTo>
                  <a:cubicBezTo>
                    <a:pt x="5577" y="1985"/>
                    <a:pt x="5955" y="2205"/>
                    <a:pt x="6364" y="2205"/>
                  </a:cubicBezTo>
                  <a:cubicBezTo>
                    <a:pt x="6994" y="2205"/>
                    <a:pt x="7467" y="1701"/>
                    <a:pt x="7467" y="1103"/>
                  </a:cubicBezTo>
                  <a:cubicBezTo>
                    <a:pt x="7467" y="473"/>
                    <a:pt x="6963" y="0"/>
                    <a:pt x="6364" y="0"/>
                  </a:cubicBezTo>
                  <a:cubicBezTo>
                    <a:pt x="5955" y="0"/>
                    <a:pt x="5577" y="252"/>
                    <a:pt x="5388" y="599"/>
                  </a:cubicBezTo>
                  <a:cubicBezTo>
                    <a:pt x="5325" y="709"/>
                    <a:pt x="5191" y="764"/>
                    <a:pt x="5057" y="764"/>
                  </a:cubicBezTo>
                  <a:cubicBezTo>
                    <a:pt x="4923" y="764"/>
                    <a:pt x="4789" y="709"/>
                    <a:pt x="4726" y="599"/>
                  </a:cubicBezTo>
                  <a:cubicBezTo>
                    <a:pt x="4505" y="252"/>
                    <a:pt x="4127" y="0"/>
                    <a:pt x="3718" y="0"/>
                  </a:cubicBezTo>
                  <a:cubicBezTo>
                    <a:pt x="3340" y="0"/>
                    <a:pt x="2930" y="252"/>
                    <a:pt x="2741" y="599"/>
                  </a:cubicBezTo>
                  <a:cubicBezTo>
                    <a:pt x="2678" y="709"/>
                    <a:pt x="2552" y="764"/>
                    <a:pt x="2422" y="764"/>
                  </a:cubicBezTo>
                  <a:cubicBezTo>
                    <a:pt x="2292" y="764"/>
                    <a:pt x="2158" y="709"/>
                    <a:pt x="2079" y="599"/>
                  </a:cubicBezTo>
                  <a:cubicBezTo>
                    <a:pt x="1890" y="252"/>
                    <a:pt x="148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5" name="Google Shape;5405;p63"/>
            <p:cNvSpPr/>
            <p:nvPr/>
          </p:nvSpPr>
          <p:spPr>
            <a:xfrm>
              <a:off x="-56245550" y="4168275"/>
              <a:ext cx="78000" cy="26600"/>
            </a:xfrm>
            <a:custGeom>
              <a:rect b="b" l="l" r="r" t="t"/>
              <a:pathLst>
                <a:path extrusionOk="0" h="1064" w="3120">
                  <a:moveTo>
                    <a:pt x="594" y="1"/>
                  </a:moveTo>
                  <a:cubicBezTo>
                    <a:pt x="555" y="1"/>
                    <a:pt x="515" y="4"/>
                    <a:pt x="473" y="9"/>
                  </a:cubicBezTo>
                  <a:cubicBezTo>
                    <a:pt x="284" y="40"/>
                    <a:pt x="126" y="166"/>
                    <a:pt x="0" y="324"/>
                  </a:cubicBezTo>
                  <a:lnTo>
                    <a:pt x="158" y="481"/>
                  </a:lnTo>
                  <a:cubicBezTo>
                    <a:pt x="410" y="733"/>
                    <a:pt x="630" y="891"/>
                    <a:pt x="945" y="954"/>
                  </a:cubicBezTo>
                  <a:cubicBezTo>
                    <a:pt x="1153" y="1029"/>
                    <a:pt x="1367" y="1064"/>
                    <a:pt x="1579" y="1064"/>
                  </a:cubicBezTo>
                  <a:cubicBezTo>
                    <a:pt x="2172" y="1064"/>
                    <a:pt x="2748" y="788"/>
                    <a:pt x="3119" y="324"/>
                  </a:cubicBezTo>
                  <a:lnTo>
                    <a:pt x="3119" y="324"/>
                  </a:lnTo>
                  <a:lnTo>
                    <a:pt x="2521" y="513"/>
                  </a:lnTo>
                  <a:cubicBezTo>
                    <a:pt x="2355" y="596"/>
                    <a:pt x="2183" y="634"/>
                    <a:pt x="2013" y="634"/>
                  </a:cubicBezTo>
                  <a:cubicBezTo>
                    <a:pt x="1665" y="634"/>
                    <a:pt x="1325" y="473"/>
                    <a:pt x="1071" y="198"/>
                  </a:cubicBezTo>
                  <a:cubicBezTo>
                    <a:pt x="940" y="67"/>
                    <a:pt x="787" y="1"/>
                    <a:pt x="5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6" name="Google Shape;5406;p63"/>
            <p:cNvSpPr/>
            <p:nvPr/>
          </p:nvSpPr>
          <p:spPr>
            <a:xfrm>
              <a:off x="-56359750" y="4112550"/>
              <a:ext cx="204800" cy="53100"/>
            </a:xfrm>
            <a:custGeom>
              <a:rect b="b" l="l" r="r" t="t"/>
              <a:pathLst>
                <a:path extrusionOk="0" h="2124" w="8192">
                  <a:moveTo>
                    <a:pt x="0" y="1"/>
                  </a:moveTo>
                  <a:lnTo>
                    <a:pt x="0" y="1608"/>
                  </a:lnTo>
                  <a:lnTo>
                    <a:pt x="1386" y="2080"/>
                  </a:lnTo>
                  <a:cubicBezTo>
                    <a:pt x="1455" y="2109"/>
                    <a:pt x="1529" y="2124"/>
                    <a:pt x="1605" y="2124"/>
                  </a:cubicBezTo>
                  <a:cubicBezTo>
                    <a:pt x="1773" y="2124"/>
                    <a:pt x="1949" y="2053"/>
                    <a:pt x="2079" y="1923"/>
                  </a:cubicBezTo>
                  <a:cubicBezTo>
                    <a:pt x="2333" y="1669"/>
                    <a:pt x="2689" y="1517"/>
                    <a:pt x="3048" y="1517"/>
                  </a:cubicBezTo>
                  <a:cubicBezTo>
                    <a:pt x="3135" y="1517"/>
                    <a:pt x="3222" y="1526"/>
                    <a:pt x="3308" y="1545"/>
                  </a:cubicBezTo>
                  <a:cubicBezTo>
                    <a:pt x="3623" y="1576"/>
                    <a:pt x="3907" y="1734"/>
                    <a:pt x="4096" y="1954"/>
                  </a:cubicBezTo>
                  <a:cubicBezTo>
                    <a:pt x="4316" y="1734"/>
                    <a:pt x="4568" y="1576"/>
                    <a:pt x="4883" y="1545"/>
                  </a:cubicBezTo>
                  <a:cubicBezTo>
                    <a:pt x="4975" y="1526"/>
                    <a:pt x="5066" y="1517"/>
                    <a:pt x="5155" y="1517"/>
                  </a:cubicBezTo>
                  <a:cubicBezTo>
                    <a:pt x="5523" y="1517"/>
                    <a:pt x="5858" y="1669"/>
                    <a:pt x="6112" y="1923"/>
                  </a:cubicBezTo>
                  <a:cubicBezTo>
                    <a:pt x="6243" y="2053"/>
                    <a:pt x="6403" y="2124"/>
                    <a:pt x="6583" y="2124"/>
                  </a:cubicBezTo>
                  <a:cubicBezTo>
                    <a:pt x="6664" y="2124"/>
                    <a:pt x="6749" y="2109"/>
                    <a:pt x="6837" y="2080"/>
                  </a:cubicBezTo>
                  <a:lnTo>
                    <a:pt x="8191" y="1608"/>
                  </a:lnTo>
                  <a:lnTo>
                    <a:pt x="8191" y="1"/>
                  </a:lnTo>
                  <a:cubicBezTo>
                    <a:pt x="7845" y="473"/>
                    <a:pt x="7341" y="726"/>
                    <a:pt x="6711" y="726"/>
                  </a:cubicBezTo>
                  <a:cubicBezTo>
                    <a:pt x="6207" y="726"/>
                    <a:pt x="5766" y="536"/>
                    <a:pt x="5419" y="190"/>
                  </a:cubicBezTo>
                  <a:cubicBezTo>
                    <a:pt x="5072" y="521"/>
                    <a:pt x="4584" y="686"/>
                    <a:pt x="4100" y="686"/>
                  </a:cubicBezTo>
                  <a:cubicBezTo>
                    <a:pt x="3615" y="686"/>
                    <a:pt x="3135" y="521"/>
                    <a:pt x="2804" y="190"/>
                  </a:cubicBezTo>
                  <a:cubicBezTo>
                    <a:pt x="2457" y="536"/>
                    <a:pt x="1985" y="726"/>
                    <a:pt x="1512" y="726"/>
                  </a:cubicBezTo>
                  <a:cubicBezTo>
                    <a:pt x="882" y="726"/>
                    <a:pt x="378" y="41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7" name="Google Shape;5407;p63"/>
            <p:cNvSpPr/>
            <p:nvPr/>
          </p:nvSpPr>
          <p:spPr>
            <a:xfrm>
              <a:off x="-56345575" y="4169000"/>
              <a:ext cx="77200" cy="26325"/>
            </a:xfrm>
            <a:custGeom>
              <a:rect b="b" l="l" r="r" t="t"/>
              <a:pathLst>
                <a:path extrusionOk="0" h="1053" w="3088">
                  <a:moveTo>
                    <a:pt x="2471" y="0"/>
                  </a:moveTo>
                  <a:cubicBezTo>
                    <a:pt x="2311" y="0"/>
                    <a:pt x="2170" y="47"/>
                    <a:pt x="2048" y="169"/>
                  </a:cubicBezTo>
                  <a:cubicBezTo>
                    <a:pt x="1752" y="465"/>
                    <a:pt x="1391" y="612"/>
                    <a:pt x="1011" y="612"/>
                  </a:cubicBezTo>
                  <a:cubicBezTo>
                    <a:pt x="865" y="612"/>
                    <a:pt x="716" y="591"/>
                    <a:pt x="567" y="547"/>
                  </a:cubicBezTo>
                  <a:lnTo>
                    <a:pt x="0" y="326"/>
                  </a:lnTo>
                  <a:lnTo>
                    <a:pt x="0" y="326"/>
                  </a:lnTo>
                  <a:cubicBezTo>
                    <a:pt x="374" y="794"/>
                    <a:pt x="939" y="1053"/>
                    <a:pt x="1527" y="1053"/>
                  </a:cubicBezTo>
                  <a:cubicBezTo>
                    <a:pt x="1731" y="1053"/>
                    <a:pt x="1939" y="1022"/>
                    <a:pt x="2143" y="956"/>
                  </a:cubicBezTo>
                  <a:cubicBezTo>
                    <a:pt x="2426" y="893"/>
                    <a:pt x="2710" y="704"/>
                    <a:pt x="2930" y="484"/>
                  </a:cubicBezTo>
                  <a:lnTo>
                    <a:pt x="3088" y="326"/>
                  </a:lnTo>
                  <a:cubicBezTo>
                    <a:pt x="2993" y="169"/>
                    <a:pt x="2836" y="74"/>
                    <a:pt x="2615" y="11"/>
                  </a:cubicBezTo>
                  <a:cubicBezTo>
                    <a:pt x="2566" y="4"/>
                    <a:pt x="2518" y="0"/>
                    <a:pt x="24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8" name="Google Shape;5408;p63"/>
            <p:cNvSpPr/>
            <p:nvPr/>
          </p:nvSpPr>
          <p:spPr>
            <a:xfrm>
              <a:off x="-56379450" y="4180300"/>
              <a:ext cx="242600" cy="120525"/>
            </a:xfrm>
            <a:custGeom>
              <a:rect b="b" l="l" r="r" t="t"/>
              <a:pathLst>
                <a:path extrusionOk="0" h="4821" w="9704">
                  <a:moveTo>
                    <a:pt x="473" y="0"/>
                  </a:moveTo>
                  <a:cubicBezTo>
                    <a:pt x="221" y="284"/>
                    <a:pt x="0" y="662"/>
                    <a:pt x="0" y="1071"/>
                  </a:cubicBezTo>
                  <a:cubicBezTo>
                    <a:pt x="0" y="1576"/>
                    <a:pt x="284" y="2048"/>
                    <a:pt x="725" y="2332"/>
                  </a:cubicBezTo>
                  <a:cubicBezTo>
                    <a:pt x="946" y="2489"/>
                    <a:pt x="1229" y="2552"/>
                    <a:pt x="1513" y="2552"/>
                  </a:cubicBezTo>
                  <a:cubicBezTo>
                    <a:pt x="1513" y="3403"/>
                    <a:pt x="2174" y="4064"/>
                    <a:pt x="2993" y="4064"/>
                  </a:cubicBezTo>
                  <a:cubicBezTo>
                    <a:pt x="3214" y="4064"/>
                    <a:pt x="3372" y="4033"/>
                    <a:pt x="3529" y="3970"/>
                  </a:cubicBezTo>
                  <a:cubicBezTo>
                    <a:pt x="3750" y="4506"/>
                    <a:pt x="4254" y="4821"/>
                    <a:pt x="4852" y="4821"/>
                  </a:cubicBezTo>
                  <a:cubicBezTo>
                    <a:pt x="5451" y="4821"/>
                    <a:pt x="5955" y="4443"/>
                    <a:pt x="6207" y="3970"/>
                  </a:cubicBezTo>
                  <a:cubicBezTo>
                    <a:pt x="6333" y="4064"/>
                    <a:pt x="6554" y="4064"/>
                    <a:pt x="6711" y="4064"/>
                  </a:cubicBezTo>
                  <a:cubicBezTo>
                    <a:pt x="7530" y="4064"/>
                    <a:pt x="8192" y="3403"/>
                    <a:pt x="8192" y="2552"/>
                  </a:cubicBezTo>
                  <a:cubicBezTo>
                    <a:pt x="9042" y="2552"/>
                    <a:pt x="9704" y="1891"/>
                    <a:pt x="9704" y="1071"/>
                  </a:cubicBezTo>
                  <a:cubicBezTo>
                    <a:pt x="9704" y="662"/>
                    <a:pt x="9546" y="284"/>
                    <a:pt x="9231" y="0"/>
                  </a:cubicBezTo>
                  <a:lnTo>
                    <a:pt x="9168" y="158"/>
                  </a:lnTo>
                  <a:cubicBezTo>
                    <a:pt x="8664" y="945"/>
                    <a:pt x="7814" y="1387"/>
                    <a:pt x="6900" y="1387"/>
                  </a:cubicBezTo>
                  <a:cubicBezTo>
                    <a:pt x="6617" y="1387"/>
                    <a:pt x="6301" y="1355"/>
                    <a:pt x="6018" y="1229"/>
                  </a:cubicBezTo>
                  <a:cubicBezTo>
                    <a:pt x="5640" y="1103"/>
                    <a:pt x="5230" y="882"/>
                    <a:pt x="4978" y="567"/>
                  </a:cubicBezTo>
                  <a:lnTo>
                    <a:pt x="4884" y="473"/>
                  </a:lnTo>
                  <a:lnTo>
                    <a:pt x="4821" y="567"/>
                  </a:lnTo>
                  <a:cubicBezTo>
                    <a:pt x="4506" y="882"/>
                    <a:pt x="4159" y="1071"/>
                    <a:pt x="3750" y="1229"/>
                  </a:cubicBezTo>
                  <a:cubicBezTo>
                    <a:pt x="3466" y="1292"/>
                    <a:pt x="3151" y="1387"/>
                    <a:pt x="2899" y="1387"/>
                  </a:cubicBezTo>
                  <a:cubicBezTo>
                    <a:pt x="1985" y="1387"/>
                    <a:pt x="1103" y="945"/>
                    <a:pt x="599" y="158"/>
                  </a:cubicBezTo>
                  <a:lnTo>
                    <a:pt x="4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9" name="Google Shape;5409;p63"/>
            <p:cNvSpPr/>
            <p:nvPr/>
          </p:nvSpPr>
          <p:spPr>
            <a:xfrm>
              <a:off x="-56181750" y="4039300"/>
              <a:ext cx="0" cy="25"/>
            </a:xfrm>
            <a:custGeom>
              <a:rect b="b" l="l" r="r" t="t"/>
              <a:pathLst>
                <a:path extrusionOk="0" h="1" w="0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0" name="Google Shape;5410;p63"/>
            <p:cNvSpPr/>
            <p:nvPr/>
          </p:nvSpPr>
          <p:spPr>
            <a:xfrm>
              <a:off x="-56332200" y="4039300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11" name="Google Shape;5411;p63"/>
          <p:cNvGrpSpPr/>
          <p:nvPr/>
        </p:nvGrpSpPr>
        <p:grpSpPr>
          <a:xfrm>
            <a:off x="4835670" y="3055312"/>
            <a:ext cx="297200" cy="337151"/>
            <a:chOff x="-54401725" y="3198925"/>
            <a:chExt cx="281200" cy="319000"/>
          </a:xfrm>
        </p:grpSpPr>
        <p:sp>
          <p:nvSpPr>
            <p:cNvPr id="5412" name="Google Shape;5412;p63"/>
            <p:cNvSpPr/>
            <p:nvPr/>
          </p:nvSpPr>
          <p:spPr>
            <a:xfrm>
              <a:off x="-54159150" y="3465925"/>
              <a:ext cx="38625" cy="52000"/>
            </a:xfrm>
            <a:custGeom>
              <a:rect b="b" l="l" r="r" t="t"/>
              <a:pathLst>
                <a:path extrusionOk="0" h="2080" w="1545">
                  <a:moveTo>
                    <a:pt x="789" y="0"/>
                  </a:moveTo>
                  <a:cubicBezTo>
                    <a:pt x="379" y="0"/>
                    <a:pt x="1" y="316"/>
                    <a:pt x="1" y="725"/>
                  </a:cubicBezTo>
                  <a:cubicBezTo>
                    <a:pt x="1" y="851"/>
                    <a:pt x="32" y="946"/>
                    <a:pt x="64" y="1040"/>
                  </a:cubicBezTo>
                  <a:lnTo>
                    <a:pt x="631" y="1985"/>
                  </a:lnTo>
                  <a:cubicBezTo>
                    <a:pt x="663" y="2048"/>
                    <a:pt x="694" y="2080"/>
                    <a:pt x="789" y="2080"/>
                  </a:cubicBezTo>
                  <a:cubicBezTo>
                    <a:pt x="852" y="2080"/>
                    <a:pt x="915" y="2017"/>
                    <a:pt x="946" y="1985"/>
                  </a:cubicBezTo>
                  <a:lnTo>
                    <a:pt x="1450" y="1072"/>
                  </a:lnTo>
                  <a:cubicBezTo>
                    <a:pt x="1482" y="977"/>
                    <a:pt x="1545" y="851"/>
                    <a:pt x="1545" y="725"/>
                  </a:cubicBezTo>
                  <a:cubicBezTo>
                    <a:pt x="1545" y="347"/>
                    <a:pt x="1167" y="0"/>
                    <a:pt x="7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3" name="Google Shape;5413;p63"/>
            <p:cNvSpPr/>
            <p:nvPr/>
          </p:nvSpPr>
          <p:spPr>
            <a:xfrm>
              <a:off x="-54401725" y="3465925"/>
              <a:ext cx="38600" cy="52000"/>
            </a:xfrm>
            <a:custGeom>
              <a:rect b="b" l="l" r="r" t="t"/>
              <a:pathLst>
                <a:path extrusionOk="0" h="2080" w="1544">
                  <a:moveTo>
                    <a:pt x="788" y="0"/>
                  </a:moveTo>
                  <a:cubicBezTo>
                    <a:pt x="410" y="0"/>
                    <a:pt x="0" y="316"/>
                    <a:pt x="0" y="725"/>
                  </a:cubicBezTo>
                  <a:cubicBezTo>
                    <a:pt x="0" y="851"/>
                    <a:pt x="63" y="946"/>
                    <a:pt x="95" y="1040"/>
                  </a:cubicBezTo>
                  <a:lnTo>
                    <a:pt x="631" y="1985"/>
                  </a:lnTo>
                  <a:cubicBezTo>
                    <a:pt x="694" y="2048"/>
                    <a:pt x="725" y="2080"/>
                    <a:pt x="788" y="2080"/>
                  </a:cubicBezTo>
                  <a:cubicBezTo>
                    <a:pt x="883" y="2080"/>
                    <a:pt x="914" y="2017"/>
                    <a:pt x="946" y="1985"/>
                  </a:cubicBezTo>
                  <a:lnTo>
                    <a:pt x="1481" y="1072"/>
                  </a:lnTo>
                  <a:cubicBezTo>
                    <a:pt x="1513" y="977"/>
                    <a:pt x="1544" y="851"/>
                    <a:pt x="1544" y="725"/>
                  </a:cubicBezTo>
                  <a:cubicBezTo>
                    <a:pt x="1544" y="347"/>
                    <a:pt x="1198" y="0"/>
                    <a:pt x="7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4" name="Google Shape;5414;p63"/>
            <p:cNvSpPr/>
            <p:nvPr/>
          </p:nvSpPr>
          <p:spPr>
            <a:xfrm>
              <a:off x="-54176475" y="3224125"/>
              <a:ext cx="17350" cy="61450"/>
            </a:xfrm>
            <a:custGeom>
              <a:rect b="b" l="l" r="r" t="t"/>
              <a:pathLst>
                <a:path extrusionOk="0" h="2458" w="694">
                  <a:moveTo>
                    <a:pt x="347" y="0"/>
                  </a:moveTo>
                  <a:cubicBezTo>
                    <a:pt x="190" y="316"/>
                    <a:pt x="1" y="757"/>
                    <a:pt x="1" y="1229"/>
                  </a:cubicBezTo>
                  <a:cubicBezTo>
                    <a:pt x="1" y="1702"/>
                    <a:pt x="190" y="2143"/>
                    <a:pt x="347" y="2458"/>
                  </a:cubicBezTo>
                  <a:cubicBezTo>
                    <a:pt x="505" y="2143"/>
                    <a:pt x="694" y="1702"/>
                    <a:pt x="694" y="1229"/>
                  </a:cubicBezTo>
                  <a:cubicBezTo>
                    <a:pt x="694" y="757"/>
                    <a:pt x="505" y="316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5" name="Google Shape;5415;p63"/>
            <p:cNvSpPr/>
            <p:nvPr/>
          </p:nvSpPr>
          <p:spPr>
            <a:xfrm>
              <a:off x="-54385975" y="3198925"/>
              <a:ext cx="198500" cy="74850"/>
            </a:xfrm>
            <a:custGeom>
              <a:rect b="b" l="l" r="r" t="t"/>
              <a:pathLst>
                <a:path extrusionOk="0" h="2994" w="7940">
                  <a:moveTo>
                    <a:pt x="4978" y="0"/>
                  </a:moveTo>
                  <a:cubicBezTo>
                    <a:pt x="2836" y="0"/>
                    <a:pt x="946" y="1229"/>
                    <a:pt x="1" y="2993"/>
                  </a:cubicBezTo>
                  <a:lnTo>
                    <a:pt x="7688" y="2993"/>
                  </a:lnTo>
                  <a:cubicBezTo>
                    <a:pt x="7625" y="2741"/>
                    <a:pt x="7562" y="2521"/>
                    <a:pt x="7562" y="2237"/>
                  </a:cubicBezTo>
                  <a:cubicBezTo>
                    <a:pt x="7562" y="1733"/>
                    <a:pt x="7719" y="1261"/>
                    <a:pt x="7940" y="851"/>
                  </a:cubicBezTo>
                  <a:cubicBezTo>
                    <a:pt x="7026" y="315"/>
                    <a:pt x="6049" y="0"/>
                    <a:pt x="49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6" name="Google Shape;5416;p63"/>
            <p:cNvSpPr/>
            <p:nvPr/>
          </p:nvSpPr>
          <p:spPr>
            <a:xfrm>
              <a:off x="-544009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7" name="Google Shape;5417;p63"/>
            <p:cNvSpPr/>
            <p:nvPr/>
          </p:nvSpPr>
          <p:spPr>
            <a:xfrm>
              <a:off x="-54401725" y="3292650"/>
              <a:ext cx="128400" cy="74850"/>
            </a:xfrm>
            <a:custGeom>
              <a:rect b="b" l="l" r="r" t="t"/>
              <a:pathLst>
                <a:path extrusionOk="0" h="2994" w="5136">
                  <a:moveTo>
                    <a:pt x="315" y="0"/>
                  </a:moveTo>
                  <a:cubicBezTo>
                    <a:pt x="126" y="567"/>
                    <a:pt x="0" y="1198"/>
                    <a:pt x="0" y="1828"/>
                  </a:cubicBezTo>
                  <a:lnTo>
                    <a:pt x="0" y="2993"/>
                  </a:lnTo>
                  <a:lnTo>
                    <a:pt x="1513" y="2993"/>
                  </a:lnTo>
                  <a:lnTo>
                    <a:pt x="1513" y="1828"/>
                  </a:lnTo>
                  <a:cubicBezTo>
                    <a:pt x="1513" y="1639"/>
                    <a:pt x="1670" y="1481"/>
                    <a:pt x="1859" y="1481"/>
                  </a:cubicBezTo>
                  <a:lnTo>
                    <a:pt x="2615" y="1481"/>
                  </a:lnTo>
                  <a:cubicBezTo>
                    <a:pt x="3592" y="1481"/>
                    <a:pt x="4821" y="788"/>
                    <a:pt x="51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8" name="Google Shape;5418;p63"/>
            <p:cNvSpPr/>
            <p:nvPr/>
          </p:nvSpPr>
          <p:spPr>
            <a:xfrm>
              <a:off x="-54250500" y="3266650"/>
              <a:ext cx="128400" cy="99275"/>
            </a:xfrm>
            <a:custGeom>
              <a:rect b="b" l="l" r="r" t="t"/>
              <a:pathLst>
                <a:path extrusionOk="0" h="3971" w="5136">
                  <a:moveTo>
                    <a:pt x="4317" y="1"/>
                  </a:moveTo>
                  <a:cubicBezTo>
                    <a:pt x="4159" y="914"/>
                    <a:pt x="3560" y="1607"/>
                    <a:pt x="3529" y="1607"/>
                  </a:cubicBezTo>
                  <a:cubicBezTo>
                    <a:pt x="3466" y="1702"/>
                    <a:pt x="3371" y="1734"/>
                    <a:pt x="3245" y="1734"/>
                  </a:cubicBezTo>
                  <a:cubicBezTo>
                    <a:pt x="3151" y="1734"/>
                    <a:pt x="3056" y="1702"/>
                    <a:pt x="2993" y="1607"/>
                  </a:cubicBezTo>
                  <a:cubicBezTo>
                    <a:pt x="2993" y="1607"/>
                    <a:pt x="2741" y="1387"/>
                    <a:pt x="2552" y="977"/>
                  </a:cubicBezTo>
                  <a:lnTo>
                    <a:pt x="0" y="977"/>
                  </a:lnTo>
                  <a:cubicBezTo>
                    <a:pt x="315" y="1765"/>
                    <a:pt x="1576" y="2490"/>
                    <a:pt x="2521" y="2490"/>
                  </a:cubicBezTo>
                  <a:lnTo>
                    <a:pt x="3245" y="2490"/>
                  </a:lnTo>
                  <a:cubicBezTo>
                    <a:pt x="3466" y="2490"/>
                    <a:pt x="3623" y="2647"/>
                    <a:pt x="3623" y="2836"/>
                  </a:cubicBezTo>
                  <a:lnTo>
                    <a:pt x="3623" y="3970"/>
                  </a:lnTo>
                  <a:lnTo>
                    <a:pt x="5104" y="3970"/>
                  </a:lnTo>
                  <a:lnTo>
                    <a:pt x="5104" y="2521"/>
                  </a:lnTo>
                  <a:cubicBezTo>
                    <a:pt x="5136" y="2458"/>
                    <a:pt x="5136" y="2395"/>
                    <a:pt x="5104" y="2364"/>
                  </a:cubicBezTo>
                  <a:cubicBezTo>
                    <a:pt x="5041" y="1544"/>
                    <a:pt x="4758" y="725"/>
                    <a:pt x="4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9" name="Google Shape;5419;p63"/>
            <p:cNvSpPr/>
            <p:nvPr/>
          </p:nvSpPr>
          <p:spPr>
            <a:xfrm>
              <a:off x="-54159150" y="3385575"/>
              <a:ext cx="37050" cy="19725"/>
            </a:xfrm>
            <a:custGeom>
              <a:rect b="b" l="l" r="r" t="t"/>
              <a:pathLst>
                <a:path extrusionOk="0" h="789" w="1482">
                  <a:moveTo>
                    <a:pt x="1" y="1"/>
                  </a:moveTo>
                  <a:lnTo>
                    <a:pt x="1" y="789"/>
                  </a:lnTo>
                  <a:lnTo>
                    <a:pt x="1482" y="78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0" name="Google Shape;5420;p63"/>
            <p:cNvSpPr/>
            <p:nvPr/>
          </p:nvSpPr>
          <p:spPr>
            <a:xfrm>
              <a:off x="-54345025" y="3309975"/>
              <a:ext cx="167000" cy="207175"/>
            </a:xfrm>
            <a:custGeom>
              <a:rect b="b" l="l" r="r" t="t"/>
              <a:pathLst>
                <a:path extrusionOk="0" h="8287" w="6680">
                  <a:moveTo>
                    <a:pt x="1797" y="2332"/>
                  </a:moveTo>
                  <a:cubicBezTo>
                    <a:pt x="1986" y="2332"/>
                    <a:pt x="2143" y="2489"/>
                    <a:pt x="2143" y="2678"/>
                  </a:cubicBezTo>
                  <a:cubicBezTo>
                    <a:pt x="2143" y="2867"/>
                    <a:pt x="1986" y="3025"/>
                    <a:pt x="1797" y="3025"/>
                  </a:cubicBezTo>
                  <a:cubicBezTo>
                    <a:pt x="1639" y="3025"/>
                    <a:pt x="1450" y="2867"/>
                    <a:pt x="1450" y="2678"/>
                  </a:cubicBezTo>
                  <a:cubicBezTo>
                    <a:pt x="1450" y="2489"/>
                    <a:pt x="1608" y="2332"/>
                    <a:pt x="1797" y="2332"/>
                  </a:cubicBezTo>
                  <a:close/>
                  <a:moveTo>
                    <a:pt x="4821" y="2332"/>
                  </a:moveTo>
                  <a:cubicBezTo>
                    <a:pt x="5042" y="2332"/>
                    <a:pt x="5199" y="2489"/>
                    <a:pt x="5199" y="2678"/>
                  </a:cubicBezTo>
                  <a:cubicBezTo>
                    <a:pt x="5199" y="2867"/>
                    <a:pt x="5042" y="3025"/>
                    <a:pt x="4821" y="3025"/>
                  </a:cubicBezTo>
                  <a:cubicBezTo>
                    <a:pt x="4632" y="3025"/>
                    <a:pt x="4474" y="2867"/>
                    <a:pt x="4474" y="2678"/>
                  </a:cubicBezTo>
                  <a:cubicBezTo>
                    <a:pt x="4474" y="2489"/>
                    <a:pt x="4632" y="2332"/>
                    <a:pt x="4821" y="2332"/>
                  </a:cubicBezTo>
                  <a:close/>
                  <a:moveTo>
                    <a:pt x="4392" y="4892"/>
                  </a:moveTo>
                  <a:cubicBezTo>
                    <a:pt x="4482" y="4892"/>
                    <a:pt x="4569" y="4931"/>
                    <a:pt x="4632" y="5010"/>
                  </a:cubicBezTo>
                  <a:cubicBezTo>
                    <a:pt x="4790" y="5136"/>
                    <a:pt x="4790" y="5356"/>
                    <a:pt x="4632" y="5514"/>
                  </a:cubicBezTo>
                  <a:cubicBezTo>
                    <a:pt x="4285" y="5860"/>
                    <a:pt x="3813" y="6049"/>
                    <a:pt x="3340" y="6049"/>
                  </a:cubicBezTo>
                  <a:cubicBezTo>
                    <a:pt x="2868" y="6049"/>
                    <a:pt x="2364" y="5860"/>
                    <a:pt x="2049" y="5514"/>
                  </a:cubicBezTo>
                  <a:cubicBezTo>
                    <a:pt x="1891" y="5356"/>
                    <a:pt x="1891" y="5136"/>
                    <a:pt x="2049" y="5010"/>
                  </a:cubicBezTo>
                  <a:cubicBezTo>
                    <a:pt x="2127" y="4931"/>
                    <a:pt x="2222" y="4892"/>
                    <a:pt x="2312" y="4892"/>
                  </a:cubicBezTo>
                  <a:cubicBezTo>
                    <a:pt x="2403" y="4892"/>
                    <a:pt x="2490" y="4931"/>
                    <a:pt x="2553" y="5010"/>
                  </a:cubicBezTo>
                  <a:cubicBezTo>
                    <a:pt x="2773" y="5230"/>
                    <a:pt x="3057" y="5341"/>
                    <a:pt x="3340" y="5341"/>
                  </a:cubicBezTo>
                  <a:cubicBezTo>
                    <a:pt x="3624" y="5341"/>
                    <a:pt x="3907" y="5230"/>
                    <a:pt x="4128" y="5010"/>
                  </a:cubicBezTo>
                  <a:cubicBezTo>
                    <a:pt x="4207" y="4931"/>
                    <a:pt x="4301" y="4892"/>
                    <a:pt x="4392" y="4892"/>
                  </a:cubicBezTo>
                  <a:close/>
                  <a:moveTo>
                    <a:pt x="3340" y="1"/>
                  </a:moveTo>
                  <a:cubicBezTo>
                    <a:pt x="2710" y="914"/>
                    <a:pt x="1324" y="1513"/>
                    <a:pt x="347" y="1513"/>
                  </a:cubicBezTo>
                  <a:lnTo>
                    <a:pt x="1" y="1513"/>
                  </a:lnTo>
                  <a:lnTo>
                    <a:pt x="1" y="4915"/>
                  </a:lnTo>
                  <a:cubicBezTo>
                    <a:pt x="1" y="6774"/>
                    <a:pt x="1482" y="8286"/>
                    <a:pt x="3340" y="8286"/>
                  </a:cubicBezTo>
                  <a:cubicBezTo>
                    <a:pt x="5199" y="8286"/>
                    <a:pt x="6680" y="6774"/>
                    <a:pt x="6680" y="4915"/>
                  </a:cubicBezTo>
                  <a:lnTo>
                    <a:pt x="6680" y="1513"/>
                  </a:lnTo>
                  <a:lnTo>
                    <a:pt x="6333" y="1513"/>
                  </a:lnTo>
                  <a:cubicBezTo>
                    <a:pt x="6307" y="1514"/>
                    <a:pt x="6281" y="1514"/>
                    <a:pt x="6254" y="1514"/>
                  </a:cubicBezTo>
                  <a:cubicBezTo>
                    <a:pt x="5228" y="1514"/>
                    <a:pt x="3955" y="922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1" name="Google Shape;5421;p63"/>
            <p:cNvSpPr/>
            <p:nvPr/>
          </p:nvSpPr>
          <p:spPr>
            <a:xfrm>
              <a:off x="-54401725" y="3424175"/>
              <a:ext cx="37825" cy="40975"/>
            </a:xfrm>
            <a:custGeom>
              <a:rect b="b" l="l" r="r" t="t"/>
              <a:pathLst>
                <a:path extrusionOk="0" h="1639" w="1513">
                  <a:moveTo>
                    <a:pt x="0" y="1"/>
                  </a:moveTo>
                  <a:lnTo>
                    <a:pt x="0" y="914"/>
                  </a:lnTo>
                  <a:cubicBezTo>
                    <a:pt x="0" y="1292"/>
                    <a:pt x="315" y="1639"/>
                    <a:pt x="757" y="1639"/>
                  </a:cubicBezTo>
                  <a:cubicBezTo>
                    <a:pt x="1198" y="1639"/>
                    <a:pt x="1513" y="1324"/>
                    <a:pt x="1513" y="914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2" name="Google Shape;5422;p63"/>
            <p:cNvSpPr/>
            <p:nvPr/>
          </p:nvSpPr>
          <p:spPr>
            <a:xfrm>
              <a:off x="-54159150" y="3424175"/>
              <a:ext cx="37050" cy="40975"/>
            </a:xfrm>
            <a:custGeom>
              <a:rect b="b" l="l" r="r" t="t"/>
              <a:pathLst>
                <a:path extrusionOk="0" h="1639" w="1482">
                  <a:moveTo>
                    <a:pt x="1" y="1"/>
                  </a:moveTo>
                  <a:lnTo>
                    <a:pt x="1" y="914"/>
                  </a:lnTo>
                  <a:cubicBezTo>
                    <a:pt x="1" y="1292"/>
                    <a:pt x="316" y="1639"/>
                    <a:pt x="757" y="1639"/>
                  </a:cubicBezTo>
                  <a:cubicBezTo>
                    <a:pt x="1167" y="1639"/>
                    <a:pt x="1482" y="1324"/>
                    <a:pt x="1482" y="914"/>
                  </a:cubicBez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23" name="Google Shape;5423;p63"/>
          <p:cNvGrpSpPr/>
          <p:nvPr/>
        </p:nvGrpSpPr>
        <p:grpSpPr>
          <a:xfrm>
            <a:off x="4836503" y="3469035"/>
            <a:ext cx="295536" cy="336332"/>
            <a:chOff x="-54401725" y="3590375"/>
            <a:chExt cx="279625" cy="318225"/>
          </a:xfrm>
        </p:grpSpPr>
        <p:sp>
          <p:nvSpPr>
            <p:cNvPr id="5424" name="Google Shape;5424;p63"/>
            <p:cNvSpPr/>
            <p:nvPr/>
          </p:nvSpPr>
          <p:spPr>
            <a:xfrm>
              <a:off x="-54194575" y="3721900"/>
              <a:ext cx="35450" cy="19725"/>
            </a:xfrm>
            <a:custGeom>
              <a:rect b="b" l="l" r="r" t="t"/>
              <a:pathLst>
                <a:path extrusionOk="0" h="789" w="1418">
                  <a:moveTo>
                    <a:pt x="0" y="1"/>
                  </a:moveTo>
                  <a:cubicBezTo>
                    <a:pt x="158" y="410"/>
                    <a:pt x="536" y="788"/>
                    <a:pt x="1071" y="788"/>
                  </a:cubicBezTo>
                  <a:lnTo>
                    <a:pt x="1418" y="788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5" name="Google Shape;5425;p63"/>
            <p:cNvSpPr/>
            <p:nvPr/>
          </p:nvSpPr>
          <p:spPr>
            <a:xfrm>
              <a:off x="-54380450" y="3590375"/>
              <a:ext cx="237075" cy="112650"/>
            </a:xfrm>
            <a:custGeom>
              <a:rect b="b" l="l" r="r" t="t"/>
              <a:pathLst>
                <a:path extrusionOk="0" h="4506" w="9483">
                  <a:moveTo>
                    <a:pt x="4789" y="1575"/>
                  </a:moveTo>
                  <a:cubicBezTo>
                    <a:pt x="5009" y="1575"/>
                    <a:pt x="5135" y="1733"/>
                    <a:pt x="5135" y="1954"/>
                  </a:cubicBezTo>
                  <a:lnTo>
                    <a:pt x="5135" y="2300"/>
                  </a:lnTo>
                  <a:lnTo>
                    <a:pt x="5513" y="2300"/>
                  </a:lnTo>
                  <a:cubicBezTo>
                    <a:pt x="5702" y="2300"/>
                    <a:pt x="5860" y="2458"/>
                    <a:pt x="5860" y="2647"/>
                  </a:cubicBezTo>
                  <a:cubicBezTo>
                    <a:pt x="5860" y="2836"/>
                    <a:pt x="5702" y="2993"/>
                    <a:pt x="5513" y="2993"/>
                  </a:cubicBezTo>
                  <a:lnTo>
                    <a:pt x="5135" y="2993"/>
                  </a:lnTo>
                  <a:lnTo>
                    <a:pt x="5135" y="3371"/>
                  </a:lnTo>
                  <a:cubicBezTo>
                    <a:pt x="5135" y="3560"/>
                    <a:pt x="5009" y="3718"/>
                    <a:pt x="4789" y="3718"/>
                  </a:cubicBezTo>
                  <a:cubicBezTo>
                    <a:pt x="4600" y="3718"/>
                    <a:pt x="4442" y="3560"/>
                    <a:pt x="4442" y="3371"/>
                  </a:cubicBezTo>
                  <a:lnTo>
                    <a:pt x="4442" y="2993"/>
                  </a:lnTo>
                  <a:lnTo>
                    <a:pt x="4096" y="2993"/>
                  </a:lnTo>
                  <a:cubicBezTo>
                    <a:pt x="3907" y="2993"/>
                    <a:pt x="3749" y="2836"/>
                    <a:pt x="3749" y="2647"/>
                  </a:cubicBezTo>
                  <a:cubicBezTo>
                    <a:pt x="3749" y="2458"/>
                    <a:pt x="3907" y="2300"/>
                    <a:pt x="4096" y="2300"/>
                  </a:cubicBezTo>
                  <a:lnTo>
                    <a:pt x="4442" y="2300"/>
                  </a:lnTo>
                  <a:lnTo>
                    <a:pt x="4442" y="1954"/>
                  </a:lnTo>
                  <a:cubicBezTo>
                    <a:pt x="4442" y="1733"/>
                    <a:pt x="4600" y="1575"/>
                    <a:pt x="4789" y="1575"/>
                  </a:cubicBezTo>
                  <a:close/>
                  <a:moveTo>
                    <a:pt x="2048" y="0"/>
                  </a:moveTo>
                  <a:cubicBezTo>
                    <a:pt x="882" y="0"/>
                    <a:pt x="0" y="1040"/>
                    <a:pt x="189" y="2174"/>
                  </a:cubicBezTo>
                  <a:lnTo>
                    <a:pt x="567" y="4505"/>
                  </a:lnTo>
                  <a:lnTo>
                    <a:pt x="8916" y="4505"/>
                  </a:lnTo>
                  <a:lnTo>
                    <a:pt x="9326" y="2174"/>
                  </a:lnTo>
                  <a:cubicBezTo>
                    <a:pt x="9483" y="1040"/>
                    <a:pt x="8601" y="0"/>
                    <a:pt x="74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6" name="Google Shape;5426;p63"/>
            <p:cNvSpPr/>
            <p:nvPr/>
          </p:nvSpPr>
          <p:spPr>
            <a:xfrm>
              <a:off x="-54363925" y="3721900"/>
              <a:ext cx="35475" cy="19725"/>
            </a:xfrm>
            <a:custGeom>
              <a:rect b="b" l="l" r="r" t="t"/>
              <a:pathLst>
                <a:path extrusionOk="0" h="789" w="1419">
                  <a:moveTo>
                    <a:pt x="1" y="1"/>
                  </a:moveTo>
                  <a:lnTo>
                    <a:pt x="1" y="788"/>
                  </a:lnTo>
                  <a:lnTo>
                    <a:pt x="347" y="788"/>
                  </a:lnTo>
                  <a:cubicBezTo>
                    <a:pt x="820" y="788"/>
                    <a:pt x="1261" y="410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7" name="Google Shape;5427;p63"/>
            <p:cNvSpPr/>
            <p:nvPr/>
          </p:nvSpPr>
          <p:spPr>
            <a:xfrm>
              <a:off x="-54363925" y="3721900"/>
              <a:ext cx="204800" cy="186700"/>
            </a:xfrm>
            <a:custGeom>
              <a:rect b="b" l="l" r="r" t="t"/>
              <a:pathLst>
                <a:path extrusionOk="0" h="7468" w="8192">
                  <a:moveTo>
                    <a:pt x="2553" y="1513"/>
                  </a:moveTo>
                  <a:cubicBezTo>
                    <a:pt x="2742" y="1513"/>
                    <a:pt x="2899" y="1670"/>
                    <a:pt x="2899" y="1891"/>
                  </a:cubicBezTo>
                  <a:cubicBezTo>
                    <a:pt x="2899" y="2080"/>
                    <a:pt x="2742" y="2237"/>
                    <a:pt x="2553" y="2237"/>
                  </a:cubicBezTo>
                  <a:cubicBezTo>
                    <a:pt x="2541" y="2240"/>
                    <a:pt x="2529" y="2241"/>
                    <a:pt x="2517" y="2241"/>
                  </a:cubicBezTo>
                  <a:cubicBezTo>
                    <a:pt x="2368" y="2241"/>
                    <a:pt x="2206" y="2066"/>
                    <a:pt x="2206" y="1891"/>
                  </a:cubicBezTo>
                  <a:cubicBezTo>
                    <a:pt x="2206" y="1670"/>
                    <a:pt x="2364" y="1513"/>
                    <a:pt x="2553" y="1513"/>
                  </a:cubicBezTo>
                  <a:close/>
                  <a:moveTo>
                    <a:pt x="5577" y="1576"/>
                  </a:moveTo>
                  <a:cubicBezTo>
                    <a:pt x="5798" y="1576"/>
                    <a:pt x="5955" y="1733"/>
                    <a:pt x="5955" y="1922"/>
                  </a:cubicBezTo>
                  <a:cubicBezTo>
                    <a:pt x="5955" y="2111"/>
                    <a:pt x="5798" y="2269"/>
                    <a:pt x="5577" y="2269"/>
                  </a:cubicBezTo>
                  <a:cubicBezTo>
                    <a:pt x="5388" y="2269"/>
                    <a:pt x="5230" y="2111"/>
                    <a:pt x="5230" y="1922"/>
                  </a:cubicBezTo>
                  <a:cubicBezTo>
                    <a:pt x="5230" y="1733"/>
                    <a:pt x="5388" y="1576"/>
                    <a:pt x="5577" y="1576"/>
                  </a:cubicBezTo>
                  <a:close/>
                  <a:moveTo>
                    <a:pt x="5148" y="4073"/>
                  </a:moveTo>
                  <a:cubicBezTo>
                    <a:pt x="5238" y="4073"/>
                    <a:pt x="5325" y="4112"/>
                    <a:pt x="5388" y="4191"/>
                  </a:cubicBezTo>
                  <a:cubicBezTo>
                    <a:pt x="5546" y="4317"/>
                    <a:pt x="5546" y="4537"/>
                    <a:pt x="5388" y="4726"/>
                  </a:cubicBezTo>
                  <a:cubicBezTo>
                    <a:pt x="5041" y="5073"/>
                    <a:pt x="4569" y="5262"/>
                    <a:pt x="4096" y="5262"/>
                  </a:cubicBezTo>
                  <a:cubicBezTo>
                    <a:pt x="3624" y="5262"/>
                    <a:pt x="3120" y="5073"/>
                    <a:pt x="2805" y="4726"/>
                  </a:cubicBezTo>
                  <a:cubicBezTo>
                    <a:pt x="2647" y="4569"/>
                    <a:pt x="2647" y="4317"/>
                    <a:pt x="2805" y="4191"/>
                  </a:cubicBezTo>
                  <a:cubicBezTo>
                    <a:pt x="2883" y="4112"/>
                    <a:pt x="2978" y="4073"/>
                    <a:pt x="3068" y="4073"/>
                  </a:cubicBezTo>
                  <a:cubicBezTo>
                    <a:pt x="3159" y="4073"/>
                    <a:pt x="3246" y="4112"/>
                    <a:pt x="3309" y="4191"/>
                  </a:cubicBezTo>
                  <a:cubicBezTo>
                    <a:pt x="3529" y="4411"/>
                    <a:pt x="3813" y="4521"/>
                    <a:pt x="4096" y="4521"/>
                  </a:cubicBezTo>
                  <a:cubicBezTo>
                    <a:pt x="4380" y="4521"/>
                    <a:pt x="4663" y="4411"/>
                    <a:pt x="4884" y="4191"/>
                  </a:cubicBezTo>
                  <a:cubicBezTo>
                    <a:pt x="4963" y="4112"/>
                    <a:pt x="5057" y="4073"/>
                    <a:pt x="5148" y="4073"/>
                  </a:cubicBezTo>
                  <a:close/>
                  <a:moveTo>
                    <a:pt x="2175" y="1"/>
                  </a:moveTo>
                  <a:cubicBezTo>
                    <a:pt x="2017" y="851"/>
                    <a:pt x="1229" y="1513"/>
                    <a:pt x="347" y="1513"/>
                  </a:cubicBezTo>
                  <a:lnTo>
                    <a:pt x="1" y="1513"/>
                  </a:lnTo>
                  <a:lnTo>
                    <a:pt x="1" y="3372"/>
                  </a:lnTo>
                  <a:cubicBezTo>
                    <a:pt x="1" y="5608"/>
                    <a:pt x="1859" y="7467"/>
                    <a:pt x="4096" y="7467"/>
                  </a:cubicBezTo>
                  <a:cubicBezTo>
                    <a:pt x="6333" y="7467"/>
                    <a:pt x="8192" y="5608"/>
                    <a:pt x="8192" y="3372"/>
                  </a:cubicBezTo>
                  <a:lnTo>
                    <a:pt x="8192" y="1513"/>
                  </a:lnTo>
                  <a:lnTo>
                    <a:pt x="7845" y="1513"/>
                  </a:lnTo>
                  <a:cubicBezTo>
                    <a:pt x="6932" y="1513"/>
                    <a:pt x="6176" y="820"/>
                    <a:pt x="5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8" name="Google Shape;5428;p63"/>
            <p:cNvSpPr/>
            <p:nvPr/>
          </p:nvSpPr>
          <p:spPr>
            <a:xfrm>
              <a:off x="-54401725" y="37471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53"/>
                    <a:pt x="0" y="725"/>
                    <a:pt x="0" y="1261"/>
                  </a:cubicBezTo>
                  <a:cubicBezTo>
                    <a:pt x="0" y="1828"/>
                    <a:pt x="315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9" name="Google Shape;5429;p63"/>
            <p:cNvSpPr/>
            <p:nvPr/>
          </p:nvSpPr>
          <p:spPr>
            <a:xfrm>
              <a:off x="-54140225" y="374632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8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0" name="Google Shape;5430;p63"/>
          <p:cNvGrpSpPr/>
          <p:nvPr/>
        </p:nvGrpSpPr>
        <p:grpSpPr>
          <a:xfrm>
            <a:off x="4834429" y="3883578"/>
            <a:ext cx="299684" cy="336332"/>
            <a:chOff x="-54403300" y="3982600"/>
            <a:chExt cx="283550" cy="318225"/>
          </a:xfrm>
        </p:grpSpPr>
        <p:sp>
          <p:nvSpPr>
            <p:cNvPr id="5431" name="Google Shape;5431;p63"/>
            <p:cNvSpPr/>
            <p:nvPr/>
          </p:nvSpPr>
          <p:spPr>
            <a:xfrm>
              <a:off x="-54273350" y="4036950"/>
              <a:ext cx="27600" cy="27600"/>
            </a:xfrm>
            <a:custGeom>
              <a:rect b="b" l="l" r="r" t="t"/>
              <a:pathLst>
                <a:path extrusionOk="0" h="1104" w="1104">
                  <a:moveTo>
                    <a:pt x="536" y="0"/>
                  </a:moveTo>
                  <a:lnTo>
                    <a:pt x="473" y="189"/>
                  </a:lnTo>
                  <a:cubicBezTo>
                    <a:pt x="442" y="315"/>
                    <a:pt x="316" y="379"/>
                    <a:pt x="190" y="379"/>
                  </a:cubicBezTo>
                  <a:lnTo>
                    <a:pt x="1" y="410"/>
                  </a:lnTo>
                  <a:lnTo>
                    <a:pt x="158" y="568"/>
                  </a:lnTo>
                  <a:cubicBezTo>
                    <a:pt x="127" y="662"/>
                    <a:pt x="158" y="788"/>
                    <a:pt x="158" y="883"/>
                  </a:cubicBezTo>
                  <a:lnTo>
                    <a:pt x="127" y="1103"/>
                  </a:lnTo>
                  <a:lnTo>
                    <a:pt x="316" y="1009"/>
                  </a:lnTo>
                  <a:cubicBezTo>
                    <a:pt x="379" y="993"/>
                    <a:pt x="434" y="985"/>
                    <a:pt x="489" y="985"/>
                  </a:cubicBezTo>
                  <a:cubicBezTo>
                    <a:pt x="544" y="985"/>
                    <a:pt x="599" y="993"/>
                    <a:pt x="662" y="1009"/>
                  </a:cubicBezTo>
                  <a:lnTo>
                    <a:pt x="851" y="1103"/>
                  </a:lnTo>
                  <a:lnTo>
                    <a:pt x="820" y="883"/>
                  </a:lnTo>
                  <a:cubicBezTo>
                    <a:pt x="788" y="788"/>
                    <a:pt x="820" y="662"/>
                    <a:pt x="946" y="568"/>
                  </a:cubicBezTo>
                  <a:lnTo>
                    <a:pt x="1103" y="410"/>
                  </a:lnTo>
                  <a:lnTo>
                    <a:pt x="914" y="379"/>
                  </a:lnTo>
                  <a:cubicBezTo>
                    <a:pt x="788" y="379"/>
                    <a:pt x="662" y="315"/>
                    <a:pt x="631" y="189"/>
                  </a:cubicBez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2" name="Google Shape;5432;p63"/>
            <p:cNvSpPr/>
            <p:nvPr/>
          </p:nvSpPr>
          <p:spPr>
            <a:xfrm>
              <a:off x="-54383600" y="3982600"/>
              <a:ext cx="241800" cy="130775"/>
            </a:xfrm>
            <a:custGeom>
              <a:rect b="b" l="l" r="r" t="t"/>
              <a:pathLst>
                <a:path extrusionOk="0" h="5231" w="9672">
                  <a:moveTo>
                    <a:pt x="4856" y="946"/>
                  </a:moveTo>
                  <a:cubicBezTo>
                    <a:pt x="4994" y="946"/>
                    <a:pt x="5135" y="1009"/>
                    <a:pt x="5198" y="1135"/>
                  </a:cubicBezTo>
                  <a:lnTo>
                    <a:pt x="5545" y="1859"/>
                  </a:lnTo>
                  <a:lnTo>
                    <a:pt x="6301" y="1954"/>
                  </a:lnTo>
                  <a:cubicBezTo>
                    <a:pt x="6616" y="2017"/>
                    <a:pt x="6742" y="2395"/>
                    <a:pt x="6490" y="2584"/>
                  </a:cubicBezTo>
                  <a:lnTo>
                    <a:pt x="5954" y="3151"/>
                  </a:lnTo>
                  <a:lnTo>
                    <a:pt x="6049" y="3907"/>
                  </a:lnTo>
                  <a:cubicBezTo>
                    <a:pt x="6098" y="4150"/>
                    <a:pt x="5921" y="4337"/>
                    <a:pt x="5707" y="4337"/>
                  </a:cubicBezTo>
                  <a:cubicBezTo>
                    <a:pt x="5644" y="4337"/>
                    <a:pt x="5578" y="4321"/>
                    <a:pt x="5513" y="4285"/>
                  </a:cubicBezTo>
                  <a:lnTo>
                    <a:pt x="4852" y="3939"/>
                  </a:lnTo>
                  <a:lnTo>
                    <a:pt x="4159" y="4285"/>
                  </a:lnTo>
                  <a:cubicBezTo>
                    <a:pt x="4101" y="4321"/>
                    <a:pt x="4041" y="4337"/>
                    <a:pt x="3982" y="4337"/>
                  </a:cubicBezTo>
                  <a:cubicBezTo>
                    <a:pt x="3781" y="4337"/>
                    <a:pt x="3599" y="4150"/>
                    <a:pt x="3623" y="3907"/>
                  </a:cubicBezTo>
                  <a:lnTo>
                    <a:pt x="3749" y="3151"/>
                  </a:lnTo>
                  <a:lnTo>
                    <a:pt x="3182" y="2584"/>
                  </a:lnTo>
                  <a:cubicBezTo>
                    <a:pt x="3025" y="2363"/>
                    <a:pt x="3151" y="1985"/>
                    <a:pt x="3434" y="1954"/>
                  </a:cubicBezTo>
                  <a:lnTo>
                    <a:pt x="4159" y="1859"/>
                  </a:lnTo>
                  <a:lnTo>
                    <a:pt x="4537" y="1135"/>
                  </a:lnTo>
                  <a:cubicBezTo>
                    <a:pt x="4584" y="1009"/>
                    <a:pt x="4718" y="946"/>
                    <a:pt x="4856" y="946"/>
                  </a:cubicBezTo>
                  <a:close/>
                  <a:moveTo>
                    <a:pt x="1859" y="1"/>
                  </a:moveTo>
                  <a:cubicBezTo>
                    <a:pt x="819" y="1"/>
                    <a:pt x="0" y="820"/>
                    <a:pt x="0" y="1859"/>
                  </a:cubicBezTo>
                  <a:lnTo>
                    <a:pt x="0" y="4096"/>
                  </a:lnTo>
                  <a:cubicBezTo>
                    <a:pt x="32" y="4726"/>
                    <a:pt x="504" y="5230"/>
                    <a:pt x="1134" y="5230"/>
                  </a:cubicBezTo>
                  <a:lnTo>
                    <a:pt x="8569" y="5230"/>
                  </a:lnTo>
                  <a:cubicBezTo>
                    <a:pt x="9199" y="5230"/>
                    <a:pt x="9672" y="4726"/>
                    <a:pt x="9672" y="4128"/>
                  </a:cubicBezTo>
                  <a:lnTo>
                    <a:pt x="9672" y="1859"/>
                  </a:lnTo>
                  <a:cubicBezTo>
                    <a:pt x="9672" y="820"/>
                    <a:pt x="8853" y="1"/>
                    <a:pt x="7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3" name="Google Shape;5433;p63"/>
            <p:cNvSpPr/>
            <p:nvPr/>
          </p:nvSpPr>
          <p:spPr>
            <a:xfrm>
              <a:off x="-54403300" y="4122000"/>
              <a:ext cx="58300" cy="140225"/>
            </a:xfrm>
            <a:custGeom>
              <a:rect b="b" l="l" r="r" t="t"/>
              <a:pathLst>
                <a:path extrusionOk="0" h="5609" w="2332">
                  <a:moveTo>
                    <a:pt x="820" y="1"/>
                  </a:moveTo>
                  <a:lnTo>
                    <a:pt x="820" y="3088"/>
                  </a:lnTo>
                  <a:cubicBezTo>
                    <a:pt x="820" y="3561"/>
                    <a:pt x="631" y="4034"/>
                    <a:pt x="315" y="4349"/>
                  </a:cubicBezTo>
                  <a:cubicBezTo>
                    <a:pt x="0" y="4664"/>
                    <a:pt x="32" y="5136"/>
                    <a:pt x="315" y="5420"/>
                  </a:cubicBezTo>
                  <a:cubicBezTo>
                    <a:pt x="473" y="5546"/>
                    <a:pt x="662" y="5609"/>
                    <a:pt x="851" y="5609"/>
                  </a:cubicBezTo>
                  <a:cubicBezTo>
                    <a:pt x="1040" y="5609"/>
                    <a:pt x="1229" y="5546"/>
                    <a:pt x="1387" y="5420"/>
                  </a:cubicBezTo>
                  <a:cubicBezTo>
                    <a:pt x="2017" y="4790"/>
                    <a:pt x="2332" y="3939"/>
                    <a:pt x="2332" y="3088"/>
                  </a:cubicBezTo>
                  <a:lnTo>
                    <a:pt x="2332" y="379"/>
                  </a:lnTo>
                  <a:lnTo>
                    <a:pt x="1954" y="379"/>
                  </a:lnTo>
                  <a:cubicBezTo>
                    <a:pt x="1913" y="382"/>
                    <a:pt x="1874" y="383"/>
                    <a:pt x="1836" y="383"/>
                  </a:cubicBezTo>
                  <a:cubicBezTo>
                    <a:pt x="1422" y="383"/>
                    <a:pt x="1108" y="232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4" name="Google Shape;5434;p63"/>
            <p:cNvSpPr/>
            <p:nvPr/>
          </p:nvSpPr>
          <p:spPr>
            <a:xfrm>
              <a:off x="-54346600" y="4132250"/>
              <a:ext cx="167800" cy="168575"/>
            </a:xfrm>
            <a:custGeom>
              <a:rect b="b" l="l" r="r" t="t"/>
              <a:pathLst>
                <a:path extrusionOk="0" h="6743" w="6712">
                  <a:moveTo>
                    <a:pt x="1860" y="757"/>
                  </a:moveTo>
                  <a:cubicBezTo>
                    <a:pt x="2049" y="757"/>
                    <a:pt x="2206" y="914"/>
                    <a:pt x="2206" y="1103"/>
                  </a:cubicBezTo>
                  <a:cubicBezTo>
                    <a:pt x="2206" y="1292"/>
                    <a:pt x="2049" y="1450"/>
                    <a:pt x="1860" y="1450"/>
                  </a:cubicBezTo>
                  <a:cubicBezTo>
                    <a:pt x="1846" y="1452"/>
                    <a:pt x="1832" y="1454"/>
                    <a:pt x="1818" y="1454"/>
                  </a:cubicBezTo>
                  <a:cubicBezTo>
                    <a:pt x="1671" y="1454"/>
                    <a:pt x="1513" y="1305"/>
                    <a:pt x="1513" y="1103"/>
                  </a:cubicBezTo>
                  <a:cubicBezTo>
                    <a:pt x="1513" y="914"/>
                    <a:pt x="1671" y="757"/>
                    <a:pt x="1860" y="757"/>
                  </a:cubicBezTo>
                  <a:close/>
                  <a:moveTo>
                    <a:pt x="4884" y="788"/>
                  </a:moveTo>
                  <a:cubicBezTo>
                    <a:pt x="5105" y="788"/>
                    <a:pt x="5262" y="946"/>
                    <a:pt x="5262" y="1135"/>
                  </a:cubicBezTo>
                  <a:cubicBezTo>
                    <a:pt x="5262" y="1324"/>
                    <a:pt x="5105" y="1481"/>
                    <a:pt x="4884" y="1481"/>
                  </a:cubicBezTo>
                  <a:cubicBezTo>
                    <a:pt x="4695" y="1481"/>
                    <a:pt x="4537" y="1324"/>
                    <a:pt x="4537" y="1135"/>
                  </a:cubicBezTo>
                  <a:cubicBezTo>
                    <a:pt x="4537" y="946"/>
                    <a:pt x="4695" y="788"/>
                    <a:pt x="4884" y="788"/>
                  </a:cubicBezTo>
                  <a:close/>
                  <a:moveTo>
                    <a:pt x="4455" y="3316"/>
                  </a:moveTo>
                  <a:cubicBezTo>
                    <a:pt x="4545" y="3316"/>
                    <a:pt x="4632" y="3356"/>
                    <a:pt x="4695" y="3435"/>
                  </a:cubicBezTo>
                  <a:cubicBezTo>
                    <a:pt x="4853" y="3592"/>
                    <a:pt x="4853" y="3813"/>
                    <a:pt x="4695" y="3939"/>
                  </a:cubicBezTo>
                  <a:cubicBezTo>
                    <a:pt x="4348" y="4285"/>
                    <a:pt x="3876" y="4474"/>
                    <a:pt x="3403" y="4474"/>
                  </a:cubicBezTo>
                  <a:cubicBezTo>
                    <a:pt x="2931" y="4474"/>
                    <a:pt x="2427" y="4285"/>
                    <a:pt x="2112" y="3939"/>
                  </a:cubicBezTo>
                  <a:cubicBezTo>
                    <a:pt x="1954" y="3781"/>
                    <a:pt x="1954" y="3529"/>
                    <a:pt x="2112" y="3435"/>
                  </a:cubicBezTo>
                  <a:cubicBezTo>
                    <a:pt x="2190" y="3356"/>
                    <a:pt x="2285" y="3316"/>
                    <a:pt x="2375" y="3316"/>
                  </a:cubicBezTo>
                  <a:cubicBezTo>
                    <a:pt x="2466" y="3316"/>
                    <a:pt x="2553" y="3356"/>
                    <a:pt x="2616" y="3435"/>
                  </a:cubicBezTo>
                  <a:cubicBezTo>
                    <a:pt x="2836" y="3639"/>
                    <a:pt x="3120" y="3742"/>
                    <a:pt x="3403" y="3742"/>
                  </a:cubicBezTo>
                  <a:cubicBezTo>
                    <a:pt x="3687" y="3742"/>
                    <a:pt x="3970" y="3639"/>
                    <a:pt x="4191" y="3435"/>
                  </a:cubicBezTo>
                  <a:cubicBezTo>
                    <a:pt x="4270" y="3356"/>
                    <a:pt x="4364" y="3316"/>
                    <a:pt x="4455" y="3316"/>
                  </a:cubicBezTo>
                  <a:close/>
                  <a:moveTo>
                    <a:pt x="757" y="1"/>
                  </a:moveTo>
                  <a:lnTo>
                    <a:pt x="757" y="2710"/>
                  </a:lnTo>
                  <a:cubicBezTo>
                    <a:pt x="757" y="3529"/>
                    <a:pt x="536" y="4285"/>
                    <a:pt x="1" y="5010"/>
                  </a:cubicBezTo>
                  <a:cubicBezTo>
                    <a:pt x="757" y="6049"/>
                    <a:pt x="1986" y="6743"/>
                    <a:pt x="3372" y="6743"/>
                  </a:cubicBezTo>
                  <a:cubicBezTo>
                    <a:pt x="4727" y="6743"/>
                    <a:pt x="5955" y="6049"/>
                    <a:pt x="6711" y="5010"/>
                  </a:cubicBezTo>
                  <a:cubicBezTo>
                    <a:pt x="6207" y="4285"/>
                    <a:pt x="5955" y="3498"/>
                    <a:pt x="5955" y="2710"/>
                  </a:cubicBezTo>
                  <a:lnTo>
                    <a:pt x="59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5" name="Google Shape;5435;p63"/>
            <p:cNvSpPr/>
            <p:nvPr/>
          </p:nvSpPr>
          <p:spPr>
            <a:xfrm>
              <a:off x="-54177250" y="4122000"/>
              <a:ext cx="57500" cy="141025"/>
            </a:xfrm>
            <a:custGeom>
              <a:rect b="b" l="l" r="r" t="t"/>
              <a:pathLst>
                <a:path extrusionOk="0" h="5641" w="2300">
                  <a:moveTo>
                    <a:pt x="1481" y="1"/>
                  </a:moveTo>
                  <a:cubicBezTo>
                    <a:pt x="1166" y="253"/>
                    <a:pt x="756" y="411"/>
                    <a:pt x="378" y="411"/>
                  </a:cubicBezTo>
                  <a:lnTo>
                    <a:pt x="0" y="411"/>
                  </a:lnTo>
                  <a:lnTo>
                    <a:pt x="0" y="3120"/>
                  </a:lnTo>
                  <a:cubicBezTo>
                    <a:pt x="0" y="4034"/>
                    <a:pt x="378" y="4821"/>
                    <a:pt x="945" y="5451"/>
                  </a:cubicBezTo>
                  <a:cubicBezTo>
                    <a:pt x="1103" y="5577"/>
                    <a:pt x="1292" y="5640"/>
                    <a:pt x="1481" y="5640"/>
                  </a:cubicBezTo>
                  <a:cubicBezTo>
                    <a:pt x="1670" y="5640"/>
                    <a:pt x="1859" y="5577"/>
                    <a:pt x="2017" y="5451"/>
                  </a:cubicBezTo>
                  <a:cubicBezTo>
                    <a:pt x="2300" y="5136"/>
                    <a:pt x="2300" y="4664"/>
                    <a:pt x="1985" y="4380"/>
                  </a:cubicBezTo>
                  <a:cubicBezTo>
                    <a:pt x="1639" y="4034"/>
                    <a:pt x="1481" y="3466"/>
                    <a:pt x="1481" y="1576"/>
                  </a:cubicBez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36" name="Google Shape;5436;p63"/>
          <p:cNvGrpSpPr/>
          <p:nvPr/>
        </p:nvGrpSpPr>
        <p:grpSpPr>
          <a:xfrm>
            <a:off x="6888864" y="3050529"/>
            <a:ext cx="334641" cy="335275"/>
            <a:chOff x="-52458650" y="3194400"/>
            <a:chExt cx="316625" cy="317225"/>
          </a:xfrm>
        </p:grpSpPr>
        <p:sp>
          <p:nvSpPr>
            <p:cNvPr id="5437" name="Google Shape;5437;p63"/>
            <p:cNvSpPr/>
            <p:nvPr/>
          </p:nvSpPr>
          <p:spPr>
            <a:xfrm>
              <a:off x="-52458650" y="3194400"/>
              <a:ext cx="316625" cy="166000"/>
            </a:xfrm>
            <a:custGeom>
              <a:rect b="b" l="l" r="r" t="t"/>
              <a:pathLst>
                <a:path extrusionOk="0" h="6640" w="12665">
                  <a:moveTo>
                    <a:pt x="6309" y="0"/>
                  </a:moveTo>
                  <a:cubicBezTo>
                    <a:pt x="6254" y="0"/>
                    <a:pt x="6207" y="8"/>
                    <a:pt x="6175" y="24"/>
                  </a:cubicBezTo>
                  <a:lnTo>
                    <a:pt x="189" y="3017"/>
                  </a:lnTo>
                  <a:cubicBezTo>
                    <a:pt x="63" y="3080"/>
                    <a:pt x="0" y="3206"/>
                    <a:pt x="0" y="3332"/>
                  </a:cubicBezTo>
                  <a:cubicBezTo>
                    <a:pt x="0" y="3489"/>
                    <a:pt x="63" y="3615"/>
                    <a:pt x="189" y="3647"/>
                  </a:cubicBezTo>
                  <a:lnTo>
                    <a:pt x="2394" y="4434"/>
                  </a:lnTo>
                  <a:lnTo>
                    <a:pt x="3025" y="3143"/>
                  </a:lnTo>
                  <a:cubicBezTo>
                    <a:pt x="3088" y="3017"/>
                    <a:pt x="3214" y="2922"/>
                    <a:pt x="3340" y="2922"/>
                  </a:cubicBezTo>
                  <a:lnTo>
                    <a:pt x="9326" y="2922"/>
                  </a:lnTo>
                  <a:cubicBezTo>
                    <a:pt x="9483" y="2922"/>
                    <a:pt x="9609" y="3017"/>
                    <a:pt x="9641" y="3143"/>
                  </a:cubicBezTo>
                  <a:lnTo>
                    <a:pt x="10271" y="4434"/>
                  </a:lnTo>
                  <a:lnTo>
                    <a:pt x="11940" y="3836"/>
                  </a:lnTo>
                  <a:lnTo>
                    <a:pt x="11940" y="6293"/>
                  </a:lnTo>
                  <a:cubicBezTo>
                    <a:pt x="11940" y="6482"/>
                    <a:pt x="12098" y="6640"/>
                    <a:pt x="12287" y="6640"/>
                  </a:cubicBezTo>
                  <a:cubicBezTo>
                    <a:pt x="12476" y="6640"/>
                    <a:pt x="12634" y="6482"/>
                    <a:pt x="12634" y="6293"/>
                  </a:cubicBezTo>
                  <a:lnTo>
                    <a:pt x="12634" y="3300"/>
                  </a:lnTo>
                  <a:cubicBezTo>
                    <a:pt x="12665" y="3206"/>
                    <a:pt x="12634" y="3048"/>
                    <a:pt x="12508" y="3017"/>
                  </a:cubicBezTo>
                  <a:lnTo>
                    <a:pt x="6490" y="24"/>
                  </a:lnTo>
                  <a:cubicBezTo>
                    <a:pt x="6427" y="8"/>
                    <a:pt x="6364" y="0"/>
                    <a:pt x="6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8" name="Google Shape;5438;p63"/>
            <p:cNvSpPr/>
            <p:nvPr/>
          </p:nvSpPr>
          <p:spPr>
            <a:xfrm>
              <a:off x="-52379100" y="3287125"/>
              <a:ext cx="156750" cy="18925"/>
            </a:xfrm>
            <a:custGeom>
              <a:rect b="b" l="l" r="r" t="t"/>
              <a:pathLst>
                <a:path extrusionOk="0" h="757" w="6270">
                  <a:moveTo>
                    <a:pt x="378" y="1"/>
                  </a:moveTo>
                  <a:lnTo>
                    <a:pt x="0" y="757"/>
                  </a:lnTo>
                  <a:lnTo>
                    <a:pt x="6270" y="757"/>
                  </a:lnTo>
                  <a:lnTo>
                    <a:pt x="58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9" name="Google Shape;5439;p63"/>
            <p:cNvSpPr/>
            <p:nvPr/>
          </p:nvSpPr>
          <p:spPr>
            <a:xfrm>
              <a:off x="-52383825" y="3361950"/>
              <a:ext cx="55150" cy="37050"/>
            </a:xfrm>
            <a:custGeom>
              <a:rect b="b" l="l" r="r" t="t"/>
              <a:pathLst>
                <a:path extrusionOk="0" h="1482" w="220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104"/>
                  </a:lnTo>
                  <a:cubicBezTo>
                    <a:pt x="0" y="1293"/>
                    <a:pt x="158" y="1450"/>
                    <a:pt x="347" y="1450"/>
                  </a:cubicBezTo>
                  <a:lnTo>
                    <a:pt x="1103" y="1450"/>
                  </a:lnTo>
                  <a:lnTo>
                    <a:pt x="1103" y="1482"/>
                  </a:lnTo>
                  <a:cubicBezTo>
                    <a:pt x="1733" y="1482"/>
                    <a:pt x="2205" y="946"/>
                    <a:pt x="2205" y="379"/>
                  </a:cubicBezTo>
                  <a:cubicBezTo>
                    <a:pt x="2205" y="158"/>
                    <a:pt x="2048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0" name="Google Shape;5440;p63"/>
            <p:cNvSpPr/>
            <p:nvPr/>
          </p:nvSpPr>
          <p:spPr>
            <a:xfrm>
              <a:off x="-52401950" y="3380075"/>
              <a:ext cx="204800" cy="131550"/>
            </a:xfrm>
            <a:custGeom>
              <a:rect b="b" l="l" r="r" t="t"/>
              <a:pathLst>
                <a:path extrusionOk="0" h="5262" w="8192">
                  <a:moveTo>
                    <a:pt x="5085" y="1804"/>
                  </a:moveTo>
                  <a:cubicBezTo>
                    <a:pt x="5175" y="1804"/>
                    <a:pt x="5262" y="1843"/>
                    <a:pt x="5325" y="1922"/>
                  </a:cubicBezTo>
                  <a:cubicBezTo>
                    <a:pt x="5514" y="2080"/>
                    <a:pt x="5514" y="2332"/>
                    <a:pt x="5356" y="2426"/>
                  </a:cubicBezTo>
                  <a:cubicBezTo>
                    <a:pt x="5010" y="2804"/>
                    <a:pt x="4537" y="2993"/>
                    <a:pt x="4065" y="2993"/>
                  </a:cubicBezTo>
                  <a:cubicBezTo>
                    <a:pt x="3561" y="2993"/>
                    <a:pt x="3088" y="2804"/>
                    <a:pt x="2710" y="2426"/>
                  </a:cubicBezTo>
                  <a:cubicBezTo>
                    <a:pt x="2552" y="2269"/>
                    <a:pt x="2552" y="2048"/>
                    <a:pt x="2710" y="1922"/>
                  </a:cubicBezTo>
                  <a:cubicBezTo>
                    <a:pt x="2789" y="1843"/>
                    <a:pt x="2891" y="1804"/>
                    <a:pt x="2990" y="1804"/>
                  </a:cubicBezTo>
                  <a:cubicBezTo>
                    <a:pt x="3088" y="1804"/>
                    <a:pt x="3182" y="1843"/>
                    <a:pt x="3245" y="1922"/>
                  </a:cubicBezTo>
                  <a:cubicBezTo>
                    <a:pt x="3450" y="2143"/>
                    <a:pt x="3734" y="2253"/>
                    <a:pt x="4021" y="2253"/>
                  </a:cubicBezTo>
                  <a:cubicBezTo>
                    <a:pt x="4309" y="2253"/>
                    <a:pt x="4600" y="2143"/>
                    <a:pt x="4821" y="1922"/>
                  </a:cubicBezTo>
                  <a:cubicBezTo>
                    <a:pt x="4899" y="1843"/>
                    <a:pt x="4994" y="1804"/>
                    <a:pt x="5085" y="1804"/>
                  </a:cubicBezTo>
                  <a:close/>
                  <a:moveTo>
                    <a:pt x="3655" y="0"/>
                  </a:moveTo>
                  <a:cubicBezTo>
                    <a:pt x="3498" y="851"/>
                    <a:pt x="2710" y="1481"/>
                    <a:pt x="1859" y="1481"/>
                  </a:cubicBezTo>
                  <a:lnTo>
                    <a:pt x="1103" y="1481"/>
                  </a:lnTo>
                  <a:cubicBezTo>
                    <a:pt x="473" y="1481"/>
                    <a:pt x="0" y="977"/>
                    <a:pt x="0" y="379"/>
                  </a:cubicBezTo>
                  <a:lnTo>
                    <a:pt x="0" y="1135"/>
                  </a:lnTo>
                  <a:cubicBezTo>
                    <a:pt x="0" y="3371"/>
                    <a:pt x="1859" y="5262"/>
                    <a:pt x="4096" y="5262"/>
                  </a:cubicBezTo>
                  <a:cubicBezTo>
                    <a:pt x="6333" y="5262"/>
                    <a:pt x="8192" y="3403"/>
                    <a:pt x="8192" y="1135"/>
                  </a:cubicBezTo>
                  <a:lnTo>
                    <a:pt x="8192" y="379"/>
                  </a:lnTo>
                  <a:cubicBezTo>
                    <a:pt x="8160" y="1009"/>
                    <a:pt x="7656" y="1481"/>
                    <a:pt x="7058" y="1481"/>
                  </a:cubicBezTo>
                  <a:lnTo>
                    <a:pt x="6301" y="1481"/>
                  </a:lnTo>
                  <a:cubicBezTo>
                    <a:pt x="5388" y="1481"/>
                    <a:pt x="4663" y="851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1" name="Google Shape;5441;p63"/>
            <p:cNvSpPr/>
            <p:nvPr/>
          </p:nvSpPr>
          <p:spPr>
            <a:xfrm>
              <a:off x="-52272000" y="3361950"/>
              <a:ext cx="55175" cy="37050"/>
            </a:xfrm>
            <a:custGeom>
              <a:rect b="b" l="l" r="r" t="t"/>
              <a:pathLst>
                <a:path extrusionOk="0" h="1482" w="2207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1009"/>
                    <a:pt x="505" y="1482"/>
                    <a:pt x="1103" y="1482"/>
                  </a:cubicBezTo>
                  <a:lnTo>
                    <a:pt x="1860" y="1482"/>
                  </a:lnTo>
                  <a:cubicBezTo>
                    <a:pt x="2049" y="1482"/>
                    <a:pt x="2206" y="1324"/>
                    <a:pt x="2206" y="1104"/>
                  </a:cubicBezTo>
                  <a:lnTo>
                    <a:pt x="2206" y="379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2" name="Google Shape;5442;p63"/>
            <p:cNvSpPr/>
            <p:nvPr/>
          </p:nvSpPr>
          <p:spPr>
            <a:xfrm>
              <a:off x="-52402750" y="3324950"/>
              <a:ext cx="204825" cy="46475"/>
            </a:xfrm>
            <a:custGeom>
              <a:rect b="b" l="l" r="r" t="t"/>
              <a:pathLst>
                <a:path extrusionOk="0" h="1859" w="8193">
                  <a:moveTo>
                    <a:pt x="1" y="0"/>
                  </a:moveTo>
                  <a:lnTo>
                    <a:pt x="1" y="1859"/>
                  </a:lnTo>
                  <a:cubicBezTo>
                    <a:pt x="1" y="1229"/>
                    <a:pt x="505" y="725"/>
                    <a:pt x="1104" y="725"/>
                  </a:cubicBezTo>
                  <a:lnTo>
                    <a:pt x="2584" y="725"/>
                  </a:lnTo>
                  <a:cubicBezTo>
                    <a:pt x="3057" y="725"/>
                    <a:pt x="3498" y="1071"/>
                    <a:pt x="3656" y="1481"/>
                  </a:cubicBezTo>
                  <a:lnTo>
                    <a:pt x="4538" y="1481"/>
                  </a:lnTo>
                  <a:cubicBezTo>
                    <a:pt x="4695" y="1071"/>
                    <a:pt x="5073" y="725"/>
                    <a:pt x="5577" y="725"/>
                  </a:cubicBezTo>
                  <a:lnTo>
                    <a:pt x="7090" y="725"/>
                  </a:lnTo>
                  <a:cubicBezTo>
                    <a:pt x="7720" y="725"/>
                    <a:pt x="8192" y="1260"/>
                    <a:pt x="8192" y="1859"/>
                  </a:cubicBezTo>
                  <a:lnTo>
                    <a:pt x="81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3" name="Google Shape;5443;p63"/>
            <p:cNvSpPr/>
            <p:nvPr/>
          </p:nvSpPr>
          <p:spPr>
            <a:xfrm>
              <a:off x="-52440550" y="33493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190"/>
                    <a:pt x="1" y="725"/>
                    <a:pt x="1" y="1261"/>
                  </a:cubicBezTo>
                  <a:cubicBezTo>
                    <a:pt x="1" y="1797"/>
                    <a:pt x="316" y="2301"/>
                    <a:pt x="757" y="2553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4" name="Google Shape;5444;p63"/>
            <p:cNvSpPr/>
            <p:nvPr/>
          </p:nvSpPr>
          <p:spPr>
            <a:xfrm>
              <a:off x="-52179050" y="33485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0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0"/>
                  </a:cubicBezTo>
                  <a:cubicBezTo>
                    <a:pt x="725" y="756"/>
                    <a:pt x="410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45" name="Google Shape;5445;p63"/>
          <p:cNvGrpSpPr/>
          <p:nvPr/>
        </p:nvGrpSpPr>
        <p:grpSpPr>
          <a:xfrm>
            <a:off x="6897597" y="3463196"/>
            <a:ext cx="317176" cy="336094"/>
            <a:chOff x="-52450000" y="3584850"/>
            <a:chExt cx="300100" cy="318000"/>
          </a:xfrm>
        </p:grpSpPr>
        <p:sp>
          <p:nvSpPr>
            <p:cNvPr id="5446" name="Google Shape;5446;p63"/>
            <p:cNvSpPr/>
            <p:nvPr/>
          </p:nvSpPr>
          <p:spPr>
            <a:xfrm>
              <a:off x="-52206625" y="3601400"/>
              <a:ext cx="55150" cy="55950"/>
            </a:xfrm>
            <a:custGeom>
              <a:rect b="b" l="l" r="r" t="t"/>
              <a:pathLst>
                <a:path extrusionOk="0" h="2238" w="2206">
                  <a:moveTo>
                    <a:pt x="1986" y="0"/>
                  </a:moveTo>
                  <a:cubicBezTo>
                    <a:pt x="1513" y="32"/>
                    <a:pt x="1103" y="252"/>
                    <a:pt x="694" y="599"/>
                  </a:cubicBezTo>
                  <a:cubicBezTo>
                    <a:pt x="347" y="914"/>
                    <a:pt x="64" y="1387"/>
                    <a:pt x="1" y="1859"/>
                  </a:cubicBezTo>
                  <a:cubicBezTo>
                    <a:pt x="64" y="1985"/>
                    <a:pt x="158" y="2143"/>
                    <a:pt x="221" y="2237"/>
                  </a:cubicBezTo>
                  <a:cubicBezTo>
                    <a:pt x="725" y="2174"/>
                    <a:pt x="1166" y="1985"/>
                    <a:pt x="1513" y="1607"/>
                  </a:cubicBezTo>
                  <a:cubicBezTo>
                    <a:pt x="1923" y="1197"/>
                    <a:pt x="2143" y="693"/>
                    <a:pt x="2206" y="189"/>
                  </a:cubicBezTo>
                  <a:cubicBezTo>
                    <a:pt x="2206" y="158"/>
                    <a:pt x="2206" y="95"/>
                    <a:pt x="2143" y="32"/>
                  </a:cubicBezTo>
                  <a:cubicBezTo>
                    <a:pt x="2112" y="0"/>
                    <a:pt x="2080" y="0"/>
                    <a:pt x="1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7" name="Google Shape;5447;p63"/>
            <p:cNvSpPr/>
            <p:nvPr/>
          </p:nvSpPr>
          <p:spPr>
            <a:xfrm>
              <a:off x="-52271200" y="3601700"/>
              <a:ext cx="29950" cy="11525"/>
            </a:xfrm>
            <a:custGeom>
              <a:rect b="b" l="l" r="r" t="t"/>
              <a:pathLst>
                <a:path extrusionOk="0" h="461" w="1198">
                  <a:moveTo>
                    <a:pt x="757" y="1"/>
                  </a:moveTo>
                  <a:cubicBezTo>
                    <a:pt x="507" y="1"/>
                    <a:pt x="260" y="23"/>
                    <a:pt x="0" y="83"/>
                  </a:cubicBezTo>
                  <a:cubicBezTo>
                    <a:pt x="410" y="146"/>
                    <a:pt x="756" y="272"/>
                    <a:pt x="1103" y="461"/>
                  </a:cubicBezTo>
                  <a:cubicBezTo>
                    <a:pt x="1103" y="303"/>
                    <a:pt x="1166" y="146"/>
                    <a:pt x="1197" y="20"/>
                  </a:cubicBezTo>
                  <a:cubicBezTo>
                    <a:pt x="1048" y="8"/>
                    <a:pt x="902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8" name="Google Shape;5448;p63"/>
            <p:cNvSpPr/>
            <p:nvPr/>
          </p:nvSpPr>
          <p:spPr>
            <a:xfrm>
              <a:off x="-52225525" y="3584850"/>
              <a:ext cx="30750" cy="44925"/>
            </a:xfrm>
            <a:custGeom>
              <a:rect b="b" l="l" r="r" t="t"/>
              <a:pathLst>
                <a:path extrusionOk="0" h="1797" w="1230">
                  <a:moveTo>
                    <a:pt x="757" y="1"/>
                  </a:moveTo>
                  <a:cubicBezTo>
                    <a:pt x="694" y="1"/>
                    <a:pt x="662" y="32"/>
                    <a:pt x="631" y="64"/>
                  </a:cubicBezTo>
                  <a:cubicBezTo>
                    <a:pt x="442" y="316"/>
                    <a:pt x="1" y="820"/>
                    <a:pt x="1" y="1418"/>
                  </a:cubicBezTo>
                  <a:lnTo>
                    <a:pt x="1" y="1607"/>
                  </a:lnTo>
                  <a:cubicBezTo>
                    <a:pt x="64" y="1702"/>
                    <a:pt x="158" y="1733"/>
                    <a:pt x="190" y="1796"/>
                  </a:cubicBezTo>
                  <a:cubicBezTo>
                    <a:pt x="347" y="1355"/>
                    <a:pt x="631" y="977"/>
                    <a:pt x="977" y="662"/>
                  </a:cubicBezTo>
                  <a:cubicBezTo>
                    <a:pt x="1072" y="599"/>
                    <a:pt x="1135" y="536"/>
                    <a:pt x="1229" y="505"/>
                  </a:cubicBezTo>
                  <a:cubicBezTo>
                    <a:pt x="1103" y="316"/>
                    <a:pt x="977" y="190"/>
                    <a:pt x="851" y="64"/>
                  </a:cubicBezTo>
                  <a:cubicBezTo>
                    <a:pt x="820" y="32"/>
                    <a:pt x="78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9" name="Google Shape;5449;p63"/>
            <p:cNvSpPr/>
            <p:nvPr/>
          </p:nvSpPr>
          <p:spPr>
            <a:xfrm>
              <a:off x="-52412200" y="3694325"/>
              <a:ext cx="205600" cy="208525"/>
            </a:xfrm>
            <a:custGeom>
              <a:rect b="b" l="l" r="r" t="t"/>
              <a:pathLst>
                <a:path extrusionOk="0" h="8341" w="8224">
                  <a:moveTo>
                    <a:pt x="2584" y="2269"/>
                  </a:moveTo>
                  <a:cubicBezTo>
                    <a:pt x="2773" y="2269"/>
                    <a:pt x="2931" y="2427"/>
                    <a:pt x="2931" y="2616"/>
                  </a:cubicBezTo>
                  <a:cubicBezTo>
                    <a:pt x="2931" y="2836"/>
                    <a:pt x="2773" y="2962"/>
                    <a:pt x="2584" y="2962"/>
                  </a:cubicBezTo>
                  <a:cubicBezTo>
                    <a:pt x="2568" y="2965"/>
                    <a:pt x="2552" y="2966"/>
                    <a:pt x="2536" y="2966"/>
                  </a:cubicBezTo>
                  <a:cubicBezTo>
                    <a:pt x="2369" y="2966"/>
                    <a:pt x="2238" y="2817"/>
                    <a:pt x="2238" y="2616"/>
                  </a:cubicBezTo>
                  <a:cubicBezTo>
                    <a:pt x="2238" y="2427"/>
                    <a:pt x="2395" y="2269"/>
                    <a:pt x="2584" y="2269"/>
                  </a:cubicBezTo>
                  <a:close/>
                  <a:moveTo>
                    <a:pt x="5577" y="2269"/>
                  </a:moveTo>
                  <a:cubicBezTo>
                    <a:pt x="5766" y="2269"/>
                    <a:pt x="5924" y="2427"/>
                    <a:pt x="5924" y="2616"/>
                  </a:cubicBezTo>
                  <a:cubicBezTo>
                    <a:pt x="5955" y="2836"/>
                    <a:pt x="5766" y="2994"/>
                    <a:pt x="5577" y="2994"/>
                  </a:cubicBezTo>
                  <a:cubicBezTo>
                    <a:pt x="5388" y="2994"/>
                    <a:pt x="5231" y="2836"/>
                    <a:pt x="5231" y="2616"/>
                  </a:cubicBezTo>
                  <a:cubicBezTo>
                    <a:pt x="5231" y="2427"/>
                    <a:pt x="5388" y="2269"/>
                    <a:pt x="5577" y="2269"/>
                  </a:cubicBezTo>
                  <a:close/>
                  <a:moveTo>
                    <a:pt x="5132" y="4923"/>
                  </a:moveTo>
                  <a:cubicBezTo>
                    <a:pt x="5231" y="4923"/>
                    <a:pt x="5325" y="4963"/>
                    <a:pt x="5388" y="5042"/>
                  </a:cubicBezTo>
                  <a:cubicBezTo>
                    <a:pt x="5577" y="5199"/>
                    <a:pt x="5577" y="5420"/>
                    <a:pt x="5420" y="5546"/>
                  </a:cubicBezTo>
                  <a:cubicBezTo>
                    <a:pt x="5073" y="5892"/>
                    <a:pt x="4601" y="6081"/>
                    <a:pt x="4128" y="6081"/>
                  </a:cubicBezTo>
                  <a:cubicBezTo>
                    <a:pt x="3592" y="6081"/>
                    <a:pt x="3120" y="5892"/>
                    <a:pt x="2773" y="5546"/>
                  </a:cubicBezTo>
                  <a:cubicBezTo>
                    <a:pt x="2616" y="5388"/>
                    <a:pt x="2616" y="5136"/>
                    <a:pt x="2773" y="5042"/>
                  </a:cubicBezTo>
                  <a:cubicBezTo>
                    <a:pt x="2852" y="4963"/>
                    <a:pt x="2954" y="4923"/>
                    <a:pt x="3049" y="4923"/>
                  </a:cubicBezTo>
                  <a:cubicBezTo>
                    <a:pt x="3144" y="4923"/>
                    <a:pt x="3230" y="4963"/>
                    <a:pt x="3277" y="5042"/>
                  </a:cubicBezTo>
                  <a:cubicBezTo>
                    <a:pt x="3498" y="5246"/>
                    <a:pt x="3789" y="5349"/>
                    <a:pt x="4077" y="5349"/>
                  </a:cubicBezTo>
                  <a:cubicBezTo>
                    <a:pt x="4364" y="5349"/>
                    <a:pt x="4648" y="5246"/>
                    <a:pt x="4853" y="5042"/>
                  </a:cubicBezTo>
                  <a:cubicBezTo>
                    <a:pt x="4931" y="4963"/>
                    <a:pt x="5034" y="4923"/>
                    <a:pt x="5132" y="4923"/>
                  </a:cubicBezTo>
                  <a:close/>
                  <a:moveTo>
                    <a:pt x="7468" y="1"/>
                  </a:moveTo>
                  <a:cubicBezTo>
                    <a:pt x="7027" y="1"/>
                    <a:pt x="6711" y="347"/>
                    <a:pt x="6711" y="725"/>
                  </a:cubicBezTo>
                  <a:cubicBezTo>
                    <a:pt x="6711" y="1135"/>
                    <a:pt x="6365" y="1482"/>
                    <a:pt x="5955" y="1482"/>
                  </a:cubicBezTo>
                  <a:lnTo>
                    <a:pt x="726" y="1482"/>
                  </a:lnTo>
                  <a:cubicBezTo>
                    <a:pt x="442" y="1482"/>
                    <a:pt x="221" y="1450"/>
                    <a:pt x="1" y="1356"/>
                  </a:cubicBezTo>
                  <a:lnTo>
                    <a:pt x="1" y="4033"/>
                  </a:lnTo>
                  <a:cubicBezTo>
                    <a:pt x="1" y="6176"/>
                    <a:pt x="1576" y="8129"/>
                    <a:pt x="3687" y="8318"/>
                  </a:cubicBezTo>
                  <a:cubicBezTo>
                    <a:pt x="3831" y="8333"/>
                    <a:pt x="3974" y="8340"/>
                    <a:pt x="4115" y="8340"/>
                  </a:cubicBezTo>
                  <a:cubicBezTo>
                    <a:pt x="6356" y="8340"/>
                    <a:pt x="8224" y="6504"/>
                    <a:pt x="8224" y="4223"/>
                  </a:cubicBezTo>
                  <a:lnTo>
                    <a:pt x="8224" y="757"/>
                  </a:lnTo>
                  <a:cubicBezTo>
                    <a:pt x="8224" y="347"/>
                    <a:pt x="7846" y="1"/>
                    <a:pt x="74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0" name="Google Shape;5450;p63"/>
            <p:cNvSpPr/>
            <p:nvPr/>
          </p:nvSpPr>
          <p:spPr>
            <a:xfrm>
              <a:off x="-52430300" y="3619500"/>
              <a:ext cx="219775" cy="92975"/>
            </a:xfrm>
            <a:custGeom>
              <a:rect b="b" l="l" r="r" t="t"/>
              <a:pathLst>
                <a:path extrusionOk="0" h="3719" w="8791">
                  <a:moveTo>
                    <a:pt x="2237" y="1"/>
                  </a:moveTo>
                  <a:cubicBezTo>
                    <a:pt x="1008" y="1"/>
                    <a:pt x="0" y="978"/>
                    <a:pt x="0" y="2238"/>
                  </a:cubicBezTo>
                  <a:cubicBezTo>
                    <a:pt x="0" y="2364"/>
                    <a:pt x="0" y="2427"/>
                    <a:pt x="32" y="2553"/>
                  </a:cubicBezTo>
                  <a:cubicBezTo>
                    <a:pt x="189" y="3214"/>
                    <a:pt x="788" y="3718"/>
                    <a:pt x="1481" y="3718"/>
                  </a:cubicBezTo>
                  <a:lnTo>
                    <a:pt x="6490" y="3718"/>
                  </a:lnTo>
                  <a:cubicBezTo>
                    <a:pt x="6585" y="3718"/>
                    <a:pt x="6648" y="3655"/>
                    <a:pt x="6679" y="3561"/>
                  </a:cubicBezTo>
                  <a:cubicBezTo>
                    <a:pt x="6774" y="2836"/>
                    <a:pt x="7404" y="2238"/>
                    <a:pt x="8192" y="2238"/>
                  </a:cubicBezTo>
                  <a:cubicBezTo>
                    <a:pt x="8381" y="2238"/>
                    <a:pt x="8570" y="2269"/>
                    <a:pt x="8790" y="2364"/>
                  </a:cubicBezTo>
                  <a:cubicBezTo>
                    <a:pt x="8349" y="978"/>
                    <a:pt x="7089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1" name="Google Shape;5451;p63"/>
            <p:cNvSpPr/>
            <p:nvPr/>
          </p:nvSpPr>
          <p:spPr>
            <a:xfrm>
              <a:off x="-52192450" y="3666775"/>
              <a:ext cx="42550" cy="120525"/>
            </a:xfrm>
            <a:custGeom>
              <a:rect b="b" l="l" r="r" t="t"/>
              <a:pathLst>
                <a:path extrusionOk="0" h="4821" w="1702">
                  <a:moveTo>
                    <a:pt x="851" y="0"/>
                  </a:moveTo>
                  <a:cubicBezTo>
                    <a:pt x="568" y="126"/>
                    <a:pt x="284" y="221"/>
                    <a:pt x="1" y="315"/>
                  </a:cubicBezTo>
                  <a:cubicBezTo>
                    <a:pt x="127" y="662"/>
                    <a:pt x="221" y="1040"/>
                    <a:pt x="221" y="1481"/>
                  </a:cubicBezTo>
                  <a:lnTo>
                    <a:pt x="221" y="4820"/>
                  </a:lnTo>
                  <a:cubicBezTo>
                    <a:pt x="1040" y="4820"/>
                    <a:pt x="1702" y="4159"/>
                    <a:pt x="1702" y="3340"/>
                  </a:cubicBezTo>
                  <a:cubicBezTo>
                    <a:pt x="1639" y="2710"/>
                    <a:pt x="1229" y="2143"/>
                    <a:pt x="694" y="1953"/>
                  </a:cubicBezTo>
                  <a:cubicBezTo>
                    <a:pt x="851" y="1575"/>
                    <a:pt x="914" y="1166"/>
                    <a:pt x="914" y="725"/>
                  </a:cubicBezTo>
                  <a:cubicBezTo>
                    <a:pt x="914" y="504"/>
                    <a:pt x="883" y="221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2" name="Google Shape;5452;p63"/>
            <p:cNvSpPr/>
            <p:nvPr/>
          </p:nvSpPr>
          <p:spPr>
            <a:xfrm>
              <a:off x="-52450000" y="3740025"/>
              <a:ext cx="18925" cy="64600"/>
            </a:xfrm>
            <a:custGeom>
              <a:rect b="b" l="l" r="r" t="t"/>
              <a:pathLst>
                <a:path extrusionOk="0" h="2584" w="757">
                  <a:moveTo>
                    <a:pt x="757" y="0"/>
                  </a:moveTo>
                  <a:cubicBezTo>
                    <a:pt x="316" y="252"/>
                    <a:pt x="1" y="725"/>
                    <a:pt x="1" y="1260"/>
                  </a:cubicBezTo>
                  <a:cubicBezTo>
                    <a:pt x="1" y="1827"/>
                    <a:pt x="316" y="2300"/>
                    <a:pt x="757" y="2584"/>
                  </a:cubicBezTo>
                  <a:lnTo>
                    <a:pt x="7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53" name="Google Shape;5453;p63"/>
          <p:cNvGrpSpPr/>
          <p:nvPr/>
        </p:nvGrpSpPr>
        <p:grpSpPr>
          <a:xfrm>
            <a:off x="6908417" y="3878584"/>
            <a:ext cx="295536" cy="335513"/>
            <a:chOff x="-52440550" y="3977875"/>
            <a:chExt cx="279625" cy="317450"/>
          </a:xfrm>
        </p:grpSpPr>
        <p:sp>
          <p:nvSpPr>
            <p:cNvPr id="5454" name="Google Shape;5454;p63"/>
            <p:cNvSpPr/>
            <p:nvPr/>
          </p:nvSpPr>
          <p:spPr>
            <a:xfrm>
              <a:off x="-52403525" y="4052700"/>
              <a:ext cx="76425" cy="18150"/>
            </a:xfrm>
            <a:custGeom>
              <a:rect b="b" l="l" r="r" t="t"/>
              <a:pathLst>
                <a:path extrusionOk="0" h="726" w="3057">
                  <a:moveTo>
                    <a:pt x="0" y="1"/>
                  </a:moveTo>
                  <a:lnTo>
                    <a:pt x="0" y="725"/>
                  </a:lnTo>
                  <a:lnTo>
                    <a:pt x="3056" y="725"/>
                  </a:lnTo>
                  <a:cubicBezTo>
                    <a:pt x="3025" y="631"/>
                    <a:pt x="2993" y="473"/>
                    <a:pt x="2993" y="347"/>
                  </a:cubicBezTo>
                  <a:cubicBezTo>
                    <a:pt x="2993" y="221"/>
                    <a:pt x="3025" y="95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5" name="Google Shape;5455;p63"/>
            <p:cNvSpPr/>
            <p:nvPr/>
          </p:nvSpPr>
          <p:spPr>
            <a:xfrm>
              <a:off x="-52357850" y="4088925"/>
              <a:ext cx="168575" cy="33075"/>
            </a:xfrm>
            <a:custGeom>
              <a:rect b="b" l="l" r="r" t="t"/>
              <a:pathLst>
                <a:path extrusionOk="0" h="1323" w="6743">
                  <a:moveTo>
                    <a:pt x="1" y="1"/>
                  </a:moveTo>
                  <a:cubicBezTo>
                    <a:pt x="1387" y="631"/>
                    <a:pt x="2836" y="1072"/>
                    <a:pt x="4348" y="1292"/>
                  </a:cubicBezTo>
                  <a:cubicBezTo>
                    <a:pt x="4474" y="1313"/>
                    <a:pt x="4599" y="1322"/>
                    <a:pt x="4723" y="1322"/>
                  </a:cubicBezTo>
                  <a:cubicBezTo>
                    <a:pt x="5372" y="1322"/>
                    <a:pt x="5978" y="1054"/>
                    <a:pt x="6428" y="631"/>
                  </a:cubicBezTo>
                  <a:cubicBezTo>
                    <a:pt x="6554" y="505"/>
                    <a:pt x="6617" y="379"/>
                    <a:pt x="6711" y="284"/>
                  </a:cubicBezTo>
                  <a:cubicBezTo>
                    <a:pt x="6743" y="221"/>
                    <a:pt x="6743" y="158"/>
                    <a:pt x="6711" y="64"/>
                  </a:cubicBezTo>
                  <a:cubicBezTo>
                    <a:pt x="6680" y="32"/>
                    <a:pt x="6585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6" name="Google Shape;5456;p63"/>
            <p:cNvSpPr/>
            <p:nvPr/>
          </p:nvSpPr>
          <p:spPr>
            <a:xfrm>
              <a:off x="-52309000" y="40519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7" name="Google Shape;5457;p63"/>
            <p:cNvSpPr/>
            <p:nvPr/>
          </p:nvSpPr>
          <p:spPr>
            <a:xfrm>
              <a:off x="-52402750" y="3977875"/>
              <a:ext cx="204825" cy="55950"/>
            </a:xfrm>
            <a:custGeom>
              <a:rect b="b" l="l" r="r" t="t"/>
              <a:pathLst>
                <a:path extrusionOk="0" h="2238" w="8193">
                  <a:moveTo>
                    <a:pt x="1104" y="1"/>
                  </a:moveTo>
                  <a:cubicBezTo>
                    <a:pt x="474" y="1"/>
                    <a:pt x="1" y="505"/>
                    <a:pt x="1" y="1103"/>
                  </a:cubicBezTo>
                  <a:lnTo>
                    <a:pt x="1" y="2237"/>
                  </a:lnTo>
                  <a:lnTo>
                    <a:pt x="8192" y="2237"/>
                  </a:lnTo>
                  <a:lnTo>
                    <a:pt x="8192" y="1103"/>
                  </a:lnTo>
                  <a:cubicBezTo>
                    <a:pt x="8192" y="473"/>
                    <a:pt x="7688" y="1"/>
                    <a:pt x="7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8" name="Google Shape;5458;p63"/>
            <p:cNvSpPr/>
            <p:nvPr/>
          </p:nvSpPr>
          <p:spPr>
            <a:xfrm>
              <a:off x="-52275150" y="4052700"/>
              <a:ext cx="77225" cy="17350"/>
            </a:xfrm>
            <a:custGeom>
              <a:rect b="b" l="l" r="r" t="t"/>
              <a:pathLst>
                <a:path extrusionOk="0" h="694" w="3089">
                  <a:moveTo>
                    <a:pt x="1" y="1"/>
                  </a:moveTo>
                  <a:cubicBezTo>
                    <a:pt x="64" y="95"/>
                    <a:pt x="95" y="221"/>
                    <a:pt x="95" y="347"/>
                  </a:cubicBezTo>
                  <a:cubicBezTo>
                    <a:pt x="95" y="442"/>
                    <a:pt x="64" y="568"/>
                    <a:pt x="1" y="694"/>
                  </a:cubicBezTo>
                  <a:lnTo>
                    <a:pt x="3088" y="694"/>
                  </a:lnTo>
                  <a:lnTo>
                    <a:pt x="30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9" name="Google Shape;5459;p63"/>
            <p:cNvSpPr/>
            <p:nvPr/>
          </p:nvSpPr>
          <p:spPr>
            <a:xfrm>
              <a:off x="-52403525" y="4089725"/>
              <a:ext cx="204800" cy="205600"/>
            </a:xfrm>
            <a:custGeom>
              <a:rect b="b" l="l" r="r" t="t"/>
              <a:pathLst>
                <a:path extrusionOk="0" h="8224" w="8192">
                  <a:moveTo>
                    <a:pt x="2584" y="2993"/>
                  </a:moveTo>
                  <a:cubicBezTo>
                    <a:pt x="2773" y="2993"/>
                    <a:pt x="2930" y="3151"/>
                    <a:pt x="2930" y="3340"/>
                  </a:cubicBezTo>
                  <a:cubicBezTo>
                    <a:pt x="2930" y="3560"/>
                    <a:pt x="2773" y="3718"/>
                    <a:pt x="2584" y="3718"/>
                  </a:cubicBezTo>
                  <a:cubicBezTo>
                    <a:pt x="2426" y="3718"/>
                    <a:pt x="2237" y="3560"/>
                    <a:pt x="2237" y="3340"/>
                  </a:cubicBezTo>
                  <a:cubicBezTo>
                    <a:pt x="2237" y="3151"/>
                    <a:pt x="2395" y="2993"/>
                    <a:pt x="2584" y="2993"/>
                  </a:cubicBezTo>
                  <a:close/>
                  <a:moveTo>
                    <a:pt x="5608" y="2993"/>
                  </a:moveTo>
                  <a:cubicBezTo>
                    <a:pt x="5829" y="2993"/>
                    <a:pt x="5986" y="3151"/>
                    <a:pt x="5986" y="3340"/>
                  </a:cubicBezTo>
                  <a:cubicBezTo>
                    <a:pt x="5986" y="3560"/>
                    <a:pt x="5829" y="3718"/>
                    <a:pt x="5608" y="3718"/>
                  </a:cubicBezTo>
                  <a:cubicBezTo>
                    <a:pt x="5419" y="3718"/>
                    <a:pt x="5262" y="3560"/>
                    <a:pt x="5262" y="3340"/>
                  </a:cubicBezTo>
                  <a:cubicBezTo>
                    <a:pt x="5262" y="3151"/>
                    <a:pt x="5419" y="2993"/>
                    <a:pt x="5608" y="2993"/>
                  </a:cubicBezTo>
                  <a:close/>
                  <a:moveTo>
                    <a:pt x="5148" y="5553"/>
                  </a:moveTo>
                  <a:cubicBezTo>
                    <a:pt x="5238" y="5553"/>
                    <a:pt x="5325" y="5592"/>
                    <a:pt x="5388" y="5671"/>
                  </a:cubicBezTo>
                  <a:cubicBezTo>
                    <a:pt x="5577" y="5797"/>
                    <a:pt x="5577" y="6018"/>
                    <a:pt x="5419" y="6175"/>
                  </a:cubicBezTo>
                  <a:cubicBezTo>
                    <a:pt x="5073" y="6522"/>
                    <a:pt x="4600" y="6742"/>
                    <a:pt x="4128" y="6742"/>
                  </a:cubicBezTo>
                  <a:cubicBezTo>
                    <a:pt x="3624" y="6742"/>
                    <a:pt x="3151" y="6522"/>
                    <a:pt x="2773" y="6175"/>
                  </a:cubicBezTo>
                  <a:cubicBezTo>
                    <a:pt x="2615" y="6018"/>
                    <a:pt x="2615" y="5797"/>
                    <a:pt x="2773" y="5671"/>
                  </a:cubicBezTo>
                  <a:cubicBezTo>
                    <a:pt x="2852" y="5592"/>
                    <a:pt x="2954" y="5553"/>
                    <a:pt x="3053" y="5553"/>
                  </a:cubicBezTo>
                  <a:cubicBezTo>
                    <a:pt x="3151" y="5553"/>
                    <a:pt x="3245" y="5592"/>
                    <a:pt x="3308" y="5671"/>
                  </a:cubicBezTo>
                  <a:cubicBezTo>
                    <a:pt x="3513" y="5892"/>
                    <a:pt x="3797" y="6002"/>
                    <a:pt x="4084" y="6002"/>
                  </a:cubicBezTo>
                  <a:cubicBezTo>
                    <a:pt x="4372" y="6002"/>
                    <a:pt x="4663" y="5892"/>
                    <a:pt x="4884" y="5671"/>
                  </a:cubicBezTo>
                  <a:cubicBezTo>
                    <a:pt x="4962" y="5592"/>
                    <a:pt x="5057" y="5553"/>
                    <a:pt x="5148" y="5553"/>
                  </a:cubicBezTo>
                  <a:close/>
                  <a:moveTo>
                    <a:pt x="0" y="0"/>
                  </a:moveTo>
                  <a:lnTo>
                    <a:pt x="0" y="4096"/>
                  </a:lnTo>
                  <a:cubicBezTo>
                    <a:pt x="0" y="6333"/>
                    <a:pt x="1828" y="8223"/>
                    <a:pt x="4096" y="8223"/>
                  </a:cubicBezTo>
                  <a:cubicBezTo>
                    <a:pt x="6333" y="8223"/>
                    <a:pt x="8192" y="6396"/>
                    <a:pt x="8192" y="4096"/>
                  </a:cubicBezTo>
                  <a:lnTo>
                    <a:pt x="8192" y="1576"/>
                  </a:lnTo>
                  <a:cubicBezTo>
                    <a:pt x="7656" y="1891"/>
                    <a:pt x="7089" y="2080"/>
                    <a:pt x="6490" y="2080"/>
                  </a:cubicBezTo>
                  <a:cubicBezTo>
                    <a:pt x="6364" y="2048"/>
                    <a:pt x="6207" y="2048"/>
                    <a:pt x="6049" y="2017"/>
                  </a:cubicBezTo>
                  <a:cubicBezTo>
                    <a:pt x="4317" y="1733"/>
                    <a:pt x="2615" y="1229"/>
                    <a:pt x="1009" y="441"/>
                  </a:cubicBezTo>
                  <a:lnTo>
                    <a:pt x="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0" name="Google Shape;5460;p63"/>
            <p:cNvSpPr/>
            <p:nvPr/>
          </p:nvSpPr>
          <p:spPr>
            <a:xfrm>
              <a:off x="-52179050" y="4132250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0" y="1"/>
                  </a:moveTo>
                  <a:lnTo>
                    <a:pt x="0" y="2552"/>
                  </a:lnTo>
                  <a:cubicBezTo>
                    <a:pt x="410" y="2269"/>
                    <a:pt x="725" y="1796"/>
                    <a:pt x="725" y="1261"/>
                  </a:cubicBezTo>
                  <a:cubicBezTo>
                    <a:pt x="725" y="694"/>
                    <a:pt x="410" y="221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1" name="Google Shape;5461;p63"/>
            <p:cNvSpPr/>
            <p:nvPr/>
          </p:nvSpPr>
          <p:spPr>
            <a:xfrm>
              <a:off x="-52440550" y="413225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757" y="1"/>
                  </a:moveTo>
                  <a:cubicBezTo>
                    <a:pt x="284" y="221"/>
                    <a:pt x="1" y="694"/>
                    <a:pt x="1" y="1261"/>
                  </a:cubicBezTo>
                  <a:cubicBezTo>
                    <a:pt x="1" y="1796"/>
                    <a:pt x="316" y="2269"/>
                    <a:pt x="757" y="2552"/>
                  </a:cubicBezTo>
                  <a:lnTo>
                    <a:pt x="7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62" name="Google Shape;5462;p63"/>
          <p:cNvGrpSpPr/>
          <p:nvPr/>
        </p:nvGrpSpPr>
        <p:grpSpPr>
          <a:xfrm>
            <a:off x="7743238" y="3463196"/>
            <a:ext cx="295536" cy="337178"/>
            <a:chOff x="-51623775" y="3584850"/>
            <a:chExt cx="279625" cy="319025"/>
          </a:xfrm>
        </p:grpSpPr>
        <p:sp>
          <p:nvSpPr>
            <p:cNvPr id="5463" name="Google Shape;5463;p63"/>
            <p:cNvSpPr/>
            <p:nvPr/>
          </p:nvSpPr>
          <p:spPr>
            <a:xfrm>
              <a:off x="-51497750" y="3832175"/>
              <a:ext cx="26000" cy="13200"/>
            </a:xfrm>
            <a:custGeom>
              <a:rect b="b" l="l" r="r" t="t"/>
              <a:pathLst>
                <a:path extrusionOk="0" h="528" w="1040">
                  <a:moveTo>
                    <a:pt x="504" y="0"/>
                  </a:moveTo>
                  <a:cubicBezTo>
                    <a:pt x="378" y="189"/>
                    <a:pt x="252" y="252"/>
                    <a:pt x="0" y="410"/>
                  </a:cubicBezTo>
                  <a:cubicBezTo>
                    <a:pt x="158" y="489"/>
                    <a:pt x="339" y="528"/>
                    <a:pt x="520" y="528"/>
                  </a:cubicBezTo>
                  <a:cubicBezTo>
                    <a:pt x="701" y="528"/>
                    <a:pt x="882" y="489"/>
                    <a:pt x="1040" y="410"/>
                  </a:cubicBezTo>
                  <a:cubicBezTo>
                    <a:pt x="788" y="252"/>
                    <a:pt x="693" y="158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4" name="Google Shape;5464;p63"/>
            <p:cNvSpPr/>
            <p:nvPr/>
          </p:nvSpPr>
          <p:spPr>
            <a:xfrm>
              <a:off x="-51574150" y="3809300"/>
              <a:ext cx="78000" cy="26550"/>
            </a:xfrm>
            <a:custGeom>
              <a:rect b="b" l="l" r="r" t="t"/>
              <a:pathLst>
                <a:path extrusionOk="0" h="1062" w="3120">
                  <a:moveTo>
                    <a:pt x="2547" y="1"/>
                  </a:moveTo>
                  <a:cubicBezTo>
                    <a:pt x="2380" y="1"/>
                    <a:pt x="2203" y="61"/>
                    <a:pt x="2048" y="191"/>
                  </a:cubicBezTo>
                  <a:cubicBezTo>
                    <a:pt x="1784" y="477"/>
                    <a:pt x="1443" y="609"/>
                    <a:pt x="1078" y="609"/>
                  </a:cubicBezTo>
                  <a:cubicBezTo>
                    <a:pt x="921" y="609"/>
                    <a:pt x="760" y="585"/>
                    <a:pt x="599" y="537"/>
                  </a:cubicBezTo>
                  <a:lnTo>
                    <a:pt x="0" y="348"/>
                  </a:lnTo>
                  <a:lnTo>
                    <a:pt x="0" y="348"/>
                  </a:lnTo>
                  <a:cubicBezTo>
                    <a:pt x="401" y="819"/>
                    <a:pt x="977" y="1061"/>
                    <a:pt x="1572" y="1061"/>
                  </a:cubicBezTo>
                  <a:cubicBezTo>
                    <a:pt x="1773" y="1061"/>
                    <a:pt x="1975" y="1034"/>
                    <a:pt x="2174" y="978"/>
                  </a:cubicBezTo>
                  <a:cubicBezTo>
                    <a:pt x="2615" y="821"/>
                    <a:pt x="2804" y="632"/>
                    <a:pt x="3119" y="348"/>
                  </a:cubicBezTo>
                  <a:cubicBezTo>
                    <a:pt x="3008" y="125"/>
                    <a:pt x="2787" y="1"/>
                    <a:pt x="25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5" name="Google Shape;5465;p63"/>
            <p:cNvSpPr/>
            <p:nvPr/>
          </p:nvSpPr>
          <p:spPr>
            <a:xfrm>
              <a:off x="-51579675" y="3837675"/>
              <a:ext cx="190625" cy="66200"/>
            </a:xfrm>
            <a:custGeom>
              <a:rect b="b" l="l" r="r" t="t"/>
              <a:pathLst>
                <a:path extrusionOk="0" h="2648" w="7625">
                  <a:moveTo>
                    <a:pt x="7625" y="1"/>
                  </a:moveTo>
                  <a:lnTo>
                    <a:pt x="7625" y="1"/>
                  </a:lnTo>
                  <a:cubicBezTo>
                    <a:pt x="7121" y="442"/>
                    <a:pt x="6491" y="662"/>
                    <a:pt x="5829" y="662"/>
                  </a:cubicBezTo>
                  <a:cubicBezTo>
                    <a:pt x="5577" y="662"/>
                    <a:pt x="5356" y="631"/>
                    <a:pt x="5104" y="568"/>
                  </a:cubicBezTo>
                  <a:cubicBezTo>
                    <a:pt x="4758" y="914"/>
                    <a:pt x="4285" y="1103"/>
                    <a:pt x="3813" y="1103"/>
                  </a:cubicBezTo>
                  <a:cubicBezTo>
                    <a:pt x="3340" y="1103"/>
                    <a:pt x="2868" y="914"/>
                    <a:pt x="2521" y="568"/>
                  </a:cubicBezTo>
                  <a:cubicBezTo>
                    <a:pt x="2269" y="631"/>
                    <a:pt x="2048" y="662"/>
                    <a:pt x="1796" y="662"/>
                  </a:cubicBezTo>
                  <a:cubicBezTo>
                    <a:pt x="1135" y="662"/>
                    <a:pt x="505" y="442"/>
                    <a:pt x="1" y="1"/>
                  </a:cubicBezTo>
                  <a:lnTo>
                    <a:pt x="1" y="1"/>
                  </a:lnTo>
                  <a:cubicBezTo>
                    <a:pt x="599" y="1576"/>
                    <a:pt x="2111" y="2647"/>
                    <a:pt x="3813" y="2647"/>
                  </a:cubicBezTo>
                  <a:cubicBezTo>
                    <a:pt x="5514" y="2647"/>
                    <a:pt x="7058" y="1576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6" name="Google Shape;5466;p63"/>
            <p:cNvSpPr/>
            <p:nvPr/>
          </p:nvSpPr>
          <p:spPr>
            <a:xfrm>
              <a:off x="-51473350" y="3809250"/>
              <a:ext cx="78000" cy="26500"/>
            </a:xfrm>
            <a:custGeom>
              <a:rect b="b" l="l" r="r" t="t"/>
              <a:pathLst>
                <a:path extrusionOk="0" h="1060" w="3120">
                  <a:moveTo>
                    <a:pt x="600" y="1"/>
                  </a:moveTo>
                  <a:cubicBezTo>
                    <a:pt x="364" y="1"/>
                    <a:pt x="129" y="117"/>
                    <a:pt x="1" y="319"/>
                  </a:cubicBezTo>
                  <a:cubicBezTo>
                    <a:pt x="284" y="602"/>
                    <a:pt x="505" y="823"/>
                    <a:pt x="946" y="949"/>
                  </a:cubicBezTo>
                  <a:cubicBezTo>
                    <a:pt x="1155" y="1024"/>
                    <a:pt x="1369" y="1059"/>
                    <a:pt x="1580" y="1059"/>
                  </a:cubicBezTo>
                  <a:cubicBezTo>
                    <a:pt x="2163" y="1059"/>
                    <a:pt x="2727" y="790"/>
                    <a:pt x="3120" y="350"/>
                  </a:cubicBezTo>
                  <a:lnTo>
                    <a:pt x="3120" y="350"/>
                  </a:lnTo>
                  <a:lnTo>
                    <a:pt x="2521" y="539"/>
                  </a:lnTo>
                  <a:cubicBezTo>
                    <a:pt x="2369" y="587"/>
                    <a:pt x="2212" y="611"/>
                    <a:pt x="2056" y="611"/>
                  </a:cubicBezTo>
                  <a:cubicBezTo>
                    <a:pt x="1693" y="611"/>
                    <a:pt x="1336" y="479"/>
                    <a:pt x="1072" y="193"/>
                  </a:cubicBezTo>
                  <a:cubicBezTo>
                    <a:pt x="940" y="61"/>
                    <a:pt x="770" y="1"/>
                    <a:pt x="6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7" name="Google Shape;5467;p63"/>
            <p:cNvSpPr/>
            <p:nvPr/>
          </p:nvSpPr>
          <p:spPr>
            <a:xfrm>
              <a:off x="-51598575" y="3584850"/>
              <a:ext cx="226850" cy="111875"/>
            </a:xfrm>
            <a:custGeom>
              <a:rect b="b" l="l" r="r" t="t"/>
              <a:pathLst>
                <a:path extrusionOk="0" h="4475" w="9074">
                  <a:moveTo>
                    <a:pt x="757" y="1"/>
                  </a:moveTo>
                  <a:cubicBezTo>
                    <a:pt x="379" y="1"/>
                    <a:pt x="1" y="347"/>
                    <a:pt x="1" y="725"/>
                  </a:cubicBezTo>
                  <a:cubicBezTo>
                    <a:pt x="1" y="1009"/>
                    <a:pt x="158" y="1261"/>
                    <a:pt x="379" y="1355"/>
                  </a:cubicBezTo>
                  <a:lnTo>
                    <a:pt x="379" y="4474"/>
                  </a:lnTo>
                  <a:lnTo>
                    <a:pt x="3561" y="4474"/>
                  </a:lnTo>
                  <a:lnTo>
                    <a:pt x="3120" y="4033"/>
                  </a:lnTo>
                  <a:cubicBezTo>
                    <a:pt x="2962" y="3876"/>
                    <a:pt x="2962" y="3655"/>
                    <a:pt x="3120" y="3529"/>
                  </a:cubicBezTo>
                  <a:lnTo>
                    <a:pt x="4191" y="2458"/>
                  </a:lnTo>
                  <a:cubicBezTo>
                    <a:pt x="4269" y="2379"/>
                    <a:pt x="4364" y="2340"/>
                    <a:pt x="4455" y="2340"/>
                  </a:cubicBezTo>
                  <a:cubicBezTo>
                    <a:pt x="4545" y="2340"/>
                    <a:pt x="4632" y="2379"/>
                    <a:pt x="4695" y="2458"/>
                  </a:cubicBezTo>
                  <a:lnTo>
                    <a:pt x="5766" y="3529"/>
                  </a:lnTo>
                  <a:cubicBezTo>
                    <a:pt x="5923" y="3687"/>
                    <a:pt x="5923" y="3939"/>
                    <a:pt x="5766" y="4033"/>
                  </a:cubicBezTo>
                  <a:lnTo>
                    <a:pt x="5325" y="4474"/>
                  </a:lnTo>
                  <a:lnTo>
                    <a:pt x="8507" y="4474"/>
                  </a:lnTo>
                  <a:lnTo>
                    <a:pt x="8507" y="1355"/>
                  </a:lnTo>
                  <a:cubicBezTo>
                    <a:pt x="8759" y="1261"/>
                    <a:pt x="8885" y="1009"/>
                    <a:pt x="8885" y="725"/>
                  </a:cubicBezTo>
                  <a:cubicBezTo>
                    <a:pt x="9074" y="347"/>
                    <a:pt x="8696" y="1"/>
                    <a:pt x="8318" y="1"/>
                  </a:cubicBezTo>
                  <a:cubicBezTo>
                    <a:pt x="7908" y="1"/>
                    <a:pt x="7562" y="347"/>
                    <a:pt x="7562" y="725"/>
                  </a:cubicBezTo>
                  <a:cubicBezTo>
                    <a:pt x="7562" y="883"/>
                    <a:pt x="7625" y="1009"/>
                    <a:pt x="7688" y="1135"/>
                  </a:cubicBezTo>
                  <a:lnTo>
                    <a:pt x="6428" y="2143"/>
                  </a:lnTo>
                  <a:lnTo>
                    <a:pt x="5167" y="1135"/>
                  </a:lnTo>
                  <a:cubicBezTo>
                    <a:pt x="5262" y="1009"/>
                    <a:pt x="5293" y="883"/>
                    <a:pt x="5293" y="725"/>
                  </a:cubicBezTo>
                  <a:cubicBezTo>
                    <a:pt x="5293" y="347"/>
                    <a:pt x="4947" y="1"/>
                    <a:pt x="4537" y="1"/>
                  </a:cubicBezTo>
                  <a:cubicBezTo>
                    <a:pt x="4159" y="1"/>
                    <a:pt x="3781" y="347"/>
                    <a:pt x="3781" y="725"/>
                  </a:cubicBezTo>
                  <a:cubicBezTo>
                    <a:pt x="3781" y="883"/>
                    <a:pt x="3844" y="1009"/>
                    <a:pt x="3907" y="1135"/>
                  </a:cubicBezTo>
                  <a:lnTo>
                    <a:pt x="2647" y="2143"/>
                  </a:lnTo>
                  <a:lnTo>
                    <a:pt x="1387" y="1135"/>
                  </a:lnTo>
                  <a:cubicBezTo>
                    <a:pt x="1481" y="1009"/>
                    <a:pt x="1513" y="883"/>
                    <a:pt x="1513" y="725"/>
                  </a:cubicBezTo>
                  <a:cubicBezTo>
                    <a:pt x="1513" y="347"/>
                    <a:pt x="1166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8" name="Google Shape;5468;p63"/>
            <p:cNvSpPr/>
            <p:nvPr/>
          </p:nvSpPr>
          <p:spPr>
            <a:xfrm>
              <a:off x="-51623775" y="3703775"/>
              <a:ext cx="18125" cy="63825"/>
            </a:xfrm>
            <a:custGeom>
              <a:rect b="b" l="l" r="r" t="t"/>
              <a:pathLst>
                <a:path extrusionOk="0" h="2553" w="725">
                  <a:moveTo>
                    <a:pt x="725" y="1"/>
                  </a:moveTo>
                  <a:cubicBezTo>
                    <a:pt x="252" y="190"/>
                    <a:pt x="0" y="726"/>
                    <a:pt x="0" y="1261"/>
                  </a:cubicBezTo>
                  <a:cubicBezTo>
                    <a:pt x="0" y="1797"/>
                    <a:pt x="315" y="2301"/>
                    <a:pt x="725" y="2553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9" name="Google Shape;5469;p63"/>
            <p:cNvSpPr/>
            <p:nvPr/>
          </p:nvSpPr>
          <p:spPr>
            <a:xfrm>
              <a:off x="-51363075" y="3703000"/>
              <a:ext cx="18925" cy="63825"/>
            </a:xfrm>
            <a:custGeom>
              <a:rect b="b" l="l" r="r" t="t"/>
              <a:pathLst>
                <a:path extrusionOk="0" h="2553" w="757">
                  <a:moveTo>
                    <a:pt x="1" y="0"/>
                  </a:moveTo>
                  <a:lnTo>
                    <a:pt x="1" y="2552"/>
                  </a:lnTo>
                  <a:cubicBezTo>
                    <a:pt x="442" y="2269"/>
                    <a:pt x="757" y="1796"/>
                    <a:pt x="757" y="1261"/>
                  </a:cubicBezTo>
                  <a:cubicBezTo>
                    <a:pt x="757" y="757"/>
                    <a:pt x="442" y="22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0" name="Google Shape;5470;p63"/>
            <p:cNvSpPr/>
            <p:nvPr/>
          </p:nvSpPr>
          <p:spPr>
            <a:xfrm>
              <a:off x="-51586750" y="3716375"/>
              <a:ext cx="207150" cy="89775"/>
            </a:xfrm>
            <a:custGeom>
              <a:rect b="b" l="l" r="r" t="t"/>
              <a:pathLst>
                <a:path extrusionOk="0" h="3591" w="8286">
                  <a:moveTo>
                    <a:pt x="2615" y="757"/>
                  </a:moveTo>
                  <a:cubicBezTo>
                    <a:pt x="2804" y="757"/>
                    <a:pt x="2962" y="915"/>
                    <a:pt x="2962" y="1104"/>
                  </a:cubicBezTo>
                  <a:cubicBezTo>
                    <a:pt x="2962" y="1293"/>
                    <a:pt x="2804" y="1450"/>
                    <a:pt x="2615" y="1450"/>
                  </a:cubicBezTo>
                  <a:cubicBezTo>
                    <a:pt x="2394" y="1450"/>
                    <a:pt x="2237" y="1293"/>
                    <a:pt x="2237" y="1104"/>
                  </a:cubicBezTo>
                  <a:cubicBezTo>
                    <a:pt x="2237" y="915"/>
                    <a:pt x="2394" y="757"/>
                    <a:pt x="2615" y="757"/>
                  </a:cubicBezTo>
                  <a:close/>
                  <a:moveTo>
                    <a:pt x="5608" y="757"/>
                  </a:moveTo>
                  <a:cubicBezTo>
                    <a:pt x="5797" y="757"/>
                    <a:pt x="5955" y="915"/>
                    <a:pt x="5955" y="1104"/>
                  </a:cubicBezTo>
                  <a:cubicBezTo>
                    <a:pt x="5955" y="1293"/>
                    <a:pt x="5797" y="1450"/>
                    <a:pt x="5608" y="1450"/>
                  </a:cubicBezTo>
                  <a:cubicBezTo>
                    <a:pt x="5387" y="1450"/>
                    <a:pt x="5230" y="1293"/>
                    <a:pt x="5230" y="1104"/>
                  </a:cubicBezTo>
                  <a:cubicBezTo>
                    <a:pt x="5198" y="915"/>
                    <a:pt x="5387" y="757"/>
                    <a:pt x="5608" y="757"/>
                  </a:cubicBezTo>
                  <a:close/>
                  <a:moveTo>
                    <a:pt x="95" y="1"/>
                  </a:moveTo>
                  <a:lnTo>
                    <a:pt x="95" y="3088"/>
                  </a:lnTo>
                  <a:lnTo>
                    <a:pt x="0" y="3088"/>
                  </a:lnTo>
                  <a:lnTo>
                    <a:pt x="1386" y="3561"/>
                  </a:lnTo>
                  <a:cubicBezTo>
                    <a:pt x="1451" y="3577"/>
                    <a:pt x="1517" y="3585"/>
                    <a:pt x="1581" y="3585"/>
                  </a:cubicBezTo>
                  <a:cubicBezTo>
                    <a:pt x="1764" y="3585"/>
                    <a:pt x="1939" y="3520"/>
                    <a:pt x="2079" y="3404"/>
                  </a:cubicBezTo>
                  <a:cubicBezTo>
                    <a:pt x="2371" y="3112"/>
                    <a:pt x="2737" y="2970"/>
                    <a:pt x="3098" y="2970"/>
                  </a:cubicBezTo>
                  <a:cubicBezTo>
                    <a:pt x="3478" y="2970"/>
                    <a:pt x="3852" y="3128"/>
                    <a:pt x="4127" y="3435"/>
                  </a:cubicBezTo>
                  <a:cubicBezTo>
                    <a:pt x="4415" y="3132"/>
                    <a:pt x="4791" y="2982"/>
                    <a:pt x="5166" y="2982"/>
                  </a:cubicBezTo>
                  <a:cubicBezTo>
                    <a:pt x="5531" y="2982"/>
                    <a:pt x="5895" y="3124"/>
                    <a:pt x="6175" y="3404"/>
                  </a:cubicBezTo>
                  <a:cubicBezTo>
                    <a:pt x="6329" y="3535"/>
                    <a:pt x="6483" y="3591"/>
                    <a:pt x="6658" y="3591"/>
                  </a:cubicBezTo>
                  <a:cubicBezTo>
                    <a:pt x="6734" y="3591"/>
                    <a:pt x="6814" y="3580"/>
                    <a:pt x="6900" y="3561"/>
                  </a:cubicBezTo>
                  <a:lnTo>
                    <a:pt x="8286" y="3088"/>
                  </a:lnTo>
                  <a:lnTo>
                    <a:pt x="82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1" name="Google Shape;5471;p63"/>
            <p:cNvSpPr/>
            <p:nvPr/>
          </p:nvSpPr>
          <p:spPr>
            <a:xfrm>
              <a:off x="-51497750" y="3666775"/>
              <a:ext cx="26000" cy="26800"/>
            </a:xfrm>
            <a:custGeom>
              <a:rect b="b" l="l" r="r" t="t"/>
              <a:pathLst>
                <a:path extrusionOk="0" h="1072" w="1040">
                  <a:moveTo>
                    <a:pt x="536" y="0"/>
                  </a:moveTo>
                  <a:lnTo>
                    <a:pt x="0" y="536"/>
                  </a:lnTo>
                  <a:lnTo>
                    <a:pt x="536" y="1071"/>
                  </a:lnTo>
                  <a:lnTo>
                    <a:pt x="1040" y="536"/>
                  </a:lnTo>
                  <a:lnTo>
                    <a:pt x="5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72" name="Google Shape;5472;p63"/>
          <p:cNvGrpSpPr/>
          <p:nvPr/>
        </p:nvGrpSpPr>
        <p:grpSpPr>
          <a:xfrm>
            <a:off x="3589004" y="1687377"/>
            <a:ext cx="297204" cy="337241"/>
            <a:chOff x="1044400" y="2917425"/>
            <a:chExt cx="248125" cy="281550"/>
          </a:xfrm>
        </p:grpSpPr>
        <p:sp>
          <p:nvSpPr>
            <p:cNvPr id="5473" name="Google Shape;5473;p63"/>
            <p:cNvSpPr/>
            <p:nvPr/>
          </p:nvSpPr>
          <p:spPr>
            <a:xfrm>
              <a:off x="1136400" y="3123175"/>
              <a:ext cx="64125" cy="26325"/>
            </a:xfrm>
            <a:custGeom>
              <a:rect b="b" l="l" r="r" t="t"/>
              <a:pathLst>
                <a:path extrusionOk="0" h="1053" w="2565">
                  <a:moveTo>
                    <a:pt x="352" y="0"/>
                  </a:moveTo>
                  <a:cubicBezTo>
                    <a:pt x="272" y="0"/>
                    <a:pt x="195" y="35"/>
                    <a:pt x="140" y="105"/>
                  </a:cubicBezTo>
                  <a:cubicBezTo>
                    <a:pt x="0" y="244"/>
                    <a:pt x="0" y="439"/>
                    <a:pt x="140" y="551"/>
                  </a:cubicBezTo>
                  <a:cubicBezTo>
                    <a:pt x="446" y="858"/>
                    <a:pt x="864" y="1053"/>
                    <a:pt x="1283" y="1053"/>
                  </a:cubicBezTo>
                  <a:cubicBezTo>
                    <a:pt x="1729" y="1053"/>
                    <a:pt x="2147" y="858"/>
                    <a:pt x="2425" y="551"/>
                  </a:cubicBezTo>
                  <a:cubicBezTo>
                    <a:pt x="2565" y="412"/>
                    <a:pt x="2565" y="216"/>
                    <a:pt x="2425" y="105"/>
                  </a:cubicBezTo>
                  <a:cubicBezTo>
                    <a:pt x="2356" y="35"/>
                    <a:pt x="2272" y="0"/>
                    <a:pt x="2192" y="0"/>
                  </a:cubicBezTo>
                  <a:cubicBezTo>
                    <a:pt x="2112" y="0"/>
                    <a:pt x="2035" y="35"/>
                    <a:pt x="1979" y="105"/>
                  </a:cubicBezTo>
                  <a:cubicBezTo>
                    <a:pt x="1812" y="272"/>
                    <a:pt x="1533" y="384"/>
                    <a:pt x="1283" y="384"/>
                  </a:cubicBezTo>
                  <a:cubicBezTo>
                    <a:pt x="1004" y="384"/>
                    <a:pt x="753" y="272"/>
                    <a:pt x="586" y="105"/>
                  </a:cubicBezTo>
                  <a:cubicBezTo>
                    <a:pt x="516" y="35"/>
                    <a:pt x="432" y="0"/>
                    <a:pt x="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4" name="Google Shape;5474;p63"/>
            <p:cNvSpPr/>
            <p:nvPr/>
          </p:nvSpPr>
          <p:spPr>
            <a:xfrm>
              <a:off x="1127325" y="3050525"/>
              <a:ext cx="16075" cy="16050"/>
            </a:xfrm>
            <a:custGeom>
              <a:rect b="b" l="l" r="r" t="t"/>
              <a:pathLst>
                <a:path extrusionOk="0" h="642" w="643">
                  <a:moveTo>
                    <a:pt x="335" y="0"/>
                  </a:moveTo>
                  <a:cubicBezTo>
                    <a:pt x="140" y="0"/>
                    <a:pt x="1" y="140"/>
                    <a:pt x="1" y="335"/>
                  </a:cubicBezTo>
                  <a:cubicBezTo>
                    <a:pt x="1" y="502"/>
                    <a:pt x="140" y="642"/>
                    <a:pt x="335" y="642"/>
                  </a:cubicBezTo>
                  <a:cubicBezTo>
                    <a:pt x="503" y="642"/>
                    <a:pt x="642" y="502"/>
                    <a:pt x="642" y="335"/>
                  </a:cubicBezTo>
                  <a:cubicBezTo>
                    <a:pt x="642" y="140"/>
                    <a:pt x="503" y="0"/>
                    <a:pt x="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5" name="Google Shape;5475;p63"/>
            <p:cNvSpPr/>
            <p:nvPr/>
          </p:nvSpPr>
          <p:spPr>
            <a:xfrm>
              <a:off x="1192850" y="3050525"/>
              <a:ext cx="15350" cy="16050"/>
            </a:xfrm>
            <a:custGeom>
              <a:rect b="b" l="l" r="r" t="t"/>
              <a:pathLst>
                <a:path extrusionOk="0" h="642" w="614">
                  <a:moveTo>
                    <a:pt x="307" y="0"/>
                  </a:moveTo>
                  <a:cubicBezTo>
                    <a:pt x="140" y="0"/>
                    <a:pt x="0" y="140"/>
                    <a:pt x="0" y="335"/>
                  </a:cubicBezTo>
                  <a:cubicBezTo>
                    <a:pt x="0" y="502"/>
                    <a:pt x="140" y="642"/>
                    <a:pt x="307" y="642"/>
                  </a:cubicBezTo>
                  <a:cubicBezTo>
                    <a:pt x="474" y="642"/>
                    <a:pt x="613" y="502"/>
                    <a:pt x="613" y="335"/>
                  </a:cubicBez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6" name="Google Shape;5476;p63"/>
            <p:cNvSpPr/>
            <p:nvPr/>
          </p:nvSpPr>
          <p:spPr>
            <a:xfrm>
              <a:off x="1044400" y="2917425"/>
              <a:ext cx="248125" cy="281550"/>
            </a:xfrm>
            <a:custGeom>
              <a:rect b="b" l="l" r="r" t="t"/>
              <a:pathLst>
                <a:path extrusionOk="0" h="11262" w="9925">
                  <a:moveTo>
                    <a:pt x="7332" y="669"/>
                  </a:moveTo>
                  <a:cubicBezTo>
                    <a:pt x="7499" y="669"/>
                    <a:pt x="7639" y="809"/>
                    <a:pt x="7639" y="976"/>
                  </a:cubicBezTo>
                  <a:lnTo>
                    <a:pt x="7639" y="2816"/>
                  </a:lnTo>
                  <a:lnTo>
                    <a:pt x="6886" y="2063"/>
                  </a:lnTo>
                  <a:cubicBezTo>
                    <a:pt x="6823" y="2000"/>
                    <a:pt x="6743" y="1964"/>
                    <a:pt x="6660" y="1964"/>
                  </a:cubicBezTo>
                  <a:cubicBezTo>
                    <a:pt x="6595" y="1964"/>
                    <a:pt x="6529" y="1986"/>
                    <a:pt x="6468" y="2035"/>
                  </a:cubicBezTo>
                  <a:cubicBezTo>
                    <a:pt x="5924" y="2398"/>
                    <a:pt x="5297" y="2579"/>
                    <a:pt x="4670" y="2579"/>
                  </a:cubicBezTo>
                  <a:cubicBezTo>
                    <a:pt x="4043" y="2579"/>
                    <a:pt x="3415" y="2398"/>
                    <a:pt x="2872" y="2035"/>
                  </a:cubicBezTo>
                  <a:cubicBezTo>
                    <a:pt x="2811" y="1986"/>
                    <a:pt x="2744" y="1964"/>
                    <a:pt x="2680" y="1964"/>
                  </a:cubicBezTo>
                  <a:cubicBezTo>
                    <a:pt x="2597" y="1964"/>
                    <a:pt x="2516" y="2000"/>
                    <a:pt x="2454" y="2063"/>
                  </a:cubicBezTo>
                  <a:lnTo>
                    <a:pt x="1701" y="2816"/>
                  </a:lnTo>
                  <a:lnTo>
                    <a:pt x="1701" y="976"/>
                  </a:lnTo>
                  <a:cubicBezTo>
                    <a:pt x="1980" y="809"/>
                    <a:pt x="2147" y="669"/>
                    <a:pt x="2314" y="669"/>
                  </a:cubicBezTo>
                  <a:cubicBezTo>
                    <a:pt x="2482" y="669"/>
                    <a:pt x="2621" y="809"/>
                    <a:pt x="2621" y="976"/>
                  </a:cubicBezTo>
                  <a:cubicBezTo>
                    <a:pt x="2621" y="1143"/>
                    <a:pt x="2760" y="1283"/>
                    <a:pt x="2956" y="1283"/>
                  </a:cubicBezTo>
                  <a:cubicBezTo>
                    <a:pt x="3123" y="1283"/>
                    <a:pt x="3262" y="1143"/>
                    <a:pt x="3262" y="976"/>
                  </a:cubicBezTo>
                  <a:cubicBezTo>
                    <a:pt x="3262" y="809"/>
                    <a:pt x="3402" y="669"/>
                    <a:pt x="3569" y="669"/>
                  </a:cubicBezTo>
                  <a:cubicBezTo>
                    <a:pt x="3736" y="669"/>
                    <a:pt x="3875" y="809"/>
                    <a:pt x="3875" y="976"/>
                  </a:cubicBezTo>
                  <a:cubicBezTo>
                    <a:pt x="3875" y="1143"/>
                    <a:pt x="4015" y="1283"/>
                    <a:pt x="4210" y="1283"/>
                  </a:cubicBezTo>
                  <a:cubicBezTo>
                    <a:pt x="4377" y="1283"/>
                    <a:pt x="4517" y="1143"/>
                    <a:pt x="4517" y="976"/>
                  </a:cubicBezTo>
                  <a:cubicBezTo>
                    <a:pt x="4517" y="809"/>
                    <a:pt x="4656" y="669"/>
                    <a:pt x="4823" y="669"/>
                  </a:cubicBezTo>
                  <a:cubicBezTo>
                    <a:pt x="4990" y="669"/>
                    <a:pt x="5130" y="809"/>
                    <a:pt x="5130" y="976"/>
                  </a:cubicBezTo>
                  <a:cubicBezTo>
                    <a:pt x="5130" y="1143"/>
                    <a:pt x="5269" y="1283"/>
                    <a:pt x="5464" y="1283"/>
                  </a:cubicBezTo>
                  <a:cubicBezTo>
                    <a:pt x="5632" y="1283"/>
                    <a:pt x="5771" y="1143"/>
                    <a:pt x="5771" y="976"/>
                  </a:cubicBezTo>
                  <a:cubicBezTo>
                    <a:pt x="5771" y="809"/>
                    <a:pt x="5910" y="669"/>
                    <a:pt x="6078" y="669"/>
                  </a:cubicBezTo>
                  <a:cubicBezTo>
                    <a:pt x="6245" y="669"/>
                    <a:pt x="6384" y="809"/>
                    <a:pt x="6384" y="976"/>
                  </a:cubicBezTo>
                  <a:cubicBezTo>
                    <a:pt x="6384" y="1143"/>
                    <a:pt x="6524" y="1283"/>
                    <a:pt x="6719" y="1283"/>
                  </a:cubicBezTo>
                  <a:cubicBezTo>
                    <a:pt x="6886" y="1283"/>
                    <a:pt x="7025" y="1143"/>
                    <a:pt x="7025" y="976"/>
                  </a:cubicBezTo>
                  <a:cubicBezTo>
                    <a:pt x="7025" y="809"/>
                    <a:pt x="7165" y="669"/>
                    <a:pt x="7332" y="669"/>
                  </a:cubicBezTo>
                  <a:close/>
                  <a:moveTo>
                    <a:pt x="1311" y="5297"/>
                  </a:moveTo>
                  <a:lnTo>
                    <a:pt x="1311" y="6635"/>
                  </a:lnTo>
                  <a:cubicBezTo>
                    <a:pt x="949" y="6635"/>
                    <a:pt x="642" y="6356"/>
                    <a:pt x="642" y="5966"/>
                  </a:cubicBezTo>
                  <a:cubicBezTo>
                    <a:pt x="642" y="5603"/>
                    <a:pt x="921" y="5297"/>
                    <a:pt x="1311" y="5297"/>
                  </a:cubicBezTo>
                  <a:close/>
                  <a:moveTo>
                    <a:pt x="8586" y="5297"/>
                  </a:moveTo>
                  <a:cubicBezTo>
                    <a:pt x="8949" y="5297"/>
                    <a:pt x="9255" y="5575"/>
                    <a:pt x="9255" y="5966"/>
                  </a:cubicBezTo>
                  <a:cubicBezTo>
                    <a:pt x="9255" y="6356"/>
                    <a:pt x="8949" y="6635"/>
                    <a:pt x="8586" y="6635"/>
                  </a:cubicBezTo>
                  <a:lnTo>
                    <a:pt x="8586" y="5297"/>
                  </a:lnTo>
                  <a:close/>
                  <a:moveTo>
                    <a:pt x="6914" y="2732"/>
                  </a:moveTo>
                  <a:lnTo>
                    <a:pt x="7973" y="3763"/>
                  </a:lnTo>
                  <a:cubicBezTo>
                    <a:pt x="7917" y="4265"/>
                    <a:pt x="7917" y="7248"/>
                    <a:pt x="7917" y="7638"/>
                  </a:cubicBezTo>
                  <a:cubicBezTo>
                    <a:pt x="7917" y="9255"/>
                    <a:pt x="6607" y="10593"/>
                    <a:pt x="4963" y="10593"/>
                  </a:cubicBezTo>
                  <a:cubicBezTo>
                    <a:pt x="3318" y="10593"/>
                    <a:pt x="2008" y="9255"/>
                    <a:pt x="2008" y="7638"/>
                  </a:cubicBezTo>
                  <a:lnTo>
                    <a:pt x="2008" y="3763"/>
                  </a:lnTo>
                  <a:lnTo>
                    <a:pt x="3039" y="2732"/>
                  </a:lnTo>
                  <a:cubicBezTo>
                    <a:pt x="3638" y="3080"/>
                    <a:pt x="4301" y="3255"/>
                    <a:pt x="4966" y="3255"/>
                  </a:cubicBezTo>
                  <a:cubicBezTo>
                    <a:pt x="5632" y="3255"/>
                    <a:pt x="6301" y="3080"/>
                    <a:pt x="6914" y="2732"/>
                  </a:cubicBezTo>
                  <a:close/>
                  <a:moveTo>
                    <a:pt x="2314" y="0"/>
                  </a:moveTo>
                  <a:cubicBezTo>
                    <a:pt x="1757" y="0"/>
                    <a:pt x="1339" y="446"/>
                    <a:pt x="1339" y="976"/>
                  </a:cubicBezTo>
                  <a:lnTo>
                    <a:pt x="1339" y="4628"/>
                  </a:lnTo>
                  <a:cubicBezTo>
                    <a:pt x="614" y="4628"/>
                    <a:pt x="1" y="5241"/>
                    <a:pt x="1" y="5966"/>
                  </a:cubicBezTo>
                  <a:cubicBezTo>
                    <a:pt x="1" y="6690"/>
                    <a:pt x="614" y="7276"/>
                    <a:pt x="1339" y="7276"/>
                  </a:cubicBezTo>
                  <a:lnTo>
                    <a:pt x="1339" y="7638"/>
                  </a:lnTo>
                  <a:cubicBezTo>
                    <a:pt x="1339" y="9617"/>
                    <a:pt x="2983" y="11262"/>
                    <a:pt x="4963" y="11262"/>
                  </a:cubicBezTo>
                  <a:cubicBezTo>
                    <a:pt x="6942" y="11262"/>
                    <a:pt x="8586" y="9617"/>
                    <a:pt x="8586" y="7638"/>
                  </a:cubicBezTo>
                  <a:lnTo>
                    <a:pt x="8586" y="7276"/>
                  </a:lnTo>
                  <a:cubicBezTo>
                    <a:pt x="9311" y="7276"/>
                    <a:pt x="9896" y="6690"/>
                    <a:pt x="9896" y="5966"/>
                  </a:cubicBezTo>
                  <a:cubicBezTo>
                    <a:pt x="9924" y="5241"/>
                    <a:pt x="9311" y="4628"/>
                    <a:pt x="8586" y="4628"/>
                  </a:cubicBezTo>
                  <a:lnTo>
                    <a:pt x="8586" y="976"/>
                  </a:lnTo>
                  <a:cubicBezTo>
                    <a:pt x="8586" y="418"/>
                    <a:pt x="8140" y="0"/>
                    <a:pt x="7611" y="0"/>
                  </a:cubicBezTo>
                  <a:cubicBezTo>
                    <a:pt x="7360" y="0"/>
                    <a:pt x="7137" y="112"/>
                    <a:pt x="6942" y="251"/>
                  </a:cubicBezTo>
                  <a:cubicBezTo>
                    <a:pt x="6774" y="56"/>
                    <a:pt x="6524" y="0"/>
                    <a:pt x="6301" y="0"/>
                  </a:cubicBezTo>
                  <a:cubicBezTo>
                    <a:pt x="6050" y="0"/>
                    <a:pt x="5799" y="112"/>
                    <a:pt x="5632" y="251"/>
                  </a:cubicBezTo>
                  <a:cubicBezTo>
                    <a:pt x="5436" y="56"/>
                    <a:pt x="5213" y="0"/>
                    <a:pt x="4963" y="0"/>
                  </a:cubicBezTo>
                  <a:cubicBezTo>
                    <a:pt x="4712" y="0"/>
                    <a:pt x="4461" y="112"/>
                    <a:pt x="4294" y="251"/>
                  </a:cubicBezTo>
                  <a:cubicBezTo>
                    <a:pt x="4126" y="56"/>
                    <a:pt x="3875" y="0"/>
                    <a:pt x="3625" y="0"/>
                  </a:cubicBezTo>
                  <a:cubicBezTo>
                    <a:pt x="3402" y="0"/>
                    <a:pt x="3151" y="112"/>
                    <a:pt x="2983" y="251"/>
                  </a:cubicBezTo>
                  <a:cubicBezTo>
                    <a:pt x="2788" y="56"/>
                    <a:pt x="2565" y="0"/>
                    <a:pt x="23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7" name="Google Shape;5477;p63"/>
            <p:cNvSpPr/>
            <p:nvPr/>
          </p:nvSpPr>
          <p:spPr>
            <a:xfrm>
              <a:off x="1086125" y="2932961"/>
              <a:ext cx="11427" cy="58241"/>
            </a:xfrm>
            <a:custGeom>
              <a:rect b="b" l="l" r="r" t="t"/>
              <a:pathLst>
                <a:path extrusionOk="0" h="2548" w="500">
                  <a:moveTo>
                    <a:pt x="500" y="2238"/>
                  </a:moveTo>
                  <a:lnTo>
                    <a:pt x="500" y="0"/>
                  </a:lnTo>
                  <a:lnTo>
                    <a:pt x="72" y="214"/>
                  </a:lnTo>
                  <a:lnTo>
                    <a:pt x="0" y="1547"/>
                  </a:lnTo>
                  <a:lnTo>
                    <a:pt x="0" y="254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478" name="Google Shape;5478;p63"/>
            <p:cNvSpPr/>
            <p:nvPr/>
          </p:nvSpPr>
          <p:spPr>
            <a:xfrm>
              <a:off x="1090922" y="2925900"/>
              <a:ext cx="29209" cy="38629"/>
            </a:xfrm>
            <a:custGeom>
              <a:rect b="b" l="l" r="r" t="t"/>
              <a:pathLst>
                <a:path extrusionOk="0" h="1690" w="1278">
                  <a:moveTo>
                    <a:pt x="288" y="737"/>
                  </a:moveTo>
                  <a:cubicBezTo>
                    <a:pt x="296" y="689"/>
                    <a:pt x="288" y="519"/>
                    <a:pt x="336" y="451"/>
                  </a:cubicBezTo>
                  <a:cubicBezTo>
                    <a:pt x="384" y="384"/>
                    <a:pt x="471" y="340"/>
                    <a:pt x="574" y="332"/>
                  </a:cubicBezTo>
                  <a:cubicBezTo>
                    <a:pt x="677" y="324"/>
                    <a:pt x="840" y="412"/>
                    <a:pt x="955" y="404"/>
                  </a:cubicBezTo>
                  <a:cubicBezTo>
                    <a:pt x="1070" y="396"/>
                    <a:pt x="1320" y="349"/>
                    <a:pt x="1264" y="285"/>
                  </a:cubicBezTo>
                  <a:cubicBezTo>
                    <a:pt x="1208" y="222"/>
                    <a:pt x="816" y="51"/>
                    <a:pt x="621" y="23"/>
                  </a:cubicBezTo>
                  <a:cubicBezTo>
                    <a:pt x="427" y="-5"/>
                    <a:pt x="200" y="-13"/>
                    <a:pt x="97" y="118"/>
                  </a:cubicBezTo>
                  <a:cubicBezTo>
                    <a:pt x="-6" y="249"/>
                    <a:pt x="2" y="547"/>
                    <a:pt x="2" y="809"/>
                  </a:cubicBezTo>
                  <a:cubicBezTo>
                    <a:pt x="2" y="1071"/>
                    <a:pt x="81" y="1543"/>
                    <a:pt x="97" y="1690"/>
                  </a:cubicBezTo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479" name="Google Shape;5479;p63"/>
            <p:cNvSpPr/>
            <p:nvPr/>
          </p:nvSpPr>
          <p:spPr>
            <a:xfrm>
              <a:off x="1222775" y="2966925"/>
              <a:ext cx="28574" cy="36325"/>
            </a:xfrm>
            <a:custGeom>
              <a:rect b="b" l="l" r="r" t="t"/>
              <a:pathLst>
                <a:path extrusionOk="0" h="1453" w="1048">
                  <a:moveTo>
                    <a:pt x="0" y="0"/>
                  </a:moveTo>
                  <a:lnTo>
                    <a:pt x="1048" y="1072"/>
                  </a:lnTo>
                  <a:lnTo>
                    <a:pt x="905" y="1453"/>
                  </a:lnTo>
                  <a:lnTo>
                    <a:pt x="0" y="66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5480" name="Google Shape;5480;p63"/>
            <p:cNvSpPr/>
            <p:nvPr/>
          </p:nvSpPr>
          <p:spPr>
            <a:xfrm>
              <a:off x="1205975" y="2965750"/>
              <a:ext cx="21000" cy="16200"/>
            </a:xfrm>
            <a:prstGeom prst="ellipse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1" name="Google Shape;5481;p63"/>
            <p:cNvSpPr/>
            <p:nvPr/>
          </p:nvSpPr>
          <p:spPr>
            <a:xfrm>
              <a:off x="1082225" y="2937250"/>
              <a:ext cx="11400" cy="26400"/>
            </a:xfrm>
            <a:prstGeom prst="rect">
              <a:avLst/>
            </a:pr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82" name="Google Shape;5482;p63"/>
          <p:cNvSpPr/>
          <p:nvPr/>
        </p:nvSpPr>
        <p:spPr>
          <a:xfrm>
            <a:off x="2747818" y="2515053"/>
            <a:ext cx="319692" cy="337331"/>
          </a:xfrm>
          <a:custGeom>
            <a:rect b="b" l="l" r="r" t="t"/>
            <a:pathLst>
              <a:path extrusionOk="0" h="11207" w="10621">
                <a:moveTo>
                  <a:pt x="6412" y="614"/>
                </a:moveTo>
                <a:lnTo>
                  <a:pt x="6690" y="1980"/>
                </a:lnTo>
                <a:cubicBezTo>
                  <a:pt x="6384" y="2063"/>
                  <a:pt x="6105" y="2203"/>
                  <a:pt x="5854" y="2426"/>
                </a:cubicBezTo>
                <a:cubicBezTo>
                  <a:pt x="5548" y="2119"/>
                  <a:pt x="5129" y="1952"/>
                  <a:pt x="4711" y="1952"/>
                </a:cubicBezTo>
                <a:cubicBezTo>
                  <a:pt x="4265" y="1952"/>
                  <a:pt x="3875" y="2119"/>
                  <a:pt x="3568" y="2426"/>
                </a:cubicBezTo>
                <a:cubicBezTo>
                  <a:pt x="3345" y="2231"/>
                  <a:pt x="3039" y="2063"/>
                  <a:pt x="2732" y="1980"/>
                </a:cubicBezTo>
                <a:lnTo>
                  <a:pt x="3011" y="614"/>
                </a:lnTo>
                <a:close/>
                <a:moveTo>
                  <a:pt x="7192" y="1088"/>
                </a:moveTo>
                <a:lnTo>
                  <a:pt x="8530" y="2147"/>
                </a:lnTo>
                <a:cubicBezTo>
                  <a:pt x="8447" y="2259"/>
                  <a:pt x="8335" y="2370"/>
                  <a:pt x="8251" y="2482"/>
                </a:cubicBezTo>
                <a:cubicBezTo>
                  <a:pt x="8028" y="2231"/>
                  <a:pt x="7750" y="2008"/>
                  <a:pt x="7359" y="1952"/>
                </a:cubicBezTo>
                <a:lnTo>
                  <a:pt x="7192" y="1088"/>
                </a:lnTo>
                <a:close/>
                <a:moveTo>
                  <a:pt x="9339" y="2565"/>
                </a:moveTo>
                <a:cubicBezTo>
                  <a:pt x="9729" y="2565"/>
                  <a:pt x="10008" y="2844"/>
                  <a:pt x="10008" y="3234"/>
                </a:cubicBezTo>
                <a:cubicBezTo>
                  <a:pt x="9980" y="3624"/>
                  <a:pt x="9701" y="3903"/>
                  <a:pt x="9339" y="3903"/>
                </a:cubicBezTo>
                <a:cubicBezTo>
                  <a:pt x="9004" y="3903"/>
                  <a:pt x="8670" y="3624"/>
                  <a:pt x="8670" y="3234"/>
                </a:cubicBezTo>
                <a:cubicBezTo>
                  <a:pt x="8670" y="2900"/>
                  <a:pt x="8948" y="2565"/>
                  <a:pt x="9339" y="2565"/>
                </a:cubicBezTo>
                <a:close/>
                <a:moveTo>
                  <a:pt x="7081" y="2565"/>
                </a:moveTo>
                <a:cubicBezTo>
                  <a:pt x="7638" y="2565"/>
                  <a:pt x="8056" y="3039"/>
                  <a:pt x="8056" y="3541"/>
                </a:cubicBezTo>
                <a:cubicBezTo>
                  <a:pt x="8056" y="4070"/>
                  <a:pt x="7610" y="4516"/>
                  <a:pt x="7081" y="4516"/>
                </a:cubicBezTo>
                <a:cubicBezTo>
                  <a:pt x="6718" y="4516"/>
                  <a:pt x="6384" y="4321"/>
                  <a:pt x="6217" y="4015"/>
                </a:cubicBezTo>
                <a:cubicBezTo>
                  <a:pt x="6147" y="3889"/>
                  <a:pt x="6028" y="3827"/>
                  <a:pt x="5910" y="3827"/>
                </a:cubicBezTo>
                <a:cubicBezTo>
                  <a:pt x="5791" y="3827"/>
                  <a:pt x="5673" y="3889"/>
                  <a:pt x="5603" y="4015"/>
                </a:cubicBezTo>
                <a:cubicBezTo>
                  <a:pt x="5436" y="4321"/>
                  <a:pt x="5102" y="4516"/>
                  <a:pt x="4739" y="4516"/>
                </a:cubicBezTo>
                <a:cubicBezTo>
                  <a:pt x="4405" y="4516"/>
                  <a:pt x="4042" y="4321"/>
                  <a:pt x="3875" y="4015"/>
                </a:cubicBezTo>
                <a:cubicBezTo>
                  <a:pt x="3805" y="3889"/>
                  <a:pt x="3694" y="3827"/>
                  <a:pt x="3582" y="3827"/>
                </a:cubicBezTo>
                <a:cubicBezTo>
                  <a:pt x="3471" y="3827"/>
                  <a:pt x="3359" y="3889"/>
                  <a:pt x="3290" y="4015"/>
                </a:cubicBezTo>
                <a:cubicBezTo>
                  <a:pt x="3094" y="4321"/>
                  <a:pt x="2760" y="4516"/>
                  <a:pt x="2398" y="4516"/>
                </a:cubicBezTo>
                <a:cubicBezTo>
                  <a:pt x="1840" y="4516"/>
                  <a:pt x="1422" y="4070"/>
                  <a:pt x="1422" y="3541"/>
                </a:cubicBezTo>
                <a:cubicBezTo>
                  <a:pt x="1422" y="3039"/>
                  <a:pt x="1840" y="2565"/>
                  <a:pt x="2398" y="2565"/>
                </a:cubicBezTo>
                <a:cubicBezTo>
                  <a:pt x="2760" y="2565"/>
                  <a:pt x="3094" y="2788"/>
                  <a:pt x="3290" y="3095"/>
                </a:cubicBezTo>
                <a:cubicBezTo>
                  <a:pt x="3359" y="3220"/>
                  <a:pt x="3471" y="3283"/>
                  <a:pt x="3582" y="3283"/>
                </a:cubicBezTo>
                <a:cubicBezTo>
                  <a:pt x="3694" y="3283"/>
                  <a:pt x="3805" y="3220"/>
                  <a:pt x="3875" y="3095"/>
                </a:cubicBezTo>
                <a:cubicBezTo>
                  <a:pt x="4042" y="2788"/>
                  <a:pt x="4405" y="2565"/>
                  <a:pt x="4739" y="2565"/>
                </a:cubicBezTo>
                <a:cubicBezTo>
                  <a:pt x="5102" y="2565"/>
                  <a:pt x="5436" y="2788"/>
                  <a:pt x="5603" y="3095"/>
                </a:cubicBezTo>
                <a:cubicBezTo>
                  <a:pt x="5673" y="3220"/>
                  <a:pt x="5791" y="3283"/>
                  <a:pt x="5910" y="3283"/>
                </a:cubicBezTo>
                <a:cubicBezTo>
                  <a:pt x="6028" y="3283"/>
                  <a:pt x="6147" y="3220"/>
                  <a:pt x="6217" y="3095"/>
                </a:cubicBezTo>
                <a:cubicBezTo>
                  <a:pt x="6384" y="2788"/>
                  <a:pt x="6718" y="2565"/>
                  <a:pt x="7081" y="2565"/>
                </a:cubicBezTo>
                <a:close/>
                <a:moveTo>
                  <a:pt x="5798" y="4767"/>
                </a:moveTo>
                <a:cubicBezTo>
                  <a:pt x="6105" y="5074"/>
                  <a:pt x="6523" y="5269"/>
                  <a:pt x="6941" y="5269"/>
                </a:cubicBezTo>
                <a:cubicBezTo>
                  <a:pt x="7192" y="5269"/>
                  <a:pt x="7387" y="5213"/>
                  <a:pt x="7610" y="5130"/>
                </a:cubicBezTo>
                <a:lnTo>
                  <a:pt x="7610" y="6273"/>
                </a:lnTo>
                <a:lnTo>
                  <a:pt x="7109" y="6440"/>
                </a:lnTo>
                <a:cubicBezTo>
                  <a:pt x="7055" y="6463"/>
                  <a:pt x="6997" y="6473"/>
                  <a:pt x="6938" y="6473"/>
                </a:cubicBezTo>
                <a:cubicBezTo>
                  <a:pt x="6782" y="6473"/>
                  <a:pt x="6616" y="6402"/>
                  <a:pt x="6495" y="6301"/>
                </a:cubicBezTo>
                <a:cubicBezTo>
                  <a:pt x="6241" y="6046"/>
                  <a:pt x="5923" y="5927"/>
                  <a:pt x="5608" y="5927"/>
                </a:cubicBezTo>
                <a:cubicBezTo>
                  <a:pt x="5267" y="5927"/>
                  <a:pt x="4930" y="6067"/>
                  <a:pt x="4683" y="6328"/>
                </a:cubicBezTo>
                <a:cubicBezTo>
                  <a:pt x="4433" y="6078"/>
                  <a:pt x="4082" y="5937"/>
                  <a:pt x="3733" y="5937"/>
                </a:cubicBezTo>
                <a:cubicBezTo>
                  <a:pt x="3420" y="5937"/>
                  <a:pt x="3109" y="6050"/>
                  <a:pt x="2871" y="6301"/>
                </a:cubicBezTo>
                <a:cubicBezTo>
                  <a:pt x="2737" y="6416"/>
                  <a:pt x="2602" y="6478"/>
                  <a:pt x="2449" y="6478"/>
                </a:cubicBezTo>
                <a:cubicBezTo>
                  <a:pt x="2380" y="6478"/>
                  <a:pt x="2308" y="6466"/>
                  <a:pt x="2230" y="6440"/>
                </a:cubicBezTo>
                <a:lnTo>
                  <a:pt x="1673" y="6273"/>
                </a:lnTo>
                <a:lnTo>
                  <a:pt x="1673" y="5130"/>
                </a:lnTo>
                <a:cubicBezTo>
                  <a:pt x="1896" y="5213"/>
                  <a:pt x="2091" y="5269"/>
                  <a:pt x="2342" y="5269"/>
                </a:cubicBezTo>
                <a:cubicBezTo>
                  <a:pt x="2788" y="5269"/>
                  <a:pt x="3178" y="5074"/>
                  <a:pt x="3485" y="4767"/>
                </a:cubicBezTo>
                <a:cubicBezTo>
                  <a:pt x="3791" y="5074"/>
                  <a:pt x="4209" y="5269"/>
                  <a:pt x="4628" y="5269"/>
                </a:cubicBezTo>
                <a:cubicBezTo>
                  <a:pt x="5102" y="5269"/>
                  <a:pt x="5464" y="5074"/>
                  <a:pt x="5798" y="4767"/>
                </a:cubicBezTo>
                <a:close/>
                <a:moveTo>
                  <a:pt x="3791" y="6577"/>
                </a:moveTo>
                <a:cubicBezTo>
                  <a:pt x="4000" y="6577"/>
                  <a:pt x="4207" y="6680"/>
                  <a:pt x="4321" y="6858"/>
                </a:cubicBezTo>
                <a:lnTo>
                  <a:pt x="4182" y="6997"/>
                </a:lnTo>
                <a:cubicBezTo>
                  <a:pt x="3826" y="7340"/>
                  <a:pt x="3371" y="7508"/>
                  <a:pt x="2920" y="7508"/>
                </a:cubicBezTo>
                <a:cubicBezTo>
                  <a:pt x="2415" y="7508"/>
                  <a:pt x="1914" y="7298"/>
                  <a:pt x="1561" y="6886"/>
                </a:cubicBezTo>
                <a:lnTo>
                  <a:pt x="1561" y="6886"/>
                </a:lnTo>
                <a:lnTo>
                  <a:pt x="2091" y="7081"/>
                </a:lnTo>
                <a:cubicBezTo>
                  <a:pt x="2215" y="7120"/>
                  <a:pt x="2343" y="7139"/>
                  <a:pt x="2471" y="7139"/>
                </a:cubicBezTo>
                <a:cubicBezTo>
                  <a:pt x="2803" y="7139"/>
                  <a:pt x="3132" y="7008"/>
                  <a:pt x="3373" y="6747"/>
                </a:cubicBezTo>
                <a:cubicBezTo>
                  <a:pt x="3490" y="6630"/>
                  <a:pt x="3641" y="6577"/>
                  <a:pt x="3791" y="6577"/>
                </a:cubicBezTo>
                <a:close/>
                <a:moveTo>
                  <a:pt x="5591" y="6621"/>
                </a:moveTo>
                <a:cubicBezTo>
                  <a:pt x="5743" y="6621"/>
                  <a:pt x="5898" y="6679"/>
                  <a:pt x="6021" y="6802"/>
                </a:cubicBezTo>
                <a:cubicBezTo>
                  <a:pt x="6282" y="7042"/>
                  <a:pt x="6599" y="7168"/>
                  <a:pt x="6933" y="7168"/>
                </a:cubicBezTo>
                <a:cubicBezTo>
                  <a:pt x="7064" y="7168"/>
                  <a:pt x="7198" y="7148"/>
                  <a:pt x="7332" y="7109"/>
                </a:cubicBezTo>
                <a:lnTo>
                  <a:pt x="7833" y="6886"/>
                </a:lnTo>
                <a:lnTo>
                  <a:pt x="7833" y="6886"/>
                </a:lnTo>
                <a:cubicBezTo>
                  <a:pt x="7503" y="7299"/>
                  <a:pt x="7003" y="7529"/>
                  <a:pt x="6483" y="7529"/>
                </a:cubicBezTo>
                <a:cubicBezTo>
                  <a:pt x="6302" y="7529"/>
                  <a:pt x="6118" y="7501"/>
                  <a:pt x="5938" y="7443"/>
                </a:cubicBezTo>
                <a:cubicBezTo>
                  <a:pt x="5464" y="7304"/>
                  <a:pt x="5269" y="7025"/>
                  <a:pt x="5102" y="6886"/>
                </a:cubicBezTo>
                <a:cubicBezTo>
                  <a:pt x="5211" y="6714"/>
                  <a:pt x="5398" y="6621"/>
                  <a:pt x="5591" y="6621"/>
                </a:cubicBezTo>
                <a:close/>
                <a:moveTo>
                  <a:pt x="4628" y="7416"/>
                </a:moveTo>
                <a:cubicBezTo>
                  <a:pt x="4906" y="7694"/>
                  <a:pt x="5185" y="7945"/>
                  <a:pt x="5659" y="8085"/>
                </a:cubicBezTo>
                <a:cubicBezTo>
                  <a:pt x="5882" y="8140"/>
                  <a:pt x="6161" y="8224"/>
                  <a:pt x="6412" y="8224"/>
                </a:cubicBezTo>
                <a:cubicBezTo>
                  <a:pt x="7053" y="8224"/>
                  <a:pt x="7666" y="7973"/>
                  <a:pt x="8112" y="7527"/>
                </a:cubicBezTo>
                <a:cubicBezTo>
                  <a:pt x="8224" y="7639"/>
                  <a:pt x="8251" y="7806"/>
                  <a:pt x="8251" y="7945"/>
                </a:cubicBezTo>
                <a:cubicBezTo>
                  <a:pt x="8335" y="8280"/>
                  <a:pt x="8056" y="8558"/>
                  <a:pt x="7666" y="8558"/>
                </a:cubicBezTo>
                <a:cubicBezTo>
                  <a:pt x="7555" y="8558"/>
                  <a:pt x="7471" y="8531"/>
                  <a:pt x="7387" y="8503"/>
                </a:cubicBezTo>
                <a:cubicBezTo>
                  <a:pt x="7339" y="8479"/>
                  <a:pt x="7291" y="8468"/>
                  <a:pt x="7243" y="8468"/>
                </a:cubicBezTo>
                <a:cubicBezTo>
                  <a:pt x="7016" y="8468"/>
                  <a:pt x="6826" y="8718"/>
                  <a:pt x="6941" y="8949"/>
                </a:cubicBezTo>
                <a:cubicBezTo>
                  <a:pt x="6969" y="9060"/>
                  <a:pt x="6997" y="9172"/>
                  <a:pt x="6997" y="9227"/>
                </a:cubicBezTo>
                <a:cubicBezTo>
                  <a:pt x="6997" y="9590"/>
                  <a:pt x="6718" y="9896"/>
                  <a:pt x="6356" y="9896"/>
                </a:cubicBezTo>
                <a:cubicBezTo>
                  <a:pt x="6161" y="9896"/>
                  <a:pt x="6021" y="9813"/>
                  <a:pt x="5882" y="9729"/>
                </a:cubicBezTo>
                <a:cubicBezTo>
                  <a:pt x="5815" y="9662"/>
                  <a:pt x="5734" y="9631"/>
                  <a:pt x="5655" y="9631"/>
                </a:cubicBezTo>
                <a:cubicBezTo>
                  <a:pt x="5505" y="9631"/>
                  <a:pt x="5361" y="9742"/>
                  <a:pt x="5325" y="9924"/>
                </a:cubicBezTo>
                <a:cubicBezTo>
                  <a:pt x="5297" y="10287"/>
                  <a:pt x="5018" y="10565"/>
                  <a:pt x="4683" y="10565"/>
                </a:cubicBezTo>
                <a:cubicBezTo>
                  <a:pt x="4321" y="10565"/>
                  <a:pt x="4042" y="10287"/>
                  <a:pt x="4014" y="9924"/>
                </a:cubicBezTo>
                <a:cubicBezTo>
                  <a:pt x="3996" y="9741"/>
                  <a:pt x="3846" y="9619"/>
                  <a:pt x="3690" y="9619"/>
                </a:cubicBezTo>
                <a:cubicBezTo>
                  <a:pt x="3608" y="9619"/>
                  <a:pt x="3524" y="9652"/>
                  <a:pt x="3457" y="9729"/>
                </a:cubicBezTo>
                <a:cubicBezTo>
                  <a:pt x="3317" y="9813"/>
                  <a:pt x="3178" y="9896"/>
                  <a:pt x="3011" y="9896"/>
                </a:cubicBezTo>
                <a:cubicBezTo>
                  <a:pt x="2648" y="9896"/>
                  <a:pt x="2342" y="9618"/>
                  <a:pt x="2342" y="9227"/>
                </a:cubicBezTo>
                <a:cubicBezTo>
                  <a:pt x="2342" y="9116"/>
                  <a:pt x="2370" y="9032"/>
                  <a:pt x="2398" y="8949"/>
                </a:cubicBezTo>
                <a:cubicBezTo>
                  <a:pt x="2513" y="8718"/>
                  <a:pt x="2323" y="8468"/>
                  <a:pt x="2095" y="8468"/>
                </a:cubicBezTo>
                <a:cubicBezTo>
                  <a:pt x="2048" y="8468"/>
                  <a:pt x="2000" y="8479"/>
                  <a:pt x="1952" y="8503"/>
                </a:cubicBezTo>
                <a:cubicBezTo>
                  <a:pt x="1859" y="8555"/>
                  <a:pt x="1755" y="8583"/>
                  <a:pt x="1653" y="8583"/>
                </a:cubicBezTo>
                <a:cubicBezTo>
                  <a:pt x="1538" y="8583"/>
                  <a:pt x="1427" y="8548"/>
                  <a:pt x="1338" y="8475"/>
                </a:cubicBezTo>
                <a:cubicBezTo>
                  <a:pt x="1115" y="8335"/>
                  <a:pt x="1004" y="8112"/>
                  <a:pt x="1004" y="7917"/>
                </a:cubicBezTo>
                <a:cubicBezTo>
                  <a:pt x="1004" y="7722"/>
                  <a:pt x="1087" y="7583"/>
                  <a:pt x="1143" y="7499"/>
                </a:cubicBezTo>
                <a:cubicBezTo>
                  <a:pt x="1617" y="7945"/>
                  <a:pt x="2230" y="8196"/>
                  <a:pt x="2871" y="8196"/>
                </a:cubicBezTo>
                <a:cubicBezTo>
                  <a:pt x="3485" y="8196"/>
                  <a:pt x="4126" y="7945"/>
                  <a:pt x="4572" y="7499"/>
                </a:cubicBezTo>
                <a:lnTo>
                  <a:pt x="4628" y="7416"/>
                </a:lnTo>
                <a:close/>
                <a:moveTo>
                  <a:pt x="2732" y="1"/>
                </a:moveTo>
                <a:cubicBezTo>
                  <a:pt x="2537" y="1"/>
                  <a:pt x="2453" y="112"/>
                  <a:pt x="2398" y="279"/>
                </a:cubicBezTo>
                <a:lnTo>
                  <a:pt x="2063" y="2008"/>
                </a:lnTo>
                <a:cubicBezTo>
                  <a:pt x="1310" y="2203"/>
                  <a:pt x="753" y="2844"/>
                  <a:pt x="753" y="3624"/>
                </a:cubicBezTo>
                <a:cubicBezTo>
                  <a:pt x="753" y="4015"/>
                  <a:pt x="892" y="4321"/>
                  <a:pt x="1087" y="4600"/>
                </a:cubicBezTo>
                <a:lnTo>
                  <a:pt x="1087" y="6050"/>
                </a:lnTo>
                <a:lnTo>
                  <a:pt x="864" y="5994"/>
                </a:lnTo>
                <a:cubicBezTo>
                  <a:pt x="832" y="5987"/>
                  <a:pt x="799" y="5984"/>
                  <a:pt x="766" y="5984"/>
                </a:cubicBezTo>
                <a:cubicBezTo>
                  <a:pt x="662" y="5984"/>
                  <a:pt x="566" y="6020"/>
                  <a:pt x="502" y="6105"/>
                </a:cubicBezTo>
                <a:cubicBezTo>
                  <a:pt x="418" y="6189"/>
                  <a:pt x="391" y="6384"/>
                  <a:pt x="502" y="6468"/>
                </a:cubicBezTo>
                <a:lnTo>
                  <a:pt x="837" y="6997"/>
                </a:lnTo>
                <a:cubicBezTo>
                  <a:pt x="0" y="7806"/>
                  <a:pt x="558" y="9255"/>
                  <a:pt x="1756" y="9255"/>
                </a:cubicBezTo>
                <a:cubicBezTo>
                  <a:pt x="1756" y="10001"/>
                  <a:pt x="2361" y="10582"/>
                  <a:pt x="3036" y="10582"/>
                </a:cubicBezTo>
                <a:cubicBezTo>
                  <a:pt x="3193" y="10582"/>
                  <a:pt x="3354" y="10550"/>
                  <a:pt x="3513" y="10482"/>
                </a:cubicBezTo>
                <a:cubicBezTo>
                  <a:pt x="3736" y="10928"/>
                  <a:pt x="4182" y="11207"/>
                  <a:pt x="4711" y="11207"/>
                </a:cubicBezTo>
                <a:cubicBezTo>
                  <a:pt x="5241" y="11207"/>
                  <a:pt x="5687" y="10900"/>
                  <a:pt x="5882" y="10482"/>
                </a:cubicBezTo>
                <a:cubicBezTo>
                  <a:pt x="6040" y="10536"/>
                  <a:pt x="6198" y="10562"/>
                  <a:pt x="6351" y="10562"/>
                </a:cubicBezTo>
                <a:cubicBezTo>
                  <a:pt x="7062" y="10562"/>
                  <a:pt x="7666" y="10012"/>
                  <a:pt x="7666" y="9255"/>
                </a:cubicBezTo>
                <a:cubicBezTo>
                  <a:pt x="8865" y="9255"/>
                  <a:pt x="9450" y="7806"/>
                  <a:pt x="8586" y="6997"/>
                </a:cubicBezTo>
                <a:lnTo>
                  <a:pt x="8920" y="6468"/>
                </a:lnTo>
                <a:cubicBezTo>
                  <a:pt x="9066" y="6273"/>
                  <a:pt x="8894" y="5973"/>
                  <a:pt x="8645" y="5973"/>
                </a:cubicBezTo>
                <a:cubicBezTo>
                  <a:pt x="8608" y="5973"/>
                  <a:pt x="8570" y="5980"/>
                  <a:pt x="8530" y="5994"/>
                </a:cubicBezTo>
                <a:lnTo>
                  <a:pt x="8335" y="6050"/>
                </a:lnTo>
                <a:lnTo>
                  <a:pt x="8335" y="4600"/>
                </a:lnTo>
                <a:cubicBezTo>
                  <a:pt x="8391" y="4489"/>
                  <a:pt x="8474" y="4433"/>
                  <a:pt x="8502" y="4321"/>
                </a:cubicBezTo>
                <a:cubicBezTo>
                  <a:pt x="8725" y="4489"/>
                  <a:pt x="9032" y="4600"/>
                  <a:pt x="9311" y="4600"/>
                </a:cubicBezTo>
                <a:cubicBezTo>
                  <a:pt x="10035" y="4600"/>
                  <a:pt x="10621" y="4015"/>
                  <a:pt x="10621" y="3262"/>
                </a:cubicBezTo>
                <a:cubicBezTo>
                  <a:pt x="10621" y="2537"/>
                  <a:pt x="10035" y="1924"/>
                  <a:pt x="9339" y="1924"/>
                </a:cubicBezTo>
                <a:lnTo>
                  <a:pt x="9311" y="1924"/>
                </a:lnTo>
                <a:lnTo>
                  <a:pt x="694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5486" name="Shape 5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87" name="Google Shape;5487;p64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Creative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5488" name="Google Shape;5488;p64"/>
          <p:cNvGrpSpPr/>
          <p:nvPr/>
        </p:nvGrpSpPr>
        <p:grpSpPr>
          <a:xfrm>
            <a:off x="1133421" y="1688547"/>
            <a:ext cx="257794" cy="330743"/>
            <a:chOff x="-50489600" y="1947400"/>
            <a:chExt cx="233150" cy="299125"/>
          </a:xfrm>
        </p:grpSpPr>
        <p:sp>
          <p:nvSpPr>
            <p:cNvPr id="5489" name="Google Shape;5489;p64"/>
            <p:cNvSpPr/>
            <p:nvPr/>
          </p:nvSpPr>
          <p:spPr>
            <a:xfrm>
              <a:off x="-50382475" y="20182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0" name="Google Shape;5490;p64"/>
            <p:cNvSpPr/>
            <p:nvPr/>
          </p:nvSpPr>
          <p:spPr>
            <a:xfrm>
              <a:off x="-50489600" y="1947400"/>
              <a:ext cx="233150" cy="299125"/>
            </a:xfrm>
            <a:custGeom>
              <a:rect b="b" l="l" r="r" t="t"/>
              <a:pathLst>
                <a:path extrusionOk="0" h="11965" w="9326">
                  <a:moveTo>
                    <a:pt x="4632" y="725"/>
                  </a:moveTo>
                  <a:cubicBezTo>
                    <a:pt x="4821" y="725"/>
                    <a:pt x="4978" y="882"/>
                    <a:pt x="4978" y="1071"/>
                  </a:cubicBezTo>
                  <a:lnTo>
                    <a:pt x="4978" y="1449"/>
                  </a:lnTo>
                  <a:cubicBezTo>
                    <a:pt x="4884" y="1418"/>
                    <a:pt x="4758" y="1418"/>
                    <a:pt x="4632" y="1418"/>
                  </a:cubicBezTo>
                  <a:cubicBezTo>
                    <a:pt x="4506" y="1418"/>
                    <a:pt x="4411" y="1418"/>
                    <a:pt x="4285" y="1449"/>
                  </a:cubicBezTo>
                  <a:lnTo>
                    <a:pt x="4285" y="1071"/>
                  </a:lnTo>
                  <a:cubicBezTo>
                    <a:pt x="4285" y="882"/>
                    <a:pt x="4443" y="725"/>
                    <a:pt x="4632" y="725"/>
                  </a:cubicBezTo>
                  <a:close/>
                  <a:moveTo>
                    <a:pt x="4632" y="2143"/>
                  </a:moveTo>
                  <a:cubicBezTo>
                    <a:pt x="5230" y="2143"/>
                    <a:pt x="5703" y="2615"/>
                    <a:pt x="5703" y="3182"/>
                  </a:cubicBezTo>
                  <a:cubicBezTo>
                    <a:pt x="5703" y="3781"/>
                    <a:pt x="5230" y="4253"/>
                    <a:pt x="4632" y="4253"/>
                  </a:cubicBezTo>
                  <a:cubicBezTo>
                    <a:pt x="4033" y="4253"/>
                    <a:pt x="3592" y="3781"/>
                    <a:pt x="3592" y="3182"/>
                  </a:cubicBezTo>
                  <a:cubicBezTo>
                    <a:pt x="3592" y="2615"/>
                    <a:pt x="4033" y="2143"/>
                    <a:pt x="4632" y="2143"/>
                  </a:cubicBezTo>
                  <a:close/>
                  <a:moveTo>
                    <a:pt x="4632" y="5356"/>
                  </a:moveTo>
                  <a:lnTo>
                    <a:pt x="6018" y="8191"/>
                  </a:lnTo>
                  <a:cubicBezTo>
                    <a:pt x="5671" y="8349"/>
                    <a:pt x="5356" y="8443"/>
                    <a:pt x="4978" y="8443"/>
                  </a:cubicBezTo>
                  <a:lnTo>
                    <a:pt x="4978" y="8065"/>
                  </a:lnTo>
                  <a:cubicBezTo>
                    <a:pt x="4978" y="7876"/>
                    <a:pt x="4821" y="7719"/>
                    <a:pt x="4632" y="7719"/>
                  </a:cubicBezTo>
                  <a:cubicBezTo>
                    <a:pt x="4443" y="7719"/>
                    <a:pt x="4285" y="7876"/>
                    <a:pt x="4285" y="8065"/>
                  </a:cubicBezTo>
                  <a:lnTo>
                    <a:pt x="4285" y="8443"/>
                  </a:lnTo>
                  <a:cubicBezTo>
                    <a:pt x="3939" y="8380"/>
                    <a:pt x="3592" y="8317"/>
                    <a:pt x="3246" y="8191"/>
                  </a:cubicBezTo>
                  <a:lnTo>
                    <a:pt x="4632" y="5356"/>
                  </a:lnTo>
                  <a:close/>
                  <a:moveTo>
                    <a:pt x="3466" y="4505"/>
                  </a:moveTo>
                  <a:cubicBezTo>
                    <a:pt x="3624" y="4663"/>
                    <a:pt x="3844" y="4757"/>
                    <a:pt x="4096" y="4852"/>
                  </a:cubicBezTo>
                  <a:cubicBezTo>
                    <a:pt x="4033" y="5009"/>
                    <a:pt x="1481" y="10271"/>
                    <a:pt x="1450" y="10365"/>
                  </a:cubicBezTo>
                  <a:cubicBezTo>
                    <a:pt x="1381" y="10504"/>
                    <a:pt x="1261" y="10591"/>
                    <a:pt x="1127" y="10591"/>
                  </a:cubicBezTo>
                  <a:cubicBezTo>
                    <a:pt x="1078" y="10591"/>
                    <a:pt x="1028" y="10580"/>
                    <a:pt x="977" y="10554"/>
                  </a:cubicBezTo>
                  <a:cubicBezTo>
                    <a:pt x="820" y="10491"/>
                    <a:pt x="694" y="10271"/>
                    <a:pt x="788" y="10082"/>
                  </a:cubicBezTo>
                  <a:lnTo>
                    <a:pt x="3466" y="4505"/>
                  </a:lnTo>
                  <a:close/>
                  <a:moveTo>
                    <a:pt x="5829" y="4537"/>
                  </a:moveTo>
                  <a:lnTo>
                    <a:pt x="8507" y="10113"/>
                  </a:lnTo>
                  <a:cubicBezTo>
                    <a:pt x="8570" y="10271"/>
                    <a:pt x="8507" y="10523"/>
                    <a:pt x="8318" y="10586"/>
                  </a:cubicBezTo>
                  <a:cubicBezTo>
                    <a:pt x="8271" y="10599"/>
                    <a:pt x="8225" y="10606"/>
                    <a:pt x="8181" y="10606"/>
                  </a:cubicBezTo>
                  <a:cubicBezTo>
                    <a:pt x="8021" y="10606"/>
                    <a:pt x="7888" y="10521"/>
                    <a:pt x="7814" y="10397"/>
                  </a:cubicBezTo>
                  <a:cubicBezTo>
                    <a:pt x="7719" y="10176"/>
                    <a:pt x="5293" y="5167"/>
                    <a:pt x="5199" y="4883"/>
                  </a:cubicBezTo>
                  <a:cubicBezTo>
                    <a:pt x="5419" y="4820"/>
                    <a:pt x="5608" y="4694"/>
                    <a:pt x="5829" y="4537"/>
                  </a:cubicBezTo>
                  <a:close/>
                  <a:moveTo>
                    <a:pt x="4632" y="0"/>
                  </a:moveTo>
                  <a:cubicBezTo>
                    <a:pt x="4033" y="0"/>
                    <a:pt x="3592" y="473"/>
                    <a:pt x="3592" y="1071"/>
                  </a:cubicBezTo>
                  <a:lnTo>
                    <a:pt x="3592" y="1764"/>
                  </a:lnTo>
                  <a:cubicBezTo>
                    <a:pt x="3151" y="2080"/>
                    <a:pt x="2867" y="2584"/>
                    <a:pt x="2867" y="3182"/>
                  </a:cubicBezTo>
                  <a:cubicBezTo>
                    <a:pt x="2867" y="3434"/>
                    <a:pt x="2899" y="3655"/>
                    <a:pt x="3025" y="3875"/>
                  </a:cubicBezTo>
                  <a:lnTo>
                    <a:pt x="1576" y="6900"/>
                  </a:lnTo>
                  <a:cubicBezTo>
                    <a:pt x="1355" y="6648"/>
                    <a:pt x="1229" y="6396"/>
                    <a:pt x="1103" y="6081"/>
                  </a:cubicBezTo>
                  <a:cubicBezTo>
                    <a:pt x="1032" y="5914"/>
                    <a:pt x="906" y="5837"/>
                    <a:pt x="767" y="5837"/>
                  </a:cubicBezTo>
                  <a:cubicBezTo>
                    <a:pt x="722" y="5837"/>
                    <a:pt x="676" y="5845"/>
                    <a:pt x="631" y="5860"/>
                  </a:cubicBezTo>
                  <a:cubicBezTo>
                    <a:pt x="442" y="5955"/>
                    <a:pt x="347" y="6144"/>
                    <a:pt x="442" y="6333"/>
                  </a:cubicBezTo>
                  <a:cubicBezTo>
                    <a:pt x="631" y="6805"/>
                    <a:pt x="883" y="7215"/>
                    <a:pt x="1229" y="7593"/>
                  </a:cubicBezTo>
                  <a:lnTo>
                    <a:pt x="158" y="9798"/>
                  </a:lnTo>
                  <a:cubicBezTo>
                    <a:pt x="1" y="10208"/>
                    <a:pt x="64" y="10649"/>
                    <a:pt x="347" y="10964"/>
                  </a:cubicBezTo>
                  <a:lnTo>
                    <a:pt x="95" y="11468"/>
                  </a:lnTo>
                  <a:cubicBezTo>
                    <a:pt x="32" y="11625"/>
                    <a:pt x="95" y="11846"/>
                    <a:pt x="253" y="11941"/>
                  </a:cubicBezTo>
                  <a:cubicBezTo>
                    <a:pt x="293" y="11957"/>
                    <a:pt x="340" y="11965"/>
                    <a:pt x="389" y="11965"/>
                  </a:cubicBezTo>
                  <a:cubicBezTo>
                    <a:pt x="528" y="11965"/>
                    <a:pt x="678" y="11900"/>
                    <a:pt x="725" y="11783"/>
                  </a:cubicBezTo>
                  <a:lnTo>
                    <a:pt x="977" y="11247"/>
                  </a:lnTo>
                  <a:cubicBezTo>
                    <a:pt x="1027" y="11255"/>
                    <a:pt x="1077" y="11258"/>
                    <a:pt x="1127" y="11258"/>
                  </a:cubicBezTo>
                  <a:cubicBezTo>
                    <a:pt x="1521" y="11258"/>
                    <a:pt x="1912" y="11040"/>
                    <a:pt x="2080" y="10649"/>
                  </a:cubicBezTo>
                  <a:lnTo>
                    <a:pt x="2930" y="8822"/>
                  </a:lnTo>
                  <a:cubicBezTo>
                    <a:pt x="3372" y="8979"/>
                    <a:pt x="3813" y="9105"/>
                    <a:pt x="4285" y="9137"/>
                  </a:cubicBezTo>
                  <a:lnTo>
                    <a:pt x="4285" y="9483"/>
                  </a:lnTo>
                  <a:cubicBezTo>
                    <a:pt x="4285" y="9704"/>
                    <a:pt x="4443" y="9861"/>
                    <a:pt x="4632" y="9861"/>
                  </a:cubicBezTo>
                  <a:cubicBezTo>
                    <a:pt x="4821" y="9861"/>
                    <a:pt x="4978" y="9704"/>
                    <a:pt x="4978" y="9483"/>
                  </a:cubicBezTo>
                  <a:lnTo>
                    <a:pt x="4978" y="9137"/>
                  </a:lnTo>
                  <a:cubicBezTo>
                    <a:pt x="5451" y="9105"/>
                    <a:pt x="5892" y="9011"/>
                    <a:pt x="6333" y="8822"/>
                  </a:cubicBezTo>
                  <a:lnTo>
                    <a:pt x="7184" y="10649"/>
                  </a:lnTo>
                  <a:cubicBezTo>
                    <a:pt x="7382" y="11016"/>
                    <a:pt x="7732" y="11257"/>
                    <a:pt x="8143" y="11257"/>
                  </a:cubicBezTo>
                  <a:cubicBezTo>
                    <a:pt x="8190" y="11257"/>
                    <a:pt x="8238" y="11254"/>
                    <a:pt x="8286" y="11247"/>
                  </a:cubicBezTo>
                  <a:lnTo>
                    <a:pt x="8538" y="11783"/>
                  </a:lnTo>
                  <a:cubicBezTo>
                    <a:pt x="8585" y="11900"/>
                    <a:pt x="8718" y="11965"/>
                    <a:pt x="8861" y="11965"/>
                  </a:cubicBezTo>
                  <a:cubicBezTo>
                    <a:pt x="8911" y="11965"/>
                    <a:pt x="8962" y="11957"/>
                    <a:pt x="9011" y="11941"/>
                  </a:cubicBezTo>
                  <a:cubicBezTo>
                    <a:pt x="9168" y="11846"/>
                    <a:pt x="9231" y="11657"/>
                    <a:pt x="9168" y="11468"/>
                  </a:cubicBezTo>
                  <a:lnTo>
                    <a:pt x="8916" y="10964"/>
                  </a:lnTo>
                  <a:cubicBezTo>
                    <a:pt x="9200" y="10649"/>
                    <a:pt x="9326" y="10208"/>
                    <a:pt x="9137" y="9798"/>
                  </a:cubicBezTo>
                  <a:lnTo>
                    <a:pt x="8066" y="7593"/>
                  </a:lnTo>
                  <a:cubicBezTo>
                    <a:pt x="8381" y="7246"/>
                    <a:pt x="8664" y="6805"/>
                    <a:pt x="8853" y="6333"/>
                  </a:cubicBezTo>
                  <a:cubicBezTo>
                    <a:pt x="8916" y="6144"/>
                    <a:pt x="8853" y="5955"/>
                    <a:pt x="8664" y="5860"/>
                  </a:cubicBezTo>
                  <a:cubicBezTo>
                    <a:pt x="8611" y="5845"/>
                    <a:pt x="8559" y="5837"/>
                    <a:pt x="8511" y="5837"/>
                  </a:cubicBezTo>
                  <a:cubicBezTo>
                    <a:pt x="8360" y="5837"/>
                    <a:pt x="8240" y="5914"/>
                    <a:pt x="8192" y="6081"/>
                  </a:cubicBezTo>
                  <a:cubicBezTo>
                    <a:pt x="8066" y="6333"/>
                    <a:pt x="7908" y="6616"/>
                    <a:pt x="7719" y="6900"/>
                  </a:cubicBezTo>
                  <a:lnTo>
                    <a:pt x="6270" y="3875"/>
                  </a:lnTo>
                  <a:cubicBezTo>
                    <a:pt x="6333" y="3655"/>
                    <a:pt x="6396" y="3434"/>
                    <a:pt x="6396" y="3182"/>
                  </a:cubicBezTo>
                  <a:cubicBezTo>
                    <a:pt x="6396" y="2584"/>
                    <a:pt x="6144" y="2080"/>
                    <a:pt x="5703" y="1764"/>
                  </a:cubicBezTo>
                  <a:lnTo>
                    <a:pt x="5703" y="1071"/>
                  </a:lnTo>
                  <a:cubicBezTo>
                    <a:pt x="5703" y="473"/>
                    <a:pt x="5230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1" name="Google Shape;5491;p64"/>
          <p:cNvGrpSpPr/>
          <p:nvPr/>
        </p:nvGrpSpPr>
        <p:grpSpPr>
          <a:xfrm>
            <a:off x="1096836" y="2096108"/>
            <a:ext cx="330964" cy="331821"/>
            <a:chOff x="-50523475" y="2316000"/>
            <a:chExt cx="299325" cy="300100"/>
          </a:xfrm>
        </p:grpSpPr>
        <p:sp>
          <p:nvSpPr>
            <p:cNvPr id="5492" name="Google Shape;5492;p64"/>
            <p:cNvSpPr/>
            <p:nvPr/>
          </p:nvSpPr>
          <p:spPr>
            <a:xfrm>
              <a:off x="-50453375" y="2387675"/>
              <a:ext cx="158350" cy="228425"/>
            </a:xfrm>
            <a:custGeom>
              <a:rect b="b" l="l" r="r" t="t"/>
              <a:pathLst>
                <a:path extrusionOk="0" h="9137" w="6334">
                  <a:moveTo>
                    <a:pt x="3183" y="4222"/>
                  </a:moveTo>
                  <a:cubicBezTo>
                    <a:pt x="3372" y="4222"/>
                    <a:pt x="3529" y="4380"/>
                    <a:pt x="3529" y="4569"/>
                  </a:cubicBezTo>
                  <a:cubicBezTo>
                    <a:pt x="3529" y="4758"/>
                    <a:pt x="3372" y="4915"/>
                    <a:pt x="3183" y="4915"/>
                  </a:cubicBezTo>
                  <a:cubicBezTo>
                    <a:pt x="2994" y="4915"/>
                    <a:pt x="2836" y="4758"/>
                    <a:pt x="2836" y="4569"/>
                  </a:cubicBezTo>
                  <a:cubicBezTo>
                    <a:pt x="2836" y="4380"/>
                    <a:pt x="2994" y="4222"/>
                    <a:pt x="3183" y="4222"/>
                  </a:cubicBezTo>
                  <a:close/>
                  <a:moveTo>
                    <a:pt x="3183" y="1009"/>
                  </a:moveTo>
                  <a:lnTo>
                    <a:pt x="5609" y="5230"/>
                  </a:lnTo>
                  <a:lnTo>
                    <a:pt x="4411" y="6994"/>
                  </a:lnTo>
                  <a:lnTo>
                    <a:pt x="3529" y="6994"/>
                  </a:lnTo>
                  <a:lnTo>
                    <a:pt x="3529" y="5545"/>
                  </a:lnTo>
                  <a:cubicBezTo>
                    <a:pt x="3939" y="5388"/>
                    <a:pt x="4254" y="5010"/>
                    <a:pt x="4254" y="4569"/>
                  </a:cubicBezTo>
                  <a:cubicBezTo>
                    <a:pt x="4254" y="3970"/>
                    <a:pt x="3781" y="3497"/>
                    <a:pt x="3183" y="3497"/>
                  </a:cubicBezTo>
                  <a:cubicBezTo>
                    <a:pt x="2584" y="3497"/>
                    <a:pt x="2143" y="3970"/>
                    <a:pt x="2143" y="4569"/>
                  </a:cubicBezTo>
                  <a:cubicBezTo>
                    <a:pt x="2143" y="5041"/>
                    <a:pt x="2395" y="5419"/>
                    <a:pt x="2836" y="5545"/>
                  </a:cubicBezTo>
                  <a:lnTo>
                    <a:pt x="2836" y="6994"/>
                  </a:lnTo>
                  <a:lnTo>
                    <a:pt x="1986" y="6994"/>
                  </a:lnTo>
                  <a:lnTo>
                    <a:pt x="788" y="5230"/>
                  </a:lnTo>
                  <a:lnTo>
                    <a:pt x="3183" y="1009"/>
                  </a:lnTo>
                  <a:close/>
                  <a:moveTo>
                    <a:pt x="4600" y="7688"/>
                  </a:moveTo>
                  <a:cubicBezTo>
                    <a:pt x="4821" y="7688"/>
                    <a:pt x="4947" y="7845"/>
                    <a:pt x="4947" y="8034"/>
                  </a:cubicBezTo>
                  <a:lnTo>
                    <a:pt x="4947" y="8412"/>
                  </a:lnTo>
                  <a:lnTo>
                    <a:pt x="1450" y="8412"/>
                  </a:lnTo>
                  <a:lnTo>
                    <a:pt x="1450" y="8034"/>
                  </a:lnTo>
                  <a:cubicBezTo>
                    <a:pt x="1450" y="7845"/>
                    <a:pt x="1607" y="7688"/>
                    <a:pt x="1797" y="7688"/>
                  </a:cubicBezTo>
                  <a:close/>
                  <a:moveTo>
                    <a:pt x="3183" y="0"/>
                  </a:moveTo>
                  <a:cubicBezTo>
                    <a:pt x="3057" y="0"/>
                    <a:pt x="2962" y="63"/>
                    <a:pt x="2868" y="158"/>
                  </a:cubicBezTo>
                  <a:lnTo>
                    <a:pt x="64" y="5073"/>
                  </a:lnTo>
                  <a:cubicBezTo>
                    <a:pt x="1" y="5199"/>
                    <a:pt x="1" y="5356"/>
                    <a:pt x="64" y="5419"/>
                  </a:cubicBezTo>
                  <a:lnTo>
                    <a:pt x="1229" y="7152"/>
                  </a:lnTo>
                  <a:cubicBezTo>
                    <a:pt x="914" y="7373"/>
                    <a:pt x="694" y="7688"/>
                    <a:pt x="694" y="8066"/>
                  </a:cubicBezTo>
                  <a:lnTo>
                    <a:pt x="694" y="8790"/>
                  </a:lnTo>
                  <a:cubicBezTo>
                    <a:pt x="694" y="8979"/>
                    <a:pt x="851" y="9137"/>
                    <a:pt x="1072" y="9137"/>
                  </a:cubicBezTo>
                  <a:lnTo>
                    <a:pt x="5262" y="9137"/>
                  </a:lnTo>
                  <a:cubicBezTo>
                    <a:pt x="5483" y="9137"/>
                    <a:pt x="5640" y="8979"/>
                    <a:pt x="5640" y="8790"/>
                  </a:cubicBezTo>
                  <a:lnTo>
                    <a:pt x="5640" y="8066"/>
                  </a:lnTo>
                  <a:cubicBezTo>
                    <a:pt x="5640" y="7688"/>
                    <a:pt x="5420" y="7373"/>
                    <a:pt x="5105" y="7152"/>
                  </a:cubicBezTo>
                  <a:lnTo>
                    <a:pt x="6270" y="5419"/>
                  </a:lnTo>
                  <a:cubicBezTo>
                    <a:pt x="6333" y="5325"/>
                    <a:pt x="6333" y="5199"/>
                    <a:pt x="6270" y="5073"/>
                  </a:cubicBezTo>
                  <a:lnTo>
                    <a:pt x="3498" y="158"/>
                  </a:lnTo>
                  <a:cubicBezTo>
                    <a:pt x="3435" y="32"/>
                    <a:pt x="3309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3" name="Google Shape;5493;p64"/>
            <p:cNvSpPr/>
            <p:nvPr/>
          </p:nvSpPr>
          <p:spPr>
            <a:xfrm>
              <a:off x="-50523475" y="2316000"/>
              <a:ext cx="299325" cy="178025"/>
            </a:xfrm>
            <a:custGeom>
              <a:rect b="b" l="l" r="r" t="t"/>
              <a:pathLst>
                <a:path extrusionOk="0" h="7121" w="11973">
                  <a:moveTo>
                    <a:pt x="1072" y="694"/>
                  </a:moveTo>
                  <a:cubicBezTo>
                    <a:pt x="1261" y="694"/>
                    <a:pt x="1419" y="851"/>
                    <a:pt x="1419" y="1040"/>
                  </a:cubicBezTo>
                  <a:cubicBezTo>
                    <a:pt x="1419" y="1229"/>
                    <a:pt x="1261" y="1418"/>
                    <a:pt x="1072" y="1418"/>
                  </a:cubicBezTo>
                  <a:cubicBezTo>
                    <a:pt x="883" y="1418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333" y="694"/>
                  </a:moveTo>
                  <a:lnTo>
                    <a:pt x="6333" y="1418"/>
                  </a:lnTo>
                  <a:lnTo>
                    <a:pt x="5640" y="1418"/>
                  </a:lnTo>
                  <a:lnTo>
                    <a:pt x="5640" y="694"/>
                  </a:lnTo>
                  <a:close/>
                  <a:moveTo>
                    <a:pt x="10902" y="725"/>
                  </a:moveTo>
                  <a:cubicBezTo>
                    <a:pt x="11122" y="725"/>
                    <a:pt x="11280" y="883"/>
                    <a:pt x="11280" y="1103"/>
                  </a:cubicBezTo>
                  <a:cubicBezTo>
                    <a:pt x="11280" y="1292"/>
                    <a:pt x="11122" y="1450"/>
                    <a:pt x="10902" y="1450"/>
                  </a:cubicBezTo>
                  <a:cubicBezTo>
                    <a:pt x="10712" y="1450"/>
                    <a:pt x="10555" y="1292"/>
                    <a:pt x="10555" y="1103"/>
                  </a:cubicBezTo>
                  <a:cubicBezTo>
                    <a:pt x="10586" y="883"/>
                    <a:pt x="10744" y="725"/>
                    <a:pt x="10902" y="725"/>
                  </a:cubicBezTo>
                  <a:close/>
                  <a:moveTo>
                    <a:pt x="2143" y="5640"/>
                  </a:moveTo>
                  <a:lnTo>
                    <a:pt x="2143" y="6364"/>
                  </a:lnTo>
                  <a:lnTo>
                    <a:pt x="1419" y="6364"/>
                  </a:lnTo>
                  <a:lnTo>
                    <a:pt x="1419" y="5640"/>
                  </a:lnTo>
                  <a:close/>
                  <a:moveTo>
                    <a:pt x="10555" y="5640"/>
                  </a:moveTo>
                  <a:lnTo>
                    <a:pt x="10555" y="6364"/>
                  </a:lnTo>
                  <a:lnTo>
                    <a:pt x="9862" y="6364"/>
                  </a:lnTo>
                  <a:lnTo>
                    <a:pt x="9862" y="5640"/>
                  </a:lnTo>
                  <a:close/>
                  <a:moveTo>
                    <a:pt x="10902" y="0"/>
                  </a:moveTo>
                  <a:cubicBezTo>
                    <a:pt x="10460" y="0"/>
                    <a:pt x="10051" y="252"/>
                    <a:pt x="9925" y="694"/>
                  </a:cubicBezTo>
                  <a:lnTo>
                    <a:pt x="7058" y="694"/>
                  </a:lnTo>
                  <a:lnTo>
                    <a:pt x="7058" y="379"/>
                  </a:lnTo>
                  <a:cubicBezTo>
                    <a:pt x="7058" y="189"/>
                    <a:pt x="6900" y="32"/>
                    <a:pt x="6711" y="32"/>
                  </a:cubicBezTo>
                  <a:lnTo>
                    <a:pt x="5294" y="32"/>
                  </a:lnTo>
                  <a:cubicBezTo>
                    <a:pt x="5073" y="32"/>
                    <a:pt x="4947" y="189"/>
                    <a:pt x="4947" y="379"/>
                  </a:cubicBezTo>
                  <a:lnTo>
                    <a:pt x="4947" y="725"/>
                  </a:lnTo>
                  <a:lnTo>
                    <a:pt x="2049" y="725"/>
                  </a:lnTo>
                  <a:cubicBezTo>
                    <a:pt x="1891" y="347"/>
                    <a:pt x="1513" y="32"/>
                    <a:pt x="1072" y="32"/>
                  </a:cubicBezTo>
                  <a:cubicBezTo>
                    <a:pt x="473" y="32"/>
                    <a:pt x="1" y="505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545" y="2143"/>
                    <a:pt x="1923" y="1828"/>
                    <a:pt x="2049" y="1450"/>
                  </a:cubicBezTo>
                  <a:lnTo>
                    <a:pt x="3592" y="1450"/>
                  </a:lnTo>
                  <a:cubicBezTo>
                    <a:pt x="3183" y="1670"/>
                    <a:pt x="2836" y="1985"/>
                    <a:pt x="2521" y="2332"/>
                  </a:cubicBezTo>
                  <a:cubicBezTo>
                    <a:pt x="1891" y="3088"/>
                    <a:pt x="1545" y="4002"/>
                    <a:pt x="1450" y="4978"/>
                  </a:cubicBezTo>
                  <a:lnTo>
                    <a:pt x="1103" y="4978"/>
                  </a:lnTo>
                  <a:cubicBezTo>
                    <a:pt x="914" y="4978"/>
                    <a:pt x="757" y="5136"/>
                    <a:pt x="757" y="5325"/>
                  </a:cubicBezTo>
                  <a:lnTo>
                    <a:pt x="757" y="6742"/>
                  </a:lnTo>
                  <a:cubicBezTo>
                    <a:pt x="757" y="6963"/>
                    <a:pt x="914" y="7121"/>
                    <a:pt x="1103" y="7121"/>
                  </a:cubicBezTo>
                  <a:lnTo>
                    <a:pt x="2521" y="7121"/>
                  </a:lnTo>
                  <a:cubicBezTo>
                    <a:pt x="2742" y="7121"/>
                    <a:pt x="2899" y="6963"/>
                    <a:pt x="2899" y="6742"/>
                  </a:cubicBezTo>
                  <a:lnTo>
                    <a:pt x="2899" y="5325"/>
                  </a:lnTo>
                  <a:cubicBezTo>
                    <a:pt x="2899" y="5136"/>
                    <a:pt x="2742" y="4978"/>
                    <a:pt x="2521" y="4978"/>
                  </a:cubicBezTo>
                  <a:lnTo>
                    <a:pt x="2175" y="4978"/>
                  </a:lnTo>
                  <a:cubicBezTo>
                    <a:pt x="2332" y="3403"/>
                    <a:pt x="3435" y="2017"/>
                    <a:pt x="4979" y="1607"/>
                  </a:cubicBezTo>
                  <a:lnTo>
                    <a:pt x="4979" y="1796"/>
                  </a:lnTo>
                  <a:cubicBezTo>
                    <a:pt x="4979" y="1985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89" y="1985"/>
                    <a:pt x="7089" y="1796"/>
                  </a:cubicBezTo>
                  <a:lnTo>
                    <a:pt x="7089" y="1576"/>
                  </a:lnTo>
                  <a:cubicBezTo>
                    <a:pt x="8633" y="1985"/>
                    <a:pt x="9736" y="3371"/>
                    <a:pt x="9893" y="4947"/>
                  </a:cubicBezTo>
                  <a:lnTo>
                    <a:pt x="9547" y="4947"/>
                  </a:lnTo>
                  <a:cubicBezTo>
                    <a:pt x="9358" y="4947"/>
                    <a:pt x="9200" y="5104"/>
                    <a:pt x="9200" y="5293"/>
                  </a:cubicBezTo>
                  <a:lnTo>
                    <a:pt x="9200" y="6711"/>
                  </a:lnTo>
                  <a:cubicBezTo>
                    <a:pt x="9200" y="6932"/>
                    <a:pt x="9358" y="7089"/>
                    <a:pt x="9547" y="7089"/>
                  </a:cubicBezTo>
                  <a:lnTo>
                    <a:pt x="10965" y="7089"/>
                  </a:lnTo>
                  <a:cubicBezTo>
                    <a:pt x="11154" y="7089"/>
                    <a:pt x="11311" y="6932"/>
                    <a:pt x="11311" y="6711"/>
                  </a:cubicBezTo>
                  <a:lnTo>
                    <a:pt x="11311" y="5293"/>
                  </a:lnTo>
                  <a:cubicBezTo>
                    <a:pt x="11311" y="5104"/>
                    <a:pt x="11154" y="4947"/>
                    <a:pt x="10965" y="4947"/>
                  </a:cubicBezTo>
                  <a:lnTo>
                    <a:pt x="10618" y="4947"/>
                  </a:lnTo>
                  <a:cubicBezTo>
                    <a:pt x="10523" y="4002"/>
                    <a:pt x="10177" y="3056"/>
                    <a:pt x="9547" y="2300"/>
                  </a:cubicBezTo>
                  <a:cubicBezTo>
                    <a:pt x="9232" y="1954"/>
                    <a:pt x="8885" y="1639"/>
                    <a:pt x="8476" y="1418"/>
                  </a:cubicBezTo>
                  <a:lnTo>
                    <a:pt x="10019" y="1418"/>
                  </a:lnTo>
                  <a:cubicBezTo>
                    <a:pt x="10082" y="1828"/>
                    <a:pt x="10492" y="2111"/>
                    <a:pt x="10902" y="2111"/>
                  </a:cubicBezTo>
                  <a:cubicBezTo>
                    <a:pt x="11500" y="2111"/>
                    <a:pt x="11973" y="1639"/>
                    <a:pt x="11973" y="1040"/>
                  </a:cubicBezTo>
                  <a:cubicBezTo>
                    <a:pt x="11973" y="473"/>
                    <a:pt x="11500" y="0"/>
                    <a:pt x="10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494" name="Google Shape;5494;p64"/>
          <p:cNvGrpSpPr/>
          <p:nvPr/>
        </p:nvGrpSpPr>
        <p:grpSpPr>
          <a:xfrm>
            <a:off x="1095537" y="2505383"/>
            <a:ext cx="333562" cy="330991"/>
            <a:chOff x="-50524250" y="2686150"/>
            <a:chExt cx="301675" cy="299350"/>
          </a:xfrm>
        </p:grpSpPr>
        <p:sp>
          <p:nvSpPr>
            <p:cNvPr id="5495" name="Google Shape;5495;p64"/>
            <p:cNvSpPr/>
            <p:nvPr/>
          </p:nvSpPr>
          <p:spPr>
            <a:xfrm>
              <a:off x="-50488025" y="279250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2"/>
                    <a:pt x="379" y="2112"/>
                  </a:cubicBezTo>
                  <a:cubicBezTo>
                    <a:pt x="568" y="2112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6" name="Google Shape;5496;p64"/>
            <p:cNvSpPr/>
            <p:nvPr/>
          </p:nvSpPr>
          <p:spPr>
            <a:xfrm>
              <a:off x="-50488025" y="2897250"/>
              <a:ext cx="18150" cy="53600"/>
            </a:xfrm>
            <a:custGeom>
              <a:rect b="b" l="l" r="r" t="t"/>
              <a:pathLst>
                <a:path extrusionOk="0" h="2144" w="726">
                  <a:moveTo>
                    <a:pt x="379" y="1"/>
                  </a:moveTo>
                  <a:cubicBezTo>
                    <a:pt x="158" y="1"/>
                    <a:pt x="1" y="159"/>
                    <a:pt x="1" y="379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79" y="2143"/>
                  </a:cubicBezTo>
                  <a:cubicBezTo>
                    <a:pt x="568" y="2143"/>
                    <a:pt x="725" y="1986"/>
                    <a:pt x="725" y="1797"/>
                  </a:cubicBezTo>
                  <a:lnTo>
                    <a:pt x="725" y="379"/>
                  </a:lnTo>
                  <a:cubicBezTo>
                    <a:pt x="725" y="159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7" name="Google Shape;5497;p64"/>
            <p:cNvSpPr/>
            <p:nvPr/>
          </p:nvSpPr>
          <p:spPr>
            <a:xfrm>
              <a:off x="-50488025" y="28618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8" name="Google Shape;5498;p64"/>
            <p:cNvSpPr/>
            <p:nvPr/>
          </p:nvSpPr>
          <p:spPr>
            <a:xfrm>
              <a:off x="-50524250" y="2686150"/>
              <a:ext cx="301675" cy="52825"/>
            </a:xfrm>
            <a:custGeom>
              <a:rect b="b" l="l" r="r" t="t"/>
              <a:pathLst>
                <a:path extrusionOk="0" h="2113" w="12067">
                  <a:moveTo>
                    <a:pt x="2143" y="695"/>
                  </a:moveTo>
                  <a:lnTo>
                    <a:pt x="2143" y="1419"/>
                  </a:lnTo>
                  <a:lnTo>
                    <a:pt x="1891" y="1419"/>
                  </a:lnTo>
                  <a:lnTo>
                    <a:pt x="1166" y="1041"/>
                  </a:lnTo>
                  <a:lnTo>
                    <a:pt x="1891" y="695"/>
                  </a:lnTo>
                  <a:close/>
                  <a:moveTo>
                    <a:pt x="9924" y="695"/>
                  </a:moveTo>
                  <a:lnTo>
                    <a:pt x="9924" y="1419"/>
                  </a:lnTo>
                  <a:lnTo>
                    <a:pt x="2836" y="1419"/>
                  </a:lnTo>
                  <a:lnTo>
                    <a:pt x="2836" y="695"/>
                  </a:lnTo>
                  <a:close/>
                  <a:moveTo>
                    <a:pt x="10996" y="695"/>
                  </a:moveTo>
                  <a:cubicBezTo>
                    <a:pt x="11185" y="695"/>
                    <a:pt x="11342" y="852"/>
                    <a:pt x="11342" y="1041"/>
                  </a:cubicBezTo>
                  <a:cubicBezTo>
                    <a:pt x="11342" y="1262"/>
                    <a:pt x="11185" y="1419"/>
                    <a:pt x="10996" y="1419"/>
                  </a:cubicBezTo>
                  <a:lnTo>
                    <a:pt x="10649" y="1419"/>
                  </a:lnTo>
                  <a:lnTo>
                    <a:pt x="10649" y="695"/>
                  </a:lnTo>
                  <a:close/>
                  <a:moveTo>
                    <a:pt x="1782" y="1"/>
                  </a:moveTo>
                  <a:cubicBezTo>
                    <a:pt x="1689" y="1"/>
                    <a:pt x="1556" y="47"/>
                    <a:pt x="252" y="726"/>
                  </a:cubicBezTo>
                  <a:cubicBezTo>
                    <a:pt x="0" y="852"/>
                    <a:pt x="0" y="1199"/>
                    <a:pt x="252" y="1356"/>
                  </a:cubicBezTo>
                  <a:cubicBezTo>
                    <a:pt x="1765" y="2113"/>
                    <a:pt x="1702" y="2113"/>
                    <a:pt x="1828" y="2113"/>
                  </a:cubicBezTo>
                  <a:lnTo>
                    <a:pt x="10996" y="2113"/>
                  </a:lnTo>
                  <a:cubicBezTo>
                    <a:pt x="11594" y="2113"/>
                    <a:pt x="12067" y="1640"/>
                    <a:pt x="12067" y="1041"/>
                  </a:cubicBezTo>
                  <a:cubicBezTo>
                    <a:pt x="12067" y="474"/>
                    <a:pt x="11594" y="2"/>
                    <a:pt x="10996" y="2"/>
                  </a:cubicBezTo>
                  <a:lnTo>
                    <a:pt x="1828" y="2"/>
                  </a:lnTo>
                  <a:cubicBezTo>
                    <a:pt x="1810" y="2"/>
                    <a:pt x="1796" y="1"/>
                    <a:pt x="17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9" name="Google Shape;5499;p64"/>
            <p:cNvSpPr/>
            <p:nvPr/>
          </p:nvSpPr>
          <p:spPr>
            <a:xfrm>
              <a:off x="-50523475" y="2757075"/>
              <a:ext cx="300900" cy="228425"/>
            </a:xfrm>
            <a:custGeom>
              <a:rect b="b" l="l" r="r" t="t"/>
              <a:pathLst>
                <a:path extrusionOk="0" h="9137" w="12036">
                  <a:moveTo>
                    <a:pt x="10965" y="725"/>
                  </a:moveTo>
                  <a:cubicBezTo>
                    <a:pt x="11154" y="725"/>
                    <a:pt x="11311" y="882"/>
                    <a:pt x="11311" y="1103"/>
                  </a:cubicBezTo>
                  <a:lnTo>
                    <a:pt x="11311" y="8097"/>
                  </a:lnTo>
                  <a:cubicBezTo>
                    <a:pt x="11311" y="8286"/>
                    <a:pt x="11154" y="8443"/>
                    <a:pt x="10965" y="8443"/>
                  </a:cubicBezTo>
                  <a:lnTo>
                    <a:pt x="1072" y="8443"/>
                  </a:lnTo>
                  <a:cubicBezTo>
                    <a:pt x="883" y="8443"/>
                    <a:pt x="725" y="8286"/>
                    <a:pt x="725" y="8097"/>
                  </a:cubicBezTo>
                  <a:lnTo>
                    <a:pt x="725" y="1103"/>
                  </a:lnTo>
                  <a:cubicBezTo>
                    <a:pt x="725" y="882"/>
                    <a:pt x="883" y="725"/>
                    <a:pt x="1072" y="725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065"/>
                  </a:lnTo>
                  <a:cubicBezTo>
                    <a:pt x="1" y="8664"/>
                    <a:pt x="473" y="9137"/>
                    <a:pt x="1072" y="9137"/>
                  </a:cubicBezTo>
                  <a:lnTo>
                    <a:pt x="10965" y="9137"/>
                  </a:lnTo>
                  <a:cubicBezTo>
                    <a:pt x="11532" y="9137"/>
                    <a:pt x="12004" y="8664"/>
                    <a:pt x="12004" y="8065"/>
                  </a:cubicBezTo>
                  <a:lnTo>
                    <a:pt x="12004" y="1040"/>
                  </a:lnTo>
                  <a:cubicBezTo>
                    <a:pt x="12036" y="473"/>
                    <a:pt x="11532" y="0"/>
                    <a:pt x="109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0" name="Google Shape;5500;p64"/>
            <p:cNvSpPr/>
            <p:nvPr/>
          </p:nvSpPr>
          <p:spPr>
            <a:xfrm>
              <a:off x="-50453375" y="2792500"/>
              <a:ext cx="194575" cy="158350"/>
            </a:xfrm>
            <a:custGeom>
              <a:rect b="b" l="l" r="r" t="t"/>
              <a:pathLst>
                <a:path extrusionOk="0" h="6334" w="7783">
                  <a:moveTo>
                    <a:pt x="7089" y="694"/>
                  </a:moveTo>
                  <a:lnTo>
                    <a:pt x="7089" y="5609"/>
                  </a:lnTo>
                  <a:lnTo>
                    <a:pt x="694" y="5609"/>
                  </a:lnTo>
                  <a:lnTo>
                    <a:pt x="69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987"/>
                  </a:lnTo>
                  <a:cubicBezTo>
                    <a:pt x="1" y="6176"/>
                    <a:pt x="158" y="6333"/>
                    <a:pt x="347" y="6333"/>
                  </a:cubicBezTo>
                  <a:lnTo>
                    <a:pt x="7436" y="6333"/>
                  </a:lnTo>
                  <a:cubicBezTo>
                    <a:pt x="7656" y="6333"/>
                    <a:pt x="7782" y="6176"/>
                    <a:pt x="7782" y="5987"/>
                  </a:cubicBezTo>
                  <a:lnTo>
                    <a:pt x="7782" y="347"/>
                  </a:lnTo>
                  <a:cubicBezTo>
                    <a:pt x="7782" y="158"/>
                    <a:pt x="7656" y="1"/>
                    <a:pt x="74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1" name="Google Shape;5501;p64"/>
          <p:cNvGrpSpPr/>
          <p:nvPr/>
        </p:nvGrpSpPr>
        <p:grpSpPr>
          <a:xfrm>
            <a:off x="3154610" y="1716411"/>
            <a:ext cx="331821" cy="332705"/>
            <a:chOff x="-48633950" y="1972600"/>
            <a:chExt cx="300100" cy="300900"/>
          </a:xfrm>
        </p:grpSpPr>
        <p:sp>
          <p:nvSpPr>
            <p:cNvPr id="5502" name="Google Shape;5502;p64"/>
            <p:cNvSpPr/>
            <p:nvPr/>
          </p:nvSpPr>
          <p:spPr>
            <a:xfrm>
              <a:off x="-48633950" y="19726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1418" y="756"/>
                  </a:moveTo>
                  <a:lnTo>
                    <a:pt x="1418" y="1481"/>
                  </a:lnTo>
                  <a:lnTo>
                    <a:pt x="693" y="1481"/>
                  </a:lnTo>
                  <a:lnTo>
                    <a:pt x="693" y="756"/>
                  </a:lnTo>
                  <a:close/>
                  <a:moveTo>
                    <a:pt x="11310" y="756"/>
                  </a:moveTo>
                  <a:lnTo>
                    <a:pt x="11310" y="1481"/>
                  </a:lnTo>
                  <a:lnTo>
                    <a:pt x="10586" y="1481"/>
                  </a:lnTo>
                  <a:lnTo>
                    <a:pt x="10586" y="756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5293"/>
                  </a:lnTo>
                  <a:cubicBezTo>
                    <a:pt x="10365" y="5104"/>
                    <a:pt x="10050" y="4915"/>
                    <a:pt x="9672" y="4663"/>
                  </a:cubicBezTo>
                  <a:cubicBezTo>
                    <a:pt x="8822" y="4159"/>
                    <a:pt x="7530" y="3560"/>
                    <a:pt x="6018" y="3560"/>
                  </a:cubicBezTo>
                  <a:cubicBezTo>
                    <a:pt x="4537" y="3560"/>
                    <a:pt x="3214" y="4159"/>
                    <a:pt x="2363" y="4663"/>
                  </a:cubicBezTo>
                  <a:cubicBezTo>
                    <a:pt x="2017" y="4852"/>
                    <a:pt x="1701" y="5104"/>
                    <a:pt x="1449" y="5293"/>
                  </a:cubicBezTo>
                  <a:lnTo>
                    <a:pt x="1449" y="2143"/>
                  </a:lnTo>
                  <a:lnTo>
                    <a:pt x="1764" y="2143"/>
                  </a:lnTo>
                  <a:cubicBezTo>
                    <a:pt x="1954" y="2143"/>
                    <a:pt x="2111" y="1985"/>
                    <a:pt x="2111" y="1796"/>
                  </a:cubicBezTo>
                  <a:lnTo>
                    <a:pt x="2111" y="1418"/>
                  </a:lnTo>
                  <a:close/>
                  <a:moveTo>
                    <a:pt x="8065" y="4695"/>
                  </a:moveTo>
                  <a:cubicBezTo>
                    <a:pt x="8538" y="4915"/>
                    <a:pt x="8979" y="5104"/>
                    <a:pt x="9326" y="5293"/>
                  </a:cubicBezTo>
                  <a:cubicBezTo>
                    <a:pt x="9798" y="5577"/>
                    <a:pt x="10208" y="5860"/>
                    <a:pt x="10428" y="6049"/>
                  </a:cubicBezTo>
                  <a:cubicBezTo>
                    <a:pt x="10208" y="6238"/>
                    <a:pt x="9798" y="6522"/>
                    <a:pt x="9326" y="6805"/>
                  </a:cubicBezTo>
                  <a:cubicBezTo>
                    <a:pt x="8979" y="6994"/>
                    <a:pt x="8570" y="7215"/>
                    <a:pt x="8065" y="7372"/>
                  </a:cubicBezTo>
                  <a:cubicBezTo>
                    <a:pt x="8349" y="6994"/>
                    <a:pt x="8475" y="6522"/>
                    <a:pt x="8475" y="6049"/>
                  </a:cubicBezTo>
                  <a:cubicBezTo>
                    <a:pt x="8475" y="5514"/>
                    <a:pt x="8318" y="5104"/>
                    <a:pt x="8065" y="4695"/>
                  </a:cubicBezTo>
                  <a:close/>
                  <a:moveTo>
                    <a:pt x="3970" y="4726"/>
                  </a:moveTo>
                  <a:cubicBezTo>
                    <a:pt x="3718" y="5136"/>
                    <a:pt x="3592" y="5608"/>
                    <a:pt x="3592" y="6081"/>
                  </a:cubicBezTo>
                  <a:cubicBezTo>
                    <a:pt x="3529" y="6553"/>
                    <a:pt x="3686" y="7026"/>
                    <a:pt x="3970" y="7435"/>
                  </a:cubicBezTo>
                  <a:cubicBezTo>
                    <a:pt x="3497" y="7215"/>
                    <a:pt x="3056" y="7026"/>
                    <a:pt x="2710" y="6837"/>
                  </a:cubicBezTo>
                  <a:cubicBezTo>
                    <a:pt x="2237" y="6553"/>
                    <a:pt x="1859" y="6270"/>
                    <a:pt x="1607" y="6081"/>
                  </a:cubicBezTo>
                  <a:cubicBezTo>
                    <a:pt x="1859" y="5892"/>
                    <a:pt x="2237" y="5608"/>
                    <a:pt x="2710" y="5325"/>
                  </a:cubicBezTo>
                  <a:cubicBezTo>
                    <a:pt x="3056" y="5136"/>
                    <a:pt x="3466" y="4915"/>
                    <a:pt x="3970" y="4726"/>
                  </a:cubicBezTo>
                  <a:close/>
                  <a:moveTo>
                    <a:pt x="6018" y="4285"/>
                  </a:moveTo>
                  <a:cubicBezTo>
                    <a:pt x="6994" y="4285"/>
                    <a:pt x="7782" y="5073"/>
                    <a:pt x="7782" y="6049"/>
                  </a:cubicBezTo>
                  <a:cubicBezTo>
                    <a:pt x="7782" y="7026"/>
                    <a:pt x="6994" y="7814"/>
                    <a:pt x="6018" y="7814"/>
                  </a:cubicBezTo>
                  <a:cubicBezTo>
                    <a:pt x="5041" y="7814"/>
                    <a:pt x="4253" y="7026"/>
                    <a:pt x="4253" y="6049"/>
                  </a:cubicBezTo>
                  <a:cubicBezTo>
                    <a:pt x="4253" y="5073"/>
                    <a:pt x="5041" y="4285"/>
                    <a:pt x="6018" y="4285"/>
                  </a:cubicBezTo>
                  <a:close/>
                  <a:moveTo>
                    <a:pt x="10554" y="6805"/>
                  </a:moveTo>
                  <a:lnTo>
                    <a:pt x="10554" y="9956"/>
                  </a:lnTo>
                  <a:lnTo>
                    <a:pt x="10239" y="9956"/>
                  </a:lnTo>
                  <a:cubicBezTo>
                    <a:pt x="10050" y="9956"/>
                    <a:pt x="9893" y="10113"/>
                    <a:pt x="9893" y="10302"/>
                  </a:cubicBezTo>
                  <a:lnTo>
                    <a:pt x="9893" y="10649"/>
                  </a:lnTo>
                  <a:lnTo>
                    <a:pt x="2143" y="10649"/>
                  </a:lnTo>
                  <a:lnTo>
                    <a:pt x="2143" y="10302"/>
                  </a:lnTo>
                  <a:cubicBezTo>
                    <a:pt x="2143" y="10113"/>
                    <a:pt x="1985" y="9956"/>
                    <a:pt x="1764" y="9956"/>
                  </a:cubicBezTo>
                  <a:lnTo>
                    <a:pt x="1418" y="9956"/>
                  </a:lnTo>
                  <a:lnTo>
                    <a:pt x="1418" y="6805"/>
                  </a:lnTo>
                  <a:cubicBezTo>
                    <a:pt x="1670" y="6994"/>
                    <a:pt x="1985" y="7183"/>
                    <a:pt x="2332" y="7435"/>
                  </a:cubicBezTo>
                  <a:cubicBezTo>
                    <a:pt x="3182" y="7940"/>
                    <a:pt x="4505" y="8538"/>
                    <a:pt x="5986" y="8538"/>
                  </a:cubicBezTo>
                  <a:cubicBezTo>
                    <a:pt x="7498" y="8538"/>
                    <a:pt x="8790" y="7940"/>
                    <a:pt x="9641" y="7435"/>
                  </a:cubicBezTo>
                  <a:cubicBezTo>
                    <a:pt x="10019" y="7215"/>
                    <a:pt x="10334" y="6994"/>
                    <a:pt x="10554" y="6805"/>
                  </a:cubicBezTo>
                  <a:close/>
                  <a:moveTo>
                    <a:pt x="1418" y="10617"/>
                  </a:moveTo>
                  <a:lnTo>
                    <a:pt x="1418" y="11311"/>
                  </a:lnTo>
                  <a:lnTo>
                    <a:pt x="693" y="11311"/>
                  </a:lnTo>
                  <a:lnTo>
                    <a:pt x="693" y="10617"/>
                  </a:lnTo>
                  <a:close/>
                  <a:moveTo>
                    <a:pt x="11310" y="10617"/>
                  </a:moveTo>
                  <a:lnTo>
                    <a:pt x="11310" y="11311"/>
                  </a:lnTo>
                  <a:lnTo>
                    <a:pt x="10586" y="11311"/>
                  </a:lnTo>
                  <a:lnTo>
                    <a:pt x="10586" y="10617"/>
                  </a:lnTo>
                  <a:close/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0"/>
                    <a:pt x="0" y="10239"/>
                  </a:cubicBezTo>
                  <a:lnTo>
                    <a:pt x="0" y="11657"/>
                  </a:lnTo>
                  <a:cubicBezTo>
                    <a:pt x="0" y="11878"/>
                    <a:pt x="158" y="12035"/>
                    <a:pt x="347" y="12035"/>
                  </a:cubicBezTo>
                  <a:lnTo>
                    <a:pt x="1764" y="12035"/>
                  </a:lnTo>
                  <a:cubicBezTo>
                    <a:pt x="1954" y="12035"/>
                    <a:pt x="2111" y="11878"/>
                    <a:pt x="2111" y="11657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7"/>
                  </a:lnTo>
                  <a:cubicBezTo>
                    <a:pt x="9893" y="11878"/>
                    <a:pt x="10050" y="12035"/>
                    <a:pt x="10239" y="12035"/>
                  </a:cubicBezTo>
                  <a:lnTo>
                    <a:pt x="11657" y="12035"/>
                  </a:lnTo>
                  <a:cubicBezTo>
                    <a:pt x="11846" y="12035"/>
                    <a:pt x="12004" y="11878"/>
                    <a:pt x="12004" y="11657"/>
                  </a:cubicBezTo>
                  <a:lnTo>
                    <a:pt x="12004" y="10239"/>
                  </a:lnTo>
                  <a:cubicBezTo>
                    <a:pt x="12004" y="10050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43"/>
                  </a:lnTo>
                  <a:lnTo>
                    <a:pt x="11657" y="2143"/>
                  </a:lnTo>
                  <a:cubicBezTo>
                    <a:pt x="11846" y="2143"/>
                    <a:pt x="12004" y="1985"/>
                    <a:pt x="12004" y="1796"/>
                  </a:cubicBezTo>
                  <a:lnTo>
                    <a:pt x="12004" y="378"/>
                  </a:lnTo>
                  <a:cubicBezTo>
                    <a:pt x="12004" y="189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89"/>
                    <a:pt x="9893" y="378"/>
                  </a:cubicBezTo>
                  <a:lnTo>
                    <a:pt x="9893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89"/>
                    <a:pt x="1954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3" name="Google Shape;5503;p64"/>
            <p:cNvSpPr/>
            <p:nvPr/>
          </p:nvSpPr>
          <p:spPr>
            <a:xfrm>
              <a:off x="-48509525" y="2097050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041" y="725"/>
                  </a:moveTo>
                  <a:cubicBezTo>
                    <a:pt x="1230" y="725"/>
                    <a:pt x="1387" y="882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82"/>
                    <a:pt x="852" y="725"/>
                    <a:pt x="1041" y="725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70"/>
                    <a:pt x="442" y="2111"/>
                    <a:pt x="1041" y="2111"/>
                  </a:cubicBezTo>
                  <a:cubicBezTo>
                    <a:pt x="1639" y="2111"/>
                    <a:pt x="2112" y="1670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04" name="Google Shape;5504;p64"/>
          <p:cNvGrpSpPr/>
          <p:nvPr/>
        </p:nvGrpSpPr>
        <p:grpSpPr>
          <a:xfrm>
            <a:off x="3154167" y="2124856"/>
            <a:ext cx="332705" cy="334419"/>
            <a:chOff x="-48634750" y="2342000"/>
            <a:chExt cx="300900" cy="302450"/>
          </a:xfrm>
        </p:grpSpPr>
        <p:sp>
          <p:nvSpPr>
            <p:cNvPr id="5505" name="Google Shape;5505;p64"/>
            <p:cNvSpPr/>
            <p:nvPr/>
          </p:nvSpPr>
          <p:spPr>
            <a:xfrm>
              <a:off x="-48545750" y="2342000"/>
              <a:ext cx="211900" cy="300875"/>
            </a:xfrm>
            <a:custGeom>
              <a:rect b="b" l="l" r="r" t="t"/>
              <a:pathLst>
                <a:path extrusionOk="0" h="12035" w="8476">
                  <a:moveTo>
                    <a:pt x="6711" y="725"/>
                  </a:moveTo>
                  <a:cubicBezTo>
                    <a:pt x="7310" y="725"/>
                    <a:pt x="7782" y="1197"/>
                    <a:pt x="7782" y="1764"/>
                  </a:cubicBezTo>
                  <a:lnTo>
                    <a:pt x="7782" y="10239"/>
                  </a:lnTo>
                  <a:cubicBezTo>
                    <a:pt x="7782" y="10838"/>
                    <a:pt x="7310" y="11310"/>
                    <a:pt x="6711" y="11310"/>
                  </a:cubicBezTo>
                  <a:lnTo>
                    <a:pt x="1797" y="11310"/>
                  </a:lnTo>
                  <a:cubicBezTo>
                    <a:pt x="1198" y="11310"/>
                    <a:pt x="725" y="10838"/>
                    <a:pt x="725" y="10239"/>
                  </a:cubicBezTo>
                  <a:lnTo>
                    <a:pt x="725" y="1764"/>
                  </a:lnTo>
                  <a:cubicBezTo>
                    <a:pt x="725" y="1197"/>
                    <a:pt x="1198" y="725"/>
                    <a:pt x="1797" y="725"/>
                  </a:cubicBezTo>
                  <a:close/>
                  <a:moveTo>
                    <a:pt x="1797" y="0"/>
                  </a:moveTo>
                  <a:cubicBezTo>
                    <a:pt x="788" y="0"/>
                    <a:pt x="1" y="788"/>
                    <a:pt x="1" y="1764"/>
                  </a:cubicBezTo>
                  <a:lnTo>
                    <a:pt x="1" y="10239"/>
                  </a:lnTo>
                  <a:cubicBezTo>
                    <a:pt x="1" y="11247"/>
                    <a:pt x="788" y="12035"/>
                    <a:pt x="1797" y="12035"/>
                  </a:cubicBezTo>
                  <a:lnTo>
                    <a:pt x="6711" y="12035"/>
                  </a:lnTo>
                  <a:cubicBezTo>
                    <a:pt x="7688" y="12035"/>
                    <a:pt x="8476" y="11247"/>
                    <a:pt x="8476" y="10239"/>
                  </a:cubicBezTo>
                  <a:lnTo>
                    <a:pt x="8476" y="1764"/>
                  </a:lnTo>
                  <a:cubicBezTo>
                    <a:pt x="8476" y="788"/>
                    <a:pt x="7688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6" name="Google Shape;5506;p64"/>
            <p:cNvSpPr/>
            <p:nvPr/>
          </p:nvSpPr>
          <p:spPr>
            <a:xfrm>
              <a:off x="-48509525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40"/>
                  </a:cubicBezTo>
                  <a:cubicBezTo>
                    <a:pt x="1387" y="1261"/>
                    <a:pt x="1230" y="1418"/>
                    <a:pt x="1041" y="1418"/>
                  </a:cubicBezTo>
                  <a:cubicBezTo>
                    <a:pt x="852" y="1418"/>
                    <a:pt x="694" y="1261"/>
                    <a:pt x="694" y="1040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40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7" name="Google Shape;5507;p64"/>
            <p:cNvSpPr/>
            <p:nvPr/>
          </p:nvSpPr>
          <p:spPr>
            <a:xfrm>
              <a:off x="-48509525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4"/>
                  </a:moveTo>
                  <a:cubicBezTo>
                    <a:pt x="1230" y="694"/>
                    <a:pt x="1387" y="851"/>
                    <a:pt x="1387" y="1072"/>
                  </a:cubicBezTo>
                  <a:cubicBezTo>
                    <a:pt x="1387" y="1261"/>
                    <a:pt x="1230" y="1419"/>
                    <a:pt x="1041" y="1419"/>
                  </a:cubicBezTo>
                  <a:cubicBezTo>
                    <a:pt x="852" y="1419"/>
                    <a:pt x="694" y="1261"/>
                    <a:pt x="694" y="1072"/>
                  </a:cubicBezTo>
                  <a:cubicBezTo>
                    <a:pt x="694" y="851"/>
                    <a:pt x="852" y="694"/>
                    <a:pt x="1041" y="694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cubicBezTo>
                    <a:pt x="1" y="1639"/>
                    <a:pt x="442" y="2112"/>
                    <a:pt x="1041" y="2112"/>
                  </a:cubicBezTo>
                  <a:cubicBezTo>
                    <a:pt x="1639" y="2112"/>
                    <a:pt x="2112" y="1639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8" name="Google Shape;5508;p64"/>
            <p:cNvSpPr/>
            <p:nvPr/>
          </p:nvSpPr>
          <p:spPr>
            <a:xfrm>
              <a:off x="-48509525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1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41" y="1418"/>
                  </a:cubicBezTo>
                  <a:cubicBezTo>
                    <a:pt x="852" y="1418"/>
                    <a:pt x="694" y="1260"/>
                    <a:pt x="694" y="1071"/>
                  </a:cubicBezTo>
                  <a:cubicBezTo>
                    <a:pt x="694" y="851"/>
                    <a:pt x="852" y="693"/>
                    <a:pt x="1041" y="693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71"/>
                  </a:cubicBezTo>
                  <a:cubicBezTo>
                    <a:pt x="1" y="1639"/>
                    <a:pt x="442" y="2111"/>
                    <a:pt x="1041" y="2111"/>
                  </a:cubicBezTo>
                  <a:cubicBezTo>
                    <a:pt x="1639" y="2111"/>
                    <a:pt x="2112" y="1639"/>
                    <a:pt x="2112" y="1071"/>
                  </a:cubicBezTo>
                  <a:cubicBezTo>
                    <a:pt x="2112" y="473"/>
                    <a:pt x="1639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9" name="Google Shape;5509;p64"/>
            <p:cNvSpPr/>
            <p:nvPr/>
          </p:nvSpPr>
          <p:spPr>
            <a:xfrm>
              <a:off x="-48421300" y="2395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387" y="1261"/>
                    <a:pt x="1229" y="1418"/>
                    <a:pt x="1072" y="1418"/>
                  </a:cubicBezTo>
                  <a:cubicBezTo>
                    <a:pt x="851" y="1418"/>
                    <a:pt x="725" y="1261"/>
                    <a:pt x="725" y="1040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0" name="Google Shape;5510;p64"/>
            <p:cNvSpPr/>
            <p:nvPr/>
          </p:nvSpPr>
          <p:spPr>
            <a:xfrm>
              <a:off x="-48421300" y="24664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4"/>
                  </a:moveTo>
                  <a:cubicBezTo>
                    <a:pt x="1261" y="694"/>
                    <a:pt x="1418" y="851"/>
                    <a:pt x="1418" y="1072"/>
                  </a:cubicBezTo>
                  <a:cubicBezTo>
                    <a:pt x="1387" y="1261"/>
                    <a:pt x="1229" y="1419"/>
                    <a:pt x="1072" y="1419"/>
                  </a:cubicBezTo>
                  <a:cubicBezTo>
                    <a:pt x="851" y="1419"/>
                    <a:pt x="725" y="1261"/>
                    <a:pt x="725" y="1072"/>
                  </a:cubicBezTo>
                  <a:cubicBezTo>
                    <a:pt x="725" y="851"/>
                    <a:pt x="851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1" name="Google Shape;5511;p64"/>
            <p:cNvSpPr/>
            <p:nvPr/>
          </p:nvSpPr>
          <p:spPr>
            <a:xfrm>
              <a:off x="-48421300" y="25373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72" y="693"/>
                  </a:moveTo>
                  <a:cubicBezTo>
                    <a:pt x="1261" y="693"/>
                    <a:pt x="1418" y="851"/>
                    <a:pt x="1418" y="1071"/>
                  </a:cubicBezTo>
                  <a:cubicBezTo>
                    <a:pt x="1418" y="1260"/>
                    <a:pt x="1229" y="1418"/>
                    <a:pt x="1072" y="1418"/>
                  </a:cubicBezTo>
                  <a:cubicBezTo>
                    <a:pt x="851" y="1418"/>
                    <a:pt x="725" y="1260"/>
                    <a:pt x="725" y="1071"/>
                  </a:cubicBezTo>
                  <a:cubicBezTo>
                    <a:pt x="725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39"/>
                    <a:pt x="473" y="2111"/>
                    <a:pt x="1072" y="2111"/>
                  </a:cubicBezTo>
                  <a:cubicBezTo>
                    <a:pt x="1639" y="2111"/>
                    <a:pt x="2111" y="1639"/>
                    <a:pt x="2111" y="1071"/>
                  </a:cubicBezTo>
                  <a:cubicBezTo>
                    <a:pt x="2080" y="473"/>
                    <a:pt x="1607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2" name="Google Shape;5512;p64"/>
            <p:cNvSpPr/>
            <p:nvPr/>
          </p:nvSpPr>
          <p:spPr>
            <a:xfrm>
              <a:off x="-48634750" y="2342775"/>
              <a:ext cx="71700" cy="301675"/>
            </a:xfrm>
            <a:custGeom>
              <a:rect b="b" l="l" r="r" t="t"/>
              <a:pathLst>
                <a:path extrusionOk="0" h="12067" w="2868">
                  <a:moveTo>
                    <a:pt x="1891" y="725"/>
                  </a:moveTo>
                  <a:lnTo>
                    <a:pt x="1891" y="725"/>
                  </a:lnTo>
                  <a:cubicBezTo>
                    <a:pt x="1828" y="851"/>
                    <a:pt x="1796" y="946"/>
                    <a:pt x="1796" y="1072"/>
                  </a:cubicBezTo>
                  <a:cubicBezTo>
                    <a:pt x="1765" y="1450"/>
                    <a:pt x="1859" y="1796"/>
                    <a:pt x="2112" y="2143"/>
                  </a:cubicBezTo>
                  <a:cubicBezTo>
                    <a:pt x="2175" y="2174"/>
                    <a:pt x="2206" y="2269"/>
                    <a:pt x="2175" y="2332"/>
                  </a:cubicBezTo>
                  <a:cubicBezTo>
                    <a:pt x="2049" y="2616"/>
                    <a:pt x="1796" y="2805"/>
                    <a:pt x="1481" y="2805"/>
                  </a:cubicBezTo>
                  <a:cubicBezTo>
                    <a:pt x="1103" y="2805"/>
                    <a:pt x="788" y="2489"/>
                    <a:pt x="788" y="2111"/>
                  </a:cubicBezTo>
                  <a:cubicBezTo>
                    <a:pt x="725" y="1702"/>
                    <a:pt x="883" y="1355"/>
                    <a:pt x="1166" y="1135"/>
                  </a:cubicBezTo>
                  <a:cubicBezTo>
                    <a:pt x="1418" y="883"/>
                    <a:pt x="1607" y="788"/>
                    <a:pt x="1891" y="725"/>
                  </a:cubicBezTo>
                  <a:close/>
                  <a:moveTo>
                    <a:pt x="1481" y="3529"/>
                  </a:moveTo>
                  <a:cubicBezTo>
                    <a:pt x="1733" y="3750"/>
                    <a:pt x="1891" y="4600"/>
                    <a:pt x="1954" y="4947"/>
                  </a:cubicBezTo>
                  <a:lnTo>
                    <a:pt x="977" y="4947"/>
                  </a:lnTo>
                  <a:cubicBezTo>
                    <a:pt x="1040" y="4600"/>
                    <a:pt x="1198" y="3750"/>
                    <a:pt x="1481" y="3529"/>
                  </a:cubicBezTo>
                  <a:close/>
                  <a:moveTo>
                    <a:pt x="2049" y="5608"/>
                  </a:moveTo>
                  <a:cubicBezTo>
                    <a:pt x="2112" y="6176"/>
                    <a:pt x="2112" y="6743"/>
                    <a:pt x="2112" y="7373"/>
                  </a:cubicBezTo>
                  <a:cubicBezTo>
                    <a:pt x="2143" y="9421"/>
                    <a:pt x="1796" y="10933"/>
                    <a:pt x="1450" y="11279"/>
                  </a:cubicBezTo>
                  <a:cubicBezTo>
                    <a:pt x="1387" y="11216"/>
                    <a:pt x="1166" y="10964"/>
                    <a:pt x="1009" y="10145"/>
                  </a:cubicBezTo>
                  <a:cubicBezTo>
                    <a:pt x="851" y="9389"/>
                    <a:pt x="725" y="8412"/>
                    <a:pt x="725" y="7373"/>
                  </a:cubicBezTo>
                  <a:cubicBezTo>
                    <a:pt x="725" y="6743"/>
                    <a:pt x="788" y="6176"/>
                    <a:pt x="820" y="5608"/>
                  </a:cubicBezTo>
                  <a:close/>
                  <a:moveTo>
                    <a:pt x="2458" y="1"/>
                  </a:moveTo>
                  <a:cubicBezTo>
                    <a:pt x="1765" y="1"/>
                    <a:pt x="1198" y="64"/>
                    <a:pt x="631" y="631"/>
                  </a:cubicBezTo>
                  <a:cubicBezTo>
                    <a:pt x="221" y="1040"/>
                    <a:pt x="1" y="1576"/>
                    <a:pt x="1" y="2143"/>
                  </a:cubicBezTo>
                  <a:cubicBezTo>
                    <a:pt x="1" y="2647"/>
                    <a:pt x="253" y="3120"/>
                    <a:pt x="694" y="3372"/>
                  </a:cubicBezTo>
                  <a:cubicBezTo>
                    <a:pt x="158" y="4317"/>
                    <a:pt x="1" y="6333"/>
                    <a:pt x="1" y="7467"/>
                  </a:cubicBezTo>
                  <a:cubicBezTo>
                    <a:pt x="1" y="8570"/>
                    <a:pt x="95" y="10586"/>
                    <a:pt x="694" y="11563"/>
                  </a:cubicBezTo>
                  <a:cubicBezTo>
                    <a:pt x="883" y="11909"/>
                    <a:pt x="1135" y="12067"/>
                    <a:pt x="1418" y="12067"/>
                  </a:cubicBezTo>
                  <a:cubicBezTo>
                    <a:pt x="1670" y="12067"/>
                    <a:pt x="1923" y="11909"/>
                    <a:pt x="2112" y="11563"/>
                  </a:cubicBezTo>
                  <a:cubicBezTo>
                    <a:pt x="2679" y="10618"/>
                    <a:pt x="2836" y="8601"/>
                    <a:pt x="2836" y="7467"/>
                  </a:cubicBezTo>
                  <a:cubicBezTo>
                    <a:pt x="2868" y="6270"/>
                    <a:pt x="2742" y="4285"/>
                    <a:pt x="2143" y="3309"/>
                  </a:cubicBezTo>
                  <a:cubicBezTo>
                    <a:pt x="2427" y="3151"/>
                    <a:pt x="2679" y="2899"/>
                    <a:pt x="2742" y="2584"/>
                  </a:cubicBezTo>
                  <a:cubicBezTo>
                    <a:pt x="2868" y="2269"/>
                    <a:pt x="2773" y="1954"/>
                    <a:pt x="2584" y="1702"/>
                  </a:cubicBezTo>
                  <a:cubicBezTo>
                    <a:pt x="2395" y="1481"/>
                    <a:pt x="2269" y="1166"/>
                    <a:pt x="2742" y="568"/>
                  </a:cubicBezTo>
                  <a:cubicBezTo>
                    <a:pt x="2836" y="442"/>
                    <a:pt x="2868" y="347"/>
                    <a:pt x="2773" y="221"/>
                  </a:cubicBezTo>
                  <a:cubicBezTo>
                    <a:pt x="2742" y="95"/>
                    <a:pt x="258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3" name="Google Shape;5513;p64"/>
          <p:cNvGrpSpPr/>
          <p:nvPr/>
        </p:nvGrpSpPr>
        <p:grpSpPr>
          <a:xfrm>
            <a:off x="3155038" y="2533274"/>
            <a:ext cx="330964" cy="330964"/>
            <a:chOff x="-48633175" y="2711375"/>
            <a:chExt cx="299325" cy="299325"/>
          </a:xfrm>
        </p:grpSpPr>
        <p:sp>
          <p:nvSpPr>
            <p:cNvPr id="5514" name="Google Shape;5514;p64"/>
            <p:cNvSpPr/>
            <p:nvPr/>
          </p:nvSpPr>
          <p:spPr>
            <a:xfrm>
              <a:off x="-48633175" y="2711375"/>
              <a:ext cx="299325" cy="299325"/>
            </a:xfrm>
            <a:custGeom>
              <a:rect b="b" l="l" r="r" t="t"/>
              <a:pathLst>
                <a:path extrusionOk="0" h="11973" w="11973">
                  <a:moveTo>
                    <a:pt x="6459" y="662"/>
                  </a:moveTo>
                  <a:lnTo>
                    <a:pt x="6774" y="1356"/>
                  </a:lnTo>
                  <a:cubicBezTo>
                    <a:pt x="6837" y="1419"/>
                    <a:pt x="6900" y="1513"/>
                    <a:pt x="7026" y="1545"/>
                  </a:cubicBezTo>
                  <a:cubicBezTo>
                    <a:pt x="7499" y="1671"/>
                    <a:pt x="7971" y="1860"/>
                    <a:pt x="8413" y="2080"/>
                  </a:cubicBezTo>
                  <a:cubicBezTo>
                    <a:pt x="8459" y="2126"/>
                    <a:pt x="8539" y="2156"/>
                    <a:pt x="8627" y="2156"/>
                  </a:cubicBezTo>
                  <a:cubicBezTo>
                    <a:pt x="8660" y="2156"/>
                    <a:pt x="8694" y="2152"/>
                    <a:pt x="8728" y="2143"/>
                  </a:cubicBezTo>
                  <a:lnTo>
                    <a:pt x="9389" y="1891"/>
                  </a:lnTo>
                  <a:lnTo>
                    <a:pt x="10051" y="2553"/>
                  </a:lnTo>
                  <a:lnTo>
                    <a:pt x="9799" y="3214"/>
                  </a:lnTo>
                  <a:cubicBezTo>
                    <a:pt x="9767" y="3340"/>
                    <a:pt x="9767" y="3435"/>
                    <a:pt x="9862" y="3561"/>
                  </a:cubicBezTo>
                  <a:cubicBezTo>
                    <a:pt x="10114" y="3970"/>
                    <a:pt x="10334" y="4412"/>
                    <a:pt x="10397" y="4916"/>
                  </a:cubicBezTo>
                  <a:cubicBezTo>
                    <a:pt x="10460" y="5042"/>
                    <a:pt x="10492" y="5136"/>
                    <a:pt x="10586" y="5168"/>
                  </a:cubicBezTo>
                  <a:lnTo>
                    <a:pt x="11279" y="5483"/>
                  </a:lnTo>
                  <a:lnTo>
                    <a:pt x="11279" y="6459"/>
                  </a:lnTo>
                  <a:lnTo>
                    <a:pt x="10586" y="6774"/>
                  </a:lnTo>
                  <a:cubicBezTo>
                    <a:pt x="10523" y="6806"/>
                    <a:pt x="10460" y="6900"/>
                    <a:pt x="10397" y="7026"/>
                  </a:cubicBezTo>
                  <a:cubicBezTo>
                    <a:pt x="10271" y="7499"/>
                    <a:pt x="10082" y="7972"/>
                    <a:pt x="9862" y="8381"/>
                  </a:cubicBezTo>
                  <a:cubicBezTo>
                    <a:pt x="9799" y="8476"/>
                    <a:pt x="9767" y="8602"/>
                    <a:pt x="9799" y="8696"/>
                  </a:cubicBezTo>
                  <a:lnTo>
                    <a:pt x="10051" y="9389"/>
                  </a:lnTo>
                  <a:lnTo>
                    <a:pt x="9389" y="10051"/>
                  </a:lnTo>
                  <a:lnTo>
                    <a:pt x="8728" y="9799"/>
                  </a:lnTo>
                  <a:cubicBezTo>
                    <a:pt x="8681" y="9787"/>
                    <a:pt x="8640" y="9780"/>
                    <a:pt x="8600" y="9780"/>
                  </a:cubicBezTo>
                  <a:cubicBezTo>
                    <a:pt x="8532" y="9780"/>
                    <a:pt x="8472" y="9802"/>
                    <a:pt x="8413" y="9862"/>
                  </a:cubicBezTo>
                  <a:cubicBezTo>
                    <a:pt x="7971" y="10114"/>
                    <a:pt x="7530" y="10303"/>
                    <a:pt x="7026" y="10397"/>
                  </a:cubicBezTo>
                  <a:cubicBezTo>
                    <a:pt x="6900" y="10429"/>
                    <a:pt x="6837" y="10492"/>
                    <a:pt x="6774" y="10586"/>
                  </a:cubicBezTo>
                  <a:lnTo>
                    <a:pt x="6459" y="11280"/>
                  </a:lnTo>
                  <a:lnTo>
                    <a:pt x="5483" y="11280"/>
                  </a:lnTo>
                  <a:lnTo>
                    <a:pt x="5168" y="10586"/>
                  </a:lnTo>
                  <a:cubicBezTo>
                    <a:pt x="5136" y="10523"/>
                    <a:pt x="5042" y="10429"/>
                    <a:pt x="4915" y="10397"/>
                  </a:cubicBezTo>
                  <a:cubicBezTo>
                    <a:pt x="4443" y="10271"/>
                    <a:pt x="3970" y="10082"/>
                    <a:pt x="3561" y="9862"/>
                  </a:cubicBezTo>
                  <a:cubicBezTo>
                    <a:pt x="3492" y="9816"/>
                    <a:pt x="3406" y="9786"/>
                    <a:pt x="3327" y="9786"/>
                  </a:cubicBezTo>
                  <a:cubicBezTo>
                    <a:pt x="3299" y="9786"/>
                    <a:pt x="3271" y="9790"/>
                    <a:pt x="3246" y="9799"/>
                  </a:cubicBezTo>
                  <a:lnTo>
                    <a:pt x="2553" y="10051"/>
                  </a:lnTo>
                  <a:lnTo>
                    <a:pt x="1891" y="9389"/>
                  </a:lnTo>
                  <a:lnTo>
                    <a:pt x="2143" y="8696"/>
                  </a:lnTo>
                  <a:cubicBezTo>
                    <a:pt x="2175" y="8602"/>
                    <a:pt x="2175" y="8507"/>
                    <a:pt x="2080" y="8381"/>
                  </a:cubicBezTo>
                  <a:cubicBezTo>
                    <a:pt x="1828" y="7972"/>
                    <a:pt x="1607" y="7531"/>
                    <a:pt x="1544" y="7026"/>
                  </a:cubicBezTo>
                  <a:cubicBezTo>
                    <a:pt x="1513" y="6900"/>
                    <a:pt x="1450" y="6806"/>
                    <a:pt x="1355" y="6774"/>
                  </a:cubicBezTo>
                  <a:lnTo>
                    <a:pt x="662" y="6459"/>
                  </a:lnTo>
                  <a:lnTo>
                    <a:pt x="662" y="5483"/>
                  </a:lnTo>
                  <a:lnTo>
                    <a:pt x="1355" y="5168"/>
                  </a:lnTo>
                  <a:cubicBezTo>
                    <a:pt x="1418" y="5136"/>
                    <a:pt x="1513" y="5042"/>
                    <a:pt x="1544" y="4916"/>
                  </a:cubicBezTo>
                  <a:cubicBezTo>
                    <a:pt x="1670" y="4443"/>
                    <a:pt x="1860" y="3970"/>
                    <a:pt x="2080" y="3561"/>
                  </a:cubicBezTo>
                  <a:cubicBezTo>
                    <a:pt x="2143" y="3466"/>
                    <a:pt x="2175" y="3340"/>
                    <a:pt x="2143" y="3214"/>
                  </a:cubicBezTo>
                  <a:lnTo>
                    <a:pt x="1891" y="2553"/>
                  </a:lnTo>
                  <a:lnTo>
                    <a:pt x="2553" y="1891"/>
                  </a:lnTo>
                  <a:lnTo>
                    <a:pt x="3246" y="2143"/>
                  </a:lnTo>
                  <a:cubicBezTo>
                    <a:pt x="3280" y="2155"/>
                    <a:pt x="3315" y="2162"/>
                    <a:pt x="3351" y="2162"/>
                  </a:cubicBezTo>
                  <a:cubicBezTo>
                    <a:pt x="3414" y="2162"/>
                    <a:pt x="3481" y="2140"/>
                    <a:pt x="3561" y="2080"/>
                  </a:cubicBezTo>
                  <a:cubicBezTo>
                    <a:pt x="3970" y="1828"/>
                    <a:pt x="4411" y="1608"/>
                    <a:pt x="4915" y="1545"/>
                  </a:cubicBezTo>
                  <a:cubicBezTo>
                    <a:pt x="5042" y="1513"/>
                    <a:pt x="5136" y="1450"/>
                    <a:pt x="5168" y="1356"/>
                  </a:cubicBezTo>
                  <a:lnTo>
                    <a:pt x="5483" y="662"/>
                  </a:lnTo>
                  <a:close/>
                  <a:moveTo>
                    <a:pt x="5294" y="1"/>
                  </a:moveTo>
                  <a:cubicBezTo>
                    <a:pt x="5168" y="1"/>
                    <a:pt x="5010" y="64"/>
                    <a:pt x="4978" y="190"/>
                  </a:cubicBezTo>
                  <a:lnTo>
                    <a:pt x="4632" y="915"/>
                  </a:lnTo>
                  <a:cubicBezTo>
                    <a:pt x="4191" y="1041"/>
                    <a:pt x="3750" y="1198"/>
                    <a:pt x="3372" y="1419"/>
                  </a:cubicBezTo>
                  <a:lnTo>
                    <a:pt x="2616" y="1198"/>
                  </a:lnTo>
                  <a:cubicBezTo>
                    <a:pt x="2579" y="1180"/>
                    <a:pt x="2539" y="1172"/>
                    <a:pt x="2500" y="1172"/>
                  </a:cubicBezTo>
                  <a:cubicBezTo>
                    <a:pt x="2405" y="1172"/>
                    <a:pt x="2314" y="1217"/>
                    <a:pt x="2269" y="1261"/>
                  </a:cubicBezTo>
                  <a:lnTo>
                    <a:pt x="1261" y="2238"/>
                  </a:lnTo>
                  <a:cubicBezTo>
                    <a:pt x="1198" y="2332"/>
                    <a:pt x="1166" y="2490"/>
                    <a:pt x="1198" y="2616"/>
                  </a:cubicBezTo>
                  <a:lnTo>
                    <a:pt x="1418" y="3340"/>
                  </a:lnTo>
                  <a:cubicBezTo>
                    <a:pt x="1198" y="3750"/>
                    <a:pt x="1040" y="4191"/>
                    <a:pt x="914" y="4601"/>
                  </a:cubicBezTo>
                  <a:lnTo>
                    <a:pt x="221" y="4979"/>
                  </a:lnTo>
                  <a:cubicBezTo>
                    <a:pt x="95" y="5010"/>
                    <a:pt x="1" y="5168"/>
                    <a:pt x="1" y="5294"/>
                  </a:cubicBezTo>
                  <a:lnTo>
                    <a:pt x="1" y="6711"/>
                  </a:lnTo>
                  <a:cubicBezTo>
                    <a:pt x="1" y="6806"/>
                    <a:pt x="95" y="6963"/>
                    <a:pt x="221" y="7026"/>
                  </a:cubicBezTo>
                  <a:lnTo>
                    <a:pt x="914" y="7373"/>
                  </a:lnTo>
                  <a:cubicBezTo>
                    <a:pt x="1040" y="7814"/>
                    <a:pt x="1198" y="8224"/>
                    <a:pt x="1418" y="8633"/>
                  </a:cubicBezTo>
                  <a:lnTo>
                    <a:pt x="1198" y="9389"/>
                  </a:lnTo>
                  <a:cubicBezTo>
                    <a:pt x="1166" y="9484"/>
                    <a:pt x="1198" y="9641"/>
                    <a:pt x="1261" y="9736"/>
                  </a:cubicBezTo>
                  <a:lnTo>
                    <a:pt x="2269" y="10712"/>
                  </a:lnTo>
                  <a:cubicBezTo>
                    <a:pt x="2316" y="10783"/>
                    <a:pt x="2417" y="10819"/>
                    <a:pt x="2517" y="10819"/>
                  </a:cubicBezTo>
                  <a:cubicBezTo>
                    <a:pt x="2551" y="10819"/>
                    <a:pt x="2584" y="10815"/>
                    <a:pt x="2616" y="10807"/>
                  </a:cubicBezTo>
                  <a:lnTo>
                    <a:pt x="3372" y="10555"/>
                  </a:lnTo>
                  <a:cubicBezTo>
                    <a:pt x="3750" y="10807"/>
                    <a:pt x="4191" y="10965"/>
                    <a:pt x="4632" y="11059"/>
                  </a:cubicBezTo>
                  <a:lnTo>
                    <a:pt x="4978" y="11784"/>
                  </a:lnTo>
                  <a:cubicBezTo>
                    <a:pt x="5010" y="11910"/>
                    <a:pt x="5168" y="11973"/>
                    <a:pt x="5294" y="11973"/>
                  </a:cubicBezTo>
                  <a:lnTo>
                    <a:pt x="6711" y="11973"/>
                  </a:lnTo>
                  <a:cubicBezTo>
                    <a:pt x="6837" y="11973"/>
                    <a:pt x="6995" y="11910"/>
                    <a:pt x="7026" y="11784"/>
                  </a:cubicBezTo>
                  <a:lnTo>
                    <a:pt x="7373" y="11059"/>
                  </a:lnTo>
                  <a:cubicBezTo>
                    <a:pt x="7814" y="10965"/>
                    <a:pt x="8255" y="10807"/>
                    <a:pt x="8633" y="10555"/>
                  </a:cubicBezTo>
                  <a:lnTo>
                    <a:pt x="9389" y="10807"/>
                  </a:lnTo>
                  <a:cubicBezTo>
                    <a:pt x="9421" y="10815"/>
                    <a:pt x="9454" y="10819"/>
                    <a:pt x="9488" y="10819"/>
                  </a:cubicBezTo>
                  <a:cubicBezTo>
                    <a:pt x="9588" y="10819"/>
                    <a:pt x="9688" y="10783"/>
                    <a:pt x="9736" y="10712"/>
                  </a:cubicBezTo>
                  <a:lnTo>
                    <a:pt x="10712" y="9736"/>
                  </a:lnTo>
                  <a:cubicBezTo>
                    <a:pt x="10807" y="9641"/>
                    <a:pt x="10838" y="9484"/>
                    <a:pt x="10807" y="9389"/>
                  </a:cubicBezTo>
                  <a:lnTo>
                    <a:pt x="10555" y="8633"/>
                  </a:lnTo>
                  <a:cubicBezTo>
                    <a:pt x="10807" y="8224"/>
                    <a:pt x="10964" y="7814"/>
                    <a:pt x="11059" y="7373"/>
                  </a:cubicBezTo>
                  <a:lnTo>
                    <a:pt x="11784" y="7026"/>
                  </a:lnTo>
                  <a:cubicBezTo>
                    <a:pt x="11910" y="6963"/>
                    <a:pt x="11973" y="6806"/>
                    <a:pt x="11973" y="6711"/>
                  </a:cubicBezTo>
                  <a:lnTo>
                    <a:pt x="11973" y="5294"/>
                  </a:lnTo>
                  <a:cubicBezTo>
                    <a:pt x="11973" y="5168"/>
                    <a:pt x="11910" y="5042"/>
                    <a:pt x="11784" y="4979"/>
                  </a:cubicBezTo>
                  <a:lnTo>
                    <a:pt x="11059" y="4601"/>
                  </a:lnTo>
                  <a:cubicBezTo>
                    <a:pt x="10964" y="4191"/>
                    <a:pt x="10807" y="3750"/>
                    <a:pt x="10555" y="3340"/>
                  </a:cubicBezTo>
                  <a:lnTo>
                    <a:pt x="10807" y="2616"/>
                  </a:lnTo>
                  <a:cubicBezTo>
                    <a:pt x="10838" y="2490"/>
                    <a:pt x="10807" y="2332"/>
                    <a:pt x="10712" y="2238"/>
                  </a:cubicBezTo>
                  <a:lnTo>
                    <a:pt x="9736" y="1261"/>
                  </a:lnTo>
                  <a:cubicBezTo>
                    <a:pt x="9691" y="1217"/>
                    <a:pt x="9584" y="1172"/>
                    <a:pt x="9491" y="1172"/>
                  </a:cubicBezTo>
                  <a:cubicBezTo>
                    <a:pt x="9453" y="1172"/>
                    <a:pt x="9417" y="1180"/>
                    <a:pt x="9389" y="1198"/>
                  </a:cubicBezTo>
                  <a:lnTo>
                    <a:pt x="8633" y="1419"/>
                  </a:lnTo>
                  <a:cubicBezTo>
                    <a:pt x="8255" y="1198"/>
                    <a:pt x="7814" y="1041"/>
                    <a:pt x="7373" y="915"/>
                  </a:cubicBezTo>
                  <a:lnTo>
                    <a:pt x="7026" y="190"/>
                  </a:lnTo>
                  <a:cubicBezTo>
                    <a:pt x="6995" y="64"/>
                    <a:pt x="683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5" name="Google Shape;5515;p64"/>
            <p:cNvSpPr/>
            <p:nvPr/>
          </p:nvSpPr>
          <p:spPr>
            <a:xfrm>
              <a:off x="-48579600" y="2764950"/>
              <a:ext cx="192975" cy="191400"/>
            </a:xfrm>
            <a:custGeom>
              <a:rect b="b" l="l" r="r" t="t"/>
              <a:pathLst>
                <a:path extrusionOk="0" h="7656" w="7719">
                  <a:moveTo>
                    <a:pt x="3844" y="3214"/>
                  </a:moveTo>
                  <a:lnTo>
                    <a:pt x="4442" y="4411"/>
                  </a:lnTo>
                  <a:cubicBezTo>
                    <a:pt x="4237" y="4490"/>
                    <a:pt x="4033" y="4529"/>
                    <a:pt x="3832" y="4529"/>
                  </a:cubicBezTo>
                  <a:cubicBezTo>
                    <a:pt x="3631" y="4529"/>
                    <a:pt x="3434" y="4490"/>
                    <a:pt x="3245" y="4411"/>
                  </a:cubicBezTo>
                  <a:lnTo>
                    <a:pt x="3844" y="3214"/>
                  </a:lnTo>
                  <a:close/>
                  <a:moveTo>
                    <a:pt x="3781" y="693"/>
                  </a:moveTo>
                  <a:cubicBezTo>
                    <a:pt x="5513" y="693"/>
                    <a:pt x="6931" y="2111"/>
                    <a:pt x="6931" y="3844"/>
                  </a:cubicBezTo>
                  <a:cubicBezTo>
                    <a:pt x="6994" y="5104"/>
                    <a:pt x="6301" y="6175"/>
                    <a:pt x="5230" y="6679"/>
                  </a:cubicBezTo>
                  <a:lnTo>
                    <a:pt x="5230" y="4568"/>
                  </a:lnTo>
                  <a:cubicBezTo>
                    <a:pt x="5230" y="4411"/>
                    <a:pt x="5230" y="4442"/>
                    <a:pt x="4127" y="2300"/>
                  </a:cubicBezTo>
                  <a:cubicBezTo>
                    <a:pt x="4033" y="2206"/>
                    <a:pt x="3938" y="2111"/>
                    <a:pt x="3812" y="2111"/>
                  </a:cubicBezTo>
                  <a:cubicBezTo>
                    <a:pt x="3686" y="2111"/>
                    <a:pt x="3560" y="2206"/>
                    <a:pt x="3497" y="2300"/>
                  </a:cubicBezTo>
                  <a:cubicBezTo>
                    <a:pt x="2363" y="4600"/>
                    <a:pt x="2394" y="4442"/>
                    <a:pt x="2394" y="4568"/>
                  </a:cubicBezTo>
                  <a:lnTo>
                    <a:pt x="2394" y="6679"/>
                  </a:lnTo>
                  <a:cubicBezTo>
                    <a:pt x="1355" y="6175"/>
                    <a:pt x="630" y="5104"/>
                    <a:pt x="630" y="3844"/>
                  </a:cubicBezTo>
                  <a:cubicBezTo>
                    <a:pt x="630" y="2111"/>
                    <a:pt x="2048" y="693"/>
                    <a:pt x="3781" y="693"/>
                  </a:cubicBezTo>
                  <a:close/>
                  <a:moveTo>
                    <a:pt x="4568" y="5104"/>
                  </a:moveTo>
                  <a:lnTo>
                    <a:pt x="4568" y="6931"/>
                  </a:lnTo>
                  <a:cubicBezTo>
                    <a:pt x="4316" y="6963"/>
                    <a:pt x="4096" y="6994"/>
                    <a:pt x="3844" y="6994"/>
                  </a:cubicBezTo>
                  <a:cubicBezTo>
                    <a:pt x="3623" y="6994"/>
                    <a:pt x="3371" y="6994"/>
                    <a:pt x="3151" y="6931"/>
                  </a:cubicBezTo>
                  <a:lnTo>
                    <a:pt x="3151" y="5104"/>
                  </a:lnTo>
                  <a:cubicBezTo>
                    <a:pt x="3371" y="5198"/>
                    <a:pt x="3623" y="5230"/>
                    <a:pt x="3844" y="5230"/>
                  </a:cubicBezTo>
                  <a:cubicBezTo>
                    <a:pt x="4096" y="5230"/>
                    <a:pt x="4316" y="5198"/>
                    <a:pt x="4568" y="5104"/>
                  </a:cubicBezTo>
                  <a:close/>
                  <a:moveTo>
                    <a:pt x="3844" y="0"/>
                  </a:moveTo>
                  <a:cubicBezTo>
                    <a:pt x="1733" y="0"/>
                    <a:pt x="0" y="1733"/>
                    <a:pt x="0" y="3844"/>
                  </a:cubicBezTo>
                  <a:cubicBezTo>
                    <a:pt x="0" y="5577"/>
                    <a:pt x="1134" y="7026"/>
                    <a:pt x="2678" y="7498"/>
                  </a:cubicBezTo>
                  <a:lnTo>
                    <a:pt x="2709" y="7498"/>
                  </a:lnTo>
                  <a:cubicBezTo>
                    <a:pt x="3056" y="7624"/>
                    <a:pt x="3466" y="7656"/>
                    <a:pt x="3844" y="7656"/>
                  </a:cubicBezTo>
                  <a:cubicBezTo>
                    <a:pt x="4253" y="7656"/>
                    <a:pt x="4631" y="7593"/>
                    <a:pt x="4978" y="7498"/>
                  </a:cubicBezTo>
                  <a:lnTo>
                    <a:pt x="5041" y="7498"/>
                  </a:lnTo>
                  <a:cubicBezTo>
                    <a:pt x="6616" y="6994"/>
                    <a:pt x="7719" y="5545"/>
                    <a:pt x="7719" y="3844"/>
                  </a:cubicBezTo>
                  <a:cubicBezTo>
                    <a:pt x="7719" y="1733"/>
                    <a:pt x="5986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6" name="Google Shape;5516;p64"/>
          <p:cNvGrpSpPr/>
          <p:nvPr/>
        </p:nvGrpSpPr>
        <p:grpSpPr>
          <a:xfrm>
            <a:off x="5238891" y="1708560"/>
            <a:ext cx="290882" cy="331848"/>
            <a:chOff x="-46753100" y="1965500"/>
            <a:chExt cx="263075" cy="300125"/>
          </a:xfrm>
        </p:grpSpPr>
        <p:sp>
          <p:nvSpPr>
            <p:cNvPr id="5517" name="Google Shape;5517;p64"/>
            <p:cNvSpPr/>
            <p:nvPr/>
          </p:nvSpPr>
          <p:spPr>
            <a:xfrm>
              <a:off x="-46647575" y="203482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756"/>
                  </a:moveTo>
                  <a:cubicBezTo>
                    <a:pt x="1261" y="756"/>
                    <a:pt x="1418" y="914"/>
                    <a:pt x="1418" y="1103"/>
                  </a:cubicBezTo>
                  <a:cubicBezTo>
                    <a:pt x="1418" y="1323"/>
                    <a:pt x="1261" y="1481"/>
                    <a:pt x="1072" y="1481"/>
                  </a:cubicBezTo>
                  <a:cubicBezTo>
                    <a:pt x="883" y="1481"/>
                    <a:pt x="725" y="1323"/>
                    <a:pt x="725" y="1103"/>
                  </a:cubicBezTo>
                  <a:cubicBezTo>
                    <a:pt x="725" y="914"/>
                    <a:pt x="883" y="756"/>
                    <a:pt x="1072" y="756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1"/>
                  </a:cubicBezTo>
                  <a:cubicBezTo>
                    <a:pt x="2143" y="473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8" name="Google Shape;5518;p64"/>
            <p:cNvSpPr/>
            <p:nvPr/>
          </p:nvSpPr>
          <p:spPr>
            <a:xfrm>
              <a:off x="-46753100" y="1965500"/>
              <a:ext cx="263075" cy="300125"/>
            </a:xfrm>
            <a:custGeom>
              <a:rect b="b" l="l" r="r" t="t"/>
              <a:pathLst>
                <a:path extrusionOk="0" h="12005" w="10523">
                  <a:moveTo>
                    <a:pt x="5293" y="694"/>
                  </a:moveTo>
                  <a:cubicBezTo>
                    <a:pt x="5765" y="694"/>
                    <a:pt x="6175" y="977"/>
                    <a:pt x="6270" y="1419"/>
                  </a:cubicBezTo>
                  <a:lnTo>
                    <a:pt x="4316" y="1419"/>
                  </a:lnTo>
                  <a:cubicBezTo>
                    <a:pt x="4442" y="977"/>
                    <a:pt x="4820" y="694"/>
                    <a:pt x="5293" y="694"/>
                  </a:cubicBezTo>
                  <a:close/>
                  <a:moveTo>
                    <a:pt x="3875" y="5766"/>
                  </a:moveTo>
                  <a:lnTo>
                    <a:pt x="5135" y="7026"/>
                  </a:lnTo>
                  <a:lnTo>
                    <a:pt x="2615" y="7026"/>
                  </a:lnTo>
                  <a:lnTo>
                    <a:pt x="3875" y="5766"/>
                  </a:lnTo>
                  <a:close/>
                  <a:moveTo>
                    <a:pt x="6679" y="5766"/>
                  </a:moveTo>
                  <a:lnTo>
                    <a:pt x="7939" y="7026"/>
                  </a:lnTo>
                  <a:lnTo>
                    <a:pt x="6144" y="7026"/>
                  </a:lnTo>
                  <a:lnTo>
                    <a:pt x="5797" y="6711"/>
                  </a:lnTo>
                  <a:lnTo>
                    <a:pt x="6679" y="5766"/>
                  </a:lnTo>
                  <a:close/>
                  <a:moveTo>
                    <a:pt x="8758" y="2112"/>
                  </a:moveTo>
                  <a:cubicBezTo>
                    <a:pt x="8947" y="2112"/>
                    <a:pt x="9105" y="2269"/>
                    <a:pt x="9105" y="2458"/>
                  </a:cubicBezTo>
                  <a:lnTo>
                    <a:pt x="9105" y="7089"/>
                  </a:lnTo>
                  <a:lnTo>
                    <a:pt x="8916" y="7089"/>
                  </a:lnTo>
                  <a:lnTo>
                    <a:pt x="6900" y="5073"/>
                  </a:lnTo>
                  <a:cubicBezTo>
                    <a:pt x="6825" y="4999"/>
                    <a:pt x="6744" y="4966"/>
                    <a:pt x="6662" y="4966"/>
                  </a:cubicBezTo>
                  <a:cubicBezTo>
                    <a:pt x="6571" y="4966"/>
                    <a:pt x="6479" y="5007"/>
                    <a:pt x="6396" y="5073"/>
                  </a:cubicBezTo>
                  <a:lnTo>
                    <a:pt x="5293" y="6239"/>
                  </a:lnTo>
                  <a:lnTo>
                    <a:pt x="4127" y="5073"/>
                  </a:lnTo>
                  <a:cubicBezTo>
                    <a:pt x="4064" y="5010"/>
                    <a:pt x="3970" y="4979"/>
                    <a:pt x="3871" y="4979"/>
                  </a:cubicBezTo>
                  <a:cubicBezTo>
                    <a:pt x="3773" y="4979"/>
                    <a:pt x="3670" y="5010"/>
                    <a:pt x="3592" y="5073"/>
                  </a:cubicBezTo>
                  <a:lnTo>
                    <a:pt x="1607" y="7089"/>
                  </a:lnTo>
                  <a:lnTo>
                    <a:pt x="1386" y="7089"/>
                  </a:lnTo>
                  <a:lnTo>
                    <a:pt x="1386" y="2458"/>
                  </a:lnTo>
                  <a:cubicBezTo>
                    <a:pt x="1449" y="2269"/>
                    <a:pt x="1607" y="2112"/>
                    <a:pt x="1764" y="2112"/>
                  </a:cubicBezTo>
                  <a:close/>
                  <a:moveTo>
                    <a:pt x="9168" y="7751"/>
                  </a:moveTo>
                  <a:lnTo>
                    <a:pt x="9168" y="8444"/>
                  </a:lnTo>
                  <a:lnTo>
                    <a:pt x="1449" y="8444"/>
                  </a:lnTo>
                  <a:lnTo>
                    <a:pt x="1449" y="7751"/>
                  </a:lnTo>
                  <a:close/>
                  <a:moveTo>
                    <a:pt x="7782" y="9137"/>
                  </a:moveTo>
                  <a:lnTo>
                    <a:pt x="7971" y="9830"/>
                  </a:lnTo>
                  <a:lnTo>
                    <a:pt x="2552" y="9830"/>
                  </a:lnTo>
                  <a:lnTo>
                    <a:pt x="2709" y="9137"/>
                  </a:lnTo>
                  <a:close/>
                  <a:moveTo>
                    <a:pt x="5261" y="1"/>
                  </a:moveTo>
                  <a:cubicBezTo>
                    <a:pt x="4411" y="1"/>
                    <a:pt x="3686" y="568"/>
                    <a:pt x="3529" y="1419"/>
                  </a:cubicBezTo>
                  <a:lnTo>
                    <a:pt x="1764" y="1419"/>
                  </a:lnTo>
                  <a:cubicBezTo>
                    <a:pt x="1166" y="1419"/>
                    <a:pt x="693" y="1891"/>
                    <a:pt x="693" y="2458"/>
                  </a:cubicBezTo>
                  <a:lnTo>
                    <a:pt x="693" y="8444"/>
                  </a:lnTo>
                  <a:lnTo>
                    <a:pt x="347" y="8444"/>
                  </a:lnTo>
                  <a:cubicBezTo>
                    <a:pt x="158" y="8444"/>
                    <a:pt x="0" y="8602"/>
                    <a:pt x="0" y="8822"/>
                  </a:cubicBezTo>
                  <a:cubicBezTo>
                    <a:pt x="0" y="9011"/>
                    <a:pt x="158" y="9169"/>
                    <a:pt x="347" y="9169"/>
                  </a:cubicBezTo>
                  <a:lnTo>
                    <a:pt x="1985" y="9169"/>
                  </a:lnTo>
                  <a:cubicBezTo>
                    <a:pt x="1922" y="9484"/>
                    <a:pt x="1481" y="11217"/>
                    <a:pt x="1418" y="11563"/>
                  </a:cubicBezTo>
                  <a:cubicBezTo>
                    <a:pt x="1355" y="11752"/>
                    <a:pt x="1481" y="11973"/>
                    <a:pt x="1670" y="12004"/>
                  </a:cubicBezTo>
                  <a:lnTo>
                    <a:pt x="1764" y="12004"/>
                  </a:lnTo>
                  <a:cubicBezTo>
                    <a:pt x="1922" y="12004"/>
                    <a:pt x="2079" y="11878"/>
                    <a:pt x="2111" y="11721"/>
                  </a:cubicBezTo>
                  <a:lnTo>
                    <a:pt x="2394" y="10586"/>
                  </a:lnTo>
                  <a:lnTo>
                    <a:pt x="8128" y="10586"/>
                  </a:lnTo>
                  <a:lnTo>
                    <a:pt x="8412" y="11721"/>
                  </a:lnTo>
                  <a:cubicBezTo>
                    <a:pt x="8443" y="11878"/>
                    <a:pt x="8601" y="12004"/>
                    <a:pt x="8758" y="12004"/>
                  </a:cubicBezTo>
                  <a:lnTo>
                    <a:pt x="8853" y="12004"/>
                  </a:lnTo>
                  <a:cubicBezTo>
                    <a:pt x="9042" y="11973"/>
                    <a:pt x="9168" y="11752"/>
                    <a:pt x="9105" y="11563"/>
                  </a:cubicBezTo>
                  <a:cubicBezTo>
                    <a:pt x="9042" y="11217"/>
                    <a:pt x="8601" y="9484"/>
                    <a:pt x="8538" y="9169"/>
                  </a:cubicBezTo>
                  <a:lnTo>
                    <a:pt x="10176" y="9169"/>
                  </a:lnTo>
                  <a:cubicBezTo>
                    <a:pt x="10365" y="9169"/>
                    <a:pt x="10523" y="9011"/>
                    <a:pt x="10523" y="8822"/>
                  </a:cubicBezTo>
                  <a:cubicBezTo>
                    <a:pt x="10523" y="8602"/>
                    <a:pt x="10365" y="8444"/>
                    <a:pt x="10176" y="8444"/>
                  </a:cubicBezTo>
                  <a:lnTo>
                    <a:pt x="9830" y="8444"/>
                  </a:lnTo>
                  <a:lnTo>
                    <a:pt x="9830" y="2458"/>
                  </a:lnTo>
                  <a:cubicBezTo>
                    <a:pt x="9830" y="1891"/>
                    <a:pt x="9357" y="1419"/>
                    <a:pt x="8758" y="1419"/>
                  </a:cubicBezTo>
                  <a:lnTo>
                    <a:pt x="6994" y="1419"/>
                  </a:lnTo>
                  <a:cubicBezTo>
                    <a:pt x="6837" y="631"/>
                    <a:pt x="6144" y="1"/>
                    <a:pt x="5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19" name="Google Shape;5519;p64"/>
          <p:cNvGrpSpPr/>
          <p:nvPr/>
        </p:nvGrpSpPr>
        <p:grpSpPr>
          <a:xfrm>
            <a:off x="5217979" y="2134421"/>
            <a:ext cx="332705" cy="292651"/>
            <a:chOff x="-46772025" y="2350650"/>
            <a:chExt cx="300900" cy="264675"/>
          </a:xfrm>
        </p:grpSpPr>
        <p:sp>
          <p:nvSpPr>
            <p:cNvPr id="5520" name="Google Shape;5520;p64"/>
            <p:cNvSpPr/>
            <p:nvPr/>
          </p:nvSpPr>
          <p:spPr>
            <a:xfrm>
              <a:off x="-46772025" y="2350650"/>
              <a:ext cx="300900" cy="264675"/>
            </a:xfrm>
            <a:custGeom>
              <a:rect b="b" l="l" r="r" t="t"/>
              <a:pathLst>
                <a:path extrusionOk="0" h="10587" w="12036">
                  <a:moveTo>
                    <a:pt x="6050" y="820"/>
                  </a:moveTo>
                  <a:cubicBezTo>
                    <a:pt x="7184" y="820"/>
                    <a:pt x="8287" y="1229"/>
                    <a:pt x="9169" y="1985"/>
                  </a:cubicBezTo>
                  <a:cubicBezTo>
                    <a:pt x="9326" y="2111"/>
                    <a:pt x="9326" y="2332"/>
                    <a:pt x="9169" y="2458"/>
                  </a:cubicBezTo>
                  <a:lnTo>
                    <a:pt x="9137" y="2490"/>
                  </a:lnTo>
                  <a:cubicBezTo>
                    <a:pt x="9064" y="2533"/>
                    <a:pt x="8978" y="2557"/>
                    <a:pt x="8896" y="2557"/>
                  </a:cubicBezTo>
                  <a:cubicBezTo>
                    <a:pt x="8802" y="2557"/>
                    <a:pt x="8715" y="2526"/>
                    <a:pt x="8665" y="2458"/>
                  </a:cubicBezTo>
                  <a:cubicBezTo>
                    <a:pt x="7940" y="1828"/>
                    <a:pt x="7027" y="1481"/>
                    <a:pt x="6050" y="1481"/>
                  </a:cubicBezTo>
                  <a:cubicBezTo>
                    <a:pt x="5073" y="1481"/>
                    <a:pt x="4160" y="1828"/>
                    <a:pt x="3466" y="2458"/>
                  </a:cubicBezTo>
                  <a:cubicBezTo>
                    <a:pt x="3378" y="2529"/>
                    <a:pt x="3270" y="2570"/>
                    <a:pt x="3175" y="2570"/>
                  </a:cubicBezTo>
                  <a:cubicBezTo>
                    <a:pt x="3101" y="2570"/>
                    <a:pt x="3035" y="2545"/>
                    <a:pt x="2994" y="2490"/>
                  </a:cubicBezTo>
                  <a:lnTo>
                    <a:pt x="2931" y="2458"/>
                  </a:lnTo>
                  <a:cubicBezTo>
                    <a:pt x="2836" y="2301"/>
                    <a:pt x="2836" y="2111"/>
                    <a:pt x="2931" y="1985"/>
                  </a:cubicBezTo>
                  <a:cubicBezTo>
                    <a:pt x="3782" y="1198"/>
                    <a:pt x="4884" y="820"/>
                    <a:pt x="6050" y="820"/>
                  </a:cubicBezTo>
                  <a:close/>
                  <a:moveTo>
                    <a:pt x="1450" y="7152"/>
                  </a:moveTo>
                  <a:lnTo>
                    <a:pt x="1450" y="9106"/>
                  </a:lnTo>
                  <a:cubicBezTo>
                    <a:pt x="1041" y="9011"/>
                    <a:pt x="726" y="8601"/>
                    <a:pt x="726" y="8129"/>
                  </a:cubicBezTo>
                  <a:cubicBezTo>
                    <a:pt x="726" y="7656"/>
                    <a:pt x="1009" y="7278"/>
                    <a:pt x="1450" y="7152"/>
                  </a:cubicBezTo>
                  <a:close/>
                  <a:moveTo>
                    <a:pt x="10618" y="7152"/>
                  </a:moveTo>
                  <a:cubicBezTo>
                    <a:pt x="11028" y="7310"/>
                    <a:pt x="11343" y="7688"/>
                    <a:pt x="11343" y="8129"/>
                  </a:cubicBezTo>
                  <a:cubicBezTo>
                    <a:pt x="11343" y="8601"/>
                    <a:pt x="11059" y="9011"/>
                    <a:pt x="10618" y="9106"/>
                  </a:cubicBezTo>
                  <a:lnTo>
                    <a:pt x="10618" y="7152"/>
                  </a:lnTo>
                  <a:close/>
                  <a:moveTo>
                    <a:pt x="2521" y="6396"/>
                  </a:moveTo>
                  <a:cubicBezTo>
                    <a:pt x="2710" y="6396"/>
                    <a:pt x="2868" y="6554"/>
                    <a:pt x="2868" y="6743"/>
                  </a:cubicBezTo>
                  <a:lnTo>
                    <a:pt x="2868" y="9547"/>
                  </a:lnTo>
                  <a:cubicBezTo>
                    <a:pt x="2868" y="9736"/>
                    <a:pt x="2710" y="9893"/>
                    <a:pt x="2521" y="9893"/>
                  </a:cubicBezTo>
                  <a:cubicBezTo>
                    <a:pt x="2301" y="9893"/>
                    <a:pt x="2175" y="9736"/>
                    <a:pt x="2175" y="9547"/>
                  </a:cubicBezTo>
                  <a:lnTo>
                    <a:pt x="2175" y="6743"/>
                  </a:lnTo>
                  <a:cubicBezTo>
                    <a:pt x="2175" y="6554"/>
                    <a:pt x="2301" y="6396"/>
                    <a:pt x="2521" y="6396"/>
                  </a:cubicBezTo>
                  <a:close/>
                  <a:moveTo>
                    <a:pt x="9547" y="6396"/>
                  </a:moveTo>
                  <a:cubicBezTo>
                    <a:pt x="9767" y="6396"/>
                    <a:pt x="9925" y="6554"/>
                    <a:pt x="9925" y="6743"/>
                  </a:cubicBezTo>
                  <a:lnTo>
                    <a:pt x="9925" y="9547"/>
                  </a:lnTo>
                  <a:cubicBezTo>
                    <a:pt x="9925" y="9736"/>
                    <a:pt x="9767" y="9893"/>
                    <a:pt x="9547" y="9893"/>
                  </a:cubicBezTo>
                  <a:cubicBezTo>
                    <a:pt x="9358" y="9893"/>
                    <a:pt x="9200" y="9736"/>
                    <a:pt x="9200" y="9547"/>
                  </a:cubicBezTo>
                  <a:lnTo>
                    <a:pt x="9200" y="6743"/>
                  </a:lnTo>
                  <a:cubicBezTo>
                    <a:pt x="9200" y="6554"/>
                    <a:pt x="9358" y="6396"/>
                    <a:pt x="9547" y="6396"/>
                  </a:cubicBezTo>
                  <a:close/>
                  <a:moveTo>
                    <a:pt x="6018" y="1"/>
                  </a:moveTo>
                  <a:cubicBezTo>
                    <a:pt x="4664" y="1"/>
                    <a:pt x="3403" y="473"/>
                    <a:pt x="2427" y="1387"/>
                  </a:cubicBezTo>
                  <a:cubicBezTo>
                    <a:pt x="2080" y="1733"/>
                    <a:pt x="1986" y="2269"/>
                    <a:pt x="2238" y="2679"/>
                  </a:cubicBezTo>
                  <a:cubicBezTo>
                    <a:pt x="1671" y="3435"/>
                    <a:pt x="1419" y="4348"/>
                    <a:pt x="1419" y="5293"/>
                  </a:cubicBezTo>
                  <a:lnTo>
                    <a:pt x="1419" y="6396"/>
                  </a:lnTo>
                  <a:cubicBezTo>
                    <a:pt x="631" y="6554"/>
                    <a:pt x="1" y="7247"/>
                    <a:pt x="1" y="8129"/>
                  </a:cubicBezTo>
                  <a:cubicBezTo>
                    <a:pt x="1" y="8980"/>
                    <a:pt x="631" y="9704"/>
                    <a:pt x="1450" y="9862"/>
                  </a:cubicBezTo>
                  <a:cubicBezTo>
                    <a:pt x="1576" y="10303"/>
                    <a:pt x="1986" y="10586"/>
                    <a:pt x="2427" y="10586"/>
                  </a:cubicBezTo>
                  <a:cubicBezTo>
                    <a:pt x="3025" y="10586"/>
                    <a:pt x="3498" y="10114"/>
                    <a:pt x="3498" y="9515"/>
                  </a:cubicBezTo>
                  <a:lnTo>
                    <a:pt x="3498" y="6711"/>
                  </a:lnTo>
                  <a:cubicBezTo>
                    <a:pt x="3498" y="6113"/>
                    <a:pt x="3025" y="5640"/>
                    <a:pt x="2427" y="5640"/>
                  </a:cubicBezTo>
                  <a:cubicBezTo>
                    <a:pt x="2301" y="5640"/>
                    <a:pt x="2206" y="5703"/>
                    <a:pt x="2080" y="5735"/>
                  </a:cubicBezTo>
                  <a:lnTo>
                    <a:pt x="2080" y="5325"/>
                  </a:lnTo>
                  <a:cubicBezTo>
                    <a:pt x="2080" y="4537"/>
                    <a:pt x="2301" y="3844"/>
                    <a:pt x="2710" y="3214"/>
                  </a:cubicBezTo>
                  <a:cubicBezTo>
                    <a:pt x="2827" y="3263"/>
                    <a:pt x="2948" y="3285"/>
                    <a:pt x="3067" y="3285"/>
                  </a:cubicBezTo>
                  <a:cubicBezTo>
                    <a:pt x="3333" y="3285"/>
                    <a:pt x="3596" y="3177"/>
                    <a:pt x="3813" y="3025"/>
                  </a:cubicBezTo>
                  <a:cubicBezTo>
                    <a:pt x="4412" y="2490"/>
                    <a:pt x="5136" y="2238"/>
                    <a:pt x="5924" y="2238"/>
                  </a:cubicBezTo>
                  <a:cubicBezTo>
                    <a:pt x="6711" y="2238"/>
                    <a:pt x="7499" y="2490"/>
                    <a:pt x="8066" y="3025"/>
                  </a:cubicBezTo>
                  <a:cubicBezTo>
                    <a:pt x="8276" y="3193"/>
                    <a:pt x="8542" y="3291"/>
                    <a:pt x="8799" y="3291"/>
                  </a:cubicBezTo>
                  <a:cubicBezTo>
                    <a:pt x="8927" y="3291"/>
                    <a:pt x="9053" y="3267"/>
                    <a:pt x="9169" y="3214"/>
                  </a:cubicBezTo>
                  <a:cubicBezTo>
                    <a:pt x="9610" y="3844"/>
                    <a:pt x="9799" y="4600"/>
                    <a:pt x="9799" y="5325"/>
                  </a:cubicBezTo>
                  <a:lnTo>
                    <a:pt x="9799" y="5735"/>
                  </a:lnTo>
                  <a:cubicBezTo>
                    <a:pt x="9673" y="5703"/>
                    <a:pt x="9547" y="5640"/>
                    <a:pt x="9452" y="5640"/>
                  </a:cubicBezTo>
                  <a:cubicBezTo>
                    <a:pt x="8854" y="5640"/>
                    <a:pt x="8381" y="6113"/>
                    <a:pt x="8381" y="6711"/>
                  </a:cubicBezTo>
                  <a:lnTo>
                    <a:pt x="8381" y="9515"/>
                  </a:lnTo>
                  <a:cubicBezTo>
                    <a:pt x="8381" y="10114"/>
                    <a:pt x="8854" y="10586"/>
                    <a:pt x="9452" y="10586"/>
                  </a:cubicBezTo>
                  <a:cubicBezTo>
                    <a:pt x="9925" y="10586"/>
                    <a:pt x="10303" y="10271"/>
                    <a:pt x="10429" y="9862"/>
                  </a:cubicBezTo>
                  <a:cubicBezTo>
                    <a:pt x="11406" y="9704"/>
                    <a:pt x="12036" y="9011"/>
                    <a:pt x="12036" y="8129"/>
                  </a:cubicBezTo>
                  <a:cubicBezTo>
                    <a:pt x="12036" y="7278"/>
                    <a:pt x="11437" y="6554"/>
                    <a:pt x="10618" y="6396"/>
                  </a:cubicBezTo>
                  <a:lnTo>
                    <a:pt x="10618" y="5293"/>
                  </a:lnTo>
                  <a:cubicBezTo>
                    <a:pt x="10618" y="4348"/>
                    <a:pt x="10335" y="3435"/>
                    <a:pt x="9799" y="2679"/>
                  </a:cubicBezTo>
                  <a:cubicBezTo>
                    <a:pt x="10020" y="2269"/>
                    <a:pt x="9957" y="1733"/>
                    <a:pt x="9610" y="1387"/>
                  </a:cubicBezTo>
                  <a:cubicBezTo>
                    <a:pt x="8602" y="473"/>
                    <a:pt x="7342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1" name="Google Shape;5521;p64"/>
            <p:cNvSpPr/>
            <p:nvPr/>
          </p:nvSpPr>
          <p:spPr>
            <a:xfrm>
              <a:off x="-46664900" y="2475100"/>
              <a:ext cx="92175" cy="122900"/>
            </a:xfrm>
            <a:custGeom>
              <a:rect b="b" l="l" r="r" t="t"/>
              <a:pathLst>
                <a:path extrusionOk="0" h="4916" w="3687">
                  <a:moveTo>
                    <a:pt x="1072" y="3497"/>
                  </a:moveTo>
                  <a:cubicBezTo>
                    <a:pt x="1261" y="3497"/>
                    <a:pt x="1418" y="3655"/>
                    <a:pt x="1418" y="3876"/>
                  </a:cubicBezTo>
                  <a:cubicBezTo>
                    <a:pt x="1418" y="4065"/>
                    <a:pt x="1261" y="4222"/>
                    <a:pt x="1072" y="4222"/>
                  </a:cubicBezTo>
                  <a:cubicBezTo>
                    <a:pt x="851" y="4222"/>
                    <a:pt x="694" y="4065"/>
                    <a:pt x="694" y="3876"/>
                  </a:cubicBezTo>
                  <a:cubicBezTo>
                    <a:pt x="694" y="3655"/>
                    <a:pt x="851" y="3497"/>
                    <a:pt x="1072" y="3497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2867"/>
                  </a:lnTo>
                  <a:cubicBezTo>
                    <a:pt x="1292" y="2836"/>
                    <a:pt x="1166" y="2804"/>
                    <a:pt x="1072" y="2804"/>
                  </a:cubicBezTo>
                  <a:cubicBezTo>
                    <a:pt x="473" y="2804"/>
                    <a:pt x="1" y="3277"/>
                    <a:pt x="1" y="3876"/>
                  </a:cubicBezTo>
                  <a:cubicBezTo>
                    <a:pt x="1" y="4443"/>
                    <a:pt x="473" y="4915"/>
                    <a:pt x="1072" y="4915"/>
                  </a:cubicBezTo>
                  <a:cubicBezTo>
                    <a:pt x="1670" y="4915"/>
                    <a:pt x="2143" y="4443"/>
                    <a:pt x="2143" y="3876"/>
                  </a:cubicBezTo>
                  <a:lnTo>
                    <a:pt x="2143" y="1450"/>
                  </a:lnTo>
                  <a:cubicBezTo>
                    <a:pt x="2363" y="1544"/>
                    <a:pt x="2521" y="1702"/>
                    <a:pt x="2616" y="1828"/>
                  </a:cubicBezTo>
                  <a:cubicBezTo>
                    <a:pt x="2868" y="2143"/>
                    <a:pt x="2962" y="2615"/>
                    <a:pt x="2836" y="3088"/>
                  </a:cubicBezTo>
                  <a:cubicBezTo>
                    <a:pt x="2805" y="3308"/>
                    <a:pt x="2962" y="3497"/>
                    <a:pt x="3183" y="3497"/>
                  </a:cubicBezTo>
                  <a:cubicBezTo>
                    <a:pt x="3340" y="3497"/>
                    <a:pt x="3498" y="3403"/>
                    <a:pt x="3529" y="3245"/>
                  </a:cubicBezTo>
                  <a:cubicBezTo>
                    <a:pt x="3687" y="2552"/>
                    <a:pt x="3592" y="1859"/>
                    <a:pt x="3183" y="1355"/>
                  </a:cubicBezTo>
                  <a:cubicBezTo>
                    <a:pt x="2868" y="1040"/>
                    <a:pt x="2521" y="820"/>
                    <a:pt x="2111" y="757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2" name="Google Shape;5522;p64"/>
          <p:cNvGrpSpPr/>
          <p:nvPr/>
        </p:nvGrpSpPr>
        <p:grpSpPr>
          <a:xfrm>
            <a:off x="5217979" y="2522825"/>
            <a:ext cx="332705" cy="332705"/>
            <a:chOff x="-46772025" y="2701925"/>
            <a:chExt cx="300900" cy="300900"/>
          </a:xfrm>
        </p:grpSpPr>
        <p:sp>
          <p:nvSpPr>
            <p:cNvPr id="5523" name="Google Shape;5523;p64"/>
            <p:cNvSpPr/>
            <p:nvPr/>
          </p:nvSpPr>
          <p:spPr>
            <a:xfrm>
              <a:off x="-46647575" y="28263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29"/>
                    <a:pt x="1261" y="1387"/>
                    <a:pt x="1072" y="1387"/>
                  </a:cubicBezTo>
                  <a:cubicBezTo>
                    <a:pt x="883" y="1387"/>
                    <a:pt x="725" y="1229"/>
                    <a:pt x="725" y="1040"/>
                  </a:cubicBez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670" y="2143"/>
                    <a:pt x="2143" y="1670"/>
                    <a:pt x="2143" y="1072"/>
                  </a:cubicBezTo>
                  <a:cubicBezTo>
                    <a:pt x="2112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4" name="Google Shape;5524;p64"/>
            <p:cNvSpPr/>
            <p:nvPr/>
          </p:nvSpPr>
          <p:spPr>
            <a:xfrm>
              <a:off x="-46772025" y="270192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6365" y="1482"/>
                  </a:moveTo>
                  <a:cubicBezTo>
                    <a:pt x="8602" y="1639"/>
                    <a:pt x="10429" y="3466"/>
                    <a:pt x="10587" y="5672"/>
                  </a:cubicBezTo>
                  <a:lnTo>
                    <a:pt x="9862" y="5672"/>
                  </a:lnTo>
                  <a:cubicBezTo>
                    <a:pt x="9704" y="3813"/>
                    <a:pt x="8224" y="2301"/>
                    <a:pt x="6365" y="2143"/>
                  </a:cubicBezTo>
                  <a:lnTo>
                    <a:pt x="6365" y="1482"/>
                  </a:lnTo>
                  <a:close/>
                  <a:moveTo>
                    <a:pt x="5703" y="1482"/>
                  </a:moveTo>
                  <a:lnTo>
                    <a:pt x="5703" y="2206"/>
                  </a:lnTo>
                  <a:cubicBezTo>
                    <a:pt x="3845" y="2364"/>
                    <a:pt x="2364" y="3844"/>
                    <a:pt x="2206" y="5703"/>
                  </a:cubicBezTo>
                  <a:lnTo>
                    <a:pt x="1482" y="5703"/>
                  </a:lnTo>
                  <a:cubicBezTo>
                    <a:pt x="1639" y="3466"/>
                    <a:pt x="3466" y="1639"/>
                    <a:pt x="5703" y="1482"/>
                  </a:cubicBezTo>
                  <a:close/>
                  <a:moveTo>
                    <a:pt x="6365" y="2868"/>
                  </a:moveTo>
                  <a:cubicBezTo>
                    <a:pt x="7814" y="3025"/>
                    <a:pt x="9011" y="4191"/>
                    <a:pt x="9169" y="5672"/>
                  </a:cubicBezTo>
                  <a:lnTo>
                    <a:pt x="8854" y="5672"/>
                  </a:lnTo>
                  <a:cubicBezTo>
                    <a:pt x="8665" y="5672"/>
                    <a:pt x="8507" y="5829"/>
                    <a:pt x="8507" y="6018"/>
                  </a:cubicBezTo>
                  <a:cubicBezTo>
                    <a:pt x="8507" y="6207"/>
                    <a:pt x="8665" y="6365"/>
                    <a:pt x="8854" y="6365"/>
                  </a:cubicBezTo>
                  <a:lnTo>
                    <a:pt x="9169" y="6365"/>
                  </a:lnTo>
                  <a:cubicBezTo>
                    <a:pt x="9011" y="7814"/>
                    <a:pt x="7846" y="9011"/>
                    <a:pt x="6365" y="9169"/>
                  </a:cubicBezTo>
                  <a:lnTo>
                    <a:pt x="6365" y="8854"/>
                  </a:lnTo>
                  <a:cubicBezTo>
                    <a:pt x="6365" y="8665"/>
                    <a:pt x="6207" y="8507"/>
                    <a:pt x="6018" y="8507"/>
                  </a:cubicBezTo>
                  <a:cubicBezTo>
                    <a:pt x="5829" y="8507"/>
                    <a:pt x="5672" y="8665"/>
                    <a:pt x="5672" y="8854"/>
                  </a:cubicBezTo>
                  <a:lnTo>
                    <a:pt x="5672" y="9169"/>
                  </a:lnTo>
                  <a:cubicBezTo>
                    <a:pt x="4223" y="9011"/>
                    <a:pt x="3025" y="7814"/>
                    <a:pt x="2868" y="6365"/>
                  </a:cubicBezTo>
                  <a:lnTo>
                    <a:pt x="3183" y="6365"/>
                  </a:lnTo>
                  <a:cubicBezTo>
                    <a:pt x="3372" y="6365"/>
                    <a:pt x="3529" y="6207"/>
                    <a:pt x="3529" y="6018"/>
                  </a:cubicBezTo>
                  <a:cubicBezTo>
                    <a:pt x="3529" y="5829"/>
                    <a:pt x="3372" y="5672"/>
                    <a:pt x="3183" y="5672"/>
                  </a:cubicBezTo>
                  <a:lnTo>
                    <a:pt x="2868" y="5672"/>
                  </a:lnTo>
                  <a:cubicBezTo>
                    <a:pt x="3025" y="4191"/>
                    <a:pt x="4191" y="3025"/>
                    <a:pt x="5672" y="2868"/>
                  </a:cubicBezTo>
                  <a:lnTo>
                    <a:pt x="5672" y="3183"/>
                  </a:lnTo>
                  <a:cubicBezTo>
                    <a:pt x="5672" y="3372"/>
                    <a:pt x="5829" y="3529"/>
                    <a:pt x="6018" y="3529"/>
                  </a:cubicBezTo>
                  <a:cubicBezTo>
                    <a:pt x="6207" y="3529"/>
                    <a:pt x="6365" y="3372"/>
                    <a:pt x="6365" y="3183"/>
                  </a:cubicBezTo>
                  <a:lnTo>
                    <a:pt x="6365" y="2868"/>
                  </a:lnTo>
                  <a:close/>
                  <a:moveTo>
                    <a:pt x="2206" y="6365"/>
                  </a:moveTo>
                  <a:cubicBezTo>
                    <a:pt x="2364" y="8224"/>
                    <a:pt x="3845" y="9704"/>
                    <a:pt x="5703" y="9862"/>
                  </a:cubicBezTo>
                  <a:lnTo>
                    <a:pt x="5703" y="10586"/>
                  </a:lnTo>
                  <a:cubicBezTo>
                    <a:pt x="3466" y="10429"/>
                    <a:pt x="1639" y="8602"/>
                    <a:pt x="1482" y="6365"/>
                  </a:cubicBezTo>
                  <a:close/>
                  <a:moveTo>
                    <a:pt x="10618" y="6365"/>
                  </a:moveTo>
                  <a:cubicBezTo>
                    <a:pt x="10429" y="8602"/>
                    <a:pt x="8602" y="10429"/>
                    <a:pt x="6396" y="10586"/>
                  </a:cubicBezTo>
                  <a:lnTo>
                    <a:pt x="6396" y="9862"/>
                  </a:lnTo>
                  <a:cubicBezTo>
                    <a:pt x="8255" y="9704"/>
                    <a:pt x="9767" y="8224"/>
                    <a:pt x="9925" y="6365"/>
                  </a:cubicBezTo>
                  <a:close/>
                  <a:moveTo>
                    <a:pt x="6018" y="1"/>
                  </a:moveTo>
                  <a:cubicBezTo>
                    <a:pt x="5829" y="1"/>
                    <a:pt x="5672" y="158"/>
                    <a:pt x="5672" y="347"/>
                  </a:cubicBezTo>
                  <a:lnTo>
                    <a:pt x="5672" y="725"/>
                  </a:lnTo>
                  <a:cubicBezTo>
                    <a:pt x="4412" y="820"/>
                    <a:pt x="3183" y="1356"/>
                    <a:pt x="2269" y="2269"/>
                  </a:cubicBezTo>
                  <a:cubicBezTo>
                    <a:pt x="1387" y="3183"/>
                    <a:pt x="820" y="4348"/>
                    <a:pt x="757" y="5672"/>
                  </a:cubicBez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07"/>
                    <a:pt x="158" y="6365"/>
                    <a:pt x="347" y="6365"/>
                  </a:cubicBezTo>
                  <a:lnTo>
                    <a:pt x="757" y="6365"/>
                  </a:lnTo>
                  <a:cubicBezTo>
                    <a:pt x="820" y="7625"/>
                    <a:pt x="1387" y="8854"/>
                    <a:pt x="2269" y="9767"/>
                  </a:cubicBezTo>
                  <a:cubicBezTo>
                    <a:pt x="3183" y="10649"/>
                    <a:pt x="4380" y="11217"/>
                    <a:pt x="5672" y="11280"/>
                  </a:cubicBez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1280"/>
                  </a:lnTo>
                  <a:cubicBezTo>
                    <a:pt x="7625" y="11217"/>
                    <a:pt x="8854" y="10649"/>
                    <a:pt x="9767" y="9767"/>
                  </a:cubicBezTo>
                  <a:cubicBezTo>
                    <a:pt x="10681" y="8854"/>
                    <a:pt x="11217" y="7656"/>
                    <a:pt x="11280" y="6365"/>
                  </a:cubicBezTo>
                  <a:lnTo>
                    <a:pt x="11689" y="6365"/>
                  </a:lnTo>
                  <a:cubicBezTo>
                    <a:pt x="11878" y="6365"/>
                    <a:pt x="12036" y="6207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1280" y="5672"/>
                  </a:lnTo>
                  <a:cubicBezTo>
                    <a:pt x="11217" y="4411"/>
                    <a:pt x="10650" y="3183"/>
                    <a:pt x="9767" y="2269"/>
                  </a:cubicBezTo>
                  <a:cubicBezTo>
                    <a:pt x="8854" y="1356"/>
                    <a:pt x="7688" y="820"/>
                    <a:pt x="6365" y="725"/>
                  </a:cubicBez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25" name="Google Shape;5525;p64"/>
          <p:cNvSpPr/>
          <p:nvPr/>
        </p:nvSpPr>
        <p:spPr>
          <a:xfrm>
            <a:off x="7283043" y="1747658"/>
            <a:ext cx="331821" cy="332705"/>
          </a:xfrm>
          <a:custGeom>
            <a:rect b="b" l="l" r="r" t="t"/>
            <a:pathLst>
              <a:path extrusionOk="0" h="12036" w="12004">
                <a:moveTo>
                  <a:pt x="10933" y="4947"/>
                </a:moveTo>
                <a:cubicBezTo>
                  <a:pt x="11122" y="4947"/>
                  <a:pt x="11279" y="5104"/>
                  <a:pt x="11279" y="5293"/>
                </a:cubicBezTo>
                <a:lnTo>
                  <a:pt x="11279" y="5671"/>
                </a:lnTo>
                <a:lnTo>
                  <a:pt x="7782" y="5671"/>
                </a:lnTo>
                <a:lnTo>
                  <a:pt x="7782" y="5293"/>
                </a:lnTo>
                <a:cubicBezTo>
                  <a:pt x="7782" y="5104"/>
                  <a:pt x="7940" y="4947"/>
                  <a:pt x="8129" y="4947"/>
                </a:cubicBezTo>
                <a:close/>
                <a:moveTo>
                  <a:pt x="9547" y="694"/>
                </a:moveTo>
                <a:cubicBezTo>
                  <a:pt x="9736" y="694"/>
                  <a:pt x="9893" y="851"/>
                  <a:pt x="9893" y="1040"/>
                </a:cubicBezTo>
                <a:lnTo>
                  <a:pt x="9893" y="4254"/>
                </a:lnTo>
                <a:lnTo>
                  <a:pt x="8129" y="4254"/>
                </a:lnTo>
                <a:cubicBezTo>
                  <a:pt x="7530" y="4254"/>
                  <a:pt x="7058" y="4726"/>
                  <a:pt x="7058" y="5293"/>
                </a:cubicBezTo>
                <a:lnTo>
                  <a:pt x="7058" y="6365"/>
                </a:lnTo>
                <a:lnTo>
                  <a:pt x="694" y="6365"/>
                </a:lnTo>
                <a:lnTo>
                  <a:pt x="694" y="1040"/>
                </a:lnTo>
                <a:cubicBezTo>
                  <a:pt x="725" y="851"/>
                  <a:pt x="883" y="694"/>
                  <a:pt x="1072" y="694"/>
                </a:cubicBezTo>
                <a:close/>
                <a:moveTo>
                  <a:pt x="7121" y="7026"/>
                </a:moveTo>
                <a:lnTo>
                  <a:pt x="7121" y="7751"/>
                </a:lnTo>
                <a:lnTo>
                  <a:pt x="1072" y="7751"/>
                </a:lnTo>
                <a:cubicBezTo>
                  <a:pt x="883" y="7751"/>
                  <a:pt x="725" y="7593"/>
                  <a:pt x="725" y="7404"/>
                </a:cubicBezTo>
                <a:lnTo>
                  <a:pt x="725" y="7026"/>
                </a:lnTo>
                <a:close/>
                <a:moveTo>
                  <a:pt x="5703" y="8444"/>
                </a:moveTo>
                <a:lnTo>
                  <a:pt x="5703" y="9168"/>
                </a:lnTo>
                <a:lnTo>
                  <a:pt x="4947" y="9168"/>
                </a:lnTo>
                <a:lnTo>
                  <a:pt x="4947" y="8444"/>
                </a:lnTo>
                <a:close/>
                <a:moveTo>
                  <a:pt x="7089" y="8444"/>
                </a:moveTo>
                <a:lnTo>
                  <a:pt x="7089" y="9168"/>
                </a:lnTo>
                <a:lnTo>
                  <a:pt x="6365" y="9168"/>
                </a:lnTo>
                <a:lnTo>
                  <a:pt x="6365" y="8444"/>
                </a:lnTo>
                <a:close/>
                <a:moveTo>
                  <a:pt x="11279" y="6333"/>
                </a:moveTo>
                <a:lnTo>
                  <a:pt x="11279" y="9830"/>
                </a:lnTo>
                <a:lnTo>
                  <a:pt x="7782" y="9830"/>
                </a:lnTo>
                <a:lnTo>
                  <a:pt x="7782" y="6333"/>
                </a:lnTo>
                <a:close/>
                <a:moveTo>
                  <a:pt x="11279" y="10523"/>
                </a:moveTo>
                <a:lnTo>
                  <a:pt x="11279" y="10901"/>
                </a:lnTo>
                <a:cubicBezTo>
                  <a:pt x="11279" y="11090"/>
                  <a:pt x="11122" y="11248"/>
                  <a:pt x="10933" y="11248"/>
                </a:cubicBezTo>
                <a:lnTo>
                  <a:pt x="8129" y="11248"/>
                </a:lnTo>
                <a:cubicBezTo>
                  <a:pt x="7940" y="11248"/>
                  <a:pt x="7782" y="11090"/>
                  <a:pt x="7782" y="10901"/>
                </a:cubicBezTo>
                <a:lnTo>
                  <a:pt x="7782" y="10523"/>
                </a:lnTo>
                <a:close/>
                <a:moveTo>
                  <a:pt x="1040" y="1"/>
                </a:moveTo>
                <a:cubicBezTo>
                  <a:pt x="442" y="1"/>
                  <a:pt x="1" y="473"/>
                  <a:pt x="1" y="1040"/>
                </a:cubicBezTo>
                <a:lnTo>
                  <a:pt x="1" y="7436"/>
                </a:lnTo>
                <a:cubicBezTo>
                  <a:pt x="1" y="8034"/>
                  <a:pt x="442" y="8507"/>
                  <a:pt x="1040" y="8507"/>
                </a:cubicBezTo>
                <a:lnTo>
                  <a:pt x="4191" y="8507"/>
                </a:lnTo>
                <a:lnTo>
                  <a:pt x="4191" y="9200"/>
                </a:lnTo>
                <a:lnTo>
                  <a:pt x="3151" y="9200"/>
                </a:lnTo>
                <a:cubicBezTo>
                  <a:pt x="2931" y="9200"/>
                  <a:pt x="2773" y="9357"/>
                  <a:pt x="2773" y="9546"/>
                </a:cubicBezTo>
                <a:cubicBezTo>
                  <a:pt x="2773" y="9767"/>
                  <a:pt x="2931" y="9925"/>
                  <a:pt x="3151" y="9925"/>
                </a:cubicBezTo>
                <a:lnTo>
                  <a:pt x="7026" y="9925"/>
                </a:lnTo>
                <a:lnTo>
                  <a:pt x="7026" y="10964"/>
                </a:lnTo>
                <a:cubicBezTo>
                  <a:pt x="7026" y="11563"/>
                  <a:pt x="7499" y="12035"/>
                  <a:pt x="8097" y="12035"/>
                </a:cubicBezTo>
                <a:lnTo>
                  <a:pt x="10901" y="12035"/>
                </a:lnTo>
                <a:cubicBezTo>
                  <a:pt x="11468" y="12035"/>
                  <a:pt x="11941" y="11563"/>
                  <a:pt x="11941" y="10964"/>
                </a:cubicBezTo>
                <a:lnTo>
                  <a:pt x="11941" y="5356"/>
                </a:lnTo>
                <a:cubicBezTo>
                  <a:pt x="12004" y="4726"/>
                  <a:pt x="11531" y="4254"/>
                  <a:pt x="10933" y="4254"/>
                </a:cubicBezTo>
                <a:lnTo>
                  <a:pt x="10586" y="4254"/>
                </a:lnTo>
                <a:lnTo>
                  <a:pt x="10586" y="1040"/>
                </a:lnTo>
                <a:cubicBezTo>
                  <a:pt x="10586" y="473"/>
                  <a:pt x="10114" y="1"/>
                  <a:pt x="951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26" name="Google Shape;5526;p64"/>
          <p:cNvGrpSpPr/>
          <p:nvPr/>
        </p:nvGrpSpPr>
        <p:grpSpPr>
          <a:xfrm>
            <a:off x="1507602" y="1689404"/>
            <a:ext cx="331821" cy="332705"/>
            <a:chOff x="-50154075" y="1948175"/>
            <a:chExt cx="300100" cy="300900"/>
          </a:xfrm>
        </p:grpSpPr>
        <p:sp>
          <p:nvSpPr>
            <p:cNvPr id="5527" name="Google Shape;5527;p64"/>
            <p:cNvSpPr/>
            <p:nvPr/>
          </p:nvSpPr>
          <p:spPr>
            <a:xfrm>
              <a:off x="-50154075" y="1948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2805" y="694"/>
                  </a:moveTo>
                  <a:lnTo>
                    <a:pt x="2805" y="2805"/>
                  </a:lnTo>
                  <a:lnTo>
                    <a:pt x="662" y="2805"/>
                  </a:lnTo>
                  <a:lnTo>
                    <a:pt x="662" y="694"/>
                  </a:lnTo>
                  <a:close/>
                  <a:moveTo>
                    <a:pt x="2805" y="3466"/>
                  </a:moveTo>
                  <a:lnTo>
                    <a:pt x="2805" y="5609"/>
                  </a:lnTo>
                  <a:lnTo>
                    <a:pt x="662" y="5609"/>
                  </a:lnTo>
                  <a:lnTo>
                    <a:pt x="662" y="3466"/>
                  </a:lnTo>
                  <a:close/>
                  <a:moveTo>
                    <a:pt x="7908" y="2521"/>
                  </a:moveTo>
                  <a:lnTo>
                    <a:pt x="9421" y="4033"/>
                  </a:lnTo>
                  <a:lnTo>
                    <a:pt x="7782" y="5640"/>
                  </a:lnTo>
                  <a:lnTo>
                    <a:pt x="6302" y="4128"/>
                  </a:lnTo>
                  <a:lnTo>
                    <a:pt x="7908" y="2521"/>
                  </a:lnTo>
                  <a:close/>
                  <a:moveTo>
                    <a:pt x="5798" y="4663"/>
                  </a:moveTo>
                  <a:lnTo>
                    <a:pt x="7278" y="6144"/>
                  </a:lnTo>
                  <a:lnTo>
                    <a:pt x="5766" y="7688"/>
                  </a:lnTo>
                  <a:lnTo>
                    <a:pt x="4254" y="6207"/>
                  </a:lnTo>
                  <a:lnTo>
                    <a:pt x="5798" y="4663"/>
                  </a:lnTo>
                  <a:close/>
                  <a:moveTo>
                    <a:pt x="2805" y="6302"/>
                  </a:moveTo>
                  <a:lnTo>
                    <a:pt x="2805" y="8791"/>
                  </a:lnTo>
                  <a:cubicBezTo>
                    <a:pt x="2521" y="8570"/>
                    <a:pt x="2111" y="8444"/>
                    <a:pt x="1733" y="8444"/>
                  </a:cubicBezTo>
                  <a:cubicBezTo>
                    <a:pt x="1324" y="8444"/>
                    <a:pt x="977" y="8570"/>
                    <a:pt x="662" y="8791"/>
                  </a:cubicBezTo>
                  <a:lnTo>
                    <a:pt x="662" y="6302"/>
                  </a:lnTo>
                  <a:close/>
                  <a:moveTo>
                    <a:pt x="3750" y="6711"/>
                  </a:moveTo>
                  <a:lnTo>
                    <a:pt x="5230" y="8192"/>
                  </a:lnTo>
                  <a:lnTo>
                    <a:pt x="3498" y="9925"/>
                  </a:lnTo>
                  <a:lnTo>
                    <a:pt x="3498" y="6932"/>
                  </a:lnTo>
                  <a:lnTo>
                    <a:pt x="3750" y="6711"/>
                  </a:lnTo>
                  <a:close/>
                  <a:moveTo>
                    <a:pt x="1733" y="9137"/>
                  </a:moveTo>
                  <a:cubicBezTo>
                    <a:pt x="2332" y="9137"/>
                    <a:pt x="2805" y="9610"/>
                    <a:pt x="2805" y="10208"/>
                  </a:cubicBezTo>
                  <a:cubicBezTo>
                    <a:pt x="2805" y="10807"/>
                    <a:pt x="2332" y="11279"/>
                    <a:pt x="1733" y="11279"/>
                  </a:cubicBezTo>
                  <a:cubicBezTo>
                    <a:pt x="1135" y="11279"/>
                    <a:pt x="662" y="10807"/>
                    <a:pt x="662" y="10208"/>
                  </a:cubicBezTo>
                  <a:cubicBezTo>
                    <a:pt x="662" y="9610"/>
                    <a:pt x="1135" y="9137"/>
                    <a:pt x="1733" y="9137"/>
                  </a:cubicBezTo>
                  <a:close/>
                  <a:moveTo>
                    <a:pt x="5640" y="9137"/>
                  </a:moveTo>
                  <a:lnTo>
                    <a:pt x="5640" y="11279"/>
                  </a:lnTo>
                  <a:lnTo>
                    <a:pt x="3183" y="11279"/>
                  </a:lnTo>
                  <a:lnTo>
                    <a:pt x="5262" y="9137"/>
                  </a:lnTo>
                  <a:close/>
                  <a:moveTo>
                    <a:pt x="8412" y="9137"/>
                  </a:moveTo>
                  <a:lnTo>
                    <a:pt x="8412" y="11279"/>
                  </a:lnTo>
                  <a:lnTo>
                    <a:pt x="6333" y="11279"/>
                  </a:lnTo>
                  <a:lnTo>
                    <a:pt x="6333" y="9137"/>
                  </a:lnTo>
                  <a:close/>
                  <a:moveTo>
                    <a:pt x="11248" y="9137"/>
                  </a:moveTo>
                  <a:lnTo>
                    <a:pt x="11248" y="11279"/>
                  </a:lnTo>
                  <a:lnTo>
                    <a:pt x="9106" y="11279"/>
                  </a:lnTo>
                  <a:lnTo>
                    <a:pt x="9106" y="9137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0240"/>
                  </a:lnTo>
                  <a:cubicBezTo>
                    <a:pt x="1" y="11248"/>
                    <a:pt x="788" y="12036"/>
                    <a:pt x="1765" y="12036"/>
                  </a:cubicBezTo>
                  <a:lnTo>
                    <a:pt x="11657" y="12036"/>
                  </a:lnTo>
                  <a:cubicBezTo>
                    <a:pt x="11846" y="12036"/>
                    <a:pt x="12004" y="11878"/>
                    <a:pt x="12004" y="11657"/>
                  </a:cubicBezTo>
                  <a:lnTo>
                    <a:pt x="12004" y="8791"/>
                  </a:lnTo>
                  <a:cubicBezTo>
                    <a:pt x="11973" y="8602"/>
                    <a:pt x="11815" y="8444"/>
                    <a:pt x="11626" y="8444"/>
                  </a:cubicBezTo>
                  <a:lnTo>
                    <a:pt x="5987" y="8444"/>
                  </a:lnTo>
                  <a:lnTo>
                    <a:pt x="10177" y="4254"/>
                  </a:lnTo>
                  <a:cubicBezTo>
                    <a:pt x="10240" y="4191"/>
                    <a:pt x="10271" y="4096"/>
                    <a:pt x="10271" y="4033"/>
                  </a:cubicBezTo>
                  <a:cubicBezTo>
                    <a:pt x="10271" y="3939"/>
                    <a:pt x="10240" y="3844"/>
                    <a:pt x="10177" y="3781"/>
                  </a:cubicBezTo>
                  <a:lnTo>
                    <a:pt x="8192" y="1828"/>
                  </a:lnTo>
                  <a:cubicBezTo>
                    <a:pt x="8129" y="1765"/>
                    <a:pt x="8042" y="1733"/>
                    <a:pt x="7952" y="1733"/>
                  </a:cubicBezTo>
                  <a:cubicBezTo>
                    <a:pt x="7861" y="1733"/>
                    <a:pt x="7767" y="1765"/>
                    <a:pt x="7688" y="1828"/>
                  </a:cubicBezTo>
                  <a:lnTo>
                    <a:pt x="3498" y="5987"/>
                  </a:ln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8" name="Google Shape;5528;p64"/>
            <p:cNvSpPr/>
            <p:nvPr/>
          </p:nvSpPr>
          <p:spPr>
            <a:xfrm>
              <a:off x="-501194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29" name="Google Shape;5529;p64"/>
          <p:cNvGrpSpPr/>
          <p:nvPr/>
        </p:nvGrpSpPr>
        <p:grpSpPr>
          <a:xfrm>
            <a:off x="1507602" y="2096965"/>
            <a:ext cx="331821" cy="331848"/>
            <a:chOff x="-50154850" y="2316775"/>
            <a:chExt cx="300100" cy="300125"/>
          </a:xfrm>
        </p:grpSpPr>
        <p:sp>
          <p:nvSpPr>
            <p:cNvPr id="5530" name="Google Shape;5530;p64"/>
            <p:cNvSpPr/>
            <p:nvPr/>
          </p:nvSpPr>
          <p:spPr>
            <a:xfrm>
              <a:off x="-501548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418" y="694"/>
                  </a:moveTo>
                  <a:lnTo>
                    <a:pt x="1418" y="1419"/>
                  </a:lnTo>
                  <a:lnTo>
                    <a:pt x="693" y="1419"/>
                  </a:lnTo>
                  <a:lnTo>
                    <a:pt x="693" y="694"/>
                  </a:lnTo>
                  <a:close/>
                  <a:moveTo>
                    <a:pt x="11279" y="694"/>
                  </a:moveTo>
                  <a:lnTo>
                    <a:pt x="11279" y="1419"/>
                  </a:lnTo>
                  <a:lnTo>
                    <a:pt x="10586" y="1419"/>
                  </a:lnTo>
                  <a:lnTo>
                    <a:pt x="10586" y="694"/>
                  </a:lnTo>
                  <a:close/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54"/>
                    <a:pt x="10019" y="2112"/>
                    <a:pt x="10239" y="2112"/>
                  </a:cubicBezTo>
                  <a:lnTo>
                    <a:pt x="10586" y="2112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19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11" y="10587"/>
                  </a:lnTo>
                  <a:lnTo>
                    <a:pt x="2111" y="10240"/>
                  </a:lnTo>
                  <a:cubicBezTo>
                    <a:pt x="2111" y="10051"/>
                    <a:pt x="1953" y="9893"/>
                    <a:pt x="1764" y="9893"/>
                  </a:cubicBezTo>
                  <a:lnTo>
                    <a:pt x="1418" y="9893"/>
                  </a:lnTo>
                  <a:lnTo>
                    <a:pt x="1418" y="2112"/>
                  </a:lnTo>
                  <a:lnTo>
                    <a:pt x="1764" y="2112"/>
                  </a:lnTo>
                  <a:cubicBezTo>
                    <a:pt x="1953" y="2112"/>
                    <a:pt x="2111" y="1954"/>
                    <a:pt x="2111" y="1765"/>
                  </a:cubicBezTo>
                  <a:lnTo>
                    <a:pt x="2111" y="1419"/>
                  </a:lnTo>
                  <a:close/>
                  <a:moveTo>
                    <a:pt x="1418" y="10555"/>
                  </a:moveTo>
                  <a:lnTo>
                    <a:pt x="1418" y="11248"/>
                  </a:lnTo>
                  <a:lnTo>
                    <a:pt x="693" y="11248"/>
                  </a:lnTo>
                  <a:lnTo>
                    <a:pt x="693" y="10555"/>
                  </a:lnTo>
                  <a:close/>
                  <a:moveTo>
                    <a:pt x="11279" y="10555"/>
                  </a:moveTo>
                  <a:lnTo>
                    <a:pt x="11279" y="11248"/>
                  </a:lnTo>
                  <a:lnTo>
                    <a:pt x="10586" y="11248"/>
                  </a:lnTo>
                  <a:lnTo>
                    <a:pt x="10586" y="1055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1765"/>
                  </a:lnTo>
                  <a:cubicBezTo>
                    <a:pt x="0" y="1954"/>
                    <a:pt x="158" y="2112"/>
                    <a:pt x="347" y="2112"/>
                  </a:cubicBezTo>
                  <a:lnTo>
                    <a:pt x="693" y="2112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4" y="12004"/>
                  </a:lnTo>
                  <a:cubicBezTo>
                    <a:pt x="1953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19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0" y="9893"/>
                  </a:lnTo>
                  <a:lnTo>
                    <a:pt x="11310" y="2112"/>
                  </a:lnTo>
                  <a:lnTo>
                    <a:pt x="11657" y="2112"/>
                  </a:lnTo>
                  <a:lnTo>
                    <a:pt x="11657" y="2080"/>
                  </a:lnTo>
                  <a:cubicBezTo>
                    <a:pt x="11846" y="2080"/>
                    <a:pt x="12004" y="1923"/>
                    <a:pt x="12004" y="1734"/>
                  </a:cubicBezTo>
                  <a:lnTo>
                    <a:pt x="12004" y="348"/>
                  </a:lnTo>
                  <a:cubicBezTo>
                    <a:pt x="12004" y="158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19" y="1"/>
                    <a:pt x="9893" y="158"/>
                    <a:pt x="9893" y="348"/>
                  </a:cubicBezTo>
                  <a:lnTo>
                    <a:pt x="9893" y="694"/>
                  </a:lnTo>
                  <a:lnTo>
                    <a:pt x="2111" y="694"/>
                  </a:lnTo>
                  <a:lnTo>
                    <a:pt x="2111" y="348"/>
                  </a:lnTo>
                  <a:cubicBezTo>
                    <a:pt x="2111" y="158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1" name="Google Shape;5531;p64"/>
            <p:cNvSpPr/>
            <p:nvPr/>
          </p:nvSpPr>
          <p:spPr>
            <a:xfrm>
              <a:off x="-50083975" y="2368775"/>
              <a:ext cx="158325" cy="193775"/>
            </a:xfrm>
            <a:custGeom>
              <a:rect b="b" l="l" r="r" t="t"/>
              <a:pathLst>
                <a:path extrusionOk="0" h="7751" w="6333">
                  <a:moveTo>
                    <a:pt x="5577" y="693"/>
                  </a:moveTo>
                  <a:lnTo>
                    <a:pt x="5577" y="1567"/>
                  </a:lnTo>
                  <a:lnTo>
                    <a:pt x="5577" y="1567"/>
                  </a:lnTo>
                  <a:cubicBezTo>
                    <a:pt x="5492" y="1468"/>
                    <a:pt x="5402" y="1418"/>
                    <a:pt x="5262" y="1418"/>
                  </a:cubicBezTo>
                  <a:lnTo>
                    <a:pt x="3844" y="1418"/>
                  </a:lnTo>
                  <a:cubicBezTo>
                    <a:pt x="3655" y="1418"/>
                    <a:pt x="3498" y="1576"/>
                    <a:pt x="3498" y="1765"/>
                  </a:cubicBezTo>
                  <a:lnTo>
                    <a:pt x="3498" y="6742"/>
                  </a:lnTo>
                  <a:cubicBezTo>
                    <a:pt x="3498" y="6900"/>
                    <a:pt x="3624" y="6963"/>
                    <a:pt x="3687" y="7089"/>
                  </a:cubicBezTo>
                  <a:lnTo>
                    <a:pt x="2584" y="7089"/>
                  </a:lnTo>
                  <a:cubicBezTo>
                    <a:pt x="2710" y="6963"/>
                    <a:pt x="2773" y="6900"/>
                    <a:pt x="2773" y="6742"/>
                  </a:cubicBezTo>
                  <a:lnTo>
                    <a:pt x="2773" y="1765"/>
                  </a:lnTo>
                  <a:cubicBezTo>
                    <a:pt x="2773" y="1576"/>
                    <a:pt x="2647" y="1418"/>
                    <a:pt x="2426" y="1418"/>
                  </a:cubicBezTo>
                  <a:lnTo>
                    <a:pt x="1009" y="1418"/>
                  </a:lnTo>
                  <a:cubicBezTo>
                    <a:pt x="851" y="1418"/>
                    <a:pt x="788" y="1544"/>
                    <a:pt x="662" y="1607"/>
                  </a:cubicBezTo>
                  <a:lnTo>
                    <a:pt x="662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2696"/>
                    <a:pt x="163" y="2835"/>
                    <a:pt x="328" y="2835"/>
                  </a:cubicBezTo>
                  <a:cubicBezTo>
                    <a:pt x="415" y="2835"/>
                    <a:pt x="503" y="2796"/>
                    <a:pt x="568" y="2710"/>
                  </a:cubicBezTo>
                  <a:lnTo>
                    <a:pt x="1166" y="2143"/>
                  </a:lnTo>
                  <a:lnTo>
                    <a:pt x="2080" y="2143"/>
                  </a:lnTo>
                  <a:lnTo>
                    <a:pt x="2080" y="6585"/>
                  </a:lnTo>
                  <a:lnTo>
                    <a:pt x="1481" y="7183"/>
                  </a:lnTo>
                  <a:cubicBezTo>
                    <a:pt x="1261" y="7404"/>
                    <a:pt x="1418" y="7750"/>
                    <a:pt x="1733" y="7750"/>
                  </a:cubicBezTo>
                  <a:lnTo>
                    <a:pt x="4537" y="7750"/>
                  </a:lnTo>
                  <a:cubicBezTo>
                    <a:pt x="4852" y="7750"/>
                    <a:pt x="5010" y="7372"/>
                    <a:pt x="4758" y="7183"/>
                  </a:cubicBezTo>
                  <a:lnTo>
                    <a:pt x="4159" y="6585"/>
                  </a:lnTo>
                  <a:lnTo>
                    <a:pt x="4159" y="2143"/>
                  </a:lnTo>
                  <a:lnTo>
                    <a:pt x="5073" y="2143"/>
                  </a:lnTo>
                  <a:lnTo>
                    <a:pt x="5671" y="2710"/>
                  </a:lnTo>
                  <a:cubicBezTo>
                    <a:pt x="5747" y="2796"/>
                    <a:pt x="5842" y="2835"/>
                    <a:pt x="5933" y="2835"/>
                  </a:cubicBezTo>
                  <a:cubicBezTo>
                    <a:pt x="6107" y="2835"/>
                    <a:pt x="6270" y="2696"/>
                    <a:pt x="6270" y="2489"/>
                  </a:cubicBezTo>
                  <a:lnTo>
                    <a:pt x="6270" y="347"/>
                  </a:lnTo>
                  <a:cubicBezTo>
                    <a:pt x="6333" y="158"/>
                    <a:pt x="6176" y="0"/>
                    <a:pt x="59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2" name="Google Shape;5532;p64"/>
          <p:cNvGrpSpPr/>
          <p:nvPr/>
        </p:nvGrpSpPr>
        <p:grpSpPr>
          <a:xfrm>
            <a:off x="1503690" y="2504112"/>
            <a:ext cx="339643" cy="330300"/>
            <a:chOff x="-50158000" y="2685000"/>
            <a:chExt cx="307175" cy="298725"/>
          </a:xfrm>
        </p:grpSpPr>
        <p:sp>
          <p:nvSpPr>
            <p:cNvPr id="5533" name="Google Shape;5533;p64"/>
            <p:cNvSpPr/>
            <p:nvPr/>
          </p:nvSpPr>
          <p:spPr>
            <a:xfrm>
              <a:off x="-50158000" y="2685000"/>
              <a:ext cx="307175" cy="298725"/>
            </a:xfrm>
            <a:custGeom>
              <a:rect b="b" l="l" r="r" t="t"/>
              <a:pathLst>
                <a:path extrusionOk="0" h="11949" w="12287">
                  <a:moveTo>
                    <a:pt x="8054" y="717"/>
                  </a:moveTo>
                  <a:cubicBezTo>
                    <a:pt x="8325" y="717"/>
                    <a:pt x="8601" y="820"/>
                    <a:pt x="8821" y="1024"/>
                  </a:cubicBezTo>
                  <a:lnTo>
                    <a:pt x="11090" y="3293"/>
                  </a:lnTo>
                  <a:cubicBezTo>
                    <a:pt x="11531" y="3702"/>
                    <a:pt x="11531" y="4364"/>
                    <a:pt x="11090" y="4805"/>
                  </a:cubicBezTo>
                  <a:lnTo>
                    <a:pt x="10302" y="5593"/>
                  </a:lnTo>
                  <a:lnTo>
                    <a:pt x="6522" y="1812"/>
                  </a:lnTo>
                  <a:lnTo>
                    <a:pt x="7309" y="1024"/>
                  </a:lnTo>
                  <a:cubicBezTo>
                    <a:pt x="7514" y="820"/>
                    <a:pt x="7782" y="717"/>
                    <a:pt x="8054" y="717"/>
                  </a:cubicBezTo>
                  <a:close/>
                  <a:moveTo>
                    <a:pt x="6018" y="2285"/>
                  </a:moveTo>
                  <a:lnTo>
                    <a:pt x="9798" y="6065"/>
                  </a:lnTo>
                  <a:lnTo>
                    <a:pt x="6144" y="9720"/>
                  </a:lnTo>
                  <a:lnTo>
                    <a:pt x="2363" y="5939"/>
                  </a:lnTo>
                  <a:lnTo>
                    <a:pt x="6018" y="2285"/>
                  </a:lnTo>
                  <a:close/>
                  <a:moveTo>
                    <a:pt x="1890" y="6443"/>
                  </a:moveTo>
                  <a:lnTo>
                    <a:pt x="5671" y="10224"/>
                  </a:lnTo>
                  <a:lnTo>
                    <a:pt x="4915" y="10980"/>
                  </a:lnTo>
                  <a:cubicBezTo>
                    <a:pt x="4726" y="11185"/>
                    <a:pt x="4458" y="11287"/>
                    <a:pt x="4186" y="11287"/>
                  </a:cubicBezTo>
                  <a:cubicBezTo>
                    <a:pt x="3915" y="11287"/>
                    <a:pt x="3639" y="11185"/>
                    <a:pt x="3434" y="10980"/>
                  </a:cubicBezTo>
                  <a:lnTo>
                    <a:pt x="1134" y="8712"/>
                  </a:lnTo>
                  <a:cubicBezTo>
                    <a:pt x="756" y="8302"/>
                    <a:pt x="756" y="7640"/>
                    <a:pt x="1134" y="7199"/>
                  </a:cubicBezTo>
                  <a:lnTo>
                    <a:pt x="1890" y="6443"/>
                  </a:lnTo>
                  <a:close/>
                  <a:moveTo>
                    <a:pt x="8093" y="0"/>
                  </a:moveTo>
                  <a:cubicBezTo>
                    <a:pt x="7640" y="0"/>
                    <a:pt x="7183" y="174"/>
                    <a:pt x="6837" y="520"/>
                  </a:cubicBezTo>
                  <a:lnTo>
                    <a:pt x="662" y="6695"/>
                  </a:lnTo>
                  <a:cubicBezTo>
                    <a:pt x="0" y="7357"/>
                    <a:pt x="0" y="8491"/>
                    <a:pt x="662" y="9184"/>
                  </a:cubicBezTo>
                  <a:lnTo>
                    <a:pt x="2962" y="11452"/>
                  </a:lnTo>
                  <a:cubicBezTo>
                    <a:pt x="3292" y="11783"/>
                    <a:pt x="3741" y="11949"/>
                    <a:pt x="4190" y="11949"/>
                  </a:cubicBezTo>
                  <a:cubicBezTo>
                    <a:pt x="4639" y="11949"/>
                    <a:pt x="5088" y="11783"/>
                    <a:pt x="5419" y="11452"/>
                  </a:cubicBezTo>
                  <a:lnTo>
                    <a:pt x="11625" y="5278"/>
                  </a:lnTo>
                  <a:cubicBezTo>
                    <a:pt x="12287" y="4616"/>
                    <a:pt x="12287" y="3513"/>
                    <a:pt x="11625" y="2789"/>
                  </a:cubicBezTo>
                  <a:lnTo>
                    <a:pt x="9326" y="520"/>
                  </a:lnTo>
                  <a:cubicBezTo>
                    <a:pt x="8995" y="174"/>
                    <a:pt x="8546" y="0"/>
                    <a:pt x="80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4" name="Google Shape;5534;p64"/>
            <p:cNvSpPr/>
            <p:nvPr/>
          </p:nvSpPr>
          <p:spPr>
            <a:xfrm>
              <a:off x="-50058775" y="2838200"/>
              <a:ext cx="51225" cy="49625"/>
            </a:xfrm>
            <a:custGeom>
              <a:rect b="b" l="l" r="r" t="t"/>
              <a:pathLst>
                <a:path extrusionOk="0" h="1985" w="2049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1418" y="1890"/>
                  </a:lnTo>
                  <a:cubicBezTo>
                    <a:pt x="1481" y="1953"/>
                    <a:pt x="1568" y="1985"/>
                    <a:pt x="1659" y="1985"/>
                  </a:cubicBezTo>
                  <a:cubicBezTo>
                    <a:pt x="1749" y="1985"/>
                    <a:pt x="1844" y="1953"/>
                    <a:pt x="1923" y="1890"/>
                  </a:cubicBezTo>
                  <a:cubicBezTo>
                    <a:pt x="2049" y="1733"/>
                    <a:pt x="2049" y="1512"/>
                    <a:pt x="1923" y="1386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35" name="Google Shape;5535;p64"/>
          <p:cNvGrpSpPr/>
          <p:nvPr/>
        </p:nvGrpSpPr>
        <p:grpSpPr>
          <a:xfrm>
            <a:off x="3572048" y="1717268"/>
            <a:ext cx="334419" cy="331848"/>
            <a:chOff x="-48266125" y="1973375"/>
            <a:chExt cx="302450" cy="300125"/>
          </a:xfrm>
        </p:grpSpPr>
        <p:sp>
          <p:nvSpPr>
            <p:cNvPr id="5536" name="Google Shape;5536;p64"/>
            <p:cNvSpPr/>
            <p:nvPr/>
          </p:nvSpPr>
          <p:spPr>
            <a:xfrm>
              <a:off x="-48212575" y="2045050"/>
              <a:ext cx="122900" cy="123700"/>
            </a:xfrm>
            <a:custGeom>
              <a:rect b="b" l="l" r="r" t="t"/>
              <a:pathLst>
                <a:path extrusionOk="0" h="4948" w="4916">
                  <a:moveTo>
                    <a:pt x="1765" y="662"/>
                  </a:moveTo>
                  <a:cubicBezTo>
                    <a:pt x="2237" y="662"/>
                    <a:pt x="2647" y="946"/>
                    <a:pt x="2741" y="1387"/>
                  </a:cubicBezTo>
                  <a:lnTo>
                    <a:pt x="1765" y="1387"/>
                  </a:lnTo>
                  <a:cubicBezTo>
                    <a:pt x="1576" y="1387"/>
                    <a:pt x="1418" y="1545"/>
                    <a:pt x="1418" y="1734"/>
                  </a:cubicBezTo>
                  <a:lnTo>
                    <a:pt x="1418" y="2710"/>
                  </a:lnTo>
                  <a:cubicBezTo>
                    <a:pt x="1009" y="2584"/>
                    <a:pt x="725" y="2206"/>
                    <a:pt x="725" y="1734"/>
                  </a:cubicBezTo>
                  <a:cubicBezTo>
                    <a:pt x="725" y="1135"/>
                    <a:pt x="1166" y="662"/>
                    <a:pt x="1765" y="662"/>
                  </a:cubicBezTo>
                  <a:close/>
                  <a:moveTo>
                    <a:pt x="2741" y="2080"/>
                  </a:moveTo>
                  <a:cubicBezTo>
                    <a:pt x="2647" y="2395"/>
                    <a:pt x="2395" y="2616"/>
                    <a:pt x="2111" y="2710"/>
                  </a:cubicBezTo>
                  <a:lnTo>
                    <a:pt x="2111" y="2080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805"/>
                    <a:pt x="3497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616"/>
                    <a:pt x="599" y="3340"/>
                    <a:pt x="1418" y="3498"/>
                  </a:cubicBezTo>
                  <a:lnTo>
                    <a:pt x="1418" y="4601"/>
                  </a:lnTo>
                  <a:cubicBezTo>
                    <a:pt x="1418" y="4790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90"/>
                    <a:pt x="4915" y="4601"/>
                  </a:cubicBezTo>
                  <a:lnTo>
                    <a:pt x="4915" y="1797"/>
                  </a:lnTo>
                  <a:cubicBezTo>
                    <a:pt x="4915" y="1576"/>
                    <a:pt x="4758" y="1419"/>
                    <a:pt x="4600" y="1419"/>
                  </a:cubicBezTo>
                  <a:lnTo>
                    <a:pt x="3497" y="1419"/>
                  </a:lnTo>
                  <a:cubicBezTo>
                    <a:pt x="3340" y="631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7" name="Google Shape;5537;p64"/>
            <p:cNvSpPr/>
            <p:nvPr/>
          </p:nvSpPr>
          <p:spPr>
            <a:xfrm>
              <a:off x="-48266125" y="1973375"/>
              <a:ext cx="230000" cy="300125"/>
            </a:xfrm>
            <a:custGeom>
              <a:rect b="b" l="l" r="r" t="t"/>
              <a:pathLst>
                <a:path extrusionOk="0" h="12005" w="9200">
                  <a:moveTo>
                    <a:pt x="7057" y="1198"/>
                  </a:moveTo>
                  <a:lnTo>
                    <a:pt x="7971" y="2112"/>
                  </a:lnTo>
                  <a:lnTo>
                    <a:pt x="7057" y="2112"/>
                  </a:lnTo>
                  <a:lnTo>
                    <a:pt x="7057" y="1198"/>
                  </a:lnTo>
                  <a:close/>
                  <a:moveTo>
                    <a:pt x="6396" y="694"/>
                  </a:moveTo>
                  <a:lnTo>
                    <a:pt x="6396" y="2458"/>
                  </a:lnTo>
                  <a:cubicBezTo>
                    <a:pt x="6396" y="2679"/>
                    <a:pt x="6553" y="2836"/>
                    <a:pt x="6742" y="2836"/>
                  </a:cubicBezTo>
                  <a:lnTo>
                    <a:pt x="8506" y="2836"/>
                  </a:lnTo>
                  <a:lnTo>
                    <a:pt x="8506" y="11280"/>
                  </a:lnTo>
                  <a:lnTo>
                    <a:pt x="756" y="11280"/>
                  </a:lnTo>
                  <a:lnTo>
                    <a:pt x="756" y="694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78" y="12004"/>
                  </a:cubicBezTo>
                  <a:lnTo>
                    <a:pt x="8790" y="12004"/>
                  </a:lnTo>
                  <a:cubicBezTo>
                    <a:pt x="8979" y="12004"/>
                    <a:pt x="9136" y="11847"/>
                    <a:pt x="9136" y="11658"/>
                  </a:cubicBezTo>
                  <a:lnTo>
                    <a:pt x="9136" y="2458"/>
                  </a:lnTo>
                  <a:cubicBezTo>
                    <a:pt x="9199" y="2395"/>
                    <a:pt x="9168" y="2301"/>
                    <a:pt x="9073" y="2238"/>
                  </a:cubicBezTo>
                  <a:lnTo>
                    <a:pt x="6931" y="95"/>
                  </a:lnTo>
                  <a:cubicBezTo>
                    <a:pt x="6868" y="32"/>
                    <a:pt x="6805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8" name="Google Shape;5538;p64"/>
            <p:cNvSpPr/>
            <p:nvPr/>
          </p:nvSpPr>
          <p:spPr>
            <a:xfrm>
              <a:off x="-48018025" y="1991500"/>
              <a:ext cx="54350" cy="282000"/>
            </a:xfrm>
            <a:custGeom>
              <a:rect b="b" l="l" r="r" t="t"/>
              <a:pathLst>
                <a:path extrusionOk="0" h="11280" w="2174">
                  <a:moveTo>
                    <a:pt x="1071" y="1481"/>
                  </a:moveTo>
                  <a:lnTo>
                    <a:pt x="1260" y="2111"/>
                  </a:lnTo>
                  <a:lnTo>
                    <a:pt x="851" y="2111"/>
                  </a:lnTo>
                  <a:lnTo>
                    <a:pt x="1071" y="1481"/>
                  </a:lnTo>
                  <a:close/>
                  <a:moveTo>
                    <a:pt x="1418" y="2836"/>
                  </a:moveTo>
                  <a:lnTo>
                    <a:pt x="1418" y="7247"/>
                  </a:lnTo>
                  <a:lnTo>
                    <a:pt x="725" y="7247"/>
                  </a:lnTo>
                  <a:lnTo>
                    <a:pt x="725" y="2836"/>
                  </a:lnTo>
                  <a:close/>
                  <a:moveTo>
                    <a:pt x="1418" y="7971"/>
                  </a:moveTo>
                  <a:lnTo>
                    <a:pt x="1418" y="8664"/>
                  </a:lnTo>
                  <a:lnTo>
                    <a:pt x="725" y="8664"/>
                  </a:lnTo>
                  <a:lnTo>
                    <a:pt x="725" y="7971"/>
                  </a:lnTo>
                  <a:close/>
                  <a:moveTo>
                    <a:pt x="1449" y="9357"/>
                  </a:moveTo>
                  <a:lnTo>
                    <a:pt x="1449" y="10208"/>
                  </a:lnTo>
                  <a:cubicBezTo>
                    <a:pt x="1418" y="10397"/>
                    <a:pt x="1260" y="10555"/>
                    <a:pt x="1071" y="10555"/>
                  </a:cubicBezTo>
                  <a:cubicBezTo>
                    <a:pt x="882" y="10555"/>
                    <a:pt x="725" y="10397"/>
                    <a:pt x="725" y="10208"/>
                  </a:cubicBezTo>
                  <a:lnTo>
                    <a:pt x="725" y="9357"/>
                  </a:lnTo>
                  <a:close/>
                  <a:moveTo>
                    <a:pt x="1071" y="0"/>
                  </a:moveTo>
                  <a:cubicBezTo>
                    <a:pt x="945" y="0"/>
                    <a:pt x="788" y="95"/>
                    <a:pt x="756" y="253"/>
                  </a:cubicBezTo>
                  <a:cubicBezTo>
                    <a:pt x="0" y="2489"/>
                    <a:pt x="63" y="2363"/>
                    <a:pt x="63" y="2458"/>
                  </a:cubicBezTo>
                  <a:lnTo>
                    <a:pt x="63" y="10208"/>
                  </a:lnTo>
                  <a:cubicBezTo>
                    <a:pt x="63" y="10807"/>
                    <a:pt x="536" y="11279"/>
                    <a:pt x="1103" y="11279"/>
                  </a:cubicBezTo>
                  <a:cubicBezTo>
                    <a:pt x="1701" y="11279"/>
                    <a:pt x="2174" y="10807"/>
                    <a:pt x="2174" y="1020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21" y="2468"/>
                    <a:pt x="2128" y="2472"/>
                    <a:pt x="2132" y="2472"/>
                  </a:cubicBezTo>
                  <a:cubicBezTo>
                    <a:pt x="2139" y="2472"/>
                    <a:pt x="2132" y="2458"/>
                    <a:pt x="2111" y="2458"/>
                  </a:cubicBezTo>
                  <a:lnTo>
                    <a:pt x="2111" y="2458"/>
                  </a:lnTo>
                  <a:lnTo>
                    <a:pt x="2111" y="2458"/>
                  </a:lnTo>
                  <a:cubicBezTo>
                    <a:pt x="2111" y="2363"/>
                    <a:pt x="2142" y="2584"/>
                    <a:pt x="1386" y="253"/>
                  </a:cubicBezTo>
                  <a:cubicBezTo>
                    <a:pt x="1355" y="95"/>
                    <a:pt x="119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9" name="Google Shape;5539;p64"/>
            <p:cNvSpPr/>
            <p:nvPr/>
          </p:nvSpPr>
          <p:spPr>
            <a:xfrm>
              <a:off x="-48211800" y="2221475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884" y="158"/>
                    <a:pt x="4727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0" name="Google Shape;5540;p64"/>
            <p:cNvSpPr/>
            <p:nvPr/>
          </p:nvSpPr>
          <p:spPr>
            <a:xfrm>
              <a:off x="-48211800" y="2185250"/>
              <a:ext cx="87450" cy="18150"/>
            </a:xfrm>
            <a:custGeom>
              <a:rect b="b" l="l" r="r" t="t"/>
              <a:pathLst>
                <a:path extrusionOk="0" h="726" w="3498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151" y="725"/>
                  </a:lnTo>
                  <a:cubicBezTo>
                    <a:pt x="3372" y="725"/>
                    <a:pt x="3498" y="568"/>
                    <a:pt x="3498" y="379"/>
                  </a:cubicBezTo>
                  <a:cubicBezTo>
                    <a:pt x="3498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1" name="Google Shape;5541;p64"/>
            <p:cNvSpPr/>
            <p:nvPr/>
          </p:nvSpPr>
          <p:spPr>
            <a:xfrm>
              <a:off x="-48106250" y="2185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2" name="Google Shape;5542;p64"/>
          <p:cNvGrpSpPr/>
          <p:nvPr/>
        </p:nvGrpSpPr>
        <p:grpSpPr>
          <a:xfrm>
            <a:off x="3597286" y="2125575"/>
            <a:ext cx="283944" cy="331959"/>
            <a:chOff x="-48237000" y="2342650"/>
            <a:chExt cx="256800" cy="300225"/>
          </a:xfrm>
        </p:grpSpPr>
        <p:sp>
          <p:nvSpPr>
            <p:cNvPr id="5543" name="Google Shape;5543;p64"/>
            <p:cNvSpPr/>
            <p:nvPr/>
          </p:nvSpPr>
          <p:spPr>
            <a:xfrm>
              <a:off x="-48237000" y="2342650"/>
              <a:ext cx="256800" cy="300225"/>
            </a:xfrm>
            <a:custGeom>
              <a:rect b="b" l="l" r="r" t="t"/>
              <a:pathLst>
                <a:path extrusionOk="0" h="12009" w="10272">
                  <a:moveTo>
                    <a:pt x="4507" y="679"/>
                  </a:moveTo>
                  <a:cubicBezTo>
                    <a:pt x="4774" y="679"/>
                    <a:pt x="5048" y="706"/>
                    <a:pt x="5325" y="762"/>
                  </a:cubicBezTo>
                  <a:cubicBezTo>
                    <a:pt x="6774" y="1077"/>
                    <a:pt x="7940" y="2274"/>
                    <a:pt x="8255" y="3723"/>
                  </a:cubicBezTo>
                  <a:cubicBezTo>
                    <a:pt x="8381" y="4227"/>
                    <a:pt x="8381" y="4763"/>
                    <a:pt x="8318" y="5267"/>
                  </a:cubicBezTo>
                  <a:cubicBezTo>
                    <a:pt x="8318" y="5330"/>
                    <a:pt x="8318" y="5424"/>
                    <a:pt x="8350" y="5487"/>
                  </a:cubicBezTo>
                  <a:lnTo>
                    <a:pt x="9263" y="7220"/>
                  </a:lnTo>
                  <a:cubicBezTo>
                    <a:pt x="9389" y="7441"/>
                    <a:pt x="9232" y="7756"/>
                    <a:pt x="8980" y="7756"/>
                  </a:cubicBezTo>
                  <a:lnTo>
                    <a:pt x="8034" y="7756"/>
                  </a:lnTo>
                  <a:cubicBezTo>
                    <a:pt x="7845" y="7756"/>
                    <a:pt x="7688" y="7913"/>
                    <a:pt x="7688" y="8102"/>
                  </a:cubicBezTo>
                  <a:lnTo>
                    <a:pt x="7688" y="9867"/>
                  </a:lnTo>
                  <a:lnTo>
                    <a:pt x="5892" y="9867"/>
                  </a:lnTo>
                  <a:cubicBezTo>
                    <a:pt x="5703" y="9867"/>
                    <a:pt x="5546" y="10024"/>
                    <a:pt x="5546" y="10213"/>
                  </a:cubicBezTo>
                  <a:lnTo>
                    <a:pt x="5546" y="11284"/>
                  </a:lnTo>
                  <a:lnTo>
                    <a:pt x="2049" y="11284"/>
                  </a:lnTo>
                  <a:lnTo>
                    <a:pt x="2049" y="7693"/>
                  </a:lnTo>
                  <a:cubicBezTo>
                    <a:pt x="2049" y="7598"/>
                    <a:pt x="2017" y="7504"/>
                    <a:pt x="1923" y="7441"/>
                  </a:cubicBezTo>
                  <a:cubicBezTo>
                    <a:pt x="1103" y="6685"/>
                    <a:pt x="631" y="5645"/>
                    <a:pt x="631" y="4542"/>
                  </a:cubicBezTo>
                  <a:cubicBezTo>
                    <a:pt x="631" y="2387"/>
                    <a:pt x="2372" y="679"/>
                    <a:pt x="4507" y="679"/>
                  </a:cubicBezTo>
                  <a:close/>
                  <a:moveTo>
                    <a:pt x="4570" y="0"/>
                  </a:moveTo>
                  <a:cubicBezTo>
                    <a:pt x="2059" y="0"/>
                    <a:pt x="1" y="1999"/>
                    <a:pt x="1" y="4542"/>
                  </a:cubicBezTo>
                  <a:cubicBezTo>
                    <a:pt x="1" y="5802"/>
                    <a:pt x="505" y="7000"/>
                    <a:pt x="1418" y="7850"/>
                  </a:cubicBezTo>
                  <a:lnTo>
                    <a:pt x="1418" y="11631"/>
                  </a:lnTo>
                  <a:cubicBezTo>
                    <a:pt x="1418" y="11851"/>
                    <a:pt x="1576" y="12009"/>
                    <a:pt x="1765" y="12009"/>
                  </a:cubicBezTo>
                  <a:lnTo>
                    <a:pt x="5987" y="12009"/>
                  </a:lnTo>
                  <a:cubicBezTo>
                    <a:pt x="6176" y="12009"/>
                    <a:pt x="6333" y="11851"/>
                    <a:pt x="6333" y="11631"/>
                  </a:cubicBezTo>
                  <a:lnTo>
                    <a:pt x="6333" y="10591"/>
                  </a:lnTo>
                  <a:lnTo>
                    <a:pt x="8097" y="10591"/>
                  </a:lnTo>
                  <a:cubicBezTo>
                    <a:pt x="8287" y="10591"/>
                    <a:pt x="8444" y="10434"/>
                    <a:pt x="8444" y="10213"/>
                  </a:cubicBezTo>
                  <a:lnTo>
                    <a:pt x="8444" y="8449"/>
                  </a:lnTo>
                  <a:lnTo>
                    <a:pt x="9043" y="8449"/>
                  </a:lnTo>
                  <a:cubicBezTo>
                    <a:pt x="9799" y="8417"/>
                    <a:pt x="10271" y="7598"/>
                    <a:pt x="9925" y="6874"/>
                  </a:cubicBezTo>
                  <a:lnTo>
                    <a:pt x="9043" y="5267"/>
                  </a:lnTo>
                  <a:cubicBezTo>
                    <a:pt x="9137" y="4700"/>
                    <a:pt x="9137" y="4164"/>
                    <a:pt x="9011" y="3597"/>
                  </a:cubicBezTo>
                  <a:cubicBezTo>
                    <a:pt x="8665" y="1864"/>
                    <a:pt x="7247" y="510"/>
                    <a:pt x="5546" y="100"/>
                  </a:cubicBezTo>
                  <a:cubicBezTo>
                    <a:pt x="5215" y="33"/>
                    <a:pt x="4889" y="0"/>
                    <a:pt x="45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4" name="Google Shape;5544;p64"/>
            <p:cNvSpPr/>
            <p:nvPr/>
          </p:nvSpPr>
          <p:spPr>
            <a:xfrm>
              <a:off x="-48195250" y="2377425"/>
              <a:ext cx="144150" cy="140225"/>
            </a:xfrm>
            <a:custGeom>
              <a:rect b="b" l="l" r="r" t="t"/>
              <a:pathLst>
                <a:path extrusionOk="0" h="5609" w="5766">
                  <a:moveTo>
                    <a:pt x="3214" y="757"/>
                  </a:moveTo>
                  <a:lnTo>
                    <a:pt x="3214" y="883"/>
                  </a:lnTo>
                  <a:cubicBezTo>
                    <a:pt x="3214" y="1040"/>
                    <a:pt x="3277" y="1135"/>
                    <a:pt x="3435" y="1198"/>
                  </a:cubicBezTo>
                  <a:cubicBezTo>
                    <a:pt x="3624" y="1261"/>
                    <a:pt x="3844" y="1387"/>
                    <a:pt x="4002" y="1513"/>
                  </a:cubicBezTo>
                  <a:cubicBezTo>
                    <a:pt x="4061" y="1553"/>
                    <a:pt x="4146" y="1593"/>
                    <a:pt x="4233" y="1593"/>
                  </a:cubicBezTo>
                  <a:cubicBezTo>
                    <a:pt x="4283" y="1593"/>
                    <a:pt x="4333" y="1579"/>
                    <a:pt x="4380" y="1545"/>
                  </a:cubicBezTo>
                  <a:lnTo>
                    <a:pt x="4506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32" y="2206"/>
                    <a:pt x="4537" y="2364"/>
                    <a:pt x="4569" y="2490"/>
                  </a:cubicBezTo>
                  <a:cubicBezTo>
                    <a:pt x="4632" y="2710"/>
                    <a:pt x="4632" y="2899"/>
                    <a:pt x="4569" y="3120"/>
                  </a:cubicBezTo>
                  <a:cubicBezTo>
                    <a:pt x="4537" y="3277"/>
                    <a:pt x="4632" y="3403"/>
                    <a:pt x="4726" y="3466"/>
                  </a:cubicBezTo>
                  <a:lnTo>
                    <a:pt x="4852" y="3561"/>
                  </a:lnTo>
                  <a:lnTo>
                    <a:pt x="4506" y="4159"/>
                  </a:lnTo>
                  <a:lnTo>
                    <a:pt x="4380" y="4065"/>
                  </a:lnTo>
                  <a:cubicBezTo>
                    <a:pt x="4323" y="4037"/>
                    <a:pt x="4260" y="4021"/>
                    <a:pt x="4199" y="4021"/>
                  </a:cubicBezTo>
                  <a:cubicBezTo>
                    <a:pt x="4125" y="4021"/>
                    <a:pt x="4054" y="4044"/>
                    <a:pt x="4002" y="4096"/>
                  </a:cubicBezTo>
                  <a:cubicBezTo>
                    <a:pt x="3844" y="4254"/>
                    <a:pt x="3624" y="4348"/>
                    <a:pt x="3435" y="4411"/>
                  </a:cubicBezTo>
                  <a:cubicBezTo>
                    <a:pt x="3277" y="4475"/>
                    <a:pt x="3214" y="4632"/>
                    <a:pt x="3214" y="4727"/>
                  </a:cubicBezTo>
                  <a:lnTo>
                    <a:pt x="3214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426" y="4475"/>
                    <a:pt x="2269" y="4411"/>
                  </a:cubicBezTo>
                  <a:cubicBezTo>
                    <a:pt x="2048" y="4348"/>
                    <a:pt x="1859" y="4222"/>
                    <a:pt x="1702" y="4096"/>
                  </a:cubicBezTo>
                  <a:cubicBezTo>
                    <a:pt x="1622" y="4057"/>
                    <a:pt x="1530" y="4017"/>
                    <a:pt x="1449" y="4017"/>
                  </a:cubicBezTo>
                  <a:cubicBezTo>
                    <a:pt x="1402" y="4017"/>
                    <a:pt x="1358" y="4030"/>
                    <a:pt x="1324" y="4065"/>
                  </a:cubicBezTo>
                  <a:lnTo>
                    <a:pt x="1198" y="4159"/>
                  </a:lnTo>
                  <a:lnTo>
                    <a:pt x="851" y="3561"/>
                  </a:lnTo>
                  <a:lnTo>
                    <a:pt x="946" y="3466"/>
                  </a:lnTo>
                  <a:cubicBezTo>
                    <a:pt x="1072" y="3403"/>
                    <a:pt x="1166" y="3246"/>
                    <a:pt x="1103" y="3120"/>
                  </a:cubicBezTo>
                  <a:cubicBezTo>
                    <a:pt x="1072" y="2899"/>
                    <a:pt x="1072" y="2710"/>
                    <a:pt x="1103" y="2490"/>
                  </a:cubicBezTo>
                  <a:cubicBezTo>
                    <a:pt x="1166" y="2332"/>
                    <a:pt x="1072" y="2206"/>
                    <a:pt x="946" y="2143"/>
                  </a:cubicBezTo>
                  <a:lnTo>
                    <a:pt x="851" y="2049"/>
                  </a:lnTo>
                  <a:lnTo>
                    <a:pt x="1198" y="1482"/>
                  </a:lnTo>
                  <a:lnTo>
                    <a:pt x="1324" y="1545"/>
                  </a:lnTo>
                  <a:cubicBezTo>
                    <a:pt x="1366" y="1573"/>
                    <a:pt x="1421" y="1588"/>
                    <a:pt x="1481" y="1588"/>
                  </a:cubicBezTo>
                  <a:cubicBezTo>
                    <a:pt x="1553" y="1588"/>
                    <a:pt x="1632" y="1565"/>
                    <a:pt x="1702" y="1513"/>
                  </a:cubicBezTo>
                  <a:cubicBezTo>
                    <a:pt x="1859" y="1356"/>
                    <a:pt x="2048" y="1261"/>
                    <a:pt x="2269" y="1198"/>
                  </a:cubicBezTo>
                  <a:cubicBezTo>
                    <a:pt x="2426" y="1135"/>
                    <a:pt x="2489" y="977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85" y="1"/>
                    <a:pt x="1828" y="158"/>
                    <a:pt x="1828" y="379"/>
                  </a:cubicBezTo>
                  <a:lnTo>
                    <a:pt x="1828" y="599"/>
                  </a:lnTo>
                  <a:cubicBezTo>
                    <a:pt x="1702" y="631"/>
                    <a:pt x="1576" y="725"/>
                    <a:pt x="1513" y="788"/>
                  </a:cubicBezTo>
                  <a:lnTo>
                    <a:pt x="1324" y="694"/>
                  </a:lnTo>
                  <a:cubicBezTo>
                    <a:pt x="1265" y="658"/>
                    <a:pt x="1192" y="641"/>
                    <a:pt x="1122" y="641"/>
                  </a:cubicBezTo>
                  <a:cubicBezTo>
                    <a:pt x="1004" y="641"/>
                    <a:pt x="890" y="690"/>
                    <a:pt x="851" y="788"/>
                  </a:cubicBezTo>
                  <a:lnTo>
                    <a:pt x="126" y="2017"/>
                  </a:lnTo>
                  <a:cubicBezTo>
                    <a:pt x="63" y="2175"/>
                    <a:pt x="95" y="2427"/>
                    <a:pt x="253" y="2490"/>
                  </a:cubicBezTo>
                  <a:lnTo>
                    <a:pt x="442" y="2616"/>
                  </a:lnTo>
                  <a:lnTo>
                    <a:pt x="442" y="2994"/>
                  </a:lnTo>
                  <a:lnTo>
                    <a:pt x="253" y="3120"/>
                  </a:lnTo>
                  <a:cubicBezTo>
                    <a:pt x="95" y="3214"/>
                    <a:pt x="0" y="3435"/>
                    <a:pt x="126" y="3592"/>
                  </a:cubicBezTo>
                  <a:lnTo>
                    <a:pt x="851" y="4821"/>
                  </a:lnTo>
                  <a:cubicBezTo>
                    <a:pt x="894" y="4928"/>
                    <a:pt x="1024" y="4991"/>
                    <a:pt x="1152" y="4991"/>
                  </a:cubicBezTo>
                  <a:cubicBezTo>
                    <a:pt x="1213" y="4991"/>
                    <a:pt x="1273" y="4977"/>
                    <a:pt x="1324" y="4947"/>
                  </a:cubicBezTo>
                  <a:lnTo>
                    <a:pt x="1513" y="4821"/>
                  </a:lnTo>
                  <a:cubicBezTo>
                    <a:pt x="1639" y="4884"/>
                    <a:pt x="1733" y="4979"/>
                    <a:pt x="1828" y="5010"/>
                  </a:cubicBezTo>
                  <a:lnTo>
                    <a:pt x="1828" y="5262"/>
                  </a:lnTo>
                  <a:cubicBezTo>
                    <a:pt x="1828" y="5451"/>
                    <a:pt x="1985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9" y="5451"/>
                    <a:pt x="3939" y="5262"/>
                  </a:cubicBezTo>
                  <a:lnTo>
                    <a:pt x="3939" y="5010"/>
                  </a:lnTo>
                  <a:cubicBezTo>
                    <a:pt x="4065" y="4979"/>
                    <a:pt x="4191" y="4884"/>
                    <a:pt x="4254" y="4821"/>
                  </a:cubicBezTo>
                  <a:lnTo>
                    <a:pt x="4474" y="4947"/>
                  </a:lnTo>
                  <a:cubicBezTo>
                    <a:pt x="4524" y="4967"/>
                    <a:pt x="4580" y="4978"/>
                    <a:pt x="4637" y="4978"/>
                  </a:cubicBezTo>
                  <a:cubicBezTo>
                    <a:pt x="4759" y="4978"/>
                    <a:pt x="4882" y="4929"/>
                    <a:pt x="4947" y="4821"/>
                  </a:cubicBezTo>
                  <a:lnTo>
                    <a:pt x="5640" y="3592"/>
                  </a:lnTo>
                  <a:cubicBezTo>
                    <a:pt x="5734" y="3435"/>
                    <a:pt x="5671" y="3214"/>
                    <a:pt x="5514" y="3120"/>
                  </a:cubicBezTo>
                  <a:lnTo>
                    <a:pt x="5325" y="2994"/>
                  </a:lnTo>
                  <a:lnTo>
                    <a:pt x="5325" y="2616"/>
                  </a:lnTo>
                  <a:lnTo>
                    <a:pt x="5514" y="2490"/>
                  </a:lnTo>
                  <a:cubicBezTo>
                    <a:pt x="5671" y="2427"/>
                    <a:pt x="5766" y="2206"/>
                    <a:pt x="5640" y="2017"/>
                  </a:cubicBezTo>
                  <a:lnTo>
                    <a:pt x="4947" y="788"/>
                  </a:lnTo>
                  <a:cubicBezTo>
                    <a:pt x="4887" y="689"/>
                    <a:pt x="4777" y="627"/>
                    <a:pt x="4664" y="627"/>
                  </a:cubicBezTo>
                  <a:cubicBezTo>
                    <a:pt x="4598" y="627"/>
                    <a:pt x="4532" y="648"/>
                    <a:pt x="4474" y="694"/>
                  </a:cubicBezTo>
                  <a:lnTo>
                    <a:pt x="4254" y="788"/>
                  </a:lnTo>
                  <a:cubicBezTo>
                    <a:pt x="4159" y="725"/>
                    <a:pt x="4033" y="631"/>
                    <a:pt x="3939" y="599"/>
                  </a:cubicBezTo>
                  <a:lnTo>
                    <a:pt x="3939" y="379"/>
                  </a:lnTo>
                  <a:cubicBezTo>
                    <a:pt x="3939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5" name="Google Shape;5545;p64"/>
            <p:cNvSpPr/>
            <p:nvPr/>
          </p:nvSpPr>
          <p:spPr>
            <a:xfrm>
              <a:off x="-48150350" y="2422325"/>
              <a:ext cx="52775" cy="52800"/>
            </a:xfrm>
            <a:custGeom>
              <a:rect b="b" l="l" r="r" t="t"/>
              <a:pathLst>
                <a:path extrusionOk="0" h="2112" w="2111">
                  <a:moveTo>
                    <a:pt x="1040" y="662"/>
                  </a:moveTo>
                  <a:cubicBezTo>
                    <a:pt x="1260" y="662"/>
                    <a:pt x="1418" y="820"/>
                    <a:pt x="1418" y="1009"/>
                  </a:cubicBezTo>
                  <a:cubicBezTo>
                    <a:pt x="1418" y="1198"/>
                    <a:pt x="1260" y="1355"/>
                    <a:pt x="1040" y="1355"/>
                  </a:cubicBezTo>
                  <a:cubicBezTo>
                    <a:pt x="851" y="1355"/>
                    <a:pt x="693" y="1198"/>
                    <a:pt x="693" y="1009"/>
                  </a:cubicBezTo>
                  <a:cubicBezTo>
                    <a:pt x="693" y="820"/>
                    <a:pt x="851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1"/>
                    <a:pt x="1040" y="2111"/>
                  </a:cubicBezTo>
                  <a:cubicBezTo>
                    <a:pt x="1639" y="2111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46" name="Google Shape;5546;p64"/>
          <p:cNvGrpSpPr/>
          <p:nvPr/>
        </p:nvGrpSpPr>
        <p:grpSpPr>
          <a:xfrm>
            <a:off x="5630194" y="1709224"/>
            <a:ext cx="334447" cy="329443"/>
            <a:chOff x="-46404975" y="1966100"/>
            <a:chExt cx="302475" cy="297950"/>
          </a:xfrm>
        </p:grpSpPr>
        <p:sp>
          <p:nvSpPr>
            <p:cNvPr id="5547" name="Google Shape;5547;p64"/>
            <p:cNvSpPr/>
            <p:nvPr/>
          </p:nvSpPr>
          <p:spPr>
            <a:xfrm>
              <a:off x="-46349850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784" y="0"/>
                  </a:moveTo>
                  <a:cubicBezTo>
                    <a:pt x="686" y="0"/>
                    <a:pt x="583" y="24"/>
                    <a:pt x="505" y="71"/>
                  </a:cubicBezTo>
                  <a:cubicBezTo>
                    <a:pt x="1" y="607"/>
                    <a:pt x="1" y="1458"/>
                    <a:pt x="505" y="1962"/>
                  </a:cubicBezTo>
                  <a:cubicBezTo>
                    <a:pt x="757" y="2214"/>
                    <a:pt x="757" y="2655"/>
                    <a:pt x="505" y="2875"/>
                  </a:cubicBezTo>
                  <a:cubicBezTo>
                    <a:pt x="379" y="3001"/>
                    <a:pt x="379" y="3222"/>
                    <a:pt x="505" y="3379"/>
                  </a:cubicBezTo>
                  <a:cubicBezTo>
                    <a:pt x="568" y="3442"/>
                    <a:pt x="654" y="3474"/>
                    <a:pt x="749" y="3474"/>
                  </a:cubicBezTo>
                  <a:cubicBezTo>
                    <a:pt x="843" y="3474"/>
                    <a:pt x="946" y="3442"/>
                    <a:pt x="1040" y="3379"/>
                  </a:cubicBezTo>
                  <a:cubicBezTo>
                    <a:pt x="1544" y="2875"/>
                    <a:pt x="1544" y="2025"/>
                    <a:pt x="1040" y="1489"/>
                  </a:cubicBezTo>
                  <a:cubicBezTo>
                    <a:pt x="788" y="1269"/>
                    <a:pt x="788" y="827"/>
                    <a:pt x="1040" y="607"/>
                  </a:cubicBezTo>
                  <a:cubicBezTo>
                    <a:pt x="1135" y="481"/>
                    <a:pt x="1135" y="229"/>
                    <a:pt x="1040" y="71"/>
                  </a:cubicBezTo>
                  <a:cubicBezTo>
                    <a:pt x="977" y="24"/>
                    <a:pt x="883" y="0"/>
                    <a:pt x="7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8" name="Google Shape;5548;p64"/>
            <p:cNvSpPr/>
            <p:nvPr/>
          </p:nvSpPr>
          <p:spPr>
            <a:xfrm>
              <a:off x="-46297875" y="1966100"/>
              <a:ext cx="38625" cy="86850"/>
            </a:xfrm>
            <a:custGeom>
              <a:rect b="b" l="l" r="r" t="t"/>
              <a:pathLst>
                <a:path extrusionOk="0" h="3474" w="1545">
                  <a:moveTo>
                    <a:pt x="800" y="0"/>
                  </a:moveTo>
                  <a:cubicBezTo>
                    <a:pt x="710" y="0"/>
                    <a:pt x="615" y="24"/>
                    <a:pt x="537" y="71"/>
                  </a:cubicBezTo>
                  <a:cubicBezTo>
                    <a:pt x="1" y="607"/>
                    <a:pt x="1" y="1458"/>
                    <a:pt x="537" y="1962"/>
                  </a:cubicBezTo>
                  <a:cubicBezTo>
                    <a:pt x="757" y="2214"/>
                    <a:pt x="757" y="2655"/>
                    <a:pt x="537" y="2875"/>
                  </a:cubicBezTo>
                  <a:cubicBezTo>
                    <a:pt x="410" y="3001"/>
                    <a:pt x="410" y="3222"/>
                    <a:pt x="537" y="3379"/>
                  </a:cubicBezTo>
                  <a:cubicBezTo>
                    <a:pt x="584" y="3442"/>
                    <a:pt x="670" y="3474"/>
                    <a:pt x="765" y="3474"/>
                  </a:cubicBezTo>
                  <a:cubicBezTo>
                    <a:pt x="859" y="3474"/>
                    <a:pt x="962" y="3442"/>
                    <a:pt x="1041" y="3379"/>
                  </a:cubicBezTo>
                  <a:cubicBezTo>
                    <a:pt x="1545" y="2875"/>
                    <a:pt x="1545" y="2025"/>
                    <a:pt x="1041" y="1489"/>
                  </a:cubicBezTo>
                  <a:cubicBezTo>
                    <a:pt x="789" y="1269"/>
                    <a:pt x="789" y="827"/>
                    <a:pt x="1041" y="607"/>
                  </a:cubicBezTo>
                  <a:cubicBezTo>
                    <a:pt x="1167" y="481"/>
                    <a:pt x="1167" y="229"/>
                    <a:pt x="1041" y="71"/>
                  </a:cubicBezTo>
                  <a:cubicBezTo>
                    <a:pt x="978" y="24"/>
                    <a:pt x="891" y="0"/>
                    <a:pt x="8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9" name="Google Shape;5549;p64"/>
            <p:cNvSpPr/>
            <p:nvPr/>
          </p:nvSpPr>
          <p:spPr>
            <a:xfrm>
              <a:off x="-46244300" y="1966100"/>
              <a:ext cx="38600" cy="86850"/>
            </a:xfrm>
            <a:custGeom>
              <a:rect b="b" l="l" r="r" t="t"/>
              <a:pathLst>
                <a:path extrusionOk="0" h="3474" w="1544">
                  <a:moveTo>
                    <a:pt x="768" y="0"/>
                  </a:moveTo>
                  <a:cubicBezTo>
                    <a:pt x="678" y="0"/>
                    <a:pt x="583" y="24"/>
                    <a:pt x="504" y="71"/>
                  </a:cubicBezTo>
                  <a:cubicBezTo>
                    <a:pt x="0" y="607"/>
                    <a:pt x="0" y="1458"/>
                    <a:pt x="504" y="1962"/>
                  </a:cubicBezTo>
                  <a:cubicBezTo>
                    <a:pt x="756" y="2214"/>
                    <a:pt x="756" y="2655"/>
                    <a:pt x="504" y="2875"/>
                  </a:cubicBezTo>
                  <a:cubicBezTo>
                    <a:pt x="378" y="3001"/>
                    <a:pt x="378" y="3222"/>
                    <a:pt x="504" y="3379"/>
                  </a:cubicBezTo>
                  <a:cubicBezTo>
                    <a:pt x="567" y="3442"/>
                    <a:pt x="654" y="3474"/>
                    <a:pt x="745" y="3474"/>
                  </a:cubicBezTo>
                  <a:cubicBezTo>
                    <a:pt x="835" y="3474"/>
                    <a:pt x="930" y="3442"/>
                    <a:pt x="1008" y="3379"/>
                  </a:cubicBezTo>
                  <a:cubicBezTo>
                    <a:pt x="1544" y="2875"/>
                    <a:pt x="1544" y="2025"/>
                    <a:pt x="1008" y="1489"/>
                  </a:cubicBezTo>
                  <a:cubicBezTo>
                    <a:pt x="788" y="1269"/>
                    <a:pt x="788" y="827"/>
                    <a:pt x="1008" y="607"/>
                  </a:cubicBezTo>
                  <a:cubicBezTo>
                    <a:pt x="1134" y="481"/>
                    <a:pt x="1134" y="229"/>
                    <a:pt x="1008" y="71"/>
                  </a:cubicBezTo>
                  <a:cubicBezTo>
                    <a:pt x="945" y="24"/>
                    <a:pt x="859" y="0"/>
                    <a:pt x="7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0" name="Google Shape;5550;p64"/>
            <p:cNvSpPr/>
            <p:nvPr/>
          </p:nvSpPr>
          <p:spPr>
            <a:xfrm>
              <a:off x="-46404975" y="2070250"/>
              <a:ext cx="302475" cy="193800"/>
            </a:xfrm>
            <a:custGeom>
              <a:rect b="b" l="l" r="r" t="t"/>
              <a:pathLst>
                <a:path extrusionOk="0" h="7752" w="12099">
                  <a:moveTo>
                    <a:pt x="11058" y="1419"/>
                  </a:moveTo>
                  <a:cubicBezTo>
                    <a:pt x="11248" y="1419"/>
                    <a:pt x="11405" y="1576"/>
                    <a:pt x="11405" y="1797"/>
                  </a:cubicBezTo>
                  <a:cubicBezTo>
                    <a:pt x="11405" y="3088"/>
                    <a:pt x="10397" y="4160"/>
                    <a:pt x="9137" y="4223"/>
                  </a:cubicBezTo>
                  <a:cubicBezTo>
                    <a:pt x="9578" y="3372"/>
                    <a:pt x="9830" y="2395"/>
                    <a:pt x="9956" y="1419"/>
                  </a:cubicBezTo>
                  <a:close/>
                  <a:moveTo>
                    <a:pt x="9294" y="726"/>
                  </a:moveTo>
                  <a:cubicBezTo>
                    <a:pt x="9200" y="2521"/>
                    <a:pt x="8507" y="4569"/>
                    <a:pt x="7057" y="5640"/>
                  </a:cubicBezTo>
                  <a:lnTo>
                    <a:pt x="3056" y="5640"/>
                  </a:lnTo>
                  <a:lnTo>
                    <a:pt x="3056" y="5672"/>
                  </a:lnTo>
                  <a:cubicBezTo>
                    <a:pt x="1765" y="4695"/>
                    <a:pt x="914" y="2805"/>
                    <a:pt x="819" y="726"/>
                  </a:cubicBezTo>
                  <a:close/>
                  <a:moveTo>
                    <a:pt x="8948" y="6396"/>
                  </a:moveTo>
                  <a:cubicBezTo>
                    <a:pt x="8570" y="6837"/>
                    <a:pt x="8003" y="7090"/>
                    <a:pt x="7372" y="7090"/>
                  </a:cubicBezTo>
                  <a:lnTo>
                    <a:pt x="2710" y="7090"/>
                  </a:lnTo>
                  <a:cubicBezTo>
                    <a:pt x="2080" y="7090"/>
                    <a:pt x="1481" y="6837"/>
                    <a:pt x="1103" y="6396"/>
                  </a:cubicBezTo>
                  <a:close/>
                  <a:moveTo>
                    <a:pt x="441" y="1"/>
                  </a:moveTo>
                  <a:cubicBezTo>
                    <a:pt x="252" y="1"/>
                    <a:pt x="95" y="158"/>
                    <a:pt x="95" y="348"/>
                  </a:cubicBezTo>
                  <a:cubicBezTo>
                    <a:pt x="95" y="2301"/>
                    <a:pt x="725" y="4317"/>
                    <a:pt x="1985" y="5640"/>
                  </a:cubicBezTo>
                  <a:lnTo>
                    <a:pt x="441" y="5640"/>
                  </a:lnTo>
                  <a:cubicBezTo>
                    <a:pt x="158" y="5640"/>
                    <a:pt x="0" y="5924"/>
                    <a:pt x="126" y="6144"/>
                  </a:cubicBezTo>
                  <a:cubicBezTo>
                    <a:pt x="347" y="6617"/>
                    <a:pt x="725" y="7027"/>
                    <a:pt x="1197" y="7342"/>
                  </a:cubicBezTo>
                  <a:cubicBezTo>
                    <a:pt x="1670" y="7594"/>
                    <a:pt x="2174" y="7751"/>
                    <a:pt x="2710" y="7751"/>
                  </a:cubicBezTo>
                  <a:lnTo>
                    <a:pt x="7372" y="7751"/>
                  </a:lnTo>
                  <a:cubicBezTo>
                    <a:pt x="8475" y="7751"/>
                    <a:pt x="9452" y="7121"/>
                    <a:pt x="9956" y="6144"/>
                  </a:cubicBezTo>
                  <a:cubicBezTo>
                    <a:pt x="10082" y="5924"/>
                    <a:pt x="9924" y="5640"/>
                    <a:pt x="9641" y="5640"/>
                  </a:cubicBezTo>
                  <a:lnTo>
                    <a:pt x="8129" y="5640"/>
                  </a:lnTo>
                  <a:lnTo>
                    <a:pt x="8696" y="4916"/>
                  </a:lnTo>
                  <a:lnTo>
                    <a:pt x="8948" y="4916"/>
                  </a:lnTo>
                  <a:lnTo>
                    <a:pt x="8948" y="4947"/>
                  </a:lnTo>
                  <a:cubicBezTo>
                    <a:pt x="10680" y="4947"/>
                    <a:pt x="12098" y="3529"/>
                    <a:pt x="12098" y="1797"/>
                  </a:cubicBezTo>
                  <a:cubicBezTo>
                    <a:pt x="12098" y="1198"/>
                    <a:pt x="11626" y="726"/>
                    <a:pt x="11027" y="726"/>
                  </a:cubicBezTo>
                  <a:lnTo>
                    <a:pt x="9956" y="726"/>
                  </a:lnTo>
                  <a:lnTo>
                    <a:pt x="9956" y="348"/>
                  </a:lnTo>
                  <a:cubicBezTo>
                    <a:pt x="9956" y="158"/>
                    <a:pt x="9798" y="1"/>
                    <a:pt x="96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51" name="Google Shape;5551;p64"/>
          <p:cNvGrpSpPr/>
          <p:nvPr/>
        </p:nvGrpSpPr>
        <p:grpSpPr>
          <a:xfrm>
            <a:off x="5631493" y="2115264"/>
            <a:ext cx="331848" cy="331821"/>
            <a:chOff x="-46401050" y="2333325"/>
            <a:chExt cx="300125" cy="300100"/>
          </a:xfrm>
        </p:grpSpPr>
        <p:sp>
          <p:nvSpPr>
            <p:cNvPr id="5552" name="Google Shape;5552;p64"/>
            <p:cNvSpPr/>
            <p:nvPr/>
          </p:nvSpPr>
          <p:spPr>
            <a:xfrm>
              <a:off x="-46401050" y="2333325"/>
              <a:ext cx="300125" cy="300100"/>
            </a:xfrm>
            <a:custGeom>
              <a:rect b="b" l="l" r="r" t="t"/>
              <a:pathLst>
                <a:path extrusionOk="0" h="12004" w="12005">
                  <a:moveTo>
                    <a:pt x="7719" y="725"/>
                  </a:moveTo>
                  <a:lnTo>
                    <a:pt x="7719" y="2111"/>
                  </a:lnTo>
                  <a:lnTo>
                    <a:pt x="7026" y="2111"/>
                  </a:lnTo>
                  <a:lnTo>
                    <a:pt x="7026" y="725"/>
                  </a:lnTo>
                  <a:close/>
                  <a:moveTo>
                    <a:pt x="9137" y="725"/>
                  </a:moveTo>
                  <a:lnTo>
                    <a:pt x="9137" y="3498"/>
                  </a:lnTo>
                  <a:lnTo>
                    <a:pt x="2805" y="3498"/>
                  </a:lnTo>
                  <a:lnTo>
                    <a:pt x="2805" y="725"/>
                  </a:lnTo>
                  <a:lnTo>
                    <a:pt x="6302" y="725"/>
                  </a:lnTo>
                  <a:lnTo>
                    <a:pt x="6302" y="2489"/>
                  </a:lnTo>
                  <a:cubicBezTo>
                    <a:pt x="6302" y="2678"/>
                    <a:pt x="6459" y="2836"/>
                    <a:pt x="6648" y="2836"/>
                  </a:cubicBezTo>
                  <a:lnTo>
                    <a:pt x="8066" y="2836"/>
                  </a:lnTo>
                  <a:cubicBezTo>
                    <a:pt x="8255" y="2836"/>
                    <a:pt x="8413" y="2678"/>
                    <a:pt x="8413" y="2489"/>
                  </a:cubicBezTo>
                  <a:lnTo>
                    <a:pt x="8413" y="725"/>
                  </a:lnTo>
                  <a:close/>
                  <a:moveTo>
                    <a:pt x="2080" y="725"/>
                  </a:moveTo>
                  <a:lnTo>
                    <a:pt x="2080" y="3876"/>
                  </a:lnTo>
                  <a:cubicBezTo>
                    <a:pt x="2080" y="4065"/>
                    <a:pt x="2238" y="4222"/>
                    <a:pt x="2427" y="4222"/>
                  </a:cubicBezTo>
                  <a:lnTo>
                    <a:pt x="9452" y="4222"/>
                  </a:lnTo>
                  <a:cubicBezTo>
                    <a:pt x="9641" y="4222"/>
                    <a:pt x="9799" y="4065"/>
                    <a:pt x="9799" y="3876"/>
                  </a:cubicBezTo>
                  <a:lnTo>
                    <a:pt x="9799" y="1166"/>
                  </a:lnTo>
                  <a:lnTo>
                    <a:pt x="11217" y="2584"/>
                  </a:lnTo>
                  <a:lnTo>
                    <a:pt x="11217" y="11311"/>
                  </a:lnTo>
                  <a:lnTo>
                    <a:pt x="662" y="11311"/>
                  </a:lnTo>
                  <a:lnTo>
                    <a:pt x="662" y="725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11658" y="12004"/>
                  </a:lnTo>
                  <a:cubicBezTo>
                    <a:pt x="11847" y="12004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41" y="2395"/>
                    <a:pt x="11878" y="2300"/>
                    <a:pt x="11847" y="2237"/>
                  </a:cubicBezTo>
                  <a:lnTo>
                    <a:pt x="9736" y="127"/>
                  </a:lnTo>
                  <a:cubicBezTo>
                    <a:pt x="9641" y="32"/>
                    <a:pt x="9578" y="1"/>
                    <a:pt x="94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3" name="Google Shape;5553;p64"/>
            <p:cNvSpPr/>
            <p:nvPr/>
          </p:nvSpPr>
          <p:spPr>
            <a:xfrm>
              <a:off x="-46366400" y="258065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lnTo>
                    <a:pt x="1041" y="693"/>
                  </a:lnTo>
                  <a:cubicBezTo>
                    <a:pt x="1261" y="693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4" name="Google Shape;5554;p64"/>
            <p:cNvSpPr/>
            <p:nvPr/>
          </p:nvSpPr>
          <p:spPr>
            <a:xfrm>
              <a:off x="-46313625" y="2457775"/>
              <a:ext cx="122900" cy="122100"/>
            </a:xfrm>
            <a:custGeom>
              <a:rect b="b" l="l" r="r" t="t"/>
              <a:pathLst>
                <a:path extrusionOk="0" h="4884" w="4916">
                  <a:moveTo>
                    <a:pt x="2458" y="662"/>
                  </a:moveTo>
                  <a:cubicBezTo>
                    <a:pt x="3435" y="662"/>
                    <a:pt x="4222" y="1450"/>
                    <a:pt x="4222" y="2426"/>
                  </a:cubicBezTo>
                  <a:cubicBezTo>
                    <a:pt x="4222" y="3403"/>
                    <a:pt x="3435" y="4190"/>
                    <a:pt x="2458" y="4190"/>
                  </a:cubicBezTo>
                  <a:cubicBezTo>
                    <a:pt x="1450" y="4190"/>
                    <a:pt x="662" y="3403"/>
                    <a:pt x="662" y="2426"/>
                  </a:cubicBezTo>
                  <a:cubicBezTo>
                    <a:pt x="662" y="1450"/>
                    <a:pt x="1450" y="662"/>
                    <a:pt x="2458" y="662"/>
                  </a:cubicBezTo>
                  <a:close/>
                  <a:moveTo>
                    <a:pt x="2458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81"/>
                    <a:pt x="1103" y="4884"/>
                    <a:pt x="2458" y="4884"/>
                  </a:cubicBezTo>
                  <a:cubicBezTo>
                    <a:pt x="3781" y="4884"/>
                    <a:pt x="4884" y="3749"/>
                    <a:pt x="4884" y="2426"/>
                  </a:cubicBezTo>
                  <a:cubicBezTo>
                    <a:pt x="4916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5" name="Google Shape;5555;p64"/>
            <p:cNvSpPr/>
            <p:nvPr/>
          </p:nvSpPr>
          <p:spPr>
            <a:xfrm>
              <a:off x="-46278950" y="249322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662"/>
                  </a:moveTo>
                  <a:cubicBezTo>
                    <a:pt x="1260" y="662"/>
                    <a:pt x="1418" y="819"/>
                    <a:pt x="1418" y="1008"/>
                  </a:cubicBezTo>
                  <a:cubicBezTo>
                    <a:pt x="1418" y="1197"/>
                    <a:pt x="1260" y="1355"/>
                    <a:pt x="1071" y="1355"/>
                  </a:cubicBezTo>
                  <a:cubicBezTo>
                    <a:pt x="851" y="1355"/>
                    <a:pt x="693" y="1197"/>
                    <a:pt x="693" y="1008"/>
                  </a:cubicBezTo>
                  <a:cubicBezTo>
                    <a:pt x="693" y="819"/>
                    <a:pt x="851" y="662"/>
                    <a:pt x="1071" y="662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38" y="2111"/>
                    <a:pt x="2111" y="1638"/>
                    <a:pt x="2111" y="1040"/>
                  </a:cubicBezTo>
                  <a:cubicBezTo>
                    <a:pt x="2142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56" name="Google Shape;5556;p64"/>
          <p:cNvSpPr/>
          <p:nvPr/>
        </p:nvSpPr>
        <p:spPr>
          <a:xfrm>
            <a:off x="5632801" y="2523575"/>
            <a:ext cx="333590" cy="332705"/>
          </a:xfrm>
          <a:custGeom>
            <a:rect b="b" l="l" r="r" t="t"/>
            <a:pathLst>
              <a:path extrusionOk="0" h="12036" w="12068">
                <a:moveTo>
                  <a:pt x="4222" y="630"/>
                </a:moveTo>
                <a:cubicBezTo>
                  <a:pt x="5010" y="630"/>
                  <a:pt x="5640" y="1292"/>
                  <a:pt x="5640" y="2048"/>
                </a:cubicBezTo>
                <a:lnTo>
                  <a:pt x="5640" y="9767"/>
                </a:lnTo>
                <a:cubicBezTo>
                  <a:pt x="5703" y="10617"/>
                  <a:pt x="5073" y="11311"/>
                  <a:pt x="4285" y="11311"/>
                </a:cubicBezTo>
                <a:cubicBezTo>
                  <a:pt x="3498" y="11311"/>
                  <a:pt x="2868" y="10680"/>
                  <a:pt x="2868" y="9893"/>
                </a:cubicBezTo>
                <a:lnTo>
                  <a:pt x="2868" y="9830"/>
                </a:lnTo>
                <a:cubicBezTo>
                  <a:pt x="3403" y="9767"/>
                  <a:pt x="3907" y="9515"/>
                  <a:pt x="4254" y="9137"/>
                </a:cubicBezTo>
                <a:cubicBezTo>
                  <a:pt x="4380" y="9011"/>
                  <a:pt x="4380" y="8790"/>
                  <a:pt x="4254" y="8633"/>
                </a:cubicBezTo>
                <a:cubicBezTo>
                  <a:pt x="4191" y="8570"/>
                  <a:pt x="4104" y="8538"/>
                  <a:pt x="4014" y="8538"/>
                </a:cubicBezTo>
                <a:cubicBezTo>
                  <a:pt x="3923" y="8538"/>
                  <a:pt x="3829" y="8570"/>
                  <a:pt x="3750" y="8633"/>
                </a:cubicBezTo>
                <a:cubicBezTo>
                  <a:pt x="3435" y="8948"/>
                  <a:pt x="2962" y="9137"/>
                  <a:pt x="2490" y="9137"/>
                </a:cubicBezTo>
                <a:cubicBezTo>
                  <a:pt x="1513" y="9137"/>
                  <a:pt x="725" y="8349"/>
                  <a:pt x="725" y="7372"/>
                </a:cubicBezTo>
                <a:cubicBezTo>
                  <a:pt x="725" y="7057"/>
                  <a:pt x="788" y="6742"/>
                  <a:pt x="946" y="6490"/>
                </a:cubicBezTo>
                <a:cubicBezTo>
                  <a:pt x="1387" y="6805"/>
                  <a:pt x="1891" y="6994"/>
                  <a:pt x="2490" y="6994"/>
                </a:cubicBezTo>
                <a:cubicBezTo>
                  <a:pt x="2679" y="6994"/>
                  <a:pt x="2836" y="6837"/>
                  <a:pt x="2836" y="6648"/>
                </a:cubicBezTo>
                <a:cubicBezTo>
                  <a:pt x="2836" y="6459"/>
                  <a:pt x="2679" y="6301"/>
                  <a:pt x="2490" y="6301"/>
                </a:cubicBezTo>
                <a:cubicBezTo>
                  <a:pt x="1513" y="6301"/>
                  <a:pt x="725" y="5514"/>
                  <a:pt x="725" y="4537"/>
                </a:cubicBezTo>
                <a:cubicBezTo>
                  <a:pt x="725" y="3623"/>
                  <a:pt x="1387" y="2899"/>
                  <a:pt x="2238" y="2804"/>
                </a:cubicBezTo>
                <a:cubicBezTo>
                  <a:pt x="2521" y="3623"/>
                  <a:pt x="3309" y="4159"/>
                  <a:pt x="4222" y="4159"/>
                </a:cubicBezTo>
                <a:cubicBezTo>
                  <a:pt x="4411" y="4159"/>
                  <a:pt x="4569" y="4001"/>
                  <a:pt x="4569" y="3812"/>
                </a:cubicBezTo>
                <a:cubicBezTo>
                  <a:pt x="4569" y="3623"/>
                  <a:pt x="4411" y="3466"/>
                  <a:pt x="4222" y="3466"/>
                </a:cubicBezTo>
                <a:cubicBezTo>
                  <a:pt x="3435" y="3466"/>
                  <a:pt x="2805" y="2836"/>
                  <a:pt x="2805" y="2048"/>
                </a:cubicBezTo>
                <a:cubicBezTo>
                  <a:pt x="2805" y="1261"/>
                  <a:pt x="3435" y="630"/>
                  <a:pt x="4222" y="630"/>
                </a:cubicBezTo>
                <a:close/>
                <a:moveTo>
                  <a:pt x="7814" y="788"/>
                </a:moveTo>
                <a:cubicBezTo>
                  <a:pt x="8602" y="788"/>
                  <a:pt x="9232" y="1418"/>
                  <a:pt x="9232" y="2206"/>
                </a:cubicBezTo>
                <a:cubicBezTo>
                  <a:pt x="9232" y="2993"/>
                  <a:pt x="8602" y="3623"/>
                  <a:pt x="7814" y="3623"/>
                </a:cubicBezTo>
                <a:cubicBezTo>
                  <a:pt x="7593" y="3623"/>
                  <a:pt x="7436" y="3781"/>
                  <a:pt x="7436" y="3970"/>
                </a:cubicBezTo>
                <a:cubicBezTo>
                  <a:pt x="7436" y="4159"/>
                  <a:pt x="7593" y="4316"/>
                  <a:pt x="7814" y="4316"/>
                </a:cubicBezTo>
                <a:cubicBezTo>
                  <a:pt x="8696" y="4316"/>
                  <a:pt x="9484" y="3749"/>
                  <a:pt x="9767" y="2962"/>
                </a:cubicBezTo>
                <a:cubicBezTo>
                  <a:pt x="10649" y="3056"/>
                  <a:pt x="11311" y="3812"/>
                  <a:pt x="11311" y="4695"/>
                </a:cubicBezTo>
                <a:cubicBezTo>
                  <a:pt x="11311" y="5671"/>
                  <a:pt x="10523" y="6459"/>
                  <a:pt x="9547" y="6459"/>
                </a:cubicBezTo>
                <a:cubicBezTo>
                  <a:pt x="9326" y="6459"/>
                  <a:pt x="9169" y="6616"/>
                  <a:pt x="9169" y="6805"/>
                </a:cubicBezTo>
                <a:cubicBezTo>
                  <a:pt x="9169" y="6994"/>
                  <a:pt x="9326" y="7152"/>
                  <a:pt x="9547" y="7152"/>
                </a:cubicBezTo>
                <a:cubicBezTo>
                  <a:pt x="10114" y="7152"/>
                  <a:pt x="10649" y="6963"/>
                  <a:pt x="11059" y="6648"/>
                </a:cubicBezTo>
                <a:cubicBezTo>
                  <a:pt x="11217" y="6931"/>
                  <a:pt x="11311" y="7215"/>
                  <a:pt x="11311" y="7530"/>
                </a:cubicBezTo>
                <a:cubicBezTo>
                  <a:pt x="11374" y="8381"/>
                  <a:pt x="10586" y="9168"/>
                  <a:pt x="9610" y="9168"/>
                </a:cubicBezTo>
                <a:cubicBezTo>
                  <a:pt x="9137" y="9168"/>
                  <a:pt x="8696" y="8979"/>
                  <a:pt x="8350" y="8664"/>
                </a:cubicBezTo>
                <a:cubicBezTo>
                  <a:pt x="8287" y="8601"/>
                  <a:pt x="8200" y="8570"/>
                  <a:pt x="8109" y="8570"/>
                </a:cubicBezTo>
                <a:cubicBezTo>
                  <a:pt x="8019" y="8570"/>
                  <a:pt x="7924" y="8601"/>
                  <a:pt x="7845" y="8664"/>
                </a:cubicBezTo>
                <a:cubicBezTo>
                  <a:pt x="7719" y="8790"/>
                  <a:pt x="7719" y="9011"/>
                  <a:pt x="7845" y="9168"/>
                </a:cubicBezTo>
                <a:cubicBezTo>
                  <a:pt x="8224" y="9578"/>
                  <a:pt x="8696" y="9798"/>
                  <a:pt x="9232" y="9893"/>
                </a:cubicBezTo>
                <a:lnTo>
                  <a:pt x="9232" y="9924"/>
                </a:lnTo>
                <a:cubicBezTo>
                  <a:pt x="9232" y="10712"/>
                  <a:pt x="8602" y="11342"/>
                  <a:pt x="7814" y="11342"/>
                </a:cubicBezTo>
                <a:cubicBezTo>
                  <a:pt x="7026" y="11342"/>
                  <a:pt x="6396" y="10680"/>
                  <a:pt x="6396" y="9924"/>
                </a:cubicBezTo>
                <a:lnTo>
                  <a:pt x="6396" y="2206"/>
                </a:lnTo>
                <a:cubicBezTo>
                  <a:pt x="6396" y="1418"/>
                  <a:pt x="7058" y="788"/>
                  <a:pt x="7814" y="788"/>
                </a:cubicBezTo>
                <a:close/>
                <a:moveTo>
                  <a:pt x="4254" y="0"/>
                </a:moveTo>
                <a:cubicBezTo>
                  <a:pt x="3088" y="0"/>
                  <a:pt x="2143" y="977"/>
                  <a:pt x="2143" y="2111"/>
                </a:cubicBezTo>
                <a:lnTo>
                  <a:pt x="2143" y="2174"/>
                </a:lnTo>
                <a:cubicBezTo>
                  <a:pt x="946" y="2332"/>
                  <a:pt x="1" y="3340"/>
                  <a:pt x="1" y="4600"/>
                </a:cubicBezTo>
                <a:cubicBezTo>
                  <a:pt x="1" y="5104"/>
                  <a:pt x="158" y="5640"/>
                  <a:pt x="442" y="6018"/>
                </a:cubicBezTo>
                <a:cubicBezTo>
                  <a:pt x="158" y="6427"/>
                  <a:pt x="1" y="6931"/>
                  <a:pt x="1" y="7435"/>
                </a:cubicBezTo>
                <a:cubicBezTo>
                  <a:pt x="1" y="8696"/>
                  <a:pt x="946" y="9735"/>
                  <a:pt x="2143" y="9861"/>
                </a:cubicBezTo>
                <a:lnTo>
                  <a:pt x="2143" y="9924"/>
                </a:lnTo>
                <a:cubicBezTo>
                  <a:pt x="2143" y="11090"/>
                  <a:pt x="3088" y="12035"/>
                  <a:pt x="4254" y="12035"/>
                </a:cubicBezTo>
                <a:cubicBezTo>
                  <a:pt x="5010" y="12035"/>
                  <a:pt x="5640" y="11657"/>
                  <a:pt x="6050" y="11058"/>
                </a:cubicBezTo>
                <a:cubicBezTo>
                  <a:pt x="6428" y="11657"/>
                  <a:pt x="7089" y="12035"/>
                  <a:pt x="7814" y="12035"/>
                </a:cubicBezTo>
                <a:cubicBezTo>
                  <a:pt x="8980" y="12035"/>
                  <a:pt x="9925" y="11058"/>
                  <a:pt x="9925" y="9924"/>
                </a:cubicBezTo>
                <a:lnTo>
                  <a:pt x="9925" y="9861"/>
                </a:lnTo>
                <a:cubicBezTo>
                  <a:pt x="11122" y="9704"/>
                  <a:pt x="12067" y="8696"/>
                  <a:pt x="12067" y="7435"/>
                </a:cubicBezTo>
                <a:cubicBezTo>
                  <a:pt x="12067" y="6931"/>
                  <a:pt x="11910" y="6459"/>
                  <a:pt x="11626" y="6018"/>
                </a:cubicBezTo>
                <a:cubicBezTo>
                  <a:pt x="11910" y="5577"/>
                  <a:pt x="12067" y="5104"/>
                  <a:pt x="12067" y="4600"/>
                </a:cubicBezTo>
                <a:cubicBezTo>
                  <a:pt x="12067" y="3371"/>
                  <a:pt x="11154" y="2363"/>
                  <a:pt x="9925" y="2174"/>
                </a:cubicBezTo>
                <a:lnTo>
                  <a:pt x="9925" y="2111"/>
                </a:lnTo>
                <a:cubicBezTo>
                  <a:pt x="9925" y="945"/>
                  <a:pt x="8980" y="0"/>
                  <a:pt x="7814" y="0"/>
                </a:cubicBezTo>
                <a:cubicBezTo>
                  <a:pt x="7089" y="0"/>
                  <a:pt x="6428" y="378"/>
                  <a:pt x="6050" y="977"/>
                </a:cubicBezTo>
                <a:cubicBezTo>
                  <a:pt x="5640" y="378"/>
                  <a:pt x="4979" y="0"/>
                  <a:pt x="4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57" name="Google Shape;5557;p64"/>
          <p:cNvGrpSpPr/>
          <p:nvPr/>
        </p:nvGrpSpPr>
        <p:grpSpPr>
          <a:xfrm>
            <a:off x="7280492" y="2124856"/>
            <a:ext cx="332705" cy="332677"/>
            <a:chOff x="-44914800" y="2342000"/>
            <a:chExt cx="300900" cy="300875"/>
          </a:xfrm>
        </p:grpSpPr>
        <p:sp>
          <p:nvSpPr>
            <p:cNvPr id="5558" name="Google Shape;5558;p64"/>
            <p:cNvSpPr/>
            <p:nvPr/>
          </p:nvSpPr>
          <p:spPr>
            <a:xfrm>
              <a:off x="-44914800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1450" y="725"/>
                  </a:moveTo>
                  <a:lnTo>
                    <a:pt x="1450" y="1418"/>
                  </a:ln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11311" y="725"/>
                  </a:moveTo>
                  <a:lnTo>
                    <a:pt x="11311" y="1418"/>
                  </a:lnTo>
                  <a:lnTo>
                    <a:pt x="10618" y="1418"/>
                  </a:lnTo>
                  <a:lnTo>
                    <a:pt x="10618" y="725"/>
                  </a:lnTo>
                  <a:close/>
                  <a:moveTo>
                    <a:pt x="9893" y="1418"/>
                  </a:moveTo>
                  <a:lnTo>
                    <a:pt x="9893" y="1796"/>
                  </a:lnTo>
                  <a:cubicBezTo>
                    <a:pt x="9893" y="1985"/>
                    <a:pt x="10051" y="2142"/>
                    <a:pt x="10240" y="2142"/>
                  </a:cubicBezTo>
                  <a:lnTo>
                    <a:pt x="10618" y="2142"/>
                  </a:lnTo>
                  <a:lnTo>
                    <a:pt x="10618" y="9893"/>
                  </a:lnTo>
                  <a:lnTo>
                    <a:pt x="10240" y="9893"/>
                  </a:lnTo>
                  <a:cubicBezTo>
                    <a:pt x="10051" y="9893"/>
                    <a:pt x="9893" y="10050"/>
                    <a:pt x="9893" y="10239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39"/>
                  </a:lnTo>
                  <a:cubicBezTo>
                    <a:pt x="2143" y="10050"/>
                    <a:pt x="1985" y="9893"/>
                    <a:pt x="1796" y="9893"/>
                  </a:cubicBezTo>
                  <a:lnTo>
                    <a:pt x="1450" y="9893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1418" y="10617"/>
                  </a:moveTo>
                  <a:lnTo>
                    <a:pt x="1418" y="11310"/>
                  </a:lnTo>
                  <a:lnTo>
                    <a:pt x="725" y="11310"/>
                  </a:lnTo>
                  <a:lnTo>
                    <a:pt x="725" y="10617"/>
                  </a:lnTo>
                  <a:close/>
                  <a:moveTo>
                    <a:pt x="11311" y="10617"/>
                  </a:moveTo>
                  <a:lnTo>
                    <a:pt x="11311" y="11310"/>
                  </a:lnTo>
                  <a:lnTo>
                    <a:pt x="10618" y="11310"/>
                  </a:lnTo>
                  <a:lnTo>
                    <a:pt x="10618" y="10617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64"/>
                  </a:lnTo>
                  <a:cubicBezTo>
                    <a:pt x="1" y="1985"/>
                    <a:pt x="158" y="2142"/>
                    <a:pt x="379" y="2142"/>
                  </a:cubicBezTo>
                  <a:lnTo>
                    <a:pt x="725" y="2142"/>
                  </a:lnTo>
                  <a:lnTo>
                    <a:pt x="725" y="9893"/>
                  </a:lnTo>
                  <a:lnTo>
                    <a:pt x="379" y="9893"/>
                  </a:lnTo>
                  <a:cubicBezTo>
                    <a:pt x="158" y="9893"/>
                    <a:pt x="1" y="10050"/>
                    <a:pt x="1" y="10239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79" y="12035"/>
                  </a:cubicBezTo>
                  <a:lnTo>
                    <a:pt x="1796" y="12035"/>
                  </a:lnTo>
                  <a:cubicBezTo>
                    <a:pt x="1985" y="12035"/>
                    <a:pt x="2143" y="11877"/>
                    <a:pt x="2143" y="11657"/>
                  </a:cubicBezTo>
                  <a:lnTo>
                    <a:pt x="2143" y="11310"/>
                  </a:lnTo>
                  <a:lnTo>
                    <a:pt x="9893" y="11310"/>
                  </a:lnTo>
                  <a:lnTo>
                    <a:pt x="9893" y="11657"/>
                  </a:lnTo>
                  <a:cubicBezTo>
                    <a:pt x="9893" y="11877"/>
                    <a:pt x="10051" y="12035"/>
                    <a:pt x="10240" y="12035"/>
                  </a:cubicBezTo>
                  <a:lnTo>
                    <a:pt x="11657" y="12035"/>
                  </a:lnTo>
                  <a:cubicBezTo>
                    <a:pt x="11878" y="12035"/>
                    <a:pt x="12036" y="11877"/>
                    <a:pt x="12036" y="11657"/>
                  </a:cubicBezTo>
                  <a:lnTo>
                    <a:pt x="12036" y="10239"/>
                  </a:lnTo>
                  <a:cubicBezTo>
                    <a:pt x="12036" y="10050"/>
                    <a:pt x="11878" y="9893"/>
                    <a:pt x="11657" y="9893"/>
                  </a:cubicBezTo>
                  <a:lnTo>
                    <a:pt x="11311" y="9893"/>
                  </a:lnTo>
                  <a:lnTo>
                    <a:pt x="11311" y="2142"/>
                  </a:lnTo>
                  <a:lnTo>
                    <a:pt x="11657" y="2142"/>
                  </a:lnTo>
                  <a:cubicBezTo>
                    <a:pt x="11878" y="2142"/>
                    <a:pt x="12036" y="1985"/>
                    <a:pt x="12036" y="1764"/>
                  </a:cubicBezTo>
                  <a:lnTo>
                    <a:pt x="12036" y="378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9" name="Google Shape;5559;p64"/>
            <p:cNvSpPr/>
            <p:nvPr/>
          </p:nvSpPr>
          <p:spPr>
            <a:xfrm>
              <a:off x="-44860450" y="2412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7026" y="694"/>
                  </a:moveTo>
                  <a:lnTo>
                    <a:pt x="7026" y="725"/>
                  </a:lnTo>
                  <a:lnTo>
                    <a:pt x="7026" y="5136"/>
                  </a:lnTo>
                  <a:lnTo>
                    <a:pt x="5514" y="3624"/>
                  </a:lnTo>
                  <a:cubicBezTo>
                    <a:pt x="5451" y="3561"/>
                    <a:pt x="5356" y="3498"/>
                    <a:pt x="5262" y="3498"/>
                  </a:cubicBezTo>
                  <a:cubicBezTo>
                    <a:pt x="5167" y="3498"/>
                    <a:pt x="5041" y="3561"/>
                    <a:pt x="5010" y="3624"/>
                  </a:cubicBezTo>
                  <a:lnTo>
                    <a:pt x="3907" y="4821"/>
                  </a:lnTo>
                  <a:lnTo>
                    <a:pt x="2678" y="3592"/>
                  </a:lnTo>
                  <a:cubicBezTo>
                    <a:pt x="2615" y="3529"/>
                    <a:pt x="2529" y="3498"/>
                    <a:pt x="2438" y="3498"/>
                  </a:cubicBezTo>
                  <a:cubicBezTo>
                    <a:pt x="2348" y="3498"/>
                    <a:pt x="2253" y="3529"/>
                    <a:pt x="2174" y="3592"/>
                  </a:cubicBezTo>
                  <a:lnTo>
                    <a:pt x="662" y="5104"/>
                  </a:lnTo>
                  <a:lnTo>
                    <a:pt x="662" y="694"/>
                  </a:lnTo>
                  <a:close/>
                  <a:moveTo>
                    <a:pt x="2458" y="4380"/>
                  </a:moveTo>
                  <a:lnTo>
                    <a:pt x="3718" y="5640"/>
                  </a:lnTo>
                  <a:lnTo>
                    <a:pt x="1198" y="5640"/>
                  </a:lnTo>
                  <a:lnTo>
                    <a:pt x="2458" y="4380"/>
                  </a:lnTo>
                  <a:close/>
                  <a:moveTo>
                    <a:pt x="5293" y="4411"/>
                  </a:moveTo>
                  <a:lnTo>
                    <a:pt x="6554" y="5671"/>
                  </a:lnTo>
                  <a:lnTo>
                    <a:pt x="4695" y="5671"/>
                  </a:lnTo>
                  <a:lnTo>
                    <a:pt x="4695" y="5640"/>
                  </a:lnTo>
                  <a:lnTo>
                    <a:pt x="4411" y="5356"/>
                  </a:lnTo>
                  <a:lnTo>
                    <a:pt x="5293" y="4411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5986"/>
                  </a:lnTo>
                  <a:cubicBezTo>
                    <a:pt x="0" y="6207"/>
                    <a:pt x="158" y="6365"/>
                    <a:pt x="347" y="6365"/>
                  </a:cubicBezTo>
                  <a:lnTo>
                    <a:pt x="7373" y="6365"/>
                  </a:lnTo>
                  <a:cubicBezTo>
                    <a:pt x="7562" y="6365"/>
                    <a:pt x="7719" y="6207"/>
                    <a:pt x="7719" y="5986"/>
                  </a:cubicBezTo>
                  <a:lnTo>
                    <a:pt x="7719" y="379"/>
                  </a:lnTo>
                  <a:cubicBezTo>
                    <a:pt x="7719" y="158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0" name="Google Shape;5560;p64"/>
            <p:cNvSpPr/>
            <p:nvPr/>
          </p:nvSpPr>
          <p:spPr>
            <a:xfrm>
              <a:off x="-44791150" y="24396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1" y="725"/>
                  </a:moveTo>
                  <a:cubicBezTo>
                    <a:pt x="1261" y="725"/>
                    <a:pt x="1419" y="883"/>
                    <a:pt x="1419" y="1072"/>
                  </a:cubicBezTo>
                  <a:cubicBezTo>
                    <a:pt x="1419" y="1261"/>
                    <a:pt x="1261" y="1418"/>
                    <a:pt x="1041" y="1418"/>
                  </a:cubicBezTo>
                  <a:cubicBezTo>
                    <a:pt x="852" y="1418"/>
                    <a:pt x="694" y="1261"/>
                    <a:pt x="694" y="1072"/>
                  </a:cubicBezTo>
                  <a:cubicBezTo>
                    <a:pt x="694" y="883"/>
                    <a:pt x="852" y="725"/>
                    <a:pt x="1041" y="725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32" y="1670"/>
                    <a:pt x="505" y="2143"/>
                    <a:pt x="1041" y="2143"/>
                  </a:cubicBezTo>
                  <a:cubicBezTo>
                    <a:pt x="1639" y="2143"/>
                    <a:pt x="2112" y="1670"/>
                    <a:pt x="2112" y="1072"/>
                  </a:cubicBezTo>
                  <a:cubicBezTo>
                    <a:pt x="2112" y="473"/>
                    <a:pt x="1639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61" name="Google Shape;5561;p64"/>
          <p:cNvSpPr/>
          <p:nvPr/>
        </p:nvSpPr>
        <p:spPr>
          <a:xfrm>
            <a:off x="1920983" y="1688671"/>
            <a:ext cx="330964" cy="330521"/>
          </a:xfrm>
          <a:custGeom>
            <a:rect b="b" l="l" r="r" t="t"/>
            <a:pathLst>
              <a:path extrusionOk="0" h="11957" w="11973">
                <a:moveTo>
                  <a:pt x="5986" y="748"/>
                </a:moveTo>
                <a:lnTo>
                  <a:pt x="8003" y="1756"/>
                </a:lnTo>
                <a:lnTo>
                  <a:pt x="5986" y="2796"/>
                </a:lnTo>
                <a:lnTo>
                  <a:pt x="4002" y="1756"/>
                </a:lnTo>
                <a:lnTo>
                  <a:pt x="5986" y="748"/>
                </a:lnTo>
                <a:close/>
                <a:moveTo>
                  <a:pt x="3561" y="2324"/>
                </a:moveTo>
                <a:lnTo>
                  <a:pt x="5671" y="3395"/>
                </a:lnTo>
                <a:lnTo>
                  <a:pt x="5671" y="6136"/>
                </a:lnTo>
                <a:lnTo>
                  <a:pt x="3561" y="5064"/>
                </a:lnTo>
                <a:lnTo>
                  <a:pt x="3561" y="2324"/>
                </a:lnTo>
                <a:close/>
                <a:moveTo>
                  <a:pt x="8475" y="2324"/>
                </a:moveTo>
                <a:lnTo>
                  <a:pt x="8475" y="5064"/>
                </a:lnTo>
                <a:lnTo>
                  <a:pt x="6364" y="6136"/>
                </a:lnTo>
                <a:lnTo>
                  <a:pt x="6364" y="3395"/>
                </a:lnTo>
                <a:lnTo>
                  <a:pt x="8475" y="2324"/>
                </a:lnTo>
                <a:close/>
                <a:moveTo>
                  <a:pt x="3214" y="5663"/>
                </a:moveTo>
                <a:lnTo>
                  <a:pt x="5230" y="6703"/>
                </a:lnTo>
                <a:lnTo>
                  <a:pt x="3214" y="7711"/>
                </a:lnTo>
                <a:lnTo>
                  <a:pt x="1166" y="6703"/>
                </a:lnTo>
                <a:lnTo>
                  <a:pt x="3214" y="5663"/>
                </a:lnTo>
                <a:close/>
                <a:moveTo>
                  <a:pt x="8822" y="5663"/>
                </a:moveTo>
                <a:lnTo>
                  <a:pt x="10870" y="6703"/>
                </a:lnTo>
                <a:lnTo>
                  <a:pt x="8822" y="7711"/>
                </a:lnTo>
                <a:lnTo>
                  <a:pt x="6837" y="6703"/>
                </a:lnTo>
                <a:lnTo>
                  <a:pt x="8822" y="5663"/>
                </a:lnTo>
                <a:close/>
                <a:moveTo>
                  <a:pt x="5671" y="7238"/>
                </a:moveTo>
                <a:lnTo>
                  <a:pt x="5671" y="9948"/>
                </a:lnTo>
                <a:lnTo>
                  <a:pt x="3561" y="11019"/>
                </a:lnTo>
                <a:lnTo>
                  <a:pt x="3561" y="8309"/>
                </a:lnTo>
                <a:lnTo>
                  <a:pt x="5671" y="7238"/>
                </a:lnTo>
                <a:close/>
                <a:moveTo>
                  <a:pt x="11311" y="7238"/>
                </a:moveTo>
                <a:lnTo>
                  <a:pt x="11311" y="10011"/>
                </a:lnTo>
                <a:lnTo>
                  <a:pt x="9200" y="11050"/>
                </a:lnTo>
                <a:lnTo>
                  <a:pt x="9200" y="8309"/>
                </a:lnTo>
                <a:lnTo>
                  <a:pt x="11311" y="7238"/>
                </a:lnTo>
                <a:close/>
                <a:moveTo>
                  <a:pt x="725" y="7270"/>
                </a:moveTo>
                <a:lnTo>
                  <a:pt x="2836" y="8341"/>
                </a:lnTo>
                <a:lnTo>
                  <a:pt x="2836" y="11082"/>
                </a:lnTo>
                <a:lnTo>
                  <a:pt x="725" y="10042"/>
                </a:lnTo>
                <a:lnTo>
                  <a:pt x="725" y="7270"/>
                </a:lnTo>
                <a:close/>
                <a:moveTo>
                  <a:pt x="6364" y="7270"/>
                </a:moveTo>
                <a:lnTo>
                  <a:pt x="8475" y="8341"/>
                </a:lnTo>
                <a:lnTo>
                  <a:pt x="8475" y="11082"/>
                </a:lnTo>
                <a:lnTo>
                  <a:pt x="6364" y="10042"/>
                </a:lnTo>
                <a:lnTo>
                  <a:pt x="6364" y="7270"/>
                </a:lnTo>
                <a:close/>
                <a:moveTo>
                  <a:pt x="5998" y="0"/>
                </a:moveTo>
                <a:cubicBezTo>
                  <a:pt x="5947" y="0"/>
                  <a:pt x="5892" y="8"/>
                  <a:pt x="5829" y="24"/>
                </a:cubicBezTo>
                <a:lnTo>
                  <a:pt x="3056" y="1441"/>
                </a:lnTo>
                <a:cubicBezTo>
                  <a:pt x="2930" y="1536"/>
                  <a:pt x="2836" y="1662"/>
                  <a:pt x="2836" y="1756"/>
                </a:cubicBezTo>
                <a:lnTo>
                  <a:pt x="2836" y="5064"/>
                </a:lnTo>
                <a:lnTo>
                  <a:pt x="221" y="6388"/>
                </a:lnTo>
                <a:cubicBezTo>
                  <a:pt x="95" y="6451"/>
                  <a:pt x="0" y="6577"/>
                  <a:pt x="0" y="6703"/>
                </a:cubicBezTo>
                <a:lnTo>
                  <a:pt x="0" y="10200"/>
                </a:lnTo>
                <a:cubicBezTo>
                  <a:pt x="0" y="10326"/>
                  <a:pt x="95" y="10420"/>
                  <a:pt x="221" y="10515"/>
                </a:cubicBezTo>
                <a:lnTo>
                  <a:pt x="3056" y="11933"/>
                </a:lnTo>
                <a:cubicBezTo>
                  <a:pt x="3088" y="11948"/>
                  <a:pt x="3135" y="11956"/>
                  <a:pt x="3190" y="11956"/>
                </a:cubicBezTo>
                <a:cubicBezTo>
                  <a:pt x="3245" y="11956"/>
                  <a:pt x="3308" y="11948"/>
                  <a:pt x="3371" y="11933"/>
                </a:cubicBezTo>
                <a:lnTo>
                  <a:pt x="5986" y="10578"/>
                </a:lnTo>
                <a:lnTo>
                  <a:pt x="8633" y="11933"/>
                </a:lnTo>
                <a:cubicBezTo>
                  <a:pt x="8680" y="11948"/>
                  <a:pt x="8727" y="11956"/>
                  <a:pt x="8779" y="11956"/>
                </a:cubicBezTo>
                <a:cubicBezTo>
                  <a:pt x="8830" y="11956"/>
                  <a:pt x="8885" y="11948"/>
                  <a:pt x="8948" y="11933"/>
                </a:cubicBezTo>
                <a:lnTo>
                  <a:pt x="11783" y="10515"/>
                </a:lnTo>
                <a:cubicBezTo>
                  <a:pt x="11909" y="10420"/>
                  <a:pt x="11972" y="10326"/>
                  <a:pt x="11972" y="10200"/>
                </a:cubicBezTo>
                <a:lnTo>
                  <a:pt x="11972" y="6703"/>
                </a:lnTo>
                <a:cubicBezTo>
                  <a:pt x="11972" y="6577"/>
                  <a:pt x="11941" y="6451"/>
                  <a:pt x="11783" y="6388"/>
                </a:cubicBezTo>
                <a:lnTo>
                  <a:pt x="9137" y="5064"/>
                </a:lnTo>
                <a:lnTo>
                  <a:pt x="9137" y="1756"/>
                </a:lnTo>
                <a:cubicBezTo>
                  <a:pt x="9137" y="1662"/>
                  <a:pt x="9074" y="1536"/>
                  <a:pt x="8948" y="1441"/>
                </a:cubicBezTo>
                <a:lnTo>
                  <a:pt x="6144" y="24"/>
                </a:lnTo>
                <a:cubicBezTo>
                  <a:pt x="6097" y="8"/>
                  <a:pt x="6049" y="0"/>
                  <a:pt x="59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62" name="Google Shape;5562;p64"/>
          <p:cNvGrpSpPr/>
          <p:nvPr/>
        </p:nvGrpSpPr>
        <p:grpSpPr>
          <a:xfrm>
            <a:off x="1917775" y="2096827"/>
            <a:ext cx="332705" cy="331102"/>
            <a:chOff x="-49786250" y="2316650"/>
            <a:chExt cx="300900" cy="299450"/>
          </a:xfrm>
        </p:grpSpPr>
        <p:sp>
          <p:nvSpPr>
            <p:cNvPr id="5563" name="Google Shape;5563;p64"/>
            <p:cNvSpPr/>
            <p:nvPr/>
          </p:nvSpPr>
          <p:spPr>
            <a:xfrm>
              <a:off x="-49746875" y="2316650"/>
              <a:ext cx="217400" cy="299450"/>
            </a:xfrm>
            <a:custGeom>
              <a:rect b="b" l="l" r="r" t="t"/>
              <a:pathLst>
                <a:path extrusionOk="0" h="11978" w="8696">
                  <a:moveTo>
                    <a:pt x="4411" y="3944"/>
                  </a:moveTo>
                  <a:lnTo>
                    <a:pt x="5010" y="5110"/>
                  </a:lnTo>
                  <a:cubicBezTo>
                    <a:pt x="4837" y="5188"/>
                    <a:pt x="4640" y="5228"/>
                    <a:pt x="4439" y="5228"/>
                  </a:cubicBezTo>
                  <a:cubicBezTo>
                    <a:pt x="4238" y="5228"/>
                    <a:pt x="4033" y="5188"/>
                    <a:pt x="3844" y="5110"/>
                  </a:cubicBezTo>
                  <a:lnTo>
                    <a:pt x="4411" y="3944"/>
                  </a:lnTo>
                  <a:close/>
                  <a:moveTo>
                    <a:pt x="5136" y="5834"/>
                  </a:moveTo>
                  <a:lnTo>
                    <a:pt x="5136" y="8418"/>
                  </a:lnTo>
                  <a:lnTo>
                    <a:pt x="3718" y="8418"/>
                  </a:lnTo>
                  <a:lnTo>
                    <a:pt x="3718" y="5834"/>
                  </a:lnTo>
                  <a:cubicBezTo>
                    <a:pt x="3939" y="5897"/>
                    <a:pt x="4191" y="5960"/>
                    <a:pt x="4411" y="5960"/>
                  </a:cubicBezTo>
                  <a:cubicBezTo>
                    <a:pt x="4663" y="5960"/>
                    <a:pt x="4884" y="5897"/>
                    <a:pt x="5136" y="5834"/>
                  </a:cubicBezTo>
                  <a:close/>
                  <a:moveTo>
                    <a:pt x="4390" y="657"/>
                  </a:moveTo>
                  <a:cubicBezTo>
                    <a:pt x="5196" y="657"/>
                    <a:pt x="5982" y="942"/>
                    <a:pt x="6617" y="1455"/>
                  </a:cubicBezTo>
                  <a:cubicBezTo>
                    <a:pt x="7467" y="2117"/>
                    <a:pt x="7940" y="3156"/>
                    <a:pt x="7940" y="4196"/>
                  </a:cubicBezTo>
                  <a:cubicBezTo>
                    <a:pt x="7940" y="5078"/>
                    <a:pt x="7625" y="5897"/>
                    <a:pt x="7058" y="6527"/>
                  </a:cubicBezTo>
                  <a:cubicBezTo>
                    <a:pt x="6585" y="7095"/>
                    <a:pt x="6270" y="7756"/>
                    <a:pt x="6207" y="8418"/>
                  </a:cubicBezTo>
                  <a:lnTo>
                    <a:pt x="5829" y="8418"/>
                  </a:lnTo>
                  <a:lnTo>
                    <a:pt x="5829" y="5267"/>
                  </a:lnTo>
                  <a:cubicBezTo>
                    <a:pt x="5829" y="5236"/>
                    <a:pt x="5829" y="5141"/>
                    <a:pt x="5798" y="5110"/>
                  </a:cubicBezTo>
                  <a:lnTo>
                    <a:pt x="4726" y="2999"/>
                  </a:lnTo>
                  <a:cubicBezTo>
                    <a:pt x="4663" y="2873"/>
                    <a:pt x="4537" y="2778"/>
                    <a:pt x="4411" y="2778"/>
                  </a:cubicBezTo>
                  <a:cubicBezTo>
                    <a:pt x="4317" y="2778"/>
                    <a:pt x="4191" y="2873"/>
                    <a:pt x="4096" y="2999"/>
                  </a:cubicBezTo>
                  <a:lnTo>
                    <a:pt x="3057" y="5110"/>
                  </a:lnTo>
                  <a:cubicBezTo>
                    <a:pt x="2994" y="5141"/>
                    <a:pt x="2994" y="5236"/>
                    <a:pt x="2994" y="5267"/>
                  </a:cubicBezTo>
                  <a:lnTo>
                    <a:pt x="2994" y="8418"/>
                  </a:lnTo>
                  <a:lnTo>
                    <a:pt x="2647" y="8418"/>
                  </a:lnTo>
                  <a:cubicBezTo>
                    <a:pt x="2584" y="7756"/>
                    <a:pt x="2301" y="7095"/>
                    <a:pt x="1796" y="6527"/>
                  </a:cubicBezTo>
                  <a:cubicBezTo>
                    <a:pt x="1040" y="5708"/>
                    <a:pt x="757" y="4574"/>
                    <a:pt x="1009" y="3408"/>
                  </a:cubicBezTo>
                  <a:cubicBezTo>
                    <a:pt x="1261" y="2085"/>
                    <a:pt x="2332" y="1014"/>
                    <a:pt x="3687" y="731"/>
                  </a:cubicBezTo>
                  <a:cubicBezTo>
                    <a:pt x="3921" y="681"/>
                    <a:pt x="4156" y="657"/>
                    <a:pt x="4390" y="657"/>
                  </a:cubicBezTo>
                  <a:close/>
                  <a:moveTo>
                    <a:pt x="6207" y="9142"/>
                  </a:moveTo>
                  <a:lnTo>
                    <a:pt x="6207" y="9489"/>
                  </a:lnTo>
                  <a:cubicBezTo>
                    <a:pt x="6207" y="9678"/>
                    <a:pt x="6050" y="9835"/>
                    <a:pt x="5829" y="9835"/>
                  </a:cubicBezTo>
                  <a:lnTo>
                    <a:pt x="3057" y="9835"/>
                  </a:lnTo>
                  <a:cubicBezTo>
                    <a:pt x="2836" y="9835"/>
                    <a:pt x="2679" y="9678"/>
                    <a:pt x="2679" y="9489"/>
                  </a:cubicBezTo>
                  <a:lnTo>
                    <a:pt x="2679" y="9142"/>
                  </a:lnTo>
                  <a:close/>
                  <a:moveTo>
                    <a:pt x="5483" y="10529"/>
                  </a:moveTo>
                  <a:lnTo>
                    <a:pt x="5483" y="10907"/>
                  </a:lnTo>
                  <a:cubicBezTo>
                    <a:pt x="5483" y="11096"/>
                    <a:pt x="5325" y="11253"/>
                    <a:pt x="5136" y="11253"/>
                  </a:cubicBezTo>
                  <a:lnTo>
                    <a:pt x="3718" y="11253"/>
                  </a:lnTo>
                  <a:cubicBezTo>
                    <a:pt x="3529" y="11253"/>
                    <a:pt x="3372" y="11096"/>
                    <a:pt x="3372" y="10907"/>
                  </a:cubicBezTo>
                  <a:lnTo>
                    <a:pt x="3372" y="10529"/>
                  </a:lnTo>
                  <a:close/>
                  <a:moveTo>
                    <a:pt x="4318" y="0"/>
                  </a:moveTo>
                  <a:cubicBezTo>
                    <a:pt x="4056" y="0"/>
                    <a:pt x="3792" y="23"/>
                    <a:pt x="3529" y="69"/>
                  </a:cubicBezTo>
                  <a:cubicBezTo>
                    <a:pt x="1954" y="384"/>
                    <a:pt x="631" y="1707"/>
                    <a:pt x="284" y="3314"/>
                  </a:cubicBezTo>
                  <a:cubicBezTo>
                    <a:pt x="1" y="4637"/>
                    <a:pt x="379" y="6023"/>
                    <a:pt x="1261" y="7000"/>
                  </a:cubicBezTo>
                  <a:cubicBezTo>
                    <a:pt x="1702" y="7536"/>
                    <a:pt x="1986" y="8166"/>
                    <a:pt x="1986" y="8796"/>
                  </a:cubicBezTo>
                  <a:lnTo>
                    <a:pt x="1986" y="9489"/>
                  </a:lnTo>
                  <a:cubicBezTo>
                    <a:pt x="1986" y="9961"/>
                    <a:pt x="2269" y="10371"/>
                    <a:pt x="2679" y="10466"/>
                  </a:cubicBezTo>
                  <a:lnTo>
                    <a:pt x="2679" y="10907"/>
                  </a:lnTo>
                  <a:cubicBezTo>
                    <a:pt x="2679" y="11505"/>
                    <a:pt x="3151" y="11978"/>
                    <a:pt x="3750" y="11978"/>
                  </a:cubicBezTo>
                  <a:lnTo>
                    <a:pt x="5168" y="11978"/>
                  </a:lnTo>
                  <a:cubicBezTo>
                    <a:pt x="5766" y="11978"/>
                    <a:pt x="6239" y="11505"/>
                    <a:pt x="6239" y="10907"/>
                  </a:cubicBezTo>
                  <a:lnTo>
                    <a:pt x="6239" y="10466"/>
                  </a:lnTo>
                  <a:cubicBezTo>
                    <a:pt x="6617" y="10308"/>
                    <a:pt x="6963" y="9930"/>
                    <a:pt x="6963" y="9489"/>
                  </a:cubicBezTo>
                  <a:lnTo>
                    <a:pt x="6963" y="8796"/>
                  </a:lnTo>
                  <a:cubicBezTo>
                    <a:pt x="6963" y="8166"/>
                    <a:pt x="7184" y="7536"/>
                    <a:pt x="7656" y="6969"/>
                  </a:cubicBezTo>
                  <a:cubicBezTo>
                    <a:pt x="8318" y="6212"/>
                    <a:pt x="8696" y="5236"/>
                    <a:pt x="8696" y="4228"/>
                  </a:cubicBezTo>
                  <a:cubicBezTo>
                    <a:pt x="8633" y="2967"/>
                    <a:pt x="8097" y="1739"/>
                    <a:pt x="7058" y="951"/>
                  </a:cubicBezTo>
                  <a:cubicBezTo>
                    <a:pt x="6285" y="328"/>
                    <a:pt x="5314" y="0"/>
                    <a:pt x="43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4" name="Google Shape;5564;p64"/>
            <p:cNvSpPr/>
            <p:nvPr/>
          </p:nvSpPr>
          <p:spPr>
            <a:xfrm>
              <a:off x="-49786250" y="2422325"/>
              <a:ext cx="36250" cy="17350"/>
            </a:xfrm>
            <a:custGeom>
              <a:rect b="b" l="l" r="r" t="t"/>
              <a:pathLst>
                <a:path extrusionOk="0" h="694" w="1450">
                  <a:moveTo>
                    <a:pt x="379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50" y="127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5" name="Google Shape;5565;p64"/>
            <p:cNvSpPr/>
            <p:nvPr/>
          </p:nvSpPr>
          <p:spPr>
            <a:xfrm>
              <a:off x="-49783900" y="2362475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391" y="0"/>
                  </a:moveTo>
                  <a:cubicBezTo>
                    <a:pt x="300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4"/>
                  </a:lnTo>
                  <a:cubicBezTo>
                    <a:pt x="694" y="1182"/>
                    <a:pt x="781" y="1205"/>
                    <a:pt x="871" y="1205"/>
                  </a:cubicBezTo>
                  <a:cubicBezTo>
                    <a:pt x="962" y="1205"/>
                    <a:pt x="1056" y="1182"/>
                    <a:pt x="1135" y="1134"/>
                  </a:cubicBezTo>
                  <a:cubicBezTo>
                    <a:pt x="1261" y="1008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6" name="Google Shape;5566;p64"/>
            <p:cNvSpPr/>
            <p:nvPr/>
          </p:nvSpPr>
          <p:spPr>
            <a:xfrm>
              <a:off x="-49783900" y="2468800"/>
              <a:ext cx="31550" cy="30150"/>
            </a:xfrm>
            <a:custGeom>
              <a:rect b="b" l="l" r="r" t="t"/>
              <a:pathLst>
                <a:path extrusionOk="0" h="1206" w="1262">
                  <a:moveTo>
                    <a:pt x="871" y="0"/>
                  </a:moveTo>
                  <a:cubicBezTo>
                    <a:pt x="781" y="0"/>
                    <a:pt x="694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77"/>
                    <a:pt x="127" y="1135"/>
                  </a:cubicBezTo>
                  <a:cubicBezTo>
                    <a:pt x="174" y="1182"/>
                    <a:pt x="261" y="1205"/>
                    <a:pt x="355" y="1205"/>
                  </a:cubicBezTo>
                  <a:cubicBezTo>
                    <a:pt x="450" y="1205"/>
                    <a:pt x="552" y="1182"/>
                    <a:pt x="631" y="1135"/>
                  </a:cubicBezTo>
                  <a:lnTo>
                    <a:pt x="1135" y="599"/>
                  </a:lnTo>
                  <a:cubicBezTo>
                    <a:pt x="1261" y="504"/>
                    <a:pt x="1261" y="252"/>
                    <a:pt x="1135" y="95"/>
                  </a:cubicBezTo>
                  <a:cubicBezTo>
                    <a:pt x="1056" y="32"/>
                    <a:pt x="962" y="0"/>
                    <a:pt x="8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7" name="Google Shape;5567;p64"/>
            <p:cNvSpPr/>
            <p:nvPr/>
          </p:nvSpPr>
          <p:spPr>
            <a:xfrm>
              <a:off x="-495208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8" name="Google Shape;5568;p64"/>
            <p:cNvSpPr/>
            <p:nvPr/>
          </p:nvSpPr>
          <p:spPr>
            <a:xfrm>
              <a:off x="-49519250" y="2362475"/>
              <a:ext cx="31525" cy="31325"/>
            </a:xfrm>
            <a:custGeom>
              <a:rect b="b" l="l" r="r" t="t"/>
              <a:pathLst>
                <a:path extrusionOk="0" h="1253" w="1261">
                  <a:moveTo>
                    <a:pt x="906" y="0"/>
                  </a:moveTo>
                  <a:cubicBezTo>
                    <a:pt x="812" y="0"/>
                    <a:pt x="709" y="32"/>
                    <a:pt x="631" y="95"/>
                  </a:cubicBezTo>
                  <a:lnTo>
                    <a:pt x="127" y="599"/>
                  </a:lnTo>
                  <a:cubicBezTo>
                    <a:pt x="1" y="725"/>
                    <a:pt x="1" y="945"/>
                    <a:pt x="127" y="1134"/>
                  </a:cubicBezTo>
                  <a:cubicBezTo>
                    <a:pt x="190" y="1213"/>
                    <a:pt x="276" y="1253"/>
                    <a:pt x="367" y="1253"/>
                  </a:cubicBezTo>
                  <a:cubicBezTo>
                    <a:pt x="457" y="1253"/>
                    <a:pt x="552" y="1213"/>
                    <a:pt x="631" y="1134"/>
                  </a:cubicBezTo>
                  <a:lnTo>
                    <a:pt x="1135" y="599"/>
                  </a:lnTo>
                  <a:cubicBezTo>
                    <a:pt x="1261" y="473"/>
                    <a:pt x="1261" y="252"/>
                    <a:pt x="1135" y="95"/>
                  </a:cubicBezTo>
                  <a:cubicBezTo>
                    <a:pt x="1088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9" name="Google Shape;5569;p64"/>
            <p:cNvSpPr/>
            <p:nvPr/>
          </p:nvSpPr>
          <p:spPr>
            <a:xfrm>
              <a:off x="-49519250" y="2468800"/>
              <a:ext cx="31525" cy="30150"/>
            </a:xfrm>
            <a:custGeom>
              <a:rect b="b" l="l" r="r" t="t"/>
              <a:pathLst>
                <a:path extrusionOk="0" h="1206" w="1261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221"/>
                    <a:pt x="1" y="441"/>
                    <a:pt x="127" y="599"/>
                  </a:cubicBezTo>
                  <a:lnTo>
                    <a:pt x="631" y="1135"/>
                  </a:lnTo>
                  <a:cubicBezTo>
                    <a:pt x="694" y="1182"/>
                    <a:pt x="780" y="1205"/>
                    <a:pt x="871" y="1205"/>
                  </a:cubicBezTo>
                  <a:cubicBezTo>
                    <a:pt x="962" y="1205"/>
                    <a:pt x="1056" y="1182"/>
                    <a:pt x="1135" y="1135"/>
                  </a:cubicBezTo>
                  <a:cubicBezTo>
                    <a:pt x="1261" y="1009"/>
                    <a:pt x="1261" y="756"/>
                    <a:pt x="1135" y="599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70" name="Google Shape;5570;p64"/>
          <p:cNvSpPr/>
          <p:nvPr/>
        </p:nvSpPr>
        <p:spPr>
          <a:xfrm>
            <a:off x="1913589" y="2503535"/>
            <a:ext cx="345752" cy="332705"/>
          </a:xfrm>
          <a:custGeom>
            <a:rect b="b" l="l" r="r" t="t"/>
            <a:pathLst>
              <a:path extrusionOk="0" h="12036" w="12508">
                <a:moveTo>
                  <a:pt x="4600" y="725"/>
                </a:moveTo>
                <a:cubicBezTo>
                  <a:pt x="7026" y="725"/>
                  <a:pt x="8475" y="1387"/>
                  <a:pt x="8475" y="1796"/>
                </a:cubicBezTo>
                <a:cubicBezTo>
                  <a:pt x="8475" y="2143"/>
                  <a:pt x="7058" y="2836"/>
                  <a:pt x="4600" y="2836"/>
                </a:cubicBezTo>
                <a:cubicBezTo>
                  <a:pt x="2111" y="2836"/>
                  <a:pt x="725" y="2143"/>
                  <a:pt x="725" y="1796"/>
                </a:cubicBezTo>
                <a:cubicBezTo>
                  <a:pt x="725" y="1387"/>
                  <a:pt x="2143" y="725"/>
                  <a:pt x="4600" y="725"/>
                </a:cubicBezTo>
                <a:close/>
                <a:moveTo>
                  <a:pt x="694" y="2805"/>
                </a:moveTo>
                <a:cubicBezTo>
                  <a:pt x="1670" y="3403"/>
                  <a:pt x="3371" y="3592"/>
                  <a:pt x="4537" y="3592"/>
                </a:cubicBezTo>
                <a:cubicBezTo>
                  <a:pt x="4915" y="3592"/>
                  <a:pt x="5262" y="3592"/>
                  <a:pt x="5608" y="3561"/>
                </a:cubicBezTo>
                <a:lnTo>
                  <a:pt x="5608" y="4002"/>
                </a:lnTo>
                <a:cubicBezTo>
                  <a:pt x="5608" y="4191"/>
                  <a:pt x="5451" y="4348"/>
                  <a:pt x="5262" y="4348"/>
                </a:cubicBezTo>
                <a:cubicBezTo>
                  <a:pt x="4663" y="4348"/>
                  <a:pt x="4191" y="4821"/>
                  <a:pt x="4191" y="5420"/>
                </a:cubicBezTo>
                <a:lnTo>
                  <a:pt x="4191" y="6113"/>
                </a:lnTo>
                <a:cubicBezTo>
                  <a:pt x="4191" y="6302"/>
                  <a:pt x="4033" y="6459"/>
                  <a:pt x="3844" y="6459"/>
                </a:cubicBezTo>
                <a:cubicBezTo>
                  <a:pt x="3655" y="6459"/>
                  <a:pt x="3497" y="6302"/>
                  <a:pt x="3497" y="6113"/>
                </a:cubicBezTo>
                <a:lnTo>
                  <a:pt x="3497" y="5325"/>
                </a:lnTo>
                <a:cubicBezTo>
                  <a:pt x="3529" y="4726"/>
                  <a:pt x="3056" y="4254"/>
                  <a:pt x="2458" y="4254"/>
                </a:cubicBezTo>
                <a:cubicBezTo>
                  <a:pt x="1859" y="4254"/>
                  <a:pt x="1387" y="4726"/>
                  <a:pt x="1387" y="5325"/>
                </a:cubicBezTo>
                <a:lnTo>
                  <a:pt x="1387" y="6743"/>
                </a:lnTo>
                <a:cubicBezTo>
                  <a:pt x="1387" y="6932"/>
                  <a:pt x="1229" y="7089"/>
                  <a:pt x="1040" y="7089"/>
                </a:cubicBezTo>
                <a:cubicBezTo>
                  <a:pt x="851" y="7089"/>
                  <a:pt x="694" y="6932"/>
                  <a:pt x="694" y="6743"/>
                </a:cubicBezTo>
                <a:lnTo>
                  <a:pt x="694" y="2805"/>
                </a:lnTo>
                <a:close/>
                <a:moveTo>
                  <a:pt x="8475" y="2742"/>
                </a:moveTo>
                <a:lnTo>
                  <a:pt x="8475" y="8192"/>
                </a:lnTo>
                <a:cubicBezTo>
                  <a:pt x="7719" y="8034"/>
                  <a:pt x="7026" y="7625"/>
                  <a:pt x="6553" y="6995"/>
                </a:cubicBezTo>
                <a:lnTo>
                  <a:pt x="5104" y="5010"/>
                </a:lnTo>
                <a:cubicBezTo>
                  <a:pt x="5104" y="5010"/>
                  <a:pt x="5167" y="4978"/>
                  <a:pt x="5293" y="4978"/>
                </a:cubicBezTo>
                <a:cubicBezTo>
                  <a:pt x="5892" y="4978"/>
                  <a:pt x="6364" y="4506"/>
                  <a:pt x="6364" y="3907"/>
                </a:cubicBezTo>
                <a:lnTo>
                  <a:pt x="6364" y="3403"/>
                </a:lnTo>
                <a:cubicBezTo>
                  <a:pt x="7215" y="3277"/>
                  <a:pt x="7971" y="3057"/>
                  <a:pt x="8475" y="2742"/>
                </a:cubicBezTo>
                <a:close/>
                <a:moveTo>
                  <a:pt x="9200" y="3844"/>
                </a:moveTo>
                <a:cubicBezTo>
                  <a:pt x="9925" y="4159"/>
                  <a:pt x="10555" y="4695"/>
                  <a:pt x="10996" y="5325"/>
                </a:cubicBezTo>
                <a:cubicBezTo>
                  <a:pt x="11689" y="6302"/>
                  <a:pt x="11153" y="7782"/>
                  <a:pt x="10019" y="8160"/>
                </a:cubicBezTo>
                <a:cubicBezTo>
                  <a:pt x="9735" y="8223"/>
                  <a:pt x="9452" y="8318"/>
                  <a:pt x="9200" y="8318"/>
                </a:cubicBezTo>
                <a:lnTo>
                  <a:pt x="9200" y="3844"/>
                </a:lnTo>
                <a:close/>
                <a:moveTo>
                  <a:pt x="2489" y="4978"/>
                </a:moveTo>
                <a:cubicBezTo>
                  <a:pt x="2678" y="4978"/>
                  <a:pt x="2836" y="5136"/>
                  <a:pt x="2836" y="5325"/>
                </a:cubicBezTo>
                <a:lnTo>
                  <a:pt x="2836" y="6050"/>
                </a:lnTo>
                <a:cubicBezTo>
                  <a:pt x="2836" y="6617"/>
                  <a:pt x="3308" y="7089"/>
                  <a:pt x="3907" y="7089"/>
                </a:cubicBezTo>
                <a:cubicBezTo>
                  <a:pt x="4474" y="7089"/>
                  <a:pt x="4947" y="6680"/>
                  <a:pt x="4978" y="6081"/>
                </a:cubicBezTo>
                <a:lnTo>
                  <a:pt x="5986" y="7467"/>
                </a:lnTo>
                <a:cubicBezTo>
                  <a:pt x="6459" y="8097"/>
                  <a:pt x="7152" y="8570"/>
                  <a:pt x="7877" y="8822"/>
                </a:cubicBezTo>
                <a:cubicBezTo>
                  <a:pt x="8097" y="8917"/>
                  <a:pt x="8286" y="8948"/>
                  <a:pt x="8507" y="8980"/>
                </a:cubicBezTo>
                <a:lnTo>
                  <a:pt x="8507" y="10303"/>
                </a:lnTo>
                <a:cubicBezTo>
                  <a:pt x="8475" y="10618"/>
                  <a:pt x="7058" y="11311"/>
                  <a:pt x="4600" y="11311"/>
                </a:cubicBezTo>
                <a:cubicBezTo>
                  <a:pt x="2111" y="11311"/>
                  <a:pt x="725" y="10586"/>
                  <a:pt x="725" y="10240"/>
                </a:cubicBezTo>
                <a:lnTo>
                  <a:pt x="725" y="7688"/>
                </a:lnTo>
                <a:cubicBezTo>
                  <a:pt x="851" y="7719"/>
                  <a:pt x="977" y="7782"/>
                  <a:pt x="1072" y="7782"/>
                </a:cubicBezTo>
                <a:cubicBezTo>
                  <a:pt x="1670" y="7782"/>
                  <a:pt x="2143" y="7310"/>
                  <a:pt x="2143" y="6711"/>
                </a:cubicBezTo>
                <a:lnTo>
                  <a:pt x="2143" y="5325"/>
                </a:lnTo>
                <a:cubicBezTo>
                  <a:pt x="2143" y="5136"/>
                  <a:pt x="2300" y="4978"/>
                  <a:pt x="2489" y="4978"/>
                </a:cubicBezTo>
                <a:close/>
                <a:moveTo>
                  <a:pt x="4537" y="1"/>
                </a:moveTo>
                <a:cubicBezTo>
                  <a:pt x="3371" y="1"/>
                  <a:pt x="2300" y="158"/>
                  <a:pt x="1481" y="442"/>
                </a:cubicBezTo>
                <a:cubicBezTo>
                  <a:pt x="252" y="851"/>
                  <a:pt x="0" y="1387"/>
                  <a:pt x="0" y="1796"/>
                </a:cubicBezTo>
                <a:lnTo>
                  <a:pt x="0" y="10240"/>
                </a:lnTo>
                <a:cubicBezTo>
                  <a:pt x="0" y="10649"/>
                  <a:pt x="252" y="11153"/>
                  <a:pt x="1481" y="11594"/>
                </a:cubicBezTo>
                <a:cubicBezTo>
                  <a:pt x="2300" y="11878"/>
                  <a:pt x="3403" y="12036"/>
                  <a:pt x="4537" y="12036"/>
                </a:cubicBezTo>
                <a:cubicBezTo>
                  <a:pt x="6837" y="12036"/>
                  <a:pt x="9137" y="11437"/>
                  <a:pt x="9137" y="10240"/>
                </a:cubicBezTo>
                <a:lnTo>
                  <a:pt x="9137" y="8980"/>
                </a:lnTo>
                <a:cubicBezTo>
                  <a:pt x="9515" y="8980"/>
                  <a:pt x="9862" y="8917"/>
                  <a:pt x="10208" y="8791"/>
                </a:cubicBezTo>
                <a:cubicBezTo>
                  <a:pt x="11815" y="8286"/>
                  <a:pt x="12508" y="6302"/>
                  <a:pt x="11563" y="4884"/>
                </a:cubicBezTo>
                <a:cubicBezTo>
                  <a:pt x="10996" y="4096"/>
                  <a:pt x="10208" y="3435"/>
                  <a:pt x="9137" y="2994"/>
                </a:cubicBezTo>
                <a:lnTo>
                  <a:pt x="9137" y="1796"/>
                </a:lnTo>
                <a:cubicBezTo>
                  <a:pt x="9137" y="631"/>
                  <a:pt x="6837" y="1"/>
                  <a:pt x="453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71" name="Google Shape;5571;p64"/>
          <p:cNvSpPr/>
          <p:nvPr/>
        </p:nvSpPr>
        <p:spPr>
          <a:xfrm>
            <a:off x="3988517" y="1718054"/>
            <a:ext cx="332705" cy="331821"/>
          </a:xfrm>
          <a:custGeom>
            <a:rect b="b" l="l" r="r" t="t"/>
            <a:pathLst>
              <a:path extrusionOk="0" h="12004" w="12036">
                <a:moveTo>
                  <a:pt x="1450" y="693"/>
                </a:moveTo>
                <a:lnTo>
                  <a:pt x="1450" y="1418"/>
                </a:lnTo>
                <a:lnTo>
                  <a:pt x="756" y="1418"/>
                </a:lnTo>
                <a:lnTo>
                  <a:pt x="756" y="693"/>
                </a:lnTo>
                <a:close/>
                <a:moveTo>
                  <a:pt x="11342" y="693"/>
                </a:moveTo>
                <a:lnTo>
                  <a:pt x="11342" y="1418"/>
                </a:lnTo>
                <a:lnTo>
                  <a:pt x="10618" y="1418"/>
                </a:lnTo>
                <a:lnTo>
                  <a:pt x="10618" y="693"/>
                </a:lnTo>
                <a:close/>
                <a:moveTo>
                  <a:pt x="6049" y="4191"/>
                </a:moveTo>
                <a:cubicBezTo>
                  <a:pt x="6270" y="4191"/>
                  <a:pt x="6427" y="4380"/>
                  <a:pt x="6427" y="4569"/>
                </a:cubicBezTo>
                <a:cubicBezTo>
                  <a:pt x="6427" y="4758"/>
                  <a:pt x="6270" y="4915"/>
                  <a:pt x="6049" y="4915"/>
                </a:cubicBezTo>
                <a:cubicBezTo>
                  <a:pt x="5860" y="4915"/>
                  <a:pt x="5703" y="4758"/>
                  <a:pt x="5703" y="4569"/>
                </a:cubicBezTo>
                <a:cubicBezTo>
                  <a:pt x="5703" y="4380"/>
                  <a:pt x="5860" y="4191"/>
                  <a:pt x="6049" y="4191"/>
                </a:cubicBezTo>
                <a:close/>
                <a:moveTo>
                  <a:pt x="6081" y="1040"/>
                </a:moveTo>
                <a:cubicBezTo>
                  <a:pt x="6144" y="1166"/>
                  <a:pt x="8381" y="5167"/>
                  <a:pt x="8475" y="5262"/>
                </a:cubicBezTo>
                <a:lnTo>
                  <a:pt x="7278" y="7026"/>
                </a:lnTo>
                <a:lnTo>
                  <a:pt x="6427" y="7026"/>
                </a:lnTo>
                <a:lnTo>
                  <a:pt x="6427" y="5577"/>
                </a:lnTo>
                <a:cubicBezTo>
                  <a:pt x="6805" y="5419"/>
                  <a:pt x="7120" y="5041"/>
                  <a:pt x="7120" y="4600"/>
                </a:cubicBezTo>
                <a:cubicBezTo>
                  <a:pt x="7120" y="4001"/>
                  <a:pt x="6648" y="3529"/>
                  <a:pt x="6081" y="3529"/>
                </a:cubicBezTo>
                <a:cubicBezTo>
                  <a:pt x="5482" y="3529"/>
                  <a:pt x="5010" y="4001"/>
                  <a:pt x="5010" y="4600"/>
                </a:cubicBezTo>
                <a:cubicBezTo>
                  <a:pt x="5010" y="5073"/>
                  <a:pt x="5293" y="5451"/>
                  <a:pt x="5703" y="5577"/>
                </a:cubicBezTo>
                <a:lnTo>
                  <a:pt x="5703" y="7026"/>
                </a:lnTo>
                <a:lnTo>
                  <a:pt x="4852" y="7026"/>
                </a:lnTo>
                <a:lnTo>
                  <a:pt x="3655" y="5262"/>
                </a:lnTo>
                <a:cubicBezTo>
                  <a:pt x="3749" y="5167"/>
                  <a:pt x="5986" y="1166"/>
                  <a:pt x="6081" y="1040"/>
                </a:cubicBezTo>
                <a:close/>
                <a:moveTo>
                  <a:pt x="3812" y="3529"/>
                </a:moveTo>
                <a:lnTo>
                  <a:pt x="2899" y="5104"/>
                </a:lnTo>
                <a:cubicBezTo>
                  <a:pt x="2836" y="5230"/>
                  <a:pt x="2836" y="5388"/>
                  <a:pt x="2899" y="5451"/>
                </a:cubicBezTo>
                <a:lnTo>
                  <a:pt x="4064" y="7215"/>
                </a:lnTo>
                <a:cubicBezTo>
                  <a:pt x="3749" y="7404"/>
                  <a:pt x="3529" y="7719"/>
                  <a:pt x="3529" y="8097"/>
                </a:cubicBezTo>
                <a:lnTo>
                  <a:pt x="3529" y="8475"/>
                </a:lnTo>
                <a:lnTo>
                  <a:pt x="693" y="8475"/>
                </a:lnTo>
                <a:lnTo>
                  <a:pt x="693" y="3907"/>
                </a:lnTo>
                <a:cubicBezTo>
                  <a:pt x="788" y="3686"/>
                  <a:pt x="945" y="3529"/>
                  <a:pt x="1103" y="3529"/>
                </a:cubicBezTo>
                <a:close/>
                <a:moveTo>
                  <a:pt x="7436" y="7751"/>
                </a:moveTo>
                <a:cubicBezTo>
                  <a:pt x="7625" y="7751"/>
                  <a:pt x="7782" y="7908"/>
                  <a:pt x="7782" y="8097"/>
                </a:cubicBezTo>
                <a:lnTo>
                  <a:pt x="7782" y="8475"/>
                </a:lnTo>
                <a:lnTo>
                  <a:pt x="4285" y="8475"/>
                </a:lnTo>
                <a:lnTo>
                  <a:pt x="4285" y="8097"/>
                </a:lnTo>
                <a:cubicBezTo>
                  <a:pt x="4285" y="7908"/>
                  <a:pt x="4443" y="7751"/>
                  <a:pt x="4632" y="7751"/>
                </a:cubicBezTo>
                <a:close/>
                <a:moveTo>
                  <a:pt x="10996" y="3529"/>
                </a:moveTo>
                <a:cubicBezTo>
                  <a:pt x="11185" y="3529"/>
                  <a:pt x="11342" y="3686"/>
                  <a:pt x="11342" y="3907"/>
                </a:cubicBezTo>
                <a:lnTo>
                  <a:pt x="11342" y="8475"/>
                </a:lnTo>
                <a:lnTo>
                  <a:pt x="8507" y="8475"/>
                </a:lnTo>
                <a:lnTo>
                  <a:pt x="8507" y="8097"/>
                </a:lnTo>
                <a:cubicBezTo>
                  <a:pt x="8507" y="7719"/>
                  <a:pt x="8318" y="7404"/>
                  <a:pt x="8003" y="7215"/>
                </a:cubicBezTo>
                <a:lnTo>
                  <a:pt x="9137" y="5451"/>
                </a:lnTo>
                <a:cubicBezTo>
                  <a:pt x="9200" y="5356"/>
                  <a:pt x="9200" y="5230"/>
                  <a:pt x="9137" y="5104"/>
                </a:cubicBezTo>
                <a:lnTo>
                  <a:pt x="8223" y="3529"/>
                </a:lnTo>
                <a:close/>
                <a:moveTo>
                  <a:pt x="11342" y="9137"/>
                </a:moveTo>
                <a:lnTo>
                  <a:pt x="11342" y="9483"/>
                </a:lnTo>
                <a:cubicBezTo>
                  <a:pt x="11342" y="9672"/>
                  <a:pt x="11185" y="9830"/>
                  <a:pt x="10996" y="9830"/>
                </a:cubicBezTo>
                <a:lnTo>
                  <a:pt x="1103" y="9830"/>
                </a:lnTo>
                <a:cubicBezTo>
                  <a:pt x="914" y="9830"/>
                  <a:pt x="756" y="9672"/>
                  <a:pt x="756" y="9483"/>
                </a:cubicBezTo>
                <a:lnTo>
                  <a:pt x="756" y="9137"/>
                </a:lnTo>
                <a:close/>
                <a:moveTo>
                  <a:pt x="6427" y="10554"/>
                </a:moveTo>
                <a:lnTo>
                  <a:pt x="6427" y="11248"/>
                </a:lnTo>
                <a:lnTo>
                  <a:pt x="5703" y="11248"/>
                </a:lnTo>
                <a:lnTo>
                  <a:pt x="5703" y="10554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65"/>
                </a:lnTo>
                <a:cubicBezTo>
                  <a:pt x="0" y="1954"/>
                  <a:pt x="158" y="2111"/>
                  <a:pt x="347" y="2111"/>
                </a:cubicBezTo>
                <a:lnTo>
                  <a:pt x="1765" y="2111"/>
                </a:lnTo>
                <a:cubicBezTo>
                  <a:pt x="1954" y="2111"/>
                  <a:pt x="2111" y="1954"/>
                  <a:pt x="2111" y="1765"/>
                </a:cubicBezTo>
                <a:lnTo>
                  <a:pt x="2111" y="1418"/>
                </a:lnTo>
                <a:lnTo>
                  <a:pt x="5010" y="1418"/>
                </a:lnTo>
                <a:lnTo>
                  <a:pt x="4159" y="2836"/>
                </a:lnTo>
                <a:lnTo>
                  <a:pt x="1072" y="2836"/>
                </a:lnTo>
                <a:cubicBezTo>
                  <a:pt x="473" y="2836"/>
                  <a:pt x="0" y="3308"/>
                  <a:pt x="0" y="3907"/>
                </a:cubicBezTo>
                <a:lnTo>
                  <a:pt x="0" y="9515"/>
                </a:lnTo>
                <a:cubicBezTo>
                  <a:pt x="0" y="10113"/>
                  <a:pt x="473" y="10586"/>
                  <a:pt x="1072" y="10586"/>
                </a:cubicBezTo>
                <a:lnTo>
                  <a:pt x="4947" y="10586"/>
                </a:lnTo>
                <a:lnTo>
                  <a:pt x="4947" y="11311"/>
                </a:lnTo>
                <a:lnTo>
                  <a:pt x="3907" y="11311"/>
                </a:lnTo>
                <a:cubicBezTo>
                  <a:pt x="3686" y="11311"/>
                  <a:pt x="3529" y="11468"/>
                  <a:pt x="3529" y="11657"/>
                </a:cubicBezTo>
                <a:cubicBezTo>
                  <a:pt x="3529" y="11846"/>
                  <a:pt x="3686" y="12004"/>
                  <a:pt x="3907" y="12004"/>
                </a:cubicBezTo>
                <a:lnTo>
                  <a:pt x="8097" y="12004"/>
                </a:lnTo>
                <a:cubicBezTo>
                  <a:pt x="8318" y="12004"/>
                  <a:pt x="8475" y="11846"/>
                  <a:pt x="8475" y="11657"/>
                </a:cubicBezTo>
                <a:cubicBezTo>
                  <a:pt x="8475" y="11468"/>
                  <a:pt x="8318" y="11311"/>
                  <a:pt x="8097" y="11311"/>
                </a:cubicBezTo>
                <a:lnTo>
                  <a:pt x="7057" y="11311"/>
                </a:lnTo>
                <a:lnTo>
                  <a:pt x="7057" y="10586"/>
                </a:lnTo>
                <a:lnTo>
                  <a:pt x="10933" y="10586"/>
                </a:lnTo>
                <a:cubicBezTo>
                  <a:pt x="11531" y="10586"/>
                  <a:pt x="12004" y="10113"/>
                  <a:pt x="12004" y="9515"/>
                </a:cubicBezTo>
                <a:lnTo>
                  <a:pt x="12004" y="3907"/>
                </a:lnTo>
                <a:cubicBezTo>
                  <a:pt x="12035" y="3308"/>
                  <a:pt x="11563" y="2836"/>
                  <a:pt x="10996" y="2836"/>
                </a:cubicBezTo>
                <a:lnTo>
                  <a:pt x="7877" y="2836"/>
                </a:lnTo>
                <a:lnTo>
                  <a:pt x="7057" y="1418"/>
                </a:lnTo>
                <a:lnTo>
                  <a:pt x="9924" y="1418"/>
                </a:lnTo>
                <a:lnTo>
                  <a:pt x="9924" y="1765"/>
                </a:lnTo>
                <a:cubicBezTo>
                  <a:pt x="9924" y="1954"/>
                  <a:pt x="10082" y="2111"/>
                  <a:pt x="10271" y="2111"/>
                </a:cubicBezTo>
                <a:lnTo>
                  <a:pt x="11689" y="2111"/>
                </a:lnTo>
                <a:cubicBezTo>
                  <a:pt x="11878" y="2111"/>
                  <a:pt x="12035" y="1954"/>
                  <a:pt x="12035" y="1765"/>
                </a:cubicBezTo>
                <a:lnTo>
                  <a:pt x="12035" y="347"/>
                </a:lnTo>
                <a:cubicBezTo>
                  <a:pt x="12035" y="158"/>
                  <a:pt x="11878" y="0"/>
                  <a:pt x="11689" y="0"/>
                </a:cubicBezTo>
                <a:lnTo>
                  <a:pt x="10271" y="0"/>
                </a:lnTo>
                <a:cubicBezTo>
                  <a:pt x="10082" y="0"/>
                  <a:pt x="9924" y="158"/>
                  <a:pt x="9924" y="347"/>
                </a:cubicBezTo>
                <a:lnTo>
                  <a:pt x="9924" y="693"/>
                </a:lnTo>
                <a:lnTo>
                  <a:pt x="6648" y="693"/>
                </a:lnTo>
                <a:lnTo>
                  <a:pt x="6333" y="189"/>
                </a:lnTo>
                <a:cubicBezTo>
                  <a:pt x="6270" y="63"/>
                  <a:pt x="6144" y="0"/>
                  <a:pt x="6018" y="0"/>
                </a:cubicBezTo>
                <a:cubicBezTo>
                  <a:pt x="5892" y="0"/>
                  <a:pt x="5797" y="63"/>
                  <a:pt x="5703" y="189"/>
                </a:cubicBezTo>
                <a:lnTo>
                  <a:pt x="5388" y="693"/>
                </a:lnTo>
                <a:lnTo>
                  <a:pt x="2111" y="693"/>
                </a:lnTo>
                <a:lnTo>
                  <a:pt x="2111" y="347"/>
                </a:lnTo>
                <a:cubicBezTo>
                  <a:pt x="2111" y="158"/>
                  <a:pt x="1954" y="0"/>
                  <a:pt x="17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572" name="Google Shape;5572;p64"/>
          <p:cNvGrpSpPr/>
          <p:nvPr/>
        </p:nvGrpSpPr>
        <p:grpSpPr>
          <a:xfrm>
            <a:off x="4045921" y="2124856"/>
            <a:ext cx="213400" cy="332677"/>
            <a:chOff x="-47842400" y="2342000"/>
            <a:chExt cx="193000" cy="300875"/>
          </a:xfrm>
        </p:grpSpPr>
        <p:sp>
          <p:nvSpPr>
            <p:cNvPr id="5573" name="Google Shape;5573;p64"/>
            <p:cNvSpPr/>
            <p:nvPr/>
          </p:nvSpPr>
          <p:spPr>
            <a:xfrm>
              <a:off x="-47809325" y="2412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1828" y="725"/>
                  </a:moveTo>
                  <a:cubicBezTo>
                    <a:pt x="2301" y="725"/>
                    <a:pt x="2679" y="1009"/>
                    <a:pt x="2805" y="1418"/>
                  </a:cubicBezTo>
                  <a:lnTo>
                    <a:pt x="1828" y="1418"/>
                  </a:lnTo>
                  <a:cubicBezTo>
                    <a:pt x="1639" y="1418"/>
                    <a:pt x="1482" y="1576"/>
                    <a:pt x="1482" y="1796"/>
                  </a:cubicBezTo>
                  <a:lnTo>
                    <a:pt x="1482" y="2773"/>
                  </a:lnTo>
                  <a:cubicBezTo>
                    <a:pt x="1072" y="2647"/>
                    <a:pt x="757" y="2269"/>
                    <a:pt x="757" y="1796"/>
                  </a:cubicBezTo>
                  <a:cubicBezTo>
                    <a:pt x="757" y="1198"/>
                    <a:pt x="1230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86" y="2111"/>
                  </a:moveTo>
                  <a:lnTo>
                    <a:pt x="4286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9"/>
                    <a:pt x="3372" y="2804"/>
                    <a:pt x="3529" y="2111"/>
                  </a:cubicBezTo>
                  <a:close/>
                  <a:moveTo>
                    <a:pt x="1797" y="1"/>
                  </a:moveTo>
                  <a:cubicBezTo>
                    <a:pt x="789" y="1"/>
                    <a:pt x="1" y="788"/>
                    <a:pt x="1" y="1796"/>
                  </a:cubicBezTo>
                  <a:cubicBezTo>
                    <a:pt x="1" y="2647"/>
                    <a:pt x="599" y="3372"/>
                    <a:pt x="1450" y="3529"/>
                  </a:cubicBezTo>
                  <a:lnTo>
                    <a:pt x="1450" y="4632"/>
                  </a:lnTo>
                  <a:cubicBezTo>
                    <a:pt x="1450" y="4821"/>
                    <a:pt x="1576" y="4978"/>
                    <a:pt x="1797" y="4978"/>
                  </a:cubicBezTo>
                  <a:lnTo>
                    <a:pt x="4601" y="4978"/>
                  </a:lnTo>
                  <a:cubicBezTo>
                    <a:pt x="4790" y="4978"/>
                    <a:pt x="4947" y="4821"/>
                    <a:pt x="4947" y="4632"/>
                  </a:cubicBezTo>
                  <a:lnTo>
                    <a:pt x="4947" y="1828"/>
                  </a:lnTo>
                  <a:cubicBezTo>
                    <a:pt x="4979" y="1576"/>
                    <a:pt x="4821" y="1418"/>
                    <a:pt x="4632" y="1418"/>
                  </a:cubicBezTo>
                  <a:lnTo>
                    <a:pt x="3529" y="1418"/>
                  </a:lnTo>
                  <a:cubicBezTo>
                    <a:pt x="3372" y="631"/>
                    <a:pt x="2647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4" name="Google Shape;5574;p64"/>
            <p:cNvSpPr/>
            <p:nvPr/>
          </p:nvSpPr>
          <p:spPr>
            <a:xfrm>
              <a:off x="-47842400" y="2342000"/>
              <a:ext cx="193000" cy="300875"/>
            </a:xfrm>
            <a:custGeom>
              <a:rect b="b" l="l" r="r" t="t"/>
              <a:pathLst>
                <a:path extrusionOk="0" h="12035" w="7720">
                  <a:moveTo>
                    <a:pt x="6995" y="725"/>
                  </a:moveTo>
                  <a:lnTo>
                    <a:pt x="6995" y="1418"/>
                  </a:lnTo>
                  <a:lnTo>
                    <a:pt x="662" y="1418"/>
                  </a:lnTo>
                  <a:lnTo>
                    <a:pt x="662" y="725"/>
                  </a:lnTo>
                  <a:close/>
                  <a:moveTo>
                    <a:pt x="7058" y="2142"/>
                  </a:moveTo>
                  <a:lnTo>
                    <a:pt x="7058" y="8506"/>
                  </a:lnTo>
                  <a:lnTo>
                    <a:pt x="694" y="8506"/>
                  </a:lnTo>
                  <a:lnTo>
                    <a:pt x="694" y="2142"/>
                  </a:lnTo>
                  <a:close/>
                  <a:moveTo>
                    <a:pt x="7058" y="9200"/>
                  </a:moveTo>
                  <a:lnTo>
                    <a:pt x="7058" y="11310"/>
                  </a:lnTo>
                  <a:lnTo>
                    <a:pt x="694" y="11310"/>
                  </a:lnTo>
                  <a:lnTo>
                    <a:pt x="694" y="9200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7"/>
                    <a:pt x="158" y="12035"/>
                    <a:pt x="347" y="12035"/>
                  </a:cubicBezTo>
                  <a:lnTo>
                    <a:pt x="7373" y="12035"/>
                  </a:lnTo>
                  <a:cubicBezTo>
                    <a:pt x="7562" y="12035"/>
                    <a:pt x="7719" y="11877"/>
                    <a:pt x="7719" y="11657"/>
                  </a:cubicBezTo>
                  <a:lnTo>
                    <a:pt x="7719" y="378"/>
                  </a:lnTo>
                  <a:cubicBezTo>
                    <a:pt x="7719" y="158"/>
                    <a:pt x="7562" y="0"/>
                    <a:pt x="73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5" name="Google Shape;5575;p64"/>
            <p:cNvSpPr/>
            <p:nvPr/>
          </p:nvSpPr>
          <p:spPr>
            <a:xfrm>
              <a:off x="-47772300" y="258930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8"/>
                    <a:pt x="2111" y="347"/>
                  </a:cubicBez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76" name="Google Shape;5576;p64"/>
          <p:cNvGrpSpPr/>
          <p:nvPr/>
        </p:nvGrpSpPr>
        <p:grpSpPr>
          <a:xfrm>
            <a:off x="3986697" y="2532417"/>
            <a:ext cx="331848" cy="332705"/>
            <a:chOff x="-47896750" y="2710600"/>
            <a:chExt cx="300125" cy="300900"/>
          </a:xfrm>
        </p:grpSpPr>
        <p:sp>
          <p:nvSpPr>
            <p:cNvPr id="5577" name="Google Shape;5577;p64"/>
            <p:cNvSpPr/>
            <p:nvPr/>
          </p:nvSpPr>
          <p:spPr>
            <a:xfrm>
              <a:off x="-47896750" y="2710600"/>
              <a:ext cx="300125" cy="300900"/>
            </a:xfrm>
            <a:custGeom>
              <a:rect b="b" l="l" r="r" t="t"/>
              <a:pathLst>
                <a:path extrusionOk="0" h="12036" w="12005">
                  <a:moveTo>
                    <a:pt x="2836" y="756"/>
                  </a:moveTo>
                  <a:cubicBezTo>
                    <a:pt x="3246" y="756"/>
                    <a:pt x="3561" y="1072"/>
                    <a:pt x="3561" y="1450"/>
                  </a:cubicBezTo>
                  <a:lnTo>
                    <a:pt x="3561" y="2237"/>
                  </a:lnTo>
                  <a:cubicBezTo>
                    <a:pt x="3309" y="2206"/>
                    <a:pt x="3088" y="2174"/>
                    <a:pt x="2836" y="2174"/>
                  </a:cubicBezTo>
                  <a:cubicBezTo>
                    <a:pt x="2616" y="2174"/>
                    <a:pt x="2364" y="2206"/>
                    <a:pt x="2143" y="2237"/>
                  </a:cubicBezTo>
                  <a:lnTo>
                    <a:pt x="2143" y="1450"/>
                  </a:lnTo>
                  <a:cubicBezTo>
                    <a:pt x="2143" y="1072"/>
                    <a:pt x="2458" y="756"/>
                    <a:pt x="2836" y="756"/>
                  </a:cubicBezTo>
                  <a:close/>
                  <a:moveTo>
                    <a:pt x="5231" y="1450"/>
                  </a:moveTo>
                  <a:cubicBezTo>
                    <a:pt x="7026" y="1450"/>
                    <a:pt x="8539" y="2584"/>
                    <a:pt x="9106" y="4254"/>
                  </a:cubicBezTo>
                  <a:cubicBezTo>
                    <a:pt x="8854" y="4254"/>
                    <a:pt x="8633" y="4317"/>
                    <a:pt x="8444" y="4474"/>
                  </a:cubicBezTo>
                  <a:cubicBezTo>
                    <a:pt x="8003" y="3119"/>
                    <a:pt x="6743" y="2174"/>
                    <a:pt x="5231" y="2174"/>
                  </a:cubicBezTo>
                  <a:lnTo>
                    <a:pt x="4254" y="2174"/>
                  </a:lnTo>
                  <a:lnTo>
                    <a:pt x="4254" y="1450"/>
                  </a:lnTo>
                  <a:close/>
                  <a:moveTo>
                    <a:pt x="2868" y="2836"/>
                  </a:moveTo>
                  <a:cubicBezTo>
                    <a:pt x="4033" y="2836"/>
                    <a:pt x="4979" y="3781"/>
                    <a:pt x="4979" y="4947"/>
                  </a:cubicBezTo>
                  <a:lnTo>
                    <a:pt x="4979" y="5671"/>
                  </a:lnTo>
                  <a:lnTo>
                    <a:pt x="757" y="5671"/>
                  </a:lnTo>
                  <a:lnTo>
                    <a:pt x="757" y="4947"/>
                  </a:lnTo>
                  <a:cubicBezTo>
                    <a:pt x="757" y="3781"/>
                    <a:pt x="1702" y="2836"/>
                    <a:pt x="2868" y="2836"/>
                  </a:cubicBezTo>
                  <a:close/>
                  <a:moveTo>
                    <a:pt x="9169" y="4947"/>
                  </a:moveTo>
                  <a:cubicBezTo>
                    <a:pt x="9578" y="4947"/>
                    <a:pt x="9893" y="5262"/>
                    <a:pt x="9893" y="5671"/>
                  </a:cubicBezTo>
                  <a:cubicBezTo>
                    <a:pt x="9893" y="6049"/>
                    <a:pt x="9578" y="6364"/>
                    <a:pt x="9169" y="6364"/>
                  </a:cubicBezTo>
                  <a:cubicBezTo>
                    <a:pt x="8791" y="6364"/>
                    <a:pt x="8476" y="6049"/>
                    <a:pt x="8476" y="5671"/>
                  </a:cubicBezTo>
                  <a:cubicBezTo>
                    <a:pt x="8476" y="5262"/>
                    <a:pt x="8791" y="4947"/>
                    <a:pt x="9169" y="4947"/>
                  </a:cubicBezTo>
                  <a:close/>
                  <a:moveTo>
                    <a:pt x="9547" y="6994"/>
                  </a:moveTo>
                  <a:lnTo>
                    <a:pt x="9547" y="9924"/>
                  </a:lnTo>
                  <a:lnTo>
                    <a:pt x="8822" y="9924"/>
                  </a:lnTo>
                  <a:lnTo>
                    <a:pt x="8822" y="6994"/>
                  </a:lnTo>
                  <a:cubicBezTo>
                    <a:pt x="8948" y="7057"/>
                    <a:pt x="9074" y="7057"/>
                    <a:pt x="9169" y="7057"/>
                  </a:cubicBezTo>
                  <a:cubicBezTo>
                    <a:pt x="9295" y="7057"/>
                    <a:pt x="9421" y="7057"/>
                    <a:pt x="9547" y="6994"/>
                  </a:cubicBezTo>
                  <a:close/>
                  <a:moveTo>
                    <a:pt x="10208" y="10617"/>
                  </a:moveTo>
                  <a:cubicBezTo>
                    <a:pt x="10681" y="10617"/>
                    <a:pt x="11059" y="10933"/>
                    <a:pt x="11217" y="11342"/>
                  </a:cubicBezTo>
                  <a:lnTo>
                    <a:pt x="5703" y="11342"/>
                  </a:lnTo>
                  <a:cubicBezTo>
                    <a:pt x="5861" y="10933"/>
                    <a:pt x="6270" y="10617"/>
                    <a:pt x="6711" y="10617"/>
                  </a:cubicBezTo>
                  <a:close/>
                  <a:moveTo>
                    <a:pt x="2836" y="0"/>
                  </a:moveTo>
                  <a:cubicBezTo>
                    <a:pt x="2049" y="0"/>
                    <a:pt x="1419" y="630"/>
                    <a:pt x="1419" y="1418"/>
                  </a:cubicBezTo>
                  <a:lnTo>
                    <a:pt x="1419" y="2458"/>
                  </a:lnTo>
                  <a:cubicBezTo>
                    <a:pt x="599" y="2930"/>
                    <a:pt x="1" y="3844"/>
                    <a:pt x="1" y="4915"/>
                  </a:cubicBezTo>
                  <a:lnTo>
                    <a:pt x="1" y="5986"/>
                  </a:lnTo>
                  <a:cubicBezTo>
                    <a:pt x="1" y="6175"/>
                    <a:pt x="158" y="6333"/>
                    <a:pt x="347" y="6333"/>
                  </a:cubicBezTo>
                  <a:lnTo>
                    <a:pt x="5294" y="6333"/>
                  </a:lnTo>
                  <a:cubicBezTo>
                    <a:pt x="5483" y="6333"/>
                    <a:pt x="5640" y="6175"/>
                    <a:pt x="5640" y="5986"/>
                  </a:cubicBezTo>
                  <a:lnTo>
                    <a:pt x="5640" y="4915"/>
                  </a:lnTo>
                  <a:cubicBezTo>
                    <a:pt x="5640" y="4096"/>
                    <a:pt x="5294" y="3340"/>
                    <a:pt x="4695" y="2773"/>
                  </a:cubicBezTo>
                  <a:lnTo>
                    <a:pt x="5231" y="2773"/>
                  </a:lnTo>
                  <a:cubicBezTo>
                    <a:pt x="6585" y="2773"/>
                    <a:pt x="7688" y="3781"/>
                    <a:pt x="7877" y="5104"/>
                  </a:cubicBezTo>
                  <a:cubicBezTo>
                    <a:pt x="7846" y="5262"/>
                    <a:pt x="7814" y="5419"/>
                    <a:pt x="7814" y="5608"/>
                  </a:cubicBezTo>
                  <a:cubicBezTo>
                    <a:pt x="7814" y="5986"/>
                    <a:pt x="7909" y="6301"/>
                    <a:pt x="8161" y="6553"/>
                  </a:cubicBezTo>
                  <a:lnTo>
                    <a:pt x="8161" y="9924"/>
                  </a:lnTo>
                  <a:lnTo>
                    <a:pt x="7436" y="9924"/>
                  </a:lnTo>
                  <a:lnTo>
                    <a:pt x="7436" y="9546"/>
                  </a:lnTo>
                  <a:cubicBezTo>
                    <a:pt x="7436" y="9357"/>
                    <a:pt x="7278" y="9200"/>
                    <a:pt x="7089" y="9200"/>
                  </a:cubicBezTo>
                  <a:cubicBezTo>
                    <a:pt x="6900" y="9200"/>
                    <a:pt x="6743" y="9357"/>
                    <a:pt x="6743" y="9546"/>
                  </a:cubicBezTo>
                  <a:lnTo>
                    <a:pt x="6743" y="9924"/>
                  </a:lnTo>
                  <a:cubicBezTo>
                    <a:pt x="5766" y="9924"/>
                    <a:pt x="4979" y="10712"/>
                    <a:pt x="4979" y="11689"/>
                  </a:cubicBezTo>
                  <a:cubicBezTo>
                    <a:pt x="4979" y="11878"/>
                    <a:pt x="5136" y="12035"/>
                    <a:pt x="5325" y="12035"/>
                  </a:cubicBezTo>
                  <a:lnTo>
                    <a:pt x="11658" y="12035"/>
                  </a:lnTo>
                  <a:cubicBezTo>
                    <a:pt x="11847" y="12035"/>
                    <a:pt x="12004" y="11878"/>
                    <a:pt x="12004" y="11689"/>
                  </a:cubicBezTo>
                  <a:cubicBezTo>
                    <a:pt x="12004" y="11216"/>
                    <a:pt x="11815" y="10743"/>
                    <a:pt x="11500" y="10428"/>
                  </a:cubicBezTo>
                  <a:cubicBezTo>
                    <a:pt x="11154" y="10113"/>
                    <a:pt x="10713" y="9924"/>
                    <a:pt x="10240" y="9924"/>
                  </a:cubicBezTo>
                  <a:lnTo>
                    <a:pt x="10240" y="6585"/>
                  </a:lnTo>
                  <a:cubicBezTo>
                    <a:pt x="10492" y="6333"/>
                    <a:pt x="10587" y="5986"/>
                    <a:pt x="10587" y="5608"/>
                  </a:cubicBezTo>
                  <a:cubicBezTo>
                    <a:pt x="10587" y="5104"/>
                    <a:pt x="10334" y="4632"/>
                    <a:pt x="9893" y="4411"/>
                  </a:cubicBezTo>
                  <a:cubicBezTo>
                    <a:pt x="9641" y="3371"/>
                    <a:pt x="9106" y="2458"/>
                    <a:pt x="8287" y="1796"/>
                  </a:cubicBezTo>
                  <a:cubicBezTo>
                    <a:pt x="7405" y="1103"/>
                    <a:pt x="6333" y="693"/>
                    <a:pt x="5231" y="693"/>
                  </a:cubicBezTo>
                  <a:lnTo>
                    <a:pt x="4065" y="693"/>
                  </a:lnTo>
                  <a:cubicBezTo>
                    <a:pt x="3813" y="284"/>
                    <a:pt x="334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8" name="Google Shape;5578;p64"/>
            <p:cNvSpPr/>
            <p:nvPr/>
          </p:nvSpPr>
          <p:spPr>
            <a:xfrm>
              <a:off x="-47834525" y="29043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5"/>
                    <a:pt x="347" y="1765"/>
                  </a:cubicBezTo>
                  <a:cubicBezTo>
                    <a:pt x="568" y="1765"/>
                    <a:pt x="694" y="1607"/>
                    <a:pt x="694" y="1418"/>
                  </a:cubicBezTo>
                  <a:lnTo>
                    <a:pt x="694" y="347"/>
                  </a:lnTo>
                  <a:cubicBezTo>
                    <a:pt x="694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9" name="Google Shape;5579;p64"/>
            <p:cNvSpPr/>
            <p:nvPr/>
          </p:nvSpPr>
          <p:spPr>
            <a:xfrm>
              <a:off x="-47790400" y="2884475"/>
              <a:ext cx="38600" cy="36450"/>
            </a:xfrm>
            <a:custGeom>
              <a:rect b="b" l="l" r="r" t="t"/>
              <a:pathLst>
                <a:path extrusionOk="0" h="1458" w="1544">
                  <a:moveTo>
                    <a:pt x="437" y="0"/>
                  </a:moveTo>
                  <a:cubicBezTo>
                    <a:pt x="339" y="0"/>
                    <a:pt x="236" y="24"/>
                    <a:pt x="158" y="71"/>
                  </a:cubicBezTo>
                  <a:cubicBezTo>
                    <a:pt x="0" y="197"/>
                    <a:pt x="32" y="449"/>
                    <a:pt x="158" y="607"/>
                  </a:cubicBezTo>
                  <a:lnTo>
                    <a:pt x="914" y="1363"/>
                  </a:lnTo>
                  <a:cubicBezTo>
                    <a:pt x="1040" y="1457"/>
                    <a:pt x="1103" y="1457"/>
                    <a:pt x="1197" y="1457"/>
                  </a:cubicBezTo>
                  <a:cubicBezTo>
                    <a:pt x="1260" y="1457"/>
                    <a:pt x="1386" y="1426"/>
                    <a:pt x="1418" y="1363"/>
                  </a:cubicBezTo>
                  <a:cubicBezTo>
                    <a:pt x="1544" y="1237"/>
                    <a:pt x="1544" y="985"/>
                    <a:pt x="1418" y="827"/>
                  </a:cubicBezTo>
                  <a:lnTo>
                    <a:pt x="693" y="71"/>
                  </a:lnTo>
                  <a:cubicBezTo>
                    <a:pt x="630" y="24"/>
                    <a:pt x="536" y="0"/>
                    <a:pt x="4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0" name="Google Shape;5580;p64"/>
            <p:cNvSpPr/>
            <p:nvPr/>
          </p:nvSpPr>
          <p:spPr>
            <a:xfrm>
              <a:off x="-47896750" y="2885150"/>
              <a:ext cx="37050" cy="37350"/>
            </a:xfrm>
            <a:custGeom>
              <a:rect b="b" l="l" r="r" t="t"/>
              <a:pathLst>
                <a:path extrusionOk="0" h="1494" w="1482">
                  <a:moveTo>
                    <a:pt x="1122" y="0"/>
                  </a:moveTo>
                  <a:cubicBezTo>
                    <a:pt x="1027" y="0"/>
                    <a:pt x="933" y="40"/>
                    <a:pt x="883" y="107"/>
                  </a:cubicBezTo>
                  <a:lnTo>
                    <a:pt x="127" y="863"/>
                  </a:lnTo>
                  <a:cubicBezTo>
                    <a:pt x="1" y="958"/>
                    <a:pt x="1" y="1210"/>
                    <a:pt x="127" y="1367"/>
                  </a:cubicBezTo>
                  <a:cubicBezTo>
                    <a:pt x="221" y="1430"/>
                    <a:pt x="284" y="1493"/>
                    <a:pt x="379" y="1493"/>
                  </a:cubicBezTo>
                  <a:cubicBezTo>
                    <a:pt x="442" y="1493"/>
                    <a:pt x="568" y="1430"/>
                    <a:pt x="599" y="1367"/>
                  </a:cubicBezTo>
                  <a:lnTo>
                    <a:pt x="1356" y="611"/>
                  </a:lnTo>
                  <a:cubicBezTo>
                    <a:pt x="1482" y="485"/>
                    <a:pt x="1482" y="264"/>
                    <a:pt x="1356" y="107"/>
                  </a:cubicBezTo>
                  <a:cubicBezTo>
                    <a:pt x="1296" y="33"/>
                    <a:pt x="1208" y="0"/>
                    <a:pt x="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1" name="Google Shape;5581;p64"/>
          <p:cNvGrpSpPr/>
          <p:nvPr/>
        </p:nvGrpSpPr>
        <p:grpSpPr>
          <a:xfrm>
            <a:off x="6041972" y="1727717"/>
            <a:ext cx="332705" cy="291794"/>
            <a:chOff x="-46033225" y="1982825"/>
            <a:chExt cx="300900" cy="263900"/>
          </a:xfrm>
        </p:grpSpPr>
        <p:sp>
          <p:nvSpPr>
            <p:cNvPr id="5582" name="Google Shape;5582;p64"/>
            <p:cNvSpPr/>
            <p:nvPr/>
          </p:nvSpPr>
          <p:spPr>
            <a:xfrm>
              <a:off x="-45962325" y="2053725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25"/>
                  </a:moveTo>
                  <a:cubicBezTo>
                    <a:pt x="4505" y="725"/>
                    <a:pt x="5608" y="1828"/>
                    <a:pt x="5608" y="3151"/>
                  </a:cubicBezTo>
                  <a:cubicBezTo>
                    <a:pt x="5608" y="4506"/>
                    <a:pt x="4505" y="5608"/>
                    <a:pt x="3151" y="5608"/>
                  </a:cubicBezTo>
                  <a:cubicBezTo>
                    <a:pt x="1827" y="5608"/>
                    <a:pt x="725" y="4474"/>
                    <a:pt x="725" y="3151"/>
                  </a:cubicBezTo>
                  <a:cubicBezTo>
                    <a:pt x="725" y="1828"/>
                    <a:pt x="1827" y="725"/>
                    <a:pt x="3151" y="725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4"/>
                    <a:pt x="1418" y="6301"/>
                    <a:pt x="3151" y="6301"/>
                  </a:cubicBezTo>
                  <a:cubicBezTo>
                    <a:pt x="4883" y="6301"/>
                    <a:pt x="6301" y="4884"/>
                    <a:pt x="6301" y="3151"/>
                  </a:cubicBezTo>
                  <a:cubicBezTo>
                    <a:pt x="6301" y="1418"/>
                    <a:pt x="4883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3" name="Google Shape;5583;p64"/>
            <p:cNvSpPr/>
            <p:nvPr/>
          </p:nvSpPr>
          <p:spPr>
            <a:xfrm>
              <a:off x="-45927675" y="2088375"/>
              <a:ext cx="89025" cy="88250"/>
            </a:xfrm>
            <a:custGeom>
              <a:rect b="b" l="l" r="r" t="t"/>
              <a:pathLst>
                <a:path extrusionOk="0" h="3530" w="3561">
                  <a:moveTo>
                    <a:pt x="1765" y="694"/>
                  </a:moveTo>
                  <a:cubicBezTo>
                    <a:pt x="2363" y="694"/>
                    <a:pt x="2836" y="1166"/>
                    <a:pt x="2836" y="1765"/>
                  </a:cubicBezTo>
                  <a:cubicBezTo>
                    <a:pt x="2804" y="2363"/>
                    <a:pt x="2332" y="2836"/>
                    <a:pt x="1765" y="2836"/>
                  </a:cubicBezTo>
                  <a:cubicBezTo>
                    <a:pt x="1197" y="2836"/>
                    <a:pt x="725" y="2363"/>
                    <a:pt x="725" y="1765"/>
                  </a:cubicBezTo>
                  <a:cubicBezTo>
                    <a:pt x="725" y="1166"/>
                    <a:pt x="1197" y="694"/>
                    <a:pt x="1765" y="694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8"/>
                    <a:pt x="0" y="1765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5"/>
                  </a:cubicBezTo>
                  <a:cubicBezTo>
                    <a:pt x="3497" y="788"/>
                    <a:pt x="2710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4" name="Google Shape;5584;p64"/>
            <p:cNvSpPr/>
            <p:nvPr/>
          </p:nvSpPr>
          <p:spPr>
            <a:xfrm>
              <a:off x="-46033225" y="1982825"/>
              <a:ext cx="300900" cy="263900"/>
            </a:xfrm>
            <a:custGeom>
              <a:rect b="b" l="l" r="r" t="t"/>
              <a:pathLst>
                <a:path extrusionOk="0" h="10556" w="12036">
                  <a:moveTo>
                    <a:pt x="7184" y="726"/>
                  </a:moveTo>
                  <a:lnTo>
                    <a:pt x="7530" y="1419"/>
                  </a:lnTo>
                  <a:lnTo>
                    <a:pt x="4474" y="1419"/>
                  </a:lnTo>
                  <a:lnTo>
                    <a:pt x="4821" y="726"/>
                  </a:lnTo>
                  <a:close/>
                  <a:moveTo>
                    <a:pt x="694" y="3750"/>
                  </a:moveTo>
                  <a:lnTo>
                    <a:pt x="1387" y="4097"/>
                  </a:lnTo>
                  <a:lnTo>
                    <a:pt x="1387" y="7877"/>
                  </a:lnTo>
                  <a:lnTo>
                    <a:pt x="694" y="8224"/>
                  </a:lnTo>
                  <a:lnTo>
                    <a:pt x="694" y="3750"/>
                  </a:lnTo>
                  <a:close/>
                  <a:moveTo>
                    <a:pt x="11279" y="3750"/>
                  </a:moveTo>
                  <a:lnTo>
                    <a:pt x="11279" y="8224"/>
                  </a:lnTo>
                  <a:lnTo>
                    <a:pt x="10555" y="7877"/>
                  </a:lnTo>
                  <a:lnTo>
                    <a:pt x="10555" y="4097"/>
                  </a:lnTo>
                  <a:lnTo>
                    <a:pt x="11279" y="3750"/>
                  </a:lnTo>
                  <a:close/>
                  <a:moveTo>
                    <a:pt x="10933" y="2175"/>
                  </a:moveTo>
                  <a:cubicBezTo>
                    <a:pt x="11122" y="2175"/>
                    <a:pt x="11279" y="2332"/>
                    <a:pt x="11279" y="2521"/>
                  </a:cubicBezTo>
                  <a:lnTo>
                    <a:pt x="11279" y="2994"/>
                  </a:lnTo>
                  <a:lnTo>
                    <a:pt x="10051" y="3592"/>
                  </a:lnTo>
                  <a:cubicBezTo>
                    <a:pt x="9925" y="3655"/>
                    <a:pt x="9862" y="3781"/>
                    <a:pt x="9862" y="3908"/>
                  </a:cubicBezTo>
                  <a:lnTo>
                    <a:pt x="9862" y="8098"/>
                  </a:lnTo>
                  <a:cubicBezTo>
                    <a:pt x="9862" y="8224"/>
                    <a:pt x="9925" y="8350"/>
                    <a:pt x="10051" y="8444"/>
                  </a:cubicBezTo>
                  <a:lnTo>
                    <a:pt x="11279" y="9011"/>
                  </a:lnTo>
                  <a:lnTo>
                    <a:pt x="11279" y="9484"/>
                  </a:lnTo>
                  <a:cubicBezTo>
                    <a:pt x="11279" y="9704"/>
                    <a:pt x="11122" y="9830"/>
                    <a:pt x="10933" y="9830"/>
                  </a:cubicBezTo>
                  <a:lnTo>
                    <a:pt x="1040" y="9830"/>
                  </a:lnTo>
                  <a:cubicBezTo>
                    <a:pt x="851" y="9830"/>
                    <a:pt x="694" y="9673"/>
                    <a:pt x="694" y="9484"/>
                  </a:cubicBezTo>
                  <a:lnTo>
                    <a:pt x="694" y="9011"/>
                  </a:lnTo>
                  <a:lnTo>
                    <a:pt x="1891" y="8444"/>
                  </a:lnTo>
                  <a:cubicBezTo>
                    <a:pt x="2017" y="8350"/>
                    <a:pt x="2111" y="8224"/>
                    <a:pt x="2111" y="8098"/>
                  </a:cubicBezTo>
                  <a:lnTo>
                    <a:pt x="2111" y="3908"/>
                  </a:lnTo>
                  <a:cubicBezTo>
                    <a:pt x="2111" y="3781"/>
                    <a:pt x="2017" y="3655"/>
                    <a:pt x="1891" y="3592"/>
                  </a:cubicBezTo>
                  <a:lnTo>
                    <a:pt x="694" y="2994"/>
                  </a:lnTo>
                  <a:lnTo>
                    <a:pt x="694" y="2521"/>
                  </a:lnTo>
                  <a:cubicBezTo>
                    <a:pt x="694" y="2332"/>
                    <a:pt x="851" y="2175"/>
                    <a:pt x="1040" y="2175"/>
                  </a:cubicBezTo>
                  <a:close/>
                  <a:moveTo>
                    <a:pt x="4632" y="1"/>
                  </a:moveTo>
                  <a:cubicBezTo>
                    <a:pt x="4506" y="1"/>
                    <a:pt x="4380" y="95"/>
                    <a:pt x="4317" y="190"/>
                  </a:cubicBezTo>
                  <a:lnTo>
                    <a:pt x="3718" y="1419"/>
                  </a:lnTo>
                  <a:lnTo>
                    <a:pt x="2143" y="1419"/>
                  </a:lnTo>
                  <a:lnTo>
                    <a:pt x="2143" y="1072"/>
                  </a:lnTo>
                  <a:cubicBezTo>
                    <a:pt x="2143" y="883"/>
                    <a:pt x="1985" y="694"/>
                    <a:pt x="1796" y="694"/>
                  </a:cubicBezTo>
                  <a:cubicBezTo>
                    <a:pt x="1576" y="694"/>
                    <a:pt x="1418" y="883"/>
                    <a:pt x="1418" y="1072"/>
                  </a:cubicBezTo>
                  <a:lnTo>
                    <a:pt x="1418" y="1419"/>
                  </a:lnTo>
                  <a:lnTo>
                    <a:pt x="1072" y="1419"/>
                  </a:lnTo>
                  <a:cubicBezTo>
                    <a:pt x="473" y="1419"/>
                    <a:pt x="1" y="1891"/>
                    <a:pt x="1" y="249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64" y="10555"/>
                  </a:lnTo>
                  <a:cubicBezTo>
                    <a:pt x="11563" y="10555"/>
                    <a:pt x="12035" y="10082"/>
                    <a:pt x="12035" y="9484"/>
                  </a:cubicBezTo>
                  <a:lnTo>
                    <a:pt x="12035" y="2490"/>
                  </a:lnTo>
                  <a:cubicBezTo>
                    <a:pt x="12004" y="1891"/>
                    <a:pt x="11500" y="1419"/>
                    <a:pt x="10933" y="1419"/>
                  </a:cubicBezTo>
                  <a:lnTo>
                    <a:pt x="8318" y="1419"/>
                  </a:lnTo>
                  <a:lnTo>
                    <a:pt x="7719" y="190"/>
                  </a:lnTo>
                  <a:cubicBezTo>
                    <a:pt x="7656" y="95"/>
                    <a:pt x="7530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5" name="Google Shape;5585;p64"/>
          <p:cNvGrpSpPr/>
          <p:nvPr/>
        </p:nvGrpSpPr>
        <p:grpSpPr>
          <a:xfrm>
            <a:off x="6038932" y="2116564"/>
            <a:ext cx="338786" cy="302133"/>
            <a:chOff x="-46034000" y="2334500"/>
            <a:chExt cx="306400" cy="273250"/>
          </a:xfrm>
        </p:grpSpPr>
        <p:sp>
          <p:nvSpPr>
            <p:cNvPr id="5586" name="Google Shape;5586;p64"/>
            <p:cNvSpPr/>
            <p:nvPr/>
          </p:nvSpPr>
          <p:spPr>
            <a:xfrm>
              <a:off x="-46034000" y="2334500"/>
              <a:ext cx="306400" cy="273250"/>
            </a:xfrm>
            <a:custGeom>
              <a:rect b="b" l="l" r="r" t="t"/>
              <a:pathLst>
                <a:path extrusionOk="0" h="10930" w="12256">
                  <a:moveTo>
                    <a:pt x="9519" y="718"/>
                  </a:moveTo>
                  <a:cubicBezTo>
                    <a:pt x="9971" y="718"/>
                    <a:pt x="10428" y="883"/>
                    <a:pt x="10775" y="1214"/>
                  </a:cubicBezTo>
                  <a:cubicBezTo>
                    <a:pt x="11499" y="1875"/>
                    <a:pt x="11499" y="2978"/>
                    <a:pt x="10806" y="3640"/>
                  </a:cubicBezTo>
                  <a:lnTo>
                    <a:pt x="5734" y="8743"/>
                  </a:lnTo>
                  <a:lnTo>
                    <a:pt x="3403" y="8113"/>
                  </a:lnTo>
                  <a:lnTo>
                    <a:pt x="3214" y="6286"/>
                  </a:lnTo>
                  <a:lnTo>
                    <a:pt x="8286" y="1214"/>
                  </a:lnTo>
                  <a:cubicBezTo>
                    <a:pt x="8617" y="883"/>
                    <a:pt x="9066" y="718"/>
                    <a:pt x="9519" y="718"/>
                  </a:cubicBezTo>
                  <a:close/>
                  <a:moveTo>
                    <a:pt x="2678" y="7830"/>
                  </a:moveTo>
                  <a:lnTo>
                    <a:pt x="2773" y="8460"/>
                  </a:lnTo>
                  <a:cubicBezTo>
                    <a:pt x="2773" y="8617"/>
                    <a:pt x="2867" y="8743"/>
                    <a:pt x="3025" y="8775"/>
                  </a:cubicBezTo>
                  <a:lnTo>
                    <a:pt x="4411" y="9121"/>
                  </a:lnTo>
                  <a:lnTo>
                    <a:pt x="3277" y="10224"/>
                  </a:lnTo>
                  <a:lnTo>
                    <a:pt x="1040" y="9500"/>
                  </a:lnTo>
                  <a:lnTo>
                    <a:pt x="2678" y="7830"/>
                  </a:lnTo>
                  <a:close/>
                  <a:moveTo>
                    <a:pt x="9578" y="1"/>
                  </a:moveTo>
                  <a:cubicBezTo>
                    <a:pt x="8947" y="1"/>
                    <a:pt x="8317" y="237"/>
                    <a:pt x="7845" y="710"/>
                  </a:cubicBezTo>
                  <a:lnTo>
                    <a:pt x="2647" y="5908"/>
                  </a:lnTo>
                  <a:cubicBezTo>
                    <a:pt x="2583" y="5971"/>
                    <a:pt x="2520" y="6097"/>
                    <a:pt x="2520" y="6160"/>
                  </a:cubicBezTo>
                  <a:lnTo>
                    <a:pt x="2615" y="6885"/>
                  </a:lnTo>
                  <a:lnTo>
                    <a:pt x="126" y="9373"/>
                  </a:lnTo>
                  <a:cubicBezTo>
                    <a:pt x="32" y="9437"/>
                    <a:pt x="0" y="9563"/>
                    <a:pt x="32" y="9689"/>
                  </a:cubicBezTo>
                  <a:cubicBezTo>
                    <a:pt x="95" y="9815"/>
                    <a:pt x="158" y="9878"/>
                    <a:pt x="284" y="9909"/>
                  </a:cubicBezTo>
                  <a:lnTo>
                    <a:pt x="3277" y="10917"/>
                  </a:lnTo>
                  <a:cubicBezTo>
                    <a:pt x="3308" y="10925"/>
                    <a:pt x="3342" y="10929"/>
                    <a:pt x="3375" y="10929"/>
                  </a:cubicBezTo>
                  <a:cubicBezTo>
                    <a:pt x="3475" y="10929"/>
                    <a:pt x="3576" y="10894"/>
                    <a:pt x="3623" y="10823"/>
                  </a:cubicBezTo>
                  <a:lnTo>
                    <a:pt x="5198" y="9247"/>
                  </a:lnTo>
                  <a:lnTo>
                    <a:pt x="5797" y="9405"/>
                  </a:lnTo>
                  <a:cubicBezTo>
                    <a:pt x="5831" y="9413"/>
                    <a:pt x="5865" y="9417"/>
                    <a:pt x="5898" y="9417"/>
                  </a:cubicBezTo>
                  <a:cubicBezTo>
                    <a:pt x="5988" y="9417"/>
                    <a:pt x="6074" y="9388"/>
                    <a:pt x="6144" y="9342"/>
                  </a:cubicBezTo>
                  <a:lnTo>
                    <a:pt x="11342" y="4144"/>
                  </a:lnTo>
                  <a:cubicBezTo>
                    <a:pt x="12256" y="3230"/>
                    <a:pt x="12256" y="1655"/>
                    <a:pt x="11310" y="710"/>
                  </a:cubicBezTo>
                  <a:cubicBezTo>
                    <a:pt x="10838" y="237"/>
                    <a:pt x="10208" y="1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7" name="Google Shape;5587;p64"/>
            <p:cNvSpPr/>
            <p:nvPr/>
          </p:nvSpPr>
          <p:spPr>
            <a:xfrm>
              <a:off x="-45879625" y="2374275"/>
              <a:ext cx="105550" cy="104000"/>
            </a:xfrm>
            <a:custGeom>
              <a:rect b="b" l="l" r="r" t="t"/>
              <a:pathLst>
                <a:path extrusionOk="0" h="4160" w="4222">
                  <a:moveTo>
                    <a:pt x="2899" y="788"/>
                  </a:moveTo>
                  <a:lnTo>
                    <a:pt x="3403" y="1324"/>
                  </a:lnTo>
                  <a:lnTo>
                    <a:pt x="2899" y="1828"/>
                  </a:lnTo>
                  <a:lnTo>
                    <a:pt x="2363" y="1324"/>
                  </a:lnTo>
                  <a:lnTo>
                    <a:pt x="2899" y="788"/>
                  </a:lnTo>
                  <a:close/>
                  <a:moveTo>
                    <a:pt x="1859" y="1828"/>
                  </a:moveTo>
                  <a:lnTo>
                    <a:pt x="2363" y="2332"/>
                  </a:lnTo>
                  <a:lnTo>
                    <a:pt x="1386" y="3340"/>
                  </a:lnTo>
                  <a:lnTo>
                    <a:pt x="882" y="2805"/>
                  </a:lnTo>
                  <a:lnTo>
                    <a:pt x="1859" y="1828"/>
                  </a:lnTo>
                  <a:close/>
                  <a:moveTo>
                    <a:pt x="2879" y="1"/>
                  </a:moveTo>
                  <a:cubicBezTo>
                    <a:pt x="2788" y="1"/>
                    <a:pt x="2694" y="32"/>
                    <a:pt x="2615" y="95"/>
                  </a:cubicBezTo>
                  <a:lnTo>
                    <a:pt x="126" y="2584"/>
                  </a:lnTo>
                  <a:cubicBezTo>
                    <a:pt x="0" y="2710"/>
                    <a:pt x="0" y="2931"/>
                    <a:pt x="126" y="3088"/>
                  </a:cubicBezTo>
                  <a:lnTo>
                    <a:pt x="1103" y="4065"/>
                  </a:lnTo>
                  <a:cubicBezTo>
                    <a:pt x="1166" y="4128"/>
                    <a:pt x="1260" y="4159"/>
                    <a:pt x="1359" y="4159"/>
                  </a:cubicBezTo>
                  <a:cubicBezTo>
                    <a:pt x="1457" y="4159"/>
                    <a:pt x="1560" y="4128"/>
                    <a:pt x="1638" y="4065"/>
                  </a:cubicBezTo>
                  <a:lnTo>
                    <a:pt x="4096" y="1608"/>
                  </a:lnTo>
                  <a:cubicBezTo>
                    <a:pt x="4222" y="1482"/>
                    <a:pt x="4222" y="1229"/>
                    <a:pt x="4096" y="1072"/>
                  </a:cubicBezTo>
                  <a:lnTo>
                    <a:pt x="3119" y="95"/>
                  </a:lnTo>
                  <a:cubicBezTo>
                    <a:pt x="3056" y="32"/>
                    <a:pt x="2969" y="1"/>
                    <a:pt x="28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8" name="Google Shape;5588;p64"/>
            <p:cNvSpPr/>
            <p:nvPr/>
          </p:nvSpPr>
          <p:spPr>
            <a:xfrm>
              <a:off x="-45922950" y="2474125"/>
              <a:ext cx="49625" cy="47475"/>
            </a:xfrm>
            <a:custGeom>
              <a:rect b="b" l="l" r="r" t="t"/>
              <a:pathLst>
                <a:path extrusionOk="0" h="1899" w="1985">
                  <a:moveTo>
                    <a:pt x="1607" y="0"/>
                  </a:moveTo>
                  <a:cubicBezTo>
                    <a:pt x="1520" y="0"/>
                    <a:pt x="1434" y="24"/>
                    <a:pt x="1355" y="71"/>
                  </a:cubicBezTo>
                  <a:lnTo>
                    <a:pt x="126" y="1300"/>
                  </a:lnTo>
                  <a:cubicBezTo>
                    <a:pt x="0" y="1426"/>
                    <a:pt x="0" y="1646"/>
                    <a:pt x="126" y="1804"/>
                  </a:cubicBezTo>
                  <a:cubicBezTo>
                    <a:pt x="189" y="1867"/>
                    <a:pt x="276" y="1898"/>
                    <a:pt x="367" y="1898"/>
                  </a:cubicBezTo>
                  <a:cubicBezTo>
                    <a:pt x="457" y="1898"/>
                    <a:pt x="552" y="1867"/>
                    <a:pt x="630" y="1804"/>
                  </a:cubicBezTo>
                  <a:lnTo>
                    <a:pt x="1859" y="607"/>
                  </a:lnTo>
                  <a:cubicBezTo>
                    <a:pt x="1985" y="480"/>
                    <a:pt x="1985" y="228"/>
                    <a:pt x="1859" y="71"/>
                  </a:cubicBezTo>
                  <a:cubicBezTo>
                    <a:pt x="1780" y="24"/>
                    <a:pt x="1694" y="0"/>
                    <a:pt x="16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589" name="Google Shape;5589;p64"/>
          <p:cNvGrpSpPr/>
          <p:nvPr/>
        </p:nvGrpSpPr>
        <p:grpSpPr>
          <a:xfrm>
            <a:off x="6081598" y="2523599"/>
            <a:ext cx="253454" cy="330190"/>
            <a:chOff x="-45998575" y="2702625"/>
            <a:chExt cx="229225" cy="298625"/>
          </a:xfrm>
        </p:grpSpPr>
        <p:sp>
          <p:nvSpPr>
            <p:cNvPr id="5590" name="Google Shape;5590;p64"/>
            <p:cNvSpPr/>
            <p:nvPr/>
          </p:nvSpPr>
          <p:spPr>
            <a:xfrm>
              <a:off x="-45944225" y="2702625"/>
              <a:ext cx="125250" cy="298625"/>
            </a:xfrm>
            <a:custGeom>
              <a:rect b="b" l="l" r="r" t="t"/>
              <a:pathLst>
                <a:path extrusionOk="0" h="11945" w="5010">
                  <a:moveTo>
                    <a:pt x="2427" y="682"/>
                  </a:moveTo>
                  <a:cubicBezTo>
                    <a:pt x="2860" y="682"/>
                    <a:pt x="3308" y="817"/>
                    <a:pt x="3624" y="1107"/>
                  </a:cubicBezTo>
                  <a:cubicBezTo>
                    <a:pt x="4033" y="1454"/>
                    <a:pt x="4254" y="1926"/>
                    <a:pt x="4254" y="2430"/>
                  </a:cubicBezTo>
                  <a:cubicBezTo>
                    <a:pt x="4159" y="2745"/>
                    <a:pt x="4096" y="3060"/>
                    <a:pt x="3939" y="3344"/>
                  </a:cubicBezTo>
                  <a:cubicBezTo>
                    <a:pt x="3844" y="3470"/>
                    <a:pt x="3813" y="3533"/>
                    <a:pt x="3750" y="3659"/>
                  </a:cubicBezTo>
                  <a:cubicBezTo>
                    <a:pt x="3498" y="4005"/>
                    <a:pt x="3214" y="4446"/>
                    <a:pt x="3151" y="4919"/>
                  </a:cubicBezTo>
                  <a:lnTo>
                    <a:pt x="2805" y="4919"/>
                  </a:lnTo>
                  <a:lnTo>
                    <a:pt x="2805" y="2808"/>
                  </a:lnTo>
                  <a:lnTo>
                    <a:pt x="3151" y="2808"/>
                  </a:lnTo>
                  <a:cubicBezTo>
                    <a:pt x="3340" y="2808"/>
                    <a:pt x="3498" y="2651"/>
                    <a:pt x="3498" y="2430"/>
                  </a:cubicBezTo>
                  <a:cubicBezTo>
                    <a:pt x="3498" y="2241"/>
                    <a:pt x="3340" y="2084"/>
                    <a:pt x="3151" y="2084"/>
                  </a:cubicBezTo>
                  <a:lnTo>
                    <a:pt x="1733" y="2084"/>
                  </a:lnTo>
                  <a:cubicBezTo>
                    <a:pt x="1544" y="2084"/>
                    <a:pt x="1387" y="2241"/>
                    <a:pt x="1387" y="2430"/>
                  </a:cubicBezTo>
                  <a:cubicBezTo>
                    <a:pt x="1387" y="2651"/>
                    <a:pt x="1544" y="2808"/>
                    <a:pt x="1733" y="2808"/>
                  </a:cubicBezTo>
                  <a:lnTo>
                    <a:pt x="2080" y="2808"/>
                  </a:lnTo>
                  <a:lnTo>
                    <a:pt x="2080" y="4919"/>
                  </a:lnTo>
                  <a:lnTo>
                    <a:pt x="1733" y="4919"/>
                  </a:lnTo>
                  <a:cubicBezTo>
                    <a:pt x="1639" y="4478"/>
                    <a:pt x="1418" y="4100"/>
                    <a:pt x="1166" y="3690"/>
                  </a:cubicBezTo>
                  <a:cubicBezTo>
                    <a:pt x="1072" y="3533"/>
                    <a:pt x="977" y="3375"/>
                    <a:pt x="914" y="3218"/>
                  </a:cubicBezTo>
                  <a:cubicBezTo>
                    <a:pt x="757" y="2871"/>
                    <a:pt x="662" y="2525"/>
                    <a:pt x="757" y="2115"/>
                  </a:cubicBezTo>
                  <a:cubicBezTo>
                    <a:pt x="883" y="1422"/>
                    <a:pt x="1450" y="823"/>
                    <a:pt x="2174" y="697"/>
                  </a:cubicBezTo>
                  <a:cubicBezTo>
                    <a:pt x="2257" y="687"/>
                    <a:pt x="2342" y="682"/>
                    <a:pt x="2427" y="682"/>
                  </a:cubicBezTo>
                  <a:close/>
                  <a:moveTo>
                    <a:pt x="3151" y="5644"/>
                  </a:moveTo>
                  <a:lnTo>
                    <a:pt x="3151" y="6337"/>
                  </a:lnTo>
                  <a:lnTo>
                    <a:pt x="1733" y="6337"/>
                  </a:lnTo>
                  <a:lnTo>
                    <a:pt x="1733" y="5644"/>
                  </a:lnTo>
                  <a:close/>
                  <a:moveTo>
                    <a:pt x="3151" y="7061"/>
                  </a:moveTo>
                  <a:lnTo>
                    <a:pt x="3151" y="8983"/>
                  </a:lnTo>
                  <a:cubicBezTo>
                    <a:pt x="2915" y="8904"/>
                    <a:pt x="2671" y="8865"/>
                    <a:pt x="2430" y="8865"/>
                  </a:cubicBezTo>
                  <a:cubicBezTo>
                    <a:pt x="2190" y="8865"/>
                    <a:pt x="1954" y="8904"/>
                    <a:pt x="1733" y="8983"/>
                  </a:cubicBezTo>
                  <a:lnTo>
                    <a:pt x="1733" y="7061"/>
                  </a:lnTo>
                  <a:close/>
                  <a:moveTo>
                    <a:pt x="2442" y="9558"/>
                  </a:moveTo>
                  <a:cubicBezTo>
                    <a:pt x="2639" y="9558"/>
                    <a:pt x="2836" y="9598"/>
                    <a:pt x="3025" y="9676"/>
                  </a:cubicBezTo>
                  <a:lnTo>
                    <a:pt x="2427" y="10873"/>
                  </a:lnTo>
                  <a:lnTo>
                    <a:pt x="1859" y="9676"/>
                  </a:lnTo>
                  <a:cubicBezTo>
                    <a:pt x="2048" y="9598"/>
                    <a:pt x="2245" y="9558"/>
                    <a:pt x="2442" y="9558"/>
                  </a:cubicBezTo>
                  <a:close/>
                  <a:moveTo>
                    <a:pt x="2441" y="1"/>
                  </a:moveTo>
                  <a:cubicBezTo>
                    <a:pt x="2309" y="1"/>
                    <a:pt x="2178" y="12"/>
                    <a:pt x="2048" y="36"/>
                  </a:cubicBezTo>
                  <a:cubicBezTo>
                    <a:pt x="1072" y="193"/>
                    <a:pt x="221" y="1012"/>
                    <a:pt x="64" y="1989"/>
                  </a:cubicBezTo>
                  <a:cubicBezTo>
                    <a:pt x="1" y="2556"/>
                    <a:pt x="64" y="3060"/>
                    <a:pt x="316" y="3533"/>
                  </a:cubicBezTo>
                  <a:cubicBezTo>
                    <a:pt x="379" y="3753"/>
                    <a:pt x="505" y="3911"/>
                    <a:pt x="631" y="4068"/>
                  </a:cubicBezTo>
                  <a:cubicBezTo>
                    <a:pt x="820" y="4320"/>
                    <a:pt x="977" y="4604"/>
                    <a:pt x="1072" y="4888"/>
                  </a:cubicBezTo>
                  <a:lnTo>
                    <a:pt x="410" y="4888"/>
                  </a:lnTo>
                  <a:cubicBezTo>
                    <a:pt x="190" y="4888"/>
                    <a:pt x="32" y="5045"/>
                    <a:pt x="32" y="5234"/>
                  </a:cubicBezTo>
                  <a:cubicBezTo>
                    <a:pt x="32" y="5423"/>
                    <a:pt x="190" y="5581"/>
                    <a:pt x="410" y="5581"/>
                  </a:cubicBezTo>
                  <a:lnTo>
                    <a:pt x="1103" y="5581"/>
                  </a:lnTo>
                  <a:lnTo>
                    <a:pt x="1103" y="9487"/>
                  </a:lnTo>
                  <a:cubicBezTo>
                    <a:pt x="1103" y="9645"/>
                    <a:pt x="1103" y="9582"/>
                    <a:pt x="2206" y="11724"/>
                  </a:cubicBezTo>
                  <a:cubicBezTo>
                    <a:pt x="2301" y="11850"/>
                    <a:pt x="2395" y="11945"/>
                    <a:pt x="2521" y="11945"/>
                  </a:cubicBezTo>
                  <a:cubicBezTo>
                    <a:pt x="2647" y="11945"/>
                    <a:pt x="2773" y="11850"/>
                    <a:pt x="2836" y="11724"/>
                  </a:cubicBezTo>
                  <a:cubicBezTo>
                    <a:pt x="3939" y="9519"/>
                    <a:pt x="3939" y="9613"/>
                    <a:pt x="3939" y="9487"/>
                  </a:cubicBezTo>
                  <a:lnTo>
                    <a:pt x="3939" y="5581"/>
                  </a:lnTo>
                  <a:lnTo>
                    <a:pt x="4663" y="5581"/>
                  </a:lnTo>
                  <a:cubicBezTo>
                    <a:pt x="4852" y="5581"/>
                    <a:pt x="5010" y="5423"/>
                    <a:pt x="5010" y="5234"/>
                  </a:cubicBezTo>
                  <a:cubicBezTo>
                    <a:pt x="5010" y="5045"/>
                    <a:pt x="4852" y="4888"/>
                    <a:pt x="4663" y="4888"/>
                  </a:cubicBezTo>
                  <a:lnTo>
                    <a:pt x="3970" y="4888"/>
                  </a:lnTo>
                  <a:cubicBezTo>
                    <a:pt x="4065" y="4604"/>
                    <a:pt x="4254" y="4289"/>
                    <a:pt x="4443" y="4005"/>
                  </a:cubicBezTo>
                  <a:cubicBezTo>
                    <a:pt x="4411" y="3942"/>
                    <a:pt x="4506" y="3816"/>
                    <a:pt x="4569" y="3690"/>
                  </a:cubicBezTo>
                  <a:cubicBezTo>
                    <a:pt x="4821" y="3344"/>
                    <a:pt x="4915" y="2903"/>
                    <a:pt x="4915" y="2493"/>
                  </a:cubicBezTo>
                  <a:cubicBezTo>
                    <a:pt x="4915" y="1769"/>
                    <a:pt x="4600" y="1075"/>
                    <a:pt x="4065" y="603"/>
                  </a:cubicBezTo>
                  <a:cubicBezTo>
                    <a:pt x="3603" y="218"/>
                    <a:pt x="3017" y="1"/>
                    <a:pt x="2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1" name="Google Shape;5591;p64"/>
            <p:cNvSpPr/>
            <p:nvPr/>
          </p:nvSpPr>
          <p:spPr>
            <a:xfrm>
              <a:off x="-45804025" y="2755500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387" y="567"/>
                    <a:pt x="1387" y="378"/>
                  </a:cubicBezTo>
                  <a:cubicBezTo>
                    <a:pt x="1387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2" name="Google Shape;5592;p64"/>
            <p:cNvSpPr/>
            <p:nvPr/>
          </p:nvSpPr>
          <p:spPr>
            <a:xfrm>
              <a:off x="-45998575" y="27555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693"/>
                    <a:pt x="1419" y="536"/>
                    <a:pt x="1419" y="378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3" name="Google Shape;5593;p64"/>
            <p:cNvSpPr/>
            <p:nvPr/>
          </p:nvSpPr>
          <p:spPr>
            <a:xfrm>
              <a:off x="-45818200" y="2703175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991" y="1"/>
                  </a:moveTo>
                  <a:cubicBezTo>
                    <a:pt x="930" y="1"/>
                    <a:pt x="870" y="15"/>
                    <a:pt x="820" y="45"/>
                  </a:cubicBezTo>
                  <a:lnTo>
                    <a:pt x="252" y="423"/>
                  </a:lnTo>
                  <a:cubicBezTo>
                    <a:pt x="95" y="486"/>
                    <a:pt x="0" y="738"/>
                    <a:pt x="126" y="896"/>
                  </a:cubicBezTo>
                  <a:cubicBezTo>
                    <a:pt x="205" y="994"/>
                    <a:pt x="309" y="1044"/>
                    <a:pt x="414" y="1044"/>
                  </a:cubicBezTo>
                  <a:cubicBezTo>
                    <a:pt x="476" y="1044"/>
                    <a:pt x="540" y="1026"/>
                    <a:pt x="599" y="990"/>
                  </a:cubicBezTo>
                  <a:lnTo>
                    <a:pt x="1166" y="644"/>
                  </a:lnTo>
                  <a:cubicBezTo>
                    <a:pt x="1324" y="581"/>
                    <a:pt x="1418" y="329"/>
                    <a:pt x="1292" y="171"/>
                  </a:cubicBezTo>
                  <a:cubicBezTo>
                    <a:pt x="1249" y="64"/>
                    <a:pt x="1119" y="1"/>
                    <a:pt x="9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4" name="Google Shape;5594;p64"/>
            <p:cNvSpPr/>
            <p:nvPr/>
          </p:nvSpPr>
          <p:spPr>
            <a:xfrm>
              <a:off x="-45984400" y="2799050"/>
              <a:ext cx="35475" cy="26100"/>
            </a:xfrm>
            <a:custGeom>
              <a:rect b="b" l="l" r="r" t="t"/>
              <a:pathLst>
                <a:path extrusionOk="0" h="1044" w="1419">
                  <a:moveTo>
                    <a:pt x="1014" y="1"/>
                  </a:moveTo>
                  <a:cubicBezTo>
                    <a:pt x="947" y="1"/>
                    <a:pt x="879" y="18"/>
                    <a:pt x="820" y="54"/>
                  </a:cubicBezTo>
                  <a:lnTo>
                    <a:pt x="221" y="400"/>
                  </a:lnTo>
                  <a:cubicBezTo>
                    <a:pt x="64" y="463"/>
                    <a:pt x="1" y="716"/>
                    <a:pt x="95" y="873"/>
                  </a:cubicBezTo>
                  <a:cubicBezTo>
                    <a:pt x="160" y="980"/>
                    <a:pt x="282" y="1043"/>
                    <a:pt x="403" y="1043"/>
                  </a:cubicBezTo>
                  <a:cubicBezTo>
                    <a:pt x="461" y="1043"/>
                    <a:pt x="517" y="1029"/>
                    <a:pt x="568" y="999"/>
                  </a:cubicBezTo>
                  <a:lnTo>
                    <a:pt x="1167" y="621"/>
                  </a:lnTo>
                  <a:cubicBezTo>
                    <a:pt x="1324" y="558"/>
                    <a:pt x="1419" y="306"/>
                    <a:pt x="1293" y="148"/>
                  </a:cubicBezTo>
                  <a:cubicBezTo>
                    <a:pt x="1234" y="50"/>
                    <a:pt x="1125" y="1"/>
                    <a:pt x="10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5" name="Google Shape;5595;p64"/>
            <p:cNvSpPr/>
            <p:nvPr/>
          </p:nvSpPr>
          <p:spPr>
            <a:xfrm>
              <a:off x="-45815850" y="2799050"/>
              <a:ext cx="33900" cy="25750"/>
            </a:xfrm>
            <a:custGeom>
              <a:rect b="b" l="l" r="r" t="t"/>
              <a:pathLst>
                <a:path extrusionOk="0" h="1030" w="1356">
                  <a:moveTo>
                    <a:pt x="343" y="1"/>
                  </a:moveTo>
                  <a:cubicBezTo>
                    <a:pt x="231" y="1"/>
                    <a:pt x="123" y="50"/>
                    <a:pt x="64" y="148"/>
                  </a:cubicBezTo>
                  <a:cubicBezTo>
                    <a:pt x="1" y="306"/>
                    <a:pt x="32" y="558"/>
                    <a:pt x="190" y="621"/>
                  </a:cubicBezTo>
                  <a:lnTo>
                    <a:pt x="789" y="999"/>
                  </a:lnTo>
                  <a:cubicBezTo>
                    <a:pt x="838" y="1019"/>
                    <a:pt x="895" y="1029"/>
                    <a:pt x="951" y="1029"/>
                  </a:cubicBezTo>
                  <a:cubicBezTo>
                    <a:pt x="1073" y="1029"/>
                    <a:pt x="1197" y="981"/>
                    <a:pt x="1261" y="873"/>
                  </a:cubicBezTo>
                  <a:cubicBezTo>
                    <a:pt x="1356" y="716"/>
                    <a:pt x="1293" y="526"/>
                    <a:pt x="1135" y="400"/>
                  </a:cubicBezTo>
                  <a:lnTo>
                    <a:pt x="537" y="54"/>
                  </a:lnTo>
                  <a:cubicBezTo>
                    <a:pt x="477" y="18"/>
                    <a:pt x="410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96" name="Google Shape;5596;p64"/>
            <p:cNvSpPr/>
            <p:nvPr/>
          </p:nvSpPr>
          <p:spPr>
            <a:xfrm>
              <a:off x="-45983600" y="2702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98" y="0"/>
                  </a:moveTo>
                  <a:cubicBezTo>
                    <a:pt x="269" y="0"/>
                    <a:pt x="138" y="49"/>
                    <a:pt x="95" y="157"/>
                  </a:cubicBezTo>
                  <a:cubicBezTo>
                    <a:pt x="0" y="314"/>
                    <a:pt x="32" y="535"/>
                    <a:pt x="189" y="629"/>
                  </a:cubicBezTo>
                  <a:lnTo>
                    <a:pt x="788" y="976"/>
                  </a:lnTo>
                  <a:cubicBezTo>
                    <a:pt x="839" y="1006"/>
                    <a:pt x="899" y="1020"/>
                    <a:pt x="959" y="1020"/>
                  </a:cubicBezTo>
                  <a:cubicBezTo>
                    <a:pt x="1088" y="1020"/>
                    <a:pt x="1218" y="957"/>
                    <a:pt x="1261" y="850"/>
                  </a:cubicBezTo>
                  <a:cubicBezTo>
                    <a:pt x="1387" y="692"/>
                    <a:pt x="1292" y="503"/>
                    <a:pt x="1135" y="377"/>
                  </a:cubicBezTo>
                  <a:lnTo>
                    <a:pt x="567" y="31"/>
                  </a:lnTo>
                  <a:cubicBezTo>
                    <a:pt x="518" y="11"/>
                    <a:pt x="458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7" name="Google Shape;5597;p64"/>
          <p:cNvSpPr/>
          <p:nvPr/>
        </p:nvSpPr>
        <p:spPr>
          <a:xfrm>
            <a:off x="7303069" y="2543173"/>
            <a:ext cx="291767" cy="331821"/>
          </a:xfrm>
          <a:custGeom>
            <a:rect b="b" l="l" r="r" t="t"/>
            <a:pathLst>
              <a:path extrusionOk="0" h="12004" w="10555">
                <a:moveTo>
                  <a:pt x="5262" y="709"/>
                </a:moveTo>
                <a:lnTo>
                  <a:pt x="9420" y="2788"/>
                </a:lnTo>
                <a:lnTo>
                  <a:pt x="8066" y="3450"/>
                </a:lnTo>
                <a:lnTo>
                  <a:pt x="5451" y="2127"/>
                </a:lnTo>
                <a:cubicBezTo>
                  <a:pt x="5403" y="2111"/>
                  <a:pt x="5348" y="2103"/>
                  <a:pt x="5293" y="2103"/>
                </a:cubicBezTo>
                <a:cubicBezTo>
                  <a:pt x="5238" y="2103"/>
                  <a:pt x="5183" y="2111"/>
                  <a:pt x="5136" y="2127"/>
                </a:cubicBezTo>
                <a:lnTo>
                  <a:pt x="2489" y="3450"/>
                </a:lnTo>
                <a:lnTo>
                  <a:pt x="1197" y="2788"/>
                </a:lnTo>
                <a:lnTo>
                  <a:pt x="5262" y="709"/>
                </a:lnTo>
                <a:close/>
                <a:moveTo>
                  <a:pt x="4915" y="3040"/>
                </a:moveTo>
                <a:lnTo>
                  <a:pt x="4915" y="6222"/>
                </a:lnTo>
                <a:lnTo>
                  <a:pt x="2804" y="7294"/>
                </a:lnTo>
                <a:lnTo>
                  <a:pt x="2804" y="4080"/>
                </a:lnTo>
                <a:lnTo>
                  <a:pt x="4915" y="3040"/>
                </a:lnTo>
                <a:close/>
                <a:moveTo>
                  <a:pt x="5640" y="3040"/>
                </a:moveTo>
                <a:lnTo>
                  <a:pt x="7750" y="4080"/>
                </a:lnTo>
                <a:lnTo>
                  <a:pt x="7750" y="7294"/>
                </a:lnTo>
                <a:lnTo>
                  <a:pt x="5640" y="6222"/>
                </a:lnTo>
                <a:lnTo>
                  <a:pt x="5640" y="3040"/>
                </a:lnTo>
                <a:close/>
                <a:moveTo>
                  <a:pt x="5262" y="6758"/>
                </a:moveTo>
                <a:lnTo>
                  <a:pt x="7278" y="7798"/>
                </a:lnTo>
                <a:lnTo>
                  <a:pt x="5262" y="8806"/>
                </a:lnTo>
                <a:lnTo>
                  <a:pt x="3277" y="7798"/>
                </a:lnTo>
                <a:lnTo>
                  <a:pt x="5262" y="6758"/>
                </a:lnTo>
                <a:close/>
                <a:moveTo>
                  <a:pt x="725" y="3372"/>
                </a:moveTo>
                <a:lnTo>
                  <a:pt x="2111" y="4080"/>
                </a:lnTo>
                <a:lnTo>
                  <a:pt x="2111" y="7829"/>
                </a:lnTo>
                <a:cubicBezTo>
                  <a:pt x="2111" y="7955"/>
                  <a:pt x="2206" y="8081"/>
                  <a:pt x="2332" y="8113"/>
                </a:cubicBezTo>
                <a:lnTo>
                  <a:pt x="4915" y="9404"/>
                </a:lnTo>
                <a:lnTo>
                  <a:pt x="4915" y="10980"/>
                </a:lnTo>
                <a:lnTo>
                  <a:pt x="725" y="8869"/>
                </a:lnTo>
                <a:lnTo>
                  <a:pt x="725" y="3372"/>
                </a:lnTo>
                <a:close/>
                <a:moveTo>
                  <a:pt x="9861" y="3387"/>
                </a:moveTo>
                <a:lnTo>
                  <a:pt x="9861" y="8932"/>
                </a:lnTo>
                <a:lnTo>
                  <a:pt x="5640" y="11011"/>
                </a:lnTo>
                <a:lnTo>
                  <a:pt x="5640" y="9436"/>
                </a:lnTo>
                <a:lnTo>
                  <a:pt x="8223" y="8144"/>
                </a:lnTo>
                <a:cubicBezTo>
                  <a:pt x="8349" y="8113"/>
                  <a:pt x="8412" y="7987"/>
                  <a:pt x="8412" y="7829"/>
                </a:cubicBezTo>
                <a:lnTo>
                  <a:pt x="8412" y="4080"/>
                </a:lnTo>
                <a:lnTo>
                  <a:pt x="9861" y="3387"/>
                </a:lnTo>
                <a:close/>
                <a:moveTo>
                  <a:pt x="5262" y="0"/>
                </a:moveTo>
                <a:cubicBezTo>
                  <a:pt x="5206" y="0"/>
                  <a:pt x="5151" y="16"/>
                  <a:pt x="5104" y="47"/>
                </a:cubicBezTo>
                <a:lnTo>
                  <a:pt x="284" y="2473"/>
                </a:lnTo>
                <a:cubicBezTo>
                  <a:pt x="63" y="2536"/>
                  <a:pt x="0" y="2662"/>
                  <a:pt x="0" y="2820"/>
                </a:cubicBezTo>
                <a:lnTo>
                  <a:pt x="0" y="9152"/>
                </a:lnTo>
                <a:cubicBezTo>
                  <a:pt x="0" y="9278"/>
                  <a:pt x="63" y="9404"/>
                  <a:pt x="189" y="9499"/>
                </a:cubicBezTo>
                <a:lnTo>
                  <a:pt x="5104" y="11956"/>
                </a:lnTo>
                <a:cubicBezTo>
                  <a:pt x="5151" y="11988"/>
                  <a:pt x="5206" y="12003"/>
                  <a:pt x="5262" y="12003"/>
                </a:cubicBezTo>
                <a:cubicBezTo>
                  <a:pt x="5317" y="12003"/>
                  <a:pt x="5372" y="11988"/>
                  <a:pt x="5419" y="11956"/>
                </a:cubicBezTo>
                <a:lnTo>
                  <a:pt x="10365" y="9499"/>
                </a:lnTo>
                <a:cubicBezTo>
                  <a:pt x="10460" y="9404"/>
                  <a:pt x="10554" y="9278"/>
                  <a:pt x="10554" y="9152"/>
                </a:cubicBezTo>
                <a:lnTo>
                  <a:pt x="10554" y="2788"/>
                </a:lnTo>
                <a:cubicBezTo>
                  <a:pt x="10554" y="2662"/>
                  <a:pt x="10460" y="2568"/>
                  <a:pt x="10365" y="2505"/>
                </a:cubicBezTo>
                <a:lnTo>
                  <a:pt x="5419" y="47"/>
                </a:lnTo>
                <a:cubicBezTo>
                  <a:pt x="5372" y="16"/>
                  <a:pt x="5317" y="0"/>
                  <a:pt x="52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8" name="Google Shape;5598;p64"/>
          <p:cNvSpPr/>
          <p:nvPr/>
        </p:nvSpPr>
        <p:spPr>
          <a:xfrm>
            <a:off x="2332159" y="1698014"/>
            <a:ext cx="333562" cy="311807"/>
          </a:xfrm>
          <a:custGeom>
            <a:rect b="b" l="l" r="r" t="t"/>
            <a:pathLst>
              <a:path extrusionOk="0" h="11280" w="12067">
                <a:moveTo>
                  <a:pt x="5986" y="757"/>
                </a:moveTo>
                <a:cubicBezTo>
                  <a:pt x="7656" y="757"/>
                  <a:pt x="9011" y="2049"/>
                  <a:pt x="9137" y="3718"/>
                </a:cubicBezTo>
                <a:cubicBezTo>
                  <a:pt x="8822" y="3624"/>
                  <a:pt x="8475" y="3561"/>
                  <a:pt x="8066" y="3561"/>
                </a:cubicBezTo>
                <a:cubicBezTo>
                  <a:pt x="7278" y="3561"/>
                  <a:pt x="6585" y="3781"/>
                  <a:pt x="5955" y="4191"/>
                </a:cubicBezTo>
                <a:cubicBezTo>
                  <a:pt x="5356" y="3781"/>
                  <a:pt x="4632" y="3561"/>
                  <a:pt x="3844" y="3561"/>
                </a:cubicBezTo>
                <a:cubicBezTo>
                  <a:pt x="3466" y="3561"/>
                  <a:pt x="3119" y="3592"/>
                  <a:pt x="2773" y="3718"/>
                </a:cubicBezTo>
                <a:cubicBezTo>
                  <a:pt x="2930" y="2049"/>
                  <a:pt x="4285" y="757"/>
                  <a:pt x="5986" y="757"/>
                </a:cubicBezTo>
                <a:close/>
                <a:moveTo>
                  <a:pt x="3875" y="4254"/>
                </a:moveTo>
                <a:cubicBezTo>
                  <a:pt x="4411" y="4254"/>
                  <a:pt x="4915" y="4411"/>
                  <a:pt x="5388" y="4663"/>
                </a:cubicBezTo>
                <a:cubicBezTo>
                  <a:pt x="4852" y="5168"/>
                  <a:pt x="4505" y="5829"/>
                  <a:pt x="4285" y="6585"/>
                </a:cubicBezTo>
                <a:cubicBezTo>
                  <a:pt x="3560" y="6113"/>
                  <a:pt x="2993" y="5325"/>
                  <a:pt x="2836" y="4411"/>
                </a:cubicBezTo>
                <a:cubicBezTo>
                  <a:pt x="3151" y="4317"/>
                  <a:pt x="3497" y="4254"/>
                  <a:pt x="3875" y="4254"/>
                </a:cubicBezTo>
                <a:close/>
                <a:moveTo>
                  <a:pt x="8129" y="4254"/>
                </a:moveTo>
                <a:cubicBezTo>
                  <a:pt x="8475" y="4254"/>
                  <a:pt x="8822" y="4317"/>
                  <a:pt x="9137" y="4411"/>
                </a:cubicBezTo>
                <a:cubicBezTo>
                  <a:pt x="8979" y="5325"/>
                  <a:pt x="8444" y="6113"/>
                  <a:pt x="7687" y="6585"/>
                </a:cubicBezTo>
                <a:cubicBezTo>
                  <a:pt x="7498" y="5829"/>
                  <a:pt x="7089" y="5168"/>
                  <a:pt x="6585" y="4663"/>
                </a:cubicBezTo>
                <a:cubicBezTo>
                  <a:pt x="7026" y="4411"/>
                  <a:pt x="7561" y="4254"/>
                  <a:pt x="8129" y="4254"/>
                </a:cubicBezTo>
                <a:close/>
                <a:moveTo>
                  <a:pt x="5986" y="5042"/>
                </a:moveTo>
                <a:cubicBezTo>
                  <a:pt x="6490" y="5514"/>
                  <a:pt x="6900" y="6144"/>
                  <a:pt x="7026" y="6900"/>
                </a:cubicBezTo>
                <a:cubicBezTo>
                  <a:pt x="6648" y="7026"/>
                  <a:pt x="6364" y="7058"/>
                  <a:pt x="5986" y="7058"/>
                </a:cubicBezTo>
                <a:cubicBezTo>
                  <a:pt x="5640" y="7058"/>
                  <a:pt x="5293" y="7026"/>
                  <a:pt x="4978" y="6900"/>
                </a:cubicBezTo>
                <a:cubicBezTo>
                  <a:pt x="5073" y="6176"/>
                  <a:pt x="5451" y="5514"/>
                  <a:pt x="5986" y="5042"/>
                </a:cubicBezTo>
                <a:close/>
                <a:moveTo>
                  <a:pt x="4915" y="7625"/>
                </a:moveTo>
                <a:lnTo>
                  <a:pt x="4915" y="7625"/>
                </a:lnTo>
                <a:cubicBezTo>
                  <a:pt x="5230" y="7688"/>
                  <a:pt x="5608" y="7782"/>
                  <a:pt x="5986" y="7782"/>
                </a:cubicBezTo>
                <a:cubicBezTo>
                  <a:pt x="6333" y="7782"/>
                  <a:pt x="6711" y="7719"/>
                  <a:pt x="7057" y="7625"/>
                </a:cubicBezTo>
                <a:lnTo>
                  <a:pt x="7057" y="7625"/>
                </a:lnTo>
                <a:cubicBezTo>
                  <a:pt x="6963" y="8476"/>
                  <a:pt x="6585" y="9232"/>
                  <a:pt x="5986" y="9767"/>
                </a:cubicBezTo>
                <a:cubicBezTo>
                  <a:pt x="5388" y="9232"/>
                  <a:pt x="5010" y="8476"/>
                  <a:pt x="4915" y="7625"/>
                </a:cubicBezTo>
                <a:close/>
                <a:moveTo>
                  <a:pt x="2206" y="4726"/>
                </a:moveTo>
                <a:cubicBezTo>
                  <a:pt x="2458" y="5892"/>
                  <a:pt x="3245" y="6837"/>
                  <a:pt x="4222" y="7373"/>
                </a:cubicBezTo>
                <a:lnTo>
                  <a:pt x="4222" y="7467"/>
                </a:lnTo>
                <a:cubicBezTo>
                  <a:pt x="4222" y="8570"/>
                  <a:pt x="4663" y="9515"/>
                  <a:pt x="5388" y="10208"/>
                </a:cubicBezTo>
                <a:cubicBezTo>
                  <a:pt x="4915" y="10460"/>
                  <a:pt x="4411" y="10555"/>
                  <a:pt x="3875" y="10555"/>
                </a:cubicBezTo>
                <a:cubicBezTo>
                  <a:pt x="2080" y="10555"/>
                  <a:pt x="662" y="9137"/>
                  <a:pt x="662" y="7404"/>
                </a:cubicBezTo>
                <a:cubicBezTo>
                  <a:pt x="662" y="6270"/>
                  <a:pt x="1260" y="5294"/>
                  <a:pt x="2206" y="4726"/>
                </a:cubicBezTo>
                <a:close/>
                <a:moveTo>
                  <a:pt x="9735" y="4695"/>
                </a:moveTo>
                <a:cubicBezTo>
                  <a:pt x="10649" y="5262"/>
                  <a:pt x="11279" y="6239"/>
                  <a:pt x="11279" y="7373"/>
                </a:cubicBezTo>
                <a:cubicBezTo>
                  <a:pt x="11279" y="9137"/>
                  <a:pt x="9861" y="10555"/>
                  <a:pt x="8066" y="10555"/>
                </a:cubicBezTo>
                <a:cubicBezTo>
                  <a:pt x="7530" y="10555"/>
                  <a:pt x="7026" y="10397"/>
                  <a:pt x="6553" y="10177"/>
                </a:cubicBezTo>
                <a:cubicBezTo>
                  <a:pt x="7246" y="9452"/>
                  <a:pt x="7719" y="8476"/>
                  <a:pt x="7719" y="7404"/>
                </a:cubicBezTo>
                <a:lnTo>
                  <a:pt x="7719" y="7341"/>
                </a:lnTo>
                <a:cubicBezTo>
                  <a:pt x="8759" y="6837"/>
                  <a:pt x="9515" y="5892"/>
                  <a:pt x="9735" y="4695"/>
                </a:cubicBezTo>
                <a:close/>
                <a:moveTo>
                  <a:pt x="5986" y="1"/>
                </a:moveTo>
                <a:cubicBezTo>
                  <a:pt x="3875" y="1"/>
                  <a:pt x="2143" y="1734"/>
                  <a:pt x="2143" y="3876"/>
                </a:cubicBezTo>
                <a:lnTo>
                  <a:pt x="2143" y="3939"/>
                </a:lnTo>
                <a:cubicBezTo>
                  <a:pt x="882" y="4569"/>
                  <a:pt x="0" y="5892"/>
                  <a:pt x="0" y="7404"/>
                </a:cubicBezTo>
                <a:cubicBezTo>
                  <a:pt x="0" y="9547"/>
                  <a:pt x="1733" y="11279"/>
                  <a:pt x="3907" y="11279"/>
                </a:cubicBezTo>
                <a:cubicBezTo>
                  <a:pt x="4695" y="11279"/>
                  <a:pt x="5388" y="11027"/>
                  <a:pt x="6018" y="10649"/>
                </a:cubicBezTo>
                <a:cubicBezTo>
                  <a:pt x="6616" y="11027"/>
                  <a:pt x="7372" y="11279"/>
                  <a:pt x="8160" y="11279"/>
                </a:cubicBezTo>
                <a:cubicBezTo>
                  <a:pt x="10271" y="11279"/>
                  <a:pt x="12067" y="9547"/>
                  <a:pt x="12067" y="7404"/>
                </a:cubicBezTo>
                <a:cubicBezTo>
                  <a:pt x="11972" y="5924"/>
                  <a:pt x="11122" y="4632"/>
                  <a:pt x="9861" y="3939"/>
                </a:cubicBezTo>
                <a:lnTo>
                  <a:pt x="9861" y="3876"/>
                </a:lnTo>
                <a:cubicBezTo>
                  <a:pt x="9861" y="1734"/>
                  <a:pt x="8129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99" name="Google Shape;5599;p64"/>
          <p:cNvSpPr/>
          <p:nvPr/>
        </p:nvSpPr>
        <p:spPr>
          <a:xfrm>
            <a:off x="2481948" y="2096850"/>
            <a:ext cx="19184" cy="57524"/>
          </a:xfrm>
          <a:custGeom>
            <a:rect b="b" l="l" r="r" t="t"/>
            <a:pathLst>
              <a:path extrusionOk="0" h="2081" w="694">
                <a:moveTo>
                  <a:pt x="347" y="1"/>
                </a:moveTo>
                <a:cubicBezTo>
                  <a:pt x="158" y="1"/>
                  <a:pt x="1" y="158"/>
                  <a:pt x="1" y="348"/>
                </a:cubicBezTo>
                <a:lnTo>
                  <a:pt x="1" y="1765"/>
                </a:lnTo>
                <a:cubicBezTo>
                  <a:pt x="1" y="1923"/>
                  <a:pt x="158" y="2080"/>
                  <a:pt x="347" y="2080"/>
                </a:cubicBezTo>
                <a:cubicBezTo>
                  <a:pt x="536" y="2080"/>
                  <a:pt x="694" y="1923"/>
                  <a:pt x="694" y="1734"/>
                </a:cubicBezTo>
                <a:lnTo>
                  <a:pt x="694" y="348"/>
                </a:lnTo>
                <a:cubicBezTo>
                  <a:pt x="694" y="158"/>
                  <a:pt x="536" y="1"/>
                  <a:pt x="34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0" name="Google Shape;5600;p64"/>
          <p:cNvSpPr/>
          <p:nvPr/>
        </p:nvSpPr>
        <p:spPr>
          <a:xfrm>
            <a:off x="2407924" y="2121367"/>
            <a:ext cx="51415" cy="36488"/>
          </a:xfrm>
          <a:custGeom>
            <a:rect b="b" l="l" r="r" t="t"/>
            <a:pathLst>
              <a:path extrusionOk="0" h="1320" w="1860">
                <a:moveTo>
                  <a:pt x="465" y="1"/>
                </a:moveTo>
                <a:cubicBezTo>
                  <a:pt x="344" y="1"/>
                  <a:pt x="222" y="78"/>
                  <a:pt x="158" y="185"/>
                </a:cubicBezTo>
                <a:cubicBezTo>
                  <a:pt x="1" y="311"/>
                  <a:pt x="64" y="563"/>
                  <a:pt x="253" y="658"/>
                </a:cubicBezTo>
                <a:lnTo>
                  <a:pt x="1229" y="1288"/>
                </a:lnTo>
                <a:cubicBezTo>
                  <a:pt x="1261" y="1319"/>
                  <a:pt x="1355" y="1319"/>
                  <a:pt x="1418" y="1319"/>
                </a:cubicBezTo>
                <a:cubicBezTo>
                  <a:pt x="1544" y="1319"/>
                  <a:pt x="1671" y="1288"/>
                  <a:pt x="1734" y="1162"/>
                </a:cubicBezTo>
                <a:cubicBezTo>
                  <a:pt x="1860" y="1004"/>
                  <a:pt x="1765" y="752"/>
                  <a:pt x="1607" y="689"/>
                </a:cubicBezTo>
                <a:lnTo>
                  <a:pt x="631" y="59"/>
                </a:lnTo>
                <a:cubicBezTo>
                  <a:pt x="580" y="18"/>
                  <a:pt x="523" y="1"/>
                  <a:pt x="4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1" name="Google Shape;5601;p64"/>
          <p:cNvSpPr/>
          <p:nvPr/>
        </p:nvSpPr>
        <p:spPr>
          <a:xfrm>
            <a:off x="2526367" y="2123026"/>
            <a:ext cx="47932" cy="35686"/>
          </a:xfrm>
          <a:custGeom>
            <a:rect b="b" l="l" r="r" t="t"/>
            <a:pathLst>
              <a:path extrusionOk="0" h="1291" w="1734">
                <a:moveTo>
                  <a:pt x="1354" y="0"/>
                </a:moveTo>
                <a:cubicBezTo>
                  <a:pt x="1301" y="0"/>
                  <a:pt x="1247" y="11"/>
                  <a:pt x="1198" y="31"/>
                </a:cubicBezTo>
                <a:lnTo>
                  <a:pt x="221" y="661"/>
                </a:lnTo>
                <a:cubicBezTo>
                  <a:pt x="63" y="787"/>
                  <a:pt x="0" y="976"/>
                  <a:pt x="95" y="1133"/>
                </a:cubicBezTo>
                <a:cubicBezTo>
                  <a:pt x="126" y="1228"/>
                  <a:pt x="252" y="1291"/>
                  <a:pt x="347" y="1291"/>
                </a:cubicBezTo>
                <a:cubicBezTo>
                  <a:pt x="441" y="1291"/>
                  <a:pt x="473" y="1291"/>
                  <a:pt x="568" y="1259"/>
                </a:cubicBezTo>
                <a:lnTo>
                  <a:pt x="1544" y="629"/>
                </a:lnTo>
                <a:cubicBezTo>
                  <a:pt x="1702" y="503"/>
                  <a:pt x="1733" y="314"/>
                  <a:pt x="1670" y="157"/>
                </a:cubicBezTo>
                <a:cubicBezTo>
                  <a:pt x="1584" y="49"/>
                  <a:pt x="1469" y="0"/>
                  <a:pt x="13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02" name="Google Shape;5602;p64"/>
          <p:cNvGrpSpPr/>
          <p:nvPr/>
        </p:nvGrpSpPr>
        <p:grpSpPr>
          <a:xfrm>
            <a:off x="2350737" y="2503669"/>
            <a:ext cx="291767" cy="334447"/>
            <a:chOff x="-49398750" y="2684600"/>
            <a:chExt cx="263875" cy="302475"/>
          </a:xfrm>
        </p:grpSpPr>
        <p:sp>
          <p:nvSpPr>
            <p:cNvPr id="5603" name="Google Shape;5603;p64"/>
            <p:cNvSpPr/>
            <p:nvPr/>
          </p:nvSpPr>
          <p:spPr>
            <a:xfrm>
              <a:off x="-49294775" y="2684600"/>
              <a:ext cx="73275" cy="299325"/>
            </a:xfrm>
            <a:custGeom>
              <a:rect b="b" l="l" r="r" t="t"/>
              <a:pathLst>
                <a:path extrusionOk="0" h="11973" w="2931">
                  <a:moveTo>
                    <a:pt x="1481" y="1387"/>
                  </a:moveTo>
                  <a:lnTo>
                    <a:pt x="2017" y="2836"/>
                  </a:lnTo>
                  <a:lnTo>
                    <a:pt x="914" y="2836"/>
                  </a:lnTo>
                  <a:lnTo>
                    <a:pt x="1481" y="1387"/>
                  </a:lnTo>
                  <a:close/>
                  <a:moveTo>
                    <a:pt x="2174" y="3529"/>
                  </a:moveTo>
                  <a:lnTo>
                    <a:pt x="2174" y="9893"/>
                  </a:lnTo>
                  <a:lnTo>
                    <a:pt x="757" y="9893"/>
                  </a:lnTo>
                  <a:lnTo>
                    <a:pt x="757" y="3529"/>
                  </a:lnTo>
                  <a:close/>
                  <a:moveTo>
                    <a:pt x="2174" y="10586"/>
                  </a:moveTo>
                  <a:lnTo>
                    <a:pt x="2174" y="10964"/>
                  </a:lnTo>
                  <a:cubicBezTo>
                    <a:pt x="2143" y="11153"/>
                    <a:pt x="1985" y="11311"/>
                    <a:pt x="1828" y="11311"/>
                  </a:cubicBezTo>
                  <a:lnTo>
                    <a:pt x="1103" y="11311"/>
                  </a:lnTo>
                  <a:cubicBezTo>
                    <a:pt x="914" y="11311"/>
                    <a:pt x="757" y="11153"/>
                    <a:pt x="757" y="10964"/>
                  </a:cubicBezTo>
                  <a:lnTo>
                    <a:pt x="757" y="10586"/>
                  </a:lnTo>
                  <a:close/>
                  <a:moveTo>
                    <a:pt x="1450" y="1"/>
                  </a:moveTo>
                  <a:cubicBezTo>
                    <a:pt x="1355" y="1"/>
                    <a:pt x="1198" y="95"/>
                    <a:pt x="1135" y="253"/>
                  </a:cubicBezTo>
                  <a:cubicBezTo>
                    <a:pt x="1" y="3246"/>
                    <a:pt x="95" y="3088"/>
                    <a:pt x="95" y="3151"/>
                  </a:cubicBezTo>
                  <a:lnTo>
                    <a:pt x="95" y="10933"/>
                  </a:lnTo>
                  <a:cubicBezTo>
                    <a:pt x="95" y="11500"/>
                    <a:pt x="568" y="11973"/>
                    <a:pt x="1135" y="11973"/>
                  </a:cubicBezTo>
                  <a:lnTo>
                    <a:pt x="1859" y="11973"/>
                  </a:lnTo>
                  <a:cubicBezTo>
                    <a:pt x="2458" y="11973"/>
                    <a:pt x="2931" y="11500"/>
                    <a:pt x="2931" y="10933"/>
                  </a:cubicBezTo>
                  <a:lnTo>
                    <a:pt x="2931" y="3120"/>
                  </a:lnTo>
                  <a:cubicBezTo>
                    <a:pt x="2836" y="3088"/>
                    <a:pt x="2931" y="3277"/>
                    <a:pt x="1765" y="253"/>
                  </a:cubicBezTo>
                  <a:cubicBezTo>
                    <a:pt x="1733" y="127"/>
                    <a:pt x="1576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4" name="Google Shape;5604;p64"/>
            <p:cNvSpPr/>
            <p:nvPr/>
          </p:nvSpPr>
          <p:spPr>
            <a:xfrm>
              <a:off x="-49398750" y="2684600"/>
              <a:ext cx="87450" cy="300900"/>
            </a:xfrm>
            <a:custGeom>
              <a:rect b="b" l="l" r="r" t="t"/>
              <a:pathLst>
                <a:path extrusionOk="0" h="12036" w="3498">
                  <a:moveTo>
                    <a:pt x="2773" y="662"/>
                  </a:moveTo>
                  <a:lnTo>
                    <a:pt x="2773" y="11311"/>
                  </a:lnTo>
                  <a:lnTo>
                    <a:pt x="662" y="11311"/>
                  </a:lnTo>
                  <a:lnTo>
                    <a:pt x="662" y="10586"/>
                  </a:lnTo>
                  <a:lnTo>
                    <a:pt x="1734" y="10586"/>
                  </a:lnTo>
                  <a:cubicBezTo>
                    <a:pt x="1923" y="10586"/>
                    <a:pt x="2080" y="10429"/>
                    <a:pt x="2080" y="10240"/>
                  </a:cubicBezTo>
                  <a:cubicBezTo>
                    <a:pt x="2080" y="10051"/>
                    <a:pt x="1923" y="9893"/>
                    <a:pt x="1734" y="9893"/>
                  </a:cubicBezTo>
                  <a:lnTo>
                    <a:pt x="662" y="9893"/>
                  </a:lnTo>
                  <a:lnTo>
                    <a:pt x="662" y="9169"/>
                  </a:lnTo>
                  <a:lnTo>
                    <a:pt x="1009" y="9169"/>
                  </a:lnTo>
                  <a:cubicBezTo>
                    <a:pt x="1198" y="9169"/>
                    <a:pt x="1356" y="9011"/>
                    <a:pt x="1356" y="8822"/>
                  </a:cubicBezTo>
                  <a:cubicBezTo>
                    <a:pt x="1356" y="8633"/>
                    <a:pt x="1198" y="8475"/>
                    <a:pt x="1009" y="8475"/>
                  </a:cubicBezTo>
                  <a:lnTo>
                    <a:pt x="662" y="8475"/>
                  </a:lnTo>
                  <a:lnTo>
                    <a:pt x="662" y="7751"/>
                  </a:lnTo>
                  <a:lnTo>
                    <a:pt x="1734" y="7751"/>
                  </a:lnTo>
                  <a:cubicBezTo>
                    <a:pt x="1923" y="7751"/>
                    <a:pt x="2080" y="7593"/>
                    <a:pt x="2080" y="7404"/>
                  </a:cubicBezTo>
                  <a:cubicBezTo>
                    <a:pt x="2080" y="7215"/>
                    <a:pt x="1923" y="7058"/>
                    <a:pt x="1734" y="7058"/>
                  </a:cubicBezTo>
                  <a:lnTo>
                    <a:pt x="662" y="7058"/>
                  </a:lnTo>
                  <a:lnTo>
                    <a:pt x="662" y="6333"/>
                  </a:lnTo>
                  <a:lnTo>
                    <a:pt x="1009" y="6333"/>
                  </a:lnTo>
                  <a:cubicBezTo>
                    <a:pt x="1198" y="6333"/>
                    <a:pt x="1356" y="6176"/>
                    <a:pt x="1356" y="5987"/>
                  </a:cubicBezTo>
                  <a:cubicBezTo>
                    <a:pt x="1356" y="5798"/>
                    <a:pt x="1198" y="5640"/>
                    <a:pt x="1009" y="5640"/>
                  </a:cubicBezTo>
                  <a:lnTo>
                    <a:pt x="662" y="5640"/>
                  </a:lnTo>
                  <a:lnTo>
                    <a:pt x="662" y="4947"/>
                  </a:lnTo>
                  <a:lnTo>
                    <a:pt x="1734" y="4947"/>
                  </a:lnTo>
                  <a:cubicBezTo>
                    <a:pt x="1923" y="4947"/>
                    <a:pt x="2080" y="4789"/>
                    <a:pt x="2080" y="4569"/>
                  </a:cubicBezTo>
                  <a:cubicBezTo>
                    <a:pt x="2080" y="4380"/>
                    <a:pt x="1923" y="4222"/>
                    <a:pt x="1734" y="4222"/>
                  </a:cubicBezTo>
                  <a:lnTo>
                    <a:pt x="662" y="4222"/>
                  </a:lnTo>
                  <a:lnTo>
                    <a:pt x="662" y="3498"/>
                  </a:lnTo>
                  <a:lnTo>
                    <a:pt x="1009" y="3498"/>
                  </a:lnTo>
                  <a:cubicBezTo>
                    <a:pt x="1198" y="3498"/>
                    <a:pt x="1356" y="3340"/>
                    <a:pt x="1356" y="3151"/>
                  </a:cubicBezTo>
                  <a:cubicBezTo>
                    <a:pt x="1356" y="2962"/>
                    <a:pt x="1198" y="2805"/>
                    <a:pt x="1009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734" y="2080"/>
                  </a:lnTo>
                  <a:cubicBezTo>
                    <a:pt x="1923" y="2080"/>
                    <a:pt x="2080" y="1922"/>
                    <a:pt x="2080" y="1733"/>
                  </a:cubicBezTo>
                  <a:cubicBezTo>
                    <a:pt x="2080" y="1544"/>
                    <a:pt x="1923" y="1387"/>
                    <a:pt x="1734" y="1387"/>
                  </a:cubicBezTo>
                  <a:lnTo>
                    <a:pt x="662" y="1387"/>
                  </a:lnTo>
                  <a:lnTo>
                    <a:pt x="662" y="662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1657"/>
                  </a:lnTo>
                  <a:cubicBezTo>
                    <a:pt x="1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8" y="11878"/>
                    <a:pt x="3498" y="11657"/>
                  </a:cubicBezTo>
                  <a:lnTo>
                    <a:pt x="3498" y="379"/>
                  </a:ln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5" name="Google Shape;5605;p64"/>
            <p:cNvSpPr/>
            <p:nvPr/>
          </p:nvSpPr>
          <p:spPr>
            <a:xfrm>
              <a:off x="-49207350" y="2686175"/>
              <a:ext cx="72475" cy="300900"/>
            </a:xfrm>
            <a:custGeom>
              <a:rect b="b" l="l" r="r" t="t"/>
              <a:pathLst>
                <a:path extrusionOk="0" h="12036" w="2899">
                  <a:moveTo>
                    <a:pt x="1859" y="694"/>
                  </a:moveTo>
                  <a:lnTo>
                    <a:pt x="1859" y="694"/>
                  </a:lnTo>
                  <a:cubicBezTo>
                    <a:pt x="1828" y="820"/>
                    <a:pt x="1796" y="946"/>
                    <a:pt x="1796" y="1040"/>
                  </a:cubicBezTo>
                  <a:cubicBezTo>
                    <a:pt x="1733" y="1418"/>
                    <a:pt x="1828" y="1765"/>
                    <a:pt x="2111" y="2112"/>
                  </a:cubicBezTo>
                  <a:cubicBezTo>
                    <a:pt x="2143" y="2143"/>
                    <a:pt x="2174" y="2238"/>
                    <a:pt x="2143" y="2301"/>
                  </a:cubicBezTo>
                  <a:cubicBezTo>
                    <a:pt x="2017" y="2584"/>
                    <a:pt x="1796" y="2773"/>
                    <a:pt x="1481" y="2773"/>
                  </a:cubicBezTo>
                  <a:cubicBezTo>
                    <a:pt x="1072" y="2773"/>
                    <a:pt x="757" y="2458"/>
                    <a:pt x="757" y="2080"/>
                  </a:cubicBezTo>
                  <a:cubicBezTo>
                    <a:pt x="757" y="1670"/>
                    <a:pt x="914" y="1324"/>
                    <a:pt x="1166" y="1103"/>
                  </a:cubicBezTo>
                  <a:cubicBezTo>
                    <a:pt x="1387" y="851"/>
                    <a:pt x="1576" y="788"/>
                    <a:pt x="1859" y="694"/>
                  </a:cubicBezTo>
                  <a:close/>
                  <a:moveTo>
                    <a:pt x="1450" y="3466"/>
                  </a:moveTo>
                  <a:cubicBezTo>
                    <a:pt x="1513" y="3529"/>
                    <a:pt x="1702" y="3781"/>
                    <a:pt x="1859" y="4600"/>
                  </a:cubicBezTo>
                  <a:cubicBezTo>
                    <a:pt x="1954" y="4726"/>
                    <a:pt x="1954" y="4789"/>
                    <a:pt x="1954" y="4884"/>
                  </a:cubicBezTo>
                  <a:lnTo>
                    <a:pt x="946" y="4884"/>
                  </a:lnTo>
                  <a:cubicBezTo>
                    <a:pt x="946" y="4789"/>
                    <a:pt x="1009" y="4726"/>
                    <a:pt x="1009" y="4600"/>
                  </a:cubicBezTo>
                  <a:cubicBezTo>
                    <a:pt x="1198" y="3781"/>
                    <a:pt x="1355" y="3529"/>
                    <a:pt x="1450" y="3466"/>
                  </a:cubicBezTo>
                  <a:close/>
                  <a:moveTo>
                    <a:pt x="2111" y="5546"/>
                  </a:moveTo>
                  <a:cubicBezTo>
                    <a:pt x="2174" y="6081"/>
                    <a:pt x="2237" y="6680"/>
                    <a:pt x="2237" y="7310"/>
                  </a:cubicBezTo>
                  <a:cubicBezTo>
                    <a:pt x="2174" y="9389"/>
                    <a:pt x="1796" y="10901"/>
                    <a:pt x="1481" y="11216"/>
                  </a:cubicBezTo>
                  <a:cubicBezTo>
                    <a:pt x="1387" y="11122"/>
                    <a:pt x="1198" y="10901"/>
                    <a:pt x="1040" y="10082"/>
                  </a:cubicBezTo>
                  <a:cubicBezTo>
                    <a:pt x="883" y="9326"/>
                    <a:pt x="757" y="8349"/>
                    <a:pt x="757" y="7310"/>
                  </a:cubicBezTo>
                  <a:cubicBezTo>
                    <a:pt x="757" y="6680"/>
                    <a:pt x="788" y="6081"/>
                    <a:pt x="883" y="5546"/>
                  </a:cubicBezTo>
                  <a:close/>
                  <a:moveTo>
                    <a:pt x="2489" y="1"/>
                  </a:moveTo>
                  <a:cubicBezTo>
                    <a:pt x="1796" y="1"/>
                    <a:pt x="1229" y="32"/>
                    <a:pt x="662" y="631"/>
                  </a:cubicBezTo>
                  <a:cubicBezTo>
                    <a:pt x="253" y="1009"/>
                    <a:pt x="1" y="1576"/>
                    <a:pt x="1" y="2112"/>
                  </a:cubicBezTo>
                  <a:cubicBezTo>
                    <a:pt x="1" y="2616"/>
                    <a:pt x="284" y="3088"/>
                    <a:pt x="725" y="3340"/>
                  </a:cubicBezTo>
                  <a:cubicBezTo>
                    <a:pt x="190" y="4285"/>
                    <a:pt x="1" y="6302"/>
                    <a:pt x="1" y="7436"/>
                  </a:cubicBezTo>
                  <a:cubicBezTo>
                    <a:pt x="1" y="8539"/>
                    <a:pt x="127" y="10555"/>
                    <a:pt x="725" y="11531"/>
                  </a:cubicBezTo>
                  <a:cubicBezTo>
                    <a:pt x="914" y="11878"/>
                    <a:pt x="1166" y="12036"/>
                    <a:pt x="1450" y="12036"/>
                  </a:cubicBezTo>
                  <a:cubicBezTo>
                    <a:pt x="1702" y="12036"/>
                    <a:pt x="1954" y="11878"/>
                    <a:pt x="2143" y="11531"/>
                  </a:cubicBezTo>
                  <a:cubicBezTo>
                    <a:pt x="2710" y="10586"/>
                    <a:pt x="2868" y="8570"/>
                    <a:pt x="2868" y="7436"/>
                  </a:cubicBezTo>
                  <a:cubicBezTo>
                    <a:pt x="2836" y="6239"/>
                    <a:pt x="2742" y="4254"/>
                    <a:pt x="2174" y="3309"/>
                  </a:cubicBezTo>
                  <a:cubicBezTo>
                    <a:pt x="2458" y="3151"/>
                    <a:pt x="2710" y="2868"/>
                    <a:pt x="2773" y="2553"/>
                  </a:cubicBezTo>
                  <a:cubicBezTo>
                    <a:pt x="2899" y="2238"/>
                    <a:pt x="2805" y="1923"/>
                    <a:pt x="2616" y="1670"/>
                  </a:cubicBezTo>
                  <a:cubicBezTo>
                    <a:pt x="2426" y="1450"/>
                    <a:pt x="2300" y="1135"/>
                    <a:pt x="2773" y="536"/>
                  </a:cubicBezTo>
                  <a:cubicBezTo>
                    <a:pt x="2836" y="410"/>
                    <a:pt x="2899" y="316"/>
                    <a:pt x="2805" y="190"/>
                  </a:cubicBezTo>
                  <a:cubicBezTo>
                    <a:pt x="2773" y="64"/>
                    <a:pt x="261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06" name="Google Shape;5606;p64"/>
          <p:cNvGrpSpPr/>
          <p:nvPr/>
        </p:nvGrpSpPr>
        <p:grpSpPr>
          <a:xfrm>
            <a:off x="4419244" y="1718152"/>
            <a:ext cx="290882" cy="332705"/>
            <a:chOff x="-47509225" y="1974175"/>
            <a:chExt cx="263075" cy="300900"/>
          </a:xfrm>
        </p:grpSpPr>
        <p:sp>
          <p:nvSpPr>
            <p:cNvPr id="5607" name="Google Shape;5607;p64"/>
            <p:cNvSpPr/>
            <p:nvPr/>
          </p:nvSpPr>
          <p:spPr>
            <a:xfrm>
              <a:off x="-47439925" y="2026950"/>
              <a:ext cx="124475" cy="124450"/>
            </a:xfrm>
            <a:custGeom>
              <a:rect b="b" l="l" r="r" t="t"/>
              <a:pathLst>
                <a:path extrusionOk="0" h="4978" w="4979">
                  <a:moveTo>
                    <a:pt x="1828" y="725"/>
                  </a:moveTo>
                  <a:cubicBezTo>
                    <a:pt x="2301" y="725"/>
                    <a:pt x="2679" y="1008"/>
                    <a:pt x="2805" y="1418"/>
                  </a:cubicBezTo>
                  <a:lnTo>
                    <a:pt x="1828" y="1418"/>
                  </a:lnTo>
                  <a:cubicBezTo>
                    <a:pt x="1607" y="1418"/>
                    <a:pt x="1450" y="1575"/>
                    <a:pt x="1450" y="1796"/>
                  </a:cubicBezTo>
                  <a:lnTo>
                    <a:pt x="1450" y="2773"/>
                  </a:lnTo>
                  <a:cubicBezTo>
                    <a:pt x="1040" y="2615"/>
                    <a:pt x="757" y="2206"/>
                    <a:pt x="757" y="1796"/>
                  </a:cubicBezTo>
                  <a:cubicBezTo>
                    <a:pt x="757" y="1197"/>
                    <a:pt x="1229" y="725"/>
                    <a:pt x="1828" y="725"/>
                  </a:cubicBezTo>
                  <a:close/>
                  <a:moveTo>
                    <a:pt x="2805" y="2143"/>
                  </a:moveTo>
                  <a:cubicBezTo>
                    <a:pt x="2679" y="2458"/>
                    <a:pt x="2458" y="2678"/>
                    <a:pt x="2175" y="2773"/>
                  </a:cubicBezTo>
                  <a:lnTo>
                    <a:pt x="2175" y="2143"/>
                  </a:lnTo>
                  <a:close/>
                  <a:moveTo>
                    <a:pt x="4254" y="2111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5" y="3308"/>
                    <a:pt x="3372" y="2804"/>
                    <a:pt x="3529" y="2111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cubicBezTo>
                    <a:pt x="1" y="2647"/>
                    <a:pt x="599" y="3340"/>
                    <a:pt x="1418" y="3529"/>
                  </a:cubicBezTo>
                  <a:lnTo>
                    <a:pt x="1418" y="4631"/>
                  </a:lnTo>
                  <a:cubicBezTo>
                    <a:pt x="1418" y="4820"/>
                    <a:pt x="1576" y="4978"/>
                    <a:pt x="1765" y="4978"/>
                  </a:cubicBezTo>
                  <a:lnTo>
                    <a:pt x="4569" y="4978"/>
                  </a:lnTo>
                  <a:cubicBezTo>
                    <a:pt x="4789" y="4978"/>
                    <a:pt x="4916" y="4820"/>
                    <a:pt x="4916" y="4631"/>
                  </a:cubicBezTo>
                  <a:lnTo>
                    <a:pt x="4916" y="1827"/>
                  </a:lnTo>
                  <a:cubicBezTo>
                    <a:pt x="4979" y="1575"/>
                    <a:pt x="4821" y="1418"/>
                    <a:pt x="4600" y="1418"/>
                  </a:cubicBezTo>
                  <a:lnTo>
                    <a:pt x="3498" y="1418"/>
                  </a:lnTo>
                  <a:cubicBezTo>
                    <a:pt x="3340" y="630"/>
                    <a:pt x="2647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8" name="Google Shape;5608;p64"/>
            <p:cNvSpPr/>
            <p:nvPr/>
          </p:nvSpPr>
          <p:spPr>
            <a:xfrm>
              <a:off x="-47439125" y="2184475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78" y="0"/>
                  </a:moveTo>
                  <a:cubicBezTo>
                    <a:pt x="158" y="0"/>
                    <a:pt x="32" y="158"/>
                    <a:pt x="32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158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09" name="Google Shape;5609;p64"/>
            <p:cNvSpPr/>
            <p:nvPr/>
          </p:nvSpPr>
          <p:spPr>
            <a:xfrm>
              <a:off x="-47438350" y="2219900"/>
              <a:ext cx="122900" cy="18150"/>
            </a:xfrm>
            <a:custGeom>
              <a:rect b="b" l="l" r="r" t="t"/>
              <a:pathLst>
                <a:path extrusionOk="0" h="726" w="4916">
                  <a:moveTo>
                    <a:pt x="347" y="1"/>
                  </a:moveTo>
                  <a:cubicBezTo>
                    <a:pt x="127" y="1"/>
                    <a:pt x="1" y="158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4537" y="725"/>
                  </a:lnTo>
                  <a:cubicBezTo>
                    <a:pt x="4758" y="725"/>
                    <a:pt x="4916" y="568"/>
                    <a:pt x="4916" y="379"/>
                  </a:cubicBezTo>
                  <a:cubicBezTo>
                    <a:pt x="4916" y="158"/>
                    <a:pt x="4758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0" name="Google Shape;5610;p64"/>
            <p:cNvSpPr/>
            <p:nvPr/>
          </p:nvSpPr>
          <p:spPr>
            <a:xfrm>
              <a:off x="-47333600" y="21860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26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1" name="Google Shape;5611;p64"/>
            <p:cNvSpPr/>
            <p:nvPr/>
          </p:nvSpPr>
          <p:spPr>
            <a:xfrm>
              <a:off x="-47509225" y="1974175"/>
              <a:ext cx="263075" cy="300900"/>
            </a:xfrm>
            <a:custGeom>
              <a:rect b="b" l="l" r="r" t="t"/>
              <a:pathLst>
                <a:path extrusionOk="0" h="12036" w="10523">
                  <a:moveTo>
                    <a:pt x="9483" y="2111"/>
                  </a:moveTo>
                  <a:cubicBezTo>
                    <a:pt x="9672" y="2111"/>
                    <a:pt x="9830" y="2269"/>
                    <a:pt x="9830" y="2489"/>
                  </a:cubicBezTo>
                  <a:lnTo>
                    <a:pt x="9830" y="3529"/>
                  </a:lnTo>
                  <a:lnTo>
                    <a:pt x="9105" y="3529"/>
                  </a:lnTo>
                  <a:lnTo>
                    <a:pt x="9105" y="2111"/>
                  </a:lnTo>
                  <a:close/>
                  <a:moveTo>
                    <a:pt x="9830" y="4222"/>
                  </a:moveTo>
                  <a:lnTo>
                    <a:pt x="9830" y="5640"/>
                  </a:lnTo>
                  <a:lnTo>
                    <a:pt x="9105" y="5640"/>
                  </a:lnTo>
                  <a:lnTo>
                    <a:pt x="9105" y="4222"/>
                  </a:lnTo>
                  <a:close/>
                  <a:moveTo>
                    <a:pt x="9861" y="6333"/>
                  </a:moveTo>
                  <a:lnTo>
                    <a:pt x="9861" y="7751"/>
                  </a:lnTo>
                  <a:lnTo>
                    <a:pt x="9168" y="7751"/>
                  </a:lnTo>
                  <a:lnTo>
                    <a:pt x="9168" y="6333"/>
                  </a:lnTo>
                  <a:close/>
                  <a:moveTo>
                    <a:pt x="9830" y="8412"/>
                  </a:moveTo>
                  <a:lnTo>
                    <a:pt x="9830" y="9483"/>
                  </a:lnTo>
                  <a:cubicBezTo>
                    <a:pt x="9830" y="9672"/>
                    <a:pt x="9672" y="9830"/>
                    <a:pt x="9483" y="9830"/>
                  </a:cubicBezTo>
                  <a:lnTo>
                    <a:pt x="9137" y="9830"/>
                  </a:lnTo>
                  <a:lnTo>
                    <a:pt x="9137" y="8412"/>
                  </a:lnTo>
                  <a:close/>
                  <a:moveTo>
                    <a:pt x="8444" y="630"/>
                  </a:moveTo>
                  <a:lnTo>
                    <a:pt x="8444" y="11248"/>
                  </a:lnTo>
                  <a:lnTo>
                    <a:pt x="1450" y="11248"/>
                  </a:lnTo>
                  <a:lnTo>
                    <a:pt x="1450" y="10554"/>
                  </a:lnTo>
                  <a:lnTo>
                    <a:pt x="1796" y="10554"/>
                  </a:lnTo>
                  <a:cubicBezTo>
                    <a:pt x="1985" y="10554"/>
                    <a:pt x="2143" y="10397"/>
                    <a:pt x="2143" y="10176"/>
                  </a:cubicBezTo>
                  <a:cubicBezTo>
                    <a:pt x="2143" y="9987"/>
                    <a:pt x="1985" y="9830"/>
                    <a:pt x="1796" y="9830"/>
                  </a:cubicBezTo>
                  <a:lnTo>
                    <a:pt x="1450" y="9830"/>
                  </a:lnTo>
                  <a:lnTo>
                    <a:pt x="1450" y="8412"/>
                  </a:lnTo>
                  <a:lnTo>
                    <a:pt x="1796" y="8412"/>
                  </a:lnTo>
                  <a:cubicBezTo>
                    <a:pt x="1985" y="8412"/>
                    <a:pt x="2143" y="8255"/>
                    <a:pt x="2143" y="8066"/>
                  </a:cubicBezTo>
                  <a:cubicBezTo>
                    <a:pt x="2143" y="7877"/>
                    <a:pt x="1985" y="7719"/>
                    <a:pt x="1796" y="7719"/>
                  </a:cubicBezTo>
                  <a:lnTo>
                    <a:pt x="1450" y="7719"/>
                  </a:lnTo>
                  <a:lnTo>
                    <a:pt x="1450" y="6301"/>
                  </a:lnTo>
                  <a:lnTo>
                    <a:pt x="1796" y="6301"/>
                  </a:lnTo>
                  <a:cubicBezTo>
                    <a:pt x="1985" y="6301"/>
                    <a:pt x="2143" y="6144"/>
                    <a:pt x="2143" y="5923"/>
                  </a:cubicBezTo>
                  <a:cubicBezTo>
                    <a:pt x="2143" y="5734"/>
                    <a:pt x="1985" y="5577"/>
                    <a:pt x="1796" y="5577"/>
                  </a:cubicBezTo>
                  <a:lnTo>
                    <a:pt x="1450" y="5577"/>
                  </a:lnTo>
                  <a:lnTo>
                    <a:pt x="1450" y="4159"/>
                  </a:lnTo>
                  <a:lnTo>
                    <a:pt x="1796" y="4159"/>
                  </a:lnTo>
                  <a:cubicBezTo>
                    <a:pt x="1985" y="4159"/>
                    <a:pt x="2143" y="4001"/>
                    <a:pt x="2143" y="3812"/>
                  </a:cubicBezTo>
                  <a:cubicBezTo>
                    <a:pt x="2143" y="3623"/>
                    <a:pt x="1985" y="3466"/>
                    <a:pt x="1796" y="3466"/>
                  </a:cubicBezTo>
                  <a:lnTo>
                    <a:pt x="1450" y="3466"/>
                  </a:lnTo>
                  <a:lnTo>
                    <a:pt x="1450" y="2048"/>
                  </a:lnTo>
                  <a:lnTo>
                    <a:pt x="1796" y="2048"/>
                  </a:lnTo>
                  <a:cubicBezTo>
                    <a:pt x="1985" y="2048"/>
                    <a:pt x="2143" y="1891"/>
                    <a:pt x="2143" y="1670"/>
                  </a:cubicBezTo>
                  <a:cubicBezTo>
                    <a:pt x="2143" y="1481"/>
                    <a:pt x="1985" y="1324"/>
                    <a:pt x="1796" y="1324"/>
                  </a:cubicBezTo>
                  <a:lnTo>
                    <a:pt x="1450" y="1324"/>
                  </a:lnTo>
                  <a:lnTo>
                    <a:pt x="1450" y="630"/>
                  </a:lnTo>
                  <a:close/>
                  <a:moveTo>
                    <a:pt x="1040" y="0"/>
                  </a:moveTo>
                  <a:cubicBezTo>
                    <a:pt x="851" y="0"/>
                    <a:pt x="693" y="158"/>
                    <a:pt x="693" y="347"/>
                  </a:cubicBezTo>
                  <a:lnTo>
                    <a:pt x="693" y="1418"/>
                  </a:lnTo>
                  <a:lnTo>
                    <a:pt x="347" y="1418"/>
                  </a:lnTo>
                  <a:cubicBezTo>
                    <a:pt x="158" y="1418"/>
                    <a:pt x="0" y="1576"/>
                    <a:pt x="0" y="1765"/>
                  </a:cubicBezTo>
                  <a:cubicBezTo>
                    <a:pt x="0" y="1954"/>
                    <a:pt x="158" y="2111"/>
                    <a:pt x="347" y="2111"/>
                  </a:cubicBezTo>
                  <a:lnTo>
                    <a:pt x="693" y="2111"/>
                  </a:lnTo>
                  <a:lnTo>
                    <a:pt x="693" y="3529"/>
                  </a:lnTo>
                  <a:lnTo>
                    <a:pt x="347" y="3529"/>
                  </a:lnTo>
                  <a:cubicBezTo>
                    <a:pt x="158" y="3529"/>
                    <a:pt x="0" y="3686"/>
                    <a:pt x="0" y="3907"/>
                  </a:cubicBezTo>
                  <a:cubicBezTo>
                    <a:pt x="0" y="4096"/>
                    <a:pt x="158" y="4254"/>
                    <a:pt x="347" y="4254"/>
                  </a:cubicBezTo>
                  <a:lnTo>
                    <a:pt x="693" y="4254"/>
                  </a:lnTo>
                  <a:lnTo>
                    <a:pt x="693" y="5671"/>
                  </a:lnTo>
                  <a:lnTo>
                    <a:pt x="347" y="5671"/>
                  </a:lnTo>
                  <a:cubicBezTo>
                    <a:pt x="158" y="5671"/>
                    <a:pt x="0" y="5829"/>
                    <a:pt x="0" y="6018"/>
                  </a:cubicBezTo>
                  <a:cubicBezTo>
                    <a:pt x="0" y="6207"/>
                    <a:pt x="158" y="6364"/>
                    <a:pt x="347" y="6364"/>
                  </a:cubicBezTo>
                  <a:lnTo>
                    <a:pt x="693" y="6364"/>
                  </a:lnTo>
                  <a:lnTo>
                    <a:pt x="693" y="7782"/>
                  </a:lnTo>
                  <a:lnTo>
                    <a:pt x="347" y="7782"/>
                  </a:lnTo>
                  <a:cubicBezTo>
                    <a:pt x="158" y="7782"/>
                    <a:pt x="0" y="7940"/>
                    <a:pt x="0" y="8160"/>
                  </a:cubicBezTo>
                  <a:cubicBezTo>
                    <a:pt x="0" y="8349"/>
                    <a:pt x="158" y="8507"/>
                    <a:pt x="347" y="8507"/>
                  </a:cubicBezTo>
                  <a:lnTo>
                    <a:pt x="693" y="8507"/>
                  </a:lnTo>
                  <a:lnTo>
                    <a:pt x="693" y="9924"/>
                  </a:lnTo>
                  <a:lnTo>
                    <a:pt x="347" y="9924"/>
                  </a:lnTo>
                  <a:cubicBezTo>
                    <a:pt x="158" y="9924"/>
                    <a:pt x="0" y="10082"/>
                    <a:pt x="0" y="10271"/>
                  </a:cubicBezTo>
                  <a:cubicBezTo>
                    <a:pt x="0" y="10460"/>
                    <a:pt x="158" y="10617"/>
                    <a:pt x="347" y="10617"/>
                  </a:cubicBezTo>
                  <a:lnTo>
                    <a:pt x="693" y="10617"/>
                  </a:lnTo>
                  <a:lnTo>
                    <a:pt x="693" y="11689"/>
                  </a:lnTo>
                  <a:cubicBezTo>
                    <a:pt x="693" y="11878"/>
                    <a:pt x="851" y="12035"/>
                    <a:pt x="1040" y="12035"/>
                  </a:cubicBezTo>
                  <a:lnTo>
                    <a:pt x="8759" y="12035"/>
                  </a:lnTo>
                  <a:cubicBezTo>
                    <a:pt x="8979" y="12035"/>
                    <a:pt x="9137" y="11878"/>
                    <a:pt x="9137" y="11689"/>
                  </a:cubicBezTo>
                  <a:lnTo>
                    <a:pt x="9137" y="10617"/>
                  </a:lnTo>
                  <a:lnTo>
                    <a:pt x="9483" y="10617"/>
                  </a:lnTo>
                  <a:cubicBezTo>
                    <a:pt x="10050" y="10617"/>
                    <a:pt x="10523" y="10145"/>
                    <a:pt x="10523" y="9578"/>
                  </a:cubicBezTo>
                  <a:lnTo>
                    <a:pt x="10523" y="2552"/>
                  </a:lnTo>
                  <a:cubicBezTo>
                    <a:pt x="10523" y="1891"/>
                    <a:pt x="10050" y="1418"/>
                    <a:pt x="9483" y="1418"/>
                  </a:cubicBezTo>
                  <a:lnTo>
                    <a:pt x="9137" y="1418"/>
                  </a:lnTo>
                  <a:lnTo>
                    <a:pt x="9137" y="347"/>
                  </a:lnTo>
                  <a:cubicBezTo>
                    <a:pt x="9137" y="158"/>
                    <a:pt x="8979" y="0"/>
                    <a:pt x="87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2" name="Google Shape;5612;p64"/>
          <p:cNvGrpSpPr/>
          <p:nvPr/>
        </p:nvGrpSpPr>
        <p:grpSpPr>
          <a:xfrm>
            <a:off x="4397476" y="2124856"/>
            <a:ext cx="334419" cy="331599"/>
            <a:chOff x="-47529700" y="2342000"/>
            <a:chExt cx="302450" cy="299900"/>
          </a:xfrm>
        </p:grpSpPr>
        <p:sp>
          <p:nvSpPr>
            <p:cNvPr id="5613" name="Google Shape;5613;p64"/>
            <p:cNvSpPr/>
            <p:nvPr/>
          </p:nvSpPr>
          <p:spPr>
            <a:xfrm>
              <a:off x="-47529700" y="2342000"/>
              <a:ext cx="302450" cy="299900"/>
            </a:xfrm>
            <a:custGeom>
              <a:rect b="b" l="l" r="r" t="t"/>
              <a:pathLst>
                <a:path extrusionOk="0" h="11996" w="12098">
                  <a:moveTo>
                    <a:pt x="7530" y="725"/>
                  </a:moveTo>
                  <a:cubicBezTo>
                    <a:pt x="9672" y="725"/>
                    <a:pt x="11405" y="2457"/>
                    <a:pt x="11405" y="4568"/>
                  </a:cubicBezTo>
                  <a:cubicBezTo>
                    <a:pt x="11405" y="6711"/>
                    <a:pt x="9672" y="8443"/>
                    <a:pt x="7530" y="8443"/>
                  </a:cubicBezTo>
                  <a:cubicBezTo>
                    <a:pt x="5419" y="8443"/>
                    <a:pt x="3686" y="6711"/>
                    <a:pt x="3686" y="4568"/>
                  </a:cubicBezTo>
                  <a:cubicBezTo>
                    <a:pt x="3686" y="2457"/>
                    <a:pt x="5419" y="725"/>
                    <a:pt x="7530" y="725"/>
                  </a:cubicBezTo>
                  <a:close/>
                  <a:moveTo>
                    <a:pt x="4064" y="7530"/>
                  </a:moveTo>
                  <a:cubicBezTo>
                    <a:pt x="4222" y="7719"/>
                    <a:pt x="4379" y="7876"/>
                    <a:pt x="4568" y="8034"/>
                  </a:cubicBezTo>
                  <a:lnTo>
                    <a:pt x="3686" y="8947"/>
                  </a:lnTo>
                  <a:lnTo>
                    <a:pt x="3151" y="8443"/>
                  </a:lnTo>
                  <a:lnTo>
                    <a:pt x="4064" y="7530"/>
                  </a:lnTo>
                  <a:close/>
                  <a:moveTo>
                    <a:pt x="2647" y="8916"/>
                  </a:moveTo>
                  <a:lnTo>
                    <a:pt x="3151" y="9420"/>
                  </a:lnTo>
                  <a:lnTo>
                    <a:pt x="1386" y="11184"/>
                  </a:lnTo>
                  <a:cubicBezTo>
                    <a:pt x="1323" y="11247"/>
                    <a:pt x="1237" y="11279"/>
                    <a:pt x="1146" y="11279"/>
                  </a:cubicBezTo>
                  <a:cubicBezTo>
                    <a:pt x="1056" y="11279"/>
                    <a:pt x="961" y="11247"/>
                    <a:pt x="882" y="11184"/>
                  </a:cubicBezTo>
                  <a:cubicBezTo>
                    <a:pt x="756" y="11090"/>
                    <a:pt x="756" y="10838"/>
                    <a:pt x="882" y="10680"/>
                  </a:cubicBezTo>
                  <a:lnTo>
                    <a:pt x="2647" y="8916"/>
                  </a:lnTo>
                  <a:close/>
                  <a:moveTo>
                    <a:pt x="7530" y="0"/>
                  </a:moveTo>
                  <a:cubicBezTo>
                    <a:pt x="5009" y="0"/>
                    <a:pt x="2962" y="2048"/>
                    <a:pt x="2962" y="4568"/>
                  </a:cubicBezTo>
                  <a:cubicBezTo>
                    <a:pt x="2962" y="5450"/>
                    <a:pt x="3214" y="6270"/>
                    <a:pt x="3623" y="6963"/>
                  </a:cubicBezTo>
                  <a:lnTo>
                    <a:pt x="410" y="10208"/>
                  </a:lnTo>
                  <a:cubicBezTo>
                    <a:pt x="0" y="10586"/>
                    <a:pt x="0" y="11279"/>
                    <a:pt x="410" y="11688"/>
                  </a:cubicBezTo>
                  <a:cubicBezTo>
                    <a:pt x="599" y="11893"/>
                    <a:pt x="867" y="11996"/>
                    <a:pt x="1138" y="11996"/>
                  </a:cubicBezTo>
                  <a:cubicBezTo>
                    <a:pt x="1410" y="11996"/>
                    <a:pt x="1686" y="11893"/>
                    <a:pt x="1890" y="11688"/>
                  </a:cubicBezTo>
                  <a:lnTo>
                    <a:pt x="5135" y="8475"/>
                  </a:lnTo>
                  <a:cubicBezTo>
                    <a:pt x="5829" y="8916"/>
                    <a:pt x="6679" y="9137"/>
                    <a:pt x="7530" y="9137"/>
                  </a:cubicBezTo>
                  <a:cubicBezTo>
                    <a:pt x="10050" y="9137"/>
                    <a:pt x="12098" y="7089"/>
                    <a:pt x="12098" y="4568"/>
                  </a:cubicBezTo>
                  <a:cubicBezTo>
                    <a:pt x="12098" y="2048"/>
                    <a:pt x="10050" y="0"/>
                    <a:pt x="75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4" name="Google Shape;5614;p64"/>
            <p:cNvSpPr/>
            <p:nvPr/>
          </p:nvSpPr>
          <p:spPr>
            <a:xfrm>
              <a:off x="-47404475" y="23955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804" y="2080"/>
                  </a:moveTo>
                  <a:cubicBezTo>
                    <a:pt x="2678" y="2395"/>
                    <a:pt x="2458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8" y="694"/>
                  </a:moveTo>
                  <a:cubicBezTo>
                    <a:pt x="2300" y="694"/>
                    <a:pt x="2678" y="977"/>
                    <a:pt x="2804" y="1418"/>
                  </a:cubicBezTo>
                  <a:lnTo>
                    <a:pt x="1828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41"/>
                  </a:lnTo>
                  <a:cubicBezTo>
                    <a:pt x="1072" y="2584"/>
                    <a:pt x="757" y="2206"/>
                    <a:pt x="757" y="1765"/>
                  </a:cubicBezTo>
                  <a:cubicBezTo>
                    <a:pt x="757" y="1166"/>
                    <a:pt x="1229" y="694"/>
                    <a:pt x="1828" y="694"/>
                  </a:cubicBezTo>
                  <a:close/>
                  <a:moveTo>
                    <a:pt x="4254" y="2080"/>
                  </a:moveTo>
                  <a:lnTo>
                    <a:pt x="4254" y="4222"/>
                  </a:lnTo>
                  <a:lnTo>
                    <a:pt x="2143" y="4222"/>
                  </a:lnTo>
                  <a:lnTo>
                    <a:pt x="2143" y="3466"/>
                  </a:lnTo>
                  <a:cubicBezTo>
                    <a:pt x="2804" y="3308"/>
                    <a:pt x="3371" y="2804"/>
                    <a:pt x="3498" y="2080"/>
                  </a:cubicBezTo>
                  <a:close/>
                  <a:moveTo>
                    <a:pt x="1796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15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96" y="4947"/>
                  </a:cubicBezTo>
                  <a:lnTo>
                    <a:pt x="4569" y="4947"/>
                  </a:lnTo>
                  <a:cubicBezTo>
                    <a:pt x="4789" y="4947"/>
                    <a:pt x="4947" y="4789"/>
                    <a:pt x="4947" y="4600"/>
                  </a:cubicBezTo>
                  <a:lnTo>
                    <a:pt x="4947" y="1796"/>
                  </a:lnTo>
                  <a:cubicBezTo>
                    <a:pt x="4978" y="1576"/>
                    <a:pt x="4821" y="1418"/>
                    <a:pt x="4632" y="1418"/>
                  </a:cubicBezTo>
                  <a:lnTo>
                    <a:pt x="3498" y="1418"/>
                  </a:lnTo>
                  <a:cubicBezTo>
                    <a:pt x="3371" y="631"/>
                    <a:pt x="2647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15" name="Google Shape;5615;p64"/>
          <p:cNvGrpSpPr/>
          <p:nvPr/>
        </p:nvGrpSpPr>
        <p:grpSpPr>
          <a:xfrm>
            <a:off x="4398775" y="2573356"/>
            <a:ext cx="331821" cy="252570"/>
            <a:chOff x="-47527350" y="2747625"/>
            <a:chExt cx="300100" cy="228425"/>
          </a:xfrm>
        </p:grpSpPr>
        <p:sp>
          <p:nvSpPr>
            <p:cNvPr id="5616" name="Google Shape;5616;p64"/>
            <p:cNvSpPr/>
            <p:nvPr/>
          </p:nvSpPr>
          <p:spPr>
            <a:xfrm>
              <a:off x="-47475350" y="2782275"/>
              <a:ext cx="124450" cy="124475"/>
            </a:xfrm>
            <a:custGeom>
              <a:rect b="b" l="l" r="r" t="t"/>
              <a:pathLst>
                <a:path extrusionOk="0" h="4979" w="4978">
                  <a:moveTo>
                    <a:pt x="2804" y="2080"/>
                  </a:moveTo>
                  <a:cubicBezTo>
                    <a:pt x="2678" y="2395"/>
                    <a:pt x="2457" y="2647"/>
                    <a:pt x="2174" y="2710"/>
                  </a:cubicBezTo>
                  <a:lnTo>
                    <a:pt x="2174" y="2080"/>
                  </a:lnTo>
                  <a:close/>
                  <a:moveTo>
                    <a:pt x="1827" y="725"/>
                  </a:moveTo>
                  <a:cubicBezTo>
                    <a:pt x="2300" y="725"/>
                    <a:pt x="2678" y="977"/>
                    <a:pt x="2804" y="1418"/>
                  </a:cubicBezTo>
                  <a:lnTo>
                    <a:pt x="1827" y="1418"/>
                  </a:lnTo>
                  <a:cubicBezTo>
                    <a:pt x="1607" y="1418"/>
                    <a:pt x="1481" y="1576"/>
                    <a:pt x="1481" y="1765"/>
                  </a:cubicBezTo>
                  <a:lnTo>
                    <a:pt x="1481" y="2773"/>
                  </a:lnTo>
                  <a:cubicBezTo>
                    <a:pt x="1071" y="2615"/>
                    <a:pt x="756" y="2206"/>
                    <a:pt x="756" y="1765"/>
                  </a:cubicBezTo>
                  <a:cubicBezTo>
                    <a:pt x="756" y="1197"/>
                    <a:pt x="1229" y="725"/>
                    <a:pt x="1827" y="725"/>
                  </a:cubicBezTo>
                  <a:close/>
                  <a:moveTo>
                    <a:pt x="4253" y="2080"/>
                  </a:moveTo>
                  <a:lnTo>
                    <a:pt x="4253" y="4222"/>
                  </a:lnTo>
                  <a:lnTo>
                    <a:pt x="2142" y="4222"/>
                  </a:lnTo>
                  <a:lnTo>
                    <a:pt x="2142" y="3466"/>
                  </a:lnTo>
                  <a:cubicBezTo>
                    <a:pt x="2804" y="3308"/>
                    <a:pt x="3371" y="2804"/>
                    <a:pt x="3529" y="2080"/>
                  </a:cubicBezTo>
                  <a:close/>
                  <a:moveTo>
                    <a:pt x="1764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99" y="3340"/>
                    <a:pt x="1418" y="3497"/>
                  </a:cubicBezTo>
                  <a:lnTo>
                    <a:pt x="1418" y="4600"/>
                  </a:lnTo>
                  <a:cubicBezTo>
                    <a:pt x="1418" y="4821"/>
                    <a:pt x="1575" y="4978"/>
                    <a:pt x="1764" y="4978"/>
                  </a:cubicBezTo>
                  <a:lnTo>
                    <a:pt x="4568" y="4978"/>
                  </a:lnTo>
                  <a:cubicBezTo>
                    <a:pt x="4757" y="4978"/>
                    <a:pt x="4915" y="4821"/>
                    <a:pt x="4915" y="4600"/>
                  </a:cubicBezTo>
                  <a:lnTo>
                    <a:pt x="4915" y="1828"/>
                  </a:lnTo>
                  <a:cubicBezTo>
                    <a:pt x="4978" y="1576"/>
                    <a:pt x="4820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46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7" name="Google Shape;5617;p64"/>
            <p:cNvSpPr/>
            <p:nvPr/>
          </p:nvSpPr>
          <p:spPr>
            <a:xfrm>
              <a:off x="-47333600" y="278227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8" name="Google Shape;5618;p64"/>
            <p:cNvSpPr/>
            <p:nvPr/>
          </p:nvSpPr>
          <p:spPr>
            <a:xfrm>
              <a:off x="-47333600" y="2817725"/>
              <a:ext cx="53600" cy="18125"/>
            </a:xfrm>
            <a:custGeom>
              <a:rect b="b" l="l" r="r" t="t"/>
              <a:pathLst>
                <a:path extrusionOk="0" h="725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7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19" name="Google Shape;5619;p64"/>
            <p:cNvSpPr/>
            <p:nvPr/>
          </p:nvSpPr>
          <p:spPr>
            <a:xfrm>
              <a:off x="-47333600" y="2852375"/>
              <a:ext cx="53600" cy="17350"/>
            </a:xfrm>
            <a:custGeom>
              <a:rect b="b" l="l" r="r" t="t"/>
              <a:pathLst>
                <a:path extrusionOk="0" h="694" w="214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97" y="693"/>
                  </a:lnTo>
                  <a:cubicBezTo>
                    <a:pt x="1986" y="693"/>
                    <a:pt x="2143" y="536"/>
                    <a:pt x="2143" y="347"/>
                  </a:cubicBezTo>
                  <a:cubicBezTo>
                    <a:pt x="2143" y="158"/>
                    <a:pt x="1986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0" name="Google Shape;5620;p64"/>
            <p:cNvSpPr/>
            <p:nvPr/>
          </p:nvSpPr>
          <p:spPr>
            <a:xfrm>
              <a:off x="-47333600" y="2887800"/>
              <a:ext cx="53600" cy="17375"/>
            </a:xfrm>
            <a:custGeom>
              <a:rect b="b" l="l" r="r" t="t"/>
              <a:pathLst>
                <a:path extrusionOk="0" h="6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1797" y="694"/>
                  </a:lnTo>
                  <a:cubicBezTo>
                    <a:pt x="1986" y="694"/>
                    <a:pt x="2143" y="537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1" name="Google Shape;5621;p64"/>
            <p:cNvSpPr/>
            <p:nvPr/>
          </p:nvSpPr>
          <p:spPr>
            <a:xfrm>
              <a:off x="-47527350" y="2747625"/>
              <a:ext cx="300100" cy="228425"/>
            </a:xfrm>
            <a:custGeom>
              <a:rect b="b" l="l" r="r" t="t"/>
              <a:pathLst>
                <a:path extrusionOk="0" h="9137" w="12004">
                  <a:moveTo>
                    <a:pt x="10586" y="693"/>
                  </a:moveTo>
                  <a:lnTo>
                    <a:pt x="10586" y="7026"/>
                  </a:lnTo>
                  <a:lnTo>
                    <a:pt x="1418" y="7026"/>
                  </a:lnTo>
                  <a:lnTo>
                    <a:pt x="1418" y="693"/>
                  </a:lnTo>
                  <a:close/>
                  <a:moveTo>
                    <a:pt x="11311" y="7687"/>
                  </a:moveTo>
                  <a:lnTo>
                    <a:pt x="11311" y="8412"/>
                  </a:lnTo>
                  <a:lnTo>
                    <a:pt x="725" y="8412"/>
                  </a:lnTo>
                  <a:lnTo>
                    <a:pt x="725" y="7687"/>
                  </a:lnTo>
                  <a:close/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026"/>
                  </a:lnTo>
                  <a:lnTo>
                    <a:pt x="347" y="7026"/>
                  </a:lnTo>
                  <a:cubicBezTo>
                    <a:pt x="158" y="7026"/>
                    <a:pt x="1" y="7183"/>
                    <a:pt x="1" y="7372"/>
                  </a:cubicBezTo>
                  <a:lnTo>
                    <a:pt x="1" y="8790"/>
                  </a:lnTo>
                  <a:cubicBezTo>
                    <a:pt x="1" y="8979"/>
                    <a:pt x="158" y="9136"/>
                    <a:pt x="347" y="9136"/>
                  </a:cubicBezTo>
                  <a:lnTo>
                    <a:pt x="11658" y="9136"/>
                  </a:lnTo>
                  <a:cubicBezTo>
                    <a:pt x="11847" y="9136"/>
                    <a:pt x="12004" y="8979"/>
                    <a:pt x="12004" y="8790"/>
                  </a:cubicBezTo>
                  <a:lnTo>
                    <a:pt x="12004" y="7372"/>
                  </a:lnTo>
                  <a:cubicBezTo>
                    <a:pt x="12004" y="7183"/>
                    <a:pt x="11847" y="7026"/>
                    <a:pt x="11658" y="7026"/>
                  </a:cubicBezTo>
                  <a:lnTo>
                    <a:pt x="11311" y="7026"/>
                  </a:lnTo>
                  <a:lnTo>
                    <a:pt x="11311" y="378"/>
                  </a:lnTo>
                  <a:cubicBezTo>
                    <a:pt x="11311" y="158"/>
                    <a:pt x="11153" y="0"/>
                    <a:pt x="109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22" name="Google Shape;5622;p64"/>
          <p:cNvSpPr/>
          <p:nvPr/>
        </p:nvSpPr>
        <p:spPr>
          <a:xfrm>
            <a:off x="6461002" y="1706500"/>
            <a:ext cx="330079" cy="334225"/>
          </a:xfrm>
          <a:custGeom>
            <a:rect b="b" l="l" r="r" t="t"/>
            <a:pathLst>
              <a:path extrusionOk="0" h="12091" w="11941">
                <a:moveTo>
                  <a:pt x="5955" y="796"/>
                </a:moveTo>
                <a:lnTo>
                  <a:pt x="10933" y="3915"/>
                </a:lnTo>
                <a:lnTo>
                  <a:pt x="5955" y="7034"/>
                </a:lnTo>
                <a:lnTo>
                  <a:pt x="977" y="3915"/>
                </a:lnTo>
                <a:lnTo>
                  <a:pt x="5955" y="796"/>
                </a:lnTo>
                <a:close/>
                <a:moveTo>
                  <a:pt x="9924" y="5428"/>
                </a:moveTo>
                <a:lnTo>
                  <a:pt x="10964" y="6058"/>
                </a:lnTo>
                <a:lnTo>
                  <a:pt x="5955" y="9145"/>
                </a:lnTo>
                <a:lnTo>
                  <a:pt x="977" y="6058"/>
                </a:lnTo>
                <a:lnTo>
                  <a:pt x="2017" y="5428"/>
                </a:lnTo>
                <a:lnTo>
                  <a:pt x="5797" y="7790"/>
                </a:lnTo>
                <a:cubicBezTo>
                  <a:pt x="5860" y="7822"/>
                  <a:pt x="5931" y="7838"/>
                  <a:pt x="5994" y="7838"/>
                </a:cubicBezTo>
                <a:cubicBezTo>
                  <a:pt x="6057" y="7838"/>
                  <a:pt x="6112" y="7822"/>
                  <a:pt x="6144" y="7790"/>
                </a:cubicBezTo>
                <a:lnTo>
                  <a:pt x="9924" y="5428"/>
                </a:lnTo>
                <a:close/>
                <a:moveTo>
                  <a:pt x="9956" y="7538"/>
                </a:moveTo>
                <a:lnTo>
                  <a:pt x="10964" y="8169"/>
                </a:lnTo>
                <a:lnTo>
                  <a:pt x="5986" y="11288"/>
                </a:lnTo>
                <a:lnTo>
                  <a:pt x="1040" y="8169"/>
                </a:lnTo>
                <a:lnTo>
                  <a:pt x="2048" y="7538"/>
                </a:lnTo>
                <a:lnTo>
                  <a:pt x="5829" y="9901"/>
                </a:lnTo>
                <a:cubicBezTo>
                  <a:pt x="5892" y="9949"/>
                  <a:pt x="5963" y="9972"/>
                  <a:pt x="6026" y="9972"/>
                </a:cubicBezTo>
                <a:cubicBezTo>
                  <a:pt x="6089" y="9972"/>
                  <a:pt x="6144" y="9949"/>
                  <a:pt x="6175" y="9901"/>
                </a:cubicBezTo>
                <a:lnTo>
                  <a:pt x="9956" y="7538"/>
                </a:lnTo>
                <a:close/>
                <a:moveTo>
                  <a:pt x="5959" y="1"/>
                </a:moveTo>
                <a:cubicBezTo>
                  <a:pt x="5900" y="1"/>
                  <a:pt x="5845" y="25"/>
                  <a:pt x="5797" y="72"/>
                </a:cubicBezTo>
                <a:lnTo>
                  <a:pt x="158" y="3600"/>
                </a:lnTo>
                <a:cubicBezTo>
                  <a:pt x="32" y="3695"/>
                  <a:pt x="0" y="3758"/>
                  <a:pt x="0" y="3915"/>
                </a:cubicBezTo>
                <a:cubicBezTo>
                  <a:pt x="0" y="4073"/>
                  <a:pt x="95" y="4136"/>
                  <a:pt x="158" y="4230"/>
                </a:cubicBezTo>
                <a:lnTo>
                  <a:pt x="1387" y="4987"/>
                </a:lnTo>
                <a:lnTo>
                  <a:pt x="158" y="5743"/>
                </a:lnTo>
                <a:cubicBezTo>
                  <a:pt x="32" y="5806"/>
                  <a:pt x="0" y="5869"/>
                  <a:pt x="0" y="6058"/>
                </a:cubicBezTo>
                <a:cubicBezTo>
                  <a:pt x="0" y="6152"/>
                  <a:pt x="95" y="6278"/>
                  <a:pt x="158" y="6373"/>
                </a:cubicBezTo>
                <a:lnTo>
                  <a:pt x="1387" y="7097"/>
                </a:lnTo>
                <a:lnTo>
                  <a:pt x="158" y="7854"/>
                </a:lnTo>
                <a:cubicBezTo>
                  <a:pt x="32" y="7948"/>
                  <a:pt x="0" y="8011"/>
                  <a:pt x="0" y="8169"/>
                </a:cubicBezTo>
                <a:cubicBezTo>
                  <a:pt x="0" y="8295"/>
                  <a:pt x="95" y="8421"/>
                  <a:pt x="158" y="8484"/>
                </a:cubicBezTo>
                <a:lnTo>
                  <a:pt x="5797" y="12044"/>
                </a:lnTo>
                <a:cubicBezTo>
                  <a:pt x="5860" y="12075"/>
                  <a:pt x="5931" y="12091"/>
                  <a:pt x="5994" y="12091"/>
                </a:cubicBezTo>
                <a:cubicBezTo>
                  <a:pt x="6057" y="12091"/>
                  <a:pt x="6112" y="12075"/>
                  <a:pt x="6144" y="12044"/>
                </a:cubicBezTo>
                <a:lnTo>
                  <a:pt x="11783" y="8484"/>
                </a:lnTo>
                <a:cubicBezTo>
                  <a:pt x="11909" y="8421"/>
                  <a:pt x="11941" y="8326"/>
                  <a:pt x="11941" y="8169"/>
                </a:cubicBezTo>
                <a:cubicBezTo>
                  <a:pt x="11941" y="8043"/>
                  <a:pt x="11846" y="7948"/>
                  <a:pt x="11783" y="7854"/>
                </a:cubicBezTo>
                <a:lnTo>
                  <a:pt x="10555" y="7097"/>
                </a:lnTo>
                <a:lnTo>
                  <a:pt x="11783" y="6373"/>
                </a:lnTo>
                <a:cubicBezTo>
                  <a:pt x="11909" y="6278"/>
                  <a:pt x="11941" y="6152"/>
                  <a:pt x="11941" y="6058"/>
                </a:cubicBezTo>
                <a:cubicBezTo>
                  <a:pt x="11941" y="5932"/>
                  <a:pt x="11846" y="5806"/>
                  <a:pt x="11783" y="5743"/>
                </a:cubicBezTo>
                <a:lnTo>
                  <a:pt x="10555" y="4987"/>
                </a:lnTo>
                <a:lnTo>
                  <a:pt x="11783" y="4230"/>
                </a:lnTo>
                <a:cubicBezTo>
                  <a:pt x="11909" y="4136"/>
                  <a:pt x="11941" y="4073"/>
                  <a:pt x="11941" y="3915"/>
                </a:cubicBezTo>
                <a:cubicBezTo>
                  <a:pt x="11941" y="3758"/>
                  <a:pt x="11846" y="3695"/>
                  <a:pt x="11783" y="3600"/>
                </a:cubicBezTo>
                <a:lnTo>
                  <a:pt x="6144" y="72"/>
                </a:lnTo>
                <a:cubicBezTo>
                  <a:pt x="6081" y="25"/>
                  <a:pt x="6018" y="1"/>
                  <a:pt x="595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23" name="Google Shape;5623;p64"/>
          <p:cNvGrpSpPr/>
          <p:nvPr/>
        </p:nvGrpSpPr>
        <p:grpSpPr>
          <a:xfrm>
            <a:off x="6457973" y="2136162"/>
            <a:ext cx="331848" cy="291767"/>
            <a:chOff x="-45664625" y="2352225"/>
            <a:chExt cx="300125" cy="263875"/>
          </a:xfrm>
        </p:grpSpPr>
        <p:sp>
          <p:nvSpPr>
            <p:cNvPr id="5624" name="Google Shape;5624;p64"/>
            <p:cNvSpPr/>
            <p:nvPr/>
          </p:nvSpPr>
          <p:spPr>
            <a:xfrm>
              <a:off x="-45664625" y="2352225"/>
              <a:ext cx="300125" cy="263875"/>
            </a:xfrm>
            <a:custGeom>
              <a:rect b="b" l="l" r="r" t="t"/>
              <a:pathLst>
                <a:path extrusionOk="0" h="10555" w="12005">
                  <a:moveTo>
                    <a:pt x="10965" y="694"/>
                  </a:moveTo>
                  <a:cubicBezTo>
                    <a:pt x="11154" y="694"/>
                    <a:pt x="11311" y="851"/>
                    <a:pt x="11311" y="1072"/>
                  </a:cubicBezTo>
                  <a:lnTo>
                    <a:pt x="11311" y="2836"/>
                  </a:lnTo>
                  <a:lnTo>
                    <a:pt x="726" y="2836"/>
                  </a:lnTo>
                  <a:lnTo>
                    <a:pt x="726" y="1072"/>
                  </a:lnTo>
                  <a:cubicBezTo>
                    <a:pt x="694" y="851"/>
                    <a:pt x="852" y="694"/>
                    <a:pt x="1072" y="694"/>
                  </a:cubicBezTo>
                  <a:close/>
                  <a:moveTo>
                    <a:pt x="11311" y="3498"/>
                  </a:moveTo>
                  <a:lnTo>
                    <a:pt x="11311" y="9484"/>
                  </a:lnTo>
                  <a:cubicBezTo>
                    <a:pt x="11311" y="9673"/>
                    <a:pt x="11154" y="9830"/>
                    <a:pt x="10933" y="9830"/>
                  </a:cubicBezTo>
                  <a:lnTo>
                    <a:pt x="1072" y="9830"/>
                  </a:lnTo>
                  <a:cubicBezTo>
                    <a:pt x="852" y="9830"/>
                    <a:pt x="694" y="9673"/>
                    <a:pt x="694" y="9484"/>
                  </a:cubicBezTo>
                  <a:lnTo>
                    <a:pt x="694" y="3498"/>
                  </a:ln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lnTo>
                    <a:pt x="10933" y="10555"/>
                  </a:lnTo>
                  <a:cubicBezTo>
                    <a:pt x="11532" y="10555"/>
                    <a:pt x="12004" y="10082"/>
                    <a:pt x="12004" y="9484"/>
                  </a:cubicBezTo>
                  <a:lnTo>
                    <a:pt x="12004" y="1040"/>
                  </a:lnTo>
                  <a:cubicBezTo>
                    <a:pt x="11973" y="473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5" name="Google Shape;5625;p64"/>
            <p:cNvSpPr/>
            <p:nvPr/>
          </p:nvSpPr>
          <p:spPr>
            <a:xfrm>
              <a:off x="-45612625" y="2475100"/>
              <a:ext cx="55150" cy="88225"/>
            </a:xfrm>
            <a:custGeom>
              <a:rect b="b" l="l" r="r" t="t"/>
              <a:pathLst>
                <a:path extrusionOk="0" h="3529" w="2206">
                  <a:moveTo>
                    <a:pt x="1808" y="0"/>
                  </a:moveTo>
                  <a:cubicBezTo>
                    <a:pt x="1717" y="0"/>
                    <a:pt x="1623" y="32"/>
                    <a:pt x="1544" y="95"/>
                  </a:cubicBezTo>
                  <a:lnTo>
                    <a:pt x="126" y="1513"/>
                  </a:lnTo>
                  <a:cubicBezTo>
                    <a:pt x="0" y="1607"/>
                    <a:pt x="0" y="1859"/>
                    <a:pt x="126" y="2017"/>
                  </a:cubicBezTo>
                  <a:lnTo>
                    <a:pt x="1544" y="3434"/>
                  </a:lnTo>
                  <a:cubicBezTo>
                    <a:pt x="1607" y="3497"/>
                    <a:pt x="1694" y="3529"/>
                    <a:pt x="1784" y="3529"/>
                  </a:cubicBezTo>
                  <a:cubicBezTo>
                    <a:pt x="1875" y="3529"/>
                    <a:pt x="1969" y="3497"/>
                    <a:pt x="2048" y="3434"/>
                  </a:cubicBezTo>
                  <a:cubicBezTo>
                    <a:pt x="2174" y="3308"/>
                    <a:pt x="2174" y="3088"/>
                    <a:pt x="2048" y="2930"/>
                  </a:cubicBezTo>
                  <a:lnTo>
                    <a:pt x="914" y="1765"/>
                  </a:lnTo>
                  <a:lnTo>
                    <a:pt x="2048" y="631"/>
                  </a:lnTo>
                  <a:cubicBezTo>
                    <a:pt x="2206" y="473"/>
                    <a:pt x="2206" y="252"/>
                    <a:pt x="2048" y="95"/>
                  </a:cubicBezTo>
                  <a:cubicBezTo>
                    <a:pt x="1985" y="32"/>
                    <a:pt x="1898" y="0"/>
                    <a:pt x="18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6" name="Google Shape;5626;p64"/>
            <p:cNvSpPr/>
            <p:nvPr/>
          </p:nvSpPr>
          <p:spPr>
            <a:xfrm>
              <a:off x="-45471650" y="2475100"/>
              <a:ext cx="54375" cy="86850"/>
            </a:xfrm>
            <a:custGeom>
              <a:rect b="b" l="l" r="r" t="t"/>
              <a:pathLst>
                <a:path extrusionOk="0" h="3474" w="2175">
                  <a:moveTo>
                    <a:pt x="391" y="0"/>
                  </a:moveTo>
                  <a:cubicBezTo>
                    <a:pt x="300" y="0"/>
                    <a:pt x="205" y="32"/>
                    <a:pt x="127" y="95"/>
                  </a:cubicBezTo>
                  <a:cubicBezTo>
                    <a:pt x="1" y="189"/>
                    <a:pt x="1" y="441"/>
                    <a:pt x="127" y="599"/>
                  </a:cubicBezTo>
                  <a:lnTo>
                    <a:pt x="1261" y="1733"/>
                  </a:lnTo>
                  <a:lnTo>
                    <a:pt x="127" y="2867"/>
                  </a:lnTo>
                  <a:cubicBezTo>
                    <a:pt x="1" y="2993"/>
                    <a:pt x="1" y="3245"/>
                    <a:pt x="127" y="3403"/>
                  </a:cubicBezTo>
                  <a:cubicBezTo>
                    <a:pt x="174" y="3450"/>
                    <a:pt x="261" y="3474"/>
                    <a:pt x="355" y="3474"/>
                  </a:cubicBezTo>
                  <a:cubicBezTo>
                    <a:pt x="450" y="3474"/>
                    <a:pt x="552" y="3450"/>
                    <a:pt x="631" y="3403"/>
                  </a:cubicBezTo>
                  <a:lnTo>
                    <a:pt x="2048" y="1985"/>
                  </a:lnTo>
                  <a:cubicBezTo>
                    <a:pt x="2174" y="1859"/>
                    <a:pt x="2174" y="1607"/>
                    <a:pt x="2048" y="1450"/>
                  </a:cubicBezTo>
                  <a:lnTo>
                    <a:pt x="631" y="95"/>
                  </a:lnTo>
                  <a:cubicBezTo>
                    <a:pt x="568" y="32"/>
                    <a:pt x="481" y="0"/>
                    <a:pt x="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7" name="Google Shape;5627;p64"/>
            <p:cNvSpPr/>
            <p:nvPr/>
          </p:nvSpPr>
          <p:spPr>
            <a:xfrm>
              <a:off x="-45542525" y="2456975"/>
              <a:ext cx="55150" cy="123300"/>
            </a:xfrm>
            <a:custGeom>
              <a:rect b="b" l="l" r="r" t="t"/>
              <a:pathLst>
                <a:path extrusionOk="0" h="4932" w="2206">
                  <a:moveTo>
                    <a:pt x="1791" y="0"/>
                  </a:moveTo>
                  <a:cubicBezTo>
                    <a:pt x="1651" y="0"/>
                    <a:pt x="1529" y="108"/>
                    <a:pt x="1481" y="253"/>
                  </a:cubicBezTo>
                  <a:lnTo>
                    <a:pt x="63" y="4474"/>
                  </a:lnTo>
                  <a:cubicBezTo>
                    <a:pt x="0" y="4664"/>
                    <a:pt x="126" y="4853"/>
                    <a:pt x="315" y="4916"/>
                  </a:cubicBezTo>
                  <a:cubicBezTo>
                    <a:pt x="349" y="4927"/>
                    <a:pt x="382" y="4932"/>
                    <a:pt x="415" y="4932"/>
                  </a:cubicBezTo>
                  <a:cubicBezTo>
                    <a:pt x="567" y="4932"/>
                    <a:pt x="704" y="4819"/>
                    <a:pt x="756" y="4664"/>
                  </a:cubicBezTo>
                  <a:lnTo>
                    <a:pt x="2174" y="442"/>
                  </a:lnTo>
                  <a:cubicBezTo>
                    <a:pt x="2206" y="284"/>
                    <a:pt x="2111" y="95"/>
                    <a:pt x="1922" y="32"/>
                  </a:cubicBezTo>
                  <a:cubicBezTo>
                    <a:pt x="1878" y="10"/>
                    <a:pt x="1834" y="0"/>
                    <a:pt x="17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8" name="Google Shape;5628;p64"/>
            <p:cNvSpPr/>
            <p:nvPr/>
          </p:nvSpPr>
          <p:spPr>
            <a:xfrm>
              <a:off x="-45541750" y="23861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32" y="567"/>
                    <a:pt x="221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29" name="Google Shape;5629;p64"/>
            <p:cNvSpPr/>
            <p:nvPr/>
          </p:nvSpPr>
          <p:spPr>
            <a:xfrm>
              <a:off x="-45488175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89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0" name="Google Shape;5630;p64"/>
            <p:cNvSpPr/>
            <p:nvPr/>
          </p:nvSpPr>
          <p:spPr>
            <a:xfrm>
              <a:off x="-45436200" y="23861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32" y="567"/>
                    <a:pt x="189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89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1" name="Google Shape;5631;p64"/>
          <p:cNvGrpSpPr/>
          <p:nvPr/>
        </p:nvGrpSpPr>
        <p:grpSpPr>
          <a:xfrm>
            <a:off x="6457213" y="2524291"/>
            <a:ext cx="333369" cy="331240"/>
            <a:chOff x="-45665400" y="2703250"/>
            <a:chExt cx="301500" cy="299575"/>
          </a:xfrm>
        </p:grpSpPr>
        <p:sp>
          <p:nvSpPr>
            <p:cNvPr id="5632" name="Google Shape;5632;p64"/>
            <p:cNvSpPr/>
            <p:nvPr/>
          </p:nvSpPr>
          <p:spPr>
            <a:xfrm>
              <a:off x="-45664625" y="2703250"/>
              <a:ext cx="300725" cy="299575"/>
            </a:xfrm>
            <a:custGeom>
              <a:rect b="b" l="l" r="r" t="t"/>
              <a:pathLst>
                <a:path extrusionOk="0" h="11983" w="12029">
                  <a:moveTo>
                    <a:pt x="9799" y="1271"/>
                  </a:moveTo>
                  <a:lnTo>
                    <a:pt x="4947" y="4926"/>
                  </a:lnTo>
                  <a:lnTo>
                    <a:pt x="1482" y="3823"/>
                  </a:lnTo>
                  <a:lnTo>
                    <a:pt x="9799" y="1271"/>
                  </a:lnTo>
                  <a:close/>
                  <a:moveTo>
                    <a:pt x="9830" y="2153"/>
                  </a:moveTo>
                  <a:lnTo>
                    <a:pt x="6459" y="6627"/>
                  </a:lnTo>
                  <a:lnTo>
                    <a:pt x="4727" y="7257"/>
                  </a:lnTo>
                  <a:lnTo>
                    <a:pt x="5357" y="5524"/>
                  </a:lnTo>
                  <a:lnTo>
                    <a:pt x="9830" y="2153"/>
                  </a:lnTo>
                  <a:close/>
                  <a:moveTo>
                    <a:pt x="10681" y="2153"/>
                  </a:moveTo>
                  <a:lnTo>
                    <a:pt x="8098" y="10439"/>
                  </a:lnTo>
                  <a:lnTo>
                    <a:pt x="6995" y="6973"/>
                  </a:lnTo>
                  <a:lnTo>
                    <a:pt x="10681" y="2153"/>
                  </a:lnTo>
                  <a:close/>
                  <a:moveTo>
                    <a:pt x="11627" y="0"/>
                  </a:moveTo>
                  <a:cubicBezTo>
                    <a:pt x="11596" y="0"/>
                    <a:pt x="11564" y="4"/>
                    <a:pt x="11532" y="11"/>
                  </a:cubicBezTo>
                  <a:lnTo>
                    <a:pt x="221" y="3508"/>
                  </a:lnTo>
                  <a:cubicBezTo>
                    <a:pt x="64" y="3571"/>
                    <a:pt x="1" y="3728"/>
                    <a:pt x="1" y="3886"/>
                  </a:cubicBezTo>
                  <a:cubicBezTo>
                    <a:pt x="1" y="4043"/>
                    <a:pt x="127" y="4138"/>
                    <a:pt x="221" y="4232"/>
                  </a:cubicBezTo>
                  <a:lnTo>
                    <a:pt x="4569" y="5619"/>
                  </a:lnTo>
                  <a:lnTo>
                    <a:pt x="3750" y="7824"/>
                  </a:lnTo>
                  <a:cubicBezTo>
                    <a:pt x="3687" y="7919"/>
                    <a:pt x="3750" y="8076"/>
                    <a:pt x="3813" y="8171"/>
                  </a:cubicBezTo>
                  <a:cubicBezTo>
                    <a:pt x="3880" y="8215"/>
                    <a:pt x="3978" y="8260"/>
                    <a:pt x="4063" y="8260"/>
                  </a:cubicBezTo>
                  <a:cubicBezTo>
                    <a:pt x="4099" y="8260"/>
                    <a:pt x="4132" y="8252"/>
                    <a:pt x="4160" y="8234"/>
                  </a:cubicBezTo>
                  <a:lnTo>
                    <a:pt x="6365" y="7414"/>
                  </a:lnTo>
                  <a:lnTo>
                    <a:pt x="7751" y="11762"/>
                  </a:lnTo>
                  <a:cubicBezTo>
                    <a:pt x="7783" y="11920"/>
                    <a:pt x="7940" y="11983"/>
                    <a:pt x="8098" y="11983"/>
                  </a:cubicBezTo>
                  <a:cubicBezTo>
                    <a:pt x="8255" y="11983"/>
                    <a:pt x="8381" y="11857"/>
                    <a:pt x="8476" y="11762"/>
                  </a:cubicBezTo>
                  <a:lnTo>
                    <a:pt x="11973" y="483"/>
                  </a:lnTo>
                  <a:cubicBezTo>
                    <a:pt x="12029" y="205"/>
                    <a:pt x="11862" y="0"/>
                    <a:pt x="116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3" name="Google Shape;5633;p64"/>
            <p:cNvSpPr/>
            <p:nvPr/>
          </p:nvSpPr>
          <p:spPr>
            <a:xfrm>
              <a:off x="-45663825" y="28791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517" y="0"/>
                  </a:moveTo>
                  <a:cubicBezTo>
                    <a:pt x="2418" y="0"/>
                    <a:pt x="2316" y="32"/>
                    <a:pt x="2237" y="95"/>
                  </a:cubicBezTo>
                  <a:lnTo>
                    <a:pt x="126" y="2237"/>
                  </a:lnTo>
                  <a:cubicBezTo>
                    <a:pt x="0" y="2363"/>
                    <a:pt x="0" y="2584"/>
                    <a:pt x="126" y="2741"/>
                  </a:cubicBezTo>
                  <a:cubicBezTo>
                    <a:pt x="205" y="2820"/>
                    <a:pt x="300" y="2859"/>
                    <a:pt x="390" y="2859"/>
                  </a:cubicBezTo>
                  <a:cubicBezTo>
                    <a:pt x="481" y="2859"/>
                    <a:pt x="568" y="2820"/>
                    <a:pt x="631" y="2741"/>
                  </a:cubicBezTo>
                  <a:lnTo>
                    <a:pt x="2773" y="630"/>
                  </a:lnTo>
                  <a:cubicBezTo>
                    <a:pt x="2867" y="504"/>
                    <a:pt x="2867" y="252"/>
                    <a:pt x="2773" y="95"/>
                  </a:cubicBezTo>
                  <a:cubicBezTo>
                    <a:pt x="2710" y="32"/>
                    <a:pt x="2615" y="0"/>
                    <a:pt x="25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4" name="Google Shape;5634;p64"/>
            <p:cNvSpPr/>
            <p:nvPr/>
          </p:nvSpPr>
          <p:spPr>
            <a:xfrm>
              <a:off x="-45613425" y="2929750"/>
              <a:ext cx="71700" cy="71500"/>
            </a:xfrm>
            <a:custGeom>
              <a:rect b="b" l="l" r="r" t="t"/>
              <a:pathLst>
                <a:path extrusionOk="0" h="2860" w="2868">
                  <a:moveTo>
                    <a:pt x="2478" y="1"/>
                  </a:moveTo>
                  <a:cubicBezTo>
                    <a:pt x="2387" y="1"/>
                    <a:pt x="2301" y="40"/>
                    <a:pt x="2238" y="119"/>
                  </a:cubicBezTo>
                  <a:lnTo>
                    <a:pt x="127" y="2261"/>
                  </a:lnTo>
                  <a:cubicBezTo>
                    <a:pt x="1" y="2387"/>
                    <a:pt x="1" y="2608"/>
                    <a:pt x="127" y="2765"/>
                  </a:cubicBezTo>
                  <a:cubicBezTo>
                    <a:pt x="190" y="2828"/>
                    <a:pt x="276" y="2860"/>
                    <a:pt x="367" y="2860"/>
                  </a:cubicBezTo>
                  <a:cubicBezTo>
                    <a:pt x="458" y="2860"/>
                    <a:pt x="552" y="2828"/>
                    <a:pt x="631" y="2765"/>
                  </a:cubicBezTo>
                  <a:lnTo>
                    <a:pt x="2742" y="654"/>
                  </a:lnTo>
                  <a:cubicBezTo>
                    <a:pt x="2868" y="528"/>
                    <a:pt x="2868" y="276"/>
                    <a:pt x="2742" y="119"/>
                  </a:cubicBezTo>
                  <a:cubicBezTo>
                    <a:pt x="2663" y="40"/>
                    <a:pt x="2568" y="1"/>
                    <a:pt x="24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5" name="Google Shape;5635;p64"/>
            <p:cNvSpPr/>
            <p:nvPr/>
          </p:nvSpPr>
          <p:spPr>
            <a:xfrm>
              <a:off x="-45665400" y="2923050"/>
              <a:ext cx="81150" cy="79000"/>
            </a:xfrm>
            <a:custGeom>
              <a:rect b="b" l="l" r="r" t="t"/>
              <a:pathLst>
                <a:path extrusionOk="0" h="3160" w="3246">
                  <a:moveTo>
                    <a:pt x="2859" y="1"/>
                  </a:moveTo>
                  <a:cubicBezTo>
                    <a:pt x="2765" y="1"/>
                    <a:pt x="2663" y="24"/>
                    <a:pt x="2584" y="72"/>
                  </a:cubicBezTo>
                  <a:lnTo>
                    <a:pt x="95" y="2561"/>
                  </a:lnTo>
                  <a:cubicBezTo>
                    <a:pt x="0" y="2687"/>
                    <a:pt x="0" y="2907"/>
                    <a:pt x="95" y="3065"/>
                  </a:cubicBezTo>
                  <a:cubicBezTo>
                    <a:pt x="158" y="3128"/>
                    <a:pt x="252" y="3159"/>
                    <a:pt x="351" y="3159"/>
                  </a:cubicBezTo>
                  <a:cubicBezTo>
                    <a:pt x="449" y="3159"/>
                    <a:pt x="552" y="3128"/>
                    <a:pt x="631" y="3065"/>
                  </a:cubicBezTo>
                  <a:lnTo>
                    <a:pt x="3088" y="607"/>
                  </a:lnTo>
                  <a:cubicBezTo>
                    <a:pt x="3245" y="450"/>
                    <a:pt x="3245" y="229"/>
                    <a:pt x="3088" y="72"/>
                  </a:cubicBezTo>
                  <a:cubicBezTo>
                    <a:pt x="3041" y="24"/>
                    <a:pt x="2954" y="1"/>
                    <a:pt x="2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36" name="Google Shape;5636;p64"/>
          <p:cNvGrpSpPr/>
          <p:nvPr/>
        </p:nvGrpSpPr>
        <p:grpSpPr>
          <a:xfrm>
            <a:off x="7727678" y="1727717"/>
            <a:ext cx="332705" cy="333590"/>
            <a:chOff x="-44528075" y="1982825"/>
            <a:chExt cx="300900" cy="301700"/>
          </a:xfrm>
        </p:grpSpPr>
        <p:sp>
          <p:nvSpPr>
            <p:cNvPr id="5637" name="Google Shape;5637;p64"/>
            <p:cNvSpPr/>
            <p:nvPr/>
          </p:nvSpPr>
          <p:spPr>
            <a:xfrm>
              <a:off x="-44528075" y="1982825"/>
              <a:ext cx="300900" cy="301700"/>
            </a:xfrm>
            <a:custGeom>
              <a:rect b="b" l="l" r="r" t="t"/>
              <a:pathLst>
                <a:path extrusionOk="0" h="12068" w="12036">
                  <a:moveTo>
                    <a:pt x="9547" y="2175"/>
                  </a:moveTo>
                  <a:cubicBezTo>
                    <a:pt x="9736" y="2175"/>
                    <a:pt x="9893" y="2332"/>
                    <a:pt x="9893" y="2521"/>
                  </a:cubicBezTo>
                  <a:lnTo>
                    <a:pt x="9893" y="9547"/>
                  </a:lnTo>
                  <a:cubicBezTo>
                    <a:pt x="9893" y="9736"/>
                    <a:pt x="9736" y="9893"/>
                    <a:pt x="9547" y="9893"/>
                  </a:cubicBezTo>
                  <a:lnTo>
                    <a:pt x="2552" y="9893"/>
                  </a:lnTo>
                  <a:cubicBezTo>
                    <a:pt x="2332" y="9893"/>
                    <a:pt x="2206" y="9736"/>
                    <a:pt x="2206" y="9547"/>
                  </a:cubicBezTo>
                  <a:lnTo>
                    <a:pt x="2206" y="2521"/>
                  </a:lnTo>
                  <a:cubicBezTo>
                    <a:pt x="2206" y="2332"/>
                    <a:pt x="2332" y="2175"/>
                    <a:pt x="2552" y="21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9"/>
                  </a:lnTo>
                  <a:lnTo>
                    <a:pt x="2458" y="1419"/>
                  </a:lnTo>
                  <a:cubicBezTo>
                    <a:pt x="1891" y="1419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2"/>
                    <a:pt x="1" y="4601"/>
                  </a:cubicBezTo>
                  <a:cubicBezTo>
                    <a:pt x="1" y="4821"/>
                    <a:pt x="158" y="4979"/>
                    <a:pt x="347" y="4979"/>
                  </a:cubicBezTo>
                  <a:lnTo>
                    <a:pt x="1418" y="4979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90"/>
                  </a:lnTo>
                  <a:lnTo>
                    <a:pt x="347" y="7090"/>
                  </a:lnTo>
                  <a:cubicBezTo>
                    <a:pt x="158" y="7090"/>
                    <a:pt x="1" y="7247"/>
                    <a:pt x="1" y="7436"/>
                  </a:cubicBezTo>
                  <a:cubicBezTo>
                    <a:pt x="1" y="7657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50"/>
                    <a:pt x="2458" y="10650"/>
                  </a:cubicBezTo>
                  <a:lnTo>
                    <a:pt x="2836" y="10650"/>
                  </a:lnTo>
                  <a:lnTo>
                    <a:pt x="2836" y="11689"/>
                  </a:lnTo>
                  <a:cubicBezTo>
                    <a:pt x="2836" y="11910"/>
                    <a:pt x="2994" y="12067"/>
                    <a:pt x="3183" y="12067"/>
                  </a:cubicBezTo>
                  <a:cubicBezTo>
                    <a:pt x="3372" y="12067"/>
                    <a:pt x="3529" y="11910"/>
                    <a:pt x="3529" y="11689"/>
                  </a:cubicBezTo>
                  <a:lnTo>
                    <a:pt x="3529" y="10555"/>
                  </a:lnTo>
                  <a:lnTo>
                    <a:pt x="4254" y="10555"/>
                  </a:lnTo>
                  <a:lnTo>
                    <a:pt x="4254" y="11626"/>
                  </a:lnTo>
                  <a:cubicBezTo>
                    <a:pt x="4254" y="11815"/>
                    <a:pt x="4411" y="11973"/>
                    <a:pt x="4600" y="11973"/>
                  </a:cubicBezTo>
                  <a:cubicBezTo>
                    <a:pt x="4789" y="11973"/>
                    <a:pt x="4947" y="11815"/>
                    <a:pt x="4947" y="11626"/>
                  </a:cubicBezTo>
                  <a:lnTo>
                    <a:pt x="4947" y="10555"/>
                  </a:lnTo>
                  <a:lnTo>
                    <a:pt x="5671" y="10555"/>
                  </a:lnTo>
                  <a:lnTo>
                    <a:pt x="5671" y="11626"/>
                  </a:lnTo>
                  <a:cubicBezTo>
                    <a:pt x="5671" y="11815"/>
                    <a:pt x="5829" y="11973"/>
                    <a:pt x="6018" y="11973"/>
                  </a:cubicBezTo>
                  <a:cubicBezTo>
                    <a:pt x="6207" y="11973"/>
                    <a:pt x="6365" y="11815"/>
                    <a:pt x="6365" y="11626"/>
                  </a:cubicBezTo>
                  <a:lnTo>
                    <a:pt x="6365" y="10555"/>
                  </a:lnTo>
                  <a:lnTo>
                    <a:pt x="7089" y="10555"/>
                  </a:lnTo>
                  <a:lnTo>
                    <a:pt x="7089" y="11626"/>
                  </a:lnTo>
                  <a:cubicBezTo>
                    <a:pt x="7089" y="11815"/>
                    <a:pt x="7247" y="11973"/>
                    <a:pt x="7436" y="11973"/>
                  </a:cubicBezTo>
                  <a:cubicBezTo>
                    <a:pt x="7625" y="11973"/>
                    <a:pt x="7782" y="11815"/>
                    <a:pt x="7782" y="11626"/>
                  </a:cubicBezTo>
                  <a:lnTo>
                    <a:pt x="7782" y="10555"/>
                  </a:lnTo>
                  <a:lnTo>
                    <a:pt x="8507" y="10555"/>
                  </a:lnTo>
                  <a:lnTo>
                    <a:pt x="8507" y="11626"/>
                  </a:lnTo>
                  <a:cubicBezTo>
                    <a:pt x="8507" y="11815"/>
                    <a:pt x="8664" y="11973"/>
                    <a:pt x="8853" y="11973"/>
                  </a:cubicBezTo>
                  <a:cubicBezTo>
                    <a:pt x="9042" y="11973"/>
                    <a:pt x="9200" y="11815"/>
                    <a:pt x="9200" y="11626"/>
                  </a:cubicBezTo>
                  <a:lnTo>
                    <a:pt x="9200" y="10555"/>
                  </a:lnTo>
                  <a:lnTo>
                    <a:pt x="9547" y="10555"/>
                  </a:lnTo>
                  <a:cubicBezTo>
                    <a:pt x="10145" y="10555"/>
                    <a:pt x="10618" y="10082"/>
                    <a:pt x="10618" y="9484"/>
                  </a:cubicBezTo>
                  <a:lnTo>
                    <a:pt x="10618" y="9137"/>
                  </a:lnTo>
                  <a:lnTo>
                    <a:pt x="11689" y="9137"/>
                  </a:lnTo>
                  <a:cubicBezTo>
                    <a:pt x="11878" y="9137"/>
                    <a:pt x="12035" y="8980"/>
                    <a:pt x="12035" y="8791"/>
                  </a:cubicBezTo>
                  <a:cubicBezTo>
                    <a:pt x="12035" y="8602"/>
                    <a:pt x="11878" y="8444"/>
                    <a:pt x="11689" y="8444"/>
                  </a:cubicBezTo>
                  <a:lnTo>
                    <a:pt x="10618" y="8444"/>
                  </a:lnTo>
                  <a:lnTo>
                    <a:pt x="10618" y="7720"/>
                  </a:lnTo>
                  <a:lnTo>
                    <a:pt x="11689" y="7720"/>
                  </a:lnTo>
                  <a:cubicBezTo>
                    <a:pt x="11878" y="7720"/>
                    <a:pt x="12035" y="7562"/>
                    <a:pt x="12035" y="7373"/>
                  </a:cubicBezTo>
                  <a:cubicBezTo>
                    <a:pt x="12035" y="7153"/>
                    <a:pt x="11878" y="6995"/>
                    <a:pt x="11689" y="6995"/>
                  </a:cubicBezTo>
                  <a:lnTo>
                    <a:pt x="10618" y="6995"/>
                  </a:lnTo>
                  <a:lnTo>
                    <a:pt x="10618" y="6302"/>
                  </a:lnTo>
                  <a:lnTo>
                    <a:pt x="11689" y="6302"/>
                  </a:lnTo>
                  <a:cubicBezTo>
                    <a:pt x="11878" y="6302"/>
                    <a:pt x="12035" y="6144"/>
                    <a:pt x="12035" y="5955"/>
                  </a:cubicBezTo>
                  <a:cubicBezTo>
                    <a:pt x="12035" y="5735"/>
                    <a:pt x="11878" y="5577"/>
                    <a:pt x="11689" y="5577"/>
                  </a:cubicBezTo>
                  <a:lnTo>
                    <a:pt x="10618" y="5577"/>
                  </a:lnTo>
                  <a:lnTo>
                    <a:pt x="10618" y="4884"/>
                  </a:lnTo>
                  <a:lnTo>
                    <a:pt x="11689" y="4884"/>
                  </a:lnTo>
                  <a:lnTo>
                    <a:pt x="11689" y="4979"/>
                  </a:lnTo>
                  <a:cubicBezTo>
                    <a:pt x="11878" y="4979"/>
                    <a:pt x="12035" y="4821"/>
                    <a:pt x="12035" y="4601"/>
                  </a:cubicBezTo>
                  <a:cubicBezTo>
                    <a:pt x="12035" y="4412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5" y="3372"/>
                    <a:pt x="12035" y="3183"/>
                  </a:cubicBezTo>
                  <a:cubicBezTo>
                    <a:pt x="12035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9"/>
                    <a:pt x="9547" y="1419"/>
                  </a:cubicBezTo>
                  <a:lnTo>
                    <a:pt x="9200" y="1419"/>
                  </a:lnTo>
                  <a:lnTo>
                    <a:pt x="9200" y="347"/>
                  </a:lnTo>
                  <a:cubicBezTo>
                    <a:pt x="9200" y="158"/>
                    <a:pt x="9042" y="1"/>
                    <a:pt x="8853" y="1"/>
                  </a:cubicBezTo>
                  <a:cubicBezTo>
                    <a:pt x="8664" y="1"/>
                    <a:pt x="8507" y="158"/>
                    <a:pt x="8507" y="347"/>
                  </a:cubicBezTo>
                  <a:lnTo>
                    <a:pt x="8507" y="1419"/>
                  </a:lnTo>
                  <a:lnTo>
                    <a:pt x="7782" y="1419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9"/>
                  </a:lnTo>
                  <a:lnTo>
                    <a:pt x="6365" y="1419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1" y="158"/>
                    <a:pt x="5671" y="347"/>
                  </a:cubicBezTo>
                  <a:lnTo>
                    <a:pt x="5671" y="1419"/>
                  </a:lnTo>
                  <a:lnTo>
                    <a:pt x="4947" y="1419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9"/>
                  </a:lnTo>
                  <a:lnTo>
                    <a:pt x="3529" y="1419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8" name="Google Shape;5638;p64"/>
            <p:cNvSpPr/>
            <p:nvPr/>
          </p:nvSpPr>
          <p:spPr>
            <a:xfrm>
              <a:off x="-44455600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39" name="Google Shape;5639;p64"/>
            <p:cNvSpPr/>
            <p:nvPr/>
          </p:nvSpPr>
          <p:spPr>
            <a:xfrm>
              <a:off x="-44455600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0" name="Google Shape;5640;p64"/>
            <p:cNvSpPr/>
            <p:nvPr/>
          </p:nvSpPr>
          <p:spPr>
            <a:xfrm>
              <a:off x="-44314625" y="2194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1" name="Google Shape;5641;p64"/>
            <p:cNvSpPr/>
            <p:nvPr/>
          </p:nvSpPr>
          <p:spPr>
            <a:xfrm>
              <a:off x="-44314625" y="20537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2" name="Google Shape;5642;p64"/>
            <p:cNvSpPr/>
            <p:nvPr/>
          </p:nvSpPr>
          <p:spPr>
            <a:xfrm>
              <a:off x="-44447725" y="2062375"/>
              <a:ext cx="143350" cy="140225"/>
            </a:xfrm>
            <a:custGeom>
              <a:rect b="b" l="l" r="r" t="t"/>
              <a:pathLst>
                <a:path extrusionOk="0" h="5609" w="5734">
                  <a:moveTo>
                    <a:pt x="3182" y="757"/>
                  </a:moveTo>
                  <a:lnTo>
                    <a:pt x="3182" y="883"/>
                  </a:lnTo>
                  <a:cubicBezTo>
                    <a:pt x="3182" y="1041"/>
                    <a:pt x="3277" y="1167"/>
                    <a:pt x="3434" y="1198"/>
                  </a:cubicBezTo>
                  <a:cubicBezTo>
                    <a:pt x="3623" y="1261"/>
                    <a:pt x="3812" y="1387"/>
                    <a:pt x="3970" y="1513"/>
                  </a:cubicBezTo>
                  <a:cubicBezTo>
                    <a:pt x="4049" y="1553"/>
                    <a:pt x="4142" y="1593"/>
                    <a:pt x="4231" y="1593"/>
                  </a:cubicBezTo>
                  <a:cubicBezTo>
                    <a:pt x="4282" y="1593"/>
                    <a:pt x="4333" y="1579"/>
                    <a:pt x="4379" y="1545"/>
                  </a:cubicBezTo>
                  <a:lnTo>
                    <a:pt x="4505" y="1482"/>
                  </a:lnTo>
                  <a:lnTo>
                    <a:pt x="4852" y="2049"/>
                  </a:lnTo>
                  <a:lnTo>
                    <a:pt x="4726" y="2143"/>
                  </a:lnTo>
                  <a:cubicBezTo>
                    <a:pt x="4600" y="2206"/>
                    <a:pt x="4537" y="2364"/>
                    <a:pt x="4568" y="2490"/>
                  </a:cubicBezTo>
                  <a:cubicBezTo>
                    <a:pt x="4600" y="2710"/>
                    <a:pt x="4600" y="2899"/>
                    <a:pt x="4568" y="3120"/>
                  </a:cubicBezTo>
                  <a:cubicBezTo>
                    <a:pt x="4537" y="3277"/>
                    <a:pt x="4600" y="3403"/>
                    <a:pt x="4726" y="3466"/>
                  </a:cubicBezTo>
                  <a:lnTo>
                    <a:pt x="4852" y="3561"/>
                  </a:lnTo>
                  <a:lnTo>
                    <a:pt x="4505" y="4128"/>
                  </a:lnTo>
                  <a:lnTo>
                    <a:pt x="4379" y="4065"/>
                  </a:lnTo>
                  <a:cubicBezTo>
                    <a:pt x="4323" y="4037"/>
                    <a:pt x="4260" y="4021"/>
                    <a:pt x="4196" y="4021"/>
                  </a:cubicBezTo>
                  <a:cubicBezTo>
                    <a:pt x="4118" y="4021"/>
                    <a:pt x="4039" y="4044"/>
                    <a:pt x="3970" y="4097"/>
                  </a:cubicBezTo>
                  <a:cubicBezTo>
                    <a:pt x="3812" y="4254"/>
                    <a:pt x="3623" y="4349"/>
                    <a:pt x="3434" y="4412"/>
                  </a:cubicBezTo>
                  <a:cubicBezTo>
                    <a:pt x="3277" y="4475"/>
                    <a:pt x="3182" y="4632"/>
                    <a:pt x="3182" y="4727"/>
                  </a:cubicBezTo>
                  <a:lnTo>
                    <a:pt x="3182" y="4853"/>
                  </a:lnTo>
                  <a:lnTo>
                    <a:pt x="2489" y="4853"/>
                  </a:lnTo>
                  <a:lnTo>
                    <a:pt x="2489" y="4727"/>
                  </a:lnTo>
                  <a:cubicBezTo>
                    <a:pt x="2489" y="4569"/>
                    <a:pt x="2394" y="4475"/>
                    <a:pt x="2237" y="4412"/>
                  </a:cubicBezTo>
                  <a:cubicBezTo>
                    <a:pt x="2048" y="4349"/>
                    <a:pt x="1859" y="4223"/>
                    <a:pt x="1701" y="4097"/>
                  </a:cubicBezTo>
                  <a:cubicBezTo>
                    <a:pt x="1622" y="4057"/>
                    <a:pt x="1529" y="4017"/>
                    <a:pt x="1440" y="4017"/>
                  </a:cubicBezTo>
                  <a:cubicBezTo>
                    <a:pt x="1389" y="4017"/>
                    <a:pt x="1338" y="4030"/>
                    <a:pt x="1292" y="4065"/>
                  </a:cubicBezTo>
                  <a:lnTo>
                    <a:pt x="1166" y="4128"/>
                  </a:lnTo>
                  <a:lnTo>
                    <a:pt x="819" y="3561"/>
                  </a:lnTo>
                  <a:lnTo>
                    <a:pt x="945" y="3466"/>
                  </a:lnTo>
                  <a:cubicBezTo>
                    <a:pt x="1071" y="3403"/>
                    <a:pt x="1134" y="3246"/>
                    <a:pt x="1103" y="3120"/>
                  </a:cubicBezTo>
                  <a:cubicBezTo>
                    <a:pt x="1071" y="2899"/>
                    <a:pt x="1071" y="2710"/>
                    <a:pt x="1103" y="2490"/>
                  </a:cubicBezTo>
                  <a:cubicBezTo>
                    <a:pt x="1134" y="2332"/>
                    <a:pt x="1071" y="2206"/>
                    <a:pt x="945" y="2143"/>
                  </a:cubicBezTo>
                  <a:lnTo>
                    <a:pt x="819" y="2049"/>
                  </a:lnTo>
                  <a:lnTo>
                    <a:pt x="1166" y="1482"/>
                  </a:lnTo>
                  <a:lnTo>
                    <a:pt x="1292" y="1545"/>
                  </a:lnTo>
                  <a:cubicBezTo>
                    <a:pt x="1350" y="1589"/>
                    <a:pt x="1416" y="1612"/>
                    <a:pt x="1481" y="1612"/>
                  </a:cubicBezTo>
                  <a:cubicBezTo>
                    <a:pt x="1557" y="1612"/>
                    <a:pt x="1634" y="1581"/>
                    <a:pt x="1701" y="1513"/>
                  </a:cubicBezTo>
                  <a:cubicBezTo>
                    <a:pt x="1859" y="1356"/>
                    <a:pt x="2048" y="1261"/>
                    <a:pt x="2237" y="1198"/>
                  </a:cubicBezTo>
                  <a:cubicBezTo>
                    <a:pt x="2394" y="1167"/>
                    <a:pt x="2489" y="1009"/>
                    <a:pt x="2489" y="883"/>
                  </a:cubicBezTo>
                  <a:lnTo>
                    <a:pt x="2489" y="757"/>
                  </a:lnTo>
                  <a:close/>
                  <a:moveTo>
                    <a:pt x="2174" y="1"/>
                  </a:moveTo>
                  <a:cubicBezTo>
                    <a:pt x="1953" y="1"/>
                    <a:pt x="1796" y="158"/>
                    <a:pt x="1796" y="347"/>
                  </a:cubicBezTo>
                  <a:lnTo>
                    <a:pt x="1796" y="599"/>
                  </a:lnTo>
                  <a:cubicBezTo>
                    <a:pt x="1701" y="631"/>
                    <a:pt x="1575" y="726"/>
                    <a:pt x="1481" y="789"/>
                  </a:cubicBezTo>
                  <a:lnTo>
                    <a:pt x="1292" y="663"/>
                  </a:lnTo>
                  <a:cubicBezTo>
                    <a:pt x="1242" y="643"/>
                    <a:pt x="1186" y="632"/>
                    <a:pt x="1129" y="632"/>
                  </a:cubicBezTo>
                  <a:cubicBezTo>
                    <a:pt x="1007" y="632"/>
                    <a:pt x="884" y="681"/>
                    <a:pt x="819" y="789"/>
                  </a:cubicBezTo>
                  <a:lnTo>
                    <a:pt x="126" y="2017"/>
                  </a:lnTo>
                  <a:cubicBezTo>
                    <a:pt x="32" y="2175"/>
                    <a:pt x="63" y="2395"/>
                    <a:pt x="221" y="2490"/>
                  </a:cubicBezTo>
                  <a:lnTo>
                    <a:pt x="441" y="2616"/>
                  </a:lnTo>
                  <a:lnTo>
                    <a:pt x="441" y="2994"/>
                  </a:lnTo>
                  <a:lnTo>
                    <a:pt x="221" y="3120"/>
                  </a:lnTo>
                  <a:cubicBezTo>
                    <a:pt x="95" y="3183"/>
                    <a:pt x="0" y="3435"/>
                    <a:pt x="126" y="3592"/>
                  </a:cubicBezTo>
                  <a:lnTo>
                    <a:pt x="819" y="4821"/>
                  </a:lnTo>
                  <a:cubicBezTo>
                    <a:pt x="879" y="4921"/>
                    <a:pt x="989" y="4983"/>
                    <a:pt x="1102" y="4983"/>
                  </a:cubicBezTo>
                  <a:cubicBezTo>
                    <a:pt x="1168" y="4983"/>
                    <a:pt x="1234" y="4962"/>
                    <a:pt x="1292" y="4916"/>
                  </a:cubicBezTo>
                  <a:lnTo>
                    <a:pt x="1481" y="4821"/>
                  </a:lnTo>
                  <a:cubicBezTo>
                    <a:pt x="1607" y="4884"/>
                    <a:pt x="1733" y="4979"/>
                    <a:pt x="1796" y="5010"/>
                  </a:cubicBezTo>
                  <a:lnTo>
                    <a:pt x="1796" y="5231"/>
                  </a:lnTo>
                  <a:cubicBezTo>
                    <a:pt x="1796" y="5451"/>
                    <a:pt x="1953" y="5609"/>
                    <a:pt x="2174" y="5609"/>
                  </a:cubicBezTo>
                  <a:lnTo>
                    <a:pt x="3592" y="5609"/>
                  </a:lnTo>
                  <a:cubicBezTo>
                    <a:pt x="3781" y="5609"/>
                    <a:pt x="3938" y="5451"/>
                    <a:pt x="3938" y="5231"/>
                  </a:cubicBezTo>
                  <a:lnTo>
                    <a:pt x="3938" y="5010"/>
                  </a:lnTo>
                  <a:cubicBezTo>
                    <a:pt x="4064" y="4979"/>
                    <a:pt x="4159" y="4884"/>
                    <a:pt x="4253" y="4821"/>
                  </a:cubicBezTo>
                  <a:lnTo>
                    <a:pt x="4442" y="4916"/>
                  </a:lnTo>
                  <a:cubicBezTo>
                    <a:pt x="4501" y="4951"/>
                    <a:pt x="4574" y="4969"/>
                    <a:pt x="4644" y="4969"/>
                  </a:cubicBezTo>
                  <a:cubicBezTo>
                    <a:pt x="4762" y="4969"/>
                    <a:pt x="4875" y="4920"/>
                    <a:pt x="4915" y="4821"/>
                  </a:cubicBezTo>
                  <a:lnTo>
                    <a:pt x="5639" y="3592"/>
                  </a:lnTo>
                  <a:cubicBezTo>
                    <a:pt x="5702" y="3435"/>
                    <a:pt x="5671" y="3246"/>
                    <a:pt x="5513" y="3120"/>
                  </a:cubicBezTo>
                  <a:lnTo>
                    <a:pt x="5324" y="2994"/>
                  </a:lnTo>
                  <a:lnTo>
                    <a:pt x="5324" y="2616"/>
                  </a:lnTo>
                  <a:lnTo>
                    <a:pt x="5513" y="2490"/>
                  </a:lnTo>
                  <a:cubicBezTo>
                    <a:pt x="5671" y="2395"/>
                    <a:pt x="5734" y="2175"/>
                    <a:pt x="5639" y="2017"/>
                  </a:cubicBezTo>
                  <a:lnTo>
                    <a:pt x="4915" y="789"/>
                  </a:lnTo>
                  <a:cubicBezTo>
                    <a:pt x="4872" y="681"/>
                    <a:pt x="4742" y="618"/>
                    <a:pt x="4614" y="618"/>
                  </a:cubicBezTo>
                  <a:cubicBezTo>
                    <a:pt x="4553" y="618"/>
                    <a:pt x="4493" y="632"/>
                    <a:pt x="4442" y="663"/>
                  </a:cubicBezTo>
                  <a:lnTo>
                    <a:pt x="4253" y="789"/>
                  </a:lnTo>
                  <a:cubicBezTo>
                    <a:pt x="4127" y="726"/>
                    <a:pt x="4001" y="631"/>
                    <a:pt x="3938" y="599"/>
                  </a:cubicBezTo>
                  <a:lnTo>
                    <a:pt x="3938" y="347"/>
                  </a:lnTo>
                  <a:cubicBezTo>
                    <a:pt x="3938" y="158"/>
                    <a:pt x="3781" y="1"/>
                    <a:pt x="35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3" name="Google Shape;5643;p64"/>
            <p:cNvSpPr/>
            <p:nvPr/>
          </p:nvSpPr>
          <p:spPr>
            <a:xfrm>
              <a:off x="-44403625" y="2107275"/>
              <a:ext cx="53575" cy="52800"/>
            </a:xfrm>
            <a:custGeom>
              <a:rect b="b" l="l" r="r" t="t"/>
              <a:pathLst>
                <a:path extrusionOk="0" h="2112" w="2143">
                  <a:moveTo>
                    <a:pt x="1072" y="662"/>
                  </a:moveTo>
                  <a:cubicBezTo>
                    <a:pt x="1261" y="662"/>
                    <a:pt x="1418" y="820"/>
                    <a:pt x="1418" y="1009"/>
                  </a:cubicBezTo>
                  <a:cubicBezTo>
                    <a:pt x="1418" y="1198"/>
                    <a:pt x="1261" y="1355"/>
                    <a:pt x="1072" y="1355"/>
                  </a:cubicBezTo>
                  <a:cubicBezTo>
                    <a:pt x="882" y="1355"/>
                    <a:pt x="725" y="1198"/>
                    <a:pt x="725" y="1009"/>
                  </a:cubicBezTo>
                  <a:cubicBezTo>
                    <a:pt x="725" y="820"/>
                    <a:pt x="882" y="662"/>
                    <a:pt x="1072" y="662"/>
                  </a:cubicBezTo>
                  <a:close/>
                  <a:moveTo>
                    <a:pt x="1072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639"/>
                    <a:pt x="473" y="2112"/>
                    <a:pt x="1072" y="2112"/>
                  </a:cubicBezTo>
                  <a:cubicBezTo>
                    <a:pt x="1670" y="2112"/>
                    <a:pt x="2143" y="1639"/>
                    <a:pt x="2143" y="1040"/>
                  </a:cubicBezTo>
                  <a:cubicBezTo>
                    <a:pt x="2143" y="473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44" name="Google Shape;5644;p64"/>
          <p:cNvSpPr/>
          <p:nvPr/>
        </p:nvSpPr>
        <p:spPr>
          <a:xfrm>
            <a:off x="2744635" y="1688450"/>
            <a:ext cx="331821" cy="331821"/>
          </a:xfrm>
          <a:custGeom>
            <a:rect b="b" l="l" r="r" t="t"/>
            <a:pathLst>
              <a:path extrusionOk="0" h="12004" w="12004">
                <a:moveTo>
                  <a:pt x="5671" y="725"/>
                </a:moveTo>
                <a:lnTo>
                  <a:pt x="5671" y="2395"/>
                </a:lnTo>
                <a:cubicBezTo>
                  <a:pt x="5671" y="2616"/>
                  <a:pt x="5843" y="2760"/>
                  <a:pt x="6021" y="2760"/>
                </a:cubicBezTo>
                <a:cubicBezTo>
                  <a:pt x="6097" y="2760"/>
                  <a:pt x="6173" y="2734"/>
                  <a:pt x="6239" y="2678"/>
                </a:cubicBezTo>
                <a:cubicBezTo>
                  <a:pt x="6365" y="2552"/>
                  <a:pt x="6554" y="2489"/>
                  <a:pt x="6711" y="2489"/>
                </a:cubicBezTo>
                <a:cubicBezTo>
                  <a:pt x="7121" y="2489"/>
                  <a:pt x="7436" y="2804"/>
                  <a:pt x="7436" y="3182"/>
                </a:cubicBezTo>
                <a:cubicBezTo>
                  <a:pt x="7436" y="3592"/>
                  <a:pt x="7121" y="3907"/>
                  <a:pt x="6711" y="3907"/>
                </a:cubicBezTo>
                <a:cubicBezTo>
                  <a:pt x="6554" y="3907"/>
                  <a:pt x="6365" y="3812"/>
                  <a:pt x="6239" y="3686"/>
                </a:cubicBezTo>
                <a:cubicBezTo>
                  <a:pt x="6173" y="3630"/>
                  <a:pt x="6097" y="3605"/>
                  <a:pt x="6021" y="3605"/>
                </a:cubicBezTo>
                <a:cubicBezTo>
                  <a:pt x="5843" y="3605"/>
                  <a:pt x="5671" y="3748"/>
                  <a:pt x="5671" y="3970"/>
                </a:cubicBezTo>
                <a:lnTo>
                  <a:pt x="5671" y="5640"/>
                </a:lnTo>
                <a:lnTo>
                  <a:pt x="4569" y="5640"/>
                </a:lnTo>
                <a:cubicBezTo>
                  <a:pt x="4600" y="5514"/>
                  <a:pt x="4600" y="5388"/>
                  <a:pt x="4600" y="5262"/>
                </a:cubicBezTo>
                <a:cubicBezTo>
                  <a:pt x="4600" y="4474"/>
                  <a:pt x="3970" y="3875"/>
                  <a:pt x="3183" y="3875"/>
                </a:cubicBezTo>
                <a:cubicBezTo>
                  <a:pt x="2395" y="3875"/>
                  <a:pt x="1765" y="4474"/>
                  <a:pt x="1765" y="5262"/>
                </a:cubicBezTo>
                <a:cubicBezTo>
                  <a:pt x="1765" y="5388"/>
                  <a:pt x="1765" y="5514"/>
                  <a:pt x="1796" y="5640"/>
                </a:cubicBezTo>
                <a:lnTo>
                  <a:pt x="694" y="5640"/>
                </a:lnTo>
                <a:lnTo>
                  <a:pt x="694" y="1071"/>
                </a:lnTo>
                <a:cubicBezTo>
                  <a:pt x="694" y="882"/>
                  <a:pt x="851" y="725"/>
                  <a:pt x="1040" y="725"/>
                </a:cubicBezTo>
                <a:close/>
                <a:moveTo>
                  <a:pt x="10964" y="725"/>
                </a:moveTo>
                <a:cubicBezTo>
                  <a:pt x="11122" y="725"/>
                  <a:pt x="11311" y="882"/>
                  <a:pt x="11311" y="1071"/>
                </a:cubicBezTo>
                <a:lnTo>
                  <a:pt x="11311" y="5671"/>
                </a:lnTo>
                <a:lnTo>
                  <a:pt x="9610" y="5671"/>
                </a:lnTo>
                <a:cubicBezTo>
                  <a:pt x="9295" y="5671"/>
                  <a:pt x="9169" y="6018"/>
                  <a:pt x="9326" y="6270"/>
                </a:cubicBezTo>
                <a:cubicBezTo>
                  <a:pt x="9452" y="6396"/>
                  <a:pt x="9515" y="6585"/>
                  <a:pt x="9515" y="6742"/>
                </a:cubicBezTo>
                <a:cubicBezTo>
                  <a:pt x="9515" y="7120"/>
                  <a:pt x="9200" y="7435"/>
                  <a:pt x="8822" y="7435"/>
                </a:cubicBezTo>
                <a:cubicBezTo>
                  <a:pt x="8412" y="7435"/>
                  <a:pt x="8097" y="7120"/>
                  <a:pt x="8097" y="6742"/>
                </a:cubicBezTo>
                <a:cubicBezTo>
                  <a:pt x="8097" y="6585"/>
                  <a:pt x="8192" y="6364"/>
                  <a:pt x="8286" y="6270"/>
                </a:cubicBezTo>
                <a:cubicBezTo>
                  <a:pt x="8507" y="6018"/>
                  <a:pt x="8349" y="5671"/>
                  <a:pt x="8034" y="5671"/>
                </a:cubicBezTo>
                <a:lnTo>
                  <a:pt x="6365" y="5671"/>
                </a:lnTo>
                <a:lnTo>
                  <a:pt x="6365" y="4568"/>
                </a:lnTo>
                <a:cubicBezTo>
                  <a:pt x="6491" y="4600"/>
                  <a:pt x="6617" y="4600"/>
                  <a:pt x="6711" y="4600"/>
                </a:cubicBezTo>
                <a:cubicBezTo>
                  <a:pt x="7499" y="4600"/>
                  <a:pt x="8160" y="3970"/>
                  <a:pt x="8160" y="3182"/>
                </a:cubicBezTo>
                <a:cubicBezTo>
                  <a:pt x="8160" y="2395"/>
                  <a:pt x="7499" y="1764"/>
                  <a:pt x="6711" y="1764"/>
                </a:cubicBezTo>
                <a:cubicBezTo>
                  <a:pt x="6617" y="1764"/>
                  <a:pt x="6491" y="1764"/>
                  <a:pt x="6365" y="1796"/>
                </a:cubicBezTo>
                <a:lnTo>
                  <a:pt x="6365" y="725"/>
                </a:lnTo>
                <a:close/>
                <a:moveTo>
                  <a:pt x="3183" y="4568"/>
                </a:moveTo>
                <a:cubicBezTo>
                  <a:pt x="3561" y="4568"/>
                  <a:pt x="3876" y="4883"/>
                  <a:pt x="3876" y="5293"/>
                </a:cubicBezTo>
                <a:cubicBezTo>
                  <a:pt x="3876" y="5451"/>
                  <a:pt x="3813" y="5640"/>
                  <a:pt x="3687" y="5766"/>
                </a:cubicBezTo>
                <a:cubicBezTo>
                  <a:pt x="3498" y="5986"/>
                  <a:pt x="3655" y="6333"/>
                  <a:pt x="3970" y="6333"/>
                </a:cubicBezTo>
                <a:lnTo>
                  <a:pt x="5608" y="6333"/>
                </a:lnTo>
                <a:lnTo>
                  <a:pt x="5608" y="7435"/>
                </a:lnTo>
                <a:cubicBezTo>
                  <a:pt x="5514" y="7404"/>
                  <a:pt x="5388" y="7404"/>
                  <a:pt x="5262" y="7404"/>
                </a:cubicBezTo>
                <a:cubicBezTo>
                  <a:pt x="4474" y="7404"/>
                  <a:pt x="3844" y="8034"/>
                  <a:pt x="3844" y="8822"/>
                </a:cubicBezTo>
                <a:cubicBezTo>
                  <a:pt x="3844" y="9609"/>
                  <a:pt x="4474" y="10239"/>
                  <a:pt x="5262" y="10239"/>
                </a:cubicBezTo>
                <a:cubicBezTo>
                  <a:pt x="5388" y="10239"/>
                  <a:pt x="5514" y="10239"/>
                  <a:pt x="5608" y="10208"/>
                </a:cubicBezTo>
                <a:lnTo>
                  <a:pt x="5608" y="11310"/>
                </a:lnTo>
                <a:lnTo>
                  <a:pt x="1009" y="11310"/>
                </a:lnTo>
                <a:cubicBezTo>
                  <a:pt x="851" y="11310"/>
                  <a:pt x="694" y="11153"/>
                  <a:pt x="694" y="10964"/>
                </a:cubicBezTo>
                <a:lnTo>
                  <a:pt x="694" y="6333"/>
                </a:lnTo>
                <a:lnTo>
                  <a:pt x="2395" y="6333"/>
                </a:lnTo>
                <a:cubicBezTo>
                  <a:pt x="2710" y="6333"/>
                  <a:pt x="2868" y="5986"/>
                  <a:pt x="2679" y="5766"/>
                </a:cubicBezTo>
                <a:cubicBezTo>
                  <a:pt x="2552" y="5640"/>
                  <a:pt x="2458" y="5482"/>
                  <a:pt x="2458" y="5293"/>
                </a:cubicBezTo>
                <a:cubicBezTo>
                  <a:pt x="2458" y="4883"/>
                  <a:pt x="2773" y="4568"/>
                  <a:pt x="3183" y="4568"/>
                </a:cubicBezTo>
                <a:close/>
                <a:moveTo>
                  <a:pt x="11311" y="6333"/>
                </a:moveTo>
                <a:lnTo>
                  <a:pt x="11311" y="10964"/>
                </a:lnTo>
                <a:cubicBezTo>
                  <a:pt x="11311" y="11153"/>
                  <a:pt x="11153" y="11310"/>
                  <a:pt x="10933" y="11310"/>
                </a:cubicBezTo>
                <a:lnTo>
                  <a:pt x="6333" y="11310"/>
                </a:lnTo>
                <a:lnTo>
                  <a:pt x="6333" y="9609"/>
                </a:lnTo>
                <a:cubicBezTo>
                  <a:pt x="6333" y="9388"/>
                  <a:pt x="6162" y="9244"/>
                  <a:pt x="5972" y="9244"/>
                </a:cubicBezTo>
                <a:cubicBezTo>
                  <a:pt x="5892" y="9244"/>
                  <a:pt x="5809" y="9270"/>
                  <a:pt x="5735" y="9326"/>
                </a:cubicBezTo>
                <a:cubicBezTo>
                  <a:pt x="5640" y="9452"/>
                  <a:pt x="5482" y="9546"/>
                  <a:pt x="5262" y="9546"/>
                </a:cubicBezTo>
                <a:cubicBezTo>
                  <a:pt x="4884" y="9546"/>
                  <a:pt x="4569" y="9231"/>
                  <a:pt x="4569" y="8822"/>
                </a:cubicBezTo>
                <a:cubicBezTo>
                  <a:pt x="4569" y="8443"/>
                  <a:pt x="4884" y="8097"/>
                  <a:pt x="5262" y="8097"/>
                </a:cubicBezTo>
                <a:cubicBezTo>
                  <a:pt x="5419" y="8097"/>
                  <a:pt x="5640" y="8191"/>
                  <a:pt x="5735" y="8317"/>
                </a:cubicBezTo>
                <a:cubicBezTo>
                  <a:pt x="5809" y="8374"/>
                  <a:pt x="5892" y="8399"/>
                  <a:pt x="5972" y="8399"/>
                </a:cubicBezTo>
                <a:cubicBezTo>
                  <a:pt x="6162" y="8399"/>
                  <a:pt x="6333" y="8255"/>
                  <a:pt x="6333" y="8034"/>
                </a:cubicBezTo>
                <a:lnTo>
                  <a:pt x="6333" y="6333"/>
                </a:lnTo>
                <a:lnTo>
                  <a:pt x="7436" y="6333"/>
                </a:lnTo>
                <a:cubicBezTo>
                  <a:pt x="7404" y="6459"/>
                  <a:pt x="7404" y="6585"/>
                  <a:pt x="7404" y="6711"/>
                </a:cubicBezTo>
                <a:cubicBezTo>
                  <a:pt x="7404" y="7498"/>
                  <a:pt x="8034" y="8097"/>
                  <a:pt x="8822" y="8097"/>
                </a:cubicBezTo>
                <a:cubicBezTo>
                  <a:pt x="9610" y="8097"/>
                  <a:pt x="10240" y="7498"/>
                  <a:pt x="10240" y="6711"/>
                </a:cubicBezTo>
                <a:cubicBezTo>
                  <a:pt x="10240" y="6585"/>
                  <a:pt x="10240" y="6459"/>
                  <a:pt x="10208" y="6333"/>
                </a:cubicBezTo>
                <a:close/>
                <a:moveTo>
                  <a:pt x="1040" y="0"/>
                </a:moveTo>
                <a:cubicBezTo>
                  <a:pt x="473" y="0"/>
                  <a:pt x="1" y="473"/>
                  <a:pt x="1" y="1071"/>
                </a:cubicBezTo>
                <a:lnTo>
                  <a:pt x="1" y="10964"/>
                </a:lnTo>
                <a:cubicBezTo>
                  <a:pt x="1" y="11531"/>
                  <a:pt x="473" y="12004"/>
                  <a:pt x="1040" y="12004"/>
                </a:cubicBezTo>
                <a:lnTo>
                  <a:pt x="10933" y="12004"/>
                </a:lnTo>
                <a:cubicBezTo>
                  <a:pt x="11531" y="12004"/>
                  <a:pt x="12004" y="11531"/>
                  <a:pt x="12004" y="10964"/>
                </a:cubicBezTo>
                <a:lnTo>
                  <a:pt x="12004" y="1071"/>
                </a:lnTo>
                <a:cubicBezTo>
                  <a:pt x="11972" y="473"/>
                  <a:pt x="11500" y="0"/>
                  <a:pt x="109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45" name="Google Shape;5645;p64"/>
          <p:cNvGrpSpPr/>
          <p:nvPr/>
        </p:nvGrpSpPr>
        <p:grpSpPr>
          <a:xfrm>
            <a:off x="2742332" y="2096965"/>
            <a:ext cx="331821" cy="331848"/>
            <a:chOff x="-49048250" y="2316775"/>
            <a:chExt cx="300100" cy="300125"/>
          </a:xfrm>
        </p:grpSpPr>
        <p:sp>
          <p:nvSpPr>
            <p:cNvPr id="5646" name="Google Shape;5646;p64"/>
            <p:cNvSpPr/>
            <p:nvPr/>
          </p:nvSpPr>
          <p:spPr>
            <a:xfrm>
              <a:off x="-49048250" y="23167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10933" y="663"/>
                  </a:moveTo>
                  <a:cubicBezTo>
                    <a:pt x="11122" y="694"/>
                    <a:pt x="11311" y="852"/>
                    <a:pt x="11311" y="1009"/>
                  </a:cubicBezTo>
                  <a:lnTo>
                    <a:pt x="11311" y="1734"/>
                  </a:lnTo>
                  <a:lnTo>
                    <a:pt x="10366" y="1734"/>
                  </a:lnTo>
                  <a:lnTo>
                    <a:pt x="9106" y="663"/>
                  </a:lnTo>
                  <a:close/>
                  <a:moveTo>
                    <a:pt x="5136" y="694"/>
                  </a:moveTo>
                  <a:lnTo>
                    <a:pt x="6396" y="1765"/>
                  </a:lnTo>
                  <a:lnTo>
                    <a:pt x="4726" y="1765"/>
                  </a:lnTo>
                  <a:lnTo>
                    <a:pt x="3466" y="694"/>
                  </a:lnTo>
                  <a:close/>
                  <a:moveTo>
                    <a:pt x="7971" y="694"/>
                  </a:moveTo>
                  <a:lnTo>
                    <a:pt x="9232" y="1765"/>
                  </a:lnTo>
                  <a:lnTo>
                    <a:pt x="7562" y="1765"/>
                  </a:lnTo>
                  <a:lnTo>
                    <a:pt x="6302" y="694"/>
                  </a:lnTo>
                  <a:close/>
                  <a:moveTo>
                    <a:pt x="2363" y="663"/>
                  </a:moveTo>
                  <a:lnTo>
                    <a:pt x="4033" y="2080"/>
                  </a:lnTo>
                  <a:lnTo>
                    <a:pt x="2363" y="3498"/>
                  </a:lnTo>
                  <a:lnTo>
                    <a:pt x="694" y="3498"/>
                  </a:lnTo>
                  <a:lnTo>
                    <a:pt x="694" y="1009"/>
                  </a:lnTo>
                  <a:cubicBezTo>
                    <a:pt x="694" y="820"/>
                    <a:pt x="851" y="663"/>
                    <a:pt x="1040" y="663"/>
                  </a:cubicBezTo>
                  <a:close/>
                  <a:moveTo>
                    <a:pt x="6396" y="2427"/>
                  </a:moveTo>
                  <a:lnTo>
                    <a:pt x="5136" y="3498"/>
                  </a:lnTo>
                  <a:lnTo>
                    <a:pt x="3466" y="3498"/>
                  </a:lnTo>
                  <a:lnTo>
                    <a:pt x="4726" y="2427"/>
                  </a:lnTo>
                  <a:close/>
                  <a:moveTo>
                    <a:pt x="9200" y="2427"/>
                  </a:moveTo>
                  <a:lnTo>
                    <a:pt x="7940" y="3498"/>
                  </a:lnTo>
                  <a:lnTo>
                    <a:pt x="6239" y="3498"/>
                  </a:lnTo>
                  <a:lnTo>
                    <a:pt x="7499" y="2427"/>
                  </a:lnTo>
                  <a:close/>
                  <a:moveTo>
                    <a:pt x="11248" y="2427"/>
                  </a:moveTo>
                  <a:lnTo>
                    <a:pt x="11248" y="3498"/>
                  </a:lnTo>
                  <a:lnTo>
                    <a:pt x="9043" y="3498"/>
                  </a:lnTo>
                  <a:lnTo>
                    <a:pt x="10303" y="2427"/>
                  </a:lnTo>
                  <a:close/>
                  <a:moveTo>
                    <a:pt x="11311" y="4160"/>
                  </a:moveTo>
                  <a:lnTo>
                    <a:pt x="11311" y="10902"/>
                  </a:lnTo>
                  <a:cubicBezTo>
                    <a:pt x="11311" y="11091"/>
                    <a:pt x="11153" y="11248"/>
                    <a:pt x="10933" y="11248"/>
                  </a:cubicBezTo>
                  <a:lnTo>
                    <a:pt x="1072" y="11248"/>
                  </a:lnTo>
                  <a:cubicBezTo>
                    <a:pt x="851" y="11248"/>
                    <a:pt x="694" y="11091"/>
                    <a:pt x="694" y="10902"/>
                  </a:cubicBezTo>
                  <a:lnTo>
                    <a:pt x="694" y="4160"/>
                  </a:ln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lnTo>
                    <a:pt x="1" y="10933"/>
                  </a:lnTo>
                  <a:cubicBezTo>
                    <a:pt x="1" y="11532"/>
                    <a:pt x="473" y="12004"/>
                    <a:pt x="1040" y="12004"/>
                  </a:cubicBezTo>
                  <a:lnTo>
                    <a:pt x="10933" y="12004"/>
                  </a:lnTo>
                  <a:cubicBezTo>
                    <a:pt x="11531" y="12004"/>
                    <a:pt x="12004" y="11532"/>
                    <a:pt x="12004" y="10933"/>
                  </a:cubicBezTo>
                  <a:lnTo>
                    <a:pt x="12004" y="3845"/>
                  </a:lnTo>
                  <a:lnTo>
                    <a:pt x="12004" y="1041"/>
                  </a:lnTo>
                  <a:cubicBezTo>
                    <a:pt x="11972" y="474"/>
                    <a:pt x="11500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7" name="Google Shape;5647;p64"/>
            <p:cNvSpPr/>
            <p:nvPr/>
          </p:nvSpPr>
          <p:spPr>
            <a:xfrm>
              <a:off x="-49004150" y="2360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8" name="Google Shape;5648;p64"/>
            <p:cNvSpPr/>
            <p:nvPr/>
          </p:nvSpPr>
          <p:spPr>
            <a:xfrm>
              <a:off x="-48925375" y="2465650"/>
              <a:ext cx="71700" cy="86650"/>
            </a:xfrm>
            <a:custGeom>
              <a:rect b="b" l="l" r="r" t="t"/>
              <a:pathLst>
                <a:path extrusionOk="0" h="3466" w="2868">
                  <a:moveTo>
                    <a:pt x="693" y="1040"/>
                  </a:moveTo>
                  <a:lnTo>
                    <a:pt x="1859" y="1796"/>
                  </a:lnTo>
                  <a:lnTo>
                    <a:pt x="693" y="2552"/>
                  </a:lnTo>
                  <a:lnTo>
                    <a:pt x="693" y="1040"/>
                  </a:lnTo>
                  <a:close/>
                  <a:moveTo>
                    <a:pt x="343" y="1"/>
                  </a:moveTo>
                  <a:cubicBezTo>
                    <a:pt x="167" y="1"/>
                    <a:pt x="0" y="141"/>
                    <a:pt x="0" y="347"/>
                  </a:cubicBezTo>
                  <a:lnTo>
                    <a:pt x="0" y="3151"/>
                  </a:lnTo>
                  <a:cubicBezTo>
                    <a:pt x="0" y="3333"/>
                    <a:pt x="165" y="3466"/>
                    <a:pt x="340" y="3466"/>
                  </a:cubicBezTo>
                  <a:cubicBezTo>
                    <a:pt x="407" y="3466"/>
                    <a:pt x="475" y="3446"/>
                    <a:pt x="536" y="3403"/>
                  </a:cubicBezTo>
                  <a:lnTo>
                    <a:pt x="2678" y="1985"/>
                  </a:lnTo>
                  <a:cubicBezTo>
                    <a:pt x="2867" y="1922"/>
                    <a:pt x="2867" y="1639"/>
                    <a:pt x="2678" y="1481"/>
                  </a:cubicBezTo>
                  <a:lnTo>
                    <a:pt x="536" y="63"/>
                  </a:lnTo>
                  <a:cubicBezTo>
                    <a:pt x="476" y="20"/>
                    <a:pt x="409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49" name="Google Shape;5649;p64"/>
            <p:cNvSpPr/>
            <p:nvPr/>
          </p:nvSpPr>
          <p:spPr>
            <a:xfrm>
              <a:off x="-48977350" y="2431000"/>
              <a:ext cx="157525" cy="157550"/>
            </a:xfrm>
            <a:custGeom>
              <a:rect b="b" l="l" r="r" t="t"/>
              <a:pathLst>
                <a:path extrusionOk="0" h="6302" w="6301">
                  <a:moveTo>
                    <a:pt x="3151" y="756"/>
                  </a:moveTo>
                  <a:cubicBezTo>
                    <a:pt x="4474" y="756"/>
                    <a:pt x="5576" y="1859"/>
                    <a:pt x="5576" y="3182"/>
                  </a:cubicBezTo>
                  <a:cubicBezTo>
                    <a:pt x="5608" y="4537"/>
                    <a:pt x="4537" y="5640"/>
                    <a:pt x="3151" y="5640"/>
                  </a:cubicBezTo>
                  <a:cubicBezTo>
                    <a:pt x="1796" y="5640"/>
                    <a:pt x="693" y="4537"/>
                    <a:pt x="693" y="3182"/>
                  </a:cubicBezTo>
                  <a:cubicBezTo>
                    <a:pt x="693" y="1859"/>
                    <a:pt x="1796" y="756"/>
                    <a:pt x="3151" y="756"/>
                  </a:cubicBezTo>
                  <a:close/>
                  <a:moveTo>
                    <a:pt x="3151" y="0"/>
                  </a:moveTo>
                  <a:cubicBezTo>
                    <a:pt x="1418" y="0"/>
                    <a:pt x="0" y="1418"/>
                    <a:pt x="0" y="3151"/>
                  </a:cubicBezTo>
                  <a:cubicBezTo>
                    <a:pt x="0" y="4883"/>
                    <a:pt x="1418" y="6301"/>
                    <a:pt x="3151" y="6301"/>
                  </a:cubicBezTo>
                  <a:cubicBezTo>
                    <a:pt x="4883" y="6301"/>
                    <a:pt x="6301" y="4883"/>
                    <a:pt x="6301" y="3151"/>
                  </a:cubicBezTo>
                  <a:cubicBezTo>
                    <a:pt x="6301" y="1418"/>
                    <a:pt x="4915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50" name="Google Shape;5650;p64"/>
          <p:cNvSpPr/>
          <p:nvPr/>
        </p:nvSpPr>
        <p:spPr>
          <a:xfrm>
            <a:off x="2743336" y="2504724"/>
            <a:ext cx="334419" cy="331517"/>
          </a:xfrm>
          <a:custGeom>
            <a:rect b="b" l="l" r="r" t="t"/>
            <a:pathLst>
              <a:path extrusionOk="0" h="11993" w="12098">
                <a:moveTo>
                  <a:pt x="9042" y="4337"/>
                </a:moveTo>
                <a:lnTo>
                  <a:pt x="10208" y="4935"/>
                </a:lnTo>
                <a:lnTo>
                  <a:pt x="8695" y="4935"/>
                </a:lnTo>
                <a:lnTo>
                  <a:pt x="9042" y="4337"/>
                </a:lnTo>
                <a:close/>
                <a:moveTo>
                  <a:pt x="5167" y="1753"/>
                </a:moveTo>
                <a:lnTo>
                  <a:pt x="7593" y="5534"/>
                </a:lnTo>
                <a:lnTo>
                  <a:pt x="7026" y="6574"/>
                </a:lnTo>
                <a:lnTo>
                  <a:pt x="5356" y="4022"/>
                </a:lnTo>
                <a:lnTo>
                  <a:pt x="5167" y="1753"/>
                </a:lnTo>
                <a:close/>
                <a:moveTo>
                  <a:pt x="9105" y="5629"/>
                </a:moveTo>
                <a:lnTo>
                  <a:pt x="8664" y="9189"/>
                </a:lnTo>
                <a:lnTo>
                  <a:pt x="7435" y="7298"/>
                </a:lnTo>
                <a:cubicBezTo>
                  <a:pt x="7593" y="7015"/>
                  <a:pt x="8223" y="5849"/>
                  <a:pt x="8349" y="5629"/>
                </a:cubicBezTo>
                <a:close/>
                <a:moveTo>
                  <a:pt x="3088" y="1753"/>
                </a:moveTo>
                <a:lnTo>
                  <a:pt x="8034" y="9504"/>
                </a:lnTo>
                <a:lnTo>
                  <a:pt x="3623" y="7834"/>
                </a:lnTo>
                <a:lnTo>
                  <a:pt x="3088" y="1753"/>
                </a:lnTo>
                <a:close/>
                <a:moveTo>
                  <a:pt x="1355" y="9378"/>
                </a:moveTo>
                <a:lnTo>
                  <a:pt x="4096" y="10134"/>
                </a:lnTo>
                <a:lnTo>
                  <a:pt x="4757" y="11268"/>
                </a:lnTo>
                <a:lnTo>
                  <a:pt x="2773" y="11268"/>
                </a:lnTo>
                <a:lnTo>
                  <a:pt x="1355" y="9378"/>
                </a:lnTo>
                <a:close/>
                <a:moveTo>
                  <a:pt x="4064" y="8748"/>
                </a:moveTo>
                <a:lnTo>
                  <a:pt x="8380" y="10354"/>
                </a:lnTo>
                <a:lnTo>
                  <a:pt x="7971" y="11268"/>
                </a:lnTo>
                <a:lnTo>
                  <a:pt x="5545" y="11268"/>
                </a:lnTo>
                <a:cubicBezTo>
                  <a:pt x="5387" y="10984"/>
                  <a:pt x="4253" y="9063"/>
                  <a:pt x="4064" y="8748"/>
                </a:cubicBezTo>
                <a:close/>
                <a:moveTo>
                  <a:pt x="2485" y="1"/>
                </a:moveTo>
                <a:cubicBezTo>
                  <a:pt x="2453" y="1"/>
                  <a:pt x="2422" y="7"/>
                  <a:pt x="2394" y="21"/>
                </a:cubicBezTo>
                <a:cubicBezTo>
                  <a:pt x="2237" y="52"/>
                  <a:pt x="2174" y="210"/>
                  <a:pt x="2174" y="367"/>
                </a:cubicBezTo>
                <a:cubicBezTo>
                  <a:pt x="2930" y="8527"/>
                  <a:pt x="2836" y="8117"/>
                  <a:pt x="2930" y="8243"/>
                </a:cubicBezTo>
                <a:lnTo>
                  <a:pt x="3497" y="9252"/>
                </a:lnTo>
                <a:lnTo>
                  <a:pt x="473" y="8432"/>
                </a:lnTo>
                <a:cubicBezTo>
                  <a:pt x="437" y="8425"/>
                  <a:pt x="402" y="8422"/>
                  <a:pt x="368" y="8422"/>
                </a:cubicBezTo>
                <a:cubicBezTo>
                  <a:pt x="249" y="8422"/>
                  <a:pt x="143" y="8468"/>
                  <a:pt x="95" y="8590"/>
                </a:cubicBezTo>
                <a:cubicBezTo>
                  <a:pt x="0" y="8716"/>
                  <a:pt x="0" y="8874"/>
                  <a:pt x="95" y="9000"/>
                </a:cubicBezTo>
                <a:lnTo>
                  <a:pt x="2205" y="11835"/>
                </a:lnTo>
                <a:cubicBezTo>
                  <a:pt x="2300" y="11898"/>
                  <a:pt x="2363" y="11993"/>
                  <a:pt x="2489" y="11993"/>
                </a:cubicBezTo>
                <a:lnTo>
                  <a:pt x="8128" y="11993"/>
                </a:lnTo>
                <a:cubicBezTo>
                  <a:pt x="8223" y="11993"/>
                  <a:pt x="8380" y="11898"/>
                  <a:pt x="8443" y="11772"/>
                </a:cubicBezTo>
                <a:lnTo>
                  <a:pt x="9137" y="10354"/>
                </a:lnTo>
                <a:cubicBezTo>
                  <a:pt x="9137" y="10323"/>
                  <a:pt x="9168" y="10291"/>
                  <a:pt x="9168" y="10260"/>
                </a:cubicBezTo>
                <a:lnTo>
                  <a:pt x="9735" y="5629"/>
                </a:lnTo>
                <a:lnTo>
                  <a:pt x="11657" y="5629"/>
                </a:lnTo>
                <a:cubicBezTo>
                  <a:pt x="11814" y="5629"/>
                  <a:pt x="11972" y="5534"/>
                  <a:pt x="12003" y="5377"/>
                </a:cubicBezTo>
                <a:cubicBezTo>
                  <a:pt x="12098" y="5219"/>
                  <a:pt x="12003" y="4998"/>
                  <a:pt x="11846" y="4967"/>
                </a:cubicBezTo>
                <a:lnTo>
                  <a:pt x="9042" y="3549"/>
                </a:lnTo>
                <a:cubicBezTo>
                  <a:pt x="9001" y="3533"/>
                  <a:pt x="8954" y="3525"/>
                  <a:pt x="8906" y="3525"/>
                </a:cubicBezTo>
                <a:cubicBezTo>
                  <a:pt x="8767" y="3525"/>
                  <a:pt x="8616" y="3590"/>
                  <a:pt x="8569" y="3707"/>
                </a:cubicBezTo>
                <a:lnTo>
                  <a:pt x="7908" y="4841"/>
                </a:lnTo>
                <a:lnTo>
                  <a:pt x="4915" y="178"/>
                </a:lnTo>
                <a:cubicBezTo>
                  <a:pt x="4866" y="80"/>
                  <a:pt x="4740" y="1"/>
                  <a:pt x="4627" y="1"/>
                </a:cubicBezTo>
                <a:cubicBezTo>
                  <a:pt x="4595" y="1"/>
                  <a:pt x="4564" y="7"/>
                  <a:pt x="4537" y="21"/>
                </a:cubicBezTo>
                <a:cubicBezTo>
                  <a:pt x="4411" y="52"/>
                  <a:pt x="4285" y="210"/>
                  <a:pt x="4285" y="367"/>
                </a:cubicBezTo>
                <a:lnTo>
                  <a:pt x="4505" y="2762"/>
                </a:lnTo>
                <a:lnTo>
                  <a:pt x="2804" y="178"/>
                </a:lnTo>
                <a:cubicBezTo>
                  <a:pt x="2730" y="80"/>
                  <a:pt x="2599" y="1"/>
                  <a:pt x="24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51" name="Google Shape;5651;p64"/>
          <p:cNvGrpSpPr/>
          <p:nvPr/>
        </p:nvGrpSpPr>
        <p:grpSpPr>
          <a:xfrm>
            <a:off x="4805880" y="1718152"/>
            <a:ext cx="333590" cy="331821"/>
            <a:chOff x="-47160325" y="1974175"/>
            <a:chExt cx="301700" cy="300100"/>
          </a:xfrm>
        </p:grpSpPr>
        <p:sp>
          <p:nvSpPr>
            <p:cNvPr id="5652" name="Google Shape;5652;p64"/>
            <p:cNvSpPr/>
            <p:nvPr/>
          </p:nvSpPr>
          <p:spPr>
            <a:xfrm>
              <a:off x="-47160325" y="1974175"/>
              <a:ext cx="301700" cy="300100"/>
            </a:xfrm>
            <a:custGeom>
              <a:rect b="b" l="l" r="r" t="t"/>
              <a:pathLst>
                <a:path extrusionOk="0" h="12004" w="12068">
                  <a:moveTo>
                    <a:pt x="8539" y="1166"/>
                  </a:moveTo>
                  <a:lnTo>
                    <a:pt x="9452" y="2080"/>
                  </a:lnTo>
                  <a:lnTo>
                    <a:pt x="8539" y="2080"/>
                  </a:lnTo>
                  <a:lnTo>
                    <a:pt x="8539" y="1166"/>
                  </a:lnTo>
                  <a:close/>
                  <a:moveTo>
                    <a:pt x="7846" y="693"/>
                  </a:moveTo>
                  <a:lnTo>
                    <a:pt x="7846" y="2489"/>
                  </a:lnTo>
                  <a:cubicBezTo>
                    <a:pt x="7846" y="2678"/>
                    <a:pt x="8003" y="2836"/>
                    <a:pt x="8192" y="2836"/>
                  </a:cubicBezTo>
                  <a:lnTo>
                    <a:pt x="9957" y="2836"/>
                  </a:lnTo>
                  <a:lnTo>
                    <a:pt x="9957" y="4254"/>
                  </a:lnTo>
                  <a:lnTo>
                    <a:pt x="4916" y="4254"/>
                  </a:lnTo>
                  <a:lnTo>
                    <a:pt x="4538" y="3434"/>
                  </a:lnTo>
                  <a:cubicBezTo>
                    <a:pt x="4349" y="3056"/>
                    <a:pt x="3971" y="2836"/>
                    <a:pt x="3593" y="2836"/>
                  </a:cubicBezTo>
                  <a:lnTo>
                    <a:pt x="2206" y="2836"/>
                  </a:lnTo>
                  <a:lnTo>
                    <a:pt x="2206" y="693"/>
                  </a:lnTo>
                  <a:close/>
                  <a:moveTo>
                    <a:pt x="3561" y="3529"/>
                  </a:moveTo>
                  <a:cubicBezTo>
                    <a:pt x="3656" y="3529"/>
                    <a:pt x="3782" y="3623"/>
                    <a:pt x="3876" y="3718"/>
                  </a:cubicBezTo>
                  <a:lnTo>
                    <a:pt x="4380" y="4758"/>
                  </a:lnTo>
                  <a:cubicBezTo>
                    <a:pt x="4443" y="4884"/>
                    <a:pt x="4569" y="4947"/>
                    <a:pt x="4695" y="4947"/>
                  </a:cubicBezTo>
                  <a:lnTo>
                    <a:pt x="11028" y="4947"/>
                  </a:lnTo>
                  <a:cubicBezTo>
                    <a:pt x="11248" y="4947"/>
                    <a:pt x="11406" y="5104"/>
                    <a:pt x="11406" y="5293"/>
                  </a:cubicBezTo>
                  <a:lnTo>
                    <a:pt x="11406" y="10933"/>
                  </a:lnTo>
                  <a:lnTo>
                    <a:pt x="11343" y="10933"/>
                  </a:lnTo>
                  <a:cubicBezTo>
                    <a:pt x="11343" y="11153"/>
                    <a:pt x="11185" y="11311"/>
                    <a:pt x="10996" y="11311"/>
                  </a:cubicBezTo>
                  <a:lnTo>
                    <a:pt x="1104" y="11311"/>
                  </a:lnTo>
                  <a:cubicBezTo>
                    <a:pt x="915" y="11311"/>
                    <a:pt x="757" y="11153"/>
                    <a:pt x="757" y="10933"/>
                  </a:cubicBezTo>
                  <a:lnTo>
                    <a:pt x="757" y="3875"/>
                  </a:lnTo>
                  <a:cubicBezTo>
                    <a:pt x="757" y="3686"/>
                    <a:pt x="915" y="3529"/>
                    <a:pt x="1104" y="3529"/>
                  </a:cubicBezTo>
                  <a:close/>
                  <a:moveTo>
                    <a:pt x="1797" y="0"/>
                  </a:moveTo>
                  <a:cubicBezTo>
                    <a:pt x="1576" y="0"/>
                    <a:pt x="1419" y="158"/>
                    <a:pt x="1419" y="347"/>
                  </a:cubicBezTo>
                  <a:lnTo>
                    <a:pt x="1419" y="2836"/>
                  </a:lnTo>
                  <a:lnTo>
                    <a:pt x="1072" y="2836"/>
                  </a:lnTo>
                  <a:cubicBezTo>
                    <a:pt x="474" y="2836"/>
                    <a:pt x="1" y="3308"/>
                    <a:pt x="1" y="3907"/>
                  </a:cubicBezTo>
                  <a:lnTo>
                    <a:pt x="1" y="10933"/>
                  </a:lnTo>
                  <a:cubicBezTo>
                    <a:pt x="1" y="11531"/>
                    <a:pt x="474" y="12004"/>
                    <a:pt x="1072" y="12004"/>
                  </a:cubicBezTo>
                  <a:lnTo>
                    <a:pt x="10965" y="12004"/>
                  </a:lnTo>
                  <a:cubicBezTo>
                    <a:pt x="11563" y="12004"/>
                    <a:pt x="12036" y="11531"/>
                    <a:pt x="12036" y="10933"/>
                  </a:cubicBezTo>
                  <a:lnTo>
                    <a:pt x="12036" y="5325"/>
                  </a:lnTo>
                  <a:cubicBezTo>
                    <a:pt x="12067" y="4726"/>
                    <a:pt x="11595" y="4254"/>
                    <a:pt x="10996" y="4254"/>
                  </a:cubicBezTo>
                  <a:lnTo>
                    <a:pt x="10650" y="4254"/>
                  </a:lnTo>
                  <a:lnTo>
                    <a:pt x="10650" y="2489"/>
                  </a:lnTo>
                  <a:cubicBezTo>
                    <a:pt x="10650" y="2395"/>
                    <a:pt x="10618" y="2269"/>
                    <a:pt x="10524" y="2237"/>
                  </a:cubicBezTo>
                  <a:lnTo>
                    <a:pt x="8413" y="126"/>
                  </a:lnTo>
                  <a:cubicBezTo>
                    <a:pt x="8318" y="32"/>
                    <a:pt x="8255" y="0"/>
                    <a:pt x="81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3" name="Google Shape;5653;p64"/>
            <p:cNvSpPr/>
            <p:nvPr/>
          </p:nvSpPr>
          <p:spPr>
            <a:xfrm>
              <a:off x="-47070525" y="21151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1796" y="694"/>
                  </a:moveTo>
                  <a:cubicBezTo>
                    <a:pt x="2269" y="694"/>
                    <a:pt x="2678" y="977"/>
                    <a:pt x="2804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65"/>
                  </a:cubicBezTo>
                  <a:lnTo>
                    <a:pt x="1450" y="2742"/>
                  </a:lnTo>
                  <a:cubicBezTo>
                    <a:pt x="1009" y="2584"/>
                    <a:pt x="757" y="2175"/>
                    <a:pt x="757" y="1765"/>
                  </a:cubicBezTo>
                  <a:cubicBezTo>
                    <a:pt x="757" y="1166"/>
                    <a:pt x="1229" y="694"/>
                    <a:pt x="1796" y="694"/>
                  </a:cubicBezTo>
                  <a:close/>
                  <a:moveTo>
                    <a:pt x="2804" y="2112"/>
                  </a:moveTo>
                  <a:cubicBezTo>
                    <a:pt x="2678" y="2427"/>
                    <a:pt x="2426" y="2679"/>
                    <a:pt x="2174" y="2742"/>
                  </a:cubicBezTo>
                  <a:lnTo>
                    <a:pt x="2174" y="2112"/>
                  </a:lnTo>
                  <a:close/>
                  <a:moveTo>
                    <a:pt x="4254" y="2080"/>
                  </a:moveTo>
                  <a:lnTo>
                    <a:pt x="4254" y="4191"/>
                  </a:lnTo>
                  <a:lnTo>
                    <a:pt x="2143" y="4191"/>
                  </a:lnTo>
                  <a:lnTo>
                    <a:pt x="2143" y="3466"/>
                  </a:lnTo>
                  <a:cubicBezTo>
                    <a:pt x="2804" y="3309"/>
                    <a:pt x="3340" y="2773"/>
                    <a:pt x="3498" y="2080"/>
                  </a:cubicBezTo>
                  <a:close/>
                  <a:moveTo>
                    <a:pt x="1765" y="1"/>
                  </a:moveTo>
                  <a:cubicBezTo>
                    <a:pt x="788" y="1"/>
                    <a:pt x="1" y="788"/>
                    <a:pt x="1" y="1765"/>
                  </a:cubicBezTo>
                  <a:cubicBezTo>
                    <a:pt x="1" y="2616"/>
                    <a:pt x="599" y="3340"/>
                    <a:pt x="1418" y="3498"/>
                  </a:cubicBezTo>
                  <a:lnTo>
                    <a:pt x="1418" y="4600"/>
                  </a:lnTo>
                  <a:cubicBezTo>
                    <a:pt x="1418" y="4789"/>
                    <a:pt x="1576" y="4947"/>
                    <a:pt x="1765" y="4947"/>
                  </a:cubicBezTo>
                  <a:lnTo>
                    <a:pt x="4569" y="4947"/>
                  </a:lnTo>
                  <a:cubicBezTo>
                    <a:pt x="4758" y="4947"/>
                    <a:pt x="4915" y="4789"/>
                    <a:pt x="4915" y="4600"/>
                  </a:cubicBezTo>
                  <a:lnTo>
                    <a:pt x="4915" y="1797"/>
                  </a:lnTo>
                  <a:cubicBezTo>
                    <a:pt x="4947" y="1576"/>
                    <a:pt x="4789" y="1387"/>
                    <a:pt x="4600" y="1387"/>
                  </a:cubicBezTo>
                  <a:lnTo>
                    <a:pt x="3498" y="1387"/>
                  </a:lnTo>
                  <a:cubicBezTo>
                    <a:pt x="3340" y="599"/>
                    <a:pt x="2647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54" name="Google Shape;5654;p64"/>
          <p:cNvGrpSpPr/>
          <p:nvPr/>
        </p:nvGrpSpPr>
        <p:grpSpPr>
          <a:xfrm>
            <a:off x="4806322" y="2124856"/>
            <a:ext cx="332705" cy="332677"/>
            <a:chOff x="-47159525" y="2342000"/>
            <a:chExt cx="300900" cy="300875"/>
          </a:xfrm>
        </p:grpSpPr>
        <p:sp>
          <p:nvSpPr>
            <p:cNvPr id="5655" name="Google Shape;5655;p64"/>
            <p:cNvSpPr/>
            <p:nvPr/>
          </p:nvSpPr>
          <p:spPr>
            <a:xfrm>
              <a:off x="-47122500" y="2376650"/>
              <a:ext cx="123675" cy="125250"/>
            </a:xfrm>
            <a:custGeom>
              <a:rect b="b" l="l" r="r" t="t"/>
              <a:pathLst>
                <a:path extrusionOk="0" h="5010" w="4947">
                  <a:moveTo>
                    <a:pt x="1765" y="756"/>
                  </a:moveTo>
                  <a:cubicBezTo>
                    <a:pt x="2237" y="756"/>
                    <a:pt x="2615" y="1008"/>
                    <a:pt x="2741" y="1450"/>
                  </a:cubicBezTo>
                  <a:lnTo>
                    <a:pt x="1765" y="1450"/>
                  </a:lnTo>
                  <a:cubicBezTo>
                    <a:pt x="1575" y="1450"/>
                    <a:pt x="1418" y="1607"/>
                    <a:pt x="1418" y="1828"/>
                  </a:cubicBezTo>
                  <a:lnTo>
                    <a:pt x="1418" y="2804"/>
                  </a:lnTo>
                  <a:cubicBezTo>
                    <a:pt x="1008" y="2647"/>
                    <a:pt x="693" y="2237"/>
                    <a:pt x="693" y="1828"/>
                  </a:cubicBezTo>
                  <a:cubicBezTo>
                    <a:pt x="693" y="1229"/>
                    <a:pt x="1166" y="756"/>
                    <a:pt x="1765" y="756"/>
                  </a:cubicBezTo>
                  <a:close/>
                  <a:moveTo>
                    <a:pt x="2741" y="2174"/>
                  </a:moveTo>
                  <a:cubicBezTo>
                    <a:pt x="2615" y="2458"/>
                    <a:pt x="2395" y="2678"/>
                    <a:pt x="2111" y="2804"/>
                  </a:cubicBezTo>
                  <a:lnTo>
                    <a:pt x="2111" y="2174"/>
                  </a:lnTo>
                  <a:close/>
                  <a:moveTo>
                    <a:pt x="4253" y="2143"/>
                  </a:moveTo>
                  <a:lnTo>
                    <a:pt x="4253" y="4285"/>
                  </a:lnTo>
                  <a:lnTo>
                    <a:pt x="2111" y="4285"/>
                  </a:lnTo>
                  <a:lnTo>
                    <a:pt x="2111" y="3497"/>
                  </a:lnTo>
                  <a:cubicBezTo>
                    <a:pt x="2804" y="3340"/>
                    <a:pt x="3340" y="2836"/>
                    <a:pt x="3497" y="2143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5"/>
                  </a:cubicBezTo>
                  <a:cubicBezTo>
                    <a:pt x="0" y="2647"/>
                    <a:pt x="567" y="3340"/>
                    <a:pt x="1418" y="3497"/>
                  </a:cubicBezTo>
                  <a:lnTo>
                    <a:pt x="1418" y="4663"/>
                  </a:lnTo>
                  <a:cubicBezTo>
                    <a:pt x="1418" y="4852"/>
                    <a:pt x="1575" y="5010"/>
                    <a:pt x="1765" y="5010"/>
                  </a:cubicBezTo>
                  <a:lnTo>
                    <a:pt x="4600" y="5010"/>
                  </a:lnTo>
                  <a:cubicBezTo>
                    <a:pt x="4789" y="5010"/>
                    <a:pt x="4947" y="4852"/>
                    <a:pt x="4947" y="4663"/>
                  </a:cubicBezTo>
                  <a:lnTo>
                    <a:pt x="4947" y="1765"/>
                  </a:lnTo>
                  <a:cubicBezTo>
                    <a:pt x="4947" y="1576"/>
                    <a:pt x="4789" y="1418"/>
                    <a:pt x="4600" y="1418"/>
                  </a:cubicBezTo>
                  <a:lnTo>
                    <a:pt x="3497" y="1418"/>
                  </a:lnTo>
                  <a:cubicBezTo>
                    <a:pt x="3340" y="630"/>
                    <a:pt x="261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6" name="Google Shape;5656;p64"/>
            <p:cNvSpPr/>
            <p:nvPr/>
          </p:nvSpPr>
          <p:spPr>
            <a:xfrm>
              <a:off x="-47159525" y="2342000"/>
              <a:ext cx="300900" cy="300875"/>
            </a:xfrm>
            <a:custGeom>
              <a:rect b="b" l="l" r="r" t="t"/>
              <a:pathLst>
                <a:path extrusionOk="0" h="12035" w="12036">
                  <a:moveTo>
                    <a:pt x="7089" y="1229"/>
                  </a:moveTo>
                  <a:lnTo>
                    <a:pt x="8003" y="2142"/>
                  </a:lnTo>
                  <a:lnTo>
                    <a:pt x="7089" y="2142"/>
                  </a:lnTo>
                  <a:lnTo>
                    <a:pt x="7089" y="1229"/>
                  </a:lnTo>
                  <a:close/>
                  <a:moveTo>
                    <a:pt x="8538" y="6396"/>
                  </a:moveTo>
                  <a:lnTo>
                    <a:pt x="8538" y="6711"/>
                  </a:lnTo>
                  <a:cubicBezTo>
                    <a:pt x="8538" y="6900"/>
                    <a:pt x="8664" y="7057"/>
                    <a:pt x="8885" y="7057"/>
                  </a:cubicBezTo>
                  <a:cubicBezTo>
                    <a:pt x="9074" y="7057"/>
                    <a:pt x="9231" y="6900"/>
                    <a:pt x="9231" y="6711"/>
                  </a:cubicBezTo>
                  <a:lnTo>
                    <a:pt x="9231" y="6427"/>
                  </a:lnTo>
                  <a:cubicBezTo>
                    <a:pt x="10303" y="6585"/>
                    <a:pt x="11153" y="7467"/>
                    <a:pt x="11311" y="8506"/>
                  </a:cubicBezTo>
                  <a:lnTo>
                    <a:pt x="10996" y="8506"/>
                  </a:lnTo>
                  <a:cubicBezTo>
                    <a:pt x="10807" y="8506"/>
                    <a:pt x="10649" y="8664"/>
                    <a:pt x="10649" y="8884"/>
                  </a:cubicBezTo>
                  <a:cubicBezTo>
                    <a:pt x="10649" y="9073"/>
                    <a:pt x="10807" y="9231"/>
                    <a:pt x="10996" y="9231"/>
                  </a:cubicBezTo>
                  <a:lnTo>
                    <a:pt x="11311" y="9231"/>
                  </a:lnTo>
                  <a:cubicBezTo>
                    <a:pt x="11153" y="10302"/>
                    <a:pt x="10303" y="11121"/>
                    <a:pt x="9231" y="11279"/>
                  </a:cubicBezTo>
                  <a:lnTo>
                    <a:pt x="9231" y="10964"/>
                  </a:lnTo>
                  <a:cubicBezTo>
                    <a:pt x="9231" y="10775"/>
                    <a:pt x="9074" y="10617"/>
                    <a:pt x="8885" y="10617"/>
                  </a:cubicBezTo>
                  <a:cubicBezTo>
                    <a:pt x="8664" y="10617"/>
                    <a:pt x="8538" y="10775"/>
                    <a:pt x="8538" y="10964"/>
                  </a:cubicBezTo>
                  <a:lnTo>
                    <a:pt x="8538" y="11279"/>
                  </a:lnTo>
                  <a:cubicBezTo>
                    <a:pt x="7467" y="11121"/>
                    <a:pt x="6585" y="10239"/>
                    <a:pt x="6428" y="9200"/>
                  </a:cubicBezTo>
                  <a:lnTo>
                    <a:pt x="6743" y="9200"/>
                  </a:lnTo>
                  <a:cubicBezTo>
                    <a:pt x="6963" y="9200"/>
                    <a:pt x="7089" y="9042"/>
                    <a:pt x="7089" y="8821"/>
                  </a:cubicBezTo>
                  <a:cubicBezTo>
                    <a:pt x="7089" y="8632"/>
                    <a:pt x="6963" y="8475"/>
                    <a:pt x="6743" y="8475"/>
                  </a:cubicBezTo>
                  <a:lnTo>
                    <a:pt x="6428" y="8475"/>
                  </a:lnTo>
                  <a:cubicBezTo>
                    <a:pt x="6585" y="7404"/>
                    <a:pt x="7467" y="6553"/>
                    <a:pt x="8538" y="6396"/>
                  </a:cubicBezTo>
                  <a:close/>
                  <a:moveTo>
                    <a:pt x="6428" y="725"/>
                  </a:moveTo>
                  <a:lnTo>
                    <a:pt x="6428" y="2489"/>
                  </a:lnTo>
                  <a:cubicBezTo>
                    <a:pt x="6428" y="2678"/>
                    <a:pt x="6585" y="2836"/>
                    <a:pt x="6774" y="2836"/>
                  </a:cubicBezTo>
                  <a:lnTo>
                    <a:pt x="8570" y="2836"/>
                  </a:lnTo>
                  <a:lnTo>
                    <a:pt x="8570" y="5734"/>
                  </a:lnTo>
                  <a:cubicBezTo>
                    <a:pt x="6995" y="5892"/>
                    <a:pt x="5766" y="7246"/>
                    <a:pt x="5766" y="8884"/>
                  </a:cubicBezTo>
                  <a:cubicBezTo>
                    <a:pt x="5766" y="9861"/>
                    <a:pt x="6238" y="10775"/>
                    <a:pt x="6932" y="11310"/>
                  </a:cubicBezTo>
                  <a:lnTo>
                    <a:pt x="757" y="11310"/>
                  </a:lnTo>
                  <a:lnTo>
                    <a:pt x="757" y="725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1657"/>
                  </a:lnTo>
                  <a:cubicBezTo>
                    <a:pt x="0" y="11877"/>
                    <a:pt x="158" y="12035"/>
                    <a:pt x="379" y="12035"/>
                  </a:cubicBezTo>
                  <a:lnTo>
                    <a:pt x="8822" y="12035"/>
                  </a:lnTo>
                  <a:cubicBezTo>
                    <a:pt x="10555" y="12035"/>
                    <a:pt x="11972" y="10617"/>
                    <a:pt x="11972" y="8884"/>
                  </a:cubicBezTo>
                  <a:cubicBezTo>
                    <a:pt x="12035" y="7215"/>
                    <a:pt x="10807" y="5892"/>
                    <a:pt x="9231" y="5734"/>
                  </a:cubicBezTo>
                  <a:lnTo>
                    <a:pt x="9231" y="2489"/>
                  </a:lnTo>
                  <a:cubicBezTo>
                    <a:pt x="9231" y="2426"/>
                    <a:pt x="9200" y="2300"/>
                    <a:pt x="9105" y="2268"/>
                  </a:cubicBezTo>
                  <a:lnTo>
                    <a:pt x="6995" y="126"/>
                  </a:lnTo>
                  <a:cubicBezTo>
                    <a:pt x="6900" y="63"/>
                    <a:pt x="6837" y="0"/>
                    <a:pt x="67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7" name="Google Shape;5657;p64"/>
            <p:cNvSpPr/>
            <p:nvPr/>
          </p:nvSpPr>
          <p:spPr>
            <a:xfrm>
              <a:off x="-46946075" y="25373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lnTo>
                    <a:pt x="1040" y="1418"/>
                  </a:lnTo>
                  <a:cubicBezTo>
                    <a:pt x="1261" y="1418"/>
                    <a:pt x="1418" y="1260"/>
                    <a:pt x="1418" y="1071"/>
                  </a:cubicBezTo>
                  <a:cubicBezTo>
                    <a:pt x="1387" y="851"/>
                    <a:pt x="1261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8" name="Google Shape;5658;p64"/>
            <p:cNvSpPr/>
            <p:nvPr/>
          </p:nvSpPr>
          <p:spPr>
            <a:xfrm>
              <a:off x="-47122500" y="253732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59" name="Google Shape;5659;p64"/>
            <p:cNvSpPr/>
            <p:nvPr/>
          </p:nvSpPr>
          <p:spPr>
            <a:xfrm>
              <a:off x="-47122500" y="2572775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51" y="693"/>
                  </a:lnTo>
                  <a:cubicBezTo>
                    <a:pt x="3340" y="693"/>
                    <a:pt x="3497" y="536"/>
                    <a:pt x="3497" y="347"/>
                  </a:cubicBez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60" name="Google Shape;5660;p64"/>
          <p:cNvGrpSpPr/>
          <p:nvPr/>
        </p:nvGrpSpPr>
        <p:grpSpPr>
          <a:xfrm>
            <a:off x="4806765" y="2534159"/>
            <a:ext cx="331821" cy="332705"/>
            <a:chOff x="-47157950" y="2712175"/>
            <a:chExt cx="300100" cy="300900"/>
          </a:xfrm>
        </p:grpSpPr>
        <p:sp>
          <p:nvSpPr>
            <p:cNvPr id="5661" name="Google Shape;5661;p64"/>
            <p:cNvSpPr/>
            <p:nvPr/>
          </p:nvSpPr>
          <p:spPr>
            <a:xfrm>
              <a:off x="-47157950" y="2712175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7026" y="1166"/>
                  </a:moveTo>
                  <a:lnTo>
                    <a:pt x="7940" y="2048"/>
                  </a:lnTo>
                  <a:lnTo>
                    <a:pt x="7026" y="2048"/>
                  </a:lnTo>
                  <a:lnTo>
                    <a:pt x="7026" y="1166"/>
                  </a:lnTo>
                  <a:close/>
                  <a:moveTo>
                    <a:pt x="6333" y="693"/>
                  </a:moveTo>
                  <a:lnTo>
                    <a:pt x="6333" y="2458"/>
                  </a:lnTo>
                  <a:cubicBezTo>
                    <a:pt x="6333" y="2647"/>
                    <a:pt x="6491" y="2804"/>
                    <a:pt x="6680" y="2804"/>
                  </a:cubicBezTo>
                  <a:lnTo>
                    <a:pt x="8444" y="2804"/>
                  </a:lnTo>
                  <a:lnTo>
                    <a:pt x="8444" y="4222"/>
                  </a:lnTo>
                  <a:lnTo>
                    <a:pt x="3529" y="4222"/>
                  </a:lnTo>
                  <a:lnTo>
                    <a:pt x="3529" y="693"/>
                  </a:lnTo>
                  <a:close/>
                  <a:moveTo>
                    <a:pt x="10933" y="4222"/>
                  </a:moveTo>
                  <a:cubicBezTo>
                    <a:pt x="11122" y="4222"/>
                    <a:pt x="11279" y="4380"/>
                    <a:pt x="11279" y="4569"/>
                  </a:cubicBezTo>
                  <a:lnTo>
                    <a:pt x="11279" y="8097"/>
                  </a:lnTo>
                  <a:lnTo>
                    <a:pt x="11248" y="8097"/>
                  </a:lnTo>
                  <a:cubicBezTo>
                    <a:pt x="11248" y="8286"/>
                    <a:pt x="11090" y="8444"/>
                    <a:pt x="10901" y="8444"/>
                  </a:cubicBezTo>
                  <a:lnTo>
                    <a:pt x="9137" y="8444"/>
                  </a:lnTo>
                  <a:lnTo>
                    <a:pt x="9137" y="7719"/>
                  </a:lnTo>
                  <a:lnTo>
                    <a:pt x="9483" y="7719"/>
                  </a:lnTo>
                  <a:cubicBezTo>
                    <a:pt x="9673" y="7719"/>
                    <a:pt x="9830" y="7562"/>
                    <a:pt x="9830" y="7372"/>
                  </a:cubicBezTo>
                  <a:cubicBezTo>
                    <a:pt x="9830" y="7183"/>
                    <a:pt x="9673" y="7026"/>
                    <a:pt x="9483" y="7026"/>
                  </a:cubicBezTo>
                  <a:lnTo>
                    <a:pt x="2458" y="7026"/>
                  </a:lnTo>
                  <a:cubicBezTo>
                    <a:pt x="2269" y="7026"/>
                    <a:pt x="2111" y="7183"/>
                    <a:pt x="2111" y="7372"/>
                  </a:cubicBezTo>
                  <a:cubicBezTo>
                    <a:pt x="2111" y="7562"/>
                    <a:pt x="2269" y="7719"/>
                    <a:pt x="2458" y="7719"/>
                  </a:cubicBezTo>
                  <a:lnTo>
                    <a:pt x="2836" y="7719"/>
                  </a:lnTo>
                  <a:lnTo>
                    <a:pt x="2836" y="8444"/>
                  </a:lnTo>
                  <a:lnTo>
                    <a:pt x="1040" y="8444"/>
                  </a:lnTo>
                  <a:cubicBezTo>
                    <a:pt x="851" y="8444"/>
                    <a:pt x="694" y="8286"/>
                    <a:pt x="694" y="8097"/>
                  </a:cubicBezTo>
                  <a:lnTo>
                    <a:pt x="694" y="4569"/>
                  </a:lnTo>
                  <a:cubicBezTo>
                    <a:pt x="694" y="4380"/>
                    <a:pt x="851" y="4222"/>
                    <a:pt x="1040" y="4222"/>
                  </a:cubicBezTo>
                  <a:lnTo>
                    <a:pt x="2836" y="4222"/>
                  </a:lnTo>
                  <a:lnTo>
                    <a:pt x="2836" y="4569"/>
                  </a:lnTo>
                  <a:cubicBezTo>
                    <a:pt x="2836" y="4789"/>
                    <a:pt x="2993" y="4947"/>
                    <a:pt x="3183" y="4947"/>
                  </a:cubicBezTo>
                  <a:lnTo>
                    <a:pt x="8822" y="4947"/>
                  </a:lnTo>
                  <a:cubicBezTo>
                    <a:pt x="9011" y="4947"/>
                    <a:pt x="9168" y="4789"/>
                    <a:pt x="9168" y="4569"/>
                  </a:cubicBezTo>
                  <a:lnTo>
                    <a:pt x="9168" y="4222"/>
                  </a:lnTo>
                  <a:close/>
                  <a:moveTo>
                    <a:pt x="8412" y="7719"/>
                  </a:moveTo>
                  <a:lnTo>
                    <a:pt x="8412" y="11279"/>
                  </a:lnTo>
                  <a:lnTo>
                    <a:pt x="3498" y="11279"/>
                  </a:lnTo>
                  <a:lnTo>
                    <a:pt x="3498" y="7719"/>
                  </a:lnTo>
                  <a:close/>
                  <a:moveTo>
                    <a:pt x="3183" y="0"/>
                  </a:moveTo>
                  <a:cubicBezTo>
                    <a:pt x="2993" y="0"/>
                    <a:pt x="2836" y="158"/>
                    <a:pt x="2836" y="378"/>
                  </a:cubicBezTo>
                  <a:lnTo>
                    <a:pt x="2836" y="3560"/>
                  </a:lnTo>
                  <a:lnTo>
                    <a:pt x="1072" y="3560"/>
                  </a:lnTo>
                  <a:cubicBezTo>
                    <a:pt x="473" y="3560"/>
                    <a:pt x="1" y="4033"/>
                    <a:pt x="1" y="4600"/>
                  </a:cubicBezTo>
                  <a:lnTo>
                    <a:pt x="1" y="8129"/>
                  </a:lnTo>
                  <a:cubicBezTo>
                    <a:pt x="1" y="8696"/>
                    <a:pt x="473" y="9168"/>
                    <a:pt x="1072" y="9168"/>
                  </a:cubicBezTo>
                  <a:lnTo>
                    <a:pt x="2836" y="9168"/>
                  </a:lnTo>
                  <a:lnTo>
                    <a:pt x="2836" y="11657"/>
                  </a:lnTo>
                  <a:cubicBezTo>
                    <a:pt x="2836" y="11846"/>
                    <a:pt x="2993" y="12035"/>
                    <a:pt x="3183" y="12035"/>
                  </a:cubicBezTo>
                  <a:lnTo>
                    <a:pt x="8822" y="12035"/>
                  </a:lnTo>
                  <a:cubicBezTo>
                    <a:pt x="9011" y="12035"/>
                    <a:pt x="9168" y="11846"/>
                    <a:pt x="9168" y="11657"/>
                  </a:cubicBezTo>
                  <a:lnTo>
                    <a:pt x="9168" y="9168"/>
                  </a:lnTo>
                  <a:lnTo>
                    <a:pt x="10933" y="9168"/>
                  </a:lnTo>
                  <a:cubicBezTo>
                    <a:pt x="11531" y="9168"/>
                    <a:pt x="12004" y="8696"/>
                    <a:pt x="12004" y="8129"/>
                  </a:cubicBezTo>
                  <a:lnTo>
                    <a:pt x="12004" y="4600"/>
                  </a:lnTo>
                  <a:cubicBezTo>
                    <a:pt x="11972" y="4001"/>
                    <a:pt x="11500" y="3529"/>
                    <a:pt x="10901" y="3529"/>
                  </a:cubicBezTo>
                  <a:lnTo>
                    <a:pt x="9137" y="3529"/>
                  </a:lnTo>
                  <a:lnTo>
                    <a:pt x="9137" y="2458"/>
                  </a:lnTo>
                  <a:cubicBezTo>
                    <a:pt x="9137" y="2363"/>
                    <a:pt x="9074" y="2269"/>
                    <a:pt x="9011" y="2206"/>
                  </a:cubicBezTo>
                  <a:lnTo>
                    <a:pt x="6932" y="126"/>
                  </a:lnTo>
                  <a:cubicBezTo>
                    <a:pt x="6837" y="63"/>
                    <a:pt x="6774" y="0"/>
                    <a:pt x="6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2" name="Google Shape;5662;p64"/>
            <p:cNvSpPr/>
            <p:nvPr/>
          </p:nvSpPr>
          <p:spPr>
            <a:xfrm>
              <a:off x="-47087075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37" y="693"/>
                    <a:pt x="694" y="536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3" name="Google Shape;5663;p64"/>
            <p:cNvSpPr/>
            <p:nvPr/>
          </p:nvSpPr>
          <p:spPr>
            <a:xfrm>
              <a:off x="-47052400" y="28523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6" y="0"/>
                    <a:pt x="0" y="158"/>
                    <a:pt x="0" y="347"/>
                  </a:cubicBezTo>
                  <a:cubicBezTo>
                    <a:pt x="0" y="536"/>
                    <a:pt x="126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4" name="Google Shape;5664;p64"/>
            <p:cNvSpPr/>
            <p:nvPr/>
          </p:nvSpPr>
          <p:spPr>
            <a:xfrm>
              <a:off x="-47051625" y="29579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5" name="Google Shape;5665;p64"/>
            <p:cNvSpPr/>
            <p:nvPr/>
          </p:nvSpPr>
          <p:spPr>
            <a:xfrm>
              <a:off x="-47051625" y="29232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3151" y="694"/>
                  </a:lnTo>
                  <a:cubicBezTo>
                    <a:pt x="3340" y="694"/>
                    <a:pt x="3498" y="536"/>
                    <a:pt x="3498" y="347"/>
                  </a:cubicBezTo>
                  <a:cubicBezTo>
                    <a:pt x="3498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6" name="Google Shape;5666;p64"/>
            <p:cNvSpPr/>
            <p:nvPr/>
          </p:nvSpPr>
          <p:spPr>
            <a:xfrm>
              <a:off x="-47017750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67" name="Google Shape;5667;p64"/>
            <p:cNvSpPr/>
            <p:nvPr/>
          </p:nvSpPr>
          <p:spPr>
            <a:xfrm>
              <a:off x="-46964975" y="2852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40" y="693"/>
                  </a:lnTo>
                  <a:cubicBezTo>
                    <a:pt x="1260" y="693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68" name="Google Shape;5668;p64"/>
          <p:cNvSpPr/>
          <p:nvPr/>
        </p:nvSpPr>
        <p:spPr>
          <a:xfrm>
            <a:off x="6887812" y="1708462"/>
            <a:ext cx="291767" cy="330964"/>
          </a:xfrm>
          <a:custGeom>
            <a:rect b="b" l="l" r="r" t="t"/>
            <a:pathLst>
              <a:path extrusionOk="0" h="11973" w="10555">
                <a:moveTo>
                  <a:pt x="3151" y="2836"/>
                </a:moveTo>
                <a:cubicBezTo>
                  <a:pt x="3340" y="2836"/>
                  <a:pt x="3498" y="2994"/>
                  <a:pt x="3498" y="3183"/>
                </a:cubicBezTo>
                <a:lnTo>
                  <a:pt x="3498" y="3529"/>
                </a:lnTo>
                <a:lnTo>
                  <a:pt x="2805" y="3529"/>
                </a:lnTo>
                <a:lnTo>
                  <a:pt x="2805" y="3183"/>
                </a:lnTo>
                <a:cubicBezTo>
                  <a:pt x="2805" y="2994"/>
                  <a:pt x="2962" y="2836"/>
                  <a:pt x="3151" y="2836"/>
                </a:cubicBezTo>
                <a:close/>
                <a:moveTo>
                  <a:pt x="9862" y="4191"/>
                </a:moveTo>
                <a:lnTo>
                  <a:pt x="9862" y="5262"/>
                </a:lnTo>
                <a:cubicBezTo>
                  <a:pt x="9862" y="5451"/>
                  <a:pt x="9704" y="5609"/>
                  <a:pt x="9484" y="5609"/>
                </a:cubicBezTo>
                <a:cubicBezTo>
                  <a:pt x="9295" y="5609"/>
                  <a:pt x="9137" y="5451"/>
                  <a:pt x="9137" y="5262"/>
                </a:cubicBezTo>
                <a:lnTo>
                  <a:pt x="9137" y="4191"/>
                </a:lnTo>
                <a:close/>
                <a:moveTo>
                  <a:pt x="3151" y="5609"/>
                </a:moveTo>
                <a:cubicBezTo>
                  <a:pt x="3340" y="5609"/>
                  <a:pt x="3498" y="5766"/>
                  <a:pt x="3498" y="5987"/>
                </a:cubicBezTo>
                <a:cubicBezTo>
                  <a:pt x="3498" y="6176"/>
                  <a:pt x="3340" y="6333"/>
                  <a:pt x="3151" y="6333"/>
                </a:cubicBezTo>
                <a:cubicBezTo>
                  <a:pt x="2962" y="6333"/>
                  <a:pt x="2805" y="6176"/>
                  <a:pt x="2805" y="5987"/>
                </a:cubicBezTo>
                <a:cubicBezTo>
                  <a:pt x="2805" y="5766"/>
                  <a:pt x="2962" y="5609"/>
                  <a:pt x="3151" y="5609"/>
                </a:cubicBezTo>
                <a:close/>
                <a:moveTo>
                  <a:pt x="3592" y="4254"/>
                </a:moveTo>
                <a:cubicBezTo>
                  <a:pt x="4695" y="4443"/>
                  <a:pt x="5640" y="5451"/>
                  <a:pt x="5640" y="6680"/>
                </a:cubicBezTo>
                <a:lnTo>
                  <a:pt x="5640" y="8822"/>
                </a:lnTo>
                <a:cubicBezTo>
                  <a:pt x="5640" y="10145"/>
                  <a:pt x="4538" y="11248"/>
                  <a:pt x="3183" y="11248"/>
                </a:cubicBezTo>
                <a:cubicBezTo>
                  <a:pt x="1860" y="11248"/>
                  <a:pt x="757" y="10145"/>
                  <a:pt x="757" y="8822"/>
                </a:cubicBezTo>
                <a:lnTo>
                  <a:pt x="757" y="6680"/>
                </a:lnTo>
                <a:cubicBezTo>
                  <a:pt x="757" y="5451"/>
                  <a:pt x="1671" y="4443"/>
                  <a:pt x="2868" y="4254"/>
                </a:cubicBezTo>
                <a:lnTo>
                  <a:pt x="2868" y="4979"/>
                </a:lnTo>
                <a:cubicBezTo>
                  <a:pt x="2490" y="5136"/>
                  <a:pt x="2175" y="5546"/>
                  <a:pt x="2175" y="5987"/>
                </a:cubicBezTo>
                <a:cubicBezTo>
                  <a:pt x="2175" y="6396"/>
                  <a:pt x="2458" y="6837"/>
                  <a:pt x="2868" y="6963"/>
                </a:cubicBezTo>
                <a:lnTo>
                  <a:pt x="2868" y="7341"/>
                </a:lnTo>
                <a:cubicBezTo>
                  <a:pt x="2868" y="7562"/>
                  <a:pt x="3025" y="7719"/>
                  <a:pt x="3246" y="7719"/>
                </a:cubicBezTo>
                <a:cubicBezTo>
                  <a:pt x="3435" y="7719"/>
                  <a:pt x="3592" y="7562"/>
                  <a:pt x="3592" y="7341"/>
                </a:cubicBezTo>
                <a:lnTo>
                  <a:pt x="3592" y="6963"/>
                </a:lnTo>
                <a:cubicBezTo>
                  <a:pt x="3970" y="6806"/>
                  <a:pt x="4286" y="6396"/>
                  <a:pt x="4286" y="5987"/>
                </a:cubicBezTo>
                <a:cubicBezTo>
                  <a:pt x="4286" y="5546"/>
                  <a:pt x="4033" y="5105"/>
                  <a:pt x="3592" y="4979"/>
                </a:cubicBezTo>
                <a:lnTo>
                  <a:pt x="3592" y="4254"/>
                </a:lnTo>
                <a:close/>
                <a:moveTo>
                  <a:pt x="5294" y="1"/>
                </a:moveTo>
                <a:cubicBezTo>
                  <a:pt x="4033" y="1"/>
                  <a:pt x="2994" y="946"/>
                  <a:pt x="2836" y="2143"/>
                </a:cubicBezTo>
                <a:cubicBezTo>
                  <a:pt x="2427" y="2301"/>
                  <a:pt x="2143" y="2710"/>
                  <a:pt x="2143" y="3151"/>
                </a:cubicBezTo>
                <a:lnTo>
                  <a:pt x="2143" y="3687"/>
                </a:lnTo>
                <a:cubicBezTo>
                  <a:pt x="914" y="4128"/>
                  <a:pt x="1" y="5294"/>
                  <a:pt x="1" y="6680"/>
                </a:cubicBezTo>
                <a:lnTo>
                  <a:pt x="1" y="8822"/>
                </a:lnTo>
                <a:cubicBezTo>
                  <a:pt x="1" y="10555"/>
                  <a:pt x="1419" y="11973"/>
                  <a:pt x="3151" y="11973"/>
                </a:cubicBezTo>
                <a:cubicBezTo>
                  <a:pt x="4884" y="11973"/>
                  <a:pt x="6302" y="10555"/>
                  <a:pt x="6302" y="8822"/>
                </a:cubicBezTo>
                <a:lnTo>
                  <a:pt x="6302" y="6680"/>
                </a:lnTo>
                <a:cubicBezTo>
                  <a:pt x="6302" y="5294"/>
                  <a:pt x="5451" y="4128"/>
                  <a:pt x="4191" y="3687"/>
                </a:cubicBezTo>
                <a:lnTo>
                  <a:pt x="4191" y="3151"/>
                </a:lnTo>
                <a:cubicBezTo>
                  <a:pt x="4191" y="2710"/>
                  <a:pt x="3907" y="2301"/>
                  <a:pt x="3529" y="2143"/>
                </a:cubicBezTo>
                <a:cubicBezTo>
                  <a:pt x="3624" y="1293"/>
                  <a:pt x="4380" y="662"/>
                  <a:pt x="5262" y="662"/>
                </a:cubicBezTo>
                <a:cubicBezTo>
                  <a:pt x="6239" y="662"/>
                  <a:pt x="7026" y="1450"/>
                  <a:pt x="7026" y="2427"/>
                </a:cubicBezTo>
                <a:lnTo>
                  <a:pt x="7026" y="8413"/>
                </a:lnTo>
                <a:cubicBezTo>
                  <a:pt x="7026" y="9200"/>
                  <a:pt x="7657" y="9830"/>
                  <a:pt x="8444" y="9830"/>
                </a:cubicBezTo>
                <a:cubicBezTo>
                  <a:pt x="9232" y="9830"/>
                  <a:pt x="9862" y="9200"/>
                  <a:pt x="9862" y="8413"/>
                </a:cubicBezTo>
                <a:lnTo>
                  <a:pt x="9862" y="6239"/>
                </a:lnTo>
                <a:cubicBezTo>
                  <a:pt x="10240" y="6081"/>
                  <a:pt x="10555" y="5703"/>
                  <a:pt x="10555" y="5262"/>
                </a:cubicBezTo>
                <a:lnTo>
                  <a:pt x="10555" y="3844"/>
                </a:lnTo>
                <a:cubicBezTo>
                  <a:pt x="10555" y="3687"/>
                  <a:pt x="10397" y="3529"/>
                  <a:pt x="10208" y="3529"/>
                </a:cubicBezTo>
                <a:lnTo>
                  <a:pt x="9862" y="3529"/>
                </a:lnTo>
                <a:lnTo>
                  <a:pt x="9862" y="2458"/>
                </a:lnTo>
                <a:cubicBezTo>
                  <a:pt x="9862" y="2269"/>
                  <a:pt x="9704" y="2112"/>
                  <a:pt x="9515" y="2112"/>
                </a:cubicBezTo>
                <a:cubicBezTo>
                  <a:pt x="9295" y="2112"/>
                  <a:pt x="9137" y="2269"/>
                  <a:pt x="9137" y="2458"/>
                </a:cubicBezTo>
                <a:lnTo>
                  <a:pt x="9137" y="3529"/>
                </a:lnTo>
                <a:lnTo>
                  <a:pt x="8791" y="3529"/>
                </a:lnTo>
                <a:cubicBezTo>
                  <a:pt x="8602" y="3529"/>
                  <a:pt x="8444" y="3687"/>
                  <a:pt x="8444" y="3876"/>
                </a:cubicBezTo>
                <a:lnTo>
                  <a:pt x="8444" y="5294"/>
                </a:lnTo>
                <a:cubicBezTo>
                  <a:pt x="8444" y="5766"/>
                  <a:pt x="8728" y="6176"/>
                  <a:pt x="9137" y="6302"/>
                </a:cubicBezTo>
                <a:lnTo>
                  <a:pt x="9137" y="8444"/>
                </a:lnTo>
                <a:cubicBezTo>
                  <a:pt x="9137" y="8854"/>
                  <a:pt x="8822" y="9169"/>
                  <a:pt x="8444" y="9169"/>
                </a:cubicBezTo>
                <a:cubicBezTo>
                  <a:pt x="8035" y="9169"/>
                  <a:pt x="7720" y="8854"/>
                  <a:pt x="7720" y="8444"/>
                </a:cubicBezTo>
                <a:lnTo>
                  <a:pt x="7720" y="2458"/>
                </a:lnTo>
                <a:cubicBezTo>
                  <a:pt x="7720" y="1103"/>
                  <a:pt x="6617" y="1"/>
                  <a:pt x="5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69" name="Google Shape;5669;p64"/>
          <p:cNvGrpSpPr/>
          <p:nvPr/>
        </p:nvGrpSpPr>
        <p:grpSpPr>
          <a:xfrm>
            <a:off x="6885257" y="2115264"/>
            <a:ext cx="292624" cy="331821"/>
            <a:chOff x="-45278675" y="2333325"/>
            <a:chExt cx="264650" cy="300100"/>
          </a:xfrm>
        </p:grpSpPr>
        <p:sp>
          <p:nvSpPr>
            <p:cNvPr id="5670" name="Google Shape;5670;p64"/>
            <p:cNvSpPr/>
            <p:nvPr/>
          </p:nvSpPr>
          <p:spPr>
            <a:xfrm>
              <a:off x="-45243225" y="247510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1071" y="725"/>
                  </a:moveTo>
                  <a:cubicBezTo>
                    <a:pt x="1260" y="725"/>
                    <a:pt x="1418" y="883"/>
                    <a:pt x="1418" y="1072"/>
                  </a:cubicBezTo>
                  <a:cubicBezTo>
                    <a:pt x="1418" y="1261"/>
                    <a:pt x="1260" y="1418"/>
                    <a:pt x="1071" y="1418"/>
                  </a:cubicBezTo>
                  <a:lnTo>
                    <a:pt x="725" y="1418"/>
                  </a:lnTo>
                  <a:lnTo>
                    <a:pt x="725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2080"/>
                  </a:lnTo>
                  <a:lnTo>
                    <a:pt x="1071" y="2080"/>
                  </a:lnTo>
                  <a:cubicBezTo>
                    <a:pt x="1638" y="2080"/>
                    <a:pt x="2111" y="1607"/>
                    <a:pt x="2111" y="1040"/>
                  </a:cubicBezTo>
                  <a:cubicBezTo>
                    <a:pt x="2111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1" name="Google Shape;5671;p64"/>
            <p:cNvSpPr/>
            <p:nvPr/>
          </p:nvSpPr>
          <p:spPr>
            <a:xfrm>
              <a:off x="-45172350" y="2475100"/>
              <a:ext cx="52800" cy="89025"/>
            </a:xfrm>
            <a:custGeom>
              <a:rect b="b" l="l" r="r" t="t"/>
              <a:pathLst>
                <a:path extrusionOk="0" h="3561" w="2112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cubicBezTo>
                    <a:pt x="1261" y="2143"/>
                    <a:pt x="1418" y="2300"/>
                    <a:pt x="1418" y="2489"/>
                  </a:cubicBezTo>
                  <a:cubicBezTo>
                    <a:pt x="1418" y="2678"/>
                    <a:pt x="1261" y="2836"/>
                    <a:pt x="1072" y="2836"/>
                  </a:cubicBezTo>
                  <a:cubicBezTo>
                    <a:pt x="851" y="2836"/>
                    <a:pt x="694" y="2678"/>
                    <a:pt x="694" y="2489"/>
                  </a:cubicBezTo>
                  <a:cubicBezTo>
                    <a:pt x="694" y="2300"/>
                    <a:pt x="536" y="2143"/>
                    <a:pt x="347" y="2143"/>
                  </a:cubicBezTo>
                  <a:cubicBezTo>
                    <a:pt x="158" y="2143"/>
                    <a:pt x="1" y="2300"/>
                    <a:pt x="1" y="2489"/>
                  </a:cubicBezTo>
                  <a:cubicBezTo>
                    <a:pt x="1" y="3088"/>
                    <a:pt x="473" y="3560"/>
                    <a:pt x="1072" y="3560"/>
                  </a:cubicBezTo>
                  <a:cubicBezTo>
                    <a:pt x="1639" y="3560"/>
                    <a:pt x="2111" y="3088"/>
                    <a:pt x="2111" y="2489"/>
                  </a:cubicBezTo>
                  <a:cubicBezTo>
                    <a:pt x="2111" y="1891"/>
                    <a:pt x="1639" y="1418"/>
                    <a:pt x="1072" y="1418"/>
                  </a:cubicBezTo>
                  <a:cubicBezTo>
                    <a:pt x="851" y="1418"/>
                    <a:pt x="725" y="1261"/>
                    <a:pt x="725" y="1072"/>
                  </a:cubicBezTo>
                  <a:cubicBezTo>
                    <a:pt x="725" y="883"/>
                    <a:pt x="851" y="725"/>
                    <a:pt x="1072" y="725"/>
                  </a:cubicBezTo>
                  <a:cubicBezTo>
                    <a:pt x="1261" y="725"/>
                    <a:pt x="1418" y="883"/>
                    <a:pt x="1418" y="1072"/>
                  </a:cubicBezTo>
                  <a:cubicBezTo>
                    <a:pt x="1418" y="1261"/>
                    <a:pt x="1576" y="1418"/>
                    <a:pt x="1765" y="1418"/>
                  </a:cubicBezTo>
                  <a:cubicBezTo>
                    <a:pt x="1954" y="1418"/>
                    <a:pt x="2111" y="1261"/>
                    <a:pt x="2111" y="1072"/>
                  </a:cubicBezTo>
                  <a:cubicBezTo>
                    <a:pt x="2111" y="473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2" name="Google Shape;5672;p64"/>
            <p:cNvSpPr/>
            <p:nvPr/>
          </p:nvSpPr>
          <p:spPr>
            <a:xfrm>
              <a:off x="-45102250" y="2475100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072" y="725"/>
                  </a:moveTo>
                  <a:cubicBezTo>
                    <a:pt x="1261" y="725"/>
                    <a:pt x="1418" y="883"/>
                    <a:pt x="1418" y="1072"/>
                  </a:cubicBezTo>
                  <a:lnTo>
                    <a:pt x="1418" y="2458"/>
                  </a:lnTo>
                  <a:cubicBezTo>
                    <a:pt x="1418" y="2647"/>
                    <a:pt x="1261" y="2804"/>
                    <a:pt x="1072" y="2804"/>
                  </a:cubicBezTo>
                  <a:lnTo>
                    <a:pt x="694" y="2804"/>
                  </a:lnTo>
                  <a:lnTo>
                    <a:pt x="694" y="72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lnTo>
                    <a:pt x="1040" y="3497"/>
                  </a:lnTo>
                  <a:cubicBezTo>
                    <a:pt x="1639" y="3497"/>
                    <a:pt x="2111" y="3025"/>
                    <a:pt x="2111" y="2458"/>
                  </a:cubicBezTo>
                  <a:lnTo>
                    <a:pt x="2111" y="1040"/>
                  </a:ln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3" name="Google Shape;5673;p64"/>
            <p:cNvSpPr/>
            <p:nvPr/>
          </p:nvSpPr>
          <p:spPr>
            <a:xfrm>
              <a:off x="-45278675" y="2333325"/>
              <a:ext cx="264650" cy="300100"/>
            </a:xfrm>
            <a:custGeom>
              <a:rect b="b" l="l" r="r" t="t"/>
              <a:pathLst>
                <a:path extrusionOk="0" h="12004" w="10586">
                  <a:moveTo>
                    <a:pt x="7751" y="1229"/>
                  </a:moveTo>
                  <a:lnTo>
                    <a:pt x="8664" y="2143"/>
                  </a:lnTo>
                  <a:lnTo>
                    <a:pt x="7751" y="2143"/>
                  </a:lnTo>
                  <a:lnTo>
                    <a:pt x="7751" y="1229"/>
                  </a:lnTo>
                  <a:close/>
                  <a:moveTo>
                    <a:pt x="7089" y="725"/>
                  </a:moveTo>
                  <a:lnTo>
                    <a:pt x="7089" y="2489"/>
                  </a:lnTo>
                  <a:cubicBezTo>
                    <a:pt x="7089" y="2678"/>
                    <a:pt x="7246" y="2836"/>
                    <a:pt x="7436" y="2836"/>
                  </a:cubicBezTo>
                  <a:lnTo>
                    <a:pt x="9200" y="2836"/>
                  </a:lnTo>
                  <a:lnTo>
                    <a:pt x="9200" y="4254"/>
                  </a:lnTo>
                  <a:lnTo>
                    <a:pt x="1481" y="4254"/>
                  </a:lnTo>
                  <a:lnTo>
                    <a:pt x="1481" y="725"/>
                  </a:lnTo>
                  <a:close/>
                  <a:moveTo>
                    <a:pt x="9893" y="4978"/>
                  </a:moveTo>
                  <a:lnTo>
                    <a:pt x="9893" y="9893"/>
                  </a:lnTo>
                  <a:lnTo>
                    <a:pt x="756" y="9893"/>
                  </a:lnTo>
                  <a:lnTo>
                    <a:pt x="756" y="4978"/>
                  </a:lnTo>
                  <a:close/>
                  <a:moveTo>
                    <a:pt x="9168" y="10586"/>
                  </a:moveTo>
                  <a:lnTo>
                    <a:pt x="9168" y="11311"/>
                  </a:lnTo>
                  <a:lnTo>
                    <a:pt x="1450" y="11311"/>
                  </a:lnTo>
                  <a:lnTo>
                    <a:pt x="1450" y="10586"/>
                  </a:lnTo>
                  <a:close/>
                  <a:moveTo>
                    <a:pt x="1072" y="1"/>
                  </a:moveTo>
                  <a:cubicBezTo>
                    <a:pt x="851" y="1"/>
                    <a:pt x="725" y="158"/>
                    <a:pt x="725" y="347"/>
                  </a:cubicBezTo>
                  <a:lnTo>
                    <a:pt x="725" y="4254"/>
                  </a:lnTo>
                  <a:lnTo>
                    <a:pt x="347" y="4254"/>
                  </a:lnTo>
                  <a:cubicBezTo>
                    <a:pt x="158" y="4254"/>
                    <a:pt x="0" y="4411"/>
                    <a:pt x="0" y="4600"/>
                  </a:cubicBezTo>
                  <a:lnTo>
                    <a:pt x="0" y="10240"/>
                  </a:lnTo>
                  <a:cubicBezTo>
                    <a:pt x="0" y="10429"/>
                    <a:pt x="158" y="10586"/>
                    <a:pt x="347" y="10586"/>
                  </a:cubicBezTo>
                  <a:lnTo>
                    <a:pt x="725" y="10586"/>
                  </a:lnTo>
                  <a:lnTo>
                    <a:pt x="725" y="11657"/>
                  </a:lnTo>
                  <a:cubicBezTo>
                    <a:pt x="725" y="11846"/>
                    <a:pt x="851" y="12004"/>
                    <a:pt x="1072" y="12004"/>
                  </a:cubicBezTo>
                  <a:lnTo>
                    <a:pt x="9483" y="12004"/>
                  </a:lnTo>
                  <a:cubicBezTo>
                    <a:pt x="9672" y="12004"/>
                    <a:pt x="9830" y="11846"/>
                    <a:pt x="9830" y="11657"/>
                  </a:cubicBezTo>
                  <a:lnTo>
                    <a:pt x="9830" y="10586"/>
                  </a:lnTo>
                  <a:lnTo>
                    <a:pt x="10208" y="10586"/>
                  </a:lnTo>
                  <a:cubicBezTo>
                    <a:pt x="10397" y="10586"/>
                    <a:pt x="10555" y="10429"/>
                    <a:pt x="10555" y="10240"/>
                  </a:cubicBezTo>
                  <a:lnTo>
                    <a:pt x="10555" y="4600"/>
                  </a:lnTo>
                  <a:cubicBezTo>
                    <a:pt x="10586" y="4411"/>
                    <a:pt x="10428" y="4254"/>
                    <a:pt x="10239" y="4254"/>
                  </a:cubicBezTo>
                  <a:lnTo>
                    <a:pt x="9893" y="4254"/>
                  </a:lnTo>
                  <a:lnTo>
                    <a:pt x="9893" y="2489"/>
                  </a:lnTo>
                  <a:cubicBezTo>
                    <a:pt x="9893" y="2395"/>
                    <a:pt x="9830" y="2300"/>
                    <a:pt x="9767" y="2237"/>
                  </a:cubicBezTo>
                  <a:lnTo>
                    <a:pt x="7656" y="127"/>
                  </a:lnTo>
                  <a:cubicBezTo>
                    <a:pt x="7562" y="32"/>
                    <a:pt x="7499" y="1"/>
                    <a:pt x="74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74" name="Google Shape;5674;p64"/>
          <p:cNvGrpSpPr/>
          <p:nvPr/>
        </p:nvGrpSpPr>
        <p:grpSpPr>
          <a:xfrm>
            <a:off x="6894821" y="2522825"/>
            <a:ext cx="273495" cy="331848"/>
            <a:chOff x="-45270025" y="2701925"/>
            <a:chExt cx="247350" cy="300125"/>
          </a:xfrm>
        </p:grpSpPr>
        <p:sp>
          <p:nvSpPr>
            <p:cNvPr id="5675" name="Google Shape;5675;p64"/>
            <p:cNvSpPr/>
            <p:nvPr/>
          </p:nvSpPr>
          <p:spPr>
            <a:xfrm>
              <a:off x="-45128250" y="28437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6" name="Google Shape;5676;p64"/>
            <p:cNvSpPr/>
            <p:nvPr/>
          </p:nvSpPr>
          <p:spPr>
            <a:xfrm>
              <a:off x="-45270025" y="2701925"/>
              <a:ext cx="247350" cy="300125"/>
            </a:xfrm>
            <a:custGeom>
              <a:rect b="b" l="l" r="r" t="t"/>
              <a:pathLst>
                <a:path extrusionOk="0" h="12005" w="9894">
                  <a:moveTo>
                    <a:pt x="7751" y="1261"/>
                  </a:moveTo>
                  <a:lnTo>
                    <a:pt x="8665" y="2143"/>
                  </a:lnTo>
                  <a:lnTo>
                    <a:pt x="7751" y="2143"/>
                  </a:lnTo>
                  <a:lnTo>
                    <a:pt x="7751" y="1261"/>
                  </a:lnTo>
                  <a:close/>
                  <a:moveTo>
                    <a:pt x="7090" y="4979"/>
                  </a:moveTo>
                  <a:lnTo>
                    <a:pt x="7090" y="9925"/>
                  </a:lnTo>
                  <a:lnTo>
                    <a:pt x="757" y="9925"/>
                  </a:lnTo>
                  <a:lnTo>
                    <a:pt x="757" y="4979"/>
                  </a:lnTo>
                  <a:close/>
                  <a:moveTo>
                    <a:pt x="7090" y="725"/>
                  </a:moveTo>
                  <a:lnTo>
                    <a:pt x="7090" y="2521"/>
                  </a:lnTo>
                  <a:cubicBezTo>
                    <a:pt x="7090" y="2710"/>
                    <a:pt x="7247" y="2868"/>
                    <a:pt x="7436" y="2868"/>
                  </a:cubicBezTo>
                  <a:lnTo>
                    <a:pt x="9232" y="2868"/>
                  </a:lnTo>
                  <a:lnTo>
                    <a:pt x="9232" y="11343"/>
                  </a:lnTo>
                  <a:lnTo>
                    <a:pt x="1450" y="11343"/>
                  </a:lnTo>
                  <a:lnTo>
                    <a:pt x="1450" y="10618"/>
                  </a:lnTo>
                  <a:lnTo>
                    <a:pt x="7436" y="10618"/>
                  </a:lnTo>
                  <a:cubicBezTo>
                    <a:pt x="7657" y="10618"/>
                    <a:pt x="7814" y="10460"/>
                    <a:pt x="7814" y="10271"/>
                  </a:cubicBezTo>
                  <a:lnTo>
                    <a:pt x="7814" y="4632"/>
                  </a:lnTo>
                  <a:cubicBezTo>
                    <a:pt x="7814" y="4443"/>
                    <a:pt x="7657" y="4285"/>
                    <a:pt x="7436" y="4285"/>
                  </a:cubicBezTo>
                  <a:lnTo>
                    <a:pt x="1450" y="4285"/>
                  </a:lnTo>
                  <a:lnTo>
                    <a:pt x="1450" y="725"/>
                  </a:lnTo>
                  <a:close/>
                  <a:moveTo>
                    <a:pt x="1072" y="1"/>
                  </a:moveTo>
                  <a:cubicBezTo>
                    <a:pt x="883" y="1"/>
                    <a:pt x="726" y="158"/>
                    <a:pt x="726" y="347"/>
                  </a:cubicBezTo>
                  <a:lnTo>
                    <a:pt x="726" y="4254"/>
                  </a:lnTo>
                  <a:lnTo>
                    <a:pt x="379" y="4254"/>
                  </a:lnTo>
                  <a:cubicBezTo>
                    <a:pt x="158" y="4254"/>
                    <a:pt x="1" y="4411"/>
                    <a:pt x="1" y="4601"/>
                  </a:cubicBezTo>
                  <a:lnTo>
                    <a:pt x="1" y="10240"/>
                  </a:lnTo>
                  <a:cubicBezTo>
                    <a:pt x="1" y="10429"/>
                    <a:pt x="158" y="10586"/>
                    <a:pt x="379" y="10586"/>
                  </a:cubicBezTo>
                  <a:lnTo>
                    <a:pt x="726" y="10586"/>
                  </a:lnTo>
                  <a:lnTo>
                    <a:pt x="726" y="11658"/>
                  </a:lnTo>
                  <a:cubicBezTo>
                    <a:pt x="726" y="11847"/>
                    <a:pt x="883" y="12004"/>
                    <a:pt x="1072" y="12004"/>
                  </a:cubicBezTo>
                  <a:lnTo>
                    <a:pt x="9484" y="12004"/>
                  </a:lnTo>
                  <a:cubicBezTo>
                    <a:pt x="9704" y="12004"/>
                    <a:pt x="9862" y="11847"/>
                    <a:pt x="9862" y="11658"/>
                  </a:cubicBezTo>
                  <a:lnTo>
                    <a:pt x="9893" y="2458"/>
                  </a:lnTo>
                  <a:cubicBezTo>
                    <a:pt x="9893" y="2395"/>
                    <a:pt x="9862" y="2269"/>
                    <a:pt x="9767" y="2238"/>
                  </a:cubicBezTo>
                  <a:lnTo>
                    <a:pt x="7657" y="95"/>
                  </a:lnTo>
                  <a:cubicBezTo>
                    <a:pt x="7562" y="32"/>
                    <a:pt x="7499" y="1"/>
                    <a:pt x="7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7" name="Google Shape;5677;p64"/>
            <p:cNvSpPr/>
            <p:nvPr/>
          </p:nvSpPr>
          <p:spPr>
            <a:xfrm>
              <a:off x="-45235350" y="2844500"/>
              <a:ext cx="89800" cy="87450"/>
            </a:xfrm>
            <a:custGeom>
              <a:rect b="b" l="l" r="r" t="t"/>
              <a:pathLst>
                <a:path extrusionOk="0" h="3498" w="3592">
                  <a:moveTo>
                    <a:pt x="1796" y="1103"/>
                  </a:moveTo>
                  <a:lnTo>
                    <a:pt x="2268" y="2079"/>
                  </a:lnTo>
                  <a:lnTo>
                    <a:pt x="1292" y="2079"/>
                  </a:lnTo>
                  <a:lnTo>
                    <a:pt x="1796" y="1103"/>
                  </a:lnTo>
                  <a:close/>
                  <a:moveTo>
                    <a:pt x="1764" y="0"/>
                  </a:moveTo>
                  <a:cubicBezTo>
                    <a:pt x="1638" y="0"/>
                    <a:pt x="1544" y="63"/>
                    <a:pt x="1449" y="189"/>
                  </a:cubicBezTo>
                  <a:lnTo>
                    <a:pt x="32" y="2993"/>
                  </a:lnTo>
                  <a:cubicBezTo>
                    <a:pt x="0" y="3151"/>
                    <a:pt x="63" y="3340"/>
                    <a:pt x="284" y="3466"/>
                  </a:cubicBezTo>
                  <a:cubicBezTo>
                    <a:pt x="324" y="3482"/>
                    <a:pt x="369" y="3490"/>
                    <a:pt x="415" y="3490"/>
                  </a:cubicBezTo>
                  <a:cubicBezTo>
                    <a:pt x="547" y="3490"/>
                    <a:pt x="686" y="3425"/>
                    <a:pt x="756" y="3308"/>
                  </a:cubicBezTo>
                  <a:lnTo>
                    <a:pt x="977" y="2804"/>
                  </a:lnTo>
                  <a:lnTo>
                    <a:pt x="2647" y="2804"/>
                  </a:lnTo>
                  <a:lnTo>
                    <a:pt x="2867" y="3308"/>
                  </a:lnTo>
                  <a:cubicBezTo>
                    <a:pt x="2962" y="3434"/>
                    <a:pt x="3056" y="3497"/>
                    <a:pt x="3182" y="3497"/>
                  </a:cubicBezTo>
                  <a:cubicBezTo>
                    <a:pt x="3245" y="3497"/>
                    <a:pt x="3308" y="3497"/>
                    <a:pt x="3340" y="3466"/>
                  </a:cubicBezTo>
                  <a:cubicBezTo>
                    <a:pt x="3497" y="3371"/>
                    <a:pt x="3592" y="3151"/>
                    <a:pt x="3497" y="2993"/>
                  </a:cubicBezTo>
                  <a:lnTo>
                    <a:pt x="2079" y="189"/>
                  </a:lnTo>
                  <a:cubicBezTo>
                    <a:pt x="2016" y="63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78" name="Google Shape;5678;p64"/>
            <p:cNvSpPr/>
            <p:nvPr/>
          </p:nvSpPr>
          <p:spPr>
            <a:xfrm>
              <a:off x="-45128250" y="28791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679" name="Google Shape;5679;p64"/>
          <p:cNvSpPr/>
          <p:nvPr/>
        </p:nvSpPr>
        <p:spPr>
          <a:xfrm>
            <a:off x="7730211" y="2131705"/>
            <a:ext cx="331821" cy="331821"/>
          </a:xfrm>
          <a:custGeom>
            <a:rect b="b" l="l" r="r" t="t"/>
            <a:pathLst>
              <a:path extrusionOk="0" h="12004" w="12004">
                <a:moveTo>
                  <a:pt x="2867" y="725"/>
                </a:moveTo>
                <a:lnTo>
                  <a:pt x="2867" y="1449"/>
                </a:lnTo>
                <a:lnTo>
                  <a:pt x="2174" y="1449"/>
                </a:lnTo>
                <a:lnTo>
                  <a:pt x="2174" y="725"/>
                </a:lnTo>
                <a:close/>
                <a:moveTo>
                  <a:pt x="7971" y="3592"/>
                </a:moveTo>
                <a:lnTo>
                  <a:pt x="3560" y="8002"/>
                </a:lnTo>
                <a:lnTo>
                  <a:pt x="3560" y="3592"/>
                </a:lnTo>
                <a:close/>
                <a:moveTo>
                  <a:pt x="8506" y="4064"/>
                </a:moveTo>
                <a:lnTo>
                  <a:pt x="8506" y="8475"/>
                </a:lnTo>
                <a:lnTo>
                  <a:pt x="4096" y="8475"/>
                </a:lnTo>
                <a:lnTo>
                  <a:pt x="8506" y="4064"/>
                </a:lnTo>
                <a:close/>
                <a:moveTo>
                  <a:pt x="2867" y="3529"/>
                </a:moveTo>
                <a:lnTo>
                  <a:pt x="2867" y="8821"/>
                </a:lnTo>
                <a:cubicBezTo>
                  <a:pt x="2867" y="9011"/>
                  <a:pt x="3025" y="9168"/>
                  <a:pt x="3214" y="9168"/>
                </a:cubicBezTo>
                <a:lnTo>
                  <a:pt x="8506" y="9168"/>
                </a:lnTo>
                <a:lnTo>
                  <a:pt x="8506" y="9893"/>
                </a:lnTo>
                <a:lnTo>
                  <a:pt x="2174" y="9893"/>
                </a:lnTo>
                <a:lnTo>
                  <a:pt x="2174" y="3529"/>
                </a:lnTo>
                <a:close/>
                <a:moveTo>
                  <a:pt x="11342" y="9168"/>
                </a:moveTo>
                <a:lnTo>
                  <a:pt x="11342" y="9893"/>
                </a:lnTo>
                <a:lnTo>
                  <a:pt x="10617" y="9893"/>
                </a:lnTo>
                <a:lnTo>
                  <a:pt x="10617" y="9168"/>
                </a:lnTo>
                <a:close/>
                <a:moveTo>
                  <a:pt x="9830" y="2111"/>
                </a:moveTo>
                <a:lnTo>
                  <a:pt x="9830" y="11310"/>
                </a:lnTo>
                <a:lnTo>
                  <a:pt x="9168" y="11310"/>
                </a:lnTo>
                <a:lnTo>
                  <a:pt x="9168" y="3182"/>
                </a:lnTo>
                <a:lnTo>
                  <a:pt x="9168" y="3151"/>
                </a:lnTo>
                <a:cubicBezTo>
                  <a:pt x="9168" y="2993"/>
                  <a:pt x="9010" y="2836"/>
                  <a:pt x="8821" y="2836"/>
                </a:cubicBezTo>
                <a:lnTo>
                  <a:pt x="693" y="2836"/>
                </a:lnTo>
                <a:lnTo>
                  <a:pt x="693" y="2111"/>
                </a:lnTo>
                <a:close/>
                <a:moveTo>
                  <a:pt x="1764" y="0"/>
                </a:moveTo>
                <a:cubicBezTo>
                  <a:pt x="1575" y="0"/>
                  <a:pt x="1418" y="158"/>
                  <a:pt x="1418" y="347"/>
                </a:cubicBezTo>
                <a:lnTo>
                  <a:pt x="1418" y="1418"/>
                </a:lnTo>
                <a:lnTo>
                  <a:pt x="347" y="1418"/>
                </a:lnTo>
                <a:cubicBezTo>
                  <a:pt x="158" y="1418"/>
                  <a:pt x="0" y="1575"/>
                  <a:pt x="0" y="1764"/>
                </a:cubicBezTo>
                <a:lnTo>
                  <a:pt x="0" y="3182"/>
                </a:lnTo>
                <a:cubicBezTo>
                  <a:pt x="0" y="3371"/>
                  <a:pt x="158" y="3529"/>
                  <a:pt x="347" y="3529"/>
                </a:cubicBezTo>
                <a:lnTo>
                  <a:pt x="1418" y="3529"/>
                </a:lnTo>
                <a:lnTo>
                  <a:pt x="1418" y="10082"/>
                </a:lnTo>
                <a:lnTo>
                  <a:pt x="819" y="10680"/>
                </a:lnTo>
                <a:cubicBezTo>
                  <a:pt x="693" y="10775"/>
                  <a:pt x="693" y="11027"/>
                  <a:pt x="819" y="11184"/>
                </a:cubicBezTo>
                <a:cubicBezTo>
                  <a:pt x="882" y="11247"/>
                  <a:pt x="969" y="11279"/>
                  <a:pt x="1059" y="11279"/>
                </a:cubicBezTo>
                <a:cubicBezTo>
                  <a:pt x="1150" y="11279"/>
                  <a:pt x="1245" y="11247"/>
                  <a:pt x="1323" y="11184"/>
                </a:cubicBezTo>
                <a:lnTo>
                  <a:pt x="1922" y="10586"/>
                </a:lnTo>
                <a:lnTo>
                  <a:pt x="8475" y="10586"/>
                </a:lnTo>
                <a:lnTo>
                  <a:pt x="8475" y="11657"/>
                </a:lnTo>
                <a:cubicBezTo>
                  <a:pt x="8475" y="11846"/>
                  <a:pt x="8601" y="12003"/>
                  <a:pt x="8821" y="12003"/>
                </a:cubicBezTo>
                <a:lnTo>
                  <a:pt x="10239" y="12003"/>
                </a:lnTo>
                <a:cubicBezTo>
                  <a:pt x="10428" y="12003"/>
                  <a:pt x="10586" y="11846"/>
                  <a:pt x="10586" y="11657"/>
                </a:cubicBezTo>
                <a:lnTo>
                  <a:pt x="10586" y="10586"/>
                </a:lnTo>
                <a:lnTo>
                  <a:pt x="11657" y="10586"/>
                </a:lnTo>
                <a:cubicBezTo>
                  <a:pt x="11846" y="10586"/>
                  <a:pt x="12003" y="10428"/>
                  <a:pt x="12003" y="10239"/>
                </a:cubicBezTo>
                <a:lnTo>
                  <a:pt x="12003" y="8821"/>
                </a:lnTo>
                <a:cubicBezTo>
                  <a:pt x="12003" y="8632"/>
                  <a:pt x="11846" y="8475"/>
                  <a:pt x="11657" y="8475"/>
                </a:cubicBezTo>
                <a:lnTo>
                  <a:pt x="10586" y="8475"/>
                </a:lnTo>
                <a:lnTo>
                  <a:pt x="10586" y="1922"/>
                </a:lnTo>
                <a:lnTo>
                  <a:pt x="11184" y="1323"/>
                </a:lnTo>
                <a:cubicBezTo>
                  <a:pt x="11279" y="1229"/>
                  <a:pt x="11279" y="977"/>
                  <a:pt x="11184" y="819"/>
                </a:cubicBezTo>
                <a:cubicBezTo>
                  <a:pt x="11121" y="756"/>
                  <a:pt x="11035" y="725"/>
                  <a:pt x="10940" y="725"/>
                </a:cubicBezTo>
                <a:cubicBezTo>
                  <a:pt x="10846" y="725"/>
                  <a:pt x="10743" y="756"/>
                  <a:pt x="10649" y="819"/>
                </a:cubicBezTo>
                <a:lnTo>
                  <a:pt x="10082" y="1418"/>
                </a:lnTo>
                <a:lnTo>
                  <a:pt x="3529" y="1418"/>
                </a:lnTo>
                <a:lnTo>
                  <a:pt x="3529" y="347"/>
                </a:lnTo>
                <a:cubicBezTo>
                  <a:pt x="3529" y="158"/>
                  <a:pt x="3371" y="0"/>
                  <a:pt x="318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680" name="Google Shape;5680;p64"/>
          <p:cNvGrpSpPr/>
          <p:nvPr/>
        </p:nvGrpSpPr>
        <p:grpSpPr>
          <a:xfrm>
            <a:off x="1133422" y="3054944"/>
            <a:ext cx="257794" cy="333728"/>
            <a:chOff x="-50469125" y="3183175"/>
            <a:chExt cx="233150" cy="301825"/>
          </a:xfrm>
        </p:grpSpPr>
        <p:sp>
          <p:nvSpPr>
            <p:cNvPr id="5681" name="Google Shape;5681;p64"/>
            <p:cNvSpPr/>
            <p:nvPr/>
          </p:nvSpPr>
          <p:spPr>
            <a:xfrm>
              <a:off x="-50388775" y="32272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1072"/>
                  </a:moveTo>
                  <a:cubicBezTo>
                    <a:pt x="1638" y="1072"/>
                    <a:pt x="1796" y="1229"/>
                    <a:pt x="1796" y="1418"/>
                  </a:cubicBezTo>
                  <a:cubicBezTo>
                    <a:pt x="1796" y="1607"/>
                    <a:pt x="1638" y="1765"/>
                    <a:pt x="1418" y="1765"/>
                  </a:cubicBezTo>
                  <a:cubicBezTo>
                    <a:pt x="1229" y="1765"/>
                    <a:pt x="1071" y="1607"/>
                    <a:pt x="1071" y="1418"/>
                  </a:cubicBezTo>
                  <a:cubicBezTo>
                    <a:pt x="1071" y="1229"/>
                    <a:pt x="1229" y="1072"/>
                    <a:pt x="1418" y="1072"/>
                  </a:cubicBezTo>
                  <a:close/>
                  <a:moveTo>
                    <a:pt x="1418" y="1"/>
                  </a:moveTo>
                  <a:cubicBezTo>
                    <a:pt x="630" y="1"/>
                    <a:pt x="0" y="631"/>
                    <a:pt x="0" y="1418"/>
                  </a:cubicBezTo>
                  <a:cubicBezTo>
                    <a:pt x="0" y="2206"/>
                    <a:pt x="630" y="2836"/>
                    <a:pt x="1418" y="2836"/>
                  </a:cubicBezTo>
                  <a:cubicBezTo>
                    <a:pt x="2206" y="2836"/>
                    <a:pt x="2836" y="2206"/>
                    <a:pt x="2836" y="1418"/>
                  </a:cubicBez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2" name="Google Shape;5682;p64"/>
            <p:cNvSpPr/>
            <p:nvPr/>
          </p:nvSpPr>
          <p:spPr>
            <a:xfrm>
              <a:off x="-50469125" y="3290275"/>
              <a:ext cx="233150" cy="194725"/>
            </a:xfrm>
            <a:custGeom>
              <a:rect b="b" l="l" r="r" t="t"/>
              <a:pathLst>
                <a:path extrusionOk="0" h="7789" w="9326">
                  <a:moveTo>
                    <a:pt x="4663" y="1072"/>
                  </a:moveTo>
                  <a:lnTo>
                    <a:pt x="6018" y="3907"/>
                  </a:lnTo>
                  <a:cubicBezTo>
                    <a:pt x="5672" y="4034"/>
                    <a:pt x="5356" y="4097"/>
                    <a:pt x="5010" y="4128"/>
                  </a:cubicBezTo>
                  <a:lnTo>
                    <a:pt x="5010" y="3813"/>
                  </a:lnTo>
                  <a:cubicBezTo>
                    <a:pt x="5010" y="3624"/>
                    <a:pt x="4852" y="3466"/>
                    <a:pt x="4663" y="3466"/>
                  </a:cubicBezTo>
                  <a:cubicBezTo>
                    <a:pt x="4443" y="3466"/>
                    <a:pt x="4285" y="3624"/>
                    <a:pt x="4285" y="3813"/>
                  </a:cubicBezTo>
                  <a:lnTo>
                    <a:pt x="4285" y="4128"/>
                  </a:lnTo>
                  <a:cubicBezTo>
                    <a:pt x="3939" y="4097"/>
                    <a:pt x="3592" y="4034"/>
                    <a:pt x="3277" y="3907"/>
                  </a:cubicBezTo>
                  <a:lnTo>
                    <a:pt x="4663" y="1072"/>
                  </a:lnTo>
                  <a:close/>
                  <a:moveTo>
                    <a:pt x="2836" y="1"/>
                  </a:moveTo>
                  <a:lnTo>
                    <a:pt x="1576" y="2647"/>
                  </a:lnTo>
                  <a:cubicBezTo>
                    <a:pt x="1387" y="2395"/>
                    <a:pt x="1229" y="2143"/>
                    <a:pt x="1103" y="1860"/>
                  </a:cubicBezTo>
                  <a:cubicBezTo>
                    <a:pt x="1034" y="1721"/>
                    <a:pt x="914" y="1634"/>
                    <a:pt x="781" y="1634"/>
                  </a:cubicBezTo>
                  <a:cubicBezTo>
                    <a:pt x="732" y="1634"/>
                    <a:pt x="681" y="1645"/>
                    <a:pt x="631" y="1671"/>
                  </a:cubicBezTo>
                  <a:cubicBezTo>
                    <a:pt x="442" y="1734"/>
                    <a:pt x="347" y="1923"/>
                    <a:pt x="442" y="2143"/>
                  </a:cubicBezTo>
                  <a:cubicBezTo>
                    <a:pt x="631" y="2553"/>
                    <a:pt x="914" y="2994"/>
                    <a:pt x="1229" y="3340"/>
                  </a:cubicBezTo>
                  <a:lnTo>
                    <a:pt x="158" y="5546"/>
                  </a:lnTo>
                  <a:cubicBezTo>
                    <a:pt x="1" y="5955"/>
                    <a:pt x="64" y="6396"/>
                    <a:pt x="347" y="6711"/>
                  </a:cubicBezTo>
                  <a:lnTo>
                    <a:pt x="127" y="7247"/>
                  </a:lnTo>
                  <a:cubicBezTo>
                    <a:pt x="32" y="7405"/>
                    <a:pt x="127" y="7657"/>
                    <a:pt x="284" y="7720"/>
                  </a:cubicBezTo>
                  <a:cubicBezTo>
                    <a:pt x="328" y="7746"/>
                    <a:pt x="376" y="7757"/>
                    <a:pt x="425" y="7757"/>
                  </a:cubicBezTo>
                  <a:cubicBezTo>
                    <a:pt x="554" y="7757"/>
                    <a:pt x="688" y="7676"/>
                    <a:pt x="757" y="7562"/>
                  </a:cubicBezTo>
                  <a:lnTo>
                    <a:pt x="977" y="7026"/>
                  </a:lnTo>
                  <a:cubicBezTo>
                    <a:pt x="1025" y="7032"/>
                    <a:pt x="1072" y="7035"/>
                    <a:pt x="1118" y="7035"/>
                  </a:cubicBezTo>
                  <a:cubicBezTo>
                    <a:pt x="1562" y="7035"/>
                    <a:pt x="1937" y="6770"/>
                    <a:pt x="2080" y="6428"/>
                  </a:cubicBezTo>
                  <a:lnTo>
                    <a:pt x="2962" y="4601"/>
                  </a:lnTo>
                  <a:cubicBezTo>
                    <a:pt x="3372" y="4758"/>
                    <a:pt x="3813" y="4884"/>
                    <a:pt x="4285" y="4916"/>
                  </a:cubicBezTo>
                  <a:lnTo>
                    <a:pt x="4285" y="5294"/>
                  </a:lnTo>
                  <a:cubicBezTo>
                    <a:pt x="4285" y="5483"/>
                    <a:pt x="4443" y="5640"/>
                    <a:pt x="4632" y="5640"/>
                  </a:cubicBezTo>
                  <a:cubicBezTo>
                    <a:pt x="4852" y="5640"/>
                    <a:pt x="5010" y="5483"/>
                    <a:pt x="5010" y="5294"/>
                  </a:cubicBezTo>
                  <a:lnTo>
                    <a:pt x="5010" y="4916"/>
                  </a:lnTo>
                  <a:cubicBezTo>
                    <a:pt x="5483" y="4884"/>
                    <a:pt x="5892" y="4821"/>
                    <a:pt x="6333" y="4601"/>
                  </a:cubicBezTo>
                  <a:lnTo>
                    <a:pt x="7215" y="6428"/>
                  </a:lnTo>
                  <a:cubicBezTo>
                    <a:pt x="7365" y="6787"/>
                    <a:pt x="7741" y="7060"/>
                    <a:pt x="8237" y="7060"/>
                  </a:cubicBezTo>
                  <a:cubicBezTo>
                    <a:pt x="8264" y="7060"/>
                    <a:pt x="8291" y="7060"/>
                    <a:pt x="8318" y="7058"/>
                  </a:cubicBezTo>
                  <a:lnTo>
                    <a:pt x="8538" y="7594"/>
                  </a:lnTo>
                  <a:cubicBezTo>
                    <a:pt x="8607" y="7708"/>
                    <a:pt x="8742" y="7789"/>
                    <a:pt x="8871" y="7789"/>
                  </a:cubicBezTo>
                  <a:cubicBezTo>
                    <a:pt x="8920" y="7789"/>
                    <a:pt x="8968" y="7777"/>
                    <a:pt x="9011" y="7751"/>
                  </a:cubicBezTo>
                  <a:cubicBezTo>
                    <a:pt x="9169" y="7562"/>
                    <a:pt x="9263" y="7373"/>
                    <a:pt x="9169" y="7215"/>
                  </a:cubicBezTo>
                  <a:lnTo>
                    <a:pt x="8948" y="6648"/>
                  </a:lnTo>
                  <a:cubicBezTo>
                    <a:pt x="9200" y="6333"/>
                    <a:pt x="9326" y="5924"/>
                    <a:pt x="9137" y="5514"/>
                  </a:cubicBezTo>
                  <a:lnTo>
                    <a:pt x="8066" y="3340"/>
                  </a:lnTo>
                  <a:cubicBezTo>
                    <a:pt x="8381" y="2994"/>
                    <a:pt x="8665" y="2553"/>
                    <a:pt x="8854" y="2143"/>
                  </a:cubicBezTo>
                  <a:cubicBezTo>
                    <a:pt x="8948" y="1923"/>
                    <a:pt x="8854" y="1734"/>
                    <a:pt x="8665" y="1671"/>
                  </a:cubicBezTo>
                  <a:cubicBezTo>
                    <a:pt x="8614" y="1645"/>
                    <a:pt x="8561" y="1634"/>
                    <a:pt x="8509" y="1634"/>
                  </a:cubicBezTo>
                  <a:cubicBezTo>
                    <a:pt x="8369" y="1634"/>
                    <a:pt x="8238" y="1721"/>
                    <a:pt x="8192" y="1860"/>
                  </a:cubicBezTo>
                  <a:cubicBezTo>
                    <a:pt x="8066" y="2143"/>
                    <a:pt x="7908" y="2395"/>
                    <a:pt x="7719" y="2647"/>
                  </a:cubicBezTo>
                  <a:lnTo>
                    <a:pt x="6459" y="1"/>
                  </a:lnTo>
                  <a:cubicBezTo>
                    <a:pt x="6113" y="631"/>
                    <a:pt x="5420" y="1041"/>
                    <a:pt x="4632" y="1041"/>
                  </a:cubicBezTo>
                  <a:cubicBezTo>
                    <a:pt x="3844" y="1041"/>
                    <a:pt x="3183" y="599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3" name="Google Shape;5683;p64"/>
            <p:cNvSpPr/>
            <p:nvPr/>
          </p:nvSpPr>
          <p:spPr>
            <a:xfrm>
              <a:off x="-50379325" y="3183175"/>
              <a:ext cx="52775" cy="34675"/>
            </a:xfrm>
            <a:custGeom>
              <a:rect b="b" l="l" r="r" t="t"/>
              <a:pathLst>
                <a:path extrusionOk="0" h="1387" w="2111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1386"/>
                  </a:lnTo>
                  <a:cubicBezTo>
                    <a:pt x="315" y="1166"/>
                    <a:pt x="662" y="1103"/>
                    <a:pt x="1071" y="1103"/>
                  </a:cubicBezTo>
                  <a:cubicBezTo>
                    <a:pt x="1449" y="1103"/>
                    <a:pt x="1796" y="1166"/>
                    <a:pt x="2111" y="1386"/>
                  </a:cubicBezTo>
                  <a:lnTo>
                    <a:pt x="2111" y="1071"/>
                  </a:lnTo>
                  <a:cubicBezTo>
                    <a:pt x="2111" y="473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4" name="Google Shape;5684;p64"/>
          <p:cNvGrpSpPr/>
          <p:nvPr/>
        </p:nvGrpSpPr>
        <p:grpSpPr>
          <a:xfrm>
            <a:off x="1095967" y="3461620"/>
            <a:ext cx="332705" cy="331848"/>
            <a:chOff x="-50504575" y="3550975"/>
            <a:chExt cx="300900" cy="300125"/>
          </a:xfrm>
        </p:grpSpPr>
        <p:sp>
          <p:nvSpPr>
            <p:cNvPr id="5685" name="Google Shape;5685;p64"/>
            <p:cNvSpPr/>
            <p:nvPr/>
          </p:nvSpPr>
          <p:spPr>
            <a:xfrm>
              <a:off x="-50504575" y="3550975"/>
              <a:ext cx="300900" cy="176475"/>
            </a:xfrm>
            <a:custGeom>
              <a:rect b="b" l="l" r="r" t="t"/>
              <a:pathLst>
                <a:path extrusionOk="0" h="7059" w="12036"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cubicBezTo>
                    <a:pt x="1" y="1671"/>
                    <a:pt x="473" y="2143"/>
                    <a:pt x="1072" y="2143"/>
                  </a:cubicBezTo>
                  <a:cubicBezTo>
                    <a:pt x="1545" y="2143"/>
                    <a:pt x="1891" y="1828"/>
                    <a:pt x="2049" y="1419"/>
                  </a:cubicBezTo>
                  <a:lnTo>
                    <a:pt x="3592" y="1419"/>
                  </a:lnTo>
                  <a:cubicBezTo>
                    <a:pt x="2364" y="2175"/>
                    <a:pt x="1576" y="3467"/>
                    <a:pt x="1450" y="4916"/>
                  </a:cubicBezTo>
                  <a:lnTo>
                    <a:pt x="1072" y="4916"/>
                  </a:lnTo>
                  <a:cubicBezTo>
                    <a:pt x="883" y="4916"/>
                    <a:pt x="726" y="5073"/>
                    <a:pt x="726" y="5294"/>
                  </a:cubicBezTo>
                  <a:lnTo>
                    <a:pt x="726" y="6712"/>
                  </a:lnTo>
                  <a:cubicBezTo>
                    <a:pt x="726" y="6901"/>
                    <a:pt x="883" y="7058"/>
                    <a:pt x="1072" y="7058"/>
                  </a:cubicBezTo>
                  <a:lnTo>
                    <a:pt x="2490" y="7058"/>
                  </a:lnTo>
                  <a:cubicBezTo>
                    <a:pt x="2679" y="7058"/>
                    <a:pt x="2836" y="6901"/>
                    <a:pt x="2836" y="6712"/>
                  </a:cubicBezTo>
                  <a:lnTo>
                    <a:pt x="2836" y="5294"/>
                  </a:lnTo>
                  <a:cubicBezTo>
                    <a:pt x="2836" y="5073"/>
                    <a:pt x="2679" y="4916"/>
                    <a:pt x="2490" y="4916"/>
                  </a:cubicBezTo>
                  <a:lnTo>
                    <a:pt x="2175" y="4916"/>
                  </a:lnTo>
                  <a:cubicBezTo>
                    <a:pt x="2332" y="3309"/>
                    <a:pt x="3435" y="2017"/>
                    <a:pt x="4979" y="1576"/>
                  </a:cubicBezTo>
                  <a:lnTo>
                    <a:pt x="4979" y="1765"/>
                  </a:lnTo>
                  <a:cubicBezTo>
                    <a:pt x="4979" y="1986"/>
                    <a:pt x="5136" y="2143"/>
                    <a:pt x="5325" y="2143"/>
                  </a:cubicBezTo>
                  <a:lnTo>
                    <a:pt x="6743" y="2143"/>
                  </a:lnTo>
                  <a:cubicBezTo>
                    <a:pt x="6932" y="2143"/>
                    <a:pt x="7090" y="1986"/>
                    <a:pt x="7090" y="1765"/>
                  </a:cubicBezTo>
                  <a:lnTo>
                    <a:pt x="7090" y="1576"/>
                  </a:lnTo>
                  <a:cubicBezTo>
                    <a:pt x="8633" y="2017"/>
                    <a:pt x="9736" y="3340"/>
                    <a:pt x="9893" y="4916"/>
                  </a:cubicBezTo>
                  <a:lnTo>
                    <a:pt x="9578" y="4916"/>
                  </a:lnTo>
                  <a:cubicBezTo>
                    <a:pt x="9389" y="4916"/>
                    <a:pt x="9232" y="5073"/>
                    <a:pt x="9232" y="5294"/>
                  </a:cubicBezTo>
                  <a:lnTo>
                    <a:pt x="9232" y="6712"/>
                  </a:lnTo>
                  <a:cubicBezTo>
                    <a:pt x="9232" y="6901"/>
                    <a:pt x="9389" y="7058"/>
                    <a:pt x="9578" y="7058"/>
                  </a:cubicBezTo>
                  <a:lnTo>
                    <a:pt x="10996" y="7058"/>
                  </a:lnTo>
                  <a:cubicBezTo>
                    <a:pt x="11185" y="7058"/>
                    <a:pt x="11343" y="6901"/>
                    <a:pt x="11343" y="6712"/>
                  </a:cubicBezTo>
                  <a:lnTo>
                    <a:pt x="11343" y="5294"/>
                  </a:lnTo>
                  <a:cubicBezTo>
                    <a:pt x="11343" y="5073"/>
                    <a:pt x="11185" y="4916"/>
                    <a:pt x="10996" y="4916"/>
                  </a:cubicBezTo>
                  <a:lnTo>
                    <a:pt x="10587" y="4916"/>
                  </a:lnTo>
                  <a:cubicBezTo>
                    <a:pt x="10492" y="3467"/>
                    <a:pt x="9704" y="2175"/>
                    <a:pt x="8476" y="1419"/>
                  </a:cubicBezTo>
                  <a:lnTo>
                    <a:pt x="10020" y="1419"/>
                  </a:lnTo>
                  <a:cubicBezTo>
                    <a:pt x="10146" y="1860"/>
                    <a:pt x="10555" y="2143"/>
                    <a:pt x="10996" y="2143"/>
                  </a:cubicBezTo>
                  <a:cubicBezTo>
                    <a:pt x="11563" y="2143"/>
                    <a:pt x="12036" y="1671"/>
                    <a:pt x="12036" y="1072"/>
                  </a:cubicBezTo>
                  <a:cubicBezTo>
                    <a:pt x="12036" y="474"/>
                    <a:pt x="11563" y="1"/>
                    <a:pt x="10996" y="1"/>
                  </a:cubicBezTo>
                  <a:cubicBezTo>
                    <a:pt x="10524" y="1"/>
                    <a:pt x="10146" y="285"/>
                    <a:pt x="9988" y="726"/>
                  </a:cubicBezTo>
                  <a:lnTo>
                    <a:pt x="7090" y="726"/>
                  </a:lnTo>
                  <a:lnTo>
                    <a:pt x="7090" y="379"/>
                  </a:lnTo>
                  <a:cubicBezTo>
                    <a:pt x="7090" y="159"/>
                    <a:pt x="6932" y="1"/>
                    <a:pt x="6743" y="1"/>
                  </a:cubicBezTo>
                  <a:lnTo>
                    <a:pt x="5325" y="1"/>
                  </a:lnTo>
                  <a:cubicBezTo>
                    <a:pt x="5105" y="1"/>
                    <a:pt x="4979" y="159"/>
                    <a:pt x="4979" y="379"/>
                  </a:cubicBezTo>
                  <a:lnTo>
                    <a:pt x="4979" y="726"/>
                  </a:lnTo>
                  <a:lnTo>
                    <a:pt x="2049" y="726"/>
                  </a:lnTo>
                  <a:cubicBezTo>
                    <a:pt x="1891" y="316"/>
                    <a:pt x="1545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6" name="Google Shape;5686;p64"/>
            <p:cNvSpPr/>
            <p:nvPr/>
          </p:nvSpPr>
          <p:spPr>
            <a:xfrm>
              <a:off x="-50432100" y="3622650"/>
              <a:ext cx="157550" cy="175675"/>
            </a:xfrm>
            <a:custGeom>
              <a:rect b="b" l="l" r="r" t="t"/>
              <a:pathLst>
                <a:path extrusionOk="0" h="7027" w="6302">
                  <a:moveTo>
                    <a:pt x="3182" y="1"/>
                  </a:moveTo>
                  <a:cubicBezTo>
                    <a:pt x="3064" y="1"/>
                    <a:pt x="2946" y="64"/>
                    <a:pt x="2899" y="190"/>
                  </a:cubicBezTo>
                  <a:lnTo>
                    <a:pt x="95" y="5105"/>
                  </a:lnTo>
                  <a:cubicBezTo>
                    <a:pt x="0" y="5231"/>
                    <a:pt x="0" y="5357"/>
                    <a:pt x="95" y="5451"/>
                  </a:cubicBezTo>
                  <a:lnTo>
                    <a:pt x="1103" y="7026"/>
                  </a:lnTo>
                  <a:lnTo>
                    <a:pt x="2804" y="7026"/>
                  </a:lnTo>
                  <a:lnTo>
                    <a:pt x="2804" y="5577"/>
                  </a:lnTo>
                  <a:cubicBezTo>
                    <a:pt x="2426" y="5420"/>
                    <a:pt x="2111" y="5010"/>
                    <a:pt x="2111" y="4569"/>
                  </a:cubicBezTo>
                  <a:cubicBezTo>
                    <a:pt x="2111" y="4002"/>
                    <a:pt x="2584" y="3529"/>
                    <a:pt x="3151" y="3529"/>
                  </a:cubicBezTo>
                  <a:cubicBezTo>
                    <a:pt x="3749" y="3529"/>
                    <a:pt x="4222" y="4002"/>
                    <a:pt x="4222" y="4569"/>
                  </a:cubicBezTo>
                  <a:cubicBezTo>
                    <a:pt x="4222" y="5042"/>
                    <a:pt x="3939" y="5420"/>
                    <a:pt x="3529" y="5577"/>
                  </a:cubicBezTo>
                  <a:lnTo>
                    <a:pt x="3529" y="7026"/>
                  </a:lnTo>
                  <a:lnTo>
                    <a:pt x="5199" y="7026"/>
                  </a:lnTo>
                  <a:lnTo>
                    <a:pt x="6238" y="5451"/>
                  </a:lnTo>
                  <a:cubicBezTo>
                    <a:pt x="6301" y="5325"/>
                    <a:pt x="6301" y="5199"/>
                    <a:pt x="6238" y="5105"/>
                  </a:cubicBezTo>
                  <a:lnTo>
                    <a:pt x="3466" y="190"/>
                  </a:lnTo>
                  <a:cubicBezTo>
                    <a:pt x="3419" y="64"/>
                    <a:pt x="3301" y="1"/>
                    <a:pt x="3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7" name="Google Shape;5687;p64"/>
            <p:cNvSpPr/>
            <p:nvPr/>
          </p:nvSpPr>
          <p:spPr>
            <a:xfrm>
              <a:off x="-50414775" y="3815625"/>
              <a:ext cx="122900" cy="35475"/>
            </a:xfrm>
            <a:custGeom>
              <a:rect b="b" l="l" r="r" t="t"/>
              <a:pathLst>
                <a:path extrusionOk="0" h="1419" w="4916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4569" y="1418"/>
                  </a:lnTo>
                  <a:cubicBezTo>
                    <a:pt x="4758" y="1418"/>
                    <a:pt x="4915" y="1261"/>
                    <a:pt x="4915" y="1072"/>
                  </a:cubicBezTo>
                  <a:lnTo>
                    <a:pt x="4915" y="379"/>
                  </a:lnTo>
                  <a:cubicBezTo>
                    <a:pt x="4915" y="190"/>
                    <a:pt x="4758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88" name="Google Shape;5688;p64"/>
            <p:cNvSpPr/>
            <p:nvPr/>
          </p:nvSpPr>
          <p:spPr>
            <a:xfrm>
              <a:off x="-50362000" y="3727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89" name="Google Shape;5689;p64"/>
          <p:cNvGrpSpPr/>
          <p:nvPr/>
        </p:nvGrpSpPr>
        <p:grpSpPr>
          <a:xfrm>
            <a:off x="1095967" y="3870950"/>
            <a:ext cx="332705" cy="330964"/>
            <a:chOff x="-50503000" y="3921175"/>
            <a:chExt cx="300900" cy="299325"/>
          </a:xfrm>
        </p:grpSpPr>
        <p:sp>
          <p:nvSpPr>
            <p:cNvPr id="5690" name="Google Shape;5690;p64"/>
            <p:cNvSpPr/>
            <p:nvPr/>
          </p:nvSpPr>
          <p:spPr>
            <a:xfrm>
              <a:off x="-50432900" y="3921175"/>
              <a:ext cx="177250" cy="53575"/>
            </a:xfrm>
            <a:custGeom>
              <a:rect b="b" l="l" r="r" t="t"/>
              <a:pathLst>
                <a:path extrusionOk="0" h="2143" w="7090">
                  <a:moveTo>
                    <a:pt x="1" y="0"/>
                  </a:moveTo>
                  <a:lnTo>
                    <a:pt x="1" y="2143"/>
                  </a:lnTo>
                  <a:lnTo>
                    <a:pt x="7089" y="2143"/>
                  </a:lnTo>
                  <a:lnTo>
                    <a:pt x="70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1" name="Google Shape;5691;p64"/>
            <p:cNvSpPr/>
            <p:nvPr/>
          </p:nvSpPr>
          <p:spPr>
            <a:xfrm>
              <a:off x="-50503000" y="39211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797" y="0"/>
                  </a:moveTo>
                  <a:cubicBezTo>
                    <a:pt x="1734" y="0"/>
                    <a:pt x="1671" y="0"/>
                    <a:pt x="1639" y="63"/>
                  </a:cubicBezTo>
                  <a:lnTo>
                    <a:pt x="221" y="756"/>
                  </a:lnTo>
                  <a:cubicBezTo>
                    <a:pt x="95" y="851"/>
                    <a:pt x="1" y="945"/>
                    <a:pt x="1" y="1071"/>
                  </a:cubicBezTo>
                  <a:cubicBezTo>
                    <a:pt x="1" y="1197"/>
                    <a:pt x="95" y="1323"/>
                    <a:pt x="221" y="1386"/>
                  </a:cubicBezTo>
                  <a:lnTo>
                    <a:pt x="1639" y="2111"/>
                  </a:lnTo>
                  <a:cubicBezTo>
                    <a:pt x="1671" y="2143"/>
                    <a:pt x="1765" y="2143"/>
                    <a:pt x="1797" y="2143"/>
                  </a:cubicBezTo>
                  <a:lnTo>
                    <a:pt x="2112" y="2143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2" name="Google Shape;5692;p64"/>
            <p:cNvSpPr/>
            <p:nvPr/>
          </p:nvSpPr>
          <p:spPr>
            <a:xfrm>
              <a:off x="-50237550" y="3921175"/>
              <a:ext cx="35450" cy="53575"/>
            </a:xfrm>
            <a:custGeom>
              <a:rect b="b" l="l" r="r" t="t"/>
              <a:pathLst>
                <a:path extrusionOk="0" h="2143" w="1418">
                  <a:moveTo>
                    <a:pt x="0" y="0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945" y="2143"/>
                    <a:pt x="1418" y="1670"/>
                    <a:pt x="1418" y="1071"/>
                  </a:cubicBezTo>
                  <a:cubicBezTo>
                    <a:pt x="1418" y="473"/>
                    <a:pt x="945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3" name="Google Shape;5693;p64"/>
            <p:cNvSpPr/>
            <p:nvPr/>
          </p:nvSpPr>
          <p:spPr>
            <a:xfrm>
              <a:off x="-50414775" y="4045625"/>
              <a:ext cx="159125" cy="122875"/>
            </a:xfrm>
            <a:custGeom>
              <a:rect b="b" l="l" r="r" t="t"/>
              <a:pathLst>
                <a:path extrusionOk="0" h="4915" w="6365">
                  <a:moveTo>
                    <a:pt x="0" y="0"/>
                  </a:moveTo>
                  <a:lnTo>
                    <a:pt x="0" y="4915"/>
                  </a:lnTo>
                  <a:lnTo>
                    <a:pt x="6364" y="4915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4" name="Google Shape;5694;p64"/>
            <p:cNvSpPr/>
            <p:nvPr/>
          </p:nvSpPr>
          <p:spPr>
            <a:xfrm>
              <a:off x="-50503000" y="3992050"/>
              <a:ext cx="300900" cy="228450"/>
            </a:xfrm>
            <a:custGeom>
              <a:rect b="b" l="l" r="r" t="t"/>
              <a:pathLst>
                <a:path extrusionOk="0" h="9138" w="12036">
                  <a:moveTo>
                    <a:pt x="1797" y="1387"/>
                  </a:moveTo>
                  <a:cubicBezTo>
                    <a:pt x="1986" y="1387"/>
                    <a:pt x="2143" y="1544"/>
                    <a:pt x="2143" y="1733"/>
                  </a:cubicBezTo>
                  <a:lnTo>
                    <a:pt x="2143" y="3151"/>
                  </a:lnTo>
                  <a:cubicBezTo>
                    <a:pt x="2143" y="3372"/>
                    <a:pt x="1986" y="3529"/>
                    <a:pt x="1797" y="3529"/>
                  </a:cubicBezTo>
                  <a:cubicBezTo>
                    <a:pt x="1608" y="3529"/>
                    <a:pt x="1450" y="3372"/>
                    <a:pt x="1450" y="3151"/>
                  </a:cubicBezTo>
                  <a:lnTo>
                    <a:pt x="1450" y="1733"/>
                  </a:lnTo>
                  <a:cubicBezTo>
                    <a:pt x="1450" y="1544"/>
                    <a:pt x="1608" y="1387"/>
                    <a:pt x="1797" y="1387"/>
                  </a:cubicBezTo>
                  <a:close/>
                  <a:moveTo>
                    <a:pt x="1797" y="4222"/>
                  </a:moveTo>
                  <a:cubicBezTo>
                    <a:pt x="1986" y="4222"/>
                    <a:pt x="2143" y="4380"/>
                    <a:pt x="2143" y="4569"/>
                  </a:cubicBezTo>
                  <a:cubicBezTo>
                    <a:pt x="2143" y="4789"/>
                    <a:pt x="1986" y="4947"/>
                    <a:pt x="1797" y="4947"/>
                  </a:cubicBezTo>
                  <a:cubicBezTo>
                    <a:pt x="1576" y="4947"/>
                    <a:pt x="1419" y="4789"/>
                    <a:pt x="1419" y="4569"/>
                  </a:cubicBezTo>
                  <a:cubicBezTo>
                    <a:pt x="1419" y="4380"/>
                    <a:pt x="1576" y="4222"/>
                    <a:pt x="1797" y="4222"/>
                  </a:cubicBezTo>
                  <a:close/>
                  <a:moveTo>
                    <a:pt x="1797" y="5609"/>
                  </a:moveTo>
                  <a:cubicBezTo>
                    <a:pt x="1986" y="5609"/>
                    <a:pt x="2143" y="5766"/>
                    <a:pt x="2143" y="5955"/>
                  </a:cubicBezTo>
                  <a:lnTo>
                    <a:pt x="2143" y="7373"/>
                  </a:lnTo>
                  <a:cubicBezTo>
                    <a:pt x="2143" y="7562"/>
                    <a:pt x="1986" y="7719"/>
                    <a:pt x="1797" y="7719"/>
                  </a:cubicBezTo>
                  <a:cubicBezTo>
                    <a:pt x="1608" y="7719"/>
                    <a:pt x="1450" y="7562"/>
                    <a:pt x="1450" y="7373"/>
                  </a:cubicBezTo>
                  <a:lnTo>
                    <a:pt x="1450" y="5955"/>
                  </a:lnTo>
                  <a:cubicBezTo>
                    <a:pt x="1450" y="5766"/>
                    <a:pt x="1608" y="5609"/>
                    <a:pt x="1797" y="5609"/>
                  </a:cubicBezTo>
                  <a:close/>
                  <a:moveTo>
                    <a:pt x="10272" y="1387"/>
                  </a:moveTo>
                  <a:cubicBezTo>
                    <a:pt x="10461" y="1387"/>
                    <a:pt x="10618" y="1544"/>
                    <a:pt x="10618" y="1733"/>
                  </a:cubicBezTo>
                  <a:lnTo>
                    <a:pt x="10618" y="7373"/>
                  </a:lnTo>
                  <a:cubicBezTo>
                    <a:pt x="10618" y="7562"/>
                    <a:pt x="10461" y="7719"/>
                    <a:pt x="10272" y="7719"/>
                  </a:cubicBezTo>
                  <a:lnTo>
                    <a:pt x="3183" y="7719"/>
                  </a:lnTo>
                  <a:cubicBezTo>
                    <a:pt x="2962" y="7719"/>
                    <a:pt x="2805" y="7562"/>
                    <a:pt x="2805" y="7373"/>
                  </a:cubicBezTo>
                  <a:lnTo>
                    <a:pt x="2805" y="1733"/>
                  </a:lnTo>
                  <a:cubicBezTo>
                    <a:pt x="2805" y="1544"/>
                    <a:pt x="2962" y="1387"/>
                    <a:pt x="3183" y="1387"/>
                  </a:cubicBezTo>
                  <a:close/>
                  <a:moveTo>
                    <a:pt x="1072" y="1"/>
                  </a:moveTo>
                  <a:cubicBezTo>
                    <a:pt x="474" y="1"/>
                    <a:pt x="1" y="473"/>
                    <a:pt x="1" y="1072"/>
                  </a:cubicBezTo>
                  <a:lnTo>
                    <a:pt x="1" y="8097"/>
                  </a:lnTo>
                  <a:cubicBezTo>
                    <a:pt x="1" y="8664"/>
                    <a:pt x="474" y="9137"/>
                    <a:pt x="1072" y="9137"/>
                  </a:cubicBezTo>
                  <a:lnTo>
                    <a:pt x="10965" y="9137"/>
                  </a:lnTo>
                  <a:cubicBezTo>
                    <a:pt x="11563" y="9137"/>
                    <a:pt x="12036" y="8664"/>
                    <a:pt x="12036" y="8097"/>
                  </a:cubicBezTo>
                  <a:lnTo>
                    <a:pt x="12036" y="1072"/>
                  </a:lnTo>
                  <a:cubicBezTo>
                    <a:pt x="12036" y="473"/>
                    <a:pt x="11563" y="1"/>
                    <a:pt x="109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5" name="Google Shape;5695;p64"/>
          <p:cNvGrpSpPr/>
          <p:nvPr/>
        </p:nvGrpSpPr>
        <p:grpSpPr>
          <a:xfrm>
            <a:off x="3154610" y="3073215"/>
            <a:ext cx="331821" cy="332705"/>
            <a:chOff x="-48630025" y="3199700"/>
            <a:chExt cx="300100" cy="300900"/>
          </a:xfrm>
        </p:grpSpPr>
        <p:sp>
          <p:nvSpPr>
            <p:cNvPr id="5696" name="Google Shape;5696;p64"/>
            <p:cNvSpPr/>
            <p:nvPr/>
          </p:nvSpPr>
          <p:spPr>
            <a:xfrm>
              <a:off x="-48630025" y="3199700"/>
              <a:ext cx="300100" cy="300900"/>
            </a:xfrm>
            <a:custGeom>
              <a:rect b="b" l="l" r="r" t="t"/>
              <a:pathLst>
                <a:path extrusionOk="0" h="12036" w="12004">
                  <a:moveTo>
                    <a:pt x="9893" y="1419"/>
                  </a:moveTo>
                  <a:lnTo>
                    <a:pt x="9893" y="1765"/>
                  </a:lnTo>
                  <a:cubicBezTo>
                    <a:pt x="9893" y="1986"/>
                    <a:pt x="10051" y="2143"/>
                    <a:pt x="10240" y="2143"/>
                  </a:cubicBezTo>
                  <a:lnTo>
                    <a:pt x="10586" y="2143"/>
                  </a:lnTo>
                  <a:lnTo>
                    <a:pt x="10586" y="5294"/>
                  </a:lnTo>
                  <a:cubicBezTo>
                    <a:pt x="9738" y="4603"/>
                    <a:pt x="8014" y="3599"/>
                    <a:pt x="6006" y="3592"/>
                  </a:cubicBezTo>
                  <a:lnTo>
                    <a:pt x="6006" y="3592"/>
                  </a:lnTo>
                  <a:cubicBezTo>
                    <a:pt x="6010" y="3592"/>
                    <a:pt x="6014" y="3592"/>
                    <a:pt x="6018" y="3592"/>
                  </a:cubicBezTo>
                  <a:lnTo>
                    <a:pt x="6018" y="3592"/>
                  </a:lnTo>
                  <a:cubicBezTo>
                    <a:pt x="6013" y="3592"/>
                    <a:pt x="6008" y="3592"/>
                    <a:pt x="6003" y="3592"/>
                  </a:cubicBezTo>
                  <a:lnTo>
                    <a:pt x="6003" y="3592"/>
                  </a:lnTo>
                  <a:cubicBezTo>
                    <a:pt x="5997" y="3592"/>
                    <a:pt x="5992" y="3592"/>
                    <a:pt x="5987" y="3592"/>
                  </a:cubicBezTo>
                  <a:cubicBezTo>
                    <a:pt x="5991" y="3592"/>
                    <a:pt x="5995" y="3592"/>
                    <a:pt x="5999" y="3592"/>
                  </a:cubicBezTo>
                  <a:lnTo>
                    <a:pt x="5999" y="3592"/>
                  </a:lnTo>
                  <a:cubicBezTo>
                    <a:pt x="4022" y="3599"/>
                    <a:pt x="2298" y="4666"/>
                    <a:pt x="1418" y="5294"/>
                  </a:cubicBezTo>
                  <a:lnTo>
                    <a:pt x="1418" y="2143"/>
                  </a:lnTo>
                  <a:lnTo>
                    <a:pt x="1765" y="2143"/>
                  </a:lnTo>
                  <a:cubicBezTo>
                    <a:pt x="1986" y="2143"/>
                    <a:pt x="2112" y="1986"/>
                    <a:pt x="2112" y="1765"/>
                  </a:cubicBezTo>
                  <a:lnTo>
                    <a:pt x="2112" y="1419"/>
                  </a:lnTo>
                  <a:close/>
                  <a:moveTo>
                    <a:pt x="6002" y="3592"/>
                  </a:moveTo>
                  <a:cubicBezTo>
                    <a:pt x="7319" y="3601"/>
                    <a:pt x="8413" y="4700"/>
                    <a:pt x="8413" y="6018"/>
                  </a:cubicBezTo>
                  <a:cubicBezTo>
                    <a:pt x="8413" y="7368"/>
                    <a:pt x="7319" y="8467"/>
                    <a:pt x="6002" y="8476"/>
                  </a:cubicBezTo>
                  <a:lnTo>
                    <a:pt x="6002" y="8476"/>
                  </a:lnTo>
                  <a:cubicBezTo>
                    <a:pt x="4686" y="8467"/>
                    <a:pt x="3592" y="7368"/>
                    <a:pt x="3592" y="6018"/>
                  </a:cubicBezTo>
                  <a:cubicBezTo>
                    <a:pt x="3592" y="4700"/>
                    <a:pt x="4686" y="3601"/>
                    <a:pt x="6002" y="3592"/>
                  </a:cubicBezTo>
                  <a:close/>
                  <a:moveTo>
                    <a:pt x="10586" y="6774"/>
                  </a:moveTo>
                  <a:lnTo>
                    <a:pt x="10586" y="9925"/>
                  </a:lnTo>
                  <a:lnTo>
                    <a:pt x="10240" y="9925"/>
                  </a:lnTo>
                  <a:cubicBezTo>
                    <a:pt x="10051" y="9925"/>
                    <a:pt x="9893" y="10082"/>
                    <a:pt x="9893" y="10271"/>
                  </a:cubicBezTo>
                  <a:lnTo>
                    <a:pt x="9893" y="10618"/>
                  </a:lnTo>
                  <a:lnTo>
                    <a:pt x="2112" y="10618"/>
                  </a:lnTo>
                  <a:lnTo>
                    <a:pt x="2112" y="10271"/>
                  </a:lnTo>
                  <a:cubicBezTo>
                    <a:pt x="2112" y="10082"/>
                    <a:pt x="1986" y="9925"/>
                    <a:pt x="1765" y="9925"/>
                  </a:cubicBezTo>
                  <a:lnTo>
                    <a:pt x="1418" y="9925"/>
                  </a:lnTo>
                  <a:lnTo>
                    <a:pt x="1418" y="6774"/>
                  </a:lnTo>
                  <a:cubicBezTo>
                    <a:pt x="2298" y="7434"/>
                    <a:pt x="4022" y="8469"/>
                    <a:pt x="5999" y="8476"/>
                  </a:cubicBezTo>
                  <a:lnTo>
                    <a:pt x="5999" y="8476"/>
                  </a:lnTo>
                  <a:cubicBezTo>
                    <a:pt x="5995" y="8476"/>
                    <a:pt x="5991" y="8476"/>
                    <a:pt x="5987" y="8476"/>
                  </a:cubicBezTo>
                  <a:cubicBezTo>
                    <a:pt x="5992" y="8476"/>
                    <a:pt x="5997" y="8476"/>
                    <a:pt x="6002" y="8476"/>
                  </a:cubicBezTo>
                  <a:lnTo>
                    <a:pt x="6002" y="8476"/>
                  </a:lnTo>
                  <a:cubicBezTo>
                    <a:pt x="6008" y="8476"/>
                    <a:pt x="6013" y="8476"/>
                    <a:pt x="6018" y="8476"/>
                  </a:cubicBezTo>
                  <a:cubicBezTo>
                    <a:pt x="6014" y="8476"/>
                    <a:pt x="6010" y="8476"/>
                    <a:pt x="6006" y="8476"/>
                  </a:cubicBezTo>
                  <a:lnTo>
                    <a:pt x="6006" y="8476"/>
                  </a:lnTo>
                  <a:cubicBezTo>
                    <a:pt x="8014" y="8469"/>
                    <a:pt x="9738" y="7402"/>
                    <a:pt x="10586" y="6774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86"/>
                    <a:pt x="158" y="2143"/>
                    <a:pt x="347" y="2143"/>
                  </a:cubicBezTo>
                  <a:lnTo>
                    <a:pt x="694" y="2143"/>
                  </a:lnTo>
                  <a:lnTo>
                    <a:pt x="694" y="9925"/>
                  </a:lnTo>
                  <a:lnTo>
                    <a:pt x="347" y="9925"/>
                  </a:lnTo>
                  <a:cubicBezTo>
                    <a:pt x="158" y="9925"/>
                    <a:pt x="1" y="10082"/>
                    <a:pt x="1" y="10271"/>
                  </a:cubicBezTo>
                  <a:lnTo>
                    <a:pt x="1" y="11689"/>
                  </a:lnTo>
                  <a:cubicBezTo>
                    <a:pt x="1" y="11910"/>
                    <a:pt x="158" y="12036"/>
                    <a:pt x="347" y="12036"/>
                  </a:cubicBezTo>
                  <a:lnTo>
                    <a:pt x="1765" y="12036"/>
                  </a:lnTo>
                  <a:cubicBezTo>
                    <a:pt x="1986" y="12036"/>
                    <a:pt x="2112" y="11910"/>
                    <a:pt x="2112" y="11689"/>
                  </a:cubicBezTo>
                  <a:lnTo>
                    <a:pt x="2112" y="11343"/>
                  </a:lnTo>
                  <a:lnTo>
                    <a:pt x="9893" y="11343"/>
                  </a:lnTo>
                  <a:lnTo>
                    <a:pt x="9893" y="11689"/>
                  </a:lnTo>
                  <a:cubicBezTo>
                    <a:pt x="9893" y="11910"/>
                    <a:pt x="10051" y="12036"/>
                    <a:pt x="10240" y="12036"/>
                  </a:cubicBezTo>
                  <a:lnTo>
                    <a:pt x="11658" y="12036"/>
                  </a:lnTo>
                  <a:cubicBezTo>
                    <a:pt x="11847" y="12036"/>
                    <a:pt x="12004" y="11910"/>
                    <a:pt x="12004" y="11689"/>
                  </a:cubicBezTo>
                  <a:lnTo>
                    <a:pt x="12004" y="10271"/>
                  </a:lnTo>
                  <a:cubicBezTo>
                    <a:pt x="12004" y="10082"/>
                    <a:pt x="11847" y="9925"/>
                    <a:pt x="11658" y="9925"/>
                  </a:cubicBezTo>
                  <a:lnTo>
                    <a:pt x="11311" y="9925"/>
                  </a:lnTo>
                  <a:lnTo>
                    <a:pt x="11311" y="2143"/>
                  </a:lnTo>
                  <a:lnTo>
                    <a:pt x="11658" y="2143"/>
                  </a:lnTo>
                  <a:cubicBezTo>
                    <a:pt x="11847" y="2143"/>
                    <a:pt x="12004" y="1986"/>
                    <a:pt x="12004" y="1765"/>
                  </a:cubicBezTo>
                  <a:lnTo>
                    <a:pt x="12004" y="347"/>
                  </a:lnTo>
                  <a:cubicBezTo>
                    <a:pt x="12004" y="158"/>
                    <a:pt x="11847" y="1"/>
                    <a:pt x="11658" y="1"/>
                  </a:cubicBezTo>
                  <a:lnTo>
                    <a:pt x="10240" y="1"/>
                  </a:lnTo>
                  <a:cubicBezTo>
                    <a:pt x="10051" y="1"/>
                    <a:pt x="9893" y="158"/>
                    <a:pt x="9893" y="347"/>
                  </a:cubicBezTo>
                  <a:lnTo>
                    <a:pt x="9893" y="725"/>
                  </a:lnTo>
                  <a:lnTo>
                    <a:pt x="2112" y="725"/>
                  </a:lnTo>
                  <a:lnTo>
                    <a:pt x="2112" y="347"/>
                  </a:lnTo>
                  <a:cubicBezTo>
                    <a:pt x="2112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7" name="Google Shape;5697;p64"/>
            <p:cNvSpPr/>
            <p:nvPr/>
          </p:nvSpPr>
          <p:spPr>
            <a:xfrm>
              <a:off x="-48524475" y="3306025"/>
              <a:ext cx="88225" cy="89050"/>
            </a:xfrm>
            <a:custGeom>
              <a:rect b="b" l="l" r="r" t="t"/>
              <a:pathLst>
                <a:path extrusionOk="0" h="3562" w="3529">
                  <a:moveTo>
                    <a:pt x="1765" y="726"/>
                  </a:moveTo>
                  <a:cubicBezTo>
                    <a:pt x="2363" y="726"/>
                    <a:pt x="2836" y="1198"/>
                    <a:pt x="2836" y="1765"/>
                  </a:cubicBezTo>
                  <a:cubicBezTo>
                    <a:pt x="2836" y="2364"/>
                    <a:pt x="2363" y="2836"/>
                    <a:pt x="1765" y="2836"/>
                  </a:cubicBezTo>
                  <a:cubicBezTo>
                    <a:pt x="1166" y="2836"/>
                    <a:pt x="694" y="2364"/>
                    <a:pt x="694" y="1765"/>
                  </a:cubicBez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1765" y="1"/>
                  </a:moveTo>
                  <a:cubicBezTo>
                    <a:pt x="788" y="1"/>
                    <a:pt x="0" y="789"/>
                    <a:pt x="0" y="1765"/>
                  </a:cubicBezTo>
                  <a:cubicBezTo>
                    <a:pt x="0" y="2773"/>
                    <a:pt x="788" y="3561"/>
                    <a:pt x="1765" y="3561"/>
                  </a:cubicBezTo>
                  <a:cubicBezTo>
                    <a:pt x="2741" y="3561"/>
                    <a:pt x="3529" y="2773"/>
                    <a:pt x="3529" y="1765"/>
                  </a:cubicBezTo>
                  <a:cubicBezTo>
                    <a:pt x="3529" y="789"/>
                    <a:pt x="274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98" name="Google Shape;5698;p64"/>
            <p:cNvSpPr/>
            <p:nvPr/>
          </p:nvSpPr>
          <p:spPr>
            <a:xfrm>
              <a:off x="-48489025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699" name="Google Shape;5699;p64"/>
          <p:cNvGrpSpPr/>
          <p:nvPr/>
        </p:nvGrpSpPr>
        <p:grpSpPr>
          <a:xfrm>
            <a:off x="3154610" y="3481661"/>
            <a:ext cx="331821" cy="331821"/>
            <a:chOff x="-48630025" y="3569100"/>
            <a:chExt cx="300100" cy="300100"/>
          </a:xfrm>
        </p:grpSpPr>
        <p:sp>
          <p:nvSpPr>
            <p:cNvPr id="5700" name="Google Shape;5700;p64"/>
            <p:cNvSpPr/>
            <p:nvPr/>
          </p:nvSpPr>
          <p:spPr>
            <a:xfrm>
              <a:off x="-48400825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1" name="Google Shape;5701;p64"/>
            <p:cNvSpPr/>
            <p:nvPr/>
          </p:nvSpPr>
          <p:spPr>
            <a:xfrm>
              <a:off x="-48400825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2" name="Google Shape;5702;p64"/>
            <p:cNvSpPr/>
            <p:nvPr/>
          </p:nvSpPr>
          <p:spPr>
            <a:xfrm>
              <a:off x="-48488250" y="371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3" name="Google Shape;5703;p64"/>
            <p:cNvSpPr/>
            <p:nvPr/>
          </p:nvSpPr>
          <p:spPr>
            <a:xfrm>
              <a:off x="-48488250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4" name="Google Shape;5704;p64"/>
            <p:cNvSpPr/>
            <p:nvPr/>
          </p:nvSpPr>
          <p:spPr>
            <a:xfrm>
              <a:off x="-48400825" y="36400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5" name="Google Shape;5705;p64"/>
            <p:cNvSpPr/>
            <p:nvPr/>
          </p:nvSpPr>
          <p:spPr>
            <a:xfrm>
              <a:off x="-48541800" y="3569100"/>
              <a:ext cx="211875" cy="300100"/>
            </a:xfrm>
            <a:custGeom>
              <a:rect b="b" l="l" r="r" t="t"/>
              <a:pathLst>
                <a:path extrusionOk="0" h="12004" w="8475">
                  <a:moveTo>
                    <a:pt x="2489" y="2080"/>
                  </a:moveTo>
                  <a:cubicBezTo>
                    <a:pt x="3088" y="2080"/>
                    <a:pt x="3560" y="2552"/>
                    <a:pt x="3560" y="3151"/>
                  </a:cubicBezTo>
                  <a:cubicBezTo>
                    <a:pt x="3560" y="3750"/>
                    <a:pt x="3088" y="4222"/>
                    <a:pt x="2489" y="4222"/>
                  </a:cubicBezTo>
                  <a:cubicBezTo>
                    <a:pt x="1891" y="4222"/>
                    <a:pt x="1418" y="3750"/>
                    <a:pt x="1418" y="3151"/>
                  </a:cubicBezTo>
                  <a:cubicBezTo>
                    <a:pt x="1418" y="2552"/>
                    <a:pt x="1891" y="2080"/>
                    <a:pt x="2489" y="2080"/>
                  </a:cubicBezTo>
                  <a:close/>
                  <a:moveTo>
                    <a:pt x="6018" y="2080"/>
                  </a:moveTo>
                  <a:cubicBezTo>
                    <a:pt x="6585" y="2080"/>
                    <a:pt x="7057" y="2552"/>
                    <a:pt x="7057" y="3151"/>
                  </a:cubicBezTo>
                  <a:cubicBezTo>
                    <a:pt x="7057" y="3750"/>
                    <a:pt x="6585" y="4222"/>
                    <a:pt x="6018" y="4222"/>
                  </a:cubicBezTo>
                  <a:cubicBezTo>
                    <a:pt x="5419" y="4222"/>
                    <a:pt x="4947" y="3750"/>
                    <a:pt x="4947" y="3151"/>
                  </a:cubicBezTo>
                  <a:cubicBezTo>
                    <a:pt x="4947" y="2552"/>
                    <a:pt x="5419" y="2080"/>
                    <a:pt x="6018" y="2080"/>
                  </a:cubicBezTo>
                  <a:close/>
                  <a:moveTo>
                    <a:pt x="2489" y="4915"/>
                  </a:moveTo>
                  <a:cubicBezTo>
                    <a:pt x="3088" y="4915"/>
                    <a:pt x="3560" y="5388"/>
                    <a:pt x="3560" y="5987"/>
                  </a:cubicBezTo>
                  <a:cubicBezTo>
                    <a:pt x="3560" y="6585"/>
                    <a:pt x="3088" y="7058"/>
                    <a:pt x="2489" y="7058"/>
                  </a:cubicBezTo>
                  <a:cubicBezTo>
                    <a:pt x="1891" y="7058"/>
                    <a:pt x="1418" y="6585"/>
                    <a:pt x="1418" y="5987"/>
                  </a:cubicBezTo>
                  <a:cubicBezTo>
                    <a:pt x="1418" y="5388"/>
                    <a:pt x="1891" y="4915"/>
                    <a:pt x="2489" y="4915"/>
                  </a:cubicBezTo>
                  <a:close/>
                  <a:moveTo>
                    <a:pt x="6018" y="4915"/>
                  </a:moveTo>
                  <a:cubicBezTo>
                    <a:pt x="6585" y="4915"/>
                    <a:pt x="7057" y="5388"/>
                    <a:pt x="7057" y="5987"/>
                  </a:cubicBezTo>
                  <a:cubicBezTo>
                    <a:pt x="7057" y="6585"/>
                    <a:pt x="6585" y="7058"/>
                    <a:pt x="6018" y="7058"/>
                  </a:cubicBezTo>
                  <a:cubicBezTo>
                    <a:pt x="5419" y="7058"/>
                    <a:pt x="4947" y="6585"/>
                    <a:pt x="4947" y="5987"/>
                  </a:cubicBezTo>
                  <a:cubicBezTo>
                    <a:pt x="4947" y="5388"/>
                    <a:pt x="5419" y="4915"/>
                    <a:pt x="6018" y="4915"/>
                  </a:cubicBezTo>
                  <a:close/>
                  <a:moveTo>
                    <a:pt x="2489" y="7751"/>
                  </a:moveTo>
                  <a:cubicBezTo>
                    <a:pt x="3088" y="7751"/>
                    <a:pt x="3560" y="8223"/>
                    <a:pt x="3560" y="8822"/>
                  </a:cubicBezTo>
                  <a:cubicBezTo>
                    <a:pt x="3560" y="9421"/>
                    <a:pt x="3088" y="9862"/>
                    <a:pt x="2489" y="9862"/>
                  </a:cubicBezTo>
                  <a:cubicBezTo>
                    <a:pt x="1891" y="9862"/>
                    <a:pt x="1418" y="9421"/>
                    <a:pt x="1418" y="8822"/>
                  </a:cubicBezTo>
                  <a:cubicBezTo>
                    <a:pt x="1418" y="8223"/>
                    <a:pt x="1891" y="7751"/>
                    <a:pt x="2489" y="7751"/>
                  </a:cubicBezTo>
                  <a:close/>
                  <a:moveTo>
                    <a:pt x="6018" y="7751"/>
                  </a:moveTo>
                  <a:cubicBezTo>
                    <a:pt x="6585" y="7751"/>
                    <a:pt x="7057" y="8223"/>
                    <a:pt x="7057" y="8822"/>
                  </a:cubicBezTo>
                  <a:cubicBezTo>
                    <a:pt x="7057" y="9421"/>
                    <a:pt x="6585" y="9862"/>
                    <a:pt x="6018" y="9862"/>
                  </a:cubicBezTo>
                  <a:cubicBezTo>
                    <a:pt x="5419" y="9862"/>
                    <a:pt x="4947" y="9421"/>
                    <a:pt x="4947" y="8822"/>
                  </a:cubicBezTo>
                  <a:cubicBezTo>
                    <a:pt x="4947" y="8223"/>
                    <a:pt x="5419" y="7751"/>
                    <a:pt x="6018" y="7751"/>
                  </a:cubicBezTo>
                  <a:close/>
                  <a:moveTo>
                    <a:pt x="1796" y="1"/>
                  </a:moveTo>
                  <a:cubicBezTo>
                    <a:pt x="788" y="1"/>
                    <a:pt x="0" y="788"/>
                    <a:pt x="0" y="1765"/>
                  </a:cubicBezTo>
                  <a:lnTo>
                    <a:pt x="0" y="10240"/>
                  </a:lnTo>
                  <a:cubicBezTo>
                    <a:pt x="0" y="11216"/>
                    <a:pt x="788" y="12004"/>
                    <a:pt x="1796" y="12004"/>
                  </a:cubicBezTo>
                  <a:lnTo>
                    <a:pt x="6711" y="12004"/>
                  </a:lnTo>
                  <a:cubicBezTo>
                    <a:pt x="7687" y="12004"/>
                    <a:pt x="8475" y="11216"/>
                    <a:pt x="8475" y="10240"/>
                  </a:cubicBezTo>
                  <a:lnTo>
                    <a:pt x="8475" y="1765"/>
                  </a:lnTo>
                  <a:cubicBezTo>
                    <a:pt x="8475" y="788"/>
                    <a:pt x="7687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6" name="Google Shape;5706;p64"/>
            <p:cNvSpPr/>
            <p:nvPr/>
          </p:nvSpPr>
          <p:spPr>
            <a:xfrm>
              <a:off x="-48488250" y="37817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7" name="Google Shape;5707;p64"/>
            <p:cNvSpPr/>
            <p:nvPr/>
          </p:nvSpPr>
          <p:spPr>
            <a:xfrm>
              <a:off x="-48630025" y="3569900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0"/>
                  </a:moveTo>
                  <a:cubicBezTo>
                    <a:pt x="1765" y="0"/>
                    <a:pt x="1229" y="32"/>
                    <a:pt x="631" y="630"/>
                  </a:cubicBezTo>
                  <a:cubicBezTo>
                    <a:pt x="221" y="1040"/>
                    <a:pt x="1" y="1575"/>
                    <a:pt x="1" y="2142"/>
                  </a:cubicBezTo>
                  <a:cubicBezTo>
                    <a:pt x="1" y="2867"/>
                    <a:pt x="631" y="3497"/>
                    <a:pt x="1418" y="3497"/>
                  </a:cubicBezTo>
                  <a:cubicBezTo>
                    <a:pt x="2017" y="3497"/>
                    <a:pt x="2553" y="3119"/>
                    <a:pt x="2742" y="2552"/>
                  </a:cubicBezTo>
                  <a:cubicBezTo>
                    <a:pt x="2868" y="2237"/>
                    <a:pt x="2805" y="1922"/>
                    <a:pt x="2584" y="1701"/>
                  </a:cubicBezTo>
                  <a:cubicBezTo>
                    <a:pt x="2395" y="1449"/>
                    <a:pt x="2269" y="1134"/>
                    <a:pt x="2742" y="567"/>
                  </a:cubicBezTo>
                  <a:cubicBezTo>
                    <a:pt x="2836" y="441"/>
                    <a:pt x="2868" y="315"/>
                    <a:pt x="2805" y="189"/>
                  </a:cubicBezTo>
                  <a:cubicBezTo>
                    <a:pt x="2742" y="95"/>
                    <a:pt x="2584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8" name="Google Shape;5708;p64"/>
            <p:cNvSpPr/>
            <p:nvPr/>
          </p:nvSpPr>
          <p:spPr>
            <a:xfrm>
              <a:off x="-48626875" y="3668350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1"/>
                  </a:cubicBezTo>
                  <a:lnTo>
                    <a:pt x="2584" y="1701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09" name="Google Shape;5709;p64"/>
            <p:cNvSpPr/>
            <p:nvPr/>
          </p:nvSpPr>
          <p:spPr>
            <a:xfrm>
              <a:off x="-48630025" y="3727425"/>
              <a:ext cx="70925" cy="141775"/>
            </a:xfrm>
            <a:custGeom>
              <a:rect b="b" l="l" r="r" t="t"/>
              <a:pathLst>
                <a:path extrusionOk="0" h="5671" w="2837">
                  <a:moveTo>
                    <a:pt x="32" y="0"/>
                  </a:moveTo>
                  <a:cubicBezTo>
                    <a:pt x="1" y="347"/>
                    <a:pt x="1" y="756"/>
                    <a:pt x="1" y="1071"/>
                  </a:cubicBezTo>
                  <a:cubicBezTo>
                    <a:pt x="1" y="2741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36" y="756"/>
                    <a:pt x="2836" y="378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0" name="Google Shape;5710;p64"/>
          <p:cNvGrpSpPr/>
          <p:nvPr/>
        </p:nvGrpSpPr>
        <p:grpSpPr>
          <a:xfrm>
            <a:off x="3155052" y="3890106"/>
            <a:ext cx="330936" cy="330079"/>
            <a:chOff x="-48629225" y="3938500"/>
            <a:chExt cx="299300" cy="298525"/>
          </a:xfrm>
        </p:grpSpPr>
        <p:sp>
          <p:nvSpPr>
            <p:cNvPr id="5711" name="Google Shape;5711;p64"/>
            <p:cNvSpPr/>
            <p:nvPr/>
          </p:nvSpPr>
          <p:spPr>
            <a:xfrm>
              <a:off x="-48629225" y="3938500"/>
              <a:ext cx="299300" cy="298525"/>
            </a:xfrm>
            <a:custGeom>
              <a:rect b="b" l="l" r="r" t="t"/>
              <a:pathLst>
                <a:path extrusionOk="0" h="11941" w="11972">
                  <a:moveTo>
                    <a:pt x="5955" y="2111"/>
                  </a:moveTo>
                  <a:cubicBezTo>
                    <a:pt x="8097" y="2111"/>
                    <a:pt x="9830" y="3844"/>
                    <a:pt x="9830" y="5986"/>
                  </a:cubicBezTo>
                  <a:cubicBezTo>
                    <a:pt x="9798" y="8129"/>
                    <a:pt x="8066" y="9830"/>
                    <a:pt x="5955" y="9830"/>
                  </a:cubicBezTo>
                  <a:cubicBezTo>
                    <a:pt x="3875" y="9830"/>
                    <a:pt x="2080" y="8129"/>
                    <a:pt x="2080" y="5986"/>
                  </a:cubicBezTo>
                  <a:cubicBezTo>
                    <a:pt x="2080" y="3844"/>
                    <a:pt x="3812" y="2111"/>
                    <a:pt x="5955" y="2111"/>
                  </a:cubicBezTo>
                  <a:close/>
                  <a:moveTo>
                    <a:pt x="5293" y="0"/>
                  </a:moveTo>
                  <a:cubicBezTo>
                    <a:pt x="5167" y="0"/>
                    <a:pt x="5041" y="63"/>
                    <a:pt x="4978" y="189"/>
                  </a:cubicBezTo>
                  <a:lnTo>
                    <a:pt x="4631" y="882"/>
                  </a:lnTo>
                  <a:cubicBezTo>
                    <a:pt x="4190" y="1009"/>
                    <a:pt x="3749" y="1166"/>
                    <a:pt x="3371" y="1418"/>
                  </a:cubicBezTo>
                  <a:lnTo>
                    <a:pt x="2615" y="1166"/>
                  </a:lnTo>
                  <a:cubicBezTo>
                    <a:pt x="2584" y="1158"/>
                    <a:pt x="2550" y="1154"/>
                    <a:pt x="2517" y="1154"/>
                  </a:cubicBezTo>
                  <a:cubicBezTo>
                    <a:pt x="2416" y="1154"/>
                    <a:pt x="2316" y="1190"/>
                    <a:pt x="2269" y="1261"/>
                  </a:cubicBezTo>
                  <a:lnTo>
                    <a:pt x="1260" y="2237"/>
                  </a:lnTo>
                  <a:cubicBezTo>
                    <a:pt x="1197" y="2300"/>
                    <a:pt x="1166" y="2458"/>
                    <a:pt x="1197" y="2584"/>
                  </a:cubicBezTo>
                  <a:lnTo>
                    <a:pt x="1418" y="3340"/>
                  </a:lnTo>
                  <a:cubicBezTo>
                    <a:pt x="1197" y="3718"/>
                    <a:pt x="1040" y="4159"/>
                    <a:pt x="914" y="4600"/>
                  </a:cubicBezTo>
                  <a:lnTo>
                    <a:pt x="221" y="4947"/>
                  </a:lnTo>
                  <a:cubicBezTo>
                    <a:pt x="95" y="5010"/>
                    <a:pt x="0" y="5136"/>
                    <a:pt x="0" y="5262"/>
                  </a:cubicBezTo>
                  <a:lnTo>
                    <a:pt x="0" y="6679"/>
                  </a:lnTo>
                  <a:cubicBezTo>
                    <a:pt x="0" y="6805"/>
                    <a:pt x="95" y="6931"/>
                    <a:pt x="221" y="6994"/>
                  </a:cubicBezTo>
                  <a:lnTo>
                    <a:pt x="914" y="7341"/>
                  </a:lnTo>
                  <a:cubicBezTo>
                    <a:pt x="1040" y="7782"/>
                    <a:pt x="1229" y="8223"/>
                    <a:pt x="1418" y="8601"/>
                  </a:cubicBezTo>
                  <a:lnTo>
                    <a:pt x="1197" y="9357"/>
                  </a:lnTo>
                  <a:cubicBezTo>
                    <a:pt x="1166" y="9483"/>
                    <a:pt x="1197" y="9641"/>
                    <a:pt x="1260" y="9704"/>
                  </a:cubicBezTo>
                  <a:lnTo>
                    <a:pt x="2269" y="10680"/>
                  </a:lnTo>
                  <a:cubicBezTo>
                    <a:pt x="2316" y="10751"/>
                    <a:pt x="2416" y="10787"/>
                    <a:pt x="2517" y="10787"/>
                  </a:cubicBezTo>
                  <a:cubicBezTo>
                    <a:pt x="2550" y="10787"/>
                    <a:pt x="2584" y="10783"/>
                    <a:pt x="2615" y="10775"/>
                  </a:cubicBezTo>
                  <a:lnTo>
                    <a:pt x="3371" y="10523"/>
                  </a:lnTo>
                  <a:cubicBezTo>
                    <a:pt x="3749" y="10775"/>
                    <a:pt x="4190" y="10933"/>
                    <a:pt x="4631" y="11059"/>
                  </a:cubicBezTo>
                  <a:lnTo>
                    <a:pt x="4978" y="11752"/>
                  </a:lnTo>
                  <a:cubicBezTo>
                    <a:pt x="5041" y="11878"/>
                    <a:pt x="5167" y="11941"/>
                    <a:pt x="5293" y="11941"/>
                  </a:cubicBezTo>
                  <a:lnTo>
                    <a:pt x="6711" y="11941"/>
                  </a:lnTo>
                  <a:cubicBezTo>
                    <a:pt x="6837" y="11941"/>
                    <a:pt x="6931" y="11878"/>
                    <a:pt x="7026" y="11752"/>
                  </a:cubicBezTo>
                  <a:lnTo>
                    <a:pt x="7372" y="11059"/>
                  </a:lnTo>
                  <a:cubicBezTo>
                    <a:pt x="7813" y="10933"/>
                    <a:pt x="8255" y="10775"/>
                    <a:pt x="8633" y="10523"/>
                  </a:cubicBezTo>
                  <a:lnTo>
                    <a:pt x="9389" y="10775"/>
                  </a:lnTo>
                  <a:cubicBezTo>
                    <a:pt x="9420" y="10783"/>
                    <a:pt x="9452" y="10787"/>
                    <a:pt x="9483" y="10787"/>
                  </a:cubicBezTo>
                  <a:cubicBezTo>
                    <a:pt x="9576" y="10787"/>
                    <a:pt x="9664" y="10751"/>
                    <a:pt x="9735" y="10680"/>
                  </a:cubicBezTo>
                  <a:lnTo>
                    <a:pt x="10712" y="9704"/>
                  </a:lnTo>
                  <a:cubicBezTo>
                    <a:pt x="10806" y="9641"/>
                    <a:pt x="10838" y="9483"/>
                    <a:pt x="10806" y="9357"/>
                  </a:cubicBezTo>
                  <a:lnTo>
                    <a:pt x="10554" y="8601"/>
                  </a:lnTo>
                  <a:cubicBezTo>
                    <a:pt x="10806" y="8223"/>
                    <a:pt x="10964" y="7782"/>
                    <a:pt x="11058" y="7341"/>
                  </a:cubicBezTo>
                  <a:lnTo>
                    <a:pt x="11783" y="6994"/>
                  </a:lnTo>
                  <a:cubicBezTo>
                    <a:pt x="11909" y="6931"/>
                    <a:pt x="11972" y="6805"/>
                    <a:pt x="11972" y="6679"/>
                  </a:cubicBezTo>
                  <a:lnTo>
                    <a:pt x="11972" y="5262"/>
                  </a:lnTo>
                  <a:cubicBezTo>
                    <a:pt x="11972" y="5136"/>
                    <a:pt x="11909" y="5041"/>
                    <a:pt x="11783" y="4947"/>
                  </a:cubicBezTo>
                  <a:lnTo>
                    <a:pt x="11058" y="4600"/>
                  </a:lnTo>
                  <a:cubicBezTo>
                    <a:pt x="10964" y="4159"/>
                    <a:pt x="10743" y="3718"/>
                    <a:pt x="10554" y="3340"/>
                  </a:cubicBezTo>
                  <a:lnTo>
                    <a:pt x="10806" y="2584"/>
                  </a:lnTo>
                  <a:cubicBezTo>
                    <a:pt x="10838" y="2458"/>
                    <a:pt x="10806" y="2300"/>
                    <a:pt x="10712" y="2237"/>
                  </a:cubicBezTo>
                  <a:lnTo>
                    <a:pt x="9735" y="1261"/>
                  </a:lnTo>
                  <a:cubicBezTo>
                    <a:pt x="9664" y="1190"/>
                    <a:pt x="9558" y="1154"/>
                    <a:pt x="9469" y="1154"/>
                  </a:cubicBezTo>
                  <a:cubicBezTo>
                    <a:pt x="9440" y="1154"/>
                    <a:pt x="9412" y="1158"/>
                    <a:pt x="9389" y="1166"/>
                  </a:cubicBezTo>
                  <a:lnTo>
                    <a:pt x="8633" y="1418"/>
                  </a:lnTo>
                  <a:cubicBezTo>
                    <a:pt x="8255" y="1166"/>
                    <a:pt x="7813" y="1009"/>
                    <a:pt x="7372" y="882"/>
                  </a:cubicBezTo>
                  <a:lnTo>
                    <a:pt x="7026" y="189"/>
                  </a:lnTo>
                  <a:cubicBezTo>
                    <a:pt x="6931" y="63"/>
                    <a:pt x="6837" y="0"/>
                    <a:pt x="67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2" name="Google Shape;5712;p64"/>
            <p:cNvSpPr/>
            <p:nvPr/>
          </p:nvSpPr>
          <p:spPr>
            <a:xfrm>
              <a:off x="-48496900" y="4119650"/>
              <a:ext cx="35450" cy="47275"/>
            </a:xfrm>
            <a:custGeom>
              <a:rect b="b" l="l" r="r" t="t"/>
              <a:pathLst>
                <a:path extrusionOk="0" h="1891" w="1418">
                  <a:moveTo>
                    <a:pt x="0" y="0"/>
                  </a:moveTo>
                  <a:lnTo>
                    <a:pt x="0" y="1796"/>
                  </a:lnTo>
                  <a:cubicBezTo>
                    <a:pt x="221" y="1828"/>
                    <a:pt x="473" y="1891"/>
                    <a:pt x="693" y="1891"/>
                  </a:cubicBezTo>
                  <a:cubicBezTo>
                    <a:pt x="945" y="1891"/>
                    <a:pt x="1166" y="1828"/>
                    <a:pt x="1418" y="1796"/>
                  </a:cubicBezTo>
                  <a:lnTo>
                    <a:pt x="1418" y="0"/>
                  </a:lnTo>
                  <a:cubicBezTo>
                    <a:pt x="1166" y="63"/>
                    <a:pt x="945" y="95"/>
                    <a:pt x="693" y="95"/>
                  </a:cubicBezTo>
                  <a:cubicBezTo>
                    <a:pt x="473" y="95"/>
                    <a:pt x="189" y="63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3" name="Google Shape;5713;p64"/>
            <p:cNvSpPr/>
            <p:nvPr/>
          </p:nvSpPr>
          <p:spPr>
            <a:xfrm>
              <a:off x="-48495325" y="4073175"/>
              <a:ext cx="29950" cy="31325"/>
            </a:xfrm>
            <a:custGeom>
              <a:rect b="b" l="l" r="r" t="t"/>
              <a:pathLst>
                <a:path extrusionOk="0" h="1253" w="1198">
                  <a:moveTo>
                    <a:pt x="599" y="1"/>
                  </a:moveTo>
                  <a:lnTo>
                    <a:pt x="0" y="1135"/>
                  </a:lnTo>
                  <a:cubicBezTo>
                    <a:pt x="205" y="1214"/>
                    <a:pt x="410" y="1253"/>
                    <a:pt x="610" y="1253"/>
                  </a:cubicBezTo>
                  <a:cubicBezTo>
                    <a:pt x="811" y="1253"/>
                    <a:pt x="1008" y="1214"/>
                    <a:pt x="1197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4" name="Google Shape;5714;p64"/>
            <p:cNvSpPr/>
            <p:nvPr/>
          </p:nvSpPr>
          <p:spPr>
            <a:xfrm>
              <a:off x="-48559125" y="4009375"/>
              <a:ext cx="159900" cy="149675"/>
            </a:xfrm>
            <a:custGeom>
              <a:rect b="b" l="l" r="r" t="t"/>
              <a:pathLst>
                <a:path extrusionOk="0" h="5987" w="6396">
                  <a:moveTo>
                    <a:pt x="3151" y="1"/>
                  </a:moveTo>
                  <a:cubicBezTo>
                    <a:pt x="1418" y="1"/>
                    <a:pt x="0" y="1418"/>
                    <a:pt x="0" y="3151"/>
                  </a:cubicBezTo>
                  <a:cubicBezTo>
                    <a:pt x="0" y="4348"/>
                    <a:pt x="725" y="5420"/>
                    <a:pt x="1764" y="5987"/>
                  </a:cubicBezTo>
                  <a:lnTo>
                    <a:pt x="1764" y="3844"/>
                  </a:lnTo>
                  <a:cubicBezTo>
                    <a:pt x="1764" y="3687"/>
                    <a:pt x="2804" y="1734"/>
                    <a:pt x="2867" y="1608"/>
                  </a:cubicBezTo>
                  <a:cubicBezTo>
                    <a:pt x="2930" y="1482"/>
                    <a:pt x="3064" y="1418"/>
                    <a:pt x="3194" y="1418"/>
                  </a:cubicBezTo>
                  <a:cubicBezTo>
                    <a:pt x="3324" y="1418"/>
                    <a:pt x="3450" y="1482"/>
                    <a:pt x="3497" y="1608"/>
                  </a:cubicBezTo>
                  <a:cubicBezTo>
                    <a:pt x="3592" y="1734"/>
                    <a:pt x="4600" y="3718"/>
                    <a:pt x="4600" y="3844"/>
                  </a:cubicBezTo>
                  <a:lnTo>
                    <a:pt x="4600" y="5987"/>
                  </a:lnTo>
                  <a:cubicBezTo>
                    <a:pt x="5640" y="5451"/>
                    <a:pt x="6396" y="4411"/>
                    <a:pt x="6396" y="3151"/>
                  </a:cubicBezTo>
                  <a:cubicBezTo>
                    <a:pt x="6333" y="1418"/>
                    <a:pt x="4915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15" name="Google Shape;5715;p64"/>
          <p:cNvGrpSpPr/>
          <p:nvPr/>
        </p:nvGrpSpPr>
        <p:grpSpPr>
          <a:xfrm>
            <a:off x="5238877" y="3074100"/>
            <a:ext cx="290910" cy="330964"/>
            <a:chOff x="-46762575" y="3200500"/>
            <a:chExt cx="263100" cy="299325"/>
          </a:xfrm>
        </p:grpSpPr>
        <p:sp>
          <p:nvSpPr>
            <p:cNvPr id="5716" name="Google Shape;5716;p64"/>
            <p:cNvSpPr/>
            <p:nvPr/>
          </p:nvSpPr>
          <p:spPr>
            <a:xfrm>
              <a:off x="-46762575" y="3393475"/>
              <a:ext cx="263100" cy="106350"/>
            </a:xfrm>
            <a:custGeom>
              <a:rect b="b" l="l" r="r" t="t"/>
              <a:pathLst>
                <a:path extrusionOk="0" h="4254" w="10524">
                  <a:moveTo>
                    <a:pt x="7814" y="1418"/>
                  </a:moveTo>
                  <a:lnTo>
                    <a:pt x="8003" y="2142"/>
                  </a:lnTo>
                  <a:lnTo>
                    <a:pt x="2553" y="2142"/>
                  </a:lnTo>
                  <a:lnTo>
                    <a:pt x="2710" y="1418"/>
                  </a:lnTo>
                  <a:close/>
                  <a:moveTo>
                    <a:pt x="726" y="0"/>
                  </a:moveTo>
                  <a:lnTo>
                    <a:pt x="726" y="725"/>
                  </a:lnTo>
                  <a:lnTo>
                    <a:pt x="379" y="725"/>
                  </a:lnTo>
                  <a:cubicBezTo>
                    <a:pt x="159" y="725"/>
                    <a:pt x="1" y="882"/>
                    <a:pt x="1" y="1071"/>
                  </a:cubicBezTo>
                  <a:cubicBezTo>
                    <a:pt x="1" y="1260"/>
                    <a:pt x="159" y="1418"/>
                    <a:pt x="379" y="1418"/>
                  </a:cubicBezTo>
                  <a:lnTo>
                    <a:pt x="2017" y="1418"/>
                  </a:lnTo>
                  <a:lnTo>
                    <a:pt x="1419" y="3844"/>
                  </a:lnTo>
                  <a:cubicBezTo>
                    <a:pt x="1387" y="4033"/>
                    <a:pt x="1513" y="4222"/>
                    <a:pt x="1671" y="4253"/>
                  </a:cubicBezTo>
                  <a:lnTo>
                    <a:pt x="1734" y="4253"/>
                  </a:lnTo>
                  <a:cubicBezTo>
                    <a:pt x="1891" y="4253"/>
                    <a:pt x="2049" y="4159"/>
                    <a:pt x="2112" y="4001"/>
                  </a:cubicBezTo>
                  <a:lnTo>
                    <a:pt x="2364" y="2804"/>
                  </a:lnTo>
                  <a:lnTo>
                    <a:pt x="8161" y="2804"/>
                  </a:lnTo>
                  <a:lnTo>
                    <a:pt x="8444" y="4001"/>
                  </a:lnTo>
                  <a:cubicBezTo>
                    <a:pt x="8476" y="4159"/>
                    <a:pt x="8633" y="4253"/>
                    <a:pt x="8791" y="4253"/>
                  </a:cubicBezTo>
                  <a:lnTo>
                    <a:pt x="8854" y="4253"/>
                  </a:lnTo>
                  <a:cubicBezTo>
                    <a:pt x="9074" y="4222"/>
                    <a:pt x="9169" y="4033"/>
                    <a:pt x="9106" y="3844"/>
                  </a:cubicBezTo>
                  <a:lnTo>
                    <a:pt x="8507" y="1418"/>
                  </a:lnTo>
                  <a:lnTo>
                    <a:pt x="10177" y="1418"/>
                  </a:lnTo>
                  <a:cubicBezTo>
                    <a:pt x="10366" y="1418"/>
                    <a:pt x="10524" y="1260"/>
                    <a:pt x="10524" y="1071"/>
                  </a:cubicBezTo>
                  <a:cubicBezTo>
                    <a:pt x="10524" y="882"/>
                    <a:pt x="10398" y="725"/>
                    <a:pt x="10209" y="725"/>
                  </a:cubicBezTo>
                  <a:lnTo>
                    <a:pt x="9862" y="725"/>
                  </a:lnTo>
                  <a:lnTo>
                    <a:pt x="98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7" name="Google Shape;5717;p64"/>
            <p:cNvSpPr/>
            <p:nvPr/>
          </p:nvSpPr>
          <p:spPr>
            <a:xfrm>
              <a:off x="-46743650" y="3200500"/>
              <a:ext cx="228425" cy="176450"/>
            </a:xfrm>
            <a:custGeom>
              <a:rect b="b" l="l" r="r" t="t"/>
              <a:pathLst>
                <a:path extrusionOk="0" h="7058" w="9137">
                  <a:moveTo>
                    <a:pt x="4568" y="725"/>
                  </a:moveTo>
                  <a:cubicBezTo>
                    <a:pt x="5041" y="725"/>
                    <a:pt x="5419" y="1040"/>
                    <a:pt x="5545" y="1418"/>
                  </a:cubicBezTo>
                  <a:lnTo>
                    <a:pt x="3592" y="1418"/>
                  </a:lnTo>
                  <a:cubicBezTo>
                    <a:pt x="3686" y="1040"/>
                    <a:pt x="4096" y="725"/>
                    <a:pt x="4568" y="725"/>
                  </a:cubicBezTo>
                  <a:close/>
                  <a:moveTo>
                    <a:pt x="4568" y="2804"/>
                  </a:moveTo>
                  <a:cubicBezTo>
                    <a:pt x="5167" y="2804"/>
                    <a:pt x="5640" y="3277"/>
                    <a:pt x="5640" y="3875"/>
                  </a:cubicBezTo>
                  <a:cubicBezTo>
                    <a:pt x="5576" y="4474"/>
                    <a:pt x="5104" y="4947"/>
                    <a:pt x="4568" y="4947"/>
                  </a:cubicBezTo>
                  <a:cubicBezTo>
                    <a:pt x="3970" y="4947"/>
                    <a:pt x="3497" y="4474"/>
                    <a:pt x="3497" y="3875"/>
                  </a:cubicBezTo>
                  <a:cubicBezTo>
                    <a:pt x="3497" y="3277"/>
                    <a:pt x="3970" y="2804"/>
                    <a:pt x="4568" y="2804"/>
                  </a:cubicBezTo>
                  <a:close/>
                  <a:moveTo>
                    <a:pt x="4568" y="0"/>
                  </a:moveTo>
                  <a:cubicBezTo>
                    <a:pt x="3718" y="0"/>
                    <a:pt x="2993" y="630"/>
                    <a:pt x="2836" y="1418"/>
                  </a:cubicBezTo>
                  <a:lnTo>
                    <a:pt x="1071" y="1418"/>
                  </a:lnTo>
                  <a:cubicBezTo>
                    <a:pt x="473" y="1418"/>
                    <a:pt x="0" y="1891"/>
                    <a:pt x="0" y="2489"/>
                  </a:cubicBezTo>
                  <a:lnTo>
                    <a:pt x="0" y="7057"/>
                  </a:lnTo>
                  <a:lnTo>
                    <a:pt x="914" y="7057"/>
                  </a:lnTo>
                  <a:lnTo>
                    <a:pt x="2899" y="5041"/>
                  </a:lnTo>
                  <a:cubicBezTo>
                    <a:pt x="2962" y="4978"/>
                    <a:pt x="3056" y="4947"/>
                    <a:pt x="3155" y="4947"/>
                  </a:cubicBezTo>
                  <a:cubicBezTo>
                    <a:pt x="3253" y="4947"/>
                    <a:pt x="3355" y="4978"/>
                    <a:pt x="3434" y="5041"/>
                  </a:cubicBezTo>
                  <a:lnTo>
                    <a:pt x="4600" y="6238"/>
                  </a:lnTo>
                  <a:lnTo>
                    <a:pt x="5703" y="5041"/>
                  </a:lnTo>
                  <a:cubicBezTo>
                    <a:pt x="5766" y="4962"/>
                    <a:pt x="5852" y="4923"/>
                    <a:pt x="5943" y="4923"/>
                  </a:cubicBezTo>
                  <a:cubicBezTo>
                    <a:pt x="6033" y="4923"/>
                    <a:pt x="6128" y="4962"/>
                    <a:pt x="6207" y="5041"/>
                  </a:cubicBezTo>
                  <a:lnTo>
                    <a:pt x="8223" y="7057"/>
                  </a:lnTo>
                  <a:lnTo>
                    <a:pt x="9137" y="7057"/>
                  </a:lnTo>
                  <a:lnTo>
                    <a:pt x="9137" y="2489"/>
                  </a:lnTo>
                  <a:cubicBezTo>
                    <a:pt x="9137" y="1891"/>
                    <a:pt x="8664" y="1418"/>
                    <a:pt x="8065" y="1418"/>
                  </a:cubicBezTo>
                  <a:lnTo>
                    <a:pt x="6301" y="1418"/>
                  </a:lnTo>
                  <a:cubicBezTo>
                    <a:pt x="6144" y="630"/>
                    <a:pt x="5450" y="0"/>
                    <a:pt x="4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8" name="Google Shape;5718;p64"/>
            <p:cNvSpPr/>
            <p:nvPr/>
          </p:nvSpPr>
          <p:spPr>
            <a:xfrm>
              <a:off x="-46638125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19" name="Google Shape;5719;p64"/>
            <p:cNvSpPr/>
            <p:nvPr/>
          </p:nvSpPr>
          <p:spPr>
            <a:xfrm>
              <a:off x="-46696400" y="3345425"/>
              <a:ext cx="63025" cy="31525"/>
            </a:xfrm>
            <a:custGeom>
              <a:rect b="b" l="l" r="r" t="t"/>
              <a:pathLst>
                <a:path extrusionOk="0" h="1261" w="2521">
                  <a:moveTo>
                    <a:pt x="1261" y="0"/>
                  </a:moveTo>
                  <a:lnTo>
                    <a:pt x="0" y="1260"/>
                  </a:lnTo>
                  <a:lnTo>
                    <a:pt x="2521" y="1260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0" name="Google Shape;5720;p64"/>
            <p:cNvSpPr/>
            <p:nvPr/>
          </p:nvSpPr>
          <p:spPr>
            <a:xfrm>
              <a:off x="-46616850" y="3345425"/>
              <a:ext cx="53575" cy="31525"/>
            </a:xfrm>
            <a:custGeom>
              <a:rect b="b" l="l" r="r" t="t"/>
              <a:pathLst>
                <a:path extrusionOk="0" h="1261" w="2143">
                  <a:moveTo>
                    <a:pt x="883" y="0"/>
                  </a:moveTo>
                  <a:lnTo>
                    <a:pt x="0" y="945"/>
                  </a:lnTo>
                  <a:lnTo>
                    <a:pt x="315" y="1260"/>
                  </a:lnTo>
                  <a:lnTo>
                    <a:pt x="2143" y="1260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1" name="Google Shape;5721;p64"/>
          <p:cNvGrpSpPr/>
          <p:nvPr/>
        </p:nvGrpSpPr>
        <p:grpSpPr>
          <a:xfrm>
            <a:off x="5218408" y="3502559"/>
            <a:ext cx="331848" cy="291767"/>
            <a:chOff x="-46779900" y="3588000"/>
            <a:chExt cx="300125" cy="263875"/>
          </a:xfrm>
        </p:grpSpPr>
        <p:sp>
          <p:nvSpPr>
            <p:cNvPr id="5722" name="Google Shape;5722;p64"/>
            <p:cNvSpPr/>
            <p:nvPr/>
          </p:nvSpPr>
          <p:spPr>
            <a:xfrm>
              <a:off x="-46746025" y="3588000"/>
              <a:ext cx="230800" cy="263875"/>
            </a:xfrm>
            <a:custGeom>
              <a:rect b="b" l="l" r="r" t="t"/>
              <a:pathLst>
                <a:path extrusionOk="0" h="10555" w="9232">
                  <a:moveTo>
                    <a:pt x="4632" y="1"/>
                  </a:moveTo>
                  <a:cubicBezTo>
                    <a:pt x="3309" y="1"/>
                    <a:pt x="2017" y="442"/>
                    <a:pt x="1040" y="1355"/>
                  </a:cubicBezTo>
                  <a:cubicBezTo>
                    <a:pt x="694" y="1670"/>
                    <a:pt x="599" y="2206"/>
                    <a:pt x="851" y="2679"/>
                  </a:cubicBezTo>
                  <a:cubicBezTo>
                    <a:pt x="284" y="3403"/>
                    <a:pt x="1" y="4317"/>
                    <a:pt x="1" y="5262"/>
                  </a:cubicBezTo>
                  <a:lnTo>
                    <a:pt x="1" y="9484"/>
                  </a:lnTo>
                  <a:cubicBezTo>
                    <a:pt x="1" y="10082"/>
                    <a:pt x="473" y="10555"/>
                    <a:pt x="1072" y="10555"/>
                  </a:cubicBezTo>
                  <a:cubicBezTo>
                    <a:pt x="1670" y="10555"/>
                    <a:pt x="2143" y="10082"/>
                    <a:pt x="2143" y="9484"/>
                  </a:cubicBezTo>
                  <a:lnTo>
                    <a:pt x="2143" y="6680"/>
                  </a:lnTo>
                  <a:cubicBezTo>
                    <a:pt x="2143" y="6081"/>
                    <a:pt x="1670" y="5609"/>
                    <a:pt x="1072" y="5609"/>
                  </a:cubicBezTo>
                  <a:cubicBezTo>
                    <a:pt x="946" y="5609"/>
                    <a:pt x="851" y="5672"/>
                    <a:pt x="725" y="5703"/>
                  </a:cubicBezTo>
                  <a:lnTo>
                    <a:pt x="725" y="5262"/>
                  </a:lnTo>
                  <a:cubicBezTo>
                    <a:pt x="725" y="4474"/>
                    <a:pt x="946" y="3750"/>
                    <a:pt x="1387" y="3151"/>
                  </a:cubicBezTo>
                  <a:cubicBezTo>
                    <a:pt x="1499" y="3182"/>
                    <a:pt x="1620" y="3199"/>
                    <a:pt x="1745" y="3199"/>
                  </a:cubicBezTo>
                  <a:cubicBezTo>
                    <a:pt x="2005" y="3199"/>
                    <a:pt x="2276" y="3123"/>
                    <a:pt x="2489" y="2931"/>
                  </a:cubicBezTo>
                  <a:cubicBezTo>
                    <a:pt x="3057" y="2427"/>
                    <a:pt x="3836" y="2175"/>
                    <a:pt x="4616" y="2175"/>
                  </a:cubicBezTo>
                  <a:cubicBezTo>
                    <a:pt x="5396" y="2175"/>
                    <a:pt x="6176" y="2427"/>
                    <a:pt x="6743" y="2931"/>
                  </a:cubicBezTo>
                  <a:cubicBezTo>
                    <a:pt x="6942" y="3107"/>
                    <a:pt x="7187" y="3207"/>
                    <a:pt x="7468" y="3207"/>
                  </a:cubicBezTo>
                  <a:cubicBezTo>
                    <a:pt x="7588" y="3207"/>
                    <a:pt x="7714" y="3189"/>
                    <a:pt x="7845" y="3151"/>
                  </a:cubicBezTo>
                  <a:cubicBezTo>
                    <a:pt x="8286" y="3781"/>
                    <a:pt x="8507" y="4506"/>
                    <a:pt x="8507" y="5262"/>
                  </a:cubicBezTo>
                  <a:lnTo>
                    <a:pt x="8507" y="5703"/>
                  </a:lnTo>
                  <a:cubicBezTo>
                    <a:pt x="8412" y="5640"/>
                    <a:pt x="8286" y="5609"/>
                    <a:pt x="8160" y="5609"/>
                  </a:cubicBezTo>
                  <a:cubicBezTo>
                    <a:pt x="7562" y="5609"/>
                    <a:pt x="7089" y="6081"/>
                    <a:pt x="7089" y="6680"/>
                  </a:cubicBezTo>
                  <a:lnTo>
                    <a:pt x="7089" y="9484"/>
                  </a:lnTo>
                  <a:cubicBezTo>
                    <a:pt x="7089" y="10082"/>
                    <a:pt x="7562" y="10555"/>
                    <a:pt x="8160" y="10555"/>
                  </a:cubicBezTo>
                  <a:cubicBezTo>
                    <a:pt x="8759" y="10555"/>
                    <a:pt x="9232" y="10082"/>
                    <a:pt x="9232" y="9484"/>
                  </a:cubicBezTo>
                  <a:lnTo>
                    <a:pt x="9232" y="5262"/>
                  </a:lnTo>
                  <a:cubicBezTo>
                    <a:pt x="9232" y="4317"/>
                    <a:pt x="8948" y="3466"/>
                    <a:pt x="8412" y="2679"/>
                  </a:cubicBezTo>
                  <a:cubicBezTo>
                    <a:pt x="8664" y="2206"/>
                    <a:pt x="8570" y="1670"/>
                    <a:pt x="8223" y="1355"/>
                  </a:cubicBezTo>
                  <a:cubicBezTo>
                    <a:pt x="7215" y="442"/>
                    <a:pt x="595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3" name="Google Shape;5723;p64"/>
            <p:cNvSpPr/>
            <p:nvPr/>
          </p:nvSpPr>
          <p:spPr>
            <a:xfrm>
              <a:off x="-46674350" y="3710075"/>
              <a:ext cx="91400" cy="122900"/>
            </a:xfrm>
            <a:custGeom>
              <a:rect b="b" l="l" r="r" t="t"/>
              <a:pathLst>
                <a:path extrusionOk="0" h="4916" w="3656">
                  <a:moveTo>
                    <a:pt x="1765" y="1"/>
                  </a:moveTo>
                  <a:cubicBezTo>
                    <a:pt x="1544" y="1"/>
                    <a:pt x="1418" y="158"/>
                    <a:pt x="1418" y="348"/>
                  </a:cubicBezTo>
                  <a:lnTo>
                    <a:pt x="1418" y="2868"/>
                  </a:lnTo>
                  <a:cubicBezTo>
                    <a:pt x="1292" y="2805"/>
                    <a:pt x="1166" y="2773"/>
                    <a:pt x="1040" y="2773"/>
                  </a:cubicBezTo>
                  <a:cubicBezTo>
                    <a:pt x="473" y="2773"/>
                    <a:pt x="1" y="3246"/>
                    <a:pt x="1" y="3845"/>
                  </a:cubicBezTo>
                  <a:cubicBezTo>
                    <a:pt x="1" y="4443"/>
                    <a:pt x="473" y="4916"/>
                    <a:pt x="1040" y="4916"/>
                  </a:cubicBezTo>
                  <a:cubicBezTo>
                    <a:pt x="1639" y="4916"/>
                    <a:pt x="2111" y="4443"/>
                    <a:pt x="2111" y="3845"/>
                  </a:cubicBezTo>
                  <a:lnTo>
                    <a:pt x="2111" y="1450"/>
                  </a:lnTo>
                  <a:cubicBezTo>
                    <a:pt x="2363" y="1513"/>
                    <a:pt x="2521" y="1639"/>
                    <a:pt x="2584" y="1797"/>
                  </a:cubicBezTo>
                  <a:cubicBezTo>
                    <a:pt x="2868" y="2112"/>
                    <a:pt x="2931" y="2584"/>
                    <a:pt x="2836" y="3057"/>
                  </a:cubicBezTo>
                  <a:cubicBezTo>
                    <a:pt x="2773" y="3246"/>
                    <a:pt x="2899" y="3435"/>
                    <a:pt x="3057" y="3498"/>
                  </a:cubicBezTo>
                  <a:lnTo>
                    <a:pt x="3151" y="3498"/>
                  </a:lnTo>
                  <a:cubicBezTo>
                    <a:pt x="3309" y="3498"/>
                    <a:pt x="3466" y="3372"/>
                    <a:pt x="3498" y="3214"/>
                  </a:cubicBezTo>
                  <a:cubicBezTo>
                    <a:pt x="3655" y="2553"/>
                    <a:pt x="3529" y="1828"/>
                    <a:pt x="3151" y="1324"/>
                  </a:cubicBezTo>
                  <a:cubicBezTo>
                    <a:pt x="2899" y="1041"/>
                    <a:pt x="2552" y="820"/>
                    <a:pt x="2111" y="726"/>
                  </a:cubicBezTo>
                  <a:lnTo>
                    <a:pt x="2111" y="348"/>
                  </a:lnTo>
                  <a:cubicBezTo>
                    <a:pt x="2111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4" name="Google Shape;5724;p64"/>
            <p:cNvSpPr/>
            <p:nvPr/>
          </p:nvSpPr>
          <p:spPr>
            <a:xfrm>
              <a:off x="-46779900" y="3754200"/>
              <a:ext cx="17350" cy="70125"/>
            </a:xfrm>
            <a:custGeom>
              <a:rect b="b" l="l" r="r" t="t"/>
              <a:pathLst>
                <a:path extrusionOk="0" h="2805" w="694">
                  <a:moveTo>
                    <a:pt x="694" y="0"/>
                  </a:moveTo>
                  <a:cubicBezTo>
                    <a:pt x="253" y="347"/>
                    <a:pt x="1" y="819"/>
                    <a:pt x="1" y="1418"/>
                  </a:cubicBezTo>
                  <a:cubicBezTo>
                    <a:pt x="1" y="2017"/>
                    <a:pt x="253" y="2458"/>
                    <a:pt x="694" y="2804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5" name="Google Shape;5725;p64"/>
            <p:cNvSpPr/>
            <p:nvPr/>
          </p:nvSpPr>
          <p:spPr>
            <a:xfrm>
              <a:off x="-46497925" y="3754200"/>
              <a:ext cx="18150" cy="70125"/>
            </a:xfrm>
            <a:custGeom>
              <a:rect b="b" l="l" r="r" t="t"/>
              <a:pathLst>
                <a:path extrusionOk="0" h="2805" w="726">
                  <a:moveTo>
                    <a:pt x="1" y="0"/>
                  </a:moveTo>
                  <a:lnTo>
                    <a:pt x="1" y="2804"/>
                  </a:lnTo>
                  <a:cubicBezTo>
                    <a:pt x="442" y="2489"/>
                    <a:pt x="725" y="1954"/>
                    <a:pt x="725" y="1418"/>
                  </a:cubicBezTo>
                  <a:cubicBezTo>
                    <a:pt x="725" y="851"/>
                    <a:pt x="442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6" name="Google Shape;5726;p64"/>
          <p:cNvGrpSpPr/>
          <p:nvPr/>
        </p:nvGrpSpPr>
        <p:grpSpPr>
          <a:xfrm>
            <a:off x="5218850" y="3890106"/>
            <a:ext cx="330964" cy="330079"/>
            <a:chOff x="-46779100" y="3938500"/>
            <a:chExt cx="299325" cy="298525"/>
          </a:xfrm>
        </p:grpSpPr>
        <p:sp>
          <p:nvSpPr>
            <p:cNvPr id="5727" name="Google Shape;5727;p64"/>
            <p:cNvSpPr/>
            <p:nvPr/>
          </p:nvSpPr>
          <p:spPr>
            <a:xfrm>
              <a:off x="-46656225" y="4061375"/>
              <a:ext cx="53575" cy="52775"/>
            </a:xfrm>
            <a:custGeom>
              <a:rect b="b" l="l" r="r" t="t"/>
              <a:pathLst>
                <a:path extrusionOk="0" h="2111" w="2143"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11"/>
                    <a:pt x="1071" y="2111"/>
                  </a:cubicBezTo>
                  <a:cubicBezTo>
                    <a:pt x="1670" y="2111"/>
                    <a:pt x="2143" y="1638"/>
                    <a:pt x="2143" y="1071"/>
                  </a:cubicBezTo>
                  <a:cubicBezTo>
                    <a:pt x="2079" y="473"/>
                    <a:pt x="1607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28" name="Google Shape;5728;p64"/>
            <p:cNvSpPr/>
            <p:nvPr/>
          </p:nvSpPr>
          <p:spPr>
            <a:xfrm>
              <a:off x="-46779100" y="3938500"/>
              <a:ext cx="299325" cy="298525"/>
            </a:xfrm>
            <a:custGeom>
              <a:rect b="b" l="l" r="r" t="t"/>
              <a:pathLst>
                <a:path extrusionOk="0" h="11941" w="11973">
                  <a:moveTo>
                    <a:pt x="6301" y="1418"/>
                  </a:moveTo>
                  <a:cubicBezTo>
                    <a:pt x="8538" y="1607"/>
                    <a:pt x="10366" y="3371"/>
                    <a:pt x="10523" y="5608"/>
                  </a:cubicBezTo>
                  <a:lnTo>
                    <a:pt x="9798" y="5608"/>
                  </a:lnTo>
                  <a:cubicBezTo>
                    <a:pt x="9641" y="3781"/>
                    <a:pt x="8160" y="2300"/>
                    <a:pt x="6301" y="2111"/>
                  </a:cubicBezTo>
                  <a:lnTo>
                    <a:pt x="6301" y="1418"/>
                  </a:lnTo>
                  <a:close/>
                  <a:moveTo>
                    <a:pt x="5640" y="1450"/>
                  </a:moveTo>
                  <a:lnTo>
                    <a:pt x="5640" y="2143"/>
                  </a:lnTo>
                  <a:cubicBezTo>
                    <a:pt x="3781" y="2300"/>
                    <a:pt x="2332" y="3812"/>
                    <a:pt x="2111" y="5671"/>
                  </a:cubicBezTo>
                  <a:lnTo>
                    <a:pt x="1418" y="5671"/>
                  </a:lnTo>
                  <a:cubicBezTo>
                    <a:pt x="1576" y="3371"/>
                    <a:pt x="3371" y="1607"/>
                    <a:pt x="5640" y="1450"/>
                  </a:cubicBezTo>
                  <a:close/>
                  <a:moveTo>
                    <a:pt x="6333" y="2899"/>
                  </a:moveTo>
                  <a:cubicBezTo>
                    <a:pt x="7782" y="3056"/>
                    <a:pt x="8948" y="4190"/>
                    <a:pt x="9105" y="5671"/>
                  </a:cubicBezTo>
                  <a:lnTo>
                    <a:pt x="8790" y="5671"/>
                  </a:lnTo>
                  <a:cubicBezTo>
                    <a:pt x="8570" y="5671"/>
                    <a:pt x="8412" y="5829"/>
                    <a:pt x="8412" y="6018"/>
                  </a:cubicBezTo>
                  <a:cubicBezTo>
                    <a:pt x="8412" y="6175"/>
                    <a:pt x="8570" y="6333"/>
                    <a:pt x="8790" y="6333"/>
                  </a:cubicBezTo>
                  <a:lnTo>
                    <a:pt x="9105" y="6333"/>
                  </a:lnTo>
                  <a:cubicBezTo>
                    <a:pt x="8948" y="7782"/>
                    <a:pt x="7782" y="8916"/>
                    <a:pt x="6333" y="9137"/>
                  </a:cubicBezTo>
                  <a:lnTo>
                    <a:pt x="6333" y="8822"/>
                  </a:lnTo>
                  <a:cubicBezTo>
                    <a:pt x="6333" y="8601"/>
                    <a:pt x="6175" y="8444"/>
                    <a:pt x="5986" y="8444"/>
                  </a:cubicBezTo>
                  <a:cubicBezTo>
                    <a:pt x="5797" y="8444"/>
                    <a:pt x="5640" y="8601"/>
                    <a:pt x="5640" y="8822"/>
                  </a:cubicBezTo>
                  <a:lnTo>
                    <a:pt x="5640" y="9137"/>
                  </a:lnTo>
                  <a:cubicBezTo>
                    <a:pt x="4191" y="8979"/>
                    <a:pt x="3025" y="7814"/>
                    <a:pt x="2867" y="6364"/>
                  </a:cubicBezTo>
                  <a:lnTo>
                    <a:pt x="3182" y="6364"/>
                  </a:lnTo>
                  <a:cubicBezTo>
                    <a:pt x="3403" y="6364"/>
                    <a:pt x="3560" y="6207"/>
                    <a:pt x="3560" y="6018"/>
                  </a:cubicBezTo>
                  <a:cubicBezTo>
                    <a:pt x="3560" y="5829"/>
                    <a:pt x="3403" y="5671"/>
                    <a:pt x="3182" y="5671"/>
                  </a:cubicBezTo>
                  <a:lnTo>
                    <a:pt x="2867" y="5671"/>
                  </a:lnTo>
                  <a:cubicBezTo>
                    <a:pt x="3025" y="4190"/>
                    <a:pt x="4191" y="3056"/>
                    <a:pt x="5640" y="2899"/>
                  </a:cubicBezTo>
                  <a:lnTo>
                    <a:pt x="5640" y="3214"/>
                  </a:lnTo>
                  <a:cubicBezTo>
                    <a:pt x="5640" y="3403"/>
                    <a:pt x="5797" y="3560"/>
                    <a:pt x="5986" y="3560"/>
                  </a:cubicBezTo>
                  <a:cubicBezTo>
                    <a:pt x="6175" y="3560"/>
                    <a:pt x="6333" y="3403"/>
                    <a:pt x="6333" y="3214"/>
                  </a:cubicBezTo>
                  <a:lnTo>
                    <a:pt x="6333" y="2899"/>
                  </a:lnTo>
                  <a:close/>
                  <a:moveTo>
                    <a:pt x="2111" y="6333"/>
                  </a:moveTo>
                  <a:cubicBezTo>
                    <a:pt x="2269" y="8192"/>
                    <a:pt x="3781" y="9641"/>
                    <a:pt x="5640" y="9830"/>
                  </a:cubicBezTo>
                  <a:lnTo>
                    <a:pt x="5640" y="10554"/>
                  </a:lnTo>
                  <a:cubicBezTo>
                    <a:pt x="3371" y="10334"/>
                    <a:pt x="1576" y="8570"/>
                    <a:pt x="1418" y="6333"/>
                  </a:cubicBezTo>
                  <a:close/>
                  <a:moveTo>
                    <a:pt x="10523" y="6333"/>
                  </a:moveTo>
                  <a:cubicBezTo>
                    <a:pt x="10366" y="8570"/>
                    <a:pt x="8538" y="10334"/>
                    <a:pt x="6301" y="10554"/>
                  </a:cubicBezTo>
                  <a:lnTo>
                    <a:pt x="6301" y="9830"/>
                  </a:lnTo>
                  <a:cubicBezTo>
                    <a:pt x="8160" y="9672"/>
                    <a:pt x="9609" y="8192"/>
                    <a:pt x="9798" y="6333"/>
                  </a:cubicBezTo>
                  <a:close/>
                  <a:moveTo>
                    <a:pt x="5986" y="0"/>
                  </a:moveTo>
                  <a:cubicBezTo>
                    <a:pt x="5797" y="0"/>
                    <a:pt x="5640" y="158"/>
                    <a:pt x="5640" y="347"/>
                  </a:cubicBezTo>
                  <a:lnTo>
                    <a:pt x="5640" y="725"/>
                  </a:lnTo>
                  <a:cubicBezTo>
                    <a:pt x="2993" y="882"/>
                    <a:pt x="914" y="3025"/>
                    <a:pt x="757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86"/>
                  </a:cubicBezTo>
                  <a:cubicBezTo>
                    <a:pt x="0" y="6175"/>
                    <a:pt x="158" y="6333"/>
                    <a:pt x="347" y="6333"/>
                  </a:cubicBezTo>
                  <a:lnTo>
                    <a:pt x="757" y="6333"/>
                  </a:lnTo>
                  <a:cubicBezTo>
                    <a:pt x="914" y="8979"/>
                    <a:pt x="3025" y="11059"/>
                    <a:pt x="5640" y="11216"/>
                  </a:cubicBezTo>
                  <a:lnTo>
                    <a:pt x="5640" y="11594"/>
                  </a:lnTo>
                  <a:cubicBezTo>
                    <a:pt x="5640" y="11783"/>
                    <a:pt x="5797" y="11941"/>
                    <a:pt x="5986" y="11941"/>
                  </a:cubicBezTo>
                  <a:cubicBezTo>
                    <a:pt x="6175" y="11941"/>
                    <a:pt x="6333" y="11783"/>
                    <a:pt x="6333" y="11594"/>
                  </a:cubicBezTo>
                  <a:lnTo>
                    <a:pt x="6333" y="11216"/>
                  </a:lnTo>
                  <a:cubicBezTo>
                    <a:pt x="8979" y="11059"/>
                    <a:pt x="11059" y="8916"/>
                    <a:pt x="11216" y="6333"/>
                  </a:cubicBezTo>
                  <a:lnTo>
                    <a:pt x="11626" y="6333"/>
                  </a:lnTo>
                  <a:cubicBezTo>
                    <a:pt x="11815" y="6333"/>
                    <a:pt x="11972" y="6175"/>
                    <a:pt x="11972" y="5986"/>
                  </a:cubicBezTo>
                  <a:cubicBezTo>
                    <a:pt x="11972" y="5766"/>
                    <a:pt x="11815" y="5608"/>
                    <a:pt x="11626" y="5608"/>
                  </a:cubicBezTo>
                  <a:lnTo>
                    <a:pt x="11216" y="5608"/>
                  </a:lnTo>
                  <a:cubicBezTo>
                    <a:pt x="11059" y="2993"/>
                    <a:pt x="8948" y="882"/>
                    <a:pt x="6333" y="725"/>
                  </a:cubicBezTo>
                  <a:lnTo>
                    <a:pt x="6333" y="347"/>
                  </a:lnTo>
                  <a:cubicBezTo>
                    <a:pt x="6333" y="158"/>
                    <a:pt x="6175" y="0"/>
                    <a:pt x="59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29" name="Google Shape;5729;p64"/>
          <p:cNvGrpSpPr/>
          <p:nvPr/>
        </p:nvGrpSpPr>
        <p:grpSpPr>
          <a:xfrm>
            <a:off x="7280934" y="3080181"/>
            <a:ext cx="331821" cy="331848"/>
            <a:chOff x="-44924250" y="3206000"/>
            <a:chExt cx="300100" cy="300125"/>
          </a:xfrm>
        </p:grpSpPr>
        <p:sp>
          <p:nvSpPr>
            <p:cNvPr id="5730" name="Google Shape;5730;p64"/>
            <p:cNvSpPr/>
            <p:nvPr/>
          </p:nvSpPr>
          <p:spPr>
            <a:xfrm>
              <a:off x="-44747025" y="3365100"/>
              <a:ext cx="122875" cy="87450"/>
            </a:xfrm>
            <a:custGeom>
              <a:rect b="b" l="l" r="r" t="t"/>
              <a:pathLst>
                <a:path extrusionOk="0" h="3498" w="4915">
                  <a:moveTo>
                    <a:pt x="0" y="1"/>
                  </a:moveTo>
                  <a:lnTo>
                    <a:pt x="0" y="3498"/>
                  </a:lnTo>
                  <a:lnTo>
                    <a:pt x="4915" y="3498"/>
                  </a:lnTo>
                  <a:lnTo>
                    <a:pt x="49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1" name="Google Shape;5731;p64"/>
            <p:cNvSpPr/>
            <p:nvPr/>
          </p:nvSpPr>
          <p:spPr>
            <a:xfrm>
              <a:off x="-44747025" y="3470650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0" y="0"/>
                  </a:moveTo>
                  <a:lnTo>
                    <a:pt x="0" y="347"/>
                  </a:lnTo>
                  <a:cubicBezTo>
                    <a:pt x="0" y="946"/>
                    <a:pt x="473" y="1418"/>
                    <a:pt x="1071" y="1418"/>
                  </a:cubicBezTo>
                  <a:lnTo>
                    <a:pt x="3875" y="1418"/>
                  </a:lnTo>
                  <a:cubicBezTo>
                    <a:pt x="4442" y="1418"/>
                    <a:pt x="4915" y="946"/>
                    <a:pt x="4915" y="347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2" name="Google Shape;5732;p64"/>
            <p:cNvSpPr/>
            <p:nvPr/>
          </p:nvSpPr>
          <p:spPr>
            <a:xfrm>
              <a:off x="-44747025" y="3313125"/>
              <a:ext cx="122875" cy="35475"/>
            </a:xfrm>
            <a:custGeom>
              <a:rect b="b" l="l" r="r" t="t"/>
              <a:pathLst>
                <a:path extrusionOk="0" h="1419" w="4915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1418"/>
                  </a:lnTo>
                  <a:lnTo>
                    <a:pt x="4915" y="1418"/>
                  </a:lnTo>
                  <a:lnTo>
                    <a:pt x="4915" y="1072"/>
                  </a:lnTo>
                  <a:cubicBezTo>
                    <a:pt x="4915" y="473"/>
                    <a:pt x="4442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3" name="Google Shape;5733;p64"/>
            <p:cNvSpPr/>
            <p:nvPr/>
          </p:nvSpPr>
          <p:spPr>
            <a:xfrm>
              <a:off x="-44924250" y="3384000"/>
              <a:ext cx="159125" cy="69350"/>
            </a:xfrm>
            <a:custGeom>
              <a:rect b="b" l="l" r="r" t="t"/>
              <a:pathLst>
                <a:path extrusionOk="0" h="2774" w="6365">
                  <a:moveTo>
                    <a:pt x="1" y="1"/>
                  </a:moveTo>
                  <a:lnTo>
                    <a:pt x="1" y="316"/>
                  </a:lnTo>
                  <a:lnTo>
                    <a:pt x="32" y="316"/>
                  </a:lnTo>
                  <a:cubicBezTo>
                    <a:pt x="32" y="915"/>
                    <a:pt x="505" y="1387"/>
                    <a:pt x="1103" y="1387"/>
                  </a:cubicBezTo>
                  <a:lnTo>
                    <a:pt x="4254" y="1387"/>
                  </a:lnTo>
                  <a:lnTo>
                    <a:pt x="4254" y="2080"/>
                  </a:lnTo>
                  <a:lnTo>
                    <a:pt x="3183" y="2080"/>
                  </a:lnTo>
                  <a:cubicBezTo>
                    <a:pt x="2994" y="2080"/>
                    <a:pt x="2836" y="2238"/>
                    <a:pt x="2836" y="2427"/>
                  </a:cubicBezTo>
                  <a:cubicBezTo>
                    <a:pt x="2836" y="2647"/>
                    <a:pt x="2994" y="2773"/>
                    <a:pt x="3183" y="2773"/>
                  </a:cubicBezTo>
                  <a:lnTo>
                    <a:pt x="6365" y="2773"/>
                  </a:ln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4" name="Google Shape;5734;p64"/>
            <p:cNvSpPr/>
            <p:nvPr/>
          </p:nvSpPr>
          <p:spPr>
            <a:xfrm>
              <a:off x="-44924250" y="3206000"/>
              <a:ext cx="264675" cy="159125"/>
            </a:xfrm>
            <a:custGeom>
              <a:rect b="b" l="l" r="r" t="t"/>
              <a:pathLst>
                <a:path extrusionOk="0" h="6365" w="10587">
                  <a:moveTo>
                    <a:pt x="1072" y="1"/>
                  </a:moveTo>
                  <a:cubicBezTo>
                    <a:pt x="473" y="1"/>
                    <a:pt x="1" y="473"/>
                    <a:pt x="1" y="1041"/>
                  </a:cubicBezTo>
                  <a:lnTo>
                    <a:pt x="1" y="6365"/>
                  </a:lnTo>
                  <a:lnTo>
                    <a:pt x="6365" y="6365"/>
                  </a:lnTo>
                  <a:lnTo>
                    <a:pt x="6365" y="5357"/>
                  </a:lnTo>
                  <a:cubicBezTo>
                    <a:pt x="6365" y="4349"/>
                    <a:pt x="7152" y="3561"/>
                    <a:pt x="8160" y="3561"/>
                  </a:cubicBezTo>
                  <a:lnTo>
                    <a:pt x="10586" y="3561"/>
                  </a:lnTo>
                  <a:lnTo>
                    <a:pt x="10586" y="1041"/>
                  </a:lnTo>
                  <a:cubicBezTo>
                    <a:pt x="10586" y="473"/>
                    <a:pt x="1011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35" name="Google Shape;5735;p64"/>
          <p:cNvGrpSpPr/>
          <p:nvPr/>
        </p:nvGrpSpPr>
        <p:grpSpPr>
          <a:xfrm>
            <a:off x="1507603" y="3054944"/>
            <a:ext cx="331821" cy="331821"/>
            <a:chOff x="-50134375" y="3183175"/>
            <a:chExt cx="300100" cy="300100"/>
          </a:xfrm>
        </p:grpSpPr>
        <p:sp>
          <p:nvSpPr>
            <p:cNvPr id="5736" name="Google Shape;5736;p64"/>
            <p:cNvSpPr/>
            <p:nvPr/>
          </p:nvSpPr>
          <p:spPr>
            <a:xfrm>
              <a:off x="-50134375" y="3270600"/>
              <a:ext cx="87450" cy="53575"/>
            </a:xfrm>
            <a:custGeom>
              <a:rect b="b" l="l" r="r" t="t"/>
              <a:pathLst>
                <a:path extrusionOk="0" h="2143" w="3498">
                  <a:moveTo>
                    <a:pt x="0" y="0"/>
                  </a:moveTo>
                  <a:lnTo>
                    <a:pt x="0" y="2143"/>
                  </a:lnTo>
                  <a:lnTo>
                    <a:pt x="3497" y="2143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7" name="Google Shape;5737;p64"/>
            <p:cNvSpPr/>
            <p:nvPr/>
          </p:nvSpPr>
          <p:spPr>
            <a:xfrm>
              <a:off x="-50134375" y="3340700"/>
              <a:ext cx="87450" cy="54375"/>
            </a:xfrm>
            <a:custGeom>
              <a:rect b="b" l="l" r="r" t="t"/>
              <a:pathLst>
                <a:path extrusionOk="0" h="2175" w="3498">
                  <a:moveTo>
                    <a:pt x="0" y="0"/>
                  </a:moveTo>
                  <a:lnTo>
                    <a:pt x="0" y="2174"/>
                  </a:lnTo>
                  <a:cubicBezTo>
                    <a:pt x="441" y="1701"/>
                    <a:pt x="1071" y="1418"/>
                    <a:pt x="1765" y="1418"/>
                  </a:cubicBezTo>
                  <a:cubicBezTo>
                    <a:pt x="2426" y="1418"/>
                    <a:pt x="3056" y="1670"/>
                    <a:pt x="3497" y="2174"/>
                  </a:cubicBez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8" name="Google Shape;5738;p64"/>
            <p:cNvSpPr/>
            <p:nvPr/>
          </p:nvSpPr>
          <p:spPr>
            <a:xfrm>
              <a:off x="-50134375" y="3183175"/>
              <a:ext cx="87450" cy="70125"/>
            </a:xfrm>
            <a:custGeom>
              <a:rect b="b" l="l" r="r" t="t"/>
              <a:pathLst>
                <a:path extrusionOk="0" h="2805" w="349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804"/>
                  </a:lnTo>
                  <a:lnTo>
                    <a:pt x="3497" y="2804"/>
                  </a:lnTo>
                  <a:lnTo>
                    <a:pt x="3497" y="347"/>
                  </a:lnTo>
                  <a:cubicBezTo>
                    <a:pt x="3497" y="158"/>
                    <a:pt x="3340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39" name="Google Shape;5739;p64"/>
            <p:cNvSpPr/>
            <p:nvPr/>
          </p:nvSpPr>
          <p:spPr>
            <a:xfrm>
              <a:off x="-50028050" y="3363525"/>
              <a:ext cx="37050" cy="75650"/>
            </a:xfrm>
            <a:custGeom>
              <a:rect b="b" l="l" r="r" t="t"/>
              <a:pathLst>
                <a:path extrusionOk="0" h="3026" w="1482">
                  <a:moveTo>
                    <a:pt x="0" y="1"/>
                  </a:moveTo>
                  <a:lnTo>
                    <a:pt x="0" y="3025"/>
                  </a:lnTo>
                  <a:lnTo>
                    <a:pt x="1481" y="148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0" name="Google Shape;5740;p64"/>
            <p:cNvSpPr/>
            <p:nvPr/>
          </p:nvSpPr>
          <p:spPr>
            <a:xfrm>
              <a:off x="-50028050" y="3287125"/>
              <a:ext cx="88225" cy="101625"/>
            </a:xfrm>
            <a:custGeom>
              <a:rect b="b" l="l" r="r" t="t"/>
              <a:pathLst>
                <a:path extrusionOk="0" h="4065" w="3529">
                  <a:moveTo>
                    <a:pt x="1072" y="1"/>
                  </a:moveTo>
                  <a:lnTo>
                    <a:pt x="0" y="1104"/>
                  </a:lnTo>
                  <a:lnTo>
                    <a:pt x="0" y="2049"/>
                  </a:lnTo>
                  <a:lnTo>
                    <a:pt x="2017" y="4065"/>
                  </a:lnTo>
                  <a:lnTo>
                    <a:pt x="3529" y="2490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1" name="Google Shape;5741;p64"/>
            <p:cNvSpPr/>
            <p:nvPr/>
          </p:nvSpPr>
          <p:spPr>
            <a:xfrm>
              <a:off x="-49988675" y="3225700"/>
              <a:ext cx="111875" cy="111875"/>
            </a:xfrm>
            <a:custGeom>
              <a:rect b="b" l="l" r="r" t="t"/>
              <a:pathLst>
                <a:path extrusionOk="0" h="4475" w="4475">
                  <a:moveTo>
                    <a:pt x="2155" y="0"/>
                  </a:moveTo>
                  <a:cubicBezTo>
                    <a:pt x="2064" y="0"/>
                    <a:pt x="1970" y="32"/>
                    <a:pt x="1891" y="95"/>
                  </a:cubicBezTo>
                  <a:lnTo>
                    <a:pt x="1" y="1985"/>
                  </a:lnTo>
                  <a:lnTo>
                    <a:pt x="2490" y="4474"/>
                  </a:lnTo>
                  <a:lnTo>
                    <a:pt x="4380" y="2584"/>
                  </a:lnTo>
                  <a:cubicBezTo>
                    <a:pt x="4474" y="2458"/>
                    <a:pt x="4474" y="2237"/>
                    <a:pt x="4380" y="2080"/>
                  </a:cubicBezTo>
                  <a:lnTo>
                    <a:pt x="2395" y="95"/>
                  </a:lnTo>
                  <a:cubicBezTo>
                    <a:pt x="2332" y="32"/>
                    <a:pt x="2245" y="0"/>
                    <a:pt x="21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2" name="Google Shape;5742;p64"/>
            <p:cNvSpPr/>
            <p:nvPr/>
          </p:nvSpPr>
          <p:spPr>
            <a:xfrm>
              <a:off x="-50134375" y="3395050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1418"/>
                  </a:moveTo>
                  <a:cubicBezTo>
                    <a:pt x="1985" y="1418"/>
                    <a:pt x="2111" y="1575"/>
                    <a:pt x="2111" y="1764"/>
                  </a:cubicBezTo>
                  <a:cubicBezTo>
                    <a:pt x="2111" y="1953"/>
                    <a:pt x="1985" y="2111"/>
                    <a:pt x="1765" y="2111"/>
                  </a:cubicBezTo>
                  <a:cubicBezTo>
                    <a:pt x="1576" y="2111"/>
                    <a:pt x="1418" y="1953"/>
                    <a:pt x="1418" y="1764"/>
                  </a:cubicBezTo>
                  <a:cubicBezTo>
                    <a:pt x="1418" y="1575"/>
                    <a:pt x="1576" y="1418"/>
                    <a:pt x="1765" y="1418"/>
                  </a:cubicBezTo>
                  <a:close/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741"/>
                    <a:pt x="788" y="3529"/>
                    <a:pt x="1765" y="3529"/>
                  </a:cubicBezTo>
                  <a:cubicBezTo>
                    <a:pt x="2773" y="3529"/>
                    <a:pt x="3560" y="2741"/>
                    <a:pt x="3560" y="1764"/>
                  </a:cubicBezTo>
                  <a:cubicBezTo>
                    <a:pt x="3497" y="788"/>
                    <a:pt x="2710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3" name="Google Shape;5743;p64"/>
            <p:cNvSpPr/>
            <p:nvPr/>
          </p:nvSpPr>
          <p:spPr>
            <a:xfrm>
              <a:off x="-50045375" y="342890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2111" y="1"/>
                  </a:move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4" name="Google Shape;5744;p64"/>
            <p:cNvSpPr/>
            <p:nvPr/>
          </p:nvSpPr>
          <p:spPr>
            <a:xfrm>
              <a:off x="-49975275" y="3395050"/>
              <a:ext cx="52775" cy="87450"/>
            </a:xfrm>
            <a:custGeom>
              <a:rect b="b" l="l" r="r" t="t"/>
              <a:pathLst>
                <a:path extrusionOk="0" h="3498" w="2111">
                  <a:moveTo>
                    <a:pt x="693" y="0"/>
                  </a:moveTo>
                  <a:lnTo>
                    <a:pt x="0" y="662"/>
                  </a:lnTo>
                  <a:lnTo>
                    <a:pt x="0" y="3497"/>
                  </a:lnTo>
                  <a:lnTo>
                    <a:pt x="2111" y="3497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5" name="Google Shape;5745;p64"/>
            <p:cNvSpPr/>
            <p:nvPr/>
          </p:nvSpPr>
          <p:spPr>
            <a:xfrm>
              <a:off x="-49905175" y="3395050"/>
              <a:ext cx="70900" cy="87450"/>
            </a:xfrm>
            <a:custGeom>
              <a:rect b="b" l="l" r="r" t="t"/>
              <a:pathLst>
                <a:path extrusionOk="0" h="3498" w="2836">
                  <a:moveTo>
                    <a:pt x="0" y="0"/>
                  </a:moveTo>
                  <a:lnTo>
                    <a:pt x="0" y="3497"/>
                  </a:lnTo>
                  <a:lnTo>
                    <a:pt x="2489" y="3497"/>
                  </a:lnTo>
                  <a:cubicBezTo>
                    <a:pt x="2678" y="3497"/>
                    <a:pt x="2836" y="3340"/>
                    <a:pt x="2836" y="315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6" name="Google Shape;5746;p64"/>
          <p:cNvGrpSpPr/>
          <p:nvPr/>
        </p:nvGrpSpPr>
        <p:grpSpPr>
          <a:xfrm>
            <a:off x="1507603" y="3461620"/>
            <a:ext cx="331821" cy="331848"/>
            <a:chOff x="-50134375" y="3550975"/>
            <a:chExt cx="300100" cy="300125"/>
          </a:xfrm>
        </p:grpSpPr>
        <p:sp>
          <p:nvSpPr>
            <p:cNvPr id="5747" name="Google Shape;5747;p64"/>
            <p:cNvSpPr/>
            <p:nvPr/>
          </p:nvSpPr>
          <p:spPr>
            <a:xfrm>
              <a:off x="-50134375" y="3550975"/>
              <a:ext cx="300100" cy="300125"/>
            </a:xfrm>
            <a:custGeom>
              <a:rect b="b" l="l" r="r" t="t"/>
              <a:pathLst>
                <a:path extrusionOk="0" h="12005" w="12004">
                  <a:moveTo>
                    <a:pt x="9893" y="1419"/>
                  </a:moveTo>
                  <a:lnTo>
                    <a:pt x="9893" y="1797"/>
                  </a:lnTo>
                  <a:cubicBezTo>
                    <a:pt x="9893" y="1986"/>
                    <a:pt x="10050" y="2143"/>
                    <a:pt x="10239" y="2143"/>
                  </a:cubicBezTo>
                  <a:lnTo>
                    <a:pt x="10586" y="2143"/>
                  </a:lnTo>
                  <a:lnTo>
                    <a:pt x="10586" y="9893"/>
                  </a:lnTo>
                  <a:lnTo>
                    <a:pt x="10239" y="9893"/>
                  </a:lnTo>
                  <a:cubicBezTo>
                    <a:pt x="10050" y="9893"/>
                    <a:pt x="9893" y="10051"/>
                    <a:pt x="9893" y="10240"/>
                  </a:cubicBezTo>
                  <a:lnTo>
                    <a:pt x="9893" y="10587"/>
                  </a:lnTo>
                  <a:lnTo>
                    <a:pt x="2143" y="10587"/>
                  </a:lnTo>
                  <a:lnTo>
                    <a:pt x="2143" y="10240"/>
                  </a:lnTo>
                  <a:cubicBezTo>
                    <a:pt x="2143" y="10051"/>
                    <a:pt x="1985" y="9893"/>
                    <a:pt x="1765" y="9893"/>
                  </a:cubicBezTo>
                  <a:lnTo>
                    <a:pt x="1418" y="9893"/>
                  </a:lnTo>
                  <a:lnTo>
                    <a:pt x="1418" y="2143"/>
                  </a:lnTo>
                  <a:lnTo>
                    <a:pt x="1765" y="2143"/>
                  </a:lnTo>
                  <a:cubicBezTo>
                    <a:pt x="1985" y="2143"/>
                    <a:pt x="2143" y="1986"/>
                    <a:pt x="2143" y="1797"/>
                  </a:cubicBezTo>
                  <a:lnTo>
                    <a:pt x="2143" y="1419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97"/>
                  </a:lnTo>
                  <a:cubicBezTo>
                    <a:pt x="0" y="1986"/>
                    <a:pt x="158" y="2143"/>
                    <a:pt x="347" y="2143"/>
                  </a:cubicBezTo>
                  <a:lnTo>
                    <a:pt x="693" y="2143"/>
                  </a:lnTo>
                  <a:lnTo>
                    <a:pt x="693" y="9893"/>
                  </a:lnTo>
                  <a:lnTo>
                    <a:pt x="347" y="9893"/>
                  </a:lnTo>
                  <a:cubicBezTo>
                    <a:pt x="158" y="9893"/>
                    <a:pt x="0" y="10051"/>
                    <a:pt x="0" y="10240"/>
                  </a:cubicBezTo>
                  <a:lnTo>
                    <a:pt x="0" y="11658"/>
                  </a:lnTo>
                  <a:cubicBezTo>
                    <a:pt x="0" y="11847"/>
                    <a:pt x="158" y="12004"/>
                    <a:pt x="347" y="12004"/>
                  </a:cubicBezTo>
                  <a:lnTo>
                    <a:pt x="1765" y="12004"/>
                  </a:lnTo>
                  <a:cubicBezTo>
                    <a:pt x="1985" y="12004"/>
                    <a:pt x="2111" y="11847"/>
                    <a:pt x="2111" y="11658"/>
                  </a:cubicBezTo>
                  <a:lnTo>
                    <a:pt x="2111" y="11311"/>
                  </a:lnTo>
                  <a:lnTo>
                    <a:pt x="9893" y="11311"/>
                  </a:lnTo>
                  <a:lnTo>
                    <a:pt x="9893" y="11658"/>
                  </a:lnTo>
                  <a:cubicBezTo>
                    <a:pt x="9893" y="11847"/>
                    <a:pt x="10050" y="12004"/>
                    <a:pt x="10239" y="12004"/>
                  </a:cubicBezTo>
                  <a:lnTo>
                    <a:pt x="11657" y="12004"/>
                  </a:lnTo>
                  <a:cubicBezTo>
                    <a:pt x="11846" y="12004"/>
                    <a:pt x="12004" y="11847"/>
                    <a:pt x="12004" y="11658"/>
                  </a:cubicBezTo>
                  <a:lnTo>
                    <a:pt x="12004" y="10240"/>
                  </a:lnTo>
                  <a:cubicBezTo>
                    <a:pt x="12004" y="10051"/>
                    <a:pt x="11846" y="9893"/>
                    <a:pt x="11657" y="9893"/>
                  </a:cubicBezTo>
                  <a:lnTo>
                    <a:pt x="11311" y="9893"/>
                  </a:lnTo>
                  <a:lnTo>
                    <a:pt x="11311" y="2143"/>
                  </a:lnTo>
                  <a:lnTo>
                    <a:pt x="11657" y="2143"/>
                  </a:lnTo>
                  <a:cubicBezTo>
                    <a:pt x="11846" y="2143"/>
                    <a:pt x="12004" y="1986"/>
                    <a:pt x="12004" y="1797"/>
                  </a:cubicBezTo>
                  <a:lnTo>
                    <a:pt x="12004" y="348"/>
                  </a:lnTo>
                  <a:cubicBezTo>
                    <a:pt x="12004" y="159"/>
                    <a:pt x="11846" y="1"/>
                    <a:pt x="11657" y="1"/>
                  </a:cubicBezTo>
                  <a:lnTo>
                    <a:pt x="10239" y="1"/>
                  </a:lnTo>
                  <a:cubicBezTo>
                    <a:pt x="10050" y="1"/>
                    <a:pt x="9893" y="159"/>
                    <a:pt x="9893" y="348"/>
                  </a:cubicBezTo>
                  <a:lnTo>
                    <a:pt x="9893" y="726"/>
                  </a:lnTo>
                  <a:lnTo>
                    <a:pt x="2111" y="726"/>
                  </a:lnTo>
                  <a:lnTo>
                    <a:pt x="2111" y="348"/>
                  </a:lnTo>
                  <a:cubicBezTo>
                    <a:pt x="2111" y="159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8" name="Google Shape;5748;p64"/>
            <p:cNvSpPr/>
            <p:nvPr/>
          </p:nvSpPr>
          <p:spPr>
            <a:xfrm>
              <a:off x="-50054825" y="3603750"/>
              <a:ext cx="141800" cy="194575"/>
            </a:xfrm>
            <a:custGeom>
              <a:rect b="b" l="l" r="r" t="t"/>
              <a:pathLst>
                <a:path extrusionOk="0" h="7783" w="567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873"/>
                    <a:pt x="74" y="1922"/>
                    <a:pt x="151" y="1922"/>
                  </a:cubicBezTo>
                  <a:cubicBezTo>
                    <a:pt x="186" y="1922"/>
                    <a:pt x="222" y="1911"/>
                    <a:pt x="252" y="1891"/>
                  </a:cubicBezTo>
                  <a:lnTo>
                    <a:pt x="725" y="1419"/>
                  </a:lnTo>
                  <a:lnTo>
                    <a:pt x="2143" y="1419"/>
                  </a:lnTo>
                  <a:lnTo>
                    <a:pt x="2143" y="7089"/>
                  </a:lnTo>
                  <a:lnTo>
                    <a:pt x="1670" y="7562"/>
                  </a:lnTo>
                  <a:cubicBezTo>
                    <a:pt x="1576" y="7625"/>
                    <a:pt x="1670" y="7782"/>
                    <a:pt x="1765" y="7782"/>
                  </a:cubicBezTo>
                  <a:lnTo>
                    <a:pt x="3907" y="7782"/>
                  </a:lnTo>
                  <a:cubicBezTo>
                    <a:pt x="4064" y="7782"/>
                    <a:pt x="4096" y="7625"/>
                    <a:pt x="4033" y="7562"/>
                  </a:cubicBezTo>
                  <a:lnTo>
                    <a:pt x="3560" y="7089"/>
                  </a:lnTo>
                  <a:lnTo>
                    <a:pt x="3560" y="1419"/>
                  </a:lnTo>
                  <a:lnTo>
                    <a:pt x="4978" y="1419"/>
                  </a:lnTo>
                  <a:lnTo>
                    <a:pt x="5451" y="1891"/>
                  </a:lnTo>
                  <a:cubicBezTo>
                    <a:pt x="5467" y="1908"/>
                    <a:pt x="5491" y="1916"/>
                    <a:pt x="5517" y="1916"/>
                  </a:cubicBezTo>
                  <a:cubicBezTo>
                    <a:pt x="5587" y="1916"/>
                    <a:pt x="5671" y="1857"/>
                    <a:pt x="5671" y="1765"/>
                  </a:cubicBezTo>
                  <a:lnTo>
                    <a:pt x="5671" y="347"/>
                  </a:lnTo>
                  <a:cubicBezTo>
                    <a:pt x="5671" y="158"/>
                    <a:pt x="5514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49" name="Google Shape;5749;p64"/>
          <p:cNvGrpSpPr/>
          <p:nvPr/>
        </p:nvGrpSpPr>
        <p:grpSpPr>
          <a:xfrm>
            <a:off x="1507603" y="3870287"/>
            <a:ext cx="331821" cy="331627"/>
            <a:chOff x="-50134375" y="3920575"/>
            <a:chExt cx="300100" cy="299925"/>
          </a:xfrm>
        </p:grpSpPr>
        <p:sp>
          <p:nvSpPr>
            <p:cNvPr id="5750" name="Google Shape;5750;p64"/>
            <p:cNvSpPr/>
            <p:nvPr/>
          </p:nvSpPr>
          <p:spPr>
            <a:xfrm>
              <a:off x="-49985525" y="3920575"/>
              <a:ext cx="151250" cy="151850"/>
            </a:xfrm>
            <a:custGeom>
              <a:rect b="b" l="l" r="r" t="t"/>
              <a:pathLst>
                <a:path extrusionOk="0" h="6074" w="6050">
                  <a:moveTo>
                    <a:pt x="1986" y="1"/>
                  </a:moveTo>
                  <a:cubicBezTo>
                    <a:pt x="1537" y="1"/>
                    <a:pt x="1088" y="166"/>
                    <a:pt x="757" y="497"/>
                  </a:cubicBezTo>
                  <a:lnTo>
                    <a:pt x="1" y="1284"/>
                  </a:lnTo>
                  <a:lnTo>
                    <a:pt x="4758" y="6073"/>
                  </a:lnTo>
                  <a:lnTo>
                    <a:pt x="5546" y="5317"/>
                  </a:lnTo>
                  <a:cubicBezTo>
                    <a:pt x="5861" y="5002"/>
                    <a:pt x="6050" y="4529"/>
                    <a:pt x="6050" y="4057"/>
                  </a:cubicBezTo>
                  <a:cubicBezTo>
                    <a:pt x="6050" y="3616"/>
                    <a:pt x="5861" y="3143"/>
                    <a:pt x="5546" y="2828"/>
                  </a:cubicBezTo>
                  <a:lnTo>
                    <a:pt x="3214" y="497"/>
                  </a:lnTo>
                  <a:cubicBezTo>
                    <a:pt x="2883" y="166"/>
                    <a:pt x="2434" y="1"/>
                    <a:pt x="19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1" name="Google Shape;5751;p64"/>
            <p:cNvSpPr/>
            <p:nvPr/>
          </p:nvSpPr>
          <p:spPr>
            <a:xfrm>
              <a:off x="-50134375" y="4069250"/>
              <a:ext cx="151250" cy="151250"/>
            </a:xfrm>
            <a:custGeom>
              <a:rect b="b" l="l" r="r" t="t"/>
              <a:pathLst>
                <a:path extrusionOk="0" h="6050" w="6050">
                  <a:moveTo>
                    <a:pt x="1292" y="0"/>
                  </a:moveTo>
                  <a:lnTo>
                    <a:pt x="504" y="756"/>
                  </a:lnTo>
                  <a:cubicBezTo>
                    <a:pt x="189" y="1071"/>
                    <a:pt x="0" y="1544"/>
                    <a:pt x="0" y="2016"/>
                  </a:cubicBezTo>
                  <a:cubicBezTo>
                    <a:pt x="0" y="2489"/>
                    <a:pt x="189" y="2899"/>
                    <a:pt x="504" y="3277"/>
                  </a:cubicBezTo>
                  <a:lnTo>
                    <a:pt x="2804" y="5545"/>
                  </a:lnTo>
                  <a:cubicBezTo>
                    <a:pt x="3119" y="5860"/>
                    <a:pt x="3592" y="6049"/>
                    <a:pt x="4064" y="6049"/>
                  </a:cubicBezTo>
                  <a:cubicBezTo>
                    <a:pt x="4537" y="6049"/>
                    <a:pt x="4947" y="5860"/>
                    <a:pt x="5325" y="5545"/>
                  </a:cubicBezTo>
                  <a:lnTo>
                    <a:pt x="6049" y="4757"/>
                  </a:lnTo>
                  <a:lnTo>
                    <a:pt x="129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2" name="Google Shape;5752;p64"/>
            <p:cNvSpPr/>
            <p:nvPr/>
          </p:nvSpPr>
          <p:spPr>
            <a:xfrm>
              <a:off x="-50090275" y="3964500"/>
              <a:ext cx="211100" cy="211100"/>
            </a:xfrm>
            <a:custGeom>
              <a:rect b="b" l="l" r="r" t="t"/>
              <a:pathLst>
                <a:path extrusionOk="0" h="8444" w="8444">
                  <a:moveTo>
                    <a:pt x="2446" y="4316"/>
                  </a:moveTo>
                  <a:cubicBezTo>
                    <a:pt x="2537" y="4316"/>
                    <a:pt x="2631" y="4348"/>
                    <a:pt x="2710" y="4411"/>
                  </a:cubicBezTo>
                  <a:lnTo>
                    <a:pt x="4033" y="5734"/>
                  </a:lnTo>
                  <a:cubicBezTo>
                    <a:pt x="4191" y="5828"/>
                    <a:pt x="4191" y="6080"/>
                    <a:pt x="4033" y="6238"/>
                  </a:cubicBezTo>
                  <a:cubicBezTo>
                    <a:pt x="3970" y="6301"/>
                    <a:pt x="3884" y="6332"/>
                    <a:pt x="3789" y="6332"/>
                  </a:cubicBezTo>
                  <a:cubicBezTo>
                    <a:pt x="3694" y="6332"/>
                    <a:pt x="3592" y="6301"/>
                    <a:pt x="3498" y="6238"/>
                  </a:cubicBezTo>
                  <a:lnTo>
                    <a:pt x="2206" y="4946"/>
                  </a:lnTo>
                  <a:cubicBezTo>
                    <a:pt x="2080" y="4820"/>
                    <a:pt x="2080" y="4568"/>
                    <a:pt x="2206" y="4411"/>
                  </a:cubicBezTo>
                  <a:cubicBezTo>
                    <a:pt x="2269" y="4348"/>
                    <a:pt x="2356" y="4316"/>
                    <a:pt x="2446" y="4316"/>
                  </a:cubicBezTo>
                  <a:close/>
                  <a:moveTo>
                    <a:pt x="3687" y="0"/>
                  </a:moveTo>
                  <a:lnTo>
                    <a:pt x="1" y="3686"/>
                  </a:lnTo>
                  <a:lnTo>
                    <a:pt x="4789" y="8443"/>
                  </a:lnTo>
                  <a:lnTo>
                    <a:pt x="8444" y="4789"/>
                  </a:lnTo>
                  <a:lnTo>
                    <a:pt x="36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3" name="Google Shape;5753;p64"/>
          <p:cNvGrpSpPr/>
          <p:nvPr/>
        </p:nvGrpSpPr>
        <p:grpSpPr>
          <a:xfrm>
            <a:off x="3572477" y="3074100"/>
            <a:ext cx="333562" cy="331821"/>
            <a:chOff x="-48262200" y="3200500"/>
            <a:chExt cx="301675" cy="300100"/>
          </a:xfrm>
        </p:grpSpPr>
        <p:sp>
          <p:nvSpPr>
            <p:cNvPr id="5754" name="Google Shape;5754;p64"/>
            <p:cNvSpPr/>
            <p:nvPr/>
          </p:nvSpPr>
          <p:spPr>
            <a:xfrm>
              <a:off x="-48191325" y="32887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72" y="1"/>
                  </a:moveTo>
                  <a:cubicBezTo>
                    <a:pt x="474" y="1"/>
                    <a:pt x="1" y="473"/>
                    <a:pt x="1" y="1041"/>
                  </a:cubicBezTo>
                  <a:cubicBezTo>
                    <a:pt x="1" y="1513"/>
                    <a:pt x="285" y="1891"/>
                    <a:pt x="726" y="2049"/>
                  </a:cubicBezTo>
                  <a:lnTo>
                    <a:pt x="726" y="1041"/>
                  </a:lnTo>
                  <a:cubicBezTo>
                    <a:pt x="726" y="852"/>
                    <a:pt x="883" y="694"/>
                    <a:pt x="1072" y="694"/>
                  </a:cubicBezTo>
                  <a:lnTo>
                    <a:pt x="2049" y="694"/>
                  </a:lnTo>
                  <a:cubicBezTo>
                    <a:pt x="1891" y="253"/>
                    <a:pt x="151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5" name="Google Shape;5755;p64"/>
            <p:cNvSpPr/>
            <p:nvPr/>
          </p:nvSpPr>
          <p:spPr>
            <a:xfrm>
              <a:off x="-48155875" y="33241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1"/>
                  </a:moveTo>
                  <a:lnTo>
                    <a:pt x="1" y="631"/>
                  </a:lnTo>
                  <a:cubicBezTo>
                    <a:pt x="284" y="505"/>
                    <a:pt x="536" y="253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6" name="Google Shape;5756;p64"/>
            <p:cNvSpPr/>
            <p:nvPr/>
          </p:nvSpPr>
          <p:spPr>
            <a:xfrm>
              <a:off x="-48085775" y="3206000"/>
              <a:ext cx="47275" cy="47300"/>
            </a:xfrm>
            <a:custGeom>
              <a:rect b="b" l="l" r="r" t="t"/>
              <a:pathLst>
                <a:path extrusionOk="0" h="1892" w="1891">
                  <a:moveTo>
                    <a:pt x="1" y="1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7" name="Google Shape;5757;p64"/>
            <p:cNvSpPr/>
            <p:nvPr/>
          </p:nvSpPr>
          <p:spPr>
            <a:xfrm>
              <a:off x="-48262200" y="3200500"/>
              <a:ext cx="228425" cy="300100"/>
            </a:xfrm>
            <a:custGeom>
              <a:rect b="b" l="l" r="r" t="t"/>
              <a:pathLst>
                <a:path extrusionOk="0" h="12004" w="9137">
                  <a:moveTo>
                    <a:pt x="3907" y="2773"/>
                  </a:moveTo>
                  <a:cubicBezTo>
                    <a:pt x="4789" y="2773"/>
                    <a:pt x="5482" y="3371"/>
                    <a:pt x="5640" y="4190"/>
                  </a:cubicBezTo>
                  <a:lnTo>
                    <a:pt x="6743" y="4190"/>
                  </a:lnTo>
                  <a:cubicBezTo>
                    <a:pt x="6900" y="4222"/>
                    <a:pt x="7058" y="4380"/>
                    <a:pt x="7058" y="4569"/>
                  </a:cubicBezTo>
                  <a:lnTo>
                    <a:pt x="7058" y="7372"/>
                  </a:lnTo>
                  <a:cubicBezTo>
                    <a:pt x="7058" y="7562"/>
                    <a:pt x="6900" y="7719"/>
                    <a:pt x="6711" y="7719"/>
                  </a:cubicBezTo>
                  <a:lnTo>
                    <a:pt x="3907" y="7719"/>
                  </a:lnTo>
                  <a:cubicBezTo>
                    <a:pt x="3718" y="7719"/>
                    <a:pt x="3561" y="7562"/>
                    <a:pt x="3561" y="7372"/>
                  </a:cubicBezTo>
                  <a:lnTo>
                    <a:pt x="3561" y="6270"/>
                  </a:lnTo>
                  <a:cubicBezTo>
                    <a:pt x="2773" y="6112"/>
                    <a:pt x="2143" y="5419"/>
                    <a:pt x="2143" y="4537"/>
                  </a:cubicBezTo>
                  <a:cubicBezTo>
                    <a:pt x="2143" y="3560"/>
                    <a:pt x="2931" y="2773"/>
                    <a:pt x="3907" y="2773"/>
                  </a:cubicBezTo>
                  <a:close/>
                  <a:moveTo>
                    <a:pt x="5293" y="8475"/>
                  </a:moveTo>
                  <a:cubicBezTo>
                    <a:pt x="5482" y="8475"/>
                    <a:pt x="5640" y="8633"/>
                    <a:pt x="5640" y="8822"/>
                  </a:cubicBezTo>
                  <a:cubicBezTo>
                    <a:pt x="5640" y="9042"/>
                    <a:pt x="5482" y="9200"/>
                    <a:pt x="5293" y="9200"/>
                  </a:cubicBezTo>
                  <a:lnTo>
                    <a:pt x="2489" y="9200"/>
                  </a:lnTo>
                  <a:cubicBezTo>
                    <a:pt x="2300" y="9200"/>
                    <a:pt x="2143" y="9042"/>
                    <a:pt x="2143" y="8822"/>
                  </a:cubicBezTo>
                  <a:cubicBezTo>
                    <a:pt x="2143" y="8633"/>
                    <a:pt x="2300" y="8475"/>
                    <a:pt x="2489" y="8475"/>
                  </a:cubicBezTo>
                  <a:close/>
                  <a:moveTo>
                    <a:pt x="6711" y="8475"/>
                  </a:moveTo>
                  <a:cubicBezTo>
                    <a:pt x="6900" y="8475"/>
                    <a:pt x="7058" y="8633"/>
                    <a:pt x="7058" y="8822"/>
                  </a:cubicBezTo>
                  <a:cubicBezTo>
                    <a:pt x="7058" y="9042"/>
                    <a:pt x="6900" y="9200"/>
                    <a:pt x="6711" y="9200"/>
                  </a:cubicBezTo>
                  <a:cubicBezTo>
                    <a:pt x="6522" y="9200"/>
                    <a:pt x="6365" y="9042"/>
                    <a:pt x="6365" y="8822"/>
                  </a:cubicBezTo>
                  <a:cubicBezTo>
                    <a:pt x="6365" y="8633"/>
                    <a:pt x="6522" y="8475"/>
                    <a:pt x="6711" y="8475"/>
                  </a:cubicBezTo>
                  <a:close/>
                  <a:moveTo>
                    <a:pt x="6711" y="9893"/>
                  </a:moveTo>
                  <a:cubicBezTo>
                    <a:pt x="6900" y="9893"/>
                    <a:pt x="7058" y="10050"/>
                    <a:pt x="7058" y="10239"/>
                  </a:cubicBezTo>
                  <a:cubicBezTo>
                    <a:pt x="7058" y="10428"/>
                    <a:pt x="6900" y="10617"/>
                    <a:pt x="6711" y="10617"/>
                  </a:cubicBezTo>
                  <a:lnTo>
                    <a:pt x="2489" y="10617"/>
                  </a:lnTo>
                  <a:cubicBezTo>
                    <a:pt x="2300" y="10617"/>
                    <a:pt x="2143" y="10460"/>
                    <a:pt x="2143" y="10239"/>
                  </a:cubicBezTo>
                  <a:cubicBezTo>
                    <a:pt x="2143" y="10050"/>
                    <a:pt x="2300" y="9893"/>
                    <a:pt x="2489" y="9893"/>
                  </a:cubicBez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1657"/>
                  </a:lnTo>
                  <a:cubicBezTo>
                    <a:pt x="1" y="11878"/>
                    <a:pt x="158" y="12004"/>
                    <a:pt x="379" y="12004"/>
                  </a:cubicBezTo>
                  <a:lnTo>
                    <a:pt x="8790" y="12004"/>
                  </a:lnTo>
                  <a:cubicBezTo>
                    <a:pt x="8979" y="12004"/>
                    <a:pt x="9137" y="11878"/>
                    <a:pt x="9137" y="11657"/>
                  </a:cubicBezTo>
                  <a:lnTo>
                    <a:pt x="9137" y="2804"/>
                  </a:lnTo>
                  <a:lnTo>
                    <a:pt x="6711" y="2804"/>
                  </a:lnTo>
                  <a:cubicBezTo>
                    <a:pt x="6522" y="2804"/>
                    <a:pt x="6365" y="2647"/>
                    <a:pt x="6365" y="2458"/>
                  </a:cubicBezTo>
                  <a:lnTo>
                    <a:pt x="63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8" name="Google Shape;5758;p64"/>
            <p:cNvSpPr/>
            <p:nvPr/>
          </p:nvSpPr>
          <p:spPr>
            <a:xfrm>
              <a:off x="-48155075" y="33225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355" y="1"/>
                  </a:moveTo>
                  <a:cubicBezTo>
                    <a:pt x="1197" y="725"/>
                    <a:pt x="662" y="1261"/>
                    <a:pt x="0" y="1387"/>
                  </a:cubicBezTo>
                  <a:lnTo>
                    <a:pt x="0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59" name="Google Shape;5759;p64"/>
            <p:cNvSpPr/>
            <p:nvPr/>
          </p:nvSpPr>
          <p:spPr>
            <a:xfrm>
              <a:off x="-48014100" y="3417100"/>
              <a:ext cx="53575" cy="18125"/>
            </a:xfrm>
            <a:custGeom>
              <a:rect b="b" l="l" r="r" t="t"/>
              <a:pathLst>
                <a:path extrusionOk="0" h="725" w="2143">
                  <a:moveTo>
                    <a:pt x="1" y="0"/>
                  </a:moveTo>
                  <a:lnTo>
                    <a:pt x="1" y="725"/>
                  </a:lnTo>
                  <a:lnTo>
                    <a:pt x="2143" y="725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0" name="Google Shape;5760;p64"/>
            <p:cNvSpPr/>
            <p:nvPr/>
          </p:nvSpPr>
          <p:spPr>
            <a:xfrm>
              <a:off x="-48014100" y="3289500"/>
              <a:ext cx="53575" cy="110300"/>
            </a:xfrm>
            <a:custGeom>
              <a:rect b="b" l="l" r="r" t="t"/>
              <a:pathLst>
                <a:path extrusionOk="0" h="4412" w="2143">
                  <a:moveTo>
                    <a:pt x="1" y="0"/>
                  </a:moveTo>
                  <a:lnTo>
                    <a:pt x="1" y="4411"/>
                  </a:lnTo>
                  <a:lnTo>
                    <a:pt x="2143" y="4411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1" name="Google Shape;5761;p64"/>
            <p:cNvSpPr/>
            <p:nvPr/>
          </p:nvSpPr>
          <p:spPr>
            <a:xfrm>
              <a:off x="-48014100" y="3451750"/>
              <a:ext cx="53575" cy="48075"/>
            </a:xfrm>
            <a:custGeom>
              <a:rect b="b" l="l" r="r" t="t"/>
              <a:pathLst>
                <a:path extrusionOk="0" h="1923" w="2143">
                  <a:moveTo>
                    <a:pt x="1" y="0"/>
                  </a:moveTo>
                  <a:lnTo>
                    <a:pt x="1" y="883"/>
                  </a:lnTo>
                  <a:cubicBezTo>
                    <a:pt x="1" y="1450"/>
                    <a:pt x="473" y="1922"/>
                    <a:pt x="1072" y="1922"/>
                  </a:cubicBezTo>
                  <a:cubicBezTo>
                    <a:pt x="1670" y="1922"/>
                    <a:pt x="2143" y="1450"/>
                    <a:pt x="2143" y="883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2" name="Google Shape;5762;p64"/>
            <p:cNvSpPr/>
            <p:nvPr/>
          </p:nvSpPr>
          <p:spPr>
            <a:xfrm>
              <a:off x="-48011725" y="3220375"/>
              <a:ext cx="48050" cy="51025"/>
            </a:xfrm>
            <a:custGeom>
              <a:rect b="b" l="l" r="r" t="t"/>
              <a:pathLst>
                <a:path extrusionOk="0" h="2041" w="1922">
                  <a:moveTo>
                    <a:pt x="985" y="1"/>
                  </a:moveTo>
                  <a:cubicBezTo>
                    <a:pt x="843" y="1"/>
                    <a:pt x="693" y="72"/>
                    <a:pt x="630" y="213"/>
                  </a:cubicBezTo>
                  <a:lnTo>
                    <a:pt x="0" y="2041"/>
                  </a:lnTo>
                  <a:lnTo>
                    <a:pt x="1922" y="2041"/>
                  </a:lnTo>
                  <a:lnTo>
                    <a:pt x="1292" y="213"/>
                  </a:lnTo>
                  <a:cubicBezTo>
                    <a:pt x="1260" y="72"/>
                    <a:pt x="1126" y="1"/>
                    <a:pt x="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3" name="Google Shape;5763;p64"/>
          <p:cNvGrpSpPr/>
          <p:nvPr/>
        </p:nvGrpSpPr>
        <p:grpSpPr>
          <a:xfrm>
            <a:off x="3599912" y="3482352"/>
            <a:ext cx="278692" cy="331130"/>
            <a:chOff x="-48233050" y="3569725"/>
            <a:chExt cx="252050" cy="299475"/>
          </a:xfrm>
        </p:grpSpPr>
        <p:sp>
          <p:nvSpPr>
            <p:cNvPr id="5764" name="Google Shape;5764;p64"/>
            <p:cNvSpPr/>
            <p:nvPr/>
          </p:nvSpPr>
          <p:spPr>
            <a:xfrm>
              <a:off x="-48233050" y="3569725"/>
              <a:ext cx="252050" cy="299475"/>
            </a:xfrm>
            <a:custGeom>
              <a:rect b="b" l="l" r="r" t="t"/>
              <a:pathLst>
                <a:path extrusionOk="0" h="11979" w="10082">
                  <a:moveTo>
                    <a:pt x="5230" y="1393"/>
                  </a:moveTo>
                  <a:cubicBezTo>
                    <a:pt x="5419" y="1393"/>
                    <a:pt x="5577" y="1551"/>
                    <a:pt x="5577" y="1740"/>
                  </a:cubicBezTo>
                  <a:lnTo>
                    <a:pt x="5577" y="1960"/>
                  </a:lnTo>
                  <a:cubicBezTo>
                    <a:pt x="5703" y="2023"/>
                    <a:pt x="5829" y="2086"/>
                    <a:pt x="5923" y="2181"/>
                  </a:cubicBezTo>
                  <a:lnTo>
                    <a:pt x="6144" y="2055"/>
                  </a:lnTo>
                  <a:cubicBezTo>
                    <a:pt x="6194" y="2025"/>
                    <a:pt x="6251" y="2011"/>
                    <a:pt x="6308" y="2011"/>
                  </a:cubicBezTo>
                  <a:cubicBezTo>
                    <a:pt x="6430" y="2011"/>
                    <a:pt x="6552" y="2074"/>
                    <a:pt x="6616" y="2181"/>
                  </a:cubicBezTo>
                  <a:lnTo>
                    <a:pt x="7309" y="3410"/>
                  </a:lnTo>
                  <a:cubicBezTo>
                    <a:pt x="7467" y="3725"/>
                    <a:pt x="7246" y="3819"/>
                    <a:pt x="6963" y="3977"/>
                  </a:cubicBezTo>
                  <a:lnTo>
                    <a:pt x="6963" y="4386"/>
                  </a:lnTo>
                  <a:cubicBezTo>
                    <a:pt x="7246" y="4544"/>
                    <a:pt x="7467" y="4670"/>
                    <a:pt x="7309" y="4985"/>
                  </a:cubicBezTo>
                  <a:lnTo>
                    <a:pt x="6616" y="6182"/>
                  </a:lnTo>
                  <a:cubicBezTo>
                    <a:pt x="6531" y="6289"/>
                    <a:pt x="6417" y="6366"/>
                    <a:pt x="6303" y="6366"/>
                  </a:cubicBezTo>
                  <a:cubicBezTo>
                    <a:pt x="6249" y="6366"/>
                    <a:pt x="6195" y="6349"/>
                    <a:pt x="6144" y="6308"/>
                  </a:cubicBezTo>
                  <a:lnTo>
                    <a:pt x="5923" y="6182"/>
                  </a:lnTo>
                  <a:cubicBezTo>
                    <a:pt x="5829" y="6277"/>
                    <a:pt x="5703" y="6340"/>
                    <a:pt x="5577" y="6403"/>
                  </a:cubicBezTo>
                  <a:lnTo>
                    <a:pt x="5577" y="6623"/>
                  </a:lnTo>
                  <a:cubicBezTo>
                    <a:pt x="5577" y="6812"/>
                    <a:pt x="5419" y="6970"/>
                    <a:pt x="5230" y="6970"/>
                  </a:cubicBezTo>
                  <a:lnTo>
                    <a:pt x="3812" y="6970"/>
                  </a:lnTo>
                  <a:cubicBezTo>
                    <a:pt x="3623" y="6970"/>
                    <a:pt x="3466" y="6812"/>
                    <a:pt x="3466" y="6623"/>
                  </a:cubicBezTo>
                  <a:lnTo>
                    <a:pt x="3466" y="6403"/>
                  </a:lnTo>
                  <a:cubicBezTo>
                    <a:pt x="3340" y="6340"/>
                    <a:pt x="3214" y="6277"/>
                    <a:pt x="3119" y="6182"/>
                  </a:cubicBezTo>
                  <a:lnTo>
                    <a:pt x="2899" y="6308"/>
                  </a:lnTo>
                  <a:cubicBezTo>
                    <a:pt x="2848" y="6338"/>
                    <a:pt x="2791" y="6352"/>
                    <a:pt x="2734" y="6352"/>
                  </a:cubicBezTo>
                  <a:cubicBezTo>
                    <a:pt x="2613" y="6352"/>
                    <a:pt x="2490" y="6289"/>
                    <a:pt x="2426" y="6182"/>
                  </a:cubicBezTo>
                  <a:lnTo>
                    <a:pt x="1733" y="4985"/>
                  </a:lnTo>
                  <a:cubicBezTo>
                    <a:pt x="1638" y="4827"/>
                    <a:pt x="1670" y="4575"/>
                    <a:pt x="1859" y="4512"/>
                  </a:cubicBezTo>
                  <a:lnTo>
                    <a:pt x="2048" y="4386"/>
                  </a:lnTo>
                  <a:lnTo>
                    <a:pt x="2048" y="3977"/>
                  </a:lnTo>
                  <a:lnTo>
                    <a:pt x="1859" y="3882"/>
                  </a:lnTo>
                  <a:cubicBezTo>
                    <a:pt x="1702" y="3788"/>
                    <a:pt x="1607" y="3536"/>
                    <a:pt x="1733" y="3410"/>
                  </a:cubicBezTo>
                  <a:lnTo>
                    <a:pt x="2426" y="2181"/>
                  </a:lnTo>
                  <a:cubicBezTo>
                    <a:pt x="2490" y="2074"/>
                    <a:pt x="2612" y="1997"/>
                    <a:pt x="2733" y="1997"/>
                  </a:cubicBezTo>
                  <a:cubicBezTo>
                    <a:pt x="2790" y="1997"/>
                    <a:pt x="2848" y="2014"/>
                    <a:pt x="2899" y="2055"/>
                  </a:cubicBezTo>
                  <a:lnTo>
                    <a:pt x="3119" y="2181"/>
                  </a:lnTo>
                  <a:cubicBezTo>
                    <a:pt x="3214" y="2086"/>
                    <a:pt x="3340" y="2023"/>
                    <a:pt x="3466" y="1960"/>
                  </a:cubicBezTo>
                  <a:lnTo>
                    <a:pt x="3466" y="1740"/>
                  </a:lnTo>
                  <a:cubicBezTo>
                    <a:pt x="3466" y="1551"/>
                    <a:pt x="3623" y="1393"/>
                    <a:pt x="3812" y="1393"/>
                  </a:cubicBezTo>
                  <a:close/>
                  <a:moveTo>
                    <a:pt x="4547" y="0"/>
                  </a:moveTo>
                  <a:cubicBezTo>
                    <a:pt x="3499" y="0"/>
                    <a:pt x="2484" y="337"/>
                    <a:pt x="1670" y="984"/>
                  </a:cubicBezTo>
                  <a:cubicBezTo>
                    <a:pt x="630" y="1866"/>
                    <a:pt x="0" y="3158"/>
                    <a:pt x="0" y="4544"/>
                  </a:cubicBezTo>
                  <a:cubicBezTo>
                    <a:pt x="0" y="5804"/>
                    <a:pt x="504" y="6970"/>
                    <a:pt x="1418" y="7852"/>
                  </a:cubicBezTo>
                  <a:lnTo>
                    <a:pt x="1418" y="11632"/>
                  </a:lnTo>
                  <a:cubicBezTo>
                    <a:pt x="1418" y="11821"/>
                    <a:pt x="1575" y="11979"/>
                    <a:pt x="1765" y="11979"/>
                  </a:cubicBezTo>
                  <a:lnTo>
                    <a:pt x="5986" y="11979"/>
                  </a:lnTo>
                  <a:cubicBezTo>
                    <a:pt x="6175" y="11979"/>
                    <a:pt x="6333" y="11821"/>
                    <a:pt x="6333" y="11632"/>
                  </a:cubicBezTo>
                  <a:lnTo>
                    <a:pt x="6333" y="10530"/>
                  </a:lnTo>
                  <a:lnTo>
                    <a:pt x="8097" y="10530"/>
                  </a:lnTo>
                  <a:cubicBezTo>
                    <a:pt x="8286" y="10530"/>
                    <a:pt x="8444" y="10372"/>
                    <a:pt x="8444" y="10183"/>
                  </a:cubicBezTo>
                  <a:lnTo>
                    <a:pt x="8444" y="8387"/>
                  </a:lnTo>
                  <a:lnTo>
                    <a:pt x="9042" y="8387"/>
                  </a:lnTo>
                  <a:cubicBezTo>
                    <a:pt x="9389" y="8387"/>
                    <a:pt x="9767" y="8198"/>
                    <a:pt x="9956" y="7883"/>
                  </a:cubicBezTo>
                  <a:cubicBezTo>
                    <a:pt x="10082" y="7568"/>
                    <a:pt x="10082" y="7190"/>
                    <a:pt x="9924" y="6875"/>
                  </a:cubicBezTo>
                  <a:lnTo>
                    <a:pt x="9042" y="5237"/>
                  </a:lnTo>
                  <a:cubicBezTo>
                    <a:pt x="9137" y="4701"/>
                    <a:pt x="9137" y="4134"/>
                    <a:pt x="9011" y="3599"/>
                  </a:cubicBezTo>
                  <a:cubicBezTo>
                    <a:pt x="8664" y="1866"/>
                    <a:pt x="7246" y="480"/>
                    <a:pt x="5545" y="102"/>
                  </a:cubicBezTo>
                  <a:cubicBezTo>
                    <a:pt x="5213" y="34"/>
                    <a:pt x="4878" y="0"/>
                    <a:pt x="4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5" name="Google Shape;5765;p64"/>
            <p:cNvSpPr/>
            <p:nvPr/>
          </p:nvSpPr>
          <p:spPr>
            <a:xfrm>
              <a:off x="-48170050" y="3622650"/>
              <a:ext cx="100050" cy="103225"/>
            </a:xfrm>
            <a:custGeom>
              <a:rect b="b" l="l" r="r" t="t"/>
              <a:pathLst>
                <a:path extrusionOk="0" h="4129" w="4002">
                  <a:moveTo>
                    <a:pt x="1985" y="1009"/>
                  </a:moveTo>
                  <a:cubicBezTo>
                    <a:pt x="2584" y="1009"/>
                    <a:pt x="3057" y="1482"/>
                    <a:pt x="3057" y="2080"/>
                  </a:cubicBezTo>
                  <a:cubicBezTo>
                    <a:pt x="3057" y="2647"/>
                    <a:pt x="2584" y="3120"/>
                    <a:pt x="1985" y="3120"/>
                  </a:cubicBezTo>
                  <a:cubicBezTo>
                    <a:pt x="1418" y="3120"/>
                    <a:pt x="946" y="2647"/>
                    <a:pt x="946" y="2080"/>
                  </a:cubicBezTo>
                  <a:cubicBezTo>
                    <a:pt x="946" y="1482"/>
                    <a:pt x="1418" y="1009"/>
                    <a:pt x="1985" y="1009"/>
                  </a:cubicBezTo>
                  <a:close/>
                  <a:moveTo>
                    <a:pt x="1639" y="1"/>
                  </a:moveTo>
                  <a:lnTo>
                    <a:pt x="1639" y="127"/>
                  </a:lnTo>
                  <a:cubicBezTo>
                    <a:pt x="1639" y="284"/>
                    <a:pt x="1576" y="410"/>
                    <a:pt x="1418" y="442"/>
                  </a:cubicBezTo>
                  <a:cubicBezTo>
                    <a:pt x="1198" y="537"/>
                    <a:pt x="1009" y="631"/>
                    <a:pt x="851" y="757"/>
                  </a:cubicBezTo>
                  <a:cubicBezTo>
                    <a:pt x="770" y="818"/>
                    <a:pt x="689" y="853"/>
                    <a:pt x="607" y="853"/>
                  </a:cubicBezTo>
                  <a:cubicBezTo>
                    <a:pt x="562" y="853"/>
                    <a:pt x="518" y="842"/>
                    <a:pt x="473" y="820"/>
                  </a:cubicBezTo>
                  <a:lnTo>
                    <a:pt x="347" y="726"/>
                  </a:lnTo>
                  <a:lnTo>
                    <a:pt x="1" y="1324"/>
                  </a:lnTo>
                  <a:lnTo>
                    <a:pt x="127" y="1387"/>
                  </a:lnTo>
                  <a:cubicBezTo>
                    <a:pt x="221" y="1482"/>
                    <a:pt x="316" y="1639"/>
                    <a:pt x="253" y="1765"/>
                  </a:cubicBezTo>
                  <a:cubicBezTo>
                    <a:pt x="221" y="1986"/>
                    <a:pt x="221" y="2143"/>
                    <a:pt x="253" y="2395"/>
                  </a:cubicBezTo>
                  <a:cubicBezTo>
                    <a:pt x="316" y="2553"/>
                    <a:pt x="221" y="2647"/>
                    <a:pt x="127" y="2742"/>
                  </a:cubicBezTo>
                  <a:lnTo>
                    <a:pt x="1" y="2805"/>
                  </a:lnTo>
                  <a:lnTo>
                    <a:pt x="347" y="3403"/>
                  </a:lnTo>
                  <a:lnTo>
                    <a:pt x="473" y="3340"/>
                  </a:lnTo>
                  <a:cubicBezTo>
                    <a:pt x="532" y="3297"/>
                    <a:pt x="590" y="3273"/>
                    <a:pt x="649" y="3273"/>
                  </a:cubicBezTo>
                  <a:cubicBezTo>
                    <a:pt x="716" y="3273"/>
                    <a:pt x="784" y="3304"/>
                    <a:pt x="851" y="3372"/>
                  </a:cubicBezTo>
                  <a:cubicBezTo>
                    <a:pt x="1009" y="3529"/>
                    <a:pt x="1198" y="3592"/>
                    <a:pt x="1418" y="3687"/>
                  </a:cubicBezTo>
                  <a:cubicBezTo>
                    <a:pt x="1576" y="3718"/>
                    <a:pt x="1639" y="3876"/>
                    <a:pt x="1639" y="4002"/>
                  </a:cubicBezTo>
                  <a:lnTo>
                    <a:pt x="1639" y="4128"/>
                  </a:lnTo>
                  <a:lnTo>
                    <a:pt x="2364" y="4128"/>
                  </a:lnTo>
                  <a:lnTo>
                    <a:pt x="2364" y="4002"/>
                  </a:lnTo>
                  <a:cubicBezTo>
                    <a:pt x="2364" y="3845"/>
                    <a:pt x="2427" y="3718"/>
                    <a:pt x="2584" y="3687"/>
                  </a:cubicBezTo>
                  <a:cubicBezTo>
                    <a:pt x="2805" y="3592"/>
                    <a:pt x="2994" y="3498"/>
                    <a:pt x="3151" y="3372"/>
                  </a:cubicBezTo>
                  <a:cubicBezTo>
                    <a:pt x="3224" y="3317"/>
                    <a:pt x="3298" y="3283"/>
                    <a:pt x="3371" y="3283"/>
                  </a:cubicBezTo>
                  <a:cubicBezTo>
                    <a:pt x="3424" y="3283"/>
                    <a:pt x="3476" y="3301"/>
                    <a:pt x="3529" y="3340"/>
                  </a:cubicBezTo>
                  <a:lnTo>
                    <a:pt x="3655" y="3403"/>
                  </a:lnTo>
                  <a:lnTo>
                    <a:pt x="4002" y="2805"/>
                  </a:lnTo>
                  <a:lnTo>
                    <a:pt x="3876" y="2742"/>
                  </a:lnTo>
                  <a:cubicBezTo>
                    <a:pt x="3781" y="2647"/>
                    <a:pt x="3687" y="2490"/>
                    <a:pt x="3750" y="2395"/>
                  </a:cubicBezTo>
                  <a:cubicBezTo>
                    <a:pt x="3781" y="2143"/>
                    <a:pt x="3781" y="1986"/>
                    <a:pt x="3750" y="1765"/>
                  </a:cubicBezTo>
                  <a:cubicBezTo>
                    <a:pt x="3687" y="1608"/>
                    <a:pt x="3781" y="1482"/>
                    <a:pt x="3876" y="1387"/>
                  </a:cubicBezTo>
                  <a:lnTo>
                    <a:pt x="4002" y="1324"/>
                  </a:lnTo>
                  <a:lnTo>
                    <a:pt x="3655" y="726"/>
                  </a:lnTo>
                  <a:lnTo>
                    <a:pt x="3529" y="820"/>
                  </a:lnTo>
                  <a:cubicBezTo>
                    <a:pt x="3477" y="846"/>
                    <a:pt x="3425" y="861"/>
                    <a:pt x="3373" y="861"/>
                  </a:cubicBezTo>
                  <a:cubicBezTo>
                    <a:pt x="3299" y="861"/>
                    <a:pt x="3225" y="831"/>
                    <a:pt x="3151" y="757"/>
                  </a:cubicBezTo>
                  <a:cubicBezTo>
                    <a:pt x="2994" y="600"/>
                    <a:pt x="2805" y="537"/>
                    <a:pt x="2584" y="442"/>
                  </a:cubicBezTo>
                  <a:cubicBezTo>
                    <a:pt x="2427" y="410"/>
                    <a:pt x="2364" y="253"/>
                    <a:pt x="2364" y="127"/>
                  </a:cubicBezTo>
                  <a:lnTo>
                    <a:pt x="23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6" name="Google Shape;5766;p64"/>
            <p:cNvSpPr/>
            <p:nvPr/>
          </p:nvSpPr>
          <p:spPr>
            <a:xfrm>
              <a:off x="-48129100" y="36652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6" y="567"/>
                    <a:pt x="726" y="378"/>
                  </a:cubicBezTo>
                  <a:cubicBezTo>
                    <a:pt x="726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67" name="Google Shape;5767;p64"/>
          <p:cNvGrpSpPr/>
          <p:nvPr/>
        </p:nvGrpSpPr>
        <p:grpSpPr>
          <a:xfrm>
            <a:off x="3622109" y="3887480"/>
            <a:ext cx="234298" cy="334447"/>
            <a:chOff x="-48216525" y="3936125"/>
            <a:chExt cx="211900" cy="302475"/>
          </a:xfrm>
        </p:grpSpPr>
        <p:sp>
          <p:nvSpPr>
            <p:cNvPr id="5768" name="Google Shape;5768;p64"/>
            <p:cNvSpPr/>
            <p:nvPr/>
          </p:nvSpPr>
          <p:spPr>
            <a:xfrm>
              <a:off x="-48207850" y="3955825"/>
              <a:ext cx="105550" cy="158325"/>
            </a:xfrm>
            <a:custGeom>
              <a:rect b="b" l="l" r="r" t="t"/>
              <a:pathLst>
                <a:path extrusionOk="0" h="6333" w="4222">
                  <a:moveTo>
                    <a:pt x="2080" y="2080"/>
                  </a:moveTo>
                  <a:cubicBezTo>
                    <a:pt x="2300" y="2080"/>
                    <a:pt x="2458" y="2237"/>
                    <a:pt x="2458" y="2458"/>
                  </a:cubicBezTo>
                  <a:lnTo>
                    <a:pt x="2458" y="3151"/>
                  </a:lnTo>
                  <a:cubicBezTo>
                    <a:pt x="2458" y="3340"/>
                    <a:pt x="2300" y="3497"/>
                    <a:pt x="2080" y="3497"/>
                  </a:cubicBezTo>
                  <a:cubicBezTo>
                    <a:pt x="1891" y="3497"/>
                    <a:pt x="1733" y="3340"/>
                    <a:pt x="1733" y="3151"/>
                  </a:cubicBezTo>
                  <a:lnTo>
                    <a:pt x="1733" y="2458"/>
                  </a:lnTo>
                  <a:cubicBezTo>
                    <a:pt x="1733" y="2237"/>
                    <a:pt x="1891" y="2080"/>
                    <a:pt x="2080" y="2080"/>
                  </a:cubicBezTo>
                  <a:close/>
                  <a:moveTo>
                    <a:pt x="2080" y="4222"/>
                  </a:moveTo>
                  <a:cubicBezTo>
                    <a:pt x="2300" y="4222"/>
                    <a:pt x="2458" y="4380"/>
                    <a:pt x="2458" y="4569"/>
                  </a:cubicBezTo>
                  <a:lnTo>
                    <a:pt x="2458" y="5293"/>
                  </a:lnTo>
                  <a:cubicBezTo>
                    <a:pt x="2458" y="5482"/>
                    <a:pt x="2300" y="5640"/>
                    <a:pt x="2080" y="5640"/>
                  </a:cubicBezTo>
                  <a:cubicBezTo>
                    <a:pt x="1891" y="5640"/>
                    <a:pt x="1733" y="5482"/>
                    <a:pt x="1733" y="5293"/>
                  </a:cubicBezTo>
                  <a:lnTo>
                    <a:pt x="1733" y="4569"/>
                  </a:lnTo>
                  <a:cubicBezTo>
                    <a:pt x="1733" y="4380"/>
                    <a:pt x="1891" y="4222"/>
                    <a:pt x="2080" y="4222"/>
                  </a:cubicBezTo>
                  <a:close/>
                  <a:moveTo>
                    <a:pt x="2111" y="0"/>
                  </a:moveTo>
                  <a:cubicBezTo>
                    <a:pt x="1891" y="0"/>
                    <a:pt x="1733" y="158"/>
                    <a:pt x="1733" y="347"/>
                  </a:cubicBezTo>
                  <a:lnTo>
                    <a:pt x="1733" y="757"/>
                  </a:lnTo>
                  <a:cubicBezTo>
                    <a:pt x="1544" y="788"/>
                    <a:pt x="1355" y="914"/>
                    <a:pt x="1198" y="1072"/>
                  </a:cubicBezTo>
                  <a:lnTo>
                    <a:pt x="883" y="757"/>
                  </a:lnTo>
                  <a:cubicBezTo>
                    <a:pt x="820" y="694"/>
                    <a:pt x="733" y="662"/>
                    <a:pt x="642" y="662"/>
                  </a:cubicBezTo>
                  <a:cubicBezTo>
                    <a:pt x="552" y="662"/>
                    <a:pt x="457" y="694"/>
                    <a:pt x="378" y="757"/>
                  </a:cubicBezTo>
                  <a:cubicBezTo>
                    <a:pt x="252" y="883"/>
                    <a:pt x="252" y="1103"/>
                    <a:pt x="378" y="1261"/>
                  </a:cubicBezTo>
                  <a:lnTo>
                    <a:pt x="788" y="1702"/>
                  </a:lnTo>
                  <a:cubicBezTo>
                    <a:pt x="757" y="1859"/>
                    <a:pt x="725" y="2017"/>
                    <a:pt x="725" y="2174"/>
                  </a:cubicBezTo>
                  <a:lnTo>
                    <a:pt x="378" y="2174"/>
                  </a:lnTo>
                  <a:cubicBezTo>
                    <a:pt x="158" y="2174"/>
                    <a:pt x="0" y="2332"/>
                    <a:pt x="0" y="2521"/>
                  </a:cubicBezTo>
                  <a:cubicBezTo>
                    <a:pt x="0" y="2710"/>
                    <a:pt x="158" y="2867"/>
                    <a:pt x="378" y="2867"/>
                  </a:cubicBezTo>
                  <a:lnTo>
                    <a:pt x="725" y="2867"/>
                  </a:lnTo>
                  <a:lnTo>
                    <a:pt x="725" y="3592"/>
                  </a:lnTo>
                  <a:lnTo>
                    <a:pt x="378" y="3592"/>
                  </a:lnTo>
                  <a:cubicBezTo>
                    <a:pt x="158" y="3592"/>
                    <a:pt x="0" y="3750"/>
                    <a:pt x="0" y="3939"/>
                  </a:cubicBezTo>
                  <a:cubicBezTo>
                    <a:pt x="0" y="4128"/>
                    <a:pt x="158" y="4285"/>
                    <a:pt x="378" y="4285"/>
                  </a:cubicBezTo>
                  <a:lnTo>
                    <a:pt x="725" y="4285"/>
                  </a:lnTo>
                  <a:lnTo>
                    <a:pt x="725" y="5010"/>
                  </a:lnTo>
                  <a:lnTo>
                    <a:pt x="347" y="5010"/>
                  </a:lnTo>
                  <a:lnTo>
                    <a:pt x="347" y="4915"/>
                  </a:lnTo>
                  <a:cubicBezTo>
                    <a:pt x="158" y="4915"/>
                    <a:pt x="0" y="5073"/>
                    <a:pt x="0" y="5293"/>
                  </a:cubicBezTo>
                  <a:cubicBezTo>
                    <a:pt x="0" y="5482"/>
                    <a:pt x="158" y="5640"/>
                    <a:pt x="347" y="5640"/>
                  </a:cubicBezTo>
                  <a:lnTo>
                    <a:pt x="725" y="5640"/>
                  </a:lnTo>
                  <a:lnTo>
                    <a:pt x="725" y="6333"/>
                  </a:lnTo>
                  <a:lnTo>
                    <a:pt x="3497" y="6333"/>
                  </a:lnTo>
                  <a:lnTo>
                    <a:pt x="3497" y="5640"/>
                  </a:lnTo>
                  <a:lnTo>
                    <a:pt x="3876" y="5640"/>
                  </a:lnTo>
                  <a:cubicBezTo>
                    <a:pt x="4065" y="5640"/>
                    <a:pt x="4222" y="5482"/>
                    <a:pt x="4222" y="5293"/>
                  </a:cubicBezTo>
                  <a:cubicBezTo>
                    <a:pt x="4222" y="5073"/>
                    <a:pt x="4065" y="4915"/>
                    <a:pt x="3876" y="4915"/>
                  </a:cubicBezTo>
                  <a:lnTo>
                    <a:pt x="3497" y="4915"/>
                  </a:lnTo>
                  <a:lnTo>
                    <a:pt x="3497" y="4222"/>
                  </a:lnTo>
                  <a:lnTo>
                    <a:pt x="3876" y="4222"/>
                  </a:lnTo>
                  <a:cubicBezTo>
                    <a:pt x="4065" y="4222"/>
                    <a:pt x="4222" y="4065"/>
                    <a:pt x="4222" y="3876"/>
                  </a:cubicBezTo>
                  <a:cubicBezTo>
                    <a:pt x="4222" y="3655"/>
                    <a:pt x="4065" y="3497"/>
                    <a:pt x="3876" y="3497"/>
                  </a:cubicBezTo>
                  <a:lnTo>
                    <a:pt x="3497" y="3497"/>
                  </a:lnTo>
                  <a:lnTo>
                    <a:pt x="3497" y="2804"/>
                  </a:lnTo>
                  <a:lnTo>
                    <a:pt x="3876" y="2804"/>
                  </a:lnTo>
                  <a:cubicBezTo>
                    <a:pt x="4065" y="2804"/>
                    <a:pt x="4222" y="2647"/>
                    <a:pt x="4222" y="2458"/>
                  </a:cubicBezTo>
                  <a:cubicBezTo>
                    <a:pt x="4222" y="2237"/>
                    <a:pt x="4065" y="2080"/>
                    <a:pt x="3876" y="2080"/>
                  </a:cubicBezTo>
                  <a:lnTo>
                    <a:pt x="3497" y="2080"/>
                  </a:lnTo>
                  <a:cubicBezTo>
                    <a:pt x="3497" y="1418"/>
                    <a:pt x="3088" y="914"/>
                    <a:pt x="2458" y="757"/>
                  </a:cubicBezTo>
                  <a:lnTo>
                    <a:pt x="2458" y="347"/>
                  </a:lnTo>
                  <a:cubicBezTo>
                    <a:pt x="2458" y="158"/>
                    <a:pt x="2300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69" name="Google Shape;5769;p64"/>
            <p:cNvSpPr/>
            <p:nvPr/>
          </p:nvSpPr>
          <p:spPr>
            <a:xfrm>
              <a:off x="-48192100" y="4184225"/>
              <a:ext cx="163850" cy="54375"/>
            </a:xfrm>
            <a:custGeom>
              <a:rect b="b" l="l" r="r" t="t"/>
              <a:pathLst>
                <a:path extrusionOk="0" h="2175" w="6554">
                  <a:moveTo>
                    <a:pt x="0" y="1"/>
                  </a:moveTo>
                  <a:lnTo>
                    <a:pt x="442" y="1891"/>
                  </a:lnTo>
                  <a:cubicBezTo>
                    <a:pt x="473" y="2049"/>
                    <a:pt x="631" y="2175"/>
                    <a:pt x="788" y="2175"/>
                  </a:cubicBezTo>
                  <a:lnTo>
                    <a:pt x="5703" y="2175"/>
                  </a:lnTo>
                  <a:cubicBezTo>
                    <a:pt x="5860" y="2175"/>
                    <a:pt x="6018" y="2049"/>
                    <a:pt x="6081" y="1891"/>
                  </a:cubicBezTo>
                  <a:lnTo>
                    <a:pt x="65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0" name="Google Shape;5770;p64"/>
            <p:cNvSpPr/>
            <p:nvPr/>
          </p:nvSpPr>
          <p:spPr>
            <a:xfrm>
              <a:off x="-48216525" y="4131475"/>
              <a:ext cx="211900" cy="34675"/>
            </a:xfrm>
            <a:custGeom>
              <a:rect b="b" l="l" r="r" t="t"/>
              <a:pathLst>
                <a:path extrusionOk="0" h="1387" w="8476">
                  <a:moveTo>
                    <a:pt x="347" y="0"/>
                  </a:moveTo>
                  <a:cubicBezTo>
                    <a:pt x="158" y="0"/>
                    <a:pt x="1" y="126"/>
                    <a:pt x="1" y="347"/>
                  </a:cubicBezTo>
                  <a:cubicBezTo>
                    <a:pt x="1" y="914"/>
                    <a:pt x="473" y="1386"/>
                    <a:pt x="1072" y="1386"/>
                  </a:cubicBezTo>
                  <a:lnTo>
                    <a:pt x="7405" y="1386"/>
                  </a:lnTo>
                  <a:cubicBezTo>
                    <a:pt x="8003" y="1386"/>
                    <a:pt x="8476" y="914"/>
                    <a:pt x="8476" y="347"/>
                  </a:cubicBez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1" name="Google Shape;5771;p64"/>
            <p:cNvSpPr/>
            <p:nvPr/>
          </p:nvSpPr>
          <p:spPr>
            <a:xfrm>
              <a:off x="-48113350" y="3936125"/>
              <a:ext cx="98475" cy="178025"/>
            </a:xfrm>
            <a:custGeom>
              <a:rect b="b" l="l" r="r" t="t"/>
              <a:pathLst>
                <a:path extrusionOk="0" h="7121" w="3939">
                  <a:moveTo>
                    <a:pt x="1860" y="2175"/>
                  </a:moveTo>
                  <a:cubicBezTo>
                    <a:pt x="2049" y="2175"/>
                    <a:pt x="2206" y="2332"/>
                    <a:pt x="2206" y="2521"/>
                  </a:cubicBezTo>
                  <a:lnTo>
                    <a:pt x="2206" y="3246"/>
                  </a:lnTo>
                  <a:cubicBezTo>
                    <a:pt x="2206" y="3435"/>
                    <a:pt x="2049" y="3592"/>
                    <a:pt x="1860" y="3592"/>
                  </a:cubicBezTo>
                  <a:cubicBezTo>
                    <a:pt x="1671" y="3592"/>
                    <a:pt x="1513" y="3435"/>
                    <a:pt x="1513" y="3246"/>
                  </a:cubicBezTo>
                  <a:lnTo>
                    <a:pt x="1513" y="2521"/>
                  </a:lnTo>
                  <a:cubicBezTo>
                    <a:pt x="1513" y="2332"/>
                    <a:pt x="1671" y="2175"/>
                    <a:pt x="1860" y="2175"/>
                  </a:cubicBezTo>
                  <a:close/>
                  <a:moveTo>
                    <a:pt x="1860" y="4285"/>
                  </a:moveTo>
                  <a:cubicBezTo>
                    <a:pt x="2049" y="4285"/>
                    <a:pt x="2206" y="4443"/>
                    <a:pt x="2206" y="4632"/>
                  </a:cubicBezTo>
                  <a:lnTo>
                    <a:pt x="2206" y="5357"/>
                  </a:lnTo>
                  <a:cubicBezTo>
                    <a:pt x="2206" y="5546"/>
                    <a:pt x="2049" y="5703"/>
                    <a:pt x="1860" y="5703"/>
                  </a:cubicBezTo>
                  <a:cubicBezTo>
                    <a:pt x="1671" y="5703"/>
                    <a:pt x="1513" y="5546"/>
                    <a:pt x="1513" y="5357"/>
                  </a:cubicBezTo>
                  <a:lnTo>
                    <a:pt x="1513" y="4632"/>
                  </a:lnTo>
                  <a:cubicBezTo>
                    <a:pt x="1513" y="4443"/>
                    <a:pt x="1671" y="4285"/>
                    <a:pt x="1860" y="4285"/>
                  </a:cubicBezTo>
                  <a:close/>
                  <a:moveTo>
                    <a:pt x="1860" y="1"/>
                  </a:moveTo>
                  <a:cubicBezTo>
                    <a:pt x="1671" y="1"/>
                    <a:pt x="1513" y="158"/>
                    <a:pt x="1513" y="347"/>
                  </a:cubicBezTo>
                  <a:lnTo>
                    <a:pt x="1513" y="757"/>
                  </a:lnTo>
                  <a:cubicBezTo>
                    <a:pt x="1324" y="788"/>
                    <a:pt x="1104" y="914"/>
                    <a:pt x="946" y="1072"/>
                  </a:cubicBezTo>
                  <a:lnTo>
                    <a:pt x="631" y="757"/>
                  </a:lnTo>
                  <a:cubicBezTo>
                    <a:pt x="584" y="694"/>
                    <a:pt x="497" y="662"/>
                    <a:pt x="403" y="662"/>
                  </a:cubicBezTo>
                  <a:cubicBezTo>
                    <a:pt x="308" y="662"/>
                    <a:pt x="206" y="694"/>
                    <a:pt x="127" y="757"/>
                  </a:cubicBezTo>
                  <a:cubicBezTo>
                    <a:pt x="1" y="883"/>
                    <a:pt x="1" y="1104"/>
                    <a:pt x="127" y="1261"/>
                  </a:cubicBezTo>
                  <a:lnTo>
                    <a:pt x="505" y="1702"/>
                  </a:lnTo>
                  <a:cubicBezTo>
                    <a:pt x="474" y="1860"/>
                    <a:pt x="442" y="2017"/>
                    <a:pt x="442" y="2175"/>
                  </a:cubicBezTo>
                  <a:lnTo>
                    <a:pt x="442" y="2238"/>
                  </a:lnTo>
                  <a:cubicBezTo>
                    <a:pt x="820" y="2395"/>
                    <a:pt x="1135" y="2742"/>
                    <a:pt x="1135" y="3214"/>
                  </a:cubicBezTo>
                  <a:cubicBezTo>
                    <a:pt x="1135" y="3498"/>
                    <a:pt x="1041" y="3750"/>
                    <a:pt x="883" y="3939"/>
                  </a:cubicBezTo>
                  <a:cubicBezTo>
                    <a:pt x="1041" y="4128"/>
                    <a:pt x="1135" y="4380"/>
                    <a:pt x="1135" y="4632"/>
                  </a:cubicBezTo>
                  <a:cubicBezTo>
                    <a:pt x="1135" y="4916"/>
                    <a:pt x="1041" y="5168"/>
                    <a:pt x="883" y="5357"/>
                  </a:cubicBezTo>
                  <a:cubicBezTo>
                    <a:pt x="1041" y="5546"/>
                    <a:pt x="1135" y="5798"/>
                    <a:pt x="1135" y="6081"/>
                  </a:cubicBezTo>
                  <a:cubicBezTo>
                    <a:pt x="1135" y="6554"/>
                    <a:pt x="883" y="6932"/>
                    <a:pt x="442" y="7058"/>
                  </a:cubicBezTo>
                  <a:lnTo>
                    <a:pt x="442" y="7121"/>
                  </a:lnTo>
                  <a:lnTo>
                    <a:pt x="3246" y="7121"/>
                  </a:lnTo>
                  <a:lnTo>
                    <a:pt x="3246" y="5703"/>
                  </a:lnTo>
                  <a:lnTo>
                    <a:pt x="3593" y="5703"/>
                  </a:lnTo>
                  <a:cubicBezTo>
                    <a:pt x="3782" y="5703"/>
                    <a:pt x="3939" y="5546"/>
                    <a:pt x="3939" y="5357"/>
                  </a:cubicBezTo>
                  <a:cubicBezTo>
                    <a:pt x="3939" y="5168"/>
                    <a:pt x="3782" y="5010"/>
                    <a:pt x="3593" y="5010"/>
                  </a:cubicBezTo>
                  <a:lnTo>
                    <a:pt x="3246" y="5010"/>
                  </a:lnTo>
                  <a:lnTo>
                    <a:pt x="3246" y="4285"/>
                  </a:lnTo>
                  <a:lnTo>
                    <a:pt x="3593" y="4285"/>
                  </a:lnTo>
                  <a:cubicBezTo>
                    <a:pt x="3782" y="4285"/>
                    <a:pt x="3939" y="4128"/>
                    <a:pt x="3939" y="3939"/>
                  </a:cubicBezTo>
                  <a:cubicBezTo>
                    <a:pt x="3939" y="3750"/>
                    <a:pt x="3782" y="3592"/>
                    <a:pt x="3593" y="3592"/>
                  </a:cubicBezTo>
                  <a:lnTo>
                    <a:pt x="3246" y="3592"/>
                  </a:lnTo>
                  <a:lnTo>
                    <a:pt x="3246" y="2868"/>
                  </a:lnTo>
                  <a:lnTo>
                    <a:pt x="3593" y="2868"/>
                  </a:lnTo>
                  <a:cubicBezTo>
                    <a:pt x="3782" y="2868"/>
                    <a:pt x="3939" y="2710"/>
                    <a:pt x="3939" y="2521"/>
                  </a:cubicBezTo>
                  <a:cubicBezTo>
                    <a:pt x="3939" y="2332"/>
                    <a:pt x="3782" y="2175"/>
                    <a:pt x="3593" y="2175"/>
                  </a:cubicBezTo>
                  <a:lnTo>
                    <a:pt x="3246" y="2175"/>
                  </a:lnTo>
                  <a:cubicBezTo>
                    <a:pt x="3246" y="2017"/>
                    <a:pt x="3183" y="1860"/>
                    <a:pt x="3151" y="1702"/>
                  </a:cubicBezTo>
                  <a:lnTo>
                    <a:pt x="3593" y="1261"/>
                  </a:lnTo>
                  <a:cubicBezTo>
                    <a:pt x="3719" y="1135"/>
                    <a:pt x="3719" y="914"/>
                    <a:pt x="3593" y="757"/>
                  </a:cubicBezTo>
                  <a:cubicBezTo>
                    <a:pt x="3530" y="694"/>
                    <a:pt x="3443" y="662"/>
                    <a:pt x="3352" y="662"/>
                  </a:cubicBezTo>
                  <a:cubicBezTo>
                    <a:pt x="3262" y="662"/>
                    <a:pt x="3167" y="694"/>
                    <a:pt x="3088" y="757"/>
                  </a:cubicBezTo>
                  <a:lnTo>
                    <a:pt x="2773" y="1072"/>
                  </a:lnTo>
                  <a:cubicBezTo>
                    <a:pt x="2616" y="946"/>
                    <a:pt x="2427" y="820"/>
                    <a:pt x="2206" y="757"/>
                  </a:cubicBezTo>
                  <a:lnTo>
                    <a:pt x="2206" y="347"/>
                  </a:lnTo>
                  <a:cubicBezTo>
                    <a:pt x="2206" y="158"/>
                    <a:pt x="2049" y="1"/>
                    <a:pt x="1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2" name="Google Shape;5772;p64"/>
          <p:cNvGrpSpPr/>
          <p:nvPr/>
        </p:nvGrpSpPr>
        <p:grpSpPr>
          <a:xfrm>
            <a:off x="5631506" y="3074957"/>
            <a:ext cx="331821" cy="331848"/>
            <a:chOff x="-46410500" y="3201275"/>
            <a:chExt cx="300100" cy="300125"/>
          </a:xfrm>
        </p:grpSpPr>
        <p:sp>
          <p:nvSpPr>
            <p:cNvPr id="5773" name="Google Shape;5773;p64"/>
            <p:cNvSpPr/>
            <p:nvPr/>
          </p:nvSpPr>
          <p:spPr>
            <a:xfrm>
              <a:off x="-46358500" y="3201275"/>
              <a:ext cx="37825" cy="87450"/>
            </a:xfrm>
            <a:custGeom>
              <a:rect b="b" l="l" r="r" t="t"/>
              <a:pathLst>
                <a:path extrusionOk="0" h="3498" w="1513">
                  <a:moveTo>
                    <a:pt x="768" y="1"/>
                  </a:moveTo>
                  <a:cubicBezTo>
                    <a:pt x="677" y="1"/>
                    <a:pt x="583" y="32"/>
                    <a:pt x="504" y="95"/>
                  </a:cubicBezTo>
                  <a:cubicBezTo>
                    <a:pt x="0" y="599"/>
                    <a:pt x="0" y="1482"/>
                    <a:pt x="504" y="1986"/>
                  </a:cubicBezTo>
                  <a:cubicBezTo>
                    <a:pt x="725" y="2238"/>
                    <a:pt x="725" y="2616"/>
                    <a:pt x="504" y="2899"/>
                  </a:cubicBezTo>
                  <a:cubicBezTo>
                    <a:pt x="378" y="3025"/>
                    <a:pt x="378" y="3246"/>
                    <a:pt x="504" y="3403"/>
                  </a:cubicBezTo>
                  <a:cubicBezTo>
                    <a:pt x="567" y="3466"/>
                    <a:pt x="654" y="3498"/>
                    <a:pt x="744" y="3498"/>
                  </a:cubicBezTo>
                  <a:cubicBezTo>
                    <a:pt x="835" y="3498"/>
                    <a:pt x="929" y="3466"/>
                    <a:pt x="1008" y="3403"/>
                  </a:cubicBezTo>
                  <a:cubicBezTo>
                    <a:pt x="1512" y="2899"/>
                    <a:pt x="1512" y="2017"/>
                    <a:pt x="1008" y="1513"/>
                  </a:cubicBezTo>
                  <a:cubicBezTo>
                    <a:pt x="788" y="1293"/>
                    <a:pt x="788" y="851"/>
                    <a:pt x="1008" y="599"/>
                  </a:cubicBezTo>
                  <a:cubicBezTo>
                    <a:pt x="1134" y="505"/>
                    <a:pt x="1134" y="253"/>
                    <a:pt x="1008" y="95"/>
                  </a:cubicBezTo>
                  <a:cubicBezTo>
                    <a:pt x="945" y="32"/>
                    <a:pt x="859" y="1"/>
                    <a:pt x="7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4" name="Google Shape;5774;p64"/>
            <p:cNvSpPr/>
            <p:nvPr/>
          </p:nvSpPr>
          <p:spPr>
            <a:xfrm>
              <a:off x="-46307325" y="3201275"/>
              <a:ext cx="38625" cy="88250"/>
            </a:xfrm>
            <a:custGeom>
              <a:rect b="b" l="l" r="r" t="t"/>
              <a:pathLst>
                <a:path extrusionOk="0" h="3530" w="1545">
                  <a:moveTo>
                    <a:pt x="781" y="1"/>
                  </a:moveTo>
                  <a:cubicBezTo>
                    <a:pt x="686" y="1"/>
                    <a:pt x="584" y="32"/>
                    <a:pt x="505" y="95"/>
                  </a:cubicBezTo>
                  <a:cubicBezTo>
                    <a:pt x="1" y="599"/>
                    <a:pt x="1" y="1482"/>
                    <a:pt x="505" y="1986"/>
                  </a:cubicBezTo>
                  <a:cubicBezTo>
                    <a:pt x="788" y="2238"/>
                    <a:pt x="788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631" y="3498"/>
                    <a:pt x="694" y="3529"/>
                    <a:pt x="788" y="3529"/>
                  </a:cubicBezTo>
                  <a:cubicBezTo>
                    <a:pt x="851" y="3529"/>
                    <a:pt x="978" y="3498"/>
                    <a:pt x="1009" y="3403"/>
                  </a:cubicBezTo>
                  <a:cubicBezTo>
                    <a:pt x="1545" y="2899"/>
                    <a:pt x="1545" y="2017"/>
                    <a:pt x="1009" y="1513"/>
                  </a:cubicBezTo>
                  <a:cubicBezTo>
                    <a:pt x="788" y="1293"/>
                    <a:pt x="788" y="851"/>
                    <a:pt x="1009" y="599"/>
                  </a:cubicBezTo>
                  <a:cubicBezTo>
                    <a:pt x="1135" y="505"/>
                    <a:pt x="1135" y="253"/>
                    <a:pt x="1009" y="95"/>
                  </a:cubicBezTo>
                  <a:cubicBezTo>
                    <a:pt x="962" y="32"/>
                    <a:pt x="875" y="1"/>
                    <a:pt x="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5" name="Google Shape;5775;p64"/>
            <p:cNvSpPr/>
            <p:nvPr/>
          </p:nvSpPr>
          <p:spPr>
            <a:xfrm>
              <a:off x="-46253750" y="3201275"/>
              <a:ext cx="38600" cy="87450"/>
            </a:xfrm>
            <a:custGeom>
              <a:rect b="b" l="l" r="r" t="t"/>
              <a:pathLst>
                <a:path extrusionOk="0" h="3498" w="1544">
                  <a:moveTo>
                    <a:pt x="800" y="1"/>
                  </a:moveTo>
                  <a:cubicBezTo>
                    <a:pt x="709" y="1"/>
                    <a:pt x="615" y="32"/>
                    <a:pt x="536" y="95"/>
                  </a:cubicBezTo>
                  <a:cubicBezTo>
                    <a:pt x="0" y="599"/>
                    <a:pt x="0" y="1482"/>
                    <a:pt x="536" y="1986"/>
                  </a:cubicBezTo>
                  <a:cubicBezTo>
                    <a:pt x="756" y="2238"/>
                    <a:pt x="756" y="2616"/>
                    <a:pt x="536" y="2899"/>
                  </a:cubicBezTo>
                  <a:cubicBezTo>
                    <a:pt x="410" y="3025"/>
                    <a:pt x="410" y="3246"/>
                    <a:pt x="536" y="3403"/>
                  </a:cubicBezTo>
                  <a:cubicBezTo>
                    <a:pt x="599" y="3466"/>
                    <a:pt x="685" y="3498"/>
                    <a:pt x="776" y="3498"/>
                  </a:cubicBezTo>
                  <a:cubicBezTo>
                    <a:pt x="867" y="3498"/>
                    <a:pt x="961" y="3466"/>
                    <a:pt x="1040" y="3403"/>
                  </a:cubicBezTo>
                  <a:cubicBezTo>
                    <a:pt x="1544" y="2899"/>
                    <a:pt x="1544" y="2017"/>
                    <a:pt x="1040" y="1513"/>
                  </a:cubicBezTo>
                  <a:cubicBezTo>
                    <a:pt x="788" y="1293"/>
                    <a:pt x="788" y="851"/>
                    <a:pt x="1040" y="599"/>
                  </a:cubicBezTo>
                  <a:cubicBezTo>
                    <a:pt x="1166" y="505"/>
                    <a:pt x="1166" y="253"/>
                    <a:pt x="1040" y="95"/>
                  </a:cubicBezTo>
                  <a:cubicBezTo>
                    <a:pt x="977" y="32"/>
                    <a:pt x="890" y="1"/>
                    <a:pt x="8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6" name="Google Shape;5776;p64"/>
            <p:cNvSpPr/>
            <p:nvPr/>
          </p:nvSpPr>
          <p:spPr>
            <a:xfrm>
              <a:off x="-46410500" y="3306025"/>
              <a:ext cx="300100" cy="141025"/>
            </a:xfrm>
            <a:custGeom>
              <a:rect b="b" l="l" r="r" t="t"/>
              <a:pathLst>
                <a:path extrusionOk="0" h="5641" w="12004">
                  <a:moveTo>
                    <a:pt x="10933" y="1419"/>
                  </a:moveTo>
                  <a:cubicBezTo>
                    <a:pt x="11122" y="1419"/>
                    <a:pt x="11279" y="1576"/>
                    <a:pt x="11279" y="1765"/>
                  </a:cubicBezTo>
                  <a:cubicBezTo>
                    <a:pt x="11248" y="3057"/>
                    <a:pt x="10208" y="4128"/>
                    <a:pt x="8980" y="4223"/>
                  </a:cubicBezTo>
                  <a:cubicBezTo>
                    <a:pt x="9389" y="3404"/>
                    <a:pt x="9673" y="2458"/>
                    <a:pt x="9799" y="1419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2458"/>
                    <a:pt x="694" y="4412"/>
                    <a:pt x="1923" y="5640"/>
                  </a:cubicBezTo>
                  <a:lnTo>
                    <a:pt x="7971" y="5640"/>
                  </a:lnTo>
                  <a:cubicBezTo>
                    <a:pt x="8192" y="5420"/>
                    <a:pt x="8381" y="5168"/>
                    <a:pt x="8539" y="4916"/>
                  </a:cubicBezTo>
                  <a:lnTo>
                    <a:pt x="8854" y="4916"/>
                  </a:lnTo>
                  <a:cubicBezTo>
                    <a:pt x="10586" y="4916"/>
                    <a:pt x="12004" y="3498"/>
                    <a:pt x="12004" y="1765"/>
                  </a:cubicBezTo>
                  <a:cubicBezTo>
                    <a:pt x="11941" y="1198"/>
                    <a:pt x="11469" y="726"/>
                    <a:pt x="10933" y="726"/>
                  </a:cubicBezTo>
                  <a:lnTo>
                    <a:pt x="9862" y="726"/>
                  </a:lnTo>
                  <a:lnTo>
                    <a:pt x="9862" y="348"/>
                  </a:lnTo>
                  <a:cubicBezTo>
                    <a:pt x="9862" y="159"/>
                    <a:pt x="9704" y="1"/>
                    <a:pt x="95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7" name="Google Shape;5777;p64"/>
            <p:cNvSpPr/>
            <p:nvPr/>
          </p:nvSpPr>
          <p:spPr>
            <a:xfrm>
              <a:off x="-46401050" y="3465925"/>
              <a:ext cx="226075" cy="35475"/>
            </a:xfrm>
            <a:custGeom>
              <a:rect b="b" l="l" r="r" t="t"/>
              <a:pathLst>
                <a:path extrusionOk="0" h="1419" w="9043">
                  <a:moveTo>
                    <a:pt x="473" y="0"/>
                  </a:moveTo>
                  <a:cubicBezTo>
                    <a:pt x="158" y="0"/>
                    <a:pt x="1" y="379"/>
                    <a:pt x="221" y="631"/>
                  </a:cubicBezTo>
                  <a:cubicBezTo>
                    <a:pt x="757" y="1135"/>
                    <a:pt x="1450" y="1418"/>
                    <a:pt x="2206" y="1418"/>
                  </a:cubicBezTo>
                  <a:lnTo>
                    <a:pt x="6837" y="1418"/>
                  </a:lnTo>
                  <a:cubicBezTo>
                    <a:pt x="7593" y="1418"/>
                    <a:pt x="8318" y="1135"/>
                    <a:pt x="8822" y="631"/>
                  </a:cubicBezTo>
                  <a:cubicBezTo>
                    <a:pt x="9043" y="379"/>
                    <a:pt x="8948" y="0"/>
                    <a:pt x="86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78" name="Google Shape;5778;p64"/>
          <p:cNvGrpSpPr/>
          <p:nvPr/>
        </p:nvGrpSpPr>
        <p:grpSpPr>
          <a:xfrm>
            <a:off x="5631506" y="3481661"/>
            <a:ext cx="331821" cy="332705"/>
            <a:chOff x="-46409700" y="3569100"/>
            <a:chExt cx="300100" cy="300900"/>
          </a:xfrm>
        </p:grpSpPr>
        <p:sp>
          <p:nvSpPr>
            <p:cNvPr id="5779" name="Google Shape;5779;p64"/>
            <p:cNvSpPr/>
            <p:nvPr/>
          </p:nvSpPr>
          <p:spPr>
            <a:xfrm>
              <a:off x="-46234850" y="3569100"/>
              <a:ext cx="18125" cy="52800"/>
            </a:xfrm>
            <a:custGeom>
              <a:rect b="b" l="l" r="r" t="t"/>
              <a:pathLst>
                <a:path extrusionOk="0" h="2112" w="725">
                  <a:moveTo>
                    <a:pt x="0" y="1"/>
                  </a:moveTo>
                  <a:lnTo>
                    <a:pt x="0" y="2111"/>
                  </a:lnTo>
                  <a:lnTo>
                    <a:pt x="725" y="2111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0" name="Google Shape;5780;p64"/>
            <p:cNvSpPr/>
            <p:nvPr/>
          </p:nvSpPr>
          <p:spPr>
            <a:xfrm>
              <a:off x="-46270300" y="3745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1" name="Google Shape;5781;p64"/>
            <p:cNvSpPr/>
            <p:nvPr/>
          </p:nvSpPr>
          <p:spPr>
            <a:xfrm>
              <a:off x="-46305750" y="3710875"/>
              <a:ext cx="89025" cy="88225"/>
            </a:xfrm>
            <a:custGeom>
              <a:rect b="b" l="l" r="r" t="t"/>
              <a:pathLst>
                <a:path extrusionOk="0" h="3529" w="3561">
                  <a:moveTo>
                    <a:pt x="1765" y="662"/>
                  </a:moveTo>
                  <a:cubicBezTo>
                    <a:pt x="2364" y="662"/>
                    <a:pt x="2836" y="1135"/>
                    <a:pt x="2836" y="1733"/>
                  </a:cubicBezTo>
                  <a:cubicBezTo>
                    <a:pt x="2836" y="2332"/>
                    <a:pt x="2364" y="2804"/>
                    <a:pt x="1765" y="2804"/>
                  </a:cubicBezTo>
                  <a:cubicBezTo>
                    <a:pt x="1198" y="2804"/>
                    <a:pt x="725" y="2332"/>
                    <a:pt x="725" y="1733"/>
                  </a:cubicBezTo>
                  <a:cubicBezTo>
                    <a:pt x="725" y="1135"/>
                    <a:pt x="1198" y="662"/>
                    <a:pt x="1765" y="662"/>
                  </a:cubicBezTo>
                  <a:close/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cubicBezTo>
                    <a:pt x="1" y="2741"/>
                    <a:pt x="788" y="3529"/>
                    <a:pt x="1765" y="3529"/>
                  </a:cubicBezTo>
                  <a:cubicBezTo>
                    <a:pt x="2773" y="3529"/>
                    <a:pt x="3561" y="2741"/>
                    <a:pt x="3561" y="1765"/>
                  </a:cubicBezTo>
                  <a:cubicBezTo>
                    <a:pt x="3561" y="788"/>
                    <a:pt x="277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2" name="Google Shape;5782;p64"/>
            <p:cNvSpPr/>
            <p:nvPr/>
          </p:nvSpPr>
          <p:spPr>
            <a:xfrm>
              <a:off x="-46409700" y="3569900"/>
              <a:ext cx="300100" cy="300100"/>
            </a:xfrm>
            <a:custGeom>
              <a:rect b="b" l="l" r="r" t="t"/>
              <a:pathLst>
                <a:path extrusionOk="0" h="12004" w="12004">
                  <a:moveTo>
                    <a:pt x="5923" y="4978"/>
                  </a:moveTo>
                  <a:cubicBezTo>
                    <a:pt x="7278" y="4978"/>
                    <a:pt x="8381" y="6081"/>
                    <a:pt x="8381" y="7404"/>
                  </a:cubicBezTo>
                  <a:cubicBezTo>
                    <a:pt x="8412" y="8758"/>
                    <a:pt x="7309" y="9830"/>
                    <a:pt x="5923" y="9830"/>
                  </a:cubicBezTo>
                  <a:cubicBezTo>
                    <a:pt x="4600" y="9830"/>
                    <a:pt x="3497" y="8727"/>
                    <a:pt x="3497" y="7404"/>
                  </a:cubicBezTo>
                  <a:cubicBezTo>
                    <a:pt x="3497" y="6081"/>
                    <a:pt x="4600" y="4978"/>
                    <a:pt x="5923" y="4978"/>
                  </a:cubicBezTo>
                  <a:close/>
                  <a:moveTo>
                    <a:pt x="2426" y="9861"/>
                  </a:moveTo>
                  <a:cubicBezTo>
                    <a:pt x="2647" y="9861"/>
                    <a:pt x="2773" y="10019"/>
                    <a:pt x="2773" y="10208"/>
                  </a:cubicBezTo>
                  <a:cubicBezTo>
                    <a:pt x="2773" y="10397"/>
                    <a:pt x="2647" y="10554"/>
                    <a:pt x="2426" y="10554"/>
                  </a:cubicBezTo>
                  <a:lnTo>
                    <a:pt x="1733" y="10554"/>
                  </a:lnTo>
                  <a:cubicBezTo>
                    <a:pt x="1512" y="10554"/>
                    <a:pt x="1386" y="10397"/>
                    <a:pt x="1386" y="10208"/>
                  </a:cubicBezTo>
                  <a:cubicBezTo>
                    <a:pt x="1386" y="10019"/>
                    <a:pt x="1512" y="9861"/>
                    <a:pt x="1733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1657"/>
                  </a:lnTo>
                  <a:cubicBezTo>
                    <a:pt x="0" y="11846"/>
                    <a:pt x="158" y="12003"/>
                    <a:pt x="347" y="12003"/>
                  </a:cubicBezTo>
                  <a:lnTo>
                    <a:pt x="11657" y="12003"/>
                  </a:lnTo>
                  <a:cubicBezTo>
                    <a:pt x="11846" y="12003"/>
                    <a:pt x="12004" y="11846"/>
                    <a:pt x="12004" y="11657"/>
                  </a:cubicBezTo>
                  <a:lnTo>
                    <a:pt x="12004" y="2489"/>
                  </a:lnTo>
                  <a:cubicBezTo>
                    <a:pt x="11909" y="2331"/>
                    <a:pt x="11878" y="2237"/>
                    <a:pt x="11846" y="2205"/>
                  </a:cubicBezTo>
                  <a:lnTo>
                    <a:pt x="9830" y="189"/>
                  </a:lnTo>
                  <a:lnTo>
                    <a:pt x="9830" y="3875"/>
                  </a:lnTo>
                  <a:cubicBezTo>
                    <a:pt x="9830" y="4064"/>
                    <a:pt x="9672" y="4222"/>
                    <a:pt x="9483" y="4222"/>
                  </a:cubicBezTo>
                  <a:lnTo>
                    <a:pt x="2458" y="4222"/>
                  </a:lnTo>
                  <a:cubicBezTo>
                    <a:pt x="2269" y="4222"/>
                    <a:pt x="2111" y="4064"/>
                    <a:pt x="2111" y="3875"/>
                  </a:cubicBez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3" name="Google Shape;5783;p64"/>
            <p:cNvSpPr/>
            <p:nvPr/>
          </p:nvSpPr>
          <p:spPr>
            <a:xfrm>
              <a:off x="-46341175" y="3569100"/>
              <a:ext cx="159125" cy="87450"/>
            </a:xfrm>
            <a:custGeom>
              <a:rect b="b" l="l" r="r" t="t"/>
              <a:pathLst>
                <a:path extrusionOk="0" h="3498" w="6365">
                  <a:moveTo>
                    <a:pt x="0" y="1"/>
                  </a:moveTo>
                  <a:lnTo>
                    <a:pt x="0" y="3498"/>
                  </a:lnTo>
                  <a:lnTo>
                    <a:pt x="6364" y="3498"/>
                  </a:lnTo>
                  <a:lnTo>
                    <a:pt x="6364" y="1"/>
                  </a:lnTo>
                  <a:lnTo>
                    <a:pt x="5640" y="1"/>
                  </a:lnTo>
                  <a:lnTo>
                    <a:pt x="5640" y="2426"/>
                  </a:lnTo>
                  <a:cubicBezTo>
                    <a:pt x="5640" y="2647"/>
                    <a:pt x="5482" y="2773"/>
                    <a:pt x="5293" y="2773"/>
                  </a:cubicBezTo>
                  <a:lnTo>
                    <a:pt x="3875" y="2773"/>
                  </a:lnTo>
                  <a:cubicBezTo>
                    <a:pt x="3655" y="2773"/>
                    <a:pt x="3497" y="2647"/>
                    <a:pt x="3497" y="2426"/>
                  </a:cubicBezTo>
                  <a:lnTo>
                    <a:pt x="34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4" name="Google Shape;5784;p64"/>
          <p:cNvGrpSpPr/>
          <p:nvPr/>
        </p:nvGrpSpPr>
        <p:grpSpPr>
          <a:xfrm>
            <a:off x="5620187" y="3888365"/>
            <a:ext cx="354460" cy="334447"/>
            <a:chOff x="-46422300" y="3936925"/>
            <a:chExt cx="320575" cy="302475"/>
          </a:xfrm>
        </p:grpSpPr>
        <p:sp>
          <p:nvSpPr>
            <p:cNvPr id="5785" name="Google Shape;5785;p64"/>
            <p:cNvSpPr/>
            <p:nvPr/>
          </p:nvSpPr>
          <p:spPr>
            <a:xfrm>
              <a:off x="-46254550" y="3936925"/>
              <a:ext cx="152825" cy="300900"/>
            </a:xfrm>
            <a:custGeom>
              <a:rect b="b" l="l" r="r" t="t"/>
              <a:pathLst>
                <a:path extrusionOk="0" h="12036" w="6113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0617"/>
                  </a:lnTo>
                  <a:cubicBezTo>
                    <a:pt x="1" y="11405"/>
                    <a:pt x="631" y="12035"/>
                    <a:pt x="1418" y="12035"/>
                  </a:cubicBezTo>
                  <a:cubicBezTo>
                    <a:pt x="2332" y="12035"/>
                    <a:pt x="3120" y="11405"/>
                    <a:pt x="3403" y="10554"/>
                  </a:cubicBezTo>
                  <a:lnTo>
                    <a:pt x="3403" y="10554"/>
                  </a:lnTo>
                  <a:cubicBezTo>
                    <a:pt x="3309" y="10554"/>
                    <a:pt x="3246" y="10617"/>
                    <a:pt x="3151" y="10617"/>
                  </a:cubicBezTo>
                  <a:cubicBezTo>
                    <a:pt x="2332" y="10617"/>
                    <a:pt x="1513" y="10302"/>
                    <a:pt x="914" y="9672"/>
                  </a:cubicBezTo>
                  <a:cubicBezTo>
                    <a:pt x="788" y="9546"/>
                    <a:pt x="788" y="9294"/>
                    <a:pt x="914" y="9137"/>
                  </a:cubicBezTo>
                  <a:cubicBezTo>
                    <a:pt x="1024" y="9095"/>
                    <a:pt x="1128" y="9072"/>
                    <a:pt x="1221" y="9072"/>
                  </a:cubicBezTo>
                  <a:cubicBezTo>
                    <a:pt x="1341" y="9072"/>
                    <a:pt x="1442" y="9111"/>
                    <a:pt x="1513" y="9200"/>
                  </a:cubicBezTo>
                  <a:cubicBezTo>
                    <a:pt x="1998" y="9685"/>
                    <a:pt x="2614" y="9906"/>
                    <a:pt x="3224" y="9906"/>
                  </a:cubicBezTo>
                  <a:cubicBezTo>
                    <a:pt x="4477" y="9906"/>
                    <a:pt x="5703" y="8971"/>
                    <a:pt x="5703" y="7467"/>
                  </a:cubicBezTo>
                  <a:cubicBezTo>
                    <a:pt x="5703" y="7215"/>
                    <a:pt x="5672" y="6994"/>
                    <a:pt x="5609" y="6742"/>
                  </a:cubicBezTo>
                  <a:cubicBezTo>
                    <a:pt x="5010" y="7372"/>
                    <a:pt x="4191" y="7814"/>
                    <a:pt x="3246" y="7814"/>
                  </a:cubicBezTo>
                  <a:cubicBezTo>
                    <a:pt x="3025" y="7814"/>
                    <a:pt x="2868" y="7656"/>
                    <a:pt x="2868" y="7467"/>
                  </a:cubicBezTo>
                  <a:cubicBezTo>
                    <a:pt x="2868" y="7246"/>
                    <a:pt x="3025" y="7089"/>
                    <a:pt x="3246" y="7089"/>
                  </a:cubicBezTo>
                  <a:cubicBezTo>
                    <a:pt x="4065" y="7089"/>
                    <a:pt x="4821" y="6679"/>
                    <a:pt x="5231" y="6049"/>
                  </a:cubicBezTo>
                  <a:cubicBezTo>
                    <a:pt x="6113" y="4789"/>
                    <a:pt x="5640" y="3088"/>
                    <a:pt x="4254" y="2426"/>
                  </a:cubicBezTo>
                  <a:cubicBezTo>
                    <a:pt x="4128" y="3844"/>
                    <a:pt x="2931" y="4978"/>
                    <a:pt x="1450" y="4978"/>
                  </a:cubicBezTo>
                  <a:cubicBezTo>
                    <a:pt x="1261" y="4978"/>
                    <a:pt x="1103" y="4821"/>
                    <a:pt x="1103" y="4632"/>
                  </a:cubicBezTo>
                  <a:cubicBezTo>
                    <a:pt x="1103" y="4411"/>
                    <a:pt x="1261" y="4253"/>
                    <a:pt x="1450" y="4253"/>
                  </a:cubicBezTo>
                  <a:cubicBezTo>
                    <a:pt x="2616" y="4253"/>
                    <a:pt x="3561" y="3308"/>
                    <a:pt x="3561" y="2174"/>
                  </a:cubicBezTo>
                  <a:lnTo>
                    <a:pt x="3561" y="2143"/>
                  </a:lnTo>
                  <a:cubicBezTo>
                    <a:pt x="3561" y="945"/>
                    <a:pt x="261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6" name="Google Shape;5786;p64"/>
            <p:cNvSpPr/>
            <p:nvPr/>
          </p:nvSpPr>
          <p:spPr>
            <a:xfrm>
              <a:off x="-46422300" y="3938500"/>
              <a:ext cx="152025" cy="300900"/>
            </a:xfrm>
            <a:custGeom>
              <a:rect b="b" l="l" r="r" t="t"/>
              <a:pathLst>
                <a:path extrusionOk="0" h="12036" w="6081">
                  <a:moveTo>
                    <a:pt x="4726" y="0"/>
                  </a:moveTo>
                  <a:cubicBezTo>
                    <a:pt x="3529" y="0"/>
                    <a:pt x="2584" y="977"/>
                    <a:pt x="2584" y="2111"/>
                  </a:cubicBezTo>
                  <a:lnTo>
                    <a:pt x="2584" y="2143"/>
                  </a:lnTo>
                  <a:cubicBezTo>
                    <a:pt x="2584" y="3308"/>
                    <a:pt x="3529" y="4253"/>
                    <a:pt x="4663" y="4253"/>
                  </a:cubicBezTo>
                  <a:cubicBezTo>
                    <a:pt x="4883" y="4253"/>
                    <a:pt x="5041" y="4411"/>
                    <a:pt x="5041" y="4600"/>
                  </a:cubicBezTo>
                  <a:cubicBezTo>
                    <a:pt x="5041" y="4789"/>
                    <a:pt x="4883" y="4947"/>
                    <a:pt x="4663" y="4947"/>
                  </a:cubicBezTo>
                  <a:cubicBezTo>
                    <a:pt x="3214" y="4947"/>
                    <a:pt x="2048" y="3812"/>
                    <a:pt x="1890" y="2395"/>
                  </a:cubicBezTo>
                  <a:cubicBezTo>
                    <a:pt x="441" y="3056"/>
                    <a:pt x="0" y="4758"/>
                    <a:pt x="882" y="6018"/>
                  </a:cubicBezTo>
                  <a:cubicBezTo>
                    <a:pt x="1323" y="6648"/>
                    <a:pt x="2111" y="7057"/>
                    <a:pt x="2930" y="7057"/>
                  </a:cubicBezTo>
                  <a:cubicBezTo>
                    <a:pt x="3151" y="7057"/>
                    <a:pt x="3277" y="7215"/>
                    <a:pt x="3277" y="7435"/>
                  </a:cubicBezTo>
                  <a:cubicBezTo>
                    <a:pt x="3277" y="7625"/>
                    <a:pt x="3151" y="7782"/>
                    <a:pt x="2930" y="7782"/>
                  </a:cubicBezTo>
                  <a:cubicBezTo>
                    <a:pt x="1985" y="7782"/>
                    <a:pt x="1166" y="7341"/>
                    <a:pt x="567" y="6711"/>
                  </a:cubicBezTo>
                  <a:cubicBezTo>
                    <a:pt x="504" y="6963"/>
                    <a:pt x="441" y="7183"/>
                    <a:pt x="441" y="7435"/>
                  </a:cubicBezTo>
                  <a:cubicBezTo>
                    <a:pt x="441" y="8940"/>
                    <a:pt x="1695" y="9874"/>
                    <a:pt x="2958" y="9874"/>
                  </a:cubicBezTo>
                  <a:cubicBezTo>
                    <a:pt x="3572" y="9874"/>
                    <a:pt x="4188" y="9653"/>
                    <a:pt x="4663" y="9168"/>
                  </a:cubicBezTo>
                  <a:cubicBezTo>
                    <a:pt x="4726" y="9105"/>
                    <a:pt x="4813" y="9074"/>
                    <a:pt x="4903" y="9074"/>
                  </a:cubicBezTo>
                  <a:cubicBezTo>
                    <a:pt x="4994" y="9074"/>
                    <a:pt x="5088" y="9105"/>
                    <a:pt x="5167" y="9168"/>
                  </a:cubicBezTo>
                  <a:cubicBezTo>
                    <a:pt x="5293" y="9263"/>
                    <a:pt x="5293" y="9515"/>
                    <a:pt x="5167" y="9672"/>
                  </a:cubicBezTo>
                  <a:cubicBezTo>
                    <a:pt x="4600" y="10271"/>
                    <a:pt x="3812" y="10617"/>
                    <a:pt x="2930" y="10617"/>
                  </a:cubicBezTo>
                  <a:cubicBezTo>
                    <a:pt x="2867" y="10617"/>
                    <a:pt x="2773" y="10617"/>
                    <a:pt x="2710" y="10586"/>
                  </a:cubicBezTo>
                  <a:lnTo>
                    <a:pt x="2710" y="10586"/>
                  </a:lnTo>
                  <a:cubicBezTo>
                    <a:pt x="2962" y="11405"/>
                    <a:pt x="3749" y="12035"/>
                    <a:pt x="4663" y="12035"/>
                  </a:cubicBezTo>
                  <a:cubicBezTo>
                    <a:pt x="5450" y="12035"/>
                    <a:pt x="6081" y="11405"/>
                    <a:pt x="6081" y="10617"/>
                  </a:cubicBezTo>
                  <a:lnTo>
                    <a:pt x="6081" y="1450"/>
                  </a:lnTo>
                  <a:cubicBezTo>
                    <a:pt x="6081" y="599"/>
                    <a:pt x="5450" y="0"/>
                    <a:pt x="47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7" name="Google Shape;5787;p64"/>
          <p:cNvGrpSpPr/>
          <p:nvPr/>
        </p:nvGrpSpPr>
        <p:grpSpPr>
          <a:xfrm>
            <a:off x="7280492" y="3472097"/>
            <a:ext cx="332705" cy="331821"/>
            <a:chOff x="-44914800" y="3560450"/>
            <a:chExt cx="300900" cy="300100"/>
          </a:xfrm>
        </p:grpSpPr>
        <p:sp>
          <p:nvSpPr>
            <p:cNvPr id="5788" name="Google Shape;5788;p64"/>
            <p:cNvSpPr/>
            <p:nvPr/>
          </p:nvSpPr>
          <p:spPr>
            <a:xfrm>
              <a:off x="-44914800" y="3560450"/>
              <a:ext cx="300900" cy="300100"/>
            </a:xfrm>
            <a:custGeom>
              <a:rect b="b" l="l" r="r" t="t"/>
              <a:pathLst>
                <a:path extrusionOk="0" h="12004" w="12036">
                  <a:moveTo>
                    <a:pt x="9893" y="1418"/>
                  </a:moveTo>
                  <a:lnTo>
                    <a:pt x="9893" y="1764"/>
                  </a:lnTo>
                  <a:cubicBezTo>
                    <a:pt x="9893" y="1953"/>
                    <a:pt x="10051" y="2111"/>
                    <a:pt x="10240" y="2111"/>
                  </a:cubicBezTo>
                  <a:lnTo>
                    <a:pt x="10618" y="2111"/>
                  </a:lnTo>
                  <a:lnTo>
                    <a:pt x="10618" y="9924"/>
                  </a:lnTo>
                  <a:lnTo>
                    <a:pt x="10240" y="9924"/>
                  </a:lnTo>
                  <a:cubicBezTo>
                    <a:pt x="10051" y="9924"/>
                    <a:pt x="9893" y="10082"/>
                    <a:pt x="9893" y="10271"/>
                  </a:cubicBezTo>
                  <a:lnTo>
                    <a:pt x="9893" y="10617"/>
                  </a:lnTo>
                  <a:lnTo>
                    <a:pt x="2143" y="10617"/>
                  </a:lnTo>
                  <a:lnTo>
                    <a:pt x="2143" y="10271"/>
                  </a:lnTo>
                  <a:cubicBezTo>
                    <a:pt x="2143" y="10082"/>
                    <a:pt x="1985" y="9924"/>
                    <a:pt x="1796" y="9924"/>
                  </a:cubicBezTo>
                  <a:lnTo>
                    <a:pt x="1450" y="9924"/>
                  </a:lnTo>
                  <a:lnTo>
                    <a:pt x="1450" y="2142"/>
                  </a:lnTo>
                  <a:lnTo>
                    <a:pt x="1796" y="2142"/>
                  </a:lnTo>
                  <a:cubicBezTo>
                    <a:pt x="1985" y="2142"/>
                    <a:pt x="2143" y="1985"/>
                    <a:pt x="2143" y="1796"/>
                  </a:cubicBezTo>
                  <a:lnTo>
                    <a:pt x="2143" y="1418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53"/>
                    <a:pt x="158" y="2111"/>
                    <a:pt x="379" y="2111"/>
                  </a:cubicBezTo>
                  <a:lnTo>
                    <a:pt x="725" y="2111"/>
                  </a:lnTo>
                  <a:lnTo>
                    <a:pt x="725" y="9861"/>
                  </a:lnTo>
                  <a:lnTo>
                    <a:pt x="379" y="9861"/>
                  </a:lnTo>
                  <a:cubicBezTo>
                    <a:pt x="158" y="9861"/>
                    <a:pt x="1" y="10019"/>
                    <a:pt x="1" y="10208"/>
                  </a:cubicBezTo>
                  <a:lnTo>
                    <a:pt x="1" y="11657"/>
                  </a:lnTo>
                  <a:cubicBezTo>
                    <a:pt x="1" y="11846"/>
                    <a:pt x="158" y="12003"/>
                    <a:pt x="379" y="12003"/>
                  </a:cubicBezTo>
                  <a:lnTo>
                    <a:pt x="1796" y="12003"/>
                  </a:lnTo>
                  <a:cubicBezTo>
                    <a:pt x="1985" y="12003"/>
                    <a:pt x="2143" y="11846"/>
                    <a:pt x="2143" y="11657"/>
                  </a:cubicBezTo>
                  <a:lnTo>
                    <a:pt x="2143" y="11279"/>
                  </a:lnTo>
                  <a:lnTo>
                    <a:pt x="9893" y="11279"/>
                  </a:lnTo>
                  <a:lnTo>
                    <a:pt x="9893" y="11657"/>
                  </a:lnTo>
                  <a:cubicBezTo>
                    <a:pt x="9893" y="11846"/>
                    <a:pt x="10051" y="12003"/>
                    <a:pt x="10240" y="12003"/>
                  </a:cubicBezTo>
                  <a:lnTo>
                    <a:pt x="11657" y="12003"/>
                  </a:lnTo>
                  <a:cubicBezTo>
                    <a:pt x="11878" y="12003"/>
                    <a:pt x="12036" y="11846"/>
                    <a:pt x="12036" y="11657"/>
                  </a:cubicBezTo>
                  <a:lnTo>
                    <a:pt x="12036" y="10208"/>
                  </a:lnTo>
                  <a:cubicBezTo>
                    <a:pt x="12036" y="10019"/>
                    <a:pt x="11878" y="9861"/>
                    <a:pt x="11657" y="9861"/>
                  </a:cubicBezTo>
                  <a:lnTo>
                    <a:pt x="11311" y="9861"/>
                  </a:lnTo>
                  <a:lnTo>
                    <a:pt x="11311" y="2111"/>
                  </a:lnTo>
                  <a:lnTo>
                    <a:pt x="11657" y="2111"/>
                  </a:lnTo>
                  <a:cubicBezTo>
                    <a:pt x="11878" y="2111"/>
                    <a:pt x="12036" y="1953"/>
                    <a:pt x="12036" y="1764"/>
                  </a:cubicBezTo>
                  <a:lnTo>
                    <a:pt x="12036" y="347"/>
                  </a:lnTo>
                  <a:cubicBezTo>
                    <a:pt x="12036" y="158"/>
                    <a:pt x="11878" y="0"/>
                    <a:pt x="11657" y="0"/>
                  </a:cubicBezTo>
                  <a:lnTo>
                    <a:pt x="10240" y="0"/>
                  </a:lnTo>
                  <a:cubicBezTo>
                    <a:pt x="10051" y="0"/>
                    <a:pt x="9893" y="158"/>
                    <a:pt x="9893" y="347"/>
                  </a:cubicBezTo>
                  <a:lnTo>
                    <a:pt x="9893" y="693"/>
                  </a:ln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89" name="Google Shape;5789;p64"/>
            <p:cNvSpPr/>
            <p:nvPr/>
          </p:nvSpPr>
          <p:spPr>
            <a:xfrm>
              <a:off x="-44861250" y="3632100"/>
              <a:ext cx="193800" cy="146525"/>
            </a:xfrm>
            <a:custGeom>
              <a:rect b="b" l="l" r="r" t="t"/>
              <a:pathLst>
                <a:path extrusionOk="0" h="5861" w="7752">
                  <a:moveTo>
                    <a:pt x="3845" y="1009"/>
                  </a:moveTo>
                  <a:cubicBezTo>
                    <a:pt x="4443" y="1009"/>
                    <a:pt x="4916" y="1482"/>
                    <a:pt x="4916" y="2080"/>
                  </a:cubicBezTo>
                  <a:cubicBezTo>
                    <a:pt x="4916" y="2679"/>
                    <a:pt x="4443" y="3151"/>
                    <a:pt x="3845" y="3151"/>
                  </a:cubicBezTo>
                  <a:cubicBezTo>
                    <a:pt x="3277" y="3151"/>
                    <a:pt x="2805" y="2679"/>
                    <a:pt x="2805" y="2080"/>
                  </a:cubicBezTo>
                  <a:cubicBezTo>
                    <a:pt x="2805" y="1482"/>
                    <a:pt x="3277" y="1009"/>
                    <a:pt x="3845" y="1009"/>
                  </a:cubicBezTo>
                  <a:close/>
                  <a:moveTo>
                    <a:pt x="348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5829"/>
                  </a:lnTo>
                  <a:lnTo>
                    <a:pt x="2206" y="3624"/>
                  </a:lnTo>
                  <a:cubicBezTo>
                    <a:pt x="2269" y="3561"/>
                    <a:pt x="2356" y="3530"/>
                    <a:pt x="2447" y="3530"/>
                  </a:cubicBezTo>
                  <a:cubicBezTo>
                    <a:pt x="2537" y="3530"/>
                    <a:pt x="2632" y="3561"/>
                    <a:pt x="2710" y="3624"/>
                  </a:cubicBezTo>
                  <a:lnTo>
                    <a:pt x="3939" y="4821"/>
                  </a:lnTo>
                  <a:lnTo>
                    <a:pt x="5042" y="3656"/>
                  </a:lnTo>
                  <a:cubicBezTo>
                    <a:pt x="5136" y="3561"/>
                    <a:pt x="5199" y="3530"/>
                    <a:pt x="5294" y="3530"/>
                  </a:cubicBezTo>
                  <a:cubicBezTo>
                    <a:pt x="5388" y="3530"/>
                    <a:pt x="5483" y="3561"/>
                    <a:pt x="5546" y="3656"/>
                  </a:cubicBezTo>
                  <a:lnTo>
                    <a:pt x="7751" y="5861"/>
                  </a:lnTo>
                  <a:lnTo>
                    <a:pt x="7751" y="379"/>
                  </a:lnTo>
                  <a:cubicBezTo>
                    <a:pt x="7720" y="159"/>
                    <a:pt x="7562" y="1"/>
                    <a:pt x="73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0" name="Google Shape;5790;p64"/>
            <p:cNvSpPr/>
            <p:nvPr/>
          </p:nvSpPr>
          <p:spPr>
            <a:xfrm>
              <a:off x="-44773800" y="3675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1" name="Google Shape;5791;p64"/>
            <p:cNvSpPr/>
            <p:nvPr/>
          </p:nvSpPr>
          <p:spPr>
            <a:xfrm>
              <a:off x="-44750975" y="3741600"/>
              <a:ext cx="70900" cy="48050"/>
            </a:xfrm>
            <a:custGeom>
              <a:rect b="b" l="l" r="r" t="t"/>
              <a:pathLst>
                <a:path extrusionOk="0" h="1922" w="2836">
                  <a:moveTo>
                    <a:pt x="883" y="0"/>
                  </a:moveTo>
                  <a:lnTo>
                    <a:pt x="1" y="945"/>
                  </a:lnTo>
                  <a:lnTo>
                    <a:pt x="1009" y="1922"/>
                  </a:lnTo>
                  <a:lnTo>
                    <a:pt x="2836" y="1922"/>
                  </a:lnTo>
                  <a:lnTo>
                    <a:pt x="8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2" name="Google Shape;5792;p64"/>
            <p:cNvSpPr/>
            <p:nvPr/>
          </p:nvSpPr>
          <p:spPr>
            <a:xfrm>
              <a:off x="-44848625" y="3740025"/>
              <a:ext cx="97675" cy="49625"/>
            </a:xfrm>
            <a:custGeom>
              <a:rect b="b" l="l" r="r" t="t"/>
              <a:pathLst>
                <a:path extrusionOk="0" h="1985" w="3907">
                  <a:moveTo>
                    <a:pt x="1985" y="0"/>
                  </a:moveTo>
                  <a:lnTo>
                    <a:pt x="0" y="1985"/>
                  </a:lnTo>
                  <a:lnTo>
                    <a:pt x="3907" y="1985"/>
                  </a:ln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93" name="Google Shape;5793;p64"/>
          <p:cNvGrpSpPr/>
          <p:nvPr/>
        </p:nvGrpSpPr>
        <p:grpSpPr>
          <a:xfrm>
            <a:off x="1918660" y="3055165"/>
            <a:ext cx="330936" cy="330743"/>
            <a:chOff x="-49764975" y="3183375"/>
            <a:chExt cx="299300" cy="299125"/>
          </a:xfrm>
        </p:grpSpPr>
        <p:sp>
          <p:nvSpPr>
            <p:cNvPr id="5794" name="Google Shape;5794;p64"/>
            <p:cNvSpPr/>
            <p:nvPr/>
          </p:nvSpPr>
          <p:spPr>
            <a:xfrm>
              <a:off x="-49606675" y="3233575"/>
              <a:ext cx="70125" cy="103200"/>
            </a:xfrm>
            <a:custGeom>
              <a:rect b="b" l="l" r="r" t="t"/>
              <a:pathLst>
                <a:path extrusionOk="0" h="4128" w="2805">
                  <a:moveTo>
                    <a:pt x="2805" y="1"/>
                  </a:moveTo>
                  <a:lnTo>
                    <a:pt x="1" y="1355"/>
                  </a:lnTo>
                  <a:lnTo>
                    <a:pt x="1" y="4128"/>
                  </a:lnTo>
                  <a:lnTo>
                    <a:pt x="2805" y="2710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5" name="Google Shape;5795;p64"/>
            <p:cNvSpPr/>
            <p:nvPr/>
          </p:nvSpPr>
          <p:spPr>
            <a:xfrm>
              <a:off x="-496767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2080" y="0"/>
                  </a:moveTo>
                  <a:lnTo>
                    <a:pt x="1" y="1072"/>
                  </a:lnTo>
                  <a:lnTo>
                    <a:pt x="1" y="4726"/>
                  </a:lnTo>
                  <a:lnTo>
                    <a:pt x="2080" y="3529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6" name="Google Shape;5796;p64"/>
            <p:cNvSpPr/>
            <p:nvPr/>
          </p:nvSpPr>
          <p:spPr>
            <a:xfrm>
              <a:off x="-49694100" y="3233575"/>
              <a:ext cx="69325" cy="103200"/>
            </a:xfrm>
            <a:custGeom>
              <a:rect b="b" l="l" r="r" t="t"/>
              <a:pathLst>
                <a:path extrusionOk="0" h="4128" w="2773">
                  <a:moveTo>
                    <a:pt x="1" y="1"/>
                  </a:moveTo>
                  <a:lnTo>
                    <a:pt x="1" y="2710"/>
                  </a:lnTo>
                  <a:lnTo>
                    <a:pt x="2773" y="4128"/>
                  </a:lnTo>
                  <a:lnTo>
                    <a:pt x="2773" y="135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7" name="Google Shape;5797;p64"/>
            <p:cNvSpPr/>
            <p:nvPr/>
          </p:nvSpPr>
          <p:spPr>
            <a:xfrm>
              <a:off x="-49756325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048" y="1"/>
                  </a:moveTo>
                  <a:lnTo>
                    <a:pt x="1" y="1040"/>
                  </a:lnTo>
                  <a:lnTo>
                    <a:pt x="2836" y="2458"/>
                  </a:lnTo>
                  <a:lnTo>
                    <a:pt x="4852" y="1418"/>
                  </a:lnTo>
                  <a:lnTo>
                    <a:pt x="204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8" name="Google Shape;5798;p64"/>
            <p:cNvSpPr/>
            <p:nvPr/>
          </p:nvSpPr>
          <p:spPr>
            <a:xfrm>
              <a:off x="-49606675" y="3364325"/>
              <a:ext cx="52000" cy="118175"/>
            </a:xfrm>
            <a:custGeom>
              <a:rect b="b" l="l" r="r" t="t"/>
              <a:pathLst>
                <a:path extrusionOk="0" h="4727" w="2080">
                  <a:moveTo>
                    <a:pt x="1" y="0"/>
                  </a:moveTo>
                  <a:lnTo>
                    <a:pt x="1" y="3529"/>
                  </a:lnTo>
                  <a:lnTo>
                    <a:pt x="2080" y="4726"/>
                  </a:lnTo>
                  <a:lnTo>
                    <a:pt x="2080" y="1072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99" name="Google Shape;5799;p64"/>
            <p:cNvSpPr/>
            <p:nvPr/>
          </p:nvSpPr>
          <p:spPr>
            <a:xfrm>
              <a:off x="-49595650" y="3314700"/>
              <a:ext cx="121325" cy="61450"/>
            </a:xfrm>
            <a:custGeom>
              <a:rect b="b" l="l" r="r" t="t"/>
              <a:pathLst>
                <a:path extrusionOk="0" h="2458" w="4853">
                  <a:moveTo>
                    <a:pt x="2773" y="1"/>
                  </a:moveTo>
                  <a:lnTo>
                    <a:pt x="1" y="1418"/>
                  </a:lnTo>
                  <a:lnTo>
                    <a:pt x="1985" y="2458"/>
                  </a:lnTo>
                  <a:lnTo>
                    <a:pt x="4852" y="1040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0" name="Google Shape;5800;p64"/>
            <p:cNvSpPr/>
            <p:nvPr/>
          </p:nvSpPr>
          <p:spPr>
            <a:xfrm>
              <a:off x="-497649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0" y="1"/>
                  </a:moveTo>
                  <a:lnTo>
                    <a:pt x="0" y="3309"/>
                  </a:lnTo>
                  <a:cubicBezTo>
                    <a:pt x="0" y="3403"/>
                    <a:pt x="63" y="3529"/>
                    <a:pt x="189" y="3624"/>
                  </a:cubicBezTo>
                  <a:lnTo>
                    <a:pt x="2804" y="5073"/>
                  </a:lnTo>
                  <a:lnTo>
                    <a:pt x="2804" y="141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1" name="Google Shape;5801;p64"/>
            <p:cNvSpPr/>
            <p:nvPr/>
          </p:nvSpPr>
          <p:spPr>
            <a:xfrm>
              <a:off x="-49535775" y="3355650"/>
              <a:ext cx="70100" cy="126850"/>
            </a:xfrm>
            <a:custGeom>
              <a:rect b="b" l="l" r="r" t="t"/>
              <a:pathLst>
                <a:path extrusionOk="0" h="5074" w="2804">
                  <a:moveTo>
                    <a:pt x="2804" y="1"/>
                  </a:moveTo>
                  <a:lnTo>
                    <a:pt x="0" y="1419"/>
                  </a:lnTo>
                  <a:lnTo>
                    <a:pt x="0" y="5073"/>
                  </a:lnTo>
                  <a:lnTo>
                    <a:pt x="2583" y="3624"/>
                  </a:lnTo>
                  <a:cubicBezTo>
                    <a:pt x="2709" y="3529"/>
                    <a:pt x="2804" y="3403"/>
                    <a:pt x="2804" y="3309"/>
                  </a:cubicBez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2" name="Google Shape;5802;p64"/>
            <p:cNvSpPr/>
            <p:nvPr/>
          </p:nvSpPr>
          <p:spPr>
            <a:xfrm>
              <a:off x="-49685425" y="3183375"/>
              <a:ext cx="140200" cy="69925"/>
            </a:xfrm>
            <a:custGeom>
              <a:rect b="b" l="l" r="r" t="t"/>
              <a:pathLst>
                <a:path extrusionOk="0" h="2797" w="5608">
                  <a:moveTo>
                    <a:pt x="2792" y="0"/>
                  </a:moveTo>
                  <a:cubicBezTo>
                    <a:pt x="2741" y="0"/>
                    <a:pt x="2694" y="8"/>
                    <a:pt x="2647" y="24"/>
                  </a:cubicBezTo>
                  <a:lnTo>
                    <a:pt x="0" y="1378"/>
                  </a:lnTo>
                  <a:lnTo>
                    <a:pt x="2804" y="2796"/>
                  </a:lnTo>
                  <a:lnTo>
                    <a:pt x="5608" y="1378"/>
                  </a:lnTo>
                  <a:lnTo>
                    <a:pt x="2962" y="24"/>
                  </a:lnTo>
                  <a:cubicBezTo>
                    <a:pt x="2899" y="8"/>
                    <a:pt x="2843" y="0"/>
                    <a:pt x="27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03" name="Google Shape;5803;p64"/>
          <p:cNvGrpSpPr/>
          <p:nvPr/>
        </p:nvGrpSpPr>
        <p:grpSpPr>
          <a:xfrm>
            <a:off x="1918660" y="3461897"/>
            <a:ext cx="330936" cy="332429"/>
            <a:chOff x="-49764975" y="3551225"/>
            <a:chExt cx="299300" cy="300650"/>
          </a:xfrm>
        </p:grpSpPr>
        <p:sp>
          <p:nvSpPr>
            <p:cNvPr id="5804" name="Google Shape;5804;p64"/>
            <p:cNvSpPr/>
            <p:nvPr/>
          </p:nvSpPr>
          <p:spPr>
            <a:xfrm>
              <a:off x="-4976497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386" y="158"/>
                    <a:pt x="119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5" name="Google Shape;5805;p64"/>
            <p:cNvSpPr/>
            <p:nvPr/>
          </p:nvSpPr>
          <p:spPr>
            <a:xfrm>
              <a:off x="-49763400" y="3598250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299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7"/>
                    <a:pt x="870" y="1197"/>
                  </a:cubicBezTo>
                  <a:cubicBezTo>
                    <a:pt x="961" y="1197"/>
                    <a:pt x="1056" y="1166"/>
                    <a:pt x="1134" y="1103"/>
                  </a:cubicBezTo>
                  <a:cubicBezTo>
                    <a:pt x="1260" y="1008"/>
                    <a:pt x="1260" y="756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6" name="Google Shape;5806;p64"/>
            <p:cNvSpPr/>
            <p:nvPr/>
          </p:nvSpPr>
          <p:spPr>
            <a:xfrm>
              <a:off x="-49763400" y="3703975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882" y="1"/>
                  </a:moveTo>
                  <a:cubicBezTo>
                    <a:pt x="796" y="1"/>
                    <a:pt x="709" y="40"/>
                    <a:pt x="630" y="119"/>
                  </a:cubicBezTo>
                  <a:lnTo>
                    <a:pt x="126" y="623"/>
                  </a:lnTo>
                  <a:cubicBezTo>
                    <a:pt x="0" y="749"/>
                    <a:pt x="0" y="970"/>
                    <a:pt x="126" y="1127"/>
                  </a:cubicBezTo>
                  <a:cubicBezTo>
                    <a:pt x="189" y="1190"/>
                    <a:pt x="276" y="1222"/>
                    <a:pt x="366" y="1222"/>
                  </a:cubicBezTo>
                  <a:cubicBezTo>
                    <a:pt x="457" y="1222"/>
                    <a:pt x="551" y="1190"/>
                    <a:pt x="630" y="1127"/>
                  </a:cubicBezTo>
                  <a:lnTo>
                    <a:pt x="1134" y="623"/>
                  </a:lnTo>
                  <a:cubicBezTo>
                    <a:pt x="1260" y="497"/>
                    <a:pt x="1260" y="276"/>
                    <a:pt x="1134" y="119"/>
                  </a:cubicBezTo>
                  <a:cubicBezTo>
                    <a:pt x="1056" y="40"/>
                    <a:pt x="969" y="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7" name="Google Shape;5807;p64"/>
            <p:cNvSpPr/>
            <p:nvPr/>
          </p:nvSpPr>
          <p:spPr>
            <a:xfrm>
              <a:off x="-49501125" y="36573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8" name="Google Shape;5808;p64"/>
            <p:cNvSpPr/>
            <p:nvPr/>
          </p:nvSpPr>
          <p:spPr>
            <a:xfrm>
              <a:off x="-49499550" y="3598250"/>
              <a:ext cx="31525" cy="30550"/>
            </a:xfrm>
            <a:custGeom>
              <a:rect b="b" l="l" r="r" t="t"/>
              <a:pathLst>
                <a:path extrusionOk="0" h="1222" w="1261">
                  <a:moveTo>
                    <a:pt x="906" y="0"/>
                  </a:moveTo>
                  <a:cubicBezTo>
                    <a:pt x="812" y="0"/>
                    <a:pt x="709" y="32"/>
                    <a:pt x="630" y="95"/>
                  </a:cubicBezTo>
                  <a:lnTo>
                    <a:pt x="126" y="599"/>
                  </a:lnTo>
                  <a:cubicBezTo>
                    <a:pt x="0" y="725"/>
                    <a:pt x="0" y="945"/>
                    <a:pt x="126" y="1103"/>
                  </a:cubicBezTo>
                  <a:cubicBezTo>
                    <a:pt x="205" y="1182"/>
                    <a:pt x="292" y="1221"/>
                    <a:pt x="378" y="1221"/>
                  </a:cubicBezTo>
                  <a:cubicBezTo>
                    <a:pt x="465" y="1221"/>
                    <a:pt x="552" y="1182"/>
                    <a:pt x="630" y="1103"/>
                  </a:cubicBezTo>
                  <a:lnTo>
                    <a:pt x="1134" y="599"/>
                  </a:lnTo>
                  <a:cubicBezTo>
                    <a:pt x="1260" y="473"/>
                    <a:pt x="1260" y="252"/>
                    <a:pt x="1134" y="95"/>
                  </a:cubicBezTo>
                  <a:cubicBezTo>
                    <a:pt x="1087" y="32"/>
                    <a:pt x="1001" y="0"/>
                    <a:pt x="9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9" name="Google Shape;5809;p64"/>
            <p:cNvSpPr/>
            <p:nvPr/>
          </p:nvSpPr>
          <p:spPr>
            <a:xfrm>
              <a:off x="-49499550" y="3704575"/>
              <a:ext cx="31525" cy="29950"/>
            </a:xfrm>
            <a:custGeom>
              <a:rect b="b" l="l" r="r" t="t"/>
              <a:pathLst>
                <a:path extrusionOk="0" h="1198" w="1261">
                  <a:moveTo>
                    <a:pt x="390" y="0"/>
                  </a:moveTo>
                  <a:cubicBezTo>
                    <a:pt x="300" y="0"/>
                    <a:pt x="205" y="32"/>
                    <a:pt x="126" y="95"/>
                  </a:cubicBezTo>
                  <a:cubicBezTo>
                    <a:pt x="0" y="221"/>
                    <a:pt x="0" y="441"/>
                    <a:pt x="126" y="599"/>
                  </a:cubicBezTo>
                  <a:lnTo>
                    <a:pt x="630" y="1103"/>
                  </a:lnTo>
                  <a:cubicBezTo>
                    <a:pt x="693" y="1166"/>
                    <a:pt x="780" y="1198"/>
                    <a:pt x="871" y="1198"/>
                  </a:cubicBezTo>
                  <a:cubicBezTo>
                    <a:pt x="961" y="1198"/>
                    <a:pt x="1056" y="1166"/>
                    <a:pt x="1134" y="1103"/>
                  </a:cubicBezTo>
                  <a:cubicBezTo>
                    <a:pt x="1260" y="1009"/>
                    <a:pt x="1260" y="757"/>
                    <a:pt x="1134" y="599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0" name="Google Shape;5810;p64"/>
            <p:cNvSpPr/>
            <p:nvPr/>
          </p:nvSpPr>
          <p:spPr>
            <a:xfrm>
              <a:off x="-49725600" y="3551225"/>
              <a:ext cx="215050" cy="210875"/>
            </a:xfrm>
            <a:custGeom>
              <a:rect b="b" l="l" r="r" t="t"/>
              <a:pathLst>
                <a:path extrusionOk="0" h="8435" w="8602">
                  <a:moveTo>
                    <a:pt x="4354" y="0"/>
                  </a:moveTo>
                  <a:cubicBezTo>
                    <a:pt x="4070" y="0"/>
                    <a:pt x="3783" y="28"/>
                    <a:pt x="3497" y="86"/>
                  </a:cubicBezTo>
                  <a:cubicBezTo>
                    <a:pt x="1922" y="401"/>
                    <a:pt x="630" y="1724"/>
                    <a:pt x="252" y="3299"/>
                  </a:cubicBezTo>
                  <a:cubicBezTo>
                    <a:pt x="0" y="4654"/>
                    <a:pt x="347" y="6040"/>
                    <a:pt x="1261" y="7017"/>
                  </a:cubicBezTo>
                  <a:cubicBezTo>
                    <a:pt x="1607" y="7395"/>
                    <a:pt x="1828" y="7930"/>
                    <a:pt x="1922" y="8434"/>
                  </a:cubicBezTo>
                  <a:lnTo>
                    <a:pt x="3025" y="8434"/>
                  </a:lnTo>
                  <a:lnTo>
                    <a:pt x="3025" y="5284"/>
                  </a:lnTo>
                  <a:cubicBezTo>
                    <a:pt x="3025" y="5158"/>
                    <a:pt x="4064" y="3141"/>
                    <a:pt x="4127" y="3047"/>
                  </a:cubicBezTo>
                  <a:cubicBezTo>
                    <a:pt x="4190" y="2921"/>
                    <a:pt x="4317" y="2858"/>
                    <a:pt x="4443" y="2858"/>
                  </a:cubicBezTo>
                  <a:cubicBezTo>
                    <a:pt x="4569" y="2858"/>
                    <a:pt x="4695" y="2921"/>
                    <a:pt x="4758" y="3047"/>
                  </a:cubicBezTo>
                  <a:cubicBezTo>
                    <a:pt x="4852" y="3141"/>
                    <a:pt x="5860" y="5158"/>
                    <a:pt x="5860" y="5284"/>
                  </a:cubicBezTo>
                  <a:lnTo>
                    <a:pt x="5860" y="8434"/>
                  </a:lnTo>
                  <a:lnTo>
                    <a:pt x="6963" y="8434"/>
                  </a:lnTo>
                  <a:cubicBezTo>
                    <a:pt x="7057" y="7930"/>
                    <a:pt x="7278" y="7395"/>
                    <a:pt x="7625" y="6985"/>
                  </a:cubicBezTo>
                  <a:cubicBezTo>
                    <a:pt x="8255" y="6260"/>
                    <a:pt x="8601" y="5284"/>
                    <a:pt x="8601" y="4244"/>
                  </a:cubicBezTo>
                  <a:cubicBezTo>
                    <a:pt x="8601" y="2984"/>
                    <a:pt x="8066" y="1787"/>
                    <a:pt x="7026" y="936"/>
                  </a:cubicBezTo>
                  <a:cubicBezTo>
                    <a:pt x="6270" y="327"/>
                    <a:pt x="5327" y="0"/>
                    <a:pt x="43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1" name="Google Shape;5811;p64"/>
            <p:cNvSpPr/>
            <p:nvPr/>
          </p:nvSpPr>
          <p:spPr>
            <a:xfrm>
              <a:off x="-49633450" y="3697475"/>
              <a:ext cx="35475" cy="65400"/>
            </a:xfrm>
            <a:custGeom>
              <a:rect b="b" l="l" r="r" t="t"/>
              <a:pathLst>
                <a:path extrusionOk="0" h="2616" w="1419">
                  <a:moveTo>
                    <a:pt x="0" y="1"/>
                  </a:moveTo>
                  <a:lnTo>
                    <a:pt x="0" y="2616"/>
                  </a:lnTo>
                  <a:lnTo>
                    <a:pt x="1418" y="2616"/>
                  </a:lnTo>
                  <a:lnTo>
                    <a:pt x="1418" y="1"/>
                  </a:lnTo>
                  <a:cubicBezTo>
                    <a:pt x="1198" y="95"/>
                    <a:pt x="946" y="127"/>
                    <a:pt x="725" y="127"/>
                  </a:cubicBezTo>
                  <a:cubicBezTo>
                    <a:pt x="473" y="127"/>
                    <a:pt x="252" y="95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2" name="Google Shape;5812;p64"/>
            <p:cNvSpPr/>
            <p:nvPr/>
          </p:nvSpPr>
          <p:spPr>
            <a:xfrm>
              <a:off x="-49676775" y="3780975"/>
              <a:ext cx="123675" cy="34675"/>
            </a:xfrm>
            <a:custGeom>
              <a:rect b="b" l="l" r="r" t="t"/>
              <a:pathLst>
                <a:path extrusionOk="0" h="1387" w="4947">
                  <a:moveTo>
                    <a:pt x="1" y="0"/>
                  </a:moveTo>
                  <a:lnTo>
                    <a:pt x="1" y="347"/>
                  </a:lnTo>
                  <a:cubicBezTo>
                    <a:pt x="1" y="946"/>
                    <a:pt x="473" y="1387"/>
                    <a:pt x="1072" y="1387"/>
                  </a:cubicBezTo>
                  <a:lnTo>
                    <a:pt x="3876" y="1387"/>
                  </a:lnTo>
                  <a:cubicBezTo>
                    <a:pt x="4474" y="1387"/>
                    <a:pt x="4947" y="946"/>
                    <a:pt x="4947" y="347"/>
                  </a:cubicBezTo>
                  <a:lnTo>
                    <a:pt x="49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3" name="Google Shape;5813;p64"/>
            <p:cNvSpPr/>
            <p:nvPr/>
          </p:nvSpPr>
          <p:spPr>
            <a:xfrm>
              <a:off x="-49630300" y="3651800"/>
              <a:ext cx="29150" cy="31325"/>
            </a:xfrm>
            <a:custGeom>
              <a:rect b="b" l="l" r="r" t="t"/>
              <a:pathLst>
                <a:path extrusionOk="0" h="1253" w="1166">
                  <a:moveTo>
                    <a:pt x="599" y="1"/>
                  </a:moveTo>
                  <a:lnTo>
                    <a:pt x="0" y="1135"/>
                  </a:lnTo>
                  <a:cubicBezTo>
                    <a:pt x="189" y="1214"/>
                    <a:pt x="386" y="1253"/>
                    <a:pt x="583" y="1253"/>
                  </a:cubicBezTo>
                  <a:cubicBezTo>
                    <a:pt x="780" y="1253"/>
                    <a:pt x="977" y="1214"/>
                    <a:pt x="1166" y="1135"/>
                  </a:cubicBezTo>
                  <a:lnTo>
                    <a:pt x="5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4" name="Google Shape;5814;p64"/>
            <p:cNvSpPr/>
            <p:nvPr/>
          </p:nvSpPr>
          <p:spPr>
            <a:xfrm>
              <a:off x="-49657875" y="3833750"/>
              <a:ext cx="85100" cy="18125"/>
            </a:xfrm>
            <a:custGeom>
              <a:rect b="b" l="l" r="r" t="t"/>
              <a:pathLst>
                <a:path extrusionOk="0" h="725" w="3404">
                  <a:moveTo>
                    <a:pt x="1" y="0"/>
                  </a:moveTo>
                  <a:cubicBezTo>
                    <a:pt x="158" y="410"/>
                    <a:pt x="536" y="725"/>
                    <a:pt x="977" y="725"/>
                  </a:cubicBezTo>
                  <a:lnTo>
                    <a:pt x="2395" y="725"/>
                  </a:lnTo>
                  <a:cubicBezTo>
                    <a:pt x="2868" y="725"/>
                    <a:pt x="3246" y="410"/>
                    <a:pt x="34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15" name="Google Shape;5815;p64"/>
          <p:cNvGrpSpPr/>
          <p:nvPr/>
        </p:nvGrpSpPr>
        <p:grpSpPr>
          <a:xfrm>
            <a:off x="1916477" y="3869845"/>
            <a:ext cx="335304" cy="332069"/>
            <a:chOff x="-49766550" y="3920175"/>
            <a:chExt cx="303250" cy="300325"/>
          </a:xfrm>
        </p:grpSpPr>
        <p:sp>
          <p:nvSpPr>
            <p:cNvPr id="5816" name="Google Shape;5816;p64"/>
            <p:cNvSpPr/>
            <p:nvPr/>
          </p:nvSpPr>
          <p:spPr>
            <a:xfrm>
              <a:off x="-49764975" y="3920175"/>
              <a:ext cx="228425" cy="89225"/>
            </a:xfrm>
            <a:custGeom>
              <a:rect b="b" l="l" r="r" t="t"/>
              <a:pathLst>
                <a:path extrusionOk="0" h="3569" w="9137">
                  <a:moveTo>
                    <a:pt x="4568" y="1"/>
                  </a:moveTo>
                  <a:cubicBezTo>
                    <a:pt x="2284" y="1"/>
                    <a:pt x="0" y="592"/>
                    <a:pt x="0" y="1773"/>
                  </a:cubicBezTo>
                  <a:cubicBezTo>
                    <a:pt x="0" y="2970"/>
                    <a:pt x="2300" y="3569"/>
                    <a:pt x="4568" y="3569"/>
                  </a:cubicBezTo>
                  <a:cubicBezTo>
                    <a:pt x="6837" y="3569"/>
                    <a:pt x="9137" y="2970"/>
                    <a:pt x="9137" y="1773"/>
                  </a:cubicBezTo>
                  <a:cubicBezTo>
                    <a:pt x="9137" y="592"/>
                    <a:pt x="6852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7" name="Google Shape;5817;p64"/>
            <p:cNvSpPr/>
            <p:nvPr/>
          </p:nvSpPr>
          <p:spPr>
            <a:xfrm>
              <a:off x="-49764975" y="3998350"/>
              <a:ext cx="141775" cy="115800"/>
            </a:xfrm>
            <a:custGeom>
              <a:rect b="b" l="l" r="r" t="t"/>
              <a:pathLst>
                <a:path extrusionOk="0" h="4632" w="5671">
                  <a:moveTo>
                    <a:pt x="0" y="1"/>
                  </a:moveTo>
                  <a:lnTo>
                    <a:pt x="0" y="3939"/>
                  </a:lnTo>
                  <a:cubicBezTo>
                    <a:pt x="0" y="4317"/>
                    <a:pt x="315" y="4632"/>
                    <a:pt x="693" y="4632"/>
                  </a:cubicBezTo>
                  <a:cubicBezTo>
                    <a:pt x="1103" y="4632"/>
                    <a:pt x="1418" y="4317"/>
                    <a:pt x="1418" y="3939"/>
                  </a:cubicBezTo>
                  <a:lnTo>
                    <a:pt x="1418" y="2868"/>
                  </a:lnTo>
                  <a:cubicBezTo>
                    <a:pt x="1418" y="2269"/>
                    <a:pt x="1890" y="1796"/>
                    <a:pt x="2457" y="1796"/>
                  </a:cubicBezTo>
                  <a:cubicBezTo>
                    <a:pt x="3056" y="1796"/>
                    <a:pt x="3529" y="2269"/>
                    <a:pt x="3529" y="2868"/>
                  </a:cubicBezTo>
                  <a:lnTo>
                    <a:pt x="3529" y="3592"/>
                  </a:lnTo>
                  <a:cubicBezTo>
                    <a:pt x="3529" y="3781"/>
                    <a:pt x="3686" y="3939"/>
                    <a:pt x="3875" y="3939"/>
                  </a:cubicBezTo>
                  <a:cubicBezTo>
                    <a:pt x="4096" y="3939"/>
                    <a:pt x="4253" y="3781"/>
                    <a:pt x="4253" y="3592"/>
                  </a:cubicBezTo>
                  <a:lnTo>
                    <a:pt x="4253" y="2868"/>
                  </a:lnTo>
                  <a:cubicBezTo>
                    <a:pt x="4253" y="2427"/>
                    <a:pt x="4568" y="1954"/>
                    <a:pt x="5041" y="1828"/>
                  </a:cubicBezTo>
                  <a:cubicBezTo>
                    <a:pt x="5104" y="1796"/>
                    <a:pt x="5198" y="1796"/>
                    <a:pt x="5293" y="1796"/>
                  </a:cubicBezTo>
                  <a:cubicBezTo>
                    <a:pt x="5513" y="1796"/>
                    <a:pt x="5671" y="1639"/>
                    <a:pt x="5671" y="1450"/>
                  </a:cubicBezTo>
                  <a:lnTo>
                    <a:pt x="5671" y="1040"/>
                  </a:lnTo>
                  <a:cubicBezTo>
                    <a:pt x="5293" y="1103"/>
                    <a:pt x="4946" y="1103"/>
                    <a:pt x="4600" y="1103"/>
                  </a:cubicBezTo>
                  <a:cubicBezTo>
                    <a:pt x="2899" y="1103"/>
                    <a:pt x="1008" y="78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8" name="Google Shape;5818;p64"/>
            <p:cNvSpPr/>
            <p:nvPr/>
          </p:nvSpPr>
          <p:spPr>
            <a:xfrm>
              <a:off x="-49627150" y="3996000"/>
              <a:ext cx="163850" cy="148100"/>
            </a:xfrm>
            <a:custGeom>
              <a:rect b="b" l="l" r="r" t="t"/>
              <a:pathLst>
                <a:path extrusionOk="0" h="5924" w="6554">
                  <a:moveTo>
                    <a:pt x="3655" y="725"/>
                  </a:moveTo>
                  <a:cubicBezTo>
                    <a:pt x="4348" y="1040"/>
                    <a:pt x="5041" y="1544"/>
                    <a:pt x="5451" y="2206"/>
                  </a:cubicBezTo>
                  <a:cubicBezTo>
                    <a:pt x="5766" y="2678"/>
                    <a:pt x="5860" y="3308"/>
                    <a:pt x="5671" y="3875"/>
                  </a:cubicBezTo>
                  <a:cubicBezTo>
                    <a:pt x="5451" y="4411"/>
                    <a:pt x="5041" y="4852"/>
                    <a:pt x="4443" y="5041"/>
                  </a:cubicBezTo>
                  <a:cubicBezTo>
                    <a:pt x="4171" y="5132"/>
                    <a:pt x="3899" y="5193"/>
                    <a:pt x="3655" y="5198"/>
                  </a:cubicBezTo>
                  <a:lnTo>
                    <a:pt x="3655" y="5198"/>
                  </a:lnTo>
                  <a:lnTo>
                    <a:pt x="3655" y="725"/>
                  </a:lnTo>
                  <a:close/>
                  <a:moveTo>
                    <a:pt x="3718" y="0"/>
                  </a:moveTo>
                  <a:cubicBezTo>
                    <a:pt x="3088" y="599"/>
                    <a:pt x="1985" y="914"/>
                    <a:pt x="820" y="1071"/>
                  </a:cubicBezTo>
                  <a:lnTo>
                    <a:pt x="820" y="1544"/>
                  </a:lnTo>
                  <a:cubicBezTo>
                    <a:pt x="820" y="2048"/>
                    <a:pt x="473" y="2489"/>
                    <a:pt x="0" y="2584"/>
                  </a:cubicBezTo>
                  <a:lnTo>
                    <a:pt x="1009" y="3938"/>
                  </a:lnTo>
                  <a:cubicBezTo>
                    <a:pt x="1619" y="4793"/>
                    <a:pt x="2554" y="5263"/>
                    <a:pt x="3557" y="5263"/>
                  </a:cubicBezTo>
                  <a:cubicBezTo>
                    <a:pt x="3579" y="5263"/>
                    <a:pt x="3601" y="5263"/>
                    <a:pt x="3624" y="5262"/>
                  </a:cubicBezTo>
                  <a:lnTo>
                    <a:pt x="3624" y="5262"/>
                  </a:lnTo>
                  <a:lnTo>
                    <a:pt x="3624" y="5923"/>
                  </a:lnTo>
                  <a:cubicBezTo>
                    <a:pt x="3970" y="5923"/>
                    <a:pt x="4317" y="5829"/>
                    <a:pt x="4632" y="5734"/>
                  </a:cubicBezTo>
                  <a:cubicBezTo>
                    <a:pt x="5419" y="5451"/>
                    <a:pt x="6018" y="4852"/>
                    <a:pt x="6301" y="4096"/>
                  </a:cubicBezTo>
                  <a:cubicBezTo>
                    <a:pt x="6553" y="3371"/>
                    <a:pt x="6459" y="2521"/>
                    <a:pt x="6018" y="1859"/>
                  </a:cubicBezTo>
                  <a:cubicBezTo>
                    <a:pt x="5451" y="1040"/>
                    <a:pt x="4632" y="41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19" name="Google Shape;5819;p64"/>
            <p:cNvSpPr/>
            <p:nvPr/>
          </p:nvSpPr>
          <p:spPr>
            <a:xfrm>
              <a:off x="-49766550" y="4061375"/>
              <a:ext cx="230000" cy="159125"/>
            </a:xfrm>
            <a:custGeom>
              <a:rect b="b" l="l" r="r" t="t"/>
              <a:pathLst>
                <a:path extrusionOk="0" h="6365" w="9200">
                  <a:moveTo>
                    <a:pt x="2489" y="0"/>
                  </a:moveTo>
                  <a:cubicBezTo>
                    <a:pt x="2300" y="0"/>
                    <a:pt x="2142" y="158"/>
                    <a:pt x="2142" y="347"/>
                  </a:cubicBezTo>
                  <a:lnTo>
                    <a:pt x="2142" y="1418"/>
                  </a:lnTo>
                  <a:cubicBezTo>
                    <a:pt x="2142" y="2205"/>
                    <a:pt x="1481" y="2836"/>
                    <a:pt x="725" y="2836"/>
                  </a:cubicBezTo>
                  <a:cubicBezTo>
                    <a:pt x="441" y="2836"/>
                    <a:pt x="221" y="2741"/>
                    <a:pt x="0" y="2647"/>
                  </a:cubicBezTo>
                  <a:lnTo>
                    <a:pt x="0" y="4600"/>
                  </a:lnTo>
                  <a:cubicBezTo>
                    <a:pt x="0" y="5734"/>
                    <a:pt x="2331" y="6364"/>
                    <a:pt x="4631" y="6364"/>
                  </a:cubicBezTo>
                  <a:cubicBezTo>
                    <a:pt x="6900" y="6364"/>
                    <a:pt x="9200" y="5797"/>
                    <a:pt x="9200" y="4600"/>
                  </a:cubicBezTo>
                  <a:lnTo>
                    <a:pt x="9200" y="3340"/>
                  </a:lnTo>
                  <a:cubicBezTo>
                    <a:pt x="9121" y="3353"/>
                    <a:pt x="9033" y="3360"/>
                    <a:pt x="8938" y="3360"/>
                  </a:cubicBezTo>
                  <a:cubicBezTo>
                    <a:pt x="8153" y="3360"/>
                    <a:pt x="6857" y="2888"/>
                    <a:pt x="5986" y="1764"/>
                  </a:cubicBezTo>
                  <a:lnTo>
                    <a:pt x="4978" y="378"/>
                  </a:lnTo>
                  <a:lnTo>
                    <a:pt x="4978" y="1071"/>
                  </a:lnTo>
                  <a:cubicBezTo>
                    <a:pt x="4978" y="1638"/>
                    <a:pt x="4505" y="2111"/>
                    <a:pt x="3907" y="2111"/>
                  </a:cubicBezTo>
                  <a:cubicBezTo>
                    <a:pt x="3308" y="2111"/>
                    <a:pt x="2836" y="163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0" name="Google Shape;5820;p64"/>
          <p:cNvGrpSpPr/>
          <p:nvPr/>
        </p:nvGrpSpPr>
        <p:grpSpPr>
          <a:xfrm>
            <a:off x="3985840" y="3074100"/>
            <a:ext cx="333562" cy="330964"/>
            <a:chOff x="-47892800" y="3200500"/>
            <a:chExt cx="301675" cy="299325"/>
          </a:xfrm>
        </p:grpSpPr>
        <p:sp>
          <p:nvSpPr>
            <p:cNvPr id="5821" name="Google Shape;5821;p64"/>
            <p:cNvSpPr/>
            <p:nvPr/>
          </p:nvSpPr>
          <p:spPr>
            <a:xfrm>
              <a:off x="-47892800" y="3200500"/>
              <a:ext cx="301675" cy="177225"/>
            </a:xfrm>
            <a:custGeom>
              <a:rect b="b" l="l" r="r" t="t"/>
              <a:pathLst>
                <a:path extrusionOk="0" h="7089" w="12067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796"/>
                  </a:lnTo>
                  <a:cubicBezTo>
                    <a:pt x="0" y="1985"/>
                    <a:pt x="158" y="2143"/>
                    <a:pt x="347" y="2143"/>
                  </a:cubicBezTo>
                  <a:lnTo>
                    <a:pt x="1765" y="2143"/>
                  </a:lnTo>
                  <a:cubicBezTo>
                    <a:pt x="1985" y="2143"/>
                    <a:pt x="2143" y="1985"/>
                    <a:pt x="2143" y="1796"/>
                  </a:cubicBezTo>
                  <a:lnTo>
                    <a:pt x="2143" y="1418"/>
                  </a:lnTo>
                  <a:lnTo>
                    <a:pt x="5010" y="1418"/>
                  </a:lnTo>
                  <a:cubicBezTo>
                    <a:pt x="4915" y="1576"/>
                    <a:pt x="3277" y="4506"/>
                    <a:pt x="3182" y="4663"/>
                  </a:cubicBezTo>
                  <a:lnTo>
                    <a:pt x="4821" y="7089"/>
                  </a:lnTo>
                  <a:lnTo>
                    <a:pt x="5671" y="7089"/>
                  </a:lnTo>
                  <a:lnTo>
                    <a:pt x="5671" y="5577"/>
                  </a:lnTo>
                  <a:cubicBezTo>
                    <a:pt x="5293" y="5419"/>
                    <a:pt x="4978" y="5010"/>
                    <a:pt x="4978" y="4569"/>
                  </a:cubicBezTo>
                  <a:cubicBezTo>
                    <a:pt x="4978" y="4001"/>
                    <a:pt x="5451" y="3529"/>
                    <a:pt x="6018" y="3529"/>
                  </a:cubicBezTo>
                  <a:cubicBezTo>
                    <a:pt x="6616" y="3529"/>
                    <a:pt x="7089" y="4001"/>
                    <a:pt x="7089" y="4569"/>
                  </a:cubicBezTo>
                  <a:cubicBezTo>
                    <a:pt x="7089" y="5041"/>
                    <a:pt x="6805" y="5419"/>
                    <a:pt x="6396" y="5577"/>
                  </a:cubicBezTo>
                  <a:lnTo>
                    <a:pt x="6396" y="7026"/>
                  </a:lnTo>
                  <a:lnTo>
                    <a:pt x="7247" y="7026"/>
                  </a:lnTo>
                  <a:lnTo>
                    <a:pt x="8853" y="4569"/>
                  </a:lnTo>
                  <a:cubicBezTo>
                    <a:pt x="8790" y="4411"/>
                    <a:pt x="7120" y="1513"/>
                    <a:pt x="7057" y="1355"/>
                  </a:cubicBezTo>
                  <a:lnTo>
                    <a:pt x="9924" y="1355"/>
                  </a:lnTo>
                  <a:lnTo>
                    <a:pt x="9924" y="1702"/>
                  </a:lnTo>
                  <a:cubicBezTo>
                    <a:pt x="9924" y="1891"/>
                    <a:pt x="10082" y="2048"/>
                    <a:pt x="10271" y="2048"/>
                  </a:cubicBezTo>
                  <a:lnTo>
                    <a:pt x="11689" y="2048"/>
                  </a:lnTo>
                  <a:cubicBezTo>
                    <a:pt x="11909" y="2048"/>
                    <a:pt x="12067" y="1891"/>
                    <a:pt x="12067" y="1702"/>
                  </a:cubicBezTo>
                  <a:lnTo>
                    <a:pt x="12067" y="284"/>
                  </a:lnTo>
                  <a:cubicBezTo>
                    <a:pt x="12004" y="158"/>
                    <a:pt x="11846" y="0"/>
                    <a:pt x="11657" y="0"/>
                  </a:cubicBezTo>
                  <a:lnTo>
                    <a:pt x="10239" y="0"/>
                  </a:lnTo>
                  <a:cubicBezTo>
                    <a:pt x="10050" y="0"/>
                    <a:pt x="9893" y="158"/>
                    <a:pt x="9893" y="378"/>
                  </a:cubicBezTo>
                  <a:lnTo>
                    <a:pt x="9893" y="725"/>
                  </a:lnTo>
                  <a:lnTo>
                    <a:pt x="6616" y="725"/>
                  </a:lnTo>
                  <a:lnTo>
                    <a:pt x="6301" y="221"/>
                  </a:lnTo>
                  <a:cubicBezTo>
                    <a:pt x="6238" y="95"/>
                    <a:pt x="6120" y="32"/>
                    <a:pt x="6002" y="32"/>
                  </a:cubicBezTo>
                  <a:cubicBezTo>
                    <a:pt x="5884" y="32"/>
                    <a:pt x="5766" y="95"/>
                    <a:pt x="5703" y="221"/>
                  </a:cubicBezTo>
                  <a:lnTo>
                    <a:pt x="5388" y="725"/>
                  </a:ln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2" name="Google Shape;5822;p64"/>
            <p:cNvSpPr/>
            <p:nvPr/>
          </p:nvSpPr>
          <p:spPr>
            <a:xfrm>
              <a:off x="-47751825" y="33060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3" name="Google Shape;5823;p64"/>
            <p:cNvSpPr/>
            <p:nvPr/>
          </p:nvSpPr>
          <p:spPr>
            <a:xfrm>
              <a:off x="-47786475" y="339505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lnTo>
                    <a:pt x="3498" y="693"/>
                  </a:lnTo>
                  <a:lnTo>
                    <a:pt x="3498" y="347"/>
                  </a:lnTo>
                  <a:cubicBezTo>
                    <a:pt x="3498" y="158"/>
                    <a:pt x="337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4" name="Google Shape;5824;p64"/>
            <p:cNvSpPr/>
            <p:nvPr/>
          </p:nvSpPr>
          <p:spPr>
            <a:xfrm>
              <a:off x="-47692750" y="3271375"/>
              <a:ext cx="101625" cy="140225"/>
            </a:xfrm>
            <a:custGeom>
              <a:rect b="b" l="l" r="r" t="t"/>
              <a:pathLst>
                <a:path extrusionOk="0" h="5609" w="4065">
                  <a:moveTo>
                    <a:pt x="631" y="1"/>
                  </a:moveTo>
                  <a:lnTo>
                    <a:pt x="1576" y="1639"/>
                  </a:lnTo>
                  <a:cubicBezTo>
                    <a:pt x="1639" y="1734"/>
                    <a:pt x="1639" y="1891"/>
                    <a:pt x="1576" y="1986"/>
                  </a:cubicBezTo>
                  <a:lnTo>
                    <a:pt x="1" y="4348"/>
                  </a:lnTo>
                  <a:cubicBezTo>
                    <a:pt x="316" y="4537"/>
                    <a:pt x="505" y="4853"/>
                    <a:pt x="505" y="5262"/>
                  </a:cubicBezTo>
                  <a:lnTo>
                    <a:pt x="505" y="5609"/>
                  </a:lnTo>
                  <a:lnTo>
                    <a:pt x="4065" y="5609"/>
                  </a:lnTo>
                  <a:lnTo>
                    <a:pt x="4065" y="1040"/>
                  </a:lnTo>
                  <a:cubicBezTo>
                    <a:pt x="4002" y="473"/>
                    <a:pt x="356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5" name="Google Shape;5825;p64"/>
            <p:cNvSpPr/>
            <p:nvPr/>
          </p:nvSpPr>
          <p:spPr>
            <a:xfrm>
              <a:off x="-47891225" y="3272950"/>
              <a:ext cx="100050" cy="140225"/>
            </a:xfrm>
            <a:custGeom>
              <a:rect b="b" l="l" r="r" t="t"/>
              <a:pathLst>
                <a:path extrusionOk="0" h="5609" w="4002">
                  <a:moveTo>
                    <a:pt x="1040" y="1"/>
                  </a:moveTo>
                  <a:cubicBezTo>
                    <a:pt x="473" y="1"/>
                    <a:pt x="0" y="442"/>
                    <a:pt x="0" y="1040"/>
                  </a:cubicBezTo>
                  <a:lnTo>
                    <a:pt x="0" y="5609"/>
                  </a:lnTo>
                  <a:lnTo>
                    <a:pt x="3529" y="5609"/>
                  </a:lnTo>
                  <a:lnTo>
                    <a:pt x="3529" y="5231"/>
                  </a:lnTo>
                  <a:lnTo>
                    <a:pt x="3497" y="5231"/>
                  </a:lnTo>
                  <a:cubicBezTo>
                    <a:pt x="3497" y="4821"/>
                    <a:pt x="3686" y="4506"/>
                    <a:pt x="4002" y="4317"/>
                  </a:cubicBezTo>
                  <a:lnTo>
                    <a:pt x="2426" y="1954"/>
                  </a:lnTo>
                  <a:cubicBezTo>
                    <a:pt x="2363" y="1828"/>
                    <a:pt x="2363" y="1734"/>
                    <a:pt x="2426" y="1608"/>
                  </a:cubicBezTo>
                  <a:lnTo>
                    <a:pt x="33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6" name="Google Shape;5826;p64"/>
            <p:cNvSpPr/>
            <p:nvPr/>
          </p:nvSpPr>
          <p:spPr>
            <a:xfrm>
              <a:off x="-47892800" y="3428900"/>
              <a:ext cx="300100" cy="70925"/>
            </a:xfrm>
            <a:custGeom>
              <a:rect b="b" l="l" r="r" t="t"/>
              <a:pathLst>
                <a:path extrusionOk="0" h="2837" w="12004">
                  <a:moveTo>
                    <a:pt x="0" y="1"/>
                  </a:moveTo>
                  <a:lnTo>
                    <a:pt x="0" y="379"/>
                  </a:lnTo>
                  <a:cubicBezTo>
                    <a:pt x="0" y="946"/>
                    <a:pt x="473" y="1418"/>
                    <a:pt x="1072" y="1418"/>
                  </a:cubicBezTo>
                  <a:lnTo>
                    <a:pt x="4978" y="1418"/>
                  </a:lnTo>
                  <a:lnTo>
                    <a:pt x="4978" y="2143"/>
                  </a:lnTo>
                  <a:lnTo>
                    <a:pt x="3907" y="2143"/>
                  </a:lnTo>
                  <a:cubicBezTo>
                    <a:pt x="3718" y="2143"/>
                    <a:pt x="3560" y="2301"/>
                    <a:pt x="3560" y="2490"/>
                  </a:cubicBezTo>
                  <a:cubicBezTo>
                    <a:pt x="3560" y="2679"/>
                    <a:pt x="3718" y="2836"/>
                    <a:pt x="3907" y="2836"/>
                  </a:cubicBezTo>
                  <a:lnTo>
                    <a:pt x="8129" y="2836"/>
                  </a:lnTo>
                  <a:cubicBezTo>
                    <a:pt x="8318" y="2836"/>
                    <a:pt x="8475" y="2679"/>
                    <a:pt x="8475" y="2490"/>
                  </a:cubicBezTo>
                  <a:cubicBezTo>
                    <a:pt x="8475" y="2301"/>
                    <a:pt x="8318" y="2143"/>
                    <a:pt x="8129" y="2143"/>
                  </a:cubicBezTo>
                  <a:lnTo>
                    <a:pt x="7057" y="2143"/>
                  </a:lnTo>
                  <a:lnTo>
                    <a:pt x="7057" y="1418"/>
                  </a:lnTo>
                  <a:lnTo>
                    <a:pt x="10964" y="1418"/>
                  </a:lnTo>
                  <a:cubicBezTo>
                    <a:pt x="11531" y="1418"/>
                    <a:pt x="12004" y="946"/>
                    <a:pt x="12004" y="379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27" name="Google Shape;5827;p64"/>
          <p:cNvGrpSpPr/>
          <p:nvPr/>
        </p:nvGrpSpPr>
        <p:grpSpPr>
          <a:xfrm>
            <a:off x="4045493" y="3481661"/>
            <a:ext cx="214257" cy="331821"/>
            <a:chOff x="-47839250" y="3569100"/>
            <a:chExt cx="193775" cy="300100"/>
          </a:xfrm>
        </p:grpSpPr>
        <p:sp>
          <p:nvSpPr>
            <p:cNvPr id="5828" name="Google Shape;5828;p64"/>
            <p:cNvSpPr/>
            <p:nvPr/>
          </p:nvSpPr>
          <p:spPr>
            <a:xfrm>
              <a:off x="-47786475" y="3657325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44"/>
                    <a:pt x="284" y="1890"/>
                    <a:pt x="725" y="2048"/>
                  </a:cubicBezTo>
                  <a:lnTo>
                    <a:pt x="725" y="1071"/>
                  </a:lnTo>
                  <a:cubicBezTo>
                    <a:pt x="725" y="882"/>
                    <a:pt x="883" y="725"/>
                    <a:pt x="1072" y="725"/>
                  </a:cubicBezTo>
                  <a:lnTo>
                    <a:pt x="2048" y="725"/>
                  </a:lnTo>
                  <a:cubicBezTo>
                    <a:pt x="1891" y="315"/>
                    <a:pt x="1513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29" name="Google Shape;5829;p64"/>
            <p:cNvSpPr/>
            <p:nvPr/>
          </p:nvSpPr>
          <p:spPr>
            <a:xfrm>
              <a:off x="-47751025" y="36927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1"/>
                  </a:moveTo>
                  <a:lnTo>
                    <a:pt x="0" y="631"/>
                  </a:lnTo>
                  <a:cubicBezTo>
                    <a:pt x="315" y="536"/>
                    <a:pt x="504" y="284"/>
                    <a:pt x="6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0" name="Google Shape;5830;p64"/>
            <p:cNvSpPr/>
            <p:nvPr/>
          </p:nvSpPr>
          <p:spPr>
            <a:xfrm>
              <a:off x="-47838450" y="3569100"/>
              <a:ext cx="192975" cy="35475"/>
            </a:xfrm>
            <a:custGeom>
              <a:rect b="b" l="l" r="r" t="t"/>
              <a:pathLst>
                <a:path extrusionOk="0" h="1419" w="77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7719" y="1418"/>
                  </a:lnTo>
                  <a:lnTo>
                    <a:pt x="7719" y="347"/>
                  </a:lnTo>
                  <a:cubicBezTo>
                    <a:pt x="7719" y="158"/>
                    <a:pt x="7561" y="1"/>
                    <a:pt x="7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1" name="Google Shape;5831;p64"/>
            <p:cNvSpPr/>
            <p:nvPr/>
          </p:nvSpPr>
          <p:spPr>
            <a:xfrm>
              <a:off x="-47751025" y="3691975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386" y="0"/>
                  </a:moveTo>
                  <a:cubicBezTo>
                    <a:pt x="1229" y="662"/>
                    <a:pt x="725" y="1229"/>
                    <a:pt x="0" y="1387"/>
                  </a:cubicBezTo>
                  <a:lnTo>
                    <a:pt x="0" y="2143"/>
                  </a:lnTo>
                  <a:lnTo>
                    <a:pt x="2143" y="2143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2" name="Google Shape;5832;p64"/>
            <p:cNvSpPr/>
            <p:nvPr/>
          </p:nvSpPr>
          <p:spPr>
            <a:xfrm>
              <a:off x="-47839250" y="3621875"/>
              <a:ext cx="193000" cy="159125"/>
            </a:xfrm>
            <a:custGeom>
              <a:rect b="b" l="l" r="r" t="t"/>
              <a:pathLst>
                <a:path extrusionOk="0" h="6365" w="7720">
                  <a:moveTo>
                    <a:pt x="3183" y="725"/>
                  </a:moveTo>
                  <a:cubicBezTo>
                    <a:pt x="4033" y="725"/>
                    <a:pt x="4758" y="1324"/>
                    <a:pt x="4915" y="2143"/>
                  </a:cubicBezTo>
                  <a:lnTo>
                    <a:pt x="6018" y="2143"/>
                  </a:lnTo>
                  <a:cubicBezTo>
                    <a:pt x="6207" y="2143"/>
                    <a:pt x="6365" y="2300"/>
                    <a:pt x="6365" y="2489"/>
                  </a:cubicBezTo>
                  <a:lnTo>
                    <a:pt x="6365" y="5293"/>
                  </a:lnTo>
                  <a:cubicBezTo>
                    <a:pt x="6365" y="5482"/>
                    <a:pt x="6207" y="5640"/>
                    <a:pt x="6018" y="5640"/>
                  </a:cubicBezTo>
                  <a:lnTo>
                    <a:pt x="3214" y="5640"/>
                  </a:lnTo>
                  <a:cubicBezTo>
                    <a:pt x="3025" y="5640"/>
                    <a:pt x="2868" y="5482"/>
                    <a:pt x="2868" y="5293"/>
                  </a:cubicBezTo>
                  <a:lnTo>
                    <a:pt x="2868" y="4191"/>
                  </a:lnTo>
                  <a:cubicBezTo>
                    <a:pt x="2080" y="4033"/>
                    <a:pt x="1450" y="3308"/>
                    <a:pt x="1450" y="2458"/>
                  </a:cubicBezTo>
                  <a:cubicBezTo>
                    <a:pt x="1418" y="1513"/>
                    <a:pt x="2206" y="725"/>
                    <a:pt x="3183" y="725"/>
                  </a:cubicBezTo>
                  <a:close/>
                  <a:moveTo>
                    <a:pt x="1" y="0"/>
                  </a:moveTo>
                  <a:lnTo>
                    <a:pt x="1" y="6364"/>
                  </a:lnTo>
                  <a:lnTo>
                    <a:pt x="7719" y="6364"/>
                  </a:lnTo>
                  <a:lnTo>
                    <a:pt x="77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3" name="Google Shape;5833;p64"/>
            <p:cNvSpPr/>
            <p:nvPr/>
          </p:nvSpPr>
          <p:spPr>
            <a:xfrm>
              <a:off x="-47839250" y="3799075"/>
              <a:ext cx="193000" cy="70125"/>
            </a:xfrm>
            <a:custGeom>
              <a:rect b="b" l="l" r="r" t="t"/>
              <a:pathLst>
                <a:path extrusionOk="0" h="2805" w="7720">
                  <a:moveTo>
                    <a:pt x="4600" y="663"/>
                  </a:moveTo>
                  <a:cubicBezTo>
                    <a:pt x="4789" y="663"/>
                    <a:pt x="4947" y="820"/>
                    <a:pt x="4947" y="1041"/>
                  </a:cubicBezTo>
                  <a:cubicBezTo>
                    <a:pt x="4947" y="1230"/>
                    <a:pt x="4789" y="1387"/>
                    <a:pt x="4600" y="1387"/>
                  </a:cubicBezTo>
                  <a:lnTo>
                    <a:pt x="3183" y="1387"/>
                  </a:lnTo>
                  <a:cubicBezTo>
                    <a:pt x="2994" y="1387"/>
                    <a:pt x="2836" y="1230"/>
                    <a:pt x="2836" y="1041"/>
                  </a:cubicBezTo>
                  <a:cubicBezTo>
                    <a:pt x="2836" y="852"/>
                    <a:pt x="2994" y="663"/>
                    <a:pt x="3183" y="663"/>
                  </a:cubicBezTo>
                  <a:close/>
                  <a:moveTo>
                    <a:pt x="1" y="1"/>
                  </a:moveTo>
                  <a:lnTo>
                    <a:pt x="1" y="2458"/>
                  </a:lnTo>
                  <a:cubicBezTo>
                    <a:pt x="1" y="2647"/>
                    <a:pt x="158" y="2805"/>
                    <a:pt x="347" y="2805"/>
                  </a:cubicBezTo>
                  <a:lnTo>
                    <a:pt x="7341" y="2805"/>
                  </a:lnTo>
                  <a:cubicBezTo>
                    <a:pt x="7562" y="2805"/>
                    <a:pt x="7719" y="2647"/>
                    <a:pt x="7719" y="2458"/>
                  </a:cubicBez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34" name="Google Shape;5834;p64"/>
          <p:cNvGrpSpPr/>
          <p:nvPr/>
        </p:nvGrpSpPr>
        <p:grpSpPr>
          <a:xfrm>
            <a:off x="3986711" y="3889222"/>
            <a:ext cx="331821" cy="332705"/>
            <a:chOff x="-47892800" y="3937700"/>
            <a:chExt cx="300100" cy="300900"/>
          </a:xfrm>
        </p:grpSpPr>
        <p:sp>
          <p:nvSpPr>
            <p:cNvPr id="5835" name="Google Shape;5835;p64"/>
            <p:cNvSpPr/>
            <p:nvPr/>
          </p:nvSpPr>
          <p:spPr>
            <a:xfrm>
              <a:off x="-47858150" y="3937700"/>
              <a:ext cx="70900" cy="44150"/>
            </a:xfrm>
            <a:custGeom>
              <a:rect b="b" l="l" r="r" t="t"/>
              <a:pathLst>
                <a:path extrusionOk="0" h="1766" w="2836">
                  <a:moveTo>
                    <a:pt x="1418" y="1"/>
                  </a:moveTo>
                  <a:cubicBezTo>
                    <a:pt x="631" y="1"/>
                    <a:pt x="1" y="694"/>
                    <a:pt x="1" y="1419"/>
                  </a:cubicBezTo>
                  <a:lnTo>
                    <a:pt x="1" y="1765"/>
                  </a:lnTo>
                  <a:cubicBezTo>
                    <a:pt x="442" y="1545"/>
                    <a:pt x="914" y="1419"/>
                    <a:pt x="1418" y="1419"/>
                  </a:cubicBezTo>
                  <a:cubicBezTo>
                    <a:pt x="1922" y="1419"/>
                    <a:pt x="2395" y="1545"/>
                    <a:pt x="2836" y="1765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6" name="Google Shape;5836;p64"/>
            <p:cNvSpPr/>
            <p:nvPr/>
          </p:nvSpPr>
          <p:spPr>
            <a:xfrm>
              <a:off x="-47892800" y="3991275"/>
              <a:ext cx="141000" cy="105550"/>
            </a:xfrm>
            <a:custGeom>
              <a:rect b="b" l="l" r="r" t="t"/>
              <a:pathLst>
                <a:path extrusionOk="0" h="4222" w="5640">
                  <a:moveTo>
                    <a:pt x="2836" y="0"/>
                  </a:moveTo>
                  <a:cubicBezTo>
                    <a:pt x="1292" y="0"/>
                    <a:pt x="32" y="1260"/>
                    <a:pt x="32" y="2804"/>
                  </a:cubicBezTo>
                  <a:lnTo>
                    <a:pt x="32" y="3875"/>
                  </a:lnTo>
                  <a:cubicBezTo>
                    <a:pt x="0" y="4064"/>
                    <a:pt x="158" y="4222"/>
                    <a:pt x="347" y="4222"/>
                  </a:cubicBezTo>
                  <a:lnTo>
                    <a:pt x="5293" y="4222"/>
                  </a:lnTo>
                  <a:cubicBezTo>
                    <a:pt x="5482" y="4222"/>
                    <a:pt x="5640" y="4064"/>
                    <a:pt x="5640" y="3875"/>
                  </a:cubicBezTo>
                  <a:lnTo>
                    <a:pt x="5640" y="2804"/>
                  </a:lnTo>
                  <a:cubicBezTo>
                    <a:pt x="5640" y="1260"/>
                    <a:pt x="4380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7" name="Google Shape;5837;p64"/>
            <p:cNvSpPr/>
            <p:nvPr/>
          </p:nvSpPr>
          <p:spPr>
            <a:xfrm>
              <a:off x="-47773875" y="3956600"/>
              <a:ext cx="119750" cy="89025"/>
            </a:xfrm>
            <a:custGeom>
              <a:rect b="b" l="l" r="r" t="t"/>
              <a:pathLst>
                <a:path extrusionOk="0" h="3561" w="4790">
                  <a:moveTo>
                    <a:pt x="1" y="1"/>
                  </a:moveTo>
                  <a:cubicBezTo>
                    <a:pt x="95" y="253"/>
                    <a:pt x="127" y="474"/>
                    <a:pt x="127" y="726"/>
                  </a:cubicBezTo>
                  <a:lnTo>
                    <a:pt x="127" y="1419"/>
                  </a:lnTo>
                  <a:lnTo>
                    <a:pt x="158" y="1419"/>
                  </a:lnTo>
                  <a:cubicBezTo>
                    <a:pt x="442" y="1639"/>
                    <a:pt x="694" y="1860"/>
                    <a:pt x="883" y="2143"/>
                  </a:cubicBezTo>
                  <a:cubicBezTo>
                    <a:pt x="1702" y="2301"/>
                    <a:pt x="2427" y="2805"/>
                    <a:pt x="2805" y="3561"/>
                  </a:cubicBezTo>
                  <a:cubicBezTo>
                    <a:pt x="3214" y="3120"/>
                    <a:pt x="3750" y="2805"/>
                    <a:pt x="4380" y="2805"/>
                  </a:cubicBezTo>
                  <a:cubicBezTo>
                    <a:pt x="4506" y="2805"/>
                    <a:pt x="4663" y="2805"/>
                    <a:pt x="4789" y="2836"/>
                  </a:cubicBezTo>
                  <a:cubicBezTo>
                    <a:pt x="4033" y="1167"/>
                    <a:pt x="2332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8" name="Google Shape;5838;p64"/>
            <p:cNvSpPr/>
            <p:nvPr/>
          </p:nvSpPr>
          <p:spPr>
            <a:xfrm>
              <a:off x="-47699050" y="4043250"/>
              <a:ext cx="71700" cy="70900"/>
            </a:xfrm>
            <a:custGeom>
              <a:rect b="b" l="l" r="r" t="t"/>
              <a:pathLst>
                <a:path extrusionOk="0" h="2836" w="2868">
                  <a:moveTo>
                    <a:pt x="1450" y="0"/>
                  </a:moveTo>
                  <a:cubicBezTo>
                    <a:pt x="662" y="0"/>
                    <a:pt x="1" y="694"/>
                    <a:pt x="1" y="1418"/>
                  </a:cubicBezTo>
                  <a:cubicBezTo>
                    <a:pt x="1" y="2206"/>
                    <a:pt x="662" y="2836"/>
                    <a:pt x="1450" y="2836"/>
                  </a:cubicBezTo>
                  <a:cubicBezTo>
                    <a:pt x="2237" y="2836"/>
                    <a:pt x="2868" y="2206"/>
                    <a:pt x="2868" y="1418"/>
                  </a:cubicBezTo>
                  <a:cubicBezTo>
                    <a:pt x="2868" y="631"/>
                    <a:pt x="2237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39" name="Google Shape;5839;p64"/>
            <p:cNvSpPr/>
            <p:nvPr/>
          </p:nvSpPr>
          <p:spPr>
            <a:xfrm>
              <a:off x="-47770725" y="4124375"/>
              <a:ext cx="178025" cy="114225"/>
            </a:xfrm>
            <a:custGeom>
              <a:rect b="b" l="l" r="r" t="t"/>
              <a:pathLst>
                <a:path extrusionOk="0" h="4569" w="7121">
                  <a:moveTo>
                    <a:pt x="3183" y="0"/>
                  </a:moveTo>
                  <a:lnTo>
                    <a:pt x="3183" y="2426"/>
                  </a:lnTo>
                  <a:lnTo>
                    <a:pt x="2490" y="2426"/>
                  </a:lnTo>
                  <a:lnTo>
                    <a:pt x="2490" y="2080"/>
                  </a:lnTo>
                  <a:cubicBezTo>
                    <a:pt x="2490" y="1891"/>
                    <a:pt x="2332" y="1733"/>
                    <a:pt x="2143" y="1733"/>
                  </a:cubicBezTo>
                  <a:cubicBezTo>
                    <a:pt x="1954" y="1733"/>
                    <a:pt x="1796" y="1891"/>
                    <a:pt x="1796" y="2080"/>
                  </a:cubicBezTo>
                  <a:lnTo>
                    <a:pt x="1796" y="2426"/>
                  </a:lnTo>
                  <a:cubicBezTo>
                    <a:pt x="788" y="2426"/>
                    <a:pt x="1" y="3214"/>
                    <a:pt x="1" y="4222"/>
                  </a:cubicBezTo>
                  <a:cubicBezTo>
                    <a:pt x="1" y="4411"/>
                    <a:pt x="158" y="4569"/>
                    <a:pt x="379" y="4569"/>
                  </a:cubicBezTo>
                  <a:lnTo>
                    <a:pt x="6711" y="4569"/>
                  </a:lnTo>
                  <a:cubicBezTo>
                    <a:pt x="6900" y="4569"/>
                    <a:pt x="7058" y="4411"/>
                    <a:pt x="7058" y="4222"/>
                  </a:cubicBezTo>
                  <a:cubicBezTo>
                    <a:pt x="7121" y="3214"/>
                    <a:pt x="6302" y="2426"/>
                    <a:pt x="5325" y="2426"/>
                  </a:cubicBezTo>
                  <a:lnTo>
                    <a:pt x="5325" y="0"/>
                  </a:lnTo>
                  <a:cubicBezTo>
                    <a:pt x="5010" y="190"/>
                    <a:pt x="4663" y="284"/>
                    <a:pt x="4254" y="284"/>
                  </a:cubicBezTo>
                  <a:cubicBezTo>
                    <a:pt x="3876" y="284"/>
                    <a:pt x="3529" y="158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0" name="Google Shape;5840;p64"/>
            <p:cNvSpPr/>
            <p:nvPr/>
          </p:nvSpPr>
          <p:spPr>
            <a:xfrm>
              <a:off x="-47830575" y="41322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1" name="Google Shape;5841;p64"/>
            <p:cNvSpPr/>
            <p:nvPr/>
          </p:nvSpPr>
          <p:spPr>
            <a:xfrm>
              <a:off x="-47785675" y="4112375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402" y="0"/>
                  </a:moveTo>
                  <a:cubicBezTo>
                    <a:pt x="307" y="0"/>
                    <a:pt x="205" y="24"/>
                    <a:pt x="126" y="71"/>
                  </a:cubicBezTo>
                  <a:cubicBezTo>
                    <a:pt x="0" y="197"/>
                    <a:pt x="0" y="449"/>
                    <a:pt x="126" y="607"/>
                  </a:cubicBezTo>
                  <a:lnTo>
                    <a:pt x="882" y="1331"/>
                  </a:lnTo>
                  <a:cubicBezTo>
                    <a:pt x="961" y="1410"/>
                    <a:pt x="1055" y="1449"/>
                    <a:pt x="1146" y="1449"/>
                  </a:cubicBezTo>
                  <a:cubicBezTo>
                    <a:pt x="1237" y="1449"/>
                    <a:pt x="1323" y="1410"/>
                    <a:pt x="1386" y="1331"/>
                  </a:cubicBezTo>
                  <a:cubicBezTo>
                    <a:pt x="1512" y="1237"/>
                    <a:pt x="1512" y="985"/>
                    <a:pt x="1386" y="827"/>
                  </a:cubicBezTo>
                  <a:lnTo>
                    <a:pt x="630" y="71"/>
                  </a:lnTo>
                  <a:cubicBezTo>
                    <a:pt x="583" y="24"/>
                    <a:pt x="496" y="0"/>
                    <a:pt x="4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2" name="Google Shape;5842;p64"/>
            <p:cNvSpPr/>
            <p:nvPr/>
          </p:nvSpPr>
          <p:spPr>
            <a:xfrm>
              <a:off x="-47892800" y="4112750"/>
              <a:ext cx="37825" cy="36250"/>
            </a:xfrm>
            <a:custGeom>
              <a:rect b="b" l="l" r="r" t="t"/>
              <a:pathLst>
                <a:path extrusionOk="0" h="1450" w="1513">
                  <a:moveTo>
                    <a:pt x="1111" y="1"/>
                  </a:moveTo>
                  <a:cubicBezTo>
                    <a:pt x="1016" y="1"/>
                    <a:pt x="930" y="40"/>
                    <a:pt x="883" y="119"/>
                  </a:cubicBezTo>
                  <a:lnTo>
                    <a:pt x="126" y="844"/>
                  </a:lnTo>
                  <a:cubicBezTo>
                    <a:pt x="0" y="970"/>
                    <a:pt x="0" y="1222"/>
                    <a:pt x="126" y="1379"/>
                  </a:cubicBezTo>
                  <a:cubicBezTo>
                    <a:pt x="189" y="1426"/>
                    <a:pt x="276" y="1450"/>
                    <a:pt x="367" y="1450"/>
                  </a:cubicBezTo>
                  <a:cubicBezTo>
                    <a:pt x="457" y="1450"/>
                    <a:pt x="552" y="1426"/>
                    <a:pt x="630" y="1379"/>
                  </a:cubicBezTo>
                  <a:lnTo>
                    <a:pt x="1387" y="623"/>
                  </a:lnTo>
                  <a:cubicBezTo>
                    <a:pt x="1513" y="497"/>
                    <a:pt x="1513" y="276"/>
                    <a:pt x="1387" y="119"/>
                  </a:cubicBezTo>
                  <a:cubicBezTo>
                    <a:pt x="1308" y="40"/>
                    <a:pt x="1205" y="1"/>
                    <a:pt x="1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43" name="Google Shape;5843;p64"/>
          <p:cNvGrpSpPr/>
          <p:nvPr/>
        </p:nvGrpSpPr>
        <p:grpSpPr>
          <a:xfrm>
            <a:off x="6042414" y="3094113"/>
            <a:ext cx="331821" cy="290910"/>
            <a:chOff x="-46042675" y="3218600"/>
            <a:chExt cx="300100" cy="263100"/>
          </a:xfrm>
        </p:grpSpPr>
        <p:sp>
          <p:nvSpPr>
            <p:cNvPr id="5844" name="Google Shape;5844;p64"/>
            <p:cNvSpPr/>
            <p:nvPr/>
          </p:nvSpPr>
          <p:spPr>
            <a:xfrm>
              <a:off x="-46042675" y="3302875"/>
              <a:ext cx="35475" cy="130000"/>
            </a:xfrm>
            <a:custGeom>
              <a:rect b="b" l="l" r="r" t="t"/>
              <a:pathLst>
                <a:path extrusionOk="0" h="5200" w="1419">
                  <a:moveTo>
                    <a:pt x="1" y="1"/>
                  </a:moveTo>
                  <a:lnTo>
                    <a:pt x="1" y="5199"/>
                  </a:lnTo>
                  <a:lnTo>
                    <a:pt x="1418" y="4506"/>
                  </a:lnTo>
                  <a:lnTo>
                    <a:pt x="1418" y="72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5" name="Google Shape;5845;p64"/>
            <p:cNvSpPr/>
            <p:nvPr/>
          </p:nvSpPr>
          <p:spPr>
            <a:xfrm>
              <a:off x="-45919025" y="3341475"/>
              <a:ext cx="53600" cy="52800"/>
            </a:xfrm>
            <a:custGeom>
              <a:rect b="b" l="l" r="r" t="t"/>
              <a:pathLst>
                <a:path extrusionOk="0" h="2112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39"/>
                    <a:pt x="473" y="2112"/>
                    <a:pt x="1072" y="2112"/>
                  </a:cubicBezTo>
                  <a:cubicBezTo>
                    <a:pt x="1671" y="2112"/>
                    <a:pt x="2143" y="1639"/>
                    <a:pt x="2143" y="1072"/>
                  </a:cubicBezTo>
                  <a:cubicBezTo>
                    <a:pt x="2143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6" name="Google Shape;5846;p64"/>
            <p:cNvSpPr/>
            <p:nvPr/>
          </p:nvSpPr>
          <p:spPr>
            <a:xfrm>
              <a:off x="-45778025" y="3302875"/>
              <a:ext cx="35450" cy="130000"/>
            </a:xfrm>
            <a:custGeom>
              <a:rect b="b" l="l" r="r" t="t"/>
              <a:pathLst>
                <a:path extrusionOk="0" h="5200" w="1418">
                  <a:moveTo>
                    <a:pt x="1418" y="1"/>
                  </a:moveTo>
                  <a:lnTo>
                    <a:pt x="0" y="726"/>
                  </a:lnTo>
                  <a:lnTo>
                    <a:pt x="0" y="4506"/>
                  </a:lnTo>
                  <a:lnTo>
                    <a:pt x="1418" y="5199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7" name="Google Shape;5847;p64"/>
            <p:cNvSpPr/>
            <p:nvPr/>
          </p:nvSpPr>
          <p:spPr>
            <a:xfrm>
              <a:off x="-46042675" y="3235950"/>
              <a:ext cx="300100" cy="245750"/>
            </a:xfrm>
            <a:custGeom>
              <a:rect b="b" l="l" r="r" t="t"/>
              <a:pathLst>
                <a:path extrusionOk="0" h="9830" w="12004">
                  <a:moveTo>
                    <a:pt x="6018" y="2142"/>
                  </a:moveTo>
                  <a:cubicBezTo>
                    <a:pt x="7751" y="2142"/>
                    <a:pt x="9168" y="3560"/>
                    <a:pt x="9168" y="5293"/>
                  </a:cubicBezTo>
                  <a:cubicBezTo>
                    <a:pt x="9168" y="7026"/>
                    <a:pt x="7751" y="8443"/>
                    <a:pt x="6018" y="8443"/>
                  </a:cubicBezTo>
                  <a:cubicBezTo>
                    <a:pt x="4285" y="8443"/>
                    <a:pt x="2867" y="7026"/>
                    <a:pt x="2867" y="5293"/>
                  </a:cubicBezTo>
                  <a:cubicBezTo>
                    <a:pt x="2867" y="3560"/>
                    <a:pt x="4285" y="2142"/>
                    <a:pt x="6018" y="2142"/>
                  </a:cubicBezTo>
                  <a:close/>
                  <a:moveTo>
                    <a:pt x="1765" y="0"/>
                  </a:moveTo>
                  <a:cubicBezTo>
                    <a:pt x="1576" y="0"/>
                    <a:pt x="1418" y="158"/>
                    <a:pt x="1418" y="378"/>
                  </a:cubicBezTo>
                  <a:lnTo>
                    <a:pt x="1418" y="725"/>
                  </a:lnTo>
                  <a:lnTo>
                    <a:pt x="1072" y="725"/>
                  </a:lnTo>
                  <a:cubicBezTo>
                    <a:pt x="473" y="725"/>
                    <a:pt x="1" y="1197"/>
                    <a:pt x="1" y="1796"/>
                  </a:cubicBezTo>
                  <a:lnTo>
                    <a:pt x="1" y="1890"/>
                  </a:lnTo>
                  <a:lnTo>
                    <a:pt x="1922" y="2835"/>
                  </a:lnTo>
                  <a:cubicBezTo>
                    <a:pt x="2048" y="2930"/>
                    <a:pt x="2143" y="3056"/>
                    <a:pt x="2143" y="3151"/>
                  </a:cubicBezTo>
                  <a:lnTo>
                    <a:pt x="2143" y="7372"/>
                  </a:lnTo>
                  <a:cubicBezTo>
                    <a:pt x="2143" y="7498"/>
                    <a:pt x="2048" y="7624"/>
                    <a:pt x="1922" y="7687"/>
                  </a:cubicBezTo>
                  <a:lnTo>
                    <a:pt x="1" y="8632"/>
                  </a:lnTo>
                  <a:lnTo>
                    <a:pt x="1" y="8758"/>
                  </a:lnTo>
                  <a:cubicBezTo>
                    <a:pt x="1" y="9357"/>
                    <a:pt x="473" y="9830"/>
                    <a:pt x="1072" y="9830"/>
                  </a:cubicBezTo>
                  <a:lnTo>
                    <a:pt x="10964" y="9830"/>
                  </a:lnTo>
                  <a:cubicBezTo>
                    <a:pt x="11531" y="9830"/>
                    <a:pt x="12004" y="9357"/>
                    <a:pt x="12004" y="8758"/>
                  </a:cubicBezTo>
                  <a:lnTo>
                    <a:pt x="12004" y="8632"/>
                  </a:lnTo>
                  <a:lnTo>
                    <a:pt x="10082" y="7687"/>
                  </a:lnTo>
                  <a:cubicBezTo>
                    <a:pt x="9956" y="7624"/>
                    <a:pt x="9893" y="7498"/>
                    <a:pt x="9893" y="7372"/>
                  </a:cubicBezTo>
                  <a:lnTo>
                    <a:pt x="9893" y="3151"/>
                  </a:lnTo>
                  <a:cubicBezTo>
                    <a:pt x="9893" y="3056"/>
                    <a:pt x="9956" y="2930"/>
                    <a:pt x="10082" y="2835"/>
                  </a:cubicBezTo>
                  <a:lnTo>
                    <a:pt x="12004" y="1890"/>
                  </a:lnTo>
                  <a:lnTo>
                    <a:pt x="12004" y="1796"/>
                  </a:lnTo>
                  <a:cubicBezTo>
                    <a:pt x="12004" y="1197"/>
                    <a:pt x="11531" y="725"/>
                    <a:pt x="10933" y="725"/>
                  </a:cubicBezTo>
                  <a:lnTo>
                    <a:pt x="2143" y="725"/>
                  </a:lnTo>
                  <a:lnTo>
                    <a:pt x="2143" y="378"/>
                  </a:lnTo>
                  <a:cubicBezTo>
                    <a:pt x="2143" y="158"/>
                    <a:pt x="1985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8" name="Google Shape;5848;p64"/>
            <p:cNvSpPr/>
            <p:nvPr/>
          </p:nvSpPr>
          <p:spPr>
            <a:xfrm>
              <a:off x="-45952875" y="3306025"/>
              <a:ext cx="122100" cy="122125"/>
            </a:xfrm>
            <a:custGeom>
              <a:rect b="b" l="l" r="r" t="t"/>
              <a:pathLst>
                <a:path extrusionOk="0" h="4885" w="4884">
                  <a:moveTo>
                    <a:pt x="2426" y="663"/>
                  </a:moveTo>
                  <a:cubicBezTo>
                    <a:pt x="3403" y="663"/>
                    <a:pt x="4190" y="1450"/>
                    <a:pt x="4190" y="2458"/>
                  </a:cubicBezTo>
                  <a:cubicBezTo>
                    <a:pt x="4159" y="3435"/>
                    <a:pt x="3371" y="4223"/>
                    <a:pt x="2426" y="4223"/>
                  </a:cubicBezTo>
                  <a:cubicBezTo>
                    <a:pt x="1449" y="4223"/>
                    <a:pt x="662" y="3435"/>
                    <a:pt x="662" y="2458"/>
                  </a:cubicBezTo>
                  <a:cubicBezTo>
                    <a:pt x="662" y="1450"/>
                    <a:pt x="1449" y="663"/>
                    <a:pt x="2426" y="663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4"/>
                    <a:pt x="0" y="2458"/>
                  </a:cubicBezTo>
                  <a:cubicBezTo>
                    <a:pt x="0" y="3782"/>
                    <a:pt x="1103" y="4884"/>
                    <a:pt x="2426" y="4884"/>
                  </a:cubicBezTo>
                  <a:cubicBezTo>
                    <a:pt x="3781" y="4884"/>
                    <a:pt x="4883" y="3782"/>
                    <a:pt x="4883" y="2458"/>
                  </a:cubicBezTo>
                  <a:cubicBezTo>
                    <a:pt x="4883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49" name="Google Shape;5849;p64"/>
            <p:cNvSpPr/>
            <p:nvPr/>
          </p:nvSpPr>
          <p:spPr>
            <a:xfrm>
              <a:off x="-45941075" y="3218600"/>
              <a:ext cx="98475" cy="17375"/>
            </a:xfrm>
            <a:custGeom>
              <a:rect b="b" l="l" r="r" t="t"/>
              <a:pathLst>
                <a:path extrusionOk="0" h="695" w="3939">
                  <a:moveTo>
                    <a:pt x="536" y="1"/>
                  </a:moveTo>
                  <a:cubicBezTo>
                    <a:pt x="410" y="1"/>
                    <a:pt x="316" y="64"/>
                    <a:pt x="221" y="190"/>
                  </a:cubicBezTo>
                  <a:lnTo>
                    <a:pt x="1" y="694"/>
                  </a:lnTo>
                  <a:lnTo>
                    <a:pt x="3939" y="694"/>
                  </a:lnTo>
                  <a:lnTo>
                    <a:pt x="3655" y="190"/>
                  </a:lnTo>
                  <a:cubicBezTo>
                    <a:pt x="3592" y="64"/>
                    <a:pt x="3466" y="1"/>
                    <a:pt x="3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0" name="Google Shape;5850;p64"/>
          <p:cNvGrpSpPr/>
          <p:nvPr/>
        </p:nvGrpSpPr>
        <p:grpSpPr>
          <a:xfrm>
            <a:off x="6042414" y="3481219"/>
            <a:ext cx="331821" cy="301801"/>
            <a:chOff x="-46042675" y="3568700"/>
            <a:chExt cx="300100" cy="272950"/>
          </a:xfrm>
        </p:grpSpPr>
        <p:sp>
          <p:nvSpPr>
            <p:cNvPr id="5851" name="Google Shape;5851;p64"/>
            <p:cNvSpPr/>
            <p:nvPr/>
          </p:nvSpPr>
          <p:spPr>
            <a:xfrm>
              <a:off x="-46042675" y="3758125"/>
              <a:ext cx="115025" cy="83525"/>
            </a:xfrm>
            <a:custGeom>
              <a:rect b="b" l="l" r="r" t="t"/>
              <a:pathLst>
                <a:path extrusionOk="0" h="3341" w="4601">
                  <a:moveTo>
                    <a:pt x="1985" y="1"/>
                  </a:moveTo>
                  <a:lnTo>
                    <a:pt x="127" y="1797"/>
                  </a:lnTo>
                  <a:cubicBezTo>
                    <a:pt x="32" y="1891"/>
                    <a:pt x="1" y="2017"/>
                    <a:pt x="32" y="2112"/>
                  </a:cubicBezTo>
                  <a:cubicBezTo>
                    <a:pt x="95" y="2238"/>
                    <a:pt x="158" y="2332"/>
                    <a:pt x="284" y="2364"/>
                  </a:cubicBezTo>
                  <a:lnTo>
                    <a:pt x="3277" y="3340"/>
                  </a:lnTo>
                  <a:lnTo>
                    <a:pt x="3403" y="3340"/>
                  </a:lnTo>
                  <a:cubicBezTo>
                    <a:pt x="3466" y="3340"/>
                    <a:pt x="3592" y="3309"/>
                    <a:pt x="3624" y="3214"/>
                  </a:cubicBezTo>
                  <a:lnTo>
                    <a:pt x="4600" y="2238"/>
                  </a:lnTo>
                  <a:lnTo>
                    <a:pt x="2395" y="1639"/>
                  </a:lnTo>
                  <a:cubicBezTo>
                    <a:pt x="2367" y="1650"/>
                    <a:pt x="2340" y="1656"/>
                    <a:pt x="2316" y="1656"/>
                  </a:cubicBezTo>
                  <a:cubicBezTo>
                    <a:pt x="2206" y="1656"/>
                    <a:pt x="2143" y="1548"/>
                    <a:pt x="2143" y="1418"/>
                  </a:cubicBezTo>
                  <a:lnTo>
                    <a:pt x="19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2" name="Google Shape;5852;p64"/>
            <p:cNvSpPr/>
            <p:nvPr/>
          </p:nvSpPr>
          <p:spPr>
            <a:xfrm>
              <a:off x="-45866250" y="3654175"/>
              <a:ext cx="37825" cy="37825"/>
            </a:xfrm>
            <a:custGeom>
              <a:rect b="b" l="l" r="r" t="t"/>
              <a:pathLst>
                <a:path extrusionOk="0" h="1513" w="1513">
                  <a:moveTo>
                    <a:pt x="1009" y="0"/>
                  </a:moveTo>
                  <a:lnTo>
                    <a:pt x="1" y="1008"/>
                  </a:lnTo>
                  <a:lnTo>
                    <a:pt x="505" y="1512"/>
                  </a:lnTo>
                  <a:lnTo>
                    <a:pt x="1513" y="504"/>
                  </a:ln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3" name="Google Shape;5853;p64"/>
            <p:cNvSpPr/>
            <p:nvPr/>
          </p:nvSpPr>
          <p:spPr>
            <a:xfrm>
              <a:off x="-45828450" y="3629750"/>
              <a:ext cx="25225" cy="25225"/>
            </a:xfrm>
            <a:custGeom>
              <a:rect b="b" l="l" r="r" t="t"/>
              <a:pathLst>
                <a:path extrusionOk="0" h="1009" w="1009">
                  <a:moveTo>
                    <a:pt x="505" y="0"/>
                  </a:moveTo>
                  <a:lnTo>
                    <a:pt x="1" y="505"/>
                  </a:lnTo>
                  <a:lnTo>
                    <a:pt x="505" y="1009"/>
                  </a:lnTo>
                  <a:lnTo>
                    <a:pt x="1009" y="505"/>
                  </a:lnTo>
                  <a:lnTo>
                    <a:pt x="50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4" name="Google Shape;5854;p64"/>
            <p:cNvSpPr/>
            <p:nvPr/>
          </p:nvSpPr>
          <p:spPr>
            <a:xfrm>
              <a:off x="-45979675" y="3568700"/>
              <a:ext cx="237100" cy="237800"/>
            </a:xfrm>
            <a:custGeom>
              <a:rect b="b" l="l" r="r" t="t"/>
              <a:pathLst>
                <a:path extrusionOk="0" h="9512" w="9484">
                  <a:moveTo>
                    <a:pt x="6499" y="1615"/>
                  </a:moveTo>
                  <a:cubicBezTo>
                    <a:pt x="6593" y="1615"/>
                    <a:pt x="6696" y="1639"/>
                    <a:pt x="6774" y="1686"/>
                  </a:cubicBezTo>
                  <a:lnTo>
                    <a:pt x="7751" y="2695"/>
                  </a:lnTo>
                  <a:cubicBezTo>
                    <a:pt x="7909" y="2852"/>
                    <a:pt x="7909" y="3073"/>
                    <a:pt x="7751" y="3199"/>
                  </a:cubicBezTo>
                  <a:lnTo>
                    <a:pt x="5262" y="5687"/>
                  </a:lnTo>
                  <a:cubicBezTo>
                    <a:pt x="5215" y="5750"/>
                    <a:pt x="5128" y="5782"/>
                    <a:pt x="5034" y="5782"/>
                  </a:cubicBezTo>
                  <a:cubicBezTo>
                    <a:pt x="4939" y="5782"/>
                    <a:pt x="4837" y="5750"/>
                    <a:pt x="4758" y="5687"/>
                  </a:cubicBezTo>
                  <a:lnTo>
                    <a:pt x="3782" y="4711"/>
                  </a:lnTo>
                  <a:cubicBezTo>
                    <a:pt x="3656" y="4585"/>
                    <a:pt x="3656" y="4333"/>
                    <a:pt x="3782" y="4175"/>
                  </a:cubicBezTo>
                  <a:lnTo>
                    <a:pt x="6270" y="1686"/>
                  </a:lnTo>
                  <a:cubicBezTo>
                    <a:pt x="6318" y="1639"/>
                    <a:pt x="6404" y="1615"/>
                    <a:pt x="6499" y="1615"/>
                  </a:cubicBezTo>
                  <a:close/>
                  <a:moveTo>
                    <a:pt x="3506" y="5593"/>
                  </a:moveTo>
                  <a:cubicBezTo>
                    <a:pt x="3600" y="5593"/>
                    <a:pt x="3703" y="5624"/>
                    <a:pt x="3782" y="5687"/>
                  </a:cubicBezTo>
                  <a:cubicBezTo>
                    <a:pt x="3939" y="5845"/>
                    <a:pt x="3939" y="6034"/>
                    <a:pt x="3782" y="6192"/>
                  </a:cubicBezTo>
                  <a:lnTo>
                    <a:pt x="2553" y="7420"/>
                  </a:lnTo>
                  <a:cubicBezTo>
                    <a:pt x="2490" y="7483"/>
                    <a:pt x="2403" y="7515"/>
                    <a:pt x="2313" y="7515"/>
                  </a:cubicBezTo>
                  <a:cubicBezTo>
                    <a:pt x="2222" y="7515"/>
                    <a:pt x="2128" y="7483"/>
                    <a:pt x="2049" y="7420"/>
                  </a:cubicBezTo>
                  <a:cubicBezTo>
                    <a:pt x="1923" y="7294"/>
                    <a:pt x="1923" y="7074"/>
                    <a:pt x="2049" y="6916"/>
                  </a:cubicBezTo>
                  <a:lnTo>
                    <a:pt x="3277" y="5687"/>
                  </a:lnTo>
                  <a:cubicBezTo>
                    <a:pt x="3325" y="5624"/>
                    <a:pt x="3411" y="5593"/>
                    <a:pt x="3506" y="5593"/>
                  </a:cubicBezTo>
                  <a:close/>
                  <a:moveTo>
                    <a:pt x="7034" y="1"/>
                  </a:moveTo>
                  <a:cubicBezTo>
                    <a:pt x="6396" y="1"/>
                    <a:pt x="5766" y="237"/>
                    <a:pt x="5325" y="710"/>
                  </a:cubicBezTo>
                  <a:lnTo>
                    <a:pt x="127" y="5908"/>
                  </a:lnTo>
                  <a:cubicBezTo>
                    <a:pt x="32" y="6003"/>
                    <a:pt x="1" y="6129"/>
                    <a:pt x="1" y="6192"/>
                  </a:cubicBezTo>
                  <a:lnTo>
                    <a:pt x="221" y="8428"/>
                  </a:lnTo>
                  <a:cubicBezTo>
                    <a:pt x="221" y="8586"/>
                    <a:pt x="347" y="8712"/>
                    <a:pt x="505" y="8743"/>
                  </a:cubicBezTo>
                  <a:lnTo>
                    <a:pt x="3214" y="9500"/>
                  </a:lnTo>
                  <a:cubicBezTo>
                    <a:pt x="3248" y="9508"/>
                    <a:pt x="3282" y="9512"/>
                    <a:pt x="3316" y="9512"/>
                  </a:cubicBezTo>
                  <a:cubicBezTo>
                    <a:pt x="3408" y="9512"/>
                    <a:pt x="3500" y="9483"/>
                    <a:pt x="3592" y="9437"/>
                  </a:cubicBezTo>
                  <a:lnTo>
                    <a:pt x="8791" y="4238"/>
                  </a:lnTo>
                  <a:cubicBezTo>
                    <a:pt x="9263" y="3766"/>
                    <a:pt x="9484" y="3167"/>
                    <a:pt x="9484" y="2505"/>
                  </a:cubicBezTo>
                  <a:cubicBezTo>
                    <a:pt x="9484" y="1812"/>
                    <a:pt x="9200" y="1182"/>
                    <a:pt x="8791" y="710"/>
                  </a:cubicBezTo>
                  <a:cubicBezTo>
                    <a:pt x="8318" y="237"/>
                    <a:pt x="7672" y="1"/>
                    <a:pt x="70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55" name="Google Shape;5855;p64"/>
          <p:cNvGrpSpPr/>
          <p:nvPr/>
        </p:nvGrpSpPr>
        <p:grpSpPr>
          <a:xfrm>
            <a:off x="6081597" y="3889360"/>
            <a:ext cx="253454" cy="332567"/>
            <a:chOff x="-46007225" y="3937825"/>
            <a:chExt cx="229225" cy="300775"/>
          </a:xfrm>
        </p:grpSpPr>
        <p:sp>
          <p:nvSpPr>
            <p:cNvPr id="5856" name="Google Shape;5856;p64"/>
            <p:cNvSpPr/>
            <p:nvPr/>
          </p:nvSpPr>
          <p:spPr>
            <a:xfrm>
              <a:off x="-45813475" y="39904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7" name="Google Shape;5857;p64"/>
            <p:cNvSpPr/>
            <p:nvPr/>
          </p:nvSpPr>
          <p:spPr>
            <a:xfrm>
              <a:off x="-46007225" y="39904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8" name="Google Shape;5858;p64"/>
            <p:cNvSpPr/>
            <p:nvPr/>
          </p:nvSpPr>
          <p:spPr>
            <a:xfrm>
              <a:off x="-45826875" y="3937825"/>
              <a:ext cx="35475" cy="26750"/>
            </a:xfrm>
            <a:custGeom>
              <a:rect b="b" l="l" r="r" t="t"/>
              <a:pathLst>
                <a:path extrusionOk="0" h="1070" w="1419">
                  <a:moveTo>
                    <a:pt x="993" y="0"/>
                  </a:moveTo>
                  <a:cubicBezTo>
                    <a:pt x="932" y="0"/>
                    <a:pt x="871" y="18"/>
                    <a:pt x="820" y="59"/>
                  </a:cubicBezTo>
                  <a:lnTo>
                    <a:pt x="221" y="405"/>
                  </a:lnTo>
                  <a:cubicBezTo>
                    <a:pt x="64" y="500"/>
                    <a:pt x="1" y="720"/>
                    <a:pt x="127" y="878"/>
                  </a:cubicBezTo>
                  <a:cubicBezTo>
                    <a:pt x="188" y="1000"/>
                    <a:pt x="288" y="1070"/>
                    <a:pt x="403" y="1070"/>
                  </a:cubicBezTo>
                  <a:cubicBezTo>
                    <a:pt x="466" y="1070"/>
                    <a:pt x="533" y="1049"/>
                    <a:pt x="599" y="1004"/>
                  </a:cubicBezTo>
                  <a:lnTo>
                    <a:pt x="1167" y="657"/>
                  </a:lnTo>
                  <a:cubicBezTo>
                    <a:pt x="1324" y="563"/>
                    <a:pt x="1419" y="342"/>
                    <a:pt x="1293" y="185"/>
                  </a:cubicBezTo>
                  <a:cubicBezTo>
                    <a:pt x="1250" y="78"/>
                    <a:pt x="1121" y="0"/>
                    <a:pt x="9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59" name="Google Shape;5859;p64"/>
            <p:cNvSpPr/>
            <p:nvPr/>
          </p:nvSpPr>
          <p:spPr>
            <a:xfrm>
              <a:off x="-45993850" y="4034625"/>
              <a:ext cx="35475" cy="25850"/>
            </a:xfrm>
            <a:custGeom>
              <a:rect b="b" l="l" r="r" t="t"/>
              <a:pathLst>
                <a:path extrusionOk="0" h="1034" w="1419">
                  <a:moveTo>
                    <a:pt x="1014" y="0"/>
                  </a:moveTo>
                  <a:cubicBezTo>
                    <a:pt x="958" y="0"/>
                    <a:pt x="901" y="10"/>
                    <a:pt x="851" y="30"/>
                  </a:cubicBezTo>
                  <a:lnTo>
                    <a:pt x="253" y="377"/>
                  </a:lnTo>
                  <a:cubicBezTo>
                    <a:pt x="95" y="472"/>
                    <a:pt x="1" y="692"/>
                    <a:pt x="127" y="850"/>
                  </a:cubicBezTo>
                  <a:cubicBezTo>
                    <a:pt x="191" y="956"/>
                    <a:pt x="313" y="1034"/>
                    <a:pt x="433" y="1034"/>
                  </a:cubicBezTo>
                  <a:cubicBezTo>
                    <a:pt x="491" y="1034"/>
                    <a:pt x="549" y="1016"/>
                    <a:pt x="599" y="976"/>
                  </a:cubicBezTo>
                  <a:lnTo>
                    <a:pt x="1198" y="629"/>
                  </a:lnTo>
                  <a:cubicBezTo>
                    <a:pt x="1356" y="566"/>
                    <a:pt x="1419" y="314"/>
                    <a:pt x="1324" y="156"/>
                  </a:cubicBezTo>
                  <a:cubicBezTo>
                    <a:pt x="1259" y="49"/>
                    <a:pt x="1136" y="0"/>
                    <a:pt x="10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0" name="Google Shape;5860;p64"/>
            <p:cNvSpPr/>
            <p:nvPr/>
          </p:nvSpPr>
          <p:spPr>
            <a:xfrm>
              <a:off x="-45825300" y="4034625"/>
              <a:ext cx="34675" cy="25725"/>
            </a:xfrm>
            <a:custGeom>
              <a:rect b="b" l="l" r="r" t="t"/>
              <a:pathLst>
                <a:path extrusionOk="0" h="1029" w="1387">
                  <a:moveTo>
                    <a:pt x="399" y="0"/>
                  </a:moveTo>
                  <a:cubicBezTo>
                    <a:pt x="270" y="0"/>
                    <a:pt x="138" y="49"/>
                    <a:pt x="95" y="156"/>
                  </a:cubicBezTo>
                  <a:cubicBezTo>
                    <a:pt x="1" y="314"/>
                    <a:pt x="32" y="566"/>
                    <a:pt x="190" y="629"/>
                  </a:cubicBezTo>
                  <a:lnTo>
                    <a:pt x="789" y="976"/>
                  </a:lnTo>
                  <a:cubicBezTo>
                    <a:pt x="848" y="1011"/>
                    <a:pt x="920" y="1029"/>
                    <a:pt x="991" y="1029"/>
                  </a:cubicBezTo>
                  <a:cubicBezTo>
                    <a:pt x="1108" y="1029"/>
                    <a:pt x="1222" y="980"/>
                    <a:pt x="1261" y="881"/>
                  </a:cubicBezTo>
                  <a:cubicBezTo>
                    <a:pt x="1387" y="692"/>
                    <a:pt x="1324" y="503"/>
                    <a:pt x="1135" y="408"/>
                  </a:cubicBezTo>
                  <a:lnTo>
                    <a:pt x="568" y="30"/>
                  </a:lnTo>
                  <a:cubicBezTo>
                    <a:pt x="518" y="10"/>
                    <a:pt x="459" y="0"/>
                    <a:pt x="3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1" name="Google Shape;5861;p64"/>
            <p:cNvSpPr/>
            <p:nvPr/>
          </p:nvSpPr>
          <p:spPr>
            <a:xfrm>
              <a:off x="-45992275" y="3938175"/>
              <a:ext cx="33900" cy="25525"/>
            </a:xfrm>
            <a:custGeom>
              <a:rect b="b" l="l" r="r" t="t"/>
              <a:pathLst>
                <a:path extrusionOk="0" h="1021" w="1356">
                  <a:moveTo>
                    <a:pt x="372" y="0"/>
                  </a:moveTo>
                  <a:cubicBezTo>
                    <a:pt x="250" y="0"/>
                    <a:pt x="128" y="64"/>
                    <a:pt x="64" y="171"/>
                  </a:cubicBezTo>
                  <a:cubicBezTo>
                    <a:pt x="1" y="328"/>
                    <a:pt x="32" y="549"/>
                    <a:pt x="190" y="643"/>
                  </a:cubicBezTo>
                  <a:lnTo>
                    <a:pt x="788" y="990"/>
                  </a:lnTo>
                  <a:cubicBezTo>
                    <a:pt x="838" y="1010"/>
                    <a:pt x="895" y="1020"/>
                    <a:pt x="951" y="1020"/>
                  </a:cubicBezTo>
                  <a:cubicBezTo>
                    <a:pt x="1073" y="1020"/>
                    <a:pt x="1196" y="972"/>
                    <a:pt x="1261" y="864"/>
                  </a:cubicBezTo>
                  <a:cubicBezTo>
                    <a:pt x="1356" y="706"/>
                    <a:pt x="1293" y="517"/>
                    <a:pt x="1135" y="391"/>
                  </a:cubicBezTo>
                  <a:lnTo>
                    <a:pt x="536" y="45"/>
                  </a:lnTo>
                  <a:cubicBezTo>
                    <a:pt x="486" y="15"/>
                    <a:pt x="429" y="0"/>
                    <a:pt x="3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2" name="Google Shape;5862;p64"/>
            <p:cNvSpPr/>
            <p:nvPr/>
          </p:nvSpPr>
          <p:spPr>
            <a:xfrm>
              <a:off x="-45953675" y="4078700"/>
              <a:ext cx="122900" cy="35450"/>
            </a:xfrm>
            <a:custGeom>
              <a:rect b="b" l="l" r="r" t="t"/>
              <a:pathLst>
                <a:path extrusionOk="0" h="1418" w="491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40" y="725"/>
                  </a:lnTo>
                  <a:lnTo>
                    <a:pt x="1040" y="1418"/>
                  </a:lnTo>
                  <a:lnTo>
                    <a:pt x="3844" y="1418"/>
                  </a:lnTo>
                  <a:lnTo>
                    <a:pt x="3844" y="725"/>
                  </a:lnTo>
                  <a:lnTo>
                    <a:pt x="4569" y="725"/>
                  </a:lnTo>
                  <a:cubicBezTo>
                    <a:pt x="4758" y="725"/>
                    <a:pt x="4915" y="567"/>
                    <a:pt x="4915" y="378"/>
                  </a:cubicBezTo>
                  <a:cubicBezTo>
                    <a:pt x="4915" y="158"/>
                    <a:pt x="4758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3" name="Google Shape;5863;p64"/>
            <p:cNvSpPr/>
            <p:nvPr/>
          </p:nvSpPr>
          <p:spPr>
            <a:xfrm>
              <a:off x="-45956025" y="3938325"/>
              <a:ext cx="126025" cy="123075"/>
            </a:xfrm>
            <a:custGeom>
              <a:rect b="b" l="l" r="r" t="t"/>
              <a:pathLst>
                <a:path extrusionOk="0" h="4923" w="5041">
                  <a:moveTo>
                    <a:pt x="2557" y="1"/>
                  </a:moveTo>
                  <a:cubicBezTo>
                    <a:pt x="2408" y="1"/>
                    <a:pt x="2259" y="13"/>
                    <a:pt x="2111" y="39"/>
                  </a:cubicBezTo>
                  <a:cubicBezTo>
                    <a:pt x="1134" y="196"/>
                    <a:pt x="315" y="1016"/>
                    <a:pt x="158" y="1992"/>
                  </a:cubicBezTo>
                  <a:cubicBezTo>
                    <a:pt x="0" y="2874"/>
                    <a:pt x="284" y="3410"/>
                    <a:pt x="693" y="4103"/>
                  </a:cubicBezTo>
                  <a:cubicBezTo>
                    <a:pt x="914" y="4355"/>
                    <a:pt x="1071" y="4639"/>
                    <a:pt x="1134" y="4922"/>
                  </a:cubicBezTo>
                  <a:lnTo>
                    <a:pt x="2237" y="4922"/>
                  </a:lnTo>
                  <a:lnTo>
                    <a:pt x="2237" y="2780"/>
                  </a:lnTo>
                  <a:lnTo>
                    <a:pt x="1890" y="2780"/>
                  </a:lnTo>
                  <a:cubicBezTo>
                    <a:pt x="1701" y="2780"/>
                    <a:pt x="1544" y="2622"/>
                    <a:pt x="1544" y="2433"/>
                  </a:cubicBezTo>
                  <a:cubicBezTo>
                    <a:pt x="1544" y="2244"/>
                    <a:pt x="1701" y="2087"/>
                    <a:pt x="1890" y="2087"/>
                  </a:cubicBezTo>
                  <a:lnTo>
                    <a:pt x="3308" y="2087"/>
                  </a:lnTo>
                  <a:cubicBezTo>
                    <a:pt x="3497" y="2087"/>
                    <a:pt x="3655" y="2244"/>
                    <a:pt x="3655" y="2433"/>
                  </a:cubicBezTo>
                  <a:cubicBezTo>
                    <a:pt x="3655" y="2622"/>
                    <a:pt x="3497" y="2780"/>
                    <a:pt x="3308" y="2780"/>
                  </a:cubicBezTo>
                  <a:lnTo>
                    <a:pt x="2962" y="2780"/>
                  </a:lnTo>
                  <a:lnTo>
                    <a:pt x="2962" y="4922"/>
                  </a:lnTo>
                  <a:lnTo>
                    <a:pt x="4064" y="4922"/>
                  </a:lnTo>
                  <a:cubicBezTo>
                    <a:pt x="4127" y="4639"/>
                    <a:pt x="4348" y="4355"/>
                    <a:pt x="4505" y="4040"/>
                  </a:cubicBezTo>
                  <a:cubicBezTo>
                    <a:pt x="4820" y="3536"/>
                    <a:pt x="5041" y="3158"/>
                    <a:pt x="5041" y="2433"/>
                  </a:cubicBezTo>
                  <a:cubicBezTo>
                    <a:pt x="5041" y="1740"/>
                    <a:pt x="4726" y="1016"/>
                    <a:pt x="4190" y="543"/>
                  </a:cubicBezTo>
                  <a:cubicBezTo>
                    <a:pt x="3714" y="192"/>
                    <a:pt x="3138" y="1"/>
                    <a:pt x="25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4" name="Google Shape;5864;p64"/>
            <p:cNvSpPr/>
            <p:nvPr/>
          </p:nvSpPr>
          <p:spPr>
            <a:xfrm>
              <a:off x="-45927675" y="4132250"/>
              <a:ext cx="70125" cy="39400"/>
            </a:xfrm>
            <a:custGeom>
              <a:rect b="b" l="l" r="r" t="t"/>
              <a:pathLst>
                <a:path extrusionOk="0" h="1576" w="2805">
                  <a:moveTo>
                    <a:pt x="0" y="1"/>
                  </a:moveTo>
                  <a:lnTo>
                    <a:pt x="0" y="1576"/>
                  </a:lnTo>
                  <a:lnTo>
                    <a:pt x="158" y="1450"/>
                  </a:lnTo>
                  <a:cubicBezTo>
                    <a:pt x="536" y="1198"/>
                    <a:pt x="969" y="1072"/>
                    <a:pt x="1402" y="1072"/>
                  </a:cubicBezTo>
                  <a:cubicBezTo>
                    <a:pt x="1835" y="1072"/>
                    <a:pt x="2269" y="1198"/>
                    <a:pt x="2647" y="1450"/>
                  </a:cubicBezTo>
                  <a:lnTo>
                    <a:pt x="2804" y="1576"/>
                  </a:lnTo>
                  <a:lnTo>
                    <a:pt x="28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5" name="Google Shape;5865;p64"/>
            <p:cNvSpPr/>
            <p:nvPr/>
          </p:nvSpPr>
          <p:spPr>
            <a:xfrm>
              <a:off x="-45921375" y="4176950"/>
              <a:ext cx="59100" cy="61650"/>
            </a:xfrm>
            <a:custGeom>
              <a:rect b="b" l="l" r="r" t="t"/>
              <a:pathLst>
                <a:path extrusionOk="0" h="2466" w="2364">
                  <a:moveTo>
                    <a:pt x="1158" y="0"/>
                  </a:moveTo>
                  <a:cubicBezTo>
                    <a:pt x="859" y="0"/>
                    <a:pt x="567" y="87"/>
                    <a:pt x="315" y="260"/>
                  </a:cubicBezTo>
                  <a:lnTo>
                    <a:pt x="0" y="481"/>
                  </a:lnTo>
                  <a:lnTo>
                    <a:pt x="851" y="2277"/>
                  </a:lnTo>
                  <a:cubicBezTo>
                    <a:pt x="945" y="2371"/>
                    <a:pt x="1040" y="2466"/>
                    <a:pt x="1166" y="2466"/>
                  </a:cubicBezTo>
                  <a:cubicBezTo>
                    <a:pt x="1292" y="2466"/>
                    <a:pt x="1418" y="2371"/>
                    <a:pt x="1481" y="2277"/>
                  </a:cubicBezTo>
                  <a:lnTo>
                    <a:pt x="2363" y="481"/>
                  </a:lnTo>
                  <a:lnTo>
                    <a:pt x="2048" y="260"/>
                  </a:lnTo>
                  <a:cubicBezTo>
                    <a:pt x="1765" y="87"/>
                    <a:pt x="1457" y="0"/>
                    <a:pt x="1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66" name="Google Shape;5866;p64"/>
          <p:cNvGrpSpPr/>
          <p:nvPr/>
        </p:nvGrpSpPr>
        <p:grpSpPr>
          <a:xfrm>
            <a:off x="7300961" y="3880100"/>
            <a:ext cx="291767" cy="334004"/>
            <a:chOff x="-44895900" y="3929450"/>
            <a:chExt cx="263875" cy="302075"/>
          </a:xfrm>
        </p:grpSpPr>
        <p:sp>
          <p:nvSpPr>
            <p:cNvPr id="5867" name="Google Shape;5867;p64"/>
            <p:cNvSpPr/>
            <p:nvPr/>
          </p:nvSpPr>
          <p:spPr>
            <a:xfrm>
              <a:off x="-44813975" y="4100750"/>
              <a:ext cx="101625" cy="50425"/>
            </a:xfrm>
            <a:custGeom>
              <a:rect b="b" l="l" r="r" t="t"/>
              <a:pathLst>
                <a:path extrusionOk="0" h="2017" w="4065">
                  <a:moveTo>
                    <a:pt x="2017" y="0"/>
                  </a:moveTo>
                  <a:lnTo>
                    <a:pt x="0" y="977"/>
                  </a:lnTo>
                  <a:lnTo>
                    <a:pt x="2017" y="2017"/>
                  </a:lnTo>
                  <a:lnTo>
                    <a:pt x="4064" y="977"/>
                  </a:ln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8" name="Google Shape;5868;p64"/>
            <p:cNvSpPr/>
            <p:nvPr/>
          </p:nvSpPr>
          <p:spPr>
            <a:xfrm>
              <a:off x="-44885650" y="3929450"/>
              <a:ext cx="244175" cy="87825"/>
            </a:xfrm>
            <a:custGeom>
              <a:rect b="b" l="l" r="r" t="t"/>
              <a:pathLst>
                <a:path extrusionOk="0" h="3513" w="9767">
                  <a:moveTo>
                    <a:pt x="4832" y="0"/>
                  </a:moveTo>
                  <a:cubicBezTo>
                    <a:pt x="4781" y="0"/>
                    <a:pt x="4726" y="16"/>
                    <a:pt x="4663" y="47"/>
                  </a:cubicBezTo>
                  <a:lnTo>
                    <a:pt x="0" y="2410"/>
                  </a:lnTo>
                  <a:lnTo>
                    <a:pt x="2080" y="3513"/>
                  </a:lnTo>
                  <a:lnTo>
                    <a:pt x="4726" y="2158"/>
                  </a:lnTo>
                  <a:cubicBezTo>
                    <a:pt x="4758" y="2142"/>
                    <a:pt x="4805" y="2134"/>
                    <a:pt x="4852" y="2134"/>
                  </a:cubicBezTo>
                  <a:cubicBezTo>
                    <a:pt x="4899" y="2134"/>
                    <a:pt x="4947" y="2142"/>
                    <a:pt x="4978" y="2158"/>
                  </a:cubicBezTo>
                  <a:lnTo>
                    <a:pt x="7625" y="3513"/>
                  </a:lnTo>
                  <a:lnTo>
                    <a:pt x="9767" y="2442"/>
                  </a:lnTo>
                  <a:lnTo>
                    <a:pt x="4978" y="47"/>
                  </a:lnTo>
                  <a:cubicBezTo>
                    <a:pt x="4931" y="16"/>
                    <a:pt x="4884" y="0"/>
                    <a:pt x="4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69" name="Google Shape;5869;p64"/>
            <p:cNvSpPr/>
            <p:nvPr/>
          </p:nvSpPr>
          <p:spPr>
            <a:xfrm>
              <a:off x="-44825000" y="4006225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2080" y="1"/>
                  </a:moveTo>
                  <a:lnTo>
                    <a:pt x="0" y="1009"/>
                  </a:lnTo>
                  <a:lnTo>
                    <a:pt x="0" y="4222"/>
                  </a:lnTo>
                  <a:lnTo>
                    <a:pt x="2080" y="315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0" name="Google Shape;5870;p64"/>
            <p:cNvSpPr/>
            <p:nvPr/>
          </p:nvSpPr>
          <p:spPr>
            <a:xfrm>
              <a:off x="-44754900" y="4005450"/>
              <a:ext cx="122875" cy="222925"/>
            </a:xfrm>
            <a:custGeom>
              <a:rect b="b" l="l" r="r" t="t"/>
              <a:pathLst>
                <a:path extrusionOk="0" h="8917" w="4915">
                  <a:moveTo>
                    <a:pt x="4915" y="0"/>
                  </a:moveTo>
                  <a:lnTo>
                    <a:pt x="2804" y="1040"/>
                  </a:lnTo>
                  <a:lnTo>
                    <a:pt x="2804" y="4789"/>
                  </a:lnTo>
                  <a:cubicBezTo>
                    <a:pt x="2804" y="4915"/>
                    <a:pt x="2710" y="5041"/>
                    <a:pt x="2615" y="5104"/>
                  </a:cubicBezTo>
                  <a:lnTo>
                    <a:pt x="0" y="6396"/>
                  </a:lnTo>
                  <a:lnTo>
                    <a:pt x="0" y="8916"/>
                  </a:lnTo>
                  <a:lnTo>
                    <a:pt x="4726" y="6396"/>
                  </a:lnTo>
                  <a:cubicBezTo>
                    <a:pt x="4852" y="6333"/>
                    <a:pt x="4915" y="6207"/>
                    <a:pt x="4915" y="6081"/>
                  </a:cubicBez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1" name="Google Shape;5871;p64"/>
            <p:cNvSpPr/>
            <p:nvPr/>
          </p:nvSpPr>
          <p:spPr>
            <a:xfrm>
              <a:off x="-44754900" y="4006225"/>
              <a:ext cx="52775" cy="105575"/>
            </a:xfrm>
            <a:custGeom>
              <a:rect b="b" l="l" r="r" t="t"/>
              <a:pathLst>
                <a:path extrusionOk="0" h="4223" w="2111">
                  <a:moveTo>
                    <a:pt x="0" y="1"/>
                  </a:moveTo>
                  <a:lnTo>
                    <a:pt x="0" y="3151"/>
                  </a:lnTo>
                  <a:lnTo>
                    <a:pt x="2111" y="4222"/>
                  </a:lnTo>
                  <a:lnTo>
                    <a:pt x="2111" y="1009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2" name="Google Shape;5872;p64"/>
            <p:cNvSpPr/>
            <p:nvPr/>
          </p:nvSpPr>
          <p:spPr>
            <a:xfrm>
              <a:off x="-44895900" y="4006225"/>
              <a:ext cx="122900" cy="225300"/>
            </a:xfrm>
            <a:custGeom>
              <a:rect b="b" l="l" r="r" t="t"/>
              <a:pathLst>
                <a:path extrusionOk="0" h="9012" w="4916">
                  <a:moveTo>
                    <a:pt x="1" y="1"/>
                  </a:moveTo>
                  <a:lnTo>
                    <a:pt x="1" y="6176"/>
                  </a:lnTo>
                  <a:cubicBezTo>
                    <a:pt x="1" y="6302"/>
                    <a:pt x="95" y="6428"/>
                    <a:pt x="190" y="6491"/>
                  </a:cubicBezTo>
                  <a:lnTo>
                    <a:pt x="4916" y="9011"/>
                  </a:lnTo>
                  <a:lnTo>
                    <a:pt x="4916" y="6428"/>
                  </a:lnTo>
                  <a:lnTo>
                    <a:pt x="2332" y="5105"/>
                  </a:lnTo>
                  <a:lnTo>
                    <a:pt x="2301" y="5105"/>
                  </a:lnTo>
                  <a:cubicBezTo>
                    <a:pt x="2206" y="5073"/>
                    <a:pt x="2143" y="4947"/>
                    <a:pt x="2143" y="4853"/>
                  </a:cubicBezTo>
                  <a:lnTo>
                    <a:pt x="2143" y="110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73" name="Google Shape;5873;p64"/>
          <p:cNvGrpSpPr/>
          <p:nvPr/>
        </p:nvGrpSpPr>
        <p:grpSpPr>
          <a:xfrm>
            <a:off x="2330269" y="3065392"/>
            <a:ext cx="332705" cy="310923"/>
            <a:chOff x="-49397175" y="3192625"/>
            <a:chExt cx="300900" cy="281200"/>
          </a:xfrm>
        </p:grpSpPr>
        <p:sp>
          <p:nvSpPr>
            <p:cNvPr id="5874" name="Google Shape;5874;p64"/>
            <p:cNvSpPr/>
            <p:nvPr/>
          </p:nvSpPr>
          <p:spPr>
            <a:xfrm>
              <a:off x="-49325500" y="3297975"/>
              <a:ext cx="64625" cy="58500"/>
            </a:xfrm>
            <a:custGeom>
              <a:rect b="b" l="l" r="r" t="t"/>
              <a:pathLst>
                <a:path extrusionOk="0" h="2340" w="2585">
                  <a:moveTo>
                    <a:pt x="1045" y="1"/>
                  </a:moveTo>
                  <a:cubicBezTo>
                    <a:pt x="692" y="1"/>
                    <a:pt x="336" y="54"/>
                    <a:pt x="1" y="165"/>
                  </a:cubicBezTo>
                  <a:cubicBezTo>
                    <a:pt x="158" y="1079"/>
                    <a:pt x="694" y="1867"/>
                    <a:pt x="1482" y="2339"/>
                  </a:cubicBezTo>
                  <a:cubicBezTo>
                    <a:pt x="1639" y="1583"/>
                    <a:pt x="2017" y="890"/>
                    <a:pt x="2584" y="354"/>
                  </a:cubicBezTo>
                  <a:cubicBezTo>
                    <a:pt x="2126" y="126"/>
                    <a:pt x="1588" y="1"/>
                    <a:pt x="10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5" name="Google Shape;5875;p64"/>
            <p:cNvSpPr/>
            <p:nvPr/>
          </p:nvSpPr>
          <p:spPr>
            <a:xfrm>
              <a:off x="-49345975" y="3192625"/>
              <a:ext cx="199300" cy="103975"/>
            </a:xfrm>
            <a:custGeom>
              <a:rect b="b" l="l" r="r" t="t"/>
              <a:pathLst>
                <a:path extrusionOk="0" h="4159" w="7972">
                  <a:moveTo>
                    <a:pt x="3970" y="0"/>
                  </a:moveTo>
                  <a:cubicBezTo>
                    <a:pt x="1670" y="0"/>
                    <a:pt x="1" y="2048"/>
                    <a:pt x="127" y="3907"/>
                  </a:cubicBezTo>
                  <a:cubicBezTo>
                    <a:pt x="743" y="3639"/>
                    <a:pt x="1342" y="3513"/>
                    <a:pt x="1908" y="3513"/>
                  </a:cubicBezTo>
                  <a:cubicBezTo>
                    <a:pt x="2671" y="3513"/>
                    <a:pt x="3373" y="3743"/>
                    <a:pt x="3970" y="4159"/>
                  </a:cubicBezTo>
                  <a:cubicBezTo>
                    <a:pt x="4586" y="3743"/>
                    <a:pt x="5274" y="3513"/>
                    <a:pt x="6036" y="3513"/>
                  </a:cubicBezTo>
                  <a:cubicBezTo>
                    <a:pt x="6599" y="3513"/>
                    <a:pt x="7202" y="3639"/>
                    <a:pt x="7845" y="3907"/>
                  </a:cubicBezTo>
                  <a:cubicBezTo>
                    <a:pt x="7971" y="2048"/>
                    <a:pt x="6302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6" name="Google Shape;5876;p64"/>
            <p:cNvSpPr/>
            <p:nvPr/>
          </p:nvSpPr>
          <p:spPr>
            <a:xfrm>
              <a:off x="-49272725" y="3381650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2112" y="0"/>
                  </a:moveTo>
                  <a:cubicBezTo>
                    <a:pt x="1765" y="111"/>
                    <a:pt x="1403" y="166"/>
                    <a:pt x="1044" y="166"/>
                  </a:cubicBezTo>
                  <a:cubicBezTo>
                    <a:pt x="686" y="166"/>
                    <a:pt x="331" y="111"/>
                    <a:pt x="1" y="0"/>
                  </a:cubicBezTo>
                  <a:lnTo>
                    <a:pt x="1" y="0"/>
                  </a:lnTo>
                  <a:cubicBezTo>
                    <a:pt x="32" y="851"/>
                    <a:pt x="442" y="1576"/>
                    <a:pt x="1040" y="2143"/>
                  </a:cubicBezTo>
                  <a:cubicBezTo>
                    <a:pt x="1702" y="1576"/>
                    <a:pt x="2049" y="788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7" name="Google Shape;5877;p64"/>
            <p:cNvSpPr/>
            <p:nvPr/>
          </p:nvSpPr>
          <p:spPr>
            <a:xfrm>
              <a:off x="-49231775" y="3298075"/>
              <a:ext cx="63050" cy="58400"/>
            </a:xfrm>
            <a:custGeom>
              <a:rect b="b" l="l" r="r" t="t"/>
              <a:pathLst>
                <a:path extrusionOk="0" h="2336" w="2522">
                  <a:moveTo>
                    <a:pt x="1547" y="0"/>
                  </a:moveTo>
                  <a:cubicBezTo>
                    <a:pt x="1009" y="0"/>
                    <a:pt x="469" y="141"/>
                    <a:pt x="1" y="414"/>
                  </a:cubicBezTo>
                  <a:cubicBezTo>
                    <a:pt x="568" y="918"/>
                    <a:pt x="915" y="1611"/>
                    <a:pt x="1072" y="2335"/>
                  </a:cubicBezTo>
                  <a:cubicBezTo>
                    <a:pt x="1860" y="1863"/>
                    <a:pt x="2364" y="1075"/>
                    <a:pt x="2521" y="161"/>
                  </a:cubicBezTo>
                  <a:cubicBezTo>
                    <a:pt x="2209" y="53"/>
                    <a:pt x="1879" y="0"/>
                    <a:pt x="15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8" name="Google Shape;5878;p64"/>
            <p:cNvSpPr/>
            <p:nvPr/>
          </p:nvSpPr>
          <p:spPr>
            <a:xfrm>
              <a:off x="-49271925" y="3317850"/>
              <a:ext cx="48850" cy="49850"/>
            </a:xfrm>
            <a:custGeom>
              <a:rect b="b" l="l" r="r" t="t"/>
              <a:pathLst>
                <a:path extrusionOk="0" h="1994" w="1954">
                  <a:moveTo>
                    <a:pt x="977" y="1"/>
                  </a:moveTo>
                  <a:cubicBezTo>
                    <a:pt x="441" y="505"/>
                    <a:pt x="158" y="1040"/>
                    <a:pt x="0" y="1828"/>
                  </a:cubicBezTo>
                  <a:cubicBezTo>
                    <a:pt x="347" y="1938"/>
                    <a:pt x="670" y="1993"/>
                    <a:pt x="989" y="1993"/>
                  </a:cubicBezTo>
                  <a:cubicBezTo>
                    <a:pt x="1308" y="1993"/>
                    <a:pt x="1623" y="1938"/>
                    <a:pt x="1953" y="1828"/>
                  </a:cubicBezTo>
                  <a:cubicBezTo>
                    <a:pt x="1859" y="1103"/>
                    <a:pt x="1607" y="568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79" name="Google Shape;5879;p64"/>
            <p:cNvSpPr/>
            <p:nvPr/>
          </p:nvSpPr>
          <p:spPr>
            <a:xfrm>
              <a:off x="-49245950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3844" y="0"/>
                  </a:moveTo>
                  <a:cubicBezTo>
                    <a:pt x="3718" y="1670"/>
                    <a:pt x="2899" y="2773"/>
                    <a:pt x="1734" y="3371"/>
                  </a:cubicBezTo>
                  <a:cubicBezTo>
                    <a:pt x="1765" y="4537"/>
                    <a:pt x="1261" y="5734"/>
                    <a:pt x="1" y="6679"/>
                  </a:cubicBezTo>
                  <a:cubicBezTo>
                    <a:pt x="631" y="7057"/>
                    <a:pt x="1324" y="7310"/>
                    <a:pt x="2080" y="7310"/>
                  </a:cubicBezTo>
                  <a:cubicBezTo>
                    <a:pt x="4191" y="7310"/>
                    <a:pt x="5987" y="5577"/>
                    <a:pt x="5987" y="3434"/>
                  </a:cubicBezTo>
                  <a:cubicBezTo>
                    <a:pt x="5955" y="1985"/>
                    <a:pt x="5105" y="63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0" name="Google Shape;5880;p64"/>
            <p:cNvSpPr/>
            <p:nvPr/>
          </p:nvSpPr>
          <p:spPr>
            <a:xfrm>
              <a:off x="-49397175" y="3291075"/>
              <a:ext cx="149675" cy="182750"/>
            </a:xfrm>
            <a:custGeom>
              <a:rect b="b" l="l" r="r" t="t"/>
              <a:pathLst>
                <a:path extrusionOk="0" h="7310" w="5987">
                  <a:moveTo>
                    <a:pt x="2143" y="0"/>
                  </a:moveTo>
                  <a:cubicBezTo>
                    <a:pt x="852" y="694"/>
                    <a:pt x="1" y="1985"/>
                    <a:pt x="1" y="3434"/>
                  </a:cubicBezTo>
                  <a:cubicBezTo>
                    <a:pt x="1" y="5577"/>
                    <a:pt x="1797" y="7310"/>
                    <a:pt x="3908" y="7310"/>
                  </a:cubicBezTo>
                  <a:cubicBezTo>
                    <a:pt x="4664" y="7310"/>
                    <a:pt x="5357" y="7057"/>
                    <a:pt x="5987" y="6679"/>
                  </a:cubicBezTo>
                  <a:cubicBezTo>
                    <a:pt x="4727" y="5734"/>
                    <a:pt x="4223" y="4537"/>
                    <a:pt x="4254" y="3371"/>
                  </a:cubicBezTo>
                  <a:cubicBezTo>
                    <a:pt x="3088" y="2773"/>
                    <a:pt x="2301" y="167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81" name="Google Shape;5881;p64"/>
          <p:cNvGrpSpPr/>
          <p:nvPr/>
        </p:nvGrpSpPr>
        <p:grpSpPr>
          <a:xfrm>
            <a:off x="2354649" y="3461620"/>
            <a:ext cx="283944" cy="332705"/>
            <a:chOff x="-49375900" y="3550975"/>
            <a:chExt cx="256800" cy="300900"/>
          </a:xfrm>
        </p:grpSpPr>
        <p:sp>
          <p:nvSpPr>
            <p:cNvPr id="5882" name="Google Shape;5882;p64"/>
            <p:cNvSpPr/>
            <p:nvPr/>
          </p:nvSpPr>
          <p:spPr>
            <a:xfrm>
              <a:off x="-4923177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1" y="0"/>
                  </a:moveTo>
                  <a:lnTo>
                    <a:pt x="1513" y="2363"/>
                  </a:lnTo>
                  <a:lnTo>
                    <a:pt x="2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3" name="Google Shape;5883;p64"/>
            <p:cNvSpPr/>
            <p:nvPr/>
          </p:nvSpPr>
          <p:spPr>
            <a:xfrm>
              <a:off x="-49291625" y="3726625"/>
              <a:ext cx="87450" cy="123675"/>
            </a:xfrm>
            <a:custGeom>
              <a:rect b="b" l="l" r="r" t="t"/>
              <a:pathLst>
                <a:path extrusionOk="0" h="4947" w="3498">
                  <a:moveTo>
                    <a:pt x="1" y="1"/>
                  </a:moveTo>
                  <a:lnTo>
                    <a:pt x="1733" y="4947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4" name="Google Shape;5884;p64"/>
            <p:cNvSpPr/>
            <p:nvPr/>
          </p:nvSpPr>
          <p:spPr>
            <a:xfrm>
              <a:off x="-49288475" y="3647075"/>
              <a:ext cx="81150" cy="61450"/>
            </a:xfrm>
            <a:custGeom>
              <a:rect b="b" l="l" r="r" t="t"/>
              <a:pathLst>
                <a:path extrusionOk="0" h="2458" w="3246">
                  <a:moveTo>
                    <a:pt x="1607" y="1"/>
                  </a:moveTo>
                  <a:lnTo>
                    <a:pt x="1" y="2458"/>
                  </a:lnTo>
                  <a:lnTo>
                    <a:pt x="3246" y="2458"/>
                  </a:lnTo>
                  <a:lnTo>
                    <a:pt x="16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5" name="Google Shape;5885;p64"/>
            <p:cNvSpPr/>
            <p:nvPr/>
          </p:nvSpPr>
          <p:spPr>
            <a:xfrm>
              <a:off x="-49375900" y="3648650"/>
              <a:ext cx="59100" cy="59875"/>
            </a:xfrm>
            <a:custGeom>
              <a:rect b="b" l="l" r="r" t="t"/>
              <a:pathLst>
                <a:path extrusionOk="0" h="2395" w="2364">
                  <a:moveTo>
                    <a:pt x="1513" y="1"/>
                  </a:moveTo>
                  <a:lnTo>
                    <a:pt x="1" y="2395"/>
                  </a:lnTo>
                  <a:lnTo>
                    <a:pt x="2363" y="2395"/>
                  </a:ln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6" name="Google Shape;5886;p64"/>
            <p:cNvSpPr/>
            <p:nvPr/>
          </p:nvSpPr>
          <p:spPr>
            <a:xfrm>
              <a:off x="-49229400" y="3726625"/>
              <a:ext cx="109500" cy="125250"/>
            </a:xfrm>
            <a:custGeom>
              <a:rect b="b" l="l" r="r" t="t"/>
              <a:pathLst>
                <a:path extrusionOk="0" h="5010" w="4380">
                  <a:moveTo>
                    <a:pt x="1765" y="1"/>
                  </a:moveTo>
                  <a:lnTo>
                    <a:pt x="0" y="5010"/>
                  </a:lnTo>
                  <a:lnTo>
                    <a:pt x="43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7" name="Google Shape;5887;p64"/>
            <p:cNvSpPr/>
            <p:nvPr/>
          </p:nvSpPr>
          <p:spPr>
            <a:xfrm>
              <a:off x="-49179000" y="3648650"/>
              <a:ext cx="59900" cy="59875"/>
            </a:xfrm>
            <a:custGeom>
              <a:rect b="b" l="l" r="r" t="t"/>
              <a:pathLst>
                <a:path extrusionOk="0" h="2395" w="2396">
                  <a:moveTo>
                    <a:pt x="851" y="1"/>
                  </a:moveTo>
                  <a:lnTo>
                    <a:pt x="1" y="2395"/>
                  </a:lnTo>
                  <a:lnTo>
                    <a:pt x="2395" y="2395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8" name="Google Shape;5888;p64"/>
            <p:cNvSpPr/>
            <p:nvPr/>
          </p:nvSpPr>
          <p:spPr>
            <a:xfrm>
              <a:off x="-49323125" y="3638425"/>
              <a:ext cx="59100" cy="59075"/>
            </a:xfrm>
            <a:custGeom>
              <a:rect b="b" l="l" r="r" t="t"/>
              <a:pathLst>
                <a:path extrusionOk="0" h="2363" w="2364">
                  <a:moveTo>
                    <a:pt x="0" y="0"/>
                  </a:moveTo>
                  <a:lnTo>
                    <a:pt x="819" y="2363"/>
                  </a:ln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89" name="Google Shape;5889;p64"/>
            <p:cNvSpPr/>
            <p:nvPr/>
          </p:nvSpPr>
          <p:spPr>
            <a:xfrm>
              <a:off x="-49375100" y="3726625"/>
              <a:ext cx="108700" cy="125250"/>
            </a:xfrm>
            <a:custGeom>
              <a:rect b="b" l="l" r="r" t="t"/>
              <a:pathLst>
                <a:path extrusionOk="0" h="5010" w="4348">
                  <a:moveTo>
                    <a:pt x="0" y="1"/>
                  </a:moveTo>
                  <a:lnTo>
                    <a:pt x="4348" y="5010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0" name="Google Shape;5890;p64"/>
            <p:cNvSpPr/>
            <p:nvPr/>
          </p:nvSpPr>
          <p:spPr>
            <a:xfrm>
              <a:off x="-49256975" y="3550975"/>
              <a:ext cx="17350" cy="53600"/>
            </a:xfrm>
            <a:custGeom>
              <a:rect b="b" l="l" r="r" t="t"/>
              <a:pathLst>
                <a:path extrusionOk="0" h="2144" w="694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797"/>
                  </a:lnTo>
                  <a:cubicBezTo>
                    <a:pt x="1" y="1986"/>
                    <a:pt x="158" y="2143"/>
                    <a:pt x="347" y="2143"/>
                  </a:cubicBezTo>
                  <a:cubicBezTo>
                    <a:pt x="536" y="2143"/>
                    <a:pt x="694" y="1986"/>
                    <a:pt x="694" y="1797"/>
                  </a:cubicBez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1" name="Google Shape;5891;p64"/>
            <p:cNvSpPr/>
            <p:nvPr/>
          </p:nvSpPr>
          <p:spPr>
            <a:xfrm>
              <a:off x="-49323125" y="3575850"/>
              <a:ext cx="43350" cy="32650"/>
            </a:xfrm>
            <a:custGeom>
              <a:rect b="b" l="l" r="r" t="t"/>
              <a:pathLst>
                <a:path extrusionOk="0" h="1306" w="1734">
                  <a:moveTo>
                    <a:pt x="371" y="0"/>
                  </a:moveTo>
                  <a:cubicBezTo>
                    <a:pt x="259" y="0"/>
                    <a:pt x="147" y="56"/>
                    <a:pt x="63" y="140"/>
                  </a:cubicBezTo>
                  <a:cubicBezTo>
                    <a:pt x="0" y="298"/>
                    <a:pt x="32" y="518"/>
                    <a:pt x="189" y="613"/>
                  </a:cubicBezTo>
                  <a:lnTo>
                    <a:pt x="1166" y="1274"/>
                  </a:lnTo>
                  <a:cubicBezTo>
                    <a:pt x="1261" y="1306"/>
                    <a:pt x="1292" y="1306"/>
                    <a:pt x="1387" y="1306"/>
                  </a:cubicBezTo>
                  <a:cubicBezTo>
                    <a:pt x="1481" y="1306"/>
                    <a:pt x="1607" y="1211"/>
                    <a:pt x="1639" y="1148"/>
                  </a:cubicBezTo>
                  <a:cubicBezTo>
                    <a:pt x="1733" y="991"/>
                    <a:pt x="1702" y="802"/>
                    <a:pt x="1544" y="676"/>
                  </a:cubicBezTo>
                  <a:lnTo>
                    <a:pt x="536" y="46"/>
                  </a:lnTo>
                  <a:cubicBezTo>
                    <a:pt x="483" y="14"/>
                    <a:pt x="427" y="0"/>
                    <a:pt x="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2" name="Google Shape;5892;p64"/>
            <p:cNvSpPr/>
            <p:nvPr/>
          </p:nvSpPr>
          <p:spPr>
            <a:xfrm>
              <a:off x="-49217575" y="3575525"/>
              <a:ext cx="44900" cy="32975"/>
            </a:xfrm>
            <a:custGeom>
              <a:rect b="b" l="l" r="r" t="t"/>
              <a:pathLst>
                <a:path extrusionOk="0" h="1319" w="1796">
                  <a:moveTo>
                    <a:pt x="1370" y="0"/>
                  </a:moveTo>
                  <a:cubicBezTo>
                    <a:pt x="1309" y="0"/>
                    <a:pt x="1248" y="18"/>
                    <a:pt x="1197" y="59"/>
                  </a:cubicBezTo>
                  <a:lnTo>
                    <a:pt x="221" y="689"/>
                  </a:lnTo>
                  <a:cubicBezTo>
                    <a:pt x="63" y="752"/>
                    <a:pt x="0" y="1004"/>
                    <a:pt x="95" y="1161"/>
                  </a:cubicBezTo>
                  <a:cubicBezTo>
                    <a:pt x="158" y="1287"/>
                    <a:pt x="252" y="1319"/>
                    <a:pt x="378" y="1319"/>
                  </a:cubicBezTo>
                  <a:cubicBezTo>
                    <a:pt x="473" y="1319"/>
                    <a:pt x="536" y="1287"/>
                    <a:pt x="567" y="1287"/>
                  </a:cubicBezTo>
                  <a:lnTo>
                    <a:pt x="1575" y="657"/>
                  </a:lnTo>
                  <a:cubicBezTo>
                    <a:pt x="1733" y="563"/>
                    <a:pt x="1796" y="342"/>
                    <a:pt x="1670" y="185"/>
                  </a:cubicBezTo>
                  <a:cubicBezTo>
                    <a:pt x="1627" y="78"/>
                    <a:pt x="1498" y="0"/>
                    <a:pt x="13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893" name="Google Shape;5893;p64"/>
          <p:cNvGrpSpPr/>
          <p:nvPr/>
        </p:nvGrpSpPr>
        <p:grpSpPr>
          <a:xfrm>
            <a:off x="2350309" y="3870066"/>
            <a:ext cx="292624" cy="332705"/>
            <a:chOff x="-49378250" y="3920375"/>
            <a:chExt cx="264650" cy="300900"/>
          </a:xfrm>
        </p:grpSpPr>
        <p:sp>
          <p:nvSpPr>
            <p:cNvPr id="5894" name="Google Shape;5894;p64"/>
            <p:cNvSpPr/>
            <p:nvPr/>
          </p:nvSpPr>
          <p:spPr>
            <a:xfrm>
              <a:off x="-49272725" y="4185025"/>
              <a:ext cx="70925" cy="35475"/>
            </a:xfrm>
            <a:custGeom>
              <a:rect b="b" l="l" r="r" t="t"/>
              <a:pathLst>
                <a:path extrusionOk="0" h="1419" w="2837">
                  <a:moveTo>
                    <a:pt x="32" y="0"/>
                  </a:moveTo>
                  <a:lnTo>
                    <a:pt x="32" y="378"/>
                  </a:lnTo>
                  <a:lnTo>
                    <a:pt x="1" y="378"/>
                  </a:lnTo>
                  <a:cubicBezTo>
                    <a:pt x="1" y="945"/>
                    <a:pt x="473" y="1418"/>
                    <a:pt x="1040" y="1418"/>
                  </a:cubicBezTo>
                  <a:lnTo>
                    <a:pt x="1765" y="1418"/>
                  </a:lnTo>
                  <a:cubicBezTo>
                    <a:pt x="2364" y="1418"/>
                    <a:pt x="2836" y="945"/>
                    <a:pt x="2836" y="378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5" name="Google Shape;5895;p64"/>
            <p:cNvSpPr/>
            <p:nvPr/>
          </p:nvSpPr>
          <p:spPr>
            <a:xfrm>
              <a:off x="-49378250" y="3920375"/>
              <a:ext cx="87425" cy="300900"/>
            </a:xfrm>
            <a:custGeom>
              <a:rect b="b" l="l" r="r" t="t"/>
              <a:pathLst>
                <a:path extrusionOk="0" h="12036" w="349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1764" y="1418"/>
                  </a:lnTo>
                  <a:cubicBezTo>
                    <a:pt x="1953" y="1418"/>
                    <a:pt x="2111" y="1576"/>
                    <a:pt x="2111" y="1765"/>
                  </a:cubicBezTo>
                  <a:cubicBezTo>
                    <a:pt x="2111" y="1954"/>
                    <a:pt x="1953" y="2112"/>
                    <a:pt x="1764" y="2112"/>
                  </a:cubicBezTo>
                  <a:lnTo>
                    <a:pt x="0" y="2112"/>
                  </a:lnTo>
                  <a:lnTo>
                    <a:pt x="0" y="2836"/>
                  </a:lnTo>
                  <a:lnTo>
                    <a:pt x="1071" y="2836"/>
                  </a:lnTo>
                  <a:cubicBezTo>
                    <a:pt x="1260" y="2836"/>
                    <a:pt x="1418" y="2994"/>
                    <a:pt x="1418" y="3183"/>
                  </a:cubicBezTo>
                  <a:cubicBezTo>
                    <a:pt x="1418" y="3372"/>
                    <a:pt x="1260" y="3529"/>
                    <a:pt x="1071" y="3529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1764" y="4254"/>
                  </a:lnTo>
                  <a:cubicBezTo>
                    <a:pt x="1953" y="4254"/>
                    <a:pt x="2111" y="4411"/>
                    <a:pt x="2111" y="4600"/>
                  </a:cubicBezTo>
                  <a:cubicBezTo>
                    <a:pt x="2111" y="4789"/>
                    <a:pt x="1953" y="4947"/>
                    <a:pt x="1764" y="4947"/>
                  </a:cubicBezTo>
                  <a:lnTo>
                    <a:pt x="0" y="4947"/>
                  </a:lnTo>
                  <a:lnTo>
                    <a:pt x="0" y="5672"/>
                  </a:lnTo>
                  <a:lnTo>
                    <a:pt x="1071" y="5672"/>
                  </a:lnTo>
                  <a:cubicBezTo>
                    <a:pt x="1260" y="5672"/>
                    <a:pt x="1418" y="5829"/>
                    <a:pt x="1418" y="6018"/>
                  </a:cubicBezTo>
                  <a:cubicBezTo>
                    <a:pt x="1418" y="6207"/>
                    <a:pt x="1260" y="6365"/>
                    <a:pt x="1071" y="6365"/>
                  </a:cubicBezTo>
                  <a:lnTo>
                    <a:pt x="0" y="6365"/>
                  </a:lnTo>
                  <a:lnTo>
                    <a:pt x="0" y="7089"/>
                  </a:lnTo>
                  <a:lnTo>
                    <a:pt x="1764" y="7089"/>
                  </a:lnTo>
                  <a:cubicBezTo>
                    <a:pt x="1953" y="7089"/>
                    <a:pt x="2111" y="7247"/>
                    <a:pt x="2111" y="7436"/>
                  </a:cubicBezTo>
                  <a:cubicBezTo>
                    <a:pt x="2111" y="7625"/>
                    <a:pt x="1953" y="7782"/>
                    <a:pt x="1764" y="7782"/>
                  </a:cubicBezTo>
                  <a:lnTo>
                    <a:pt x="0" y="7782"/>
                  </a:lnTo>
                  <a:lnTo>
                    <a:pt x="0" y="8507"/>
                  </a:lnTo>
                  <a:lnTo>
                    <a:pt x="1071" y="8507"/>
                  </a:lnTo>
                  <a:cubicBezTo>
                    <a:pt x="1260" y="8507"/>
                    <a:pt x="1418" y="8665"/>
                    <a:pt x="1418" y="8854"/>
                  </a:cubicBezTo>
                  <a:cubicBezTo>
                    <a:pt x="1418" y="9043"/>
                    <a:pt x="1260" y="9200"/>
                    <a:pt x="1071" y="9200"/>
                  </a:cubicBezTo>
                  <a:lnTo>
                    <a:pt x="0" y="9200"/>
                  </a:lnTo>
                  <a:lnTo>
                    <a:pt x="0" y="9925"/>
                  </a:lnTo>
                  <a:lnTo>
                    <a:pt x="1764" y="9925"/>
                  </a:lnTo>
                  <a:cubicBezTo>
                    <a:pt x="1953" y="9925"/>
                    <a:pt x="2111" y="10082"/>
                    <a:pt x="2111" y="10271"/>
                  </a:cubicBezTo>
                  <a:cubicBezTo>
                    <a:pt x="2111" y="10460"/>
                    <a:pt x="1953" y="10618"/>
                    <a:pt x="1764" y="10618"/>
                  </a:cubicBezTo>
                  <a:lnTo>
                    <a:pt x="0" y="10618"/>
                  </a:lnTo>
                  <a:lnTo>
                    <a:pt x="0" y="11689"/>
                  </a:lnTo>
                  <a:cubicBezTo>
                    <a:pt x="0" y="11878"/>
                    <a:pt x="158" y="12036"/>
                    <a:pt x="347" y="12036"/>
                  </a:cubicBezTo>
                  <a:lnTo>
                    <a:pt x="3151" y="12036"/>
                  </a:lnTo>
                  <a:cubicBezTo>
                    <a:pt x="3340" y="12036"/>
                    <a:pt x="3497" y="11878"/>
                    <a:pt x="3497" y="11689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6" name="Google Shape;5896;p64"/>
            <p:cNvSpPr/>
            <p:nvPr/>
          </p:nvSpPr>
          <p:spPr>
            <a:xfrm>
              <a:off x="-49185300" y="3920375"/>
              <a:ext cx="71700" cy="87450"/>
            </a:xfrm>
            <a:custGeom>
              <a:rect b="b" l="l" r="r" t="t"/>
              <a:pathLst>
                <a:path extrusionOk="0" h="3498" w="2868">
                  <a:moveTo>
                    <a:pt x="2490" y="1"/>
                  </a:moveTo>
                  <a:cubicBezTo>
                    <a:pt x="1765" y="1"/>
                    <a:pt x="1229" y="32"/>
                    <a:pt x="631" y="631"/>
                  </a:cubicBezTo>
                  <a:cubicBezTo>
                    <a:pt x="253" y="1040"/>
                    <a:pt x="1" y="1576"/>
                    <a:pt x="1" y="2143"/>
                  </a:cubicBezTo>
                  <a:cubicBezTo>
                    <a:pt x="1" y="2868"/>
                    <a:pt x="631" y="3498"/>
                    <a:pt x="1418" y="3498"/>
                  </a:cubicBezTo>
                  <a:cubicBezTo>
                    <a:pt x="2017" y="3498"/>
                    <a:pt x="2553" y="3120"/>
                    <a:pt x="2742" y="2553"/>
                  </a:cubicBezTo>
                  <a:cubicBezTo>
                    <a:pt x="2868" y="2238"/>
                    <a:pt x="2805" y="1923"/>
                    <a:pt x="2616" y="1702"/>
                  </a:cubicBezTo>
                  <a:cubicBezTo>
                    <a:pt x="2395" y="1450"/>
                    <a:pt x="2269" y="1135"/>
                    <a:pt x="2742" y="568"/>
                  </a:cubicBezTo>
                  <a:cubicBezTo>
                    <a:pt x="2836" y="442"/>
                    <a:pt x="2868" y="316"/>
                    <a:pt x="2805" y="190"/>
                  </a:cubicBezTo>
                  <a:cubicBezTo>
                    <a:pt x="2742" y="95"/>
                    <a:pt x="261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7" name="Google Shape;5897;p64"/>
            <p:cNvSpPr/>
            <p:nvPr/>
          </p:nvSpPr>
          <p:spPr>
            <a:xfrm>
              <a:off x="-49182150" y="4019625"/>
              <a:ext cx="64625" cy="42550"/>
            </a:xfrm>
            <a:custGeom>
              <a:rect b="b" l="l" r="r" t="t"/>
              <a:pathLst>
                <a:path extrusionOk="0" h="1702" w="2585">
                  <a:moveTo>
                    <a:pt x="316" y="0"/>
                  </a:moveTo>
                  <a:cubicBezTo>
                    <a:pt x="158" y="473"/>
                    <a:pt x="32" y="1103"/>
                    <a:pt x="1" y="1702"/>
                  </a:cubicBezTo>
                  <a:lnTo>
                    <a:pt x="2584" y="1702"/>
                  </a:lnTo>
                  <a:cubicBezTo>
                    <a:pt x="2521" y="1103"/>
                    <a:pt x="2427" y="504"/>
                    <a:pt x="2269" y="0"/>
                  </a:cubicBezTo>
                  <a:cubicBezTo>
                    <a:pt x="1954" y="158"/>
                    <a:pt x="1639" y="252"/>
                    <a:pt x="1292" y="252"/>
                  </a:cubicBezTo>
                  <a:cubicBezTo>
                    <a:pt x="946" y="252"/>
                    <a:pt x="631" y="158"/>
                    <a:pt x="3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8" name="Google Shape;5898;p64"/>
            <p:cNvSpPr/>
            <p:nvPr/>
          </p:nvSpPr>
          <p:spPr>
            <a:xfrm>
              <a:off x="-49185300" y="4078700"/>
              <a:ext cx="70925" cy="141800"/>
            </a:xfrm>
            <a:custGeom>
              <a:rect b="b" l="l" r="r" t="t"/>
              <a:pathLst>
                <a:path extrusionOk="0" h="5672" w="2837">
                  <a:moveTo>
                    <a:pt x="32" y="0"/>
                  </a:moveTo>
                  <a:cubicBezTo>
                    <a:pt x="1" y="378"/>
                    <a:pt x="1" y="756"/>
                    <a:pt x="1" y="1071"/>
                  </a:cubicBezTo>
                  <a:cubicBezTo>
                    <a:pt x="1" y="2773"/>
                    <a:pt x="316" y="5671"/>
                    <a:pt x="1418" y="5671"/>
                  </a:cubicBezTo>
                  <a:cubicBezTo>
                    <a:pt x="2521" y="5671"/>
                    <a:pt x="2836" y="2804"/>
                    <a:pt x="2836" y="1071"/>
                  </a:cubicBezTo>
                  <a:cubicBezTo>
                    <a:pt x="2805" y="756"/>
                    <a:pt x="2805" y="41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9" name="Google Shape;5899;p64"/>
            <p:cNvSpPr/>
            <p:nvPr/>
          </p:nvSpPr>
          <p:spPr>
            <a:xfrm>
              <a:off x="-49271150" y="3920375"/>
              <a:ext cx="65400" cy="70125"/>
            </a:xfrm>
            <a:custGeom>
              <a:rect b="b" l="l" r="r" t="t"/>
              <a:pathLst>
                <a:path extrusionOk="0" h="2805" w="2616">
                  <a:moveTo>
                    <a:pt x="1324" y="1"/>
                  </a:moveTo>
                  <a:cubicBezTo>
                    <a:pt x="1182" y="1"/>
                    <a:pt x="1040" y="64"/>
                    <a:pt x="977" y="190"/>
                  </a:cubicBezTo>
                  <a:lnTo>
                    <a:pt x="1" y="2805"/>
                  </a:lnTo>
                  <a:lnTo>
                    <a:pt x="2616" y="2805"/>
                  </a:lnTo>
                  <a:lnTo>
                    <a:pt x="1670" y="190"/>
                  </a:lnTo>
                  <a:cubicBezTo>
                    <a:pt x="1607" y="64"/>
                    <a:pt x="146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0" name="Google Shape;5900;p64"/>
            <p:cNvSpPr/>
            <p:nvPr/>
          </p:nvSpPr>
          <p:spPr>
            <a:xfrm>
              <a:off x="-49272725" y="4007800"/>
              <a:ext cx="70125" cy="159925"/>
            </a:xfrm>
            <a:custGeom>
              <a:rect b="b" l="l" r="r" t="t"/>
              <a:pathLst>
                <a:path extrusionOk="0" h="6397" w="2805">
                  <a:moveTo>
                    <a:pt x="1" y="1"/>
                  </a:moveTo>
                  <a:lnTo>
                    <a:pt x="1" y="6396"/>
                  </a:lnTo>
                  <a:lnTo>
                    <a:pt x="2805" y="6396"/>
                  </a:lnTo>
                  <a:lnTo>
                    <a:pt x="280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01" name="Google Shape;5901;p64"/>
          <p:cNvGrpSpPr/>
          <p:nvPr/>
        </p:nvGrpSpPr>
        <p:grpSpPr>
          <a:xfrm>
            <a:off x="4418802" y="3074100"/>
            <a:ext cx="291767" cy="333562"/>
            <a:chOff x="-47505300" y="3200500"/>
            <a:chExt cx="263875" cy="301675"/>
          </a:xfrm>
        </p:grpSpPr>
        <p:sp>
          <p:nvSpPr>
            <p:cNvPr id="5902" name="Google Shape;5902;p64"/>
            <p:cNvSpPr/>
            <p:nvPr/>
          </p:nvSpPr>
          <p:spPr>
            <a:xfrm>
              <a:off x="-47382425" y="3306025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387" y="1"/>
                  </a:moveTo>
                  <a:cubicBezTo>
                    <a:pt x="1198" y="726"/>
                    <a:pt x="694" y="1261"/>
                    <a:pt x="1" y="1387"/>
                  </a:cubicBezTo>
                  <a:lnTo>
                    <a:pt x="1" y="2143"/>
                  </a:lnTo>
                  <a:lnTo>
                    <a:pt x="2111" y="2143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3" name="Google Shape;5903;p64"/>
            <p:cNvSpPr/>
            <p:nvPr/>
          </p:nvSpPr>
          <p:spPr>
            <a:xfrm>
              <a:off x="-47382425" y="3306025"/>
              <a:ext cx="15775" cy="15800"/>
            </a:xfrm>
            <a:custGeom>
              <a:rect b="b" l="l" r="r" t="t"/>
              <a:pathLst>
                <a:path extrusionOk="0" h="632" w="631">
                  <a:moveTo>
                    <a:pt x="1" y="1"/>
                  </a:moveTo>
                  <a:lnTo>
                    <a:pt x="1" y="631"/>
                  </a:lnTo>
                  <a:cubicBezTo>
                    <a:pt x="316" y="568"/>
                    <a:pt x="536" y="316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4" name="Google Shape;5904;p64"/>
            <p:cNvSpPr/>
            <p:nvPr/>
          </p:nvSpPr>
          <p:spPr>
            <a:xfrm>
              <a:off x="-47487975" y="3200500"/>
              <a:ext cx="210325" cy="301675"/>
            </a:xfrm>
            <a:custGeom>
              <a:rect b="b" l="l" r="r" t="t"/>
              <a:pathLst>
                <a:path extrusionOk="0" h="12067" w="8413">
                  <a:moveTo>
                    <a:pt x="3845" y="2111"/>
                  </a:moveTo>
                  <a:cubicBezTo>
                    <a:pt x="4727" y="2111"/>
                    <a:pt x="5420" y="2678"/>
                    <a:pt x="5577" y="3529"/>
                  </a:cubicBezTo>
                  <a:lnTo>
                    <a:pt x="6680" y="3529"/>
                  </a:lnTo>
                  <a:cubicBezTo>
                    <a:pt x="6901" y="3529"/>
                    <a:pt x="7058" y="3686"/>
                    <a:pt x="7058" y="3875"/>
                  </a:cubicBezTo>
                  <a:lnTo>
                    <a:pt x="7058" y="6711"/>
                  </a:lnTo>
                  <a:lnTo>
                    <a:pt x="6995" y="6711"/>
                  </a:lnTo>
                  <a:cubicBezTo>
                    <a:pt x="6995" y="6900"/>
                    <a:pt x="6838" y="7057"/>
                    <a:pt x="6648" y="7057"/>
                  </a:cubicBezTo>
                  <a:lnTo>
                    <a:pt x="3845" y="7057"/>
                  </a:lnTo>
                  <a:cubicBezTo>
                    <a:pt x="3656" y="7057"/>
                    <a:pt x="3498" y="6900"/>
                    <a:pt x="3498" y="6711"/>
                  </a:cubicBezTo>
                  <a:lnTo>
                    <a:pt x="3498" y="5608"/>
                  </a:lnTo>
                  <a:cubicBezTo>
                    <a:pt x="2710" y="5451"/>
                    <a:pt x="2080" y="4726"/>
                    <a:pt x="2080" y="3875"/>
                  </a:cubicBezTo>
                  <a:cubicBezTo>
                    <a:pt x="2080" y="2899"/>
                    <a:pt x="2868" y="2111"/>
                    <a:pt x="3845" y="2111"/>
                  </a:cubicBezTo>
                  <a:close/>
                  <a:moveTo>
                    <a:pt x="5262" y="8444"/>
                  </a:moveTo>
                  <a:cubicBezTo>
                    <a:pt x="5483" y="8444"/>
                    <a:pt x="5640" y="8601"/>
                    <a:pt x="5640" y="8790"/>
                  </a:cubicBezTo>
                  <a:cubicBezTo>
                    <a:pt x="5640" y="8979"/>
                    <a:pt x="5483" y="9137"/>
                    <a:pt x="5262" y="9137"/>
                  </a:cubicBezTo>
                  <a:lnTo>
                    <a:pt x="2490" y="9137"/>
                  </a:lnTo>
                  <a:cubicBezTo>
                    <a:pt x="2269" y="9137"/>
                    <a:pt x="2112" y="8979"/>
                    <a:pt x="2112" y="8790"/>
                  </a:cubicBezTo>
                  <a:cubicBezTo>
                    <a:pt x="2112" y="8601"/>
                    <a:pt x="2269" y="8444"/>
                    <a:pt x="2490" y="8444"/>
                  </a:cubicBezTo>
                  <a:close/>
                  <a:moveTo>
                    <a:pt x="6680" y="8444"/>
                  </a:moveTo>
                  <a:cubicBezTo>
                    <a:pt x="6901" y="8444"/>
                    <a:pt x="7058" y="8601"/>
                    <a:pt x="7058" y="8790"/>
                  </a:cubicBezTo>
                  <a:cubicBezTo>
                    <a:pt x="6995" y="8979"/>
                    <a:pt x="6838" y="9137"/>
                    <a:pt x="6680" y="9137"/>
                  </a:cubicBezTo>
                  <a:cubicBezTo>
                    <a:pt x="6491" y="9137"/>
                    <a:pt x="6333" y="8979"/>
                    <a:pt x="6333" y="8790"/>
                  </a:cubicBezTo>
                  <a:cubicBezTo>
                    <a:pt x="6333" y="8601"/>
                    <a:pt x="6491" y="8444"/>
                    <a:pt x="6680" y="8444"/>
                  </a:cubicBezTo>
                  <a:close/>
                  <a:moveTo>
                    <a:pt x="6680" y="9861"/>
                  </a:moveTo>
                  <a:cubicBezTo>
                    <a:pt x="6901" y="9861"/>
                    <a:pt x="7058" y="10019"/>
                    <a:pt x="7058" y="10208"/>
                  </a:cubicBezTo>
                  <a:cubicBezTo>
                    <a:pt x="7058" y="10397"/>
                    <a:pt x="6838" y="10554"/>
                    <a:pt x="6680" y="10554"/>
                  </a:cubicBezTo>
                  <a:lnTo>
                    <a:pt x="2490" y="10554"/>
                  </a:lnTo>
                  <a:cubicBezTo>
                    <a:pt x="2269" y="10554"/>
                    <a:pt x="2112" y="10397"/>
                    <a:pt x="2112" y="10208"/>
                  </a:cubicBezTo>
                  <a:cubicBezTo>
                    <a:pt x="2112" y="10019"/>
                    <a:pt x="2269" y="9861"/>
                    <a:pt x="2490" y="9861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418"/>
                  </a:lnTo>
                  <a:lnTo>
                    <a:pt x="1072" y="1418"/>
                  </a:lnTo>
                  <a:cubicBezTo>
                    <a:pt x="1261" y="1418"/>
                    <a:pt x="1419" y="1576"/>
                    <a:pt x="1419" y="1796"/>
                  </a:cubicBezTo>
                  <a:cubicBezTo>
                    <a:pt x="1419" y="1985"/>
                    <a:pt x="1261" y="2143"/>
                    <a:pt x="1072" y="2143"/>
                  </a:cubicBezTo>
                  <a:lnTo>
                    <a:pt x="1" y="2143"/>
                  </a:lnTo>
                  <a:lnTo>
                    <a:pt x="1" y="3560"/>
                  </a:lnTo>
                  <a:lnTo>
                    <a:pt x="1072" y="3560"/>
                  </a:lnTo>
                  <a:cubicBezTo>
                    <a:pt x="1261" y="3560"/>
                    <a:pt x="1419" y="3718"/>
                    <a:pt x="1419" y="3907"/>
                  </a:cubicBezTo>
                  <a:cubicBezTo>
                    <a:pt x="1419" y="4096"/>
                    <a:pt x="1261" y="4253"/>
                    <a:pt x="1072" y="4253"/>
                  </a:cubicBezTo>
                  <a:lnTo>
                    <a:pt x="1" y="4253"/>
                  </a:lnTo>
                  <a:lnTo>
                    <a:pt x="1" y="5671"/>
                  </a:lnTo>
                  <a:lnTo>
                    <a:pt x="1072" y="5671"/>
                  </a:lnTo>
                  <a:cubicBezTo>
                    <a:pt x="1261" y="5671"/>
                    <a:pt x="1419" y="5829"/>
                    <a:pt x="1419" y="6049"/>
                  </a:cubicBezTo>
                  <a:cubicBezTo>
                    <a:pt x="1419" y="6238"/>
                    <a:pt x="1261" y="6396"/>
                    <a:pt x="1072" y="6396"/>
                  </a:cubicBezTo>
                  <a:lnTo>
                    <a:pt x="1" y="6396"/>
                  </a:lnTo>
                  <a:lnTo>
                    <a:pt x="1" y="7814"/>
                  </a:lnTo>
                  <a:lnTo>
                    <a:pt x="1072" y="7814"/>
                  </a:lnTo>
                  <a:cubicBezTo>
                    <a:pt x="1261" y="7814"/>
                    <a:pt x="1419" y="7971"/>
                    <a:pt x="1419" y="8160"/>
                  </a:cubicBezTo>
                  <a:cubicBezTo>
                    <a:pt x="1419" y="8349"/>
                    <a:pt x="1261" y="8507"/>
                    <a:pt x="1072" y="8507"/>
                  </a:cubicBezTo>
                  <a:lnTo>
                    <a:pt x="1" y="8507"/>
                  </a:lnTo>
                  <a:lnTo>
                    <a:pt x="1" y="9924"/>
                  </a:lnTo>
                  <a:lnTo>
                    <a:pt x="1072" y="9924"/>
                  </a:lnTo>
                  <a:cubicBezTo>
                    <a:pt x="1261" y="9924"/>
                    <a:pt x="1419" y="10082"/>
                    <a:pt x="1419" y="10302"/>
                  </a:cubicBezTo>
                  <a:cubicBezTo>
                    <a:pt x="1419" y="10491"/>
                    <a:pt x="1261" y="10649"/>
                    <a:pt x="1072" y="10649"/>
                  </a:cubicBezTo>
                  <a:lnTo>
                    <a:pt x="1" y="10649"/>
                  </a:lnTo>
                  <a:lnTo>
                    <a:pt x="1" y="11689"/>
                  </a:lnTo>
                  <a:cubicBezTo>
                    <a:pt x="1" y="11909"/>
                    <a:pt x="158" y="12067"/>
                    <a:pt x="347" y="12067"/>
                  </a:cubicBezTo>
                  <a:lnTo>
                    <a:pt x="8066" y="12067"/>
                  </a:lnTo>
                  <a:cubicBezTo>
                    <a:pt x="8255" y="12067"/>
                    <a:pt x="8413" y="11909"/>
                    <a:pt x="8413" y="11689"/>
                  </a:cubicBezTo>
                  <a:lnTo>
                    <a:pt x="8413" y="410"/>
                  </a:lnTo>
                  <a:cubicBezTo>
                    <a:pt x="8413" y="158"/>
                    <a:pt x="8255" y="0"/>
                    <a:pt x="8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5" name="Google Shape;5905;p64"/>
            <p:cNvSpPr/>
            <p:nvPr/>
          </p:nvSpPr>
          <p:spPr>
            <a:xfrm>
              <a:off x="-47417875" y="32713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1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45"/>
                    <a:pt x="253" y="1891"/>
                    <a:pt x="694" y="2049"/>
                  </a:cubicBezTo>
                  <a:lnTo>
                    <a:pt x="694" y="1072"/>
                  </a:lnTo>
                  <a:cubicBezTo>
                    <a:pt x="694" y="883"/>
                    <a:pt x="852" y="725"/>
                    <a:pt x="1041" y="725"/>
                  </a:cubicBezTo>
                  <a:lnTo>
                    <a:pt x="2049" y="725"/>
                  </a:lnTo>
                  <a:cubicBezTo>
                    <a:pt x="1923" y="284"/>
                    <a:pt x="1513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6" name="Google Shape;5906;p64"/>
            <p:cNvSpPr/>
            <p:nvPr/>
          </p:nvSpPr>
          <p:spPr>
            <a:xfrm>
              <a:off x="-47505300" y="32359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27" y="0"/>
                    <a:pt x="1" y="158"/>
                    <a:pt x="1" y="378"/>
                  </a:cubicBezTo>
                  <a:cubicBezTo>
                    <a:pt x="1" y="567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7" name="Google Shape;5907;p64"/>
            <p:cNvSpPr/>
            <p:nvPr/>
          </p:nvSpPr>
          <p:spPr>
            <a:xfrm>
              <a:off x="-47505300" y="34470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8" name="Google Shape;5908;p64"/>
            <p:cNvSpPr/>
            <p:nvPr/>
          </p:nvSpPr>
          <p:spPr>
            <a:xfrm>
              <a:off x="-47505300" y="33942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lnTo>
                    <a:pt x="347" y="32"/>
                  </a:lnTo>
                  <a:cubicBezTo>
                    <a:pt x="127" y="32"/>
                    <a:pt x="1" y="190"/>
                    <a:pt x="1" y="379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9" name="Google Shape;5909;p64"/>
            <p:cNvSpPr/>
            <p:nvPr/>
          </p:nvSpPr>
          <p:spPr>
            <a:xfrm>
              <a:off x="-47505300" y="33414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27" y="1"/>
                    <a:pt x="1" y="158"/>
                    <a:pt x="1" y="347"/>
                  </a:cubicBezTo>
                  <a:cubicBezTo>
                    <a:pt x="1" y="568"/>
                    <a:pt x="127" y="725"/>
                    <a:pt x="347" y="725"/>
                  </a:cubicBezTo>
                  <a:lnTo>
                    <a:pt x="694" y="725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0" name="Google Shape;5910;p64"/>
            <p:cNvSpPr/>
            <p:nvPr/>
          </p:nvSpPr>
          <p:spPr>
            <a:xfrm>
              <a:off x="-47505300" y="32895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27" y="0"/>
                    <a:pt x="1" y="158"/>
                    <a:pt x="1" y="347"/>
                  </a:cubicBezTo>
                  <a:cubicBezTo>
                    <a:pt x="1" y="536"/>
                    <a:pt x="127" y="693"/>
                    <a:pt x="347" y="693"/>
                  </a:cubicBezTo>
                  <a:lnTo>
                    <a:pt x="694" y="693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1" name="Google Shape;5911;p64"/>
            <p:cNvSpPr/>
            <p:nvPr/>
          </p:nvSpPr>
          <p:spPr>
            <a:xfrm>
              <a:off x="-47259550" y="3411575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cubicBezTo>
                    <a:pt x="410" y="1891"/>
                    <a:pt x="725" y="1481"/>
                    <a:pt x="725" y="107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2" name="Google Shape;5912;p64"/>
            <p:cNvSpPr/>
            <p:nvPr/>
          </p:nvSpPr>
          <p:spPr>
            <a:xfrm>
              <a:off x="-47259550" y="3306025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0" y="1"/>
                  </a:moveTo>
                  <a:lnTo>
                    <a:pt x="0" y="1419"/>
                  </a:lnTo>
                  <a:lnTo>
                    <a:pt x="725" y="1419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3" name="Google Shape;5913;p64"/>
            <p:cNvSpPr/>
            <p:nvPr/>
          </p:nvSpPr>
          <p:spPr>
            <a:xfrm>
              <a:off x="-47259550" y="33596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7"/>
                  </a:lnTo>
                  <a:lnTo>
                    <a:pt x="725" y="138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4" name="Google Shape;5914;p64"/>
            <p:cNvSpPr/>
            <p:nvPr/>
          </p:nvSpPr>
          <p:spPr>
            <a:xfrm>
              <a:off x="-47259550" y="3238300"/>
              <a:ext cx="18125" cy="51225"/>
            </a:xfrm>
            <a:custGeom>
              <a:rect b="b" l="l" r="r" t="t"/>
              <a:pathLst>
                <a:path extrusionOk="0" h="2049" w="725">
                  <a:moveTo>
                    <a:pt x="0" y="1"/>
                  </a:moveTo>
                  <a:lnTo>
                    <a:pt x="0" y="2048"/>
                  </a:lnTo>
                  <a:lnTo>
                    <a:pt x="725" y="2048"/>
                  </a:lnTo>
                  <a:lnTo>
                    <a:pt x="725" y="977"/>
                  </a:lnTo>
                  <a:cubicBezTo>
                    <a:pt x="693" y="505"/>
                    <a:pt x="410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15" name="Google Shape;5915;p64"/>
          <p:cNvGrpSpPr/>
          <p:nvPr/>
        </p:nvGrpSpPr>
        <p:grpSpPr>
          <a:xfrm>
            <a:off x="4398347" y="3481661"/>
            <a:ext cx="332677" cy="331627"/>
            <a:chOff x="-47524975" y="3569100"/>
            <a:chExt cx="300875" cy="299925"/>
          </a:xfrm>
        </p:grpSpPr>
        <p:sp>
          <p:nvSpPr>
            <p:cNvPr id="5916" name="Google Shape;5916;p64"/>
            <p:cNvSpPr/>
            <p:nvPr/>
          </p:nvSpPr>
          <p:spPr>
            <a:xfrm>
              <a:off x="-47524975" y="3755775"/>
              <a:ext cx="115000" cy="113250"/>
            </a:xfrm>
            <a:custGeom>
              <a:rect b="b" l="l" r="r" t="t"/>
              <a:pathLst>
                <a:path extrusionOk="0" h="4530" w="4600">
                  <a:moveTo>
                    <a:pt x="3088" y="0"/>
                  </a:moveTo>
                  <a:lnTo>
                    <a:pt x="378" y="2741"/>
                  </a:lnTo>
                  <a:cubicBezTo>
                    <a:pt x="0" y="3119"/>
                    <a:pt x="0" y="3781"/>
                    <a:pt x="378" y="4222"/>
                  </a:cubicBezTo>
                  <a:cubicBezTo>
                    <a:pt x="583" y="4427"/>
                    <a:pt x="851" y="4529"/>
                    <a:pt x="1123" y="4529"/>
                  </a:cubicBezTo>
                  <a:cubicBezTo>
                    <a:pt x="1394" y="4529"/>
                    <a:pt x="1670" y="4427"/>
                    <a:pt x="1890" y="4222"/>
                  </a:cubicBezTo>
                  <a:lnTo>
                    <a:pt x="4600" y="1512"/>
                  </a:lnTo>
                  <a:cubicBezTo>
                    <a:pt x="4001" y="1103"/>
                    <a:pt x="3497" y="599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7" name="Google Shape;5917;p64"/>
            <p:cNvSpPr/>
            <p:nvPr/>
          </p:nvSpPr>
          <p:spPr>
            <a:xfrm>
              <a:off x="-47346200" y="36746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36"/>
                    <a:pt x="505" y="315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8" name="Google Shape;5918;p64"/>
            <p:cNvSpPr/>
            <p:nvPr/>
          </p:nvSpPr>
          <p:spPr>
            <a:xfrm>
              <a:off x="-47382425" y="364000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cubicBezTo>
                    <a:pt x="1" y="1512"/>
                    <a:pt x="253" y="1890"/>
                    <a:pt x="694" y="2048"/>
                  </a:cubicBezTo>
                  <a:lnTo>
                    <a:pt x="694" y="1071"/>
                  </a:lnTo>
                  <a:cubicBezTo>
                    <a:pt x="694" y="851"/>
                    <a:pt x="851" y="693"/>
                    <a:pt x="1040" y="693"/>
                  </a:cubicBezTo>
                  <a:lnTo>
                    <a:pt x="2048" y="693"/>
                  </a:lnTo>
                  <a:cubicBezTo>
                    <a:pt x="1922" y="284"/>
                    <a:pt x="1513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9" name="Google Shape;5919;p64"/>
            <p:cNvSpPr/>
            <p:nvPr/>
          </p:nvSpPr>
          <p:spPr>
            <a:xfrm>
              <a:off x="-47346975" y="36746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0"/>
                  </a:moveTo>
                  <a:cubicBezTo>
                    <a:pt x="1261" y="693"/>
                    <a:pt x="693" y="1260"/>
                    <a:pt x="0" y="1355"/>
                  </a:cubicBezTo>
                  <a:lnTo>
                    <a:pt x="0" y="2111"/>
                  </a:lnTo>
                  <a:lnTo>
                    <a:pt x="2111" y="2111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0" name="Google Shape;5920;p64"/>
            <p:cNvSpPr/>
            <p:nvPr/>
          </p:nvSpPr>
          <p:spPr>
            <a:xfrm>
              <a:off x="-47452525" y="3569100"/>
              <a:ext cx="228425" cy="228425"/>
            </a:xfrm>
            <a:custGeom>
              <a:rect b="b" l="l" r="r" t="t"/>
              <a:pathLst>
                <a:path extrusionOk="0" h="9137" w="9137">
                  <a:moveTo>
                    <a:pt x="3907" y="2080"/>
                  </a:moveTo>
                  <a:cubicBezTo>
                    <a:pt x="4758" y="2080"/>
                    <a:pt x="5483" y="2679"/>
                    <a:pt x="5640" y="3498"/>
                  </a:cubicBezTo>
                  <a:lnTo>
                    <a:pt x="6743" y="3498"/>
                  </a:lnTo>
                  <a:cubicBezTo>
                    <a:pt x="6932" y="3498"/>
                    <a:pt x="7089" y="3655"/>
                    <a:pt x="7089" y="3844"/>
                  </a:cubicBezTo>
                  <a:lnTo>
                    <a:pt x="7089" y="6680"/>
                  </a:lnTo>
                  <a:lnTo>
                    <a:pt x="7058" y="6680"/>
                  </a:lnTo>
                  <a:cubicBezTo>
                    <a:pt x="7058" y="6900"/>
                    <a:pt x="6900" y="7058"/>
                    <a:pt x="6680" y="7058"/>
                  </a:cubicBezTo>
                  <a:lnTo>
                    <a:pt x="3907" y="7058"/>
                  </a:lnTo>
                  <a:cubicBezTo>
                    <a:pt x="3687" y="7058"/>
                    <a:pt x="3529" y="6900"/>
                    <a:pt x="3529" y="6680"/>
                  </a:cubicBezTo>
                  <a:lnTo>
                    <a:pt x="3529" y="5577"/>
                  </a:lnTo>
                  <a:cubicBezTo>
                    <a:pt x="2742" y="5419"/>
                    <a:pt x="2111" y="4726"/>
                    <a:pt x="2111" y="3844"/>
                  </a:cubicBezTo>
                  <a:cubicBezTo>
                    <a:pt x="2111" y="2868"/>
                    <a:pt x="2899" y="2080"/>
                    <a:pt x="3907" y="2080"/>
                  </a:cubicBezTo>
                  <a:close/>
                  <a:moveTo>
                    <a:pt x="4569" y="1"/>
                  </a:moveTo>
                  <a:cubicBezTo>
                    <a:pt x="2048" y="1"/>
                    <a:pt x="1" y="2048"/>
                    <a:pt x="1" y="4569"/>
                  </a:cubicBezTo>
                  <a:cubicBezTo>
                    <a:pt x="1" y="7089"/>
                    <a:pt x="2048" y="9137"/>
                    <a:pt x="4569" y="9137"/>
                  </a:cubicBezTo>
                  <a:cubicBezTo>
                    <a:pt x="7089" y="9137"/>
                    <a:pt x="9137" y="7089"/>
                    <a:pt x="9137" y="4569"/>
                  </a:cubicBezTo>
                  <a:cubicBezTo>
                    <a:pt x="9137" y="2048"/>
                    <a:pt x="7089" y="1"/>
                    <a:pt x="45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1" name="Google Shape;5921;p64"/>
          <p:cNvGrpSpPr/>
          <p:nvPr/>
        </p:nvGrpSpPr>
        <p:grpSpPr>
          <a:xfrm>
            <a:off x="4398775" y="3929304"/>
            <a:ext cx="331821" cy="252570"/>
            <a:chOff x="-47523400" y="3973950"/>
            <a:chExt cx="300100" cy="228425"/>
          </a:xfrm>
        </p:grpSpPr>
        <p:sp>
          <p:nvSpPr>
            <p:cNvPr id="5922" name="Google Shape;5922;p64"/>
            <p:cNvSpPr/>
            <p:nvPr/>
          </p:nvSpPr>
          <p:spPr>
            <a:xfrm>
              <a:off x="-47417075" y="4061375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0" y="0"/>
                  </a:moveTo>
                  <a:lnTo>
                    <a:pt x="0" y="630"/>
                  </a:lnTo>
                  <a:cubicBezTo>
                    <a:pt x="284" y="536"/>
                    <a:pt x="504" y="315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3" name="Google Shape;5923;p64"/>
            <p:cNvSpPr/>
            <p:nvPr/>
          </p:nvSpPr>
          <p:spPr>
            <a:xfrm>
              <a:off x="-47417875" y="4061375"/>
              <a:ext cx="52800" cy="52775"/>
            </a:xfrm>
            <a:custGeom>
              <a:rect b="b" l="l" r="r" t="t"/>
              <a:pathLst>
                <a:path extrusionOk="0" h="2111" w="2112">
                  <a:moveTo>
                    <a:pt x="1356" y="0"/>
                  </a:moveTo>
                  <a:cubicBezTo>
                    <a:pt x="1261" y="693"/>
                    <a:pt x="694" y="1260"/>
                    <a:pt x="1" y="1386"/>
                  </a:cubicBezTo>
                  <a:lnTo>
                    <a:pt x="1" y="2111"/>
                  </a:lnTo>
                  <a:lnTo>
                    <a:pt x="2112" y="2111"/>
                  </a:lnTo>
                  <a:lnTo>
                    <a:pt x="211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4" name="Google Shape;5924;p64"/>
            <p:cNvSpPr/>
            <p:nvPr/>
          </p:nvSpPr>
          <p:spPr>
            <a:xfrm>
              <a:off x="-47453300" y="40267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45"/>
                    <a:pt x="284" y="1891"/>
                    <a:pt x="693" y="2049"/>
                  </a:cubicBezTo>
                  <a:lnTo>
                    <a:pt x="693" y="1072"/>
                  </a:lnTo>
                  <a:cubicBezTo>
                    <a:pt x="693" y="883"/>
                    <a:pt x="851" y="725"/>
                    <a:pt x="1071" y="725"/>
                  </a:cubicBezTo>
                  <a:lnTo>
                    <a:pt x="2048" y="725"/>
                  </a:lnTo>
                  <a:cubicBezTo>
                    <a:pt x="1922" y="284"/>
                    <a:pt x="1512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5" name="Google Shape;5925;p64"/>
            <p:cNvSpPr/>
            <p:nvPr/>
          </p:nvSpPr>
          <p:spPr>
            <a:xfrm>
              <a:off x="-47506875" y="3973950"/>
              <a:ext cx="264675" cy="174875"/>
            </a:xfrm>
            <a:custGeom>
              <a:rect b="b" l="l" r="r" t="t"/>
              <a:pathLst>
                <a:path extrusionOk="0" h="6995" w="10587">
                  <a:moveTo>
                    <a:pt x="8854" y="1418"/>
                  </a:moveTo>
                  <a:cubicBezTo>
                    <a:pt x="9074" y="1418"/>
                    <a:pt x="9232" y="1575"/>
                    <a:pt x="9232" y="1764"/>
                  </a:cubicBezTo>
                  <a:cubicBezTo>
                    <a:pt x="9232" y="1953"/>
                    <a:pt x="9074" y="2111"/>
                    <a:pt x="8854" y="2111"/>
                  </a:cubicBezTo>
                  <a:lnTo>
                    <a:pt x="7436" y="2111"/>
                  </a:lnTo>
                  <a:cubicBezTo>
                    <a:pt x="7247" y="2111"/>
                    <a:pt x="7089" y="1953"/>
                    <a:pt x="7089" y="1764"/>
                  </a:cubicBezTo>
                  <a:cubicBezTo>
                    <a:pt x="7089" y="1575"/>
                    <a:pt x="7247" y="1418"/>
                    <a:pt x="7436" y="1418"/>
                  </a:cubicBezTo>
                  <a:close/>
                  <a:moveTo>
                    <a:pt x="8854" y="2772"/>
                  </a:moveTo>
                  <a:cubicBezTo>
                    <a:pt x="9074" y="2772"/>
                    <a:pt x="9232" y="2930"/>
                    <a:pt x="9232" y="3151"/>
                  </a:cubicBezTo>
                  <a:cubicBezTo>
                    <a:pt x="9232" y="3340"/>
                    <a:pt x="9074" y="3497"/>
                    <a:pt x="8854" y="3497"/>
                  </a:cubicBezTo>
                  <a:lnTo>
                    <a:pt x="7436" y="3497"/>
                  </a:lnTo>
                  <a:cubicBezTo>
                    <a:pt x="7247" y="3497"/>
                    <a:pt x="7089" y="3340"/>
                    <a:pt x="7089" y="3151"/>
                  </a:cubicBezTo>
                  <a:cubicBezTo>
                    <a:pt x="7089" y="2930"/>
                    <a:pt x="7247" y="2772"/>
                    <a:pt x="7436" y="2772"/>
                  </a:cubicBezTo>
                  <a:close/>
                  <a:moveTo>
                    <a:pt x="8854" y="4190"/>
                  </a:moveTo>
                  <a:cubicBezTo>
                    <a:pt x="9074" y="4190"/>
                    <a:pt x="9232" y="4348"/>
                    <a:pt x="9232" y="4568"/>
                  </a:cubicBezTo>
                  <a:cubicBezTo>
                    <a:pt x="9232" y="4757"/>
                    <a:pt x="9074" y="4915"/>
                    <a:pt x="8854" y="4915"/>
                  </a:cubicBezTo>
                  <a:lnTo>
                    <a:pt x="7436" y="4915"/>
                  </a:lnTo>
                  <a:cubicBezTo>
                    <a:pt x="7247" y="4915"/>
                    <a:pt x="7089" y="4757"/>
                    <a:pt x="7089" y="4568"/>
                  </a:cubicBezTo>
                  <a:cubicBezTo>
                    <a:pt x="7089" y="4348"/>
                    <a:pt x="7247" y="4190"/>
                    <a:pt x="7436" y="4190"/>
                  </a:cubicBezTo>
                  <a:close/>
                  <a:moveTo>
                    <a:pt x="3246" y="1355"/>
                  </a:moveTo>
                  <a:cubicBezTo>
                    <a:pt x="4096" y="1355"/>
                    <a:pt x="4821" y="1953"/>
                    <a:pt x="4979" y="2772"/>
                  </a:cubicBezTo>
                  <a:lnTo>
                    <a:pt x="6081" y="2772"/>
                  </a:lnTo>
                  <a:cubicBezTo>
                    <a:pt x="6270" y="2772"/>
                    <a:pt x="6428" y="2930"/>
                    <a:pt x="6428" y="3151"/>
                  </a:cubicBezTo>
                  <a:lnTo>
                    <a:pt x="6428" y="5986"/>
                  </a:lnTo>
                  <a:lnTo>
                    <a:pt x="6396" y="5986"/>
                  </a:lnTo>
                  <a:cubicBezTo>
                    <a:pt x="6396" y="6175"/>
                    <a:pt x="6239" y="6333"/>
                    <a:pt x="6018" y="6333"/>
                  </a:cubicBezTo>
                  <a:lnTo>
                    <a:pt x="3246" y="6333"/>
                  </a:lnTo>
                  <a:cubicBezTo>
                    <a:pt x="3025" y="6333"/>
                    <a:pt x="2868" y="6175"/>
                    <a:pt x="2868" y="5986"/>
                  </a:cubicBezTo>
                  <a:lnTo>
                    <a:pt x="2868" y="4883"/>
                  </a:lnTo>
                  <a:cubicBezTo>
                    <a:pt x="2080" y="4726"/>
                    <a:pt x="1450" y="4001"/>
                    <a:pt x="1450" y="3151"/>
                  </a:cubicBezTo>
                  <a:cubicBezTo>
                    <a:pt x="1450" y="2142"/>
                    <a:pt x="2238" y="1355"/>
                    <a:pt x="3246" y="1355"/>
                  </a:cubicBezTo>
                  <a:close/>
                  <a:moveTo>
                    <a:pt x="8854" y="5608"/>
                  </a:moveTo>
                  <a:cubicBezTo>
                    <a:pt x="9074" y="5608"/>
                    <a:pt x="9232" y="5765"/>
                    <a:pt x="9232" y="5986"/>
                  </a:cubicBezTo>
                  <a:cubicBezTo>
                    <a:pt x="9232" y="6175"/>
                    <a:pt x="9074" y="6333"/>
                    <a:pt x="8854" y="6333"/>
                  </a:cubicBezTo>
                  <a:lnTo>
                    <a:pt x="7436" y="6333"/>
                  </a:lnTo>
                  <a:cubicBezTo>
                    <a:pt x="7247" y="6333"/>
                    <a:pt x="7089" y="6175"/>
                    <a:pt x="7089" y="5986"/>
                  </a:cubicBezTo>
                  <a:cubicBezTo>
                    <a:pt x="7089" y="5765"/>
                    <a:pt x="7247" y="5608"/>
                    <a:pt x="7436" y="5608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94"/>
                  </a:lnTo>
                  <a:lnTo>
                    <a:pt x="10586" y="6994"/>
                  </a:lnTo>
                  <a:lnTo>
                    <a:pt x="10586" y="347"/>
                  </a:lnTo>
                  <a:cubicBezTo>
                    <a:pt x="10586" y="158"/>
                    <a:pt x="10429" y="0"/>
                    <a:pt x="102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6" name="Google Shape;5926;p64"/>
            <p:cNvSpPr/>
            <p:nvPr/>
          </p:nvSpPr>
          <p:spPr>
            <a:xfrm>
              <a:off x="-47523400" y="4166900"/>
              <a:ext cx="300100" cy="35475"/>
            </a:xfrm>
            <a:custGeom>
              <a:rect b="b" l="l" r="r" t="t"/>
              <a:pathLst>
                <a:path extrusionOk="0" h="1419" w="12004">
                  <a:moveTo>
                    <a:pt x="0" y="1"/>
                  </a:move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lnTo>
                    <a:pt x="11657" y="1418"/>
                  </a:lnTo>
                  <a:cubicBezTo>
                    <a:pt x="11846" y="1418"/>
                    <a:pt x="12004" y="1261"/>
                    <a:pt x="12004" y="1040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27" name="Google Shape;5927;p64"/>
          <p:cNvGrpSpPr/>
          <p:nvPr/>
        </p:nvGrpSpPr>
        <p:grpSpPr>
          <a:xfrm>
            <a:off x="6458415" y="3072801"/>
            <a:ext cx="330964" cy="334004"/>
            <a:chOff x="-45673275" y="3199325"/>
            <a:chExt cx="299325" cy="302075"/>
          </a:xfrm>
        </p:grpSpPr>
        <p:sp>
          <p:nvSpPr>
            <p:cNvPr id="5928" name="Google Shape;5928;p64"/>
            <p:cNvSpPr/>
            <p:nvPr/>
          </p:nvSpPr>
          <p:spPr>
            <a:xfrm>
              <a:off x="-45672500" y="3199325"/>
              <a:ext cx="298550" cy="194175"/>
            </a:xfrm>
            <a:custGeom>
              <a:rect b="b" l="l" r="r" t="t"/>
              <a:pathLst>
                <a:path extrusionOk="0" h="7767" w="11942">
                  <a:moveTo>
                    <a:pt x="5947" y="0"/>
                  </a:moveTo>
                  <a:cubicBezTo>
                    <a:pt x="5884" y="0"/>
                    <a:pt x="5829" y="16"/>
                    <a:pt x="5798" y="47"/>
                  </a:cubicBezTo>
                  <a:lnTo>
                    <a:pt x="158" y="3607"/>
                  </a:lnTo>
                  <a:cubicBezTo>
                    <a:pt x="32" y="3670"/>
                    <a:pt x="1" y="3765"/>
                    <a:pt x="1" y="3922"/>
                  </a:cubicBezTo>
                  <a:cubicBezTo>
                    <a:pt x="1" y="4017"/>
                    <a:pt x="64" y="4143"/>
                    <a:pt x="158" y="4237"/>
                  </a:cubicBezTo>
                  <a:lnTo>
                    <a:pt x="5735" y="7735"/>
                  </a:lnTo>
                  <a:cubicBezTo>
                    <a:pt x="5798" y="7766"/>
                    <a:pt x="5861" y="7766"/>
                    <a:pt x="5955" y="7766"/>
                  </a:cubicBezTo>
                  <a:cubicBezTo>
                    <a:pt x="6018" y="7766"/>
                    <a:pt x="6050" y="7766"/>
                    <a:pt x="6144" y="7735"/>
                  </a:cubicBezTo>
                  <a:lnTo>
                    <a:pt x="11784" y="4237"/>
                  </a:lnTo>
                  <a:cubicBezTo>
                    <a:pt x="11878" y="4143"/>
                    <a:pt x="11941" y="4080"/>
                    <a:pt x="11941" y="3922"/>
                  </a:cubicBezTo>
                  <a:cubicBezTo>
                    <a:pt x="11941" y="3796"/>
                    <a:pt x="11847" y="3670"/>
                    <a:pt x="11784" y="3607"/>
                  </a:cubicBezTo>
                  <a:lnTo>
                    <a:pt x="6144" y="47"/>
                  </a:lnTo>
                  <a:cubicBezTo>
                    <a:pt x="6081" y="16"/>
                    <a:pt x="6010" y="0"/>
                    <a:pt x="5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29" name="Google Shape;5929;p64"/>
            <p:cNvSpPr/>
            <p:nvPr/>
          </p:nvSpPr>
          <p:spPr>
            <a:xfrm>
              <a:off x="-45673275" y="3387150"/>
              <a:ext cx="299325" cy="114250"/>
            </a:xfrm>
            <a:custGeom>
              <a:rect b="b" l="l" r="r" t="t"/>
              <a:pathLst>
                <a:path extrusionOk="0" h="4570" w="11973">
                  <a:moveTo>
                    <a:pt x="693" y="1"/>
                  </a:moveTo>
                  <a:lnTo>
                    <a:pt x="158" y="348"/>
                  </a:lnTo>
                  <a:cubicBezTo>
                    <a:pt x="32" y="411"/>
                    <a:pt x="0" y="505"/>
                    <a:pt x="0" y="663"/>
                  </a:cubicBezTo>
                  <a:cubicBezTo>
                    <a:pt x="0" y="789"/>
                    <a:pt x="63" y="883"/>
                    <a:pt x="158" y="978"/>
                  </a:cubicBezTo>
                  <a:lnTo>
                    <a:pt x="5797" y="4506"/>
                  </a:lnTo>
                  <a:cubicBezTo>
                    <a:pt x="5829" y="4569"/>
                    <a:pt x="5892" y="4569"/>
                    <a:pt x="5986" y="4569"/>
                  </a:cubicBezTo>
                  <a:cubicBezTo>
                    <a:pt x="6049" y="4569"/>
                    <a:pt x="6112" y="4569"/>
                    <a:pt x="6175" y="4506"/>
                  </a:cubicBezTo>
                  <a:lnTo>
                    <a:pt x="11815" y="978"/>
                  </a:lnTo>
                  <a:cubicBezTo>
                    <a:pt x="11941" y="883"/>
                    <a:pt x="11972" y="820"/>
                    <a:pt x="11972" y="663"/>
                  </a:cubicBezTo>
                  <a:cubicBezTo>
                    <a:pt x="11972" y="537"/>
                    <a:pt x="11878" y="411"/>
                    <a:pt x="11815" y="348"/>
                  </a:cubicBezTo>
                  <a:lnTo>
                    <a:pt x="11248" y="1"/>
                  </a:lnTo>
                  <a:lnTo>
                    <a:pt x="6175" y="3151"/>
                  </a:lnTo>
                  <a:cubicBezTo>
                    <a:pt x="6144" y="3183"/>
                    <a:pt x="6049" y="3183"/>
                    <a:pt x="5986" y="3183"/>
                  </a:cubicBezTo>
                  <a:cubicBezTo>
                    <a:pt x="5892" y="3183"/>
                    <a:pt x="5860" y="3183"/>
                    <a:pt x="5797" y="3151"/>
                  </a:cubicBezTo>
                  <a:lnTo>
                    <a:pt x="6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0" name="Google Shape;5930;p64"/>
            <p:cNvSpPr/>
            <p:nvPr/>
          </p:nvSpPr>
          <p:spPr>
            <a:xfrm>
              <a:off x="-45673275" y="3334400"/>
              <a:ext cx="299325" cy="113425"/>
            </a:xfrm>
            <a:custGeom>
              <a:rect b="b" l="l" r="r" t="t"/>
              <a:pathLst>
                <a:path extrusionOk="0" h="4537" w="11973">
                  <a:moveTo>
                    <a:pt x="693" y="0"/>
                  </a:moveTo>
                  <a:lnTo>
                    <a:pt x="158" y="378"/>
                  </a:lnTo>
                  <a:cubicBezTo>
                    <a:pt x="32" y="441"/>
                    <a:pt x="0" y="536"/>
                    <a:pt x="0" y="693"/>
                  </a:cubicBezTo>
                  <a:cubicBezTo>
                    <a:pt x="0" y="851"/>
                    <a:pt x="63" y="914"/>
                    <a:pt x="158" y="1008"/>
                  </a:cubicBezTo>
                  <a:lnTo>
                    <a:pt x="5797" y="4505"/>
                  </a:lnTo>
                  <a:cubicBezTo>
                    <a:pt x="5829" y="4537"/>
                    <a:pt x="5892" y="4537"/>
                    <a:pt x="5986" y="4537"/>
                  </a:cubicBezTo>
                  <a:cubicBezTo>
                    <a:pt x="6049" y="4537"/>
                    <a:pt x="6112" y="4537"/>
                    <a:pt x="6175" y="4505"/>
                  </a:cubicBezTo>
                  <a:lnTo>
                    <a:pt x="11815" y="1008"/>
                  </a:lnTo>
                  <a:cubicBezTo>
                    <a:pt x="11941" y="914"/>
                    <a:pt x="11972" y="851"/>
                    <a:pt x="11972" y="693"/>
                  </a:cubicBezTo>
                  <a:cubicBezTo>
                    <a:pt x="11972" y="536"/>
                    <a:pt x="11878" y="441"/>
                    <a:pt x="11815" y="378"/>
                  </a:cubicBezTo>
                  <a:lnTo>
                    <a:pt x="11248" y="0"/>
                  </a:lnTo>
                  <a:lnTo>
                    <a:pt x="6175" y="3214"/>
                  </a:lnTo>
                  <a:cubicBezTo>
                    <a:pt x="6144" y="3245"/>
                    <a:pt x="6049" y="3245"/>
                    <a:pt x="5986" y="3245"/>
                  </a:cubicBezTo>
                  <a:cubicBezTo>
                    <a:pt x="5892" y="3245"/>
                    <a:pt x="5860" y="3245"/>
                    <a:pt x="5797" y="3214"/>
                  </a:cubicBez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1" name="Google Shape;5931;p64"/>
          <p:cNvGrpSpPr/>
          <p:nvPr/>
        </p:nvGrpSpPr>
        <p:grpSpPr>
          <a:xfrm>
            <a:off x="6457544" y="3500817"/>
            <a:ext cx="332705" cy="293508"/>
            <a:chOff x="-45674075" y="3586425"/>
            <a:chExt cx="300900" cy="265450"/>
          </a:xfrm>
        </p:grpSpPr>
        <p:sp>
          <p:nvSpPr>
            <p:cNvPr id="5932" name="Google Shape;5932;p64"/>
            <p:cNvSpPr/>
            <p:nvPr/>
          </p:nvSpPr>
          <p:spPr>
            <a:xfrm>
              <a:off x="-45674075" y="3586425"/>
              <a:ext cx="300125" cy="70925"/>
            </a:xfrm>
            <a:custGeom>
              <a:rect b="b" l="l" r="r" t="t"/>
              <a:pathLst>
                <a:path extrusionOk="0" h="2837" w="12005">
                  <a:moveTo>
                    <a:pt x="6018" y="1418"/>
                  </a:moveTo>
                  <a:cubicBezTo>
                    <a:pt x="6207" y="1418"/>
                    <a:pt x="6365" y="1576"/>
                    <a:pt x="6365" y="1765"/>
                  </a:cubicBezTo>
                  <a:cubicBezTo>
                    <a:pt x="6365" y="1986"/>
                    <a:pt x="6207" y="2143"/>
                    <a:pt x="6018" y="2143"/>
                  </a:cubicBezTo>
                  <a:lnTo>
                    <a:pt x="5294" y="2143"/>
                  </a:lnTo>
                  <a:cubicBezTo>
                    <a:pt x="5105" y="2143"/>
                    <a:pt x="4947" y="1986"/>
                    <a:pt x="4947" y="1765"/>
                  </a:cubicBezTo>
                  <a:cubicBezTo>
                    <a:pt x="4947" y="1576"/>
                    <a:pt x="5105" y="1418"/>
                    <a:pt x="5294" y="1418"/>
                  </a:cubicBezTo>
                  <a:close/>
                  <a:moveTo>
                    <a:pt x="8129" y="1418"/>
                  </a:moveTo>
                  <a:cubicBezTo>
                    <a:pt x="8318" y="1418"/>
                    <a:pt x="8476" y="1576"/>
                    <a:pt x="8476" y="1765"/>
                  </a:cubicBezTo>
                  <a:cubicBezTo>
                    <a:pt x="8476" y="1986"/>
                    <a:pt x="8318" y="2143"/>
                    <a:pt x="8129" y="2143"/>
                  </a:cubicBezTo>
                  <a:lnTo>
                    <a:pt x="7436" y="2143"/>
                  </a:lnTo>
                  <a:cubicBezTo>
                    <a:pt x="7215" y="2143"/>
                    <a:pt x="7089" y="1986"/>
                    <a:pt x="7089" y="1765"/>
                  </a:cubicBezTo>
                  <a:cubicBezTo>
                    <a:pt x="7089" y="1576"/>
                    <a:pt x="7215" y="1418"/>
                    <a:pt x="7436" y="1418"/>
                  </a:cubicBezTo>
                  <a:close/>
                  <a:moveTo>
                    <a:pt x="10240" y="1418"/>
                  </a:moveTo>
                  <a:cubicBezTo>
                    <a:pt x="10429" y="1418"/>
                    <a:pt x="10587" y="1576"/>
                    <a:pt x="10587" y="1765"/>
                  </a:cubicBezTo>
                  <a:cubicBezTo>
                    <a:pt x="10587" y="1986"/>
                    <a:pt x="10429" y="2143"/>
                    <a:pt x="10240" y="2143"/>
                  </a:cubicBezTo>
                  <a:lnTo>
                    <a:pt x="9515" y="2143"/>
                  </a:lnTo>
                  <a:cubicBezTo>
                    <a:pt x="9326" y="2143"/>
                    <a:pt x="9169" y="1986"/>
                    <a:pt x="9169" y="1765"/>
                  </a:cubicBezTo>
                  <a:cubicBezTo>
                    <a:pt x="9169" y="1576"/>
                    <a:pt x="9326" y="1418"/>
                    <a:pt x="9515" y="1418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73"/>
                    <a:pt x="1" y="1072"/>
                  </a:cubicBezTo>
                  <a:lnTo>
                    <a:pt x="1" y="2836"/>
                  </a:lnTo>
                  <a:lnTo>
                    <a:pt x="12004" y="2836"/>
                  </a:lnTo>
                  <a:lnTo>
                    <a:pt x="12004" y="1072"/>
                  </a:lnTo>
                  <a:cubicBezTo>
                    <a:pt x="12004" y="473"/>
                    <a:pt x="11532" y="1"/>
                    <a:pt x="109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3" name="Google Shape;5933;p64"/>
            <p:cNvSpPr/>
            <p:nvPr/>
          </p:nvSpPr>
          <p:spPr>
            <a:xfrm>
              <a:off x="-45673275" y="3675425"/>
              <a:ext cx="300100" cy="176450"/>
            </a:xfrm>
            <a:custGeom>
              <a:rect b="b" l="l" r="r" t="t"/>
              <a:pathLst>
                <a:path extrusionOk="0" h="7058" w="12004">
                  <a:moveTo>
                    <a:pt x="3852" y="1387"/>
                  </a:moveTo>
                  <a:cubicBezTo>
                    <a:pt x="3946" y="1387"/>
                    <a:pt x="4049" y="1418"/>
                    <a:pt x="4128" y="1481"/>
                  </a:cubicBezTo>
                  <a:cubicBezTo>
                    <a:pt x="4254" y="1607"/>
                    <a:pt x="4254" y="1828"/>
                    <a:pt x="4128" y="2017"/>
                  </a:cubicBezTo>
                  <a:lnTo>
                    <a:pt x="2993" y="3151"/>
                  </a:lnTo>
                  <a:lnTo>
                    <a:pt x="4128" y="4317"/>
                  </a:lnTo>
                  <a:cubicBezTo>
                    <a:pt x="4254" y="4443"/>
                    <a:pt x="4254" y="4695"/>
                    <a:pt x="4128" y="4852"/>
                  </a:cubicBezTo>
                  <a:cubicBezTo>
                    <a:pt x="4064" y="4900"/>
                    <a:pt x="3978" y="4923"/>
                    <a:pt x="3887" y="4923"/>
                  </a:cubicBezTo>
                  <a:cubicBezTo>
                    <a:pt x="3797" y="4923"/>
                    <a:pt x="3702" y="4900"/>
                    <a:pt x="3623" y="4852"/>
                  </a:cubicBezTo>
                  <a:lnTo>
                    <a:pt x="2206" y="3435"/>
                  </a:lnTo>
                  <a:cubicBezTo>
                    <a:pt x="2080" y="3309"/>
                    <a:pt x="2080" y="3057"/>
                    <a:pt x="2206" y="2899"/>
                  </a:cubicBezTo>
                  <a:lnTo>
                    <a:pt x="3623" y="1481"/>
                  </a:lnTo>
                  <a:cubicBezTo>
                    <a:pt x="3671" y="1418"/>
                    <a:pt x="3757" y="1387"/>
                    <a:pt x="3852" y="1387"/>
                  </a:cubicBezTo>
                  <a:close/>
                  <a:moveTo>
                    <a:pt x="8070" y="1450"/>
                  </a:moveTo>
                  <a:cubicBezTo>
                    <a:pt x="8168" y="1450"/>
                    <a:pt x="8270" y="1481"/>
                    <a:pt x="8349" y="1544"/>
                  </a:cubicBezTo>
                  <a:lnTo>
                    <a:pt x="9767" y="2962"/>
                  </a:lnTo>
                  <a:cubicBezTo>
                    <a:pt x="9861" y="3025"/>
                    <a:pt x="9861" y="3246"/>
                    <a:pt x="9767" y="3435"/>
                  </a:cubicBezTo>
                  <a:lnTo>
                    <a:pt x="8349" y="4852"/>
                  </a:lnTo>
                  <a:cubicBezTo>
                    <a:pt x="8286" y="4900"/>
                    <a:pt x="8192" y="4923"/>
                    <a:pt x="8093" y="4923"/>
                  </a:cubicBezTo>
                  <a:cubicBezTo>
                    <a:pt x="7995" y="4923"/>
                    <a:pt x="7892" y="4900"/>
                    <a:pt x="7814" y="4852"/>
                  </a:cubicBezTo>
                  <a:cubicBezTo>
                    <a:pt x="7719" y="4726"/>
                    <a:pt x="7719" y="4474"/>
                    <a:pt x="7814" y="4317"/>
                  </a:cubicBezTo>
                  <a:lnTo>
                    <a:pt x="8979" y="3183"/>
                  </a:lnTo>
                  <a:lnTo>
                    <a:pt x="7814" y="2049"/>
                  </a:lnTo>
                  <a:cubicBezTo>
                    <a:pt x="7719" y="1923"/>
                    <a:pt x="7719" y="1702"/>
                    <a:pt x="7814" y="1544"/>
                  </a:cubicBezTo>
                  <a:cubicBezTo>
                    <a:pt x="7877" y="1481"/>
                    <a:pt x="7971" y="1450"/>
                    <a:pt x="8070" y="1450"/>
                  </a:cubicBezTo>
                  <a:close/>
                  <a:moveTo>
                    <a:pt x="6704" y="737"/>
                  </a:moveTo>
                  <a:cubicBezTo>
                    <a:pt x="6738" y="737"/>
                    <a:pt x="6773" y="744"/>
                    <a:pt x="6805" y="757"/>
                  </a:cubicBezTo>
                  <a:cubicBezTo>
                    <a:pt x="6994" y="788"/>
                    <a:pt x="7089" y="977"/>
                    <a:pt x="7057" y="1166"/>
                  </a:cubicBezTo>
                  <a:lnTo>
                    <a:pt x="5608" y="5388"/>
                  </a:lnTo>
                  <a:cubicBezTo>
                    <a:pt x="5553" y="5553"/>
                    <a:pt x="5402" y="5646"/>
                    <a:pt x="5260" y="5646"/>
                  </a:cubicBezTo>
                  <a:cubicBezTo>
                    <a:pt x="5239" y="5646"/>
                    <a:pt x="5219" y="5644"/>
                    <a:pt x="5199" y="5640"/>
                  </a:cubicBezTo>
                  <a:cubicBezTo>
                    <a:pt x="4978" y="5546"/>
                    <a:pt x="4915" y="5357"/>
                    <a:pt x="4947" y="5199"/>
                  </a:cubicBezTo>
                  <a:lnTo>
                    <a:pt x="6364" y="977"/>
                  </a:lnTo>
                  <a:cubicBezTo>
                    <a:pt x="6439" y="828"/>
                    <a:pt x="6573" y="737"/>
                    <a:pt x="6704" y="737"/>
                  </a:cubicBezTo>
                  <a:close/>
                  <a:moveTo>
                    <a:pt x="0" y="1"/>
                  </a:moveTo>
                  <a:lnTo>
                    <a:pt x="0" y="5987"/>
                  </a:lnTo>
                  <a:cubicBezTo>
                    <a:pt x="0" y="6585"/>
                    <a:pt x="473" y="7058"/>
                    <a:pt x="1040" y="7058"/>
                  </a:cubicBezTo>
                  <a:lnTo>
                    <a:pt x="10933" y="7058"/>
                  </a:lnTo>
                  <a:cubicBezTo>
                    <a:pt x="11531" y="7058"/>
                    <a:pt x="12004" y="6585"/>
                    <a:pt x="12004" y="5987"/>
                  </a:cubicBezTo>
                  <a:lnTo>
                    <a:pt x="1200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34" name="Google Shape;5934;p64"/>
          <p:cNvGrpSpPr/>
          <p:nvPr/>
        </p:nvGrpSpPr>
        <p:grpSpPr>
          <a:xfrm>
            <a:off x="6458415" y="3889222"/>
            <a:ext cx="330964" cy="332705"/>
            <a:chOff x="-45673275" y="3937700"/>
            <a:chExt cx="299325" cy="300900"/>
          </a:xfrm>
        </p:grpSpPr>
        <p:sp>
          <p:nvSpPr>
            <p:cNvPr id="5935" name="Google Shape;5935;p64"/>
            <p:cNvSpPr/>
            <p:nvPr/>
          </p:nvSpPr>
          <p:spPr>
            <a:xfrm>
              <a:off x="-45673275" y="3937700"/>
              <a:ext cx="285925" cy="135500"/>
            </a:xfrm>
            <a:custGeom>
              <a:rect b="b" l="l" r="r" t="t"/>
              <a:pathLst>
                <a:path extrusionOk="0" h="5420" w="11437">
                  <a:moveTo>
                    <a:pt x="11437" y="1"/>
                  </a:moveTo>
                  <a:lnTo>
                    <a:pt x="221" y="3435"/>
                  </a:lnTo>
                  <a:cubicBezTo>
                    <a:pt x="63" y="3466"/>
                    <a:pt x="0" y="3624"/>
                    <a:pt x="0" y="3781"/>
                  </a:cubicBezTo>
                  <a:cubicBezTo>
                    <a:pt x="0" y="3939"/>
                    <a:pt x="95" y="4065"/>
                    <a:pt x="221" y="4159"/>
                  </a:cubicBezTo>
                  <a:lnTo>
                    <a:pt x="4348" y="5420"/>
                  </a:lnTo>
                  <a:lnTo>
                    <a:pt x="11405" y="64"/>
                  </a:lnTo>
                  <a:lnTo>
                    <a:pt x="114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6" name="Google Shape;5936;p64"/>
            <p:cNvSpPr/>
            <p:nvPr/>
          </p:nvSpPr>
          <p:spPr>
            <a:xfrm>
              <a:off x="-45577975" y="3990475"/>
              <a:ext cx="151250" cy="150925"/>
            </a:xfrm>
            <a:custGeom>
              <a:rect b="b" l="l" r="r" t="t"/>
              <a:pathLst>
                <a:path extrusionOk="0" h="6037" w="6050">
                  <a:moveTo>
                    <a:pt x="6049" y="1"/>
                  </a:moveTo>
                  <a:lnTo>
                    <a:pt x="536" y="4159"/>
                  </a:lnTo>
                  <a:lnTo>
                    <a:pt x="32" y="5577"/>
                  </a:lnTo>
                  <a:cubicBezTo>
                    <a:pt x="0" y="5703"/>
                    <a:pt x="32" y="5861"/>
                    <a:pt x="126" y="5955"/>
                  </a:cubicBezTo>
                  <a:cubicBezTo>
                    <a:pt x="186" y="6015"/>
                    <a:pt x="259" y="6037"/>
                    <a:pt x="336" y="6037"/>
                  </a:cubicBezTo>
                  <a:cubicBezTo>
                    <a:pt x="381" y="6037"/>
                    <a:pt x="427" y="6030"/>
                    <a:pt x="473" y="6018"/>
                  </a:cubicBezTo>
                  <a:lnTo>
                    <a:pt x="1891" y="5514"/>
                  </a:lnTo>
                  <a:lnTo>
                    <a:pt x="6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7" name="Google Shape;5937;p64"/>
            <p:cNvSpPr/>
            <p:nvPr/>
          </p:nvSpPr>
          <p:spPr>
            <a:xfrm>
              <a:off x="-45509450" y="3951100"/>
              <a:ext cx="135500" cy="286725"/>
            </a:xfrm>
            <a:custGeom>
              <a:rect b="b" l="l" r="r" t="t"/>
              <a:pathLst>
                <a:path extrusionOk="0" h="11469" w="5420">
                  <a:moveTo>
                    <a:pt x="5419" y="0"/>
                  </a:moveTo>
                  <a:lnTo>
                    <a:pt x="5356" y="32"/>
                  </a:lnTo>
                  <a:lnTo>
                    <a:pt x="0" y="7089"/>
                  </a:lnTo>
                  <a:lnTo>
                    <a:pt x="1261" y="11216"/>
                  </a:lnTo>
                  <a:cubicBezTo>
                    <a:pt x="1324" y="11374"/>
                    <a:pt x="1481" y="11468"/>
                    <a:pt x="1639" y="11468"/>
                  </a:cubicBezTo>
                  <a:cubicBezTo>
                    <a:pt x="1796" y="11468"/>
                    <a:pt x="1891" y="11342"/>
                    <a:pt x="1985" y="11216"/>
                  </a:cubicBez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8" name="Google Shape;5938;p64"/>
            <p:cNvSpPr/>
            <p:nvPr/>
          </p:nvSpPr>
          <p:spPr>
            <a:xfrm>
              <a:off x="-45670925" y="4114125"/>
              <a:ext cx="72500" cy="70325"/>
            </a:xfrm>
            <a:custGeom>
              <a:rect b="b" l="l" r="r" t="t"/>
              <a:pathLst>
                <a:path extrusionOk="0" h="2813" w="2900">
                  <a:moveTo>
                    <a:pt x="2521" y="1"/>
                  </a:moveTo>
                  <a:cubicBezTo>
                    <a:pt x="2435" y="1"/>
                    <a:pt x="2348" y="32"/>
                    <a:pt x="2269" y="95"/>
                  </a:cubicBezTo>
                  <a:lnTo>
                    <a:pt x="127" y="2206"/>
                  </a:lnTo>
                  <a:cubicBezTo>
                    <a:pt x="1" y="2332"/>
                    <a:pt x="1" y="2553"/>
                    <a:pt x="127" y="2742"/>
                  </a:cubicBezTo>
                  <a:cubicBezTo>
                    <a:pt x="190" y="2789"/>
                    <a:pt x="277" y="2813"/>
                    <a:pt x="371" y="2813"/>
                  </a:cubicBezTo>
                  <a:cubicBezTo>
                    <a:pt x="466" y="2813"/>
                    <a:pt x="568" y="2789"/>
                    <a:pt x="662" y="2742"/>
                  </a:cubicBezTo>
                  <a:lnTo>
                    <a:pt x="2773" y="600"/>
                  </a:lnTo>
                  <a:cubicBezTo>
                    <a:pt x="2899" y="473"/>
                    <a:pt x="2899" y="253"/>
                    <a:pt x="2773" y="95"/>
                  </a:cubicBezTo>
                  <a:cubicBezTo>
                    <a:pt x="2695" y="32"/>
                    <a:pt x="2608" y="1"/>
                    <a:pt x="25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39" name="Google Shape;5939;p64"/>
            <p:cNvSpPr/>
            <p:nvPr/>
          </p:nvSpPr>
          <p:spPr>
            <a:xfrm>
              <a:off x="-45620500" y="4163550"/>
              <a:ext cx="70900" cy="71125"/>
            </a:xfrm>
            <a:custGeom>
              <a:rect b="b" l="l" r="r" t="t"/>
              <a:pathLst>
                <a:path extrusionOk="0" h="2845" w="2836">
                  <a:moveTo>
                    <a:pt x="2489" y="1"/>
                  </a:moveTo>
                  <a:cubicBezTo>
                    <a:pt x="2395" y="1"/>
                    <a:pt x="2300" y="24"/>
                    <a:pt x="2237" y="72"/>
                  </a:cubicBezTo>
                  <a:lnTo>
                    <a:pt x="126" y="2214"/>
                  </a:lnTo>
                  <a:cubicBezTo>
                    <a:pt x="0" y="2340"/>
                    <a:pt x="0" y="2561"/>
                    <a:pt x="126" y="2718"/>
                  </a:cubicBezTo>
                  <a:cubicBezTo>
                    <a:pt x="221" y="2781"/>
                    <a:pt x="284" y="2844"/>
                    <a:pt x="378" y="2844"/>
                  </a:cubicBezTo>
                  <a:cubicBezTo>
                    <a:pt x="441" y="2844"/>
                    <a:pt x="567" y="2781"/>
                    <a:pt x="599" y="2718"/>
                  </a:cubicBezTo>
                  <a:lnTo>
                    <a:pt x="2741" y="607"/>
                  </a:lnTo>
                  <a:cubicBezTo>
                    <a:pt x="2836" y="481"/>
                    <a:pt x="2836" y="229"/>
                    <a:pt x="2741" y="72"/>
                  </a:cubicBezTo>
                  <a:cubicBezTo>
                    <a:pt x="2678" y="24"/>
                    <a:pt x="2584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0" name="Google Shape;5940;p64"/>
            <p:cNvSpPr/>
            <p:nvPr/>
          </p:nvSpPr>
          <p:spPr>
            <a:xfrm>
              <a:off x="-45673275" y="4159625"/>
              <a:ext cx="79575" cy="78975"/>
            </a:xfrm>
            <a:custGeom>
              <a:rect b="b" l="l" r="r" t="t"/>
              <a:pathLst>
                <a:path extrusionOk="0" h="3159" w="3183">
                  <a:moveTo>
                    <a:pt x="2816" y="0"/>
                  </a:moveTo>
                  <a:cubicBezTo>
                    <a:pt x="2726" y="0"/>
                    <a:pt x="2631" y="24"/>
                    <a:pt x="2552" y="71"/>
                  </a:cubicBezTo>
                  <a:lnTo>
                    <a:pt x="95" y="2529"/>
                  </a:lnTo>
                  <a:cubicBezTo>
                    <a:pt x="0" y="2655"/>
                    <a:pt x="0" y="2875"/>
                    <a:pt x="95" y="3033"/>
                  </a:cubicBezTo>
                  <a:cubicBezTo>
                    <a:pt x="189" y="3127"/>
                    <a:pt x="252" y="3159"/>
                    <a:pt x="347" y="3159"/>
                  </a:cubicBezTo>
                  <a:cubicBezTo>
                    <a:pt x="441" y="3159"/>
                    <a:pt x="536" y="3127"/>
                    <a:pt x="599" y="3033"/>
                  </a:cubicBezTo>
                  <a:lnTo>
                    <a:pt x="3025" y="607"/>
                  </a:lnTo>
                  <a:cubicBezTo>
                    <a:pt x="3182" y="449"/>
                    <a:pt x="3182" y="197"/>
                    <a:pt x="3056" y="71"/>
                  </a:cubicBezTo>
                  <a:cubicBezTo>
                    <a:pt x="2993" y="24"/>
                    <a:pt x="2907" y="0"/>
                    <a:pt x="28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1" name="Google Shape;5941;p64"/>
          <p:cNvGrpSpPr/>
          <p:nvPr/>
        </p:nvGrpSpPr>
        <p:grpSpPr>
          <a:xfrm>
            <a:off x="7727679" y="3047093"/>
            <a:ext cx="332705" cy="332705"/>
            <a:chOff x="-44512325" y="3176075"/>
            <a:chExt cx="300900" cy="300900"/>
          </a:xfrm>
        </p:grpSpPr>
        <p:sp>
          <p:nvSpPr>
            <p:cNvPr id="5942" name="Google Shape;5942;p64"/>
            <p:cNvSpPr/>
            <p:nvPr/>
          </p:nvSpPr>
          <p:spPr>
            <a:xfrm>
              <a:off x="-44512325" y="3176075"/>
              <a:ext cx="300900" cy="300900"/>
            </a:xfrm>
            <a:custGeom>
              <a:rect b="b" l="l" r="r" t="t"/>
              <a:pathLst>
                <a:path extrusionOk="0" h="12036" w="12036">
                  <a:moveTo>
                    <a:pt x="3246" y="2868"/>
                  </a:moveTo>
                  <a:cubicBezTo>
                    <a:pt x="3435" y="2868"/>
                    <a:pt x="3592" y="3025"/>
                    <a:pt x="3592" y="3246"/>
                  </a:cubicBezTo>
                  <a:cubicBezTo>
                    <a:pt x="3592" y="3435"/>
                    <a:pt x="3435" y="3592"/>
                    <a:pt x="3246" y="3592"/>
                  </a:cubicBezTo>
                  <a:cubicBezTo>
                    <a:pt x="3057" y="3592"/>
                    <a:pt x="2899" y="3435"/>
                    <a:pt x="2899" y="3246"/>
                  </a:cubicBezTo>
                  <a:cubicBezTo>
                    <a:pt x="2899" y="3025"/>
                    <a:pt x="3057" y="2868"/>
                    <a:pt x="3246" y="2868"/>
                  </a:cubicBezTo>
                  <a:close/>
                  <a:moveTo>
                    <a:pt x="8854" y="2868"/>
                  </a:moveTo>
                  <a:cubicBezTo>
                    <a:pt x="9043" y="2868"/>
                    <a:pt x="9200" y="3025"/>
                    <a:pt x="9200" y="3246"/>
                  </a:cubicBezTo>
                  <a:cubicBezTo>
                    <a:pt x="9200" y="3435"/>
                    <a:pt x="9043" y="3592"/>
                    <a:pt x="8854" y="3592"/>
                  </a:cubicBezTo>
                  <a:cubicBezTo>
                    <a:pt x="8665" y="3592"/>
                    <a:pt x="8507" y="3435"/>
                    <a:pt x="8507" y="3246"/>
                  </a:cubicBezTo>
                  <a:cubicBezTo>
                    <a:pt x="8507" y="3025"/>
                    <a:pt x="8665" y="2868"/>
                    <a:pt x="8854" y="2868"/>
                  </a:cubicBezTo>
                  <a:close/>
                  <a:moveTo>
                    <a:pt x="6774" y="3277"/>
                  </a:moveTo>
                  <a:cubicBezTo>
                    <a:pt x="6963" y="3277"/>
                    <a:pt x="7121" y="3435"/>
                    <a:pt x="7121" y="3624"/>
                  </a:cubicBezTo>
                  <a:lnTo>
                    <a:pt x="7121" y="3876"/>
                  </a:lnTo>
                  <a:cubicBezTo>
                    <a:pt x="7247" y="3907"/>
                    <a:pt x="7341" y="3970"/>
                    <a:pt x="7467" y="4065"/>
                  </a:cubicBezTo>
                  <a:lnTo>
                    <a:pt x="7656" y="3939"/>
                  </a:lnTo>
                  <a:cubicBezTo>
                    <a:pt x="7706" y="3919"/>
                    <a:pt x="7766" y="3908"/>
                    <a:pt x="7825" y="3908"/>
                  </a:cubicBezTo>
                  <a:cubicBezTo>
                    <a:pt x="7955" y="3908"/>
                    <a:pt x="8086" y="3957"/>
                    <a:pt x="8129" y="4065"/>
                  </a:cubicBezTo>
                  <a:lnTo>
                    <a:pt x="8854" y="5294"/>
                  </a:lnTo>
                  <a:cubicBezTo>
                    <a:pt x="8917" y="5451"/>
                    <a:pt x="8885" y="5672"/>
                    <a:pt x="8728" y="5735"/>
                  </a:cubicBezTo>
                  <a:lnTo>
                    <a:pt x="8539" y="5861"/>
                  </a:lnTo>
                  <a:lnTo>
                    <a:pt x="8539" y="6270"/>
                  </a:lnTo>
                  <a:lnTo>
                    <a:pt x="8728" y="6396"/>
                  </a:lnTo>
                  <a:cubicBezTo>
                    <a:pt x="8885" y="6459"/>
                    <a:pt x="8980" y="6711"/>
                    <a:pt x="8854" y="6869"/>
                  </a:cubicBezTo>
                  <a:lnTo>
                    <a:pt x="8129" y="8066"/>
                  </a:lnTo>
                  <a:cubicBezTo>
                    <a:pt x="8043" y="8174"/>
                    <a:pt x="7927" y="8222"/>
                    <a:pt x="7812" y="8222"/>
                  </a:cubicBezTo>
                  <a:cubicBezTo>
                    <a:pt x="7759" y="8222"/>
                    <a:pt x="7706" y="8212"/>
                    <a:pt x="7656" y="8192"/>
                  </a:cubicBezTo>
                  <a:lnTo>
                    <a:pt x="7467" y="8066"/>
                  </a:lnTo>
                  <a:cubicBezTo>
                    <a:pt x="7341" y="8160"/>
                    <a:pt x="7215" y="8223"/>
                    <a:pt x="7121" y="8255"/>
                  </a:cubicBezTo>
                  <a:lnTo>
                    <a:pt x="7121" y="8507"/>
                  </a:lnTo>
                  <a:cubicBezTo>
                    <a:pt x="7121" y="8696"/>
                    <a:pt x="6963" y="8854"/>
                    <a:pt x="6774" y="8854"/>
                  </a:cubicBezTo>
                  <a:lnTo>
                    <a:pt x="5357" y="8854"/>
                  </a:lnTo>
                  <a:cubicBezTo>
                    <a:pt x="5136" y="8854"/>
                    <a:pt x="4978" y="8696"/>
                    <a:pt x="4978" y="8507"/>
                  </a:cubicBezTo>
                  <a:lnTo>
                    <a:pt x="4978" y="8255"/>
                  </a:lnTo>
                  <a:cubicBezTo>
                    <a:pt x="4884" y="8223"/>
                    <a:pt x="4758" y="8160"/>
                    <a:pt x="4632" y="8066"/>
                  </a:cubicBezTo>
                  <a:lnTo>
                    <a:pt x="4443" y="8192"/>
                  </a:lnTo>
                  <a:cubicBezTo>
                    <a:pt x="4393" y="8212"/>
                    <a:pt x="4334" y="8222"/>
                    <a:pt x="4274" y="8222"/>
                  </a:cubicBezTo>
                  <a:cubicBezTo>
                    <a:pt x="4145" y="8222"/>
                    <a:pt x="4013" y="8174"/>
                    <a:pt x="3970" y="8066"/>
                  </a:cubicBezTo>
                  <a:lnTo>
                    <a:pt x="3246" y="6869"/>
                  </a:lnTo>
                  <a:cubicBezTo>
                    <a:pt x="3183" y="6680"/>
                    <a:pt x="3214" y="6459"/>
                    <a:pt x="3372" y="6396"/>
                  </a:cubicBezTo>
                  <a:lnTo>
                    <a:pt x="3561" y="6270"/>
                  </a:lnTo>
                  <a:lnTo>
                    <a:pt x="3561" y="5861"/>
                  </a:lnTo>
                  <a:lnTo>
                    <a:pt x="3372" y="5735"/>
                  </a:lnTo>
                  <a:cubicBezTo>
                    <a:pt x="3214" y="5672"/>
                    <a:pt x="3151" y="5420"/>
                    <a:pt x="3246" y="5294"/>
                  </a:cubicBezTo>
                  <a:lnTo>
                    <a:pt x="3970" y="4065"/>
                  </a:lnTo>
                  <a:cubicBezTo>
                    <a:pt x="4013" y="3958"/>
                    <a:pt x="4142" y="3880"/>
                    <a:pt x="4270" y="3880"/>
                  </a:cubicBezTo>
                  <a:cubicBezTo>
                    <a:pt x="4331" y="3880"/>
                    <a:pt x="4392" y="3898"/>
                    <a:pt x="4443" y="3939"/>
                  </a:cubicBezTo>
                  <a:lnTo>
                    <a:pt x="4632" y="4065"/>
                  </a:lnTo>
                  <a:cubicBezTo>
                    <a:pt x="4758" y="3970"/>
                    <a:pt x="4884" y="3907"/>
                    <a:pt x="4978" y="3876"/>
                  </a:cubicBezTo>
                  <a:lnTo>
                    <a:pt x="4978" y="3624"/>
                  </a:lnTo>
                  <a:cubicBezTo>
                    <a:pt x="4978" y="3435"/>
                    <a:pt x="5136" y="3277"/>
                    <a:pt x="5357" y="3277"/>
                  </a:cubicBezTo>
                  <a:close/>
                  <a:moveTo>
                    <a:pt x="3246" y="8475"/>
                  </a:moveTo>
                  <a:cubicBezTo>
                    <a:pt x="3435" y="8475"/>
                    <a:pt x="3592" y="8633"/>
                    <a:pt x="3592" y="8822"/>
                  </a:cubicBezTo>
                  <a:cubicBezTo>
                    <a:pt x="3592" y="9043"/>
                    <a:pt x="3435" y="9169"/>
                    <a:pt x="3246" y="9169"/>
                  </a:cubicBezTo>
                  <a:cubicBezTo>
                    <a:pt x="3057" y="9169"/>
                    <a:pt x="2899" y="9011"/>
                    <a:pt x="2899" y="8822"/>
                  </a:cubicBezTo>
                  <a:cubicBezTo>
                    <a:pt x="2899" y="8633"/>
                    <a:pt x="3057" y="8475"/>
                    <a:pt x="3246" y="8475"/>
                  </a:cubicBezTo>
                  <a:close/>
                  <a:moveTo>
                    <a:pt x="8854" y="8475"/>
                  </a:moveTo>
                  <a:cubicBezTo>
                    <a:pt x="9043" y="8475"/>
                    <a:pt x="9200" y="8633"/>
                    <a:pt x="9200" y="8822"/>
                  </a:cubicBezTo>
                  <a:cubicBezTo>
                    <a:pt x="9200" y="9043"/>
                    <a:pt x="9043" y="9169"/>
                    <a:pt x="8854" y="9169"/>
                  </a:cubicBezTo>
                  <a:cubicBezTo>
                    <a:pt x="8665" y="9169"/>
                    <a:pt x="8507" y="9011"/>
                    <a:pt x="8507" y="8822"/>
                  </a:cubicBezTo>
                  <a:cubicBezTo>
                    <a:pt x="8507" y="8633"/>
                    <a:pt x="8665" y="8475"/>
                    <a:pt x="8854" y="8475"/>
                  </a:cubicBezTo>
                  <a:close/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418"/>
                  </a:lnTo>
                  <a:lnTo>
                    <a:pt x="2458" y="1418"/>
                  </a:lnTo>
                  <a:cubicBezTo>
                    <a:pt x="1891" y="1418"/>
                    <a:pt x="1418" y="1891"/>
                    <a:pt x="1418" y="2490"/>
                  </a:cubicBezTo>
                  <a:lnTo>
                    <a:pt x="1418" y="2836"/>
                  </a:lnTo>
                  <a:lnTo>
                    <a:pt x="347" y="2836"/>
                  </a:lnTo>
                  <a:cubicBezTo>
                    <a:pt x="158" y="2836"/>
                    <a:pt x="1" y="2994"/>
                    <a:pt x="1" y="3183"/>
                  </a:cubicBezTo>
                  <a:cubicBezTo>
                    <a:pt x="1" y="3372"/>
                    <a:pt x="158" y="3529"/>
                    <a:pt x="347" y="3529"/>
                  </a:cubicBezTo>
                  <a:lnTo>
                    <a:pt x="1418" y="3529"/>
                  </a:lnTo>
                  <a:lnTo>
                    <a:pt x="1418" y="4254"/>
                  </a:lnTo>
                  <a:lnTo>
                    <a:pt x="347" y="4254"/>
                  </a:lnTo>
                  <a:cubicBezTo>
                    <a:pt x="158" y="4254"/>
                    <a:pt x="1" y="4411"/>
                    <a:pt x="1" y="4600"/>
                  </a:cubicBezTo>
                  <a:cubicBezTo>
                    <a:pt x="1" y="4821"/>
                    <a:pt x="158" y="4978"/>
                    <a:pt x="347" y="4978"/>
                  </a:cubicBezTo>
                  <a:lnTo>
                    <a:pt x="1418" y="4978"/>
                  </a:lnTo>
                  <a:lnTo>
                    <a:pt x="1418" y="5672"/>
                  </a:lnTo>
                  <a:lnTo>
                    <a:pt x="347" y="5672"/>
                  </a:lnTo>
                  <a:cubicBezTo>
                    <a:pt x="158" y="5672"/>
                    <a:pt x="1" y="5829"/>
                    <a:pt x="1" y="6018"/>
                  </a:cubicBezTo>
                  <a:cubicBezTo>
                    <a:pt x="1" y="6239"/>
                    <a:pt x="158" y="6396"/>
                    <a:pt x="347" y="6396"/>
                  </a:cubicBezTo>
                  <a:lnTo>
                    <a:pt x="1418" y="6396"/>
                  </a:lnTo>
                  <a:lnTo>
                    <a:pt x="1418" y="7089"/>
                  </a:lnTo>
                  <a:lnTo>
                    <a:pt x="347" y="7089"/>
                  </a:lnTo>
                  <a:cubicBezTo>
                    <a:pt x="158" y="7089"/>
                    <a:pt x="1" y="7247"/>
                    <a:pt x="1" y="7436"/>
                  </a:cubicBezTo>
                  <a:cubicBezTo>
                    <a:pt x="1" y="7656"/>
                    <a:pt x="158" y="7814"/>
                    <a:pt x="347" y="7814"/>
                  </a:cubicBezTo>
                  <a:lnTo>
                    <a:pt x="1418" y="7814"/>
                  </a:lnTo>
                  <a:lnTo>
                    <a:pt x="1418" y="8507"/>
                  </a:lnTo>
                  <a:lnTo>
                    <a:pt x="347" y="8507"/>
                  </a:lnTo>
                  <a:cubicBezTo>
                    <a:pt x="158" y="8507"/>
                    <a:pt x="1" y="8665"/>
                    <a:pt x="1" y="8854"/>
                  </a:cubicBezTo>
                  <a:cubicBezTo>
                    <a:pt x="1" y="9074"/>
                    <a:pt x="158" y="9232"/>
                    <a:pt x="347" y="9232"/>
                  </a:cubicBezTo>
                  <a:lnTo>
                    <a:pt x="1418" y="9232"/>
                  </a:lnTo>
                  <a:lnTo>
                    <a:pt x="1418" y="9578"/>
                  </a:lnTo>
                  <a:cubicBezTo>
                    <a:pt x="1418" y="10177"/>
                    <a:pt x="1891" y="10618"/>
                    <a:pt x="2458" y="10618"/>
                  </a:cubicBezTo>
                  <a:lnTo>
                    <a:pt x="2836" y="10618"/>
                  </a:lnTo>
                  <a:lnTo>
                    <a:pt x="2836" y="11689"/>
                  </a:lnTo>
                  <a:cubicBezTo>
                    <a:pt x="2836" y="11878"/>
                    <a:pt x="2994" y="12036"/>
                    <a:pt x="3183" y="12036"/>
                  </a:cubicBezTo>
                  <a:cubicBezTo>
                    <a:pt x="3372" y="12036"/>
                    <a:pt x="3529" y="11878"/>
                    <a:pt x="3529" y="11689"/>
                  </a:cubicBezTo>
                  <a:lnTo>
                    <a:pt x="3529" y="10618"/>
                  </a:lnTo>
                  <a:lnTo>
                    <a:pt x="4254" y="10618"/>
                  </a:lnTo>
                  <a:lnTo>
                    <a:pt x="4254" y="11689"/>
                  </a:lnTo>
                  <a:cubicBezTo>
                    <a:pt x="4254" y="11878"/>
                    <a:pt x="4411" y="12036"/>
                    <a:pt x="4600" y="12036"/>
                  </a:cubicBezTo>
                  <a:cubicBezTo>
                    <a:pt x="4789" y="12036"/>
                    <a:pt x="4947" y="11878"/>
                    <a:pt x="4947" y="11689"/>
                  </a:cubicBezTo>
                  <a:lnTo>
                    <a:pt x="4947" y="10618"/>
                  </a:lnTo>
                  <a:lnTo>
                    <a:pt x="5672" y="10618"/>
                  </a:lnTo>
                  <a:lnTo>
                    <a:pt x="5672" y="11689"/>
                  </a:lnTo>
                  <a:cubicBezTo>
                    <a:pt x="5672" y="11878"/>
                    <a:pt x="5829" y="12036"/>
                    <a:pt x="6018" y="12036"/>
                  </a:cubicBezTo>
                  <a:cubicBezTo>
                    <a:pt x="6207" y="12036"/>
                    <a:pt x="6365" y="11878"/>
                    <a:pt x="6365" y="11689"/>
                  </a:cubicBezTo>
                  <a:lnTo>
                    <a:pt x="6365" y="10618"/>
                  </a:lnTo>
                  <a:lnTo>
                    <a:pt x="7089" y="10618"/>
                  </a:lnTo>
                  <a:lnTo>
                    <a:pt x="7089" y="11689"/>
                  </a:lnTo>
                  <a:cubicBezTo>
                    <a:pt x="7089" y="11878"/>
                    <a:pt x="7247" y="12036"/>
                    <a:pt x="7436" y="12036"/>
                  </a:cubicBezTo>
                  <a:cubicBezTo>
                    <a:pt x="7625" y="12036"/>
                    <a:pt x="7782" y="11878"/>
                    <a:pt x="7782" y="11689"/>
                  </a:cubicBezTo>
                  <a:lnTo>
                    <a:pt x="7782" y="10618"/>
                  </a:lnTo>
                  <a:lnTo>
                    <a:pt x="8507" y="10618"/>
                  </a:lnTo>
                  <a:lnTo>
                    <a:pt x="8507" y="11689"/>
                  </a:lnTo>
                  <a:cubicBezTo>
                    <a:pt x="8507" y="11878"/>
                    <a:pt x="8665" y="12036"/>
                    <a:pt x="8854" y="12036"/>
                  </a:cubicBezTo>
                  <a:cubicBezTo>
                    <a:pt x="9043" y="12036"/>
                    <a:pt x="9200" y="11878"/>
                    <a:pt x="9200" y="11689"/>
                  </a:cubicBezTo>
                  <a:lnTo>
                    <a:pt x="9200" y="10618"/>
                  </a:lnTo>
                  <a:lnTo>
                    <a:pt x="9547" y="10618"/>
                  </a:lnTo>
                  <a:cubicBezTo>
                    <a:pt x="10145" y="10618"/>
                    <a:pt x="10618" y="10177"/>
                    <a:pt x="10618" y="9578"/>
                  </a:cubicBezTo>
                  <a:lnTo>
                    <a:pt x="10618" y="9232"/>
                  </a:lnTo>
                  <a:lnTo>
                    <a:pt x="11689" y="9232"/>
                  </a:lnTo>
                  <a:cubicBezTo>
                    <a:pt x="11878" y="9232"/>
                    <a:pt x="12036" y="9074"/>
                    <a:pt x="12036" y="8854"/>
                  </a:cubicBezTo>
                  <a:cubicBezTo>
                    <a:pt x="12036" y="8665"/>
                    <a:pt x="11878" y="8507"/>
                    <a:pt x="11689" y="8507"/>
                  </a:cubicBezTo>
                  <a:lnTo>
                    <a:pt x="10618" y="8507"/>
                  </a:lnTo>
                  <a:lnTo>
                    <a:pt x="10618" y="7814"/>
                  </a:lnTo>
                  <a:lnTo>
                    <a:pt x="11689" y="7814"/>
                  </a:lnTo>
                  <a:cubicBezTo>
                    <a:pt x="11878" y="7814"/>
                    <a:pt x="12036" y="7656"/>
                    <a:pt x="12036" y="7436"/>
                  </a:cubicBezTo>
                  <a:cubicBezTo>
                    <a:pt x="12036" y="7247"/>
                    <a:pt x="11878" y="7089"/>
                    <a:pt x="11689" y="7089"/>
                  </a:cubicBezTo>
                  <a:lnTo>
                    <a:pt x="10618" y="7089"/>
                  </a:lnTo>
                  <a:lnTo>
                    <a:pt x="10618" y="6396"/>
                  </a:lnTo>
                  <a:lnTo>
                    <a:pt x="11689" y="6396"/>
                  </a:lnTo>
                  <a:cubicBezTo>
                    <a:pt x="11878" y="6396"/>
                    <a:pt x="12036" y="6239"/>
                    <a:pt x="12036" y="6018"/>
                  </a:cubicBezTo>
                  <a:cubicBezTo>
                    <a:pt x="12036" y="5829"/>
                    <a:pt x="11878" y="5672"/>
                    <a:pt x="11689" y="5672"/>
                  </a:cubicBezTo>
                  <a:lnTo>
                    <a:pt x="10618" y="5672"/>
                  </a:lnTo>
                  <a:lnTo>
                    <a:pt x="10618" y="4978"/>
                  </a:lnTo>
                  <a:lnTo>
                    <a:pt x="11689" y="4978"/>
                  </a:lnTo>
                  <a:cubicBezTo>
                    <a:pt x="11878" y="4978"/>
                    <a:pt x="12036" y="4821"/>
                    <a:pt x="12036" y="4600"/>
                  </a:cubicBezTo>
                  <a:cubicBezTo>
                    <a:pt x="12036" y="4411"/>
                    <a:pt x="11878" y="4254"/>
                    <a:pt x="11689" y="4254"/>
                  </a:cubicBezTo>
                  <a:lnTo>
                    <a:pt x="10618" y="4254"/>
                  </a:lnTo>
                  <a:lnTo>
                    <a:pt x="10618" y="3529"/>
                  </a:lnTo>
                  <a:lnTo>
                    <a:pt x="11689" y="3529"/>
                  </a:lnTo>
                  <a:cubicBezTo>
                    <a:pt x="11878" y="3529"/>
                    <a:pt x="12036" y="3372"/>
                    <a:pt x="12036" y="3183"/>
                  </a:cubicBezTo>
                  <a:cubicBezTo>
                    <a:pt x="12036" y="2994"/>
                    <a:pt x="11878" y="2836"/>
                    <a:pt x="11689" y="2836"/>
                  </a:cubicBezTo>
                  <a:lnTo>
                    <a:pt x="10618" y="2836"/>
                  </a:lnTo>
                  <a:lnTo>
                    <a:pt x="10618" y="2490"/>
                  </a:lnTo>
                  <a:cubicBezTo>
                    <a:pt x="10618" y="1891"/>
                    <a:pt x="10145" y="1418"/>
                    <a:pt x="9547" y="1418"/>
                  </a:cubicBezTo>
                  <a:lnTo>
                    <a:pt x="9200" y="1418"/>
                  </a:lnTo>
                  <a:lnTo>
                    <a:pt x="9200" y="347"/>
                  </a:lnTo>
                  <a:cubicBezTo>
                    <a:pt x="9200" y="158"/>
                    <a:pt x="9043" y="1"/>
                    <a:pt x="8854" y="1"/>
                  </a:cubicBezTo>
                  <a:cubicBezTo>
                    <a:pt x="8665" y="1"/>
                    <a:pt x="8507" y="158"/>
                    <a:pt x="8507" y="347"/>
                  </a:cubicBezTo>
                  <a:lnTo>
                    <a:pt x="8507" y="1418"/>
                  </a:lnTo>
                  <a:lnTo>
                    <a:pt x="7782" y="1418"/>
                  </a:lnTo>
                  <a:lnTo>
                    <a:pt x="7782" y="347"/>
                  </a:lnTo>
                  <a:cubicBezTo>
                    <a:pt x="7782" y="158"/>
                    <a:pt x="7625" y="1"/>
                    <a:pt x="7436" y="1"/>
                  </a:cubicBezTo>
                  <a:cubicBezTo>
                    <a:pt x="7247" y="1"/>
                    <a:pt x="7089" y="158"/>
                    <a:pt x="7089" y="347"/>
                  </a:cubicBezTo>
                  <a:lnTo>
                    <a:pt x="7089" y="1418"/>
                  </a:lnTo>
                  <a:lnTo>
                    <a:pt x="6365" y="1418"/>
                  </a:lnTo>
                  <a:lnTo>
                    <a:pt x="6365" y="347"/>
                  </a:lnTo>
                  <a:cubicBezTo>
                    <a:pt x="6365" y="158"/>
                    <a:pt x="6207" y="1"/>
                    <a:pt x="6018" y="1"/>
                  </a:cubicBezTo>
                  <a:cubicBezTo>
                    <a:pt x="5829" y="1"/>
                    <a:pt x="5672" y="158"/>
                    <a:pt x="5672" y="347"/>
                  </a:cubicBezTo>
                  <a:lnTo>
                    <a:pt x="5672" y="1418"/>
                  </a:lnTo>
                  <a:lnTo>
                    <a:pt x="4947" y="1418"/>
                  </a:lnTo>
                  <a:lnTo>
                    <a:pt x="4947" y="347"/>
                  </a:lnTo>
                  <a:cubicBezTo>
                    <a:pt x="4947" y="158"/>
                    <a:pt x="4789" y="1"/>
                    <a:pt x="4600" y="1"/>
                  </a:cubicBezTo>
                  <a:cubicBezTo>
                    <a:pt x="4411" y="1"/>
                    <a:pt x="4254" y="158"/>
                    <a:pt x="4254" y="347"/>
                  </a:cubicBezTo>
                  <a:lnTo>
                    <a:pt x="4254" y="1418"/>
                  </a:lnTo>
                  <a:lnTo>
                    <a:pt x="3529" y="1418"/>
                  </a:ln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3" name="Google Shape;5943;p64"/>
            <p:cNvSpPr/>
            <p:nvPr/>
          </p:nvSpPr>
          <p:spPr>
            <a:xfrm>
              <a:off x="-44369750" y="33178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4" name="Google Shape;5944;p64"/>
            <p:cNvSpPr/>
            <p:nvPr/>
          </p:nvSpPr>
          <p:spPr>
            <a:xfrm>
              <a:off x="-44411500" y="3275325"/>
              <a:ext cx="100825" cy="102400"/>
            </a:xfrm>
            <a:custGeom>
              <a:rect b="b" l="l" r="r" t="t"/>
              <a:pathLst>
                <a:path extrusionOk="0" h="4096" w="4033">
                  <a:moveTo>
                    <a:pt x="2017" y="1008"/>
                  </a:moveTo>
                  <a:cubicBezTo>
                    <a:pt x="2615" y="1008"/>
                    <a:pt x="3088" y="1481"/>
                    <a:pt x="3088" y="2048"/>
                  </a:cubicBezTo>
                  <a:cubicBezTo>
                    <a:pt x="3088" y="2647"/>
                    <a:pt x="2615" y="3119"/>
                    <a:pt x="2017" y="3119"/>
                  </a:cubicBezTo>
                  <a:cubicBezTo>
                    <a:pt x="1418" y="3119"/>
                    <a:pt x="945" y="2647"/>
                    <a:pt x="945" y="2048"/>
                  </a:cubicBezTo>
                  <a:cubicBezTo>
                    <a:pt x="945" y="1481"/>
                    <a:pt x="1418" y="1008"/>
                    <a:pt x="2017" y="1008"/>
                  </a:cubicBezTo>
                  <a:close/>
                  <a:moveTo>
                    <a:pt x="1670" y="0"/>
                  </a:moveTo>
                  <a:lnTo>
                    <a:pt x="1670" y="126"/>
                  </a:lnTo>
                  <a:cubicBezTo>
                    <a:pt x="1670" y="284"/>
                    <a:pt x="1576" y="410"/>
                    <a:pt x="1418" y="441"/>
                  </a:cubicBezTo>
                  <a:cubicBezTo>
                    <a:pt x="1229" y="536"/>
                    <a:pt x="1040" y="630"/>
                    <a:pt x="882" y="756"/>
                  </a:cubicBezTo>
                  <a:cubicBezTo>
                    <a:pt x="809" y="811"/>
                    <a:pt x="725" y="845"/>
                    <a:pt x="643" y="845"/>
                  </a:cubicBezTo>
                  <a:cubicBezTo>
                    <a:pt x="584" y="845"/>
                    <a:pt x="526" y="828"/>
                    <a:pt x="473" y="788"/>
                  </a:cubicBezTo>
                  <a:lnTo>
                    <a:pt x="347" y="725"/>
                  </a:lnTo>
                  <a:lnTo>
                    <a:pt x="0" y="1324"/>
                  </a:lnTo>
                  <a:lnTo>
                    <a:pt x="126" y="1387"/>
                  </a:lnTo>
                  <a:cubicBezTo>
                    <a:pt x="252" y="1481"/>
                    <a:pt x="315" y="1639"/>
                    <a:pt x="284" y="1733"/>
                  </a:cubicBezTo>
                  <a:cubicBezTo>
                    <a:pt x="252" y="1985"/>
                    <a:pt x="252" y="2143"/>
                    <a:pt x="284" y="2363"/>
                  </a:cubicBezTo>
                  <a:cubicBezTo>
                    <a:pt x="315" y="2521"/>
                    <a:pt x="252" y="2647"/>
                    <a:pt x="126" y="2741"/>
                  </a:cubicBezTo>
                  <a:lnTo>
                    <a:pt x="0" y="2804"/>
                  </a:lnTo>
                  <a:lnTo>
                    <a:pt x="347" y="3403"/>
                  </a:lnTo>
                  <a:lnTo>
                    <a:pt x="473" y="3308"/>
                  </a:lnTo>
                  <a:cubicBezTo>
                    <a:pt x="518" y="3286"/>
                    <a:pt x="566" y="3276"/>
                    <a:pt x="616" y="3276"/>
                  </a:cubicBezTo>
                  <a:cubicBezTo>
                    <a:pt x="707" y="3276"/>
                    <a:pt x="801" y="3310"/>
                    <a:pt x="882" y="3371"/>
                  </a:cubicBezTo>
                  <a:cubicBezTo>
                    <a:pt x="1040" y="3529"/>
                    <a:pt x="1229" y="3592"/>
                    <a:pt x="1418" y="3686"/>
                  </a:cubicBezTo>
                  <a:cubicBezTo>
                    <a:pt x="1576" y="3718"/>
                    <a:pt x="1670" y="3875"/>
                    <a:pt x="1670" y="4001"/>
                  </a:cubicBezTo>
                  <a:lnTo>
                    <a:pt x="1670" y="4096"/>
                  </a:lnTo>
                  <a:lnTo>
                    <a:pt x="2363" y="4096"/>
                  </a:lnTo>
                  <a:lnTo>
                    <a:pt x="2363" y="4001"/>
                  </a:lnTo>
                  <a:cubicBezTo>
                    <a:pt x="2363" y="3844"/>
                    <a:pt x="2458" y="3718"/>
                    <a:pt x="2615" y="3686"/>
                  </a:cubicBezTo>
                  <a:cubicBezTo>
                    <a:pt x="2804" y="3592"/>
                    <a:pt x="2993" y="3466"/>
                    <a:pt x="3151" y="3371"/>
                  </a:cubicBezTo>
                  <a:cubicBezTo>
                    <a:pt x="3232" y="3310"/>
                    <a:pt x="3327" y="3276"/>
                    <a:pt x="3417" y="3276"/>
                  </a:cubicBezTo>
                  <a:cubicBezTo>
                    <a:pt x="3467" y="3276"/>
                    <a:pt x="3516" y="3286"/>
                    <a:pt x="3560" y="3308"/>
                  </a:cubicBezTo>
                  <a:lnTo>
                    <a:pt x="3686" y="3403"/>
                  </a:lnTo>
                  <a:lnTo>
                    <a:pt x="4033" y="2804"/>
                  </a:lnTo>
                  <a:lnTo>
                    <a:pt x="3907" y="2741"/>
                  </a:lnTo>
                  <a:cubicBezTo>
                    <a:pt x="3781" y="2647"/>
                    <a:pt x="3718" y="2489"/>
                    <a:pt x="3749" y="2363"/>
                  </a:cubicBezTo>
                  <a:cubicBezTo>
                    <a:pt x="3781" y="2143"/>
                    <a:pt x="3781" y="1985"/>
                    <a:pt x="3749" y="1733"/>
                  </a:cubicBezTo>
                  <a:cubicBezTo>
                    <a:pt x="3718" y="1576"/>
                    <a:pt x="3781" y="1481"/>
                    <a:pt x="3907" y="1387"/>
                  </a:cubicBezTo>
                  <a:lnTo>
                    <a:pt x="4033" y="1324"/>
                  </a:lnTo>
                  <a:lnTo>
                    <a:pt x="3686" y="725"/>
                  </a:lnTo>
                  <a:lnTo>
                    <a:pt x="3560" y="788"/>
                  </a:lnTo>
                  <a:cubicBezTo>
                    <a:pt x="3502" y="832"/>
                    <a:pt x="3437" y="855"/>
                    <a:pt x="3371" y="855"/>
                  </a:cubicBezTo>
                  <a:cubicBezTo>
                    <a:pt x="3295" y="855"/>
                    <a:pt x="3218" y="824"/>
                    <a:pt x="3151" y="756"/>
                  </a:cubicBezTo>
                  <a:cubicBezTo>
                    <a:pt x="2993" y="599"/>
                    <a:pt x="2804" y="536"/>
                    <a:pt x="2615" y="441"/>
                  </a:cubicBezTo>
                  <a:cubicBezTo>
                    <a:pt x="2458" y="410"/>
                    <a:pt x="2363" y="252"/>
                    <a:pt x="2363" y="126"/>
                  </a:cubicBezTo>
                  <a:lnTo>
                    <a:pt x="23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45" name="Google Shape;5945;p64"/>
          <p:cNvGrpSpPr/>
          <p:nvPr/>
        </p:nvGrpSpPr>
        <p:grpSpPr>
          <a:xfrm>
            <a:off x="2742761" y="3054944"/>
            <a:ext cx="330964" cy="330964"/>
            <a:chOff x="-49027775" y="3183175"/>
            <a:chExt cx="299325" cy="299325"/>
          </a:xfrm>
        </p:grpSpPr>
        <p:sp>
          <p:nvSpPr>
            <p:cNvPr id="5946" name="Google Shape;5946;p64"/>
            <p:cNvSpPr/>
            <p:nvPr/>
          </p:nvSpPr>
          <p:spPr>
            <a:xfrm>
              <a:off x="-48870250" y="3183175"/>
              <a:ext cx="141800" cy="185900"/>
            </a:xfrm>
            <a:custGeom>
              <a:rect b="b" l="l" r="r" t="t"/>
              <a:pathLst>
                <a:path extrusionOk="0" h="7436" w="5672">
                  <a:moveTo>
                    <a:pt x="1" y="0"/>
                  </a:moveTo>
                  <a:lnTo>
                    <a:pt x="1" y="1796"/>
                  </a:lnTo>
                  <a:lnTo>
                    <a:pt x="32" y="1796"/>
                  </a:lnTo>
                  <a:cubicBezTo>
                    <a:pt x="158" y="1765"/>
                    <a:pt x="284" y="1765"/>
                    <a:pt x="379" y="1765"/>
                  </a:cubicBezTo>
                  <a:cubicBezTo>
                    <a:pt x="1166" y="1765"/>
                    <a:pt x="1828" y="2395"/>
                    <a:pt x="1828" y="3182"/>
                  </a:cubicBezTo>
                  <a:cubicBezTo>
                    <a:pt x="1828" y="3970"/>
                    <a:pt x="1166" y="4600"/>
                    <a:pt x="379" y="4600"/>
                  </a:cubicBezTo>
                  <a:cubicBezTo>
                    <a:pt x="284" y="4600"/>
                    <a:pt x="158" y="4600"/>
                    <a:pt x="32" y="4568"/>
                  </a:cubicBezTo>
                  <a:lnTo>
                    <a:pt x="32" y="5671"/>
                  </a:lnTo>
                  <a:lnTo>
                    <a:pt x="1702" y="5671"/>
                  </a:lnTo>
                  <a:cubicBezTo>
                    <a:pt x="2017" y="5671"/>
                    <a:pt x="2175" y="6018"/>
                    <a:pt x="1954" y="6270"/>
                  </a:cubicBezTo>
                  <a:cubicBezTo>
                    <a:pt x="1860" y="6364"/>
                    <a:pt x="1765" y="6585"/>
                    <a:pt x="1765" y="6742"/>
                  </a:cubicBezTo>
                  <a:cubicBezTo>
                    <a:pt x="1765" y="7120"/>
                    <a:pt x="2080" y="7435"/>
                    <a:pt x="2490" y="7435"/>
                  </a:cubicBezTo>
                  <a:cubicBezTo>
                    <a:pt x="2868" y="7435"/>
                    <a:pt x="3183" y="7120"/>
                    <a:pt x="3183" y="6742"/>
                  </a:cubicBezTo>
                  <a:cubicBezTo>
                    <a:pt x="3183" y="6585"/>
                    <a:pt x="3120" y="6364"/>
                    <a:pt x="2994" y="6270"/>
                  </a:cubicBezTo>
                  <a:cubicBezTo>
                    <a:pt x="2805" y="6018"/>
                    <a:pt x="2962" y="5671"/>
                    <a:pt x="3277" y="5671"/>
                  </a:cubicBezTo>
                  <a:lnTo>
                    <a:pt x="5672" y="5671"/>
                  </a:lnTo>
                  <a:lnTo>
                    <a:pt x="5672" y="1765"/>
                  </a:lnTo>
                  <a:cubicBezTo>
                    <a:pt x="5672" y="788"/>
                    <a:pt x="4884" y="0"/>
                    <a:pt x="39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7" name="Google Shape;5947;p64"/>
            <p:cNvSpPr/>
            <p:nvPr/>
          </p:nvSpPr>
          <p:spPr>
            <a:xfrm>
              <a:off x="-49027775" y="3183175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1765" y="0"/>
                  </a:moveTo>
                  <a:cubicBezTo>
                    <a:pt x="788" y="0"/>
                    <a:pt x="1" y="788"/>
                    <a:pt x="1" y="1765"/>
                  </a:cubicBezTo>
                  <a:lnTo>
                    <a:pt x="1" y="5671"/>
                  </a:lnTo>
                  <a:lnTo>
                    <a:pt x="1828" y="5671"/>
                  </a:lnTo>
                  <a:lnTo>
                    <a:pt x="1828" y="5640"/>
                  </a:lnTo>
                  <a:cubicBezTo>
                    <a:pt x="1765" y="5514"/>
                    <a:pt x="1765" y="5388"/>
                    <a:pt x="1765" y="5262"/>
                  </a:cubicBezTo>
                  <a:cubicBezTo>
                    <a:pt x="1765" y="4474"/>
                    <a:pt x="2395" y="3844"/>
                    <a:pt x="3183" y="3844"/>
                  </a:cubicBezTo>
                  <a:cubicBezTo>
                    <a:pt x="3970" y="3844"/>
                    <a:pt x="4600" y="4474"/>
                    <a:pt x="4600" y="5262"/>
                  </a:cubicBezTo>
                  <a:cubicBezTo>
                    <a:pt x="4600" y="5388"/>
                    <a:pt x="4569" y="5514"/>
                    <a:pt x="4569" y="5640"/>
                  </a:cubicBezTo>
                  <a:lnTo>
                    <a:pt x="5672" y="5640"/>
                  </a:lnTo>
                  <a:lnTo>
                    <a:pt x="5672" y="3970"/>
                  </a:lnTo>
                  <a:cubicBezTo>
                    <a:pt x="5672" y="3748"/>
                    <a:pt x="5843" y="3605"/>
                    <a:pt x="6032" y="3605"/>
                  </a:cubicBezTo>
                  <a:cubicBezTo>
                    <a:pt x="6112" y="3605"/>
                    <a:pt x="6195" y="3630"/>
                    <a:pt x="6270" y="3686"/>
                  </a:cubicBezTo>
                  <a:cubicBezTo>
                    <a:pt x="6396" y="3812"/>
                    <a:pt x="6585" y="3907"/>
                    <a:pt x="6743" y="3907"/>
                  </a:cubicBezTo>
                  <a:cubicBezTo>
                    <a:pt x="7121" y="3907"/>
                    <a:pt x="7436" y="3592"/>
                    <a:pt x="7436" y="3182"/>
                  </a:cubicBezTo>
                  <a:cubicBezTo>
                    <a:pt x="7436" y="2804"/>
                    <a:pt x="7121" y="2489"/>
                    <a:pt x="6743" y="2489"/>
                  </a:cubicBezTo>
                  <a:cubicBezTo>
                    <a:pt x="6585" y="2489"/>
                    <a:pt x="6396" y="2552"/>
                    <a:pt x="6270" y="2678"/>
                  </a:cubicBezTo>
                  <a:cubicBezTo>
                    <a:pt x="6195" y="2734"/>
                    <a:pt x="6112" y="2760"/>
                    <a:pt x="6032" y="2760"/>
                  </a:cubicBezTo>
                  <a:cubicBezTo>
                    <a:pt x="5843" y="2760"/>
                    <a:pt x="5672" y="2616"/>
                    <a:pt x="5672" y="2395"/>
                  </a:cubicBezTo>
                  <a:lnTo>
                    <a:pt x="56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8" name="Google Shape;5948;p64"/>
            <p:cNvSpPr/>
            <p:nvPr/>
          </p:nvSpPr>
          <p:spPr>
            <a:xfrm>
              <a:off x="-49027775" y="3295800"/>
              <a:ext cx="141800" cy="186700"/>
            </a:xfrm>
            <a:custGeom>
              <a:rect b="b" l="l" r="r" t="t"/>
              <a:pathLst>
                <a:path extrusionOk="0" h="7468" w="5672">
                  <a:moveTo>
                    <a:pt x="3183" y="0"/>
                  </a:moveTo>
                  <a:cubicBezTo>
                    <a:pt x="2805" y="0"/>
                    <a:pt x="2490" y="315"/>
                    <a:pt x="2490" y="725"/>
                  </a:cubicBezTo>
                  <a:cubicBezTo>
                    <a:pt x="2490" y="883"/>
                    <a:pt x="2553" y="1072"/>
                    <a:pt x="2679" y="1198"/>
                  </a:cubicBezTo>
                  <a:cubicBezTo>
                    <a:pt x="2868" y="1418"/>
                    <a:pt x="2710" y="1796"/>
                    <a:pt x="2395" y="1796"/>
                  </a:cubicBezTo>
                  <a:lnTo>
                    <a:pt x="1" y="1796"/>
                  </a:lnTo>
                  <a:lnTo>
                    <a:pt x="1" y="5671"/>
                  </a:lnTo>
                  <a:cubicBezTo>
                    <a:pt x="1" y="6679"/>
                    <a:pt x="788" y="7467"/>
                    <a:pt x="1765" y="7467"/>
                  </a:cubicBezTo>
                  <a:lnTo>
                    <a:pt x="5672" y="7467"/>
                  </a:lnTo>
                  <a:lnTo>
                    <a:pt x="5672" y="5640"/>
                  </a:lnTo>
                  <a:lnTo>
                    <a:pt x="5640" y="5640"/>
                  </a:lnTo>
                  <a:cubicBezTo>
                    <a:pt x="5514" y="5703"/>
                    <a:pt x="5388" y="5703"/>
                    <a:pt x="5294" y="5703"/>
                  </a:cubicBezTo>
                  <a:cubicBezTo>
                    <a:pt x="4506" y="5703"/>
                    <a:pt x="3844" y="5041"/>
                    <a:pt x="3844" y="4254"/>
                  </a:cubicBezTo>
                  <a:cubicBezTo>
                    <a:pt x="3844" y="3466"/>
                    <a:pt x="4506" y="2867"/>
                    <a:pt x="5294" y="2867"/>
                  </a:cubicBezTo>
                  <a:cubicBezTo>
                    <a:pt x="5388" y="2867"/>
                    <a:pt x="5514" y="2867"/>
                    <a:pt x="5640" y="2899"/>
                  </a:cubicBezTo>
                  <a:lnTo>
                    <a:pt x="5640" y="1796"/>
                  </a:lnTo>
                  <a:lnTo>
                    <a:pt x="3970" y="1796"/>
                  </a:lnTo>
                  <a:cubicBezTo>
                    <a:pt x="3655" y="1796"/>
                    <a:pt x="3498" y="1418"/>
                    <a:pt x="3718" y="1198"/>
                  </a:cubicBezTo>
                  <a:cubicBezTo>
                    <a:pt x="3813" y="1072"/>
                    <a:pt x="3907" y="883"/>
                    <a:pt x="3907" y="725"/>
                  </a:cubicBezTo>
                  <a:cubicBezTo>
                    <a:pt x="3907" y="315"/>
                    <a:pt x="359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49" name="Google Shape;5949;p64"/>
            <p:cNvSpPr/>
            <p:nvPr/>
          </p:nvSpPr>
          <p:spPr>
            <a:xfrm>
              <a:off x="-48914350" y="3340700"/>
              <a:ext cx="185900" cy="141800"/>
            </a:xfrm>
            <a:custGeom>
              <a:rect b="b" l="l" r="r" t="t"/>
              <a:pathLst>
                <a:path extrusionOk="0" h="5672" w="7436">
                  <a:moveTo>
                    <a:pt x="5608" y="0"/>
                  </a:moveTo>
                  <a:lnTo>
                    <a:pt x="5608" y="32"/>
                  </a:lnTo>
                  <a:cubicBezTo>
                    <a:pt x="5671" y="158"/>
                    <a:pt x="5671" y="284"/>
                    <a:pt x="5671" y="378"/>
                  </a:cubicBezTo>
                  <a:cubicBezTo>
                    <a:pt x="5671" y="1166"/>
                    <a:pt x="5041" y="1796"/>
                    <a:pt x="4254" y="1796"/>
                  </a:cubicBezTo>
                  <a:cubicBezTo>
                    <a:pt x="3466" y="1796"/>
                    <a:pt x="2836" y="1166"/>
                    <a:pt x="2836" y="378"/>
                  </a:cubicBezTo>
                  <a:cubicBezTo>
                    <a:pt x="2836" y="284"/>
                    <a:pt x="2867" y="158"/>
                    <a:pt x="2867" y="32"/>
                  </a:cubicBezTo>
                  <a:lnTo>
                    <a:pt x="1765" y="32"/>
                  </a:lnTo>
                  <a:lnTo>
                    <a:pt x="1765" y="1670"/>
                  </a:lnTo>
                  <a:cubicBezTo>
                    <a:pt x="1765" y="1907"/>
                    <a:pt x="1602" y="2041"/>
                    <a:pt x="1419" y="2041"/>
                  </a:cubicBezTo>
                  <a:cubicBezTo>
                    <a:pt x="1334" y="2041"/>
                    <a:pt x="1245" y="2013"/>
                    <a:pt x="1166" y="1954"/>
                  </a:cubicBezTo>
                  <a:cubicBezTo>
                    <a:pt x="1040" y="1827"/>
                    <a:pt x="851" y="1764"/>
                    <a:pt x="694" y="1764"/>
                  </a:cubicBezTo>
                  <a:cubicBezTo>
                    <a:pt x="315" y="1764"/>
                    <a:pt x="0" y="2080"/>
                    <a:pt x="0" y="2458"/>
                  </a:cubicBezTo>
                  <a:cubicBezTo>
                    <a:pt x="0" y="2867"/>
                    <a:pt x="315" y="3182"/>
                    <a:pt x="694" y="3182"/>
                  </a:cubicBezTo>
                  <a:cubicBezTo>
                    <a:pt x="851" y="3182"/>
                    <a:pt x="1040" y="3119"/>
                    <a:pt x="1166" y="2993"/>
                  </a:cubicBezTo>
                  <a:cubicBezTo>
                    <a:pt x="1247" y="2933"/>
                    <a:pt x="1337" y="2904"/>
                    <a:pt x="1423" y="2904"/>
                  </a:cubicBezTo>
                  <a:cubicBezTo>
                    <a:pt x="1605" y="2904"/>
                    <a:pt x="1765" y="3031"/>
                    <a:pt x="1765" y="3245"/>
                  </a:cubicBezTo>
                  <a:lnTo>
                    <a:pt x="1765" y="5671"/>
                  </a:lnTo>
                  <a:lnTo>
                    <a:pt x="5671" y="5671"/>
                  </a:lnTo>
                  <a:cubicBezTo>
                    <a:pt x="6648" y="5671"/>
                    <a:pt x="7436" y="4883"/>
                    <a:pt x="7436" y="3907"/>
                  </a:cubicBezTo>
                  <a:lnTo>
                    <a:pt x="74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50" name="Google Shape;5950;p64"/>
          <p:cNvGrpSpPr/>
          <p:nvPr/>
        </p:nvGrpSpPr>
        <p:grpSpPr>
          <a:xfrm>
            <a:off x="2742333" y="3461620"/>
            <a:ext cx="331821" cy="333590"/>
            <a:chOff x="-49027775" y="3550975"/>
            <a:chExt cx="300100" cy="301700"/>
          </a:xfrm>
        </p:grpSpPr>
        <p:sp>
          <p:nvSpPr>
            <p:cNvPr id="5951" name="Google Shape;5951;p64"/>
            <p:cNvSpPr/>
            <p:nvPr/>
          </p:nvSpPr>
          <p:spPr>
            <a:xfrm>
              <a:off x="-48941125" y="3613200"/>
              <a:ext cx="74050" cy="26825"/>
            </a:xfrm>
            <a:custGeom>
              <a:rect b="b" l="l" r="r" t="t"/>
              <a:pathLst>
                <a:path extrusionOk="0" h="1073" w="2962">
                  <a:moveTo>
                    <a:pt x="1260" y="1"/>
                  </a:moveTo>
                  <a:lnTo>
                    <a:pt x="0" y="1072"/>
                  </a:lnTo>
                  <a:lnTo>
                    <a:pt x="1702" y="1072"/>
                  </a:ln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2" name="Google Shape;5952;p64"/>
            <p:cNvSpPr/>
            <p:nvPr/>
          </p:nvSpPr>
          <p:spPr>
            <a:xfrm>
              <a:off x="-488710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0" y="1"/>
                  </a:moveTo>
                  <a:lnTo>
                    <a:pt x="0" y="1072"/>
                  </a:lnTo>
                  <a:lnTo>
                    <a:pt x="1670" y="1072"/>
                  </a:lnTo>
                  <a:lnTo>
                    <a:pt x="29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3" name="Google Shape;5953;p64"/>
            <p:cNvSpPr/>
            <p:nvPr/>
          </p:nvSpPr>
          <p:spPr>
            <a:xfrm>
              <a:off x="-48893075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0" y="1"/>
                  </a:moveTo>
                  <a:lnTo>
                    <a:pt x="2142" y="1734"/>
                  </a:lnTo>
                  <a:lnTo>
                    <a:pt x="3812" y="1734"/>
                  </a:ln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4" name="Google Shape;5954;p64"/>
            <p:cNvSpPr/>
            <p:nvPr/>
          </p:nvSpPr>
          <p:spPr>
            <a:xfrm>
              <a:off x="-49027775" y="3550975"/>
              <a:ext cx="100050" cy="87475"/>
            </a:xfrm>
            <a:custGeom>
              <a:rect b="b" l="l" r="r" t="t"/>
              <a:pathLst>
                <a:path extrusionOk="0" h="3499" w="4002">
                  <a:moveTo>
                    <a:pt x="2112" y="1797"/>
                  </a:moveTo>
                  <a:cubicBezTo>
                    <a:pt x="2332" y="1797"/>
                    <a:pt x="2490" y="1923"/>
                    <a:pt x="2490" y="2143"/>
                  </a:cubicBezTo>
                  <a:cubicBezTo>
                    <a:pt x="2490" y="2332"/>
                    <a:pt x="2332" y="2490"/>
                    <a:pt x="2112" y="2490"/>
                  </a:cubicBezTo>
                  <a:cubicBezTo>
                    <a:pt x="1923" y="2490"/>
                    <a:pt x="1765" y="2332"/>
                    <a:pt x="1765" y="2143"/>
                  </a:cubicBezTo>
                  <a:cubicBezTo>
                    <a:pt x="1765" y="1923"/>
                    <a:pt x="1923" y="1797"/>
                    <a:pt x="2112" y="1797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3498"/>
                  </a:lnTo>
                  <a:lnTo>
                    <a:pt x="2364" y="3498"/>
                  </a:lnTo>
                  <a:lnTo>
                    <a:pt x="4002" y="2143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5" name="Google Shape;5955;p64"/>
            <p:cNvSpPr/>
            <p:nvPr/>
          </p:nvSpPr>
          <p:spPr>
            <a:xfrm>
              <a:off x="-48962400" y="3552550"/>
              <a:ext cx="95325" cy="43350"/>
            </a:xfrm>
            <a:custGeom>
              <a:rect b="b" l="l" r="r" t="t"/>
              <a:pathLst>
                <a:path extrusionOk="0" h="1734" w="3813">
                  <a:moveTo>
                    <a:pt x="1" y="1"/>
                  </a:moveTo>
                  <a:lnTo>
                    <a:pt x="2111" y="1734"/>
                  </a:lnTo>
                  <a:lnTo>
                    <a:pt x="3813" y="1734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6" name="Google Shape;5956;p64"/>
            <p:cNvSpPr/>
            <p:nvPr/>
          </p:nvSpPr>
          <p:spPr>
            <a:xfrm>
              <a:off x="-49027775" y="3657325"/>
              <a:ext cx="300100" cy="195350"/>
            </a:xfrm>
            <a:custGeom>
              <a:rect b="b" l="l" r="r" t="t"/>
              <a:pathLst>
                <a:path extrusionOk="0" h="7814" w="12004">
                  <a:moveTo>
                    <a:pt x="5987" y="410"/>
                  </a:moveTo>
                  <a:cubicBezTo>
                    <a:pt x="7719" y="410"/>
                    <a:pt x="9137" y="1827"/>
                    <a:pt x="9137" y="3560"/>
                  </a:cubicBezTo>
                  <a:cubicBezTo>
                    <a:pt x="9137" y="5293"/>
                    <a:pt x="7719" y="6711"/>
                    <a:pt x="5987" y="6711"/>
                  </a:cubicBezTo>
                  <a:cubicBezTo>
                    <a:pt x="4254" y="6711"/>
                    <a:pt x="2836" y="5293"/>
                    <a:pt x="2836" y="3560"/>
                  </a:cubicBezTo>
                  <a:cubicBezTo>
                    <a:pt x="2836" y="1827"/>
                    <a:pt x="4254" y="410"/>
                    <a:pt x="5987" y="410"/>
                  </a:cubicBezTo>
                  <a:close/>
                  <a:moveTo>
                    <a:pt x="1" y="0"/>
                  </a:moveTo>
                  <a:lnTo>
                    <a:pt x="1" y="6742"/>
                  </a:lnTo>
                  <a:cubicBezTo>
                    <a:pt x="1" y="7341"/>
                    <a:pt x="473" y="7813"/>
                    <a:pt x="1072" y="7813"/>
                  </a:cubicBezTo>
                  <a:lnTo>
                    <a:pt x="10933" y="7813"/>
                  </a:lnTo>
                  <a:cubicBezTo>
                    <a:pt x="11532" y="7813"/>
                    <a:pt x="12004" y="7341"/>
                    <a:pt x="12004" y="6742"/>
                  </a:cubicBezTo>
                  <a:lnTo>
                    <a:pt x="120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7" name="Google Shape;5957;p64"/>
            <p:cNvSpPr/>
            <p:nvPr/>
          </p:nvSpPr>
          <p:spPr>
            <a:xfrm>
              <a:off x="-48886775" y="3726625"/>
              <a:ext cx="28375" cy="37050"/>
            </a:xfrm>
            <a:custGeom>
              <a:rect b="b" l="l" r="r" t="t"/>
              <a:pathLst>
                <a:path extrusionOk="0" h="1482" w="1135">
                  <a:moveTo>
                    <a:pt x="0" y="1"/>
                  </a:moveTo>
                  <a:lnTo>
                    <a:pt x="0" y="1481"/>
                  </a:lnTo>
                  <a:lnTo>
                    <a:pt x="1134" y="75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8" name="Google Shape;5958;p64"/>
            <p:cNvSpPr/>
            <p:nvPr/>
          </p:nvSpPr>
          <p:spPr>
            <a:xfrm>
              <a:off x="-48822975" y="3550975"/>
              <a:ext cx="94525" cy="44925"/>
            </a:xfrm>
            <a:custGeom>
              <a:rect b="b" l="l" r="r" t="t"/>
              <a:pathLst>
                <a:path extrusionOk="0" h="1797" w="3781">
                  <a:moveTo>
                    <a:pt x="0" y="1"/>
                  </a:moveTo>
                  <a:lnTo>
                    <a:pt x="2111" y="1797"/>
                  </a:lnTo>
                  <a:lnTo>
                    <a:pt x="3781" y="1797"/>
                  </a:lnTo>
                  <a:lnTo>
                    <a:pt x="3781" y="1072"/>
                  </a:lnTo>
                  <a:cubicBezTo>
                    <a:pt x="3781" y="474"/>
                    <a:pt x="3308" y="1"/>
                    <a:pt x="27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59" name="Google Shape;5959;p64"/>
            <p:cNvSpPr/>
            <p:nvPr/>
          </p:nvSpPr>
          <p:spPr>
            <a:xfrm>
              <a:off x="-48939550" y="3684100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1741" y="757"/>
                  </a:moveTo>
                  <a:cubicBezTo>
                    <a:pt x="1812" y="757"/>
                    <a:pt x="1885" y="777"/>
                    <a:pt x="1954" y="819"/>
                  </a:cubicBezTo>
                  <a:lnTo>
                    <a:pt x="4064" y="2237"/>
                  </a:lnTo>
                  <a:cubicBezTo>
                    <a:pt x="4253" y="2300"/>
                    <a:pt x="4253" y="2615"/>
                    <a:pt x="4064" y="2773"/>
                  </a:cubicBezTo>
                  <a:lnTo>
                    <a:pt x="1954" y="4190"/>
                  </a:lnTo>
                  <a:cubicBezTo>
                    <a:pt x="1885" y="4233"/>
                    <a:pt x="1812" y="4253"/>
                    <a:pt x="1741" y="4253"/>
                  </a:cubicBezTo>
                  <a:cubicBezTo>
                    <a:pt x="1553" y="4253"/>
                    <a:pt x="1387" y="4113"/>
                    <a:pt x="1387" y="3907"/>
                  </a:cubicBezTo>
                  <a:lnTo>
                    <a:pt x="1387" y="1103"/>
                  </a:lnTo>
                  <a:cubicBezTo>
                    <a:pt x="1387" y="897"/>
                    <a:pt x="1553" y="757"/>
                    <a:pt x="1741" y="757"/>
                  </a:cubicBezTo>
                  <a:close/>
                  <a:moveTo>
                    <a:pt x="2458" y="0"/>
                  </a:moveTo>
                  <a:cubicBezTo>
                    <a:pt x="1103" y="0"/>
                    <a:pt x="0" y="1103"/>
                    <a:pt x="0" y="2458"/>
                  </a:cubicBezTo>
                  <a:cubicBezTo>
                    <a:pt x="0" y="3781"/>
                    <a:pt x="1103" y="4884"/>
                    <a:pt x="2458" y="4884"/>
                  </a:cubicBezTo>
                  <a:cubicBezTo>
                    <a:pt x="3781" y="4884"/>
                    <a:pt x="4884" y="3781"/>
                    <a:pt x="4884" y="2458"/>
                  </a:cubicBezTo>
                  <a:cubicBezTo>
                    <a:pt x="4884" y="1103"/>
                    <a:pt x="3812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0" name="Google Shape;5960;p64"/>
            <p:cNvSpPr/>
            <p:nvPr/>
          </p:nvSpPr>
          <p:spPr>
            <a:xfrm>
              <a:off x="-48801725" y="3613200"/>
              <a:ext cx="73275" cy="26825"/>
            </a:xfrm>
            <a:custGeom>
              <a:rect b="b" l="l" r="r" t="t"/>
              <a:pathLst>
                <a:path extrusionOk="0" h="1073" w="2931">
                  <a:moveTo>
                    <a:pt x="1261" y="1"/>
                  </a:moveTo>
                  <a:lnTo>
                    <a:pt x="1" y="1072"/>
                  </a:lnTo>
                  <a:lnTo>
                    <a:pt x="2931" y="1072"/>
                  </a:ln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1" name="Google Shape;5961;p64"/>
          <p:cNvGrpSpPr/>
          <p:nvPr/>
        </p:nvGrpSpPr>
        <p:grpSpPr>
          <a:xfrm>
            <a:off x="2740536" y="3869845"/>
            <a:ext cx="335414" cy="332069"/>
            <a:chOff x="-49031025" y="3920175"/>
            <a:chExt cx="303350" cy="300325"/>
          </a:xfrm>
        </p:grpSpPr>
        <p:sp>
          <p:nvSpPr>
            <p:cNvPr id="5962" name="Google Shape;5962;p64"/>
            <p:cNvSpPr/>
            <p:nvPr/>
          </p:nvSpPr>
          <p:spPr>
            <a:xfrm>
              <a:off x="-49031025" y="4131875"/>
              <a:ext cx="109600" cy="88625"/>
            </a:xfrm>
            <a:custGeom>
              <a:rect b="b" l="l" r="r" t="t"/>
              <a:pathLst>
                <a:path extrusionOk="0" h="3545" w="4384">
                  <a:moveTo>
                    <a:pt x="472" y="1"/>
                  </a:moveTo>
                  <a:cubicBezTo>
                    <a:pt x="202" y="1"/>
                    <a:pt x="0" y="326"/>
                    <a:pt x="225" y="551"/>
                  </a:cubicBezTo>
                  <a:lnTo>
                    <a:pt x="2336" y="3387"/>
                  </a:lnTo>
                  <a:cubicBezTo>
                    <a:pt x="2399" y="3481"/>
                    <a:pt x="2494" y="3544"/>
                    <a:pt x="2620" y="3544"/>
                  </a:cubicBezTo>
                  <a:lnTo>
                    <a:pt x="4384" y="3544"/>
                  </a:lnTo>
                  <a:lnTo>
                    <a:pt x="2620" y="583"/>
                  </a:lnTo>
                  <a:lnTo>
                    <a:pt x="572" y="16"/>
                  </a:lnTo>
                  <a:cubicBezTo>
                    <a:pt x="538" y="5"/>
                    <a:pt x="505" y="1"/>
                    <a:pt x="4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3" name="Google Shape;5963;p64"/>
            <p:cNvSpPr/>
            <p:nvPr/>
          </p:nvSpPr>
          <p:spPr>
            <a:xfrm>
              <a:off x="-48921450" y="3920175"/>
              <a:ext cx="79575" cy="130975"/>
            </a:xfrm>
            <a:custGeom>
              <a:rect b="b" l="l" r="r" t="t"/>
              <a:pathLst>
                <a:path extrusionOk="0" h="5239" w="3183">
                  <a:moveTo>
                    <a:pt x="302" y="1"/>
                  </a:moveTo>
                  <a:cubicBezTo>
                    <a:pt x="275" y="1"/>
                    <a:pt x="248" y="3"/>
                    <a:pt x="221" y="9"/>
                  </a:cubicBezTo>
                  <a:cubicBezTo>
                    <a:pt x="64" y="40"/>
                    <a:pt x="1" y="198"/>
                    <a:pt x="1" y="355"/>
                  </a:cubicBezTo>
                  <a:lnTo>
                    <a:pt x="64" y="1269"/>
                  </a:lnTo>
                  <a:lnTo>
                    <a:pt x="2584" y="5239"/>
                  </a:lnTo>
                  <a:lnTo>
                    <a:pt x="3183" y="4199"/>
                  </a:lnTo>
                  <a:lnTo>
                    <a:pt x="631" y="166"/>
                  </a:lnTo>
                  <a:cubicBezTo>
                    <a:pt x="553" y="62"/>
                    <a:pt x="431" y="1"/>
                    <a:pt x="3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4" name="Google Shape;5964;p64"/>
            <p:cNvSpPr/>
            <p:nvPr/>
          </p:nvSpPr>
          <p:spPr>
            <a:xfrm>
              <a:off x="-48842675" y="4008100"/>
              <a:ext cx="115000" cy="53300"/>
            </a:xfrm>
            <a:custGeom>
              <a:rect b="b" l="l" r="r" t="t"/>
              <a:pathLst>
                <a:path extrusionOk="0" h="2132" w="4600">
                  <a:moveTo>
                    <a:pt x="1359" y="0"/>
                  </a:moveTo>
                  <a:cubicBezTo>
                    <a:pt x="1245" y="0"/>
                    <a:pt x="1132" y="57"/>
                    <a:pt x="1072" y="178"/>
                  </a:cubicBezTo>
                  <a:lnTo>
                    <a:pt x="0" y="2131"/>
                  </a:lnTo>
                  <a:lnTo>
                    <a:pt x="4191" y="2131"/>
                  </a:lnTo>
                  <a:cubicBezTo>
                    <a:pt x="4317" y="2131"/>
                    <a:pt x="4506" y="2005"/>
                    <a:pt x="4537" y="1848"/>
                  </a:cubicBezTo>
                  <a:cubicBezTo>
                    <a:pt x="4600" y="1690"/>
                    <a:pt x="4537" y="1533"/>
                    <a:pt x="4380" y="1469"/>
                  </a:cubicBezTo>
                  <a:lnTo>
                    <a:pt x="1544" y="52"/>
                  </a:lnTo>
                  <a:cubicBezTo>
                    <a:pt x="1488" y="18"/>
                    <a:pt x="1423" y="0"/>
                    <a:pt x="13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5" name="Google Shape;5965;p64"/>
            <p:cNvSpPr/>
            <p:nvPr/>
          </p:nvSpPr>
          <p:spPr>
            <a:xfrm>
              <a:off x="-48838750" y="4078700"/>
              <a:ext cx="51225" cy="66975"/>
            </a:xfrm>
            <a:custGeom>
              <a:rect b="b" l="l" r="r" t="t"/>
              <a:pathLst>
                <a:path extrusionOk="0" h="2679" w="2049">
                  <a:moveTo>
                    <a:pt x="1" y="0"/>
                  </a:moveTo>
                  <a:lnTo>
                    <a:pt x="1734" y="2678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6" name="Google Shape;5966;p64"/>
            <p:cNvSpPr/>
            <p:nvPr/>
          </p:nvSpPr>
          <p:spPr>
            <a:xfrm>
              <a:off x="-48975000" y="3920575"/>
              <a:ext cx="173300" cy="248725"/>
            </a:xfrm>
            <a:custGeom>
              <a:rect b="b" l="l" r="r" t="t"/>
              <a:pathLst>
                <a:path extrusionOk="0" h="9949" w="6932">
                  <a:moveTo>
                    <a:pt x="374" y="0"/>
                  </a:moveTo>
                  <a:cubicBezTo>
                    <a:pt x="334" y="0"/>
                    <a:pt x="293" y="8"/>
                    <a:pt x="253" y="24"/>
                  </a:cubicBezTo>
                  <a:cubicBezTo>
                    <a:pt x="95" y="87"/>
                    <a:pt x="1" y="245"/>
                    <a:pt x="1" y="402"/>
                  </a:cubicBezTo>
                  <a:lnTo>
                    <a:pt x="694" y="7585"/>
                  </a:lnTo>
                  <a:lnTo>
                    <a:pt x="6932" y="9948"/>
                  </a:lnTo>
                  <a:lnTo>
                    <a:pt x="694" y="182"/>
                  </a:lnTo>
                  <a:cubicBezTo>
                    <a:pt x="600" y="65"/>
                    <a:pt x="489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67" name="Google Shape;5967;p64"/>
            <p:cNvSpPr/>
            <p:nvPr/>
          </p:nvSpPr>
          <p:spPr>
            <a:xfrm>
              <a:off x="-48955300" y="4129900"/>
              <a:ext cx="151250" cy="89800"/>
            </a:xfrm>
            <a:custGeom>
              <a:rect b="b" l="l" r="r" t="t"/>
              <a:pathLst>
                <a:path extrusionOk="0" h="3592" w="6050">
                  <a:moveTo>
                    <a:pt x="0" y="0"/>
                  </a:moveTo>
                  <a:lnTo>
                    <a:pt x="2174" y="3592"/>
                  </a:lnTo>
                  <a:lnTo>
                    <a:pt x="5167" y="3592"/>
                  </a:lnTo>
                  <a:cubicBezTo>
                    <a:pt x="5293" y="3592"/>
                    <a:pt x="5419" y="3529"/>
                    <a:pt x="5482" y="3403"/>
                  </a:cubicBezTo>
                  <a:lnTo>
                    <a:pt x="6049" y="2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68" name="Google Shape;5968;p64"/>
          <p:cNvGrpSpPr/>
          <p:nvPr/>
        </p:nvGrpSpPr>
        <p:grpSpPr>
          <a:xfrm>
            <a:off x="4806336" y="3074100"/>
            <a:ext cx="332677" cy="330964"/>
            <a:chOff x="-47155575" y="3200500"/>
            <a:chExt cx="300875" cy="299325"/>
          </a:xfrm>
        </p:grpSpPr>
        <p:sp>
          <p:nvSpPr>
            <p:cNvPr id="5969" name="Google Shape;5969;p64"/>
            <p:cNvSpPr/>
            <p:nvPr/>
          </p:nvSpPr>
          <p:spPr>
            <a:xfrm>
              <a:off x="-46943725" y="3206000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0" name="Google Shape;5970;p64"/>
            <p:cNvSpPr/>
            <p:nvPr/>
          </p:nvSpPr>
          <p:spPr>
            <a:xfrm>
              <a:off x="-47118575" y="3200500"/>
              <a:ext cx="228450" cy="89025"/>
            </a:xfrm>
            <a:custGeom>
              <a:rect b="b" l="l" r="r" t="t"/>
              <a:pathLst>
                <a:path extrusionOk="0" h="3561" w="9138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2143"/>
                  </a:lnTo>
                  <a:lnTo>
                    <a:pt x="2017" y="2143"/>
                  </a:lnTo>
                  <a:cubicBezTo>
                    <a:pt x="2679" y="2143"/>
                    <a:pt x="3246" y="2489"/>
                    <a:pt x="3561" y="3119"/>
                  </a:cubicBezTo>
                  <a:lnTo>
                    <a:pt x="3813" y="3560"/>
                  </a:lnTo>
                  <a:lnTo>
                    <a:pt x="9137" y="3560"/>
                  </a:lnTo>
                  <a:lnTo>
                    <a:pt x="9137" y="2836"/>
                  </a:lnTo>
                  <a:lnTo>
                    <a:pt x="6680" y="2836"/>
                  </a:lnTo>
                  <a:cubicBezTo>
                    <a:pt x="6491" y="2836"/>
                    <a:pt x="6333" y="2678"/>
                    <a:pt x="6333" y="2489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1" name="Google Shape;5971;p64"/>
            <p:cNvSpPr/>
            <p:nvPr/>
          </p:nvSpPr>
          <p:spPr>
            <a:xfrm>
              <a:off x="-47013825" y="339505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284" y="504"/>
                    <a:pt x="536" y="252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2" name="Google Shape;5972;p64"/>
            <p:cNvSpPr/>
            <p:nvPr/>
          </p:nvSpPr>
          <p:spPr>
            <a:xfrm>
              <a:off x="-47049250" y="33596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71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13"/>
                    <a:pt x="284" y="1891"/>
                    <a:pt x="725" y="2048"/>
                  </a:cubicBezTo>
                  <a:lnTo>
                    <a:pt x="725" y="1040"/>
                  </a:lnTo>
                  <a:cubicBezTo>
                    <a:pt x="725" y="851"/>
                    <a:pt x="882" y="693"/>
                    <a:pt x="1071" y="693"/>
                  </a:cubicBezTo>
                  <a:lnTo>
                    <a:pt x="2048" y="693"/>
                  </a:lnTo>
                  <a:cubicBezTo>
                    <a:pt x="1890" y="252"/>
                    <a:pt x="1512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3" name="Google Shape;5973;p64"/>
            <p:cNvSpPr/>
            <p:nvPr/>
          </p:nvSpPr>
          <p:spPr>
            <a:xfrm>
              <a:off x="-47013025" y="3393475"/>
              <a:ext cx="52800" cy="53575"/>
            </a:xfrm>
            <a:custGeom>
              <a:rect b="b" l="l" r="r" t="t"/>
              <a:pathLst>
                <a:path extrusionOk="0" h="2143" w="2112">
                  <a:moveTo>
                    <a:pt x="1355" y="0"/>
                  </a:moveTo>
                  <a:cubicBezTo>
                    <a:pt x="1198" y="725"/>
                    <a:pt x="662" y="1260"/>
                    <a:pt x="0" y="1386"/>
                  </a:cubicBezTo>
                  <a:lnTo>
                    <a:pt x="0" y="2142"/>
                  </a:lnTo>
                  <a:lnTo>
                    <a:pt x="2111" y="2142"/>
                  </a:lnTo>
                  <a:lnTo>
                    <a:pt x="21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4" name="Google Shape;5974;p64"/>
            <p:cNvSpPr/>
            <p:nvPr/>
          </p:nvSpPr>
          <p:spPr>
            <a:xfrm>
              <a:off x="-47155575" y="3270600"/>
              <a:ext cx="300875" cy="229225"/>
            </a:xfrm>
            <a:custGeom>
              <a:rect b="b" l="l" r="r" t="t"/>
              <a:pathLst>
                <a:path extrusionOk="0" h="9169" w="12035">
                  <a:moveTo>
                    <a:pt x="5324" y="2804"/>
                  </a:moveTo>
                  <a:cubicBezTo>
                    <a:pt x="6206" y="2804"/>
                    <a:pt x="6900" y="3403"/>
                    <a:pt x="7057" y="4222"/>
                  </a:cubicBezTo>
                  <a:lnTo>
                    <a:pt x="8160" y="4222"/>
                  </a:lnTo>
                  <a:cubicBezTo>
                    <a:pt x="8349" y="4222"/>
                    <a:pt x="8506" y="4379"/>
                    <a:pt x="8506" y="4568"/>
                  </a:cubicBezTo>
                  <a:lnTo>
                    <a:pt x="8506" y="7404"/>
                  </a:lnTo>
                  <a:lnTo>
                    <a:pt x="8475" y="7404"/>
                  </a:lnTo>
                  <a:cubicBezTo>
                    <a:pt x="8475" y="7593"/>
                    <a:pt x="8317" y="7750"/>
                    <a:pt x="8128" y="7750"/>
                  </a:cubicBezTo>
                  <a:lnTo>
                    <a:pt x="5324" y="7750"/>
                  </a:lnTo>
                  <a:cubicBezTo>
                    <a:pt x="5135" y="7750"/>
                    <a:pt x="4978" y="7593"/>
                    <a:pt x="4978" y="7404"/>
                  </a:cubicBezTo>
                  <a:lnTo>
                    <a:pt x="4978" y="6301"/>
                  </a:lnTo>
                  <a:cubicBezTo>
                    <a:pt x="4190" y="6144"/>
                    <a:pt x="3560" y="5451"/>
                    <a:pt x="3560" y="4568"/>
                  </a:cubicBezTo>
                  <a:cubicBezTo>
                    <a:pt x="3560" y="3592"/>
                    <a:pt x="4348" y="2804"/>
                    <a:pt x="5324" y="2804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lnTo>
                    <a:pt x="0" y="8097"/>
                  </a:lnTo>
                  <a:cubicBezTo>
                    <a:pt x="0" y="8696"/>
                    <a:pt x="473" y="9168"/>
                    <a:pt x="1071" y="9168"/>
                  </a:cubicBezTo>
                  <a:lnTo>
                    <a:pt x="10964" y="9168"/>
                  </a:lnTo>
                  <a:cubicBezTo>
                    <a:pt x="11562" y="9168"/>
                    <a:pt x="12035" y="8696"/>
                    <a:pt x="12035" y="8097"/>
                  </a:cubicBezTo>
                  <a:lnTo>
                    <a:pt x="12035" y="2489"/>
                  </a:lnTo>
                  <a:cubicBezTo>
                    <a:pt x="12035" y="1891"/>
                    <a:pt x="11562" y="1418"/>
                    <a:pt x="10964" y="1418"/>
                  </a:cubicBezTo>
                  <a:lnTo>
                    <a:pt x="4820" y="1418"/>
                  </a:lnTo>
                  <a:lnTo>
                    <a:pt x="4411" y="599"/>
                  </a:lnTo>
                  <a:cubicBezTo>
                    <a:pt x="4222" y="252"/>
                    <a:pt x="3875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75" name="Google Shape;5975;p64"/>
          <p:cNvGrpSpPr/>
          <p:nvPr/>
        </p:nvGrpSpPr>
        <p:grpSpPr>
          <a:xfrm>
            <a:off x="4806765" y="3481661"/>
            <a:ext cx="331821" cy="331821"/>
            <a:chOff x="-47154800" y="3569100"/>
            <a:chExt cx="300100" cy="300100"/>
          </a:xfrm>
        </p:grpSpPr>
        <p:sp>
          <p:nvSpPr>
            <p:cNvPr id="5976" name="Google Shape;5976;p64"/>
            <p:cNvSpPr/>
            <p:nvPr/>
          </p:nvSpPr>
          <p:spPr>
            <a:xfrm>
              <a:off x="-46994900" y="3728200"/>
              <a:ext cx="140200" cy="141000"/>
            </a:xfrm>
            <a:custGeom>
              <a:rect b="b" l="l" r="r" t="t"/>
              <a:pathLst>
                <a:path extrusionOk="0" h="5640" w="5608">
                  <a:moveTo>
                    <a:pt x="2772" y="1733"/>
                  </a:moveTo>
                  <a:cubicBezTo>
                    <a:pt x="2961" y="1733"/>
                    <a:pt x="3119" y="1891"/>
                    <a:pt x="3119" y="2111"/>
                  </a:cubicBezTo>
                  <a:lnTo>
                    <a:pt x="3119" y="2458"/>
                  </a:lnTo>
                  <a:lnTo>
                    <a:pt x="3466" y="2458"/>
                  </a:lnTo>
                  <a:cubicBezTo>
                    <a:pt x="3655" y="2458"/>
                    <a:pt x="3812" y="2615"/>
                    <a:pt x="3812" y="2804"/>
                  </a:cubicBezTo>
                  <a:cubicBezTo>
                    <a:pt x="3812" y="2994"/>
                    <a:pt x="3655" y="3151"/>
                    <a:pt x="3466" y="3151"/>
                  </a:cubicBezTo>
                  <a:lnTo>
                    <a:pt x="2772" y="3151"/>
                  </a:lnTo>
                  <a:cubicBezTo>
                    <a:pt x="2552" y="3151"/>
                    <a:pt x="2426" y="2994"/>
                    <a:pt x="2426" y="2804"/>
                  </a:cubicBezTo>
                  <a:lnTo>
                    <a:pt x="2426" y="2111"/>
                  </a:lnTo>
                  <a:cubicBezTo>
                    <a:pt x="2426" y="1891"/>
                    <a:pt x="2552" y="1733"/>
                    <a:pt x="2772" y="1733"/>
                  </a:cubicBezTo>
                  <a:close/>
                  <a:moveTo>
                    <a:pt x="2457" y="1"/>
                  </a:moveTo>
                  <a:cubicBezTo>
                    <a:pt x="1197" y="158"/>
                    <a:pt x="221" y="1166"/>
                    <a:pt x="0" y="2458"/>
                  </a:cubicBezTo>
                  <a:lnTo>
                    <a:pt x="693" y="2458"/>
                  </a:lnTo>
                  <a:cubicBezTo>
                    <a:pt x="882" y="2458"/>
                    <a:pt x="1040" y="2615"/>
                    <a:pt x="1040" y="2804"/>
                  </a:cubicBezTo>
                  <a:cubicBezTo>
                    <a:pt x="1040" y="2994"/>
                    <a:pt x="882" y="3151"/>
                    <a:pt x="693" y="3151"/>
                  </a:cubicBezTo>
                  <a:lnTo>
                    <a:pt x="0" y="3151"/>
                  </a:lnTo>
                  <a:cubicBezTo>
                    <a:pt x="158" y="4411"/>
                    <a:pt x="1166" y="5451"/>
                    <a:pt x="2457" y="5608"/>
                  </a:cubicBezTo>
                  <a:lnTo>
                    <a:pt x="2457" y="4947"/>
                  </a:lnTo>
                  <a:cubicBezTo>
                    <a:pt x="2457" y="4726"/>
                    <a:pt x="2615" y="4569"/>
                    <a:pt x="2804" y="4569"/>
                  </a:cubicBezTo>
                  <a:cubicBezTo>
                    <a:pt x="2993" y="4569"/>
                    <a:pt x="3151" y="4726"/>
                    <a:pt x="3151" y="4947"/>
                  </a:cubicBezTo>
                  <a:lnTo>
                    <a:pt x="3151" y="5640"/>
                  </a:lnTo>
                  <a:cubicBezTo>
                    <a:pt x="4411" y="5482"/>
                    <a:pt x="5450" y="4474"/>
                    <a:pt x="5608" y="3214"/>
                  </a:cubicBezTo>
                  <a:lnTo>
                    <a:pt x="4883" y="3214"/>
                  </a:lnTo>
                  <a:cubicBezTo>
                    <a:pt x="4694" y="3151"/>
                    <a:pt x="4537" y="2994"/>
                    <a:pt x="4537" y="2804"/>
                  </a:cubicBezTo>
                  <a:cubicBezTo>
                    <a:pt x="4537" y="2615"/>
                    <a:pt x="4694" y="2458"/>
                    <a:pt x="4883" y="2458"/>
                  </a:cubicBezTo>
                  <a:lnTo>
                    <a:pt x="5608" y="2458"/>
                  </a:lnTo>
                  <a:cubicBezTo>
                    <a:pt x="5450" y="1198"/>
                    <a:pt x="4411" y="221"/>
                    <a:pt x="3151" y="1"/>
                  </a:cubicBezTo>
                  <a:lnTo>
                    <a:pt x="3151" y="694"/>
                  </a:lnTo>
                  <a:cubicBezTo>
                    <a:pt x="3151" y="883"/>
                    <a:pt x="2993" y="1040"/>
                    <a:pt x="2804" y="1040"/>
                  </a:cubicBezTo>
                  <a:cubicBezTo>
                    <a:pt x="2615" y="1040"/>
                    <a:pt x="2457" y="883"/>
                    <a:pt x="2457" y="694"/>
                  </a:cubicBezTo>
                  <a:lnTo>
                    <a:pt x="24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7" name="Google Shape;5977;p64"/>
            <p:cNvSpPr/>
            <p:nvPr/>
          </p:nvSpPr>
          <p:spPr>
            <a:xfrm>
              <a:off x="-469783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0"/>
                  </a:lnTo>
                  <a:lnTo>
                    <a:pt x="1891" y="18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8" name="Google Shape;5978;p64"/>
            <p:cNvSpPr/>
            <p:nvPr/>
          </p:nvSpPr>
          <p:spPr>
            <a:xfrm>
              <a:off x="-47075250" y="3665200"/>
              <a:ext cx="15775" cy="15775"/>
            </a:xfrm>
            <a:custGeom>
              <a:rect b="b" l="l" r="r" t="t"/>
              <a:pathLst>
                <a:path extrusionOk="0" h="631" w="631">
                  <a:moveTo>
                    <a:pt x="1" y="0"/>
                  </a:moveTo>
                  <a:lnTo>
                    <a:pt x="1" y="630"/>
                  </a:lnTo>
                  <a:cubicBezTo>
                    <a:pt x="316" y="536"/>
                    <a:pt x="505" y="284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79" name="Google Shape;5979;p64"/>
            <p:cNvSpPr/>
            <p:nvPr/>
          </p:nvSpPr>
          <p:spPr>
            <a:xfrm>
              <a:off x="-47110700" y="36313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481"/>
                    <a:pt x="253" y="1859"/>
                    <a:pt x="694" y="2048"/>
                  </a:cubicBezTo>
                  <a:lnTo>
                    <a:pt x="694" y="1040"/>
                  </a:lnTo>
                  <a:cubicBezTo>
                    <a:pt x="694" y="851"/>
                    <a:pt x="851" y="694"/>
                    <a:pt x="1040" y="694"/>
                  </a:cubicBezTo>
                  <a:lnTo>
                    <a:pt x="2049" y="694"/>
                  </a:lnTo>
                  <a:cubicBezTo>
                    <a:pt x="1891" y="316"/>
                    <a:pt x="1482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0" name="Google Shape;5980;p64"/>
            <p:cNvSpPr/>
            <p:nvPr/>
          </p:nvSpPr>
          <p:spPr>
            <a:xfrm>
              <a:off x="-47075250" y="3665200"/>
              <a:ext cx="53575" cy="54350"/>
            </a:xfrm>
            <a:custGeom>
              <a:rect b="b" l="l" r="r" t="t"/>
              <a:pathLst>
                <a:path extrusionOk="0" h="2174" w="2143">
                  <a:moveTo>
                    <a:pt x="1355" y="0"/>
                  </a:moveTo>
                  <a:cubicBezTo>
                    <a:pt x="1229" y="693"/>
                    <a:pt x="694" y="1229"/>
                    <a:pt x="1" y="1386"/>
                  </a:cubicBezTo>
                  <a:lnTo>
                    <a:pt x="1" y="2174"/>
                  </a:lnTo>
                  <a:lnTo>
                    <a:pt x="2143" y="2174"/>
                  </a:ln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1" name="Google Shape;5981;p64"/>
            <p:cNvSpPr/>
            <p:nvPr/>
          </p:nvSpPr>
          <p:spPr>
            <a:xfrm>
              <a:off x="-47154800" y="3569100"/>
              <a:ext cx="229225" cy="300100"/>
            </a:xfrm>
            <a:custGeom>
              <a:rect b="b" l="l" r="r" t="t"/>
              <a:pathLst>
                <a:path extrusionOk="0" h="12004" w="9169">
                  <a:moveTo>
                    <a:pt x="2804" y="1765"/>
                  </a:moveTo>
                  <a:cubicBezTo>
                    <a:pt x="3687" y="1765"/>
                    <a:pt x="4380" y="2363"/>
                    <a:pt x="4537" y="3183"/>
                  </a:cubicBezTo>
                  <a:lnTo>
                    <a:pt x="5703" y="3183"/>
                  </a:lnTo>
                  <a:cubicBezTo>
                    <a:pt x="5892" y="3183"/>
                    <a:pt x="6049" y="3340"/>
                    <a:pt x="6049" y="3529"/>
                  </a:cubicBezTo>
                  <a:lnTo>
                    <a:pt x="6049" y="6428"/>
                  </a:lnTo>
                  <a:cubicBezTo>
                    <a:pt x="6049" y="6617"/>
                    <a:pt x="5892" y="6774"/>
                    <a:pt x="5703" y="6774"/>
                  </a:cubicBezTo>
                  <a:lnTo>
                    <a:pt x="2804" y="6774"/>
                  </a:lnTo>
                  <a:cubicBezTo>
                    <a:pt x="2615" y="6774"/>
                    <a:pt x="2458" y="6617"/>
                    <a:pt x="2458" y="6428"/>
                  </a:cubicBezTo>
                  <a:lnTo>
                    <a:pt x="2458" y="5262"/>
                  </a:lnTo>
                  <a:cubicBezTo>
                    <a:pt x="1670" y="5104"/>
                    <a:pt x="1040" y="4411"/>
                    <a:pt x="1040" y="3529"/>
                  </a:cubicBezTo>
                  <a:cubicBezTo>
                    <a:pt x="1040" y="2552"/>
                    <a:pt x="1828" y="1765"/>
                    <a:pt x="2804" y="1765"/>
                  </a:cubicBezTo>
                  <a:close/>
                  <a:moveTo>
                    <a:pt x="4191" y="8160"/>
                  </a:moveTo>
                  <a:cubicBezTo>
                    <a:pt x="4380" y="8160"/>
                    <a:pt x="4537" y="8318"/>
                    <a:pt x="4537" y="8507"/>
                  </a:cubicBezTo>
                  <a:cubicBezTo>
                    <a:pt x="4537" y="8696"/>
                    <a:pt x="4380" y="8853"/>
                    <a:pt x="4191" y="8853"/>
                  </a:cubicBezTo>
                  <a:lnTo>
                    <a:pt x="1387" y="8853"/>
                  </a:lnTo>
                  <a:cubicBezTo>
                    <a:pt x="1198" y="8853"/>
                    <a:pt x="1040" y="8696"/>
                    <a:pt x="1040" y="8507"/>
                  </a:cubicBezTo>
                  <a:cubicBezTo>
                    <a:pt x="1040" y="8318"/>
                    <a:pt x="1198" y="8160"/>
                    <a:pt x="1387" y="8160"/>
                  </a:cubicBezTo>
                  <a:close/>
                  <a:moveTo>
                    <a:pt x="4191" y="9515"/>
                  </a:moveTo>
                  <a:cubicBezTo>
                    <a:pt x="4380" y="9515"/>
                    <a:pt x="4537" y="9673"/>
                    <a:pt x="4537" y="9893"/>
                  </a:cubicBezTo>
                  <a:cubicBezTo>
                    <a:pt x="4537" y="10082"/>
                    <a:pt x="4380" y="10240"/>
                    <a:pt x="4191" y="10240"/>
                  </a:cubicBezTo>
                  <a:lnTo>
                    <a:pt x="1387" y="10240"/>
                  </a:lnTo>
                  <a:cubicBezTo>
                    <a:pt x="1198" y="10240"/>
                    <a:pt x="1040" y="10082"/>
                    <a:pt x="1040" y="9893"/>
                  </a:cubicBezTo>
                  <a:cubicBezTo>
                    <a:pt x="1040" y="9673"/>
                    <a:pt x="1198" y="9515"/>
                    <a:pt x="1387" y="9515"/>
                  </a:cubicBez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1657"/>
                  </a:lnTo>
                  <a:cubicBezTo>
                    <a:pt x="1" y="11846"/>
                    <a:pt x="158" y="12004"/>
                    <a:pt x="347" y="12004"/>
                  </a:cubicBezTo>
                  <a:lnTo>
                    <a:pt x="7089" y="12004"/>
                  </a:lnTo>
                  <a:cubicBezTo>
                    <a:pt x="6239" y="11342"/>
                    <a:pt x="5671" y="10366"/>
                    <a:pt x="5671" y="9168"/>
                  </a:cubicBezTo>
                  <a:cubicBezTo>
                    <a:pt x="5671" y="7247"/>
                    <a:pt x="7247" y="5671"/>
                    <a:pt x="9168" y="5671"/>
                  </a:cubicBezTo>
                  <a:lnTo>
                    <a:pt x="9168" y="2805"/>
                  </a:lnTo>
                  <a:lnTo>
                    <a:pt x="6711" y="2805"/>
                  </a:lnTo>
                  <a:cubicBezTo>
                    <a:pt x="6522" y="2805"/>
                    <a:pt x="6365" y="2647"/>
                    <a:pt x="6365" y="2426"/>
                  </a:cubicBezTo>
                  <a:lnTo>
                    <a:pt x="63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2" name="Google Shape;5982;p64"/>
          <p:cNvGrpSpPr/>
          <p:nvPr/>
        </p:nvGrpSpPr>
        <p:grpSpPr>
          <a:xfrm>
            <a:off x="4807207" y="3890963"/>
            <a:ext cx="330936" cy="330107"/>
            <a:chOff x="-47154000" y="3939275"/>
            <a:chExt cx="299300" cy="298550"/>
          </a:xfrm>
        </p:grpSpPr>
        <p:sp>
          <p:nvSpPr>
            <p:cNvPr id="5983" name="Google Shape;5983;p64"/>
            <p:cNvSpPr/>
            <p:nvPr/>
          </p:nvSpPr>
          <p:spPr>
            <a:xfrm>
              <a:off x="-47084700" y="4131475"/>
              <a:ext cx="159125" cy="106350"/>
            </a:xfrm>
            <a:custGeom>
              <a:rect b="b" l="l" r="r" t="t"/>
              <a:pathLst>
                <a:path extrusionOk="0" h="4254" w="6365">
                  <a:moveTo>
                    <a:pt x="4569" y="693"/>
                  </a:moveTo>
                  <a:cubicBezTo>
                    <a:pt x="4789" y="693"/>
                    <a:pt x="4947" y="851"/>
                    <a:pt x="4947" y="1040"/>
                  </a:cubicBezTo>
                  <a:cubicBezTo>
                    <a:pt x="4947" y="1260"/>
                    <a:pt x="4789" y="1418"/>
                    <a:pt x="4569" y="1418"/>
                  </a:cubicBezTo>
                  <a:lnTo>
                    <a:pt x="1796" y="1418"/>
                  </a:lnTo>
                  <a:cubicBezTo>
                    <a:pt x="1576" y="1418"/>
                    <a:pt x="1418" y="1260"/>
                    <a:pt x="1418" y="1040"/>
                  </a:cubicBezTo>
                  <a:cubicBezTo>
                    <a:pt x="1418" y="851"/>
                    <a:pt x="1576" y="693"/>
                    <a:pt x="1796" y="693"/>
                  </a:cubicBezTo>
                  <a:close/>
                  <a:moveTo>
                    <a:pt x="4569" y="2111"/>
                  </a:moveTo>
                  <a:cubicBezTo>
                    <a:pt x="4789" y="2111"/>
                    <a:pt x="4947" y="2268"/>
                    <a:pt x="4947" y="2457"/>
                  </a:cubicBezTo>
                  <a:cubicBezTo>
                    <a:pt x="4947" y="2678"/>
                    <a:pt x="4789" y="2835"/>
                    <a:pt x="4569" y="2835"/>
                  </a:cubicBezTo>
                  <a:lnTo>
                    <a:pt x="1796" y="2835"/>
                  </a:lnTo>
                  <a:cubicBezTo>
                    <a:pt x="1576" y="2835"/>
                    <a:pt x="1418" y="2678"/>
                    <a:pt x="1418" y="2457"/>
                  </a:cubicBezTo>
                  <a:cubicBezTo>
                    <a:pt x="1418" y="2268"/>
                    <a:pt x="1576" y="2111"/>
                    <a:pt x="1796" y="2111"/>
                  </a:cubicBezTo>
                  <a:close/>
                  <a:moveTo>
                    <a:pt x="0" y="0"/>
                  </a:moveTo>
                  <a:lnTo>
                    <a:pt x="0" y="1418"/>
                  </a:lnTo>
                  <a:lnTo>
                    <a:pt x="0" y="3875"/>
                  </a:lnTo>
                  <a:cubicBezTo>
                    <a:pt x="0" y="4096"/>
                    <a:pt x="158" y="4253"/>
                    <a:pt x="379" y="4253"/>
                  </a:cubicBezTo>
                  <a:lnTo>
                    <a:pt x="5986" y="4253"/>
                  </a:lnTo>
                  <a:cubicBezTo>
                    <a:pt x="6207" y="4253"/>
                    <a:pt x="6364" y="4096"/>
                    <a:pt x="6364" y="3875"/>
                  </a:cubicBezTo>
                  <a:lnTo>
                    <a:pt x="6364" y="1418"/>
                  </a:lnTo>
                  <a:lnTo>
                    <a:pt x="63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4" name="Google Shape;5984;p64"/>
            <p:cNvSpPr/>
            <p:nvPr/>
          </p:nvSpPr>
          <p:spPr>
            <a:xfrm>
              <a:off x="-46979150" y="3943225"/>
              <a:ext cx="48050" cy="47275"/>
            </a:xfrm>
            <a:custGeom>
              <a:rect b="b" l="l" r="r" t="t"/>
              <a:pathLst>
                <a:path extrusionOk="0" h="1891" w="1922">
                  <a:moveTo>
                    <a:pt x="0" y="0"/>
                  </a:moveTo>
                  <a:lnTo>
                    <a:pt x="0" y="1891"/>
                  </a:lnTo>
                  <a:lnTo>
                    <a:pt x="1922" y="18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5" name="Google Shape;5985;p64"/>
            <p:cNvSpPr/>
            <p:nvPr/>
          </p:nvSpPr>
          <p:spPr>
            <a:xfrm>
              <a:off x="-47154000" y="4026700"/>
              <a:ext cx="299300" cy="141025"/>
            </a:xfrm>
            <a:custGeom>
              <a:rect b="b" l="l" r="r" t="t"/>
              <a:pathLst>
                <a:path extrusionOk="0" h="5641" w="11972">
                  <a:moveTo>
                    <a:pt x="3151" y="2080"/>
                  </a:moveTo>
                  <a:cubicBezTo>
                    <a:pt x="3340" y="2080"/>
                    <a:pt x="3497" y="2238"/>
                    <a:pt x="3497" y="2458"/>
                  </a:cubicBezTo>
                  <a:cubicBezTo>
                    <a:pt x="3497" y="2647"/>
                    <a:pt x="3340" y="2805"/>
                    <a:pt x="3151" y="2805"/>
                  </a:cubicBezTo>
                  <a:cubicBezTo>
                    <a:pt x="2930" y="2805"/>
                    <a:pt x="2804" y="2647"/>
                    <a:pt x="2804" y="2458"/>
                  </a:cubicBezTo>
                  <a:cubicBezTo>
                    <a:pt x="2804" y="2238"/>
                    <a:pt x="2930" y="2080"/>
                    <a:pt x="3151" y="2080"/>
                  </a:cubicBezTo>
                  <a:close/>
                  <a:moveTo>
                    <a:pt x="4568" y="2080"/>
                  </a:moveTo>
                  <a:cubicBezTo>
                    <a:pt x="4757" y="2080"/>
                    <a:pt x="4915" y="2238"/>
                    <a:pt x="4915" y="2458"/>
                  </a:cubicBezTo>
                  <a:cubicBezTo>
                    <a:pt x="4915" y="2647"/>
                    <a:pt x="4757" y="2805"/>
                    <a:pt x="4568" y="2805"/>
                  </a:cubicBezTo>
                  <a:cubicBezTo>
                    <a:pt x="4348" y="2805"/>
                    <a:pt x="4190" y="2647"/>
                    <a:pt x="4190" y="2458"/>
                  </a:cubicBezTo>
                  <a:cubicBezTo>
                    <a:pt x="4190" y="2238"/>
                    <a:pt x="4348" y="2080"/>
                    <a:pt x="4568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8"/>
                    <a:pt x="6994" y="2458"/>
                  </a:cubicBezTo>
                  <a:cubicBezTo>
                    <a:pt x="6994" y="2647"/>
                    <a:pt x="6837" y="2805"/>
                    <a:pt x="6648" y="2805"/>
                  </a:cubicBezTo>
                  <a:lnTo>
                    <a:pt x="5923" y="2805"/>
                  </a:lnTo>
                  <a:cubicBezTo>
                    <a:pt x="5734" y="2805"/>
                    <a:pt x="5576" y="2647"/>
                    <a:pt x="5576" y="2458"/>
                  </a:cubicBezTo>
                  <a:cubicBezTo>
                    <a:pt x="5576" y="2238"/>
                    <a:pt x="5734" y="2080"/>
                    <a:pt x="5923" y="2080"/>
                  </a:cubicBezTo>
                  <a:close/>
                  <a:moveTo>
                    <a:pt x="8790" y="2080"/>
                  </a:moveTo>
                  <a:cubicBezTo>
                    <a:pt x="8979" y="2080"/>
                    <a:pt x="9136" y="2238"/>
                    <a:pt x="9136" y="2458"/>
                  </a:cubicBezTo>
                  <a:cubicBezTo>
                    <a:pt x="9136" y="2647"/>
                    <a:pt x="8979" y="2805"/>
                    <a:pt x="8790" y="2805"/>
                  </a:cubicBezTo>
                  <a:lnTo>
                    <a:pt x="8065" y="2805"/>
                  </a:lnTo>
                  <a:cubicBezTo>
                    <a:pt x="7876" y="2805"/>
                    <a:pt x="7719" y="2647"/>
                    <a:pt x="7719" y="2458"/>
                  </a:cubicBezTo>
                  <a:cubicBezTo>
                    <a:pt x="7719" y="2238"/>
                    <a:pt x="7876" y="2080"/>
                    <a:pt x="8065" y="2080"/>
                  </a:cubicBezTo>
                  <a:close/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4569"/>
                  </a:lnTo>
                  <a:cubicBezTo>
                    <a:pt x="0" y="5168"/>
                    <a:pt x="473" y="5640"/>
                    <a:pt x="1071" y="5640"/>
                  </a:cubicBezTo>
                  <a:lnTo>
                    <a:pt x="2111" y="5640"/>
                  </a:lnTo>
                  <a:lnTo>
                    <a:pt x="2111" y="4223"/>
                  </a:lnTo>
                  <a:lnTo>
                    <a:pt x="1764" y="4223"/>
                  </a:lnTo>
                  <a:cubicBezTo>
                    <a:pt x="1575" y="4223"/>
                    <a:pt x="1418" y="4065"/>
                    <a:pt x="1418" y="3876"/>
                  </a:cubicBezTo>
                  <a:cubicBezTo>
                    <a:pt x="1418" y="3655"/>
                    <a:pt x="1575" y="3498"/>
                    <a:pt x="1764" y="3498"/>
                  </a:cubicBezTo>
                  <a:lnTo>
                    <a:pt x="10208" y="3498"/>
                  </a:lnTo>
                  <a:cubicBezTo>
                    <a:pt x="10397" y="3498"/>
                    <a:pt x="10554" y="3655"/>
                    <a:pt x="10554" y="3876"/>
                  </a:cubicBezTo>
                  <a:cubicBezTo>
                    <a:pt x="10554" y="4065"/>
                    <a:pt x="10397" y="4223"/>
                    <a:pt x="10208" y="4223"/>
                  </a:cubicBezTo>
                  <a:lnTo>
                    <a:pt x="9830" y="4223"/>
                  </a:lnTo>
                  <a:lnTo>
                    <a:pt x="9830" y="5640"/>
                  </a:lnTo>
                  <a:lnTo>
                    <a:pt x="10901" y="5640"/>
                  </a:lnTo>
                  <a:cubicBezTo>
                    <a:pt x="11499" y="5640"/>
                    <a:pt x="11972" y="5168"/>
                    <a:pt x="11972" y="4569"/>
                  </a:cubicBezTo>
                  <a:lnTo>
                    <a:pt x="11972" y="1072"/>
                  </a:lnTo>
                  <a:cubicBezTo>
                    <a:pt x="11972" y="473"/>
                    <a:pt x="11499" y="1"/>
                    <a:pt x="10901" y="1"/>
                  </a:cubicBezTo>
                  <a:lnTo>
                    <a:pt x="9830" y="1"/>
                  </a:lnTo>
                  <a:lnTo>
                    <a:pt x="9830" y="1072"/>
                  </a:lnTo>
                  <a:cubicBezTo>
                    <a:pt x="9830" y="1261"/>
                    <a:pt x="9672" y="1419"/>
                    <a:pt x="9483" y="1419"/>
                  </a:cubicBezTo>
                  <a:lnTo>
                    <a:pt x="2489" y="1419"/>
                  </a:lnTo>
                  <a:cubicBezTo>
                    <a:pt x="2268" y="1419"/>
                    <a:pt x="2111" y="1261"/>
                    <a:pt x="2111" y="1072"/>
                  </a:cubicBez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6" name="Google Shape;5986;p64"/>
            <p:cNvSpPr/>
            <p:nvPr/>
          </p:nvSpPr>
          <p:spPr>
            <a:xfrm>
              <a:off x="-47083125" y="3939275"/>
              <a:ext cx="158325" cy="106350"/>
            </a:xfrm>
            <a:custGeom>
              <a:rect b="b" l="l" r="r" t="t"/>
              <a:pathLst>
                <a:path extrusionOk="0" h="4254" w="633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3529"/>
                  </a:lnTo>
                  <a:lnTo>
                    <a:pt x="0" y="4254"/>
                  </a:lnTo>
                  <a:lnTo>
                    <a:pt x="6333" y="4254"/>
                  </a:lnTo>
                  <a:lnTo>
                    <a:pt x="6333" y="3498"/>
                  </a:lnTo>
                  <a:lnTo>
                    <a:pt x="6301" y="3498"/>
                  </a:lnTo>
                  <a:lnTo>
                    <a:pt x="6301" y="2805"/>
                  </a:lnTo>
                  <a:lnTo>
                    <a:pt x="3844" y="2805"/>
                  </a:lnTo>
                  <a:cubicBezTo>
                    <a:pt x="3655" y="2805"/>
                    <a:pt x="3498" y="2647"/>
                    <a:pt x="3498" y="2427"/>
                  </a:cubicBez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87" name="Google Shape;5987;p64"/>
          <p:cNvGrpSpPr/>
          <p:nvPr/>
        </p:nvGrpSpPr>
        <p:grpSpPr>
          <a:xfrm>
            <a:off x="6885685" y="3074100"/>
            <a:ext cx="291767" cy="330964"/>
            <a:chOff x="-45286550" y="3200500"/>
            <a:chExt cx="263875" cy="299325"/>
          </a:xfrm>
        </p:grpSpPr>
        <p:sp>
          <p:nvSpPr>
            <p:cNvPr id="5988" name="Google Shape;5988;p64"/>
            <p:cNvSpPr/>
            <p:nvPr/>
          </p:nvSpPr>
          <p:spPr>
            <a:xfrm>
              <a:off x="-45233000" y="3200500"/>
              <a:ext cx="210325" cy="247325"/>
            </a:xfrm>
            <a:custGeom>
              <a:rect b="b" l="l" r="r" t="t"/>
              <a:pathLst>
                <a:path extrusionOk="0" h="9893" w="8413">
                  <a:moveTo>
                    <a:pt x="3151" y="0"/>
                  </a:moveTo>
                  <a:cubicBezTo>
                    <a:pt x="1891" y="0"/>
                    <a:pt x="851" y="945"/>
                    <a:pt x="694" y="2174"/>
                  </a:cubicBezTo>
                  <a:cubicBezTo>
                    <a:pt x="347" y="2300"/>
                    <a:pt x="64" y="2615"/>
                    <a:pt x="1" y="2962"/>
                  </a:cubicBezTo>
                  <a:cubicBezTo>
                    <a:pt x="316" y="2899"/>
                    <a:pt x="662" y="2804"/>
                    <a:pt x="1009" y="2804"/>
                  </a:cubicBezTo>
                  <a:cubicBezTo>
                    <a:pt x="1355" y="2804"/>
                    <a:pt x="1733" y="2836"/>
                    <a:pt x="2048" y="2962"/>
                  </a:cubicBezTo>
                  <a:cubicBezTo>
                    <a:pt x="1954" y="2615"/>
                    <a:pt x="1733" y="2332"/>
                    <a:pt x="1355" y="2174"/>
                  </a:cubicBezTo>
                  <a:cubicBezTo>
                    <a:pt x="1481" y="1355"/>
                    <a:pt x="2237" y="693"/>
                    <a:pt x="3088" y="693"/>
                  </a:cubicBezTo>
                  <a:cubicBezTo>
                    <a:pt x="4096" y="693"/>
                    <a:pt x="4884" y="1481"/>
                    <a:pt x="4884" y="2458"/>
                  </a:cubicBezTo>
                  <a:lnTo>
                    <a:pt x="4884" y="8475"/>
                  </a:lnTo>
                  <a:cubicBezTo>
                    <a:pt x="4884" y="9263"/>
                    <a:pt x="5514" y="9893"/>
                    <a:pt x="6302" y="9893"/>
                  </a:cubicBezTo>
                  <a:cubicBezTo>
                    <a:pt x="7089" y="9893"/>
                    <a:pt x="7719" y="9263"/>
                    <a:pt x="7719" y="8475"/>
                  </a:cubicBezTo>
                  <a:lnTo>
                    <a:pt x="7719" y="6270"/>
                  </a:lnTo>
                  <a:cubicBezTo>
                    <a:pt x="8097" y="6112"/>
                    <a:pt x="8412" y="5766"/>
                    <a:pt x="8412" y="5293"/>
                  </a:cubicBezTo>
                  <a:lnTo>
                    <a:pt x="8412" y="3875"/>
                  </a:lnTo>
                  <a:cubicBezTo>
                    <a:pt x="8412" y="3686"/>
                    <a:pt x="8255" y="3529"/>
                    <a:pt x="8066" y="3529"/>
                  </a:cubicBezTo>
                  <a:lnTo>
                    <a:pt x="7688" y="3529"/>
                  </a:lnTo>
                  <a:lnTo>
                    <a:pt x="7688" y="2458"/>
                  </a:lnTo>
                  <a:cubicBezTo>
                    <a:pt x="7688" y="2269"/>
                    <a:pt x="7562" y="2111"/>
                    <a:pt x="7341" y="2111"/>
                  </a:cubicBezTo>
                  <a:cubicBezTo>
                    <a:pt x="7152" y="2111"/>
                    <a:pt x="6995" y="2269"/>
                    <a:pt x="6995" y="2458"/>
                  </a:cubicBezTo>
                  <a:lnTo>
                    <a:pt x="6995" y="3529"/>
                  </a:lnTo>
                  <a:lnTo>
                    <a:pt x="6648" y="3529"/>
                  </a:lnTo>
                  <a:cubicBezTo>
                    <a:pt x="6459" y="3529"/>
                    <a:pt x="6302" y="3686"/>
                    <a:pt x="6302" y="3875"/>
                  </a:cubicBezTo>
                  <a:lnTo>
                    <a:pt x="6302" y="5293"/>
                  </a:lnTo>
                  <a:cubicBezTo>
                    <a:pt x="6302" y="5766"/>
                    <a:pt x="6554" y="6112"/>
                    <a:pt x="6995" y="6270"/>
                  </a:cubicBezTo>
                  <a:lnTo>
                    <a:pt x="6995" y="8475"/>
                  </a:lnTo>
                  <a:cubicBezTo>
                    <a:pt x="6995" y="8885"/>
                    <a:pt x="6680" y="9200"/>
                    <a:pt x="6302" y="9200"/>
                  </a:cubicBezTo>
                  <a:cubicBezTo>
                    <a:pt x="5892" y="9200"/>
                    <a:pt x="5577" y="8885"/>
                    <a:pt x="5577" y="8475"/>
                  </a:cubicBezTo>
                  <a:lnTo>
                    <a:pt x="5577" y="2458"/>
                  </a:lnTo>
                  <a:cubicBezTo>
                    <a:pt x="5577" y="1103"/>
                    <a:pt x="447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89" name="Google Shape;5989;p64"/>
            <p:cNvSpPr/>
            <p:nvPr/>
          </p:nvSpPr>
          <p:spPr>
            <a:xfrm>
              <a:off x="-45216450" y="33407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0" name="Google Shape;5990;p64"/>
            <p:cNvSpPr/>
            <p:nvPr/>
          </p:nvSpPr>
          <p:spPr>
            <a:xfrm>
              <a:off x="-45286550" y="3289500"/>
              <a:ext cx="158325" cy="210325"/>
            </a:xfrm>
            <a:custGeom>
              <a:rect b="b" l="l" r="r" t="t"/>
              <a:pathLst>
                <a:path extrusionOk="0" h="8413" w="6333">
                  <a:moveTo>
                    <a:pt x="2804" y="0"/>
                  </a:moveTo>
                  <a:cubicBezTo>
                    <a:pt x="1229" y="189"/>
                    <a:pt x="0" y="1481"/>
                    <a:pt x="0" y="3119"/>
                  </a:cubicBezTo>
                  <a:lnTo>
                    <a:pt x="0" y="5262"/>
                  </a:lnTo>
                  <a:cubicBezTo>
                    <a:pt x="0" y="6994"/>
                    <a:pt x="1418" y="8412"/>
                    <a:pt x="3151" y="8412"/>
                  </a:cubicBezTo>
                  <a:cubicBezTo>
                    <a:pt x="4884" y="8412"/>
                    <a:pt x="6301" y="6994"/>
                    <a:pt x="6301" y="5262"/>
                  </a:cubicBezTo>
                  <a:lnTo>
                    <a:pt x="6301" y="3119"/>
                  </a:lnTo>
                  <a:cubicBezTo>
                    <a:pt x="6333" y="1481"/>
                    <a:pt x="5073" y="158"/>
                    <a:pt x="3497" y="0"/>
                  </a:cubicBezTo>
                  <a:lnTo>
                    <a:pt x="3497" y="1418"/>
                  </a:lnTo>
                  <a:cubicBezTo>
                    <a:pt x="3907" y="1576"/>
                    <a:pt x="4222" y="1954"/>
                    <a:pt x="4222" y="2395"/>
                  </a:cubicBezTo>
                  <a:cubicBezTo>
                    <a:pt x="4222" y="2836"/>
                    <a:pt x="3938" y="3214"/>
                    <a:pt x="3497" y="3371"/>
                  </a:cubicBezTo>
                  <a:lnTo>
                    <a:pt x="3497" y="3844"/>
                  </a:lnTo>
                  <a:cubicBezTo>
                    <a:pt x="3497" y="4065"/>
                    <a:pt x="3340" y="4191"/>
                    <a:pt x="3151" y="4191"/>
                  </a:cubicBezTo>
                  <a:cubicBezTo>
                    <a:pt x="2962" y="4191"/>
                    <a:pt x="2804" y="4065"/>
                    <a:pt x="2804" y="3844"/>
                  </a:cubicBezTo>
                  <a:lnTo>
                    <a:pt x="2804" y="3371"/>
                  </a:lnTo>
                  <a:cubicBezTo>
                    <a:pt x="2395" y="3214"/>
                    <a:pt x="2080" y="2836"/>
                    <a:pt x="2080" y="2395"/>
                  </a:cubicBezTo>
                  <a:cubicBezTo>
                    <a:pt x="2080" y="1954"/>
                    <a:pt x="2363" y="1576"/>
                    <a:pt x="2804" y="1418"/>
                  </a:cubicBez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1" name="Google Shape;5991;p64"/>
          <p:cNvGrpSpPr/>
          <p:nvPr/>
        </p:nvGrpSpPr>
        <p:grpSpPr>
          <a:xfrm>
            <a:off x="6885685" y="3482545"/>
            <a:ext cx="291767" cy="330936"/>
            <a:chOff x="-45286550" y="3569900"/>
            <a:chExt cx="263875" cy="299300"/>
          </a:xfrm>
        </p:grpSpPr>
        <p:sp>
          <p:nvSpPr>
            <p:cNvPr id="5992" name="Google Shape;5992;p64"/>
            <p:cNvSpPr/>
            <p:nvPr/>
          </p:nvSpPr>
          <p:spPr>
            <a:xfrm>
              <a:off x="-45234575" y="37282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1" y="1"/>
                  </a:moveTo>
                  <a:lnTo>
                    <a:pt x="1" y="725"/>
                  </a:lnTo>
                  <a:lnTo>
                    <a:pt x="347" y="725"/>
                  </a:lnTo>
                  <a:cubicBezTo>
                    <a:pt x="568" y="725"/>
                    <a:pt x="725" y="568"/>
                    <a:pt x="725" y="379"/>
                  </a:cubicBezTo>
                  <a:cubicBezTo>
                    <a:pt x="725" y="127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3" name="Google Shape;5993;p64"/>
            <p:cNvSpPr/>
            <p:nvPr/>
          </p:nvSpPr>
          <p:spPr>
            <a:xfrm>
              <a:off x="-45286550" y="3692750"/>
              <a:ext cx="263875" cy="122900"/>
            </a:xfrm>
            <a:custGeom>
              <a:rect b="b" l="l" r="r" t="t"/>
              <a:pathLst>
                <a:path extrusionOk="0" h="4916" w="10555">
                  <a:moveTo>
                    <a:pt x="2458" y="725"/>
                  </a:moveTo>
                  <a:cubicBezTo>
                    <a:pt x="3025" y="725"/>
                    <a:pt x="3497" y="1198"/>
                    <a:pt x="3497" y="1765"/>
                  </a:cubicBezTo>
                  <a:cubicBezTo>
                    <a:pt x="3497" y="2364"/>
                    <a:pt x="3025" y="2805"/>
                    <a:pt x="2426" y="2805"/>
                  </a:cubicBezTo>
                  <a:lnTo>
                    <a:pt x="2080" y="2805"/>
                  </a:lnTo>
                  <a:lnTo>
                    <a:pt x="2080" y="3876"/>
                  </a:lnTo>
                  <a:cubicBezTo>
                    <a:pt x="2080" y="4065"/>
                    <a:pt x="1922" y="4222"/>
                    <a:pt x="1733" y="4222"/>
                  </a:cubicBezTo>
                  <a:cubicBezTo>
                    <a:pt x="1544" y="4222"/>
                    <a:pt x="1387" y="4065"/>
                    <a:pt x="1387" y="3876"/>
                  </a:cubicBezTo>
                  <a:lnTo>
                    <a:pt x="1387" y="1072"/>
                  </a:lnTo>
                  <a:cubicBezTo>
                    <a:pt x="1387" y="883"/>
                    <a:pt x="1544" y="725"/>
                    <a:pt x="1733" y="725"/>
                  </a:cubicBezTo>
                  <a:close/>
                  <a:moveTo>
                    <a:pt x="5262" y="694"/>
                  </a:moveTo>
                  <a:cubicBezTo>
                    <a:pt x="5860" y="694"/>
                    <a:pt x="6333" y="1167"/>
                    <a:pt x="6333" y="1734"/>
                  </a:cubicBezTo>
                  <a:cubicBezTo>
                    <a:pt x="6333" y="1954"/>
                    <a:pt x="6175" y="2112"/>
                    <a:pt x="5986" y="2112"/>
                  </a:cubicBezTo>
                  <a:cubicBezTo>
                    <a:pt x="5797" y="2112"/>
                    <a:pt x="5640" y="1954"/>
                    <a:pt x="5640" y="1734"/>
                  </a:cubicBezTo>
                  <a:cubicBezTo>
                    <a:pt x="5640" y="1545"/>
                    <a:pt x="5482" y="1387"/>
                    <a:pt x="5262" y="1387"/>
                  </a:cubicBezTo>
                  <a:cubicBezTo>
                    <a:pt x="5073" y="1387"/>
                    <a:pt x="4915" y="1545"/>
                    <a:pt x="4915" y="1734"/>
                  </a:cubicBezTo>
                  <a:cubicBezTo>
                    <a:pt x="4915" y="1954"/>
                    <a:pt x="5073" y="2112"/>
                    <a:pt x="5262" y="2112"/>
                  </a:cubicBezTo>
                  <a:cubicBezTo>
                    <a:pt x="5860" y="2112"/>
                    <a:pt x="6333" y="2553"/>
                    <a:pt x="6333" y="3151"/>
                  </a:cubicBezTo>
                  <a:cubicBezTo>
                    <a:pt x="6333" y="3750"/>
                    <a:pt x="5860" y="4222"/>
                    <a:pt x="5262" y="4222"/>
                  </a:cubicBezTo>
                  <a:cubicBezTo>
                    <a:pt x="4695" y="4222"/>
                    <a:pt x="4222" y="3750"/>
                    <a:pt x="4222" y="3151"/>
                  </a:cubicBezTo>
                  <a:cubicBezTo>
                    <a:pt x="4222" y="2962"/>
                    <a:pt x="4379" y="2805"/>
                    <a:pt x="4569" y="2805"/>
                  </a:cubicBezTo>
                  <a:cubicBezTo>
                    <a:pt x="4758" y="2805"/>
                    <a:pt x="4915" y="2962"/>
                    <a:pt x="4915" y="3151"/>
                  </a:cubicBezTo>
                  <a:cubicBezTo>
                    <a:pt x="4915" y="3340"/>
                    <a:pt x="5073" y="3498"/>
                    <a:pt x="5262" y="3498"/>
                  </a:cubicBezTo>
                  <a:cubicBezTo>
                    <a:pt x="5482" y="3498"/>
                    <a:pt x="5640" y="3340"/>
                    <a:pt x="5640" y="3151"/>
                  </a:cubicBezTo>
                  <a:cubicBezTo>
                    <a:pt x="5640" y="2962"/>
                    <a:pt x="5482" y="2805"/>
                    <a:pt x="5262" y="2805"/>
                  </a:cubicBezTo>
                  <a:cubicBezTo>
                    <a:pt x="4695" y="2805"/>
                    <a:pt x="4222" y="2332"/>
                    <a:pt x="4222" y="1734"/>
                  </a:cubicBezTo>
                  <a:cubicBezTo>
                    <a:pt x="4222" y="1167"/>
                    <a:pt x="4695" y="694"/>
                    <a:pt x="5262" y="694"/>
                  </a:cubicBezTo>
                  <a:close/>
                  <a:moveTo>
                    <a:pt x="8066" y="725"/>
                  </a:moveTo>
                  <a:cubicBezTo>
                    <a:pt x="8664" y="725"/>
                    <a:pt x="9137" y="1198"/>
                    <a:pt x="9137" y="1765"/>
                  </a:cubicBezTo>
                  <a:lnTo>
                    <a:pt x="9137" y="3151"/>
                  </a:lnTo>
                  <a:cubicBezTo>
                    <a:pt x="9137" y="3750"/>
                    <a:pt x="8664" y="4222"/>
                    <a:pt x="8066" y="4222"/>
                  </a:cubicBezTo>
                  <a:lnTo>
                    <a:pt x="7372" y="4222"/>
                  </a:lnTo>
                  <a:cubicBezTo>
                    <a:pt x="7152" y="4222"/>
                    <a:pt x="6994" y="4065"/>
                    <a:pt x="6994" y="3876"/>
                  </a:cubicBezTo>
                  <a:lnTo>
                    <a:pt x="6994" y="1072"/>
                  </a:lnTo>
                  <a:cubicBezTo>
                    <a:pt x="6994" y="883"/>
                    <a:pt x="7152" y="725"/>
                    <a:pt x="7372" y="725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0208" y="4916"/>
                  </a:lnTo>
                  <a:cubicBezTo>
                    <a:pt x="10397" y="4916"/>
                    <a:pt x="10554" y="4758"/>
                    <a:pt x="10554" y="4569"/>
                  </a:cubicBezTo>
                  <a:lnTo>
                    <a:pt x="10554" y="347"/>
                  </a:lnTo>
                  <a:cubicBezTo>
                    <a:pt x="10554" y="158"/>
                    <a:pt x="10397" y="1"/>
                    <a:pt x="102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4" name="Google Shape;5994;p64"/>
            <p:cNvSpPr/>
            <p:nvPr/>
          </p:nvSpPr>
          <p:spPr>
            <a:xfrm>
              <a:off x="-45093575" y="3728200"/>
              <a:ext cx="17325" cy="53575"/>
            </a:xfrm>
            <a:custGeom>
              <a:rect b="b" l="l" r="r" t="t"/>
              <a:pathLst>
                <a:path extrusionOk="0" h="2143" w="693">
                  <a:moveTo>
                    <a:pt x="0" y="1"/>
                  </a:moveTo>
                  <a:lnTo>
                    <a:pt x="0" y="2143"/>
                  </a:lnTo>
                  <a:lnTo>
                    <a:pt x="347" y="2143"/>
                  </a:lnTo>
                  <a:cubicBezTo>
                    <a:pt x="536" y="2143"/>
                    <a:pt x="693" y="1985"/>
                    <a:pt x="693" y="1796"/>
                  </a:cubicBezTo>
                  <a:lnTo>
                    <a:pt x="693" y="347"/>
                  </a:lnTo>
                  <a:cubicBezTo>
                    <a:pt x="693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5" name="Google Shape;5995;p64"/>
            <p:cNvSpPr/>
            <p:nvPr/>
          </p:nvSpPr>
          <p:spPr>
            <a:xfrm>
              <a:off x="-45268450" y="3569900"/>
              <a:ext cx="228450" cy="106350"/>
            </a:xfrm>
            <a:custGeom>
              <a:rect b="b" l="l" r="r" t="t"/>
              <a:pathLst>
                <a:path extrusionOk="0" h="4254" w="913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53"/>
                  </a:lnTo>
                  <a:lnTo>
                    <a:pt x="9137" y="4253"/>
                  </a:lnTo>
                  <a:lnTo>
                    <a:pt x="9137" y="2804"/>
                  </a:lnTo>
                  <a:lnTo>
                    <a:pt x="6680" y="2804"/>
                  </a:lnTo>
                  <a:cubicBezTo>
                    <a:pt x="6491" y="2804"/>
                    <a:pt x="6333" y="2647"/>
                    <a:pt x="6333" y="2457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6" name="Google Shape;5996;p64"/>
            <p:cNvSpPr/>
            <p:nvPr/>
          </p:nvSpPr>
          <p:spPr>
            <a:xfrm>
              <a:off x="-45093575" y="35746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0" y="0"/>
                  </a:moveTo>
                  <a:lnTo>
                    <a:pt x="0" y="1890"/>
                  </a:lnTo>
                  <a:lnTo>
                    <a:pt x="1890" y="189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97" name="Google Shape;5997;p64"/>
            <p:cNvSpPr/>
            <p:nvPr/>
          </p:nvSpPr>
          <p:spPr>
            <a:xfrm>
              <a:off x="-45269225" y="3833750"/>
              <a:ext cx="228425" cy="35450"/>
            </a:xfrm>
            <a:custGeom>
              <a:rect b="b" l="l" r="r" t="t"/>
              <a:pathLst>
                <a:path extrusionOk="0" h="1418" w="9137">
                  <a:moveTo>
                    <a:pt x="0" y="0"/>
                  </a:move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8790" y="1418"/>
                  </a:lnTo>
                  <a:cubicBezTo>
                    <a:pt x="8979" y="1418"/>
                    <a:pt x="9137" y="1260"/>
                    <a:pt x="9137" y="1071"/>
                  </a:cubicBezTo>
                  <a:lnTo>
                    <a:pt x="913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998" name="Google Shape;5998;p64"/>
          <p:cNvGrpSpPr/>
          <p:nvPr/>
        </p:nvGrpSpPr>
        <p:grpSpPr>
          <a:xfrm>
            <a:off x="6896134" y="3890106"/>
            <a:ext cx="270869" cy="331821"/>
            <a:chOff x="-45277900" y="3938500"/>
            <a:chExt cx="244975" cy="300100"/>
          </a:xfrm>
        </p:grpSpPr>
        <p:sp>
          <p:nvSpPr>
            <p:cNvPr id="5999" name="Google Shape;5999;p64"/>
            <p:cNvSpPr/>
            <p:nvPr/>
          </p:nvSpPr>
          <p:spPr>
            <a:xfrm>
              <a:off x="-45210950" y="4107825"/>
              <a:ext cx="23650" cy="24450"/>
            </a:xfrm>
            <a:custGeom>
              <a:rect b="b" l="l" r="r" t="t"/>
              <a:pathLst>
                <a:path extrusionOk="0" h="978" w="946">
                  <a:moveTo>
                    <a:pt x="473" y="1"/>
                  </a:moveTo>
                  <a:lnTo>
                    <a:pt x="1" y="978"/>
                  </a:lnTo>
                  <a:lnTo>
                    <a:pt x="946" y="978"/>
                  </a:ln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0" name="Google Shape;6000;p64"/>
            <p:cNvSpPr/>
            <p:nvPr/>
          </p:nvSpPr>
          <p:spPr>
            <a:xfrm>
              <a:off x="-45084925" y="3943225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1" name="Google Shape;6001;p64"/>
            <p:cNvSpPr/>
            <p:nvPr/>
          </p:nvSpPr>
          <p:spPr>
            <a:xfrm>
              <a:off x="-45260575" y="3938500"/>
              <a:ext cx="227650" cy="300100"/>
            </a:xfrm>
            <a:custGeom>
              <a:rect b="b" l="l" r="r" t="t"/>
              <a:pathLst>
                <a:path extrusionOk="0" h="12004" w="910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222"/>
                  </a:lnTo>
                  <a:lnTo>
                    <a:pt x="7342" y="4222"/>
                  </a:lnTo>
                  <a:cubicBezTo>
                    <a:pt x="7562" y="4222"/>
                    <a:pt x="7720" y="4380"/>
                    <a:pt x="7720" y="4600"/>
                  </a:cubicBezTo>
                  <a:lnTo>
                    <a:pt x="7720" y="10208"/>
                  </a:lnTo>
                  <a:cubicBezTo>
                    <a:pt x="7720" y="10428"/>
                    <a:pt x="7562" y="10586"/>
                    <a:pt x="7342" y="10586"/>
                  </a:cubicBezTo>
                  <a:lnTo>
                    <a:pt x="1" y="10586"/>
                  </a:lnTo>
                  <a:lnTo>
                    <a:pt x="1" y="11626"/>
                  </a:lnTo>
                  <a:cubicBezTo>
                    <a:pt x="1" y="11846"/>
                    <a:pt x="158" y="12004"/>
                    <a:pt x="348" y="12004"/>
                  </a:cubicBezTo>
                  <a:lnTo>
                    <a:pt x="8759" y="12004"/>
                  </a:lnTo>
                  <a:cubicBezTo>
                    <a:pt x="8980" y="12004"/>
                    <a:pt x="9106" y="11846"/>
                    <a:pt x="9106" y="11626"/>
                  </a:cubicBezTo>
                  <a:lnTo>
                    <a:pt x="9106" y="2804"/>
                  </a:lnTo>
                  <a:lnTo>
                    <a:pt x="6680" y="2804"/>
                  </a:lnTo>
                  <a:lnTo>
                    <a:pt x="6680" y="2773"/>
                  </a:lnTo>
                  <a:cubicBezTo>
                    <a:pt x="6491" y="2773"/>
                    <a:pt x="6333" y="2615"/>
                    <a:pt x="6333" y="2426"/>
                  </a:cubicBezTo>
                  <a:lnTo>
                    <a:pt x="633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2" name="Google Shape;6002;p64"/>
            <p:cNvSpPr/>
            <p:nvPr/>
          </p:nvSpPr>
          <p:spPr>
            <a:xfrm>
              <a:off x="-45277900" y="4061375"/>
              <a:ext cx="193000" cy="122875"/>
            </a:xfrm>
            <a:custGeom>
              <a:rect b="b" l="l" r="r" t="t"/>
              <a:pathLst>
                <a:path extrusionOk="0" h="4915" w="7720">
                  <a:moveTo>
                    <a:pt x="5987" y="693"/>
                  </a:moveTo>
                  <a:cubicBezTo>
                    <a:pt x="6207" y="693"/>
                    <a:pt x="6333" y="851"/>
                    <a:pt x="6333" y="1071"/>
                  </a:cubicBezTo>
                  <a:cubicBezTo>
                    <a:pt x="6302" y="1260"/>
                    <a:pt x="6144" y="1418"/>
                    <a:pt x="5987" y="1418"/>
                  </a:cubicBezTo>
                  <a:cubicBezTo>
                    <a:pt x="5798" y="1418"/>
                    <a:pt x="5640" y="1260"/>
                    <a:pt x="5640" y="1071"/>
                  </a:cubicBezTo>
                  <a:cubicBezTo>
                    <a:pt x="5640" y="851"/>
                    <a:pt x="5798" y="693"/>
                    <a:pt x="5987" y="693"/>
                  </a:cubicBezTo>
                  <a:close/>
                  <a:moveTo>
                    <a:pt x="3246" y="701"/>
                  </a:moveTo>
                  <a:cubicBezTo>
                    <a:pt x="3372" y="701"/>
                    <a:pt x="3498" y="772"/>
                    <a:pt x="3561" y="914"/>
                  </a:cubicBezTo>
                  <a:lnTo>
                    <a:pt x="4979" y="3686"/>
                  </a:lnTo>
                  <a:cubicBezTo>
                    <a:pt x="4979" y="3907"/>
                    <a:pt x="4884" y="4096"/>
                    <a:pt x="4727" y="4159"/>
                  </a:cubicBezTo>
                  <a:cubicBezTo>
                    <a:pt x="4695" y="4222"/>
                    <a:pt x="4601" y="4222"/>
                    <a:pt x="4569" y="4222"/>
                  </a:cubicBezTo>
                  <a:cubicBezTo>
                    <a:pt x="4443" y="4222"/>
                    <a:pt x="4349" y="4127"/>
                    <a:pt x="4254" y="4001"/>
                  </a:cubicBezTo>
                  <a:lnTo>
                    <a:pt x="4033" y="3497"/>
                  </a:lnTo>
                  <a:lnTo>
                    <a:pt x="2364" y="3497"/>
                  </a:lnTo>
                  <a:lnTo>
                    <a:pt x="2143" y="4001"/>
                  </a:lnTo>
                  <a:cubicBezTo>
                    <a:pt x="2075" y="4115"/>
                    <a:pt x="1940" y="4196"/>
                    <a:pt x="1811" y="4196"/>
                  </a:cubicBezTo>
                  <a:cubicBezTo>
                    <a:pt x="1762" y="4196"/>
                    <a:pt x="1714" y="4185"/>
                    <a:pt x="1671" y="4159"/>
                  </a:cubicBezTo>
                  <a:cubicBezTo>
                    <a:pt x="1513" y="4096"/>
                    <a:pt x="1419" y="3844"/>
                    <a:pt x="1513" y="3686"/>
                  </a:cubicBezTo>
                  <a:lnTo>
                    <a:pt x="2931" y="914"/>
                  </a:lnTo>
                  <a:cubicBezTo>
                    <a:pt x="2994" y="772"/>
                    <a:pt x="3120" y="701"/>
                    <a:pt x="3246" y="701"/>
                  </a:cubicBezTo>
                  <a:close/>
                  <a:moveTo>
                    <a:pt x="5955" y="2079"/>
                  </a:moveTo>
                  <a:cubicBezTo>
                    <a:pt x="6144" y="2079"/>
                    <a:pt x="6302" y="2237"/>
                    <a:pt x="6302" y="2426"/>
                  </a:cubicBezTo>
                  <a:lnTo>
                    <a:pt x="6302" y="3844"/>
                  </a:lnTo>
                  <a:cubicBezTo>
                    <a:pt x="6302" y="4064"/>
                    <a:pt x="6144" y="4222"/>
                    <a:pt x="5955" y="4222"/>
                  </a:cubicBezTo>
                  <a:cubicBezTo>
                    <a:pt x="5766" y="4222"/>
                    <a:pt x="5609" y="4064"/>
                    <a:pt x="5609" y="3844"/>
                  </a:cubicBezTo>
                  <a:lnTo>
                    <a:pt x="5609" y="2426"/>
                  </a:lnTo>
                  <a:cubicBezTo>
                    <a:pt x="5609" y="2237"/>
                    <a:pt x="5766" y="2079"/>
                    <a:pt x="5955" y="2079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68"/>
                  </a:lnTo>
                  <a:cubicBezTo>
                    <a:pt x="1" y="4757"/>
                    <a:pt x="158" y="4915"/>
                    <a:pt x="347" y="4915"/>
                  </a:cubicBezTo>
                  <a:lnTo>
                    <a:pt x="7720" y="4915"/>
                  </a:lnTo>
                  <a:lnTo>
                    <a:pt x="77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3" name="Google Shape;6003;p64"/>
          <p:cNvGrpSpPr/>
          <p:nvPr/>
        </p:nvGrpSpPr>
        <p:grpSpPr>
          <a:xfrm>
            <a:off x="7728121" y="3490368"/>
            <a:ext cx="331821" cy="331821"/>
            <a:chOff x="-44502875" y="3576975"/>
            <a:chExt cx="300100" cy="300100"/>
          </a:xfrm>
        </p:grpSpPr>
        <p:sp>
          <p:nvSpPr>
            <p:cNvPr id="6004" name="Google Shape;6004;p64"/>
            <p:cNvSpPr/>
            <p:nvPr/>
          </p:nvSpPr>
          <p:spPr>
            <a:xfrm>
              <a:off x="-44466650" y="3576975"/>
              <a:ext cx="53600" cy="18925"/>
            </a:xfrm>
            <a:custGeom>
              <a:rect b="b" l="l" r="r" t="t"/>
              <a:pathLst>
                <a:path extrusionOk="0" h="757" w="2144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57"/>
                  </a:lnTo>
                  <a:lnTo>
                    <a:pt x="2143" y="757"/>
                  </a:lnTo>
                  <a:lnTo>
                    <a:pt x="2143" y="347"/>
                  </a:lnTo>
                  <a:cubicBezTo>
                    <a:pt x="2143" y="158"/>
                    <a:pt x="1986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5" name="Google Shape;6005;p64"/>
            <p:cNvSpPr/>
            <p:nvPr/>
          </p:nvSpPr>
          <p:spPr>
            <a:xfrm>
              <a:off x="-44502875" y="3595100"/>
              <a:ext cx="283575" cy="281975"/>
            </a:xfrm>
            <a:custGeom>
              <a:rect b="b" l="l" r="r" t="t"/>
              <a:pathLst>
                <a:path extrusionOk="0" h="11279" w="11343">
                  <a:moveTo>
                    <a:pt x="10945" y="0"/>
                  </a:moveTo>
                  <a:cubicBezTo>
                    <a:pt x="10854" y="0"/>
                    <a:pt x="10760" y="32"/>
                    <a:pt x="10681" y="95"/>
                  </a:cubicBezTo>
                  <a:lnTo>
                    <a:pt x="10082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40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7940" y="2804"/>
                  </a:lnTo>
                  <a:lnTo>
                    <a:pt x="3561" y="7215"/>
                  </a:lnTo>
                  <a:lnTo>
                    <a:pt x="3561" y="3529"/>
                  </a:lnTo>
                  <a:lnTo>
                    <a:pt x="1418" y="3529"/>
                  </a:lnTo>
                  <a:lnTo>
                    <a:pt x="1418" y="9357"/>
                  </a:lnTo>
                  <a:lnTo>
                    <a:pt x="820" y="9956"/>
                  </a:lnTo>
                  <a:cubicBezTo>
                    <a:pt x="725" y="10050"/>
                    <a:pt x="725" y="10302"/>
                    <a:pt x="820" y="10460"/>
                  </a:cubicBezTo>
                  <a:cubicBezTo>
                    <a:pt x="914" y="10523"/>
                    <a:pt x="977" y="10586"/>
                    <a:pt x="1072" y="10586"/>
                  </a:cubicBezTo>
                  <a:cubicBezTo>
                    <a:pt x="1135" y="10586"/>
                    <a:pt x="1261" y="10523"/>
                    <a:pt x="1292" y="10460"/>
                  </a:cubicBezTo>
                  <a:lnTo>
                    <a:pt x="1891" y="9861"/>
                  </a:lnTo>
                  <a:lnTo>
                    <a:pt x="7719" y="9861"/>
                  </a:lnTo>
                  <a:lnTo>
                    <a:pt x="7719" y="7750"/>
                  </a:lnTo>
                  <a:lnTo>
                    <a:pt x="4033" y="7750"/>
                  </a:lnTo>
                  <a:lnTo>
                    <a:pt x="8444" y="3340"/>
                  </a:lnTo>
                  <a:lnTo>
                    <a:pt x="8444" y="10932"/>
                  </a:lnTo>
                  <a:cubicBezTo>
                    <a:pt x="8444" y="11121"/>
                    <a:pt x="8602" y="11279"/>
                    <a:pt x="8791" y="11279"/>
                  </a:cubicBezTo>
                  <a:lnTo>
                    <a:pt x="10208" y="11279"/>
                  </a:lnTo>
                  <a:cubicBezTo>
                    <a:pt x="10397" y="11279"/>
                    <a:pt x="10555" y="11121"/>
                    <a:pt x="10555" y="10932"/>
                  </a:cubicBezTo>
                  <a:lnTo>
                    <a:pt x="10555" y="1197"/>
                  </a:lnTo>
                  <a:lnTo>
                    <a:pt x="11153" y="599"/>
                  </a:lnTo>
                  <a:cubicBezTo>
                    <a:pt x="11343" y="441"/>
                    <a:pt x="11343" y="252"/>
                    <a:pt x="11185" y="95"/>
                  </a:cubicBezTo>
                  <a:cubicBezTo>
                    <a:pt x="11122" y="32"/>
                    <a:pt x="11035" y="0"/>
                    <a:pt x="109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6" name="Google Shape;6006;p64"/>
            <p:cNvSpPr/>
            <p:nvPr/>
          </p:nvSpPr>
          <p:spPr>
            <a:xfrm>
              <a:off x="-44221675" y="3788850"/>
              <a:ext cx="18900" cy="52800"/>
            </a:xfrm>
            <a:custGeom>
              <a:rect b="b" l="l" r="r" t="t"/>
              <a:pathLst>
                <a:path extrusionOk="0" h="2112" w="756">
                  <a:moveTo>
                    <a:pt x="0" y="0"/>
                  </a:moveTo>
                  <a:lnTo>
                    <a:pt x="0" y="2111"/>
                  </a:lnTo>
                  <a:lnTo>
                    <a:pt x="410" y="2111"/>
                  </a:lnTo>
                  <a:cubicBezTo>
                    <a:pt x="599" y="2111"/>
                    <a:pt x="756" y="1954"/>
                    <a:pt x="756" y="1765"/>
                  </a:cubicBezTo>
                  <a:lnTo>
                    <a:pt x="756" y="347"/>
                  </a:ln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07" name="Google Shape;6007;p64"/>
          <p:cNvGrpSpPr/>
          <p:nvPr/>
        </p:nvGrpSpPr>
        <p:grpSpPr>
          <a:xfrm>
            <a:off x="2356364" y="2181064"/>
            <a:ext cx="284806" cy="241434"/>
            <a:chOff x="1636184" y="2959225"/>
            <a:chExt cx="232666" cy="197250"/>
          </a:xfrm>
        </p:grpSpPr>
        <p:sp>
          <p:nvSpPr>
            <p:cNvPr id="6008" name="Google Shape;6008;p64"/>
            <p:cNvSpPr/>
            <p:nvPr/>
          </p:nvSpPr>
          <p:spPr>
            <a:xfrm>
              <a:off x="1649300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09" name="Google Shape;6009;p64"/>
            <p:cNvSpPr/>
            <p:nvPr/>
          </p:nvSpPr>
          <p:spPr>
            <a:xfrm flipH="1">
              <a:off x="1636184" y="2959225"/>
              <a:ext cx="219550" cy="197250"/>
            </a:xfrm>
            <a:custGeom>
              <a:rect b="b" l="l" r="r" t="t"/>
              <a:pathLst>
                <a:path extrusionOk="0" h="7890" w="8782">
                  <a:moveTo>
                    <a:pt x="3485" y="419"/>
                  </a:moveTo>
                  <a:lnTo>
                    <a:pt x="2342" y="1952"/>
                  </a:lnTo>
                  <a:lnTo>
                    <a:pt x="1757" y="419"/>
                  </a:lnTo>
                  <a:close/>
                  <a:moveTo>
                    <a:pt x="6495" y="419"/>
                  </a:moveTo>
                  <a:lnTo>
                    <a:pt x="5882" y="1952"/>
                  </a:lnTo>
                  <a:lnTo>
                    <a:pt x="4739" y="419"/>
                  </a:lnTo>
                  <a:close/>
                  <a:moveTo>
                    <a:pt x="1255" y="809"/>
                  </a:moveTo>
                  <a:lnTo>
                    <a:pt x="1812" y="2314"/>
                  </a:lnTo>
                  <a:lnTo>
                    <a:pt x="307" y="2314"/>
                  </a:lnTo>
                  <a:lnTo>
                    <a:pt x="1255" y="809"/>
                  </a:lnTo>
                  <a:close/>
                  <a:moveTo>
                    <a:pt x="4154" y="614"/>
                  </a:moveTo>
                  <a:lnTo>
                    <a:pt x="5408" y="2314"/>
                  </a:lnTo>
                  <a:lnTo>
                    <a:pt x="2900" y="2314"/>
                  </a:lnTo>
                  <a:lnTo>
                    <a:pt x="4154" y="614"/>
                  </a:lnTo>
                  <a:close/>
                  <a:moveTo>
                    <a:pt x="6997" y="809"/>
                  </a:moveTo>
                  <a:lnTo>
                    <a:pt x="7945" y="2314"/>
                  </a:lnTo>
                  <a:lnTo>
                    <a:pt x="6440" y="2314"/>
                  </a:lnTo>
                  <a:lnTo>
                    <a:pt x="6997" y="809"/>
                  </a:lnTo>
                  <a:close/>
                  <a:moveTo>
                    <a:pt x="2035" y="2928"/>
                  </a:moveTo>
                  <a:lnTo>
                    <a:pt x="3206" y="6133"/>
                  </a:lnTo>
                  <a:lnTo>
                    <a:pt x="419" y="2928"/>
                  </a:lnTo>
                  <a:close/>
                  <a:moveTo>
                    <a:pt x="7806" y="2928"/>
                  </a:moveTo>
                  <a:lnTo>
                    <a:pt x="5018" y="6133"/>
                  </a:lnTo>
                  <a:lnTo>
                    <a:pt x="6217" y="2928"/>
                  </a:lnTo>
                  <a:close/>
                  <a:moveTo>
                    <a:pt x="5548" y="2928"/>
                  </a:moveTo>
                  <a:lnTo>
                    <a:pt x="4126" y="6719"/>
                  </a:lnTo>
                  <a:lnTo>
                    <a:pt x="2677" y="2928"/>
                  </a:lnTo>
                  <a:close/>
                  <a:moveTo>
                    <a:pt x="1562" y="1"/>
                  </a:moveTo>
                  <a:lnTo>
                    <a:pt x="1" y="2482"/>
                  </a:lnTo>
                  <a:lnTo>
                    <a:pt x="1" y="2510"/>
                  </a:lnTo>
                  <a:lnTo>
                    <a:pt x="1" y="2537"/>
                  </a:lnTo>
                  <a:lnTo>
                    <a:pt x="1" y="2593"/>
                  </a:lnTo>
                  <a:lnTo>
                    <a:pt x="1" y="2621"/>
                  </a:lnTo>
                  <a:lnTo>
                    <a:pt x="1" y="2649"/>
                  </a:lnTo>
                  <a:lnTo>
                    <a:pt x="1" y="2677"/>
                  </a:lnTo>
                  <a:lnTo>
                    <a:pt x="1" y="2733"/>
                  </a:lnTo>
                  <a:lnTo>
                    <a:pt x="1" y="2760"/>
                  </a:lnTo>
                  <a:lnTo>
                    <a:pt x="1" y="2788"/>
                  </a:lnTo>
                  <a:lnTo>
                    <a:pt x="1" y="2816"/>
                  </a:lnTo>
                  <a:lnTo>
                    <a:pt x="1" y="2872"/>
                  </a:lnTo>
                  <a:lnTo>
                    <a:pt x="4349" y="7834"/>
                  </a:lnTo>
                  <a:lnTo>
                    <a:pt x="4405" y="7890"/>
                  </a:lnTo>
                  <a:lnTo>
                    <a:pt x="4879" y="7890"/>
                  </a:lnTo>
                  <a:lnTo>
                    <a:pt x="4907" y="7834"/>
                  </a:lnTo>
                  <a:lnTo>
                    <a:pt x="8753" y="2788"/>
                  </a:lnTo>
                  <a:lnTo>
                    <a:pt x="8753" y="2788"/>
                  </a:lnTo>
                  <a:cubicBezTo>
                    <a:pt x="8744" y="2798"/>
                    <a:pt x="8738" y="2801"/>
                    <a:pt x="8735" y="2801"/>
                  </a:cubicBezTo>
                  <a:cubicBezTo>
                    <a:pt x="8729" y="2801"/>
                    <a:pt x="8735" y="2788"/>
                    <a:pt x="8753" y="2788"/>
                  </a:cubicBezTo>
                  <a:lnTo>
                    <a:pt x="8781" y="2760"/>
                  </a:lnTo>
                  <a:lnTo>
                    <a:pt x="8781" y="2733"/>
                  </a:lnTo>
                  <a:lnTo>
                    <a:pt x="8781" y="2677"/>
                  </a:lnTo>
                  <a:lnTo>
                    <a:pt x="8781" y="2649"/>
                  </a:lnTo>
                  <a:lnTo>
                    <a:pt x="8781" y="2621"/>
                  </a:lnTo>
                  <a:lnTo>
                    <a:pt x="8781" y="2593"/>
                  </a:lnTo>
                  <a:lnTo>
                    <a:pt x="8781" y="2537"/>
                  </a:lnTo>
                  <a:lnTo>
                    <a:pt x="8781" y="2510"/>
                  </a:lnTo>
                  <a:lnTo>
                    <a:pt x="8781" y="2482"/>
                  </a:lnTo>
                  <a:lnTo>
                    <a:pt x="72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0" name="Google Shape;6010;p64"/>
            <p:cNvSpPr/>
            <p:nvPr/>
          </p:nvSpPr>
          <p:spPr>
            <a:xfrm>
              <a:off x="1734750" y="3136775"/>
              <a:ext cx="36900" cy="19650"/>
            </a:xfrm>
            <a:custGeom>
              <a:rect b="b" l="l" r="r" t="t"/>
              <a:pathLst>
                <a:path extrusionOk="0" h="786" w="1476">
                  <a:moveTo>
                    <a:pt x="0" y="786"/>
                  </a:moveTo>
                  <a:lnTo>
                    <a:pt x="1476" y="786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6011" name="Google Shape;6011;p64"/>
            <p:cNvSpPr/>
            <p:nvPr/>
          </p:nvSpPr>
          <p:spPr>
            <a:xfrm>
              <a:off x="1684150" y="2963550"/>
              <a:ext cx="139900" cy="11300"/>
            </a:xfrm>
            <a:custGeom>
              <a:rect b="b" l="l" r="r" t="t"/>
              <a:pathLst>
                <a:path extrusionOk="0" h="452" w="5596">
                  <a:moveTo>
                    <a:pt x="0" y="452"/>
                  </a:moveTo>
                  <a:lnTo>
                    <a:pt x="5596" y="452"/>
                  </a:lnTo>
                  <a:lnTo>
                    <a:pt x="5500" y="0"/>
                  </a:lnTo>
                  <a:lnTo>
                    <a:pt x="238" y="4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  <p:grpSp>
        <p:nvGrpSpPr>
          <p:cNvPr id="6012" name="Google Shape;6012;p64"/>
          <p:cNvGrpSpPr/>
          <p:nvPr/>
        </p:nvGrpSpPr>
        <p:grpSpPr>
          <a:xfrm>
            <a:off x="3623760" y="2531111"/>
            <a:ext cx="239502" cy="338262"/>
            <a:chOff x="-47300587" y="123275"/>
            <a:chExt cx="190975" cy="269725"/>
          </a:xfrm>
        </p:grpSpPr>
        <p:sp>
          <p:nvSpPr>
            <p:cNvPr id="6013" name="Google Shape;6013;p64"/>
            <p:cNvSpPr/>
            <p:nvPr/>
          </p:nvSpPr>
          <p:spPr>
            <a:xfrm>
              <a:off x="-47300587" y="123275"/>
              <a:ext cx="190975" cy="269725"/>
            </a:xfrm>
            <a:custGeom>
              <a:rect b="b" l="l" r="r" t="t"/>
              <a:pathLst>
                <a:path extrusionOk="0" h="10789" w="7639">
                  <a:moveTo>
                    <a:pt x="5130" y="1283"/>
                  </a:moveTo>
                  <a:cubicBezTo>
                    <a:pt x="5659" y="1283"/>
                    <a:pt x="6050" y="1701"/>
                    <a:pt x="6050" y="2231"/>
                  </a:cubicBezTo>
                  <a:lnTo>
                    <a:pt x="6050" y="6273"/>
                  </a:lnTo>
                  <a:lnTo>
                    <a:pt x="4182" y="6273"/>
                  </a:lnTo>
                  <a:lnTo>
                    <a:pt x="4182" y="5687"/>
                  </a:lnTo>
                  <a:lnTo>
                    <a:pt x="4489" y="5687"/>
                  </a:lnTo>
                  <a:cubicBezTo>
                    <a:pt x="4684" y="5687"/>
                    <a:pt x="4823" y="5548"/>
                    <a:pt x="4823" y="5381"/>
                  </a:cubicBezTo>
                  <a:cubicBezTo>
                    <a:pt x="4823" y="5213"/>
                    <a:pt x="4684" y="5074"/>
                    <a:pt x="4489" y="5074"/>
                  </a:cubicBezTo>
                  <a:lnTo>
                    <a:pt x="4182" y="5074"/>
                  </a:lnTo>
                  <a:lnTo>
                    <a:pt x="4182" y="4433"/>
                  </a:lnTo>
                  <a:lnTo>
                    <a:pt x="4489" y="4433"/>
                  </a:lnTo>
                  <a:cubicBezTo>
                    <a:pt x="4684" y="4433"/>
                    <a:pt x="4823" y="4294"/>
                    <a:pt x="4823" y="4126"/>
                  </a:cubicBezTo>
                  <a:cubicBezTo>
                    <a:pt x="4823" y="3931"/>
                    <a:pt x="4684" y="3792"/>
                    <a:pt x="4489" y="3792"/>
                  </a:cubicBezTo>
                  <a:lnTo>
                    <a:pt x="4182" y="3792"/>
                  </a:lnTo>
                  <a:lnTo>
                    <a:pt x="4182" y="3179"/>
                  </a:lnTo>
                  <a:lnTo>
                    <a:pt x="4489" y="3179"/>
                  </a:lnTo>
                  <a:cubicBezTo>
                    <a:pt x="4684" y="3179"/>
                    <a:pt x="4823" y="3039"/>
                    <a:pt x="4823" y="2872"/>
                  </a:cubicBezTo>
                  <a:cubicBezTo>
                    <a:pt x="4823" y="2677"/>
                    <a:pt x="4684" y="2537"/>
                    <a:pt x="4489" y="2537"/>
                  </a:cubicBezTo>
                  <a:lnTo>
                    <a:pt x="4182" y="2537"/>
                  </a:lnTo>
                  <a:lnTo>
                    <a:pt x="4182" y="2231"/>
                  </a:lnTo>
                  <a:cubicBezTo>
                    <a:pt x="4182" y="1701"/>
                    <a:pt x="4600" y="1283"/>
                    <a:pt x="5130" y="1283"/>
                  </a:cubicBezTo>
                  <a:close/>
                  <a:moveTo>
                    <a:pt x="2649" y="1952"/>
                  </a:moveTo>
                  <a:cubicBezTo>
                    <a:pt x="3178" y="1952"/>
                    <a:pt x="3597" y="2370"/>
                    <a:pt x="3597" y="2900"/>
                  </a:cubicBezTo>
                  <a:lnTo>
                    <a:pt x="3597" y="6328"/>
                  </a:lnTo>
                  <a:lnTo>
                    <a:pt x="1701" y="6328"/>
                  </a:lnTo>
                  <a:lnTo>
                    <a:pt x="1701" y="2900"/>
                  </a:lnTo>
                  <a:cubicBezTo>
                    <a:pt x="1701" y="2370"/>
                    <a:pt x="2119" y="1952"/>
                    <a:pt x="2649" y="1952"/>
                  </a:cubicBezTo>
                  <a:close/>
                  <a:moveTo>
                    <a:pt x="6969" y="6942"/>
                  </a:moveTo>
                  <a:lnTo>
                    <a:pt x="6969" y="7248"/>
                  </a:lnTo>
                  <a:lnTo>
                    <a:pt x="6997" y="7248"/>
                  </a:lnTo>
                  <a:cubicBezTo>
                    <a:pt x="6997" y="7443"/>
                    <a:pt x="6858" y="7583"/>
                    <a:pt x="6691" y="7583"/>
                  </a:cubicBezTo>
                  <a:lnTo>
                    <a:pt x="1088" y="7583"/>
                  </a:lnTo>
                  <a:cubicBezTo>
                    <a:pt x="920" y="7583"/>
                    <a:pt x="781" y="7443"/>
                    <a:pt x="781" y="7248"/>
                  </a:cubicBezTo>
                  <a:lnTo>
                    <a:pt x="781" y="6942"/>
                  </a:lnTo>
                  <a:close/>
                  <a:moveTo>
                    <a:pt x="6273" y="8168"/>
                  </a:moveTo>
                  <a:lnTo>
                    <a:pt x="5827" y="10092"/>
                  </a:lnTo>
                  <a:lnTo>
                    <a:pt x="1952" y="10092"/>
                  </a:lnTo>
                  <a:lnTo>
                    <a:pt x="1506" y="8168"/>
                  </a:lnTo>
                  <a:close/>
                  <a:moveTo>
                    <a:pt x="5102" y="1"/>
                  </a:moveTo>
                  <a:cubicBezTo>
                    <a:pt x="4907" y="1"/>
                    <a:pt x="4767" y="140"/>
                    <a:pt x="4767" y="307"/>
                  </a:cubicBezTo>
                  <a:lnTo>
                    <a:pt x="4767" y="670"/>
                  </a:lnTo>
                  <a:cubicBezTo>
                    <a:pt x="4572" y="698"/>
                    <a:pt x="4405" y="781"/>
                    <a:pt x="4210" y="921"/>
                  </a:cubicBezTo>
                  <a:lnTo>
                    <a:pt x="3987" y="670"/>
                  </a:lnTo>
                  <a:cubicBezTo>
                    <a:pt x="3931" y="614"/>
                    <a:pt x="3847" y="586"/>
                    <a:pt x="3760" y="586"/>
                  </a:cubicBezTo>
                  <a:cubicBezTo>
                    <a:pt x="3673" y="586"/>
                    <a:pt x="3583" y="614"/>
                    <a:pt x="3513" y="670"/>
                  </a:cubicBezTo>
                  <a:cubicBezTo>
                    <a:pt x="3429" y="781"/>
                    <a:pt x="3429" y="976"/>
                    <a:pt x="3513" y="1116"/>
                  </a:cubicBezTo>
                  <a:lnTo>
                    <a:pt x="3764" y="1367"/>
                  </a:lnTo>
                  <a:cubicBezTo>
                    <a:pt x="3708" y="1478"/>
                    <a:pt x="3652" y="1562"/>
                    <a:pt x="3597" y="1673"/>
                  </a:cubicBezTo>
                  <a:cubicBezTo>
                    <a:pt x="3374" y="1506"/>
                    <a:pt x="3123" y="1367"/>
                    <a:pt x="2872" y="1339"/>
                  </a:cubicBezTo>
                  <a:lnTo>
                    <a:pt x="2872" y="976"/>
                  </a:lnTo>
                  <a:cubicBezTo>
                    <a:pt x="2872" y="809"/>
                    <a:pt x="2732" y="670"/>
                    <a:pt x="2537" y="670"/>
                  </a:cubicBezTo>
                  <a:cubicBezTo>
                    <a:pt x="2370" y="670"/>
                    <a:pt x="2231" y="809"/>
                    <a:pt x="2231" y="976"/>
                  </a:cubicBezTo>
                  <a:lnTo>
                    <a:pt x="2231" y="1339"/>
                  </a:lnTo>
                  <a:cubicBezTo>
                    <a:pt x="2036" y="1367"/>
                    <a:pt x="1840" y="1450"/>
                    <a:pt x="1673" y="1562"/>
                  </a:cubicBezTo>
                  <a:lnTo>
                    <a:pt x="1422" y="1339"/>
                  </a:lnTo>
                  <a:cubicBezTo>
                    <a:pt x="1380" y="1283"/>
                    <a:pt x="1304" y="1255"/>
                    <a:pt x="1220" y="1255"/>
                  </a:cubicBezTo>
                  <a:cubicBezTo>
                    <a:pt x="1137" y="1255"/>
                    <a:pt x="1046" y="1283"/>
                    <a:pt x="976" y="1339"/>
                  </a:cubicBezTo>
                  <a:cubicBezTo>
                    <a:pt x="865" y="1450"/>
                    <a:pt x="865" y="1645"/>
                    <a:pt x="976" y="1785"/>
                  </a:cubicBezTo>
                  <a:lnTo>
                    <a:pt x="1227" y="2036"/>
                  </a:lnTo>
                  <a:cubicBezTo>
                    <a:pt x="1116" y="2203"/>
                    <a:pt x="1032" y="2370"/>
                    <a:pt x="976" y="2593"/>
                  </a:cubicBezTo>
                  <a:lnTo>
                    <a:pt x="642" y="2593"/>
                  </a:lnTo>
                  <a:cubicBezTo>
                    <a:pt x="447" y="2593"/>
                    <a:pt x="307" y="2733"/>
                    <a:pt x="307" y="2900"/>
                  </a:cubicBezTo>
                  <a:cubicBezTo>
                    <a:pt x="307" y="3067"/>
                    <a:pt x="447" y="3206"/>
                    <a:pt x="642" y="3206"/>
                  </a:cubicBezTo>
                  <a:lnTo>
                    <a:pt x="948" y="3206"/>
                  </a:lnTo>
                  <a:lnTo>
                    <a:pt x="948" y="3848"/>
                  </a:lnTo>
                  <a:lnTo>
                    <a:pt x="642" y="3848"/>
                  </a:lnTo>
                  <a:cubicBezTo>
                    <a:pt x="447" y="3848"/>
                    <a:pt x="307" y="3987"/>
                    <a:pt x="307" y="4154"/>
                  </a:cubicBezTo>
                  <a:cubicBezTo>
                    <a:pt x="307" y="4321"/>
                    <a:pt x="447" y="4461"/>
                    <a:pt x="642" y="4461"/>
                  </a:cubicBezTo>
                  <a:lnTo>
                    <a:pt x="948" y="4461"/>
                  </a:lnTo>
                  <a:lnTo>
                    <a:pt x="948" y="5102"/>
                  </a:lnTo>
                  <a:lnTo>
                    <a:pt x="642" y="5102"/>
                  </a:lnTo>
                  <a:cubicBezTo>
                    <a:pt x="447" y="5102"/>
                    <a:pt x="307" y="5241"/>
                    <a:pt x="307" y="5409"/>
                  </a:cubicBezTo>
                  <a:cubicBezTo>
                    <a:pt x="307" y="5576"/>
                    <a:pt x="447" y="5715"/>
                    <a:pt x="642" y="5715"/>
                  </a:cubicBezTo>
                  <a:lnTo>
                    <a:pt x="948" y="5715"/>
                  </a:lnTo>
                  <a:lnTo>
                    <a:pt x="948" y="6356"/>
                  </a:lnTo>
                  <a:lnTo>
                    <a:pt x="307" y="6356"/>
                  </a:lnTo>
                  <a:cubicBezTo>
                    <a:pt x="140" y="6356"/>
                    <a:pt x="1" y="6496"/>
                    <a:pt x="1" y="6663"/>
                  </a:cubicBezTo>
                  <a:lnTo>
                    <a:pt x="1" y="7304"/>
                  </a:lnTo>
                  <a:cubicBezTo>
                    <a:pt x="1" y="7722"/>
                    <a:pt x="279" y="8085"/>
                    <a:pt x="697" y="8196"/>
                  </a:cubicBezTo>
                  <a:lnTo>
                    <a:pt x="1255" y="10538"/>
                  </a:lnTo>
                  <a:cubicBezTo>
                    <a:pt x="1283" y="10677"/>
                    <a:pt x="1422" y="10789"/>
                    <a:pt x="1562" y="10789"/>
                  </a:cubicBezTo>
                  <a:lnTo>
                    <a:pt x="5910" y="10789"/>
                  </a:lnTo>
                  <a:cubicBezTo>
                    <a:pt x="6050" y="10789"/>
                    <a:pt x="6217" y="10677"/>
                    <a:pt x="6245" y="10538"/>
                  </a:cubicBezTo>
                  <a:lnTo>
                    <a:pt x="6802" y="8196"/>
                  </a:lnTo>
                  <a:cubicBezTo>
                    <a:pt x="7165" y="8085"/>
                    <a:pt x="7499" y="7722"/>
                    <a:pt x="7499" y="7304"/>
                  </a:cubicBezTo>
                  <a:lnTo>
                    <a:pt x="7499" y="6663"/>
                  </a:lnTo>
                  <a:cubicBezTo>
                    <a:pt x="7638" y="6468"/>
                    <a:pt x="7499" y="6328"/>
                    <a:pt x="7332" y="6328"/>
                  </a:cubicBezTo>
                  <a:lnTo>
                    <a:pt x="6691" y="6328"/>
                  </a:lnTo>
                  <a:lnTo>
                    <a:pt x="6691" y="5074"/>
                  </a:lnTo>
                  <a:lnTo>
                    <a:pt x="6997" y="5074"/>
                  </a:lnTo>
                  <a:cubicBezTo>
                    <a:pt x="7192" y="5074"/>
                    <a:pt x="7332" y="4935"/>
                    <a:pt x="7332" y="4740"/>
                  </a:cubicBezTo>
                  <a:cubicBezTo>
                    <a:pt x="7332" y="4572"/>
                    <a:pt x="7192" y="4433"/>
                    <a:pt x="6997" y="4433"/>
                  </a:cubicBezTo>
                  <a:lnTo>
                    <a:pt x="6691" y="4433"/>
                  </a:lnTo>
                  <a:lnTo>
                    <a:pt x="6691" y="3820"/>
                  </a:lnTo>
                  <a:lnTo>
                    <a:pt x="6997" y="3820"/>
                  </a:lnTo>
                  <a:cubicBezTo>
                    <a:pt x="7192" y="3820"/>
                    <a:pt x="7332" y="3680"/>
                    <a:pt x="7332" y="3485"/>
                  </a:cubicBezTo>
                  <a:cubicBezTo>
                    <a:pt x="7332" y="3318"/>
                    <a:pt x="7192" y="3179"/>
                    <a:pt x="6997" y="3179"/>
                  </a:cubicBezTo>
                  <a:lnTo>
                    <a:pt x="6691" y="3179"/>
                  </a:lnTo>
                  <a:lnTo>
                    <a:pt x="6691" y="2537"/>
                  </a:lnTo>
                  <a:lnTo>
                    <a:pt x="6997" y="2537"/>
                  </a:lnTo>
                  <a:cubicBezTo>
                    <a:pt x="7192" y="2537"/>
                    <a:pt x="7332" y="2398"/>
                    <a:pt x="7332" y="2231"/>
                  </a:cubicBezTo>
                  <a:cubicBezTo>
                    <a:pt x="7332" y="2064"/>
                    <a:pt x="7192" y="1924"/>
                    <a:pt x="6997" y="1924"/>
                  </a:cubicBezTo>
                  <a:lnTo>
                    <a:pt x="6663" y="1924"/>
                  </a:lnTo>
                  <a:cubicBezTo>
                    <a:pt x="6635" y="1701"/>
                    <a:pt x="6551" y="1534"/>
                    <a:pt x="6412" y="1367"/>
                  </a:cubicBezTo>
                  <a:lnTo>
                    <a:pt x="6663" y="1116"/>
                  </a:lnTo>
                  <a:cubicBezTo>
                    <a:pt x="6774" y="1004"/>
                    <a:pt x="6774" y="809"/>
                    <a:pt x="6663" y="670"/>
                  </a:cubicBezTo>
                  <a:cubicBezTo>
                    <a:pt x="6607" y="614"/>
                    <a:pt x="6530" y="586"/>
                    <a:pt x="6450" y="586"/>
                  </a:cubicBezTo>
                  <a:cubicBezTo>
                    <a:pt x="6370" y="586"/>
                    <a:pt x="6286" y="614"/>
                    <a:pt x="6217" y="670"/>
                  </a:cubicBezTo>
                  <a:lnTo>
                    <a:pt x="5966" y="921"/>
                  </a:lnTo>
                  <a:cubicBezTo>
                    <a:pt x="5799" y="809"/>
                    <a:pt x="5604" y="726"/>
                    <a:pt x="5408" y="670"/>
                  </a:cubicBezTo>
                  <a:lnTo>
                    <a:pt x="5408" y="307"/>
                  </a:lnTo>
                  <a:cubicBezTo>
                    <a:pt x="5408" y="140"/>
                    <a:pt x="5269" y="1"/>
                    <a:pt x="51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4" name="Google Shape;6014;p64"/>
            <p:cNvSpPr/>
            <p:nvPr/>
          </p:nvSpPr>
          <p:spPr>
            <a:xfrm>
              <a:off x="-47242037" y="188100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40" y="0"/>
                    <a:pt x="0" y="140"/>
                    <a:pt x="0" y="307"/>
                  </a:cubicBezTo>
                  <a:lnTo>
                    <a:pt x="0" y="948"/>
                  </a:lnTo>
                  <a:cubicBezTo>
                    <a:pt x="0" y="1115"/>
                    <a:pt x="140" y="1255"/>
                    <a:pt x="307" y="1255"/>
                  </a:cubicBezTo>
                  <a:cubicBezTo>
                    <a:pt x="474" y="1255"/>
                    <a:pt x="613" y="1115"/>
                    <a:pt x="613" y="948"/>
                  </a:cubicBezTo>
                  <a:lnTo>
                    <a:pt x="613" y="307"/>
                  </a:lnTo>
                  <a:cubicBezTo>
                    <a:pt x="613" y="140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5" name="Google Shape;6015;p64"/>
            <p:cNvSpPr/>
            <p:nvPr/>
          </p:nvSpPr>
          <p:spPr>
            <a:xfrm>
              <a:off x="-47242037" y="234775"/>
              <a:ext cx="15350" cy="31400"/>
            </a:xfrm>
            <a:custGeom>
              <a:rect b="b" l="l" r="r" t="t"/>
              <a:pathLst>
                <a:path extrusionOk="0" h="1256" w="614">
                  <a:moveTo>
                    <a:pt x="307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16"/>
                    <a:pt x="140" y="1255"/>
                    <a:pt x="307" y="1255"/>
                  </a:cubicBezTo>
                  <a:cubicBezTo>
                    <a:pt x="474" y="1255"/>
                    <a:pt x="613" y="1116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6" name="Google Shape;6016;p64"/>
            <p:cNvSpPr/>
            <p:nvPr/>
          </p:nvSpPr>
          <p:spPr>
            <a:xfrm>
              <a:off x="-47180012" y="172075"/>
              <a:ext cx="15350" cy="31375"/>
            </a:xfrm>
            <a:custGeom>
              <a:rect b="b" l="l" r="r" t="t"/>
              <a:pathLst>
                <a:path extrusionOk="0" h="1255" w="614">
                  <a:moveTo>
                    <a:pt x="307" y="0"/>
                  </a:moveTo>
                  <a:cubicBezTo>
                    <a:pt x="139" y="0"/>
                    <a:pt x="0" y="139"/>
                    <a:pt x="0" y="335"/>
                  </a:cubicBezTo>
                  <a:lnTo>
                    <a:pt x="0" y="948"/>
                  </a:lnTo>
                  <a:cubicBezTo>
                    <a:pt x="0" y="1115"/>
                    <a:pt x="139" y="1254"/>
                    <a:pt x="307" y="1254"/>
                  </a:cubicBezTo>
                  <a:cubicBezTo>
                    <a:pt x="474" y="1254"/>
                    <a:pt x="613" y="1115"/>
                    <a:pt x="613" y="948"/>
                  </a:cubicBezTo>
                  <a:lnTo>
                    <a:pt x="613" y="335"/>
                  </a:lnTo>
                  <a:cubicBezTo>
                    <a:pt x="613" y="139"/>
                    <a:pt x="474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17" name="Google Shape;6017;p64"/>
            <p:cNvSpPr/>
            <p:nvPr/>
          </p:nvSpPr>
          <p:spPr>
            <a:xfrm>
              <a:off x="-47180012" y="218050"/>
              <a:ext cx="15350" cy="32100"/>
            </a:xfrm>
            <a:custGeom>
              <a:rect b="b" l="l" r="r" t="t"/>
              <a:pathLst>
                <a:path extrusionOk="0" h="1284" w="614">
                  <a:moveTo>
                    <a:pt x="307" y="1"/>
                  </a:moveTo>
                  <a:cubicBezTo>
                    <a:pt x="139" y="1"/>
                    <a:pt x="0" y="140"/>
                    <a:pt x="0" y="335"/>
                  </a:cubicBezTo>
                  <a:lnTo>
                    <a:pt x="0" y="949"/>
                  </a:lnTo>
                  <a:cubicBezTo>
                    <a:pt x="0" y="1144"/>
                    <a:pt x="139" y="1283"/>
                    <a:pt x="307" y="1283"/>
                  </a:cubicBezTo>
                  <a:cubicBezTo>
                    <a:pt x="474" y="1283"/>
                    <a:pt x="613" y="1144"/>
                    <a:pt x="613" y="949"/>
                  </a:cubicBezTo>
                  <a:lnTo>
                    <a:pt x="613" y="335"/>
                  </a:lnTo>
                  <a:cubicBezTo>
                    <a:pt x="613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chemeClr val="lt1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9"/>
          <p:cNvSpPr txBox="1"/>
          <p:nvPr>
            <p:ph idx="1" type="subTitle"/>
          </p:nvPr>
        </p:nvSpPr>
        <p:spPr>
          <a:xfrm>
            <a:off x="1477900" y="1442400"/>
            <a:ext cx="15423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90CCFA"/>
                </a:solidFill>
              </a:rPr>
              <a:t>Your</a:t>
            </a:r>
            <a:r>
              <a:rPr lang="es" sz="1400">
                <a:solidFill>
                  <a:srgbClr val="90CCFA"/>
                </a:solidFill>
                <a:latin typeface="Spectral"/>
                <a:ea typeface="Spectral"/>
                <a:cs typeface="Spectral"/>
                <a:sym typeface="Spectral"/>
              </a:rPr>
              <a:t> first</a:t>
            </a:r>
            <a:r>
              <a:rPr lang="es" sz="1400">
                <a:solidFill>
                  <a:srgbClr val="90CCFA"/>
                </a:solidFill>
              </a:rPr>
              <a:t> step</a:t>
            </a:r>
            <a:endParaRPr/>
          </a:p>
        </p:txBody>
      </p:sp>
      <p:sp>
        <p:nvSpPr>
          <p:cNvPr id="189" name="Google Shape;189;p29"/>
          <p:cNvSpPr txBox="1"/>
          <p:nvPr>
            <p:ph idx="2" type="subTitle"/>
          </p:nvPr>
        </p:nvSpPr>
        <p:spPr>
          <a:xfrm>
            <a:off x="3217775" y="646250"/>
            <a:ext cx="15423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s" sz="1400">
                <a:solidFill>
                  <a:srgbClr val="252525"/>
                </a:solidFill>
              </a:rPr>
              <a:t>Your </a:t>
            </a:r>
            <a:r>
              <a:rPr lang="es" sz="1400">
                <a:solidFill>
                  <a:srgbClr val="252525"/>
                </a:solidFill>
                <a:latin typeface="Spectral"/>
                <a:ea typeface="Spectral"/>
                <a:cs typeface="Spectral"/>
                <a:sym typeface="Spectral"/>
              </a:rPr>
              <a:t>second</a:t>
            </a:r>
            <a:r>
              <a:rPr lang="es" sz="1400">
                <a:solidFill>
                  <a:srgbClr val="252525"/>
                </a:solidFill>
              </a:rPr>
              <a:t> step</a:t>
            </a:r>
            <a:endParaRPr sz="1400">
              <a:solidFill>
                <a:srgbClr val="252525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0" name="Google Shape;190;p29"/>
          <p:cNvSpPr txBox="1"/>
          <p:nvPr>
            <p:ph type="title"/>
          </p:nvPr>
        </p:nvSpPr>
        <p:spPr>
          <a:xfrm>
            <a:off x="5767571" y="2571900"/>
            <a:ext cx="31608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5200">
                <a:solidFill>
                  <a:srgbClr val="252525"/>
                </a:solidFill>
              </a:rPr>
              <a:t>Agend</a:t>
            </a:r>
            <a:r>
              <a:rPr lang="es" sz="5200">
                <a:solidFill>
                  <a:srgbClr val="90CCFA"/>
                </a:solidFill>
              </a:rPr>
              <a:t>a</a:t>
            </a:r>
            <a:endParaRPr sz="5200">
              <a:solidFill>
                <a:srgbClr val="90CCFA"/>
              </a:solidFill>
            </a:endParaRPr>
          </a:p>
        </p:txBody>
      </p:sp>
      <p:sp>
        <p:nvSpPr>
          <p:cNvPr id="191" name="Google Shape;191;p29"/>
          <p:cNvSpPr txBox="1"/>
          <p:nvPr>
            <p:ph idx="3" type="subTitle"/>
          </p:nvPr>
        </p:nvSpPr>
        <p:spPr>
          <a:xfrm>
            <a:off x="1240675" y="2571900"/>
            <a:ext cx="1542300" cy="1129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rgbClr val="252525"/>
                </a:solidFill>
              </a:rPr>
              <a:t>Your </a:t>
            </a:r>
            <a:r>
              <a:rPr lang="es" sz="1400">
                <a:solidFill>
                  <a:srgbClr val="252525"/>
                </a:solidFill>
                <a:latin typeface="Spectral"/>
                <a:ea typeface="Spectral"/>
                <a:cs typeface="Spectral"/>
                <a:sym typeface="Spectral"/>
              </a:rPr>
              <a:t>third</a:t>
            </a:r>
            <a:r>
              <a:rPr lang="es" sz="1400">
                <a:solidFill>
                  <a:srgbClr val="252525"/>
                </a:solidFill>
              </a:rPr>
              <a:t> step</a:t>
            </a:r>
            <a:endParaRPr/>
          </a:p>
        </p:txBody>
      </p:sp>
      <p:sp>
        <p:nvSpPr>
          <p:cNvPr id="192" name="Google Shape;192;p29"/>
          <p:cNvSpPr txBox="1"/>
          <p:nvPr>
            <p:ph idx="4" type="subTitle"/>
          </p:nvPr>
        </p:nvSpPr>
        <p:spPr>
          <a:xfrm>
            <a:off x="3468175" y="3341400"/>
            <a:ext cx="1542300" cy="112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</a:rPr>
              <a:t>Your </a:t>
            </a:r>
            <a:r>
              <a:rPr lang="es" sz="1400">
                <a:solidFill>
                  <a:schemeClr val="lt1"/>
                </a:solidFill>
                <a:latin typeface="Spectral"/>
                <a:ea typeface="Spectral"/>
                <a:cs typeface="Spectral"/>
                <a:sym typeface="Spectral"/>
              </a:rPr>
              <a:t>fourth </a:t>
            </a:r>
            <a:r>
              <a:rPr lang="es" sz="1400">
                <a:solidFill>
                  <a:schemeClr val="lt1"/>
                </a:solidFill>
              </a:rPr>
              <a:t>step</a:t>
            </a:r>
            <a:endParaRPr/>
          </a:p>
        </p:txBody>
      </p:sp>
      <p:sp>
        <p:nvSpPr>
          <p:cNvPr id="193" name="Google Shape;193;p29"/>
          <p:cNvSpPr txBox="1"/>
          <p:nvPr>
            <p:ph idx="5" type="title"/>
          </p:nvPr>
        </p:nvSpPr>
        <p:spPr>
          <a:xfrm rot="-5400000">
            <a:off x="1696225" y="823975"/>
            <a:ext cx="17910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90CCFA"/>
                </a:solidFill>
              </a:rPr>
              <a:t>01</a:t>
            </a:r>
            <a:endParaRPr>
              <a:solidFill>
                <a:srgbClr val="90CCFA"/>
              </a:solidFill>
            </a:endParaRPr>
          </a:p>
        </p:txBody>
      </p:sp>
      <p:sp>
        <p:nvSpPr>
          <p:cNvPr id="194" name="Google Shape;194;p29"/>
          <p:cNvSpPr txBox="1"/>
          <p:nvPr>
            <p:ph idx="6" type="title"/>
          </p:nvPr>
        </p:nvSpPr>
        <p:spPr>
          <a:xfrm rot="-5400000">
            <a:off x="2622124" y="894450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252525"/>
                </a:solidFill>
              </a:rPr>
              <a:t>02</a:t>
            </a:r>
            <a:endParaRPr>
              <a:solidFill>
                <a:srgbClr val="252525"/>
              </a:solidFill>
            </a:endParaRPr>
          </a:p>
        </p:txBody>
      </p:sp>
      <p:sp>
        <p:nvSpPr>
          <p:cNvPr id="195" name="Google Shape;195;p29"/>
          <p:cNvSpPr txBox="1"/>
          <p:nvPr>
            <p:ph idx="7" type="title"/>
          </p:nvPr>
        </p:nvSpPr>
        <p:spPr>
          <a:xfrm rot="-5400000">
            <a:off x="3645874" y="2230400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96" name="Google Shape;196;p29"/>
          <p:cNvSpPr txBox="1"/>
          <p:nvPr>
            <p:ph idx="8" type="title"/>
          </p:nvPr>
        </p:nvSpPr>
        <p:spPr>
          <a:xfrm rot="-5400000">
            <a:off x="593524" y="2942543"/>
            <a:ext cx="1982400" cy="1220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252525"/>
                </a:solidFill>
              </a:rPr>
              <a:t>03</a:t>
            </a:r>
            <a:endParaRPr>
              <a:solidFill>
                <a:srgbClr val="252525"/>
              </a:solidFill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021" name="Shape 60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22" name="Google Shape;6022;p65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Educational Process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023" name="Google Shape;6023;p65"/>
          <p:cNvSpPr/>
          <p:nvPr/>
        </p:nvSpPr>
        <p:spPr>
          <a:xfrm>
            <a:off x="1179006" y="1683910"/>
            <a:ext cx="297772" cy="343672"/>
          </a:xfrm>
          <a:custGeom>
            <a:rect b="b" l="l" r="r" t="t"/>
            <a:pathLst>
              <a:path extrusionOk="0" h="12691" w="10996">
                <a:moveTo>
                  <a:pt x="6050" y="820"/>
                </a:moveTo>
                <a:lnTo>
                  <a:pt x="6050" y="1639"/>
                </a:lnTo>
                <a:lnTo>
                  <a:pt x="5199" y="1639"/>
                </a:lnTo>
                <a:lnTo>
                  <a:pt x="5199" y="820"/>
                </a:lnTo>
                <a:close/>
                <a:moveTo>
                  <a:pt x="9358" y="2458"/>
                </a:moveTo>
                <a:lnTo>
                  <a:pt x="9358" y="8255"/>
                </a:lnTo>
                <a:lnTo>
                  <a:pt x="1923" y="8255"/>
                </a:lnTo>
                <a:lnTo>
                  <a:pt x="1923" y="2458"/>
                </a:lnTo>
                <a:close/>
                <a:moveTo>
                  <a:pt x="9767" y="9074"/>
                </a:moveTo>
                <a:cubicBezTo>
                  <a:pt x="10019" y="9074"/>
                  <a:pt x="10177" y="9295"/>
                  <a:pt x="10208" y="9515"/>
                </a:cubicBezTo>
                <a:cubicBezTo>
                  <a:pt x="10177" y="9704"/>
                  <a:pt x="10051" y="9830"/>
                  <a:pt x="9893" y="9925"/>
                </a:cubicBezTo>
                <a:cubicBezTo>
                  <a:pt x="9862" y="9940"/>
                  <a:pt x="9893" y="9948"/>
                  <a:pt x="9594" y="9948"/>
                </a:cubicBezTo>
                <a:cubicBezTo>
                  <a:pt x="9295" y="9948"/>
                  <a:pt x="8665" y="9940"/>
                  <a:pt x="7310" y="9925"/>
                </a:cubicBezTo>
                <a:lnTo>
                  <a:pt x="1513" y="9925"/>
                </a:lnTo>
                <a:cubicBezTo>
                  <a:pt x="1324" y="9925"/>
                  <a:pt x="1166" y="9799"/>
                  <a:pt x="1103" y="9641"/>
                </a:cubicBezTo>
                <a:cubicBezTo>
                  <a:pt x="1040" y="9358"/>
                  <a:pt x="1229" y="9074"/>
                  <a:pt x="1513" y="9074"/>
                </a:cubicBezTo>
                <a:close/>
                <a:moveTo>
                  <a:pt x="4790" y="1"/>
                </a:moveTo>
                <a:cubicBezTo>
                  <a:pt x="4538" y="1"/>
                  <a:pt x="4348" y="190"/>
                  <a:pt x="4348" y="379"/>
                </a:cubicBezTo>
                <a:lnTo>
                  <a:pt x="4348" y="1639"/>
                </a:lnTo>
                <a:lnTo>
                  <a:pt x="1419" y="1639"/>
                </a:lnTo>
                <a:cubicBezTo>
                  <a:pt x="1198" y="1639"/>
                  <a:pt x="1040" y="1828"/>
                  <a:pt x="1040" y="2080"/>
                </a:cubicBezTo>
                <a:lnTo>
                  <a:pt x="1040" y="8349"/>
                </a:lnTo>
                <a:cubicBezTo>
                  <a:pt x="788" y="8413"/>
                  <a:pt x="568" y="8570"/>
                  <a:pt x="410" y="8791"/>
                </a:cubicBezTo>
                <a:cubicBezTo>
                  <a:pt x="1" y="9358"/>
                  <a:pt x="158" y="10145"/>
                  <a:pt x="725" y="10555"/>
                </a:cubicBezTo>
                <a:cubicBezTo>
                  <a:pt x="914" y="10649"/>
                  <a:pt x="1166" y="10744"/>
                  <a:pt x="1419" y="10744"/>
                </a:cubicBezTo>
                <a:lnTo>
                  <a:pt x="3277" y="10744"/>
                </a:lnTo>
                <a:lnTo>
                  <a:pt x="2679" y="12067"/>
                </a:lnTo>
                <a:cubicBezTo>
                  <a:pt x="2616" y="12288"/>
                  <a:pt x="2679" y="12508"/>
                  <a:pt x="2836" y="12634"/>
                </a:cubicBezTo>
                <a:cubicBezTo>
                  <a:pt x="2913" y="12673"/>
                  <a:pt x="2987" y="12691"/>
                  <a:pt x="3057" y="12691"/>
                </a:cubicBezTo>
                <a:cubicBezTo>
                  <a:pt x="3214" y="12691"/>
                  <a:pt x="3347" y="12598"/>
                  <a:pt x="3435" y="12445"/>
                </a:cubicBezTo>
                <a:lnTo>
                  <a:pt x="4159" y="10744"/>
                </a:lnTo>
                <a:lnTo>
                  <a:pt x="5136" y="10744"/>
                </a:lnTo>
                <a:lnTo>
                  <a:pt x="5136" y="12225"/>
                </a:lnTo>
                <a:cubicBezTo>
                  <a:pt x="5136" y="12445"/>
                  <a:pt x="5294" y="12634"/>
                  <a:pt x="5483" y="12666"/>
                </a:cubicBezTo>
                <a:cubicBezTo>
                  <a:pt x="5501" y="12668"/>
                  <a:pt x="5520" y="12669"/>
                  <a:pt x="5538" y="12669"/>
                </a:cubicBezTo>
                <a:cubicBezTo>
                  <a:pt x="5766" y="12669"/>
                  <a:pt x="5955" y="12492"/>
                  <a:pt x="5955" y="12288"/>
                </a:cubicBezTo>
                <a:lnTo>
                  <a:pt x="5955" y="10744"/>
                </a:lnTo>
                <a:lnTo>
                  <a:pt x="6932" y="10744"/>
                </a:lnTo>
                <a:lnTo>
                  <a:pt x="7657" y="12382"/>
                </a:lnTo>
                <a:cubicBezTo>
                  <a:pt x="7708" y="12538"/>
                  <a:pt x="7888" y="12651"/>
                  <a:pt x="8056" y="12651"/>
                </a:cubicBezTo>
                <a:cubicBezTo>
                  <a:pt x="8092" y="12651"/>
                  <a:pt x="8127" y="12645"/>
                  <a:pt x="8161" y="12634"/>
                </a:cubicBezTo>
                <a:cubicBezTo>
                  <a:pt x="8413" y="12540"/>
                  <a:pt x="8507" y="12256"/>
                  <a:pt x="8444" y="12067"/>
                </a:cubicBezTo>
                <a:lnTo>
                  <a:pt x="7846" y="10744"/>
                </a:lnTo>
                <a:lnTo>
                  <a:pt x="9704" y="10744"/>
                </a:lnTo>
                <a:cubicBezTo>
                  <a:pt x="10366" y="10744"/>
                  <a:pt x="10965" y="10177"/>
                  <a:pt x="10965" y="9484"/>
                </a:cubicBezTo>
                <a:cubicBezTo>
                  <a:pt x="10996" y="8980"/>
                  <a:pt x="10681" y="8507"/>
                  <a:pt x="10177" y="8349"/>
                </a:cubicBezTo>
                <a:lnTo>
                  <a:pt x="10177" y="2080"/>
                </a:lnTo>
                <a:cubicBezTo>
                  <a:pt x="10177" y="1828"/>
                  <a:pt x="9988" y="1639"/>
                  <a:pt x="9736" y="1639"/>
                </a:cubicBezTo>
                <a:lnTo>
                  <a:pt x="6869" y="1639"/>
                </a:lnTo>
                <a:lnTo>
                  <a:pt x="6869" y="379"/>
                </a:lnTo>
                <a:cubicBezTo>
                  <a:pt x="6869" y="158"/>
                  <a:pt x="6680" y="1"/>
                  <a:pt x="64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4" name="Google Shape;6024;p65"/>
          <p:cNvSpPr/>
          <p:nvPr/>
        </p:nvSpPr>
        <p:spPr>
          <a:xfrm>
            <a:off x="1151710" y="2099169"/>
            <a:ext cx="352365" cy="311637"/>
          </a:xfrm>
          <a:custGeom>
            <a:rect b="b" l="l" r="r" t="t"/>
            <a:pathLst>
              <a:path extrusionOk="0" h="11508" w="13012">
                <a:moveTo>
                  <a:pt x="9306" y="836"/>
                </a:moveTo>
                <a:cubicBezTo>
                  <a:pt x="9412" y="836"/>
                  <a:pt x="9515" y="875"/>
                  <a:pt x="9578" y="954"/>
                </a:cubicBezTo>
                <a:lnTo>
                  <a:pt x="11909" y="3285"/>
                </a:lnTo>
                <a:cubicBezTo>
                  <a:pt x="12067" y="3443"/>
                  <a:pt x="12067" y="3695"/>
                  <a:pt x="11909" y="3884"/>
                </a:cubicBezTo>
                <a:lnTo>
                  <a:pt x="6900" y="8861"/>
                </a:lnTo>
                <a:lnTo>
                  <a:pt x="4001" y="5963"/>
                </a:lnTo>
                <a:lnTo>
                  <a:pt x="9011" y="954"/>
                </a:lnTo>
                <a:cubicBezTo>
                  <a:pt x="9089" y="875"/>
                  <a:pt x="9200" y="836"/>
                  <a:pt x="9306" y="836"/>
                </a:cubicBezTo>
                <a:close/>
                <a:moveTo>
                  <a:pt x="3466" y="6499"/>
                </a:moveTo>
                <a:lnTo>
                  <a:pt x="6364" y="9428"/>
                </a:lnTo>
                <a:lnTo>
                  <a:pt x="6049" y="9744"/>
                </a:lnTo>
                <a:cubicBezTo>
                  <a:pt x="5986" y="9807"/>
                  <a:pt x="5892" y="9870"/>
                  <a:pt x="5766" y="9870"/>
                </a:cubicBezTo>
                <a:cubicBezTo>
                  <a:pt x="5640" y="9870"/>
                  <a:pt x="5577" y="9807"/>
                  <a:pt x="5514" y="9744"/>
                </a:cubicBezTo>
                <a:cubicBezTo>
                  <a:pt x="5255" y="9506"/>
                  <a:pt x="4936" y="9372"/>
                  <a:pt x="4610" y="9372"/>
                </a:cubicBezTo>
                <a:cubicBezTo>
                  <a:pt x="4460" y="9372"/>
                  <a:pt x="4308" y="9400"/>
                  <a:pt x="4159" y="9460"/>
                </a:cubicBezTo>
                <a:cubicBezTo>
                  <a:pt x="3938" y="9555"/>
                  <a:pt x="3812" y="9712"/>
                  <a:pt x="3686" y="9807"/>
                </a:cubicBezTo>
                <a:lnTo>
                  <a:pt x="3088" y="9239"/>
                </a:lnTo>
                <a:lnTo>
                  <a:pt x="3182" y="9145"/>
                </a:lnTo>
                <a:cubicBezTo>
                  <a:pt x="3655" y="8672"/>
                  <a:pt x="3686" y="7853"/>
                  <a:pt x="3151" y="7381"/>
                </a:cubicBezTo>
                <a:cubicBezTo>
                  <a:pt x="2993" y="7223"/>
                  <a:pt x="3025" y="6940"/>
                  <a:pt x="3182" y="6782"/>
                </a:cubicBezTo>
                <a:lnTo>
                  <a:pt x="3466" y="6499"/>
                </a:lnTo>
                <a:close/>
                <a:moveTo>
                  <a:pt x="2426" y="9807"/>
                </a:moveTo>
                <a:lnTo>
                  <a:pt x="3025" y="10405"/>
                </a:lnTo>
                <a:lnTo>
                  <a:pt x="2773" y="10657"/>
                </a:lnTo>
                <a:lnTo>
                  <a:pt x="1544" y="10657"/>
                </a:lnTo>
                <a:lnTo>
                  <a:pt x="2426" y="9807"/>
                </a:lnTo>
                <a:close/>
                <a:moveTo>
                  <a:pt x="9310" y="1"/>
                </a:moveTo>
                <a:cubicBezTo>
                  <a:pt x="8995" y="1"/>
                  <a:pt x="8680" y="119"/>
                  <a:pt x="8443" y="355"/>
                </a:cubicBezTo>
                <a:lnTo>
                  <a:pt x="2584" y="6247"/>
                </a:lnTo>
                <a:cubicBezTo>
                  <a:pt x="2111" y="6719"/>
                  <a:pt x="2079" y="7538"/>
                  <a:pt x="2552" y="8011"/>
                </a:cubicBezTo>
                <a:cubicBezTo>
                  <a:pt x="2710" y="8137"/>
                  <a:pt x="2710" y="8357"/>
                  <a:pt x="2615" y="8483"/>
                </a:cubicBezTo>
                <a:cubicBezTo>
                  <a:pt x="2584" y="8546"/>
                  <a:pt x="2584" y="8546"/>
                  <a:pt x="2552" y="8609"/>
                </a:cubicBezTo>
                <a:lnTo>
                  <a:pt x="252" y="10815"/>
                </a:lnTo>
                <a:cubicBezTo>
                  <a:pt x="0" y="11067"/>
                  <a:pt x="189" y="11508"/>
                  <a:pt x="536" y="11508"/>
                </a:cubicBezTo>
                <a:lnTo>
                  <a:pt x="2930" y="11508"/>
                </a:lnTo>
                <a:cubicBezTo>
                  <a:pt x="3056" y="11508"/>
                  <a:pt x="3182" y="11476"/>
                  <a:pt x="3245" y="11382"/>
                </a:cubicBezTo>
                <a:lnTo>
                  <a:pt x="4285" y="10374"/>
                </a:lnTo>
                <a:cubicBezTo>
                  <a:pt x="4364" y="10295"/>
                  <a:pt x="4474" y="10255"/>
                  <a:pt x="4584" y="10255"/>
                </a:cubicBezTo>
                <a:cubicBezTo>
                  <a:pt x="4694" y="10255"/>
                  <a:pt x="4805" y="10295"/>
                  <a:pt x="4883" y="10374"/>
                </a:cubicBezTo>
                <a:cubicBezTo>
                  <a:pt x="5092" y="10614"/>
                  <a:pt x="5413" y="10740"/>
                  <a:pt x="5742" y="10740"/>
                </a:cubicBezTo>
                <a:cubicBezTo>
                  <a:pt x="6060" y="10740"/>
                  <a:pt x="6384" y="10622"/>
                  <a:pt x="6616" y="10374"/>
                </a:cubicBezTo>
                <a:lnTo>
                  <a:pt x="12476" y="4482"/>
                </a:lnTo>
                <a:cubicBezTo>
                  <a:pt x="12980" y="3978"/>
                  <a:pt x="13012" y="3191"/>
                  <a:pt x="12508" y="2686"/>
                </a:cubicBezTo>
                <a:lnTo>
                  <a:pt x="10176" y="355"/>
                </a:lnTo>
                <a:cubicBezTo>
                  <a:pt x="9940" y="119"/>
                  <a:pt x="9625" y="1"/>
                  <a:pt x="931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25" name="Google Shape;6025;p65"/>
          <p:cNvSpPr/>
          <p:nvPr/>
        </p:nvSpPr>
        <p:spPr>
          <a:xfrm>
            <a:off x="1159373" y="2477627"/>
            <a:ext cx="337038" cy="343537"/>
          </a:xfrm>
          <a:custGeom>
            <a:rect b="b" l="l" r="r" t="t"/>
            <a:pathLst>
              <a:path extrusionOk="0" h="12686" w="12446">
                <a:moveTo>
                  <a:pt x="6176" y="808"/>
                </a:moveTo>
                <a:cubicBezTo>
                  <a:pt x="6428" y="808"/>
                  <a:pt x="6554" y="997"/>
                  <a:pt x="6554" y="1249"/>
                </a:cubicBezTo>
                <a:cubicBezTo>
                  <a:pt x="6554" y="1497"/>
                  <a:pt x="6359" y="1667"/>
                  <a:pt x="6153" y="1667"/>
                </a:cubicBezTo>
                <a:cubicBezTo>
                  <a:pt x="6097" y="1667"/>
                  <a:pt x="6041" y="1654"/>
                  <a:pt x="5987" y="1627"/>
                </a:cubicBezTo>
                <a:cubicBezTo>
                  <a:pt x="5829" y="1564"/>
                  <a:pt x="5735" y="1438"/>
                  <a:pt x="5735" y="1249"/>
                </a:cubicBezTo>
                <a:cubicBezTo>
                  <a:pt x="5766" y="997"/>
                  <a:pt x="5924" y="808"/>
                  <a:pt x="6176" y="808"/>
                </a:cubicBezTo>
                <a:close/>
                <a:moveTo>
                  <a:pt x="1986" y="2541"/>
                </a:moveTo>
                <a:lnTo>
                  <a:pt x="3088" y="5755"/>
                </a:lnTo>
                <a:lnTo>
                  <a:pt x="946" y="5755"/>
                </a:lnTo>
                <a:lnTo>
                  <a:pt x="1986" y="2541"/>
                </a:lnTo>
                <a:close/>
                <a:moveTo>
                  <a:pt x="10303" y="2541"/>
                </a:moveTo>
                <a:lnTo>
                  <a:pt x="11374" y="5755"/>
                </a:lnTo>
                <a:lnTo>
                  <a:pt x="9200" y="5755"/>
                </a:lnTo>
                <a:lnTo>
                  <a:pt x="10303" y="2541"/>
                </a:lnTo>
                <a:close/>
                <a:moveTo>
                  <a:pt x="3183" y="6605"/>
                </a:moveTo>
                <a:cubicBezTo>
                  <a:pt x="3025" y="7109"/>
                  <a:pt x="2584" y="7424"/>
                  <a:pt x="2049" y="7424"/>
                </a:cubicBezTo>
                <a:cubicBezTo>
                  <a:pt x="1481" y="7424"/>
                  <a:pt x="1040" y="7078"/>
                  <a:pt x="851" y="6605"/>
                </a:cubicBezTo>
                <a:close/>
                <a:moveTo>
                  <a:pt x="11437" y="6605"/>
                </a:moveTo>
                <a:cubicBezTo>
                  <a:pt x="11279" y="7109"/>
                  <a:pt x="10870" y="7424"/>
                  <a:pt x="10303" y="7424"/>
                </a:cubicBezTo>
                <a:cubicBezTo>
                  <a:pt x="9767" y="7424"/>
                  <a:pt x="9326" y="7078"/>
                  <a:pt x="9137" y="6605"/>
                </a:cubicBezTo>
                <a:close/>
                <a:moveTo>
                  <a:pt x="6617" y="2415"/>
                </a:moveTo>
                <a:lnTo>
                  <a:pt x="6617" y="8558"/>
                </a:lnTo>
                <a:lnTo>
                  <a:pt x="5766" y="8558"/>
                </a:lnTo>
                <a:lnTo>
                  <a:pt x="5766" y="2415"/>
                </a:lnTo>
                <a:cubicBezTo>
                  <a:pt x="5908" y="2462"/>
                  <a:pt x="6050" y="2486"/>
                  <a:pt x="6191" y="2486"/>
                </a:cubicBezTo>
                <a:cubicBezTo>
                  <a:pt x="6333" y="2486"/>
                  <a:pt x="6475" y="2462"/>
                  <a:pt x="6617" y="2415"/>
                </a:cubicBezTo>
                <a:close/>
                <a:moveTo>
                  <a:pt x="8255" y="9346"/>
                </a:moveTo>
                <a:lnTo>
                  <a:pt x="8255" y="10165"/>
                </a:lnTo>
                <a:lnTo>
                  <a:pt x="4128" y="10165"/>
                </a:lnTo>
                <a:lnTo>
                  <a:pt x="4128" y="9346"/>
                </a:lnTo>
                <a:close/>
                <a:moveTo>
                  <a:pt x="9074" y="11016"/>
                </a:moveTo>
                <a:lnTo>
                  <a:pt x="9074" y="11835"/>
                </a:lnTo>
                <a:lnTo>
                  <a:pt x="3309" y="11835"/>
                </a:lnTo>
                <a:lnTo>
                  <a:pt x="3309" y="11016"/>
                </a:lnTo>
                <a:close/>
                <a:moveTo>
                  <a:pt x="6265" y="1"/>
                </a:moveTo>
                <a:cubicBezTo>
                  <a:pt x="5747" y="1"/>
                  <a:pt x="5253" y="326"/>
                  <a:pt x="5073" y="840"/>
                </a:cubicBezTo>
                <a:lnTo>
                  <a:pt x="1292" y="840"/>
                </a:lnTo>
                <a:cubicBezTo>
                  <a:pt x="1103" y="840"/>
                  <a:pt x="914" y="997"/>
                  <a:pt x="851" y="1186"/>
                </a:cubicBezTo>
                <a:cubicBezTo>
                  <a:pt x="820" y="1438"/>
                  <a:pt x="1009" y="1659"/>
                  <a:pt x="1261" y="1659"/>
                </a:cubicBezTo>
                <a:lnTo>
                  <a:pt x="1481" y="1659"/>
                </a:lnTo>
                <a:cubicBezTo>
                  <a:pt x="30" y="6044"/>
                  <a:pt x="1" y="6133"/>
                  <a:pt x="1" y="6133"/>
                </a:cubicBezTo>
                <a:lnTo>
                  <a:pt x="1" y="6133"/>
                </a:lnTo>
                <a:cubicBezTo>
                  <a:pt x="1" y="6133"/>
                  <a:pt x="1" y="6133"/>
                  <a:pt x="1" y="6133"/>
                </a:cubicBezTo>
                <a:lnTo>
                  <a:pt x="1" y="6196"/>
                </a:lnTo>
                <a:cubicBezTo>
                  <a:pt x="1" y="6479"/>
                  <a:pt x="64" y="6763"/>
                  <a:pt x="158" y="6983"/>
                </a:cubicBezTo>
                <a:cubicBezTo>
                  <a:pt x="464" y="7784"/>
                  <a:pt x="1229" y="8250"/>
                  <a:pt x="2042" y="8250"/>
                </a:cubicBezTo>
                <a:cubicBezTo>
                  <a:pt x="2317" y="8250"/>
                  <a:pt x="2597" y="8197"/>
                  <a:pt x="2868" y="8086"/>
                </a:cubicBezTo>
                <a:cubicBezTo>
                  <a:pt x="3403" y="7865"/>
                  <a:pt x="3844" y="7393"/>
                  <a:pt x="4033" y="6794"/>
                </a:cubicBezTo>
                <a:cubicBezTo>
                  <a:pt x="4128" y="6542"/>
                  <a:pt x="4159" y="6290"/>
                  <a:pt x="4128" y="6164"/>
                </a:cubicBezTo>
                <a:lnTo>
                  <a:pt x="4128" y="6038"/>
                </a:lnTo>
                <a:cubicBezTo>
                  <a:pt x="4128" y="6007"/>
                  <a:pt x="2679" y="1659"/>
                  <a:pt x="2679" y="1627"/>
                </a:cubicBezTo>
                <a:lnTo>
                  <a:pt x="4978" y="1627"/>
                </a:lnTo>
                <a:lnTo>
                  <a:pt x="4978" y="8527"/>
                </a:lnTo>
                <a:lnTo>
                  <a:pt x="3781" y="8527"/>
                </a:lnTo>
                <a:cubicBezTo>
                  <a:pt x="3529" y="8527"/>
                  <a:pt x="3340" y="8716"/>
                  <a:pt x="3340" y="8968"/>
                </a:cubicBezTo>
                <a:lnTo>
                  <a:pt x="3340" y="10165"/>
                </a:lnTo>
                <a:lnTo>
                  <a:pt x="2931" y="10165"/>
                </a:lnTo>
                <a:cubicBezTo>
                  <a:pt x="2710" y="10165"/>
                  <a:pt x="2521" y="10386"/>
                  <a:pt x="2521" y="10606"/>
                </a:cubicBezTo>
                <a:lnTo>
                  <a:pt x="2521" y="12245"/>
                </a:lnTo>
                <a:cubicBezTo>
                  <a:pt x="2521" y="12497"/>
                  <a:pt x="2710" y="12686"/>
                  <a:pt x="2931" y="12686"/>
                </a:cubicBezTo>
                <a:lnTo>
                  <a:pt x="9547" y="12686"/>
                </a:lnTo>
                <a:cubicBezTo>
                  <a:pt x="9673" y="12686"/>
                  <a:pt x="9767" y="12654"/>
                  <a:pt x="9830" y="12560"/>
                </a:cubicBezTo>
                <a:cubicBezTo>
                  <a:pt x="9925" y="12497"/>
                  <a:pt x="9956" y="12371"/>
                  <a:pt x="9956" y="12308"/>
                </a:cubicBezTo>
                <a:lnTo>
                  <a:pt x="9956" y="10638"/>
                </a:lnTo>
                <a:cubicBezTo>
                  <a:pt x="9956" y="10417"/>
                  <a:pt x="9767" y="10228"/>
                  <a:pt x="9515" y="10228"/>
                </a:cubicBezTo>
                <a:lnTo>
                  <a:pt x="9137" y="10228"/>
                </a:lnTo>
                <a:lnTo>
                  <a:pt x="9137" y="8968"/>
                </a:lnTo>
                <a:cubicBezTo>
                  <a:pt x="9137" y="8716"/>
                  <a:pt x="8917" y="8527"/>
                  <a:pt x="8696" y="8527"/>
                </a:cubicBezTo>
                <a:lnTo>
                  <a:pt x="7467" y="8527"/>
                </a:lnTo>
                <a:lnTo>
                  <a:pt x="7467" y="1627"/>
                </a:lnTo>
                <a:lnTo>
                  <a:pt x="9799" y="1627"/>
                </a:lnTo>
                <a:cubicBezTo>
                  <a:pt x="9799" y="1659"/>
                  <a:pt x="8350" y="6038"/>
                  <a:pt x="8350" y="6070"/>
                </a:cubicBezTo>
                <a:lnTo>
                  <a:pt x="8350" y="6164"/>
                </a:lnTo>
                <a:lnTo>
                  <a:pt x="8350" y="6227"/>
                </a:lnTo>
                <a:cubicBezTo>
                  <a:pt x="8350" y="6952"/>
                  <a:pt x="8696" y="7550"/>
                  <a:pt x="9232" y="7928"/>
                </a:cubicBezTo>
                <a:cubicBezTo>
                  <a:pt x="9601" y="8178"/>
                  <a:pt x="10011" y="8295"/>
                  <a:pt x="10411" y="8295"/>
                </a:cubicBezTo>
                <a:cubicBezTo>
                  <a:pt x="11275" y="8295"/>
                  <a:pt x="12092" y="7751"/>
                  <a:pt x="12351" y="6826"/>
                </a:cubicBezTo>
                <a:cubicBezTo>
                  <a:pt x="12382" y="6637"/>
                  <a:pt x="12445" y="6448"/>
                  <a:pt x="12445" y="6227"/>
                </a:cubicBezTo>
                <a:cubicBezTo>
                  <a:pt x="12382" y="6164"/>
                  <a:pt x="12351" y="6133"/>
                  <a:pt x="12351" y="6070"/>
                </a:cubicBezTo>
                <a:lnTo>
                  <a:pt x="10901" y="1659"/>
                </a:lnTo>
                <a:lnTo>
                  <a:pt x="11153" y="1659"/>
                </a:lnTo>
                <a:cubicBezTo>
                  <a:pt x="11342" y="1659"/>
                  <a:pt x="11532" y="1501"/>
                  <a:pt x="11563" y="1312"/>
                </a:cubicBezTo>
                <a:cubicBezTo>
                  <a:pt x="11626" y="1092"/>
                  <a:pt x="11406" y="840"/>
                  <a:pt x="11185" y="840"/>
                </a:cubicBezTo>
                <a:lnTo>
                  <a:pt x="7404" y="840"/>
                </a:lnTo>
                <a:cubicBezTo>
                  <a:pt x="7278" y="462"/>
                  <a:pt x="6963" y="178"/>
                  <a:pt x="6617" y="52"/>
                </a:cubicBezTo>
                <a:cubicBezTo>
                  <a:pt x="6501" y="17"/>
                  <a:pt x="6382" y="1"/>
                  <a:pt x="62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26" name="Google Shape;6026;p65"/>
          <p:cNvGrpSpPr/>
          <p:nvPr/>
        </p:nvGrpSpPr>
        <p:grpSpPr>
          <a:xfrm>
            <a:off x="3151213" y="1709564"/>
            <a:ext cx="342129" cy="343862"/>
            <a:chOff x="-41270450" y="1973375"/>
            <a:chExt cx="315850" cy="317450"/>
          </a:xfrm>
        </p:grpSpPr>
        <p:sp>
          <p:nvSpPr>
            <p:cNvPr id="6027" name="Google Shape;6027;p65"/>
            <p:cNvSpPr/>
            <p:nvPr/>
          </p:nvSpPr>
          <p:spPr>
            <a:xfrm>
              <a:off x="-41270450" y="1973375"/>
              <a:ext cx="315850" cy="317450"/>
            </a:xfrm>
            <a:custGeom>
              <a:rect b="b" l="l" r="r" t="t"/>
              <a:pathLst>
                <a:path extrusionOk="0" h="12698" w="12634">
                  <a:moveTo>
                    <a:pt x="11814" y="820"/>
                  </a:moveTo>
                  <a:lnTo>
                    <a:pt x="11814" y="11847"/>
                  </a:lnTo>
                  <a:lnTo>
                    <a:pt x="788" y="11847"/>
                  </a:lnTo>
                  <a:lnTo>
                    <a:pt x="788" y="820"/>
                  </a:lnTo>
                  <a:close/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lnTo>
                    <a:pt x="0" y="12288"/>
                  </a:lnTo>
                  <a:cubicBezTo>
                    <a:pt x="0" y="12508"/>
                    <a:pt x="189" y="12697"/>
                    <a:pt x="378" y="12697"/>
                  </a:cubicBezTo>
                  <a:lnTo>
                    <a:pt x="12224" y="12697"/>
                  </a:lnTo>
                  <a:cubicBezTo>
                    <a:pt x="12476" y="12697"/>
                    <a:pt x="12634" y="12508"/>
                    <a:pt x="12634" y="12288"/>
                  </a:cubicBezTo>
                  <a:lnTo>
                    <a:pt x="12634" y="410"/>
                  </a:lnTo>
                  <a:cubicBezTo>
                    <a:pt x="12634" y="158"/>
                    <a:pt x="12476" y="1"/>
                    <a:pt x="122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8" name="Google Shape;6028;p65"/>
            <p:cNvSpPr/>
            <p:nvPr/>
          </p:nvSpPr>
          <p:spPr>
            <a:xfrm>
              <a:off x="-41230300" y="2015125"/>
              <a:ext cx="235525" cy="192200"/>
            </a:xfrm>
            <a:custGeom>
              <a:rect b="b" l="l" r="r" t="t"/>
              <a:pathLst>
                <a:path extrusionOk="0" h="7688" w="9421">
                  <a:moveTo>
                    <a:pt x="8539" y="788"/>
                  </a:moveTo>
                  <a:lnTo>
                    <a:pt x="8539" y="6869"/>
                  </a:lnTo>
                  <a:lnTo>
                    <a:pt x="820" y="6869"/>
                  </a:lnTo>
                  <a:lnTo>
                    <a:pt x="820" y="788"/>
                  </a:lnTo>
                  <a:close/>
                  <a:moveTo>
                    <a:pt x="442" y="1"/>
                  </a:moveTo>
                  <a:cubicBezTo>
                    <a:pt x="190" y="1"/>
                    <a:pt x="1" y="221"/>
                    <a:pt x="1" y="410"/>
                  </a:cubicBezTo>
                  <a:lnTo>
                    <a:pt x="1" y="7310"/>
                  </a:lnTo>
                  <a:cubicBezTo>
                    <a:pt x="1" y="7404"/>
                    <a:pt x="32" y="7499"/>
                    <a:pt x="127" y="7562"/>
                  </a:cubicBezTo>
                  <a:cubicBezTo>
                    <a:pt x="190" y="7656"/>
                    <a:pt x="316" y="7688"/>
                    <a:pt x="442" y="7688"/>
                  </a:cubicBezTo>
                  <a:lnTo>
                    <a:pt x="8980" y="7688"/>
                  </a:lnTo>
                  <a:cubicBezTo>
                    <a:pt x="9232" y="7688"/>
                    <a:pt x="9421" y="7499"/>
                    <a:pt x="9421" y="7310"/>
                  </a:cubicBezTo>
                  <a:lnTo>
                    <a:pt x="9421" y="410"/>
                  </a:lnTo>
                  <a:cubicBezTo>
                    <a:pt x="9421" y="158"/>
                    <a:pt x="9232" y="1"/>
                    <a:pt x="89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29" name="Google Shape;6029;p65"/>
            <p:cNvSpPr/>
            <p:nvPr/>
          </p:nvSpPr>
          <p:spPr>
            <a:xfrm>
              <a:off x="-41139725" y="2061750"/>
              <a:ext cx="83525" cy="103675"/>
            </a:xfrm>
            <a:custGeom>
              <a:rect b="b" l="l" r="r" t="t"/>
              <a:pathLst>
                <a:path extrusionOk="0" h="4147" w="3341">
                  <a:moveTo>
                    <a:pt x="789" y="1223"/>
                  </a:moveTo>
                  <a:lnTo>
                    <a:pt x="2112" y="2074"/>
                  </a:lnTo>
                  <a:lnTo>
                    <a:pt x="789" y="2987"/>
                  </a:lnTo>
                  <a:lnTo>
                    <a:pt x="789" y="1223"/>
                  </a:lnTo>
                  <a:close/>
                  <a:moveTo>
                    <a:pt x="389" y="0"/>
                  </a:moveTo>
                  <a:cubicBezTo>
                    <a:pt x="182" y="0"/>
                    <a:pt x="1" y="185"/>
                    <a:pt x="1" y="435"/>
                  </a:cubicBezTo>
                  <a:lnTo>
                    <a:pt x="1" y="3743"/>
                  </a:lnTo>
                  <a:cubicBezTo>
                    <a:pt x="1" y="3981"/>
                    <a:pt x="198" y="4147"/>
                    <a:pt x="416" y="4147"/>
                  </a:cubicBezTo>
                  <a:cubicBezTo>
                    <a:pt x="487" y="4147"/>
                    <a:pt x="561" y="4129"/>
                    <a:pt x="631" y="4090"/>
                  </a:cubicBezTo>
                  <a:lnTo>
                    <a:pt x="3120" y="2452"/>
                  </a:lnTo>
                  <a:cubicBezTo>
                    <a:pt x="3340" y="2294"/>
                    <a:pt x="3340" y="1916"/>
                    <a:pt x="3120" y="1727"/>
                  </a:cubicBezTo>
                  <a:lnTo>
                    <a:pt x="631" y="89"/>
                  </a:lnTo>
                  <a:cubicBezTo>
                    <a:pt x="552" y="28"/>
                    <a:pt x="469" y="0"/>
                    <a:pt x="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0" name="Google Shape;6030;p65"/>
            <p:cNvSpPr/>
            <p:nvPr/>
          </p:nvSpPr>
          <p:spPr>
            <a:xfrm>
              <a:off x="-41230300" y="2227000"/>
              <a:ext cx="235525" cy="21300"/>
            </a:xfrm>
            <a:custGeom>
              <a:rect b="b" l="l" r="r" t="t"/>
              <a:pathLst>
                <a:path extrusionOk="0" h="852" w="9421"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cubicBezTo>
                    <a:pt x="1" y="662"/>
                    <a:pt x="190" y="851"/>
                    <a:pt x="442" y="851"/>
                  </a:cubicBezTo>
                  <a:lnTo>
                    <a:pt x="8980" y="851"/>
                  </a:lnTo>
                  <a:cubicBezTo>
                    <a:pt x="9232" y="851"/>
                    <a:pt x="9421" y="662"/>
                    <a:pt x="9421" y="441"/>
                  </a:cubicBezTo>
                  <a:cubicBezTo>
                    <a:pt x="9421" y="189"/>
                    <a:pt x="9232" y="0"/>
                    <a:pt x="89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31" name="Google Shape;6031;p65"/>
          <p:cNvGrpSpPr/>
          <p:nvPr/>
        </p:nvGrpSpPr>
        <p:grpSpPr>
          <a:xfrm>
            <a:off x="3140177" y="2105636"/>
            <a:ext cx="364199" cy="342318"/>
            <a:chOff x="-41291625" y="2339025"/>
            <a:chExt cx="336225" cy="316025"/>
          </a:xfrm>
        </p:grpSpPr>
        <p:sp>
          <p:nvSpPr>
            <p:cNvPr id="6032" name="Google Shape;6032;p65"/>
            <p:cNvSpPr/>
            <p:nvPr/>
          </p:nvSpPr>
          <p:spPr>
            <a:xfrm>
              <a:off x="-41291625" y="2339025"/>
              <a:ext cx="336225" cy="316025"/>
            </a:xfrm>
            <a:custGeom>
              <a:rect b="b" l="l" r="r" t="t"/>
              <a:pathLst>
                <a:path extrusionOk="0" h="12641" w="13449">
                  <a:moveTo>
                    <a:pt x="6644" y="1064"/>
                  </a:moveTo>
                  <a:lnTo>
                    <a:pt x="7810" y="2261"/>
                  </a:lnTo>
                  <a:lnTo>
                    <a:pt x="6644" y="3427"/>
                  </a:lnTo>
                  <a:lnTo>
                    <a:pt x="5447" y="2261"/>
                  </a:lnTo>
                  <a:lnTo>
                    <a:pt x="6644" y="1064"/>
                  </a:lnTo>
                  <a:close/>
                  <a:moveTo>
                    <a:pt x="11307" y="5727"/>
                  </a:moveTo>
                  <a:lnTo>
                    <a:pt x="12504" y="6893"/>
                  </a:lnTo>
                  <a:lnTo>
                    <a:pt x="11307" y="8090"/>
                  </a:lnTo>
                  <a:lnTo>
                    <a:pt x="10141" y="6893"/>
                  </a:lnTo>
                  <a:lnTo>
                    <a:pt x="11307" y="5727"/>
                  </a:lnTo>
                  <a:close/>
                  <a:moveTo>
                    <a:pt x="4848" y="2829"/>
                  </a:moveTo>
                  <a:lnTo>
                    <a:pt x="6045" y="4026"/>
                  </a:lnTo>
                  <a:cubicBezTo>
                    <a:pt x="3872" y="6200"/>
                    <a:pt x="3935" y="6105"/>
                    <a:pt x="3809" y="6294"/>
                  </a:cubicBezTo>
                  <a:cubicBezTo>
                    <a:pt x="2769" y="7712"/>
                    <a:pt x="3494" y="9728"/>
                    <a:pt x="5226" y="10169"/>
                  </a:cubicBezTo>
                  <a:cubicBezTo>
                    <a:pt x="5463" y="10232"/>
                    <a:pt x="5675" y="10248"/>
                    <a:pt x="5825" y="10248"/>
                  </a:cubicBezTo>
                  <a:cubicBezTo>
                    <a:pt x="5975" y="10248"/>
                    <a:pt x="6061" y="10232"/>
                    <a:pt x="6045" y="10232"/>
                  </a:cubicBezTo>
                  <a:cubicBezTo>
                    <a:pt x="6045" y="10232"/>
                    <a:pt x="6108" y="10232"/>
                    <a:pt x="6234" y="10201"/>
                  </a:cubicBezTo>
                  <a:cubicBezTo>
                    <a:pt x="6739" y="10138"/>
                    <a:pt x="7180" y="9886"/>
                    <a:pt x="7526" y="9539"/>
                  </a:cubicBezTo>
                  <a:lnTo>
                    <a:pt x="9542" y="7523"/>
                  </a:lnTo>
                  <a:lnTo>
                    <a:pt x="10740" y="8720"/>
                  </a:lnTo>
                  <a:cubicBezTo>
                    <a:pt x="8566" y="10831"/>
                    <a:pt x="8629" y="10768"/>
                    <a:pt x="8440" y="10925"/>
                  </a:cubicBezTo>
                  <a:cubicBezTo>
                    <a:pt x="7699" y="11547"/>
                    <a:pt x="6741" y="11878"/>
                    <a:pt x="5785" y="11878"/>
                  </a:cubicBezTo>
                  <a:cubicBezTo>
                    <a:pt x="5480" y="11878"/>
                    <a:pt x="5176" y="11844"/>
                    <a:pt x="4880" y="11776"/>
                  </a:cubicBezTo>
                  <a:cubicBezTo>
                    <a:pt x="2769" y="11303"/>
                    <a:pt x="1257" y="9192"/>
                    <a:pt x="1729" y="6924"/>
                  </a:cubicBezTo>
                  <a:cubicBezTo>
                    <a:pt x="1887" y="6231"/>
                    <a:pt x="2202" y="5506"/>
                    <a:pt x="2769" y="4939"/>
                  </a:cubicBezTo>
                  <a:lnTo>
                    <a:pt x="4848" y="2829"/>
                  </a:lnTo>
                  <a:close/>
                  <a:moveTo>
                    <a:pt x="6565" y="1"/>
                  </a:moveTo>
                  <a:cubicBezTo>
                    <a:pt x="6455" y="1"/>
                    <a:pt x="6345" y="40"/>
                    <a:pt x="6266" y="119"/>
                  </a:cubicBezTo>
                  <a:lnTo>
                    <a:pt x="2202" y="4183"/>
                  </a:lnTo>
                  <a:cubicBezTo>
                    <a:pt x="1635" y="4782"/>
                    <a:pt x="1194" y="5538"/>
                    <a:pt x="942" y="6263"/>
                  </a:cubicBezTo>
                  <a:cubicBezTo>
                    <a:pt x="0" y="9451"/>
                    <a:pt x="2425" y="12640"/>
                    <a:pt x="5705" y="12640"/>
                  </a:cubicBezTo>
                  <a:cubicBezTo>
                    <a:pt x="5828" y="12640"/>
                    <a:pt x="5952" y="12636"/>
                    <a:pt x="6077" y="12627"/>
                  </a:cubicBezTo>
                  <a:cubicBezTo>
                    <a:pt x="6077" y="12627"/>
                    <a:pt x="6203" y="12627"/>
                    <a:pt x="6266" y="12564"/>
                  </a:cubicBezTo>
                  <a:cubicBezTo>
                    <a:pt x="7243" y="12469"/>
                    <a:pt x="8188" y="12059"/>
                    <a:pt x="8975" y="11366"/>
                  </a:cubicBezTo>
                  <a:cubicBezTo>
                    <a:pt x="9133" y="11240"/>
                    <a:pt x="8786" y="11555"/>
                    <a:pt x="13229" y="7113"/>
                  </a:cubicBezTo>
                  <a:cubicBezTo>
                    <a:pt x="13323" y="7019"/>
                    <a:pt x="13355" y="6893"/>
                    <a:pt x="13355" y="6830"/>
                  </a:cubicBezTo>
                  <a:cubicBezTo>
                    <a:pt x="13355" y="6735"/>
                    <a:pt x="13449" y="6704"/>
                    <a:pt x="13355" y="6641"/>
                  </a:cubicBezTo>
                  <a:lnTo>
                    <a:pt x="11590" y="4845"/>
                  </a:lnTo>
                  <a:cubicBezTo>
                    <a:pt x="11512" y="4766"/>
                    <a:pt x="11401" y="4727"/>
                    <a:pt x="11291" y="4727"/>
                  </a:cubicBezTo>
                  <a:cubicBezTo>
                    <a:pt x="11181" y="4727"/>
                    <a:pt x="11070" y="4766"/>
                    <a:pt x="10992" y="4845"/>
                  </a:cubicBezTo>
                  <a:lnTo>
                    <a:pt x="6928" y="8909"/>
                  </a:lnTo>
                  <a:cubicBezTo>
                    <a:pt x="6588" y="9236"/>
                    <a:pt x="6159" y="9392"/>
                    <a:pt x="5737" y="9392"/>
                  </a:cubicBezTo>
                  <a:cubicBezTo>
                    <a:pt x="5102" y="9392"/>
                    <a:pt x="4483" y="9036"/>
                    <a:pt x="4218" y="8373"/>
                  </a:cubicBezTo>
                  <a:cubicBezTo>
                    <a:pt x="3998" y="7743"/>
                    <a:pt x="4092" y="7019"/>
                    <a:pt x="4565" y="6546"/>
                  </a:cubicBezTo>
                  <a:lnTo>
                    <a:pt x="8629" y="2482"/>
                  </a:lnTo>
                  <a:cubicBezTo>
                    <a:pt x="8786" y="2324"/>
                    <a:pt x="8786" y="2072"/>
                    <a:pt x="8629" y="1883"/>
                  </a:cubicBezTo>
                  <a:lnTo>
                    <a:pt x="6865" y="119"/>
                  </a:lnTo>
                  <a:cubicBezTo>
                    <a:pt x="6786" y="40"/>
                    <a:pt x="6676" y="1"/>
                    <a:pt x="65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33" name="Google Shape;6033;p65"/>
            <p:cNvSpPr/>
            <p:nvPr/>
          </p:nvSpPr>
          <p:spPr>
            <a:xfrm>
              <a:off x="-41234225" y="26208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34" name="Google Shape;6034;p65"/>
          <p:cNvSpPr/>
          <p:nvPr/>
        </p:nvSpPr>
        <p:spPr>
          <a:xfrm>
            <a:off x="3118588" y="2277702"/>
            <a:ext cx="0" cy="27"/>
          </a:xfrm>
          <a:custGeom>
            <a:rect b="b" l="l" r="r" t="t"/>
            <a:pathLst>
              <a:path extrusionOk="0" h="1" w="0">
                <a:moveTo>
                  <a:pt x="0" y="0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5" name="Google Shape;6035;p65"/>
          <p:cNvSpPr/>
          <p:nvPr/>
        </p:nvSpPr>
        <p:spPr>
          <a:xfrm>
            <a:off x="3150235" y="2503353"/>
            <a:ext cx="346380" cy="343564"/>
          </a:xfrm>
          <a:custGeom>
            <a:rect b="b" l="l" r="r" t="t"/>
            <a:pathLst>
              <a:path extrusionOk="0" h="12687" w="12791">
                <a:moveTo>
                  <a:pt x="2986" y="7684"/>
                </a:moveTo>
                <a:cubicBezTo>
                  <a:pt x="4110" y="7684"/>
                  <a:pt x="5072" y="8568"/>
                  <a:pt x="5072" y="9751"/>
                </a:cubicBezTo>
                <a:cubicBezTo>
                  <a:pt x="5072" y="10727"/>
                  <a:pt x="4474" y="11484"/>
                  <a:pt x="3623" y="11736"/>
                </a:cubicBezTo>
                <a:cubicBezTo>
                  <a:pt x="3405" y="11810"/>
                  <a:pt x="3185" y="11846"/>
                  <a:pt x="2971" y="11846"/>
                </a:cubicBezTo>
                <a:cubicBezTo>
                  <a:pt x="2101" y="11846"/>
                  <a:pt x="1311" y="11265"/>
                  <a:pt x="1008" y="10381"/>
                </a:cubicBezTo>
                <a:cubicBezTo>
                  <a:pt x="662" y="9278"/>
                  <a:pt x="1292" y="8113"/>
                  <a:pt x="2394" y="7766"/>
                </a:cubicBezTo>
                <a:cubicBezTo>
                  <a:pt x="2594" y="7710"/>
                  <a:pt x="2792" y="7684"/>
                  <a:pt x="2986" y="7684"/>
                </a:cubicBezTo>
                <a:close/>
                <a:moveTo>
                  <a:pt x="9886" y="7696"/>
                </a:moveTo>
                <a:cubicBezTo>
                  <a:pt x="10161" y="7696"/>
                  <a:pt x="10441" y="7749"/>
                  <a:pt x="10712" y="7861"/>
                </a:cubicBezTo>
                <a:cubicBezTo>
                  <a:pt x="11468" y="8176"/>
                  <a:pt x="11972" y="8869"/>
                  <a:pt x="11972" y="9751"/>
                </a:cubicBezTo>
                <a:cubicBezTo>
                  <a:pt x="11972" y="10696"/>
                  <a:pt x="11373" y="11484"/>
                  <a:pt x="10523" y="11736"/>
                </a:cubicBezTo>
                <a:cubicBezTo>
                  <a:pt x="10305" y="11810"/>
                  <a:pt x="10085" y="11846"/>
                  <a:pt x="9870" y="11846"/>
                </a:cubicBezTo>
                <a:cubicBezTo>
                  <a:pt x="9001" y="11846"/>
                  <a:pt x="8211" y="11265"/>
                  <a:pt x="7908" y="10381"/>
                </a:cubicBezTo>
                <a:cubicBezTo>
                  <a:pt x="7750" y="9940"/>
                  <a:pt x="7782" y="9436"/>
                  <a:pt x="8002" y="8963"/>
                </a:cubicBezTo>
                <a:cubicBezTo>
                  <a:pt x="8309" y="8162"/>
                  <a:pt x="9073" y="7696"/>
                  <a:pt x="9886" y="7696"/>
                </a:cubicBezTo>
                <a:close/>
                <a:moveTo>
                  <a:pt x="2151" y="1"/>
                </a:moveTo>
                <a:cubicBezTo>
                  <a:pt x="1058" y="1"/>
                  <a:pt x="63" y="900"/>
                  <a:pt x="63" y="2064"/>
                </a:cubicBezTo>
                <a:lnTo>
                  <a:pt x="63" y="9593"/>
                </a:lnTo>
                <a:cubicBezTo>
                  <a:pt x="0" y="10633"/>
                  <a:pt x="504" y="11578"/>
                  <a:pt x="1323" y="12177"/>
                </a:cubicBezTo>
                <a:cubicBezTo>
                  <a:pt x="1822" y="12521"/>
                  <a:pt x="2387" y="12686"/>
                  <a:pt x="2947" y="12686"/>
                </a:cubicBezTo>
                <a:cubicBezTo>
                  <a:pt x="3874" y="12686"/>
                  <a:pt x="4786" y="12233"/>
                  <a:pt x="5356" y="11389"/>
                </a:cubicBezTo>
                <a:cubicBezTo>
                  <a:pt x="5671" y="10916"/>
                  <a:pt x="5860" y="10381"/>
                  <a:pt x="5860" y="9782"/>
                </a:cubicBezTo>
                <a:cubicBezTo>
                  <a:pt x="5860" y="9625"/>
                  <a:pt x="6018" y="9467"/>
                  <a:pt x="6207" y="9373"/>
                </a:cubicBezTo>
                <a:cubicBezTo>
                  <a:pt x="6270" y="9357"/>
                  <a:pt x="6340" y="9349"/>
                  <a:pt x="6411" y="9349"/>
                </a:cubicBezTo>
                <a:cubicBezTo>
                  <a:pt x="6482" y="9349"/>
                  <a:pt x="6553" y="9357"/>
                  <a:pt x="6616" y="9373"/>
                </a:cubicBezTo>
                <a:cubicBezTo>
                  <a:pt x="6805" y="9467"/>
                  <a:pt x="6963" y="9625"/>
                  <a:pt x="6963" y="9782"/>
                </a:cubicBezTo>
                <a:cubicBezTo>
                  <a:pt x="6963" y="10759"/>
                  <a:pt x="7467" y="11641"/>
                  <a:pt x="8223" y="12177"/>
                </a:cubicBezTo>
                <a:cubicBezTo>
                  <a:pt x="8709" y="12521"/>
                  <a:pt x="9272" y="12686"/>
                  <a:pt x="9833" y="12686"/>
                </a:cubicBezTo>
                <a:cubicBezTo>
                  <a:pt x="10762" y="12686"/>
                  <a:pt x="11686" y="12233"/>
                  <a:pt x="12256" y="11389"/>
                </a:cubicBezTo>
                <a:cubicBezTo>
                  <a:pt x="12602" y="10885"/>
                  <a:pt x="12791" y="10223"/>
                  <a:pt x="12728" y="9530"/>
                </a:cubicBezTo>
                <a:cubicBezTo>
                  <a:pt x="12791" y="9467"/>
                  <a:pt x="12791" y="9971"/>
                  <a:pt x="12791" y="2064"/>
                </a:cubicBezTo>
                <a:cubicBezTo>
                  <a:pt x="12791" y="1780"/>
                  <a:pt x="12760" y="1497"/>
                  <a:pt x="12634" y="1276"/>
                </a:cubicBezTo>
                <a:cubicBezTo>
                  <a:pt x="12310" y="458"/>
                  <a:pt x="11539" y="8"/>
                  <a:pt x="10750" y="8"/>
                </a:cubicBezTo>
                <a:cubicBezTo>
                  <a:pt x="10232" y="8"/>
                  <a:pt x="9706" y="202"/>
                  <a:pt x="9294" y="614"/>
                </a:cubicBezTo>
                <a:cubicBezTo>
                  <a:pt x="9137" y="772"/>
                  <a:pt x="9137" y="1024"/>
                  <a:pt x="9294" y="1182"/>
                </a:cubicBezTo>
                <a:cubicBezTo>
                  <a:pt x="9373" y="1260"/>
                  <a:pt x="9483" y="1300"/>
                  <a:pt x="9593" y="1300"/>
                </a:cubicBezTo>
                <a:cubicBezTo>
                  <a:pt x="9704" y="1300"/>
                  <a:pt x="9814" y="1260"/>
                  <a:pt x="9893" y="1182"/>
                </a:cubicBezTo>
                <a:cubicBezTo>
                  <a:pt x="10140" y="935"/>
                  <a:pt x="10448" y="819"/>
                  <a:pt x="10752" y="819"/>
                </a:cubicBezTo>
                <a:cubicBezTo>
                  <a:pt x="11263" y="819"/>
                  <a:pt x="11763" y="1144"/>
                  <a:pt x="11940" y="1717"/>
                </a:cubicBezTo>
                <a:cubicBezTo>
                  <a:pt x="11972" y="1812"/>
                  <a:pt x="11972" y="1938"/>
                  <a:pt x="11972" y="2064"/>
                </a:cubicBezTo>
                <a:lnTo>
                  <a:pt x="11972" y="7766"/>
                </a:lnTo>
                <a:cubicBezTo>
                  <a:pt x="11389" y="7183"/>
                  <a:pt x="10644" y="6907"/>
                  <a:pt x="9909" y="6907"/>
                </a:cubicBezTo>
                <a:cubicBezTo>
                  <a:pt x="8779" y="6907"/>
                  <a:pt x="7673" y="7559"/>
                  <a:pt x="7215" y="8743"/>
                </a:cubicBezTo>
                <a:cubicBezTo>
                  <a:pt x="6994" y="8617"/>
                  <a:pt x="6750" y="8554"/>
                  <a:pt x="6494" y="8554"/>
                </a:cubicBezTo>
                <a:cubicBezTo>
                  <a:pt x="6238" y="8554"/>
                  <a:pt x="5970" y="8617"/>
                  <a:pt x="5702" y="8743"/>
                </a:cubicBezTo>
                <a:cubicBezTo>
                  <a:pt x="5513" y="8207"/>
                  <a:pt x="5135" y="7735"/>
                  <a:pt x="4600" y="7388"/>
                </a:cubicBezTo>
                <a:cubicBezTo>
                  <a:pt x="4117" y="7053"/>
                  <a:pt x="3560" y="6889"/>
                  <a:pt x="3001" y="6889"/>
                </a:cubicBezTo>
                <a:cubicBezTo>
                  <a:pt x="2248" y="6889"/>
                  <a:pt x="1493" y="7187"/>
                  <a:pt x="914" y="7766"/>
                </a:cubicBezTo>
                <a:lnTo>
                  <a:pt x="914" y="2064"/>
                </a:lnTo>
                <a:cubicBezTo>
                  <a:pt x="914" y="1340"/>
                  <a:pt x="1486" y="814"/>
                  <a:pt x="2132" y="814"/>
                </a:cubicBezTo>
                <a:cubicBezTo>
                  <a:pt x="2301" y="814"/>
                  <a:pt x="2476" y="851"/>
                  <a:pt x="2646" y="929"/>
                </a:cubicBezTo>
                <a:cubicBezTo>
                  <a:pt x="2804" y="992"/>
                  <a:pt x="2899" y="1087"/>
                  <a:pt x="3025" y="1182"/>
                </a:cubicBezTo>
                <a:cubicBezTo>
                  <a:pt x="3103" y="1260"/>
                  <a:pt x="3214" y="1300"/>
                  <a:pt x="3324" y="1300"/>
                </a:cubicBezTo>
                <a:cubicBezTo>
                  <a:pt x="3434" y="1300"/>
                  <a:pt x="3544" y="1260"/>
                  <a:pt x="3623" y="1182"/>
                </a:cubicBezTo>
                <a:cubicBezTo>
                  <a:pt x="3781" y="1024"/>
                  <a:pt x="3781" y="772"/>
                  <a:pt x="3623" y="614"/>
                </a:cubicBezTo>
                <a:cubicBezTo>
                  <a:pt x="3434" y="394"/>
                  <a:pt x="3214" y="236"/>
                  <a:pt x="2962" y="173"/>
                </a:cubicBezTo>
                <a:cubicBezTo>
                  <a:pt x="2694" y="55"/>
                  <a:pt x="2420" y="1"/>
                  <a:pt x="2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6" name="Google Shape;6036;p65"/>
          <p:cNvSpPr/>
          <p:nvPr/>
        </p:nvSpPr>
        <p:spPr>
          <a:xfrm>
            <a:off x="5251993" y="1681364"/>
            <a:ext cx="213309" cy="342995"/>
          </a:xfrm>
          <a:custGeom>
            <a:rect b="b" l="l" r="r" t="t"/>
            <a:pathLst>
              <a:path extrusionOk="0" h="12666" w="7877">
                <a:moveTo>
                  <a:pt x="6491" y="788"/>
                </a:moveTo>
                <a:cubicBezTo>
                  <a:pt x="6743" y="788"/>
                  <a:pt x="6900" y="977"/>
                  <a:pt x="6932" y="1197"/>
                </a:cubicBezTo>
                <a:cubicBezTo>
                  <a:pt x="6869" y="1449"/>
                  <a:pt x="6711" y="1607"/>
                  <a:pt x="6459" y="1607"/>
                </a:cubicBezTo>
                <a:lnTo>
                  <a:pt x="5640" y="1607"/>
                </a:lnTo>
                <a:cubicBezTo>
                  <a:pt x="5388" y="1607"/>
                  <a:pt x="5230" y="1827"/>
                  <a:pt x="5230" y="2017"/>
                </a:cubicBezTo>
                <a:cubicBezTo>
                  <a:pt x="5230" y="2237"/>
                  <a:pt x="5451" y="2458"/>
                  <a:pt x="5640" y="2458"/>
                </a:cubicBezTo>
                <a:lnTo>
                  <a:pt x="6081" y="2458"/>
                </a:lnTo>
                <a:lnTo>
                  <a:pt x="6081" y="4379"/>
                </a:lnTo>
                <a:lnTo>
                  <a:pt x="1922" y="4379"/>
                </a:lnTo>
                <a:lnTo>
                  <a:pt x="1922" y="2458"/>
                </a:lnTo>
                <a:lnTo>
                  <a:pt x="2364" y="2458"/>
                </a:lnTo>
                <a:cubicBezTo>
                  <a:pt x="2616" y="2458"/>
                  <a:pt x="2805" y="2237"/>
                  <a:pt x="2805" y="2017"/>
                </a:cubicBezTo>
                <a:cubicBezTo>
                  <a:pt x="2805" y="1764"/>
                  <a:pt x="2616" y="1607"/>
                  <a:pt x="2364" y="1607"/>
                </a:cubicBezTo>
                <a:lnTo>
                  <a:pt x="1544" y="1607"/>
                </a:lnTo>
                <a:cubicBezTo>
                  <a:pt x="1292" y="1607"/>
                  <a:pt x="1135" y="1418"/>
                  <a:pt x="1135" y="1197"/>
                </a:cubicBezTo>
                <a:cubicBezTo>
                  <a:pt x="1135" y="945"/>
                  <a:pt x="1355" y="788"/>
                  <a:pt x="1544" y="788"/>
                </a:cubicBezTo>
                <a:close/>
                <a:moveTo>
                  <a:pt x="6018" y="5135"/>
                </a:moveTo>
                <a:lnTo>
                  <a:pt x="6018" y="9641"/>
                </a:lnTo>
                <a:cubicBezTo>
                  <a:pt x="6018" y="10901"/>
                  <a:pt x="5136" y="11815"/>
                  <a:pt x="3970" y="11815"/>
                </a:cubicBezTo>
                <a:cubicBezTo>
                  <a:pt x="2994" y="11815"/>
                  <a:pt x="2143" y="11090"/>
                  <a:pt x="1985" y="10176"/>
                </a:cubicBezTo>
                <a:lnTo>
                  <a:pt x="3151" y="10176"/>
                </a:lnTo>
                <a:cubicBezTo>
                  <a:pt x="3403" y="10176"/>
                  <a:pt x="3561" y="9956"/>
                  <a:pt x="3561" y="9735"/>
                </a:cubicBezTo>
                <a:cubicBezTo>
                  <a:pt x="3561" y="9483"/>
                  <a:pt x="3340" y="9326"/>
                  <a:pt x="3151" y="9326"/>
                </a:cubicBezTo>
                <a:lnTo>
                  <a:pt x="1891" y="9326"/>
                </a:lnTo>
                <a:lnTo>
                  <a:pt x="1891" y="8507"/>
                </a:lnTo>
                <a:lnTo>
                  <a:pt x="3151" y="8507"/>
                </a:lnTo>
                <a:cubicBezTo>
                  <a:pt x="3403" y="8507"/>
                  <a:pt x="3561" y="8317"/>
                  <a:pt x="3561" y="8065"/>
                </a:cubicBezTo>
                <a:cubicBezTo>
                  <a:pt x="3561" y="7845"/>
                  <a:pt x="3340" y="7656"/>
                  <a:pt x="3151" y="7656"/>
                </a:cubicBezTo>
                <a:lnTo>
                  <a:pt x="1891" y="7656"/>
                </a:lnTo>
                <a:lnTo>
                  <a:pt x="1891" y="6805"/>
                </a:lnTo>
                <a:lnTo>
                  <a:pt x="3151" y="6805"/>
                </a:lnTo>
                <a:cubicBezTo>
                  <a:pt x="3403" y="6805"/>
                  <a:pt x="3561" y="6616"/>
                  <a:pt x="3561" y="6396"/>
                </a:cubicBezTo>
                <a:cubicBezTo>
                  <a:pt x="3561" y="6144"/>
                  <a:pt x="3340" y="5955"/>
                  <a:pt x="3151" y="5955"/>
                </a:cubicBezTo>
                <a:lnTo>
                  <a:pt x="1891" y="5955"/>
                </a:lnTo>
                <a:lnTo>
                  <a:pt x="1891" y="5135"/>
                </a:lnTo>
                <a:close/>
                <a:moveTo>
                  <a:pt x="1513" y="0"/>
                </a:moveTo>
                <a:cubicBezTo>
                  <a:pt x="1072" y="0"/>
                  <a:pt x="725" y="189"/>
                  <a:pt x="473" y="567"/>
                </a:cubicBezTo>
                <a:cubicBezTo>
                  <a:pt x="1" y="1229"/>
                  <a:pt x="316" y="2143"/>
                  <a:pt x="1103" y="2395"/>
                </a:cubicBezTo>
                <a:lnTo>
                  <a:pt x="1103" y="9767"/>
                </a:lnTo>
                <a:cubicBezTo>
                  <a:pt x="1103" y="11422"/>
                  <a:pt x="2503" y="12666"/>
                  <a:pt x="4038" y="12666"/>
                </a:cubicBezTo>
                <a:cubicBezTo>
                  <a:pt x="4402" y="12666"/>
                  <a:pt x="4774" y="12596"/>
                  <a:pt x="5136" y="12445"/>
                </a:cubicBezTo>
                <a:cubicBezTo>
                  <a:pt x="6176" y="12004"/>
                  <a:pt x="6900" y="10964"/>
                  <a:pt x="6900" y="9767"/>
                </a:cubicBezTo>
                <a:lnTo>
                  <a:pt x="6900" y="2395"/>
                </a:lnTo>
                <a:cubicBezTo>
                  <a:pt x="7121" y="2332"/>
                  <a:pt x="7373" y="2174"/>
                  <a:pt x="7530" y="1922"/>
                </a:cubicBezTo>
                <a:cubicBezTo>
                  <a:pt x="7877" y="1355"/>
                  <a:pt x="7719" y="599"/>
                  <a:pt x="7184" y="189"/>
                </a:cubicBezTo>
                <a:cubicBezTo>
                  <a:pt x="6963" y="95"/>
                  <a:pt x="6743" y="0"/>
                  <a:pt x="645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7" name="Google Shape;6037;p65"/>
          <p:cNvSpPr/>
          <p:nvPr/>
        </p:nvSpPr>
        <p:spPr>
          <a:xfrm>
            <a:off x="5207637" y="2076991"/>
            <a:ext cx="302023" cy="344918"/>
          </a:xfrm>
          <a:custGeom>
            <a:rect b="b" l="l" r="r" t="t"/>
            <a:pathLst>
              <a:path extrusionOk="0" h="12737" w="11153">
                <a:moveTo>
                  <a:pt x="9452" y="4262"/>
                </a:moveTo>
                <a:lnTo>
                  <a:pt x="9452" y="4262"/>
                </a:lnTo>
                <a:cubicBezTo>
                  <a:pt x="9704" y="4703"/>
                  <a:pt x="9609" y="5270"/>
                  <a:pt x="9231" y="5679"/>
                </a:cubicBezTo>
                <a:cubicBezTo>
                  <a:pt x="8976" y="5915"/>
                  <a:pt x="8672" y="6040"/>
                  <a:pt x="8364" y="6040"/>
                </a:cubicBezTo>
                <a:cubicBezTo>
                  <a:pt x="8178" y="6040"/>
                  <a:pt x="7992" y="5995"/>
                  <a:pt x="7814" y="5900"/>
                </a:cubicBezTo>
                <a:lnTo>
                  <a:pt x="9452" y="4262"/>
                </a:lnTo>
                <a:close/>
                <a:moveTo>
                  <a:pt x="6018" y="835"/>
                </a:moveTo>
                <a:cubicBezTo>
                  <a:pt x="6120" y="835"/>
                  <a:pt x="6223" y="875"/>
                  <a:pt x="6301" y="954"/>
                </a:cubicBezTo>
                <a:lnTo>
                  <a:pt x="7215" y="1867"/>
                </a:lnTo>
                <a:cubicBezTo>
                  <a:pt x="7306" y="1935"/>
                  <a:pt x="7397" y="1987"/>
                  <a:pt x="7499" y="1987"/>
                </a:cubicBezTo>
                <a:cubicBezTo>
                  <a:pt x="7539" y="1987"/>
                  <a:pt x="7581" y="1979"/>
                  <a:pt x="7625" y="1962"/>
                </a:cubicBezTo>
                <a:cubicBezTo>
                  <a:pt x="7863" y="1897"/>
                  <a:pt x="8110" y="1865"/>
                  <a:pt x="8359" y="1865"/>
                </a:cubicBezTo>
                <a:cubicBezTo>
                  <a:pt x="8963" y="1865"/>
                  <a:pt x="9578" y="2055"/>
                  <a:pt x="10113" y="2434"/>
                </a:cubicBezTo>
                <a:lnTo>
                  <a:pt x="6049" y="6498"/>
                </a:lnTo>
                <a:cubicBezTo>
                  <a:pt x="5482" y="5774"/>
                  <a:pt x="5356" y="4892"/>
                  <a:pt x="5577" y="4010"/>
                </a:cubicBezTo>
                <a:cubicBezTo>
                  <a:pt x="5608" y="3852"/>
                  <a:pt x="5577" y="3726"/>
                  <a:pt x="5451" y="3631"/>
                </a:cubicBezTo>
                <a:lnTo>
                  <a:pt x="5199" y="3379"/>
                </a:lnTo>
                <a:lnTo>
                  <a:pt x="4537" y="2718"/>
                </a:lnTo>
                <a:cubicBezTo>
                  <a:pt x="4380" y="2560"/>
                  <a:pt x="4380" y="2277"/>
                  <a:pt x="4537" y="2119"/>
                </a:cubicBezTo>
                <a:lnTo>
                  <a:pt x="5734" y="954"/>
                </a:lnTo>
                <a:cubicBezTo>
                  <a:pt x="5813" y="875"/>
                  <a:pt x="5915" y="835"/>
                  <a:pt x="6018" y="835"/>
                </a:cubicBezTo>
                <a:close/>
                <a:moveTo>
                  <a:pt x="1290" y="6917"/>
                </a:moveTo>
                <a:cubicBezTo>
                  <a:pt x="1502" y="6917"/>
                  <a:pt x="1702" y="7106"/>
                  <a:pt x="1702" y="7318"/>
                </a:cubicBezTo>
                <a:cubicBezTo>
                  <a:pt x="1670" y="7538"/>
                  <a:pt x="1544" y="7696"/>
                  <a:pt x="1387" y="7727"/>
                </a:cubicBezTo>
                <a:cubicBezTo>
                  <a:pt x="1342" y="7740"/>
                  <a:pt x="1298" y="7746"/>
                  <a:pt x="1256" y="7746"/>
                </a:cubicBezTo>
                <a:cubicBezTo>
                  <a:pt x="1084" y="7746"/>
                  <a:pt x="933" y="7645"/>
                  <a:pt x="883" y="7444"/>
                </a:cubicBezTo>
                <a:cubicBezTo>
                  <a:pt x="788" y="7223"/>
                  <a:pt x="914" y="7002"/>
                  <a:pt x="1166" y="6939"/>
                </a:cubicBezTo>
                <a:cubicBezTo>
                  <a:pt x="1207" y="6924"/>
                  <a:pt x="1248" y="6917"/>
                  <a:pt x="1290" y="6917"/>
                </a:cubicBezTo>
                <a:close/>
                <a:moveTo>
                  <a:pt x="5807" y="10240"/>
                </a:moveTo>
                <a:cubicBezTo>
                  <a:pt x="6104" y="10240"/>
                  <a:pt x="6409" y="10293"/>
                  <a:pt x="6711" y="10405"/>
                </a:cubicBezTo>
                <a:cubicBezTo>
                  <a:pt x="7373" y="10626"/>
                  <a:pt x="7877" y="11193"/>
                  <a:pt x="8160" y="11886"/>
                </a:cubicBezTo>
                <a:lnTo>
                  <a:pt x="3529" y="11886"/>
                </a:lnTo>
                <a:cubicBezTo>
                  <a:pt x="3847" y="10882"/>
                  <a:pt x="4774" y="10240"/>
                  <a:pt x="5807" y="10240"/>
                </a:cubicBezTo>
                <a:close/>
                <a:moveTo>
                  <a:pt x="6030" y="1"/>
                </a:moveTo>
                <a:cubicBezTo>
                  <a:pt x="5711" y="1"/>
                  <a:pt x="5388" y="119"/>
                  <a:pt x="5136" y="355"/>
                </a:cubicBezTo>
                <a:lnTo>
                  <a:pt x="3938" y="1552"/>
                </a:lnTo>
                <a:cubicBezTo>
                  <a:pt x="3466" y="1993"/>
                  <a:pt x="3466" y="2781"/>
                  <a:pt x="3938" y="3316"/>
                </a:cubicBezTo>
                <a:lnTo>
                  <a:pt x="4348" y="3694"/>
                </a:lnTo>
                <a:lnTo>
                  <a:pt x="1828" y="6215"/>
                </a:lnTo>
                <a:cubicBezTo>
                  <a:pt x="1652" y="6127"/>
                  <a:pt x="1468" y="6087"/>
                  <a:pt x="1287" y="6087"/>
                </a:cubicBezTo>
                <a:cubicBezTo>
                  <a:pt x="623" y="6087"/>
                  <a:pt x="0" y="6625"/>
                  <a:pt x="0" y="7318"/>
                </a:cubicBezTo>
                <a:cubicBezTo>
                  <a:pt x="0" y="8052"/>
                  <a:pt x="611" y="8583"/>
                  <a:pt x="1293" y="8583"/>
                </a:cubicBezTo>
                <a:cubicBezTo>
                  <a:pt x="1459" y="8583"/>
                  <a:pt x="1629" y="8551"/>
                  <a:pt x="1796" y="8483"/>
                </a:cubicBezTo>
                <a:lnTo>
                  <a:pt x="3592" y="10279"/>
                </a:lnTo>
                <a:cubicBezTo>
                  <a:pt x="3056" y="10783"/>
                  <a:pt x="2647" y="11476"/>
                  <a:pt x="2584" y="12264"/>
                </a:cubicBezTo>
                <a:cubicBezTo>
                  <a:pt x="2521" y="12484"/>
                  <a:pt x="2741" y="12736"/>
                  <a:pt x="2962" y="12736"/>
                </a:cubicBezTo>
                <a:lnTo>
                  <a:pt x="8664" y="12736"/>
                </a:lnTo>
                <a:cubicBezTo>
                  <a:pt x="8916" y="12736"/>
                  <a:pt x="9105" y="12484"/>
                  <a:pt x="9074" y="12264"/>
                </a:cubicBezTo>
                <a:cubicBezTo>
                  <a:pt x="8837" y="10556"/>
                  <a:pt x="7367" y="9419"/>
                  <a:pt x="5795" y="9419"/>
                </a:cubicBezTo>
                <a:cubicBezTo>
                  <a:pt x="5279" y="9419"/>
                  <a:pt x="4752" y="9542"/>
                  <a:pt x="4254" y="9806"/>
                </a:cubicBezTo>
                <a:lnTo>
                  <a:pt x="2363" y="7916"/>
                </a:lnTo>
                <a:cubicBezTo>
                  <a:pt x="2521" y="7601"/>
                  <a:pt x="2521" y="7223"/>
                  <a:pt x="2426" y="6845"/>
                </a:cubicBezTo>
                <a:lnTo>
                  <a:pt x="4663" y="4608"/>
                </a:lnTo>
                <a:lnTo>
                  <a:pt x="4663" y="4608"/>
                </a:lnTo>
                <a:cubicBezTo>
                  <a:pt x="4632" y="5679"/>
                  <a:pt x="4978" y="6687"/>
                  <a:pt x="5734" y="7444"/>
                </a:cubicBezTo>
                <a:cubicBezTo>
                  <a:pt x="5813" y="7522"/>
                  <a:pt x="5915" y="7562"/>
                  <a:pt x="6018" y="7562"/>
                </a:cubicBezTo>
                <a:cubicBezTo>
                  <a:pt x="6120" y="7562"/>
                  <a:pt x="6223" y="7522"/>
                  <a:pt x="6301" y="7444"/>
                </a:cubicBezTo>
                <a:lnTo>
                  <a:pt x="7215" y="6530"/>
                </a:lnTo>
                <a:cubicBezTo>
                  <a:pt x="7564" y="6771"/>
                  <a:pt x="7958" y="6887"/>
                  <a:pt x="8352" y="6887"/>
                </a:cubicBezTo>
                <a:cubicBezTo>
                  <a:pt x="8883" y="6887"/>
                  <a:pt x="9414" y="6676"/>
                  <a:pt x="9830" y="6278"/>
                </a:cubicBezTo>
                <a:cubicBezTo>
                  <a:pt x="10523" y="5553"/>
                  <a:pt x="10618" y="4451"/>
                  <a:pt x="10082" y="3663"/>
                </a:cubicBezTo>
                <a:lnTo>
                  <a:pt x="10996" y="2749"/>
                </a:lnTo>
                <a:cubicBezTo>
                  <a:pt x="11153" y="2560"/>
                  <a:pt x="11153" y="2340"/>
                  <a:pt x="10996" y="2119"/>
                </a:cubicBezTo>
                <a:cubicBezTo>
                  <a:pt x="10259" y="1383"/>
                  <a:pt x="9297" y="1056"/>
                  <a:pt x="8341" y="1056"/>
                </a:cubicBezTo>
                <a:cubicBezTo>
                  <a:pt x="8111" y="1056"/>
                  <a:pt x="7882" y="1074"/>
                  <a:pt x="7656" y="1111"/>
                </a:cubicBezTo>
                <a:lnTo>
                  <a:pt x="6900" y="355"/>
                </a:lnTo>
                <a:cubicBezTo>
                  <a:pt x="6664" y="119"/>
                  <a:pt x="6349" y="1"/>
                  <a:pt x="60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8" name="Google Shape;6038;p65"/>
          <p:cNvSpPr/>
          <p:nvPr/>
        </p:nvSpPr>
        <p:spPr>
          <a:xfrm>
            <a:off x="5185478" y="2476192"/>
            <a:ext cx="342995" cy="344133"/>
          </a:xfrm>
          <a:custGeom>
            <a:rect b="b" l="l" r="r" t="t"/>
            <a:pathLst>
              <a:path extrusionOk="0" h="12708" w="12666">
                <a:moveTo>
                  <a:pt x="6347" y="841"/>
                </a:moveTo>
                <a:cubicBezTo>
                  <a:pt x="6876" y="841"/>
                  <a:pt x="7350" y="1172"/>
                  <a:pt x="7530" y="1712"/>
                </a:cubicBezTo>
                <a:cubicBezTo>
                  <a:pt x="7719" y="2405"/>
                  <a:pt x="7372" y="3067"/>
                  <a:pt x="6679" y="3256"/>
                </a:cubicBezTo>
                <a:cubicBezTo>
                  <a:pt x="6569" y="3289"/>
                  <a:pt x="6457" y="3305"/>
                  <a:pt x="6345" y="3305"/>
                </a:cubicBezTo>
                <a:cubicBezTo>
                  <a:pt x="5822" y="3305"/>
                  <a:pt x="5323" y="2956"/>
                  <a:pt x="5167" y="2437"/>
                </a:cubicBezTo>
                <a:cubicBezTo>
                  <a:pt x="4947" y="1775"/>
                  <a:pt x="5325" y="1082"/>
                  <a:pt x="5986" y="893"/>
                </a:cubicBezTo>
                <a:cubicBezTo>
                  <a:pt x="6108" y="858"/>
                  <a:pt x="6229" y="841"/>
                  <a:pt x="6347" y="841"/>
                </a:cubicBezTo>
                <a:close/>
                <a:moveTo>
                  <a:pt x="6353" y="5919"/>
                </a:moveTo>
                <a:cubicBezTo>
                  <a:pt x="7021" y="5919"/>
                  <a:pt x="7624" y="6459"/>
                  <a:pt x="7624" y="7162"/>
                </a:cubicBezTo>
                <a:cubicBezTo>
                  <a:pt x="7593" y="7698"/>
                  <a:pt x="7215" y="8170"/>
                  <a:pt x="6742" y="8328"/>
                </a:cubicBezTo>
                <a:cubicBezTo>
                  <a:pt x="6608" y="8371"/>
                  <a:pt x="6474" y="8391"/>
                  <a:pt x="6345" y="8391"/>
                </a:cubicBezTo>
                <a:cubicBezTo>
                  <a:pt x="5810" y="8391"/>
                  <a:pt x="5351" y="8042"/>
                  <a:pt x="5199" y="7509"/>
                </a:cubicBezTo>
                <a:cubicBezTo>
                  <a:pt x="5010" y="6847"/>
                  <a:pt x="5356" y="6186"/>
                  <a:pt x="6018" y="5965"/>
                </a:cubicBezTo>
                <a:cubicBezTo>
                  <a:pt x="6130" y="5934"/>
                  <a:pt x="6242" y="5919"/>
                  <a:pt x="6353" y="5919"/>
                </a:cubicBezTo>
                <a:close/>
                <a:moveTo>
                  <a:pt x="2079" y="9351"/>
                </a:moveTo>
                <a:cubicBezTo>
                  <a:pt x="2744" y="9351"/>
                  <a:pt x="3340" y="9871"/>
                  <a:pt x="3340" y="10596"/>
                </a:cubicBezTo>
                <a:cubicBezTo>
                  <a:pt x="3308" y="11163"/>
                  <a:pt x="2962" y="11604"/>
                  <a:pt x="2426" y="11762"/>
                </a:cubicBezTo>
                <a:cubicBezTo>
                  <a:pt x="2305" y="11797"/>
                  <a:pt x="2183" y="11813"/>
                  <a:pt x="2065" y="11813"/>
                </a:cubicBezTo>
                <a:cubicBezTo>
                  <a:pt x="1538" y="11813"/>
                  <a:pt x="1068" y="11483"/>
                  <a:pt x="914" y="10943"/>
                </a:cubicBezTo>
                <a:cubicBezTo>
                  <a:pt x="693" y="10281"/>
                  <a:pt x="1071" y="9588"/>
                  <a:pt x="1733" y="9399"/>
                </a:cubicBezTo>
                <a:cubicBezTo>
                  <a:pt x="1849" y="9367"/>
                  <a:pt x="1965" y="9351"/>
                  <a:pt x="2079" y="9351"/>
                </a:cubicBezTo>
                <a:close/>
                <a:moveTo>
                  <a:pt x="10617" y="9351"/>
                </a:moveTo>
                <a:cubicBezTo>
                  <a:pt x="11281" y="9351"/>
                  <a:pt x="11878" y="9871"/>
                  <a:pt x="11878" y="10596"/>
                </a:cubicBezTo>
                <a:cubicBezTo>
                  <a:pt x="11846" y="11163"/>
                  <a:pt x="11500" y="11604"/>
                  <a:pt x="10995" y="11762"/>
                </a:cubicBezTo>
                <a:cubicBezTo>
                  <a:pt x="10868" y="11797"/>
                  <a:pt x="10742" y="11813"/>
                  <a:pt x="10620" y="11813"/>
                </a:cubicBezTo>
                <a:cubicBezTo>
                  <a:pt x="10076" y="11813"/>
                  <a:pt x="9606" y="11483"/>
                  <a:pt x="9452" y="10943"/>
                </a:cubicBezTo>
                <a:cubicBezTo>
                  <a:pt x="9263" y="10281"/>
                  <a:pt x="9609" y="9588"/>
                  <a:pt x="10271" y="9399"/>
                </a:cubicBezTo>
                <a:cubicBezTo>
                  <a:pt x="10387" y="9367"/>
                  <a:pt x="10503" y="9351"/>
                  <a:pt x="10617" y="9351"/>
                </a:cubicBezTo>
                <a:close/>
                <a:moveTo>
                  <a:pt x="6344" y="0"/>
                </a:moveTo>
                <a:cubicBezTo>
                  <a:pt x="5677" y="0"/>
                  <a:pt x="5021" y="308"/>
                  <a:pt x="4631" y="893"/>
                </a:cubicBezTo>
                <a:cubicBezTo>
                  <a:pt x="3812" y="2122"/>
                  <a:pt x="4474" y="3760"/>
                  <a:pt x="5955" y="4075"/>
                </a:cubicBezTo>
                <a:lnTo>
                  <a:pt x="5955" y="5146"/>
                </a:lnTo>
                <a:cubicBezTo>
                  <a:pt x="4600" y="5430"/>
                  <a:pt x="3907" y="6910"/>
                  <a:pt x="4537" y="8107"/>
                </a:cubicBezTo>
                <a:lnTo>
                  <a:pt x="3434" y="9021"/>
                </a:lnTo>
                <a:cubicBezTo>
                  <a:pt x="3025" y="8706"/>
                  <a:pt x="2584" y="8548"/>
                  <a:pt x="2080" y="8548"/>
                </a:cubicBezTo>
                <a:cubicBezTo>
                  <a:pt x="945" y="8548"/>
                  <a:pt x="0" y="9494"/>
                  <a:pt x="0" y="10628"/>
                </a:cubicBezTo>
                <a:cubicBezTo>
                  <a:pt x="0" y="11762"/>
                  <a:pt x="945" y="12707"/>
                  <a:pt x="2080" y="12707"/>
                </a:cubicBezTo>
                <a:cubicBezTo>
                  <a:pt x="3214" y="12707"/>
                  <a:pt x="4159" y="11793"/>
                  <a:pt x="4159" y="10628"/>
                </a:cubicBezTo>
                <a:cubicBezTo>
                  <a:pt x="4159" y="10281"/>
                  <a:pt x="4096" y="9966"/>
                  <a:pt x="3938" y="9683"/>
                </a:cubicBezTo>
                <a:lnTo>
                  <a:pt x="5041" y="8769"/>
                </a:lnTo>
                <a:cubicBezTo>
                  <a:pt x="5435" y="9084"/>
                  <a:pt x="5907" y="9242"/>
                  <a:pt x="6376" y="9242"/>
                </a:cubicBezTo>
                <a:cubicBezTo>
                  <a:pt x="6845" y="9242"/>
                  <a:pt x="7309" y="9084"/>
                  <a:pt x="7687" y="8769"/>
                </a:cubicBezTo>
                <a:lnTo>
                  <a:pt x="8790" y="9683"/>
                </a:lnTo>
                <a:cubicBezTo>
                  <a:pt x="8318" y="10596"/>
                  <a:pt x="8570" y="11730"/>
                  <a:pt x="9452" y="12361"/>
                </a:cubicBezTo>
                <a:cubicBezTo>
                  <a:pt x="9803" y="12595"/>
                  <a:pt x="10203" y="12707"/>
                  <a:pt x="10598" y="12707"/>
                </a:cubicBezTo>
                <a:cubicBezTo>
                  <a:pt x="11266" y="12707"/>
                  <a:pt x="11923" y="12387"/>
                  <a:pt x="12319" y="11793"/>
                </a:cubicBezTo>
                <a:cubicBezTo>
                  <a:pt x="12571" y="11478"/>
                  <a:pt x="12665" y="11069"/>
                  <a:pt x="12665" y="10659"/>
                </a:cubicBezTo>
                <a:cubicBezTo>
                  <a:pt x="12665" y="9431"/>
                  <a:pt x="11783" y="8548"/>
                  <a:pt x="10617" y="8548"/>
                </a:cubicBezTo>
                <a:cubicBezTo>
                  <a:pt x="10113" y="8548"/>
                  <a:pt x="9672" y="8706"/>
                  <a:pt x="9294" y="9021"/>
                </a:cubicBezTo>
                <a:lnTo>
                  <a:pt x="8192" y="8107"/>
                </a:lnTo>
                <a:cubicBezTo>
                  <a:pt x="8822" y="6879"/>
                  <a:pt x="8097" y="5398"/>
                  <a:pt x="6774" y="5146"/>
                </a:cubicBezTo>
                <a:lnTo>
                  <a:pt x="6774" y="4075"/>
                </a:lnTo>
                <a:cubicBezTo>
                  <a:pt x="7530" y="3917"/>
                  <a:pt x="8097" y="3382"/>
                  <a:pt x="8349" y="2657"/>
                </a:cubicBezTo>
                <a:cubicBezTo>
                  <a:pt x="8633" y="1806"/>
                  <a:pt x="8318" y="861"/>
                  <a:pt x="7530" y="357"/>
                </a:cubicBezTo>
                <a:cubicBezTo>
                  <a:pt x="7170" y="117"/>
                  <a:pt x="6755" y="0"/>
                  <a:pt x="63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39" name="Google Shape;6039;p65"/>
          <p:cNvSpPr/>
          <p:nvPr/>
        </p:nvSpPr>
        <p:spPr>
          <a:xfrm>
            <a:off x="7226080" y="1681581"/>
            <a:ext cx="344701" cy="342562"/>
          </a:xfrm>
          <a:custGeom>
            <a:rect b="b" l="l" r="r" t="t"/>
            <a:pathLst>
              <a:path extrusionOk="0" h="12650" w="12729">
                <a:moveTo>
                  <a:pt x="9326" y="1000"/>
                </a:moveTo>
                <a:lnTo>
                  <a:pt x="11657" y="3332"/>
                </a:lnTo>
                <a:lnTo>
                  <a:pt x="3403" y="11617"/>
                </a:lnTo>
                <a:lnTo>
                  <a:pt x="1072" y="9286"/>
                </a:lnTo>
                <a:lnTo>
                  <a:pt x="2521" y="7837"/>
                </a:lnTo>
                <a:lnTo>
                  <a:pt x="3403" y="8688"/>
                </a:lnTo>
                <a:cubicBezTo>
                  <a:pt x="3482" y="8766"/>
                  <a:pt x="3584" y="8806"/>
                  <a:pt x="3686" y="8806"/>
                </a:cubicBezTo>
                <a:cubicBezTo>
                  <a:pt x="3789" y="8806"/>
                  <a:pt x="3891" y="8766"/>
                  <a:pt x="3970" y="8688"/>
                </a:cubicBezTo>
                <a:cubicBezTo>
                  <a:pt x="4128" y="8530"/>
                  <a:pt x="4128" y="8278"/>
                  <a:pt x="3970" y="8089"/>
                </a:cubicBezTo>
                <a:lnTo>
                  <a:pt x="3119" y="7238"/>
                </a:lnTo>
                <a:lnTo>
                  <a:pt x="4191" y="6167"/>
                </a:lnTo>
                <a:lnTo>
                  <a:pt x="5041" y="7049"/>
                </a:lnTo>
                <a:cubicBezTo>
                  <a:pt x="5120" y="7128"/>
                  <a:pt x="5230" y="7167"/>
                  <a:pt x="5340" y="7167"/>
                </a:cubicBezTo>
                <a:cubicBezTo>
                  <a:pt x="5451" y="7167"/>
                  <a:pt x="5561" y="7128"/>
                  <a:pt x="5640" y="7049"/>
                </a:cubicBezTo>
                <a:cubicBezTo>
                  <a:pt x="5797" y="6892"/>
                  <a:pt x="5797" y="6608"/>
                  <a:pt x="5640" y="6451"/>
                </a:cubicBezTo>
                <a:lnTo>
                  <a:pt x="4758" y="5600"/>
                </a:lnTo>
                <a:lnTo>
                  <a:pt x="5829" y="4529"/>
                </a:lnTo>
                <a:lnTo>
                  <a:pt x="6711" y="5380"/>
                </a:lnTo>
                <a:cubicBezTo>
                  <a:pt x="6790" y="5458"/>
                  <a:pt x="6892" y="5498"/>
                  <a:pt x="6994" y="5498"/>
                </a:cubicBezTo>
                <a:cubicBezTo>
                  <a:pt x="7097" y="5498"/>
                  <a:pt x="7199" y="5458"/>
                  <a:pt x="7278" y="5380"/>
                </a:cubicBezTo>
                <a:cubicBezTo>
                  <a:pt x="7436" y="5222"/>
                  <a:pt x="7436" y="4970"/>
                  <a:pt x="7278" y="4812"/>
                </a:cubicBezTo>
                <a:lnTo>
                  <a:pt x="6427" y="3930"/>
                </a:lnTo>
                <a:lnTo>
                  <a:pt x="7499" y="2859"/>
                </a:lnTo>
                <a:lnTo>
                  <a:pt x="8349" y="3741"/>
                </a:lnTo>
                <a:cubicBezTo>
                  <a:pt x="8428" y="3820"/>
                  <a:pt x="8538" y="3859"/>
                  <a:pt x="8648" y="3859"/>
                </a:cubicBezTo>
                <a:cubicBezTo>
                  <a:pt x="8759" y="3859"/>
                  <a:pt x="8869" y="3820"/>
                  <a:pt x="8948" y="3741"/>
                </a:cubicBezTo>
                <a:cubicBezTo>
                  <a:pt x="9105" y="3584"/>
                  <a:pt x="9105" y="3300"/>
                  <a:pt x="8948" y="3143"/>
                </a:cubicBezTo>
                <a:lnTo>
                  <a:pt x="8066" y="2292"/>
                </a:lnTo>
                <a:lnTo>
                  <a:pt x="9326" y="1000"/>
                </a:lnTo>
                <a:close/>
                <a:moveTo>
                  <a:pt x="9357" y="0"/>
                </a:moveTo>
                <a:cubicBezTo>
                  <a:pt x="9255" y="0"/>
                  <a:pt x="9153" y="39"/>
                  <a:pt x="9074" y="118"/>
                </a:cubicBezTo>
                <a:lnTo>
                  <a:pt x="7247" y="1914"/>
                </a:lnTo>
                <a:lnTo>
                  <a:pt x="7120" y="2040"/>
                </a:lnTo>
                <a:lnTo>
                  <a:pt x="5608" y="3584"/>
                </a:lnTo>
                <a:lnTo>
                  <a:pt x="5482" y="3678"/>
                </a:lnTo>
                <a:lnTo>
                  <a:pt x="3938" y="5222"/>
                </a:lnTo>
                <a:lnTo>
                  <a:pt x="3812" y="5348"/>
                </a:lnTo>
                <a:lnTo>
                  <a:pt x="2300" y="6892"/>
                </a:lnTo>
                <a:lnTo>
                  <a:pt x="2174" y="7018"/>
                </a:lnTo>
                <a:lnTo>
                  <a:pt x="158" y="9003"/>
                </a:lnTo>
                <a:cubicBezTo>
                  <a:pt x="0" y="9160"/>
                  <a:pt x="0" y="9444"/>
                  <a:pt x="158" y="9601"/>
                </a:cubicBezTo>
                <a:lnTo>
                  <a:pt x="3088" y="12531"/>
                </a:lnTo>
                <a:cubicBezTo>
                  <a:pt x="3167" y="12610"/>
                  <a:pt x="3269" y="12649"/>
                  <a:pt x="3371" y="12649"/>
                </a:cubicBezTo>
                <a:cubicBezTo>
                  <a:pt x="3474" y="12649"/>
                  <a:pt x="3576" y="12610"/>
                  <a:pt x="3655" y="12531"/>
                </a:cubicBezTo>
                <a:lnTo>
                  <a:pt x="12539" y="3647"/>
                </a:lnTo>
                <a:cubicBezTo>
                  <a:pt x="12728" y="3458"/>
                  <a:pt x="12728" y="3174"/>
                  <a:pt x="12571" y="3017"/>
                </a:cubicBezTo>
                <a:lnTo>
                  <a:pt x="9641" y="118"/>
                </a:lnTo>
                <a:cubicBezTo>
                  <a:pt x="9562" y="39"/>
                  <a:pt x="9460" y="0"/>
                  <a:pt x="935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40" name="Google Shape;6040;p65"/>
          <p:cNvGrpSpPr/>
          <p:nvPr/>
        </p:nvGrpSpPr>
        <p:grpSpPr>
          <a:xfrm>
            <a:off x="1533687" y="1683811"/>
            <a:ext cx="365174" cy="343293"/>
            <a:chOff x="-42804750" y="1949600"/>
            <a:chExt cx="337125" cy="316925"/>
          </a:xfrm>
        </p:grpSpPr>
        <p:sp>
          <p:nvSpPr>
            <p:cNvPr id="6041" name="Google Shape;6041;p65"/>
            <p:cNvSpPr/>
            <p:nvPr/>
          </p:nvSpPr>
          <p:spPr>
            <a:xfrm>
              <a:off x="-42731500" y="2013125"/>
              <a:ext cx="189825" cy="189900"/>
            </a:xfrm>
            <a:custGeom>
              <a:rect b="b" l="l" r="r" t="t"/>
              <a:pathLst>
                <a:path extrusionOk="0" h="7596" w="7593">
                  <a:moveTo>
                    <a:pt x="3781" y="805"/>
                  </a:moveTo>
                  <a:cubicBezTo>
                    <a:pt x="5419" y="805"/>
                    <a:pt x="6742" y="2128"/>
                    <a:pt x="6742" y="3767"/>
                  </a:cubicBezTo>
                  <a:cubicBezTo>
                    <a:pt x="6774" y="5405"/>
                    <a:pt x="5419" y="6760"/>
                    <a:pt x="3781" y="6760"/>
                  </a:cubicBezTo>
                  <a:cubicBezTo>
                    <a:pt x="2426" y="6760"/>
                    <a:pt x="1292" y="5878"/>
                    <a:pt x="946" y="4649"/>
                  </a:cubicBezTo>
                  <a:cubicBezTo>
                    <a:pt x="347" y="2727"/>
                    <a:pt x="1765" y="805"/>
                    <a:pt x="3781" y="805"/>
                  </a:cubicBezTo>
                  <a:close/>
                  <a:moveTo>
                    <a:pt x="3809" y="1"/>
                  </a:moveTo>
                  <a:cubicBezTo>
                    <a:pt x="3297" y="1"/>
                    <a:pt x="2785" y="105"/>
                    <a:pt x="2300" y="301"/>
                  </a:cubicBezTo>
                  <a:cubicBezTo>
                    <a:pt x="946" y="868"/>
                    <a:pt x="0" y="2223"/>
                    <a:pt x="0" y="3798"/>
                  </a:cubicBezTo>
                  <a:cubicBezTo>
                    <a:pt x="0" y="5058"/>
                    <a:pt x="630" y="6224"/>
                    <a:pt x="1670" y="6949"/>
                  </a:cubicBezTo>
                  <a:cubicBezTo>
                    <a:pt x="2333" y="7390"/>
                    <a:pt x="3060" y="7596"/>
                    <a:pt x="3776" y="7596"/>
                  </a:cubicBezTo>
                  <a:cubicBezTo>
                    <a:pt x="4286" y="7596"/>
                    <a:pt x="4790" y="7492"/>
                    <a:pt x="5262" y="7295"/>
                  </a:cubicBezTo>
                  <a:cubicBezTo>
                    <a:pt x="6648" y="6697"/>
                    <a:pt x="7593" y="5373"/>
                    <a:pt x="7593" y="3798"/>
                  </a:cubicBezTo>
                  <a:cubicBezTo>
                    <a:pt x="7593" y="2506"/>
                    <a:pt x="6931" y="1341"/>
                    <a:pt x="5892" y="648"/>
                  </a:cubicBezTo>
                  <a:cubicBezTo>
                    <a:pt x="5248" y="206"/>
                    <a:pt x="4528" y="1"/>
                    <a:pt x="38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2" name="Google Shape;6042;p65"/>
            <p:cNvSpPr/>
            <p:nvPr/>
          </p:nvSpPr>
          <p:spPr>
            <a:xfrm>
              <a:off x="-42804750" y="1949600"/>
              <a:ext cx="337125" cy="316925"/>
            </a:xfrm>
            <a:custGeom>
              <a:rect b="b" l="l" r="r" t="t"/>
              <a:pathLst>
                <a:path extrusionOk="0" h="12677" w="13485">
                  <a:moveTo>
                    <a:pt x="3306" y="817"/>
                  </a:moveTo>
                  <a:cubicBezTo>
                    <a:pt x="3769" y="817"/>
                    <a:pt x="4233" y="967"/>
                    <a:pt x="4600" y="1267"/>
                  </a:cubicBezTo>
                  <a:cubicBezTo>
                    <a:pt x="3277" y="1802"/>
                    <a:pt x="2174" y="2905"/>
                    <a:pt x="1607" y="4260"/>
                  </a:cubicBezTo>
                  <a:cubicBezTo>
                    <a:pt x="914" y="3283"/>
                    <a:pt x="1072" y="1897"/>
                    <a:pt x="2143" y="1172"/>
                  </a:cubicBezTo>
                  <a:cubicBezTo>
                    <a:pt x="2484" y="935"/>
                    <a:pt x="2895" y="817"/>
                    <a:pt x="3306" y="817"/>
                  </a:cubicBezTo>
                  <a:close/>
                  <a:moveTo>
                    <a:pt x="10101" y="823"/>
                  </a:moveTo>
                  <a:cubicBezTo>
                    <a:pt x="10771" y="823"/>
                    <a:pt x="11436" y="1137"/>
                    <a:pt x="11846" y="1771"/>
                  </a:cubicBezTo>
                  <a:cubicBezTo>
                    <a:pt x="12382" y="2527"/>
                    <a:pt x="12319" y="3535"/>
                    <a:pt x="11783" y="4260"/>
                  </a:cubicBezTo>
                  <a:cubicBezTo>
                    <a:pt x="11248" y="2905"/>
                    <a:pt x="10177" y="1802"/>
                    <a:pt x="8790" y="1267"/>
                  </a:cubicBezTo>
                  <a:cubicBezTo>
                    <a:pt x="9176" y="971"/>
                    <a:pt x="9640" y="823"/>
                    <a:pt x="10101" y="823"/>
                  </a:cubicBezTo>
                  <a:close/>
                  <a:moveTo>
                    <a:pt x="6662" y="1686"/>
                  </a:moveTo>
                  <a:cubicBezTo>
                    <a:pt x="7287" y="1686"/>
                    <a:pt x="7908" y="1809"/>
                    <a:pt x="8475" y="2055"/>
                  </a:cubicBezTo>
                  <a:cubicBezTo>
                    <a:pt x="10177" y="2748"/>
                    <a:pt x="11311" y="4417"/>
                    <a:pt x="11311" y="6339"/>
                  </a:cubicBezTo>
                  <a:cubicBezTo>
                    <a:pt x="11374" y="8891"/>
                    <a:pt x="9263" y="10970"/>
                    <a:pt x="6711" y="10970"/>
                  </a:cubicBezTo>
                  <a:cubicBezTo>
                    <a:pt x="4159" y="10970"/>
                    <a:pt x="2048" y="8891"/>
                    <a:pt x="2017" y="6339"/>
                  </a:cubicBezTo>
                  <a:cubicBezTo>
                    <a:pt x="2017" y="4764"/>
                    <a:pt x="2804" y="3346"/>
                    <a:pt x="4065" y="2464"/>
                  </a:cubicBezTo>
                  <a:cubicBezTo>
                    <a:pt x="4846" y="1943"/>
                    <a:pt x="5759" y="1686"/>
                    <a:pt x="6662" y="1686"/>
                  </a:cubicBezTo>
                  <a:close/>
                  <a:moveTo>
                    <a:pt x="3282" y="1"/>
                  </a:moveTo>
                  <a:cubicBezTo>
                    <a:pt x="2347" y="1"/>
                    <a:pt x="1411" y="437"/>
                    <a:pt x="820" y="1298"/>
                  </a:cubicBezTo>
                  <a:cubicBezTo>
                    <a:pt x="0" y="2496"/>
                    <a:pt x="189" y="4165"/>
                    <a:pt x="1292" y="5142"/>
                  </a:cubicBezTo>
                  <a:cubicBezTo>
                    <a:pt x="820" y="7316"/>
                    <a:pt x="1702" y="9553"/>
                    <a:pt x="3497" y="10844"/>
                  </a:cubicBezTo>
                  <a:lnTo>
                    <a:pt x="2867" y="12073"/>
                  </a:lnTo>
                  <a:cubicBezTo>
                    <a:pt x="2773" y="12262"/>
                    <a:pt x="2867" y="12514"/>
                    <a:pt x="3088" y="12640"/>
                  </a:cubicBezTo>
                  <a:cubicBezTo>
                    <a:pt x="3137" y="12665"/>
                    <a:pt x="3189" y="12677"/>
                    <a:pt x="3240" y="12677"/>
                  </a:cubicBezTo>
                  <a:cubicBezTo>
                    <a:pt x="3386" y="12677"/>
                    <a:pt x="3530" y="12582"/>
                    <a:pt x="3623" y="12420"/>
                  </a:cubicBezTo>
                  <a:lnTo>
                    <a:pt x="4222" y="11254"/>
                  </a:lnTo>
                  <a:cubicBezTo>
                    <a:pt x="4994" y="11632"/>
                    <a:pt x="5821" y="11821"/>
                    <a:pt x="6648" y="11821"/>
                  </a:cubicBezTo>
                  <a:cubicBezTo>
                    <a:pt x="7475" y="11821"/>
                    <a:pt x="8302" y="11632"/>
                    <a:pt x="9074" y="11254"/>
                  </a:cubicBezTo>
                  <a:lnTo>
                    <a:pt x="9641" y="12420"/>
                  </a:lnTo>
                  <a:cubicBezTo>
                    <a:pt x="9736" y="12587"/>
                    <a:pt x="9904" y="12663"/>
                    <a:pt x="10062" y="12663"/>
                  </a:cubicBezTo>
                  <a:cubicBezTo>
                    <a:pt x="10113" y="12663"/>
                    <a:pt x="10162" y="12655"/>
                    <a:pt x="10208" y="12640"/>
                  </a:cubicBezTo>
                  <a:cubicBezTo>
                    <a:pt x="10397" y="12514"/>
                    <a:pt x="10492" y="12262"/>
                    <a:pt x="10397" y="12073"/>
                  </a:cubicBezTo>
                  <a:lnTo>
                    <a:pt x="9767" y="10844"/>
                  </a:lnTo>
                  <a:cubicBezTo>
                    <a:pt x="11594" y="9584"/>
                    <a:pt x="12476" y="7347"/>
                    <a:pt x="11972" y="5142"/>
                  </a:cubicBezTo>
                  <a:cubicBezTo>
                    <a:pt x="13485" y="3882"/>
                    <a:pt x="13359" y="1582"/>
                    <a:pt x="11752" y="511"/>
                  </a:cubicBezTo>
                  <a:cubicBezTo>
                    <a:pt x="11243" y="171"/>
                    <a:pt x="10658" y="5"/>
                    <a:pt x="10078" y="5"/>
                  </a:cubicBezTo>
                  <a:cubicBezTo>
                    <a:pt x="9258" y="5"/>
                    <a:pt x="8449" y="338"/>
                    <a:pt x="7877" y="983"/>
                  </a:cubicBezTo>
                  <a:cubicBezTo>
                    <a:pt x="7483" y="905"/>
                    <a:pt x="7081" y="865"/>
                    <a:pt x="6679" y="865"/>
                  </a:cubicBezTo>
                  <a:cubicBezTo>
                    <a:pt x="6278" y="865"/>
                    <a:pt x="5876" y="905"/>
                    <a:pt x="5482" y="983"/>
                  </a:cubicBezTo>
                  <a:cubicBezTo>
                    <a:pt x="4898" y="326"/>
                    <a:pt x="4090" y="1"/>
                    <a:pt x="32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3" name="Google Shape;6043;p65"/>
            <p:cNvSpPr/>
            <p:nvPr/>
          </p:nvSpPr>
          <p:spPr>
            <a:xfrm>
              <a:off x="-42644075" y="2060025"/>
              <a:ext cx="59100" cy="65400"/>
            </a:xfrm>
            <a:custGeom>
              <a:rect b="b" l="l" r="r" t="t"/>
              <a:pathLst>
                <a:path extrusionOk="0" h="2616" w="2364">
                  <a:moveTo>
                    <a:pt x="442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237"/>
                  </a:lnTo>
                  <a:cubicBezTo>
                    <a:pt x="0" y="2458"/>
                    <a:pt x="189" y="2615"/>
                    <a:pt x="442" y="2615"/>
                  </a:cubicBezTo>
                  <a:lnTo>
                    <a:pt x="1922" y="2615"/>
                  </a:lnTo>
                  <a:cubicBezTo>
                    <a:pt x="2174" y="2615"/>
                    <a:pt x="2363" y="2426"/>
                    <a:pt x="2363" y="2237"/>
                  </a:cubicBezTo>
                  <a:cubicBezTo>
                    <a:pt x="2363" y="1954"/>
                    <a:pt x="2174" y="1796"/>
                    <a:pt x="1922" y="1796"/>
                  </a:cubicBezTo>
                  <a:lnTo>
                    <a:pt x="820" y="1796"/>
                  </a:lnTo>
                  <a:lnTo>
                    <a:pt x="820" y="410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4" name="Google Shape;6044;p65"/>
          <p:cNvGrpSpPr/>
          <p:nvPr/>
        </p:nvGrpSpPr>
        <p:grpSpPr>
          <a:xfrm>
            <a:off x="1564049" y="2085164"/>
            <a:ext cx="308847" cy="335115"/>
            <a:chOff x="-42778750" y="2320125"/>
            <a:chExt cx="285125" cy="309375"/>
          </a:xfrm>
        </p:grpSpPr>
        <p:sp>
          <p:nvSpPr>
            <p:cNvPr id="6045" name="Google Shape;6045;p65"/>
            <p:cNvSpPr/>
            <p:nvPr/>
          </p:nvSpPr>
          <p:spPr>
            <a:xfrm>
              <a:off x="-42778750" y="2320125"/>
              <a:ext cx="285125" cy="309375"/>
            </a:xfrm>
            <a:custGeom>
              <a:rect b="b" l="l" r="r" t="t"/>
              <a:pathLst>
                <a:path extrusionOk="0" h="12375" w="11405">
                  <a:moveTo>
                    <a:pt x="5654" y="815"/>
                  </a:moveTo>
                  <a:cubicBezTo>
                    <a:pt x="5920" y="815"/>
                    <a:pt x="6185" y="965"/>
                    <a:pt x="6459" y="1253"/>
                  </a:cubicBezTo>
                  <a:cubicBezTo>
                    <a:pt x="6711" y="1568"/>
                    <a:pt x="6963" y="1978"/>
                    <a:pt x="7120" y="2419"/>
                  </a:cubicBezTo>
                  <a:cubicBezTo>
                    <a:pt x="6616" y="2545"/>
                    <a:pt x="6144" y="2734"/>
                    <a:pt x="5671" y="2923"/>
                  </a:cubicBezTo>
                  <a:cubicBezTo>
                    <a:pt x="5198" y="2734"/>
                    <a:pt x="4726" y="2545"/>
                    <a:pt x="4190" y="2419"/>
                  </a:cubicBezTo>
                  <a:cubicBezTo>
                    <a:pt x="4348" y="2072"/>
                    <a:pt x="4568" y="1663"/>
                    <a:pt x="4789" y="1348"/>
                  </a:cubicBezTo>
                  <a:cubicBezTo>
                    <a:pt x="5083" y="988"/>
                    <a:pt x="5368" y="815"/>
                    <a:pt x="5654" y="815"/>
                  </a:cubicBezTo>
                  <a:close/>
                  <a:moveTo>
                    <a:pt x="3938" y="3238"/>
                  </a:moveTo>
                  <a:cubicBezTo>
                    <a:pt x="4159" y="3332"/>
                    <a:pt x="4411" y="3364"/>
                    <a:pt x="4600" y="3427"/>
                  </a:cubicBezTo>
                  <a:cubicBezTo>
                    <a:pt x="4285" y="3616"/>
                    <a:pt x="4033" y="3774"/>
                    <a:pt x="3781" y="3900"/>
                  </a:cubicBezTo>
                  <a:cubicBezTo>
                    <a:pt x="3844" y="3679"/>
                    <a:pt x="3907" y="3427"/>
                    <a:pt x="3938" y="3238"/>
                  </a:cubicBezTo>
                  <a:close/>
                  <a:moveTo>
                    <a:pt x="7341" y="3238"/>
                  </a:moveTo>
                  <a:cubicBezTo>
                    <a:pt x="7435" y="3490"/>
                    <a:pt x="7467" y="3711"/>
                    <a:pt x="7498" y="3963"/>
                  </a:cubicBezTo>
                  <a:cubicBezTo>
                    <a:pt x="7246" y="3805"/>
                    <a:pt x="6963" y="3616"/>
                    <a:pt x="6679" y="3490"/>
                  </a:cubicBezTo>
                  <a:cubicBezTo>
                    <a:pt x="6868" y="3364"/>
                    <a:pt x="7120" y="3301"/>
                    <a:pt x="7341" y="3238"/>
                  </a:cubicBezTo>
                  <a:close/>
                  <a:moveTo>
                    <a:pt x="2340" y="2993"/>
                  </a:moveTo>
                  <a:cubicBezTo>
                    <a:pt x="2618" y="2993"/>
                    <a:pt x="2897" y="3021"/>
                    <a:pt x="3151" y="3049"/>
                  </a:cubicBezTo>
                  <a:cubicBezTo>
                    <a:pt x="3025" y="3522"/>
                    <a:pt x="2899" y="3994"/>
                    <a:pt x="2867" y="4593"/>
                  </a:cubicBezTo>
                  <a:cubicBezTo>
                    <a:pt x="2457" y="4908"/>
                    <a:pt x="2048" y="5223"/>
                    <a:pt x="1670" y="5569"/>
                  </a:cubicBezTo>
                  <a:cubicBezTo>
                    <a:pt x="1040" y="4782"/>
                    <a:pt x="473" y="3616"/>
                    <a:pt x="1355" y="3175"/>
                  </a:cubicBezTo>
                  <a:cubicBezTo>
                    <a:pt x="1651" y="3036"/>
                    <a:pt x="1995" y="2993"/>
                    <a:pt x="2340" y="2993"/>
                  </a:cubicBezTo>
                  <a:close/>
                  <a:moveTo>
                    <a:pt x="8935" y="3013"/>
                  </a:moveTo>
                  <a:cubicBezTo>
                    <a:pt x="9678" y="3013"/>
                    <a:pt x="10397" y="3218"/>
                    <a:pt x="10397" y="3868"/>
                  </a:cubicBezTo>
                  <a:cubicBezTo>
                    <a:pt x="10397" y="4435"/>
                    <a:pt x="9956" y="5097"/>
                    <a:pt x="9609" y="5569"/>
                  </a:cubicBezTo>
                  <a:cubicBezTo>
                    <a:pt x="9294" y="5254"/>
                    <a:pt x="8884" y="4908"/>
                    <a:pt x="8412" y="4593"/>
                  </a:cubicBezTo>
                  <a:cubicBezTo>
                    <a:pt x="8349" y="4089"/>
                    <a:pt x="8254" y="3553"/>
                    <a:pt x="8160" y="3080"/>
                  </a:cubicBezTo>
                  <a:cubicBezTo>
                    <a:pt x="8400" y="3039"/>
                    <a:pt x="8669" y="3013"/>
                    <a:pt x="8935" y="3013"/>
                  </a:cubicBezTo>
                  <a:close/>
                  <a:moveTo>
                    <a:pt x="8538" y="5695"/>
                  </a:moveTo>
                  <a:cubicBezTo>
                    <a:pt x="8727" y="5853"/>
                    <a:pt x="8884" y="6010"/>
                    <a:pt x="9042" y="6168"/>
                  </a:cubicBezTo>
                  <a:cubicBezTo>
                    <a:pt x="8884" y="6325"/>
                    <a:pt x="8695" y="6483"/>
                    <a:pt x="8538" y="6640"/>
                  </a:cubicBezTo>
                  <a:lnTo>
                    <a:pt x="8538" y="5695"/>
                  </a:lnTo>
                  <a:close/>
                  <a:moveTo>
                    <a:pt x="2741" y="5727"/>
                  </a:moveTo>
                  <a:lnTo>
                    <a:pt x="2741" y="6672"/>
                  </a:lnTo>
                  <a:cubicBezTo>
                    <a:pt x="2552" y="6514"/>
                    <a:pt x="2394" y="6357"/>
                    <a:pt x="2237" y="6199"/>
                  </a:cubicBezTo>
                  <a:cubicBezTo>
                    <a:pt x="2426" y="6010"/>
                    <a:pt x="2583" y="5884"/>
                    <a:pt x="2741" y="5727"/>
                  </a:cubicBezTo>
                  <a:close/>
                  <a:moveTo>
                    <a:pt x="5671" y="3837"/>
                  </a:moveTo>
                  <a:cubicBezTo>
                    <a:pt x="6364" y="4152"/>
                    <a:pt x="7026" y="4561"/>
                    <a:pt x="7656" y="5002"/>
                  </a:cubicBezTo>
                  <a:cubicBezTo>
                    <a:pt x="7750" y="5821"/>
                    <a:pt x="7750" y="6609"/>
                    <a:pt x="7656" y="7334"/>
                  </a:cubicBezTo>
                  <a:cubicBezTo>
                    <a:pt x="7026" y="7775"/>
                    <a:pt x="6364" y="8184"/>
                    <a:pt x="5671" y="8531"/>
                  </a:cubicBezTo>
                  <a:cubicBezTo>
                    <a:pt x="4946" y="8216"/>
                    <a:pt x="4285" y="7806"/>
                    <a:pt x="3655" y="7334"/>
                  </a:cubicBezTo>
                  <a:cubicBezTo>
                    <a:pt x="3560" y="6609"/>
                    <a:pt x="3560" y="5821"/>
                    <a:pt x="3655" y="5002"/>
                  </a:cubicBezTo>
                  <a:cubicBezTo>
                    <a:pt x="3970" y="4782"/>
                    <a:pt x="4285" y="4593"/>
                    <a:pt x="4631" y="4404"/>
                  </a:cubicBezTo>
                  <a:cubicBezTo>
                    <a:pt x="4978" y="4183"/>
                    <a:pt x="5356" y="3994"/>
                    <a:pt x="5671" y="3837"/>
                  </a:cubicBezTo>
                  <a:close/>
                  <a:moveTo>
                    <a:pt x="3781" y="8436"/>
                  </a:moveTo>
                  <a:lnTo>
                    <a:pt x="3781" y="8436"/>
                  </a:lnTo>
                  <a:cubicBezTo>
                    <a:pt x="3907" y="8531"/>
                    <a:pt x="4033" y="8594"/>
                    <a:pt x="4222" y="8688"/>
                  </a:cubicBezTo>
                  <a:cubicBezTo>
                    <a:pt x="4241" y="8641"/>
                    <a:pt x="4248" y="8625"/>
                    <a:pt x="4250" y="8625"/>
                  </a:cubicBezTo>
                  <a:lnTo>
                    <a:pt x="4250" y="8625"/>
                  </a:lnTo>
                  <a:cubicBezTo>
                    <a:pt x="4252" y="8625"/>
                    <a:pt x="4233" y="8679"/>
                    <a:pt x="4225" y="8690"/>
                  </a:cubicBezTo>
                  <a:lnTo>
                    <a:pt x="4225" y="8690"/>
                  </a:lnTo>
                  <a:cubicBezTo>
                    <a:pt x="4224" y="8689"/>
                    <a:pt x="4223" y="8689"/>
                    <a:pt x="4222" y="8688"/>
                  </a:cubicBezTo>
                  <a:lnTo>
                    <a:pt x="4222" y="8688"/>
                  </a:lnTo>
                  <a:cubicBezTo>
                    <a:pt x="4222" y="8691"/>
                    <a:pt x="4222" y="8692"/>
                    <a:pt x="4223" y="8692"/>
                  </a:cubicBezTo>
                  <a:cubicBezTo>
                    <a:pt x="4223" y="8692"/>
                    <a:pt x="4224" y="8691"/>
                    <a:pt x="4225" y="8690"/>
                  </a:cubicBezTo>
                  <a:lnTo>
                    <a:pt x="4225" y="8690"/>
                  </a:lnTo>
                  <a:cubicBezTo>
                    <a:pt x="4350" y="8753"/>
                    <a:pt x="4475" y="8846"/>
                    <a:pt x="4631" y="8909"/>
                  </a:cubicBezTo>
                  <a:cubicBezTo>
                    <a:pt x="4411" y="9003"/>
                    <a:pt x="4159" y="9066"/>
                    <a:pt x="3970" y="9129"/>
                  </a:cubicBezTo>
                  <a:cubicBezTo>
                    <a:pt x="3907" y="8909"/>
                    <a:pt x="3844" y="8688"/>
                    <a:pt x="3781" y="8436"/>
                  </a:cubicBezTo>
                  <a:close/>
                  <a:moveTo>
                    <a:pt x="7498" y="8499"/>
                  </a:moveTo>
                  <a:cubicBezTo>
                    <a:pt x="7467" y="8688"/>
                    <a:pt x="7435" y="8909"/>
                    <a:pt x="7341" y="9161"/>
                  </a:cubicBezTo>
                  <a:cubicBezTo>
                    <a:pt x="7120" y="9066"/>
                    <a:pt x="6868" y="9035"/>
                    <a:pt x="6679" y="8972"/>
                  </a:cubicBezTo>
                  <a:cubicBezTo>
                    <a:pt x="6994" y="8814"/>
                    <a:pt x="7278" y="8625"/>
                    <a:pt x="7498" y="8499"/>
                  </a:cubicBezTo>
                  <a:close/>
                  <a:moveTo>
                    <a:pt x="1638" y="6798"/>
                  </a:moveTo>
                  <a:cubicBezTo>
                    <a:pt x="1985" y="7145"/>
                    <a:pt x="2394" y="7491"/>
                    <a:pt x="2836" y="7775"/>
                  </a:cubicBezTo>
                  <a:cubicBezTo>
                    <a:pt x="2899" y="8279"/>
                    <a:pt x="2993" y="8814"/>
                    <a:pt x="3088" y="9287"/>
                  </a:cubicBezTo>
                  <a:cubicBezTo>
                    <a:pt x="2848" y="9347"/>
                    <a:pt x="2583" y="9369"/>
                    <a:pt x="2309" y="9369"/>
                  </a:cubicBezTo>
                  <a:cubicBezTo>
                    <a:pt x="2150" y="9369"/>
                    <a:pt x="1989" y="9361"/>
                    <a:pt x="1827" y="9350"/>
                  </a:cubicBezTo>
                  <a:cubicBezTo>
                    <a:pt x="1103" y="9224"/>
                    <a:pt x="725" y="8846"/>
                    <a:pt x="945" y="8090"/>
                  </a:cubicBezTo>
                  <a:cubicBezTo>
                    <a:pt x="1040" y="7649"/>
                    <a:pt x="1323" y="7239"/>
                    <a:pt x="1638" y="6798"/>
                  </a:cubicBezTo>
                  <a:close/>
                  <a:moveTo>
                    <a:pt x="9641" y="6830"/>
                  </a:moveTo>
                  <a:cubicBezTo>
                    <a:pt x="9987" y="7271"/>
                    <a:pt x="10428" y="7932"/>
                    <a:pt x="10428" y="8531"/>
                  </a:cubicBezTo>
                  <a:cubicBezTo>
                    <a:pt x="10405" y="9192"/>
                    <a:pt x="9707" y="9391"/>
                    <a:pt x="8988" y="9391"/>
                  </a:cubicBezTo>
                  <a:cubicBezTo>
                    <a:pt x="8713" y="9391"/>
                    <a:pt x="8435" y="9362"/>
                    <a:pt x="8191" y="9318"/>
                  </a:cubicBezTo>
                  <a:cubicBezTo>
                    <a:pt x="8286" y="8846"/>
                    <a:pt x="8412" y="8373"/>
                    <a:pt x="8443" y="7806"/>
                  </a:cubicBezTo>
                  <a:cubicBezTo>
                    <a:pt x="8853" y="7491"/>
                    <a:pt x="9294" y="7176"/>
                    <a:pt x="9641" y="6830"/>
                  </a:cubicBezTo>
                  <a:close/>
                  <a:moveTo>
                    <a:pt x="5671" y="9444"/>
                  </a:moveTo>
                  <a:cubicBezTo>
                    <a:pt x="6144" y="9633"/>
                    <a:pt x="6616" y="9822"/>
                    <a:pt x="7120" y="9948"/>
                  </a:cubicBezTo>
                  <a:cubicBezTo>
                    <a:pt x="6868" y="10453"/>
                    <a:pt x="6522" y="11177"/>
                    <a:pt x="6049" y="11429"/>
                  </a:cubicBezTo>
                  <a:cubicBezTo>
                    <a:pt x="5909" y="11527"/>
                    <a:pt x="5782" y="11569"/>
                    <a:pt x="5659" y="11569"/>
                  </a:cubicBezTo>
                  <a:cubicBezTo>
                    <a:pt x="5504" y="11569"/>
                    <a:pt x="5356" y="11503"/>
                    <a:pt x="5198" y="11398"/>
                  </a:cubicBezTo>
                  <a:cubicBezTo>
                    <a:pt x="4757" y="11083"/>
                    <a:pt x="4411" y="10453"/>
                    <a:pt x="4222" y="9948"/>
                  </a:cubicBezTo>
                  <a:cubicBezTo>
                    <a:pt x="4694" y="9822"/>
                    <a:pt x="5198" y="9633"/>
                    <a:pt x="5671" y="9444"/>
                  </a:cubicBezTo>
                  <a:close/>
                  <a:moveTo>
                    <a:pt x="5689" y="1"/>
                  </a:moveTo>
                  <a:cubicBezTo>
                    <a:pt x="5142" y="1"/>
                    <a:pt x="4663" y="283"/>
                    <a:pt x="4285" y="686"/>
                  </a:cubicBezTo>
                  <a:cubicBezTo>
                    <a:pt x="3907" y="1127"/>
                    <a:pt x="3623" y="1663"/>
                    <a:pt x="3434" y="2261"/>
                  </a:cubicBezTo>
                  <a:cubicBezTo>
                    <a:pt x="3054" y="2197"/>
                    <a:pt x="2712" y="2168"/>
                    <a:pt x="2405" y="2168"/>
                  </a:cubicBezTo>
                  <a:cubicBezTo>
                    <a:pt x="753" y="2168"/>
                    <a:pt x="126" y="3018"/>
                    <a:pt x="126" y="3868"/>
                  </a:cubicBezTo>
                  <a:cubicBezTo>
                    <a:pt x="126" y="4687"/>
                    <a:pt x="630" y="5538"/>
                    <a:pt x="1166" y="6168"/>
                  </a:cubicBezTo>
                  <a:cubicBezTo>
                    <a:pt x="788" y="6640"/>
                    <a:pt x="441" y="7176"/>
                    <a:pt x="221" y="7775"/>
                  </a:cubicBezTo>
                  <a:cubicBezTo>
                    <a:pt x="0" y="8499"/>
                    <a:pt x="126" y="9224"/>
                    <a:pt x="693" y="9696"/>
                  </a:cubicBezTo>
                  <a:cubicBezTo>
                    <a:pt x="1155" y="10078"/>
                    <a:pt x="1784" y="10204"/>
                    <a:pt x="2416" y="10204"/>
                  </a:cubicBezTo>
                  <a:cubicBezTo>
                    <a:pt x="2775" y="10204"/>
                    <a:pt x="3135" y="10163"/>
                    <a:pt x="3466" y="10106"/>
                  </a:cubicBezTo>
                  <a:lnTo>
                    <a:pt x="3812" y="10925"/>
                  </a:lnTo>
                  <a:cubicBezTo>
                    <a:pt x="4442" y="12059"/>
                    <a:pt x="5135" y="12374"/>
                    <a:pt x="5702" y="12374"/>
                  </a:cubicBezTo>
                  <a:cubicBezTo>
                    <a:pt x="6837" y="12374"/>
                    <a:pt x="7593" y="11177"/>
                    <a:pt x="8002" y="10106"/>
                  </a:cubicBezTo>
                  <a:cubicBezTo>
                    <a:pt x="8317" y="10159"/>
                    <a:pt x="8660" y="10194"/>
                    <a:pt x="9004" y="10194"/>
                  </a:cubicBezTo>
                  <a:cubicBezTo>
                    <a:pt x="9690" y="10194"/>
                    <a:pt x="10376" y="10054"/>
                    <a:pt x="10838" y="9633"/>
                  </a:cubicBezTo>
                  <a:cubicBezTo>
                    <a:pt x="11310" y="9161"/>
                    <a:pt x="11373" y="8531"/>
                    <a:pt x="11216" y="7901"/>
                  </a:cubicBezTo>
                  <a:cubicBezTo>
                    <a:pt x="10995" y="7302"/>
                    <a:pt x="10617" y="6703"/>
                    <a:pt x="10208" y="6199"/>
                  </a:cubicBezTo>
                  <a:cubicBezTo>
                    <a:pt x="10838" y="5443"/>
                    <a:pt x="11405" y="4435"/>
                    <a:pt x="11184" y="3490"/>
                  </a:cubicBezTo>
                  <a:cubicBezTo>
                    <a:pt x="10995" y="2765"/>
                    <a:pt x="10397" y="2387"/>
                    <a:pt x="9641" y="2230"/>
                  </a:cubicBezTo>
                  <a:cubicBezTo>
                    <a:pt x="9406" y="2175"/>
                    <a:pt x="9153" y="2150"/>
                    <a:pt x="8895" y="2150"/>
                  </a:cubicBezTo>
                  <a:cubicBezTo>
                    <a:pt x="8565" y="2150"/>
                    <a:pt x="8226" y="2191"/>
                    <a:pt x="7908" y="2261"/>
                  </a:cubicBezTo>
                  <a:cubicBezTo>
                    <a:pt x="7593" y="1348"/>
                    <a:pt x="6994" y="340"/>
                    <a:pt x="6112" y="56"/>
                  </a:cubicBezTo>
                  <a:cubicBezTo>
                    <a:pt x="5967" y="18"/>
                    <a:pt x="5826" y="1"/>
                    <a:pt x="56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6" name="Google Shape;6046;p65"/>
            <p:cNvSpPr/>
            <p:nvPr/>
          </p:nvSpPr>
          <p:spPr>
            <a:xfrm>
              <a:off x="-42667700" y="2443600"/>
              <a:ext cx="62250" cy="61475"/>
            </a:xfrm>
            <a:custGeom>
              <a:rect b="b" l="l" r="r" t="t"/>
              <a:pathLst>
                <a:path extrusionOk="0" h="2459" w="2490">
                  <a:moveTo>
                    <a:pt x="1249" y="858"/>
                  </a:moveTo>
                  <a:cubicBezTo>
                    <a:pt x="1468" y="858"/>
                    <a:pt x="1639" y="1027"/>
                    <a:pt x="1639" y="1260"/>
                  </a:cubicBezTo>
                  <a:cubicBezTo>
                    <a:pt x="1607" y="1418"/>
                    <a:pt x="1481" y="1575"/>
                    <a:pt x="1323" y="1670"/>
                  </a:cubicBezTo>
                  <a:cubicBezTo>
                    <a:pt x="1285" y="1681"/>
                    <a:pt x="1248" y="1686"/>
                    <a:pt x="1211" y="1686"/>
                  </a:cubicBezTo>
                  <a:cubicBezTo>
                    <a:pt x="1040" y="1686"/>
                    <a:pt x="897" y="1569"/>
                    <a:pt x="819" y="1386"/>
                  </a:cubicBezTo>
                  <a:cubicBezTo>
                    <a:pt x="756" y="1134"/>
                    <a:pt x="851" y="945"/>
                    <a:pt x="1103" y="882"/>
                  </a:cubicBezTo>
                  <a:cubicBezTo>
                    <a:pt x="1153" y="866"/>
                    <a:pt x="1202" y="858"/>
                    <a:pt x="1249" y="858"/>
                  </a:cubicBezTo>
                  <a:close/>
                  <a:moveTo>
                    <a:pt x="1229" y="0"/>
                  </a:moveTo>
                  <a:cubicBezTo>
                    <a:pt x="567" y="0"/>
                    <a:pt x="0" y="567"/>
                    <a:pt x="0" y="1229"/>
                  </a:cubicBezTo>
                  <a:cubicBezTo>
                    <a:pt x="0" y="1874"/>
                    <a:pt x="509" y="2459"/>
                    <a:pt x="1177" y="2459"/>
                  </a:cubicBezTo>
                  <a:cubicBezTo>
                    <a:pt x="1194" y="2459"/>
                    <a:pt x="1211" y="2458"/>
                    <a:pt x="1229" y="2458"/>
                  </a:cubicBezTo>
                  <a:cubicBezTo>
                    <a:pt x="1891" y="2458"/>
                    <a:pt x="2489" y="1891"/>
                    <a:pt x="2489" y="1229"/>
                  </a:cubicBezTo>
                  <a:cubicBezTo>
                    <a:pt x="2426" y="567"/>
                    <a:pt x="1891" y="0"/>
                    <a:pt x="12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47" name="Google Shape;6047;p65"/>
          <p:cNvGrpSpPr/>
          <p:nvPr/>
        </p:nvGrpSpPr>
        <p:grpSpPr>
          <a:xfrm>
            <a:off x="1543503" y="2475712"/>
            <a:ext cx="345541" cy="344701"/>
            <a:chOff x="-42796875" y="2680675"/>
            <a:chExt cx="319000" cy="318225"/>
          </a:xfrm>
        </p:grpSpPr>
        <p:sp>
          <p:nvSpPr>
            <p:cNvPr id="6048" name="Google Shape;6048;p65"/>
            <p:cNvSpPr/>
            <p:nvPr/>
          </p:nvSpPr>
          <p:spPr>
            <a:xfrm>
              <a:off x="-42671650" y="2853950"/>
              <a:ext cx="70125" cy="21275"/>
            </a:xfrm>
            <a:custGeom>
              <a:rect b="b" l="l" r="r" t="t"/>
              <a:pathLst>
                <a:path extrusionOk="0" h="851" w="2805">
                  <a:moveTo>
                    <a:pt x="442" y="0"/>
                  </a:moveTo>
                  <a:cubicBezTo>
                    <a:pt x="190" y="0"/>
                    <a:pt x="1" y="221"/>
                    <a:pt x="1" y="410"/>
                  </a:cubicBezTo>
                  <a:cubicBezTo>
                    <a:pt x="1" y="630"/>
                    <a:pt x="190" y="851"/>
                    <a:pt x="442" y="851"/>
                  </a:cubicBezTo>
                  <a:lnTo>
                    <a:pt x="2364" y="851"/>
                  </a:lnTo>
                  <a:cubicBezTo>
                    <a:pt x="2616" y="851"/>
                    <a:pt x="2773" y="630"/>
                    <a:pt x="2773" y="410"/>
                  </a:cubicBezTo>
                  <a:cubicBezTo>
                    <a:pt x="2805" y="221"/>
                    <a:pt x="2584" y="0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49" name="Google Shape;6049;p65"/>
            <p:cNvSpPr/>
            <p:nvPr/>
          </p:nvSpPr>
          <p:spPr>
            <a:xfrm>
              <a:off x="-42671650" y="2895675"/>
              <a:ext cx="70125" cy="20525"/>
            </a:xfrm>
            <a:custGeom>
              <a:rect b="b" l="l" r="r" t="t"/>
              <a:pathLst>
                <a:path extrusionOk="0" h="821" w="2805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20"/>
                    <a:pt x="442" y="820"/>
                  </a:cubicBezTo>
                  <a:lnTo>
                    <a:pt x="2364" y="820"/>
                  </a:lnTo>
                  <a:cubicBezTo>
                    <a:pt x="2616" y="820"/>
                    <a:pt x="2773" y="631"/>
                    <a:pt x="2773" y="442"/>
                  </a:cubicBezTo>
                  <a:cubicBezTo>
                    <a:pt x="2805" y="190"/>
                    <a:pt x="2584" y="1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0" name="Google Shape;6050;p65"/>
            <p:cNvSpPr/>
            <p:nvPr/>
          </p:nvSpPr>
          <p:spPr>
            <a:xfrm>
              <a:off x="-42796875" y="2680675"/>
              <a:ext cx="319000" cy="318225"/>
            </a:xfrm>
            <a:custGeom>
              <a:rect b="b" l="l" r="r" t="t"/>
              <a:pathLst>
                <a:path extrusionOk="0" h="12729" w="12760">
                  <a:moveTo>
                    <a:pt x="9011" y="882"/>
                  </a:moveTo>
                  <a:cubicBezTo>
                    <a:pt x="9168" y="882"/>
                    <a:pt x="9357" y="914"/>
                    <a:pt x="9483" y="945"/>
                  </a:cubicBezTo>
                  <a:cubicBezTo>
                    <a:pt x="9799" y="1071"/>
                    <a:pt x="10051" y="1355"/>
                    <a:pt x="10177" y="1701"/>
                  </a:cubicBezTo>
                  <a:lnTo>
                    <a:pt x="2615" y="1701"/>
                  </a:lnTo>
                  <a:cubicBezTo>
                    <a:pt x="2804" y="1229"/>
                    <a:pt x="3245" y="882"/>
                    <a:pt x="3781" y="882"/>
                  </a:cubicBezTo>
                  <a:close/>
                  <a:moveTo>
                    <a:pt x="1733" y="3623"/>
                  </a:moveTo>
                  <a:lnTo>
                    <a:pt x="1733" y="5293"/>
                  </a:lnTo>
                  <a:lnTo>
                    <a:pt x="914" y="5293"/>
                  </a:lnTo>
                  <a:lnTo>
                    <a:pt x="914" y="3623"/>
                  </a:lnTo>
                  <a:close/>
                  <a:moveTo>
                    <a:pt x="11941" y="3623"/>
                  </a:moveTo>
                  <a:lnTo>
                    <a:pt x="11941" y="5293"/>
                  </a:lnTo>
                  <a:lnTo>
                    <a:pt x="11122" y="5293"/>
                  </a:lnTo>
                  <a:lnTo>
                    <a:pt x="11122" y="3623"/>
                  </a:lnTo>
                  <a:close/>
                  <a:moveTo>
                    <a:pt x="10240" y="2521"/>
                  </a:moveTo>
                  <a:lnTo>
                    <a:pt x="10240" y="5316"/>
                  </a:lnTo>
                  <a:lnTo>
                    <a:pt x="10240" y="5316"/>
                  </a:lnTo>
                  <a:cubicBezTo>
                    <a:pt x="10144" y="5293"/>
                    <a:pt x="10003" y="5293"/>
                    <a:pt x="9862" y="5293"/>
                  </a:cubicBezTo>
                  <a:lnTo>
                    <a:pt x="6932" y="5293"/>
                  </a:lnTo>
                  <a:lnTo>
                    <a:pt x="6932" y="2521"/>
                  </a:lnTo>
                  <a:close/>
                  <a:moveTo>
                    <a:pt x="6144" y="2521"/>
                  </a:moveTo>
                  <a:lnTo>
                    <a:pt x="6144" y="5293"/>
                  </a:lnTo>
                  <a:lnTo>
                    <a:pt x="2962" y="5293"/>
                  </a:lnTo>
                  <a:cubicBezTo>
                    <a:pt x="2804" y="5293"/>
                    <a:pt x="2678" y="5293"/>
                    <a:pt x="2552" y="5324"/>
                  </a:cubicBezTo>
                  <a:lnTo>
                    <a:pt x="2552" y="2521"/>
                  </a:lnTo>
                  <a:close/>
                  <a:moveTo>
                    <a:pt x="9893" y="6207"/>
                  </a:moveTo>
                  <a:cubicBezTo>
                    <a:pt x="10555" y="6207"/>
                    <a:pt x="11122" y="6742"/>
                    <a:pt x="11122" y="7404"/>
                  </a:cubicBezTo>
                  <a:lnTo>
                    <a:pt x="11122" y="9861"/>
                  </a:lnTo>
                  <a:cubicBezTo>
                    <a:pt x="11122" y="10019"/>
                    <a:pt x="11027" y="10145"/>
                    <a:pt x="10933" y="10208"/>
                  </a:cubicBezTo>
                  <a:cubicBezTo>
                    <a:pt x="10838" y="10239"/>
                    <a:pt x="10775" y="10302"/>
                    <a:pt x="10681" y="10302"/>
                  </a:cubicBezTo>
                  <a:lnTo>
                    <a:pt x="2143" y="10302"/>
                  </a:lnTo>
                  <a:cubicBezTo>
                    <a:pt x="1922" y="10302"/>
                    <a:pt x="1796" y="10176"/>
                    <a:pt x="1733" y="10019"/>
                  </a:cubicBezTo>
                  <a:cubicBezTo>
                    <a:pt x="1702" y="9924"/>
                    <a:pt x="1733" y="10050"/>
                    <a:pt x="1733" y="8254"/>
                  </a:cubicBezTo>
                  <a:lnTo>
                    <a:pt x="1733" y="7404"/>
                  </a:lnTo>
                  <a:cubicBezTo>
                    <a:pt x="1733" y="6994"/>
                    <a:pt x="1922" y="6616"/>
                    <a:pt x="2300" y="6396"/>
                  </a:cubicBezTo>
                  <a:cubicBezTo>
                    <a:pt x="2489" y="6270"/>
                    <a:pt x="2710" y="6207"/>
                    <a:pt x="2993" y="6207"/>
                  </a:cubicBezTo>
                  <a:close/>
                  <a:moveTo>
                    <a:pt x="3403" y="11090"/>
                  </a:moveTo>
                  <a:lnTo>
                    <a:pt x="3403" y="11909"/>
                  </a:lnTo>
                  <a:lnTo>
                    <a:pt x="2552" y="11909"/>
                  </a:lnTo>
                  <a:lnTo>
                    <a:pt x="2552" y="11090"/>
                  </a:lnTo>
                  <a:close/>
                  <a:moveTo>
                    <a:pt x="10271" y="11090"/>
                  </a:moveTo>
                  <a:lnTo>
                    <a:pt x="10271" y="11909"/>
                  </a:lnTo>
                  <a:lnTo>
                    <a:pt x="9452" y="11909"/>
                  </a:lnTo>
                  <a:lnTo>
                    <a:pt x="9452" y="11090"/>
                  </a:lnTo>
                  <a:close/>
                  <a:moveTo>
                    <a:pt x="3750" y="0"/>
                  </a:moveTo>
                  <a:cubicBezTo>
                    <a:pt x="2615" y="0"/>
                    <a:pt x="1670" y="945"/>
                    <a:pt x="1670" y="2079"/>
                  </a:cubicBezTo>
                  <a:lnTo>
                    <a:pt x="1670" y="2804"/>
                  </a:lnTo>
                  <a:lnTo>
                    <a:pt x="442" y="2804"/>
                  </a:lnTo>
                  <a:cubicBezTo>
                    <a:pt x="190" y="2804"/>
                    <a:pt x="0" y="2993"/>
                    <a:pt x="0" y="3214"/>
                  </a:cubicBezTo>
                  <a:lnTo>
                    <a:pt x="0" y="5671"/>
                  </a:lnTo>
                  <a:cubicBezTo>
                    <a:pt x="0" y="5923"/>
                    <a:pt x="190" y="6112"/>
                    <a:pt x="442" y="6112"/>
                  </a:cubicBezTo>
                  <a:lnTo>
                    <a:pt x="1261" y="6112"/>
                  </a:lnTo>
                  <a:cubicBezTo>
                    <a:pt x="977" y="6459"/>
                    <a:pt x="820" y="6900"/>
                    <a:pt x="820" y="7341"/>
                  </a:cubicBezTo>
                  <a:lnTo>
                    <a:pt x="820" y="9830"/>
                  </a:lnTo>
                  <a:cubicBezTo>
                    <a:pt x="820" y="10365"/>
                    <a:pt x="1198" y="10806"/>
                    <a:pt x="1670" y="10995"/>
                  </a:cubicBezTo>
                  <a:lnTo>
                    <a:pt x="1670" y="12287"/>
                  </a:lnTo>
                  <a:cubicBezTo>
                    <a:pt x="1670" y="12539"/>
                    <a:pt x="1859" y="12728"/>
                    <a:pt x="2048" y="12728"/>
                  </a:cubicBezTo>
                  <a:lnTo>
                    <a:pt x="3718" y="12728"/>
                  </a:lnTo>
                  <a:cubicBezTo>
                    <a:pt x="3939" y="12728"/>
                    <a:pt x="4096" y="12539"/>
                    <a:pt x="4096" y="12287"/>
                  </a:cubicBezTo>
                  <a:lnTo>
                    <a:pt x="4096" y="11090"/>
                  </a:lnTo>
                  <a:lnTo>
                    <a:pt x="8507" y="11090"/>
                  </a:lnTo>
                  <a:lnTo>
                    <a:pt x="8507" y="12287"/>
                  </a:lnTo>
                  <a:cubicBezTo>
                    <a:pt x="8507" y="12539"/>
                    <a:pt x="8696" y="12728"/>
                    <a:pt x="8916" y="12728"/>
                  </a:cubicBezTo>
                  <a:lnTo>
                    <a:pt x="10555" y="12728"/>
                  </a:lnTo>
                  <a:cubicBezTo>
                    <a:pt x="10807" y="12728"/>
                    <a:pt x="10964" y="12539"/>
                    <a:pt x="10964" y="12287"/>
                  </a:cubicBezTo>
                  <a:lnTo>
                    <a:pt x="10964" y="10995"/>
                  </a:lnTo>
                  <a:cubicBezTo>
                    <a:pt x="11468" y="10838"/>
                    <a:pt x="11783" y="10365"/>
                    <a:pt x="11783" y="9830"/>
                  </a:cubicBezTo>
                  <a:lnTo>
                    <a:pt x="11783" y="7341"/>
                  </a:lnTo>
                  <a:cubicBezTo>
                    <a:pt x="11783" y="6868"/>
                    <a:pt x="11626" y="6427"/>
                    <a:pt x="11374" y="6112"/>
                  </a:cubicBezTo>
                  <a:lnTo>
                    <a:pt x="12224" y="6112"/>
                  </a:lnTo>
                  <a:cubicBezTo>
                    <a:pt x="12445" y="6112"/>
                    <a:pt x="12602" y="5923"/>
                    <a:pt x="12602" y="5671"/>
                  </a:cubicBezTo>
                  <a:lnTo>
                    <a:pt x="12602" y="3214"/>
                  </a:lnTo>
                  <a:cubicBezTo>
                    <a:pt x="12760" y="2993"/>
                    <a:pt x="12571" y="2804"/>
                    <a:pt x="12319" y="2804"/>
                  </a:cubicBezTo>
                  <a:lnTo>
                    <a:pt x="11059" y="2804"/>
                  </a:lnTo>
                  <a:lnTo>
                    <a:pt x="11059" y="2079"/>
                  </a:lnTo>
                  <a:cubicBezTo>
                    <a:pt x="11059" y="945"/>
                    <a:pt x="10145" y="0"/>
                    <a:pt x="89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1" name="Google Shape;6051;p65"/>
            <p:cNvSpPr/>
            <p:nvPr/>
          </p:nvSpPr>
          <p:spPr>
            <a:xfrm>
              <a:off x="-42753550" y="2854500"/>
              <a:ext cx="63825" cy="61700"/>
            </a:xfrm>
            <a:custGeom>
              <a:rect b="b" l="l" r="r" t="t"/>
              <a:pathLst>
                <a:path extrusionOk="0" h="2468" w="2553">
                  <a:moveTo>
                    <a:pt x="1263" y="829"/>
                  </a:moveTo>
                  <a:cubicBezTo>
                    <a:pt x="1435" y="829"/>
                    <a:pt x="1565" y="949"/>
                    <a:pt x="1639" y="1144"/>
                  </a:cubicBezTo>
                  <a:cubicBezTo>
                    <a:pt x="1718" y="1410"/>
                    <a:pt x="1483" y="1676"/>
                    <a:pt x="1218" y="1676"/>
                  </a:cubicBezTo>
                  <a:cubicBezTo>
                    <a:pt x="1170" y="1676"/>
                    <a:pt x="1120" y="1668"/>
                    <a:pt x="1071" y="1648"/>
                  </a:cubicBezTo>
                  <a:cubicBezTo>
                    <a:pt x="945" y="1616"/>
                    <a:pt x="882" y="1490"/>
                    <a:pt x="851" y="1364"/>
                  </a:cubicBezTo>
                  <a:cubicBezTo>
                    <a:pt x="756" y="1144"/>
                    <a:pt x="914" y="892"/>
                    <a:pt x="1103" y="860"/>
                  </a:cubicBezTo>
                  <a:cubicBezTo>
                    <a:pt x="1160" y="839"/>
                    <a:pt x="1213" y="829"/>
                    <a:pt x="1263" y="829"/>
                  </a:cubicBezTo>
                  <a:close/>
                  <a:moveTo>
                    <a:pt x="1234" y="0"/>
                  </a:moveTo>
                  <a:cubicBezTo>
                    <a:pt x="841" y="0"/>
                    <a:pt x="443" y="194"/>
                    <a:pt x="189" y="545"/>
                  </a:cubicBezTo>
                  <a:cubicBezTo>
                    <a:pt x="95" y="734"/>
                    <a:pt x="0" y="986"/>
                    <a:pt x="0" y="1238"/>
                  </a:cubicBezTo>
                  <a:cubicBezTo>
                    <a:pt x="0" y="1932"/>
                    <a:pt x="567" y="2467"/>
                    <a:pt x="1229" y="2467"/>
                  </a:cubicBezTo>
                  <a:cubicBezTo>
                    <a:pt x="1765" y="2467"/>
                    <a:pt x="2237" y="2121"/>
                    <a:pt x="2395" y="1616"/>
                  </a:cubicBezTo>
                  <a:cubicBezTo>
                    <a:pt x="2552" y="1081"/>
                    <a:pt x="2363" y="514"/>
                    <a:pt x="1922" y="230"/>
                  </a:cubicBezTo>
                  <a:cubicBezTo>
                    <a:pt x="1718" y="74"/>
                    <a:pt x="1477" y="0"/>
                    <a:pt x="12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52" name="Google Shape;6052;p65"/>
            <p:cNvSpPr/>
            <p:nvPr/>
          </p:nvSpPr>
          <p:spPr>
            <a:xfrm>
              <a:off x="-42581850" y="2853950"/>
              <a:ext cx="63025" cy="61475"/>
            </a:xfrm>
            <a:custGeom>
              <a:rect b="b" l="l" r="r" t="t"/>
              <a:pathLst>
                <a:path extrusionOk="0" h="2459" w="2521">
                  <a:moveTo>
                    <a:pt x="1269" y="860"/>
                  </a:moveTo>
                  <a:cubicBezTo>
                    <a:pt x="1493" y="860"/>
                    <a:pt x="1670" y="1049"/>
                    <a:pt x="1670" y="1260"/>
                  </a:cubicBezTo>
                  <a:cubicBezTo>
                    <a:pt x="1670" y="1481"/>
                    <a:pt x="1576" y="1638"/>
                    <a:pt x="1355" y="1670"/>
                  </a:cubicBezTo>
                  <a:cubicBezTo>
                    <a:pt x="1311" y="1683"/>
                    <a:pt x="1268" y="1689"/>
                    <a:pt x="1227" y="1689"/>
                  </a:cubicBezTo>
                  <a:cubicBezTo>
                    <a:pt x="1063" y="1689"/>
                    <a:pt x="927" y="1588"/>
                    <a:pt x="851" y="1386"/>
                  </a:cubicBezTo>
                  <a:cubicBezTo>
                    <a:pt x="788" y="1166"/>
                    <a:pt x="882" y="945"/>
                    <a:pt x="1135" y="882"/>
                  </a:cubicBezTo>
                  <a:cubicBezTo>
                    <a:pt x="1180" y="867"/>
                    <a:pt x="1225" y="860"/>
                    <a:pt x="1269" y="860"/>
                  </a:cubicBezTo>
                  <a:close/>
                  <a:moveTo>
                    <a:pt x="1261" y="0"/>
                  </a:moveTo>
                  <a:cubicBezTo>
                    <a:pt x="567" y="0"/>
                    <a:pt x="0" y="567"/>
                    <a:pt x="32" y="1229"/>
                  </a:cubicBezTo>
                  <a:cubicBezTo>
                    <a:pt x="32" y="1874"/>
                    <a:pt x="541" y="2459"/>
                    <a:pt x="1208" y="2459"/>
                  </a:cubicBezTo>
                  <a:cubicBezTo>
                    <a:pt x="1226" y="2459"/>
                    <a:pt x="1243" y="2458"/>
                    <a:pt x="1261" y="2458"/>
                  </a:cubicBezTo>
                  <a:cubicBezTo>
                    <a:pt x="1922" y="2458"/>
                    <a:pt x="2521" y="1891"/>
                    <a:pt x="2458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53" name="Google Shape;6053;p65"/>
          <p:cNvSpPr/>
          <p:nvPr/>
        </p:nvSpPr>
        <p:spPr>
          <a:xfrm>
            <a:off x="3566893" y="1707387"/>
            <a:ext cx="345541" cy="343185"/>
          </a:xfrm>
          <a:custGeom>
            <a:rect b="b" l="l" r="r" t="t"/>
            <a:pathLst>
              <a:path extrusionOk="0" h="12673" w="12760">
                <a:moveTo>
                  <a:pt x="2225" y="866"/>
                </a:moveTo>
                <a:cubicBezTo>
                  <a:pt x="2371" y="866"/>
                  <a:pt x="2521" y="929"/>
                  <a:pt x="2647" y="1056"/>
                </a:cubicBezTo>
                <a:lnTo>
                  <a:pt x="3245" y="1654"/>
                </a:lnTo>
                <a:lnTo>
                  <a:pt x="1702" y="3166"/>
                </a:lnTo>
                <a:lnTo>
                  <a:pt x="1103" y="2599"/>
                </a:lnTo>
                <a:cubicBezTo>
                  <a:pt x="1072" y="2536"/>
                  <a:pt x="977" y="2473"/>
                  <a:pt x="977" y="2379"/>
                </a:cubicBezTo>
                <a:cubicBezTo>
                  <a:pt x="914" y="2190"/>
                  <a:pt x="946" y="1906"/>
                  <a:pt x="1103" y="1749"/>
                </a:cubicBezTo>
                <a:lnTo>
                  <a:pt x="1828" y="1056"/>
                </a:lnTo>
                <a:cubicBezTo>
                  <a:pt x="1938" y="929"/>
                  <a:pt x="2080" y="866"/>
                  <a:pt x="2225" y="866"/>
                </a:cubicBezTo>
                <a:close/>
                <a:moveTo>
                  <a:pt x="3812" y="2221"/>
                </a:moveTo>
                <a:lnTo>
                  <a:pt x="4506" y="2914"/>
                </a:lnTo>
                <a:lnTo>
                  <a:pt x="2962" y="4427"/>
                </a:lnTo>
                <a:lnTo>
                  <a:pt x="2300" y="3765"/>
                </a:lnTo>
                <a:lnTo>
                  <a:pt x="3812" y="2221"/>
                </a:lnTo>
                <a:close/>
                <a:moveTo>
                  <a:pt x="9452" y="1056"/>
                </a:moveTo>
                <a:lnTo>
                  <a:pt x="11783" y="3387"/>
                </a:lnTo>
                <a:lnTo>
                  <a:pt x="8979" y="6159"/>
                </a:lnTo>
                <a:lnTo>
                  <a:pt x="6648" y="3828"/>
                </a:lnTo>
                <a:lnTo>
                  <a:pt x="7908" y="2599"/>
                </a:lnTo>
                <a:lnTo>
                  <a:pt x="8790" y="3450"/>
                </a:lnTo>
                <a:cubicBezTo>
                  <a:pt x="8869" y="3529"/>
                  <a:pt x="8979" y="3568"/>
                  <a:pt x="9090" y="3568"/>
                </a:cubicBezTo>
                <a:cubicBezTo>
                  <a:pt x="9200" y="3568"/>
                  <a:pt x="9310" y="3529"/>
                  <a:pt x="9389" y="3450"/>
                </a:cubicBezTo>
                <a:cubicBezTo>
                  <a:pt x="9546" y="3292"/>
                  <a:pt x="9546" y="3009"/>
                  <a:pt x="9389" y="2851"/>
                </a:cubicBezTo>
                <a:lnTo>
                  <a:pt x="8507" y="2001"/>
                </a:lnTo>
                <a:lnTo>
                  <a:pt x="9452" y="1056"/>
                </a:lnTo>
                <a:close/>
                <a:moveTo>
                  <a:pt x="5041" y="3450"/>
                </a:moveTo>
                <a:cubicBezTo>
                  <a:pt x="5356" y="3765"/>
                  <a:pt x="10366" y="8711"/>
                  <a:pt x="10523" y="8932"/>
                </a:cubicBezTo>
                <a:lnTo>
                  <a:pt x="8948" y="10412"/>
                </a:lnTo>
                <a:lnTo>
                  <a:pt x="3497" y="4994"/>
                </a:lnTo>
                <a:lnTo>
                  <a:pt x="5041" y="3450"/>
                </a:lnTo>
                <a:close/>
                <a:moveTo>
                  <a:pt x="10996" y="9625"/>
                </a:moveTo>
                <a:lnTo>
                  <a:pt x="11657" y="11610"/>
                </a:lnTo>
                <a:lnTo>
                  <a:pt x="9609" y="10948"/>
                </a:lnTo>
                <a:lnTo>
                  <a:pt x="10996" y="9625"/>
                </a:lnTo>
                <a:close/>
                <a:moveTo>
                  <a:pt x="3939" y="6600"/>
                </a:moveTo>
                <a:lnTo>
                  <a:pt x="6270" y="8932"/>
                </a:lnTo>
                <a:lnTo>
                  <a:pt x="3466" y="11736"/>
                </a:lnTo>
                <a:lnTo>
                  <a:pt x="1135" y="9404"/>
                </a:lnTo>
                <a:lnTo>
                  <a:pt x="2489" y="8050"/>
                </a:lnTo>
                <a:lnTo>
                  <a:pt x="3340" y="8932"/>
                </a:lnTo>
                <a:cubicBezTo>
                  <a:pt x="3419" y="9010"/>
                  <a:pt x="3529" y="9050"/>
                  <a:pt x="3639" y="9050"/>
                </a:cubicBezTo>
                <a:cubicBezTo>
                  <a:pt x="3749" y="9050"/>
                  <a:pt x="3860" y="9010"/>
                  <a:pt x="3939" y="8932"/>
                </a:cubicBezTo>
                <a:cubicBezTo>
                  <a:pt x="4096" y="8774"/>
                  <a:pt x="4096" y="8491"/>
                  <a:pt x="3939" y="8333"/>
                </a:cubicBezTo>
                <a:lnTo>
                  <a:pt x="3088" y="7482"/>
                </a:lnTo>
                <a:lnTo>
                  <a:pt x="3939" y="6600"/>
                </a:lnTo>
                <a:close/>
                <a:moveTo>
                  <a:pt x="2194" y="0"/>
                </a:moveTo>
                <a:cubicBezTo>
                  <a:pt x="1828" y="0"/>
                  <a:pt x="1465" y="142"/>
                  <a:pt x="1198" y="425"/>
                </a:cubicBezTo>
                <a:lnTo>
                  <a:pt x="473" y="1119"/>
                </a:lnTo>
                <a:cubicBezTo>
                  <a:pt x="221" y="1402"/>
                  <a:pt x="95" y="1749"/>
                  <a:pt x="95" y="2127"/>
                </a:cubicBezTo>
                <a:cubicBezTo>
                  <a:pt x="95" y="2473"/>
                  <a:pt x="252" y="2851"/>
                  <a:pt x="473" y="3103"/>
                </a:cubicBezTo>
                <a:lnTo>
                  <a:pt x="1387" y="4017"/>
                </a:lnTo>
                <a:cubicBezTo>
                  <a:pt x="1387" y="4017"/>
                  <a:pt x="2647" y="5277"/>
                  <a:pt x="2615" y="5277"/>
                </a:cubicBezTo>
                <a:lnTo>
                  <a:pt x="3277" y="5939"/>
                </a:lnTo>
                <a:lnTo>
                  <a:pt x="2174" y="7041"/>
                </a:lnTo>
                <a:lnTo>
                  <a:pt x="2048" y="7167"/>
                </a:lnTo>
                <a:lnTo>
                  <a:pt x="158" y="9058"/>
                </a:lnTo>
                <a:cubicBezTo>
                  <a:pt x="0" y="9215"/>
                  <a:pt x="0" y="9467"/>
                  <a:pt x="158" y="9625"/>
                </a:cubicBezTo>
                <a:lnTo>
                  <a:pt x="3088" y="12555"/>
                </a:lnTo>
                <a:cubicBezTo>
                  <a:pt x="3167" y="12634"/>
                  <a:pt x="3269" y="12673"/>
                  <a:pt x="3371" y="12673"/>
                </a:cubicBezTo>
                <a:cubicBezTo>
                  <a:pt x="3474" y="12673"/>
                  <a:pt x="3576" y="12634"/>
                  <a:pt x="3655" y="12555"/>
                </a:cubicBezTo>
                <a:lnTo>
                  <a:pt x="6742" y="9467"/>
                </a:lnTo>
                <a:lnTo>
                  <a:pt x="8570" y="11295"/>
                </a:lnTo>
                <a:cubicBezTo>
                  <a:pt x="8601" y="11326"/>
                  <a:pt x="8633" y="11358"/>
                  <a:pt x="8696" y="11358"/>
                </a:cubicBezTo>
                <a:cubicBezTo>
                  <a:pt x="8759" y="11452"/>
                  <a:pt x="8822" y="11515"/>
                  <a:pt x="8948" y="11578"/>
                </a:cubicBezTo>
                <a:lnTo>
                  <a:pt x="12098" y="12618"/>
                </a:lnTo>
                <a:cubicBezTo>
                  <a:pt x="12147" y="12637"/>
                  <a:pt x="12196" y="12646"/>
                  <a:pt x="12243" y="12646"/>
                </a:cubicBezTo>
                <a:cubicBezTo>
                  <a:pt x="12500" y="12646"/>
                  <a:pt x="12709" y="12380"/>
                  <a:pt x="12602" y="12114"/>
                </a:cubicBezTo>
                <a:lnTo>
                  <a:pt x="11657" y="8963"/>
                </a:lnTo>
                <a:cubicBezTo>
                  <a:pt x="11626" y="8900"/>
                  <a:pt x="11594" y="8806"/>
                  <a:pt x="11468" y="8743"/>
                </a:cubicBezTo>
                <a:cubicBezTo>
                  <a:pt x="11437" y="8648"/>
                  <a:pt x="11531" y="8806"/>
                  <a:pt x="9546" y="6758"/>
                </a:cubicBezTo>
                <a:lnTo>
                  <a:pt x="12602" y="3702"/>
                </a:lnTo>
                <a:cubicBezTo>
                  <a:pt x="12760" y="3544"/>
                  <a:pt x="12760" y="3261"/>
                  <a:pt x="12602" y="3103"/>
                </a:cubicBezTo>
                <a:lnTo>
                  <a:pt x="9704" y="173"/>
                </a:lnTo>
                <a:cubicBezTo>
                  <a:pt x="9625" y="95"/>
                  <a:pt x="9515" y="55"/>
                  <a:pt x="9405" y="55"/>
                </a:cubicBezTo>
                <a:cubicBezTo>
                  <a:pt x="9294" y="55"/>
                  <a:pt x="9184" y="95"/>
                  <a:pt x="9105" y="173"/>
                </a:cubicBezTo>
                <a:lnTo>
                  <a:pt x="7656" y="1654"/>
                </a:lnTo>
                <a:lnTo>
                  <a:pt x="7530" y="1749"/>
                </a:lnTo>
                <a:lnTo>
                  <a:pt x="6049" y="3261"/>
                </a:lnTo>
                <a:lnTo>
                  <a:pt x="3214" y="425"/>
                </a:lnTo>
                <a:cubicBezTo>
                  <a:pt x="2930" y="142"/>
                  <a:pt x="2560" y="0"/>
                  <a:pt x="21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4" name="Google Shape;6054;p65"/>
          <p:cNvSpPr/>
          <p:nvPr/>
        </p:nvSpPr>
        <p:spPr>
          <a:xfrm>
            <a:off x="3558112" y="2135211"/>
            <a:ext cx="349819" cy="292654"/>
          </a:xfrm>
          <a:custGeom>
            <a:rect b="b" l="l" r="r" t="t"/>
            <a:pathLst>
              <a:path extrusionOk="0" h="10807" w="12918">
                <a:moveTo>
                  <a:pt x="10807" y="851"/>
                </a:moveTo>
                <a:cubicBezTo>
                  <a:pt x="10366" y="1608"/>
                  <a:pt x="10366" y="2584"/>
                  <a:pt x="10807" y="3340"/>
                </a:cubicBezTo>
                <a:lnTo>
                  <a:pt x="2332" y="3340"/>
                </a:lnTo>
                <a:cubicBezTo>
                  <a:pt x="1765" y="3340"/>
                  <a:pt x="1293" y="2962"/>
                  <a:pt x="1135" y="2458"/>
                </a:cubicBezTo>
                <a:cubicBezTo>
                  <a:pt x="915" y="1671"/>
                  <a:pt x="1513" y="851"/>
                  <a:pt x="2332" y="851"/>
                </a:cubicBezTo>
                <a:close/>
                <a:moveTo>
                  <a:pt x="8822" y="4159"/>
                </a:moveTo>
                <a:lnTo>
                  <a:pt x="8822" y="6648"/>
                </a:lnTo>
                <a:lnTo>
                  <a:pt x="1891" y="6648"/>
                </a:lnTo>
                <a:lnTo>
                  <a:pt x="1891" y="4159"/>
                </a:lnTo>
                <a:close/>
                <a:moveTo>
                  <a:pt x="10524" y="4159"/>
                </a:moveTo>
                <a:lnTo>
                  <a:pt x="10524" y="6648"/>
                </a:lnTo>
                <a:lnTo>
                  <a:pt x="9704" y="6648"/>
                </a:lnTo>
                <a:lnTo>
                  <a:pt x="9704" y="4159"/>
                </a:lnTo>
                <a:close/>
                <a:moveTo>
                  <a:pt x="12130" y="4159"/>
                </a:moveTo>
                <a:lnTo>
                  <a:pt x="12130" y="6648"/>
                </a:lnTo>
                <a:lnTo>
                  <a:pt x="11343" y="6648"/>
                </a:lnTo>
                <a:lnTo>
                  <a:pt x="11343" y="4159"/>
                </a:lnTo>
                <a:close/>
                <a:moveTo>
                  <a:pt x="1986" y="7467"/>
                </a:moveTo>
                <a:lnTo>
                  <a:pt x="1986" y="9956"/>
                </a:lnTo>
                <a:lnTo>
                  <a:pt x="1104" y="9956"/>
                </a:lnTo>
                <a:lnTo>
                  <a:pt x="1104" y="7467"/>
                </a:lnTo>
                <a:close/>
                <a:moveTo>
                  <a:pt x="3624" y="7467"/>
                </a:moveTo>
                <a:lnTo>
                  <a:pt x="3624" y="9956"/>
                </a:lnTo>
                <a:lnTo>
                  <a:pt x="2805" y="9956"/>
                </a:lnTo>
                <a:lnTo>
                  <a:pt x="2805" y="7467"/>
                </a:lnTo>
                <a:close/>
                <a:moveTo>
                  <a:pt x="11311" y="7467"/>
                </a:moveTo>
                <a:lnTo>
                  <a:pt x="11311" y="9956"/>
                </a:lnTo>
                <a:lnTo>
                  <a:pt x="4443" y="9956"/>
                </a:lnTo>
                <a:lnTo>
                  <a:pt x="4443" y="7467"/>
                </a:lnTo>
                <a:close/>
                <a:moveTo>
                  <a:pt x="2364" y="1"/>
                </a:moveTo>
                <a:cubicBezTo>
                  <a:pt x="1671" y="1"/>
                  <a:pt x="1041" y="379"/>
                  <a:pt x="631" y="914"/>
                </a:cubicBezTo>
                <a:cubicBezTo>
                  <a:pt x="1" y="1828"/>
                  <a:pt x="253" y="3088"/>
                  <a:pt x="1104" y="3718"/>
                </a:cubicBezTo>
                <a:lnTo>
                  <a:pt x="1104" y="6648"/>
                </a:lnTo>
                <a:lnTo>
                  <a:pt x="694" y="6648"/>
                </a:lnTo>
                <a:cubicBezTo>
                  <a:pt x="442" y="6648"/>
                  <a:pt x="284" y="6837"/>
                  <a:pt x="284" y="7058"/>
                </a:cubicBezTo>
                <a:lnTo>
                  <a:pt x="284" y="10366"/>
                </a:lnTo>
                <a:cubicBezTo>
                  <a:pt x="284" y="10618"/>
                  <a:pt x="473" y="10807"/>
                  <a:pt x="694" y="10807"/>
                </a:cubicBezTo>
                <a:lnTo>
                  <a:pt x="11721" y="10807"/>
                </a:lnTo>
                <a:cubicBezTo>
                  <a:pt x="11941" y="10807"/>
                  <a:pt x="12130" y="10618"/>
                  <a:pt x="12130" y="10366"/>
                </a:cubicBezTo>
                <a:lnTo>
                  <a:pt x="12130" y="7499"/>
                </a:lnTo>
                <a:lnTo>
                  <a:pt x="12540" y="7499"/>
                </a:lnTo>
                <a:cubicBezTo>
                  <a:pt x="12760" y="7499"/>
                  <a:pt x="12918" y="7310"/>
                  <a:pt x="12918" y="7058"/>
                </a:cubicBezTo>
                <a:lnTo>
                  <a:pt x="12918" y="3750"/>
                </a:lnTo>
                <a:cubicBezTo>
                  <a:pt x="12918" y="3529"/>
                  <a:pt x="12760" y="3340"/>
                  <a:pt x="12540" y="3340"/>
                </a:cubicBezTo>
                <a:lnTo>
                  <a:pt x="11878" y="3340"/>
                </a:lnTo>
                <a:cubicBezTo>
                  <a:pt x="11091" y="2647"/>
                  <a:pt x="11122" y="1387"/>
                  <a:pt x="11973" y="757"/>
                </a:cubicBezTo>
                <a:cubicBezTo>
                  <a:pt x="12256" y="536"/>
                  <a:pt x="12130" y="64"/>
                  <a:pt x="1178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5" name="Google Shape;6055;p65"/>
          <p:cNvSpPr/>
          <p:nvPr/>
        </p:nvSpPr>
        <p:spPr>
          <a:xfrm>
            <a:off x="3566880" y="2503353"/>
            <a:ext cx="345568" cy="342643"/>
          </a:xfrm>
          <a:custGeom>
            <a:rect b="b" l="l" r="r" t="t"/>
            <a:pathLst>
              <a:path extrusionOk="0" h="12653" w="12761">
                <a:moveTo>
                  <a:pt x="6396" y="866"/>
                </a:moveTo>
                <a:lnTo>
                  <a:pt x="11469" y="3796"/>
                </a:lnTo>
                <a:cubicBezTo>
                  <a:pt x="8759" y="5340"/>
                  <a:pt x="12729" y="3072"/>
                  <a:pt x="6396" y="6695"/>
                </a:cubicBezTo>
                <a:cubicBezTo>
                  <a:pt x="1" y="3072"/>
                  <a:pt x="4097" y="5403"/>
                  <a:pt x="1324" y="3796"/>
                </a:cubicBezTo>
                <a:lnTo>
                  <a:pt x="6396" y="866"/>
                </a:lnTo>
                <a:close/>
                <a:moveTo>
                  <a:pt x="10208" y="5498"/>
                </a:moveTo>
                <a:lnTo>
                  <a:pt x="10208" y="8081"/>
                </a:lnTo>
                <a:cubicBezTo>
                  <a:pt x="10177" y="8207"/>
                  <a:pt x="10051" y="8365"/>
                  <a:pt x="9925" y="8428"/>
                </a:cubicBezTo>
                <a:cubicBezTo>
                  <a:pt x="9312" y="8970"/>
                  <a:pt x="7887" y="9300"/>
                  <a:pt x="6364" y="9300"/>
                </a:cubicBezTo>
                <a:cubicBezTo>
                  <a:pt x="5852" y="9300"/>
                  <a:pt x="5329" y="9263"/>
                  <a:pt x="4821" y="9184"/>
                </a:cubicBezTo>
                <a:cubicBezTo>
                  <a:pt x="4317" y="9121"/>
                  <a:pt x="3718" y="8963"/>
                  <a:pt x="3246" y="8711"/>
                </a:cubicBezTo>
                <a:cubicBezTo>
                  <a:pt x="2994" y="8585"/>
                  <a:pt x="2584" y="8333"/>
                  <a:pt x="2584" y="8050"/>
                </a:cubicBezTo>
                <a:lnTo>
                  <a:pt x="2584" y="5498"/>
                </a:lnTo>
                <a:cubicBezTo>
                  <a:pt x="4412" y="6537"/>
                  <a:pt x="4317" y="6474"/>
                  <a:pt x="6207" y="7545"/>
                </a:cubicBezTo>
                <a:cubicBezTo>
                  <a:pt x="6255" y="7577"/>
                  <a:pt x="6318" y="7593"/>
                  <a:pt x="6385" y="7593"/>
                </a:cubicBezTo>
                <a:cubicBezTo>
                  <a:pt x="6452" y="7593"/>
                  <a:pt x="6522" y="7577"/>
                  <a:pt x="6585" y="7545"/>
                </a:cubicBezTo>
                <a:cubicBezTo>
                  <a:pt x="6617" y="7482"/>
                  <a:pt x="9925" y="5592"/>
                  <a:pt x="10208" y="5498"/>
                </a:cubicBezTo>
                <a:close/>
                <a:moveTo>
                  <a:pt x="6385" y="0"/>
                </a:moveTo>
                <a:cubicBezTo>
                  <a:pt x="6318" y="0"/>
                  <a:pt x="6255" y="16"/>
                  <a:pt x="6207" y="47"/>
                </a:cubicBezTo>
                <a:lnTo>
                  <a:pt x="284" y="3450"/>
                </a:lnTo>
                <a:cubicBezTo>
                  <a:pt x="1" y="3607"/>
                  <a:pt x="1" y="3985"/>
                  <a:pt x="284" y="4143"/>
                </a:cubicBezTo>
                <a:lnTo>
                  <a:pt x="1797" y="4962"/>
                </a:lnTo>
                <a:lnTo>
                  <a:pt x="1797" y="8018"/>
                </a:lnTo>
                <a:cubicBezTo>
                  <a:pt x="1797" y="8711"/>
                  <a:pt x="2458" y="9215"/>
                  <a:pt x="3088" y="9499"/>
                </a:cubicBezTo>
                <a:cubicBezTo>
                  <a:pt x="3994" y="9903"/>
                  <a:pt x="5215" y="10104"/>
                  <a:pt x="6430" y="10104"/>
                </a:cubicBezTo>
                <a:cubicBezTo>
                  <a:pt x="7963" y="10104"/>
                  <a:pt x="9488" y="9785"/>
                  <a:pt x="10366" y="9152"/>
                </a:cubicBezTo>
                <a:cubicBezTo>
                  <a:pt x="10776" y="8869"/>
                  <a:pt x="11091" y="8491"/>
                  <a:pt x="11091" y="8018"/>
                </a:cubicBezTo>
                <a:lnTo>
                  <a:pt x="11091" y="4962"/>
                </a:lnTo>
                <a:lnTo>
                  <a:pt x="11941" y="4490"/>
                </a:lnTo>
                <a:lnTo>
                  <a:pt x="11941" y="12208"/>
                </a:lnTo>
                <a:cubicBezTo>
                  <a:pt x="11941" y="12429"/>
                  <a:pt x="12099" y="12618"/>
                  <a:pt x="12288" y="12649"/>
                </a:cubicBezTo>
                <a:cubicBezTo>
                  <a:pt x="12306" y="12652"/>
                  <a:pt x="12325" y="12653"/>
                  <a:pt x="12343" y="12653"/>
                </a:cubicBezTo>
                <a:cubicBezTo>
                  <a:pt x="12571" y="12653"/>
                  <a:pt x="12760" y="12475"/>
                  <a:pt x="12760" y="12271"/>
                </a:cubicBezTo>
                <a:lnTo>
                  <a:pt x="12760" y="3796"/>
                </a:lnTo>
                <a:cubicBezTo>
                  <a:pt x="12729" y="3639"/>
                  <a:pt x="12666" y="3513"/>
                  <a:pt x="12508" y="3450"/>
                </a:cubicBezTo>
                <a:lnTo>
                  <a:pt x="6585" y="47"/>
                </a:lnTo>
                <a:cubicBezTo>
                  <a:pt x="6522" y="16"/>
                  <a:pt x="6452" y="0"/>
                  <a:pt x="63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6" name="Google Shape;6056;p65"/>
          <p:cNvSpPr/>
          <p:nvPr/>
        </p:nvSpPr>
        <p:spPr>
          <a:xfrm>
            <a:off x="5641131" y="1681364"/>
            <a:ext cx="247457" cy="341289"/>
          </a:xfrm>
          <a:custGeom>
            <a:rect b="b" l="l" r="r" t="t"/>
            <a:pathLst>
              <a:path extrusionOk="0" h="12603" w="9138">
                <a:moveTo>
                  <a:pt x="5420" y="788"/>
                </a:moveTo>
                <a:cubicBezTo>
                  <a:pt x="7026" y="788"/>
                  <a:pt x="8287" y="2080"/>
                  <a:pt x="8287" y="3655"/>
                </a:cubicBezTo>
                <a:lnTo>
                  <a:pt x="8287" y="4978"/>
                </a:lnTo>
                <a:lnTo>
                  <a:pt x="5829" y="4978"/>
                </a:lnTo>
                <a:lnTo>
                  <a:pt x="5829" y="3718"/>
                </a:lnTo>
                <a:cubicBezTo>
                  <a:pt x="5829" y="3151"/>
                  <a:pt x="5451" y="2710"/>
                  <a:pt x="4979" y="2521"/>
                </a:cubicBezTo>
                <a:lnTo>
                  <a:pt x="4979" y="788"/>
                </a:lnTo>
                <a:close/>
                <a:moveTo>
                  <a:pt x="4159" y="882"/>
                </a:moveTo>
                <a:lnTo>
                  <a:pt x="4159" y="2615"/>
                </a:lnTo>
                <a:cubicBezTo>
                  <a:pt x="3687" y="2773"/>
                  <a:pt x="3340" y="3245"/>
                  <a:pt x="3340" y="3781"/>
                </a:cubicBezTo>
                <a:lnTo>
                  <a:pt x="3340" y="5041"/>
                </a:lnTo>
                <a:lnTo>
                  <a:pt x="851" y="5041"/>
                </a:lnTo>
                <a:lnTo>
                  <a:pt x="851" y="3749"/>
                </a:lnTo>
                <a:cubicBezTo>
                  <a:pt x="851" y="2143"/>
                  <a:pt x="2175" y="882"/>
                  <a:pt x="3781" y="882"/>
                </a:cubicBezTo>
                <a:close/>
                <a:moveTo>
                  <a:pt x="4569" y="3308"/>
                </a:moveTo>
                <a:cubicBezTo>
                  <a:pt x="4790" y="3308"/>
                  <a:pt x="4947" y="3497"/>
                  <a:pt x="4947" y="3749"/>
                </a:cubicBezTo>
                <a:lnTo>
                  <a:pt x="4947" y="5388"/>
                </a:lnTo>
                <a:cubicBezTo>
                  <a:pt x="4947" y="5620"/>
                  <a:pt x="4736" y="5830"/>
                  <a:pt x="4504" y="5830"/>
                </a:cubicBezTo>
                <a:cubicBezTo>
                  <a:pt x="4453" y="5830"/>
                  <a:pt x="4400" y="5820"/>
                  <a:pt x="4348" y="5797"/>
                </a:cubicBezTo>
                <a:cubicBezTo>
                  <a:pt x="4191" y="5703"/>
                  <a:pt x="4128" y="5608"/>
                  <a:pt x="4128" y="5388"/>
                </a:cubicBezTo>
                <a:lnTo>
                  <a:pt x="4128" y="3718"/>
                </a:lnTo>
                <a:cubicBezTo>
                  <a:pt x="4159" y="3466"/>
                  <a:pt x="4348" y="3308"/>
                  <a:pt x="4569" y="3308"/>
                </a:cubicBezTo>
                <a:close/>
                <a:moveTo>
                  <a:pt x="8287" y="5797"/>
                </a:moveTo>
                <a:lnTo>
                  <a:pt x="8287" y="8948"/>
                </a:lnTo>
                <a:cubicBezTo>
                  <a:pt x="8287" y="10554"/>
                  <a:pt x="6995" y="11815"/>
                  <a:pt x="5420" y="11815"/>
                </a:cubicBezTo>
                <a:lnTo>
                  <a:pt x="3781" y="11815"/>
                </a:lnTo>
                <a:cubicBezTo>
                  <a:pt x="2143" y="11815"/>
                  <a:pt x="883" y="10523"/>
                  <a:pt x="851" y="8948"/>
                </a:cubicBezTo>
                <a:lnTo>
                  <a:pt x="851" y="5797"/>
                </a:lnTo>
                <a:lnTo>
                  <a:pt x="3403" y="5797"/>
                </a:lnTo>
                <a:cubicBezTo>
                  <a:pt x="3498" y="6018"/>
                  <a:pt x="3655" y="6270"/>
                  <a:pt x="3876" y="6427"/>
                </a:cubicBezTo>
                <a:cubicBezTo>
                  <a:pt x="4098" y="6579"/>
                  <a:pt x="4340" y="6649"/>
                  <a:pt x="4575" y="6649"/>
                </a:cubicBezTo>
                <a:cubicBezTo>
                  <a:pt x="5073" y="6649"/>
                  <a:pt x="5542" y="6332"/>
                  <a:pt x="5735" y="5797"/>
                </a:cubicBezTo>
                <a:close/>
                <a:moveTo>
                  <a:pt x="3750" y="0"/>
                </a:moveTo>
                <a:cubicBezTo>
                  <a:pt x="1702" y="0"/>
                  <a:pt x="1" y="1670"/>
                  <a:pt x="1" y="3718"/>
                </a:cubicBezTo>
                <a:lnTo>
                  <a:pt x="1" y="8885"/>
                </a:lnTo>
                <a:cubicBezTo>
                  <a:pt x="1" y="10932"/>
                  <a:pt x="1639" y="12602"/>
                  <a:pt x="3750" y="12602"/>
                </a:cubicBezTo>
                <a:lnTo>
                  <a:pt x="5388" y="12602"/>
                </a:lnTo>
                <a:cubicBezTo>
                  <a:pt x="7436" y="12602"/>
                  <a:pt x="9137" y="10964"/>
                  <a:pt x="9074" y="8885"/>
                </a:cubicBezTo>
                <a:lnTo>
                  <a:pt x="9074" y="3686"/>
                </a:lnTo>
                <a:cubicBezTo>
                  <a:pt x="9137" y="1670"/>
                  <a:pt x="7467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57" name="Google Shape;6057;p65"/>
          <p:cNvSpPr/>
          <p:nvPr/>
        </p:nvSpPr>
        <p:spPr>
          <a:xfrm>
            <a:off x="5537185" y="2402239"/>
            <a:ext cx="27" cy="27"/>
          </a:xfrm>
          <a:custGeom>
            <a:rect b="b" l="l" r="r" t="t"/>
            <a:pathLst>
              <a:path extrusionOk="0" h="1" w="1">
                <a:moveTo>
                  <a:pt x="1" y="1"/>
                </a:move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58" name="Google Shape;6058;p65"/>
          <p:cNvGrpSpPr/>
          <p:nvPr/>
        </p:nvGrpSpPr>
        <p:grpSpPr>
          <a:xfrm>
            <a:off x="5583876" y="2080668"/>
            <a:ext cx="359189" cy="340016"/>
            <a:chOff x="-39055650" y="2315975"/>
            <a:chExt cx="331600" cy="313900"/>
          </a:xfrm>
        </p:grpSpPr>
        <p:sp>
          <p:nvSpPr>
            <p:cNvPr id="6059" name="Google Shape;6059;p65"/>
            <p:cNvSpPr/>
            <p:nvPr/>
          </p:nvSpPr>
          <p:spPr>
            <a:xfrm>
              <a:off x="-38976900" y="2390225"/>
              <a:ext cx="167775" cy="165825"/>
            </a:xfrm>
            <a:custGeom>
              <a:rect b="b" l="l" r="r" t="t"/>
              <a:pathLst>
                <a:path extrusionOk="0" h="6633" w="6711">
                  <a:moveTo>
                    <a:pt x="3765" y="1"/>
                  </a:moveTo>
                  <a:cubicBezTo>
                    <a:pt x="3655" y="1"/>
                    <a:pt x="3545" y="40"/>
                    <a:pt x="3466" y="119"/>
                  </a:cubicBezTo>
                  <a:cubicBezTo>
                    <a:pt x="3309" y="276"/>
                    <a:pt x="3309" y="560"/>
                    <a:pt x="3466" y="718"/>
                  </a:cubicBezTo>
                  <a:lnTo>
                    <a:pt x="4411" y="1663"/>
                  </a:lnTo>
                  <a:lnTo>
                    <a:pt x="3340" y="2734"/>
                  </a:lnTo>
                  <a:lnTo>
                    <a:pt x="2395" y="1789"/>
                  </a:lnTo>
                  <a:cubicBezTo>
                    <a:pt x="2316" y="1710"/>
                    <a:pt x="2214" y="1671"/>
                    <a:pt x="2111" y="1671"/>
                  </a:cubicBezTo>
                  <a:cubicBezTo>
                    <a:pt x="2009" y="1671"/>
                    <a:pt x="1907" y="1710"/>
                    <a:pt x="1828" y="1789"/>
                  </a:cubicBezTo>
                  <a:cubicBezTo>
                    <a:pt x="1670" y="1946"/>
                    <a:pt x="1670" y="2198"/>
                    <a:pt x="1828" y="2387"/>
                  </a:cubicBezTo>
                  <a:lnTo>
                    <a:pt x="2773" y="3332"/>
                  </a:lnTo>
                  <a:lnTo>
                    <a:pt x="1702" y="4372"/>
                  </a:lnTo>
                  <a:lnTo>
                    <a:pt x="757" y="3427"/>
                  </a:lnTo>
                  <a:cubicBezTo>
                    <a:pt x="678" y="3348"/>
                    <a:pt x="568" y="3309"/>
                    <a:pt x="457" y="3309"/>
                  </a:cubicBezTo>
                  <a:cubicBezTo>
                    <a:pt x="347" y="3309"/>
                    <a:pt x="237" y="3348"/>
                    <a:pt x="158" y="3427"/>
                  </a:cubicBezTo>
                  <a:cubicBezTo>
                    <a:pt x="1" y="3584"/>
                    <a:pt x="1" y="3868"/>
                    <a:pt x="158" y="4026"/>
                  </a:cubicBezTo>
                  <a:lnTo>
                    <a:pt x="1103" y="4971"/>
                  </a:lnTo>
                  <a:lnTo>
                    <a:pt x="977" y="5097"/>
                  </a:lnTo>
                  <a:cubicBezTo>
                    <a:pt x="820" y="5254"/>
                    <a:pt x="820" y="5538"/>
                    <a:pt x="977" y="5695"/>
                  </a:cubicBezTo>
                  <a:cubicBezTo>
                    <a:pt x="1056" y="5774"/>
                    <a:pt x="1166" y="5813"/>
                    <a:pt x="1276" y="5813"/>
                  </a:cubicBezTo>
                  <a:cubicBezTo>
                    <a:pt x="1387" y="5813"/>
                    <a:pt x="1497" y="5774"/>
                    <a:pt x="1576" y="5695"/>
                  </a:cubicBezTo>
                  <a:lnTo>
                    <a:pt x="1702" y="5569"/>
                  </a:lnTo>
                  <a:lnTo>
                    <a:pt x="2647" y="6514"/>
                  </a:lnTo>
                  <a:cubicBezTo>
                    <a:pt x="2726" y="6593"/>
                    <a:pt x="2836" y="6633"/>
                    <a:pt x="2946" y="6633"/>
                  </a:cubicBezTo>
                  <a:cubicBezTo>
                    <a:pt x="3057" y="6633"/>
                    <a:pt x="3167" y="6593"/>
                    <a:pt x="3246" y="6514"/>
                  </a:cubicBezTo>
                  <a:cubicBezTo>
                    <a:pt x="3403" y="6357"/>
                    <a:pt x="3403" y="6073"/>
                    <a:pt x="3246" y="5916"/>
                  </a:cubicBezTo>
                  <a:lnTo>
                    <a:pt x="2300" y="4971"/>
                  </a:lnTo>
                  <a:lnTo>
                    <a:pt x="3340" y="3899"/>
                  </a:lnTo>
                  <a:lnTo>
                    <a:pt x="4285" y="4845"/>
                  </a:lnTo>
                  <a:cubicBezTo>
                    <a:pt x="4364" y="4923"/>
                    <a:pt x="4474" y="4963"/>
                    <a:pt x="4585" y="4963"/>
                  </a:cubicBezTo>
                  <a:cubicBezTo>
                    <a:pt x="4695" y="4963"/>
                    <a:pt x="4805" y="4923"/>
                    <a:pt x="4884" y="4845"/>
                  </a:cubicBezTo>
                  <a:cubicBezTo>
                    <a:pt x="5041" y="4687"/>
                    <a:pt x="5041" y="4435"/>
                    <a:pt x="4884" y="4278"/>
                  </a:cubicBezTo>
                  <a:lnTo>
                    <a:pt x="3939" y="3332"/>
                  </a:lnTo>
                  <a:lnTo>
                    <a:pt x="5010" y="2261"/>
                  </a:lnTo>
                  <a:lnTo>
                    <a:pt x="5955" y="3206"/>
                  </a:lnTo>
                  <a:cubicBezTo>
                    <a:pt x="6034" y="3285"/>
                    <a:pt x="6144" y="3325"/>
                    <a:pt x="6254" y="3325"/>
                  </a:cubicBezTo>
                  <a:cubicBezTo>
                    <a:pt x="6365" y="3325"/>
                    <a:pt x="6475" y="3285"/>
                    <a:pt x="6554" y="3206"/>
                  </a:cubicBezTo>
                  <a:cubicBezTo>
                    <a:pt x="6711" y="3049"/>
                    <a:pt x="6711" y="2765"/>
                    <a:pt x="6554" y="2608"/>
                  </a:cubicBezTo>
                  <a:lnTo>
                    <a:pt x="5608" y="1663"/>
                  </a:lnTo>
                  <a:lnTo>
                    <a:pt x="5703" y="1537"/>
                  </a:lnTo>
                  <a:cubicBezTo>
                    <a:pt x="5860" y="1379"/>
                    <a:pt x="5860" y="1127"/>
                    <a:pt x="5703" y="970"/>
                  </a:cubicBezTo>
                  <a:cubicBezTo>
                    <a:pt x="5624" y="891"/>
                    <a:pt x="5522" y="851"/>
                    <a:pt x="5419" y="851"/>
                  </a:cubicBezTo>
                  <a:cubicBezTo>
                    <a:pt x="5317" y="851"/>
                    <a:pt x="5215" y="891"/>
                    <a:pt x="5136" y="970"/>
                  </a:cubicBezTo>
                  <a:lnTo>
                    <a:pt x="5010" y="1064"/>
                  </a:lnTo>
                  <a:lnTo>
                    <a:pt x="4065" y="119"/>
                  </a:lnTo>
                  <a:cubicBezTo>
                    <a:pt x="3986" y="40"/>
                    <a:pt x="3876" y="1"/>
                    <a:pt x="3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0" name="Google Shape;6060;p65"/>
            <p:cNvSpPr/>
            <p:nvPr/>
          </p:nvSpPr>
          <p:spPr>
            <a:xfrm>
              <a:off x="-39055650" y="2315975"/>
              <a:ext cx="331600" cy="313900"/>
            </a:xfrm>
            <a:custGeom>
              <a:rect b="b" l="l" r="r" t="t"/>
              <a:pathLst>
                <a:path extrusionOk="0" h="12556" w="13264">
                  <a:moveTo>
                    <a:pt x="9083" y="792"/>
                  </a:moveTo>
                  <a:cubicBezTo>
                    <a:pt x="9988" y="792"/>
                    <a:pt x="10673" y="917"/>
                    <a:pt x="11121" y="1041"/>
                  </a:cubicBezTo>
                  <a:cubicBezTo>
                    <a:pt x="11216" y="1073"/>
                    <a:pt x="11373" y="1167"/>
                    <a:pt x="11499" y="1199"/>
                  </a:cubicBezTo>
                  <a:lnTo>
                    <a:pt x="11625" y="1325"/>
                  </a:lnTo>
                  <a:cubicBezTo>
                    <a:pt x="11814" y="1608"/>
                    <a:pt x="11909" y="2144"/>
                    <a:pt x="11940" y="2459"/>
                  </a:cubicBezTo>
                  <a:cubicBezTo>
                    <a:pt x="12003" y="3152"/>
                    <a:pt x="12003" y="3845"/>
                    <a:pt x="11972" y="4475"/>
                  </a:cubicBezTo>
                  <a:lnTo>
                    <a:pt x="8317" y="821"/>
                  </a:lnTo>
                  <a:cubicBezTo>
                    <a:pt x="8588" y="801"/>
                    <a:pt x="8843" y="792"/>
                    <a:pt x="9083" y="792"/>
                  </a:cubicBezTo>
                  <a:close/>
                  <a:moveTo>
                    <a:pt x="7246" y="978"/>
                  </a:moveTo>
                  <a:lnTo>
                    <a:pt x="11814" y="5546"/>
                  </a:lnTo>
                  <a:cubicBezTo>
                    <a:pt x="11184" y="8728"/>
                    <a:pt x="9136" y="11028"/>
                    <a:pt x="5797" y="11595"/>
                  </a:cubicBezTo>
                  <a:lnTo>
                    <a:pt x="1229" y="7027"/>
                  </a:lnTo>
                  <a:cubicBezTo>
                    <a:pt x="1890" y="3845"/>
                    <a:pt x="3907" y="1608"/>
                    <a:pt x="7246" y="978"/>
                  </a:cubicBezTo>
                  <a:close/>
                  <a:moveTo>
                    <a:pt x="1071" y="8004"/>
                  </a:moveTo>
                  <a:lnTo>
                    <a:pt x="4726" y="11690"/>
                  </a:lnTo>
                  <a:cubicBezTo>
                    <a:pt x="4391" y="11722"/>
                    <a:pt x="4083" y="11736"/>
                    <a:pt x="3800" y="11736"/>
                  </a:cubicBezTo>
                  <a:cubicBezTo>
                    <a:pt x="2431" y="11736"/>
                    <a:pt x="1669" y="11411"/>
                    <a:pt x="1512" y="11280"/>
                  </a:cubicBezTo>
                  <a:cubicBezTo>
                    <a:pt x="1229" y="11028"/>
                    <a:pt x="914" y="9799"/>
                    <a:pt x="1071" y="8004"/>
                  </a:cubicBezTo>
                  <a:close/>
                  <a:moveTo>
                    <a:pt x="9132" y="0"/>
                  </a:moveTo>
                  <a:cubicBezTo>
                    <a:pt x="8355" y="0"/>
                    <a:pt x="7508" y="77"/>
                    <a:pt x="6742" y="222"/>
                  </a:cubicBezTo>
                  <a:cubicBezTo>
                    <a:pt x="5482" y="506"/>
                    <a:pt x="4411" y="978"/>
                    <a:pt x="3560" y="1640"/>
                  </a:cubicBezTo>
                  <a:cubicBezTo>
                    <a:pt x="1764" y="2931"/>
                    <a:pt x="756" y="4948"/>
                    <a:pt x="347" y="7090"/>
                  </a:cubicBezTo>
                  <a:lnTo>
                    <a:pt x="347" y="7122"/>
                  </a:lnTo>
                  <a:cubicBezTo>
                    <a:pt x="0" y="9012"/>
                    <a:pt x="189" y="10934"/>
                    <a:pt x="756" y="11721"/>
                  </a:cubicBezTo>
                  <a:cubicBezTo>
                    <a:pt x="882" y="11879"/>
                    <a:pt x="945" y="11942"/>
                    <a:pt x="1103" y="12036"/>
                  </a:cubicBezTo>
                  <a:cubicBezTo>
                    <a:pt x="1678" y="12389"/>
                    <a:pt x="2725" y="12556"/>
                    <a:pt x="3868" y="12556"/>
                  </a:cubicBezTo>
                  <a:cubicBezTo>
                    <a:pt x="4664" y="12556"/>
                    <a:pt x="5506" y="12475"/>
                    <a:pt x="6270" y="12320"/>
                  </a:cubicBezTo>
                  <a:cubicBezTo>
                    <a:pt x="8380" y="11879"/>
                    <a:pt x="9956" y="10776"/>
                    <a:pt x="11058" y="9295"/>
                  </a:cubicBezTo>
                  <a:cubicBezTo>
                    <a:pt x="13264" y="6302"/>
                    <a:pt x="13075" y="2018"/>
                    <a:pt x="12255" y="852"/>
                  </a:cubicBezTo>
                  <a:cubicBezTo>
                    <a:pt x="12129" y="695"/>
                    <a:pt x="11972" y="537"/>
                    <a:pt x="11657" y="411"/>
                  </a:cubicBezTo>
                  <a:cubicBezTo>
                    <a:pt x="11279" y="222"/>
                    <a:pt x="10712" y="159"/>
                    <a:pt x="10271" y="64"/>
                  </a:cubicBezTo>
                  <a:cubicBezTo>
                    <a:pt x="9925" y="21"/>
                    <a:pt x="9538" y="0"/>
                    <a:pt x="91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1" name="Google Shape;6061;p65"/>
          <p:cNvSpPr/>
          <p:nvPr/>
        </p:nvSpPr>
        <p:spPr>
          <a:xfrm>
            <a:off x="5589971" y="2504625"/>
            <a:ext cx="344674" cy="292654"/>
          </a:xfrm>
          <a:custGeom>
            <a:rect b="b" l="l" r="r" t="t"/>
            <a:pathLst>
              <a:path extrusionOk="0" h="10807" w="12728">
                <a:moveTo>
                  <a:pt x="11877" y="819"/>
                </a:moveTo>
                <a:lnTo>
                  <a:pt x="11877" y="2489"/>
                </a:lnTo>
                <a:lnTo>
                  <a:pt x="851" y="2489"/>
                </a:lnTo>
                <a:lnTo>
                  <a:pt x="851" y="819"/>
                </a:lnTo>
                <a:close/>
                <a:moveTo>
                  <a:pt x="3340" y="3308"/>
                </a:moveTo>
                <a:lnTo>
                  <a:pt x="3340" y="6616"/>
                </a:lnTo>
                <a:lnTo>
                  <a:pt x="2520" y="6616"/>
                </a:lnTo>
                <a:lnTo>
                  <a:pt x="2520" y="3308"/>
                </a:lnTo>
                <a:close/>
                <a:moveTo>
                  <a:pt x="6648" y="3308"/>
                </a:moveTo>
                <a:lnTo>
                  <a:pt x="6648" y="6616"/>
                </a:lnTo>
                <a:lnTo>
                  <a:pt x="5828" y="6616"/>
                </a:lnTo>
                <a:lnTo>
                  <a:pt x="5828" y="3308"/>
                </a:lnTo>
                <a:close/>
                <a:moveTo>
                  <a:pt x="10239" y="3308"/>
                </a:moveTo>
                <a:lnTo>
                  <a:pt x="10239" y="6616"/>
                </a:lnTo>
                <a:lnTo>
                  <a:pt x="9420" y="6616"/>
                </a:lnTo>
                <a:lnTo>
                  <a:pt x="9420" y="3308"/>
                </a:lnTo>
                <a:close/>
                <a:moveTo>
                  <a:pt x="1701" y="3308"/>
                </a:moveTo>
                <a:lnTo>
                  <a:pt x="1701" y="7026"/>
                </a:lnTo>
                <a:cubicBezTo>
                  <a:pt x="1701" y="7246"/>
                  <a:pt x="1890" y="7435"/>
                  <a:pt x="2111" y="7435"/>
                </a:cubicBezTo>
                <a:lnTo>
                  <a:pt x="2552" y="7435"/>
                </a:lnTo>
                <a:lnTo>
                  <a:pt x="2552" y="9924"/>
                </a:lnTo>
                <a:lnTo>
                  <a:pt x="851" y="9924"/>
                </a:lnTo>
                <a:lnTo>
                  <a:pt x="851" y="3308"/>
                </a:lnTo>
                <a:close/>
                <a:moveTo>
                  <a:pt x="5009" y="3308"/>
                </a:moveTo>
                <a:lnTo>
                  <a:pt x="5009" y="7026"/>
                </a:lnTo>
                <a:cubicBezTo>
                  <a:pt x="5009" y="7246"/>
                  <a:pt x="5198" y="7435"/>
                  <a:pt x="5387" y="7435"/>
                </a:cubicBezTo>
                <a:lnTo>
                  <a:pt x="5828" y="7435"/>
                </a:lnTo>
                <a:lnTo>
                  <a:pt x="5828" y="9924"/>
                </a:lnTo>
                <a:lnTo>
                  <a:pt x="3340" y="9924"/>
                </a:lnTo>
                <a:lnTo>
                  <a:pt x="3340" y="7435"/>
                </a:lnTo>
                <a:lnTo>
                  <a:pt x="3781" y="7435"/>
                </a:lnTo>
                <a:cubicBezTo>
                  <a:pt x="4001" y="7435"/>
                  <a:pt x="4159" y="7246"/>
                  <a:pt x="4159" y="7026"/>
                </a:cubicBezTo>
                <a:lnTo>
                  <a:pt x="4159" y="3308"/>
                </a:lnTo>
                <a:close/>
                <a:moveTo>
                  <a:pt x="8569" y="3308"/>
                </a:moveTo>
                <a:lnTo>
                  <a:pt x="8569" y="7026"/>
                </a:lnTo>
                <a:cubicBezTo>
                  <a:pt x="8569" y="7246"/>
                  <a:pt x="8790" y="7435"/>
                  <a:pt x="9010" y="7435"/>
                </a:cubicBezTo>
                <a:lnTo>
                  <a:pt x="9452" y="7435"/>
                </a:lnTo>
                <a:lnTo>
                  <a:pt x="9452" y="9924"/>
                </a:lnTo>
                <a:lnTo>
                  <a:pt x="6648" y="9924"/>
                </a:lnTo>
                <a:lnTo>
                  <a:pt x="6648" y="7435"/>
                </a:lnTo>
                <a:lnTo>
                  <a:pt x="7089" y="7435"/>
                </a:lnTo>
                <a:cubicBezTo>
                  <a:pt x="7309" y="7435"/>
                  <a:pt x="7467" y="7246"/>
                  <a:pt x="7467" y="7026"/>
                </a:cubicBezTo>
                <a:lnTo>
                  <a:pt x="7467" y="3308"/>
                </a:lnTo>
                <a:close/>
                <a:moveTo>
                  <a:pt x="11940" y="3308"/>
                </a:moveTo>
                <a:lnTo>
                  <a:pt x="11940" y="9924"/>
                </a:lnTo>
                <a:lnTo>
                  <a:pt x="10239" y="9924"/>
                </a:lnTo>
                <a:lnTo>
                  <a:pt x="10239" y="7435"/>
                </a:lnTo>
                <a:lnTo>
                  <a:pt x="10680" y="7435"/>
                </a:lnTo>
                <a:cubicBezTo>
                  <a:pt x="10901" y="7435"/>
                  <a:pt x="11090" y="7246"/>
                  <a:pt x="11090" y="7026"/>
                </a:cubicBezTo>
                <a:lnTo>
                  <a:pt x="11090" y="3308"/>
                </a:lnTo>
                <a:close/>
                <a:moveTo>
                  <a:pt x="441" y="0"/>
                </a:moveTo>
                <a:cubicBezTo>
                  <a:pt x="189" y="0"/>
                  <a:pt x="0" y="189"/>
                  <a:pt x="0" y="441"/>
                </a:cubicBezTo>
                <a:lnTo>
                  <a:pt x="0" y="10365"/>
                </a:lnTo>
                <a:cubicBezTo>
                  <a:pt x="0" y="10586"/>
                  <a:pt x="189" y="10806"/>
                  <a:pt x="441" y="10806"/>
                </a:cubicBezTo>
                <a:lnTo>
                  <a:pt x="12287" y="10806"/>
                </a:lnTo>
                <a:cubicBezTo>
                  <a:pt x="12508" y="10806"/>
                  <a:pt x="12728" y="10586"/>
                  <a:pt x="12728" y="10365"/>
                </a:cubicBezTo>
                <a:lnTo>
                  <a:pt x="12728" y="2930"/>
                </a:lnTo>
                <a:lnTo>
                  <a:pt x="12728" y="441"/>
                </a:lnTo>
                <a:cubicBezTo>
                  <a:pt x="12728" y="189"/>
                  <a:pt x="12508" y="0"/>
                  <a:pt x="122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2" name="Google Shape;6062;p65"/>
          <p:cNvSpPr/>
          <p:nvPr/>
        </p:nvSpPr>
        <p:spPr>
          <a:xfrm>
            <a:off x="7264898" y="2067188"/>
            <a:ext cx="267063" cy="345324"/>
          </a:xfrm>
          <a:custGeom>
            <a:rect b="b" l="l" r="r" t="t"/>
            <a:pathLst>
              <a:path extrusionOk="0" h="12752" w="9862">
                <a:moveTo>
                  <a:pt x="2395" y="1001"/>
                </a:moveTo>
                <a:lnTo>
                  <a:pt x="5042" y="3552"/>
                </a:lnTo>
                <a:lnTo>
                  <a:pt x="3971" y="4655"/>
                </a:lnTo>
                <a:lnTo>
                  <a:pt x="1356" y="2103"/>
                </a:lnTo>
                <a:lnTo>
                  <a:pt x="2395" y="1001"/>
                </a:lnTo>
                <a:close/>
                <a:moveTo>
                  <a:pt x="5640" y="4151"/>
                </a:moveTo>
                <a:lnTo>
                  <a:pt x="6302" y="4781"/>
                </a:lnTo>
                <a:lnTo>
                  <a:pt x="5231" y="5884"/>
                </a:lnTo>
                <a:lnTo>
                  <a:pt x="4569" y="5254"/>
                </a:lnTo>
                <a:lnTo>
                  <a:pt x="5640" y="4151"/>
                </a:lnTo>
                <a:close/>
                <a:moveTo>
                  <a:pt x="4443" y="8562"/>
                </a:moveTo>
                <a:cubicBezTo>
                  <a:pt x="4664" y="8562"/>
                  <a:pt x="4821" y="8688"/>
                  <a:pt x="4853" y="8845"/>
                </a:cubicBezTo>
                <a:cubicBezTo>
                  <a:pt x="4884" y="8908"/>
                  <a:pt x="4853" y="8877"/>
                  <a:pt x="4884" y="9790"/>
                </a:cubicBezTo>
                <a:lnTo>
                  <a:pt x="4884" y="10200"/>
                </a:lnTo>
                <a:lnTo>
                  <a:pt x="4065" y="10200"/>
                </a:lnTo>
                <a:lnTo>
                  <a:pt x="4065" y="9003"/>
                </a:lnTo>
                <a:cubicBezTo>
                  <a:pt x="4065" y="8751"/>
                  <a:pt x="4254" y="8562"/>
                  <a:pt x="4443" y="8562"/>
                </a:cubicBezTo>
                <a:close/>
                <a:moveTo>
                  <a:pt x="7814" y="10956"/>
                </a:moveTo>
                <a:cubicBezTo>
                  <a:pt x="8035" y="10956"/>
                  <a:pt x="8224" y="11145"/>
                  <a:pt x="8224" y="11366"/>
                </a:cubicBezTo>
                <a:lnTo>
                  <a:pt x="8224" y="11744"/>
                </a:lnTo>
                <a:lnTo>
                  <a:pt x="789" y="11870"/>
                </a:lnTo>
                <a:lnTo>
                  <a:pt x="789" y="11460"/>
                </a:lnTo>
                <a:cubicBezTo>
                  <a:pt x="789" y="11271"/>
                  <a:pt x="915" y="11114"/>
                  <a:pt x="1072" y="11082"/>
                </a:cubicBezTo>
                <a:cubicBezTo>
                  <a:pt x="1104" y="11066"/>
                  <a:pt x="1072" y="11066"/>
                  <a:pt x="1371" y="11066"/>
                </a:cubicBezTo>
                <a:cubicBezTo>
                  <a:pt x="1671" y="11066"/>
                  <a:pt x="2301" y="11066"/>
                  <a:pt x="3656" y="11051"/>
                </a:cubicBezTo>
                <a:cubicBezTo>
                  <a:pt x="3719" y="11051"/>
                  <a:pt x="5357" y="10988"/>
                  <a:pt x="5325" y="10988"/>
                </a:cubicBezTo>
                <a:cubicBezTo>
                  <a:pt x="5483" y="10988"/>
                  <a:pt x="7121" y="10956"/>
                  <a:pt x="7814" y="10956"/>
                </a:cubicBezTo>
                <a:close/>
                <a:moveTo>
                  <a:pt x="2427" y="0"/>
                </a:moveTo>
                <a:cubicBezTo>
                  <a:pt x="2324" y="0"/>
                  <a:pt x="2222" y="40"/>
                  <a:pt x="2143" y="118"/>
                </a:cubicBezTo>
                <a:lnTo>
                  <a:pt x="505" y="1820"/>
                </a:lnTo>
                <a:cubicBezTo>
                  <a:pt x="348" y="1977"/>
                  <a:pt x="348" y="2261"/>
                  <a:pt x="505" y="2418"/>
                </a:cubicBezTo>
                <a:lnTo>
                  <a:pt x="1608" y="3458"/>
                </a:lnTo>
                <a:cubicBezTo>
                  <a:pt x="726" y="4624"/>
                  <a:pt x="505" y="6104"/>
                  <a:pt x="946" y="7396"/>
                </a:cubicBezTo>
                <a:cubicBezTo>
                  <a:pt x="1356" y="8499"/>
                  <a:pt x="2175" y="9412"/>
                  <a:pt x="3277" y="9885"/>
                </a:cubicBezTo>
                <a:lnTo>
                  <a:pt x="3277" y="10263"/>
                </a:lnTo>
                <a:lnTo>
                  <a:pt x="1230" y="10294"/>
                </a:lnTo>
                <a:cubicBezTo>
                  <a:pt x="568" y="10294"/>
                  <a:pt x="1" y="10862"/>
                  <a:pt x="1" y="11555"/>
                </a:cubicBezTo>
                <a:lnTo>
                  <a:pt x="1" y="12374"/>
                </a:lnTo>
                <a:cubicBezTo>
                  <a:pt x="1" y="12594"/>
                  <a:pt x="222" y="12752"/>
                  <a:pt x="442" y="12752"/>
                </a:cubicBezTo>
                <a:lnTo>
                  <a:pt x="8728" y="12657"/>
                </a:lnTo>
                <a:cubicBezTo>
                  <a:pt x="8948" y="12657"/>
                  <a:pt x="9106" y="12437"/>
                  <a:pt x="9106" y="12216"/>
                </a:cubicBezTo>
                <a:lnTo>
                  <a:pt x="9106" y="11397"/>
                </a:lnTo>
                <a:cubicBezTo>
                  <a:pt x="9106" y="10704"/>
                  <a:pt x="8507" y="10168"/>
                  <a:pt x="7846" y="10168"/>
                </a:cubicBezTo>
                <a:lnTo>
                  <a:pt x="5798" y="10200"/>
                </a:lnTo>
                <a:lnTo>
                  <a:pt x="5798" y="10137"/>
                </a:lnTo>
                <a:cubicBezTo>
                  <a:pt x="7153" y="9853"/>
                  <a:pt x="8255" y="8908"/>
                  <a:pt x="8759" y="7680"/>
                </a:cubicBezTo>
                <a:lnTo>
                  <a:pt x="9452" y="7680"/>
                </a:lnTo>
                <a:cubicBezTo>
                  <a:pt x="9704" y="7680"/>
                  <a:pt x="9862" y="7491"/>
                  <a:pt x="9862" y="7270"/>
                </a:cubicBezTo>
                <a:cubicBezTo>
                  <a:pt x="9799" y="6986"/>
                  <a:pt x="9610" y="6797"/>
                  <a:pt x="9389" y="6797"/>
                </a:cubicBezTo>
                <a:lnTo>
                  <a:pt x="6901" y="6829"/>
                </a:lnTo>
                <a:cubicBezTo>
                  <a:pt x="6649" y="6829"/>
                  <a:pt x="6491" y="7018"/>
                  <a:pt x="6491" y="7270"/>
                </a:cubicBezTo>
                <a:cubicBezTo>
                  <a:pt x="6491" y="7491"/>
                  <a:pt x="6712" y="7648"/>
                  <a:pt x="6932" y="7648"/>
                </a:cubicBezTo>
                <a:lnTo>
                  <a:pt x="7751" y="7648"/>
                </a:lnTo>
                <a:cubicBezTo>
                  <a:pt x="7342" y="8436"/>
                  <a:pt x="6586" y="9003"/>
                  <a:pt x="5703" y="9223"/>
                </a:cubicBezTo>
                <a:lnTo>
                  <a:pt x="5703" y="8908"/>
                </a:lnTo>
                <a:cubicBezTo>
                  <a:pt x="5703" y="8341"/>
                  <a:pt x="5357" y="7900"/>
                  <a:pt x="4821" y="7711"/>
                </a:cubicBezTo>
                <a:cubicBezTo>
                  <a:pt x="4709" y="7680"/>
                  <a:pt x="4598" y="7665"/>
                  <a:pt x="4488" y="7665"/>
                </a:cubicBezTo>
                <a:cubicBezTo>
                  <a:pt x="3826" y="7665"/>
                  <a:pt x="3246" y="8205"/>
                  <a:pt x="3246" y="8908"/>
                </a:cubicBezTo>
                <a:cubicBezTo>
                  <a:pt x="1450" y="7932"/>
                  <a:pt x="1041" y="5569"/>
                  <a:pt x="2206" y="4025"/>
                </a:cubicBezTo>
                <a:lnTo>
                  <a:pt x="2206" y="4025"/>
                </a:lnTo>
                <a:lnTo>
                  <a:pt x="5010" y="6734"/>
                </a:lnTo>
                <a:cubicBezTo>
                  <a:pt x="5089" y="6813"/>
                  <a:pt x="5199" y="6853"/>
                  <a:pt x="5310" y="6853"/>
                </a:cubicBezTo>
                <a:cubicBezTo>
                  <a:pt x="5420" y="6853"/>
                  <a:pt x="5530" y="6813"/>
                  <a:pt x="5609" y="6734"/>
                </a:cubicBezTo>
                <a:lnTo>
                  <a:pt x="7216" y="5033"/>
                </a:lnTo>
                <a:cubicBezTo>
                  <a:pt x="7373" y="4876"/>
                  <a:pt x="7373" y="4624"/>
                  <a:pt x="7216" y="4466"/>
                </a:cubicBezTo>
                <a:lnTo>
                  <a:pt x="5955" y="3237"/>
                </a:lnTo>
                <a:lnTo>
                  <a:pt x="2710" y="118"/>
                </a:lnTo>
                <a:cubicBezTo>
                  <a:pt x="2632" y="40"/>
                  <a:pt x="2529" y="0"/>
                  <a:pt x="242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63" name="Google Shape;6063;p65"/>
          <p:cNvGrpSpPr/>
          <p:nvPr/>
        </p:nvGrpSpPr>
        <p:grpSpPr>
          <a:xfrm>
            <a:off x="1929543" y="1683974"/>
            <a:ext cx="349819" cy="342047"/>
            <a:chOff x="-42430625" y="1949750"/>
            <a:chExt cx="322950" cy="315775"/>
          </a:xfrm>
        </p:grpSpPr>
        <p:sp>
          <p:nvSpPr>
            <p:cNvPr id="6064" name="Google Shape;6064;p65"/>
            <p:cNvSpPr/>
            <p:nvPr/>
          </p:nvSpPr>
          <p:spPr>
            <a:xfrm>
              <a:off x="-423534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5" name="Google Shape;6065;p65"/>
            <p:cNvSpPr/>
            <p:nvPr/>
          </p:nvSpPr>
          <p:spPr>
            <a:xfrm>
              <a:off x="-42289650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39" y="1293"/>
                    <a:pt x="1639" y="820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6" name="Google Shape;6066;p65"/>
            <p:cNvSpPr/>
            <p:nvPr/>
          </p:nvSpPr>
          <p:spPr>
            <a:xfrm>
              <a:off x="-42226625" y="20655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19" y="1"/>
                  </a:moveTo>
                  <a:cubicBezTo>
                    <a:pt x="378" y="1"/>
                    <a:pt x="0" y="379"/>
                    <a:pt x="0" y="820"/>
                  </a:cubicBezTo>
                  <a:cubicBezTo>
                    <a:pt x="0" y="1293"/>
                    <a:pt x="378" y="1639"/>
                    <a:pt x="819" y="1639"/>
                  </a:cubicBezTo>
                  <a:cubicBezTo>
                    <a:pt x="1292" y="1639"/>
                    <a:pt x="1638" y="1293"/>
                    <a:pt x="1638" y="820"/>
                  </a:cubicBezTo>
                  <a:cubicBezTo>
                    <a:pt x="1638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67" name="Google Shape;6067;p65"/>
            <p:cNvSpPr/>
            <p:nvPr/>
          </p:nvSpPr>
          <p:spPr>
            <a:xfrm>
              <a:off x="-42430625" y="1949750"/>
              <a:ext cx="322950" cy="315775"/>
            </a:xfrm>
            <a:custGeom>
              <a:rect b="b" l="l" r="r" t="t"/>
              <a:pathLst>
                <a:path extrusionOk="0" h="12631" w="12918">
                  <a:moveTo>
                    <a:pt x="6427" y="757"/>
                  </a:moveTo>
                  <a:cubicBezTo>
                    <a:pt x="8790" y="757"/>
                    <a:pt x="10712" y="2017"/>
                    <a:pt x="11500" y="3655"/>
                  </a:cubicBezTo>
                  <a:cubicBezTo>
                    <a:pt x="12098" y="4821"/>
                    <a:pt x="12098" y="6081"/>
                    <a:pt x="11500" y="7215"/>
                  </a:cubicBezTo>
                  <a:cubicBezTo>
                    <a:pt x="10679" y="8857"/>
                    <a:pt x="8789" y="10067"/>
                    <a:pt x="6472" y="10067"/>
                  </a:cubicBezTo>
                  <a:cubicBezTo>
                    <a:pt x="6210" y="10067"/>
                    <a:pt x="5943" y="10051"/>
                    <a:pt x="5671" y="10019"/>
                  </a:cubicBezTo>
                  <a:cubicBezTo>
                    <a:pt x="5545" y="10019"/>
                    <a:pt x="5451" y="10051"/>
                    <a:pt x="5325" y="10145"/>
                  </a:cubicBezTo>
                  <a:lnTo>
                    <a:pt x="4285" y="11153"/>
                  </a:lnTo>
                  <a:lnTo>
                    <a:pt x="4285" y="9988"/>
                  </a:lnTo>
                  <a:cubicBezTo>
                    <a:pt x="4285" y="9830"/>
                    <a:pt x="4190" y="9673"/>
                    <a:pt x="4033" y="9578"/>
                  </a:cubicBezTo>
                  <a:cubicBezTo>
                    <a:pt x="3088" y="9200"/>
                    <a:pt x="2300" y="8602"/>
                    <a:pt x="1796" y="7908"/>
                  </a:cubicBezTo>
                  <a:cubicBezTo>
                    <a:pt x="0" y="5577"/>
                    <a:pt x="1071" y="2458"/>
                    <a:pt x="4033" y="1229"/>
                  </a:cubicBezTo>
                  <a:cubicBezTo>
                    <a:pt x="4726" y="914"/>
                    <a:pt x="5545" y="757"/>
                    <a:pt x="6427" y="757"/>
                  </a:cubicBezTo>
                  <a:close/>
                  <a:moveTo>
                    <a:pt x="6427" y="1"/>
                  </a:moveTo>
                  <a:cubicBezTo>
                    <a:pt x="2962" y="1"/>
                    <a:pt x="126" y="2427"/>
                    <a:pt x="126" y="5451"/>
                  </a:cubicBezTo>
                  <a:cubicBezTo>
                    <a:pt x="126" y="7593"/>
                    <a:pt x="1544" y="9389"/>
                    <a:pt x="3497" y="10303"/>
                  </a:cubicBezTo>
                  <a:lnTo>
                    <a:pt x="3497" y="12193"/>
                  </a:lnTo>
                  <a:cubicBezTo>
                    <a:pt x="3497" y="12319"/>
                    <a:pt x="3560" y="12477"/>
                    <a:pt x="3655" y="12540"/>
                  </a:cubicBezTo>
                  <a:cubicBezTo>
                    <a:pt x="3729" y="12599"/>
                    <a:pt x="3825" y="12631"/>
                    <a:pt x="3921" y="12631"/>
                  </a:cubicBezTo>
                  <a:cubicBezTo>
                    <a:pt x="4029" y="12631"/>
                    <a:pt x="4139" y="12591"/>
                    <a:pt x="4222" y="12508"/>
                  </a:cubicBezTo>
                  <a:lnTo>
                    <a:pt x="5829" y="10901"/>
                  </a:lnTo>
                  <a:cubicBezTo>
                    <a:pt x="6063" y="10925"/>
                    <a:pt x="6295" y="10936"/>
                    <a:pt x="6524" y="10936"/>
                  </a:cubicBezTo>
                  <a:cubicBezTo>
                    <a:pt x="9075" y="10936"/>
                    <a:pt x="11304" y="9530"/>
                    <a:pt x="12287" y="7593"/>
                  </a:cubicBezTo>
                  <a:cubicBezTo>
                    <a:pt x="12917" y="6239"/>
                    <a:pt x="12917" y="4663"/>
                    <a:pt x="12256" y="3309"/>
                  </a:cubicBezTo>
                  <a:cubicBezTo>
                    <a:pt x="11311" y="1324"/>
                    <a:pt x="9074" y="1"/>
                    <a:pt x="6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68" name="Google Shape;6068;p65"/>
          <p:cNvSpPr/>
          <p:nvPr/>
        </p:nvSpPr>
        <p:spPr>
          <a:xfrm>
            <a:off x="1956643" y="2080620"/>
            <a:ext cx="298638" cy="342995"/>
          </a:xfrm>
          <a:custGeom>
            <a:rect b="b" l="l" r="r" t="t"/>
            <a:pathLst>
              <a:path extrusionOk="0" h="12666" w="11028">
                <a:moveTo>
                  <a:pt x="8538" y="820"/>
                </a:moveTo>
                <a:lnTo>
                  <a:pt x="8538" y="2710"/>
                </a:lnTo>
                <a:lnTo>
                  <a:pt x="8412" y="2584"/>
                </a:lnTo>
                <a:cubicBezTo>
                  <a:pt x="8333" y="2505"/>
                  <a:pt x="8223" y="2466"/>
                  <a:pt x="8113" y="2466"/>
                </a:cubicBezTo>
                <a:cubicBezTo>
                  <a:pt x="8003" y="2466"/>
                  <a:pt x="7892" y="2505"/>
                  <a:pt x="7814" y="2584"/>
                </a:cubicBezTo>
                <a:lnTo>
                  <a:pt x="7719" y="2710"/>
                </a:lnTo>
                <a:lnTo>
                  <a:pt x="7719" y="820"/>
                </a:lnTo>
                <a:close/>
                <a:moveTo>
                  <a:pt x="10177" y="820"/>
                </a:moveTo>
                <a:lnTo>
                  <a:pt x="10177" y="9357"/>
                </a:lnTo>
                <a:lnTo>
                  <a:pt x="2458" y="9357"/>
                </a:lnTo>
                <a:lnTo>
                  <a:pt x="2458" y="820"/>
                </a:lnTo>
                <a:lnTo>
                  <a:pt x="6869" y="820"/>
                </a:lnTo>
                <a:lnTo>
                  <a:pt x="6869" y="3687"/>
                </a:lnTo>
                <a:cubicBezTo>
                  <a:pt x="6869" y="3813"/>
                  <a:pt x="6932" y="3970"/>
                  <a:pt x="7026" y="4033"/>
                </a:cubicBezTo>
                <a:cubicBezTo>
                  <a:pt x="7100" y="4093"/>
                  <a:pt x="7196" y="4124"/>
                  <a:pt x="7292" y="4124"/>
                </a:cubicBezTo>
                <a:cubicBezTo>
                  <a:pt x="7400" y="4124"/>
                  <a:pt x="7510" y="4085"/>
                  <a:pt x="7593" y="4002"/>
                </a:cubicBezTo>
                <a:lnTo>
                  <a:pt x="8129" y="3466"/>
                </a:lnTo>
                <a:lnTo>
                  <a:pt x="8664" y="3970"/>
                </a:lnTo>
                <a:cubicBezTo>
                  <a:pt x="8719" y="4024"/>
                  <a:pt x="8844" y="4102"/>
                  <a:pt x="8958" y="4102"/>
                </a:cubicBezTo>
                <a:cubicBezTo>
                  <a:pt x="8976" y="4102"/>
                  <a:pt x="8994" y="4100"/>
                  <a:pt x="9011" y="4096"/>
                </a:cubicBezTo>
                <a:cubicBezTo>
                  <a:pt x="9200" y="4033"/>
                  <a:pt x="9357" y="3876"/>
                  <a:pt x="9357" y="3687"/>
                </a:cubicBezTo>
                <a:lnTo>
                  <a:pt x="9357" y="820"/>
                </a:lnTo>
                <a:close/>
                <a:moveTo>
                  <a:pt x="1639" y="851"/>
                </a:moveTo>
                <a:lnTo>
                  <a:pt x="1639" y="9326"/>
                </a:lnTo>
                <a:cubicBezTo>
                  <a:pt x="1355" y="9326"/>
                  <a:pt x="1103" y="9389"/>
                  <a:pt x="820" y="9546"/>
                </a:cubicBezTo>
                <a:lnTo>
                  <a:pt x="820" y="2017"/>
                </a:lnTo>
                <a:cubicBezTo>
                  <a:pt x="820" y="1481"/>
                  <a:pt x="1166" y="1040"/>
                  <a:pt x="1639" y="851"/>
                </a:cubicBezTo>
                <a:close/>
                <a:moveTo>
                  <a:pt x="10145" y="10177"/>
                </a:moveTo>
                <a:lnTo>
                  <a:pt x="10145" y="11846"/>
                </a:lnTo>
                <a:lnTo>
                  <a:pt x="1639" y="11846"/>
                </a:lnTo>
                <a:cubicBezTo>
                  <a:pt x="1166" y="11846"/>
                  <a:pt x="820" y="11500"/>
                  <a:pt x="820" y="11027"/>
                </a:cubicBezTo>
                <a:cubicBezTo>
                  <a:pt x="820" y="10555"/>
                  <a:pt x="1166" y="10177"/>
                  <a:pt x="1639" y="10177"/>
                </a:cubicBezTo>
                <a:close/>
                <a:moveTo>
                  <a:pt x="1985" y="0"/>
                </a:moveTo>
                <a:cubicBezTo>
                  <a:pt x="851" y="32"/>
                  <a:pt x="0" y="946"/>
                  <a:pt x="0" y="2017"/>
                </a:cubicBezTo>
                <a:lnTo>
                  <a:pt x="0" y="11027"/>
                </a:lnTo>
                <a:cubicBezTo>
                  <a:pt x="0" y="11909"/>
                  <a:pt x="725" y="12665"/>
                  <a:pt x="1639" y="12665"/>
                </a:cubicBezTo>
                <a:lnTo>
                  <a:pt x="10618" y="12665"/>
                </a:lnTo>
                <a:cubicBezTo>
                  <a:pt x="10870" y="12665"/>
                  <a:pt x="11027" y="12476"/>
                  <a:pt x="11027" y="12224"/>
                </a:cubicBezTo>
                <a:lnTo>
                  <a:pt x="11027" y="379"/>
                </a:lnTo>
                <a:cubicBezTo>
                  <a:pt x="11027" y="189"/>
                  <a:pt x="10807" y="0"/>
                  <a:pt x="1058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69" name="Google Shape;6069;p65"/>
          <p:cNvSpPr/>
          <p:nvPr/>
        </p:nvSpPr>
        <p:spPr>
          <a:xfrm>
            <a:off x="1935918" y="2478467"/>
            <a:ext cx="340450" cy="342833"/>
          </a:xfrm>
          <a:custGeom>
            <a:rect b="b" l="l" r="r" t="t"/>
            <a:pathLst>
              <a:path extrusionOk="0" h="12660" w="12572">
                <a:moveTo>
                  <a:pt x="2773" y="840"/>
                </a:moveTo>
                <a:cubicBezTo>
                  <a:pt x="3025" y="840"/>
                  <a:pt x="3183" y="1061"/>
                  <a:pt x="3183" y="1250"/>
                </a:cubicBezTo>
                <a:lnTo>
                  <a:pt x="3183" y="2888"/>
                </a:lnTo>
                <a:cubicBezTo>
                  <a:pt x="3183" y="3140"/>
                  <a:pt x="2962" y="3298"/>
                  <a:pt x="2773" y="3298"/>
                </a:cubicBezTo>
                <a:cubicBezTo>
                  <a:pt x="2553" y="3298"/>
                  <a:pt x="2395" y="3109"/>
                  <a:pt x="2332" y="2888"/>
                </a:cubicBezTo>
                <a:lnTo>
                  <a:pt x="2332" y="1250"/>
                </a:lnTo>
                <a:cubicBezTo>
                  <a:pt x="2332" y="998"/>
                  <a:pt x="2553" y="840"/>
                  <a:pt x="2773" y="840"/>
                </a:cubicBezTo>
                <a:close/>
                <a:moveTo>
                  <a:pt x="9673" y="840"/>
                </a:moveTo>
                <a:cubicBezTo>
                  <a:pt x="9925" y="840"/>
                  <a:pt x="10082" y="1061"/>
                  <a:pt x="10082" y="1250"/>
                </a:cubicBezTo>
                <a:lnTo>
                  <a:pt x="10082" y="2888"/>
                </a:lnTo>
                <a:cubicBezTo>
                  <a:pt x="10082" y="3140"/>
                  <a:pt x="9862" y="3298"/>
                  <a:pt x="9673" y="3298"/>
                </a:cubicBezTo>
                <a:cubicBezTo>
                  <a:pt x="9452" y="3298"/>
                  <a:pt x="9295" y="3109"/>
                  <a:pt x="9232" y="2888"/>
                </a:cubicBezTo>
                <a:lnTo>
                  <a:pt x="9232" y="1250"/>
                </a:lnTo>
                <a:cubicBezTo>
                  <a:pt x="9232" y="998"/>
                  <a:pt x="9452" y="840"/>
                  <a:pt x="9673" y="840"/>
                </a:cubicBezTo>
                <a:close/>
                <a:moveTo>
                  <a:pt x="11374" y="2479"/>
                </a:moveTo>
                <a:cubicBezTo>
                  <a:pt x="11469" y="2479"/>
                  <a:pt x="11595" y="2542"/>
                  <a:pt x="11689" y="2668"/>
                </a:cubicBezTo>
                <a:cubicBezTo>
                  <a:pt x="11752" y="2794"/>
                  <a:pt x="11721" y="2857"/>
                  <a:pt x="11721" y="2983"/>
                </a:cubicBezTo>
                <a:lnTo>
                  <a:pt x="11721" y="4936"/>
                </a:lnTo>
                <a:lnTo>
                  <a:pt x="694" y="4936"/>
                </a:lnTo>
                <a:lnTo>
                  <a:pt x="694" y="2983"/>
                </a:lnTo>
                <a:cubicBezTo>
                  <a:pt x="694" y="2857"/>
                  <a:pt x="694" y="2794"/>
                  <a:pt x="725" y="2668"/>
                </a:cubicBezTo>
                <a:cubicBezTo>
                  <a:pt x="820" y="2542"/>
                  <a:pt x="946" y="2479"/>
                  <a:pt x="1040" y="2479"/>
                </a:cubicBezTo>
                <a:lnTo>
                  <a:pt x="1513" y="2479"/>
                </a:lnTo>
                <a:lnTo>
                  <a:pt x="1513" y="2888"/>
                </a:lnTo>
                <a:cubicBezTo>
                  <a:pt x="1513" y="3614"/>
                  <a:pt x="2132" y="4133"/>
                  <a:pt x="2803" y="4133"/>
                </a:cubicBezTo>
                <a:cubicBezTo>
                  <a:pt x="2919" y="4133"/>
                  <a:pt x="3036" y="4118"/>
                  <a:pt x="3151" y="4085"/>
                </a:cubicBezTo>
                <a:cubicBezTo>
                  <a:pt x="3655" y="3928"/>
                  <a:pt x="4002" y="3455"/>
                  <a:pt x="4002" y="2888"/>
                </a:cubicBezTo>
                <a:lnTo>
                  <a:pt x="4002" y="2479"/>
                </a:lnTo>
                <a:lnTo>
                  <a:pt x="8413" y="2479"/>
                </a:lnTo>
                <a:lnTo>
                  <a:pt x="8413" y="2888"/>
                </a:lnTo>
                <a:cubicBezTo>
                  <a:pt x="8413" y="3455"/>
                  <a:pt x="8759" y="3928"/>
                  <a:pt x="9263" y="4085"/>
                </a:cubicBezTo>
                <a:cubicBezTo>
                  <a:pt x="9379" y="4118"/>
                  <a:pt x="9496" y="4133"/>
                  <a:pt x="9612" y="4133"/>
                </a:cubicBezTo>
                <a:cubicBezTo>
                  <a:pt x="10282" y="4133"/>
                  <a:pt x="10902" y="3614"/>
                  <a:pt x="10902" y="2888"/>
                </a:cubicBezTo>
                <a:lnTo>
                  <a:pt x="10902" y="2479"/>
                </a:lnTo>
                <a:close/>
                <a:moveTo>
                  <a:pt x="11721" y="5787"/>
                </a:moveTo>
                <a:lnTo>
                  <a:pt x="11721" y="11457"/>
                </a:lnTo>
                <a:cubicBezTo>
                  <a:pt x="11721" y="11678"/>
                  <a:pt x="11532" y="11835"/>
                  <a:pt x="11280" y="11867"/>
                </a:cubicBezTo>
                <a:lnTo>
                  <a:pt x="1072" y="11867"/>
                </a:lnTo>
                <a:cubicBezTo>
                  <a:pt x="851" y="11867"/>
                  <a:pt x="694" y="11678"/>
                  <a:pt x="694" y="11457"/>
                </a:cubicBezTo>
                <a:lnTo>
                  <a:pt x="694" y="5787"/>
                </a:lnTo>
                <a:close/>
                <a:moveTo>
                  <a:pt x="2825" y="1"/>
                </a:moveTo>
                <a:cubicBezTo>
                  <a:pt x="2180" y="1"/>
                  <a:pt x="1608" y="526"/>
                  <a:pt x="1608" y="1250"/>
                </a:cubicBezTo>
                <a:lnTo>
                  <a:pt x="1608" y="1691"/>
                </a:lnTo>
                <a:lnTo>
                  <a:pt x="1135" y="1691"/>
                </a:lnTo>
                <a:cubicBezTo>
                  <a:pt x="851" y="1691"/>
                  <a:pt x="568" y="1785"/>
                  <a:pt x="379" y="2006"/>
                </a:cubicBezTo>
                <a:cubicBezTo>
                  <a:pt x="158" y="2227"/>
                  <a:pt x="1" y="2542"/>
                  <a:pt x="1" y="2888"/>
                </a:cubicBezTo>
                <a:lnTo>
                  <a:pt x="1" y="11457"/>
                </a:lnTo>
                <a:cubicBezTo>
                  <a:pt x="1" y="12087"/>
                  <a:pt x="486" y="12659"/>
                  <a:pt x="1102" y="12659"/>
                </a:cubicBezTo>
                <a:cubicBezTo>
                  <a:pt x="1134" y="12659"/>
                  <a:pt x="1166" y="12658"/>
                  <a:pt x="1198" y="12655"/>
                </a:cubicBezTo>
                <a:lnTo>
                  <a:pt x="11311" y="12655"/>
                </a:lnTo>
                <a:cubicBezTo>
                  <a:pt x="12004" y="12655"/>
                  <a:pt x="12571" y="12119"/>
                  <a:pt x="12571" y="11457"/>
                </a:cubicBezTo>
                <a:lnTo>
                  <a:pt x="12571" y="2888"/>
                </a:lnTo>
                <a:cubicBezTo>
                  <a:pt x="12571" y="2542"/>
                  <a:pt x="12414" y="2227"/>
                  <a:pt x="12193" y="2006"/>
                </a:cubicBezTo>
                <a:cubicBezTo>
                  <a:pt x="12004" y="1785"/>
                  <a:pt x="11721" y="1691"/>
                  <a:pt x="11437" y="1691"/>
                </a:cubicBezTo>
                <a:lnTo>
                  <a:pt x="10965" y="1691"/>
                </a:lnTo>
                <a:lnTo>
                  <a:pt x="10965" y="1250"/>
                </a:lnTo>
                <a:cubicBezTo>
                  <a:pt x="10965" y="526"/>
                  <a:pt x="10392" y="1"/>
                  <a:pt x="9747" y="1"/>
                </a:cubicBezTo>
                <a:cubicBezTo>
                  <a:pt x="9577" y="1"/>
                  <a:pt x="9402" y="37"/>
                  <a:pt x="9232" y="116"/>
                </a:cubicBezTo>
                <a:cubicBezTo>
                  <a:pt x="8759" y="305"/>
                  <a:pt x="8507" y="746"/>
                  <a:pt x="8507" y="1250"/>
                </a:cubicBezTo>
                <a:lnTo>
                  <a:pt x="8507" y="1691"/>
                </a:lnTo>
                <a:lnTo>
                  <a:pt x="4096" y="1691"/>
                </a:lnTo>
                <a:lnTo>
                  <a:pt x="4096" y="1250"/>
                </a:lnTo>
                <a:cubicBezTo>
                  <a:pt x="4096" y="746"/>
                  <a:pt x="3781" y="305"/>
                  <a:pt x="3340" y="116"/>
                </a:cubicBezTo>
                <a:cubicBezTo>
                  <a:pt x="3170" y="37"/>
                  <a:pt x="2995" y="1"/>
                  <a:pt x="282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0" name="Google Shape;6070;p65"/>
          <p:cNvSpPr/>
          <p:nvPr/>
        </p:nvSpPr>
        <p:spPr>
          <a:xfrm>
            <a:off x="3971588" y="1715484"/>
            <a:ext cx="343862" cy="313126"/>
          </a:xfrm>
          <a:custGeom>
            <a:rect b="b" l="l" r="r" t="t"/>
            <a:pathLst>
              <a:path extrusionOk="0" h="11563" w="12698">
                <a:moveTo>
                  <a:pt x="2490" y="820"/>
                </a:moveTo>
                <a:cubicBezTo>
                  <a:pt x="3529" y="914"/>
                  <a:pt x="4600" y="1292"/>
                  <a:pt x="5483" y="2017"/>
                </a:cubicBezTo>
                <a:lnTo>
                  <a:pt x="5798" y="2237"/>
                </a:lnTo>
                <a:lnTo>
                  <a:pt x="5798" y="10334"/>
                </a:lnTo>
                <a:lnTo>
                  <a:pt x="5766" y="10334"/>
                </a:lnTo>
                <a:cubicBezTo>
                  <a:pt x="4789" y="9609"/>
                  <a:pt x="3655" y="9168"/>
                  <a:pt x="2490" y="9105"/>
                </a:cubicBezTo>
                <a:lnTo>
                  <a:pt x="2490" y="820"/>
                </a:lnTo>
                <a:close/>
                <a:moveTo>
                  <a:pt x="9925" y="883"/>
                </a:moveTo>
                <a:lnTo>
                  <a:pt x="9925" y="9137"/>
                </a:lnTo>
                <a:cubicBezTo>
                  <a:pt x="8728" y="9200"/>
                  <a:pt x="7593" y="9609"/>
                  <a:pt x="6617" y="10334"/>
                </a:cubicBezTo>
                <a:lnTo>
                  <a:pt x="6617" y="2300"/>
                </a:lnTo>
                <a:lnTo>
                  <a:pt x="6932" y="2048"/>
                </a:lnTo>
                <a:cubicBezTo>
                  <a:pt x="7782" y="1355"/>
                  <a:pt x="8854" y="946"/>
                  <a:pt x="9925" y="883"/>
                </a:cubicBezTo>
                <a:close/>
                <a:moveTo>
                  <a:pt x="1702" y="2458"/>
                </a:moveTo>
                <a:lnTo>
                  <a:pt x="1702" y="9483"/>
                </a:lnTo>
                <a:cubicBezTo>
                  <a:pt x="1702" y="9735"/>
                  <a:pt x="1891" y="9924"/>
                  <a:pt x="2080" y="9924"/>
                </a:cubicBezTo>
                <a:cubicBezTo>
                  <a:pt x="3057" y="9924"/>
                  <a:pt x="4096" y="10208"/>
                  <a:pt x="4978" y="10744"/>
                </a:cubicBezTo>
                <a:lnTo>
                  <a:pt x="1261" y="10744"/>
                </a:lnTo>
                <a:cubicBezTo>
                  <a:pt x="1009" y="10744"/>
                  <a:pt x="851" y="10555"/>
                  <a:pt x="851" y="10334"/>
                </a:cubicBezTo>
                <a:lnTo>
                  <a:pt x="851" y="2867"/>
                </a:lnTo>
                <a:cubicBezTo>
                  <a:pt x="851" y="2647"/>
                  <a:pt x="1040" y="2489"/>
                  <a:pt x="1261" y="2458"/>
                </a:cubicBezTo>
                <a:close/>
                <a:moveTo>
                  <a:pt x="11406" y="2458"/>
                </a:moveTo>
                <a:cubicBezTo>
                  <a:pt x="11658" y="2458"/>
                  <a:pt x="11815" y="2647"/>
                  <a:pt x="11847" y="2867"/>
                </a:cubicBezTo>
                <a:lnTo>
                  <a:pt x="11847" y="10334"/>
                </a:lnTo>
                <a:cubicBezTo>
                  <a:pt x="11847" y="10555"/>
                  <a:pt x="11658" y="10712"/>
                  <a:pt x="11406" y="10744"/>
                </a:cubicBezTo>
                <a:lnTo>
                  <a:pt x="7436" y="10744"/>
                </a:lnTo>
                <a:cubicBezTo>
                  <a:pt x="8255" y="10239"/>
                  <a:pt x="9295" y="9924"/>
                  <a:pt x="10303" y="9924"/>
                </a:cubicBezTo>
                <a:cubicBezTo>
                  <a:pt x="10555" y="9924"/>
                  <a:pt x="10712" y="9735"/>
                  <a:pt x="10712" y="9483"/>
                </a:cubicBezTo>
                <a:lnTo>
                  <a:pt x="10712" y="2458"/>
                </a:lnTo>
                <a:close/>
                <a:moveTo>
                  <a:pt x="2080" y="0"/>
                </a:moveTo>
                <a:cubicBezTo>
                  <a:pt x="1828" y="0"/>
                  <a:pt x="1670" y="189"/>
                  <a:pt x="1670" y="410"/>
                </a:cubicBezTo>
                <a:lnTo>
                  <a:pt x="1670" y="1670"/>
                </a:lnTo>
                <a:lnTo>
                  <a:pt x="1261" y="1670"/>
                </a:lnTo>
                <a:cubicBezTo>
                  <a:pt x="568" y="1670"/>
                  <a:pt x="1" y="2206"/>
                  <a:pt x="32" y="2930"/>
                </a:cubicBezTo>
                <a:lnTo>
                  <a:pt x="32" y="10334"/>
                </a:lnTo>
                <a:cubicBezTo>
                  <a:pt x="32" y="10996"/>
                  <a:pt x="568" y="11563"/>
                  <a:pt x="1261" y="11563"/>
                </a:cubicBezTo>
                <a:lnTo>
                  <a:pt x="11437" y="11563"/>
                </a:lnTo>
                <a:cubicBezTo>
                  <a:pt x="12130" y="11563"/>
                  <a:pt x="12697" y="11027"/>
                  <a:pt x="12697" y="10334"/>
                </a:cubicBezTo>
                <a:lnTo>
                  <a:pt x="12697" y="2867"/>
                </a:lnTo>
                <a:cubicBezTo>
                  <a:pt x="12666" y="2206"/>
                  <a:pt x="12130" y="1670"/>
                  <a:pt x="11437" y="1670"/>
                </a:cubicBezTo>
                <a:lnTo>
                  <a:pt x="10744" y="1670"/>
                </a:lnTo>
                <a:lnTo>
                  <a:pt x="10744" y="410"/>
                </a:lnTo>
                <a:cubicBezTo>
                  <a:pt x="10744" y="158"/>
                  <a:pt x="10555" y="0"/>
                  <a:pt x="10334" y="0"/>
                </a:cubicBezTo>
                <a:cubicBezTo>
                  <a:pt x="8980" y="0"/>
                  <a:pt x="7562" y="473"/>
                  <a:pt x="6396" y="1387"/>
                </a:cubicBezTo>
                <a:lnTo>
                  <a:pt x="6207" y="1544"/>
                </a:lnTo>
                <a:lnTo>
                  <a:pt x="6018" y="1387"/>
                </a:lnTo>
                <a:cubicBezTo>
                  <a:pt x="4915" y="473"/>
                  <a:pt x="3498" y="0"/>
                  <a:pt x="20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1" name="Google Shape;6071;p65"/>
          <p:cNvSpPr/>
          <p:nvPr/>
        </p:nvSpPr>
        <p:spPr>
          <a:xfrm>
            <a:off x="3969029" y="2104503"/>
            <a:ext cx="348980" cy="343862"/>
          </a:xfrm>
          <a:custGeom>
            <a:rect b="b" l="l" r="r" t="t"/>
            <a:pathLst>
              <a:path extrusionOk="0" h="12698" w="12887">
                <a:moveTo>
                  <a:pt x="7814" y="3309"/>
                </a:moveTo>
                <a:cubicBezTo>
                  <a:pt x="7782" y="3592"/>
                  <a:pt x="7782" y="3907"/>
                  <a:pt x="7814" y="4159"/>
                </a:cubicBezTo>
                <a:lnTo>
                  <a:pt x="4947" y="4159"/>
                </a:lnTo>
                <a:cubicBezTo>
                  <a:pt x="4978" y="3876"/>
                  <a:pt x="4978" y="3592"/>
                  <a:pt x="4947" y="3309"/>
                </a:cubicBezTo>
                <a:close/>
                <a:moveTo>
                  <a:pt x="9830" y="788"/>
                </a:moveTo>
                <a:cubicBezTo>
                  <a:pt x="10082" y="788"/>
                  <a:pt x="10366" y="820"/>
                  <a:pt x="10618" y="946"/>
                </a:cubicBezTo>
                <a:cubicBezTo>
                  <a:pt x="11721" y="1481"/>
                  <a:pt x="12193" y="2678"/>
                  <a:pt x="11752" y="3718"/>
                </a:cubicBezTo>
                <a:cubicBezTo>
                  <a:pt x="11500" y="4254"/>
                  <a:pt x="11027" y="4695"/>
                  <a:pt x="10460" y="4884"/>
                </a:cubicBezTo>
                <a:cubicBezTo>
                  <a:pt x="10261" y="4950"/>
                  <a:pt x="10035" y="4990"/>
                  <a:pt x="9816" y="4990"/>
                </a:cubicBezTo>
                <a:cubicBezTo>
                  <a:pt x="9619" y="4990"/>
                  <a:pt x="9427" y="4958"/>
                  <a:pt x="9263" y="4884"/>
                </a:cubicBezTo>
                <a:cubicBezTo>
                  <a:pt x="9074" y="4821"/>
                  <a:pt x="8885" y="4663"/>
                  <a:pt x="8791" y="4474"/>
                </a:cubicBezTo>
                <a:cubicBezTo>
                  <a:pt x="8791" y="4411"/>
                  <a:pt x="8759" y="4380"/>
                  <a:pt x="8728" y="4348"/>
                </a:cubicBezTo>
                <a:cubicBezTo>
                  <a:pt x="8570" y="3970"/>
                  <a:pt x="8570" y="3561"/>
                  <a:pt x="8728" y="3183"/>
                </a:cubicBezTo>
                <a:cubicBezTo>
                  <a:pt x="8759" y="3151"/>
                  <a:pt x="8759" y="3120"/>
                  <a:pt x="8791" y="3088"/>
                </a:cubicBezTo>
                <a:cubicBezTo>
                  <a:pt x="8980" y="2710"/>
                  <a:pt x="9358" y="2521"/>
                  <a:pt x="9830" y="2521"/>
                </a:cubicBezTo>
                <a:cubicBezTo>
                  <a:pt x="9956" y="2521"/>
                  <a:pt x="10019" y="2552"/>
                  <a:pt x="10082" y="2615"/>
                </a:cubicBezTo>
                <a:cubicBezTo>
                  <a:pt x="10240" y="2773"/>
                  <a:pt x="10240" y="3025"/>
                  <a:pt x="10145" y="3183"/>
                </a:cubicBezTo>
                <a:cubicBezTo>
                  <a:pt x="10051" y="3309"/>
                  <a:pt x="9956" y="3340"/>
                  <a:pt x="9830" y="3340"/>
                </a:cubicBezTo>
                <a:cubicBezTo>
                  <a:pt x="9578" y="3340"/>
                  <a:pt x="9389" y="3561"/>
                  <a:pt x="9389" y="3781"/>
                </a:cubicBezTo>
                <a:cubicBezTo>
                  <a:pt x="9389" y="4033"/>
                  <a:pt x="9578" y="4222"/>
                  <a:pt x="9830" y="4222"/>
                </a:cubicBezTo>
                <a:cubicBezTo>
                  <a:pt x="10555" y="4222"/>
                  <a:pt x="11059" y="3655"/>
                  <a:pt x="11059" y="2962"/>
                </a:cubicBezTo>
                <a:cubicBezTo>
                  <a:pt x="11059" y="2395"/>
                  <a:pt x="10681" y="1891"/>
                  <a:pt x="10114" y="1733"/>
                </a:cubicBezTo>
                <a:cubicBezTo>
                  <a:pt x="10034" y="1721"/>
                  <a:pt x="9933" y="1712"/>
                  <a:pt x="9817" y="1712"/>
                </a:cubicBezTo>
                <a:cubicBezTo>
                  <a:pt x="9339" y="1712"/>
                  <a:pt x="8611" y="1861"/>
                  <a:pt x="8129" y="2521"/>
                </a:cubicBezTo>
                <a:lnTo>
                  <a:pt x="4600" y="2521"/>
                </a:lnTo>
                <a:cubicBezTo>
                  <a:pt x="4191" y="1985"/>
                  <a:pt x="3592" y="1702"/>
                  <a:pt x="2931" y="1702"/>
                </a:cubicBezTo>
                <a:cubicBezTo>
                  <a:pt x="2395" y="1702"/>
                  <a:pt x="1986" y="1985"/>
                  <a:pt x="1796" y="2458"/>
                </a:cubicBezTo>
                <a:cubicBezTo>
                  <a:pt x="1481" y="3246"/>
                  <a:pt x="1954" y="4191"/>
                  <a:pt x="2931" y="4191"/>
                </a:cubicBezTo>
                <a:cubicBezTo>
                  <a:pt x="3183" y="4191"/>
                  <a:pt x="3340" y="3970"/>
                  <a:pt x="3340" y="3750"/>
                </a:cubicBezTo>
                <a:cubicBezTo>
                  <a:pt x="3340" y="3498"/>
                  <a:pt x="3120" y="3309"/>
                  <a:pt x="2931" y="3309"/>
                </a:cubicBezTo>
                <a:cubicBezTo>
                  <a:pt x="2805" y="3309"/>
                  <a:pt x="2742" y="3277"/>
                  <a:pt x="2647" y="3246"/>
                </a:cubicBezTo>
                <a:cubicBezTo>
                  <a:pt x="2458" y="3057"/>
                  <a:pt x="2490" y="2615"/>
                  <a:pt x="2805" y="2521"/>
                </a:cubicBezTo>
                <a:cubicBezTo>
                  <a:pt x="2836" y="2513"/>
                  <a:pt x="2879" y="2509"/>
                  <a:pt x="2931" y="2509"/>
                </a:cubicBezTo>
                <a:cubicBezTo>
                  <a:pt x="3084" y="2509"/>
                  <a:pt x="3309" y="2545"/>
                  <a:pt x="3498" y="2615"/>
                </a:cubicBezTo>
                <a:cubicBezTo>
                  <a:pt x="3687" y="2678"/>
                  <a:pt x="3876" y="2836"/>
                  <a:pt x="3970" y="3025"/>
                </a:cubicBezTo>
                <a:cubicBezTo>
                  <a:pt x="3970" y="3088"/>
                  <a:pt x="4002" y="3120"/>
                  <a:pt x="4033" y="3151"/>
                </a:cubicBezTo>
                <a:cubicBezTo>
                  <a:pt x="4191" y="3498"/>
                  <a:pt x="4191" y="3939"/>
                  <a:pt x="4033" y="4285"/>
                </a:cubicBezTo>
                <a:cubicBezTo>
                  <a:pt x="4002" y="4348"/>
                  <a:pt x="4002" y="4380"/>
                  <a:pt x="3970" y="4411"/>
                </a:cubicBezTo>
                <a:cubicBezTo>
                  <a:pt x="3750" y="4726"/>
                  <a:pt x="3403" y="4978"/>
                  <a:pt x="2931" y="4978"/>
                </a:cubicBezTo>
                <a:cubicBezTo>
                  <a:pt x="1796" y="4978"/>
                  <a:pt x="851" y="4033"/>
                  <a:pt x="851" y="2899"/>
                </a:cubicBezTo>
                <a:cubicBezTo>
                  <a:pt x="851" y="1733"/>
                  <a:pt x="1765" y="851"/>
                  <a:pt x="2931" y="788"/>
                </a:cubicBezTo>
                <a:close/>
                <a:moveTo>
                  <a:pt x="7751" y="4915"/>
                </a:moveTo>
                <a:lnTo>
                  <a:pt x="7751" y="10618"/>
                </a:lnTo>
                <a:cubicBezTo>
                  <a:pt x="7751" y="10838"/>
                  <a:pt x="7940" y="11027"/>
                  <a:pt x="8129" y="11027"/>
                </a:cubicBezTo>
                <a:cubicBezTo>
                  <a:pt x="8318" y="11027"/>
                  <a:pt x="8570" y="10838"/>
                  <a:pt x="8570" y="10618"/>
                </a:cubicBezTo>
                <a:lnTo>
                  <a:pt x="8570" y="5419"/>
                </a:lnTo>
                <a:cubicBezTo>
                  <a:pt x="8791" y="5577"/>
                  <a:pt x="9074" y="5671"/>
                  <a:pt x="9389" y="5766"/>
                </a:cubicBezTo>
                <a:lnTo>
                  <a:pt x="9389" y="11878"/>
                </a:lnTo>
                <a:lnTo>
                  <a:pt x="3372" y="11878"/>
                </a:lnTo>
                <a:lnTo>
                  <a:pt x="3372" y="5766"/>
                </a:lnTo>
                <a:cubicBezTo>
                  <a:pt x="3687" y="5734"/>
                  <a:pt x="3970" y="5608"/>
                  <a:pt x="4191" y="5419"/>
                </a:cubicBezTo>
                <a:lnTo>
                  <a:pt x="4191" y="10618"/>
                </a:lnTo>
                <a:cubicBezTo>
                  <a:pt x="4191" y="10838"/>
                  <a:pt x="4380" y="11027"/>
                  <a:pt x="4600" y="11027"/>
                </a:cubicBezTo>
                <a:cubicBezTo>
                  <a:pt x="4821" y="11027"/>
                  <a:pt x="5010" y="10838"/>
                  <a:pt x="5010" y="10618"/>
                </a:cubicBezTo>
                <a:lnTo>
                  <a:pt x="5010" y="4915"/>
                </a:lnTo>
                <a:lnTo>
                  <a:pt x="5861" y="4915"/>
                </a:lnTo>
                <a:lnTo>
                  <a:pt x="5861" y="10618"/>
                </a:lnTo>
                <a:cubicBezTo>
                  <a:pt x="5861" y="10838"/>
                  <a:pt x="6050" y="11027"/>
                  <a:pt x="6239" y="11027"/>
                </a:cubicBezTo>
                <a:cubicBezTo>
                  <a:pt x="6428" y="11027"/>
                  <a:pt x="6648" y="10838"/>
                  <a:pt x="6648" y="10618"/>
                </a:cubicBezTo>
                <a:lnTo>
                  <a:pt x="6648" y="4915"/>
                </a:lnTo>
                <a:close/>
                <a:moveTo>
                  <a:pt x="2931" y="1"/>
                </a:moveTo>
                <a:cubicBezTo>
                  <a:pt x="1324" y="1"/>
                  <a:pt x="1" y="1324"/>
                  <a:pt x="1" y="2899"/>
                </a:cubicBezTo>
                <a:cubicBezTo>
                  <a:pt x="1" y="4348"/>
                  <a:pt x="1072" y="5514"/>
                  <a:pt x="2490" y="5766"/>
                </a:cubicBezTo>
                <a:lnTo>
                  <a:pt x="2490" y="12256"/>
                </a:lnTo>
                <a:cubicBezTo>
                  <a:pt x="2490" y="12508"/>
                  <a:pt x="2679" y="12697"/>
                  <a:pt x="2931" y="12697"/>
                </a:cubicBezTo>
                <a:lnTo>
                  <a:pt x="9830" y="12697"/>
                </a:lnTo>
                <a:cubicBezTo>
                  <a:pt x="10051" y="12697"/>
                  <a:pt x="10208" y="12508"/>
                  <a:pt x="10208" y="12256"/>
                </a:cubicBezTo>
                <a:lnTo>
                  <a:pt x="10208" y="5797"/>
                </a:lnTo>
                <a:cubicBezTo>
                  <a:pt x="10964" y="5671"/>
                  <a:pt x="11721" y="5293"/>
                  <a:pt x="12193" y="4537"/>
                </a:cubicBezTo>
                <a:cubicBezTo>
                  <a:pt x="12823" y="3718"/>
                  <a:pt x="12886" y="2678"/>
                  <a:pt x="12508" y="1796"/>
                </a:cubicBezTo>
                <a:cubicBezTo>
                  <a:pt x="12067" y="725"/>
                  <a:pt x="10996" y="1"/>
                  <a:pt x="983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2" name="Google Shape;6072;p65"/>
          <p:cNvSpPr/>
          <p:nvPr/>
        </p:nvSpPr>
        <p:spPr>
          <a:xfrm>
            <a:off x="3969428" y="2502242"/>
            <a:ext cx="343862" cy="343835"/>
          </a:xfrm>
          <a:custGeom>
            <a:rect b="b" l="l" r="r" t="t"/>
            <a:pathLst>
              <a:path extrusionOk="0" h="12697" w="12698">
                <a:moveTo>
                  <a:pt x="11784" y="970"/>
                </a:moveTo>
                <a:lnTo>
                  <a:pt x="11784" y="2577"/>
                </a:lnTo>
                <a:lnTo>
                  <a:pt x="5168" y="4026"/>
                </a:lnTo>
                <a:lnTo>
                  <a:pt x="5168" y="2420"/>
                </a:lnTo>
                <a:lnTo>
                  <a:pt x="11784" y="970"/>
                </a:lnTo>
                <a:close/>
                <a:moveTo>
                  <a:pt x="10115" y="7741"/>
                </a:moveTo>
                <a:cubicBezTo>
                  <a:pt x="10982" y="7741"/>
                  <a:pt x="11784" y="8286"/>
                  <a:pt x="11784" y="8973"/>
                </a:cubicBezTo>
                <a:cubicBezTo>
                  <a:pt x="11784" y="9666"/>
                  <a:pt x="11027" y="10201"/>
                  <a:pt x="10145" y="10201"/>
                </a:cubicBezTo>
                <a:cubicBezTo>
                  <a:pt x="9358" y="10201"/>
                  <a:pt x="8665" y="9792"/>
                  <a:pt x="8507" y="9225"/>
                </a:cubicBezTo>
                <a:cubicBezTo>
                  <a:pt x="8350" y="8689"/>
                  <a:pt x="8728" y="8154"/>
                  <a:pt x="9263" y="7933"/>
                </a:cubicBezTo>
                <a:cubicBezTo>
                  <a:pt x="9537" y="7800"/>
                  <a:pt x="9829" y="7741"/>
                  <a:pt x="10115" y="7741"/>
                </a:cubicBezTo>
                <a:close/>
                <a:moveTo>
                  <a:pt x="2665" y="9393"/>
                </a:moveTo>
                <a:cubicBezTo>
                  <a:pt x="3537" y="9393"/>
                  <a:pt x="4348" y="9928"/>
                  <a:pt x="4348" y="10642"/>
                </a:cubicBezTo>
                <a:cubicBezTo>
                  <a:pt x="4348" y="11304"/>
                  <a:pt x="3592" y="11871"/>
                  <a:pt x="2679" y="11871"/>
                </a:cubicBezTo>
                <a:cubicBezTo>
                  <a:pt x="1891" y="11871"/>
                  <a:pt x="1229" y="11430"/>
                  <a:pt x="1072" y="10894"/>
                </a:cubicBezTo>
                <a:cubicBezTo>
                  <a:pt x="914" y="10327"/>
                  <a:pt x="1261" y="9823"/>
                  <a:pt x="1828" y="9571"/>
                </a:cubicBezTo>
                <a:cubicBezTo>
                  <a:pt x="2097" y="9448"/>
                  <a:pt x="2384" y="9393"/>
                  <a:pt x="2665" y="9393"/>
                </a:cubicBezTo>
                <a:close/>
                <a:moveTo>
                  <a:pt x="12242" y="1"/>
                </a:moveTo>
                <a:cubicBezTo>
                  <a:pt x="12197" y="1"/>
                  <a:pt x="12149" y="9"/>
                  <a:pt x="12099" y="25"/>
                </a:cubicBezTo>
                <a:lnTo>
                  <a:pt x="4663" y="1664"/>
                </a:lnTo>
                <a:cubicBezTo>
                  <a:pt x="4474" y="1695"/>
                  <a:pt x="4348" y="1853"/>
                  <a:pt x="4348" y="2073"/>
                </a:cubicBezTo>
                <a:lnTo>
                  <a:pt x="4348" y="9067"/>
                </a:lnTo>
                <a:cubicBezTo>
                  <a:pt x="3876" y="8721"/>
                  <a:pt x="3277" y="8563"/>
                  <a:pt x="2679" y="8563"/>
                </a:cubicBezTo>
                <a:cubicBezTo>
                  <a:pt x="1481" y="8563"/>
                  <a:pt x="536" y="9256"/>
                  <a:pt x="284" y="10138"/>
                </a:cubicBezTo>
                <a:cubicBezTo>
                  <a:pt x="1" y="11084"/>
                  <a:pt x="568" y="12060"/>
                  <a:pt x="1670" y="12501"/>
                </a:cubicBezTo>
                <a:cubicBezTo>
                  <a:pt x="1997" y="12634"/>
                  <a:pt x="2349" y="12697"/>
                  <a:pt x="2700" y="12697"/>
                </a:cubicBezTo>
                <a:cubicBezTo>
                  <a:pt x="3600" y="12697"/>
                  <a:pt x="4494" y="12281"/>
                  <a:pt x="4947" y="11556"/>
                </a:cubicBezTo>
                <a:cubicBezTo>
                  <a:pt x="5104" y="11273"/>
                  <a:pt x="5199" y="10957"/>
                  <a:pt x="5199" y="10611"/>
                </a:cubicBezTo>
                <a:lnTo>
                  <a:pt x="5199" y="4909"/>
                </a:lnTo>
                <a:lnTo>
                  <a:pt x="11815" y="3428"/>
                </a:lnTo>
                <a:lnTo>
                  <a:pt x="11815" y="7460"/>
                </a:lnTo>
                <a:cubicBezTo>
                  <a:pt x="11342" y="7114"/>
                  <a:pt x="10775" y="6956"/>
                  <a:pt x="10177" y="6956"/>
                </a:cubicBezTo>
                <a:cubicBezTo>
                  <a:pt x="8948" y="6956"/>
                  <a:pt x="8003" y="7649"/>
                  <a:pt x="7782" y="8532"/>
                </a:cubicBezTo>
                <a:cubicBezTo>
                  <a:pt x="7499" y="9477"/>
                  <a:pt x="8034" y="10453"/>
                  <a:pt x="9137" y="10894"/>
                </a:cubicBezTo>
                <a:cubicBezTo>
                  <a:pt x="9470" y="11017"/>
                  <a:pt x="9823" y="11076"/>
                  <a:pt x="10172" y="11076"/>
                </a:cubicBezTo>
                <a:cubicBezTo>
                  <a:pt x="11077" y="11076"/>
                  <a:pt x="11959" y="10677"/>
                  <a:pt x="12414" y="9949"/>
                </a:cubicBezTo>
                <a:cubicBezTo>
                  <a:pt x="12571" y="9666"/>
                  <a:pt x="12697" y="9351"/>
                  <a:pt x="12697" y="8973"/>
                </a:cubicBezTo>
                <a:cubicBezTo>
                  <a:pt x="12603" y="8941"/>
                  <a:pt x="12603" y="403"/>
                  <a:pt x="12603" y="403"/>
                </a:cubicBezTo>
                <a:cubicBezTo>
                  <a:pt x="12603" y="170"/>
                  <a:pt x="12453" y="1"/>
                  <a:pt x="1224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73" name="Google Shape;6073;p65"/>
          <p:cNvSpPr/>
          <p:nvPr/>
        </p:nvSpPr>
        <p:spPr>
          <a:xfrm>
            <a:off x="5996142" y="1678575"/>
            <a:ext cx="344701" cy="345568"/>
          </a:xfrm>
          <a:custGeom>
            <a:rect b="b" l="l" r="r" t="t"/>
            <a:pathLst>
              <a:path extrusionOk="0" h="12761" w="12729">
                <a:moveTo>
                  <a:pt x="10595" y="882"/>
                </a:moveTo>
                <a:cubicBezTo>
                  <a:pt x="11081" y="882"/>
                  <a:pt x="11558" y="1164"/>
                  <a:pt x="11752" y="1647"/>
                </a:cubicBezTo>
                <a:cubicBezTo>
                  <a:pt x="11941" y="2120"/>
                  <a:pt x="11846" y="2624"/>
                  <a:pt x="11500" y="3033"/>
                </a:cubicBezTo>
                <a:lnTo>
                  <a:pt x="11374" y="3128"/>
                </a:lnTo>
                <a:lnTo>
                  <a:pt x="9609" y="1363"/>
                </a:lnTo>
                <a:lnTo>
                  <a:pt x="9735" y="1237"/>
                </a:lnTo>
                <a:cubicBezTo>
                  <a:pt x="9979" y="994"/>
                  <a:pt x="10288" y="882"/>
                  <a:pt x="10595" y="882"/>
                </a:cubicBezTo>
                <a:close/>
                <a:moveTo>
                  <a:pt x="9011" y="1899"/>
                </a:moveTo>
                <a:lnTo>
                  <a:pt x="10807" y="3695"/>
                </a:lnTo>
                <a:lnTo>
                  <a:pt x="7656" y="6845"/>
                </a:lnTo>
                <a:lnTo>
                  <a:pt x="5860" y="5049"/>
                </a:lnTo>
                <a:lnTo>
                  <a:pt x="9011" y="1899"/>
                </a:lnTo>
                <a:close/>
                <a:moveTo>
                  <a:pt x="5293" y="5648"/>
                </a:moveTo>
                <a:lnTo>
                  <a:pt x="7057" y="7444"/>
                </a:lnTo>
                <a:lnTo>
                  <a:pt x="4065" y="10437"/>
                </a:lnTo>
                <a:lnTo>
                  <a:pt x="2300" y="8641"/>
                </a:lnTo>
                <a:lnTo>
                  <a:pt x="5293" y="5648"/>
                </a:lnTo>
                <a:close/>
                <a:moveTo>
                  <a:pt x="2017" y="9523"/>
                </a:moveTo>
                <a:lnTo>
                  <a:pt x="3245" y="10752"/>
                </a:lnTo>
                <a:lnTo>
                  <a:pt x="1733" y="11004"/>
                </a:lnTo>
                <a:lnTo>
                  <a:pt x="2017" y="9523"/>
                </a:lnTo>
                <a:close/>
                <a:moveTo>
                  <a:pt x="7762" y="1"/>
                </a:moveTo>
                <a:cubicBezTo>
                  <a:pt x="7443" y="1"/>
                  <a:pt x="7120" y="119"/>
                  <a:pt x="6868" y="355"/>
                </a:cubicBezTo>
                <a:lnTo>
                  <a:pt x="4569" y="2624"/>
                </a:lnTo>
                <a:cubicBezTo>
                  <a:pt x="4411" y="2781"/>
                  <a:pt x="4411" y="3065"/>
                  <a:pt x="4569" y="3222"/>
                </a:cubicBezTo>
                <a:cubicBezTo>
                  <a:pt x="4647" y="3301"/>
                  <a:pt x="4758" y="3340"/>
                  <a:pt x="4868" y="3340"/>
                </a:cubicBezTo>
                <a:cubicBezTo>
                  <a:pt x="4978" y="3340"/>
                  <a:pt x="5088" y="3301"/>
                  <a:pt x="5167" y="3222"/>
                </a:cubicBezTo>
                <a:lnTo>
                  <a:pt x="7436" y="922"/>
                </a:lnTo>
                <a:cubicBezTo>
                  <a:pt x="7514" y="844"/>
                  <a:pt x="7625" y="804"/>
                  <a:pt x="7735" y="804"/>
                </a:cubicBezTo>
                <a:cubicBezTo>
                  <a:pt x="7845" y="804"/>
                  <a:pt x="7955" y="844"/>
                  <a:pt x="8034" y="922"/>
                </a:cubicBezTo>
                <a:lnTo>
                  <a:pt x="8475" y="1363"/>
                </a:lnTo>
                <a:lnTo>
                  <a:pt x="5041" y="4797"/>
                </a:lnTo>
                <a:lnTo>
                  <a:pt x="1450" y="8389"/>
                </a:lnTo>
                <a:cubicBezTo>
                  <a:pt x="1418" y="8420"/>
                  <a:pt x="1387" y="8483"/>
                  <a:pt x="1355" y="8578"/>
                </a:cubicBezTo>
                <a:cubicBezTo>
                  <a:pt x="1355" y="8610"/>
                  <a:pt x="1387" y="8420"/>
                  <a:pt x="883" y="11319"/>
                </a:cubicBezTo>
                <a:lnTo>
                  <a:pt x="158" y="12044"/>
                </a:lnTo>
                <a:cubicBezTo>
                  <a:pt x="0" y="12201"/>
                  <a:pt x="0" y="12485"/>
                  <a:pt x="158" y="12642"/>
                </a:cubicBezTo>
                <a:cubicBezTo>
                  <a:pt x="237" y="12721"/>
                  <a:pt x="347" y="12760"/>
                  <a:pt x="457" y="12760"/>
                </a:cubicBezTo>
                <a:cubicBezTo>
                  <a:pt x="567" y="12760"/>
                  <a:pt x="678" y="12721"/>
                  <a:pt x="756" y="12642"/>
                </a:cubicBezTo>
                <a:lnTo>
                  <a:pt x="1450" y="11918"/>
                </a:lnTo>
                <a:cubicBezTo>
                  <a:pt x="1513" y="11918"/>
                  <a:pt x="4191" y="11445"/>
                  <a:pt x="4191" y="11445"/>
                </a:cubicBezTo>
                <a:cubicBezTo>
                  <a:pt x="4254" y="11445"/>
                  <a:pt x="4317" y="11413"/>
                  <a:pt x="4380" y="11382"/>
                </a:cubicBezTo>
                <a:lnTo>
                  <a:pt x="12130" y="3600"/>
                </a:lnTo>
                <a:cubicBezTo>
                  <a:pt x="12539" y="3222"/>
                  <a:pt x="12728" y="2718"/>
                  <a:pt x="12728" y="2151"/>
                </a:cubicBezTo>
                <a:cubicBezTo>
                  <a:pt x="12697" y="985"/>
                  <a:pt x="11783" y="72"/>
                  <a:pt x="10649" y="72"/>
                </a:cubicBezTo>
                <a:cubicBezTo>
                  <a:pt x="10082" y="72"/>
                  <a:pt x="9578" y="261"/>
                  <a:pt x="9168" y="670"/>
                </a:cubicBezTo>
                <a:lnTo>
                  <a:pt x="9074" y="765"/>
                </a:lnTo>
                <a:lnTo>
                  <a:pt x="8633" y="355"/>
                </a:lnTo>
                <a:cubicBezTo>
                  <a:pt x="8396" y="119"/>
                  <a:pt x="8081" y="1"/>
                  <a:pt x="776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74" name="Google Shape;6074;p65"/>
          <p:cNvGrpSpPr/>
          <p:nvPr/>
        </p:nvGrpSpPr>
        <p:grpSpPr>
          <a:xfrm>
            <a:off x="6002652" y="2078962"/>
            <a:ext cx="342995" cy="342291"/>
            <a:chOff x="-38686275" y="2314400"/>
            <a:chExt cx="316650" cy="316000"/>
          </a:xfrm>
        </p:grpSpPr>
        <p:sp>
          <p:nvSpPr>
            <p:cNvPr id="6075" name="Google Shape;6075;p65"/>
            <p:cNvSpPr/>
            <p:nvPr/>
          </p:nvSpPr>
          <p:spPr>
            <a:xfrm>
              <a:off x="-38686275" y="2314400"/>
              <a:ext cx="316650" cy="316000"/>
            </a:xfrm>
            <a:custGeom>
              <a:rect b="b" l="l" r="r" t="t"/>
              <a:pathLst>
                <a:path extrusionOk="0" h="12640" w="12666">
                  <a:moveTo>
                    <a:pt x="8161" y="852"/>
                  </a:moveTo>
                  <a:cubicBezTo>
                    <a:pt x="8381" y="852"/>
                    <a:pt x="8539" y="1041"/>
                    <a:pt x="8570" y="1262"/>
                  </a:cubicBezTo>
                  <a:lnTo>
                    <a:pt x="8570" y="1703"/>
                  </a:lnTo>
                  <a:lnTo>
                    <a:pt x="4160" y="1703"/>
                  </a:lnTo>
                  <a:lnTo>
                    <a:pt x="4160" y="1230"/>
                  </a:lnTo>
                  <a:lnTo>
                    <a:pt x="4128" y="1230"/>
                  </a:lnTo>
                  <a:cubicBezTo>
                    <a:pt x="4128" y="1199"/>
                    <a:pt x="4128" y="1104"/>
                    <a:pt x="4160" y="1073"/>
                  </a:cubicBezTo>
                  <a:cubicBezTo>
                    <a:pt x="4254" y="915"/>
                    <a:pt x="4380" y="852"/>
                    <a:pt x="4569" y="852"/>
                  </a:cubicBezTo>
                  <a:close/>
                  <a:moveTo>
                    <a:pt x="11437" y="2427"/>
                  </a:moveTo>
                  <a:cubicBezTo>
                    <a:pt x="11658" y="2427"/>
                    <a:pt x="11815" y="2616"/>
                    <a:pt x="11847" y="2805"/>
                  </a:cubicBezTo>
                  <a:lnTo>
                    <a:pt x="11847" y="5641"/>
                  </a:lnTo>
                  <a:cubicBezTo>
                    <a:pt x="11847" y="5830"/>
                    <a:pt x="11721" y="5987"/>
                    <a:pt x="11563" y="6050"/>
                  </a:cubicBezTo>
                  <a:cubicBezTo>
                    <a:pt x="11542" y="6061"/>
                    <a:pt x="11532" y="6064"/>
                    <a:pt x="11478" y="6064"/>
                  </a:cubicBezTo>
                  <a:cubicBezTo>
                    <a:pt x="11371" y="6064"/>
                    <a:pt x="11091" y="6050"/>
                    <a:pt x="10208" y="6050"/>
                  </a:cubicBezTo>
                  <a:lnTo>
                    <a:pt x="10208" y="4822"/>
                  </a:lnTo>
                  <a:cubicBezTo>
                    <a:pt x="10208" y="4570"/>
                    <a:pt x="9988" y="4381"/>
                    <a:pt x="9767" y="4381"/>
                  </a:cubicBezTo>
                  <a:lnTo>
                    <a:pt x="8129" y="4381"/>
                  </a:lnTo>
                  <a:cubicBezTo>
                    <a:pt x="7877" y="4381"/>
                    <a:pt x="7688" y="4570"/>
                    <a:pt x="7688" y="4822"/>
                  </a:cubicBezTo>
                  <a:lnTo>
                    <a:pt x="7688" y="6050"/>
                  </a:lnTo>
                  <a:lnTo>
                    <a:pt x="4916" y="6050"/>
                  </a:lnTo>
                  <a:lnTo>
                    <a:pt x="4916" y="4822"/>
                  </a:lnTo>
                  <a:cubicBezTo>
                    <a:pt x="4916" y="4570"/>
                    <a:pt x="4727" y="4381"/>
                    <a:pt x="4506" y="4381"/>
                  </a:cubicBezTo>
                  <a:lnTo>
                    <a:pt x="2836" y="4381"/>
                  </a:lnTo>
                  <a:cubicBezTo>
                    <a:pt x="2710" y="4381"/>
                    <a:pt x="2647" y="4412"/>
                    <a:pt x="2553" y="4507"/>
                  </a:cubicBezTo>
                  <a:cubicBezTo>
                    <a:pt x="2490" y="4570"/>
                    <a:pt x="2458" y="4696"/>
                    <a:pt x="2458" y="4790"/>
                  </a:cubicBezTo>
                  <a:lnTo>
                    <a:pt x="2458" y="5987"/>
                  </a:lnTo>
                  <a:lnTo>
                    <a:pt x="1230" y="5987"/>
                  </a:lnTo>
                  <a:cubicBezTo>
                    <a:pt x="978" y="5987"/>
                    <a:pt x="820" y="5798"/>
                    <a:pt x="788" y="5578"/>
                  </a:cubicBezTo>
                  <a:lnTo>
                    <a:pt x="788" y="2805"/>
                  </a:lnTo>
                  <a:cubicBezTo>
                    <a:pt x="788" y="2585"/>
                    <a:pt x="978" y="2427"/>
                    <a:pt x="1230" y="2427"/>
                  </a:cubicBezTo>
                  <a:close/>
                  <a:moveTo>
                    <a:pt x="4128" y="5200"/>
                  </a:moveTo>
                  <a:lnTo>
                    <a:pt x="4128" y="6428"/>
                  </a:lnTo>
                  <a:cubicBezTo>
                    <a:pt x="4128" y="6586"/>
                    <a:pt x="4065" y="6712"/>
                    <a:pt x="3939" y="6775"/>
                  </a:cubicBezTo>
                  <a:cubicBezTo>
                    <a:pt x="3857" y="6826"/>
                    <a:pt x="3768" y="6851"/>
                    <a:pt x="3684" y="6851"/>
                  </a:cubicBezTo>
                  <a:cubicBezTo>
                    <a:pt x="3508" y="6851"/>
                    <a:pt x="3351" y="6746"/>
                    <a:pt x="3309" y="6554"/>
                  </a:cubicBezTo>
                  <a:lnTo>
                    <a:pt x="3309" y="5200"/>
                  </a:lnTo>
                  <a:close/>
                  <a:moveTo>
                    <a:pt x="9358" y="5200"/>
                  </a:moveTo>
                  <a:lnTo>
                    <a:pt x="9358" y="6428"/>
                  </a:lnTo>
                  <a:cubicBezTo>
                    <a:pt x="9358" y="6586"/>
                    <a:pt x="9295" y="6712"/>
                    <a:pt x="9169" y="6775"/>
                  </a:cubicBezTo>
                  <a:cubicBezTo>
                    <a:pt x="9097" y="6826"/>
                    <a:pt x="9015" y="6851"/>
                    <a:pt x="8934" y="6851"/>
                  </a:cubicBezTo>
                  <a:cubicBezTo>
                    <a:pt x="8766" y="6851"/>
                    <a:pt x="8602" y="6746"/>
                    <a:pt x="8539" y="6554"/>
                  </a:cubicBezTo>
                  <a:lnTo>
                    <a:pt x="8539" y="5200"/>
                  </a:lnTo>
                  <a:close/>
                  <a:moveTo>
                    <a:pt x="11059" y="6869"/>
                  </a:moveTo>
                  <a:lnTo>
                    <a:pt x="11059" y="11438"/>
                  </a:lnTo>
                  <a:lnTo>
                    <a:pt x="11028" y="11438"/>
                  </a:lnTo>
                  <a:cubicBezTo>
                    <a:pt x="11028" y="11658"/>
                    <a:pt x="10839" y="11816"/>
                    <a:pt x="10618" y="11816"/>
                  </a:cubicBezTo>
                  <a:lnTo>
                    <a:pt x="2080" y="11816"/>
                  </a:lnTo>
                  <a:cubicBezTo>
                    <a:pt x="1860" y="11816"/>
                    <a:pt x="1702" y="11627"/>
                    <a:pt x="1702" y="11438"/>
                  </a:cubicBezTo>
                  <a:lnTo>
                    <a:pt x="1702" y="6869"/>
                  </a:lnTo>
                  <a:lnTo>
                    <a:pt x="2616" y="6869"/>
                  </a:lnTo>
                  <a:cubicBezTo>
                    <a:pt x="2710" y="7216"/>
                    <a:pt x="3025" y="7531"/>
                    <a:pt x="3403" y="7657"/>
                  </a:cubicBezTo>
                  <a:cubicBezTo>
                    <a:pt x="3520" y="7692"/>
                    <a:pt x="3637" y="7709"/>
                    <a:pt x="3752" y="7709"/>
                  </a:cubicBezTo>
                  <a:cubicBezTo>
                    <a:pt x="4263" y="7709"/>
                    <a:pt x="4736" y="7383"/>
                    <a:pt x="4916" y="6869"/>
                  </a:cubicBezTo>
                  <a:lnTo>
                    <a:pt x="7846" y="6869"/>
                  </a:lnTo>
                  <a:cubicBezTo>
                    <a:pt x="8017" y="7384"/>
                    <a:pt x="8513" y="7708"/>
                    <a:pt x="9036" y="7708"/>
                  </a:cubicBezTo>
                  <a:cubicBezTo>
                    <a:pt x="9185" y="7708"/>
                    <a:pt x="9337" y="7682"/>
                    <a:pt x="9484" y="7626"/>
                  </a:cubicBezTo>
                  <a:cubicBezTo>
                    <a:pt x="9799" y="7500"/>
                    <a:pt x="10082" y="7216"/>
                    <a:pt x="10145" y="6869"/>
                  </a:cubicBezTo>
                  <a:close/>
                  <a:moveTo>
                    <a:pt x="8211" y="0"/>
                  </a:moveTo>
                  <a:cubicBezTo>
                    <a:pt x="8194" y="0"/>
                    <a:pt x="8177" y="1"/>
                    <a:pt x="8161" y="1"/>
                  </a:cubicBezTo>
                  <a:lnTo>
                    <a:pt x="4569" y="1"/>
                  </a:lnTo>
                  <a:cubicBezTo>
                    <a:pt x="3907" y="1"/>
                    <a:pt x="3309" y="569"/>
                    <a:pt x="3340" y="1230"/>
                  </a:cubicBezTo>
                  <a:lnTo>
                    <a:pt x="3340" y="1671"/>
                  </a:lnTo>
                  <a:lnTo>
                    <a:pt x="1261" y="1671"/>
                  </a:lnTo>
                  <a:cubicBezTo>
                    <a:pt x="599" y="1671"/>
                    <a:pt x="1" y="2207"/>
                    <a:pt x="1" y="2868"/>
                  </a:cubicBezTo>
                  <a:lnTo>
                    <a:pt x="1" y="5641"/>
                  </a:lnTo>
                  <a:cubicBezTo>
                    <a:pt x="1" y="6145"/>
                    <a:pt x="316" y="6617"/>
                    <a:pt x="820" y="6838"/>
                  </a:cubicBezTo>
                  <a:lnTo>
                    <a:pt x="820" y="11438"/>
                  </a:lnTo>
                  <a:cubicBezTo>
                    <a:pt x="820" y="12067"/>
                    <a:pt x="1333" y="12639"/>
                    <a:pt x="1953" y="12639"/>
                  </a:cubicBezTo>
                  <a:cubicBezTo>
                    <a:pt x="1984" y="12639"/>
                    <a:pt x="2016" y="12638"/>
                    <a:pt x="2049" y="12635"/>
                  </a:cubicBezTo>
                  <a:lnTo>
                    <a:pt x="10587" y="12635"/>
                  </a:lnTo>
                  <a:cubicBezTo>
                    <a:pt x="11248" y="12635"/>
                    <a:pt x="11847" y="12099"/>
                    <a:pt x="11815" y="11438"/>
                  </a:cubicBezTo>
                  <a:lnTo>
                    <a:pt x="11815" y="6838"/>
                  </a:lnTo>
                  <a:cubicBezTo>
                    <a:pt x="12288" y="6680"/>
                    <a:pt x="12634" y="6208"/>
                    <a:pt x="12634" y="5641"/>
                  </a:cubicBezTo>
                  <a:lnTo>
                    <a:pt x="12634" y="2868"/>
                  </a:lnTo>
                  <a:cubicBezTo>
                    <a:pt x="12666" y="2207"/>
                    <a:pt x="12130" y="1640"/>
                    <a:pt x="11469" y="1640"/>
                  </a:cubicBezTo>
                  <a:lnTo>
                    <a:pt x="9358" y="1640"/>
                  </a:lnTo>
                  <a:lnTo>
                    <a:pt x="9358" y="1230"/>
                  </a:lnTo>
                  <a:cubicBezTo>
                    <a:pt x="9358" y="585"/>
                    <a:pt x="8849" y="0"/>
                    <a:pt x="82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6" name="Google Shape;6076;p65"/>
            <p:cNvSpPr/>
            <p:nvPr/>
          </p:nvSpPr>
          <p:spPr>
            <a:xfrm>
              <a:off x="-38583075" y="2527075"/>
              <a:ext cx="111075" cy="63050"/>
            </a:xfrm>
            <a:custGeom>
              <a:rect b="b" l="l" r="r" t="t"/>
              <a:pathLst>
                <a:path extrusionOk="0" h="2522" w="4443">
                  <a:moveTo>
                    <a:pt x="3592" y="851"/>
                  </a:moveTo>
                  <a:lnTo>
                    <a:pt x="3592" y="1670"/>
                  </a:lnTo>
                  <a:lnTo>
                    <a:pt x="819" y="1670"/>
                  </a:lnTo>
                  <a:lnTo>
                    <a:pt x="819" y="851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112"/>
                  </a:lnTo>
                  <a:cubicBezTo>
                    <a:pt x="0" y="2332"/>
                    <a:pt x="189" y="2521"/>
                    <a:pt x="441" y="2521"/>
                  </a:cubicBezTo>
                  <a:lnTo>
                    <a:pt x="4033" y="2521"/>
                  </a:lnTo>
                  <a:cubicBezTo>
                    <a:pt x="4253" y="2521"/>
                    <a:pt x="4442" y="2332"/>
                    <a:pt x="4442" y="2112"/>
                  </a:cubicBezTo>
                  <a:lnTo>
                    <a:pt x="4442" y="442"/>
                  </a:lnTo>
                  <a:cubicBezTo>
                    <a:pt x="4411" y="221"/>
                    <a:pt x="4253" y="1"/>
                    <a:pt x="40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77" name="Google Shape;6077;p65"/>
          <p:cNvGrpSpPr/>
          <p:nvPr/>
        </p:nvGrpSpPr>
        <p:grpSpPr>
          <a:xfrm>
            <a:off x="6001366" y="2477418"/>
            <a:ext cx="345568" cy="343835"/>
            <a:chOff x="-38686275" y="2682250"/>
            <a:chExt cx="319025" cy="317425"/>
          </a:xfrm>
        </p:grpSpPr>
        <p:sp>
          <p:nvSpPr>
            <p:cNvPr id="6078" name="Google Shape;6078;p65"/>
            <p:cNvSpPr/>
            <p:nvPr/>
          </p:nvSpPr>
          <p:spPr>
            <a:xfrm>
              <a:off x="-38686275" y="2682250"/>
              <a:ext cx="319025" cy="317425"/>
            </a:xfrm>
            <a:custGeom>
              <a:rect b="b" l="l" r="r" t="t"/>
              <a:pathLst>
                <a:path extrusionOk="0" h="12697" w="12761">
                  <a:moveTo>
                    <a:pt x="11511" y="5995"/>
                  </a:moveTo>
                  <a:cubicBezTo>
                    <a:pt x="11742" y="5995"/>
                    <a:pt x="11941" y="6184"/>
                    <a:pt x="11941" y="6396"/>
                  </a:cubicBezTo>
                  <a:cubicBezTo>
                    <a:pt x="11941" y="6616"/>
                    <a:pt x="11815" y="6774"/>
                    <a:pt x="11626" y="6805"/>
                  </a:cubicBezTo>
                  <a:cubicBezTo>
                    <a:pt x="11576" y="6818"/>
                    <a:pt x="11528" y="6824"/>
                    <a:pt x="11483" y="6824"/>
                  </a:cubicBezTo>
                  <a:cubicBezTo>
                    <a:pt x="11302" y="6824"/>
                    <a:pt x="11166" y="6723"/>
                    <a:pt x="11091" y="6522"/>
                  </a:cubicBezTo>
                  <a:cubicBezTo>
                    <a:pt x="11028" y="6301"/>
                    <a:pt x="11154" y="6081"/>
                    <a:pt x="11374" y="6018"/>
                  </a:cubicBezTo>
                  <a:cubicBezTo>
                    <a:pt x="11420" y="6002"/>
                    <a:pt x="11466" y="5995"/>
                    <a:pt x="11511" y="5995"/>
                  </a:cubicBezTo>
                  <a:close/>
                  <a:moveTo>
                    <a:pt x="5042" y="788"/>
                  </a:moveTo>
                  <a:cubicBezTo>
                    <a:pt x="7310" y="788"/>
                    <a:pt x="9169" y="2615"/>
                    <a:pt x="9169" y="4915"/>
                  </a:cubicBezTo>
                  <a:cubicBezTo>
                    <a:pt x="9169" y="7183"/>
                    <a:pt x="7310" y="9042"/>
                    <a:pt x="5042" y="9042"/>
                  </a:cubicBezTo>
                  <a:cubicBezTo>
                    <a:pt x="3624" y="9042"/>
                    <a:pt x="2364" y="8317"/>
                    <a:pt x="1608" y="7246"/>
                  </a:cubicBezTo>
                  <a:cubicBezTo>
                    <a:pt x="820" y="6049"/>
                    <a:pt x="694" y="4568"/>
                    <a:pt x="1230" y="3308"/>
                  </a:cubicBezTo>
                  <a:cubicBezTo>
                    <a:pt x="1860" y="1827"/>
                    <a:pt x="3309" y="788"/>
                    <a:pt x="5042" y="788"/>
                  </a:cubicBezTo>
                  <a:close/>
                  <a:moveTo>
                    <a:pt x="7531" y="9200"/>
                  </a:moveTo>
                  <a:lnTo>
                    <a:pt x="7531" y="11373"/>
                  </a:lnTo>
                  <a:cubicBezTo>
                    <a:pt x="7531" y="11594"/>
                    <a:pt x="7310" y="11751"/>
                    <a:pt x="7089" y="11814"/>
                  </a:cubicBezTo>
                  <a:lnTo>
                    <a:pt x="2962" y="11814"/>
                  </a:lnTo>
                  <a:cubicBezTo>
                    <a:pt x="2710" y="11814"/>
                    <a:pt x="2553" y="11594"/>
                    <a:pt x="2553" y="11373"/>
                  </a:cubicBezTo>
                  <a:lnTo>
                    <a:pt x="2553" y="9200"/>
                  </a:lnTo>
                  <a:cubicBezTo>
                    <a:pt x="3316" y="9645"/>
                    <a:pt x="4174" y="9873"/>
                    <a:pt x="5041" y="9873"/>
                  </a:cubicBezTo>
                  <a:cubicBezTo>
                    <a:pt x="5892" y="9873"/>
                    <a:pt x="6750" y="9652"/>
                    <a:pt x="7531" y="9200"/>
                  </a:cubicBezTo>
                  <a:close/>
                  <a:moveTo>
                    <a:pt x="4947" y="0"/>
                  </a:moveTo>
                  <a:cubicBezTo>
                    <a:pt x="4296" y="0"/>
                    <a:pt x="3643" y="126"/>
                    <a:pt x="3025" y="378"/>
                  </a:cubicBezTo>
                  <a:cubicBezTo>
                    <a:pt x="1230" y="1134"/>
                    <a:pt x="1" y="2930"/>
                    <a:pt x="1" y="4946"/>
                  </a:cubicBezTo>
                  <a:cubicBezTo>
                    <a:pt x="1" y="6396"/>
                    <a:pt x="631" y="7750"/>
                    <a:pt x="1639" y="8664"/>
                  </a:cubicBezTo>
                  <a:lnTo>
                    <a:pt x="1639" y="11436"/>
                  </a:lnTo>
                  <a:cubicBezTo>
                    <a:pt x="1639" y="12098"/>
                    <a:pt x="2206" y="12697"/>
                    <a:pt x="2868" y="12697"/>
                  </a:cubicBezTo>
                  <a:lnTo>
                    <a:pt x="6995" y="12697"/>
                  </a:lnTo>
                  <a:cubicBezTo>
                    <a:pt x="7562" y="12697"/>
                    <a:pt x="8035" y="12350"/>
                    <a:pt x="8192" y="11877"/>
                  </a:cubicBezTo>
                  <a:cubicBezTo>
                    <a:pt x="10114" y="11720"/>
                    <a:pt x="11847" y="10113"/>
                    <a:pt x="11847" y="8160"/>
                  </a:cubicBezTo>
                  <a:lnTo>
                    <a:pt x="11847" y="7719"/>
                  </a:lnTo>
                  <a:cubicBezTo>
                    <a:pt x="12351" y="7530"/>
                    <a:pt x="12666" y="7089"/>
                    <a:pt x="12666" y="6522"/>
                  </a:cubicBezTo>
                  <a:cubicBezTo>
                    <a:pt x="12760" y="5734"/>
                    <a:pt x="12193" y="5198"/>
                    <a:pt x="11500" y="5198"/>
                  </a:cubicBezTo>
                  <a:cubicBezTo>
                    <a:pt x="10839" y="5198"/>
                    <a:pt x="10240" y="5734"/>
                    <a:pt x="10240" y="6459"/>
                  </a:cubicBezTo>
                  <a:cubicBezTo>
                    <a:pt x="10240" y="6994"/>
                    <a:pt x="10587" y="7435"/>
                    <a:pt x="11059" y="7624"/>
                  </a:cubicBezTo>
                  <a:lnTo>
                    <a:pt x="11059" y="8097"/>
                  </a:lnTo>
                  <a:cubicBezTo>
                    <a:pt x="11059" y="9546"/>
                    <a:pt x="9767" y="10775"/>
                    <a:pt x="8318" y="10964"/>
                  </a:cubicBezTo>
                  <a:lnTo>
                    <a:pt x="8318" y="8664"/>
                  </a:lnTo>
                  <a:cubicBezTo>
                    <a:pt x="8633" y="8380"/>
                    <a:pt x="8885" y="8065"/>
                    <a:pt x="9106" y="7750"/>
                  </a:cubicBezTo>
                  <a:cubicBezTo>
                    <a:pt x="10618" y="5514"/>
                    <a:pt x="10051" y="2395"/>
                    <a:pt x="7751" y="851"/>
                  </a:cubicBezTo>
                  <a:cubicBezTo>
                    <a:pt x="6900" y="284"/>
                    <a:pt x="5925" y="0"/>
                    <a:pt x="4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79" name="Google Shape;6079;p65"/>
            <p:cNvSpPr/>
            <p:nvPr/>
          </p:nvSpPr>
          <p:spPr>
            <a:xfrm>
              <a:off x="-38591750" y="2773600"/>
              <a:ext cx="63025" cy="61350"/>
            </a:xfrm>
            <a:custGeom>
              <a:rect b="b" l="l" r="r" t="t"/>
              <a:pathLst>
                <a:path extrusionOk="0" h="2454" w="2521">
                  <a:moveTo>
                    <a:pt x="1264" y="788"/>
                  </a:moveTo>
                  <a:cubicBezTo>
                    <a:pt x="1315" y="788"/>
                    <a:pt x="1368" y="798"/>
                    <a:pt x="1418" y="820"/>
                  </a:cubicBezTo>
                  <a:cubicBezTo>
                    <a:pt x="1544" y="851"/>
                    <a:pt x="1607" y="977"/>
                    <a:pt x="1639" y="1103"/>
                  </a:cubicBezTo>
                  <a:cubicBezTo>
                    <a:pt x="1716" y="1387"/>
                    <a:pt x="1519" y="1649"/>
                    <a:pt x="1273" y="1649"/>
                  </a:cubicBezTo>
                  <a:cubicBezTo>
                    <a:pt x="1218" y="1649"/>
                    <a:pt x="1161" y="1636"/>
                    <a:pt x="1103" y="1607"/>
                  </a:cubicBezTo>
                  <a:cubicBezTo>
                    <a:pt x="914" y="1544"/>
                    <a:pt x="788" y="1292"/>
                    <a:pt x="851" y="1072"/>
                  </a:cubicBezTo>
                  <a:cubicBezTo>
                    <a:pt x="924" y="902"/>
                    <a:pt x="1090" y="788"/>
                    <a:pt x="1264" y="788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36"/>
                    <a:pt x="32" y="1229"/>
                  </a:cubicBezTo>
                  <a:cubicBezTo>
                    <a:pt x="32" y="1765"/>
                    <a:pt x="379" y="2238"/>
                    <a:pt x="914" y="2395"/>
                  </a:cubicBezTo>
                  <a:cubicBezTo>
                    <a:pt x="1038" y="2435"/>
                    <a:pt x="1163" y="2453"/>
                    <a:pt x="1285" y="2453"/>
                  </a:cubicBezTo>
                  <a:cubicBezTo>
                    <a:pt x="1939" y="2453"/>
                    <a:pt x="2521" y="1920"/>
                    <a:pt x="2521" y="1229"/>
                  </a:cubicBezTo>
                  <a:cubicBezTo>
                    <a:pt x="2489" y="536"/>
                    <a:pt x="1922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80" name="Google Shape;6080;p65"/>
          <p:cNvGrpSpPr/>
          <p:nvPr/>
        </p:nvGrpSpPr>
        <p:grpSpPr>
          <a:xfrm>
            <a:off x="7214268" y="2462063"/>
            <a:ext cx="360056" cy="346516"/>
            <a:chOff x="-37534750" y="2668075"/>
            <a:chExt cx="332400" cy="319900"/>
          </a:xfrm>
        </p:grpSpPr>
        <p:sp>
          <p:nvSpPr>
            <p:cNvPr id="6081" name="Google Shape;6081;p65"/>
            <p:cNvSpPr/>
            <p:nvPr/>
          </p:nvSpPr>
          <p:spPr>
            <a:xfrm>
              <a:off x="-37534750" y="2668075"/>
              <a:ext cx="332400" cy="319900"/>
            </a:xfrm>
            <a:custGeom>
              <a:rect b="b" l="l" r="r" t="t"/>
              <a:pathLst>
                <a:path extrusionOk="0" h="12796" w="13296">
                  <a:moveTo>
                    <a:pt x="5258" y="834"/>
                  </a:moveTo>
                  <a:cubicBezTo>
                    <a:pt x="5799" y="834"/>
                    <a:pt x="6338" y="935"/>
                    <a:pt x="6837" y="1134"/>
                  </a:cubicBezTo>
                  <a:cubicBezTo>
                    <a:pt x="9105" y="2142"/>
                    <a:pt x="10019" y="4852"/>
                    <a:pt x="8822" y="6963"/>
                  </a:cubicBezTo>
                  <a:cubicBezTo>
                    <a:pt x="8790" y="7026"/>
                    <a:pt x="8790" y="7026"/>
                    <a:pt x="8790" y="7057"/>
                  </a:cubicBezTo>
                  <a:cubicBezTo>
                    <a:pt x="8632" y="7372"/>
                    <a:pt x="8412" y="7656"/>
                    <a:pt x="8160" y="7876"/>
                  </a:cubicBezTo>
                  <a:cubicBezTo>
                    <a:pt x="8002" y="8002"/>
                    <a:pt x="7876" y="8128"/>
                    <a:pt x="7782" y="8191"/>
                  </a:cubicBezTo>
                  <a:cubicBezTo>
                    <a:pt x="7687" y="8223"/>
                    <a:pt x="7719" y="8223"/>
                    <a:pt x="7687" y="8286"/>
                  </a:cubicBezTo>
                  <a:cubicBezTo>
                    <a:pt x="7152" y="8664"/>
                    <a:pt x="6585" y="8947"/>
                    <a:pt x="5923" y="9073"/>
                  </a:cubicBezTo>
                  <a:cubicBezTo>
                    <a:pt x="5694" y="9110"/>
                    <a:pt x="5468" y="9128"/>
                    <a:pt x="5245" y="9128"/>
                  </a:cubicBezTo>
                  <a:cubicBezTo>
                    <a:pt x="2977" y="9128"/>
                    <a:pt x="1071" y="7298"/>
                    <a:pt x="1071" y="4946"/>
                  </a:cubicBezTo>
                  <a:cubicBezTo>
                    <a:pt x="1071" y="3592"/>
                    <a:pt x="1796" y="2268"/>
                    <a:pt x="2899" y="1544"/>
                  </a:cubicBezTo>
                  <a:cubicBezTo>
                    <a:pt x="3603" y="1068"/>
                    <a:pt x="4433" y="834"/>
                    <a:pt x="5258" y="834"/>
                  </a:cubicBezTo>
                  <a:close/>
                  <a:moveTo>
                    <a:pt x="9200" y="7876"/>
                  </a:moveTo>
                  <a:lnTo>
                    <a:pt x="11909" y="10586"/>
                  </a:lnTo>
                  <a:cubicBezTo>
                    <a:pt x="12067" y="10743"/>
                    <a:pt x="12130" y="10901"/>
                    <a:pt x="12130" y="11153"/>
                  </a:cubicBezTo>
                  <a:cubicBezTo>
                    <a:pt x="12130" y="11594"/>
                    <a:pt x="11783" y="11909"/>
                    <a:pt x="11405" y="11909"/>
                  </a:cubicBezTo>
                  <a:cubicBezTo>
                    <a:pt x="11184" y="11909"/>
                    <a:pt x="10995" y="11814"/>
                    <a:pt x="10838" y="11657"/>
                  </a:cubicBezTo>
                  <a:lnTo>
                    <a:pt x="8128" y="8947"/>
                  </a:lnTo>
                  <a:cubicBezTo>
                    <a:pt x="8160" y="8916"/>
                    <a:pt x="8759" y="8506"/>
                    <a:pt x="9200" y="7876"/>
                  </a:cubicBezTo>
                  <a:close/>
                  <a:moveTo>
                    <a:pt x="5198" y="0"/>
                  </a:moveTo>
                  <a:cubicBezTo>
                    <a:pt x="3529" y="0"/>
                    <a:pt x="1985" y="882"/>
                    <a:pt x="1103" y="2205"/>
                  </a:cubicBezTo>
                  <a:cubicBezTo>
                    <a:pt x="158" y="3623"/>
                    <a:pt x="0" y="5387"/>
                    <a:pt x="630" y="6931"/>
                  </a:cubicBezTo>
                  <a:cubicBezTo>
                    <a:pt x="1470" y="8860"/>
                    <a:pt x="3356" y="9972"/>
                    <a:pt x="5251" y="9972"/>
                  </a:cubicBezTo>
                  <a:cubicBezTo>
                    <a:pt x="5988" y="9972"/>
                    <a:pt x="6725" y="9804"/>
                    <a:pt x="7404" y="9452"/>
                  </a:cubicBezTo>
                  <a:lnTo>
                    <a:pt x="10302" y="12318"/>
                  </a:lnTo>
                  <a:cubicBezTo>
                    <a:pt x="10588" y="12626"/>
                    <a:pt x="11026" y="12796"/>
                    <a:pt x="11468" y="12796"/>
                  </a:cubicBezTo>
                  <a:cubicBezTo>
                    <a:pt x="11661" y="12796"/>
                    <a:pt x="11854" y="12763"/>
                    <a:pt x="12035" y="12697"/>
                  </a:cubicBezTo>
                  <a:cubicBezTo>
                    <a:pt x="13043" y="12161"/>
                    <a:pt x="13295" y="10806"/>
                    <a:pt x="12539" y="10050"/>
                  </a:cubicBezTo>
                  <a:lnTo>
                    <a:pt x="9672" y="7183"/>
                  </a:lnTo>
                  <a:cubicBezTo>
                    <a:pt x="10334" y="5860"/>
                    <a:pt x="10334" y="4348"/>
                    <a:pt x="9767" y="3025"/>
                  </a:cubicBezTo>
                  <a:cubicBezTo>
                    <a:pt x="9042" y="1229"/>
                    <a:pt x="7215" y="0"/>
                    <a:pt x="5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2" name="Google Shape;6082;p65"/>
            <p:cNvSpPr/>
            <p:nvPr/>
          </p:nvSpPr>
          <p:spPr>
            <a:xfrm>
              <a:off x="-37487500" y="2709475"/>
              <a:ext cx="165425" cy="164450"/>
            </a:xfrm>
            <a:custGeom>
              <a:rect b="b" l="l" r="r" t="t"/>
              <a:pathLst>
                <a:path extrusionOk="0" h="6578" w="6617">
                  <a:moveTo>
                    <a:pt x="3308" y="833"/>
                  </a:moveTo>
                  <a:cubicBezTo>
                    <a:pt x="4695" y="833"/>
                    <a:pt x="5797" y="1936"/>
                    <a:pt x="5797" y="3290"/>
                  </a:cubicBezTo>
                  <a:cubicBezTo>
                    <a:pt x="5797" y="4614"/>
                    <a:pt x="4726" y="5779"/>
                    <a:pt x="3308" y="5779"/>
                  </a:cubicBezTo>
                  <a:cubicBezTo>
                    <a:pt x="1954" y="5779"/>
                    <a:pt x="851" y="4677"/>
                    <a:pt x="851" y="3290"/>
                  </a:cubicBezTo>
                  <a:cubicBezTo>
                    <a:pt x="851" y="1936"/>
                    <a:pt x="1954" y="833"/>
                    <a:pt x="3308" y="833"/>
                  </a:cubicBezTo>
                  <a:close/>
                  <a:moveTo>
                    <a:pt x="3319" y="0"/>
                  </a:moveTo>
                  <a:cubicBezTo>
                    <a:pt x="2880" y="0"/>
                    <a:pt x="2438" y="81"/>
                    <a:pt x="2017" y="234"/>
                  </a:cubicBezTo>
                  <a:cubicBezTo>
                    <a:pt x="851" y="738"/>
                    <a:pt x="0" y="1936"/>
                    <a:pt x="0" y="3259"/>
                  </a:cubicBezTo>
                  <a:cubicBezTo>
                    <a:pt x="0" y="4362"/>
                    <a:pt x="568" y="5401"/>
                    <a:pt x="1481" y="6031"/>
                  </a:cubicBezTo>
                  <a:cubicBezTo>
                    <a:pt x="2033" y="6405"/>
                    <a:pt x="2645" y="6578"/>
                    <a:pt x="3255" y="6578"/>
                  </a:cubicBezTo>
                  <a:cubicBezTo>
                    <a:pt x="3725" y="6578"/>
                    <a:pt x="4193" y="6475"/>
                    <a:pt x="4632" y="6283"/>
                  </a:cubicBezTo>
                  <a:cubicBezTo>
                    <a:pt x="5829" y="5748"/>
                    <a:pt x="6585" y="4551"/>
                    <a:pt x="6585" y="3259"/>
                  </a:cubicBezTo>
                  <a:cubicBezTo>
                    <a:pt x="6616" y="2219"/>
                    <a:pt x="6081" y="1180"/>
                    <a:pt x="5167" y="549"/>
                  </a:cubicBezTo>
                  <a:cubicBezTo>
                    <a:pt x="4605" y="175"/>
                    <a:pt x="3965" y="0"/>
                    <a:pt x="3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3" name="Google Shape;6083;p65"/>
          <p:cNvSpPr/>
          <p:nvPr/>
        </p:nvSpPr>
        <p:spPr>
          <a:xfrm>
            <a:off x="2340638" y="1683287"/>
            <a:ext cx="345541" cy="342779"/>
          </a:xfrm>
          <a:custGeom>
            <a:rect b="b" l="l" r="r" t="t"/>
            <a:pathLst>
              <a:path extrusionOk="0" h="12658" w="12760">
                <a:moveTo>
                  <a:pt x="6270" y="1032"/>
                </a:moveTo>
                <a:lnTo>
                  <a:pt x="6932" y="1693"/>
                </a:lnTo>
                <a:lnTo>
                  <a:pt x="5640" y="1693"/>
                </a:lnTo>
                <a:lnTo>
                  <a:pt x="6270" y="1032"/>
                </a:lnTo>
                <a:close/>
                <a:moveTo>
                  <a:pt x="11342" y="2481"/>
                </a:moveTo>
                <a:lnTo>
                  <a:pt x="10523" y="3300"/>
                </a:lnTo>
                <a:lnTo>
                  <a:pt x="2332" y="3300"/>
                </a:lnTo>
                <a:lnTo>
                  <a:pt x="1513" y="2481"/>
                </a:lnTo>
                <a:close/>
                <a:moveTo>
                  <a:pt x="8381" y="9381"/>
                </a:moveTo>
                <a:lnTo>
                  <a:pt x="8381" y="10200"/>
                </a:lnTo>
                <a:lnTo>
                  <a:pt x="6711" y="10200"/>
                </a:lnTo>
                <a:lnTo>
                  <a:pt x="6711" y="9381"/>
                </a:lnTo>
                <a:close/>
                <a:moveTo>
                  <a:pt x="10303" y="4151"/>
                </a:moveTo>
                <a:lnTo>
                  <a:pt x="10303" y="10200"/>
                </a:lnTo>
                <a:lnTo>
                  <a:pt x="9200" y="10200"/>
                </a:lnTo>
                <a:lnTo>
                  <a:pt x="9200" y="9003"/>
                </a:lnTo>
                <a:cubicBezTo>
                  <a:pt x="9200" y="8751"/>
                  <a:pt x="8980" y="8562"/>
                  <a:pt x="8759" y="8562"/>
                </a:cubicBezTo>
                <a:lnTo>
                  <a:pt x="6270" y="8562"/>
                </a:lnTo>
                <a:cubicBezTo>
                  <a:pt x="6050" y="8562"/>
                  <a:pt x="5892" y="8751"/>
                  <a:pt x="5892" y="9003"/>
                </a:cubicBezTo>
                <a:lnTo>
                  <a:pt x="5892" y="10200"/>
                </a:lnTo>
                <a:lnTo>
                  <a:pt x="2584" y="10200"/>
                </a:lnTo>
                <a:lnTo>
                  <a:pt x="2584" y="4151"/>
                </a:lnTo>
                <a:close/>
                <a:moveTo>
                  <a:pt x="914" y="3080"/>
                </a:moveTo>
                <a:lnTo>
                  <a:pt x="1733" y="3899"/>
                </a:lnTo>
                <a:lnTo>
                  <a:pt x="1733" y="10452"/>
                </a:lnTo>
                <a:lnTo>
                  <a:pt x="914" y="11271"/>
                </a:lnTo>
                <a:lnTo>
                  <a:pt x="914" y="3080"/>
                </a:lnTo>
                <a:close/>
                <a:moveTo>
                  <a:pt x="11941" y="3080"/>
                </a:moveTo>
                <a:lnTo>
                  <a:pt x="11941" y="11271"/>
                </a:lnTo>
                <a:lnTo>
                  <a:pt x="11122" y="10452"/>
                </a:lnTo>
                <a:lnTo>
                  <a:pt x="11122" y="3899"/>
                </a:lnTo>
                <a:lnTo>
                  <a:pt x="11941" y="3080"/>
                </a:lnTo>
                <a:close/>
                <a:moveTo>
                  <a:pt x="10492" y="11050"/>
                </a:moveTo>
                <a:lnTo>
                  <a:pt x="11311" y="11870"/>
                </a:lnTo>
                <a:lnTo>
                  <a:pt x="1481" y="11870"/>
                </a:lnTo>
                <a:lnTo>
                  <a:pt x="2300" y="11050"/>
                </a:lnTo>
                <a:close/>
                <a:moveTo>
                  <a:pt x="6254" y="0"/>
                </a:moveTo>
                <a:cubicBezTo>
                  <a:pt x="6144" y="0"/>
                  <a:pt x="6034" y="39"/>
                  <a:pt x="5955" y="118"/>
                </a:cubicBezTo>
                <a:lnTo>
                  <a:pt x="4443" y="1662"/>
                </a:lnTo>
                <a:lnTo>
                  <a:pt x="379" y="1662"/>
                </a:lnTo>
                <a:cubicBezTo>
                  <a:pt x="221" y="1693"/>
                  <a:pt x="95" y="1819"/>
                  <a:pt x="64" y="1946"/>
                </a:cubicBezTo>
                <a:cubicBezTo>
                  <a:pt x="1" y="2009"/>
                  <a:pt x="64" y="1473"/>
                  <a:pt x="64" y="12248"/>
                </a:cubicBezTo>
                <a:cubicBezTo>
                  <a:pt x="64" y="12374"/>
                  <a:pt x="95" y="12500"/>
                  <a:pt x="221" y="12563"/>
                </a:cubicBezTo>
                <a:cubicBezTo>
                  <a:pt x="284" y="12657"/>
                  <a:pt x="379" y="12657"/>
                  <a:pt x="473" y="12657"/>
                </a:cubicBezTo>
                <a:lnTo>
                  <a:pt x="12351" y="12657"/>
                </a:lnTo>
                <a:cubicBezTo>
                  <a:pt x="12571" y="12657"/>
                  <a:pt x="12729" y="12468"/>
                  <a:pt x="12729" y="12216"/>
                </a:cubicBezTo>
                <a:lnTo>
                  <a:pt x="12729" y="2009"/>
                </a:lnTo>
                <a:cubicBezTo>
                  <a:pt x="12760" y="1851"/>
                  <a:pt x="12571" y="1662"/>
                  <a:pt x="12351" y="1662"/>
                </a:cubicBezTo>
                <a:lnTo>
                  <a:pt x="8097" y="1662"/>
                </a:lnTo>
                <a:lnTo>
                  <a:pt x="6554" y="118"/>
                </a:lnTo>
                <a:cubicBezTo>
                  <a:pt x="6475" y="39"/>
                  <a:pt x="6365" y="0"/>
                  <a:pt x="625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4" name="Google Shape;6084;p65"/>
          <p:cNvGrpSpPr/>
          <p:nvPr/>
        </p:nvGrpSpPr>
        <p:grpSpPr>
          <a:xfrm>
            <a:off x="2336367" y="2080696"/>
            <a:ext cx="345541" cy="344133"/>
            <a:chOff x="-42062025" y="2316000"/>
            <a:chExt cx="319000" cy="317700"/>
          </a:xfrm>
        </p:grpSpPr>
        <p:sp>
          <p:nvSpPr>
            <p:cNvPr id="6085" name="Google Shape;6085;p65"/>
            <p:cNvSpPr/>
            <p:nvPr/>
          </p:nvSpPr>
          <p:spPr>
            <a:xfrm>
              <a:off x="-41965150" y="2477075"/>
              <a:ext cx="124475" cy="112675"/>
            </a:xfrm>
            <a:custGeom>
              <a:rect b="b" l="l" r="r" t="t"/>
              <a:pathLst>
                <a:path extrusionOk="0" h="4507" w="4979">
                  <a:moveTo>
                    <a:pt x="2521" y="1371"/>
                  </a:moveTo>
                  <a:lnTo>
                    <a:pt x="2773" y="1812"/>
                  </a:lnTo>
                  <a:cubicBezTo>
                    <a:pt x="2836" y="1938"/>
                    <a:pt x="2931" y="2001"/>
                    <a:pt x="3088" y="2064"/>
                  </a:cubicBezTo>
                  <a:lnTo>
                    <a:pt x="3592" y="2127"/>
                  </a:lnTo>
                  <a:lnTo>
                    <a:pt x="3151" y="2473"/>
                  </a:lnTo>
                  <a:cubicBezTo>
                    <a:pt x="3088" y="2568"/>
                    <a:pt x="2994" y="2725"/>
                    <a:pt x="3057" y="2851"/>
                  </a:cubicBezTo>
                  <a:lnTo>
                    <a:pt x="3120" y="3355"/>
                  </a:lnTo>
                  <a:lnTo>
                    <a:pt x="2679" y="3103"/>
                  </a:lnTo>
                  <a:cubicBezTo>
                    <a:pt x="2631" y="3072"/>
                    <a:pt x="2568" y="3056"/>
                    <a:pt x="2501" y="3056"/>
                  </a:cubicBezTo>
                  <a:cubicBezTo>
                    <a:pt x="2434" y="3056"/>
                    <a:pt x="2364" y="3072"/>
                    <a:pt x="2301" y="3103"/>
                  </a:cubicBezTo>
                  <a:lnTo>
                    <a:pt x="1860" y="3355"/>
                  </a:lnTo>
                  <a:lnTo>
                    <a:pt x="1954" y="2851"/>
                  </a:lnTo>
                  <a:cubicBezTo>
                    <a:pt x="1986" y="2725"/>
                    <a:pt x="1891" y="2568"/>
                    <a:pt x="1828" y="2473"/>
                  </a:cubicBezTo>
                  <a:lnTo>
                    <a:pt x="1481" y="2127"/>
                  </a:lnTo>
                  <a:lnTo>
                    <a:pt x="1986" y="2064"/>
                  </a:lnTo>
                  <a:cubicBezTo>
                    <a:pt x="2112" y="2064"/>
                    <a:pt x="2206" y="1938"/>
                    <a:pt x="2301" y="1812"/>
                  </a:cubicBezTo>
                  <a:lnTo>
                    <a:pt x="2521" y="1371"/>
                  </a:lnTo>
                  <a:close/>
                  <a:moveTo>
                    <a:pt x="2474" y="0"/>
                  </a:moveTo>
                  <a:cubicBezTo>
                    <a:pt x="2332" y="0"/>
                    <a:pt x="2190" y="79"/>
                    <a:pt x="2112" y="236"/>
                  </a:cubicBezTo>
                  <a:lnTo>
                    <a:pt x="1576" y="1276"/>
                  </a:lnTo>
                  <a:lnTo>
                    <a:pt x="473" y="1434"/>
                  </a:lnTo>
                  <a:cubicBezTo>
                    <a:pt x="127" y="1465"/>
                    <a:pt x="1" y="1906"/>
                    <a:pt x="253" y="2127"/>
                  </a:cubicBezTo>
                  <a:lnTo>
                    <a:pt x="1040" y="2914"/>
                  </a:lnTo>
                  <a:lnTo>
                    <a:pt x="851" y="4017"/>
                  </a:lnTo>
                  <a:cubicBezTo>
                    <a:pt x="802" y="4291"/>
                    <a:pt x="1028" y="4506"/>
                    <a:pt x="1249" y="4506"/>
                  </a:cubicBezTo>
                  <a:cubicBezTo>
                    <a:pt x="1308" y="4506"/>
                    <a:pt x="1366" y="4491"/>
                    <a:pt x="1418" y="4458"/>
                  </a:cubicBezTo>
                  <a:lnTo>
                    <a:pt x="2427" y="3954"/>
                  </a:lnTo>
                  <a:lnTo>
                    <a:pt x="3403" y="4458"/>
                  </a:lnTo>
                  <a:cubicBezTo>
                    <a:pt x="3465" y="4489"/>
                    <a:pt x="3528" y="4503"/>
                    <a:pt x="3589" y="4503"/>
                  </a:cubicBezTo>
                  <a:cubicBezTo>
                    <a:pt x="3839" y="4503"/>
                    <a:pt x="4052" y="4270"/>
                    <a:pt x="4002" y="4017"/>
                  </a:cubicBezTo>
                  <a:lnTo>
                    <a:pt x="3781" y="2914"/>
                  </a:lnTo>
                  <a:lnTo>
                    <a:pt x="4569" y="2127"/>
                  </a:lnTo>
                  <a:cubicBezTo>
                    <a:pt x="4978" y="1906"/>
                    <a:pt x="4821" y="1465"/>
                    <a:pt x="4474" y="1434"/>
                  </a:cubicBezTo>
                  <a:lnTo>
                    <a:pt x="3372" y="1276"/>
                  </a:lnTo>
                  <a:lnTo>
                    <a:pt x="2836" y="236"/>
                  </a:lnTo>
                  <a:cubicBezTo>
                    <a:pt x="2757" y="79"/>
                    <a:pt x="2616" y="0"/>
                    <a:pt x="2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86" name="Google Shape;6086;p65"/>
            <p:cNvSpPr/>
            <p:nvPr/>
          </p:nvSpPr>
          <p:spPr>
            <a:xfrm>
              <a:off x="-42062025" y="2316000"/>
              <a:ext cx="319000" cy="317700"/>
            </a:xfrm>
            <a:custGeom>
              <a:rect b="b" l="l" r="r" t="t"/>
              <a:pathLst>
                <a:path extrusionOk="0" h="12708" w="12760">
                  <a:moveTo>
                    <a:pt x="9610" y="851"/>
                  </a:moveTo>
                  <a:lnTo>
                    <a:pt x="8129" y="2615"/>
                  </a:lnTo>
                  <a:cubicBezTo>
                    <a:pt x="8097" y="2584"/>
                    <a:pt x="8034" y="2584"/>
                    <a:pt x="7940" y="2584"/>
                  </a:cubicBezTo>
                  <a:lnTo>
                    <a:pt x="4821" y="2584"/>
                  </a:lnTo>
                  <a:cubicBezTo>
                    <a:pt x="4758" y="2584"/>
                    <a:pt x="4726" y="2584"/>
                    <a:pt x="4632" y="2615"/>
                  </a:cubicBezTo>
                  <a:lnTo>
                    <a:pt x="3183" y="851"/>
                  </a:lnTo>
                  <a:close/>
                  <a:moveTo>
                    <a:pt x="7530" y="3371"/>
                  </a:moveTo>
                  <a:lnTo>
                    <a:pt x="6396" y="4726"/>
                  </a:lnTo>
                  <a:lnTo>
                    <a:pt x="5293" y="3371"/>
                  </a:lnTo>
                  <a:close/>
                  <a:moveTo>
                    <a:pt x="10555" y="1009"/>
                  </a:moveTo>
                  <a:lnTo>
                    <a:pt x="11783" y="2237"/>
                  </a:lnTo>
                  <a:lnTo>
                    <a:pt x="8759" y="5923"/>
                  </a:lnTo>
                  <a:cubicBezTo>
                    <a:pt x="8255" y="5545"/>
                    <a:pt x="7719" y="5262"/>
                    <a:pt x="7121" y="5136"/>
                  </a:cubicBezTo>
                  <a:lnTo>
                    <a:pt x="10555" y="1009"/>
                  </a:lnTo>
                  <a:close/>
                  <a:moveTo>
                    <a:pt x="2269" y="1040"/>
                  </a:moveTo>
                  <a:lnTo>
                    <a:pt x="5703" y="5199"/>
                  </a:lnTo>
                  <a:cubicBezTo>
                    <a:pt x="5104" y="5293"/>
                    <a:pt x="4506" y="5545"/>
                    <a:pt x="4033" y="5986"/>
                  </a:cubicBezTo>
                  <a:cubicBezTo>
                    <a:pt x="3214" y="4947"/>
                    <a:pt x="1040" y="2269"/>
                    <a:pt x="1040" y="2269"/>
                  </a:cubicBezTo>
                  <a:lnTo>
                    <a:pt x="2269" y="1040"/>
                  </a:lnTo>
                  <a:close/>
                  <a:moveTo>
                    <a:pt x="6349" y="5978"/>
                  </a:moveTo>
                  <a:cubicBezTo>
                    <a:pt x="7097" y="5978"/>
                    <a:pt x="7845" y="6254"/>
                    <a:pt x="8412" y="6805"/>
                  </a:cubicBezTo>
                  <a:lnTo>
                    <a:pt x="8538" y="6932"/>
                  </a:lnTo>
                  <a:cubicBezTo>
                    <a:pt x="8633" y="7026"/>
                    <a:pt x="8727" y="7152"/>
                    <a:pt x="8822" y="7278"/>
                  </a:cubicBezTo>
                  <a:cubicBezTo>
                    <a:pt x="9452" y="8097"/>
                    <a:pt x="9484" y="9168"/>
                    <a:pt x="9137" y="10082"/>
                  </a:cubicBezTo>
                  <a:cubicBezTo>
                    <a:pt x="8662" y="11199"/>
                    <a:pt x="7524" y="11885"/>
                    <a:pt x="6358" y="11885"/>
                  </a:cubicBezTo>
                  <a:cubicBezTo>
                    <a:pt x="5978" y="11885"/>
                    <a:pt x="5595" y="11812"/>
                    <a:pt x="5230" y="11657"/>
                  </a:cubicBezTo>
                  <a:cubicBezTo>
                    <a:pt x="3340" y="10870"/>
                    <a:pt x="2805" y="8412"/>
                    <a:pt x="4159" y="6932"/>
                  </a:cubicBezTo>
                  <a:lnTo>
                    <a:pt x="4285" y="6805"/>
                  </a:lnTo>
                  <a:cubicBezTo>
                    <a:pt x="4852" y="6254"/>
                    <a:pt x="5601" y="5978"/>
                    <a:pt x="6349" y="5978"/>
                  </a:cubicBezTo>
                  <a:close/>
                  <a:moveTo>
                    <a:pt x="2269" y="0"/>
                  </a:moveTo>
                  <a:cubicBezTo>
                    <a:pt x="2143" y="0"/>
                    <a:pt x="2048" y="32"/>
                    <a:pt x="1954" y="95"/>
                  </a:cubicBezTo>
                  <a:lnTo>
                    <a:pt x="158" y="1922"/>
                  </a:lnTo>
                  <a:cubicBezTo>
                    <a:pt x="1" y="2080"/>
                    <a:pt x="1" y="2300"/>
                    <a:pt x="95" y="2458"/>
                  </a:cubicBezTo>
                  <a:lnTo>
                    <a:pt x="3372" y="6522"/>
                  </a:lnTo>
                  <a:cubicBezTo>
                    <a:pt x="1985" y="8255"/>
                    <a:pt x="2395" y="10807"/>
                    <a:pt x="4254" y="12035"/>
                  </a:cubicBezTo>
                  <a:cubicBezTo>
                    <a:pt x="4911" y="12489"/>
                    <a:pt x="5659" y="12708"/>
                    <a:pt x="6397" y="12708"/>
                  </a:cubicBezTo>
                  <a:cubicBezTo>
                    <a:pt x="7606" y="12708"/>
                    <a:pt x="8791" y="12122"/>
                    <a:pt x="9515" y="11027"/>
                  </a:cubicBezTo>
                  <a:cubicBezTo>
                    <a:pt x="10429" y="9641"/>
                    <a:pt x="10397" y="7814"/>
                    <a:pt x="9326" y="6522"/>
                  </a:cubicBezTo>
                  <a:lnTo>
                    <a:pt x="12634" y="2458"/>
                  </a:lnTo>
                  <a:cubicBezTo>
                    <a:pt x="12760" y="2300"/>
                    <a:pt x="12760" y="2080"/>
                    <a:pt x="12603" y="1922"/>
                  </a:cubicBezTo>
                  <a:lnTo>
                    <a:pt x="10775" y="95"/>
                  </a:lnTo>
                  <a:cubicBezTo>
                    <a:pt x="10712" y="32"/>
                    <a:pt x="10555" y="0"/>
                    <a:pt x="10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087" name="Google Shape;6087;p65"/>
          <p:cNvSpPr/>
          <p:nvPr/>
        </p:nvSpPr>
        <p:spPr>
          <a:xfrm>
            <a:off x="2339352" y="2477627"/>
            <a:ext cx="348113" cy="345270"/>
          </a:xfrm>
          <a:custGeom>
            <a:rect b="b" l="l" r="r" t="t"/>
            <a:pathLst>
              <a:path extrusionOk="0" h="12750" w="12855">
                <a:moveTo>
                  <a:pt x="6304" y="770"/>
                </a:moveTo>
                <a:cubicBezTo>
                  <a:pt x="6519" y="770"/>
                  <a:pt x="6711" y="952"/>
                  <a:pt x="6711" y="1186"/>
                </a:cubicBezTo>
                <a:lnTo>
                  <a:pt x="6711" y="1659"/>
                </a:lnTo>
                <a:cubicBezTo>
                  <a:pt x="6569" y="1643"/>
                  <a:pt x="6435" y="1635"/>
                  <a:pt x="6302" y="1635"/>
                </a:cubicBezTo>
                <a:cubicBezTo>
                  <a:pt x="6168" y="1635"/>
                  <a:pt x="6034" y="1643"/>
                  <a:pt x="5892" y="1659"/>
                </a:cubicBezTo>
                <a:lnTo>
                  <a:pt x="5892" y="1186"/>
                </a:lnTo>
                <a:cubicBezTo>
                  <a:pt x="5892" y="1029"/>
                  <a:pt x="5955" y="934"/>
                  <a:pt x="6081" y="840"/>
                </a:cubicBezTo>
                <a:cubicBezTo>
                  <a:pt x="6154" y="791"/>
                  <a:pt x="6230" y="770"/>
                  <a:pt x="6304" y="770"/>
                </a:cubicBezTo>
                <a:close/>
                <a:moveTo>
                  <a:pt x="6249" y="2423"/>
                </a:moveTo>
                <a:cubicBezTo>
                  <a:pt x="7067" y="2423"/>
                  <a:pt x="7748" y="3312"/>
                  <a:pt x="7373" y="4148"/>
                </a:cubicBezTo>
                <a:cubicBezTo>
                  <a:pt x="7184" y="4619"/>
                  <a:pt x="6731" y="4914"/>
                  <a:pt x="6251" y="4914"/>
                </a:cubicBezTo>
                <a:cubicBezTo>
                  <a:pt x="6089" y="4914"/>
                  <a:pt x="5925" y="4881"/>
                  <a:pt x="5766" y="4809"/>
                </a:cubicBezTo>
                <a:cubicBezTo>
                  <a:pt x="5136" y="4557"/>
                  <a:pt x="4852" y="3707"/>
                  <a:pt x="5230" y="3045"/>
                </a:cubicBezTo>
                <a:cubicBezTo>
                  <a:pt x="5325" y="2856"/>
                  <a:pt x="5482" y="2699"/>
                  <a:pt x="5640" y="2604"/>
                </a:cubicBezTo>
                <a:cubicBezTo>
                  <a:pt x="5766" y="2541"/>
                  <a:pt x="5892" y="2510"/>
                  <a:pt x="6018" y="2447"/>
                </a:cubicBezTo>
                <a:cubicBezTo>
                  <a:pt x="6096" y="2431"/>
                  <a:pt x="6173" y="2423"/>
                  <a:pt x="6249" y="2423"/>
                </a:cubicBezTo>
                <a:close/>
                <a:moveTo>
                  <a:pt x="4852" y="5156"/>
                </a:moveTo>
                <a:cubicBezTo>
                  <a:pt x="5041" y="5377"/>
                  <a:pt x="5293" y="5534"/>
                  <a:pt x="5577" y="5597"/>
                </a:cubicBezTo>
                <a:lnTo>
                  <a:pt x="3939" y="8243"/>
                </a:lnTo>
                <a:lnTo>
                  <a:pt x="2962" y="8243"/>
                </a:lnTo>
                <a:lnTo>
                  <a:pt x="4852" y="5156"/>
                </a:lnTo>
                <a:close/>
                <a:moveTo>
                  <a:pt x="7719" y="5187"/>
                </a:moveTo>
                <a:lnTo>
                  <a:pt x="9610" y="8243"/>
                </a:lnTo>
                <a:lnTo>
                  <a:pt x="8633" y="8243"/>
                </a:lnTo>
                <a:lnTo>
                  <a:pt x="7026" y="5597"/>
                </a:lnTo>
                <a:cubicBezTo>
                  <a:pt x="7310" y="5503"/>
                  <a:pt x="7530" y="5377"/>
                  <a:pt x="7719" y="5187"/>
                </a:cubicBezTo>
                <a:close/>
                <a:moveTo>
                  <a:pt x="6333" y="6007"/>
                </a:moveTo>
                <a:lnTo>
                  <a:pt x="7688" y="8275"/>
                </a:lnTo>
                <a:lnTo>
                  <a:pt x="7467" y="8275"/>
                </a:lnTo>
                <a:lnTo>
                  <a:pt x="7467" y="8243"/>
                </a:lnTo>
                <a:cubicBezTo>
                  <a:pt x="7373" y="7960"/>
                  <a:pt x="7215" y="7771"/>
                  <a:pt x="6995" y="7613"/>
                </a:cubicBezTo>
                <a:cubicBezTo>
                  <a:pt x="6783" y="7462"/>
                  <a:pt x="6545" y="7391"/>
                  <a:pt x="6310" y="7391"/>
                </a:cubicBezTo>
                <a:cubicBezTo>
                  <a:pt x="5812" y="7391"/>
                  <a:pt x="5329" y="7708"/>
                  <a:pt x="5136" y="8243"/>
                </a:cubicBezTo>
                <a:lnTo>
                  <a:pt x="4947" y="8243"/>
                </a:lnTo>
                <a:lnTo>
                  <a:pt x="6333" y="6007"/>
                </a:lnTo>
                <a:close/>
                <a:moveTo>
                  <a:pt x="6274" y="8212"/>
                </a:moveTo>
                <a:cubicBezTo>
                  <a:pt x="6325" y="8212"/>
                  <a:pt x="6377" y="8222"/>
                  <a:pt x="6428" y="8243"/>
                </a:cubicBezTo>
                <a:cubicBezTo>
                  <a:pt x="6585" y="8306"/>
                  <a:pt x="6680" y="8495"/>
                  <a:pt x="6680" y="8653"/>
                </a:cubicBezTo>
                <a:cubicBezTo>
                  <a:pt x="6704" y="8901"/>
                  <a:pt x="6515" y="9071"/>
                  <a:pt x="6295" y="9071"/>
                </a:cubicBezTo>
                <a:cubicBezTo>
                  <a:pt x="6235" y="9071"/>
                  <a:pt x="6173" y="9058"/>
                  <a:pt x="6113" y="9031"/>
                </a:cubicBezTo>
                <a:cubicBezTo>
                  <a:pt x="5924" y="8968"/>
                  <a:pt x="5798" y="8716"/>
                  <a:pt x="5892" y="8495"/>
                </a:cubicBezTo>
                <a:cubicBezTo>
                  <a:pt x="5941" y="8326"/>
                  <a:pt x="6101" y="8212"/>
                  <a:pt x="6274" y="8212"/>
                </a:cubicBezTo>
                <a:close/>
                <a:moveTo>
                  <a:pt x="3435" y="9063"/>
                </a:moveTo>
                <a:lnTo>
                  <a:pt x="1891" y="11583"/>
                </a:lnTo>
                <a:cubicBezTo>
                  <a:pt x="1576" y="11205"/>
                  <a:pt x="1513" y="10606"/>
                  <a:pt x="1796" y="10165"/>
                </a:cubicBezTo>
                <a:lnTo>
                  <a:pt x="2458" y="9063"/>
                </a:lnTo>
                <a:close/>
                <a:moveTo>
                  <a:pt x="10145" y="9063"/>
                </a:moveTo>
                <a:lnTo>
                  <a:pt x="10807" y="10165"/>
                </a:lnTo>
                <a:cubicBezTo>
                  <a:pt x="11027" y="10606"/>
                  <a:pt x="10996" y="11205"/>
                  <a:pt x="10681" y="11583"/>
                </a:cubicBezTo>
                <a:lnTo>
                  <a:pt x="9169" y="9063"/>
                </a:lnTo>
                <a:close/>
                <a:moveTo>
                  <a:pt x="6256" y="1"/>
                </a:moveTo>
                <a:cubicBezTo>
                  <a:pt x="5728" y="1"/>
                  <a:pt x="5259" y="331"/>
                  <a:pt x="5104" y="871"/>
                </a:cubicBezTo>
                <a:cubicBezTo>
                  <a:pt x="5041" y="997"/>
                  <a:pt x="5041" y="1123"/>
                  <a:pt x="5041" y="1218"/>
                </a:cubicBezTo>
                <a:lnTo>
                  <a:pt x="5041" y="2069"/>
                </a:lnTo>
                <a:cubicBezTo>
                  <a:pt x="4317" y="2604"/>
                  <a:pt x="4033" y="3581"/>
                  <a:pt x="4348" y="4431"/>
                </a:cubicBezTo>
                <a:cubicBezTo>
                  <a:pt x="4002" y="4998"/>
                  <a:pt x="2836" y="6920"/>
                  <a:pt x="1985" y="8275"/>
                </a:cubicBezTo>
                <a:lnTo>
                  <a:pt x="473" y="8275"/>
                </a:lnTo>
                <a:cubicBezTo>
                  <a:pt x="284" y="8275"/>
                  <a:pt x="95" y="8432"/>
                  <a:pt x="64" y="8653"/>
                </a:cubicBezTo>
                <a:cubicBezTo>
                  <a:pt x="1" y="8874"/>
                  <a:pt x="221" y="9094"/>
                  <a:pt x="442" y="9094"/>
                </a:cubicBezTo>
                <a:lnTo>
                  <a:pt x="1418" y="9094"/>
                </a:lnTo>
                <a:lnTo>
                  <a:pt x="1009" y="9787"/>
                </a:lnTo>
                <a:cubicBezTo>
                  <a:pt x="599" y="10417"/>
                  <a:pt x="599" y="11236"/>
                  <a:pt x="946" y="11866"/>
                </a:cubicBezTo>
                <a:cubicBezTo>
                  <a:pt x="1103" y="12182"/>
                  <a:pt x="1387" y="12465"/>
                  <a:pt x="1702" y="12654"/>
                </a:cubicBezTo>
                <a:cubicBezTo>
                  <a:pt x="1761" y="12694"/>
                  <a:pt x="1827" y="12711"/>
                  <a:pt x="1893" y="12711"/>
                </a:cubicBezTo>
                <a:cubicBezTo>
                  <a:pt x="2037" y="12711"/>
                  <a:pt x="2182" y="12626"/>
                  <a:pt x="2269" y="12497"/>
                </a:cubicBezTo>
                <a:lnTo>
                  <a:pt x="4348" y="9094"/>
                </a:lnTo>
                <a:lnTo>
                  <a:pt x="5041" y="9094"/>
                </a:lnTo>
                <a:cubicBezTo>
                  <a:pt x="5167" y="9504"/>
                  <a:pt x="5482" y="9787"/>
                  <a:pt x="5829" y="9882"/>
                </a:cubicBezTo>
                <a:cubicBezTo>
                  <a:pt x="5961" y="9928"/>
                  <a:pt x="6096" y="9950"/>
                  <a:pt x="6227" y="9950"/>
                </a:cubicBezTo>
                <a:cubicBezTo>
                  <a:pt x="6628" y="9950"/>
                  <a:pt x="7002" y="9749"/>
                  <a:pt x="7215" y="9441"/>
                </a:cubicBezTo>
                <a:cubicBezTo>
                  <a:pt x="7310" y="9346"/>
                  <a:pt x="7373" y="9189"/>
                  <a:pt x="7373" y="9189"/>
                </a:cubicBezTo>
                <a:lnTo>
                  <a:pt x="8097" y="9189"/>
                </a:lnTo>
                <a:lnTo>
                  <a:pt x="10145" y="12528"/>
                </a:lnTo>
                <a:cubicBezTo>
                  <a:pt x="10207" y="12673"/>
                  <a:pt x="10337" y="12750"/>
                  <a:pt x="10473" y="12750"/>
                </a:cubicBezTo>
                <a:cubicBezTo>
                  <a:pt x="10544" y="12750"/>
                  <a:pt x="10616" y="12729"/>
                  <a:pt x="10681" y="12686"/>
                </a:cubicBezTo>
                <a:cubicBezTo>
                  <a:pt x="11657" y="12119"/>
                  <a:pt x="11972" y="10795"/>
                  <a:pt x="11405" y="9850"/>
                </a:cubicBezTo>
                <a:lnTo>
                  <a:pt x="10996" y="9189"/>
                </a:lnTo>
                <a:lnTo>
                  <a:pt x="12288" y="9189"/>
                </a:lnTo>
                <a:cubicBezTo>
                  <a:pt x="12508" y="9189"/>
                  <a:pt x="12697" y="9031"/>
                  <a:pt x="12729" y="8842"/>
                </a:cubicBezTo>
                <a:cubicBezTo>
                  <a:pt x="12855" y="8432"/>
                  <a:pt x="12666" y="8243"/>
                  <a:pt x="12382" y="8243"/>
                </a:cubicBezTo>
                <a:lnTo>
                  <a:pt x="10555" y="8243"/>
                </a:lnTo>
                <a:lnTo>
                  <a:pt x="8192" y="4368"/>
                </a:lnTo>
                <a:cubicBezTo>
                  <a:pt x="8507" y="3549"/>
                  <a:pt x="8255" y="2573"/>
                  <a:pt x="7499" y="2005"/>
                </a:cubicBezTo>
                <a:lnTo>
                  <a:pt x="7499" y="1218"/>
                </a:lnTo>
                <a:cubicBezTo>
                  <a:pt x="7499" y="682"/>
                  <a:pt x="7152" y="210"/>
                  <a:pt x="6617" y="52"/>
                </a:cubicBezTo>
                <a:cubicBezTo>
                  <a:pt x="6495" y="18"/>
                  <a:pt x="6374" y="1"/>
                  <a:pt x="625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088" name="Google Shape;6088;p65"/>
          <p:cNvGrpSpPr/>
          <p:nvPr/>
        </p:nvGrpSpPr>
        <p:grpSpPr>
          <a:xfrm>
            <a:off x="4395630" y="1713843"/>
            <a:ext cx="303729" cy="338717"/>
            <a:chOff x="-40150450" y="1977325"/>
            <a:chExt cx="280400" cy="312700"/>
          </a:xfrm>
        </p:grpSpPr>
        <p:sp>
          <p:nvSpPr>
            <p:cNvPr id="6089" name="Google Shape;6089;p65"/>
            <p:cNvSpPr/>
            <p:nvPr/>
          </p:nvSpPr>
          <p:spPr>
            <a:xfrm>
              <a:off x="-40052800" y="204112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0" name="Google Shape;6090;p65"/>
            <p:cNvSpPr/>
            <p:nvPr/>
          </p:nvSpPr>
          <p:spPr>
            <a:xfrm>
              <a:off x="-40150450" y="1977325"/>
              <a:ext cx="280400" cy="312700"/>
            </a:xfrm>
            <a:custGeom>
              <a:rect b="b" l="l" r="r" t="t"/>
              <a:pathLst>
                <a:path extrusionOk="0" h="12508" w="11216">
                  <a:moveTo>
                    <a:pt x="8379" y="838"/>
                  </a:moveTo>
                  <a:cubicBezTo>
                    <a:pt x="8626" y="838"/>
                    <a:pt x="8880" y="873"/>
                    <a:pt x="9137" y="946"/>
                  </a:cubicBezTo>
                  <a:cubicBezTo>
                    <a:pt x="8948" y="1733"/>
                    <a:pt x="8506" y="2300"/>
                    <a:pt x="7971" y="2615"/>
                  </a:cubicBezTo>
                  <a:cubicBezTo>
                    <a:pt x="7908" y="2678"/>
                    <a:pt x="7876" y="2678"/>
                    <a:pt x="7876" y="2678"/>
                  </a:cubicBezTo>
                  <a:cubicBezTo>
                    <a:pt x="7861" y="2694"/>
                    <a:pt x="7853" y="2694"/>
                    <a:pt x="7845" y="2694"/>
                  </a:cubicBezTo>
                  <a:cubicBezTo>
                    <a:pt x="7837" y="2694"/>
                    <a:pt x="7829" y="2694"/>
                    <a:pt x="7813" y="2710"/>
                  </a:cubicBezTo>
                  <a:cubicBezTo>
                    <a:pt x="7470" y="2868"/>
                    <a:pt x="7083" y="2938"/>
                    <a:pt x="6744" y="2938"/>
                  </a:cubicBezTo>
                  <a:cubicBezTo>
                    <a:pt x="6678" y="2938"/>
                    <a:pt x="6615" y="2935"/>
                    <a:pt x="6553" y="2930"/>
                  </a:cubicBezTo>
                  <a:lnTo>
                    <a:pt x="6459" y="2930"/>
                  </a:lnTo>
                  <a:cubicBezTo>
                    <a:pt x="6301" y="2930"/>
                    <a:pt x="6112" y="2899"/>
                    <a:pt x="5955" y="2867"/>
                  </a:cubicBezTo>
                  <a:cubicBezTo>
                    <a:pt x="6240" y="1597"/>
                    <a:pt x="7230" y="838"/>
                    <a:pt x="8379" y="838"/>
                  </a:cubicBezTo>
                  <a:close/>
                  <a:moveTo>
                    <a:pt x="9798" y="8538"/>
                  </a:moveTo>
                  <a:lnTo>
                    <a:pt x="9798" y="8538"/>
                  </a:lnTo>
                  <a:cubicBezTo>
                    <a:pt x="9831" y="8545"/>
                    <a:pt x="9862" y="8554"/>
                    <a:pt x="9892" y="8565"/>
                  </a:cubicBezTo>
                  <a:lnTo>
                    <a:pt x="9892" y="8565"/>
                  </a:lnTo>
                  <a:cubicBezTo>
                    <a:pt x="9829" y="8546"/>
                    <a:pt x="9798" y="8538"/>
                    <a:pt x="9798" y="8538"/>
                  </a:cubicBezTo>
                  <a:close/>
                  <a:moveTo>
                    <a:pt x="3433" y="3256"/>
                  </a:moveTo>
                  <a:cubicBezTo>
                    <a:pt x="3506" y="3256"/>
                    <a:pt x="3570" y="3264"/>
                    <a:pt x="3623" y="3277"/>
                  </a:cubicBezTo>
                  <a:cubicBezTo>
                    <a:pt x="4064" y="3403"/>
                    <a:pt x="4631" y="3970"/>
                    <a:pt x="5167" y="4128"/>
                  </a:cubicBezTo>
                  <a:cubicBezTo>
                    <a:pt x="5293" y="4159"/>
                    <a:pt x="5419" y="4159"/>
                    <a:pt x="5514" y="4159"/>
                  </a:cubicBezTo>
                  <a:lnTo>
                    <a:pt x="5577" y="4159"/>
                  </a:lnTo>
                  <a:cubicBezTo>
                    <a:pt x="5923" y="4159"/>
                    <a:pt x="6270" y="3907"/>
                    <a:pt x="6585" y="3718"/>
                  </a:cubicBezTo>
                  <a:cubicBezTo>
                    <a:pt x="7152" y="3718"/>
                    <a:pt x="7687" y="3592"/>
                    <a:pt x="8160" y="3371"/>
                  </a:cubicBezTo>
                  <a:cubicBezTo>
                    <a:pt x="9294" y="3812"/>
                    <a:pt x="10838" y="5388"/>
                    <a:pt x="9767" y="8475"/>
                  </a:cubicBezTo>
                  <a:cubicBezTo>
                    <a:pt x="9420" y="9672"/>
                    <a:pt x="8506" y="11342"/>
                    <a:pt x="7561" y="11594"/>
                  </a:cubicBezTo>
                  <a:cubicBezTo>
                    <a:pt x="7484" y="11627"/>
                    <a:pt x="7404" y="11641"/>
                    <a:pt x="7319" y="11641"/>
                  </a:cubicBezTo>
                  <a:cubicBezTo>
                    <a:pt x="7161" y="11641"/>
                    <a:pt x="6990" y="11593"/>
                    <a:pt x="6805" y="11531"/>
                  </a:cubicBezTo>
                  <a:cubicBezTo>
                    <a:pt x="6459" y="11279"/>
                    <a:pt x="6081" y="11027"/>
                    <a:pt x="5608" y="11027"/>
                  </a:cubicBezTo>
                  <a:cubicBezTo>
                    <a:pt x="5482" y="11027"/>
                    <a:pt x="5356" y="11027"/>
                    <a:pt x="5135" y="11059"/>
                  </a:cubicBezTo>
                  <a:cubicBezTo>
                    <a:pt x="4820" y="11122"/>
                    <a:pt x="4537" y="11311"/>
                    <a:pt x="4253" y="11468"/>
                  </a:cubicBezTo>
                  <a:cubicBezTo>
                    <a:pt x="4094" y="11568"/>
                    <a:pt x="3934" y="11630"/>
                    <a:pt x="3767" y="11630"/>
                  </a:cubicBezTo>
                  <a:cubicBezTo>
                    <a:pt x="3670" y="11630"/>
                    <a:pt x="3570" y="11609"/>
                    <a:pt x="3466" y="11563"/>
                  </a:cubicBezTo>
                  <a:cubicBezTo>
                    <a:pt x="3119" y="11437"/>
                    <a:pt x="2804" y="11122"/>
                    <a:pt x="2552" y="10838"/>
                  </a:cubicBezTo>
                  <a:cubicBezTo>
                    <a:pt x="1386" y="9515"/>
                    <a:pt x="0" y="6207"/>
                    <a:pt x="1670" y="4222"/>
                  </a:cubicBezTo>
                  <a:cubicBezTo>
                    <a:pt x="2238" y="3518"/>
                    <a:pt x="2992" y="3256"/>
                    <a:pt x="3433" y="3256"/>
                  </a:cubicBezTo>
                  <a:close/>
                  <a:moveTo>
                    <a:pt x="8415" y="0"/>
                  </a:moveTo>
                  <a:cubicBezTo>
                    <a:pt x="7084" y="0"/>
                    <a:pt x="5925" y="752"/>
                    <a:pt x="5356" y="1985"/>
                  </a:cubicBezTo>
                  <a:cubicBezTo>
                    <a:pt x="5104" y="1576"/>
                    <a:pt x="4663" y="1198"/>
                    <a:pt x="4190" y="977"/>
                  </a:cubicBezTo>
                  <a:lnTo>
                    <a:pt x="4033" y="883"/>
                  </a:lnTo>
                  <a:cubicBezTo>
                    <a:pt x="3975" y="858"/>
                    <a:pt x="3917" y="846"/>
                    <a:pt x="3862" y="846"/>
                  </a:cubicBezTo>
                  <a:cubicBezTo>
                    <a:pt x="3703" y="846"/>
                    <a:pt x="3559" y="940"/>
                    <a:pt x="3466" y="1103"/>
                  </a:cubicBezTo>
                  <a:cubicBezTo>
                    <a:pt x="3340" y="1292"/>
                    <a:pt x="3466" y="1513"/>
                    <a:pt x="3655" y="1639"/>
                  </a:cubicBezTo>
                  <a:lnTo>
                    <a:pt x="3812" y="1733"/>
                  </a:lnTo>
                  <a:cubicBezTo>
                    <a:pt x="4411" y="1985"/>
                    <a:pt x="4820" y="2521"/>
                    <a:pt x="4978" y="3088"/>
                  </a:cubicBezTo>
                  <a:cubicBezTo>
                    <a:pt x="4600" y="2867"/>
                    <a:pt x="4253" y="2615"/>
                    <a:pt x="3907" y="2521"/>
                  </a:cubicBezTo>
                  <a:cubicBezTo>
                    <a:pt x="3773" y="2479"/>
                    <a:pt x="3623" y="2459"/>
                    <a:pt x="3462" y="2459"/>
                  </a:cubicBezTo>
                  <a:cubicBezTo>
                    <a:pt x="2151" y="2459"/>
                    <a:pt x="126" y="3831"/>
                    <a:pt x="126" y="6553"/>
                  </a:cubicBezTo>
                  <a:cubicBezTo>
                    <a:pt x="126" y="8034"/>
                    <a:pt x="725" y="9641"/>
                    <a:pt x="1544" y="10870"/>
                  </a:cubicBezTo>
                  <a:cubicBezTo>
                    <a:pt x="2365" y="12070"/>
                    <a:pt x="3159" y="12482"/>
                    <a:pt x="3830" y="12482"/>
                  </a:cubicBezTo>
                  <a:cubicBezTo>
                    <a:pt x="4162" y="12482"/>
                    <a:pt x="4465" y="12381"/>
                    <a:pt x="4726" y="12224"/>
                  </a:cubicBezTo>
                  <a:cubicBezTo>
                    <a:pt x="4978" y="12067"/>
                    <a:pt x="5324" y="11846"/>
                    <a:pt x="5514" y="11846"/>
                  </a:cubicBezTo>
                  <a:cubicBezTo>
                    <a:pt x="5545" y="11846"/>
                    <a:pt x="5573" y="11844"/>
                    <a:pt x="5602" y="11844"/>
                  </a:cubicBezTo>
                  <a:cubicBezTo>
                    <a:pt x="5689" y="11844"/>
                    <a:pt x="5789" y="11862"/>
                    <a:pt x="6049" y="12004"/>
                  </a:cubicBezTo>
                  <a:lnTo>
                    <a:pt x="6396" y="12224"/>
                  </a:lnTo>
                  <a:cubicBezTo>
                    <a:pt x="6711" y="12445"/>
                    <a:pt x="6994" y="12508"/>
                    <a:pt x="7309" y="12508"/>
                  </a:cubicBezTo>
                  <a:cubicBezTo>
                    <a:pt x="8822" y="12508"/>
                    <a:pt x="10082" y="10302"/>
                    <a:pt x="10617" y="8853"/>
                  </a:cubicBezTo>
                  <a:cubicBezTo>
                    <a:pt x="11121" y="7246"/>
                    <a:pt x="11216" y="5514"/>
                    <a:pt x="10271" y="4096"/>
                  </a:cubicBezTo>
                  <a:cubicBezTo>
                    <a:pt x="9924" y="3560"/>
                    <a:pt x="9452" y="3151"/>
                    <a:pt x="8979" y="2867"/>
                  </a:cubicBezTo>
                  <a:cubicBezTo>
                    <a:pt x="9546" y="2363"/>
                    <a:pt x="9924" y="1607"/>
                    <a:pt x="10050" y="693"/>
                  </a:cubicBezTo>
                  <a:cubicBezTo>
                    <a:pt x="10082" y="504"/>
                    <a:pt x="9956" y="347"/>
                    <a:pt x="9767" y="252"/>
                  </a:cubicBezTo>
                  <a:cubicBezTo>
                    <a:pt x="9308" y="81"/>
                    <a:pt x="8852" y="0"/>
                    <a:pt x="8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1" name="Google Shape;6091;p65"/>
            <p:cNvSpPr/>
            <p:nvPr/>
          </p:nvSpPr>
          <p:spPr>
            <a:xfrm>
              <a:off x="-39925200" y="2108075"/>
              <a:ext cx="25" cy="25"/>
            </a:xfrm>
            <a:custGeom>
              <a:rect b="b" l="l" r="r" t="t"/>
              <a:pathLst>
                <a:path extrusionOk="0" h="1" w="1">
                  <a:moveTo>
                    <a:pt x="1" y="0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2" name="Google Shape;6092;p65"/>
            <p:cNvSpPr/>
            <p:nvPr/>
          </p:nvSpPr>
          <p:spPr>
            <a:xfrm>
              <a:off x="-39958275" y="2087025"/>
              <a:ext cx="44925" cy="105350"/>
            </a:xfrm>
            <a:custGeom>
              <a:rect b="b" l="l" r="r" t="t"/>
              <a:pathLst>
                <a:path extrusionOk="0" h="4214" w="1797">
                  <a:moveTo>
                    <a:pt x="439" y="1"/>
                  </a:moveTo>
                  <a:cubicBezTo>
                    <a:pt x="326" y="1"/>
                    <a:pt x="216" y="55"/>
                    <a:pt x="126" y="181"/>
                  </a:cubicBezTo>
                  <a:cubicBezTo>
                    <a:pt x="0" y="370"/>
                    <a:pt x="0" y="590"/>
                    <a:pt x="189" y="748"/>
                  </a:cubicBezTo>
                  <a:cubicBezTo>
                    <a:pt x="1009" y="1378"/>
                    <a:pt x="914" y="2638"/>
                    <a:pt x="536" y="3678"/>
                  </a:cubicBezTo>
                  <a:cubicBezTo>
                    <a:pt x="473" y="3867"/>
                    <a:pt x="599" y="4087"/>
                    <a:pt x="819" y="4182"/>
                  </a:cubicBezTo>
                  <a:cubicBezTo>
                    <a:pt x="862" y="4203"/>
                    <a:pt x="908" y="4213"/>
                    <a:pt x="954" y="4213"/>
                  </a:cubicBezTo>
                  <a:cubicBezTo>
                    <a:pt x="1112" y="4213"/>
                    <a:pt x="1275" y="4093"/>
                    <a:pt x="1324" y="3898"/>
                  </a:cubicBezTo>
                  <a:cubicBezTo>
                    <a:pt x="1639" y="2922"/>
                    <a:pt x="1796" y="1787"/>
                    <a:pt x="1324" y="842"/>
                  </a:cubicBezTo>
                  <a:cubicBezTo>
                    <a:pt x="1166" y="559"/>
                    <a:pt x="977" y="275"/>
                    <a:pt x="693" y="86"/>
                  </a:cubicBezTo>
                  <a:cubicBezTo>
                    <a:pt x="612" y="32"/>
                    <a:pt x="525" y="1"/>
                    <a:pt x="4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3" name="Google Shape;6093;p65"/>
          <p:cNvGrpSpPr/>
          <p:nvPr/>
        </p:nvGrpSpPr>
        <p:grpSpPr>
          <a:xfrm>
            <a:off x="4390079" y="2106286"/>
            <a:ext cx="314832" cy="342995"/>
            <a:chOff x="-40160700" y="2339625"/>
            <a:chExt cx="290650" cy="316650"/>
          </a:xfrm>
        </p:grpSpPr>
        <p:sp>
          <p:nvSpPr>
            <p:cNvPr id="6094" name="Google Shape;6094;p65"/>
            <p:cNvSpPr/>
            <p:nvPr/>
          </p:nvSpPr>
          <p:spPr>
            <a:xfrm>
              <a:off x="-40005525" y="2552600"/>
              <a:ext cx="70900" cy="62175"/>
            </a:xfrm>
            <a:custGeom>
              <a:rect b="b" l="l" r="r" t="t"/>
              <a:pathLst>
                <a:path extrusionOk="0" h="2487" w="2836">
                  <a:moveTo>
                    <a:pt x="1408" y="807"/>
                  </a:moveTo>
                  <a:cubicBezTo>
                    <a:pt x="1461" y="807"/>
                    <a:pt x="1518" y="817"/>
                    <a:pt x="1575" y="839"/>
                  </a:cubicBezTo>
                  <a:cubicBezTo>
                    <a:pt x="1733" y="902"/>
                    <a:pt x="1796" y="1028"/>
                    <a:pt x="1796" y="1248"/>
                  </a:cubicBezTo>
                  <a:cubicBezTo>
                    <a:pt x="1845" y="1496"/>
                    <a:pt x="1661" y="1666"/>
                    <a:pt x="1442" y="1666"/>
                  </a:cubicBezTo>
                  <a:cubicBezTo>
                    <a:pt x="1383" y="1666"/>
                    <a:pt x="1321" y="1653"/>
                    <a:pt x="1260" y="1626"/>
                  </a:cubicBezTo>
                  <a:cubicBezTo>
                    <a:pt x="1071" y="1563"/>
                    <a:pt x="945" y="1311"/>
                    <a:pt x="1008" y="1091"/>
                  </a:cubicBezTo>
                  <a:cubicBezTo>
                    <a:pt x="1081" y="921"/>
                    <a:pt x="1229" y="807"/>
                    <a:pt x="1408" y="807"/>
                  </a:cubicBezTo>
                  <a:close/>
                  <a:moveTo>
                    <a:pt x="1438" y="1"/>
                  </a:moveTo>
                  <a:cubicBezTo>
                    <a:pt x="1040" y="1"/>
                    <a:pt x="635" y="188"/>
                    <a:pt x="378" y="523"/>
                  </a:cubicBezTo>
                  <a:cubicBezTo>
                    <a:pt x="0" y="1091"/>
                    <a:pt x="158" y="1878"/>
                    <a:pt x="693" y="2256"/>
                  </a:cubicBezTo>
                  <a:cubicBezTo>
                    <a:pt x="909" y="2412"/>
                    <a:pt x="1158" y="2486"/>
                    <a:pt x="1405" y="2486"/>
                  </a:cubicBezTo>
                  <a:cubicBezTo>
                    <a:pt x="1806" y="2486"/>
                    <a:pt x="2204" y="2292"/>
                    <a:pt x="2457" y="1941"/>
                  </a:cubicBezTo>
                  <a:cubicBezTo>
                    <a:pt x="2836" y="1406"/>
                    <a:pt x="2678" y="618"/>
                    <a:pt x="2111" y="208"/>
                  </a:cubicBezTo>
                  <a:cubicBezTo>
                    <a:pt x="1911" y="67"/>
                    <a:pt x="1676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5" name="Google Shape;6095;p65"/>
            <p:cNvSpPr/>
            <p:nvPr/>
          </p:nvSpPr>
          <p:spPr>
            <a:xfrm>
              <a:off x="-40039400" y="2605050"/>
              <a:ext cx="29150" cy="20500"/>
            </a:xfrm>
            <a:custGeom>
              <a:rect b="b" l="l" r="r" t="t"/>
              <a:pathLst>
                <a:path extrusionOk="0" h="820" w="1166">
                  <a:moveTo>
                    <a:pt x="725" y="1"/>
                  </a:moveTo>
                  <a:cubicBezTo>
                    <a:pt x="473" y="1"/>
                    <a:pt x="0" y="190"/>
                    <a:pt x="0" y="410"/>
                  </a:cubicBezTo>
                  <a:cubicBezTo>
                    <a:pt x="0" y="631"/>
                    <a:pt x="473" y="820"/>
                    <a:pt x="725" y="820"/>
                  </a:cubicBezTo>
                  <a:cubicBezTo>
                    <a:pt x="945" y="820"/>
                    <a:pt x="1166" y="631"/>
                    <a:pt x="1166" y="410"/>
                  </a:cubicBezTo>
                  <a:cubicBezTo>
                    <a:pt x="1103" y="158"/>
                    <a:pt x="914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6" name="Google Shape;6096;p65"/>
            <p:cNvSpPr/>
            <p:nvPr/>
          </p:nvSpPr>
          <p:spPr>
            <a:xfrm>
              <a:off x="-40079575" y="25845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0" y="1"/>
                  </a:moveTo>
                  <a:cubicBezTo>
                    <a:pt x="190" y="1"/>
                    <a:pt x="1" y="158"/>
                    <a:pt x="1" y="379"/>
                  </a:cubicBezTo>
                  <a:cubicBezTo>
                    <a:pt x="1" y="599"/>
                    <a:pt x="190" y="788"/>
                    <a:pt x="410" y="788"/>
                  </a:cubicBezTo>
                  <a:cubicBezTo>
                    <a:pt x="631" y="788"/>
                    <a:pt x="788" y="599"/>
                    <a:pt x="788" y="379"/>
                  </a:cubicBezTo>
                  <a:cubicBezTo>
                    <a:pt x="788" y="158"/>
                    <a:pt x="631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097" name="Google Shape;6097;p65"/>
            <p:cNvSpPr/>
            <p:nvPr/>
          </p:nvSpPr>
          <p:spPr>
            <a:xfrm>
              <a:off x="-40160700" y="2339625"/>
              <a:ext cx="290650" cy="316650"/>
            </a:xfrm>
            <a:custGeom>
              <a:rect b="b" l="l" r="r" t="t"/>
              <a:pathLst>
                <a:path extrusionOk="0" h="12666" w="11626">
                  <a:moveTo>
                    <a:pt x="7656" y="820"/>
                  </a:moveTo>
                  <a:cubicBezTo>
                    <a:pt x="7845" y="820"/>
                    <a:pt x="8003" y="946"/>
                    <a:pt x="8066" y="1072"/>
                  </a:cubicBezTo>
                  <a:cubicBezTo>
                    <a:pt x="8129" y="1355"/>
                    <a:pt x="7940" y="1639"/>
                    <a:pt x="7656" y="1639"/>
                  </a:cubicBezTo>
                  <a:lnTo>
                    <a:pt x="4065" y="1639"/>
                  </a:lnTo>
                  <a:cubicBezTo>
                    <a:pt x="3876" y="1639"/>
                    <a:pt x="3687" y="1450"/>
                    <a:pt x="3687" y="1261"/>
                  </a:cubicBezTo>
                  <a:cubicBezTo>
                    <a:pt x="3687" y="1009"/>
                    <a:pt x="3876" y="851"/>
                    <a:pt x="4065" y="820"/>
                  </a:cubicBezTo>
                  <a:close/>
                  <a:moveTo>
                    <a:pt x="7310" y="2458"/>
                  </a:moveTo>
                  <a:lnTo>
                    <a:pt x="7310" y="5860"/>
                  </a:lnTo>
                  <a:cubicBezTo>
                    <a:pt x="7310" y="6270"/>
                    <a:pt x="7467" y="6711"/>
                    <a:pt x="7656" y="7026"/>
                  </a:cubicBezTo>
                  <a:cubicBezTo>
                    <a:pt x="7026" y="7152"/>
                    <a:pt x="6396" y="7404"/>
                    <a:pt x="5797" y="7782"/>
                  </a:cubicBezTo>
                  <a:cubicBezTo>
                    <a:pt x="5146" y="8207"/>
                    <a:pt x="4241" y="8453"/>
                    <a:pt x="3401" y="8453"/>
                  </a:cubicBezTo>
                  <a:cubicBezTo>
                    <a:pt x="3306" y="8453"/>
                    <a:pt x="3212" y="8450"/>
                    <a:pt x="3120" y="8444"/>
                  </a:cubicBezTo>
                  <a:lnTo>
                    <a:pt x="4128" y="7026"/>
                  </a:lnTo>
                  <a:cubicBezTo>
                    <a:pt x="4380" y="6680"/>
                    <a:pt x="4537" y="6239"/>
                    <a:pt x="4537" y="5829"/>
                  </a:cubicBezTo>
                  <a:lnTo>
                    <a:pt x="4537" y="2458"/>
                  </a:lnTo>
                  <a:close/>
                  <a:moveTo>
                    <a:pt x="8192" y="7782"/>
                  </a:moveTo>
                  <a:cubicBezTo>
                    <a:pt x="10775" y="11500"/>
                    <a:pt x="10586" y="11216"/>
                    <a:pt x="10618" y="11279"/>
                  </a:cubicBezTo>
                  <a:cubicBezTo>
                    <a:pt x="10681" y="11563"/>
                    <a:pt x="10523" y="11846"/>
                    <a:pt x="10208" y="11846"/>
                  </a:cubicBezTo>
                  <a:lnTo>
                    <a:pt x="1576" y="11846"/>
                  </a:lnTo>
                  <a:cubicBezTo>
                    <a:pt x="1198" y="11846"/>
                    <a:pt x="1040" y="11437"/>
                    <a:pt x="1198" y="11216"/>
                  </a:cubicBezTo>
                  <a:lnTo>
                    <a:pt x="2584" y="9232"/>
                  </a:lnTo>
                  <a:cubicBezTo>
                    <a:pt x="2825" y="9263"/>
                    <a:pt x="3077" y="9280"/>
                    <a:pt x="3333" y="9280"/>
                  </a:cubicBezTo>
                  <a:cubicBezTo>
                    <a:pt x="4347" y="9280"/>
                    <a:pt x="5434" y="9022"/>
                    <a:pt x="6239" y="8444"/>
                  </a:cubicBezTo>
                  <a:cubicBezTo>
                    <a:pt x="6837" y="8066"/>
                    <a:pt x="7499" y="7814"/>
                    <a:pt x="8192" y="7782"/>
                  </a:cubicBezTo>
                  <a:close/>
                  <a:moveTo>
                    <a:pt x="4128" y="1"/>
                  </a:moveTo>
                  <a:cubicBezTo>
                    <a:pt x="3435" y="1"/>
                    <a:pt x="2899" y="536"/>
                    <a:pt x="2899" y="1261"/>
                  </a:cubicBezTo>
                  <a:cubicBezTo>
                    <a:pt x="2899" y="1765"/>
                    <a:pt x="3214" y="2237"/>
                    <a:pt x="3718" y="2426"/>
                  </a:cubicBezTo>
                  <a:lnTo>
                    <a:pt x="3718" y="5860"/>
                  </a:lnTo>
                  <a:cubicBezTo>
                    <a:pt x="3718" y="6081"/>
                    <a:pt x="3655" y="6365"/>
                    <a:pt x="3498" y="6554"/>
                  </a:cubicBezTo>
                  <a:lnTo>
                    <a:pt x="568" y="10744"/>
                  </a:lnTo>
                  <a:cubicBezTo>
                    <a:pt x="1" y="11563"/>
                    <a:pt x="568" y="12666"/>
                    <a:pt x="1607" y="12666"/>
                  </a:cubicBezTo>
                  <a:lnTo>
                    <a:pt x="10271" y="12666"/>
                  </a:lnTo>
                  <a:cubicBezTo>
                    <a:pt x="10555" y="12666"/>
                    <a:pt x="10870" y="12540"/>
                    <a:pt x="11090" y="12350"/>
                  </a:cubicBezTo>
                  <a:cubicBezTo>
                    <a:pt x="11531" y="11972"/>
                    <a:pt x="11626" y="11248"/>
                    <a:pt x="11248" y="10744"/>
                  </a:cubicBezTo>
                  <a:lnTo>
                    <a:pt x="8318" y="6554"/>
                  </a:lnTo>
                  <a:cubicBezTo>
                    <a:pt x="8160" y="6365"/>
                    <a:pt x="8097" y="6081"/>
                    <a:pt x="8097" y="5860"/>
                  </a:cubicBezTo>
                  <a:lnTo>
                    <a:pt x="8097" y="2426"/>
                  </a:lnTo>
                  <a:cubicBezTo>
                    <a:pt x="8570" y="2269"/>
                    <a:pt x="8916" y="1796"/>
                    <a:pt x="8916" y="1261"/>
                  </a:cubicBezTo>
                  <a:cubicBezTo>
                    <a:pt x="8916" y="568"/>
                    <a:pt x="8381" y="1"/>
                    <a:pt x="76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098" name="Google Shape;6098;p65"/>
          <p:cNvGrpSpPr/>
          <p:nvPr/>
        </p:nvGrpSpPr>
        <p:grpSpPr>
          <a:xfrm>
            <a:off x="4373357" y="2503008"/>
            <a:ext cx="345541" cy="342995"/>
            <a:chOff x="-40171725" y="2705875"/>
            <a:chExt cx="319000" cy="316650"/>
          </a:xfrm>
        </p:grpSpPr>
        <p:sp>
          <p:nvSpPr>
            <p:cNvPr id="6099" name="Google Shape;6099;p65"/>
            <p:cNvSpPr/>
            <p:nvPr/>
          </p:nvSpPr>
          <p:spPr>
            <a:xfrm>
              <a:off x="-40068550" y="2788575"/>
              <a:ext cx="48075" cy="58775"/>
            </a:xfrm>
            <a:custGeom>
              <a:rect b="b" l="l" r="r" t="t"/>
              <a:pathLst>
                <a:path extrusionOk="0" h="2351" w="1923">
                  <a:moveTo>
                    <a:pt x="442" y="0"/>
                  </a:moveTo>
                  <a:cubicBezTo>
                    <a:pt x="190" y="0"/>
                    <a:pt x="1" y="158"/>
                    <a:pt x="32" y="410"/>
                  </a:cubicBezTo>
                  <a:cubicBezTo>
                    <a:pt x="32" y="1261"/>
                    <a:pt x="505" y="1985"/>
                    <a:pt x="1261" y="2300"/>
                  </a:cubicBezTo>
                  <a:cubicBezTo>
                    <a:pt x="1322" y="2335"/>
                    <a:pt x="1386" y="2351"/>
                    <a:pt x="1448" y="2351"/>
                  </a:cubicBezTo>
                  <a:cubicBezTo>
                    <a:pt x="1607" y="2351"/>
                    <a:pt x="1751" y="2247"/>
                    <a:pt x="1796" y="2111"/>
                  </a:cubicBezTo>
                  <a:cubicBezTo>
                    <a:pt x="1922" y="1891"/>
                    <a:pt x="1796" y="1639"/>
                    <a:pt x="1607" y="1576"/>
                  </a:cubicBezTo>
                  <a:cubicBezTo>
                    <a:pt x="1135" y="1355"/>
                    <a:pt x="851" y="945"/>
                    <a:pt x="851" y="410"/>
                  </a:cubicBezTo>
                  <a:cubicBezTo>
                    <a:pt x="851" y="189"/>
                    <a:pt x="662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0" name="Google Shape;6100;p65"/>
            <p:cNvSpPr/>
            <p:nvPr/>
          </p:nvSpPr>
          <p:spPr>
            <a:xfrm>
              <a:off x="-40171725" y="2705875"/>
              <a:ext cx="319000" cy="316650"/>
            </a:xfrm>
            <a:custGeom>
              <a:rect b="b" l="l" r="r" t="t"/>
              <a:pathLst>
                <a:path extrusionOk="0" h="12666" w="12760">
                  <a:moveTo>
                    <a:pt x="2489" y="1639"/>
                  </a:moveTo>
                  <a:lnTo>
                    <a:pt x="2489" y="3718"/>
                  </a:lnTo>
                  <a:cubicBezTo>
                    <a:pt x="2489" y="4127"/>
                    <a:pt x="2552" y="4506"/>
                    <a:pt x="2678" y="4884"/>
                  </a:cubicBezTo>
                  <a:cubicBezTo>
                    <a:pt x="1639" y="4600"/>
                    <a:pt x="820" y="3623"/>
                    <a:pt x="820" y="2458"/>
                  </a:cubicBezTo>
                  <a:lnTo>
                    <a:pt x="820" y="2048"/>
                  </a:lnTo>
                  <a:cubicBezTo>
                    <a:pt x="820" y="1796"/>
                    <a:pt x="1009" y="1639"/>
                    <a:pt x="1261" y="1639"/>
                  </a:cubicBezTo>
                  <a:close/>
                  <a:moveTo>
                    <a:pt x="11500" y="1639"/>
                  </a:moveTo>
                  <a:cubicBezTo>
                    <a:pt x="11720" y="1639"/>
                    <a:pt x="11878" y="1828"/>
                    <a:pt x="11878" y="2048"/>
                  </a:cubicBezTo>
                  <a:lnTo>
                    <a:pt x="11878" y="2426"/>
                  </a:lnTo>
                  <a:cubicBezTo>
                    <a:pt x="11878" y="3623"/>
                    <a:pt x="11090" y="4569"/>
                    <a:pt x="10019" y="4884"/>
                  </a:cubicBezTo>
                  <a:cubicBezTo>
                    <a:pt x="10145" y="4506"/>
                    <a:pt x="10240" y="4127"/>
                    <a:pt x="10240" y="3718"/>
                  </a:cubicBezTo>
                  <a:lnTo>
                    <a:pt x="10240" y="1639"/>
                  </a:lnTo>
                  <a:close/>
                  <a:moveTo>
                    <a:pt x="9389" y="788"/>
                  </a:moveTo>
                  <a:lnTo>
                    <a:pt x="9389" y="3686"/>
                  </a:lnTo>
                  <a:cubicBezTo>
                    <a:pt x="9389" y="4789"/>
                    <a:pt x="8759" y="5860"/>
                    <a:pt x="7656" y="6333"/>
                  </a:cubicBezTo>
                  <a:cubicBezTo>
                    <a:pt x="7247" y="6522"/>
                    <a:pt x="6932" y="6963"/>
                    <a:pt x="6932" y="7467"/>
                  </a:cubicBezTo>
                  <a:cubicBezTo>
                    <a:pt x="6932" y="7467"/>
                    <a:pt x="6932" y="7908"/>
                    <a:pt x="7026" y="8507"/>
                  </a:cubicBezTo>
                  <a:cubicBezTo>
                    <a:pt x="7121" y="8759"/>
                    <a:pt x="7247" y="9074"/>
                    <a:pt x="7341" y="9357"/>
                  </a:cubicBezTo>
                  <a:lnTo>
                    <a:pt x="5356" y="9357"/>
                  </a:lnTo>
                  <a:cubicBezTo>
                    <a:pt x="5671" y="8759"/>
                    <a:pt x="5766" y="8066"/>
                    <a:pt x="5766" y="7498"/>
                  </a:cubicBezTo>
                  <a:cubicBezTo>
                    <a:pt x="5766" y="6994"/>
                    <a:pt x="5451" y="6553"/>
                    <a:pt x="5041" y="6364"/>
                  </a:cubicBezTo>
                  <a:cubicBezTo>
                    <a:pt x="4569" y="6144"/>
                    <a:pt x="4128" y="5766"/>
                    <a:pt x="3813" y="5293"/>
                  </a:cubicBezTo>
                  <a:cubicBezTo>
                    <a:pt x="3498" y="4821"/>
                    <a:pt x="3340" y="4285"/>
                    <a:pt x="3340" y="3686"/>
                  </a:cubicBezTo>
                  <a:lnTo>
                    <a:pt x="3340" y="788"/>
                  </a:lnTo>
                  <a:close/>
                  <a:moveTo>
                    <a:pt x="8696" y="10176"/>
                  </a:moveTo>
                  <a:lnTo>
                    <a:pt x="9263" y="11846"/>
                  </a:lnTo>
                  <a:lnTo>
                    <a:pt x="3498" y="11846"/>
                  </a:lnTo>
                  <a:lnTo>
                    <a:pt x="4033" y="10176"/>
                  </a:lnTo>
                  <a:close/>
                  <a:moveTo>
                    <a:pt x="2930" y="0"/>
                  </a:moveTo>
                  <a:cubicBezTo>
                    <a:pt x="2710" y="0"/>
                    <a:pt x="2552" y="189"/>
                    <a:pt x="2552" y="410"/>
                  </a:cubicBezTo>
                  <a:lnTo>
                    <a:pt x="2552" y="851"/>
                  </a:lnTo>
                  <a:lnTo>
                    <a:pt x="1324" y="851"/>
                  </a:lnTo>
                  <a:cubicBezTo>
                    <a:pt x="1302" y="850"/>
                    <a:pt x="1280" y="850"/>
                    <a:pt x="1258" y="850"/>
                  </a:cubicBezTo>
                  <a:cubicBezTo>
                    <a:pt x="506" y="850"/>
                    <a:pt x="1" y="1374"/>
                    <a:pt x="1" y="2048"/>
                  </a:cubicBezTo>
                  <a:lnTo>
                    <a:pt x="1" y="2426"/>
                  </a:lnTo>
                  <a:cubicBezTo>
                    <a:pt x="1" y="4190"/>
                    <a:pt x="1355" y="5608"/>
                    <a:pt x="3088" y="5766"/>
                  </a:cubicBezTo>
                  <a:cubicBezTo>
                    <a:pt x="3498" y="6364"/>
                    <a:pt x="4033" y="6837"/>
                    <a:pt x="4726" y="7120"/>
                  </a:cubicBezTo>
                  <a:cubicBezTo>
                    <a:pt x="4884" y="7183"/>
                    <a:pt x="4947" y="7309"/>
                    <a:pt x="4947" y="7498"/>
                  </a:cubicBezTo>
                  <a:cubicBezTo>
                    <a:pt x="4947" y="8097"/>
                    <a:pt x="4726" y="8885"/>
                    <a:pt x="4348" y="9357"/>
                  </a:cubicBezTo>
                  <a:lnTo>
                    <a:pt x="3718" y="9357"/>
                  </a:lnTo>
                  <a:cubicBezTo>
                    <a:pt x="3529" y="9357"/>
                    <a:pt x="3372" y="9483"/>
                    <a:pt x="3340" y="9641"/>
                  </a:cubicBezTo>
                  <a:lnTo>
                    <a:pt x="2521" y="12130"/>
                  </a:lnTo>
                  <a:cubicBezTo>
                    <a:pt x="2426" y="12382"/>
                    <a:pt x="2615" y="12665"/>
                    <a:pt x="2899" y="12665"/>
                  </a:cubicBezTo>
                  <a:lnTo>
                    <a:pt x="9799" y="12665"/>
                  </a:lnTo>
                  <a:cubicBezTo>
                    <a:pt x="10082" y="12665"/>
                    <a:pt x="10271" y="12382"/>
                    <a:pt x="10177" y="12130"/>
                  </a:cubicBezTo>
                  <a:lnTo>
                    <a:pt x="9357" y="9641"/>
                  </a:lnTo>
                  <a:cubicBezTo>
                    <a:pt x="9326" y="9483"/>
                    <a:pt x="9168" y="9357"/>
                    <a:pt x="8979" y="9357"/>
                  </a:cubicBezTo>
                  <a:lnTo>
                    <a:pt x="8349" y="9357"/>
                  </a:lnTo>
                  <a:cubicBezTo>
                    <a:pt x="7971" y="8885"/>
                    <a:pt x="7751" y="8097"/>
                    <a:pt x="7751" y="7498"/>
                  </a:cubicBezTo>
                  <a:cubicBezTo>
                    <a:pt x="7751" y="7341"/>
                    <a:pt x="7877" y="7183"/>
                    <a:pt x="7971" y="7152"/>
                  </a:cubicBezTo>
                  <a:cubicBezTo>
                    <a:pt x="8601" y="6868"/>
                    <a:pt x="9200" y="6396"/>
                    <a:pt x="9610" y="5829"/>
                  </a:cubicBezTo>
                  <a:cubicBezTo>
                    <a:pt x="10901" y="5734"/>
                    <a:pt x="12004" y="4947"/>
                    <a:pt x="12476" y="3781"/>
                  </a:cubicBezTo>
                  <a:cubicBezTo>
                    <a:pt x="12760" y="3056"/>
                    <a:pt x="12760" y="2552"/>
                    <a:pt x="12760" y="2080"/>
                  </a:cubicBezTo>
                  <a:cubicBezTo>
                    <a:pt x="12760" y="1435"/>
                    <a:pt x="12221" y="850"/>
                    <a:pt x="11581" y="850"/>
                  </a:cubicBezTo>
                  <a:cubicBezTo>
                    <a:pt x="11565" y="850"/>
                    <a:pt x="11548" y="850"/>
                    <a:pt x="11531" y="851"/>
                  </a:cubicBezTo>
                  <a:lnTo>
                    <a:pt x="10271" y="851"/>
                  </a:lnTo>
                  <a:lnTo>
                    <a:pt x="10271" y="410"/>
                  </a:lnTo>
                  <a:cubicBezTo>
                    <a:pt x="10271" y="189"/>
                    <a:pt x="10082" y="0"/>
                    <a:pt x="98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01" name="Google Shape;6101;p65"/>
          <p:cNvGrpSpPr/>
          <p:nvPr/>
        </p:nvGrpSpPr>
        <p:grpSpPr>
          <a:xfrm>
            <a:off x="6450332" y="1680561"/>
            <a:ext cx="250869" cy="343862"/>
            <a:chOff x="-38275925" y="1946600"/>
            <a:chExt cx="231600" cy="317450"/>
          </a:xfrm>
        </p:grpSpPr>
        <p:sp>
          <p:nvSpPr>
            <p:cNvPr id="6102" name="Google Shape;6102;p65"/>
            <p:cNvSpPr/>
            <p:nvPr/>
          </p:nvSpPr>
          <p:spPr>
            <a:xfrm>
              <a:off x="-38275925" y="1946600"/>
              <a:ext cx="231600" cy="317450"/>
            </a:xfrm>
            <a:custGeom>
              <a:rect b="b" l="l" r="r" t="t"/>
              <a:pathLst>
                <a:path extrusionOk="0" h="12698" w="9264">
                  <a:moveTo>
                    <a:pt x="4546" y="892"/>
                  </a:moveTo>
                  <a:cubicBezTo>
                    <a:pt x="4811" y="892"/>
                    <a:pt x="5082" y="920"/>
                    <a:pt x="5357" y="977"/>
                  </a:cubicBezTo>
                  <a:cubicBezTo>
                    <a:pt x="6964" y="1292"/>
                    <a:pt x="8287" y="2742"/>
                    <a:pt x="8287" y="4600"/>
                  </a:cubicBezTo>
                  <a:cubicBezTo>
                    <a:pt x="8287" y="5987"/>
                    <a:pt x="7531" y="7215"/>
                    <a:pt x="6396" y="7845"/>
                  </a:cubicBezTo>
                  <a:cubicBezTo>
                    <a:pt x="5987" y="8034"/>
                    <a:pt x="5798" y="8475"/>
                    <a:pt x="5798" y="8885"/>
                  </a:cubicBezTo>
                  <a:lnTo>
                    <a:pt x="5798" y="9169"/>
                  </a:lnTo>
                  <a:lnTo>
                    <a:pt x="3309" y="9169"/>
                  </a:lnTo>
                  <a:lnTo>
                    <a:pt x="3309" y="8854"/>
                  </a:lnTo>
                  <a:cubicBezTo>
                    <a:pt x="3309" y="8412"/>
                    <a:pt x="3088" y="8034"/>
                    <a:pt x="2679" y="7782"/>
                  </a:cubicBezTo>
                  <a:cubicBezTo>
                    <a:pt x="1545" y="7121"/>
                    <a:pt x="820" y="5955"/>
                    <a:pt x="820" y="4600"/>
                  </a:cubicBezTo>
                  <a:cubicBezTo>
                    <a:pt x="820" y="2536"/>
                    <a:pt x="2499" y="892"/>
                    <a:pt x="4546" y="892"/>
                  </a:cubicBezTo>
                  <a:close/>
                  <a:moveTo>
                    <a:pt x="5798" y="9956"/>
                  </a:moveTo>
                  <a:lnTo>
                    <a:pt x="5798" y="10681"/>
                  </a:lnTo>
                  <a:cubicBezTo>
                    <a:pt x="5798" y="10901"/>
                    <a:pt x="5609" y="11059"/>
                    <a:pt x="5357" y="11090"/>
                  </a:cubicBezTo>
                  <a:lnTo>
                    <a:pt x="3719" y="11090"/>
                  </a:lnTo>
                  <a:cubicBezTo>
                    <a:pt x="3467" y="11090"/>
                    <a:pt x="3309" y="10901"/>
                    <a:pt x="3277" y="10681"/>
                  </a:cubicBezTo>
                  <a:lnTo>
                    <a:pt x="3277" y="9956"/>
                  </a:lnTo>
                  <a:close/>
                  <a:moveTo>
                    <a:pt x="4443" y="1"/>
                  </a:moveTo>
                  <a:cubicBezTo>
                    <a:pt x="2049" y="32"/>
                    <a:pt x="1" y="2080"/>
                    <a:pt x="1" y="4600"/>
                  </a:cubicBezTo>
                  <a:cubicBezTo>
                    <a:pt x="1" y="6270"/>
                    <a:pt x="883" y="7719"/>
                    <a:pt x="2238" y="8539"/>
                  </a:cubicBezTo>
                  <a:cubicBezTo>
                    <a:pt x="2332" y="8570"/>
                    <a:pt x="2395" y="8696"/>
                    <a:pt x="2458" y="8759"/>
                  </a:cubicBezTo>
                  <a:lnTo>
                    <a:pt x="2458" y="10681"/>
                  </a:lnTo>
                  <a:cubicBezTo>
                    <a:pt x="2458" y="11216"/>
                    <a:pt x="2805" y="11689"/>
                    <a:pt x="3309" y="11847"/>
                  </a:cubicBezTo>
                  <a:cubicBezTo>
                    <a:pt x="3467" y="12351"/>
                    <a:pt x="3939" y="12697"/>
                    <a:pt x="4506" y="12697"/>
                  </a:cubicBezTo>
                  <a:cubicBezTo>
                    <a:pt x="5042" y="12697"/>
                    <a:pt x="5514" y="12351"/>
                    <a:pt x="5672" y="11847"/>
                  </a:cubicBezTo>
                  <a:cubicBezTo>
                    <a:pt x="6176" y="11689"/>
                    <a:pt x="6554" y="11216"/>
                    <a:pt x="6554" y="10681"/>
                  </a:cubicBezTo>
                  <a:lnTo>
                    <a:pt x="6554" y="8854"/>
                  </a:lnTo>
                  <a:cubicBezTo>
                    <a:pt x="6554" y="8728"/>
                    <a:pt x="6617" y="8570"/>
                    <a:pt x="6712" y="8507"/>
                  </a:cubicBezTo>
                  <a:cubicBezTo>
                    <a:pt x="8318" y="7593"/>
                    <a:pt x="9263" y="5735"/>
                    <a:pt x="8948" y="3750"/>
                  </a:cubicBezTo>
                  <a:cubicBezTo>
                    <a:pt x="8602" y="1702"/>
                    <a:pt x="6806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3" name="Google Shape;6103;p65"/>
            <p:cNvSpPr/>
            <p:nvPr/>
          </p:nvSpPr>
          <p:spPr>
            <a:xfrm>
              <a:off x="-38235750" y="1989125"/>
              <a:ext cx="84300" cy="83525"/>
            </a:xfrm>
            <a:custGeom>
              <a:rect b="b" l="l" r="r" t="t"/>
              <a:pathLst>
                <a:path extrusionOk="0" h="3341" w="3372">
                  <a:moveTo>
                    <a:pt x="2931" y="1"/>
                  </a:moveTo>
                  <a:cubicBezTo>
                    <a:pt x="1355" y="1"/>
                    <a:pt x="64" y="1293"/>
                    <a:pt x="1" y="2899"/>
                  </a:cubicBezTo>
                  <a:cubicBezTo>
                    <a:pt x="1" y="3120"/>
                    <a:pt x="158" y="3340"/>
                    <a:pt x="410" y="3340"/>
                  </a:cubicBezTo>
                  <a:cubicBezTo>
                    <a:pt x="631" y="3340"/>
                    <a:pt x="851" y="3120"/>
                    <a:pt x="851" y="2899"/>
                  </a:cubicBezTo>
                  <a:cubicBezTo>
                    <a:pt x="883" y="1765"/>
                    <a:pt x="1796" y="820"/>
                    <a:pt x="2931" y="820"/>
                  </a:cubicBezTo>
                  <a:cubicBezTo>
                    <a:pt x="3151" y="820"/>
                    <a:pt x="3372" y="631"/>
                    <a:pt x="3372" y="379"/>
                  </a:cubicBezTo>
                  <a:cubicBezTo>
                    <a:pt x="3372" y="190"/>
                    <a:pt x="3151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04" name="Google Shape;6104;p65"/>
          <p:cNvSpPr/>
          <p:nvPr/>
        </p:nvSpPr>
        <p:spPr>
          <a:xfrm>
            <a:off x="6402341" y="2077749"/>
            <a:ext cx="344701" cy="344160"/>
          </a:xfrm>
          <a:custGeom>
            <a:rect b="b" l="l" r="r" t="t"/>
            <a:pathLst>
              <a:path extrusionOk="0" h="12709" w="12729">
                <a:moveTo>
                  <a:pt x="7089" y="894"/>
                </a:moveTo>
                <a:lnTo>
                  <a:pt x="7089" y="894"/>
                </a:lnTo>
                <a:cubicBezTo>
                  <a:pt x="8160" y="989"/>
                  <a:pt x="9137" y="1461"/>
                  <a:pt x="9956" y="2186"/>
                </a:cubicBezTo>
                <a:lnTo>
                  <a:pt x="8192" y="3950"/>
                </a:lnTo>
                <a:cubicBezTo>
                  <a:pt x="7436" y="3099"/>
                  <a:pt x="7089" y="1934"/>
                  <a:pt x="7089" y="894"/>
                </a:cubicBezTo>
                <a:close/>
                <a:moveTo>
                  <a:pt x="10555" y="2721"/>
                </a:moveTo>
                <a:cubicBezTo>
                  <a:pt x="11248" y="3572"/>
                  <a:pt x="11689" y="4549"/>
                  <a:pt x="11847" y="5620"/>
                </a:cubicBezTo>
                <a:cubicBezTo>
                  <a:pt x="10775" y="5620"/>
                  <a:pt x="9673" y="5242"/>
                  <a:pt x="8791" y="4486"/>
                </a:cubicBezTo>
                <a:lnTo>
                  <a:pt x="10555" y="2721"/>
                </a:lnTo>
                <a:close/>
                <a:moveTo>
                  <a:pt x="6270" y="831"/>
                </a:moveTo>
                <a:cubicBezTo>
                  <a:pt x="6207" y="2154"/>
                  <a:pt x="6680" y="3477"/>
                  <a:pt x="7593" y="4549"/>
                </a:cubicBezTo>
                <a:lnTo>
                  <a:pt x="6365" y="5777"/>
                </a:lnTo>
                <a:lnTo>
                  <a:pt x="2805" y="2186"/>
                </a:lnTo>
                <a:cubicBezTo>
                  <a:pt x="3781" y="1304"/>
                  <a:pt x="5010" y="831"/>
                  <a:pt x="6270" y="831"/>
                </a:cubicBezTo>
                <a:close/>
                <a:moveTo>
                  <a:pt x="2206" y="2721"/>
                </a:moveTo>
                <a:lnTo>
                  <a:pt x="5798" y="6313"/>
                </a:lnTo>
                <a:lnTo>
                  <a:pt x="4569" y="7542"/>
                </a:lnTo>
                <a:cubicBezTo>
                  <a:pt x="3648" y="6620"/>
                  <a:pt x="2337" y="6028"/>
                  <a:pt x="958" y="6028"/>
                </a:cubicBezTo>
                <a:cubicBezTo>
                  <a:pt x="923" y="6028"/>
                  <a:pt x="887" y="6029"/>
                  <a:pt x="851" y="6029"/>
                </a:cubicBezTo>
                <a:cubicBezTo>
                  <a:pt x="946" y="4864"/>
                  <a:pt x="1387" y="3666"/>
                  <a:pt x="2206" y="2721"/>
                </a:cubicBezTo>
                <a:close/>
                <a:moveTo>
                  <a:pt x="8192" y="5147"/>
                </a:moveTo>
                <a:cubicBezTo>
                  <a:pt x="9263" y="6029"/>
                  <a:pt x="10586" y="6470"/>
                  <a:pt x="11878" y="6470"/>
                </a:cubicBezTo>
                <a:cubicBezTo>
                  <a:pt x="11847" y="7699"/>
                  <a:pt x="11405" y="8959"/>
                  <a:pt x="10555" y="9936"/>
                </a:cubicBezTo>
                <a:lnTo>
                  <a:pt x="6963" y="6344"/>
                </a:lnTo>
                <a:lnTo>
                  <a:pt x="8192" y="5147"/>
                </a:lnTo>
                <a:close/>
                <a:moveTo>
                  <a:pt x="1027" y="6910"/>
                </a:moveTo>
                <a:cubicBezTo>
                  <a:pt x="2180" y="6910"/>
                  <a:pt x="3239" y="7378"/>
                  <a:pt x="4002" y="8172"/>
                </a:cubicBezTo>
                <a:lnTo>
                  <a:pt x="2206" y="9967"/>
                </a:lnTo>
                <a:cubicBezTo>
                  <a:pt x="1450" y="9117"/>
                  <a:pt x="1009" y="8046"/>
                  <a:pt x="914" y="6911"/>
                </a:cubicBezTo>
                <a:cubicBezTo>
                  <a:pt x="952" y="6910"/>
                  <a:pt x="989" y="6910"/>
                  <a:pt x="1027" y="6910"/>
                </a:cubicBezTo>
                <a:close/>
                <a:moveTo>
                  <a:pt x="4537" y="8770"/>
                </a:moveTo>
                <a:cubicBezTo>
                  <a:pt x="5104" y="9652"/>
                  <a:pt x="5325" y="10692"/>
                  <a:pt x="5199" y="11700"/>
                </a:cubicBezTo>
                <a:cubicBezTo>
                  <a:pt x="4285" y="11511"/>
                  <a:pt x="3498" y="11133"/>
                  <a:pt x="2805" y="10503"/>
                </a:cubicBezTo>
                <a:lnTo>
                  <a:pt x="4537" y="8770"/>
                </a:lnTo>
                <a:close/>
                <a:moveTo>
                  <a:pt x="6365" y="6911"/>
                </a:moveTo>
                <a:lnTo>
                  <a:pt x="9956" y="10503"/>
                </a:lnTo>
                <a:cubicBezTo>
                  <a:pt x="8948" y="11399"/>
                  <a:pt x="7716" y="11847"/>
                  <a:pt x="6481" y="11847"/>
                </a:cubicBezTo>
                <a:cubicBezTo>
                  <a:pt x="6327" y="11847"/>
                  <a:pt x="6172" y="11840"/>
                  <a:pt x="6018" y="11826"/>
                </a:cubicBezTo>
                <a:cubicBezTo>
                  <a:pt x="6176" y="10566"/>
                  <a:pt x="5892" y="9274"/>
                  <a:pt x="5104" y="8172"/>
                </a:cubicBezTo>
                <a:lnTo>
                  <a:pt x="6365" y="6911"/>
                </a:lnTo>
                <a:close/>
                <a:moveTo>
                  <a:pt x="6349" y="0"/>
                </a:moveTo>
                <a:cubicBezTo>
                  <a:pt x="2842" y="0"/>
                  <a:pt x="1" y="2821"/>
                  <a:pt x="1" y="6344"/>
                </a:cubicBezTo>
                <a:cubicBezTo>
                  <a:pt x="1" y="9873"/>
                  <a:pt x="2836" y="12708"/>
                  <a:pt x="6333" y="12708"/>
                </a:cubicBezTo>
                <a:cubicBezTo>
                  <a:pt x="9830" y="12708"/>
                  <a:pt x="12666" y="9873"/>
                  <a:pt x="12666" y="6344"/>
                </a:cubicBezTo>
                <a:cubicBezTo>
                  <a:pt x="12729" y="2973"/>
                  <a:pt x="10082" y="201"/>
                  <a:pt x="6743" y="12"/>
                </a:cubicBezTo>
                <a:cubicBezTo>
                  <a:pt x="6611" y="4"/>
                  <a:pt x="6479" y="0"/>
                  <a:pt x="63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05" name="Google Shape;6105;p65"/>
          <p:cNvSpPr/>
          <p:nvPr/>
        </p:nvSpPr>
        <p:spPr>
          <a:xfrm>
            <a:off x="6476011" y="2474757"/>
            <a:ext cx="202233" cy="344701"/>
          </a:xfrm>
          <a:custGeom>
            <a:rect b="b" l="l" r="r" t="t"/>
            <a:pathLst>
              <a:path extrusionOk="0" h="12729" w="7468">
                <a:moveTo>
                  <a:pt x="3715" y="5763"/>
                </a:moveTo>
                <a:cubicBezTo>
                  <a:pt x="3853" y="5763"/>
                  <a:pt x="3994" y="5833"/>
                  <a:pt x="4096" y="5955"/>
                </a:cubicBezTo>
                <a:cubicBezTo>
                  <a:pt x="4285" y="6239"/>
                  <a:pt x="4096" y="6585"/>
                  <a:pt x="3718" y="6585"/>
                </a:cubicBezTo>
                <a:cubicBezTo>
                  <a:pt x="3561" y="6585"/>
                  <a:pt x="3466" y="6491"/>
                  <a:pt x="3372" y="6396"/>
                </a:cubicBezTo>
                <a:cubicBezTo>
                  <a:pt x="3246" y="6239"/>
                  <a:pt x="3309" y="5955"/>
                  <a:pt x="3498" y="5829"/>
                </a:cubicBezTo>
                <a:cubicBezTo>
                  <a:pt x="3565" y="5784"/>
                  <a:pt x="3639" y="5763"/>
                  <a:pt x="3715" y="5763"/>
                </a:cubicBezTo>
                <a:close/>
                <a:moveTo>
                  <a:pt x="4128" y="1922"/>
                </a:moveTo>
                <a:lnTo>
                  <a:pt x="6554" y="6176"/>
                </a:lnTo>
                <a:lnTo>
                  <a:pt x="5104" y="9074"/>
                </a:lnTo>
                <a:lnTo>
                  <a:pt x="2300" y="9074"/>
                </a:lnTo>
                <a:cubicBezTo>
                  <a:pt x="1954" y="8349"/>
                  <a:pt x="977" y="6333"/>
                  <a:pt x="851" y="6176"/>
                </a:cubicBezTo>
                <a:lnTo>
                  <a:pt x="3309" y="1922"/>
                </a:lnTo>
                <a:lnTo>
                  <a:pt x="3309" y="5010"/>
                </a:lnTo>
                <a:cubicBezTo>
                  <a:pt x="2836" y="5167"/>
                  <a:pt x="2458" y="5640"/>
                  <a:pt x="2458" y="6176"/>
                </a:cubicBezTo>
                <a:cubicBezTo>
                  <a:pt x="2458" y="6837"/>
                  <a:pt x="3025" y="7436"/>
                  <a:pt x="3718" y="7436"/>
                </a:cubicBezTo>
                <a:cubicBezTo>
                  <a:pt x="4411" y="7436"/>
                  <a:pt x="4978" y="6900"/>
                  <a:pt x="4947" y="6176"/>
                </a:cubicBezTo>
                <a:cubicBezTo>
                  <a:pt x="4947" y="5640"/>
                  <a:pt x="4600" y="5199"/>
                  <a:pt x="4128" y="5010"/>
                </a:cubicBezTo>
                <a:lnTo>
                  <a:pt x="4128" y="1922"/>
                </a:lnTo>
                <a:close/>
                <a:moveTo>
                  <a:pt x="4947" y="9893"/>
                </a:moveTo>
                <a:lnTo>
                  <a:pt x="4947" y="11815"/>
                </a:lnTo>
                <a:lnTo>
                  <a:pt x="2458" y="11815"/>
                </a:lnTo>
                <a:lnTo>
                  <a:pt x="2458" y="9893"/>
                </a:lnTo>
                <a:close/>
                <a:moveTo>
                  <a:pt x="3592" y="1"/>
                </a:moveTo>
                <a:cubicBezTo>
                  <a:pt x="3529" y="32"/>
                  <a:pt x="3466" y="95"/>
                  <a:pt x="3435" y="127"/>
                </a:cubicBezTo>
                <a:cubicBezTo>
                  <a:pt x="3435" y="127"/>
                  <a:pt x="3435" y="158"/>
                  <a:pt x="3372" y="158"/>
                </a:cubicBezTo>
                <a:lnTo>
                  <a:pt x="3372" y="190"/>
                </a:lnTo>
                <a:lnTo>
                  <a:pt x="64" y="5987"/>
                </a:lnTo>
                <a:cubicBezTo>
                  <a:pt x="1" y="6113"/>
                  <a:pt x="1" y="6270"/>
                  <a:pt x="64" y="6396"/>
                </a:cubicBezTo>
                <a:lnTo>
                  <a:pt x="1670" y="9610"/>
                </a:lnTo>
                <a:lnTo>
                  <a:pt x="1670" y="12288"/>
                </a:lnTo>
                <a:cubicBezTo>
                  <a:pt x="1670" y="12540"/>
                  <a:pt x="1891" y="12729"/>
                  <a:pt x="2080" y="12729"/>
                </a:cubicBezTo>
                <a:lnTo>
                  <a:pt x="5388" y="12729"/>
                </a:lnTo>
                <a:cubicBezTo>
                  <a:pt x="5608" y="12729"/>
                  <a:pt x="5829" y="12540"/>
                  <a:pt x="5829" y="12288"/>
                </a:cubicBezTo>
                <a:lnTo>
                  <a:pt x="5829" y="9610"/>
                </a:lnTo>
                <a:lnTo>
                  <a:pt x="7436" y="6396"/>
                </a:lnTo>
                <a:cubicBezTo>
                  <a:pt x="7467" y="6239"/>
                  <a:pt x="7436" y="6113"/>
                  <a:pt x="7404" y="5987"/>
                </a:cubicBezTo>
                <a:lnTo>
                  <a:pt x="4096" y="190"/>
                </a:lnTo>
                <a:lnTo>
                  <a:pt x="4096" y="158"/>
                </a:lnTo>
                <a:cubicBezTo>
                  <a:pt x="4096" y="158"/>
                  <a:pt x="4096" y="127"/>
                  <a:pt x="4033" y="127"/>
                </a:cubicBezTo>
                <a:cubicBezTo>
                  <a:pt x="4002" y="95"/>
                  <a:pt x="3970" y="32"/>
                  <a:pt x="38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06" name="Google Shape;6106;p65"/>
          <p:cNvGrpSpPr/>
          <p:nvPr/>
        </p:nvGrpSpPr>
        <p:grpSpPr>
          <a:xfrm>
            <a:off x="7635833" y="1685680"/>
            <a:ext cx="351525" cy="342156"/>
            <a:chOff x="-37190575" y="1951325"/>
            <a:chExt cx="324525" cy="315875"/>
          </a:xfrm>
        </p:grpSpPr>
        <p:sp>
          <p:nvSpPr>
            <p:cNvPr id="6107" name="Google Shape;6107;p65"/>
            <p:cNvSpPr/>
            <p:nvPr/>
          </p:nvSpPr>
          <p:spPr>
            <a:xfrm>
              <a:off x="-37190575" y="1951325"/>
              <a:ext cx="324525" cy="315875"/>
            </a:xfrm>
            <a:custGeom>
              <a:rect b="b" l="l" r="r" t="t"/>
              <a:pathLst>
                <a:path extrusionOk="0" h="12635" w="12981">
                  <a:moveTo>
                    <a:pt x="6693" y="790"/>
                  </a:moveTo>
                  <a:cubicBezTo>
                    <a:pt x="8301" y="790"/>
                    <a:pt x="9913" y="1489"/>
                    <a:pt x="11028" y="2868"/>
                  </a:cubicBezTo>
                  <a:cubicBezTo>
                    <a:pt x="11752" y="3813"/>
                    <a:pt x="12193" y="5010"/>
                    <a:pt x="12193" y="6270"/>
                  </a:cubicBezTo>
                  <a:cubicBezTo>
                    <a:pt x="12162" y="7058"/>
                    <a:pt x="11563" y="7593"/>
                    <a:pt x="10870" y="7593"/>
                  </a:cubicBezTo>
                  <a:lnTo>
                    <a:pt x="10019" y="7593"/>
                  </a:lnTo>
                  <a:cubicBezTo>
                    <a:pt x="8854" y="7593"/>
                    <a:pt x="7940" y="8539"/>
                    <a:pt x="7940" y="9704"/>
                  </a:cubicBezTo>
                  <a:lnTo>
                    <a:pt x="7940" y="10523"/>
                  </a:lnTo>
                  <a:cubicBezTo>
                    <a:pt x="7940" y="11216"/>
                    <a:pt x="7404" y="11784"/>
                    <a:pt x="6680" y="11815"/>
                  </a:cubicBezTo>
                  <a:cubicBezTo>
                    <a:pt x="6239" y="11815"/>
                    <a:pt x="5892" y="11784"/>
                    <a:pt x="5420" y="11658"/>
                  </a:cubicBezTo>
                  <a:cubicBezTo>
                    <a:pt x="3844" y="11311"/>
                    <a:pt x="2490" y="10208"/>
                    <a:pt x="1765" y="8791"/>
                  </a:cubicBezTo>
                  <a:cubicBezTo>
                    <a:pt x="536" y="6428"/>
                    <a:pt x="1261" y="3340"/>
                    <a:pt x="3624" y="1733"/>
                  </a:cubicBezTo>
                  <a:cubicBezTo>
                    <a:pt x="4545" y="1102"/>
                    <a:pt x="5618" y="790"/>
                    <a:pt x="6693" y="790"/>
                  </a:cubicBezTo>
                  <a:close/>
                  <a:moveTo>
                    <a:pt x="6648" y="1"/>
                  </a:moveTo>
                  <a:cubicBezTo>
                    <a:pt x="4474" y="1"/>
                    <a:pt x="2553" y="1103"/>
                    <a:pt x="1419" y="2805"/>
                  </a:cubicBezTo>
                  <a:cubicBezTo>
                    <a:pt x="95" y="4726"/>
                    <a:pt x="1" y="7215"/>
                    <a:pt x="1009" y="9169"/>
                  </a:cubicBezTo>
                  <a:cubicBezTo>
                    <a:pt x="2080" y="11216"/>
                    <a:pt x="4191" y="12634"/>
                    <a:pt x="6680" y="12634"/>
                  </a:cubicBezTo>
                  <a:cubicBezTo>
                    <a:pt x="7814" y="12634"/>
                    <a:pt x="8791" y="11689"/>
                    <a:pt x="8791" y="10523"/>
                  </a:cubicBezTo>
                  <a:lnTo>
                    <a:pt x="8791" y="9704"/>
                  </a:lnTo>
                  <a:cubicBezTo>
                    <a:pt x="8791" y="8980"/>
                    <a:pt x="9358" y="8444"/>
                    <a:pt x="10019" y="8444"/>
                  </a:cubicBezTo>
                  <a:lnTo>
                    <a:pt x="10870" y="8444"/>
                  </a:lnTo>
                  <a:cubicBezTo>
                    <a:pt x="12004" y="8444"/>
                    <a:pt x="12981" y="7499"/>
                    <a:pt x="12981" y="6333"/>
                  </a:cubicBezTo>
                  <a:cubicBezTo>
                    <a:pt x="12981" y="2962"/>
                    <a:pt x="10240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8" name="Google Shape;6108;p65"/>
            <p:cNvSpPr/>
            <p:nvPr/>
          </p:nvSpPr>
          <p:spPr>
            <a:xfrm>
              <a:off x="-37081875" y="2162600"/>
              <a:ext cx="72475" cy="63100"/>
            </a:xfrm>
            <a:custGeom>
              <a:rect b="b" l="l" r="r" t="t"/>
              <a:pathLst>
                <a:path extrusionOk="0" h="2524" w="2899">
                  <a:moveTo>
                    <a:pt x="1418" y="812"/>
                  </a:moveTo>
                  <a:cubicBezTo>
                    <a:pt x="1670" y="812"/>
                    <a:pt x="1859" y="1001"/>
                    <a:pt x="1859" y="1253"/>
                  </a:cubicBezTo>
                  <a:cubicBezTo>
                    <a:pt x="1859" y="1474"/>
                    <a:pt x="1670" y="1663"/>
                    <a:pt x="1418" y="1663"/>
                  </a:cubicBezTo>
                  <a:cubicBezTo>
                    <a:pt x="1198" y="1663"/>
                    <a:pt x="1009" y="1474"/>
                    <a:pt x="1009" y="1253"/>
                  </a:cubicBezTo>
                  <a:cubicBezTo>
                    <a:pt x="1009" y="1001"/>
                    <a:pt x="1198" y="812"/>
                    <a:pt x="1418" y="812"/>
                  </a:cubicBezTo>
                  <a:close/>
                  <a:moveTo>
                    <a:pt x="1405" y="0"/>
                  </a:moveTo>
                  <a:cubicBezTo>
                    <a:pt x="1250" y="0"/>
                    <a:pt x="1094" y="28"/>
                    <a:pt x="946" y="88"/>
                  </a:cubicBezTo>
                  <a:cubicBezTo>
                    <a:pt x="316" y="371"/>
                    <a:pt x="0" y="1127"/>
                    <a:pt x="284" y="1757"/>
                  </a:cubicBezTo>
                  <a:cubicBezTo>
                    <a:pt x="496" y="2229"/>
                    <a:pt x="973" y="2524"/>
                    <a:pt x="1463" y="2524"/>
                  </a:cubicBezTo>
                  <a:cubicBezTo>
                    <a:pt x="1628" y="2524"/>
                    <a:pt x="1795" y="2490"/>
                    <a:pt x="1954" y="2419"/>
                  </a:cubicBezTo>
                  <a:cubicBezTo>
                    <a:pt x="2584" y="2135"/>
                    <a:pt x="2899" y="1379"/>
                    <a:pt x="2615" y="749"/>
                  </a:cubicBezTo>
                  <a:cubicBezTo>
                    <a:pt x="2399" y="292"/>
                    <a:pt x="1907" y="0"/>
                    <a:pt x="14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09" name="Google Shape;6109;p65"/>
            <p:cNvSpPr/>
            <p:nvPr/>
          </p:nvSpPr>
          <p:spPr>
            <a:xfrm>
              <a:off x="-37144875" y="2099025"/>
              <a:ext cx="72475" cy="62875"/>
            </a:xfrm>
            <a:custGeom>
              <a:rect b="b" l="l" r="r" t="t"/>
              <a:pathLst>
                <a:path extrusionOk="0" h="2515" w="2899">
                  <a:moveTo>
                    <a:pt x="1418" y="835"/>
                  </a:moveTo>
                  <a:cubicBezTo>
                    <a:pt x="1670" y="835"/>
                    <a:pt x="1859" y="1024"/>
                    <a:pt x="1859" y="1276"/>
                  </a:cubicBezTo>
                  <a:cubicBezTo>
                    <a:pt x="1859" y="1496"/>
                    <a:pt x="1670" y="1685"/>
                    <a:pt x="1418" y="1685"/>
                  </a:cubicBezTo>
                  <a:cubicBezTo>
                    <a:pt x="1197" y="1685"/>
                    <a:pt x="1008" y="1496"/>
                    <a:pt x="1008" y="1276"/>
                  </a:cubicBezTo>
                  <a:cubicBezTo>
                    <a:pt x="1008" y="1024"/>
                    <a:pt x="1197" y="835"/>
                    <a:pt x="1418" y="835"/>
                  </a:cubicBezTo>
                  <a:close/>
                  <a:moveTo>
                    <a:pt x="1411" y="0"/>
                  </a:moveTo>
                  <a:cubicBezTo>
                    <a:pt x="1254" y="0"/>
                    <a:pt x="1096" y="26"/>
                    <a:pt x="945" y="79"/>
                  </a:cubicBezTo>
                  <a:cubicBezTo>
                    <a:pt x="315" y="362"/>
                    <a:pt x="0" y="1118"/>
                    <a:pt x="284" y="1748"/>
                  </a:cubicBezTo>
                  <a:cubicBezTo>
                    <a:pt x="496" y="2220"/>
                    <a:pt x="972" y="2515"/>
                    <a:pt x="1463" y="2515"/>
                  </a:cubicBezTo>
                  <a:cubicBezTo>
                    <a:pt x="1628" y="2515"/>
                    <a:pt x="1795" y="2481"/>
                    <a:pt x="1953" y="2410"/>
                  </a:cubicBezTo>
                  <a:cubicBezTo>
                    <a:pt x="2583" y="2126"/>
                    <a:pt x="2899" y="1370"/>
                    <a:pt x="2615" y="740"/>
                  </a:cubicBezTo>
                  <a:cubicBezTo>
                    <a:pt x="2399" y="261"/>
                    <a:pt x="1910" y="0"/>
                    <a:pt x="1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0" name="Google Shape;6110;p65"/>
            <p:cNvSpPr/>
            <p:nvPr/>
          </p:nvSpPr>
          <p:spPr>
            <a:xfrm>
              <a:off x="-37123625" y="2014875"/>
              <a:ext cx="71700" cy="62775"/>
            </a:xfrm>
            <a:custGeom>
              <a:rect b="b" l="l" r="r" t="t"/>
              <a:pathLst>
                <a:path extrusionOk="0" h="2511" w="2868">
                  <a:moveTo>
                    <a:pt x="1418" y="798"/>
                  </a:moveTo>
                  <a:cubicBezTo>
                    <a:pt x="1639" y="798"/>
                    <a:pt x="1828" y="1019"/>
                    <a:pt x="1828" y="1239"/>
                  </a:cubicBezTo>
                  <a:cubicBezTo>
                    <a:pt x="1828" y="1460"/>
                    <a:pt x="1639" y="1680"/>
                    <a:pt x="1418" y="1680"/>
                  </a:cubicBezTo>
                  <a:cubicBezTo>
                    <a:pt x="1166" y="1680"/>
                    <a:pt x="977" y="1460"/>
                    <a:pt x="977" y="1239"/>
                  </a:cubicBezTo>
                  <a:cubicBezTo>
                    <a:pt x="1009" y="1019"/>
                    <a:pt x="1166" y="798"/>
                    <a:pt x="1418" y="798"/>
                  </a:cubicBezTo>
                  <a:close/>
                  <a:moveTo>
                    <a:pt x="1431" y="0"/>
                  </a:moveTo>
                  <a:cubicBezTo>
                    <a:pt x="1269" y="0"/>
                    <a:pt x="1105" y="34"/>
                    <a:pt x="946" y="105"/>
                  </a:cubicBezTo>
                  <a:cubicBezTo>
                    <a:pt x="316" y="389"/>
                    <a:pt x="1" y="1113"/>
                    <a:pt x="253" y="1743"/>
                  </a:cubicBezTo>
                  <a:cubicBezTo>
                    <a:pt x="472" y="2231"/>
                    <a:pt x="974" y="2511"/>
                    <a:pt x="1481" y="2511"/>
                  </a:cubicBezTo>
                  <a:cubicBezTo>
                    <a:pt x="1630" y="2511"/>
                    <a:pt x="1780" y="2487"/>
                    <a:pt x="1923" y="2436"/>
                  </a:cubicBezTo>
                  <a:cubicBezTo>
                    <a:pt x="2553" y="2153"/>
                    <a:pt x="2868" y="1397"/>
                    <a:pt x="2584" y="767"/>
                  </a:cubicBezTo>
                  <a:cubicBezTo>
                    <a:pt x="2372" y="295"/>
                    <a:pt x="1913" y="0"/>
                    <a:pt x="14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1" name="Google Shape;6111;p65"/>
            <p:cNvSpPr/>
            <p:nvPr/>
          </p:nvSpPr>
          <p:spPr>
            <a:xfrm>
              <a:off x="-37039350" y="1993250"/>
              <a:ext cx="71700" cy="63125"/>
            </a:xfrm>
            <a:custGeom>
              <a:rect b="b" l="l" r="r" t="t"/>
              <a:pathLst>
                <a:path extrusionOk="0" h="2525" w="2868">
                  <a:moveTo>
                    <a:pt x="1418" y="844"/>
                  </a:moveTo>
                  <a:cubicBezTo>
                    <a:pt x="1671" y="844"/>
                    <a:pt x="1860" y="1033"/>
                    <a:pt x="1860" y="1285"/>
                  </a:cubicBezTo>
                  <a:cubicBezTo>
                    <a:pt x="1860" y="1506"/>
                    <a:pt x="1671" y="1726"/>
                    <a:pt x="1418" y="1726"/>
                  </a:cubicBezTo>
                  <a:cubicBezTo>
                    <a:pt x="1198" y="1726"/>
                    <a:pt x="977" y="1506"/>
                    <a:pt x="977" y="1285"/>
                  </a:cubicBezTo>
                  <a:cubicBezTo>
                    <a:pt x="977" y="1033"/>
                    <a:pt x="1198" y="844"/>
                    <a:pt x="1418" y="844"/>
                  </a:cubicBezTo>
                  <a:close/>
                  <a:moveTo>
                    <a:pt x="1402" y="1"/>
                  </a:moveTo>
                  <a:cubicBezTo>
                    <a:pt x="1248" y="1"/>
                    <a:pt x="1094" y="29"/>
                    <a:pt x="946" y="88"/>
                  </a:cubicBezTo>
                  <a:cubicBezTo>
                    <a:pt x="316" y="372"/>
                    <a:pt x="1" y="1128"/>
                    <a:pt x="284" y="1758"/>
                  </a:cubicBezTo>
                  <a:cubicBezTo>
                    <a:pt x="496" y="2229"/>
                    <a:pt x="955" y="2524"/>
                    <a:pt x="1437" y="2524"/>
                  </a:cubicBezTo>
                  <a:cubicBezTo>
                    <a:pt x="1599" y="2524"/>
                    <a:pt x="1764" y="2491"/>
                    <a:pt x="1923" y="2419"/>
                  </a:cubicBezTo>
                  <a:cubicBezTo>
                    <a:pt x="2553" y="2136"/>
                    <a:pt x="2868" y="1411"/>
                    <a:pt x="2616" y="781"/>
                  </a:cubicBezTo>
                  <a:cubicBezTo>
                    <a:pt x="2399" y="299"/>
                    <a:pt x="1905" y="1"/>
                    <a:pt x="14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12" name="Google Shape;6112;p65"/>
          <p:cNvSpPr/>
          <p:nvPr/>
        </p:nvSpPr>
        <p:spPr>
          <a:xfrm>
            <a:off x="2740694" y="1681581"/>
            <a:ext cx="348113" cy="343835"/>
          </a:xfrm>
          <a:custGeom>
            <a:rect b="b" l="l" r="r" t="t"/>
            <a:pathLst>
              <a:path extrusionOk="0" h="12697" w="12855">
                <a:moveTo>
                  <a:pt x="8035" y="1032"/>
                </a:moveTo>
                <a:lnTo>
                  <a:pt x="11847" y="4844"/>
                </a:lnTo>
                <a:lnTo>
                  <a:pt x="7468" y="9223"/>
                </a:lnTo>
                <a:lnTo>
                  <a:pt x="3655" y="5380"/>
                </a:lnTo>
                <a:lnTo>
                  <a:pt x="8035" y="1032"/>
                </a:lnTo>
                <a:close/>
                <a:moveTo>
                  <a:pt x="3057" y="5978"/>
                </a:moveTo>
                <a:lnTo>
                  <a:pt x="6869" y="9790"/>
                </a:lnTo>
                <a:lnTo>
                  <a:pt x="4916" y="11775"/>
                </a:lnTo>
                <a:cubicBezTo>
                  <a:pt x="4837" y="11854"/>
                  <a:pt x="4727" y="11893"/>
                  <a:pt x="4616" y="11893"/>
                </a:cubicBezTo>
                <a:cubicBezTo>
                  <a:pt x="4506" y="11893"/>
                  <a:pt x="4396" y="11854"/>
                  <a:pt x="4317" y="11775"/>
                </a:cubicBezTo>
                <a:lnTo>
                  <a:pt x="1104" y="8530"/>
                </a:lnTo>
                <a:cubicBezTo>
                  <a:pt x="946" y="8372"/>
                  <a:pt x="946" y="8120"/>
                  <a:pt x="1104" y="7963"/>
                </a:cubicBezTo>
                <a:lnTo>
                  <a:pt x="3057" y="5978"/>
                </a:lnTo>
                <a:close/>
                <a:moveTo>
                  <a:pt x="7987" y="0"/>
                </a:moveTo>
                <a:cubicBezTo>
                  <a:pt x="7877" y="0"/>
                  <a:pt x="7767" y="39"/>
                  <a:pt x="7688" y="118"/>
                </a:cubicBezTo>
                <a:lnTo>
                  <a:pt x="442" y="7364"/>
                </a:lnTo>
                <a:cubicBezTo>
                  <a:pt x="1" y="7837"/>
                  <a:pt x="1" y="8625"/>
                  <a:pt x="442" y="9129"/>
                </a:cubicBezTo>
                <a:lnTo>
                  <a:pt x="3687" y="12342"/>
                </a:lnTo>
                <a:cubicBezTo>
                  <a:pt x="3923" y="12578"/>
                  <a:pt x="4238" y="12697"/>
                  <a:pt x="4557" y="12697"/>
                </a:cubicBezTo>
                <a:cubicBezTo>
                  <a:pt x="4876" y="12697"/>
                  <a:pt x="5199" y="12578"/>
                  <a:pt x="5451" y="12342"/>
                </a:cubicBezTo>
                <a:lnTo>
                  <a:pt x="12697" y="5096"/>
                </a:lnTo>
                <a:cubicBezTo>
                  <a:pt x="12855" y="4970"/>
                  <a:pt x="12855" y="4686"/>
                  <a:pt x="12697" y="4529"/>
                </a:cubicBezTo>
                <a:lnTo>
                  <a:pt x="8287" y="118"/>
                </a:lnTo>
                <a:cubicBezTo>
                  <a:pt x="8208" y="39"/>
                  <a:pt x="8098" y="0"/>
                  <a:pt x="7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13" name="Google Shape;6113;p65"/>
          <p:cNvGrpSpPr/>
          <p:nvPr/>
        </p:nvGrpSpPr>
        <p:grpSpPr>
          <a:xfrm>
            <a:off x="2743418" y="2153216"/>
            <a:ext cx="343835" cy="269608"/>
            <a:chOff x="-41694200" y="2382950"/>
            <a:chExt cx="317425" cy="248900"/>
          </a:xfrm>
        </p:grpSpPr>
        <p:sp>
          <p:nvSpPr>
            <p:cNvPr id="6114" name="Google Shape;6114;p65"/>
            <p:cNvSpPr/>
            <p:nvPr/>
          </p:nvSpPr>
          <p:spPr>
            <a:xfrm>
              <a:off x="-41694200" y="2382950"/>
              <a:ext cx="317425" cy="248900"/>
            </a:xfrm>
            <a:custGeom>
              <a:rect b="b" l="l" r="r" t="t"/>
              <a:pathLst>
                <a:path extrusionOk="0" h="9956" w="12697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5" name="Google Shape;6115;p65"/>
            <p:cNvSpPr/>
            <p:nvPr/>
          </p:nvSpPr>
          <p:spPr>
            <a:xfrm>
              <a:off x="-41586600" y="2425550"/>
              <a:ext cx="107450" cy="102925"/>
            </a:xfrm>
            <a:custGeom>
              <a:rect b="b" l="l" r="r" t="t"/>
              <a:pathLst>
                <a:path extrusionOk="0" h="4117" w="4298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16" name="Google Shape;6116;p65"/>
          <p:cNvGrpSpPr/>
          <p:nvPr/>
        </p:nvGrpSpPr>
        <p:grpSpPr>
          <a:xfrm>
            <a:off x="2740496" y="2478257"/>
            <a:ext cx="345541" cy="343862"/>
            <a:chOff x="-41695775" y="2683025"/>
            <a:chExt cx="319000" cy="317450"/>
          </a:xfrm>
        </p:grpSpPr>
        <p:sp>
          <p:nvSpPr>
            <p:cNvPr id="6117" name="Google Shape;6117;p65"/>
            <p:cNvSpPr/>
            <p:nvPr/>
          </p:nvSpPr>
          <p:spPr>
            <a:xfrm>
              <a:off x="-41695775" y="2683025"/>
              <a:ext cx="319000" cy="317450"/>
            </a:xfrm>
            <a:custGeom>
              <a:rect b="b" l="l" r="r" t="t"/>
              <a:pathLst>
                <a:path extrusionOk="0" h="12698" w="12760">
                  <a:moveTo>
                    <a:pt x="6238" y="2521"/>
                  </a:moveTo>
                  <a:lnTo>
                    <a:pt x="10240" y="5199"/>
                  </a:lnTo>
                  <a:lnTo>
                    <a:pt x="10240" y="11815"/>
                  </a:lnTo>
                  <a:lnTo>
                    <a:pt x="2521" y="11815"/>
                  </a:lnTo>
                  <a:lnTo>
                    <a:pt x="2521" y="5199"/>
                  </a:lnTo>
                  <a:lnTo>
                    <a:pt x="6238" y="2521"/>
                  </a:lnTo>
                  <a:close/>
                  <a:moveTo>
                    <a:pt x="6270" y="1"/>
                  </a:moveTo>
                  <a:cubicBezTo>
                    <a:pt x="6049" y="1"/>
                    <a:pt x="5860" y="190"/>
                    <a:pt x="5860" y="379"/>
                  </a:cubicBezTo>
                  <a:lnTo>
                    <a:pt x="5860" y="1859"/>
                  </a:lnTo>
                  <a:lnTo>
                    <a:pt x="1891" y="4695"/>
                  </a:lnTo>
                  <a:lnTo>
                    <a:pt x="221" y="5861"/>
                  </a:lnTo>
                  <a:cubicBezTo>
                    <a:pt x="32" y="5987"/>
                    <a:pt x="0" y="6270"/>
                    <a:pt x="158" y="6459"/>
                  </a:cubicBezTo>
                  <a:cubicBezTo>
                    <a:pt x="229" y="6566"/>
                    <a:pt x="342" y="6623"/>
                    <a:pt x="466" y="6623"/>
                  </a:cubicBezTo>
                  <a:cubicBezTo>
                    <a:pt x="560" y="6623"/>
                    <a:pt x="661" y="6590"/>
                    <a:pt x="757" y="6522"/>
                  </a:cubicBezTo>
                  <a:lnTo>
                    <a:pt x="1733" y="5829"/>
                  </a:lnTo>
                  <a:lnTo>
                    <a:pt x="1733" y="12288"/>
                  </a:lnTo>
                  <a:cubicBezTo>
                    <a:pt x="1733" y="12508"/>
                    <a:pt x="1922" y="12697"/>
                    <a:pt x="2111" y="12697"/>
                  </a:cubicBezTo>
                  <a:lnTo>
                    <a:pt x="10649" y="12697"/>
                  </a:lnTo>
                  <a:cubicBezTo>
                    <a:pt x="10901" y="12697"/>
                    <a:pt x="11059" y="12508"/>
                    <a:pt x="11059" y="12288"/>
                  </a:cubicBezTo>
                  <a:lnTo>
                    <a:pt x="11059" y="5798"/>
                  </a:lnTo>
                  <a:lnTo>
                    <a:pt x="12035" y="6491"/>
                  </a:lnTo>
                  <a:cubicBezTo>
                    <a:pt x="12114" y="6543"/>
                    <a:pt x="12204" y="6568"/>
                    <a:pt x="12294" y="6568"/>
                  </a:cubicBezTo>
                  <a:cubicBezTo>
                    <a:pt x="12418" y="6568"/>
                    <a:pt x="12542" y="6519"/>
                    <a:pt x="12634" y="6428"/>
                  </a:cubicBezTo>
                  <a:cubicBezTo>
                    <a:pt x="12760" y="6207"/>
                    <a:pt x="12697" y="5987"/>
                    <a:pt x="12571" y="5829"/>
                  </a:cubicBezTo>
                  <a:lnTo>
                    <a:pt x="10901" y="4632"/>
                  </a:lnTo>
                  <a:cubicBezTo>
                    <a:pt x="10901" y="4632"/>
                    <a:pt x="6679" y="1796"/>
                    <a:pt x="6648" y="1796"/>
                  </a:cubicBezTo>
                  <a:lnTo>
                    <a:pt x="6648" y="379"/>
                  </a:lnTo>
                  <a:cubicBezTo>
                    <a:pt x="6648" y="158"/>
                    <a:pt x="6459" y="1"/>
                    <a:pt x="62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8" name="Google Shape;6118;p65"/>
            <p:cNvSpPr/>
            <p:nvPr/>
          </p:nvSpPr>
          <p:spPr>
            <a:xfrm>
              <a:off x="-41615450" y="2813750"/>
              <a:ext cx="152050" cy="144975"/>
            </a:xfrm>
            <a:custGeom>
              <a:rect b="b" l="l" r="r" t="t"/>
              <a:pathLst>
                <a:path extrusionOk="0" h="5799" w="6082">
                  <a:moveTo>
                    <a:pt x="3050" y="782"/>
                  </a:moveTo>
                  <a:cubicBezTo>
                    <a:pt x="3325" y="782"/>
                    <a:pt x="3606" y="835"/>
                    <a:pt x="3876" y="947"/>
                  </a:cubicBezTo>
                  <a:cubicBezTo>
                    <a:pt x="4853" y="1419"/>
                    <a:pt x="5357" y="2616"/>
                    <a:pt x="4916" y="3656"/>
                  </a:cubicBezTo>
                  <a:cubicBezTo>
                    <a:pt x="4601" y="4412"/>
                    <a:pt x="3908" y="4916"/>
                    <a:pt x="3025" y="4916"/>
                  </a:cubicBezTo>
                  <a:cubicBezTo>
                    <a:pt x="1545" y="4916"/>
                    <a:pt x="568" y="3436"/>
                    <a:pt x="1135" y="2049"/>
                  </a:cubicBezTo>
                  <a:cubicBezTo>
                    <a:pt x="1465" y="1248"/>
                    <a:pt x="2235" y="782"/>
                    <a:pt x="3050" y="782"/>
                  </a:cubicBezTo>
                  <a:close/>
                  <a:moveTo>
                    <a:pt x="2968" y="0"/>
                  </a:moveTo>
                  <a:cubicBezTo>
                    <a:pt x="1995" y="0"/>
                    <a:pt x="1120" y="497"/>
                    <a:pt x="631" y="1262"/>
                  </a:cubicBezTo>
                  <a:cubicBezTo>
                    <a:pt x="95" y="2081"/>
                    <a:pt x="1" y="3152"/>
                    <a:pt x="347" y="4034"/>
                  </a:cubicBezTo>
                  <a:cubicBezTo>
                    <a:pt x="789" y="5074"/>
                    <a:pt x="1860" y="5798"/>
                    <a:pt x="3057" y="5798"/>
                  </a:cubicBezTo>
                  <a:cubicBezTo>
                    <a:pt x="4034" y="5798"/>
                    <a:pt x="4884" y="5326"/>
                    <a:pt x="5451" y="4538"/>
                  </a:cubicBezTo>
                  <a:cubicBezTo>
                    <a:pt x="5987" y="3719"/>
                    <a:pt x="6081" y="2648"/>
                    <a:pt x="5735" y="1766"/>
                  </a:cubicBezTo>
                  <a:cubicBezTo>
                    <a:pt x="5294" y="726"/>
                    <a:pt x="4223" y="1"/>
                    <a:pt x="3057" y="1"/>
                  </a:cubicBezTo>
                  <a:cubicBezTo>
                    <a:pt x="3027" y="1"/>
                    <a:pt x="2997" y="0"/>
                    <a:pt x="29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19" name="Google Shape;6119;p65"/>
            <p:cNvSpPr/>
            <p:nvPr/>
          </p:nvSpPr>
          <p:spPr>
            <a:xfrm>
              <a:off x="-41550075" y="2853950"/>
              <a:ext cx="40200" cy="42550"/>
            </a:xfrm>
            <a:custGeom>
              <a:rect b="b" l="l" r="r" t="t"/>
              <a:pathLst>
                <a:path extrusionOk="0" h="1702" w="1608">
                  <a:moveTo>
                    <a:pt x="379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60"/>
                  </a:lnTo>
                  <a:cubicBezTo>
                    <a:pt x="1" y="1512"/>
                    <a:pt x="190" y="1701"/>
                    <a:pt x="379" y="1701"/>
                  </a:cubicBezTo>
                  <a:lnTo>
                    <a:pt x="1230" y="1701"/>
                  </a:lnTo>
                  <a:cubicBezTo>
                    <a:pt x="1450" y="1701"/>
                    <a:pt x="1608" y="1512"/>
                    <a:pt x="1608" y="1260"/>
                  </a:cubicBezTo>
                  <a:cubicBezTo>
                    <a:pt x="1608" y="1040"/>
                    <a:pt x="1419" y="851"/>
                    <a:pt x="1230" y="851"/>
                  </a:cubicBezTo>
                  <a:lnTo>
                    <a:pt x="788" y="851"/>
                  </a:lnTo>
                  <a:lnTo>
                    <a:pt x="788" y="410"/>
                  </a:lnTo>
                  <a:cubicBezTo>
                    <a:pt x="788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0" name="Google Shape;6120;p65"/>
          <p:cNvGrpSpPr/>
          <p:nvPr/>
        </p:nvGrpSpPr>
        <p:grpSpPr>
          <a:xfrm>
            <a:off x="4797389" y="1707858"/>
            <a:ext cx="314832" cy="345568"/>
            <a:chOff x="-39792875" y="1971800"/>
            <a:chExt cx="290650" cy="319025"/>
          </a:xfrm>
        </p:grpSpPr>
        <p:sp>
          <p:nvSpPr>
            <p:cNvPr id="6121" name="Google Shape;6121;p65"/>
            <p:cNvSpPr/>
            <p:nvPr/>
          </p:nvSpPr>
          <p:spPr>
            <a:xfrm>
              <a:off x="-39667650" y="21450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2"/>
                  </a:cubicBezTo>
                  <a:cubicBezTo>
                    <a:pt x="1" y="1293"/>
                    <a:pt x="379" y="1671"/>
                    <a:pt x="820" y="1671"/>
                  </a:cubicBezTo>
                  <a:cubicBezTo>
                    <a:pt x="1261" y="1671"/>
                    <a:pt x="1639" y="1293"/>
                    <a:pt x="1639" y="852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2" name="Google Shape;6122;p65"/>
            <p:cNvSpPr/>
            <p:nvPr/>
          </p:nvSpPr>
          <p:spPr>
            <a:xfrm>
              <a:off x="-39792875" y="1971800"/>
              <a:ext cx="290650" cy="319025"/>
            </a:xfrm>
            <a:custGeom>
              <a:rect b="b" l="l" r="r" t="t"/>
              <a:pathLst>
                <a:path extrusionOk="0" h="12761" w="11626">
                  <a:moveTo>
                    <a:pt x="6207" y="3687"/>
                  </a:moveTo>
                  <a:cubicBezTo>
                    <a:pt x="6900" y="3687"/>
                    <a:pt x="7436" y="4222"/>
                    <a:pt x="7436" y="4884"/>
                  </a:cubicBezTo>
                  <a:lnTo>
                    <a:pt x="7436" y="11910"/>
                  </a:lnTo>
                  <a:lnTo>
                    <a:pt x="4159" y="11910"/>
                  </a:lnTo>
                  <a:lnTo>
                    <a:pt x="4159" y="4884"/>
                  </a:lnTo>
                  <a:cubicBezTo>
                    <a:pt x="4159" y="4222"/>
                    <a:pt x="4726" y="3687"/>
                    <a:pt x="5388" y="3687"/>
                  </a:cubicBezTo>
                  <a:close/>
                  <a:moveTo>
                    <a:pt x="10744" y="914"/>
                  </a:moveTo>
                  <a:lnTo>
                    <a:pt x="10744" y="3939"/>
                  </a:lnTo>
                  <a:cubicBezTo>
                    <a:pt x="9767" y="4412"/>
                    <a:pt x="9105" y="5420"/>
                    <a:pt x="9105" y="6554"/>
                  </a:cubicBezTo>
                  <a:cubicBezTo>
                    <a:pt x="9105" y="7688"/>
                    <a:pt x="9767" y="8665"/>
                    <a:pt x="10744" y="9137"/>
                  </a:cubicBezTo>
                  <a:cubicBezTo>
                    <a:pt x="10775" y="10145"/>
                    <a:pt x="10775" y="11280"/>
                    <a:pt x="10775" y="11910"/>
                  </a:cubicBezTo>
                  <a:lnTo>
                    <a:pt x="8318" y="11910"/>
                  </a:lnTo>
                  <a:lnTo>
                    <a:pt x="8318" y="4884"/>
                  </a:lnTo>
                  <a:cubicBezTo>
                    <a:pt x="8318" y="3750"/>
                    <a:pt x="7373" y="2805"/>
                    <a:pt x="6207" y="2805"/>
                  </a:cubicBezTo>
                  <a:lnTo>
                    <a:pt x="5388" y="2805"/>
                  </a:lnTo>
                  <a:cubicBezTo>
                    <a:pt x="4254" y="2805"/>
                    <a:pt x="3308" y="3750"/>
                    <a:pt x="3308" y="4884"/>
                  </a:cubicBezTo>
                  <a:lnTo>
                    <a:pt x="3308" y="11910"/>
                  </a:lnTo>
                  <a:lnTo>
                    <a:pt x="820" y="11910"/>
                  </a:lnTo>
                  <a:lnTo>
                    <a:pt x="820" y="9137"/>
                  </a:lnTo>
                  <a:cubicBezTo>
                    <a:pt x="2174" y="8507"/>
                    <a:pt x="2804" y="7026"/>
                    <a:pt x="2332" y="5640"/>
                  </a:cubicBezTo>
                  <a:cubicBezTo>
                    <a:pt x="2080" y="4884"/>
                    <a:pt x="1544" y="4254"/>
                    <a:pt x="820" y="3939"/>
                  </a:cubicBezTo>
                  <a:lnTo>
                    <a:pt x="820" y="914"/>
                  </a:lnTo>
                  <a:close/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4191"/>
                  </a:lnTo>
                  <a:cubicBezTo>
                    <a:pt x="0" y="4349"/>
                    <a:pt x="126" y="4506"/>
                    <a:pt x="284" y="4569"/>
                  </a:cubicBezTo>
                  <a:cubicBezTo>
                    <a:pt x="1072" y="4853"/>
                    <a:pt x="1639" y="5609"/>
                    <a:pt x="1639" y="6522"/>
                  </a:cubicBezTo>
                  <a:cubicBezTo>
                    <a:pt x="1639" y="7404"/>
                    <a:pt x="1072" y="8161"/>
                    <a:pt x="284" y="8476"/>
                  </a:cubicBezTo>
                  <a:cubicBezTo>
                    <a:pt x="126" y="8507"/>
                    <a:pt x="0" y="8665"/>
                    <a:pt x="0" y="8885"/>
                  </a:cubicBezTo>
                  <a:lnTo>
                    <a:pt x="0" y="12351"/>
                  </a:lnTo>
                  <a:cubicBezTo>
                    <a:pt x="0" y="12571"/>
                    <a:pt x="189" y="12760"/>
                    <a:pt x="441" y="12760"/>
                  </a:cubicBezTo>
                  <a:lnTo>
                    <a:pt x="11185" y="12760"/>
                  </a:lnTo>
                  <a:cubicBezTo>
                    <a:pt x="11405" y="12760"/>
                    <a:pt x="11563" y="12571"/>
                    <a:pt x="11626" y="12382"/>
                  </a:cubicBezTo>
                  <a:lnTo>
                    <a:pt x="11626" y="8885"/>
                  </a:lnTo>
                  <a:cubicBezTo>
                    <a:pt x="11626" y="8696"/>
                    <a:pt x="11500" y="8539"/>
                    <a:pt x="11342" y="8476"/>
                  </a:cubicBezTo>
                  <a:cubicBezTo>
                    <a:pt x="10555" y="8192"/>
                    <a:pt x="9956" y="7404"/>
                    <a:pt x="9956" y="6522"/>
                  </a:cubicBezTo>
                  <a:cubicBezTo>
                    <a:pt x="9956" y="5609"/>
                    <a:pt x="10555" y="4853"/>
                    <a:pt x="11342" y="4569"/>
                  </a:cubicBezTo>
                  <a:cubicBezTo>
                    <a:pt x="11500" y="4538"/>
                    <a:pt x="11626" y="4380"/>
                    <a:pt x="11626" y="4191"/>
                  </a:cubicBezTo>
                  <a:lnTo>
                    <a:pt x="11626" y="442"/>
                  </a:lnTo>
                  <a:cubicBezTo>
                    <a:pt x="11626" y="221"/>
                    <a:pt x="11405" y="1"/>
                    <a:pt x="111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23" name="Google Shape;6123;p65"/>
          <p:cNvGrpSpPr/>
          <p:nvPr/>
        </p:nvGrpSpPr>
        <p:grpSpPr>
          <a:xfrm>
            <a:off x="4805486" y="2104445"/>
            <a:ext cx="298638" cy="344837"/>
            <a:chOff x="-39783425" y="2337925"/>
            <a:chExt cx="275700" cy="318350"/>
          </a:xfrm>
        </p:grpSpPr>
        <p:sp>
          <p:nvSpPr>
            <p:cNvPr id="6124" name="Google Shape;6124;p65"/>
            <p:cNvSpPr/>
            <p:nvPr/>
          </p:nvSpPr>
          <p:spPr>
            <a:xfrm>
              <a:off x="-39739325" y="2468600"/>
              <a:ext cx="194575" cy="148500"/>
            </a:xfrm>
            <a:custGeom>
              <a:rect b="b" l="l" r="r" t="t"/>
              <a:pathLst>
                <a:path extrusionOk="0" h="5940" w="7783">
                  <a:moveTo>
                    <a:pt x="6349" y="772"/>
                  </a:moveTo>
                  <a:cubicBezTo>
                    <a:pt x="6459" y="772"/>
                    <a:pt x="6570" y="812"/>
                    <a:pt x="6648" y="891"/>
                  </a:cubicBezTo>
                  <a:cubicBezTo>
                    <a:pt x="6711" y="954"/>
                    <a:pt x="6743" y="1017"/>
                    <a:pt x="6806" y="1080"/>
                  </a:cubicBezTo>
                  <a:cubicBezTo>
                    <a:pt x="6837" y="1300"/>
                    <a:pt x="6837" y="1458"/>
                    <a:pt x="6711" y="1552"/>
                  </a:cubicBezTo>
                  <a:lnTo>
                    <a:pt x="3340" y="4955"/>
                  </a:lnTo>
                  <a:cubicBezTo>
                    <a:pt x="3261" y="5033"/>
                    <a:pt x="3151" y="5073"/>
                    <a:pt x="3041" y="5073"/>
                  </a:cubicBezTo>
                  <a:cubicBezTo>
                    <a:pt x="2931" y="5073"/>
                    <a:pt x="2820" y="5033"/>
                    <a:pt x="2742" y="4955"/>
                  </a:cubicBezTo>
                  <a:lnTo>
                    <a:pt x="1040" y="3253"/>
                  </a:lnTo>
                  <a:cubicBezTo>
                    <a:pt x="883" y="3096"/>
                    <a:pt x="883" y="2812"/>
                    <a:pt x="1040" y="2655"/>
                  </a:cubicBezTo>
                  <a:lnTo>
                    <a:pt x="1135" y="2592"/>
                  </a:lnTo>
                  <a:cubicBezTo>
                    <a:pt x="1214" y="2513"/>
                    <a:pt x="1316" y="2474"/>
                    <a:pt x="1418" y="2474"/>
                  </a:cubicBezTo>
                  <a:cubicBezTo>
                    <a:pt x="1521" y="2474"/>
                    <a:pt x="1623" y="2513"/>
                    <a:pt x="1702" y="2592"/>
                  </a:cubicBezTo>
                  <a:lnTo>
                    <a:pt x="2742" y="3600"/>
                  </a:lnTo>
                  <a:cubicBezTo>
                    <a:pt x="2820" y="3679"/>
                    <a:pt x="2931" y="3718"/>
                    <a:pt x="3041" y="3718"/>
                  </a:cubicBezTo>
                  <a:cubicBezTo>
                    <a:pt x="3151" y="3718"/>
                    <a:pt x="3261" y="3679"/>
                    <a:pt x="3340" y="3600"/>
                  </a:cubicBezTo>
                  <a:lnTo>
                    <a:pt x="6050" y="891"/>
                  </a:lnTo>
                  <a:cubicBezTo>
                    <a:pt x="6128" y="812"/>
                    <a:pt x="6239" y="772"/>
                    <a:pt x="6349" y="772"/>
                  </a:cubicBezTo>
                  <a:close/>
                  <a:moveTo>
                    <a:pt x="6369" y="1"/>
                  </a:moveTo>
                  <a:cubicBezTo>
                    <a:pt x="6050" y="1"/>
                    <a:pt x="5719" y="119"/>
                    <a:pt x="5451" y="355"/>
                  </a:cubicBezTo>
                  <a:lnTo>
                    <a:pt x="3025" y="2781"/>
                  </a:lnTo>
                  <a:lnTo>
                    <a:pt x="2269" y="2025"/>
                  </a:lnTo>
                  <a:cubicBezTo>
                    <a:pt x="2040" y="1796"/>
                    <a:pt x="1742" y="1663"/>
                    <a:pt x="1421" y="1663"/>
                  </a:cubicBezTo>
                  <a:cubicBezTo>
                    <a:pt x="1256" y="1663"/>
                    <a:pt x="1085" y="1698"/>
                    <a:pt x="914" y="1773"/>
                  </a:cubicBezTo>
                  <a:cubicBezTo>
                    <a:pt x="694" y="1867"/>
                    <a:pt x="536" y="1993"/>
                    <a:pt x="473" y="2119"/>
                  </a:cubicBezTo>
                  <a:cubicBezTo>
                    <a:pt x="1" y="2592"/>
                    <a:pt x="1" y="3379"/>
                    <a:pt x="473" y="3883"/>
                  </a:cubicBezTo>
                  <a:lnTo>
                    <a:pt x="2143" y="5585"/>
                  </a:lnTo>
                  <a:cubicBezTo>
                    <a:pt x="2379" y="5821"/>
                    <a:pt x="2694" y="5939"/>
                    <a:pt x="3017" y="5939"/>
                  </a:cubicBezTo>
                  <a:cubicBezTo>
                    <a:pt x="3340" y="5939"/>
                    <a:pt x="3671" y="5821"/>
                    <a:pt x="3939" y="5585"/>
                  </a:cubicBezTo>
                  <a:lnTo>
                    <a:pt x="7310" y="2182"/>
                  </a:lnTo>
                  <a:cubicBezTo>
                    <a:pt x="7656" y="1836"/>
                    <a:pt x="7782" y="1300"/>
                    <a:pt x="7593" y="859"/>
                  </a:cubicBezTo>
                  <a:cubicBezTo>
                    <a:pt x="7467" y="575"/>
                    <a:pt x="7310" y="418"/>
                    <a:pt x="7215" y="355"/>
                  </a:cubicBezTo>
                  <a:cubicBezTo>
                    <a:pt x="6995" y="119"/>
                    <a:pt x="6688" y="1"/>
                    <a:pt x="63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5" name="Google Shape;6125;p65"/>
            <p:cNvSpPr/>
            <p:nvPr/>
          </p:nvSpPr>
          <p:spPr>
            <a:xfrm>
              <a:off x="-39783425" y="2337925"/>
              <a:ext cx="275700" cy="318350"/>
            </a:xfrm>
            <a:custGeom>
              <a:rect b="b" l="l" r="r" t="t"/>
              <a:pathLst>
                <a:path extrusionOk="0" h="12734" w="11028">
                  <a:moveTo>
                    <a:pt x="5608" y="793"/>
                  </a:moveTo>
                  <a:cubicBezTo>
                    <a:pt x="5829" y="793"/>
                    <a:pt x="5986" y="1014"/>
                    <a:pt x="6049" y="1234"/>
                  </a:cubicBezTo>
                  <a:cubicBezTo>
                    <a:pt x="6049" y="1486"/>
                    <a:pt x="6238" y="1644"/>
                    <a:pt x="6459" y="1644"/>
                  </a:cubicBezTo>
                  <a:lnTo>
                    <a:pt x="8129" y="1644"/>
                  </a:lnTo>
                  <a:cubicBezTo>
                    <a:pt x="8349" y="1644"/>
                    <a:pt x="8507" y="1833"/>
                    <a:pt x="8570" y="2053"/>
                  </a:cubicBezTo>
                  <a:lnTo>
                    <a:pt x="8570" y="2494"/>
                  </a:lnTo>
                  <a:lnTo>
                    <a:pt x="2773" y="2494"/>
                  </a:lnTo>
                  <a:lnTo>
                    <a:pt x="2773" y="2116"/>
                  </a:lnTo>
                  <a:lnTo>
                    <a:pt x="2741" y="2116"/>
                  </a:lnTo>
                  <a:cubicBezTo>
                    <a:pt x="2741" y="1864"/>
                    <a:pt x="2930" y="1707"/>
                    <a:pt x="3119" y="1675"/>
                  </a:cubicBezTo>
                  <a:lnTo>
                    <a:pt x="4789" y="1675"/>
                  </a:lnTo>
                  <a:cubicBezTo>
                    <a:pt x="5010" y="1675"/>
                    <a:pt x="5167" y="1486"/>
                    <a:pt x="5167" y="1234"/>
                  </a:cubicBezTo>
                  <a:cubicBezTo>
                    <a:pt x="5167" y="1014"/>
                    <a:pt x="5356" y="856"/>
                    <a:pt x="5608" y="793"/>
                  </a:cubicBezTo>
                  <a:close/>
                  <a:moveTo>
                    <a:pt x="10177" y="2494"/>
                  </a:moveTo>
                  <a:lnTo>
                    <a:pt x="10177" y="11883"/>
                  </a:lnTo>
                  <a:lnTo>
                    <a:pt x="788" y="11883"/>
                  </a:lnTo>
                  <a:lnTo>
                    <a:pt x="788" y="2494"/>
                  </a:lnTo>
                  <a:lnTo>
                    <a:pt x="1891" y="2494"/>
                  </a:lnTo>
                  <a:lnTo>
                    <a:pt x="1891" y="2904"/>
                  </a:lnTo>
                  <a:cubicBezTo>
                    <a:pt x="1891" y="3125"/>
                    <a:pt x="2111" y="3314"/>
                    <a:pt x="2332" y="3314"/>
                  </a:cubicBezTo>
                  <a:lnTo>
                    <a:pt x="8948" y="3314"/>
                  </a:lnTo>
                  <a:cubicBezTo>
                    <a:pt x="9200" y="3314"/>
                    <a:pt x="9357" y="3125"/>
                    <a:pt x="9357" y="2904"/>
                  </a:cubicBezTo>
                  <a:lnTo>
                    <a:pt x="9357" y="2494"/>
                  </a:lnTo>
                  <a:close/>
                  <a:moveTo>
                    <a:pt x="5615" y="1"/>
                  </a:moveTo>
                  <a:cubicBezTo>
                    <a:pt x="5456" y="1"/>
                    <a:pt x="5293" y="33"/>
                    <a:pt x="5136" y="100"/>
                  </a:cubicBezTo>
                  <a:cubicBezTo>
                    <a:pt x="4821" y="226"/>
                    <a:pt x="4537" y="478"/>
                    <a:pt x="4474" y="856"/>
                  </a:cubicBezTo>
                  <a:lnTo>
                    <a:pt x="3151" y="856"/>
                  </a:lnTo>
                  <a:cubicBezTo>
                    <a:pt x="2647" y="856"/>
                    <a:pt x="2174" y="1203"/>
                    <a:pt x="1985" y="1675"/>
                  </a:cubicBezTo>
                  <a:lnTo>
                    <a:pt x="410" y="1675"/>
                  </a:lnTo>
                  <a:cubicBezTo>
                    <a:pt x="158" y="1675"/>
                    <a:pt x="0" y="1864"/>
                    <a:pt x="0" y="2116"/>
                  </a:cubicBezTo>
                  <a:lnTo>
                    <a:pt x="0" y="12292"/>
                  </a:lnTo>
                  <a:cubicBezTo>
                    <a:pt x="0" y="12544"/>
                    <a:pt x="221" y="12734"/>
                    <a:pt x="410" y="12734"/>
                  </a:cubicBezTo>
                  <a:lnTo>
                    <a:pt x="10618" y="12734"/>
                  </a:lnTo>
                  <a:cubicBezTo>
                    <a:pt x="10838" y="12734"/>
                    <a:pt x="11027" y="12544"/>
                    <a:pt x="11027" y="12292"/>
                  </a:cubicBezTo>
                  <a:lnTo>
                    <a:pt x="11027" y="2116"/>
                  </a:lnTo>
                  <a:cubicBezTo>
                    <a:pt x="10996" y="1864"/>
                    <a:pt x="10807" y="1675"/>
                    <a:pt x="10555" y="1675"/>
                  </a:cubicBezTo>
                  <a:lnTo>
                    <a:pt x="9263" y="1675"/>
                  </a:lnTo>
                  <a:cubicBezTo>
                    <a:pt x="9105" y="1203"/>
                    <a:pt x="8633" y="856"/>
                    <a:pt x="8097" y="856"/>
                  </a:cubicBezTo>
                  <a:lnTo>
                    <a:pt x="6774" y="856"/>
                  </a:lnTo>
                  <a:cubicBezTo>
                    <a:pt x="6606" y="328"/>
                    <a:pt x="6127" y="1"/>
                    <a:pt x="56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26" name="Google Shape;6126;p65"/>
          <p:cNvSpPr/>
          <p:nvPr/>
        </p:nvSpPr>
        <p:spPr>
          <a:xfrm>
            <a:off x="4781825" y="2505086"/>
            <a:ext cx="342156" cy="343401"/>
          </a:xfrm>
          <a:custGeom>
            <a:rect b="b" l="l" r="r" t="t"/>
            <a:pathLst>
              <a:path extrusionOk="0" h="12681" w="12635">
                <a:moveTo>
                  <a:pt x="2017" y="865"/>
                </a:moveTo>
                <a:lnTo>
                  <a:pt x="3624" y="1275"/>
                </a:lnTo>
                <a:cubicBezTo>
                  <a:pt x="3655" y="1370"/>
                  <a:pt x="2679" y="4961"/>
                  <a:pt x="2679" y="4961"/>
                </a:cubicBezTo>
                <a:lnTo>
                  <a:pt x="2553" y="5339"/>
                </a:lnTo>
                <a:lnTo>
                  <a:pt x="946" y="4898"/>
                </a:lnTo>
                <a:lnTo>
                  <a:pt x="2017" y="865"/>
                </a:lnTo>
                <a:close/>
                <a:moveTo>
                  <a:pt x="10460" y="4867"/>
                </a:moveTo>
                <a:lnTo>
                  <a:pt x="11689" y="5182"/>
                </a:lnTo>
                <a:lnTo>
                  <a:pt x="11469" y="6001"/>
                </a:lnTo>
                <a:lnTo>
                  <a:pt x="10240" y="5686"/>
                </a:lnTo>
                <a:lnTo>
                  <a:pt x="10460" y="4867"/>
                </a:lnTo>
                <a:close/>
                <a:moveTo>
                  <a:pt x="4159" y="2346"/>
                </a:moveTo>
                <a:lnTo>
                  <a:pt x="9799" y="3858"/>
                </a:lnTo>
                <a:lnTo>
                  <a:pt x="9200" y="6284"/>
                </a:lnTo>
                <a:lnTo>
                  <a:pt x="8381" y="6064"/>
                </a:lnTo>
                <a:cubicBezTo>
                  <a:pt x="8413" y="5465"/>
                  <a:pt x="8161" y="4867"/>
                  <a:pt x="7625" y="4552"/>
                </a:cubicBezTo>
                <a:cubicBezTo>
                  <a:pt x="7341" y="4366"/>
                  <a:pt x="7014" y="4275"/>
                  <a:pt x="6691" y="4275"/>
                </a:cubicBezTo>
                <a:cubicBezTo>
                  <a:pt x="6084" y="4275"/>
                  <a:pt x="5487" y="4596"/>
                  <a:pt x="5199" y="5213"/>
                </a:cubicBezTo>
                <a:cubicBezTo>
                  <a:pt x="4601" y="5056"/>
                  <a:pt x="3529" y="4804"/>
                  <a:pt x="3529" y="4804"/>
                </a:cubicBezTo>
                <a:cubicBezTo>
                  <a:pt x="3624" y="4552"/>
                  <a:pt x="4128" y="2630"/>
                  <a:pt x="4159" y="2346"/>
                </a:cubicBezTo>
                <a:close/>
                <a:moveTo>
                  <a:pt x="6746" y="5106"/>
                </a:moveTo>
                <a:cubicBezTo>
                  <a:pt x="7102" y="5106"/>
                  <a:pt x="7435" y="5355"/>
                  <a:pt x="7562" y="5686"/>
                </a:cubicBezTo>
                <a:cubicBezTo>
                  <a:pt x="7594" y="5906"/>
                  <a:pt x="7594" y="6095"/>
                  <a:pt x="7531" y="6284"/>
                </a:cubicBezTo>
                <a:cubicBezTo>
                  <a:pt x="7368" y="6610"/>
                  <a:pt x="7067" y="6798"/>
                  <a:pt x="6756" y="6798"/>
                </a:cubicBezTo>
                <a:cubicBezTo>
                  <a:pt x="6646" y="6798"/>
                  <a:pt x="6535" y="6775"/>
                  <a:pt x="6428" y="6725"/>
                </a:cubicBezTo>
                <a:cubicBezTo>
                  <a:pt x="6176" y="6631"/>
                  <a:pt x="6018" y="6442"/>
                  <a:pt x="5955" y="6221"/>
                </a:cubicBezTo>
                <a:cubicBezTo>
                  <a:pt x="5798" y="5749"/>
                  <a:pt x="6050" y="5276"/>
                  <a:pt x="6491" y="5150"/>
                </a:cubicBezTo>
                <a:cubicBezTo>
                  <a:pt x="6575" y="5120"/>
                  <a:pt x="6661" y="5106"/>
                  <a:pt x="6746" y="5106"/>
                </a:cubicBezTo>
                <a:close/>
                <a:moveTo>
                  <a:pt x="7531" y="7387"/>
                </a:moveTo>
                <a:lnTo>
                  <a:pt x="8476" y="9277"/>
                </a:lnTo>
                <a:lnTo>
                  <a:pt x="4947" y="9277"/>
                </a:lnTo>
                <a:lnTo>
                  <a:pt x="5955" y="7387"/>
                </a:lnTo>
                <a:cubicBezTo>
                  <a:pt x="6192" y="7529"/>
                  <a:pt x="6451" y="7600"/>
                  <a:pt x="6719" y="7600"/>
                </a:cubicBezTo>
                <a:cubicBezTo>
                  <a:pt x="6987" y="7600"/>
                  <a:pt x="7263" y="7529"/>
                  <a:pt x="7531" y="7387"/>
                </a:cubicBezTo>
                <a:close/>
                <a:moveTo>
                  <a:pt x="1791" y="1"/>
                </a:moveTo>
                <a:cubicBezTo>
                  <a:pt x="1607" y="1"/>
                  <a:pt x="1440" y="138"/>
                  <a:pt x="1387" y="298"/>
                </a:cubicBezTo>
                <a:lnTo>
                  <a:pt x="95" y="5150"/>
                </a:lnTo>
                <a:cubicBezTo>
                  <a:pt x="1" y="5371"/>
                  <a:pt x="158" y="5591"/>
                  <a:pt x="347" y="5654"/>
                </a:cubicBezTo>
                <a:lnTo>
                  <a:pt x="2742" y="6284"/>
                </a:lnTo>
                <a:cubicBezTo>
                  <a:pt x="2773" y="6288"/>
                  <a:pt x="2804" y="6290"/>
                  <a:pt x="2833" y="6290"/>
                </a:cubicBezTo>
                <a:cubicBezTo>
                  <a:pt x="3040" y="6290"/>
                  <a:pt x="3195" y="6194"/>
                  <a:pt x="3277" y="6001"/>
                </a:cubicBezTo>
                <a:lnTo>
                  <a:pt x="3403" y="5623"/>
                </a:lnTo>
                <a:lnTo>
                  <a:pt x="5073" y="6095"/>
                </a:lnTo>
                <a:cubicBezTo>
                  <a:pt x="5073" y="6379"/>
                  <a:pt x="5199" y="6631"/>
                  <a:pt x="5325" y="6883"/>
                </a:cubicBezTo>
                <a:lnTo>
                  <a:pt x="2616" y="12081"/>
                </a:lnTo>
                <a:cubicBezTo>
                  <a:pt x="2490" y="12270"/>
                  <a:pt x="2553" y="12522"/>
                  <a:pt x="2773" y="12617"/>
                </a:cubicBezTo>
                <a:cubicBezTo>
                  <a:pt x="2838" y="12660"/>
                  <a:pt x="2907" y="12681"/>
                  <a:pt x="2974" y="12681"/>
                </a:cubicBezTo>
                <a:cubicBezTo>
                  <a:pt x="3103" y="12681"/>
                  <a:pt x="3226" y="12604"/>
                  <a:pt x="3309" y="12459"/>
                </a:cubicBezTo>
                <a:lnTo>
                  <a:pt x="4538" y="10191"/>
                </a:lnTo>
                <a:cubicBezTo>
                  <a:pt x="4559" y="10201"/>
                  <a:pt x="4538" y="10205"/>
                  <a:pt x="4668" y="10205"/>
                </a:cubicBezTo>
                <a:cubicBezTo>
                  <a:pt x="4930" y="10205"/>
                  <a:pt x="5798" y="10191"/>
                  <a:pt x="8822" y="10191"/>
                </a:cubicBezTo>
                <a:lnTo>
                  <a:pt x="8917" y="10191"/>
                </a:lnTo>
                <a:lnTo>
                  <a:pt x="10082" y="12459"/>
                </a:lnTo>
                <a:cubicBezTo>
                  <a:pt x="10165" y="12604"/>
                  <a:pt x="10289" y="12681"/>
                  <a:pt x="10426" y="12681"/>
                </a:cubicBezTo>
                <a:cubicBezTo>
                  <a:pt x="10498" y="12681"/>
                  <a:pt x="10574" y="12660"/>
                  <a:pt x="10650" y="12617"/>
                </a:cubicBezTo>
                <a:cubicBezTo>
                  <a:pt x="10839" y="12522"/>
                  <a:pt x="10902" y="12270"/>
                  <a:pt x="10807" y="12081"/>
                </a:cubicBezTo>
                <a:lnTo>
                  <a:pt x="8129" y="6914"/>
                </a:lnTo>
                <a:lnTo>
                  <a:pt x="9389" y="7261"/>
                </a:lnTo>
                <a:cubicBezTo>
                  <a:pt x="9428" y="7272"/>
                  <a:pt x="9466" y="7277"/>
                  <a:pt x="9503" y="7277"/>
                </a:cubicBezTo>
                <a:cubicBezTo>
                  <a:pt x="9674" y="7277"/>
                  <a:pt x="9816" y="7164"/>
                  <a:pt x="9893" y="7009"/>
                </a:cubicBezTo>
                <a:lnTo>
                  <a:pt x="10019" y="6599"/>
                </a:lnTo>
                <a:lnTo>
                  <a:pt x="11626" y="7040"/>
                </a:lnTo>
                <a:cubicBezTo>
                  <a:pt x="11660" y="7050"/>
                  <a:pt x="11694" y="7055"/>
                  <a:pt x="11727" y="7055"/>
                </a:cubicBezTo>
                <a:cubicBezTo>
                  <a:pt x="11910" y="7055"/>
                  <a:pt x="12077" y="6917"/>
                  <a:pt x="12130" y="6757"/>
                </a:cubicBezTo>
                <a:lnTo>
                  <a:pt x="12571" y="5150"/>
                </a:lnTo>
                <a:cubicBezTo>
                  <a:pt x="12634" y="4804"/>
                  <a:pt x="12508" y="4583"/>
                  <a:pt x="12288" y="4520"/>
                </a:cubicBezTo>
                <a:lnTo>
                  <a:pt x="10681" y="4079"/>
                </a:lnTo>
                <a:lnTo>
                  <a:pt x="10776" y="3701"/>
                </a:lnTo>
                <a:cubicBezTo>
                  <a:pt x="10839" y="3449"/>
                  <a:pt x="10713" y="3260"/>
                  <a:pt x="10523" y="3165"/>
                </a:cubicBezTo>
                <a:lnTo>
                  <a:pt x="4443" y="1559"/>
                </a:lnTo>
                <a:lnTo>
                  <a:pt x="4569" y="1181"/>
                </a:lnTo>
                <a:cubicBezTo>
                  <a:pt x="4601" y="928"/>
                  <a:pt x="4506" y="739"/>
                  <a:pt x="4285" y="645"/>
                </a:cubicBezTo>
                <a:lnTo>
                  <a:pt x="1891" y="15"/>
                </a:lnTo>
                <a:cubicBezTo>
                  <a:pt x="1857" y="5"/>
                  <a:pt x="1824" y="1"/>
                  <a:pt x="17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27" name="Google Shape;6127;p65"/>
          <p:cNvGrpSpPr/>
          <p:nvPr/>
        </p:nvGrpSpPr>
        <p:grpSpPr>
          <a:xfrm>
            <a:off x="6800271" y="1682268"/>
            <a:ext cx="353232" cy="342806"/>
            <a:chOff x="-37956150" y="1948175"/>
            <a:chExt cx="326100" cy="316475"/>
          </a:xfrm>
        </p:grpSpPr>
        <p:sp>
          <p:nvSpPr>
            <p:cNvPr id="6128" name="Google Shape;6128;p65"/>
            <p:cNvSpPr/>
            <p:nvPr/>
          </p:nvSpPr>
          <p:spPr>
            <a:xfrm>
              <a:off x="-37956150" y="1948175"/>
              <a:ext cx="326100" cy="316475"/>
            </a:xfrm>
            <a:custGeom>
              <a:rect b="b" l="l" r="r" t="t"/>
              <a:pathLst>
                <a:path extrusionOk="0" h="12659" w="13044">
                  <a:moveTo>
                    <a:pt x="11627" y="844"/>
                  </a:moveTo>
                  <a:cubicBezTo>
                    <a:pt x="11847" y="844"/>
                    <a:pt x="12067" y="993"/>
                    <a:pt x="12067" y="1229"/>
                  </a:cubicBezTo>
                  <a:cubicBezTo>
                    <a:pt x="12067" y="1355"/>
                    <a:pt x="12036" y="1418"/>
                    <a:pt x="11941" y="1513"/>
                  </a:cubicBezTo>
                  <a:lnTo>
                    <a:pt x="9106" y="4254"/>
                  </a:lnTo>
                  <a:cubicBezTo>
                    <a:pt x="8948" y="4065"/>
                    <a:pt x="8759" y="3876"/>
                    <a:pt x="8507" y="3687"/>
                  </a:cubicBezTo>
                  <a:cubicBezTo>
                    <a:pt x="9358" y="2899"/>
                    <a:pt x="11343" y="946"/>
                    <a:pt x="11343" y="946"/>
                  </a:cubicBezTo>
                  <a:cubicBezTo>
                    <a:pt x="11423" y="876"/>
                    <a:pt x="11525" y="844"/>
                    <a:pt x="11627" y="844"/>
                  </a:cubicBezTo>
                  <a:close/>
                  <a:moveTo>
                    <a:pt x="3845" y="10712"/>
                  </a:moveTo>
                  <a:lnTo>
                    <a:pt x="4412" y="11311"/>
                  </a:lnTo>
                  <a:lnTo>
                    <a:pt x="4065" y="11657"/>
                  </a:lnTo>
                  <a:cubicBezTo>
                    <a:pt x="3986" y="11736"/>
                    <a:pt x="3876" y="11776"/>
                    <a:pt x="3766" y="11776"/>
                  </a:cubicBezTo>
                  <a:cubicBezTo>
                    <a:pt x="3656" y="11776"/>
                    <a:pt x="3545" y="11736"/>
                    <a:pt x="3467" y="11657"/>
                  </a:cubicBezTo>
                  <a:cubicBezTo>
                    <a:pt x="3309" y="11500"/>
                    <a:pt x="3309" y="11248"/>
                    <a:pt x="3467" y="11090"/>
                  </a:cubicBezTo>
                  <a:lnTo>
                    <a:pt x="3845" y="10712"/>
                  </a:lnTo>
                  <a:close/>
                  <a:moveTo>
                    <a:pt x="6222" y="3658"/>
                  </a:moveTo>
                  <a:cubicBezTo>
                    <a:pt x="6719" y="3658"/>
                    <a:pt x="7224" y="3789"/>
                    <a:pt x="7688" y="4065"/>
                  </a:cubicBezTo>
                  <a:cubicBezTo>
                    <a:pt x="8035" y="4254"/>
                    <a:pt x="8350" y="4569"/>
                    <a:pt x="8602" y="4884"/>
                  </a:cubicBezTo>
                  <a:cubicBezTo>
                    <a:pt x="9389" y="6207"/>
                    <a:pt x="9106" y="7782"/>
                    <a:pt x="8129" y="8759"/>
                  </a:cubicBezTo>
                  <a:lnTo>
                    <a:pt x="7027" y="9862"/>
                  </a:lnTo>
                  <a:cubicBezTo>
                    <a:pt x="6838" y="10051"/>
                    <a:pt x="6712" y="10334"/>
                    <a:pt x="6680" y="10649"/>
                  </a:cubicBezTo>
                  <a:cubicBezTo>
                    <a:pt x="6680" y="11027"/>
                    <a:pt x="6554" y="11468"/>
                    <a:pt x="6270" y="11752"/>
                  </a:cubicBezTo>
                  <a:cubicBezTo>
                    <a:pt x="6255" y="11768"/>
                    <a:pt x="6215" y="11776"/>
                    <a:pt x="6176" y="11776"/>
                  </a:cubicBezTo>
                  <a:cubicBezTo>
                    <a:pt x="6137" y="11776"/>
                    <a:pt x="6097" y="11768"/>
                    <a:pt x="6081" y="11752"/>
                  </a:cubicBezTo>
                  <a:cubicBezTo>
                    <a:pt x="726" y="6396"/>
                    <a:pt x="1009" y="6680"/>
                    <a:pt x="1009" y="6617"/>
                  </a:cubicBezTo>
                  <a:lnTo>
                    <a:pt x="1009" y="6522"/>
                  </a:lnTo>
                  <a:cubicBezTo>
                    <a:pt x="1009" y="6459"/>
                    <a:pt x="1041" y="6459"/>
                    <a:pt x="1041" y="6459"/>
                  </a:cubicBezTo>
                  <a:cubicBezTo>
                    <a:pt x="1198" y="6302"/>
                    <a:pt x="1419" y="6207"/>
                    <a:pt x="1671" y="6113"/>
                  </a:cubicBezTo>
                  <a:cubicBezTo>
                    <a:pt x="2049" y="5987"/>
                    <a:pt x="2269" y="6081"/>
                    <a:pt x="2616" y="5955"/>
                  </a:cubicBezTo>
                  <a:cubicBezTo>
                    <a:pt x="2773" y="5892"/>
                    <a:pt x="2899" y="5798"/>
                    <a:pt x="2994" y="5672"/>
                  </a:cubicBezTo>
                  <a:lnTo>
                    <a:pt x="4191" y="4506"/>
                  </a:lnTo>
                  <a:cubicBezTo>
                    <a:pt x="4741" y="3956"/>
                    <a:pt x="5473" y="3658"/>
                    <a:pt x="6222" y="3658"/>
                  </a:cubicBezTo>
                  <a:close/>
                  <a:moveTo>
                    <a:pt x="11637" y="1"/>
                  </a:moveTo>
                  <a:cubicBezTo>
                    <a:pt x="11322" y="1"/>
                    <a:pt x="11007" y="127"/>
                    <a:pt x="10776" y="379"/>
                  </a:cubicBezTo>
                  <a:lnTo>
                    <a:pt x="7814" y="3277"/>
                  </a:lnTo>
                  <a:cubicBezTo>
                    <a:pt x="7301" y="3032"/>
                    <a:pt x="6741" y="2908"/>
                    <a:pt x="6181" y="2908"/>
                  </a:cubicBezTo>
                  <a:cubicBezTo>
                    <a:pt x="5227" y="2908"/>
                    <a:pt x="4275" y="3268"/>
                    <a:pt x="3561" y="4002"/>
                  </a:cubicBezTo>
                  <a:lnTo>
                    <a:pt x="2364" y="5167"/>
                  </a:lnTo>
                  <a:cubicBezTo>
                    <a:pt x="2301" y="5262"/>
                    <a:pt x="2175" y="5294"/>
                    <a:pt x="2049" y="5294"/>
                  </a:cubicBezTo>
                  <a:cubicBezTo>
                    <a:pt x="915" y="5325"/>
                    <a:pt x="474" y="5924"/>
                    <a:pt x="411" y="5955"/>
                  </a:cubicBezTo>
                  <a:cubicBezTo>
                    <a:pt x="1" y="6365"/>
                    <a:pt x="64" y="6932"/>
                    <a:pt x="411" y="7341"/>
                  </a:cubicBezTo>
                  <a:lnTo>
                    <a:pt x="3246" y="10177"/>
                  </a:lnTo>
                  <a:lnTo>
                    <a:pt x="2836" y="10555"/>
                  </a:lnTo>
                  <a:cubicBezTo>
                    <a:pt x="2206" y="11185"/>
                    <a:pt x="2458" y="12256"/>
                    <a:pt x="3246" y="12571"/>
                  </a:cubicBezTo>
                  <a:cubicBezTo>
                    <a:pt x="3395" y="12631"/>
                    <a:pt x="3547" y="12659"/>
                    <a:pt x="3696" y="12659"/>
                  </a:cubicBezTo>
                  <a:cubicBezTo>
                    <a:pt x="4020" y="12659"/>
                    <a:pt x="4332" y="12525"/>
                    <a:pt x="4569" y="12288"/>
                  </a:cubicBezTo>
                  <a:lnTo>
                    <a:pt x="4979" y="11910"/>
                  </a:lnTo>
                  <a:lnTo>
                    <a:pt x="5451" y="12382"/>
                  </a:lnTo>
                  <a:cubicBezTo>
                    <a:pt x="5636" y="12567"/>
                    <a:pt x="5874" y="12654"/>
                    <a:pt x="6116" y="12654"/>
                  </a:cubicBezTo>
                  <a:cubicBezTo>
                    <a:pt x="6370" y="12654"/>
                    <a:pt x="6628" y="12559"/>
                    <a:pt x="6838" y="12382"/>
                  </a:cubicBezTo>
                  <a:cubicBezTo>
                    <a:pt x="7247" y="11941"/>
                    <a:pt x="7468" y="11342"/>
                    <a:pt x="7499" y="10712"/>
                  </a:cubicBezTo>
                  <a:cubicBezTo>
                    <a:pt x="7499" y="10649"/>
                    <a:pt x="7531" y="10523"/>
                    <a:pt x="7625" y="10460"/>
                  </a:cubicBezTo>
                  <a:lnTo>
                    <a:pt x="8728" y="9358"/>
                  </a:lnTo>
                  <a:cubicBezTo>
                    <a:pt x="9862" y="8192"/>
                    <a:pt x="10209" y="6428"/>
                    <a:pt x="9547" y="5010"/>
                  </a:cubicBezTo>
                  <a:lnTo>
                    <a:pt x="12540" y="2112"/>
                  </a:lnTo>
                  <a:cubicBezTo>
                    <a:pt x="12666" y="1986"/>
                    <a:pt x="12729" y="1828"/>
                    <a:pt x="12823" y="1670"/>
                  </a:cubicBezTo>
                  <a:cubicBezTo>
                    <a:pt x="13044" y="1072"/>
                    <a:pt x="12729" y="379"/>
                    <a:pt x="12099" y="95"/>
                  </a:cubicBezTo>
                  <a:cubicBezTo>
                    <a:pt x="11952" y="32"/>
                    <a:pt x="11794" y="1"/>
                    <a:pt x="116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29" name="Google Shape;6129;p65"/>
            <p:cNvSpPr/>
            <p:nvPr/>
          </p:nvSpPr>
          <p:spPr>
            <a:xfrm>
              <a:off x="-37729300" y="2054500"/>
              <a:ext cx="25" cy="25"/>
            </a:xfrm>
            <a:custGeom>
              <a:rect b="b" l="l" r="r" t="t"/>
              <a:pathLst>
                <a:path extrusionOk="0" h="1" w="1">
                  <a:moveTo>
                    <a:pt x="0" y="1"/>
                  </a:move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0" name="Google Shape;6130;p65"/>
            <p:cNvSpPr/>
            <p:nvPr/>
          </p:nvSpPr>
          <p:spPr>
            <a:xfrm>
              <a:off x="-37839575" y="2058625"/>
              <a:ext cx="81950" cy="34300"/>
            </a:xfrm>
            <a:custGeom>
              <a:rect b="b" l="l" r="r" t="t"/>
              <a:pathLst>
                <a:path extrusionOk="0" h="1372" w="3278">
                  <a:moveTo>
                    <a:pt x="1497" y="0"/>
                  </a:moveTo>
                  <a:cubicBezTo>
                    <a:pt x="1030" y="0"/>
                    <a:pt x="577" y="150"/>
                    <a:pt x="221" y="434"/>
                  </a:cubicBezTo>
                  <a:cubicBezTo>
                    <a:pt x="32" y="623"/>
                    <a:pt x="1" y="876"/>
                    <a:pt x="158" y="1065"/>
                  </a:cubicBezTo>
                  <a:cubicBezTo>
                    <a:pt x="245" y="1151"/>
                    <a:pt x="350" y="1200"/>
                    <a:pt x="465" y="1200"/>
                  </a:cubicBezTo>
                  <a:cubicBezTo>
                    <a:pt x="558" y="1200"/>
                    <a:pt x="657" y="1167"/>
                    <a:pt x="757" y="1096"/>
                  </a:cubicBezTo>
                  <a:cubicBezTo>
                    <a:pt x="968" y="927"/>
                    <a:pt x="1241" y="840"/>
                    <a:pt x="1524" y="840"/>
                  </a:cubicBezTo>
                  <a:cubicBezTo>
                    <a:pt x="1876" y="840"/>
                    <a:pt x="2242" y="974"/>
                    <a:pt x="2521" y="1254"/>
                  </a:cubicBezTo>
                  <a:cubicBezTo>
                    <a:pt x="2600" y="1332"/>
                    <a:pt x="2710" y="1372"/>
                    <a:pt x="2820" y="1372"/>
                  </a:cubicBezTo>
                  <a:cubicBezTo>
                    <a:pt x="2931" y="1372"/>
                    <a:pt x="3041" y="1332"/>
                    <a:pt x="3120" y="1254"/>
                  </a:cubicBezTo>
                  <a:cubicBezTo>
                    <a:pt x="3277" y="1096"/>
                    <a:pt x="3277" y="844"/>
                    <a:pt x="3120" y="686"/>
                  </a:cubicBezTo>
                  <a:cubicBezTo>
                    <a:pt x="2653" y="220"/>
                    <a:pt x="2064" y="0"/>
                    <a:pt x="14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31" name="Google Shape;6131;p65"/>
          <p:cNvGrpSpPr/>
          <p:nvPr/>
        </p:nvGrpSpPr>
        <p:grpSpPr>
          <a:xfrm>
            <a:off x="6807188" y="2148937"/>
            <a:ext cx="345568" cy="223572"/>
            <a:chOff x="-37953000" y="2379000"/>
            <a:chExt cx="319025" cy="206400"/>
          </a:xfrm>
        </p:grpSpPr>
        <p:sp>
          <p:nvSpPr>
            <p:cNvPr id="6132" name="Google Shape;6132;p65"/>
            <p:cNvSpPr/>
            <p:nvPr/>
          </p:nvSpPr>
          <p:spPr>
            <a:xfrm>
              <a:off x="-37953000" y="2379000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11469" y="788"/>
                  </a:moveTo>
                  <a:cubicBezTo>
                    <a:pt x="11721" y="788"/>
                    <a:pt x="11878" y="977"/>
                    <a:pt x="11910" y="1198"/>
                  </a:cubicBezTo>
                  <a:lnTo>
                    <a:pt x="11910" y="6207"/>
                  </a:lnTo>
                  <a:lnTo>
                    <a:pt x="11847" y="6207"/>
                  </a:lnTo>
                  <a:cubicBezTo>
                    <a:pt x="11847" y="6396"/>
                    <a:pt x="11752" y="6554"/>
                    <a:pt x="11595" y="6617"/>
                  </a:cubicBezTo>
                  <a:cubicBezTo>
                    <a:pt x="11563" y="6627"/>
                    <a:pt x="11612" y="6631"/>
                    <a:pt x="11289" y="6631"/>
                  </a:cubicBezTo>
                  <a:cubicBezTo>
                    <a:pt x="10643" y="6631"/>
                    <a:pt x="8507" y="6617"/>
                    <a:pt x="1261" y="6617"/>
                  </a:cubicBezTo>
                  <a:cubicBezTo>
                    <a:pt x="1041" y="6617"/>
                    <a:pt x="883" y="6396"/>
                    <a:pt x="852" y="6176"/>
                  </a:cubicBezTo>
                  <a:lnTo>
                    <a:pt x="852" y="1198"/>
                  </a:lnTo>
                  <a:cubicBezTo>
                    <a:pt x="852" y="977"/>
                    <a:pt x="1041" y="820"/>
                    <a:pt x="1261" y="788"/>
                  </a:cubicBezTo>
                  <a:close/>
                  <a:moveTo>
                    <a:pt x="1261" y="1"/>
                  </a:moveTo>
                  <a:cubicBezTo>
                    <a:pt x="600" y="1"/>
                    <a:pt x="1" y="536"/>
                    <a:pt x="1" y="1198"/>
                  </a:cubicBezTo>
                  <a:lnTo>
                    <a:pt x="1" y="6176"/>
                  </a:lnTo>
                  <a:cubicBezTo>
                    <a:pt x="1" y="6711"/>
                    <a:pt x="348" y="7152"/>
                    <a:pt x="820" y="7341"/>
                  </a:cubicBezTo>
                  <a:lnTo>
                    <a:pt x="820" y="7814"/>
                  </a:lnTo>
                  <a:cubicBezTo>
                    <a:pt x="820" y="8066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41" y="8066"/>
                    <a:pt x="3341" y="7814"/>
                  </a:cubicBezTo>
                  <a:lnTo>
                    <a:pt x="3341" y="7404"/>
                  </a:lnTo>
                  <a:lnTo>
                    <a:pt x="9421" y="7404"/>
                  </a:lnTo>
                  <a:lnTo>
                    <a:pt x="9421" y="7814"/>
                  </a:lnTo>
                  <a:cubicBezTo>
                    <a:pt x="9421" y="8066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14"/>
                  </a:cubicBezTo>
                  <a:lnTo>
                    <a:pt x="11941" y="7341"/>
                  </a:lnTo>
                  <a:cubicBezTo>
                    <a:pt x="12445" y="7184"/>
                    <a:pt x="12760" y="6711"/>
                    <a:pt x="12760" y="6176"/>
                  </a:cubicBezTo>
                  <a:lnTo>
                    <a:pt x="12760" y="1198"/>
                  </a:lnTo>
                  <a:cubicBezTo>
                    <a:pt x="12697" y="536"/>
                    <a:pt x="12130" y="1"/>
                    <a:pt x="11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3" name="Google Shape;6133;p65"/>
            <p:cNvSpPr/>
            <p:nvPr/>
          </p:nvSpPr>
          <p:spPr>
            <a:xfrm>
              <a:off x="-37780500" y="2419975"/>
              <a:ext cx="110300" cy="104075"/>
            </a:xfrm>
            <a:custGeom>
              <a:rect b="b" l="l" r="r" t="t"/>
              <a:pathLst>
                <a:path extrusionOk="0" h="4163" w="4412">
                  <a:moveTo>
                    <a:pt x="2043" y="804"/>
                  </a:moveTo>
                  <a:cubicBezTo>
                    <a:pt x="2447" y="804"/>
                    <a:pt x="2859" y="1006"/>
                    <a:pt x="3120" y="1386"/>
                  </a:cubicBezTo>
                  <a:cubicBezTo>
                    <a:pt x="3466" y="1922"/>
                    <a:pt x="3340" y="2709"/>
                    <a:pt x="2742" y="3119"/>
                  </a:cubicBezTo>
                  <a:cubicBezTo>
                    <a:pt x="2544" y="3259"/>
                    <a:pt x="2312" y="3325"/>
                    <a:pt x="2077" y="3325"/>
                  </a:cubicBezTo>
                  <a:cubicBezTo>
                    <a:pt x="1676" y="3325"/>
                    <a:pt x="1267" y="3130"/>
                    <a:pt x="1009" y="2773"/>
                  </a:cubicBezTo>
                  <a:cubicBezTo>
                    <a:pt x="631" y="2205"/>
                    <a:pt x="788" y="1418"/>
                    <a:pt x="1387" y="1008"/>
                  </a:cubicBezTo>
                  <a:cubicBezTo>
                    <a:pt x="1582" y="870"/>
                    <a:pt x="1811" y="804"/>
                    <a:pt x="2043" y="804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79"/>
                  </a:cubicBezTo>
                  <a:cubicBezTo>
                    <a:pt x="1" y="2993"/>
                    <a:pt x="599" y="3781"/>
                    <a:pt x="1450" y="4064"/>
                  </a:cubicBezTo>
                  <a:cubicBezTo>
                    <a:pt x="1647" y="4130"/>
                    <a:pt x="1849" y="4163"/>
                    <a:pt x="2050" y="4163"/>
                  </a:cubicBezTo>
                  <a:cubicBezTo>
                    <a:pt x="2332" y="4163"/>
                    <a:pt x="2610" y="4098"/>
                    <a:pt x="2868" y="3970"/>
                  </a:cubicBezTo>
                  <a:cubicBezTo>
                    <a:pt x="3939" y="3560"/>
                    <a:pt x="4411" y="2331"/>
                    <a:pt x="3970" y="1260"/>
                  </a:cubicBezTo>
                  <a:cubicBezTo>
                    <a:pt x="3655" y="504"/>
                    <a:pt x="2899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4" name="Google Shape;6134;p65"/>
            <p:cNvSpPr/>
            <p:nvPr/>
          </p:nvSpPr>
          <p:spPr>
            <a:xfrm>
              <a:off x="-37910450" y="2419975"/>
              <a:ext cx="103200" cy="21275"/>
            </a:xfrm>
            <a:custGeom>
              <a:rect b="b" l="l" r="r" t="t"/>
              <a:pathLst>
                <a:path extrusionOk="0" h="851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41"/>
                  </a:cubicBezTo>
                  <a:cubicBezTo>
                    <a:pt x="4096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5" name="Google Shape;6135;p65"/>
            <p:cNvSpPr/>
            <p:nvPr/>
          </p:nvSpPr>
          <p:spPr>
            <a:xfrm>
              <a:off x="-37910450" y="24617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378" y="1"/>
                  </a:moveTo>
                  <a:cubicBezTo>
                    <a:pt x="158" y="1"/>
                    <a:pt x="0" y="190"/>
                    <a:pt x="0" y="410"/>
                  </a:cubicBezTo>
                  <a:cubicBezTo>
                    <a:pt x="0" y="662"/>
                    <a:pt x="189" y="851"/>
                    <a:pt x="378" y="851"/>
                  </a:cubicBezTo>
                  <a:lnTo>
                    <a:pt x="3686" y="851"/>
                  </a:lnTo>
                  <a:cubicBezTo>
                    <a:pt x="3938" y="851"/>
                    <a:pt x="4127" y="662"/>
                    <a:pt x="4127" y="410"/>
                  </a:cubicBezTo>
                  <a:cubicBezTo>
                    <a:pt x="4127" y="190"/>
                    <a:pt x="3907" y="1"/>
                    <a:pt x="36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36" name="Google Shape;6136;p65"/>
            <p:cNvSpPr/>
            <p:nvPr/>
          </p:nvSpPr>
          <p:spPr>
            <a:xfrm>
              <a:off x="-37910450" y="2502675"/>
              <a:ext cx="103200" cy="22075"/>
            </a:xfrm>
            <a:custGeom>
              <a:rect b="b" l="l" r="r" t="t"/>
              <a:pathLst>
                <a:path extrusionOk="0" h="883" w="4128">
                  <a:moveTo>
                    <a:pt x="378" y="0"/>
                  </a:moveTo>
                  <a:cubicBezTo>
                    <a:pt x="158" y="0"/>
                    <a:pt x="0" y="189"/>
                    <a:pt x="0" y="441"/>
                  </a:cubicBezTo>
                  <a:cubicBezTo>
                    <a:pt x="0" y="662"/>
                    <a:pt x="189" y="882"/>
                    <a:pt x="378" y="882"/>
                  </a:cubicBezTo>
                  <a:lnTo>
                    <a:pt x="3686" y="882"/>
                  </a:lnTo>
                  <a:cubicBezTo>
                    <a:pt x="3938" y="882"/>
                    <a:pt x="4127" y="662"/>
                    <a:pt x="4127" y="441"/>
                  </a:cubicBezTo>
                  <a:cubicBezTo>
                    <a:pt x="4127" y="189"/>
                    <a:pt x="3907" y="0"/>
                    <a:pt x="36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37" name="Google Shape;6137;p65"/>
          <p:cNvSpPr/>
          <p:nvPr/>
        </p:nvSpPr>
        <p:spPr>
          <a:xfrm>
            <a:off x="6800769" y="2473918"/>
            <a:ext cx="354938" cy="344701"/>
          </a:xfrm>
          <a:custGeom>
            <a:rect b="b" l="l" r="r" t="t"/>
            <a:pathLst>
              <a:path extrusionOk="0" h="12729" w="13107">
                <a:moveTo>
                  <a:pt x="10240" y="838"/>
                </a:moveTo>
                <a:cubicBezTo>
                  <a:pt x="10457" y="838"/>
                  <a:pt x="10681" y="882"/>
                  <a:pt x="10902" y="977"/>
                </a:cubicBezTo>
                <a:cubicBezTo>
                  <a:pt x="11752" y="1323"/>
                  <a:pt x="12130" y="2332"/>
                  <a:pt x="11784" y="3151"/>
                </a:cubicBezTo>
                <a:cubicBezTo>
                  <a:pt x="11505" y="3793"/>
                  <a:pt x="10877" y="4159"/>
                  <a:pt x="10226" y="4159"/>
                </a:cubicBezTo>
                <a:cubicBezTo>
                  <a:pt x="9920" y="4159"/>
                  <a:pt x="9609" y="4078"/>
                  <a:pt x="9326" y="3907"/>
                </a:cubicBezTo>
                <a:cubicBezTo>
                  <a:pt x="8917" y="3592"/>
                  <a:pt x="8602" y="3056"/>
                  <a:pt x="8602" y="2521"/>
                </a:cubicBezTo>
                <a:cubicBezTo>
                  <a:pt x="8627" y="1538"/>
                  <a:pt x="9377" y="838"/>
                  <a:pt x="10240" y="838"/>
                </a:cubicBezTo>
                <a:close/>
                <a:moveTo>
                  <a:pt x="11059" y="4852"/>
                </a:moveTo>
                <a:lnTo>
                  <a:pt x="11059" y="5990"/>
                </a:lnTo>
                <a:lnTo>
                  <a:pt x="10555" y="5514"/>
                </a:lnTo>
                <a:cubicBezTo>
                  <a:pt x="10476" y="5435"/>
                  <a:pt x="10366" y="5395"/>
                  <a:pt x="10256" y="5395"/>
                </a:cubicBezTo>
                <a:cubicBezTo>
                  <a:pt x="10146" y="5395"/>
                  <a:pt x="10035" y="5435"/>
                  <a:pt x="9957" y="5514"/>
                </a:cubicBezTo>
                <a:lnTo>
                  <a:pt x="9421" y="6049"/>
                </a:lnTo>
                <a:lnTo>
                  <a:pt x="9421" y="4852"/>
                </a:lnTo>
                <a:cubicBezTo>
                  <a:pt x="9673" y="4946"/>
                  <a:pt x="9949" y="4994"/>
                  <a:pt x="10228" y="4994"/>
                </a:cubicBezTo>
                <a:cubicBezTo>
                  <a:pt x="10508" y="4994"/>
                  <a:pt x="10791" y="4946"/>
                  <a:pt x="11059" y="4852"/>
                </a:cubicBezTo>
                <a:close/>
                <a:moveTo>
                  <a:pt x="11847" y="11027"/>
                </a:moveTo>
                <a:cubicBezTo>
                  <a:pt x="11658" y="11531"/>
                  <a:pt x="11217" y="11846"/>
                  <a:pt x="10681" y="11846"/>
                </a:cubicBezTo>
                <a:lnTo>
                  <a:pt x="3782" y="11846"/>
                </a:lnTo>
                <a:cubicBezTo>
                  <a:pt x="3971" y="11625"/>
                  <a:pt x="4097" y="11342"/>
                  <a:pt x="4128" y="11027"/>
                </a:cubicBezTo>
                <a:close/>
                <a:moveTo>
                  <a:pt x="8444" y="851"/>
                </a:moveTo>
                <a:cubicBezTo>
                  <a:pt x="7531" y="1890"/>
                  <a:pt x="7594" y="3466"/>
                  <a:pt x="8633" y="4379"/>
                </a:cubicBezTo>
                <a:lnTo>
                  <a:pt x="8633" y="7089"/>
                </a:lnTo>
                <a:cubicBezTo>
                  <a:pt x="8633" y="7246"/>
                  <a:pt x="8759" y="7404"/>
                  <a:pt x="8854" y="7467"/>
                </a:cubicBezTo>
                <a:cubicBezTo>
                  <a:pt x="8916" y="7504"/>
                  <a:pt x="8978" y="7522"/>
                  <a:pt x="9038" y="7522"/>
                </a:cubicBezTo>
                <a:cubicBezTo>
                  <a:pt x="9131" y="7522"/>
                  <a:pt x="9219" y="7480"/>
                  <a:pt x="9295" y="7404"/>
                </a:cubicBezTo>
                <a:lnTo>
                  <a:pt x="10240" y="6459"/>
                </a:lnTo>
                <a:lnTo>
                  <a:pt x="10240" y="10271"/>
                </a:lnTo>
                <a:lnTo>
                  <a:pt x="3782" y="10271"/>
                </a:lnTo>
                <a:cubicBezTo>
                  <a:pt x="3752" y="10262"/>
                  <a:pt x="3724" y="10258"/>
                  <a:pt x="3697" y="10258"/>
                </a:cubicBezTo>
                <a:cubicBezTo>
                  <a:pt x="3522" y="10258"/>
                  <a:pt x="3404" y="10426"/>
                  <a:pt x="3404" y="10617"/>
                </a:cubicBezTo>
                <a:cubicBezTo>
                  <a:pt x="3404" y="11331"/>
                  <a:pt x="2805" y="11880"/>
                  <a:pt x="2143" y="11880"/>
                </a:cubicBezTo>
                <a:cubicBezTo>
                  <a:pt x="1987" y="11880"/>
                  <a:pt x="1827" y="11849"/>
                  <a:pt x="1671" y="11783"/>
                </a:cubicBezTo>
                <a:cubicBezTo>
                  <a:pt x="1293" y="11625"/>
                  <a:pt x="1072" y="11342"/>
                  <a:pt x="946" y="10995"/>
                </a:cubicBezTo>
                <a:cubicBezTo>
                  <a:pt x="883" y="10743"/>
                  <a:pt x="915" y="10617"/>
                  <a:pt x="915" y="10302"/>
                </a:cubicBezTo>
                <a:lnTo>
                  <a:pt x="915" y="851"/>
                </a:lnTo>
                <a:close/>
                <a:moveTo>
                  <a:pt x="442" y="0"/>
                </a:moveTo>
                <a:cubicBezTo>
                  <a:pt x="190" y="0"/>
                  <a:pt x="1" y="189"/>
                  <a:pt x="1" y="441"/>
                </a:cubicBezTo>
                <a:lnTo>
                  <a:pt x="1" y="10617"/>
                </a:lnTo>
                <a:cubicBezTo>
                  <a:pt x="1" y="11783"/>
                  <a:pt x="946" y="12728"/>
                  <a:pt x="2080" y="12728"/>
                </a:cubicBezTo>
                <a:lnTo>
                  <a:pt x="10650" y="12728"/>
                </a:lnTo>
                <a:cubicBezTo>
                  <a:pt x="11784" y="12728"/>
                  <a:pt x="12729" y="11783"/>
                  <a:pt x="12729" y="10617"/>
                </a:cubicBezTo>
                <a:cubicBezTo>
                  <a:pt x="12760" y="10397"/>
                  <a:pt x="12571" y="10208"/>
                  <a:pt x="12319" y="10208"/>
                </a:cubicBezTo>
                <a:lnTo>
                  <a:pt x="11122" y="10208"/>
                </a:lnTo>
                <a:lnTo>
                  <a:pt x="11122" y="7215"/>
                </a:lnTo>
                <a:lnTo>
                  <a:pt x="11217" y="7309"/>
                </a:lnTo>
                <a:cubicBezTo>
                  <a:pt x="11301" y="7393"/>
                  <a:pt x="11413" y="7435"/>
                  <a:pt x="11515" y="7435"/>
                </a:cubicBezTo>
                <a:cubicBezTo>
                  <a:pt x="11567" y="7435"/>
                  <a:pt x="11616" y="7425"/>
                  <a:pt x="11658" y="7404"/>
                </a:cubicBezTo>
                <a:cubicBezTo>
                  <a:pt x="11815" y="7309"/>
                  <a:pt x="11910" y="7215"/>
                  <a:pt x="11910" y="6994"/>
                </a:cubicBezTo>
                <a:lnTo>
                  <a:pt x="11910" y="4285"/>
                </a:lnTo>
                <a:cubicBezTo>
                  <a:pt x="13107" y="3214"/>
                  <a:pt x="12950" y="1292"/>
                  <a:pt x="11626" y="378"/>
                </a:cubicBezTo>
                <a:cubicBezTo>
                  <a:pt x="11437" y="221"/>
                  <a:pt x="11154" y="126"/>
                  <a:pt x="10902" y="63"/>
                </a:cubicBezTo>
                <a:cubicBezTo>
                  <a:pt x="10839" y="0"/>
                  <a:pt x="10744" y="0"/>
                  <a:pt x="106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38" name="Google Shape;6138;p65"/>
          <p:cNvSpPr/>
          <p:nvPr/>
        </p:nvSpPr>
        <p:spPr>
          <a:xfrm>
            <a:off x="7689189" y="2106209"/>
            <a:ext cx="247457" cy="343862"/>
          </a:xfrm>
          <a:custGeom>
            <a:rect b="b" l="l" r="r" t="t"/>
            <a:pathLst>
              <a:path extrusionOk="0" h="12698" w="9138">
                <a:moveTo>
                  <a:pt x="7467" y="851"/>
                </a:moveTo>
                <a:lnTo>
                  <a:pt x="7467" y="1765"/>
                </a:lnTo>
                <a:cubicBezTo>
                  <a:pt x="7467" y="2363"/>
                  <a:pt x="7373" y="2931"/>
                  <a:pt x="7152" y="3466"/>
                </a:cubicBezTo>
                <a:cubicBezTo>
                  <a:pt x="6849" y="3390"/>
                  <a:pt x="6530" y="3352"/>
                  <a:pt x="6209" y="3352"/>
                </a:cubicBezTo>
                <a:cubicBezTo>
                  <a:pt x="5595" y="3352"/>
                  <a:pt x="4969" y="3492"/>
                  <a:pt x="4411" y="3781"/>
                </a:cubicBezTo>
                <a:cubicBezTo>
                  <a:pt x="3936" y="4019"/>
                  <a:pt x="3406" y="4131"/>
                  <a:pt x="2877" y="4131"/>
                </a:cubicBezTo>
                <a:cubicBezTo>
                  <a:pt x="2705" y="4131"/>
                  <a:pt x="2533" y="4119"/>
                  <a:pt x="2364" y="4096"/>
                </a:cubicBezTo>
                <a:cubicBezTo>
                  <a:pt x="1891" y="3403"/>
                  <a:pt x="1702" y="2584"/>
                  <a:pt x="1702" y="1765"/>
                </a:cubicBezTo>
                <a:lnTo>
                  <a:pt x="1702" y="851"/>
                </a:lnTo>
                <a:close/>
                <a:moveTo>
                  <a:pt x="6278" y="4137"/>
                </a:moveTo>
                <a:cubicBezTo>
                  <a:pt x="6425" y="4137"/>
                  <a:pt x="6570" y="4145"/>
                  <a:pt x="6711" y="4159"/>
                </a:cubicBezTo>
                <a:cubicBezTo>
                  <a:pt x="6428" y="4506"/>
                  <a:pt x="6081" y="4789"/>
                  <a:pt x="5672" y="4978"/>
                </a:cubicBezTo>
                <a:cubicBezTo>
                  <a:pt x="5168" y="5230"/>
                  <a:pt x="4916" y="5829"/>
                  <a:pt x="4947" y="6365"/>
                </a:cubicBezTo>
                <a:lnTo>
                  <a:pt x="4569" y="7152"/>
                </a:lnTo>
                <a:lnTo>
                  <a:pt x="4159" y="6365"/>
                </a:lnTo>
                <a:cubicBezTo>
                  <a:pt x="4222" y="5829"/>
                  <a:pt x="3970" y="5230"/>
                  <a:pt x="3466" y="4978"/>
                </a:cubicBezTo>
                <a:cubicBezTo>
                  <a:pt x="3372" y="4978"/>
                  <a:pt x="3340" y="4947"/>
                  <a:pt x="3277" y="4915"/>
                </a:cubicBezTo>
                <a:cubicBezTo>
                  <a:pt x="3781" y="4884"/>
                  <a:pt x="4285" y="4726"/>
                  <a:pt x="4758" y="4474"/>
                </a:cubicBezTo>
                <a:cubicBezTo>
                  <a:pt x="5246" y="4230"/>
                  <a:pt x="5773" y="4137"/>
                  <a:pt x="6278" y="4137"/>
                </a:cubicBezTo>
                <a:close/>
                <a:moveTo>
                  <a:pt x="5388" y="7436"/>
                </a:moveTo>
                <a:cubicBezTo>
                  <a:pt x="5483" y="7499"/>
                  <a:pt x="5577" y="7593"/>
                  <a:pt x="5703" y="7656"/>
                </a:cubicBezTo>
                <a:cubicBezTo>
                  <a:pt x="6932" y="8255"/>
                  <a:pt x="7499" y="9610"/>
                  <a:pt x="7499" y="10933"/>
                </a:cubicBezTo>
                <a:lnTo>
                  <a:pt x="7499" y="11437"/>
                </a:lnTo>
                <a:lnTo>
                  <a:pt x="7467" y="11437"/>
                </a:lnTo>
                <a:lnTo>
                  <a:pt x="4853" y="9484"/>
                </a:lnTo>
                <a:cubicBezTo>
                  <a:pt x="4774" y="9421"/>
                  <a:pt x="4679" y="9389"/>
                  <a:pt x="4585" y="9389"/>
                </a:cubicBezTo>
                <a:cubicBezTo>
                  <a:pt x="4490" y="9389"/>
                  <a:pt x="4396" y="9421"/>
                  <a:pt x="4317" y="9484"/>
                </a:cubicBezTo>
                <a:lnTo>
                  <a:pt x="1702" y="11437"/>
                </a:lnTo>
                <a:lnTo>
                  <a:pt x="1702" y="10933"/>
                </a:lnTo>
                <a:cubicBezTo>
                  <a:pt x="1702" y="9547"/>
                  <a:pt x="2269" y="8255"/>
                  <a:pt x="3466" y="7656"/>
                </a:cubicBezTo>
                <a:cubicBezTo>
                  <a:pt x="3592" y="7625"/>
                  <a:pt x="3655" y="7530"/>
                  <a:pt x="3781" y="7436"/>
                </a:cubicBezTo>
                <a:lnTo>
                  <a:pt x="4222" y="8286"/>
                </a:lnTo>
                <a:cubicBezTo>
                  <a:pt x="4301" y="8444"/>
                  <a:pt x="4443" y="8523"/>
                  <a:pt x="4585" y="8523"/>
                </a:cubicBezTo>
                <a:cubicBezTo>
                  <a:pt x="4726" y="8523"/>
                  <a:pt x="4868" y="8444"/>
                  <a:pt x="4947" y="8286"/>
                </a:cubicBezTo>
                <a:lnTo>
                  <a:pt x="5388" y="7436"/>
                </a:lnTo>
                <a:close/>
                <a:moveTo>
                  <a:pt x="4600" y="10303"/>
                </a:moveTo>
                <a:lnTo>
                  <a:pt x="6711" y="11846"/>
                </a:lnTo>
                <a:lnTo>
                  <a:pt x="2521" y="11846"/>
                </a:lnTo>
                <a:lnTo>
                  <a:pt x="4600" y="10303"/>
                </a:lnTo>
                <a:close/>
                <a:moveTo>
                  <a:pt x="442" y="1"/>
                </a:moveTo>
                <a:cubicBezTo>
                  <a:pt x="190" y="1"/>
                  <a:pt x="1" y="190"/>
                  <a:pt x="1" y="410"/>
                </a:cubicBezTo>
                <a:cubicBezTo>
                  <a:pt x="1" y="662"/>
                  <a:pt x="190" y="851"/>
                  <a:pt x="442" y="851"/>
                </a:cubicBezTo>
                <a:lnTo>
                  <a:pt x="851" y="851"/>
                </a:lnTo>
                <a:lnTo>
                  <a:pt x="851" y="1765"/>
                </a:lnTo>
                <a:cubicBezTo>
                  <a:pt x="851" y="3466"/>
                  <a:pt x="1607" y="5041"/>
                  <a:pt x="3120" y="5766"/>
                </a:cubicBezTo>
                <a:cubicBezTo>
                  <a:pt x="3309" y="5860"/>
                  <a:pt x="3340" y="6144"/>
                  <a:pt x="3340" y="6365"/>
                </a:cubicBezTo>
                <a:cubicBezTo>
                  <a:pt x="3340" y="6396"/>
                  <a:pt x="3309" y="6491"/>
                  <a:pt x="3340" y="6522"/>
                </a:cubicBezTo>
                <a:cubicBezTo>
                  <a:pt x="3309" y="6680"/>
                  <a:pt x="3214" y="6869"/>
                  <a:pt x="3120" y="6932"/>
                </a:cubicBezTo>
                <a:cubicBezTo>
                  <a:pt x="1607" y="7656"/>
                  <a:pt x="851" y="9232"/>
                  <a:pt x="851" y="10933"/>
                </a:cubicBezTo>
                <a:lnTo>
                  <a:pt x="851" y="11846"/>
                </a:lnTo>
                <a:lnTo>
                  <a:pt x="442" y="11846"/>
                </a:lnTo>
                <a:cubicBezTo>
                  <a:pt x="190" y="11846"/>
                  <a:pt x="1" y="12035"/>
                  <a:pt x="1" y="12287"/>
                </a:cubicBezTo>
                <a:cubicBezTo>
                  <a:pt x="1" y="12508"/>
                  <a:pt x="190" y="12697"/>
                  <a:pt x="442" y="12697"/>
                </a:cubicBezTo>
                <a:lnTo>
                  <a:pt x="8696" y="12697"/>
                </a:lnTo>
                <a:cubicBezTo>
                  <a:pt x="8948" y="12697"/>
                  <a:pt x="9137" y="12508"/>
                  <a:pt x="9137" y="12287"/>
                </a:cubicBezTo>
                <a:cubicBezTo>
                  <a:pt x="9137" y="12035"/>
                  <a:pt x="8948" y="11846"/>
                  <a:pt x="8696" y="11846"/>
                </a:cubicBezTo>
                <a:lnTo>
                  <a:pt x="8255" y="11846"/>
                </a:lnTo>
                <a:lnTo>
                  <a:pt x="8255" y="10933"/>
                </a:lnTo>
                <a:cubicBezTo>
                  <a:pt x="8255" y="9232"/>
                  <a:pt x="7530" y="7656"/>
                  <a:pt x="6018" y="6932"/>
                </a:cubicBezTo>
                <a:cubicBezTo>
                  <a:pt x="5892" y="6837"/>
                  <a:pt x="5829" y="6680"/>
                  <a:pt x="5798" y="6522"/>
                </a:cubicBezTo>
                <a:lnTo>
                  <a:pt x="5798" y="6365"/>
                </a:lnTo>
                <a:cubicBezTo>
                  <a:pt x="5798" y="6144"/>
                  <a:pt x="5861" y="5860"/>
                  <a:pt x="6018" y="5766"/>
                </a:cubicBezTo>
                <a:cubicBezTo>
                  <a:pt x="7530" y="5041"/>
                  <a:pt x="8255" y="3435"/>
                  <a:pt x="8255" y="1765"/>
                </a:cubicBezTo>
                <a:lnTo>
                  <a:pt x="8255" y="851"/>
                </a:lnTo>
                <a:lnTo>
                  <a:pt x="8696" y="851"/>
                </a:lnTo>
                <a:cubicBezTo>
                  <a:pt x="8948" y="851"/>
                  <a:pt x="9137" y="662"/>
                  <a:pt x="9137" y="410"/>
                </a:cubicBezTo>
                <a:cubicBezTo>
                  <a:pt x="9137" y="190"/>
                  <a:pt x="8948" y="1"/>
                  <a:pt x="869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39" name="Google Shape;6139;p65"/>
          <p:cNvGrpSpPr/>
          <p:nvPr/>
        </p:nvGrpSpPr>
        <p:grpSpPr>
          <a:xfrm>
            <a:off x="1177056" y="3057552"/>
            <a:ext cx="298611" cy="343510"/>
            <a:chOff x="-42971725" y="3217825"/>
            <a:chExt cx="275675" cy="317125"/>
          </a:xfrm>
        </p:grpSpPr>
        <p:sp>
          <p:nvSpPr>
            <p:cNvPr id="6140" name="Google Shape;6140;p65"/>
            <p:cNvSpPr/>
            <p:nvPr/>
          </p:nvSpPr>
          <p:spPr>
            <a:xfrm>
              <a:off x="-42951250" y="3279250"/>
              <a:ext cx="233950" cy="152050"/>
            </a:xfrm>
            <a:custGeom>
              <a:rect b="b" l="l" r="r" t="t"/>
              <a:pathLst>
                <a:path extrusionOk="0" h="6082" w="9358">
                  <a:moveTo>
                    <a:pt x="379" y="1"/>
                  </a:moveTo>
                  <a:cubicBezTo>
                    <a:pt x="158" y="1"/>
                    <a:pt x="1" y="221"/>
                    <a:pt x="1" y="410"/>
                  </a:cubicBezTo>
                  <a:lnTo>
                    <a:pt x="1" y="6081"/>
                  </a:lnTo>
                  <a:lnTo>
                    <a:pt x="9357" y="6081"/>
                  </a:lnTo>
                  <a:lnTo>
                    <a:pt x="9357" y="410"/>
                  </a:lnTo>
                  <a:cubicBezTo>
                    <a:pt x="9357" y="158"/>
                    <a:pt x="9168" y="1"/>
                    <a:pt x="89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1" name="Google Shape;6141;p65"/>
            <p:cNvSpPr/>
            <p:nvPr/>
          </p:nvSpPr>
          <p:spPr>
            <a:xfrm>
              <a:off x="-42971725" y="3451750"/>
              <a:ext cx="275675" cy="83200"/>
            </a:xfrm>
            <a:custGeom>
              <a:rect b="b" l="l" r="r" t="t"/>
              <a:pathLst>
                <a:path extrusionOk="0" h="3328" w="11027">
                  <a:moveTo>
                    <a:pt x="63" y="0"/>
                  </a:moveTo>
                  <a:cubicBezTo>
                    <a:pt x="32" y="126"/>
                    <a:pt x="0" y="284"/>
                    <a:pt x="0" y="410"/>
                  </a:cubicBezTo>
                  <a:cubicBezTo>
                    <a:pt x="0" y="1103"/>
                    <a:pt x="536" y="1670"/>
                    <a:pt x="1198" y="1670"/>
                  </a:cubicBezTo>
                  <a:lnTo>
                    <a:pt x="3151" y="1670"/>
                  </a:lnTo>
                  <a:lnTo>
                    <a:pt x="2615" y="2710"/>
                  </a:lnTo>
                  <a:cubicBezTo>
                    <a:pt x="2521" y="2930"/>
                    <a:pt x="2615" y="3182"/>
                    <a:pt x="2836" y="3277"/>
                  </a:cubicBezTo>
                  <a:cubicBezTo>
                    <a:pt x="2889" y="3312"/>
                    <a:pt x="2949" y="3328"/>
                    <a:pt x="3009" y="3328"/>
                  </a:cubicBezTo>
                  <a:cubicBezTo>
                    <a:pt x="3166" y="3328"/>
                    <a:pt x="3326" y="3224"/>
                    <a:pt x="3371" y="3088"/>
                  </a:cubicBezTo>
                  <a:lnTo>
                    <a:pt x="4096" y="1639"/>
                  </a:lnTo>
                  <a:lnTo>
                    <a:pt x="5073" y="1639"/>
                  </a:lnTo>
                  <a:lnTo>
                    <a:pt x="5073" y="2867"/>
                  </a:lnTo>
                  <a:cubicBezTo>
                    <a:pt x="5073" y="3119"/>
                    <a:pt x="5262" y="3308"/>
                    <a:pt x="5514" y="3308"/>
                  </a:cubicBezTo>
                  <a:cubicBezTo>
                    <a:pt x="5734" y="3308"/>
                    <a:pt x="5892" y="3119"/>
                    <a:pt x="5892" y="2867"/>
                  </a:cubicBezTo>
                  <a:lnTo>
                    <a:pt x="5892" y="1639"/>
                  </a:lnTo>
                  <a:lnTo>
                    <a:pt x="6868" y="1639"/>
                  </a:lnTo>
                  <a:lnTo>
                    <a:pt x="7593" y="3088"/>
                  </a:lnTo>
                  <a:cubicBezTo>
                    <a:pt x="7688" y="3230"/>
                    <a:pt x="7835" y="3301"/>
                    <a:pt x="7983" y="3301"/>
                  </a:cubicBezTo>
                  <a:cubicBezTo>
                    <a:pt x="8032" y="3301"/>
                    <a:pt x="8081" y="3293"/>
                    <a:pt x="8129" y="3277"/>
                  </a:cubicBezTo>
                  <a:cubicBezTo>
                    <a:pt x="8349" y="3151"/>
                    <a:pt x="8412" y="2930"/>
                    <a:pt x="8349" y="2710"/>
                  </a:cubicBezTo>
                  <a:lnTo>
                    <a:pt x="7814" y="1670"/>
                  </a:lnTo>
                  <a:lnTo>
                    <a:pt x="9767" y="1670"/>
                  </a:lnTo>
                  <a:cubicBezTo>
                    <a:pt x="10429" y="1670"/>
                    <a:pt x="11027" y="1103"/>
                    <a:pt x="11027" y="410"/>
                  </a:cubicBezTo>
                  <a:cubicBezTo>
                    <a:pt x="11027" y="252"/>
                    <a:pt x="10964" y="126"/>
                    <a:pt x="109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2" name="Google Shape;6142;p65"/>
            <p:cNvSpPr/>
            <p:nvPr/>
          </p:nvSpPr>
          <p:spPr>
            <a:xfrm>
              <a:off x="-42866975" y="3217825"/>
              <a:ext cx="63025" cy="40975"/>
            </a:xfrm>
            <a:custGeom>
              <a:rect b="b" l="l" r="r" t="t"/>
              <a:pathLst>
                <a:path extrusionOk="0" h="1639" w="2521">
                  <a:moveTo>
                    <a:pt x="442" y="0"/>
                  </a:moveTo>
                  <a:cubicBezTo>
                    <a:pt x="221" y="0"/>
                    <a:pt x="1" y="189"/>
                    <a:pt x="1" y="410"/>
                  </a:cubicBezTo>
                  <a:lnTo>
                    <a:pt x="1" y="1639"/>
                  </a:lnTo>
                  <a:lnTo>
                    <a:pt x="2489" y="1639"/>
                  </a:lnTo>
                  <a:lnTo>
                    <a:pt x="2489" y="410"/>
                  </a:lnTo>
                  <a:lnTo>
                    <a:pt x="2521" y="410"/>
                  </a:lnTo>
                  <a:cubicBezTo>
                    <a:pt x="2521" y="189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3" name="Google Shape;6143;p65"/>
          <p:cNvGrpSpPr/>
          <p:nvPr/>
        </p:nvGrpSpPr>
        <p:grpSpPr>
          <a:xfrm>
            <a:off x="1151019" y="3485173"/>
            <a:ext cx="350686" cy="312936"/>
            <a:chOff x="-42996150" y="3612600"/>
            <a:chExt cx="323750" cy="288900"/>
          </a:xfrm>
        </p:grpSpPr>
        <p:sp>
          <p:nvSpPr>
            <p:cNvPr id="6144" name="Google Shape;6144;p65"/>
            <p:cNvSpPr/>
            <p:nvPr/>
          </p:nvSpPr>
          <p:spPr>
            <a:xfrm>
              <a:off x="-42914225" y="3612600"/>
              <a:ext cx="241825" cy="239275"/>
            </a:xfrm>
            <a:custGeom>
              <a:rect b="b" l="l" r="r" t="t"/>
              <a:pathLst>
                <a:path extrusionOk="0" h="9571" w="9673">
                  <a:moveTo>
                    <a:pt x="5963" y="1"/>
                  </a:moveTo>
                  <a:cubicBezTo>
                    <a:pt x="5661" y="1"/>
                    <a:pt x="5365" y="127"/>
                    <a:pt x="5136" y="371"/>
                  </a:cubicBezTo>
                  <a:lnTo>
                    <a:pt x="0" y="5507"/>
                  </a:lnTo>
                  <a:lnTo>
                    <a:pt x="4064" y="9571"/>
                  </a:lnTo>
                  <a:lnTo>
                    <a:pt x="9200" y="4436"/>
                  </a:lnTo>
                  <a:cubicBezTo>
                    <a:pt x="9672" y="3963"/>
                    <a:pt x="9672" y="3207"/>
                    <a:pt x="9200" y="2734"/>
                  </a:cubicBezTo>
                  <a:lnTo>
                    <a:pt x="6868" y="434"/>
                  </a:lnTo>
                  <a:cubicBezTo>
                    <a:pt x="6609" y="143"/>
                    <a:pt x="6283" y="1"/>
                    <a:pt x="59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5" name="Google Shape;6145;p65"/>
            <p:cNvSpPr/>
            <p:nvPr/>
          </p:nvSpPr>
          <p:spPr>
            <a:xfrm>
              <a:off x="-42946525" y="3762850"/>
              <a:ext cx="118950" cy="118950"/>
            </a:xfrm>
            <a:custGeom>
              <a:rect b="b" l="l" r="r" t="t"/>
              <a:pathLst>
                <a:path extrusionOk="0" h="4758" w="4758">
                  <a:moveTo>
                    <a:pt x="725" y="1"/>
                  </a:moveTo>
                  <a:lnTo>
                    <a:pt x="473" y="284"/>
                  </a:lnTo>
                  <a:cubicBezTo>
                    <a:pt x="253" y="505"/>
                    <a:pt x="95" y="820"/>
                    <a:pt x="95" y="1198"/>
                  </a:cubicBezTo>
                  <a:cubicBezTo>
                    <a:pt x="95" y="1450"/>
                    <a:pt x="190" y="1765"/>
                    <a:pt x="442" y="1986"/>
                  </a:cubicBezTo>
                  <a:cubicBezTo>
                    <a:pt x="631" y="2112"/>
                    <a:pt x="599" y="2458"/>
                    <a:pt x="442" y="2616"/>
                  </a:cubicBezTo>
                  <a:lnTo>
                    <a:pt x="1" y="3025"/>
                  </a:lnTo>
                  <a:lnTo>
                    <a:pt x="1733" y="4758"/>
                  </a:lnTo>
                  <a:lnTo>
                    <a:pt x="2174" y="4348"/>
                  </a:lnTo>
                  <a:cubicBezTo>
                    <a:pt x="2253" y="4270"/>
                    <a:pt x="2363" y="4230"/>
                    <a:pt x="2478" y="4230"/>
                  </a:cubicBezTo>
                  <a:cubicBezTo>
                    <a:pt x="2592" y="4230"/>
                    <a:pt x="2710" y="4270"/>
                    <a:pt x="2804" y="4348"/>
                  </a:cubicBezTo>
                  <a:cubicBezTo>
                    <a:pt x="3025" y="4569"/>
                    <a:pt x="3340" y="4695"/>
                    <a:pt x="3655" y="4695"/>
                  </a:cubicBezTo>
                  <a:cubicBezTo>
                    <a:pt x="3970" y="4695"/>
                    <a:pt x="4254" y="4569"/>
                    <a:pt x="4506" y="4348"/>
                  </a:cubicBezTo>
                  <a:lnTo>
                    <a:pt x="4758" y="4065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6" name="Google Shape;6146;p65"/>
            <p:cNvSpPr/>
            <p:nvPr/>
          </p:nvSpPr>
          <p:spPr>
            <a:xfrm>
              <a:off x="-42996150" y="3855800"/>
              <a:ext cx="78000" cy="45700"/>
            </a:xfrm>
            <a:custGeom>
              <a:rect b="b" l="l" r="r" t="t"/>
              <a:pathLst>
                <a:path extrusionOk="0" h="1828" w="3120">
                  <a:moveTo>
                    <a:pt x="1450" y="0"/>
                  </a:moveTo>
                  <a:lnTo>
                    <a:pt x="253" y="1166"/>
                  </a:lnTo>
                  <a:cubicBezTo>
                    <a:pt x="1" y="1355"/>
                    <a:pt x="190" y="1828"/>
                    <a:pt x="536" y="1828"/>
                  </a:cubicBezTo>
                  <a:lnTo>
                    <a:pt x="2773" y="1828"/>
                  </a:lnTo>
                  <a:cubicBezTo>
                    <a:pt x="2931" y="1828"/>
                    <a:pt x="3025" y="1765"/>
                    <a:pt x="3120" y="1670"/>
                  </a:cubicBezTo>
                  <a:lnTo>
                    <a:pt x="1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47" name="Google Shape;6147;p65"/>
          <p:cNvGrpSpPr/>
          <p:nvPr/>
        </p:nvGrpSpPr>
        <p:grpSpPr>
          <a:xfrm>
            <a:off x="1153578" y="3850969"/>
            <a:ext cx="345568" cy="343862"/>
            <a:chOff x="-42994575" y="3950300"/>
            <a:chExt cx="319025" cy="317450"/>
          </a:xfrm>
        </p:grpSpPr>
        <p:sp>
          <p:nvSpPr>
            <p:cNvPr id="6148" name="Google Shape;6148;p65"/>
            <p:cNvSpPr/>
            <p:nvPr/>
          </p:nvSpPr>
          <p:spPr>
            <a:xfrm>
              <a:off x="-42930775" y="4225200"/>
              <a:ext cx="191425" cy="42550"/>
            </a:xfrm>
            <a:custGeom>
              <a:rect b="b" l="l" r="r" t="t"/>
              <a:pathLst>
                <a:path extrusionOk="0" h="1702" w="7657">
                  <a:moveTo>
                    <a:pt x="442" y="0"/>
                  </a:moveTo>
                  <a:cubicBezTo>
                    <a:pt x="190" y="0"/>
                    <a:pt x="1" y="221"/>
                    <a:pt x="1" y="441"/>
                  </a:cubicBezTo>
                  <a:lnTo>
                    <a:pt x="1" y="1292"/>
                  </a:lnTo>
                  <a:cubicBezTo>
                    <a:pt x="1" y="1512"/>
                    <a:pt x="190" y="1701"/>
                    <a:pt x="442" y="1701"/>
                  </a:cubicBezTo>
                  <a:lnTo>
                    <a:pt x="7215" y="1701"/>
                  </a:lnTo>
                  <a:cubicBezTo>
                    <a:pt x="7499" y="1701"/>
                    <a:pt x="7656" y="1512"/>
                    <a:pt x="7656" y="1292"/>
                  </a:cubicBezTo>
                  <a:lnTo>
                    <a:pt x="7656" y="441"/>
                  </a:lnTo>
                  <a:cubicBezTo>
                    <a:pt x="7656" y="221"/>
                    <a:pt x="7436" y="0"/>
                    <a:pt x="72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49" name="Google Shape;6149;p65"/>
            <p:cNvSpPr/>
            <p:nvPr/>
          </p:nvSpPr>
          <p:spPr>
            <a:xfrm>
              <a:off x="-42908725" y="4163750"/>
              <a:ext cx="148900" cy="42550"/>
            </a:xfrm>
            <a:custGeom>
              <a:rect b="b" l="l" r="r" t="t"/>
              <a:pathLst>
                <a:path extrusionOk="0" h="1702" w="5956">
                  <a:moveTo>
                    <a:pt x="442" y="1"/>
                  </a:moveTo>
                  <a:cubicBezTo>
                    <a:pt x="190" y="1"/>
                    <a:pt x="1" y="190"/>
                    <a:pt x="1" y="410"/>
                  </a:cubicBezTo>
                  <a:lnTo>
                    <a:pt x="1" y="1261"/>
                  </a:lnTo>
                  <a:cubicBezTo>
                    <a:pt x="1" y="1481"/>
                    <a:pt x="190" y="1702"/>
                    <a:pt x="442" y="1702"/>
                  </a:cubicBezTo>
                  <a:lnTo>
                    <a:pt x="5514" y="1702"/>
                  </a:lnTo>
                  <a:cubicBezTo>
                    <a:pt x="5735" y="1702"/>
                    <a:pt x="5955" y="1481"/>
                    <a:pt x="5955" y="1261"/>
                  </a:cubicBezTo>
                  <a:lnTo>
                    <a:pt x="5955" y="410"/>
                  </a:lnTo>
                  <a:cubicBezTo>
                    <a:pt x="5955" y="190"/>
                    <a:pt x="5735" y="1"/>
                    <a:pt x="55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0" name="Google Shape;6150;p65"/>
            <p:cNvSpPr/>
            <p:nvPr/>
          </p:nvSpPr>
          <p:spPr>
            <a:xfrm>
              <a:off x="-42994575" y="3950300"/>
              <a:ext cx="319025" cy="211125"/>
            </a:xfrm>
            <a:custGeom>
              <a:rect b="b" l="l" r="r" t="t"/>
              <a:pathLst>
                <a:path extrusionOk="0" h="8445" w="12761">
                  <a:moveTo>
                    <a:pt x="6428" y="852"/>
                  </a:moveTo>
                  <a:cubicBezTo>
                    <a:pt x="6648" y="852"/>
                    <a:pt x="6806" y="1009"/>
                    <a:pt x="6869" y="1261"/>
                  </a:cubicBezTo>
                  <a:lnTo>
                    <a:pt x="6869" y="1324"/>
                  </a:lnTo>
                  <a:cubicBezTo>
                    <a:pt x="6806" y="1513"/>
                    <a:pt x="6648" y="1702"/>
                    <a:pt x="6428" y="1702"/>
                  </a:cubicBezTo>
                  <a:cubicBezTo>
                    <a:pt x="6176" y="1702"/>
                    <a:pt x="6018" y="1576"/>
                    <a:pt x="5987" y="1324"/>
                  </a:cubicBezTo>
                  <a:lnTo>
                    <a:pt x="5987" y="1261"/>
                  </a:lnTo>
                  <a:cubicBezTo>
                    <a:pt x="6018" y="1041"/>
                    <a:pt x="6176" y="852"/>
                    <a:pt x="6428" y="852"/>
                  </a:cubicBezTo>
                  <a:close/>
                  <a:moveTo>
                    <a:pt x="2112" y="2742"/>
                  </a:moveTo>
                  <a:lnTo>
                    <a:pt x="3340" y="6396"/>
                  </a:lnTo>
                  <a:lnTo>
                    <a:pt x="914" y="6396"/>
                  </a:lnTo>
                  <a:lnTo>
                    <a:pt x="2112" y="2742"/>
                  </a:lnTo>
                  <a:close/>
                  <a:moveTo>
                    <a:pt x="10681" y="2742"/>
                  </a:moveTo>
                  <a:lnTo>
                    <a:pt x="11878" y="6396"/>
                  </a:lnTo>
                  <a:lnTo>
                    <a:pt x="9452" y="6396"/>
                  </a:lnTo>
                  <a:lnTo>
                    <a:pt x="10681" y="2742"/>
                  </a:lnTo>
                  <a:close/>
                  <a:moveTo>
                    <a:pt x="6333" y="1"/>
                  </a:moveTo>
                  <a:cubicBezTo>
                    <a:pt x="5798" y="1"/>
                    <a:pt x="5325" y="347"/>
                    <a:pt x="5168" y="852"/>
                  </a:cubicBezTo>
                  <a:lnTo>
                    <a:pt x="1292" y="852"/>
                  </a:lnTo>
                  <a:cubicBezTo>
                    <a:pt x="1103" y="852"/>
                    <a:pt x="914" y="1009"/>
                    <a:pt x="883" y="1198"/>
                  </a:cubicBezTo>
                  <a:cubicBezTo>
                    <a:pt x="820" y="1482"/>
                    <a:pt x="1040" y="1702"/>
                    <a:pt x="1292" y="1702"/>
                  </a:cubicBezTo>
                  <a:lnTo>
                    <a:pt x="1576" y="1702"/>
                  </a:lnTo>
                  <a:cubicBezTo>
                    <a:pt x="1" y="6491"/>
                    <a:pt x="32" y="6333"/>
                    <a:pt x="32" y="6459"/>
                  </a:cubicBezTo>
                  <a:cubicBezTo>
                    <a:pt x="64" y="7562"/>
                    <a:pt x="1009" y="8444"/>
                    <a:pt x="2112" y="8444"/>
                  </a:cubicBezTo>
                  <a:cubicBezTo>
                    <a:pt x="3277" y="8444"/>
                    <a:pt x="4159" y="7562"/>
                    <a:pt x="4159" y="6459"/>
                  </a:cubicBezTo>
                  <a:cubicBezTo>
                    <a:pt x="4159" y="6333"/>
                    <a:pt x="4222" y="6491"/>
                    <a:pt x="2647" y="1702"/>
                  </a:cubicBezTo>
                  <a:lnTo>
                    <a:pt x="5105" y="1702"/>
                  </a:lnTo>
                  <a:lnTo>
                    <a:pt x="5105" y="7342"/>
                  </a:lnTo>
                  <a:cubicBezTo>
                    <a:pt x="5105" y="7594"/>
                    <a:pt x="5325" y="7783"/>
                    <a:pt x="5546" y="7783"/>
                  </a:cubicBezTo>
                  <a:lnTo>
                    <a:pt x="7247" y="7783"/>
                  </a:lnTo>
                  <a:cubicBezTo>
                    <a:pt x="7499" y="7783"/>
                    <a:pt x="7688" y="7594"/>
                    <a:pt x="7688" y="7342"/>
                  </a:cubicBezTo>
                  <a:lnTo>
                    <a:pt x="7688" y="1702"/>
                  </a:lnTo>
                  <a:lnTo>
                    <a:pt x="10177" y="1702"/>
                  </a:lnTo>
                  <a:cubicBezTo>
                    <a:pt x="8602" y="6491"/>
                    <a:pt x="8633" y="6333"/>
                    <a:pt x="8633" y="6459"/>
                  </a:cubicBezTo>
                  <a:cubicBezTo>
                    <a:pt x="8665" y="7562"/>
                    <a:pt x="9578" y="8444"/>
                    <a:pt x="10681" y="8444"/>
                  </a:cubicBezTo>
                  <a:cubicBezTo>
                    <a:pt x="11815" y="8444"/>
                    <a:pt x="12729" y="7562"/>
                    <a:pt x="12729" y="6459"/>
                  </a:cubicBezTo>
                  <a:cubicBezTo>
                    <a:pt x="12729" y="6333"/>
                    <a:pt x="12760" y="6491"/>
                    <a:pt x="11185" y="1702"/>
                  </a:cubicBezTo>
                  <a:lnTo>
                    <a:pt x="11437" y="1702"/>
                  </a:lnTo>
                  <a:cubicBezTo>
                    <a:pt x="11626" y="1702"/>
                    <a:pt x="11815" y="1576"/>
                    <a:pt x="11847" y="1356"/>
                  </a:cubicBezTo>
                  <a:cubicBezTo>
                    <a:pt x="11910" y="1104"/>
                    <a:pt x="11689" y="852"/>
                    <a:pt x="11437" y="852"/>
                  </a:cubicBezTo>
                  <a:lnTo>
                    <a:pt x="7530" y="852"/>
                  </a:lnTo>
                  <a:cubicBezTo>
                    <a:pt x="7373" y="347"/>
                    <a:pt x="6900" y="1"/>
                    <a:pt x="63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1" name="Google Shape;6151;p65"/>
          <p:cNvGrpSpPr/>
          <p:nvPr/>
        </p:nvGrpSpPr>
        <p:grpSpPr>
          <a:xfrm>
            <a:off x="3149945" y="3080597"/>
            <a:ext cx="344674" cy="343835"/>
            <a:chOff x="-41111350" y="3239100"/>
            <a:chExt cx="318200" cy="317425"/>
          </a:xfrm>
        </p:grpSpPr>
        <p:sp>
          <p:nvSpPr>
            <p:cNvPr id="6152" name="Google Shape;6152;p65"/>
            <p:cNvSpPr/>
            <p:nvPr/>
          </p:nvSpPr>
          <p:spPr>
            <a:xfrm>
              <a:off x="-41111350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2930" y="1670"/>
                  </a:moveTo>
                  <a:cubicBezTo>
                    <a:pt x="3119" y="1670"/>
                    <a:pt x="3308" y="1859"/>
                    <a:pt x="3308" y="2048"/>
                  </a:cubicBezTo>
                  <a:lnTo>
                    <a:pt x="3308" y="2489"/>
                  </a:lnTo>
                  <a:lnTo>
                    <a:pt x="3749" y="2489"/>
                  </a:lnTo>
                  <a:cubicBezTo>
                    <a:pt x="4001" y="2489"/>
                    <a:pt x="4159" y="2678"/>
                    <a:pt x="4159" y="2930"/>
                  </a:cubicBezTo>
                  <a:cubicBezTo>
                    <a:pt x="4159" y="3151"/>
                    <a:pt x="3938" y="3340"/>
                    <a:pt x="3749" y="3340"/>
                  </a:cubicBezTo>
                  <a:lnTo>
                    <a:pt x="3308" y="3340"/>
                  </a:lnTo>
                  <a:lnTo>
                    <a:pt x="3308" y="3781"/>
                  </a:lnTo>
                  <a:cubicBezTo>
                    <a:pt x="3308" y="4001"/>
                    <a:pt x="3119" y="4159"/>
                    <a:pt x="2930" y="4159"/>
                  </a:cubicBezTo>
                  <a:cubicBezTo>
                    <a:pt x="2710" y="4159"/>
                    <a:pt x="2520" y="3970"/>
                    <a:pt x="2520" y="3781"/>
                  </a:cubicBezTo>
                  <a:lnTo>
                    <a:pt x="2520" y="3340"/>
                  </a:lnTo>
                  <a:lnTo>
                    <a:pt x="2079" y="3340"/>
                  </a:lnTo>
                  <a:cubicBezTo>
                    <a:pt x="1859" y="3340"/>
                    <a:pt x="1701" y="3151"/>
                    <a:pt x="1701" y="2930"/>
                  </a:cubicBezTo>
                  <a:cubicBezTo>
                    <a:pt x="1701" y="2678"/>
                    <a:pt x="1859" y="2489"/>
                    <a:pt x="2079" y="2489"/>
                  </a:cubicBezTo>
                  <a:lnTo>
                    <a:pt x="2520" y="2489"/>
                  </a:lnTo>
                  <a:lnTo>
                    <a:pt x="2520" y="2048"/>
                  </a:lnTo>
                  <a:cubicBezTo>
                    <a:pt x="2520" y="1827"/>
                    <a:pt x="2710" y="1670"/>
                    <a:pt x="2930" y="1670"/>
                  </a:cubicBezTo>
                  <a:close/>
                  <a:moveTo>
                    <a:pt x="441" y="0"/>
                  </a:moveTo>
                  <a:cubicBezTo>
                    <a:pt x="189" y="0"/>
                    <a:pt x="0" y="189"/>
                    <a:pt x="0" y="441"/>
                  </a:cubicBezTo>
                  <a:lnTo>
                    <a:pt x="0" y="5387"/>
                  </a:lnTo>
                  <a:cubicBezTo>
                    <a:pt x="32" y="5639"/>
                    <a:pt x="221" y="5797"/>
                    <a:pt x="441" y="5797"/>
                  </a:cubicBezTo>
                  <a:lnTo>
                    <a:pt x="5387" y="5797"/>
                  </a:lnTo>
                  <a:cubicBezTo>
                    <a:pt x="5639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39" y="0"/>
                    <a:pt x="5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3" name="Google Shape;6153;p65"/>
            <p:cNvSpPr/>
            <p:nvPr/>
          </p:nvSpPr>
          <p:spPr>
            <a:xfrm>
              <a:off x="-41110575" y="3412375"/>
              <a:ext cx="146525" cy="144150"/>
            </a:xfrm>
            <a:custGeom>
              <a:rect b="b" l="l" r="r" t="t"/>
              <a:pathLst>
                <a:path extrusionOk="0" h="5766" w="5861">
                  <a:moveTo>
                    <a:pt x="3450" y="1859"/>
                  </a:moveTo>
                  <a:cubicBezTo>
                    <a:pt x="3561" y="1859"/>
                    <a:pt x="3671" y="1890"/>
                    <a:pt x="3750" y="1953"/>
                  </a:cubicBezTo>
                  <a:cubicBezTo>
                    <a:pt x="3907" y="2111"/>
                    <a:pt x="3907" y="2395"/>
                    <a:pt x="3750" y="2552"/>
                  </a:cubicBezTo>
                  <a:lnTo>
                    <a:pt x="3466" y="2836"/>
                  </a:lnTo>
                  <a:lnTo>
                    <a:pt x="3750" y="3119"/>
                  </a:lnTo>
                  <a:cubicBezTo>
                    <a:pt x="3907" y="3277"/>
                    <a:pt x="3907" y="3529"/>
                    <a:pt x="3750" y="3686"/>
                  </a:cubicBezTo>
                  <a:cubicBezTo>
                    <a:pt x="3671" y="3765"/>
                    <a:pt x="3561" y="3804"/>
                    <a:pt x="3450" y="3804"/>
                  </a:cubicBezTo>
                  <a:cubicBezTo>
                    <a:pt x="3340" y="3804"/>
                    <a:pt x="3230" y="3765"/>
                    <a:pt x="3151" y="3686"/>
                  </a:cubicBezTo>
                  <a:lnTo>
                    <a:pt x="2899" y="3434"/>
                  </a:lnTo>
                  <a:lnTo>
                    <a:pt x="2616" y="3686"/>
                  </a:lnTo>
                  <a:cubicBezTo>
                    <a:pt x="2537" y="3765"/>
                    <a:pt x="2426" y="3804"/>
                    <a:pt x="2316" y="3804"/>
                  </a:cubicBezTo>
                  <a:cubicBezTo>
                    <a:pt x="2206" y="3804"/>
                    <a:pt x="2096" y="3765"/>
                    <a:pt x="2017" y="3686"/>
                  </a:cubicBezTo>
                  <a:cubicBezTo>
                    <a:pt x="1859" y="3529"/>
                    <a:pt x="1859" y="3277"/>
                    <a:pt x="2017" y="3119"/>
                  </a:cubicBezTo>
                  <a:lnTo>
                    <a:pt x="2300" y="2836"/>
                  </a:lnTo>
                  <a:lnTo>
                    <a:pt x="2017" y="2552"/>
                  </a:lnTo>
                  <a:cubicBezTo>
                    <a:pt x="1859" y="2395"/>
                    <a:pt x="1859" y="2111"/>
                    <a:pt x="2017" y="1953"/>
                  </a:cubicBezTo>
                  <a:cubicBezTo>
                    <a:pt x="2096" y="1890"/>
                    <a:pt x="2206" y="1859"/>
                    <a:pt x="2316" y="1859"/>
                  </a:cubicBezTo>
                  <a:cubicBezTo>
                    <a:pt x="2426" y="1859"/>
                    <a:pt x="2537" y="1890"/>
                    <a:pt x="2616" y="1953"/>
                  </a:cubicBezTo>
                  <a:lnTo>
                    <a:pt x="2899" y="2237"/>
                  </a:lnTo>
                  <a:lnTo>
                    <a:pt x="3151" y="1953"/>
                  </a:lnTo>
                  <a:cubicBezTo>
                    <a:pt x="3230" y="1890"/>
                    <a:pt x="3340" y="1859"/>
                    <a:pt x="3450" y="1859"/>
                  </a:cubicBezTo>
                  <a:close/>
                  <a:moveTo>
                    <a:pt x="442" y="0"/>
                  </a:moveTo>
                  <a:cubicBezTo>
                    <a:pt x="221" y="0"/>
                    <a:pt x="1" y="189"/>
                    <a:pt x="1" y="378"/>
                  </a:cubicBezTo>
                  <a:lnTo>
                    <a:pt x="1" y="5356"/>
                  </a:lnTo>
                  <a:cubicBezTo>
                    <a:pt x="1" y="5608"/>
                    <a:pt x="221" y="5766"/>
                    <a:pt x="442" y="5766"/>
                  </a:cubicBezTo>
                  <a:lnTo>
                    <a:pt x="5419" y="5766"/>
                  </a:lnTo>
                  <a:cubicBezTo>
                    <a:pt x="5640" y="5766"/>
                    <a:pt x="5861" y="5545"/>
                    <a:pt x="5861" y="5356"/>
                  </a:cubicBezTo>
                  <a:lnTo>
                    <a:pt x="5861" y="378"/>
                  </a:lnTo>
                  <a:cubicBezTo>
                    <a:pt x="5861" y="158"/>
                    <a:pt x="5640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4" name="Google Shape;6154;p65"/>
            <p:cNvSpPr/>
            <p:nvPr/>
          </p:nvSpPr>
          <p:spPr>
            <a:xfrm>
              <a:off x="-40938875" y="3239100"/>
              <a:ext cx="145725" cy="144925"/>
            </a:xfrm>
            <a:custGeom>
              <a:rect b="b" l="l" r="r" t="t"/>
              <a:pathLst>
                <a:path extrusionOk="0" h="5797" w="5829">
                  <a:moveTo>
                    <a:pt x="3750" y="2457"/>
                  </a:moveTo>
                  <a:cubicBezTo>
                    <a:pt x="3970" y="2457"/>
                    <a:pt x="4128" y="2646"/>
                    <a:pt x="4128" y="2867"/>
                  </a:cubicBezTo>
                  <a:cubicBezTo>
                    <a:pt x="4159" y="3151"/>
                    <a:pt x="3970" y="3308"/>
                    <a:pt x="3750" y="3308"/>
                  </a:cubicBezTo>
                  <a:lnTo>
                    <a:pt x="2080" y="3308"/>
                  </a:lnTo>
                  <a:cubicBezTo>
                    <a:pt x="1859" y="3308"/>
                    <a:pt x="1702" y="3119"/>
                    <a:pt x="1702" y="2867"/>
                  </a:cubicBezTo>
                  <a:cubicBezTo>
                    <a:pt x="1702" y="2646"/>
                    <a:pt x="1891" y="2457"/>
                    <a:pt x="2080" y="2457"/>
                  </a:cubicBez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41"/>
                  </a:cubicBezTo>
                  <a:lnTo>
                    <a:pt x="1" y="5387"/>
                  </a:lnTo>
                  <a:cubicBezTo>
                    <a:pt x="1" y="5639"/>
                    <a:pt x="190" y="5797"/>
                    <a:pt x="442" y="5797"/>
                  </a:cubicBezTo>
                  <a:lnTo>
                    <a:pt x="5388" y="5797"/>
                  </a:lnTo>
                  <a:cubicBezTo>
                    <a:pt x="5640" y="5797"/>
                    <a:pt x="5829" y="5608"/>
                    <a:pt x="5829" y="5387"/>
                  </a:cubicBezTo>
                  <a:lnTo>
                    <a:pt x="5829" y="441"/>
                  </a:lnTo>
                  <a:cubicBezTo>
                    <a:pt x="5829" y="189"/>
                    <a:pt x="5640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5" name="Google Shape;6155;p65"/>
            <p:cNvSpPr/>
            <p:nvPr/>
          </p:nvSpPr>
          <p:spPr>
            <a:xfrm>
              <a:off x="-40938875" y="3411575"/>
              <a:ext cx="145725" cy="144950"/>
            </a:xfrm>
            <a:custGeom>
              <a:rect b="b" l="l" r="r" t="t"/>
              <a:pathLst>
                <a:path extrusionOk="0" h="5798" w="5829">
                  <a:moveTo>
                    <a:pt x="3750" y="1639"/>
                  </a:moveTo>
                  <a:cubicBezTo>
                    <a:pt x="3970" y="1639"/>
                    <a:pt x="4128" y="1859"/>
                    <a:pt x="4128" y="2080"/>
                  </a:cubicBezTo>
                  <a:cubicBezTo>
                    <a:pt x="4159" y="2332"/>
                    <a:pt x="3970" y="2490"/>
                    <a:pt x="3750" y="2490"/>
                  </a:cubicBezTo>
                  <a:lnTo>
                    <a:pt x="2080" y="2490"/>
                  </a:lnTo>
                  <a:cubicBezTo>
                    <a:pt x="1859" y="2490"/>
                    <a:pt x="1702" y="2269"/>
                    <a:pt x="1702" y="2080"/>
                  </a:cubicBezTo>
                  <a:cubicBezTo>
                    <a:pt x="1702" y="1859"/>
                    <a:pt x="1891" y="1639"/>
                    <a:pt x="2080" y="1639"/>
                  </a:cubicBezTo>
                  <a:close/>
                  <a:moveTo>
                    <a:pt x="3750" y="3309"/>
                  </a:moveTo>
                  <a:cubicBezTo>
                    <a:pt x="3970" y="3309"/>
                    <a:pt x="4128" y="3498"/>
                    <a:pt x="4128" y="3687"/>
                  </a:cubicBezTo>
                  <a:cubicBezTo>
                    <a:pt x="4159" y="3970"/>
                    <a:pt x="3970" y="4128"/>
                    <a:pt x="3750" y="4128"/>
                  </a:cubicBezTo>
                  <a:lnTo>
                    <a:pt x="2080" y="4128"/>
                  </a:lnTo>
                  <a:cubicBezTo>
                    <a:pt x="1859" y="4128"/>
                    <a:pt x="1702" y="3939"/>
                    <a:pt x="1702" y="3687"/>
                  </a:cubicBezTo>
                  <a:cubicBezTo>
                    <a:pt x="1702" y="3466"/>
                    <a:pt x="1891" y="3309"/>
                    <a:pt x="2080" y="3309"/>
                  </a:cubicBez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379"/>
                  </a:cubicBezTo>
                  <a:lnTo>
                    <a:pt x="1" y="5388"/>
                  </a:lnTo>
                  <a:cubicBezTo>
                    <a:pt x="1" y="5640"/>
                    <a:pt x="190" y="5798"/>
                    <a:pt x="442" y="5798"/>
                  </a:cubicBezTo>
                  <a:lnTo>
                    <a:pt x="5388" y="5798"/>
                  </a:lnTo>
                  <a:cubicBezTo>
                    <a:pt x="5640" y="5798"/>
                    <a:pt x="5829" y="5577"/>
                    <a:pt x="5829" y="5388"/>
                  </a:cubicBezTo>
                  <a:lnTo>
                    <a:pt x="5829" y="410"/>
                  </a:lnTo>
                  <a:cubicBezTo>
                    <a:pt x="5829" y="190"/>
                    <a:pt x="5640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56" name="Google Shape;6156;p65"/>
          <p:cNvGrpSpPr/>
          <p:nvPr/>
        </p:nvGrpSpPr>
        <p:grpSpPr>
          <a:xfrm>
            <a:off x="3146533" y="3477509"/>
            <a:ext cx="351498" cy="343916"/>
            <a:chOff x="-41117650" y="3605525"/>
            <a:chExt cx="324500" cy="317500"/>
          </a:xfrm>
        </p:grpSpPr>
        <p:sp>
          <p:nvSpPr>
            <p:cNvPr id="6157" name="Google Shape;6157;p65"/>
            <p:cNvSpPr/>
            <p:nvPr/>
          </p:nvSpPr>
          <p:spPr>
            <a:xfrm>
              <a:off x="-41016850" y="3605525"/>
              <a:ext cx="106350" cy="105375"/>
            </a:xfrm>
            <a:custGeom>
              <a:rect b="b" l="l" r="r" t="t"/>
              <a:pathLst>
                <a:path extrusionOk="0" h="4215" w="4254">
                  <a:moveTo>
                    <a:pt x="2064" y="1"/>
                  </a:moveTo>
                  <a:cubicBezTo>
                    <a:pt x="1954" y="1"/>
                    <a:pt x="1844" y="40"/>
                    <a:pt x="1765" y="119"/>
                  </a:cubicBezTo>
                  <a:lnTo>
                    <a:pt x="1" y="1883"/>
                  </a:lnTo>
                  <a:lnTo>
                    <a:pt x="2332" y="4214"/>
                  </a:lnTo>
                  <a:lnTo>
                    <a:pt x="4096" y="2450"/>
                  </a:lnTo>
                  <a:cubicBezTo>
                    <a:pt x="4254" y="2293"/>
                    <a:pt x="4254" y="2009"/>
                    <a:pt x="4096" y="1852"/>
                  </a:cubicBezTo>
                  <a:lnTo>
                    <a:pt x="2364" y="119"/>
                  </a:lnTo>
                  <a:cubicBezTo>
                    <a:pt x="2285" y="40"/>
                    <a:pt x="2175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8" name="Google Shape;6158;p65"/>
            <p:cNvSpPr/>
            <p:nvPr/>
          </p:nvSpPr>
          <p:spPr>
            <a:xfrm>
              <a:off x="-40900275" y="3721300"/>
              <a:ext cx="107125" cy="105375"/>
            </a:xfrm>
            <a:custGeom>
              <a:rect b="b" l="l" r="r" t="t"/>
              <a:pathLst>
                <a:path extrusionOk="0" h="4215" w="4285">
                  <a:moveTo>
                    <a:pt x="2064" y="1"/>
                  </a:moveTo>
                  <a:cubicBezTo>
                    <a:pt x="1954" y="1"/>
                    <a:pt x="1843" y="40"/>
                    <a:pt x="1765" y="119"/>
                  </a:cubicBezTo>
                  <a:lnTo>
                    <a:pt x="0" y="1915"/>
                  </a:lnTo>
                  <a:lnTo>
                    <a:pt x="2300" y="4215"/>
                  </a:lnTo>
                  <a:lnTo>
                    <a:pt x="4128" y="2482"/>
                  </a:lnTo>
                  <a:cubicBezTo>
                    <a:pt x="4285" y="2324"/>
                    <a:pt x="4285" y="2072"/>
                    <a:pt x="4128" y="1915"/>
                  </a:cubicBezTo>
                  <a:lnTo>
                    <a:pt x="2363" y="119"/>
                  </a:lnTo>
                  <a:cubicBezTo>
                    <a:pt x="2285" y="40"/>
                    <a:pt x="2174" y="1"/>
                    <a:pt x="20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59" name="Google Shape;6159;p65"/>
            <p:cNvSpPr/>
            <p:nvPr/>
          </p:nvSpPr>
          <p:spPr>
            <a:xfrm>
              <a:off x="-41117650" y="3668350"/>
              <a:ext cx="262300" cy="254675"/>
            </a:xfrm>
            <a:custGeom>
              <a:rect b="b" l="l" r="r" t="t"/>
              <a:pathLst>
                <a:path extrusionOk="0" h="10187" w="10492">
                  <a:moveTo>
                    <a:pt x="3497" y="0"/>
                  </a:moveTo>
                  <a:lnTo>
                    <a:pt x="1764" y="1733"/>
                  </a:lnTo>
                  <a:cubicBezTo>
                    <a:pt x="1166" y="2332"/>
                    <a:pt x="725" y="3088"/>
                    <a:pt x="504" y="3812"/>
                  </a:cubicBezTo>
                  <a:cubicBezTo>
                    <a:pt x="0" y="5514"/>
                    <a:pt x="410" y="7404"/>
                    <a:pt x="1764" y="8759"/>
                  </a:cubicBezTo>
                  <a:cubicBezTo>
                    <a:pt x="2667" y="9661"/>
                    <a:pt x="3919" y="10187"/>
                    <a:pt x="5273" y="10187"/>
                  </a:cubicBezTo>
                  <a:cubicBezTo>
                    <a:pt x="5384" y="10187"/>
                    <a:pt x="5496" y="10183"/>
                    <a:pt x="5608" y="10176"/>
                  </a:cubicBezTo>
                  <a:cubicBezTo>
                    <a:pt x="6679" y="10082"/>
                    <a:pt x="7876" y="9609"/>
                    <a:pt x="8758" y="8759"/>
                  </a:cubicBezTo>
                  <a:lnTo>
                    <a:pt x="10491" y="7026"/>
                  </a:lnTo>
                  <a:lnTo>
                    <a:pt x="8191" y="4694"/>
                  </a:lnTo>
                  <a:lnTo>
                    <a:pt x="6396" y="6396"/>
                  </a:lnTo>
                  <a:cubicBezTo>
                    <a:pt x="6077" y="6715"/>
                    <a:pt x="5645" y="6880"/>
                    <a:pt x="5214" y="6880"/>
                  </a:cubicBezTo>
                  <a:cubicBezTo>
                    <a:pt x="4794" y="6880"/>
                    <a:pt x="4375" y="6722"/>
                    <a:pt x="4064" y="6396"/>
                  </a:cubicBezTo>
                  <a:cubicBezTo>
                    <a:pt x="3434" y="5766"/>
                    <a:pt x="3434" y="4694"/>
                    <a:pt x="4064" y="4064"/>
                  </a:cubicBezTo>
                  <a:lnTo>
                    <a:pt x="5797" y="2332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0" name="Google Shape;6160;p65"/>
          <p:cNvSpPr/>
          <p:nvPr/>
        </p:nvSpPr>
        <p:spPr>
          <a:xfrm>
            <a:off x="3150976" y="3880708"/>
            <a:ext cx="345541" cy="335305"/>
          </a:xfrm>
          <a:custGeom>
            <a:rect b="b" l="l" r="r" t="t"/>
            <a:pathLst>
              <a:path extrusionOk="0" h="12382" w="12760">
                <a:moveTo>
                  <a:pt x="2080" y="1"/>
                </a:moveTo>
                <a:cubicBezTo>
                  <a:pt x="946" y="1"/>
                  <a:pt x="32" y="946"/>
                  <a:pt x="1" y="2080"/>
                </a:cubicBezTo>
                <a:lnTo>
                  <a:pt x="1" y="9515"/>
                </a:lnTo>
                <a:cubicBezTo>
                  <a:pt x="1" y="11090"/>
                  <a:pt x="1261" y="12382"/>
                  <a:pt x="2899" y="12382"/>
                </a:cubicBezTo>
                <a:cubicBezTo>
                  <a:pt x="4537" y="12382"/>
                  <a:pt x="5798" y="11090"/>
                  <a:pt x="5829" y="9515"/>
                </a:cubicBezTo>
                <a:cubicBezTo>
                  <a:pt x="5829" y="9295"/>
                  <a:pt x="6144" y="9137"/>
                  <a:pt x="6365" y="9074"/>
                </a:cubicBezTo>
                <a:cubicBezTo>
                  <a:pt x="6617" y="9074"/>
                  <a:pt x="6932" y="9295"/>
                  <a:pt x="6932" y="9515"/>
                </a:cubicBezTo>
                <a:cubicBezTo>
                  <a:pt x="6932" y="11122"/>
                  <a:pt x="8223" y="12382"/>
                  <a:pt x="9830" y="12382"/>
                </a:cubicBezTo>
                <a:cubicBezTo>
                  <a:pt x="11374" y="12382"/>
                  <a:pt x="12760" y="11216"/>
                  <a:pt x="12760" y="9452"/>
                </a:cubicBezTo>
                <a:lnTo>
                  <a:pt x="12760" y="2080"/>
                </a:lnTo>
                <a:cubicBezTo>
                  <a:pt x="12760" y="946"/>
                  <a:pt x="11815" y="32"/>
                  <a:pt x="10681" y="1"/>
                </a:cubicBezTo>
                <a:cubicBezTo>
                  <a:pt x="10114" y="1"/>
                  <a:pt x="9578" y="221"/>
                  <a:pt x="9200" y="568"/>
                </a:cubicBezTo>
                <a:cubicBezTo>
                  <a:pt x="9043" y="725"/>
                  <a:pt x="9043" y="1009"/>
                  <a:pt x="9200" y="1166"/>
                </a:cubicBezTo>
                <a:cubicBezTo>
                  <a:pt x="9279" y="1245"/>
                  <a:pt x="9389" y="1284"/>
                  <a:pt x="9499" y="1284"/>
                </a:cubicBezTo>
                <a:cubicBezTo>
                  <a:pt x="9610" y="1284"/>
                  <a:pt x="9720" y="1245"/>
                  <a:pt x="9799" y="1166"/>
                </a:cubicBezTo>
                <a:cubicBezTo>
                  <a:pt x="10051" y="946"/>
                  <a:pt x="10366" y="820"/>
                  <a:pt x="10681" y="820"/>
                </a:cubicBezTo>
                <a:cubicBezTo>
                  <a:pt x="11342" y="820"/>
                  <a:pt x="11878" y="1355"/>
                  <a:pt x="11878" y="2080"/>
                </a:cubicBezTo>
                <a:lnTo>
                  <a:pt x="11878" y="7499"/>
                </a:lnTo>
                <a:cubicBezTo>
                  <a:pt x="11374" y="6963"/>
                  <a:pt x="10618" y="6648"/>
                  <a:pt x="9799" y="6648"/>
                </a:cubicBezTo>
                <a:cubicBezTo>
                  <a:pt x="8570" y="6648"/>
                  <a:pt x="7562" y="7404"/>
                  <a:pt x="7121" y="8444"/>
                </a:cubicBezTo>
                <a:cubicBezTo>
                  <a:pt x="6932" y="8349"/>
                  <a:pt x="6585" y="8286"/>
                  <a:pt x="6365" y="8286"/>
                </a:cubicBezTo>
                <a:cubicBezTo>
                  <a:pt x="6144" y="8286"/>
                  <a:pt x="5798" y="8381"/>
                  <a:pt x="5640" y="8444"/>
                </a:cubicBezTo>
                <a:cubicBezTo>
                  <a:pt x="5199" y="7404"/>
                  <a:pt x="4191" y="6648"/>
                  <a:pt x="2962" y="6648"/>
                </a:cubicBezTo>
                <a:cubicBezTo>
                  <a:pt x="2111" y="6648"/>
                  <a:pt x="1418" y="6995"/>
                  <a:pt x="851" y="7499"/>
                </a:cubicBezTo>
                <a:lnTo>
                  <a:pt x="851" y="2080"/>
                </a:lnTo>
                <a:cubicBezTo>
                  <a:pt x="851" y="1418"/>
                  <a:pt x="1418" y="851"/>
                  <a:pt x="2080" y="820"/>
                </a:cubicBezTo>
                <a:cubicBezTo>
                  <a:pt x="2426" y="820"/>
                  <a:pt x="2742" y="977"/>
                  <a:pt x="2962" y="1166"/>
                </a:cubicBezTo>
                <a:cubicBezTo>
                  <a:pt x="3041" y="1245"/>
                  <a:pt x="3151" y="1284"/>
                  <a:pt x="3257" y="1284"/>
                </a:cubicBezTo>
                <a:cubicBezTo>
                  <a:pt x="3364" y="1284"/>
                  <a:pt x="3466" y="1245"/>
                  <a:pt x="3529" y="1166"/>
                </a:cubicBezTo>
                <a:cubicBezTo>
                  <a:pt x="3687" y="1009"/>
                  <a:pt x="3687" y="725"/>
                  <a:pt x="3529" y="568"/>
                </a:cubicBezTo>
                <a:cubicBezTo>
                  <a:pt x="3183" y="221"/>
                  <a:pt x="2647" y="1"/>
                  <a:pt x="208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1" name="Google Shape;6161;p65"/>
          <p:cNvGrpSpPr/>
          <p:nvPr/>
        </p:nvGrpSpPr>
        <p:grpSpPr>
          <a:xfrm>
            <a:off x="5257001" y="3060098"/>
            <a:ext cx="200500" cy="344701"/>
            <a:chOff x="-39205300" y="3220175"/>
            <a:chExt cx="185100" cy="318225"/>
          </a:xfrm>
        </p:grpSpPr>
        <p:sp>
          <p:nvSpPr>
            <p:cNvPr id="6162" name="Google Shape;6162;p65"/>
            <p:cNvSpPr/>
            <p:nvPr/>
          </p:nvSpPr>
          <p:spPr>
            <a:xfrm>
              <a:off x="-39205300" y="3220175"/>
              <a:ext cx="185100" cy="111875"/>
            </a:xfrm>
            <a:custGeom>
              <a:rect b="b" l="l" r="r" t="t"/>
              <a:pathLst>
                <a:path extrusionOk="0" h="4475" w="7404">
                  <a:moveTo>
                    <a:pt x="1229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797"/>
                    <a:pt x="315" y="2269"/>
                    <a:pt x="819" y="2458"/>
                  </a:cubicBezTo>
                  <a:lnTo>
                    <a:pt x="819" y="4475"/>
                  </a:lnTo>
                  <a:lnTo>
                    <a:pt x="6616" y="4475"/>
                  </a:lnTo>
                  <a:lnTo>
                    <a:pt x="6616" y="2458"/>
                  </a:lnTo>
                  <a:lnTo>
                    <a:pt x="6585" y="2458"/>
                  </a:lnTo>
                  <a:cubicBezTo>
                    <a:pt x="7057" y="2301"/>
                    <a:pt x="7404" y="1828"/>
                    <a:pt x="7404" y="1261"/>
                  </a:cubicBezTo>
                  <a:cubicBezTo>
                    <a:pt x="7404" y="600"/>
                    <a:pt x="6868" y="64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3" name="Google Shape;6163;p65"/>
            <p:cNvSpPr/>
            <p:nvPr/>
          </p:nvSpPr>
          <p:spPr>
            <a:xfrm>
              <a:off x="-39184825" y="3353300"/>
              <a:ext cx="144950" cy="185100"/>
            </a:xfrm>
            <a:custGeom>
              <a:rect b="b" l="l" r="r" t="t"/>
              <a:pathLst>
                <a:path extrusionOk="0" h="7404" w="5798">
                  <a:moveTo>
                    <a:pt x="0" y="0"/>
                  </a:moveTo>
                  <a:lnTo>
                    <a:pt x="0" y="819"/>
                  </a:lnTo>
                  <a:lnTo>
                    <a:pt x="2111" y="819"/>
                  </a:lnTo>
                  <a:cubicBezTo>
                    <a:pt x="2332" y="819"/>
                    <a:pt x="2489" y="1040"/>
                    <a:pt x="2489" y="1260"/>
                  </a:cubicBezTo>
                  <a:cubicBezTo>
                    <a:pt x="2489" y="1513"/>
                    <a:pt x="2300" y="1702"/>
                    <a:pt x="2111" y="1702"/>
                  </a:cubicBezTo>
                  <a:lnTo>
                    <a:pt x="0" y="1702"/>
                  </a:lnTo>
                  <a:lnTo>
                    <a:pt x="0" y="2521"/>
                  </a:lnTo>
                  <a:lnTo>
                    <a:pt x="2111" y="2521"/>
                  </a:lnTo>
                  <a:cubicBezTo>
                    <a:pt x="2332" y="2521"/>
                    <a:pt x="2489" y="2710"/>
                    <a:pt x="2489" y="2930"/>
                  </a:cubicBezTo>
                  <a:cubicBezTo>
                    <a:pt x="2489" y="3151"/>
                    <a:pt x="2300" y="3340"/>
                    <a:pt x="2111" y="3340"/>
                  </a:cubicBezTo>
                  <a:lnTo>
                    <a:pt x="0" y="3340"/>
                  </a:lnTo>
                  <a:lnTo>
                    <a:pt x="0" y="4190"/>
                  </a:lnTo>
                  <a:lnTo>
                    <a:pt x="2111" y="4190"/>
                  </a:lnTo>
                  <a:cubicBezTo>
                    <a:pt x="2332" y="4190"/>
                    <a:pt x="2489" y="4379"/>
                    <a:pt x="2489" y="4600"/>
                  </a:cubicBezTo>
                  <a:cubicBezTo>
                    <a:pt x="2458" y="4726"/>
                    <a:pt x="2300" y="4915"/>
                    <a:pt x="2048" y="4915"/>
                  </a:cubicBezTo>
                  <a:lnTo>
                    <a:pt x="63" y="4915"/>
                  </a:lnTo>
                  <a:cubicBezTo>
                    <a:pt x="252" y="6427"/>
                    <a:pt x="1512" y="7404"/>
                    <a:pt x="2899" y="7404"/>
                  </a:cubicBezTo>
                  <a:cubicBezTo>
                    <a:pt x="4474" y="7404"/>
                    <a:pt x="5797" y="6112"/>
                    <a:pt x="5797" y="4537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64" name="Google Shape;6164;p65"/>
          <p:cNvGrpSpPr/>
          <p:nvPr/>
        </p:nvGrpSpPr>
        <p:grpSpPr>
          <a:xfrm>
            <a:off x="5218181" y="3459176"/>
            <a:ext cx="278139" cy="342345"/>
            <a:chOff x="-39248625" y="3588600"/>
            <a:chExt cx="256775" cy="316050"/>
          </a:xfrm>
        </p:grpSpPr>
        <p:sp>
          <p:nvSpPr>
            <p:cNvPr id="6165" name="Google Shape;6165;p65"/>
            <p:cNvSpPr/>
            <p:nvPr/>
          </p:nvSpPr>
          <p:spPr>
            <a:xfrm>
              <a:off x="-39248625" y="3588600"/>
              <a:ext cx="256775" cy="316050"/>
            </a:xfrm>
            <a:custGeom>
              <a:rect b="b" l="l" r="r" t="t"/>
              <a:pathLst>
                <a:path extrusionOk="0" h="12642" w="10271">
                  <a:moveTo>
                    <a:pt x="5364" y="0"/>
                  </a:moveTo>
                  <a:cubicBezTo>
                    <a:pt x="5041" y="0"/>
                    <a:pt x="4710" y="118"/>
                    <a:pt x="4443" y="355"/>
                  </a:cubicBezTo>
                  <a:lnTo>
                    <a:pt x="3277" y="1552"/>
                  </a:lnTo>
                  <a:cubicBezTo>
                    <a:pt x="2804" y="2025"/>
                    <a:pt x="2804" y="2812"/>
                    <a:pt x="3277" y="3316"/>
                  </a:cubicBezTo>
                  <a:lnTo>
                    <a:pt x="3938" y="3978"/>
                  </a:lnTo>
                  <a:lnTo>
                    <a:pt x="1702" y="6215"/>
                  </a:lnTo>
                  <a:cubicBezTo>
                    <a:pt x="1544" y="6152"/>
                    <a:pt x="1355" y="6057"/>
                    <a:pt x="1135" y="6057"/>
                  </a:cubicBezTo>
                  <a:cubicBezTo>
                    <a:pt x="1119" y="6056"/>
                    <a:pt x="1104" y="6056"/>
                    <a:pt x="1089" y="6056"/>
                  </a:cubicBezTo>
                  <a:cubicBezTo>
                    <a:pt x="538" y="6056"/>
                    <a:pt x="0" y="6611"/>
                    <a:pt x="0" y="7286"/>
                  </a:cubicBezTo>
                  <a:cubicBezTo>
                    <a:pt x="0" y="7947"/>
                    <a:pt x="567" y="8515"/>
                    <a:pt x="1229" y="8515"/>
                  </a:cubicBezTo>
                  <a:cubicBezTo>
                    <a:pt x="1418" y="8515"/>
                    <a:pt x="1576" y="8483"/>
                    <a:pt x="1733" y="8388"/>
                  </a:cubicBezTo>
                  <a:lnTo>
                    <a:pt x="3560" y="10216"/>
                  </a:lnTo>
                  <a:cubicBezTo>
                    <a:pt x="2993" y="10720"/>
                    <a:pt x="2615" y="11381"/>
                    <a:pt x="2521" y="12169"/>
                  </a:cubicBezTo>
                  <a:cubicBezTo>
                    <a:pt x="2489" y="12421"/>
                    <a:pt x="2678" y="12642"/>
                    <a:pt x="2930" y="12642"/>
                  </a:cubicBezTo>
                  <a:lnTo>
                    <a:pt x="8633" y="12642"/>
                  </a:lnTo>
                  <a:cubicBezTo>
                    <a:pt x="8853" y="12642"/>
                    <a:pt x="9074" y="12421"/>
                    <a:pt x="9011" y="12169"/>
                  </a:cubicBezTo>
                  <a:cubicBezTo>
                    <a:pt x="8790" y="10562"/>
                    <a:pt x="7404" y="9334"/>
                    <a:pt x="5766" y="9334"/>
                  </a:cubicBezTo>
                  <a:cubicBezTo>
                    <a:pt x="5199" y="9334"/>
                    <a:pt x="4695" y="9491"/>
                    <a:pt x="4222" y="9743"/>
                  </a:cubicBezTo>
                  <a:lnTo>
                    <a:pt x="2300" y="7853"/>
                  </a:lnTo>
                  <a:cubicBezTo>
                    <a:pt x="2363" y="7695"/>
                    <a:pt x="2395" y="7475"/>
                    <a:pt x="2395" y="7286"/>
                  </a:cubicBezTo>
                  <a:cubicBezTo>
                    <a:pt x="2395" y="7097"/>
                    <a:pt x="2363" y="6939"/>
                    <a:pt x="2300" y="6782"/>
                  </a:cubicBezTo>
                  <a:lnTo>
                    <a:pt x="4285" y="4797"/>
                  </a:lnTo>
                  <a:lnTo>
                    <a:pt x="4285" y="4797"/>
                  </a:lnTo>
                  <a:cubicBezTo>
                    <a:pt x="4253" y="5742"/>
                    <a:pt x="4537" y="6624"/>
                    <a:pt x="5073" y="7317"/>
                  </a:cubicBezTo>
                  <a:lnTo>
                    <a:pt x="10271" y="2119"/>
                  </a:lnTo>
                  <a:cubicBezTo>
                    <a:pt x="9636" y="1606"/>
                    <a:pt x="8888" y="1321"/>
                    <a:pt x="8026" y="1321"/>
                  </a:cubicBezTo>
                  <a:cubicBezTo>
                    <a:pt x="7776" y="1321"/>
                    <a:pt x="7516" y="1345"/>
                    <a:pt x="7246" y="1394"/>
                  </a:cubicBezTo>
                  <a:lnTo>
                    <a:pt x="6238" y="355"/>
                  </a:lnTo>
                  <a:cubicBezTo>
                    <a:pt x="6002" y="118"/>
                    <a:pt x="5687" y="0"/>
                    <a:pt x="5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66" name="Google Shape;6166;p65"/>
            <p:cNvSpPr/>
            <p:nvPr/>
          </p:nvSpPr>
          <p:spPr>
            <a:xfrm>
              <a:off x="-39076150" y="3684875"/>
              <a:ext cx="84300" cy="80300"/>
            </a:xfrm>
            <a:custGeom>
              <a:rect b="b" l="l" r="r" t="t"/>
              <a:pathLst>
                <a:path extrusionOk="0" h="3212" w="3372">
                  <a:moveTo>
                    <a:pt x="2868" y="1"/>
                  </a:moveTo>
                  <a:lnTo>
                    <a:pt x="1" y="2868"/>
                  </a:lnTo>
                  <a:cubicBezTo>
                    <a:pt x="353" y="3098"/>
                    <a:pt x="757" y="3212"/>
                    <a:pt x="1156" y="3212"/>
                  </a:cubicBezTo>
                  <a:cubicBezTo>
                    <a:pt x="1686" y="3212"/>
                    <a:pt x="2207" y="3011"/>
                    <a:pt x="2584" y="2616"/>
                  </a:cubicBezTo>
                  <a:cubicBezTo>
                    <a:pt x="3309" y="1891"/>
                    <a:pt x="3372" y="85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67" name="Google Shape;6167;p65"/>
          <p:cNvSpPr/>
          <p:nvPr/>
        </p:nvSpPr>
        <p:spPr>
          <a:xfrm>
            <a:off x="5190130" y="3854252"/>
            <a:ext cx="337038" cy="343862"/>
          </a:xfrm>
          <a:custGeom>
            <a:rect b="b" l="l" r="r" t="t"/>
            <a:pathLst>
              <a:path extrusionOk="0" h="12698" w="12446">
                <a:moveTo>
                  <a:pt x="6239" y="1"/>
                </a:moveTo>
                <a:cubicBezTo>
                  <a:pt x="5105" y="1"/>
                  <a:pt x="4191" y="915"/>
                  <a:pt x="4159" y="2112"/>
                </a:cubicBezTo>
                <a:cubicBezTo>
                  <a:pt x="4159" y="3088"/>
                  <a:pt x="4852" y="3939"/>
                  <a:pt x="5798" y="4097"/>
                </a:cubicBezTo>
                <a:lnTo>
                  <a:pt x="5798" y="5294"/>
                </a:lnTo>
                <a:cubicBezTo>
                  <a:pt x="4852" y="5483"/>
                  <a:pt x="4159" y="6333"/>
                  <a:pt x="4159" y="7310"/>
                </a:cubicBezTo>
                <a:cubicBezTo>
                  <a:pt x="4159" y="7657"/>
                  <a:pt x="4222" y="7972"/>
                  <a:pt x="4380" y="8255"/>
                </a:cubicBezTo>
                <a:lnTo>
                  <a:pt x="3403" y="9043"/>
                </a:lnTo>
                <a:cubicBezTo>
                  <a:pt x="3057" y="8728"/>
                  <a:pt x="2584" y="8570"/>
                  <a:pt x="2112" y="8570"/>
                </a:cubicBezTo>
                <a:cubicBezTo>
                  <a:pt x="946" y="8602"/>
                  <a:pt x="1" y="9515"/>
                  <a:pt x="1" y="10650"/>
                </a:cubicBezTo>
                <a:cubicBezTo>
                  <a:pt x="1" y="11784"/>
                  <a:pt x="946" y="12697"/>
                  <a:pt x="2112" y="12697"/>
                </a:cubicBezTo>
                <a:cubicBezTo>
                  <a:pt x="3246" y="12697"/>
                  <a:pt x="4128" y="11752"/>
                  <a:pt x="4191" y="10650"/>
                </a:cubicBezTo>
                <a:cubicBezTo>
                  <a:pt x="4191" y="10303"/>
                  <a:pt x="4096" y="9988"/>
                  <a:pt x="3939" y="9704"/>
                </a:cubicBezTo>
                <a:lnTo>
                  <a:pt x="4947" y="8917"/>
                </a:lnTo>
                <a:cubicBezTo>
                  <a:pt x="5294" y="9232"/>
                  <a:pt x="5766" y="9389"/>
                  <a:pt x="6239" y="9389"/>
                </a:cubicBezTo>
                <a:cubicBezTo>
                  <a:pt x="6743" y="9389"/>
                  <a:pt x="7184" y="9200"/>
                  <a:pt x="7530" y="8917"/>
                </a:cubicBezTo>
                <a:lnTo>
                  <a:pt x="8507" y="9704"/>
                </a:lnTo>
                <a:cubicBezTo>
                  <a:pt x="8350" y="9988"/>
                  <a:pt x="8287" y="10303"/>
                  <a:pt x="8287" y="10650"/>
                </a:cubicBezTo>
                <a:cubicBezTo>
                  <a:pt x="8287" y="11784"/>
                  <a:pt x="9232" y="12697"/>
                  <a:pt x="10366" y="12697"/>
                </a:cubicBezTo>
                <a:cubicBezTo>
                  <a:pt x="11500" y="12697"/>
                  <a:pt x="12414" y="11752"/>
                  <a:pt x="12445" y="10650"/>
                </a:cubicBezTo>
                <a:cubicBezTo>
                  <a:pt x="12445" y="9515"/>
                  <a:pt x="11563" y="8602"/>
                  <a:pt x="10366" y="8570"/>
                </a:cubicBezTo>
                <a:cubicBezTo>
                  <a:pt x="9862" y="8570"/>
                  <a:pt x="9421" y="8759"/>
                  <a:pt x="9074" y="9043"/>
                </a:cubicBezTo>
                <a:lnTo>
                  <a:pt x="8097" y="8255"/>
                </a:lnTo>
                <a:cubicBezTo>
                  <a:pt x="8255" y="7972"/>
                  <a:pt x="8318" y="7657"/>
                  <a:pt x="8318" y="7310"/>
                </a:cubicBezTo>
                <a:cubicBezTo>
                  <a:pt x="8318" y="6333"/>
                  <a:pt x="7625" y="5451"/>
                  <a:pt x="6680" y="5294"/>
                </a:cubicBezTo>
                <a:lnTo>
                  <a:pt x="6680" y="4097"/>
                </a:lnTo>
                <a:cubicBezTo>
                  <a:pt x="7625" y="3908"/>
                  <a:pt x="8318" y="3088"/>
                  <a:pt x="8318" y="2112"/>
                </a:cubicBezTo>
                <a:cubicBezTo>
                  <a:pt x="8318" y="946"/>
                  <a:pt x="7404" y="64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68" name="Google Shape;6168;p65"/>
          <p:cNvSpPr/>
          <p:nvPr/>
        </p:nvSpPr>
        <p:spPr>
          <a:xfrm>
            <a:off x="7226933" y="3048267"/>
            <a:ext cx="342995" cy="341723"/>
          </a:xfrm>
          <a:custGeom>
            <a:rect b="b" l="l" r="r" t="t"/>
            <a:pathLst>
              <a:path extrusionOk="0" h="12619" w="12666">
                <a:moveTo>
                  <a:pt x="9294" y="1"/>
                </a:moveTo>
                <a:cubicBezTo>
                  <a:pt x="9192" y="1"/>
                  <a:pt x="9089" y="40"/>
                  <a:pt x="9011" y="119"/>
                </a:cubicBezTo>
                <a:lnTo>
                  <a:pt x="7593" y="1537"/>
                </a:lnTo>
                <a:lnTo>
                  <a:pt x="9011" y="2954"/>
                </a:lnTo>
                <a:cubicBezTo>
                  <a:pt x="9168" y="3112"/>
                  <a:pt x="9168" y="3395"/>
                  <a:pt x="9011" y="3553"/>
                </a:cubicBezTo>
                <a:cubicBezTo>
                  <a:pt x="8932" y="3632"/>
                  <a:pt x="8822" y="3671"/>
                  <a:pt x="8711" y="3671"/>
                </a:cubicBezTo>
                <a:cubicBezTo>
                  <a:pt x="8601" y="3671"/>
                  <a:pt x="8491" y="3632"/>
                  <a:pt x="8412" y="3553"/>
                </a:cubicBezTo>
                <a:lnTo>
                  <a:pt x="6994" y="2135"/>
                </a:lnTo>
                <a:lnTo>
                  <a:pt x="5923" y="3206"/>
                </a:lnTo>
                <a:lnTo>
                  <a:pt x="7341" y="4624"/>
                </a:lnTo>
                <a:cubicBezTo>
                  <a:pt x="7498" y="4782"/>
                  <a:pt x="7498" y="5034"/>
                  <a:pt x="7341" y="5191"/>
                </a:cubicBezTo>
                <a:cubicBezTo>
                  <a:pt x="7262" y="5270"/>
                  <a:pt x="7160" y="5309"/>
                  <a:pt x="7053" y="5309"/>
                </a:cubicBezTo>
                <a:cubicBezTo>
                  <a:pt x="6947" y="5309"/>
                  <a:pt x="6837" y="5270"/>
                  <a:pt x="6742" y="5191"/>
                </a:cubicBezTo>
                <a:lnTo>
                  <a:pt x="5356" y="3773"/>
                </a:lnTo>
                <a:lnTo>
                  <a:pt x="4285" y="4845"/>
                </a:lnTo>
                <a:lnTo>
                  <a:pt x="5703" y="6262"/>
                </a:lnTo>
                <a:cubicBezTo>
                  <a:pt x="5860" y="6420"/>
                  <a:pt x="5860" y="6703"/>
                  <a:pt x="5703" y="6861"/>
                </a:cubicBezTo>
                <a:cubicBezTo>
                  <a:pt x="5624" y="6940"/>
                  <a:pt x="5514" y="6979"/>
                  <a:pt x="5403" y="6979"/>
                </a:cubicBezTo>
                <a:cubicBezTo>
                  <a:pt x="5293" y="6979"/>
                  <a:pt x="5183" y="6940"/>
                  <a:pt x="5104" y="6861"/>
                </a:cubicBezTo>
                <a:lnTo>
                  <a:pt x="3686" y="5443"/>
                </a:lnTo>
                <a:lnTo>
                  <a:pt x="2615" y="6514"/>
                </a:lnTo>
                <a:lnTo>
                  <a:pt x="4096" y="7932"/>
                </a:lnTo>
                <a:cubicBezTo>
                  <a:pt x="4253" y="8090"/>
                  <a:pt x="4253" y="8373"/>
                  <a:pt x="4096" y="8499"/>
                </a:cubicBezTo>
                <a:cubicBezTo>
                  <a:pt x="4017" y="8578"/>
                  <a:pt x="3907" y="8617"/>
                  <a:pt x="3797" y="8617"/>
                </a:cubicBezTo>
                <a:cubicBezTo>
                  <a:pt x="3686" y="8617"/>
                  <a:pt x="3576" y="8578"/>
                  <a:pt x="3497" y="8499"/>
                </a:cubicBezTo>
                <a:lnTo>
                  <a:pt x="2048" y="7081"/>
                </a:lnTo>
                <a:lnTo>
                  <a:pt x="158" y="8972"/>
                </a:lnTo>
                <a:cubicBezTo>
                  <a:pt x="0" y="9129"/>
                  <a:pt x="0" y="9413"/>
                  <a:pt x="158" y="9570"/>
                </a:cubicBezTo>
                <a:lnTo>
                  <a:pt x="3056" y="12500"/>
                </a:lnTo>
                <a:cubicBezTo>
                  <a:pt x="3135" y="12579"/>
                  <a:pt x="3245" y="12618"/>
                  <a:pt x="3356" y="12618"/>
                </a:cubicBezTo>
                <a:cubicBezTo>
                  <a:pt x="3466" y="12618"/>
                  <a:pt x="3576" y="12579"/>
                  <a:pt x="3655" y="12500"/>
                </a:cubicBezTo>
                <a:lnTo>
                  <a:pt x="12508" y="3616"/>
                </a:lnTo>
                <a:cubicBezTo>
                  <a:pt x="12665" y="3458"/>
                  <a:pt x="12665" y="3206"/>
                  <a:pt x="12508" y="3049"/>
                </a:cubicBezTo>
                <a:lnTo>
                  <a:pt x="9578" y="119"/>
                </a:lnTo>
                <a:cubicBezTo>
                  <a:pt x="9499" y="40"/>
                  <a:pt x="9397" y="1"/>
                  <a:pt x="929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69" name="Google Shape;6169;p65"/>
          <p:cNvGrpSpPr/>
          <p:nvPr/>
        </p:nvGrpSpPr>
        <p:grpSpPr>
          <a:xfrm>
            <a:off x="1517188" y="3057552"/>
            <a:ext cx="398184" cy="343835"/>
            <a:chOff x="-42651700" y="3217825"/>
            <a:chExt cx="367600" cy="317425"/>
          </a:xfrm>
        </p:grpSpPr>
        <p:sp>
          <p:nvSpPr>
            <p:cNvPr id="6170" name="Google Shape;6170;p65"/>
            <p:cNvSpPr/>
            <p:nvPr/>
          </p:nvSpPr>
          <p:spPr>
            <a:xfrm>
              <a:off x="-42651700" y="3239075"/>
              <a:ext cx="367600" cy="296175"/>
            </a:xfrm>
            <a:custGeom>
              <a:rect b="b" l="l" r="r" t="t"/>
              <a:pathLst>
                <a:path extrusionOk="0" h="11847" w="14704">
                  <a:moveTo>
                    <a:pt x="7370" y="797"/>
                  </a:moveTo>
                  <a:cubicBezTo>
                    <a:pt x="8536" y="797"/>
                    <a:pt x="9694" y="1246"/>
                    <a:pt x="10576" y="2143"/>
                  </a:cubicBezTo>
                  <a:cubicBezTo>
                    <a:pt x="12340" y="3908"/>
                    <a:pt x="12340" y="6775"/>
                    <a:pt x="10576" y="8539"/>
                  </a:cubicBezTo>
                  <a:cubicBezTo>
                    <a:pt x="9757" y="9390"/>
                    <a:pt x="8623" y="9894"/>
                    <a:pt x="7363" y="9894"/>
                  </a:cubicBezTo>
                  <a:cubicBezTo>
                    <a:pt x="6102" y="9894"/>
                    <a:pt x="4937" y="9358"/>
                    <a:pt x="4118" y="8539"/>
                  </a:cubicBezTo>
                  <a:cubicBezTo>
                    <a:pt x="2353" y="6775"/>
                    <a:pt x="2353" y="3908"/>
                    <a:pt x="4118" y="2143"/>
                  </a:cubicBezTo>
                  <a:cubicBezTo>
                    <a:pt x="5031" y="1246"/>
                    <a:pt x="6205" y="797"/>
                    <a:pt x="7370" y="797"/>
                  </a:cubicBezTo>
                  <a:close/>
                  <a:moveTo>
                    <a:pt x="7326" y="1"/>
                  </a:moveTo>
                  <a:cubicBezTo>
                    <a:pt x="2091" y="1"/>
                    <a:pt x="0" y="6750"/>
                    <a:pt x="4275" y="9768"/>
                  </a:cubicBezTo>
                  <a:lnTo>
                    <a:pt x="3424" y="11280"/>
                  </a:lnTo>
                  <a:cubicBezTo>
                    <a:pt x="3298" y="11532"/>
                    <a:pt x="3487" y="11847"/>
                    <a:pt x="3771" y="11847"/>
                  </a:cubicBezTo>
                  <a:cubicBezTo>
                    <a:pt x="3929" y="11847"/>
                    <a:pt x="4086" y="11784"/>
                    <a:pt x="4118" y="11626"/>
                  </a:cubicBezTo>
                  <a:lnTo>
                    <a:pt x="5000" y="10209"/>
                  </a:lnTo>
                  <a:cubicBezTo>
                    <a:pt x="5740" y="10571"/>
                    <a:pt x="6543" y="10752"/>
                    <a:pt x="7351" y="10752"/>
                  </a:cubicBezTo>
                  <a:cubicBezTo>
                    <a:pt x="8158" y="10752"/>
                    <a:pt x="8969" y="10571"/>
                    <a:pt x="9725" y="10209"/>
                  </a:cubicBezTo>
                  <a:lnTo>
                    <a:pt x="10576" y="11626"/>
                  </a:lnTo>
                  <a:cubicBezTo>
                    <a:pt x="10671" y="11784"/>
                    <a:pt x="10828" y="11847"/>
                    <a:pt x="10923" y="11847"/>
                  </a:cubicBezTo>
                  <a:cubicBezTo>
                    <a:pt x="11238" y="11847"/>
                    <a:pt x="11458" y="11532"/>
                    <a:pt x="11301" y="11280"/>
                  </a:cubicBezTo>
                  <a:lnTo>
                    <a:pt x="10419" y="9768"/>
                  </a:lnTo>
                  <a:cubicBezTo>
                    <a:pt x="14703" y="6775"/>
                    <a:pt x="12592" y="1"/>
                    <a:pt x="7363" y="1"/>
                  </a:cubicBezTo>
                  <a:cubicBezTo>
                    <a:pt x="7350" y="1"/>
                    <a:pt x="7338" y="1"/>
                    <a:pt x="73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1" name="Google Shape;6171;p65"/>
            <p:cNvSpPr/>
            <p:nvPr/>
          </p:nvSpPr>
          <p:spPr>
            <a:xfrm>
              <a:off x="-42419600" y="3217825"/>
              <a:ext cx="106350" cy="106350"/>
            </a:xfrm>
            <a:custGeom>
              <a:rect b="b" l="l" r="r" t="t"/>
              <a:pathLst>
                <a:path extrusionOk="0" h="4254" w="4254">
                  <a:moveTo>
                    <a:pt x="1355" y="0"/>
                  </a:moveTo>
                  <a:cubicBezTo>
                    <a:pt x="882" y="0"/>
                    <a:pt x="410" y="95"/>
                    <a:pt x="0" y="315"/>
                  </a:cubicBezTo>
                  <a:cubicBezTo>
                    <a:pt x="1891" y="946"/>
                    <a:pt x="3340" y="2395"/>
                    <a:pt x="3938" y="4254"/>
                  </a:cubicBezTo>
                  <a:cubicBezTo>
                    <a:pt x="4128" y="3844"/>
                    <a:pt x="4254" y="3371"/>
                    <a:pt x="4254" y="2899"/>
                  </a:cubicBezTo>
                  <a:cubicBezTo>
                    <a:pt x="4254" y="1292"/>
                    <a:pt x="2962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2" name="Google Shape;6172;p65"/>
            <p:cNvSpPr/>
            <p:nvPr/>
          </p:nvSpPr>
          <p:spPr>
            <a:xfrm>
              <a:off x="-42623600" y="3218600"/>
              <a:ext cx="106350" cy="106375"/>
            </a:xfrm>
            <a:custGeom>
              <a:rect b="b" l="l" r="r" t="t"/>
              <a:pathLst>
                <a:path extrusionOk="0" h="4255" w="4254">
                  <a:moveTo>
                    <a:pt x="2931" y="1"/>
                  </a:moveTo>
                  <a:cubicBezTo>
                    <a:pt x="1292" y="1"/>
                    <a:pt x="1" y="1293"/>
                    <a:pt x="1" y="2899"/>
                  </a:cubicBezTo>
                  <a:cubicBezTo>
                    <a:pt x="1" y="3372"/>
                    <a:pt x="127" y="3845"/>
                    <a:pt x="316" y="4254"/>
                  </a:cubicBezTo>
                  <a:cubicBezTo>
                    <a:pt x="977" y="2364"/>
                    <a:pt x="2426" y="915"/>
                    <a:pt x="4254" y="316"/>
                  </a:cubicBezTo>
                  <a:cubicBezTo>
                    <a:pt x="3876" y="127"/>
                    <a:pt x="3403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3" name="Google Shape;6173;p65"/>
            <p:cNvSpPr/>
            <p:nvPr/>
          </p:nvSpPr>
          <p:spPr>
            <a:xfrm>
              <a:off x="-42561375" y="3279250"/>
              <a:ext cx="185900" cy="186700"/>
            </a:xfrm>
            <a:custGeom>
              <a:rect b="b" l="l" r="r" t="t"/>
              <a:pathLst>
                <a:path extrusionOk="0" h="7468" w="7436">
                  <a:moveTo>
                    <a:pt x="3781" y="1671"/>
                  </a:moveTo>
                  <a:cubicBezTo>
                    <a:pt x="4033" y="1671"/>
                    <a:pt x="4191" y="1860"/>
                    <a:pt x="4191" y="2112"/>
                  </a:cubicBezTo>
                  <a:lnTo>
                    <a:pt x="4191" y="3340"/>
                  </a:lnTo>
                  <a:lnTo>
                    <a:pt x="5388" y="3340"/>
                  </a:lnTo>
                  <a:cubicBezTo>
                    <a:pt x="5640" y="3340"/>
                    <a:pt x="5829" y="3529"/>
                    <a:pt x="5829" y="3750"/>
                  </a:cubicBezTo>
                  <a:cubicBezTo>
                    <a:pt x="5829" y="4002"/>
                    <a:pt x="5640" y="4128"/>
                    <a:pt x="5388" y="4128"/>
                  </a:cubicBezTo>
                  <a:lnTo>
                    <a:pt x="3750" y="4128"/>
                  </a:lnTo>
                  <a:cubicBezTo>
                    <a:pt x="3498" y="4128"/>
                    <a:pt x="3308" y="3939"/>
                    <a:pt x="3308" y="3750"/>
                  </a:cubicBezTo>
                  <a:lnTo>
                    <a:pt x="3308" y="2112"/>
                  </a:lnTo>
                  <a:lnTo>
                    <a:pt x="3340" y="2112"/>
                  </a:lnTo>
                  <a:cubicBezTo>
                    <a:pt x="3340" y="1860"/>
                    <a:pt x="3529" y="1671"/>
                    <a:pt x="3781" y="1671"/>
                  </a:cubicBezTo>
                  <a:close/>
                  <a:moveTo>
                    <a:pt x="3750" y="1"/>
                  </a:moveTo>
                  <a:cubicBezTo>
                    <a:pt x="1702" y="1"/>
                    <a:pt x="32" y="1671"/>
                    <a:pt x="0" y="3750"/>
                  </a:cubicBezTo>
                  <a:cubicBezTo>
                    <a:pt x="32" y="5798"/>
                    <a:pt x="1702" y="7467"/>
                    <a:pt x="3750" y="7467"/>
                  </a:cubicBezTo>
                  <a:cubicBezTo>
                    <a:pt x="5797" y="7467"/>
                    <a:pt x="7436" y="5798"/>
                    <a:pt x="7436" y="3750"/>
                  </a:cubicBezTo>
                  <a:cubicBezTo>
                    <a:pt x="7436" y="1702"/>
                    <a:pt x="5797" y="64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74" name="Google Shape;6174;p65"/>
          <p:cNvGrpSpPr/>
          <p:nvPr/>
        </p:nvGrpSpPr>
        <p:grpSpPr>
          <a:xfrm>
            <a:off x="1550036" y="3458282"/>
            <a:ext cx="332488" cy="336740"/>
            <a:chOff x="-42617300" y="3587775"/>
            <a:chExt cx="306950" cy="310875"/>
          </a:xfrm>
        </p:grpSpPr>
        <p:sp>
          <p:nvSpPr>
            <p:cNvPr id="6175" name="Google Shape;6175;p65"/>
            <p:cNvSpPr/>
            <p:nvPr/>
          </p:nvSpPr>
          <p:spPr>
            <a:xfrm>
              <a:off x="-42617300" y="3587775"/>
              <a:ext cx="306950" cy="310875"/>
            </a:xfrm>
            <a:custGeom>
              <a:rect b="b" l="l" r="r" t="t"/>
              <a:pathLst>
                <a:path extrusionOk="0" h="12435" w="12278">
                  <a:moveTo>
                    <a:pt x="5905" y="860"/>
                  </a:moveTo>
                  <a:cubicBezTo>
                    <a:pt x="6421" y="860"/>
                    <a:pt x="6926" y="1412"/>
                    <a:pt x="7341" y="2467"/>
                  </a:cubicBezTo>
                  <a:cubicBezTo>
                    <a:pt x="6837" y="2593"/>
                    <a:pt x="6365" y="2782"/>
                    <a:pt x="5892" y="3003"/>
                  </a:cubicBezTo>
                  <a:cubicBezTo>
                    <a:pt x="5419" y="2782"/>
                    <a:pt x="4947" y="2593"/>
                    <a:pt x="4443" y="2467"/>
                  </a:cubicBezTo>
                  <a:cubicBezTo>
                    <a:pt x="4893" y="1381"/>
                    <a:pt x="5404" y="860"/>
                    <a:pt x="5905" y="860"/>
                  </a:cubicBezTo>
                  <a:close/>
                  <a:moveTo>
                    <a:pt x="4191" y="3255"/>
                  </a:moveTo>
                  <a:cubicBezTo>
                    <a:pt x="4443" y="3349"/>
                    <a:pt x="4632" y="3381"/>
                    <a:pt x="4884" y="3475"/>
                  </a:cubicBezTo>
                  <a:cubicBezTo>
                    <a:pt x="4726" y="3538"/>
                    <a:pt x="4600" y="3601"/>
                    <a:pt x="4443" y="3696"/>
                  </a:cubicBezTo>
                  <a:cubicBezTo>
                    <a:pt x="4285" y="3790"/>
                    <a:pt x="4159" y="3853"/>
                    <a:pt x="4002" y="3948"/>
                  </a:cubicBezTo>
                  <a:cubicBezTo>
                    <a:pt x="4096" y="3727"/>
                    <a:pt x="4159" y="3507"/>
                    <a:pt x="4191" y="3255"/>
                  </a:cubicBezTo>
                  <a:close/>
                  <a:moveTo>
                    <a:pt x="7625" y="3318"/>
                  </a:moveTo>
                  <a:cubicBezTo>
                    <a:pt x="7688" y="3507"/>
                    <a:pt x="7751" y="3727"/>
                    <a:pt x="7782" y="3979"/>
                  </a:cubicBezTo>
                  <a:cubicBezTo>
                    <a:pt x="7499" y="3790"/>
                    <a:pt x="7247" y="3633"/>
                    <a:pt x="6963" y="3507"/>
                  </a:cubicBezTo>
                  <a:cubicBezTo>
                    <a:pt x="7184" y="3412"/>
                    <a:pt x="7404" y="3349"/>
                    <a:pt x="7625" y="3318"/>
                  </a:cubicBezTo>
                  <a:close/>
                  <a:moveTo>
                    <a:pt x="2611" y="3034"/>
                  </a:moveTo>
                  <a:cubicBezTo>
                    <a:pt x="2846" y="3034"/>
                    <a:pt x="3110" y="3054"/>
                    <a:pt x="3403" y="3097"/>
                  </a:cubicBezTo>
                  <a:cubicBezTo>
                    <a:pt x="3309" y="3570"/>
                    <a:pt x="3183" y="4042"/>
                    <a:pt x="3151" y="4609"/>
                  </a:cubicBezTo>
                  <a:cubicBezTo>
                    <a:pt x="2742" y="4924"/>
                    <a:pt x="2363" y="5240"/>
                    <a:pt x="1954" y="5586"/>
                  </a:cubicBezTo>
                  <a:cubicBezTo>
                    <a:pt x="712" y="4068"/>
                    <a:pt x="945" y="3034"/>
                    <a:pt x="2611" y="3034"/>
                  </a:cubicBezTo>
                  <a:close/>
                  <a:moveTo>
                    <a:pt x="9301" y="3075"/>
                  </a:moveTo>
                  <a:cubicBezTo>
                    <a:pt x="10879" y="3075"/>
                    <a:pt x="11079" y="4102"/>
                    <a:pt x="9862" y="5618"/>
                  </a:cubicBezTo>
                  <a:cubicBezTo>
                    <a:pt x="9515" y="5271"/>
                    <a:pt x="9137" y="4924"/>
                    <a:pt x="8696" y="4641"/>
                  </a:cubicBezTo>
                  <a:cubicBezTo>
                    <a:pt x="8601" y="4137"/>
                    <a:pt x="8538" y="3601"/>
                    <a:pt x="8412" y="3160"/>
                  </a:cubicBezTo>
                  <a:cubicBezTo>
                    <a:pt x="8746" y="3102"/>
                    <a:pt x="9042" y="3075"/>
                    <a:pt x="9301" y="3075"/>
                  </a:cubicBezTo>
                  <a:close/>
                  <a:moveTo>
                    <a:pt x="8822" y="5744"/>
                  </a:moveTo>
                  <a:cubicBezTo>
                    <a:pt x="9011" y="5901"/>
                    <a:pt x="9169" y="6059"/>
                    <a:pt x="9326" y="6216"/>
                  </a:cubicBezTo>
                  <a:cubicBezTo>
                    <a:pt x="9169" y="6374"/>
                    <a:pt x="8980" y="6531"/>
                    <a:pt x="8822" y="6689"/>
                  </a:cubicBezTo>
                  <a:lnTo>
                    <a:pt x="8822" y="5744"/>
                  </a:lnTo>
                  <a:close/>
                  <a:moveTo>
                    <a:pt x="3025" y="5775"/>
                  </a:moveTo>
                  <a:lnTo>
                    <a:pt x="3025" y="6720"/>
                  </a:lnTo>
                  <a:cubicBezTo>
                    <a:pt x="2836" y="6563"/>
                    <a:pt x="2679" y="6405"/>
                    <a:pt x="2521" y="6248"/>
                  </a:cubicBezTo>
                  <a:cubicBezTo>
                    <a:pt x="2679" y="6090"/>
                    <a:pt x="2868" y="5933"/>
                    <a:pt x="3025" y="5775"/>
                  </a:cubicBezTo>
                  <a:close/>
                  <a:moveTo>
                    <a:pt x="5892" y="3885"/>
                  </a:moveTo>
                  <a:cubicBezTo>
                    <a:pt x="6617" y="4200"/>
                    <a:pt x="7278" y="4609"/>
                    <a:pt x="7908" y="5082"/>
                  </a:cubicBezTo>
                  <a:cubicBezTo>
                    <a:pt x="8003" y="5838"/>
                    <a:pt x="8003" y="6626"/>
                    <a:pt x="7908" y="7413"/>
                  </a:cubicBezTo>
                  <a:cubicBezTo>
                    <a:pt x="7278" y="7823"/>
                    <a:pt x="6585" y="8232"/>
                    <a:pt x="5892" y="8579"/>
                  </a:cubicBezTo>
                  <a:cubicBezTo>
                    <a:pt x="5545" y="8421"/>
                    <a:pt x="5230" y="8232"/>
                    <a:pt x="4884" y="8043"/>
                  </a:cubicBezTo>
                  <a:cubicBezTo>
                    <a:pt x="4537" y="7823"/>
                    <a:pt x="4191" y="7634"/>
                    <a:pt x="3876" y="7413"/>
                  </a:cubicBezTo>
                  <a:cubicBezTo>
                    <a:pt x="3844" y="6657"/>
                    <a:pt x="3844" y="5870"/>
                    <a:pt x="3876" y="5082"/>
                  </a:cubicBezTo>
                  <a:cubicBezTo>
                    <a:pt x="4191" y="4830"/>
                    <a:pt x="4537" y="4641"/>
                    <a:pt x="4884" y="4452"/>
                  </a:cubicBezTo>
                  <a:cubicBezTo>
                    <a:pt x="5230" y="4263"/>
                    <a:pt x="5577" y="4042"/>
                    <a:pt x="5892" y="3885"/>
                  </a:cubicBezTo>
                  <a:close/>
                  <a:moveTo>
                    <a:pt x="4033" y="8516"/>
                  </a:moveTo>
                  <a:cubicBezTo>
                    <a:pt x="4159" y="8579"/>
                    <a:pt x="4317" y="8674"/>
                    <a:pt x="4474" y="8737"/>
                  </a:cubicBezTo>
                  <a:cubicBezTo>
                    <a:pt x="4632" y="8831"/>
                    <a:pt x="4758" y="8894"/>
                    <a:pt x="4915" y="8989"/>
                  </a:cubicBezTo>
                  <a:cubicBezTo>
                    <a:pt x="4663" y="9052"/>
                    <a:pt x="4474" y="9146"/>
                    <a:pt x="4254" y="9178"/>
                  </a:cubicBezTo>
                  <a:cubicBezTo>
                    <a:pt x="4159" y="8926"/>
                    <a:pt x="4096" y="8737"/>
                    <a:pt x="4033" y="8516"/>
                  </a:cubicBezTo>
                  <a:close/>
                  <a:moveTo>
                    <a:pt x="7782" y="8516"/>
                  </a:moveTo>
                  <a:cubicBezTo>
                    <a:pt x="7751" y="8737"/>
                    <a:pt x="7688" y="8989"/>
                    <a:pt x="7625" y="9178"/>
                  </a:cubicBezTo>
                  <a:cubicBezTo>
                    <a:pt x="7404" y="9083"/>
                    <a:pt x="7184" y="9052"/>
                    <a:pt x="6963" y="8989"/>
                  </a:cubicBezTo>
                  <a:cubicBezTo>
                    <a:pt x="7278" y="8831"/>
                    <a:pt x="7499" y="8674"/>
                    <a:pt x="7782" y="8516"/>
                  </a:cubicBezTo>
                  <a:close/>
                  <a:moveTo>
                    <a:pt x="1954" y="6846"/>
                  </a:moveTo>
                  <a:cubicBezTo>
                    <a:pt x="2300" y="7193"/>
                    <a:pt x="2710" y="7571"/>
                    <a:pt x="3151" y="7823"/>
                  </a:cubicBezTo>
                  <a:cubicBezTo>
                    <a:pt x="3214" y="8358"/>
                    <a:pt x="3309" y="8863"/>
                    <a:pt x="3403" y="9335"/>
                  </a:cubicBezTo>
                  <a:cubicBezTo>
                    <a:pt x="3090" y="9388"/>
                    <a:pt x="2806" y="9414"/>
                    <a:pt x="2555" y="9414"/>
                  </a:cubicBezTo>
                  <a:cubicBezTo>
                    <a:pt x="1015" y="9414"/>
                    <a:pt x="681" y="8445"/>
                    <a:pt x="1954" y="6846"/>
                  </a:cubicBezTo>
                  <a:close/>
                  <a:moveTo>
                    <a:pt x="9925" y="6846"/>
                  </a:moveTo>
                  <a:lnTo>
                    <a:pt x="9925" y="6846"/>
                  </a:lnTo>
                  <a:cubicBezTo>
                    <a:pt x="11167" y="8392"/>
                    <a:pt x="10934" y="9430"/>
                    <a:pt x="9267" y="9430"/>
                  </a:cubicBezTo>
                  <a:cubicBezTo>
                    <a:pt x="9032" y="9430"/>
                    <a:pt x="8768" y="9410"/>
                    <a:pt x="8475" y="9367"/>
                  </a:cubicBezTo>
                  <a:cubicBezTo>
                    <a:pt x="8538" y="8894"/>
                    <a:pt x="8664" y="8390"/>
                    <a:pt x="8727" y="7823"/>
                  </a:cubicBezTo>
                  <a:cubicBezTo>
                    <a:pt x="9137" y="7508"/>
                    <a:pt x="9515" y="7193"/>
                    <a:pt x="9925" y="6846"/>
                  </a:cubicBezTo>
                  <a:close/>
                  <a:moveTo>
                    <a:pt x="5924" y="9461"/>
                  </a:moveTo>
                  <a:cubicBezTo>
                    <a:pt x="6396" y="9650"/>
                    <a:pt x="6869" y="9839"/>
                    <a:pt x="7404" y="9965"/>
                  </a:cubicBezTo>
                  <a:cubicBezTo>
                    <a:pt x="6962" y="11056"/>
                    <a:pt x="6440" y="11607"/>
                    <a:pt x="5922" y="11607"/>
                  </a:cubicBezTo>
                  <a:cubicBezTo>
                    <a:pt x="5408" y="11607"/>
                    <a:pt x="4898" y="11064"/>
                    <a:pt x="4474" y="9965"/>
                  </a:cubicBezTo>
                  <a:cubicBezTo>
                    <a:pt x="4978" y="9839"/>
                    <a:pt x="5451" y="9650"/>
                    <a:pt x="5924" y="9461"/>
                  </a:cubicBezTo>
                  <a:close/>
                  <a:moveTo>
                    <a:pt x="5931" y="1"/>
                  </a:moveTo>
                  <a:cubicBezTo>
                    <a:pt x="5817" y="1"/>
                    <a:pt x="5699" y="14"/>
                    <a:pt x="5577" y="41"/>
                  </a:cubicBezTo>
                  <a:cubicBezTo>
                    <a:pt x="4632" y="262"/>
                    <a:pt x="4002" y="1333"/>
                    <a:pt x="3655" y="2278"/>
                  </a:cubicBezTo>
                  <a:cubicBezTo>
                    <a:pt x="3326" y="2223"/>
                    <a:pt x="2973" y="2187"/>
                    <a:pt x="2624" y="2187"/>
                  </a:cubicBezTo>
                  <a:cubicBezTo>
                    <a:pt x="1770" y="2187"/>
                    <a:pt x="939" y="2404"/>
                    <a:pt x="536" y="3097"/>
                  </a:cubicBezTo>
                  <a:cubicBezTo>
                    <a:pt x="1" y="4074"/>
                    <a:pt x="662" y="5334"/>
                    <a:pt x="1387" y="6216"/>
                  </a:cubicBezTo>
                  <a:cubicBezTo>
                    <a:pt x="788" y="6972"/>
                    <a:pt x="158" y="8043"/>
                    <a:pt x="379" y="8926"/>
                  </a:cubicBezTo>
                  <a:cubicBezTo>
                    <a:pt x="599" y="9650"/>
                    <a:pt x="1166" y="10028"/>
                    <a:pt x="1922" y="10186"/>
                  </a:cubicBezTo>
                  <a:cubicBezTo>
                    <a:pt x="2157" y="10241"/>
                    <a:pt x="2410" y="10266"/>
                    <a:pt x="2668" y="10266"/>
                  </a:cubicBezTo>
                  <a:cubicBezTo>
                    <a:pt x="2998" y="10266"/>
                    <a:pt x="3337" y="10225"/>
                    <a:pt x="3655" y="10154"/>
                  </a:cubicBezTo>
                  <a:cubicBezTo>
                    <a:pt x="4221" y="11678"/>
                    <a:pt x="5076" y="12434"/>
                    <a:pt x="5929" y="12434"/>
                  </a:cubicBezTo>
                  <a:cubicBezTo>
                    <a:pt x="6786" y="12434"/>
                    <a:pt x="7639" y="11670"/>
                    <a:pt x="8192" y="10154"/>
                  </a:cubicBezTo>
                  <a:cubicBezTo>
                    <a:pt x="8550" y="10215"/>
                    <a:pt x="8882" y="10243"/>
                    <a:pt x="9186" y="10243"/>
                  </a:cubicBezTo>
                  <a:cubicBezTo>
                    <a:pt x="11589" y="10243"/>
                    <a:pt x="12278" y="8453"/>
                    <a:pt x="10460" y="6216"/>
                  </a:cubicBezTo>
                  <a:cubicBezTo>
                    <a:pt x="12272" y="4014"/>
                    <a:pt x="11618" y="2182"/>
                    <a:pt x="9217" y="2182"/>
                  </a:cubicBezTo>
                  <a:cubicBezTo>
                    <a:pt x="8904" y="2182"/>
                    <a:pt x="8562" y="2213"/>
                    <a:pt x="8192" y="2278"/>
                  </a:cubicBezTo>
                  <a:cubicBezTo>
                    <a:pt x="7765" y="1139"/>
                    <a:pt x="7004" y="1"/>
                    <a:pt x="5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76" name="Google Shape;6176;p65"/>
            <p:cNvSpPr/>
            <p:nvPr/>
          </p:nvSpPr>
          <p:spPr>
            <a:xfrm>
              <a:off x="-42500725" y="3712425"/>
              <a:ext cx="63025" cy="62275"/>
            </a:xfrm>
            <a:custGeom>
              <a:rect b="b" l="l" r="r" t="t"/>
              <a:pathLst>
                <a:path extrusionOk="0" h="2491" w="2521">
                  <a:moveTo>
                    <a:pt x="1313" y="0"/>
                  </a:moveTo>
                  <a:cubicBezTo>
                    <a:pt x="1295" y="0"/>
                    <a:pt x="1278" y="1"/>
                    <a:pt x="1261" y="1"/>
                  </a:cubicBezTo>
                  <a:cubicBezTo>
                    <a:pt x="599" y="1"/>
                    <a:pt x="0" y="569"/>
                    <a:pt x="63" y="1230"/>
                  </a:cubicBezTo>
                  <a:cubicBezTo>
                    <a:pt x="0" y="1955"/>
                    <a:pt x="567" y="2490"/>
                    <a:pt x="1261" y="2490"/>
                  </a:cubicBezTo>
                  <a:cubicBezTo>
                    <a:pt x="1954" y="2490"/>
                    <a:pt x="2521" y="1955"/>
                    <a:pt x="2489" y="1230"/>
                  </a:cubicBezTo>
                  <a:cubicBezTo>
                    <a:pt x="2489" y="585"/>
                    <a:pt x="1980" y="0"/>
                    <a:pt x="13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177" name="Google Shape;6177;p65"/>
          <p:cNvSpPr/>
          <p:nvPr/>
        </p:nvSpPr>
        <p:spPr>
          <a:xfrm>
            <a:off x="1545460" y="3851706"/>
            <a:ext cx="344674" cy="342995"/>
          </a:xfrm>
          <a:custGeom>
            <a:rect b="b" l="l" r="r" t="t"/>
            <a:pathLst>
              <a:path extrusionOk="0" h="12666" w="12728">
                <a:moveTo>
                  <a:pt x="1859" y="3308"/>
                </a:moveTo>
                <a:lnTo>
                  <a:pt x="1859" y="5230"/>
                </a:lnTo>
                <a:lnTo>
                  <a:pt x="882" y="5230"/>
                </a:lnTo>
                <a:lnTo>
                  <a:pt x="882" y="3308"/>
                </a:lnTo>
                <a:close/>
                <a:moveTo>
                  <a:pt x="5765" y="2458"/>
                </a:moveTo>
                <a:cubicBezTo>
                  <a:pt x="5860" y="2458"/>
                  <a:pt x="5986" y="2584"/>
                  <a:pt x="5986" y="2710"/>
                </a:cubicBezTo>
                <a:lnTo>
                  <a:pt x="5986" y="5230"/>
                </a:lnTo>
                <a:lnTo>
                  <a:pt x="2678" y="5230"/>
                </a:lnTo>
                <a:lnTo>
                  <a:pt x="2678" y="2710"/>
                </a:lnTo>
                <a:cubicBezTo>
                  <a:pt x="2678" y="2584"/>
                  <a:pt x="2772" y="2458"/>
                  <a:pt x="2930" y="2458"/>
                </a:cubicBezTo>
                <a:close/>
                <a:moveTo>
                  <a:pt x="9893" y="2458"/>
                </a:moveTo>
                <a:cubicBezTo>
                  <a:pt x="10019" y="2458"/>
                  <a:pt x="10113" y="2584"/>
                  <a:pt x="10113" y="2710"/>
                </a:cubicBezTo>
                <a:lnTo>
                  <a:pt x="10113" y="5230"/>
                </a:lnTo>
                <a:lnTo>
                  <a:pt x="6837" y="5230"/>
                </a:lnTo>
                <a:lnTo>
                  <a:pt x="6837" y="2710"/>
                </a:lnTo>
                <a:cubicBezTo>
                  <a:pt x="6805" y="2584"/>
                  <a:pt x="6900" y="2458"/>
                  <a:pt x="7057" y="2458"/>
                </a:cubicBezTo>
                <a:close/>
                <a:moveTo>
                  <a:pt x="11940" y="3308"/>
                </a:moveTo>
                <a:lnTo>
                  <a:pt x="11940" y="5230"/>
                </a:lnTo>
                <a:lnTo>
                  <a:pt x="10964" y="5230"/>
                </a:lnTo>
                <a:lnTo>
                  <a:pt x="10964" y="3308"/>
                </a:lnTo>
                <a:close/>
                <a:moveTo>
                  <a:pt x="7215" y="6900"/>
                </a:moveTo>
                <a:cubicBezTo>
                  <a:pt x="7435" y="6900"/>
                  <a:pt x="7656" y="7089"/>
                  <a:pt x="7656" y="7278"/>
                </a:cubicBezTo>
                <a:cubicBezTo>
                  <a:pt x="7656" y="7530"/>
                  <a:pt x="7435" y="7719"/>
                  <a:pt x="7215" y="7719"/>
                </a:cubicBezTo>
                <a:lnTo>
                  <a:pt x="5545" y="7719"/>
                </a:lnTo>
                <a:cubicBezTo>
                  <a:pt x="5324" y="7719"/>
                  <a:pt x="5135" y="7530"/>
                  <a:pt x="5135" y="7278"/>
                </a:cubicBezTo>
                <a:cubicBezTo>
                  <a:pt x="5135" y="7026"/>
                  <a:pt x="5324" y="6900"/>
                  <a:pt x="5545" y="6900"/>
                </a:cubicBezTo>
                <a:close/>
                <a:moveTo>
                  <a:pt x="3088" y="6900"/>
                </a:moveTo>
                <a:cubicBezTo>
                  <a:pt x="3749" y="6900"/>
                  <a:pt x="4285" y="7436"/>
                  <a:pt x="4348" y="8097"/>
                </a:cubicBezTo>
                <a:cubicBezTo>
                  <a:pt x="4348" y="8790"/>
                  <a:pt x="3781" y="9326"/>
                  <a:pt x="3088" y="9326"/>
                </a:cubicBezTo>
                <a:cubicBezTo>
                  <a:pt x="2394" y="9326"/>
                  <a:pt x="1859" y="8790"/>
                  <a:pt x="1859" y="8097"/>
                </a:cubicBezTo>
                <a:cubicBezTo>
                  <a:pt x="1859" y="7436"/>
                  <a:pt x="2394" y="6900"/>
                  <a:pt x="3088" y="6900"/>
                </a:cubicBezTo>
                <a:close/>
                <a:moveTo>
                  <a:pt x="7215" y="8570"/>
                </a:moveTo>
                <a:cubicBezTo>
                  <a:pt x="7435" y="8570"/>
                  <a:pt x="7656" y="8790"/>
                  <a:pt x="7656" y="8979"/>
                </a:cubicBezTo>
                <a:cubicBezTo>
                  <a:pt x="7656" y="9168"/>
                  <a:pt x="7435" y="9357"/>
                  <a:pt x="7215" y="9357"/>
                </a:cubicBezTo>
                <a:lnTo>
                  <a:pt x="5545" y="9357"/>
                </a:lnTo>
                <a:cubicBezTo>
                  <a:pt x="5324" y="9357"/>
                  <a:pt x="5135" y="9168"/>
                  <a:pt x="5135" y="8979"/>
                </a:cubicBezTo>
                <a:cubicBezTo>
                  <a:pt x="5135" y="8727"/>
                  <a:pt x="5324" y="8570"/>
                  <a:pt x="5545" y="8570"/>
                </a:cubicBezTo>
                <a:close/>
                <a:moveTo>
                  <a:pt x="9790" y="6930"/>
                </a:moveTo>
                <a:cubicBezTo>
                  <a:pt x="10428" y="6930"/>
                  <a:pt x="10964" y="7456"/>
                  <a:pt x="10964" y="8160"/>
                </a:cubicBezTo>
                <a:cubicBezTo>
                  <a:pt x="10964" y="8822"/>
                  <a:pt x="10397" y="9357"/>
                  <a:pt x="9735" y="9357"/>
                </a:cubicBezTo>
                <a:cubicBezTo>
                  <a:pt x="9073" y="9357"/>
                  <a:pt x="8506" y="8822"/>
                  <a:pt x="8506" y="8160"/>
                </a:cubicBezTo>
                <a:cubicBezTo>
                  <a:pt x="8506" y="7467"/>
                  <a:pt x="9073" y="6931"/>
                  <a:pt x="9735" y="6931"/>
                </a:cubicBezTo>
                <a:cubicBezTo>
                  <a:pt x="9754" y="6931"/>
                  <a:pt x="9772" y="6930"/>
                  <a:pt x="9790" y="6930"/>
                </a:cubicBezTo>
                <a:close/>
                <a:moveTo>
                  <a:pt x="3875" y="0"/>
                </a:moveTo>
                <a:cubicBezTo>
                  <a:pt x="2709" y="0"/>
                  <a:pt x="1827" y="946"/>
                  <a:pt x="1764" y="2080"/>
                </a:cubicBezTo>
                <a:lnTo>
                  <a:pt x="1764" y="2458"/>
                </a:lnTo>
                <a:lnTo>
                  <a:pt x="410" y="2458"/>
                </a:lnTo>
                <a:cubicBezTo>
                  <a:pt x="158" y="2458"/>
                  <a:pt x="0" y="2678"/>
                  <a:pt x="0" y="2899"/>
                </a:cubicBezTo>
                <a:lnTo>
                  <a:pt x="0" y="5671"/>
                </a:lnTo>
                <a:cubicBezTo>
                  <a:pt x="32" y="5860"/>
                  <a:pt x="252" y="6049"/>
                  <a:pt x="473" y="6049"/>
                </a:cubicBezTo>
                <a:lnTo>
                  <a:pt x="1449" y="6049"/>
                </a:lnTo>
                <a:cubicBezTo>
                  <a:pt x="1197" y="6427"/>
                  <a:pt x="1040" y="6837"/>
                  <a:pt x="1040" y="7278"/>
                </a:cubicBezTo>
                <a:lnTo>
                  <a:pt x="1040" y="9767"/>
                </a:lnTo>
                <a:cubicBezTo>
                  <a:pt x="1040" y="10302"/>
                  <a:pt x="1386" y="10744"/>
                  <a:pt x="1859" y="10933"/>
                </a:cubicBezTo>
                <a:lnTo>
                  <a:pt x="1859" y="12256"/>
                </a:lnTo>
                <a:cubicBezTo>
                  <a:pt x="1859" y="12476"/>
                  <a:pt x="2048" y="12665"/>
                  <a:pt x="2300" y="12665"/>
                </a:cubicBezTo>
                <a:lnTo>
                  <a:pt x="3938" y="12665"/>
                </a:lnTo>
                <a:cubicBezTo>
                  <a:pt x="4190" y="12665"/>
                  <a:pt x="4348" y="12476"/>
                  <a:pt x="4348" y="12256"/>
                </a:cubicBezTo>
                <a:lnTo>
                  <a:pt x="4348" y="10996"/>
                </a:lnTo>
                <a:lnTo>
                  <a:pt x="8475" y="10996"/>
                </a:lnTo>
                <a:lnTo>
                  <a:pt x="8475" y="12256"/>
                </a:lnTo>
                <a:cubicBezTo>
                  <a:pt x="8475" y="12476"/>
                  <a:pt x="8664" y="12665"/>
                  <a:pt x="8884" y="12665"/>
                </a:cubicBezTo>
                <a:lnTo>
                  <a:pt x="10523" y="12665"/>
                </a:lnTo>
                <a:cubicBezTo>
                  <a:pt x="10775" y="12665"/>
                  <a:pt x="10901" y="12476"/>
                  <a:pt x="10901" y="12256"/>
                </a:cubicBezTo>
                <a:lnTo>
                  <a:pt x="10901" y="10933"/>
                </a:lnTo>
                <a:cubicBezTo>
                  <a:pt x="11373" y="10775"/>
                  <a:pt x="11751" y="10302"/>
                  <a:pt x="11751" y="9767"/>
                </a:cubicBezTo>
                <a:lnTo>
                  <a:pt x="11751" y="7278"/>
                </a:lnTo>
                <a:cubicBezTo>
                  <a:pt x="11751" y="6805"/>
                  <a:pt x="11594" y="6364"/>
                  <a:pt x="11310" y="6049"/>
                </a:cubicBezTo>
                <a:lnTo>
                  <a:pt x="12287" y="6049"/>
                </a:lnTo>
                <a:cubicBezTo>
                  <a:pt x="12539" y="6049"/>
                  <a:pt x="12728" y="5860"/>
                  <a:pt x="12728" y="5671"/>
                </a:cubicBezTo>
                <a:lnTo>
                  <a:pt x="12728" y="2899"/>
                </a:lnTo>
                <a:cubicBezTo>
                  <a:pt x="12728" y="2678"/>
                  <a:pt x="12539" y="2458"/>
                  <a:pt x="12287" y="2458"/>
                </a:cubicBezTo>
                <a:lnTo>
                  <a:pt x="10901" y="2458"/>
                </a:lnTo>
                <a:lnTo>
                  <a:pt x="10901" y="2080"/>
                </a:lnTo>
                <a:cubicBezTo>
                  <a:pt x="10901" y="946"/>
                  <a:pt x="9987" y="32"/>
                  <a:pt x="88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178" name="Google Shape;6178;p65"/>
          <p:cNvGrpSpPr/>
          <p:nvPr/>
        </p:nvGrpSpPr>
        <p:grpSpPr>
          <a:xfrm>
            <a:off x="3563493" y="3080164"/>
            <a:ext cx="349440" cy="343320"/>
            <a:chOff x="-40748275" y="3238700"/>
            <a:chExt cx="322600" cy="316950"/>
          </a:xfrm>
        </p:grpSpPr>
        <p:sp>
          <p:nvSpPr>
            <p:cNvPr id="6179" name="Google Shape;6179;p65"/>
            <p:cNvSpPr/>
            <p:nvPr/>
          </p:nvSpPr>
          <p:spPr>
            <a:xfrm>
              <a:off x="-40709675" y="32737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2710" y="0"/>
                  </a:moveTo>
                  <a:lnTo>
                    <a:pt x="1" y="2710"/>
                  </a:lnTo>
                  <a:lnTo>
                    <a:pt x="694" y="3371"/>
                  </a:lnTo>
                  <a:lnTo>
                    <a:pt x="3372" y="662"/>
                  </a:lnTo>
                  <a:lnTo>
                    <a:pt x="271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0" name="Google Shape;6180;p65"/>
            <p:cNvSpPr/>
            <p:nvPr/>
          </p:nvSpPr>
          <p:spPr>
            <a:xfrm>
              <a:off x="-40578925" y="3247175"/>
              <a:ext cx="151250" cy="149475"/>
            </a:xfrm>
            <a:custGeom>
              <a:rect b="b" l="l" r="r" t="t"/>
              <a:pathLst>
                <a:path extrusionOk="0" h="5979" w="6050">
                  <a:moveTo>
                    <a:pt x="2663" y="0"/>
                  </a:moveTo>
                  <a:cubicBezTo>
                    <a:pt x="2552" y="0"/>
                    <a:pt x="2442" y="39"/>
                    <a:pt x="2363" y="118"/>
                  </a:cubicBezTo>
                  <a:lnTo>
                    <a:pt x="1261" y="1221"/>
                  </a:lnTo>
                  <a:lnTo>
                    <a:pt x="2678" y="2639"/>
                  </a:lnTo>
                  <a:cubicBezTo>
                    <a:pt x="2836" y="2796"/>
                    <a:pt x="2836" y="3080"/>
                    <a:pt x="2678" y="3237"/>
                  </a:cubicBezTo>
                  <a:cubicBezTo>
                    <a:pt x="2637" y="3278"/>
                    <a:pt x="2560" y="3302"/>
                    <a:pt x="2473" y="3302"/>
                  </a:cubicBezTo>
                  <a:cubicBezTo>
                    <a:pt x="2360" y="3302"/>
                    <a:pt x="2232" y="3263"/>
                    <a:pt x="2143" y="3174"/>
                  </a:cubicBezTo>
                  <a:lnTo>
                    <a:pt x="725" y="1756"/>
                  </a:lnTo>
                  <a:lnTo>
                    <a:pt x="0" y="2481"/>
                  </a:lnTo>
                  <a:lnTo>
                    <a:pt x="3529" y="5978"/>
                  </a:lnTo>
                  <a:lnTo>
                    <a:pt x="5892" y="3615"/>
                  </a:lnTo>
                  <a:cubicBezTo>
                    <a:pt x="6049" y="3458"/>
                    <a:pt x="6049" y="3174"/>
                    <a:pt x="5892" y="3017"/>
                  </a:cubicBezTo>
                  <a:lnTo>
                    <a:pt x="2962" y="118"/>
                  </a:lnTo>
                  <a:cubicBezTo>
                    <a:pt x="2883" y="39"/>
                    <a:pt x="2773" y="0"/>
                    <a:pt x="2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1" name="Google Shape;6181;p65"/>
            <p:cNvSpPr/>
            <p:nvPr/>
          </p:nvSpPr>
          <p:spPr>
            <a:xfrm>
              <a:off x="-40678175" y="3305250"/>
              <a:ext cx="213475" cy="213475"/>
            </a:xfrm>
            <a:custGeom>
              <a:rect b="b" l="l" r="r" t="t"/>
              <a:pathLst>
                <a:path extrusionOk="0" h="8539" w="8539">
                  <a:moveTo>
                    <a:pt x="2679" y="0"/>
                  </a:moveTo>
                  <a:lnTo>
                    <a:pt x="1" y="2678"/>
                  </a:lnTo>
                  <a:lnTo>
                    <a:pt x="5861" y="8538"/>
                  </a:lnTo>
                  <a:lnTo>
                    <a:pt x="8539" y="5860"/>
                  </a:lnTo>
                  <a:lnTo>
                    <a:pt x="26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2" name="Google Shape;6182;p65"/>
            <p:cNvSpPr/>
            <p:nvPr/>
          </p:nvSpPr>
          <p:spPr>
            <a:xfrm>
              <a:off x="-40513550" y="3469850"/>
              <a:ext cx="87875" cy="85800"/>
            </a:xfrm>
            <a:custGeom>
              <a:rect b="b" l="l" r="r" t="t"/>
              <a:pathLst>
                <a:path extrusionOk="0" h="3432" w="3515">
                  <a:moveTo>
                    <a:pt x="2426" y="1"/>
                  </a:moveTo>
                  <a:lnTo>
                    <a:pt x="0" y="2427"/>
                  </a:lnTo>
                  <a:lnTo>
                    <a:pt x="2899" y="3404"/>
                  </a:lnTo>
                  <a:cubicBezTo>
                    <a:pt x="2948" y="3423"/>
                    <a:pt x="2996" y="3432"/>
                    <a:pt x="3044" y="3432"/>
                  </a:cubicBezTo>
                  <a:cubicBezTo>
                    <a:pt x="3302" y="3432"/>
                    <a:pt x="3514" y="3166"/>
                    <a:pt x="3434" y="2899"/>
                  </a:cubicBez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3" name="Google Shape;6183;p65"/>
            <p:cNvSpPr/>
            <p:nvPr/>
          </p:nvSpPr>
          <p:spPr>
            <a:xfrm>
              <a:off x="-40738025" y="3404500"/>
              <a:ext cx="150450" cy="149475"/>
            </a:xfrm>
            <a:custGeom>
              <a:rect b="b" l="l" r="r" t="t"/>
              <a:pathLst>
                <a:path extrusionOk="0" h="5979" w="6018">
                  <a:moveTo>
                    <a:pt x="2521" y="0"/>
                  </a:moveTo>
                  <a:lnTo>
                    <a:pt x="1796" y="725"/>
                  </a:lnTo>
                  <a:lnTo>
                    <a:pt x="3308" y="2205"/>
                  </a:lnTo>
                  <a:cubicBezTo>
                    <a:pt x="3466" y="2363"/>
                    <a:pt x="3466" y="2646"/>
                    <a:pt x="3308" y="2804"/>
                  </a:cubicBezTo>
                  <a:cubicBezTo>
                    <a:pt x="3230" y="2883"/>
                    <a:pt x="3119" y="2922"/>
                    <a:pt x="3009" y="2922"/>
                  </a:cubicBezTo>
                  <a:cubicBezTo>
                    <a:pt x="2899" y="2922"/>
                    <a:pt x="2789" y="2883"/>
                    <a:pt x="2710" y="2804"/>
                  </a:cubicBezTo>
                  <a:lnTo>
                    <a:pt x="1229" y="1292"/>
                  </a:lnTo>
                  <a:lnTo>
                    <a:pt x="158" y="2363"/>
                  </a:lnTo>
                  <a:cubicBezTo>
                    <a:pt x="0" y="2520"/>
                    <a:pt x="0" y="2804"/>
                    <a:pt x="158" y="2962"/>
                  </a:cubicBezTo>
                  <a:lnTo>
                    <a:pt x="3056" y="5860"/>
                  </a:lnTo>
                  <a:cubicBezTo>
                    <a:pt x="3135" y="5939"/>
                    <a:pt x="3245" y="5978"/>
                    <a:pt x="3356" y="5978"/>
                  </a:cubicBezTo>
                  <a:cubicBezTo>
                    <a:pt x="3466" y="5978"/>
                    <a:pt x="3576" y="5939"/>
                    <a:pt x="3655" y="5860"/>
                  </a:cubicBezTo>
                  <a:lnTo>
                    <a:pt x="6018" y="3497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4" name="Google Shape;6184;p65"/>
            <p:cNvSpPr/>
            <p:nvPr/>
          </p:nvSpPr>
          <p:spPr>
            <a:xfrm>
              <a:off x="-40748275" y="3238700"/>
              <a:ext cx="92175" cy="87850"/>
            </a:xfrm>
            <a:custGeom>
              <a:rect b="b" l="l" r="r" t="t"/>
              <a:pathLst>
                <a:path extrusionOk="0" h="3514" w="3687">
                  <a:moveTo>
                    <a:pt x="2281" y="0"/>
                  </a:moveTo>
                  <a:cubicBezTo>
                    <a:pt x="1915" y="0"/>
                    <a:pt x="1545" y="142"/>
                    <a:pt x="1261" y="426"/>
                  </a:cubicBezTo>
                  <a:lnTo>
                    <a:pt x="568" y="1119"/>
                  </a:lnTo>
                  <a:cubicBezTo>
                    <a:pt x="1" y="1686"/>
                    <a:pt x="1" y="2568"/>
                    <a:pt x="568" y="3135"/>
                  </a:cubicBezTo>
                  <a:lnTo>
                    <a:pt x="946" y="3513"/>
                  </a:lnTo>
                  <a:lnTo>
                    <a:pt x="3687" y="804"/>
                  </a:lnTo>
                  <a:lnTo>
                    <a:pt x="3277" y="426"/>
                  </a:lnTo>
                  <a:cubicBezTo>
                    <a:pt x="3010" y="142"/>
                    <a:pt x="2647" y="0"/>
                    <a:pt x="22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85" name="Google Shape;6185;p65"/>
          <p:cNvGrpSpPr/>
          <p:nvPr/>
        </p:nvGrpSpPr>
        <p:grpSpPr>
          <a:xfrm>
            <a:off x="3565862" y="3507162"/>
            <a:ext cx="344701" cy="313993"/>
            <a:chOff x="-40745125" y="3632900"/>
            <a:chExt cx="318225" cy="289875"/>
          </a:xfrm>
        </p:grpSpPr>
        <p:sp>
          <p:nvSpPr>
            <p:cNvPr id="6186" name="Google Shape;6186;p65"/>
            <p:cNvSpPr/>
            <p:nvPr/>
          </p:nvSpPr>
          <p:spPr>
            <a:xfrm>
              <a:off x="-40745125" y="3632900"/>
              <a:ext cx="300125" cy="82725"/>
            </a:xfrm>
            <a:custGeom>
              <a:rect b="b" l="l" r="r" t="t"/>
              <a:pathLst>
                <a:path extrusionOk="0" h="3309" w="12005">
                  <a:moveTo>
                    <a:pt x="1671" y="0"/>
                  </a:moveTo>
                  <a:cubicBezTo>
                    <a:pt x="757" y="0"/>
                    <a:pt x="1" y="757"/>
                    <a:pt x="1" y="1670"/>
                  </a:cubicBezTo>
                  <a:cubicBezTo>
                    <a:pt x="1" y="2552"/>
                    <a:pt x="757" y="3308"/>
                    <a:pt x="1671" y="3308"/>
                  </a:cubicBezTo>
                  <a:lnTo>
                    <a:pt x="11469" y="3308"/>
                  </a:lnTo>
                  <a:cubicBezTo>
                    <a:pt x="11815" y="3308"/>
                    <a:pt x="12004" y="2930"/>
                    <a:pt x="11784" y="2647"/>
                  </a:cubicBezTo>
                  <a:cubicBezTo>
                    <a:pt x="11595" y="2363"/>
                    <a:pt x="11469" y="2017"/>
                    <a:pt x="11469" y="1670"/>
                  </a:cubicBezTo>
                  <a:cubicBezTo>
                    <a:pt x="11469" y="1292"/>
                    <a:pt x="11595" y="946"/>
                    <a:pt x="11784" y="662"/>
                  </a:cubicBezTo>
                  <a:cubicBezTo>
                    <a:pt x="11973" y="410"/>
                    <a:pt x="11784" y="0"/>
                    <a:pt x="114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7" name="Google Shape;6187;p65"/>
            <p:cNvSpPr/>
            <p:nvPr/>
          </p:nvSpPr>
          <p:spPr>
            <a:xfrm>
              <a:off x="-40508050" y="3736075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2" y="3309"/>
                  </a:lnTo>
                  <a:lnTo>
                    <a:pt x="85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8" name="Google Shape;6188;p65"/>
            <p:cNvSpPr/>
            <p:nvPr/>
          </p:nvSpPr>
          <p:spPr>
            <a:xfrm>
              <a:off x="-40466300" y="3736875"/>
              <a:ext cx="39400" cy="82725"/>
            </a:xfrm>
            <a:custGeom>
              <a:rect b="b" l="l" r="r" t="t"/>
              <a:pathLst>
                <a:path extrusionOk="0" h="3309" w="1576">
                  <a:moveTo>
                    <a:pt x="1" y="0"/>
                  </a:moveTo>
                  <a:lnTo>
                    <a:pt x="1" y="3308"/>
                  </a:lnTo>
                  <a:lnTo>
                    <a:pt x="1198" y="3308"/>
                  </a:lnTo>
                  <a:cubicBezTo>
                    <a:pt x="1387" y="3277"/>
                    <a:pt x="1576" y="3088"/>
                    <a:pt x="1576" y="2899"/>
                  </a:cubicBezTo>
                  <a:lnTo>
                    <a:pt x="1576" y="410"/>
                  </a:lnTo>
                  <a:cubicBezTo>
                    <a:pt x="1576" y="158"/>
                    <a:pt x="1387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89" name="Google Shape;6189;p65"/>
            <p:cNvSpPr/>
            <p:nvPr/>
          </p:nvSpPr>
          <p:spPr>
            <a:xfrm>
              <a:off x="-40723050" y="3736075"/>
              <a:ext cx="194550" cy="82725"/>
            </a:xfrm>
            <a:custGeom>
              <a:rect b="b" l="l" r="r" t="t"/>
              <a:pathLst>
                <a:path extrusionOk="0" h="3309" w="7782">
                  <a:moveTo>
                    <a:pt x="441" y="1"/>
                  </a:moveTo>
                  <a:cubicBezTo>
                    <a:pt x="189" y="1"/>
                    <a:pt x="0" y="221"/>
                    <a:pt x="0" y="442"/>
                  </a:cubicBezTo>
                  <a:lnTo>
                    <a:pt x="0" y="2931"/>
                  </a:lnTo>
                  <a:cubicBezTo>
                    <a:pt x="0" y="3151"/>
                    <a:pt x="189" y="3309"/>
                    <a:pt x="441" y="3309"/>
                  </a:cubicBezTo>
                  <a:lnTo>
                    <a:pt x="7782" y="3309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0" name="Google Shape;6190;p65"/>
            <p:cNvSpPr/>
            <p:nvPr/>
          </p:nvSpPr>
          <p:spPr>
            <a:xfrm>
              <a:off x="-40681325" y="3839250"/>
              <a:ext cx="21300" cy="82725"/>
            </a:xfrm>
            <a:custGeom>
              <a:rect b="b" l="l" r="r" t="t"/>
              <a:pathLst>
                <a:path extrusionOk="0" h="3309" w="852">
                  <a:moveTo>
                    <a:pt x="1" y="1"/>
                  </a:moveTo>
                  <a:lnTo>
                    <a:pt x="1" y="3309"/>
                  </a:lnTo>
                  <a:lnTo>
                    <a:pt x="851" y="3309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1" name="Google Shape;6191;p65"/>
            <p:cNvSpPr/>
            <p:nvPr/>
          </p:nvSpPr>
          <p:spPr>
            <a:xfrm>
              <a:off x="-40639575" y="3840825"/>
              <a:ext cx="190625" cy="81950"/>
            </a:xfrm>
            <a:custGeom>
              <a:rect b="b" l="l" r="r" t="t"/>
              <a:pathLst>
                <a:path extrusionOk="0" h="3278" w="7625">
                  <a:moveTo>
                    <a:pt x="1" y="1"/>
                  </a:moveTo>
                  <a:lnTo>
                    <a:pt x="1" y="3277"/>
                  </a:lnTo>
                  <a:lnTo>
                    <a:pt x="7247" y="3277"/>
                  </a:lnTo>
                  <a:cubicBezTo>
                    <a:pt x="7467" y="3277"/>
                    <a:pt x="7625" y="3057"/>
                    <a:pt x="7625" y="2868"/>
                  </a:cubicBezTo>
                  <a:lnTo>
                    <a:pt x="7625" y="379"/>
                  </a:lnTo>
                  <a:cubicBezTo>
                    <a:pt x="7625" y="158"/>
                    <a:pt x="7436" y="1"/>
                    <a:pt x="72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2" name="Google Shape;6192;p65"/>
            <p:cNvSpPr/>
            <p:nvPr/>
          </p:nvSpPr>
          <p:spPr>
            <a:xfrm>
              <a:off x="-40745125" y="3840050"/>
              <a:ext cx="43350" cy="82725"/>
            </a:xfrm>
            <a:custGeom>
              <a:rect b="b" l="l" r="r" t="t"/>
              <a:pathLst>
                <a:path extrusionOk="0" h="3309" w="1734">
                  <a:moveTo>
                    <a:pt x="442" y="0"/>
                  </a:moveTo>
                  <a:cubicBezTo>
                    <a:pt x="190" y="0"/>
                    <a:pt x="1" y="189"/>
                    <a:pt x="1" y="378"/>
                  </a:cubicBezTo>
                  <a:lnTo>
                    <a:pt x="1" y="2867"/>
                  </a:lnTo>
                  <a:cubicBezTo>
                    <a:pt x="1" y="3088"/>
                    <a:pt x="190" y="3308"/>
                    <a:pt x="442" y="3308"/>
                  </a:cubicBezTo>
                  <a:lnTo>
                    <a:pt x="1734" y="3308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3" name="Google Shape;6193;p65"/>
          <p:cNvGrpSpPr/>
          <p:nvPr/>
        </p:nvGrpSpPr>
        <p:grpSpPr>
          <a:xfrm>
            <a:off x="3569708" y="3874664"/>
            <a:ext cx="337011" cy="343185"/>
            <a:chOff x="-40742750" y="3972175"/>
            <a:chExt cx="311125" cy="316825"/>
          </a:xfrm>
        </p:grpSpPr>
        <p:sp>
          <p:nvSpPr>
            <p:cNvPr id="6194" name="Google Shape;6194;p65"/>
            <p:cNvSpPr/>
            <p:nvPr/>
          </p:nvSpPr>
          <p:spPr>
            <a:xfrm>
              <a:off x="-40699425" y="4118075"/>
              <a:ext cx="226850" cy="101625"/>
            </a:xfrm>
            <a:custGeom>
              <a:rect b="b" l="l" r="r" t="t"/>
              <a:pathLst>
                <a:path extrusionOk="0" h="4065" w="9074">
                  <a:moveTo>
                    <a:pt x="0" y="0"/>
                  </a:moveTo>
                  <a:lnTo>
                    <a:pt x="0" y="2017"/>
                  </a:lnTo>
                  <a:cubicBezTo>
                    <a:pt x="0" y="3529"/>
                    <a:pt x="2741" y="4065"/>
                    <a:pt x="4505" y="4065"/>
                  </a:cubicBezTo>
                  <a:cubicBezTo>
                    <a:pt x="6774" y="4065"/>
                    <a:pt x="9074" y="3371"/>
                    <a:pt x="9074" y="2017"/>
                  </a:cubicBezTo>
                  <a:lnTo>
                    <a:pt x="9074" y="0"/>
                  </a:lnTo>
                  <a:lnTo>
                    <a:pt x="5135" y="2237"/>
                  </a:lnTo>
                  <a:cubicBezTo>
                    <a:pt x="4953" y="2359"/>
                    <a:pt x="4748" y="2415"/>
                    <a:pt x="4546" y="2415"/>
                  </a:cubicBezTo>
                  <a:cubicBezTo>
                    <a:pt x="4330" y="2415"/>
                    <a:pt x="4117" y="2351"/>
                    <a:pt x="3938" y="2237"/>
                  </a:cubicBezTo>
                  <a:cubicBezTo>
                    <a:pt x="3623" y="2048"/>
                    <a:pt x="315" y="22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5" name="Google Shape;6195;p65"/>
            <p:cNvSpPr/>
            <p:nvPr/>
          </p:nvSpPr>
          <p:spPr>
            <a:xfrm>
              <a:off x="-40742750" y="3972175"/>
              <a:ext cx="311125" cy="316825"/>
            </a:xfrm>
            <a:custGeom>
              <a:rect b="b" l="l" r="r" t="t"/>
              <a:pathLst>
                <a:path extrusionOk="0" h="12673" w="12445">
                  <a:moveTo>
                    <a:pt x="6254" y="0"/>
                  </a:moveTo>
                  <a:cubicBezTo>
                    <a:pt x="6183" y="0"/>
                    <a:pt x="6112" y="24"/>
                    <a:pt x="6049" y="71"/>
                  </a:cubicBezTo>
                  <a:lnTo>
                    <a:pt x="284" y="3379"/>
                  </a:lnTo>
                  <a:cubicBezTo>
                    <a:pt x="0" y="3537"/>
                    <a:pt x="0" y="3915"/>
                    <a:pt x="284" y="4072"/>
                  </a:cubicBezTo>
                  <a:lnTo>
                    <a:pt x="6049" y="7380"/>
                  </a:lnTo>
                  <a:cubicBezTo>
                    <a:pt x="6112" y="7427"/>
                    <a:pt x="6183" y="7451"/>
                    <a:pt x="6254" y="7451"/>
                  </a:cubicBezTo>
                  <a:cubicBezTo>
                    <a:pt x="6325" y="7451"/>
                    <a:pt x="6396" y="7427"/>
                    <a:pt x="6459" y="7380"/>
                  </a:cubicBezTo>
                  <a:cubicBezTo>
                    <a:pt x="11374" y="4545"/>
                    <a:pt x="11626" y="4419"/>
                    <a:pt x="11626" y="4419"/>
                  </a:cubicBezTo>
                  <a:lnTo>
                    <a:pt x="11626" y="12263"/>
                  </a:lnTo>
                  <a:cubicBezTo>
                    <a:pt x="11657" y="12515"/>
                    <a:pt x="11846" y="12673"/>
                    <a:pt x="12035" y="12673"/>
                  </a:cubicBezTo>
                  <a:cubicBezTo>
                    <a:pt x="12287" y="12673"/>
                    <a:pt x="12445" y="12452"/>
                    <a:pt x="12445" y="12263"/>
                  </a:cubicBezTo>
                  <a:lnTo>
                    <a:pt x="12445" y="3726"/>
                  </a:lnTo>
                  <a:cubicBezTo>
                    <a:pt x="12445" y="3568"/>
                    <a:pt x="12319" y="3411"/>
                    <a:pt x="12256" y="3379"/>
                  </a:cubicBezTo>
                  <a:lnTo>
                    <a:pt x="6459" y="71"/>
                  </a:lnTo>
                  <a:cubicBezTo>
                    <a:pt x="6396" y="24"/>
                    <a:pt x="6325" y="0"/>
                    <a:pt x="6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196" name="Google Shape;6196;p65"/>
          <p:cNvGrpSpPr/>
          <p:nvPr/>
        </p:nvGrpSpPr>
        <p:grpSpPr>
          <a:xfrm>
            <a:off x="5639761" y="3061804"/>
            <a:ext cx="247430" cy="342995"/>
            <a:chOff x="-38860325" y="3221750"/>
            <a:chExt cx="228425" cy="316650"/>
          </a:xfrm>
        </p:grpSpPr>
        <p:sp>
          <p:nvSpPr>
            <p:cNvPr id="6197" name="Google Shape;6197;p65"/>
            <p:cNvSpPr/>
            <p:nvPr/>
          </p:nvSpPr>
          <p:spPr>
            <a:xfrm>
              <a:off x="-38735875" y="3222550"/>
              <a:ext cx="103975" cy="123675"/>
            </a:xfrm>
            <a:custGeom>
              <a:rect b="b" l="l" r="r" t="t"/>
              <a:pathLst>
                <a:path extrusionOk="0" h="4947" w="4159">
                  <a:moveTo>
                    <a:pt x="0" y="0"/>
                  </a:moveTo>
                  <a:lnTo>
                    <a:pt x="0" y="2552"/>
                  </a:lnTo>
                  <a:cubicBezTo>
                    <a:pt x="473" y="2710"/>
                    <a:pt x="851" y="3182"/>
                    <a:pt x="851" y="3750"/>
                  </a:cubicBezTo>
                  <a:lnTo>
                    <a:pt x="851" y="4947"/>
                  </a:lnTo>
                  <a:lnTo>
                    <a:pt x="4159" y="4947"/>
                  </a:lnTo>
                  <a:lnTo>
                    <a:pt x="4159" y="3687"/>
                  </a:lnTo>
                  <a:cubicBezTo>
                    <a:pt x="4159" y="1639"/>
                    <a:pt x="2489" y="0"/>
                    <a:pt x="4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8" name="Google Shape;6198;p65"/>
            <p:cNvSpPr/>
            <p:nvPr/>
          </p:nvSpPr>
          <p:spPr>
            <a:xfrm>
              <a:off x="-38756375" y="3302875"/>
              <a:ext cx="22075" cy="63050"/>
            </a:xfrm>
            <a:custGeom>
              <a:rect b="b" l="l" r="r" t="t"/>
              <a:pathLst>
                <a:path extrusionOk="0" h="2522" w="883">
                  <a:moveTo>
                    <a:pt x="474" y="1"/>
                  </a:moveTo>
                  <a:cubicBezTo>
                    <a:pt x="253" y="1"/>
                    <a:pt x="95" y="222"/>
                    <a:pt x="95" y="442"/>
                  </a:cubicBezTo>
                  <a:lnTo>
                    <a:pt x="95" y="2112"/>
                  </a:lnTo>
                  <a:cubicBezTo>
                    <a:pt x="1" y="2332"/>
                    <a:pt x="190" y="2521"/>
                    <a:pt x="442" y="2521"/>
                  </a:cubicBezTo>
                  <a:cubicBezTo>
                    <a:pt x="663" y="2521"/>
                    <a:pt x="820" y="2332"/>
                    <a:pt x="883" y="2112"/>
                  </a:cubicBezTo>
                  <a:lnTo>
                    <a:pt x="883" y="442"/>
                  </a:lnTo>
                  <a:cubicBezTo>
                    <a:pt x="883" y="222"/>
                    <a:pt x="663" y="64"/>
                    <a:pt x="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99" name="Google Shape;6199;p65"/>
            <p:cNvSpPr/>
            <p:nvPr/>
          </p:nvSpPr>
          <p:spPr>
            <a:xfrm>
              <a:off x="-38859550" y="3221750"/>
              <a:ext cx="103200" cy="122900"/>
            </a:xfrm>
            <a:custGeom>
              <a:rect b="b" l="l" r="r" t="t"/>
              <a:pathLst>
                <a:path extrusionOk="0" h="4916" w="4128">
                  <a:moveTo>
                    <a:pt x="3687" y="1"/>
                  </a:moveTo>
                  <a:cubicBezTo>
                    <a:pt x="1671" y="1"/>
                    <a:pt x="1" y="1639"/>
                    <a:pt x="1" y="3687"/>
                  </a:cubicBezTo>
                  <a:lnTo>
                    <a:pt x="1" y="4916"/>
                  </a:lnTo>
                  <a:lnTo>
                    <a:pt x="3309" y="4916"/>
                  </a:lnTo>
                  <a:lnTo>
                    <a:pt x="3309" y="3687"/>
                  </a:lnTo>
                  <a:cubicBezTo>
                    <a:pt x="3309" y="3151"/>
                    <a:pt x="3655" y="2710"/>
                    <a:pt x="4128" y="2521"/>
                  </a:cubicBezTo>
                  <a:lnTo>
                    <a:pt x="412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0" name="Google Shape;6200;p65"/>
            <p:cNvSpPr/>
            <p:nvPr/>
          </p:nvSpPr>
          <p:spPr>
            <a:xfrm>
              <a:off x="-38860325" y="3367475"/>
              <a:ext cx="228425" cy="170925"/>
            </a:xfrm>
            <a:custGeom>
              <a:rect b="b" l="l" r="r" t="t"/>
              <a:pathLst>
                <a:path extrusionOk="0" h="6837" w="9137">
                  <a:moveTo>
                    <a:pt x="0" y="0"/>
                  </a:moveTo>
                  <a:lnTo>
                    <a:pt x="0" y="3151"/>
                  </a:lnTo>
                  <a:cubicBezTo>
                    <a:pt x="0" y="5199"/>
                    <a:pt x="1639" y="6837"/>
                    <a:pt x="3686" y="6837"/>
                  </a:cubicBezTo>
                  <a:lnTo>
                    <a:pt x="5356" y="6837"/>
                  </a:lnTo>
                  <a:cubicBezTo>
                    <a:pt x="7467" y="6837"/>
                    <a:pt x="9137" y="5199"/>
                    <a:pt x="9137" y="3151"/>
                  </a:cubicBezTo>
                  <a:lnTo>
                    <a:pt x="9137" y="0"/>
                  </a:lnTo>
                  <a:lnTo>
                    <a:pt x="5734" y="0"/>
                  </a:lnTo>
                  <a:cubicBezTo>
                    <a:pt x="5577" y="473"/>
                    <a:pt x="5104" y="819"/>
                    <a:pt x="4568" y="819"/>
                  </a:cubicBezTo>
                  <a:cubicBezTo>
                    <a:pt x="4001" y="819"/>
                    <a:pt x="3560" y="473"/>
                    <a:pt x="33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01" name="Google Shape;6201;p65"/>
          <p:cNvGrpSpPr/>
          <p:nvPr/>
        </p:nvGrpSpPr>
        <p:grpSpPr>
          <a:xfrm>
            <a:off x="5587293" y="3462723"/>
            <a:ext cx="352365" cy="340341"/>
            <a:chOff x="-38905225" y="3591875"/>
            <a:chExt cx="325300" cy="314200"/>
          </a:xfrm>
        </p:grpSpPr>
        <p:sp>
          <p:nvSpPr>
            <p:cNvPr id="6202" name="Google Shape;6202;p65"/>
            <p:cNvSpPr/>
            <p:nvPr/>
          </p:nvSpPr>
          <p:spPr>
            <a:xfrm>
              <a:off x="-38716975" y="3591875"/>
              <a:ext cx="137050" cy="131625"/>
            </a:xfrm>
            <a:custGeom>
              <a:rect b="b" l="l" r="r" t="t"/>
              <a:pathLst>
                <a:path extrusionOk="0" h="5265" w="5482">
                  <a:moveTo>
                    <a:pt x="1543" y="1"/>
                  </a:moveTo>
                  <a:cubicBezTo>
                    <a:pt x="987" y="1"/>
                    <a:pt x="447" y="38"/>
                    <a:pt x="0" y="98"/>
                  </a:cubicBezTo>
                  <a:lnTo>
                    <a:pt x="5167" y="5265"/>
                  </a:lnTo>
                  <a:cubicBezTo>
                    <a:pt x="5482" y="3311"/>
                    <a:pt x="5198" y="1326"/>
                    <a:pt x="4568" y="696"/>
                  </a:cubicBezTo>
                  <a:cubicBezTo>
                    <a:pt x="4029" y="178"/>
                    <a:pt x="2751" y="1"/>
                    <a:pt x="15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3" name="Google Shape;6203;p65"/>
            <p:cNvSpPr/>
            <p:nvPr/>
          </p:nvSpPr>
          <p:spPr>
            <a:xfrm>
              <a:off x="-38905225" y="3774675"/>
              <a:ext cx="137075" cy="131400"/>
            </a:xfrm>
            <a:custGeom>
              <a:rect b="b" l="l" r="r" t="t"/>
              <a:pathLst>
                <a:path extrusionOk="0" h="5256" w="5483">
                  <a:moveTo>
                    <a:pt x="316" y="0"/>
                  </a:moveTo>
                  <a:lnTo>
                    <a:pt x="316" y="0"/>
                  </a:lnTo>
                  <a:cubicBezTo>
                    <a:pt x="0" y="1922"/>
                    <a:pt x="253" y="3907"/>
                    <a:pt x="914" y="4569"/>
                  </a:cubicBezTo>
                  <a:cubicBezTo>
                    <a:pt x="1376" y="5031"/>
                    <a:pt x="2601" y="5256"/>
                    <a:pt x="3967" y="5256"/>
                  </a:cubicBezTo>
                  <a:cubicBezTo>
                    <a:pt x="4464" y="5256"/>
                    <a:pt x="4979" y="5226"/>
                    <a:pt x="5482" y="5167"/>
                  </a:cubicBezTo>
                  <a:lnTo>
                    <a:pt x="3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4" name="Google Shape;6204;p65"/>
            <p:cNvSpPr/>
            <p:nvPr/>
          </p:nvSpPr>
          <p:spPr>
            <a:xfrm>
              <a:off x="-38891050" y="3599025"/>
              <a:ext cx="298525" cy="300900"/>
            </a:xfrm>
            <a:custGeom>
              <a:rect b="b" l="l" r="r" t="t"/>
              <a:pathLst>
                <a:path extrusionOk="0" h="12036" w="11941">
                  <a:moveTo>
                    <a:pt x="6349" y="2687"/>
                  </a:moveTo>
                  <a:cubicBezTo>
                    <a:pt x="6459" y="2687"/>
                    <a:pt x="6569" y="2726"/>
                    <a:pt x="6648" y="2805"/>
                  </a:cubicBezTo>
                  <a:lnTo>
                    <a:pt x="7593" y="3750"/>
                  </a:lnTo>
                  <a:lnTo>
                    <a:pt x="7719" y="3655"/>
                  </a:lnTo>
                  <a:cubicBezTo>
                    <a:pt x="7798" y="3577"/>
                    <a:pt x="7908" y="3537"/>
                    <a:pt x="8019" y="3537"/>
                  </a:cubicBezTo>
                  <a:cubicBezTo>
                    <a:pt x="8129" y="3537"/>
                    <a:pt x="8239" y="3577"/>
                    <a:pt x="8318" y="3655"/>
                  </a:cubicBezTo>
                  <a:cubicBezTo>
                    <a:pt x="8475" y="3813"/>
                    <a:pt x="8475" y="4065"/>
                    <a:pt x="8318" y="4222"/>
                  </a:cubicBezTo>
                  <a:lnTo>
                    <a:pt x="8192" y="4348"/>
                  </a:lnTo>
                  <a:lnTo>
                    <a:pt x="9137" y="5294"/>
                  </a:lnTo>
                  <a:cubicBezTo>
                    <a:pt x="9295" y="5451"/>
                    <a:pt x="9295" y="5735"/>
                    <a:pt x="9137" y="5892"/>
                  </a:cubicBezTo>
                  <a:cubicBezTo>
                    <a:pt x="9058" y="5971"/>
                    <a:pt x="8948" y="6010"/>
                    <a:pt x="8838" y="6010"/>
                  </a:cubicBezTo>
                  <a:cubicBezTo>
                    <a:pt x="8727" y="6010"/>
                    <a:pt x="8617" y="5971"/>
                    <a:pt x="8538" y="5892"/>
                  </a:cubicBezTo>
                  <a:lnTo>
                    <a:pt x="7593" y="4947"/>
                  </a:lnTo>
                  <a:lnTo>
                    <a:pt x="6522" y="6018"/>
                  </a:lnTo>
                  <a:lnTo>
                    <a:pt x="7467" y="6963"/>
                  </a:lnTo>
                  <a:cubicBezTo>
                    <a:pt x="7625" y="7089"/>
                    <a:pt x="7625" y="7373"/>
                    <a:pt x="7467" y="7530"/>
                  </a:cubicBezTo>
                  <a:cubicBezTo>
                    <a:pt x="7388" y="7609"/>
                    <a:pt x="7286" y="7649"/>
                    <a:pt x="7184" y="7649"/>
                  </a:cubicBezTo>
                  <a:cubicBezTo>
                    <a:pt x="7081" y="7649"/>
                    <a:pt x="6979" y="7609"/>
                    <a:pt x="6900" y="7530"/>
                  </a:cubicBezTo>
                  <a:lnTo>
                    <a:pt x="5955" y="6585"/>
                  </a:lnTo>
                  <a:lnTo>
                    <a:pt x="4884" y="7656"/>
                  </a:lnTo>
                  <a:lnTo>
                    <a:pt x="5829" y="8602"/>
                  </a:lnTo>
                  <a:cubicBezTo>
                    <a:pt x="5987" y="8759"/>
                    <a:pt x="5987" y="9043"/>
                    <a:pt x="5829" y="9200"/>
                  </a:cubicBezTo>
                  <a:cubicBezTo>
                    <a:pt x="5750" y="9279"/>
                    <a:pt x="5640" y="9318"/>
                    <a:pt x="5530" y="9318"/>
                  </a:cubicBezTo>
                  <a:cubicBezTo>
                    <a:pt x="5419" y="9318"/>
                    <a:pt x="5309" y="9279"/>
                    <a:pt x="5230" y="9200"/>
                  </a:cubicBezTo>
                  <a:lnTo>
                    <a:pt x="4285" y="8255"/>
                  </a:lnTo>
                  <a:lnTo>
                    <a:pt x="4159" y="8381"/>
                  </a:lnTo>
                  <a:cubicBezTo>
                    <a:pt x="4080" y="8460"/>
                    <a:pt x="3978" y="8499"/>
                    <a:pt x="3876" y="8499"/>
                  </a:cubicBezTo>
                  <a:cubicBezTo>
                    <a:pt x="3773" y="8499"/>
                    <a:pt x="3671" y="8460"/>
                    <a:pt x="3592" y="8381"/>
                  </a:cubicBezTo>
                  <a:cubicBezTo>
                    <a:pt x="3435" y="8224"/>
                    <a:pt x="3435" y="7940"/>
                    <a:pt x="3592" y="7782"/>
                  </a:cubicBezTo>
                  <a:lnTo>
                    <a:pt x="3687" y="7656"/>
                  </a:lnTo>
                  <a:lnTo>
                    <a:pt x="2742" y="6711"/>
                  </a:lnTo>
                  <a:cubicBezTo>
                    <a:pt x="2584" y="6554"/>
                    <a:pt x="2584" y="6270"/>
                    <a:pt x="2742" y="6113"/>
                  </a:cubicBezTo>
                  <a:cubicBezTo>
                    <a:pt x="2820" y="6034"/>
                    <a:pt x="2931" y="5995"/>
                    <a:pt x="3041" y="5995"/>
                  </a:cubicBezTo>
                  <a:cubicBezTo>
                    <a:pt x="3151" y="5995"/>
                    <a:pt x="3261" y="6034"/>
                    <a:pt x="3340" y="6113"/>
                  </a:cubicBezTo>
                  <a:lnTo>
                    <a:pt x="4285" y="7058"/>
                  </a:lnTo>
                  <a:lnTo>
                    <a:pt x="5356" y="6018"/>
                  </a:lnTo>
                  <a:lnTo>
                    <a:pt x="4411" y="5073"/>
                  </a:lnTo>
                  <a:cubicBezTo>
                    <a:pt x="4254" y="4916"/>
                    <a:pt x="4254" y="4632"/>
                    <a:pt x="4411" y="4474"/>
                  </a:cubicBezTo>
                  <a:cubicBezTo>
                    <a:pt x="4490" y="4396"/>
                    <a:pt x="4600" y="4356"/>
                    <a:pt x="4711" y="4356"/>
                  </a:cubicBezTo>
                  <a:cubicBezTo>
                    <a:pt x="4821" y="4356"/>
                    <a:pt x="4931" y="4396"/>
                    <a:pt x="5010" y="4474"/>
                  </a:cubicBezTo>
                  <a:lnTo>
                    <a:pt x="5955" y="5420"/>
                  </a:lnTo>
                  <a:lnTo>
                    <a:pt x="6995" y="4348"/>
                  </a:lnTo>
                  <a:lnTo>
                    <a:pt x="6050" y="3403"/>
                  </a:lnTo>
                  <a:cubicBezTo>
                    <a:pt x="5892" y="3246"/>
                    <a:pt x="5892" y="2962"/>
                    <a:pt x="6050" y="2805"/>
                  </a:cubicBezTo>
                  <a:cubicBezTo>
                    <a:pt x="6128" y="2726"/>
                    <a:pt x="6239" y="2687"/>
                    <a:pt x="6349" y="2687"/>
                  </a:cubicBezTo>
                  <a:close/>
                  <a:moveTo>
                    <a:pt x="5987" y="1"/>
                  </a:moveTo>
                  <a:cubicBezTo>
                    <a:pt x="2805" y="757"/>
                    <a:pt x="788" y="3025"/>
                    <a:pt x="1" y="6081"/>
                  </a:cubicBezTo>
                  <a:lnTo>
                    <a:pt x="5955" y="12036"/>
                  </a:lnTo>
                  <a:cubicBezTo>
                    <a:pt x="9106" y="11248"/>
                    <a:pt x="11153" y="9043"/>
                    <a:pt x="11941" y="5955"/>
                  </a:cubicBezTo>
                  <a:lnTo>
                    <a:pt x="59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5" name="Google Shape;6205;p65"/>
          <p:cNvSpPr/>
          <p:nvPr/>
        </p:nvSpPr>
        <p:spPr>
          <a:xfrm>
            <a:off x="5593363" y="3908004"/>
            <a:ext cx="342995" cy="290108"/>
          </a:xfrm>
          <a:custGeom>
            <a:rect b="b" l="l" r="r" t="t"/>
            <a:pathLst>
              <a:path extrusionOk="0" h="10713" w="12666">
                <a:moveTo>
                  <a:pt x="1765" y="3309"/>
                </a:moveTo>
                <a:lnTo>
                  <a:pt x="1765" y="7058"/>
                </a:lnTo>
                <a:cubicBezTo>
                  <a:pt x="1765" y="7278"/>
                  <a:pt x="1954" y="7436"/>
                  <a:pt x="2206" y="7436"/>
                </a:cubicBezTo>
                <a:lnTo>
                  <a:pt x="2615" y="7436"/>
                </a:lnTo>
                <a:lnTo>
                  <a:pt x="2615" y="9925"/>
                </a:lnTo>
                <a:lnTo>
                  <a:pt x="788" y="9925"/>
                </a:lnTo>
                <a:lnTo>
                  <a:pt x="788" y="3309"/>
                </a:lnTo>
                <a:close/>
                <a:moveTo>
                  <a:pt x="5073" y="3309"/>
                </a:moveTo>
                <a:lnTo>
                  <a:pt x="5073" y="7058"/>
                </a:lnTo>
                <a:cubicBezTo>
                  <a:pt x="5073" y="7278"/>
                  <a:pt x="5262" y="7436"/>
                  <a:pt x="5514" y="7436"/>
                </a:cubicBezTo>
                <a:lnTo>
                  <a:pt x="5892" y="7436"/>
                </a:lnTo>
                <a:lnTo>
                  <a:pt x="5892" y="9925"/>
                </a:lnTo>
                <a:lnTo>
                  <a:pt x="3403" y="9925"/>
                </a:lnTo>
                <a:lnTo>
                  <a:pt x="3403" y="7436"/>
                </a:lnTo>
                <a:lnTo>
                  <a:pt x="3813" y="7436"/>
                </a:lnTo>
                <a:cubicBezTo>
                  <a:pt x="4033" y="7436"/>
                  <a:pt x="4254" y="7247"/>
                  <a:pt x="4254" y="7058"/>
                </a:cubicBezTo>
                <a:lnTo>
                  <a:pt x="4254" y="3309"/>
                </a:lnTo>
                <a:close/>
                <a:moveTo>
                  <a:pt x="8412" y="3309"/>
                </a:moveTo>
                <a:lnTo>
                  <a:pt x="8412" y="7058"/>
                </a:lnTo>
                <a:cubicBezTo>
                  <a:pt x="8412" y="7278"/>
                  <a:pt x="8601" y="7436"/>
                  <a:pt x="8853" y="7436"/>
                </a:cubicBezTo>
                <a:lnTo>
                  <a:pt x="9294" y="7436"/>
                </a:lnTo>
                <a:lnTo>
                  <a:pt x="9294" y="9925"/>
                </a:lnTo>
                <a:lnTo>
                  <a:pt x="6711" y="9925"/>
                </a:lnTo>
                <a:lnTo>
                  <a:pt x="6711" y="7436"/>
                </a:lnTo>
                <a:lnTo>
                  <a:pt x="7152" y="7436"/>
                </a:lnTo>
                <a:cubicBezTo>
                  <a:pt x="7404" y="7436"/>
                  <a:pt x="7593" y="7247"/>
                  <a:pt x="7593" y="7058"/>
                </a:cubicBezTo>
                <a:lnTo>
                  <a:pt x="7593" y="3309"/>
                </a:lnTo>
                <a:close/>
                <a:moveTo>
                  <a:pt x="11815" y="3309"/>
                </a:moveTo>
                <a:lnTo>
                  <a:pt x="11815" y="9925"/>
                </a:lnTo>
                <a:lnTo>
                  <a:pt x="9988" y="9925"/>
                </a:lnTo>
                <a:lnTo>
                  <a:pt x="9988" y="7436"/>
                </a:lnTo>
                <a:lnTo>
                  <a:pt x="10429" y="7436"/>
                </a:lnTo>
                <a:cubicBezTo>
                  <a:pt x="10649" y="7436"/>
                  <a:pt x="10870" y="7247"/>
                  <a:pt x="10870" y="7058"/>
                </a:cubicBezTo>
                <a:lnTo>
                  <a:pt x="10870" y="3309"/>
                </a:lnTo>
                <a:close/>
                <a:moveTo>
                  <a:pt x="379" y="1"/>
                </a:moveTo>
                <a:cubicBezTo>
                  <a:pt x="158" y="1"/>
                  <a:pt x="1" y="190"/>
                  <a:pt x="1" y="379"/>
                </a:cubicBezTo>
                <a:lnTo>
                  <a:pt x="1" y="10334"/>
                </a:lnTo>
                <a:cubicBezTo>
                  <a:pt x="1" y="10555"/>
                  <a:pt x="190" y="10712"/>
                  <a:pt x="379" y="10712"/>
                </a:cubicBezTo>
                <a:lnTo>
                  <a:pt x="12224" y="10712"/>
                </a:lnTo>
                <a:cubicBezTo>
                  <a:pt x="12476" y="10712"/>
                  <a:pt x="12665" y="10523"/>
                  <a:pt x="12665" y="10334"/>
                </a:cubicBezTo>
                <a:lnTo>
                  <a:pt x="12665" y="379"/>
                </a:lnTo>
                <a:cubicBezTo>
                  <a:pt x="12634" y="190"/>
                  <a:pt x="12445" y="1"/>
                  <a:pt x="1222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06" name="Google Shape;6206;p65"/>
          <p:cNvGrpSpPr/>
          <p:nvPr/>
        </p:nvGrpSpPr>
        <p:grpSpPr>
          <a:xfrm>
            <a:off x="7262295" y="3419504"/>
            <a:ext cx="269608" cy="342779"/>
            <a:chOff x="-37370925" y="3551975"/>
            <a:chExt cx="248900" cy="316450"/>
          </a:xfrm>
        </p:grpSpPr>
        <p:sp>
          <p:nvSpPr>
            <p:cNvPr id="6207" name="Google Shape;6207;p65"/>
            <p:cNvSpPr/>
            <p:nvPr/>
          </p:nvSpPr>
          <p:spPr>
            <a:xfrm>
              <a:off x="-37268550" y="3643925"/>
              <a:ext cx="83525" cy="82525"/>
            </a:xfrm>
            <a:custGeom>
              <a:rect b="b" l="l" r="r" t="t"/>
              <a:pathLst>
                <a:path extrusionOk="0" h="3301" w="3341">
                  <a:moveTo>
                    <a:pt x="2238" y="1"/>
                  </a:moveTo>
                  <a:lnTo>
                    <a:pt x="1" y="2237"/>
                  </a:lnTo>
                  <a:lnTo>
                    <a:pt x="946" y="3183"/>
                  </a:lnTo>
                  <a:cubicBezTo>
                    <a:pt x="1040" y="3261"/>
                    <a:pt x="1151" y="3301"/>
                    <a:pt x="1257" y="3301"/>
                  </a:cubicBezTo>
                  <a:cubicBezTo>
                    <a:pt x="1363" y="3301"/>
                    <a:pt x="1466" y="3261"/>
                    <a:pt x="1545" y="3183"/>
                  </a:cubicBezTo>
                  <a:lnTo>
                    <a:pt x="3183" y="1544"/>
                  </a:lnTo>
                  <a:cubicBezTo>
                    <a:pt x="3340" y="1387"/>
                    <a:pt x="3340" y="1103"/>
                    <a:pt x="3183" y="94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08" name="Google Shape;6208;p65"/>
            <p:cNvSpPr/>
            <p:nvPr/>
          </p:nvSpPr>
          <p:spPr>
            <a:xfrm>
              <a:off x="-37370925" y="3551975"/>
              <a:ext cx="248900" cy="316450"/>
            </a:xfrm>
            <a:custGeom>
              <a:rect b="b" l="l" r="r" t="t"/>
              <a:pathLst>
                <a:path extrusionOk="0" h="12658" w="9956">
                  <a:moveTo>
                    <a:pt x="4537" y="8625"/>
                  </a:moveTo>
                  <a:cubicBezTo>
                    <a:pt x="4757" y="8625"/>
                    <a:pt x="4946" y="8845"/>
                    <a:pt x="4946" y="9066"/>
                  </a:cubicBezTo>
                  <a:cubicBezTo>
                    <a:pt x="4915" y="9255"/>
                    <a:pt x="4757" y="9475"/>
                    <a:pt x="4537" y="9475"/>
                  </a:cubicBezTo>
                  <a:cubicBezTo>
                    <a:pt x="4285" y="9475"/>
                    <a:pt x="4096" y="9255"/>
                    <a:pt x="4096" y="9066"/>
                  </a:cubicBezTo>
                  <a:cubicBezTo>
                    <a:pt x="4096" y="8845"/>
                    <a:pt x="4285" y="8625"/>
                    <a:pt x="4537" y="8625"/>
                  </a:cubicBezTo>
                  <a:close/>
                  <a:moveTo>
                    <a:pt x="2615" y="0"/>
                  </a:moveTo>
                  <a:cubicBezTo>
                    <a:pt x="2513" y="0"/>
                    <a:pt x="2410" y="40"/>
                    <a:pt x="2332" y="119"/>
                  </a:cubicBezTo>
                  <a:lnTo>
                    <a:pt x="662" y="1788"/>
                  </a:lnTo>
                  <a:cubicBezTo>
                    <a:pt x="504" y="1946"/>
                    <a:pt x="504" y="2229"/>
                    <a:pt x="662" y="2355"/>
                  </a:cubicBezTo>
                  <a:lnTo>
                    <a:pt x="1764" y="3458"/>
                  </a:lnTo>
                  <a:cubicBezTo>
                    <a:pt x="1166" y="4183"/>
                    <a:pt x="819" y="5096"/>
                    <a:pt x="819" y="6073"/>
                  </a:cubicBezTo>
                  <a:cubicBezTo>
                    <a:pt x="819" y="7774"/>
                    <a:pt x="1859" y="9223"/>
                    <a:pt x="3308" y="9853"/>
                  </a:cubicBezTo>
                  <a:lnTo>
                    <a:pt x="3308" y="10200"/>
                  </a:lnTo>
                  <a:lnTo>
                    <a:pt x="1229" y="10200"/>
                  </a:lnTo>
                  <a:cubicBezTo>
                    <a:pt x="536" y="10200"/>
                    <a:pt x="0" y="10767"/>
                    <a:pt x="0" y="11429"/>
                  </a:cubicBezTo>
                  <a:lnTo>
                    <a:pt x="0" y="12248"/>
                  </a:lnTo>
                  <a:cubicBezTo>
                    <a:pt x="0" y="12500"/>
                    <a:pt x="189" y="12657"/>
                    <a:pt x="441" y="12657"/>
                  </a:cubicBezTo>
                  <a:lnTo>
                    <a:pt x="8696" y="12657"/>
                  </a:lnTo>
                  <a:cubicBezTo>
                    <a:pt x="8948" y="12657"/>
                    <a:pt x="9137" y="12468"/>
                    <a:pt x="9137" y="12248"/>
                  </a:cubicBezTo>
                  <a:lnTo>
                    <a:pt x="9137" y="11429"/>
                  </a:lnTo>
                  <a:cubicBezTo>
                    <a:pt x="9137" y="10767"/>
                    <a:pt x="8570" y="10200"/>
                    <a:pt x="7876" y="10200"/>
                  </a:cubicBezTo>
                  <a:lnTo>
                    <a:pt x="5797" y="10200"/>
                  </a:lnTo>
                  <a:lnTo>
                    <a:pt x="5797" y="10137"/>
                  </a:lnTo>
                  <a:cubicBezTo>
                    <a:pt x="7120" y="9853"/>
                    <a:pt x="8223" y="8940"/>
                    <a:pt x="8790" y="7743"/>
                  </a:cubicBezTo>
                  <a:lnTo>
                    <a:pt x="9515" y="7743"/>
                  </a:lnTo>
                  <a:cubicBezTo>
                    <a:pt x="9767" y="7743"/>
                    <a:pt x="9956" y="7522"/>
                    <a:pt x="9956" y="7333"/>
                  </a:cubicBezTo>
                  <a:cubicBezTo>
                    <a:pt x="9893" y="7176"/>
                    <a:pt x="9735" y="6987"/>
                    <a:pt x="9483" y="6987"/>
                  </a:cubicBezTo>
                  <a:lnTo>
                    <a:pt x="6994" y="6987"/>
                  </a:lnTo>
                  <a:cubicBezTo>
                    <a:pt x="6774" y="6987"/>
                    <a:pt x="6585" y="7176"/>
                    <a:pt x="6585" y="7365"/>
                  </a:cubicBezTo>
                  <a:cubicBezTo>
                    <a:pt x="6585" y="7617"/>
                    <a:pt x="6774" y="7774"/>
                    <a:pt x="6994" y="7774"/>
                  </a:cubicBezTo>
                  <a:lnTo>
                    <a:pt x="7845" y="7774"/>
                  </a:lnTo>
                  <a:cubicBezTo>
                    <a:pt x="7404" y="8530"/>
                    <a:pt x="6648" y="9097"/>
                    <a:pt x="5734" y="9318"/>
                  </a:cubicBezTo>
                  <a:lnTo>
                    <a:pt x="5734" y="8971"/>
                  </a:lnTo>
                  <a:cubicBezTo>
                    <a:pt x="5734" y="8310"/>
                    <a:pt x="5198" y="7774"/>
                    <a:pt x="4537" y="7743"/>
                  </a:cubicBezTo>
                  <a:cubicBezTo>
                    <a:pt x="3844" y="7743"/>
                    <a:pt x="3308" y="8278"/>
                    <a:pt x="3308" y="8940"/>
                  </a:cubicBezTo>
                  <a:cubicBezTo>
                    <a:pt x="2332" y="8373"/>
                    <a:pt x="1638" y="7302"/>
                    <a:pt x="1638" y="6073"/>
                  </a:cubicBezTo>
                  <a:cubicBezTo>
                    <a:pt x="1638" y="5285"/>
                    <a:pt x="1922" y="4624"/>
                    <a:pt x="2363" y="4057"/>
                  </a:cubicBezTo>
                  <a:lnTo>
                    <a:pt x="3529" y="5254"/>
                  </a:lnTo>
                  <a:lnTo>
                    <a:pt x="5797" y="3017"/>
                  </a:lnTo>
                  <a:lnTo>
                    <a:pt x="2899" y="119"/>
                  </a:lnTo>
                  <a:cubicBezTo>
                    <a:pt x="2820" y="40"/>
                    <a:pt x="2717" y="0"/>
                    <a:pt x="26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09" name="Google Shape;6209;p65"/>
          <p:cNvSpPr/>
          <p:nvPr/>
        </p:nvSpPr>
        <p:spPr>
          <a:xfrm>
            <a:off x="1937024" y="3058286"/>
            <a:ext cx="337877" cy="342481"/>
          </a:xfrm>
          <a:custGeom>
            <a:rect b="b" l="l" r="r" t="t"/>
            <a:pathLst>
              <a:path extrusionOk="0" h="12647" w="12477">
                <a:moveTo>
                  <a:pt x="3750" y="4538"/>
                </a:moveTo>
                <a:cubicBezTo>
                  <a:pt x="4223" y="4538"/>
                  <a:pt x="4601" y="4884"/>
                  <a:pt x="4601" y="5357"/>
                </a:cubicBezTo>
                <a:cubicBezTo>
                  <a:pt x="4601" y="5829"/>
                  <a:pt x="4223" y="6176"/>
                  <a:pt x="3750" y="6176"/>
                </a:cubicBezTo>
                <a:cubicBezTo>
                  <a:pt x="3277" y="6176"/>
                  <a:pt x="2931" y="5829"/>
                  <a:pt x="2931" y="5357"/>
                </a:cubicBezTo>
                <a:cubicBezTo>
                  <a:pt x="2931" y="4884"/>
                  <a:pt x="3277" y="4538"/>
                  <a:pt x="3750" y="4538"/>
                </a:cubicBezTo>
                <a:close/>
                <a:moveTo>
                  <a:pt x="6239" y="4538"/>
                </a:moveTo>
                <a:cubicBezTo>
                  <a:pt x="6711" y="4538"/>
                  <a:pt x="7058" y="4884"/>
                  <a:pt x="7058" y="5357"/>
                </a:cubicBezTo>
                <a:cubicBezTo>
                  <a:pt x="7058" y="5829"/>
                  <a:pt x="6711" y="6176"/>
                  <a:pt x="6239" y="6176"/>
                </a:cubicBezTo>
                <a:cubicBezTo>
                  <a:pt x="5766" y="6176"/>
                  <a:pt x="5420" y="5829"/>
                  <a:pt x="5420" y="5357"/>
                </a:cubicBezTo>
                <a:cubicBezTo>
                  <a:pt x="5420" y="4884"/>
                  <a:pt x="5766" y="4538"/>
                  <a:pt x="6239" y="4538"/>
                </a:cubicBezTo>
                <a:close/>
                <a:moveTo>
                  <a:pt x="8728" y="4538"/>
                </a:moveTo>
                <a:cubicBezTo>
                  <a:pt x="9200" y="4538"/>
                  <a:pt x="9547" y="4884"/>
                  <a:pt x="9547" y="5357"/>
                </a:cubicBezTo>
                <a:cubicBezTo>
                  <a:pt x="9547" y="5829"/>
                  <a:pt x="9200" y="6176"/>
                  <a:pt x="8728" y="6176"/>
                </a:cubicBezTo>
                <a:cubicBezTo>
                  <a:pt x="8255" y="6176"/>
                  <a:pt x="7877" y="5829"/>
                  <a:pt x="7877" y="5357"/>
                </a:cubicBezTo>
                <a:cubicBezTo>
                  <a:pt x="7877" y="4884"/>
                  <a:pt x="8255" y="4538"/>
                  <a:pt x="8728" y="4538"/>
                </a:cubicBezTo>
                <a:close/>
                <a:moveTo>
                  <a:pt x="6239" y="1"/>
                </a:moveTo>
                <a:cubicBezTo>
                  <a:pt x="2805" y="1"/>
                  <a:pt x="1" y="2395"/>
                  <a:pt x="1" y="5357"/>
                </a:cubicBezTo>
                <a:cubicBezTo>
                  <a:pt x="1" y="7436"/>
                  <a:pt x="1387" y="9200"/>
                  <a:pt x="3309" y="10082"/>
                </a:cubicBezTo>
                <a:lnTo>
                  <a:pt x="3309" y="12256"/>
                </a:lnTo>
                <a:cubicBezTo>
                  <a:pt x="3309" y="12486"/>
                  <a:pt x="3502" y="12646"/>
                  <a:pt x="3715" y="12646"/>
                </a:cubicBezTo>
                <a:cubicBezTo>
                  <a:pt x="3824" y="12646"/>
                  <a:pt x="3938" y="12604"/>
                  <a:pt x="4034" y="12508"/>
                </a:cubicBezTo>
                <a:lnTo>
                  <a:pt x="5609" y="10681"/>
                </a:lnTo>
                <a:cubicBezTo>
                  <a:pt x="5798" y="10681"/>
                  <a:pt x="5987" y="10713"/>
                  <a:pt x="6239" y="10713"/>
                </a:cubicBezTo>
                <a:cubicBezTo>
                  <a:pt x="9641" y="10713"/>
                  <a:pt x="12477" y="8350"/>
                  <a:pt x="12477" y="5357"/>
                </a:cubicBezTo>
                <a:cubicBezTo>
                  <a:pt x="12477" y="2395"/>
                  <a:pt x="9704" y="1"/>
                  <a:pt x="623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10" name="Google Shape;6210;p65"/>
          <p:cNvSpPr/>
          <p:nvPr/>
        </p:nvSpPr>
        <p:spPr>
          <a:xfrm>
            <a:off x="1960055" y="3454996"/>
            <a:ext cx="291814" cy="344701"/>
          </a:xfrm>
          <a:custGeom>
            <a:rect b="b" l="l" r="r" t="t"/>
            <a:pathLst>
              <a:path extrusionOk="0" h="12729" w="10776">
                <a:moveTo>
                  <a:pt x="1670" y="851"/>
                </a:moveTo>
                <a:lnTo>
                  <a:pt x="1670" y="9326"/>
                </a:lnTo>
                <a:cubicBezTo>
                  <a:pt x="1355" y="9326"/>
                  <a:pt x="1072" y="9421"/>
                  <a:pt x="851" y="9578"/>
                </a:cubicBezTo>
                <a:lnTo>
                  <a:pt x="851" y="2049"/>
                </a:lnTo>
                <a:cubicBezTo>
                  <a:pt x="851" y="1481"/>
                  <a:pt x="1198" y="1072"/>
                  <a:pt x="1670" y="851"/>
                </a:cubicBezTo>
                <a:close/>
                <a:moveTo>
                  <a:pt x="9925" y="10177"/>
                </a:moveTo>
                <a:lnTo>
                  <a:pt x="9925" y="10208"/>
                </a:lnTo>
                <a:lnTo>
                  <a:pt x="9925" y="11846"/>
                </a:lnTo>
                <a:lnTo>
                  <a:pt x="1670" y="11846"/>
                </a:lnTo>
                <a:cubicBezTo>
                  <a:pt x="1229" y="11846"/>
                  <a:pt x="851" y="11468"/>
                  <a:pt x="851" y="11027"/>
                </a:cubicBezTo>
                <a:cubicBezTo>
                  <a:pt x="851" y="10586"/>
                  <a:pt x="1229" y="10177"/>
                  <a:pt x="1670" y="10177"/>
                </a:cubicBezTo>
                <a:close/>
                <a:moveTo>
                  <a:pt x="2111" y="1"/>
                </a:moveTo>
                <a:cubicBezTo>
                  <a:pt x="914" y="1"/>
                  <a:pt x="1" y="946"/>
                  <a:pt x="1" y="2080"/>
                </a:cubicBezTo>
                <a:lnTo>
                  <a:pt x="1" y="11059"/>
                </a:lnTo>
                <a:cubicBezTo>
                  <a:pt x="1" y="11973"/>
                  <a:pt x="757" y="12729"/>
                  <a:pt x="1670" y="12729"/>
                </a:cubicBezTo>
                <a:lnTo>
                  <a:pt x="10334" y="12729"/>
                </a:lnTo>
                <a:cubicBezTo>
                  <a:pt x="10586" y="12729"/>
                  <a:pt x="10775" y="12508"/>
                  <a:pt x="10775" y="12319"/>
                </a:cubicBezTo>
                <a:lnTo>
                  <a:pt x="10775" y="473"/>
                </a:lnTo>
                <a:cubicBezTo>
                  <a:pt x="10775" y="221"/>
                  <a:pt x="10586" y="64"/>
                  <a:pt x="10334" y="64"/>
                </a:cubicBezTo>
                <a:lnTo>
                  <a:pt x="9105" y="64"/>
                </a:lnTo>
                <a:lnTo>
                  <a:pt x="9105" y="3781"/>
                </a:lnTo>
                <a:cubicBezTo>
                  <a:pt x="9105" y="4011"/>
                  <a:pt x="8912" y="4171"/>
                  <a:pt x="8708" y="4171"/>
                </a:cubicBezTo>
                <a:cubicBezTo>
                  <a:pt x="8604" y="4171"/>
                  <a:pt x="8498" y="4129"/>
                  <a:pt x="8412" y="4033"/>
                </a:cubicBezTo>
                <a:lnTo>
                  <a:pt x="7845" y="3498"/>
                </a:lnTo>
                <a:lnTo>
                  <a:pt x="7310" y="4033"/>
                </a:lnTo>
                <a:cubicBezTo>
                  <a:pt x="7214" y="4129"/>
                  <a:pt x="7100" y="4171"/>
                  <a:pt x="6991" y="4171"/>
                </a:cubicBezTo>
                <a:cubicBezTo>
                  <a:pt x="6778" y="4171"/>
                  <a:pt x="6585" y="4011"/>
                  <a:pt x="6585" y="3781"/>
                </a:cubicBezTo>
                <a:lnTo>
                  <a:pt x="6585" y="64"/>
                </a:lnTo>
                <a:lnTo>
                  <a:pt x="2111" y="64"/>
                </a:lnTo>
                <a:lnTo>
                  <a:pt x="2111" y="1"/>
                </a:ln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11" name="Google Shape;6211;p65"/>
          <p:cNvGrpSpPr/>
          <p:nvPr/>
        </p:nvGrpSpPr>
        <p:grpSpPr>
          <a:xfrm>
            <a:off x="1932108" y="3851836"/>
            <a:ext cx="344701" cy="342995"/>
            <a:chOff x="-42259725" y="3951100"/>
            <a:chExt cx="318225" cy="316650"/>
          </a:xfrm>
        </p:grpSpPr>
        <p:sp>
          <p:nvSpPr>
            <p:cNvPr id="6212" name="Google Shape;6212;p65"/>
            <p:cNvSpPr/>
            <p:nvPr/>
          </p:nvSpPr>
          <p:spPr>
            <a:xfrm>
              <a:off x="-42258150" y="3951100"/>
              <a:ext cx="316650" cy="123675"/>
            </a:xfrm>
            <a:custGeom>
              <a:rect b="b" l="l" r="r" t="t"/>
              <a:pathLst>
                <a:path extrusionOk="0" h="4947" w="12666">
                  <a:moveTo>
                    <a:pt x="2868" y="820"/>
                  </a:moveTo>
                  <a:cubicBezTo>
                    <a:pt x="3120" y="820"/>
                    <a:pt x="3277" y="1009"/>
                    <a:pt x="3277" y="1261"/>
                  </a:cubicBezTo>
                  <a:lnTo>
                    <a:pt x="3277" y="2899"/>
                  </a:lnTo>
                  <a:cubicBezTo>
                    <a:pt x="3277" y="3151"/>
                    <a:pt x="3057" y="3308"/>
                    <a:pt x="2868" y="3308"/>
                  </a:cubicBezTo>
                  <a:cubicBezTo>
                    <a:pt x="2647" y="3308"/>
                    <a:pt x="2490" y="3119"/>
                    <a:pt x="2427" y="2899"/>
                  </a:cubicBezTo>
                  <a:lnTo>
                    <a:pt x="2427" y="1261"/>
                  </a:lnTo>
                  <a:cubicBezTo>
                    <a:pt x="2427" y="1009"/>
                    <a:pt x="2647" y="851"/>
                    <a:pt x="2868" y="820"/>
                  </a:cubicBezTo>
                  <a:close/>
                  <a:moveTo>
                    <a:pt x="9767" y="820"/>
                  </a:moveTo>
                  <a:cubicBezTo>
                    <a:pt x="9988" y="820"/>
                    <a:pt x="10145" y="1009"/>
                    <a:pt x="10145" y="1261"/>
                  </a:cubicBezTo>
                  <a:lnTo>
                    <a:pt x="10145" y="2899"/>
                  </a:lnTo>
                  <a:cubicBezTo>
                    <a:pt x="10145" y="3151"/>
                    <a:pt x="9956" y="3308"/>
                    <a:pt x="9767" y="3308"/>
                  </a:cubicBezTo>
                  <a:cubicBezTo>
                    <a:pt x="9515" y="3308"/>
                    <a:pt x="9358" y="3119"/>
                    <a:pt x="9326" y="2899"/>
                  </a:cubicBezTo>
                  <a:lnTo>
                    <a:pt x="9326" y="1261"/>
                  </a:lnTo>
                  <a:cubicBezTo>
                    <a:pt x="9326" y="1009"/>
                    <a:pt x="9515" y="851"/>
                    <a:pt x="9767" y="820"/>
                  </a:cubicBezTo>
                  <a:close/>
                  <a:moveTo>
                    <a:pt x="2868" y="0"/>
                  </a:moveTo>
                  <a:cubicBezTo>
                    <a:pt x="2206" y="0"/>
                    <a:pt x="1639" y="536"/>
                    <a:pt x="1608" y="1229"/>
                  </a:cubicBezTo>
                  <a:lnTo>
                    <a:pt x="1608" y="1639"/>
                  </a:lnTo>
                  <a:lnTo>
                    <a:pt x="1230" y="1639"/>
                  </a:lnTo>
                  <a:cubicBezTo>
                    <a:pt x="536" y="1639"/>
                    <a:pt x="1" y="2206"/>
                    <a:pt x="1" y="2867"/>
                  </a:cubicBezTo>
                  <a:lnTo>
                    <a:pt x="1" y="4947"/>
                  </a:lnTo>
                  <a:lnTo>
                    <a:pt x="12666" y="4947"/>
                  </a:lnTo>
                  <a:lnTo>
                    <a:pt x="12666" y="2867"/>
                  </a:lnTo>
                  <a:cubicBezTo>
                    <a:pt x="12634" y="2206"/>
                    <a:pt x="12036" y="1639"/>
                    <a:pt x="11374" y="1639"/>
                  </a:cubicBezTo>
                  <a:lnTo>
                    <a:pt x="10996" y="1639"/>
                  </a:lnTo>
                  <a:lnTo>
                    <a:pt x="10996" y="1229"/>
                  </a:lnTo>
                  <a:cubicBezTo>
                    <a:pt x="10996" y="536"/>
                    <a:pt x="10429" y="0"/>
                    <a:pt x="9767" y="0"/>
                  </a:cubicBezTo>
                  <a:cubicBezTo>
                    <a:pt x="9106" y="0"/>
                    <a:pt x="8539" y="536"/>
                    <a:pt x="8507" y="1229"/>
                  </a:cubicBezTo>
                  <a:lnTo>
                    <a:pt x="8507" y="1639"/>
                  </a:lnTo>
                  <a:lnTo>
                    <a:pt x="4097" y="1639"/>
                  </a:lnTo>
                  <a:lnTo>
                    <a:pt x="4097" y="1229"/>
                  </a:lnTo>
                  <a:cubicBezTo>
                    <a:pt x="4097" y="536"/>
                    <a:pt x="3561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3" name="Google Shape;6213;p65"/>
            <p:cNvSpPr/>
            <p:nvPr/>
          </p:nvSpPr>
          <p:spPr>
            <a:xfrm>
              <a:off x="-42259725" y="4096800"/>
              <a:ext cx="316650" cy="170950"/>
            </a:xfrm>
            <a:custGeom>
              <a:rect b="b" l="l" r="r" t="t"/>
              <a:pathLst>
                <a:path extrusionOk="0" h="6838" w="12666">
                  <a:moveTo>
                    <a:pt x="1" y="1"/>
                  </a:moveTo>
                  <a:lnTo>
                    <a:pt x="1" y="5640"/>
                  </a:lnTo>
                  <a:lnTo>
                    <a:pt x="32" y="5640"/>
                  </a:lnTo>
                  <a:cubicBezTo>
                    <a:pt x="32" y="6302"/>
                    <a:pt x="568" y="6837"/>
                    <a:pt x="1261" y="6837"/>
                  </a:cubicBezTo>
                  <a:lnTo>
                    <a:pt x="11437" y="6837"/>
                  </a:lnTo>
                  <a:cubicBezTo>
                    <a:pt x="12099" y="6837"/>
                    <a:pt x="12666" y="6302"/>
                    <a:pt x="12666" y="5640"/>
                  </a:cubicBezTo>
                  <a:lnTo>
                    <a:pt x="126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4" name="Google Shape;6214;p65"/>
          <p:cNvGrpSpPr/>
          <p:nvPr/>
        </p:nvGrpSpPr>
        <p:grpSpPr>
          <a:xfrm>
            <a:off x="3970164" y="3111306"/>
            <a:ext cx="343835" cy="313126"/>
            <a:chOff x="-40378075" y="3267450"/>
            <a:chExt cx="317425" cy="289075"/>
          </a:xfrm>
        </p:grpSpPr>
        <p:sp>
          <p:nvSpPr>
            <p:cNvPr id="6215" name="Google Shape;6215;p65"/>
            <p:cNvSpPr/>
            <p:nvPr/>
          </p:nvSpPr>
          <p:spPr>
            <a:xfrm>
              <a:off x="-40218975" y="3308400"/>
              <a:ext cx="158325" cy="248125"/>
            </a:xfrm>
            <a:custGeom>
              <a:rect b="b" l="l" r="r" t="t"/>
              <a:pathLst>
                <a:path extrusionOk="0" h="9925" w="6333">
                  <a:moveTo>
                    <a:pt x="4694" y="1"/>
                  </a:moveTo>
                  <a:lnTo>
                    <a:pt x="4694" y="7877"/>
                  </a:lnTo>
                  <a:cubicBezTo>
                    <a:pt x="4694" y="8097"/>
                    <a:pt x="4474" y="8255"/>
                    <a:pt x="4253" y="8255"/>
                  </a:cubicBezTo>
                  <a:cubicBezTo>
                    <a:pt x="2993" y="8255"/>
                    <a:pt x="1638" y="8696"/>
                    <a:pt x="693" y="9452"/>
                  </a:cubicBezTo>
                  <a:cubicBezTo>
                    <a:pt x="536" y="9546"/>
                    <a:pt x="189" y="9925"/>
                    <a:pt x="0" y="9925"/>
                  </a:cubicBezTo>
                  <a:lnTo>
                    <a:pt x="5073" y="9925"/>
                  </a:lnTo>
                  <a:cubicBezTo>
                    <a:pt x="5734" y="9925"/>
                    <a:pt x="6333" y="9357"/>
                    <a:pt x="6333" y="8696"/>
                  </a:cubicBezTo>
                  <a:lnTo>
                    <a:pt x="6333" y="1229"/>
                  </a:lnTo>
                  <a:cubicBezTo>
                    <a:pt x="6333" y="536"/>
                    <a:pt x="5766" y="1"/>
                    <a:pt x="50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6" name="Google Shape;6216;p65"/>
            <p:cNvSpPr/>
            <p:nvPr/>
          </p:nvSpPr>
          <p:spPr>
            <a:xfrm>
              <a:off x="-40316650" y="3267450"/>
              <a:ext cx="86675" cy="257575"/>
            </a:xfrm>
            <a:custGeom>
              <a:rect b="b" l="l" r="r" t="t"/>
              <a:pathLst>
                <a:path extrusionOk="0" h="10303" w="3467">
                  <a:moveTo>
                    <a:pt x="1" y="0"/>
                  </a:moveTo>
                  <a:lnTo>
                    <a:pt x="1" y="9105"/>
                  </a:lnTo>
                  <a:cubicBezTo>
                    <a:pt x="1166" y="9200"/>
                    <a:pt x="2489" y="9578"/>
                    <a:pt x="3466" y="10302"/>
                  </a:cubicBezTo>
                  <a:lnTo>
                    <a:pt x="3466" y="1197"/>
                  </a:lnTo>
                  <a:cubicBezTo>
                    <a:pt x="2489" y="473"/>
                    <a:pt x="1229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7" name="Google Shape;6217;p65"/>
            <p:cNvSpPr/>
            <p:nvPr/>
          </p:nvSpPr>
          <p:spPr>
            <a:xfrm>
              <a:off x="-40209525" y="3267450"/>
              <a:ext cx="86650" cy="257575"/>
            </a:xfrm>
            <a:custGeom>
              <a:rect b="b" l="l" r="r" t="t"/>
              <a:pathLst>
                <a:path extrusionOk="0" h="10303" w="3466">
                  <a:moveTo>
                    <a:pt x="3466" y="0"/>
                  </a:moveTo>
                  <a:cubicBezTo>
                    <a:pt x="2300" y="95"/>
                    <a:pt x="977" y="473"/>
                    <a:pt x="0" y="1197"/>
                  </a:cubicBezTo>
                  <a:lnTo>
                    <a:pt x="0" y="10302"/>
                  </a:lnTo>
                  <a:cubicBezTo>
                    <a:pt x="977" y="9578"/>
                    <a:pt x="2237" y="9200"/>
                    <a:pt x="3466" y="9105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18" name="Google Shape;6218;p65"/>
            <p:cNvSpPr/>
            <p:nvPr/>
          </p:nvSpPr>
          <p:spPr>
            <a:xfrm>
              <a:off x="-40378075" y="3308400"/>
              <a:ext cx="157550" cy="248125"/>
            </a:xfrm>
            <a:custGeom>
              <a:rect b="b" l="l" r="r" t="t"/>
              <a:pathLst>
                <a:path extrusionOk="0" h="9925" w="6302">
                  <a:moveTo>
                    <a:pt x="1229" y="1"/>
                  </a:moveTo>
                  <a:cubicBezTo>
                    <a:pt x="567" y="1"/>
                    <a:pt x="0" y="536"/>
                    <a:pt x="0" y="1198"/>
                  </a:cubicBezTo>
                  <a:lnTo>
                    <a:pt x="0" y="8664"/>
                  </a:lnTo>
                  <a:cubicBezTo>
                    <a:pt x="32" y="9357"/>
                    <a:pt x="567" y="9925"/>
                    <a:pt x="1229" y="9925"/>
                  </a:cubicBezTo>
                  <a:lnTo>
                    <a:pt x="6301" y="9925"/>
                  </a:lnTo>
                  <a:cubicBezTo>
                    <a:pt x="6112" y="9925"/>
                    <a:pt x="5766" y="9609"/>
                    <a:pt x="5608" y="9452"/>
                  </a:cubicBezTo>
                  <a:cubicBezTo>
                    <a:pt x="4631" y="8664"/>
                    <a:pt x="3277" y="8255"/>
                    <a:pt x="2048" y="8255"/>
                  </a:cubicBezTo>
                  <a:cubicBezTo>
                    <a:pt x="1828" y="8255"/>
                    <a:pt x="1638" y="8066"/>
                    <a:pt x="1638" y="7877"/>
                  </a:cubicBezTo>
                  <a:lnTo>
                    <a:pt x="16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19" name="Google Shape;6219;p65"/>
          <p:cNvGrpSpPr/>
          <p:nvPr/>
        </p:nvGrpSpPr>
        <p:grpSpPr>
          <a:xfrm>
            <a:off x="3973563" y="3476453"/>
            <a:ext cx="337038" cy="342995"/>
            <a:chOff x="-40372575" y="3604550"/>
            <a:chExt cx="311150" cy="316650"/>
          </a:xfrm>
        </p:grpSpPr>
        <p:sp>
          <p:nvSpPr>
            <p:cNvPr id="6220" name="Google Shape;6220;p65"/>
            <p:cNvSpPr/>
            <p:nvPr/>
          </p:nvSpPr>
          <p:spPr>
            <a:xfrm>
              <a:off x="-40372575" y="3604550"/>
              <a:ext cx="311150" cy="134475"/>
            </a:xfrm>
            <a:custGeom>
              <a:rect b="b" l="l" r="r" t="t"/>
              <a:pathLst>
                <a:path extrusionOk="0" h="5379" w="12446">
                  <a:moveTo>
                    <a:pt x="3088" y="0"/>
                  </a:moveTo>
                  <a:cubicBezTo>
                    <a:pt x="1639" y="0"/>
                    <a:pt x="316" y="1008"/>
                    <a:pt x="95" y="2489"/>
                  </a:cubicBezTo>
                  <a:cubicBezTo>
                    <a:pt x="1" y="3214"/>
                    <a:pt x="190" y="3938"/>
                    <a:pt x="568" y="4506"/>
                  </a:cubicBezTo>
                  <a:cubicBezTo>
                    <a:pt x="962" y="5071"/>
                    <a:pt x="1607" y="5366"/>
                    <a:pt x="2240" y="5366"/>
                  </a:cubicBezTo>
                  <a:cubicBezTo>
                    <a:pt x="2772" y="5366"/>
                    <a:pt x="3296" y="5157"/>
                    <a:pt x="3655" y="4726"/>
                  </a:cubicBezTo>
                  <a:cubicBezTo>
                    <a:pt x="4569" y="3655"/>
                    <a:pt x="3844" y="2489"/>
                    <a:pt x="2836" y="2489"/>
                  </a:cubicBezTo>
                  <a:cubicBezTo>
                    <a:pt x="2584" y="2489"/>
                    <a:pt x="2427" y="2678"/>
                    <a:pt x="2427" y="2899"/>
                  </a:cubicBezTo>
                  <a:cubicBezTo>
                    <a:pt x="2427" y="3151"/>
                    <a:pt x="2616" y="3308"/>
                    <a:pt x="2836" y="3340"/>
                  </a:cubicBezTo>
                  <a:cubicBezTo>
                    <a:pt x="3057" y="3340"/>
                    <a:pt x="3214" y="3529"/>
                    <a:pt x="3214" y="3749"/>
                  </a:cubicBezTo>
                  <a:cubicBezTo>
                    <a:pt x="3214" y="3970"/>
                    <a:pt x="3025" y="4127"/>
                    <a:pt x="2836" y="4127"/>
                  </a:cubicBezTo>
                  <a:cubicBezTo>
                    <a:pt x="2049" y="4127"/>
                    <a:pt x="1450" y="3434"/>
                    <a:pt x="1608" y="2584"/>
                  </a:cubicBezTo>
                  <a:cubicBezTo>
                    <a:pt x="1754" y="1999"/>
                    <a:pt x="2279" y="1632"/>
                    <a:pt x="2882" y="1632"/>
                  </a:cubicBezTo>
                  <a:cubicBezTo>
                    <a:pt x="2930" y="1632"/>
                    <a:pt x="2977" y="1634"/>
                    <a:pt x="3025" y="1639"/>
                  </a:cubicBezTo>
                  <a:cubicBezTo>
                    <a:pt x="3624" y="1733"/>
                    <a:pt x="4128" y="2048"/>
                    <a:pt x="4474" y="2489"/>
                  </a:cubicBezTo>
                  <a:lnTo>
                    <a:pt x="7908" y="2489"/>
                  </a:lnTo>
                  <a:cubicBezTo>
                    <a:pt x="8255" y="2017"/>
                    <a:pt x="8759" y="1702"/>
                    <a:pt x="9358" y="1639"/>
                  </a:cubicBezTo>
                  <a:cubicBezTo>
                    <a:pt x="9406" y="1634"/>
                    <a:pt x="9453" y="1632"/>
                    <a:pt x="9501" y="1632"/>
                  </a:cubicBezTo>
                  <a:cubicBezTo>
                    <a:pt x="10104" y="1632"/>
                    <a:pt x="10629" y="1999"/>
                    <a:pt x="10775" y="2584"/>
                  </a:cubicBezTo>
                  <a:cubicBezTo>
                    <a:pt x="10964" y="3434"/>
                    <a:pt x="10334" y="4127"/>
                    <a:pt x="9547" y="4127"/>
                  </a:cubicBezTo>
                  <a:cubicBezTo>
                    <a:pt x="9326" y="4127"/>
                    <a:pt x="9137" y="3938"/>
                    <a:pt x="9137" y="3749"/>
                  </a:cubicBezTo>
                  <a:cubicBezTo>
                    <a:pt x="9137" y="3497"/>
                    <a:pt x="9326" y="3340"/>
                    <a:pt x="9547" y="3340"/>
                  </a:cubicBezTo>
                  <a:cubicBezTo>
                    <a:pt x="9799" y="3340"/>
                    <a:pt x="9956" y="3151"/>
                    <a:pt x="9956" y="2899"/>
                  </a:cubicBezTo>
                  <a:cubicBezTo>
                    <a:pt x="9956" y="2678"/>
                    <a:pt x="9767" y="2521"/>
                    <a:pt x="9547" y="2489"/>
                  </a:cubicBezTo>
                  <a:cubicBezTo>
                    <a:pt x="8539" y="2489"/>
                    <a:pt x="7814" y="3686"/>
                    <a:pt x="8728" y="4726"/>
                  </a:cubicBezTo>
                  <a:cubicBezTo>
                    <a:pt x="9099" y="5169"/>
                    <a:pt x="9626" y="5379"/>
                    <a:pt x="10158" y="5379"/>
                  </a:cubicBezTo>
                  <a:cubicBezTo>
                    <a:pt x="10800" y="5379"/>
                    <a:pt x="11451" y="5074"/>
                    <a:pt x="11847" y="4506"/>
                  </a:cubicBezTo>
                  <a:cubicBezTo>
                    <a:pt x="12225" y="3970"/>
                    <a:pt x="12445" y="3277"/>
                    <a:pt x="12319" y="2489"/>
                  </a:cubicBezTo>
                  <a:cubicBezTo>
                    <a:pt x="12130" y="1008"/>
                    <a:pt x="10775" y="0"/>
                    <a:pt x="93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1" name="Google Shape;6221;p65"/>
            <p:cNvSpPr/>
            <p:nvPr/>
          </p:nvSpPr>
          <p:spPr>
            <a:xfrm>
              <a:off x="-40312700" y="3730575"/>
              <a:ext cx="185100" cy="190625"/>
            </a:xfrm>
            <a:custGeom>
              <a:rect b="b" l="l" r="r" t="t"/>
              <a:pathLst>
                <a:path extrusionOk="0" h="7625" w="7404">
                  <a:moveTo>
                    <a:pt x="2426" y="0"/>
                  </a:moveTo>
                  <a:lnTo>
                    <a:pt x="2426" y="5639"/>
                  </a:lnTo>
                  <a:cubicBezTo>
                    <a:pt x="2426" y="5860"/>
                    <a:pt x="2237" y="6017"/>
                    <a:pt x="2048" y="6017"/>
                  </a:cubicBezTo>
                  <a:cubicBezTo>
                    <a:pt x="1796" y="6017"/>
                    <a:pt x="1638" y="5828"/>
                    <a:pt x="1638" y="5639"/>
                  </a:cubicBezTo>
                  <a:lnTo>
                    <a:pt x="1638" y="473"/>
                  </a:lnTo>
                  <a:cubicBezTo>
                    <a:pt x="1229" y="851"/>
                    <a:pt x="630" y="1103"/>
                    <a:pt x="0" y="1134"/>
                  </a:cubicBezTo>
                  <a:lnTo>
                    <a:pt x="0" y="7246"/>
                  </a:lnTo>
                  <a:cubicBezTo>
                    <a:pt x="0" y="7467"/>
                    <a:pt x="189" y="7624"/>
                    <a:pt x="378" y="7624"/>
                  </a:cubicBezTo>
                  <a:lnTo>
                    <a:pt x="6994" y="7624"/>
                  </a:lnTo>
                  <a:cubicBezTo>
                    <a:pt x="7246" y="7624"/>
                    <a:pt x="7404" y="7435"/>
                    <a:pt x="7404" y="7246"/>
                  </a:cubicBezTo>
                  <a:lnTo>
                    <a:pt x="7404" y="1134"/>
                  </a:lnTo>
                  <a:cubicBezTo>
                    <a:pt x="6774" y="1071"/>
                    <a:pt x="6175" y="788"/>
                    <a:pt x="5734" y="315"/>
                  </a:cubicBezTo>
                  <a:lnTo>
                    <a:pt x="5734" y="5639"/>
                  </a:lnTo>
                  <a:cubicBezTo>
                    <a:pt x="5734" y="5860"/>
                    <a:pt x="5545" y="6017"/>
                    <a:pt x="5324" y="6017"/>
                  </a:cubicBezTo>
                  <a:cubicBezTo>
                    <a:pt x="5072" y="6017"/>
                    <a:pt x="4915" y="5828"/>
                    <a:pt x="4915" y="5639"/>
                  </a:cubicBezTo>
                  <a:lnTo>
                    <a:pt x="4915" y="0"/>
                  </a:lnTo>
                  <a:lnTo>
                    <a:pt x="4096" y="0"/>
                  </a:lnTo>
                  <a:lnTo>
                    <a:pt x="4096" y="5639"/>
                  </a:lnTo>
                  <a:cubicBezTo>
                    <a:pt x="4096" y="5860"/>
                    <a:pt x="3907" y="6017"/>
                    <a:pt x="3686" y="6017"/>
                  </a:cubicBezTo>
                  <a:cubicBezTo>
                    <a:pt x="3466" y="6017"/>
                    <a:pt x="3277" y="5828"/>
                    <a:pt x="3277" y="5639"/>
                  </a:cubicBezTo>
                  <a:lnTo>
                    <a:pt x="32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2" name="Google Shape;6222;p65"/>
            <p:cNvSpPr/>
            <p:nvPr/>
          </p:nvSpPr>
          <p:spPr>
            <a:xfrm>
              <a:off x="-40250475" y="3688025"/>
              <a:ext cx="66950" cy="20500"/>
            </a:xfrm>
            <a:custGeom>
              <a:rect b="b" l="l" r="r" t="t"/>
              <a:pathLst>
                <a:path extrusionOk="0" h="820" w="2678">
                  <a:moveTo>
                    <a:pt x="0" y="1"/>
                  </a:moveTo>
                  <a:cubicBezTo>
                    <a:pt x="32" y="127"/>
                    <a:pt x="32" y="284"/>
                    <a:pt x="32" y="379"/>
                  </a:cubicBezTo>
                  <a:cubicBezTo>
                    <a:pt x="32" y="536"/>
                    <a:pt x="32" y="662"/>
                    <a:pt x="0" y="788"/>
                  </a:cubicBezTo>
                  <a:lnTo>
                    <a:pt x="2666" y="788"/>
                  </a:lnTo>
                  <a:cubicBezTo>
                    <a:pt x="2615" y="649"/>
                    <a:pt x="2615" y="555"/>
                    <a:pt x="2615" y="379"/>
                  </a:cubicBezTo>
                  <a:cubicBezTo>
                    <a:pt x="2615" y="284"/>
                    <a:pt x="2615" y="127"/>
                    <a:pt x="2678" y="1"/>
                  </a:cubicBezTo>
                  <a:close/>
                  <a:moveTo>
                    <a:pt x="2666" y="788"/>
                  </a:moveTo>
                  <a:cubicBezTo>
                    <a:pt x="2670" y="799"/>
                    <a:pt x="2674" y="809"/>
                    <a:pt x="2678" y="820"/>
                  </a:cubicBezTo>
                  <a:lnTo>
                    <a:pt x="2678" y="788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23" name="Google Shape;6223;p65"/>
          <p:cNvSpPr/>
          <p:nvPr/>
        </p:nvSpPr>
        <p:spPr>
          <a:xfrm>
            <a:off x="3975433" y="3873803"/>
            <a:ext cx="336171" cy="344783"/>
          </a:xfrm>
          <a:custGeom>
            <a:rect b="b" l="l" r="r" t="t"/>
            <a:pathLst>
              <a:path extrusionOk="0" h="12732" w="12414">
                <a:moveTo>
                  <a:pt x="11965" y="0"/>
                </a:moveTo>
                <a:cubicBezTo>
                  <a:pt x="11946" y="0"/>
                  <a:pt x="11928" y="1"/>
                  <a:pt x="11910" y="4"/>
                </a:cubicBezTo>
                <a:lnTo>
                  <a:pt x="4474" y="1642"/>
                </a:lnTo>
                <a:cubicBezTo>
                  <a:pt x="4254" y="1705"/>
                  <a:pt x="4128" y="1862"/>
                  <a:pt x="4128" y="2051"/>
                </a:cubicBezTo>
                <a:lnTo>
                  <a:pt x="4128" y="9108"/>
                </a:lnTo>
                <a:cubicBezTo>
                  <a:pt x="3718" y="8793"/>
                  <a:pt x="3120" y="8541"/>
                  <a:pt x="2490" y="8541"/>
                </a:cubicBezTo>
                <a:cubicBezTo>
                  <a:pt x="1103" y="8541"/>
                  <a:pt x="1" y="9486"/>
                  <a:pt x="1" y="10652"/>
                </a:cubicBezTo>
                <a:cubicBezTo>
                  <a:pt x="1" y="11786"/>
                  <a:pt x="1103" y="12731"/>
                  <a:pt x="2490" y="12731"/>
                </a:cubicBezTo>
                <a:cubicBezTo>
                  <a:pt x="3876" y="12731"/>
                  <a:pt x="4979" y="11786"/>
                  <a:pt x="4979" y="10652"/>
                </a:cubicBezTo>
                <a:lnTo>
                  <a:pt x="4979" y="4887"/>
                </a:lnTo>
                <a:lnTo>
                  <a:pt x="11595" y="3438"/>
                </a:lnTo>
                <a:lnTo>
                  <a:pt x="11595" y="7502"/>
                </a:lnTo>
                <a:cubicBezTo>
                  <a:pt x="11154" y="7187"/>
                  <a:pt x="10555" y="6935"/>
                  <a:pt x="9925" y="6935"/>
                </a:cubicBezTo>
                <a:cubicBezTo>
                  <a:pt x="8570" y="6935"/>
                  <a:pt x="7467" y="7880"/>
                  <a:pt x="7467" y="9014"/>
                </a:cubicBezTo>
                <a:cubicBezTo>
                  <a:pt x="7467" y="10180"/>
                  <a:pt x="8570" y="11125"/>
                  <a:pt x="9925" y="11125"/>
                </a:cubicBezTo>
                <a:cubicBezTo>
                  <a:pt x="11311" y="11125"/>
                  <a:pt x="12414" y="10180"/>
                  <a:pt x="12414" y="9014"/>
                </a:cubicBezTo>
                <a:lnTo>
                  <a:pt x="12414" y="445"/>
                </a:lnTo>
                <a:cubicBezTo>
                  <a:pt x="12414" y="182"/>
                  <a:pt x="12197" y="0"/>
                  <a:pt x="119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24" name="Google Shape;6224;p65"/>
          <p:cNvGrpSpPr/>
          <p:nvPr/>
        </p:nvGrpSpPr>
        <p:grpSpPr>
          <a:xfrm>
            <a:off x="5989185" y="3060098"/>
            <a:ext cx="369940" cy="345026"/>
            <a:chOff x="-38542250" y="3220175"/>
            <a:chExt cx="341525" cy="318525"/>
          </a:xfrm>
        </p:grpSpPr>
        <p:sp>
          <p:nvSpPr>
            <p:cNvPr id="6225" name="Google Shape;6225;p65"/>
            <p:cNvSpPr/>
            <p:nvPr/>
          </p:nvSpPr>
          <p:spPr>
            <a:xfrm>
              <a:off x="-38542250" y="3440725"/>
              <a:ext cx="101750" cy="97975"/>
            </a:xfrm>
            <a:custGeom>
              <a:rect b="b" l="l" r="r" t="t"/>
              <a:pathLst>
                <a:path extrusionOk="0" h="3919" w="4070">
                  <a:moveTo>
                    <a:pt x="1455" y="0"/>
                  </a:moveTo>
                  <a:lnTo>
                    <a:pt x="1013" y="2489"/>
                  </a:lnTo>
                  <a:lnTo>
                    <a:pt x="289" y="3214"/>
                  </a:lnTo>
                  <a:cubicBezTo>
                    <a:pt x="1" y="3502"/>
                    <a:pt x="280" y="3919"/>
                    <a:pt x="597" y="3919"/>
                  </a:cubicBezTo>
                  <a:cubicBezTo>
                    <a:pt x="695" y="3919"/>
                    <a:pt x="798" y="3878"/>
                    <a:pt x="887" y="3781"/>
                  </a:cubicBezTo>
                  <a:lnTo>
                    <a:pt x="1612" y="3088"/>
                  </a:lnTo>
                  <a:lnTo>
                    <a:pt x="4069" y="2647"/>
                  </a:lnTo>
                  <a:lnTo>
                    <a:pt x="14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6" name="Google Shape;6226;p65"/>
            <p:cNvSpPr/>
            <p:nvPr/>
          </p:nvSpPr>
          <p:spPr>
            <a:xfrm>
              <a:off x="-38494875" y="3354075"/>
              <a:ext cx="141800" cy="141025"/>
            </a:xfrm>
            <a:custGeom>
              <a:rect b="b" l="l" r="r" t="t"/>
              <a:pathLst>
                <a:path extrusionOk="0" h="5641" w="5672">
                  <a:moveTo>
                    <a:pt x="2742" y="1"/>
                  </a:moveTo>
                  <a:lnTo>
                    <a:pt x="1" y="2710"/>
                  </a:lnTo>
                  <a:lnTo>
                    <a:pt x="2931" y="5640"/>
                  </a:lnTo>
                  <a:lnTo>
                    <a:pt x="5671" y="2899"/>
                  </a:lnTo>
                  <a:lnTo>
                    <a:pt x="27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27" name="Google Shape;6227;p65"/>
            <p:cNvSpPr/>
            <p:nvPr/>
          </p:nvSpPr>
          <p:spPr>
            <a:xfrm>
              <a:off x="-38432050" y="3220175"/>
              <a:ext cx="231325" cy="192225"/>
            </a:xfrm>
            <a:custGeom>
              <a:rect b="b" l="l" r="r" t="t"/>
              <a:pathLst>
                <a:path extrusionOk="0" h="7689" w="9253">
                  <a:moveTo>
                    <a:pt x="3442" y="1"/>
                  </a:moveTo>
                  <a:cubicBezTo>
                    <a:pt x="3127" y="1"/>
                    <a:pt x="2812" y="127"/>
                    <a:pt x="2591" y="379"/>
                  </a:cubicBezTo>
                  <a:lnTo>
                    <a:pt x="292" y="2647"/>
                  </a:lnTo>
                  <a:cubicBezTo>
                    <a:pt x="1" y="2962"/>
                    <a:pt x="287" y="3370"/>
                    <a:pt x="607" y="3370"/>
                  </a:cubicBezTo>
                  <a:cubicBezTo>
                    <a:pt x="704" y="3370"/>
                    <a:pt x="803" y="3333"/>
                    <a:pt x="890" y="3246"/>
                  </a:cubicBezTo>
                  <a:lnTo>
                    <a:pt x="3190" y="946"/>
                  </a:lnTo>
                  <a:cubicBezTo>
                    <a:pt x="3269" y="867"/>
                    <a:pt x="3371" y="828"/>
                    <a:pt x="3474" y="828"/>
                  </a:cubicBezTo>
                  <a:cubicBezTo>
                    <a:pt x="3576" y="828"/>
                    <a:pt x="3678" y="867"/>
                    <a:pt x="3757" y="946"/>
                  </a:cubicBezTo>
                  <a:lnTo>
                    <a:pt x="4198" y="1387"/>
                  </a:lnTo>
                  <a:lnTo>
                    <a:pt x="827" y="4758"/>
                  </a:lnTo>
                  <a:lnTo>
                    <a:pt x="3726" y="7688"/>
                  </a:lnTo>
                  <a:lnTo>
                    <a:pt x="7821" y="3593"/>
                  </a:lnTo>
                  <a:cubicBezTo>
                    <a:pt x="9253" y="2161"/>
                    <a:pt x="8028" y="43"/>
                    <a:pt x="6392" y="43"/>
                  </a:cubicBezTo>
                  <a:cubicBezTo>
                    <a:pt x="5868" y="43"/>
                    <a:pt x="5301" y="261"/>
                    <a:pt x="4765" y="789"/>
                  </a:cubicBezTo>
                  <a:cubicBezTo>
                    <a:pt x="4324" y="379"/>
                    <a:pt x="4041" y="1"/>
                    <a:pt x="3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28" name="Google Shape;6228;p65"/>
          <p:cNvGrpSpPr/>
          <p:nvPr/>
        </p:nvGrpSpPr>
        <p:grpSpPr>
          <a:xfrm>
            <a:off x="6002657" y="3458526"/>
            <a:ext cx="342995" cy="342156"/>
            <a:chOff x="-38537400" y="3588000"/>
            <a:chExt cx="316650" cy="315875"/>
          </a:xfrm>
        </p:grpSpPr>
        <p:sp>
          <p:nvSpPr>
            <p:cNvPr id="6229" name="Google Shape;6229;p65"/>
            <p:cNvSpPr/>
            <p:nvPr/>
          </p:nvSpPr>
          <p:spPr>
            <a:xfrm>
              <a:off x="-38327900" y="3719550"/>
              <a:ext cx="20500" cy="41750"/>
            </a:xfrm>
            <a:custGeom>
              <a:rect b="b" l="l" r="r" t="t"/>
              <a:pathLst>
                <a:path extrusionOk="0" h="1670" w="820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190" y="1607"/>
                    <a:pt x="442" y="1670"/>
                  </a:cubicBezTo>
                  <a:cubicBezTo>
                    <a:pt x="631" y="1607"/>
                    <a:pt x="820" y="1449"/>
                    <a:pt x="820" y="1229"/>
                  </a:cubicBezTo>
                  <a:lnTo>
                    <a:pt x="8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0" name="Google Shape;6230;p65"/>
            <p:cNvSpPr/>
            <p:nvPr/>
          </p:nvSpPr>
          <p:spPr>
            <a:xfrm>
              <a:off x="-38452350" y="3719550"/>
              <a:ext cx="21300" cy="41750"/>
            </a:xfrm>
            <a:custGeom>
              <a:rect b="b" l="l" r="r" t="t"/>
              <a:pathLst>
                <a:path extrusionOk="0" h="1670" w="852">
                  <a:moveTo>
                    <a:pt x="1" y="0"/>
                  </a:moveTo>
                  <a:lnTo>
                    <a:pt x="1" y="1229"/>
                  </a:lnTo>
                  <a:cubicBezTo>
                    <a:pt x="1" y="1449"/>
                    <a:pt x="221" y="1607"/>
                    <a:pt x="410" y="1670"/>
                  </a:cubicBezTo>
                  <a:cubicBezTo>
                    <a:pt x="631" y="1607"/>
                    <a:pt x="851" y="1449"/>
                    <a:pt x="851" y="1229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1" name="Google Shape;6231;p65"/>
            <p:cNvSpPr/>
            <p:nvPr/>
          </p:nvSpPr>
          <p:spPr>
            <a:xfrm>
              <a:off x="-38516925" y="3759700"/>
              <a:ext cx="275700" cy="144175"/>
            </a:xfrm>
            <a:custGeom>
              <a:rect b="b" l="l" r="r" t="t"/>
              <a:pathLst>
                <a:path extrusionOk="0" h="5767" w="11028">
                  <a:moveTo>
                    <a:pt x="7152" y="1671"/>
                  </a:moveTo>
                  <a:cubicBezTo>
                    <a:pt x="7404" y="1671"/>
                    <a:pt x="7593" y="1860"/>
                    <a:pt x="7593" y="2112"/>
                  </a:cubicBezTo>
                  <a:lnTo>
                    <a:pt x="7593" y="3750"/>
                  </a:lnTo>
                  <a:cubicBezTo>
                    <a:pt x="7593" y="4002"/>
                    <a:pt x="7404" y="4159"/>
                    <a:pt x="7152" y="4159"/>
                  </a:cubicBezTo>
                  <a:lnTo>
                    <a:pt x="3844" y="4159"/>
                  </a:lnTo>
                  <a:cubicBezTo>
                    <a:pt x="3624" y="4159"/>
                    <a:pt x="3434" y="3939"/>
                    <a:pt x="3434" y="3750"/>
                  </a:cubicBezTo>
                  <a:lnTo>
                    <a:pt x="3434" y="2112"/>
                  </a:lnTo>
                  <a:cubicBezTo>
                    <a:pt x="3434" y="1860"/>
                    <a:pt x="3624" y="1671"/>
                    <a:pt x="3844" y="1671"/>
                  </a:cubicBezTo>
                  <a:close/>
                  <a:moveTo>
                    <a:pt x="0" y="1"/>
                  </a:moveTo>
                  <a:lnTo>
                    <a:pt x="0" y="4537"/>
                  </a:lnTo>
                  <a:cubicBezTo>
                    <a:pt x="0" y="5199"/>
                    <a:pt x="568" y="5766"/>
                    <a:pt x="1261" y="5766"/>
                  </a:cubicBezTo>
                  <a:lnTo>
                    <a:pt x="9798" y="5766"/>
                  </a:lnTo>
                  <a:cubicBezTo>
                    <a:pt x="10460" y="5766"/>
                    <a:pt x="11027" y="5199"/>
                    <a:pt x="11027" y="4537"/>
                  </a:cubicBezTo>
                  <a:lnTo>
                    <a:pt x="11027" y="1"/>
                  </a:lnTo>
                  <a:lnTo>
                    <a:pt x="9168" y="1"/>
                  </a:lnTo>
                  <a:cubicBezTo>
                    <a:pt x="9011" y="473"/>
                    <a:pt x="8538" y="851"/>
                    <a:pt x="8003" y="851"/>
                  </a:cubicBezTo>
                  <a:cubicBezTo>
                    <a:pt x="7436" y="851"/>
                    <a:pt x="6995" y="473"/>
                    <a:pt x="6806" y="1"/>
                  </a:cubicBezTo>
                  <a:lnTo>
                    <a:pt x="4159" y="1"/>
                  </a:lnTo>
                  <a:cubicBezTo>
                    <a:pt x="4002" y="473"/>
                    <a:pt x="3560" y="851"/>
                    <a:pt x="2993" y="851"/>
                  </a:cubicBezTo>
                  <a:cubicBezTo>
                    <a:pt x="2489" y="851"/>
                    <a:pt x="2017" y="536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2" name="Google Shape;6232;p65"/>
            <p:cNvSpPr/>
            <p:nvPr/>
          </p:nvSpPr>
          <p:spPr>
            <a:xfrm>
              <a:off x="-38537400" y="3588000"/>
              <a:ext cx="316650" cy="151250"/>
            </a:xfrm>
            <a:custGeom>
              <a:rect b="b" l="l" r="r" t="t"/>
              <a:pathLst>
                <a:path extrusionOk="0" h="6050" w="12666">
                  <a:moveTo>
                    <a:pt x="7971" y="820"/>
                  </a:moveTo>
                  <a:cubicBezTo>
                    <a:pt x="8223" y="820"/>
                    <a:pt x="8381" y="1009"/>
                    <a:pt x="8412" y="1229"/>
                  </a:cubicBezTo>
                  <a:lnTo>
                    <a:pt x="8412" y="1639"/>
                  </a:lnTo>
                  <a:lnTo>
                    <a:pt x="4253" y="1639"/>
                  </a:lnTo>
                  <a:lnTo>
                    <a:pt x="4253" y="1229"/>
                  </a:lnTo>
                  <a:cubicBezTo>
                    <a:pt x="4253" y="1009"/>
                    <a:pt x="4443" y="851"/>
                    <a:pt x="4663" y="820"/>
                  </a:cubicBezTo>
                  <a:close/>
                  <a:moveTo>
                    <a:pt x="4632" y="1"/>
                  </a:moveTo>
                  <a:cubicBezTo>
                    <a:pt x="3970" y="1"/>
                    <a:pt x="3403" y="536"/>
                    <a:pt x="3403" y="1229"/>
                  </a:cubicBezTo>
                  <a:lnTo>
                    <a:pt x="3403" y="1639"/>
                  </a:lnTo>
                  <a:lnTo>
                    <a:pt x="1229" y="1639"/>
                  </a:lnTo>
                  <a:cubicBezTo>
                    <a:pt x="536" y="1639"/>
                    <a:pt x="0" y="2175"/>
                    <a:pt x="0" y="2868"/>
                  </a:cubicBezTo>
                  <a:lnTo>
                    <a:pt x="0" y="5609"/>
                  </a:lnTo>
                  <a:cubicBezTo>
                    <a:pt x="0" y="5861"/>
                    <a:pt x="189" y="6050"/>
                    <a:pt x="378" y="6050"/>
                  </a:cubicBezTo>
                  <a:lnTo>
                    <a:pt x="2584" y="6050"/>
                  </a:lnTo>
                  <a:lnTo>
                    <a:pt x="2584" y="4821"/>
                  </a:lnTo>
                  <a:cubicBezTo>
                    <a:pt x="2584" y="4600"/>
                    <a:pt x="2804" y="4380"/>
                    <a:pt x="3025" y="4380"/>
                  </a:cubicBezTo>
                  <a:lnTo>
                    <a:pt x="4663" y="4380"/>
                  </a:lnTo>
                  <a:cubicBezTo>
                    <a:pt x="4915" y="4380"/>
                    <a:pt x="5104" y="4600"/>
                    <a:pt x="5104" y="4821"/>
                  </a:cubicBezTo>
                  <a:lnTo>
                    <a:pt x="5104" y="6050"/>
                  </a:lnTo>
                  <a:lnTo>
                    <a:pt x="7593" y="6050"/>
                  </a:lnTo>
                  <a:lnTo>
                    <a:pt x="7593" y="4821"/>
                  </a:lnTo>
                  <a:cubicBezTo>
                    <a:pt x="7593" y="4600"/>
                    <a:pt x="7782" y="4380"/>
                    <a:pt x="7971" y="4380"/>
                  </a:cubicBezTo>
                  <a:lnTo>
                    <a:pt x="9641" y="4380"/>
                  </a:lnTo>
                  <a:cubicBezTo>
                    <a:pt x="9861" y="4380"/>
                    <a:pt x="10019" y="4600"/>
                    <a:pt x="10019" y="4821"/>
                  </a:cubicBezTo>
                  <a:lnTo>
                    <a:pt x="10019" y="6050"/>
                  </a:lnTo>
                  <a:lnTo>
                    <a:pt x="12224" y="6050"/>
                  </a:lnTo>
                  <a:cubicBezTo>
                    <a:pt x="12476" y="6050"/>
                    <a:pt x="12665" y="5861"/>
                    <a:pt x="12665" y="5609"/>
                  </a:cubicBezTo>
                  <a:lnTo>
                    <a:pt x="12665" y="2868"/>
                  </a:lnTo>
                  <a:cubicBezTo>
                    <a:pt x="12665" y="2238"/>
                    <a:pt x="12067" y="1639"/>
                    <a:pt x="11405" y="1639"/>
                  </a:cubicBezTo>
                  <a:lnTo>
                    <a:pt x="9200" y="1639"/>
                  </a:lnTo>
                  <a:lnTo>
                    <a:pt x="9200" y="1229"/>
                  </a:lnTo>
                  <a:cubicBezTo>
                    <a:pt x="9200" y="568"/>
                    <a:pt x="8664" y="32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3" name="Google Shape;6233;p65"/>
          <p:cNvGrpSpPr/>
          <p:nvPr/>
        </p:nvGrpSpPr>
        <p:grpSpPr>
          <a:xfrm>
            <a:off x="6001804" y="3855248"/>
            <a:ext cx="344701" cy="342995"/>
            <a:chOff x="-38538975" y="3954250"/>
            <a:chExt cx="318225" cy="316650"/>
          </a:xfrm>
        </p:grpSpPr>
        <p:sp>
          <p:nvSpPr>
            <p:cNvPr id="6234" name="Google Shape;6234;p65"/>
            <p:cNvSpPr/>
            <p:nvPr/>
          </p:nvSpPr>
          <p:spPr>
            <a:xfrm>
              <a:off x="-38538975" y="3954250"/>
              <a:ext cx="254425" cy="253625"/>
            </a:xfrm>
            <a:custGeom>
              <a:rect b="b" l="l" r="r" t="t"/>
              <a:pathLst>
                <a:path extrusionOk="0" h="10145" w="10177">
                  <a:moveTo>
                    <a:pt x="5104" y="3813"/>
                  </a:moveTo>
                  <a:cubicBezTo>
                    <a:pt x="5797" y="3813"/>
                    <a:pt x="6364" y="4348"/>
                    <a:pt x="6364" y="5073"/>
                  </a:cubicBezTo>
                  <a:cubicBezTo>
                    <a:pt x="6364" y="5766"/>
                    <a:pt x="5797" y="6333"/>
                    <a:pt x="5104" y="6333"/>
                  </a:cubicBezTo>
                  <a:cubicBezTo>
                    <a:pt x="4379" y="6333"/>
                    <a:pt x="3844" y="5766"/>
                    <a:pt x="3844" y="5073"/>
                  </a:cubicBezTo>
                  <a:cubicBezTo>
                    <a:pt x="3844" y="4411"/>
                    <a:pt x="4411" y="3813"/>
                    <a:pt x="5104" y="3813"/>
                  </a:cubicBezTo>
                  <a:close/>
                  <a:moveTo>
                    <a:pt x="5104" y="0"/>
                  </a:moveTo>
                  <a:cubicBezTo>
                    <a:pt x="2300" y="0"/>
                    <a:pt x="0" y="2269"/>
                    <a:pt x="0" y="5073"/>
                  </a:cubicBezTo>
                  <a:cubicBezTo>
                    <a:pt x="63" y="7908"/>
                    <a:pt x="2300" y="10145"/>
                    <a:pt x="5104" y="10145"/>
                  </a:cubicBezTo>
                  <a:cubicBezTo>
                    <a:pt x="7877" y="10145"/>
                    <a:pt x="10176" y="7877"/>
                    <a:pt x="10176" y="5073"/>
                  </a:cubicBezTo>
                  <a:cubicBezTo>
                    <a:pt x="10176" y="2269"/>
                    <a:pt x="7877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5" name="Google Shape;6235;p65"/>
            <p:cNvSpPr/>
            <p:nvPr/>
          </p:nvSpPr>
          <p:spPr>
            <a:xfrm>
              <a:off x="-38496450" y="4081725"/>
              <a:ext cx="275700" cy="189175"/>
            </a:xfrm>
            <a:custGeom>
              <a:rect b="b" l="l" r="r" t="t"/>
              <a:pathLst>
                <a:path extrusionOk="0" h="7567" w="11028">
                  <a:moveTo>
                    <a:pt x="9774" y="0"/>
                  </a:moveTo>
                  <a:cubicBezTo>
                    <a:pt x="9040" y="0"/>
                    <a:pt x="8444" y="548"/>
                    <a:pt x="8444" y="1265"/>
                  </a:cubicBezTo>
                  <a:cubicBezTo>
                    <a:pt x="8444" y="1801"/>
                    <a:pt x="8790" y="2305"/>
                    <a:pt x="9295" y="2463"/>
                  </a:cubicBezTo>
                  <a:lnTo>
                    <a:pt x="9295" y="2967"/>
                  </a:lnTo>
                  <a:cubicBezTo>
                    <a:pt x="9295" y="4416"/>
                    <a:pt x="8192" y="5645"/>
                    <a:pt x="6774" y="5834"/>
                  </a:cubicBezTo>
                  <a:lnTo>
                    <a:pt x="6774" y="4825"/>
                  </a:lnTo>
                  <a:cubicBezTo>
                    <a:pt x="5829" y="5487"/>
                    <a:pt x="4663" y="5865"/>
                    <a:pt x="3403" y="5865"/>
                  </a:cubicBezTo>
                  <a:cubicBezTo>
                    <a:pt x="2143" y="5865"/>
                    <a:pt x="977" y="5487"/>
                    <a:pt x="1" y="4825"/>
                  </a:cubicBezTo>
                  <a:lnTo>
                    <a:pt x="1" y="6306"/>
                  </a:lnTo>
                  <a:cubicBezTo>
                    <a:pt x="1" y="7031"/>
                    <a:pt x="568" y="7566"/>
                    <a:pt x="1261" y="7566"/>
                  </a:cubicBezTo>
                  <a:lnTo>
                    <a:pt x="5388" y="7566"/>
                  </a:lnTo>
                  <a:cubicBezTo>
                    <a:pt x="5955" y="7566"/>
                    <a:pt x="6459" y="7220"/>
                    <a:pt x="6617" y="6716"/>
                  </a:cubicBezTo>
                  <a:cubicBezTo>
                    <a:pt x="8601" y="6495"/>
                    <a:pt x="10082" y="4920"/>
                    <a:pt x="10114" y="2904"/>
                  </a:cubicBezTo>
                  <a:lnTo>
                    <a:pt x="10114" y="2400"/>
                  </a:lnTo>
                  <a:cubicBezTo>
                    <a:pt x="10649" y="2211"/>
                    <a:pt x="11027" y="1706"/>
                    <a:pt x="10996" y="1108"/>
                  </a:cubicBezTo>
                  <a:cubicBezTo>
                    <a:pt x="10964" y="572"/>
                    <a:pt x="10492" y="100"/>
                    <a:pt x="9893" y="5"/>
                  </a:cubicBezTo>
                  <a:cubicBezTo>
                    <a:pt x="9853" y="2"/>
                    <a:pt x="9813" y="0"/>
                    <a:pt x="97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6" name="Google Shape;6236;p65"/>
          <p:cNvGrpSpPr/>
          <p:nvPr/>
        </p:nvGrpSpPr>
        <p:grpSpPr>
          <a:xfrm>
            <a:off x="7223057" y="3794670"/>
            <a:ext cx="348086" cy="344701"/>
            <a:chOff x="-37385100" y="3898325"/>
            <a:chExt cx="321350" cy="318225"/>
          </a:xfrm>
        </p:grpSpPr>
        <p:sp>
          <p:nvSpPr>
            <p:cNvPr id="6237" name="Google Shape;6237;p65"/>
            <p:cNvSpPr/>
            <p:nvPr/>
          </p:nvSpPr>
          <p:spPr>
            <a:xfrm>
              <a:off x="-37190575" y="4093650"/>
              <a:ext cx="126825" cy="122900"/>
            </a:xfrm>
            <a:custGeom>
              <a:rect b="b" l="l" r="r" t="t"/>
              <a:pathLst>
                <a:path extrusionOk="0" h="4916" w="5073">
                  <a:moveTo>
                    <a:pt x="2238" y="1"/>
                  </a:moveTo>
                  <a:cubicBezTo>
                    <a:pt x="1986" y="442"/>
                    <a:pt x="1671" y="820"/>
                    <a:pt x="1324" y="1229"/>
                  </a:cubicBezTo>
                  <a:cubicBezTo>
                    <a:pt x="946" y="1671"/>
                    <a:pt x="473" y="1986"/>
                    <a:pt x="1" y="2238"/>
                  </a:cubicBezTo>
                  <a:lnTo>
                    <a:pt x="2206" y="4443"/>
                  </a:lnTo>
                  <a:cubicBezTo>
                    <a:pt x="2521" y="4758"/>
                    <a:pt x="2923" y="4916"/>
                    <a:pt x="3325" y="4916"/>
                  </a:cubicBezTo>
                  <a:cubicBezTo>
                    <a:pt x="3726" y="4916"/>
                    <a:pt x="4128" y="4758"/>
                    <a:pt x="4443" y="4443"/>
                  </a:cubicBezTo>
                  <a:cubicBezTo>
                    <a:pt x="5073" y="3813"/>
                    <a:pt x="5073" y="2836"/>
                    <a:pt x="4443" y="2206"/>
                  </a:cubicBezTo>
                  <a:lnTo>
                    <a:pt x="223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38" name="Google Shape;6238;p65"/>
            <p:cNvSpPr/>
            <p:nvPr/>
          </p:nvSpPr>
          <p:spPr>
            <a:xfrm>
              <a:off x="-37385100" y="3898325"/>
              <a:ext cx="248125" cy="248950"/>
            </a:xfrm>
            <a:custGeom>
              <a:rect b="b" l="l" r="r" t="t"/>
              <a:pathLst>
                <a:path extrusionOk="0" h="9958" w="9925">
                  <a:moveTo>
                    <a:pt x="4978" y="1702"/>
                  </a:moveTo>
                  <a:cubicBezTo>
                    <a:pt x="6774" y="1702"/>
                    <a:pt x="8286" y="3214"/>
                    <a:pt x="8286" y="5010"/>
                  </a:cubicBezTo>
                  <a:cubicBezTo>
                    <a:pt x="8254" y="5892"/>
                    <a:pt x="7939" y="6711"/>
                    <a:pt x="7341" y="7310"/>
                  </a:cubicBezTo>
                  <a:cubicBezTo>
                    <a:pt x="6742" y="7908"/>
                    <a:pt x="5923" y="8318"/>
                    <a:pt x="4978" y="8318"/>
                  </a:cubicBezTo>
                  <a:cubicBezTo>
                    <a:pt x="3151" y="8318"/>
                    <a:pt x="1670" y="6837"/>
                    <a:pt x="1670" y="5010"/>
                  </a:cubicBezTo>
                  <a:cubicBezTo>
                    <a:pt x="1670" y="3214"/>
                    <a:pt x="3151" y="1702"/>
                    <a:pt x="4978" y="1702"/>
                  </a:cubicBezTo>
                  <a:close/>
                  <a:moveTo>
                    <a:pt x="4978" y="1"/>
                  </a:moveTo>
                  <a:cubicBezTo>
                    <a:pt x="2268" y="1"/>
                    <a:pt x="0" y="2269"/>
                    <a:pt x="0" y="4978"/>
                  </a:cubicBezTo>
                  <a:cubicBezTo>
                    <a:pt x="0" y="7688"/>
                    <a:pt x="2268" y="9956"/>
                    <a:pt x="4978" y="9956"/>
                  </a:cubicBezTo>
                  <a:cubicBezTo>
                    <a:pt x="5013" y="9957"/>
                    <a:pt x="5048" y="9957"/>
                    <a:pt x="5083" y="9957"/>
                  </a:cubicBezTo>
                  <a:cubicBezTo>
                    <a:pt x="6367" y="9957"/>
                    <a:pt x="7586" y="9395"/>
                    <a:pt x="8506" y="8444"/>
                  </a:cubicBezTo>
                  <a:cubicBezTo>
                    <a:pt x="9420" y="7499"/>
                    <a:pt x="9924" y="6270"/>
                    <a:pt x="9924" y="4978"/>
                  </a:cubicBezTo>
                  <a:cubicBezTo>
                    <a:pt x="9924" y="2269"/>
                    <a:pt x="7687" y="1"/>
                    <a:pt x="49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39" name="Google Shape;6239;p65"/>
          <p:cNvGrpSpPr/>
          <p:nvPr/>
        </p:nvGrpSpPr>
        <p:grpSpPr>
          <a:xfrm>
            <a:off x="2339986" y="3056902"/>
            <a:ext cx="343862" cy="343645"/>
            <a:chOff x="-41895050" y="3217225"/>
            <a:chExt cx="317450" cy="317250"/>
          </a:xfrm>
        </p:grpSpPr>
        <p:sp>
          <p:nvSpPr>
            <p:cNvPr id="6240" name="Google Shape;6240;p65"/>
            <p:cNvSpPr/>
            <p:nvPr/>
          </p:nvSpPr>
          <p:spPr>
            <a:xfrm>
              <a:off x="-41895050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" y="0"/>
                  </a:moveTo>
                  <a:lnTo>
                    <a:pt x="1" y="9830"/>
                  </a:lnTo>
                  <a:lnTo>
                    <a:pt x="1670" y="8192"/>
                  </a:lnTo>
                  <a:lnTo>
                    <a:pt x="1670" y="163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1" name="Google Shape;6241;p65"/>
            <p:cNvSpPr/>
            <p:nvPr/>
          </p:nvSpPr>
          <p:spPr>
            <a:xfrm>
              <a:off x="-41619375" y="3273750"/>
              <a:ext cx="41775" cy="245750"/>
            </a:xfrm>
            <a:custGeom>
              <a:rect b="b" l="l" r="r" t="t"/>
              <a:pathLst>
                <a:path extrusionOk="0" h="9830" w="1671">
                  <a:moveTo>
                    <a:pt x="1670" y="0"/>
                  </a:moveTo>
                  <a:lnTo>
                    <a:pt x="0" y="1639"/>
                  </a:lnTo>
                  <a:lnTo>
                    <a:pt x="0" y="8192"/>
                  </a:lnTo>
                  <a:lnTo>
                    <a:pt x="1670" y="9830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2" name="Google Shape;6242;p65"/>
            <p:cNvSpPr/>
            <p:nvPr/>
          </p:nvSpPr>
          <p:spPr>
            <a:xfrm>
              <a:off x="-41832825" y="3321000"/>
              <a:ext cx="193000" cy="151250"/>
            </a:xfrm>
            <a:custGeom>
              <a:rect b="b" l="l" r="r" t="t"/>
              <a:pathLst>
                <a:path extrusionOk="0" h="6050" w="7720">
                  <a:moveTo>
                    <a:pt x="1" y="1"/>
                  </a:moveTo>
                  <a:lnTo>
                    <a:pt x="1" y="6050"/>
                  </a:lnTo>
                  <a:lnTo>
                    <a:pt x="3592" y="6050"/>
                  </a:lnTo>
                  <a:lnTo>
                    <a:pt x="3592" y="4821"/>
                  </a:lnTo>
                  <a:cubicBezTo>
                    <a:pt x="3592" y="4600"/>
                    <a:pt x="3781" y="4411"/>
                    <a:pt x="4002" y="4411"/>
                  </a:cubicBezTo>
                  <a:lnTo>
                    <a:pt x="6491" y="4411"/>
                  </a:lnTo>
                  <a:cubicBezTo>
                    <a:pt x="6743" y="4411"/>
                    <a:pt x="6932" y="4600"/>
                    <a:pt x="6932" y="4821"/>
                  </a:cubicBezTo>
                  <a:lnTo>
                    <a:pt x="6932" y="6050"/>
                  </a:lnTo>
                  <a:lnTo>
                    <a:pt x="7719" y="6050"/>
                  </a:lnTo>
                  <a:lnTo>
                    <a:pt x="77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3" name="Google Shape;6243;p65"/>
            <p:cNvSpPr/>
            <p:nvPr/>
          </p:nvSpPr>
          <p:spPr>
            <a:xfrm>
              <a:off x="-41880075" y="3493500"/>
              <a:ext cx="287500" cy="40975"/>
            </a:xfrm>
            <a:custGeom>
              <a:rect b="b" l="l" r="r" t="t"/>
              <a:pathLst>
                <a:path extrusionOk="0" h="1639" w="11500">
                  <a:moveTo>
                    <a:pt x="1639" y="0"/>
                  </a:moveTo>
                  <a:lnTo>
                    <a:pt x="0" y="1638"/>
                  </a:lnTo>
                  <a:lnTo>
                    <a:pt x="11500" y="1638"/>
                  </a:lnTo>
                  <a:lnTo>
                    <a:pt x="98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4" name="Google Shape;6244;p65"/>
            <p:cNvSpPr/>
            <p:nvPr/>
          </p:nvSpPr>
          <p:spPr>
            <a:xfrm>
              <a:off x="-41880875" y="3217225"/>
              <a:ext cx="288300" cy="83325"/>
            </a:xfrm>
            <a:custGeom>
              <a:rect b="b" l="l" r="r" t="t"/>
              <a:pathLst>
                <a:path extrusionOk="0" h="3333" w="11532">
                  <a:moveTo>
                    <a:pt x="5798" y="1033"/>
                  </a:moveTo>
                  <a:lnTo>
                    <a:pt x="6459" y="1694"/>
                  </a:lnTo>
                  <a:lnTo>
                    <a:pt x="5136" y="1694"/>
                  </a:lnTo>
                  <a:lnTo>
                    <a:pt x="5798" y="1033"/>
                  </a:lnTo>
                  <a:close/>
                  <a:moveTo>
                    <a:pt x="5750" y="1"/>
                  </a:moveTo>
                  <a:cubicBezTo>
                    <a:pt x="5640" y="1"/>
                    <a:pt x="5530" y="40"/>
                    <a:pt x="5451" y="119"/>
                  </a:cubicBezTo>
                  <a:lnTo>
                    <a:pt x="3939" y="1663"/>
                  </a:lnTo>
                  <a:lnTo>
                    <a:pt x="1" y="1663"/>
                  </a:lnTo>
                  <a:lnTo>
                    <a:pt x="1639" y="3332"/>
                  </a:lnTo>
                  <a:lnTo>
                    <a:pt x="9862" y="3332"/>
                  </a:lnTo>
                  <a:lnTo>
                    <a:pt x="11532" y="1663"/>
                  </a:lnTo>
                  <a:lnTo>
                    <a:pt x="7593" y="1663"/>
                  </a:lnTo>
                  <a:lnTo>
                    <a:pt x="6050" y="119"/>
                  </a:lnTo>
                  <a:cubicBezTo>
                    <a:pt x="5971" y="40"/>
                    <a:pt x="5861" y="1"/>
                    <a:pt x="5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45" name="Google Shape;6245;p65"/>
          <p:cNvGrpSpPr/>
          <p:nvPr/>
        </p:nvGrpSpPr>
        <p:grpSpPr>
          <a:xfrm>
            <a:off x="2339567" y="3455114"/>
            <a:ext cx="344701" cy="342995"/>
            <a:chOff x="-41893475" y="3584850"/>
            <a:chExt cx="318225" cy="316650"/>
          </a:xfrm>
        </p:grpSpPr>
        <p:sp>
          <p:nvSpPr>
            <p:cNvPr id="6246" name="Google Shape;6246;p65"/>
            <p:cNvSpPr/>
            <p:nvPr/>
          </p:nvSpPr>
          <p:spPr>
            <a:xfrm>
              <a:off x="-41827300" y="3715600"/>
              <a:ext cx="186675" cy="185900"/>
            </a:xfrm>
            <a:custGeom>
              <a:rect b="b" l="l" r="r" t="t"/>
              <a:pathLst>
                <a:path extrusionOk="0" h="7436" w="7467">
                  <a:moveTo>
                    <a:pt x="3686" y="1465"/>
                  </a:moveTo>
                  <a:cubicBezTo>
                    <a:pt x="3836" y="1465"/>
                    <a:pt x="3985" y="1544"/>
                    <a:pt x="4064" y="1702"/>
                  </a:cubicBezTo>
                  <a:lnTo>
                    <a:pt x="4537" y="2678"/>
                  </a:lnTo>
                  <a:lnTo>
                    <a:pt x="5608" y="2836"/>
                  </a:lnTo>
                  <a:cubicBezTo>
                    <a:pt x="5955" y="2867"/>
                    <a:pt x="6081" y="3308"/>
                    <a:pt x="5829" y="3561"/>
                  </a:cubicBezTo>
                  <a:lnTo>
                    <a:pt x="5041" y="4285"/>
                  </a:lnTo>
                  <a:lnTo>
                    <a:pt x="5261" y="5356"/>
                  </a:lnTo>
                  <a:cubicBezTo>
                    <a:pt x="5286" y="5630"/>
                    <a:pt x="5075" y="5845"/>
                    <a:pt x="4845" y="5845"/>
                  </a:cubicBezTo>
                  <a:cubicBezTo>
                    <a:pt x="4784" y="5845"/>
                    <a:pt x="4722" y="5830"/>
                    <a:pt x="4663" y="5797"/>
                  </a:cubicBezTo>
                  <a:lnTo>
                    <a:pt x="3686" y="5262"/>
                  </a:lnTo>
                  <a:lnTo>
                    <a:pt x="2678" y="5797"/>
                  </a:lnTo>
                  <a:cubicBezTo>
                    <a:pt x="2616" y="5828"/>
                    <a:pt x="2553" y="5842"/>
                    <a:pt x="2492" y="5842"/>
                  </a:cubicBezTo>
                  <a:cubicBezTo>
                    <a:pt x="2244" y="5842"/>
                    <a:pt x="2035" y="5609"/>
                    <a:pt x="2111" y="5356"/>
                  </a:cubicBezTo>
                  <a:lnTo>
                    <a:pt x="2300" y="4285"/>
                  </a:lnTo>
                  <a:lnTo>
                    <a:pt x="1512" y="3561"/>
                  </a:lnTo>
                  <a:cubicBezTo>
                    <a:pt x="1323" y="3308"/>
                    <a:pt x="1418" y="2867"/>
                    <a:pt x="1796" y="2836"/>
                  </a:cubicBezTo>
                  <a:lnTo>
                    <a:pt x="2836" y="2678"/>
                  </a:lnTo>
                  <a:lnTo>
                    <a:pt x="3308" y="1702"/>
                  </a:lnTo>
                  <a:cubicBezTo>
                    <a:pt x="3387" y="1544"/>
                    <a:pt x="3537" y="1465"/>
                    <a:pt x="3686" y="1465"/>
                  </a:cubicBezTo>
                  <a:close/>
                  <a:moveTo>
                    <a:pt x="3718" y="0"/>
                  </a:moveTo>
                  <a:cubicBezTo>
                    <a:pt x="1670" y="0"/>
                    <a:pt x="32" y="1670"/>
                    <a:pt x="32" y="3750"/>
                  </a:cubicBezTo>
                  <a:cubicBezTo>
                    <a:pt x="0" y="5766"/>
                    <a:pt x="1670" y="7436"/>
                    <a:pt x="3718" y="7436"/>
                  </a:cubicBezTo>
                  <a:cubicBezTo>
                    <a:pt x="5765" y="7436"/>
                    <a:pt x="7404" y="5797"/>
                    <a:pt x="7467" y="3750"/>
                  </a:cubicBezTo>
                  <a:cubicBezTo>
                    <a:pt x="7467" y="1702"/>
                    <a:pt x="5797" y="32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7" name="Google Shape;6247;p65"/>
            <p:cNvSpPr/>
            <p:nvPr/>
          </p:nvSpPr>
          <p:spPr>
            <a:xfrm>
              <a:off x="-41726500" y="3586725"/>
              <a:ext cx="151250" cy="147800"/>
            </a:xfrm>
            <a:custGeom>
              <a:rect b="b" l="l" r="r" t="t"/>
              <a:pathLst>
                <a:path extrusionOk="0" h="5912" w="6050">
                  <a:moveTo>
                    <a:pt x="3829" y="0"/>
                  </a:moveTo>
                  <a:cubicBezTo>
                    <a:pt x="3706" y="0"/>
                    <a:pt x="3580" y="47"/>
                    <a:pt x="3498" y="146"/>
                  </a:cubicBezTo>
                  <a:lnTo>
                    <a:pt x="1" y="4336"/>
                  </a:lnTo>
                  <a:cubicBezTo>
                    <a:pt x="1229" y="4399"/>
                    <a:pt x="2332" y="4998"/>
                    <a:pt x="3088" y="5912"/>
                  </a:cubicBezTo>
                  <a:lnTo>
                    <a:pt x="5861" y="2446"/>
                  </a:lnTo>
                  <a:cubicBezTo>
                    <a:pt x="6050" y="2289"/>
                    <a:pt x="6050" y="2037"/>
                    <a:pt x="5924" y="1879"/>
                  </a:cubicBezTo>
                  <a:lnTo>
                    <a:pt x="4128" y="115"/>
                  </a:lnTo>
                  <a:cubicBezTo>
                    <a:pt x="4053" y="40"/>
                    <a:pt x="3942" y="0"/>
                    <a:pt x="3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8" name="Google Shape;6248;p65"/>
            <p:cNvSpPr/>
            <p:nvPr/>
          </p:nvSpPr>
          <p:spPr>
            <a:xfrm>
              <a:off x="-41808400" y="3584850"/>
              <a:ext cx="148100" cy="89825"/>
            </a:xfrm>
            <a:custGeom>
              <a:rect b="b" l="l" r="r" t="t"/>
              <a:pathLst>
                <a:path extrusionOk="0" h="3593" w="5924">
                  <a:moveTo>
                    <a:pt x="0" y="1"/>
                  </a:moveTo>
                  <a:lnTo>
                    <a:pt x="2962" y="3592"/>
                  </a:lnTo>
                  <a:lnTo>
                    <a:pt x="5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49" name="Google Shape;6249;p65"/>
            <p:cNvSpPr/>
            <p:nvPr/>
          </p:nvSpPr>
          <p:spPr>
            <a:xfrm>
              <a:off x="-41893475" y="3586725"/>
              <a:ext cx="148875" cy="147025"/>
            </a:xfrm>
            <a:custGeom>
              <a:rect b="b" l="l" r="r" t="t"/>
              <a:pathLst>
                <a:path extrusionOk="0" h="5881" w="5955">
                  <a:moveTo>
                    <a:pt x="2194" y="0"/>
                  </a:moveTo>
                  <a:cubicBezTo>
                    <a:pt x="2084" y="0"/>
                    <a:pt x="1965" y="40"/>
                    <a:pt x="1859" y="115"/>
                  </a:cubicBezTo>
                  <a:lnTo>
                    <a:pt x="95" y="1879"/>
                  </a:lnTo>
                  <a:cubicBezTo>
                    <a:pt x="1" y="2037"/>
                    <a:pt x="1" y="2289"/>
                    <a:pt x="95" y="2446"/>
                  </a:cubicBezTo>
                  <a:lnTo>
                    <a:pt x="2899" y="5880"/>
                  </a:lnTo>
                  <a:cubicBezTo>
                    <a:pt x="3655" y="4998"/>
                    <a:pt x="4758" y="4399"/>
                    <a:pt x="5955" y="4305"/>
                  </a:cubicBezTo>
                  <a:lnTo>
                    <a:pt x="2490" y="146"/>
                  </a:lnTo>
                  <a:cubicBezTo>
                    <a:pt x="2424" y="47"/>
                    <a:pt x="2315" y="0"/>
                    <a:pt x="21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50" name="Google Shape;6250;p65"/>
          <p:cNvSpPr/>
          <p:nvPr/>
        </p:nvSpPr>
        <p:spPr>
          <a:xfrm>
            <a:off x="2341058" y="3853412"/>
            <a:ext cx="344701" cy="342372"/>
          </a:xfrm>
          <a:custGeom>
            <a:rect b="b" l="l" r="r" t="t"/>
            <a:pathLst>
              <a:path extrusionOk="0" h="12643" w="12729">
                <a:moveTo>
                  <a:pt x="6365" y="2395"/>
                </a:moveTo>
                <a:cubicBezTo>
                  <a:pt x="7026" y="2395"/>
                  <a:pt x="7562" y="2962"/>
                  <a:pt x="7562" y="3655"/>
                </a:cubicBezTo>
                <a:cubicBezTo>
                  <a:pt x="7562" y="4348"/>
                  <a:pt x="7026" y="4884"/>
                  <a:pt x="6365" y="4884"/>
                </a:cubicBezTo>
                <a:cubicBezTo>
                  <a:pt x="5672" y="4884"/>
                  <a:pt x="5136" y="4348"/>
                  <a:pt x="5136" y="3655"/>
                </a:cubicBezTo>
                <a:cubicBezTo>
                  <a:pt x="5073" y="2962"/>
                  <a:pt x="5672" y="2395"/>
                  <a:pt x="6365" y="2395"/>
                </a:cubicBezTo>
                <a:close/>
                <a:moveTo>
                  <a:pt x="6806" y="5640"/>
                </a:moveTo>
                <a:lnTo>
                  <a:pt x="8349" y="8192"/>
                </a:lnTo>
                <a:lnTo>
                  <a:pt x="7530" y="8192"/>
                </a:lnTo>
                <a:cubicBezTo>
                  <a:pt x="7373" y="7719"/>
                  <a:pt x="6900" y="7373"/>
                  <a:pt x="6333" y="7373"/>
                </a:cubicBezTo>
                <a:cubicBezTo>
                  <a:pt x="5798" y="7373"/>
                  <a:pt x="5357" y="7719"/>
                  <a:pt x="5167" y="8192"/>
                </a:cubicBezTo>
                <a:lnTo>
                  <a:pt x="4285" y="8192"/>
                </a:lnTo>
                <a:lnTo>
                  <a:pt x="5829" y="5640"/>
                </a:lnTo>
                <a:cubicBezTo>
                  <a:pt x="5987" y="5671"/>
                  <a:pt x="6144" y="5734"/>
                  <a:pt x="6365" y="5734"/>
                </a:cubicBezTo>
                <a:cubicBezTo>
                  <a:pt x="6491" y="5734"/>
                  <a:pt x="6680" y="5671"/>
                  <a:pt x="6806" y="5640"/>
                </a:cubicBezTo>
                <a:close/>
                <a:moveTo>
                  <a:pt x="6365" y="8192"/>
                </a:moveTo>
                <a:cubicBezTo>
                  <a:pt x="6585" y="8192"/>
                  <a:pt x="6743" y="8412"/>
                  <a:pt x="6743" y="8633"/>
                </a:cubicBezTo>
                <a:cubicBezTo>
                  <a:pt x="6743" y="8822"/>
                  <a:pt x="6585" y="9042"/>
                  <a:pt x="6365" y="9042"/>
                </a:cubicBezTo>
                <a:cubicBezTo>
                  <a:pt x="6113" y="9042"/>
                  <a:pt x="5955" y="8822"/>
                  <a:pt x="5955" y="8633"/>
                </a:cubicBezTo>
                <a:cubicBezTo>
                  <a:pt x="5955" y="8412"/>
                  <a:pt x="6144" y="8255"/>
                  <a:pt x="6365" y="8192"/>
                </a:cubicBezTo>
                <a:close/>
                <a:moveTo>
                  <a:pt x="6428" y="0"/>
                </a:moveTo>
                <a:cubicBezTo>
                  <a:pt x="5766" y="0"/>
                  <a:pt x="5199" y="568"/>
                  <a:pt x="5199" y="1229"/>
                </a:cubicBezTo>
                <a:lnTo>
                  <a:pt x="5199" y="2080"/>
                </a:lnTo>
                <a:cubicBezTo>
                  <a:pt x="4695" y="2489"/>
                  <a:pt x="4380" y="3025"/>
                  <a:pt x="4380" y="3718"/>
                </a:cubicBezTo>
                <a:cubicBezTo>
                  <a:pt x="4380" y="4065"/>
                  <a:pt x="4443" y="4380"/>
                  <a:pt x="4600" y="4695"/>
                </a:cubicBezTo>
                <a:lnTo>
                  <a:pt x="2458" y="8286"/>
                </a:lnTo>
                <a:lnTo>
                  <a:pt x="505" y="8286"/>
                </a:lnTo>
                <a:cubicBezTo>
                  <a:pt x="284" y="8286"/>
                  <a:pt x="95" y="8475"/>
                  <a:pt x="95" y="8664"/>
                </a:cubicBezTo>
                <a:cubicBezTo>
                  <a:pt x="1" y="8822"/>
                  <a:pt x="190" y="9042"/>
                  <a:pt x="410" y="9042"/>
                </a:cubicBezTo>
                <a:lnTo>
                  <a:pt x="1859" y="9042"/>
                </a:lnTo>
                <a:cubicBezTo>
                  <a:pt x="1261" y="9987"/>
                  <a:pt x="631" y="10775"/>
                  <a:pt x="631" y="11437"/>
                </a:cubicBezTo>
                <a:cubicBezTo>
                  <a:pt x="631" y="12108"/>
                  <a:pt x="1021" y="12642"/>
                  <a:pt x="1366" y="12642"/>
                </a:cubicBezTo>
                <a:cubicBezTo>
                  <a:pt x="1491" y="12642"/>
                  <a:pt x="1610" y="12572"/>
                  <a:pt x="1702" y="12413"/>
                </a:cubicBezTo>
                <a:lnTo>
                  <a:pt x="3781" y="9074"/>
                </a:lnTo>
                <a:lnTo>
                  <a:pt x="5167" y="9074"/>
                </a:lnTo>
                <a:cubicBezTo>
                  <a:pt x="5325" y="9546"/>
                  <a:pt x="5798" y="9893"/>
                  <a:pt x="6333" y="9893"/>
                </a:cubicBezTo>
                <a:cubicBezTo>
                  <a:pt x="6900" y="9893"/>
                  <a:pt x="7341" y="9546"/>
                  <a:pt x="7530" y="9074"/>
                </a:cubicBezTo>
                <a:lnTo>
                  <a:pt x="8854" y="9074"/>
                </a:lnTo>
                <a:lnTo>
                  <a:pt x="10964" y="12413"/>
                </a:lnTo>
                <a:cubicBezTo>
                  <a:pt x="11056" y="12572"/>
                  <a:pt x="11173" y="12642"/>
                  <a:pt x="11295" y="12642"/>
                </a:cubicBezTo>
                <a:cubicBezTo>
                  <a:pt x="11630" y="12642"/>
                  <a:pt x="12004" y="12108"/>
                  <a:pt x="12004" y="11437"/>
                </a:cubicBezTo>
                <a:cubicBezTo>
                  <a:pt x="12004" y="10775"/>
                  <a:pt x="11374" y="9987"/>
                  <a:pt x="10807" y="9042"/>
                </a:cubicBezTo>
                <a:lnTo>
                  <a:pt x="12288" y="9042"/>
                </a:lnTo>
                <a:cubicBezTo>
                  <a:pt x="12540" y="9042"/>
                  <a:pt x="12729" y="8822"/>
                  <a:pt x="12729" y="8633"/>
                </a:cubicBezTo>
                <a:cubicBezTo>
                  <a:pt x="12729" y="8412"/>
                  <a:pt x="12540" y="8255"/>
                  <a:pt x="12288" y="8255"/>
                </a:cubicBezTo>
                <a:lnTo>
                  <a:pt x="10334" y="8255"/>
                </a:lnTo>
                <a:lnTo>
                  <a:pt x="8192" y="4695"/>
                </a:lnTo>
                <a:cubicBezTo>
                  <a:pt x="8349" y="4380"/>
                  <a:pt x="8475" y="4065"/>
                  <a:pt x="8475" y="3718"/>
                </a:cubicBezTo>
                <a:cubicBezTo>
                  <a:pt x="8475" y="3056"/>
                  <a:pt x="8160" y="2458"/>
                  <a:pt x="7656" y="2080"/>
                </a:cubicBezTo>
                <a:lnTo>
                  <a:pt x="7656" y="1229"/>
                </a:lnTo>
                <a:cubicBezTo>
                  <a:pt x="7656" y="568"/>
                  <a:pt x="7089" y="0"/>
                  <a:pt x="64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251" name="Google Shape;6251;p65"/>
          <p:cNvSpPr/>
          <p:nvPr/>
        </p:nvSpPr>
        <p:spPr>
          <a:xfrm>
            <a:off x="4345433" y="3079625"/>
            <a:ext cx="406985" cy="342129"/>
          </a:xfrm>
          <a:custGeom>
            <a:rect b="b" l="l" r="r" t="t"/>
            <a:pathLst>
              <a:path extrusionOk="0" h="12634" w="15029">
                <a:moveTo>
                  <a:pt x="10155" y="885"/>
                </a:moveTo>
                <a:cubicBezTo>
                  <a:pt x="10393" y="885"/>
                  <a:pt x="10643" y="915"/>
                  <a:pt x="10901" y="977"/>
                </a:cubicBezTo>
                <a:cubicBezTo>
                  <a:pt x="10586" y="2332"/>
                  <a:pt x="9546" y="2994"/>
                  <a:pt x="8475" y="3025"/>
                </a:cubicBezTo>
                <a:lnTo>
                  <a:pt x="8444" y="3025"/>
                </a:lnTo>
                <a:cubicBezTo>
                  <a:pt x="8192" y="3025"/>
                  <a:pt x="7971" y="2994"/>
                  <a:pt x="7719" y="2899"/>
                </a:cubicBezTo>
                <a:cubicBezTo>
                  <a:pt x="8009" y="1661"/>
                  <a:pt x="8937" y="885"/>
                  <a:pt x="10155" y="885"/>
                </a:cubicBezTo>
                <a:close/>
                <a:moveTo>
                  <a:pt x="9924" y="4348"/>
                </a:moveTo>
                <a:cubicBezTo>
                  <a:pt x="10271" y="4443"/>
                  <a:pt x="11122" y="5262"/>
                  <a:pt x="11122" y="6648"/>
                </a:cubicBezTo>
                <a:cubicBezTo>
                  <a:pt x="11122" y="7247"/>
                  <a:pt x="10996" y="7845"/>
                  <a:pt x="10807" y="8381"/>
                </a:cubicBezTo>
                <a:cubicBezTo>
                  <a:pt x="10744" y="8538"/>
                  <a:pt x="10555" y="8664"/>
                  <a:pt x="10397" y="8664"/>
                </a:cubicBezTo>
                <a:cubicBezTo>
                  <a:pt x="10176" y="8664"/>
                  <a:pt x="9956" y="8475"/>
                  <a:pt x="9956" y="8223"/>
                </a:cubicBezTo>
                <a:cubicBezTo>
                  <a:pt x="9956" y="8066"/>
                  <a:pt x="10807" y="6050"/>
                  <a:pt x="9641" y="5136"/>
                </a:cubicBezTo>
                <a:cubicBezTo>
                  <a:pt x="9546" y="5073"/>
                  <a:pt x="9483" y="4947"/>
                  <a:pt x="9483" y="4789"/>
                </a:cubicBezTo>
                <a:cubicBezTo>
                  <a:pt x="9483" y="4569"/>
                  <a:pt x="9704" y="4348"/>
                  <a:pt x="9924" y="4348"/>
                </a:cubicBezTo>
                <a:close/>
                <a:moveTo>
                  <a:pt x="10176" y="1"/>
                </a:moveTo>
                <a:cubicBezTo>
                  <a:pt x="8948" y="1"/>
                  <a:pt x="7688" y="631"/>
                  <a:pt x="7089" y="2048"/>
                </a:cubicBezTo>
                <a:cubicBezTo>
                  <a:pt x="6711" y="1450"/>
                  <a:pt x="6270" y="1166"/>
                  <a:pt x="5734" y="914"/>
                </a:cubicBezTo>
                <a:cubicBezTo>
                  <a:pt x="5659" y="879"/>
                  <a:pt x="5588" y="863"/>
                  <a:pt x="5522" y="863"/>
                </a:cubicBezTo>
                <a:cubicBezTo>
                  <a:pt x="5118" y="863"/>
                  <a:pt x="4923" y="1449"/>
                  <a:pt x="5356" y="1639"/>
                </a:cubicBezTo>
                <a:cubicBezTo>
                  <a:pt x="5986" y="1954"/>
                  <a:pt x="6459" y="2363"/>
                  <a:pt x="6711" y="3151"/>
                </a:cubicBezTo>
                <a:cubicBezTo>
                  <a:pt x="6207" y="2836"/>
                  <a:pt x="5797" y="2489"/>
                  <a:pt x="5199" y="2489"/>
                </a:cubicBezTo>
                <a:cubicBezTo>
                  <a:pt x="4537" y="2521"/>
                  <a:pt x="3718" y="2868"/>
                  <a:pt x="2993" y="3529"/>
                </a:cubicBezTo>
                <a:cubicBezTo>
                  <a:pt x="0" y="6491"/>
                  <a:pt x="3182" y="12634"/>
                  <a:pt x="5514" y="12634"/>
                </a:cubicBezTo>
                <a:cubicBezTo>
                  <a:pt x="5829" y="12634"/>
                  <a:pt x="6144" y="12571"/>
                  <a:pt x="6427" y="12350"/>
                </a:cubicBezTo>
                <a:cubicBezTo>
                  <a:pt x="6821" y="12098"/>
                  <a:pt x="7050" y="11972"/>
                  <a:pt x="7278" y="11972"/>
                </a:cubicBezTo>
                <a:cubicBezTo>
                  <a:pt x="7506" y="11972"/>
                  <a:pt x="7735" y="12098"/>
                  <a:pt x="8129" y="12350"/>
                </a:cubicBezTo>
                <a:cubicBezTo>
                  <a:pt x="8412" y="12571"/>
                  <a:pt x="8727" y="12634"/>
                  <a:pt x="9042" y="12634"/>
                </a:cubicBezTo>
                <a:cubicBezTo>
                  <a:pt x="11594" y="12634"/>
                  <a:pt x="15028" y="5325"/>
                  <a:pt x="10712" y="2899"/>
                </a:cubicBezTo>
                <a:cubicBezTo>
                  <a:pt x="11405" y="2237"/>
                  <a:pt x="11815" y="1261"/>
                  <a:pt x="11815" y="662"/>
                </a:cubicBezTo>
                <a:cubicBezTo>
                  <a:pt x="11815" y="505"/>
                  <a:pt x="11720" y="347"/>
                  <a:pt x="11563" y="284"/>
                </a:cubicBezTo>
                <a:cubicBezTo>
                  <a:pt x="11090" y="127"/>
                  <a:pt x="10649" y="1"/>
                  <a:pt x="1017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52" name="Google Shape;6252;p65"/>
          <p:cNvGrpSpPr/>
          <p:nvPr/>
        </p:nvGrpSpPr>
        <p:grpSpPr>
          <a:xfrm>
            <a:off x="4391046" y="3477292"/>
            <a:ext cx="312909" cy="343862"/>
            <a:chOff x="-39998250" y="3605325"/>
            <a:chExt cx="288875" cy="317450"/>
          </a:xfrm>
        </p:grpSpPr>
        <p:sp>
          <p:nvSpPr>
            <p:cNvPr id="6253" name="Google Shape;6253;p65"/>
            <p:cNvSpPr/>
            <p:nvPr/>
          </p:nvSpPr>
          <p:spPr>
            <a:xfrm>
              <a:off x="-39998250" y="3799600"/>
              <a:ext cx="288875" cy="123175"/>
            </a:xfrm>
            <a:custGeom>
              <a:rect b="b" l="l" r="r" t="t"/>
              <a:pathLst>
                <a:path extrusionOk="0" h="4927" w="11555">
                  <a:moveTo>
                    <a:pt x="3679" y="2028"/>
                  </a:moveTo>
                  <a:cubicBezTo>
                    <a:pt x="3931" y="2028"/>
                    <a:pt x="4088" y="2217"/>
                    <a:pt x="4088" y="2469"/>
                  </a:cubicBezTo>
                  <a:cubicBezTo>
                    <a:pt x="4088" y="2721"/>
                    <a:pt x="3868" y="2878"/>
                    <a:pt x="3679" y="2878"/>
                  </a:cubicBezTo>
                  <a:cubicBezTo>
                    <a:pt x="3458" y="2878"/>
                    <a:pt x="3238" y="2658"/>
                    <a:pt x="3238" y="2469"/>
                  </a:cubicBezTo>
                  <a:cubicBezTo>
                    <a:pt x="3238" y="2185"/>
                    <a:pt x="3458" y="2028"/>
                    <a:pt x="3679" y="2028"/>
                  </a:cubicBezTo>
                  <a:close/>
                  <a:moveTo>
                    <a:pt x="7806" y="1618"/>
                  </a:moveTo>
                  <a:cubicBezTo>
                    <a:pt x="8278" y="1618"/>
                    <a:pt x="8656" y="1965"/>
                    <a:pt x="8656" y="2437"/>
                  </a:cubicBezTo>
                  <a:cubicBezTo>
                    <a:pt x="8656" y="2910"/>
                    <a:pt x="8278" y="3256"/>
                    <a:pt x="7806" y="3256"/>
                  </a:cubicBezTo>
                  <a:cubicBezTo>
                    <a:pt x="7333" y="3256"/>
                    <a:pt x="6987" y="2910"/>
                    <a:pt x="6987" y="2437"/>
                  </a:cubicBezTo>
                  <a:cubicBezTo>
                    <a:pt x="6987" y="1965"/>
                    <a:pt x="7333" y="1618"/>
                    <a:pt x="7806" y="1618"/>
                  </a:cubicBezTo>
                  <a:close/>
                  <a:moveTo>
                    <a:pt x="5348" y="2878"/>
                  </a:moveTo>
                  <a:cubicBezTo>
                    <a:pt x="5569" y="2878"/>
                    <a:pt x="5758" y="3067"/>
                    <a:pt x="5758" y="3256"/>
                  </a:cubicBezTo>
                  <a:cubicBezTo>
                    <a:pt x="5758" y="3509"/>
                    <a:pt x="5569" y="3698"/>
                    <a:pt x="5348" y="3698"/>
                  </a:cubicBezTo>
                  <a:cubicBezTo>
                    <a:pt x="5096" y="3698"/>
                    <a:pt x="4907" y="3509"/>
                    <a:pt x="4907" y="3256"/>
                  </a:cubicBezTo>
                  <a:cubicBezTo>
                    <a:pt x="4907" y="3004"/>
                    <a:pt x="5096" y="2878"/>
                    <a:pt x="5348" y="2878"/>
                  </a:cubicBezTo>
                  <a:close/>
                  <a:moveTo>
                    <a:pt x="8249" y="1"/>
                  </a:moveTo>
                  <a:cubicBezTo>
                    <a:pt x="6319" y="1"/>
                    <a:pt x="5400" y="1530"/>
                    <a:pt x="3381" y="1530"/>
                  </a:cubicBezTo>
                  <a:cubicBezTo>
                    <a:pt x="2909" y="1530"/>
                    <a:pt x="2377" y="1447"/>
                    <a:pt x="1757" y="1240"/>
                  </a:cubicBezTo>
                  <a:lnTo>
                    <a:pt x="560" y="2973"/>
                  </a:lnTo>
                  <a:cubicBezTo>
                    <a:pt x="0" y="3812"/>
                    <a:pt x="544" y="4927"/>
                    <a:pt x="1557" y="4927"/>
                  </a:cubicBezTo>
                  <a:cubicBezTo>
                    <a:pt x="1571" y="4927"/>
                    <a:pt x="1585" y="4927"/>
                    <a:pt x="1599" y="4926"/>
                  </a:cubicBezTo>
                  <a:lnTo>
                    <a:pt x="9980" y="4926"/>
                  </a:lnTo>
                  <a:cubicBezTo>
                    <a:pt x="10956" y="4926"/>
                    <a:pt x="11555" y="3761"/>
                    <a:pt x="11019" y="2941"/>
                  </a:cubicBezTo>
                  <a:lnTo>
                    <a:pt x="9003" y="75"/>
                  </a:lnTo>
                  <a:cubicBezTo>
                    <a:pt x="8734" y="24"/>
                    <a:pt x="8484" y="1"/>
                    <a:pt x="8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4" name="Google Shape;6254;p65"/>
            <p:cNvSpPr/>
            <p:nvPr/>
          </p:nvSpPr>
          <p:spPr>
            <a:xfrm>
              <a:off x="-39940950" y="3605325"/>
              <a:ext cx="160700" cy="212050"/>
            </a:xfrm>
            <a:custGeom>
              <a:rect b="b" l="l" r="r" t="t"/>
              <a:pathLst>
                <a:path extrusionOk="0" h="8482" w="6428">
                  <a:moveTo>
                    <a:pt x="1891" y="1"/>
                  </a:moveTo>
                  <a:cubicBezTo>
                    <a:pt x="1229" y="1"/>
                    <a:pt x="694" y="568"/>
                    <a:pt x="694" y="1261"/>
                  </a:cubicBezTo>
                  <a:cubicBezTo>
                    <a:pt x="694" y="1828"/>
                    <a:pt x="1040" y="2238"/>
                    <a:pt x="1513" y="2395"/>
                  </a:cubicBezTo>
                  <a:lnTo>
                    <a:pt x="1513" y="5829"/>
                  </a:lnTo>
                  <a:cubicBezTo>
                    <a:pt x="1481" y="6459"/>
                    <a:pt x="1072" y="6774"/>
                    <a:pt x="0" y="8318"/>
                  </a:cubicBezTo>
                  <a:cubicBezTo>
                    <a:pt x="441" y="8433"/>
                    <a:pt x="822" y="8482"/>
                    <a:pt x="1162" y="8482"/>
                  </a:cubicBezTo>
                  <a:cubicBezTo>
                    <a:pt x="3061" y="8482"/>
                    <a:pt x="3671" y="6963"/>
                    <a:pt x="6049" y="6963"/>
                  </a:cubicBezTo>
                  <a:lnTo>
                    <a:pt x="6112" y="6963"/>
                  </a:lnTo>
                  <a:cubicBezTo>
                    <a:pt x="5829" y="6585"/>
                    <a:pt x="5608" y="6333"/>
                    <a:pt x="5608" y="5861"/>
                  </a:cubicBezTo>
                  <a:lnTo>
                    <a:pt x="5608" y="2458"/>
                  </a:lnTo>
                  <a:cubicBezTo>
                    <a:pt x="6081" y="2301"/>
                    <a:pt x="6427" y="1828"/>
                    <a:pt x="6427" y="1261"/>
                  </a:cubicBezTo>
                  <a:cubicBezTo>
                    <a:pt x="6427" y="599"/>
                    <a:pt x="5892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5" name="Google Shape;6255;p65"/>
          <p:cNvGrpSpPr/>
          <p:nvPr/>
        </p:nvGrpSpPr>
        <p:grpSpPr>
          <a:xfrm>
            <a:off x="4376003" y="3874881"/>
            <a:ext cx="342995" cy="342968"/>
            <a:chOff x="-40011050" y="3972375"/>
            <a:chExt cx="316650" cy="316625"/>
          </a:xfrm>
        </p:grpSpPr>
        <p:sp>
          <p:nvSpPr>
            <p:cNvPr id="6256" name="Google Shape;6256;p65"/>
            <p:cNvSpPr/>
            <p:nvPr/>
          </p:nvSpPr>
          <p:spPr>
            <a:xfrm>
              <a:off x="-40011050" y="3972375"/>
              <a:ext cx="316650" cy="232350"/>
            </a:xfrm>
            <a:custGeom>
              <a:rect b="b" l="l" r="r" t="t"/>
              <a:pathLst>
                <a:path extrusionOk="0" h="9294" w="12666">
                  <a:moveTo>
                    <a:pt x="11405" y="1701"/>
                  </a:moveTo>
                  <a:cubicBezTo>
                    <a:pt x="11626" y="1701"/>
                    <a:pt x="11846" y="1890"/>
                    <a:pt x="11846" y="2142"/>
                  </a:cubicBezTo>
                  <a:cubicBezTo>
                    <a:pt x="11846" y="3749"/>
                    <a:pt x="11090" y="4663"/>
                    <a:pt x="9956" y="4978"/>
                  </a:cubicBezTo>
                  <a:cubicBezTo>
                    <a:pt x="10051" y="4631"/>
                    <a:pt x="10145" y="4222"/>
                    <a:pt x="10145" y="3844"/>
                  </a:cubicBezTo>
                  <a:lnTo>
                    <a:pt x="10145" y="1701"/>
                  </a:lnTo>
                  <a:close/>
                  <a:moveTo>
                    <a:pt x="2584" y="1701"/>
                  </a:moveTo>
                  <a:lnTo>
                    <a:pt x="2584" y="3812"/>
                  </a:lnTo>
                  <a:cubicBezTo>
                    <a:pt x="2584" y="4222"/>
                    <a:pt x="2647" y="4600"/>
                    <a:pt x="2773" y="5009"/>
                  </a:cubicBezTo>
                  <a:cubicBezTo>
                    <a:pt x="1639" y="4694"/>
                    <a:pt x="851" y="3781"/>
                    <a:pt x="851" y="2142"/>
                  </a:cubicBezTo>
                  <a:cubicBezTo>
                    <a:pt x="851" y="1890"/>
                    <a:pt x="1040" y="1701"/>
                    <a:pt x="1292" y="1701"/>
                  </a:cubicBezTo>
                  <a:close/>
                  <a:moveTo>
                    <a:pt x="4065" y="3655"/>
                  </a:moveTo>
                  <a:cubicBezTo>
                    <a:pt x="4317" y="3655"/>
                    <a:pt x="4506" y="3875"/>
                    <a:pt x="4506" y="4096"/>
                  </a:cubicBezTo>
                  <a:cubicBezTo>
                    <a:pt x="4506" y="4631"/>
                    <a:pt x="4821" y="5041"/>
                    <a:pt x="5262" y="5261"/>
                  </a:cubicBezTo>
                  <a:cubicBezTo>
                    <a:pt x="5451" y="5324"/>
                    <a:pt x="5577" y="5608"/>
                    <a:pt x="5482" y="5797"/>
                  </a:cubicBezTo>
                  <a:cubicBezTo>
                    <a:pt x="5431" y="5952"/>
                    <a:pt x="5229" y="6065"/>
                    <a:pt x="5054" y="6065"/>
                  </a:cubicBezTo>
                  <a:cubicBezTo>
                    <a:pt x="5017" y="6065"/>
                    <a:pt x="4980" y="6060"/>
                    <a:pt x="4947" y="6049"/>
                  </a:cubicBezTo>
                  <a:cubicBezTo>
                    <a:pt x="4128" y="5734"/>
                    <a:pt x="3655" y="4946"/>
                    <a:pt x="3655" y="4096"/>
                  </a:cubicBezTo>
                  <a:cubicBezTo>
                    <a:pt x="3655" y="3875"/>
                    <a:pt x="3844" y="3655"/>
                    <a:pt x="4065" y="3655"/>
                  </a:cubicBezTo>
                  <a:close/>
                  <a:moveTo>
                    <a:pt x="2993" y="0"/>
                  </a:moveTo>
                  <a:cubicBezTo>
                    <a:pt x="2741" y="0"/>
                    <a:pt x="2552" y="189"/>
                    <a:pt x="2552" y="441"/>
                  </a:cubicBezTo>
                  <a:lnTo>
                    <a:pt x="2552" y="882"/>
                  </a:lnTo>
                  <a:lnTo>
                    <a:pt x="1261" y="882"/>
                  </a:lnTo>
                  <a:cubicBezTo>
                    <a:pt x="536" y="882"/>
                    <a:pt x="1" y="1418"/>
                    <a:pt x="1" y="2142"/>
                  </a:cubicBezTo>
                  <a:cubicBezTo>
                    <a:pt x="1" y="4568"/>
                    <a:pt x="1513" y="5797"/>
                    <a:pt x="3183" y="5923"/>
                  </a:cubicBezTo>
                  <a:cubicBezTo>
                    <a:pt x="4159" y="7372"/>
                    <a:pt x="5073" y="7089"/>
                    <a:pt x="5073" y="7687"/>
                  </a:cubicBezTo>
                  <a:cubicBezTo>
                    <a:pt x="5073" y="8286"/>
                    <a:pt x="4821" y="8884"/>
                    <a:pt x="4443" y="9294"/>
                  </a:cubicBezTo>
                  <a:lnTo>
                    <a:pt x="8192" y="9294"/>
                  </a:lnTo>
                  <a:cubicBezTo>
                    <a:pt x="7782" y="8884"/>
                    <a:pt x="7562" y="8286"/>
                    <a:pt x="7562" y="7687"/>
                  </a:cubicBezTo>
                  <a:cubicBezTo>
                    <a:pt x="7562" y="7089"/>
                    <a:pt x="8507" y="7372"/>
                    <a:pt x="9484" y="5923"/>
                  </a:cubicBezTo>
                  <a:cubicBezTo>
                    <a:pt x="11216" y="5797"/>
                    <a:pt x="12666" y="4537"/>
                    <a:pt x="12666" y="2142"/>
                  </a:cubicBezTo>
                  <a:cubicBezTo>
                    <a:pt x="12666" y="1418"/>
                    <a:pt x="12098" y="882"/>
                    <a:pt x="11405" y="882"/>
                  </a:cubicBezTo>
                  <a:lnTo>
                    <a:pt x="10145" y="882"/>
                  </a:lnTo>
                  <a:lnTo>
                    <a:pt x="10145" y="441"/>
                  </a:lnTo>
                  <a:cubicBezTo>
                    <a:pt x="10145" y="189"/>
                    <a:pt x="9956" y="0"/>
                    <a:pt x="97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57" name="Google Shape;6257;p65"/>
            <p:cNvSpPr/>
            <p:nvPr/>
          </p:nvSpPr>
          <p:spPr>
            <a:xfrm>
              <a:off x="-39950400" y="4225975"/>
              <a:ext cx="194575" cy="63025"/>
            </a:xfrm>
            <a:custGeom>
              <a:rect b="b" l="l" r="r" t="t"/>
              <a:pathLst>
                <a:path extrusionOk="0" h="2521" w="7783">
                  <a:moveTo>
                    <a:pt x="757" y="1"/>
                  </a:moveTo>
                  <a:lnTo>
                    <a:pt x="63" y="1954"/>
                  </a:lnTo>
                  <a:cubicBezTo>
                    <a:pt x="0" y="2237"/>
                    <a:pt x="158" y="2521"/>
                    <a:pt x="473" y="2521"/>
                  </a:cubicBezTo>
                  <a:lnTo>
                    <a:pt x="7278" y="2521"/>
                  </a:lnTo>
                  <a:cubicBezTo>
                    <a:pt x="7593" y="2521"/>
                    <a:pt x="7782" y="2237"/>
                    <a:pt x="7688" y="1954"/>
                  </a:cubicBezTo>
                  <a:lnTo>
                    <a:pt x="699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58" name="Google Shape;6258;p65"/>
          <p:cNvGrpSpPr/>
          <p:nvPr/>
        </p:nvGrpSpPr>
        <p:grpSpPr>
          <a:xfrm>
            <a:off x="6452043" y="3062671"/>
            <a:ext cx="247457" cy="342129"/>
            <a:chOff x="-38129425" y="3222550"/>
            <a:chExt cx="228450" cy="315850"/>
          </a:xfrm>
        </p:grpSpPr>
        <p:sp>
          <p:nvSpPr>
            <p:cNvPr id="6259" name="Google Shape;6259;p65"/>
            <p:cNvSpPr/>
            <p:nvPr/>
          </p:nvSpPr>
          <p:spPr>
            <a:xfrm>
              <a:off x="-38129425" y="3222550"/>
              <a:ext cx="228450" cy="227650"/>
            </a:xfrm>
            <a:custGeom>
              <a:rect b="b" l="l" r="r" t="t"/>
              <a:pathLst>
                <a:path extrusionOk="0" h="9106" w="9138">
                  <a:moveTo>
                    <a:pt x="4097" y="1292"/>
                  </a:moveTo>
                  <a:cubicBezTo>
                    <a:pt x="4349" y="1292"/>
                    <a:pt x="4538" y="1450"/>
                    <a:pt x="4538" y="1702"/>
                  </a:cubicBezTo>
                  <a:cubicBezTo>
                    <a:pt x="4538" y="1922"/>
                    <a:pt x="4349" y="2111"/>
                    <a:pt x="4160" y="2111"/>
                  </a:cubicBezTo>
                  <a:cubicBezTo>
                    <a:pt x="2994" y="2111"/>
                    <a:pt x="2112" y="3056"/>
                    <a:pt x="2049" y="4222"/>
                  </a:cubicBezTo>
                  <a:cubicBezTo>
                    <a:pt x="2049" y="4443"/>
                    <a:pt x="1860" y="4600"/>
                    <a:pt x="1639" y="4600"/>
                  </a:cubicBezTo>
                  <a:cubicBezTo>
                    <a:pt x="1387" y="4600"/>
                    <a:pt x="1198" y="4411"/>
                    <a:pt x="1198" y="4222"/>
                  </a:cubicBezTo>
                  <a:cubicBezTo>
                    <a:pt x="1198" y="2584"/>
                    <a:pt x="2490" y="1324"/>
                    <a:pt x="4097" y="1292"/>
                  </a:cubicBezTo>
                  <a:close/>
                  <a:moveTo>
                    <a:pt x="4569" y="0"/>
                  </a:moveTo>
                  <a:cubicBezTo>
                    <a:pt x="2049" y="0"/>
                    <a:pt x="1" y="2048"/>
                    <a:pt x="1" y="4569"/>
                  </a:cubicBezTo>
                  <a:cubicBezTo>
                    <a:pt x="1" y="6207"/>
                    <a:pt x="946" y="7688"/>
                    <a:pt x="2332" y="8475"/>
                  </a:cubicBezTo>
                  <a:cubicBezTo>
                    <a:pt x="2458" y="8507"/>
                    <a:pt x="2521" y="8664"/>
                    <a:pt x="2521" y="8822"/>
                  </a:cubicBezTo>
                  <a:lnTo>
                    <a:pt x="2521" y="9105"/>
                  </a:lnTo>
                  <a:lnTo>
                    <a:pt x="6680" y="9105"/>
                  </a:lnTo>
                  <a:lnTo>
                    <a:pt x="6680" y="8822"/>
                  </a:lnTo>
                  <a:cubicBezTo>
                    <a:pt x="6680" y="8696"/>
                    <a:pt x="6743" y="8570"/>
                    <a:pt x="6900" y="8507"/>
                  </a:cubicBezTo>
                  <a:cubicBezTo>
                    <a:pt x="8255" y="7719"/>
                    <a:pt x="9137" y="6270"/>
                    <a:pt x="9137" y="4569"/>
                  </a:cubicBezTo>
                  <a:cubicBezTo>
                    <a:pt x="9137" y="2048"/>
                    <a:pt x="7089" y="32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0" name="Google Shape;6260;p65"/>
            <p:cNvSpPr/>
            <p:nvPr/>
          </p:nvSpPr>
          <p:spPr>
            <a:xfrm>
              <a:off x="-38067200" y="3470650"/>
              <a:ext cx="103200" cy="67750"/>
            </a:xfrm>
            <a:custGeom>
              <a:rect b="b" l="l" r="r" t="t"/>
              <a:pathLst>
                <a:path extrusionOk="0" h="2710" w="4128">
                  <a:moveTo>
                    <a:pt x="1" y="0"/>
                  </a:moveTo>
                  <a:lnTo>
                    <a:pt x="1" y="662"/>
                  </a:lnTo>
                  <a:cubicBezTo>
                    <a:pt x="1" y="1198"/>
                    <a:pt x="410" y="1702"/>
                    <a:pt x="883" y="1859"/>
                  </a:cubicBezTo>
                  <a:cubicBezTo>
                    <a:pt x="1040" y="2363"/>
                    <a:pt x="1513" y="2710"/>
                    <a:pt x="2049" y="2710"/>
                  </a:cubicBezTo>
                  <a:cubicBezTo>
                    <a:pt x="2647" y="2710"/>
                    <a:pt x="3120" y="2363"/>
                    <a:pt x="3277" y="1859"/>
                  </a:cubicBezTo>
                  <a:cubicBezTo>
                    <a:pt x="3781" y="1702"/>
                    <a:pt x="4128" y="1198"/>
                    <a:pt x="4128" y="662"/>
                  </a:cubicBez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61" name="Google Shape;6261;p65"/>
          <p:cNvGrpSpPr/>
          <p:nvPr/>
        </p:nvGrpSpPr>
        <p:grpSpPr>
          <a:xfrm>
            <a:off x="6403434" y="3458526"/>
            <a:ext cx="344674" cy="342995"/>
            <a:chOff x="-38172725" y="3588000"/>
            <a:chExt cx="318200" cy="316650"/>
          </a:xfrm>
        </p:grpSpPr>
        <p:sp>
          <p:nvSpPr>
            <p:cNvPr id="6262" name="Google Shape;6262;p65"/>
            <p:cNvSpPr/>
            <p:nvPr/>
          </p:nvSpPr>
          <p:spPr>
            <a:xfrm>
              <a:off x="-38171150" y="3760050"/>
              <a:ext cx="98475" cy="91050"/>
            </a:xfrm>
            <a:custGeom>
              <a:rect b="b" l="l" r="r" t="t"/>
              <a:pathLst>
                <a:path extrusionOk="0" h="3642" w="3939">
                  <a:moveTo>
                    <a:pt x="739" y="1"/>
                  </a:moveTo>
                  <a:cubicBezTo>
                    <a:pt x="480" y="1"/>
                    <a:pt x="232" y="12"/>
                    <a:pt x="0" y="18"/>
                  </a:cubicBezTo>
                  <a:cubicBezTo>
                    <a:pt x="95" y="1341"/>
                    <a:pt x="630" y="2602"/>
                    <a:pt x="1512" y="3641"/>
                  </a:cubicBezTo>
                  <a:lnTo>
                    <a:pt x="3938" y="1247"/>
                  </a:lnTo>
                  <a:cubicBezTo>
                    <a:pt x="2844" y="153"/>
                    <a:pt x="1711" y="1"/>
                    <a:pt x="7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3" name="Google Shape;6263;p65"/>
            <p:cNvSpPr/>
            <p:nvPr/>
          </p:nvSpPr>
          <p:spPr>
            <a:xfrm>
              <a:off x="-38172725" y="3641575"/>
              <a:ext cx="144150" cy="133900"/>
            </a:xfrm>
            <a:custGeom>
              <a:rect b="b" l="l" r="r" t="t"/>
              <a:pathLst>
                <a:path extrusionOk="0" h="5356" w="5766">
                  <a:moveTo>
                    <a:pt x="1575" y="0"/>
                  </a:moveTo>
                  <a:cubicBezTo>
                    <a:pt x="599" y="1103"/>
                    <a:pt x="95" y="2520"/>
                    <a:pt x="0" y="3907"/>
                  </a:cubicBezTo>
                  <a:cubicBezTo>
                    <a:pt x="213" y="3901"/>
                    <a:pt x="452" y="3891"/>
                    <a:pt x="712" y="3891"/>
                  </a:cubicBezTo>
                  <a:cubicBezTo>
                    <a:pt x="1801" y="3891"/>
                    <a:pt x="3246" y="4059"/>
                    <a:pt x="4568" y="5356"/>
                  </a:cubicBezTo>
                  <a:lnTo>
                    <a:pt x="5766" y="4190"/>
                  </a:ln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4" name="Google Shape;6264;p65"/>
            <p:cNvSpPr/>
            <p:nvPr/>
          </p:nvSpPr>
          <p:spPr>
            <a:xfrm>
              <a:off x="-38117600" y="3806975"/>
              <a:ext cx="77200" cy="94525"/>
            </a:xfrm>
            <a:custGeom>
              <a:rect b="b" l="l" r="r" t="t"/>
              <a:pathLst>
                <a:path extrusionOk="0" h="3781" w="3088">
                  <a:moveTo>
                    <a:pt x="2332" y="0"/>
                  </a:moveTo>
                  <a:lnTo>
                    <a:pt x="0" y="2331"/>
                  </a:lnTo>
                  <a:cubicBezTo>
                    <a:pt x="883" y="3088"/>
                    <a:pt x="1891" y="3592"/>
                    <a:pt x="2962" y="3781"/>
                  </a:cubicBezTo>
                  <a:cubicBezTo>
                    <a:pt x="3088" y="2363"/>
                    <a:pt x="3088" y="1197"/>
                    <a:pt x="23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5" name="Google Shape;6265;p65"/>
            <p:cNvSpPr/>
            <p:nvPr/>
          </p:nvSpPr>
          <p:spPr>
            <a:xfrm>
              <a:off x="-37997875" y="3716375"/>
              <a:ext cx="143350" cy="135500"/>
            </a:xfrm>
            <a:custGeom>
              <a:rect b="b" l="l" r="r" t="t"/>
              <a:pathLst>
                <a:path extrusionOk="0" h="5420" w="5734">
                  <a:moveTo>
                    <a:pt x="1197" y="1"/>
                  </a:moveTo>
                  <a:lnTo>
                    <a:pt x="0" y="1230"/>
                  </a:lnTo>
                  <a:lnTo>
                    <a:pt x="4159" y="5420"/>
                  </a:lnTo>
                  <a:cubicBezTo>
                    <a:pt x="5199" y="4191"/>
                    <a:pt x="5703" y="2773"/>
                    <a:pt x="5734" y="1324"/>
                  </a:cubicBezTo>
                  <a:cubicBezTo>
                    <a:pt x="5557" y="1324"/>
                    <a:pt x="5356" y="1329"/>
                    <a:pt x="5135" y="1329"/>
                  </a:cubicBezTo>
                  <a:cubicBezTo>
                    <a:pt x="4098" y="1329"/>
                    <a:pt x="2626" y="1222"/>
                    <a:pt x="11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6" name="Google Shape;6266;p65"/>
            <p:cNvSpPr/>
            <p:nvPr/>
          </p:nvSpPr>
          <p:spPr>
            <a:xfrm>
              <a:off x="-38044350" y="3761275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1261" y="1"/>
                  </a:moveTo>
                  <a:lnTo>
                    <a:pt x="0" y="1261"/>
                  </a:lnTo>
                  <a:cubicBezTo>
                    <a:pt x="1009" y="2679"/>
                    <a:pt x="1009" y="4002"/>
                    <a:pt x="851" y="5735"/>
                  </a:cubicBezTo>
                  <a:lnTo>
                    <a:pt x="1261" y="5735"/>
                  </a:lnTo>
                  <a:cubicBezTo>
                    <a:pt x="2773" y="5735"/>
                    <a:pt x="4254" y="5231"/>
                    <a:pt x="5419" y="4159"/>
                  </a:cubicBez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7" name="Google Shape;6267;p65"/>
            <p:cNvSpPr/>
            <p:nvPr/>
          </p:nvSpPr>
          <p:spPr>
            <a:xfrm>
              <a:off x="-37997875" y="3588800"/>
              <a:ext cx="89025" cy="97675"/>
            </a:xfrm>
            <a:custGeom>
              <a:rect b="b" l="l" r="r" t="t"/>
              <a:pathLst>
                <a:path extrusionOk="0" h="3907" w="3561">
                  <a:moveTo>
                    <a:pt x="158" y="0"/>
                  </a:moveTo>
                  <a:lnTo>
                    <a:pt x="158" y="0"/>
                  </a:lnTo>
                  <a:cubicBezTo>
                    <a:pt x="126" y="977"/>
                    <a:pt x="0" y="2395"/>
                    <a:pt x="1260" y="3907"/>
                  </a:cubicBezTo>
                  <a:lnTo>
                    <a:pt x="3560" y="1544"/>
                  </a:lnTo>
                  <a:cubicBezTo>
                    <a:pt x="2584" y="662"/>
                    <a:pt x="1355" y="158"/>
                    <a:pt x="1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8" name="Google Shape;6268;p65"/>
            <p:cNvSpPr/>
            <p:nvPr/>
          </p:nvSpPr>
          <p:spPr>
            <a:xfrm>
              <a:off x="-38117600" y="3588000"/>
              <a:ext cx="135500" cy="143375"/>
            </a:xfrm>
            <a:custGeom>
              <a:rect b="b" l="l" r="r" t="t"/>
              <a:pathLst>
                <a:path extrusionOk="0" h="5735" w="5420">
                  <a:moveTo>
                    <a:pt x="4096" y="1"/>
                  </a:moveTo>
                  <a:lnTo>
                    <a:pt x="4096" y="1"/>
                  </a:lnTo>
                  <a:cubicBezTo>
                    <a:pt x="2647" y="32"/>
                    <a:pt x="1198" y="536"/>
                    <a:pt x="0" y="1576"/>
                  </a:cubicBezTo>
                  <a:lnTo>
                    <a:pt x="4191" y="5735"/>
                  </a:lnTo>
                  <a:lnTo>
                    <a:pt x="5419" y="4506"/>
                  </a:lnTo>
                  <a:cubicBezTo>
                    <a:pt x="3939" y="2805"/>
                    <a:pt x="4065" y="1135"/>
                    <a:pt x="40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69" name="Google Shape;6269;p65"/>
            <p:cNvSpPr/>
            <p:nvPr/>
          </p:nvSpPr>
          <p:spPr>
            <a:xfrm>
              <a:off x="-37953000" y="3641575"/>
              <a:ext cx="97700" cy="86350"/>
            </a:xfrm>
            <a:custGeom>
              <a:rect b="b" l="l" r="r" t="t"/>
              <a:pathLst>
                <a:path extrusionOk="0" h="3454" w="3908">
                  <a:moveTo>
                    <a:pt x="2364" y="0"/>
                  </a:moveTo>
                  <a:lnTo>
                    <a:pt x="1" y="2363"/>
                  </a:lnTo>
                  <a:cubicBezTo>
                    <a:pt x="1171" y="3313"/>
                    <a:pt x="2246" y="3453"/>
                    <a:pt x="3155" y="3453"/>
                  </a:cubicBezTo>
                  <a:cubicBezTo>
                    <a:pt x="3421" y="3453"/>
                    <a:pt x="3672" y="3441"/>
                    <a:pt x="3908" y="3434"/>
                  </a:cubicBezTo>
                  <a:cubicBezTo>
                    <a:pt x="3750" y="2205"/>
                    <a:pt x="3246" y="1008"/>
                    <a:pt x="23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0" name="Google Shape;6270;p65"/>
          <p:cNvGrpSpPr/>
          <p:nvPr/>
        </p:nvGrpSpPr>
        <p:grpSpPr>
          <a:xfrm>
            <a:off x="6473802" y="3856087"/>
            <a:ext cx="203939" cy="342995"/>
            <a:chOff x="-38109725" y="3955025"/>
            <a:chExt cx="188275" cy="316650"/>
          </a:xfrm>
        </p:grpSpPr>
        <p:sp>
          <p:nvSpPr>
            <p:cNvPr id="6271" name="Google Shape;6271;p65"/>
            <p:cNvSpPr/>
            <p:nvPr/>
          </p:nvSpPr>
          <p:spPr>
            <a:xfrm>
              <a:off x="-38109725" y="3955025"/>
              <a:ext cx="188275" cy="220575"/>
            </a:xfrm>
            <a:custGeom>
              <a:rect b="b" l="l" r="r" t="t"/>
              <a:pathLst>
                <a:path extrusionOk="0" h="8823" w="7531">
                  <a:moveTo>
                    <a:pt x="3372" y="1"/>
                  </a:moveTo>
                  <a:lnTo>
                    <a:pt x="95" y="5703"/>
                  </a:lnTo>
                  <a:cubicBezTo>
                    <a:pt x="1" y="5829"/>
                    <a:pt x="1" y="5987"/>
                    <a:pt x="95" y="6113"/>
                  </a:cubicBezTo>
                  <a:lnTo>
                    <a:pt x="1418" y="8822"/>
                  </a:lnTo>
                  <a:lnTo>
                    <a:pt x="6081" y="8822"/>
                  </a:lnTo>
                  <a:lnTo>
                    <a:pt x="7467" y="6113"/>
                  </a:lnTo>
                  <a:cubicBezTo>
                    <a:pt x="7530" y="5987"/>
                    <a:pt x="7499" y="5829"/>
                    <a:pt x="7467" y="5703"/>
                  </a:cubicBezTo>
                  <a:lnTo>
                    <a:pt x="4191" y="1"/>
                  </a:lnTo>
                  <a:lnTo>
                    <a:pt x="4191" y="4727"/>
                  </a:lnTo>
                  <a:cubicBezTo>
                    <a:pt x="4663" y="4884"/>
                    <a:pt x="5010" y="5357"/>
                    <a:pt x="5010" y="5892"/>
                  </a:cubicBezTo>
                  <a:cubicBezTo>
                    <a:pt x="5010" y="6585"/>
                    <a:pt x="4474" y="7121"/>
                    <a:pt x="3750" y="7121"/>
                  </a:cubicBezTo>
                  <a:cubicBezTo>
                    <a:pt x="3088" y="7121"/>
                    <a:pt x="2521" y="6585"/>
                    <a:pt x="2521" y="5892"/>
                  </a:cubicBezTo>
                  <a:cubicBezTo>
                    <a:pt x="2521" y="5357"/>
                    <a:pt x="2899" y="4916"/>
                    <a:pt x="3372" y="4727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2" name="Google Shape;6272;p65"/>
            <p:cNvSpPr/>
            <p:nvPr/>
          </p:nvSpPr>
          <p:spPr>
            <a:xfrm>
              <a:off x="-38067200" y="4196050"/>
              <a:ext cx="104775" cy="75625"/>
            </a:xfrm>
            <a:custGeom>
              <a:rect b="b" l="l" r="r" t="t"/>
              <a:pathLst>
                <a:path extrusionOk="0" h="3025" w="4191">
                  <a:moveTo>
                    <a:pt x="32" y="0"/>
                  </a:moveTo>
                  <a:lnTo>
                    <a:pt x="32" y="2615"/>
                  </a:lnTo>
                  <a:cubicBezTo>
                    <a:pt x="1" y="2836"/>
                    <a:pt x="190" y="3025"/>
                    <a:pt x="442" y="3025"/>
                  </a:cubicBezTo>
                  <a:lnTo>
                    <a:pt x="3750" y="3025"/>
                  </a:lnTo>
                  <a:cubicBezTo>
                    <a:pt x="3970" y="3025"/>
                    <a:pt x="4191" y="2836"/>
                    <a:pt x="4191" y="2615"/>
                  </a:cubicBezTo>
                  <a:lnTo>
                    <a:pt x="41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73" name="Google Shape;6273;p65"/>
          <p:cNvSpPr/>
          <p:nvPr/>
        </p:nvSpPr>
        <p:spPr>
          <a:xfrm>
            <a:off x="7635018" y="3054035"/>
            <a:ext cx="355804" cy="343266"/>
          </a:xfrm>
          <a:custGeom>
            <a:rect b="b" l="l" r="r" t="t"/>
            <a:pathLst>
              <a:path extrusionOk="0" h="12676" w="13139">
                <a:moveTo>
                  <a:pt x="7184" y="1702"/>
                </a:moveTo>
                <a:cubicBezTo>
                  <a:pt x="7909" y="1702"/>
                  <a:pt x="8444" y="2237"/>
                  <a:pt x="8444" y="2962"/>
                </a:cubicBezTo>
                <a:cubicBezTo>
                  <a:pt x="8444" y="3623"/>
                  <a:pt x="7877" y="4222"/>
                  <a:pt x="7184" y="4222"/>
                </a:cubicBezTo>
                <a:cubicBezTo>
                  <a:pt x="6491" y="4222"/>
                  <a:pt x="5955" y="3655"/>
                  <a:pt x="5955" y="2962"/>
                </a:cubicBezTo>
                <a:cubicBezTo>
                  <a:pt x="5955" y="2237"/>
                  <a:pt x="6491" y="1702"/>
                  <a:pt x="7184" y="1702"/>
                </a:cubicBezTo>
                <a:close/>
                <a:moveTo>
                  <a:pt x="3813" y="2521"/>
                </a:moveTo>
                <a:cubicBezTo>
                  <a:pt x="4506" y="2521"/>
                  <a:pt x="5073" y="3056"/>
                  <a:pt x="5073" y="3781"/>
                </a:cubicBezTo>
                <a:cubicBezTo>
                  <a:pt x="5073" y="4474"/>
                  <a:pt x="4506" y="5041"/>
                  <a:pt x="3813" y="5041"/>
                </a:cubicBezTo>
                <a:cubicBezTo>
                  <a:pt x="3088" y="5041"/>
                  <a:pt x="2553" y="4474"/>
                  <a:pt x="2553" y="3781"/>
                </a:cubicBezTo>
                <a:cubicBezTo>
                  <a:pt x="2521" y="3056"/>
                  <a:pt x="3088" y="2521"/>
                  <a:pt x="3813" y="2521"/>
                </a:cubicBezTo>
                <a:close/>
                <a:moveTo>
                  <a:pt x="2931" y="5892"/>
                </a:moveTo>
                <a:cubicBezTo>
                  <a:pt x="3656" y="5892"/>
                  <a:pt x="4191" y="6459"/>
                  <a:pt x="4191" y="7152"/>
                </a:cubicBezTo>
                <a:cubicBezTo>
                  <a:pt x="4191" y="7877"/>
                  <a:pt x="3656" y="8412"/>
                  <a:pt x="2931" y="8412"/>
                </a:cubicBezTo>
                <a:cubicBezTo>
                  <a:pt x="2238" y="8412"/>
                  <a:pt x="1671" y="7877"/>
                  <a:pt x="1671" y="7152"/>
                </a:cubicBezTo>
                <a:cubicBezTo>
                  <a:pt x="1671" y="6459"/>
                  <a:pt x="2238" y="5892"/>
                  <a:pt x="2931" y="5892"/>
                </a:cubicBezTo>
                <a:close/>
                <a:moveTo>
                  <a:pt x="5514" y="8475"/>
                </a:moveTo>
                <a:cubicBezTo>
                  <a:pt x="6207" y="8475"/>
                  <a:pt x="6775" y="9011"/>
                  <a:pt x="6775" y="9735"/>
                </a:cubicBezTo>
                <a:cubicBezTo>
                  <a:pt x="6775" y="10397"/>
                  <a:pt x="6176" y="10996"/>
                  <a:pt x="5514" y="10996"/>
                </a:cubicBezTo>
                <a:cubicBezTo>
                  <a:pt x="4790" y="10996"/>
                  <a:pt x="4254" y="10429"/>
                  <a:pt x="4254" y="9735"/>
                </a:cubicBezTo>
                <a:cubicBezTo>
                  <a:pt x="4254" y="9011"/>
                  <a:pt x="4790" y="8475"/>
                  <a:pt x="5514" y="8475"/>
                </a:cubicBezTo>
                <a:close/>
                <a:moveTo>
                  <a:pt x="6333" y="0"/>
                </a:moveTo>
                <a:cubicBezTo>
                  <a:pt x="2836" y="0"/>
                  <a:pt x="1" y="2836"/>
                  <a:pt x="1" y="6333"/>
                </a:cubicBezTo>
                <a:cubicBezTo>
                  <a:pt x="1" y="9420"/>
                  <a:pt x="2143" y="11878"/>
                  <a:pt x="4916" y="12508"/>
                </a:cubicBezTo>
                <a:cubicBezTo>
                  <a:pt x="5408" y="12621"/>
                  <a:pt x="5838" y="12675"/>
                  <a:pt x="6211" y="12675"/>
                </a:cubicBezTo>
                <a:cubicBezTo>
                  <a:pt x="7914" y="12675"/>
                  <a:pt x="8444" y="11545"/>
                  <a:pt x="8444" y="9735"/>
                </a:cubicBezTo>
                <a:cubicBezTo>
                  <a:pt x="8444" y="9011"/>
                  <a:pt x="9011" y="8475"/>
                  <a:pt x="9705" y="8475"/>
                </a:cubicBezTo>
                <a:cubicBezTo>
                  <a:pt x="11878" y="8475"/>
                  <a:pt x="13139" y="7719"/>
                  <a:pt x="12508" y="4915"/>
                </a:cubicBezTo>
                <a:cubicBezTo>
                  <a:pt x="11878" y="2206"/>
                  <a:pt x="9452" y="0"/>
                  <a:pt x="63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74" name="Google Shape;6274;p65"/>
          <p:cNvGrpSpPr/>
          <p:nvPr/>
        </p:nvGrpSpPr>
        <p:grpSpPr>
          <a:xfrm>
            <a:off x="2740068" y="3058609"/>
            <a:ext cx="346407" cy="342156"/>
            <a:chOff x="-41530375" y="3218800"/>
            <a:chExt cx="319800" cy="315875"/>
          </a:xfrm>
        </p:grpSpPr>
        <p:sp>
          <p:nvSpPr>
            <p:cNvPr id="6275" name="Google Shape;6275;p65"/>
            <p:cNvSpPr/>
            <p:nvPr/>
          </p:nvSpPr>
          <p:spPr>
            <a:xfrm>
              <a:off x="-41530375" y="3337550"/>
              <a:ext cx="199300" cy="197125"/>
            </a:xfrm>
            <a:custGeom>
              <a:rect b="b" l="l" r="r" t="t"/>
              <a:pathLst>
                <a:path extrusionOk="0" h="7885" w="7972">
                  <a:moveTo>
                    <a:pt x="3245" y="0"/>
                  </a:moveTo>
                  <a:lnTo>
                    <a:pt x="473" y="2804"/>
                  </a:lnTo>
                  <a:cubicBezTo>
                    <a:pt x="0" y="3277"/>
                    <a:pt x="0" y="4064"/>
                    <a:pt x="473" y="4568"/>
                  </a:cubicBezTo>
                  <a:lnTo>
                    <a:pt x="3403" y="7530"/>
                  </a:lnTo>
                  <a:cubicBezTo>
                    <a:pt x="3639" y="7766"/>
                    <a:pt x="3954" y="7884"/>
                    <a:pt x="4277" y="7884"/>
                  </a:cubicBezTo>
                  <a:cubicBezTo>
                    <a:pt x="4600" y="7884"/>
                    <a:pt x="4931" y="7766"/>
                    <a:pt x="5199" y="7530"/>
                  </a:cubicBezTo>
                  <a:lnTo>
                    <a:pt x="7971" y="4726"/>
                  </a:lnTo>
                  <a:lnTo>
                    <a:pt x="324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6" name="Google Shape;6276;p65"/>
            <p:cNvSpPr/>
            <p:nvPr/>
          </p:nvSpPr>
          <p:spPr>
            <a:xfrm>
              <a:off x="-41435075" y="3218800"/>
              <a:ext cx="224500" cy="221950"/>
            </a:xfrm>
            <a:custGeom>
              <a:rect b="b" l="l" r="r" t="t"/>
              <a:pathLst>
                <a:path extrusionOk="0" h="8878" w="8980">
                  <a:moveTo>
                    <a:pt x="4395" y="1"/>
                  </a:moveTo>
                  <a:cubicBezTo>
                    <a:pt x="4285" y="1"/>
                    <a:pt x="4175" y="40"/>
                    <a:pt x="4096" y="119"/>
                  </a:cubicBezTo>
                  <a:lnTo>
                    <a:pt x="1" y="4152"/>
                  </a:lnTo>
                  <a:lnTo>
                    <a:pt x="4726" y="8877"/>
                  </a:lnTo>
                  <a:lnTo>
                    <a:pt x="8822" y="4845"/>
                  </a:lnTo>
                  <a:cubicBezTo>
                    <a:pt x="8979" y="4687"/>
                    <a:pt x="8979" y="4404"/>
                    <a:pt x="8822" y="4246"/>
                  </a:cubicBezTo>
                  <a:lnTo>
                    <a:pt x="4695" y="119"/>
                  </a:lnTo>
                  <a:cubicBezTo>
                    <a:pt x="4616" y="40"/>
                    <a:pt x="4506" y="1"/>
                    <a:pt x="4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77" name="Google Shape;6277;p65"/>
          <p:cNvGrpSpPr/>
          <p:nvPr/>
        </p:nvGrpSpPr>
        <p:grpSpPr>
          <a:xfrm>
            <a:off x="2742194" y="3529340"/>
            <a:ext cx="342156" cy="267930"/>
            <a:chOff x="-41526450" y="3653375"/>
            <a:chExt cx="315875" cy="247350"/>
          </a:xfrm>
        </p:grpSpPr>
        <p:sp>
          <p:nvSpPr>
            <p:cNvPr id="6278" name="Google Shape;6278;p65"/>
            <p:cNvSpPr/>
            <p:nvPr/>
          </p:nvSpPr>
          <p:spPr>
            <a:xfrm>
              <a:off x="-41526450" y="3860525"/>
              <a:ext cx="315875" cy="40200"/>
            </a:xfrm>
            <a:custGeom>
              <a:rect b="b" l="l" r="r" t="t"/>
              <a:pathLst>
                <a:path extrusionOk="0" h="1608" w="12635">
                  <a:moveTo>
                    <a:pt x="379" y="0"/>
                  </a:moveTo>
                  <a:cubicBezTo>
                    <a:pt x="159" y="0"/>
                    <a:pt x="1" y="189"/>
                    <a:pt x="1" y="378"/>
                  </a:cubicBezTo>
                  <a:cubicBezTo>
                    <a:pt x="1" y="1040"/>
                    <a:pt x="537" y="1607"/>
                    <a:pt x="1198" y="1607"/>
                  </a:cubicBezTo>
                  <a:lnTo>
                    <a:pt x="11406" y="1607"/>
                  </a:lnTo>
                  <a:cubicBezTo>
                    <a:pt x="12067" y="1607"/>
                    <a:pt x="12634" y="1072"/>
                    <a:pt x="12634" y="378"/>
                  </a:cubicBezTo>
                  <a:cubicBezTo>
                    <a:pt x="12603" y="158"/>
                    <a:pt x="12445" y="0"/>
                    <a:pt x="12193" y="0"/>
                  </a:cubicBezTo>
                  <a:lnTo>
                    <a:pt x="10965" y="0"/>
                  </a:lnTo>
                  <a:lnTo>
                    <a:pt x="10965" y="378"/>
                  </a:lnTo>
                  <a:cubicBezTo>
                    <a:pt x="10965" y="630"/>
                    <a:pt x="10776" y="819"/>
                    <a:pt x="10555" y="819"/>
                  </a:cubicBezTo>
                  <a:cubicBezTo>
                    <a:pt x="10303" y="819"/>
                    <a:pt x="10146" y="630"/>
                    <a:pt x="10146" y="378"/>
                  </a:cubicBezTo>
                  <a:lnTo>
                    <a:pt x="10146" y="0"/>
                  </a:lnTo>
                  <a:lnTo>
                    <a:pt x="9326" y="0"/>
                  </a:lnTo>
                  <a:lnTo>
                    <a:pt x="9326" y="378"/>
                  </a:lnTo>
                  <a:cubicBezTo>
                    <a:pt x="9326" y="630"/>
                    <a:pt x="9137" y="819"/>
                    <a:pt x="8917" y="819"/>
                  </a:cubicBezTo>
                  <a:cubicBezTo>
                    <a:pt x="8696" y="819"/>
                    <a:pt x="8507" y="630"/>
                    <a:pt x="8507" y="378"/>
                  </a:cubicBez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79" name="Google Shape;6279;p65"/>
            <p:cNvSpPr/>
            <p:nvPr/>
          </p:nvSpPr>
          <p:spPr>
            <a:xfrm>
              <a:off x="-41506750" y="3653375"/>
              <a:ext cx="275700" cy="186700"/>
            </a:xfrm>
            <a:custGeom>
              <a:rect b="b" l="l" r="r" t="t"/>
              <a:pathLst>
                <a:path extrusionOk="0" h="7468" w="11028">
                  <a:moveTo>
                    <a:pt x="3794" y="1673"/>
                  </a:moveTo>
                  <a:cubicBezTo>
                    <a:pt x="3841" y="1673"/>
                    <a:pt x="3890" y="1682"/>
                    <a:pt x="3939" y="1702"/>
                  </a:cubicBezTo>
                  <a:lnTo>
                    <a:pt x="6428" y="2521"/>
                  </a:lnTo>
                  <a:cubicBezTo>
                    <a:pt x="6680" y="2616"/>
                    <a:pt x="6806" y="2994"/>
                    <a:pt x="6585" y="3214"/>
                  </a:cubicBezTo>
                  <a:lnTo>
                    <a:pt x="6018" y="3750"/>
                  </a:lnTo>
                  <a:lnTo>
                    <a:pt x="7404" y="5136"/>
                  </a:lnTo>
                  <a:cubicBezTo>
                    <a:pt x="7593" y="5262"/>
                    <a:pt x="7593" y="5514"/>
                    <a:pt x="7436" y="5671"/>
                  </a:cubicBezTo>
                  <a:cubicBezTo>
                    <a:pt x="7357" y="5750"/>
                    <a:pt x="7247" y="5790"/>
                    <a:pt x="7136" y="5790"/>
                  </a:cubicBezTo>
                  <a:cubicBezTo>
                    <a:pt x="7026" y="5790"/>
                    <a:pt x="6916" y="5750"/>
                    <a:pt x="6837" y="5671"/>
                  </a:cubicBezTo>
                  <a:lnTo>
                    <a:pt x="5451" y="4317"/>
                  </a:lnTo>
                  <a:lnTo>
                    <a:pt x="4915" y="4852"/>
                  </a:lnTo>
                  <a:cubicBezTo>
                    <a:pt x="4821" y="4947"/>
                    <a:pt x="4714" y="4988"/>
                    <a:pt x="4613" y="4988"/>
                  </a:cubicBezTo>
                  <a:cubicBezTo>
                    <a:pt x="4444" y="4988"/>
                    <a:pt x="4293" y="4872"/>
                    <a:pt x="4254" y="4695"/>
                  </a:cubicBezTo>
                  <a:lnTo>
                    <a:pt x="3435" y="2206"/>
                  </a:lnTo>
                  <a:cubicBezTo>
                    <a:pt x="3328" y="1940"/>
                    <a:pt x="3537" y="1673"/>
                    <a:pt x="3794" y="1673"/>
                  </a:cubicBezTo>
                  <a:close/>
                  <a:moveTo>
                    <a:pt x="1198" y="1"/>
                  </a:moveTo>
                  <a:cubicBezTo>
                    <a:pt x="536" y="1"/>
                    <a:pt x="1" y="568"/>
                    <a:pt x="1" y="1229"/>
                  </a:cubicBezTo>
                  <a:lnTo>
                    <a:pt x="1" y="7467"/>
                  </a:lnTo>
                  <a:lnTo>
                    <a:pt x="11027" y="7467"/>
                  </a:lnTo>
                  <a:lnTo>
                    <a:pt x="11027" y="1229"/>
                  </a:lnTo>
                  <a:cubicBezTo>
                    <a:pt x="11027" y="568"/>
                    <a:pt x="10460" y="1"/>
                    <a:pt x="97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0" name="Google Shape;6280;p65"/>
          <p:cNvGrpSpPr/>
          <p:nvPr/>
        </p:nvGrpSpPr>
        <p:grpSpPr>
          <a:xfrm>
            <a:off x="2743480" y="3851836"/>
            <a:ext cx="339583" cy="342995"/>
            <a:chOff x="-41526450" y="3951100"/>
            <a:chExt cx="313500" cy="316650"/>
          </a:xfrm>
        </p:grpSpPr>
        <p:sp>
          <p:nvSpPr>
            <p:cNvPr id="6281" name="Google Shape;6281;p65"/>
            <p:cNvSpPr/>
            <p:nvPr/>
          </p:nvSpPr>
          <p:spPr>
            <a:xfrm>
              <a:off x="-41483125" y="4041675"/>
              <a:ext cx="226075" cy="226075"/>
            </a:xfrm>
            <a:custGeom>
              <a:rect b="b" l="l" r="r" t="t"/>
              <a:pathLst>
                <a:path extrusionOk="0" h="9043" w="9043">
                  <a:moveTo>
                    <a:pt x="4506" y="2174"/>
                  </a:moveTo>
                  <a:cubicBezTo>
                    <a:pt x="6144" y="2174"/>
                    <a:pt x="7404" y="3466"/>
                    <a:pt x="7436" y="5041"/>
                  </a:cubicBezTo>
                  <a:cubicBezTo>
                    <a:pt x="7436" y="6648"/>
                    <a:pt x="6144" y="7908"/>
                    <a:pt x="4506" y="7908"/>
                  </a:cubicBezTo>
                  <a:cubicBezTo>
                    <a:pt x="2899" y="7908"/>
                    <a:pt x="1639" y="6616"/>
                    <a:pt x="1639" y="5041"/>
                  </a:cubicBezTo>
                  <a:cubicBezTo>
                    <a:pt x="1639" y="3466"/>
                    <a:pt x="2931" y="2174"/>
                    <a:pt x="4506" y="2174"/>
                  </a:cubicBezTo>
                  <a:close/>
                  <a:moveTo>
                    <a:pt x="4506" y="0"/>
                  </a:moveTo>
                  <a:lnTo>
                    <a:pt x="1" y="3214"/>
                  </a:lnTo>
                  <a:lnTo>
                    <a:pt x="1" y="8664"/>
                  </a:lnTo>
                  <a:cubicBezTo>
                    <a:pt x="1" y="8885"/>
                    <a:pt x="190" y="9042"/>
                    <a:pt x="379" y="9042"/>
                  </a:cubicBezTo>
                  <a:lnTo>
                    <a:pt x="8665" y="9042"/>
                  </a:lnTo>
                  <a:cubicBezTo>
                    <a:pt x="8885" y="9042"/>
                    <a:pt x="9043" y="8853"/>
                    <a:pt x="9043" y="8664"/>
                  </a:cubicBezTo>
                  <a:lnTo>
                    <a:pt x="9043" y="3214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2" name="Google Shape;6282;p65"/>
            <p:cNvSpPr/>
            <p:nvPr/>
          </p:nvSpPr>
          <p:spPr>
            <a:xfrm>
              <a:off x="-41422475" y="4114925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1040"/>
                  </a:moveTo>
                  <a:cubicBezTo>
                    <a:pt x="2332" y="1040"/>
                    <a:pt x="2521" y="1229"/>
                    <a:pt x="2521" y="1450"/>
                  </a:cubicBezTo>
                  <a:lnTo>
                    <a:pt x="2521" y="1859"/>
                  </a:lnTo>
                  <a:lnTo>
                    <a:pt x="2931" y="1859"/>
                  </a:lnTo>
                  <a:cubicBezTo>
                    <a:pt x="3151" y="1859"/>
                    <a:pt x="3372" y="2080"/>
                    <a:pt x="3372" y="2269"/>
                  </a:cubicBezTo>
                  <a:cubicBezTo>
                    <a:pt x="3372" y="2489"/>
                    <a:pt x="3151" y="2710"/>
                    <a:pt x="2931" y="2710"/>
                  </a:cubicBezTo>
                  <a:lnTo>
                    <a:pt x="2080" y="2710"/>
                  </a:lnTo>
                  <a:cubicBezTo>
                    <a:pt x="1859" y="2710"/>
                    <a:pt x="1702" y="2489"/>
                    <a:pt x="1702" y="2269"/>
                  </a:cubicBezTo>
                  <a:lnTo>
                    <a:pt x="1702" y="1450"/>
                  </a:lnTo>
                  <a:cubicBezTo>
                    <a:pt x="1702" y="1198"/>
                    <a:pt x="1891" y="1040"/>
                    <a:pt x="2080" y="1040"/>
                  </a:cubicBezTo>
                  <a:close/>
                  <a:moveTo>
                    <a:pt x="2080" y="0"/>
                  </a:moveTo>
                  <a:cubicBezTo>
                    <a:pt x="946" y="0"/>
                    <a:pt x="64" y="946"/>
                    <a:pt x="1" y="2111"/>
                  </a:cubicBezTo>
                  <a:cubicBezTo>
                    <a:pt x="64" y="3277"/>
                    <a:pt x="946" y="4191"/>
                    <a:pt x="2080" y="4191"/>
                  </a:cubicBezTo>
                  <a:cubicBezTo>
                    <a:pt x="3246" y="4191"/>
                    <a:pt x="4128" y="3245"/>
                    <a:pt x="4191" y="2111"/>
                  </a:cubicBezTo>
                  <a:cubicBezTo>
                    <a:pt x="4191" y="977"/>
                    <a:pt x="3246" y="63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3" name="Google Shape;6283;p65"/>
            <p:cNvSpPr/>
            <p:nvPr/>
          </p:nvSpPr>
          <p:spPr>
            <a:xfrm>
              <a:off x="-41526450" y="3951100"/>
              <a:ext cx="313500" cy="165575"/>
            </a:xfrm>
            <a:custGeom>
              <a:rect b="b" l="l" r="r" t="t"/>
              <a:pathLst>
                <a:path extrusionOk="0" h="6623" w="12540">
                  <a:moveTo>
                    <a:pt x="6239" y="0"/>
                  </a:moveTo>
                  <a:cubicBezTo>
                    <a:pt x="6018" y="0"/>
                    <a:pt x="5861" y="189"/>
                    <a:pt x="5861" y="378"/>
                  </a:cubicBezTo>
                  <a:lnTo>
                    <a:pt x="5861" y="1859"/>
                  </a:lnTo>
                  <a:lnTo>
                    <a:pt x="1891" y="4695"/>
                  </a:lnTo>
                  <a:lnTo>
                    <a:pt x="222" y="5860"/>
                  </a:lnTo>
                  <a:cubicBezTo>
                    <a:pt x="32" y="5986"/>
                    <a:pt x="1" y="6270"/>
                    <a:pt x="159" y="6459"/>
                  </a:cubicBezTo>
                  <a:cubicBezTo>
                    <a:pt x="230" y="6566"/>
                    <a:pt x="342" y="6623"/>
                    <a:pt x="460" y="6623"/>
                  </a:cubicBezTo>
                  <a:cubicBezTo>
                    <a:pt x="550" y="6623"/>
                    <a:pt x="644" y="6590"/>
                    <a:pt x="726" y="6522"/>
                  </a:cubicBezTo>
                  <a:lnTo>
                    <a:pt x="6050" y="2741"/>
                  </a:lnTo>
                  <a:cubicBezTo>
                    <a:pt x="6129" y="2678"/>
                    <a:pt x="6215" y="2647"/>
                    <a:pt x="6298" y="2647"/>
                  </a:cubicBezTo>
                  <a:cubicBezTo>
                    <a:pt x="6381" y="2647"/>
                    <a:pt x="6459" y="2678"/>
                    <a:pt x="6523" y="2741"/>
                  </a:cubicBezTo>
                  <a:lnTo>
                    <a:pt x="11847" y="6522"/>
                  </a:lnTo>
                  <a:cubicBezTo>
                    <a:pt x="11926" y="6575"/>
                    <a:pt x="12016" y="6600"/>
                    <a:pt x="12105" y="6600"/>
                  </a:cubicBezTo>
                  <a:cubicBezTo>
                    <a:pt x="12230" y="6600"/>
                    <a:pt x="12354" y="6551"/>
                    <a:pt x="12445" y="6459"/>
                  </a:cubicBezTo>
                  <a:cubicBezTo>
                    <a:pt x="12540" y="6270"/>
                    <a:pt x="12508" y="6018"/>
                    <a:pt x="12351" y="5860"/>
                  </a:cubicBezTo>
                  <a:lnTo>
                    <a:pt x="10713" y="4695"/>
                  </a:lnTo>
                  <a:lnTo>
                    <a:pt x="6712" y="1859"/>
                  </a:lnTo>
                  <a:lnTo>
                    <a:pt x="6712" y="378"/>
                  </a:lnTo>
                  <a:cubicBezTo>
                    <a:pt x="6680" y="189"/>
                    <a:pt x="6491" y="0"/>
                    <a:pt x="6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84" name="Google Shape;6284;p65"/>
          <p:cNvGrpSpPr/>
          <p:nvPr/>
        </p:nvGrpSpPr>
        <p:grpSpPr>
          <a:xfrm>
            <a:off x="4797395" y="3079731"/>
            <a:ext cx="314832" cy="344701"/>
            <a:chOff x="-39625900" y="3238300"/>
            <a:chExt cx="290650" cy="318225"/>
          </a:xfrm>
        </p:grpSpPr>
        <p:sp>
          <p:nvSpPr>
            <p:cNvPr id="6285" name="Google Shape;6285;p65"/>
            <p:cNvSpPr/>
            <p:nvPr/>
          </p:nvSpPr>
          <p:spPr>
            <a:xfrm>
              <a:off x="-39625900" y="3238300"/>
              <a:ext cx="290650" cy="318225"/>
            </a:xfrm>
            <a:custGeom>
              <a:rect b="b" l="l" r="r" t="t"/>
              <a:pathLst>
                <a:path extrusionOk="0" h="12729" w="11626">
                  <a:moveTo>
                    <a:pt x="442" y="1"/>
                  </a:moveTo>
                  <a:cubicBezTo>
                    <a:pt x="221" y="1"/>
                    <a:pt x="32" y="190"/>
                    <a:pt x="32" y="442"/>
                  </a:cubicBezTo>
                  <a:lnTo>
                    <a:pt x="32" y="4159"/>
                  </a:lnTo>
                  <a:cubicBezTo>
                    <a:pt x="32" y="4317"/>
                    <a:pt x="126" y="4474"/>
                    <a:pt x="284" y="4569"/>
                  </a:cubicBezTo>
                  <a:cubicBezTo>
                    <a:pt x="1072" y="4821"/>
                    <a:pt x="1670" y="5640"/>
                    <a:pt x="1670" y="6491"/>
                  </a:cubicBezTo>
                  <a:cubicBezTo>
                    <a:pt x="1670" y="7404"/>
                    <a:pt x="1103" y="8129"/>
                    <a:pt x="284" y="8475"/>
                  </a:cubicBezTo>
                  <a:cubicBezTo>
                    <a:pt x="126" y="8507"/>
                    <a:pt x="0" y="8664"/>
                    <a:pt x="0" y="8853"/>
                  </a:cubicBezTo>
                  <a:lnTo>
                    <a:pt x="0" y="12319"/>
                  </a:lnTo>
                  <a:cubicBezTo>
                    <a:pt x="0" y="12571"/>
                    <a:pt x="221" y="12729"/>
                    <a:pt x="442" y="12729"/>
                  </a:cubicBezTo>
                  <a:lnTo>
                    <a:pt x="3308" y="12729"/>
                  </a:lnTo>
                  <a:lnTo>
                    <a:pt x="3308" y="4852"/>
                  </a:lnTo>
                  <a:cubicBezTo>
                    <a:pt x="3308" y="3687"/>
                    <a:pt x="4254" y="2805"/>
                    <a:pt x="5419" y="2741"/>
                  </a:cubicBezTo>
                  <a:lnTo>
                    <a:pt x="6238" y="2741"/>
                  </a:lnTo>
                  <a:cubicBezTo>
                    <a:pt x="7373" y="2741"/>
                    <a:pt x="8286" y="3687"/>
                    <a:pt x="8318" y="4852"/>
                  </a:cubicBezTo>
                  <a:lnTo>
                    <a:pt x="8318" y="12729"/>
                  </a:lnTo>
                  <a:lnTo>
                    <a:pt x="11216" y="12729"/>
                  </a:lnTo>
                  <a:cubicBezTo>
                    <a:pt x="11437" y="12729"/>
                    <a:pt x="11594" y="12508"/>
                    <a:pt x="11626" y="12319"/>
                  </a:cubicBezTo>
                  <a:lnTo>
                    <a:pt x="11626" y="8853"/>
                  </a:lnTo>
                  <a:cubicBezTo>
                    <a:pt x="11626" y="8696"/>
                    <a:pt x="11500" y="8538"/>
                    <a:pt x="11374" y="8475"/>
                  </a:cubicBezTo>
                  <a:cubicBezTo>
                    <a:pt x="10586" y="8192"/>
                    <a:pt x="9988" y="7404"/>
                    <a:pt x="9988" y="6491"/>
                  </a:cubicBezTo>
                  <a:cubicBezTo>
                    <a:pt x="9988" y="5577"/>
                    <a:pt x="10586" y="4852"/>
                    <a:pt x="11374" y="4569"/>
                  </a:cubicBezTo>
                  <a:cubicBezTo>
                    <a:pt x="11531" y="4537"/>
                    <a:pt x="11626" y="4380"/>
                    <a:pt x="11626" y="4159"/>
                  </a:cubicBezTo>
                  <a:lnTo>
                    <a:pt x="11626" y="442"/>
                  </a:lnTo>
                  <a:cubicBezTo>
                    <a:pt x="11626" y="190"/>
                    <a:pt x="11437" y="1"/>
                    <a:pt x="11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86" name="Google Shape;6286;p65"/>
            <p:cNvSpPr/>
            <p:nvPr/>
          </p:nvSpPr>
          <p:spPr>
            <a:xfrm>
              <a:off x="-39521150" y="3328875"/>
              <a:ext cx="82725" cy="227650"/>
            </a:xfrm>
            <a:custGeom>
              <a:rect b="b" l="l" r="r" t="t"/>
              <a:pathLst>
                <a:path extrusionOk="0" h="9106" w="3309">
                  <a:moveTo>
                    <a:pt x="1607" y="3309"/>
                  </a:moveTo>
                  <a:cubicBezTo>
                    <a:pt x="2080" y="3309"/>
                    <a:pt x="2426" y="3655"/>
                    <a:pt x="2426" y="4128"/>
                  </a:cubicBezTo>
                  <a:cubicBezTo>
                    <a:pt x="2426" y="4600"/>
                    <a:pt x="2080" y="4947"/>
                    <a:pt x="1607" y="4947"/>
                  </a:cubicBezTo>
                  <a:cubicBezTo>
                    <a:pt x="1135" y="4947"/>
                    <a:pt x="788" y="4600"/>
                    <a:pt x="788" y="4128"/>
                  </a:cubicBezTo>
                  <a:cubicBezTo>
                    <a:pt x="788" y="3655"/>
                    <a:pt x="1135" y="3309"/>
                    <a:pt x="1607" y="3309"/>
                  </a:cubicBezTo>
                  <a:close/>
                  <a:moveTo>
                    <a:pt x="1229" y="1"/>
                  </a:moveTo>
                  <a:cubicBezTo>
                    <a:pt x="536" y="1"/>
                    <a:pt x="1" y="536"/>
                    <a:pt x="1" y="1261"/>
                  </a:cubicBezTo>
                  <a:lnTo>
                    <a:pt x="1" y="9106"/>
                  </a:lnTo>
                  <a:lnTo>
                    <a:pt x="3309" y="9106"/>
                  </a:lnTo>
                  <a:lnTo>
                    <a:pt x="3309" y="1229"/>
                  </a:lnTo>
                  <a:cubicBezTo>
                    <a:pt x="3309" y="536"/>
                    <a:pt x="274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87" name="Google Shape;6287;p65"/>
          <p:cNvSpPr/>
          <p:nvPr/>
        </p:nvSpPr>
        <p:spPr>
          <a:xfrm>
            <a:off x="4809895" y="3478041"/>
            <a:ext cx="292654" cy="342995"/>
          </a:xfrm>
          <a:custGeom>
            <a:rect b="b" l="l" r="r" t="t"/>
            <a:pathLst>
              <a:path extrusionOk="0" h="12666" w="10807">
                <a:moveTo>
                  <a:pt x="5419" y="851"/>
                </a:moveTo>
                <a:cubicBezTo>
                  <a:pt x="5640" y="851"/>
                  <a:pt x="5797" y="1040"/>
                  <a:pt x="5829" y="1261"/>
                </a:cubicBezTo>
                <a:cubicBezTo>
                  <a:pt x="5829" y="1513"/>
                  <a:pt x="6049" y="1670"/>
                  <a:pt x="6270" y="1670"/>
                </a:cubicBezTo>
                <a:lnTo>
                  <a:pt x="7940" y="1670"/>
                </a:lnTo>
                <a:cubicBezTo>
                  <a:pt x="8160" y="1670"/>
                  <a:pt x="8318" y="1859"/>
                  <a:pt x="8349" y="2048"/>
                </a:cubicBezTo>
                <a:lnTo>
                  <a:pt x="8349" y="2489"/>
                </a:lnTo>
                <a:lnTo>
                  <a:pt x="2615" y="2489"/>
                </a:lnTo>
                <a:lnTo>
                  <a:pt x="2615" y="2048"/>
                </a:lnTo>
                <a:lnTo>
                  <a:pt x="2521" y="2048"/>
                </a:lnTo>
                <a:cubicBezTo>
                  <a:pt x="2521" y="1828"/>
                  <a:pt x="2741" y="1670"/>
                  <a:pt x="2962" y="1670"/>
                </a:cubicBezTo>
                <a:lnTo>
                  <a:pt x="4569" y="1670"/>
                </a:lnTo>
                <a:cubicBezTo>
                  <a:pt x="4821" y="1670"/>
                  <a:pt x="5010" y="1481"/>
                  <a:pt x="5010" y="1261"/>
                </a:cubicBezTo>
                <a:cubicBezTo>
                  <a:pt x="5010" y="1040"/>
                  <a:pt x="5199" y="882"/>
                  <a:pt x="5419" y="851"/>
                </a:cubicBezTo>
                <a:close/>
                <a:moveTo>
                  <a:pt x="8203" y="5651"/>
                </a:moveTo>
                <a:cubicBezTo>
                  <a:pt x="8417" y="5651"/>
                  <a:pt x="8629" y="5730"/>
                  <a:pt x="8790" y="5892"/>
                </a:cubicBezTo>
                <a:lnTo>
                  <a:pt x="8885" y="5955"/>
                </a:lnTo>
                <a:cubicBezTo>
                  <a:pt x="9200" y="6270"/>
                  <a:pt x="9200" y="6805"/>
                  <a:pt x="8885" y="7152"/>
                </a:cubicBezTo>
                <a:lnTo>
                  <a:pt x="5577" y="10428"/>
                </a:lnTo>
                <a:cubicBezTo>
                  <a:pt x="5419" y="10586"/>
                  <a:pt x="5199" y="10665"/>
                  <a:pt x="4978" y="10665"/>
                </a:cubicBezTo>
                <a:cubicBezTo>
                  <a:pt x="4758" y="10665"/>
                  <a:pt x="4537" y="10586"/>
                  <a:pt x="4380" y="10428"/>
                </a:cubicBezTo>
                <a:lnTo>
                  <a:pt x="2773" y="8822"/>
                </a:lnTo>
                <a:cubicBezTo>
                  <a:pt x="2458" y="8507"/>
                  <a:pt x="2458" y="7971"/>
                  <a:pt x="2773" y="7656"/>
                </a:cubicBezTo>
                <a:lnTo>
                  <a:pt x="2836" y="7561"/>
                </a:lnTo>
                <a:cubicBezTo>
                  <a:pt x="2993" y="7404"/>
                  <a:pt x="3214" y="7325"/>
                  <a:pt x="3434" y="7325"/>
                </a:cubicBezTo>
                <a:cubicBezTo>
                  <a:pt x="3655" y="7325"/>
                  <a:pt x="3876" y="7404"/>
                  <a:pt x="4033" y="7561"/>
                </a:cubicBezTo>
                <a:lnTo>
                  <a:pt x="4978" y="8507"/>
                </a:lnTo>
                <a:lnTo>
                  <a:pt x="7625" y="5860"/>
                </a:lnTo>
                <a:cubicBezTo>
                  <a:pt x="7793" y="5722"/>
                  <a:pt x="7999" y="5651"/>
                  <a:pt x="8203" y="5651"/>
                </a:cubicBezTo>
                <a:close/>
                <a:moveTo>
                  <a:pt x="5419" y="0"/>
                </a:moveTo>
                <a:cubicBezTo>
                  <a:pt x="4852" y="0"/>
                  <a:pt x="4411" y="347"/>
                  <a:pt x="4222" y="851"/>
                </a:cubicBezTo>
                <a:lnTo>
                  <a:pt x="2930" y="851"/>
                </a:lnTo>
                <a:cubicBezTo>
                  <a:pt x="2363" y="851"/>
                  <a:pt x="1954" y="1198"/>
                  <a:pt x="1733" y="1670"/>
                </a:cubicBezTo>
                <a:lnTo>
                  <a:pt x="442" y="1670"/>
                </a:lnTo>
                <a:cubicBezTo>
                  <a:pt x="221" y="1670"/>
                  <a:pt x="0" y="1859"/>
                  <a:pt x="0" y="2048"/>
                </a:cubicBezTo>
                <a:lnTo>
                  <a:pt x="0" y="12256"/>
                </a:lnTo>
                <a:cubicBezTo>
                  <a:pt x="0" y="12508"/>
                  <a:pt x="221" y="12665"/>
                  <a:pt x="442" y="12665"/>
                </a:cubicBezTo>
                <a:lnTo>
                  <a:pt x="10366" y="12665"/>
                </a:lnTo>
                <a:cubicBezTo>
                  <a:pt x="10618" y="12665"/>
                  <a:pt x="10807" y="12445"/>
                  <a:pt x="10807" y="12256"/>
                </a:cubicBezTo>
                <a:lnTo>
                  <a:pt x="10807" y="2048"/>
                </a:lnTo>
                <a:cubicBezTo>
                  <a:pt x="10807" y="1828"/>
                  <a:pt x="10618" y="1670"/>
                  <a:pt x="10366" y="1670"/>
                </a:cubicBezTo>
                <a:lnTo>
                  <a:pt x="9074" y="1670"/>
                </a:lnTo>
                <a:cubicBezTo>
                  <a:pt x="8916" y="1198"/>
                  <a:pt x="8444" y="851"/>
                  <a:pt x="7877" y="851"/>
                </a:cubicBezTo>
                <a:lnTo>
                  <a:pt x="6585" y="851"/>
                </a:lnTo>
                <a:cubicBezTo>
                  <a:pt x="6427" y="378"/>
                  <a:pt x="5955" y="0"/>
                  <a:pt x="541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288" name="Google Shape;6288;p65"/>
          <p:cNvGrpSpPr/>
          <p:nvPr/>
        </p:nvGrpSpPr>
        <p:grpSpPr>
          <a:xfrm>
            <a:off x="4785019" y="3874475"/>
            <a:ext cx="339583" cy="343429"/>
            <a:chOff x="-39647175" y="3972000"/>
            <a:chExt cx="313500" cy="317050"/>
          </a:xfrm>
        </p:grpSpPr>
        <p:sp>
          <p:nvSpPr>
            <p:cNvPr id="6289" name="Google Shape;6289;p65"/>
            <p:cNvSpPr/>
            <p:nvPr/>
          </p:nvSpPr>
          <p:spPr>
            <a:xfrm>
              <a:off x="-39647175" y="3972000"/>
              <a:ext cx="95325" cy="153975"/>
            </a:xfrm>
            <a:custGeom>
              <a:rect b="b" l="l" r="r" t="t"/>
              <a:pathLst>
                <a:path extrusionOk="0" h="6159" w="3813">
                  <a:moveTo>
                    <a:pt x="1698" y="1"/>
                  </a:moveTo>
                  <a:cubicBezTo>
                    <a:pt x="1520" y="1"/>
                    <a:pt x="1373" y="138"/>
                    <a:pt x="1293" y="299"/>
                  </a:cubicBezTo>
                  <a:lnTo>
                    <a:pt x="1" y="5119"/>
                  </a:lnTo>
                  <a:cubicBezTo>
                    <a:pt x="1" y="5308"/>
                    <a:pt x="127" y="5528"/>
                    <a:pt x="316" y="5623"/>
                  </a:cubicBezTo>
                  <a:lnTo>
                    <a:pt x="2332" y="6158"/>
                  </a:lnTo>
                  <a:cubicBezTo>
                    <a:pt x="3277" y="2630"/>
                    <a:pt x="2868" y="4111"/>
                    <a:pt x="3813" y="582"/>
                  </a:cubicBezTo>
                  <a:lnTo>
                    <a:pt x="1797" y="15"/>
                  </a:lnTo>
                  <a:cubicBezTo>
                    <a:pt x="1763" y="5"/>
                    <a:pt x="1730" y="1"/>
                    <a:pt x="16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0" name="Google Shape;6290;p65"/>
            <p:cNvSpPr/>
            <p:nvPr/>
          </p:nvSpPr>
          <p:spPr>
            <a:xfrm>
              <a:off x="-39588875" y="4011750"/>
              <a:ext cx="216600" cy="277300"/>
            </a:xfrm>
            <a:custGeom>
              <a:rect b="b" l="l" r="r" t="t"/>
              <a:pathLst>
                <a:path extrusionOk="0" h="11092" w="8664">
                  <a:moveTo>
                    <a:pt x="4348" y="3466"/>
                  </a:moveTo>
                  <a:cubicBezTo>
                    <a:pt x="4820" y="3466"/>
                    <a:pt x="5199" y="3844"/>
                    <a:pt x="5199" y="4316"/>
                  </a:cubicBezTo>
                  <a:cubicBezTo>
                    <a:pt x="5199" y="4789"/>
                    <a:pt x="4820" y="5136"/>
                    <a:pt x="4348" y="5136"/>
                  </a:cubicBezTo>
                  <a:cubicBezTo>
                    <a:pt x="3907" y="5136"/>
                    <a:pt x="3529" y="4789"/>
                    <a:pt x="3529" y="4316"/>
                  </a:cubicBezTo>
                  <a:cubicBezTo>
                    <a:pt x="3529" y="3875"/>
                    <a:pt x="3875" y="3466"/>
                    <a:pt x="4348" y="3466"/>
                  </a:cubicBezTo>
                  <a:close/>
                  <a:moveTo>
                    <a:pt x="5104" y="5766"/>
                  </a:moveTo>
                  <a:lnTo>
                    <a:pt x="6081" y="7624"/>
                  </a:lnTo>
                  <a:lnTo>
                    <a:pt x="2615" y="7624"/>
                  </a:lnTo>
                  <a:lnTo>
                    <a:pt x="3560" y="5766"/>
                  </a:lnTo>
                  <a:cubicBezTo>
                    <a:pt x="3812" y="5892"/>
                    <a:pt x="4096" y="5955"/>
                    <a:pt x="4348" y="5955"/>
                  </a:cubicBezTo>
                  <a:cubicBezTo>
                    <a:pt x="4631" y="5955"/>
                    <a:pt x="4883" y="5892"/>
                    <a:pt x="5104" y="5766"/>
                  </a:cubicBezTo>
                  <a:close/>
                  <a:moveTo>
                    <a:pt x="2048" y="0"/>
                  </a:moveTo>
                  <a:cubicBezTo>
                    <a:pt x="1386" y="2458"/>
                    <a:pt x="1638" y="1544"/>
                    <a:pt x="977" y="4001"/>
                  </a:cubicBezTo>
                  <a:lnTo>
                    <a:pt x="2678" y="4474"/>
                  </a:lnTo>
                  <a:cubicBezTo>
                    <a:pt x="2678" y="4726"/>
                    <a:pt x="2741" y="5010"/>
                    <a:pt x="2899" y="5199"/>
                  </a:cubicBezTo>
                  <a:lnTo>
                    <a:pt x="32" y="10523"/>
                  </a:lnTo>
                  <a:cubicBezTo>
                    <a:pt x="0" y="10680"/>
                    <a:pt x="63" y="10964"/>
                    <a:pt x="252" y="11027"/>
                  </a:cubicBezTo>
                  <a:cubicBezTo>
                    <a:pt x="328" y="11070"/>
                    <a:pt x="404" y="11091"/>
                    <a:pt x="475" y="11091"/>
                  </a:cubicBezTo>
                  <a:cubicBezTo>
                    <a:pt x="613" y="11091"/>
                    <a:pt x="737" y="11014"/>
                    <a:pt x="819" y="10869"/>
                  </a:cubicBezTo>
                  <a:lnTo>
                    <a:pt x="2143" y="8475"/>
                  </a:lnTo>
                  <a:lnTo>
                    <a:pt x="6490" y="8475"/>
                  </a:lnTo>
                  <a:lnTo>
                    <a:pt x="7845" y="10869"/>
                  </a:lnTo>
                  <a:cubicBezTo>
                    <a:pt x="7907" y="11014"/>
                    <a:pt x="8037" y="11091"/>
                    <a:pt x="8173" y="11091"/>
                  </a:cubicBezTo>
                  <a:cubicBezTo>
                    <a:pt x="8243" y="11091"/>
                    <a:pt x="8316" y="11070"/>
                    <a:pt x="8381" y="11027"/>
                  </a:cubicBezTo>
                  <a:cubicBezTo>
                    <a:pt x="8570" y="10932"/>
                    <a:pt x="8664" y="10680"/>
                    <a:pt x="8538" y="10491"/>
                  </a:cubicBezTo>
                  <a:lnTo>
                    <a:pt x="5734" y="5262"/>
                  </a:lnTo>
                  <a:lnTo>
                    <a:pt x="6585" y="5482"/>
                  </a:lnTo>
                  <a:cubicBezTo>
                    <a:pt x="7120" y="3434"/>
                    <a:pt x="6931" y="4222"/>
                    <a:pt x="7624" y="1513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1" name="Google Shape;6291;p65"/>
            <p:cNvSpPr/>
            <p:nvPr/>
          </p:nvSpPr>
          <p:spPr>
            <a:xfrm>
              <a:off x="-39398275" y="4073975"/>
              <a:ext cx="64600" cy="71600"/>
            </a:xfrm>
            <a:custGeom>
              <a:rect b="b" l="l" r="r" t="t"/>
              <a:pathLst>
                <a:path extrusionOk="0" h="2864" w="2584">
                  <a:moveTo>
                    <a:pt x="630" y="0"/>
                  </a:moveTo>
                  <a:cubicBezTo>
                    <a:pt x="252" y="1449"/>
                    <a:pt x="410" y="945"/>
                    <a:pt x="0" y="2395"/>
                  </a:cubicBezTo>
                  <a:lnTo>
                    <a:pt x="1607" y="2836"/>
                  </a:lnTo>
                  <a:cubicBezTo>
                    <a:pt x="1658" y="2855"/>
                    <a:pt x="1707" y="2864"/>
                    <a:pt x="1753" y="2864"/>
                  </a:cubicBezTo>
                  <a:cubicBezTo>
                    <a:pt x="1932" y="2864"/>
                    <a:pt x="2067" y="2728"/>
                    <a:pt x="2143" y="2552"/>
                  </a:cubicBezTo>
                  <a:lnTo>
                    <a:pt x="2584" y="945"/>
                  </a:lnTo>
                  <a:cubicBezTo>
                    <a:pt x="2552" y="725"/>
                    <a:pt x="2458" y="473"/>
                    <a:pt x="2237" y="441"/>
                  </a:cubicBezTo>
                  <a:lnTo>
                    <a:pt x="6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2" name="Google Shape;6292;p65"/>
          <p:cNvGrpSpPr/>
          <p:nvPr/>
        </p:nvGrpSpPr>
        <p:grpSpPr>
          <a:xfrm>
            <a:off x="6802835" y="3061614"/>
            <a:ext cx="348113" cy="343835"/>
            <a:chOff x="-37808850" y="3221575"/>
            <a:chExt cx="321375" cy="317425"/>
          </a:xfrm>
        </p:grpSpPr>
        <p:sp>
          <p:nvSpPr>
            <p:cNvPr id="6293" name="Google Shape;6293;p65"/>
            <p:cNvSpPr/>
            <p:nvPr/>
          </p:nvSpPr>
          <p:spPr>
            <a:xfrm>
              <a:off x="-37808850" y="3294050"/>
              <a:ext cx="261500" cy="244950"/>
            </a:xfrm>
            <a:custGeom>
              <a:rect b="b" l="l" r="r" t="t"/>
              <a:pathLst>
                <a:path extrusionOk="0" h="9798" w="10460">
                  <a:moveTo>
                    <a:pt x="6091" y="980"/>
                  </a:moveTo>
                  <a:cubicBezTo>
                    <a:pt x="6596" y="980"/>
                    <a:pt x="7119" y="1154"/>
                    <a:pt x="7562" y="1520"/>
                  </a:cubicBezTo>
                  <a:cubicBezTo>
                    <a:pt x="7719" y="1677"/>
                    <a:pt x="7751" y="1898"/>
                    <a:pt x="7593" y="2087"/>
                  </a:cubicBezTo>
                  <a:cubicBezTo>
                    <a:pt x="7518" y="2181"/>
                    <a:pt x="7387" y="2241"/>
                    <a:pt x="7260" y="2241"/>
                  </a:cubicBezTo>
                  <a:cubicBezTo>
                    <a:pt x="7174" y="2241"/>
                    <a:pt x="7090" y="2213"/>
                    <a:pt x="7026" y="2150"/>
                  </a:cubicBezTo>
                  <a:cubicBezTo>
                    <a:pt x="6747" y="1918"/>
                    <a:pt x="6415" y="1807"/>
                    <a:pt x="6101" y="1807"/>
                  </a:cubicBezTo>
                  <a:cubicBezTo>
                    <a:pt x="5776" y="1807"/>
                    <a:pt x="5470" y="1925"/>
                    <a:pt x="5262" y="2150"/>
                  </a:cubicBezTo>
                  <a:cubicBezTo>
                    <a:pt x="5183" y="2229"/>
                    <a:pt x="5073" y="2268"/>
                    <a:pt x="4962" y="2268"/>
                  </a:cubicBezTo>
                  <a:cubicBezTo>
                    <a:pt x="4852" y="2268"/>
                    <a:pt x="4742" y="2229"/>
                    <a:pt x="4663" y="2150"/>
                  </a:cubicBezTo>
                  <a:cubicBezTo>
                    <a:pt x="4506" y="1992"/>
                    <a:pt x="4506" y="1709"/>
                    <a:pt x="4663" y="1551"/>
                  </a:cubicBezTo>
                  <a:cubicBezTo>
                    <a:pt x="5037" y="1177"/>
                    <a:pt x="5553" y="980"/>
                    <a:pt x="6091" y="980"/>
                  </a:cubicBezTo>
                  <a:close/>
                  <a:moveTo>
                    <a:pt x="3781" y="7852"/>
                  </a:moveTo>
                  <a:lnTo>
                    <a:pt x="4348" y="8451"/>
                  </a:lnTo>
                  <a:lnTo>
                    <a:pt x="4002" y="8797"/>
                  </a:lnTo>
                  <a:cubicBezTo>
                    <a:pt x="3923" y="8876"/>
                    <a:pt x="3812" y="8915"/>
                    <a:pt x="3702" y="8915"/>
                  </a:cubicBezTo>
                  <a:cubicBezTo>
                    <a:pt x="3592" y="8915"/>
                    <a:pt x="3482" y="8876"/>
                    <a:pt x="3403" y="8797"/>
                  </a:cubicBezTo>
                  <a:cubicBezTo>
                    <a:pt x="3214" y="8640"/>
                    <a:pt x="3214" y="8356"/>
                    <a:pt x="3403" y="8199"/>
                  </a:cubicBezTo>
                  <a:lnTo>
                    <a:pt x="3781" y="7852"/>
                  </a:lnTo>
                  <a:close/>
                  <a:moveTo>
                    <a:pt x="6201" y="1"/>
                  </a:moveTo>
                  <a:cubicBezTo>
                    <a:pt x="5236" y="1"/>
                    <a:pt x="4264" y="375"/>
                    <a:pt x="3529" y="1110"/>
                  </a:cubicBezTo>
                  <a:lnTo>
                    <a:pt x="2363" y="2307"/>
                  </a:lnTo>
                  <a:cubicBezTo>
                    <a:pt x="2269" y="2370"/>
                    <a:pt x="2206" y="2402"/>
                    <a:pt x="2048" y="2402"/>
                  </a:cubicBezTo>
                  <a:cubicBezTo>
                    <a:pt x="1450" y="2465"/>
                    <a:pt x="851" y="2622"/>
                    <a:pt x="378" y="3095"/>
                  </a:cubicBezTo>
                  <a:cubicBezTo>
                    <a:pt x="0" y="3441"/>
                    <a:pt x="0" y="4040"/>
                    <a:pt x="347" y="4418"/>
                  </a:cubicBezTo>
                  <a:lnTo>
                    <a:pt x="3182" y="7254"/>
                  </a:lnTo>
                  <a:lnTo>
                    <a:pt x="2773" y="7663"/>
                  </a:lnTo>
                  <a:cubicBezTo>
                    <a:pt x="2300" y="8136"/>
                    <a:pt x="2300" y="8923"/>
                    <a:pt x="2773" y="9427"/>
                  </a:cubicBezTo>
                  <a:cubicBezTo>
                    <a:pt x="3009" y="9664"/>
                    <a:pt x="3324" y="9782"/>
                    <a:pt x="3647" y="9782"/>
                  </a:cubicBezTo>
                  <a:cubicBezTo>
                    <a:pt x="3970" y="9782"/>
                    <a:pt x="4301" y="9664"/>
                    <a:pt x="4569" y="9427"/>
                  </a:cubicBezTo>
                  <a:lnTo>
                    <a:pt x="4947" y="9018"/>
                  </a:lnTo>
                  <a:lnTo>
                    <a:pt x="5419" y="9490"/>
                  </a:lnTo>
                  <a:cubicBezTo>
                    <a:pt x="5624" y="9695"/>
                    <a:pt x="5868" y="9798"/>
                    <a:pt x="6112" y="9798"/>
                  </a:cubicBezTo>
                  <a:cubicBezTo>
                    <a:pt x="6357" y="9798"/>
                    <a:pt x="6601" y="9695"/>
                    <a:pt x="6805" y="9490"/>
                  </a:cubicBezTo>
                  <a:cubicBezTo>
                    <a:pt x="7278" y="9018"/>
                    <a:pt x="7436" y="8388"/>
                    <a:pt x="7467" y="7852"/>
                  </a:cubicBezTo>
                  <a:cubicBezTo>
                    <a:pt x="7467" y="7726"/>
                    <a:pt x="7499" y="7663"/>
                    <a:pt x="7593" y="7569"/>
                  </a:cubicBezTo>
                  <a:lnTo>
                    <a:pt x="8696" y="6466"/>
                  </a:lnTo>
                  <a:cubicBezTo>
                    <a:pt x="10460" y="4702"/>
                    <a:pt x="10145" y="1740"/>
                    <a:pt x="8066" y="511"/>
                  </a:cubicBezTo>
                  <a:cubicBezTo>
                    <a:pt x="7496" y="170"/>
                    <a:pt x="6850" y="1"/>
                    <a:pt x="62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4" name="Google Shape;6294;p65"/>
            <p:cNvSpPr/>
            <p:nvPr/>
          </p:nvSpPr>
          <p:spPr>
            <a:xfrm>
              <a:off x="-37601700" y="3221575"/>
              <a:ext cx="114225" cy="111275"/>
            </a:xfrm>
            <a:custGeom>
              <a:rect b="b" l="l" r="r" t="t"/>
              <a:pathLst>
                <a:path extrusionOk="0" h="4451" w="4569">
                  <a:moveTo>
                    <a:pt x="3226" y="0"/>
                  </a:moveTo>
                  <a:cubicBezTo>
                    <a:pt x="2907" y="0"/>
                    <a:pt x="2584" y="118"/>
                    <a:pt x="2332" y="355"/>
                  </a:cubicBezTo>
                  <a:lnTo>
                    <a:pt x="0" y="2686"/>
                  </a:lnTo>
                  <a:cubicBezTo>
                    <a:pt x="788" y="3095"/>
                    <a:pt x="1355" y="3631"/>
                    <a:pt x="1796" y="4450"/>
                  </a:cubicBezTo>
                  <a:lnTo>
                    <a:pt x="4096" y="2119"/>
                  </a:lnTo>
                  <a:cubicBezTo>
                    <a:pt x="4568" y="1646"/>
                    <a:pt x="4568" y="859"/>
                    <a:pt x="4096" y="355"/>
                  </a:cubicBezTo>
                  <a:cubicBezTo>
                    <a:pt x="3860" y="118"/>
                    <a:pt x="3545" y="0"/>
                    <a:pt x="3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5" name="Google Shape;6295;p65"/>
          <p:cNvGrpSpPr/>
          <p:nvPr/>
        </p:nvGrpSpPr>
        <p:grpSpPr>
          <a:xfrm>
            <a:off x="6804108" y="3577109"/>
            <a:ext cx="345568" cy="223572"/>
            <a:chOff x="-37806500" y="3697475"/>
            <a:chExt cx="319025" cy="206400"/>
          </a:xfrm>
        </p:grpSpPr>
        <p:sp>
          <p:nvSpPr>
            <p:cNvPr id="6296" name="Google Shape;6296;p65"/>
            <p:cNvSpPr/>
            <p:nvPr/>
          </p:nvSpPr>
          <p:spPr>
            <a:xfrm>
              <a:off x="-37615100" y="375970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1"/>
                  </a:moveTo>
                  <a:cubicBezTo>
                    <a:pt x="568" y="1"/>
                    <a:pt x="1" y="568"/>
                    <a:pt x="1" y="1261"/>
                  </a:cubicBezTo>
                  <a:cubicBezTo>
                    <a:pt x="1" y="1923"/>
                    <a:pt x="568" y="2490"/>
                    <a:pt x="1229" y="2490"/>
                  </a:cubicBezTo>
                  <a:cubicBezTo>
                    <a:pt x="1891" y="2490"/>
                    <a:pt x="2426" y="1954"/>
                    <a:pt x="2490" y="1261"/>
                  </a:cubicBezTo>
                  <a:cubicBezTo>
                    <a:pt x="2490" y="599"/>
                    <a:pt x="1922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297" name="Google Shape;6297;p65"/>
            <p:cNvSpPr/>
            <p:nvPr/>
          </p:nvSpPr>
          <p:spPr>
            <a:xfrm>
              <a:off x="-37806500" y="3697475"/>
              <a:ext cx="319025" cy="206400"/>
            </a:xfrm>
            <a:custGeom>
              <a:rect b="b" l="l" r="r" t="t"/>
              <a:pathLst>
                <a:path extrusionOk="0" h="8256" w="12761">
                  <a:moveTo>
                    <a:pt x="5357" y="1702"/>
                  </a:moveTo>
                  <a:cubicBezTo>
                    <a:pt x="5609" y="1702"/>
                    <a:pt x="5798" y="1923"/>
                    <a:pt x="5798" y="2112"/>
                  </a:cubicBezTo>
                  <a:cubicBezTo>
                    <a:pt x="5766" y="2332"/>
                    <a:pt x="5609" y="2490"/>
                    <a:pt x="5357" y="2490"/>
                  </a:cubicBezTo>
                  <a:lnTo>
                    <a:pt x="2049" y="2490"/>
                  </a:lnTo>
                  <a:cubicBezTo>
                    <a:pt x="1828" y="2490"/>
                    <a:pt x="1639" y="2301"/>
                    <a:pt x="1639" y="2112"/>
                  </a:cubicBezTo>
                  <a:cubicBezTo>
                    <a:pt x="1639" y="1860"/>
                    <a:pt x="1828" y="1702"/>
                    <a:pt x="2049" y="1702"/>
                  </a:cubicBezTo>
                  <a:close/>
                  <a:moveTo>
                    <a:pt x="5357" y="3309"/>
                  </a:moveTo>
                  <a:cubicBezTo>
                    <a:pt x="5609" y="3309"/>
                    <a:pt x="5798" y="3529"/>
                    <a:pt x="5798" y="3750"/>
                  </a:cubicBezTo>
                  <a:cubicBezTo>
                    <a:pt x="5766" y="4002"/>
                    <a:pt x="5609" y="4160"/>
                    <a:pt x="5357" y="4160"/>
                  </a:cubicBezTo>
                  <a:lnTo>
                    <a:pt x="2049" y="4160"/>
                  </a:lnTo>
                  <a:cubicBezTo>
                    <a:pt x="1828" y="4160"/>
                    <a:pt x="1639" y="3939"/>
                    <a:pt x="1639" y="3750"/>
                  </a:cubicBezTo>
                  <a:cubicBezTo>
                    <a:pt x="1639" y="3529"/>
                    <a:pt x="1828" y="3309"/>
                    <a:pt x="2049" y="3309"/>
                  </a:cubicBezTo>
                  <a:close/>
                  <a:moveTo>
                    <a:pt x="5357" y="4979"/>
                  </a:moveTo>
                  <a:cubicBezTo>
                    <a:pt x="5609" y="4979"/>
                    <a:pt x="5798" y="5168"/>
                    <a:pt x="5798" y="5388"/>
                  </a:cubicBezTo>
                  <a:cubicBezTo>
                    <a:pt x="5766" y="5640"/>
                    <a:pt x="5609" y="5798"/>
                    <a:pt x="5357" y="5798"/>
                  </a:cubicBezTo>
                  <a:lnTo>
                    <a:pt x="2049" y="5798"/>
                  </a:lnTo>
                  <a:cubicBezTo>
                    <a:pt x="1828" y="5798"/>
                    <a:pt x="1639" y="5609"/>
                    <a:pt x="1639" y="5388"/>
                  </a:cubicBezTo>
                  <a:cubicBezTo>
                    <a:pt x="1639" y="5136"/>
                    <a:pt x="1828" y="4979"/>
                    <a:pt x="2049" y="4979"/>
                  </a:cubicBezTo>
                  <a:close/>
                  <a:moveTo>
                    <a:pt x="8948" y="1671"/>
                  </a:moveTo>
                  <a:cubicBezTo>
                    <a:pt x="10082" y="1671"/>
                    <a:pt x="10996" y="2584"/>
                    <a:pt x="11028" y="3750"/>
                  </a:cubicBezTo>
                  <a:cubicBezTo>
                    <a:pt x="10996" y="4916"/>
                    <a:pt x="10082" y="5798"/>
                    <a:pt x="8948" y="5798"/>
                  </a:cubicBezTo>
                  <a:cubicBezTo>
                    <a:pt x="7814" y="5798"/>
                    <a:pt x="6900" y="4853"/>
                    <a:pt x="6869" y="3750"/>
                  </a:cubicBezTo>
                  <a:cubicBezTo>
                    <a:pt x="6869" y="2616"/>
                    <a:pt x="7814" y="1702"/>
                    <a:pt x="8948" y="1671"/>
                  </a:cubicBezTo>
                  <a:close/>
                  <a:moveTo>
                    <a:pt x="1230" y="1"/>
                  </a:moveTo>
                  <a:cubicBezTo>
                    <a:pt x="568" y="1"/>
                    <a:pt x="1" y="568"/>
                    <a:pt x="1" y="1230"/>
                  </a:cubicBezTo>
                  <a:lnTo>
                    <a:pt x="1" y="6207"/>
                  </a:lnTo>
                  <a:cubicBezTo>
                    <a:pt x="1" y="6743"/>
                    <a:pt x="379" y="7184"/>
                    <a:pt x="852" y="7373"/>
                  </a:cubicBezTo>
                  <a:lnTo>
                    <a:pt x="852" y="7846"/>
                  </a:lnTo>
                  <a:cubicBezTo>
                    <a:pt x="852" y="8098"/>
                    <a:pt x="1041" y="8255"/>
                    <a:pt x="1261" y="8255"/>
                  </a:cubicBezTo>
                  <a:lnTo>
                    <a:pt x="2931" y="8255"/>
                  </a:lnTo>
                  <a:cubicBezTo>
                    <a:pt x="3151" y="8255"/>
                    <a:pt x="3372" y="8066"/>
                    <a:pt x="3372" y="7846"/>
                  </a:cubicBezTo>
                  <a:lnTo>
                    <a:pt x="3372" y="7436"/>
                  </a:lnTo>
                  <a:lnTo>
                    <a:pt x="9421" y="7436"/>
                  </a:lnTo>
                  <a:lnTo>
                    <a:pt x="9421" y="7846"/>
                  </a:lnTo>
                  <a:cubicBezTo>
                    <a:pt x="9421" y="8098"/>
                    <a:pt x="9610" y="8255"/>
                    <a:pt x="9862" y="8255"/>
                  </a:cubicBezTo>
                  <a:lnTo>
                    <a:pt x="11500" y="8255"/>
                  </a:lnTo>
                  <a:cubicBezTo>
                    <a:pt x="11752" y="8255"/>
                    <a:pt x="11941" y="8066"/>
                    <a:pt x="11941" y="7846"/>
                  </a:cubicBezTo>
                  <a:lnTo>
                    <a:pt x="11941" y="7373"/>
                  </a:lnTo>
                  <a:cubicBezTo>
                    <a:pt x="12414" y="7215"/>
                    <a:pt x="12760" y="6743"/>
                    <a:pt x="12760" y="6207"/>
                  </a:cubicBezTo>
                  <a:lnTo>
                    <a:pt x="12760" y="1230"/>
                  </a:lnTo>
                  <a:cubicBezTo>
                    <a:pt x="12666" y="599"/>
                    <a:pt x="12099" y="1"/>
                    <a:pt x="11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298" name="Google Shape;6298;p65"/>
          <p:cNvGrpSpPr/>
          <p:nvPr/>
        </p:nvGrpSpPr>
        <p:grpSpPr>
          <a:xfrm>
            <a:off x="6806247" y="3854381"/>
            <a:ext cx="341289" cy="344701"/>
            <a:chOff x="-37804925" y="3953450"/>
            <a:chExt cx="315075" cy="318225"/>
          </a:xfrm>
        </p:grpSpPr>
        <p:sp>
          <p:nvSpPr>
            <p:cNvPr id="6299" name="Google Shape;6299;p65"/>
            <p:cNvSpPr/>
            <p:nvPr/>
          </p:nvSpPr>
          <p:spPr>
            <a:xfrm>
              <a:off x="-37614300" y="3955025"/>
              <a:ext cx="124450" cy="186200"/>
            </a:xfrm>
            <a:custGeom>
              <a:rect b="b" l="l" r="r" t="t"/>
              <a:pathLst>
                <a:path extrusionOk="0" h="7448" w="4978">
                  <a:moveTo>
                    <a:pt x="2489" y="820"/>
                  </a:moveTo>
                  <a:cubicBezTo>
                    <a:pt x="3403" y="820"/>
                    <a:pt x="4127" y="1576"/>
                    <a:pt x="4127" y="2490"/>
                  </a:cubicBezTo>
                  <a:cubicBezTo>
                    <a:pt x="4127" y="3372"/>
                    <a:pt x="3403" y="4128"/>
                    <a:pt x="2489" y="4128"/>
                  </a:cubicBezTo>
                  <a:cubicBezTo>
                    <a:pt x="1575" y="4128"/>
                    <a:pt x="819" y="3372"/>
                    <a:pt x="819" y="2490"/>
                  </a:cubicBezTo>
                  <a:cubicBezTo>
                    <a:pt x="819" y="1576"/>
                    <a:pt x="1575" y="820"/>
                    <a:pt x="2489" y="820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4"/>
                    <a:pt x="0" y="2490"/>
                  </a:cubicBezTo>
                  <a:cubicBezTo>
                    <a:pt x="0" y="3214"/>
                    <a:pt x="315" y="3845"/>
                    <a:pt x="819" y="4317"/>
                  </a:cubicBezTo>
                  <a:lnTo>
                    <a:pt x="819" y="7058"/>
                  </a:lnTo>
                  <a:cubicBezTo>
                    <a:pt x="819" y="7287"/>
                    <a:pt x="1012" y="7448"/>
                    <a:pt x="1225" y="7448"/>
                  </a:cubicBezTo>
                  <a:cubicBezTo>
                    <a:pt x="1334" y="7448"/>
                    <a:pt x="1448" y="7406"/>
                    <a:pt x="1544" y="7310"/>
                  </a:cubicBezTo>
                  <a:lnTo>
                    <a:pt x="2489" y="6365"/>
                  </a:lnTo>
                  <a:lnTo>
                    <a:pt x="3434" y="7310"/>
                  </a:lnTo>
                  <a:cubicBezTo>
                    <a:pt x="3530" y="7406"/>
                    <a:pt x="3640" y="7448"/>
                    <a:pt x="3744" y="7448"/>
                  </a:cubicBezTo>
                  <a:cubicBezTo>
                    <a:pt x="3948" y="7448"/>
                    <a:pt x="4127" y="7287"/>
                    <a:pt x="4127" y="7058"/>
                  </a:cubicBezTo>
                  <a:lnTo>
                    <a:pt x="4127" y="4317"/>
                  </a:lnTo>
                  <a:cubicBezTo>
                    <a:pt x="4663" y="3845"/>
                    <a:pt x="4978" y="3214"/>
                    <a:pt x="4978" y="2490"/>
                  </a:cubicBezTo>
                  <a:cubicBezTo>
                    <a:pt x="4978" y="1104"/>
                    <a:pt x="3875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0" name="Google Shape;6300;p65"/>
            <p:cNvSpPr/>
            <p:nvPr/>
          </p:nvSpPr>
          <p:spPr>
            <a:xfrm>
              <a:off x="-37761600" y="4230700"/>
              <a:ext cx="270175" cy="40975"/>
            </a:xfrm>
            <a:custGeom>
              <a:rect b="b" l="l" r="r" t="t"/>
              <a:pathLst>
                <a:path extrusionOk="0" h="1639" w="10807">
                  <a:moveTo>
                    <a:pt x="1450" y="1"/>
                  </a:moveTo>
                  <a:cubicBezTo>
                    <a:pt x="1292" y="788"/>
                    <a:pt x="662" y="1387"/>
                    <a:pt x="1" y="1639"/>
                  </a:cubicBezTo>
                  <a:lnTo>
                    <a:pt x="8822" y="1639"/>
                  </a:lnTo>
                  <a:cubicBezTo>
                    <a:pt x="9799" y="1639"/>
                    <a:pt x="10649" y="946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01" name="Google Shape;6301;p65"/>
            <p:cNvSpPr/>
            <p:nvPr/>
          </p:nvSpPr>
          <p:spPr>
            <a:xfrm>
              <a:off x="-37804925" y="3953450"/>
              <a:ext cx="274125" cy="295675"/>
            </a:xfrm>
            <a:custGeom>
              <a:rect b="b" l="l" r="r" t="t"/>
              <a:pathLst>
                <a:path extrusionOk="0" h="11827" w="10965">
                  <a:moveTo>
                    <a:pt x="379" y="1"/>
                  </a:moveTo>
                  <a:cubicBezTo>
                    <a:pt x="158" y="1"/>
                    <a:pt x="1" y="221"/>
                    <a:pt x="1" y="411"/>
                  </a:cubicBezTo>
                  <a:lnTo>
                    <a:pt x="1" y="10618"/>
                  </a:lnTo>
                  <a:cubicBezTo>
                    <a:pt x="1" y="11280"/>
                    <a:pt x="537" y="11815"/>
                    <a:pt x="1198" y="11815"/>
                  </a:cubicBezTo>
                  <a:cubicBezTo>
                    <a:pt x="1247" y="11823"/>
                    <a:pt x="1295" y="11826"/>
                    <a:pt x="1342" y="11826"/>
                  </a:cubicBezTo>
                  <a:cubicBezTo>
                    <a:pt x="1912" y="11826"/>
                    <a:pt x="2395" y="11318"/>
                    <a:pt x="2395" y="10650"/>
                  </a:cubicBezTo>
                  <a:cubicBezTo>
                    <a:pt x="2395" y="10398"/>
                    <a:pt x="2584" y="10272"/>
                    <a:pt x="2836" y="10272"/>
                  </a:cubicBezTo>
                  <a:lnTo>
                    <a:pt x="10965" y="10272"/>
                  </a:lnTo>
                  <a:lnTo>
                    <a:pt x="10965" y="8255"/>
                  </a:lnTo>
                  <a:cubicBezTo>
                    <a:pt x="10807" y="8161"/>
                    <a:pt x="10650" y="8098"/>
                    <a:pt x="10492" y="7972"/>
                  </a:cubicBezTo>
                  <a:lnTo>
                    <a:pt x="10146" y="7625"/>
                  </a:lnTo>
                  <a:lnTo>
                    <a:pt x="9799" y="7972"/>
                  </a:lnTo>
                  <a:cubicBezTo>
                    <a:pt x="9547" y="8224"/>
                    <a:pt x="9232" y="8318"/>
                    <a:pt x="8917" y="8318"/>
                  </a:cubicBezTo>
                  <a:cubicBezTo>
                    <a:pt x="8255" y="8318"/>
                    <a:pt x="7720" y="7783"/>
                    <a:pt x="7720" y="7058"/>
                  </a:cubicBezTo>
                  <a:lnTo>
                    <a:pt x="7720" y="4664"/>
                  </a:lnTo>
                  <a:cubicBezTo>
                    <a:pt x="7184" y="4065"/>
                    <a:pt x="6869" y="3309"/>
                    <a:pt x="6869" y="2490"/>
                  </a:cubicBezTo>
                  <a:cubicBezTo>
                    <a:pt x="6869" y="1513"/>
                    <a:pt x="7310" y="600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02" name="Google Shape;6302;p65"/>
          <p:cNvSpPr/>
          <p:nvPr/>
        </p:nvSpPr>
        <p:spPr>
          <a:xfrm>
            <a:off x="7689623" y="3472923"/>
            <a:ext cx="246590" cy="342129"/>
          </a:xfrm>
          <a:custGeom>
            <a:rect b="b" l="l" r="r" t="t"/>
            <a:pathLst>
              <a:path extrusionOk="0" h="12634" w="9106">
                <a:moveTo>
                  <a:pt x="7499" y="788"/>
                </a:moveTo>
                <a:lnTo>
                  <a:pt x="7499" y="1859"/>
                </a:lnTo>
                <a:cubicBezTo>
                  <a:pt x="7499" y="2426"/>
                  <a:pt x="7373" y="3025"/>
                  <a:pt x="7121" y="3529"/>
                </a:cubicBezTo>
                <a:cubicBezTo>
                  <a:pt x="6806" y="3466"/>
                  <a:pt x="6554" y="3434"/>
                  <a:pt x="6239" y="3434"/>
                </a:cubicBezTo>
                <a:cubicBezTo>
                  <a:pt x="5546" y="3434"/>
                  <a:pt x="4916" y="3592"/>
                  <a:pt x="4380" y="3844"/>
                </a:cubicBezTo>
                <a:cubicBezTo>
                  <a:pt x="3907" y="4096"/>
                  <a:pt x="3403" y="4222"/>
                  <a:pt x="2931" y="4222"/>
                </a:cubicBezTo>
                <a:cubicBezTo>
                  <a:pt x="2710" y="4222"/>
                  <a:pt x="2521" y="4159"/>
                  <a:pt x="2364" y="4127"/>
                </a:cubicBezTo>
                <a:cubicBezTo>
                  <a:pt x="2301" y="4001"/>
                  <a:pt x="2206" y="3938"/>
                  <a:pt x="2175" y="3812"/>
                </a:cubicBezTo>
                <a:cubicBezTo>
                  <a:pt x="1860" y="3277"/>
                  <a:pt x="1702" y="2552"/>
                  <a:pt x="1702" y="1859"/>
                </a:cubicBezTo>
                <a:lnTo>
                  <a:pt x="1702" y="788"/>
                </a:lnTo>
                <a:close/>
                <a:moveTo>
                  <a:pt x="5357" y="7278"/>
                </a:moveTo>
                <a:cubicBezTo>
                  <a:pt x="5451" y="7372"/>
                  <a:pt x="5546" y="7435"/>
                  <a:pt x="5672" y="7467"/>
                </a:cubicBezTo>
                <a:cubicBezTo>
                  <a:pt x="6869" y="8066"/>
                  <a:pt x="7436" y="9420"/>
                  <a:pt x="7436" y="10743"/>
                </a:cubicBezTo>
                <a:lnTo>
                  <a:pt x="7436" y="11279"/>
                </a:lnTo>
                <a:lnTo>
                  <a:pt x="4821" y="9294"/>
                </a:lnTo>
                <a:cubicBezTo>
                  <a:pt x="4742" y="9231"/>
                  <a:pt x="4648" y="9200"/>
                  <a:pt x="4553" y="9200"/>
                </a:cubicBezTo>
                <a:cubicBezTo>
                  <a:pt x="4459" y="9200"/>
                  <a:pt x="4364" y="9231"/>
                  <a:pt x="4285" y="9294"/>
                </a:cubicBezTo>
                <a:lnTo>
                  <a:pt x="1671" y="11279"/>
                </a:lnTo>
                <a:lnTo>
                  <a:pt x="1671" y="10743"/>
                </a:lnTo>
                <a:cubicBezTo>
                  <a:pt x="1671" y="9357"/>
                  <a:pt x="2238" y="8066"/>
                  <a:pt x="3435" y="7467"/>
                </a:cubicBezTo>
                <a:cubicBezTo>
                  <a:pt x="3561" y="7435"/>
                  <a:pt x="3624" y="7372"/>
                  <a:pt x="3750" y="7278"/>
                </a:cubicBezTo>
                <a:lnTo>
                  <a:pt x="4191" y="8160"/>
                </a:lnTo>
                <a:cubicBezTo>
                  <a:pt x="4270" y="8318"/>
                  <a:pt x="4411" y="8396"/>
                  <a:pt x="4557" y="8396"/>
                </a:cubicBezTo>
                <a:cubicBezTo>
                  <a:pt x="4703" y="8396"/>
                  <a:pt x="4853" y="8318"/>
                  <a:pt x="4947" y="8160"/>
                </a:cubicBezTo>
                <a:lnTo>
                  <a:pt x="5357" y="7278"/>
                </a:lnTo>
                <a:close/>
                <a:moveTo>
                  <a:pt x="410" y="0"/>
                </a:moveTo>
                <a:cubicBezTo>
                  <a:pt x="158" y="0"/>
                  <a:pt x="1" y="189"/>
                  <a:pt x="1" y="410"/>
                </a:cubicBezTo>
                <a:cubicBezTo>
                  <a:pt x="1" y="630"/>
                  <a:pt x="190" y="788"/>
                  <a:pt x="410" y="788"/>
                </a:cubicBezTo>
                <a:lnTo>
                  <a:pt x="820" y="788"/>
                </a:lnTo>
                <a:lnTo>
                  <a:pt x="820" y="1859"/>
                </a:lnTo>
                <a:cubicBezTo>
                  <a:pt x="820" y="3749"/>
                  <a:pt x="1734" y="5199"/>
                  <a:pt x="3088" y="5860"/>
                </a:cubicBezTo>
                <a:cubicBezTo>
                  <a:pt x="3403" y="6018"/>
                  <a:pt x="3403" y="6585"/>
                  <a:pt x="3088" y="6742"/>
                </a:cubicBezTo>
                <a:cubicBezTo>
                  <a:pt x="1576" y="7467"/>
                  <a:pt x="820" y="9042"/>
                  <a:pt x="820" y="10743"/>
                </a:cubicBezTo>
                <a:lnTo>
                  <a:pt x="820" y="11815"/>
                </a:lnTo>
                <a:lnTo>
                  <a:pt x="410" y="11815"/>
                </a:lnTo>
                <a:cubicBezTo>
                  <a:pt x="158" y="11815"/>
                  <a:pt x="1" y="12004"/>
                  <a:pt x="1" y="12256"/>
                </a:cubicBezTo>
                <a:cubicBezTo>
                  <a:pt x="1" y="12476"/>
                  <a:pt x="190" y="12634"/>
                  <a:pt x="410" y="12634"/>
                </a:cubicBezTo>
                <a:lnTo>
                  <a:pt x="8665" y="12634"/>
                </a:lnTo>
                <a:cubicBezTo>
                  <a:pt x="8917" y="12634"/>
                  <a:pt x="9106" y="12445"/>
                  <a:pt x="9106" y="12256"/>
                </a:cubicBezTo>
                <a:cubicBezTo>
                  <a:pt x="9106" y="12004"/>
                  <a:pt x="8917" y="11815"/>
                  <a:pt x="8665" y="11815"/>
                </a:cubicBezTo>
                <a:lnTo>
                  <a:pt x="8287" y="11815"/>
                </a:lnTo>
                <a:lnTo>
                  <a:pt x="8287" y="10743"/>
                </a:lnTo>
                <a:cubicBezTo>
                  <a:pt x="8287" y="9042"/>
                  <a:pt x="7530" y="7467"/>
                  <a:pt x="6018" y="6742"/>
                </a:cubicBezTo>
                <a:cubicBezTo>
                  <a:pt x="5703" y="6585"/>
                  <a:pt x="5672" y="6018"/>
                  <a:pt x="6018" y="5860"/>
                </a:cubicBezTo>
                <a:cubicBezTo>
                  <a:pt x="7530" y="5136"/>
                  <a:pt x="8287" y="3560"/>
                  <a:pt x="8287" y="1859"/>
                </a:cubicBezTo>
                <a:lnTo>
                  <a:pt x="8287" y="788"/>
                </a:lnTo>
                <a:lnTo>
                  <a:pt x="8665" y="788"/>
                </a:lnTo>
                <a:cubicBezTo>
                  <a:pt x="8917" y="788"/>
                  <a:pt x="9106" y="599"/>
                  <a:pt x="9106" y="410"/>
                </a:cubicBezTo>
                <a:cubicBezTo>
                  <a:pt x="9106" y="158"/>
                  <a:pt x="8917" y="0"/>
                  <a:pt x="86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306" name="Shape 6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07" name="Google Shape;6307;p66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Help &amp; Support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6308" name="Google Shape;6308;p66"/>
          <p:cNvGrpSpPr/>
          <p:nvPr/>
        </p:nvGrpSpPr>
        <p:grpSpPr>
          <a:xfrm>
            <a:off x="1055960" y="1681536"/>
            <a:ext cx="276267" cy="336065"/>
            <a:chOff x="-35830350" y="1912725"/>
            <a:chExt cx="241050" cy="293225"/>
          </a:xfrm>
        </p:grpSpPr>
        <p:sp>
          <p:nvSpPr>
            <p:cNvPr id="6309" name="Google Shape;6309;p66"/>
            <p:cNvSpPr/>
            <p:nvPr/>
          </p:nvSpPr>
          <p:spPr>
            <a:xfrm>
              <a:off x="-35830350" y="1912725"/>
              <a:ext cx="241050" cy="293225"/>
            </a:xfrm>
            <a:custGeom>
              <a:rect b="b" l="l" r="r" t="t"/>
              <a:pathLst>
                <a:path extrusionOk="0" h="11729" w="9642">
                  <a:moveTo>
                    <a:pt x="8665" y="694"/>
                  </a:moveTo>
                  <a:cubicBezTo>
                    <a:pt x="8822" y="726"/>
                    <a:pt x="8980" y="883"/>
                    <a:pt x="8980" y="1041"/>
                  </a:cubicBezTo>
                  <a:lnTo>
                    <a:pt x="8980" y="7562"/>
                  </a:lnTo>
                  <a:lnTo>
                    <a:pt x="2836" y="7562"/>
                  </a:lnTo>
                  <a:lnTo>
                    <a:pt x="2836" y="694"/>
                  </a:lnTo>
                  <a:close/>
                  <a:moveTo>
                    <a:pt x="2175" y="726"/>
                  </a:moveTo>
                  <a:lnTo>
                    <a:pt x="2175" y="7625"/>
                  </a:lnTo>
                  <a:lnTo>
                    <a:pt x="1828" y="7625"/>
                  </a:lnTo>
                  <a:cubicBezTo>
                    <a:pt x="1450" y="7625"/>
                    <a:pt x="1072" y="7720"/>
                    <a:pt x="788" y="7972"/>
                  </a:cubicBezTo>
                  <a:lnTo>
                    <a:pt x="788" y="1797"/>
                  </a:lnTo>
                  <a:cubicBezTo>
                    <a:pt x="788" y="1198"/>
                    <a:pt x="1261" y="726"/>
                    <a:pt x="1828" y="726"/>
                  </a:cubicBezTo>
                  <a:close/>
                  <a:moveTo>
                    <a:pt x="8791" y="8287"/>
                  </a:moveTo>
                  <a:cubicBezTo>
                    <a:pt x="8696" y="8507"/>
                    <a:pt x="8665" y="8759"/>
                    <a:pt x="8633" y="8948"/>
                  </a:cubicBezTo>
                  <a:lnTo>
                    <a:pt x="1734" y="8948"/>
                  </a:lnTo>
                  <a:cubicBezTo>
                    <a:pt x="1545" y="8948"/>
                    <a:pt x="1387" y="9106"/>
                    <a:pt x="1387" y="9295"/>
                  </a:cubicBezTo>
                  <a:cubicBezTo>
                    <a:pt x="1387" y="9515"/>
                    <a:pt x="1545" y="9673"/>
                    <a:pt x="1734" y="9673"/>
                  </a:cubicBezTo>
                  <a:lnTo>
                    <a:pt x="4821" y="9673"/>
                  </a:lnTo>
                  <a:lnTo>
                    <a:pt x="4821" y="10335"/>
                  </a:lnTo>
                  <a:lnTo>
                    <a:pt x="1860" y="10335"/>
                  </a:lnTo>
                  <a:cubicBezTo>
                    <a:pt x="1293" y="10335"/>
                    <a:pt x="757" y="9925"/>
                    <a:pt x="757" y="9295"/>
                  </a:cubicBezTo>
                  <a:cubicBezTo>
                    <a:pt x="757" y="8728"/>
                    <a:pt x="1230" y="8287"/>
                    <a:pt x="1765" y="8287"/>
                  </a:cubicBezTo>
                  <a:close/>
                  <a:moveTo>
                    <a:pt x="8665" y="9673"/>
                  </a:moveTo>
                  <a:cubicBezTo>
                    <a:pt x="8696" y="9894"/>
                    <a:pt x="8759" y="10146"/>
                    <a:pt x="8822" y="10335"/>
                  </a:cubicBezTo>
                  <a:lnTo>
                    <a:pt x="7594" y="10335"/>
                  </a:lnTo>
                  <a:lnTo>
                    <a:pt x="7594" y="9673"/>
                  </a:lnTo>
                  <a:close/>
                  <a:moveTo>
                    <a:pt x="6900" y="9673"/>
                  </a:moveTo>
                  <a:lnTo>
                    <a:pt x="6900" y="10693"/>
                  </a:lnTo>
                  <a:lnTo>
                    <a:pt x="6428" y="10398"/>
                  </a:lnTo>
                  <a:cubicBezTo>
                    <a:pt x="6396" y="10366"/>
                    <a:pt x="6302" y="10366"/>
                    <a:pt x="6239" y="10366"/>
                  </a:cubicBezTo>
                  <a:cubicBezTo>
                    <a:pt x="6144" y="10366"/>
                    <a:pt x="6113" y="10366"/>
                    <a:pt x="6018" y="10398"/>
                  </a:cubicBezTo>
                  <a:lnTo>
                    <a:pt x="5514" y="10713"/>
                  </a:lnTo>
                  <a:lnTo>
                    <a:pt x="5514" y="9673"/>
                  </a:lnTo>
                  <a:close/>
                  <a:moveTo>
                    <a:pt x="1734" y="1"/>
                  </a:moveTo>
                  <a:cubicBezTo>
                    <a:pt x="1261" y="1"/>
                    <a:pt x="820" y="222"/>
                    <a:pt x="505" y="537"/>
                  </a:cubicBezTo>
                  <a:cubicBezTo>
                    <a:pt x="190" y="820"/>
                    <a:pt x="1" y="1261"/>
                    <a:pt x="1" y="1734"/>
                  </a:cubicBezTo>
                  <a:lnTo>
                    <a:pt x="1" y="9295"/>
                  </a:lnTo>
                  <a:cubicBezTo>
                    <a:pt x="95" y="10272"/>
                    <a:pt x="946" y="10996"/>
                    <a:pt x="1860" y="10996"/>
                  </a:cubicBezTo>
                  <a:lnTo>
                    <a:pt x="4853" y="10996"/>
                  </a:lnTo>
                  <a:lnTo>
                    <a:pt x="4853" y="11343"/>
                  </a:lnTo>
                  <a:cubicBezTo>
                    <a:pt x="4853" y="11469"/>
                    <a:pt x="4916" y="11595"/>
                    <a:pt x="5042" y="11658"/>
                  </a:cubicBezTo>
                  <a:cubicBezTo>
                    <a:pt x="5099" y="11700"/>
                    <a:pt x="5155" y="11717"/>
                    <a:pt x="5209" y="11717"/>
                  </a:cubicBezTo>
                  <a:cubicBezTo>
                    <a:pt x="5275" y="11717"/>
                    <a:pt x="5336" y="11692"/>
                    <a:pt x="5388" y="11658"/>
                  </a:cubicBezTo>
                  <a:lnTo>
                    <a:pt x="6239" y="11122"/>
                  </a:lnTo>
                  <a:lnTo>
                    <a:pt x="7058" y="11658"/>
                  </a:lnTo>
                  <a:cubicBezTo>
                    <a:pt x="7121" y="11705"/>
                    <a:pt x="7176" y="11729"/>
                    <a:pt x="7231" y="11729"/>
                  </a:cubicBezTo>
                  <a:cubicBezTo>
                    <a:pt x="7286" y="11729"/>
                    <a:pt x="7342" y="11705"/>
                    <a:pt x="7405" y="11658"/>
                  </a:cubicBezTo>
                  <a:cubicBezTo>
                    <a:pt x="7531" y="11595"/>
                    <a:pt x="7594" y="11500"/>
                    <a:pt x="7594" y="11343"/>
                  </a:cubicBezTo>
                  <a:lnTo>
                    <a:pt x="7594" y="10996"/>
                  </a:lnTo>
                  <a:lnTo>
                    <a:pt x="9295" y="10996"/>
                  </a:lnTo>
                  <a:cubicBezTo>
                    <a:pt x="9421" y="10996"/>
                    <a:pt x="9547" y="10933"/>
                    <a:pt x="9578" y="10839"/>
                  </a:cubicBezTo>
                  <a:cubicBezTo>
                    <a:pt x="9641" y="10713"/>
                    <a:pt x="9641" y="10618"/>
                    <a:pt x="9578" y="10524"/>
                  </a:cubicBezTo>
                  <a:cubicBezTo>
                    <a:pt x="9169" y="9767"/>
                    <a:pt x="9169" y="8885"/>
                    <a:pt x="9578" y="8098"/>
                  </a:cubicBezTo>
                  <a:cubicBezTo>
                    <a:pt x="9610" y="8035"/>
                    <a:pt x="9610" y="8003"/>
                    <a:pt x="9610" y="7909"/>
                  </a:cubicBezTo>
                  <a:lnTo>
                    <a:pt x="9610" y="1041"/>
                  </a:lnTo>
                  <a:cubicBezTo>
                    <a:pt x="9610" y="474"/>
                    <a:pt x="9137" y="1"/>
                    <a:pt x="86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0" name="Google Shape;6310;p66"/>
            <p:cNvSpPr/>
            <p:nvPr/>
          </p:nvSpPr>
          <p:spPr>
            <a:xfrm>
              <a:off x="-35742925" y="1965500"/>
              <a:ext cx="120550" cy="119750"/>
            </a:xfrm>
            <a:custGeom>
              <a:rect b="b" l="l" r="r" t="t"/>
              <a:pathLst>
                <a:path extrusionOk="0" h="4790" w="4822">
                  <a:moveTo>
                    <a:pt x="2364" y="694"/>
                  </a:moveTo>
                  <a:cubicBezTo>
                    <a:pt x="2773" y="694"/>
                    <a:pt x="3057" y="1009"/>
                    <a:pt x="3057" y="1356"/>
                  </a:cubicBezTo>
                  <a:cubicBezTo>
                    <a:pt x="3057" y="1765"/>
                    <a:pt x="2742" y="2049"/>
                    <a:pt x="2364" y="2049"/>
                  </a:cubicBezTo>
                  <a:cubicBezTo>
                    <a:pt x="2348" y="2050"/>
                    <a:pt x="2332" y="2051"/>
                    <a:pt x="2316" y="2051"/>
                  </a:cubicBezTo>
                  <a:cubicBezTo>
                    <a:pt x="1989" y="2051"/>
                    <a:pt x="1702" y="1746"/>
                    <a:pt x="1702" y="1356"/>
                  </a:cubicBezTo>
                  <a:cubicBezTo>
                    <a:pt x="1702" y="977"/>
                    <a:pt x="2017" y="694"/>
                    <a:pt x="2364" y="694"/>
                  </a:cubicBezTo>
                  <a:close/>
                  <a:moveTo>
                    <a:pt x="2427" y="2742"/>
                  </a:moveTo>
                  <a:cubicBezTo>
                    <a:pt x="3246" y="2742"/>
                    <a:pt x="3939" y="3340"/>
                    <a:pt x="4097" y="4128"/>
                  </a:cubicBezTo>
                  <a:lnTo>
                    <a:pt x="757" y="4128"/>
                  </a:lnTo>
                  <a:cubicBezTo>
                    <a:pt x="883" y="3340"/>
                    <a:pt x="1576" y="2742"/>
                    <a:pt x="2427" y="2742"/>
                  </a:cubicBezTo>
                  <a:close/>
                  <a:moveTo>
                    <a:pt x="2427" y="1"/>
                  </a:moveTo>
                  <a:cubicBezTo>
                    <a:pt x="1671" y="1"/>
                    <a:pt x="1041" y="599"/>
                    <a:pt x="1041" y="1356"/>
                  </a:cubicBezTo>
                  <a:cubicBezTo>
                    <a:pt x="1041" y="1734"/>
                    <a:pt x="1167" y="2049"/>
                    <a:pt x="1387" y="2269"/>
                  </a:cubicBezTo>
                  <a:cubicBezTo>
                    <a:pt x="568" y="2647"/>
                    <a:pt x="32" y="3498"/>
                    <a:pt x="32" y="4443"/>
                  </a:cubicBezTo>
                  <a:cubicBezTo>
                    <a:pt x="1" y="4632"/>
                    <a:pt x="158" y="4790"/>
                    <a:pt x="379" y="4790"/>
                  </a:cubicBezTo>
                  <a:lnTo>
                    <a:pt x="4475" y="4790"/>
                  </a:lnTo>
                  <a:cubicBezTo>
                    <a:pt x="4664" y="4790"/>
                    <a:pt x="4821" y="4632"/>
                    <a:pt x="4821" y="4443"/>
                  </a:cubicBezTo>
                  <a:cubicBezTo>
                    <a:pt x="4821" y="3498"/>
                    <a:pt x="4254" y="2647"/>
                    <a:pt x="3435" y="2269"/>
                  </a:cubicBezTo>
                  <a:cubicBezTo>
                    <a:pt x="3687" y="2049"/>
                    <a:pt x="3813" y="1702"/>
                    <a:pt x="3813" y="1356"/>
                  </a:cubicBezTo>
                  <a:cubicBezTo>
                    <a:pt x="3813" y="599"/>
                    <a:pt x="3183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1" name="Google Shape;6311;p66"/>
          <p:cNvGrpSpPr/>
          <p:nvPr/>
        </p:nvGrpSpPr>
        <p:grpSpPr>
          <a:xfrm>
            <a:off x="1026190" y="2108631"/>
            <a:ext cx="335807" cy="334031"/>
            <a:chOff x="-35854750" y="2272675"/>
            <a:chExt cx="293000" cy="291450"/>
          </a:xfrm>
        </p:grpSpPr>
        <p:sp>
          <p:nvSpPr>
            <p:cNvPr id="6312" name="Google Shape;6312;p66"/>
            <p:cNvSpPr/>
            <p:nvPr/>
          </p:nvSpPr>
          <p:spPr>
            <a:xfrm>
              <a:off x="-35854750" y="2272675"/>
              <a:ext cx="293000" cy="291450"/>
            </a:xfrm>
            <a:custGeom>
              <a:rect b="b" l="l" r="r" t="t"/>
              <a:pathLst>
                <a:path extrusionOk="0" h="11658" w="11720">
                  <a:moveTo>
                    <a:pt x="5844" y="654"/>
                  </a:moveTo>
                  <a:cubicBezTo>
                    <a:pt x="6144" y="654"/>
                    <a:pt x="6443" y="773"/>
                    <a:pt x="6679" y="1009"/>
                  </a:cubicBezTo>
                  <a:lnTo>
                    <a:pt x="7057" y="1355"/>
                  </a:lnTo>
                  <a:lnTo>
                    <a:pt x="4600" y="1355"/>
                  </a:lnTo>
                  <a:lnTo>
                    <a:pt x="5009" y="1009"/>
                  </a:lnTo>
                  <a:cubicBezTo>
                    <a:pt x="5246" y="773"/>
                    <a:pt x="5545" y="654"/>
                    <a:pt x="5844" y="654"/>
                  </a:cubicBezTo>
                  <a:close/>
                  <a:moveTo>
                    <a:pt x="2080" y="3939"/>
                  </a:moveTo>
                  <a:lnTo>
                    <a:pt x="2080" y="6365"/>
                  </a:lnTo>
                  <a:lnTo>
                    <a:pt x="819" y="5136"/>
                  </a:lnTo>
                  <a:lnTo>
                    <a:pt x="2080" y="3939"/>
                  </a:lnTo>
                  <a:close/>
                  <a:moveTo>
                    <a:pt x="9609" y="3876"/>
                  </a:moveTo>
                  <a:lnTo>
                    <a:pt x="10869" y="5136"/>
                  </a:lnTo>
                  <a:lnTo>
                    <a:pt x="9609" y="6365"/>
                  </a:lnTo>
                  <a:lnTo>
                    <a:pt x="9609" y="3876"/>
                  </a:lnTo>
                  <a:close/>
                  <a:moveTo>
                    <a:pt x="8570" y="2080"/>
                  </a:moveTo>
                  <a:cubicBezTo>
                    <a:pt x="8790" y="2080"/>
                    <a:pt x="8948" y="2238"/>
                    <a:pt x="8948" y="2427"/>
                  </a:cubicBezTo>
                  <a:lnTo>
                    <a:pt x="8948" y="7089"/>
                  </a:lnTo>
                  <a:lnTo>
                    <a:pt x="8286" y="7751"/>
                  </a:lnTo>
                  <a:cubicBezTo>
                    <a:pt x="7593" y="7152"/>
                    <a:pt x="6774" y="6837"/>
                    <a:pt x="5860" y="6837"/>
                  </a:cubicBezTo>
                  <a:cubicBezTo>
                    <a:pt x="4978" y="6837"/>
                    <a:pt x="4127" y="7152"/>
                    <a:pt x="3466" y="7751"/>
                  </a:cubicBezTo>
                  <a:lnTo>
                    <a:pt x="2804" y="7089"/>
                  </a:lnTo>
                  <a:lnTo>
                    <a:pt x="2804" y="2427"/>
                  </a:lnTo>
                  <a:cubicBezTo>
                    <a:pt x="2804" y="2238"/>
                    <a:pt x="2962" y="2080"/>
                    <a:pt x="3119" y="2080"/>
                  </a:cubicBezTo>
                  <a:close/>
                  <a:moveTo>
                    <a:pt x="693" y="5987"/>
                  </a:moveTo>
                  <a:lnTo>
                    <a:pt x="2993" y="8223"/>
                  </a:lnTo>
                  <a:lnTo>
                    <a:pt x="693" y="10492"/>
                  </a:lnTo>
                  <a:lnTo>
                    <a:pt x="693" y="5987"/>
                  </a:lnTo>
                  <a:close/>
                  <a:moveTo>
                    <a:pt x="11027" y="5987"/>
                  </a:moveTo>
                  <a:lnTo>
                    <a:pt x="11027" y="10492"/>
                  </a:lnTo>
                  <a:lnTo>
                    <a:pt x="8727" y="8223"/>
                  </a:lnTo>
                  <a:lnTo>
                    <a:pt x="11027" y="5987"/>
                  </a:lnTo>
                  <a:close/>
                  <a:moveTo>
                    <a:pt x="5829" y="7499"/>
                  </a:moveTo>
                  <a:cubicBezTo>
                    <a:pt x="6616" y="7499"/>
                    <a:pt x="7309" y="7814"/>
                    <a:pt x="7876" y="8381"/>
                  </a:cubicBezTo>
                  <a:lnTo>
                    <a:pt x="10523" y="10964"/>
                  </a:lnTo>
                  <a:lnTo>
                    <a:pt x="1166" y="10964"/>
                  </a:lnTo>
                  <a:lnTo>
                    <a:pt x="3781" y="8381"/>
                  </a:lnTo>
                  <a:cubicBezTo>
                    <a:pt x="4316" y="7814"/>
                    <a:pt x="5041" y="7499"/>
                    <a:pt x="5829" y="7499"/>
                  </a:cubicBezTo>
                  <a:close/>
                  <a:moveTo>
                    <a:pt x="5864" y="1"/>
                  </a:moveTo>
                  <a:cubicBezTo>
                    <a:pt x="5380" y="1"/>
                    <a:pt x="4899" y="190"/>
                    <a:pt x="4537" y="568"/>
                  </a:cubicBezTo>
                  <a:lnTo>
                    <a:pt x="3655" y="1387"/>
                  </a:lnTo>
                  <a:lnTo>
                    <a:pt x="3119" y="1387"/>
                  </a:lnTo>
                  <a:cubicBezTo>
                    <a:pt x="2552" y="1387"/>
                    <a:pt x="2080" y="1859"/>
                    <a:pt x="2080" y="2427"/>
                  </a:cubicBezTo>
                  <a:lnTo>
                    <a:pt x="2080" y="2962"/>
                  </a:lnTo>
                  <a:lnTo>
                    <a:pt x="315" y="4726"/>
                  </a:lnTo>
                  <a:cubicBezTo>
                    <a:pt x="126" y="4915"/>
                    <a:pt x="0" y="5136"/>
                    <a:pt x="0" y="5420"/>
                  </a:cubicBezTo>
                  <a:lnTo>
                    <a:pt x="0" y="10618"/>
                  </a:lnTo>
                  <a:cubicBezTo>
                    <a:pt x="32" y="11216"/>
                    <a:pt x="473" y="11657"/>
                    <a:pt x="1071" y="11657"/>
                  </a:cubicBezTo>
                  <a:lnTo>
                    <a:pt x="10680" y="11657"/>
                  </a:lnTo>
                  <a:cubicBezTo>
                    <a:pt x="11216" y="11657"/>
                    <a:pt x="11720" y="11185"/>
                    <a:pt x="11720" y="10618"/>
                  </a:cubicBezTo>
                  <a:lnTo>
                    <a:pt x="11720" y="5420"/>
                  </a:lnTo>
                  <a:cubicBezTo>
                    <a:pt x="11720" y="5136"/>
                    <a:pt x="11626" y="4915"/>
                    <a:pt x="11405" y="4726"/>
                  </a:cubicBezTo>
                  <a:lnTo>
                    <a:pt x="9641" y="2962"/>
                  </a:lnTo>
                  <a:lnTo>
                    <a:pt x="9641" y="2427"/>
                  </a:lnTo>
                  <a:cubicBezTo>
                    <a:pt x="9641" y="1859"/>
                    <a:pt x="9168" y="1387"/>
                    <a:pt x="8633" y="1387"/>
                  </a:cubicBezTo>
                  <a:lnTo>
                    <a:pt x="8065" y="1387"/>
                  </a:lnTo>
                  <a:lnTo>
                    <a:pt x="7215" y="568"/>
                  </a:lnTo>
                  <a:cubicBezTo>
                    <a:pt x="6837" y="190"/>
                    <a:pt x="6348" y="1"/>
                    <a:pt x="58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3" name="Google Shape;6313;p66"/>
            <p:cNvSpPr/>
            <p:nvPr/>
          </p:nvSpPr>
          <p:spPr>
            <a:xfrm>
              <a:off x="-35733475" y="2340425"/>
              <a:ext cx="51225" cy="68550"/>
            </a:xfrm>
            <a:custGeom>
              <a:rect b="b" l="l" r="r" t="t"/>
              <a:pathLst>
                <a:path extrusionOk="0" h="2742" w="2049">
                  <a:moveTo>
                    <a:pt x="1009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260"/>
                    <a:pt x="158" y="1418"/>
                    <a:pt x="316" y="1418"/>
                  </a:cubicBezTo>
                  <a:cubicBezTo>
                    <a:pt x="505" y="1418"/>
                    <a:pt x="663" y="1260"/>
                    <a:pt x="663" y="1040"/>
                  </a:cubicBezTo>
                  <a:cubicBezTo>
                    <a:pt x="663" y="851"/>
                    <a:pt x="820" y="693"/>
                    <a:pt x="1009" y="693"/>
                  </a:cubicBezTo>
                  <a:cubicBezTo>
                    <a:pt x="1198" y="693"/>
                    <a:pt x="1356" y="851"/>
                    <a:pt x="1356" y="1040"/>
                  </a:cubicBezTo>
                  <a:cubicBezTo>
                    <a:pt x="1356" y="1229"/>
                    <a:pt x="1293" y="1323"/>
                    <a:pt x="1135" y="1386"/>
                  </a:cubicBezTo>
                  <a:cubicBezTo>
                    <a:pt x="852" y="1449"/>
                    <a:pt x="663" y="1733"/>
                    <a:pt x="663" y="2016"/>
                  </a:cubicBezTo>
                  <a:lnTo>
                    <a:pt x="663" y="2394"/>
                  </a:lnTo>
                  <a:cubicBezTo>
                    <a:pt x="663" y="2583"/>
                    <a:pt x="820" y="2741"/>
                    <a:pt x="1009" y="2741"/>
                  </a:cubicBezTo>
                  <a:cubicBezTo>
                    <a:pt x="1230" y="2741"/>
                    <a:pt x="1387" y="2583"/>
                    <a:pt x="1387" y="2394"/>
                  </a:cubicBezTo>
                  <a:lnTo>
                    <a:pt x="1387" y="2016"/>
                  </a:lnTo>
                  <a:cubicBezTo>
                    <a:pt x="1765" y="1827"/>
                    <a:pt x="2049" y="1449"/>
                    <a:pt x="2049" y="1008"/>
                  </a:cubicBezTo>
                  <a:cubicBezTo>
                    <a:pt x="2049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4" name="Google Shape;6314;p66"/>
            <p:cNvSpPr/>
            <p:nvPr/>
          </p:nvSpPr>
          <p:spPr>
            <a:xfrm>
              <a:off x="-35716925" y="2418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15" name="Google Shape;6315;p66"/>
          <p:cNvGrpSpPr/>
          <p:nvPr/>
        </p:nvGrpSpPr>
        <p:grpSpPr>
          <a:xfrm>
            <a:off x="1025731" y="2502659"/>
            <a:ext cx="336724" cy="334948"/>
            <a:chOff x="-35853975" y="2631825"/>
            <a:chExt cx="293800" cy="292250"/>
          </a:xfrm>
        </p:grpSpPr>
        <p:sp>
          <p:nvSpPr>
            <p:cNvPr id="6316" name="Google Shape;6316;p66"/>
            <p:cNvSpPr/>
            <p:nvPr/>
          </p:nvSpPr>
          <p:spPr>
            <a:xfrm>
              <a:off x="-35813025" y="2701825"/>
              <a:ext cx="201675" cy="171925"/>
            </a:xfrm>
            <a:custGeom>
              <a:rect b="b" l="l" r="r" t="t"/>
              <a:pathLst>
                <a:path extrusionOk="0" h="6877" w="8067">
                  <a:moveTo>
                    <a:pt x="1765" y="824"/>
                  </a:moveTo>
                  <a:lnTo>
                    <a:pt x="2868" y="1643"/>
                  </a:lnTo>
                  <a:lnTo>
                    <a:pt x="2238" y="2462"/>
                  </a:lnTo>
                  <a:cubicBezTo>
                    <a:pt x="2112" y="2620"/>
                    <a:pt x="2143" y="2840"/>
                    <a:pt x="2301" y="2935"/>
                  </a:cubicBezTo>
                  <a:lnTo>
                    <a:pt x="5042" y="4983"/>
                  </a:lnTo>
                  <a:cubicBezTo>
                    <a:pt x="5108" y="5035"/>
                    <a:pt x="5179" y="5060"/>
                    <a:pt x="5246" y="5060"/>
                  </a:cubicBezTo>
                  <a:cubicBezTo>
                    <a:pt x="5341" y="5060"/>
                    <a:pt x="5428" y="5011"/>
                    <a:pt x="5483" y="4920"/>
                  </a:cubicBezTo>
                  <a:lnTo>
                    <a:pt x="6113" y="4100"/>
                  </a:lnTo>
                  <a:lnTo>
                    <a:pt x="7247" y="4920"/>
                  </a:lnTo>
                  <a:lnTo>
                    <a:pt x="6554" y="5739"/>
                  </a:lnTo>
                  <a:cubicBezTo>
                    <a:pt x="6348" y="6001"/>
                    <a:pt x="6042" y="6152"/>
                    <a:pt x="5735" y="6152"/>
                  </a:cubicBezTo>
                  <a:cubicBezTo>
                    <a:pt x="5525" y="6152"/>
                    <a:pt x="5315" y="6081"/>
                    <a:pt x="5136" y="5928"/>
                  </a:cubicBezTo>
                  <a:lnTo>
                    <a:pt x="1324" y="3061"/>
                  </a:lnTo>
                  <a:cubicBezTo>
                    <a:pt x="883" y="2714"/>
                    <a:pt x="757" y="2084"/>
                    <a:pt x="1135" y="1643"/>
                  </a:cubicBezTo>
                  <a:lnTo>
                    <a:pt x="1765" y="824"/>
                  </a:lnTo>
                  <a:close/>
                  <a:moveTo>
                    <a:pt x="1647" y="1"/>
                  </a:moveTo>
                  <a:cubicBezTo>
                    <a:pt x="1540" y="1"/>
                    <a:pt x="1435" y="63"/>
                    <a:pt x="1356" y="162"/>
                  </a:cubicBezTo>
                  <a:lnTo>
                    <a:pt x="537" y="1265"/>
                  </a:lnTo>
                  <a:cubicBezTo>
                    <a:pt x="1" y="1990"/>
                    <a:pt x="95" y="3061"/>
                    <a:pt x="883" y="3659"/>
                  </a:cubicBezTo>
                  <a:lnTo>
                    <a:pt x="4727" y="6526"/>
                  </a:lnTo>
                  <a:cubicBezTo>
                    <a:pt x="5026" y="6760"/>
                    <a:pt x="5384" y="6876"/>
                    <a:pt x="5744" y="6876"/>
                  </a:cubicBezTo>
                  <a:cubicBezTo>
                    <a:pt x="6255" y="6876"/>
                    <a:pt x="6770" y="6642"/>
                    <a:pt x="7121" y="6180"/>
                  </a:cubicBezTo>
                  <a:lnTo>
                    <a:pt x="7940" y="5077"/>
                  </a:lnTo>
                  <a:cubicBezTo>
                    <a:pt x="8066" y="4888"/>
                    <a:pt x="8003" y="4668"/>
                    <a:pt x="7846" y="4573"/>
                  </a:cubicBezTo>
                  <a:lnTo>
                    <a:pt x="6207" y="3344"/>
                  </a:lnTo>
                  <a:cubicBezTo>
                    <a:pt x="6142" y="3292"/>
                    <a:pt x="6070" y="3267"/>
                    <a:pt x="6001" y="3267"/>
                  </a:cubicBezTo>
                  <a:cubicBezTo>
                    <a:pt x="5903" y="3267"/>
                    <a:pt x="5808" y="3316"/>
                    <a:pt x="5735" y="3407"/>
                  </a:cubicBezTo>
                  <a:lnTo>
                    <a:pt x="5105" y="4258"/>
                  </a:lnTo>
                  <a:lnTo>
                    <a:pt x="2931" y="2588"/>
                  </a:lnTo>
                  <a:lnTo>
                    <a:pt x="3561" y="1769"/>
                  </a:lnTo>
                  <a:cubicBezTo>
                    <a:pt x="3687" y="1612"/>
                    <a:pt x="3656" y="1423"/>
                    <a:pt x="3498" y="1297"/>
                  </a:cubicBezTo>
                  <a:lnTo>
                    <a:pt x="1828" y="68"/>
                  </a:lnTo>
                  <a:cubicBezTo>
                    <a:pt x="1770" y="22"/>
                    <a:pt x="1708" y="1"/>
                    <a:pt x="1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7" name="Google Shape;6317;p66"/>
            <p:cNvSpPr/>
            <p:nvPr/>
          </p:nvSpPr>
          <p:spPr>
            <a:xfrm>
              <a:off x="-35853975" y="2631825"/>
              <a:ext cx="293800" cy="292250"/>
            </a:xfrm>
            <a:custGeom>
              <a:rect b="b" l="l" r="r" t="t"/>
              <a:pathLst>
                <a:path extrusionOk="0" h="11690" w="11752">
                  <a:moveTo>
                    <a:pt x="5861" y="662"/>
                  </a:moveTo>
                  <a:cubicBezTo>
                    <a:pt x="8696" y="662"/>
                    <a:pt x="11027" y="2994"/>
                    <a:pt x="11027" y="5829"/>
                  </a:cubicBezTo>
                  <a:cubicBezTo>
                    <a:pt x="11027" y="6806"/>
                    <a:pt x="10744" y="7751"/>
                    <a:pt x="10240" y="8539"/>
                  </a:cubicBezTo>
                  <a:cubicBezTo>
                    <a:pt x="10177" y="8665"/>
                    <a:pt x="10114" y="8791"/>
                    <a:pt x="10177" y="8854"/>
                  </a:cubicBezTo>
                  <a:lnTo>
                    <a:pt x="10807" y="10776"/>
                  </a:lnTo>
                  <a:lnTo>
                    <a:pt x="8854" y="10145"/>
                  </a:lnTo>
                  <a:cubicBezTo>
                    <a:pt x="8837" y="10137"/>
                    <a:pt x="8815" y="10133"/>
                    <a:pt x="8792" y="10133"/>
                  </a:cubicBezTo>
                  <a:cubicBezTo>
                    <a:pt x="8728" y="10133"/>
                    <a:pt x="8648" y="10162"/>
                    <a:pt x="8602" y="10208"/>
                  </a:cubicBezTo>
                  <a:cubicBezTo>
                    <a:pt x="7751" y="10713"/>
                    <a:pt x="6806" y="10996"/>
                    <a:pt x="5861" y="10996"/>
                  </a:cubicBezTo>
                  <a:cubicBezTo>
                    <a:pt x="3025" y="10996"/>
                    <a:pt x="725" y="8665"/>
                    <a:pt x="725" y="5829"/>
                  </a:cubicBezTo>
                  <a:cubicBezTo>
                    <a:pt x="725" y="2994"/>
                    <a:pt x="3025" y="662"/>
                    <a:pt x="5861" y="662"/>
                  </a:cubicBezTo>
                  <a:close/>
                  <a:moveTo>
                    <a:pt x="5829" y="1"/>
                  </a:moveTo>
                  <a:cubicBezTo>
                    <a:pt x="2616" y="1"/>
                    <a:pt x="1" y="2647"/>
                    <a:pt x="1" y="5829"/>
                  </a:cubicBezTo>
                  <a:cubicBezTo>
                    <a:pt x="1" y="7373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900" y="11689"/>
                    <a:pt x="7908" y="11406"/>
                    <a:pt x="8822" y="10870"/>
                  </a:cubicBezTo>
                  <a:lnTo>
                    <a:pt x="11279" y="11658"/>
                  </a:lnTo>
                  <a:cubicBezTo>
                    <a:pt x="11303" y="11666"/>
                    <a:pt x="11331" y="11669"/>
                    <a:pt x="11360" y="11669"/>
                  </a:cubicBezTo>
                  <a:cubicBezTo>
                    <a:pt x="11449" y="11669"/>
                    <a:pt x="11555" y="11634"/>
                    <a:pt x="11626" y="11563"/>
                  </a:cubicBezTo>
                  <a:cubicBezTo>
                    <a:pt x="11689" y="11500"/>
                    <a:pt x="11752" y="11343"/>
                    <a:pt x="11689" y="11217"/>
                  </a:cubicBezTo>
                  <a:lnTo>
                    <a:pt x="10901" y="8791"/>
                  </a:lnTo>
                  <a:cubicBezTo>
                    <a:pt x="11469" y="7877"/>
                    <a:pt x="11752" y="6837"/>
                    <a:pt x="11752" y="5829"/>
                  </a:cubicBezTo>
                  <a:cubicBezTo>
                    <a:pt x="11689" y="2647"/>
                    <a:pt x="90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8" name="Google Shape;6318;p66"/>
            <p:cNvSpPr/>
            <p:nvPr/>
          </p:nvSpPr>
          <p:spPr>
            <a:xfrm>
              <a:off x="-35715350" y="2735025"/>
              <a:ext cx="49650" cy="40675"/>
            </a:xfrm>
            <a:custGeom>
              <a:rect b="b" l="l" r="r" t="t"/>
              <a:pathLst>
                <a:path extrusionOk="0" h="1627" w="1986">
                  <a:moveTo>
                    <a:pt x="410" y="0"/>
                  </a:moveTo>
                  <a:cubicBezTo>
                    <a:pt x="221" y="0"/>
                    <a:pt x="64" y="126"/>
                    <a:pt x="64" y="315"/>
                  </a:cubicBezTo>
                  <a:cubicBezTo>
                    <a:pt x="1" y="504"/>
                    <a:pt x="158" y="662"/>
                    <a:pt x="379" y="662"/>
                  </a:cubicBezTo>
                  <a:cubicBezTo>
                    <a:pt x="788" y="725"/>
                    <a:pt x="1166" y="977"/>
                    <a:pt x="1261" y="1386"/>
                  </a:cubicBezTo>
                  <a:cubicBezTo>
                    <a:pt x="1311" y="1536"/>
                    <a:pt x="1439" y="1626"/>
                    <a:pt x="1585" y="1626"/>
                  </a:cubicBezTo>
                  <a:cubicBezTo>
                    <a:pt x="1623" y="1626"/>
                    <a:pt x="1662" y="1620"/>
                    <a:pt x="1702" y="1607"/>
                  </a:cubicBezTo>
                  <a:cubicBezTo>
                    <a:pt x="1891" y="1575"/>
                    <a:pt x="1985" y="1386"/>
                    <a:pt x="1954" y="1197"/>
                  </a:cubicBezTo>
                  <a:cubicBezTo>
                    <a:pt x="1733" y="504"/>
                    <a:pt x="1103" y="32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19" name="Google Shape;6319;p66"/>
            <p:cNvSpPr/>
            <p:nvPr/>
          </p:nvSpPr>
          <p:spPr>
            <a:xfrm>
              <a:off x="-35705900" y="2667275"/>
              <a:ext cx="107925" cy="101750"/>
            </a:xfrm>
            <a:custGeom>
              <a:rect b="b" l="l" r="r" t="t"/>
              <a:pathLst>
                <a:path extrusionOk="0" h="4070" w="4317">
                  <a:moveTo>
                    <a:pt x="347" y="1"/>
                  </a:moveTo>
                  <a:cubicBezTo>
                    <a:pt x="158" y="1"/>
                    <a:pt x="1" y="127"/>
                    <a:pt x="1" y="316"/>
                  </a:cubicBezTo>
                  <a:cubicBezTo>
                    <a:pt x="1" y="505"/>
                    <a:pt x="95" y="662"/>
                    <a:pt x="316" y="662"/>
                  </a:cubicBezTo>
                  <a:cubicBezTo>
                    <a:pt x="2048" y="820"/>
                    <a:pt x="3372" y="2111"/>
                    <a:pt x="3655" y="3781"/>
                  </a:cubicBezTo>
                  <a:cubicBezTo>
                    <a:pt x="3683" y="3951"/>
                    <a:pt x="3813" y="4070"/>
                    <a:pt x="3976" y="4070"/>
                  </a:cubicBezTo>
                  <a:cubicBezTo>
                    <a:pt x="3995" y="4070"/>
                    <a:pt x="4014" y="4068"/>
                    <a:pt x="4033" y="4065"/>
                  </a:cubicBezTo>
                  <a:cubicBezTo>
                    <a:pt x="4191" y="4065"/>
                    <a:pt x="4317" y="3844"/>
                    <a:pt x="4317" y="3687"/>
                  </a:cubicBezTo>
                  <a:cubicBezTo>
                    <a:pt x="4002" y="1733"/>
                    <a:pt x="2364" y="190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0" name="Google Shape;6320;p66"/>
            <p:cNvSpPr/>
            <p:nvPr/>
          </p:nvSpPr>
          <p:spPr>
            <a:xfrm>
              <a:off x="-35709825" y="2700350"/>
              <a:ext cx="77200" cy="68700"/>
            </a:xfrm>
            <a:custGeom>
              <a:rect b="b" l="l" r="r" t="t"/>
              <a:pathLst>
                <a:path extrusionOk="0" h="2748" w="3088">
                  <a:moveTo>
                    <a:pt x="347" y="1"/>
                  </a:moveTo>
                  <a:cubicBezTo>
                    <a:pt x="158" y="1"/>
                    <a:pt x="0" y="127"/>
                    <a:pt x="0" y="316"/>
                  </a:cubicBezTo>
                  <a:cubicBezTo>
                    <a:pt x="0" y="536"/>
                    <a:pt x="95" y="694"/>
                    <a:pt x="315" y="725"/>
                  </a:cubicBezTo>
                  <a:cubicBezTo>
                    <a:pt x="1323" y="788"/>
                    <a:pt x="2142" y="1545"/>
                    <a:pt x="2394" y="2490"/>
                  </a:cubicBezTo>
                  <a:cubicBezTo>
                    <a:pt x="2422" y="2655"/>
                    <a:pt x="2570" y="2748"/>
                    <a:pt x="2753" y="2748"/>
                  </a:cubicBezTo>
                  <a:cubicBezTo>
                    <a:pt x="2780" y="2748"/>
                    <a:pt x="2808" y="2746"/>
                    <a:pt x="2836" y="2742"/>
                  </a:cubicBezTo>
                  <a:cubicBezTo>
                    <a:pt x="3025" y="2679"/>
                    <a:pt x="3088" y="2490"/>
                    <a:pt x="3056" y="2301"/>
                  </a:cubicBezTo>
                  <a:cubicBezTo>
                    <a:pt x="2741" y="1072"/>
                    <a:pt x="1670" y="127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21" name="Google Shape;6321;p66"/>
          <p:cNvGrpSpPr/>
          <p:nvPr/>
        </p:nvGrpSpPr>
        <p:grpSpPr>
          <a:xfrm>
            <a:off x="3140521" y="1682553"/>
            <a:ext cx="334031" cy="334031"/>
            <a:chOff x="-34032200" y="1916675"/>
            <a:chExt cx="291450" cy="291450"/>
          </a:xfrm>
        </p:grpSpPr>
        <p:sp>
          <p:nvSpPr>
            <p:cNvPr id="6322" name="Google Shape;6322;p66"/>
            <p:cNvSpPr/>
            <p:nvPr/>
          </p:nvSpPr>
          <p:spPr>
            <a:xfrm>
              <a:off x="-34032200" y="191667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459" y="694"/>
                  </a:moveTo>
                  <a:cubicBezTo>
                    <a:pt x="6648" y="694"/>
                    <a:pt x="6806" y="851"/>
                    <a:pt x="6806" y="1040"/>
                  </a:cubicBezTo>
                  <a:lnTo>
                    <a:pt x="6806" y="1387"/>
                  </a:lnTo>
                  <a:lnTo>
                    <a:pt x="662" y="1387"/>
                  </a:lnTo>
                  <a:lnTo>
                    <a:pt x="662" y="1040"/>
                  </a:lnTo>
                  <a:cubicBezTo>
                    <a:pt x="662" y="851"/>
                    <a:pt x="820" y="694"/>
                    <a:pt x="977" y="694"/>
                  </a:cubicBezTo>
                  <a:close/>
                  <a:moveTo>
                    <a:pt x="10303" y="4096"/>
                  </a:moveTo>
                  <a:lnTo>
                    <a:pt x="8192" y="5419"/>
                  </a:lnTo>
                  <a:lnTo>
                    <a:pt x="6207" y="4096"/>
                  </a:lnTo>
                  <a:close/>
                  <a:moveTo>
                    <a:pt x="5420" y="4411"/>
                  </a:moveTo>
                  <a:lnTo>
                    <a:pt x="7971" y="6112"/>
                  </a:lnTo>
                  <a:cubicBezTo>
                    <a:pt x="8034" y="6144"/>
                    <a:pt x="8097" y="6144"/>
                    <a:pt x="8192" y="6144"/>
                  </a:cubicBezTo>
                  <a:cubicBezTo>
                    <a:pt x="8255" y="6144"/>
                    <a:pt x="8286" y="6144"/>
                    <a:pt x="8381" y="6112"/>
                  </a:cubicBezTo>
                  <a:lnTo>
                    <a:pt x="10933" y="4537"/>
                  </a:lnTo>
                  <a:lnTo>
                    <a:pt x="10933" y="7184"/>
                  </a:lnTo>
                  <a:cubicBezTo>
                    <a:pt x="10933" y="7373"/>
                    <a:pt x="10775" y="7530"/>
                    <a:pt x="10618" y="7530"/>
                  </a:cubicBezTo>
                  <a:lnTo>
                    <a:pt x="5766" y="7530"/>
                  </a:lnTo>
                  <a:cubicBezTo>
                    <a:pt x="5577" y="7530"/>
                    <a:pt x="5420" y="7373"/>
                    <a:pt x="5420" y="7184"/>
                  </a:cubicBezTo>
                  <a:lnTo>
                    <a:pt x="5420" y="4443"/>
                  </a:lnTo>
                  <a:lnTo>
                    <a:pt x="5420" y="4411"/>
                  </a:lnTo>
                  <a:close/>
                  <a:moveTo>
                    <a:pt x="6806" y="2048"/>
                  </a:moveTo>
                  <a:lnTo>
                    <a:pt x="6806" y="3435"/>
                  </a:lnTo>
                  <a:lnTo>
                    <a:pt x="5766" y="3435"/>
                  </a:lnTo>
                  <a:cubicBezTo>
                    <a:pt x="5231" y="3435"/>
                    <a:pt x="4758" y="3907"/>
                    <a:pt x="4758" y="4443"/>
                  </a:cubicBezTo>
                  <a:lnTo>
                    <a:pt x="4758" y="7184"/>
                  </a:lnTo>
                  <a:cubicBezTo>
                    <a:pt x="4758" y="7719"/>
                    <a:pt x="5231" y="8192"/>
                    <a:pt x="5766" y="8192"/>
                  </a:cubicBezTo>
                  <a:lnTo>
                    <a:pt x="6806" y="8192"/>
                  </a:lnTo>
                  <a:lnTo>
                    <a:pt x="6806" y="8916"/>
                  </a:lnTo>
                  <a:lnTo>
                    <a:pt x="662" y="8916"/>
                  </a:lnTo>
                  <a:lnTo>
                    <a:pt x="662" y="2048"/>
                  </a:lnTo>
                  <a:close/>
                  <a:moveTo>
                    <a:pt x="6774" y="9578"/>
                  </a:moveTo>
                  <a:lnTo>
                    <a:pt x="6774" y="10649"/>
                  </a:lnTo>
                  <a:cubicBezTo>
                    <a:pt x="6806" y="10838"/>
                    <a:pt x="6648" y="10996"/>
                    <a:pt x="6459" y="10996"/>
                  </a:cubicBezTo>
                  <a:lnTo>
                    <a:pt x="977" y="10996"/>
                  </a:lnTo>
                  <a:cubicBezTo>
                    <a:pt x="788" y="10996"/>
                    <a:pt x="631" y="10838"/>
                    <a:pt x="631" y="10649"/>
                  </a:cubicBezTo>
                  <a:lnTo>
                    <a:pt x="631" y="9578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0649"/>
                  </a:lnTo>
                  <a:cubicBezTo>
                    <a:pt x="1" y="11185"/>
                    <a:pt x="473" y="11657"/>
                    <a:pt x="1009" y="11657"/>
                  </a:cubicBezTo>
                  <a:lnTo>
                    <a:pt x="6491" y="11657"/>
                  </a:lnTo>
                  <a:cubicBezTo>
                    <a:pt x="7026" y="11657"/>
                    <a:pt x="7499" y="11185"/>
                    <a:pt x="7499" y="10649"/>
                  </a:cubicBezTo>
                  <a:lnTo>
                    <a:pt x="7499" y="8255"/>
                  </a:lnTo>
                  <a:lnTo>
                    <a:pt x="10618" y="8255"/>
                  </a:lnTo>
                  <a:cubicBezTo>
                    <a:pt x="11185" y="8255"/>
                    <a:pt x="11658" y="7782"/>
                    <a:pt x="11658" y="7215"/>
                  </a:cubicBezTo>
                  <a:lnTo>
                    <a:pt x="11658" y="4506"/>
                  </a:lnTo>
                  <a:cubicBezTo>
                    <a:pt x="11658" y="3907"/>
                    <a:pt x="11185" y="3435"/>
                    <a:pt x="10618" y="3435"/>
                  </a:cubicBezTo>
                  <a:lnTo>
                    <a:pt x="7499" y="3435"/>
                  </a:lnTo>
                  <a:lnTo>
                    <a:pt x="7499" y="1040"/>
                  </a:lnTo>
                  <a:cubicBezTo>
                    <a:pt x="7499" y="473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3" name="Google Shape;6323;p66"/>
            <p:cNvSpPr/>
            <p:nvPr/>
          </p:nvSpPr>
          <p:spPr>
            <a:xfrm>
              <a:off x="-33999125" y="20190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616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4" name="Google Shape;6324;p66"/>
            <p:cNvSpPr/>
            <p:nvPr/>
          </p:nvSpPr>
          <p:spPr>
            <a:xfrm>
              <a:off x="-33999900" y="2053725"/>
              <a:ext cx="52000" cy="18125"/>
            </a:xfrm>
            <a:custGeom>
              <a:rect b="b" l="l" r="r" t="t"/>
              <a:pathLst>
                <a:path extrusionOk="0" h="725" w="2080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33" y="725"/>
                  </a:lnTo>
                  <a:cubicBezTo>
                    <a:pt x="1922" y="725"/>
                    <a:pt x="2080" y="567"/>
                    <a:pt x="2080" y="347"/>
                  </a:cubicBez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5" name="Google Shape;6325;p66"/>
            <p:cNvSpPr/>
            <p:nvPr/>
          </p:nvSpPr>
          <p:spPr>
            <a:xfrm>
              <a:off x="-33999125" y="2088375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1" y="694"/>
                  </a:lnTo>
                  <a:cubicBezTo>
                    <a:pt x="1230" y="694"/>
                    <a:pt x="1387" y="536"/>
                    <a:pt x="1387" y="347"/>
                  </a:cubicBezTo>
                  <a:cubicBezTo>
                    <a:pt x="1387" y="158"/>
                    <a:pt x="1230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26" name="Google Shape;6326;p66"/>
          <p:cNvSpPr/>
          <p:nvPr/>
        </p:nvSpPr>
        <p:spPr>
          <a:xfrm>
            <a:off x="3138320" y="2107301"/>
            <a:ext cx="334919" cy="336896"/>
          </a:xfrm>
          <a:custGeom>
            <a:rect b="b" l="l" r="r" t="t"/>
            <a:pathLst>
              <a:path extrusionOk="0" h="11758" w="11689">
                <a:moveTo>
                  <a:pt x="8538" y="2747"/>
                </a:moveTo>
                <a:cubicBezTo>
                  <a:pt x="8727" y="2747"/>
                  <a:pt x="8853" y="2905"/>
                  <a:pt x="8853" y="3094"/>
                </a:cubicBezTo>
                <a:cubicBezTo>
                  <a:pt x="8885" y="3251"/>
                  <a:pt x="8727" y="3409"/>
                  <a:pt x="8538" y="3409"/>
                </a:cubicBezTo>
                <a:cubicBezTo>
                  <a:pt x="8444" y="3409"/>
                  <a:pt x="8381" y="3377"/>
                  <a:pt x="8286" y="3346"/>
                </a:cubicBezTo>
                <a:lnTo>
                  <a:pt x="8538" y="2747"/>
                </a:lnTo>
                <a:close/>
                <a:moveTo>
                  <a:pt x="3277" y="1581"/>
                </a:moveTo>
                <a:cubicBezTo>
                  <a:pt x="3844" y="1581"/>
                  <a:pt x="4316" y="2023"/>
                  <a:pt x="4316" y="2590"/>
                </a:cubicBezTo>
                <a:cubicBezTo>
                  <a:pt x="4316" y="3157"/>
                  <a:pt x="3844" y="3598"/>
                  <a:pt x="3277" y="3598"/>
                </a:cubicBezTo>
                <a:cubicBezTo>
                  <a:pt x="2741" y="3598"/>
                  <a:pt x="2269" y="3157"/>
                  <a:pt x="2269" y="2590"/>
                </a:cubicBezTo>
                <a:cubicBezTo>
                  <a:pt x="2269" y="1991"/>
                  <a:pt x="2741" y="1581"/>
                  <a:pt x="3277" y="1581"/>
                </a:cubicBezTo>
                <a:close/>
                <a:moveTo>
                  <a:pt x="9231" y="5457"/>
                </a:moveTo>
                <a:cubicBezTo>
                  <a:pt x="9672" y="5457"/>
                  <a:pt x="10050" y="5740"/>
                  <a:pt x="10208" y="6150"/>
                </a:cubicBezTo>
                <a:lnTo>
                  <a:pt x="8286" y="6150"/>
                </a:lnTo>
                <a:cubicBezTo>
                  <a:pt x="8412" y="5772"/>
                  <a:pt x="8759" y="5457"/>
                  <a:pt x="9231" y="5457"/>
                </a:cubicBezTo>
                <a:close/>
                <a:moveTo>
                  <a:pt x="10932" y="6843"/>
                </a:moveTo>
                <a:lnTo>
                  <a:pt x="10932" y="7504"/>
                </a:lnTo>
                <a:lnTo>
                  <a:pt x="5262" y="7504"/>
                </a:lnTo>
                <a:lnTo>
                  <a:pt x="5262" y="6843"/>
                </a:lnTo>
                <a:close/>
                <a:moveTo>
                  <a:pt x="3403" y="4291"/>
                </a:moveTo>
                <a:cubicBezTo>
                  <a:pt x="4064" y="4322"/>
                  <a:pt x="4631" y="4921"/>
                  <a:pt x="4631" y="5583"/>
                </a:cubicBezTo>
                <a:lnTo>
                  <a:pt x="4631" y="7725"/>
                </a:lnTo>
                <a:cubicBezTo>
                  <a:pt x="4348" y="7567"/>
                  <a:pt x="4033" y="7441"/>
                  <a:pt x="3686" y="7441"/>
                </a:cubicBezTo>
                <a:lnTo>
                  <a:pt x="3340" y="7441"/>
                </a:lnTo>
                <a:lnTo>
                  <a:pt x="3340" y="6402"/>
                </a:lnTo>
                <a:cubicBezTo>
                  <a:pt x="3340" y="6213"/>
                  <a:pt x="3182" y="6055"/>
                  <a:pt x="2962" y="6055"/>
                </a:cubicBezTo>
                <a:cubicBezTo>
                  <a:pt x="2773" y="6055"/>
                  <a:pt x="2615" y="6213"/>
                  <a:pt x="2615" y="6402"/>
                </a:cubicBezTo>
                <a:lnTo>
                  <a:pt x="2615" y="7788"/>
                </a:lnTo>
                <a:cubicBezTo>
                  <a:pt x="2615" y="7977"/>
                  <a:pt x="2773" y="8134"/>
                  <a:pt x="2962" y="8134"/>
                </a:cubicBezTo>
                <a:lnTo>
                  <a:pt x="3655" y="8134"/>
                </a:lnTo>
                <a:cubicBezTo>
                  <a:pt x="4064" y="8134"/>
                  <a:pt x="4474" y="8418"/>
                  <a:pt x="4600" y="8828"/>
                </a:cubicBezTo>
                <a:lnTo>
                  <a:pt x="1985" y="8828"/>
                </a:lnTo>
                <a:lnTo>
                  <a:pt x="1985" y="5583"/>
                </a:lnTo>
                <a:lnTo>
                  <a:pt x="2080" y="5583"/>
                </a:lnTo>
                <a:cubicBezTo>
                  <a:pt x="2080" y="5236"/>
                  <a:pt x="2237" y="4858"/>
                  <a:pt x="2458" y="4637"/>
                </a:cubicBezTo>
                <a:cubicBezTo>
                  <a:pt x="2741" y="4385"/>
                  <a:pt x="3056" y="4291"/>
                  <a:pt x="3403" y="4291"/>
                </a:cubicBezTo>
                <a:close/>
                <a:moveTo>
                  <a:pt x="1040" y="4795"/>
                </a:moveTo>
                <a:cubicBezTo>
                  <a:pt x="1229" y="4795"/>
                  <a:pt x="1418" y="4952"/>
                  <a:pt x="1418" y="5141"/>
                </a:cubicBezTo>
                <a:lnTo>
                  <a:pt x="1418" y="9174"/>
                </a:lnTo>
                <a:lnTo>
                  <a:pt x="1418" y="9300"/>
                </a:lnTo>
                <a:cubicBezTo>
                  <a:pt x="1449" y="9458"/>
                  <a:pt x="1575" y="9521"/>
                  <a:pt x="1733" y="9521"/>
                </a:cubicBezTo>
                <a:lnTo>
                  <a:pt x="5860" y="9521"/>
                </a:lnTo>
                <a:cubicBezTo>
                  <a:pt x="6049" y="9521"/>
                  <a:pt x="6175" y="9678"/>
                  <a:pt x="6175" y="9836"/>
                </a:cubicBezTo>
                <a:lnTo>
                  <a:pt x="6175" y="10938"/>
                </a:lnTo>
                <a:lnTo>
                  <a:pt x="693" y="10938"/>
                </a:lnTo>
                <a:lnTo>
                  <a:pt x="693" y="5141"/>
                </a:lnTo>
                <a:cubicBezTo>
                  <a:pt x="693" y="4952"/>
                  <a:pt x="851" y="4795"/>
                  <a:pt x="1040" y="4795"/>
                </a:cubicBezTo>
                <a:close/>
                <a:moveTo>
                  <a:pt x="7656" y="8197"/>
                </a:moveTo>
                <a:cubicBezTo>
                  <a:pt x="7971" y="8260"/>
                  <a:pt x="8254" y="8576"/>
                  <a:pt x="8254" y="8922"/>
                </a:cubicBezTo>
                <a:lnTo>
                  <a:pt x="8254" y="10938"/>
                </a:lnTo>
                <a:lnTo>
                  <a:pt x="6868" y="10938"/>
                </a:lnTo>
                <a:lnTo>
                  <a:pt x="6868" y="9836"/>
                </a:lnTo>
                <a:cubicBezTo>
                  <a:pt x="6868" y="9269"/>
                  <a:pt x="6396" y="8796"/>
                  <a:pt x="5860" y="8796"/>
                </a:cubicBezTo>
                <a:lnTo>
                  <a:pt x="5388" y="8796"/>
                </a:lnTo>
                <a:cubicBezTo>
                  <a:pt x="5356" y="8576"/>
                  <a:pt x="5230" y="8386"/>
                  <a:pt x="5104" y="8197"/>
                </a:cubicBezTo>
                <a:close/>
                <a:moveTo>
                  <a:pt x="9185" y="1"/>
                </a:moveTo>
                <a:cubicBezTo>
                  <a:pt x="9049" y="1"/>
                  <a:pt x="8908" y="88"/>
                  <a:pt x="8885" y="227"/>
                </a:cubicBezTo>
                <a:lnTo>
                  <a:pt x="6837" y="5078"/>
                </a:lnTo>
                <a:cubicBezTo>
                  <a:pt x="6774" y="5236"/>
                  <a:pt x="6837" y="5457"/>
                  <a:pt x="7026" y="5520"/>
                </a:cubicBezTo>
                <a:cubicBezTo>
                  <a:pt x="7089" y="5520"/>
                  <a:pt x="7120" y="5551"/>
                  <a:pt x="7152" y="5551"/>
                </a:cubicBezTo>
                <a:cubicBezTo>
                  <a:pt x="7278" y="5551"/>
                  <a:pt x="7435" y="5457"/>
                  <a:pt x="7467" y="5362"/>
                </a:cubicBezTo>
                <a:lnTo>
                  <a:pt x="8034" y="4039"/>
                </a:lnTo>
                <a:cubicBezTo>
                  <a:pt x="8191" y="4133"/>
                  <a:pt x="8349" y="4165"/>
                  <a:pt x="8538" y="4165"/>
                </a:cubicBezTo>
                <a:cubicBezTo>
                  <a:pt x="8664" y="4165"/>
                  <a:pt x="8759" y="4133"/>
                  <a:pt x="8885" y="4133"/>
                </a:cubicBezTo>
                <a:lnTo>
                  <a:pt x="8885" y="4921"/>
                </a:lnTo>
                <a:cubicBezTo>
                  <a:pt x="8223" y="5047"/>
                  <a:pt x="7719" y="5583"/>
                  <a:pt x="7561" y="6244"/>
                </a:cubicBezTo>
                <a:lnTo>
                  <a:pt x="5293" y="6244"/>
                </a:lnTo>
                <a:lnTo>
                  <a:pt x="5293" y="5709"/>
                </a:lnTo>
                <a:cubicBezTo>
                  <a:pt x="5293" y="4984"/>
                  <a:pt x="4915" y="4354"/>
                  <a:pt x="4348" y="4007"/>
                </a:cubicBezTo>
                <a:cubicBezTo>
                  <a:pt x="4757" y="3692"/>
                  <a:pt x="4978" y="3220"/>
                  <a:pt x="4978" y="2653"/>
                </a:cubicBezTo>
                <a:cubicBezTo>
                  <a:pt x="4978" y="1707"/>
                  <a:pt x="4253" y="983"/>
                  <a:pt x="3308" y="983"/>
                </a:cubicBezTo>
                <a:cubicBezTo>
                  <a:pt x="2363" y="983"/>
                  <a:pt x="1607" y="1707"/>
                  <a:pt x="1607" y="2653"/>
                </a:cubicBezTo>
                <a:cubicBezTo>
                  <a:pt x="1607" y="3220"/>
                  <a:pt x="1890" y="3724"/>
                  <a:pt x="2269" y="4039"/>
                </a:cubicBezTo>
                <a:cubicBezTo>
                  <a:pt x="2143" y="4133"/>
                  <a:pt x="2080" y="4196"/>
                  <a:pt x="1985" y="4291"/>
                </a:cubicBezTo>
                <a:cubicBezTo>
                  <a:pt x="1922" y="4354"/>
                  <a:pt x="1827" y="4448"/>
                  <a:pt x="1764" y="4543"/>
                </a:cubicBezTo>
                <a:cubicBezTo>
                  <a:pt x="1575" y="4354"/>
                  <a:pt x="1323" y="4228"/>
                  <a:pt x="1008" y="4228"/>
                </a:cubicBezTo>
                <a:cubicBezTo>
                  <a:pt x="473" y="4228"/>
                  <a:pt x="0" y="4700"/>
                  <a:pt x="0" y="5268"/>
                </a:cubicBezTo>
                <a:lnTo>
                  <a:pt x="0" y="11411"/>
                </a:lnTo>
                <a:cubicBezTo>
                  <a:pt x="0" y="11600"/>
                  <a:pt x="158" y="11758"/>
                  <a:pt x="347" y="11758"/>
                </a:cubicBezTo>
                <a:lnTo>
                  <a:pt x="8570" y="11758"/>
                </a:lnTo>
                <a:cubicBezTo>
                  <a:pt x="8759" y="11758"/>
                  <a:pt x="8916" y="11600"/>
                  <a:pt x="8916" y="11411"/>
                </a:cubicBezTo>
                <a:lnTo>
                  <a:pt x="8916" y="9048"/>
                </a:lnTo>
                <a:cubicBezTo>
                  <a:pt x="8916" y="8765"/>
                  <a:pt x="8853" y="8544"/>
                  <a:pt x="8727" y="8292"/>
                </a:cubicBezTo>
                <a:lnTo>
                  <a:pt x="11342" y="8292"/>
                </a:lnTo>
                <a:cubicBezTo>
                  <a:pt x="11531" y="8292"/>
                  <a:pt x="11689" y="8134"/>
                  <a:pt x="11689" y="7945"/>
                </a:cubicBezTo>
                <a:lnTo>
                  <a:pt x="11689" y="6559"/>
                </a:lnTo>
                <a:cubicBezTo>
                  <a:pt x="11689" y="6339"/>
                  <a:pt x="11531" y="6181"/>
                  <a:pt x="11310" y="6181"/>
                </a:cubicBezTo>
                <a:lnTo>
                  <a:pt x="10901" y="6181"/>
                </a:lnTo>
                <a:cubicBezTo>
                  <a:pt x="10775" y="5520"/>
                  <a:pt x="10239" y="4984"/>
                  <a:pt x="9546" y="4826"/>
                </a:cubicBezTo>
                <a:lnTo>
                  <a:pt x="9546" y="3094"/>
                </a:lnTo>
                <a:cubicBezTo>
                  <a:pt x="9546" y="2621"/>
                  <a:pt x="9231" y="2243"/>
                  <a:pt x="8790" y="2117"/>
                </a:cubicBezTo>
                <a:lnTo>
                  <a:pt x="9515" y="447"/>
                </a:lnTo>
                <a:cubicBezTo>
                  <a:pt x="9578" y="290"/>
                  <a:pt x="9515" y="69"/>
                  <a:pt x="9326" y="38"/>
                </a:cubicBezTo>
                <a:cubicBezTo>
                  <a:pt x="9283" y="12"/>
                  <a:pt x="9234" y="1"/>
                  <a:pt x="918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27" name="Google Shape;6327;p66"/>
          <p:cNvGrpSpPr/>
          <p:nvPr/>
        </p:nvGrpSpPr>
        <p:grpSpPr>
          <a:xfrm>
            <a:off x="3140077" y="2502659"/>
            <a:ext cx="334919" cy="334948"/>
            <a:chOff x="-34032200" y="2634975"/>
            <a:chExt cx="292225" cy="292250"/>
          </a:xfrm>
        </p:grpSpPr>
        <p:sp>
          <p:nvSpPr>
            <p:cNvPr id="6328" name="Google Shape;6328;p66"/>
            <p:cNvSpPr/>
            <p:nvPr/>
          </p:nvSpPr>
          <p:spPr>
            <a:xfrm>
              <a:off x="-34032200" y="2634975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5766" y="662"/>
                  </a:moveTo>
                  <a:cubicBezTo>
                    <a:pt x="8602" y="662"/>
                    <a:pt x="10933" y="2962"/>
                    <a:pt x="10933" y="5798"/>
                  </a:cubicBezTo>
                  <a:cubicBezTo>
                    <a:pt x="10933" y="6806"/>
                    <a:pt x="10649" y="7783"/>
                    <a:pt x="10114" y="8602"/>
                  </a:cubicBezTo>
                  <a:lnTo>
                    <a:pt x="10145" y="8444"/>
                  </a:lnTo>
                  <a:cubicBezTo>
                    <a:pt x="10177" y="8350"/>
                    <a:pt x="10145" y="8224"/>
                    <a:pt x="10082" y="8129"/>
                  </a:cubicBezTo>
                  <a:cubicBezTo>
                    <a:pt x="9988" y="8066"/>
                    <a:pt x="9862" y="8035"/>
                    <a:pt x="9767" y="8035"/>
                  </a:cubicBezTo>
                  <a:lnTo>
                    <a:pt x="9641" y="8066"/>
                  </a:lnTo>
                  <a:cubicBezTo>
                    <a:pt x="10019" y="7405"/>
                    <a:pt x="10240" y="6617"/>
                    <a:pt x="10240" y="5829"/>
                  </a:cubicBezTo>
                  <a:cubicBezTo>
                    <a:pt x="10240" y="3372"/>
                    <a:pt x="8223" y="1356"/>
                    <a:pt x="5766" y="1356"/>
                  </a:cubicBezTo>
                  <a:cubicBezTo>
                    <a:pt x="5136" y="1356"/>
                    <a:pt x="4506" y="1482"/>
                    <a:pt x="3970" y="1765"/>
                  </a:cubicBezTo>
                  <a:cubicBezTo>
                    <a:pt x="3813" y="1828"/>
                    <a:pt x="3718" y="2017"/>
                    <a:pt x="3813" y="2175"/>
                  </a:cubicBezTo>
                  <a:lnTo>
                    <a:pt x="3970" y="2553"/>
                  </a:lnTo>
                  <a:lnTo>
                    <a:pt x="2710" y="2742"/>
                  </a:lnTo>
                  <a:lnTo>
                    <a:pt x="2301" y="2773"/>
                  </a:lnTo>
                  <a:cubicBezTo>
                    <a:pt x="2364" y="2647"/>
                    <a:pt x="2710" y="1324"/>
                    <a:pt x="2742" y="1198"/>
                  </a:cubicBezTo>
                  <a:lnTo>
                    <a:pt x="2836" y="1293"/>
                  </a:lnTo>
                  <a:cubicBezTo>
                    <a:pt x="2898" y="1354"/>
                    <a:pt x="2986" y="1402"/>
                    <a:pt x="3084" y="1402"/>
                  </a:cubicBezTo>
                  <a:cubicBezTo>
                    <a:pt x="3136" y="1402"/>
                    <a:pt x="3191" y="1389"/>
                    <a:pt x="3246" y="1356"/>
                  </a:cubicBezTo>
                  <a:cubicBezTo>
                    <a:pt x="4033" y="883"/>
                    <a:pt x="4915" y="662"/>
                    <a:pt x="5766" y="662"/>
                  </a:cubicBezTo>
                  <a:close/>
                  <a:moveTo>
                    <a:pt x="6144" y="2080"/>
                  </a:moveTo>
                  <a:cubicBezTo>
                    <a:pt x="7940" y="2238"/>
                    <a:pt x="9358" y="3687"/>
                    <a:pt x="9515" y="5451"/>
                  </a:cubicBezTo>
                  <a:lnTo>
                    <a:pt x="9200" y="5451"/>
                  </a:lnTo>
                  <a:cubicBezTo>
                    <a:pt x="9011" y="5451"/>
                    <a:pt x="8854" y="5609"/>
                    <a:pt x="8854" y="5829"/>
                  </a:cubicBezTo>
                  <a:cubicBezTo>
                    <a:pt x="8854" y="6018"/>
                    <a:pt x="9011" y="6176"/>
                    <a:pt x="9200" y="6176"/>
                  </a:cubicBezTo>
                  <a:lnTo>
                    <a:pt x="9515" y="6176"/>
                  </a:lnTo>
                  <a:cubicBezTo>
                    <a:pt x="9452" y="6932"/>
                    <a:pt x="9169" y="7657"/>
                    <a:pt x="8665" y="8255"/>
                  </a:cubicBezTo>
                  <a:lnTo>
                    <a:pt x="6995" y="8570"/>
                  </a:lnTo>
                  <a:cubicBezTo>
                    <a:pt x="6900" y="8602"/>
                    <a:pt x="6806" y="8665"/>
                    <a:pt x="6774" y="8759"/>
                  </a:cubicBezTo>
                  <a:cubicBezTo>
                    <a:pt x="6743" y="8885"/>
                    <a:pt x="6743" y="9011"/>
                    <a:pt x="6806" y="9074"/>
                  </a:cubicBezTo>
                  <a:lnTo>
                    <a:pt x="6995" y="9389"/>
                  </a:lnTo>
                  <a:cubicBezTo>
                    <a:pt x="6743" y="9484"/>
                    <a:pt x="6459" y="9547"/>
                    <a:pt x="6176" y="9547"/>
                  </a:cubicBezTo>
                  <a:lnTo>
                    <a:pt x="6176" y="9232"/>
                  </a:lnTo>
                  <a:cubicBezTo>
                    <a:pt x="6176" y="9043"/>
                    <a:pt x="6018" y="8885"/>
                    <a:pt x="5829" y="8885"/>
                  </a:cubicBezTo>
                  <a:cubicBezTo>
                    <a:pt x="5640" y="8885"/>
                    <a:pt x="5483" y="9043"/>
                    <a:pt x="5483" y="9232"/>
                  </a:cubicBezTo>
                  <a:lnTo>
                    <a:pt x="5483" y="9547"/>
                  </a:lnTo>
                  <a:cubicBezTo>
                    <a:pt x="3655" y="9389"/>
                    <a:pt x="2238" y="7940"/>
                    <a:pt x="2080" y="6176"/>
                  </a:cubicBezTo>
                  <a:lnTo>
                    <a:pt x="2395" y="6176"/>
                  </a:lnTo>
                  <a:cubicBezTo>
                    <a:pt x="2584" y="6176"/>
                    <a:pt x="2742" y="6018"/>
                    <a:pt x="2742" y="5829"/>
                  </a:cubicBezTo>
                  <a:cubicBezTo>
                    <a:pt x="2742" y="5609"/>
                    <a:pt x="2584" y="5451"/>
                    <a:pt x="2395" y="5451"/>
                  </a:cubicBezTo>
                  <a:lnTo>
                    <a:pt x="2080" y="5451"/>
                  </a:lnTo>
                  <a:cubicBezTo>
                    <a:pt x="2175" y="4727"/>
                    <a:pt x="2427" y="3971"/>
                    <a:pt x="2962" y="3372"/>
                  </a:cubicBezTo>
                  <a:lnTo>
                    <a:pt x="4474" y="3183"/>
                  </a:lnTo>
                  <a:cubicBezTo>
                    <a:pt x="4600" y="3183"/>
                    <a:pt x="4663" y="3088"/>
                    <a:pt x="4726" y="3025"/>
                  </a:cubicBezTo>
                  <a:cubicBezTo>
                    <a:pt x="4758" y="2931"/>
                    <a:pt x="4758" y="2836"/>
                    <a:pt x="4726" y="2710"/>
                  </a:cubicBezTo>
                  <a:lnTo>
                    <a:pt x="4506" y="2269"/>
                  </a:lnTo>
                  <a:cubicBezTo>
                    <a:pt x="4789" y="2143"/>
                    <a:pt x="5104" y="2112"/>
                    <a:pt x="5420" y="2080"/>
                  </a:cubicBezTo>
                  <a:lnTo>
                    <a:pt x="5420" y="2395"/>
                  </a:lnTo>
                  <a:cubicBezTo>
                    <a:pt x="5420" y="2584"/>
                    <a:pt x="5577" y="2742"/>
                    <a:pt x="5766" y="2742"/>
                  </a:cubicBezTo>
                  <a:cubicBezTo>
                    <a:pt x="5987" y="2742"/>
                    <a:pt x="6144" y="2584"/>
                    <a:pt x="6144" y="2395"/>
                  </a:cubicBezTo>
                  <a:lnTo>
                    <a:pt x="6144" y="2080"/>
                  </a:lnTo>
                  <a:close/>
                  <a:moveTo>
                    <a:pt x="1607" y="2899"/>
                  </a:moveTo>
                  <a:lnTo>
                    <a:pt x="1544" y="3151"/>
                  </a:lnTo>
                  <a:cubicBezTo>
                    <a:pt x="1481" y="3246"/>
                    <a:pt x="1544" y="3372"/>
                    <a:pt x="1607" y="3466"/>
                  </a:cubicBezTo>
                  <a:cubicBezTo>
                    <a:pt x="1670" y="3529"/>
                    <a:pt x="1796" y="3561"/>
                    <a:pt x="1922" y="3561"/>
                  </a:cubicBezTo>
                  <a:lnTo>
                    <a:pt x="1985" y="3561"/>
                  </a:lnTo>
                  <a:cubicBezTo>
                    <a:pt x="1607" y="4254"/>
                    <a:pt x="1387" y="5042"/>
                    <a:pt x="1387" y="5861"/>
                  </a:cubicBezTo>
                  <a:cubicBezTo>
                    <a:pt x="1387" y="8287"/>
                    <a:pt x="3372" y="10303"/>
                    <a:pt x="5829" y="10303"/>
                  </a:cubicBezTo>
                  <a:cubicBezTo>
                    <a:pt x="6459" y="10303"/>
                    <a:pt x="7089" y="10177"/>
                    <a:pt x="7688" y="9925"/>
                  </a:cubicBezTo>
                  <a:cubicBezTo>
                    <a:pt x="7751" y="9862"/>
                    <a:pt x="7845" y="9799"/>
                    <a:pt x="7877" y="9704"/>
                  </a:cubicBezTo>
                  <a:cubicBezTo>
                    <a:pt x="7908" y="9641"/>
                    <a:pt x="7877" y="9515"/>
                    <a:pt x="7845" y="9452"/>
                  </a:cubicBezTo>
                  <a:lnTo>
                    <a:pt x="7688" y="9200"/>
                  </a:lnTo>
                  <a:lnTo>
                    <a:pt x="9421" y="8854"/>
                  </a:lnTo>
                  <a:lnTo>
                    <a:pt x="9421" y="8854"/>
                  </a:lnTo>
                  <a:cubicBezTo>
                    <a:pt x="9326" y="9200"/>
                    <a:pt x="9074" y="10177"/>
                    <a:pt x="9011" y="10492"/>
                  </a:cubicBezTo>
                  <a:lnTo>
                    <a:pt x="8759" y="10303"/>
                  </a:lnTo>
                  <a:cubicBezTo>
                    <a:pt x="8708" y="10235"/>
                    <a:pt x="8640" y="10204"/>
                    <a:pt x="8567" y="10204"/>
                  </a:cubicBezTo>
                  <a:cubicBezTo>
                    <a:pt x="8505" y="10204"/>
                    <a:pt x="8439" y="10228"/>
                    <a:pt x="8381" y="10271"/>
                  </a:cubicBezTo>
                  <a:cubicBezTo>
                    <a:pt x="7593" y="10744"/>
                    <a:pt x="6680" y="10965"/>
                    <a:pt x="5829" y="10965"/>
                  </a:cubicBezTo>
                  <a:cubicBezTo>
                    <a:pt x="2994" y="10965"/>
                    <a:pt x="662" y="8665"/>
                    <a:pt x="662" y="5829"/>
                  </a:cubicBezTo>
                  <a:cubicBezTo>
                    <a:pt x="662" y="4758"/>
                    <a:pt x="977" y="3781"/>
                    <a:pt x="1607" y="2899"/>
                  </a:cubicBezTo>
                  <a:close/>
                  <a:moveTo>
                    <a:pt x="5766" y="1"/>
                  </a:moveTo>
                  <a:cubicBezTo>
                    <a:pt x="4884" y="1"/>
                    <a:pt x="3970" y="221"/>
                    <a:pt x="3151" y="662"/>
                  </a:cubicBezTo>
                  <a:lnTo>
                    <a:pt x="2836" y="316"/>
                  </a:lnTo>
                  <a:cubicBezTo>
                    <a:pt x="2765" y="245"/>
                    <a:pt x="2677" y="210"/>
                    <a:pt x="2597" y="210"/>
                  </a:cubicBezTo>
                  <a:cubicBezTo>
                    <a:pt x="2570" y="210"/>
                    <a:pt x="2545" y="214"/>
                    <a:pt x="2521" y="221"/>
                  </a:cubicBezTo>
                  <a:cubicBezTo>
                    <a:pt x="2395" y="253"/>
                    <a:pt x="2301" y="347"/>
                    <a:pt x="2269" y="473"/>
                  </a:cubicBezTo>
                  <a:lnTo>
                    <a:pt x="1985" y="1450"/>
                  </a:lnTo>
                  <a:cubicBezTo>
                    <a:pt x="694" y="2553"/>
                    <a:pt x="1" y="4160"/>
                    <a:pt x="1" y="5829"/>
                  </a:cubicBezTo>
                  <a:cubicBezTo>
                    <a:pt x="1" y="7342"/>
                    <a:pt x="599" y="8854"/>
                    <a:pt x="1733" y="9956"/>
                  </a:cubicBezTo>
                  <a:cubicBezTo>
                    <a:pt x="2836" y="11059"/>
                    <a:pt x="4285" y="11689"/>
                    <a:pt x="5861" y="11689"/>
                  </a:cubicBezTo>
                  <a:cubicBezTo>
                    <a:pt x="6774" y="11689"/>
                    <a:pt x="7719" y="11437"/>
                    <a:pt x="8539" y="11028"/>
                  </a:cubicBezTo>
                  <a:lnTo>
                    <a:pt x="8980" y="11406"/>
                  </a:lnTo>
                  <a:cubicBezTo>
                    <a:pt x="9027" y="11477"/>
                    <a:pt x="9110" y="11512"/>
                    <a:pt x="9201" y="11512"/>
                  </a:cubicBezTo>
                  <a:cubicBezTo>
                    <a:pt x="9232" y="11512"/>
                    <a:pt x="9263" y="11508"/>
                    <a:pt x="9295" y="11500"/>
                  </a:cubicBezTo>
                  <a:cubicBezTo>
                    <a:pt x="9421" y="11437"/>
                    <a:pt x="9484" y="11374"/>
                    <a:pt x="9515" y="11248"/>
                  </a:cubicBezTo>
                  <a:lnTo>
                    <a:pt x="9799" y="10114"/>
                  </a:lnTo>
                  <a:cubicBezTo>
                    <a:pt x="10996" y="9011"/>
                    <a:pt x="11689" y="7468"/>
                    <a:pt x="11689" y="5861"/>
                  </a:cubicBezTo>
                  <a:cubicBezTo>
                    <a:pt x="11658" y="2616"/>
                    <a:pt x="9011" y="1"/>
                    <a:pt x="5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29" name="Google Shape;6329;p66"/>
            <p:cNvSpPr/>
            <p:nvPr/>
          </p:nvSpPr>
          <p:spPr>
            <a:xfrm>
              <a:off x="-33947125" y="2735800"/>
              <a:ext cx="51200" cy="86675"/>
            </a:xfrm>
            <a:custGeom>
              <a:rect b="b" l="l" r="r" t="t"/>
              <a:pathLst>
                <a:path extrusionOk="0" h="3467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229"/>
                    <a:pt x="158" y="1387"/>
                    <a:pt x="378" y="1387"/>
                  </a:cubicBezTo>
                  <a:cubicBezTo>
                    <a:pt x="567" y="1387"/>
                    <a:pt x="725" y="1229"/>
                    <a:pt x="725" y="1040"/>
                  </a:cubicBezTo>
                  <a:cubicBezTo>
                    <a:pt x="725" y="851"/>
                    <a:pt x="882" y="662"/>
                    <a:pt x="1071" y="662"/>
                  </a:cubicBezTo>
                  <a:cubicBezTo>
                    <a:pt x="1292" y="662"/>
                    <a:pt x="1449" y="851"/>
                    <a:pt x="1449" y="1040"/>
                  </a:cubicBezTo>
                  <a:lnTo>
                    <a:pt x="1449" y="1292"/>
                  </a:lnTo>
                  <a:cubicBezTo>
                    <a:pt x="1449" y="1418"/>
                    <a:pt x="1355" y="1544"/>
                    <a:pt x="1229" y="1639"/>
                  </a:cubicBezTo>
                  <a:lnTo>
                    <a:pt x="599" y="1954"/>
                  </a:lnTo>
                  <a:cubicBezTo>
                    <a:pt x="252" y="2111"/>
                    <a:pt x="63" y="2458"/>
                    <a:pt x="63" y="2836"/>
                  </a:cubicBezTo>
                  <a:lnTo>
                    <a:pt x="63" y="3119"/>
                  </a:lnTo>
                  <a:cubicBezTo>
                    <a:pt x="0" y="3372"/>
                    <a:pt x="158" y="3466"/>
                    <a:pt x="315" y="3466"/>
                  </a:cubicBezTo>
                  <a:lnTo>
                    <a:pt x="1701" y="3466"/>
                  </a:lnTo>
                  <a:cubicBezTo>
                    <a:pt x="1891" y="3466"/>
                    <a:pt x="2048" y="3309"/>
                    <a:pt x="2048" y="3119"/>
                  </a:cubicBezTo>
                  <a:cubicBezTo>
                    <a:pt x="2048" y="2930"/>
                    <a:pt x="1891" y="2773"/>
                    <a:pt x="1701" y="2773"/>
                  </a:cubicBezTo>
                  <a:lnTo>
                    <a:pt x="693" y="2773"/>
                  </a:lnTo>
                  <a:cubicBezTo>
                    <a:pt x="725" y="2678"/>
                    <a:pt x="756" y="2584"/>
                    <a:pt x="882" y="2521"/>
                  </a:cubicBezTo>
                  <a:lnTo>
                    <a:pt x="1512" y="2206"/>
                  </a:lnTo>
                  <a:cubicBezTo>
                    <a:pt x="1859" y="2048"/>
                    <a:pt x="2048" y="1702"/>
                    <a:pt x="2048" y="1292"/>
                  </a:cubicBezTo>
                  <a:lnTo>
                    <a:pt x="2048" y="1040"/>
                  </a:ln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0" name="Google Shape;6330;p66"/>
            <p:cNvSpPr/>
            <p:nvPr/>
          </p:nvSpPr>
          <p:spPr>
            <a:xfrm>
              <a:off x="-33878600" y="2737375"/>
              <a:ext cx="52000" cy="86675"/>
            </a:xfrm>
            <a:custGeom>
              <a:rect b="b" l="l" r="r" t="t"/>
              <a:pathLst>
                <a:path extrusionOk="0" h="3467" w="2080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1355" y="2080"/>
                  </a:lnTo>
                  <a:lnTo>
                    <a:pt x="1355" y="3088"/>
                  </a:lnTo>
                  <a:cubicBezTo>
                    <a:pt x="1355" y="3309"/>
                    <a:pt x="1512" y="3466"/>
                    <a:pt x="1733" y="3466"/>
                  </a:cubicBezTo>
                  <a:cubicBezTo>
                    <a:pt x="1922" y="3466"/>
                    <a:pt x="2079" y="3309"/>
                    <a:pt x="2079" y="3088"/>
                  </a:cubicBezTo>
                  <a:lnTo>
                    <a:pt x="2079" y="1733"/>
                  </a:lnTo>
                  <a:lnTo>
                    <a:pt x="2079" y="347"/>
                  </a:lnTo>
                  <a:cubicBezTo>
                    <a:pt x="2079" y="158"/>
                    <a:pt x="1922" y="1"/>
                    <a:pt x="1733" y="1"/>
                  </a:cubicBezTo>
                  <a:cubicBezTo>
                    <a:pt x="1512" y="1"/>
                    <a:pt x="1355" y="158"/>
                    <a:pt x="1355" y="347"/>
                  </a:cubicBezTo>
                  <a:lnTo>
                    <a:pt x="1355" y="1355"/>
                  </a:lnTo>
                  <a:lnTo>
                    <a:pt x="693" y="1355"/>
                  </a:ln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1" name="Google Shape;6331;p66"/>
          <p:cNvGrpSpPr/>
          <p:nvPr/>
        </p:nvGrpSpPr>
        <p:grpSpPr>
          <a:xfrm>
            <a:off x="5239889" y="1682108"/>
            <a:ext cx="338558" cy="334919"/>
            <a:chOff x="-32245875" y="1938725"/>
            <a:chExt cx="295400" cy="292225"/>
          </a:xfrm>
        </p:grpSpPr>
        <p:sp>
          <p:nvSpPr>
            <p:cNvPr id="6332" name="Google Shape;6332;p66"/>
            <p:cNvSpPr/>
            <p:nvPr/>
          </p:nvSpPr>
          <p:spPr>
            <a:xfrm>
              <a:off x="-32156075" y="204270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395" y="725"/>
                  </a:moveTo>
                  <a:cubicBezTo>
                    <a:pt x="3340" y="725"/>
                    <a:pt x="4096" y="1481"/>
                    <a:pt x="4096" y="2426"/>
                  </a:cubicBezTo>
                  <a:cubicBezTo>
                    <a:pt x="4096" y="3308"/>
                    <a:pt x="3340" y="4096"/>
                    <a:pt x="2395" y="4096"/>
                  </a:cubicBezTo>
                  <a:cubicBezTo>
                    <a:pt x="1450" y="4096"/>
                    <a:pt x="725" y="3340"/>
                    <a:pt x="725" y="2426"/>
                  </a:cubicBezTo>
                  <a:cubicBezTo>
                    <a:pt x="725" y="1450"/>
                    <a:pt x="1450" y="725"/>
                    <a:pt x="2395" y="725"/>
                  </a:cubicBezTo>
                  <a:close/>
                  <a:moveTo>
                    <a:pt x="2395" y="0"/>
                  </a:moveTo>
                  <a:cubicBezTo>
                    <a:pt x="1072" y="0"/>
                    <a:pt x="1" y="1071"/>
                    <a:pt x="1" y="2426"/>
                  </a:cubicBezTo>
                  <a:cubicBezTo>
                    <a:pt x="1" y="3749"/>
                    <a:pt x="1072" y="4821"/>
                    <a:pt x="2395" y="4821"/>
                  </a:cubicBezTo>
                  <a:cubicBezTo>
                    <a:pt x="3750" y="4821"/>
                    <a:pt x="4821" y="3749"/>
                    <a:pt x="4821" y="2426"/>
                  </a:cubicBezTo>
                  <a:cubicBezTo>
                    <a:pt x="4758" y="1071"/>
                    <a:pt x="3718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3" name="Google Shape;6333;p66"/>
            <p:cNvSpPr/>
            <p:nvPr/>
          </p:nvSpPr>
          <p:spPr>
            <a:xfrm>
              <a:off x="-32105675" y="2076550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lnTo>
                    <a:pt x="1" y="1009"/>
                  </a:lnTo>
                  <a:cubicBezTo>
                    <a:pt x="1" y="1230"/>
                    <a:pt x="158" y="1356"/>
                    <a:pt x="347" y="1356"/>
                  </a:cubicBezTo>
                  <a:lnTo>
                    <a:pt x="1009" y="1356"/>
                  </a:lnTo>
                  <a:cubicBezTo>
                    <a:pt x="1230" y="1356"/>
                    <a:pt x="1387" y="1198"/>
                    <a:pt x="1387" y="1009"/>
                  </a:cubicBezTo>
                  <a:cubicBezTo>
                    <a:pt x="1419" y="852"/>
                    <a:pt x="1261" y="694"/>
                    <a:pt x="1072" y="694"/>
                  </a:cubicBezTo>
                  <a:lnTo>
                    <a:pt x="694" y="694"/>
                  </a:lnTo>
                  <a:lnTo>
                    <a:pt x="694" y="348"/>
                  </a:ln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4" name="Google Shape;6334;p66"/>
            <p:cNvSpPr/>
            <p:nvPr/>
          </p:nvSpPr>
          <p:spPr>
            <a:xfrm>
              <a:off x="-32245875" y="1938725"/>
              <a:ext cx="295400" cy="292225"/>
            </a:xfrm>
            <a:custGeom>
              <a:rect b="b" l="l" r="r" t="t"/>
              <a:pathLst>
                <a:path extrusionOk="0" h="11689" w="11816">
                  <a:moveTo>
                    <a:pt x="10965" y="1355"/>
                  </a:moveTo>
                  <a:cubicBezTo>
                    <a:pt x="11154" y="1355"/>
                    <a:pt x="11311" y="1544"/>
                    <a:pt x="11311" y="1733"/>
                  </a:cubicBezTo>
                  <a:lnTo>
                    <a:pt x="11311" y="2742"/>
                  </a:lnTo>
                  <a:lnTo>
                    <a:pt x="1009" y="2742"/>
                  </a:lnTo>
                  <a:lnTo>
                    <a:pt x="1009" y="1733"/>
                  </a:lnTo>
                  <a:lnTo>
                    <a:pt x="852" y="1733"/>
                  </a:lnTo>
                  <a:cubicBezTo>
                    <a:pt x="852" y="1544"/>
                    <a:pt x="1009" y="1355"/>
                    <a:pt x="1198" y="1355"/>
                  </a:cubicBezTo>
                  <a:lnTo>
                    <a:pt x="1545" y="1355"/>
                  </a:lnTo>
                  <a:lnTo>
                    <a:pt x="1545" y="1733"/>
                  </a:lnTo>
                  <a:cubicBezTo>
                    <a:pt x="1545" y="1922"/>
                    <a:pt x="1702" y="2080"/>
                    <a:pt x="1891" y="2080"/>
                  </a:cubicBezTo>
                  <a:cubicBezTo>
                    <a:pt x="2112" y="2080"/>
                    <a:pt x="2269" y="1922"/>
                    <a:pt x="2269" y="1733"/>
                  </a:cubicBezTo>
                  <a:lnTo>
                    <a:pt x="2269" y="1355"/>
                  </a:lnTo>
                  <a:lnTo>
                    <a:pt x="3624" y="1355"/>
                  </a:lnTo>
                  <a:lnTo>
                    <a:pt x="3624" y="1733"/>
                  </a:lnTo>
                  <a:cubicBezTo>
                    <a:pt x="3624" y="1922"/>
                    <a:pt x="3782" y="2080"/>
                    <a:pt x="4002" y="2080"/>
                  </a:cubicBezTo>
                  <a:cubicBezTo>
                    <a:pt x="4191" y="2080"/>
                    <a:pt x="4349" y="1922"/>
                    <a:pt x="4349" y="1733"/>
                  </a:cubicBezTo>
                  <a:lnTo>
                    <a:pt x="4349" y="1355"/>
                  </a:lnTo>
                  <a:lnTo>
                    <a:pt x="5735" y="1355"/>
                  </a:lnTo>
                  <a:lnTo>
                    <a:pt x="5735" y="1733"/>
                  </a:lnTo>
                  <a:cubicBezTo>
                    <a:pt x="5735" y="1922"/>
                    <a:pt x="5892" y="2080"/>
                    <a:pt x="6081" y="2080"/>
                  </a:cubicBezTo>
                  <a:cubicBezTo>
                    <a:pt x="6270" y="2080"/>
                    <a:pt x="6428" y="1922"/>
                    <a:pt x="6428" y="1733"/>
                  </a:cubicBezTo>
                  <a:lnTo>
                    <a:pt x="6428" y="1355"/>
                  </a:lnTo>
                  <a:lnTo>
                    <a:pt x="7814" y="1355"/>
                  </a:lnTo>
                  <a:lnTo>
                    <a:pt x="7814" y="1733"/>
                  </a:lnTo>
                  <a:cubicBezTo>
                    <a:pt x="7814" y="1922"/>
                    <a:pt x="7972" y="2080"/>
                    <a:pt x="8161" y="2080"/>
                  </a:cubicBezTo>
                  <a:cubicBezTo>
                    <a:pt x="8381" y="2080"/>
                    <a:pt x="8539" y="1922"/>
                    <a:pt x="8539" y="1733"/>
                  </a:cubicBezTo>
                  <a:lnTo>
                    <a:pt x="8539" y="1355"/>
                  </a:lnTo>
                  <a:lnTo>
                    <a:pt x="9893" y="1355"/>
                  </a:lnTo>
                  <a:lnTo>
                    <a:pt x="9893" y="1733"/>
                  </a:lnTo>
                  <a:cubicBezTo>
                    <a:pt x="9893" y="1922"/>
                    <a:pt x="10051" y="2080"/>
                    <a:pt x="10272" y="2080"/>
                  </a:cubicBezTo>
                  <a:cubicBezTo>
                    <a:pt x="10461" y="2080"/>
                    <a:pt x="10618" y="1922"/>
                    <a:pt x="10618" y="1733"/>
                  </a:cubicBezTo>
                  <a:lnTo>
                    <a:pt x="10618" y="1355"/>
                  </a:lnTo>
                  <a:close/>
                  <a:moveTo>
                    <a:pt x="11154" y="3466"/>
                  </a:moveTo>
                  <a:lnTo>
                    <a:pt x="11154" y="9641"/>
                  </a:lnTo>
                  <a:lnTo>
                    <a:pt x="852" y="9641"/>
                  </a:lnTo>
                  <a:lnTo>
                    <a:pt x="852" y="3466"/>
                  </a:lnTo>
                  <a:close/>
                  <a:moveTo>
                    <a:pt x="11154" y="10366"/>
                  </a:moveTo>
                  <a:lnTo>
                    <a:pt x="11154" y="10712"/>
                  </a:lnTo>
                  <a:cubicBezTo>
                    <a:pt x="11122" y="10870"/>
                    <a:pt x="10965" y="11027"/>
                    <a:pt x="10807" y="11027"/>
                  </a:cubicBezTo>
                  <a:lnTo>
                    <a:pt x="1198" y="11027"/>
                  </a:lnTo>
                  <a:cubicBezTo>
                    <a:pt x="1009" y="11027"/>
                    <a:pt x="852" y="10870"/>
                    <a:pt x="852" y="10649"/>
                  </a:cubicBezTo>
                  <a:lnTo>
                    <a:pt x="852" y="10366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694"/>
                  </a:lnTo>
                  <a:lnTo>
                    <a:pt x="1041" y="694"/>
                  </a:lnTo>
                  <a:cubicBezTo>
                    <a:pt x="474" y="694"/>
                    <a:pt x="1" y="1166"/>
                    <a:pt x="1" y="1733"/>
                  </a:cubicBezTo>
                  <a:lnTo>
                    <a:pt x="1" y="10649"/>
                  </a:lnTo>
                  <a:cubicBezTo>
                    <a:pt x="1" y="11216"/>
                    <a:pt x="474" y="11689"/>
                    <a:pt x="1041" y="11689"/>
                  </a:cubicBezTo>
                  <a:lnTo>
                    <a:pt x="10650" y="11689"/>
                  </a:lnTo>
                  <a:cubicBezTo>
                    <a:pt x="11185" y="11689"/>
                    <a:pt x="11658" y="11216"/>
                    <a:pt x="11658" y="10649"/>
                  </a:cubicBezTo>
                  <a:lnTo>
                    <a:pt x="11658" y="1733"/>
                  </a:lnTo>
                  <a:cubicBezTo>
                    <a:pt x="11815" y="1166"/>
                    <a:pt x="11343" y="694"/>
                    <a:pt x="10807" y="694"/>
                  </a:cubicBezTo>
                  <a:lnTo>
                    <a:pt x="10461" y="694"/>
                  </a:lnTo>
                  <a:lnTo>
                    <a:pt x="10461" y="347"/>
                  </a:lnTo>
                  <a:cubicBezTo>
                    <a:pt x="10461" y="158"/>
                    <a:pt x="10303" y="1"/>
                    <a:pt x="10083" y="1"/>
                  </a:cubicBezTo>
                  <a:cubicBezTo>
                    <a:pt x="9893" y="1"/>
                    <a:pt x="9736" y="158"/>
                    <a:pt x="9736" y="347"/>
                  </a:cubicBezTo>
                  <a:lnTo>
                    <a:pt x="9736" y="694"/>
                  </a:lnTo>
                  <a:lnTo>
                    <a:pt x="8350" y="694"/>
                  </a:lnTo>
                  <a:lnTo>
                    <a:pt x="8350" y="347"/>
                  </a:lnTo>
                  <a:cubicBezTo>
                    <a:pt x="8350" y="158"/>
                    <a:pt x="8192" y="1"/>
                    <a:pt x="8003" y="1"/>
                  </a:cubicBezTo>
                  <a:cubicBezTo>
                    <a:pt x="7814" y="1"/>
                    <a:pt x="7657" y="158"/>
                    <a:pt x="7657" y="347"/>
                  </a:cubicBezTo>
                  <a:lnTo>
                    <a:pt x="7657" y="694"/>
                  </a:lnTo>
                  <a:lnTo>
                    <a:pt x="6270" y="694"/>
                  </a:lnTo>
                  <a:lnTo>
                    <a:pt x="6270" y="347"/>
                  </a:lnTo>
                  <a:cubicBezTo>
                    <a:pt x="6270" y="158"/>
                    <a:pt x="6113" y="1"/>
                    <a:pt x="5924" y="1"/>
                  </a:cubicBezTo>
                  <a:cubicBezTo>
                    <a:pt x="5735" y="1"/>
                    <a:pt x="5577" y="158"/>
                    <a:pt x="5577" y="347"/>
                  </a:cubicBezTo>
                  <a:lnTo>
                    <a:pt x="5577" y="694"/>
                  </a:lnTo>
                  <a:lnTo>
                    <a:pt x="4191" y="694"/>
                  </a:lnTo>
                  <a:lnTo>
                    <a:pt x="4191" y="347"/>
                  </a:lnTo>
                  <a:cubicBezTo>
                    <a:pt x="4191" y="158"/>
                    <a:pt x="4034" y="1"/>
                    <a:pt x="3845" y="1"/>
                  </a:cubicBezTo>
                  <a:cubicBezTo>
                    <a:pt x="3624" y="1"/>
                    <a:pt x="3466" y="158"/>
                    <a:pt x="3466" y="347"/>
                  </a:cubicBezTo>
                  <a:lnTo>
                    <a:pt x="3466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35" name="Google Shape;6335;p66"/>
          <p:cNvGrpSpPr/>
          <p:nvPr/>
        </p:nvGrpSpPr>
        <p:grpSpPr>
          <a:xfrm>
            <a:off x="5236737" y="2109303"/>
            <a:ext cx="344861" cy="332684"/>
            <a:chOff x="-32243500" y="2299850"/>
            <a:chExt cx="300900" cy="290275"/>
          </a:xfrm>
        </p:grpSpPr>
        <p:sp>
          <p:nvSpPr>
            <p:cNvPr id="6336" name="Google Shape;6336;p66"/>
            <p:cNvSpPr/>
            <p:nvPr/>
          </p:nvSpPr>
          <p:spPr>
            <a:xfrm>
              <a:off x="-32243500" y="2299850"/>
              <a:ext cx="300900" cy="290275"/>
            </a:xfrm>
            <a:custGeom>
              <a:rect b="b" l="l" r="r" t="t"/>
              <a:pathLst>
                <a:path extrusionOk="0" h="11611" w="12036">
                  <a:moveTo>
                    <a:pt x="7955" y="654"/>
                  </a:moveTo>
                  <a:cubicBezTo>
                    <a:pt x="8743" y="654"/>
                    <a:pt x="9531" y="946"/>
                    <a:pt x="10114" y="1529"/>
                  </a:cubicBezTo>
                  <a:cubicBezTo>
                    <a:pt x="11311" y="2726"/>
                    <a:pt x="11311" y="4679"/>
                    <a:pt x="10114" y="5876"/>
                  </a:cubicBezTo>
                  <a:cubicBezTo>
                    <a:pt x="9540" y="6450"/>
                    <a:pt x="8752" y="6766"/>
                    <a:pt x="7951" y="6766"/>
                  </a:cubicBezTo>
                  <a:cubicBezTo>
                    <a:pt x="7565" y="6766"/>
                    <a:pt x="7175" y="6692"/>
                    <a:pt x="6806" y="6538"/>
                  </a:cubicBezTo>
                  <a:cubicBezTo>
                    <a:pt x="6759" y="6526"/>
                    <a:pt x="6709" y="6519"/>
                    <a:pt x="6661" y="6519"/>
                  </a:cubicBezTo>
                  <a:cubicBezTo>
                    <a:pt x="6577" y="6519"/>
                    <a:pt x="6499" y="6541"/>
                    <a:pt x="6459" y="6601"/>
                  </a:cubicBezTo>
                  <a:lnTo>
                    <a:pt x="5545" y="7514"/>
                  </a:lnTo>
                  <a:lnTo>
                    <a:pt x="4726" y="7514"/>
                  </a:lnTo>
                  <a:cubicBezTo>
                    <a:pt x="4537" y="7514"/>
                    <a:pt x="4380" y="7672"/>
                    <a:pt x="4380" y="7861"/>
                  </a:cubicBezTo>
                  <a:lnTo>
                    <a:pt x="4380" y="8460"/>
                  </a:lnTo>
                  <a:lnTo>
                    <a:pt x="3907" y="8428"/>
                  </a:lnTo>
                  <a:cubicBezTo>
                    <a:pt x="3813" y="8428"/>
                    <a:pt x="3687" y="8428"/>
                    <a:pt x="3655" y="8491"/>
                  </a:cubicBezTo>
                  <a:cubicBezTo>
                    <a:pt x="3592" y="8554"/>
                    <a:pt x="3529" y="8649"/>
                    <a:pt x="3529" y="8743"/>
                  </a:cubicBezTo>
                  <a:lnTo>
                    <a:pt x="3466" y="9531"/>
                  </a:lnTo>
                  <a:lnTo>
                    <a:pt x="2678" y="9594"/>
                  </a:lnTo>
                  <a:cubicBezTo>
                    <a:pt x="2584" y="9594"/>
                    <a:pt x="2521" y="9657"/>
                    <a:pt x="2426" y="9720"/>
                  </a:cubicBezTo>
                  <a:cubicBezTo>
                    <a:pt x="2395" y="9814"/>
                    <a:pt x="2363" y="9877"/>
                    <a:pt x="2363" y="9972"/>
                  </a:cubicBezTo>
                  <a:lnTo>
                    <a:pt x="2426" y="10665"/>
                  </a:lnTo>
                  <a:lnTo>
                    <a:pt x="2174" y="10949"/>
                  </a:lnTo>
                  <a:lnTo>
                    <a:pt x="694" y="10949"/>
                  </a:lnTo>
                  <a:lnTo>
                    <a:pt x="694" y="9499"/>
                  </a:lnTo>
                  <a:lnTo>
                    <a:pt x="757" y="9499"/>
                  </a:lnTo>
                  <a:lnTo>
                    <a:pt x="5041" y="5215"/>
                  </a:lnTo>
                  <a:cubicBezTo>
                    <a:pt x="5104" y="5120"/>
                    <a:pt x="5167" y="4963"/>
                    <a:pt x="5104" y="4837"/>
                  </a:cubicBezTo>
                  <a:cubicBezTo>
                    <a:pt x="4695" y="3702"/>
                    <a:pt x="4947" y="2411"/>
                    <a:pt x="5797" y="1529"/>
                  </a:cubicBezTo>
                  <a:cubicBezTo>
                    <a:pt x="6380" y="946"/>
                    <a:pt x="7168" y="654"/>
                    <a:pt x="7955" y="654"/>
                  </a:cubicBezTo>
                  <a:close/>
                  <a:moveTo>
                    <a:pt x="7936" y="1"/>
                  </a:moveTo>
                  <a:cubicBezTo>
                    <a:pt x="6971" y="1"/>
                    <a:pt x="6002" y="363"/>
                    <a:pt x="5262" y="1088"/>
                  </a:cubicBezTo>
                  <a:cubicBezTo>
                    <a:pt x="4285" y="2096"/>
                    <a:pt x="3939" y="3576"/>
                    <a:pt x="4380" y="4931"/>
                  </a:cubicBezTo>
                  <a:lnTo>
                    <a:pt x="126" y="9184"/>
                  </a:lnTo>
                  <a:cubicBezTo>
                    <a:pt x="32" y="9247"/>
                    <a:pt x="0" y="9342"/>
                    <a:pt x="0" y="9405"/>
                  </a:cubicBezTo>
                  <a:lnTo>
                    <a:pt x="0" y="11358"/>
                  </a:lnTo>
                  <a:cubicBezTo>
                    <a:pt x="32" y="11453"/>
                    <a:pt x="189" y="11610"/>
                    <a:pt x="379" y="11610"/>
                  </a:cubicBezTo>
                  <a:lnTo>
                    <a:pt x="2332" y="11610"/>
                  </a:lnTo>
                  <a:cubicBezTo>
                    <a:pt x="2395" y="11610"/>
                    <a:pt x="2521" y="11579"/>
                    <a:pt x="2552" y="11516"/>
                  </a:cubicBezTo>
                  <a:lnTo>
                    <a:pt x="3025" y="11043"/>
                  </a:lnTo>
                  <a:cubicBezTo>
                    <a:pt x="3119" y="10949"/>
                    <a:pt x="3151" y="10823"/>
                    <a:pt x="3119" y="10759"/>
                  </a:cubicBezTo>
                  <a:lnTo>
                    <a:pt x="3025" y="10255"/>
                  </a:lnTo>
                  <a:lnTo>
                    <a:pt x="3750" y="10161"/>
                  </a:lnTo>
                  <a:cubicBezTo>
                    <a:pt x="3907" y="10161"/>
                    <a:pt x="4002" y="10003"/>
                    <a:pt x="4065" y="9846"/>
                  </a:cubicBezTo>
                  <a:lnTo>
                    <a:pt x="4128" y="9153"/>
                  </a:lnTo>
                  <a:lnTo>
                    <a:pt x="4663" y="9216"/>
                  </a:lnTo>
                  <a:cubicBezTo>
                    <a:pt x="4726" y="9216"/>
                    <a:pt x="4852" y="9216"/>
                    <a:pt x="4915" y="9153"/>
                  </a:cubicBezTo>
                  <a:cubicBezTo>
                    <a:pt x="5010" y="9058"/>
                    <a:pt x="5041" y="8995"/>
                    <a:pt x="5041" y="8901"/>
                  </a:cubicBezTo>
                  <a:lnTo>
                    <a:pt x="5041" y="8271"/>
                  </a:lnTo>
                  <a:lnTo>
                    <a:pt x="5671" y="8271"/>
                  </a:lnTo>
                  <a:cubicBezTo>
                    <a:pt x="5734" y="8271"/>
                    <a:pt x="5829" y="8239"/>
                    <a:pt x="5892" y="8145"/>
                  </a:cubicBezTo>
                  <a:lnTo>
                    <a:pt x="6774" y="7325"/>
                  </a:lnTo>
                  <a:cubicBezTo>
                    <a:pt x="7153" y="7452"/>
                    <a:pt x="7548" y="7514"/>
                    <a:pt x="7941" y="7514"/>
                  </a:cubicBezTo>
                  <a:cubicBezTo>
                    <a:pt x="8920" y="7514"/>
                    <a:pt x="9889" y="7131"/>
                    <a:pt x="10586" y="6412"/>
                  </a:cubicBezTo>
                  <a:cubicBezTo>
                    <a:pt x="12035" y="4963"/>
                    <a:pt x="12035" y="2568"/>
                    <a:pt x="10586" y="1088"/>
                  </a:cubicBezTo>
                  <a:cubicBezTo>
                    <a:pt x="9862" y="363"/>
                    <a:pt x="8901" y="1"/>
                    <a:pt x="79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37" name="Google Shape;6337;p66"/>
            <p:cNvSpPr/>
            <p:nvPr/>
          </p:nvSpPr>
          <p:spPr>
            <a:xfrm>
              <a:off x="-32048175" y="2342775"/>
              <a:ext cx="55950" cy="51025"/>
            </a:xfrm>
            <a:custGeom>
              <a:rect b="b" l="l" r="r" t="t"/>
              <a:pathLst>
                <a:path extrusionOk="0" h="2041" w="2238">
                  <a:moveTo>
                    <a:pt x="1119" y="662"/>
                  </a:moveTo>
                  <a:cubicBezTo>
                    <a:pt x="1206" y="662"/>
                    <a:pt x="1292" y="694"/>
                    <a:pt x="1355" y="757"/>
                  </a:cubicBezTo>
                  <a:cubicBezTo>
                    <a:pt x="1481" y="883"/>
                    <a:pt x="1481" y="1135"/>
                    <a:pt x="1355" y="1229"/>
                  </a:cubicBezTo>
                  <a:cubicBezTo>
                    <a:pt x="1292" y="1292"/>
                    <a:pt x="1206" y="1324"/>
                    <a:pt x="1119" y="1324"/>
                  </a:cubicBezTo>
                  <a:cubicBezTo>
                    <a:pt x="1032" y="1324"/>
                    <a:pt x="946" y="1292"/>
                    <a:pt x="883" y="1229"/>
                  </a:cubicBezTo>
                  <a:cubicBezTo>
                    <a:pt x="725" y="1135"/>
                    <a:pt x="725" y="914"/>
                    <a:pt x="883" y="757"/>
                  </a:cubicBezTo>
                  <a:cubicBezTo>
                    <a:pt x="946" y="694"/>
                    <a:pt x="1032" y="662"/>
                    <a:pt x="1119" y="662"/>
                  </a:cubicBezTo>
                  <a:close/>
                  <a:moveTo>
                    <a:pt x="1115" y="1"/>
                  </a:moveTo>
                  <a:cubicBezTo>
                    <a:pt x="851" y="1"/>
                    <a:pt x="584" y="95"/>
                    <a:pt x="379" y="284"/>
                  </a:cubicBezTo>
                  <a:cubicBezTo>
                    <a:pt x="1" y="694"/>
                    <a:pt x="1" y="1355"/>
                    <a:pt x="379" y="1733"/>
                  </a:cubicBezTo>
                  <a:cubicBezTo>
                    <a:pt x="599" y="1938"/>
                    <a:pt x="867" y="2041"/>
                    <a:pt x="1127" y="2041"/>
                  </a:cubicBezTo>
                  <a:cubicBezTo>
                    <a:pt x="1387" y="2041"/>
                    <a:pt x="1639" y="1938"/>
                    <a:pt x="1828" y="1733"/>
                  </a:cubicBezTo>
                  <a:cubicBezTo>
                    <a:pt x="2238" y="1355"/>
                    <a:pt x="2238" y="694"/>
                    <a:pt x="1828" y="284"/>
                  </a:cubicBezTo>
                  <a:cubicBezTo>
                    <a:pt x="1639" y="95"/>
                    <a:pt x="1379" y="1"/>
                    <a:pt x="11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38" name="Google Shape;6338;p66"/>
          <p:cNvSpPr/>
          <p:nvPr/>
        </p:nvSpPr>
        <p:spPr>
          <a:xfrm>
            <a:off x="5239142" y="2503695"/>
            <a:ext cx="336724" cy="333114"/>
          </a:xfrm>
          <a:custGeom>
            <a:rect b="b" l="l" r="r" t="t"/>
            <a:pathLst>
              <a:path extrusionOk="0" h="11626" w="11752">
                <a:moveTo>
                  <a:pt x="5829" y="662"/>
                </a:moveTo>
                <a:cubicBezTo>
                  <a:pt x="6049" y="662"/>
                  <a:pt x="6207" y="819"/>
                  <a:pt x="6207" y="1008"/>
                </a:cubicBezTo>
                <a:cubicBezTo>
                  <a:pt x="6207" y="1197"/>
                  <a:pt x="6049" y="1355"/>
                  <a:pt x="5829" y="1355"/>
                </a:cubicBezTo>
                <a:cubicBezTo>
                  <a:pt x="5640" y="1355"/>
                  <a:pt x="5482" y="1197"/>
                  <a:pt x="5482" y="1008"/>
                </a:cubicBezTo>
                <a:cubicBezTo>
                  <a:pt x="5482" y="819"/>
                  <a:pt x="5640" y="662"/>
                  <a:pt x="5829" y="662"/>
                </a:cubicBezTo>
                <a:close/>
                <a:moveTo>
                  <a:pt x="5829" y="2048"/>
                </a:moveTo>
                <a:cubicBezTo>
                  <a:pt x="6743" y="2048"/>
                  <a:pt x="7625" y="2363"/>
                  <a:pt x="8255" y="2898"/>
                </a:cubicBezTo>
                <a:lnTo>
                  <a:pt x="7247" y="3875"/>
                </a:lnTo>
                <a:cubicBezTo>
                  <a:pt x="6869" y="3560"/>
                  <a:pt x="6364" y="3403"/>
                  <a:pt x="5797" y="3403"/>
                </a:cubicBezTo>
                <a:cubicBezTo>
                  <a:pt x="5325" y="3403"/>
                  <a:pt x="4821" y="3560"/>
                  <a:pt x="4380" y="3875"/>
                </a:cubicBezTo>
                <a:lnTo>
                  <a:pt x="3435" y="2930"/>
                </a:lnTo>
                <a:cubicBezTo>
                  <a:pt x="4065" y="2363"/>
                  <a:pt x="4884" y="2048"/>
                  <a:pt x="5829" y="2048"/>
                </a:cubicBezTo>
                <a:close/>
                <a:moveTo>
                  <a:pt x="4852" y="1355"/>
                </a:moveTo>
                <a:cubicBezTo>
                  <a:pt x="4852" y="1418"/>
                  <a:pt x="4884" y="1449"/>
                  <a:pt x="4884" y="1449"/>
                </a:cubicBezTo>
                <a:cubicBezTo>
                  <a:pt x="3214" y="1796"/>
                  <a:pt x="1828" y="3151"/>
                  <a:pt x="1481" y="4883"/>
                </a:cubicBezTo>
                <a:cubicBezTo>
                  <a:pt x="1450" y="4883"/>
                  <a:pt x="1387" y="4820"/>
                  <a:pt x="1387" y="4820"/>
                </a:cubicBezTo>
                <a:lnTo>
                  <a:pt x="1387" y="3718"/>
                </a:lnTo>
                <a:cubicBezTo>
                  <a:pt x="1387" y="2426"/>
                  <a:pt x="2458" y="1355"/>
                  <a:pt x="3750" y="1355"/>
                </a:cubicBezTo>
                <a:close/>
                <a:moveTo>
                  <a:pt x="7908" y="1355"/>
                </a:moveTo>
                <a:cubicBezTo>
                  <a:pt x="9200" y="1355"/>
                  <a:pt x="10240" y="2426"/>
                  <a:pt x="10240" y="3718"/>
                </a:cubicBezTo>
                <a:lnTo>
                  <a:pt x="10240" y="4820"/>
                </a:lnTo>
                <a:cubicBezTo>
                  <a:pt x="10208" y="4820"/>
                  <a:pt x="10177" y="4883"/>
                  <a:pt x="10177" y="4883"/>
                </a:cubicBezTo>
                <a:cubicBezTo>
                  <a:pt x="9830" y="3182"/>
                  <a:pt x="8475" y="1796"/>
                  <a:pt x="6743" y="1449"/>
                </a:cubicBezTo>
                <a:cubicBezTo>
                  <a:pt x="6743" y="1418"/>
                  <a:pt x="6774" y="1355"/>
                  <a:pt x="6774" y="1355"/>
                </a:cubicBezTo>
                <a:close/>
                <a:moveTo>
                  <a:pt x="10618" y="5419"/>
                </a:moveTo>
                <a:cubicBezTo>
                  <a:pt x="10807" y="5419"/>
                  <a:pt x="10964" y="5576"/>
                  <a:pt x="10964" y="5765"/>
                </a:cubicBezTo>
                <a:cubicBezTo>
                  <a:pt x="10964" y="5986"/>
                  <a:pt x="10807" y="6143"/>
                  <a:pt x="10618" y="6143"/>
                </a:cubicBezTo>
                <a:cubicBezTo>
                  <a:pt x="10397" y="6143"/>
                  <a:pt x="10240" y="5986"/>
                  <a:pt x="10240" y="5765"/>
                </a:cubicBezTo>
                <a:cubicBezTo>
                  <a:pt x="10240" y="5576"/>
                  <a:pt x="10397" y="5419"/>
                  <a:pt x="10618" y="5419"/>
                </a:cubicBezTo>
                <a:close/>
                <a:moveTo>
                  <a:pt x="1040" y="5450"/>
                </a:moveTo>
                <a:cubicBezTo>
                  <a:pt x="1229" y="5450"/>
                  <a:pt x="1387" y="5608"/>
                  <a:pt x="1387" y="5828"/>
                </a:cubicBezTo>
                <a:cubicBezTo>
                  <a:pt x="1387" y="6017"/>
                  <a:pt x="1229" y="6175"/>
                  <a:pt x="1040" y="6175"/>
                </a:cubicBezTo>
                <a:cubicBezTo>
                  <a:pt x="851" y="6175"/>
                  <a:pt x="694" y="6017"/>
                  <a:pt x="694" y="5828"/>
                </a:cubicBezTo>
                <a:cubicBezTo>
                  <a:pt x="694" y="5608"/>
                  <a:pt x="851" y="5450"/>
                  <a:pt x="1040" y="5450"/>
                </a:cubicBezTo>
                <a:close/>
                <a:moveTo>
                  <a:pt x="5829" y="4096"/>
                </a:moveTo>
                <a:cubicBezTo>
                  <a:pt x="6774" y="4096"/>
                  <a:pt x="7530" y="4820"/>
                  <a:pt x="7530" y="5765"/>
                </a:cubicBezTo>
                <a:cubicBezTo>
                  <a:pt x="7530" y="6711"/>
                  <a:pt x="6837" y="7498"/>
                  <a:pt x="5829" y="7498"/>
                </a:cubicBezTo>
                <a:cubicBezTo>
                  <a:pt x="4884" y="7498"/>
                  <a:pt x="4096" y="6711"/>
                  <a:pt x="4159" y="5734"/>
                </a:cubicBezTo>
                <a:cubicBezTo>
                  <a:pt x="4191" y="4789"/>
                  <a:pt x="4884" y="4096"/>
                  <a:pt x="5829" y="4096"/>
                </a:cubicBezTo>
                <a:close/>
                <a:moveTo>
                  <a:pt x="2930" y="3371"/>
                </a:moveTo>
                <a:lnTo>
                  <a:pt x="3876" y="4316"/>
                </a:lnTo>
                <a:cubicBezTo>
                  <a:pt x="3561" y="4757"/>
                  <a:pt x="3403" y="5261"/>
                  <a:pt x="3403" y="5765"/>
                </a:cubicBezTo>
                <a:cubicBezTo>
                  <a:pt x="3403" y="6301"/>
                  <a:pt x="3561" y="6805"/>
                  <a:pt x="3876" y="7183"/>
                </a:cubicBezTo>
                <a:lnTo>
                  <a:pt x="2899" y="8191"/>
                </a:lnTo>
                <a:cubicBezTo>
                  <a:pt x="2363" y="7561"/>
                  <a:pt x="2048" y="6711"/>
                  <a:pt x="2048" y="5765"/>
                </a:cubicBezTo>
                <a:cubicBezTo>
                  <a:pt x="2048" y="4883"/>
                  <a:pt x="2363" y="4001"/>
                  <a:pt x="2930" y="3371"/>
                </a:cubicBezTo>
                <a:close/>
                <a:moveTo>
                  <a:pt x="8759" y="3340"/>
                </a:moveTo>
                <a:cubicBezTo>
                  <a:pt x="9294" y="4001"/>
                  <a:pt x="9609" y="4820"/>
                  <a:pt x="9609" y="5734"/>
                </a:cubicBezTo>
                <a:cubicBezTo>
                  <a:pt x="9578" y="6711"/>
                  <a:pt x="9263" y="7561"/>
                  <a:pt x="8727" y="8191"/>
                </a:cubicBezTo>
                <a:lnTo>
                  <a:pt x="7782" y="7246"/>
                </a:lnTo>
                <a:cubicBezTo>
                  <a:pt x="8097" y="6805"/>
                  <a:pt x="8255" y="6301"/>
                  <a:pt x="8255" y="5765"/>
                </a:cubicBezTo>
                <a:cubicBezTo>
                  <a:pt x="8255" y="5576"/>
                  <a:pt x="8192" y="5387"/>
                  <a:pt x="8160" y="5198"/>
                </a:cubicBezTo>
                <a:cubicBezTo>
                  <a:pt x="8097" y="4883"/>
                  <a:pt x="7971" y="4600"/>
                  <a:pt x="7782" y="4316"/>
                </a:cubicBezTo>
                <a:lnTo>
                  <a:pt x="8759" y="3340"/>
                </a:lnTo>
                <a:close/>
                <a:moveTo>
                  <a:pt x="7310" y="7719"/>
                </a:moveTo>
                <a:lnTo>
                  <a:pt x="8255" y="8664"/>
                </a:lnTo>
                <a:cubicBezTo>
                  <a:pt x="7562" y="9231"/>
                  <a:pt x="6743" y="9546"/>
                  <a:pt x="5829" y="9546"/>
                </a:cubicBezTo>
                <a:cubicBezTo>
                  <a:pt x="4947" y="9546"/>
                  <a:pt x="4065" y="9231"/>
                  <a:pt x="3435" y="8695"/>
                </a:cubicBezTo>
                <a:lnTo>
                  <a:pt x="4411" y="7719"/>
                </a:lnTo>
                <a:cubicBezTo>
                  <a:pt x="4821" y="8034"/>
                  <a:pt x="5325" y="8191"/>
                  <a:pt x="5829" y="8191"/>
                </a:cubicBezTo>
                <a:cubicBezTo>
                  <a:pt x="6364" y="8191"/>
                  <a:pt x="6869" y="8034"/>
                  <a:pt x="7310" y="7719"/>
                </a:cubicBezTo>
                <a:close/>
                <a:moveTo>
                  <a:pt x="1481" y="6711"/>
                </a:moveTo>
                <a:cubicBezTo>
                  <a:pt x="1828" y="8443"/>
                  <a:pt x="3214" y="9798"/>
                  <a:pt x="4884" y="10145"/>
                </a:cubicBezTo>
                <a:cubicBezTo>
                  <a:pt x="4884" y="10176"/>
                  <a:pt x="4852" y="10239"/>
                  <a:pt x="4852" y="10271"/>
                </a:cubicBezTo>
                <a:lnTo>
                  <a:pt x="3781" y="10271"/>
                </a:lnTo>
                <a:cubicBezTo>
                  <a:pt x="2458" y="10271"/>
                  <a:pt x="1387" y="9168"/>
                  <a:pt x="1387" y="7813"/>
                </a:cubicBezTo>
                <a:lnTo>
                  <a:pt x="1387" y="6774"/>
                </a:lnTo>
                <a:cubicBezTo>
                  <a:pt x="1418" y="6774"/>
                  <a:pt x="1481" y="6711"/>
                  <a:pt x="1481" y="6711"/>
                </a:cubicBezTo>
                <a:close/>
                <a:moveTo>
                  <a:pt x="10177" y="6711"/>
                </a:moveTo>
                <a:cubicBezTo>
                  <a:pt x="10208" y="6711"/>
                  <a:pt x="10240" y="6774"/>
                  <a:pt x="10240" y="6774"/>
                </a:cubicBezTo>
                <a:lnTo>
                  <a:pt x="10240" y="7876"/>
                </a:lnTo>
                <a:cubicBezTo>
                  <a:pt x="10240" y="9168"/>
                  <a:pt x="9200" y="10271"/>
                  <a:pt x="7877" y="10271"/>
                </a:cubicBezTo>
                <a:lnTo>
                  <a:pt x="6774" y="10271"/>
                </a:lnTo>
                <a:cubicBezTo>
                  <a:pt x="6774" y="10239"/>
                  <a:pt x="6743" y="10176"/>
                  <a:pt x="6743" y="10145"/>
                </a:cubicBezTo>
                <a:cubicBezTo>
                  <a:pt x="8475" y="9798"/>
                  <a:pt x="9830" y="8412"/>
                  <a:pt x="10177" y="6711"/>
                </a:cubicBezTo>
                <a:close/>
                <a:moveTo>
                  <a:pt x="5829" y="10239"/>
                </a:moveTo>
                <a:cubicBezTo>
                  <a:pt x="6049" y="10239"/>
                  <a:pt x="6207" y="10397"/>
                  <a:pt x="6207" y="10586"/>
                </a:cubicBezTo>
                <a:cubicBezTo>
                  <a:pt x="6144" y="10775"/>
                  <a:pt x="5986" y="10932"/>
                  <a:pt x="5829" y="10932"/>
                </a:cubicBezTo>
                <a:cubicBezTo>
                  <a:pt x="5640" y="10932"/>
                  <a:pt x="5482" y="10775"/>
                  <a:pt x="5482" y="10586"/>
                </a:cubicBezTo>
                <a:cubicBezTo>
                  <a:pt x="5482" y="10397"/>
                  <a:pt x="5640" y="10239"/>
                  <a:pt x="5829" y="10239"/>
                </a:cubicBezTo>
                <a:close/>
                <a:moveTo>
                  <a:pt x="5829" y="0"/>
                </a:moveTo>
                <a:cubicBezTo>
                  <a:pt x="5388" y="0"/>
                  <a:pt x="5010" y="315"/>
                  <a:pt x="4852" y="693"/>
                </a:cubicBezTo>
                <a:lnTo>
                  <a:pt x="3813" y="693"/>
                </a:lnTo>
                <a:cubicBezTo>
                  <a:pt x="2111" y="693"/>
                  <a:pt x="725" y="2079"/>
                  <a:pt x="725" y="3781"/>
                </a:cubicBezTo>
                <a:lnTo>
                  <a:pt x="725" y="4820"/>
                </a:lnTo>
                <a:cubicBezTo>
                  <a:pt x="316" y="4946"/>
                  <a:pt x="0" y="5356"/>
                  <a:pt x="0" y="5828"/>
                </a:cubicBezTo>
                <a:cubicBezTo>
                  <a:pt x="0" y="6301"/>
                  <a:pt x="316" y="6648"/>
                  <a:pt x="725" y="6805"/>
                </a:cubicBezTo>
                <a:lnTo>
                  <a:pt x="725" y="7876"/>
                </a:lnTo>
                <a:cubicBezTo>
                  <a:pt x="725" y="9546"/>
                  <a:pt x="2111" y="10964"/>
                  <a:pt x="3813" y="10964"/>
                </a:cubicBezTo>
                <a:lnTo>
                  <a:pt x="4915" y="10964"/>
                </a:lnTo>
                <a:cubicBezTo>
                  <a:pt x="5073" y="11373"/>
                  <a:pt x="5419" y="11625"/>
                  <a:pt x="5892" y="11625"/>
                </a:cubicBezTo>
                <a:cubicBezTo>
                  <a:pt x="6333" y="11625"/>
                  <a:pt x="6711" y="11310"/>
                  <a:pt x="6869" y="10932"/>
                </a:cubicBezTo>
                <a:lnTo>
                  <a:pt x="7971" y="10932"/>
                </a:lnTo>
                <a:cubicBezTo>
                  <a:pt x="9672" y="10932"/>
                  <a:pt x="11059" y="9546"/>
                  <a:pt x="11059" y="7845"/>
                </a:cubicBezTo>
                <a:lnTo>
                  <a:pt x="11059" y="6774"/>
                </a:lnTo>
                <a:cubicBezTo>
                  <a:pt x="11216" y="6711"/>
                  <a:pt x="11311" y="6648"/>
                  <a:pt x="11437" y="6522"/>
                </a:cubicBezTo>
                <a:cubicBezTo>
                  <a:pt x="11626" y="6333"/>
                  <a:pt x="11752" y="6049"/>
                  <a:pt x="11752" y="5765"/>
                </a:cubicBezTo>
                <a:cubicBezTo>
                  <a:pt x="11752" y="5513"/>
                  <a:pt x="11626" y="5230"/>
                  <a:pt x="11437" y="5041"/>
                </a:cubicBezTo>
                <a:cubicBezTo>
                  <a:pt x="11248" y="4946"/>
                  <a:pt x="11090" y="4883"/>
                  <a:pt x="10964" y="4820"/>
                </a:cubicBezTo>
                <a:lnTo>
                  <a:pt x="10964" y="3781"/>
                </a:lnTo>
                <a:cubicBezTo>
                  <a:pt x="10964" y="2079"/>
                  <a:pt x="9578" y="693"/>
                  <a:pt x="7877" y="693"/>
                </a:cubicBezTo>
                <a:lnTo>
                  <a:pt x="6837" y="693"/>
                </a:lnTo>
                <a:cubicBezTo>
                  <a:pt x="6711" y="315"/>
                  <a:pt x="630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39" name="Google Shape;6339;p66"/>
          <p:cNvGrpSpPr/>
          <p:nvPr/>
        </p:nvGrpSpPr>
        <p:grpSpPr>
          <a:xfrm>
            <a:off x="1449401" y="1681651"/>
            <a:ext cx="334919" cy="335836"/>
            <a:chOff x="-35495600" y="1912725"/>
            <a:chExt cx="292225" cy="293025"/>
          </a:xfrm>
        </p:grpSpPr>
        <p:sp>
          <p:nvSpPr>
            <p:cNvPr id="6340" name="Google Shape;6340;p66"/>
            <p:cNvSpPr/>
            <p:nvPr/>
          </p:nvSpPr>
          <p:spPr>
            <a:xfrm>
              <a:off x="-35495600" y="1912725"/>
              <a:ext cx="102400" cy="293025"/>
            </a:xfrm>
            <a:custGeom>
              <a:rect b="b" l="l" r="r" t="t"/>
              <a:pathLst>
                <a:path extrusionOk="0" h="11721" w="4096">
                  <a:moveTo>
                    <a:pt x="3088" y="726"/>
                  </a:moveTo>
                  <a:cubicBezTo>
                    <a:pt x="3277" y="726"/>
                    <a:pt x="3435" y="883"/>
                    <a:pt x="3435" y="1041"/>
                  </a:cubicBezTo>
                  <a:lnTo>
                    <a:pt x="3435" y="3120"/>
                  </a:lnTo>
                  <a:cubicBezTo>
                    <a:pt x="3435" y="3309"/>
                    <a:pt x="3277" y="3467"/>
                    <a:pt x="3088" y="3467"/>
                  </a:cubicBezTo>
                  <a:lnTo>
                    <a:pt x="2710" y="3467"/>
                  </a:lnTo>
                  <a:lnTo>
                    <a:pt x="2710" y="726"/>
                  </a:lnTo>
                  <a:close/>
                  <a:moveTo>
                    <a:pt x="2080" y="757"/>
                  </a:moveTo>
                  <a:lnTo>
                    <a:pt x="2080" y="3561"/>
                  </a:lnTo>
                  <a:cubicBezTo>
                    <a:pt x="1702" y="3719"/>
                    <a:pt x="1418" y="4065"/>
                    <a:pt x="1418" y="4538"/>
                  </a:cubicBezTo>
                  <a:lnTo>
                    <a:pt x="1418" y="7310"/>
                  </a:lnTo>
                  <a:cubicBezTo>
                    <a:pt x="1418" y="7720"/>
                    <a:pt x="1702" y="8129"/>
                    <a:pt x="2080" y="8287"/>
                  </a:cubicBezTo>
                  <a:lnTo>
                    <a:pt x="2080" y="11028"/>
                  </a:lnTo>
                  <a:cubicBezTo>
                    <a:pt x="1292" y="10870"/>
                    <a:pt x="725" y="10177"/>
                    <a:pt x="725" y="9326"/>
                  </a:cubicBezTo>
                  <a:lnTo>
                    <a:pt x="725" y="2458"/>
                  </a:lnTo>
                  <a:cubicBezTo>
                    <a:pt x="725" y="1639"/>
                    <a:pt x="1292" y="915"/>
                    <a:pt x="2080" y="757"/>
                  </a:cubicBezTo>
                  <a:close/>
                  <a:moveTo>
                    <a:pt x="3136" y="8314"/>
                  </a:moveTo>
                  <a:cubicBezTo>
                    <a:pt x="3303" y="8314"/>
                    <a:pt x="3435" y="8461"/>
                    <a:pt x="3435" y="8633"/>
                  </a:cubicBezTo>
                  <a:lnTo>
                    <a:pt x="3435" y="10681"/>
                  </a:lnTo>
                  <a:cubicBezTo>
                    <a:pt x="3435" y="10870"/>
                    <a:pt x="3277" y="11028"/>
                    <a:pt x="3088" y="11028"/>
                  </a:cubicBezTo>
                  <a:lnTo>
                    <a:pt x="2710" y="11028"/>
                  </a:lnTo>
                  <a:lnTo>
                    <a:pt x="2710" y="8318"/>
                  </a:lnTo>
                  <a:lnTo>
                    <a:pt x="3088" y="8318"/>
                  </a:lnTo>
                  <a:cubicBezTo>
                    <a:pt x="3104" y="8316"/>
                    <a:pt x="3120" y="8314"/>
                    <a:pt x="3136" y="8314"/>
                  </a:cubicBezTo>
                  <a:close/>
                  <a:moveTo>
                    <a:pt x="2395" y="1"/>
                  </a:moveTo>
                  <a:cubicBezTo>
                    <a:pt x="1072" y="1"/>
                    <a:pt x="0" y="1104"/>
                    <a:pt x="0" y="2427"/>
                  </a:cubicBezTo>
                  <a:lnTo>
                    <a:pt x="0" y="9263"/>
                  </a:lnTo>
                  <a:cubicBezTo>
                    <a:pt x="0" y="10618"/>
                    <a:pt x="1072" y="11721"/>
                    <a:pt x="2395" y="11721"/>
                  </a:cubicBezTo>
                  <a:lnTo>
                    <a:pt x="3088" y="11721"/>
                  </a:lnTo>
                  <a:cubicBezTo>
                    <a:pt x="3624" y="11721"/>
                    <a:pt x="4096" y="11248"/>
                    <a:pt x="4096" y="10681"/>
                  </a:cubicBezTo>
                  <a:lnTo>
                    <a:pt x="4096" y="8633"/>
                  </a:lnTo>
                  <a:cubicBezTo>
                    <a:pt x="4096" y="8098"/>
                    <a:pt x="3624" y="7625"/>
                    <a:pt x="3088" y="7625"/>
                  </a:cubicBezTo>
                  <a:lnTo>
                    <a:pt x="2395" y="7625"/>
                  </a:lnTo>
                  <a:cubicBezTo>
                    <a:pt x="2206" y="7625"/>
                    <a:pt x="2048" y="7468"/>
                    <a:pt x="2048" y="7247"/>
                  </a:cubicBezTo>
                  <a:lnTo>
                    <a:pt x="2048" y="4506"/>
                  </a:lnTo>
                  <a:cubicBezTo>
                    <a:pt x="2048" y="4317"/>
                    <a:pt x="2206" y="4160"/>
                    <a:pt x="2395" y="4160"/>
                  </a:cubicBezTo>
                  <a:lnTo>
                    <a:pt x="3088" y="4160"/>
                  </a:lnTo>
                  <a:cubicBezTo>
                    <a:pt x="3624" y="4160"/>
                    <a:pt x="4096" y="3687"/>
                    <a:pt x="4096" y="3120"/>
                  </a:cubicBezTo>
                  <a:lnTo>
                    <a:pt x="4096" y="1041"/>
                  </a:lnTo>
                  <a:cubicBezTo>
                    <a:pt x="4096" y="474"/>
                    <a:pt x="3624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1" name="Google Shape;6341;p66"/>
            <p:cNvSpPr/>
            <p:nvPr/>
          </p:nvSpPr>
          <p:spPr>
            <a:xfrm>
              <a:off x="-35305775" y="1912725"/>
              <a:ext cx="102400" cy="292250"/>
            </a:xfrm>
            <a:custGeom>
              <a:rect b="b" l="l" r="r" t="t"/>
              <a:pathLst>
                <a:path extrusionOk="0" h="11690" w="4096">
                  <a:moveTo>
                    <a:pt x="1386" y="694"/>
                  </a:moveTo>
                  <a:lnTo>
                    <a:pt x="1386" y="3435"/>
                  </a:lnTo>
                  <a:lnTo>
                    <a:pt x="1040" y="3435"/>
                  </a:lnTo>
                  <a:cubicBezTo>
                    <a:pt x="1023" y="3438"/>
                    <a:pt x="1007" y="3439"/>
                    <a:pt x="992" y="3439"/>
                  </a:cubicBezTo>
                  <a:cubicBezTo>
                    <a:pt x="825" y="3439"/>
                    <a:pt x="693" y="3293"/>
                    <a:pt x="693" y="3120"/>
                  </a:cubicBezTo>
                  <a:lnTo>
                    <a:pt x="693" y="1041"/>
                  </a:lnTo>
                  <a:cubicBezTo>
                    <a:pt x="693" y="852"/>
                    <a:pt x="851" y="694"/>
                    <a:pt x="1040" y="694"/>
                  </a:cubicBezTo>
                  <a:close/>
                  <a:moveTo>
                    <a:pt x="1386" y="8287"/>
                  </a:moveTo>
                  <a:lnTo>
                    <a:pt x="1386" y="10996"/>
                  </a:lnTo>
                  <a:lnTo>
                    <a:pt x="1040" y="10996"/>
                  </a:lnTo>
                  <a:cubicBezTo>
                    <a:pt x="851" y="10996"/>
                    <a:pt x="693" y="10839"/>
                    <a:pt x="693" y="10681"/>
                  </a:cubicBezTo>
                  <a:lnTo>
                    <a:pt x="693" y="8633"/>
                  </a:lnTo>
                  <a:cubicBezTo>
                    <a:pt x="693" y="8444"/>
                    <a:pt x="851" y="8287"/>
                    <a:pt x="1040" y="8287"/>
                  </a:cubicBezTo>
                  <a:close/>
                  <a:moveTo>
                    <a:pt x="2016" y="757"/>
                  </a:moveTo>
                  <a:cubicBezTo>
                    <a:pt x="2804" y="915"/>
                    <a:pt x="3403" y="1639"/>
                    <a:pt x="3403" y="2458"/>
                  </a:cubicBezTo>
                  <a:lnTo>
                    <a:pt x="3403" y="9295"/>
                  </a:lnTo>
                  <a:cubicBezTo>
                    <a:pt x="3403" y="10114"/>
                    <a:pt x="2804" y="10839"/>
                    <a:pt x="2016" y="10996"/>
                  </a:cubicBezTo>
                  <a:lnTo>
                    <a:pt x="2016" y="8255"/>
                  </a:lnTo>
                  <a:cubicBezTo>
                    <a:pt x="2426" y="8098"/>
                    <a:pt x="2678" y="7720"/>
                    <a:pt x="2678" y="7247"/>
                  </a:cubicBezTo>
                  <a:lnTo>
                    <a:pt x="2678" y="4506"/>
                  </a:lnTo>
                  <a:cubicBezTo>
                    <a:pt x="2678" y="4065"/>
                    <a:pt x="2426" y="3687"/>
                    <a:pt x="2016" y="3530"/>
                  </a:cubicBezTo>
                  <a:lnTo>
                    <a:pt x="2016" y="757"/>
                  </a:lnTo>
                  <a:close/>
                  <a:moveTo>
                    <a:pt x="1040" y="1"/>
                  </a:moveTo>
                  <a:cubicBezTo>
                    <a:pt x="473" y="1"/>
                    <a:pt x="0" y="474"/>
                    <a:pt x="0" y="1041"/>
                  </a:cubicBezTo>
                  <a:lnTo>
                    <a:pt x="0" y="3120"/>
                  </a:lnTo>
                  <a:cubicBezTo>
                    <a:pt x="0" y="3687"/>
                    <a:pt x="473" y="4128"/>
                    <a:pt x="1040" y="4128"/>
                  </a:cubicBezTo>
                  <a:lnTo>
                    <a:pt x="1701" y="4128"/>
                  </a:lnTo>
                  <a:cubicBezTo>
                    <a:pt x="1890" y="4128"/>
                    <a:pt x="2048" y="4286"/>
                    <a:pt x="2048" y="4506"/>
                  </a:cubicBezTo>
                  <a:lnTo>
                    <a:pt x="2048" y="7247"/>
                  </a:lnTo>
                  <a:cubicBezTo>
                    <a:pt x="2048" y="7436"/>
                    <a:pt x="1890" y="7625"/>
                    <a:pt x="1701" y="7625"/>
                  </a:cubicBezTo>
                  <a:lnTo>
                    <a:pt x="1040" y="7625"/>
                  </a:lnTo>
                  <a:cubicBezTo>
                    <a:pt x="473" y="7625"/>
                    <a:pt x="0" y="8098"/>
                    <a:pt x="0" y="8633"/>
                  </a:cubicBezTo>
                  <a:lnTo>
                    <a:pt x="0" y="10681"/>
                  </a:lnTo>
                  <a:cubicBezTo>
                    <a:pt x="0" y="11248"/>
                    <a:pt x="473" y="11689"/>
                    <a:pt x="1040" y="11689"/>
                  </a:cubicBezTo>
                  <a:lnTo>
                    <a:pt x="1701" y="11689"/>
                  </a:lnTo>
                  <a:cubicBezTo>
                    <a:pt x="3056" y="11689"/>
                    <a:pt x="4096" y="10650"/>
                    <a:pt x="4096" y="9295"/>
                  </a:cubicBezTo>
                  <a:lnTo>
                    <a:pt x="4096" y="2458"/>
                  </a:lnTo>
                  <a:cubicBezTo>
                    <a:pt x="4096" y="1104"/>
                    <a:pt x="2993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2" name="Google Shape;6342;p66"/>
            <p:cNvSpPr/>
            <p:nvPr/>
          </p:nvSpPr>
          <p:spPr>
            <a:xfrm>
              <a:off x="-35427875" y="2017025"/>
              <a:ext cx="155200" cy="85800"/>
            </a:xfrm>
            <a:custGeom>
              <a:rect b="b" l="l" r="r" t="t"/>
              <a:pathLst>
                <a:path extrusionOk="0" h="3432" w="6208">
                  <a:moveTo>
                    <a:pt x="4853" y="1122"/>
                  </a:moveTo>
                  <a:lnTo>
                    <a:pt x="5420" y="1657"/>
                  </a:lnTo>
                  <a:lnTo>
                    <a:pt x="4853" y="2256"/>
                  </a:lnTo>
                  <a:cubicBezTo>
                    <a:pt x="4821" y="2130"/>
                    <a:pt x="4695" y="2035"/>
                    <a:pt x="4538" y="2035"/>
                  </a:cubicBezTo>
                  <a:lnTo>
                    <a:pt x="1734" y="2035"/>
                  </a:lnTo>
                  <a:cubicBezTo>
                    <a:pt x="1576" y="2035"/>
                    <a:pt x="1482" y="2098"/>
                    <a:pt x="1419" y="2256"/>
                  </a:cubicBezTo>
                  <a:lnTo>
                    <a:pt x="883" y="1657"/>
                  </a:lnTo>
                  <a:lnTo>
                    <a:pt x="1419" y="1122"/>
                  </a:lnTo>
                  <a:cubicBezTo>
                    <a:pt x="1482" y="1248"/>
                    <a:pt x="1576" y="1342"/>
                    <a:pt x="1734" y="1342"/>
                  </a:cubicBezTo>
                  <a:lnTo>
                    <a:pt x="4538" y="1342"/>
                  </a:lnTo>
                  <a:cubicBezTo>
                    <a:pt x="4695" y="1342"/>
                    <a:pt x="4821" y="1279"/>
                    <a:pt x="4853" y="1122"/>
                  </a:cubicBezTo>
                  <a:close/>
                  <a:moveTo>
                    <a:pt x="1715" y="0"/>
                  </a:moveTo>
                  <a:cubicBezTo>
                    <a:pt x="1631" y="0"/>
                    <a:pt x="1553" y="22"/>
                    <a:pt x="1513" y="82"/>
                  </a:cubicBezTo>
                  <a:lnTo>
                    <a:pt x="127" y="1468"/>
                  </a:lnTo>
                  <a:cubicBezTo>
                    <a:pt x="1" y="1594"/>
                    <a:pt x="1" y="1783"/>
                    <a:pt x="127" y="1941"/>
                  </a:cubicBezTo>
                  <a:lnTo>
                    <a:pt x="1513" y="3327"/>
                  </a:lnTo>
                  <a:cubicBezTo>
                    <a:pt x="1550" y="3401"/>
                    <a:pt x="1619" y="3432"/>
                    <a:pt x="1696" y="3432"/>
                  </a:cubicBezTo>
                  <a:cubicBezTo>
                    <a:pt x="1750" y="3432"/>
                    <a:pt x="1807" y="3416"/>
                    <a:pt x="1860" y="3390"/>
                  </a:cubicBezTo>
                  <a:cubicBezTo>
                    <a:pt x="1986" y="3359"/>
                    <a:pt x="2049" y="3201"/>
                    <a:pt x="2049" y="3075"/>
                  </a:cubicBezTo>
                  <a:lnTo>
                    <a:pt x="2049" y="2729"/>
                  </a:lnTo>
                  <a:lnTo>
                    <a:pt x="4160" y="2729"/>
                  </a:lnTo>
                  <a:lnTo>
                    <a:pt x="4160" y="3075"/>
                  </a:lnTo>
                  <a:cubicBezTo>
                    <a:pt x="4160" y="3233"/>
                    <a:pt x="4223" y="3359"/>
                    <a:pt x="4349" y="3390"/>
                  </a:cubicBezTo>
                  <a:cubicBezTo>
                    <a:pt x="4401" y="3416"/>
                    <a:pt x="4458" y="3432"/>
                    <a:pt x="4512" y="3432"/>
                  </a:cubicBezTo>
                  <a:cubicBezTo>
                    <a:pt x="4589" y="3432"/>
                    <a:pt x="4658" y="3401"/>
                    <a:pt x="4695" y="3327"/>
                  </a:cubicBezTo>
                  <a:lnTo>
                    <a:pt x="6081" y="1941"/>
                  </a:lnTo>
                  <a:cubicBezTo>
                    <a:pt x="6207" y="1815"/>
                    <a:pt x="6207" y="1594"/>
                    <a:pt x="6081" y="1468"/>
                  </a:cubicBezTo>
                  <a:lnTo>
                    <a:pt x="4695" y="82"/>
                  </a:lnTo>
                  <a:cubicBezTo>
                    <a:pt x="4649" y="36"/>
                    <a:pt x="4552" y="7"/>
                    <a:pt x="4454" y="7"/>
                  </a:cubicBezTo>
                  <a:cubicBezTo>
                    <a:pt x="4418" y="7"/>
                    <a:pt x="4382" y="11"/>
                    <a:pt x="4349" y="19"/>
                  </a:cubicBezTo>
                  <a:cubicBezTo>
                    <a:pt x="4223" y="51"/>
                    <a:pt x="4160" y="208"/>
                    <a:pt x="4160" y="334"/>
                  </a:cubicBezTo>
                  <a:lnTo>
                    <a:pt x="4160" y="681"/>
                  </a:lnTo>
                  <a:lnTo>
                    <a:pt x="2049" y="681"/>
                  </a:lnTo>
                  <a:lnTo>
                    <a:pt x="2049" y="334"/>
                  </a:lnTo>
                  <a:cubicBezTo>
                    <a:pt x="2049" y="177"/>
                    <a:pt x="1986" y="51"/>
                    <a:pt x="1860" y="19"/>
                  </a:cubicBezTo>
                  <a:cubicBezTo>
                    <a:pt x="1814" y="8"/>
                    <a:pt x="1763" y="0"/>
                    <a:pt x="17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43" name="Google Shape;6343;p66"/>
          <p:cNvSpPr/>
          <p:nvPr/>
        </p:nvSpPr>
        <p:spPr>
          <a:xfrm>
            <a:off x="1446666" y="2108290"/>
            <a:ext cx="336724" cy="334919"/>
          </a:xfrm>
          <a:custGeom>
            <a:rect b="b" l="l" r="r" t="t"/>
            <a:pathLst>
              <a:path extrusionOk="0" h="11689" w="11752">
                <a:moveTo>
                  <a:pt x="5860" y="662"/>
                </a:moveTo>
                <a:cubicBezTo>
                  <a:pt x="6427" y="662"/>
                  <a:pt x="6900" y="1135"/>
                  <a:pt x="6900" y="1670"/>
                </a:cubicBezTo>
                <a:cubicBezTo>
                  <a:pt x="6900" y="2238"/>
                  <a:pt x="6427" y="2710"/>
                  <a:pt x="5860" y="2710"/>
                </a:cubicBezTo>
                <a:cubicBezTo>
                  <a:pt x="5293" y="2710"/>
                  <a:pt x="4821" y="2238"/>
                  <a:pt x="4821" y="1670"/>
                </a:cubicBezTo>
                <a:cubicBezTo>
                  <a:pt x="4821" y="1135"/>
                  <a:pt x="5293" y="662"/>
                  <a:pt x="5860" y="662"/>
                </a:cubicBezTo>
                <a:close/>
                <a:moveTo>
                  <a:pt x="5860" y="3372"/>
                </a:moveTo>
                <a:cubicBezTo>
                  <a:pt x="7058" y="3403"/>
                  <a:pt x="8034" y="4317"/>
                  <a:pt x="8223" y="5451"/>
                </a:cubicBezTo>
                <a:lnTo>
                  <a:pt x="3466" y="5451"/>
                </a:lnTo>
                <a:cubicBezTo>
                  <a:pt x="3624" y="4285"/>
                  <a:pt x="4663" y="3372"/>
                  <a:pt x="5860" y="3372"/>
                </a:cubicBezTo>
                <a:close/>
                <a:moveTo>
                  <a:pt x="9420" y="7562"/>
                </a:moveTo>
                <a:cubicBezTo>
                  <a:pt x="9956" y="7562"/>
                  <a:pt x="10429" y="7814"/>
                  <a:pt x="10744" y="8223"/>
                </a:cubicBezTo>
                <a:lnTo>
                  <a:pt x="10082" y="8223"/>
                </a:lnTo>
                <a:cubicBezTo>
                  <a:pt x="9546" y="8223"/>
                  <a:pt x="9074" y="8696"/>
                  <a:pt x="9074" y="9232"/>
                </a:cubicBezTo>
                <a:cubicBezTo>
                  <a:pt x="9074" y="9799"/>
                  <a:pt x="9546" y="10271"/>
                  <a:pt x="10082" y="10271"/>
                </a:cubicBezTo>
                <a:lnTo>
                  <a:pt x="10744" y="10271"/>
                </a:lnTo>
                <a:cubicBezTo>
                  <a:pt x="10429" y="10712"/>
                  <a:pt x="9925" y="10933"/>
                  <a:pt x="9420" y="10933"/>
                </a:cubicBezTo>
                <a:cubicBezTo>
                  <a:pt x="8696" y="10933"/>
                  <a:pt x="8034" y="10460"/>
                  <a:pt x="7814" y="9799"/>
                </a:cubicBezTo>
                <a:cubicBezTo>
                  <a:pt x="7751" y="9673"/>
                  <a:pt x="7593" y="9547"/>
                  <a:pt x="7499" y="9547"/>
                </a:cubicBezTo>
                <a:lnTo>
                  <a:pt x="4222" y="9547"/>
                </a:lnTo>
                <a:cubicBezTo>
                  <a:pt x="4065" y="9547"/>
                  <a:pt x="3939" y="9641"/>
                  <a:pt x="3907" y="9799"/>
                </a:cubicBezTo>
                <a:cubicBezTo>
                  <a:pt x="3655" y="10460"/>
                  <a:pt x="2993" y="10933"/>
                  <a:pt x="2300" y="10933"/>
                </a:cubicBezTo>
                <a:cubicBezTo>
                  <a:pt x="1733" y="10933"/>
                  <a:pt x="1261" y="10649"/>
                  <a:pt x="914" y="10271"/>
                </a:cubicBezTo>
                <a:lnTo>
                  <a:pt x="1576" y="10271"/>
                </a:lnTo>
                <a:cubicBezTo>
                  <a:pt x="2143" y="10271"/>
                  <a:pt x="2615" y="9799"/>
                  <a:pt x="2615" y="9232"/>
                </a:cubicBezTo>
                <a:cubicBezTo>
                  <a:pt x="2615" y="8696"/>
                  <a:pt x="2143" y="8223"/>
                  <a:pt x="1576" y="8223"/>
                </a:cubicBezTo>
                <a:lnTo>
                  <a:pt x="914" y="8223"/>
                </a:lnTo>
                <a:cubicBezTo>
                  <a:pt x="1229" y="7782"/>
                  <a:pt x="1733" y="7562"/>
                  <a:pt x="2300" y="7562"/>
                </a:cubicBezTo>
                <a:cubicBezTo>
                  <a:pt x="2993" y="7562"/>
                  <a:pt x="3655" y="8034"/>
                  <a:pt x="3907" y="8696"/>
                </a:cubicBezTo>
                <a:cubicBezTo>
                  <a:pt x="3939" y="8822"/>
                  <a:pt x="4096" y="8917"/>
                  <a:pt x="4222" y="8917"/>
                </a:cubicBezTo>
                <a:lnTo>
                  <a:pt x="7499" y="8917"/>
                </a:lnTo>
                <a:cubicBezTo>
                  <a:pt x="7656" y="8917"/>
                  <a:pt x="7751" y="8854"/>
                  <a:pt x="7814" y="8696"/>
                </a:cubicBezTo>
                <a:cubicBezTo>
                  <a:pt x="8034" y="8034"/>
                  <a:pt x="8727" y="7562"/>
                  <a:pt x="9420" y="7562"/>
                </a:cubicBezTo>
                <a:close/>
                <a:moveTo>
                  <a:pt x="5860" y="1"/>
                </a:moveTo>
                <a:cubicBezTo>
                  <a:pt x="4915" y="1"/>
                  <a:pt x="4128" y="725"/>
                  <a:pt x="4128" y="1670"/>
                </a:cubicBezTo>
                <a:cubicBezTo>
                  <a:pt x="4128" y="2143"/>
                  <a:pt x="4348" y="2584"/>
                  <a:pt x="4663" y="2899"/>
                </a:cubicBezTo>
                <a:lnTo>
                  <a:pt x="4695" y="2931"/>
                </a:lnTo>
                <a:cubicBezTo>
                  <a:pt x="3592" y="3372"/>
                  <a:pt x="2773" y="4474"/>
                  <a:pt x="2773" y="5829"/>
                </a:cubicBezTo>
                <a:cubicBezTo>
                  <a:pt x="2773" y="6018"/>
                  <a:pt x="2930" y="6176"/>
                  <a:pt x="3119" y="6176"/>
                </a:cubicBezTo>
                <a:lnTo>
                  <a:pt x="5514" y="6176"/>
                </a:lnTo>
                <a:lnTo>
                  <a:pt x="5514" y="8255"/>
                </a:lnTo>
                <a:lnTo>
                  <a:pt x="4443" y="8255"/>
                </a:lnTo>
                <a:cubicBezTo>
                  <a:pt x="4065" y="7436"/>
                  <a:pt x="3245" y="6869"/>
                  <a:pt x="2300" y="6869"/>
                </a:cubicBezTo>
                <a:cubicBezTo>
                  <a:pt x="1261" y="6869"/>
                  <a:pt x="410" y="7499"/>
                  <a:pt x="32" y="8444"/>
                </a:cubicBezTo>
                <a:cubicBezTo>
                  <a:pt x="0" y="8570"/>
                  <a:pt x="0" y="8696"/>
                  <a:pt x="95" y="8759"/>
                </a:cubicBezTo>
                <a:cubicBezTo>
                  <a:pt x="158" y="8854"/>
                  <a:pt x="253" y="8917"/>
                  <a:pt x="347" y="8917"/>
                </a:cubicBezTo>
                <a:lnTo>
                  <a:pt x="1607" y="8917"/>
                </a:lnTo>
                <a:cubicBezTo>
                  <a:pt x="1828" y="8917"/>
                  <a:pt x="1985" y="9074"/>
                  <a:pt x="1985" y="9295"/>
                </a:cubicBezTo>
                <a:cubicBezTo>
                  <a:pt x="1985" y="9484"/>
                  <a:pt x="1828" y="9641"/>
                  <a:pt x="1607" y="9641"/>
                </a:cubicBezTo>
                <a:lnTo>
                  <a:pt x="347" y="9641"/>
                </a:lnTo>
                <a:cubicBezTo>
                  <a:pt x="253" y="9641"/>
                  <a:pt x="158" y="9673"/>
                  <a:pt x="95" y="9799"/>
                </a:cubicBezTo>
                <a:cubicBezTo>
                  <a:pt x="0" y="9862"/>
                  <a:pt x="0" y="9988"/>
                  <a:pt x="32" y="10114"/>
                </a:cubicBezTo>
                <a:cubicBezTo>
                  <a:pt x="410" y="11059"/>
                  <a:pt x="1292" y="11689"/>
                  <a:pt x="2300" y="11689"/>
                </a:cubicBezTo>
                <a:cubicBezTo>
                  <a:pt x="3182" y="11689"/>
                  <a:pt x="4065" y="11122"/>
                  <a:pt x="4443" y="10303"/>
                </a:cubicBezTo>
                <a:lnTo>
                  <a:pt x="7278" y="10303"/>
                </a:lnTo>
                <a:cubicBezTo>
                  <a:pt x="7688" y="11122"/>
                  <a:pt x="8507" y="11689"/>
                  <a:pt x="9452" y="11689"/>
                </a:cubicBezTo>
                <a:cubicBezTo>
                  <a:pt x="10492" y="11689"/>
                  <a:pt x="11342" y="11059"/>
                  <a:pt x="11689" y="10114"/>
                </a:cubicBezTo>
                <a:cubicBezTo>
                  <a:pt x="11752" y="9988"/>
                  <a:pt x="11752" y="9862"/>
                  <a:pt x="11657" y="9799"/>
                </a:cubicBezTo>
                <a:cubicBezTo>
                  <a:pt x="11594" y="9704"/>
                  <a:pt x="11500" y="9641"/>
                  <a:pt x="11374" y="9641"/>
                </a:cubicBezTo>
                <a:lnTo>
                  <a:pt x="10114" y="9641"/>
                </a:lnTo>
                <a:cubicBezTo>
                  <a:pt x="9925" y="9641"/>
                  <a:pt x="9767" y="9484"/>
                  <a:pt x="9767" y="9295"/>
                </a:cubicBezTo>
                <a:cubicBezTo>
                  <a:pt x="9767" y="9074"/>
                  <a:pt x="9925" y="8917"/>
                  <a:pt x="10114" y="8917"/>
                </a:cubicBezTo>
                <a:lnTo>
                  <a:pt x="11374" y="8917"/>
                </a:lnTo>
                <a:cubicBezTo>
                  <a:pt x="11500" y="8917"/>
                  <a:pt x="11594" y="8885"/>
                  <a:pt x="11657" y="8759"/>
                </a:cubicBezTo>
                <a:cubicBezTo>
                  <a:pt x="11752" y="8696"/>
                  <a:pt x="11752" y="8570"/>
                  <a:pt x="11689" y="8444"/>
                </a:cubicBezTo>
                <a:cubicBezTo>
                  <a:pt x="11342" y="7499"/>
                  <a:pt x="10429" y="6869"/>
                  <a:pt x="9452" y="6869"/>
                </a:cubicBezTo>
                <a:cubicBezTo>
                  <a:pt x="8538" y="6869"/>
                  <a:pt x="7688" y="7436"/>
                  <a:pt x="7278" y="8255"/>
                </a:cubicBezTo>
                <a:lnTo>
                  <a:pt x="6238" y="8255"/>
                </a:lnTo>
                <a:lnTo>
                  <a:pt x="6238" y="6176"/>
                </a:lnTo>
                <a:lnTo>
                  <a:pt x="8633" y="6176"/>
                </a:lnTo>
                <a:cubicBezTo>
                  <a:pt x="8822" y="6176"/>
                  <a:pt x="8979" y="6018"/>
                  <a:pt x="8979" y="5829"/>
                </a:cubicBezTo>
                <a:cubicBezTo>
                  <a:pt x="8979" y="4506"/>
                  <a:pt x="8192" y="3403"/>
                  <a:pt x="7058" y="2931"/>
                </a:cubicBezTo>
                <a:cubicBezTo>
                  <a:pt x="7341" y="2616"/>
                  <a:pt x="7562" y="2175"/>
                  <a:pt x="7562" y="1670"/>
                </a:cubicBezTo>
                <a:cubicBezTo>
                  <a:pt x="7562" y="725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44" name="Google Shape;6344;p66"/>
          <p:cNvGrpSpPr/>
          <p:nvPr/>
        </p:nvGrpSpPr>
        <p:grpSpPr>
          <a:xfrm>
            <a:off x="1449401" y="2503118"/>
            <a:ext cx="334919" cy="334031"/>
            <a:chOff x="-35495600" y="2631825"/>
            <a:chExt cx="292225" cy="291450"/>
          </a:xfrm>
        </p:grpSpPr>
        <p:sp>
          <p:nvSpPr>
            <p:cNvPr id="6345" name="Google Shape;6345;p66"/>
            <p:cNvSpPr/>
            <p:nvPr/>
          </p:nvSpPr>
          <p:spPr>
            <a:xfrm>
              <a:off x="-35495600" y="2735025"/>
              <a:ext cx="137075" cy="188250"/>
            </a:xfrm>
            <a:custGeom>
              <a:rect b="b" l="l" r="r" t="t"/>
              <a:pathLst>
                <a:path extrusionOk="0" h="7530" w="5483">
                  <a:moveTo>
                    <a:pt x="4443" y="662"/>
                  </a:moveTo>
                  <a:cubicBezTo>
                    <a:pt x="4663" y="662"/>
                    <a:pt x="4821" y="819"/>
                    <a:pt x="4821" y="1040"/>
                  </a:cubicBezTo>
                  <a:lnTo>
                    <a:pt x="4821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725" y="819"/>
                    <a:pt x="820" y="662"/>
                    <a:pt x="1040" y="662"/>
                  </a:cubicBezTo>
                  <a:close/>
                  <a:moveTo>
                    <a:pt x="4821" y="2048"/>
                  </a:moveTo>
                  <a:lnTo>
                    <a:pt x="4821" y="5482"/>
                  </a:lnTo>
                  <a:lnTo>
                    <a:pt x="662" y="5482"/>
                  </a:lnTo>
                  <a:lnTo>
                    <a:pt x="662" y="2048"/>
                  </a:lnTo>
                  <a:close/>
                  <a:moveTo>
                    <a:pt x="4852" y="6143"/>
                  </a:moveTo>
                  <a:lnTo>
                    <a:pt x="4852" y="6490"/>
                  </a:lnTo>
                  <a:cubicBezTo>
                    <a:pt x="4821" y="6711"/>
                    <a:pt x="4663" y="6868"/>
                    <a:pt x="4506" y="6868"/>
                  </a:cubicBezTo>
                  <a:lnTo>
                    <a:pt x="1072" y="6868"/>
                  </a:lnTo>
                  <a:cubicBezTo>
                    <a:pt x="883" y="6868"/>
                    <a:pt x="725" y="6711"/>
                    <a:pt x="725" y="6490"/>
                  </a:cubicBezTo>
                  <a:lnTo>
                    <a:pt x="725" y="6143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6490"/>
                  </a:lnTo>
                  <a:cubicBezTo>
                    <a:pt x="0" y="7057"/>
                    <a:pt x="473" y="7530"/>
                    <a:pt x="1040" y="7530"/>
                  </a:cubicBezTo>
                  <a:lnTo>
                    <a:pt x="4443" y="7530"/>
                  </a:lnTo>
                  <a:cubicBezTo>
                    <a:pt x="5010" y="7530"/>
                    <a:pt x="5482" y="7057"/>
                    <a:pt x="5482" y="6490"/>
                  </a:cubicBezTo>
                  <a:lnTo>
                    <a:pt x="5482" y="1040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6" name="Google Shape;6346;p66"/>
            <p:cNvSpPr/>
            <p:nvPr/>
          </p:nvSpPr>
          <p:spPr>
            <a:xfrm>
              <a:off x="-35339650" y="2631825"/>
              <a:ext cx="136275" cy="188275"/>
            </a:xfrm>
            <a:custGeom>
              <a:rect b="b" l="l" r="r" t="t"/>
              <a:pathLst>
                <a:path extrusionOk="0" h="7531" w="5451">
                  <a:moveTo>
                    <a:pt x="4411" y="662"/>
                  </a:moveTo>
                  <a:cubicBezTo>
                    <a:pt x="4600" y="662"/>
                    <a:pt x="4758" y="820"/>
                    <a:pt x="4758" y="1009"/>
                  </a:cubicBezTo>
                  <a:lnTo>
                    <a:pt x="4758" y="1387"/>
                  </a:lnTo>
                  <a:lnTo>
                    <a:pt x="631" y="1387"/>
                  </a:lnTo>
                  <a:lnTo>
                    <a:pt x="631" y="1009"/>
                  </a:lnTo>
                  <a:cubicBezTo>
                    <a:pt x="631" y="820"/>
                    <a:pt x="788" y="662"/>
                    <a:pt x="977" y="662"/>
                  </a:cubicBezTo>
                  <a:close/>
                  <a:moveTo>
                    <a:pt x="4758" y="2049"/>
                  </a:moveTo>
                  <a:lnTo>
                    <a:pt x="4758" y="5483"/>
                  </a:lnTo>
                  <a:lnTo>
                    <a:pt x="631" y="5483"/>
                  </a:lnTo>
                  <a:lnTo>
                    <a:pt x="631" y="2049"/>
                  </a:lnTo>
                  <a:close/>
                  <a:moveTo>
                    <a:pt x="4789" y="6144"/>
                  </a:moveTo>
                  <a:lnTo>
                    <a:pt x="4789" y="6491"/>
                  </a:lnTo>
                  <a:cubicBezTo>
                    <a:pt x="4758" y="6680"/>
                    <a:pt x="4600" y="6837"/>
                    <a:pt x="4443" y="6837"/>
                  </a:cubicBezTo>
                  <a:lnTo>
                    <a:pt x="1009" y="6837"/>
                  </a:lnTo>
                  <a:cubicBezTo>
                    <a:pt x="820" y="6837"/>
                    <a:pt x="662" y="6680"/>
                    <a:pt x="662" y="6491"/>
                  </a:cubicBezTo>
                  <a:lnTo>
                    <a:pt x="662" y="6144"/>
                  </a:ln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6491"/>
                  </a:lnTo>
                  <a:cubicBezTo>
                    <a:pt x="0" y="7058"/>
                    <a:pt x="473" y="7531"/>
                    <a:pt x="1009" y="7531"/>
                  </a:cubicBezTo>
                  <a:lnTo>
                    <a:pt x="4443" y="7531"/>
                  </a:lnTo>
                  <a:cubicBezTo>
                    <a:pt x="4978" y="7531"/>
                    <a:pt x="5451" y="7058"/>
                    <a:pt x="5451" y="6491"/>
                  </a:cubicBezTo>
                  <a:lnTo>
                    <a:pt x="5451" y="1009"/>
                  </a:lnTo>
                  <a:cubicBezTo>
                    <a:pt x="5451" y="442"/>
                    <a:pt x="4978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7" name="Google Shape;6347;p66"/>
            <p:cNvSpPr/>
            <p:nvPr/>
          </p:nvSpPr>
          <p:spPr>
            <a:xfrm>
              <a:off x="-35341225" y="2836625"/>
              <a:ext cx="85075" cy="84500"/>
            </a:xfrm>
            <a:custGeom>
              <a:rect b="b" l="l" r="r" t="t"/>
              <a:pathLst>
                <a:path extrusionOk="0" h="3380" w="3403">
                  <a:moveTo>
                    <a:pt x="3056" y="0"/>
                  </a:moveTo>
                  <a:cubicBezTo>
                    <a:pt x="2836" y="0"/>
                    <a:pt x="2678" y="158"/>
                    <a:pt x="2678" y="347"/>
                  </a:cubicBezTo>
                  <a:lnTo>
                    <a:pt x="2678" y="1008"/>
                  </a:lnTo>
                  <a:cubicBezTo>
                    <a:pt x="2678" y="1575"/>
                    <a:pt x="2206" y="2048"/>
                    <a:pt x="1670" y="2048"/>
                  </a:cubicBezTo>
                  <a:lnTo>
                    <a:pt x="1103" y="2048"/>
                  </a:lnTo>
                  <a:lnTo>
                    <a:pt x="1229" y="1922"/>
                  </a:lnTo>
                  <a:cubicBezTo>
                    <a:pt x="1418" y="1859"/>
                    <a:pt x="1418" y="1638"/>
                    <a:pt x="1261" y="1481"/>
                  </a:cubicBezTo>
                  <a:cubicBezTo>
                    <a:pt x="1213" y="1418"/>
                    <a:pt x="1127" y="1386"/>
                    <a:pt x="1036" y="1386"/>
                  </a:cubicBezTo>
                  <a:cubicBezTo>
                    <a:pt x="946" y="1386"/>
                    <a:pt x="851" y="1418"/>
                    <a:pt x="788" y="1481"/>
                  </a:cubicBezTo>
                  <a:lnTo>
                    <a:pt x="126" y="2142"/>
                  </a:lnTo>
                  <a:cubicBezTo>
                    <a:pt x="0" y="2268"/>
                    <a:pt x="0" y="2521"/>
                    <a:pt x="126" y="2615"/>
                  </a:cubicBezTo>
                  <a:lnTo>
                    <a:pt x="788" y="3308"/>
                  </a:lnTo>
                  <a:cubicBezTo>
                    <a:pt x="851" y="3355"/>
                    <a:pt x="946" y="3379"/>
                    <a:pt x="1036" y="3379"/>
                  </a:cubicBezTo>
                  <a:cubicBezTo>
                    <a:pt x="1127" y="3379"/>
                    <a:pt x="1213" y="3355"/>
                    <a:pt x="1261" y="3308"/>
                  </a:cubicBezTo>
                  <a:cubicBezTo>
                    <a:pt x="1387" y="3182"/>
                    <a:pt x="1387" y="2930"/>
                    <a:pt x="1261" y="2836"/>
                  </a:cubicBezTo>
                  <a:lnTo>
                    <a:pt x="1166" y="2710"/>
                  </a:lnTo>
                  <a:lnTo>
                    <a:pt x="1702" y="2710"/>
                  </a:lnTo>
                  <a:cubicBezTo>
                    <a:pt x="2647" y="2710"/>
                    <a:pt x="3403" y="1953"/>
                    <a:pt x="3403" y="1008"/>
                  </a:cubicBezTo>
                  <a:lnTo>
                    <a:pt x="3403" y="347"/>
                  </a:lnTo>
                  <a:cubicBezTo>
                    <a:pt x="3403" y="158"/>
                    <a:pt x="3245" y="0"/>
                    <a:pt x="3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48" name="Google Shape;6348;p66"/>
            <p:cNvSpPr/>
            <p:nvPr/>
          </p:nvSpPr>
          <p:spPr>
            <a:xfrm>
              <a:off x="-35442050" y="26326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48" y="0"/>
                  </a:moveTo>
                  <a:cubicBezTo>
                    <a:pt x="2261" y="0"/>
                    <a:pt x="2175" y="32"/>
                    <a:pt x="2112" y="95"/>
                  </a:cubicBezTo>
                  <a:cubicBezTo>
                    <a:pt x="1986" y="189"/>
                    <a:pt x="1986" y="441"/>
                    <a:pt x="2112" y="567"/>
                  </a:cubicBezTo>
                  <a:lnTo>
                    <a:pt x="2238" y="662"/>
                  </a:lnTo>
                  <a:lnTo>
                    <a:pt x="1671" y="662"/>
                  </a:lnTo>
                  <a:cubicBezTo>
                    <a:pt x="725" y="662"/>
                    <a:pt x="1" y="1418"/>
                    <a:pt x="1" y="2363"/>
                  </a:cubicBezTo>
                  <a:lnTo>
                    <a:pt x="1" y="3025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25"/>
                  </a:cubicBezTo>
                  <a:lnTo>
                    <a:pt x="694" y="2363"/>
                  </a:lnTo>
                  <a:cubicBezTo>
                    <a:pt x="694" y="1828"/>
                    <a:pt x="1166" y="1355"/>
                    <a:pt x="1734" y="1355"/>
                  </a:cubicBezTo>
                  <a:lnTo>
                    <a:pt x="2269" y="1355"/>
                  </a:lnTo>
                  <a:lnTo>
                    <a:pt x="2143" y="1450"/>
                  </a:lnTo>
                  <a:cubicBezTo>
                    <a:pt x="1954" y="1544"/>
                    <a:pt x="1954" y="1765"/>
                    <a:pt x="2112" y="1891"/>
                  </a:cubicBezTo>
                  <a:cubicBezTo>
                    <a:pt x="2175" y="1954"/>
                    <a:pt x="2261" y="1985"/>
                    <a:pt x="2348" y="1985"/>
                  </a:cubicBezTo>
                  <a:cubicBezTo>
                    <a:pt x="2435" y="1985"/>
                    <a:pt x="2521" y="1954"/>
                    <a:pt x="2584" y="1891"/>
                  </a:cubicBezTo>
                  <a:lnTo>
                    <a:pt x="3246" y="1229"/>
                  </a:lnTo>
                  <a:cubicBezTo>
                    <a:pt x="3372" y="1103"/>
                    <a:pt x="3372" y="883"/>
                    <a:pt x="3246" y="756"/>
                  </a:cubicBezTo>
                  <a:lnTo>
                    <a:pt x="2584" y="95"/>
                  </a:lnTo>
                  <a:cubicBezTo>
                    <a:pt x="2521" y="32"/>
                    <a:pt x="2435" y="0"/>
                    <a:pt x="2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49" name="Google Shape;6349;p66"/>
          <p:cNvGrpSpPr/>
          <p:nvPr/>
        </p:nvGrpSpPr>
        <p:grpSpPr>
          <a:xfrm>
            <a:off x="3563288" y="1682553"/>
            <a:ext cx="334031" cy="334031"/>
            <a:chOff x="-33673825" y="1916675"/>
            <a:chExt cx="291450" cy="291450"/>
          </a:xfrm>
        </p:grpSpPr>
        <p:sp>
          <p:nvSpPr>
            <p:cNvPr id="6350" name="Google Shape;6350;p66"/>
            <p:cNvSpPr/>
            <p:nvPr/>
          </p:nvSpPr>
          <p:spPr>
            <a:xfrm>
              <a:off x="-33486375" y="1950550"/>
              <a:ext cx="85875" cy="85075"/>
            </a:xfrm>
            <a:custGeom>
              <a:rect b="b" l="l" r="r" t="t"/>
              <a:pathLst>
                <a:path extrusionOk="0" h="3403" w="3435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1072" y="693"/>
                  </a:lnTo>
                  <a:cubicBezTo>
                    <a:pt x="1639" y="693"/>
                    <a:pt x="2111" y="1166"/>
                    <a:pt x="2111" y="1733"/>
                  </a:cubicBezTo>
                  <a:lnTo>
                    <a:pt x="2111" y="2269"/>
                  </a:lnTo>
                  <a:lnTo>
                    <a:pt x="1985" y="2174"/>
                  </a:lnTo>
                  <a:cubicBezTo>
                    <a:pt x="1922" y="2111"/>
                    <a:pt x="1836" y="2080"/>
                    <a:pt x="1749" y="2080"/>
                  </a:cubicBezTo>
                  <a:cubicBezTo>
                    <a:pt x="1663" y="2080"/>
                    <a:pt x="1576" y="2111"/>
                    <a:pt x="1513" y="2174"/>
                  </a:cubicBezTo>
                  <a:cubicBezTo>
                    <a:pt x="1387" y="2269"/>
                    <a:pt x="1387" y="2521"/>
                    <a:pt x="1513" y="2647"/>
                  </a:cubicBezTo>
                  <a:lnTo>
                    <a:pt x="2174" y="3308"/>
                  </a:lnTo>
                  <a:cubicBezTo>
                    <a:pt x="2237" y="3371"/>
                    <a:pt x="2324" y="3403"/>
                    <a:pt x="2411" y="3403"/>
                  </a:cubicBezTo>
                  <a:cubicBezTo>
                    <a:pt x="2497" y="3403"/>
                    <a:pt x="2584" y="3371"/>
                    <a:pt x="2647" y="3308"/>
                  </a:cubicBezTo>
                  <a:lnTo>
                    <a:pt x="3309" y="2647"/>
                  </a:lnTo>
                  <a:cubicBezTo>
                    <a:pt x="3435" y="2521"/>
                    <a:pt x="3435" y="2269"/>
                    <a:pt x="3309" y="2174"/>
                  </a:cubicBezTo>
                  <a:cubicBezTo>
                    <a:pt x="3261" y="2111"/>
                    <a:pt x="3175" y="2080"/>
                    <a:pt x="3084" y="2080"/>
                  </a:cubicBezTo>
                  <a:cubicBezTo>
                    <a:pt x="2994" y="2080"/>
                    <a:pt x="2899" y="2111"/>
                    <a:pt x="2836" y="2174"/>
                  </a:cubicBezTo>
                  <a:lnTo>
                    <a:pt x="2742" y="2269"/>
                  </a:lnTo>
                  <a:lnTo>
                    <a:pt x="2742" y="1733"/>
                  </a:lnTo>
                  <a:cubicBezTo>
                    <a:pt x="2773" y="788"/>
                    <a:pt x="1985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1" name="Google Shape;6351;p66"/>
            <p:cNvSpPr/>
            <p:nvPr/>
          </p:nvSpPr>
          <p:spPr>
            <a:xfrm>
              <a:off x="-33605300" y="2122250"/>
              <a:ext cx="85075" cy="85875"/>
            </a:xfrm>
            <a:custGeom>
              <a:rect b="b" l="l" r="r" t="t"/>
              <a:pathLst>
                <a:path extrusionOk="0" h="3435" w="3403">
                  <a:moveTo>
                    <a:pt x="1024" y="0"/>
                  </a:moveTo>
                  <a:cubicBezTo>
                    <a:pt x="938" y="0"/>
                    <a:pt x="851" y="32"/>
                    <a:pt x="788" y="95"/>
                  </a:cubicBezTo>
                  <a:lnTo>
                    <a:pt x="126" y="756"/>
                  </a:lnTo>
                  <a:cubicBezTo>
                    <a:pt x="0" y="882"/>
                    <a:pt x="0" y="1134"/>
                    <a:pt x="126" y="1229"/>
                  </a:cubicBezTo>
                  <a:cubicBezTo>
                    <a:pt x="189" y="1292"/>
                    <a:pt x="276" y="1323"/>
                    <a:pt x="363" y="1323"/>
                  </a:cubicBezTo>
                  <a:cubicBezTo>
                    <a:pt x="449" y="1323"/>
                    <a:pt x="536" y="1292"/>
                    <a:pt x="599" y="1229"/>
                  </a:cubicBezTo>
                  <a:lnTo>
                    <a:pt x="725" y="1134"/>
                  </a:lnTo>
                  <a:lnTo>
                    <a:pt x="725" y="1670"/>
                  </a:lnTo>
                  <a:cubicBezTo>
                    <a:pt x="662" y="2174"/>
                    <a:pt x="820" y="2615"/>
                    <a:pt x="1135" y="2930"/>
                  </a:cubicBezTo>
                  <a:cubicBezTo>
                    <a:pt x="1450" y="3245"/>
                    <a:pt x="1891" y="3434"/>
                    <a:pt x="2363" y="3434"/>
                  </a:cubicBezTo>
                  <a:lnTo>
                    <a:pt x="3025" y="3434"/>
                  </a:lnTo>
                  <a:cubicBezTo>
                    <a:pt x="3245" y="3434"/>
                    <a:pt x="3403" y="3277"/>
                    <a:pt x="3403" y="3088"/>
                  </a:cubicBezTo>
                  <a:cubicBezTo>
                    <a:pt x="3403" y="2899"/>
                    <a:pt x="3245" y="2741"/>
                    <a:pt x="3025" y="2741"/>
                  </a:cubicBezTo>
                  <a:lnTo>
                    <a:pt x="2363" y="2741"/>
                  </a:lnTo>
                  <a:cubicBezTo>
                    <a:pt x="1828" y="2741"/>
                    <a:pt x="1355" y="2269"/>
                    <a:pt x="1355" y="1670"/>
                  </a:cubicBezTo>
                  <a:lnTo>
                    <a:pt x="1355" y="1134"/>
                  </a:lnTo>
                  <a:lnTo>
                    <a:pt x="1450" y="1229"/>
                  </a:lnTo>
                  <a:cubicBezTo>
                    <a:pt x="1513" y="1292"/>
                    <a:pt x="1607" y="1323"/>
                    <a:pt x="1698" y="1323"/>
                  </a:cubicBezTo>
                  <a:cubicBezTo>
                    <a:pt x="1788" y="1323"/>
                    <a:pt x="1875" y="1292"/>
                    <a:pt x="1922" y="1229"/>
                  </a:cubicBezTo>
                  <a:cubicBezTo>
                    <a:pt x="2048" y="1134"/>
                    <a:pt x="2048" y="882"/>
                    <a:pt x="1922" y="756"/>
                  </a:cubicBezTo>
                  <a:lnTo>
                    <a:pt x="1261" y="95"/>
                  </a:lnTo>
                  <a:cubicBezTo>
                    <a:pt x="1198" y="32"/>
                    <a:pt x="1111" y="0"/>
                    <a:pt x="10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2" name="Google Shape;6352;p66"/>
            <p:cNvSpPr/>
            <p:nvPr/>
          </p:nvSpPr>
          <p:spPr>
            <a:xfrm>
              <a:off x="-33673825" y="1916675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3718" y="694"/>
                  </a:moveTo>
                  <a:cubicBezTo>
                    <a:pt x="5073" y="694"/>
                    <a:pt x="6144" y="1733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2" y="2048"/>
                    <a:pt x="4411" y="2048"/>
                  </a:cubicBezTo>
                  <a:lnTo>
                    <a:pt x="3025" y="2048"/>
                  </a:lnTo>
                  <a:cubicBezTo>
                    <a:pt x="2143" y="2048"/>
                    <a:pt x="1481" y="2678"/>
                    <a:pt x="1324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55" y="1733"/>
                    <a:pt x="2426" y="694"/>
                    <a:pt x="3718" y="694"/>
                  </a:cubicBezTo>
                  <a:close/>
                  <a:moveTo>
                    <a:pt x="4380" y="2741"/>
                  </a:moveTo>
                  <a:cubicBezTo>
                    <a:pt x="4915" y="2741"/>
                    <a:pt x="5388" y="3214"/>
                    <a:pt x="5388" y="3750"/>
                  </a:cubicBezTo>
                  <a:lnTo>
                    <a:pt x="5388" y="4096"/>
                  </a:lnTo>
                  <a:lnTo>
                    <a:pt x="5388" y="4096"/>
                  </a:lnTo>
                  <a:cubicBezTo>
                    <a:pt x="5153" y="4096"/>
                    <a:pt x="4907" y="4091"/>
                    <a:pt x="4821" y="4033"/>
                  </a:cubicBezTo>
                  <a:cubicBezTo>
                    <a:pt x="4789" y="4002"/>
                    <a:pt x="4758" y="3876"/>
                    <a:pt x="4758" y="3781"/>
                  </a:cubicBezTo>
                  <a:cubicBezTo>
                    <a:pt x="4758" y="3592"/>
                    <a:pt x="4600" y="3435"/>
                    <a:pt x="4411" y="3435"/>
                  </a:cubicBezTo>
                  <a:cubicBezTo>
                    <a:pt x="4191" y="3435"/>
                    <a:pt x="4033" y="3592"/>
                    <a:pt x="4033" y="3781"/>
                  </a:cubicBezTo>
                  <a:cubicBezTo>
                    <a:pt x="4033" y="3876"/>
                    <a:pt x="4033" y="4002"/>
                    <a:pt x="3970" y="4033"/>
                  </a:cubicBezTo>
                  <a:cubicBezTo>
                    <a:pt x="3907" y="4096"/>
                    <a:pt x="3757" y="4112"/>
                    <a:pt x="3576" y="4112"/>
                  </a:cubicBezTo>
                  <a:cubicBezTo>
                    <a:pt x="3395" y="4112"/>
                    <a:pt x="3182" y="4096"/>
                    <a:pt x="2993" y="4096"/>
                  </a:cubicBezTo>
                  <a:lnTo>
                    <a:pt x="1954" y="4096"/>
                  </a:lnTo>
                  <a:lnTo>
                    <a:pt x="1954" y="3750"/>
                  </a:lnTo>
                  <a:cubicBezTo>
                    <a:pt x="1954" y="3214"/>
                    <a:pt x="2426" y="2741"/>
                    <a:pt x="2993" y="2741"/>
                  </a:cubicBezTo>
                  <a:close/>
                  <a:moveTo>
                    <a:pt x="1009" y="4065"/>
                  </a:moveTo>
                  <a:cubicBezTo>
                    <a:pt x="1198" y="4065"/>
                    <a:pt x="1355" y="4222"/>
                    <a:pt x="1355" y="4411"/>
                  </a:cubicBezTo>
                  <a:lnTo>
                    <a:pt x="1355" y="5104"/>
                  </a:lnTo>
                  <a:cubicBezTo>
                    <a:pt x="1355" y="5293"/>
                    <a:pt x="1198" y="5451"/>
                    <a:pt x="1009" y="5451"/>
                  </a:cubicBezTo>
                  <a:cubicBezTo>
                    <a:pt x="820" y="5451"/>
                    <a:pt x="662" y="5293"/>
                    <a:pt x="662" y="5104"/>
                  </a:cubicBezTo>
                  <a:lnTo>
                    <a:pt x="662" y="4411"/>
                  </a:lnTo>
                  <a:cubicBezTo>
                    <a:pt x="662" y="4222"/>
                    <a:pt x="820" y="4065"/>
                    <a:pt x="1009" y="4065"/>
                  </a:cubicBezTo>
                  <a:close/>
                  <a:moveTo>
                    <a:pt x="6490" y="4096"/>
                  </a:moveTo>
                  <a:cubicBezTo>
                    <a:pt x="6679" y="4096"/>
                    <a:pt x="6837" y="4254"/>
                    <a:pt x="6837" y="4474"/>
                  </a:cubicBezTo>
                  <a:lnTo>
                    <a:pt x="6837" y="5136"/>
                  </a:lnTo>
                  <a:cubicBezTo>
                    <a:pt x="6837" y="5325"/>
                    <a:pt x="6679" y="5482"/>
                    <a:pt x="6490" y="5482"/>
                  </a:cubicBezTo>
                  <a:cubicBezTo>
                    <a:pt x="6301" y="5482"/>
                    <a:pt x="6144" y="5325"/>
                    <a:pt x="6144" y="5136"/>
                  </a:cubicBezTo>
                  <a:lnTo>
                    <a:pt x="6144" y="4474"/>
                  </a:lnTo>
                  <a:cubicBezTo>
                    <a:pt x="6144" y="4254"/>
                    <a:pt x="6301" y="4096"/>
                    <a:pt x="6490" y="4096"/>
                  </a:cubicBezTo>
                  <a:close/>
                  <a:moveTo>
                    <a:pt x="4443" y="4537"/>
                  </a:moveTo>
                  <a:cubicBezTo>
                    <a:pt x="4726" y="4726"/>
                    <a:pt x="5073" y="4789"/>
                    <a:pt x="5451" y="4789"/>
                  </a:cubicBezTo>
                  <a:lnTo>
                    <a:pt x="5451" y="5136"/>
                  </a:lnTo>
                  <a:cubicBezTo>
                    <a:pt x="5451" y="6081"/>
                    <a:pt x="4663" y="6869"/>
                    <a:pt x="3718" y="6869"/>
                  </a:cubicBezTo>
                  <a:cubicBezTo>
                    <a:pt x="2773" y="6869"/>
                    <a:pt x="2048" y="6081"/>
                    <a:pt x="2048" y="5136"/>
                  </a:cubicBezTo>
                  <a:lnTo>
                    <a:pt x="2048" y="4789"/>
                  </a:lnTo>
                  <a:lnTo>
                    <a:pt x="3056" y="4789"/>
                  </a:lnTo>
                  <a:cubicBezTo>
                    <a:pt x="3148" y="4789"/>
                    <a:pt x="3241" y="4790"/>
                    <a:pt x="3333" y="4790"/>
                  </a:cubicBezTo>
                  <a:cubicBezTo>
                    <a:pt x="3749" y="4790"/>
                    <a:pt x="4159" y="4769"/>
                    <a:pt x="4443" y="4537"/>
                  </a:cubicBezTo>
                  <a:close/>
                  <a:moveTo>
                    <a:pt x="3813" y="1"/>
                  </a:moveTo>
                  <a:cubicBezTo>
                    <a:pt x="2111" y="1"/>
                    <a:pt x="725" y="1387"/>
                    <a:pt x="725" y="3088"/>
                  </a:cubicBezTo>
                  <a:lnTo>
                    <a:pt x="725" y="3466"/>
                  </a:lnTo>
                  <a:cubicBezTo>
                    <a:pt x="347" y="3624"/>
                    <a:pt x="63" y="4002"/>
                    <a:pt x="63" y="4474"/>
                  </a:cubicBezTo>
                  <a:lnTo>
                    <a:pt x="63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98" y="6144"/>
                    <a:pt x="1355" y="6112"/>
                    <a:pt x="1513" y="6049"/>
                  </a:cubicBezTo>
                  <a:cubicBezTo>
                    <a:pt x="1891" y="6932"/>
                    <a:pt x="2741" y="7562"/>
                    <a:pt x="3781" y="7562"/>
                  </a:cubicBezTo>
                  <a:cubicBezTo>
                    <a:pt x="4789" y="7562"/>
                    <a:pt x="5671" y="6932"/>
                    <a:pt x="6018" y="6049"/>
                  </a:cubicBezTo>
                  <a:cubicBezTo>
                    <a:pt x="6175" y="6112"/>
                    <a:pt x="6333" y="6144"/>
                    <a:pt x="6522" y="6144"/>
                  </a:cubicBezTo>
                  <a:cubicBezTo>
                    <a:pt x="7089" y="6144"/>
                    <a:pt x="7562" y="5671"/>
                    <a:pt x="7562" y="5136"/>
                  </a:cubicBezTo>
                  <a:lnTo>
                    <a:pt x="7562" y="4474"/>
                  </a:lnTo>
                  <a:cubicBezTo>
                    <a:pt x="7562" y="4033"/>
                    <a:pt x="7278" y="3624"/>
                    <a:pt x="6869" y="3466"/>
                  </a:cubicBezTo>
                  <a:lnTo>
                    <a:pt x="6869" y="3088"/>
                  </a:lnTo>
                  <a:cubicBezTo>
                    <a:pt x="6869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3" name="Google Shape;6353;p66"/>
            <p:cNvSpPr/>
            <p:nvPr/>
          </p:nvSpPr>
          <p:spPr>
            <a:xfrm>
              <a:off x="-33503700" y="2070250"/>
              <a:ext cx="121325" cy="137075"/>
            </a:xfrm>
            <a:custGeom>
              <a:rect b="b" l="l" r="r" t="t"/>
              <a:pathLst>
                <a:path extrusionOk="0" h="5483" w="4853">
                  <a:moveTo>
                    <a:pt x="3151" y="726"/>
                  </a:moveTo>
                  <a:cubicBezTo>
                    <a:pt x="3687" y="726"/>
                    <a:pt x="4222" y="1198"/>
                    <a:pt x="4222" y="1734"/>
                  </a:cubicBezTo>
                  <a:lnTo>
                    <a:pt x="4222" y="2112"/>
                  </a:lnTo>
                  <a:cubicBezTo>
                    <a:pt x="3939" y="2112"/>
                    <a:pt x="3655" y="2112"/>
                    <a:pt x="3592" y="1986"/>
                  </a:cubicBezTo>
                  <a:cubicBezTo>
                    <a:pt x="3529" y="1954"/>
                    <a:pt x="3498" y="1828"/>
                    <a:pt x="3498" y="1734"/>
                  </a:cubicBezTo>
                  <a:cubicBezTo>
                    <a:pt x="3498" y="1545"/>
                    <a:pt x="3340" y="1387"/>
                    <a:pt x="3151" y="1387"/>
                  </a:cubicBezTo>
                  <a:cubicBezTo>
                    <a:pt x="2962" y="1387"/>
                    <a:pt x="2804" y="1545"/>
                    <a:pt x="2804" y="1734"/>
                  </a:cubicBezTo>
                  <a:cubicBezTo>
                    <a:pt x="2804" y="1828"/>
                    <a:pt x="2804" y="1954"/>
                    <a:pt x="2710" y="1986"/>
                  </a:cubicBezTo>
                  <a:cubicBezTo>
                    <a:pt x="2636" y="2060"/>
                    <a:pt x="2487" y="2090"/>
                    <a:pt x="2312" y="2090"/>
                  </a:cubicBezTo>
                  <a:cubicBezTo>
                    <a:pt x="2189" y="2090"/>
                    <a:pt x="2053" y="2075"/>
                    <a:pt x="1922" y="2049"/>
                  </a:cubicBezTo>
                  <a:lnTo>
                    <a:pt x="694" y="2049"/>
                  </a:lnTo>
                  <a:lnTo>
                    <a:pt x="694" y="1734"/>
                  </a:lnTo>
                  <a:cubicBezTo>
                    <a:pt x="694" y="1198"/>
                    <a:pt x="1166" y="726"/>
                    <a:pt x="1765" y="726"/>
                  </a:cubicBezTo>
                  <a:close/>
                  <a:moveTo>
                    <a:pt x="3151" y="2521"/>
                  </a:moveTo>
                  <a:cubicBezTo>
                    <a:pt x="3435" y="2742"/>
                    <a:pt x="3813" y="2773"/>
                    <a:pt x="4222" y="2773"/>
                  </a:cubicBezTo>
                  <a:lnTo>
                    <a:pt x="4222" y="3120"/>
                  </a:lnTo>
                  <a:cubicBezTo>
                    <a:pt x="4159" y="4034"/>
                    <a:pt x="3372" y="4853"/>
                    <a:pt x="2426" y="4853"/>
                  </a:cubicBezTo>
                  <a:cubicBezTo>
                    <a:pt x="1481" y="4853"/>
                    <a:pt x="694" y="4065"/>
                    <a:pt x="694" y="3120"/>
                  </a:cubicBezTo>
                  <a:lnTo>
                    <a:pt x="694" y="2773"/>
                  </a:lnTo>
                  <a:lnTo>
                    <a:pt x="1765" y="2773"/>
                  </a:lnTo>
                  <a:cubicBezTo>
                    <a:pt x="1859" y="2773"/>
                    <a:pt x="2836" y="2773"/>
                    <a:pt x="3151" y="2521"/>
                  </a:cubicBezTo>
                  <a:close/>
                  <a:moveTo>
                    <a:pt x="1733" y="1"/>
                  </a:moveTo>
                  <a:cubicBezTo>
                    <a:pt x="788" y="1"/>
                    <a:pt x="1" y="757"/>
                    <a:pt x="1" y="1702"/>
                  </a:cubicBezTo>
                  <a:lnTo>
                    <a:pt x="1" y="3088"/>
                  </a:lnTo>
                  <a:cubicBezTo>
                    <a:pt x="1" y="4412"/>
                    <a:pt x="1103" y="5483"/>
                    <a:pt x="2395" y="5483"/>
                  </a:cubicBezTo>
                  <a:cubicBezTo>
                    <a:pt x="3750" y="5483"/>
                    <a:pt x="4789" y="4380"/>
                    <a:pt x="4789" y="3088"/>
                  </a:cubicBezTo>
                  <a:lnTo>
                    <a:pt x="4789" y="1702"/>
                  </a:lnTo>
                  <a:cubicBezTo>
                    <a:pt x="4852" y="789"/>
                    <a:pt x="4065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4" name="Google Shape;6354;p66"/>
          <p:cNvGrpSpPr/>
          <p:nvPr/>
        </p:nvGrpSpPr>
        <p:grpSpPr>
          <a:xfrm>
            <a:off x="3561039" y="2107743"/>
            <a:ext cx="338529" cy="335807"/>
            <a:chOff x="-33676975" y="2275050"/>
            <a:chExt cx="295375" cy="293000"/>
          </a:xfrm>
        </p:grpSpPr>
        <p:sp>
          <p:nvSpPr>
            <p:cNvPr id="6355" name="Google Shape;6355;p66"/>
            <p:cNvSpPr/>
            <p:nvPr/>
          </p:nvSpPr>
          <p:spPr>
            <a:xfrm>
              <a:off x="-33502125" y="2309700"/>
              <a:ext cx="52800" cy="67750"/>
            </a:xfrm>
            <a:custGeom>
              <a:rect b="b" l="l" r="r" t="t"/>
              <a:pathLst>
                <a:path extrusionOk="0" h="2710" w="2112">
                  <a:moveTo>
                    <a:pt x="1040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229"/>
                    <a:pt x="158" y="1387"/>
                    <a:pt x="379" y="1387"/>
                  </a:cubicBezTo>
                  <a:cubicBezTo>
                    <a:pt x="568" y="1387"/>
                    <a:pt x="725" y="1229"/>
                    <a:pt x="725" y="1040"/>
                  </a:cubicBezTo>
                  <a:cubicBezTo>
                    <a:pt x="725" y="820"/>
                    <a:pt x="883" y="662"/>
                    <a:pt x="1072" y="662"/>
                  </a:cubicBezTo>
                  <a:cubicBezTo>
                    <a:pt x="1261" y="662"/>
                    <a:pt x="1450" y="820"/>
                    <a:pt x="1450" y="1040"/>
                  </a:cubicBezTo>
                  <a:cubicBezTo>
                    <a:pt x="1450" y="1198"/>
                    <a:pt x="1355" y="1292"/>
                    <a:pt x="1198" y="1355"/>
                  </a:cubicBezTo>
                  <a:cubicBezTo>
                    <a:pt x="914" y="1418"/>
                    <a:pt x="725" y="1702"/>
                    <a:pt x="725" y="1985"/>
                  </a:cubicBezTo>
                  <a:lnTo>
                    <a:pt x="725" y="2363"/>
                  </a:lnTo>
                  <a:cubicBezTo>
                    <a:pt x="725" y="2552"/>
                    <a:pt x="883" y="2710"/>
                    <a:pt x="1072" y="2710"/>
                  </a:cubicBezTo>
                  <a:cubicBezTo>
                    <a:pt x="1292" y="2710"/>
                    <a:pt x="1450" y="2552"/>
                    <a:pt x="1450" y="2363"/>
                  </a:cubicBezTo>
                  <a:lnTo>
                    <a:pt x="1450" y="1985"/>
                  </a:lnTo>
                  <a:cubicBezTo>
                    <a:pt x="1828" y="1828"/>
                    <a:pt x="2111" y="1418"/>
                    <a:pt x="2111" y="977"/>
                  </a:cubicBez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6" name="Google Shape;6356;p66"/>
            <p:cNvSpPr/>
            <p:nvPr/>
          </p:nvSpPr>
          <p:spPr>
            <a:xfrm>
              <a:off x="-33484800" y="23955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57" name="Google Shape;6357;p66"/>
            <p:cNvSpPr/>
            <p:nvPr/>
          </p:nvSpPr>
          <p:spPr>
            <a:xfrm>
              <a:off x="-33676975" y="2275050"/>
              <a:ext cx="295375" cy="293000"/>
            </a:xfrm>
            <a:custGeom>
              <a:rect b="b" l="l" r="r" t="t"/>
              <a:pathLst>
                <a:path extrusionOk="0" h="11720" w="11815">
                  <a:moveTo>
                    <a:pt x="8034" y="725"/>
                  </a:moveTo>
                  <a:cubicBezTo>
                    <a:pt x="9735" y="725"/>
                    <a:pt x="11090" y="2080"/>
                    <a:pt x="11090" y="3781"/>
                  </a:cubicBezTo>
                  <a:cubicBezTo>
                    <a:pt x="11090" y="5482"/>
                    <a:pt x="9735" y="6868"/>
                    <a:pt x="8034" y="6868"/>
                  </a:cubicBezTo>
                  <a:cubicBezTo>
                    <a:pt x="6333" y="6868"/>
                    <a:pt x="4947" y="5482"/>
                    <a:pt x="4947" y="3781"/>
                  </a:cubicBezTo>
                  <a:cubicBezTo>
                    <a:pt x="4947" y="2080"/>
                    <a:pt x="6333" y="725"/>
                    <a:pt x="8034" y="725"/>
                  </a:cubicBezTo>
                  <a:close/>
                  <a:moveTo>
                    <a:pt x="5104" y="6207"/>
                  </a:moveTo>
                  <a:cubicBezTo>
                    <a:pt x="5262" y="6364"/>
                    <a:pt x="5419" y="6553"/>
                    <a:pt x="5577" y="6679"/>
                  </a:cubicBezTo>
                  <a:lnTo>
                    <a:pt x="5325" y="6931"/>
                  </a:lnTo>
                  <a:cubicBezTo>
                    <a:pt x="5262" y="6994"/>
                    <a:pt x="5167" y="7026"/>
                    <a:pt x="5077" y="7026"/>
                  </a:cubicBezTo>
                  <a:cubicBezTo>
                    <a:pt x="4986" y="7026"/>
                    <a:pt x="4899" y="6994"/>
                    <a:pt x="4852" y="6931"/>
                  </a:cubicBezTo>
                  <a:cubicBezTo>
                    <a:pt x="4726" y="6805"/>
                    <a:pt x="4726" y="6585"/>
                    <a:pt x="4852" y="6459"/>
                  </a:cubicBezTo>
                  <a:lnTo>
                    <a:pt x="5104" y="6207"/>
                  </a:lnTo>
                  <a:close/>
                  <a:moveTo>
                    <a:pt x="3104" y="8380"/>
                  </a:moveTo>
                  <a:cubicBezTo>
                    <a:pt x="3190" y="8380"/>
                    <a:pt x="3277" y="8412"/>
                    <a:pt x="3340" y="8475"/>
                  </a:cubicBezTo>
                  <a:cubicBezTo>
                    <a:pt x="3466" y="8601"/>
                    <a:pt x="3466" y="8822"/>
                    <a:pt x="3340" y="8948"/>
                  </a:cubicBezTo>
                  <a:lnTo>
                    <a:pt x="1387" y="10932"/>
                  </a:lnTo>
                  <a:cubicBezTo>
                    <a:pt x="1324" y="10980"/>
                    <a:pt x="1229" y="11003"/>
                    <a:pt x="1139" y="11003"/>
                  </a:cubicBezTo>
                  <a:cubicBezTo>
                    <a:pt x="1048" y="11003"/>
                    <a:pt x="961" y="10980"/>
                    <a:pt x="914" y="10932"/>
                  </a:cubicBezTo>
                  <a:cubicBezTo>
                    <a:pt x="788" y="10806"/>
                    <a:pt x="788" y="10554"/>
                    <a:pt x="914" y="10460"/>
                  </a:cubicBezTo>
                  <a:lnTo>
                    <a:pt x="2867" y="8475"/>
                  </a:lnTo>
                  <a:cubicBezTo>
                    <a:pt x="2930" y="8412"/>
                    <a:pt x="3017" y="8380"/>
                    <a:pt x="3104" y="8380"/>
                  </a:cubicBezTo>
                  <a:close/>
                  <a:moveTo>
                    <a:pt x="8034" y="0"/>
                  </a:moveTo>
                  <a:cubicBezTo>
                    <a:pt x="5955" y="0"/>
                    <a:pt x="4285" y="1701"/>
                    <a:pt x="4285" y="3749"/>
                  </a:cubicBezTo>
                  <a:cubicBezTo>
                    <a:pt x="4285" y="4411"/>
                    <a:pt x="4443" y="5041"/>
                    <a:pt x="4758" y="5608"/>
                  </a:cubicBezTo>
                  <a:lnTo>
                    <a:pt x="4380" y="5986"/>
                  </a:lnTo>
                  <a:cubicBezTo>
                    <a:pt x="4065" y="6301"/>
                    <a:pt x="3970" y="6774"/>
                    <a:pt x="4159" y="7183"/>
                  </a:cubicBezTo>
                  <a:lnTo>
                    <a:pt x="3529" y="7813"/>
                  </a:lnTo>
                  <a:cubicBezTo>
                    <a:pt x="3387" y="7743"/>
                    <a:pt x="3232" y="7707"/>
                    <a:pt x="3077" y="7707"/>
                  </a:cubicBezTo>
                  <a:cubicBezTo>
                    <a:pt x="2819" y="7707"/>
                    <a:pt x="2560" y="7806"/>
                    <a:pt x="2363" y="8002"/>
                  </a:cubicBezTo>
                  <a:lnTo>
                    <a:pt x="378" y="9987"/>
                  </a:lnTo>
                  <a:cubicBezTo>
                    <a:pt x="0" y="10365"/>
                    <a:pt x="0" y="11027"/>
                    <a:pt x="378" y="11436"/>
                  </a:cubicBezTo>
                  <a:cubicBezTo>
                    <a:pt x="583" y="11625"/>
                    <a:pt x="851" y="11720"/>
                    <a:pt x="1119" y="11720"/>
                  </a:cubicBezTo>
                  <a:cubicBezTo>
                    <a:pt x="1387" y="11720"/>
                    <a:pt x="1654" y="11625"/>
                    <a:pt x="1859" y="11436"/>
                  </a:cubicBezTo>
                  <a:lnTo>
                    <a:pt x="3813" y="9452"/>
                  </a:lnTo>
                  <a:cubicBezTo>
                    <a:pt x="4128" y="9137"/>
                    <a:pt x="4222" y="8664"/>
                    <a:pt x="4002" y="8286"/>
                  </a:cubicBezTo>
                  <a:lnTo>
                    <a:pt x="4632" y="7656"/>
                  </a:lnTo>
                  <a:cubicBezTo>
                    <a:pt x="4782" y="7725"/>
                    <a:pt x="4940" y="7761"/>
                    <a:pt x="5097" y="7761"/>
                  </a:cubicBezTo>
                  <a:cubicBezTo>
                    <a:pt x="5367" y="7761"/>
                    <a:pt x="5629" y="7655"/>
                    <a:pt x="5829" y="7435"/>
                  </a:cubicBezTo>
                  <a:lnTo>
                    <a:pt x="6207" y="7057"/>
                  </a:lnTo>
                  <a:cubicBezTo>
                    <a:pt x="6774" y="7372"/>
                    <a:pt x="7404" y="7530"/>
                    <a:pt x="8066" y="7530"/>
                  </a:cubicBezTo>
                  <a:cubicBezTo>
                    <a:pt x="10145" y="7530"/>
                    <a:pt x="11815" y="5829"/>
                    <a:pt x="11815" y="3781"/>
                  </a:cubicBezTo>
                  <a:cubicBezTo>
                    <a:pt x="11815" y="1733"/>
                    <a:pt x="10082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58" name="Google Shape;6358;p66"/>
          <p:cNvGrpSpPr/>
          <p:nvPr/>
        </p:nvGrpSpPr>
        <p:grpSpPr>
          <a:xfrm>
            <a:off x="3563288" y="2502444"/>
            <a:ext cx="334031" cy="335378"/>
            <a:chOff x="-33673825" y="2634975"/>
            <a:chExt cx="291450" cy="292625"/>
          </a:xfrm>
        </p:grpSpPr>
        <p:sp>
          <p:nvSpPr>
            <p:cNvPr id="6359" name="Google Shape;6359;p66"/>
            <p:cNvSpPr/>
            <p:nvPr/>
          </p:nvSpPr>
          <p:spPr>
            <a:xfrm>
              <a:off x="-33673825" y="2634975"/>
              <a:ext cx="291450" cy="292625"/>
            </a:xfrm>
            <a:custGeom>
              <a:rect b="b" l="l" r="r" t="t"/>
              <a:pathLst>
                <a:path extrusionOk="0" h="11705" w="11658">
                  <a:moveTo>
                    <a:pt x="5829" y="662"/>
                  </a:moveTo>
                  <a:cubicBezTo>
                    <a:pt x="6459" y="662"/>
                    <a:pt x="7089" y="1261"/>
                    <a:pt x="7562" y="2238"/>
                  </a:cubicBezTo>
                  <a:cubicBezTo>
                    <a:pt x="7310" y="2364"/>
                    <a:pt x="7152" y="2553"/>
                    <a:pt x="7026" y="2773"/>
                  </a:cubicBezTo>
                  <a:cubicBezTo>
                    <a:pt x="6648" y="2742"/>
                    <a:pt x="6238" y="2710"/>
                    <a:pt x="5860" y="2710"/>
                  </a:cubicBezTo>
                  <a:cubicBezTo>
                    <a:pt x="5451" y="2710"/>
                    <a:pt x="5041" y="2742"/>
                    <a:pt x="4663" y="2773"/>
                  </a:cubicBezTo>
                  <a:cubicBezTo>
                    <a:pt x="4569" y="2553"/>
                    <a:pt x="4348" y="2364"/>
                    <a:pt x="4159" y="2238"/>
                  </a:cubicBezTo>
                  <a:cubicBezTo>
                    <a:pt x="4569" y="1261"/>
                    <a:pt x="5199" y="662"/>
                    <a:pt x="5829" y="662"/>
                  </a:cubicBezTo>
                  <a:close/>
                  <a:moveTo>
                    <a:pt x="3403" y="2742"/>
                  </a:moveTo>
                  <a:cubicBezTo>
                    <a:pt x="3813" y="2742"/>
                    <a:pt x="4096" y="3057"/>
                    <a:pt x="4096" y="3403"/>
                  </a:cubicBezTo>
                  <a:cubicBezTo>
                    <a:pt x="4096" y="3750"/>
                    <a:pt x="3781" y="4097"/>
                    <a:pt x="3403" y="4097"/>
                  </a:cubicBezTo>
                  <a:cubicBezTo>
                    <a:pt x="3025" y="4097"/>
                    <a:pt x="2741" y="3750"/>
                    <a:pt x="2741" y="3403"/>
                  </a:cubicBezTo>
                  <a:cubicBezTo>
                    <a:pt x="2741" y="3057"/>
                    <a:pt x="3025" y="2742"/>
                    <a:pt x="3403" y="2742"/>
                  </a:cubicBezTo>
                  <a:close/>
                  <a:moveTo>
                    <a:pt x="7562" y="946"/>
                  </a:moveTo>
                  <a:cubicBezTo>
                    <a:pt x="9011" y="1482"/>
                    <a:pt x="10145" y="2616"/>
                    <a:pt x="10649" y="4097"/>
                  </a:cubicBezTo>
                  <a:cubicBezTo>
                    <a:pt x="10334" y="3844"/>
                    <a:pt x="9988" y="3655"/>
                    <a:pt x="9609" y="3466"/>
                  </a:cubicBezTo>
                  <a:lnTo>
                    <a:pt x="9609" y="3403"/>
                  </a:lnTo>
                  <a:cubicBezTo>
                    <a:pt x="9609" y="2679"/>
                    <a:pt x="8979" y="2049"/>
                    <a:pt x="8223" y="2049"/>
                  </a:cubicBezTo>
                  <a:lnTo>
                    <a:pt x="8192" y="2049"/>
                  </a:lnTo>
                  <a:cubicBezTo>
                    <a:pt x="7971" y="1608"/>
                    <a:pt x="7782" y="1261"/>
                    <a:pt x="7562" y="946"/>
                  </a:cubicBezTo>
                  <a:close/>
                  <a:moveTo>
                    <a:pt x="4096" y="978"/>
                  </a:moveTo>
                  <a:lnTo>
                    <a:pt x="4096" y="978"/>
                  </a:lnTo>
                  <a:cubicBezTo>
                    <a:pt x="3844" y="1293"/>
                    <a:pt x="3624" y="1639"/>
                    <a:pt x="3466" y="2080"/>
                  </a:cubicBezTo>
                  <a:lnTo>
                    <a:pt x="3403" y="2080"/>
                  </a:lnTo>
                  <a:cubicBezTo>
                    <a:pt x="2678" y="2080"/>
                    <a:pt x="2048" y="2710"/>
                    <a:pt x="2048" y="3466"/>
                  </a:cubicBezTo>
                  <a:lnTo>
                    <a:pt x="2048" y="3498"/>
                  </a:lnTo>
                  <a:cubicBezTo>
                    <a:pt x="1639" y="3687"/>
                    <a:pt x="1292" y="3876"/>
                    <a:pt x="977" y="4128"/>
                  </a:cubicBezTo>
                  <a:cubicBezTo>
                    <a:pt x="1481" y="2616"/>
                    <a:pt x="2615" y="1482"/>
                    <a:pt x="4096" y="978"/>
                  </a:cubicBezTo>
                  <a:close/>
                  <a:moveTo>
                    <a:pt x="8223" y="2773"/>
                  </a:moveTo>
                  <a:cubicBezTo>
                    <a:pt x="8601" y="2773"/>
                    <a:pt x="8885" y="3088"/>
                    <a:pt x="8885" y="3466"/>
                  </a:cubicBezTo>
                  <a:cubicBezTo>
                    <a:pt x="8885" y="3813"/>
                    <a:pt x="8601" y="4128"/>
                    <a:pt x="8223" y="4128"/>
                  </a:cubicBezTo>
                  <a:cubicBezTo>
                    <a:pt x="7814" y="4128"/>
                    <a:pt x="7562" y="3813"/>
                    <a:pt x="7562" y="3466"/>
                  </a:cubicBezTo>
                  <a:cubicBezTo>
                    <a:pt x="7562" y="3088"/>
                    <a:pt x="7877" y="2773"/>
                    <a:pt x="8223" y="2773"/>
                  </a:cubicBezTo>
                  <a:close/>
                  <a:moveTo>
                    <a:pt x="9452" y="4160"/>
                  </a:moveTo>
                  <a:cubicBezTo>
                    <a:pt x="10429" y="4632"/>
                    <a:pt x="11027" y="5262"/>
                    <a:pt x="11027" y="5892"/>
                  </a:cubicBezTo>
                  <a:cubicBezTo>
                    <a:pt x="10964" y="5924"/>
                    <a:pt x="10933" y="6050"/>
                    <a:pt x="10933" y="6176"/>
                  </a:cubicBezTo>
                  <a:cubicBezTo>
                    <a:pt x="10492" y="5735"/>
                    <a:pt x="9925" y="5514"/>
                    <a:pt x="9294" y="5514"/>
                  </a:cubicBezTo>
                  <a:cubicBezTo>
                    <a:pt x="9168" y="5514"/>
                    <a:pt x="9042" y="5514"/>
                    <a:pt x="8916" y="5546"/>
                  </a:cubicBezTo>
                  <a:cubicBezTo>
                    <a:pt x="8916" y="5231"/>
                    <a:pt x="8885" y="4947"/>
                    <a:pt x="8885" y="4664"/>
                  </a:cubicBezTo>
                  <a:cubicBezTo>
                    <a:pt x="9137" y="4569"/>
                    <a:pt x="9326" y="4349"/>
                    <a:pt x="9452" y="4160"/>
                  </a:cubicBezTo>
                  <a:close/>
                  <a:moveTo>
                    <a:pt x="2237" y="4097"/>
                  </a:moveTo>
                  <a:cubicBezTo>
                    <a:pt x="2363" y="4349"/>
                    <a:pt x="2552" y="4506"/>
                    <a:pt x="2773" y="4632"/>
                  </a:cubicBezTo>
                  <a:cubicBezTo>
                    <a:pt x="2741" y="5042"/>
                    <a:pt x="2710" y="5420"/>
                    <a:pt x="2710" y="5829"/>
                  </a:cubicBezTo>
                  <a:cubicBezTo>
                    <a:pt x="2710" y="6207"/>
                    <a:pt x="2741" y="6617"/>
                    <a:pt x="2773" y="6995"/>
                  </a:cubicBezTo>
                  <a:cubicBezTo>
                    <a:pt x="2552" y="7121"/>
                    <a:pt x="2363" y="7310"/>
                    <a:pt x="2237" y="7499"/>
                  </a:cubicBezTo>
                  <a:cubicBezTo>
                    <a:pt x="1261" y="7026"/>
                    <a:pt x="662" y="6459"/>
                    <a:pt x="662" y="5829"/>
                  </a:cubicBezTo>
                  <a:cubicBezTo>
                    <a:pt x="662" y="5199"/>
                    <a:pt x="1261" y="4569"/>
                    <a:pt x="2237" y="4097"/>
                  </a:cubicBezTo>
                  <a:close/>
                  <a:moveTo>
                    <a:pt x="5829" y="3466"/>
                  </a:moveTo>
                  <a:cubicBezTo>
                    <a:pt x="6175" y="3466"/>
                    <a:pt x="6522" y="3466"/>
                    <a:pt x="6869" y="3498"/>
                  </a:cubicBezTo>
                  <a:cubicBezTo>
                    <a:pt x="6932" y="4191"/>
                    <a:pt x="7467" y="4790"/>
                    <a:pt x="8192" y="4790"/>
                  </a:cubicBezTo>
                  <a:cubicBezTo>
                    <a:pt x="8223" y="5105"/>
                    <a:pt x="8223" y="5420"/>
                    <a:pt x="8223" y="5735"/>
                  </a:cubicBezTo>
                  <a:cubicBezTo>
                    <a:pt x="7436" y="6144"/>
                    <a:pt x="6869" y="6963"/>
                    <a:pt x="6869" y="7909"/>
                  </a:cubicBezTo>
                  <a:lnTo>
                    <a:pt x="6869" y="8192"/>
                  </a:lnTo>
                  <a:cubicBezTo>
                    <a:pt x="6522" y="8224"/>
                    <a:pt x="6175" y="8224"/>
                    <a:pt x="5829" y="8224"/>
                  </a:cubicBezTo>
                  <a:cubicBezTo>
                    <a:pt x="5451" y="8224"/>
                    <a:pt x="5104" y="8224"/>
                    <a:pt x="4758" y="8192"/>
                  </a:cubicBezTo>
                  <a:cubicBezTo>
                    <a:pt x="4726" y="7468"/>
                    <a:pt x="4159" y="6869"/>
                    <a:pt x="3466" y="6869"/>
                  </a:cubicBezTo>
                  <a:cubicBezTo>
                    <a:pt x="3403" y="6522"/>
                    <a:pt x="3403" y="6207"/>
                    <a:pt x="3403" y="5861"/>
                  </a:cubicBezTo>
                  <a:cubicBezTo>
                    <a:pt x="3403" y="5483"/>
                    <a:pt x="3403" y="5136"/>
                    <a:pt x="3466" y="4790"/>
                  </a:cubicBezTo>
                  <a:cubicBezTo>
                    <a:pt x="4159" y="4758"/>
                    <a:pt x="4758" y="4191"/>
                    <a:pt x="4758" y="3498"/>
                  </a:cubicBezTo>
                  <a:cubicBezTo>
                    <a:pt x="5104" y="3466"/>
                    <a:pt x="5482" y="3466"/>
                    <a:pt x="5829" y="3466"/>
                  </a:cubicBezTo>
                  <a:close/>
                  <a:moveTo>
                    <a:pt x="3403" y="7562"/>
                  </a:moveTo>
                  <a:cubicBezTo>
                    <a:pt x="3813" y="7562"/>
                    <a:pt x="4096" y="7877"/>
                    <a:pt x="4096" y="8224"/>
                  </a:cubicBezTo>
                  <a:cubicBezTo>
                    <a:pt x="4096" y="8570"/>
                    <a:pt x="3781" y="8885"/>
                    <a:pt x="3403" y="8885"/>
                  </a:cubicBezTo>
                  <a:cubicBezTo>
                    <a:pt x="3025" y="8885"/>
                    <a:pt x="2741" y="8570"/>
                    <a:pt x="2741" y="8224"/>
                  </a:cubicBezTo>
                  <a:cubicBezTo>
                    <a:pt x="2741" y="7877"/>
                    <a:pt x="3025" y="7562"/>
                    <a:pt x="3403" y="7562"/>
                  </a:cubicBezTo>
                  <a:close/>
                  <a:moveTo>
                    <a:pt x="7940" y="10114"/>
                  </a:moveTo>
                  <a:lnTo>
                    <a:pt x="8192" y="10429"/>
                  </a:lnTo>
                  <a:lnTo>
                    <a:pt x="7593" y="10650"/>
                  </a:lnTo>
                  <a:cubicBezTo>
                    <a:pt x="7719" y="10492"/>
                    <a:pt x="7814" y="10303"/>
                    <a:pt x="7940" y="10114"/>
                  </a:cubicBezTo>
                  <a:close/>
                  <a:moveTo>
                    <a:pt x="977" y="7594"/>
                  </a:moveTo>
                  <a:cubicBezTo>
                    <a:pt x="1261" y="7814"/>
                    <a:pt x="1639" y="8035"/>
                    <a:pt x="2048" y="8224"/>
                  </a:cubicBezTo>
                  <a:lnTo>
                    <a:pt x="2048" y="8255"/>
                  </a:lnTo>
                  <a:cubicBezTo>
                    <a:pt x="2048" y="9011"/>
                    <a:pt x="2678" y="9641"/>
                    <a:pt x="3403" y="9641"/>
                  </a:cubicBezTo>
                  <a:lnTo>
                    <a:pt x="3466" y="9641"/>
                  </a:lnTo>
                  <a:cubicBezTo>
                    <a:pt x="3655" y="10019"/>
                    <a:pt x="3844" y="10397"/>
                    <a:pt x="4096" y="10681"/>
                  </a:cubicBezTo>
                  <a:cubicBezTo>
                    <a:pt x="2615" y="10145"/>
                    <a:pt x="1481" y="9011"/>
                    <a:pt x="977" y="7594"/>
                  </a:cubicBezTo>
                  <a:close/>
                  <a:moveTo>
                    <a:pt x="9294" y="6207"/>
                  </a:moveTo>
                  <a:cubicBezTo>
                    <a:pt x="10240" y="6207"/>
                    <a:pt x="10964" y="6963"/>
                    <a:pt x="10964" y="7909"/>
                  </a:cubicBezTo>
                  <a:cubicBezTo>
                    <a:pt x="10964" y="8192"/>
                    <a:pt x="10901" y="8413"/>
                    <a:pt x="10807" y="8665"/>
                  </a:cubicBezTo>
                  <a:cubicBezTo>
                    <a:pt x="10744" y="8759"/>
                    <a:pt x="10177" y="9484"/>
                    <a:pt x="9294" y="10744"/>
                  </a:cubicBezTo>
                  <a:lnTo>
                    <a:pt x="8979" y="10303"/>
                  </a:lnTo>
                  <a:cubicBezTo>
                    <a:pt x="8018" y="9071"/>
                    <a:pt x="8059" y="9043"/>
                    <a:pt x="8038" y="9043"/>
                  </a:cubicBezTo>
                  <a:lnTo>
                    <a:pt x="8038" y="9043"/>
                  </a:lnTo>
                  <a:cubicBezTo>
                    <a:pt x="8037" y="9043"/>
                    <a:pt x="8036" y="9043"/>
                    <a:pt x="8034" y="9043"/>
                  </a:cubicBezTo>
                  <a:cubicBezTo>
                    <a:pt x="7751" y="8728"/>
                    <a:pt x="7593" y="8350"/>
                    <a:pt x="7593" y="7909"/>
                  </a:cubicBezTo>
                  <a:cubicBezTo>
                    <a:pt x="7593" y="6963"/>
                    <a:pt x="8349" y="6207"/>
                    <a:pt x="9294" y="6207"/>
                  </a:cubicBezTo>
                  <a:close/>
                  <a:moveTo>
                    <a:pt x="7026" y="8854"/>
                  </a:moveTo>
                  <a:cubicBezTo>
                    <a:pt x="7152" y="9074"/>
                    <a:pt x="7278" y="9326"/>
                    <a:pt x="7467" y="9515"/>
                  </a:cubicBezTo>
                  <a:cubicBezTo>
                    <a:pt x="7026" y="10429"/>
                    <a:pt x="6459" y="10965"/>
                    <a:pt x="5829" y="10965"/>
                  </a:cubicBezTo>
                  <a:cubicBezTo>
                    <a:pt x="5199" y="10965"/>
                    <a:pt x="4569" y="10397"/>
                    <a:pt x="4096" y="9389"/>
                  </a:cubicBezTo>
                  <a:cubicBezTo>
                    <a:pt x="4317" y="9295"/>
                    <a:pt x="4474" y="9074"/>
                    <a:pt x="4600" y="8854"/>
                  </a:cubicBezTo>
                  <a:cubicBezTo>
                    <a:pt x="4978" y="8885"/>
                    <a:pt x="5388" y="8917"/>
                    <a:pt x="5766" y="8917"/>
                  </a:cubicBezTo>
                  <a:cubicBezTo>
                    <a:pt x="6207" y="8917"/>
                    <a:pt x="6616" y="8885"/>
                    <a:pt x="7026" y="8854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16"/>
                    <a:pt x="0" y="5861"/>
                  </a:cubicBezTo>
                  <a:cubicBezTo>
                    <a:pt x="0" y="9043"/>
                    <a:pt x="2584" y="11689"/>
                    <a:pt x="5829" y="11689"/>
                  </a:cubicBezTo>
                  <a:cubicBezTo>
                    <a:pt x="6806" y="11689"/>
                    <a:pt x="7751" y="11437"/>
                    <a:pt x="8570" y="11028"/>
                  </a:cubicBezTo>
                  <a:lnTo>
                    <a:pt x="8979" y="11563"/>
                  </a:lnTo>
                  <a:cubicBezTo>
                    <a:pt x="9042" y="11658"/>
                    <a:pt x="9145" y="11705"/>
                    <a:pt x="9247" y="11705"/>
                  </a:cubicBezTo>
                  <a:cubicBezTo>
                    <a:pt x="9350" y="11705"/>
                    <a:pt x="9452" y="11658"/>
                    <a:pt x="9515" y="11563"/>
                  </a:cubicBezTo>
                  <a:cubicBezTo>
                    <a:pt x="9515" y="11563"/>
                    <a:pt x="11279" y="9169"/>
                    <a:pt x="11405" y="8980"/>
                  </a:cubicBezTo>
                  <a:cubicBezTo>
                    <a:pt x="11563" y="8665"/>
                    <a:pt x="11657" y="8287"/>
                    <a:pt x="11657" y="7940"/>
                  </a:cubicBezTo>
                  <a:cubicBezTo>
                    <a:pt x="11657" y="7657"/>
                    <a:pt x="11626" y="7405"/>
                    <a:pt x="11531" y="7152"/>
                  </a:cubicBezTo>
                  <a:cubicBezTo>
                    <a:pt x="11594" y="6774"/>
                    <a:pt x="11657" y="6333"/>
                    <a:pt x="11657" y="5892"/>
                  </a:cubicBezTo>
                  <a:cubicBezTo>
                    <a:pt x="11657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0" name="Google Shape;6360;p66"/>
            <p:cNvSpPr/>
            <p:nvPr/>
          </p:nvSpPr>
          <p:spPr>
            <a:xfrm>
              <a:off x="-33467475" y="28066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631"/>
                  </a:moveTo>
                  <a:cubicBezTo>
                    <a:pt x="1229" y="631"/>
                    <a:pt x="1387" y="789"/>
                    <a:pt x="1387" y="1009"/>
                  </a:cubicBezTo>
                  <a:cubicBezTo>
                    <a:pt x="1387" y="1198"/>
                    <a:pt x="1198" y="1356"/>
                    <a:pt x="1040" y="1356"/>
                  </a:cubicBezTo>
                  <a:cubicBezTo>
                    <a:pt x="820" y="1356"/>
                    <a:pt x="662" y="1198"/>
                    <a:pt x="662" y="1009"/>
                  </a:cubicBezTo>
                  <a:cubicBezTo>
                    <a:pt x="662" y="789"/>
                    <a:pt x="820" y="631"/>
                    <a:pt x="1040" y="63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4"/>
                    <a:pt x="1" y="1041"/>
                  </a:cubicBezTo>
                  <a:cubicBezTo>
                    <a:pt x="1" y="1576"/>
                    <a:pt x="473" y="2049"/>
                    <a:pt x="1040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61" name="Google Shape;6361;p66"/>
          <p:cNvGrpSpPr/>
          <p:nvPr/>
        </p:nvGrpSpPr>
        <p:grpSpPr>
          <a:xfrm>
            <a:off x="5679739" y="1682524"/>
            <a:ext cx="311453" cy="334088"/>
            <a:chOff x="-31874100" y="1939525"/>
            <a:chExt cx="271750" cy="291500"/>
          </a:xfrm>
        </p:grpSpPr>
        <p:sp>
          <p:nvSpPr>
            <p:cNvPr id="6362" name="Google Shape;6362;p66"/>
            <p:cNvSpPr/>
            <p:nvPr/>
          </p:nvSpPr>
          <p:spPr>
            <a:xfrm>
              <a:off x="-31874100" y="2132475"/>
              <a:ext cx="271750" cy="98550"/>
            </a:xfrm>
            <a:custGeom>
              <a:rect b="b" l="l" r="r" t="t"/>
              <a:pathLst>
                <a:path extrusionOk="0" h="3942" w="10870">
                  <a:moveTo>
                    <a:pt x="2080" y="1135"/>
                  </a:moveTo>
                  <a:lnTo>
                    <a:pt x="2300" y="1576"/>
                  </a:lnTo>
                  <a:cubicBezTo>
                    <a:pt x="2363" y="1702"/>
                    <a:pt x="2458" y="1734"/>
                    <a:pt x="2584" y="1765"/>
                  </a:cubicBezTo>
                  <a:lnTo>
                    <a:pt x="3056" y="1860"/>
                  </a:lnTo>
                  <a:lnTo>
                    <a:pt x="2710" y="2206"/>
                  </a:lnTo>
                  <a:cubicBezTo>
                    <a:pt x="2615" y="2269"/>
                    <a:pt x="2584" y="2395"/>
                    <a:pt x="2615" y="2521"/>
                  </a:cubicBezTo>
                  <a:lnTo>
                    <a:pt x="2710" y="2994"/>
                  </a:lnTo>
                  <a:lnTo>
                    <a:pt x="2269" y="2773"/>
                  </a:lnTo>
                  <a:cubicBezTo>
                    <a:pt x="2237" y="2710"/>
                    <a:pt x="2143" y="2710"/>
                    <a:pt x="2111" y="2710"/>
                  </a:cubicBezTo>
                  <a:cubicBezTo>
                    <a:pt x="2080" y="2710"/>
                    <a:pt x="1985" y="2710"/>
                    <a:pt x="1954" y="2773"/>
                  </a:cubicBezTo>
                  <a:lnTo>
                    <a:pt x="1513" y="2994"/>
                  </a:lnTo>
                  <a:lnTo>
                    <a:pt x="1607" y="2521"/>
                  </a:lnTo>
                  <a:cubicBezTo>
                    <a:pt x="1607" y="2395"/>
                    <a:pt x="1607" y="2301"/>
                    <a:pt x="1513" y="2206"/>
                  </a:cubicBezTo>
                  <a:lnTo>
                    <a:pt x="1166" y="1860"/>
                  </a:lnTo>
                  <a:lnTo>
                    <a:pt x="1639" y="1765"/>
                  </a:lnTo>
                  <a:cubicBezTo>
                    <a:pt x="1670" y="1765"/>
                    <a:pt x="1796" y="1702"/>
                    <a:pt x="1828" y="1576"/>
                  </a:cubicBezTo>
                  <a:lnTo>
                    <a:pt x="2080" y="1135"/>
                  </a:lnTo>
                  <a:close/>
                  <a:moveTo>
                    <a:pt x="5514" y="1135"/>
                  </a:moveTo>
                  <a:lnTo>
                    <a:pt x="5734" y="1576"/>
                  </a:lnTo>
                  <a:cubicBezTo>
                    <a:pt x="5766" y="1702"/>
                    <a:pt x="5892" y="1734"/>
                    <a:pt x="6018" y="1765"/>
                  </a:cubicBezTo>
                  <a:lnTo>
                    <a:pt x="6490" y="1860"/>
                  </a:lnTo>
                  <a:lnTo>
                    <a:pt x="6144" y="2206"/>
                  </a:lnTo>
                  <a:cubicBezTo>
                    <a:pt x="6049" y="2269"/>
                    <a:pt x="6018" y="2395"/>
                    <a:pt x="6049" y="2521"/>
                  </a:cubicBezTo>
                  <a:lnTo>
                    <a:pt x="6144" y="2994"/>
                  </a:lnTo>
                  <a:lnTo>
                    <a:pt x="5703" y="2773"/>
                  </a:lnTo>
                  <a:cubicBezTo>
                    <a:pt x="5671" y="2710"/>
                    <a:pt x="5577" y="2710"/>
                    <a:pt x="5545" y="2710"/>
                  </a:cubicBezTo>
                  <a:cubicBezTo>
                    <a:pt x="5514" y="2710"/>
                    <a:pt x="5419" y="2710"/>
                    <a:pt x="5388" y="2773"/>
                  </a:cubicBezTo>
                  <a:lnTo>
                    <a:pt x="4947" y="2994"/>
                  </a:lnTo>
                  <a:lnTo>
                    <a:pt x="5041" y="2521"/>
                  </a:lnTo>
                  <a:cubicBezTo>
                    <a:pt x="5041" y="2395"/>
                    <a:pt x="5041" y="2301"/>
                    <a:pt x="4947" y="2206"/>
                  </a:cubicBezTo>
                  <a:lnTo>
                    <a:pt x="4600" y="1860"/>
                  </a:lnTo>
                  <a:lnTo>
                    <a:pt x="4978" y="1765"/>
                  </a:lnTo>
                  <a:cubicBezTo>
                    <a:pt x="5104" y="1765"/>
                    <a:pt x="5199" y="1702"/>
                    <a:pt x="5262" y="1576"/>
                  </a:cubicBezTo>
                  <a:lnTo>
                    <a:pt x="5514" y="1135"/>
                  </a:lnTo>
                  <a:close/>
                  <a:moveTo>
                    <a:pt x="8916" y="1135"/>
                  </a:moveTo>
                  <a:lnTo>
                    <a:pt x="9168" y="1576"/>
                  </a:lnTo>
                  <a:cubicBezTo>
                    <a:pt x="9200" y="1702"/>
                    <a:pt x="9326" y="1734"/>
                    <a:pt x="9452" y="1765"/>
                  </a:cubicBezTo>
                  <a:lnTo>
                    <a:pt x="9924" y="1860"/>
                  </a:lnTo>
                  <a:lnTo>
                    <a:pt x="9546" y="2206"/>
                  </a:lnTo>
                  <a:cubicBezTo>
                    <a:pt x="9483" y="2269"/>
                    <a:pt x="9452" y="2395"/>
                    <a:pt x="9483" y="2521"/>
                  </a:cubicBezTo>
                  <a:lnTo>
                    <a:pt x="9546" y="2994"/>
                  </a:lnTo>
                  <a:lnTo>
                    <a:pt x="9137" y="2773"/>
                  </a:lnTo>
                  <a:cubicBezTo>
                    <a:pt x="9074" y="2710"/>
                    <a:pt x="9011" y="2710"/>
                    <a:pt x="8979" y="2710"/>
                  </a:cubicBezTo>
                  <a:cubicBezTo>
                    <a:pt x="8916" y="2710"/>
                    <a:pt x="8853" y="2710"/>
                    <a:pt x="8822" y="2773"/>
                  </a:cubicBezTo>
                  <a:lnTo>
                    <a:pt x="8381" y="2994"/>
                  </a:lnTo>
                  <a:lnTo>
                    <a:pt x="8444" y="2521"/>
                  </a:lnTo>
                  <a:cubicBezTo>
                    <a:pt x="8444" y="2395"/>
                    <a:pt x="8444" y="2301"/>
                    <a:pt x="8381" y="2206"/>
                  </a:cubicBezTo>
                  <a:lnTo>
                    <a:pt x="8034" y="1860"/>
                  </a:lnTo>
                  <a:lnTo>
                    <a:pt x="8412" y="1765"/>
                  </a:lnTo>
                  <a:cubicBezTo>
                    <a:pt x="8538" y="1765"/>
                    <a:pt x="8601" y="1702"/>
                    <a:pt x="8696" y="1576"/>
                  </a:cubicBezTo>
                  <a:lnTo>
                    <a:pt x="8916" y="1135"/>
                  </a:lnTo>
                  <a:close/>
                  <a:moveTo>
                    <a:pt x="2048" y="1"/>
                  </a:moveTo>
                  <a:cubicBezTo>
                    <a:pt x="1922" y="1"/>
                    <a:pt x="1796" y="64"/>
                    <a:pt x="1733" y="190"/>
                  </a:cubicBezTo>
                  <a:lnTo>
                    <a:pt x="1292" y="1104"/>
                  </a:lnTo>
                  <a:lnTo>
                    <a:pt x="315" y="1261"/>
                  </a:lnTo>
                  <a:cubicBezTo>
                    <a:pt x="189" y="1261"/>
                    <a:pt x="63" y="1387"/>
                    <a:pt x="32" y="1482"/>
                  </a:cubicBezTo>
                  <a:cubicBezTo>
                    <a:pt x="0" y="1608"/>
                    <a:pt x="32" y="1765"/>
                    <a:pt x="95" y="1860"/>
                  </a:cubicBezTo>
                  <a:lnTo>
                    <a:pt x="819" y="2553"/>
                  </a:lnTo>
                  <a:lnTo>
                    <a:pt x="662" y="3561"/>
                  </a:lnTo>
                  <a:cubicBezTo>
                    <a:pt x="630" y="3655"/>
                    <a:pt x="693" y="3813"/>
                    <a:pt x="788" y="3876"/>
                  </a:cubicBezTo>
                  <a:cubicBezTo>
                    <a:pt x="862" y="3913"/>
                    <a:pt x="925" y="3928"/>
                    <a:pt x="990" y="3928"/>
                  </a:cubicBezTo>
                  <a:cubicBezTo>
                    <a:pt x="1035" y="3928"/>
                    <a:pt x="1082" y="3920"/>
                    <a:pt x="1134" y="3907"/>
                  </a:cubicBezTo>
                  <a:lnTo>
                    <a:pt x="2048" y="3435"/>
                  </a:lnTo>
                  <a:lnTo>
                    <a:pt x="2962" y="3907"/>
                  </a:lnTo>
                  <a:cubicBezTo>
                    <a:pt x="2998" y="3931"/>
                    <a:pt x="3039" y="3942"/>
                    <a:pt x="3082" y="3942"/>
                  </a:cubicBezTo>
                  <a:cubicBezTo>
                    <a:pt x="3153" y="3942"/>
                    <a:pt x="3230" y="3915"/>
                    <a:pt x="3308" y="3876"/>
                  </a:cubicBezTo>
                  <a:cubicBezTo>
                    <a:pt x="3434" y="3781"/>
                    <a:pt x="3466" y="3655"/>
                    <a:pt x="3434" y="3561"/>
                  </a:cubicBezTo>
                  <a:lnTo>
                    <a:pt x="3277" y="2553"/>
                  </a:lnTo>
                  <a:lnTo>
                    <a:pt x="3749" y="2080"/>
                  </a:lnTo>
                  <a:lnTo>
                    <a:pt x="4222" y="2553"/>
                  </a:lnTo>
                  <a:lnTo>
                    <a:pt x="4064" y="3561"/>
                  </a:lnTo>
                  <a:cubicBezTo>
                    <a:pt x="4001" y="3655"/>
                    <a:pt x="4096" y="3813"/>
                    <a:pt x="4159" y="3876"/>
                  </a:cubicBezTo>
                  <a:cubicBezTo>
                    <a:pt x="4233" y="3913"/>
                    <a:pt x="4307" y="3928"/>
                    <a:pt x="4380" y="3928"/>
                  </a:cubicBezTo>
                  <a:cubicBezTo>
                    <a:pt x="4433" y="3928"/>
                    <a:pt x="4485" y="3920"/>
                    <a:pt x="4537" y="3907"/>
                  </a:cubicBezTo>
                  <a:lnTo>
                    <a:pt x="5419" y="3435"/>
                  </a:lnTo>
                  <a:lnTo>
                    <a:pt x="6333" y="3907"/>
                  </a:lnTo>
                  <a:cubicBezTo>
                    <a:pt x="6381" y="3931"/>
                    <a:pt x="6429" y="3942"/>
                    <a:pt x="6475" y="3942"/>
                  </a:cubicBezTo>
                  <a:cubicBezTo>
                    <a:pt x="6550" y="3942"/>
                    <a:pt x="6621" y="3915"/>
                    <a:pt x="6679" y="3876"/>
                  </a:cubicBezTo>
                  <a:cubicBezTo>
                    <a:pt x="6805" y="3781"/>
                    <a:pt x="6837" y="3655"/>
                    <a:pt x="6805" y="3561"/>
                  </a:cubicBezTo>
                  <a:lnTo>
                    <a:pt x="6648" y="2553"/>
                  </a:lnTo>
                  <a:lnTo>
                    <a:pt x="7120" y="2080"/>
                  </a:lnTo>
                  <a:lnTo>
                    <a:pt x="7593" y="2553"/>
                  </a:lnTo>
                  <a:lnTo>
                    <a:pt x="7435" y="3561"/>
                  </a:lnTo>
                  <a:cubicBezTo>
                    <a:pt x="7404" y="3655"/>
                    <a:pt x="7467" y="3813"/>
                    <a:pt x="7561" y="3876"/>
                  </a:cubicBezTo>
                  <a:cubicBezTo>
                    <a:pt x="7635" y="3913"/>
                    <a:pt x="7698" y="3928"/>
                    <a:pt x="7763" y="3928"/>
                  </a:cubicBezTo>
                  <a:cubicBezTo>
                    <a:pt x="7809" y="3928"/>
                    <a:pt x="7856" y="3920"/>
                    <a:pt x="7908" y="3907"/>
                  </a:cubicBezTo>
                  <a:lnTo>
                    <a:pt x="8822" y="3435"/>
                  </a:lnTo>
                  <a:lnTo>
                    <a:pt x="9735" y="3907"/>
                  </a:lnTo>
                  <a:cubicBezTo>
                    <a:pt x="9771" y="3931"/>
                    <a:pt x="9812" y="3942"/>
                    <a:pt x="9856" y="3942"/>
                  </a:cubicBezTo>
                  <a:cubicBezTo>
                    <a:pt x="9926" y="3942"/>
                    <a:pt x="10004" y="3915"/>
                    <a:pt x="10082" y="3876"/>
                  </a:cubicBezTo>
                  <a:cubicBezTo>
                    <a:pt x="10208" y="3781"/>
                    <a:pt x="10239" y="3655"/>
                    <a:pt x="10208" y="3561"/>
                  </a:cubicBezTo>
                  <a:lnTo>
                    <a:pt x="10050" y="2553"/>
                  </a:lnTo>
                  <a:lnTo>
                    <a:pt x="10743" y="1860"/>
                  </a:lnTo>
                  <a:cubicBezTo>
                    <a:pt x="10838" y="1765"/>
                    <a:pt x="10869" y="1608"/>
                    <a:pt x="10838" y="1482"/>
                  </a:cubicBezTo>
                  <a:cubicBezTo>
                    <a:pt x="10775" y="1387"/>
                    <a:pt x="10680" y="1293"/>
                    <a:pt x="10554" y="1261"/>
                  </a:cubicBezTo>
                  <a:lnTo>
                    <a:pt x="9578" y="1104"/>
                  </a:lnTo>
                  <a:lnTo>
                    <a:pt x="9137" y="190"/>
                  </a:lnTo>
                  <a:cubicBezTo>
                    <a:pt x="9105" y="64"/>
                    <a:pt x="8979" y="1"/>
                    <a:pt x="8822" y="1"/>
                  </a:cubicBezTo>
                  <a:cubicBezTo>
                    <a:pt x="8696" y="1"/>
                    <a:pt x="8570" y="64"/>
                    <a:pt x="8507" y="190"/>
                  </a:cubicBezTo>
                  <a:lnTo>
                    <a:pt x="8066" y="1104"/>
                  </a:lnTo>
                  <a:lnTo>
                    <a:pt x="7120" y="1261"/>
                  </a:lnTo>
                  <a:lnTo>
                    <a:pt x="6175" y="1104"/>
                  </a:lnTo>
                  <a:lnTo>
                    <a:pt x="5734" y="190"/>
                  </a:lnTo>
                  <a:cubicBezTo>
                    <a:pt x="5703" y="64"/>
                    <a:pt x="5577" y="1"/>
                    <a:pt x="5419" y="1"/>
                  </a:cubicBezTo>
                  <a:cubicBezTo>
                    <a:pt x="5262" y="1"/>
                    <a:pt x="5199" y="64"/>
                    <a:pt x="5104" y="190"/>
                  </a:cubicBezTo>
                  <a:lnTo>
                    <a:pt x="4695" y="1104"/>
                  </a:lnTo>
                  <a:lnTo>
                    <a:pt x="3749" y="1261"/>
                  </a:lnTo>
                  <a:lnTo>
                    <a:pt x="2804" y="1104"/>
                  </a:lnTo>
                  <a:lnTo>
                    <a:pt x="2363" y="190"/>
                  </a:lnTo>
                  <a:cubicBezTo>
                    <a:pt x="2332" y="64"/>
                    <a:pt x="2206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3" name="Google Shape;6363;p66"/>
            <p:cNvSpPr/>
            <p:nvPr/>
          </p:nvSpPr>
          <p:spPr>
            <a:xfrm>
              <a:off x="-31830775" y="1939525"/>
              <a:ext cx="189050" cy="189825"/>
            </a:xfrm>
            <a:custGeom>
              <a:rect b="b" l="l" r="r" t="t"/>
              <a:pathLst>
                <a:path extrusionOk="0" h="7593" w="7562">
                  <a:moveTo>
                    <a:pt x="3718" y="662"/>
                  </a:moveTo>
                  <a:cubicBezTo>
                    <a:pt x="5072" y="662"/>
                    <a:pt x="6144" y="1764"/>
                    <a:pt x="6144" y="3088"/>
                  </a:cubicBezTo>
                  <a:lnTo>
                    <a:pt x="6144" y="3466"/>
                  </a:lnTo>
                  <a:lnTo>
                    <a:pt x="6081" y="3466"/>
                  </a:lnTo>
                  <a:cubicBezTo>
                    <a:pt x="5986" y="2647"/>
                    <a:pt x="5261" y="2048"/>
                    <a:pt x="4411" y="2048"/>
                  </a:cubicBezTo>
                  <a:lnTo>
                    <a:pt x="3025" y="2048"/>
                  </a:lnTo>
                  <a:cubicBezTo>
                    <a:pt x="2142" y="2048"/>
                    <a:pt x="1481" y="2678"/>
                    <a:pt x="1323" y="3466"/>
                  </a:cubicBezTo>
                  <a:lnTo>
                    <a:pt x="1292" y="3466"/>
                  </a:lnTo>
                  <a:lnTo>
                    <a:pt x="1292" y="3088"/>
                  </a:lnTo>
                  <a:cubicBezTo>
                    <a:pt x="1323" y="1764"/>
                    <a:pt x="2426" y="662"/>
                    <a:pt x="3718" y="662"/>
                  </a:cubicBezTo>
                  <a:close/>
                  <a:moveTo>
                    <a:pt x="4348" y="2773"/>
                  </a:moveTo>
                  <a:cubicBezTo>
                    <a:pt x="4915" y="2773"/>
                    <a:pt x="5387" y="3245"/>
                    <a:pt x="5387" y="3781"/>
                  </a:cubicBezTo>
                  <a:lnTo>
                    <a:pt x="5387" y="4127"/>
                  </a:lnTo>
                  <a:lnTo>
                    <a:pt x="5387" y="4127"/>
                  </a:lnTo>
                  <a:cubicBezTo>
                    <a:pt x="5153" y="4127"/>
                    <a:pt x="4907" y="4122"/>
                    <a:pt x="4820" y="4064"/>
                  </a:cubicBezTo>
                  <a:cubicBezTo>
                    <a:pt x="4789" y="4033"/>
                    <a:pt x="4757" y="3907"/>
                    <a:pt x="4757" y="3812"/>
                  </a:cubicBezTo>
                  <a:cubicBezTo>
                    <a:pt x="4757" y="3623"/>
                    <a:pt x="4600" y="3466"/>
                    <a:pt x="4411" y="3466"/>
                  </a:cubicBezTo>
                  <a:cubicBezTo>
                    <a:pt x="4190" y="3466"/>
                    <a:pt x="4033" y="3623"/>
                    <a:pt x="4033" y="3812"/>
                  </a:cubicBezTo>
                  <a:cubicBezTo>
                    <a:pt x="4033" y="3907"/>
                    <a:pt x="4033" y="4033"/>
                    <a:pt x="3970" y="4064"/>
                  </a:cubicBezTo>
                  <a:cubicBezTo>
                    <a:pt x="3907" y="4127"/>
                    <a:pt x="3789" y="4143"/>
                    <a:pt x="3643" y="4143"/>
                  </a:cubicBezTo>
                  <a:cubicBezTo>
                    <a:pt x="3497" y="4143"/>
                    <a:pt x="3324" y="4127"/>
                    <a:pt x="3151" y="4127"/>
                  </a:cubicBezTo>
                  <a:lnTo>
                    <a:pt x="1953" y="4127"/>
                  </a:lnTo>
                  <a:lnTo>
                    <a:pt x="1953" y="3781"/>
                  </a:lnTo>
                  <a:cubicBezTo>
                    <a:pt x="1953" y="3214"/>
                    <a:pt x="2426" y="2773"/>
                    <a:pt x="2993" y="2773"/>
                  </a:cubicBezTo>
                  <a:close/>
                  <a:moveTo>
                    <a:pt x="1008" y="4096"/>
                  </a:moveTo>
                  <a:cubicBezTo>
                    <a:pt x="1197" y="4096"/>
                    <a:pt x="1355" y="4253"/>
                    <a:pt x="1355" y="4442"/>
                  </a:cubicBezTo>
                  <a:lnTo>
                    <a:pt x="1355" y="5135"/>
                  </a:lnTo>
                  <a:cubicBezTo>
                    <a:pt x="1323" y="5356"/>
                    <a:pt x="1197" y="5482"/>
                    <a:pt x="1008" y="5482"/>
                  </a:cubicBezTo>
                  <a:cubicBezTo>
                    <a:pt x="819" y="5482"/>
                    <a:pt x="662" y="5324"/>
                    <a:pt x="662" y="5135"/>
                  </a:cubicBezTo>
                  <a:lnTo>
                    <a:pt x="662" y="4442"/>
                  </a:lnTo>
                  <a:cubicBezTo>
                    <a:pt x="662" y="4253"/>
                    <a:pt x="819" y="4096"/>
                    <a:pt x="1008" y="4096"/>
                  </a:cubicBezTo>
                  <a:close/>
                  <a:moveTo>
                    <a:pt x="6459" y="4127"/>
                  </a:moveTo>
                  <a:cubicBezTo>
                    <a:pt x="6648" y="4127"/>
                    <a:pt x="6805" y="4285"/>
                    <a:pt x="6805" y="4505"/>
                  </a:cubicBezTo>
                  <a:lnTo>
                    <a:pt x="6805" y="5167"/>
                  </a:lnTo>
                  <a:cubicBezTo>
                    <a:pt x="6805" y="5356"/>
                    <a:pt x="6648" y="5513"/>
                    <a:pt x="6459" y="5513"/>
                  </a:cubicBezTo>
                  <a:cubicBezTo>
                    <a:pt x="6238" y="5513"/>
                    <a:pt x="6081" y="5356"/>
                    <a:pt x="6081" y="5167"/>
                  </a:cubicBezTo>
                  <a:lnTo>
                    <a:pt x="6081" y="4505"/>
                  </a:lnTo>
                  <a:cubicBezTo>
                    <a:pt x="6081" y="4285"/>
                    <a:pt x="6238" y="4127"/>
                    <a:pt x="6459" y="4127"/>
                  </a:cubicBezTo>
                  <a:close/>
                  <a:moveTo>
                    <a:pt x="4442" y="4568"/>
                  </a:moveTo>
                  <a:cubicBezTo>
                    <a:pt x="4726" y="4757"/>
                    <a:pt x="5072" y="4820"/>
                    <a:pt x="5450" y="4820"/>
                  </a:cubicBezTo>
                  <a:lnTo>
                    <a:pt x="5450" y="5167"/>
                  </a:lnTo>
                  <a:cubicBezTo>
                    <a:pt x="5450" y="6112"/>
                    <a:pt x="4663" y="6900"/>
                    <a:pt x="3718" y="6900"/>
                  </a:cubicBezTo>
                  <a:cubicBezTo>
                    <a:pt x="2772" y="6900"/>
                    <a:pt x="2048" y="6112"/>
                    <a:pt x="2048" y="5167"/>
                  </a:cubicBezTo>
                  <a:lnTo>
                    <a:pt x="2048" y="4820"/>
                  </a:lnTo>
                  <a:lnTo>
                    <a:pt x="3214" y="4820"/>
                  </a:lnTo>
                  <a:cubicBezTo>
                    <a:pt x="3305" y="4820"/>
                    <a:pt x="3394" y="4821"/>
                    <a:pt x="3479" y="4821"/>
                  </a:cubicBezTo>
                  <a:cubicBezTo>
                    <a:pt x="3863" y="4821"/>
                    <a:pt x="4184" y="4800"/>
                    <a:pt x="4442" y="4568"/>
                  </a:cubicBezTo>
                  <a:close/>
                  <a:moveTo>
                    <a:pt x="3718" y="0"/>
                  </a:moveTo>
                  <a:cubicBezTo>
                    <a:pt x="2048" y="0"/>
                    <a:pt x="662" y="1386"/>
                    <a:pt x="662" y="3119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505"/>
                  </a:cubicBezTo>
                  <a:lnTo>
                    <a:pt x="0" y="5167"/>
                  </a:lnTo>
                  <a:cubicBezTo>
                    <a:pt x="0" y="5703"/>
                    <a:pt x="473" y="6175"/>
                    <a:pt x="1008" y="6175"/>
                  </a:cubicBezTo>
                  <a:cubicBezTo>
                    <a:pt x="1197" y="6175"/>
                    <a:pt x="1355" y="6144"/>
                    <a:pt x="1512" y="6081"/>
                  </a:cubicBezTo>
                  <a:cubicBezTo>
                    <a:pt x="1890" y="6963"/>
                    <a:pt x="2741" y="7593"/>
                    <a:pt x="3781" y="7593"/>
                  </a:cubicBezTo>
                  <a:cubicBezTo>
                    <a:pt x="4789" y="7593"/>
                    <a:pt x="5671" y="6963"/>
                    <a:pt x="6018" y="6049"/>
                  </a:cubicBezTo>
                  <a:cubicBezTo>
                    <a:pt x="6175" y="6144"/>
                    <a:pt x="6333" y="6175"/>
                    <a:pt x="6522" y="6175"/>
                  </a:cubicBezTo>
                  <a:cubicBezTo>
                    <a:pt x="7089" y="6175"/>
                    <a:pt x="7561" y="5703"/>
                    <a:pt x="7561" y="5167"/>
                  </a:cubicBezTo>
                  <a:lnTo>
                    <a:pt x="7561" y="4474"/>
                  </a:lnTo>
                  <a:cubicBezTo>
                    <a:pt x="7561" y="4064"/>
                    <a:pt x="7278" y="3655"/>
                    <a:pt x="6868" y="3497"/>
                  </a:cubicBezTo>
                  <a:lnTo>
                    <a:pt x="6868" y="3119"/>
                  </a:lnTo>
                  <a:cubicBezTo>
                    <a:pt x="6805" y="1386"/>
                    <a:pt x="5419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4" name="Google Shape;6364;p66"/>
          <p:cNvSpPr/>
          <p:nvPr/>
        </p:nvSpPr>
        <p:spPr>
          <a:xfrm>
            <a:off x="5686661" y="2108734"/>
            <a:ext cx="294318" cy="334031"/>
          </a:xfrm>
          <a:custGeom>
            <a:rect b="b" l="l" r="r" t="t"/>
            <a:pathLst>
              <a:path extrusionOk="0" h="11658" w="10272">
                <a:moveTo>
                  <a:pt x="7877" y="693"/>
                </a:moveTo>
                <a:cubicBezTo>
                  <a:pt x="8066" y="693"/>
                  <a:pt x="8224" y="851"/>
                  <a:pt x="8224" y="1040"/>
                </a:cubicBezTo>
                <a:lnTo>
                  <a:pt x="8224" y="1387"/>
                </a:lnTo>
                <a:lnTo>
                  <a:pt x="2080" y="1387"/>
                </a:lnTo>
                <a:lnTo>
                  <a:pt x="2080" y="1040"/>
                </a:lnTo>
                <a:cubicBezTo>
                  <a:pt x="2049" y="851"/>
                  <a:pt x="2206" y="693"/>
                  <a:pt x="2395" y="693"/>
                </a:cubicBezTo>
                <a:close/>
                <a:moveTo>
                  <a:pt x="9200" y="2710"/>
                </a:moveTo>
                <a:cubicBezTo>
                  <a:pt x="9421" y="2710"/>
                  <a:pt x="9578" y="2899"/>
                  <a:pt x="9578" y="3088"/>
                </a:cubicBezTo>
                <a:cubicBezTo>
                  <a:pt x="9578" y="3277"/>
                  <a:pt x="9421" y="3434"/>
                  <a:pt x="9200" y="3434"/>
                </a:cubicBezTo>
                <a:lnTo>
                  <a:pt x="8854" y="3434"/>
                </a:lnTo>
                <a:lnTo>
                  <a:pt x="8854" y="2773"/>
                </a:lnTo>
                <a:lnTo>
                  <a:pt x="9200" y="2773"/>
                </a:lnTo>
                <a:lnTo>
                  <a:pt x="9200" y="2710"/>
                </a:lnTo>
                <a:close/>
                <a:moveTo>
                  <a:pt x="6176" y="3907"/>
                </a:moveTo>
                <a:cubicBezTo>
                  <a:pt x="6207" y="4033"/>
                  <a:pt x="6333" y="4127"/>
                  <a:pt x="6491" y="4127"/>
                </a:cubicBezTo>
                <a:lnTo>
                  <a:pt x="9200" y="4127"/>
                </a:lnTo>
                <a:cubicBezTo>
                  <a:pt x="9326" y="4127"/>
                  <a:pt x="9421" y="4127"/>
                  <a:pt x="9515" y="4096"/>
                </a:cubicBezTo>
                <a:lnTo>
                  <a:pt x="9515" y="4096"/>
                </a:lnTo>
                <a:cubicBezTo>
                  <a:pt x="9421" y="4474"/>
                  <a:pt x="9011" y="4789"/>
                  <a:pt x="8539" y="4789"/>
                </a:cubicBezTo>
                <a:lnTo>
                  <a:pt x="6491" y="4789"/>
                </a:lnTo>
                <a:cubicBezTo>
                  <a:pt x="6333" y="4789"/>
                  <a:pt x="6239" y="4852"/>
                  <a:pt x="6176" y="5010"/>
                </a:cubicBezTo>
                <a:lnTo>
                  <a:pt x="5640" y="4474"/>
                </a:lnTo>
                <a:lnTo>
                  <a:pt x="6176" y="3907"/>
                </a:lnTo>
                <a:close/>
                <a:moveTo>
                  <a:pt x="1387" y="4789"/>
                </a:moveTo>
                <a:lnTo>
                  <a:pt x="1387" y="5451"/>
                </a:lnTo>
                <a:lnTo>
                  <a:pt x="1009" y="5451"/>
                </a:lnTo>
                <a:cubicBezTo>
                  <a:pt x="820" y="5451"/>
                  <a:pt x="662" y="5293"/>
                  <a:pt x="662" y="5073"/>
                </a:cubicBezTo>
                <a:cubicBezTo>
                  <a:pt x="662" y="4884"/>
                  <a:pt x="820" y="4789"/>
                  <a:pt x="1009" y="4789"/>
                </a:cubicBezTo>
                <a:close/>
                <a:moveTo>
                  <a:pt x="4065" y="5923"/>
                </a:moveTo>
                <a:lnTo>
                  <a:pt x="4601" y="6459"/>
                </a:lnTo>
                <a:lnTo>
                  <a:pt x="4065" y="7026"/>
                </a:lnTo>
                <a:cubicBezTo>
                  <a:pt x="4033" y="6900"/>
                  <a:pt x="3907" y="6774"/>
                  <a:pt x="3750" y="6774"/>
                </a:cubicBezTo>
                <a:lnTo>
                  <a:pt x="1702" y="6774"/>
                </a:lnTo>
                <a:cubicBezTo>
                  <a:pt x="1664" y="6779"/>
                  <a:pt x="1626" y="6782"/>
                  <a:pt x="1589" y="6782"/>
                </a:cubicBezTo>
                <a:cubicBezTo>
                  <a:pt x="1192" y="6782"/>
                  <a:pt x="838" y="6487"/>
                  <a:pt x="694" y="6112"/>
                </a:cubicBezTo>
                <a:lnTo>
                  <a:pt x="694" y="6112"/>
                </a:lnTo>
                <a:cubicBezTo>
                  <a:pt x="788" y="6144"/>
                  <a:pt x="914" y="6144"/>
                  <a:pt x="1009" y="6144"/>
                </a:cubicBezTo>
                <a:lnTo>
                  <a:pt x="3750" y="6144"/>
                </a:lnTo>
                <a:cubicBezTo>
                  <a:pt x="3907" y="6144"/>
                  <a:pt x="4002" y="6081"/>
                  <a:pt x="4065" y="5923"/>
                </a:cubicBezTo>
                <a:close/>
                <a:moveTo>
                  <a:pt x="8192" y="2048"/>
                </a:moveTo>
                <a:lnTo>
                  <a:pt x="8192" y="3434"/>
                </a:lnTo>
                <a:lnTo>
                  <a:pt x="6806" y="3434"/>
                </a:lnTo>
                <a:lnTo>
                  <a:pt x="6806" y="3088"/>
                </a:lnTo>
                <a:cubicBezTo>
                  <a:pt x="6806" y="2930"/>
                  <a:pt x="6743" y="2804"/>
                  <a:pt x="6617" y="2773"/>
                </a:cubicBezTo>
                <a:cubicBezTo>
                  <a:pt x="6571" y="2761"/>
                  <a:pt x="6520" y="2754"/>
                  <a:pt x="6472" y="2754"/>
                </a:cubicBezTo>
                <a:cubicBezTo>
                  <a:pt x="6388" y="2754"/>
                  <a:pt x="6310" y="2776"/>
                  <a:pt x="6270" y="2836"/>
                </a:cubicBezTo>
                <a:lnTo>
                  <a:pt x="4884" y="4222"/>
                </a:lnTo>
                <a:cubicBezTo>
                  <a:pt x="4758" y="4348"/>
                  <a:pt x="4758" y="4569"/>
                  <a:pt x="4884" y="4695"/>
                </a:cubicBezTo>
                <a:lnTo>
                  <a:pt x="6270" y="6081"/>
                </a:lnTo>
                <a:cubicBezTo>
                  <a:pt x="6315" y="6125"/>
                  <a:pt x="6407" y="6170"/>
                  <a:pt x="6501" y="6170"/>
                </a:cubicBezTo>
                <a:cubicBezTo>
                  <a:pt x="6540" y="6170"/>
                  <a:pt x="6580" y="6162"/>
                  <a:pt x="6617" y="6144"/>
                </a:cubicBezTo>
                <a:cubicBezTo>
                  <a:pt x="6743" y="6112"/>
                  <a:pt x="6806" y="5955"/>
                  <a:pt x="6806" y="5829"/>
                </a:cubicBezTo>
                <a:lnTo>
                  <a:pt x="6806" y="5482"/>
                </a:lnTo>
                <a:lnTo>
                  <a:pt x="8192" y="5482"/>
                </a:lnTo>
                <a:lnTo>
                  <a:pt x="8192" y="8948"/>
                </a:lnTo>
                <a:lnTo>
                  <a:pt x="2049" y="8948"/>
                </a:lnTo>
                <a:lnTo>
                  <a:pt x="2049" y="7530"/>
                </a:lnTo>
                <a:lnTo>
                  <a:pt x="3435" y="7530"/>
                </a:lnTo>
                <a:lnTo>
                  <a:pt x="3435" y="7877"/>
                </a:lnTo>
                <a:cubicBezTo>
                  <a:pt x="3435" y="8034"/>
                  <a:pt x="3498" y="8160"/>
                  <a:pt x="3624" y="8192"/>
                </a:cubicBezTo>
                <a:cubicBezTo>
                  <a:pt x="3676" y="8218"/>
                  <a:pt x="3734" y="8233"/>
                  <a:pt x="3788" y="8233"/>
                </a:cubicBezTo>
                <a:cubicBezTo>
                  <a:pt x="3864" y="8233"/>
                  <a:pt x="3934" y="8202"/>
                  <a:pt x="3970" y="8129"/>
                </a:cubicBezTo>
                <a:lnTo>
                  <a:pt x="5357" y="6742"/>
                </a:lnTo>
                <a:cubicBezTo>
                  <a:pt x="5483" y="6616"/>
                  <a:pt x="5483" y="6396"/>
                  <a:pt x="5357" y="6270"/>
                </a:cubicBezTo>
                <a:lnTo>
                  <a:pt x="3970" y="4884"/>
                </a:lnTo>
                <a:cubicBezTo>
                  <a:pt x="3924" y="4837"/>
                  <a:pt x="3828" y="4808"/>
                  <a:pt x="3730" y="4808"/>
                </a:cubicBezTo>
                <a:cubicBezTo>
                  <a:pt x="3694" y="4808"/>
                  <a:pt x="3658" y="4812"/>
                  <a:pt x="3624" y="4821"/>
                </a:cubicBezTo>
                <a:cubicBezTo>
                  <a:pt x="3498" y="4852"/>
                  <a:pt x="3435" y="5010"/>
                  <a:pt x="3435" y="5136"/>
                </a:cubicBezTo>
                <a:lnTo>
                  <a:pt x="3435" y="5482"/>
                </a:lnTo>
                <a:lnTo>
                  <a:pt x="2049" y="5482"/>
                </a:lnTo>
                <a:lnTo>
                  <a:pt x="2049" y="2048"/>
                </a:lnTo>
                <a:close/>
                <a:moveTo>
                  <a:pt x="8192" y="9609"/>
                </a:moveTo>
                <a:lnTo>
                  <a:pt x="8192" y="10649"/>
                </a:lnTo>
                <a:cubicBezTo>
                  <a:pt x="8192" y="10838"/>
                  <a:pt x="8035" y="10996"/>
                  <a:pt x="7877" y="10996"/>
                </a:cubicBezTo>
                <a:lnTo>
                  <a:pt x="2395" y="10996"/>
                </a:lnTo>
                <a:cubicBezTo>
                  <a:pt x="2206" y="10996"/>
                  <a:pt x="2049" y="10838"/>
                  <a:pt x="2049" y="10649"/>
                </a:cubicBezTo>
                <a:lnTo>
                  <a:pt x="2049" y="9609"/>
                </a:lnTo>
                <a:close/>
                <a:moveTo>
                  <a:pt x="2395" y="0"/>
                </a:moveTo>
                <a:cubicBezTo>
                  <a:pt x="1860" y="0"/>
                  <a:pt x="1387" y="473"/>
                  <a:pt x="1387" y="1040"/>
                </a:cubicBezTo>
                <a:lnTo>
                  <a:pt x="1387" y="4096"/>
                </a:lnTo>
                <a:lnTo>
                  <a:pt x="1009" y="4096"/>
                </a:lnTo>
                <a:cubicBezTo>
                  <a:pt x="473" y="4096"/>
                  <a:pt x="1" y="4569"/>
                  <a:pt x="1" y="5136"/>
                </a:cubicBezTo>
                <a:lnTo>
                  <a:pt x="1" y="5797"/>
                </a:lnTo>
                <a:cubicBezTo>
                  <a:pt x="1" y="6616"/>
                  <a:pt x="599" y="7341"/>
                  <a:pt x="1387" y="7498"/>
                </a:cubicBezTo>
                <a:lnTo>
                  <a:pt x="1387" y="10649"/>
                </a:lnTo>
                <a:cubicBezTo>
                  <a:pt x="1387" y="11185"/>
                  <a:pt x="1860" y="11657"/>
                  <a:pt x="2395" y="11657"/>
                </a:cubicBezTo>
                <a:lnTo>
                  <a:pt x="7877" y="11657"/>
                </a:lnTo>
                <a:cubicBezTo>
                  <a:pt x="8413" y="11657"/>
                  <a:pt x="8885" y="11185"/>
                  <a:pt x="8885" y="10649"/>
                </a:cubicBezTo>
                <a:lnTo>
                  <a:pt x="8885" y="5451"/>
                </a:lnTo>
                <a:cubicBezTo>
                  <a:pt x="9673" y="5293"/>
                  <a:pt x="10271" y="4569"/>
                  <a:pt x="10271" y="3749"/>
                </a:cubicBezTo>
                <a:lnTo>
                  <a:pt x="10271" y="3088"/>
                </a:lnTo>
                <a:cubicBezTo>
                  <a:pt x="10271" y="2521"/>
                  <a:pt x="9799" y="2048"/>
                  <a:pt x="9263" y="2048"/>
                </a:cubicBezTo>
                <a:lnTo>
                  <a:pt x="8885" y="2048"/>
                </a:lnTo>
                <a:lnTo>
                  <a:pt x="8885" y="1040"/>
                </a:lnTo>
                <a:cubicBezTo>
                  <a:pt x="8885" y="473"/>
                  <a:pt x="8413" y="0"/>
                  <a:pt x="787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5" name="Google Shape;6365;p66"/>
          <p:cNvGrpSpPr/>
          <p:nvPr/>
        </p:nvGrpSpPr>
        <p:grpSpPr>
          <a:xfrm>
            <a:off x="5662132" y="2503504"/>
            <a:ext cx="346667" cy="333257"/>
            <a:chOff x="-31889075" y="2658950"/>
            <a:chExt cx="302475" cy="290775"/>
          </a:xfrm>
        </p:grpSpPr>
        <p:sp>
          <p:nvSpPr>
            <p:cNvPr id="6366" name="Google Shape;6366;p66"/>
            <p:cNvSpPr/>
            <p:nvPr/>
          </p:nvSpPr>
          <p:spPr>
            <a:xfrm>
              <a:off x="-31889075" y="2658950"/>
              <a:ext cx="302475" cy="290775"/>
            </a:xfrm>
            <a:custGeom>
              <a:rect b="b" l="l" r="r" t="t"/>
              <a:pathLst>
                <a:path extrusionOk="0" h="11631" w="12099">
                  <a:moveTo>
                    <a:pt x="10555" y="712"/>
                  </a:moveTo>
                  <a:lnTo>
                    <a:pt x="11153" y="1310"/>
                  </a:lnTo>
                  <a:lnTo>
                    <a:pt x="10051" y="3138"/>
                  </a:lnTo>
                  <a:lnTo>
                    <a:pt x="8728" y="1814"/>
                  </a:lnTo>
                  <a:lnTo>
                    <a:pt x="10555" y="712"/>
                  </a:lnTo>
                  <a:close/>
                  <a:moveTo>
                    <a:pt x="8665" y="2696"/>
                  </a:moveTo>
                  <a:lnTo>
                    <a:pt x="9137" y="3169"/>
                  </a:lnTo>
                  <a:lnTo>
                    <a:pt x="7278" y="4996"/>
                  </a:lnTo>
                  <a:lnTo>
                    <a:pt x="6806" y="4524"/>
                  </a:lnTo>
                  <a:lnTo>
                    <a:pt x="8665" y="2696"/>
                  </a:lnTo>
                  <a:close/>
                  <a:moveTo>
                    <a:pt x="3022" y="640"/>
                  </a:moveTo>
                  <a:cubicBezTo>
                    <a:pt x="3549" y="640"/>
                    <a:pt x="4066" y="847"/>
                    <a:pt x="4443" y="1247"/>
                  </a:cubicBezTo>
                  <a:cubicBezTo>
                    <a:pt x="5010" y="1783"/>
                    <a:pt x="5199" y="2602"/>
                    <a:pt x="4915" y="3358"/>
                  </a:cubicBezTo>
                  <a:cubicBezTo>
                    <a:pt x="4884" y="3484"/>
                    <a:pt x="4915" y="3642"/>
                    <a:pt x="5010" y="3705"/>
                  </a:cubicBezTo>
                  <a:lnTo>
                    <a:pt x="8160" y="6855"/>
                  </a:lnTo>
                  <a:cubicBezTo>
                    <a:pt x="8208" y="6926"/>
                    <a:pt x="8308" y="6961"/>
                    <a:pt x="8409" y="6961"/>
                  </a:cubicBezTo>
                  <a:cubicBezTo>
                    <a:pt x="8442" y="6961"/>
                    <a:pt x="8476" y="6957"/>
                    <a:pt x="8507" y="6950"/>
                  </a:cubicBezTo>
                  <a:cubicBezTo>
                    <a:pt x="8741" y="6862"/>
                    <a:pt x="8981" y="6819"/>
                    <a:pt x="9217" y="6819"/>
                  </a:cubicBezTo>
                  <a:cubicBezTo>
                    <a:pt x="9743" y="6819"/>
                    <a:pt x="10248" y="7031"/>
                    <a:pt x="10618" y="7422"/>
                  </a:cubicBezTo>
                  <a:cubicBezTo>
                    <a:pt x="11153" y="7926"/>
                    <a:pt x="11342" y="8682"/>
                    <a:pt x="11153" y="9375"/>
                  </a:cubicBezTo>
                  <a:lnTo>
                    <a:pt x="10240" y="8493"/>
                  </a:lnTo>
                  <a:cubicBezTo>
                    <a:pt x="10035" y="8289"/>
                    <a:pt x="9767" y="8186"/>
                    <a:pt x="9503" y="8186"/>
                  </a:cubicBezTo>
                  <a:cubicBezTo>
                    <a:pt x="9240" y="8186"/>
                    <a:pt x="8980" y="8289"/>
                    <a:pt x="8791" y="8493"/>
                  </a:cubicBezTo>
                  <a:cubicBezTo>
                    <a:pt x="8381" y="8871"/>
                    <a:pt x="8381" y="9533"/>
                    <a:pt x="8791" y="9943"/>
                  </a:cubicBezTo>
                  <a:lnTo>
                    <a:pt x="9673" y="10856"/>
                  </a:lnTo>
                  <a:cubicBezTo>
                    <a:pt x="9498" y="10904"/>
                    <a:pt x="9318" y="10928"/>
                    <a:pt x="9140" y="10928"/>
                  </a:cubicBezTo>
                  <a:cubicBezTo>
                    <a:pt x="8614" y="10928"/>
                    <a:pt x="8096" y="10721"/>
                    <a:pt x="7719" y="10321"/>
                  </a:cubicBezTo>
                  <a:cubicBezTo>
                    <a:pt x="7152" y="9785"/>
                    <a:pt x="6963" y="8966"/>
                    <a:pt x="7247" y="8210"/>
                  </a:cubicBezTo>
                  <a:cubicBezTo>
                    <a:pt x="7278" y="8084"/>
                    <a:pt x="7247" y="7926"/>
                    <a:pt x="7152" y="7863"/>
                  </a:cubicBezTo>
                  <a:lnTo>
                    <a:pt x="4002" y="4713"/>
                  </a:lnTo>
                  <a:cubicBezTo>
                    <a:pt x="3960" y="4629"/>
                    <a:pt x="3876" y="4587"/>
                    <a:pt x="3787" y="4587"/>
                  </a:cubicBezTo>
                  <a:cubicBezTo>
                    <a:pt x="3743" y="4587"/>
                    <a:pt x="3697" y="4597"/>
                    <a:pt x="3655" y="4618"/>
                  </a:cubicBezTo>
                  <a:cubicBezTo>
                    <a:pt x="3421" y="4706"/>
                    <a:pt x="3181" y="4749"/>
                    <a:pt x="2945" y="4749"/>
                  </a:cubicBezTo>
                  <a:cubicBezTo>
                    <a:pt x="2419" y="4749"/>
                    <a:pt x="1914" y="4537"/>
                    <a:pt x="1544" y="4146"/>
                  </a:cubicBezTo>
                  <a:cubicBezTo>
                    <a:pt x="1009" y="3642"/>
                    <a:pt x="820" y="2885"/>
                    <a:pt x="1009" y="2192"/>
                  </a:cubicBezTo>
                  <a:lnTo>
                    <a:pt x="1009" y="2192"/>
                  </a:lnTo>
                  <a:lnTo>
                    <a:pt x="1922" y="3075"/>
                  </a:lnTo>
                  <a:cubicBezTo>
                    <a:pt x="2127" y="3279"/>
                    <a:pt x="2395" y="3382"/>
                    <a:pt x="2659" y="3382"/>
                  </a:cubicBezTo>
                  <a:cubicBezTo>
                    <a:pt x="2923" y="3382"/>
                    <a:pt x="3183" y="3279"/>
                    <a:pt x="3372" y="3075"/>
                  </a:cubicBezTo>
                  <a:cubicBezTo>
                    <a:pt x="3781" y="2696"/>
                    <a:pt x="3781" y="2035"/>
                    <a:pt x="3372" y="1625"/>
                  </a:cubicBezTo>
                  <a:lnTo>
                    <a:pt x="2490" y="712"/>
                  </a:lnTo>
                  <a:cubicBezTo>
                    <a:pt x="2665" y="664"/>
                    <a:pt x="2844" y="640"/>
                    <a:pt x="3022" y="640"/>
                  </a:cubicBezTo>
                  <a:close/>
                  <a:moveTo>
                    <a:pt x="4380" y="6036"/>
                  </a:moveTo>
                  <a:lnTo>
                    <a:pt x="5829" y="7485"/>
                  </a:lnTo>
                  <a:lnTo>
                    <a:pt x="2679" y="10636"/>
                  </a:lnTo>
                  <a:cubicBezTo>
                    <a:pt x="2474" y="10840"/>
                    <a:pt x="2206" y="10943"/>
                    <a:pt x="1942" y="10943"/>
                  </a:cubicBezTo>
                  <a:cubicBezTo>
                    <a:pt x="1678" y="10943"/>
                    <a:pt x="1418" y="10840"/>
                    <a:pt x="1229" y="10636"/>
                  </a:cubicBezTo>
                  <a:cubicBezTo>
                    <a:pt x="820" y="10226"/>
                    <a:pt x="820" y="9596"/>
                    <a:pt x="1229" y="9186"/>
                  </a:cubicBezTo>
                  <a:lnTo>
                    <a:pt x="4380" y="6036"/>
                  </a:lnTo>
                  <a:close/>
                  <a:moveTo>
                    <a:pt x="2915" y="1"/>
                  </a:moveTo>
                  <a:cubicBezTo>
                    <a:pt x="2465" y="1"/>
                    <a:pt x="2014" y="112"/>
                    <a:pt x="1607" y="334"/>
                  </a:cubicBezTo>
                  <a:cubicBezTo>
                    <a:pt x="1544" y="365"/>
                    <a:pt x="1450" y="491"/>
                    <a:pt x="1450" y="554"/>
                  </a:cubicBezTo>
                  <a:cubicBezTo>
                    <a:pt x="1450" y="680"/>
                    <a:pt x="1481" y="775"/>
                    <a:pt x="1544" y="838"/>
                  </a:cubicBezTo>
                  <a:lnTo>
                    <a:pt x="2836" y="2129"/>
                  </a:lnTo>
                  <a:cubicBezTo>
                    <a:pt x="2962" y="2255"/>
                    <a:pt x="2962" y="2507"/>
                    <a:pt x="2836" y="2602"/>
                  </a:cubicBezTo>
                  <a:cubicBezTo>
                    <a:pt x="2773" y="2665"/>
                    <a:pt x="2686" y="2696"/>
                    <a:pt x="2600" y="2696"/>
                  </a:cubicBezTo>
                  <a:cubicBezTo>
                    <a:pt x="2513" y="2696"/>
                    <a:pt x="2427" y="2665"/>
                    <a:pt x="2364" y="2602"/>
                  </a:cubicBezTo>
                  <a:lnTo>
                    <a:pt x="1072" y="1310"/>
                  </a:lnTo>
                  <a:cubicBezTo>
                    <a:pt x="1001" y="1239"/>
                    <a:pt x="912" y="1204"/>
                    <a:pt x="846" y="1204"/>
                  </a:cubicBezTo>
                  <a:cubicBezTo>
                    <a:pt x="824" y="1204"/>
                    <a:pt x="804" y="1208"/>
                    <a:pt x="788" y="1216"/>
                  </a:cubicBezTo>
                  <a:cubicBezTo>
                    <a:pt x="662" y="1216"/>
                    <a:pt x="599" y="1310"/>
                    <a:pt x="536" y="1373"/>
                  </a:cubicBezTo>
                  <a:cubicBezTo>
                    <a:pt x="1" y="2413"/>
                    <a:pt x="127" y="3736"/>
                    <a:pt x="1009" y="4618"/>
                  </a:cubicBezTo>
                  <a:cubicBezTo>
                    <a:pt x="1549" y="5135"/>
                    <a:pt x="2230" y="5407"/>
                    <a:pt x="2934" y="5407"/>
                  </a:cubicBezTo>
                  <a:cubicBezTo>
                    <a:pt x="3173" y="5407"/>
                    <a:pt x="3415" y="5375"/>
                    <a:pt x="3655" y="5311"/>
                  </a:cubicBezTo>
                  <a:lnTo>
                    <a:pt x="3907" y="5563"/>
                  </a:lnTo>
                  <a:lnTo>
                    <a:pt x="757" y="8714"/>
                  </a:lnTo>
                  <a:cubicBezTo>
                    <a:pt x="64" y="9344"/>
                    <a:pt x="64" y="10447"/>
                    <a:pt x="757" y="11108"/>
                  </a:cubicBezTo>
                  <a:cubicBezTo>
                    <a:pt x="1088" y="11455"/>
                    <a:pt x="1521" y="11628"/>
                    <a:pt x="1954" y="11628"/>
                  </a:cubicBezTo>
                  <a:cubicBezTo>
                    <a:pt x="2387" y="11628"/>
                    <a:pt x="2820" y="11455"/>
                    <a:pt x="3151" y="11108"/>
                  </a:cubicBezTo>
                  <a:lnTo>
                    <a:pt x="6302" y="7958"/>
                  </a:lnTo>
                  <a:lnTo>
                    <a:pt x="6522" y="8210"/>
                  </a:lnTo>
                  <a:cubicBezTo>
                    <a:pt x="6302" y="9155"/>
                    <a:pt x="6522" y="10132"/>
                    <a:pt x="7247" y="10825"/>
                  </a:cubicBezTo>
                  <a:cubicBezTo>
                    <a:pt x="7765" y="11362"/>
                    <a:pt x="8469" y="11630"/>
                    <a:pt x="9169" y="11630"/>
                  </a:cubicBezTo>
                  <a:cubicBezTo>
                    <a:pt x="9618" y="11630"/>
                    <a:pt x="10066" y="11519"/>
                    <a:pt x="10460" y="11297"/>
                  </a:cubicBezTo>
                  <a:cubicBezTo>
                    <a:pt x="10555" y="11266"/>
                    <a:pt x="10618" y="11140"/>
                    <a:pt x="10618" y="11077"/>
                  </a:cubicBezTo>
                  <a:cubicBezTo>
                    <a:pt x="10618" y="11014"/>
                    <a:pt x="10586" y="10888"/>
                    <a:pt x="10555" y="10793"/>
                  </a:cubicBezTo>
                  <a:lnTo>
                    <a:pt x="9263" y="9501"/>
                  </a:lnTo>
                  <a:cubicBezTo>
                    <a:pt x="9137" y="9375"/>
                    <a:pt x="9137" y="9155"/>
                    <a:pt x="9263" y="9029"/>
                  </a:cubicBezTo>
                  <a:cubicBezTo>
                    <a:pt x="9310" y="8966"/>
                    <a:pt x="9397" y="8934"/>
                    <a:pt x="9488" y="8934"/>
                  </a:cubicBezTo>
                  <a:cubicBezTo>
                    <a:pt x="9578" y="8934"/>
                    <a:pt x="9673" y="8966"/>
                    <a:pt x="9736" y="9029"/>
                  </a:cubicBezTo>
                  <a:lnTo>
                    <a:pt x="11027" y="10321"/>
                  </a:lnTo>
                  <a:cubicBezTo>
                    <a:pt x="11075" y="10392"/>
                    <a:pt x="11157" y="10427"/>
                    <a:pt x="11236" y="10427"/>
                  </a:cubicBezTo>
                  <a:cubicBezTo>
                    <a:pt x="11262" y="10427"/>
                    <a:pt x="11287" y="10423"/>
                    <a:pt x="11311" y="10415"/>
                  </a:cubicBezTo>
                  <a:cubicBezTo>
                    <a:pt x="11405" y="10415"/>
                    <a:pt x="11500" y="10321"/>
                    <a:pt x="11532" y="10258"/>
                  </a:cubicBezTo>
                  <a:cubicBezTo>
                    <a:pt x="12099" y="9218"/>
                    <a:pt x="11973" y="7895"/>
                    <a:pt x="11059" y="7013"/>
                  </a:cubicBezTo>
                  <a:cubicBezTo>
                    <a:pt x="10542" y="6496"/>
                    <a:pt x="9850" y="6224"/>
                    <a:pt x="9139" y="6224"/>
                  </a:cubicBezTo>
                  <a:cubicBezTo>
                    <a:pt x="8897" y="6224"/>
                    <a:pt x="8653" y="6255"/>
                    <a:pt x="8413" y="6320"/>
                  </a:cubicBezTo>
                  <a:lnTo>
                    <a:pt x="7719" y="5595"/>
                  </a:lnTo>
                  <a:lnTo>
                    <a:pt x="9578" y="3736"/>
                  </a:lnTo>
                  <a:lnTo>
                    <a:pt x="9799" y="3988"/>
                  </a:lnTo>
                  <a:cubicBezTo>
                    <a:pt x="9867" y="4056"/>
                    <a:pt x="9958" y="4089"/>
                    <a:pt x="10051" y="4089"/>
                  </a:cubicBezTo>
                  <a:cubicBezTo>
                    <a:pt x="10172" y="4089"/>
                    <a:pt x="10294" y="4032"/>
                    <a:pt x="10366" y="3925"/>
                  </a:cubicBezTo>
                  <a:lnTo>
                    <a:pt x="11815" y="1499"/>
                  </a:lnTo>
                  <a:cubicBezTo>
                    <a:pt x="11878" y="1373"/>
                    <a:pt x="11878" y="1184"/>
                    <a:pt x="11784" y="1090"/>
                  </a:cubicBezTo>
                  <a:lnTo>
                    <a:pt x="10775" y="82"/>
                  </a:lnTo>
                  <a:cubicBezTo>
                    <a:pt x="10723" y="30"/>
                    <a:pt x="10652" y="6"/>
                    <a:pt x="10573" y="6"/>
                  </a:cubicBezTo>
                  <a:cubicBezTo>
                    <a:pt x="10507" y="6"/>
                    <a:pt x="10437" y="22"/>
                    <a:pt x="10366" y="50"/>
                  </a:cubicBezTo>
                  <a:lnTo>
                    <a:pt x="7940" y="1499"/>
                  </a:lnTo>
                  <a:cubicBezTo>
                    <a:pt x="7751" y="1625"/>
                    <a:pt x="7719" y="1909"/>
                    <a:pt x="7877" y="2066"/>
                  </a:cubicBezTo>
                  <a:lnTo>
                    <a:pt x="8097" y="2287"/>
                  </a:lnTo>
                  <a:lnTo>
                    <a:pt x="6270" y="4146"/>
                  </a:lnTo>
                  <a:lnTo>
                    <a:pt x="5546" y="3421"/>
                  </a:lnTo>
                  <a:cubicBezTo>
                    <a:pt x="5798" y="2476"/>
                    <a:pt x="5546" y="1499"/>
                    <a:pt x="4852" y="806"/>
                  </a:cubicBezTo>
                  <a:cubicBezTo>
                    <a:pt x="4315" y="269"/>
                    <a:pt x="3615" y="1"/>
                    <a:pt x="2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67" name="Google Shape;6367;p66"/>
            <p:cNvSpPr/>
            <p:nvPr/>
          </p:nvSpPr>
          <p:spPr>
            <a:xfrm>
              <a:off x="-31838650" y="2838200"/>
              <a:ext cx="70100" cy="68550"/>
            </a:xfrm>
            <a:custGeom>
              <a:rect b="b" l="l" r="r" t="t"/>
              <a:pathLst>
                <a:path extrusionOk="0" h="2742" w="2804">
                  <a:moveTo>
                    <a:pt x="2430" y="0"/>
                  </a:moveTo>
                  <a:cubicBezTo>
                    <a:pt x="2339" y="0"/>
                    <a:pt x="2253" y="32"/>
                    <a:pt x="2205" y="95"/>
                  </a:cubicBezTo>
                  <a:lnTo>
                    <a:pt x="95" y="2174"/>
                  </a:lnTo>
                  <a:cubicBezTo>
                    <a:pt x="0" y="2300"/>
                    <a:pt x="0" y="2521"/>
                    <a:pt x="95" y="2647"/>
                  </a:cubicBezTo>
                  <a:cubicBezTo>
                    <a:pt x="158" y="2710"/>
                    <a:pt x="236" y="2741"/>
                    <a:pt x="319" y="2741"/>
                  </a:cubicBezTo>
                  <a:cubicBezTo>
                    <a:pt x="402" y="2741"/>
                    <a:pt x="488" y="2710"/>
                    <a:pt x="567" y="2647"/>
                  </a:cubicBezTo>
                  <a:lnTo>
                    <a:pt x="2678" y="567"/>
                  </a:lnTo>
                  <a:cubicBezTo>
                    <a:pt x="2804" y="441"/>
                    <a:pt x="2804" y="221"/>
                    <a:pt x="2678" y="95"/>
                  </a:cubicBezTo>
                  <a:cubicBezTo>
                    <a:pt x="2615" y="32"/>
                    <a:pt x="2520" y="0"/>
                    <a:pt x="24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68" name="Google Shape;6368;p66"/>
          <p:cNvSpPr/>
          <p:nvPr/>
        </p:nvSpPr>
        <p:spPr>
          <a:xfrm>
            <a:off x="7352389" y="2108275"/>
            <a:ext cx="336724" cy="334948"/>
          </a:xfrm>
          <a:custGeom>
            <a:rect b="b" l="l" r="r" t="t"/>
            <a:pathLst>
              <a:path extrusionOk="0" h="11690" w="11752">
                <a:moveTo>
                  <a:pt x="5923" y="694"/>
                </a:moveTo>
                <a:cubicBezTo>
                  <a:pt x="6490" y="694"/>
                  <a:pt x="6963" y="1166"/>
                  <a:pt x="6963" y="1765"/>
                </a:cubicBezTo>
                <a:cubicBezTo>
                  <a:pt x="6963" y="2332"/>
                  <a:pt x="6490" y="2805"/>
                  <a:pt x="5923" y="2805"/>
                </a:cubicBezTo>
                <a:cubicBezTo>
                  <a:pt x="5325" y="2805"/>
                  <a:pt x="4852" y="2332"/>
                  <a:pt x="4852" y="1765"/>
                </a:cubicBezTo>
                <a:cubicBezTo>
                  <a:pt x="4852" y="1229"/>
                  <a:pt x="5325" y="694"/>
                  <a:pt x="5923" y="694"/>
                </a:cubicBezTo>
                <a:close/>
                <a:moveTo>
                  <a:pt x="2489" y="3466"/>
                </a:moveTo>
                <a:cubicBezTo>
                  <a:pt x="2678" y="3466"/>
                  <a:pt x="2836" y="3624"/>
                  <a:pt x="2836" y="3813"/>
                </a:cubicBezTo>
                <a:lnTo>
                  <a:pt x="2836" y="4916"/>
                </a:lnTo>
                <a:cubicBezTo>
                  <a:pt x="2678" y="4947"/>
                  <a:pt x="2584" y="5042"/>
                  <a:pt x="2458" y="5168"/>
                </a:cubicBezTo>
                <a:cubicBezTo>
                  <a:pt x="2363" y="5231"/>
                  <a:pt x="2300" y="5357"/>
                  <a:pt x="2237" y="5420"/>
                </a:cubicBezTo>
                <a:cubicBezTo>
                  <a:pt x="2174" y="5357"/>
                  <a:pt x="2143" y="5262"/>
                  <a:pt x="2143" y="5199"/>
                </a:cubicBezTo>
                <a:lnTo>
                  <a:pt x="2143" y="3813"/>
                </a:lnTo>
                <a:cubicBezTo>
                  <a:pt x="2143" y="3624"/>
                  <a:pt x="2300" y="3466"/>
                  <a:pt x="2489" y="3466"/>
                </a:cubicBezTo>
                <a:close/>
                <a:moveTo>
                  <a:pt x="9326" y="3466"/>
                </a:moveTo>
                <a:cubicBezTo>
                  <a:pt x="9546" y="3466"/>
                  <a:pt x="9704" y="3624"/>
                  <a:pt x="9704" y="3813"/>
                </a:cubicBezTo>
                <a:lnTo>
                  <a:pt x="9704" y="5199"/>
                </a:lnTo>
                <a:cubicBezTo>
                  <a:pt x="9704" y="5262"/>
                  <a:pt x="9641" y="5357"/>
                  <a:pt x="9578" y="5420"/>
                </a:cubicBezTo>
                <a:cubicBezTo>
                  <a:pt x="9546" y="5294"/>
                  <a:pt x="9452" y="5231"/>
                  <a:pt x="9389" y="5168"/>
                </a:cubicBezTo>
                <a:cubicBezTo>
                  <a:pt x="9263" y="5042"/>
                  <a:pt x="9137" y="4947"/>
                  <a:pt x="8979" y="4916"/>
                </a:cubicBezTo>
                <a:lnTo>
                  <a:pt x="8979" y="3813"/>
                </a:lnTo>
                <a:cubicBezTo>
                  <a:pt x="9011" y="3624"/>
                  <a:pt x="9168" y="3466"/>
                  <a:pt x="9326" y="3466"/>
                </a:cubicBezTo>
                <a:close/>
                <a:moveTo>
                  <a:pt x="5923" y="3466"/>
                </a:moveTo>
                <a:cubicBezTo>
                  <a:pt x="6900" y="3466"/>
                  <a:pt x="7814" y="4096"/>
                  <a:pt x="8160" y="4947"/>
                </a:cubicBezTo>
                <a:cubicBezTo>
                  <a:pt x="8066" y="5010"/>
                  <a:pt x="8003" y="5042"/>
                  <a:pt x="7971" y="5105"/>
                </a:cubicBezTo>
                <a:lnTo>
                  <a:pt x="6081" y="6963"/>
                </a:lnTo>
                <a:cubicBezTo>
                  <a:pt x="6018" y="6995"/>
                  <a:pt x="5955" y="7089"/>
                  <a:pt x="5923" y="7152"/>
                </a:cubicBezTo>
                <a:cubicBezTo>
                  <a:pt x="5860" y="7089"/>
                  <a:pt x="5797" y="7026"/>
                  <a:pt x="5766" y="6963"/>
                </a:cubicBezTo>
                <a:lnTo>
                  <a:pt x="3876" y="5105"/>
                </a:lnTo>
                <a:cubicBezTo>
                  <a:pt x="3781" y="5042"/>
                  <a:pt x="3750" y="5010"/>
                  <a:pt x="3655" y="4947"/>
                </a:cubicBezTo>
                <a:cubicBezTo>
                  <a:pt x="4033" y="4096"/>
                  <a:pt x="4915" y="3466"/>
                  <a:pt x="5923" y="3466"/>
                </a:cubicBezTo>
                <a:close/>
                <a:moveTo>
                  <a:pt x="10744" y="2049"/>
                </a:moveTo>
                <a:cubicBezTo>
                  <a:pt x="10964" y="2049"/>
                  <a:pt x="11122" y="2206"/>
                  <a:pt x="11122" y="2395"/>
                </a:cubicBezTo>
                <a:lnTo>
                  <a:pt x="11122" y="6144"/>
                </a:lnTo>
                <a:lnTo>
                  <a:pt x="11059" y="6144"/>
                </a:lnTo>
                <a:cubicBezTo>
                  <a:pt x="11059" y="6333"/>
                  <a:pt x="11027" y="6491"/>
                  <a:pt x="10901" y="6648"/>
                </a:cubicBezTo>
                <a:lnTo>
                  <a:pt x="9263" y="9421"/>
                </a:lnTo>
                <a:cubicBezTo>
                  <a:pt x="9105" y="9673"/>
                  <a:pt x="9011" y="9956"/>
                  <a:pt x="9011" y="10271"/>
                </a:cubicBezTo>
                <a:lnTo>
                  <a:pt x="9011" y="10933"/>
                </a:lnTo>
                <a:lnTo>
                  <a:pt x="6270" y="10933"/>
                </a:lnTo>
                <a:lnTo>
                  <a:pt x="6270" y="8097"/>
                </a:lnTo>
                <a:cubicBezTo>
                  <a:pt x="6270" y="7845"/>
                  <a:pt x="6396" y="7593"/>
                  <a:pt x="6585" y="7404"/>
                </a:cubicBezTo>
                <a:lnTo>
                  <a:pt x="8475" y="5546"/>
                </a:lnTo>
                <a:cubicBezTo>
                  <a:pt x="8538" y="5483"/>
                  <a:pt x="8625" y="5451"/>
                  <a:pt x="8712" y="5451"/>
                </a:cubicBezTo>
                <a:cubicBezTo>
                  <a:pt x="8798" y="5451"/>
                  <a:pt x="8885" y="5483"/>
                  <a:pt x="8948" y="5546"/>
                </a:cubicBezTo>
                <a:cubicBezTo>
                  <a:pt x="9074" y="5672"/>
                  <a:pt x="9074" y="5892"/>
                  <a:pt x="8948" y="6018"/>
                </a:cubicBezTo>
                <a:lnTo>
                  <a:pt x="7751" y="7215"/>
                </a:lnTo>
                <a:cubicBezTo>
                  <a:pt x="7656" y="7310"/>
                  <a:pt x="7656" y="7562"/>
                  <a:pt x="7751" y="7656"/>
                </a:cubicBezTo>
                <a:cubicBezTo>
                  <a:pt x="7814" y="7719"/>
                  <a:pt x="7908" y="7751"/>
                  <a:pt x="7999" y="7751"/>
                </a:cubicBezTo>
                <a:cubicBezTo>
                  <a:pt x="8089" y="7751"/>
                  <a:pt x="8176" y="7719"/>
                  <a:pt x="8223" y="7656"/>
                </a:cubicBezTo>
                <a:lnTo>
                  <a:pt x="10082" y="5829"/>
                </a:lnTo>
                <a:cubicBezTo>
                  <a:pt x="10271" y="5609"/>
                  <a:pt x="10397" y="5388"/>
                  <a:pt x="10397" y="5105"/>
                </a:cubicBezTo>
                <a:lnTo>
                  <a:pt x="10397" y="2395"/>
                </a:lnTo>
                <a:cubicBezTo>
                  <a:pt x="10397" y="2206"/>
                  <a:pt x="10555" y="2049"/>
                  <a:pt x="10744" y="2049"/>
                </a:cubicBezTo>
                <a:close/>
                <a:moveTo>
                  <a:pt x="1103" y="2080"/>
                </a:moveTo>
                <a:cubicBezTo>
                  <a:pt x="1292" y="2080"/>
                  <a:pt x="1450" y="2238"/>
                  <a:pt x="1450" y="2427"/>
                </a:cubicBezTo>
                <a:lnTo>
                  <a:pt x="1450" y="5168"/>
                </a:lnTo>
                <a:cubicBezTo>
                  <a:pt x="1450" y="5420"/>
                  <a:pt x="1576" y="5672"/>
                  <a:pt x="1796" y="5861"/>
                </a:cubicBezTo>
                <a:lnTo>
                  <a:pt x="3624" y="7719"/>
                </a:lnTo>
                <a:cubicBezTo>
                  <a:pt x="3687" y="7782"/>
                  <a:pt x="3781" y="7814"/>
                  <a:pt x="3872" y="7814"/>
                </a:cubicBezTo>
                <a:cubicBezTo>
                  <a:pt x="3962" y="7814"/>
                  <a:pt x="4049" y="7782"/>
                  <a:pt x="4096" y="7719"/>
                </a:cubicBezTo>
                <a:cubicBezTo>
                  <a:pt x="4222" y="7593"/>
                  <a:pt x="4222" y="7373"/>
                  <a:pt x="4096" y="7247"/>
                </a:cubicBezTo>
                <a:lnTo>
                  <a:pt x="2930" y="6050"/>
                </a:lnTo>
                <a:cubicBezTo>
                  <a:pt x="2804" y="5955"/>
                  <a:pt x="2804" y="5703"/>
                  <a:pt x="2930" y="5577"/>
                </a:cubicBezTo>
                <a:cubicBezTo>
                  <a:pt x="2978" y="5530"/>
                  <a:pt x="3064" y="5506"/>
                  <a:pt x="3155" y="5506"/>
                </a:cubicBezTo>
                <a:cubicBezTo>
                  <a:pt x="3245" y="5506"/>
                  <a:pt x="3340" y="5530"/>
                  <a:pt x="3403" y="5577"/>
                </a:cubicBezTo>
                <a:lnTo>
                  <a:pt x="5293" y="7436"/>
                </a:lnTo>
                <a:cubicBezTo>
                  <a:pt x="5482" y="7625"/>
                  <a:pt x="5608" y="7877"/>
                  <a:pt x="5608" y="8161"/>
                </a:cubicBezTo>
                <a:lnTo>
                  <a:pt x="5608" y="10996"/>
                </a:lnTo>
                <a:lnTo>
                  <a:pt x="2836" y="10996"/>
                </a:lnTo>
                <a:lnTo>
                  <a:pt x="2836" y="10303"/>
                </a:lnTo>
                <a:cubicBezTo>
                  <a:pt x="2804" y="10051"/>
                  <a:pt x="2710" y="9736"/>
                  <a:pt x="2552" y="9452"/>
                </a:cubicBezTo>
                <a:lnTo>
                  <a:pt x="914" y="6680"/>
                </a:lnTo>
                <a:cubicBezTo>
                  <a:pt x="851" y="6522"/>
                  <a:pt x="757" y="6333"/>
                  <a:pt x="757" y="6176"/>
                </a:cubicBezTo>
                <a:lnTo>
                  <a:pt x="757" y="2427"/>
                </a:lnTo>
                <a:cubicBezTo>
                  <a:pt x="757" y="2238"/>
                  <a:pt x="914" y="2080"/>
                  <a:pt x="1103" y="2080"/>
                </a:cubicBezTo>
                <a:close/>
                <a:moveTo>
                  <a:pt x="5860" y="1"/>
                </a:moveTo>
                <a:cubicBezTo>
                  <a:pt x="4915" y="1"/>
                  <a:pt x="4128" y="788"/>
                  <a:pt x="4128" y="1734"/>
                </a:cubicBezTo>
                <a:cubicBezTo>
                  <a:pt x="4128" y="2206"/>
                  <a:pt x="4348" y="2647"/>
                  <a:pt x="4695" y="2994"/>
                </a:cubicBezTo>
                <a:cubicBezTo>
                  <a:pt x="4411" y="3120"/>
                  <a:pt x="4191" y="3214"/>
                  <a:pt x="3939" y="3435"/>
                </a:cubicBezTo>
                <a:cubicBezTo>
                  <a:pt x="3750" y="3592"/>
                  <a:pt x="3592" y="3750"/>
                  <a:pt x="3435" y="3939"/>
                </a:cubicBezTo>
                <a:lnTo>
                  <a:pt x="3435" y="3813"/>
                </a:lnTo>
                <a:cubicBezTo>
                  <a:pt x="3435" y="3246"/>
                  <a:pt x="2962" y="2805"/>
                  <a:pt x="2395" y="2805"/>
                </a:cubicBezTo>
                <a:cubicBezTo>
                  <a:pt x="2300" y="2805"/>
                  <a:pt x="2174" y="2836"/>
                  <a:pt x="2048" y="2836"/>
                </a:cubicBezTo>
                <a:lnTo>
                  <a:pt x="2048" y="2427"/>
                </a:lnTo>
                <a:cubicBezTo>
                  <a:pt x="2048" y="1891"/>
                  <a:pt x="1576" y="1418"/>
                  <a:pt x="1040" y="1418"/>
                </a:cubicBezTo>
                <a:cubicBezTo>
                  <a:pt x="473" y="1418"/>
                  <a:pt x="0" y="1891"/>
                  <a:pt x="0" y="2427"/>
                </a:cubicBezTo>
                <a:lnTo>
                  <a:pt x="0" y="6176"/>
                </a:lnTo>
                <a:cubicBezTo>
                  <a:pt x="0" y="6491"/>
                  <a:pt x="95" y="6806"/>
                  <a:pt x="253" y="7026"/>
                </a:cubicBezTo>
                <a:lnTo>
                  <a:pt x="1891" y="9799"/>
                </a:lnTo>
                <a:cubicBezTo>
                  <a:pt x="1985" y="9956"/>
                  <a:pt x="2048" y="10145"/>
                  <a:pt x="2048" y="10303"/>
                </a:cubicBezTo>
                <a:lnTo>
                  <a:pt x="2048" y="11342"/>
                </a:lnTo>
                <a:cubicBezTo>
                  <a:pt x="2048" y="11532"/>
                  <a:pt x="2206" y="11689"/>
                  <a:pt x="2395" y="11689"/>
                </a:cubicBezTo>
                <a:lnTo>
                  <a:pt x="9294" y="11689"/>
                </a:lnTo>
                <a:cubicBezTo>
                  <a:pt x="9483" y="11689"/>
                  <a:pt x="9641" y="11532"/>
                  <a:pt x="9641" y="11342"/>
                </a:cubicBezTo>
                <a:lnTo>
                  <a:pt x="9641" y="10303"/>
                </a:lnTo>
                <a:cubicBezTo>
                  <a:pt x="9641" y="10114"/>
                  <a:pt x="9704" y="9956"/>
                  <a:pt x="9799" y="9799"/>
                </a:cubicBezTo>
                <a:lnTo>
                  <a:pt x="11468" y="7026"/>
                </a:lnTo>
                <a:cubicBezTo>
                  <a:pt x="11626" y="6774"/>
                  <a:pt x="11689" y="6491"/>
                  <a:pt x="11689" y="6176"/>
                </a:cubicBezTo>
                <a:lnTo>
                  <a:pt x="11689" y="2427"/>
                </a:lnTo>
                <a:cubicBezTo>
                  <a:pt x="11752" y="1891"/>
                  <a:pt x="11279" y="1418"/>
                  <a:pt x="10712" y="1418"/>
                </a:cubicBezTo>
                <a:cubicBezTo>
                  <a:pt x="10177" y="1418"/>
                  <a:pt x="9704" y="1891"/>
                  <a:pt x="9704" y="2427"/>
                </a:cubicBezTo>
                <a:lnTo>
                  <a:pt x="9704" y="2836"/>
                </a:lnTo>
                <a:cubicBezTo>
                  <a:pt x="9578" y="2805"/>
                  <a:pt x="9452" y="2805"/>
                  <a:pt x="9326" y="2805"/>
                </a:cubicBezTo>
                <a:cubicBezTo>
                  <a:pt x="8790" y="2805"/>
                  <a:pt x="8318" y="3246"/>
                  <a:pt x="8318" y="3813"/>
                </a:cubicBezTo>
                <a:lnTo>
                  <a:pt x="8318" y="3939"/>
                </a:lnTo>
                <a:cubicBezTo>
                  <a:pt x="8160" y="3750"/>
                  <a:pt x="8003" y="3592"/>
                  <a:pt x="7814" y="3435"/>
                </a:cubicBezTo>
                <a:cubicBezTo>
                  <a:pt x="7562" y="3246"/>
                  <a:pt x="7341" y="3088"/>
                  <a:pt x="7058" y="2994"/>
                </a:cubicBezTo>
                <a:cubicBezTo>
                  <a:pt x="7404" y="2647"/>
                  <a:pt x="7593" y="2206"/>
                  <a:pt x="7593" y="1734"/>
                </a:cubicBezTo>
                <a:cubicBezTo>
                  <a:pt x="7593" y="788"/>
                  <a:pt x="6806" y="1"/>
                  <a:pt x="586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69" name="Google Shape;6369;p66"/>
          <p:cNvGrpSpPr/>
          <p:nvPr/>
        </p:nvGrpSpPr>
        <p:grpSpPr>
          <a:xfrm>
            <a:off x="1872611" y="1681651"/>
            <a:ext cx="334919" cy="335836"/>
            <a:chOff x="-35136450" y="1912725"/>
            <a:chExt cx="292225" cy="293025"/>
          </a:xfrm>
        </p:grpSpPr>
        <p:sp>
          <p:nvSpPr>
            <p:cNvPr id="6370" name="Google Shape;6370;p66"/>
            <p:cNvSpPr/>
            <p:nvPr/>
          </p:nvSpPr>
          <p:spPr>
            <a:xfrm>
              <a:off x="-35136450" y="2050575"/>
              <a:ext cx="155975" cy="155175"/>
            </a:xfrm>
            <a:custGeom>
              <a:rect b="b" l="l" r="r" t="t"/>
              <a:pathLst>
                <a:path extrusionOk="0" h="6207" w="6239">
                  <a:moveTo>
                    <a:pt x="3120" y="693"/>
                  </a:moveTo>
                  <a:cubicBezTo>
                    <a:pt x="3718" y="693"/>
                    <a:pt x="4191" y="1166"/>
                    <a:pt x="4191" y="1702"/>
                  </a:cubicBezTo>
                  <a:cubicBezTo>
                    <a:pt x="4191" y="2269"/>
                    <a:pt x="3718" y="2741"/>
                    <a:pt x="3120" y="2741"/>
                  </a:cubicBezTo>
                  <a:cubicBezTo>
                    <a:pt x="2521" y="2741"/>
                    <a:pt x="2049" y="2269"/>
                    <a:pt x="2049" y="1702"/>
                  </a:cubicBezTo>
                  <a:cubicBezTo>
                    <a:pt x="2049" y="1166"/>
                    <a:pt x="2521" y="693"/>
                    <a:pt x="3120" y="693"/>
                  </a:cubicBezTo>
                  <a:close/>
                  <a:moveTo>
                    <a:pt x="3120" y="3434"/>
                  </a:moveTo>
                  <a:cubicBezTo>
                    <a:pt x="4348" y="3434"/>
                    <a:pt x="5357" y="4348"/>
                    <a:pt x="5514" y="5514"/>
                  </a:cubicBezTo>
                  <a:lnTo>
                    <a:pt x="757" y="5514"/>
                  </a:lnTo>
                  <a:cubicBezTo>
                    <a:pt x="883" y="4348"/>
                    <a:pt x="1891" y="3434"/>
                    <a:pt x="3120" y="3434"/>
                  </a:cubicBezTo>
                  <a:close/>
                  <a:moveTo>
                    <a:pt x="3120" y="0"/>
                  </a:moveTo>
                  <a:cubicBezTo>
                    <a:pt x="2175" y="0"/>
                    <a:pt x="1387" y="756"/>
                    <a:pt x="1387" y="1702"/>
                  </a:cubicBezTo>
                  <a:cubicBezTo>
                    <a:pt x="1387" y="2174"/>
                    <a:pt x="1576" y="2615"/>
                    <a:pt x="1891" y="2930"/>
                  </a:cubicBezTo>
                  <a:lnTo>
                    <a:pt x="1954" y="2962"/>
                  </a:lnTo>
                  <a:cubicBezTo>
                    <a:pt x="851" y="3403"/>
                    <a:pt x="1" y="4506"/>
                    <a:pt x="1" y="5829"/>
                  </a:cubicBezTo>
                  <a:cubicBezTo>
                    <a:pt x="1" y="6049"/>
                    <a:pt x="158" y="6207"/>
                    <a:pt x="379" y="6207"/>
                  </a:cubicBezTo>
                  <a:lnTo>
                    <a:pt x="5892" y="6207"/>
                  </a:lnTo>
                  <a:cubicBezTo>
                    <a:pt x="6081" y="6207"/>
                    <a:pt x="6239" y="6049"/>
                    <a:pt x="6239" y="5829"/>
                  </a:cubicBezTo>
                  <a:cubicBezTo>
                    <a:pt x="6239" y="4537"/>
                    <a:pt x="5420" y="3434"/>
                    <a:pt x="4317" y="2962"/>
                  </a:cubicBezTo>
                  <a:lnTo>
                    <a:pt x="4348" y="2930"/>
                  </a:lnTo>
                  <a:cubicBezTo>
                    <a:pt x="4663" y="2615"/>
                    <a:pt x="4852" y="2174"/>
                    <a:pt x="4852" y="1702"/>
                  </a:cubicBezTo>
                  <a:cubicBezTo>
                    <a:pt x="4852" y="756"/>
                    <a:pt x="4065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1" name="Google Shape;6371;p66"/>
            <p:cNvSpPr/>
            <p:nvPr/>
          </p:nvSpPr>
          <p:spPr>
            <a:xfrm>
              <a:off x="-34964750" y="1947400"/>
              <a:ext cx="68550" cy="103200"/>
            </a:xfrm>
            <a:custGeom>
              <a:rect b="b" l="l" r="r" t="t"/>
              <a:pathLst>
                <a:path extrusionOk="0" h="4128" w="2742">
                  <a:moveTo>
                    <a:pt x="1387" y="725"/>
                  </a:moveTo>
                  <a:cubicBezTo>
                    <a:pt x="1765" y="725"/>
                    <a:pt x="2049" y="1008"/>
                    <a:pt x="2049" y="1386"/>
                  </a:cubicBezTo>
                  <a:lnTo>
                    <a:pt x="2049" y="2773"/>
                  </a:lnTo>
                  <a:cubicBezTo>
                    <a:pt x="2049" y="2836"/>
                    <a:pt x="2049" y="2867"/>
                    <a:pt x="2017" y="2930"/>
                  </a:cubicBezTo>
                  <a:lnTo>
                    <a:pt x="1923" y="2836"/>
                  </a:lnTo>
                  <a:cubicBezTo>
                    <a:pt x="1860" y="2773"/>
                    <a:pt x="1773" y="2741"/>
                    <a:pt x="1686" y="2741"/>
                  </a:cubicBezTo>
                  <a:cubicBezTo>
                    <a:pt x="1600" y="2741"/>
                    <a:pt x="1513" y="2773"/>
                    <a:pt x="1450" y="2836"/>
                  </a:cubicBezTo>
                  <a:cubicBezTo>
                    <a:pt x="1324" y="2962"/>
                    <a:pt x="1324" y="3182"/>
                    <a:pt x="1450" y="3308"/>
                  </a:cubicBezTo>
                  <a:lnTo>
                    <a:pt x="1545" y="3403"/>
                  </a:lnTo>
                  <a:cubicBezTo>
                    <a:pt x="1482" y="3434"/>
                    <a:pt x="1450" y="3434"/>
                    <a:pt x="1387" y="3434"/>
                  </a:cubicBezTo>
                  <a:cubicBezTo>
                    <a:pt x="977" y="3434"/>
                    <a:pt x="694" y="3119"/>
                    <a:pt x="694" y="2773"/>
                  </a:cubicBezTo>
                  <a:lnTo>
                    <a:pt x="694" y="1386"/>
                  </a:lnTo>
                  <a:cubicBezTo>
                    <a:pt x="694" y="977"/>
                    <a:pt x="1040" y="725"/>
                    <a:pt x="1387" y="725"/>
                  </a:cubicBezTo>
                  <a:close/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lnTo>
                    <a:pt x="1" y="2773"/>
                  </a:lnTo>
                  <a:cubicBezTo>
                    <a:pt x="1" y="3497"/>
                    <a:pt x="631" y="4127"/>
                    <a:pt x="1387" y="4127"/>
                  </a:cubicBezTo>
                  <a:cubicBezTo>
                    <a:pt x="1608" y="4127"/>
                    <a:pt x="1860" y="4064"/>
                    <a:pt x="2080" y="3938"/>
                  </a:cubicBezTo>
                  <a:lnTo>
                    <a:pt x="2175" y="4033"/>
                  </a:lnTo>
                  <a:cubicBezTo>
                    <a:pt x="2222" y="4080"/>
                    <a:pt x="2309" y="4104"/>
                    <a:pt x="2399" y="4104"/>
                  </a:cubicBezTo>
                  <a:cubicBezTo>
                    <a:pt x="2490" y="4104"/>
                    <a:pt x="2584" y="4080"/>
                    <a:pt x="2647" y="4033"/>
                  </a:cubicBezTo>
                  <a:cubicBezTo>
                    <a:pt x="2742" y="3907"/>
                    <a:pt x="2742" y="3655"/>
                    <a:pt x="2647" y="3560"/>
                  </a:cubicBezTo>
                  <a:lnTo>
                    <a:pt x="2553" y="3466"/>
                  </a:lnTo>
                  <a:cubicBezTo>
                    <a:pt x="2679" y="3277"/>
                    <a:pt x="2742" y="3025"/>
                    <a:pt x="2742" y="2773"/>
                  </a:cubicBezTo>
                  <a:lnTo>
                    <a:pt x="2742" y="1386"/>
                  </a:lnTo>
                  <a:cubicBezTo>
                    <a:pt x="2742" y="630"/>
                    <a:pt x="2112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2" name="Google Shape;6372;p66"/>
            <p:cNvSpPr/>
            <p:nvPr/>
          </p:nvSpPr>
          <p:spPr>
            <a:xfrm>
              <a:off x="-35016725" y="1912725"/>
              <a:ext cx="172500" cy="172025"/>
            </a:xfrm>
            <a:custGeom>
              <a:rect b="b" l="l" r="r" t="t"/>
              <a:pathLst>
                <a:path extrusionOk="0" h="6881" w="6900">
                  <a:moveTo>
                    <a:pt x="3466" y="726"/>
                  </a:moveTo>
                  <a:cubicBezTo>
                    <a:pt x="4947" y="726"/>
                    <a:pt x="6175" y="1954"/>
                    <a:pt x="6175" y="3467"/>
                  </a:cubicBezTo>
                  <a:cubicBezTo>
                    <a:pt x="6207" y="4979"/>
                    <a:pt x="4978" y="6207"/>
                    <a:pt x="3466" y="6207"/>
                  </a:cubicBezTo>
                  <a:cubicBezTo>
                    <a:pt x="2930" y="6207"/>
                    <a:pt x="2426" y="6050"/>
                    <a:pt x="1985" y="5766"/>
                  </a:cubicBezTo>
                  <a:cubicBezTo>
                    <a:pt x="1942" y="5745"/>
                    <a:pt x="1868" y="5708"/>
                    <a:pt x="1806" y="5708"/>
                  </a:cubicBezTo>
                  <a:cubicBezTo>
                    <a:pt x="1778" y="5708"/>
                    <a:pt x="1753" y="5715"/>
                    <a:pt x="1733" y="5735"/>
                  </a:cubicBezTo>
                  <a:lnTo>
                    <a:pt x="946" y="5987"/>
                  </a:lnTo>
                  <a:lnTo>
                    <a:pt x="1198" y="5199"/>
                  </a:lnTo>
                  <a:cubicBezTo>
                    <a:pt x="1261" y="5136"/>
                    <a:pt x="1198" y="5010"/>
                    <a:pt x="1166" y="4947"/>
                  </a:cubicBezTo>
                  <a:cubicBezTo>
                    <a:pt x="914" y="4506"/>
                    <a:pt x="757" y="4002"/>
                    <a:pt x="757" y="3467"/>
                  </a:cubicBezTo>
                  <a:cubicBezTo>
                    <a:pt x="757" y="1954"/>
                    <a:pt x="1954" y="726"/>
                    <a:pt x="3466" y="72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45"/>
                    <a:pt x="32" y="3435"/>
                  </a:cubicBezTo>
                  <a:cubicBezTo>
                    <a:pt x="32" y="4034"/>
                    <a:pt x="190" y="4569"/>
                    <a:pt x="473" y="5136"/>
                  </a:cubicBezTo>
                  <a:lnTo>
                    <a:pt x="32" y="6428"/>
                  </a:lnTo>
                  <a:cubicBezTo>
                    <a:pt x="0" y="6554"/>
                    <a:pt x="32" y="6712"/>
                    <a:pt x="95" y="6775"/>
                  </a:cubicBezTo>
                  <a:cubicBezTo>
                    <a:pt x="166" y="6845"/>
                    <a:pt x="272" y="6881"/>
                    <a:pt x="374" y="6881"/>
                  </a:cubicBezTo>
                  <a:cubicBezTo>
                    <a:pt x="408" y="6881"/>
                    <a:pt x="442" y="6877"/>
                    <a:pt x="473" y="6869"/>
                  </a:cubicBezTo>
                  <a:lnTo>
                    <a:pt x="1765" y="6428"/>
                  </a:lnTo>
                  <a:cubicBezTo>
                    <a:pt x="2269" y="6712"/>
                    <a:pt x="2867" y="6869"/>
                    <a:pt x="3466" y="6869"/>
                  </a:cubicBezTo>
                  <a:cubicBezTo>
                    <a:pt x="5356" y="6869"/>
                    <a:pt x="6900" y="5325"/>
                    <a:pt x="6900" y="3435"/>
                  </a:cubicBezTo>
                  <a:cubicBezTo>
                    <a:pt x="6869" y="1576"/>
                    <a:pt x="5356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3" name="Google Shape;6373;p66"/>
          <p:cNvGrpSpPr/>
          <p:nvPr/>
        </p:nvGrpSpPr>
        <p:grpSpPr>
          <a:xfrm>
            <a:off x="1873055" y="2108387"/>
            <a:ext cx="334031" cy="334518"/>
            <a:chOff x="-35134875" y="2272675"/>
            <a:chExt cx="291450" cy="291875"/>
          </a:xfrm>
        </p:grpSpPr>
        <p:sp>
          <p:nvSpPr>
            <p:cNvPr id="6374" name="Google Shape;6374;p66"/>
            <p:cNvSpPr/>
            <p:nvPr/>
          </p:nvSpPr>
          <p:spPr>
            <a:xfrm>
              <a:off x="-35134875" y="2272675"/>
              <a:ext cx="291450" cy="291875"/>
            </a:xfrm>
            <a:custGeom>
              <a:rect b="b" l="l" r="r" t="t"/>
              <a:pathLst>
                <a:path extrusionOk="0" h="11675" w="11658">
                  <a:moveTo>
                    <a:pt x="9925" y="662"/>
                  </a:moveTo>
                  <a:cubicBezTo>
                    <a:pt x="10460" y="662"/>
                    <a:pt x="10933" y="1135"/>
                    <a:pt x="10933" y="1733"/>
                  </a:cubicBezTo>
                  <a:lnTo>
                    <a:pt x="10933" y="5136"/>
                  </a:lnTo>
                  <a:cubicBezTo>
                    <a:pt x="10933" y="5703"/>
                    <a:pt x="10460" y="6176"/>
                    <a:pt x="9925" y="6176"/>
                  </a:cubicBezTo>
                  <a:cubicBezTo>
                    <a:pt x="9704" y="6176"/>
                    <a:pt x="9547" y="6333"/>
                    <a:pt x="9547" y="6522"/>
                  </a:cubicBezTo>
                  <a:lnTo>
                    <a:pt x="9547" y="7751"/>
                  </a:lnTo>
                  <a:lnTo>
                    <a:pt x="8192" y="6365"/>
                  </a:lnTo>
                  <a:lnTo>
                    <a:pt x="8192" y="4474"/>
                  </a:lnTo>
                  <a:cubicBezTo>
                    <a:pt x="8192" y="3529"/>
                    <a:pt x="7404" y="2742"/>
                    <a:pt x="6459" y="2742"/>
                  </a:cubicBezTo>
                  <a:lnTo>
                    <a:pt x="3372" y="2742"/>
                  </a:lnTo>
                  <a:lnTo>
                    <a:pt x="3372" y="1733"/>
                  </a:lnTo>
                  <a:cubicBezTo>
                    <a:pt x="3372" y="1166"/>
                    <a:pt x="3844" y="662"/>
                    <a:pt x="4411" y="662"/>
                  </a:cubicBezTo>
                  <a:close/>
                  <a:moveTo>
                    <a:pt x="6459" y="3403"/>
                  </a:moveTo>
                  <a:cubicBezTo>
                    <a:pt x="6995" y="3403"/>
                    <a:pt x="7499" y="3876"/>
                    <a:pt x="7499" y="4474"/>
                  </a:cubicBezTo>
                  <a:lnTo>
                    <a:pt x="7499" y="7908"/>
                  </a:lnTo>
                  <a:lnTo>
                    <a:pt x="7467" y="7908"/>
                  </a:lnTo>
                  <a:cubicBezTo>
                    <a:pt x="7467" y="8444"/>
                    <a:pt x="6995" y="8917"/>
                    <a:pt x="6396" y="8917"/>
                  </a:cubicBezTo>
                  <a:lnTo>
                    <a:pt x="3687" y="8917"/>
                  </a:lnTo>
                  <a:cubicBezTo>
                    <a:pt x="3624" y="8917"/>
                    <a:pt x="3498" y="8948"/>
                    <a:pt x="3466" y="9043"/>
                  </a:cubicBezTo>
                  <a:lnTo>
                    <a:pt x="1986" y="10492"/>
                  </a:lnTo>
                  <a:lnTo>
                    <a:pt x="1986" y="9295"/>
                  </a:lnTo>
                  <a:cubicBezTo>
                    <a:pt x="1986" y="9074"/>
                    <a:pt x="1828" y="8917"/>
                    <a:pt x="1639" y="8917"/>
                  </a:cubicBezTo>
                  <a:cubicBezTo>
                    <a:pt x="1103" y="8917"/>
                    <a:pt x="631" y="8444"/>
                    <a:pt x="631" y="7908"/>
                  </a:cubicBezTo>
                  <a:lnTo>
                    <a:pt x="631" y="4474"/>
                  </a:lnTo>
                  <a:cubicBezTo>
                    <a:pt x="631" y="3939"/>
                    <a:pt x="1103" y="3403"/>
                    <a:pt x="1639" y="3403"/>
                  </a:cubicBezTo>
                  <a:close/>
                  <a:moveTo>
                    <a:pt x="4411" y="1"/>
                  </a:moveTo>
                  <a:cubicBezTo>
                    <a:pt x="3466" y="1"/>
                    <a:pt x="2710" y="788"/>
                    <a:pt x="2710" y="1733"/>
                  </a:cubicBezTo>
                  <a:lnTo>
                    <a:pt x="2710" y="2742"/>
                  </a:lnTo>
                  <a:lnTo>
                    <a:pt x="1671" y="2742"/>
                  </a:lnTo>
                  <a:cubicBezTo>
                    <a:pt x="725" y="2742"/>
                    <a:pt x="1" y="3529"/>
                    <a:pt x="1" y="4474"/>
                  </a:cubicBezTo>
                  <a:lnTo>
                    <a:pt x="1" y="7908"/>
                  </a:lnTo>
                  <a:cubicBezTo>
                    <a:pt x="1" y="8728"/>
                    <a:pt x="568" y="9452"/>
                    <a:pt x="1355" y="9610"/>
                  </a:cubicBezTo>
                  <a:lnTo>
                    <a:pt x="1355" y="11342"/>
                  </a:lnTo>
                  <a:cubicBezTo>
                    <a:pt x="1355" y="11500"/>
                    <a:pt x="1450" y="11594"/>
                    <a:pt x="1576" y="11657"/>
                  </a:cubicBezTo>
                  <a:cubicBezTo>
                    <a:pt x="1607" y="11668"/>
                    <a:pt x="1646" y="11675"/>
                    <a:pt x="1687" y="11675"/>
                  </a:cubicBezTo>
                  <a:cubicBezTo>
                    <a:pt x="1769" y="11675"/>
                    <a:pt x="1860" y="11647"/>
                    <a:pt x="1923" y="11563"/>
                  </a:cubicBezTo>
                  <a:lnTo>
                    <a:pt x="3876" y="9610"/>
                  </a:lnTo>
                  <a:lnTo>
                    <a:pt x="6491" y="9610"/>
                  </a:lnTo>
                  <a:cubicBezTo>
                    <a:pt x="7436" y="9610"/>
                    <a:pt x="8224" y="8854"/>
                    <a:pt x="8224" y="7908"/>
                  </a:cubicBezTo>
                  <a:lnTo>
                    <a:pt x="8224" y="7341"/>
                  </a:lnTo>
                  <a:lnTo>
                    <a:pt x="9704" y="8822"/>
                  </a:lnTo>
                  <a:cubicBezTo>
                    <a:pt x="9773" y="8868"/>
                    <a:pt x="9876" y="8897"/>
                    <a:pt x="9976" y="8897"/>
                  </a:cubicBezTo>
                  <a:cubicBezTo>
                    <a:pt x="10013" y="8897"/>
                    <a:pt x="10049" y="8893"/>
                    <a:pt x="10082" y="8885"/>
                  </a:cubicBezTo>
                  <a:cubicBezTo>
                    <a:pt x="10208" y="8854"/>
                    <a:pt x="10271" y="8696"/>
                    <a:pt x="10271" y="8570"/>
                  </a:cubicBezTo>
                  <a:lnTo>
                    <a:pt x="10271" y="6837"/>
                  </a:lnTo>
                  <a:cubicBezTo>
                    <a:pt x="11059" y="6680"/>
                    <a:pt x="11658" y="5987"/>
                    <a:pt x="11658" y="5136"/>
                  </a:cubicBezTo>
                  <a:lnTo>
                    <a:pt x="11658" y="1733"/>
                  </a:lnTo>
                  <a:cubicBezTo>
                    <a:pt x="11595" y="788"/>
                    <a:pt x="10870" y="1"/>
                    <a:pt x="99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5" name="Google Shape;6375;p66"/>
            <p:cNvSpPr/>
            <p:nvPr/>
          </p:nvSpPr>
          <p:spPr>
            <a:xfrm>
              <a:off x="-350939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cubicBezTo>
                    <a:pt x="1" y="536"/>
                    <a:pt x="159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6" name="Google Shape;6376;p66"/>
            <p:cNvSpPr/>
            <p:nvPr/>
          </p:nvSpPr>
          <p:spPr>
            <a:xfrm>
              <a:off x="-350427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77" name="Google Shape;6377;p66"/>
            <p:cNvSpPr/>
            <p:nvPr/>
          </p:nvSpPr>
          <p:spPr>
            <a:xfrm>
              <a:off x="-34991525" y="24191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378" name="Google Shape;6378;p66"/>
          <p:cNvGrpSpPr/>
          <p:nvPr/>
        </p:nvGrpSpPr>
        <p:grpSpPr>
          <a:xfrm>
            <a:off x="1912324" y="2503118"/>
            <a:ext cx="255494" cy="334031"/>
            <a:chOff x="-35101800" y="2631050"/>
            <a:chExt cx="222925" cy="291450"/>
          </a:xfrm>
        </p:grpSpPr>
        <p:sp>
          <p:nvSpPr>
            <p:cNvPr id="6379" name="Google Shape;6379;p66"/>
            <p:cNvSpPr/>
            <p:nvPr/>
          </p:nvSpPr>
          <p:spPr>
            <a:xfrm>
              <a:off x="-34999400" y="269957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0" name="Google Shape;6380;p66"/>
            <p:cNvSpPr/>
            <p:nvPr/>
          </p:nvSpPr>
          <p:spPr>
            <a:xfrm>
              <a:off x="-34999400" y="27326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47" y="0"/>
                  </a:moveTo>
                  <a:cubicBezTo>
                    <a:pt x="158" y="0"/>
                    <a:pt x="1" y="190"/>
                    <a:pt x="1" y="379"/>
                  </a:cubicBezTo>
                  <a:lnTo>
                    <a:pt x="1" y="1765"/>
                  </a:lnTo>
                  <a:cubicBezTo>
                    <a:pt x="1" y="1985"/>
                    <a:pt x="158" y="2111"/>
                    <a:pt x="347" y="2111"/>
                  </a:cubicBezTo>
                  <a:cubicBezTo>
                    <a:pt x="568" y="2111"/>
                    <a:pt x="725" y="1954"/>
                    <a:pt x="725" y="1765"/>
                  </a:cubicBezTo>
                  <a:lnTo>
                    <a:pt x="725" y="379"/>
                  </a:lnTo>
                  <a:cubicBezTo>
                    <a:pt x="725" y="190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1" name="Google Shape;6381;p66"/>
            <p:cNvSpPr/>
            <p:nvPr/>
          </p:nvSpPr>
          <p:spPr>
            <a:xfrm>
              <a:off x="-35067125" y="2665700"/>
              <a:ext cx="153600" cy="154400"/>
            </a:xfrm>
            <a:custGeom>
              <a:rect b="b" l="l" r="r" t="t"/>
              <a:pathLst>
                <a:path extrusionOk="0" h="6176" w="6144">
                  <a:moveTo>
                    <a:pt x="3056" y="694"/>
                  </a:moveTo>
                  <a:cubicBezTo>
                    <a:pt x="4411" y="694"/>
                    <a:pt x="5482" y="1765"/>
                    <a:pt x="5482" y="3088"/>
                  </a:cubicBezTo>
                  <a:cubicBezTo>
                    <a:pt x="5482" y="4443"/>
                    <a:pt x="4411" y="5482"/>
                    <a:pt x="3056" y="5482"/>
                  </a:cubicBezTo>
                  <a:cubicBezTo>
                    <a:pt x="1733" y="5482"/>
                    <a:pt x="662" y="4443"/>
                    <a:pt x="662" y="3088"/>
                  </a:cubicBezTo>
                  <a:cubicBezTo>
                    <a:pt x="662" y="1796"/>
                    <a:pt x="1764" y="694"/>
                    <a:pt x="3056" y="69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87"/>
                    <a:pt x="0" y="3088"/>
                  </a:cubicBezTo>
                  <a:cubicBezTo>
                    <a:pt x="0" y="4789"/>
                    <a:pt x="1386" y="6176"/>
                    <a:pt x="3056" y="6176"/>
                  </a:cubicBezTo>
                  <a:cubicBezTo>
                    <a:pt x="4757" y="6176"/>
                    <a:pt x="6144" y="4789"/>
                    <a:pt x="6144" y="3088"/>
                  </a:cubicBezTo>
                  <a:cubicBezTo>
                    <a:pt x="6144" y="1387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2" name="Google Shape;6382;p66"/>
            <p:cNvSpPr/>
            <p:nvPr/>
          </p:nvSpPr>
          <p:spPr>
            <a:xfrm>
              <a:off x="-35101800" y="2631050"/>
              <a:ext cx="222925" cy="291450"/>
            </a:xfrm>
            <a:custGeom>
              <a:rect b="b" l="l" r="r" t="t"/>
              <a:pathLst>
                <a:path extrusionOk="0" h="11658" w="8917">
                  <a:moveTo>
                    <a:pt x="4443" y="693"/>
                  </a:moveTo>
                  <a:cubicBezTo>
                    <a:pt x="6554" y="693"/>
                    <a:pt x="8192" y="2395"/>
                    <a:pt x="8192" y="4474"/>
                  </a:cubicBezTo>
                  <a:cubicBezTo>
                    <a:pt x="8192" y="5293"/>
                    <a:pt x="7940" y="6081"/>
                    <a:pt x="7436" y="6711"/>
                  </a:cubicBezTo>
                  <a:lnTo>
                    <a:pt x="4443" y="10775"/>
                  </a:lnTo>
                  <a:lnTo>
                    <a:pt x="1450" y="6711"/>
                  </a:lnTo>
                  <a:cubicBezTo>
                    <a:pt x="1009" y="6049"/>
                    <a:pt x="726" y="5293"/>
                    <a:pt x="726" y="4474"/>
                  </a:cubicBezTo>
                  <a:cubicBezTo>
                    <a:pt x="726" y="2395"/>
                    <a:pt x="2364" y="693"/>
                    <a:pt x="4443" y="693"/>
                  </a:cubicBezTo>
                  <a:close/>
                  <a:moveTo>
                    <a:pt x="4443" y="0"/>
                  </a:moveTo>
                  <a:cubicBezTo>
                    <a:pt x="2017" y="0"/>
                    <a:pt x="1" y="1985"/>
                    <a:pt x="1" y="4443"/>
                  </a:cubicBezTo>
                  <a:cubicBezTo>
                    <a:pt x="1" y="5419"/>
                    <a:pt x="316" y="6333"/>
                    <a:pt x="883" y="7120"/>
                  </a:cubicBezTo>
                  <a:lnTo>
                    <a:pt x="4191" y="11531"/>
                  </a:lnTo>
                  <a:cubicBezTo>
                    <a:pt x="4254" y="11594"/>
                    <a:pt x="4349" y="11657"/>
                    <a:pt x="4443" y="11657"/>
                  </a:cubicBezTo>
                  <a:cubicBezTo>
                    <a:pt x="4569" y="11657"/>
                    <a:pt x="4664" y="11594"/>
                    <a:pt x="4727" y="11531"/>
                  </a:cubicBezTo>
                  <a:lnTo>
                    <a:pt x="8003" y="7120"/>
                  </a:lnTo>
                  <a:cubicBezTo>
                    <a:pt x="8602" y="6333"/>
                    <a:pt x="8917" y="5419"/>
                    <a:pt x="8917" y="4443"/>
                  </a:cubicBezTo>
                  <a:cubicBezTo>
                    <a:pt x="8917" y="1985"/>
                    <a:pt x="6901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3" name="Google Shape;6383;p66"/>
          <p:cNvSpPr/>
          <p:nvPr/>
        </p:nvSpPr>
        <p:spPr>
          <a:xfrm>
            <a:off x="3984873" y="1681852"/>
            <a:ext cx="319561" cy="335607"/>
          </a:xfrm>
          <a:custGeom>
            <a:rect b="b" l="l" r="r" t="t"/>
            <a:pathLst>
              <a:path extrusionOk="0" h="11713" w="11153">
                <a:moveTo>
                  <a:pt x="9594" y="693"/>
                </a:moveTo>
                <a:cubicBezTo>
                  <a:pt x="9767" y="693"/>
                  <a:pt x="9940" y="764"/>
                  <a:pt x="10082" y="906"/>
                </a:cubicBezTo>
                <a:cubicBezTo>
                  <a:pt x="10365" y="1158"/>
                  <a:pt x="10365" y="1599"/>
                  <a:pt x="10082" y="1883"/>
                </a:cubicBezTo>
                <a:lnTo>
                  <a:pt x="9168" y="2796"/>
                </a:lnTo>
                <a:lnTo>
                  <a:pt x="6175" y="3364"/>
                </a:lnTo>
                <a:lnTo>
                  <a:pt x="6175" y="1410"/>
                </a:lnTo>
                <a:lnTo>
                  <a:pt x="8475" y="1410"/>
                </a:lnTo>
                <a:cubicBezTo>
                  <a:pt x="8538" y="1410"/>
                  <a:pt x="8664" y="1379"/>
                  <a:pt x="8696" y="1284"/>
                </a:cubicBezTo>
                <a:lnTo>
                  <a:pt x="9105" y="906"/>
                </a:lnTo>
                <a:cubicBezTo>
                  <a:pt x="9247" y="764"/>
                  <a:pt x="9420" y="693"/>
                  <a:pt x="9594" y="693"/>
                </a:cubicBezTo>
                <a:close/>
                <a:moveTo>
                  <a:pt x="5136" y="749"/>
                </a:moveTo>
                <a:cubicBezTo>
                  <a:pt x="5325" y="749"/>
                  <a:pt x="5482" y="906"/>
                  <a:pt x="5482" y="1095"/>
                </a:cubicBezTo>
                <a:lnTo>
                  <a:pt x="5482" y="4214"/>
                </a:lnTo>
                <a:cubicBezTo>
                  <a:pt x="5356" y="4151"/>
                  <a:pt x="5230" y="4151"/>
                  <a:pt x="5136" y="4151"/>
                </a:cubicBezTo>
                <a:cubicBezTo>
                  <a:pt x="5010" y="4151"/>
                  <a:pt x="4884" y="4151"/>
                  <a:pt x="4758" y="4214"/>
                </a:cubicBezTo>
                <a:lnTo>
                  <a:pt x="4758" y="1095"/>
                </a:lnTo>
                <a:cubicBezTo>
                  <a:pt x="4758" y="906"/>
                  <a:pt x="4915" y="749"/>
                  <a:pt x="5136" y="749"/>
                </a:cubicBezTo>
                <a:close/>
                <a:moveTo>
                  <a:pt x="5136" y="4844"/>
                </a:moveTo>
                <a:cubicBezTo>
                  <a:pt x="5671" y="4844"/>
                  <a:pt x="6144" y="5317"/>
                  <a:pt x="6144" y="5852"/>
                </a:cubicBezTo>
                <a:cubicBezTo>
                  <a:pt x="6144" y="6419"/>
                  <a:pt x="5671" y="6861"/>
                  <a:pt x="5136" y="6861"/>
                </a:cubicBezTo>
                <a:cubicBezTo>
                  <a:pt x="4568" y="6861"/>
                  <a:pt x="4096" y="6388"/>
                  <a:pt x="4096" y="5852"/>
                </a:cubicBezTo>
                <a:cubicBezTo>
                  <a:pt x="4096" y="5317"/>
                  <a:pt x="4568" y="4844"/>
                  <a:pt x="5136" y="4844"/>
                </a:cubicBezTo>
                <a:close/>
                <a:moveTo>
                  <a:pt x="4096" y="1442"/>
                </a:moveTo>
                <a:lnTo>
                  <a:pt x="4096" y="4529"/>
                </a:lnTo>
                <a:cubicBezTo>
                  <a:pt x="3655" y="4844"/>
                  <a:pt x="3434" y="5348"/>
                  <a:pt x="3434" y="5884"/>
                </a:cubicBezTo>
                <a:cubicBezTo>
                  <a:pt x="3434" y="6136"/>
                  <a:pt x="3466" y="6419"/>
                  <a:pt x="3592" y="6609"/>
                </a:cubicBezTo>
                <a:lnTo>
                  <a:pt x="2332" y="8184"/>
                </a:lnTo>
                <a:cubicBezTo>
                  <a:pt x="1323" y="7522"/>
                  <a:pt x="725" y="6356"/>
                  <a:pt x="725" y="5159"/>
                </a:cubicBezTo>
                <a:cubicBezTo>
                  <a:pt x="662" y="3143"/>
                  <a:pt x="2206" y="1568"/>
                  <a:pt x="4096" y="1442"/>
                </a:cubicBezTo>
                <a:close/>
                <a:moveTo>
                  <a:pt x="8916" y="3521"/>
                </a:moveTo>
                <a:lnTo>
                  <a:pt x="8916" y="4466"/>
                </a:lnTo>
                <a:cubicBezTo>
                  <a:pt x="8916" y="4529"/>
                  <a:pt x="8916" y="4592"/>
                  <a:pt x="8948" y="4624"/>
                </a:cubicBezTo>
                <a:lnTo>
                  <a:pt x="9798" y="6419"/>
                </a:lnTo>
                <a:cubicBezTo>
                  <a:pt x="9893" y="6577"/>
                  <a:pt x="9798" y="6672"/>
                  <a:pt x="9798" y="6735"/>
                </a:cubicBezTo>
                <a:cubicBezTo>
                  <a:pt x="9767" y="6766"/>
                  <a:pt x="9704" y="6892"/>
                  <a:pt x="9546" y="6892"/>
                </a:cubicBezTo>
                <a:lnTo>
                  <a:pt x="9263" y="6892"/>
                </a:lnTo>
                <a:cubicBezTo>
                  <a:pt x="9074" y="6892"/>
                  <a:pt x="8916" y="7050"/>
                  <a:pt x="8916" y="7239"/>
                </a:cubicBezTo>
                <a:lnTo>
                  <a:pt x="8916" y="8341"/>
                </a:lnTo>
                <a:cubicBezTo>
                  <a:pt x="8633" y="8467"/>
                  <a:pt x="8381" y="8656"/>
                  <a:pt x="8286" y="8971"/>
                </a:cubicBezTo>
                <a:lnTo>
                  <a:pt x="6522" y="8971"/>
                </a:lnTo>
                <a:cubicBezTo>
                  <a:pt x="5955" y="8971"/>
                  <a:pt x="5482" y="8499"/>
                  <a:pt x="5482" y="7932"/>
                </a:cubicBezTo>
                <a:lnTo>
                  <a:pt x="5482" y="7554"/>
                </a:lnTo>
                <a:cubicBezTo>
                  <a:pt x="6270" y="7396"/>
                  <a:pt x="6868" y="6672"/>
                  <a:pt x="6868" y="5852"/>
                </a:cubicBezTo>
                <a:cubicBezTo>
                  <a:pt x="6868" y="5317"/>
                  <a:pt x="6585" y="4781"/>
                  <a:pt x="6207" y="4466"/>
                </a:cubicBezTo>
                <a:lnTo>
                  <a:pt x="6207" y="4088"/>
                </a:lnTo>
                <a:lnTo>
                  <a:pt x="8916" y="3521"/>
                </a:lnTo>
                <a:close/>
                <a:moveTo>
                  <a:pt x="9231" y="8940"/>
                </a:moveTo>
                <a:cubicBezTo>
                  <a:pt x="9420" y="8940"/>
                  <a:pt x="9578" y="9097"/>
                  <a:pt x="9578" y="9286"/>
                </a:cubicBezTo>
                <a:cubicBezTo>
                  <a:pt x="9578" y="9475"/>
                  <a:pt x="9420" y="9633"/>
                  <a:pt x="9231" y="9633"/>
                </a:cubicBezTo>
                <a:cubicBezTo>
                  <a:pt x="9011" y="9633"/>
                  <a:pt x="8853" y="9475"/>
                  <a:pt x="8853" y="9286"/>
                </a:cubicBezTo>
                <a:cubicBezTo>
                  <a:pt x="8853" y="9097"/>
                  <a:pt x="9011" y="8940"/>
                  <a:pt x="9231" y="8940"/>
                </a:cubicBezTo>
                <a:close/>
                <a:moveTo>
                  <a:pt x="3970" y="7144"/>
                </a:moveTo>
                <a:cubicBezTo>
                  <a:pt x="4222" y="7365"/>
                  <a:pt x="4442" y="7522"/>
                  <a:pt x="4758" y="7554"/>
                </a:cubicBezTo>
                <a:lnTo>
                  <a:pt x="4758" y="7932"/>
                </a:lnTo>
                <a:cubicBezTo>
                  <a:pt x="4758" y="8877"/>
                  <a:pt x="5514" y="9633"/>
                  <a:pt x="6459" y="9633"/>
                </a:cubicBezTo>
                <a:lnTo>
                  <a:pt x="8223" y="9633"/>
                </a:lnTo>
                <a:cubicBezTo>
                  <a:pt x="8286" y="9727"/>
                  <a:pt x="8318" y="9791"/>
                  <a:pt x="8349" y="9822"/>
                </a:cubicBezTo>
                <a:cubicBezTo>
                  <a:pt x="8034" y="10137"/>
                  <a:pt x="7593" y="10295"/>
                  <a:pt x="7183" y="10295"/>
                </a:cubicBezTo>
                <a:lnTo>
                  <a:pt x="5797" y="10295"/>
                </a:lnTo>
                <a:cubicBezTo>
                  <a:pt x="5608" y="10295"/>
                  <a:pt x="5451" y="10452"/>
                  <a:pt x="5451" y="10673"/>
                </a:cubicBezTo>
                <a:lnTo>
                  <a:pt x="5451" y="11051"/>
                </a:lnTo>
                <a:lnTo>
                  <a:pt x="2710" y="11051"/>
                </a:lnTo>
                <a:lnTo>
                  <a:pt x="2710" y="8719"/>
                </a:lnTo>
                <a:lnTo>
                  <a:pt x="3970" y="7144"/>
                </a:lnTo>
                <a:close/>
                <a:moveTo>
                  <a:pt x="9629" y="0"/>
                </a:moveTo>
                <a:cubicBezTo>
                  <a:pt x="9278" y="0"/>
                  <a:pt x="8932" y="134"/>
                  <a:pt x="8664" y="402"/>
                </a:cubicBezTo>
                <a:lnTo>
                  <a:pt x="8412" y="686"/>
                </a:lnTo>
                <a:lnTo>
                  <a:pt x="6144" y="686"/>
                </a:lnTo>
                <a:cubicBezTo>
                  <a:pt x="5986" y="308"/>
                  <a:pt x="5640" y="24"/>
                  <a:pt x="5167" y="24"/>
                </a:cubicBezTo>
                <a:cubicBezTo>
                  <a:pt x="4726" y="24"/>
                  <a:pt x="4348" y="308"/>
                  <a:pt x="4190" y="686"/>
                </a:cubicBezTo>
                <a:cubicBezTo>
                  <a:pt x="1859" y="812"/>
                  <a:pt x="0" y="2702"/>
                  <a:pt x="0" y="5033"/>
                </a:cubicBezTo>
                <a:cubicBezTo>
                  <a:pt x="0" y="6514"/>
                  <a:pt x="725" y="7900"/>
                  <a:pt x="1922" y="8688"/>
                </a:cubicBezTo>
                <a:lnTo>
                  <a:pt x="2048" y="8782"/>
                </a:lnTo>
                <a:lnTo>
                  <a:pt x="2048" y="11366"/>
                </a:lnTo>
                <a:cubicBezTo>
                  <a:pt x="2048" y="11555"/>
                  <a:pt x="2206" y="11712"/>
                  <a:pt x="2426" y="11712"/>
                </a:cubicBezTo>
                <a:lnTo>
                  <a:pt x="5829" y="11712"/>
                </a:lnTo>
                <a:cubicBezTo>
                  <a:pt x="6018" y="11712"/>
                  <a:pt x="6207" y="11555"/>
                  <a:pt x="6207" y="11366"/>
                </a:cubicBezTo>
                <a:lnTo>
                  <a:pt x="6207" y="10956"/>
                </a:lnTo>
                <a:lnTo>
                  <a:pt x="7215" y="10956"/>
                </a:lnTo>
                <a:cubicBezTo>
                  <a:pt x="7877" y="10956"/>
                  <a:pt x="8475" y="10704"/>
                  <a:pt x="8948" y="10232"/>
                </a:cubicBezTo>
                <a:cubicBezTo>
                  <a:pt x="9074" y="10263"/>
                  <a:pt x="9137" y="10263"/>
                  <a:pt x="9263" y="10263"/>
                </a:cubicBezTo>
                <a:cubicBezTo>
                  <a:pt x="9830" y="10263"/>
                  <a:pt x="10302" y="9791"/>
                  <a:pt x="10302" y="9223"/>
                </a:cubicBezTo>
                <a:cubicBezTo>
                  <a:pt x="10302" y="8814"/>
                  <a:pt x="10019" y="8404"/>
                  <a:pt x="9609" y="8247"/>
                </a:cubicBezTo>
                <a:lnTo>
                  <a:pt x="9609" y="7491"/>
                </a:lnTo>
                <a:cubicBezTo>
                  <a:pt x="9924" y="7459"/>
                  <a:pt x="10239" y="7302"/>
                  <a:pt x="10397" y="7018"/>
                </a:cubicBezTo>
                <a:cubicBezTo>
                  <a:pt x="10617" y="6703"/>
                  <a:pt x="10617" y="6356"/>
                  <a:pt x="10460" y="6041"/>
                </a:cubicBezTo>
                <a:lnTo>
                  <a:pt x="9609" y="4403"/>
                </a:lnTo>
                <a:lnTo>
                  <a:pt x="9609" y="3332"/>
                </a:lnTo>
                <a:lnTo>
                  <a:pt x="10617" y="2355"/>
                </a:lnTo>
                <a:cubicBezTo>
                  <a:pt x="11153" y="1788"/>
                  <a:pt x="11153" y="938"/>
                  <a:pt x="10617" y="402"/>
                </a:cubicBezTo>
                <a:cubicBezTo>
                  <a:pt x="10334" y="134"/>
                  <a:pt x="9979" y="0"/>
                  <a:pt x="96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4" name="Google Shape;6384;p66"/>
          <p:cNvGrpSpPr/>
          <p:nvPr/>
        </p:nvGrpSpPr>
        <p:grpSpPr>
          <a:xfrm>
            <a:off x="3979357" y="2107743"/>
            <a:ext cx="334031" cy="335807"/>
            <a:chOff x="-33314675" y="2275050"/>
            <a:chExt cx="291450" cy="293000"/>
          </a:xfrm>
        </p:grpSpPr>
        <p:sp>
          <p:nvSpPr>
            <p:cNvPr id="6385" name="Google Shape;6385;p66"/>
            <p:cNvSpPr/>
            <p:nvPr/>
          </p:nvSpPr>
          <p:spPr>
            <a:xfrm>
              <a:off x="-33143750" y="2275050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6" y="725"/>
                  </a:moveTo>
                  <a:cubicBezTo>
                    <a:pt x="3371" y="725"/>
                    <a:pt x="4096" y="1512"/>
                    <a:pt x="4096" y="2458"/>
                  </a:cubicBezTo>
                  <a:cubicBezTo>
                    <a:pt x="4159" y="3403"/>
                    <a:pt x="3371" y="4159"/>
                    <a:pt x="2426" y="4159"/>
                  </a:cubicBezTo>
                  <a:cubicBezTo>
                    <a:pt x="1481" y="4159"/>
                    <a:pt x="725" y="3403"/>
                    <a:pt x="725" y="2458"/>
                  </a:cubicBezTo>
                  <a:cubicBezTo>
                    <a:pt x="725" y="1512"/>
                    <a:pt x="1481" y="725"/>
                    <a:pt x="2426" y="725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103"/>
                    <a:pt x="0" y="2426"/>
                  </a:cubicBezTo>
                  <a:cubicBezTo>
                    <a:pt x="0" y="3749"/>
                    <a:pt x="1071" y="4820"/>
                    <a:pt x="2426" y="4820"/>
                  </a:cubicBezTo>
                  <a:cubicBezTo>
                    <a:pt x="3749" y="4820"/>
                    <a:pt x="4821" y="3749"/>
                    <a:pt x="4821" y="2426"/>
                  </a:cubicBezTo>
                  <a:cubicBezTo>
                    <a:pt x="4821" y="1103"/>
                    <a:pt x="3749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6" name="Google Shape;6386;p66"/>
            <p:cNvSpPr/>
            <p:nvPr/>
          </p:nvSpPr>
          <p:spPr>
            <a:xfrm>
              <a:off x="-33093350" y="2309700"/>
              <a:ext cx="35475" cy="34675"/>
            </a:xfrm>
            <a:custGeom>
              <a:rect b="b" l="l" r="r" t="t"/>
              <a:pathLst>
                <a:path extrusionOk="0" h="1387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9"/>
                  </a:lnTo>
                  <a:cubicBezTo>
                    <a:pt x="1" y="1229"/>
                    <a:pt x="158" y="1387"/>
                    <a:pt x="347" y="1387"/>
                  </a:cubicBezTo>
                  <a:lnTo>
                    <a:pt x="1040" y="1387"/>
                  </a:lnTo>
                  <a:cubicBezTo>
                    <a:pt x="1229" y="1387"/>
                    <a:pt x="1387" y="1229"/>
                    <a:pt x="1387" y="1009"/>
                  </a:cubicBezTo>
                  <a:cubicBezTo>
                    <a:pt x="1418" y="883"/>
                    <a:pt x="1261" y="694"/>
                    <a:pt x="1072" y="694"/>
                  </a:cubicBez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87" name="Google Shape;6387;p66"/>
            <p:cNvSpPr/>
            <p:nvPr/>
          </p:nvSpPr>
          <p:spPr>
            <a:xfrm>
              <a:off x="-33314675" y="2328600"/>
              <a:ext cx="239475" cy="239450"/>
            </a:xfrm>
            <a:custGeom>
              <a:rect b="b" l="l" r="r" t="t"/>
              <a:pathLst>
                <a:path extrusionOk="0" h="9578" w="9579">
                  <a:moveTo>
                    <a:pt x="3057" y="631"/>
                  </a:moveTo>
                  <a:cubicBezTo>
                    <a:pt x="3624" y="631"/>
                    <a:pt x="4096" y="1103"/>
                    <a:pt x="4096" y="1639"/>
                  </a:cubicBezTo>
                  <a:cubicBezTo>
                    <a:pt x="4096" y="2206"/>
                    <a:pt x="3624" y="2678"/>
                    <a:pt x="3057" y="2678"/>
                  </a:cubicBezTo>
                  <a:cubicBezTo>
                    <a:pt x="2521" y="2678"/>
                    <a:pt x="2049" y="2206"/>
                    <a:pt x="2049" y="1639"/>
                  </a:cubicBezTo>
                  <a:cubicBezTo>
                    <a:pt x="2049" y="1103"/>
                    <a:pt x="2490" y="631"/>
                    <a:pt x="3057" y="631"/>
                  </a:cubicBezTo>
                  <a:close/>
                  <a:moveTo>
                    <a:pt x="3063" y="3369"/>
                  </a:moveTo>
                  <a:cubicBezTo>
                    <a:pt x="3690" y="3369"/>
                    <a:pt x="4308" y="3646"/>
                    <a:pt x="4726" y="4065"/>
                  </a:cubicBezTo>
                  <a:lnTo>
                    <a:pt x="4411" y="4065"/>
                  </a:lnTo>
                  <a:cubicBezTo>
                    <a:pt x="3844" y="4065"/>
                    <a:pt x="3372" y="4506"/>
                    <a:pt x="3372" y="5073"/>
                  </a:cubicBezTo>
                  <a:lnTo>
                    <a:pt x="3372" y="6774"/>
                  </a:lnTo>
                  <a:lnTo>
                    <a:pt x="662" y="6774"/>
                  </a:lnTo>
                  <a:lnTo>
                    <a:pt x="662" y="5892"/>
                  </a:lnTo>
                  <a:cubicBezTo>
                    <a:pt x="662" y="4569"/>
                    <a:pt x="1702" y="3435"/>
                    <a:pt x="2962" y="3372"/>
                  </a:cubicBezTo>
                  <a:cubicBezTo>
                    <a:pt x="2996" y="3370"/>
                    <a:pt x="3029" y="3369"/>
                    <a:pt x="3063" y="3369"/>
                  </a:cubicBezTo>
                  <a:close/>
                  <a:moveTo>
                    <a:pt x="7215" y="4726"/>
                  </a:moveTo>
                  <a:cubicBezTo>
                    <a:pt x="7373" y="4726"/>
                    <a:pt x="7530" y="4884"/>
                    <a:pt x="7530" y="5073"/>
                  </a:cubicBezTo>
                  <a:lnTo>
                    <a:pt x="7530" y="6774"/>
                  </a:lnTo>
                  <a:lnTo>
                    <a:pt x="4096" y="6774"/>
                  </a:lnTo>
                  <a:lnTo>
                    <a:pt x="4096" y="5073"/>
                  </a:lnTo>
                  <a:cubicBezTo>
                    <a:pt x="4096" y="4884"/>
                    <a:pt x="4254" y="4726"/>
                    <a:pt x="4443" y="4726"/>
                  </a:cubicBezTo>
                  <a:close/>
                  <a:moveTo>
                    <a:pt x="8586" y="7495"/>
                  </a:moveTo>
                  <a:cubicBezTo>
                    <a:pt x="8753" y="7495"/>
                    <a:pt x="8885" y="7644"/>
                    <a:pt x="8885" y="7845"/>
                  </a:cubicBezTo>
                  <a:lnTo>
                    <a:pt x="8885" y="8885"/>
                  </a:lnTo>
                  <a:lnTo>
                    <a:pt x="662" y="8885"/>
                  </a:lnTo>
                  <a:lnTo>
                    <a:pt x="662" y="7499"/>
                  </a:lnTo>
                  <a:lnTo>
                    <a:pt x="8539" y="7499"/>
                  </a:lnTo>
                  <a:cubicBezTo>
                    <a:pt x="8555" y="7496"/>
                    <a:pt x="8571" y="7495"/>
                    <a:pt x="8586" y="7495"/>
                  </a:cubicBezTo>
                  <a:close/>
                  <a:moveTo>
                    <a:pt x="3057" y="1"/>
                  </a:moveTo>
                  <a:cubicBezTo>
                    <a:pt x="2112" y="1"/>
                    <a:pt x="1387" y="725"/>
                    <a:pt x="1387" y="1702"/>
                  </a:cubicBezTo>
                  <a:cubicBezTo>
                    <a:pt x="1387" y="2206"/>
                    <a:pt x="1576" y="2647"/>
                    <a:pt x="1923" y="2930"/>
                  </a:cubicBezTo>
                  <a:cubicBezTo>
                    <a:pt x="820" y="3403"/>
                    <a:pt x="1" y="4600"/>
                    <a:pt x="1" y="5923"/>
                  </a:cubicBezTo>
                  <a:lnTo>
                    <a:pt x="1" y="9263"/>
                  </a:lnTo>
                  <a:cubicBezTo>
                    <a:pt x="1" y="9420"/>
                    <a:pt x="127" y="9578"/>
                    <a:pt x="316" y="9578"/>
                  </a:cubicBezTo>
                  <a:lnTo>
                    <a:pt x="9200" y="9578"/>
                  </a:lnTo>
                  <a:cubicBezTo>
                    <a:pt x="9421" y="9578"/>
                    <a:pt x="9578" y="9420"/>
                    <a:pt x="9578" y="9200"/>
                  </a:cubicBezTo>
                  <a:lnTo>
                    <a:pt x="9578" y="7845"/>
                  </a:lnTo>
                  <a:cubicBezTo>
                    <a:pt x="9578" y="7278"/>
                    <a:pt x="9106" y="6806"/>
                    <a:pt x="8539" y="6806"/>
                  </a:cubicBezTo>
                  <a:lnTo>
                    <a:pt x="8192" y="6806"/>
                  </a:lnTo>
                  <a:lnTo>
                    <a:pt x="8192" y="5104"/>
                  </a:lnTo>
                  <a:cubicBezTo>
                    <a:pt x="8192" y="4569"/>
                    <a:pt x="7719" y="4096"/>
                    <a:pt x="7152" y="4096"/>
                  </a:cubicBezTo>
                  <a:lnTo>
                    <a:pt x="5577" y="4096"/>
                  </a:lnTo>
                  <a:cubicBezTo>
                    <a:pt x="5231" y="3561"/>
                    <a:pt x="4758" y="3183"/>
                    <a:pt x="4222" y="2930"/>
                  </a:cubicBezTo>
                  <a:cubicBezTo>
                    <a:pt x="4569" y="2615"/>
                    <a:pt x="4758" y="2206"/>
                    <a:pt x="4758" y="1702"/>
                  </a:cubicBezTo>
                  <a:cubicBezTo>
                    <a:pt x="4758" y="725"/>
                    <a:pt x="4002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388" name="Google Shape;6388;p66"/>
          <p:cNvSpPr/>
          <p:nvPr/>
        </p:nvSpPr>
        <p:spPr>
          <a:xfrm>
            <a:off x="3976291" y="2501876"/>
            <a:ext cx="336724" cy="336753"/>
          </a:xfrm>
          <a:custGeom>
            <a:rect b="b" l="l" r="r" t="t"/>
            <a:pathLst>
              <a:path extrusionOk="0" h="11753" w="11752">
                <a:moveTo>
                  <a:pt x="9672" y="725"/>
                </a:moveTo>
                <a:lnTo>
                  <a:pt x="9672" y="4191"/>
                </a:lnTo>
                <a:cubicBezTo>
                  <a:pt x="9546" y="4160"/>
                  <a:pt x="9420" y="4160"/>
                  <a:pt x="9294" y="4160"/>
                </a:cubicBezTo>
                <a:cubicBezTo>
                  <a:pt x="9200" y="4160"/>
                  <a:pt x="9074" y="4191"/>
                  <a:pt x="8948" y="4223"/>
                </a:cubicBezTo>
                <a:lnTo>
                  <a:pt x="8948" y="3844"/>
                </a:lnTo>
                <a:cubicBezTo>
                  <a:pt x="8948" y="3277"/>
                  <a:pt x="8475" y="2805"/>
                  <a:pt x="7939" y="2805"/>
                </a:cubicBezTo>
                <a:cubicBezTo>
                  <a:pt x="7813" y="2805"/>
                  <a:pt x="7687" y="2836"/>
                  <a:pt x="7561" y="2836"/>
                </a:cubicBezTo>
                <a:lnTo>
                  <a:pt x="7561" y="2458"/>
                </a:lnTo>
                <a:cubicBezTo>
                  <a:pt x="7561" y="1891"/>
                  <a:pt x="7089" y="1419"/>
                  <a:pt x="6553" y="1419"/>
                </a:cubicBezTo>
                <a:cubicBezTo>
                  <a:pt x="6427" y="1419"/>
                  <a:pt x="6364" y="1419"/>
                  <a:pt x="6238" y="1482"/>
                </a:cubicBezTo>
                <a:cubicBezTo>
                  <a:pt x="6427" y="1041"/>
                  <a:pt x="6837" y="725"/>
                  <a:pt x="7246" y="725"/>
                </a:cubicBezTo>
                <a:close/>
                <a:moveTo>
                  <a:pt x="11090" y="1419"/>
                </a:moveTo>
                <a:lnTo>
                  <a:pt x="11090" y="4884"/>
                </a:lnTo>
                <a:cubicBezTo>
                  <a:pt x="10964" y="4853"/>
                  <a:pt x="10838" y="4853"/>
                  <a:pt x="10712" y="4853"/>
                </a:cubicBezTo>
                <a:cubicBezTo>
                  <a:pt x="10617" y="4853"/>
                  <a:pt x="10491" y="4884"/>
                  <a:pt x="10365" y="4884"/>
                </a:cubicBezTo>
                <a:lnTo>
                  <a:pt x="10365" y="1419"/>
                </a:lnTo>
                <a:close/>
                <a:moveTo>
                  <a:pt x="4537" y="725"/>
                </a:moveTo>
                <a:cubicBezTo>
                  <a:pt x="5104" y="725"/>
                  <a:pt x="5577" y="1198"/>
                  <a:pt x="5577" y="1734"/>
                </a:cubicBezTo>
                <a:lnTo>
                  <a:pt x="5577" y="5010"/>
                </a:lnTo>
                <a:lnTo>
                  <a:pt x="4474" y="6113"/>
                </a:lnTo>
                <a:cubicBezTo>
                  <a:pt x="4253" y="6302"/>
                  <a:pt x="4096" y="6585"/>
                  <a:pt x="4033" y="6869"/>
                </a:cubicBezTo>
                <a:lnTo>
                  <a:pt x="2143" y="6869"/>
                </a:lnTo>
                <a:lnTo>
                  <a:pt x="2143" y="725"/>
                </a:lnTo>
                <a:close/>
                <a:moveTo>
                  <a:pt x="1418" y="1419"/>
                </a:moveTo>
                <a:lnTo>
                  <a:pt x="1418" y="7247"/>
                </a:lnTo>
                <a:cubicBezTo>
                  <a:pt x="1418" y="7468"/>
                  <a:pt x="1575" y="7625"/>
                  <a:pt x="1796" y="7625"/>
                </a:cubicBezTo>
                <a:lnTo>
                  <a:pt x="3938" y="7625"/>
                </a:lnTo>
                <a:cubicBezTo>
                  <a:pt x="4001" y="7846"/>
                  <a:pt x="4064" y="8098"/>
                  <a:pt x="4190" y="8287"/>
                </a:cubicBezTo>
                <a:lnTo>
                  <a:pt x="725" y="8287"/>
                </a:lnTo>
                <a:lnTo>
                  <a:pt x="725" y="1419"/>
                </a:lnTo>
                <a:close/>
                <a:moveTo>
                  <a:pt x="6648" y="2112"/>
                </a:moveTo>
                <a:cubicBezTo>
                  <a:pt x="6837" y="2112"/>
                  <a:pt x="6994" y="2269"/>
                  <a:pt x="6994" y="2458"/>
                </a:cubicBezTo>
                <a:lnTo>
                  <a:pt x="6994" y="6554"/>
                </a:lnTo>
                <a:cubicBezTo>
                  <a:pt x="6994" y="6743"/>
                  <a:pt x="7152" y="6900"/>
                  <a:pt x="7341" y="6900"/>
                </a:cubicBezTo>
                <a:cubicBezTo>
                  <a:pt x="7530" y="6900"/>
                  <a:pt x="7687" y="6743"/>
                  <a:pt x="7687" y="6554"/>
                </a:cubicBezTo>
                <a:lnTo>
                  <a:pt x="7687" y="3844"/>
                </a:lnTo>
                <a:cubicBezTo>
                  <a:pt x="7687" y="3624"/>
                  <a:pt x="7845" y="3466"/>
                  <a:pt x="8065" y="3466"/>
                </a:cubicBezTo>
                <a:cubicBezTo>
                  <a:pt x="8254" y="3466"/>
                  <a:pt x="8412" y="3624"/>
                  <a:pt x="8412" y="3844"/>
                </a:cubicBezTo>
                <a:lnTo>
                  <a:pt x="8412" y="6554"/>
                </a:lnTo>
                <a:cubicBezTo>
                  <a:pt x="8412" y="6743"/>
                  <a:pt x="8570" y="6900"/>
                  <a:pt x="8759" y="6900"/>
                </a:cubicBezTo>
                <a:cubicBezTo>
                  <a:pt x="8948" y="6900"/>
                  <a:pt x="9105" y="6743"/>
                  <a:pt x="9105" y="6554"/>
                </a:cubicBezTo>
                <a:lnTo>
                  <a:pt x="9105" y="5168"/>
                </a:lnTo>
                <a:cubicBezTo>
                  <a:pt x="9105" y="4979"/>
                  <a:pt x="9263" y="4821"/>
                  <a:pt x="9483" y="4821"/>
                </a:cubicBezTo>
                <a:cubicBezTo>
                  <a:pt x="9672" y="4821"/>
                  <a:pt x="9830" y="4979"/>
                  <a:pt x="9830" y="5168"/>
                </a:cubicBezTo>
                <a:lnTo>
                  <a:pt x="9830" y="6554"/>
                </a:lnTo>
                <a:cubicBezTo>
                  <a:pt x="9830" y="6743"/>
                  <a:pt x="9987" y="6900"/>
                  <a:pt x="10176" y="6900"/>
                </a:cubicBezTo>
                <a:cubicBezTo>
                  <a:pt x="10365" y="6900"/>
                  <a:pt x="10523" y="6743"/>
                  <a:pt x="10523" y="6554"/>
                </a:cubicBezTo>
                <a:lnTo>
                  <a:pt x="10523" y="5892"/>
                </a:lnTo>
                <a:cubicBezTo>
                  <a:pt x="10523" y="5672"/>
                  <a:pt x="10680" y="5514"/>
                  <a:pt x="10901" y="5514"/>
                </a:cubicBezTo>
                <a:cubicBezTo>
                  <a:pt x="11090" y="5514"/>
                  <a:pt x="11247" y="5672"/>
                  <a:pt x="11247" y="5892"/>
                </a:cubicBezTo>
                <a:cubicBezTo>
                  <a:pt x="11090" y="5955"/>
                  <a:pt x="11090" y="8633"/>
                  <a:pt x="11090" y="8791"/>
                </a:cubicBezTo>
                <a:cubicBezTo>
                  <a:pt x="11090" y="9043"/>
                  <a:pt x="10995" y="9232"/>
                  <a:pt x="10838" y="9389"/>
                </a:cubicBezTo>
                <a:cubicBezTo>
                  <a:pt x="10586" y="9673"/>
                  <a:pt x="10397" y="10051"/>
                  <a:pt x="10397" y="10460"/>
                </a:cubicBezTo>
                <a:lnTo>
                  <a:pt x="10397" y="11028"/>
                </a:lnTo>
                <a:lnTo>
                  <a:pt x="6270" y="11028"/>
                </a:lnTo>
                <a:lnTo>
                  <a:pt x="6270" y="10397"/>
                </a:lnTo>
                <a:cubicBezTo>
                  <a:pt x="6270" y="10051"/>
                  <a:pt x="6144" y="9673"/>
                  <a:pt x="5923" y="9389"/>
                </a:cubicBezTo>
                <a:lnTo>
                  <a:pt x="4852" y="7972"/>
                </a:lnTo>
                <a:cubicBezTo>
                  <a:pt x="4537" y="7562"/>
                  <a:pt x="4600" y="6995"/>
                  <a:pt x="4946" y="6617"/>
                </a:cubicBezTo>
                <a:lnTo>
                  <a:pt x="5577" y="5987"/>
                </a:lnTo>
                <a:lnTo>
                  <a:pt x="5577" y="6554"/>
                </a:lnTo>
                <a:cubicBezTo>
                  <a:pt x="5577" y="6743"/>
                  <a:pt x="5734" y="6900"/>
                  <a:pt x="5923" y="6900"/>
                </a:cubicBezTo>
                <a:cubicBezTo>
                  <a:pt x="6112" y="6900"/>
                  <a:pt x="6270" y="6743"/>
                  <a:pt x="6270" y="6554"/>
                </a:cubicBezTo>
                <a:lnTo>
                  <a:pt x="6270" y="2458"/>
                </a:lnTo>
                <a:cubicBezTo>
                  <a:pt x="6270" y="2269"/>
                  <a:pt x="6427" y="2112"/>
                  <a:pt x="6648" y="2112"/>
                </a:cubicBezTo>
                <a:close/>
                <a:moveTo>
                  <a:pt x="1733" y="1"/>
                </a:moveTo>
                <a:cubicBezTo>
                  <a:pt x="1544" y="1"/>
                  <a:pt x="1386" y="158"/>
                  <a:pt x="1386" y="379"/>
                </a:cubicBezTo>
                <a:lnTo>
                  <a:pt x="1386" y="725"/>
                </a:lnTo>
                <a:lnTo>
                  <a:pt x="378" y="725"/>
                </a:lnTo>
                <a:cubicBezTo>
                  <a:pt x="158" y="725"/>
                  <a:pt x="0" y="883"/>
                  <a:pt x="0" y="1072"/>
                </a:cubicBezTo>
                <a:lnTo>
                  <a:pt x="0" y="8602"/>
                </a:lnTo>
                <a:cubicBezTo>
                  <a:pt x="0" y="8791"/>
                  <a:pt x="158" y="8948"/>
                  <a:pt x="378" y="8948"/>
                </a:cubicBezTo>
                <a:lnTo>
                  <a:pt x="4663" y="8948"/>
                </a:lnTo>
                <a:lnTo>
                  <a:pt x="5293" y="9830"/>
                </a:lnTo>
                <a:cubicBezTo>
                  <a:pt x="5419" y="9988"/>
                  <a:pt x="5482" y="10208"/>
                  <a:pt x="5482" y="10460"/>
                </a:cubicBezTo>
                <a:lnTo>
                  <a:pt x="5482" y="11406"/>
                </a:lnTo>
                <a:cubicBezTo>
                  <a:pt x="5482" y="11595"/>
                  <a:pt x="5640" y="11752"/>
                  <a:pt x="5829" y="11752"/>
                </a:cubicBezTo>
                <a:lnTo>
                  <a:pt x="10649" y="11752"/>
                </a:lnTo>
                <a:cubicBezTo>
                  <a:pt x="10838" y="11752"/>
                  <a:pt x="10995" y="11595"/>
                  <a:pt x="10995" y="11406"/>
                </a:cubicBezTo>
                <a:lnTo>
                  <a:pt x="10995" y="10460"/>
                </a:lnTo>
                <a:cubicBezTo>
                  <a:pt x="10995" y="10208"/>
                  <a:pt x="11090" y="10019"/>
                  <a:pt x="11247" y="9862"/>
                </a:cubicBezTo>
                <a:cubicBezTo>
                  <a:pt x="11500" y="9578"/>
                  <a:pt x="11657" y="9200"/>
                  <a:pt x="11657" y="8791"/>
                </a:cubicBezTo>
                <a:lnTo>
                  <a:pt x="11657" y="1072"/>
                </a:lnTo>
                <a:cubicBezTo>
                  <a:pt x="11752" y="883"/>
                  <a:pt x="11594" y="725"/>
                  <a:pt x="11405" y="725"/>
                </a:cubicBezTo>
                <a:lnTo>
                  <a:pt x="10365" y="725"/>
                </a:lnTo>
                <a:lnTo>
                  <a:pt x="10365" y="379"/>
                </a:lnTo>
                <a:cubicBezTo>
                  <a:pt x="10365" y="158"/>
                  <a:pt x="10208" y="1"/>
                  <a:pt x="10019" y="1"/>
                </a:cubicBezTo>
                <a:lnTo>
                  <a:pt x="7246" y="1"/>
                </a:lnTo>
                <a:cubicBezTo>
                  <a:pt x="6711" y="1"/>
                  <a:pt x="6207" y="284"/>
                  <a:pt x="5892" y="662"/>
                </a:cubicBezTo>
                <a:cubicBezTo>
                  <a:pt x="5577" y="253"/>
                  <a:pt x="5041" y="1"/>
                  <a:pt x="45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89" name="Google Shape;6389;p66"/>
          <p:cNvGrpSpPr/>
          <p:nvPr/>
        </p:nvGrpSpPr>
        <p:grpSpPr>
          <a:xfrm>
            <a:off x="6090314" y="1682567"/>
            <a:ext cx="334031" cy="334002"/>
            <a:chOff x="-31523625" y="1939525"/>
            <a:chExt cx="291450" cy="291425"/>
          </a:xfrm>
        </p:grpSpPr>
        <p:sp>
          <p:nvSpPr>
            <p:cNvPr id="6390" name="Google Shape;6390;p66"/>
            <p:cNvSpPr/>
            <p:nvPr/>
          </p:nvSpPr>
          <p:spPr>
            <a:xfrm>
              <a:off x="-31523625" y="19395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2269" y="756"/>
                  </a:moveTo>
                  <a:cubicBezTo>
                    <a:pt x="2899" y="756"/>
                    <a:pt x="3372" y="1260"/>
                    <a:pt x="3372" y="1859"/>
                  </a:cubicBezTo>
                  <a:cubicBezTo>
                    <a:pt x="3372" y="2363"/>
                    <a:pt x="3057" y="2615"/>
                    <a:pt x="2805" y="2867"/>
                  </a:cubicBezTo>
                  <a:cubicBezTo>
                    <a:pt x="2710" y="2962"/>
                    <a:pt x="2679" y="3025"/>
                    <a:pt x="2679" y="3119"/>
                  </a:cubicBezTo>
                  <a:lnTo>
                    <a:pt x="2679" y="7246"/>
                  </a:lnTo>
                  <a:cubicBezTo>
                    <a:pt x="2679" y="7341"/>
                    <a:pt x="2710" y="7435"/>
                    <a:pt x="2805" y="7498"/>
                  </a:cubicBezTo>
                  <a:cubicBezTo>
                    <a:pt x="3057" y="7750"/>
                    <a:pt x="3372" y="8002"/>
                    <a:pt x="3372" y="8506"/>
                  </a:cubicBezTo>
                  <a:cubicBezTo>
                    <a:pt x="3372" y="9137"/>
                    <a:pt x="2868" y="9609"/>
                    <a:pt x="2269" y="9609"/>
                  </a:cubicBezTo>
                  <a:lnTo>
                    <a:pt x="1765" y="9609"/>
                  </a:lnTo>
                  <a:cubicBezTo>
                    <a:pt x="1167" y="9609"/>
                    <a:pt x="663" y="9137"/>
                    <a:pt x="663" y="8506"/>
                  </a:cubicBezTo>
                  <a:cubicBezTo>
                    <a:pt x="663" y="8002"/>
                    <a:pt x="978" y="7750"/>
                    <a:pt x="1261" y="7498"/>
                  </a:cubicBezTo>
                  <a:cubicBezTo>
                    <a:pt x="1324" y="7404"/>
                    <a:pt x="1356" y="7341"/>
                    <a:pt x="1356" y="7246"/>
                  </a:cubicBezTo>
                  <a:lnTo>
                    <a:pt x="1356" y="3119"/>
                  </a:lnTo>
                  <a:cubicBezTo>
                    <a:pt x="1356" y="3025"/>
                    <a:pt x="1324" y="2930"/>
                    <a:pt x="1261" y="2867"/>
                  </a:cubicBezTo>
                  <a:cubicBezTo>
                    <a:pt x="978" y="2615"/>
                    <a:pt x="663" y="2363"/>
                    <a:pt x="663" y="1859"/>
                  </a:cubicBezTo>
                  <a:cubicBezTo>
                    <a:pt x="663" y="1229"/>
                    <a:pt x="1167" y="756"/>
                    <a:pt x="1765" y="756"/>
                  </a:cubicBezTo>
                  <a:close/>
                  <a:moveTo>
                    <a:pt x="10650" y="2048"/>
                  </a:moveTo>
                  <a:cubicBezTo>
                    <a:pt x="10870" y="2048"/>
                    <a:pt x="11028" y="2205"/>
                    <a:pt x="11028" y="2395"/>
                  </a:cubicBezTo>
                  <a:lnTo>
                    <a:pt x="11028" y="9294"/>
                  </a:lnTo>
                  <a:lnTo>
                    <a:pt x="10965" y="9294"/>
                  </a:lnTo>
                  <a:cubicBezTo>
                    <a:pt x="10965" y="9483"/>
                    <a:pt x="10807" y="9641"/>
                    <a:pt x="10618" y="9641"/>
                  </a:cubicBezTo>
                  <a:lnTo>
                    <a:pt x="3687" y="9641"/>
                  </a:lnTo>
                  <a:cubicBezTo>
                    <a:pt x="3939" y="9326"/>
                    <a:pt x="4097" y="8948"/>
                    <a:pt x="4097" y="8538"/>
                  </a:cubicBezTo>
                  <a:cubicBezTo>
                    <a:pt x="4097" y="8065"/>
                    <a:pt x="3876" y="7593"/>
                    <a:pt x="3561" y="7278"/>
                  </a:cubicBezTo>
                  <a:lnTo>
                    <a:pt x="3404" y="7120"/>
                  </a:lnTo>
                  <a:lnTo>
                    <a:pt x="3404" y="3245"/>
                  </a:lnTo>
                  <a:cubicBezTo>
                    <a:pt x="3624" y="3025"/>
                    <a:pt x="4002" y="2710"/>
                    <a:pt x="4097" y="2048"/>
                  </a:cubicBezTo>
                  <a:close/>
                  <a:moveTo>
                    <a:pt x="4758" y="10334"/>
                  </a:moveTo>
                  <a:lnTo>
                    <a:pt x="4758" y="10649"/>
                  </a:lnTo>
                  <a:cubicBezTo>
                    <a:pt x="4758" y="10838"/>
                    <a:pt x="4601" y="10995"/>
                    <a:pt x="4412" y="10995"/>
                  </a:cubicBezTo>
                  <a:lnTo>
                    <a:pt x="2710" y="10995"/>
                  </a:lnTo>
                  <a:cubicBezTo>
                    <a:pt x="2521" y="10995"/>
                    <a:pt x="2364" y="10838"/>
                    <a:pt x="2364" y="10649"/>
                  </a:cubicBezTo>
                  <a:lnTo>
                    <a:pt x="2364" y="10334"/>
                  </a:lnTo>
                  <a:close/>
                  <a:moveTo>
                    <a:pt x="1797" y="0"/>
                  </a:moveTo>
                  <a:cubicBezTo>
                    <a:pt x="820" y="0"/>
                    <a:pt x="1" y="788"/>
                    <a:pt x="1" y="1827"/>
                  </a:cubicBezTo>
                  <a:cubicBezTo>
                    <a:pt x="1" y="2300"/>
                    <a:pt x="190" y="2773"/>
                    <a:pt x="505" y="3088"/>
                  </a:cubicBezTo>
                  <a:lnTo>
                    <a:pt x="663" y="3245"/>
                  </a:lnTo>
                  <a:lnTo>
                    <a:pt x="663" y="7089"/>
                  </a:lnTo>
                  <a:cubicBezTo>
                    <a:pt x="474" y="7278"/>
                    <a:pt x="1" y="7719"/>
                    <a:pt x="1" y="8506"/>
                  </a:cubicBezTo>
                  <a:cubicBezTo>
                    <a:pt x="1" y="9452"/>
                    <a:pt x="694" y="10208"/>
                    <a:pt x="1639" y="10271"/>
                  </a:cubicBezTo>
                  <a:lnTo>
                    <a:pt x="1734" y="10271"/>
                  </a:lnTo>
                  <a:lnTo>
                    <a:pt x="1734" y="10649"/>
                  </a:lnTo>
                  <a:cubicBezTo>
                    <a:pt x="1734" y="11184"/>
                    <a:pt x="2206" y="11657"/>
                    <a:pt x="2742" y="11657"/>
                  </a:cubicBezTo>
                  <a:lnTo>
                    <a:pt x="4443" y="11657"/>
                  </a:lnTo>
                  <a:cubicBezTo>
                    <a:pt x="5010" y="11657"/>
                    <a:pt x="5451" y="11184"/>
                    <a:pt x="5451" y="10649"/>
                  </a:cubicBezTo>
                  <a:lnTo>
                    <a:pt x="5451" y="10334"/>
                  </a:lnTo>
                  <a:lnTo>
                    <a:pt x="10618" y="10334"/>
                  </a:lnTo>
                  <a:cubicBezTo>
                    <a:pt x="11185" y="10334"/>
                    <a:pt x="11658" y="9861"/>
                    <a:pt x="11658" y="9294"/>
                  </a:cubicBezTo>
                  <a:lnTo>
                    <a:pt x="11658" y="2395"/>
                  </a:lnTo>
                  <a:cubicBezTo>
                    <a:pt x="11658" y="1827"/>
                    <a:pt x="11185" y="1386"/>
                    <a:pt x="10618" y="1386"/>
                  </a:cubicBezTo>
                  <a:lnTo>
                    <a:pt x="4034" y="1386"/>
                  </a:lnTo>
                  <a:cubicBezTo>
                    <a:pt x="3845" y="599"/>
                    <a:pt x="3151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1" name="Google Shape;6391;p66"/>
            <p:cNvSpPr/>
            <p:nvPr/>
          </p:nvSpPr>
          <p:spPr>
            <a:xfrm>
              <a:off x="-31404675" y="2007250"/>
              <a:ext cx="138625" cy="52800"/>
            </a:xfrm>
            <a:custGeom>
              <a:rect b="b" l="l" r="r" t="t"/>
              <a:pathLst>
                <a:path extrusionOk="0" h="2112" w="5545">
                  <a:moveTo>
                    <a:pt x="4852" y="725"/>
                  </a:moveTo>
                  <a:lnTo>
                    <a:pt x="4852" y="1418"/>
                  </a:lnTo>
                  <a:lnTo>
                    <a:pt x="693" y="1418"/>
                  </a:lnTo>
                  <a:lnTo>
                    <a:pt x="693" y="725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47" y="2111"/>
                  </a:cubicBezTo>
                  <a:lnTo>
                    <a:pt x="5199" y="2111"/>
                  </a:lnTo>
                  <a:cubicBezTo>
                    <a:pt x="5388" y="2111"/>
                    <a:pt x="5545" y="1954"/>
                    <a:pt x="5545" y="1733"/>
                  </a:cubicBezTo>
                  <a:lnTo>
                    <a:pt x="5545" y="379"/>
                  </a:lnTo>
                  <a:cubicBezTo>
                    <a:pt x="5514" y="158"/>
                    <a:pt x="5356" y="1"/>
                    <a:pt x="51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2" name="Google Shape;6392;p66"/>
            <p:cNvSpPr/>
            <p:nvPr/>
          </p:nvSpPr>
          <p:spPr>
            <a:xfrm>
              <a:off x="-31404675" y="20773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229" y="725"/>
                    <a:pt x="1386" y="568"/>
                    <a:pt x="1386" y="347"/>
                  </a:cubicBezTo>
                  <a:cubicBezTo>
                    <a:pt x="1386" y="158"/>
                    <a:pt x="1229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3" name="Google Shape;6393;p66"/>
            <p:cNvSpPr/>
            <p:nvPr/>
          </p:nvSpPr>
          <p:spPr>
            <a:xfrm>
              <a:off x="-31353475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4" name="Google Shape;6394;p66"/>
            <p:cNvSpPr/>
            <p:nvPr/>
          </p:nvSpPr>
          <p:spPr>
            <a:xfrm>
              <a:off x="-31301500" y="2077350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47"/>
                  </a:cubicBezTo>
                  <a:cubicBezTo>
                    <a:pt x="1387" y="158"/>
                    <a:pt x="122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5" name="Google Shape;6395;p66"/>
            <p:cNvSpPr/>
            <p:nvPr/>
          </p:nvSpPr>
          <p:spPr>
            <a:xfrm>
              <a:off x="-31404675" y="21120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08" y="694"/>
                  </a:lnTo>
                  <a:cubicBezTo>
                    <a:pt x="1229" y="694"/>
                    <a:pt x="1386" y="536"/>
                    <a:pt x="1386" y="347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6" name="Google Shape;6396;p66"/>
            <p:cNvSpPr/>
            <p:nvPr/>
          </p:nvSpPr>
          <p:spPr>
            <a:xfrm>
              <a:off x="-31353475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7" name="Google Shape;6397;p66"/>
            <p:cNvSpPr/>
            <p:nvPr/>
          </p:nvSpPr>
          <p:spPr>
            <a:xfrm>
              <a:off x="-31301500" y="21120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8" name="Google Shape;6398;p66"/>
            <p:cNvSpPr/>
            <p:nvPr/>
          </p:nvSpPr>
          <p:spPr>
            <a:xfrm>
              <a:off x="-31404675" y="2145075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08" y="726"/>
                  </a:lnTo>
                  <a:cubicBezTo>
                    <a:pt x="1229" y="726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399" name="Google Shape;6399;p66"/>
            <p:cNvSpPr/>
            <p:nvPr/>
          </p:nvSpPr>
          <p:spPr>
            <a:xfrm>
              <a:off x="-31353475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1" y="726"/>
                  </a:lnTo>
                  <a:cubicBezTo>
                    <a:pt x="1260" y="726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0" name="Google Shape;6400;p66"/>
            <p:cNvSpPr/>
            <p:nvPr/>
          </p:nvSpPr>
          <p:spPr>
            <a:xfrm>
              <a:off x="-31301500" y="21450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072" y="726"/>
                  </a:lnTo>
                  <a:cubicBezTo>
                    <a:pt x="1261" y="726"/>
                    <a:pt x="1418" y="568"/>
                    <a:pt x="1418" y="379"/>
                  </a:cubicBezTo>
                  <a:cubicBezTo>
                    <a:pt x="1387" y="158"/>
                    <a:pt x="122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01" name="Google Shape;6401;p66"/>
          <p:cNvGrpSpPr/>
          <p:nvPr/>
        </p:nvGrpSpPr>
        <p:grpSpPr>
          <a:xfrm>
            <a:off x="6089411" y="2108630"/>
            <a:ext cx="335836" cy="334031"/>
            <a:chOff x="-31523625" y="2298675"/>
            <a:chExt cx="293025" cy="291450"/>
          </a:xfrm>
        </p:grpSpPr>
        <p:sp>
          <p:nvSpPr>
            <p:cNvPr id="6402" name="Google Shape;6402;p66"/>
            <p:cNvSpPr/>
            <p:nvPr/>
          </p:nvSpPr>
          <p:spPr>
            <a:xfrm>
              <a:off x="-31523625" y="22986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4443" y="630"/>
                  </a:moveTo>
                  <a:cubicBezTo>
                    <a:pt x="4632" y="630"/>
                    <a:pt x="4790" y="788"/>
                    <a:pt x="4790" y="977"/>
                  </a:cubicBezTo>
                  <a:cubicBezTo>
                    <a:pt x="4790" y="1198"/>
                    <a:pt x="4632" y="1355"/>
                    <a:pt x="4443" y="1355"/>
                  </a:cubicBezTo>
                  <a:cubicBezTo>
                    <a:pt x="4254" y="1355"/>
                    <a:pt x="4097" y="1198"/>
                    <a:pt x="4097" y="977"/>
                  </a:cubicBezTo>
                  <a:cubicBezTo>
                    <a:pt x="4097" y="788"/>
                    <a:pt x="4254" y="630"/>
                    <a:pt x="4443" y="630"/>
                  </a:cubicBezTo>
                  <a:close/>
                  <a:moveTo>
                    <a:pt x="7153" y="3434"/>
                  </a:moveTo>
                  <a:cubicBezTo>
                    <a:pt x="6523" y="3938"/>
                    <a:pt x="6176" y="4663"/>
                    <a:pt x="6176" y="5482"/>
                  </a:cubicBezTo>
                  <a:lnTo>
                    <a:pt x="6176" y="7530"/>
                  </a:lnTo>
                  <a:lnTo>
                    <a:pt x="663" y="7530"/>
                  </a:lnTo>
                  <a:lnTo>
                    <a:pt x="663" y="5482"/>
                  </a:lnTo>
                  <a:cubicBezTo>
                    <a:pt x="663" y="4348"/>
                    <a:pt x="1576" y="3434"/>
                    <a:pt x="2710" y="3434"/>
                  </a:cubicBezTo>
                  <a:lnTo>
                    <a:pt x="4790" y="3434"/>
                  </a:lnTo>
                  <a:lnTo>
                    <a:pt x="4790" y="4474"/>
                  </a:lnTo>
                  <a:cubicBezTo>
                    <a:pt x="4790" y="4663"/>
                    <a:pt x="4947" y="4821"/>
                    <a:pt x="5136" y="4821"/>
                  </a:cubicBezTo>
                  <a:cubicBezTo>
                    <a:pt x="5357" y="4821"/>
                    <a:pt x="5514" y="4663"/>
                    <a:pt x="5514" y="4474"/>
                  </a:cubicBezTo>
                  <a:lnTo>
                    <a:pt x="5514" y="3434"/>
                  </a:lnTo>
                  <a:close/>
                  <a:moveTo>
                    <a:pt x="6176" y="8255"/>
                  </a:moveTo>
                  <a:lnTo>
                    <a:pt x="6176" y="8916"/>
                  </a:lnTo>
                  <a:lnTo>
                    <a:pt x="663" y="8916"/>
                  </a:lnTo>
                  <a:lnTo>
                    <a:pt x="663" y="8255"/>
                  </a:lnTo>
                  <a:close/>
                  <a:moveTo>
                    <a:pt x="8917" y="3434"/>
                  </a:moveTo>
                  <a:cubicBezTo>
                    <a:pt x="10083" y="3434"/>
                    <a:pt x="10965" y="4348"/>
                    <a:pt x="10965" y="5482"/>
                  </a:cubicBezTo>
                  <a:lnTo>
                    <a:pt x="10965" y="8916"/>
                  </a:lnTo>
                  <a:lnTo>
                    <a:pt x="6869" y="8916"/>
                  </a:lnTo>
                  <a:lnTo>
                    <a:pt x="6869" y="5482"/>
                  </a:lnTo>
                  <a:cubicBezTo>
                    <a:pt x="6869" y="4380"/>
                    <a:pt x="7783" y="3434"/>
                    <a:pt x="8917" y="3434"/>
                  </a:cubicBezTo>
                  <a:close/>
                  <a:moveTo>
                    <a:pt x="4790" y="9609"/>
                  </a:moveTo>
                  <a:lnTo>
                    <a:pt x="4790" y="10996"/>
                  </a:lnTo>
                  <a:lnTo>
                    <a:pt x="4128" y="10996"/>
                  </a:lnTo>
                  <a:lnTo>
                    <a:pt x="4128" y="9609"/>
                  </a:lnTo>
                  <a:close/>
                  <a:moveTo>
                    <a:pt x="4443" y="0"/>
                  </a:moveTo>
                  <a:cubicBezTo>
                    <a:pt x="3876" y="0"/>
                    <a:pt x="3404" y="473"/>
                    <a:pt x="3404" y="1040"/>
                  </a:cubicBezTo>
                  <a:cubicBezTo>
                    <a:pt x="3404" y="1576"/>
                    <a:pt x="3876" y="2048"/>
                    <a:pt x="4443" y="2048"/>
                  </a:cubicBezTo>
                  <a:cubicBezTo>
                    <a:pt x="4569" y="2048"/>
                    <a:pt x="4664" y="2017"/>
                    <a:pt x="4790" y="2017"/>
                  </a:cubicBezTo>
                  <a:lnTo>
                    <a:pt x="4790" y="2773"/>
                  </a:lnTo>
                  <a:lnTo>
                    <a:pt x="2710" y="2773"/>
                  </a:lnTo>
                  <a:cubicBezTo>
                    <a:pt x="1198" y="2773"/>
                    <a:pt x="1" y="4001"/>
                    <a:pt x="1" y="5482"/>
                  </a:cubicBezTo>
                  <a:lnTo>
                    <a:pt x="1" y="9231"/>
                  </a:lnTo>
                  <a:cubicBezTo>
                    <a:pt x="1" y="9420"/>
                    <a:pt x="159" y="9578"/>
                    <a:pt x="348" y="9578"/>
                  </a:cubicBezTo>
                  <a:lnTo>
                    <a:pt x="3467" y="9578"/>
                  </a:lnTo>
                  <a:lnTo>
                    <a:pt x="3467" y="11311"/>
                  </a:lnTo>
                  <a:cubicBezTo>
                    <a:pt x="3467" y="11500"/>
                    <a:pt x="3624" y="11657"/>
                    <a:pt x="3813" y="11657"/>
                  </a:cubicBezTo>
                  <a:lnTo>
                    <a:pt x="5199" y="11657"/>
                  </a:lnTo>
                  <a:cubicBezTo>
                    <a:pt x="5388" y="11657"/>
                    <a:pt x="5546" y="11500"/>
                    <a:pt x="5546" y="11311"/>
                  </a:cubicBezTo>
                  <a:lnTo>
                    <a:pt x="5546" y="9578"/>
                  </a:lnTo>
                  <a:lnTo>
                    <a:pt x="11374" y="9578"/>
                  </a:lnTo>
                  <a:cubicBezTo>
                    <a:pt x="11563" y="9578"/>
                    <a:pt x="11721" y="9420"/>
                    <a:pt x="11721" y="9231"/>
                  </a:cubicBezTo>
                  <a:lnTo>
                    <a:pt x="11721" y="5482"/>
                  </a:lnTo>
                  <a:cubicBezTo>
                    <a:pt x="11658" y="4001"/>
                    <a:pt x="10429" y="2773"/>
                    <a:pt x="8917" y="2773"/>
                  </a:cubicBezTo>
                  <a:lnTo>
                    <a:pt x="5451" y="2773"/>
                  </a:lnTo>
                  <a:lnTo>
                    <a:pt x="5451" y="1040"/>
                  </a:lnTo>
                  <a:cubicBezTo>
                    <a:pt x="5451" y="473"/>
                    <a:pt x="4979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3" name="Google Shape;6403;p66"/>
            <p:cNvSpPr/>
            <p:nvPr/>
          </p:nvSpPr>
          <p:spPr>
            <a:xfrm>
              <a:off x="-31334575" y="2452250"/>
              <a:ext cx="67750" cy="51225"/>
            </a:xfrm>
            <a:custGeom>
              <a:rect b="b" l="l" r="r" t="t"/>
              <a:pathLst>
                <a:path extrusionOk="0" h="2049" w="2710">
                  <a:moveTo>
                    <a:pt x="1670" y="694"/>
                  </a:moveTo>
                  <a:cubicBezTo>
                    <a:pt x="1890" y="694"/>
                    <a:pt x="2048" y="851"/>
                    <a:pt x="2048" y="1040"/>
                  </a:cubicBezTo>
                  <a:cubicBezTo>
                    <a:pt x="2048" y="1229"/>
                    <a:pt x="1890" y="1387"/>
                    <a:pt x="1670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9"/>
                    <a:pt x="1008" y="2049"/>
                  </a:cubicBezTo>
                  <a:lnTo>
                    <a:pt x="1670" y="2049"/>
                  </a:lnTo>
                  <a:cubicBezTo>
                    <a:pt x="2237" y="2049"/>
                    <a:pt x="2710" y="1576"/>
                    <a:pt x="2710" y="1040"/>
                  </a:cubicBezTo>
                  <a:cubicBezTo>
                    <a:pt x="2710" y="473"/>
                    <a:pt x="226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4" name="Google Shape;6404;p66"/>
            <p:cNvSpPr/>
            <p:nvPr/>
          </p:nvSpPr>
          <p:spPr>
            <a:xfrm>
              <a:off x="-31334575" y="2419175"/>
              <a:ext cx="68525" cy="17350"/>
            </a:xfrm>
            <a:custGeom>
              <a:rect b="b" l="l" r="r" t="t"/>
              <a:pathLst>
                <a:path extrusionOk="0" h="694" w="274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1" y="536"/>
                    <a:pt x="2741" y="347"/>
                  </a:cubicBezTo>
                  <a:cubicBezTo>
                    <a:pt x="2710" y="158"/>
                    <a:pt x="2552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05" name="Google Shape;6405;p66"/>
          <p:cNvSpPr/>
          <p:nvPr/>
        </p:nvSpPr>
        <p:spPr>
          <a:xfrm>
            <a:off x="6085979" y="2501890"/>
            <a:ext cx="339446" cy="336724"/>
          </a:xfrm>
          <a:custGeom>
            <a:rect b="b" l="l" r="r" t="t"/>
            <a:pathLst>
              <a:path extrusionOk="0" h="11752" w="11847">
                <a:moveTo>
                  <a:pt x="6039" y="2796"/>
                </a:moveTo>
                <a:cubicBezTo>
                  <a:pt x="6845" y="2796"/>
                  <a:pt x="7621" y="3116"/>
                  <a:pt x="8224" y="3718"/>
                </a:cubicBezTo>
                <a:cubicBezTo>
                  <a:pt x="8917" y="4411"/>
                  <a:pt x="9232" y="5356"/>
                  <a:pt x="9074" y="6396"/>
                </a:cubicBezTo>
                <a:cubicBezTo>
                  <a:pt x="8885" y="7688"/>
                  <a:pt x="7814" y="8759"/>
                  <a:pt x="6522" y="8948"/>
                </a:cubicBezTo>
                <a:cubicBezTo>
                  <a:pt x="6377" y="8962"/>
                  <a:pt x="6232" y="8970"/>
                  <a:pt x="6088" y="8970"/>
                </a:cubicBezTo>
                <a:cubicBezTo>
                  <a:pt x="5606" y="8970"/>
                  <a:pt x="5132" y="8883"/>
                  <a:pt x="4695" y="8664"/>
                </a:cubicBezTo>
                <a:lnTo>
                  <a:pt x="5231" y="8160"/>
                </a:lnTo>
                <a:cubicBezTo>
                  <a:pt x="5444" y="8249"/>
                  <a:pt x="5677" y="8288"/>
                  <a:pt x="5919" y="8288"/>
                </a:cubicBezTo>
                <a:cubicBezTo>
                  <a:pt x="6106" y="8288"/>
                  <a:pt x="6298" y="8265"/>
                  <a:pt x="6491" y="8223"/>
                </a:cubicBezTo>
                <a:cubicBezTo>
                  <a:pt x="6964" y="8160"/>
                  <a:pt x="7373" y="7908"/>
                  <a:pt x="7751" y="7562"/>
                </a:cubicBezTo>
                <a:cubicBezTo>
                  <a:pt x="8098" y="7215"/>
                  <a:pt x="8318" y="6774"/>
                  <a:pt x="8413" y="6301"/>
                </a:cubicBezTo>
                <a:cubicBezTo>
                  <a:pt x="8476" y="5797"/>
                  <a:pt x="8444" y="5293"/>
                  <a:pt x="8224" y="4821"/>
                </a:cubicBezTo>
                <a:cubicBezTo>
                  <a:pt x="8161" y="4695"/>
                  <a:pt x="8066" y="4663"/>
                  <a:pt x="7972" y="4600"/>
                </a:cubicBezTo>
                <a:cubicBezTo>
                  <a:pt x="7846" y="4600"/>
                  <a:pt x="7751" y="4600"/>
                  <a:pt x="7657" y="4695"/>
                </a:cubicBezTo>
                <a:lnTo>
                  <a:pt x="6806" y="5545"/>
                </a:lnTo>
                <a:cubicBezTo>
                  <a:pt x="6743" y="5608"/>
                  <a:pt x="6649" y="5640"/>
                  <a:pt x="6558" y="5640"/>
                </a:cubicBezTo>
                <a:cubicBezTo>
                  <a:pt x="6467" y="5640"/>
                  <a:pt x="6381" y="5608"/>
                  <a:pt x="6333" y="5545"/>
                </a:cubicBezTo>
                <a:cubicBezTo>
                  <a:pt x="6207" y="5419"/>
                  <a:pt x="6207" y="5199"/>
                  <a:pt x="6333" y="5073"/>
                </a:cubicBezTo>
                <a:lnTo>
                  <a:pt x="7184" y="4222"/>
                </a:lnTo>
                <a:cubicBezTo>
                  <a:pt x="7279" y="4128"/>
                  <a:pt x="7310" y="4033"/>
                  <a:pt x="7279" y="3907"/>
                </a:cubicBezTo>
                <a:cubicBezTo>
                  <a:pt x="7279" y="3781"/>
                  <a:pt x="7184" y="3718"/>
                  <a:pt x="7058" y="3655"/>
                </a:cubicBezTo>
                <a:cubicBezTo>
                  <a:pt x="6723" y="3499"/>
                  <a:pt x="6372" y="3437"/>
                  <a:pt x="6017" y="3437"/>
                </a:cubicBezTo>
                <a:cubicBezTo>
                  <a:pt x="5871" y="3437"/>
                  <a:pt x="5724" y="3448"/>
                  <a:pt x="5577" y="3466"/>
                </a:cubicBezTo>
                <a:cubicBezTo>
                  <a:pt x="5105" y="3561"/>
                  <a:pt x="4664" y="3781"/>
                  <a:pt x="4317" y="4128"/>
                </a:cubicBezTo>
                <a:cubicBezTo>
                  <a:pt x="3971" y="4506"/>
                  <a:pt x="3719" y="4915"/>
                  <a:pt x="3656" y="5388"/>
                </a:cubicBezTo>
                <a:cubicBezTo>
                  <a:pt x="3561" y="5829"/>
                  <a:pt x="3593" y="6270"/>
                  <a:pt x="3719" y="6648"/>
                </a:cubicBezTo>
                <a:lnTo>
                  <a:pt x="3214" y="7184"/>
                </a:lnTo>
                <a:cubicBezTo>
                  <a:pt x="2962" y="6648"/>
                  <a:pt x="2868" y="6018"/>
                  <a:pt x="2962" y="5388"/>
                </a:cubicBezTo>
                <a:cubicBezTo>
                  <a:pt x="3183" y="4096"/>
                  <a:pt x="4223" y="3025"/>
                  <a:pt x="5546" y="2836"/>
                </a:cubicBezTo>
                <a:cubicBezTo>
                  <a:pt x="5710" y="2809"/>
                  <a:pt x="5875" y="2796"/>
                  <a:pt x="6039" y="2796"/>
                </a:cubicBezTo>
                <a:close/>
                <a:moveTo>
                  <a:pt x="6428" y="757"/>
                </a:moveTo>
                <a:lnTo>
                  <a:pt x="6554" y="1261"/>
                </a:lnTo>
                <a:cubicBezTo>
                  <a:pt x="6585" y="1387"/>
                  <a:pt x="6680" y="1481"/>
                  <a:pt x="6838" y="1481"/>
                </a:cubicBezTo>
                <a:cubicBezTo>
                  <a:pt x="7468" y="1607"/>
                  <a:pt x="8003" y="1859"/>
                  <a:pt x="8539" y="2206"/>
                </a:cubicBezTo>
                <a:cubicBezTo>
                  <a:pt x="8586" y="2237"/>
                  <a:pt x="8641" y="2253"/>
                  <a:pt x="8700" y="2253"/>
                </a:cubicBezTo>
                <a:cubicBezTo>
                  <a:pt x="8759" y="2253"/>
                  <a:pt x="8822" y="2237"/>
                  <a:pt x="8885" y="2206"/>
                </a:cubicBezTo>
                <a:lnTo>
                  <a:pt x="9326" y="1922"/>
                </a:lnTo>
                <a:lnTo>
                  <a:pt x="9894" y="2521"/>
                </a:lnTo>
                <a:lnTo>
                  <a:pt x="9641" y="2962"/>
                </a:lnTo>
                <a:cubicBezTo>
                  <a:pt x="9547" y="3088"/>
                  <a:pt x="9547" y="3246"/>
                  <a:pt x="9641" y="3309"/>
                </a:cubicBezTo>
                <a:cubicBezTo>
                  <a:pt x="9988" y="3813"/>
                  <a:pt x="10209" y="4411"/>
                  <a:pt x="10335" y="5010"/>
                </a:cubicBezTo>
                <a:cubicBezTo>
                  <a:pt x="10366" y="5136"/>
                  <a:pt x="10461" y="5230"/>
                  <a:pt x="10587" y="5293"/>
                </a:cubicBezTo>
                <a:lnTo>
                  <a:pt x="11091" y="5388"/>
                </a:lnTo>
                <a:lnTo>
                  <a:pt x="11091" y="6301"/>
                </a:lnTo>
                <a:lnTo>
                  <a:pt x="11154" y="6301"/>
                </a:lnTo>
                <a:lnTo>
                  <a:pt x="10650" y="6428"/>
                </a:lnTo>
                <a:cubicBezTo>
                  <a:pt x="10524" y="6459"/>
                  <a:pt x="10429" y="6554"/>
                  <a:pt x="10429" y="6711"/>
                </a:cubicBezTo>
                <a:cubicBezTo>
                  <a:pt x="10303" y="7341"/>
                  <a:pt x="10051" y="7877"/>
                  <a:pt x="9704" y="8381"/>
                </a:cubicBezTo>
                <a:cubicBezTo>
                  <a:pt x="9641" y="8507"/>
                  <a:pt x="9641" y="8633"/>
                  <a:pt x="9704" y="8759"/>
                </a:cubicBezTo>
                <a:lnTo>
                  <a:pt x="9988" y="9168"/>
                </a:lnTo>
                <a:lnTo>
                  <a:pt x="9389" y="9767"/>
                </a:lnTo>
                <a:lnTo>
                  <a:pt x="8948" y="9483"/>
                </a:lnTo>
                <a:cubicBezTo>
                  <a:pt x="8901" y="9452"/>
                  <a:pt x="8838" y="9436"/>
                  <a:pt x="8775" y="9436"/>
                </a:cubicBezTo>
                <a:cubicBezTo>
                  <a:pt x="8712" y="9436"/>
                  <a:pt x="8649" y="9452"/>
                  <a:pt x="8602" y="9483"/>
                </a:cubicBezTo>
                <a:cubicBezTo>
                  <a:pt x="8098" y="9862"/>
                  <a:pt x="7499" y="10082"/>
                  <a:pt x="6901" y="10208"/>
                </a:cubicBezTo>
                <a:cubicBezTo>
                  <a:pt x="6806" y="10240"/>
                  <a:pt x="6680" y="10334"/>
                  <a:pt x="6649" y="10429"/>
                </a:cubicBezTo>
                <a:lnTo>
                  <a:pt x="6522" y="10964"/>
                </a:lnTo>
                <a:lnTo>
                  <a:pt x="5703" y="10964"/>
                </a:lnTo>
                <a:lnTo>
                  <a:pt x="5577" y="10429"/>
                </a:lnTo>
                <a:cubicBezTo>
                  <a:pt x="5546" y="10334"/>
                  <a:pt x="5451" y="10208"/>
                  <a:pt x="5294" y="10208"/>
                </a:cubicBezTo>
                <a:cubicBezTo>
                  <a:pt x="4758" y="10082"/>
                  <a:pt x="4223" y="9893"/>
                  <a:pt x="3750" y="9609"/>
                </a:cubicBezTo>
                <a:lnTo>
                  <a:pt x="4286" y="9105"/>
                </a:lnTo>
                <a:cubicBezTo>
                  <a:pt x="4821" y="9420"/>
                  <a:pt x="5451" y="9578"/>
                  <a:pt x="6113" y="9578"/>
                </a:cubicBezTo>
                <a:cubicBezTo>
                  <a:pt x="6333" y="9578"/>
                  <a:pt x="6522" y="9578"/>
                  <a:pt x="6712" y="9546"/>
                </a:cubicBezTo>
                <a:cubicBezTo>
                  <a:pt x="7499" y="9420"/>
                  <a:pt x="8224" y="9011"/>
                  <a:pt x="8759" y="8475"/>
                </a:cubicBezTo>
                <a:cubicBezTo>
                  <a:pt x="9326" y="7908"/>
                  <a:pt x="9704" y="7184"/>
                  <a:pt x="9831" y="6428"/>
                </a:cubicBezTo>
                <a:cubicBezTo>
                  <a:pt x="10020" y="5199"/>
                  <a:pt x="9641" y="4033"/>
                  <a:pt x="8759" y="3151"/>
                </a:cubicBezTo>
                <a:cubicBezTo>
                  <a:pt x="8046" y="2438"/>
                  <a:pt x="7089" y="2034"/>
                  <a:pt x="6074" y="2034"/>
                </a:cubicBezTo>
                <a:cubicBezTo>
                  <a:pt x="5878" y="2034"/>
                  <a:pt x="5681" y="2049"/>
                  <a:pt x="5483" y="2080"/>
                </a:cubicBezTo>
                <a:cubicBezTo>
                  <a:pt x="4695" y="2206"/>
                  <a:pt x="4002" y="2615"/>
                  <a:pt x="3435" y="3151"/>
                </a:cubicBezTo>
                <a:cubicBezTo>
                  <a:pt x="2899" y="3718"/>
                  <a:pt x="2490" y="4443"/>
                  <a:pt x="2395" y="5199"/>
                </a:cubicBezTo>
                <a:cubicBezTo>
                  <a:pt x="2269" y="6018"/>
                  <a:pt x="2427" y="6900"/>
                  <a:pt x="2805" y="7656"/>
                </a:cubicBezTo>
                <a:lnTo>
                  <a:pt x="2301" y="8160"/>
                </a:lnTo>
                <a:cubicBezTo>
                  <a:pt x="2017" y="7688"/>
                  <a:pt x="1828" y="7184"/>
                  <a:pt x="1702" y="6617"/>
                </a:cubicBezTo>
                <a:cubicBezTo>
                  <a:pt x="1671" y="6491"/>
                  <a:pt x="1608" y="6396"/>
                  <a:pt x="1482" y="6333"/>
                </a:cubicBezTo>
                <a:lnTo>
                  <a:pt x="978" y="6238"/>
                </a:lnTo>
                <a:lnTo>
                  <a:pt x="978" y="5388"/>
                </a:lnTo>
                <a:lnTo>
                  <a:pt x="1482" y="5293"/>
                </a:lnTo>
                <a:cubicBezTo>
                  <a:pt x="1608" y="5230"/>
                  <a:pt x="1702" y="5167"/>
                  <a:pt x="1702" y="5010"/>
                </a:cubicBezTo>
                <a:cubicBezTo>
                  <a:pt x="1828" y="4380"/>
                  <a:pt x="2080" y="3813"/>
                  <a:pt x="2427" y="3309"/>
                </a:cubicBezTo>
                <a:cubicBezTo>
                  <a:pt x="2490" y="3183"/>
                  <a:pt x="2490" y="3088"/>
                  <a:pt x="2427" y="2962"/>
                </a:cubicBezTo>
                <a:lnTo>
                  <a:pt x="2143" y="2521"/>
                </a:lnTo>
                <a:lnTo>
                  <a:pt x="2742" y="1922"/>
                </a:lnTo>
                <a:lnTo>
                  <a:pt x="3183" y="2206"/>
                </a:lnTo>
                <a:cubicBezTo>
                  <a:pt x="3230" y="2237"/>
                  <a:pt x="3293" y="2253"/>
                  <a:pt x="3356" y="2253"/>
                </a:cubicBezTo>
                <a:cubicBezTo>
                  <a:pt x="3419" y="2253"/>
                  <a:pt x="3482" y="2237"/>
                  <a:pt x="3530" y="2206"/>
                </a:cubicBezTo>
                <a:cubicBezTo>
                  <a:pt x="4034" y="1859"/>
                  <a:pt x="4632" y="1607"/>
                  <a:pt x="5231" y="1481"/>
                </a:cubicBezTo>
                <a:cubicBezTo>
                  <a:pt x="5325" y="1450"/>
                  <a:pt x="5451" y="1387"/>
                  <a:pt x="5483" y="1261"/>
                </a:cubicBezTo>
                <a:lnTo>
                  <a:pt x="5609" y="757"/>
                </a:lnTo>
                <a:close/>
                <a:moveTo>
                  <a:pt x="6239" y="4222"/>
                </a:moveTo>
                <a:lnTo>
                  <a:pt x="5766" y="4695"/>
                </a:lnTo>
                <a:cubicBezTo>
                  <a:pt x="5388" y="5073"/>
                  <a:pt x="5388" y="5766"/>
                  <a:pt x="5766" y="6144"/>
                </a:cubicBezTo>
                <a:cubicBezTo>
                  <a:pt x="5971" y="6349"/>
                  <a:pt x="6239" y="6451"/>
                  <a:pt x="6503" y="6451"/>
                </a:cubicBezTo>
                <a:cubicBezTo>
                  <a:pt x="6767" y="6451"/>
                  <a:pt x="7027" y="6349"/>
                  <a:pt x="7216" y="6144"/>
                </a:cubicBezTo>
                <a:lnTo>
                  <a:pt x="7688" y="5671"/>
                </a:lnTo>
                <a:cubicBezTo>
                  <a:pt x="7751" y="5860"/>
                  <a:pt x="7751" y="6081"/>
                  <a:pt x="7688" y="6238"/>
                </a:cubicBezTo>
                <a:cubicBezTo>
                  <a:pt x="7594" y="6900"/>
                  <a:pt x="7027" y="7436"/>
                  <a:pt x="6365" y="7562"/>
                </a:cubicBezTo>
                <a:cubicBezTo>
                  <a:pt x="6267" y="7588"/>
                  <a:pt x="6163" y="7600"/>
                  <a:pt x="6059" y="7600"/>
                </a:cubicBezTo>
                <a:cubicBezTo>
                  <a:pt x="5794" y="7600"/>
                  <a:pt x="5520" y="7526"/>
                  <a:pt x="5294" y="7436"/>
                </a:cubicBezTo>
                <a:cubicBezTo>
                  <a:pt x="5252" y="7415"/>
                  <a:pt x="5206" y="7404"/>
                  <a:pt x="5161" y="7404"/>
                </a:cubicBezTo>
                <a:cubicBezTo>
                  <a:pt x="5070" y="7404"/>
                  <a:pt x="4979" y="7446"/>
                  <a:pt x="4916" y="7530"/>
                </a:cubicBezTo>
                <a:lnTo>
                  <a:pt x="3908" y="8507"/>
                </a:lnTo>
                <a:lnTo>
                  <a:pt x="1450" y="10964"/>
                </a:lnTo>
                <a:cubicBezTo>
                  <a:pt x="1387" y="11011"/>
                  <a:pt x="1293" y="11035"/>
                  <a:pt x="1202" y="11035"/>
                </a:cubicBezTo>
                <a:cubicBezTo>
                  <a:pt x="1112" y="11035"/>
                  <a:pt x="1025" y="11011"/>
                  <a:pt x="978" y="10964"/>
                </a:cubicBezTo>
                <a:cubicBezTo>
                  <a:pt x="852" y="10838"/>
                  <a:pt x="852" y="10586"/>
                  <a:pt x="978" y="10492"/>
                </a:cubicBezTo>
                <a:lnTo>
                  <a:pt x="3403" y="8034"/>
                </a:lnTo>
                <a:lnTo>
                  <a:pt x="4380" y="7058"/>
                </a:lnTo>
                <a:cubicBezTo>
                  <a:pt x="4506" y="6932"/>
                  <a:pt x="4506" y="6774"/>
                  <a:pt x="4475" y="6648"/>
                </a:cubicBezTo>
                <a:cubicBezTo>
                  <a:pt x="4317" y="6333"/>
                  <a:pt x="4286" y="5955"/>
                  <a:pt x="4349" y="5608"/>
                </a:cubicBezTo>
                <a:cubicBezTo>
                  <a:pt x="4475" y="4915"/>
                  <a:pt x="5010" y="4380"/>
                  <a:pt x="5703" y="4254"/>
                </a:cubicBezTo>
                <a:cubicBezTo>
                  <a:pt x="5798" y="4254"/>
                  <a:pt x="5892" y="4222"/>
                  <a:pt x="6018" y="4222"/>
                </a:cubicBezTo>
                <a:close/>
                <a:moveTo>
                  <a:pt x="5262" y="1"/>
                </a:moveTo>
                <a:cubicBezTo>
                  <a:pt x="5105" y="1"/>
                  <a:pt x="4979" y="127"/>
                  <a:pt x="4947" y="284"/>
                </a:cubicBezTo>
                <a:lnTo>
                  <a:pt x="4790" y="883"/>
                </a:lnTo>
                <a:cubicBezTo>
                  <a:pt x="4223" y="977"/>
                  <a:pt x="3719" y="1229"/>
                  <a:pt x="3214" y="1513"/>
                </a:cubicBezTo>
                <a:lnTo>
                  <a:pt x="2710" y="1198"/>
                </a:lnTo>
                <a:cubicBezTo>
                  <a:pt x="2652" y="1154"/>
                  <a:pt x="2580" y="1130"/>
                  <a:pt x="2507" y="1130"/>
                </a:cubicBezTo>
                <a:cubicBezTo>
                  <a:pt x="2422" y="1130"/>
                  <a:pt x="2337" y="1162"/>
                  <a:pt x="2269" y="1229"/>
                </a:cubicBezTo>
                <a:lnTo>
                  <a:pt x="1293" y="2206"/>
                </a:lnTo>
                <a:cubicBezTo>
                  <a:pt x="1167" y="2332"/>
                  <a:pt x="1167" y="2489"/>
                  <a:pt x="1230" y="2647"/>
                </a:cubicBezTo>
                <a:lnTo>
                  <a:pt x="1545" y="3151"/>
                </a:lnTo>
                <a:cubicBezTo>
                  <a:pt x="1230" y="3624"/>
                  <a:pt x="1041" y="4128"/>
                  <a:pt x="915" y="4726"/>
                </a:cubicBezTo>
                <a:lnTo>
                  <a:pt x="348" y="4884"/>
                </a:lnTo>
                <a:cubicBezTo>
                  <a:pt x="190" y="4915"/>
                  <a:pt x="64" y="5041"/>
                  <a:pt x="64" y="5199"/>
                </a:cubicBezTo>
                <a:lnTo>
                  <a:pt x="64" y="6585"/>
                </a:lnTo>
                <a:cubicBezTo>
                  <a:pt x="64" y="6743"/>
                  <a:pt x="190" y="6869"/>
                  <a:pt x="348" y="6900"/>
                </a:cubicBezTo>
                <a:lnTo>
                  <a:pt x="915" y="7058"/>
                </a:lnTo>
                <a:cubicBezTo>
                  <a:pt x="1041" y="7656"/>
                  <a:pt x="1324" y="8223"/>
                  <a:pt x="1639" y="8696"/>
                </a:cubicBezTo>
                <a:lnTo>
                  <a:pt x="379" y="9956"/>
                </a:lnTo>
                <a:cubicBezTo>
                  <a:pt x="1" y="10366"/>
                  <a:pt x="1" y="11027"/>
                  <a:pt x="379" y="11437"/>
                </a:cubicBezTo>
                <a:cubicBezTo>
                  <a:pt x="584" y="11626"/>
                  <a:pt x="852" y="11720"/>
                  <a:pt x="1115" y="11720"/>
                </a:cubicBezTo>
                <a:cubicBezTo>
                  <a:pt x="1379" y="11720"/>
                  <a:pt x="1639" y="11626"/>
                  <a:pt x="1828" y="11437"/>
                </a:cubicBezTo>
                <a:lnTo>
                  <a:pt x="3088" y="10177"/>
                </a:lnTo>
                <a:cubicBezTo>
                  <a:pt x="3624" y="10523"/>
                  <a:pt x="4160" y="10744"/>
                  <a:pt x="4758" y="10870"/>
                </a:cubicBezTo>
                <a:lnTo>
                  <a:pt x="4916" y="11468"/>
                </a:lnTo>
                <a:cubicBezTo>
                  <a:pt x="4947" y="11626"/>
                  <a:pt x="5073" y="11752"/>
                  <a:pt x="5231" y="11752"/>
                </a:cubicBezTo>
                <a:lnTo>
                  <a:pt x="6585" y="11752"/>
                </a:lnTo>
                <a:cubicBezTo>
                  <a:pt x="6775" y="11752"/>
                  <a:pt x="6869" y="11626"/>
                  <a:pt x="6932" y="11468"/>
                </a:cubicBezTo>
                <a:lnTo>
                  <a:pt x="7090" y="10870"/>
                </a:lnTo>
                <a:cubicBezTo>
                  <a:pt x="7625" y="10744"/>
                  <a:pt x="8129" y="10523"/>
                  <a:pt x="8665" y="10240"/>
                </a:cubicBezTo>
                <a:lnTo>
                  <a:pt x="9169" y="10555"/>
                </a:lnTo>
                <a:cubicBezTo>
                  <a:pt x="9227" y="10599"/>
                  <a:pt x="9299" y="10622"/>
                  <a:pt x="9372" y="10622"/>
                </a:cubicBezTo>
                <a:cubicBezTo>
                  <a:pt x="9457" y="10622"/>
                  <a:pt x="9542" y="10591"/>
                  <a:pt x="9610" y="10523"/>
                </a:cubicBezTo>
                <a:lnTo>
                  <a:pt x="10587" y="9546"/>
                </a:lnTo>
                <a:cubicBezTo>
                  <a:pt x="10713" y="9420"/>
                  <a:pt x="10713" y="9263"/>
                  <a:pt x="10618" y="9105"/>
                </a:cubicBezTo>
                <a:lnTo>
                  <a:pt x="10303" y="8601"/>
                </a:lnTo>
                <a:cubicBezTo>
                  <a:pt x="10618" y="8129"/>
                  <a:pt x="10807" y="7593"/>
                  <a:pt x="10933" y="7026"/>
                </a:cubicBezTo>
                <a:lnTo>
                  <a:pt x="11532" y="6869"/>
                </a:lnTo>
                <a:cubicBezTo>
                  <a:pt x="11689" y="6806"/>
                  <a:pt x="11784" y="6711"/>
                  <a:pt x="11784" y="6554"/>
                </a:cubicBezTo>
                <a:lnTo>
                  <a:pt x="11784" y="5167"/>
                </a:lnTo>
                <a:cubicBezTo>
                  <a:pt x="11847" y="5041"/>
                  <a:pt x="11721" y="4915"/>
                  <a:pt x="11563" y="4884"/>
                </a:cubicBezTo>
                <a:lnTo>
                  <a:pt x="10965" y="4726"/>
                </a:lnTo>
                <a:cubicBezTo>
                  <a:pt x="10839" y="4191"/>
                  <a:pt x="10618" y="3655"/>
                  <a:pt x="10335" y="3151"/>
                </a:cubicBezTo>
                <a:lnTo>
                  <a:pt x="10650" y="2647"/>
                </a:lnTo>
                <a:cubicBezTo>
                  <a:pt x="10744" y="2521"/>
                  <a:pt x="10744" y="2332"/>
                  <a:pt x="10618" y="2206"/>
                </a:cubicBezTo>
                <a:lnTo>
                  <a:pt x="9641" y="1229"/>
                </a:lnTo>
                <a:cubicBezTo>
                  <a:pt x="9574" y="1162"/>
                  <a:pt x="9497" y="1130"/>
                  <a:pt x="9417" y="1130"/>
                </a:cubicBezTo>
                <a:cubicBezTo>
                  <a:pt x="9347" y="1130"/>
                  <a:pt x="9274" y="1154"/>
                  <a:pt x="9200" y="1198"/>
                </a:cubicBezTo>
                <a:lnTo>
                  <a:pt x="8696" y="1513"/>
                </a:lnTo>
                <a:cubicBezTo>
                  <a:pt x="8224" y="1198"/>
                  <a:pt x="7720" y="977"/>
                  <a:pt x="7121" y="883"/>
                </a:cubicBezTo>
                <a:lnTo>
                  <a:pt x="6964" y="284"/>
                </a:lnTo>
                <a:cubicBezTo>
                  <a:pt x="6932" y="127"/>
                  <a:pt x="6806" y="1"/>
                  <a:pt x="664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06" name="Google Shape;6406;p66"/>
          <p:cNvSpPr/>
          <p:nvPr/>
        </p:nvSpPr>
        <p:spPr>
          <a:xfrm>
            <a:off x="7353292" y="2503237"/>
            <a:ext cx="334919" cy="334031"/>
          </a:xfrm>
          <a:custGeom>
            <a:rect b="b" l="l" r="r" t="t"/>
            <a:pathLst>
              <a:path extrusionOk="0" h="11658" w="11689">
                <a:moveTo>
                  <a:pt x="8632" y="694"/>
                </a:moveTo>
                <a:cubicBezTo>
                  <a:pt x="8821" y="694"/>
                  <a:pt x="8979" y="851"/>
                  <a:pt x="8979" y="1040"/>
                </a:cubicBezTo>
                <a:lnTo>
                  <a:pt x="8979" y="1387"/>
                </a:lnTo>
                <a:lnTo>
                  <a:pt x="2836" y="1387"/>
                </a:lnTo>
                <a:lnTo>
                  <a:pt x="2836" y="1040"/>
                </a:lnTo>
                <a:cubicBezTo>
                  <a:pt x="2804" y="851"/>
                  <a:pt x="2962" y="694"/>
                  <a:pt x="3151" y="694"/>
                </a:cubicBezTo>
                <a:close/>
                <a:moveTo>
                  <a:pt x="4505" y="3435"/>
                </a:moveTo>
                <a:cubicBezTo>
                  <a:pt x="4694" y="3435"/>
                  <a:pt x="4852" y="3592"/>
                  <a:pt x="4852" y="3781"/>
                </a:cubicBezTo>
                <a:lnTo>
                  <a:pt x="4852" y="5829"/>
                </a:lnTo>
                <a:cubicBezTo>
                  <a:pt x="4852" y="6049"/>
                  <a:pt x="4694" y="6207"/>
                  <a:pt x="4505" y="6207"/>
                </a:cubicBezTo>
                <a:lnTo>
                  <a:pt x="3812" y="6207"/>
                </a:lnTo>
                <a:cubicBezTo>
                  <a:pt x="3623" y="6207"/>
                  <a:pt x="3466" y="6365"/>
                  <a:pt x="3466" y="6554"/>
                </a:cubicBezTo>
                <a:lnTo>
                  <a:pt x="3466" y="7089"/>
                </a:lnTo>
                <a:lnTo>
                  <a:pt x="2678" y="6302"/>
                </a:lnTo>
                <a:cubicBezTo>
                  <a:pt x="2615" y="6239"/>
                  <a:pt x="2520" y="6207"/>
                  <a:pt x="2457" y="6207"/>
                </a:cubicBezTo>
                <a:lnTo>
                  <a:pt x="1071" y="6207"/>
                </a:lnTo>
                <a:cubicBezTo>
                  <a:pt x="882" y="6144"/>
                  <a:pt x="725" y="5986"/>
                  <a:pt x="725" y="5829"/>
                </a:cubicBezTo>
                <a:lnTo>
                  <a:pt x="725" y="3781"/>
                </a:lnTo>
                <a:cubicBezTo>
                  <a:pt x="725" y="3592"/>
                  <a:pt x="882" y="3435"/>
                  <a:pt x="1071" y="3435"/>
                </a:cubicBezTo>
                <a:close/>
                <a:moveTo>
                  <a:pt x="10680" y="3435"/>
                </a:moveTo>
                <a:cubicBezTo>
                  <a:pt x="10869" y="3435"/>
                  <a:pt x="11027" y="3592"/>
                  <a:pt x="11027" y="3781"/>
                </a:cubicBezTo>
                <a:lnTo>
                  <a:pt x="11027" y="5829"/>
                </a:lnTo>
                <a:cubicBezTo>
                  <a:pt x="11027" y="6049"/>
                  <a:pt x="10869" y="6207"/>
                  <a:pt x="10680" y="6207"/>
                </a:cubicBezTo>
                <a:lnTo>
                  <a:pt x="9294" y="6207"/>
                </a:lnTo>
                <a:cubicBezTo>
                  <a:pt x="9231" y="6207"/>
                  <a:pt x="9105" y="6239"/>
                  <a:pt x="9074" y="6302"/>
                </a:cubicBezTo>
                <a:lnTo>
                  <a:pt x="8286" y="7089"/>
                </a:lnTo>
                <a:lnTo>
                  <a:pt x="8286" y="6554"/>
                </a:lnTo>
                <a:cubicBezTo>
                  <a:pt x="8286" y="6365"/>
                  <a:pt x="8128" y="6207"/>
                  <a:pt x="7908" y="6207"/>
                </a:cubicBezTo>
                <a:lnTo>
                  <a:pt x="7246" y="6207"/>
                </a:lnTo>
                <a:cubicBezTo>
                  <a:pt x="7057" y="6207"/>
                  <a:pt x="6900" y="6049"/>
                  <a:pt x="6900" y="5829"/>
                </a:cubicBezTo>
                <a:lnTo>
                  <a:pt x="6900" y="3781"/>
                </a:lnTo>
                <a:cubicBezTo>
                  <a:pt x="6900" y="3592"/>
                  <a:pt x="7057" y="3435"/>
                  <a:pt x="7246" y="3435"/>
                </a:cubicBezTo>
                <a:close/>
                <a:moveTo>
                  <a:pt x="8948" y="2048"/>
                </a:moveTo>
                <a:lnTo>
                  <a:pt x="8948" y="2773"/>
                </a:lnTo>
                <a:lnTo>
                  <a:pt x="7246" y="2773"/>
                </a:lnTo>
                <a:cubicBezTo>
                  <a:pt x="6711" y="2773"/>
                  <a:pt x="6238" y="3246"/>
                  <a:pt x="6238" y="3781"/>
                </a:cubicBezTo>
                <a:lnTo>
                  <a:pt x="6238" y="5829"/>
                </a:lnTo>
                <a:cubicBezTo>
                  <a:pt x="6238" y="6396"/>
                  <a:pt x="6711" y="6869"/>
                  <a:pt x="7246" y="6869"/>
                </a:cubicBezTo>
                <a:lnTo>
                  <a:pt x="7593" y="6869"/>
                </a:lnTo>
                <a:lnTo>
                  <a:pt x="7593" y="7877"/>
                </a:lnTo>
                <a:cubicBezTo>
                  <a:pt x="7593" y="8034"/>
                  <a:pt x="7687" y="8160"/>
                  <a:pt x="7813" y="8192"/>
                </a:cubicBezTo>
                <a:cubicBezTo>
                  <a:pt x="7852" y="8218"/>
                  <a:pt x="7902" y="8233"/>
                  <a:pt x="7954" y="8233"/>
                </a:cubicBezTo>
                <a:cubicBezTo>
                  <a:pt x="8028" y="8233"/>
                  <a:pt x="8105" y="8203"/>
                  <a:pt x="8160" y="8129"/>
                </a:cubicBezTo>
                <a:lnTo>
                  <a:pt x="8948" y="7341"/>
                </a:lnTo>
                <a:lnTo>
                  <a:pt x="8948" y="8916"/>
                </a:lnTo>
                <a:lnTo>
                  <a:pt x="2804" y="8916"/>
                </a:lnTo>
                <a:lnTo>
                  <a:pt x="2804" y="7341"/>
                </a:lnTo>
                <a:lnTo>
                  <a:pt x="3592" y="8129"/>
                </a:lnTo>
                <a:cubicBezTo>
                  <a:pt x="3636" y="8173"/>
                  <a:pt x="3728" y="8218"/>
                  <a:pt x="3823" y="8218"/>
                </a:cubicBezTo>
                <a:cubicBezTo>
                  <a:pt x="3862" y="8218"/>
                  <a:pt x="3901" y="8210"/>
                  <a:pt x="3938" y="8192"/>
                </a:cubicBezTo>
                <a:cubicBezTo>
                  <a:pt x="4064" y="8160"/>
                  <a:pt x="4127" y="8003"/>
                  <a:pt x="4127" y="7877"/>
                </a:cubicBezTo>
                <a:lnTo>
                  <a:pt x="4127" y="6869"/>
                </a:lnTo>
                <a:lnTo>
                  <a:pt x="4505" y="6869"/>
                </a:lnTo>
                <a:cubicBezTo>
                  <a:pt x="5041" y="6869"/>
                  <a:pt x="5513" y="6396"/>
                  <a:pt x="5513" y="5829"/>
                </a:cubicBezTo>
                <a:lnTo>
                  <a:pt x="5513" y="3781"/>
                </a:lnTo>
                <a:cubicBezTo>
                  <a:pt x="5513" y="3246"/>
                  <a:pt x="5041" y="2773"/>
                  <a:pt x="4505" y="2773"/>
                </a:cubicBezTo>
                <a:lnTo>
                  <a:pt x="2804" y="2773"/>
                </a:lnTo>
                <a:lnTo>
                  <a:pt x="2804" y="2048"/>
                </a:lnTo>
                <a:close/>
                <a:moveTo>
                  <a:pt x="8948" y="9547"/>
                </a:moveTo>
                <a:lnTo>
                  <a:pt x="8948" y="10618"/>
                </a:lnTo>
                <a:cubicBezTo>
                  <a:pt x="8948" y="10838"/>
                  <a:pt x="8790" y="10964"/>
                  <a:pt x="8632" y="10964"/>
                </a:cubicBezTo>
                <a:lnTo>
                  <a:pt x="3151" y="10964"/>
                </a:lnTo>
                <a:cubicBezTo>
                  <a:pt x="2962" y="10964"/>
                  <a:pt x="2804" y="10807"/>
                  <a:pt x="2804" y="10618"/>
                </a:cubicBezTo>
                <a:lnTo>
                  <a:pt x="2804" y="9547"/>
                </a:lnTo>
                <a:close/>
                <a:moveTo>
                  <a:pt x="3119" y="1"/>
                </a:moveTo>
                <a:cubicBezTo>
                  <a:pt x="2552" y="1"/>
                  <a:pt x="2079" y="473"/>
                  <a:pt x="2079" y="1040"/>
                </a:cubicBezTo>
                <a:lnTo>
                  <a:pt x="2079" y="2773"/>
                </a:lnTo>
                <a:lnTo>
                  <a:pt x="1040" y="2773"/>
                </a:lnTo>
                <a:cubicBezTo>
                  <a:pt x="473" y="2773"/>
                  <a:pt x="0" y="3246"/>
                  <a:pt x="0" y="3781"/>
                </a:cubicBezTo>
                <a:lnTo>
                  <a:pt x="0" y="5829"/>
                </a:lnTo>
                <a:cubicBezTo>
                  <a:pt x="0" y="6396"/>
                  <a:pt x="473" y="6869"/>
                  <a:pt x="1040" y="6869"/>
                </a:cubicBezTo>
                <a:lnTo>
                  <a:pt x="2079" y="6869"/>
                </a:lnTo>
                <a:lnTo>
                  <a:pt x="2079" y="10649"/>
                </a:lnTo>
                <a:cubicBezTo>
                  <a:pt x="2079" y="11185"/>
                  <a:pt x="2552" y="11657"/>
                  <a:pt x="3119" y="11657"/>
                </a:cubicBezTo>
                <a:lnTo>
                  <a:pt x="8601" y="11657"/>
                </a:lnTo>
                <a:cubicBezTo>
                  <a:pt x="9137" y="11657"/>
                  <a:pt x="9609" y="11185"/>
                  <a:pt x="9609" y="10649"/>
                </a:cubicBezTo>
                <a:lnTo>
                  <a:pt x="9609" y="6869"/>
                </a:lnTo>
                <a:lnTo>
                  <a:pt x="10680" y="6869"/>
                </a:lnTo>
                <a:cubicBezTo>
                  <a:pt x="11216" y="6869"/>
                  <a:pt x="11688" y="6396"/>
                  <a:pt x="11688" y="5829"/>
                </a:cubicBezTo>
                <a:lnTo>
                  <a:pt x="11688" y="3781"/>
                </a:lnTo>
                <a:cubicBezTo>
                  <a:pt x="11688" y="3214"/>
                  <a:pt x="11279" y="2773"/>
                  <a:pt x="10680" y="2773"/>
                </a:cubicBezTo>
                <a:lnTo>
                  <a:pt x="9609" y="2773"/>
                </a:lnTo>
                <a:lnTo>
                  <a:pt x="9609" y="1040"/>
                </a:lnTo>
                <a:cubicBezTo>
                  <a:pt x="9609" y="473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07" name="Google Shape;6407;p66"/>
          <p:cNvGrpSpPr/>
          <p:nvPr/>
        </p:nvGrpSpPr>
        <p:grpSpPr>
          <a:xfrm>
            <a:off x="2305764" y="1682568"/>
            <a:ext cx="313258" cy="334002"/>
            <a:chOff x="-34767825" y="1914325"/>
            <a:chExt cx="273325" cy="291425"/>
          </a:xfrm>
        </p:grpSpPr>
        <p:sp>
          <p:nvSpPr>
            <p:cNvPr id="6408" name="Google Shape;6408;p66"/>
            <p:cNvSpPr/>
            <p:nvPr/>
          </p:nvSpPr>
          <p:spPr>
            <a:xfrm>
              <a:off x="-34767825" y="1914325"/>
              <a:ext cx="273325" cy="291425"/>
            </a:xfrm>
            <a:custGeom>
              <a:rect b="b" l="l" r="r" t="t"/>
              <a:pathLst>
                <a:path extrusionOk="0" h="11657" w="10933">
                  <a:moveTo>
                    <a:pt x="5954" y="662"/>
                  </a:moveTo>
                  <a:cubicBezTo>
                    <a:pt x="5702" y="851"/>
                    <a:pt x="5482" y="1103"/>
                    <a:pt x="5324" y="1355"/>
                  </a:cubicBezTo>
                  <a:lnTo>
                    <a:pt x="693" y="1355"/>
                  </a:lnTo>
                  <a:lnTo>
                    <a:pt x="693" y="1008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7902" y="692"/>
                  </a:moveTo>
                  <a:cubicBezTo>
                    <a:pt x="9199" y="692"/>
                    <a:pt x="10239" y="1752"/>
                    <a:pt x="10239" y="3056"/>
                  </a:cubicBezTo>
                  <a:cubicBezTo>
                    <a:pt x="10239" y="4411"/>
                    <a:pt x="9168" y="5450"/>
                    <a:pt x="7845" y="5450"/>
                  </a:cubicBezTo>
                  <a:cubicBezTo>
                    <a:pt x="7404" y="5450"/>
                    <a:pt x="6963" y="5356"/>
                    <a:pt x="6585" y="5104"/>
                  </a:cubicBezTo>
                  <a:cubicBezTo>
                    <a:pt x="6519" y="5082"/>
                    <a:pt x="6454" y="5045"/>
                    <a:pt x="6389" y="5045"/>
                  </a:cubicBezTo>
                  <a:cubicBezTo>
                    <a:pt x="6360" y="5045"/>
                    <a:pt x="6330" y="5053"/>
                    <a:pt x="6301" y="5072"/>
                  </a:cubicBezTo>
                  <a:lnTo>
                    <a:pt x="5671" y="5261"/>
                  </a:lnTo>
                  <a:lnTo>
                    <a:pt x="5860" y="4631"/>
                  </a:lnTo>
                  <a:cubicBezTo>
                    <a:pt x="5923" y="4568"/>
                    <a:pt x="5860" y="4442"/>
                    <a:pt x="5828" y="4348"/>
                  </a:cubicBezTo>
                  <a:cubicBezTo>
                    <a:pt x="5608" y="3970"/>
                    <a:pt x="5482" y="3529"/>
                    <a:pt x="5482" y="3087"/>
                  </a:cubicBezTo>
                  <a:cubicBezTo>
                    <a:pt x="5482" y="2678"/>
                    <a:pt x="5608" y="2268"/>
                    <a:pt x="5765" y="1953"/>
                  </a:cubicBezTo>
                  <a:cubicBezTo>
                    <a:pt x="5797" y="1922"/>
                    <a:pt x="5797" y="1922"/>
                    <a:pt x="5797" y="1859"/>
                  </a:cubicBezTo>
                  <a:cubicBezTo>
                    <a:pt x="6207" y="1166"/>
                    <a:pt x="6963" y="693"/>
                    <a:pt x="7845" y="693"/>
                  </a:cubicBezTo>
                  <a:cubicBezTo>
                    <a:pt x="7864" y="693"/>
                    <a:pt x="7883" y="692"/>
                    <a:pt x="7902" y="692"/>
                  </a:cubicBezTo>
                  <a:close/>
                  <a:moveTo>
                    <a:pt x="3749" y="5450"/>
                  </a:moveTo>
                  <a:cubicBezTo>
                    <a:pt x="4127" y="5450"/>
                    <a:pt x="4411" y="5765"/>
                    <a:pt x="4411" y="6143"/>
                  </a:cubicBezTo>
                  <a:cubicBezTo>
                    <a:pt x="4411" y="6521"/>
                    <a:pt x="4096" y="6805"/>
                    <a:pt x="3749" y="6805"/>
                  </a:cubicBezTo>
                  <a:cubicBezTo>
                    <a:pt x="3732" y="6806"/>
                    <a:pt x="3714" y="6807"/>
                    <a:pt x="3697" y="6807"/>
                  </a:cubicBezTo>
                  <a:cubicBezTo>
                    <a:pt x="3343" y="6807"/>
                    <a:pt x="3056" y="6504"/>
                    <a:pt x="3056" y="6143"/>
                  </a:cubicBezTo>
                  <a:cubicBezTo>
                    <a:pt x="3056" y="5734"/>
                    <a:pt x="3371" y="5450"/>
                    <a:pt x="3749" y="5450"/>
                  </a:cubicBezTo>
                  <a:close/>
                  <a:moveTo>
                    <a:pt x="4946" y="1985"/>
                  </a:moveTo>
                  <a:cubicBezTo>
                    <a:pt x="4852" y="2300"/>
                    <a:pt x="4789" y="2646"/>
                    <a:pt x="4789" y="3024"/>
                  </a:cubicBezTo>
                  <a:cubicBezTo>
                    <a:pt x="4757" y="3560"/>
                    <a:pt x="4915" y="4096"/>
                    <a:pt x="5167" y="4568"/>
                  </a:cubicBezTo>
                  <a:lnTo>
                    <a:pt x="4883" y="5387"/>
                  </a:lnTo>
                  <a:cubicBezTo>
                    <a:pt x="4631" y="5009"/>
                    <a:pt x="4222" y="4757"/>
                    <a:pt x="3749" y="4757"/>
                  </a:cubicBezTo>
                  <a:cubicBezTo>
                    <a:pt x="2993" y="4757"/>
                    <a:pt x="2363" y="5387"/>
                    <a:pt x="2363" y="6143"/>
                  </a:cubicBezTo>
                  <a:cubicBezTo>
                    <a:pt x="2363" y="6490"/>
                    <a:pt x="2489" y="6805"/>
                    <a:pt x="2709" y="7026"/>
                  </a:cubicBezTo>
                  <a:cubicBezTo>
                    <a:pt x="2016" y="7404"/>
                    <a:pt x="1481" y="8065"/>
                    <a:pt x="1386" y="8853"/>
                  </a:cubicBezTo>
                  <a:lnTo>
                    <a:pt x="662" y="8853"/>
                  </a:lnTo>
                  <a:lnTo>
                    <a:pt x="662" y="1985"/>
                  </a:lnTo>
                  <a:close/>
                  <a:moveTo>
                    <a:pt x="3749" y="7498"/>
                  </a:moveTo>
                  <a:cubicBezTo>
                    <a:pt x="4568" y="7498"/>
                    <a:pt x="5261" y="8097"/>
                    <a:pt x="5419" y="8884"/>
                  </a:cubicBezTo>
                  <a:lnTo>
                    <a:pt x="2079" y="8884"/>
                  </a:lnTo>
                  <a:cubicBezTo>
                    <a:pt x="2237" y="8097"/>
                    <a:pt x="2899" y="7498"/>
                    <a:pt x="3749" y="7498"/>
                  </a:cubicBezTo>
                  <a:close/>
                  <a:moveTo>
                    <a:pt x="6364" y="5765"/>
                  </a:moveTo>
                  <a:cubicBezTo>
                    <a:pt x="6522" y="5860"/>
                    <a:pt x="6679" y="5923"/>
                    <a:pt x="6837" y="5986"/>
                  </a:cubicBezTo>
                  <a:lnTo>
                    <a:pt x="6837" y="8884"/>
                  </a:lnTo>
                  <a:lnTo>
                    <a:pt x="6112" y="8884"/>
                  </a:lnTo>
                  <a:cubicBezTo>
                    <a:pt x="5986" y="8065"/>
                    <a:pt x="5482" y="7404"/>
                    <a:pt x="4757" y="7089"/>
                  </a:cubicBezTo>
                  <a:cubicBezTo>
                    <a:pt x="5009" y="6837"/>
                    <a:pt x="5104" y="6521"/>
                    <a:pt x="5104" y="6175"/>
                  </a:cubicBezTo>
                  <a:lnTo>
                    <a:pt x="5230" y="6175"/>
                  </a:lnTo>
                  <a:lnTo>
                    <a:pt x="6364" y="5765"/>
                  </a:lnTo>
                  <a:close/>
                  <a:moveTo>
                    <a:pt x="6805" y="9514"/>
                  </a:moveTo>
                  <a:lnTo>
                    <a:pt x="6805" y="10586"/>
                  </a:lnTo>
                  <a:cubicBezTo>
                    <a:pt x="6805" y="10775"/>
                    <a:pt x="6648" y="10932"/>
                    <a:pt x="6490" y="10932"/>
                  </a:cubicBezTo>
                  <a:lnTo>
                    <a:pt x="1008" y="10932"/>
                  </a:lnTo>
                  <a:cubicBezTo>
                    <a:pt x="819" y="10932"/>
                    <a:pt x="662" y="10775"/>
                    <a:pt x="662" y="10586"/>
                  </a:cubicBezTo>
                  <a:lnTo>
                    <a:pt x="662" y="9514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0649"/>
                  </a:lnTo>
                  <a:cubicBezTo>
                    <a:pt x="0" y="11184"/>
                    <a:pt x="441" y="11657"/>
                    <a:pt x="1008" y="11657"/>
                  </a:cubicBezTo>
                  <a:lnTo>
                    <a:pt x="6490" y="11657"/>
                  </a:lnTo>
                  <a:cubicBezTo>
                    <a:pt x="7057" y="11657"/>
                    <a:pt x="7530" y="11184"/>
                    <a:pt x="7530" y="10617"/>
                  </a:cubicBezTo>
                  <a:lnTo>
                    <a:pt x="7530" y="6143"/>
                  </a:lnTo>
                  <a:cubicBezTo>
                    <a:pt x="7624" y="6143"/>
                    <a:pt x="7750" y="6175"/>
                    <a:pt x="7876" y="6175"/>
                  </a:cubicBezTo>
                  <a:cubicBezTo>
                    <a:pt x="9578" y="6175"/>
                    <a:pt x="10932" y="4789"/>
                    <a:pt x="10932" y="3087"/>
                  </a:cubicBezTo>
                  <a:cubicBezTo>
                    <a:pt x="10932" y="1418"/>
                    <a:pt x="9578" y="0"/>
                    <a:pt x="787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09" name="Google Shape;6409;p66"/>
            <p:cNvSpPr/>
            <p:nvPr/>
          </p:nvSpPr>
          <p:spPr>
            <a:xfrm>
              <a:off x="-34579600" y="1947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0" name="Google Shape;6410;p66"/>
            <p:cNvSpPr/>
            <p:nvPr/>
          </p:nvSpPr>
          <p:spPr>
            <a:xfrm>
              <a:off x="-34581175" y="198205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cubicBezTo>
                    <a:pt x="568" y="2080"/>
                    <a:pt x="725" y="1922"/>
                    <a:pt x="725" y="1733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1" name="Google Shape;6411;p66"/>
          <p:cNvGrpSpPr/>
          <p:nvPr/>
        </p:nvGrpSpPr>
        <p:grpSpPr>
          <a:xfrm>
            <a:off x="2294031" y="2107728"/>
            <a:ext cx="336724" cy="335836"/>
            <a:chOff x="-34778075" y="2272675"/>
            <a:chExt cx="293800" cy="293025"/>
          </a:xfrm>
        </p:grpSpPr>
        <p:sp>
          <p:nvSpPr>
            <p:cNvPr id="6412" name="Google Shape;6412;p66"/>
            <p:cNvSpPr/>
            <p:nvPr/>
          </p:nvSpPr>
          <p:spPr>
            <a:xfrm>
              <a:off x="-34725300" y="2324675"/>
              <a:ext cx="187475" cy="188250"/>
            </a:xfrm>
            <a:custGeom>
              <a:rect b="b" l="l" r="r" t="t"/>
              <a:pathLst>
                <a:path extrusionOk="0" h="7530" w="7499">
                  <a:moveTo>
                    <a:pt x="4127" y="693"/>
                  </a:moveTo>
                  <a:lnTo>
                    <a:pt x="4127" y="1134"/>
                  </a:lnTo>
                  <a:cubicBezTo>
                    <a:pt x="4127" y="1292"/>
                    <a:pt x="4253" y="1418"/>
                    <a:pt x="4411" y="1449"/>
                  </a:cubicBezTo>
                  <a:cubicBezTo>
                    <a:pt x="4600" y="1481"/>
                    <a:pt x="4821" y="1607"/>
                    <a:pt x="4978" y="1701"/>
                  </a:cubicBezTo>
                  <a:cubicBezTo>
                    <a:pt x="5023" y="1724"/>
                    <a:pt x="5075" y="1734"/>
                    <a:pt x="5130" y="1734"/>
                  </a:cubicBezTo>
                  <a:cubicBezTo>
                    <a:pt x="5230" y="1734"/>
                    <a:pt x="5338" y="1699"/>
                    <a:pt x="5419" y="1638"/>
                  </a:cubicBezTo>
                  <a:lnTo>
                    <a:pt x="5734" y="1323"/>
                  </a:lnTo>
                  <a:lnTo>
                    <a:pt x="6207" y="1796"/>
                  </a:lnTo>
                  <a:lnTo>
                    <a:pt x="5892" y="2111"/>
                  </a:lnTo>
                  <a:cubicBezTo>
                    <a:pt x="5766" y="2237"/>
                    <a:pt x="5766" y="2394"/>
                    <a:pt x="5860" y="2552"/>
                  </a:cubicBezTo>
                  <a:cubicBezTo>
                    <a:pt x="5986" y="2741"/>
                    <a:pt x="6049" y="2961"/>
                    <a:pt x="6081" y="3150"/>
                  </a:cubicBezTo>
                  <a:cubicBezTo>
                    <a:pt x="6144" y="3308"/>
                    <a:pt x="6238" y="3434"/>
                    <a:pt x="6396" y="3434"/>
                  </a:cubicBezTo>
                  <a:lnTo>
                    <a:pt x="6837" y="3434"/>
                  </a:lnTo>
                  <a:lnTo>
                    <a:pt x="6837" y="4096"/>
                  </a:lnTo>
                  <a:lnTo>
                    <a:pt x="6396" y="4096"/>
                  </a:lnTo>
                  <a:cubicBezTo>
                    <a:pt x="6238" y="4096"/>
                    <a:pt x="6144" y="4222"/>
                    <a:pt x="6081" y="4379"/>
                  </a:cubicBezTo>
                  <a:cubicBezTo>
                    <a:pt x="6049" y="4568"/>
                    <a:pt x="5923" y="4789"/>
                    <a:pt x="5860" y="4946"/>
                  </a:cubicBezTo>
                  <a:cubicBezTo>
                    <a:pt x="5766" y="5072"/>
                    <a:pt x="5829" y="5261"/>
                    <a:pt x="5892" y="5387"/>
                  </a:cubicBezTo>
                  <a:lnTo>
                    <a:pt x="6207" y="5702"/>
                  </a:lnTo>
                  <a:lnTo>
                    <a:pt x="5734" y="6175"/>
                  </a:lnTo>
                  <a:lnTo>
                    <a:pt x="5419" y="5860"/>
                  </a:lnTo>
                  <a:cubicBezTo>
                    <a:pt x="5352" y="5792"/>
                    <a:pt x="5275" y="5761"/>
                    <a:pt x="5194" y="5761"/>
                  </a:cubicBezTo>
                  <a:cubicBezTo>
                    <a:pt x="5124" y="5761"/>
                    <a:pt x="5051" y="5785"/>
                    <a:pt x="4978" y="5828"/>
                  </a:cubicBezTo>
                  <a:cubicBezTo>
                    <a:pt x="4789" y="5954"/>
                    <a:pt x="4600" y="6017"/>
                    <a:pt x="4411" y="6049"/>
                  </a:cubicBezTo>
                  <a:cubicBezTo>
                    <a:pt x="4253" y="6080"/>
                    <a:pt x="4127" y="6206"/>
                    <a:pt x="4127" y="6364"/>
                  </a:cubicBezTo>
                  <a:lnTo>
                    <a:pt x="4127" y="6805"/>
                  </a:lnTo>
                  <a:lnTo>
                    <a:pt x="3466" y="6805"/>
                  </a:lnTo>
                  <a:lnTo>
                    <a:pt x="3466" y="6364"/>
                  </a:lnTo>
                  <a:cubicBezTo>
                    <a:pt x="3466" y="6206"/>
                    <a:pt x="3340" y="6112"/>
                    <a:pt x="3182" y="6049"/>
                  </a:cubicBezTo>
                  <a:cubicBezTo>
                    <a:pt x="2993" y="6017"/>
                    <a:pt x="2741" y="5891"/>
                    <a:pt x="2584" y="5828"/>
                  </a:cubicBezTo>
                  <a:cubicBezTo>
                    <a:pt x="2549" y="5794"/>
                    <a:pt x="2497" y="5780"/>
                    <a:pt x="2441" y="5780"/>
                  </a:cubicBezTo>
                  <a:cubicBezTo>
                    <a:pt x="2344" y="5780"/>
                    <a:pt x="2234" y="5820"/>
                    <a:pt x="2174" y="5860"/>
                  </a:cubicBezTo>
                  <a:lnTo>
                    <a:pt x="1859" y="6175"/>
                  </a:lnTo>
                  <a:lnTo>
                    <a:pt x="1387" y="5702"/>
                  </a:lnTo>
                  <a:lnTo>
                    <a:pt x="1702" y="5387"/>
                  </a:lnTo>
                  <a:cubicBezTo>
                    <a:pt x="1796" y="5261"/>
                    <a:pt x="1796" y="5104"/>
                    <a:pt x="1733" y="4946"/>
                  </a:cubicBezTo>
                  <a:cubicBezTo>
                    <a:pt x="1607" y="4757"/>
                    <a:pt x="1544" y="4568"/>
                    <a:pt x="1481" y="4379"/>
                  </a:cubicBezTo>
                  <a:cubicBezTo>
                    <a:pt x="1450" y="4222"/>
                    <a:pt x="1324" y="4096"/>
                    <a:pt x="1166" y="4096"/>
                  </a:cubicBezTo>
                  <a:lnTo>
                    <a:pt x="756" y="4096"/>
                  </a:lnTo>
                  <a:lnTo>
                    <a:pt x="756" y="3434"/>
                  </a:lnTo>
                  <a:lnTo>
                    <a:pt x="1166" y="3434"/>
                  </a:lnTo>
                  <a:cubicBezTo>
                    <a:pt x="1324" y="3434"/>
                    <a:pt x="1450" y="3308"/>
                    <a:pt x="1481" y="3150"/>
                  </a:cubicBezTo>
                  <a:cubicBezTo>
                    <a:pt x="1544" y="2961"/>
                    <a:pt x="1639" y="2709"/>
                    <a:pt x="1733" y="2552"/>
                  </a:cubicBezTo>
                  <a:cubicBezTo>
                    <a:pt x="1796" y="2426"/>
                    <a:pt x="1765" y="2237"/>
                    <a:pt x="1702" y="2111"/>
                  </a:cubicBezTo>
                  <a:lnTo>
                    <a:pt x="1387" y="1796"/>
                  </a:lnTo>
                  <a:lnTo>
                    <a:pt x="1859" y="1323"/>
                  </a:lnTo>
                  <a:lnTo>
                    <a:pt x="2174" y="1638"/>
                  </a:lnTo>
                  <a:cubicBezTo>
                    <a:pt x="2230" y="1712"/>
                    <a:pt x="2307" y="1743"/>
                    <a:pt x="2392" y="1743"/>
                  </a:cubicBezTo>
                  <a:cubicBezTo>
                    <a:pt x="2453" y="1743"/>
                    <a:pt x="2518" y="1727"/>
                    <a:pt x="2584" y="1701"/>
                  </a:cubicBezTo>
                  <a:cubicBezTo>
                    <a:pt x="2804" y="1575"/>
                    <a:pt x="2993" y="1481"/>
                    <a:pt x="3182" y="1449"/>
                  </a:cubicBezTo>
                  <a:cubicBezTo>
                    <a:pt x="3340" y="1418"/>
                    <a:pt x="3466" y="1292"/>
                    <a:pt x="3466" y="1134"/>
                  </a:cubicBezTo>
                  <a:lnTo>
                    <a:pt x="3466" y="693"/>
                  </a:lnTo>
                  <a:close/>
                  <a:moveTo>
                    <a:pt x="3056" y="0"/>
                  </a:moveTo>
                  <a:cubicBezTo>
                    <a:pt x="2867" y="0"/>
                    <a:pt x="2710" y="158"/>
                    <a:pt x="2710" y="347"/>
                  </a:cubicBezTo>
                  <a:lnTo>
                    <a:pt x="2710" y="851"/>
                  </a:lnTo>
                  <a:cubicBezTo>
                    <a:pt x="2584" y="914"/>
                    <a:pt x="2521" y="945"/>
                    <a:pt x="2426" y="977"/>
                  </a:cubicBezTo>
                  <a:lnTo>
                    <a:pt x="2080" y="630"/>
                  </a:lnTo>
                  <a:cubicBezTo>
                    <a:pt x="1985" y="536"/>
                    <a:pt x="1922" y="504"/>
                    <a:pt x="1828" y="504"/>
                  </a:cubicBezTo>
                  <a:cubicBezTo>
                    <a:pt x="1765" y="504"/>
                    <a:pt x="1639" y="536"/>
                    <a:pt x="1607" y="630"/>
                  </a:cubicBezTo>
                  <a:lnTo>
                    <a:pt x="630" y="1607"/>
                  </a:lnTo>
                  <a:cubicBezTo>
                    <a:pt x="536" y="1701"/>
                    <a:pt x="504" y="1764"/>
                    <a:pt x="504" y="1859"/>
                  </a:cubicBezTo>
                  <a:cubicBezTo>
                    <a:pt x="504" y="1922"/>
                    <a:pt x="536" y="2048"/>
                    <a:pt x="630" y="2079"/>
                  </a:cubicBezTo>
                  <a:lnTo>
                    <a:pt x="977" y="2426"/>
                  </a:lnTo>
                  <a:cubicBezTo>
                    <a:pt x="945" y="2520"/>
                    <a:pt x="914" y="2646"/>
                    <a:pt x="851" y="2709"/>
                  </a:cubicBezTo>
                  <a:lnTo>
                    <a:pt x="347" y="2709"/>
                  </a:lnTo>
                  <a:cubicBezTo>
                    <a:pt x="158" y="2709"/>
                    <a:pt x="0" y="2867"/>
                    <a:pt x="0" y="3056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851" y="4789"/>
                  </a:lnTo>
                  <a:cubicBezTo>
                    <a:pt x="882" y="4915"/>
                    <a:pt x="945" y="5009"/>
                    <a:pt x="977" y="5072"/>
                  </a:cubicBezTo>
                  <a:lnTo>
                    <a:pt x="630" y="5419"/>
                  </a:lnTo>
                  <a:cubicBezTo>
                    <a:pt x="536" y="5513"/>
                    <a:pt x="504" y="5576"/>
                    <a:pt x="504" y="5671"/>
                  </a:cubicBezTo>
                  <a:cubicBezTo>
                    <a:pt x="504" y="5734"/>
                    <a:pt x="536" y="5860"/>
                    <a:pt x="630" y="5891"/>
                  </a:cubicBezTo>
                  <a:lnTo>
                    <a:pt x="1607" y="6900"/>
                  </a:lnTo>
                  <a:cubicBezTo>
                    <a:pt x="1670" y="6963"/>
                    <a:pt x="1765" y="6994"/>
                    <a:pt x="1828" y="6994"/>
                  </a:cubicBezTo>
                  <a:cubicBezTo>
                    <a:pt x="1922" y="6994"/>
                    <a:pt x="2048" y="6963"/>
                    <a:pt x="2080" y="6900"/>
                  </a:cubicBezTo>
                  <a:lnTo>
                    <a:pt x="2426" y="6521"/>
                  </a:lnTo>
                  <a:cubicBezTo>
                    <a:pt x="2521" y="6585"/>
                    <a:pt x="2615" y="6616"/>
                    <a:pt x="2710" y="6648"/>
                  </a:cubicBezTo>
                  <a:lnTo>
                    <a:pt x="2710" y="7152"/>
                  </a:lnTo>
                  <a:cubicBezTo>
                    <a:pt x="2710" y="7372"/>
                    <a:pt x="2867" y="7530"/>
                    <a:pt x="3056" y="7530"/>
                  </a:cubicBezTo>
                  <a:lnTo>
                    <a:pt x="4443" y="7530"/>
                  </a:lnTo>
                  <a:cubicBezTo>
                    <a:pt x="4632" y="7530"/>
                    <a:pt x="4789" y="7372"/>
                    <a:pt x="4789" y="7152"/>
                  </a:cubicBezTo>
                  <a:lnTo>
                    <a:pt x="4789" y="6648"/>
                  </a:lnTo>
                  <a:cubicBezTo>
                    <a:pt x="4915" y="6616"/>
                    <a:pt x="4978" y="6585"/>
                    <a:pt x="5073" y="6521"/>
                  </a:cubicBezTo>
                  <a:lnTo>
                    <a:pt x="5419" y="6900"/>
                  </a:lnTo>
                  <a:cubicBezTo>
                    <a:pt x="5514" y="6963"/>
                    <a:pt x="5577" y="6994"/>
                    <a:pt x="5671" y="6994"/>
                  </a:cubicBezTo>
                  <a:cubicBezTo>
                    <a:pt x="5734" y="6994"/>
                    <a:pt x="5860" y="6963"/>
                    <a:pt x="5892" y="6900"/>
                  </a:cubicBezTo>
                  <a:lnTo>
                    <a:pt x="6868" y="5891"/>
                  </a:lnTo>
                  <a:cubicBezTo>
                    <a:pt x="6994" y="5797"/>
                    <a:pt x="6994" y="5545"/>
                    <a:pt x="6868" y="5419"/>
                  </a:cubicBezTo>
                  <a:lnTo>
                    <a:pt x="6522" y="5072"/>
                  </a:lnTo>
                  <a:cubicBezTo>
                    <a:pt x="6553" y="5009"/>
                    <a:pt x="6616" y="4883"/>
                    <a:pt x="6648" y="4789"/>
                  </a:cubicBezTo>
                  <a:lnTo>
                    <a:pt x="7152" y="4789"/>
                  </a:lnTo>
                  <a:cubicBezTo>
                    <a:pt x="7341" y="4789"/>
                    <a:pt x="7499" y="4631"/>
                    <a:pt x="7499" y="4442"/>
                  </a:cubicBezTo>
                  <a:lnTo>
                    <a:pt x="7499" y="3056"/>
                  </a:lnTo>
                  <a:cubicBezTo>
                    <a:pt x="7499" y="2867"/>
                    <a:pt x="7341" y="2709"/>
                    <a:pt x="7152" y="2709"/>
                  </a:cubicBezTo>
                  <a:lnTo>
                    <a:pt x="6648" y="2709"/>
                  </a:lnTo>
                  <a:cubicBezTo>
                    <a:pt x="6616" y="2583"/>
                    <a:pt x="6553" y="2520"/>
                    <a:pt x="6522" y="2426"/>
                  </a:cubicBezTo>
                  <a:lnTo>
                    <a:pt x="6868" y="2079"/>
                  </a:lnTo>
                  <a:cubicBezTo>
                    <a:pt x="6994" y="1953"/>
                    <a:pt x="6994" y="1733"/>
                    <a:pt x="6868" y="1607"/>
                  </a:cubicBezTo>
                  <a:lnTo>
                    <a:pt x="5892" y="630"/>
                  </a:lnTo>
                  <a:cubicBezTo>
                    <a:pt x="5829" y="536"/>
                    <a:pt x="5734" y="504"/>
                    <a:pt x="5671" y="504"/>
                  </a:cubicBezTo>
                  <a:cubicBezTo>
                    <a:pt x="5577" y="504"/>
                    <a:pt x="5451" y="536"/>
                    <a:pt x="5419" y="630"/>
                  </a:cubicBezTo>
                  <a:lnTo>
                    <a:pt x="5073" y="977"/>
                  </a:lnTo>
                  <a:cubicBezTo>
                    <a:pt x="4978" y="945"/>
                    <a:pt x="4884" y="914"/>
                    <a:pt x="4789" y="851"/>
                  </a:cubicBezTo>
                  <a:lnTo>
                    <a:pt x="4789" y="347"/>
                  </a:ln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3" name="Google Shape;6413;p66"/>
            <p:cNvSpPr/>
            <p:nvPr/>
          </p:nvSpPr>
          <p:spPr>
            <a:xfrm>
              <a:off x="-34673325" y="2375850"/>
              <a:ext cx="85100" cy="84300"/>
            </a:xfrm>
            <a:custGeom>
              <a:rect b="b" l="l" r="r" t="t"/>
              <a:pathLst>
                <a:path extrusionOk="0" h="3372" w="3404">
                  <a:moveTo>
                    <a:pt x="1702" y="662"/>
                  </a:moveTo>
                  <a:cubicBezTo>
                    <a:pt x="2238" y="662"/>
                    <a:pt x="2710" y="1135"/>
                    <a:pt x="2710" y="1702"/>
                  </a:cubicBezTo>
                  <a:cubicBezTo>
                    <a:pt x="2710" y="2238"/>
                    <a:pt x="2238" y="2710"/>
                    <a:pt x="1702" y="2710"/>
                  </a:cubicBezTo>
                  <a:cubicBezTo>
                    <a:pt x="1135" y="2710"/>
                    <a:pt x="662" y="2238"/>
                    <a:pt x="662" y="1702"/>
                  </a:cubicBezTo>
                  <a:cubicBezTo>
                    <a:pt x="662" y="1135"/>
                    <a:pt x="1135" y="662"/>
                    <a:pt x="1702" y="662"/>
                  </a:cubicBezTo>
                  <a:close/>
                  <a:moveTo>
                    <a:pt x="1702" y="1"/>
                  </a:moveTo>
                  <a:cubicBezTo>
                    <a:pt x="757" y="1"/>
                    <a:pt x="1" y="757"/>
                    <a:pt x="1" y="1702"/>
                  </a:cubicBezTo>
                  <a:cubicBezTo>
                    <a:pt x="1" y="2647"/>
                    <a:pt x="757" y="3372"/>
                    <a:pt x="1702" y="3372"/>
                  </a:cubicBezTo>
                  <a:cubicBezTo>
                    <a:pt x="2647" y="3372"/>
                    <a:pt x="3403" y="2647"/>
                    <a:pt x="3403" y="1702"/>
                  </a:cubicBezTo>
                  <a:cubicBezTo>
                    <a:pt x="3372" y="757"/>
                    <a:pt x="2647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4" name="Google Shape;6414;p66"/>
            <p:cNvSpPr/>
            <p:nvPr/>
          </p:nvSpPr>
          <p:spPr>
            <a:xfrm>
              <a:off x="-34778075" y="2272675"/>
              <a:ext cx="293800" cy="293025"/>
            </a:xfrm>
            <a:custGeom>
              <a:rect b="b" l="l" r="r" t="t"/>
              <a:pathLst>
                <a:path extrusionOk="0" h="11721" w="11752">
                  <a:moveTo>
                    <a:pt x="5892" y="694"/>
                  </a:moveTo>
                  <a:cubicBezTo>
                    <a:pt x="8727" y="694"/>
                    <a:pt x="11027" y="3025"/>
                    <a:pt x="11027" y="5861"/>
                  </a:cubicBezTo>
                  <a:cubicBezTo>
                    <a:pt x="10996" y="8665"/>
                    <a:pt x="8727" y="10964"/>
                    <a:pt x="5892" y="10964"/>
                  </a:cubicBezTo>
                  <a:cubicBezTo>
                    <a:pt x="4884" y="10964"/>
                    <a:pt x="3939" y="10712"/>
                    <a:pt x="3119" y="10177"/>
                  </a:cubicBezTo>
                  <a:cubicBezTo>
                    <a:pt x="3075" y="10154"/>
                    <a:pt x="2999" y="10132"/>
                    <a:pt x="2936" y="10132"/>
                  </a:cubicBezTo>
                  <a:cubicBezTo>
                    <a:pt x="2910" y="10132"/>
                    <a:pt x="2886" y="10136"/>
                    <a:pt x="2867" y="10145"/>
                  </a:cubicBezTo>
                  <a:lnTo>
                    <a:pt x="914" y="10775"/>
                  </a:lnTo>
                  <a:lnTo>
                    <a:pt x="1544" y="8854"/>
                  </a:lnTo>
                  <a:cubicBezTo>
                    <a:pt x="1576" y="8759"/>
                    <a:pt x="1544" y="8665"/>
                    <a:pt x="1513" y="8570"/>
                  </a:cubicBezTo>
                  <a:cubicBezTo>
                    <a:pt x="1009" y="7751"/>
                    <a:pt x="725" y="6806"/>
                    <a:pt x="725" y="5861"/>
                  </a:cubicBezTo>
                  <a:cubicBezTo>
                    <a:pt x="725" y="3025"/>
                    <a:pt x="3056" y="694"/>
                    <a:pt x="5892" y="694"/>
                  </a:cubicBezTo>
                  <a:close/>
                  <a:moveTo>
                    <a:pt x="5892" y="1"/>
                  </a:moveTo>
                  <a:cubicBezTo>
                    <a:pt x="4348" y="1"/>
                    <a:pt x="2867" y="568"/>
                    <a:pt x="1733" y="1733"/>
                  </a:cubicBezTo>
                  <a:cubicBezTo>
                    <a:pt x="631" y="2836"/>
                    <a:pt x="0" y="4285"/>
                    <a:pt x="0" y="5861"/>
                  </a:cubicBezTo>
                  <a:cubicBezTo>
                    <a:pt x="0" y="6869"/>
                    <a:pt x="284" y="7908"/>
                    <a:pt x="851" y="8822"/>
                  </a:cubicBezTo>
                  <a:lnTo>
                    <a:pt x="63" y="11248"/>
                  </a:lnTo>
                  <a:cubicBezTo>
                    <a:pt x="0" y="11374"/>
                    <a:pt x="63" y="11531"/>
                    <a:pt x="127" y="11594"/>
                  </a:cubicBezTo>
                  <a:cubicBezTo>
                    <a:pt x="197" y="11665"/>
                    <a:pt x="304" y="11701"/>
                    <a:pt x="392" y="11701"/>
                  </a:cubicBezTo>
                  <a:cubicBezTo>
                    <a:pt x="422" y="11701"/>
                    <a:pt x="449" y="11697"/>
                    <a:pt x="473" y="11689"/>
                  </a:cubicBezTo>
                  <a:lnTo>
                    <a:pt x="2930" y="10901"/>
                  </a:lnTo>
                  <a:cubicBezTo>
                    <a:pt x="3844" y="11437"/>
                    <a:pt x="4852" y="11720"/>
                    <a:pt x="5892" y="11720"/>
                  </a:cubicBezTo>
                  <a:cubicBezTo>
                    <a:pt x="7404" y="11720"/>
                    <a:pt x="8916" y="11122"/>
                    <a:pt x="10019" y="9988"/>
                  </a:cubicBezTo>
                  <a:cubicBezTo>
                    <a:pt x="11122" y="8885"/>
                    <a:pt x="11752" y="7436"/>
                    <a:pt x="11752" y="5861"/>
                  </a:cubicBezTo>
                  <a:cubicBezTo>
                    <a:pt x="11752" y="4317"/>
                    <a:pt x="11153" y="2805"/>
                    <a:pt x="10019" y="1702"/>
                  </a:cubicBezTo>
                  <a:cubicBezTo>
                    <a:pt x="8885" y="568"/>
                    <a:pt x="7404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5" name="Google Shape;6415;p66"/>
          <p:cNvGrpSpPr/>
          <p:nvPr/>
        </p:nvGrpSpPr>
        <p:grpSpPr>
          <a:xfrm>
            <a:off x="2295378" y="2503118"/>
            <a:ext cx="334031" cy="334031"/>
            <a:chOff x="-34776500" y="2631825"/>
            <a:chExt cx="291450" cy="291450"/>
          </a:xfrm>
        </p:grpSpPr>
        <p:sp>
          <p:nvSpPr>
            <p:cNvPr id="6416" name="Google Shape;6416;p66"/>
            <p:cNvSpPr/>
            <p:nvPr/>
          </p:nvSpPr>
          <p:spPr>
            <a:xfrm>
              <a:off x="-34691425" y="2666500"/>
              <a:ext cx="120525" cy="154400"/>
            </a:xfrm>
            <a:custGeom>
              <a:rect b="b" l="l" r="r" t="t"/>
              <a:pathLst>
                <a:path extrusionOk="0" h="6176" w="4821">
                  <a:moveTo>
                    <a:pt x="2331" y="693"/>
                  </a:moveTo>
                  <a:cubicBezTo>
                    <a:pt x="3277" y="693"/>
                    <a:pt x="4033" y="1449"/>
                    <a:pt x="4033" y="2394"/>
                  </a:cubicBezTo>
                  <a:cubicBezTo>
                    <a:pt x="4096" y="2899"/>
                    <a:pt x="3844" y="3466"/>
                    <a:pt x="3403" y="3781"/>
                  </a:cubicBezTo>
                  <a:cubicBezTo>
                    <a:pt x="3151" y="3970"/>
                    <a:pt x="2741" y="4348"/>
                    <a:pt x="2741" y="4946"/>
                  </a:cubicBezTo>
                  <a:lnTo>
                    <a:pt x="2741" y="5135"/>
                  </a:lnTo>
                  <a:cubicBezTo>
                    <a:pt x="2741" y="5356"/>
                    <a:pt x="2583" y="5513"/>
                    <a:pt x="2363" y="5513"/>
                  </a:cubicBezTo>
                  <a:cubicBezTo>
                    <a:pt x="2174" y="5513"/>
                    <a:pt x="2016" y="5356"/>
                    <a:pt x="2016" y="5135"/>
                  </a:cubicBezTo>
                  <a:lnTo>
                    <a:pt x="2016" y="4946"/>
                  </a:lnTo>
                  <a:cubicBezTo>
                    <a:pt x="2016" y="4285"/>
                    <a:pt x="2363" y="3655"/>
                    <a:pt x="2962" y="3214"/>
                  </a:cubicBezTo>
                  <a:cubicBezTo>
                    <a:pt x="3245" y="3025"/>
                    <a:pt x="3403" y="2710"/>
                    <a:pt x="3403" y="2394"/>
                  </a:cubicBezTo>
                  <a:cubicBezTo>
                    <a:pt x="3403" y="1827"/>
                    <a:pt x="2930" y="1355"/>
                    <a:pt x="2363" y="1355"/>
                  </a:cubicBezTo>
                  <a:cubicBezTo>
                    <a:pt x="1827" y="1355"/>
                    <a:pt x="1355" y="1827"/>
                    <a:pt x="1355" y="2394"/>
                  </a:cubicBezTo>
                  <a:cubicBezTo>
                    <a:pt x="1355" y="2583"/>
                    <a:pt x="1197" y="2741"/>
                    <a:pt x="1008" y="2741"/>
                  </a:cubicBezTo>
                  <a:cubicBezTo>
                    <a:pt x="788" y="2741"/>
                    <a:pt x="630" y="2583"/>
                    <a:pt x="630" y="2394"/>
                  </a:cubicBezTo>
                  <a:cubicBezTo>
                    <a:pt x="630" y="1449"/>
                    <a:pt x="1386" y="693"/>
                    <a:pt x="2331" y="693"/>
                  </a:cubicBezTo>
                  <a:close/>
                  <a:moveTo>
                    <a:pt x="2426" y="0"/>
                  </a:moveTo>
                  <a:cubicBezTo>
                    <a:pt x="1071" y="0"/>
                    <a:pt x="0" y="1040"/>
                    <a:pt x="0" y="2394"/>
                  </a:cubicBezTo>
                  <a:cubicBezTo>
                    <a:pt x="0" y="2930"/>
                    <a:pt x="473" y="3403"/>
                    <a:pt x="1040" y="3403"/>
                  </a:cubicBezTo>
                  <a:cubicBezTo>
                    <a:pt x="1575" y="3403"/>
                    <a:pt x="2048" y="2930"/>
                    <a:pt x="2048" y="2394"/>
                  </a:cubicBezTo>
                  <a:cubicBezTo>
                    <a:pt x="2048" y="2205"/>
                    <a:pt x="2205" y="2048"/>
                    <a:pt x="2426" y="2048"/>
                  </a:cubicBezTo>
                  <a:cubicBezTo>
                    <a:pt x="2615" y="2048"/>
                    <a:pt x="2772" y="2205"/>
                    <a:pt x="2772" y="2394"/>
                  </a:cubicBezTo>
                  <a:cubicBezTo>
                    <a:pt x="2772" y="2520"/>
                    <a:pt x="2741" y="2583"/>
                    <a:pt x="2615" y="2646"/>
                  </a:cubicBezTo>
                  <a:cubicBezTo>
                    <a:pt x="1827" y="3245"/>
                    <a:pt x="1386" y="4064"/>
                    <a:pt x="1386" y="4946"/>
                  </a:cubicBezTo>
                  <a:lnTo>
                    <a:pt x="1386" y="5135"/>
                  </a:lnTo>
                  <a:cubicBezTo>
                    <a:pt x="1386" y="5702"/>
                    <a:pt x="1859" y="6175"/>
                    <a:pt x="2426" y="6175"/>
                  </a:cubicBezTo>
                  <a:cubicBezTo>
                    <a:pt x="2962" y="6175"/>
                    <a:pt x="3434" y="5702"/>
                    <a:pt x="3434" y="5135"/>
                  </a:cubicBezTo>
                  <a:lnTo>
                    <a:pt x="3434" y="4946"/>
                  </a:lnTo>
                  <a:cubicBezTo>
                    <a:pt x="3434" y="4663"/>
                    <a:pt x="3686" y="4442"/>
                    <a:pt x="3844" y="4316"/>
                  </a:cubicBezTo>
                  <a:cubicBezTo>
                    <a:pt x="4474" y="3875"/>
                    <a:pt x="4820" y="3151"/>
                    <a:pt x="4820" y="2394"/>
                  </a:cubicBezTo>
                  <a:cubicBezTo>
                    <a:pt x="4789" y="1040"/>
                    <a:pt x="3718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7" name="Google Shape;6417;p66"/>
            <p:cNvSpPr/>
            <p:nvPr/>
          </p:nvSpPr>
          <p:spPr>
            <a:xfrm>
              <a:off x="-34656775" y="28374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62"/>
                  </a:moveTo>
                  <a:cubicBezTo>
                    <a:pt x="1229" y="662"/>
                    <a:pt x="1386" y="820"/>
                    <a:pt x="1386" y="1040"/>
                  </a:cubicBezTo>
                  <a:cubicBezTo>
                    <a:pt x="1386" y="1229"/>
                    <a:pt x="1197" y="1387"/>
                    <a:pt x="1040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576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18" name="Google Shape;6418;p66"/>
            <p:cNvSpPr/>
            <p:nvPr/>
          </p:nvSpPr>
          <p:spPr>
            <a:xfrm>
              <a:off x="-34776500" y="26318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5829" y="662"/>
                  </a:moveTo>
                  <a:cubicBezTo>
                    <a:pt x="8664" y="662"/>
                    <a:pt x="10964" y="2994"/>
                    <a:pt x="10964" y="5829"/>
                  </a:cubicBezTo>
                  <a:cubicBezTo>
                    <a:pt x="10933" y="8665"/>
                    <a:pt x="8664" y="10996"/>
                    <a:pt x="5829" y="10996"/>
                  </a:cubicBezTo>
                  <a:cubicBezTo>
                    <a:pt x="2993" y="10996"/>
                    <a:pt x="662" y="8665"/>
                    <a:pt x="662" y="5829"/>
                  </a:cubicBezTo>
                  <a:cubicBezTo>
                    <a:pt x="662" y="2994"/>
                    <a:pt x="2993" y="662"/>
                    <a:pt x="5829" y="662"/>
                  </a:cubicBezTo>
                  <a:close/>
                  <a:moveTo>
                    <a:pt x="5829" y="1"/>
                  </a:moveTo>
                  <a:cubicBezTo>
                    <a:pt x="2584" y="1"/>
                    <a:pt x="0" y="2647"/>
                    <a:pt x="0" y="5829"/>
                  </a:cubicBezTo>
                  <a:cubicBezTo>
                    <a:pt x="0" y="9043"/>
                    <a:pt x="2615" y="11658"/>
                    <a:pt x="5829" y="11658"/>
                  </a:cubicBezTo>
                  <a:cubicBezTo>
                    <a:pt x="9042" y="11658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19" name="Google Shape;6419;p66"/>
          <p:cNvGrpSpPr/>
          <p:nvPr/>
        </p:nvGrpSpPr>
        <p:grpSpPr>
          <a:xfrm>
            <a:off x="4403027" y="1680304"/>
            <a:ext cx="334919" cy="338529"/>
            <a:chOff x="-32956300" y="1915900"/>
            <a:chExt cx="292225" cy="295375"/>
          </a:xfrm>
        </p:grpSpPr>
        <p:sp>
          <p:nvSpPr>
            <p:cNvPr id="6420" name="Google Shape;6420;p66"/>
            <p:cNvSpPr/>
            <p:nvPr/>
          </p:nvSpPr>
          <p:spPr>
            <a:xfrm>
              <a:off x="-32956300" y="1915900"/>
              <a:ext cx="292225" cy="295375"/>
            </a:xfrm>
            <a:custGeom>
              <a:rect b="b" l="l" r="r" t="t"/>
              <a:pathLst>
                <a:path extrusionOk="0" h="11815" w="11689">
                  <a:moveTo>
                    <a:pt x="10996" y="2079"/>
                  </a:moveTo>
                  <a:lnTo>
                    <a:pt x="10996" y="3466"/>
                  </a:lnTo>
                  <a:lnTo>
                    <a:pt x="10334" y="3466"/>
                  </a:lnTo>
                  <a:lnTo>
                    <a:pt x="10334" y="2079"/>
                  </a:lnTo>
                  <a:close/>
                  <a:moveTo>
                    <a:pt x="10996" y="4127"/>
                  </a:moveTo>
                  <a:lnTo>
                    <a:pt x="10996" y="5513"/>
                  </a:lnTo>
                  <a:lnTo>
                    <a:pt x="10303" y="5513"/>
                  </a:lnTo>
                  <a:lnTo>
                    <a:pt x="10303" y="4127"/>
                  </a:lnTo>
                  <a:close/>
                  <a:moveTo>
                    <a:pt x="10996" y="6175"/>
                  </a:moveTo>
                  <a:lnTo>
                    <a:pt x="10996" y="7561"/>
                  </a:lnTo>
                  <a:lnTo>
                    <a:pt x="10334" y="7561"/>
                  </a:lnTo>
                  <a:lnTo>
                    <a:pt x="10334" y="6175"/>
                  </a:lnTo>
                  <a:close/>
                  <a:moveTo>
                    <a:pt x="2741" y="536"/>
                  </a:moveTo>
                  <a:lnTo>
                    <a:pt x="2741" y="10869"/>
                  </a:lnTo>
                  <a:lnTo>
                    <a:pt x="1733" y="10869"/>
                  </a:lnTo>
                  <a:cubicBezTo>
                    <a:pt x="1679" y="10914"/>
                    <a:pt x="1627" y="10934"/>
                    <a:pt x="1581" y="10934"/>
                  </a:cubicBezTo>
                  <a:cubicBezTo>
                    <a:pt x="1467" y="10934"/>
                    <a:pt x="1387" y="10815"/>
                    <a:pt x="1387" y="10680"/>
                  </a:cubicBezTo>
                  <a:lnTo>
                    <a:pt x="1387" y="10334"/>
                  </a:lnTo>
                  <a:lnTo>
                    <a:pt x="1733" y="10334"/>
                  </a:lnTo>
                  <a:cubicBezTo>
                    <a:pt x="1922" y="10334"/>
                    <a:pt x="2080" y="10145"/>
                    <a:pt x="2080" y="9956"/>
                  </a:cubicBezTo>
                  <a:cubicBezTo>
                    <a:pt x="2080" y="9767"/>
                    <a:pt x="1922" y="9609"/>
                    <a:pt x="1733" y="9609"/>
                  </a:cubicBezTo>
                  <a:lnTo>
                    <a:pt x="1387" y="9609"/>
                  </a:lnTo>
                  <a:lnTo>
                    <a:pt x="1387" y="8223"/>
                  </a:lnTo>
                  <a:lnTo>
                    <a:pt x="1733" y="8223"/>
                  </a:lnTo>
                  <a:cubicBezTo>
                    <a:pt x="1922" y="8223"/>
                    <a:pt x="2080" y="8065"/>
                    <a:pt x="2080" y="7876"/>
                  </a:cubicBezTo>
                  <a:cubicBezTo>
                    <a:pt x="2080" y="7687"/>
                    <a:pt x="1922" y="7530"/>
                    <a:pt x="1733" y="7530"/>
                  </a:cubicBezTo>
                  <a:lnTo>
                    <a:pt x="1387" y="7530"/>
                  </a:lnTo>
                  <a:lnTo>
                    <a:pt x="1387" y="6143"/>
                  </a:lnTo>
                  <a:lnTo>
                    <a:pt x="1733" y="6143"/>
                  </a:lnTo>
                  <a:cubicBezTo>
                    <a:pt x="1922" y="6143"/>
                    <a:pt x="2080" y="5986"/>
                    <a:pt x="2080" y="5797"/>
                  </a:cubicBezTo>
                  <a:cubicBezTo>
                    <a:pt x="2080" y="5576"/>
                    <a:pt x="1922" y="5419"/>
                    <a:pt x="1733" y="5419"/>
                  </a:cubicBezTo>
                  <a:lnTo>
                    <a:pt x="1387" y="5419"/>
                  </a:lnTo>
                  <a:lnTo>
                    <a:pt x="1387" y="4064"/>
                  </a:lnTo>
                  <a:lnTo>
                    <a:pt x="1733" y="4064"/>
                  </a:lnTo>
                  <a:cubicBezTo>
                    <a:pt x="1922" y="4064"/>
                    <a:pt x="2080" y="3907"/>
                    <a:pt x="2080" y="3686"/>
                  </a:cubicBezTo>
                  <a:cubicBezTo>
                    <a:pt x="2080" y="3497"/>
                    <a:pt x="1922" y="3340"/>
                    <a:pt x="1733" y="3340"/>
                  </a:cubicBezTo>
                  <a:lnTo>
                    <a:pt x="1387" y="3340"/>
                  </a:lnTo>
                  <a:lnTo>
                    <a:pt x="1387" y="1953"/>
                  </a:lnTo>
                  <a:lnTo>
                    <a:pt x="1733" y="1953"/>
                  </a:lnTo>
                  <a:cubicBezTo>
                    <a:pt x="1922" y="1953"/>
                    <a:pt x="2080" y="1796"/>
                    <a:pt x="2080" y="1607"/>
                  </a:cubicBezTo>
                  <a:cubicBezTo>
                    <a:pt x="2080" y="1418"/>
                    <a:pt x="1922" y="1260"/>
                    <a:pt x="1733" y="1260"/>
                  </a:cubicBezTo>
                  <a:lnTo>
                    <a:pt x="1387" y="1260"/>
                  </a:lnTo>
                  <a:lnTo>
                    <a:pt x="1387" y="914"/>
                  </a:lnTo>
                  <a:cubicBezTo>
                    <a:pt x="1387" y="693"/>
                    <a:pt x="1544" y="536"/>
                    <a:pt x="1733" y="536"/>
                  </a:cubicBezTo>
                  <a:close/>
                  <a:moveTo>
                    <a:pt x="9263" y="725"/>
                  </a:moveTo>
                  <a:cubicBezTo>
                    <a:pt x="9452" y="725"/>
                    <a:pt x="9609" y="882"/>
                    <a:pt x="9609" y="1071"/>
                  </a:cubicBezTo>
                  <a:lnTo>
                    <a:pt x="9609" y="10680"/>
                  </a:lnTo>
                  <a:cubicBezTo>
                    <a:pt x="9609" y="10869"/>
                    <a:pt x="9452" y="11027"/>
                    <a:pt x="9263" y="11027"/>
                  </a:cubicBezTo>
                  <a:lnTo>
                    <a:pt x="3371" y="11027"/>
                  </a:lnTo>
                  <a:lnTo>
                    <a:pt x="3371" y="725"/>
                  </a:lnTo>
                  <a:close/>
                  <a:moveTo>
                    <a:pt x="1733" y="0"/>
                  </a:moveTo>
                  <a:cubicBezTo>
                    <a:pt x="1166" y="0"/>
                    <a:pt x="694" y="473"/>
                    <a:pt x="694" y="1040"/>
                  </a:cubicBezTo>
                  <a:lnTo>
                    <a:pt x="694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cubicBezTo>
                    <a:pt x="0" y="1922"/>
                    <a:pt x="158" y="2079"/>
                    <a:pt x="347" y="2079"/>
                  </a:cubicBezTo>
                  <a:lnTo>
                    <a:pt x="694" y="2079"/>
                  </a:lnTo>
                  <a:lnTo>
                    <a:pt x="694" y="3466"/>
                  </a:lnTo>
                  <a:lnTo>
                    <a:pt x="347" y="3466"/>
                  </a:lnTo>
                  <a:cubicBezTo>
                    <a:pt x="158" y="3466"/>
                    <a:pt x="0" y="3623"/>
                    <a:pt x="0" y="3812"/>
                  </a:cubicBezTo>
                  <a:cubicBezTo>
                    <a:pt x="0" y="4033"/>
                    <a:pt x="158" y="4190"/>
                    <a:pt x="347" y="4190"/>
                  </a:cubicBezTo>
                  <a:lnTo>
                    <a:pt x="694" y="4190"/>
                  </a:lnTo>
                  <a:lnTo>
                    <a:pt x="694" y="5545"/>
                  </a:lnTo>
                  <a:lnTo>
                    <a:pt x="347" y="5545"/>
                  </a:lnTo>
                  <a:cubicBezTo>
                    <a:pt x="158" y="5545"/>
                    <a:pt x="0" y="5702"/>
                    <a:pt x="0" y="5923"/>
                  </a:cubicBezTo>
                  <a:cubicBezTo>
                    <a:pt x="0" y="6112"/>
                    <a:pt x="158" y="6269"/>
                    <a:pt x="347" y="6269"/>
                  </a:cubicBezTo>
                  <a:lnTo>
                    <a:pt x="694" y="6269"/>
                  </a:lnTo>
                  <a:lnTo>
                    <a:pt x="694" y="7656"/>
                  </a:lnTo>
                  <a:lnTo>
                    <a:pt x="347" y="7656"/>
                  </a:lnTo>
                  <a:cubicBezTo>
                    <a:pt x="158" y="7656"/>
                    <a:pt x="0" y="7813"/>
                    <a:pt x="0" y="8002"/>
                  </a:cubicBezTo>
                  <a:cubicBezTo>
                    <a:pt x="0" y="8191"/>
                    <a:pt x="158" y="8349"/>
                    <a:pt x="347" y="8349"/>
                  </a:cubicBezTo>
                  <a:lnTo>
                    <a:pt x="694" y="8349"/>
                  </a:lnTo>
                  <a:lnTo>
                    <a:pt x="694" y="9735"/>
                  </a:lnTo>
                  <a:lnTo>
                    <a:pt x="347" y="9735"/>
                  </a:lnTo>
                  <a:cubicBezTo>
                    <a:pt x="158" y="9735"/>
                    <a:pt x="0" y="9893"/>
                    <a:pt x="0" y="10082"/>
                  </a:cubicBezTo>
                  <a:cubicBezTo>
                    <a:pt x="0" y="10271"/>
                    <a:pt x="158" y="10428"/>
                    <a:pt x="347" y="10428"/>
                  </a:cubicBezTo>
                  <a:lnTo>
                    <a:pt x="694" y="10428"/>
                  </a:lnTo>
                  <a:lnTo>
                    <a:pt x="694" y="10806"/>
                  </a:lnTo>
                  <a:cubicBezTo>
                    <a:pt x="694" y="11342"/>
                    <a:pt x="1166" y="11814"/>
                    <a:pt x="1733" y="11814"/>
                  </a:cubicBezTo>
                  <a:lnTo>
                    <a:pt x="9294" y="11814"/>
                  </a:lnTo>
                  <a:cubicBezTo>
                    <a:pt x="9830" y="11814"/>
                    <a:pt x="10303" y="11342"/>
                    <a:pt x="10303" y="10806"/>
                  </a:cubicBezTo>
                  <a:lnTo>
                    <a:pt x="10303" y="8380"/>
                  </a:lnTo>
                  <a:lnTo>
                    <a:pt x="11342" y="8380"/>
                  </a:lnTo>
                  <a:cubicBezTo>
                    <a:pt x="11531" y="8380"/>
                    <a:pt x="11689" y="8223"/>
                    <a:pt x="11689" y="8034"/>
                  </a:cubicBezTo>
                  <a:lnTo>
                    <a:pt x="11689" y="1859"/>
                  </a:lnTo>
                  <a:cubicBezTo>
                    <a:pt x="11689" y="1544"/>
                    <a:pt x="11531" y="1386"/>
                    <a:pt x="11342" y="1386"/>
                  </a:cubicBezTo>
                  <a:lnTo>
                    <a:pt x="10303" y="1386"/>
                  </a:lnTo>
                  <a:lnTo>
                    <a:pt x="10303" y="1040"/>
                  </a:lnTo>
                  <a:cubicBezTo>
                    <a:pt x="10303" y="473"/>
                    <a:pt x="9830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1" name="Google Shape;6421;p66"/>
            <p:cNvSpPr/>
            <p:nvPr/>
          </p:nvSpPr>
          <p:spPr>
            <a:xfrm>
              <a:off x="-32836575" y="1967875"/>
              <a:ext cx="85875" cy="188250"/>
            </a:xfrm>
            <a:custGeom>
              <a:rect b="b" l="l" r="r" t="t"/>
              <a:pathLst>
                <a:path extrusionOk="0" h="7530" w="3435">
                  <a:moveTo>
                    <a:pt x="2773" y="693"/>
                  </a:moveTo>
                  <a:lnTo>
                    <a:pt x="2773" y="2048"/>
                  </a:lnTo>
                  <a:lnTo>
                    <a:pt x="1733" y="2048"/>
                  </a:lnTo>
                  <a:cubicBezTo>
                    <a:pt x="1544" y="2048"/>
                    <a:pt x="1386" y="2206"/>
                    <a:pt x="1386" y="2426"/>
                  </a:cubicBezTo>
                  <a:lnTo>
                    <a:pt x="1386" y="5136"/>
                  </a:lnTo>
                  <a:cubicBezTo>
                    <a:pt x="1386" y="5325"/>
                    <a:pt x="1544" y="5482"/>
                    <a:pt x="1733" y="5482"/>
                  </a:cubicBezTo>
                  <a:lnTo>
                    <a:pt x="2773" y="5482"/>
                  </a:lnTo>
                  <a:lnTo>
                    <a:pt x="2773" y="6868"/>
                  </a:lnTo>
                  <a:lnTo>
                    <a:pt x="1733" y="6868"/>
                  </a:lnTo>
                  <a:cubicBezTo>
                    <a:pt x="1197" y="6868"/>
                    <a:pt x="725" y="6396"/>
                    <a:pt x="725" y="5829"/>
                  </a:cubicBezTo>
                  <a:lnTo>
                    <a:pt x="725" y="1733"/>
                  </a:lnTo>
                  <a:cubicBezTo>
                    <a:pt x="725" y="1198"/>
                    <a:pt x="1197" y="693"/>
                    <a:pt x="1733" y="693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88"/>
                    <a:pt x="0" y="1733"/>
                  </a:cubicBezTo>
                  <a:lnTo>
                    <a:pt x="0" y="5829"/>
                  </a:lnTo>
                  <a:cubicBezTo>
                    <a:pt x="0" y="6774"/>
                    <a:pt x="756" y="7530"/>
                    <a:pt x="1701" y="7530"/>
                  </a:cubicBezTo>
                  <a:lnTo>
                    <a:pt x="3088" y="7530"/>
                  </a:lnTo>
                  <a:cubicBezTo>
                    <a:pt x="3277" y="7530"/>
                    <a:pt x="3434" y="7372"/>
                    <a:pt x="3434" y="7183"/>
                  </a:cubicBezTo>
                  <a:lnTo>
                    <a:pt x="3434" y="5136"/>
                  </a:lnTo>
                  <a:cubicBezTo>
                    <a:pt x="3434" y="4947"/>
                    <a:pt x="3277" y="4789"/>
                    <a:pt x="3088" y="4789"/>
                  </a:cubicBezTo>
                  <a:lnTo>
                    <a:pt x="2048" y="4789"/>
                  </a:lnTo>
                  <a:lnTo>
                    <a:pt x="2048" y="2741"/>
                  </a:lnTo>
                  <a:lnTo>
                    <a:pt x="3088" y="2741"/>
                  </a:lnTo>
                  <a:cubicBezTo>
                    <a:pt x="3277" y="2741"/>
                    <a:pt x="3434" y="2552"/>
                    <a:pt x="3434" y="2363"/>
                  </a:cubicBezTo>
                  <a:lnTo>
                    <a:pt x="3434" y="284"/>
                  </a:lnTo>
                  <a:cubicBezTo>
                    <a:pt x="3434" y="158"/>
                    <a:pt x="3277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22" name="Google Shape;6422;p66"/>
          <p:cNvSpPr/>
          <p:nvPr/>
        </p:nvSpPr>
        <p:spPr>
          <a:xfrm>
            <a:off x="4401325" y="2108748"/>
            <a:ext cx="334919" cy="334002"/>
          </a:xfrm>
          <a:custGeom>
            <a:rect b="b" l="l" r="r" t="t"/>
            <a:pathLst>
              <a:path extrusionOk="0" h="11657" w="11689">
                <a:moveTo>
                  <a:pt x="5829" y="725"/>
                </a:moveTo>
                <a:cubicBezTo>
                  <a:pt x="6112" y="725"/>
                  <a:pt x="6333" y="882"/>
                  <a:pt x="6427" y="1134"/>
                </a:cubicBezTo>
                <a:lnTo>
                  <a:pt x="6774" y="2080"/>
                </a:lnTo>
                <a:lnTo>
                  <a:pt x="4915" y="2080"/>
                </a:lnTo>
                <a:lnTo>
                  <a:pt x="5262" y="1134"/>
                </a:lnTo>
                <a:cubicBezTo>
                  <a:pt x="5356" y="882"/>
                  <a:pt x="5577" y="725"/>
                  <a:pt x="5829" y="725"/>
                </a:cubicBezTo>
                <a:close/>
                <a:moveTo>
                  <a:pt x="7058" y="2773"/>
                </a:moveTo>
                <a:lnTo>
                  <a:pt x="7782" y="4852"/>
                </a:lnTo>
                <a:lnTo>
                  <a:pt x="3970" y="4852"/>
                </a:lnTo>
                <a:lnTo>
                  <a:pt x="4695" y="2773"/>
                </a:lnTo>
                <a:close/>
                <a:moveTo>
                  <a:pt x="8003" y="5514"/>
                </a:moveTo>
                <a:lnTo>
                  <a:pt x="8759" y="7624"/>
                </a:lnTo>
                <a:lnTo>
                  <a:pt x="2962" y="7624"/>
                </a:lnTo>
                <a:lnTo>
                  <a:pt x="3687" y="5514"/>
                </a:lnTo>
                <a:close/>
                <a:moveTo>
                  <a:pt x="8979" y="8286"/>
                </a:moveTo>
                <a:lnTo>
                  <a:pt x="9452" y="9672"/>
                </a:lnTo>
                <a:lnTo>
                  <a:pt x="2206" y="9672"/>
                </a:lnTo>
                <a:lnTo>
                  <a:pt x="2710" y="8286"/>
                </a:lnTo>
                <a:close/>
                <a:moveTo>
                  <a:pt x="10649" y="10334"/>
                </a:moveTo>
                <a:cubicBezTo>
                  <a:pt x="10838" y="10334"/>
                  <a:pt x="10996" y="10491"/>
                  <a:pt x="10996" y="10680"/>
                </a:cubicBezTo>
                <a:lnTo>
                  <a:pt x="10996" y="10995"/>
                </a:lnTo>
                <a:lnTo>
                  <a:pt x="662" y="10995"/>
                </a:lnTo>
                <a:lnTo>
                  <a:pt x="662" y="10680"/>
                </a:lnTo>
                <a:cubicBezTo>
                  <a:pt x="662" y="10491"/>
                  <a:pt x="820" y="10334"/>
                  <a:pt x="1040" y="10334"/>
                </a:cubicBezTo>
                <a:close/>
                <a:moveTo>
                  <a:pt x="5829" y="0"/>
                </a:moveTo>
                <a:cubicBezTo>
                  <a:pt x="5262" y="0"/>
                  <a:pt x="4758" y="378"/>
                  <a:pt x="4600" y="882"/>
                </a:cubicBezTo>
                <a:cubicBezTo>
                  <a:pt x="4474" y="1260"/>
                  <a:pt x="1670" y="9231"/>
                  <a:pt x="1481" y="9609"/>
                </a:cubicBezTo>
                <a:lnTo>
                  <a:pt x="1040" y="9609"/>
                </a:lnTo>
                <a:cubicBezTo>
                  <a:pt x="473" y="9609"/>
                  <a:pt x="0" y="10082"/>
                  <a:pt x="0" y="10649"/>
                </a:cubicBezTo>
                <a:lnTo>
                  <a:pt x="0" y="11310"/>
                </a:lnTo>
                <a:cubicBezTo>
                  <a:pt x="0" y="11499"/>
                  <a:pt x="158" y="11657"/>
                  <a:pt x="347" y="11657"/>
                </a:cubicBezTo>
                <a:lnTo>
                  <a:pt x="11342" y="11657"/>
                </a:lnTo>
                <a:cubicBezTo>
                  <a:pt x="11531" y="11657"/>
                  <a:pt x="11689" y="11499"/>
                  <a:pt x="11689" y="11310"/>
                </a:cubicBezTo>
                <a:lnTo>
                  <a:pt x="11689" y="10680"/>
                </a:lnTo>
                <a:cubicBezTo>
                  <a:pt x="11689" y="10082"/>
                  <a:pt x="11216" y="9609"/>
                  <a:pt x="10618" y="9609"/>
                </a:cubicBezTo>
                <a:lnTo>
                  <a:pt x="10145" y="9609"/>
                </a:lnTo>
                <a:cubicBezTo>
                  <a:pt x="9988" y="9231"/>
                  <a:pt x="7184" y="1229"/>
                  <a:pt x="7058" y="882"/>
                </a:cubicBezTo>
                <a:cubicBezTo>
                  <a:pt x="6837" y="378"/>
                  <a:pt x="6396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23" name="Google Shape;6423;p66"/>
          <p:cNvSpPr/>
          <p:nvPr/>
        </p:nvSpPr>
        <p:spPr>
          <a:xfrm>
            <a:off x="4400867" y="2502778"/>
            <a:ext cx="335836" cy="334948"/>
          </a:xfrm>
          <a:custGeom>
            <a:rect b="b" l="l" r="r" t="t"/>
            <a:pathLst>
              <a:path extrusionOk="0" h="11690" w="11721">
                <a:moveTo>
                  <a:pt x="8980" y="662"/>
                </a:moveTo>
                <a:lnTo>
                  <a:pt x="8980" y="2710"/>
                </a:lnTo>
                <a:lnTo>
                  <a:pt x="7594" y="2710"/>
                </a:lnTo>
                <a:lnTo>
                  <a:pt x="7594" y="1671"/>
                </a:lnTo>
                <a:cubicBezTo>
                  <a:pt x="7594" y="1135"/>
                  <a:pt x="8066" y="662"/>
                  <a:pt x="8602" y="662"/>
                </a:cubicBezTo>
                <a:close/>
                <a:moveTo>
                  <a:pt x="9988" y="662"/>
                </a:moveTo>
                <a:cubicBezTo>
                  <a:pt x="10177" y="662"/>
                  <a:pt x="10366" y="820"/>
                  <a:pt x="10366" y="1009"/>
                </a:cubicBezTo>
                <a:lnTo>
                  <a:pt x="10366" y="2395"/>
                </a:lnTo>
                <a:cubicBezTo>
                  <a:pt x="10366" y="2584"/>
                  <a:pt x="10177" y="2742"/>
                  <a:pt x="9988" y="2742"/>
                </a:cubicBezTo>
                <a:lnTo>
                  <a:pt x="9641" y="2742"/>
                </a:lnTo>
                <a:lnTo>
                  <a:pt x="9641" y="662"/>
                </a:lnTo>
                <a:close/>
                <a:moveTo>
                  <a:pt x="10650" y="4758"/>
                </a:moveTo>
                <a:cubicBezTo>
                  <a:pt x="10870" y="4758"/>
                  <a:pt x="11028" y="4916"/>
                  <a:pt x="11028" y="5105"/>
                </a:cubicBezTo>
                <a:cubicBezTo>
                  <a:pt x="11028" y="5294"/>
                  <a:pt x="10870" y="5451"/>
                  <a:pt x="10650" y="5451"/>
                </a:cubicBezTo>
                <a:lnTo>
                  <a:pt x="9295" y="5451"/>
                </a:lnTo>
                <a:cubicBezTo>
                  <a:pt x="9074" y="5451"/>
                  <a:pt x="8917" y="5294"/>
                  <a:pt x="8917" y="5105"/>
                </a:cubicBezTo>
                <a:cubicBezTo>
                  <a:pt x="8917" y="4916"/>
                  <a:pt x="9074" y="4758"/>
                  <a:pt x="9295" y="4758"/>
                </a:cubicBezTo>
                <a:close/>
                <a:moveTo>
                  <a:pt x="10650" y="6144"/>
                </a:moveTo>
                <a:cubicBezTo>
                  <a:pt x="10870" y="6144"/>
                  <a:pt x="11028" y="6302"/>
                  <a:pt x="11028" y="6491"/>
                </a:cubicBezTo>
                <a:cubicBezTo>
                  <a:pt x="11028" y="6680"/>
                  <a:pt x="10870" y="6837"/>
                  <a:pt x="10650" y="6837"/>
                </a:cubicBezTo>
                <a:lnTo>
                  <a:pt x="9295" y="6837"/>
                </a:lnTo>
                <a:cubicBezTo>
                  <a:pt x="9074" y="6837"/>
                  <a:pt x="8917" y="6680"/>
                  <a:pt x="8917" y="6491"/>
                </a:cubicBezTo>
                <a:cubicBezTo>
                  <a:pt x="8917" y="6302"/>
                  <a:pt x="9074" y="6144"/>
                  <a:pt x="9295" y="6144"/>
                </a:cubicBezTo>
                <a:close/>
                <a:moveTo>
                  <a:pt x="3088" y="3372"/>
                </a:moveTo>
                <a:cubicBezTo>
                  <a:pt x="3309" y="3372"/>
                  <a:pt x="3467" y="3529"/>
                  <a:pt x="3467" y="3718"/>
                </a:cubicBezTo>
                <a:lnTo>
                  <a:pt x="3467" y="7814"/>
                </a:lnTo>
                <a:cubicBezTo>
                  <a:pt x="3467" y="8035"/>
                  <a:pt x="3309" y="8192"/>
                  <a:pt x="3088" y="8192"/>
                </a:cubicBezTo>
                <a:lnTo>
                  <a:pt x="2742" y="8192"/>
                </a:lnTo>
                <a:lnTo>
                  <a:pt x="2742" y="3372"/>
                </a:lnTo>
                <a:close/>
                <a:moveTo>
                  <a:pt x="9988" y="7499"/>
                </a:moveTo>
                <a:cubicBezTo>
                  <a:pt x="10177" y="7499"/>
                  <a:pt x="10335" y="7657"/>
                  <a:pt x="10335" y="7877"/>
                </a:cubicBezTo>
                <a:cubicBezTo>
                  <a:pt x="10335" y="8066"/>
                  <a:pt x="10177" y="8224"/>
                  <a:pt x="9988" y="8224"/>
                </a:cubicBezTo>
                <a:lnTo>
                  <a:pt x="9326" y="8224"/>
                </a:lnTo>
                <a:cubicBezTo>
                  <a:pt x="9137" y="8224"/>
                  <a:pt x="8980" y="8066"/>
                  <a:pt x="8980" y="7877"/>
                </a:cubicBezTo>
                <a:cubicBezTo>
                  <a:pt x="8980" y="7657"/>
                  <a:pt x="9137" y="7499"/>
                  <a:pt x="9326" y="7499"/>
                </a:cubicBezTo>
                <a:close/>
                <a:moveTo>
                  <a:pt x="9988" y="3403"/>
                </a:moveTo>
                <a:cubicBezTo>
                  <a:pt x="10177" y="3403"/>
                  <a:pt x="10335" y="3561"/>
                  <a:pt x="10335" y="3781"/>
                </a:cubicBezTo>
                <a:cubicBezTo>
                  <a:pt x="10335" y="3971"/>
                  <a:pt x="10177" y="4128"/>
                  <a:pt x="9988" y="4128"/>
                </a:cubicBezTo>
                <a:lnTo>
                  <a:pt x="7279" y="4128"/>
                </a:lnTo>
                <a:cubicBezTo>
                  <a:pt x="7090" y="4128"/>
                  <a:pt x="6932" y="4286"/>
                  <a:pt x="6932" y="4475"/>
                </a:cubicBezTo>
                <a:cubicBezTo>
                  <a:pt x="6932" y="5042"/>
                  <a:pt x="6459" y="5514"/>
                  <a:pt x="5892" y="5514"/>
                </a:cubicBezTo>
                <a:cubicBezTo>
                  <a:pt x="5703" y="5514"/>
                  <a:pt x="5546" y="5672"/>
                  <a:pt x="5546" y="5861"/>
                </a:cubicBezTo>
                <a:cubicBezTo>
                  <a:pt x="5546" y="6050"/>
                  <a:pt x="5703" y="6207"/>
                  <a:pt x="5892" y="6207"/>
                </a:cubicBezTo>
                <a:cubicBezTo>
                  <a:pt x="6302" y="6207"/>
                  <a:pt x="6649" y="6081"/>
                  <a:pt x="6932" y="5861"/>
                </a:cubicBezTo>
                <a:lnTo>
                  <a:pt x="6932" y="8255"/>
                </a:lnTo>
                <a:lnTo>
                  <a:pt x="5546" y="8255"/>
                </a:lnTo>
                <a:lnTo>
                  <a:pt x="5546" y="8192"/>
                </a:lnTo>
                <a:cubicBezTo>
                  <a:pt x="5388" y="8192"/>
                  <a:pt x="5231" y="8129"/>
                  <a:pt x="5073" y="8066"/>
                </a:cubicBezTo>
                <a:lnTo>
                  <a:pt x="4128" y="7625"/>
                </a:lnTo>
                <a:lnTo>
                  <a:pt x="4128" y="4097"/>
                </a:lnTo>
                <a:lnTo>
                  <a:pt x="4727" y="4097"/>
                </a:lnTo>
                <a:cubicBezTo>
                  <a:pt x="5105" y="4097"/>
                  <a:pt x="5514" y="3907"/>
                  <a:pt x="5766" y="3655"/>
                </a:cubicBezTo>
                <a:cubicBezTo>
                  <a:pt x="5924" y="3498"/>
                  <a:pt x="6144" y="3403"/>
                  <a:pt x="6365" y="3403"/>
                </a:cubicBezTo>
                <a:close/>
                <a:moveTo>
                  <a:pt x="1734" y="662"/>
                </a:moveTo>
                <a:cubicBezTo>
                  <a:pt x="1923" y="662"/>
                  <a:pt x="2080" y="820"/>
                  <a:pt x="2080" y="1009"/>
                </a:cubicBezTo>
                <a:lnTo>
                  <a:pt x="2080" y="9200"/>
                </a:lnTo>
                <a:cubicBezTo>
                  <a:pt x="2080" y="9389"/>
                  <a:pt x="1923" y="9547"/>
                  <a:pt x="1734" y="9547"/>
                </a:cubicBezTo>
                <a:cubicBezTo>
                  <a:pt x="1513" y="9547"/>
                  <a:pt x="1356" y="9389"/>
                  <a:pt x="1356" y="9200"/>
                </a:cubicBezTo>
                <a:lnTo>
                  <a:pt x="1356" y="1009"/>
                </a:lnTo>
                <a:cubicBezTo>
                  <a:pt x="1356" y="820"/>
                  <a:pt x="1513" y="662"/>
                  <a:pt x="1734" y="662"/>
                </a:cubicBezTo>
                <a:close/>
                <a:moveTo>
                  <a:pt x="8350" y="4790"/>
                </a:moveTo>
                <a:cubicBezTo>
                  <a:pt x="8287" y="4916"/>
                  <a:pt x="8287" y="5042"/>
                  <a:pt x="8287" y="5136"/>
                </a:cubicBezTo>
                <a:cubicBezTo>
                  <a:pt x="8287" y="5420"/>
                  <a:pt x="8413" y="5672"/>
                  <a:pt x="8570" y="5829"/>
                </a:cubicBezTo>
                <a:cubicBezTo>
                  <a:pt x="8413" y="6018"/>
                  <a:pt x="8287" y="6239"/>
                  <a:pt x="8287" y="6491"/>
                </a:cubicBezTo>
                <a:cubicBezTo>
                  <a:pt x="8287" y="6743"/>
                  <a:pt x="8413" y="6995"/>
                  <a:pt x="8570" y="7152"/>
                </a:cubicBezTo>
                <a:cubicBezTo>
                  <a:pt x="8413" y="7342"/>
                  <a:pt x="8287" y="7594"/>
                  <a:pt x="8287" y="7814"/>
                </a:cubicBezTo>
                <a:cubicBezTo>
                  <a:pt x="8287" y="8255"/>
                  <a:pt x="8570" y="8633"/>
                  <a:pt x="8980" y="8791"/>
                </a:cubicBezTo>
                <a:lnTo>
                  <a:pt x="8980" y="10965"/>
                </a:lnTo>
                <a:lnTo>
                  <a:pt x="8602" y="10965"/>
                </a:lnTo>
                <a:cubicBezTo>
                  <a:pt x="8066" y="10965"/>
                  <a:pt x="7594" y="10460"/>
                  <a:pt x="7594" y="9925"/>
                </a:cubicBezTo>
                <a:lnTo>
                  <a:pt x="7594" y="4790"/>
                </a:lnTo>
                <a:close/>
                <a:moveTo>
                  <a:pt x="9988" y="8885"/>
                </a:moveTo>
                <a:cubicBezTo>
                  <a:pt x="10177" y="8885"/>
                  <a:pt x="10335" y="9043"/>
                  <a:pt x="10335" y="9232"/>
                </a:cubicBezTo>
                <a:lnTo>
                  <a:pt x="10335" y="10618"/>
                </a:lnTo>
                <a:cubicBezTo>
                  <a:pt x="10335" y="10807"/>
                  <a:pt x="10177" y="10965"/>
                  <a:pt x="9988" y="10965"/>
                </a:cubicBezTo>
                <a:lnTo>
                  <a:pt x="9641" y="10965"/>
                </a:lnTo>
                <a:lnTo>
                  <a:pt x="9641" y="8885"/>
                </a:lnTo>
                <a:close/>
                <a:moveTo>
                  <a:pt x="1734" y="1"/>
                </a:moveTo>
                <a:cubicBezTo>
                  <a:pt x="1167" y="1"/>
                  <a:pt x="694" y="473"/>
                  <a:pt x="694" y="1009"/>
                </a:cubicBezTo>
                <a:lnTo>
                  <a:pt x="694" y="9200"/>
                </a:lnTo>
                <a:cubicBezTo>
                  <a:pt x="694" y="9641"/>
                  <a:pt x="978" y="10019"/>
                  <a:pt x="1356" y="10177"/>
                </a:cubicBezTo>
                <a:lnTo>
                  <a:pt x="1356" y="10965"/>
                </a:lnTo>
                <a:lnTo>
                  <a:pt x="348" y="10965"/>
                </a:lnTo>
                <a:cubicBezTo>
                  <a:pt x="158" y="10965"/>
                  <a:pt x="1" y="11122"/>
                  <a:pt x="1" y="11343"/>
                </a:cubicBezTo>
                <a:cubicBezTo>
                  <a:pt x="1" y="11532"/>
                  <a:pt x="158" y="11689"/>
                  <a:pt x="348" y="11689"/>
                </a:cubicBezTo>
                <a:lnTo>
                  <a:pt x="3057" y="11689"/>
                </a:lnTo>
                <a:cubicBezTo>
                  <a:pt x="3246" y="11689"/>
                  <a:pt x="3403" y="11532"/>
                  <a:pt x="3403" y="11343"/>
                </a:cubicBezTo>
                <a:cubicBezTo>
                  <a:pt x="3403" y="11122"/>
                  <a:pt x="3246" y="10965"/>
                  <a:pt x="3057" y="10965"/>
                </a:cubicBezTo>
                <a:lnTo>
                  <a:pt x="2049" y="10965"/>
                </a:lnTo>
                <a:lnTo>
                  <a:pt x="2049" y="10177"/>
                </a:lnTo>
                <a:cubicBezTo>
                  <a:pt x="2427" y="10019"/>
                  <a:pt x="2710" y="9673"/>
                  <a:pt x="2710" y="9200"/>
                </a:cubicBezTo>
                <a:lnTo>
                  <a:pt x="2710" y="8885"/>
                </a:lnTo>
                <a:lnTo>
                  <a:pt x="3057" y="8885"/>
                </a:lnTo>
                <a:cubicBezTo>
                  <a:pt x="3467" y="8885"/>
                  <a:pt x="3813" y="8665"/>
                  <a:pt x="3971" y="8350"/>
                </a:cubicBezTo>
                <a:lnTo>
                  <a:pt x="4727" y="8696"/>
                </a:lnTo>
                <a:cubicBezTo>
                  <a:pt x="4947" y="8822"/>
                  <a:pt x="5231" y="8885"/>
                  <a:pt x="5451" y="8885"/>
                </a:cubicBezTo>
                <a:lnTo>
                  <a:pt x="6838" y="8885"/>
                </a:lnTo>
                <a:lnTo>
                  <a:pt x="6838" y="9925"/>
                </a:lnTo>
                <a:cubicBezTo>
                  <a:pt x="6838" y="10870"/>
                  <a:pt x="7594" y="11689"/>
                  <a:pt x="8539" y="11689"/>
                </a:cubicBezTo>
                <a:lnTo>
                  <a:pt x="9925" y="11689"/>
                </a:lnTo>
                <a:cubicBezTo>
                  <a:pt x="10461" y="11689"/>
                  <a:pt x="10933" y="11217"/>
                  <a:pt x="10933" y="10650"/>
                </a:cubicBezTo>
                <a:lnTo>
                  <a:pt x="10933" y="9232"/>
                </a:lnTo>
                <a:cubicBezTo>
                  <a:pt x="10933" y="8980"/>
                  <a:pt x="10807" y="8728"/>
                  <a:pt x="10681" y="8570"/>
                </a:cubicBezTo>
                <a:cubicBezTo>
                  <a:pt x="10839" y="8381"/>
                  <a:pt x="10933" y="8129"/>
                  <a:pt x="10933" y="7909"/>
                </a:cubicBezTo>
                <a:cubicBezTo>
                  <a:pt x="10933" y="7783"/>
                  <a:pt x="10902" y="7625"/>
                  <a:pt x="10870" y="7499"/>
                </a:cubicBezTo>
                <a:cubicBezTo>
                  <a:pt x="11311" y="7405"/>
                  <a:pt x="11626" y="6995"/>
                  <a:pt x="11626" y="6522"/>
                </a:cubicBezTo>
                <a:cubicBezTo>
                  <a:pt x="11626" y="6239"/>
                  <a:pt x="11500" y="6018"/>
                  <a:pt x="11343" y="5861"/>
                </a:cubicBezTo>
                <a:cubicBezTo>
                  <a:pt x="11500" y="5672"/>
                  <a:pt x="11626" y="5420"/>
                  <a:pt x="11626" y="5199"/>
                </a:cubicBezTo>
                <a:cubicBezTo>
                  <a:pt x="11721" y="4632"/>
                  <a:pt x="11374" y="4254"/>
                  <a:pt x="10933" y="4128"/>
                </a:cubicBezTo>
                <a:cubicBezTo>
                  <a:pt x="10965" y="4002"/>
                  <a:pt x="11028" y="3876"/>
                  <a:pt x="11028" y="3718"/>
                </a:cubicBezTo>
                <a:cubicBezTo>
                  <a:pt x="11028" y="3466"/>
                  <a:pt x="10902" y="3214"/>
                  <a:pt x="10744" y="3057"/>
                </a:cubicBezTo>
                <a:cubicBezTo>
                  <a:pt x="10902" y="2868"/>
                  <a:pt x="11028" y="2616"/>
                  <a:pt x="11028" y="2395"/>
                </a:cubicBezTo>
                <a:lnTo>
                  <a:pt x="11028" y="1009"/>
                </a:lnTo>
                <a:cubicBezTo>
                  <a:pt x="11028" y="473"/>
                  <a:pt x="10555" y="1"/>
                  <a:pt x="9988" y="1"/>
                </a:cubicBezTo>
                <a:lnTo>
                  <a:pt x="8602" y="1"/>
                </a:lnTo>
                <a:cubicBezTo>
                  <a:pt x="7657" y="1"/>
                  <a:pt x="6932" y="726"/>
                  <a:pt x="6932" y="1671"/>
                </a:cubicBezTo>
                <a:lnTo>
                  <a:pt x="6932" y="2710"/>
                </a:lnTo>
                <a:lnTo>
                  <a:pt x="6365" y="2710"/>
                </a:lnTo>
                <a:cubicBezTo>
                  <a:pt x="5987" y="2710"/>
                  <a:pt x="5577" y="2868"/>
                  <a:pt x="5294" y="3151"/>
                </a:cubicBezTo>
                <a:cubicBezTo>
                  <a:pt x="5136" y="3309"/>
                  <a:pt x="4947" y="3372"/>
                  <a:pt x="4727" y="3372"/>
                </a:cubicBezTo>
                <a:lnTo>
                  <a:pt x="4097" y="3372"/>
                </a:lnTo>
                <a:cubicBezTo>
                  <a:pt x="3939" y="2994"/>
                  <a:pt x="3561" y="2710"/>
                  <a:pt x="3088" y="2710"/>
                </a:cubicBezTo>
                <a:lnTo>
                  <a:pt x="2742" y="2710"/>
                </a:lnTo>
                <a:lnTo>
                  <a:pt x="2742" y="1009"/>
                </a:lnTo>
                <a:cubicBezTo>
                  <a:pt x="2742" y="473"/>
                  <a:pt x="2269" y="1"/>
                  <a:pt x="173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24" name="Google Shape;6424;p66"/>
          <p:cNvGrpSpPr/>
          <p:nvPr/>
        </p:nvGrpSpPr>
        <p:grpSpPr>
          <a:xfrm>
            <a:off x="6507301" y="1682567"/>
            <a:ext cx="336724" cy="334002"/>
            <a:chOff x="-31166825" y="1939525"/>
            <a:chExt cx="293800" cy="291425"/>
          </a:xfrm>
        </p:grpSpPr>
        <p:sp>
          <p:nvSpPr>
            <p:cNvPr id="6425" name="Google Shape;6425;p66"/>
            <p:cNvSpPr/>
            <p:nvPr/>
          </p:nvSpPr>
          <p:spPr>
            <a:xfrm>
              <a:off x="-31166825" y="1939525"/>
              <a:ext cx="224500" cy="291425"/>
            </a:xfrm>
            <a:custGeom>
              <a:rect b="b" l="l" r="r" t="t"/>
              <a:pathLst>
                <a:path extrusionOk="0" h="11657" w="8980">
                  <a:moveTo>
                    <a:pt x="5892" y="662"/>
                  </a:moveTo>
                  <a:cubicBezTo>
                    <a:pt x="6081" y="662"/>
                    <a:pt x="6239" y="819"/>
                    <a:pt x="6239" y="1040"/>
                  </a:cubicBezTo>
                  <a:lnTo>
                    <a:pt x="6239" y="1386"/>
                  </a:lnTo>
                  <a:lnTo>
                    <a:pt x="2805" y="1386"/>
                  </a:lnTo>
                  <a:lnTo>
                    <a:pt x="2805" y="1040"/>
                  </a:lnTo>
                  <a:cubicBezTo>
                    <a:pt x="2805" y="819"/>
                    <a:pt x="2962" y="662"/>
                    <a:pt x="3120" y="662"/>
                  </a:cubicBezTo>
                  <a:close/>
                  <a:moveTo>
                    <a:pt x="8035" y="1323"/>
                  </a:moveTo>
                  <a:cubicBezTo>
                    <a:pt x="8255" y="1323"/>
                    <a:pt x="8413" y="1512"/>
                    <a:pt x="8413" y="1701"/>
                  </a:cubicBezTo>
                  <a:lnTo>
                    <a:pt x="8413" y="10617"/>
                  </a:lnTo>
                  <a:cubicBezTo>
                    <a:pt x="8413" y="10838"/>
                    <a:pt x="8255" y="10995"/>
                    <a:pt x="8035" y="10995"/>
                  </a:cubicBezTo>
                  <a:lnTo>
                    <a:pt x="1166" y="10995"/>
                  </a:lnTo>
                  <a:cubicBezTo>
                    <a:pt x="946" y="10995"/>
                    <a:pt x="788" y="10838"/>
                    <a:pt x="788" y="10617"/>
                  </a:cubicBezTo>
                  <a:lnTo>
                    <a:pt x="788" y="1701"/>
                  </a:lnTo>
                  <a:lnTo>
                    <a:pt x="757" y="1701"/>
                  </a:lnTo>
                  <a:cubicBezTo>
                    <a:pt x="757" y="1512"/>
                    <a:pt x="914" y="1323"/>
                    <a:pt x="1103" y="1323"/>
                  </a:cubicBezTo>
                  <a:lnTo>
                    <a:pt x="2143" y="1323"/>
                  </a:lnTo>
                  <a:lnTo>
                    <a:pt x="2143" y="1701"/>
                  </a:lnTo>
                  <a:cubicBezTo>
                    <a:pt x="2143" y="1890"/>
                    <a:pt x="2301" y="2048"/>
                    <a:pt x="2490" y="2048"/>
                  </a:cubicBezTo>
                  <a:lnTo>
                    <a:pt x="6617" y="2048"/>
                  </a:lnTo>
                  <a:cubicBezTo>
                    <a:pt x="6837" y="2048"/>
                    <a:pt x="6995" y="1890"/>
                    <a:pt x="6995" y="1701"/>
                  </a:cubicBezTo>
                  <a:lnTo>
                    <a:pt x="6995" y="1323"/>
                  </a:lnTo>
                  <a:close/>
                  <a:moveTo>
                    <a:pt x="3120" y="0"/>
                  </a:moveTo>
                  <a:cubicBezTo>
                    <a:pt x="2679" y="0"/>
                    <a:pt x="2301" y="284"/>
                    <a:pt x="2143" y="662"/>
                  </a:cubicBezTo>
                  <a:lnTo>
                    <a:pt x="1040" y="662"/>
                  </a:lnTo>
                  <a:cubicBezTo>
                    <a:pt x="473" y="662"/>
                    <a:pt x="1" y="1134"/>
                    <a:pt x="1" y="1701"/>
                  </a:cubicBezTo>
                  <a:lnTo>
                    <a:pt x="1" y="10649"/>
                  </a:lnTo>
                  <a:cubicBezTo>
                    <a:pt x="64" y="11216"/>
                    <a:pt x="536" y="11657"/>
                    <a:pt x="1072" y="11657"/>
                  </a:cubicBezTo>
                  <a:lnTo>
                    <a:pt x="7971" y="11657"/>
                  </a:lnTo>
                  <a:cubicBezTo>
                    <a:pt x="8507" y="11657"/>
                    <a:pt x="8980" y="11184"/>
                    <a:pt x="8980" y="10649"/>
                  </a:cubicBezTo>
                  <a:lnTo>
                    <a:pt x="8980" y="1701"/>
                  </a:lnTo>
                  <a:cubicBezTo>
                    <a:pt x="8980" y="1134"/>
                    <a:pt x="8507" y="662"/>
                    <a:pt x="7971" y="662"/>
                  </a:cubicBezTo>
                  <a:lnTo>
                    <a:pt x="6869" y="662"/>
                  </a:lnTo>
                  <a:cubicBezTo>
                    <a:pt x="6711" y="284"/>
                    <a:pt x="6365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6" name="Google Shape;6426;p66"/>
            <p:cNvSpPr/>
            <p:nvPr/>
          </p:nvSpPr>
          <p:spPr>
            <a:xfrm>
              <a:off x="-31131375" y="214507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6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6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4"/>
                  </a:lnTo>
                  <a:cubicBezTo>
                    <a:pt x="0" y="1954"/>
                    <a:pt x="158" y="2112"/>
                    <a:pt x="379" y="2112"/>
                  </a:cubicBezTo>
                  <a:lnTo>
                    <a:pt x="1733" y="2112"/>
                  </a:lnTo>
                  <a:cubicBezTo>
                    <a:pt x="1954" y="2112"/>
                    <a:pt x="2111" y="1954"/>
                    <a:pt x="2111" y="1734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7" name="Google Shape;6427;p66"/>
            <p:cNvSpPr/>
            <p:nvPr/>
          </p:nvSpPr>
          <p:spPr>
            <a:xfrm>
              <a:off x="-31131375" y="207655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55" y="694"/>
                  </a:moveTo>
                  <a:lnTo>
                    <a:pt x="1355" y="1356"/>
                  </a:lnTo>
                  <a:lnTo>
                    <a:pt x="694" y="1356"/>
                  </a:lnTo>
                  <a:lnTo>
                    <a:pt x="694" y="694"/>
                  </a:lnTo>
                  <a:close/>
                  <a:moveTo>
                    <a:pt x="379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79" y="2080"/>
                  </a:cubicBezTo>
                  <a:lnTo>
                    <a:pt x="1733" y="2080"/>
                  </a:lnTo>
                  <a:cubicBezTo>
                    <a:pt x="1954" y="2080"/>
                    <a:pt x="2111" y="1923"/>
                    <a:pt x="2111" y="1734"/>
                  </a:cubicBezTo>
                  <a:lnTo>
                    <a:pt x="2111" y="348"/>
                  </a:ln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8" name="Google Shape;6428;p66"/>
            <p:cNvSpPr/>
            <p:nvPr/>
          </p:nvSpPr>
          <p:spPr>
            <a:xfrm>
              <a:off x="-31131375" y="20072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355" y="725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725"/>
                  </a:lnTo>
                  <a:close/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1733"/>
                  </a:lnTo>
                  <a:cubicBezTo>
                    <a:pt x="0" y="1954"/>
                    <a:pt x="158" y="2111"/>
                    <a:pt x="379" y="2111"/>
                  </a:cubicBezTo>
                  <a:lnTo>
                    <a:pt x="1733" y="2111"/>
                  </a:lnTo>
                  <a:cubicBezTo>
                    <a:pt x="1954" y="2111"/>
                    <a:pt x="2111" y="1954"/>
                    <a:pt x="2111" y="1733"/>
                  </a:cubicBezTo>
                  <a:lnTo>
                    <a:pt x="2111" y="379"/>
                  </a:ln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29" name="Google Shape;6429;p66"/>
            <p:cNvSpPr/>
            <p:nvPr/>
          </p:nvSpPr>
          <p:spPr>
            <a:xfrm>
              <a:off x="-31062075" y="2007250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3057" y="725"/>
                  </a:lnTo>
                  <a:cubicBezTo>
                    <a:pt x="3277" y="725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0" name="Google Shape;6430;p66"/>
            <p:cNvSpPr/>
            <p:nvPr/>
          </p:nvSpPr>
          <p:spPr>
            <a:xfrm>
              <a:off x="-31062075" y="2041900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1" name="Google Shape;6431;p66"/>
            <p:cNvSpPr/>
            <p:nvPr/>
          </p:nvSpPr>
          <p:spPr>
            <a:xfrm>
              <a:off x="-31062075" y="2076550"/>
              <a:ext cx="85875" cy="17375"/>
            </a:xfrm>
            <a:custGeom>
              <a:rect b="b" l="l" r="r" t="t"/>
              <a:pathLst>
                <a:path extrusionOk="0" h="695" w="3435">
                  <a:moveTo>
                    <a:pt x="347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47" y="694"/>
                  </a:cubicBezTo>
                  <a:lnTo>
                    <a:pt x="3057" y="694"/>
                  </a:lnTo>
                  <a:cubicBezTo>
                    <a:pt x="3277" y="694"/>
                    <a:pt x="3435" y="537"/>
                    <a:pt x="3435" y="348"/>
                  </a:cubicBezTo>
                  <a:cubicBezTo>
                    <a:pt x="3435" y="159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2" name="Google Shape;6432;p66"/>
            <p:cNvSpPr/>
            <p:nvPr/>
          </p:nvSpPr>
          <p:spPr>
            <a:xfrm>
              <a:off x="-31062075" y="21104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90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3" name="Google Shape;6433;p66"/>
            <p:cNvSpPr/>
            <p:nvPr/>
          </p:nvSpPr>
          <p:spPr>
            <a:xfrm>
              <a:off x="-31062075" y="2145075"/>
              <a:ext cx="85875" cy="18150"/>
            </a:xfrm>
            <a:custGeom>
              <a:rect b="b" l="l" r="r" t="t"/>
              <a:pathLst>
                <a:path extrusionOk="0" h="726" w="3435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3057" y="726"/>
                  </a:lnTo>
                  <a:cubicBezTo>
                    <a:pt x="3277" y="726"/>
                    <a:pt x="3435" y="568"/>
                    <a:pt x="3435" y="379"/>
                  </a:cubicBezTo>
                  <a:cubicBezTo>
                    <a:pt x="3435" y="158"/>
                    <a:pt x="3277" y="1"/>
                    <a:pt x="3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4" name="Google Shape;6434;p66"/>
            <p:cNvSpPr/>
            <p:nvPr/>
          </p:nvSpPr>
          <p:spPr>
            <a:xfrm>
              <a:off x="-31062075" y="2179750"/>
              <a:ext cx="52025" cy="18125"/>
            </a:xfrm>
            <a:custGeom>
              <a:rect b="b" l="l" r="r" t="t"/>
              <a:pathLst>
                <a:path extrusionOk="0" h="725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7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5" name="Google Shape;6435;p66"/>
            <p:cNvSpPr/>
            <p:nvPr/>
          </p:nvSpPr>
          <p:spPr>
            <a:xfrm>
              <a:off x="-30924225" y="1974175"/>
              <a:ext cx="51200" cy="240250"/>
            </a:xfrm>
            <a:custGeom>
              <a:rect b="b" l="l" r="r" t="t"/>
              <a:pathLst>
                <a:path extrusionOk="0" h="9610" w="2048">
                  <a:moveTo>
                    <a:pt x="1008" y="662"/>
                  </a:moveTo>
                  <a:cubicBezTo>
                    <a:pt x="1229" y="662"/>
                    <a:pt x="1386" y="819"/>
                    <a:pt x="1386" y="1009"/>
                  </a:cubicBezTo>
                  <a:lnTo>
                    <a:pt x="1386" y="2080"/>
                  </a:lnTo>
                  <a:lnTo>
                    <a:pt x="725" y="2080"/>
                  </a:lnTo>
                  <a:lnTo>
                    <a:pt x="725" y="1009"/>
                  </a:lnTo>
                  <a:lnTo>
                    <a:pt x="662" y="1009"/>
                  </a:lnTo>
                  <a:cubicBezTo>
                    <a:pt x="662" y="819"/>
                    <a:pt x="819" y="662"/>
                    <a:pt x="1008" y="662"/>
                  </a:cubicBezTo>
                  <a:close/>
                  <a:moveTo>
                    <a:pt x="1323" y="2741"/>
                  </a:moveTo>
                  <a:lnTo>
                    <a:pt x="1323" y="6900"/>
                  </a:lnTo>
                  <a:lnTo>
                    <a:pt x="662" y="6900"/>
                  </a:lnTo>
                  <a:lnTo>
                    <a:pt x="662" y="2741"/>
                  </a:lnTo>
                  <a:close/>
                  <a:moveTo>
                    <a:pt x="1260" y="7562"/>
                  </a:moveTo>
                  <a:lnTo>
                    <a:pt x="1008" y="8192"/>
                  </a:lnTo>
                  <a:lnTo>
                    <a:pt x="819" y="7562"/>
                  </a:ln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7215"/>
                  </a:lnTo>
                  <a:lnTo>
                    <a:pt x="0" y="7309"/>
                  </a:lnTo>
                  <a:lnTo>
                    <a:pt x="662" y="9357"/>
                  </a:lnTo>
                  <a:cubicBezTo>
                    <a:pt x="693" y="9515"/>
                    <a:pt x="819" y="9609"/>
                    <a:pt x="977" y="9609"/>
                  </a:cubicBezTo>
                  <a:cubicBezTo>
                    <a:pt x="1134" y="9609"/>
                    <a:pt x="1260" y="9515"/>
                    <a:pt x="1292" y="9357"/>
                  </a:cubicBezTo>
                  <a:lnTo>
                    <a:pt x="1954" y="7309"/>
                  </a:lnTo>
                  <a:lnTo>
                    <a:pt x="1954" y="7215"/>
                  </a:lnTo>
                  <a:lnTo>
                    <a:pt x="1954" y="1009"/>
                  </a:lnTo>
                  <a:cubicBezTo>
                    <a:pt x="2048" y="441"/>
                    <a:pt x="1576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36" name="Google Shape;6436;p66"/>
          <p:cNvGrpSpPr/>
          <p:nvPr/>
        </p:nvGrpSpPr>
        <p:grpSpPr>
          <a:xfrm>
            <a:off x="6508203" y="2108372"/>
            <a:ext cx="334919" cy="334547"/>
            <a:chOff x="-31165250" y="2298675"/>
            <a:chExt cx="292225" cy="291900"/>
          </a:xfrm>
        </p:grpSpPr>
        <p:sp>
          <p:nvSpPr>
            <p:cNvPr id="6437" name="Google Shape;6437;p66"/>
            <p:cNvSpPr/>
            <p:nvPr/>
          </p:nvSpPr>
          <p:spPr>
            <a:xfrm>
              <a:off x="-31003000" y="2332550"/>
              <a:ext cx="86675" cy="103400"/>
            </a:xfrm>
            <a:custGeom>
              <a:rect b="b" l="l" r="r" t="t"/>
              <a:pathLst>
                <a:path extrusionOk="0" h="4136" w="3467">
                  <a:moveTo>
                    <a:pt x="2049" y="1386"/>
                  </a:moveTo>
                  <a:cubicBezTo>
                    <a:pt x="2017" y="1764"/>
                    <a:pt x="1923" y="2111"/>
                    <a:pt x="1734" y="2426"/>
                  </a:cubicBezTo>
                  <a:cubicBezTo>
                    <a:pt x="1576" y="2111"/>
                    <a:pt x="1450" y="1764"/>
                    <a:pt x="1418" y="1386"/>
                  </a:cubicBezTo>
                  <a:close/>
                  <a:moveTo>
                    <a:pt x="1734" y="0"/>
                  </a:moveTo>
                  <a:cubicBezTo>
                    <a:pt x="1545" y="0"/>
                    <a:pt x="1387" y="158"/>
                    <a:pt x="1387" y="347"/>
                  </a:cubicBezTo>
                  <a:lnTo>
                    <a:pt x="1387" y="693"/>
                  </a:lnTo>
                  <a:lnTo>
                    <a:pt x="347" y="693"/>
                  </a:lnTo>
                  <a:cubicBezTo>
                    <a:pt x="158" y="693"/>
                    <a:pt x="1" y="851"/>
                    <a:pt x="1" y="1071"/>
                  </a:cubicBezTo>
                  <a:cubicBezTo>
                    <a:pt x="1" y="1260"/>
                    <a:pt x="158" y="1418"/>
                    <a:pt x="347" y="1418"/>
                  </a:cubicBezTo>
                  <a:lnTo>
                    <a:pt x="694" y="1418"/>
                  </a:lnTo>
                  <a:cubicBezTo>
                    <a:pt x="757" y="2016"/>
                    <a:pt x="946" y="2552"/>
                    <a:pt x="1292" y="3056"/>
                  </a:cubicBezTo>
                  <a:lnTo>
                    <a:pt x="788" y="3592"/>
                  </a:lnTo>
                  <a:cubicBezTo>
                    <a:pt x="662" y="3686"/>
                    <a:pt x="662" y="3938"/>
                    <a:pt x="788" y="4064"/>
                  </a:cubicBezTo>
                  <a:cubicBezTo>
                    <a:pt x="851" y="4111"/>
                    <a:pt x="938" y="4135"/>
                    <a:pt x="1025" y="4135"/>
                  </a:cubicBezTo>
                  <a:cubicBezTo>
                    <a:pt x="1111" y="4135"/>
                    <a:pt x="1198" y="4111"/>
                    <a:pt x="1261" y="4064"/>
                  </a:cubicBezTo>
                  <a:lnTo>
                    <a:pt x="1702" y="3623"/>
                  </a:lnTo>
                  <a:lnTo>
                    <a:pt x="2112" y="4064"/>
                  </a:lnTo>
                  <a:cubicBezTo>
                    <a:pt x="2175" y="4111"/>
                    <a:pt x="2269" y="4135"/>
                    <a:pt x="2360" y="4135"/>
                  </a:cubicBezTo>
                  <a:cubicBezTo>
                    <a:pt x="2450" y="4135"/>
                    <a:pt x="2537" y="4111"/>
                    <a:pt x="2584" y="4064"/>
                  </a:cubicBezTo>
                  <a:cubicBezTo>
                    <a:pt x="2710" y="3938"/>
                    <a:pt x="2710" y="3686"/>
                    <a:pt x="2584" y="3592"/>
                  </a:cubicBezTo>
                  <a:lnTo>
                    <a:pt x="2080" y="3056"/>
                  </a:lnTo>
                  <a:cubicBezTo>
                    <a:pt x="2395" y="2552"/>
                    <a:pt x="2584" y="2016"/>
                    <a:pt x="2679" y="1418"/>
                  </a:cubicBezTo>
                  <a:lnTo>
                    <a:pt x="3025" y="1418"/>
                  </a:lnTo>
                  <a:cubicBezTo>
                    <a:pt x="3214" y="1418"/>
                    <a:pt x="3372" y="1260"/>
                    <a:pt x="3372" y="1071"/>
                  </a:cubicBezTo>
                  <a:cubicBezTo>
                    <a:pt x="3466" y="851"/>
                    <a:pt x="3309" y="693"/>
                    <a:pt x="3120" y="693"/>
                  </a:cubicBez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8" name="Google Shape;6438;p66"/>
            <p:cNvSpPr/>
            <p:nvPr/>
          </p:nvSpPr>
          <p:spPr>
            <a:xfrm>
              <a:off x="-31165250" y="2298675"/>
              <a:ext cx="292225" cy="291900"/>
            </a:xfrm>
            <a:custGeom>
              <a:rect b="b" l="l" r="r" t="t"/>
              <a:pathLst>
                <a:path extrusionOk="0" h="11676" w="11689">
                  <a:moveTo>
                    <a:pt x="8192" y="630"/>
                  </a:moveTo>
                  <a:cubicBezTo>
                    <a:pt x="9704" y="630"/>
                    <a:pt x="10933" y="1859"/>
                    <a:pt x="10933" y="3403"/>
                  </a:cubicBezTo>
                  <a:cubicBezTo>
                    <a:pt x="10964" y="4947"/>
                    <a:pt x="9767" y="6144"/>
                    <a:pt x="8224" y="6144"/>
                  </a:cubicBezTo>
                  <a:cubicBezTo>
                    <a:pt x="7656" y="6144"/>
                    <a:pt x="7152" y="5986"/>
                    <a:pt x="6711" y="5671"/>
                  </a:cubicBezTo>
                  <a:cubicBezTo>
                    <a:pt x="6674" y="5634"/>
                    <a:pt x="6616" y="5619"/>
                    <a:pt x="6548" y="5619"/>
                  </a:cubicBezTo>
                  <a:cubicBezTo>
                    <a:pt x="6501" y="5619"/>
                    <a:pt x="6448" y="5627"/>
                    <a:pt x="6396" y="5640"/>
                  </a:cubicBezTo>
                  <a:lnTo>
                    <a:pt x="5609" y="5923"/>
                  </a:lnTo>
                  <a:lnTo>
                    <a:pt x="5861" y="4947"/>
                  </a:lnTo>
                  <a:cubicBezTo>
                    <a:pt x="5861" y="4852"/>
                    <a:pt x="5861" y="4789"/>
                    <a:pt x="5829" y="4695"/>
                  </a:cubicBezTo>
                  <a:cubicBezTo>
                    <a:pt x="5577" y="4317"/>
                    <a:pt x="5451" y="3844"/>
                    <a:pt x="5451" y="3403"/>
                  </a:cubicBezTo>
                  <a:cubicBezTo>
                    <a:pt x="5451" y="1859"/>
                    <a:pt x="6680" y="630"/>
                    <a:pt x="8192" y="630"/>
                  </a:cubicBezTo>
                  <a:close/>
                  <a:moveTo>
                    <a:pt x="3403" y="5545"/>
                  </a:moveTo>
                  <a:cubicBezTo>
                    <a:pt x="3970" y="5545"/>
                    <a:pt x="4474" y="5703"/>
                    <a:pt x="4916" y="5986"/>
                  </a:cubicBezTo>
                  <a:lnTo>
                    <a:pt x="4790" y="6490"/>
                  </a:lnTo>
                  <a:cubicBezTo>
                    <a:pt x="4758" y="6616"/>
                    <a:pt x="4790" y="6742"/>
                    <a:pt x="4916" y="6868"/>
                  </a:cubicBezTo>
                  <a:cubicBezTo>
                    <a:pt x="4960" y="6913"/>
                    <a:pt x="5052" y="6958"/>
                    <a:pt x="5146" y="6958"/>
                  </a:cubicBezTo>
                  <a:cubicBezTo>
                    <a:pt x="5186" y="6958"/>
                    <a:pt x="5225" y="6950"/>
                    <a:pt x="5262" y="6931"/>
                  </a:cubicBezTo>
                  <a:lnTo>
                    <a:pt x="5703" y="6774"/>
                  </a:lnTo>
                  <a:cubicBezTo>
                    <a:pt x="6018" y="7152"/>
                    <a:pt x="6176" y="7656"/>
                    <a:pt x="6176" y="8255"/>
                  </a:cubicBezTo>
                  <a:cubicBezTo>
                    <a:pt x="6176" y="8696"/>
                    <a:pt x="6050" y="9137"/>
                    <a:pt x="5829" y="9546"/>
                  </a:cubicBezTo>
                  <a:cubicBezTo>
                    <a:pt x="5766" y="9609"/>
                    <a:pt x="5766" y="9704"/>
                    <a:pt x="5766" y="9767"/>
                  </a:cubicBezTo>
                  <a:lnTo>
                    <a:pt x="6018" y="10775"/>
                  </a:lnTo>
                  <a:lnTo>
                    <a:pt x="5231" y="10491"/>
                  </a:lnTo>
                  <a:cubicBezTo>
                    <a:pt x="5178" y="10478"/>
                    <a:pt x="5126" y="10471"/>
                    <a:pt x="5078" y="10471"/>
                  </a:cubicBezTo>
                  <a:cubicBezTo>
                    <a:pt x="5011" y="10471"/>
                    <a:pt x="4952" y="10486"/>
                    <a:pt x="4916" y="10523"/>
                  </a:cubicBezTo>
                  <a:cubicBezTo>
                    <a:pt x="4474" y="10838"/>
                    <a:pt x="3939" y="10996"/>
                    <a:pt x="3403" y="10996"/>
                  </a:cubicBezTo>
                  <a:cubicBezTo>
                    <a:pt x="1891" y="10996"/>
                    <a:pt x="662" y="9767"/>
                    <a:pt x="662" y="8286"/>
                  </a:cubicBezTo>
                  <a:cubicBezTo>
                    <a:pt x="662" y="6774"/>
                    <a:pt x="1891" y="5545"/>
                    <a:pt x="3403" y="5545"/>
                  </a:cubicBezTo>
                  <a:close/>
                  <a:moveTo>
                    <a:pt x="8224" y="0"/>
                  </a:moveTo>
                  <a:cubicBezTo>
                    <a:pt x="6333" y="0"/>
                    <a:pt x="4790" y="1544"/>
                    <a:pt x="4790" y="3434"/>
                  </a:cubicBezTo>
                  <a:cubicBezTo>
                    <a:pt x="4790" y="3938"/>
                    <a:pt x="4916" y="4506"/>
                    <a:pt x="5136" y="4978"/>
                  </a:cubicBezTo>
                  <a:lnTo>
                    <a:pt x="5073" y="5262"/>
                  </a:lnTo>
                  <a:cubicBezTo>
                    <a:pt x="4569" y="4978"/>
                    <a:pt x="4002" y="4821"/>
                    <a:pt x="3435" y="4821"/>
                  </a:cubicBezTo>
                  <a:cubicBezTo>
                    <a:pt x="1513" y="4821"/>
                    <a:pt x="1" y="6364"/>
                    <a:pt x="1" y="8255"/>
                  </a:cubicBezTo>
                  <a:cubicBezTo>
                    <a:pt x="1" y="10113"/>
                    <a:pt x="1544" y="11657"/>
                    <a:pt x="3435" y="11657"/>
                  </a:cubicBezTo>
                  <a:cubicBezTo>
                    <a:pt x="4065" y="11657"/>
                    <a:pt x="4632" y="11500"/>
                    <a:pt x="5168" y="11185"/>
                  </a:cubicBezTo>
                  <a:lnTo>
                    <a:pt x="6365" y="11657"/>
                  </a:lnTo>
                  <a:cubicBezTo>
                    <a:pt x="6411" y="11669"/>
                    <a:pt x="6457" y="11676"/>
                    <a:pt x="6503" y="11676"/>
                  </a:cubicBezTo>
                  <a:cubicBezTo>
                    <a:pt x="6583" y="11676"/>
                    <a:pt x="6663" y="11654"/>
                    <a:pt x="6743" y="11594"/>
                  </a:cubicBezTo>
                  <a:cubicBezTo>
                    <a:pt x="6806" y="11500"/>
                    <a:pt x="6837" y="11405"/>
                    <a:pt x="6837" y="11248"/>
                  </a:cubicBezTo>
                  <a:lnTo>
                    <a:pt x="6491" y="9767"/>
                  </a:lnTo>
                  <a:cubicBezTo>
                    <a:pt x="6743" y="9294"/>
                    <a:pt x="6837" y="8790"/>
                    <a:pt x="6837" y="8255"/>
                  </a:cubicBezTo>
                  <a:cubicBezTo>
                    <a:pt x="6837" y="7625"/>
                    <a:pt x="6648" y="6994"/>
                    <a:pt x="6333" y="6427"/>
                  </a:cubicBezTo>
                  <a:lnTo>
                    <a:pt x="6459" y="6396"/>
                  </a:lnTo>
                  <a:cubicBezTo>
                    <a:pt x="6963" y="6711"/>
                    <a:pt x="7593" y="6868"/>
                    <a:pt x="8192" y="6868"/>
                  </a:cubicBezTo>
                  <a:cubicBezTo>
                    <a:pt x="10082" y="6868"/>
                    <a:pt x="11626" y="5325"/>
                    <a:pt x="11626" y="3434"/>
                  </a:cubicBezTo>
                  <a:cubicBezTo>
                    <a:pt x="11689" y="1544"/>
                    <a:pt x="10114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39" name="Google Shape;6439;p66"/>
            <p:cNvSpPr/>
            <p:nvPr/>
          </p:nvSpPr>
          <p:spPr>
            <a:xfrm>
              <a:off x="-31115625" y="2452250"/>
              <a:ext cx="70900" cy="104150"/>
            </a:xfrm>
            <a:custGeom>
              <a:rect b="b" l="l" r="r" t="t"/>
              <a:pathLst>
                <a:path extrusionOk="0" h="4166" w="2836">
                  <a:moveTo>
                    <a:pt x="1481" y="1576"/>
                  </a:moveTo>
                  <a:lnTo>
                    <a:pt x="1639" y="2112"/>
                  </a:lnTo>
                  <a:lnTo>
                    <a:pt x="1324" y="2112"/>
                  </a:lnTo>
                  <a:lnTo>
                    <a:pt x="1481" y="1576"/>
                  </a:lnTo>
                  <a:close/>
                  <a:moveTo>
                    <a:pt x="1418" y="1"/>
                  </a:moveTo>
                  <a:cubicBezTo>
                    <a:pt x="1261" y="1"/>
                    <a:pt x="1166" y="127"/>
                    <a:pt x="1103" y="253"/>
                  </a:cubicBezTo>
                  <a:lnTo>
                    <a:pt x="568" y="2049"/>
                  </a:lnTo>
                  <a:lnTo>
                    <a:pt x="410" y="2049"/>
                  </a:lnTo>
                  <a:cubicBezTo>
                    <a:pt x="221" y="2049"/>
                    <a:pt x="64" y="2206"/>
                    <a:pt x="64" y="2427"/>
                  </a:cubicBezTo>
                  <a:cubicBezTo>
                    <a:pt x="64" y="2584"/>
                    <a:pt x="158" y="2742"/>
                    <a:pt x="316" y="2773"/>
                  </a:cubicBezTo>
                  <a:lnTo>
                    <a:pt x="64" y="3718"/>
                  </a:lnTo>
                  <a:cubicBezTo>
                    <a:pt x="1" y="3907"/>
                    <a:pt x="95" y="4065"/>
                    <a:pt x="284" y="4159"/>
                  </a:cubicBezTo>
                  <a:cubicBezTo>
                    <a:pt x="308" y="4163"/>
                    <a:pt x="332" y="4165"/>
                    <a:pt x="355" y="4165"/>
                  </a:cubicBezTo>
                  <a:cubicBezTo>
                    <a:pt x="512" y="4165"/>
                    <a:pt x="643" y="4072"/>
                    <a:pt x="725" y="3907"/>
                  </a:cubicBezTo>
                  <a:lnTo>
                    <a:pt x="1072" y="2773"/>
                  </a:lnTo>
                  <a:lnTo>
                    <a:pt x="1796" y="2773"/>
                  </a:lnTo>
                  <a:lnTo>
                    <a:pt x="2143" y="3907"/>
                  </a:lnTo>
                  <a:cubicBezTo>
                    <a:pt x="2170" y="4072"/>
                    <a:pt x="2318" y="4165"/>
                    <a:pt x="2502" y="4165"/>
                  </a:cubicBezTo>
                  <a:cubicBezTo>
                    <a:pt x="2528" y="4165"/>
                    <a:pt x="2556" y="4163"/>
                    <a:pt x="2584" y="4159"/>
                  </a:cubicBezTo>
                  <a:cubicBezTo>
                    <a:pt x="2773" y="4096"/>
                    <a:pt x="2836" y="3907"/>
                    <a:pt x="2805" y="3718"/>
                  </a:cubicBezTo>
                  <a:lnTo>
                    <a:pt x="2521" y="2773"/>
                  </a:lnTo>
                  <a:cubicBezTo>
                    <a:pt x="2678" y="2742"/>
                    <a:pt x="2805" y="2616"/>
                    <a:pt x="2805" y="2427"/>
                  </a:cubicBezTo>
                  <a:cubicBezTo>
                    <a:pt x="2805" y="2206"/>
                    <a:pt x="2647" y="2049"/>
                    <a:pt x="2458" y="2049"/>
                  </a:cubicBezTo>
                  <a:lnTo>
                    <a:pt x="2300" y="2049"/>
                  </a:lnTo>
                  <a:lnTo>
                    <a:pt x="1733" y="253"/>
                  </a:lnTo>
                  <a:cubicBezTo>
                    <a:pt x="1702" y="95"/>
                    <a:pt x="157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0" name="Google Shape;6440;p66"/>
          <p:cNvGrpSpPr/>
          <p:nvPr/>
        </p:nvGrpSpPr>
        <p:grpSpPr>
          <a:xfrm>
            <a:off x="6508662" y="2503131"/>
            <a:ext cx="334002" cy="334002"/>
            <a:chOff x="-31164450" y="2657050"/>
            <a:chExt cx="291425" cy="291425"/>
          </a:xfrm>
        </p:grpSpPr>
        <p:sp>
          <p:nvSpPr>
            <p:cNvPr id="6441" name="Google Shape;6441;p66"/>
            <p:cNvSpPr/>
            <p:nvPr/>
          </p:nvSpPr>
          <p:spPr>
            <a:xfrm>
              <a:off x="-31028975" y="27610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63" y="536"/>
                    <a:pt x="221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2" name="Google Shape;6442;p66"/>
            <p:cNvSpPr/>
            <p:nvPr/>
          </p:nvSpPr>
          <p:spPr>
            <a:xfrm>
              <a:off x="-31028975" y="2794075"/>
              <a:ext cx="18125" cy="52025"/>
            </a:xfrm>
            <a:custGeom>
              <a:rect b="b" l="l" r="r" t="t"/>
              <a:pathLst>
                <a:path extrusionOk="0" h="2081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63" y="1923"/>
                    <a:pt x="221" y="2080"/>
                    <a:pt x="378" y="2080"/>
                  </a:cubicBezTo>
                  <a:cubicBezTo>
                    <a:pt x="567" y="2080"/>
                    <a:pt x="725" y="1923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3" name="Google Shape;6443;p66"/>
            <p:cNvSpPr/>
            <p:nvPr/>
          </p:nvSpPr>
          <p:spPr>
            <a:xfrm>
              <a:off x="-31164450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1323" y="4852"/>
                  </a:moveTo>
                  <a:lnTo>
                    <a:pt x="1323" y="8286"/>
                  </a:lnTo>
                  <a:lnTo>
                    <a:pt x="977" y="8286"/>
                  </a:lnTo>
                  <a:cubicBezTo>
                    <a:pt x="788" y="8286"/>
                    <a:pt x="630" y="8128"/>
                    <a:pt x="630" y="7939"/>
                  </a:cubicBezTo>
                  <a:lnTo>
                    <a:pt x="630" y="5198"/>
                  </a:lnTo>
                  <a:cubicBezTo>
                    <a:pt x="630" y="5009"/>
                    <a:pt x="788" y="4852"/>
                    <a:pt x="977" y="4852"/>
                  </a:cubicBezTo>
                  <a:close/>
                  <a:moveTo>
                    <a:pt x="10554" y="4852"/>
                  </a:moveTo>
                  <a:cubicBezTo>
                    <a:pt x="10743" y="4852"/>
                    <a:pt x="10901" y="5009"/>
                    <a:pt x="10901" y="5198"/>
                  </a:cubicBezTo>
                  <a:lnTo>
                    <a:pt x="10901" y="7939"/>
                  </a:lnTo>
                  <a:lnTo>
                    <a:pt x="10932" y="7939"/>
                  </a:lnTo>
                  <a:cubicBezTo>
                    <a:pt x="10932" y="8128"/>
                    <a:pt x="10775" y="8286"/>
                    <a:pt x="10586" y="8286"/>
                  </a:cubicBezTo>
                  <a:lnTo>
                    <a:pt x="10239" y="8286"/>
                  </a:lnTo>
                  <a:lnTo>
                    <a:pt x="10239" y="4852"/>
                  </a:lnTo>
                  <a:close/>
                  <a:moveTo>
                    <a:pt x="5797" y="10302"/>
                  </a:moveTo>
                  <a:cubicBezTo>
                    <a:pt x="5986" y="10302"/>
                    <a:pt x="6144" y="10460"/>
                    <a:pt x="6144" y="10649"/>
                  </a:cubicBezTo>
                  <a:cubicBezTo>
                    <a:pt x="6144" y="10838"/>
                    <a:pt x="5986" y="10995"/>
                    <a:pt x="5797" y="10995"/>
                  </a:cubicBezTo>
                  <a:cubicBezTo>
                    <a:pt x="5577" y="10995"/>
                    <a:pt x="5419" y="10838"/>
                    <a:pt x="5419" y="10649"/>
                  </a:cubicBezTo>
                  <a:cubicBezTo>
                    <a:pt x="5419" y="10460"/>
                    <a:pt x="5577" y="10302"/>
                    <a:pt x="5797" y="10302"/>
                  </a:cubicBezTo>
                  <a:close/>
                  <a:moveTo>
                    <a:pt x="5829" y="0"/>
                  </a:moveTo>
                  <a:cubicBezTo>
                    <a:pt x="3371" y="0"/>
                    <a:pt x="1260" y="1796"/>
                    <a:pt x="788" y="4190"/>
                  </a:cubicBezTo>
                  <a:cubicBezTo>
                    <a:pt x="347" y="4316"/>
                    <a:pt x="0" y="4694"/>
                    <a:pt x="0" y="5167"/>
                  </a:cubicBezTo>
                  <a:lnTo>
                    <a:pt x="0" y="7876"/>
                  </a:lnTo>
                  <a:cubicBezTo>
                    <a:pt x="0" y="8443"/>
                    <a:pt x="473" y="8916"/>
                    <a:pt x="1008" y="8916"/>
                  </a:cubicBezTo>
                  <a:lnTo>
                    <a:pt x="1702" y="8916"/>
                  </a:lnTo>
                  <a:cubicBezTo>
                    <a:pt x="1891" y="8916"/>
                    <a:pt x="2048" y="8758"/>
                    <a:pt x="2048" y="8569"/>
                  </a:cubicBezTo>
                  <a:lnTo>
                    <a:pt x="2048" y="4474"/>
                  </a:lnTo>
                  <a:cubicBezTo>
                    <a:pt x="2048" y="4253"/>
                    <a:pt x="1891" y="4096"/>
                    <a:pt x="1702" y="4096"/>
                  </a:cubicBezTo>
                  <a:lnTo>
                    <a:pt x="1449" y="4096"/>
                  </a:lnTo>
                  <a:cubicBezTo>
                    <a:pt x="1922" y="2111"/>
                    <a:pt x="3749" y="630"/>
                    <a:pt x="5797" y="630"/>
                  </a:cubicBezTo>
                  <a:cubicBezTo>
                    <a:pt x="7876" y="630"/>
                    <a:pt x="9641" y="2079"/>
                    <a:pt x="10113" y="4096"/>
                  </a:cubicBezTo>
                  <a:lnTo>
                    <a:pt x="9893" y="4096"/>
                  </a:lnTo>
                  <a:cubicBezTo>
                    <a:pt x="9672" y="4096"/>
                    <a:pt x="9515" y="4253"/>
                    <a:pt x="9515" y="4474"/>
                  </a:cubicBezTo>
                  <a:lnTo>
                    <a:pt x="9515" y="8569"/>
                  </a:lnTo>
                  <a:cubicBezTo>
                    <a:pt x="9515" y="8758"/>
                    <a:pt x="9672" y="8916"/>
                    <a:pt x="9893" y="8916"/>
                  </a:cubicBezTo>
                  <a:lnTo>
                    <a:pt x="10208" y="8916"/>
                  </a:lnTo>
                  <a:cubicBezTo>
                    <a:pt x="10050" y="9704"/>
                    <a:pt x="9326" y="10302"/>
                    <a:pt x="8507" y="10302"/>
                  </a:cubicBezTo>
                  <a:lnTo>
                    <a:pt x="6742" y="10302"/>
                  </a:lnTo>
                  <a:cubicBezTo>
                    <a:pt x="6585" y="9893"/>
                    <a:pt x="6207" y="9609"/>
                    <a:pt x="5734" y="9609"/>
                  </a:cubicBezTo>
                  <a:cubicBezTo>
                    <a:pt x="5199" y="9609"/>
                    <a:pt x="4726" y="10082"/>
                    <a:pt x="4726" y="10649"/>
                  </a:cubicBezTo>
                  <a:cubicBezTo>
                    <a:pt x="4726" y="11184"/>
                    <a:pt x="5199" y="11657"/>
                    <a:pt x="5734" y="11657"/>
                  </a:cubicBezTo>
                  <a:cubicBezTo>
                    <a:pt x="6175" y="11657"/>
                    <a:pt x="6585" y="11405"/>
                    <a:pt x="6742" y="10995"/>
                  </a:cubicBezTo>
                  <a:lnTo>
                    <a:pt x="8507" y="10995"/>
                  </a:lnTo>
                  <a:cubicBezTo>
                    <a:pt x="9735" y="10995"/>
                    <a:pt x="10743" y="10082"/>
                    <a:pt x="10869" y="8916"/>
                  </a:cubicBezTo>
                  <a:cubicBezTo>
                    <a:pt x="11248" y="8790"/>
                    <a:pt x="11563" y="8412"/>
                    <a:pt x="11563" y="7939"/>
                  </a:cubicBezTo>
                  <a:lnTo>
                    <a:pt x="11563" y="5198"/>
                  </a:lnTo>
                  <a:cubicBezTo>
                    <a:pt x="11657" y="4694"/>
                    <a:pt x="11311" y="4316"/>
                    <a:pt x="10869" y="4190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4" name="Google Shape;6444;p66"/>
            <p:cNvSpPr/>
            <p:nvPr/>
          </p:nvSpPr>
          <p:spPr>
            <a:xfrm>
              <a:off x="-31097500" y="2727125"/>
              <a:ext cx="156750" cy="153925"/>
            </a:xfrm>
            <a:custGeom>
              <a:rect b="b" l="l" r="r" t="t"/>
              <a:pathLst>
                <a:path extrusionOk="0" h="6157" w="6270">
                  <a:moveTo>
                    <a:pt x="3119" y="663"/>
                  </a:moveTo>
                  <a:cubicBezTo>
                    <a:pt x="4442" y="663"/>
                    <a:pt x="5514" y="1734"/>
                    <a:pt x="5514" y="3088"/>
                  </a:cubicBezTo>
                  <a:cubicBezTo>
                    <a:pt x="5514" y="4412"/>
                    <a:pt x="4411" y="5483"/>
                    <a:pt x="3119" y="5483"/>
                  </a:cubicBezTo>
                  <a:cubicBezTo>
                    <a:pt x="2647" y="5483"/>
                    <a:pt x="2206" y="5357"/>
                    <a:pt x="1796" y="5136"/>
                  </a:cubicBezTo>
                  <a:cubicBezTo>
                    <a:pt x="1750" y="5090"/>
                    <a:pt x="1670" y="5061"/>
                    <a:pt x="1606" y="5061"/>
                  </a:cubicBezTo>
                  <a:cubicBezTo>
                    <a:pt x="1582" y="5061"/>
                    <a:pt x="1561" y="5065"/>
                    <a:pt x="1544" y="5073"/>
                  </a:cubicBezTo>
                  <a:lnTo>
                    <a:pt x="914" y="5294"/>
                  </a:lnTo>
                  <a:lnTo>
                    <a:pt x="1103" y="4664"/>
                  </a:lnTo>
                  <a:cubicBezTo>
                    <a:pt x="1134" y="4569"/>
                    <a:pt x="1103" y="4443"/>
                    <a:pt x="1071" y="4380"/>
                  </a:cubicBezTo>
                  <a:cubicBezTo>
                    <a:pt x="819" y="3971"/>
                    <a:pt x="693" y="3561"/>
                    <a:pt x="693" y="3120"/>
                  </a:cubicBezTo>
                  <a:cubicBezTo>
                    <a:pt x="693" y="1734"/>
                    <a:pt x="1796" y="663"/>
                    <a:pt x="3119" y="663"/>
                  </a:cubicBezTo>
                  <a:close/>
                  <a:moveTo>
                    <a:pt x="3151" y="1"/>
                  </a:moveTo>
                  <a:cubicBezTo>
                    <a:pt x="1449" y="1"/>
                    <a:pt x="32" y="1387"/>
                    <a:pt x="32" y="3057"/>
                  </a:cubicBezTo>
                  <a:cubicBezTo>
                    <a:pt x="32" y="3593"/>
                    <a:pt x="158" y="4097"/>
                    <a:pt x="441" y="4569"/>
                  </a:cubicBezTo>
                  <a:lnTo>
                    <a:pt x="32" y="5703"/>
                  </a:lnTo>
                  <a:cubicBezTo>
                    <a:pt x="0" y="5829"/>
                    <a:pt x="32" y="5955"/>
                    <a:pt x="126" y="6081"/>
                  </a:cubicBezTo>
                  <a:cubicBezTo>
                    <a:pt x="172" y="6128"/>
                    <a:pt x="269" y="6157"/>
                    <a:pt x="367" y="6157"/>
                  </a:cubicBezTo>
                  <a:cubicBezTo>
                    <a:pt x="403" y="6157"/>
                    <a:pt x="439" y="6153"/>
                    <a:pt x="473" y="6144"/>
                  </a:cubicBezTo>
                  <a:lnTo>
                    <a:pt x="1607" y="5735"/>
                  </a:lnTo>
                  <a:cubicBezTo>
                    <a:pt x="2080" y="5987"/>
                    <a:pt x="2584" y="6144"/>
                    <a:pt x="3151" y="6144"/>
                  </a:cubicBezTo>
                  <a:cubicBezTo>
                    <a:pt x="4852" y="6144"/>
                    <a:pt x="6270" y="4758"/>
                    <a:pt x="6270" y="3057"/>
                  </a:cubicBezTo>
                  <a:cubicBezTo>
                    <a:pt x="6270" y="1387"/>
                    <a:pt x="4883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45" name="Google Shape;6445;p66"/>
          <p:cNvSpPr/>
          <p:nvPr/>
        </p:nvSpPr>
        <p:spPr>
          <a:xfrm>
            <a:off x="7777937" y="1683098"/>
            <a:ext cx="335836" cy="333114"/>
          </a:xfrm>
          <a:custGeom>
            <a:rect b="b" l="l" r="r" t="t"/>
            <a:pathLst>
              <a:path extrusionOk="0" h="11626" w="11721">
                <a:moveTo>
                  <a:pt x="8570" y="694"/>
                </a:moveTo>
                <a:cubicBezTo>
                  <a:pt x="9106" y="694"/>
                  <a:pt x="9578" y="1166"/>
                  <a:pt x="9578" y="1702"/>
                </a:cubicBezTo>
                <a:cubicBezTo>
                  <a:pt x="9578" y="2269"/>
                  <a:pt x="9106" y="2773"/>
                  <a:pt x="8570" y="2773"/>
                </a:cubicBezTo>
                <a:cubicBezTo>
                  <a:pt x="8003" y="2773"/>
                  <a:pt x="7530" y="2269"/>
                  <a:pt x="7530" y="1702"/>
                </a:cubicBezTo>
                <a:cubicBezTo>
                  <a:pt x="7530" y="1166"/>
                  <a:pt x="8003" y="694"/>
                  <a:pt x="8570" y="694"/>
                </a:cubicBezTo>
                <a:close/>
                <a:moveTo>
                  <a:pt x="8570" y="3403"/>
                </a:moveTo>
                <a:cubicBezTo>
                  <a:pt x="9893" y="3403"/>
                  <a:pt x="10964" y="4474"/>
                  <a:pt x="10964" y="5798"/>
                </a:cubicBezTo>
                <a:lnTo>
                  <a:pt x="10964" y="6144"/>
                </a:lnTo>
                <a:lnTo>
                  <a:pt x="6144" y="6144"/>
                </a:lnTo>
                <a:lnTo>
                  <a:pt x="6144" y="5798"/>
                </a:lnTo>
                <a:cubicBezTo>
                  <a:pt x="6144" y="4443"/>
                  <a:pt x="7215" y="3403"/>
                  <a:pt x="8570" y="3403"/>
                </a:cubicBezTo>
                <a:close/>
                <a:moveTo>
                  <a:pt x="3057" y="5483"/>
                </a:moveTo>
                <a:cubicBezTo>
                  <a:pt x="3592" y="5483"/>
                  <a:pt x="4096" y="5955"/>
                  <a:pt x="4096" y="6491"/>
                </a:cubicBezTo>
                <a:cubicBezTo>
                  <a:pt x="4096" y="7058"/>
                  <a:pt x="3624" y="7530"/>
                  <a:pt x="3057" y="7530"/>
                </a:cubicBezTo>
                <a:cubicBezTo>
                  <a:pt x="2490" y="7530"/>
                  <a:pt x="2017" y="7089"/>
                  <a:pt x="2017" y="6491"/>
                </a:cubicBezTo>
                <a:cubicBezTo>
                  <a:pt x="2017" y="5955"/>
                  <a:pt x="2490" y="5483"/>
                  <a:pt x="3057" y="5483"/>
                </a:cubicBezTo>
                <a:close/>
                <a:moveTo>
                  <a:pt x="10964" y="6869"/>
                </a:moveTo>
                <a:lnTo>
                  <a:pt x="10964" y="7530"/>
                </a:lnTo>
                <a:lnTo>
                  <a:pt x="4411" y="7530"/>
                </a:lnTo>
                <a:cubicBezTo>
                  <a:pt x="4569" y="7341"/>
                  <a:pt x="4695" y="7089"/>
                  <a:pt x="4726" y="6869"/>
                </a:cubicBezTo>
                <a:close/>
                <a:moveTo>
                  <a:pt x="3088" y="8255"/>
                </a:moveTo>
                <a:cubicBezTo>
                  <a:pt x="4411" y="8255"/>
                  <a:pt x="5514" y="9295"/>
                  <a:pt x="5514" y="10649"/>
                </a:cubicBezTo>
                <a:lnTo>
                  <a:pt x="5514" y="10996"/>
                </a:lnTo>
                <a:lnTo>
                  <a:pt x="694" y="10996"/>
                </a:lnTo>
                <a:lnTo>
                  <a:pt x="694" y="10649"/>
                </a:lnTo>
                <a:cubicBezTo>
                  <a:pt x="694" y="9295"/>
                  <a:pt x="1733" y="8255"/>
                  <a:pt x="3088" y="8255"/>
                </a:cubicBezTo>
                <a:close/>
                <a:moveTo>
                  <a:pt x="10933" y="8286"/>
                </a:moveTo>
                <a:lnTo>
                  <a:pt x="10933" y="10996"/>
                </a:lnTo>
                <a:lnTo>
                  <a:pt x="6144" y="10996"/>
                </a:lnTo>
                <a:lnTo>
                  <a:pt x="6144" y="10649"/>
                </a:lnTo>
                <a:cubicBezTo>
                  <a:pt x="6144" y="9830"/>
                  <a:pt x="5829" y="9074"/>
                  <a:pt x="5199" y="8476"/>
                </a:cubicBezTo>
                <a:cubicBezTo>
                  <a:pt x="5136" y="8412"/>
                  <a:pt x="5041" y="8318"/>
                  <a:pt x="4978" y="8286"/>
                </a:cubicBezTo>
                <a:close/>
                <a:moveTo>
                  <a:pt x="8602" y="1"/>
                </a:moveTo>
                <a:cubicBezTo>
                  <a:pt x="7656" y="1"/>
                  <a:pt x="6900" y="757"/>
                  <a:pt x="6900" y="1702"/>
                </a:cubicBezTo>
                <a:cubicBezTo>
                  <a:pt x="6900" y="2175"/>
                  <a:pt x="7058" y="2616"/>
                  <a:pt x="7404" y="2931"/>
                </a:cubicBezTo>
                <a:lnTo>
                  <a:pt x="7467" y="2962"/>
                </a:lnTo>
                <a:cubicBezTo>
                  <a:pt x="6302" y="3435"/>
                  <a:pt x="5514" y="4537"/>
                  <a:pt x="5514" y="5798"/>
                </a:cubicBezTo>
                <a:lnTo>
                  <a:pt x="5514" y="6144"/>
                </a:lnTo>
                <a:lnTo>
                  <a:pt x="4789" y="6144"/>
                </a:lnTo>
                <a:cubicBezTo>
                  <a:pt x="4632" y="5420"/>
                  <a:pt x="3907" y="4789"/>
                  <a:pt x="3088" y="4789"/>
                </a:cubicBezTo>
                <a:cubicBezTo>
                  <a:pt x="2143" y="4789"/>
                  <a:pt x="1387" y="5514"/>
                  <a:pt x="1387" y="6459"/>
                </a:cubicBezTo>
                <a:cubicBezTo>
                  <a:pt x="1387" y="6995"/>
                  <a:pt x="1576" y="7404"/>
                  <a:pt x="1954" y="7719"/>
                </a:cubicBezTo>
                <a:cubicBezTo>
                  <a:pt x="788" y="8192"/>
                  <a:pt x="1" y="9295"/>
                  <a:pt x="1" y="10555"/>
                </a:cubicBezTo>
                <a:lnTo>
                  <a:pt x="1" y="11279"/>
                </a:lnTo>
                <a:cubicBezTo>
                  <a:pt x="1" y="11468"/>
                  <a:pt x="158" y="11626"/>
                  <a:pt x="379" y="11626"/>
                </a:cubicBezTo>
                <a:lnTo>
                  <a:pt x="11342" y="11626"/>
                </a:lnTo>
                <a:cubicBezTo>
                  <a:pt x="11563" y="11626"/>
                  <a:pt x="11721" y="11468"/>
                  <a:pt x="11721" y="11279"/>
                </a:cubicBezTo>
                <a:lnTo>
                  <a:pt x="11721" y="5798"/>
                </a:lnTo>
                <a:cubicBezTo>
                  <a:pt x="11626" y="4537"/>
                  <a:pt x="10838" y="3435"/>
                  <a:pt x="9736" y="2962"/>
                </a:cubicBezTo>
                <a:lnTo>
                  <a:pt x="9767" y="2931"/>
                </a:lnTo>
                <a:cubicBezTo>
                  <a:pt x="10082" y="2616"/>
                  <a:pt x="10303" y="2175"/>
                  <a:pt x="10303" y="1702"/>
                </a:cubicBezTo>
                <a:cubicBezTo>
                  <a:pt x="10303" y="757"/>
                  <a:pt x="9547" y="1"/>
                  <a:pt x="860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46" name="Google Shape;6446;p66"/>
          <p:cNvGrpSpPr/>
          <p:nvPr/>
        </p:nvGrpSpPr>
        <p:grpSpPr>
          <a:xfrm>
            <a:off x="2709198" y="1682224"/>
            <a:ext cx="338529" cy="334690"/>
            <a:chOff x="-34421275" y="1912725"/>
            <a:chExt cx="295375" cy="292025"/>
          </a:xfrm>
        </p:grpSpPr>
        <p:sp>
          <p:nvSpPr>
            <p:cNvPr id="6447" name="Google Shape;6447;p66"/>
            <p:cNvSpPr/>
            <p:nvPr/>
          </p:nvSpPr>
          <p:spPr>
            <a:xfrm>
              <a:off x="-34421275" y="1974375"/>
              <a:ext cx="236300" cy="230375"/>
            </a:xfrm>
            <a:custGeom>
              <a:rect b="b" l="l" r="r" t="t"/>
              <a:pathLst>
                <a:path extrusionOk="0" h="9215" w="9452">
                  <a:moveTo>
                    <a:pt x="2158" y="725"/>
                  </a:moveTo>
                  <a:cubicBezTo>
                    <a:pt x="2245" y="725"/>
                    <a:pt x="2332" y="764"/>
                    <a:pt x="2395" y="843"/>
                  </a:cubicBezTo>
                  <a:lnTo>
                    <a:pt x="3371" y="1851"/>
                  </a:lnTo>
                  <a:cubicBezTo>
                    <a:pt x="3497" y="1946"/>
                    <a:pt x="3497" y="2198"/>
                    <a:pt x="3371" y="2324"/>
                  </a:cubicBezTo>
                  <a:lnTo>
                    <a:pt x="3151" y="2544"/>
                  </a:lnTo>
                  <a:lnTo>
                    <a:pt x="1702" y="1095"/>
                  </a:lnTo>
                  <a:lnTo>
                    <a:pt x="1922" y="843"/>
                  </a:lnTo>
                  <a:cubicBezTo>
                    <a:pt x="1985" y="764"/>
                    <a:pt x="2072" y="725"/>
                    <a:pt x="2158" y="725"/>
                  </a:cubicBezTo>
                  <a:close/>
                  <a:moveTo>
                    <a:pt x="7345" y="5884"/>
                  </a:moveTo>
                  <a:cubicBezTo>
                    <a:pt x="7428" y="5884"/>
                    <a:pt x="7514" y="5915"/>
                    <a:pt x="7593" y="5978"/>
                  </a:cubicBezTo>
                  <a:lnTo>
                    <a:pt x="8570" y="6955"/>
                  </a:lnTo>
                  <a:cubicBezTo>
                    <a:pt x="8696" y="7081"/>
                    <a:pt x="8696" y="7301"/>
                    <a:pt x="8570" y="7428"/>
                  </a:cubicBezTo>
                  <a:lnTo>
                    <a:pt x="8349" y="7648"/>
                  </a:lnTo>
                  <a:lnTo>
                    <a:pt x="6900" y="6199"/>
                  </a:lnTo>
                  <a:lnTo>
                    <a:pt x="7120" y="5978"/>
                  </a:lnTo>
                  <a:cubicBezTo>
                    <a:pt x="7183" y="5915"/>
                    <a:pt x="7262" y="5884"/>
                    <a:pt x="7345" y="5884"/>
                  </a:cubicBezTo>
                  <a:close/>
                  <a:moveTo>
                    <a:pt x="1166" y="1568"/>
                  </a:moveTo>
                  <a:lnTo>
                    <a:pt x="2678" y="3048"/>
                  </a:lnTo>
                  <a:cubicBezTo>
                    <a:pt x="2521" y="3426"/>
                    <a:pt x="2584" y="3867"/>
                    <a:pt x="2867" y="4214"/>
                  </a:cubicBezTo>
                  <a:lnTo>
                    <a:pt x="5104" y="6451"/>
                  </a:lnTo>
                  <a:cubicBezTo>
                    <a:pt x="5301" y="6648"/>
                    <a:pt x="5559" y="6746"/>
                    <a:pt x="5826" y="6746"/>
                  </a:cubicBezTo>
                  <a:cubicBezTo>
                    <a:pt x="5985" y="6746"/>
                    <a:pt x="6148" y="6711"/>
                    <a:pt x="6301" y="6640"/>
                  </a:cubicBezTo>
                  <a:lnTo>
                    <a:pt x="7782" y="8152"/>
                  </a:lnTo>
                  <a:lnTo>
                    <a:pt x="7719" y="8215"/>
                  </a:lnTo>
                  <a:cubicBezTo>
                    <a:pt x="7522" y="8412"/>
                    <a:pt x="7264" y="8510"/>
                    <a:pt x="6997" y="8510"/>
                  </a:cubicBezTo>
                  <a:cubicBezTo>
                    <a:pt x="6838" y="8510"/>
                    <a:pt x="6675" y="8475"/>
                    <a:pt x="6522" y="8404"/>
                  </a:cubicBezTo>
                  <a:cubicBezTo>
                    <a:pt x="4348" y="7301"/>
                    <a:pt x="1891" y="4876"/>
                    <a:pt x="851" y="2796"/>
                  </a:cubicBezTo>
                  <a:cubicBezTo>
                    <a:pt x="693" y="2418"/>
                    <a:pt x="788" y="1946"/>
                    <a:pt x="1103" y="1631"/>
                  </a:cubicBezTo>
                  <a:lnTo>
                    <a:pt x="1166" y="1568"/>
                  </a:lnTo>
                  <a:close/>
                  <a:moveTo>
                    <a:pt x="2190" y="0"/>
                  </a:moveTo>
                  <a:cubicBezTo>
                    <a:pt x="1922" y="0"/>
                    <a:pt x="1654" y="103"/>
                    <a:pt x="1449" y="307"/>
                  </a:cubicBezTo>
                  <a:lnTo>
                    <a:pt x="662" y="1095"/>
                  </a:lnTo>
                  <a:cubicBezTo>
                    <a:pt x="158" y="1599"/>
                    <a:pt x="0" y="2387"/>
                    <a:pt x="315" y="3017"/>
                  </a:cubicBezTo>
                  <a:cubicBezTo>
                    <a:pt x="1386" y="5348"/>
                    <a:pt x="3907" y="7869"/>
                    <a:pt x="6270" y="9034"/>
                  </a:cubicBezTo>
                  <a:cubicBezTo>
                    <a:pt x="6521" y="9154"/>
                    <a:pt x="6789" y="9214"/>
                    <a:pt x="7054" y="9214"/>
                  </a:cubicBezTo>
                  <a:cubicBezTo>
                    <a:pt x="7488" y="9214"/>
                    <a:pt x="7910" y="9052"/>
                    <a:pt x="8223" y="8719"/>
                  </a:cubicBezTo>
                  <a:lnTo>
                    <a:pt x="9042" y="7900"/>
                  </a:lnTo>
                  <a:cubicBezTo>
                    <a:pt x="9452" y="7522"/>
                    <a:pt x="9452" y="6829"/>
                    <a:pt x="9042" y="6451"/>
                  </a:cubicBezTo>
                  <a:lnTo>
                    <a:pt x="8066" y="5474"/>
                  </a:lnTo>
                  <a:cubicBezTo>
                    <a:pt x="7876" y="5269"/>
                    <a:pt x="7609" y="5167"/>
                    <a:pt x="7341" y="5167"/>
                  </a:cubicBezTo>
                  <a:cubicBezTo>
                    <a:pt x="7073" y="5167"/>
                    <a:pt x="6805" y="5269"/>
                    <a:pt x="6616" y="5474"/>
                  </a:cubicBezTo>
                  <a:lnTo>
                    <a:pt x="6144" y="5947"/>
                  </a:lnTo>
                  <a:cubicBezTo>
                    <a:pt x="6081" y="5994"/>
                    <a:pt x="5994" y="6018"/>
                    <a:pt x="5907" y="6018"/>
                  </a:cubicBezTo>
                  <a:cubicBezTo>
                    <a:pt x="5821" y="6018"/>
                    <a:pt x="5734" y="5994"/>
                    <a:pt x="5671" y="5947"/>
                  </a:cubicBezTo>
                  <a:lnTo>
                    <a:pt x="3434" y="3678"/>
                  </a:lnTo>
                  <a:cubicBezTo>
                    <a:pt x="3308" y="3584"/>
                    <a:pt x="3308" y="3332"/>
                    <a:pt x="3434" y="3206"/>
                  </a:cubicBezTo>
                  <a:lnTo>
                    <a:pt x="3907" y="2733"/>
                  </a:lnTo>
                  <a:cubicBezTo>
                    <a:pt x="4285" y="2355"/>
                    <a:pt x="4285" y="1694"/>
                    <a:pt x="3907" y="1284"/>
                  </a:cubicBezTo>
                  <a:lnTo>
                    <a:pt x="2930" y="307"/>
                  </a:lnTo>
                  <a:cubicBezTo>
                    <a:pt x="2725" y="103"/>
                    <a:pt x="2458" y="0"/>
                    <a:pt x="21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48" name="Google Shape;6448;p66"/>
            <p:cNvSpPr/>
            <p:nvPr/>
          </p:nvSpPr>
          <p:spPr>
            <a:xfrm>
              <a:off x="-34288175" y="1912725"/>
              <a:ext cx="162275" cy="163075"/>
            </a:xfrm>
            <a:custGeom>
              <a:rect b="b" l="l" r="r" t="t"/>
              <a:pathLst>
                <a:path extrusionOk="0" h="6523" w="6491">
                  <a:moveTo>
                    <a:pt x="5766" y="726"/>
                  </a:moveTo>
                  <a:lnTo>
                    <a:pt x="5766" y="2458"/>
                  </a:lnTo>
                  <a:lnTo>
                    <a:pt x="5388" y="2049"/>
                  </a:lnTo>
                  <a:cubicBezTo>
                    <a:pt x="5325" y="2002"/>
                    <a:pt x="5238" y="1978"/>
                    <a:pt x="5152" y="1978"/>
                  </a:cubicBezTo>
                  <a:cubicBezTo>
                    <a:pt x="5065" y="1978"/>
                    <a:pt x="4978" y="2002"/>
                    <a:pt x="4915" y="2049"/>
                  </a:cubicBezTo>
                  <a:lnTo>
                    <a:pt x="1985" y="4979"/>
                  </a:lnTo>
                  <a:cubicBezTo>
                    <a:pt x="1922" y="5042"/>
                    <a:pt x="1891" y="5136"/>
                    <a:pt x="1891" y="5199"/>
                  </a:cubicBezTo>
                  <a:cubicBezTo>
                    <a:pt x="1891" y="5294"/>
                    <a:pt x="1922" y="5420"/>
                    <a:pt x="1985" y="5451"/>
                  </a:cubicBezTo>
                  <a:lnTo>
                    <a:pt x="2395" y="5829"/>
                  </a:lnTo>
                  <a:lnTo>
                    <a:pt x="662" y="5829"/>
                  </a:lnTo>
                  <a:lnTo>
                    <a:pt x="662" y="4097"/>
                  </a:lnTo>
                  <a:lnTo>
                    <a:pt x="1040" y="4506"/>
                  </a:lnTo>
                  <a:cubicBezTo>
                    <a:pt x="1103" y="4553"/>
                    <a:pt x="1198" y="4577"/>
                    <a:pt x="1288" y="4577"/>
                  </a:cubicBezTo>
                  <a:cubicBezTo>
                    <a:pt x="1379" y="4577"/>
                    <a:pt x="1466" y="4553"/>
                    <a:pt x="1513" y="4506"/>
                  </a:cubicBezTo>
                  <a:lnTo>
                    <a:pt x="4443" y="1576"/>
                  </a:lnTo>
                  <a:cubicBezTo>
                    <a:pt x="4506" y="1513"/>
                    <a:pt x="4569" y="1419"/>
                    <a:pt x="4569" y="1356"/>
                  </a:cubicBezTo>
                  <a:cubicBezTo>
                    <a:pt x="4569" y="1261"/>
                    <a:pt x="4537" y="1135"/>
                    <a:pt x="4443" y="1104"/>
                  </a:cubicBezTo>
                  <a:lnTo>
                    <a:pt x="4033" y="726"/>
                  </a:lnTo>
                  <a:close/>
                  <a:moveTo>
                    <a:pt x="3214" y="1"/>
                  </a:moveTo>
                  <a:cubicBezTo>
                    <a:pt x="3057" y="1"/>
                    <a:pt x="2931" y="96"/>
                    <a:pt x="2899" y="222"/>
                  </a:cubicBezTo>
                  <a:cubicBezTo>
                    <a:pt x="2868" y="316"/>
                    <a:pt x="2868" y="474"/>
                    <a:pt x="2994" y="568"/>
                  </a:cubicBezTo>
                  <a:lnTo>
                    <a:pt x="3687" y="1261"/>
                  </a:lnTo>
                  <a:lnTo>
                    <a:pt x="1261" y="3719"/>
                  </a:lnTo>
                  <a:lnTo>
                    <a:pt x="536" y="2994"/>
                  </a:lnTo>
                  <a:cubicBezTo>
                    <a:pt x="490" y="2948"/>
                    <a:pt x="393" y="2919"/>
                    <a:pt x="295" y="2919"/>
                  </a:cubicBezTo>
                  <a:cubicBezTo>
                    <a:pt x="259" y="2919"/>
                    <a:pt x="223" y="2922"/>
                    <a:pt x="190" y="2931"/>
                  </a:cubicBezTo>
                  <a:cubicBezTo>
                    <a:pt x="64" y="2962"/>
                    <a:pt x="1" y="3120"/>
                    <a:pt x="1" y="3246"/>
                  </a:cubicBezTo>
                  <a:lnTo>
                    <a:pt x="1" y="6144"/>
                  </a:lnTo>
                  <a:cubicBezTo>
                    <a:pt x="1" y="6365"/>
                    <a:pt x="158" y="6522"/>
                    <a:pt x="347" y="6522"/>
                  </a:cubicBezTo>
                  <a:lnTo>
                    <a:pt x="3246" y="6522"/>
                  </a:lnTo>
                  <a:cubicBezTo>
                    <a:pt x="3403" y="6522"/>
                    <a:pt x="3529" y="6428"/>
                    <a:pt x="3561" y="6302"/>
                  </a:cubicBezTo>
                  <a:cubicBezTo>
                    <a:pt x="3624" y="6207"/>
                    <a:pt x="3624" y="6050"/>
                    <a:pt x="3498" y="5955"/>
                  </a:cubicBezTo>
                  <a:lnTo>
                    <a:pt x="2773" y="5262"/>
                  </a:lnTo>
                  <a:lnTo>
                    <a:pt x="5230" y="2805"/>
                  </a:lnTo>
                  <a:lnTo>
                    <a:pt x="5924" y="3530"/>
                  </a:lnTo>
                  <a:cubicBezTo>
                    <a:pt x="5993" y="3576"/>
                    <a:pt x="6096" y="3605"/>
                    <a:pt x="6195" y="3605"/>
                  </a:cubicBezTo>
                  <a:cubicBezTo>
                    <a:pt x="6232" y="3605"/>
                    <a:pt x="6268" y="3601"/>
                    <a:pt x="6302" y="3593"/>
                  </a:cubicBezTo>
                  <a:cubicBezTo>
                    <a:pt x="6396" y="3561"/>
                    <a:pt x="6491" y="3404"/>
                    <a:pt x="6491" y="3277"/>
                  </a:cubicBezTo>
                  <a:lnTo>
                    <a:pt x="6491" y="379"/>
                  </a:lnTo>
                  <a:cubicBezTo>
                    <a:pt x="6459" y="159"/>
                    <a:pt x="6333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49" name="Google Shape;6449;p66"/>
          <p:cNvGrpSpPr/>
          <p:nvPr/>
        </p:nvGrpSpPr>
        <p:grpSpPr>
          <a:xfrm>
            <a:off x="2708296" y="2107728"/>
            <a:ext cx="340334" cy="335836"/>
            <a:chOff x="-34418125" y="2271100"/>
            <a:chExt cx="296950" cy="293025"/>
          </a:xfrm>
        </p:grpSpPr>
        <p:sp>
          <p:nvSpPr>
            <p:cNvPr id="6450" name="Google Shape;6450;p66"/>
            <p:cNvSpPr/>
            <p:nvPr/>
          </p:nvSpPr>
          <p:spPr>
            <a:xfrm>
              <a:off x="-34418125" y="2271100"/>
              <a:ext cx="296950" cy="293025"/>
            </a:xfrm>
            <a:custGeom>
              <a:rect b="b" l="l" r="r" t="t"/>
              <a:pathLst>
                <a:path extrusionOk="0" h="11721" w="11878">
                  <a:moveTo>
                    <a:pt x="6207" y="1229"/>
                  </a:moveTo>
                  <a:lnTo>
                    <a:pt x="7089" y="2080"/>
                  </a:lnTo>
                  <a:lnTo>
                    <a:pt x="6207" y="2080"/>
                  </a:lnTo>
                  <a:lnTo>
                    <a:pt x="6207" y="1229"/>
                  </a:lnTo>
                  <a:close/>
                  <a:moveTo>
                    <a:pt x="7561" y="9074"/>
                  </a:moveTo>
                  <a:lnTo>
                    <a:pt x="7561" y="10366"/>
                  </a:lnTo>
                  <a:lnTo>
                    <a:pt x="6238" y="10366"/>
                  </a:lnTo>
                  <a:lnTo>
                    <a:pt x="7561" y="9074"/>
                  </a:lnTo>
                  <a:close/>
                  <a:moveTo>
                    <a:pt x="5514" y="725"/>
                  </a:moveTo>
                  <a:lnTo>
                    <a:pt x="5514" y="2427"/>
                  </a:lnTo>
                  <a:cubicBezTo>
                    <a:pt x="5514" y="2616"/>
                    <a:pt x="5671" y="2773"/>
                    <a:pt x="5860" y="2773"/>
                  </a:cubicBezTo>
                  <a:lnTo>
                    <a:pt x="7561" y="2773"/>
                  </a:lnTo>
                  <a:lnTo>
                    <a:pt x="7561" y="4222"/>
                  </a:lnTo>
                  <a:cubicBezTo>
                    <a:pt x="6837" y="4947"/>
                    <a:pt x="6742" y="5924"/>
                    <a:pt x="6994" y="6711"/>
                  </a:cubicBezTo>
                  <a:lnTo>
                    <a:pt x="4726" y="8980"/>
                  </a:lnTo>
                  <a:lnTo>
                    <a:pt x="1670" y="8980"/>
                  </a:lnTo>
                  <a:cubicBezTo>
                    <a:pt x="1481" y="8980"/>
                    <a:pt x="1323" y="9137"/>
                    <a:pt x="1323" y="9358"/>
                  </a:cubicBezTo>
                  <a:cubicBezTo>
                    <a:pt x="1323" y="9547"/>
                    <a:pt x="1481" y="9704"/>
                    <a:pt x="1670" y="9704"/>
                  </a:cubicBezTo>
                  <a:lnTo>
                    <a:pt x="4033" y="9704"/>
                  </a:lnTo>
                  <a:lnTo>
                    <a:pt x="3718" y="10019"/>
                  </a:lnTo>
                  <a:cubicBezTo>
                    <a:pt x="3623" y="10145"/>
                    <a:pt x="3529" y="10240"/>
                    <a:pt x="3497" y="10397"/>
                  </a:cubicBezTo>
                  <a:lnTo>
                    <a:pt x="662" y="10397"/>
                  </a:lnTo>
                  <a:lnTo>
                    <a:pt x="662" y="725"/>
                  </a:lnTo>
                  <a:close/>
                  <a:moveTo>
                    <a:pt x="9295" y="4211"/>
                  </a:moveTo>
                  <a:cubicBezTo>
                    <a:pt x="9367" y="4211"/>
                    <a:pt x="9441" y="4215"/>
                    <a:pt x="9515" y="4222"/>
                  </a:cubicBezTo>
                  <a:lnTo>
                    <a:pt x="9042" y="4695"/>
                  </a:lnTo>
                  <a:cubicBezTo>
                    <a:pt x="8664" y="5073"/>
                    <a:pt x="8664" y="5766"/>
                    <a:pt x="9042" y="6144"/>
                  </a:cubicBezTo>
                  <a:cubicBezTo>
                    <a:pt x="9247" y="6349"/>
                    <a:pt x="9515" y="6451"/>
                    <a:pt x="9779" y="6451"/>
                  </a:cubicBezTo>
                  <a:cubicBezTo>
                    <a:pt x="10042" y="6451"/>
                    <a:pt x="10302" y="6349"/>
                    <a:pt x="10491" y="6144"/>
                  </a:cubicBezTo>
                  <a:lnTo>
                    <a:pt x="10964" y="5672"/>
                  </a:lnTo>
                  <a:lnTo>
                    <a:pt x="10964" y="5672"/>
                  </a:lnTo>
                  <a:cubicBezTo>
                    <a:pt x="11058" y="6239"/>
                    <a:pt x="10869" y="6743"/>
                    <a:pt x="10491" y="7089"/>
                  </a:cubicBezTo>
                  <a:cubicBezTo>
                    <a:pt x="10183" y="7418"/>
                    <a:pt x="9741" y="7626"/>
                    <a:pt x="9278" y="7626"/>
                  </a:cubicBezTo>
                  <a:cubicBezTo>
                    <a:pt x="9031" y="7626"/>
                    <a:pt x="8779" y="7567"/>
                    <a:pt x="8538" y="7436"/>
                  </a:cubicBezTo>
                  <a:cubicBezTo>
                    <a:pt x="8496" y="7415"/>
                    <a:pt x="8451" y="7404"/>
                    <a:pt x="8404" y="7404"/>
                  </a:cubicBezTo>
                  <a:cubicBezTo>
                    <a:pt x="8311" y="7404"/>
                    <a:pt x="8213" y="7446"/>
                    <a:pt x="8129" y="7530"/>
                  </a:cubicBezTo>
                  <a:lnTo>
                    <a:pt x="4726" y="10964"/>
                  </a:lnTo>
                  <a:cubicBezTo>
                    <a:pt x="4663" y="11012"/>
                    <a:pt x="4568" y="11035"/>
                    <a:pt x="4478" y="11035"/>
                  </a:cubicBezTo>
                  <a:cubicBezTo>
                    <a:pt x="4387" y="11035"/>
                    <a:pt x="4301" y="11012"/>
                    <a:pt x="4253" y="10964"/>
                  </a:cubicBezTo>
                  <a:cubicBezTo>
                    <a:pt x="4127" y="10838"/>
                    <a:pt x="4127" y="10586"/>
                    <a:pt x="4253" y="10492"/>
                  </a:cubicBezTo>
                  <a:lnTo>
                    <a:pt x="7656" y="7058"/>
                  </a:lnTo>
                  <a:cubicBezTo>
                    <a:pt x="7782" y="6932"/>
                    <a:pt x="7782" y="6774"/>
                    <a:pt x="7750" y="6648"/>
                  </a:cubicBezTo>
                  <a:cubicBezTo>
                    <a:pt x="7467" y="6113"/>
                    <a:pt x="7498" y="5356"/>
                    <a:pt x="7971" y="4821"/>
                  </a:cubicBezTo>
                  <a:cubicBezTo>
                    <a:pt x="8330" y="4407"/>
                    <a:pt x="8785" y="4211"/>
                    <a:pt x="9295" y="4211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10681"/>
                  </a:lnTo>
                  <a:cubicBezTo>
                    <a:pt x="0" y="10870"/>
                    <a:pt x="158" y="11027"/>
                    <a:pt x="347" y="11027"/>
                  </a:cubicBezTo>
                  <a:lnTo>
                    <a:pt x="3529" y="11027"/>
                  </a:lnTo>
                  <a:cubicBezTo>
                    <a:pt x="3560" y="11185"/>
                    <a:pt x="3655" y="11311"/>
                    <a:pt x="3781" y="11437"/>
                  </a:cubicBezTo>
                  <a:cubicBezTo>
                    <a:pt x="3970" y="11626"/>
                    <a:pt x="4230" y="11720"/>
                    <a:pt x="4494" y="11720"/>
                  </a:cubicBezTo>
                  <a:cubicBezTo>
                    <a:pt x="4758" y="11720"/>
                    <a:pt x="5025" y="11626"/>
                    <a:pt x="5230" y="11437"/>
                  </a:cubicBezTo>
                  <a:lnTo>
                    <a:pt x="5608" y="11027"/>
                  </a:lnTo>
                  <a:lnTo>
                    <a:pt x="7940" y="11027"/>
                  </a:lnTo>
                  <a:cubicBezTo>
                    <a:pt x="8129" y="11027"/>
                    <a:pt x="8286" y="10870"/>
                    <a:pt x="8286" y="10681"/>
                  </a:cubicBezTo>
                  <a:lnTo>
                    <a:pt x="8286" y="8349"/>
                  </a:lnTo>
                  <a:lnTo>
                    <a:pt x="8538" y="8129"/>
                  </a:lnTo>
                  <a:cubicBezTo>
                    <a:pt x="8792" y="8220"/>
                    <a:pt x="9065" y="8269"/>
                    <a:pt x="9344" y="8269"/>
                  </a:cubicBezTo>
                  <a:cubicBezTo>
                    <a:pt x="9929" y="8269"/>
                    <a:pt x="10536" y="8053"/>
                    <a:pt x="11027" y="7562"/>
                  </a:cubicBezTo>
                  <a:cubicBezTo>
                    <a:pt x="11752" y="6806"/>
                    <a:pt x="11878" y="5735"/>
                    <a:pt x="11500" y="4852"/>
                  </a:cubicBezTo>
                  <a:cubicBezTo>
                    <a:pt x="11437" y="4726"/>
                    <a:pt x="11342" y="4695"/>
                    <a:pt x="11248" y="4663"/>
                  </a:cubicBezTo>
                  <a:cubicBezTo>
                    <a:pt x="11122" y="4663"/>
                    <a:pt x="11027" y="4663"/>
                    <a:pt x="10932" y="4726"/>
                  </a:cubicBezTo>
                  <a:lnTo>
                    <a:pt x="10082" y="5609"/>
                  </a:lnTo>
                  <a:cubicBezTo>
                    <a:pt x="10019" y="5656"/>
                    <a:pt x="9924" y="5679"/>
                    <a:pt x="9834" y="5679"/>
                  </a:cubicBezTo>
                  <a:cubicBezTo>
                    <a:pt x="9743" y="5679"/>
                    <a:pt x="9657" y="5656"/>
                    <a:pt x="9609" y="5609"/>
                  </a:cubicBezTo>
                  <a:cubicBezTo>
                    <a:pt x="9483" y="5483"/>
                    <a:pt x="9483" y="5230"/>
                    <a:pt x="9609" y="5136"/>
                  </a:cubicBezTo>
                  <a:lnTo>
                    <a:pt x="10460" y="4254"/>
                  </a:lnTo>
                  <a:cubicBezTo>
                    <a:pt x="10554" y="4191"/>
                    <a:pt x="10586" y="4065"/>
                    <a:pt x="10554" y="3939"/>
                  </a:cubicBezTo>
                  <a:cubicBezTo>
                    <a:pt x="10554" y="3813"/>
                    <a:pt x="10460" y="3750"/>
                    <a:pt x="10334" y="3718"/>
                  </a:cubicBezTo>
                  <a:cubicBezTo>
                    <a:pt x="10003" y="3561"/>
                    <a:pt x="9649" y="3482"/>
                    <a:pt x="9298" y="3482"/>
                  </a:cubicBezTo>
                  <a:cubicBezTo>
                    <a:pt x="8948" y="3482"/>
                    <a:pt x="8601" y="3561"/>
                    <a:pt x="8286" y="3718"/>
                  </a:cubicBezTo>
                  <a:lnTo>
                    <a:pt x="8286" y="2395"/>
                  </a:lnTo>
                  <a:cubicBezTo>
                    <a:pt x="8286" y="2332"/>
                    <a:pt x="8255" y="2206"/>
                    <a:pt x="8192" y="2175"/>
                  </a:cubicBezTo>
                  <a:lnTo>
                    <a:pt x="6144" y="127"/>
                  </a:lnTo>
                  <a:cubicBezTo>
                    <a:pt x="6049" y="64"/>
                    <a:pt x="5986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1" name="Google Shape;6451;p66"/>
            <p:cNvSpPr/>
            <p:nvPr/>
          </p:nvSpPr>
          <p:spPr>
            <a:xfrm>
              <a:off x="-34331500" y="23057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2" name="Google Shape;6452;p66"/>
            <p:cNvSpPr/>
            <p:nvPr/>
          </p:nvSpPr>
          <p:spPr>
            <a:xfrm>
              <a:off x="-34331500" y="2341200"/>
              <a:ext cx="17350" cy="69350"/>
            </a:xfrm>
            <a:custGeom>
              <a:rect b="b" l="l" r="r" t="t"/>
              <a:pathLst>
                <a:path extrusionOk="0" h="277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395"/>
                  </a:lnTo>
                  <a:cubicBezTo>
                    <a:pt x="1" y="2584"/>
                    <a:pt x="158" y="2773"/>
                    <a:pt x="347" y="2773"/>
                  </a:cubicBezTo>
                  <a:cubicBezTo>
                    <a:pt x="536" y="2773"/>
                    <a:pt x="694" y="2584"/>
                    <a:pt x="694" y="239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3" name="Google Shape;6453;p66"/>
            <p:cNvSpPr/>
            <p:nvPr/>
          </p:nvSpPr>
          <p:spPr>
            <a:xfrm>
              <a:off x="-34384275" y="2427050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06" y="694"/>
                  </a:lnTo>
                  <a:cubicBezTo>
                    <a:pt x="4695" y="694"/>
                    <a:pt x="4853" y="536"/>
                    <a:pt x="4853" y="347"/>
                  </a:cubicBezTo>
                  <a:cubicBezTo>
                    <a:pt x="4853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4" name="Google Shape;6454;p66"/>
            <p:cNvSpPr/>
            <p:nvPr/>
          </p:nvSpPr>
          <p:spPr>
            <a:xfrm>
              <a:off x="-34384275" y="2460125"/>
              <a:ext cx="88250" cy="18150"/>
            </a:xfrm>
            <a:custGeom>
              <a:rect b="b" l="l" r="r" t="t"/>
              <a:pathLst>
                <a:path extrusionOk="0" h="726" w="3530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25"/>
                    <a:pt x="379" y="725"/>
                  </a:cubicBezTo>
                  <a:lnTo>
                    <a:pt x="3151" y="725"/>
                  </a:lnTo>
                  <a:cubicBezTo>
                    <a:pt x="3372" y="725"/>
                    <a:pt x="3530" y="568"/>
                    <a:pt x="3530" y="379"/>
                  </a:cubicBezTo>
                  <a:cubicBezTo>
                    <a:pt x="3530" y="158"/>
                    <a:pt x="3372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55" name="Google Shape;6455;p66"/>
          <p:cNvGrpSpPr/>
          <p:nvPr/>
        </p:nvGrpSpPr>
        <p:grpSpPr>
          <a:xfrm>
            <a:off x="2709198" y="2503118"/>
            <a:ext cx="338529" cy="334031"/>
            <a:chOff x="-34421275" y="2631050"/>
            <a:chExt cx="295375" cy="291450"/>
          </a:xfrm>
        </p:grpSpPr>
        <p:sp>
          <p:nvSpPr>
            <p:cNvPr id="6456" name="Google Shape;6456;p66"/>
            <p:cNvSpPr/>
            <p:nvPr/>
          </p:nvSpPr>
          <p:spPr>
            <a:xfrm>
              <a:off x="-34421275" y="2639125"/>
              <a:ext cx="288275" cy="283375"/>
            </a:xfrm>
            <a:custGeom>
              <a:rect b="b" l="l" r="r" t="t"/>
              <a:pathLst>
                <a:path extrusionOk="0" h="11335" w="11531">
                  <a:moveTo>
                    <a:pt x="5592" y="717"/>
                  </a:moveTo>
                  <a:cubicBezTo>
                    <a:pt x="5679" y="717"/>
                    <a:pt x="5766" y="749"/>
                    <a:pt x="5829" y="812"/>
                  </a:cubicBezTo>
                  <a:lnTo>
                    <a:pt x="10680" y="5663"/>
                  </a:lnTo>
                  <a:cubicBezTo>
                    <a:pt x="10775" y="5758"/>
                    <a:pt x="10775" y="6010"/>
                    <a:pt x="10680" y="6136"/>
                  </a:cubicBezTo>
                  <a:cubicBezTo>
                    <a:pt x="10617" y="6183"/>
                    <a:pt x="10523" y="6207"/>
                    <a:pt x="10432" y="6207"/>
                  </a:cubicBezTo>
                  <a:cubicBezTo>
                    <a:pt x="10342" y="6207"/>
                    <a:pt x="10255" y="6183"/>
                    <a:pt x="10208" y="6136"/>
                  </a:cubicBezTo>
                  <a:lnTo>
                    <a:pt x="5356" y="1284"/>
                  </a:lnTo>
                  <a:cubicBezTo>
                    <a:pt x="5230" y="1158"/>
                    <a:pt x="5230" y="938"/>
                    <a:pt x="5356" y="812"/>
                  </a:cubicBezTo>
                  <a:cubicBezTo>
                    <a:pt x="5419" y="749"/>
                    <a:pt x="5506" y="717"/>
                    <a:pt x="5592" y="717"/>
                  </a:cubicBezTo>
                  <a:close/>
                  <a:moveTo>
                    <a:pt x="8444" y="7239"/>
                  </a:moveTo>
                  <a:lnTo>
                    <a:pt x="8538" y="7396"/>
                  </a:lnTo>
                  <a:cubicBezTo>
                    <a:pt x="8696" y="7554"/>
                    <a:pt x="8664" y="7806"/>
                    <a:pt x="8475" y="7932"/>
                  </a:cubicBezTo>
                  <a:lnTo>
                    <a:pt x="5923" y="9223"/>
                  </a:lnTo>
                  <a:cubicBezTo>
                    <a:pt x="5873" y="9261"/>
                    <a:pt x="5819" y="9278"/>
                    <a:pt x="5763" y="9278"/>
                  </a:cubicBezTo>
                  <a:cubicBezTo>
                    <a:pt x="5678" y="9278"/>
                    <a:pt x="5590" y="9237"/>
                    <a:pt x="5514" y="9160"/>
                  </a:cubicBezTo>
                  <a:lnTo>
                    <a:pt x="5230" y="8877"/>
                  </a:lnTo>
                  <a:cubicBezTo>
                    <a:pt x="6301" y="8089"/>
                    <a:pt x="7341" y="7617"/>
                    <a:pt x="8444" y="7239"/>
                  </a:cubicBezTo>
                  <a:close/>
                  <a:moveTo>
                    <a:pt x="5230" y="2198"/>
                  </a:moveTo>
                  <a:lnTo>
                    <a:pt x="9294" y="6230"/>
                  </a:lnTo>
                  <a:cubicBezTo>
                    <a:pt x="7908" y="6703"/>
                    <a:pt x="5797" y="7270"/>
                    <a:pt x="3560" y="9381"/>
                  </a:cubicBezTo>
                  <a:lnTo>
                    <a:pt x="2080" y="7932"/>
                  </a:lnTo>
                  <a:cubicBezTo>
                    <a:pt x="3340" y="6608"/>
                    <a:pt x="4285" y="5033"/>
                    <a:pt x="4852" y="3395"/>
                  </a:cubicBezTo>
                  <a:lnTo>
                    <a:pt x="5230" y="2198"/>
                  </a:lnTo>
                  <a:close/>
                  <a:moveTo>
                    <a:pt x="1138" y="8089"/>
                  </a:moveTo>
                  <a:cubicBezTo>
                    <a:pt x="1229" y="8089"/>
                    <a:pt x="1323" y="8121"/>
                    <a:pt x="1386" y="8184"/>
                  </a:cubicBezTo>
                  <a:lnTo>
                    <a:pt x="3308" y="10105"/>
                  </a:lnTo>
                  <a:cubicBezTo>
                    <a:pt x="3434" y="10231"/>
                    <a:pt x="3434" y="10452"/>
                    <a:pt x="3308" y="10578"/>
                  </a:cubicBezTo>
                  <a:cubicBezTo>
                    <a:pt x="3245" y="10641"/>
                    <a:pt x="3159" y="10673"/>
                    <a:pt x="3072" y="10673"/>
                  </a:cubicBezTo>
                  <a:cubicBezTo>
                    <a:pt x="2985" y="10673"/>
                    <a:pt x="2899" y="10641"/>
                    <a:pt x="2836" y="10578"/>
                  </a:cubicBezTo>
                  <a:lnTo>
                    <a:pt x="914" y="8656"/>
                  </a:lnTo>
                  <a:cubicBezTo>
                    <a:pt x="788" y="8530"/>
                    <a:pt x="788" y="8278"/>
                    <a:pt x="914" y="8184"/>
                  </a:cubicBezTo>
                  <a:cubicBezTo>
                    <a:pt x="961" y="8121"/>
                    <a:pt x="1048" y="8089"/>
                    <a:pt x="1138" y="8089"/>
                  </a:cubicBezTo>
                  <a:close/>
                  <a:moveTo>
                    <a:pt x="5565" y="0"/>
                  </a:moveTo>
                  <a:cubicBezTo>
                    <a:pt x="5301" y="0"/>
                    <a:pt x="5041" y="103"/>
                    <a:pt x="4852" y="307"/>
                  </a:cubicBezTo>
                  <a:cubicBezTo>
                    <a:pt x="4474" y="654"/>
                    <a:pt x="4442" y="1158"/>
                    <a:pt x="4694" y="1568"/>
                  </a:cubicBezTo>
                  <a:lnTo>
                    <a:pt x="4159" y="3143"/>
                  </a:lnTo>
                  <a:cubicBezTo>
                    <a:pt x="3655" y="4655"/>
                    <a:pt x="2710" y="6199"/>
                    <a:pt x="1575" y="7428"/>
                  </a:cubicBezTo>
                  <a:cubicBezTo>
                    <a:pt x="1422" y="7357"/>
                    <a:pt x="1259" y="7321"/>
                    <a:pt x="1100" y="7321"/>
                  </a:cubicBezTo>
                  <a:cubicBezTo>
                    <a:pt x="834" y="7321"/>
                    <a:pt x="575" y="7420"/>
                    <a:pt x="378" y="7617"/>
                  </a:cubicBezTo>
                  <a:cubicBezTo>
                    <a:pt x="0" y="8026"/>
                    <a:pt x="0" y="8688"/>
                    <a:pt x="378" y="9066"/>
                  </a:cubicBezTo>
                  <a:lnTo>
                    <a:pt x="2363" y="11051"/>
                  </a:lnTo>
                  <a:cubicBezTo>
                    <a:pt x="2552" y="11240"/>
                    <a:pt x="2820" y="11334"/>
                    <a:pt x="3088" y="11334"/>
                  </a:cubicBezTo>
                  <a:cubicBezTo>
                    <a:pt x="3356" y="11334"/>
                    <a:pt x="3623" y="11240"/>
                    <a:pt x="3812" y="11051"/>
                  </a:cubicBezTo>
                  <a:cubicBezTo>
                    <a:pt x="4127" y="10736"/>
                    <a:pt x="4222" y="10263"/>
                    <a:pt x="4001" y="9853"/>
                  </a:cubicBezTo>
                  <a:cubicBezTo>
                    <a:pt x="4222" y="9664"/>
                    <a:pt x="4442" y="9475"/>
                    <a:pt x="4694" y="9286"/>
                  </a:cubicBezTo>
                  <a:lnTo>
                    <a:pt x="5041" y="9633"/>
                  </a:lnTo>
                  <a:cubicBezTo>
                    <a:pt x="5238" y="9830"/>
                    <a:pt x="5496" y="9928"/>
                    <a:pt x="5755" y="9928"/>
                  </a:cubicBezTo>
                  <a:cubicBezTo>
                    <a:pt x="5910" y="9928"/>
                    <a:pt x="6065" y="9893"/>
                    <a:pt x="6207" y="9822"/>
                  </a:cubicBezTo>
                  <a:lnTo>
                    <a:pt x="8790" y="8530"/>
                  </a:lnTo>
                  <a:cubicBezTo>
                    <a:pt x="9357" y="8215"/>
                    <a:pt x="9515" y="7459"/>
                    <a:pt x="9137" y="6986"/>
                  </a:cubicBezTo>
                  <a:lnTo>
                    <a:pt x="9893" y="6766"/>
                  </a:lnTo>
                  <a:cubicBezTo>
                    <a:pt x="10050" y="6858"/>
                    <a:pt x="10229" y="6906"/>
                    <a:pt x="10412" y="6906"/>
                  </a:cubicBezTo>
                  <a:cubicBezTo>
                    <a:pt x="10668" y="6906"/>
                    <a:pt x="10932" y="6811"/>
                    <a:pt x="11153" y="6608"/>
                  </a:cubicBezTo>
                  <a:cubicBezTo>
                    <a:pt x="11531" y="6199"/>
                    <a:pt x="11531" y="5537"/>
                    <a:pt x="11153" y="5128"/>
                  </a:cubicBezTo>
                  <a:lnTo>
                    <a:pt x="6301" y="307"/>
                  </a:lnTo>
                  <a:cubicBezTo>
                    <a:pt x="6096" y="103"/>
                    <a:pt x="5829" y="0"/>
                    <a:pt x="55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7" name="Google Shape;6457;p66"/>
            <p:cNvSpPr/>
            <p:nvPr/>
          </p:nvSpPr>
          <p:spPr>
            <a:xfrm>
              <a:off x="-34181850" y="2644625"/>
              <a:ext cx="41775" cy="41575"/>
            </a:xfrm>
            <a:custGeom>
              <a:rect b="b" l="l" r="r" t="t"/>
              <a:pathLst>
                <a:path extrusionOk="0" h="1663" w="1671">
                  <a:moveTo>
                    <a:pt x="1328" y="1"/>
                  </a:moveTo>
                  <a:cubicBezTo>
                    <a:pt x="1237" y="1"/>
                    <a:pt x="1151" y="40"/>
                    <a:pt x="1103" y="119"/>
                  </a:cubicBezTo>
                  <a:lnTo>
                    <a:pt x="95" y="1096"/>
                  </a:lnTo>
                  <a:cubicBezTo>
                    <a:pt x="1" y="1222"/>
                    <a:pt x="1" y="1442"/>
                    <a:pt x="95" y="1568"/>
                  </a:cubicBezTo>
                  <a:cubicBezTo>
                    <a:pt x="158" y="1631"/>
                    <a:pt x="253" y="1663"/>
                    <a:pt x="343" y="1663"/>
                  </a:cubicBezTo>
                  <a:cubicBezTo>
                    <a:pt x="434" y="1663"/>
                    <a:pt x="521" y="1631"/>
                    <a:pt x="568" y="1568"/>
                  </a:cubicBezTo>
                  <a:lnTo>
                    <a:pt x="1576" y="592"/>
                  </a:lnTo>
                  <a:cubicBezTo>
                    <a:pt x="1671" y="466"/>
                    <a:pt x="1671" y="213"/>
                    <a:pt x="1576" y="119"/>
                  </a:cubicBezTo>
                  <a:cubicBezTo>
                    <a:pt x="1513" y="40"/>
                    <a:pt x="1418" y="1"/>
                    <a:pt x="13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8" name="Google Shape;6458;p66"/>
            <p:cNvSpPr/>
            <p:nvPr/>
          </p:nvSpPr>
          <p:spPr>
            <a:xfrm>
              <a:off x="-34217275" y="2631050"/>
              <a:ext cx="17350" cy="41775"/>
            </a:xfrm>
            <a:custGeom>
              <a:rect b="b" l="l" r="r" t="t"/>
              <a:pathLst>
                <a:path extrusionOk="0" h="1671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24"/>
                  </a:lnTo>
                  <a:cubicBezTo>
                    <a:pt x="0" y="1513"/>
                    <a:pt x="158" y="1670"/>
                    <a:pt x="347" y="1670"/>
                  </a:cubicBezTo>
                  <a:cubicBezTo>
                    <a:pt x="536" y="1670"/>
                    <a:pt x="693" y="1513"/>
                    <a:pt x="693" y="132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59" name="Google Shape;6459;p66"/>
            <p:cNvSpPr/>
            <p:nvPr/>
          </p:nvSpPr>
          <p:spPr>
            <a:xfrm>
              <a:off x="-34168450" y="2704300"/>
              <a:ext cx="42550" cy="18125"/>
            </a:xfrm>
            <a:custGeom>
              <a:rect b="b" l="l" r="r" t="t"/>
              <a:pathLst>
                <a:path extrusionOk="0" h="725" w="1702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355" y="725"/>
                  </a:lnTo>
                  <a:cubicBezTo>
                    <a:pt x="1544" y="725"/>
                    <a:pt x="1702" y="567"/>
                    <a:pt x="1702" y="378"/>
                  </a:cubicBezTo>
                  <a:cubicBezTo>
                    <a:pt x="1670" y="158"/>
                    <a:pt x="1544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60" name="Google Shape;6460;p66"/>
          <p:cNvSpPr/>
          <p:nvPr/>
        </p:nvSpPr>
        <p:spPr>
          <a:xfrm>
            <a:off x="4825013" y="1682196"/>
            <a:ext cx="334031" cy="334919"/>
          </a:xfrm>
          <a:custGeom>
            <a:rect b="b" l="l" r="r" t="t"/>
            <a:pathLst>
              <a:path extrusionOk="0" h="11689" w="11658">
                <a:moveTo>
                  <a:pt x="2868" y="8538"/>
                </a:moveTo>
                <a:cubicBezTo>
                  <a:pt x="3025" y="8948"/>
                  <a:pt x="3340" y="9263"/>
                  <a:pt x="3781" y="9452"/>
                </a:cubicBezTo>
                <a:cubicBezTo>
                  <a:pt x="3403" y="9389"/>
                  <a:pt x="2364" y="9231"/>
                  <a:pt x="2080" y="8916"/>
                </a:cubicBezTo>
                <a:cubicBezTo>
                  <a:pt x="2143" y="8885"/>
                  <a:pt x="2332" y="8727"/>
                  <a:pt x="2868" y="8538"/>
                </a:cubicBezTo>
                <a:close/>
                <a:moveTo>
                  <a:pt x="8791" y="8538"/>
                </a:moveTo>
                <a:cubicBezTo>
                  <a:pt x="9326" y="8727"/>
                  <a:pt x="9547" y="8885"/>
                  <a:pt x="9578" y="8916"/>
                </a:cubicBezTo>
                <a:cubicBezTo>
                  <a:pt x="9295" y="9231"/>
                  <a:pt x="8287" y="9389"/>
                  <a:pt x="7877" y="9452"/>
                </a:cubicBezTo>
                <a:cubicBezTo>
                  <a:pt x="8287" y="9294"/>
                  <a:pt x="8602" y="8948"/>
                  <a:pt x="8791" y="8538"/>
                </a:cubicBezTo>
                <a:close/>
                <a:moveTo>
                  <a:pt x="5829" y="725"/>
                </a:moveTo>
                <a:cubicBezTo>
                  <a:pt x="6018" y="725"/>
                  <a:pt x="6176" y="883"/>
                  <a:pt x="6176" y="1072"/>
                </a:cubicBezTo>
                <a:lnTo>
                  <a:pt x="6176" y="4537"/>
                </a:lnTo>
                <a:cubicBezTo>
                  <a:pt x="6176" y="4695"/>
                  <a:pt x="6302" y="4821"/>
                  <a:pt x="6428" y="4852"/>
                </a:cubicBezTo>
                <a:cubicBezTo>
                  <a:pt x="6455" y="4858"/>
                  <a:pt x="6482" y="4860"/>
                  <a:pt x="6508" y="4860"/>
                </a:cubicBezTo>
                <a:cubicBezTo>
                  <a:pt x="6637" y="4860"/>
                  <a:pt x="6754" y="4799"/>
                  <a:pt x="6806" y="4695"/>
                </a:cubicBezTo>
                <a:lnTo>
                  <a:pt x="8287" y="2237"/>
                </a:lnTo>
                <a:cubicBezTo>
                  <a:pt x="8326" y="2139"/>
                  <a:pt x="8415" y="2090"/>
                  <a:pt x="8514" y="2090"/>
                </a:cubicBezTo>
                <a:cubicBezTo>
                  <a:pt x="8574" y="2090"/>
                  <a:pt x="8637" y="2107"/>
                  <a:pt x="8696" y="2143"/>
                </a:cubicBezTo>
                <a:cubicBezTo>
                  <a:pt x="8854" y="2206"/>
                  <a:pt x="8948" y="2426"/>
                  <a:pt x="8854" y="2615"/>
                </a:cubicBezTo>
                <a:lnTo>
                  <a:pt x="7656" y="5041"/>
                </a:lnTo>
                <a:cubicBezTo>
                  <a:pt x="7562" y="5262"/>
                  <a:pt x="7656" y="5451"/>
                  <a:pt x="7814" y="5514"/>
                </a:cubicBezTo>
                <a:cubicBezTo>
                  <a:pt x="7851" y="5551"/>
                  <a:pt x="7898" y="5569"/>
                  <a:pt x="7949" y="5569"/>
                </a:cubicBezTo>
                <a:cubicBezTo>
                  <a:pt x="8028" y="5569"/>
                  <a:pt x="8116" y="5527"/>
                  <a:pt x="8192" y="5451"/>
                </a:cubicBezTo>
                <a:cubicBezTo>
                  <a:pt x="9630" y="4282"/>
                  <a:pt x="9701" y="4254"/>
                  <a:pt x="9704" y="4254"/>
                </a:cubicBezTo>
                <a:cubicBezTo>
                  <a:pt x="9704" y="4254"/>
                  <a:pt x="9704" y="4254"/>
                  <a:pt x="9704" y="4254"/>
                </a:cubicBezTo>
                <a:cubicBezTo>
                  <a:pt x="9752" y="4206"/>
                  <a:pt x="9838" y="4183"/>
                  <a:pt x="9929" y="4183"/>
                </a:cubicBezTo>
                <a:cubicBezTo>
                  <a:pt x="10019" y="4183"/>
                  <a:pt x="10114" y="4206"/>
                  <a:pt x="10177" y="4254"/>
                </a:cubicBezTo>
                <a:cubicBezTo>
                  <a:pt x="10271" y="4380"/>
                  <a:pt x="10271" y="4632"/>
                  <a:pt x="10177" y="4726"/>
                </a:cubicBezTo>
                <a:lnTo>
                  <a:pt x="8318" y="6585"/>
                </a:lnTo>
                <a:cubicBezTo>
                  <a:pt x="8224" y="6680"/>
                  <a:pt x="8192" y="6743"/>
                  <a:pt x="8192" y="6837"/>
                </a:cubicBezTo>
                <a:lnTo>
                  <a:pt x="8192" y="7940"/>
                </a:lnTo>
                <a:cubicBezTo>
                  <a:pt x="8192" y="8349"/>
                  <a:pt x="7908" y="8759"/>
                  <a:pt x="7499" y="8916"/>
                </a:cubicBezTo>
                <a:cubicBezTo>
                  <a:pt x="7184" y="9042"/>
                  <a:pt x="6932" y="9263"/>
                  <a:pt x="6869" y="9609"/>
                </a:cubicBezTo>
                <a:cubicBezTo>
                  <a:pt x="6491" y="9672"/>
                  <a:pt x="6144" y="9672"/>
                  <a:pt x="5798" y="9672"/>
                </a:cubicBezTo>
                <a:cubicBezTo>
                  <a:pt x="5451" y="9672"/>
                  <a:pt x="5073" y="9672"/>
                  <a:pt x="4726" y="9609"/>
                </a:cubicBezTo>
                <a:cubicBezTo>
                  <a:pt x="4663" y="9294"/>
                  <a:pt x="4411" y="9042"/>
                  <a:pt x="4096" y="8916"/>
                </a:cubicBezTo>
                <a:cubicBezTo>
                  <a:pt x="3655" y="8759"/>
                  <a:pt x="3403" y="8381"/>
                  <a:pt x="3403" y="7940"/>
                </a:cubicBezTo>
                <a:cubicBezTo>
                  <a:pt x="3403" y="7562"/>
                  <a:pt x="3277" y="7247"/>
                  <a:pt x="2994" y="6963"/>
                </a:cubicBezTo>
                <a:lnTo>
                  <a:pt x="1418" y="5388"/>
                </a:lnTo>
                <a:cubicBezTo>
                  <a:pt x="1355" y="5293"/>
                  <a:pt x="1355" y="5041"/>
                  <a:pt x="1513" y="4947"/>
                </a:cubicBezTo>
                <a:cubicBezTo>
                  <a:pt x="1568" y="4873"/>
                  <a:pt x="1667" y="4842"/>
                  <a:pt x="1758" y="4842"/>
                </a:cubicBezTo>
                <a:cubicBezTo>
                  <a:pt x="1823" y="4842"/>
                  <a:pt x="1883" y="4858"/>
                  <a:pt x="1923" y="4884"/>
                </a:cubicBezTo>
                <a:cubicBezTo>
                  <a:pt x="3718" y="6238"/>
                  <a:pt x="3592" y="6144"/>
                  <a:pt x="3750" y="6207"/>
                </a:cubicBezTo>
                <a:cubicBezTo>
                  <a:pt x="3834" y="6207"/>
                  <a:pt x="3876" y="6221"/>
                  <a:pt x="3913" y="6221"/>
                </a:cubicBezTo>
                <a:cubicBezTo>
                  <a:pt x="3932" y="6221"/>
                  <a:pt x="3949" y="6217"/>
                  <a:pt x="3970" y="6207"/>
                </a:cubicBezTo>
                <a:cubicBezTo>
                  <a:pt x="5231" y="6238"/>
                  <a:pt x="5483" y="6617"/>
                  <a:pt x="5483" y="7215"/>
                </a:cubicBezTo>
                <a:cubicBezTo>
                  <a:pt x="5483" y="7404"/>
                  <a:pt x="5640" y="7562"/>
                  <a:pt x="5829" y="7562"/>
                </a:cubicBezTo>
                <a:cubicBezTo>
                  <a:pt x="6018" y="7562"/>
                  <a:pt x="6176" y="7404"/>
                  <a:pt x="6176" y="7215"/>
                </a:cubicBezTo>
                <a:cubicBezTo>
                  <a:pt x="6176" y="6554"/>
                  <a:pt x="5924" y="6081"/>
                  <a:pt x="5388" y="5797"/>
                </a:cubicBezTo>
                <a:cubicBezTo>
                  <a:pt x="5073" y="5640"/>
                  <a:pt x="4663" y="5514"/>
                  <a:pt x="4128" y="5514"/>
                </a:cubicBezTo>
                <a:cubicBezTo>
                  <a:pt x="3624" y="4348"/>
                  <a:pt x="2836" y="2647"/>
                  <a:pt x="2805" y="2615"/>
                </a:cubicBezTo>
                <a:cubicBezTo>
                  <a:pt x="2710" y="2458"/>
                  <a:pt x="2805" y="2206"/>
                  <a:pt x="2962" y="2143"/>
                </a:cubicBezTo>
                <a:cubicBezTo>
                  <a:pt x="3015" y="2111"/>
                  <a:pt x="3071" y="2097"/>
                  <a:pt x="3126" y="2097"/>
                </a:cubicBezTo>
                <a:cubicBezTo>
                  <a:pt x="3235" y="2097"/>
                  <a:pt x="3340" y="2153"/>
                  <a:pt x="3403" y="2237"/>
                </a:cubicBezTo>
                <a:lnTo>
                  <a:pt x="4852" y="4695"/>
                </a:lnTo>
                <a:cubicBezTo>
                  <a:pt x="4905" y="4799"/>
                  <a:pt x="5022" y="4860"/>
                  <a:pt x="5150" y="4860"/>
                </a:cubicBezTo>
                <a:cubicBezTo>
                  <a:pt x="5176" y="4860"/>
                  <a:pt x="5204" y="4858"/>
                  <a:pt x="5231" y="4852"/>
                </a:cubicBezTo>
                <a:cubicBezTo>
                  <a:pt x="5388" y="4821"/>
                  <a:pt x="5483" y="4695"/>
                  <a:pt x="5483" y="4537"/>
                </a:cubicBezTo>
                <a:lnTo>
                  <a:pt x="5483" y="1072"/>
                </a:lnTo>
                <a:cubicBezTo>
                  <a:pt x="5483" y="883"/>
                  <a:pt x="5640" y="725"/>
                  <a:pt x="5829" y="725"/>
                </a:cubicBezTo>
                <a:close/>
                <a:moveTo>
                  <a:pt x="8822" y="7310"/>
                </a:moveTo>
                <a:cubicBezTo>
                  <a:pt x="10082" y="7688"/>
                  <a:pt x="10901" y="8318"/>
                  <a:pt x="10901" y="8916"/>
                </a:cubicBezTo>
                <a:cubicBezTo>
                  <a:pt x="10996" y="9925"/>
                  <a:pt x="8791" y="10996"/>
                  <a:pt x="5829" y="10996"/>
                </a:cubicBezTo>
                <a:cubicBezTo>
                  <a:pt x="2868" y="10996"/>
                  <a:pt x="662" y="9988"/>
                  <a:pt x="662" y="8948"/>
                </a:cubicBezTo>
                <a:cubicBezTo>
                  <a:pt x="662" y="8412"/>
                  <a:pt x="1387" y="7814"/>
                  <a:pt x="2490" y="7404"/>
                </a:cubicBezTo>
                <a:lnTo>
                  <a:pt x="2553" y="7499"/>
                </a:lnTo>
                <a:cubicBezTo>
                  <a:pt x="2679" y="7625"/>
                  <a:pt x="2773" y="7782"/>
                  <a:pt x="2773" y="7940"/>
                </a:cubicBezTo>
                <a:cubicBezTo>
                  <a:pt x="2206" y="8097"/>
                  <a:pt x="1387" y="8349"/>
                  <a:pt x="1387" y="8948"/>
                </a:cubicBezTo>
                <a:cubicBezTo>
                  <a:pt x="1387" y="9231"/>
                  <a:pt x="1544" y="9452"/>
                  <a:pt x="1860" y="9672"/>
                </a:cubicBezTo>
                <a:cubicBezTo>
                  <a:pt x="2773" y="10208"/>
                  <a:pt x="4726" y="10334"/>
                  <a:pt x="5798" y="10334"/>
                </a:cubicBezTo>
                <a:cubicBezTo>
                  <a:pt x="6869" y="10334"/>
                  <a:pt x="8822" y="10208"/>
                  <a:pt x="9736" y="9672"/>
                </a:cubicBezTo>
                <a:cubicBezTo>
                  <a:pt x="10051" y="9452"/>
                  <a:pt x="10208" y="9231"/>
                  <a:pt x="10208" y="8948"/>
                </a:cubicBezTo>
                <a:cubicBezTo>
                  <a:pt x="10208" y="8349"/>
                  <a:pt x="9421" y="8097"/>
                  <a:pt x="8822" y="7940"/>
                </a:cubicBezTo>
                <a:lnTo>
                  <a:pt x="8822" y="7310"/>
                </a:lnTo>
                <a:close/>
                <a:moveTo>
                  <a:pt x="5829" y="1"/>
                </a:moveTo>
                <a:cubicBezTo>
                  <a:pt x="5294" y="1"/>
                  <a:pt x="4821" y="473"/>
                  <a:pt x="4821" y="1072"/>
                </a:cubicBezTo>
                <a:lnTo>
                  <a:pt x="4821" y="3309"/>
                </a:lnTo>
                <a:lnTo>
                  <a:pt x="4002" y="1954"/>
                </a:lnTo>
                <a:cubicBezTo>
                  <a:pt x="3807" y="1608"/>
                  <a:pt x="3464" y="1440"/>
                  <a:pt x="3115" y="1440"/>
                </a:cubicBezTo>
                <a:cubicBezTo>
                  <a:pt x="2956" y="1440"/>
                  <a:pt x="2795" y="1475"/>
                  <a:pt x="2647" y="1544"/>
                </a:cubicBezTo>
                <a:cubicBezTo>
                  <a:pt x="2143" y="1765"/>
                  <a:pt x="1923" y="2426"/>
                  <a:pt x="2175" y="2930"/>
                </a:cubicBezTo>
                <a:cubicBezTo>
                  <a:pt x="2206" y="2993"/>
                  <a:pt x="2679" y="4033"/>
                  <a:pt x="3088" y="4915"/>
                </a:cubicBezTo>
                <a:lnTo>
                  <a:pt x="2332" y="4380"/>
                </a:lnTo>
                <a:cubicBezTo>
                  <a:pt x="2157" y="4233"/>
                  <a:pt x="1933" y="4162"/>
                  <a:pt x="1710" y="4162"/>
                </a:cubicBezTo>
                <a:cubicBezTo>
                  <a:pt x="1452" y="4162"/>
                  <a:pt x="1195" y="4257"/>
                  <a:pt x="1009" y="4443"/>
                </a:cubicBezTo>
                <a:cubicBezTo>
                  <a:pt x="599" y="4852"/>
                  <a:pt x="599" y="5514"/>
                  <a:pt x="1009" y="5923"/>
                </a:cubicBezTo>
                <a:lnTo>
                  <a:pt x="1986" y="6900"/>
                </a:lnTo>
                <a:cubicBezTo>
                  <a:pt x="725" y="7404"/>
                  <a:pt x="1" y="8160"/>
                  <a:pt x="1" y="8948"/>
                </a:cubicBezTo>
                <a:cubicBezTo>
                  <a:pt x="1" y="9736"/>
                  <a:pt x="631" y="10460"/>
                  <a:pt x="1828" y="10964"/>
                </a:cubicBezTo>
                <a:cubicBezTo>
                  <a:pt x="2868" y="11437"/>
                  <a:pt x="4348" y="11689"/>
                  <a:pt x="5829" y="11689"/>
                </a:cubicBezTo>
                <a:cubicBezTo>
                  <a:pt x="8948" y="11689"/>
                  <a:pt x="11658" y="10586"/>
                  <a:pt x="11658" y="8979"/>
                </a:cubicBezTo>
                <a:cubicBezTo>
                  <a:pt x="11658" y="8003"/>
                  <a:pt x="10744" y="7184"/>
                  <a:pt x="9169" y="6680"/>
                </a:cubicBezTo>
                <a:lnTo>
                  <a:pt x="10649" y="5199"/>
                </a:lnTo>
                <a:cubicBezTo>
                  <a:pt x="11027" y="4821"/>
                  <a:pt x="11027" y="4159"/>
                  <a:pt x="10649" y="3750"/>
                </a:cubicBezTo>
                <a:cubicBezTo>
                  <a:pt x="10445" y="3561"/>
                  <a:pt x="10185" y="3466"/>
                  <a:pt x="9929" y="3466"/>
                </a:cubicBezTo>
                <a:cubicBezTo>
                  <a:pt x="9673" y="3466"/>
                  <a:pt x="9421" y="3561"/>
                  <a:pt x="9232" y="3750"/>
                </a:cubicBezTo>
                <a:cubicBezTo>
                  <a:pt x="9137" y="3844"/>
                  <a:pt x="9074" y="3876"/>
                  <a:pt x="8948" y="4002"/>
                </a:cubicBezTo>
                <a:cubicBezTo>
                  <a:pt x="8980" y="3876"/>
                  <a:pt x="9421" y="3025"/>
                  <a:pt x="9484" y="2930"/>
                </a:cubicBezTo>
                <a:cubicBezTo>
                  <a:pt x="9736" y="2426"/>
                  <a:pt x="9547" y="1765"/>
                  <a:pt x="9011" y="1544"/>
                </a:cubicBezTo>
                <a:cubicBezTo>
                  <a:pt x="8873" y="1475"/>
                  <a:pt x="8719" y="1440"/>
                  <a:pt x="8564" y="1440"/>
                </a:cubicBezTo>
                <a:cubicBezTo>
                  <a:pt x="8226" y="1440"/>
                  <a:pt x="7883" y="1608"/>
                  <a:pt x="7688" y="1954"/>
                </a:cubicBezTo>
                <a:lnTo>
                  <a:pt x="6869" y="3309"/>
                </a:lnTo>
                <a:lnTo>
                  <a:pt x="6869" y="1072"/>
                </a:lnTo>
                <a:cubicBezTo>
                  <a:pt x="6869" y="505"/>
                  <a:pt x="6396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1" name="Google Shape;6461;p66"/>
          <p:cNvSpPr/>
          <p:nvPr/>
        </p:nvSpPr>
        <p:spPr>
          <a:xfrm>
            <a:off x="4825013" y="2108748"/>
            <a:ext cx="334031" cy="334002"/>
          </a:xfrm>
          <a:custGeom>
            <a:rect b="b" l="l" r="r" t="t"/>
            <a:pathLst>
              <a:path extrusionOk="0" h="11657" w="11658">
                <a:moveTo>
                  <a:pt x="5829" y="662"/>
                </a:moveTo>
                <a:cubicBezTo>
                  <a:pt x="6396" y="662"/>
                  <a:pt x="6869" y="1134"/>
                  <a:pt x="6869" y="1670"/>
                </a:cubicBezTo>
                <a:cubicBezTo>
                  <a:pt x="6869" y="2237"/>
                  <a:pt x="6396" y="2741"/>
                  <a:pt x="5829" y="2741"/>
                </a:cubicBezTo>
                <a:cubicBezTo>
                  <a:pt x="5294" y="2710"/>
                  <a:pt x="4821" y="2237"/>
                  <a:pt x="4821" y="1670"/>
                </a:cubicBezTo>
                <a:cubicBezTo>
                  <a:pt x="4821" y="1134"/>
                  <a:pt x="5294" y="662"/>
                  <a:pt x="5829" y="662"/>
                </a:cubicBezTo>
                <a:close/>
                <a:moveTo>
                  <a:pt x="5829" y="3403"/>
                </a:moveTo>
                <a:cubicBezTo>
                  <a:pt x="7058" y="3403"/>
                  <a:pt x="8034" y="4316"/>
                  <a:pt x="8192" y="5451"/>
                </a:cubicBezTo>
                <a:lnTo>
                  <a:pt x="3466" y="5451"/>
                </a:lnTo>
                <a:cubicBezTo>
                  <a:pt x="3624" y="4285"/>
                  <a:pt x="4600" y="3403"/>
                  <a:pt x="5829" y="3403"/>
                </a:cubicBezTo>
                <a:close/>
                <a:moveTo>
                  <a:pt x="1702" y="8885"/>
                </a:moveTo>
                <a:cubicBezTo>
                  <a:pt x="2269" y="8885"/>
                  <a:pt x="2710" y="9357"/>
                  <a:pt x="2710" y="9924"/>
                </a:cubicBezTo>
                <a:cubicBezTo>
                  <a:pt x="2710" y="10460"/>
                  <a:pt x="2269" y="10932"/>
                  <a:pt x="1702" y="10932"/>
                </a:cubicBezTo>
                <a:cubicBezTo>
                  <a:pt x="1135" y="10932"/>
                  <a:pt x="694" y="10460"/>
                  <a:pt x="694" y="9924"/>
                </a:cubicBezTo>
                <a:cubicBezTo>
                  <a:pt x="694" y="9357"/>
                  <a:pt x="1135" y="8885"/>
                  <a:pt x="1702" y="8885"/>
                </a:cubicBezTo>
                <a:close/>
                <a:moveTo>
                  <a:pt x="5829" y="8885"/>
                </a:moveTo>
                <a:cubicBezTo>
                  <a:pt x="6396" y="8885"/>
                  <a:pt x="6869" y="9357"/>
                  <a:pt x="6869" y="9924"/>
                </a:cubicBezTo>
                <a:cubicBezTo>
                  <a:pt x="6869" y="10460"/>
                  <a:pt x="6396" y="10932"/>
                  <a:pt x="5829" y="10932"/>
                </a:cubicBezTo>
                <a:cubicBezTo>
                  <a:pt x="5294" y="10932"/>
                  <a:pt x="4821" y="10460"/>
                  <a:pt x="4821" y="9924"/>
                </a:cubicBezTo>
                <a:cubicBezTo>
                  <a:pt x="4821" y="9357"/>
                  <a:pt x="5294" y="8885"/>
                  <a:pt x="5829" y="8885"/>
                </a:cubicBezTo>
                <a:close/>
                <a:moveTo>
                  <a:pt x="9956" y="8885"/>
                </a:moveTo>
                <a:cubicBezTo>
                  <a:pt x="10523" y="8885"/>
                  <a:pt x="10996" y="9357"/>
                  <a:pt x="10996" y="9924"/>
                </a:cubicBezTo>
                <a:cubicBezTo>
                  <a:pt x="10996" y="10460"/>
                  <a:pt x="10523" y="10932"/>
                  <a:pt x="9956" y="10932"/>
                </a:cubicBezTo>
                <a:cubicBezTo>
                  <a:pt x="9421" y="10932"/>
                  <a:pt x="8948" y="10460"/>
                  <a:pt x="8948" y="9924"/>
                </a:cubicBezTo>
                <a:cubicBezTo>
                  <a:pt x="8948" y="9357"/>
                  <a:pt x="9421" y="8885"/>
                  <a:pt x="9956" y="8885"/>
                </a:cubicBezTo>
                <a:close/>
                <a:moveTo>
                  <a:pt x="5829" y="0"/>
                </a:moveTo>
                <a:cubicBezTo>
                  <a:pt x="4884" y="0"/>
                  <a:pt x="4128" y="725"/>
                  <a:pt x="4128" y="1670"/>
                </a:cubicBezTo>
                <a:cubicBezTo>
                  <a:pt x="4128" y="2143"/>
                  <a:pt x="4285" y="2584"/>
                  <a:pt x="4663" y="2899"/>
                </a:cubicBezTo>
                <a:lnTo>
                  <a:pt x="4695" y="2930"/>
                </a:lnTo>
                <a:cubicBezTo>
                  <a:pt x="3561" y="3403"/>
                  <a:pt x="2773" y="4505"/>
                  <a:pt x="2773" y="5766"/>
                </a:cubicBezTo>
                <a:cubicBezTo>
                  <a:pt x="2773" y="5955"/>
                  <a:pt x="2931" y="6144"/>
                  <a:pt x="3120" y="6144"/>
                </a:cubicBezTo>
                <a:lnTo>
                  <a:pt x="5514" y="6144"/>
                </a:lnTo>
                <a:lnTo>
                  <a:pt x="5514" y="6837"/>
                </a:lnTo>
                <a:lnTo>
                  <a:pt x="2395" y="6837"/>
                </a:lnTo>
                <a:cubicBezTo>
                  <a:pt x="1860" y="6837"/>
                  <a:pt x="1387" y="7309"/>
                  <a:pt x="1387" y="7876"/>
                </a:cubicBezTo>
                <a:lnTo>
                  <a:pt x="1387" y="8254"/>
                </a:lnTo>
                <a:cubicBezTo>
                  <a:pt x="599" y="8412"/>
                  <a:pt x="1" y="9137"/>
                  <a:pt x="1" y="9956"/>
                </a:cubicBezTo>
                <a:cubicBezTo>
                  <a:pt x="1" y="10901"/>
                  <a:pt x="757" y="11657"/>
                  <a:pt x="1702" y="11657"/>
                </a:cubicBezTo>
                <a:cubicBezTo>
                  <a:pt x="2647" y="11657"/>
                  <a:pt x="3403" y="10901"/>
                  <a:pt x="3403" y="9956"/>
                </a:cubicBezTo>
                <a:cubicBezTo>
                  <a:pt x="3403" y="9137"/>
                  <a:pt x="2805" y="8412"/>
                  <a:pt x="2017" y="8254"/>
                </a:cubicBezTo>
                <a:lnTo>
                  <a:pt x="2017" y="7876"/>
                </a:lnTo>
                <a:cubicBezTo>
                  <a:pt x="2017" y="7656"/>
                  <a:pt x="2175" y="7498"/>
                  <a:pt x="2364" y="7498"/>
                </a:cubicBezTo>
                <a:lnTo>
                  <a:pt x="5483" y="7498"/>
                </a:lnTo>
                <a:lnTo>
                  <a:pt x="5483" y="8223"/>
                </a:lnTo>
                <a:cubicBezTo>
                  <a:pt x="4695" y="8380"/>
                  <a:pt x="4096" y="9074"/>
                  <a:pt x="4096" y="9924"/>
                </a:cubicBezTo>
                <a:cubicBezTo>
                  <a:pt x="4096" y="10869"/>
                  <a:pt x="4852" y="11594"/>
                  <a:pt x="5798" y="11594"/>
                </a:cubicBezTo>
                <a:cubicBezTo>
                  <a:pt x="6743" y="11594"/>
                  <a:pt x="7499" y="10869"/>
                  <a:pt x="7499" y="9924"/>
                </a:cubicBezTo>
                <a:cubicBezTo>
                  <a:pt x="7499" y="9074"/>
                  <a:pt x="6900" y="8380"/>
                  <a:pt x="6113" y="8223"/>
                </a:cubicBezTo>
                <a:lnTo>
                  <a:pt x="6113" y="7498"/>
                </a:lnTo>
                <a:lnTo>
                  <a:pt x="9232" y="7498"/>
                </a:lnTo>
                <a:cubicBezTo>
                  <a:pt x="9421" y="7498"/>
                  <a:pt x="9578" y="7656"/>
                  <a:pt x="9578" y="7876"/>
                </a:cubicBezTo>
                <a:lnTo>
                  <a:pt x="9578" y="8254"/>
                </a:lnTo>
                <a:cubicBezTo>
                  <a:pt x="8791" y="8412"/>
                  <a:pt x="8192" y="9137"/>
                  <a:pt x="8192" y="9956"/>
                </a:cubicBezTo>
                <a:cubicBezTo>
                  <a:pt x="8192" y="10901"/>
                  <a:pt x="8948" y="11657"/>
                  <a:pt x="9893" y="11657"/>
                </a:cubicBezTo>
                <a:cubicBezTo>
                  <a:pt x="10838" y="11657"/>
                  <a:pt x="11595" y="10901"/>
                  <a:pt x="11595" y="9956"/>
                </a:cubicBezTo>
                <a:cubicBezTo>
                  <a:pt x="11658" y="9074"/>
                  <a:pt x="11059" y="8412"/>
                  <a:pt x="10271" y="8254"/>
                </a:cubicBezTo>
                <a:lnTo>
                  <a:pt x="10271" y="7876"/>
                </a:lnTo>
                <a:cubicBezTo>
                  <a:pt x="10271" y="7309"/>
                  <a:pt x="9799" y="6837"/>
                  <a:pt x="9263" y="6837"/>
                </a:cubicBezTo>
                <a:lnTo>
                  <a:pt x="6144" y="6837"/>
                </a:lnTo>
                <a:lnTo>
                  <a:pt x="6144" y="6144"/>
                </a:lnTo>
                <a:lnTo>
                  <a:pt x="8539" y="6144"/>
                </a:lnTo>
                <a:cubicBezTo>
                  <a:pt x="8759" y="6144"/>
                  <a:pt x="8917" y="5955"/>
                  <a:pt x="8917" y="5766"/>
                </a:cubicBezTo>
                <a:cubicBezTo>
                  <a:pt x="8917" y="4474"/>
                  <a:pt x="8129" y="3371"/>
                  <a:pt x="6963" y="2930"/>
                </a:cubicBezTo>
                <a:lnTo>
                  <a:pt x="7026" y="2899"/>
                </a:lnTo>
                <a:cubicBezTo>
                  <a:pt x="7341" y="2584"/>
                  <a:pt x="7530" y="2143"/>
                  <a:pt x="7530" y="1670"/>
                </a:cubicBezTo>
                <a:cubicBezTo>
                  <a:pt x="7530" y="725"/>
                  <a:pt x="6774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62" name="Google Shape;6462;p66"/>
          <p:cNvSpPr/>
          <p:nvPr/>
        </p:nvSpPr>
        <p:spPr>
          <a:xfrm>
            <a:off x="4816446" y="2502907"/>
            <a:ext cx="351165" cy="334690"/>
          </a:xfrm>
          <a:custGeom>
            <a:rect b="b" l="l" r="r" t="t"/>
            <a:pathLst>
              <a:path extrusionOk="0" h="11681" w="12256">
                <a:moveTo>
                  <a:pt x="8853" y="2072"/>
                </a:moveTo>
                <a:cubicBezTo>
                  <a:pt x="9121" y="2072"/>
                  <a:pt x="9389" y="2174"/>
                  <a:pt x="9578" y="2379"/>
                </a:cubicBezTo>
                <a:cubicBezTo>
                  <a:pt x="9987" y="2757"/>
                  <a:pt x="9987" y="3418"/>
                  <a:pt x="9578" y="3828"/>
                </a:cubicBezTo>
                <a:lnTo>
                  <a:pt x="8601" y="4805"/>
                </a:lnTo>
                <a:cubicBezTo>
                  <a:pt x="8444" y="4490"/>
                  <a:pt x="8254" y="4206"/>
                  <a:pt x="8002" y="3954"/>
                </a:cubicBezTo>
                <a:cubicBezTo>
                  <a:pt x="7782" y="3702"/>
                  <a:pt x="7467" y="3481"/>
                  <a:pt x="7152" y="3355"/>
                </a:cubicBezTo>
                <a:lnTo>
                  <a:pt x="8128" y="2379"/>
                </a:lnTo>
                <a:cubicBezTo>
                  <a:pt x="8317" y="2174"/>
                  <a:pt x="8585" y="2072"/>
                  <a:pt x="8853" y="2072"/>
                </a:cubicBezTo>
                <a:close/>
                <a:moveTo>
                  <a:pt x="5794" y="5110"/>
                </a:moveTo>
                <a:cubicBezTo>
                  <a:pt x="6066" y="5110"/>
                  <a:pt x="6350" y="5200"/>
                  <a:pt x="6553" y="5403"/>
                </a:cubicBezTo>
                <a:cubicBezTo>
                  <a:pt x="6837" y="5687"/>
                  <a:pt x="6900" y="6096"/>
                  <a:pt x="6774" y="6474"/>
                </a:cubicBezTo>
                <a:cubicBezTo>
                  <a:pt x="6675" y="6501"/>
                  <a:pt x="6569" y="6515"/>
                  <a:pt x="6462" y="6515"/>
                </a:cubicBezTo>
                <a:cubicBezTo>
                  <a:pt x="6192" y="6515"/>
                  <a:pt x="5915" y="6425"/>
                  <a:pt x="5734" y="6222"/>
                </a:cubicBezTo>
                <a:cubicBezTo>
                  <a:pt x="5451" y="5939"/>
                  <a:pt x="5356" y="5529"/>
                  <a:pt x="5482" y="5151"/>
                </a:cubicBezTo>
                <a:cubicBezTo>
                  <a:pt x="5580" y="5124"/>
                  <a:pt x="5686" y="5110"/>
                  <a:pt x="5794" y="5110"/>
                </a:cubicBezTo>
                <a:close/>
                <a:moveTo>
                  <a:pt x="8869" y="662"/>
                </a:moveTo>
                <a:cubicBezTo>
                  <a:pt x="9475" y="662"/>
                  <a:pt x="10082" y="898"/>
                  <a:pt x="10554" y="1371"/>
                </a:cubicBezTo>
                <a:cubicBezTo>
                  <a:pt x="11499" y="2316"/>
                  <a:pt x="11499" y="3828"/>
                  <a:pt x="10554" y="4773"/>
                </a:cubicBezTo>
                <a:lnTo>
                  <a:pt x="8160" y="7167"/>
                </a:lnTo>
                <a:cubicBezTo>
                  <a:pt x="7687" y="7640"/>
                  <a:pt x="7081" y="7876"/>
                  <a:pt x="6474" y="7876"/>
                </a:cubicBezTo>
                <a:cubicBezTo>
                  <a:pt x="5868" y="7876"/>
                  <a:pt x="5262" y="7640"/>
                  <a:pt x="4789" y="7167"/>
                </a:cubicBezTo>
                <a:cubicBezTo>
                  <a:pt x="4537" y="6947"/>
                  <a:pt x="4348" y="6632"/>
                  <a:pt x="4222" y="6254"/>
                </a:cubicBezTo>
                <a:lnTo>
                  <a:pt x="4789" y="5718"/>
                </a:lnTo>
                <a:cubicBezTo>
                  <a:pt x="4820" y="6065"/>
                  <a:pt x="4978" y="6411"/>
                  <a:pt x="5262" y="6695"/>
                </a:cubicBezTo>
                <a:cubicBezTo>
                  <a:pt x="5592" y="7026"/>
                  <a:pt x="6026" y="7191"/>
                  <a:pt x="6459" y="7191"/>
                </a:cubicBezTo>
                <a:cubicBezTo>
                  <a:pt x="6892" y="7191"/>
                  <a:pt x="7325" y="7026"/>
                  <a:pt x="7656" y="6695"/>
                </a:cubicBezTo>
                <a:lnTo>
                  <a:pt x="10050" y="4301"/>
                </a:lnTo>
                <a:cubicBezTo>
                  <a:pt x="10712" y="3639"/>
                  <a:pt x="10712" y="2568"/>
                  <a:pt x="10050" y="1906"/>
                </a:cubicBezTo>
                <a:cubicBezTo>
                  <a:pt x="9719" y="1560"/>
                  <a:pt x="9286" y="1386"/>
                  <a:pt x="8853" y="1386"/>
                </a:cubicBezTo>
                <a:cubicBezTo>
                  <a:pt x="8420" y="1386"/>
                  <a:pt x="7987" y="1560"/>
                  <a:pt x="7656" y="1906"/>
                </a:cubicBezTo>
                <a:lnTo>
                  <a:pt x="6427" y="3103"/>
                </a:lnTo>
                <a:cubicBezTo>
                  <a:pt x="6243" y="3066"/>
                  <a:pt x="6058" y="3051"/>
                  <a:pt x="5874" y="3051"/>
                </a:cubicBezTo>
                <a:cubicBezTo>
                  <a:pt x="5743" y="3051"/>
                  <a:pt x="5613" y="3059"/>
                  <a:pt x="5482" y="3072"/>
                </a:cubicBezTo>
                <a:lnTo>
                  <a:pt x="7183" y="1371"/>
                </a:lnTo>
                <a:cubicBezTo>
                  <a:pt x="7656" y="898"/>
                  <a:pt x="8262" y="662"/>
                  <a:pt x="8869" y="662"/>
                </a:cubicBezTo>
                <a:close/>
                <a:moveTo>
                  <a:pt x="3686" y="6821"/>
                </a:moveTo>
                <a:cubicBezTo>
                  <a:pt x="3844" y="7136"/>
                  <a:pt x="4033" y="7420"/>
                  <a:pt x="4253" y="7672"/>
                </a:cubicBezTo>
                <a:cubicBezTo>
                  <a:pt x="4505" y="7924"/>
                  <a:pt x="4820" y="8144"/>
                  <a:pt x="5135" y="8270"/>
                </a:cubicBezTo>
                <a:lnTo>
                  <a:pt x="4096" y="9278"/>
                </a:lnTo>
                <a:cubicBezTo>
                  <a:pt x="3907" y="9483"/>
                  <a:pt x="3647" y="9585"/>
                  <a:pt x="3383" y="9585"/>
                </a:cubicBezTo>
                <a:cubicBezTo>
                  <a:pt x="3119" y="9585"/>
                  <a:pt x="2851" y="9483"/>
                  <a:pt x="2647" y="9278"/>
                </a:cubicBezTo>
                <a:cubicBezTo>
                  <a:pt x="2269" y="8900"/>
                  <a:pt x="2269" y="8239"/>
                  <a:pt x="2647" y="7829"/>
                </a:cubicBezTo>
                <a:lnTo>
                  <a:pt x="3686" y="6821"/>
                </a:lnTo>
                <a:close/>
                <a:moveTo>
                  <a:pt x="5844" y="3718"/>
                </a:moveTo>
                <a:cubicBezTo>
                  <a:pt x="6451" y="3718"/>
                  <a:pt x="7057" y="3954"/>
                  <a:pt x="7530" y="4427"/>
                </a:cubicBezTo>
                <a:cubicBezTo>
                  <a:pt x="7782" y="4647"/>
                  <a:pt x="7971" y="4962"/>
                  <a:pt x="8097" y="5309"/>
                </a:cubicBezTo>
                <a:lnTo>
                  <a:pt x="7530" y="5876"/>
                </a:lnTo>
                <a:cubicBezTo>
                  <a:pt x="7498" y="5529"/>
                  <a:pt x="7341" y="5151"/>
                  <a:pt x="7057" y="4899"/>
                </a:cubicBezTo>
                <a:cubicBezTo>
                  <a:pt x="6726" y="4553"/>
                  <a:pt x="6293" y="4379"/>
                  <a:pt x="5860" y="4379"/>
                </a:cubicBezTo>
                <a:cubicBezTo>
                  <a:pt x="5427" y="4379"/>
                  <a:pt x="4994" y="4553"/>
                  <a:pt x="4663" y="4899"/>
                </a:cubicBezTo>
                <a:lnTo>
                  <a:pt x="2174" y="7357"/>
                </a:lnTo>
                <a:cubicBezTo>
                  <a:pt x="1512" y="8050"/>
                  <a:pt x="1512" y="9089"/>
                  <a:pt x="2174" y="9782"/>
                </a:cubicBezTo>
                <a:cubicBezTo>
                  <a:pt x="2505" y="10113"/>
                  <a:pt x="2938" y="10279"/>
                  <a:pt x="3371" y="10279"/>
                </a:cubicBezTo>
                <a:cubicBezTo>
                  <a:pt x="3804" y="10279"/>
                  <a:pt x="4238" y="10113"/>
                  <a:pt x="4568" y="9782"/>
                </a:cubicBezTo>
                <a:lnTo>
                  <a:pt x="5892" y="8459"/>
                </a:lnTo>
                <a:cubicBezTo>
                  <a:pt x="6122" y="8505"/>
                  <a:pt x="6336" y="8535"/>
                  <a:pt x="6570" y="8535"/>
                </a:cubicBezTo>
                <a:cubicBezTo>
                  <a:pt x="6656" y="8535"/>
                  <a:pt x="6744" y="8531"/>
                  <a:pt x="6837" y="8522"/>
                </a:cubicBezTo>
                <a:lnTo>
                  <a:pt x="6837" y="8522"/>
                </a:lnTo>
                <a:lnTo>
                  <a:pt x="5041" y="10286"/>
                </a:lnTo>
                <a:cubicBezTo>
                  <a:pt x="4568" y="10759"/>
                  <a:pt x="3962" y="10995"/>
                  <a:pt x="3355" y="10995"/>
                </a:cubicBezTo>
                <a:cubicBezTo>
                  <a:pt x="2749" y="10995"/>
                  <a:pt x="2143" y="10759"/>
                  <a:pt x="1670" y="10286"/>
                </a:cubicBezTo>
                <a:cubicBezTo>
                  <a:pt x="725" y="9341"/>
                  <a:pt x="725" y="7829"/>
                  <a:pt x="1670" y="6884"/>
                </a:cubicBezTo>
                <a:lnTo>
                  <a:pt x="4159" y="4427"/>
                </a:lnTo>
                <a:cubicBezTo>
                  <a:pt x="4631" y="3954"/>
                  <a:pt x="5238" y="3718"/>
                  <a:pt x="5844" y="3718"/>
                </a:cubicBezTo>
                <a:close/>
                <a:moveTo>
                  <a:pt x="8869" y="0"/>
                </a:moveTo>
                <a:cubicBezTo>
                  <a:pt x="8081" y="0"/>
                  <a:pt x="7294" y="299"/>
                  <a:pt x="6711" y="898"/>
                </a:cubicBezTo>
                <a:lnTo>
                  <a:pt x="1197" y="6411"/>
                </a:lnTo>
                <a:cubicBezTo>
                  <a:pt x="0" y="7609"/>
                  <a:pt x="0" y="9562"/>
                  <a:pt x="1197" y="10759"/>
                </a:cubicBezTo>
                <a:cubicBezTo>
                  <a:pt x="1812" y="11373"/>
                  <a:pt x="2599" y="11681"/>
                  <a:pt x="3379" y="11681"/>
                </a:cubicBezTo>
                <a:cubicBezTo>
                  <a:pt x="4159" y="11681"/>
                  <a:pt x="4931" y="11373"/>
                  <a:pt x="5514" y="10759"/>
                </a:cubicBezTo>
                <a:lnTo>
                  <a:pt x="11027" y="5246"/>
                </a:lnTo>
                <a:cubicBezTo>
                  <a:pt x="12256" y="4017"/>
                  <a:pt x="12256" y="2095"/>
                  <a:pt x="11027" y="898"/>
                </a:cubicBezTo>
                <a:cubicBezTo>
                  <a:pt x="10444" y="299"/>
                  <a:pt x="9656" y="0"/>
                  <a:pt x="886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63" name="Google Shape;6463;p66"/>
          <p:cNvGrpSpPr/>
          <p:nvPr/>
        </p:nvGrpSpPr>
        <p:grpSpPr>
          <a:xfrm>
            <a:off x="6938569" y="1683011"/>
            <a:ext cx="334031" cy="333114"/>
            <a:chOff x="-30805300" y="1938725"/>
            <a:chExt cx="291450" cy="290650"/>
          </a:xfrm>
        </p:grpSpPr>
        <p:sp>
          <p:nvSpPr>
            <p:cNvPr id="6464" name="Google Shape;6464;p66"/>
            <p:cNvSpPr/>
            <p:nvPr/>
          </p:nvSpPr>
          <p:spPr>
            <a:xfrm>
              <a:off x="-30805300" y="1938725"/>
              <a:ext cx="291450" cy="290650"/>
            </a:xfrm>
            <a:custGeom>
              <a:rect b="b" l="l" r="r" t="t"/>
              <a:pathLst>
                <a:path extrusionOk="0" h="11626" w="11658">
                  <a:moveTo>
                    <a:pt x="6806" y="694"/>
                  </a:moveTo>
                  <a:lnTo>
                    <a:pt x="6806" y="1450"/>
                  </a:lnTo>
                  <a:lnTo>
                    <a:pt x="6112" y="1450"/>
                  </a:lnTo>
                  <a:lnTo>
                    <a:pt x="6112" y="694"/>
                  </a:lnTo>
                  <a:close/>
                  <a:moveTo>
                    <a:pt x="10586" y="4821"/>
                  </a:moveTo>
                  <a:cubicBezTo>
                    <a:pt x="10807" y="4821"/>
                    <a:pt x="10964" y="5010"/>
                    <a:pt x="10964" y="5199"/>
                  </a:cubicBezTo>
                  <a:cubicBezTo>
                    <a:pt x="10964" y="5388"/>
                    <a:pt x="10807" y="5545"/>
                    <a:pt x="10586" y="5545"/>
                  </a:cubicBezTo>
                  <a:lnTo>
                    <a:pt x="8570" y="5545"/>
                  </a:lnTo>
                  <a:cubicBezTo>
                    <a:pt x="8349" y="5545"/>
                    <a:pt x="8192" y="5388"/>
                    <a:pt x="8192" y="5199"/>
                  </a:cubicBezTo>
                  <a:cubicBezTo>
                    <a:pt x="8192" y="5010"/>
                    <a:pt x="8349" y="4821"/>
                    <a:pt x="8570" y="4821"/>
                  </a:cubicBezTo>
                  <a:close/>
                  <a:moveTo>
                    <a:pt x="6459" y="3529"/>
                  </a:moveTo>
                  <a:cubicBezTo>
                    <a:pt x="7089" y="3529"/>
                    <a:pt x="7656" y="3844"/>
                    <a:pt x="7971" y="4411"/>
                  </a:cubicBezTo>
                  <a:cubicBezTo>
                    <a:pt x="7688" y="4600"/>
                    <a:pt x="7499" y="4915"/>
                    <a:pt x="7499" y="5262"/>
                  </a:cubicBezTo>
                  <a:cubicBezTo>
                    <a:pt x="7499" y="5388"/>
                    <a:pt x="7530" y="5545"/>
                    <a:pt x="7562" y="5672"/>
                  </a:cubicBezTo>
                  <a:cubicBezTo>
                    <a:pt x="7121" y="5703"/>
                    <a:pt x="6806" y="6113"/>
                    <a:pt x="6806" y="6585"/>
                  </a:cubicBezTo>
                  <a:cubicBezTo>
                    <a:pt x="6806" y="6680"/>
                    <a:pt x="6806" y="6774"/>
                    <a:pt x="6869" y="6900"/>
                  </a:cubicBezTo>
                  <a:cubicBezTo>
                    <a:pt x="6743" y="6932"/>
                    <a:pt x="6617" y="6932"/>
                    <a:pt x="6459" y="6932"/>
                  </a:cubicBezTo>
                  <a:cubicBezTo>
                    <a:pt x="5514" y="6932"/>
                    <a:pt x="4758" y="6176"/>
                    <a:pt x="4758" y="5230"/>
                  </a:cubicBezTo>
                  <a:cubicBezTo>
                    <a:pt x="4758" y="4285"/>
                    <a:pt x="5514" y="3529"/>
                    <a:pt x="6459" y="3529"/>
                  </a:cubicBezTo>
                  <a:close/>
                  <a:moveTo>
                    <a:pt x="9893" y="6207"/>
                  </a:moveTo>
                  <a:cubicBezTo>
                    <a:pt x="10082" y="6207"/>
                    <a:pt x="10240" y="6365"/>
                    <a:pt x="10240" y="6585"/>
                  </a:cubicBezTo>
                  <a:cubicBezTo>
                    <a:pt x="10240" y="6774"/>
                    <a:pt x="10082" y="6932"/>
                    <a:pt x="9893" y="6932"/>
                  </a:cubicBezTo>
                  <a:lnTo>
                    <a:pt x="7845" y="6932"/>
                  </a:lnTo>
                  <a:cubicBezTo>
                    <a:pt x="7656" y="6932"/>
                    <a:pt x="7499" y="6774"/>
                    <a:pt x="7499" y="6585"/>
                  </a:cubicBezTo>
                  <a:cubicBezTo>
                    <a:pt x="7499" y="6365"/>
                    <a:pt x="7656" y="6207"/>
                    <a:pt x="7845" y="6207"/>
                  </a:cubicBezTo>
                  <a:close/>
                  <a:moveTo>
                    <a:pt x="9231" y="7562"/>
                  </a:moveTo>
                  <a:cubicBezTo>
                    <a:pt x="9420" y="7562"/>
                    <a:pt x="9578" y="7719"/>
                    <a:pt x="9578" y="7908"/>
                  </a:cubicBezTo>
                  <a:cubicBezTo>
                    <a:pt x="9578" y="8097"/>
                    <a:pt x="9420" y="8255"/>
                    <a:pt x="9231" y="8255"/>
                  </a:cubicBezTo>
                  <a:lnTo>
                    <a:pt x="7845" y="8255"/>
                  </a:lnTo>
                  <a:cubicBezTo>
                    <a:pt x="7656" y="8255"/>
                    <a:pt x="7499" y="8097"/>
                    <a:pt x="7499" y="7908"/>
                  </a:cubicBezTo>
                  <a:cubicBezTo>
                    <a:pt x="7499" y="7719"/>
                    <a:pt x="7656" y="7562"/>
                    <a:pt x="7845" y="7562"/>
                  </a:cubicBezTo>
                  <a:close/>
                  <a:moveTo>
                    <a:pt x="6595" y="2171"/>
                  </a:moveTo>
                  <a:cubicBezTo>
                    <a:pt x="7889" y="2171"/>
                    <a:pt x="8963" y="3033"/>
                    <a:pt x="9389" y="4159"/>
                  </a:cubicBezTo>
                  <a:lnTo>
                    <a:pt x="8633" y="4159"/>
                  </a:lnTo>
                  <a:cubicBezTo>
                    <a:pt x="8223" y="3340"/>
                    <a:pt x="7404" y="2805"/>
                    <a:pt x="6459" y="2805"/>
                  </a:cubicBezTo>
                  <a:cubicBezTo>
                    <a:pt x="5136" y="2805"/>
                    <a:pt x="4065" y="3844"/>
                    <a:pt x="4065" y="5199"/>
                  </a:cubicBezTo>
                  <a:cubicBezTo>
                    <a:pt x="4065" y="6522"/>
                    <a:pt x="5136" y="7593"/>
                    <a:pt x="6459" y="7593"/>
                  </a:cubicBezTo>
                  <a:cubicBezTo>
                    <a:pt x="6617" y="7593"/>
                    <a:pt x="6743" y="7593"/>
                    <a:pt x="6900" y="7562"/>
                  </a:cubicBezTo>
                  <a:lnTo>
                    <a:pt x="6900" y="7562"/>
                  </a:lnTo>
                  <a:cubicBezTo>
                    <a:pt x="6869" y="7688"/>
                    <a:pt x="6806" y="7782"/>
                    <a:pt x="6806" y="7940"/>
                  </a:cubicBezTo>
                  <a:cubicBezTo>
                    <a:pt x="6806" y="8066"/>
                    <a:pt x="6806" y="8192"/>
                    <a:pt x="6869" y="8255"/>
                  </a:cubicBezTo>
                  <a:cubicBezTo>
                    <a:pt x="6743" y="8255"/>
                    <a:pt x="6585" y="8318"/>
                    <a:pt x="6459" y="8318"/>
                  </a:cubicBezTo>
                  <a:cubicBezTo>
                    <a:pt x="4758" y="8318"/>
                    <a:pt x="3403" y="6932"/>
                    <a:pt x="3403" y="5230"/>
                  </a:cubicBezTo>
                  <a:cubicBezTo>
                    <a:pt x="3403" y="3529"/>
                    <a:pt x="4758" y="2174"/>
                    <a:pt x="6459" y="2174"/>
                  </a:cubicBezTo>
                  <a:cubicBezTo>
                    <a:pt x="6505" y="2172"/>
                    <a:pt x="6550" y="2171"/>
                    <a:pt x="6595" y="2171"/>
                  </a:cubicBezTo>
                  <a:close/>
                  <a:moveTo>
                    <a:pt x="8538" y="8917"/>
                  </a:moveTo>
                  <a:cubicBezTo>
                    <a:pt x="8759" y="8917"/>
                    <a:pt x="8916" y="9074"/>
                    <a:pt x="8916" y="9295"/>
                  </a:cubicBezTo>
                  <a:cubicBezTo>
                    <a:pt x="8853" y="9484"/>
                    <a:pt x="8696" y="9641"/>
                    <a:pt x="8538" y="9641"/>
                  </a:cubicBezTo>
                  <a:lnTo>
                    <a:pt x="7877" y="9641"/>
                  </a:lnTo>
                  <a:cubicBezTo>
                    <a:pt x="7688" y="9641"/>
                    <a:pt x="7530" y="9484"/>
                    <a:pt x="7530" y="9295"/>
                  </a:cubicBezTo>
                  <a:cubicBezTo>
                    <a:pt x="7530" y="9074"/>
                    <a:pt x="7688" y="8917"/>
                    <a:pt x="7877" y="8917"/>
                  </a:cubicBezTo>
                  <a:close/>
                  <a:moveTo>
                    <a:pt x="3592" y="1765"/>
                  </a:moveTo>
                  <a:cubicBezTo>
                    <a:pt x="3655" y="2111"/>
                    <a:pt x="3655" y="2427"/>
                    <a:pt x="3592" y="2805"/>
                  </a:cubicBezTo>
                  <a:cubicBezTo>
                    <a:pt x="3025" y="3466"/>
                    <a:pt x="2710" y="4285"/>
                    <a:pt x="2710" y="5199"/>
                  </a:cubicBezTo>
                  <a:cubicBezTo>
                    <a:pt x="2710" y="7278"/>
                    <a:pt x="4411" y="8917"/>
                    <a:pt x="6459" y="8917"/>
                  </a:cubicBezTo>
                  <a:cubicBezTo>
                    <a:pt x="6585" y="8917"/>
                    <a:pt x="6743" y="8917"/>
                    <a:pt x="6869" y="8885"/>
                  </a:cubicBezTo>
                  <a:lnTo>
                    <a:pt x="6869" y="8885"/>
                  </a:lnTo>
                  <a:cubicBezTo>
                    <a:pt x="6806" y="9011"/>
                    <a:pt x="6774" y="9137"/>
                    <a:pt x="6774" y="9232"/>
                  </a:cubicBezTo>
                  <a:cubicBezTo>
                    <a:pt x="6774" y="9358"/>
                    <a:pt x="6806" y="9484"/>
                    <a:pt x="6806" y="9610"/>
                  </a:cubicBezTo>
                  <a:lnTo>
                    <a:pt x="4915" y="9610"/>
                  </a:lnTo>
                  <a:cubicBezTo>
                    <a:pt x="4537" y="9641"/>
                    <a:pt x="4096" y="9830"/>
                    <a:pt x="3781" y="10145"/>
                  </a:cubicBezTo>
                  <a:lnTo>
                    <a:pt x="3088" y="10870"/>
                  </a:lnTo>
                  <a:lnTo>
                    <a:pt x="788" y="8633"/>
                  </a:lnTo>
                  <a:lnTo>
                    <a:pt x="1544" y="7908"/>
                  </a:lnTo>
                  <a:cubicBezTo>
                    <a:pt x="1859" y="7593"/>
                    <a:pt x="2048" y="7152"/>
                    <a:pt x="2048" y="6680"/>
                  </a:cubicBezTo>
                  <a:lnTo>
                    <a:pt x="2048" y="3655"/>
                  </a:lnTo>
                  <a:cubicBezTo>
                    <a:pt x="2048" y="3592"/>
                    <a:pt x="2080" y="3498"/>
                    <a:pt x="2143" y="3435"/>
                  </a:cubicBezTo>
                  <a:lnTo>
                    <a:pt x="3592" y="1765"/>
                  </a:lnTo>
                  <a:close/>
                  <a:moveTo>
                    <a:pt x="5167" y="1"/>
                  </a:moveTo>
                  <a:cubicBezTo>
                    <a:pt x="4978" y="1"/>
                    <a:pt x="4821" y="158"/>
                    <a:pt x="4821" y="347"/>
                  </a:cubicBezTo>
                  <a:cubicBezTo>
                    <a:pt x="4821" y="536"/>
                    <a:pt x="4978" y="694"/>
                    <a:pt x="5167" y="694"/>
                  </a:cubicBezTo>
                  <a:lnTo>
                    <a:pt x="5514" y="694"/>
                  </a:lnTo>
                  <a:lnTo>
                    <a:pt x="5514" y="1576"/>
                  </a:lnTo>
                  <a:cubicBezTo>
                    <a:pt x="5136" y="1702"/>
                    <a:pt x="4726" y="1891"/>
                    <a:pt x="4380" y="2111"/>
                  </a:cubicBezTo>
                  <a:cubicBezTo>
                    <a:pt x="4380" y="1796"/>
                    <a:pt x="4317" y="1481"/>
                    <a:pt x="4222" y="1229"/>
                  </a:cubicBezTo>
                  <a:lnTo>
                    <a:pt x="4159" y="977"/>
                  </a:lnTo>
                  <a:cubicBezTo>
                    <a:pt x="4096" y="851"/>
                    <a:pt x="4033" y="788"/>
                    <a:pt x="3907" y="757"/>
                  </a:cubicBezTo>
                  <a:cubicBezTo>
                    <a:pt x="3872" y="739"/>
                    <a:pt x="3839" y="731"/>
                    <a:pt x="3808" y="731"/>
                  </a:cubicBezTo>
                  <a:cubicBezTo>
                    <a:pt x="3728" y="731"/>
                    <a:pt x="3660" y="783"/>
                    <a:pt x="3592" y="851"/>
                  </a:cubicBezTo>
                  <a:lnTo>
                    <a:pt x="1702" y="2962"/>
                  </a:lnTo>
                  <a:cubicBezTo>
                    <a:pt x="1544" y="3151"/>
                    <a:pt x="1418" y="3372"/>
                    <a:pt x="1418" y="3624"/>
                  </a:cubicBezTo>
                  <a:lnTo>
                    <a:pt x="1418" y="6648"/>
                  </a:lnTo>
                  <a:cubicBezTo>
                    <a:pt x="1418" y="6932"/>
                    <a:pt x="1292" y="7152"/>
                    <a:pt x="1103" y="7373"/>
                  </a:cubicBezTo>
                  <a:lnTo>
                    <a:pt x="127" y="8349"/>
                  </a:lnTo>
                  <a:cubicBezTo>
                    <a:pt x="64" y="8412"/>
                    <a:pt x="1" y="8507"/>
                    <a:pt x="1" y="8570"/>
                  </a:cubicBezTo>
                  <a:cubicBezTo>
                    <a:pt x="1" y="8664"/>
                    <a:pt x="32" y="8790"/>
                    <a:pt x="127" y="8822"/>
                  </a:cubicBezTo>
                  <a:lnTo>
                    <a:pt x="2867" y="11531"/>
                  </a:lnTo>
                  <a:cubicBezTo>
                    <a:pt x="2930" y="11594"/>
                    <a:pt x="3025" y="11626"/>
                    <a:pt x="3116" y="11626"/>
                  </a:cubicBezTo>
                  <a:cubicBezTo>
                    <a:pt x="3206" y="11626"/>
                    <a:pt x="3293" y="11594"/>
                    <a:pt x="3340" y="11531"/>
                  </a:cubicBezTo>
                  <a:lnTo>
                    <a:pt x="4348" y="10555"/>
                  </a:lnTo>
                  <a:cubicBezTo>
                    <a:pt x="4537" y="10366"/>
                    <a:pt x="4758" y="10240"/>
                    <a:pt x="5041" y="10240"/>
                  </a:cubicBezTo>
                  <a:lnTo>
                    <a:pt x="8601" y="10240"/>
                  </a:lnTo>
                  <a:cubicBezTo>
                    <a:pt x="9137" y="10240"/>
                    <a:pt x="9610" y="9767"/>
                    <a:pt x="9610" y="9200"/>
                  </a:cubicBezTo>
                  <a:cubicBezTo>
                    <a:pt x="9610" y="9106"/>
                    <a:pt x="9578" y="8948"/>
                    <a:pt x="9547" y="8822"/>
                  </a:cubicBezTo>
                  <a:cubicBezTo>
                    <a:pt x="9956" y="8696"/>
                    <a:pt x="10303" y="8318"/>
                    <a:pt x="10303" y="7845"/>
                  </a:cubicBezTo>
                  <a:cubicBezTo>
                    <a:pt x="10303" y="7719"/>
                    <a:pt x="10240" y="7562"/>
                    <a:pt x="10208" y="7436"/>
                  </a:cubicBezTo>
                  <a:cubicBezTo>
                    <a:pt x="10649" y="7310"/>
                    <a:pt x="10964" y="6932"/>
                    <a:pt x="10964" y="6459"/>
                  </a:cubicBezTo>
                  <a:cubicBezTo>
                    <a:pt x="10964" y="6333"/>
                    <a:pt x="10933" y="6176"/>
                    <a:pt x="10870" y="6050"/>
                  </a:cubicBezTo>
                  <a:cubicBezTo>
                    <a:pt x="11027" y="6018"/>
                    <a:pt x="11185" y="5955"/>
                    <a:pt x="11342" y="5798"/>
                  </a:cubicBezTo>
                  <a:cubicBezTo>
                    <a:pt x="11563" y="5577"/>
                    <a:pt x="11657" y="5325"/>
                    <a:pt x="11657" y="5041"/>
                  </a:cubicBezTo>
                  <a:cubicBezTo>
                    <a:pt x="11657" y="4758"/>
                    <a:pt x="11563" y="4474"/>
                    <a:pt x="11342" y="4285"/>
                  </a:cubicBezTo>
                  <a:cubicBezTo>
                    <a:pt x="11122" y="4285"/>
                    <a:pt x="10870" y="4159"/>
                    <a:pt x="10586" y="4159"/>
                  </a:cubicBezTo>
                  <a:lnTo>
                    <a:pt x="10145" y="4159"/>
                  </a:lnTo>
                  <a:cubicBezTo>
                    <a:pt x="9767" y="2899"/>
                    <a:pt x="8790" y="1922"/>
                    <a:pt x="7530" y="1576"/>
                  </a:cubicBezTo>
                  <a:lnTo>
                    <a:pt x="7530" y="694"/>
                  </a:lnTo>
                  <a:lnTo>
                    <a:pt x="7877" y="694"/>
                  </a:lnTo>
                  <a:cubicBezTo>
                    <a:pt x="8097" y="694"/>
                    <a:pt x="8255" y="536"/>
                    <a:pt x="8255" y="347"/>
                  </a:cubicBezTo>
                  <a:cubicBezTo>
                    <a:pt x="8255" y="158"/>
                    <a:pt x="8097" y="1"/>
                    <a:pt x="78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5" name="Google Shape;6465;p66"/>
            <p:cNvSpPr/>
            <p:nvPr/>
          </p:nvSpPr>
          <p:spPr>
            <a:xfrm>
              <a:off x="-30670625" y="20427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1072" y="0"/>
                  </a:moveTo>
                  <a:cubicBezTo>
                    <a:pt x="883" y="0"/>
                    <a:pt x="725" y="158"/>
                    <a:pt x="725" y="378"/>
                  </a:cubicBezTo>
                  <a:lnTo>
                    <a:pt x="725" y="725"/>
                  </a:lnTo>
                  <a:lnTo>
                    <a:pt x="379" y="725"/>
                  </a:lnTo>
                  <a:cubicBezTo>
                    <a:pt x="158" y="725"/>
                    <a:pt x="1" y="882"/>
                    <a:pt x="1" y="1071"/>
                  </a:cubicBezTo>
                  <a:cubicBezTo>
                    <a:pt x="1" y="1260"/>
                    <a:pt x="158" y="1418"/>
                    <a:pt x="379" y="1418"/>
                  </a:cubicBezTo>
                  <a:lnTo>
                    <a:pt x="1041" y="1418"/>
                  </a:lnTo>
                  <a:cubicBezTo>
                    <a:pt x="1230" y="1418"/>
                    <a:pt x="1387" y="1260"/>
                    <a:pt x="1387" y="1071"/>
                  </a:cubicBezTo>
                  <a:lnTo>
                    <a:pt x="1387" y="410"/>
                  </a:ln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66" name="Google Shape;6466;p66"/>
          <p:cNvGrpSpPr/>
          <p:nvPr/>
        </p:nvGrpSpPr>
        <p:grpSpPr>
          <a:xfrm>
            <a:off x="6939028" y="2108816"/>
            <a:ext cx="333114" cy="333658"/>
            <a:chOff x="-30805300" y="2298675"/>
            <a:chExt cx="290650" cy="291125"/>
          </a:xfrm>
        </p:grpSpPr>
        <p:sp>
          <p:nvSpPr>
            <p:cNvPr id="6467" name="Google Shape;6467;p66"/>
            <p:cNvSpPr/>
            <p:nvPr/>
          </p:nvSpPr>
          <p:spPr>
            <a:xfrm>
              <a:off x="-30720225" y="24191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8" name="Google Shape;6468;p66"/>
            <p:cNvSpPr/>
            <p:nvPr/>
          </p:nvSpPr>
          <p:spPr>
            <a:xfrm>
              <a:off x="-30635175" y="2453250"/>
              <a:ext cx="87450" cy="69125"/>
            </a:xfrm>
            <a:custGeom>
              <a:rect b="b" l="l" r="r" t="t"/>
              <a:pathLst>
                <a:path extrusionOk="0" h="2765" w="3498">
                  <a:moveTo>
                    <a:pt x="3124" y="0"/>
                  </a:moveTo>
                  <a:cubicBezTo>
                    <a:pt x="3033" y="0"/>
                    <a:pt x="2946" y="40"/>
                    <a:pt x="2899" y="118"/>
                  </a:cubicBezTo>
                  <a:lnTo>
                    <a:pt x="1040" y="1946"/>
                  </a:lnTo>
                  <a:lnTo>
                    <a:pt x="599" y="1505"/>
                  </a:lnTo>
                  <a:cubicBezTo>
                    <a:pt x="536" y="1442"/>
                    <a:pt x="450" y="1410"/>
                    <a:pt x="363" y="1410"/>
                  </a:cubicBezTo>
                  <a:cubicBezTo>
                    <a:pt x="276" y="1410"/>
                    <a:pt x="190" y="1442"/>
                    <a:pt x="127" y="1505"/>
                  </a:cubicBezTo>
                  <a:cubicBezTo>
                    <a:pt x="1" y="1631"/>
                    <a:pt x="1" y="1851"/>
                    <a:pt x="127" y="1977"/>
                  </a:cubicBezTo>
                  <a:lnTo>
                    <a:pt x="788" y="2639"/>
                  </a:lnTo>
                  <a:cubicBezTo>
                    <a:pt x="883" y="2733"/>
                    <a:pt x="977" y="2765"/>
                    <a:pt x="1040" y="2765"/>
                  </a:cubicBezTo>
                  <a:cubicBezTo>
                    <a:pt x="1103" y="2765"/>
                    <a:pt x="1198" y="2733"/>
                    <a:pt x="1261" y="2639"/>
                  </a:cubicBezTo>
                  <a:lnTo>
                    <a:pt x="3372" y="591"/>
                  </a:lnTo>
                  <a:cubicBezTo>
                    <a:pt x="3498" y="496"/>
                    <a:pt x="3498" y="244"/>
                    <a:pt x="3372" y="118"/>
                  </a:cubicBezTo>
                  <a:cubicBezTo>
                    <a:pt x="3309" y="40"/>
                    <a:pt x="3214" y="0"/>
                    <a:pt x="31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69" name="Google Shape;6469;p66"/>
            <p:cNvSpPr/>
            <p:nvPr/>
          </p:nvSpPr>
          <p:spPr>
            <a:xfrm>
              <a:off x="-30805300" y="2298675"/>
              <a:ext cx="290650" cy="291125"/>
            </a:xfrm>
            <a:custGeom>
              <a:rect b="b" l="l" r="r" t="t"/>
              <a:pathLst>
                <a:path extrusionOk="0" h="11645" w="11626">
                  <a:moveTo>
                    <a:pt x="5797" y="630"/>
                  </a:moveTo>
                  <a:cubicBezTo>
                    <a:pt x="6333" y="630"/>
                    <a:pt x="6806" y="1103"/>
                    <a:pt x="6806" y="1670"/>
                  </a:cubicBezTo>
                  <a:lnTo>
                    <a:pt x="6806" y="4096"/>
                  </a:lnTo>
                  <a:lnTo>
                    <a:pt x="6459" y="4096"/>
                  </a:lnTo>
                  <a:cubicBezTo>
                    <a:pt x="5514" y="4096"/>
                    <a:pt x="4758" y="4852"/>
                    <a:pt x="4758" y="5797"/>
                  </a:cubicBezTo>
                  <a:lnTo>
                    <a:pt x="4758" y="6144"/>
                  </a:lnTo>
                  <a:lnTo>
                    <a:pt x="3088" y="6144"/>
                  </a:lnTo>
                  <a:lnTo>
                    <a:pt x="3088" y="6207"/>
                  </a:lnTo>
                  <a:cubicBezTo>
                    <a:pt x="2993" y="6207"/>
                    <a:pt x="2930" y="6238"/>
                    <a:pt x="2836" y="6270"/>
                  </a:cubicBezTo>
                  <a:lnTo>
                    <a:pt x="2017" y="7057"/>
                  </a:lnTo>
                  <a:lnTo>
                    <a:pt x="2017" y="6490"/>
                  </a:lnTo>
                  <a:cubicBezTo>
                    <a:pt x="2017" y="6301"/>
                    <a:pt x="1859" y="6144"/>
                    <a:pt x="1670" y="6144"/>
                  </a:cubicBezTo>
                  <a:cubicBezTo>
                    <a:pt x="1103" y="6144"/>
                    <a:pt x="631" y="5671"/>
                    <a:pt x="631" y="5136"/>
                  </a:cubicBezTo>
                  <a:lnTo>
                    <a:pt x="631" y="1670"/>
                  </a:lnTo>
                  <a:cubicBezTo>
                    <a:pt x="631" y="1103"/>
                    <a:pt x="1103" y="630"/>
                    <a:pt x="1670" y="630"/>
                  </a:cubicBezTo>
                  <a:close/>
                  <a:moveTo>
                    <a:pt x="9925" y="4852"/>
                  </a:moveTo>
                  <a:cubicBezTo>
                    <a:pt x="10492" y="4852"/>
                    <a:pt x="10964" y="5325"/>
                    <a:pt x="10964" y="5860"/>
                  </a:cubicBezTo>
                  <a:lnTo>
                    <a:pt x="10964" y="8601"/>
                  </a:lnTo>
                  <a:cubicBezTo>
                    <a:pt x="10964" y="9137"/>
                    <a:pt x="10492" y="9609"/>
                    <a:pt x="9925" y="9609"/>
                  </a:cubicBezTo>
                  <a:lnTo>
                    <a:pt x="8538" y="9609"/>
                  </a:lnTo>
                  <a:cubicBezTo>
                    <a:pt x="8475" y="9609"/>
                    <a:pt x="8349" y="9672"/>
                    <a:pt x="8318" y="9735"/>
                  </a:cubicBezTo>
                  <a:lnTo>
                    <a:pt x="7530" y="10523"/>
                  </a:lnTo>
                  <a:lnTo>
                    <a:pt x="7530" y="9987"/>
                  </a:lnTo>
                  <a:cubicBezTo>
                    <a:pt x="7530" y="9767"/>
                    <a:pt x="7373" y="9609"/>
                    <a:pt x="7184" y="9609"/>
                  </a:cubicBezTo>
                  <a:lnTo>
                    <a:pt x="6491" y="9609"/>
                  </a:lnTo>
                  <a:cubicBezTo>
                    <a:pt x="5955" y="9609"/>
                    <a:pt x="5482" y="9137"/>
                    <a:pt x="5482" y="8601"/>
                  </a:cubicBezTo>
                  <a:lnTo>
                    <a:pt x="5482" y="5860"/>
                  </a:lnTo>
                  <a:cubicBezTo>
                    <a:pt x="5482" y="5325"/>
                    <a:pt x="5955" y="4852"/>
                    <a:pt x="6491" y="4852"/>
                  </a:cubicBezTo>
                  <a:close/>
                  <a:moveTo>
                    <a:pt x="1702" y="0"/>
                  </a:moveTo>
                  <a:cubicBezTo>
                    <a:pt x="757" y="0"/>
                    <a:pt x="1" y="756"/>
                    <a:pt x="1" y="1702"/>
                  </a:cubicBezTo>
                  <a:lnTo>
                    <a:pt x="1" y="5167"/>
                  </a:lnTo>
                  <a:cubicBezTo>
                    <a:pt x="1" y="5986"/>
                    <a:pt x="599" y="6711"/>
                    <a:pt x="1387" y="6868"/>
                  </a:cubicBezTo>
                  <a:lnTo>
                    <a:pt x="1387" y="7940"/>
                  </a:lnTo>
                  <a:cubicBezTo>
                    <a:pt x="1387" y="8034"/>
                    <a:pt x="1450" y="8192"/>
                    <a:pt x="1576" y="8255"/>
                  </a:cubicBezTo>
                  <a:cubicBezTo>
                    <a:pt x="1618" y="8265"/>
                    <a:pt x="1663" y="8272"/>
                    <a:pt x="1708" y="8272"/>
                  </a:cubicBezTo>
                  <a:cubicBezTo>
                    <a:pt x="1796" y="8272"/>
                    <a:pt x="1880" y="8244"/>
                    <a:pt x="1922" y="8160"/>
                  </a:cubicBezTo>
                  <a:lnTo>
                    <a:pt x="3246" y="6900"/>
                  </a:lnTo>
                  <a:lnTo>
                    <a:pt x="4821" y="6900"/>
                  </a:lnTo>
                  <a:lnTo>
                    <a:pt x="4821" y="8601"/>
                  </a:lnTo>
                  <a:cubicBezTo>
                    <a:pt x="4821" y="9546"/>
                    <a:pt x="5545" y="10302"/>
                    <a:pt x="6491" y="10302"/>
                  </a:cubicBezTo>
                  <a:lnTo>
                    <a:pt x="6869" y="10302"/>
                  </a:lnTo>
                  <a:lnTo>
                    <a:pt x="6869" y="11311"/>
                  </a:lnTo>
                  <a:cubicBezTo>
                    <a:pt x="6869" y="11468"/>
                    <a:pt x="6932" y="11594"/>
                    <a:pt x="7058" y="11626"/>
                  </a:cubicBezTo>
                  <a:cubicBezTo>
                    <a:pt x="7104" y="11637"/>
                    <a:pt x="7154" y="11644"/>
                    <a:pt x="7202" y="11644"/>
                  </a:cubicBezTo>
                  <a:cubicBezTo>
                    <a:pt x="7286" y="11644"/>
                    <a:pt x="7364" y="11623"/>
                    <a:pt x="7404" y="11563"/>
                  </a:cubicBezTo>
                  <a:lnTo>
                    <a:pt x="8664" y="10302"/>
                  </a:lnTo>
                  <a:lnTo>
                    <a:pt x="9925" y="10302"/>
                  </a:lnTo>
                  <a:cubicBezTo>
                    <a:pt x="10870" y="10302"/>
                    <a:pt x="11626" y="9546"/>
                    <a:pt x="11626" y="8601"/>
                  </a:cubicBezTo>
                  <a:lnTo>
                    <a:pt x="11626" y="5892"/>
                  </a:lnTo>
                  <a:cubicBezTo>
                    <a:pt x="11626" y="4884"/>
                    <a:pt x="10870" y="4159"/>
                    <a:pt x="9925" y="4159"/>
                  </a:cubicBezTo>
                  <a:lnTo>
                    <a:pt x="7530" y="4159"/>
                  </a:lnTo>
                  <a:lnTo>
                    <a:pt x="7530" y="1702"/>
                  </a:lnTo>
                  <a:cubicBezTo>
                    <a:pt x="7530" y="756"/>
                    <a:pt x="67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0" name="Google Shape;6470;p66"/>
            <p:cNvSpPr/>
            <p:nvPr/>
          </p:nvSpPr>
          <p:spPr>
            <a:xfrm>
              <a:off x="-30737575" y="2332550"/>
              <a:ext cx="53600" cy="69325"/>
            </a:xfrm>
            <a:custGeom>
              <a:rect b="b" l="l" r="r" t="t"/>
              <a:pathLst>
                <a:path extrusionOk="0" h="2773" w="2144">
                  <a:moveTo>
                    <a:pt x="1041" y="0"/>
                  </a:moveTo>
                  <a:cubicBezTo>
                    <a:pt x="474" y="0"/>
                    <a:pt x="1" y="473"/>
                    <a:pt x="1" y="1008"/>
                  </a:cubicBezTo>
                  <a:cubicBezTo>
                    <a:pt x="1" y="1197"/>
                    <a:pt x="158" y="1355"/>
                    <a:pt x="379" y="1355"/>
                  </a:cubicBezTo>
                  <a:cubicBezTo>
                    <a:pt x="568" y="1355"/>
                    <a:pt x="726" y="1197"/>
                    <a:pt x="726" y="1008"/>
                  </a:cubicBezTo>
                  <a:cubicBezTo>
                    <a:pt x="726" y="819"/>
                    <a:pt x="883" y="662"/>
                    <a:pt x="1072" y="662"/>
                  </a:cubicBezTo>
                  <a:cubicBezTo>
                    <a:pt x="1293" y="662"/>
                    <a:pt x="1450" y="819"/>
                    <a:pt x="1450" y="1008"/>
                  </a:cubicBezTo>
                  <a:cubicBezTo>
                    <a:pt x="1450" y="1103"/>
                    <a:pt x="1324" y="1292"/>
                    <a:pt x="1198" y="1323"/>
                  </a:cubicBezTo>
                  <a:cubicBezTo>
                    <a:pt x="915" y="1449"/>
                    <a:pt x="757" y="1701"/>
                    <a:pt x="757" y="1953"/>
                  </a:cubicBezTo>
                  <a:lnTo>
                    <a:pt x="757" y="2426"/>
                  </a:lnTo>
                  <a:cubicBezTo>
                    <a:pt x="757" y="2615"/>
                    <a:pt x="915" y="2772"/>
                    <a:pt x="1135" y="2772"/>
                  </a:cubicBezTo>
                  <a:cubicBezTo>
                    <a:pt x="1324" y="2772"/>
                    <a:pt x="1482" y="2615"/>
                    <a:pt x="1482" y="2426"/>
                  </a:cubicBezTo>
                  <a:lnTo>
                    <a:pt x="1482" y="1953"/>
                  </a:lnTo>
                  <a:cubicBezTo>
                    <a:pt x="1860" y="1796"/>
                    <a:pt x="2143" y="1418"/>
                    <a:pt x="2143" y="1008"/>
                  </a:cubicBezTo>
                  <a:cubicBezTo>
                    <a:pt x="2049" y="473"/>
                    <a:pt x="1576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1" name="Google Shape;6471;p66"/>
          <p:cNvGrpSpPr/>
          <p:nvPr/>
        </p:nvGrpSpPr>
        <p:grpSpPr>
          <a:xfrm>
            <a:off x="6938584" y="2503131"/>
            <a:ext cx="334002" cy="334002"/>
            <a:chOff x="-30806075" y="2657050"/>
            <a:chExt cx="291425" cy="291425"/>
          </a:xfrm>
        </p:grpSpPr>
        <p:sp>
          <p:nvSpPr>
            <p:cNvPr id="6472" name="Google Shape;6472;p66"/>
            <p:cNvSpPr/>
            <p:nvPr/>
          </p:nvSpPr>
          <p:spPr>
            <a:xfrm>
              <a:off x="-30806075" y="26570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8" y="693"/>
                  </a:moveTo>
                  <a:cubicBezTo>
                    <a:pt x="8664" y="693"/>
                    <a:pt x="10995" y="2993"/>
                    <a:pt x="10995" y="5828"/>
                  </a:cubicBezTo>
                  <a:cubicBezTo>
                    <a:pt x="10995" y="8664"/>
                    <a:pt x="8664" y="10995"/>
                    <a:pt x="5828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93"/>
                    <a:pt x="5828" y="693"/>
                  </a:cubicBezTo>
                  <a:close/>
                  <a:moveTo>
                    <a:pt x="5828" y="0"/>
                  </a:moveTo>
                  <a:cubicBezTo>
                    <a:pt x="2583" y="0"/>
                    <a:pt x="0" y="2646"/>
                    <a:pt x="0" y="5828"/>
                  </a:cubicBezTo>
                  <a:cubicBezTo>
                    <a:pt x="0" y="9073"/>
                    <a:pt x="2646" y="11657"/>
                    <a:pt x="5828" y="11657"/>
                  </a:cubicBezTo>
                  <a:cubicBezTo>
                    <a:pt x="9042" y="11657"/>
                    <a:pt x="11657" y="9042"/>
                    <a:pt x="11657" y="5828"/>
                  </a:cubicBezTo>
                  <a:cubicBezTo>
                    <a:pt x="11657" y="2646"/>
                    <a:pt x="9042" y="0"/>
                    <a:pt x="5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3" name="Google Shape;6473;p66"/>
            <p:cNvSpPr/>
            <p:nvPr/>
          </p:nvSpPr>
          <p:spPr>
            <a:xfrm>
              <a:off x="-30771425" y="2692475"/>
              <a:ext cx="222125" cy="222925"/>
            </a:xfrm>
            <a:custGeom>
              <a:rect b="b" l="l" r="r" t="t"/>
              <a:pathLst>
                <a:path extrusionOk="0" h="8917" w="8885">
                  <a:moveTo>
                    <a:pt x="4442" y="725"/>
                  </a:moveTo>
                  <a:cubicBezTo>
                    <a:pt x="6522" y="725"/>
                    <a:pt x="8192" y="2427"/>
                    <a:pt x="8192" y="4474"/>
                  </a:cubicBezTo>
                  <a:cubicBezTo>
                    <a:pt x="8192" y="6522"/>
                    <a:pt x="6522" y="8192"/>
                    <a:pt x="4442" y="8192"/>
                  </a:cubicBezTo>
                  <a:cubicBezTo>
                    <a:pt x="2363" y="8192"/>
                    <a:pt x="693" y="6522"/>
                    <a:pt x="693" y="4474"/>
                  </a:cubicBezTo>
                  <a:cubicBezTo>
                    <a:pt x="693" y="2427"/>
                    <a:pt x="2395" y="725"/>
                    <a:pt x="4442" y="725"/>
                  </a:cubicBezTo>
                  <a:close/>
                  <a:moveTo>
                    <a:pt x="4442" y="1"/>
                  </a:moveTo>
                  <a:cubicBezTo>
                    <a:pt x="1985" y="1"/>
                    <a:pt x="0" y="2017"/>
                    <a:pt x="0" y="4474"/>
                  </a:cubicBezTo>
                  <a:cubicBezTo>
                    <a:pt x="0" y="6900"/>
                    <a:pt x="1985" y="8917"/>
                    <a:pt x="4442" y="8917"/>
                  </a:cubicBezTo>
                  <a:cubicBezTo>
                    <a:pt x="6868" y="8917"/>
                    <a:pt x="8885" y="6900"/>
                    <a:pt x="8885" y="4474"/>
                  </a:cubicBezTo>
                  <a:cubicBezTo>
                    <a:pt x="8885" y="2017"/>
                    <a:pt x="6868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4" name="Google Shape;6474;p66"/>
            <p:cNvSpPr/>
            <p:nvPr/>
          </p:nvSpPr>
          <p:spPr>
            <a:xfrm>
              <a:off x="-30669050" y="2726350"/>
              <a:ext cx="52025" cy="119150"/>
            </a:xfrm>
            <a:custGeom>
              <a:rect b="b" l="l" r="r" t="t"/>
              <a:pathLst>
                <a:path extrusionOk="0" h="4766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056"/>
                  </a:lnTo>
                  <a:cubicBezTo>
                    <a:pt x="1" y="3151"/>
                    <a:pt x="32" y="3277"/>
                    <a:pt x="95" y="3308"/>
                  </a:cubicBezTo>
                  <a:lnTo>
                    <a:pt x="1482" y="4695"/>
                  </a:lnTo>
                  <a:cubicBezTo>
                    <a:pt x="1545" y="4742"/>
                    <a:pt x="1631" y="4766"/>
                    <a:pt x="1718" y="4766"/>
                  </a:cubicBezTo>
                  <a:cubicBezTo>
                    <a:pt x="1805" y="4766"/>
                    <a:pt x="1891" y="4742"/>
                    <a:pt x="1954" y="4695"/>
                  </a:cubicBezTo>
                  <a:cubicBezTo>
                    <a:pt x="2080" y="4569"/>
                    <a:pt x="2080" y="4317"/>
                    <a:pt x="1954" y="4222"/>
                  </a:cubicBezTo>
                  <a:lnTo>
                    <a:pt x="694" y="2962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5" name="Google Shape;6475;p66"/>
          <p:cNvGrpSpPr/>
          <p:nvPr/>
        </p:nvGrpSpPr>
        <p:grpSpPr>
          <a:xfrm>
            <a:off x="7780406" y="2108643"/>
            <a:ext cx="334002" cy="334002"/>
            <a:chOff x="-30064925" y="2332550"/>
            <a:chExt cx="291425" cy="291425"/>
          </a:xfrm>
        </p:grpSpPr>
        <p:sp>
          <p:nvSpPr>
            <p:cNvPr id="6476" name="Google Shape;6476;p66"/>
            <p:cNvSpPr/>
            <p:nvPr/>
          </p:nvSpPr>
          <p:spPr>
            <a:xfrm>
              <a:off x="-30064925" y="2332550"/>
              <a:ext cx="291425" cy="291425"/>
            </a:xfrm>
            <a:custGeom>
              <a:rect b="b" l="l" r="r" t="t"/>
              <a:pathLst>
                <a:path extrusionOk="0" h="11657" w="11657">
                  <a:moveTo>
                    <a:pt x="5829" y="662"/>
                  </a:moveTo>
                  <a:cubicBezTo>
                    <a:pt x="8664" y="662"/>
                    <a:pt x="10995" y="2993"/>
                    <a:pt x="10995" y="5828"/>
                  </a:cubicBezTo>
                  <a:cubicBezTo>
                    <a:pt x="10995" y="8695"/>
                    <a:pt x="8664" y="10995"/>
                    <a:pt x="5829" y="10995"/>
                  </a:cubicBezTo>
                  <a:cubicBezTo>
                    <a:pt x="2993" y="10995"/>
                    <a:pt x="662" y="8664"/>
                    <a:pt x="662" y="5828"/>
                  </a:cubicBezTo>
                  <a:cubicBezTo>
                    <a:pt x="662" y="2993"/>
                    <a:pt x="2993" y="662"/>
                    <a:pt x="5829" y="662"/>
                  </a:cubicBezTo>
                  <a:close/>
                  <a:moveTo>
                    <a:pt x="5829" y="0"/>
                  </a:moveTo>
                  <a:cubicBezTo>
                    <a:pt x="2615" y="0"/>
                    <a:pt x="0" y="2615"/>
                    <a:pt x="0" y="5828"/>
                  </a:cubicBezTo>
                  <a:cubicBezTo>
                    <a:pt x="0" y="9042"/>
                    <a:pt x="2647" y="11657"/>
                    <a:pt x="5829" y="11657"/>
                  </a:cubicBezTo>
                  <a:cubicBezTo>
                    <a:pt x="9074" y="11657"/>
                    <a:pt x="11657" y="9010"/>
                    <a:pt x="11657" y="5828"/>
                  </a:cubicBezTo>
                  <a:cubicBezTo>
                    <a:pt x="11657" y="2646"/>
                    <a:pt x="907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7" name="Google Shape;6477;p66"/>
            <p:cNvSpPr/>
            <p:nvPr/>
          </p:nvSpPr>
          <p:spPr>
            <a:xfrm>
              <a:off x="-29944425" y="23845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62"/>
                  </a:moveTo>
                  <a:cubicBezTo>
                    <a:pt x="1198" y="662"/>
                    <a:pt x="1355" y="819"/>
                    <a:pt x="1355" y="1040"/>
                  </a:cubicBezTo>
                  <a:cubicBezTo>
                    <a:pt x="1355" y="1229"/>
                    <a:pt x="1198" y="1387"/>
                    <a:pt x="1009" y="1387"/>
                  </a:cubicBezTo>
                  <a:cubicBezTo>
                    <a:pt x="820" y="1387"/>
                    <a:pt x="662" y="1229"/>
                    <a:pt x="662" y="1040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78" name="Google Shape;6478;p66"/>
            <p:cNvSpPr/>
            <p:nvPr/>
          </p:nvSpPr>
          <p:spPr>
            <a:xfrm>
              <a:off x="-29944425" y="2452250"/>
              <a:ext cx="51225" cy="119750"/>
            </a:xfrm>
            <a:custGeom>
              <a:rect b="b" l="l" r="r" t="t"/>
              <a:pathLst>
                <a:path extrusionOk="0" h="4790" w="2049">
                  <a:moveTo>
                    <a:pt x="1009" y="725"/>
                  </a:moveTo>
                  <a:cubicBezTo>
                    <a:pt x="1198" y="725"/>
                    <a:pt x="1355" y="883"/>
                    <a:pt x="1355" y="1072"/>
                  </a:cubicBezTo>
                  <a:lnTo>
                    <a:pt x="1355" y="3781"/>
                  </a:lnTo>
                  <a:cubicBezTo>
                    <a:pt x="1355" y="4002"/>
                    <a:pt x="1198" y="4159"/>
                    <a:pt x="1009" y="4159"/>
                  </a:cubicBezTo>
                  <a:cubicBezTo>
                    <a:pt x="820" y="4159"/>
                    <a:pt x="662" y="4002"/>
                    <a:pt x="662" y="3781"/>
                  </a:cubicBezTo>
                  <a:lnTo>
                    <a:pt x="662" y="1072"/>
                  </a:lnTo>
                  <a:cubicBezTo>
                    <a:pt x="662" y="883"/>
                    <a:pt x="820" y="725"/>
                    <a:pt x="1009" y="725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3750"/>
                  </a:lnTo>
                  <a:cubicBezTo>
                    <a:pt x="0" y="4317"/>
                    <a:pt x="473" y="4790"/>
                    <a:pt x="1009" y="4790"/>
                  </a:cubicBezTo>
                  <a:cubicBezTo>
                    <a:pt x="1576" y="4790"/>
                    <a:pt x="2048" y="4317"/>
                    <a:pt x="2048" y="3750"/>
                  </a:cubicBezTo>
                  <a:lnTo>
                    <a:pt x="2048" y="1040"/>
                  </a:lnTo>
                  <a:cubicBezTo>
                    <a:pt x="2048" y="473"/>
                    <a:pt x="1607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79" name="Google Shape;6479;p66"/>
          <p:cNvGrpSpPr/>
          <p:nvPr/>
        </p:nvGrpSpPr>
        <p:grpSpPr>
          <a:xfrm>
            <a:off x="1055057" y="3057139"/>
            <a:ext cx="278073" cy="334031"/>
            <a:chOff x="-35814600" y="3202075"/>
            <a:chExt cx="242625" cy="291450"/>
          </a:xfrm>
        </p:grpSpPr>
        <p:sp>
          <p:nvSpPr>
            <p:cNvPr id="6480" name="Google Shape;6480;p66"/>
            <p:cNvSpPr/>
            <p:nvPr/>
          </p:nvSpPr>
          <p:spPr>
            <a:xfrm>
              <a:off x="-35814600" y="3202075"/>
              <a:ext cx="51225" cy="202450"/>
            </a:xfrm>
            <a:custGeom>
              <a:rect b="b" l="l" r="r" t="t"/>
              <a:pathLst>
                <a:path extrusionOk="0" h="8098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8097"/>
                  </a:lnTo>
                  <a:cubicBezTo>
                    <a:pt x="348" y="7782"/>
                    <a:pt x="820" y="7562"/>
                    <a:pt x="1387" y="7562"/>
                  </a:cubicBezTo>
                  <a:lnTo>
                    <a:pt x="2049" y="7562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1" name="Google Shape;6481;p66"/>
            <p:cNvSpPr/>
            <p:nvPr/>
          </p:nvSpPr>
          <p:spPr>
            <a:xfrm>
              <a:off x="-35814600" y="3407650"/>
              <a:ext cx="242625" cy="68550"/>
            </a:xfrm>
            <a:custGeom>
              <a:rect b="b" l="l" r="r" t="t"/>
              <a:pathLst>
                <a:path extrusionOk="0" h="2742" w="9705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00" y="2741"/>
                    <a:pt x="1356" y="2741"/>
                  </a:cubicBezTo>
                  <a:lnTo>
                    <a:pt x="4758" y="2741"/>
                  </a:lnTo>
                  <a:lnTo>
                    <a:pt x="4758" y="1733"/>
                  </a:lnTo>
                  <a:lnTo>
                    <a:pt x="1702" y="1733"/>
                  </a:lnTo>
                  <a:cubicBezTo>
                    <a:pt x="1513" y="1733"/>
                    <a:pt x="1356" y="1575"/>
                    <a:pt x="1356" y="1355"/>
                  </a:cubicBezTo>
                  <a:cubicBezTo>
                    <a:pt x="1356" y="1166"/>
                    <a:pt x="1513" y="1008"/>
                    <a:pt x="1702" y="1008"/>
                  </a:cubicBezTo>
                  <a:lnTo>
                    <a:pt x="9232" y="1008"/>
                  </a:lnTo>
                  <a:cubicBezTo>
                    <a:pt x="9263" y="851"/>
                    <a:pt x="9326" y="662"/>
                    <a:pt x="9452" y="536"/>
                  </a:cubicBezTo>
                  <a:cubicBezTo>
                    <a:pt x="9704" y="221"/>
                    <a:pt x="9484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2" name="Google Shape;6482;p66"/>
            <p:cNvSpPr/>
            <p:nvPr/>
          </p:nvSpPr>
          <p:spPr>
            <a:xfrm>
              <a:off x="-35627125" y="3450950"/>
              <a:ext cx="55150" cy="25250"/>
            </a:xfrm>
            <a:custGeom>
              <a:rect b="b" l="l" r="r" t="t"/>
              <a:pathLst>
                <a:path extrusionOk="0" h="1010" w="2206">
                  <a:moveTo>
                    <a:pt x="0" y="1"/>
                  </a:moveTo>
                  <a:lnTo>
                    <a:pt x="0" y="1009"/>
                  </a:lnTo>
                  <a:lnTo>
                    <a:pt x="1670" y="1009"/>
                  </a:lnTo>
                  <a:cubicBezTo>
                    <a:pt x="1953" y="1009"/>
                    <a:pt x="2205" y="788"/>
                    <a:pt x="1953" y="505"/>
                  </a:cubicBezTo>
                  <a:cubicBezTo>
                    <a:pt x="1827" y="347"/>
                    <a:pt x="1764" y="190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3" name="Google Shape;6483;p66"/>
            <p:cNvSpPr/>
            <p:nvPr/>
          </p:nvSpPr>
          <p:spPr>
            <a:xfrm>
              <a:off x="-35703525" y="3305250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701" y="0"/>
                  </a:moveTo>
                  <a:cubicBezTo>
                    <a:pt x="882" y="0"/>
                    <a:pt x="221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521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4" name="Google Shape;6484;p66"/>
            <p:cNvSpPr/>
            <p:nvPr/>
          </p:nvSpPr>
          <p:spPr>
            <a:xfrm>
              <a:off x="-35677550" y="3254050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316" y="1"/>
                    <a:pt x="1" y="284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cubicBezTo>
                    <a:pt x="1040" y="1324"/>
                    <a:pt x="1324" y="1040"/>
                    <a:pt x="1324" y="662"/>
                  </a:cubicBezTo>
                  <a:cubicBezTo>
                    <a:pt x="1324" y="284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5" name="Google Shape;6485;p66"/>
            <p:cNvSpPr/>
            <p:nvPr/>
          </p:nvSpPr>
          <p:spPr>
            <a:xfrm>
              <a:off x="-35746850" y="3202075"/>
              <a:ext cx="171725" cy="189050"/>
            </a:xfrm>
            <a:custGeom>
              <a:rect b="b" l="l" r="r" t="t"/>
              <a:pathLst>
                <a:path extrusionOk="0" h="7562" w="6869">
                  <a:moveTo>
                    <a:pt x="3434" y="1355"/>
                  </a:moveTo>
                  <a:cubicBezTo>
                    <a:pt x="4191" y="1355"/>
                    <a:pt x="4821" y="1985"/>
                    <a:pt x="4821" y="2741"/>
                  </a:cubicBezTo>
                  <a:cubicBezTo>
                    <a:pt x="4821" y="3088"/>
                    <a:pt x="4663" y="3403"/>
                    <a:pt x="4474" y="3655"/>
                  </a:cubicBezTo>
                  <a:cubicBezTo>
                    <a:pt x="5293" y="4033"/>
                    <a:pt x="5829" y="4852"/>
                    <a:pt x="5829" y="5829"/>
                  </a:cubicBezTo>
                  <a:cubicBezTo>
                    <a:pt x="5829" y="6018"/>
                    <a:pt x="5671" y="6175"/>
                    <a:pt x="5482" y="6175"/>
                  </a:cubicBezTo>
                  <a:lnTo>
                    <a:pt x="1387" y="6175"/>
                  </a:lnTo>
                  <a:cubicBezTo>
                    <a:pt x="1198" y="6175"/>
                    <a:pt x="1040" y="6018"/>
                    <a:pt x="1040" y="5829"/>
                  </a:cubicBezTo>
                  <a:cubicBezTo>
                    <a:pt x="1040" y="4852"/>
                    <a:pt x="1576" y="4033"/>
                    <a:pt x="2426" y="3655"/>
                  </a:cubicBezTo>
                  <a:cubicBezTo>
                    <a:pt x="2174" y="3403"/>
                    <a:pt x="2048" y="3088"/>
                    <a:pt x="2048" y="2741"/>
                  </a:cubicBezTo>
                  <a:cubicBezTo>
                    <a:pt x="2048" y="1985"/>
                    <a:pt x="2678" y="1355"/>
                    <a:pt x="3434" y="1355"/>
                  </a:cubicBezTo>
                  <a:close/>
                  <a:moveTo>
                    <a:pt x="0" y="0"/>
                  </a:moveTo>
                  <a:lnTo>
                    <a:pt x="0" y="7562"/>
                  </a:lnTo>
                  <a:lnTo>
                    <a:pt x="6868" y="7562"/>
                  </a:lnTo>
                  <a:lnTo>
                    <a:pt x="6868" y="1009"/>
                  </a:lnTo>
                  <a:cubicBezTo>
                    <a:pt x="6868" y="473"/>
                    <a:pt x="6396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6" name="Google Shape;6486;p66"/>
            <p:cNvSpPr/>
            <p:nvPr/>
          </p:nvSpPr>
          <p:spPr>
            <a:xfrm>
              <a:off x="-35677550" y="3450950"/>
              <a:ext cx="34675" cy="42575"/>
            </a:xfrm>
            <a:custGeom>
              <a:rect b="b" l="l" r="r" t="t"/>
              <a:pathLst>
                <a:path extrusionOk="0" h="1703" w="1387">
                  <a:moveTo>
                    <a:pt x="1" y="1"/>
                  </a:moveTo>
                  <a:lnTo>
                    <a:pt x="1" y="1702"/>
                  </a:lnTo>
                  <a:lnTo>
                    <a:pt x="505" y="1387"/>
                  </a:lnTo>
                  <a:cubicBezTo>
                    <a:pt x="536" y="1324"/>
                    <a:pt x="631" y="1324"/>
                    <a:pt x="694" y="1324"/>
                  </a:cubicBezTo>
                  <a:cubicBezTo>
                    <a:pt x="711" y="1316"/>
                    <a:pt x="725" y="1312"/>
                    <a:pt x="739" y="1312"/>
                  </a:cubicBezTo>
                  <a:cubicBezTo>
                    <a:pt x="776" y="1312"/>
                    <a:pt x="805" y="1341"/>
                    <a:pt x="851" y="1387"/>
                  </a:cubicBezTo>
                  <a:lnTo>
                    <a:pt x="1387" y="1702"/>
                  </a:ln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487" name="Google Shape;6487;p66"/>
          <p:cNvGrpSpPr/>
          <p:nvPr/>
        </p:nvGrpSpPr>
        <p:grpSpPr>
          <a:xfrm>
            <a:off x="1027077" y="3473603"/>
            <a:ext cx="334031" cy="334260"/>
            <a:chOff x="-35839800" y="3561025"/>
            <a:chExt cx="291450" cy="291650"/>
          </a:xfrm>
        </p:grpSpPr>
        <p:sp>
          <p:nvSpPr>
            <p:cNvPr id="6488" name="Google Shape;6488;p66"/>
            <p:cNvSpPr/>
            <p:nvPr/>
          </p:nvSpPr>
          <p:spPr>
            <a:xfrm>
              <a:off x="-35772850" y="3612425"/>
              <a:ext cx="155200" cy="142575"/>
            </a:xfrm>
            <a:custGeom>
              <a:rect b="b" l="l" r="r" t="t"/>
              <a:pathLst>
                <a:path extrusionOk="0" h="5703" w="6208">
                  <a:moveTo>
                    <a:pt x="3088" y="693"/>
                  </a:moveTo>
                  <a:cubicBezTo>
                    <a:pt x="3655" y="693"/>
                    <a:pt x="4128" y="1166"/>
                    <a:pt x="4128" y="1733"/>
                  </a:cubicBezTo>
                  <a:cubicBezTo>
                    <a:pt x="4128" y="2174"/>
                    <a:pt x="3844" y="2552"/>
                    <a:pt x="3466" y="2710"/>
                  </a:cubicBezTo>
                  <a:lnTo>
                    <a:pt x="3466" y="3119"/>
                  </a:lnTo>
                  <a:cubicBezTo>
                    <a:pt x="3466" y="3308"/>
                    <a:pt x="3309" y="3466"/>
                    <a:pt x="3088" y="3466"/>
                  </a:cubicBezTo>
                  <a:cubicBezTo>
                    <a:pt x="2899" y="3466"/>
                    <a:pt x="2742" y="3308"/>
                    <a:pt x="2742" y="3119"/>
                  </a:cubicBezTo>
                  <a:lnTo>
                    <a:pt x="2742" y="2710"/>
                  </a:lnTo>
                  <a:cubicBezTo>
                    <a:pt x="2742" y="2426"/>
                    <a:pt x="2931" y="2174"/>
                    <a:pt x="3214" y="2080"/>
                  </a:cubicBezTo>
                  <a:cubicBezTo>
                    <a:pt x="3340" y="2048"/>
                    <a:pt x="3466" y="1891"/>
                    <a:pt x="3466" y="1765"/>
                  </a:cubicBezTo>
                  <a:cubicBezTo>
                    <a:pt x="3466" y="1576"/>
                    <a:pt x="3309" y="1418"/>
                    <a:pt x="3088" y="1418"/>
                  </a:cubicBezTo>
                  <a:cubicBezTo>
                    <a:pt x="2899" y="1418"/>
                    <a:pt x="2742" y="1576"/>
                    <a:pt x="2742" y="1765"/>
                  </a:cubicBezTo>
                  <a:cubicBezTo>
                    <a:pt x="2742" y="1954"/>
                    <a:pt x="2584" y="2111"/>
                    <a:pt x="2395" y="2111"/>
                  </a:cubicBezTo>
                  <a:cubicBezTo>
                    <a:pt x="2206" y="2111"/>
                    <a:pt x="2049" y="1954"/>
                    <a:pt x="2049" y="1765"/>
                  </a:cubicBezTo>
                  <a:cubicBezTo>
                    <a:pt x="2080" y="1166"/>
                    <a:pt x="2553" y="693"/>
                    <a:pt x="3088" y="693"/>
                  </a:cubicBezTo>
                  <a:close/>
                  <a:moveTo>
                    <a:pt x="3088" y="3781"/>
                  </a:moveTo>
                  <a:cubicBezTo>
                    <a:pt x="3309" y="3781"/>
                    <a:pt x="3466" y="3938"/>
                    <a:pt x="3466" y="4127"/>
                  </a:cubicBezTo>
                  <a:cubicBezTo>
                    <a:pt x="3466" y="4317"/>
                    <a:pt x="3309" y="4474"/>
                    <a:pt x="3088" y="4474"/>
                  </a:cubicBezTo>
                  <a:cubicBezTo>
                    <a:pt x="2899" y="4474"/>
                    <a:pt x="2742" y="4317"/>
                    <a:pt x="2742" y="4127"/>
                  </a:cubicBezTo>
                  <a:cubicBezTo>
                    <a:pt x="2742" y="3938"/>
                    <a:pt x="2899" y="3781"/>
                    <a:pt x="3088" y="3781"/>
                  </a:cubicBezTo>
                  <a:close/>
                  <a:moveTo>
                    <a:pt x="347" y="0"/>
                  </a:moveTo>
                  <a:cubicBezTo>
                    <a:pt x="158" y="32"/>
                    <a:pt x="1" y="189"/>
                    <a:pt x="1" y="347"/>
                  </a:cubicBezTo>
                  <a:lnTo>
                    <a:pt x="1" y="5010"/>
                  </a:lnTo>
                  <a:lnTo>
                    <a:pt x="694" y="5703"/>
                  </a:lnTo>
                  <a:cubicBezTo>
                    <a:pt x="1371" y="5088"/>
                    <a:pt x="2238" y="4781"/>
                    <a:pt x="3104" y="4781"/>
                  </a:cubicBezTo>
                  <a:cubicBezTo>
                    <a:pt x="3970" y="4781"/>
                    <a:pt x="4837" y="5088"/>
                    <a:pt x="5514" y="5703"/>
                  </a:cubicBezTo>
                  <a:lnTo>
                    <a:pt x="6207" y="5010"/>
                  </a:lnTo>
                  <a:lnTo>
                    <a:pt x="6207" y="347"/>
                  </a:lnTo>
                  <a:cubicBezTo>
                    <a:pt x="6207" y="158"/>
                    <a:pt x="6050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89" name="Google Shape;6489;p66"/>
            <p:cNvSpPr/>
            <p:nvPr/>
          </p:nvSpPr>
          <p:spPr>
            <a:xfrm>
              <a:off x="-35621625" y="3694325"/>
              <a:ext cx="73275" cy="143375"/>
            </a:xfrm>
            <a:custGeom>
              <a:rect b="b" l="l" r="r" t="t"/>
              <a:pathLst>
                <a:path extrusionOk="0" h="5735" w="2931">
                  <a:moveTo>
                    <a:pt x="2931" y="1"/>
                  </a:moveTo>
                  <a:lnTo>
                    <a:pt x="1" y="2899"/>
                  </a:lnTo>
                  <a:lnTo>
                    <a:pt x="2805" y="5735"/>
                  </a:lnTo>
                  <a:cubicBezTo>
                    <a:pt x="2868" y="5609"/>
                    <a:pt x="2931" y="5451"/>
                    <a:pt x="2931" y="5294"/>
                  </a:cubicBezTo>
                  <a:lnTo>
                    <a:pt x="293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0" name="Google Shape;6490;p66"/>
            <p:cNvSpPr/>
            <p:nvPr/>
          </p:nvSpPr>
          <p:spPr>
            <a:xfrm>
              <a:off x="-35827200" y="3748675"/>
              <a:ext cx="263100" cy="104000"/>
            </a:xfrm>
            <a:custGeom>
              <a:rect b="b" l="l" r="r" t="t"/>
              <a:pathLst>
                <a:path extrusionOk="0" h="4160" w="10524">
                  <a:moveTo>
                    <a:pt x="5235" y="1"/>
                  </a:moveTo>
                  <a:cubicBezTo>
                    <a:pt x="4482" y="1"/>
                    <a:pt x="3734" y="284"/>
                    <a:pt x="3183" y="851"/>
                  </a:cubicBezTo>
                  <a:lnTo>
                    <a:pt x="1" y="4033"/>
                  </a:lnTo>
                  <a:cubicBezTo>
                    <a:pt x="158" y="4128"/>
                    <a:pt x="316" y="4159"/>
                    <a:pt x="473" y="4159"/>
                  </a:cubicBezTo>
                  <a:lnTo>
                    <a:pt x="10082" y="4159"/>
                  </a:lnTo>
                  <a:cubicBezTo>
                    <a:pt x="10240" y="4159"/>
                    <a:pt x="10398" y="4128"/>
                    <a:pt x="10524" y="4033"/>
                  </a:cubicBezTo>
                  <a:lnTo>
                    <a:pt x="7310" y="851"/>
                  </a:lnTo>
                  <a:cubicBezTo>
                    <a:pt x="6743" y="284"/>
                    <a:pt x="5987" y="1"/>
                    <a:pt x="5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1" name="Google Shape;6491;p66"/>
            <p:cNvSpPr/>
            <p:nvPr/>
          </p:nvSpPr>
          <p:spPr>
            <a:xfrm>
              <a:off x="-35831925" y="3635275"/>
              <a:ext cx="41775" cy="85075"/>
            </a:xfrm>
            <a:custGeom>
              <a:rect b="b" l="l" r="r" t="t"/>
              <a:pathLst>
                <a:path extrusionOk="0" h="3403" w="1671">
                  <a:moveTo>
                    <a:pt x="1671" y="0"/>
                  </a:moveTo>
                  <a:lnTo>
                    <a:pt x="1" y="1701"/>
                  </a:lnTo>
                  <a:lnTo>
                    <a:pt x="1671" y="3403"/>
                  </a:ln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2" name="Google Shape;6492;p66"/>
            <p:cNvSpPr/>
            <p:nvPr/>
          </p:nvSpPr>
          <p:spPr>
            <a:xfrm>
              <a:off x="-35601150" y="3635275"/>
              <a:ext cx="43350" cy="85075"/>
            </a:xfrm>
            <a:custGeom>
              <a:rect b="b" l="l" r="r" t="t"/>
              <a:pathLst>
                <a:path extrusionOk="0" h="3403" w="1734">
                  <a:moveTo>
                    <a:pt x="1" y="0"/>
                  </a:moveTo>
                  <a:lnTo>
                    <a:pt x="1" y="3403"/>
                  </a:lnTo>
                  <a:lnTo>
                    <a:pt x="1734" y="170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3" name="Google Shape;6493;p66"/>
            <p:cNvSpPr/>
            <p:nvPr/>
          </p:nvSpPr>
          <p:spPr>
            <a:xfrm>
              <a:off x="-35750000" y="3561025"/>
              <a:ext cx="111075" cy="35675"/>
            </a:xfrm>
            <a:custGeom>
              <a:rect b="b" l="l" r="r" t="t"/>
              <a:pathLst>
                <a:path extrusionOk="0" h="1427" w="4443">
                  <a:moveTo>
                    <a:pt x="2182" y="1"/>
                  </a:moveTo>
                  <a:cubicBezTo>
                    <a:pt x="1686" y="1"/>
                    <a:pt x="1198" y="182"/>
                    <a:pt x="851" y="544"/>
                  </a:cubicBezTo>
                  <a:lnTo>
                    <a:pt x="0" y="1426"/>
                  </a:lnTo>
                  <a:lnTo>
                    <a:pt x="4443" y="1426"/>
                  </a:lnTo>
                  <a:lnTo>
                    <a:pt x="3560" y="544"/>
                  </a:lnTo>
                  <a:cubicBezTo>
                    <a:pt x="3182" y="182"/>
                    <a:pt x="2678" y="1"/>
                    <a:pt x="21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4" name="Google Shape;6494;p66"/>
            <p:cNvSpPr/>
            <p:nvPr/>
          </p:nvSpPr>
          <p:spPr>
            <a:xfrm>
              <a:off x="-35839800" y="3694325"/>
              <a:ext cx="72500" cy="143375"/>
            </a:xfrm>
            <a:custGeom>
              <a:rect b="b" l="l" r="r" t="t"/>
              <a:pathLst>
                <a:path extrusionOk="0" h="5735" w="2900">
                  <a:moveTo>
                    <a:pt x="1" y="1"/>
                  </a:moveTo>
                  <a:lnTo>
                    <a:pt x="1" y="5294"/>
                  </a:lnTo>
                  <a:cubicBezTo>
                    <a:pt x="1" y="5451"/>
                    <a:pt x="32" y="5609"/>
                    <a:pt x="95" y="5735"/>
                  </a:cubicBezTo>
                  <a:lnTo>
                    <a:pt x="2899" y="289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495" name="Google Shape;6495;p66"/>
          <p:cNvSpPr/>
          <p:nvPr/>
        </p:nvSpPr>
        <p:spPr>
          <a:xfrm>
            <a:off x="1024325" y="3885087"/>
            <a:ext cx="335836" cy="334031"/>
          </a:xfrm>
          <a:custGeom>
            <a:rect b="b" l="l" r="r" t="t"/>
            <a:pathLst>
              <a:path extrusionOk="0" h="11658" w="11721">
                <a:moveTo>
                  <a:pt x="6144" y="2773"/>
                </a:moveTo>
                <a:cubicBezTo>
                  <a:pt x="7467" y="2868"/>
                  <a:pt x="8570" y="3813"/>
                  <a:pt x="8885" y="5042"/>
                </a:cubicBezTo>
                <a:cubicBezTo>
                  <a:pt x="8917" y="5231"/>
                  <a:pt x="8791" y="5388"/>
                  <a:pt x="8633" y="5483"/>
                </a:cubicBezTo>
                <a:cubicBezTo>
                  <a:pt x="8613" y="5486"/>
                  <a:pt x="8594" y="5487"/>
                  <a:pt x="8575" y="5487"/>
                </a:cubicBezTo>
                <a:cubicBezTo>
                  <a:pt x="8412" y="5487"/>
                  <a:pt x="8277" y="5372"/>
                  <a:pt x="8192" y="5231"/>
                </a:cubicBezTo>
                <a:cubicBezTo>
                  <a:pt x="7972" y="4254"/>
                  <a:pt x="7089" y="3561"/>
                  <a:pt x="6113" y="3466"/>
                </a:cubicBezTo>
                <a:cubicBezTo>
                  <a:pt x="5924" y="3466"/>
                  <a:pt x="5798" y="3277"/>
                  <a:pt x="5798" y="3120"/>
                </a:cubicBezTo>
                <a:cubicBezTo>
                  <a:pt x="5798" y="2868"/>
                  <a:pt x="5955" y="2773"/>
                  <a:pt x="6144" y="2773"/>
                </a:cubicBezTo>
                <a:close/>
                <a:moveTo>
                  <a:pt x="6222" y="1414"/>
                </a:moveTo>
                <a:cubicBezTo>
                  <a:pt x="6238" y="1414"/>
                  <a:pt x="6254" y="1416"/>
                  <a:pt x="6270" y="1418"/>
                </a:cubicBezTo>
                <a:cubicBezTo>
                  <a:pt x="8161" y="1576"/>
                  <a:pt x="9862" y="2962"/>
                  <a:pt x="10240" y="5136"/>
                </a:cubicBezTo>
                <a:cubicBezTo>
                  <a:pt x="10303" y="5325"/>
                  <a:pt x="10177" y="5483"/>
                  <a:pt x="9988" y="5514"/>
                </a:cubicBezTo>
                <a:cubicBezTo>
                  <a:pt x="9960" y="5518"/>
                  <a:pt x="9934" y="5520"/>
                  <a:pt x="9908" y="5520"/>
                </a:cubicBezTo>
                <a:cubicBezTo>
                  <a:pt x="9730" y="5520"/>
                  <a:pt x="9606" y="5424"/>
                  <a:pt x="9578" y="5231"/>
                </a:cubicBezTo>
                <a:cubicBezTo>
                  <a:pt x="9263" y="3466"/>
                  <a:pt x="7846" y="2238"/>
                  <a:pt x="6239" y="2143"/>
                </a:cubicBezTo>
                <a:cubicBezTo>
                  <a:pt x="6050" y="2143"/>
                  <a:pt x="5924" y="1923"/>
                  <a:pt x="5924" y="1765"/>
                </a:cubicBezTo>
                <a:cubicBezTo>
                  <a:pt x="5924" y="1563"/>
                  <a:pt x="6055" y="1414"/>
                  <a:pt x="6222" y="1414"/>
                </a:cubicBezTo>
                <a:close/>
                <a:moveTo>
                  <a:pt x="5907" y="4124"/>
                </a:moveTo>
                <a:cubicBezTo>
                  <a:pt x="5923" y="4124"/>
                  <a:pt x="5939" y="4125"/>
                  <a:pt x="5955" y="4128"/>
                </a:cubicBezTo>
                <a:cubicBezTo>
                  <a:pt x="6680" y="4191"/>
                  <a:pt x="7247" y="4663"/>
                  <a:pt x="7499" y="5325"/>
                </a:cubicBezTo>
                <a:cubicBezTo>
                  <a:pt x="7530" y="5514"/>
                  <a:pt x="7467" y="5672"/>
                  <a:pt x="7247" y="5766"/>
                </a:cubicBezTo>
                <a:cubicBezTo>
                  <a:pt x="7223" y="5770"/>
                  <a:pt x="7199" y="5772"/>
                  <a:pt x="7177" y="5772"/>
                </a:cubicBezTo>
                <a:cubicBezTo>
                  <a:pt x="7019" y="5772"/>
                  <a:pt x="6892" y="5679"/>
                  <a:pt x="6837" y="5514"/>
                </a:cubicBezTo>
                <a:cubicBezTo>
                  <a:pt x="6711" y="5136"/>
                  <a:pt x="6365" y="4852"/>
                  <a:pt x="5924" y="4821"/>
                </a:cubicBezTo>
                <a:cubicBezTo>
                  <a:pt x="5735" y="4821"/>
                  <a:pt x="5609" y="4663"/>
                  <a:pt x="5609" y="4443"/>
                </a:cubicBezTo>
                <a:cubicBezTo>
                  <a:pt x="5609" y="4270"/>
                  <a:pt x="5740" y="4124"/>
                  <a:pt x="5907" y="4124"/>
                </a:cubicBezTo>
                <a:close/>
                <a:moveTo>
                  <a:pt x="3385" y="3199"/>
                </a:moveTo>
                <a:cubicBezTo>
                  <a:pt x="3455" y="3199"/>
                  <a:pt x="3527" y="3225"/>
                  <a:pt x="3592" y="3277"/>
                </a:cubicBezTo>
                <a:lnTo>
                  <a:pt x="4695" y="4096"/>
                </a:lnTo>
                <a:cubicBezTo>
                  <a:pt x="4853" y="4222"/>
                  <a:pt x="4884" y="4411"/>
                  <a:pt x="4790" y="4569"/>
                </a:cubicBezTo>
                <a:lnTo>
                  <a:pt x="4159" y="5388"/>
                </a:lnTo>
                <a:lnTo>
                  <a:pt x="6869" y="7436"/>
                </a:lnTo>
                <a:lnTo>
                  <a:pt x="7499" y="6617"/>
                </a:lnTo>
                <a:cubicBezTo>
                  <a:pt x="7572" y="6525"/>
                  <a:pt x="7667" y="6476"/>
                  <a:pt x="7765" y="6476"/>
                </a:cubicBezTo>
                <a:cubicBezTo>
                  <a:pt x="7835" y="6476"/>
                  <a:pt x="7906" y="6501"/>
                  <a:pt x="7972" y="6554"/>
                </a:cubicBezTo>
                <a:lnTo>
                  <a:pt x="9074" y="7373"/>
                </a:lnTo>
                <a:cubicBezTo>
                  <a:pt x="9232" y="7499"/>
                  <a:pt x="9263" y="7688"/>
                  <a:pt x="9137" y="7845"/>
                </a:cubicBezTo>
                <a:lnTo>
                  <a:pt x="8507" y="8665"/>
                </a:lnTo>
                <a:cubicBezTo>
                  <a:pt x="8225" y="9022"/>
                  <a:pt x="7819" y="9211"/>
                  <a:pt x="7403" y="9211"/>
                </a:cubicBezTo>
                <a:cubicBezTo>
                  <a:pt x="7123" y="9211"/>
                  <a:pt x="6839" y="9126"/>
                  <a:pt x="6585" y="8948"/>
                </a:cubicBezTo>
                <a:lnTo>
                  <a:pt x="2773" y="6081"/>
                </a:lnTo>
                <a:cubicBezTo>
                  <a:pt x="2143" y="5672"/>
                  <a:pt x="2017" y="4821"/>
                  <a:pt x="2490" y="4191"/>
                </a:cubicBezTo>
                <a:lnTo>
                  <a:pt x="3120" y="3340"/>
                </a:lnTo>
                <a:cubicBezTo>
                  <a:pt x="3193" y="3248"/>
                  <a:pt x="3288" y="3199"/>
                  <a:pt x="3385" y="3199"/>
                </a:cubicBezTo>
                <a:close/>
                <a:moveTo>
                  <a:pt x="5829" y="1"/>
                </a:moveTo>
                <a:cubicBezTo>
                  <a:pt x="2647" y="1"/>
                  <a:pt x="1" y="2647"/>
                  <a:pt x="1" y="5829"/>
                </a:cubicBezTo>
                <a:cubicBezTo>
                  <a:pt x="64" y="9011"/>
                  <a:pt x="2647" y="11658"/>
                  <a:pt x="5892" y="11658"/>
                </a:cubicBezTo>
                <a:cubicBezTo>
                  <a:pt x="6900" y="11658"/>
                  <a:pt x="7940" y="11374"/>
                  <a:pt x="8822" y="10838"/>
                </a:cubicBezTo>
                <a:lnTo>
                  <a:pt x="11248" y="11626"/>
                </a:lnTo>
                <a:cubicBezTo>
                  <a:pt x="11272" y="11634"/>
                  <a:pt x="11299" y="11638"/>
                  <a:pt x="11329" y="11638"/>
                </a:cubicBezTo>
                <a:cubicBezTo>
                  <a:pt x="11417" y="11638"/>
                  <a:pt x="11524" y="11602"/>
                  <a:pt x="11595" y="11531"/>
                </a:cubicBezTo>
                <a:cubicBezTo>
                  <a:pt x="11658" y="11468"/>
                  <a:pt x="11721" y="11311"/>
                  <a:pt x="11658" y="11185"/>
                </a:cubicBezTo>
                <a:lnTo>
                  <a:pt x="10838" y="8791"/>
                </a:lnTo>
                <a:cubicBezTo>
                  <a:pt x="11406" y="7877"/>
                  <a:pt x="11658" y="6869"/>
                  <a:pt x="11658" y="5829"/>
                </a:cubicBezTo>
                <a:cubicBezTo>
                  <a:pt x="11658" y="2647"/>
                  <a:pt x="9043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496" name="Google Shape;6496;p66"/>
          <p:cNvGrpSpPr/>
          <p:nvPr/>
        </p:nvGrpSpPr>
        <p:grpSpPr>
          <a:xfrm>
            <a:off x="3140520" y="3057138"/>
            <a:ext cx="334031" cy="334031"/>
            <a:chOff x="-34003850" y="3227275"/>
            <a:chExt cx="291450" cy="291450"/>
          </a:xfrm>
        </p:grpSpPr>
        <p:sp>
          <p:nvSpPr>
            <p:cNvPr id="6497" name="Google Shape;6497;p66"/>
            <p:cNvSpPr/>
            <p:nvPr/>
          </p:nvSpPr>
          <p:spPr>
            <a:xfrm>
              <a:off x="-33852625" y="3313925"/>
              <a:ext cx="128425" cy="49625"/>
            </a:xfrm>
            <a:custGeom>
              <a:rect b="b" l="l" r="r" t="t"/>
              <a:pathLst>
                <a:path extrusionOk="0" h="1985" w="5137">
                  <a:moveTo>
                    <a:pt x="473" y="0"/>
                  </a:moveTo>
                  <a:cubicBezTo>
                    <a:pt x="316" y="0"/>
                    <a:pt x="158" y="32"/>
                    <a:pt x="1" y="126"/>
                  </a:cubicBezTo>
                  <a:lnTo>
                    <a:pt x="2521" y="1985"/>
                  </a:lnTo>
                  <a:lnTo>
                    <a:pt x="5136" y="158"/>
                  </a:lnTo>
                  <a:cubicBezTo>
                    <a:pt x="4979" y="32"/>
                    <a:pt x="4790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8" name="Google Shape;6498;p66"/>
            <p:cNvSpPr/>
            <p:nvPr/>
          </p:nvSpPr>
          <p:spPr>
            <a:xfrm>
              <a:off x="-33866000" y="3328875"/>
              <a:ext cx="153600" cy="103200"/>
            </a:xfrm>
            <a:custGeom>
              <a:rect b="b" l="l" r="r" t="t"/>
              <a:pathLst>
                <a:path extrusionOk="0" h="4128" w="6144">
                  <a:moveTo>
                    <a:pt x="63" y="1"/>
                  </a:moveTo>
                  <a:cubicBezTo>
                    <a:pt x="32" y="127"/>
                    <a:pt x="0" y="284"/>
                    <a:pt x="0" y="379"/>
                  </a:cubicBezTo>
                  <a:lnTo>
                    <a:pt x="0" y="3120"/>
                  </a:lnTo>
                  <a:cubicBezTo>
                    <a:pt x="0" y="3655"/>
                    <a:pt x="473" y="4128"/>
                    <a:pt x="1040" y="4128"/>
                  </a:cubicBezTo>
                  <a:lnTo>
                    <a:pt x="5136" y="4128"/>
                  </a:lnTo>
                  <a:cubicBezTo>
                    <a:pt x="5671" y="4128"/>
                    <a:pt x="6144" y="3655"/>
                    <a:pt x="6144" y="3120"/>
                  </a:cubicBezTo>
                  <a:lnTo>
                    <a:pt x="6144" y="379"/>
                  </a:lnTo>
                  <a:cubicBezTo>
                    <a:pt x="6144" y="284"/>
                    <a:pt x="6112" y="190"/>
                    <a:pt x="6112" y="64"/>
                  </a:cubicBezTo>
                  <a:lnTo>
                    <a:pt x="3277" y="2048"/>
                  </a:lnTo>
                  <a:cubicBezTo>
                    <a:pt x="3214" y="2080"/>
                    <a:pt x="3151" y="2080"/>
                    <a:pt x="3056" y="2080"/>
                  </a:cubicBezTo>
                  <a:cubicBezTo>
                    <a:pt x="2993" y="2080"/>
                    <a:pt x="2962" y="2080"/>
                    <a:pt x="2867" y="2048"/>
                  </a:cubicBezTo>
                  <a:lnTo>
                    <a:pt x="6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499" name="Google Shape;6499;p66"/>
            <p:cNvSpPr/>
            <p:nvPr/>
          </p:nvSpPr>
          <p:spPr>
            <a:xfrm>
              <a:off x="-34003850" y="327925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81" y="2017"/>
                  </a:moveTo>
                  <a:cubicBezTo>
                    <a:pt x="3970" y="2017"/>
                    <a:pt x="4128" y="2175"/>
                    <a:pt x="4128" y="2364"/>
                  </a:cubicBezTo>
                  <a:cubicBezTo>
                    <a:pt x="4128" y="2584"/>
                    <a:pt x="3970" y="2742"/>
                    <a:pt x="3781" y="2742"/>
                  </a:cubicBezTo>
                  <a:lnTo>
                    <a:pt x="1702" y="2742"/>
                  </a:lnTo>
                  <a:cubicBezTo>
                    <a:pt x="1482" y="2742"/>
                    <a:pt x="1324" y="2584"/>
                    <a:pt x="1324" y="2364"/>
                  </a:cubicBezTo>
                  <a:cubicBezTo>
                    <a:pt x="1324" y="2175"/>
                    <a:pt x="1482" y="2017"/>
                    <a:pt x="1702" y="2017"/>
                  </a:cubicBezTo>
                  <a:close/>
                  <a:moveTo>
                    <a:pt x="3057" y="3403"/>
                  </a:moveTo>
                  <a:cubicBezTo>
                    <a:pt x="3277" y="3403"/>
                    <a:pt x="3435" y="3561"/>
                    <a:pt x="3435" y="3750"/>
                  </a:cubicBezTo>
                  <a:cubicBezTo>
                    <a:pt x="3466" y="3939"/>
                    <a:pt x="3277" y="4096"/>
                    <a:pt x="3057" y="4096"/>
                  </a:cubicBezTo>
                  <a:lnTo>
                    <a:pt x="1702" y="4096"/>
                  </a:lnTo>
                  <a:cubicBezTo>
                    <a:pt x="1482" y="4096"/>
                    <a:pt x="1324" y="3939"/>
                    <a:pt x="1324" y="3750"/>
                  </a:cubicBezTo>
                  <a:cubicBezTo>
                    <a:pt x="1324" y="3561"/>
                    <a:pt x="1482" y="3403"/>
                    <a:pt x="1702" y="3403"/>
                  </a:cubicBezTo>
                  <a:close/>
                  <a:moveTo>
                    <a:pt x="2395" y="4790"/>
                  </a:moveTo>
                  <a:cubicBezTo>
                    <a:pt x="2584" y="4790"/>
                    <a:pt x="2742" y="4947"/>
                    <a:pt x="2742" y="5136"/>
                  </a:cubicBezTo>
                  <a:cubicBezTo>
                    <a:pt x="2742" y="5325"/>
                    <a:pt x="2584" y="5483"/>
                    <a:pt x="2395" y="5483"/>
                  </a:cubicBezTo>
                  <a:lnTo>
                    <a:pt x="1702" y="5483"/>
                  </a:lnTo>
                  <a:cubicBezTo>
                    <a:pt x="1482" y="5483"/>
                    <a:pt x="1324" y="5325"/>
                    <a:pt x="1324" y="5136"/>
                  </a:cubicBezTo>
                  <a:cubicBezTo>
                    <a:pt x="1324" y="4947"/>
                    <a:pt x="1482" y="4790"/>
                    <a:pt x="1702" y="4790"/>
                  </a:cubicBezTo>
                  <a:close/>
                  <a:moveTo>
                    <a:pt x="1" y="1"/>
                  </a:moveTo>
                  <a:lnTo>
                    <a:pt x="1" y="7530"/>
                  </a:lnTo>
                  <a:lnTo>
                    <a:pt x="7562" y="7530"/>
                  </a:lnTo>
                  <a:lnTo>
                    <a:pt x="7562" y="6837"/>
                  </a:lnTo>
                  <a:lnTo>
                    <a:pt x="6522" y="6837"/>
                  </a:lnTo>
                  <a:cubicBezTo>
                    <a:pt x="5577" y="6837"/>
                    <a:pt x="4853" y="6081"/>
                    <a:pt x="4853" y="5136"/>
                  </a:cubicBezTo>
                  <a:lnTo>
                    <a:pt x="4853" y="2395"/>
                  </a:lnTo>
                  <a:cubicBezTo>
                    <a:pt x="4853" y="1450"/>
                    <a:pt x="5577" y="725"/>
                    <a:pt x="6522" y="725"/>
                  </a:cubicBezTo>
                  <a:lnTo>
                    <a:pt x="7562" y="725"/>
                  </a:lnTo>
                  <a:lnTo>
                    <a:pt x="75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0" name="Google Shape;6500;p66"/>
            <p:cNvSpPr/>
            <p:nvPr/>
          </p:nvSpPr>
          <p:spPr>
            <a:xfrm>
              <a:off x="-34003850" y="3227275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62" y="1387"/>
                  </a:lnTo>
                  <a:lnTo>
                    <a:pt x="7562" y="1040"/>
                  </a:lnTo>
                  <a:cubicBezTo>
                    <a:pt x="7562" y="473"/>
                    <a:pt x="7089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1" name="Google Shape;6501;p66"/>
            <p:cNvSpPr/>
            <p:nvPr/>
          </p:nvSpPr>
          <p:spPr>
            <a:xfrm>
              <a:off x="-34003850" y="3484050"/>
              <a:ext cx="189050" cy="34675"/>
            </a:xfrm>
            <a:custGeom>
              <a:rect b="b" l="l" r="r" t="t"/>
              <a:pathLst>
                <a:path extrusionOk="0" h="1387" w="7562">
                  <a:moveTo>
                    <a:pt x="1" y="0"/>
                  </a:moveTo>
                  <a:lnTo>
                    <a:pt x="1" y="347"/>
                  </a:lnTo>
                  <a:cubicBezTo>
                    <a:pt x="1" y="945"/>
                    <a:pt x="442" y="1386"/>
                    <a:pt x="1009" y="1386"/>
                  </a:cubicBezTo>
                  <a:lnTo>
                    <a:pt x="6522" y="1386"/>
                  </a:lnTo>
                  <a:cubicBezTo>
                    <a:pt x="7089" y="1386"/>
                    <a:pt x="7562" y="914"/>
                    <a:pt x="7562" y="347"/>
                  </a:cubicBezTo>
                  <a:lnTo>
                    <a:pt x="75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2" name="Google Shape;6502;p66"/>
          <p:cNvGrpSpPr/>
          <p:nvPr/>
        </p:nvGrpSpPr>
        <p:grpSpPr>
          <a:xfrm>
            <a:off x="3140076" y="3473387"/>
            <a:ext cx="334919" cy="334690"/>
            <a:chOff x="-34004625" y="3585850"/>
            <a:chExt cx="292225" cy="292025"/>
          </a:xfrm>
        </p:grpSpPr>
        <p:sp>
          <p:nvSpPr>
            <p:cNvPr id="6503" name="Google Shape;6503;p66"/>
            <p:cNvSpPr/>
            <p:nvPr/>
          </p:nvSpPr>
          <p:spPr>
            <a:xfrm>
              <a:off x="-33832150" y="3585850"/>
              <a:ext cx="103200" cy="154200"/>
            </a:xfrm>
            <a:custGeom>
              <a:rect b="b" l="l" r="r" t="t"/>
              <a:pathLst>
                <a:path extrusionOk="0" h="6168" w="4128">
                  <a:moveTo>
                    <a:pt x="2426" y="1"/>
                  </a:moveTo>
                  <a:cubicBezTo>
                    <a:pt x="2286" y="1"/>
                    <a:pt x="2136" y="77"/>
                    <a:pt x="2112" y="244"/>
                  </a:cubicBezTo>
                  <a:lnTo>
                    <a:pt x="64" y="5064"/>
                  </a:lnTo>
                  <a:cubicBezTo>
                    <a:pt x="1" y="5222"/>
                    <a:pt x="64" y="5474"/>
                    <a:pt x="253" y="5506"/>
                  </a:cubicBezTo>
                  <a:cubicBezTo>
                    <a:pt x="295" y="5531"/>
                    <a:pt x="342" y="5543"/>
                    <a:pt x="389" y="5543"/>
                  </a:cubicBezTo>
                  <a:cubicBezTo>
                    <a:pt x="517" y="5543"/>
                    <a:pt x="648" y="5455"/>
                    <a:pt x="694" y="5317"/>
                  </a:cubicBezTo>
                  <a:lnTo>
                    <a:pt x="1261" y="4025"/>
                  </a:lnTo>
                  <a:cubicBezTo>
                    <a:pt x="1419" y="4088"/>
                    <a:pt x="1576" y="4119"/>
                    <a:pt x="1765" y="4119"/>
                  </a:cubicBezTo>
                  <a:cubicBezTo>
                    <a:pt x="1891" y="4119"/>
                    <a:pt x="1986" y="4088"/>
                    <a:pt x="2112" y="4056"/>
                  </a:cubicBezTo>
                  <a:lnTo>
                    <a:pt x="2112" y="4844"/>
                  </a:lnTo>
                  <a:cubicBezTo>
                    <a:pt x="1450" y="4970"/>
                    <a:pt x="946" y="5506"/>
                    <a:pt x="789" y="6167"/>
                  </a:cubicBezTo>
                  <a:lnTo>
                    <a:pt x="4128" y="6167"/>
                  </a:lnTo>
                  <a:cubicBezTo>
                    <a:pt x="4002" y="5506"/>
                    <a:pt x="3466" y="5001"/>
                    <a:pt x="2773" y="4844"/>
                  </a:cubicBezTo>
                  <a:lnTo>
                    <a:pt x="2773" y="3143"/>
                  </a:lnTo>
                  <a:cubicBezTo>
                    <a:pt x="2773" y="2670"/>
                    <a:pt x="2458" y="2324"/>
                    <a:pt x="2080" y="2166"/>
                  </a:cubicBezTo>
                  <a:lnTo>
                    <a:pt x="2773" y="496"/>
                  </a:lnTo>
                  <a:cubicBezTo>
                    <a:pt x="2773" y="307"/>
                    <a:pt x="2710" y="118"/>
                    <a:pt x="2553" y="24"/>
                  </a:cubicBezTo>
                  <a:cubicBezTo>
                    <a:pt x="2515" y="8"/>
                    <a:pt x="247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4" name="Google Shape;6504;p66"/>
            <p:cNvSpPr/>
            <p:nvPr/>
          </p:nvSpPr>
          <p:spPr>
            <a:xfrm>
              <a:off x="-34004625" y="3690400"/>
              <a:ext cx="155175" cy="187475"/>
            </a:xfrm>
            <a:custGeom>
              <a:rect b="b" l="l" r="r" t="t"/>
              <a:pathLst>
                <a:path extrusionOk="0" h="7499" w="6207">
                  <a:moveTo>
                    <a:pt x="693" y="0"/>
                  </a:moveTo>
                  <a:cubicBezTo>
                    <a:pt x="315" y="0"/>
                    <a:pt x="0" y="315"/>
                    <a:pt x="0" y="662"/>
                  </a:cubicBezTo>
                  <a:lnTo>
                    <a:pt x="0" y="6490"/>
                  </a:lnTo>
                  <a:cubicBezTo>
                    <a:pt x="32" y="7026"/>
                    <a:pt x="504" y="7498"/>
                    <a:pt x="1103" y="7498"/>
                  </a:cubicBezTo>
                  <a:lnTo>
                    <a:pt x="6207" y="7498"/>
                  </a:lnTo>
                  <a:lnTo>
                    <a:pt x="6207" y="5797"/>
                  </a:lnTo>
                  <a:cubicBezTo>
                    <a:pt x="6207" y="5608"/>
                    <a:pt x="6049" y="5451"/>
                    <a:pt x="5860" y="5451"/>
                  </a:cubicBezTo>
                  <a:lnTo>
                    <a:pt x="1765" y="5451"/>
                  </a:lnTo>
                  <a:cubicBezTo>
                    <a:pt x="1576" y="5451"/>
                    <a:pt x="1418" y="5293"/>
                    <a:pt x="1418" y="5104"/>
                  </a:cubicBezTo>
                  <a:lnTo>
                    <a:pt x="1418" y="662"/>
                  </a:lnTo>
                  <a:cubicBezTo>
                    <a:pt x="1418" y="252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5" name="Google Shape;6505;p66"/>
            <p:cNvSpPr/>
            <p:nvPr/>
          </p:nvSpPr>
          <p:spPr>
            <a:xfrm>
              <a:off x="-33936100" y="36210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6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6" name="Google Shape;6506;p66"/>
            <p:cNvSpPr/>
            <p:nvPr/>
          </p:nvSpPr>
          <p:spPr>
            <a:xfrm>
              <a:off x="-33952650" y="3690125"/>
              <a:ext cx="155975" cy="186950"/>
            </a:xfrm>
            <a:custGeom>
              <a:rect b="b" l="l" r="r" t="t"/>
              <a:pathLst>
                <a:path extrusionOk="0" h="7478" w="6239">
                  <a:moveTo>
                    <a:pt x="1641" y="1"/>
                  </a:moveTo>
                  <a:cubicBezTo>
                    <a:pt x="1242" y="1"/>
                    <a:pt x="819" y="205"/>
                    <a:pt x="568" y="484"/>
                  </a:cubicBezTo>
                  <a:cubicBezTo>
                    <a:pt x="190" y="799"/>
                    <a:pt x="1" y="1209"/>
                    <a:pt x="1" y="1681"/>
                  </a:cubicBezTo>
                  <a:lnTo>
                    <a:pt x="1" y="4769"/>
                  </a:lnTo>
                  <a:lnTo>
                    <a:pt x="2679" y="4769"/>
                  </a:lnTo>
                  <a:cubicBezTo>
                    <a:pt x="2521" y="4359"/>
                    <a:pt x="2175" y="4107"/>
                    <a:pt x="1702" y="4107"/>
                  </a:cubicBezTo>
                  <a:lnTo>
                    <a:pt x="1040" y="4107"/>
                  </a:lnTo>
                  <a:cubicBezTo>
                    <a:pt x="820" y="4107"/>
                    <a:pt x="662" y="3949"/>
                    <a:pt x="662" y="3729"/>
                  </a:cubicBezTo>
                  <a:lnTo>
                    <a:pt x="662" y="2374"/>
                  </a:lnTo>
                  <a:cubicBezTo>
                    <a:pt x="662" y="2154"/>
                    <a:pt x="820" y="1996"/>
                    <a:pt x="1040" y="1996"/>
                  </a:cubicBezTo>
                  <a:cubicBezTo>
                    <a:pt x="1229" y="1996"/>
                    <a:pt x="1387" y="2154"/>
                    <a:pt x="1387" y="2374"/>
                  </a:cubicBezTo>
                  <a:lnTo>
                    <a:pt x="1387" y="3382"/>
                  </a:lnTo>
                  <a:lnTo>
                    <a:pt x="1733" y="3382"/>
                  </a:lnTo>
                  <a:cubicBezTo>
                    <a:pt x="2553" y="3382"/>
                    <a:pt x="3277" y="3981"/>
                    <a:pt x="3435" y="4769"/>
                  </a:cubicBezTo>
                  <a:lnTo>
                    <a:pt x="3813" y="4769"/>
                  </a:lnTo>
                  <a:cubicBezTo>
                    <a:pt x="4380" y="4769"/>
                    <a:pt x="4852" y="5241"/>
                    <a:pt x="4852" y="5777"/>
                  </a:cubicBezTo>
                  <a:lnTo>
                    <a:pt x="4852" y="7478"/>
                  </a:lnTo>
                  <a:lnTo>
                    <a:pt x="6239" y="7478"/>
                  </a:lnTo>
                  <a:lnTo>
                    <a:pt x="6239" y="5084"/>
                  </a:lnTo>
                  <a:cubicBezTo>
                    <a:pt x="6176" y="4580"/>
                    <a:pt x="5703" y="4107"/>
                    <a:pt x="5168" y="4107"/>
                  </a:cubicBezTo>
                  <a:lnTo>
                    <a:pt x="3781" y="4107"/>
                  </a:lnTo>
                  <a:cubicBezTo>
                    <a:pt x="3592" y="4107"/>
                    <a:pt x="3435" y="3949"/>
                    <a:pt x="3435" y="3729"/>
                  </a:cubicBezTo>
                  <a:lnTo>
                    <a:pt x="3435" y="1807"/>
                  </a:lnTo>
                  <a:cubicBezTo>
                    <a:pt x="3435" y="862"/>
                    <a:pt x="2710" y="43"/>
                    <a:pt x="1796" y="11"/>
                  </a:cubicBezTo>
                  <a:cubicBezTo>
                    <a:pt x="1745" y="4"/>
                    <a:pt x="1694" y="1"/>
                    <a:pt x="16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7" name="Google Shape;6507;p66"/>
            <p:cNvSpPr/>
            <p:nvPr/>
          </p:nvSpPr>
          <p:spPr>
            <a:xfrm>
              <a:off x="-33849475" y="3758125"/>
              <a:ext cx="137075" cy="33100"/>
            </a:xfrm>
            <a:custGeom>
              <a:rect b="b" l="l" r="r" t="t"/>
              <a:pathLst>
                <a:path extrusionOk="0" h="1324" w="5483">
                  <a:moveTo>
                    <a:pt x="1" y="1"/>
                  </a:moveTo>
                  <a:lnTo>
                    <a:pt x="1" y="662"/>
                  </a:lnTo>
                  <a:lnTo>
                    <a:pt x="1041" y="662"/>
                  </a:lnTo>
                  <a:cubicBezTo>
                    <a:pt x="1576" y="662"/>
                    <a:pt x="2080" y="946"/>
                    <a:pt x="2395" y="1324"/>
                  </a:cubicBezTo>
                  <a:lnTo>
                    <a:pt x="5136" y="1324"/>
                  </a:lnTo>
                  <a:cubicBezTo>
                    <a:pt x="5325" y="1324"/>
                    <a:pt x="5483" y="1166"/>
                    <a:pt x="5483" y="977"/>
                  </a:cubicBezTo>
                  <a:lnTo>
                    <a:pt x="5483" y="316"/>
                  </a:lnTo>
                  <a:cubicBezTo>
                    <a:pt x="5483" y="158"/>
                    <a:pt x="5325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08" name="Google Shape;6508;p66"/>
          <p:cNvGrpSpPr/>
          <p:nvPr/>
        </p:nvGrpSpPr>
        <p:grpSpPr>
          <a:xfrm>
            <a:off x="3139617" y="3884450"/>
            <a:ext cx="335836" cy="334948"/>
            <a:chOff x="-34005425" y="3945575"/>
            <a:chExt cx="293025" cy="292250"/>
          </a:xfrm>
        </p:grpSpPr>
        <p:sp>
          <p:nvSpPr>
            <p:cNvPr id="6509" name="Google Shape;6509;p66"/>
            <p:cNvSpPr/>
            <p:nvPr/>
          </p:nvSpPr>
          <p:spPr>
            <a:xfrm>
              <a:off x="-33952650" y="3998350"/>
              <a:ext cx="186700" cy="186700"/>
            </a:xfrm>
            <a:custGeom>
              <a:rect b="b" l="l" r="r" t="t"/>
              <a:pathLst>
                <a:path extrusionOk="0" h="7468" w="7468">
                  <a:moveTo>
                    <a:pt x="5861" y="2017"/>
                  </a:moveTo>
                  <a:cubicBezTo>
                    <a:pt x="6050" y="2017"/>
                    <a:pt x="6207" y="2143"/>
                    <a:pt x="6207" y="2364"/>
                  </a:cubicBezTo>
                  <a:lnTo>
                    <a:pt x="6207" y="3750"/>
                  </a:lnTo>
                  <a:lnTo>
                    <a:pt x="6207" y="5104"/>
                  </a:lnTo>
                  <a:cubicBezTo>
                    <a:pt x="6207" y="5325"/>
                    <a:pt x="6050" y="5451"/>
                    <a:pt x="5861" y="5451"/>
                  </a:cubicBezTo>
                  <a:cubicBezTo>
                    <a:pt x="5672" y="5451"/>
                    <a:pt x="5514" y="5325"/>
                    <a:pt x="5514" y="5104"/>
                  </a:cubicBezTo>
                  <a:lnTo>
                    <a:pt x="5514" y="4096"/>
                  </a:lnTo>
                  <a:lnTo>
                    <a:pt x="4474" y="4096"/>
                  </a:lnTo>
                  <a:cubicBezTo>
                    <a:pt x="4285" y="4096"/>
                    <a:pt x="4128" y="3939"/>
                    <a:pt x="4128" y="3750"/>
                  </a:cubicBezTo>
                  <a:lnTo>
                    <a:pt x="4128" y="2364"/>
                  </a:lnTo>
                  <a:cubicBezTo>
                    <a:pt x="4128" y="2143"/>
                    <a:pt x="4285" y="2017"/>
                    <a:pt x="4474" y="2017"/>
                  </a:cubicBezTo>
                  <a:cubicBezTo>
                    <a:pt x="4695" y="2017"/>
                    <a:pt x="4852" y="2143"/>
                    <a:pt x="4852" y="2364"/>
                  </a:cubicBezTo>
                  <a:lnTo>
                    <a:pt x="4852" y="3372"/>
                  </a:lnTo>
                  <a:lnTo>
                    <a:pt x="5514" y="3372"/>
                  </a:lnTo>
                  <a:lnTo>
                    <a:pt x="5514" y="2364"/>
                  </a:lnTo>
                  <a:cubicBezTo>
                    <a:pt x="5514" y="2143"/>
                    <a:pt x="5672" y="2017"/>
                    <a:pt x="5861" y="2017"/>
                  </a:cubicBezTo>
                  <a:close/>
                  <a:moveTo>
                    <a:pt x="2332" y="2017"/>
                  </a:moveTo>
                  <a:cubicBezTo>
                    <a:pt x="2868" y="2017"/>
                    <a:pt x="3340" y="2490"/>
                    <a:pt x="3340" y="3025"/>
                  </a:cubicBezTo>
                  <a:lnTo>
                    <a:pt x="3340" y="3309"/>
                  </a:lnTo>
                  <a:lnTo>
                    <a:pt x="3435" y="3309"/>
                  </a:lnTo>
                  <a:cubicBezTo>
                    <a:pt x="3435" y="3687"/>
                    <a:pt x="3183" y="4065"/>
                    <a:pt x="2868" y="4222"/>
                  </a:cubicBezTo>
                  <a:lnTo>
                    <a:pt x="2238" y="4537"/>
                  </a:lnTo>
                  <a:cubicBezTo>
                    <a:pt x="2175" y="4569"/>
                    <a:pt x="2080" y="4632"/>
                    <a:pt x="2049" y="4758"/>
                  </a:cubicBezTo>
                  <a:lnTo>
                    <a:pt x="3057" y="4758"/>
                  </a:lnTo>
                  <a:cubicBezTo>
                    <a:pt x="3277" y="4758"/>
                    <a:pt x="3435" y="4915"/>
                    <a:pt x="3435" y="5104"/>
                  </a:cubicBezTo>
                  <a:cubicBezTo>
                    <a:pt x="3435" y="5325"/>
                    <a:pt x="3277" y="5483"/>
                    <a:pt x="3057" y="5483"/>
                  </a:cubicBezTo>
                  <a:lnTo>
                    <a:pt x="1702" y="5483"/>
                  </a:lnTo>
                  <a:cubicBezTo>
                    <a:pt x="1481" y="5483"/>
                    <a:pt x="1324" y="5325"/>
                    <a:pt x="1324" y="5104"/>
                  </a:cubicBezTo>
                  <a:lnTo>
                    <a:pt x="1324" y="4852"/>
                  </a:lnTo>
                  <a:cubicBezTo>
                    <a:pt x="1324" y="4443"/>
                    <a:pt x="1576" y="4096"/>
                    <a:pt x="1891" y="3939"/>
                  </a:cubicBezTo>
                  <a:lnTo>
                    <a:pt x="2521" y="3624"/>
                  </a:lnTo>
                  <a:cubicBezTo>
                    <a:pt x="2647" y="3592"/>
                    <a:pt x="2710" y="3466"/>
                    <a:pt x="2710" y="3309"/>
                  </a:cubicBezTo>
                  <a:lnTo>
                    <a:pt x="2710" y="3025"/>
                  </a:lnTo>
                  <a:cubicBezTo>
                    <a:pt x="2710" y="2836"/>
                    <a:pt x="2553" y="2679"/>
                    <a:pt x="2364" y="2679"/>
                  </a:cubicBezTo>
                  <a:cubicBezTo>
                    <a:pt x="2175" y="2679"/>
                    <a:pt x="2017" y="2836"/>
                    <a:pt x="2017" y="3025"/>
                  </a:cubicBezTo>
                  <a:cubicBezTo>
                    <a:pt x="2017" y="3214"/>
                    <a:pt x="1859" y="3372"/>
                    <a:pt x="1639" y="3372"/>
                  </a:cubicBezTo>
                  <a:cubicBezTo>
                    <a:pt x="1450" y="3372"/>
                    <a:pt x="1292" y="3214"/>
                    <a:pt x="1292" y="3025"/>
                  </a:cubicBezTo>
                  <a:cubicBezTo>
                    <a:pt x="1292" y="2490"/>
                    <a:pt x="1765" y="2017"/>
                    <a:pt x="2332" y="2017"/>
                  </a:cubicBezTo>
                  <a:close/>
                  <a:moveTo>
                    <a:pt x="3214" y="1"/>
                  </a:moveTo>
                  <a:cubicBezTo>
                    <a:pt x="3214" y="127"/>
                    <a:pt x="3183" y="284"/>
                    <a:pt x="3120" y="379"/>
                  </a:cubicBezTo>
                  <a:cubicBezTo>
                    <a:pt x="2962" y="662"/>
                    <a:pt x="2679" y="914"/>
                    <a:pt x="2364" y="946"/>
                  </a:cubicBezTo>
                  <a:lnTo>
                    <a:pt x="1009" y="1135"/>
                  </a:lnTo>
                  <a:cubicBezTo>
                    <a:pt x="473" y="1733"/>
                    <a:pt x="64" y="2521"/>
                    <a:pt x="1" y="3372"/>
                  </a:cubicBezTo>
                  <a:lnTo>
                    <a:pt x="316" y="3372"/>
                  </a:lnTo>
                  <a:cubicBezTo>
                    <a:pt x="505" y="3372"/>
                    <a:pt x="662" y="3529"/>
                    <a:pt x="662" y="3750"/>
                  </a:cubicBezTo>
                  <a:cubicBezTo>
                    <a:pt x="662" y="3939"/>
                    <a:pt x="505" y="4096"/>
                    <a:pt x="316" y="4096"/>
                  </a:cubicBezTo>
                  <a:lnTo>
                    <a:pt x="1" y="4096"/>
                  </a:lnTo>
                  <a:cubicBezTo>
                    <a:pt x="158" y="5892"/>
                    <a:pt x="1607" y="7310"/>
                    <a:pt x="3372" y="7467"/>
                  </a:cubicBezTo>
                  <a:lnTo>
                    <a:pt x="3372" y="7121"/>
                  </a:lnTo>
                  <a:cubicBezTo>
                    <a:pt x="3372" y="6932"/>
                    <a:pt x="3529" y="6774"/>
                    <a:pt x="3750" y="6774"/>
                  </a:cubicBezTo>
                  <a:cubicBezTo>
                    <a:pt x="3939" y="6774"/>
                    <a:pt x="4096" y="6932"/>
                    <a:pt x="4096" y="7121"/>
                  </a:cubicBezTo>
                  <a:lnTo>
                    <a:pt x="4096" y="7436"/>
                  </a:lnTo>
                  <a:lnTo>
                    <a:pt x="4254" y="7436"/>
                  </a:lnTo>
                  <a:cubicBezTo>
                    <a:pt x="4254" y="7373"/>
                    <a:pt x="4285" y="7278"/>
                    <a:pt x="4317" y="7215"/>
                  </a:cubicBezTo>
                  <a:cubicBezTo>
                    <a:pt x="4443" y="6900"/>
                    <a:pt x="4758" y="6648"/>
                    <a:pt x="5073" y="6617"/>
                  </a:cubicBezTo>
                  <a:lnTo>
                    <a:pt x="6491" y="6333"/>
                  </a:lnTo>
                  <a:cubicBezTo>
                    <a:pt x="7089" y="5703"/>
                    <a:pt x="7404" y="5010"/>
                    <a:pt x="7467" y="4096"/>
                  </a:cubicBezTo>
                  <a:lnTo>
                    <a:pt x="7152" y="4096"/>
                  </a:lnTo>
                  <a:cubicBezTo>
                    <a:pt x="6963" y="4096"/>
                    <a:pt x="6806" y="3939"/>
                    <a:pt x="6806" y="3750"/>
                  </a:cubicBezTo>
                  <a:cubicBezTo>
                    <a:pt x="6806" y="3529"/>
                    <a:pt x="6963" y="3372"/>
                    <a:pt x="7152" y="3372"/>
                  </a:cubicBezTo>
                  <a:lnTo>
                    <a:pt x="7467" y="3372"/>
                  </a:lnTo>
                  <a:cubicBezTo>
                    <a:pt x="7310" y="1576"/>
                    <a:pt x="5861" y="158"/>
                    <a:pt x="4096" y="1"/>
                  </a:cubicBezTo>
                  <a:lnTo>
                    <a:pt x="4096" y="316"/>
                  </a:lnTo>
                  <a:cubicBezTo>
                    <a:pt x="4096" y="505"/>
                    <a:pt x="3939" y="662"/>
                    <a:pt x="3750" y="662"/>
                  </a:cubicBezTo>
                  <a:cubicBezTo>
                    <a:pt x="3529" y="662"/>
                    <a:pt x="3372" y="505"/>
                    <a:pt x="3372" y="316"/>
                  </a:cubicBezTo>
                  <a:lnTo>
                    <a:pt x="33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0" name="Google Shape;6510;p66"/>
            <p:cNvSpPr/>
            <p:nvPr/>
          </p:nvSpPr>
          <p:spPr>
            <a:xfrm>
              <a:off x="-33944775" y="3945575"/>
              <a:ext cx="232375" cy="247350"/>
            </a:xfrm>
            <a:custGeom>
              <a:rect b="b" l="l" r="r" t="t"/>
              <a:pathLst>
                <a:path extrusionOk="0" h="9894" w="9295">
                  <a:moveTo>
                    <a:pt x="3466" y="1"/>
                  </a:moveTo>
                  <a:cubicBezTo>
                    <a:pt x="2490" y="1"/>
                    <a:pt x="1450" y="316"/>
                    <a:pt x="1103" y="536"/>
                  </a:cubicBezTo>
                  <a:lnTo>
                    <a:pt x="1040" y="410"/>
                  </a:lnTo>
                  <a:cubicBezTo>
                    <a:pt x="970" y="340"/>
                    <a:pt x="881" y="304"/>
                    <a:pt x="788" y="304"/>
                  </a:cubicBezTo>
                  <a:cubicBezTo>
                    <a:pt x="757" y="304"/>
                    <a:pt x="725" y="308"/>
                    <a:pt x="694" y="316"/>
                  </a:cubicBezTo>
                  <a:cubicBezTo>
                    <a:pt x="599" y="379"/>
                    <a:pt x="505" y="473"/>
                    <a:pt x="473" y="568"/>
                  </a:cubicBezTo>
                  <a:cubicBezTo>
                    <a:pt x="347" y="1041"/>
                    <a:pt x="442" y="726"/>
                    <a:pt x="32" y="2143"/>
                  </a:cubicBezTo>
                  <a:cubicBezTo>
                    <a:pt x="1" y="2269"/>
                    <a:pt x="32" y="2395"/>
                    <a:pt x="127" y="2458"/>
                  </a:cubicBezTo>
                  <a:cubicBezTo>
                    <a:pt x="253" y="2584"/>
                    <a:pt x="316" y="2584"/>
                    <a:pt x="473" y="2584"/>
                  </a:cubicBezTo>
                  <a:lnTo>
                    <a:pt x="2049" y="2332"/>
                  </a:lnTo>
                  <a:cubicBezTo>
                    <a:pt x="2238" y="2301"/>
                    <a:pt x="2395" y="2080"/>
                    <a:pt x="2332" y="1860"/>
                  </a:cubicBezTo>
                  <a:lnTo>
                    <a:pt x="2206" y="1545"/>
                  </a:lnTo>
                  <a:cubicBezTo>
                    <a:pt x="2647" y="1450"/>
                    <a:pt x="3057" y="1356"/>
                    <a:pt x="3529" y="1356"/>
                  </a:cubicBezTo>
                  <a:cubicBezTo>
                    <a:pt x="5987" y="1356"/>
                    <a:pt x="8003" y="3372"/>
                    <a:pt x="8003" y="5798"/>
                  </a:cubicBezTo>
                  <a:cubicBezTo>
                    <a:pt x="8003" y="6806"/>
                    <a:pt x="7688" y="7657"/>
                    <a:pt x="7152" y="8413"/>
                  </a:cubicBezTo>
                  <a:cubicBezTo>
                    <a:pt x="7278" y="8444"/>
                    <a:pt x="7404" y="8539"/>
                    <a:pt x="7530" y="8633"/>
                  </a:cubicBezTo>
                  <a:cubicBezTo>
                    <a:pt x="7751" y="8885"/>
                    <a:pt x="7845" y="9232"/>
                    <a:pt x="7751" y="9578"/>
                  </a:cubicBezTo>
                  <a:lnTo>
                    <a:pt x="7593" y="9893"/>
                  </a:lnTo>
                  <a:cubicBezTo>
                    <a:pt x="8633" y="8854"/>
                    <a:pt x="9295" y="7436"/>
                    <a:pt x="9295" y="5861"/>
                  </a:cubicBezTo>
                  <a:cubicBezTo>
                    <a:pt x="9295" y="2616"/>
                    <a:pt x="6648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1" name="Google Shape;6511;p66"/>
            <p:cNvSpPr/>
            <p:nvPr/>
          </p:nvSpPr>
          <p:spPr>
            <a:xfrm>
              <a:off x="-34005425" y="3987325"/>
              <a:ext cx="237100" cy="250500"/>
            </a:xfrm>
            <a:custGeom>
              <a:rect b="b" l="l" r="r" t="t"/>
              <a:pathLst>
                <a:path extrusionOk="0" h="10020" w="9484">
                  <a:moveTo>
                    <a:pt x="1797" y="1"/>
                  </a:moveTo>
                  <a:lnTo>
                    <a:pt x="1797" y="1"/>
                  </a:lnTo>
                  <a:cubicBezTo>
                    <a:pt x="694" y="1072"/>
                    <a:pt x="1" y="2521"/>
                    <a:pt x="1" y="4191"/>
                  </a:cubicBezTo>
                  <a:cubicBezTo>
                    <a:pt x="64" y="7373"/>
                    <a:pt x="2647" y="10019"/>
                    <a:pt x="5892" y="10019"/>
                  </a:cubicBezTo>
                  <a:cubicBezTo>
                    <a:pt x="6239" y="10019"/>
                    <a:pt x="7972" y="9736"/>
                    <a:pt x="8224" y="9547"/>
                  </a:cubicBezTo>
                  <a:cubicBezTo>
                    <a:pt x="8255" y="9547"/>
                    <a:pt x="8287" y="9484"/>
                    <a:pt x="8350" y="9484"/>
                  </a:cubicBezTo>
                  <a:lnTo>
                    <a:pt x="8507" y="9641"/>
                  </a:lnTo>
                  <a:cubicBezTo>
                    <a:pt x="8576" y="9710"/>
                    <a:pt x="8661" y="9741"/>
                    <a:pt x="8743" y="9741"/>
                  </a:cubicBezTo>
                  <a:cubicBezTo>
                    <a:pt x="8887" y="9741"/>
                    <a:pt x="9023" y="9644"/>
                    <a:pt x="9043" y="9484"/>
                  </a:cubicBezTo>
                  <a:lnTo>
                    <a:pt x="9169" y="9011"/>
                  </a:lnTo>
                  <a:lnTo>
                    <a:pt x="9452" y="7814"/>
                  </a:lnTo>
                  <a:cubicBezTo>
                    <a:pt x="9484" y="7688"/>
                    <a:pt x="9452" y="7562"/>
                    <a:pt x="9358" y="7467"/>
                  </a:cubicBezTo>
                  <a:cubicBezTo>
                    <a:pt x="9278" y="7407"/>
                    <a:pt x="9211" y="7385"/>
                    <a:pt x="9132" y="7385"/>
                  </a:cubicBezTo>
                  <a:cubicBezTo>
                    <a:pt x="9087" y="7385"/>
                    <a:pt x="9037" y="7393"/>
                    <a:pt x="8980" y="7404"/>
                  </a:cubicBezTo>
                  <a:lnTo>
                    <a:pt x="7310" y="7719"/>
                  </a:lnTo>
                  <a:cubicBezTo>
                    <a:pt x="7089" y="7751"/>
                    <a:pt x="6963" y="8034"/>
                    <a:pt x="7089" y="8223"/>
                  </a:cubicBezTo>
                  <a:lnTo>
                    <a:pt x="7184" y="8444"/>
                  </a:lnTo>
                  <a:cubicBezTo>
                    <a:pt x="6774" y="8538"/>
                    <a:pt x="6333" y="8633"/>
                    <a:pt x="5861" y="8633"/>
                  </a:cubicBezTo>
                  <a:cubicBezTo>
                    <a:pt x="3403" y="8633"/>
                    <a:pt x="1419" y="6648"/>
                    <a:pt x="1419" y="4191"/>
                  </a:cubicBezTo>
                  <a:cubicBezTo>
                    <a:pt x="1419" y="3183"/>
                    <a:pt x="1734" y="2269"/>
                    <a:pt x="2269" y="1544"/>
                  </a:cubicBezTo>
                  <a:cubicBezTo>
                    <a:pt x="2143" y="1481"/>
                    <a:pt x="2049" y="1418"/>
                    <a:pt x="1954" y="1292"/>
                  </a:cubicBezTo>
                  <a:cubicBezTo>
                    <a:pt x="1734" y="1009"/>
                    <a:pt x="1639" y="662"/>
                    <a:pt x="1734" y="316"/>
                  </a:cubicBezTo>
                  <a:lnTo>
                    <a:pt x="179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12" name="Google Shape;6512;p66"/>
          <p:cNvGrpSpPr/>
          <p:nvPr/>
        </p:nvGrpSpPr>
        <p:grpSpPr>
          <a:xfrm>
            <a:off x="5239900" y="3056237"/>
            <a:ext cx="338529" cy="335836"/>
            <a:chOff x="-32174975" y="3192625"/>
            <a:chExt cx="295375" cy="293025"/>
          </a:xfrm>
        </p:grpSpPr>
        <p:sp>
          <p:nvSpPr>
            <p:cNvPr id="6513" name="Google Shape;6513;p66"/>
            <p:cNvSpPr/>
            <p:nvPr/>
          </p:nvSpPr>
          <p:spPr>
            <a:xfrm>
              <a:off x="-32171050" y="3279250"/>
              <a:ext cx="291450" cy="153625"/>
            </a:xfrm>
            <a:custGeom>
              <a:rect b="b" l="l" r="r" t="t"/>
              <a:pathLst>
                <a:path extrusionOk="0" h="6145" w="11658">
                  <a:moveTo>
                    <a:pt x="5829" y="694"/>
                  </a:moveTo>
                  <a:cubicBezTo>
                    <a:pt x="7184" y="694"/>
                    <a:pt x="8255" y="1734"/>
                    <a:pt x="8255" y="3088"/>
                  </a:cubicBezTo>
                  <a:cubicBezTo>
                    <a:pt x="8255" y="4412"/>
                    <a:pt x="7153" y="5483"/>
                    <a:pt x="5829" y="5483"/>
                  </a:cubicBezTo>
                  <a:cubicBezTo>
                    <a:pt x="4506" y="5483"/>
                    <a:pt x="3435" y="4412"/>
                    <a:pt x="3435" y="3088"/>
                  </a:cubicBezTo>
                  <a:cubicBezTo>
                    <a:pt x="3435" y="1734"/>
                    <a:pt x="4506" y="694"/>
                    <a:pt x="5829" y="694"/>
                  </a:cubicBezTo>
                  <a:close/>
                  <a:moveTo>
                    <a:pt x="1" y="1"/>
                  </a:moveTo>
                  <a:lnTo>
                    <a:pt x="1" y="6144"/>
                  </a:lnTo>
                  <a:lnTo>
                    <a:pt x="11658" y="6144"/>
                  </a:ln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4" name="Google Shape;6514;p66"/>
            <p:cNvSpPr/>
            <p:nvPr/>
          </p:nvSpPr>
          <p:spPr>
            <a:xfrm>
              <a:off x="-32067075" y="331392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1670" y="662"/>
                  </a:moveTo>
                  <a:cubicBezTo>
                    <a:pt x="1891" y="662"/>
                    <a:pt x="2048" y="819"/>
                    <a:pt x="2048" y="1040"/>
                  </a:cubicBezTo>
                  <a:lnTo>
                    <a:pt x="2048" y="1386"/>
                  </a:lnTo>
                  <a:lnTo>
                    <a:pt x="2395" y="1386"/>
                  </a:lnTo>
                  <a:cubicBezTo>
                    <a:pt x="2584" y="1386"/>
                    <a:pt x="2741" y="1544"/>
                    <a:pt x="2741" y="1733"/>
                  </a:cubicBezTo>
                  <a:cubicBezTo>
                    <a:pt x="2710" y="1890"/>
                    <a:pt x="2552" y="2048"/>
                    <a:pt x="2363" y="2048"/>
                  </a:cubicBezTo>
                  <a:lnTo>
                    <a:pt x="1670" y="2048"/>
                  </a:lnTo>
                  <a:cubicBezTo>
                    <a:pt x="1481" y="2048"/>
                    <a:pt x="1324" y="1890"/>
                    <a:pt x="1324" y="1701"/>
                  </a:cubicBezTo>
                  <a:lnTo>
                    <a:pt x="1324" y="1040"/>
                  </a:lnTo>
                  <a:cubicBezTo>
                    <a:pt x="1324" y="819"/>
                    <a:pt x="1481" y="662"/>
                    <a:pt x="1670" y="662"/>
                  </a:cubicBezTo>
                  <a:close/>
                  <a:moveTo>
                    <a:pt x="1670" y="0"/>
                  </a:moveTo>
                  <a:cubicBezTo>
                    <a:pt x="725" y="0"/>
                    <a:pt x="1" y="756"/>
                    <a:pt x="1" y="1701"/>
                  </a:cubicBezTo>
                  <a:cubicBezTo>
                    <a:pt x="1" y="2646"/>
                    <a:pt x="725" y="3403"/>
                    <a:pt x="1670" y="3403"/>
                  </a:cubicBezTo>
                  <a:cubicBezTo>
                    <a:pt x="2615" y="3403"/>
                    <a:pt x="3372" y="2646"/>
                    <a:pt x="3372" y="1701"/>
                  </a:cubicBezTo>
                  <a:cubicBezTo>
                    <a:pt x="3372" y="756"/>
                    <a:pt x="2615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5" name="Google Shape;6515;p66"/>
            <p:cNvSpPr/>
            <p:nvPr/>
          </p:nvSpPr>
          <p:spPr>
            <a:xfrm>
              <a:off x="-32171050" y="3450950"/>
              <a:ext cx="291450" cy="34700"/>
            </a:xfrm>
            <a:custGeom>
              <a:rect b="b" l="l" r="r" t="t"/>
              <a:pathLst>
                <a:path extrusionOk="0" h="1388" w="11658">
                  <a:moveTo>
                    <a:pt x="1" y="1"/>
                  </a:moveTo>
                  <a:lnTo>
                    <a:pt x="1" y="347"/>
                  </a:lnTo>
                  <a:cubicBezTo>
                    <a:pt x="1" y="915"/>
                    <a:pt x="442" y="1387"/>
                    <a:pt x="1041" y="1387"/>
                  </a:cubicBezTo>
                  <a:lnTo>
                    <a:pt x="10650" y="1387"/>
                  </a:lnTo>
                  <a:cubicBezTo>
                    <a:pt x="11217" y="1387"/>
                    <a:pt x="11658" y="915"/>
                    <a:pt x="11658" y="347"/>
                  </a:cubicBezTo>
                  <a:lnTo>
                    <a:pt x="116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6" name="Google Shape;6516;p66"/>
            <p:cNvSpPr/>
            <p:nvPr/>
          </p:nvSpPr>
          <p:spPr>
            <a:xfrm>
              <a:off x="-32174975" y="3192625"/>
              <a:ext cx="295375" cy="70125"/>
            </a:xfrm>
            <a:custGeom>
              <a:rect b="b" l="l" r="r" t="t"/>
              <a:pathLst>
                <a:path extrusionOk="0" h="2805" w="11815">
                  <a:moveTo>
                    <a:pt x="1733" y="0"/>
                  </a:moveTo>
                  <a:cubicBezTo>
                    <a:pt x="1544" y="0"/>
                    <a:pt x="1387" y="158"/>
                    <a:pt x="1387" y="378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73" y="725"/>
                    <a:pt x="0" y="1197"/>
                    <a:pt x="0" y="1733"/>
                  </a:cubicBezTo>
                  <a:lnTo>
                    <a:pt x="0" y="2804"/>
                  </a:lnTo>
                  <a:lnTo>
                    <a:pt x="11657" y="2804"/>
                  </a:lnTo>
                  <a:lnTo>
                    <a:pt x="11657" y="1733"/>
                  </a:lnTo>
                  <a:lnTo>
                    <a:pt x="11815" y="1733"/>
                  </a:lnTo>
                  <a:cubicBezTo>
                    <a:pt x="11815" y="1197"/>
                    <a:pt x="11374" y="725"/>
                    <a:pt x="10807" y="725"/>
                  </a:cubicBezTo>
                  <a:lnTo>
                    <a:pt x="10460" y="725"/>
                  </a:lnTo>
                  <a:lnTo>
                    <a:pt x="10460" y="378"/>
                  </a:lnTo>
                  <a:cubicBezTo>
                    <a:pt x="10460" y="158"/>
                    <a:pt x="10303" y="0"/>
                    <a:pt x="10082" y="0"/>
                  </a:cubicBezTo>
                  <a:cubicBezTo>
                    <a:pt x="9893" y="0"/>
                    <a:pt x="9735" y="158"/>
                    <a:pt x="9735" y="378"/>
                  </a:cubicBezTo>
                  <a:lnTo>
                    <a:pt x="9735" y="725"/>
                  </a:lnTo>
                  <a:lnTo>
                    <a:pt x="8349" y="725"/>
                  </a:lnTo>
                  <a:lnTo>
                    <a:pt x="8349" y="378"/>
                  </a:lnTo>
                  <a:cubicBezTo>
                    <a:pt x="8349" y="158"/>
                    <a:pt x="8192" y="0"/>
                    <a:pt x="8003" y="0"/>
                  </a:cubicBezTo>
                  <a:cubicBezTo>
                    <a:pt x="7814" y="0"/>
                    <a:pt x="7656" y="158"/>
                    <a:pt x="7656" y="378"/>
                  </a:cubicBezTo>
                  <a:lnTo>
                    <a:pt x="7656" y="725"/>
                  </a:lnTo>
                  <a:lnTo>
                    <a:pt x="6270" y="725"/>
                  </a:lnTo>
                  <a:lnTo>
                    <a:pt x="6270" y="378"/>
                  </a:lnTo>
                  <a:cubicBezTo>
                    <a:pt x="6270" y="158"/>
                    <a:pt x="6112" y="0"/>
                    <a:pt x="5923" y="0"/>
                  </a:cubicBezTo>
                  <a:cubicBezTo>
                    <a:pt x="5734" y="0"/>
                    <a:pt x="5577" y="158"/>
                    <a:pt x="5577" y="378"/>
                  </a:cubicBezTo>
                  <a:lnTo>
                    <a:pt x="5577" y="725"/>
                  </a:lnTo>
                  <a:lnTo>
                    <a:pt x="4191" y="725"/>
                  </a:lnTo>
                  <a:lnTo>
                    <a:pt x="4191" y="378"/>
                  </a:lnTo>
                  <a:cubicBezTo>
                    <a:pt x="4191" y="158"/>
                    <a:pt x="4033" y="0"/>
                    <a:pt x="3844" y="0"/>
                  </a:cubicBezTo>
                  <a:cubicBezTo>
                    <a:pt x="3623" y="0"/>
                    <a:pt x="3466" y="158"/>
                    <a:pt x="3466" y="378"/>
                  </a:cubicBezTo>
                  <a:lnTo>
                    <a:pt x="3466" y="725"/>
                  </a:lnTo>
                  <a:lnTo>
                    <a:pt x="2111" y="725"/>
                  </a:lnTo>
                  <a:lnTo>
                    <a:pt x="2111" y="378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517" name="Google Shape;6517;p66"/>
          <p:cNvSpPr/>
          <p:nvPr/>
        </p:nvSpPr>
        <p:spPr>
          <a:xfrm>
            <a:off x="5235975" y="3473306"/>
            <a:ext cx="343056" cy="335177"/>
          </a:xfrm>
          <a:custGeom>
            <a:rect b="b" l="l" r="r" t="t"/>
            <a:pathLst>
              <a:path extrusionOk="0" h="11698" w="11973">
                <a:moveTo>
                  <a:pt x="8928" y="1750"/>
                </a:moveTo>
                <a:cubicBezTo>
                  <a:pt x="9192" y="1750"/>
                  <a:pt x="9452" y="1852"/>
                  <a:pt x="9641" y="2057"/>
                </a:cubicBezTo>
                <a:cubicBezTo>
                  <a:pt x="10050" y="2435"/>
                  <a:pt x="10050" y="3096"/>
                  <a:pt x="9641" y="3506"/>
                </a:cubicBezTo>
                <a:cubicBezTo>
                  <a:pt x="9452" y="3695"/>
                  <a:pt x="9192" y="3790"/>
                  <a:pt x="8928" y="3790"/>
                </a:cubicBezTo>
                <a:cubicBezTo>
                  <a:pt x="8664" y="3790"/>
                  <a:pt x="8396" y="3695"/>
                  <a:pt x="8192" y="3506"/>
                </a:cubicBezTo>
                <a:cubicBezTo>
                  <a:pt x="7814" y="3096"/>
                  <a:pt x="7814" y="2435"/>
                  <a:pt x="8192" y="2057"/>
                </a:cubicBezTo>
                <a:cubicBezTo>
                  <a:pt x="8396" y="1852"/>
                  <a:pt x="8664" y="1750"/>
                  <a:pt x="8928" y="1750"/>
                </a:cubicBezTo>
                <a:close/>
                <a:moveTo>
                  <a:pt x="7901" y="1"/>
                </a:moveTo>
                <a:cubicBezTo>
                  <a:pt x="6958" y="1"/>
                  <a:pt x="6010" y="363"/>
                  <a:pt x="5293" y="1080"/>
                </a:cubicBezTo>
                <a:cubicBezTo>
                  <a:pt x="4285" y="2088"/>
                  <a:pt x="3939" y="3569"/>
                  <a:pt x="4380" y="4924"/>
                </a:cubicBezTo>
                <a:lnTo>
                  <a:pt x="126" y="9177"/>
                </a:lnTo>
                <a:cubicBezTo>
                  <a:pt x="32" y="9240"/>
                  <a:pt x="0" y="9334"/>
                  <a:pt x="0" y="9397"/>
                </a:cubicBezTo>
                <a:lnTo>
                  <a:pt x="0" y="11319"/>
                </a:lnTo>
                <a:cubicBezTo>
                  <a:pt x="0" y="11540"/>
                  <a:pt x="158" y="11697"/>
                  <a:pt x="347" y="11697"/>
                </a:cubicBezTo>
                <a:lnTo>
                  <a:pt x="2300" y="11697"/>
                </a:lnTo>
                <a:cubicBezTo>
                  <a:pt x="2363" y="11697"/>
                  <a:pt x="2489" y="11634"/>
                  <a:pt x="2521" y="11571"/>
                </a:cubicBezTo>
                <a:lnTo>
                  <a:pt x="2993" y="11099"/>
                </a:lnTo>
                <a:cubicBezTo>
                  <a:pt x="3088" y="11004"/>
                  <a:pt x="3119" y="10910"/>
                  <a:pt x="3088" y="10815"/>
                </a:cubicBezTo>
                <a:lnTo>
                  <a:pt x="2993" y="10311"/>
                </a:lnTo>
                <a:lnTo>
                  <a:pt x="3718" y="10217"/>
                </a:lnTo>
                <a:cubicBezTo>
                  <a:pt x="3876" y="10217"/>
                  <a:pt x="3970" y="10091"/>
                  <a:pt x="4033" y="9902"/>
                </a:cubicBezTo>
                <a:lnTo>
                  <a:pt x="4096" y="9208"/>
                </a:lnTo>
                <a:lnTo>
                  <a:pt x="4600" y="9271"/>
                </a:lnTo>
                <a:cubicBezTo>
                  <a:pt x="4695" y="9271"/>
                  <a:pt x="4821" y="9271"/>
                  <a:pt x="4884" y="9208"/>
                </a:cubicBezTo>
                <a:cubicBezTo>
                  <a:pt x="4978" y="9114"/>
                  <a:pt x="5010" y="9051"/>
                  <a:pt x="5010" y="8956"/>
                </a:cubicBezTo>
                <a:lnTo>
                  <a:pt x="5010" y="8326"/>
                </a:lnTo>
                <a:lnTo>
                  <a:pt x="5640" y="8326"/>
                </a:lnTo>
                <a:cubicBezTo>
                  <a:pt x="5703" y="8326"/>
                  <a:pt x="5829" y="8295"/>
                  <a:pt x="5860" y="8232"/>
                </a:cubicBezTo>
                <a:lnTo>
                  <a:pt x="6742" y="7350"/>
                </a:lnTo>
                <a:cubicBezTo>
                  <a:pt x="7131" y="7479"/>
                  <a:pt x="7533" y="7543"/>
                  <a:pt x="7931" y="7543"/>
                </a:cubicBezTo>
                <a:cubicBezTo>
                  <a:pt x="8891" y="7543"/>
                  <a:pt x="9833" y="7171"/>
                  <a:pt x="10523" y="6436"/>
                </a:cubicBezTo>
                <a:cubicBezTo>
                  <a:pt x="11972" y="4987"/>
                  <a:pt x="11972" y="2592"/>
                  <a:pt x="10523" y="1143"/>
                </a:cubicBezTo>
                <a:cubicBezTo>
                  <a:pt x="9823" y="379"/>
                  <a:pt x="8865" y="1"/>
                  <a:pt x="79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18" name="Google Shape;6518;p66"/>
          <p:cNvSpPr/>
          <p:nvPr/>
        </p:nvSpPr>
        <p:spPr>
          <a:xfrm>
            <a:off x="5240488" y="3884643"/>
            <a:ext cx="334031" cy="334919"/>
          </a:xfrm>
          <a:custGeom>
            <a:rect b="b" l="l" r="r" t="t"/>
            <a:pathLst>
              <a:path extrusionOk="0" h="11689" w="11658">
                <a:moveTo>
                  <a:pt x="7877" y="1386"/>
                </a:moveTo>
                <a:cubicBezTo>
                  <a:pt x="9232" y="1386"/>
                  <a:pt x="10303" y="2458"/>
                  <a:pt x="10303" y="3781"/>
                </a:cubicBezTo>
                <a:lnTo>
                  <a:pt x="10303" y="4883"/>
                </a:lnTo>
                <a:cubicBezTo>
                  <a:pt x="10240" y="4883"/>
                  <a:pt x="10209" y="4946"/>
                  <a:pt x="10177" y="4946"/>
                </a:cubicBezTo>
                <a:cubicBezTo>
                  <a:pt x="10019" y="4190"/>
                  <a:pt x="9704" y="3529"/>
                  <a:pt x="9200" y="2962"/>
                </a:cubicBezTo>
                <a:lnTo>
                  <a:pt x="7720" y="4442"/>
                </a:lnTo>
                <a:cubicBezTo>
                  <a:pt x="8192" y="5072"/>
                  <a:pt x="8318" y="5860"/>
                  <a:pt x="8098" y="6648"/>
                </a:cubicBezTo>
                <a:cubicBezTo>
                  <a:pt x="8003" y="6868"/>
                  <a:pt x="7877" y="7057"/>
                  <a:pt x="7720" y="7278"/>
                </a:cubicBezTo>
                <a:lnTo>
                  <a:pt x="9200" y="8727"/>
                </a:lnTo>
                <a:cubicBezTo>
                  <a:pt x="9673" y="8160"/>
                  <a:pt x="10019" y="7498"/>
                  <a:pt x="10177" y="6742"/>
                </a:cubicBezTo>
                <a:cubicBezTo>
                  <a:pt x="10209" y="6742"/>
                  <a:pt x="10240" y="6805"/>
                  <a:pt x="10303" y="6805"/>
                </a:cubicBezTo>
                <a:lnTo>
                  <a:pt x="10303" y="7908"/>
                </a:lnTo>
                <a:cubicBezTo>
                  <a:pt x="10303" y="9231"/>
                  <a:pt x="9232" y="10302"/>
                  <a:pt x="7877" y="10302"/>
                </a:cubicBezTo>
                <a:lnTo>
                  <a:pt x="6774" y="10302"/>
                </a:lnTo>
                <a:cubicBezTo>
                  <a:pt x="6774" y="10271"/>
                  <a:pt x="6743" y="10208"/>
                  <a:pt x="6743" y="10176"/>
                </a:cubicBezTo>
                <a:cubicBezTo>
                  <a:pt x="7499" y="10019"/>
                  <a:pt x="8161" y="9704"/>
                  <a:pt x="8728" y="9200"/>
                </a:cubicBezTo>
                <a:lnTo>
                  <a:pt x="7279" y="7750"/>
                </a:lnTo>
                <a:cubicBezTo>
                  <a:pt x="7058" y="7908"/>
                  <a:pt x="6869" y="8002"/>
                  <a:pt x="6648" y="8097"/>
                </a:cubicBezTo>
                <a:cubicBezTo>
                  <a:pt x="6365" y="8160"/>
                  <a:pt x="6081" y="8223"/>
                  <a:pt x="5861" y="8223"/>
                </a:cubicBezTo>
                <a:cubicBezTo>
                  <a:pt x="5325" y="8223"/>
                  <a:pt x="4821" y="8065"/>
                  <a:pt x="4443" y="7750"/>
                </a:cubicBezTo>
                <a:lnTo>
                  <a:pt x="2962" y="9200"/>
                </a:lnTo>
                <a:cubicBezTo>
                  <a:pt x="3529" y="9672"/>
                  <a:pt x="4191" y="10019"/>
                  <a:pt x="4947" y="10176"/>
                </a:cubicBezTo>
                <a:cubicBezTo>
                  <a:pt x="4947" y="10208"/>
                  <a:pt x="4916" y="10271"/>
                  <a:pt x="4916" y="10302"/>
                </a:cubicBezTo>
                <a:lnTo>
                  <a:pt x="3813" y="10302"/>
                </a:lnTo>
                <a:cubicBezTo>
                  <a:pt x="2458" y="10302"/>
                  <a:pt x="1387" y="9231"/>
                  <a:pt x="1387" y="7908"/>
                </a:cubicBezTo>
                <a:lnTo>
                  <a:pt x="1387" y="6805"/>
                </a:lnTo>
                <a:cubicBezTo>
                  <a:pt x="1450" y="6805"/>
                  <a:pt x="1482" y="6742"/>
                  <a:pt x="1513" y="6742"/>
                </a:cubicBezTo>
                <a:cubicBezTo>
                  <a:pt x="1671" y="7498"/>
                  <a:pt x="1986" y="8160"/>
                  <a:pt x="2490" y="8727"/>
                </a:cubicBezTo>
                <a:lnTo>
                  <a:pt x="3971" y="7278"/>
                </a:lnTo>
                <a:cubicBezTo>
                  <a:pt x="3498" y="6648"/>
                  <a:pt x="3372" y="5860"/>
                  <a:pt x="3592" y="5072"/>
                </a:cubicBezTo>
                <a:cubicBezTo>
                  <a:pt x="3687" y="4820"/>
                  <a:pt x="3813" y="4631"/>
                  <a:pt x="3971" y="4442"/>
                </a:cubicBezTo>
                <a:lnTo>
                  <a:pt x="2490" y="2962"/>
                </a:lnTo>
                <a:cubicBezTo>
                  <a:pt x="2017" y="3529"/>
                  <a:pt x="1671" y="4190"/>
                  <a:pt x="1513" y="4946"/>
                </a:cubicBezTo>
                <a:cubicBezTo>
                  <a:pt x="1482" y="4946"/>
                  <a:pt x="1450" y="4883"/>
                  <a:pt x="1387" y="4883"/>
                </a:cubicBezTo>
                <a:lnTo>
                  <a:pt x="1387" y="3781"/>
                </a:lnTo>
                <a:cubicBezTo>
                  <a:pt x="1387" y="2458"/>
                  <a:pt x="2458" y="1386"/>
                  <a:pt x="3813" y="1386"/>
                </a:cubicBezTo>
                <a:lnTo>
                  <a:pt x="4916" y="1386"/>
                </a:lnTo>
                <a:cubicBezTo>
                  <a:pt x="4916" y="1418"/>
                  <a:pt x="4947" y="1481"/>
                  <a:pt x="4947" y="1512"/>
                </a:cubicBezTo>
                <a:cubicBezTo>
                  <a:pt x="4191" y="1670"/>
                  <a:pt x="3529" y="1985"/>
                  <a:pt x="2962" y="2489"/>
                </a:cubicBezTo>
                <a:lnTo>
                  <a:pt x="4443" y="3938"/>
                </a:lnTo>
                <a:cubicBezTo>
                  <a:pt x="4632" y="3781"/>
                  <a:pt x="4821" y="3686"/>
                  <a:pt x="5073" y="3592"/>
                </a:cubicBezTo>
                <a:cubicBezTo>
                  <a:pt x="5339" y="3496"/>
                  <a:pt x="5605" y="3451"/>
                  <a:pt x="5865" y="3451"/>
                </a:cubicBezTo>
                <a:cubicBezTo>
                  <a:pt x="6375" y="3451"/>
                  <a:pt x="6861" y="3625"/>
                  <a:pt x="7279" y="3938"/>
                </a:cubicBezTo>
                <a:lnTo>
                  <a:pt x="8728" y="2489"/>
                </a:lnTo>
                <a:cubicBezTo>
                  <a:pt x="8161" y="2016"/>
                  <a:pt x="7499" y="1670"/>
                  <a:pt x="6743" y="1512"/>
                </a:cubicBezTo>
                <a:cubicBezTo>
                  <a:pt x="6743" y="1481"/>
                  <a:pt x="6774" y="1418"/>
                  <a:pt x="6774" y="1386"/>
                </a:cubicBezTo>
                <a:close/>
                <a:moveTo>
                  <a:pt x="5829" y="0"/>
                </a:moveTo>
                <a:cubicBezTo>
                  <a:pt x="5420" y="0"/>
                  <a:pt x="5010" y="315"/>
                  <a:pt x="4884" y="725"/>
                </a:cubicBezTo>
                <a:lnTo>
                  <a:pt x="3782" y="725"/>
                </a:lnTo>
                <a:cubicBezTo>
                  <a:pt x="2112" y="725"/>
                  <a:pt x="726" y="2111"/>
                  <a:pt x="726" y="3781"/>
                </a:cubicBezTo>
                <a:lnTo>
                  <a:pt x="726" y="4883"/>
                </a:lnTo>
                <a:cubicBezTo>
                  <a:pt x="316" y="5041"/>
                  <a:pt x="1" y="5419"/>
                  <a:pt x="1" y="5829"/>
                </a:cubicBezTo>
                <a:cubicBezTo>
                  <a:pt x="1" y="6270"/>
                  <a:pt x="316" y="6679"/>
                  <a:pt x="726" y="6774"/>
                </a:cubicBezTo>
                <a:lnTo>
                  <a:pt x="726" y="7876"/>
                </a:lnTo>
                <a:cubicBezTo>
                  <a:pt x="726" y="9578"/>
                  <a:pt x="2112" y="10964"/>
                  <a:pt x="3782" y="10964"/>
                </a:cubicBezTo>
                <a:lnTo>
                  <a:pt x="4884" y="10964"/>
                </a:lnTo>
                <a:cubicBezTo>
                  <a:pt x="5042" y="11342"/>
                  <a:pt x="5420" y="11688"/>
                  <a:pt x="5829" y="11688"/>
                </a:cubicBezTo>
                <a:cubicBezTo>
                  <a:pt x="6270" y="11688"/>
                  <a:pt x="6680" y="11342"/>
                  <a:pt x="6774" y="10964"/>
                </a:cubicBezTo>
                <a:lnTo>
                  <a:pt x="7877" y="10964"/>
                </a:lnTo>
                <a:cubicBezTo>
                  <a:pt x="9578" y="10964"/>
                  <a:pt x="10965" y="9578"/>
                  <a:pt x="10965" y="7876"/>
                </a:cubicBezTo>
                <a:lnTo>
                  <a:pt x="10965" y="6774"/>
                </a:lnTo>
                <a:cubicBezTo>
                  <a:pt x="11343" y="6616"/>
                  <a:pt x="11658" y="6270"/>
                  <a:pt x="11658" y="5829"/>
                </a:cubicBezTo>
                <a:cubicBezTo>
                  <a:pt x="11658" y="5419"/>
                  <a:pt x="11343" y="5072"/>
                  <a:pt x="10965" y="4883"/>
                </a:cubicBezTo>
                <a:lnTo>
                  <a:pt x="10965" y="3781"/>
                </a:lnTo>
                <a:cubicBezTo>
                  <a:pt x="10965" y="2111"/>
                  <a:pt x="9578" y="725"/>
                  <a:pt x="7877" y="725"/>
                </a:cubicBezTo>
                <a:lnTo>
                  <a:pt x="6774" y="725"/>
                </a:lnTo>
                <a:cubicBezTo>
                  <a:pt x="6617" y="315"/>
                  <a:pt x="6270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519" name="Google Shape;6519;p66"/>
          <p:cNvGrpSpPr/>
          <p:nvPr/>
        </p:nvGrpSpPr>
        <p:grpSpPr>
          <a:xfrm>
            <a:off x="7354858" y="3057140"/>
            <a:ext cx="334919" cy="334031"/>
            <a:chOff x="-30345325" y="3184750"/>
            <a:chExt cx="292225" cy="291450"/>
          </a:xfrm>
        </p:grpSpPr>
        <p:sp>
          <p:nvSpPr>
            <p:cNvPr id="6520" name="Google Shape;6520;p66"/>
            <p:cNvSpPr/>
            <p:nvPr/>
          </p:nvSpPr>
          <p:spPr>
            <a:xfrm>
              <a:off x="-30328000" y="3184750"/>
              <a:ext cx="258375" cy="120950"/>
            </a:xfrm>
            <a:custGeom>
              <a:rect b="b" l="l" r="r" t="t"/>
              <a:pathLst>
                <a:path extrusionOk="0" h="4838" w="10335">
                  <a:moveTo>
                    <a:pt x="1040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2458"/>
                  </a:lnTo>
                  <a:cubicBezTo>
                    <a:pt x="1" y="2993"/>
                    <a:pt x="473" y="3466"/>
                    <a:pt x="1040" y="3466"/>
                  </a:cubicBezTo>
                  <a:lnTo>
                    <a:pt x="2048" y="3466"/>
                  </a:lnTo>
                  <a:lnTo>
                    <a:pt x="2048" y="4505"/>
                  </a:lnTo>
                  <a:cubicBezTo>
                    <a:pt x="2048" y="4663"/>
                    <a:pt x="2143" y="4757"/>
                    <a:pt x="2269" y="4820"/>
                  </a:cubicBezTo>
                  <a:cubicBezTo>
                    <a:pt x="2300" y="4831"/>
                    <a:pt x="2339" y="4838"/>
                    <a:pt x="2380" y="4838"/>
                  </a:cubicBezTo>
                  <a:cubicBezTo>
                    <a:pt x="2461" y="4838"/>
                    <a:pt x="2552" y="4810"/>
                    <a:pt x="2615" y="4726"/>
                  </a:cubicBezTo>
                  <a:lnTo>
                    <a:pt x="3876" y="3466"/>
                  </a:lnTo>
                  <a:lnTo>
                    <a:pt x="6365" y="3466"/>
                  </a:lnTo>
                  <a:lnTo>
                    <a:pt x="7625" y="4726"/>
                  </a:lnTo>
                  <a:cubicBezTo>
                    <a:pt x="7688" y="4810"/>
                    <a:pt x="7765" y="4838"/>
                    <a:pt x="7846" y="4838"/>
                  </a:cubicBezTo>
                  <a:cubicBezTo>
                    <a:pt x="7887" y="4838"/>
                    <a:pt x="7929" y="4831"/>
                    <a:pt x="7971" y="4820"/>
                  </a:cubicBezTo>
                  <a:cubicBezTo>
                    <a:pt x="8097" y="4789"/>
                    <a:pt x="8160" y="4631"/>
                    <a:pt x="8160" y="4505"/>
                  </a:cubicBezTo>
                  <a:lnTo>
                    <a:pt x="8160" y="3466"/>
                  </a:lnTo>
                  <a:lnTo>
                    <a:pt x="9231" y="3466"/>
                  </a:lnTo>
                  <a:cubicBezTo>
                    <a:pt x="9862" y="3466"/>
                    <a:pt x="10334" y="2993"/>
                    <a:pt x="10334" y="2458"/>
                  </a:cubicBezTo>
                  <a:lnTo>
                    <a:pt x="10334" y="1071"/>
                  </a:lnTo>
                  <a:cubicBezTo>
                    <a:pt x="10334" y="536"/>
                    <a:pt x="9862" y="0"/>
                    <a:pt x="92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1" name="Google Shape;6521;p66"/>
            <p:cNvSpPr/>
            <p:nvPr/>
          </p:nvSpPr>
          <p:spPr>
            <a:xfrm>
              <a:off x="-30310675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599" y="1"/>
                    <a:pt x="1" y="631"/>
                    <a:pt x="1" y="1387"/>
                  </a:cubicBezTo>
                  <a:cubicBezTo>
                    <a:pt x="1" y="2143"/>
                    <a:pt x="599" y="2773"/>
                    <a:pt x="1387" y="2773"/>
                  </a:cubicBezTo>
                  <a:cubicBezTo>
                    <a:pt x="2143" y="2773"/>
                    <a:pt x="2742" y="2143"/>
                    <a:pt x="2742" y="1387"/>
                  </a:cubicBezTo>
                  <a:cubicBezTo>
                    <a:pt x="2742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2" name="Google Shape;6522;p66"/>
            <p:cNvSpPr/>
            <p:nvPr/>
          </p:nvSpPr>
          <p:spPr>
            <a:xfrm>
              <a:off x="-30345325" y="3408425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41" y="1"/>
                  </a:moveTo>
                  <a:cubicBezTo>
                    <a:pt x="1387" y="1"/>
                    <a:pt x="221" y="1040"/>
                    <a:pt x="32" y="2332"/>
                  </a:cubicBezTo>
                  <a:cubicBezTo>
                    <a:pt x="0" y="2521"/>
                    <a:pt x="158" y="2710"/>
                    <a:pt x="378" y="2710"/>
                  </a:cubicBezTo>
                  <a:lnTo>
                    <a:pt x="5104" y="2710"/>
                  </a:lnTo>
                  <a:cubicBezTo>
                    <a:pt x="5325" y="2710"/>
                    <a:pt x="5482" y="2521"/>
                    <a:pt x="5482" y="2332"/>
                  </a:cubicBezTo>
                  <a:cubicBezTo>
                    <a:pt x="5262" y="977"/>
                    <a:pt x="412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3" name="Google Shape;6523;p66"/>
            <p:cNvSpPr/>
            <p:nvPr/>
          </p:nvSpPr>
          <p:spPr>
            <a:xfrm>
              <a:off x="-30156300" y="332257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87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4" name="Google Shape;6524;p66"/>
            <p:cNvSpPr/>
            <p:nvPr/>
          </p:nvSpPr>
          <p:spPr>
            <a:xfrm>
              <a:off x="-30190950" y="3408425"/>
              <a:ext cx="137850" cy="67775"/>
            </a:xfrm>
            <a:custGeom>
              <a:rect b="b" l="l" r="r" t="t"/>
              <a:pathLst>
                <a:path extrusionOk="0" h="2711" w="5514">
                  <a:moveTo>
                    <a:pt x="2773" y="1"/>
                  </a:moveTo>
                  <a:cubicBezTo>
                    <a:pt x="1387" y="1"/>
                    <a:pt x="252" y="1040"/>
                    <a:pt x="32" y="2332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67" y="2710"/>
                  </a:lnTo>
                  <a:cubicBezTo>
                    <a:pt x="5356" y="2710"/>
                    <a:pt x="5514" y="2521"/>
                    <a:pt x="5514" y="2332"/>
                  </a:cubicBezTo>
                  <a:cubicBezTo>
                    <a:pt x="5293" y="977"/>
                    <a:pt x="4128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25" name="Google Shape;6525;p66"/>
          <p:cNvGrpSpPr/>
          <p:nvPr/>
        </p:nvGrpSpPr>
        <p:grpSpPr>
          <a:xfrm>
            <a:off x="1449844" y="3057139"/>
            <a:ext cx="334031" cy="334031"/>
            <a:chOff x="-35481425" y="3202075"/>
            <a:chExt cx="291450" cy="291450"/>
          </a:xfrm>
        </p:grpSpPr>
        <p:sp>
          <p:nvSpPr>
            <p:cNvPr id="6526" name="Google Shape;6526;p66"/>
            <p:cNvSpPr/>
            <p:nvPr/>
          </p:nvSpPr>
          <p:spPr>
            <a:xfrm>
              <a:off x="-35414475" y="3304600"/>
              <a:ext cx="154400" cy="85975"/>
            </a:xfrm>
            <a:custGeom>
              <a:rect b="b" l="l" r="r" t="t"/>
              <a:pathLst>
                <a:path extrusionOk="0" h="3439" w="6176">
                  <a:moveTo>
                    <a:pt x="4433" y="0"/>
                  </a:moveTo>
                  <a:cubicBezTo>
                    <a:pt x="4393" y="0"/>
                    <a:pt x="4354" y="8"/>
                    <a:pt x="4317" y="26"/>
                  </a:cubicBezTo>
                  <a:cubicBezTo>
                    <a:pt x="4191" y="58"/>
                    <a:pt x="4128" y="216"/>
                    <a:pt x="4128" y="342"/>
                  </a:cubicBezTo>
                  <a:lnTo>
                    <a:pt x="4128" y="1003"/>
                  </a:lnTo>
                  <a:lnTo>
                    <a:pt x="2048" y="1003"/>
                  </a:lnTo>
                  <a:lnTo>
                    <a:pt x="2048" y="342"/>
                  </a:lnTo>
                  <a:cubicBezTo>
                    <a:pt x="2048" y="184"/>
                    <a:pt x="1954" y="58"/>
                    <a:pt x="1828" y="26"/>
                  </a:cubicBezTo>
                  <a:cubicBezTo>
                    <a:pt x="1793" y="15"/>
                    <a:pt x="1750" y="8"/>
                    <a:pt x="1705" y="8"/>
                  </a:cubicBezTo>
                  <a:cubicBezTo>
                    <a:pt x="1626" y="8"/>
                    <a:pt x="1541" y="30"/>
                    <a:pt x="1481" y="89"/>
                  </a:cubicBezTo>
                  <a:lnTo>
                    <a:pt x="95" y="1476"/>
                  </a:lnTo>
                  <a:cubicBezTo>
                    <a:pt x="0" y="1602"/>
                    <a:pt x="0" y="1822"/>
                    <a:pt x="95" y="1948"/>
                  </a:cubicBezTo>
                  <a:lnTo>
                    <a:pt x="1481" y="3334"/>
                  </a:lnTo>
                  <a:cubicBezTo>
                    <a:pt x="1548" y="3379"/>
                    <a:pt x="1646" y="3424"/>
                    <a:pt x="1732" y="3424"/>
                  </a:cubicBezTo>
                  <a:cubicBezTo>
                    <a:pt x="1767" y="3424"/>
                    <a:pt x="1800" y="3416"/>
                    <a:pt x="1828" y="3398"/>
                  </a:cubicBezTo>
                  <a:cubicBezTo>
                    <a:pt x="1954" y="3366"/>
                    <a:pt x="2048" y="3208"/>
                    <a:pt x="2048" y="3082"/>
                  </a:cubicBezTo>
                  <a:lnTo>
                    <a:pt x="2048" y="2421"/>
                  </a:lnTo>
                  <a:lnTo>
                    <a:pt x="4128" y="2421"/>
                  </a:lnTo>
                  <a:lnTo>
                    <a:pt x="4128" y="3082"/>
                  </a:lnTo>
                  <a:cubicBezTo>
                    <a:pt x="4128" y="3240"/>
                    <a:pt x="4191" y="3366"/>
                    <a:pt x="4317" y="3398"/>
                  </a:cubicBezTo>
                  <a:cubicBezTo>
                    <a:pt x="4369" y="3424"/>
                    <a:pt x="4426" y="3439"/>
                    <a:pt x="4483" y="3439"/>
                  </a:cubicBezTo>
                  <a:cubicBezTo>
                    <a:pt x="4562" y="3439"/>
                    <a:pt x="4639" y="3408"/>
                    <a:pt x="4695" y="3334"/>
                  </a:cubicBezTo>
                  <a:lnTo>
                    <a:pt x="6049" y="1948"/>
                  </a:lnTo>
                  <a:cubicBezTo>
                    <a:pt x="6175" y="1822"/>
                    <a:pt x="6175" y="1602"/>
                    <a:pt x="6049" y="1476"/>
                  </a:cubicBezTo>
                  <a:lnTo>
                    <a:pt x="4695" y="89"/>
                  </a:lnTo>
                  <a:cubicBezTo>
                    <a:pt x="4628" y="45"/>
                    <a:pt x="4530" y="0"/>
                    <a:pt x="4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7" name="Google Shape;6527;p66"/>
            <p:cNvSpPr/>
            <p:nvPr/>
          </p:nvSpPr>
          <p:spPr>
            <a:xfrm>
              <a:off x="-35413700" y="3202075"/>
              <a:ext cx="34700" cy="103200"/>
            </a:xfrm>
            <a:custGeom>
              <a:rect b="b" l="l" r="r" t="t"/>
              <a:pathLst>
                <a:path extrusionOk="0" h="4128" w="1388">
                  <a:moveTo>
                    <a:pt x="1" y="0"/>
                  </a:moveTo>
                  <a:lnTo>
                    <a:pt x="1" y="4127"/>
                  </a:lnTo>
                  <a:lnTo>
                    <a:pt x="348" y="4127"/>
                  </a:lnTo>
                  <a:cubicBezTo>
                    <a:pt x="915" y="4127"/>
                    <a:pt x="1387" y="3655"/>
                    <a:pt x="1387" y="3088"/>
                  </a:cubicBezTo>
                  <a:lnTo>
                    <a:pt x="1387" y="1009"/>
                  </a:lnTo>
                  <a:cubicBezTo>
                    <a:pt x="1387" y="473"/>
                    <a:pt x="915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8" name="Google Shape;6528;p66"/>
            <p:cNvSpPr/>
            <p:nvPr/>
          </p:nvSpPr>
          <p:spPr>
            <a:xfrm>
              <a:off x="-35413700" y="3389525"/>
              <a:ext cx="34700" cy="103250"/>
            </a:xfrm>
            <a:custGeom>
              <a:rect b="b" l="l" r="r" t="t"/>
              <a:pathLst>
                <a:path extrusionOk="0" h="4130" w="1388">
                  <a:moveTo>
                    <a:pt x="1" y="1"/>
                  </a:moveTo>
                  <a:lnTo>
                    <a:pt x="1" y="4128"/>
                  </a:lnTo>
                  <a:lnTo>
                    <a:pt x="348" y="4128"/>
                  </a:lnTo>
                  <a:cubicBezTo>
                    <a:pt x="367" y="4129"/>
                    <a:pt x="386" y="4129"/>
                    <a:pt x="405" y="4129"/>
                  </a:cubicBezTo>
                  <a:cubicBezTo>
                    <a:pt x="946" y="4129"/>
                    <a:pt x="1387" y="3698"/>
                    <a:pt x="1387" y="3119"/>
                  </a:cubicBezTo>
                  <a:lnTo>
                    <a:pt x="1387" y="1040"/>
                  </a:lnTo>
                  <a:cubicBezTo>
                    <a:pt x="1387" y="473"/>
                    <a:pt x="915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9" name="Google Shape;6529;p66"/>
            <p:cNvSpPr/>
            <p:nvPr/>
          </p:nvSpPr>
          <p:spPr>
            <a:xfrm>
              <a:off x="-35292400" y="3202075"/>
              <a:ext cx="33900" cy="103200"/>
            </a:xfrm>
            <a:custGeom>
              <a:rect b="b" l="l" r="r" t="t"/>
              <a:pathLst>
                <a:path extrusionOk="0" h="4128" w="1356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3088"/>
                  </a:lnTo>
                  <a:cubicBezTo>
                    <a:pt x="1" y="3655"/>
                    <a:pt x="410" y="4127"/>
                    <a:pt x="1009" y="4127"/>
                  </a:cubicBezTo>
                  <a:lnTo>
                    <a:pt x="1355" y="4127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0" name="Google Shape;6530;p66"/>
            <p:cNvSpPr/>
            <p:nvPr/>
          </p:nvSpPr>
          <p:spPr>
            <a:xfrm>
              <a:off x="-35241200" y="3202850"/>
              <a:ext cx="51225" cy="290675"/>
            </a:xfrm>
            <a:custGeom>
              <a:rect b="b" l="l" r="r" t="t"/>
              <a:pathLst>
                <a:path extrusionOk="0" h="11627" w="2049">
                  <a:moveTo>
                    <a:pt x="1" y="1"/>
                  </a:moveTo>
                  <a:lnTo>
                    <a:pt x="1" y="11626"/>
                  </a:lnTo>
                  <a:cubicBezTo>
                    <a:pt x="1135" y="11469"/>
                    <a:pt x="2048" y="10460"/>
                    <a:pt x="2048" y="9263"/>
                  </a:cubicBezTo>
                  <a:lnTo>
                    <a:pt x="2048" y="2395"/>
                  </a:lnTo>
                  <a:cubicBezTo>
                    <a:pt x="2048" y="1167"/>
                    <a:pt x="1135" y="158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1" name="Google Shape;6531;p66"/>
            <p:cNvSpPr/>
            <p:nvPr/>
          </p:nvSpPr>
          <p:spPr>
            <a:xfrm>
              <a:off x="-35292400" y="3389525"/>
              <a:ext cx="33900" cy="104000"/>
            </a:xfrm>
            <a:custGeom>
              <a:rect b="b" l="l" r="r" t="t"/>
              <a:pathLst>
                <a:path extrusionOk="0" h="4160" w="1356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718"/>
                    <a:pt x="410" y="4159"/>
                    <a:pt x="1009" y="4159"/>
                  </a:cubicBezTo>
                  <a:lnTo>
                    <a:pt x="1355" y="4159"/>
                  </a:lnTo>
                  <a:lnTo>
                    <a:pt x="135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2" name="Google Shape;6532;p66"/>
            <p:cNvSpPr/>
            <p:nvPr/>
          </p:nvSpPr>
          <p:spPr>
            <a:xfrm>
              <a:off x="-35481425" y="3202075"/>
              <a:ext cx="51225" cy="289875"/>
            </a:xfrm>
            <a:custGeom>
              <a:rect b="b" l="l" r="r" t="t"/>
              <a:pathLst>
                <a:path extrusionOk="0" h="11595" w="2049">
                  <a:moveTo>
                    <a:pt x="2048" y="0"/>
                  </a:moveTo>
                  <a:cubicBezTo>
                    <a:pt x="883" y="158"/>
                    <a:pt x="1" y="1166"/>
                    <a:pt x="1" y="2363"/>
                  </a:cubicBezTo>
                  <a:lnTo>
                    <a:pt x="1" y="9200"/>
                  </a:lnTo>
                  <a:cubicBezTo>
                    <a:pt x="1" y="10460"/>
                    <a:pt x="851" y="11437"/>
                    <a:pt x="2048" y="11594"/>
                  </a:cubicBez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3" name="Google Shape;6533;p66"/>
          <p:cNvGrpSpPr/>
          <p:nvPr/>
        </p:nvGrpSpPr>
        <p:grpSpPr>
          <a:xfrm>
            <a:off x="1449400" y="3474176"/>
            <a:ext cx="334919" cy="333114"/>
            <a:chOff x="-35482200" y="3561225"/>
            <a:chExt cx="292225" cy="290650"/>
          </a:xfrm>
        </p:grpSpPr>
        <p:sp>
          <p:nvSpPr>
            <p:cNvPr id="6534" name="Google Shape;6534;p66"/>
            <p:cNvSpPr/>
            <p:nvPr/>
          </p:nvSpPr>
          <p:spPr>
            <a:xfrm>
              <a:off x="-35482200" y="3749475"/>
              <a:ext cx="292225" cy="102400"/>
            </a:xfrm>
            <a:custGeom>
              <a:rect b="b" l="l" r="r" t="t"/>
              <a:pathLst>
                <a:path extrusionOk="0" h="4096" w="11689">
                  <a:moveTo>
                    <a:pt x="1701" y="0"/>
                  </a:moveTo>
                  <a:cubicBezTo>
                    <a:pt x="1040" y="0"/>
                    <a:pt x="473" y="315"/>
                    <a:pt x="63" y="819"/>
                  </a:cubicBezTo>
                  <a:cubicBezTo>
                    <a:pt x="0" y="945"/>
                    <a:pt x="0" y="1040"/>
                    <a:pt x="32" y="1166"/>
                  </a:cubicBezTo>
                  <a:cubicBezTo>
                    <a:pt x="63" y="1292"/>
                    <a:pt x="189" y="1355"/>
                    <a:pt x="347" y="1355"/>
                  </a:cubicBezTo>
                  <a:lnTo>
                    <a:pt x="1008" y="1355"/>
                  </a:lnTo>
                  <a:cubicBezTo>
                    <a:pt x="1418" y="1355"/>
                    <a:pt x="1670" y="1670"/>
                    <a:pt x="1670" y="2048"/>
                  </a:cubicBezTo>
                  <a:cubicBezTo>
                    <a:pt x="1670" y="2426"/>
                    <a:pt x="1355" y="2710"/>
                    <a:pt x="1008" y="2710"/>
                  </a:cubicBezTo>
                  <a:lnTo>
                    <a:pt x="347" y="2710"/>
                  </a:lnTo>
                  <a:cubicBezTo>
                    <a:pt x="221" y="2710"/>
                    <a:pt x="95" y="2773"/>
                    <a:pt x="32" y="2899"/>
                  </a:cubicBezTo>
                  <a:cubicBezTo>
                    <a:pt x="0" y="3025"/>
                    <a:pt x="0" y="3151"/>
                    <a:pt x="63" y="3245"/>
                  </a:cubicBezTo>
                  <a:cubicBezTo>
                    <a:pt x="410" y="3781"/>
                    <a:pt x="1040" y="4096"/>
                    <a:pt x="1701" y="4096"/>
                  </a:cubicBezTo>
                  <a:cubicBezTo>
                    <a:pt x="2615" y="4096"/>
                    <a:pt x="3371" y="3497"/>
                    <a:pt x="3655" y="2710"/>
                  </a:cubicBezTo>
                  <a:lnTo>
                    <a:pt x="8065" y="2710"/>
                  </a:lnTo>
                  <a:cubicBezTo>
                    <a:pt x="8317" y="3497"/>
                    <a:pt x="9073" y="4096"/>
                    <a:pt x="9987" y="4096"/>
                  </a:cubicBezTo>
                  <a:cubicBezTo>
                    <a:pt x="10649" y="4096"/>
                    <a:pt x="11247" y="3781"/>
                    <a:pt x="11594" y="3245"/>
                  </a:cubicBezTo>
                  <a:cubicBezTo>
                    <a:pt x="11688" y="3119"/>
                    <a:pt x="11688" y="3025"/>
                    <a:pt x="11625" y="2899"/>
                  </a:cubicBezTo>
                  <a:cubicBezTo>
                    <a:pt x="11594" y="2773"/>
                    <a:pt x="11468" y="2710"/>
                    <a:pt x="11310" y="2710"/>
                  </a:cubicBezTo>
                  <a:lnTo>
                    <a:pt x="10649" y="2710"/>
                  </a:lnTo>
                  <a:cubicBezTo>
                    <a:pt x="10271" y="2710"/>
                    <a:pt x="9987" y="2395"/>
                    <a:pt x="9987" y="2048"/>
                  </a:cubicBezTo>
                  <a:cubicBezTo>
                    <a:pt x="9987" y="1670"/>
                    <a:pt x="10302" y="1355"/>
                    <a:pt x="10649" y="1355"/>
                  </a:cubicBezTo>
                  <a:lnTo>
                    <a:pt x="11310" y="1355"/>
                  </a:lnTo>
                  <a:cubicBezTo>
                    <a:pt x="11436" y="1355"/>
                    <a:pt x="11562" y="1292"/>
                    <a:pt x="11625" y="1166"/>
                  </a:cubicBezTo>
                  <a:cubicBezTo>
                    <a:pt x="11688" y="1040"/>
                    <a:pt x="11688" y="945"/>
                    <a:pt x="11594" y="819"/>
                  </a:cubicBezTo>
                  <a:cubicBezTo>
                    <a:pt x="11247" y="315"/>
                    <a:pt x="10649" y="0"/>
                    <a:pt x="9987" y="0"/>
                  </a:cubicBezTo>
                  <a:cubicBezTo>
                    <a:pt x="9073" y="0"/>
                    <a:pt x="8349" y="567"/>
                    <a:pt x="8065" y="1355"/>
                  </a:cubicBezTo>
                  <a:lnTo>
                    <a:pt x="3655" y="1355"/>
                  </a:lnTo>
                  <a:cubicBezTo>
                    <a:pt x="3371" y="567"/>
                    <a:pt x="2615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5" name="Google Shape;6535;p66"/>
            <p:cNvSpPr/>
            <p:nvPr/>
          </p:nvSpPr>
          <p:spPr>
            <a:xfrm>
              <a:off x="-35371150" y="35612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1"/>
                    <a:pt x="630" y="2741"/>
                    <a:pt x="1355" y="2741"/>
                  </a:cubicBezTo>
                  <a:cubicBezTo>
                    <a:pt x="2111" y="2741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6" name="Google Shape;6536;p66"/>
            <p:cNvSpPr/>
            <p:nvPr/>
          </p:nvSpPr>
          <p:spPr>
            <a:xfrm>
              <a:off x="-35405025" y="3647075"/>
              <a:ext cx="136275" cy="119750"/>
            </a:xfrm>
            <a:custGeom>
              <a:rect b="b" l="l" r="r" t="t"/>
              <a:pathLst>
                <a:path extrusionOk="0" h="4790" w="5451">
                  <a:moveTo>
                    <a:pt x="2710" y="1"/>
                  </a:moveTo>
                  <a:cubicBezTo>
                    <a:pt x="1387" y="1"/>
                    <a:pt x="253" y="1009"/>
                    <a:pt x="32" y="2300"/>
                  </a:cubicBezTo>
                  <a:cubicBezTo>
                    <a:pt x="1" y="2521"/>
                    <a:pt x="158" y="2710"/>
                    <a:pt x="410" y="2710"/>
                  </a:cubicBezTo>
                  <a:lnTo>
                    <a:pt x="2395" y="2710"/>
                  </a:lnTo>
                  <a:lnTo>
                    <a:pt x="2395" y="4789"/>
                  </a:lnTo>
                  <a:lnTo>
                    <a:pt x="3088" y="4789"/>
                  </a:lnTo>
                  <a:lnTo>
                    <a:pt x="3088" y="2710"/>
                  </a:lnTo>
                  <a:lnTo>
                    <a:pt x="5073" y="2710"/>
                  </a:lnTo>
                  <a:cubicBezTo>
                    <a:pt x="5293" y="2710"/>
                    <a:pt x="5451" y="2521"/>
                    <a:pt x="5451" y="2300"/>
                  </a:cubicBezTo>
                  <a:cubicBezTo>
                    <a:pt x="5230" y="977"/>
                    <a:pt x="4096" y="1"/>
                    <a:pt x="27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37" name="Google Shape;6537;p66"/>
          <p:cNvGrpSpPr/>
          <p:nvPr/>
        </p:nvGrpSpPr>
        <p:grpSpPr>
          <a:xfrm>
            <a:off x="1449844" y="3884924"/>
            <a:ext cx="334031" cy="334002"/>
            <a:chOff x="-35481425" y="3919600"/>
            <a:chExt cx="291450" cy="291425"/>
          </a:xfrm>
        </p:grpSpPr>
        <p:sp>
          <p:nvSpPr>
            <p:cNvPr id="6538" name="Google Shape;6538;p66"/>
            <p:cNvSpPr/>
            <p:nvPr/>
          </p:nvSpPr>
          <p:spPr>
            <a:xfrm>
              <a:off x="-35327050" y="412515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025" y="1"/>
                  </a:moveTo>
                  <a:cubicBezTo>
                    <a:pt x="2836" y="1"/>
                    <a:pt x="2678" y="159"/>
                    <a:pt x="2678" y="348"/>
                  </a:cubicBezTo>
                  <a:lnTo>
                    <a:pt x="2678" y="1041"/>
                  </a:lnTo>
                  <a:cubicBezTo>
                    <a:pt x="2678" y="1576"/>
                    <a:pt x="2206" y="2049"/>
                    <a:pt x="1639" y="2049"/>
                  </a:cubicBezTo>
                  <a:lnTo>
                    <a:pt x="1103" y="2049"/>
                  </a:lnTo>
                  <a:lnTo>
                    <a:pt x="1229" y="1923"/>
                  </a:lnTo>
                  <a:cubicBezTo>
                    <a:pt x="1387" y="1860"/>
                    <a:pt x="1387" y="1608"/>
                    <a:pt x="1261" y="1513"/>
                  </a:cubicBezTo>
                  <a:cubicBezTo>
                    <a:pt x="1198" y="1450"/>
                    <a:pt x="1111" y="1419"/>
                    <a:pt x="1024" y="1419"/>
                  </a:cubicBezTo>
                  <a:cubicBezTo>
                    <a:pt x="938" y="1419"/>
                    <a:pt x="851" y="1450"/>
                    <a:pt x="788" y="1513"/>
                  </a:cubicBezTo>
                  <a:lnTo>
                    <a:pt x="127" y="2175"/>
                  </a:lnTo>
                  <a:cubicBezTo>
                    <a:pt x="1" y="2301"/>
                    <a:pt x="1" y="2521"/>
                    <a:pt x="127" y="2647"/>
                  </a:cubicBezTo>
                  <a:lnTo>
                    <a:pt x="788" y="3309"/>
                  </a:lnTo>
                  <a:cubicBezTo>
                    <a:pt x="851" y="3372"/>
                    <a:pt x="938" y="3404"/>
                    <a:pt x="1024" y="3404"/>
                  </a:cubicBezTo>
                  <a:cubicBezTo>
                    <a:pt x="1111" y="3404"/>
                    <a:pt x="1198" y="3372"/>
                    <a:pt x="1261" y="3309"/>
                  </a:cubicBezTo>
                  <a:cubicBezTo>
                    <a:pt x="1387" y="3183"/>
                    <a:pt x="1387" y="2962"/>
                    <a:pt x="1261" y="2836"/>
                  </a:cubicBezTo>
                  <a:lnTo>
                    <a:pt x="1135" y="2710"/>
                  </a:lnTo>
                  <a:lnTo>
                    <a:pt x="1702" y="2710"/>
                  </a:lnTo>
                  <a:cubicBezTo>
                    <a:pt x="2647" y="2710"/>
                    <a:pt x="3372" y="1986"/>
                    <a:pt x="3372" y="1041"/>
                  </a:cubicBezTo>
                  <a:lnTo>
                    <a:pt x="3372" y="348"/>
                  </a:lnTo>
                  <a:cubicBezTo>
                    <a:pt x="3372" y="159"/>
                    <a:pt x="3214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39" name="Google Shape;6539;p66"/>
            <p:cNvSpPr/>
            <p:nvPr/>
          </p:nvSpPr>
          <p:spPr>
            <a:xfrm>
              <a:off x="-35429450" y="3921175"/>
              <a:ext cx="84300" cy="85075"/>
            </a:xfrm>
            <a:custGeom>
              <a:rect b="b" l="l" r="r" t="t"/>
              <a:pathLst>
                <a:path extrusionOk="0" h="3403" w="3372">
                  <a:moveTo>
                    <a:pt x="2360" y="0"/>
                  </a:moveTo>
                  <a:cubicBezTo>
                    <a:pt x="2269" y="0"/>
                    <a:pt x="2175" y="32"/>
                    <a:pt x="2112" y="95"/>
                  </a:cubicBezTo>
                  <a:cubicBezTo>
                    <a:pt x="2017" y="221"/>
                    <a:pt x="2017" y="441"/>
                    <a:pt x="2112" y="567"/>
                  </a:cubicBezTo>
                  <a:lnTo>
                    <a:pt x="2238" y="693"/>
                  </a:lnTo>
                  <a:lnTo>
                    <a:pt x="1702" y="693"/>
                  </a:lnTo>
                  <a:cubicBezTo>
                    <a:pt x="757" y="693"/>
                    <a:pt x="1" y="1418"/>
                    <a:pt x="1" y="2363"/>
                  </a:cubicBezTo>
                  <a:lnTo>
                    <a:pt x="1" y="3056"/>
                  </a:lnTo>
                  <a:cubicBezTo>
                    <a:pt x="1" y="3245"/>
                    <a:pt x="158" y="3403"/>
                    <a:pt x="347" y="3403"/>
                  </a:cubicBezTo>
                  <a:cubicBezTo>
                    <a:pt x="536" y="3403"/>
                    <a:pt x="694" y="3245"/>
                    <a:pt x="694" y="3056"/>
                  </a:cubicBezTo>
                  <a:lnTo>
                    <a:pt x="694" y="2332"/>
                  </a:lnTo>
                  <a:cubicBezTo>
                    <a:pt x="694" y="1796"/>
                    <a:pt x="1167" y="1292"/>
                    <a:pt x="1734" y="1292"/>
                  </a:cubicBezTo>
                  <a:lnTo>
                    <a:pt x="2269" y="1292"/>
                  </a:lnTo>
                  <a:lnTo>
                    <a:pt x="2175" y="1418"/>
                  </a:lnTo>
                  <a:cubicBezTo>
                    <a:pt x="2017" y="1544"/>
                    <a:pt x="2017" y="1733"/>
                    <a:pt x="2112" y="1891"/>
                  </a:cubicBezTo>
                  <a:cubicBezTo>
                    <a:pt x="2175" y="1954"/>
                    <a:pt x="2269" y="1985"/>
                    <a:pt x="2360" y="1985"/>
                  </a:cubicBezTo>
                  <a:cubicBezTo>
                    <a:pt x="2450" y="1985"/>
                    <a:pt x="2537" y="1954"/>
                    <a:pt x="2584" y="1891"/>
                  </a:cubicBezTo>
                  <a:lnTo>
                    <a:pt x="3277" y="1229"/>
                  </a:lnTo>
                  <a:cubicBezTo>
                    <a:pt x="3372" y="1103"/>
                    <a:pt x="3372" y="882"/>
                    <a:pt x="3277" y="756"/>
                  </a:cubicBezTo>
                  <a:lnTo>
                    <a:pt x="2584" y="95"/>
                  </a:lnTo>
                  <a:cubicBezTo>
                    <a:pt x="2537" y="32"/>
                    <a:pt x="2450" y="0"/>
                    <a:pt x="23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0" name="Google Shape;6540;p66"/>
            <p:cNvSpPr/>
            <p:nvPr/>
          </p:nvSpPr>
          <p:spPr>
            <a:xfrm>
              <a:off x="-35481425" y="4021975"/>
              <a:ext cx="137075" cy="35475"/>
            </a:xfrm>
            <a:custGeom>
              <a:rect b="b" l="l" r="r" t="t"/>
              <a:pathLst>
                <a:path extrusionOk="0" h="1419" w="5483">
                  <a:moveTo>
                    <a:pt x="1009" y="1"/>
                  </a:moveTo>
                  <a:cubicBezTo>
                    <a:pt x="473" y="1"/>
                    <a:pt x="1" y="473"/>
                    <a:pt x="1" y="1072"/>
                  </a:cubicBezTo>
                  <a:lnTo>
                    <a:pt x="1" y="1419"/>
                  </a:lnTo>
                  <a:lnTo>
                    <a:pt x="5482" y="1419"/>
                  </a:lnTo>
                  <a:lnTo>
                    <a:pt x="5482" y="1072"/>
                  </a:lnTo>
                  <a:lnTo>
                    <a:pt x="5451" y="1072"/>
                  </a:lnTo>
                  <a:cubicBezTo>
                    <a:pt x="5451" y="505"/>
                    <a:pt x="5010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1" name="Google Shape;6541;p66"/>
            <p:cNvSpPr/>
            <p:nvPr/>
          </p:nvSpPr>
          <p:spPr>
            <a:xfrm>
              <a:off x="-35481425" y="4073975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1" y="0"/>
                  </a:moveTo>
                  <a:lnTo>
                    <a:pt x="1" y="3434"/>
                  </a:lnTo>
                  <a:lnTo>
                    <a:pt x="5451" y="3434"/>
                  </a:lnTo>
                  <a:lnTo>
                    <a:pt x="54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2" name="Google Shape;6542;p66"/>
            <p:cNvSpPr/>
            <p:nvPr/>
          </p:nvSpPr>
          <p:spPr>
            <a:xfrm>
              <a:off x="-35481425" y="4176350"/>
              <a:ext cx="136275" cy="34675"/>
            </a:xfrm>
            <a:custGeom>
              <a:rect b="b" l="l" r="r" t="t"/>
              <a:pathLst>
                <a:path extrusionOk="0" h="1387" w="5451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10" y="1387"/>
                    <a:pt x="1009" y="1387"/>
                  </a:cubicBezTo>
                  <a:lnTo>
                    <a:pt x="4443" y="1387"/>
                  </a:lnTo>
                  <a:cubicBezTo>
                    <a:pt x="4978" y="1387"/>
                    <a:pt x="5451" y="914"/>
                    <a:pt x="5451" y="347"/>
                  </a:cubicBezTo>
                  <a:lnTo>
                    <a:pt x="54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3" name="Google Shape;6543;p66"/>
            <p:cNvSpPr/>
            <p:nvPr/>
          </p:nvSpPr>
          <p:spPr>
            <a:xfrm>
              <a:off x="-35327050" y="3919600"/>
              <a:ext cx="137075" cy="33875"/>
            </a:xfrm>
            <a:custGeom>
              <a:rect b="b" l="l" r="r" t="t"/>
              <a:pathLst>
                <a:path extrusionOk="0" h="1355" w="5483"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lnTo>
                    <a:pt x="1" y="1355"/>
                  </a:lnTo>
                  <a:lnTo>
                    <a:pt x="5482" y="1355"/>
                  </a:lnTo>
                  <a:lnTo>
                    <a:pt x="5482" y="1008"/>
                  </a:lnTo>
                  <a:cubicBezTo>
                    <a:pt x="5482" y="473"/>
                    <a:pt x="5010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4" name="Google Shape;6544;p66"/>
            <p:cNvSpPr/>
            <p:nvPr/>
          </p:nvSpPr>
          <p:spPr>
            <a:xfrm>
              <a:off x="-35327825" y="3970800"/>
              <a:ext cx="136275" cy="85875"/>
            </a:xfrm>
            <a:custGeom>
              <a:rect b="b" l="l" r="r" t="t"/>
              <a:pathLst>
                <a:path extrusionOk="0" h="3435" w="5451">
                  <a:moveTo>
                    <a:pt x="0" y="0"/>
                  </a:moveTo>
                  <a:lnTo>
                    <a:pt x="0" y="3434"/>
                  </a:lnTo>
                  <a:lnTo>
                    <a:pt x="5450" y="3434"/>
                  </a:ln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5" name="Google Shape;6545;p66"/>
            <p:cNvSpPr/>
            <p:nvPr/>
          </p:nvSpPr>
          <p:spPr>
            <a:xfrm>
              <a:off x="-35327825" y="4073975"/>
              <a:ext cx="136275" cy="35450"/>
            </a:xfrm>
            <a:custGeom>
              <a:rect b="b" l="l" r="r" t="t"/>
              <a:pathLst>
                <a:path extrusionOk="0" h="1418" w="5451">
                  <a:moveTo>
                    <a:pt x="0" y="0"/>
                  </a:moveTo>
                  <a:lnTo>
                    <a:pt x="0" y="347"/>
                  </a:lnTo>
                  <a:cubicBezTo>
                    <a:pt x="0" y="914"/>
                    <a:pt x="473" y="1418"/>
                    <a:pt x="1008" y="1418"/>
                  </a:cubicBezTo>
                  <a:lnTo>
                    <a:pt x="4442" y="1418"/>
                  </a:lnTo>
                  <a:cubicBezTo>
                    <a:pt x="4978" y="1418"/>
                    <a:pt x="5450" y="945"/>
                    <a:pt x="5450" y="347"/>
                  </a:cubicBezTo>
                  <a:lnTo>
                    <a:pt x="545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46" name="Google Shape;6546;p66"/>
          <p:cNvGrpSpPr/>
          <p:nvPr/>
        </p:nvGrpSpPr>
        <p:grpSpPr>
          <a:xfrm>
            <a:off x="3561481" y="3057596"/>
            <a:ext cx="337641" cy="333114"/>
            <a:chOff x="-33645475" y="3228075"/>
            <a:chExt cx="294600" cy="290650"/>
          </a:xfrm>
        </p:grpSpPr>
        <p:sp>
          <p:nvSpPr>
            <p:cNvPr id="6547" name="Google Shape;6547;p66"/>
            <p:cNvSpPr/>
            <p:nvPr/>
          </p:nvSpPr>
          <p:spPr>
            <a:xfrm>
              <a:off x="-33456450" y="3261925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09" y="694"/>
                  </a:lnTo>
                  <a:cubicBezTo>
                    <a:pt x="1576" y="694"/>
                    <a:pt x="2049" y="1166"/>
                    <a:pt x="2049" y="1733"/>
                  </a:cubicBezTo>
                  <a:lnTo>
                    <a:pt x="2049" y="2269"/>
                  </a:lnTo>
                  <a:lnTo>
                    <a:pt x="1923" y="2175"/>
                  </a:lnTo>
                  <a:cubicBezTo>
                    <a:pt x="1860" y="2112"/>
                    <a:pt x="1773" y="2080"/>
                    <a:pt x="1686" y="2080"/>
                  </a:cubicBezTo>
                  <a:cubicBezTo>
                    <a:pt x="1600" y="2080"/>
                    <a:pt x="1513" y="2112"/>
                    <a:pt x="1450" y="2175"/>
                  </a:cubicBezTo>
                  <a:cubicBezTo>
                    <a:pt x="1324" y="2269"/>
                    <a:pt x="1324" y="2521"/>
                    <a:pt x="1450" y="2647"/>
                  </a:cubicBezTo>
                  <a:lnTo>
                    <a:pt x="2112" y="3309"/>
                  </a:lnTo>
                  <a:cubicBezTo>
                    <a:pt x="2175" y="3372"/>
                    <a:pt x="2269" y="3403"/>
                    <a:pt x="2360" y="3403"/>
                  </a:cubicBezTo>
                  <a:cubicBezTo>
                    <a:pt x="2450" y="3403"/>
                    <a:pt x="2537" y="3372"/>
                    <a:pt x="2584" y="3309"/>
                  </a:cubicBezTo>
                  <a:lnTo>
                    <a:pt x="3277" y="2647"/>
                  </a:lnTo>
                  <a:cubicBezTo>
                    <a:pt x="3372" y="2521"/>
                    <a:pt x="3372" y="2269"/>
                    <a:pt x="3277" y="2175"/>
                  </a:cubicBezTo>
                  <a:cubicBezTo>
                    <a:pt x="3214" y="2112"/>
                    <a:pt x="3120" y="2080"/>
                    <a:pt x="3029" y="2080"/>
                  </a:cubicBezTo>
                  <a:cubicBezTo>
                    <a:pt x="2939" y="2080"/>
                    <a:pt x="2852" y="2112"/>
                    <a:pt x="2805" y="2175"/>
                  </a:cubicBezTo>
                  <a:lnTo>
                    <a:pt x="2679" y="2269"/>
                  </a:lnTo>
                  <a:lnTo>
                    <a:pt x="2679" y="1733"/>
                  </a:lnTo>
                  <a:cubicBezTo>
                    <a:pt x="2742" y="788"/>
                    <a:pt x="1954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8" name="Google Shape;6548;p66"/>
            <p:cNvSpPr/>
            <p:nvPr/>
          </p:nvSpPr>
          <p:spPr>
            <a:xfrm>
              <a:off x="-33575375" y="3433625"/>
              <a:ext cx="85075" cy="85100"/>
            </a:xfrm>
            <a:custGeom>
              <a:rect b="b" l="l" r="r" t="t"/>
              <a:pathLst>
                <a:path extrusionOk="0" h="3404" w="3403">
                  <a:moveTo>
                    <a:pt x="1013" y="1"/>
                  </a:moveTo>
                  <a:cubicBezTo>
                    <a:pt x="922" y="1"/>
                    <a:pt x="835" y="32"/>
                    <a:pt x="788" y="95"/>
                  </a:cubicBezTo>
                  <a:lnTo>
                    <a:pt x="127" y="757"/>
                  </a:lnTo>
                  <a:cubicBezTo>
                    <a:pt x="1" y="883"/>
                    <a:pt x="1" y="1135"/>
                    <a:pt x="127" y="1229"/>
                  </a:cubicBezTo>
                  <a:cubicBezTo>
                    <a:pt x="174" y="1292"/>
                    <a:pt x="260" y="1324"/>
                    <a:pt x="351" y="1324"/>
                  </a:cubicBezTo>
                  <a:cubicBezTo>
                    <a:pt x="442" y="1324"/>
                    <a:pt x="536" y="1292"/>
                    <a:pt x="599" y="1229"/>
                  </a:cubicBezTo>
                  <a:lnTo>
                    <a:pt x="694" y="1135"/>
                  </a:lnTo>
                  <a:lnTo>
                    <a:pt x="694" y="1671"/>
                  </a:lnTo>
                  <a:cubicBezTo>
                    <a:pt x="694" y="2616"/>
                    <a:pt x="1450" y="3372"/>
                    <a:pt x="2395" y="3372"/>
                  </a:cubicBezTo>
                  <a:lnTo>
                    <a:pt x="3057" y="3372"/>
                  </a:lnTo>
                  <a:lnTo>
                    <a:pt x="3057" y="3403"/>
                  </a:lnTo>
                  <a:cubicBezTo>
                    <a:pt x="3246" y="3403"/>
                    <a:pt x="3403" y="3246"/>
                    <a:pt x="3403" y="3057"/>
                  </a:cubicBezTo>
                  <a:cubicBezTo>
                    <a:pt x="3403" y="2868"/>
                    <a:pt x="3246" y="2710"/>
                    <a:pt x="3057" y="2710"/>
                  </a:cubicBezTo>
                  <a:lnTo>
                    <a:pt x="2363" y="2710"/>
                  </a:lnTo>
                  <a:cubicBezTo>
                    <a:pt x="1796" y="2710"/>
                    <a:pt x="1324" y="2238"/>
                    <a:pt x="1324" y="1671"/>
                  </a:cubicBezTo>
                  <a:lnTo>
                    <a:pt x="1324" y="1135"/>
                  </a:lnTo>
                  <a:lnTo>
                    <a:pt x="1450" y="1229"/>
                  </a:lnTo>
                  <a:cubicBezTo>
                    <a:pt x="1513" y="1292"/>
                    <a:pt x="1599" y="1324"/>
                    <a:pt x="1686" y="1324"/>
                  </a:cubicBezTo>
                  <a:cubicBezTo>
                    <a:pt x="1773" y="1324"/>
                    <a:pt x="1859" y="1292"/>
                    <a:pt x="1922" y="1229"/>
                  </a:cubicBezTo>
                  <a:cubicBezTo>
                    <a:pt x="2048" y="1135"/>
                    <a:pt x="2048" y="883"/>
                    <a:pt x="1922" y="757"/>
                  </a:cubicBezTo>
                  <a:lnTo>
                    <a:pt x="1261" y="95"/>
                  </a:lnTo>
                  <a:cubicBezTo>
                    <a:pt x="1198" y="32"/>
                    <a:pt x="1103" y="1"/>
                    <a:pt x="10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49" name="Google Shape;6549;p66"/>
            <p:cNvSpPr/>
            <p:nvPr/>
          </p:nvSpPr>
          <p:spPr>
            <a:xfrm>
              <a:off x="-33645475" y="3228075"/>
              <a:ext cx="206375" cy="153600"/>
            </a:xfrm>
            <a:custGeom>
              <a:rect b="b" l="l" r="r" t="t"/>
              <a:pathLst>
                <a:path extrusionOk="0" h="6144" w="8255">
                  <a:moveTo>
                    <a:pt x="4191" y="0"/>
                  </a:moveTo>
                  <a:cubicBezTo>
                    <a:pt x="2300" y="0"/>
                    <a:pt x="757" y="1544"/>
                    <a:pt x="757" y="3434"/>
                  </a:cubicBezTo>
                  <a:lnTo>
                    <a:pt x="757" y="3529"/>
                  </a:lnTo>
                  <a:cubicBezTo>
                    <a:pt x="347" y="3686"/>
                    <a:pt x="95" y="4033"/>
                    <a:pt x="95" y="4474"/>
                  </a:cubicBezTo>
                  <a:lnTo>
                    <a:pt x="95" y="5135"/>
                  </a:lnTo>
                  <a:cubicBezTo>
                    <a:pt x="1" y="5671"/>
                    <a:pt x="473" y="6143"/>
                    <a:pt x="1009" y="6143"/>
                  </a:cubicBezTo>
                  <a:cubicBezTo>
                    <a:pt x="1135" y="6143"/>
                    <a:pt x="1261" y="6112"/>
                    <a:pt x="1387" y="6080"/>
                  </a:cubicBezTo>
                  <a:lnTo>
                    <a:pt x="1387" y="3403"/>
                  </a:lnTo>
                  <a:cubicBezTo>
                    <a:pt x="1387" y="1890"/>
                    <a:pt x="2647" y="630"/>
                    <a:pt x="4128" y="630"/>
                  </a:cubicBezTo>
                  <a:cubicBezTo>
                    <a:pt x="5640" y="630"/>
                    <a:pt x="6900" y="1890"/>
                    <a:pt x="6900" y="3403"/>
                  </a:cubicBezTo>
                  <a:lnTo>
                    <a:pt x="6900" y="6080"/>
                  </a:lnTo>
                  <a:cubicBezTo>
                    <a:pt x="6995" y="6112"/>
                    <a:pt x="7121" y="6143"/>
                    <a:pt x="7247" y="6143"/>
                  </a:cubicBezTo>
                  <a:cubicBezTo>
                    <a:pt x="7782" y="6143"/>
                    <a:pt x="8255" y="5671"/>
                    <a:pt x="8255" y="5135"/>
                  </a:cubicBezTo>
                  <a:lnTo>
                    <a:pt x="8255" y="4474"/>
                  </a:lnTo>
                  <a:cubicBezTo>
                    <a:pt x="8255" y="4033"/>
                    <a:pt x="8003" y="3623"/>
                    <a:pt x="7593" y="3529"/>
                  </a:cubicBezTo>
                  <a:lnTo>
                    <a:pt x="7593" y="3434"/>
                  </a:lnTo>
                  <a:cubicBezTo>
                    <a:pt x="7593" y="1544"/>
                    <a:pt x="6050" y="0"/>
                    <a:pt x="41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0" name="Google Shape;6550;p66"/>
            <p:cNvSpPr/>
            <p:nvPr/>
          </p:nvSpPr>
          <p:spPr>
            <a:xfrm>
              <a:off x="-33593500" y="3279250"/>
              <a:ext cx="104775" cy="52275"/>
            </a:xfrm>
            <a:custGeom>
              <a:rect b="b" l="l" r="r" t="t"/>
              <a:pathLst>
                <a:path extrusionOk="0" h="2091" w="4191">
                  <a:moveTo>
                    <a:pt x="1734" y="1"/>
                  </a:moveTo>
                  <a:cubicBezTo>
                    <a:pt x="789" y="1"/>
                    <a:pt x="1" y="757"/>
                    <a:pt x="1" y="1702"/>
                  </a:cubicBezTo>
                  <a:lnTo>
                    <a:pt x="1" y="2049"/>
                  </a:lnTo>
                  <a:lnTo>
                    <a:pt x="1230" y="2049"/>
                  </a:lnTo>
                  <a:cubicBezTo>
                    <a:pt x="1545" y="2049"/>
                    <a:pt x="1891" y="2049"/>
                    <a:pt x="2017" y="1986"/>
                  </a:cubicBezTo>
                  <a:cubicBezTo>
                    <a:pt x="2049" y="1954"/>
                    <a:pt x="2080" y="1828"/>
                    <a:pt x="2080" y="1734"/>
                  </a:cubicBezTo>
                  <a:cubicBezTo>
                    <a:pt x="2080" y="1545"/>
                    <a:pt x="2238" y="1387"/>
                    <a:pt x="2458" y="1387"/>
                  </a:cubicBezTo>
                  <a:cubicBezTo>
                    <a:pt x="2647" y="1387"/>
                    <a:pt x="2805" y="1545"/>
                    <a:pt x="2805" y="1734"/>
                  </a:cubicBezTo>
                  <a:cubicBezTo>
                    <a:pt x="2805" y="1828"/>
                    <a:pt x="2805" y="1954"/>
                    <a:pt x="2868" y="1986"/>
                  </a:cubicBezTo>
                  <a:cubicBezTo>
                    <a:pt x="2942" y="2059"/>
                    <a:pt x="3091" y="2090"/>
                    <a:pt x="3266" y="2090"/>
                  </a:cubicBezTo>
                  <a:cubicBezTo>
                    <a:pt x="3389" y="2090"/>
                    <a:pt x="3525" y="2075"/>
                    <a:pt x="3656" y="2049"/>
                  </a:cubicBezTo>
                  <a:lnTo>
                    <a:pt x="4191" y="2049"/>
                  </a:lnTo>
                  <a:lnTo>
                    <a:pt x="4191" y="1702"/>
                  </a:lnTo>
                  <a:lnTo>
                    <a:pt x="4128" y="1702"/>
                  </a:lnTo>
                  <a:cubicBezTo>
                    <a:pt x="4128" y="757"/>
                    <a:pt x="3340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1" name="Google Shape;6551;p66"/>
            <p:cNvSpPr/>
            <p:nvPr/>
          </p:nvSpPr>
          <p:spPr>
            <a:xfrm>
              <a:off x="-33593500" y="3341475"/>
              <a:ext cx="104775" cy="74075"/>
            </a:xfrm>
            <a:custGeom>
              <a:rect b="b" l="l" r="r" t="t"/>
              <a:pathLst>
                <a:path extrusionOk="0" h="2963" w="4191">
                  <a:moveTo>
                    <a:pt x="2395" y="1"/>
                  </a:moveTo>
                  <a:cubicBezTo>
                    <a:pt x="2080" y="253"/>
                    <a:pt x="1671" y="253"/>
                    <a:pt x="1230" y="253"/>
                  </a:cubicBezTo>
                  <a:lnTo>
                    <a:pt x="1" y="253"/>
                  </a:lnTo>
                  <a:lnTo>
                    <a:pt x="1" y="914"/>
                  </a:lnTo>
                  <a:cubicBezTo>
                    <a:pt x="1" y="2049"/>
                    <a:pt x="946" y="2962"/>
                    <a:pt x="2112" y="2962"/>
                  </a:cubicBezTo>
                  <a:cubicBezTo>
                    <a:pt x="3246" y="2962"/>
                    <a:pt x="4191" y="2049"/>
                    <a:pt x="4191" y="914"/>
                  </a:cubicBezTo>
                  <a:lnTo>
                    <a:pt x="4191" y="253"/>
                  </a:lnTo>
                  <a:lnTo>
                    <a:pt x="3466" y="253"/>
                  </a:lnTo>
                  <a:cubicBezTo>
                    <a:pt x="3088" y="253"/>
                    <a:pt x="2679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2" name="Google Shape;6552;p66"/>
            <p:cNvSpPr/>
            <p:nvPr/>
          </p:nvSpPr>
          <p:spPr>
            <a:xfrm>
              <a:off x="-33455650" y="3381650"/>
              <a:ext cx="104775" cy="52250"/>
            </a:xfrm>
            <a:custGeom>
              <a:rect b="b" l="l" r="r" t="t"/>
              <a:pathLst>
                <a:path extrusionOk="0" h="2090" w="4191">
                  <a:moveTo>
                    <a:pt x="1702" y="0"/>
                  </a:moveTo>
                  <a:cubicBezTo>
                    <a:pt x="756" y="0"/>
                    <a:pt x="0" y="757"/>
                    <a:pt x="0" y="1702"/>
                  </a:cubicBezTo>
                  <a:lnTo>
                    <a:pt x="0" y="2048"/>
                  </a:lnTo>
                  <a:lnTo>
                    <a:pt x="1229" y="2048"/>
                  </a:lnTo>
                  <a:cubicBezTo>
                    <a:pt x="1544" y="2048"/>
                    <a:pt x="1891" y="2048"/>
                    <a:pt x="2017" y="1985"/>
                  </a:cubicBezTo>
                  <a:cubicBezTo>
                    <a:pt x="2048" y="1954"/>
                    <a:pt x="2080" y="1828"/>
                    <a:pt x="2080" y="1733"/>
                  </a:cubicBezTo>
                  <a:cubicBezTo>
                    <a:pt x="2080" y="1544"/>
                    <a:pt x="2237" y="1387"/>
                    <a:pt x="2458" y="1387"/>
                  </a:cubicBezTo>
                  <a:cubicBezTo>
                    <a:pt x="2647" y="1387"/>
                    <a:pt x="2804" y="1544"/>
                    <a:pt x="2804" y="1733"/>
                  </a:cubicBezTo>
                  <a:cubicBezTo>
                    <a:pt x="2804" y="1828"/>
                    <a:pt x="2804" y="1954"/>
                    <a:pt x="2867" y="1985"/>
                  </a:cubicBezTo>
                  <a:cubicBezTo>
                    <a:pt x="2941" y="2059"/>
                    <a:pt x="3091" y="2090"/>
                    <a:pt x="3265" y="2090"/>
                  </a:cubicBezTo>
                  <a:cubicBezTo>
                    <a:pt x="3388" y="2090"/>
                    <a:pt x="3524" y="2074"/>
                    <a:pt x="3655" y="2048"/>
                  </a:cubicBezTo>
                  <a:lnTo>
                    <a:pt x="4190" y="2048"/>
                  </a:lnTo>
                  <a:lnTo>
                    <a:pt x="4190" y="1702"/>
                  </a:lnTo>
                  <a:cubicBezTo>
                    <a:pt x="4096" y="757"/>
                    <a:pt x="3308" y="0"/>
                    <a:pt x="2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3" name="Google Shape;6553;p66"/>
            <p:cNvSpPr/>
            <p:nvPr/>
          </p:nvSpPr>
          <p:spPr>
            <a:xfrm>
              <a:off x="-33456450" y="3443875"/>
              <a:ext cx="102425" cy="74850"/>
            </a:xfrm>
            <a:custGeom>
              <a:rect b="b" l="l" r="r" t="t"/>
              <a:pathLst>
                <a:path extrusionOk="0" h="2994" w="4097">
                  <a:moveTo>
                    <a:pt x="2395" y="0"/>
                  </a:moveTo>
                  <a:cubicBezTo>
                    <a:pt x="2080" y="252"/>
                    <a:pt x="1639" y="252"/>
                    <a:pt x="1230" y="252"/>
                  </a:cubicBezTo>
                  <a:lnTo>
                    <a:pt x="1" y="252"/>
                  </a:lnTo>
                  <a:lnTo>
                    <a:pt x="1" y="914"/>
                  </a:lnTo>
                  <a:cubicBezTo>
                    <a:pt x="1" y="2048"/>
                    <a:pt x="914" y="2993"/>
                    <a:pt x="2049" y="2993"/>
                  </a:cubicBezTo>
                  <a:cubicBezTo>
                    <a:pt x="3183" y="2993"/>
                    <a:pt x="4096" y="2048"/>
                    <a:pt x="4096" y="914"/>
                  </a:cubicBezTo>
                  <a:lnTo>
                    <a:pt x="4096" y="252"/>
                  </a:lnTo>
                  <a:lnTo>
                    <a:pt x="3435" y="252"/>
                  </a:lnTo>
                  <a:cubicBezTo>
                    <a:pt x="3025" y="252"/>
                    <a:pt x="2679" y="189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4" name="Google Shape;6554;p66"/>
          <p:cNvGrpSpPr/>
          <p:nvPr/>
        </p:nvGrpSpPr>
        <p:grpSpPr>
          <a:xfrm>
            <a:off x="3562398" y="3473272"/>
            <a:ext cx="335807" cy="334919"/>
            <a:chOff x="-33646250" y="3586425"/>
            <a:chExt cx="293000" cy="292225"/>
          </a:xfrm>
        </p:grpSpPr>
        <p:sp>
          <p:nvSpPr>
            <p:cNvPr id="6555" name="Google Shape;6555;p66"/>
            <p:cNvSpPr/>
            <p:nvPr/>
          </p:nvSpPr>
          <p:spPr>
            <a:xfrm>
              <a:off x="-33646250" y="3739225"/>
              <a:ext cx="141775" cy="139425"/>
            </a:xfrm>
            <a:custGeom>
              <a:rect b="b" l="l" r="r" t="t"/>
              <a:pathLst>
                <a:path extrusionOk="0" h="5577" w="5671">
                  <a:moveTo>
                    <a:pt x="4190" y="1"/>
                  </a:moveTo>
                  <a:cubicBezTo>
                    <a:pt x="4001" y="316"/>
                    <a:pt x="3970" y="725"/>
                    <a:pt x="4127" y="1040"/>
                  </a:cubicBezTo>
                  <a:lnTo>
                    <a:pt x="3497" y="1670"/>
                  </a:lnTo>
                  <a:cubicBezTo>
                    <a:pt x="3345" y="1589"/>
                    <a:pt x="3194" y="1550"/>
                    <a:pt x="3047" y="1550"/>
                  </a:cubicBezTo>
                  <a:cubicBezTo>
                    <a:pt x="2797" y="1550"/>
                    <a:pt x="2561" y="1661"/>
                    <a:pt x="2363" y="1859"/>
                  </a:cubicBezTo>
                  <a:lnTo>
                    <a:pt x="378" y="3813"/>
                  </a:lnTo>
                  <a:cubicBezTo>
                    <a:pt x="0" y="4222"/>
                    <a:pt x="0" y="4884"/>
                    <a:pt x="378" y="5293"/>
                  </a:cubicBezTo>
                  <a:cubicBezTo>
                    <a:pt x="583" y="5482"/>
                    <a:pt x="851" y="5577"/>
                    <a:pt x="1115" y="5577"/>
                  </a:cubicBezTo>
                  <a:cubicBezTo>
                    <a:pt x="1378" y="5577"/>
                    <a:pt x="1638" y="5482"/>
                    <a:pt x="1827" y="5293"/>
                  </a:cubicBezTo>
                  <a:lnTo>
                    <a:pt x="3812" y="3309"/>
                  </a:lnTo>
                  <a:cubicBezTo>
                    <a:pt x="4096" y="3025"/>
                    <a:pt x="4190" y="2553"/>
                    <a:pt x="4001" y="2143"/>
                  </a:cubicBezTo>
                  <a:lnTo>
                    <a:pt x="4631" y="1513"/>
                  </a:lnTo>
                  <a:cubicBezTo>
                    <a:pt x="4789" y="1576"/>
                    <a:pt x="4915" y="1607"/>
                    <a:pt x="5072" y="1607"/>
                  </a:cubicBezTo>
                  <a:cubicBezTo>
                    <a:pt x="5261" y="1607"/>
                    <a:pt x="5450" y="1544"/>
                    <a:pt x="5671" y="1418"/>
                  </a:cubicBezTo>
                  <a:cubicBezTo>
                    <a:pt x="5041" y="1040"/>
                    <a:pt x="4568" y="568"/>
                    <a:pt x="41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6" name="Google Shape;6556;p66"/>
            <p:cNvSpPr/>
            <p:nvPr/>
          </p:nvSpPr>
          <p:spPr>
            <a:xfrm>
              <a:off x="-33541500" y="3586425"/>
              <a:ext cx="188250" cy="187475"/>
            </a:xfrm>
            <a:custGeom>
              <a:rect b="b" l="l" r="r" t="t"/>
              <a:pathLst>
                <a:path extrusionOk="0" h="7499" w="7530">
                  <a:moveTo>
                    <a:pt x="3718" y="1387"/>
                  </a:moveTo>
                  <a:cubicBezTo>
                    <a:pt x="4253" y="1387"/>
                    <a:pt x="4726" y="1859"/>
                    <a:pt x="4726" y="2427"/>
                  </a:cubicBezTo>
                  <a:cubicBezTo>
                    <a:pt x="4789" y="2805"/>
                    <a:pt x="4505" y="3214"/>
                    <a:pt x="4096" y="3372"/>
                  </a:cubicBezTo>
                  <a:lnTo>
                    <a:pt x="4096" y="3750"/>
                  </a:lnTo>
                  <a:cubicBezTo>
                    <a:pt x="4096" y="3939"/>
                    <a:pt x="3938" y="4096"/>
                    <a:pt x="3749" y="4096"/>
                  </a:cubicBezTo>
                  <a:cubicBezTo>
                    <a:pt x="3560" y="4096"/>
                    <a:pt x="3403" y="3939"/>
                    <a:pt x="3403" y="3750"/>
                  </a:cubicBezTo>
                  <a:lnTo>
                    <a:pt x="3403" y="3372"/>
                  </a:lnTo>
                  <a:cubicBezTo>
                    <a:pt x="3403" y="3088"/>
                    <a:pt x="3592" y="2805"/>
                    <a:pt x="3875" y="2742"/>
                  </a:cubicBezTo>
                  <a:cubicBezTo>
                    <a:pt x="4001" y="2679"/>
                    <a:pt x="4096" y="2521"/>
                    <a:pt x="4096" y="2427"/>
                  </a:cubicBezTo>
                  <a:cubicBezTo>
                    <a:pt x="4096" y="2206"/>
                    <a:pt x="3938" y="2049"/>
                    <a:pt x="3749" y="2049"/>
                  </a:cubicBezTo>
                  <a:cubicBezTo>
                    <a:pt x="3560" y="2049"/>
                    <a:pt x="3403" y="2206"/>
                    <a:pt x="3403" y="2427"/>
                  </a:cubicBezTo>
                  <a:cubicBezTo>
                    <a:pt x="3403" y="2616"/>
                    <a:pt x="3245" y="2773"/>
                    <a:pt x="3056" y="2773"/>
                  </a:cubicBezTo>
                  <a:cubicBezTo>
                    <a:pt x="2836" y="2773"/>
                    <a:pt x="2678" y="2616"/>
                    <a:pt x="2678" y="2427"/>
                  </a:cubicBezTo>
                  <a:cubicBezTo>
                    <a:pt x="2678" y="1859"/>
                    <a:pt x="3151" y="1387"/>
                    <a:pt x="3718" y="1387"/>
                  </a:cubicBezTo>
                  <a:close/>
                  <a:moveTo>
                    <a:pt x="3749" y="4726"/>
                  </a:moveTo>
                  <a:cubicBezTo>
                    <a:pt x="3938" y="4726"/>
                    <a:pt x="4096" y="4884"/>
                    <a:pt x="4096" y="5104"/>
                  </a:cubicBezTo>
                  <a:cubicBezTo>
                    <a:pt x="4096" y="5294"/>
                    <a:pt x="3938" y="5451"/>
                    <a:pt x="3749" y="5451"/>
                  </a:cubicBezTo>
                  <a:cubicBezTo>
                    <a:pt x="3560" y="5451"/>
                    <a:pt x="3403" y="5294"/>
                    <a:pt x="3403" y="5104"/>
                  </a:cubicBezTo>
                  <a:cubicBezTo>
                    <a:pt x="3403" y="4884"/>
                    <a:pt x="3560" y="4726"/>
                    <a:pt x="3749" y="4726"/>
                  </a:cubicBezTo>
                  <a:close/>
                  <a:moveTo>
                    <a:pt x="3749" y="1"/>
                  </a:moveTo>
                  <a:cubicBezTo>
                    <a:pt x="1670" y="1"/>
                    <a:pt x="0" y="1702"/>
                    <a:pt x="0" y="3750"/>
                  </a:cubicBezTo>
                  <a:cubicBezTo>
                    <a:pt x="0" y="5829"/>
                    <a:pt x="1702" y="7499"/>
                    <a:pt x="3749" y="7499"/>
                  </a:cubicBezTo>
                  <a:cubicBezTo>
                    <a:pt x="5829" y="7499"/>
                    <a:pt x="7498" y="5798"/>
                    <a:pt x="7498" y="3750"/>
                  </a:cubicBezTo>
                  <a:cubicBezTo>
                    <a:pt x="7530" y="1670"/>
                    <a:pt x="5829" y="1"/>
                    <a:pt x="3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57" name="Google Shape;6557;p66"/>
          <p:cNvGrpSpPr/>
          <p:nvPr/>
        </p:nvGrpSpPr>
        <p:grpSpPr>
          <a:xfrm>
            <a:off x="3562842" y="3884006"/>
            <a:ext cx="334919" cy="335836"/>
            <a:chOff x="-33645475" y="3944800"/>
            <a:chExt cx="292225" cy="293025"/>
          </a:xfrm>
        </p:grpSpPr>
        <p:sp>
          <p:nvSpPr>
            <p:cNvPr id="6558" name="Google Shape;6558;p66"/>
            <p:cNvSpPr/>
            <p:nvPr/>
          </p:nvSpPr>
          <p:spPr>
            <a:xfrm>
              <a:off x="-33549375" y="3944800"/>
              <a:ext cx="98475" cy="70900"/>
            </a:xfrm>
            <a:custGeom>
              <a:rect b="b" l="l" r="r" t="t"/>
              <a:pathLst>
                <a:path extrusionOk="0" h="2836" w="3939">
                  <a:moveTo>
                    <a:pt x="1985" y="0"/>
                  </a:moveTo>
                  <a:cubicBezTo>
                    <a:pt x="1260" y="0"/>
                    <a:pt x="473" y="946"/>
                    <a:pt x="0" y="2521"/>
                  </a:cubicBezTo>
                  <a:cubicBezTo>
                    <a:pt x="158" y="2615"/>
                    <a:pt x="284" y="2710"/>
                    <a:pt x="410" y="2836"/>
                  </a:cubicBezTo>
                  <a:cubicBezTo>
                    <a:pt x="914" y="2773"/>
                    <a:pt x="1481" y="2773"/>
                    <a:pt x="1985" y="2773"/>
                  </a:cubicBezTo>
                  <a:cubicBezTo>
                    <a:pt x="2489" y="2773"/>
                    <a:pt x="3056" y="2804"/>
                    <a:pt x="3560" y="2836"/>
                  </a:cubicBezTo>
                  <a:cubicBezTo>
                    <a:pt x="3623" y="2678"/>
                    <a:pt x="3781" y="2584"/>
                    <a:pt x="3938" y="2521"/>
                  </a:cubicBezTo>
                  <a:cubicBezTo>
                    <a:pt x="3529" y="946"/>
                    <a:pt x="2741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59" name="Google Shape;6559;p66"/>
            <p:cNvSpPr/>
            <p:nvPr/>
          </p:nvSpPr>
          <p:spPr>
            <a:xfrm>
              <a:off x="-33645475" y="4041675"/>
              <a:ext cx="70900" cy="98475"/>
            </a:xfrm>
            <a:custGeom>
              <a:rect b="b" l="l" r="r" t="t"/>
              <a:pathLst>
                <a:path extrusionOk="0" h="3939" w="2836">
                  <a:moveTo>
                    <a:pt x="2521" y="0"/>
                  </a:moveTo>
                  <a:cubicBezTo>
                    <a:pt x="946" y="473"/>
                    <a:pt x="32" y="1229"/>
                    <a:pt x="32" y="1954"/>
                  </a:cubicBezTo>
                  <a:cubicBezTo>
                    <a:pt x="1" y="2710"/>
                    <a:pt x="946" y="3466"/>
                    <a:pt x="2521" y="3939"/>
                  </a:cubicBezTo>
                  <a:cubicBezTo>
                    <a:pt x="2584" y="3781"/>
                    <a:pt x="2710" y="3655"/>
                    <a:pt x="2836" y="3529"/>
                  </a:cubicBezTo>
                  <a:cubicBezTo>
                    <a:pt x="2773" y="3025"/>
                    <a:pt x="2773" y="2521"/>
                    <a:pt x="2773" y="1954"/>
                  </a:cubicBezTo>
                  <a:cubicBezTo>
                    <a:pt x="2773" y="1418"/>
                    <a:pt x="2805" y="914"/>
                    <a:pt x="2836" y="379"/>
                  </a:cubicBezTo>
                  <a:cubicBezTo>
                    <a:pt x="2679" y="316"/>
                    <a:pt x="2553" y="158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0" name="Google Shape;6560;p66"/>
            <p:cNvSpPr/>
            <p:nvPr/>
          </p:nvSpPr>
          <p:spPr>
            <a:xfrm>
              <a:off x="-33424150" y="4042450"/>
              <a:ext cx="70900" cy="52025"/>
            </a:xfrm>
            <a:custGeom>
              <a:rect b="b" l="l" r="r" t="t"/>
              <a:pathLst>
                <a:path extrusionOk="0" h="2081" w="2836">
                  <a:moveTo>
                    <a:pt x="316" y="1"/>
                  </a:moveTo>
                  <a:cubicBezTo>
                    <a:pt x="253" y="159"/>
                    <a:pt x="127" y="285"/>
                    <a:pt x="1" y="379"/>
                  </a:cubicBezTo>
                  <a:cubicBezTo>
                    <a:pt x="32" y="600"/>
                    <a:pt x="32" y="789"/>
                    <a:pt x="32" y="978"/>
                  </a:cubicBezTo>
                  <a:cubicBezTo>
                    <a:pt x="158" y="978"/>
                    <a:pt x="284" y="946"/>
                    <a:pt x="442" y="946"/>
                  </a:cubicBezTo>
                  <a:cubicBezTo>
                    <a:pt x="1387" y="946"/>
                    <a:pt x="2237" y="1387"/>
                    <a:pt x="2804" y="2080"/>
                  </a:cubicBezTo>
                  <a:lnTo>
                    <a:pt x="2804" y="1954"/>
                  </a:lnTo>
                  <a:cubicBezTo>
                    <a:pt x="2836" y="1230"/>
                    <a:pt x="1891" y="474"/>
                    <a:pt x="3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1" name="Google Shape;6561;p66"/>
            <p:cNvSpPr/>
            <p:nvPr/>
          </p:nvSpPr>
          <p:spPr>
            <a:xfrm>
              <a:off x="-33549375" y="4165325"/>
              <a:ext cx="86650" cy="70925"/>
            </a:xfrm>
            <a:custGeom>
              <a:rect b="b" l="l" r="r" t="t"/>
              <a:pathLst>
                <a:path extrusionOk="0" h="2837" w="3466">
                  <a:moveTo>
                    <a:pt x="410" y="1"/>
                  </a:moveTo>
                  <a:cubicBezTo>
                    <a:pt x="315" y="158"/>
                    <a:pt x="158" y="284"/>
                    <a:pt x="0" y="316"/>
                  </a:cubicBezTo>
                  <a:cubicBezTo>
                    <a:pt x="473" y="1891"/>
                    <a:pt x="1260" y="2836"/>
                    <a:pt x="1985" y="2836"/>
                  </a:cubicBezTo>
                  <a:cubicBezTo>
                    <a:pt x="2489" y="2836"/>
                    <a:pt x="3056" y="2364"/>
                    <a:pt x="3466" y="1544"/>
                  </a:cubicBezTo>
                  <a:lnTo>
                    <a:pt x="3119" y="1072"/>
                  </a:lnTo>
                  <a:cubicBezTo>
                    <a:pt x="2836" y="851"/>
                    <a:pt x="2678" y="473"/>
                    <a:pt x="2521" y="95"/>
                  </a:cubicBezTo>
                  <a:lnTo>
                    <a:pt x="1985" y="95"/>
                  </a:lnTo>
                  <a:cubicBezTo>
                    <a:pt x="1418" y="95"/>
                    <a:pt x="882" y="64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2" name="Google Shape;6562;p66"/>
            <p:cNvSpPr/>
            <p:nvPr/>
          </p:nvSpPr>
          <p:spPr>
            <a:xfrm>
              <a:off x="-33558825" y="4030650"/>
              <a:ext cx="118950" cy="120525"/>
            </a:xfrm>
            <a:custGeom>
              <a:rect b="b" l="l" r="r" t="t"/>
              <a:pathLst>
                <a:path extrusionOk="0" h="4821" w="4758">
                  <a:moveTo>
                    <a:pt x="2395" y="0"/>
                  </a:moveTo>
                  <a:cubicBezTo>
                    <a:pt x="1922" y="0"/>
                    <a:pt x="1418" y="32"/>
                    <a:pt x="1008" y="95"/>
                  </a:cubicBezTo>
                  <a:cubicBezTo>
                    <a:pt x="977" y="599"/>
                    <a:pt x="599" y="977"/>
                    <a:pt x="63" y="1040"/>
                  </a:cubicBezTo>
                  <a:cubicBezTo>
                    <a:pt x="32" y="1450"/>
                    <a:pt x="0" y="1922"/>
                    <a:pt x="0" y="2395"/>
                  </a:cubicBezTo>
                  <a:cubicBezTo>
                    <a:pt x="0" y="2867"/>
                    <a:pt x="32" y="3340"/>
                    <a:pt x="63" y="3781"/>
                  </a:cubicBezTo>
                  <a:cubicBezTo>
                    <a:pt x="599" y="3812"/>
                    <a:pt x="977" y="4222"/>
                    <a:pt x="1008" y="4726"/>
                  </a:cubicBezTo>
                  <a:cubicBezTo>
                    <a:pt x="1449" y="4758"/>
                    <a:pt x="1922" y="4821"/>
                    <a:pt x="2395" y="4821"/>
                  </a:cubicBezTo>
                  <a:lnTo>
                    <a:pt x="2804" y="4821"/>
                  </a:lnTo>
                  <a:cubicBezTo>
                    <a:pt x="2804" y="4695"/>
                    <a:pt x="2741" y="4569"/>
                    <a:pt x="2741" y="4506"/>
                  </a:cubicBezTo>
                  <a:cubicBezTo>
                    <a:pt x="2741" y="3151"/>
                    <a:pt x="3592" y="2017"/>
                    <a:pt x="4757" y="1576"/>
                  </a:cubicBezTo>
                  <a:cubicBezTo>
                    <a:pt x="4757" y="1387"/>
                    <a:pt x="4726" y="1229"/>
                    <a:pt x="4726" y="1040"/>
                  </a:cubicBezTo>
                  <a:cubicBezTo>
                    <a:pt x="4222" y="977"/>
                    <a:pt x="3812" y="599"/>
                    <a:pt x="3781" y="95"/>
                  </a:cubicBezTo>
                  <a:cubicBezTo>
                    <a:pt x="3340" y="32"/>
                    <a:pt x="2867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3" name="Google Shape;6563;p66"/>
            <p:cNvSpPr/>
            <p:nvPr/>
          </p:nvSpPr>
          <p:spPr>
            <a:xfrm>
              <a:off x="-33639950" y="4129900"/>
              <a:ext cx="100825" cy="100825"/>
            </a:xfrm>
            <a:custGeom>
              <a:rect b="b" l="l" r="r" t="t"/>
              <a:pathLst>
                <a:path extrusionOk="0" h="4033" w="4033">
                  <a:moveTo>
                    <a:pt x="0" y="0"/>
                  </a:moveTo>
                  <a:lnTo>
                    <a:pt x="0" y="0"/>
                  </a:lnTo>
                  <a:cubicBezTo>
                    <a:pt x="567" y="1953"/>
                    <a:pt x="2111" y="3466"/>
                    <a:pt x="4033" y="4033"/>
                  </a:cubicBezTo>
                  <a:cubicBezTo>
                    <a:pt x="3592" y="3466"/>
                    <a:pt x="3245" y="2741"/>
                    <a:pt x="2962" y="1827"/>
                  </a:cubicBezTo>
                  <a:cubicBezTo>
                    <a:pt x="2584" y="1733"/>
                    <a:pt x="2300" y="1481"/>
                    <a:pt x="2206" y="1071"/>
                  </a:cubicBezTo>
                  <a:cubicBezTo>
                    <a:pt x="1323" y="851"/>
                    <a:pt x="567" y="441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4" name="Google Shape;6564;p66"/>
            <p:cNvSpPr/>
            <p:nvPr/>
          </p:nvSpPr>
          <p:spPr>
            <a:xfrm>
              <a:off x="-33459600" y="3951875"/>
              <a:ext cx="100850" cy="100075"/>
            </a:xfrm>
            <a:custGeom>
              <a:rect b="b" l="l" r="r" t="t"/>
              <a:pathLst>
                <a:path extrusionOk="0" h="4003" w="4034">
                  <a:moveTo>
                    <a:pt x="1" y="1"/>
                  </a:moveTo>
                  <a:lnTo>
                    <a:pt x="1" y="1"/>
                  </a:lnTo>
                  <a:cubicBezTo>
                    <a:pt x="442" y="537"/>
                    <a:pt x="788" y="1293"/>
                    <a:pt x="1072" y="2206"/>
                  </a:cubicBezTo>
                  <a:cubicBezTo>
                    <a:pt x="1419" y="2238"/>
                    <a:pt x="1734" y="2553"/>
                    <a:pt x="1828" y="2962"/>
                  </a:cubicBezTo>
                  <a:cubicBezTo>
                    <a:pt x="2710" y="3183"/>
                    <a:pt x="3466" y="3592"/>
                    <a:pt x="4033" y="4002"/>
                  </a:cubicBezTo>
                  <a:cubicBezTo>
                    <a:pt x="3466" y="2080"/>
                    <a:pt x="1923" y="53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5" name="Google Shape;6565;p66"/>
            <p:cNvSpPr/>
            <p:nvPr/>
          </p:nvSpPr>
          <p:spPr>
            <a:xfrm>
              <a:off x="-33639950" y="3951100"/>
              <a:ext cx="100825" cy="100050"/>
            </a:xfrm>
            <a:custGeom>
              <a:rect b="b" l="l" r="r" t="t"/>
              <a:pathLst>
                <a:path extrusionOk="0" h="4002" w="4033">
                  <a:moveTo>
                    <a:pt x="4033" y="0"/>
                  </a:moveTo>
                  <a:lnTo>
                    <a:pt x="4033" y="0"/>
                  </a:lnTo>
                  <a:cubicBezTo>
                    <a:pt x="2111" y="536"/>
                    <a:pt x="567" y="2080"/>
                    <a:pt x="0" y="4002"/>
                  </a:cubicBezTo>
                  <a:cubicBezTo>
                    <a:pt x="567" y="3592"/>
                    <a:pt x="1323" y="3214"/>
                    <a:pt x="2206" y="2962"/>
                  </a:cubicBezTo>
                  <a:cubicBezTo>
                    <a:pt x="2300" y="2552"/>
                    <a:pt x="2615" y="2269"/>
                    <a:pt x="2962" y="2206"/>
                  </a:cubicBezTo>
                  <a:cubicBezTo>
                    <a:pt x="3214" y="1292"/>
                    <a:pt x="3592" y="505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6" name="Google Shape;6566;p66"/>
            <p:cNvSpPr/>
            <p:nvPr/>
          </p:nvSpPr>
          <p:spPr>
            <a:xfrm>
              <a:off x="-33472975" y="4082625"/>
              <a:ext cx="119725" cy="155200"/>
            </a:xfrm>
            <a:custGeom>
              <a:rect b="b" l="l" r="r" t="t"/>
              <a:pathLst>
                <a:path extrusionOk="0" h="6208" w="4789">
                  <a:moveTo>
                    <a:pt x="2395" y="1355"/>
                  </a:moveTo>
                  <a:cubicBezTo>
                    <a:pt x="2930" y="1355"/>
                    <a:pt x="3403" y="1828"/>
                    <a:pt x="3403" y="2364"/>
                  </a:cubicBezTo>
                  <a:cubicBezTo>
                    <a:pt x="3403" y="2962"/>
                    <a:pt x="2930" y="3403"/>
                    <a:pt x="2395" y="3403"/>
                  </a:cubicBezTo>
                  <a:cubicBezTo>
                    <a:pt x="1827" y="3403"/>
                    <a:pt x="1355" y="2931"/>
                    <a:pt x="1355" y="2364"/>
                  </a:cubicBezTo>
                  <a:cubicBezTo>
                    <a:pt x="1355" y="1828"/>
                    <a:pt x="1827" y="1355"/>
                    <a:pt x="2395" y="1355"/>
                  </a:cubicBezTo>
                  <a:close/>
                  <a:moveTo>
                    <a:pt x="2395" y="1"/>
                  </a:moveTo>
                  <a:cubicBezTo>
                    <a:pt x="1040" y="1"/>
                    <a:pt x="0" y="1072"/>
                    <a:pt x="0" y="2427"/>
                  </a:cubicBezTo>
                  <a:cubicBezTo>
                    <a:pt x="0" y="2994"/>
                    <a:pt x="221" y="3592"/>
                    <a:pt x="630" y="4002"/>
                  </a:cubicBezTo>
                  <a:lnTo>
                    <a:pt x="2111" y="6050"/>
                  </a:lnTo>
                  <a:cubicBezTo>
                    <a:pt x="2206" y="6113"/>
                    <a:pt x="2269" y="6207"/>
                    <a:pt x="2395" y="6207"/>
                  </a:cubicBezTo>
                  <a:cubicBezTo>
                    <a:pt x="2521" y="6207"/>
                    <a:pt x="2584" y="6144"/>
                    <a:pt x="2678" y="6050"/>
                  </a:cubicBezTo>
                  <a:lnTo>
                    <a:pt x="4442" y="3592"/>
                  </a:lnTo>
                  <a:cubicBezTo>
                    <a:pt x="4663" y="3246"/>
                    <a:pt x="4757" y="2805"/>
                    <a:pt x="4757" y="2364"/>
                  </a:cubicBezTo>
                  <a:cubicBezTo>
                    <a:pt x="4789" y="1072"/>
                    <a:pt x="3686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67" name="Google Shape;6567;p66"/>
            <p:cNvSpPr/>
            <p:nvPr/>
          </p:nvSpPr>
          <p:spPr>
            <a:xfrm>
              <a:off x="-33421775" y="41338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68" name="Google Shape;6568;p66"/>
          <p:cNvGrpSpPr/>
          <p:nvPr/>
        </p:nvGrpSpPr>
        <p:grpSpPr>
          <a:xfrm>
            <a:off x="5668905" y="3056323"/>
            <a:ext cx="333114" cy="335664"/>
            <a:chOff x="-31809525" y="3192625"/>
            <a:chExt cx="290650" cy="292875"/>
          </a:xfrm>
        </p:grpSpPr>
        <p:sp>
          <p:nvSpPr>
            <p:cNvPr id="6569" name="Google Shape;6569;p66"/>
            <p:cNvSpPr/>
            <p:nvPr/>
          </p:nvSpPr>
          <p:spPr>
            <a:xfrm>
              <a:off x="-31767775" y="3192625"/>
              <a:ext cx="204800" cy="153600"/>
            </a:xfrm>
            <a:custGeom>
              <a:rect b="b" l="l" r="r" t="t"/>
              <a:pathLst>
                <a:path extrusionOk="0" h="6144" w="8192">
                  <a:moveTo>
                    <a:pt x="4096" y="0"/>
                  </a:moveTo>
                  <a:cubicBezTo>
                    <a:pt x="2206" y="0"/>
                    <a:pt x="662" y="1544"/>
                    <a:pt x="662" y="3434"/>
                  </a:cubicBezTo>
                  <a:lnTo>
                    <a:pt x="662" y="3497"/>
                  </a:lnTo>
                  <a:cubicBezTo>
                    <a:pt x="252" y="3655"/>
                    <a:pt x="0" y="4033"/>
                    <a:pt x="0" y="4442"/>
                  </a:cubicBezTo>
                  <a:lnTo>
                    <a:pt x="0" y="5136"/>
                  </a:lnTo>
                  <a:cubicBezTo>
                    <a:pt x="0" y="5671"/>
                    <a:pt x="473" y="6144"/>
                    <a:pt x="1009" y="6144"/>
                  </a:cubicBezTo>
                  <a:cubicBezTo>
                    <a:pt x="1135" y="6144"/>
                    <a:pt x="1261" y="6112"/>
                    <a:pt x="1387" y="6081"/>
                  </a:cubicBezTo>
                  <a:lnTo>
                    <a:pt x="1387" y="3403"/>
                  </a:lnTo>
                  <a:cubicBezTo>
                    <a:pt x="1387" y="1891"/>
                    <a:pt x="2584" y="630"/>
                    <a:pt x="4096" y="630"/>
                  </a:cubicBezTo>
                  <a:cubicBezTo>
                    <a:pt x="5577" y="630"/>
                    <a:pt x="6806" y="1891"/>
                    <a:pt x="6806" y="3403"/>
                  </a:cubicBezTo>
                  <a:lnTo>
                    <a:pt x="6806" y="6081"/>
                  </a:lnTo>
                  <a:cubicBezTo>
                    <a:pt x="6932" y="6112"/>
                    <a:pt x="7058" y="6144"/>
                    <a:pt x="7152" y="6144"/>
                  </a:cubicBezTo>
                  <a:cubicBezTo>
                    <a:pt x="7719" y="6144"/>
                    <a:pt x="8192" y="5671"/>
                    <a:pt x="8192" y="5136"/>
                  </a:cubicBezTo>
                  <a:lnTo>
                    <a:pt x="8192" y="4442"/>
                  </a:lnTo>
                  <a:cubicBezTo>
                    <a:pt x="8192" y="4033"/>
                    <a:pt x="7908" y="3623"/>
                    <a:pt x="7530" y="3497"/>
                  </a:cubicBezTo>
                  <a:lnTo>
                    <a:pt x="7530" y="3434"/>
                  </a:lnTo>
                  <a:cubicBezTo>
                    <a:pt x="7467" y="1576"/>
                    <a:pt x="5986" y="0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0" name="Google Shape;6570;p66"/>
            <p:cNvSpPr/>
            <p:nvPr/>
          </p:nvSpPr>
          <p:spPr>
            <a:xfrm>
              <a:off x="-31715000" y="3244600"/>
              <a:ext cx="101625" cy="52450"/>
            </a:xfrm>
            <a:custGeom>
              <a:rect b="b" l="l" r="r" t="t"/>
              <a:pathLst>
                <a:path extrusionOk="0" h="2098" w="4065">
                  <a:moveTo>
                    <a:pt x="1702" y="1"/>
                  </a:moveTo>
                  <a:cubicBezTo>
                    <a:pt x="756" y="1"/>
                    <a:pt x="0" y="757"/>
                    <a:pt x="0" y="1702"/>
                  </a:cubicBezTo>
                  <a:lnTo>
                    <a:pt x="0" y="2080"/>
                  </a:lnTo>
                  <a:lnTo>
                    <a:pt x="1229" y="2080"/>
                  </a:lnTo>
                  <a:cubicBezTo>
                    <a:pt x="1418" y="2080"/>
                    <a:pt x="1765" y="2080"/>
                    <a:pt x="1891" y="1985"/>
                  </a:cubicBezTo>
                  <a:cubicBezTo>
                    <a:pt x="1922" y="1954"/>
                    <a:pt x="1985" y="1828"/>
                    <a:pt x="1985" y="1765"/>
                  </a:cubicBezTo>
                  <a:cubicBezTo>
                    <a:pt x="1985" y="1544"/>
                    <a:pt x="2143" y="1387"/>
                    <a:pt x="2332" y="1387"/>
                  </a:cubicBezTo>
                  <a:cubicBezTo>
                    <a:pt x="2521" y="1387"/>
                    <a:pt x="2678" y="1544"/>
                    <a:pt x="2678" y="1765"/>
                  </a:cubicBezTo>
                  <a:cubicBezTo>
                    <a:pt x="2678" y="1828"/>
                    <a:pt x="2678" y="1954"/>
                    <a:pt x="2773" y="1985"/>
                  </a:cubicBezTo>
                  <a:cubicBezTo>
                    <a:pt x="2836" y="2069"/>
                    <a:pt x="3025" y="2097"/>
                    <a:pt x="3237" y="2097"/>
                  </a:cubicBezTo>
                  <a:cubicBezTo>
                    <a:pt x="3343" y="2097"/>
                    <a:pt x="3455" y="2090"/>
                    <a:pt x="3560" y="2080"/>
                  </a:cubicBezTo>
                  <a:lnTo>
                    <a:pt x="4064" y="2080"/>
                  </a:lnTo>
                  <a:lnTo>
                    <a:pt x="4064" y="1702"/>
                  </a:lnTo>
                  <a:cubicBezTo>
                    <a:pt x="4064" y="757"/>
                    <a:pt x="3308" y="1"/>
                    <a:pt x="2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1" name="Google Shape;6571;p66"/>
            <p:cNvSpPr/>
            <p:nvPr/>
          </p:nvSpPr>
          <p:spPr>
            <a:xfrm>
              <a:off x="-31716575" y="3308400"/>
              <a:ext cx="102400" cy="73275"/>
            </a:xfrm>
            <a:custGeom>
              <a:rect b="b" l="l" r="r" t="t"/>
              <a:pathLst>
                <a:path extrusionOk="0" h="2931" w="4096">
                  <a:moveTo>
                    <a:pt x="2395" y="1"/>
                  </a:moveTo>
                  <a:cubicBezTo>
                    <a:pt x="2080" y="221"/>
                    <a:pt x="1639" y="221"/>
                    <a:pt x="1197" y="221"/>
                  </a:cubicBezTo>
                  <a:lnTo>
                    <a:pt x="0" y="221"/>
                  </a:lnTo>
                  <a:lnTo>
                    <a:pt x="0" y="883"/>
                  </a:lnTo>
                  <a:cubicBezTo>
                    <a:pt x="0" y="2048"/>
                    <a:pt x="914" y="2930"/>
                    <a:pt x="2048" y="2930"/>
                  </a:cubicBezTo>
                  <a:cubicBezTo>
                    <a:pt x="3182" y="2930"/>
                    <a:pt x="4096" y="2048"/>
                    <a:pt x="4096" y="883"/>
                  </a:cubicBezTo>
                  <a:lnTo>
                    <a:pt x="4096" y="221"/>
                  </a:lnTo>
                  <a:lnTo>
                    <a:pt x="3403" y="221"/>
                  </a:lnTo>
                  <a:cubicBezTo>
                    <a:pt x="3025" y="221"/>
                    <a:pt x="2678" y="190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2" name="Google Shape;6572;p66"/>
            <p:cNvSpPr/>
            <p:nvPr/>
          </p:nvSpPr>
          <p:spPr>
            <a:xfrm>
              <a:off x="-31809525" y="3386375"/>
              <a:ext cx="290650" cy="99125"/>
            </a:xfrm>
            <a:custGeom>
              <a:rect b="b" l="l" r="r" t="t"/>
              <a:pathLst>
                <a:path extrusionOk="0" h="3965" w="11626">
                  <a:moveTo>
                    <a:pt x="2092" y="0"/>
                  </a:moveTo>
                  <a:cubicBezTo>
                    <a:pt x="1962" y="0"/>
                    <a:pt x="1828" y="63"/>
                    <a:pt x="1765" y="190"/>
                  </a:cubicBezTo>
                  <a:lnTo>
                    <a:pt x="1355" y="1072"/>
                  </a:lnTo>
                  <a:lnTo>
                    <a:pt x="316" y="1229"/>
                  </a:lnTo>
                  <a:cubicBezTo>
                    <a:pt x="190" y="1229"/>
                    <a:pt x="95" y="1355"/>
                    <a:pt x="64" y="1481"/>
                  </a:cubicBezTo>
                  <a:cubicBezTo>
                    <a:pt x="1" y="1607"/>
                    <a:pt x="64" y="1765"/>
                    <a:pt x="127" y="1828"/>
                  </a:cubicBezTo>
                  <a:lnTo>
                    <a:pt x="883" y="2552"/>
                  </a:lnTo>
                  <a:lnTo>
                    <a:pt x="725" y="3561"/>
                  </a:lnTo>
                  <a:cubicBezTo>
                    <a:pt x="694" y="3687"/>
                    <a:pt x="757" y="3844"/>
                    <a:pt x="851" y="3876"/>
                  </a:cubicBezTo>
                  <a:cubicBezTo>
                    <a:pt x="903" y="3928"/>
                    <a:pt x="965" y="3951"/>
                    <a:pt x="1031" y="3951"/>
                  </a:cubicBezTo>
                  <a:cubicBezTo>
                    <a:pt x="1085" y="3951"/>
                    <a:pt x="1141" y="3935"/>
                    <a:pt x="1198" y="3907"/>
                  </a:cubicBezTo>
                  <a:lnTo>
                    <a:pt x="2112" y="3435"/>
                  </a:lnTo>
                  <a:lnTo>
                    <a:pt x="2994" y="3907"/>
                  </a:lnTo>
                  <a:cubicBezTo>
                    <a:pt x="3046" y="3947"/>
                    <a:pt x="3099" y="3964"/>
                    <a:pt x="3152" y="3964"/>
                  </a:cubicBezTo>
                  <a:cubicBezTo>
                    <a:pt x="3225" y="3964"/>
                    <a:pt x="3298" y="3930"/>
                    <a:pt x="3372" y="3876"/>
                  </a:cubicBezTo>
                  <a:cubicBezTo>
                    <a:pt x="3466" y="3813"/>
                    <a:pt x="3529" y="3687"/>
                    <a:pt x="3466" y="3561"/>
                  </a:cubicBezTo>
                  <a:lnTo>
                    <a:pt x="3309" y="2552"/>
                  </a:lnTo>
                  <a:lnTo>
                    <a:pt x="4002" y="1891"/>
                  </a:lnTo>
                  <a:lnTo>
                    <a:pt x="4663" y="2552"/>
                  </a:lnTo>
                  <a:lnTo>
                    <a:pt x="4506" y="3561"/>
                  </a:lnTo>
                  <a:cubicBezTo>
                    <a:pt x="4474" y="3687"/>
                    <a:pt x="4537" y="3844"/>
                    <a:pt x="4632" y="3876"/>
                  </a:cubicBezTo>
                  <a:cubicBezTo>
                    <a:pt x="4684" y="3928"/>
                    <a:pt x="4746" y="3951"/>
                    <a:pt x="4811" y="3951"/>
                  </a:cubicBezTo>
                  <a:cubicBezTo>
                    <a:pt x="4865" y="3951"/>
                    <a:pt x="4922" y="3935"/>
                    <a:pt x="4978" y="3907"/>
                  </a:cubicBezTo>
                  <a:lnTo>
                    <a:pt x="5892" y="3435"/>
                  </a:lnTo>
                  <a:lnTo>
                    <a:pt x="6774" y="3907"/>
                  </a:lnTo>
                  <a:cubicBezTo>
                    <a:pt x="6827" y="3947"/>
                    <a:pt x="6880" y="3964"/>
                    <a:pt x="6933" y="3964"/>
                  </a:cubicBezTo>
                  <a:cubicBezTo>
                    <a:pt x="7006" y="3964"/>
                    <a:pt x="7079" y="3930"/>
                    <a:pt x="7152" y="3876"/>
                  </a:cubicBezTo>
                  <a:cubicBezTo>
                    <a:pt x="7247" y="3813"/>
                    <a:pt x="7310" y="3687"/>
                    <a:pt x="7247" y="3561"/>
                  </a:cubicBezTo>
                  <a:lnTo>
                    <a:pt x="7089" y="2552"/>
                  </a:lnTo>
                  <a:lnTo>
                    <a:pt x="7782" y="1891"/>
                  </a:lnTo>
                  <a:lnTo>
                    <a:pt x="8444" y="2552"/>
                  </a:lnTo>
                  <a:lnTo>
                    <a:pt x="8286" y="3561"/>
                  </a:lnTo>
                  <a:cubicBezTo>
                    <a:pt x="8255" y="3687"/>
                    <a:pt x="8318" y="3844"/>
                    <a:pt x="8413" y="3876"/>
                  </a:cubicBezTo>
                  <a:cubicBezTo>
                    <a:pt x="8465" y="3928"/>
                    <a:pt x="8526" y="3951"/>
                    <a:pt x="8592" y="3951"/>
                  </a:cubicBezTo>
                  <a:cubicBezTo>
                    <a:pt x="8646" y="3951"/>
                    <a:pt x="8702" y="3935"/>
                    <a:pt x="8759" y="3907"/>
                  </a:cubicBezTo>
                  <a:lnTo>
                    <a:pt x="9673" y="3435"/>
                  </a:lnTo>
                  <a:lnTo>
                    <a:pt x="10555" y="3907"/>
                  </a:lnTo>
                  <a:cubicBezTo>
                    <a:pt x="10608" y="3947"/>
                    <a:pt x="10660" y="3964"/>
                    <a:pt x="10713" y="3964"/>
                  </a:cubicBezTo>
                  <a:cubicBezTo>
                    <a:pt x="10786" y="3964"/>
                    <a:pt x="10860" y="3930"/>
                    <a:pt x="10933" y="3876"/>
                  </a:cubicBezTo>
                  <a:cubicBezTo>
                    <a:pt x="11027" y="3813"/>
                    <a:pt x="11090" y="3687"/>
                    <a:pt x="11027" y="3561"/>
                  </a:cubicBezTo>
                  <a:lnTo>
                    <a:pt x="10870" y="2552"/>
                  </a:lnTo>
                  <a:lnTo>
                    <a:pt x="11626" y="1828"/>
                  </a:lnTo>
                  <a:cubicBezTo>
                    <a:pt x="11532" y="1702"/>
                    <a:pt x="11595" y="1607"/>
                    <a:pt x="11532" y="1481"/>
                  </a:cubicBezTo>
                  <a:cubicBezTo>
                    <a:pt x="11500" y="1355"/>
                    <a:pt x="11374" y="1292"/>
                    <a:pt x="11279" y="1229"/>
                  </a:cubicBezTo>
                  <a:lnTo>
                    <a:pt x="10240" y="1072"/>
                  </a:lnTo>
                  <a:lnTo>
                    <a:pt x="9799" y="190"/>
                  </a:lnTo>
                  <a:cubicBezTo>
                    <a:pt x="9751" y="63"/>
                    <a:pt x="9625" y="0"/>
                    <a:pt x="9495" y="0"/>
                  </a:cubicBezTo>
                  <a:cubicBezTo>
                    <a:pt x="9366" y="0"/>
                    <a:pt x="9232" y="63"/>
                    <a:pt x="9169" y="190"/>
                  </a:cubicBezTo>
                  <a:lnTo>
                    <a:pt x="8759" y="1072"/>
                  </a:lnTo>
                  <a:lnTo>
                    <a:pt x="7782" y="1229"/>
                  </a:lnTo>
                  <a:cubicBezTo>
                    <a:pt x="7719" y="1229"/>
                    <a:pt x="7688" y="1292"/>
                    <a:pt x="7656" y="1292"/>
                  </a:cubicBezTo>
                  <a:cubicBezTo>
                    <a:pt x="7593" y="1229"/>
                    <a:pt x="7562" y="1229"/>
                    <a:pt x="7530" y="1229"/>
                  </a:cubicBezTo>
                  <a:lnTo>
                    <a:pt x="6554" y="1072"/>
                  </a:lnTo>
                  <a:lnTo>
                    <a:pt x="6113" y="190"/>
                  </a:lnTo>
                  <a:cubicBezTo>
                    <a:pt x="6050" y="63"/>
                    <a:pt x="5924" y="0"/>
                    <a:pt x="5798" y="0"/>
                  </a:cubicBezTo>
                  <a:cubicBezTo>
                    <a:pt x="5672" y="0"/>
                    <a:pt x="5546" y="63"/>
                    <a:pt x="5483" y="190"/>
                  </a:cubicBezTo>
                  <a:lnTo>
                    <a:pt x="5041" y="1072"/>
                  </a:lnTo>
                  <a:lnTo>
                    <a:pt x="4065" y="1229"/>
                  </a:lnTo>
                  <a:cubicBezTo>
                    <a:pt x="4033" y="1229"/>
                    <a:pt x="4002" y="1292"/>
                    <a:pt x="3939" y="1292"/>
                  </a:cubicBezTo>
                  <a:cubicBezTo>
                    <a:pt x="3907" y="1229"/>
                    <a:pt x="3876" y="1229"/>
                    <a:pt x="3813" y="1229"/>
                  </a:cubicBezTo>
                  <a:lnTo>
                    <a:pt x="2836" y="1072"/>
                  </a:lnTo>
                  <a:lnTo>
                    <a:pt x="2395" y="190"/>
                  </a:lnTo>
                  <a:cubicBezTo>
                    <a:pt x="2348" y="63"/>
                    <a:pt x="2222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73" name="Google Shape;6573;p66"/>
          <p:cNvGrpSpPr/>
          <p:nvPr/>
        </p:nvGrpSpPr>
        <p:grpSpPr>
          <a:xfrm>
            <a:off x="5668446" y="3472816"/>
            <a:ext cx="334031" cy="335836"/>
            <a:chOff x="-31811100" y="3550975"/>
            <a:chExt cx="291450" cy="293025"/>
          </a:xfrm>
        </p:grpSpPr>
        <p:sp>
          <p:nvSpPr>
            <p:cNvPr id="6574" name="Google Shape;6574;p66"/>
            <p:cNvSpPr/>
            <p:nvPr/>
          </p:nvSpPr>
          <p:spPr>
            <a:xfrm>
              <a:off x="-31554325" y="3595875"/>
              <a:ext cx="34675" cy="33900"/>
            </a:xfrm>
            <a:custGeom>
              <a:rect b="b" l="l" r="r" t="t"/>
              <a:pathLst>
                <a:path extrusionOk="0" h="1356" w="1387">
                  <a:moveTo>
                    <a:pt x="0" y="1"/>
                  </a:moveTo>
                  <a:lnTo>
                    <a:pt x="0" y="1355"/>
                  </a:lnTo>
                  <a:lnTo>
                    <a:pt x="662" y="1355"/>
                  </a:lnTo>
                  <a:cubicBezTo>
                    <a:pt x="1071" y="1355"/>
                    <a:pt x="1324" y="1040"/>
                    <a:pt x="1324" y="694"/>
                  </a:cubicBezTo>
                  <a:cubicBezTo>
                    <a:pt x="1387" y="316"/>
                    <a:pt x="107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5" name="Google Shape;6575;p66"/>
            <p:cNvSpPr/>
            <p:nvPr/>
          </p:nvSpPr>
          <p:spPr>
            <a:xfrm>
              <a:off x="-31659075" y="3628650"/>
              <a:ext cx="139425" cy="71650"/>
            </a:xfrm>
            <a:custGeom>
              <a:rect b="b" l="l" r="r" t="t"/>
              <a:pathLst>
                <a:path extrusionOk="0" h="2866" w="5577">
                  <a:moveTo>
                    <a:pt x="1438" y="1"/>
                  </a:moveTo>
                  <a:cubicBezTo>
                    <a:pt x="1338" y="1"/>
                    <a:pt x="1235" y="30"/>
                    <a:pt x="1166" y="76"/>
                  </a:cubicBezTo>
                  <a:lnTo>
                    <a:pt x="126" y="1179"/>
                  </a:lnTo>
                  <a:cubicBezTo>
                    <a:pt x="0" y="1305"/>
                    <a:pt x="0" y="1525"/>
                    <a:pt x="126" y="1651"/>
                  </a:cubicBezTo>
                  <a:lnTo>
                    <a:pt x="1166" y="2754"/>
                  </a:lnTo>
                  <a:cubicBezTo>
                    <a:pt x="1208" y="2838"/>
                    <a:pt x="1292" y="2866"/>
                    <a:pt x="1390" y="2866"/>
                  </a:cubicBezTo>
                  <a:cubicBezTo>
                    <a:pt x="1439" y="2866"/>
                    <a:pt x="1491" y="2859"/>
                    <a:pt x="1544" y="2848"/>
                  </a:cubicBezTo>
                  <a:cubicBezTo>
                    <a:pt x="1670" y="2817"/>
                    <a:pt x="1796" y="2659"/>
                    <a:pt x="1796" y="2533"/>
                  </a:cubicBezTo>
                  <a:lnTo>
                    <a:pt x="1796" y="2124"/>
                  </a:lnTo>
                  <a:lnTo>
                    <a:pt x="4190" y="2124"/>
                  </a:lnTo>
                  <a:cubicBezTo>
                    <a:pt x="4946" y="2124"/>
                    <a:pt x="5577" y="1494"/>
                    <a:pt x="5577" y="769"/>
                  </a:cubicBezTo>
                  <a:lnTo>
                    <a:pt x="5577" y="549"/>
                  </a:lnTo>
                  <a:cubicBezTo>
                    <a:pt x="5356" y="675"/>
                    <a:pt x="5135" y="769"/>
                    <a:pt x="4883" y="769"/>
                  </a:cubicBezTo>
                  <a:cubicBezTo>
                    <a:pt x="3686" y="738"/>
                    <a:pt x="2930" y="738"/>
                    <a:pt x="1796" y="738"/>
                  </a:cubicBezTo>
                  <a:lnTo>
                    <a:pt x="1796" y="328"/>
                  </a:lnTo>
                  <a:cubicBezTo>
                    <a:pt x="1796" y="170"/>
                    <a:pt x="1701" y="44"/>
                    <a:pt x="1544" y="13"/>
                  </a:cubicBezTo>
                  <a:cubicBezTo>
                    <a:pt x="1510" y="5"/>
                    <a:pt x="1474" y="1"/>
                    <a:pt x="14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6" name="Google Shape;6576;p66"/>
            <p:cNvSpPr/>
            <p:nvPr/>
          </p:nvSpPr>
          <p:spPr>
            <a:xfrm>
              <a:off x="-31811100" y="364707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40"/>
                    <a:pt x="316" y="1324"/>
                    <a:pt x="662" y="1324"/>
                  </a:cubicBezTo>
                  <a:lnTo>
                    <a:pt x="132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7" name="Google Shape;6577;p66"/>
            <p:cNvSpPr/>
            <p:nvPr/>
          </p:nvSpPr>
          <p:spPr>
            <a:xfrm>
              <a:off x="-31811100" y="3678325"/>
              <a:ext cx="138650" cy="72250"/>
            </a:xfrm>
            <a:custGeom>
              <a:rect b="b" l="l" r="r" t="t"/>
              <a:pathLst>
                <a:path extrusionOk="0" h="2890" w="5546">
                  <a:moveTo>
                    <a:pt x="4193" y="1"/>
                  </a:moveTo>
                  <a:cubicBezTo>
                    <a:pt x="4132" y="1"/>
                    <a:pt x="4067" y="16"/>
                    <a:pt x="4002" y="42"/>
                  </a:cubicBezTo>
                  <a:cubicBezTo>
                    <a:pt x="3876" y="74"/>
                    <a:pt x="3781" y="231"/>
                    <a:pt x="3781" y="357"/>
                  </a:cubicBezTo>
                  <a:lnTo>
                    <a:pt x="3781" y="735"/>
                  </a:lnTo>
                  <a:lnTo>
                    <a:pt x="662" y="735"/>
                  </a:lnTo>
                  <a:cubicBezTo>
                    <a:pt x="410" y="735"/>
                    <a:pt x="190" y="672"/>
                    <a:pt x="1" y="546"/>
                  </a:cubicBezTo>
                  <a:lnTo>
                    <a:pt x="1" y="767"/>
                  </a:lnTo>
                  <a:cubicBezTo>
                    <a:pt x="1" y="1523"/>
                    <a:pt x="631" y="2153"/>
                    <a:pt x="1355" y="2153"/>
                  </a:cubicBezTo>
                  <a:lnTo>
                    <a:pt x="3781" y="2153"/>
                  </a:lnTo>
                  <a:lnTo>
                    <a:pt x="3781" y="2563"/>
                  </a:lnTo>
                  <a:cubicBezTo>
                    <a:pt x="3781" y="2720"/>
                    <a:pt x="3844" y="2815"/>
                    <a:pt x="4002" y="2878"/>
                  </a:cubicBezTo>
                  <a:cubicBezTo>
                    <a:pt x="4033" y="2886"/>
                    <a:pt x="4067" y="2890"/>
                    <a:pt x="4101" y="2890"/>
                  </a:cubicBezTo>
                  <a:cubicBezTo>
                    <a:pt x="4205" y="2890"/>
                    <a:pt x="4317" y="2854"/>
                    <a:pt x="4411" y="2783"/>
                  </a:cubicBezTo>
                  <a:lnTo>
                    <a:pt x="5420" y="1681"/>
                  </a:lnTo>
                  <a:cubicBezTo>
                    <a:pt x="5546" y="1555"/>
                    <a:pt x="5546" y="1365"/>
                    <a:pt x="5420" y="1208"/>
                  </a:cubicBezTo>
                  <a:lnTo>
                    <a:pt x="4411" y="105"/>
                  </a:lnTo>
                  <a:cubicBezTo>
                    <a:pt x="4356" y="31"/>
                    <a:pt x="4279" y="1"/>
                    <a:pt x="41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8" name="Google Shape;6578;p66"/>
            <p:cNvSpPr/>
            <p:nvPr/>
          </p:nvSpPr>
          <p:spPr>
            <a:xfrm>
              <a:off x="-31759900" y="3791200"/>
              <a:ext cx="187475" cy="52800"/>
            </a:xfrm>
            <a:custGeom>
              <a:rect b="b" l="l" r="r" t="t"/>
              <a:pathLst>
                <a:path extrusionOk="0" h="2112" w="7499">
                  <a:moveTo>
                    <a:pt x="1" y="1"/>
                  </a:moveTo>
                  <a:lnTo>
                    <a:pt x="1" y="1072"/>
                  </a:lnTo>
                  <a:cubicBezTo>
                    <a:pt x="1" y="1639"/>
                    <a:pt x="473" y="2112"/>
                    <a:pt x="1009" y="2112"/>
                  </a:cubicBezTo>
                  <a:lnTo>
                    <a:pt x="6491" y="2112"/>
                  </a:lnTo>
                  <a:cubicBezTo>
                    <a:pt x="7026" y="2112"/>
                    <a:pt x="7499" y="1639"/>
                    <a:pt x="7499" y="1072"/>
                  </a:cubicBezTo>
                  <a:lnTo>
                    <a:pt x="74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79" name="Google Shape;6579;p66"/>
            <p:cNvSpPr/>
            <p:nvPr/>
          </p:nvSpPr>
          <p:spPr>
            <a:xfrm>
              <a:off x="-31759900" y="3550975"/>
              <a:ext cx="187475" cy="35475"/>
            </a:xfrm>
            <a:custGeom>
              <a:rect b="b" l="l" r="r" t="t"/>
              <a:pathLst>
                <a:path extrusionOk="0" h="1419" w="7499">
                  <a:moveTo>
                    <a:pt x="1009" y="1"/>
                  </a:moveTo>
                  <a:cubicBezTo>
                    <a:pt x="473" y="1"/>
                    <a:pt x="1" y="474"/>
                    <a:pt x="1" y="1072"/>
                  </a:cubicBezTo>
                  <a:lnTo>
                    <a:pt x="1" y="1419"/>
                  </a:lnTo>
                  <a:lnTo>
                    <a:pt x="7499" y="1419"/>
                  </a:lnTo>
                  <a:lnTo>
                    <a:pt x="7499" y="1072"/>
                  </a:lnTo>
                  <a:cubicBezTo>
                    <a:pt x="7499" y="537"/>
                    <a:pt x="7026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0" name="Google Shape;6580;p66"/>
            <p:cNvSpPr/>
            <p:nvPr/>
          </p:nvSpPr>
          <p:spPr>
            <a:xfrm>
              <a:off x="-31759100" y="3602975"/>
              <a:ext cx="188250" cy="172500"/>
            </a:xfrm>
            <a:custGeom>
              <a:rect b="b" l="l" r="r" t="t"/>
              <a:pathLst>
                <a:path extrusionOk="0" h="6900" w="7530">
                  <a:moveTo>
                    <a:pt x="0" y="0"/>
                  </a:moveTo>
                  <a:lnTo>
                    <a:pt x="0" y="3088"/>
                  </a:lnTo>
                  <a:lnTo>
                    <a:pt x="1071" y="3088"/>
                  </a:lnTo>
                  <a:cubicBezTo>
                    <a:pt x="1134" y="2773"/>
                    <a:pt x="1386" y="2552"/>
                    <a:pt x="1701" y="2426"/>
                  </a:cubicBezTo>
                  <a:cubicBezTo>
                    <a:pt x="1822" y="2376"/>
                    <a:pt x="1952" y="2351"/>
                    <a:pt x="2083" y="2351"/>
                  </a:cubicBezTo>
                  <a:cubicBezTo>
                    <a:pt x="2361" y="2351"/>
                    <a:pt x="2642" y="2464"/>
                    <a:pt x="2835" y="2678"/>
                  </a:cubicBezTo>
                  <a:lnTo>
                    <a:pt x="3844" y="3781"/>
                  </a:lnTo>
                  <a:cubicBezTo>
                    <a:pt x="4222" y="4190"/>
                    <a:pt x="4222" y="4789"/>
                    <a:pt x="3844" y="5167"/>
                  </a:cubicBezTo>
                  <a:lnTo>
                    <a:pt x="2835" y="6270"/>
                  </a:lnTo>
                  <a:cubicBezTo>
                    <a:pt x="2635" y="6493"/>
                    <a:pt x="2339" y="6621"/>
                    <a:pt x="2050" y="6621"/>
                  </a:cubicBezTo>
                  <a:cubicBezTo>
                    <a:pt x="1930" y="6621"/>
                    <a:pt x="1812" y="6599"/>
                    <a:pt x="1701" y="6553"/>
                  </a:cubicBezTo>
                  <a:cubicBezTo>
                    <a:pt x="1386" y="6427"/>
                    <a:pt x="1134" y="6144"/>
                    <a:pt x="1071" y="5892"/>
                  </a:cubicBezTo>
                  <a:lnTo>
                    <a:pt x="0" y="5892"/>
                  </a:lnTo>
                  <a:lnTo>
                    <a:pt x="0" y="6900"/>
                  </a:lnTo>
                  <a:lnTo>
                    <a:pt x="7530" y="6900"/>
                  </a:lnTo>
                  <a:lnTo>
                    <a:pt x="7530" y="3844"/>
                  </a:lnTo>
                  <a:lnTo>
                    <a:pt x="6459" y="3844"/>
                  </a:lnTo>
                  <a:cubicBezTo>
                    <a:pt x="6364" y="4159"/>
                    <a:pt x="6143" y="4379"/>
                    <a:pt x="5828" y="4505"/>
                  </a:cubicBezTo>
                  <a:cubicBezTo>
                    <a:pt x="5709" y="4551"/>
                    <a:pt x="5589" y="4573"/>
                    <a:pt x="5472" y="4573"/>
                  </a:cubicBezTo>
                  <a:cubicBezTo>
                    <a:pt x="5188" y="4573"/>
                    <a:pt x="4917" y="4445"/>
                    <a:pt x="4694" y="4222"/>
                  </a:cubicBezTo>
                  <a:lnTo>
                    <a:pt x="3655" y="3119"/>
                  </a:lnTo>
                  <a:cubicBezTo>
                    <a:pt x="3308" y="2741"/>
                    <a:pt x="3308" y="2143"/>
                    <a:pt x="3655" y="1765"/>
                  </a:cubicBezTo>
                  <a:lnTo>
                    <a:pt x="4694" y="630"/>
                  </a:lnTo>
                  <a:cubicBezTo>
                    <a:pt x="4866" y="416"/>
                    <a:pt x="5140" y="304"/>
                    <a:pt x="5427" y="304"/>
                  </a:cubicBezTo>
                  <a:cubicBezTo>
                    <a:pt x="5561" y="304"/>
                    <a:pt x="5698" y="328"/>
                    <a:pt x="5828" y="378"/>
                  </a:cubicBezTo>
                  <a:cubicBezTo>
                    <a:pt x="6143" y="504"/>
                    <a:pt x="6364" y="756"/>
                    <a:pt x="6459" y="1040"/>
                  </a:cubicBezTo>
                  <a:lnTo>
                    <a:pt x="7530" y="1040"/>
                  </a:ln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1" name="Google Shape;6581;p66"/>
          <p:cNvGrpSpPr/>
          <p:nvPr/>
        </p:nvGrpSpPr>
        <p:grpSpPr>
          <a:xfrm>
            <a:off x="5662587" y="3883406"/>
            <a:ext cx="345750" cy="337039"/>
            <a:chOff x="-31817400" y="3910025"/>
            <a:chExt cx="301675" cy="294075"/>
          </a:xfrm>
        </p:grpSpPr>
        <p:sp>
          <p:nvSpPr>
            <p:cNvPr id="6582" name="Google Shape;6582;p66"/>
            <p:cNvSpPr/>
            <p:nvPr/>
          </p:nvSpPr>
          <p:spPr>
            <a:xfrm>
              <a:off x="-31817400" y="3911550"/>
              <a:ext cx="301675" cy="292550"/>
            </a:xfrm>
            <a:custGeom>
              <a:rect b="b" l="l" r="r" t="t"/>
              <a:pathLst>
                <a:path extrusionOk="0" h="11702" w="12067">
                  <a:moveTo>
                    <a:pt x="2558" y="0"/>
                  </a:moveTo>
                  <a:cubicBezTo>
                    <a:pt x="2357" y="0"/>
                    <a:pt x="2155" y="24"/>
                    <a:pt x="1954" y="70"/>
                  </a:cubicBezTo>
                  <a:cubicBezTo>
                    <a:pt x="1828" y="102"/>
                    <a:pt x="1733" y="196"/>
                    <a:pt x="1702" y="322"/>
                  </a:cubicBezTo>
                  <a:cubicBezTo>
                    <a:pt x="1670" y="448"/>
                    <a:pt x="1702" y="543"/>
                    <a:pt x="1796" y="637"/>
                  </a:cubicBezTo>
                  <a:lnTo>
                    <a:pt x="2679" y="1551"/>
                  </a:lnTo>
                  <a:cubicBezTo>
                    <a:pt x="2962" y="1803"/>
                    <a:pt x="2962" y="2244"/>
                    <a:pt x="2679" y="2528"/>
                  </a:cubicBezTo>
                  <a:cubicBezTo>
                    <a:pt x="2553" y="2669"/>
                    <a:pt x="2379" y="2740"/>
                    <a:pt x="2202" y="2740"/>
                  </a:cubicBezTo>
                  <a:cubicBezTo>
                    <a:pt x="2025" y="2740"/>
                    <a:pt x="1844" y="2669"/>
                    <a:pt x="1702" y="2528"/>
                  </a:cubicBezTo>
                  <a:lnTo>
                    <a:pt x="788" y="1614"/>
                  </a:lnTo>
                  <a:cubicBezTo>
                    <a:pt x="744" y="1569"/>
                    <a:pt x="668" y="1525"/>
                    <a:pt x="582" y="1525"/>
                  </a:cubicBezTo>
                  <a:cubicBezTo>
                    <a:pt x="547" y="1525"/>
                    <a:pt x="510" y="1532"/>
                    <a:pt x="473" y="1551"/>
                  </a:cubicBezTo>
                  <a:cubicBezTo>
                    <a:pt x="347" y="1582"/>
                    <a:pt x="284" y="1645"/>
                    <a:pt x="253" y="1771"/>
                  </a:cubicBezTo>
                  <a:cubicBezTo>
                    <a:pt x="1" y="2591"/>
                    <a:pt x="253" y="3473"/>
                    <a:pt x="883" y="4103"/>
                  </a:cubicBezTo>
                  <a:cubicBezTo>
                    <a:pt x="1366" y="4494"/>
                    <a:pt x="1932" y="4750"/>
                    <a:pt x="2619" y="4750"/>
                  </a:cubicBezTo>
                  <a:cubicBezTo>
                    <a:pt x="2874" y="4750"/>
                    <a:pt x="3145" y="4715"/>
                    <a:pt x="3435" y="4638"/>
                  </a:cubicBezTo>
                  <a:lnTo>
                    <a:pt x="7247" y="8482"/>
                  </a:lnTo>
                  <a:cubicBezTo>
                    <a:pt x="6963" y="9522"/>
                    <a:pt x="7215" y="10372"/>
                    <a:pt x="7814" y="10971"/>
                  </a:cubicBezTo>
                  <a:cubicBezTo>
                    <a:pt x="8291" y="11472"/>
                    <a:pt x="8895" y="11702"/>
                    <a:pt x="9516" y="11702"/>
                  </a:cubicBezTo>
                  <a:cubicBezTo>
                    <a:pt x="9714" y="11702"/>
                    <a:pt x="9915" y="11678"/>
                    <a:pt x="10114" y="11632"/>
                  </a:cubicBezTo>
                  <a:cubicBezTo>
                    <a:pt x="10240" y="11569"/>
                    <a:pt x="10334" y="11506"/>
                    <a:pt x="10366" y="11380"/>
                  </a:cubicBezTo>
                  <a:cubicBezTo>
                    <a:pt x="10397" y="11254"/>
                    <a:pt x="10366" y="11128"/>
                    <a:pt x="10271" y="11065"/>
                  </a:cubicBezTo>
                  <a:lnTo>
                    <a:pt x="9389" y="10152"/>
                  </a:lnTo>
                  <a:cubicBezTo>
                    <a:pt x="9106" y="9868"/>
                    <a:pt x="9106" y="9459"/>
                    <a:pt x="9389" y="9175"/>
                  </a:cubicBezTo>
                  <a:cubicBezTo>
                    <a:pt x="9515" y="9033"/>
                    <a:pt x="9688" y="8962"/>
                    <a:pt x="9866" y="8962"/>
                  </a:cubicBezTo>
                  <a:cubicBezTo>
                    <a:pt x="10043" y="8962"/>
                    <a:pt x="10224" y="9033"/>
                    <a:pt x="10366" y="9175"/>
                  </a:cubicBezTo>
                  <a:lnTo>
                    <a:pt x="11279" y="10089"/>
                  </a:lnTo>
                  <a:cubicBezTo>
                    <a:pt x="11326" y="10135"/>
                    <a:pt x="11405" y="10164"/>
                    <a:pt x="11494" y="10164"/>
                  </a:cubicBezTo>
                  <a:cubicBezTo>
                    <a:pt x="11527" y="10164"/>
                    <a:pt x="11561" y="10160"/>
                    <a:pt x="11594" y="10152"/>
                  </a:cubicBezTo>
                  <a:cubicBezTo>
                    <a:pt x="11720" y="10120"/>
                    <a:pt x="11783" y="10026"/>
                    <a:pt x="11815" y="9931"/>
                  </a:cubicBezTo>
                  <a:cubicBezTo>
                    <a:pt x="12067" y="9081"/>
                    <a:pt x="11815" y="8230"/>
                    <a:pt x="11185" y="7600"/>
                  </a:cubicBezTo>
                  <a:cubicBezTo>
                    <a:pt x="10778" y="7170"/>
                    <a:pt x="10224" y="6903"/>
                    <a:pt x="9537" y="6903"/>
                  </a:cubicBezTo>
                  <a:cubicBezTo>
                    <a:pt x="9266" y="6903"/>
                    <a:pt x="8975" y="6944"/>
                    <a:pt x="8665" y="7033"/>
                  </a:cubicBezTo>
                  <a:lnTo>
                    <a:pt x="4852" y="3221"/>
                  </a:lnTo>
                  <a:lnTo>
                    <a:pt x="4884" y="3032"/>
                  </a:lnTo>
                  <a:cubicBezTo>
                    <a:pt x="5136" y="2213"/>
                    <a:pt x="4884" y="1330"/>
                    <a:pt x="4254" y="700"/>
                  </a:cubicBezTo>
                  <a:cubicBezTo>
                    <a:pt x="3778" y="225"/>
                    <a:pt x="3177" y="0"/>
                    <a:pt x="25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3" name="Google Shape;6583;p66"/>
            <p:cNvSpPr/>
            <p:nvPr/>
          </p:nvSpPr>
          <p:spPr>
            <a:xfrm>
              <a:off x="-31816600" y="4062950"/>
              <a:ext cx="144150" cy="140600"/>
            </a:xfrm>
            <a:custGeom>
              <a:rect b="b" l="l" r="r" t="t"/>
              <a:pathLst>
                <a:path extrusionOk="0" h="5624" w="5766">
                  <a:moveTo>
                    <a:pt x="4080" y="1504"/>
                  </a:moveTo>
                  <a:cubicBezTo>
                    <a:pt x="4167" y="1504"/>
                    <a:pt x="4253" y="1528"/>
                    <a:pt x="4316" y="1575"/>
                  </a:cubicBezTo>
                  <a:cubicBezTo>
                    <a:pt x="4442" y="1701"/>
                    <a:pt x="4442" y="1953"/>
                    <a:pt x="4316" y="2048"/>
                  </a:cubicBezTo>
                  <a:lnTo>
                    <a:pt x="2205" y="4159"/>
                  </a:lnTo>
                  <a:cubicBezTo>
                    <a:pt x="2158" y="4206"/>
                    <a:pt x="2072" y="4230"/>
                    <a:pt x="1985" y="4230"/>
                  </a:cubicBezTo>
                  <a:cubicBezTo>
                    <a:pt x="1898" y="4230"/>
                    <a:pt x="1812" y="4206"/>
                    <a:pt x="1764" y="4159"/>
                  </a:cubicBezTo>
                  <a:cubicBezTo>
                    <a:pt x="1638" y="4033"/>
                    <a:pt x="1638" y="3781"/>
                    <a:pt x="1764" y="3686"/>
                  </a:cubicBezTo>
                  <a:lnTo>
                    <a:pt x="3844" y="1575"/>
                  </a:lnTo>
                  <a:cubicBezTo>
                    <a:pt x="3907" y="1528"/>
                    <a:pt x="3993" y="1504"/>
                    <a:pt x="4080" y="1504"/>
                  </a:cubicBezTo>
                  <a:close/>
                  <a:moveTo>
                    <a:pt x="3844" y="0"/>
                  </a:moveTo>
                  <a:lnTo>
                    <a:pt x="567" y="3277"/>
                  </a:lnTo>
                  <a:cubicBezTo>
                    <a:pt x="0" y="3844"/>
                    <a:pt x="0" y="4694"/>
                    <a:pt x="567" y="5198"/>
                  </a:cubicBezTo>
                  <a:cubicBezTo>
                    <a:pt x="835" y="5482"/>
                    <a:pt x="1189" y="5624"/>
                    <a:pt x="1540" y="5624"/>
                  </a:cubicBezTo>
                  <a:cubicBezTo>
                    <a:pt x="1890" y="5624"/>
                    <a:pt x="2237" y="5482"/>
                    <a:pt x="2489" y="5198"/>
                  </a:cubicBezTo>
                  <a:lnTo>
                    <a:pt x="5766" y="1953"/>
                  </a:lnTo>
                  <a:lnTo>
                    <a:pt x="38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4" name="Google Shape;6584;p66"/>
            <p:cNvSpPr/>
            <p:nvPr/>
          </p:nvSpPr>
          <p:spPr>
            <a:xfrm>
              <a:off x="-31648050" y="3910025"/>
              <a:ext cx="129175" cy="127725"/>
            </a:xfrm>
            <a:custGeom>
              <a:rect b="b" l="l" r="r" t="t"/>
              <a:pathLst>
                <a:path extrusionOk="0" h="5109" w="5167">
                  <a:moveTo>
                    <a:pt x="4249" y="1"/>
                  </a:moveTo>
                  <a:cubicBezTo>
                    <a:pt x="4179" y="1"/>
                    <a:pt x="4106" y="24"/>
                    <a:pt x="4033" y="68"/>
                  </a:cubicBezTo>
                  <a:lnTo>
                    <a:pt x="2206" y="1171"/>
                  </a:lnTo>
                  <a:cubicBezTo>
                    <a:pt x="2017" y="1265"/>
                    <a:pt x="1985" y="1549"/>
                    <a:pt x="2143" y="1706"/>
                  </a:cubicBezTo>
                  <a:lnTo>
                    <a:pt x="2300" y="1864"/>
                  </a:lnTo>
                  <a:lnTo>
                    <a:pt x="0" y="4164"/>
                  </a:lnTo>
                  <a:lnTo>
                    <a:pt x="945" y="5109"/>
                  </a:lnTo>
                  <a:lnTo>
                    <a:pt x="3245" y="2809"/>
                  </a:lnTo>
                  <a:lnTo>
                    <a:pt x="3434" y="2998"/>
                  </a:lnTo>
                  <a:cubicBezTo>
                    <a:pt x="3502" y="3066"/>
                    <a:pt x="3594" y="3099"/>
                    <a:pt x="3684" y="3099"/>
                  </a:cubicBezTo>
                  <a:cubicBezTo>
                    <a:pt x="3802" y="3099"/>
                    <a:pt x="3916" y="3042"/>
                    <a:pt x="3970" y="2935"/>
                  </a:cubicBezTo>
                  <a:lnTo>
                    <a:pt x="5073" y="1108"/>
                  </a:lnTo>
                  <a:cubicBezTo>
                    <a:pt x="5167" y="1013"/>
                    <a:pt x="5167" y="793"/>
                    <a:pt x="5041" y="698"/>
                  </a:cubicBezTo>
                  <a:lnTo>
                    <a:pt x="4474" y="100"/>
                  </a:lnTo>
                  <a:cubicBezTo>
                    <a:pt x="4406" y="32"/>
                    <a:pt x="4330" y="1"/>
                    <a:pt x="42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85" name="Google Shape;6585;p66"/>
          <p:cNvGrpSpPr/>
          <p:nvPr/>
        </p:nvGrpSpPr>
        <p:grpSpPr>
          <a:xfrm>
            <a:off x="7354844" y="3473273"/>
            <a:ext cx="334948" cy="334919"/>
            <a:chOff x="-30354000" y="3569100"/>
            <a:chExt cx="292250" cy="292225"/>
          </a:xfrm>
        </p:grpSpPr>
        <p:sp>
          <p:nvSpPr>
            <p:cNvPr id="6586" name="Google Shape;6586;p66"/>
            <p:cNvSpPr/>
            <p:nvPr/>
          </p:nvSpPr>
          <p:spPr>
            <a:xfrm>
              <a:off x="-30354000" y="3604550"/>
              <a:ext cx="137875" cy="256000"/>
            </a:xfrm>
            <a:custGeom>
              <a:rect b="b" l="l" r="r" t="t"/>
              <a:pathLst>
                <a:path extrusionOk="0" h="10240" w="5515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lnTo>
                    <a:pt x="1" y="4411"/>
                  </a:lnTo>
                  <a:cubicBezTo>
                    <a:pt x="1" y="4632"/>
                    <a:pt x="64" y="4884"/>
                    <a:pt x="190" y="5073"/>
                  </a:cubicBezTo>
                  <a:lnTo>
                    <a:pt x="1639" y="7467"/>
                  </a:lnTo>
                  <a:cubicBezTo>
                    <a:pt x="1891" y="7877"/>
                    <a:pt x="2049" y="8097"/>
                    <a:pt x="2049" y="8538"/>
                  </a:cubicBezTo>
                  <a:lnTo>
                    <a:pt x="2049" y="9861"/>
                  </a:lnTo>
                  <a:cubicBezTo>
                    <a:pt x="2049" y="10082"/>
                    <a:pt x="2206" y="10239"/>
                    <a:pt x="2395" y="10239"/>
                  </a:cubicBezTo>
                  <a:lnTo>
                    <a:pt x="5514" y="10239"/>
                  </a:lnTo>
                  <a:lnTo>
                    <a:pt x="5514" y="6364"/>
                  </a:lnTo>
                  <a:cubicBezTo>
                    <a:pt x="5514" y="5986"/>
                    <a:pt x="5357" y="5671"/>
                    <a:pt x="5168" y="5419"/>
                  </a:cubicBezTo>
                  <a:cubicBezTo>
                    <a:pt x="5167" y="5420"/>
                    <a:pt x="5165" y="5421"/>
                    <a:pt x="5163" y="5421"/>
                  </a:cubicBezTo>
                  <a:cubicBezTo>
                    <a:pt x="5042" y="5421"/>
                    <a:pt x="3214" y="3623"/>
                    <a:pt x="3183" y="3592"/>
                  </a:cubicBezTo>
                  <a:cubicBezTo>
                    <a:pt x="3041" y="3432"/>
                    <a:pt x="2828" y="3332"/>
                    <a:pt x="2613" y="3332"/>
                  </a:cubicBezTo>
                  <a:cubicBezTo>
                    <a:pt x="2448" y="3332"/>
                    <a:pt x="2280" y="3392"/>
                    <a:pt x="2143" y="3529"/>
                  </a:cubicBezTo>
                  <a:cubicBezTo>
                    <a:pt x="1891" y="3812"/>
                    <a:pt x="1923" y="4285"/>
                    <a:pt x="2112" y="4442"/>
                  </a:cubicBezTo>
                  <a:lnTo>
                    <a:pt x="3970" y="6301"/>
                  </a:lnTo>
                  <a:cubicBezTo>
                    <a:pt x="4097" y="6427"/>
                    <a:pt x="4097" y="6648"/>
                    <a:pt x="3970" y="6774"/>
                  </a:cubicBezTo>
                  <a:cubicBezTo>
                    <a:pt x="3907" y="6821"/>
                    <a:pt x="3821" y="6845"/>
                    <a:pt x="3734" y="6845"/>
                  </a:cubicBezTo>
                  <a:cubicBezTo>
                    <a:pt x="3648" y="6845"/>
                    <a:pt x="3561" y="6821"/>
                    <a:pt x="3498" y="6774"/>
                  </a:cubicBezTo>
                  <a:lnTo>
                    <a:pt x="1639" y="4915"/>
                  </a:lnTo>
                  <a:cubicBezTo>
                    <a:pt x="1450" y="4726"/>
                    <a:pt x="1324" y="4442"/>
                    <a:pt x="1324" y="4190"/>
                  </a:cubicBezTo>
                  <a:lnTo>
                    <a:pt x="1324" y="662"/>
                  </a:lnTo>
                  <a:cubicBezTo>
                    <a:pt x="1324" y="252"/>
                    <a:pt x="1009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7" name="Google Shape;6587;p66"/>
            <p:cNvSpPr/>
            <p:nvPr/>
          </p:nvSpPr>
          <p:spPr>
            <a:xfrm>
              <a:off x="-30198825" y="3604550"/>
              <a:ext cx="137075" cy="256775"/>
            </a:xfrm>
            <a:custGeom>
              <a:rect b="b" l="l" r="r" t="t"/>
              <a:pathLst>
                <a:path extrusionOk="0" h="10271" w="5483">
                  <a:moveTo>
                    <a:pt x="4758" y="0"/>
                  </a:moveTo>
                  <a:cubicBezTo>
                    <a:pt x="4380" y="0"/>
                    <a:pt x="4096" y="315"/>
                    <a:pt x="4096" y="662"/>
                  </a:cubicBezTo>
                  <a:lnTo>
                    <a:pt x="4096" y="4190"/>
                  </a:lnTo>
                  <a:cubicBezTo>
                    <a:pt x="4096" y="4474"/>
                    <a:pt x="3970" y="4758"/>
                    <a:pt x="3781" y="4915"/>
                  </a:cubicBezTo>
                  <a:lnTo>
                    <a:pt x="1922" y="6774"/>
                  </a:lnTo>
                  <a:cubicBezTo>
                    <a:pt x="1875" y="6821"/>
                    <a:pt x="1788" y="6845"/>
                    <a:pt x="1698" y="6845"/>
                  </a:cubicBezTo>
                  <a:cubicBezTo>
                    <a:pt x="1607" y="6845"/>
                    <a:pt x="1513" y="6821"/>
                    <a:pt x="1450" y="6774"/>
                  </a:cubicBezTo>
                  <a:cubicBezTo>
                    <a:pt x="1355" y="6648"/>
                    <a:pt x="1355" y="6427"/>
                    <a:pt x="1450" y="6301"/>
                  </a:cubicBezTo>
                  <a:lnTo>
                    <a:pt x="3308" y="4442"/>
                  </a:lnTo>
                  <a:cubicBezTo>
                    <a:pt x="3497" y="4285"/>
                    <a:pt x="3560" y="3812"/>
                    <a:pt x="3277" y="3529"/>
                  </a:cubicBezTo>
                  <a:cubicBezTo>
                    <a:pt x="3140" y="3392"/>
                    <a:pt x="2972" y="3332"/>
                    <a:pt x="2807" y="3332"/>
                  </a:cubicBezTo>
                  <a:cubicBezTo>
                    <a:pt x="2592" y="3332"/>
                    <a:pt x="2379" y="3432"/>
                    <a:pt x="2237" y="3592"/>
                  </a:cubicBezTo>
                  <a:cubicBezTo>
                    <a:pt x="2237" y="3592"/>
                    <a:pt x="347" y="5419"/>
                    <a:pt x="347" y="5482"/>
                  </a:cubicBezTo>
                  <a:cubicBezTo>
                    <a:pt x="158" y="5671"/>
                    <a:pt x="0" y="6018"/>
                    <a:pt x="0" y="6427"/>
                  </a:cubicBezTo>
                  <a:lnTo>
                    <a:pt x="0" y="8129"/>
                  </a:lnTo>
                  <a:lnTo>
                    <a:pt x="0" y="8412"/>
                  </a:lnTo>
                  <a:lnTo>
                    <a:pt x="0" y="10271"/>
                  </a:lnTo>
                  <a:lnTo>
                    <a:pt x="3088" y="10271"/>
                  </a:lnTo>
                  <a:cubicBezTo>
                    <a:pt x="3277" y="10271"/>
                    <a:pt x="3434" y="10113"/>
                    <a:pt x="3434" y="9924"/>
                  </a:cubicBezTo>
                  <a:lnTo>
                    <a:pt x="3434" y="8570"/>
                  </a:lnTo>
                  <a:cubicBezTo>
                    <a:pt x="3434" y="8129"/>
                    <a:pt x="3623" y="7908"/>
                    <a:pt x="3812" y="7530"/>
                  </a:cubicBezTo>
                  <a:lnTo>
                    <a:pt x="5293" y="5104"/>
                  </a:lnTo>
                  <a:cubicBezTo>
                    <a:pt x="5388" y="4915"/>
                    <a:pt x="5482" y="4663"/>
                    <a:pt x="5482" y="4411"/>
                  </a:cubicBezTo>
                  <a:lnTo>
                    <a:pt x="5482" y="662"/>
                  </a:lnTo>
                  <a:cubicBezTo>
                    <a:pt x="5451" y="284"/>
                    <a:pt x="5136" y="0"/>
                    <a:pt x="47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8" name="Google Shape;6588;p66"/>
            <p:cNvSpPr/>
            <p:nvPr/>
          </p:nvSpPr>
          <p:spPr>
            <a:xfrm>
              <a:off x="-30139750" y="3636850"/>
              <a:ext cx="26000" cy="37825"/>
            </a:xfrm>
            <a:custGeom>
              <a:rect b="b" l="l" r="r" t="t"/>
              <a:pathLst>
                <a:path extrusionOk="0" h="1513" w="1040">
                  <a:moveTo>
                    <a:pt x="504" y="0"/>
                  </a:moveTo>
                  <a:cubicBezTo>
                    <a:pt x="252" y="32"/>
                    <a:pt x="0" y="284"/>
                    <a:pt x="0" y="567"/>
                  </a:cubicBezTo>
                  <a:lnTo>
                    <a:pt x="0" y="1418"/>
                  </a:lnTo>
                  <a:cubicBezTo>
                    <a:pt x="126" y="1386"/>
                    <a:pt x="252" y="1355"/>
                    <a:pt x="410" y="1355"/>
                  </a:cubicBezTo>
                  <a:cubicBezTo>
                    <a:pt x="630" y="1355"/>
                    <a:pt x="819" y="1386"/>
                    <a:pt x="1040" y="1512"/>
                  </a:cubicBezTo>
                  <a:lnTo>
                    <a:pt x="1040" y="504"/>
                  </a:lnTo>
                  <a:cubicBezTo>
                    <a:pt x="1040" y="252"/>
                    <a:pt x="788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89" name="Google Shape;6589;p66"/>
            <p:cNvSpPr/>
            <p:nvPr/>
          </p:nvSpPr>
          <p:spPr>
            <a:xfrm>
              <a:off x="-30302800" y="3638950"/>
              <a:ext cx="25225" cy="36500"/>
            </a:xfrm>
            <a:custGeom>
              <a:rect b="b" l="l" r="r" t="t"/>
              <a:pathLst>
                <a:path extrusionOk="0" h="1460" w="1009">
                  <a:moveTo>
                    <a:pt x="418" y="1"/>
                  </a:moveTo>
                  <a:cubicBezTo>
                    <a:pt x="177" y="1"/>
                    <a:pt x="1" y="229"/>
                    <a:pt x="1" y="483"/>
                  </a:cubicBezTo>
                  <a:lnTo>
                    <a:pt x="1" y="1460"/>
                  </a:lnTo>
                  <a:cubicBezTo>
                    <a:pt x="190" y="1334"/>
                    <a:pt x="379" y="1302"/>
                    <a:pt x="631" y="1302"/>
                  </a:cubicBezTo>
                  <a:cubicBezTo>
                    <a:pt x="725" y="1302"/>
                    <a:pt x="883" y="1334"/>
                    <a:pt x="1009" y="1365"/>
                  </a:cubicBezTo>
                  <a:lnTo>
                    <a:pt x="1009" y="515"/>
                  </a:lnTo>
                  <a:cubicBezTo>
                    <a:pt x="1009" y="231"/>
                    <a:pt x="788" y="11"/>
                    <a:pt x="505" y="11"/>
                  </a:cubicBezTo>
                  <a:cubicBezTo>
                    <a:pt x="475" y="4"/>
                    <a:pt x="446" y="1"/>
                    <a:pt x="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0" name="Google Shape;6590;p66"/>
            <p:cNvSpPr/>
            <p:nvPr/>
          </p:nvSpPr>
          <p:spPr>
            <a:xfrm>
              <a:off x="-30242925" y="3569100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86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74"/>
                    <a:pt x="630" y="2742"/>
                    <a:pt x="1386" y="2742"/>
                  </a:cubicBezTo>
                  <a:cubicBezTo>
                    <a:pt x="2111" y="2742"/>
                    <a:pt x="2741" y="2111"/>
                    <a:pt x="2741" y="1387"/>
                  </a:cubicBezTo>
                  <a:cubicBezTo>
                    <a:pt x="2741" y="631"/>
                    <a:pt x="2111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1" name="Google Shape;6591;p66"/>
            <p:cNvSpPr/>
            <p:nvPr/>
          </p:nvSpPr>
          <p:spPr>
            <a:xfrm>
              <a:off x="-30262625" y="3654950"/>
              <a:ext cx="107925" cy="68550"/>
            </a:xfrm>
            <a:custGeom>
              <a:rect b="b" l="l" r="r" t="t"/>
              <a:pathLst>
                <a:path extrusionOk="0" h="2742" w="4317">
                  <a:moveTo>
                    <a:pt x="2174" y="1"/>
                  </a:moveTo>
                  <a:cubicBezTo>
                    <a:pt x="1292" y="1"/>
                    <a:pt x="505" y="379"/>
                    <a:pt x="0" y="1040"/>
                  </a:cubicBezTo>
                  <a:lnTo>
                    <a:pt x="32" y="1103"/>
                  </a:lnTo>
                  <a:cubicBezTo>
                    <a:pt x="946" y="1985"/>
                    <a:pt x="1450" y="2458"/>
                    <a:pt x="1702" y="2742"/>
                  </a:cubicBezTo>
                  <a:lnTo>
                    <a:pt x="2647" y="2742"/>
                  </a:lnTo>
                  <a:lnTo>
                    <a:pt x="4254" y="1135"/>
                  </a:lnTo>
                  <a:lnTo>
                    <a:pt x="4317" y="1040"/>
                  </a:lnTo>
                  <a:cubicBezTo>
                    <a:pt x="3813" y="410"/>
                    <a:pt x="3025" y="1"/>
                    <a:pt x="21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2" name="Google Shape;6592;p66"/>
          <p:cNvGrpSpPr/>
          <p:nvPr/>
        </p:nvGrpSpPr>
        <p:grpSpPr>
          <a:xfrm>
            <a:off x="1878484" y="3057139"/>
            <a:ext cx="323172" cy="334031"/>
            <a:chOff x="-35118325" y="3202075"/>
            <a:chExt cx="281975" cy="291450"/>
          </a:xfrm>
        </p:grpSpPr>
        <p:sp>
          <p:nvSpPr>
            <p:cNvPr id="6593" name="Google Shape;6593;p66"/>
            <p:cNvSpPr/>
            <p:nvPr/>
          </p:nvSpPr>
          <p:spPr>
            <a:xfrm>
              <a:off x="-35008050" y="3202075"/>
              <a:ext cx="171700" cy="171250"/>
            </a:xfrm>
            <a:custGeom>
              <a:rect b="b" l="l" r="r" t="t"/>
              <a:pathLst>
                <a:path extrusionOk="0" h="6850" w="6868">
                  <a:moveTo>
                    <a:pt x="3466" y="1355"/>
                  </a:moveTo>
                  <a:cubicBezTo>
                    <a:pt x="4222" y="1355"/>
                    <a:pt x="4852" y="1985"/>
                    <a:pt x="4852" y="2741"/>
                  </a:cubicBezTo>
                  <a:lnTo>
                    <a:pt x="4852" y="4127"/>
                  </a:lnTo>
                  <a:cubicBezTo>
                    <a:pt x="4852" y="4348"/>
                    <a:pt x="4757" y="4600"/>
                    <a:pt x="4631" y="4821"/>
                  </a:cubicBezTo>
                  <a:lnTo>
                    <a:pt x="4726" y="4915"/>
                  </a:lnTo>
                  <a:cubicBezTo>
                    <a:pt x="4852" y="5041"/>
                    <a:pt x="4852" y="5262"/>
                    <a:pt x="4726" y="5388"/>
                  </a:cubicBezTo>
                  <a:cubicBezTo>
                    <a:pt x="4663" y="5451"/>
                    <a:pt x="4576" y="5482"/>
                    <a:pt x="4489" y="5482"/>
                  </a:cubicBezTo>
                  <a:cubicBezTo>
                    <a:pt x="4403" y="5482"/>
                    <a:pt x="4316" y="5451"/>
                    <a:pt x="4253" y="5388"/>
                  </a:cubicBezTo>
                  <a:lnTo>
                    <a:pt x="4190" y="5293"/>
                  </a:lnTo>
                  <a:cubicBezTo>
                    <a:pt x="3970" y="5419"/>
                    <a:pt x="3749" y="5514"/>
                    <a:pt x="3466" y="5514"/>
                  </a:cubicBezTo>
                  <a:cubicBezTo>
                    <a:pt x="2709" y="5514"/>
                    <a:pt x="2079" y="4884"/>
                    <a:pt x="2079" y="4127"/>
                  </a:cubicBezTo>
                  <a:lnTo>
                    <a:pt x="2079" y="2741"/>
                  </a:lnTo>
                  <a:cubicBezTo>
                    <a:pt x="2079" y="1985"/>
                    <a:pt x="2709" y="1355"/>
                    <a:pt x="3466" y="1355"/>
                  </a:cubicBezTo>
                  <a:close/>
                  <a:moveTo>
                    <a:pt x="3466" y="0"/>
                  </a:moveTo>
                  <a:cubicBezTo>
                    <a:pt x="1575" y="0"/>
                    <a:pt x="32" y="1576"/>
                    <a:pt x="32" y="3403"/>
                  </a:cubicBezTo>
                  <a:cubicBezTo>
                    <a:pt x="32" y="4001"/>
                    <a:pt x="189" y="4569"/>
                    <a:pt x="473" y="5104"/>
                  </a:cubicBezTo>
                  <a:lnTo>
                    <a:pt x="32" y="6396"/>
                  </a:lnTo>
                  <a:cubicBezTo>
                    <a:pt x="0" y="6522"/>
                    <a:pt x="32" y="6679"/>
                    <a:pt x="126" y="6774"/>
                  </a:cubicBezTo>
                  <a:cubicBezTo>
                    <a:pt x="172" y="6820"/>
                    <a:pt x="269" y="6849"/>
                    <a:pt x="367" y="6849"/>
                  </a:cubicBezTo>
                  <a:cubicBezTo>
                    <a:pt x="403" y="6849"/>
                    <a:pt x="439" y="6845"/>
                    <a:pt x="473" y="6837"/>
                  </a:cubicBezTo>
                  <a:lnTo>
                    <a:pt x="1764" y="6396"/>
                  </a:lnTo>
                  <a:cubicBezTo>
                    <a:pt x="2300" y="6679"/>
                    <a:pt x="2867" y="6837"/>
                    <a:pt x="3466" y="6837"/>
                  </a:cubicBezTo>
                  <a:cubicBezTo>
                    <a:pt x="5356" y="6837"/>
                    <a:pt x="6868" y="5293"/>
                    <a:pt x="6868" y="3403"/>
                  </a:cubicBezTo>
                  <a:cubicBezTo>
                    <a:pt x="6868" y="1513"/>
                    <a:pt x="5356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4" name="Google Shape;6594;p66"/>
            <p:cNvSpPr/>
            <p:nvPr/>
          </p:nvSpPr>
          <p:spPr>
            <a:xfrm>
              <a:off x="-34937975" y="3254050"/>
              <a:ext cx="33125" cy="67775"/>
            </a:xfrm>
            <a:custGeom>
              <a:rect b="b" l="l" r="r" t="t"/>
              <a:pathLst>
                <a:path extrusionOk="0" h="2711" w="1325">
                  <a:moveTo>
                    <a:pt x="663" y="1"/>
                  </a:moveTo>
                  <a:cubicBezTo>
                    <a:pt x="253" y="1"/>
                    <a:pt x="1" y="316"/>
                    <a:pt x="1" y="662"/>
                  </a:cubicBezTo>
                  <a:lnTo>
                    <a:pt x="1" y="2048"/>
                  </a:lnTo>
                  <a:cubicBezTo>
                    <a:pt x="1" y="2427"/>
                    <a:pt x="316" y="2710"/>
                    <a:pt x="663" y="2710"/>
                  </a:cubicBezTo>
                  <a:cubicBezTo>
                    <a:pt x="694" y="2710"/>
                    <a:pt x="789" y="2710"/>
                    <a:pt x="820" y="2679"/>
                  </a:cubicBezTo>
                  <a:lnTo>
                    <a:pt x="757" y="2584"/>
                  </a:lnTo>
                  <a:cubicBezTo>
                    <a:pt x="631" y="2490"/>
                    <a:pt x="631" y="2238"/>
                    <a:pt x="757" y="2111"/>
                  </a:cubicBezTo>
                  <a:cubicBezTo>
                    <a:pt x="804" y="2064"/>
                    <a:pt x="891" y="2041"/>
                    <a:pt x="978" y="2041"/>
                  </a:cubicBezTo>
                  <a:cubicBezTo>
                    <a:pt x="1064" y="2041"/>
                    <a:pt x="1151" y="2064"/>
                    <a:pt x="1198" y="2111"/>
                  </a:cubicBezTo>
                  <a:lnTo>
                    <a:pt x="1293" y="2206"/>
                  </a:lnTo>
                  <a:cubicBezTo>
                    <a:pt x="1293" y="2175"/>
                    <a:pt x="1324" y="2080"/>
                    <a:pt x="1324" y="2048"/>
                  </a:cubicBezTo>
                  <a:lnTo>
                    <a:pt x="1324" y="662"/>
                  </a:lnTo>
                  <a:cubicBezTo>
                    <a:pt x="1324" y="284"/>
                    <a:pt x="1041" y="1"/>
                    <a:pt x="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5" name="Google Shape;6595;p66"/>
            <p:cNvSpPr/>
            <p:nvPr/>
          </p:nvSpPr>
          <p:spPr>
            <a:xfrm>
              <a:off x="-35085250" y="3338325"/>
              <a:ext cx="69325" cy="69350"/>
            </a:xfrm>
            <a:custGeom>
              <a:rect b="b" l="l" r="r" t="t"/>
              <a:pathLst>
                <a:path extrusionOk="0" h="2774" w="2773">
                  <a:moveTo>
                    <a:pt x="1387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64" y="2143"/>
                    <a:pt x="631" y="2773"/>
                    <a:pt x="1387" y="2773"/>
                  </a:cubicBezTo>
                  <a:cubicBezTo>
                    <a:pt x="2143" y="2773"/>
                    <a:pt x="2773" y="2143"/>
                    <a:pt x="2773" y="1387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6" name="Google Shape;6596;p66"/>
            <p:cNvSpPr/>
            <p:nvPr/>
          </p:nvSpPr>
          <p:spPr>
            <a:xfrm>
              <a:off x="-35118325" y="3424175"/>
              <a:ext cx="137075" cy="69350"/>
            </a:xfrm>
            <a:custGeom>
              <a:rect b="b" l="l" r="r" t="t"/>
              <a:pathLst>
                <a:path extrusionOk="0" h="2774" w="5483">
                  <a:moveTo>
                    <a:pt x="2741" y="1"/>
                  </a:moveTo>
                  <a:cubicBezTo>
                    <a:pt x="1387" y="1"/>
                    <a:pt x="221" y="1040"/>
                    <a:pt x="32" y="2364"/>
                  </a:cubicBezTo>
                  <a:cubicBezTo>
                    <a:pt x="0" y="2553"/>
                    <a:pt x="158" y="2773"/>
                    <a:pt x="347" y="2773"/>
                  </a:cubicBezTo>
                  <a:lnTo>
                    <a:pt x="5104" y="2773"/>
                  </a:lnTo>
                  <a:cubicBezTo>
                    <a:pt x="5325" y="2773"/>
                    <a:pt x="5482" y="2553"/>
                    <a:pt x="5482" y="2364"/>
                  </a:cubicBezTo>
                  <a:cubicBezTo>
                    <a:pt x="5262" y="1040"/>
                    <a:pt x="4127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597" name="Google Shape;6597;p66"/>
          <p:cNvGrpSpPr/>
          <p:nvPr/>
        </p:nvGrpSpPr>
        <p:grpSpPr>
          <a:xfrm>
            <a:off x="1872611" y="3473918"/>
            <a:ext cx="334919" cy="333630"/>
            <a:chOff x="-35123050" y="3561225"/>
            <a:chExt cx="292225" cy="291100"/>
          </a:xfrm>
        </p:grpSpPr>
        <p:sp>
          <p:nvSpPr>
            <p:cNvPr id="6598" name="Google Shape;6598;p66"/>
            <p:cNvSpPr/>
            <p:nvPr/>
          </p:nvSpPr>
          <p:spPr>
            <a:xfrm>
              <a:off x="-35123050" y="3629750"/>
              <a:ext cx="205575" cy="222575"/>
            </a:xfrm>
            <a:custGeom>
              <a:rect b="b" l="l" r="r" t="t"/>
              <a:pathLst>
                <a:path extrusionOk="0" h="8903" w="8223">
                  <a:moveTo>
                    <a:pt x="2080" y="2710"/>
                  </a:moveTo>
                  <a:cubicBezTo>
                    <a:pt x="2458" y="2710"/>
                    <a:pt x="2741" y="3056"/>
                    <a:pt x="2741" y="3403"/>
                  </a:cubicBezTo>
                  <a:cubicBezTo>
                    <a:pt x="2741" y="3781"/>
                    <a:pt x="2426" y="4065"/>
                    <a:pt x="2080" y="4065"/>
                  </a:cubicBezTo>
                  <a:cubicBezTo>
                    <a:pt x="1733" y="4065"/>
                    <a:pt x="1418" y="3750"/>
                    <a:pt x="1418" y="3403"/>
                  </a:cubicBezTo>
                  <a:cubicBezTo>
                    <a:pt x="1418" y="3056"/>
                    <a:pt x="1670" y="2710"/>
                    <a:pt x="2080" y="2710"/>
                  </a:cubicBezTo>
                  <a:close/>
                  <a:moveTo>
                    <a:pt x="4127" y="2710"/>
                  </a:moveTo>
                  <a:cubicBezTo>
                    <a:pt x="4506" y="2710"/>
                    <a:pt x="4789" y="3056"/>
                    <a:pt x="4789" y="3403"/>
                  </a:cubicBezTo>
                  <a:cubicBezTo>
                    <a:pt x="4789" y="3781"/>
                    <a:pt x="4474" y="4065"/>
                    <a:pt x="4127" y="4065"/>
                  </a:cubicBezTo>
                  <a:cubicBezTo>
                    <a:pt x="3718" y="4065"/>
                    <a:pt x="3466" y="3750"/>
                    <a:pt x="3466" y="3403"/>
                  </a:cubicBezTo>
                  <a:cubicBezTo>
                    <a:pt x="3466" y="3056"/>
                    <a:pt x="3718" y="2710"/>
                    <a:pt x="4127" y="2710"/>
                  </a:cubicBezTo>
                  <a:close/>
                  <a:moveTo>
                    <a:pt x="6207" y="2710"/>
                  </a:moveTo>
                  <a:cubicBezTo>
                    <a:pt x="6616" y="2710"/>
                    <a:pt x="6868" y="3056"/>
                    <a:pt x="6868" y="3403"/>
                  </a:cubicBezTo>
                  <a:cubicBezTo>
                    <a:pt x="6868" y="3781"/>
                    <a:pt x="6553" y="4065"/>
                    <a:pt x="6207" y="4065"/>
                  </a:cubicBezTo>
                  <a:cubicBezTo>
                    <a:pt x="5829" y="4065"/>
                    <a:pt x="5545" y="3750"/>
                    <a:pt x="5545" y="3403"/>
                  </a:cubicBezTo>
                  <a:cubicBezTo>
                    <a:pt x="5514" y="3056"/>
                    <a:pt x="5829" y="2710"/>
                    <a:pt x="6207" y="2710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57"/>
                    <a:pt x="0" y="1702"/>
                  </a:cubicBezTo>
                  <a:lnTo>
                    <a:pt x="0" y="5136"/>
                  </a:lnTo>
                  <a:cubicBezTo>
                    <a:pt x="0" y="5955"/>
                    <a:pt x="630" y="6616"/>
                    <a:pt x="1418" y="6774"/>
                  </a:cubicBezTo>
                  <a:lnTo>
                    <a:pt x="1418" y="8570"/>
                  </a:lnTo>
                  <a:cubicBezTo>
                    <a:pt x="1418" y="8696"/>
                    <a:pt x="1481" y="8822"/>
                    <a:pt x="1607" y="8885"/>
                  </a:cubicBezTo>
                  <a:cubicBezTo>
                    <a:pt x="1649" y="8895"/>
                    <a:pt x="1695" y="8902"/>
                    <a:pt x="1739" y="8902"/>
                  </a:cubicBezTo>
                  <a:cubicBezTo>
                    <a:pt x="1828" y="8902"/>
                    <a:pt x="1912" y="8874"/>
                    <a:pt x="1954" y="8790"/>
                  </a:cubicBezTo>
                  <a:lnTo>
                    <a:pt x="3938" y="6837"/>
                  </a:lnTo>
                  <a:lnTo>
                    <a:pt x="6522" y="6837"/>
                  </a:lnTo>
                  <a:cubicBezTo>
                    <a:pt x="7467" y="6837"/>
                    <a:pt x="8223" y="6081"/>
                    <a:pt x="8223" y="5136"/>
                  </a:cubicBezTo>
                  <a:lnTo>
                    <a:pt x="8223" y="1702"/>
                  </a:lnTo>
                  <a:cubicBezTo>
                    <a:pt x="8223" y="757"/>
                    <a:pt x="7467" y="0"/>
                    <a:pt x="65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99" name="Google Shape;6599;p66"/>
            <p:cNvSpPr/>
            <p:nvPr/>
          </p:nvSpPr>
          <p:spPr>
            <a:xfrm>
              <a:off x="-35053750" y="3561225"/>
              <a:ext cx="222925" cy="221825"/>
            </a:xfrm>
            <a:custGeom>
              <a:rect b="b" l="l" r="r" t="t"/>
              <a:pathLst>
                <a:path extrusionOk="0" h="8873" w="8917">
                  <a:moveTo>
                    <a:pt x="1702" y="1"/>
                  </a:moveTo>
                  <a:cubicBezTo>
                    <a:pt x="757" y="1"/>
                    <a:pt x="1" y="725"/>
                    <a:pt x="1" y="1702"/>
                  </a:cubicBezTo>
                  <a:lnTo>
                    <a:pt x="1" y="2048"/>
                  </a:lnTo>
                  <a:lnTo>
                    <a:pt x="3781" y="2048"/>
                  </a:lnTo>
                  <a:cubicBezTo>
                    <a:pt x="5136" y="2048"/>
                    <a:pt x="6207" y="3088"/>
                    <a:pt x="6207" y="4443"/>
                  </a:cubicBezTo>
                  <a:lnTo>
                    <a:pt x="6207" y="7877"/>
                  </a:lnTo>
                  <a:lnTo>
                    <a:pt x="6207" y="8003"/>
                  </a:lnTo>
                  <a:lnTo>
                    <a:pt x="6995" y="8790"/>
                  </a:lnTo>
                  <a:cubicBezTo>
                    <a:pt x="7055" y="8850"/>
                    <a:pt x="7127" y="8872"/>
                    <a:pt x="7205" y="8872"/>
                  </a:cubicBezTo>
                  <a:cubicBezTo>
                    <a:pt x="7249" y="8872"/>
                    <a:pt x="7295" y="8865"/>
                    <a:pt x="7341" y="8853"/>
                  </a:cubicBezTo>
                  <a:cubicBezTo>
                    <a:pt x="7467" y="8822"/>
                    <a:pt x="7530" y="8664"/>
                    <a:pt x="7530" y="8538"/>
                  </a:cubicBezTo>
                  <a:lnTo>
                    <a:pt x="7530" y="6806"/>
                  </a:lnTo>
                  <a:cubicBezTo>
                    <a:pt x="8318" y="6648"/>
                    <a:pt x="8917" y="5955"/>
                    <a:pt x="8917" y="5104"/>
                  </a:cubicBezTo>
                  <a:lnTo>
                    <a:pt x="8917" y="1702"/>
                  </a:lnTo>
                  <a:cubicBezTo>
                    <a:pt x="8917" y="725"/>
                    <a:pt x="8129" y="1"/>
                    <a:pt x="71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0" name="Google Shape;6600;p66"/>
          <p:cNvGrpSpPr/>
          <p:nvPr/>
        </p:nvGrpSpPr>
        <p:grpSpPr>
          <a:xfrm>
            <a:off x="1912337" y="3884924"/>
            <a:ext cx="255466" cy="334002"/>
            <a:chOff x="-35089175" y="3919600"/>
            <a:chExt cx="222900" cy="291425"/>
          </a:xfrm>
        </p:grpSpPr>
        <p:sp>
          <p:nvSpPr>
            <p:cNvPr id="6601" name="Google Shape;6601;p66"/>
            <p:cNvSpPr/>
            <p:nvPr/>
          </p:nvSpPr>
          <p:spPr>
            <a:xfrm>
              <a:off x="-35089175" y="3919600"/>
              <a:ext cx="222900" cy="291425"/>
            </a:xfrm>
            <a:custGeom>
              <a:rect b="b" l="l" r="r" t="t"/>
              <a:pathLst>
                <a:path extrusionOk="0" h="11657" w="8916">
                  <a:moveTo>
                    <a:pt x="4474" y="1418"/>
                  </a:moveTo>
                  <a:cubicBezTo>
                    <a:pt x="6143" y="1418"/>
                    <a:pt x="7530" y="2804"/>
                    <a:pt x="7530" y="4474"/>
                  </a:cubicBezTo>
                  <a:cubicBezTo>
                    <a:pt x="7561" y="6175"/>
                    <a:pt x="6143" y="7561"/>
                    <a:pt x="4474" y="7561"/>
                  </a:cubicBezTo>
                  <a:cubicBezTo>
                    <a:pt x="2772" y="7561"/>
                    <a:pt x="1386" y="6175"/>
                    <a:pt x="1386" y="4474"/>
                  </a:cubicBezTo>
                  <a:cubicBezTo>
                    <a:pt x="1386" y="2804"/>
                    <a:pt x="2772" y="1418"/>
                    <a:pt x="4474" y="1418"/>
                  </a:cubicBezTo>
                  <a:close/>
                  <a:moveTo>
                    <a:pt x="4474" y="0"/>
                  </a:moveTo>
                  <a:cubicBezTo>
                    <a:pt x="2016" y="0"/>
                    <a:pt x="0" y="2017"/>
                    <a:pt x="0" y="4442"/>
                  </a:cubicBezTo>
                  <a:cubicBezTo>
                    <a:pt x="0" y="5419"/>
                    <a:pt x="315" y="6333"/>
                    <a:pt x="914" y="7120"/>
                  </a:cubicBezTo>
                  <a:lnTo>
                    <a:pt x="4190" y="11531"/>
                  </a:lnTo>
                  <a:cubicBezTo>
                    <a:pt x="4253" y="11626"/>
                    <a:pt x="4348" y="11657"/>
                    <a:pt x="4474" y="11657"/>
                  </a:cubicBezTo>
                  <a:cubicBezTo>
                    <a:pt x="4568" y="11657"/>
                    <a:pt x="4663" y="11626"/>
                    <a:pt x="4726" y="11531"/>
                  </a:cubicBezTo>
                  <a:lnTo>
                    <a:pt x="8002" y="7120"/>
                  </a:lnTo>
                  <a:cubicBezTo>
                    <a:pt x="8601" y="6333"/>
                    <a:pt x="8916" y="5419"/>
                    <a:pt x="8916" y="4442"/>
                  </a:cubicBezTo>
                  <a:cubicBezTo>
                    <a:pt x="8916" y="2017"/>
                    <a:pt x="693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2" name="Google Shape;6602;p66"/>
            <p:cNvSpPr/>
            <p:nvPr/>
          </p:nvSpPr>
          <p:spPr>
            <a:xfrm>
              <a:off x="-35038000" y="3971575"/>
              <a:ext cx="120525" cy="120525"/>
            </a:xfrm>
            <a:custGeom>
              <a:rect b="b" l="l" r="r" t="t"/>
              <a:pathLst>
                <a:path extrusionOk="0" h="4821" w="4821">
                  <a:moveTo>
                    <a:pt x="2427" y="662"/>
                  </a:moveTo>
                  <a:cubicBezTo>
                    <a:pt x="2616" y="662"/>
                    <a:pt x="2773" y="820"/>
                    <a:pt x="2773" y="1040"/>
                  </a:cubicBezTo>
                  <a:cubicBezTo>
                    <a:pt x="2773" y="1229"/>
                    <a:pt x="2616" y="1387"/>
                    <a:pt x="2427" y="1387"/>
                  </a:cubicBezTo>
                  <a:cubicBezTo>
                    <a:pt x="2206" y="1387"/>
                    <a:pt x="2049" y="1229"/>
                    <a:pt x="2049" y="1040"/>
                  </a:cubicBezTo>
                  <a:cubicBezTo>
                    <a:pt x="2049" y="820"/>
                    <a:pt x="2206" y="662"/>
                    <a:pt x="2427" y="662"/>
                  </a:cubicBezTo>
                  <a:close/>
                  <a:moveTo>
                    <a:pt x="2427" y="2017"/>
                  </a:moveTo>
                  <a:cubicBezTo>
                    <a:pt x="2616" y="2017"/>
                    <a:pt x="2773" y="2174"/>
                    <a:pt x="2773" y="2363"/>
                  </a:cubicBezTo>
                  <a:lnTo>
                    <a:pt x="2773" y="3750"/>
                  </a:lnTo>
                  <a:cubicBezTo>
                    <a:pt x="2773" y="3939"/>
                    <a:pt x="2616" y="4096"/>
                    <a:pt x="2427" y="4096"/>
                  </a:cubicBezTo>
                  <a:cubicBezTo>
                    <a:pt x="2206" y="4096"/>
                    <a:pt x="2049" y="3939"/>
                    <a:pt x="2049" y="3750"/>
                  </a:cubicBezTo>
                  <a:lnTo>
                    <a:pt x="2049" y="2363"/>
                  </a:lnTo>
                  <a:cubicBezTo>
                    <a:pt x="2049" y="2174"/>
                    <a:pt x="2206" y="2017"/>
                    <a:pt x="2427" y="2017"/>
                  </a:cubicBezTo>
                  <a:close/>
                  <a:moveTo>
                    <a:pt x="2427" y="1"/>
                  </a:moveTo>
                  <a:cubicBezTo>
                    <a:pt x="1072" y="1"/>
                    <a:pt x="1" y="1072"/>
                    <a:pt x="1" y="2395"/>
                  </a:cubicBezTo>
                  <a:cubicBezTo>
                    <a:pt x="1" y="3750"/>
                    <a:pt x="1072" y="4821"/>
                    <a:pt x="2427" y="4821"/>
                  </a:cubicBezTo>
                  <a:cubicBezTo>
                    <a:pt x="3750" y="4821"/>
                    <a:pt x="4821" y="3750"/>
                    <a:pt x="4821" y="2395"/>
                  </a:cubicBezTo>
                  <a:cubicBezTo>
                    <a:pt x="4821" y="1072"/>
                    <a:pt x="3750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03" name="Google Shape;6603;p66"/>
          <p:cNvGrpSpPr/>
          <p:nvPr/>
        </p:nvGrpSpPr>
        <p:grpSpPr>
          <a:xfrm>
            <a:off x="3987479" y="3056908"/>
            <a:ext cx="317785" cy="334489"/>
            <a:chOff x="-33277650" y="3226875"/>
            <a:chExt cx="277275" cy="291850"/>
          </a:xfrm>
        </p:grpSpPr>
        <p:sp>
          <p:nvSpPr>
            <p:cNvPr id="6604" name="Google Shape;6604;p66"/>
            <p:cNvSpPr/>
            <p:nvPr/>
          </p:nvSpPr>
          <p:spPr>
            <a:xfrm>
              <a:off x="-33071300" y="3440725"/>
              <a:ext cx="33100" cy="33900"/>
            </a:xfrm>
            <a:custGeom>
              <a:rect b="b" l="l" r="r" t="t"/>
              <a:pathLst>
                <a:path extrusionOk="0" h="1356" w="1324">
                  <a:moveTo>
                    <a:pt x="662" y="0"/>
                  </a:moveTo>
                  <a:cubicBezTo>
                    <a:pt x="284" y="0"/>
                    <a:pt x="1" y="315"/>
                    <a:pt x="1" y="693"/>
                  </a:cubicBezTo>
                  <a:cubicBezTo>
                    <a:pt x="1" y="1040"/>
                    <a:pt x="284" y="1355"/>
                    <a:pt x="662" y="1355"/>
                  </a:cubicBezTo>
                  <a:cubicBezTo>
                    <a:pt x="1040" y="1355"/>
                    <a:pt x="1324" y="1040"/>
                    <a:pt x="1324" y="693"/>
                  </a:cubicBezTo>
                  <a:cubicBezTo>
                    <a:pt x="1324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5" name="Google Shape;6605;p66"/>
            <p:cNvSpPr/>
            <p:nvPr/>
          </p:nvSpPr>
          <p:spPr>
            <a:xfrm>
              <a:off x="-33157925" y="3227275"/>
              <a:ext cx="17350" cy="103200"/>
            </a:xfrm>
            <a:custGeom>
              <a:rect b="b" l="l" r="r" t="t"/>
              <a:pathLst>
                <a:path extrusionOk="0" h="4128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4128"/>
                  </a:lnTo>
                  <a:cubicBezTo>
                    <a:pt x="95" y="4096"/>
                    <a:pt x="221" y="4096"/>
                    <a:pt x="347" y="4096"/>
                  </a:cubicBezTo>
                  <a:cubicBezTo>
                    <a:pt x="473" y="4096"/>
                    <a:pt x="567" y="4096"/>
                    <a:pt x="693" y="412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6" name="Google Shape;6606;p66"/>
            <p:cNvSpPr/>
            <p:nvPr/>
          </p:nvSpPr>
          <p:spPr>
            <a:xfrm>
              <a:off x="-33175250" y="3347650"/>
              <a:ext cx="51200" cy="51350"/>
            </a:xfrm>
            <a:custGeom>
              <a:rect b="b" l="l" r="r" t="t"/>
              <a:pathLst>
                <a:path extrusionOk="0" h="2054" w="2048">
                  <a:moveTo>
                    <a:pt x="938" y="0"/>
                  </a:moveTo>
                  <a:cubicBezTo>
                    <a:pt x="417" y="0"/>
                    <a:pt x="0" y="451"/>
                    <a:pt x="0" y="1014"/>
                  </a:cubicBezTo>
                  <a:cubicBezTo>
                    <a:pt x="0" y="1549"/>
                    <a:pt x="473" y="2054"/>
                    <a:pt x="1040" y="2054"/>
                  </a:cubicBezTo>
                  <a:cubicBezTo>
                    <a:pt x="1575" y="2054"/>
                    <a:pt x="2048" y="1581"/>
                    <a:pt x="2048" y="1014"/>
                  </a:cubicBezTo>
                  <a:cubicBezTo>
                    <a:pt x="2048" y="447"/>
                    <a:pt x="1575" y="6"/>
                    <a:pt x="1040" y="6"/>
                  </a:cubicBezTo>
                  <a:cubicBezTo>
                    <a:pt x="1006" y="2"/>
                    <a:pt x="972" y="0"/>
                    <a:pt x="9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7" name="Google Shape;6607;p66"/>
            <p:cNvSpPr/>
            <p:nvPr/>
          </p:nvSpPr>
          <p:spPr>
            <a:xfrm>
              <a:off x="-33224875" y="3404500"/>
              <a:ext cx="159900" cy="114225"/>
            </a:xfrm>
            <a:custGeom>
              <a:rect b="b" l="l" r="r" t="t"/>
              <a:pathLst>
                <a:path extrusionOk="0" h="4569" w="6396">
                  <a:moveTo>
                    <a:pt x="1954" y="0"/>
                  </a:moveTo>
                  <a:lnTo>
                    <a:pt x="0" y="2520"/>
                  </a:lnTo>
                  <a:lnTo>
                    <a:pt x="0" y="4222"/>
                  </a:lnTo>
                  <a:cubicBezTo>
                    <a:pt x="0" y="4411"/>
                    <a:pt x="158" y="4568"/>
                    <a:pt x="347" y="4568"/>
                  </a:cubicBezTo>
                  <a:lnTo>
                    <a:pt x="3781" y="4568"/>
                  </a:lnTo>
                  <a:cubicBezTo>
                    <a:pt x="3970" y="4568"/>
                    <a:pt x="4127" y="4411"/>
                    <a:pt x="4127" y="4222"/>
                  </a:cubicBezTo>
                  <a:lnTo>
                    <a:pt x="4127" y="3875"/>
                  </a:lnTo>
                  <a:lnTo>
                    <a:pt x="5136" y="3875"/>
                  </a:lnTo>
                  <a:cubicBezTo>
                    <a:pt x="5577" y="3844"/>
                    <a:pt x="6018" y="3718"/>
                    <a:pt x="6396" y="3434"/>
                  </a:cubicBezTo>
                  <a:cubicBezTo>
                    <a:pt x="5986" y="3277"/>
                    <a:pt x="5608" y="2930"/>
                    <a:pt x="5514" y="2489"/>
                  </a:cubicBezTo>
                  <a:lnTo>
                    <a:pt x="4442" y="2489"/>
                  </a:lnTo>
                  <a:cubicBezTo>
                    <a:pt x="3497" y="2489"/>
                    <a:pt x="2741" y="1733"/>
                    <a:pt x="2741" y="788"/>
                  </a:cubicBezTo>
                  <a:lnTo>
                    <a:pt x="2741" y="410"/>
                  </a:lnTo>
                  <a:cubicBezTo>
                    <a:pt x="2426" y="315"/>
                    <a:pt x="2206" y="189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8" name="Google Shape;6608;p66"/>
            <p:cNvSpPr/>
            <p:nvPr/>
          </p:nvSpPr>
          <p:spPr>
            <a:xfrm>
              <a:off x="-33141400" y="3312350"/>
              <a:ext cx="127625" cy="138625"/>
            </a:xfrm>
            <a:custGeom>
              <a:rect b="b" l="l" r="r" t="t"/>
              <a:pathLst>
                <a:path extrusionOk="0" h="5545" w="5105">
                  <a:moveTo>
                    <a:pt x="4128" y="0"/>
                  </a:moveTo>
                  <a:lnTo>
                    <a:pt x="694" y="662"/>
                  </a:lnTo>
                  <a:lnTo>
                    <a:pt x="694" y="1040"/>
                  </a:lnTo>
                  <a:cubicBezTo>
                    <a:pt x="1103" y="1355"/>
                    <a:pt x="1387" y="1827"/>
                    <a:pt x="1387" y="2426"/>
                  </a:cubicBezTo>
                  <a:cubicBezTo>
                    <a:pt x="1387" y="3245"/>
                    <a:pt x="788" y="3938"/>
                    <a:pt x="1" y="4127"/>
                  </a:cubicBezTo>
                  <a:lnTo>
                    <a:pt x="1" y="4505"/>
                  </a:lnTo>
                  <a:cubicBezTo>
                    <a:pt x="1" y="5072"/>
                    <a:pt x="473" y="5545"/>
                    <a:pt x="1009" y="5545"/>
                  </a:cubicBezTo>
                  <a:lnTo>
                    <a:pt x="2080" y="5545"/>
                  </a:lnTo>
                  <a:cubicBezTo>
                    <a:pt x="2238" y="4946"/>
                    <a:pt x="2742" y="4505"/>
                    <a:pt x="3372" y="4505"/>
                  </a:cubicBezTo>
                  <a:cubicBezTo>
                    <a:pt x="3624" y="4505"/>
                    <a:pt x="3844" y="4600"/>
                    <a:pt x="4065" y="4726"/>
                  </a:cubicBezTo>
                  <a:lnTo>
                    <a:pt x="4065" y="4127"/>
                  </a:lnTo>
                  <a:lnTo>
                    <a:pt x="4128" y="4127"/>
                  </a:lnTo>
                  <a:cubicBezTo>
                    <a:pt x="4443" y="4064"/>
                    <a:pt x="4758" y="3938"/>
                    <a:pt x="4916" y="3655"/>
                  </a:cubicBezTo>
                  <a:cubicBezTo>
                    <a:pt x="5105" y="3340"/>
                    <a:pt x="5105" y="2993"/>
                    <a:pt x="4947" y="2678"/>
                  </a:cubicBezTo>
                  <a:lnTo>
                    <a:pt x="4128" y="1008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09" name="Google Shape;6609;p66"/>
            <p:cNvSpPr/>
            <p:nvPr/>
          </p:nvSpPr>
          <p:spPr>
            <a:xfrm>
              <a:off x="-33122500" y="3226875"/>
              <a:ext cx="122125" cy="83925"/>
            </a:xfrm>
            <a:custGeom>
              <a:rect b="b" l="l" r="r" t="t"/>
              <a:pathLst>
                <a:path extrusionOk="0" h="3357" w="4885">
                  <a:moveTo>
                    <a:pt x="3376" y="1"/>
                  </a:moveTo>
                  <a:cubicBezTo>
                    <a:pt x="3025" y="1"/>
                    <a:pt x="2679" y="143"/>
                    <a:pt x="2427" y="426"/>
                  </a:cubicBezTo>
                  <a:lnTo>
                    <a:pt x="2143" y="678"/>
                  </a:lnTo>
                  <a:lnTo>
                    <a:pt x="1" y="678"/>
                  </a:lnTo>
                  <a:lnTo>
                    <a:pt x="1" y="3356"/>
                  </a:lnTo>
                  <a:lnTo>
                    <a:pt x="4191" y="2537"/>
                  </a:lnTo>
                  <a:lnTo>
                    <a:pt x="4349" y="2379"/>
                  </a:lnTo>
                  <a:cubicBezTo>
                    <a:pt x="4884" y="1844"/>
                    <a:pt x="4884" y="962"/>
                    <a:pt x="4349" y="426"/>
                  </a:cubicBezTo>
                  <a:cubicBezTo>
                    <a:pt x="4081" y="143"/>
                    <a:pt x="3726" y="1"/>
                    <a:pt x="33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0" name="Google Shape;6610;p66"/>
            <p:cNvSpPr/>
            <p:nvPr/>
          </p:nvSpPr>
          <p:spPr>
            <a:xfrm>
              <a:off x="-33277650" y="3245400"/>
              <a:ext cx="102400" cy="198500"/>
            </a:xfrm>
            <a:custGeom>
              <a:rect b="b" l="l" r="r" t="t"/>
              <a:pathLst>
                <a:path extrusionOk="0" h="7940" w="4096">
                  <a:moveTo>
                    <a:pt x="4096" y="0"/>
                  </a:moveTo>
                  <a:cubicBezTo>
                    <a:pt x="1828" y="95"/>
                    <a:pt x="0" y="1985"/>
                    <a:pt x="0" y="4316"/>
                  </a:cubicBezTo>
                  <a:cubicBezTo>
                    <a:pt x="0" y="5766"/>
                    <a:pt x="757" y="7120"/>
                    <a:pt x="1954" y="7939"/>
                  </a:cubicBezTo>
                  <a:lnTo>
                    <a:pt x="3592" y="5829"/>
                  </a:lnTo>
                  <a:cubicBezTo>
                    <a:pt x="3466" y="5576"/>
                    <a:pt x="3434" y="5356"/>
                    <a:pt x="3434" y="5104"/>
                  </a:cubicBezTo>
                  <a:cubicBezTo>
                    <a:pt x="3434" y="4568"/>
                    <a:pt x="3718" y="4033"/>
                    <a:pt x="4096" y="3718"/>
                  </a:cubicBez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1" name="Google Shape;6611;p66"/>
          <p:cNvGrpSpPr/>
          <p:nvPr/>
        </p:nvGrpSpPr>
        <p:grpSpPr>
          <a:xfrm>
            <a:off x="3979356" y="3473717"/>
            <a:ext cx="334031" cy="334031"/>
            <a:chOff x="-33286325" y="3586425"/>
            <a:chExt cx="291450" cy="291450"/>
          </a:xfrm>
        </p:grpSpPr>
        <p:sp>
          <p:nvSpPr>
            <p:cNvPr id="6612" name="Google Shape;6612;p66"/>
            <p:cNvSpPr/>
            <p:nvPr/>
          </p:nvSpPr>
          <p:spPr>
            <a:xfrm>
              <a:off x="-33114625" y="3586425"/>
              <a:ext cx="119750" cy="120525"/>
            </a:xfrm>
            <a:custGeom>
              <a:rect b="b" l="l" r="r" t="t"/>
              <a:pathLst>
                <a:path extrusionOk="0" h="4821" w="4790">
                  <a:moveTo>
                    <a:pt x="2395" y="631"/>
                  </a:moveTo>
                  <a:cubicBezTo>
                    <a:pt x="2584" y="631"/>
                    <a:pt x="2742" y="788"/>
                    <a:pt x="2742" y="1009"/>
                  </a:cubicBezTo>
                  <a:lnTo>
                    <a:pt x="2742" y="2017"/>
                  </a:lnTo>
                  <a:lnTo>
                    <a:pt x="3782" y="2017"/>
                  </a:lnTo>
                  <a:cubicBezTo>
                    <a:pt x="3971" y="2017"/>
                    <a:pt x="4128" y="2175"/>
                    <a:pt x="4128" y="2364"/>
                  </a:cubicBezTo>
                  <a:cubicBezTo>
                    <a:pt x="4128" y="2584"/>
                    <a:pt x="3971" y="2742"/>
                    <a:pt x="3782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64"/>
                  </a:cubicBezTo>
                  <a:lnTo>
                    <a:pt x="2049" y="1009"/>
                  </a:lnTo>
                  <a:cubicBezTo>
                    <a:pt x="2049" y="788"/>
                    <a:pt x="2206" y="631"/>
                    <a:pt x="2395" y="631"/>
                  </a:cubicBezTo>
                  <a:close/>
                  <a:moveTo>
                    <a:pt x="2395" y="1"/>
                  </a:moveTo>
                  <a:cubicBezTo>
                    <a:pt x="1041" y="1"/>
                    <a:pt x="1" y="1072"/>
                    <a:pt x="1" y="2427"/>
                  </a:cubicBezTo>
                  <a:cubicBezTo>
                    <a:pt x="1" y="3750"/>
                    <a:pt x="1041" y="4821"/>
                    <a:pt x="2395" y="4821"/>
                  </a:cubicBezTo>
                  <a:cubicBezTo>
                    <a:pt x="3719" y="4821"/>
                    <a:pt x="4790" y="3750"/>
                    <a:pt x="4790" y="2427"/>
                  </a:cubicBezTo>
                  <a:cubicBezTo>
                    <a:pt x="4790" y="1072"/>
                    <a:pt x="3719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3" name="Google Shape;6613;p66"/>
            <p:cNvSpPr/>
            <p:nvPr/>
          </p:nvSpPr>
          <p:spPr>
            <a:xfrm>
              <a:off x="-33286325" y="3825875"/>
              <a:ext cx="241050" cy="52000"/>
            </a:xfrm>
            <a:custGeom>
              <a:rect b="b" l="l" r="r" t="t"/>
              <a:pathLst>
                <a:path extrusionOk="0" h="2080" w="9642">
                  <a:moveTo>
                    <a:pt x="32" y="0"/>
                  </a:moveTo>
                  <a:lnTo>
                    <a:pt x="32" y="1764"/>
                  </a:lnTo>
                  <a:cubicBezTo>
                    <a:pt x="1" y="1922"/>
                    <a:pt x="158" y="2079"/>
                    <a:pt x="347" y="2079"/>
                  </a:cubicBezTo>
                  <a:lnTo>
                    <a:pt x="9295" y="2079"/>
                  </a:lnTo>
                  <a:cubicBezTo>
                    <a:pt x="9484" y="2079"/>
                    <a:pt x="9641" y="1922"/>
                    <a:pt x="9641" y="1733"/>
                  </a:cubicBezTo>
                  <a:lnTo>
                    <a:pt x="9641" y="1040"/>
                  </a:lnTo>
                  <a:cubicBezTo>
                    <a:pt x="9641" y="473"/>
                    <a:pt x="9169" y="0"/>
                    <a:pt x="86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4" name="Google Shape;6614;p66"/>
            <p:cNvSpPr/>
            <p:nvPr/>
          </p:nvSpPr>
          <p:spPr>
            <a:xfrm>
              <a:off x="-33183925" y="3756550"/>
              <a:ext cx="103200" cy="52025"/>
            </a:xfrm>
            <a:custGeom>
              <a:rect b="b" l="l" r="r" t="t"/>
              <a:pathLst>
                <a:path extrusionOk="0" h="2081" w="4128">
                  <a:moveTo>
                    <a:pt x="1040" y="1"/>
                  </a:moveTo>
                  <a:cubicBezTo>
                    <a:pt x="473" y="1"/>
                    <a:pt x="1" y="505"/>
                    <a:pt x="1" y="1040"/>
                  </a:cubicBezTo>
                  <a:lnTo>
                    <a:pt x="1" y="2080"/>
                  </a:lnTo>
                  <a:lnTo>
                    <a:pt x="4128" y="2080"/>
                  </a:lnTo>
                  <a:lnTo>
                    <a:pt x="4128" y="1040"/>
                  </a:lnTo>
                  <a:cubicBezTo>
                    <a:pt x="4128" y="505"/>
                    <a:pt x="3687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5" name="Google Shape;6615;p66"/>
            <p:cNvSpPr/>
            <p:nvPr/>
          </p:nvSpPr>
          <p:spPr>
            <a:xfrm>
              <a:off x="-33252450" y="3636850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87" y="0"/>
                  </a:moveTo>
                  <a:cubicBezTo>
                    <a:pt x="599" y="0"/>
                    <a:pt x="1" y="630"/>
                    <a:pt x="1" y="1386"/>
                  </a:cubicBezTo>
                  <a:cubicBezTo>
                    <a:pt x="1" y="2142"/>
                    <a:pt x="599" y="2772"/>
                    <a:pt x="1387" y="2772"/>
                  </a:cubicBezTo>
                  <a:cubicBezTo>
                    <a:pt x="2143" y="2772"/>
                    <a:pt x="2742" y="2142"/>
                    <a:pt x="2742" y="1386"/>
                  </a:cubicBezTo>
                  <a:cubicBezTo>
                    <a:pt x="2742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6" name="Google Shape;6616;p66"/>
            <p:cNvSpPr/>
            <p:nvPr/>
          </p:nvSpPr>
          <p:spPr>
            <a:xfrm>
              <a:off x="-33286325" y="3723050"/>
              <a:ext cx="116600" cy="85525"/>
            </a:xfrm>
            <a:custGeom>
              <a:rect b="b" l="l" r="r" t="t"/>
              <a:pathLst>
                <a:path extrusionOk="0" h="3421" w="4664">
                  <a:moveTo>
                    <a:pt x="2788" y="1"/>
                  </a:moveTo>
                  <a:cubicBezTo>
                    <a:pt x="2690" y="1"/>
                    <a:pt x="2591" y="6"/>
                    <a:pt x="2490" y="18"/>
                  </a:cubicBezTo>
                  <a:cubicBezTo>
                    <a:pt x="1072" y="144"/>
                    <a:pt x="1" y="1435"/>
                    <a:pt x="1" y="2853"/>
                  </a:cubicBezTo>
                  <a:lnTo>
                    <a:pt x="1" y="3105"/>
                  </a:lnTo>
                  <a:cubicBezTo>
                    <a:pt x="1" y="3263"/>
                    <a:pt x="158" y="3420"/>
                    <a:pt x="347" y="3420"/>
                  </a:cubicBezTo>
                  <a:lnTo>
                    <a:pt x="3435" y="3420"/>
                  </a:lnTo>
                  <a:lnTo>
                    <a:pt x="3435" y="2380"/>
                  </a:lnTo>
                  <a:cubicBezTo>
                    <a:pt x="3435" y="1624"/>
                    <a:pt x="3939" y="963"/>
                    <a:pt x="4664" y="774"/>
                  </a:cubicBezTo>
                  <a:cubicBezTo>
                    <a:pt x="4164" y="302"/>
                    <a:pt x="3517" y="1"/>
                    <a:pt x="2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17" name="Google Shape;6617;p66"/>
          <p:cNvGrpSpPr/>
          <p:nvPr/>
        </p:nvGrpSpPr>
        <p:grpSpPr>
          <a:xfrm>
            <a:off x="3979356" y="3884006"/>
            <a:ext cx="334031" cy="335836"/>
            <a:chOff x="-33286325" y="3944800"/>
            <a:chExt cx="291450" cy="293025"/>
          </a:xfrm>
        </p:grpSpPr>
        <p:sp>
          <p:nvSpPr>
            <p:cNvPr id="6618" name="Google Shape;6618;p66"/>
            <p:cNvSpPr/>
            <p:nvPr/>
          </p:nvSpPr>
          <p:spPr>
            <a:xfrm>
              <a:off x="-33194950" y="3996000"/>
              <a:ext cx="200075" cy="241825"/>
            </a:xfrm>
            <a:custGeom>
              <a:rect b="b" l="l" r="r" t="t"/>
              <a:pathLst>
                <a:path extrusionOk="0" h="9673" w="8003">
                  <a:moveTo>
                    <a:pt x="2300" y="0"/>
                  </a:moveTo>
                  <a:cubicBezTo>
                    <a:pt x="2017" y="0"/>
                    <a:pt x="1796" y="252"/>
                    <a:pt x="1796" y="536"/>
                  </a:cubicBezTo>
                  <a:lnTo>
                    <a:pt x="1796" y="2962"/>
                  </a:lnTo>
                  <a:lnTo>
                    <a:pt x="694" y="4064"/>
                  </a:lnTo>
                  <a:cubicBezTo>
                    <a:pt x="95" y="4663"/>
                    <a:pt x="0" y="5640"/>
                    <a:pt x="536" y="6301"/>
                  </a:cubicBezTo>
                  <a:lnTo>
                    <a:pt x="1576" y="7719"/>
                  </a:lnTo>
                  <a:cubicBezTo>
                    <a:pt x="1702" y="7876"/>
                    <a:pt x="1796" y="8128"/>
                    <a:pt x="1796" y="8349"/>
                  </a:cubicBezTo>
                  <a:lnTo>
                    <a:pt x="1796" y="9294"/>
                  </a:lnTo>
                  <a:cubicBezTo>
                    <a:pt x="1796" y="9515"/>
                    <a:pt x="1954" y="9672"/>
                    <a:pt x="2143" y="9672"/>
                  </a:cubicBezTo>
                  <a:lnTo>
                    <a:pt x="6932" y="9672"/>
                  </a:lnTo>
                  <a:cubicBezTo>
                    <a:pt x="7152" y="9672"/>
                    <a:pt x="7310" y="9515"/>
                    <a:pt x="7310" y="9294"/>
                  </a:cubicBezTo>
                  <a:lnTo>
                    <a:pt x="7310" y="8349"/>
                  </a:lnTo>
                  <a:cubicBezTo>
                    <a:pt x="7310" y="8128"/>
                    <a:pt x="7373" y="7939"/>
                    <a:pt x="7530" y="7782"/>
                  </a:cubicBezTo>
                  <a:cubicBezTo>
                    <a:pt x="7814" y="7498"/>
                    <a:pt x="7971" y="7089"/>
                    <a:pt x="7971" y="6711"/>
                  </a:cubicBezTo>
                  <a:lnTo>
                    <a:pt x="7971" y="3938"/>
                  </a:lnTo>
                  <a:cubicBezTo>
                    <a:pt x="8003" y="3686"/>
                    <a:pt x="7782" y="3434"/>
                    <a:pt x="7499" y="3434"/>
                  </a:cubicBezTo>
                  <a:cubicBezTo>
                    <a:pt x="7215" y="3434"/>
                    <a:pt x="6995" y="3686"/>
                    <a:pt x="6995" y="3938"/>
                  </a:cubicBezTo>
                  <a:lnTo>
                    <a:pt x="6995" y="4474"/>
                  </a:lnTo>
                  <a:cubicBezTo>
                    <a:pt x="6995" y="4663"/>
                    <a:pt x="6837" y="4820"/>
                    <a:pt x="6617" y="4820"/>
                  </a:cubicBezTo>
                  <a:cubicBezTo>
                    <a:pt x="6427" y="4820"/>
                    <a:pt x="6270" y="4663"/>
                    <a:pt x="6270" y="4474"/>
                  </a:cubicBezTo>
                  <a:lnTo>
                    <a:pt x="6270" y="3277"/>
                  </a:lnTo>
                  <a:cubicBezTo>
                    <a:pt x="6270" y="2993"/>
                    <a:pt x="6049" y="2773"/>
                    <a:pt x="5766" y="2773"/>
                  </a:cubicBezTo>
                  <a:cubicBezTo>
                    <a:pt x="5482" y="2773"/>
                    <a:pt x="5262" y="2993"/>
                    <a:pt x="5262" y="3277"/>
                  </a:cubicBezTo>
                  <a:lnTo>
                    <a:pt x="5262" y="4474"/>
                  </a:lnTo>
                  <a:cubicBezTo>
                    <a:pt x="5262" y="4663"/>
                    <a:pt x="5104" y="4820"/>
                    <a:pt x="4884" y="4820"/>
                  </a:cubicBezTo>
                  <a:cubicBezTo>
                    <a:pt x="4695" y="4820"/>
                    <a:pt x="4537" y="4663"/>
                    <a:pt x="4537" y="4474"/>
                  </a:cubicBezTo>
                  <a:lnTo>
                    <a:pt x="4537" y="1890"/>
                  </a:lnTo>
                  <a:cubicBezTo>
                    <a:pt x="4537" y="1638"/>
                    <a:pt x="4317" y="1386"/>
                    <a:pt x="4033" y="1386"/>
                  </a:cubicBezTo>
                  <a:cubicBezTo>
                    <a:pt x="3750" y="1386"/>
                    <a:pt x="3529" y="1638"/>
                    <a:pt x="3529" y="1890"/>
                  </a:cubicBezTo>
                  <a:lnTo>
                    <a:pt x="3529" y="4474"/>
                  </a:lnTo>
                  <a:cubicBezTo>
                    <a:pt x="3529" y="4663"/>
                    <a:pt x="3371" y="4820"/>
                    <a:pt x="3151" y="4820"/>
                  </a:cubicBezTo>
                  <a:cubicBezTo>
                    <a:pt x="2962" y="4820"/>
                    <a:pt x="2804" y="4663"/>
                    <a:pt x="2804" y="4474"/>
                  </a:cubicBezTo>
                  <a:lnTo>
                    <a:pt x="2804" y="4159"/>
                  </a:lnTo>
                  <a:lnTo>
                    <a:pt x="2804" y="536"/>
                  </a:lnTo>
                  <a:cubicBezTo>
                    <a:pt x="2804" y="252"/>
                    <a:pt x="2584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19" name="Google Shape;6619;p66"/>
            <p:cNvSpPr/>
            <p:nvPr/>
          </p:nvSpPr>
          <p:spPr>
            <a:xfrm>
              <a:off x="-33027975" y="3962900"/>
              <a:ext cx="33100" cy="105575"/>
            </a:xfrm>
            <a:custGeom>
              <a:rect b="b" l="l" r="r" t="t"/>
              <a:pathLst>
                <a:path extrusionOk="0" h="4223" w="1324">
                  <a:moveTo>
                    <a:pt x="1" y="1"/>
                  </a:moveTo>
                  <a:lnTo>
                    <a:pt x="1" y="3782"/>
                  </a:lnTo>
                  <a:cubicBezTo>
                    <a:pt x="95" y="3908"/>
                    <a:pt x="221" y="4065"/>
                    <a:pt x="253" y="4223"/>
                  </a:cubicBezTo>
                  <a:cubicBezTo>
                    <a:pt x="410" y="4128"/>
                    <a:pt x="631" y="4065"/>
                    <a:pt x="820" y="4065"/>
                  </a:cubicBezTo>
                  <a:cubicBezTo>
                    <a:pt x="1009" y="4065"/>
                    <a:pt x="1166" y="4097"/>
                    <a:pt x="1324" y="4160"/>
                  </a:cubicBezTo>
                  <a:lnTo>
                    <a:pt x="1324" y="285"/>
                  </a:lnTo>
                  <a:cubicBezTo>
                    <a:pt x="1324" y="127"/>
                    <a:pt x="116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0" name="Google Shape;6620;p66"/>
            <p:cNvSpPr/>
            <p:nvPr/>
          </p:nvSpPr>
          <p:spPr>
            <a:xfrm>
              <a:off x="-33286325" y="3962125"/>
              <a:ext cx="96125" cy="205600"/>
            </a:xfrm>
            <a:custGeom>
              <a:rect b="b" l="l" r="r" t="t"/>
              <a:pathLst>
                <a:path extrusionOk="0" h="8224" w="3845">
                  <a:moveTo>
                    <a:pt x="379" y="0"/>
                  </a:moveTo>
                  <a:cubicBezTo>
                    <a:pt x="158" y="0"/>
                    <a:pt x="1" y="127"/>
                    <a:pt x="1" y="347"/>
                  </a:cubicBezTo>
                  <a:lnTo>
                    <a:pt x="1" y="7877"/>
                  </a:lnTo>
                  <a:cubicBezTo>
                    <a:pt x="1" y="8066"/>
                    <a:pt x="158" y="8223"/>
                    <a:pt x="347" y="8223"/>
                  </a:cubicBezTo>
                  <a:lnTo>
                    <a:pt x="3844" y="8223"/>
                  </a:lnTo>
                  <a:lnTo>
                    <a:pt x="3718" y="8066"/>
                  </a:lnTo>
                  <a:cubicBezTo>
                    <a:pt x="3435" y="7719"/>
                    <a:pt x="3277" y="7278"/>
                    <a:pt x="3246" y="6837"/>
                  </a:cubicBezTo>
                  <a:lnTo>
                    <a:pt x="2458" y="6837"/>
                  </a:lnTo>
                  <a:cubicBezTo>
                    <a:pt x="1891" y="6837"/>
                    <a:pt x="1419" y="6364"/>
                    <a:pt x="1419" y="5829"/>
                  </a:cubicBezTo>
                  <a:lnTo>
                    <a:pt x="1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1" name="Google Shape;6621;p66"/>
            <p:cNvSpPr/>
            <p:nvPr/>
          </p:nvSpPr>
          <p:spPr>
            <a:xfrm>
              <a:off x="-33235125" y="3944800"/>
              <a:ext cx="189050" cy="171725"/>
            </a:xfrm>
            <a:custGeom>
              <a:rect b="b" l="l" r="r" t="t"/>
              <a:pathLst>
                <a:path extrusionOk="0" h="6869" w="7562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522"/>
                  </a:lnTo>
                  <a:cubicBezTo>
                    <a:pt x="1" y="6711"/>
                    <a:pt x="158" y="6868"/>
                    <a:pt x="379" y="6868"/>
                  </a:cubicBezTo>
                  <a:lnTo>
                    <a:pt x="1198" y="6868"/>
                  </a:lnTo>
                  <a:cubicBezTo>
                    <a:pt x="1261" y="6427"/>
                    <a:pt x="1513" y="5986"/>
                    <a:pt x="1828" y="5640"/>
                  </a:cubicBezTo>
                  <a:lnTo>
                    <a:pt x="2742" y="4726"/>
                  </a:lnTo>
                  <a:lnTo>
                    <a:pt x="2742" y="2584"/>
                  </a:lnTo>
                  <a:cubicBezTo>
                    <a:pt x="2742" y="1891"/>
                    <a:pt x="3277" y="1387"/>
                    <a:pt x="3907" y="1387"/>
                  </a:cubicBezTo>
                  <a:cubicBezTo>
                    <a:pt x="4537" y="1387"/>
                    <a:pt x="5105" y="1922"/>
                    <a:pt x="5105" y="2584"/>
                  </a:cubicBezTo>
                  <a:lnTo>
                    <a:pt x="5105" y="2836"/>
                  </a:lnTo>
                  <a:cubicBezTo>
                    <a:pt x="5262" y="2773"/>
                    <a:pt x="5420" y="2710"/>
                    <a:pt x="5609" y="2710"/>
                  </a:cubicBezTo>
                  <a:cubicBezTo>
                    <a:pt x="6270" y="2710"/>
                    <a:pt x="6774" y="3277"/>
                    <a:pt x="6774" y="3907"/>
                  </a:cubicBezTo>
                  <a:lnTo>
                    <a:pt x="6774" y="4191"/>
                  </a:lnTo>
                  <a:cubicBezTo>
                    <a:pt x="7058" y="4159"/>
                    <a:pt x="7215" y="4096"/>
                    <a:pt x="7404" y="4096"/>
                  </a:cubicBezTo>
                  <a:cubicBezTo>
                    <a:pt x="7499" y="4096"/>
                    <a:pt x="7530" y="4096"/>
                    <a:pt x="7562" y="4159"/>
                  </a:cubicBezTo>
                  <a:lnTo>
                    <a:pt x="7562" y="347"/>
                  </a:lnTo>
                  <a:cubicBezTo>
                    <a:pt x="7562" y="158"/>
                    <a:pt x="7404" y="0"/>
                    <a:pt x="7215" y="0"/>
                  </a:cubicBezTo>
                  <a:lnTo>
                    <a:pt x="5168" y="0"/>
                  </a:lnTo>
                  <a:cubicBezTo>
                    <a:pt x="4600" y="0"/>
                    <a:pt x="4096" y="284"/>
                    <a:pt x="3781" y="725"/>
                  </a:cubicBezTo>
                  <a:cubicBezTo>
                    <a:pt x="3466" y="284"/>
                    <a:pt x="2994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2" name="Google Shape;6622;p66"/>
          <p:cNvGrpSpPr/>
          <p:nvPr/>
        </p:nvGrpSpPr>
        <p:grpSpPr>
          <a:xfrm>
            <a:off x="6090310" y="3055778"/>
            <a:ext cx="334031" cy="336753"/>
            <a:chOff x="-31452725" y="3191825"/>
            <a:chExt cx="291450" cy="293825"/>
          </a:xfrm>
        </p:grpSpPr>
        <p:sp>
          <p:nvSpPr>
            <p:cNvPr id="6623" name="Google Shape;6623;p66"/>
            <p:cNvSpPr/>
            <p:nvPr/>
          </p:nvSpPr>
          <p:spPr>
            <a:xfrm>
              <a:off x="-31314900" y="3278475"/>
              <a:ext cx="103200" cy="18125"/>
            </a:xfrm>
            <a:custGeom>
              <a:rect b="b" l="l" r="r" t="t"/>
              <a:pathLst>
                <a:path extrusionOk="0" h="725" w="4128">
                  <a:moveTo>
                    <a:pt x="1" y="0"/>
                  </a:moveTo>
                  <a:lnTo>
                    <a:pt x="1" y="725"/>
                  </a:lnTo>
                  <a:lnTo>
                    <a:pt x="4128" y="725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4" name="Google Shape;6624;p66"/>
            <p:cNvSpPr/>
            <p:nvPr/>
          </p:nvSpPr>
          <p:spPr>
            <a:xfrm>
              <a:off x="-31367675" y="3227275"/>
              <a:ext cx="206400" cy="221350"/>
            </a:xfrm>
            <a:custGeom>
              <a:rect b="b" l="l" r="r" t="t"/>
              <a:pathLst>
                <a:path extrusionOk="0" h="8854" w="8256">
                  <a:moveTo>
                    <a:pt x="6554" y="1387"/>
                  </a:moveTo>
                  <a:cubicBezTo>
                    <a:pt x="6743" y="1387"/>
                    <a:pt x="6901" y="1544"/>
                    <a:pt x="6901" y="1733"/>
                  </a:cubicBezTo>
                  <a:lnTo>
                    <a:pt x="6901" y="3119"/>
                  </a:lnTo>
                  <a:cubicBezTo>
                    <a:pt x="6901" y="3309"/>
                    <a:pt x="6743" y="3466"/>
                    <a:pt x="6554" y="3466"/>
                  </a:cubicBezTo>
                  <a:lnTo>
                    <a:pt x="1734" y="3466"/>
                  </a:lnTo>
                  <a:cubicBezTo>
                    <a:pt x="1545" y="3466"/>
                    <a:pt x="1387" y="3309"/>
                    <a:pt x="1387" y="3119"/>
                  </a:cubicBezTo>
                  <a:lnTo>
                    <a:pt x="1387" y="1733"/>
                  </a:lnTo>
                  <a:cubicBezTo>
                    <a:pt x="1387" y="1544"/>
                    <a:pt x="1545" y="1387"/>
                    <a:pt x="1734" y="1387"/>
                  </a:cubicBezTo>
                  <a:close/>
                  <a:moveTo>
                    <a:pt x="2427" y="4096"/>
                  </a:moveTo>
                  <a:cubicBezTo>
                    <a:pt x="2616" y="4096"/>
                    <a:pt x="2773" y="4254"/>
                    <a:pt x="2773" y="4443"/>
                  </a:cubicBezTo>
                  <a:cubicBezTo>
                    <a:pt x="2773" y="4663"/>
                    <a:pt x="2616" y="4821"/>
                    <a:pt x="2427" y="4821"/>
                  </a:cubicBezTo>
                  <a:lnTo>
                    <a:pt x="1734" y="4821"/>
                  </a:lnTo>
                  <a:cubicBezTo>
                    <a:pt x="1545" y="4821"/>
                    <a:pt x="1387" y="4663"/>
                    <a:pt x="1387" y="4443"/>
                  </a:cubicBezTo>
                  <a:cubicBezTo>
                    <a:pt x="1387" y="4254"/>
                    <a:pt x="1545" y="4096"/>
                    <a:pt x="1734" y="4096"/>
                  </a:cubicBezTo>
                  <a:close/>
                  <a:moveTo>
                    <a:pt x="4475" y="4096"/>
                  </a:moveTo>
                  <a:cubicBezTo>
                    <a:pt x="4664" y="4096"/>
                    <a:pt x="4821" y="4254"/>
                    <a:pt x="4821" y="4443"/>
                  </a:cubicBezTo>
                  <a:cubicBezTo>
                    <a:pt x="4821" y="4663"/>
                    <a:pt x="4664" y="4821"/>
                    <a:pt x="4475" y="4821"/>
                  </a:cubicBezTo>
                  <a:lnTo>
                    <a:pt x="3782" y="4821"/>
                  </a:lnTo>
                  <a:cubicBezTo>
                    <a:pt x="3593" y="4821"/>
                    <a:pt x="3435" y="4663"/>
                    <a:pt x="3435" y="4443"/>
                  </a:cubicBezTo>
                  <a:cubicBezTo>
                    <a:pt x="3435" y="4254"/>
                    <a:pt x="3593" y="4096"/>
                    <a:pt x="3782" y="4096"/>
                  </a:cubicBezTo>
                  <a:close/>
                  <a:moveTo>
                    <a:pt x="6554" y="4096"/>
                  </a:moveTo>
                  <a:cubicBezTo>
                    <a:pt x="6743" y="4096"/>
                    <a:pt x="6901" y="4254"/>
                    <a:pt x="6901" y="4443"/>
                  </a:cubicBezTo>
                  <a:cubicBezTo>
                    <a:pt x="6901" y="4663"/>
                    <a:pt x="6743" y="4821"/>
                    <a:pt x="6554" y="4821"/>
                  </a:cubicBezTo>
                  <a:lnTo>
                    <a:pt x="5892" y="4821"/>
                  </a:lnTo>
                  <a:cubicBezTo>
                    <a:pt x="5672" y="4821"/>
                    <a:pt x="5514" y="4663"/>
                    <a:pt x="5514" y="4443"/>
                  </a:cubicBezTo>
                  <a:cubicBezTo>
                    <a:pt x="5514" y="4254"/>
                    <a:pt x="5672" y="4096"/>
                    <a:pt x="5892" y="4096"/>
                  </a:cubicBezTo>
                  <a:close/>
                  <a:moveTo>
                    <a:pt x="2427" y="5482"/>
                  </a:moveTo>
                  <a:cubicBezTo>
                    <a:pt x="2616" y="5482"/>
                    <a:pt x="2773" y="5640"/>
                    <a:pt x="2773" y="5829"/>
                  </a:cubicBezTo>
                  <a:cubicBezTo>
                    <a:pt x="2773" y="6018"/>
                    <a:pt x="2616" y="6175"/>
                    <a:pt x="2427" y="6175"/>
                  </a:cubicBezTo>
                  <a:lnTo>
                    <a:pt x="1734" y="6175"/>
                  </a:lnTo>
                  <a:cubicBezTo>
                    <a:pt x="1545" y="6175"/>
                    <a:pt x="1387" y="6018"/>
                    <a:pt x="1387" y="5829"/>
                  </a:cubicBezTo>
                  <a:cubicBezTo>
                    <a:pt x="1387" y="5640"/>
                    <a:pt x="1545" y="5482"/>
                    <a:pt x="1734" y="5482"/>
                  </a:cubicBezTo>
                  <a:close/>
                  <a:moveTo>
                    <a:pt x="4475" y="5482"/>
                  </a:moveTo>
                  <a:cubicBezTo>
                    <a:pt x="4664" y="5482"/>
                    <a:pt x="4821" y="5640"/>
                    <a:pt x="4821" y="5829"/>
                  </a:cubicBezTo>
                  <a:cubicBezTo>
                    <a:pt x="4821" y="6018"/>
                    <a:pt x="4664" y="6175"/>
                    <a:pt x="4475" y="6175"/>
                  </a:cubicBezTo>
                  <a:lnTo>
                    <a:pt x="3782" y="6175"/>
                  </a:lnTo>
                  <a:cubicBezTo>
                    <a:pt x="3593" y="6175"/>
                    <a:pt x="3435" y="6018"/>
                    <a:pt x="3435" y="5829"/>
                  </a:cubicBezTo>
                  <a:cubicBezTo>
                    <a:pt x="3435" y="5640"/>
                    <a:pt x="3593" y="5482"/>
                    <a:pt x="3782" y="5482"/>
                  </a:cubicBezTo>
                  <a:close/>
                  <a:moveTo>
                    <a:pt x="6554" y="5482"/>
                  </a:moveTo>
                  <a:cubicBezTo>
                    <a:pt x="6743" y="5482"/>
                    <a:pt x="6901" y="5640"/>
                    <a:pt x="6901" y="5829"/>
                  </a:cubicBezTo>
                  <a:cubicBezTo>
                    <a:pt x="6901" y="6018"/>
                    <a:pt x="6743" y="6175"/>
                    <a:pt x="6554" y="6175"/>
                  </a:cubicBezTo>
                  <a:lnTo>
                    <a:pt x="5892" y="6175"/>
                  </a:lnTo>
                  <a:cubicBezTo>
                    <a:pt x="5672" y="6175"/>
                    <a:pt x="5514" y="6018"/>
                    <a:pt x="5514" y="5829"/>
                  </a:cubicBezTo>
                  <a:cubicBezTo>
                    <a:pt x="5514" y="5640"/>
                    <a:pt x="5672" y="5482"/>
                    <a:pt x="5892" y="5482"/>
                  </a:cubicBezTo>
                  <a:close/>
                  <a:moveTo>
                    <a:pt x="2427" y="6869"/>
                  </a:moveTo>
                  <a:cubicBezTo>
                    <a:pt x="2616" y="6869"/>
                    <a:pt x="2773" y="7026"/>
                    <a:pt x="2773" y="7215"/>
                  </a:cubicBezTo>
                  <a:cubicBezTo>
                    <a:pt x="2773" y="7404"/>
                    <a:pt x="2616" y="7562"/>
                    <a:pt x="2427" y="7562"/>
                  </a:cubicBezTo>
                  <a:lnTo>
                    <a:pt x="1734" y="7562"/>
                  </a:lnTo>
                  <a:cubicBezTo>
                    <a:pt x="1545" y="7562"/>
                    <a:pt x="1387" y="7404"/>
                    <a:pt x="1387" y="7215"/>
                  </a:cubicBezTo>
                  <a:cubicBezTo>
                    <a:pt x="1387" y="7026"/>
                    <a:pt x="1545" y="6869"/>
                    <a:pt x="1734" y="6869"/>
                  </a:cubicBezTo>
                  <a:close/>
                  <a:moveTo>
                    <a:pt x="4475" y="6869"/>
                  </a:moveTo>
                  <a:cubicBezTo>
                    <a:pt x="4664" y="6869"/>
                    <a:pt x="4821" y="7026"/>
                    <a:pt x="4821" y="7215"/>
                  </a:cubicBezTo>
                  <a:cubicBezTo>
                    <a:pt x="4821" y="7404"/>
                    <a:pt x="4664" y="7562"/>
                    <a:pt x="4475" y="7562"/>
                  </a:cubicBezTo>
                  <a:lnTo>
                    <a:pt x="3782" y="7562"/>
                  </a:lnTo>
                  <a:cubicBezTo>
                    <a:pt x="3593" y="7562"/>
                    <a:pt x="3435" y="7404"/>
                    <a:pt x="3435" y="7215"/>
                  </a:cubicBezTo>
                  <a:cubicBezTo>
                    <a:pt x="3435" y="7026"/>
                    <a:pt x="3593" y="6869"/>
                    <a:pt x="3782" y="6869"/>
                  </a:cubicBezTo>
                  <a:close/>
                  <a:moveTo>
                    <a:pt x="6554" y="6869"/>
                  </a:moveTo>
                  <a:cubicBezTo>
                    <a:pt x="6743" y="6869"/>
                    <a:pt x="6901" y="7026"/>
                    <a:pt x="6901" y="7215"/>
                  </a:cubicBezTo>
                  <a:cubicBezTo>
                    <a:pt x="6901" y="7404"/>
                    <a:pt x="6743" y="7562"/>
                    <a:pt x="6554" y="7562"/>
                  </a:cubicBezTo>
                  <a:lnTo>
                    <a:pt x="5892" y="7562"/>
                  </a:lnTo>
                  <a:cubicBezTo>
                    <a:pt x="5672" y="7562"/>
                    <a:pt x="5514" y="7404"/>
                    <a:pt x="5514" y="7215"/>
                  </a:cubicBezTo>
                  <a:cubicBezTo>
                    <a:pt x="5514" y="7026"/>
                    <a:pt x="5672" y="6869"/>
                    <a:pt x="5892" y="6869"/>
                  </a:cubicBezTo>
                  <a:close/>
                  <a:moveTo>
                    <a:pt x="694" y="1"/>
                  </a:moveTo>
                  <a:lnTo>
                    <a:pt x="694" y="95"/>
                  </a:lnTo>
                  <a:cubicBezTo>
                    <a:pt x="694" y="631"/>
                    <a:pt x="442" y="1198"/>
                    <a:pt x="64" y="1576"/>
                  </a:cubicBezTo>
                  <a:lnTo>
                    <a:pt x="1" y="1607"/>
                  </a:lnTo>
                  <a:lnTo>
                    <a:pt x="1" y="5860"/>
                  </a:lnTo>
                  <a:lnTo>
                    <a:pt x="64" y="5923"/>
                  </a:lnTo>
                  <a:cubicBezTo>
                    <a:pt x="442" y="6301"/>
                    <a:pt x="694" y="6869"/>
                    <a:pt x="694" y="7404"/>
                  </a:cubicBezTo>
                  <a:cubicBezTo>
                    <a:pt x="694" y="7971"/>
                    <a:pt x="442" y="8475"/>
                    <a:pt x="95" y="8853"/>
                  </a:cubicBezTo>
                  <a:lnTo>
                    <a:pt x="7184" y="8853"/>
                  </a:lnTo>
                  <a:cubicBezTo>
                    <a:pt x="7720" y="8853"/>
                    <a:pt x="8192" y="8381"/>
                    <a:pt x="8192" y="7845"/>
                  </a:cubicBezTo>
                  <a:lnTo>
                    <a:pt x="8192" y="946"/>
                  </a:lnTo>
                  <a:cubicBezTo>
                    <a:pt x="8255" y="473"/>
                    <a:pt x="7814" y="1"/>
                    <a:pt x="72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5" name="Google Shape;6625;p66"/>
            <p:cNvSpPr/>
            <p:nvPr/>
          </p:nvSpPr>
          <p:spPr>
            <a:xfrm>
              <a:off x="-31452725" y="3191825"/>
              <a:ext cx="86650" cy="259150"/>
            </a:xfrm>
            <a:custGeom>
              <a:rect b="b" l="l" r="r" t="t"/>
              <a:pathLst>
                <a:path extrusionOk="0" h="10366" w="3466">
                  <a:moveTo>
                    <a:pt x="1450" y="1"/>
                  </a:moveTo>
                  <a:cubicBezTo>
                    <a:pt x="662" y="1"/>
                    <a:pt x="0" y="662"/>
                    <a:pt x="0" y="1450"/>
                  </a:cubicBezTo>
                  <a:cubicBezTo>
                    <a:pt x="0" y="1860"/>
                    <a:pt x="158" y="2206"/>
                    <a:pt x="410" y="2490"/>
                  </a:cubicBezTo>
                  <a:lnTo>
                    <a:pt x="694" y="2773"/>
                  </a:lnTo>
                  <a:lnTo>
                    <a:pt x="694" y="7593"/>
                  </a:lnTo>
                  <a:lnTo>
                    <a:pt x="410" y="7877"/>
                  </a:lnTo>
                  <a:cubicBezTo>
                    <a:pt x="158" y="8161"/>
                    <a:pt x="0" y="8507"/>
                    <a:pt x="0" y="8917"/>
                  </a:cubicBezTo>
                  <a:cubicBezTo>
                    <a:pt x="0" y="9704"/>
                    <a:pt x="662" y="10366"/>
                    <a:pt x="1450" y="10366"/>
                  </a:cubicBezTo>
                  <a:lnTo>
                    <a:pt x="1985" y="10366"/>
                  </a:lnTo>
                  <a:cubicBezTo>
                    <a:pt x="2773" y="10366"/>
                    <a:pt x="3466" y="9704"/>
                    <a:pt x="3466" y="8917"/>
                  </a:cubicBezTo>
                  <a:cubicBezTo>
                    <a:pt x="3466" y="8507"/>
                    <a:pt x="3308" y="8161"/>
                    <a:pt x="3025" y="7877"/>
                  </a:cubicBezTo>
                  <a:lnTo>
                    <a:pt x="2741" y="7593"/>
                  </a:lnTo>
                  <a:lnTo>
                    <a:pt x="2741" y="2773"/>
                  </a:lnTo>
                  <a:lnTo>
                    <a:pt x="3025" y="2490"/>
                  </a:lnTo>
                  <a:cubicBezTo>
                    <a:pt x="3308" y="2206"/>
                    <a:pt x="3466" y="1860"/>
                    <a:pt x="3466" y="1450"/>
                  </a:cubicBezTo>
                  <a:cubicBezTo>
                    <a:pt x="3466" y="662"/>
                    <a:pt x="2773" y="1"/>
                    <a:pt x="19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6" name="Google Shape;6626;p66"/>
            <p:cNvSpPr/>
            <p:nvPr/>
          </p:nvSpPr>
          <p:spPr>
            <a:xfrm>
              <a:off x="-31409400" y="3468275"/>
              <a:ext cx="92950" cy="17375"/>
            </a:xfrm>
            <a:custGeom>
              <a:rect b="b" l="l" r="r" t="t"/>
              <a:pathLst>
                <a:path extrusionOk="0" h="695" w="3718">
                  <a:moveTo>
                    <a:pt x="0" y="1"/>
                  </a:moveTo>
                  <a:cubicBezTo>
                    <a:pt x="0" y="379"/>
                    <a:pt x="315" y="694"/>
                    <a:pt x="662" y="694"/>
                  </a:cubicBezTo>
                  <a:lnTo>
                    <a:pt x="3056" y="694"/>
                  </a:lnTo>
                  <a:cubicBezTo>
                    <a:pt x="3466" y="694"/>
                    <a:pt x="3718" y="379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27" name="Google Shape;6627;p66"/>
          <p:cNvGrpSpPr/>
          <p:nvPr/>
        </p:nvGrpSpPr>
        <p:grpSpPr>
          <a:xfrm>
            <a:off x="6089866" y="3473274"/>
            <a:ext cx="334919" cy="334919"/>
            <a:chOff x="-31452725" y="3551775"/>
            <a:chExt cx="292225" cy="292225"/>
          </a:xfrm>
        </p:grpSpPr>
        <p:sp>
          <p:nvSpPr>
            <p:cNvPr id="6628" name="Google Shape;6628;p66"/>
            <p:cNvSpPr/>
            <p:nvPr/>
          </p:nvSpPr>
          <p:spPr>
            <a:xfrm>
              <a:off x="-31452725" y="3756550"/>
              <a:ext cx="155175" cy="34675"/>
            </a:xfrm>
            <a:custGeom>
              <a:rect b="b" l="l" r="r" t="t"/>
              <a:pathLst>
                <a:path extrusionOk="0" h="1387" w="6207">
                  <a:moveTo>
                    <a:pt x="32" y="1"/>
                  </a:moveTo>
                  <a:lnTo>
                    <a:pt x="32" y="1040"/>
                  </a:lnTo>
                  <a:cubicBezTo>
                    <a:pt x="0" y="1292"/>
                    <a:pt x="158" y="1387"/>
                    <a:pt x="347" y="1387"/>
                  </a:cubicBezTo>
                  <a:lnTo>
                    <a:pt x="6207" y="1387"/>
                  </a:lnTo>
                  <a:lnTo>
                    <a:pt x="62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29" name="Google Shape;6629;p66"/>
            <p:cNvSpPr/>
            <p:nvPr/>
          </p:nvSpPr>
          <p:spPr>
            <a:xfrm>
              <a:off x="-31452725" y="3551775"/>
              <a:ext cx="183525" cy="188275"/>
            </a:xfrm>
            <a:custGeom>
              <a:rect b="b" l="l" r="r" t="t"/>
              <a:pathLst>
                <a:path extrusionOk="0" h="7531" w="7341">
                  <a:moveTo>
                    <a:pt x="4474" y="0"/>
                  </a:moveTo>
                  <a:cubicBezTo>
                    <a:pt x="3939" y="0"/>
                    <a:pt x="3466" y="473"/>
                    <a:pt x="3466" y="1040"/>
                  </a:cubicBezTo>
                  <a:cubicBezTo>
                    <a:pt x="3466" y="1576"/>
                    <a:pt x="3939" y="2080"/>
                    <a:pt x="4474" y="2080"/>
                  </a:cubicBezTo>
                  <a:cubicBezTo>
                    <a:pt x="4600" y="2080"/>
                    <a:pt x="4726" y="2017"/>
                    <a:pt x="4852" y="1985"/>
                  </a:cubicBezTo>
                  <a:lnTo>
                    <a:pt x="4852" y="2773"/>
                  </a:lnTo>
                  <a:lnTo>
                    <a:pt x="2741" y="2773"/>
                  </a:lnTo>
                  <a:cubicBezTo>
                    <a:pt x="1261" y="2773"/>
                    <a:pt x="0" y="4002"/>
                    <a:pt x="0" y="5482"/>
                  </a:cubicBezTo>
                  <a:lnTo>
                    <a:pt x="0" y="7530"/>
                  </a:lnTo>
                  <a:lnTo>
                    <a:pt x="6175" y="7530"/>
                  </a:lnTo>
                  <a:lnTo>
                    <a:pt x="6175" y="5167"/>
                  </a:lnTo>
                  <a:cubicBezTo>
                    <a:pt x="6175" y="4191"/>
                    <a:pt x="6648" y="3372"/>
                    <a:pt x="7341" y="2773"/>
                  </a:cubicBezTo>
                  <a:lnTo>
                    <a:pt x="5514" y="2773"/>
                  </a:lnTo>
                  <a:lnTo>
                    <a:pt x="5514" y="1040"/>
                  </a:lnTo>
                  <a:cubicBezTo>
                    <a:pt x="5514" y="505"/>
                    <a:pt x="5041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0" name="Google Shape;6630;p66"/>
            <p:cNvSpPr/>
            <p:nvPr/>
          </p:nvSpPr>
          <p:spPr>
            <a:xfrm>
              <a:off x="-31366100" y="3808550"/>
              <a:ext cx="52025" cy="35450"/>
            </a:xfrm>
            <a:custGeom>
              <a:rect b="b" l="l" r="r" t="t"/>
              <a:pathLst>
                <a:path extrusionOk="0" h="1418" w="2081">
                  <a:moveTo>
                    <a:pt x="32" y="0"/>
                  </a:moveTo>
                  <a:lnTo>
                    <a:pt x="32" y="1040"/>
                  </a:lnTo>
                  <a:lnTo>
                    <a:pt x="1" y="1040"/>
                  </a:lnTo>
                  <a:cubicBezTo>
                    <a:pt x="1" y="1260"/>
                    <a:pt x="159" y="1418"/>
                    <a:pt x="348" y="1418"/>
                  </a:cubicBezTo>
                  <a:lnTo>
                    <a:pt x="1734" y="1418"/>
                  </a:lnTo>
                  <a:cubicBezTo>
                    <a:pt x="1923" y="1418"/>
                    <a:pt x="2080" y="1260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1" name="Google Shape;6631;p66"/>
            <p:cNvSpPr/>
            <p:nvPr/>
          </p:nvSpPr>
          <p:spPr>
            <a:xfrm>
              <a:off x="-31281025" y="3621075"/>
              <a:ext cx="120525" cy="171725"/>
            </a:xfrm>
            <a:custGeom>
              <a:rect b="b" l="l" r="r" t="t"/>
              <a:pathLst>
                <a:path extrusionOk="0" h="6869" w="4821">
                  <a:moveTo>
                    <a:pt x="3435" y="2017"/>
                  </a:moveTo>
                  <a:cubicBezTo>
                    <a:pt x="3624" y="2017"/>
                    <a:pt x="3781" y="2175"/>
                    <a:pt x="3781" y="2364"/>
                  </a:cubicBezTo>
                  <a:cubicBezTo>
                    <a:pt x="3750" y="2553"/>
                    <a:pt x="3592" y="2710"/>
                    <a:pt x="3435" y="2710"/>
                  </a:cubicBezTo>
                  <a:lnTo>
                    <a:pt x="1387" y="2710"/>
                  </a:lnTo>
                  <a:cubicBezTo>
                    <a:pt x="1198" y="2710"/>
                    <a:pt x="1040" y="2553"/>
                    <a:pt x="1040" y="2364"/>
                  </a:cubicBezTo>
                  <a:cubicBezTo>
                    <a:pt x="1040" y="2175"/>
                    <a:pt x="1198" y="2017"/>
                    <a:pt x="1387" y="2017"/>
                  </a:cubicBezTo>
                  <a:close/>
                  <a:moveTo>
                    <a:pt x="3088" y="4128"/>
                  </a:moveTo>
                  <a:cubicBezTo>
                    <a:pt x="3466" y="4128"/>
                    <a:pt x="3750" y="4443"/>
                    <a:pt x="3750" y="4821"/>
                  </a:cubicBezTo>
                  <a:cubicBezTo>
                    <a:pt x="3750" y="5168"/>
                    <a:pt x="3466" y="5483"/>
                    <a:pt x="3088" y="5483"/>
                  </a:cubicBezTo>
                  <a:lnTo>
                    <a:pt x="1702" y="5483"/>
                  </a:lnTo>
                  <a:cubicBezTo>
                    <a:pt x="1324" y="5483"/>
                    <a:pt x="1040" y="5168"/>
                    <a:pt x="1040" y="4821"/>
                  </a:cubicBezTo>
                  <a:cubicBezTo>
                    <a:pt x="1040" y="4412"/>
                    <a:pt x="1355" y="4128"/>
                    <a:pt x="1702" y="4128"/>
                  </a:cubicBezTo>
                  <a:close/>
                  <a:moveTo>
                    <a:pt x="2426" y="1"/>
                  </a:moveTo>
                  <a:cubicBezTo>
                    <a:pt x="1072" y="1"/>
                    <a:pt x="1" y="1072"/>
                    <a:pt x="1" y="2395"/>
                  </a:cubicBezTo>
                  <a:lnTo>
                    <a:pt x="1" y="6869"/>
                  </a:lnTo>
                  <a:lnTo>
                    <a:pt x="4474" y="6869"/>
                  </a:lnTo>
                  <a:cubicBezTo>
                    <a:pt x="4663" y="6869"/>
                    <a:pt x="4821" y="6711"/>
                    <a:pt x="4821" y="6491"/>
                  </a:cubicBezTo>
                  <a:lnTo>
                    <a:pt x="4821" y="2395"/>
                  </a:lnTo>
                  <a:cubicBezTo>
                    <a:pt x="4789" y="1072"/>
                    <a:pt x="3718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2" name="Google Shape;6632;p66"/>
          <p:cNvGrpSpPr/>
          <p:nvPr/>
        </p:nvGrpSpPr>
        <p:grpSpPr>
          <a:xfrm>
            <a:off x="6088505" y="3883563"/>
            <a:ext cx="337641" cy="336724"/>
            <a:chOff x="-31455100" y="3909350"/>
            <a:chExt cx="294600" cy="293800"/>
          </a:xfrm>
        </p:grpSpPr>
        <p:sp>
          <p:nvSpPr>
            <p:cNvPr id="6633" name="Google Shape;6633;p66"/>
            <p:cNvSpPr/>
            <p:nvPr/>
          </p:nvSpPr>
          <p:spPr>
            <a:xfrm>
              <a:off x="-31455100" y="390935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5199" y="1"/>
                  </a:moveTo>
                  <a:cubicBezTo>
                    <a:pt x="5042" y="1"/>
                    <a:pt x="4916" y="127"/>
                    <a:pt x="4884" y="284"/>
                  </a:cubicBezTo>
                  <a:lnTo>
                    <a:pt x="4727" y="883"/>
                  </a:lnTo>
                  <a:cubicBezTo>
                    <a:pt x="4191" y="977"/>
                    <a:pt x="3655" y="1229"/>
                    <a:pt x="3151" y="1513"/>
                  </a:cubicBezTo>
                  <a:lnTo>
                    <a:pt x="2647" y="1229"/>
                  </a:lnTo>
                  <a:cubicBezTo>
                    <a:pt x="2599" y="1205"/>
                    <a:pt x="2542" y="1195"/>
                    <a:pt x="2482" y="1195"/>
                  </a:cubicBezTo>
                  <a:cubicBezTo>
                    <a:pt x="2386" y="1195"/>
                    <a:pt x="2284" y="1222"/>
                    <a:pt x="2206" y="1261"/>
                  </a:cubicBezTo>
                  <a:lnTo>
                    <a:pt x="1261" y="2206"/>
                  </a:lnTo>
                  <a:cubicBezTo>
                    <a:pt x="1135" y="2332"/>
                    <a:pt x="1135" y="2490"/>
                    <a:pt x="1230" y="2647"/>
                  </a:cubicBezTo>
                  <a:lnTo>
                    <a:pt x="1513" y="3151"/>
                  </a:lnTo>
                  <a:cubicBezTo>
                    <a:pt x="1198" y="3624"/>
                    <a:pt x="978" y="4191"/>
                    <a:pt x="883" y="4726"/>
                  </a:cubicBezTo>
                  <a:lnTo>
                    <a:pt x="284" y="4884"/>
                  </a:lnTo>
                  <a:cubicBezTo>
                    <a:pt x="127" y="4947"/>
                    <a:pt x="1" y="5041"/>
                    <a:pt x="1" y="5199"/>
                  </a:cubicBezTo>
                  <a:lnTo>
                    <a:pt x="1" y="6585"/>
                  </a:lnTo>
                  <a:cubicBezTo>
                    <a:pt x="1" y="6743"/>
                    <a:pt x="127" y="6869"/>
                    <a:pt x="284" y="6900"/>
                  </a:cubicBezTo>
                  <a:lnTo>
                    <a:pt x="883" y="7058"/>
                  </a:lnTo>
                  <a:cubicBezTo>
                    <a:pt x="946" y="7404"/>
                    <a:pt x="1072" y="7782"/>
                    <a:pt x="1230" y="8129"/>
                  </a:cubicBezTo>
                  <a:cubicBezTo>
                    <a:pt x="1504" y="7854"/>
                    <a:pt x="2843" y="6486"/>
                    <a:pt x="2841" y="6486"/>
                  </a:cubicBezTo>
                  <a:lnTo>
                    <a:pt x="2841" y="6486"/>
                  </a:lnTo>
                  <a:cubicBezTo>
                    <a:pt x="2841" y="6486"/>
                    <a:pt x="2839" y="6488"/>
                    <a:pt x="2836" y="6491"/>
                  </a:cubicBezTo>
                  <a:cubicBezTo>
                    <a:pt x="2836" y="6459"/>
                    <a:pt x="2805" y="6050"/>
                    <a:pt x="2805" y="5955"/>
                  </a:cubicBezTo>
                  <a:cubicBezTo>
                    <a:pt x="2773" y="4222"/>
                    <a:pt x="4191" y="2836"/>
                    <a:pt x="5861" y="2836"/>
                  </a:cubicBezTo>
                  <a:cubicBezTo>
                    <a:pt x="7562" y="2836"/>
                    <a:pt x="8948" y="4222"/>
                    <a:pt x="8948" y="5924"/>
                  </a:cubicBezTo>
                  <a:cubicBezTo>
                    <a:pt x="8948" y="7499"/>
                    <a:pt x="7751" y="8822"/>
                    <a:pt x="6113" y="8948"/>
                  </a:cubicBezTo>
                  <a:cubicBezTo>
                    <a:pt x="6066" y="8948"/>
                    <a:pt x="5963" y="8956"/>
                    <a:pt x="5821" y="8956"/>
                  </a:cubicBezTo>
                  <a:cubicBezTo>
                    <a:pt x="5680" y="8956"/>
                    <a:pt x="5499" y="8948"/>
                    <a:pt x="5294" y="8917"/>
                  </a:cubicBezTo>
                  <a:lnTo>
                    <a:pt x="3655" y="10523"/>
                  </a:lnTo>
                  <a:cubicBezTo>
                    <a:pt x="4034" y="10681"/>
                    <a:pt x="4349" y="10807"/>
                    <a:pt x="4727" y="10870"/>
                  </a:cubicBezTo>
                  <a:lnTo>
                    <a:pt x="4884" y="11468"/>
                  </a:lnTo>
                  <a:cubicBezTo>
                    <a:pt x="4916" y="11626"/>
                    <a:pt x="5042" y="11752"/>
                    <a:pt x="5199" y="11752"/>
                  </a:cubicBezTo>
                  <a:lnTo>
                    <a:pt x="6585" y="11752"/>
                  </a:lnTo>
                  <a:cubicBezTo>
                    <a:pt x="6743" y="11752"/>
                    <a:pt x="6869" y="11626"/>
                    <a:pt x="6901" y="11468"/>
                  </a:cubicBezTo>
                  <a:lnTo>
                    <a:pt x="7058" y="10870"/>
                  </a:lnTo>
                  <a:cubicBezTo>
                    <a:pt x="7594" y="10775"/>
                    <a:pt x="8129" y="10523"/>
                    <a:pt x="8633" y="10240"/>
                  </a:cubicBezTo>
                  <a:lnTo>
                    <a:pt x="9137" y="10523"/>
                  </a:lnTo>
                  <a:cubicBezTo>
                    <a:pt x="9185" y="10547"/>
                    <a:pt x="9243" y="10558"/>
                    <a:pt x="9302" y="10558"/>
                  </a:cubicBezTo>
                  <a:cubicBezTo>
                    <a:pt x="9399" y="10558"/>
                    <a:pt x="9501" y="10531"/>
                    <a:pt x="9578" y="10492"/>
                  </a:cubicBezTo>
                  <a:lnTo>
                    <a:pt x="10524" y="9547"/>
                  </a:lnTo>
                  <a:cubicBezTo>
                    <a:pt x="10650" y="9421"/>
                    <a:pt x="10650" y="9263"/>
                    <a:pt x="10555" y="9106"/>
                  </a:cubicBezTo>
                  <a:lnTo>
                    <a:pt x="10303" y="8601"/>
                  </a:lnTo>
                  <a:cubicBezTo>
                    <a:pt x="10618" y="8129"/>
                    <a:pt x="10807" y="7562"/>
                    <a:pt x="10933" y="7026"/>
                  </a:cubicBezTo>
                  <a:lnTo>
                    <a:pt x="11500" y="6869"/>
                  </a:lnTo>
                  <a:cubicBezTo>
                    <a:pt x="11658" y="6806"/>
                    <a:pt x="11784" y="6711"/>
                    <a:pt x="11784" y="6554"/>
                  </a:cubicBezTo>
                  <a:lnTo>
                    <a:pt x="11784" y="5167"/>
                  </a:lnTo>
                  <a:cubicBezTo>
                    <a:pt x="11752" y="5041"/>
                    <a:pt x="11658" y="4915"/>
                    <a:pt x="11500" y="4884"/>
                  </a:cubicBezTo>
                  <a:lnTo>
                    <a:pt x="10902" y="4726"/>
                  </a:lnTo>
                  <a:cubicBezTo>
                    <a:pt x="10807" y="4191"/>
                    <a:pt x="10555" y="3687"/>
                    <a:pt x="10272" y="3151"/>
                  </a:cubicBezTo>
                  <a:lnTo>
                    <a:pt x="10555" y="2647"/>
                  </a:lnTo>
                  <a:cubicBezTo>
                    <a:pt x="10650" y="2521"/>
                    <a:pt x="10587" y="2332"/>
                    <a:pt x="10524" y="2206"/>
                  </a:cubicBezTo>
                  <a:lnTo>
                    <a:pt x="9578" y="1261"/>
                  </a:lnTo>
                  <a:cubicBezTo>
                    <a:pt x="9509" y="1209"/>
                    <a:pt x="9430" y="1185"/>
                    <a:pt x="9347" y="1185"/>
                  </a:cubicBezTo>
                  <a:cubicBezTo>
                    <a:pt x="9279" y="1185"/>
                    <a:pt x="9208" y="1201"/>
                    <a:pt x="9137" y="1229"/>
                  </a:cubicBezTo>
                  <a:lnTo>
                    <a:pt x="8633" y="1513"/>
                  </a:lnTo>
                  <a:cubicBezTo>
                    <a:pt x="8161" y="1198"/>
                    <a:pt x="7594" y="977"/>
                    <a:pt x="7058" y="883"/>
                  </a:cubicBezTo>
                  <a:lnTo>
                    <a:pt x="6901" y="284"/>
                  </a:lnTo>
                  <a:cubicBezTo>
                    <a:pt x="6869" y="127"/>
                    <a:pt x="6743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4" name="Google Shape;6634;p66"/>
            <p:cNvSpPr/>
            <p:nvPr/>
          </p:nvSpPr>
          <p:spPr>
            <a:xfrm>
              <a:off x="-31455100" y="3997350"/>
              <a:ext cx="215050" cy="205025"/>
            </a:xfrm>
            <a:custGeom>
              <a:rect b="b" l="l" r="r" t="t"/>
              <a:pathLst>
                <a:path extrusionOk="0" h="8201" w="8602">
                  <a:moveTo>
                    <a:pt x="5939" y="0"/>
                  </a:moveTo>
                  <a:cubicBezTo>
                    <a:pt x="4729" y="0"/>
                    <a:pt x="3750" y="854"/>
                    <a:pt x="3561" y="1963"/>
                  </a:cubicBezTo>
                  <a:cubicBezTo>
                    <a:pt x="3466" y="2404"/>
                    <a:pt x="3498" y="2813"/>
                    <a:pt x="3624" y="3223"/>
                  </a:cubicBezTo>
                  <a:lnTo>
                    <a:pt x="410" y="6468"/>
                  </a:lnTo>
                  <a:cubicBezTo>
                    <a:pt x="1" y="6846"/>
                    <a:pt x="1" y="7507"/>
                    <a:pt x="410" y="7917"/>
                  </a:cubicBezTo>
                  <a:cubicBezTo>
                    <a:pt x="600" y="8106"/>
                    <a:pt x="852" y="8200"/>
                    <a:pt x="1111" y="8200"/>
                  </a:cubicBezTo>
                  <a:cubicBezTo>
                    <a:pt x="1371" y="8200"/>
                    <a:pt x="1639" y="8106"/>
                    <a:pt x="1860" y="7917"/>
                  </a:cubicBezTo>
                  <a:lnTo>
                    <a:pt x="5136" y="4640"/>
                  </a:lnTo>
                  <a:cubicBezTo>
                    <a:pt x="5388" y="4735"/>
                    <a:pt x="5664" y="4782"/>
                    <a:pt x="5947" y="4782"/>
                  </a:cubicBezTo>
                  <a:cubicBezTo>
                    <a:pt x="6231" y="4782"/>
                    <a:pt x="6522" y="4735"/>
                    <a:pt x="6806" y="4640"/>
                  </a:cubicBezTo>
                  <a:cubicBezTo>
                    <a:pt x="7846" y="4294"/>
                    <a:pt x="8602" y="3065"/>
                    <a:pt x="8224" y="1773"/>
                  </a:cubicBezTo>
                  <a:cubicBezTo>
                    <a:pt x="8192" y="1647"/>
                    <a:pt x="8129" y="1553"/>
                    <a:pt x="8003" y="1521"/>
                  </a:cubicBezTo>
                  <a:cubicBezTo>
                    <a:pt x="7972" y="1514"/>
                    <a:pt x="7942" y="1510"/>
                    <a:pt x="7914" y="1510"/>
                  </a:cubicBezTo>
                  <a:cubicBezTo>
                    <a:pt x="7830" y="1510"/>
                    <a:pt x="7759" y="1545"/>
                    <a:pt x="7688" y="1616"/>
                  </a:cubicBezTo>
                  <a:lnTo>
                    <a:pt x="6901" y="2404"/>
                  </a:lnTo>
                  <a:cubicBezTo>
                    <a:pt x="6759" y="2530"/>
                    <a:pt x="6578" y="2593"/>
                    <a:pt x="6400" y="2593"/>
                  </a:cubicBezTo>
                  <a:cubicBezTo>
                    <a:pt x="6223" y="2593"/>
                    <a:pt x="6050" y="2530"/>
                    <a:pt x="5924" y="2404"/>
                  </a:cubicBezTo>
                  <a:cubicBezTo>
                    <a:pt x="5640" y="2120"/>
                    <a:pt x="5640" y="1679"/>
                    <a:pt x="5924" y="1395"/>
                  </a:cubicBezTo>
                  <a:lnTo>
                    <a:pt x="6711" y="608"/>
                  </a:lnTo>
                  <a:cubicBezTo>
                    <a:pt x="6774" y="545"/>
                    <a:pt x="6806" y="419"/>
                    <a:pt x="6774" y="293"/>
                  </a:cubicBezTo>
                  <a:cubicBezTo>
                    <a:pt x="6743" y="198"/>
                    <a:pt x="6648" y="104"/>
                    <a:pt x="6554" y="72"/>
                  </a:cubicBezTo>
                  <a:cubicBezTo>
                    <a:pt x="6344" y="23"/>
                    <a:pt x="6139" y="0"/>
                    <a:pt x="5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35" name="Google Shape;6635;p66"/>
          <p:cNvGrpSpPr/>
          <p:nvPr/>
        </p:nvGrpSpPr>
        <p:grpSpPr>
          <a:xfrm>
            <a:off x="7355302" y="3884466"/>
            <a:ext cx="334031" cy="334919"/>
            <a:chOff x="-30345325" y="3918800"/>
            <a:chExt cx="291450" cy="292225"/>
          </a:xfrm>
        </p:grpSpPr>
        <p:sp>
          <p:nvSpPr>
            <p:cNvPr id="6636" name="Google Shape;6636;p66"/>
            <p:cNvSpPr/>
            <p:nvPr/>
          </p:nvSpPr>
          <p:spPr>
            <a:xfrm>
              <a:off x="-30174425" y="3988125"/>
              <a:ext cx="120550" cy="120175"/>
            </a:xfrm>
            <a:custGeom>
              <a:rect b="b" l="l" r="r" t="t"/>
              <a:pathLst>
                <a:path extrusionOk="0" h="4807" w="4822"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426"/>
                  </a:lnTo>
                  <a:cubicBezTo>
                    <a:pt x="1" y="2962"/>
                    <a:pt x="474" y="3434"/>
                    <a:pt x="1041" y="3434"/>
                  </a:cubicBezTo>
                  <a:lnTo>
                    <a:pt x="1387" y="3434"/>
                  </a:lnTo>
                  <a:lnTo>
                    <a:pt x="1387" y="4474"/>
                  </a:lnTo>
                  <a:cubicBezTo>
                    <a:pt x="1387" y="4631"/>
                    <a:pt x="1482" y="4726"/>
                    <a:pt x="1576" y="4789"/>
                  </a:cubicBezTo>
                  <a:cubicBezTo>
                    <a:pt x="1618" y="4799"/>
                    <a:pt x="1664" y="4806"/>
                    <a:pt x="1709" y="4806"/>
                  </a:cubicBezTo>
                  <a:cubicBezTo>
                    <a:pt x="1800" y="4806"/>
                    <a:pt x="1891" y="4778"/>
                    <a:pt x="1954" y="4694"/>
                  </a:cubicBezTo>
                  <a:lnTo>
                    <a:pt x="3214" y="3434"/>
                  </a:lnTo>
                  <a:lnTo>
                    <a:pt x="3750" y="3434"/>
                  </a:lnTo>
                  <a:cubicBezTo>
                    <a:pt x="4317" y="3434"/>
                    <a:pt x="4790" y="2962"/>
                    <a:pt x="4790" y="2426"/>
                  </a:cubicBezTo>
                  <a:lnTo>
                    <a:pt x="4790" y="1040"/>
                  </a:lnTo>
                  <a:cubicBezTo>
                    <a:pt x="4821" y="473"/>
                    <a:pt x="4380" y="0"/>
                    <a:pt x="37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7" name="Google Shape;6637;p66"/>
            <p:cNvSpPr/>
            <p:nvPr/>
          </p:nvSpPr>
          <p:spPr>
            <a:xfrm>
              <a:off x="-30345325" y="3988125"/>
              <a:ext cx="119750" cy="120175"/>
            </a:xfrm>
            <a:custGeom>
              <a:rect b="b" l="l" r="r" t="t"/>
              <a:pathLst>
                <a:path extrusionOk="0" h="4807" w="4790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2395"/>
                  </a:lnTo>
                  <a:cubicBezTo>
                    <a:pt x="0" y="2962"/>
                    <a:pt x="473" y="3434"/>
                    <a:pt x="1009" y="3434"/>
                  </a:cubicBezTo>
                  <a:lnTo>
                    <a:pt x="1576" y="3434"/>
                  </a:lnTo>
                  <a:lnTo>
                    <a:pt x="2836" y="4694"/>
                  </a:lnTo>
                  <a:cubicBezTo>
                    <a:pt x="2920" y="4778"/>
                    <a:pt x="3018" y="4806"/>
                    <a:pt x="3102" y="4806"/>
                  </a:cubicBezTo>
                  <a:cubicBezTo>
                    <a:pt x="3144" y="4806"/>
                    <a:pt x="3182" y="4799"/>
                    <a:pt x="3214" y="4789"/>
                  </a:cubicBezTo>
                  <a:cubicBezTo>
                    <a:pt x="3340" y="4726"/>
                    <a:pt x="3434" y="4568"/>
                    <a:pt x="3434" y="4474"/>
                  </a:cubicBezTo>
                  <a:lnTo>
                    <a:pt x="3434" y="3434"/>
                  </a:lnTo>
                  <a:lnTo>
                    <a:pt x="3781" y="3434"/>
                  </a:lnTo>
                  <a:cubicBezTo>
                    <a:pt x="4348" y="3434"/>
                    <a:pt x="4789" y="2962"/>
                    <a:pt x="4789" y="2395"/>
                  </a:cubicBezTo>
                  <a:lnTo>
                    <a:pt x="4789" y="1040"/>
                  </a:lnTo>
                  <a:cubicBezTo>
                    <a:pt x="4789" y="473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8" name="Google Shape;6638;p66"/>
            <p:cNvSpPr/>
            <p:nvPr/>
          </p:nvSpPr>
          <p:spPr>
            <a:xfrm>
              <a:off x="-30293350" y="4159025"/>
              <a:ext cx="188275" cy="52000"/>
            </a:xfrm>
            <a:custGeom>
              <a:rect b="b" l="l" r="r" t="t"/>
              <a:pathLst>
                <a:path extrusionOk="0" h="2080" w="7531">
                  <a:moveTo>
                    <a:pt x="1" y="1"/>
                  </a:moveTo>
                  <a:lnTo>
                    <a:pt x="1" y="1040"/>
                  </a:lnTo>
                  <a:cubicBezTo>
                    <a:pt x="1" y="1607"/>
                    <a:pt x="473" y="2080"/>
                    <a:pt x="1040" y="2080"/>
                  </a:cubicBezTo>
                  <a:lnTo>
                    <a:pt x="6491" y="2080"/>
                  </a:lnTo>
                  <a:cubicBezTo>
                    <a:pt x="7058" y="2080"/>
                    <a:pt x="7530" y="1607"/>
                    <a:pt x="7530" y="1040"/>
                  </a:cubicBezTo>
                  <a:lnTo>
                    <a:pt x="75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39" name="Google Shape;6639;p66"/>
            <p:cNvSpPr/>
            <p:nvPr/>
          </p:nvSpPr>
          <p:spPr>
            <a:xfrm>
              <a:off x="-30293350" y="3918800"/>
              <a:ext cx="188275" cy="34675"/>
            </a:xfrm>
            <a:custGeom>
              <a:rect b="b" l="l" r="r" t="t"/>
              <a:pathLst>
                <a:path extrusionOk="0" h="1387" w="7531"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1387"/>
                  </a:lnTo>
                  <a:lnTo>
                    <a:pt x="7530" y="1387"/>
                  </a:lnTo>
                  <a:lnTo>
                    <a:pt x="7530" y="1040"/>
                  </a:lnTo>
                  <a:cubicBezTo>
                    <a:pt x="7530" y="505"/>
                    <a:pt x="7058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0" name="Google Shape;6640;p66"/>
            <p:cNvSpPr/>
            <p:nvPr/>
          </p:nvSpPr>
          <p:spPr>
            <a:xfrm>
              <a:off x="-30294125" y="3970800"/>
              <a:ext cx="188250" cy="170925"/>
            </a:xfrm>
            <a:custGeom>
              <a:rect b="b" l="l" r="r" t="t"/>
              <a:pathLst>
                <a:path extrusionOk="0" h="6837" w="7530">
                  <a:moveTo>
                    <a:pt x="1733" y="0"/>
                  </a:moveTo>
                  <a:cubicBezTo>
                    <a:pt x="2678" y="0"/>
                    <a:pt x="3434" y="756"/>
                    <a:pt x="3434" y="1701"/>
                  </a:cubicBezTo>
                  <a:lnTo>
                    <a:pt x="3434" y="3056"/>
                  </a:lnTo>
                  <a:cubicBezTo>
                    <a:pt x="3434" y="3907"/>
                    <a:pt x="2836" y="4568"/>
                    <a:pt x="2048" y="4757"/>
                  </a:cubicBezTo>
                  <a:lnTo>
                    <a:pt x="2048" y="5167"/>
                  </a:lnTo>
                  <a:cubicBezTo>
                    <a:pt x="2048" y="5576"/>
                    <a:pt x="1828" y="5954"/>
                    <a:pt x="1418" y="6112"/>
                  </a:cubicBezTo>
                  <a:cubicBezTo>
                    <a:pt x="1307" y="6162"/>
                    <a:pt x="1184" y="6187"/>
                    <a:pt x="1058" y="6187"/>
                  </a:cubicBezTo>
                  <a:cubicBezTo>
                    <a:pt x="789" y="6187"/>
                    <a:pt x="508" y="6075"/>
                    <a:pt x="315" y="5860"/>
                  </a:cubicBezTo>
                  <a:lnTo>
                    <a:pt x="0" y="5545"/>
                  </a:lnTo>
                  <a:lnTo>
                    <a:pt x="0" y="6837"/>
                  </a:lnTo>
                  <a:lnTo>
                    <a:pt x="7530" y="6837"/>
                  </a:lnTo>
                  <a:lnTo>
                    <a:pt x="7530" y="5545"/>
                  </a:lnTo>
                  <a:lnTo>
                    <a:pt x="7215" y="5860"/>
                  </a:lnTo>
                  <a:cubicBezTo>
                    <a:pt x="7022" y="6075"/>
                    <a:pt x="6756" y="6187"/>
                    <a:pt x="6496" y="6187"/>
                  </a:cubicBezTo>
                  <a:cubicBezTo>
                    <a:pt x="6374" y="6187"/>
                    <a:pt x="6254" y="6162"/>
                    <a:pt x="6144" y="6112"/>
                  </a:cubicBezTo>
                  <a:cubicBezTo>
                    <a:pt x="5734" y="5954"/>
                    <a:pt x="5514" y="5576"/>
                    <a:pt x="5514" y="5167"/>
                  </a:cubicBezTo>
                  <a:lnTo>
                    <a:pt x="5514" y="4757"/>
                  </a:lnTo>
                  <a:cubicBezTo>
                    <a:pt x="4726" y="4600"/>
                    <a:pt x="4127" y="3907"/>
                    <a:pt x="4127" y="3056"/>
                  </a:cubicBezTo>
                  <a:lnTo>
                    <a:pt x="4127" y="1701"/>
                  </a:lnTo>
                  <a:cubicBezTo>
                    <a:pt x="4127" y="756"/>
                    <a:pt x="4884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1" name="Google Shape;6641;p66"/>
          <p:cNvGrpSpPr/>
          <p:nvPr/>
        </p:nvGrpSpPr>
        <p:grpSpPr>
          <a:xfrm>
            <a:off x="2305320" y="3057139"/>
            <a:ext cx="314146" cy="334031"/>
            <a:chOff x="-34755225" y="3202075"/>
            <a:chExt cx="274100" cy="291450"/>
          </a:xfrm>
        </p:grpSpPr>
        <p:sp>
          <p:nvSpPr>
            <p:cNvPr id="6642" name="Google Shape;6642;p66"/>
            <p:cNvSpPr/>
            <p:nvPr/>
          </p:nvSpPr>
          <p:spPr>
            <a:xfrm>
              <a:off x="-34703250" y="3389525"/>
              <a:ext cx="84300" cy="34675"/>
            </a:xfrm>
            <a:custGeom>
              <a:rect b="b" l="l" r="r" t="t"/>
              <a:pathLst>
                <a:path extrusionOk="0" h="1387" w="3372">
                  <a:moveTo>
                    <a:pt x="1670" y="1"/>
                  </a:moveTo>
                  <a:cubicBezTo>
                    <a:pt x="883" y="1"/>
                    <a:pt x="158" y="599"/>
                    <a:pt x="0" y="1387"/>
                  </a:cubicBezTo>
                  <a:lnTo>
                    <a:pt x="3371" y="1387"/>
                  </a:lnTo>
                  <a:cubicBezTo>
                    <a:pt x="3214" y="599"/>
                    <a:pt x="2489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3" name="Google Shape;6643;p66"/>
            <p:cNvSpPr/>
            <p:nvPr/>
          </p:nvSpPr>
          <p:spPr>
            <a:xfrm>
              <a:off x="-34636300" y="3348575"/>
              <a:ext cx="69325" cy="75625"/>
            </a:xfrm>
            <a:custGeom>
              <a:rect b="b" l="l" r="r" t="t"/>
              <a:pathLst>
                <a:path extrusionOk="0" h="3025" w="2773">
                  <a:moveTo>
                    <a:pt x="2111" y="0"/>
                  </a:moveTo>
                  <a:lnTo>
                    <a:pt x="1387" y="221"/>
                  </a:lnTo>
                  <a:cubicBezTo>
                    <a:pt x="1298" y="265"/>
                    <a:pt x="1179" y="290"/>
                    <a:pt x="1049" y="290"/>
                  </a:cubicBezTo>
                  <a:cubicBezTo>
                    <a:pt x="808" y="290"/>
                    <a:pt x="531" y="205"/>
                    <a:pt x="347" y="0"/>
                  </a:cubicBezTo>
                  <a:lnTo>
                    <a:pt x="347" y="0"/>
                  </a:lnTo>
                  <a:cubicBezTo>
                    <a:pt x="378" y="63"/>
                    <a:pt x="378" y="189"/>
                    <a:pt x="378" y="315"/>
                  </a:cubicBezTo>
                  <a:cubicBezTo>
                    <a:pt x="378" y="662"/>
                    <a:pt x="221" y="977"/>
                    <a:pt x="0" y="1229"/>
                  </a:cubicBezTo>
                  <a:cubicBezTo>
                    <a:pt x="725" y="1575"/>
                    <a:pt x="1229" y="2237"/>
                    <a:pt x="1355" y="3025"/>
                  </a:cubicBezTo>
                  <a:lnTo>
                    <a:pt x="2773" y="3025"/>
                  </a:lnTo>
                  <a:lnTo>
                    <a:pt x="2773" y="221"/>
                  </a:lnTo>
                  <a:cubicBezTo>
                    <a:pt x="2521" y="189"/>
                    <a:pt x="2300" y="126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4" name="Google Shape;6644;p66"/>
            <p:cNvSpPr/>
            <p:nvPr/>
          </p:nvSpPr>
          <p:spPr>
            <a:xfrm>
              <a:off x="-34752875" y="3253275"/>
              <a:ext cx="126050" cy="170925"/>
            </a:xfrm>
            <a:custGeom>
              <a:rect b="b" l="l" r="r" t="t"/>
              <a:pathLst>
                <a:path extrusionOk="0" h="6837" w="5042">
                  <a:moveTo>
                    <a:pt x="1" y="0"/>
                  </a:moveTo>
                  <a:lnTo>
                    <a:pt x="1" y="6837"/>
                  </a:lnTo>
                  <a:lnTo>
                    <a:pt x="1418" y="6837"/>
                  </a:lnTo>
                  <a:cubicBezTo>
                    <a:pt x="1450" y="6018"/>
                    <a:pt x="1954" y="5356"/>
                    <a:pt x="2679" y="4978"/>
                  </a:cubicBezTo>
                  <a:cubicBezTo>
                    <a:pt x="2427" y="4757"/>
                    <a:pt x="2301" y="4442"/>
                    <a:pt x="2301" y="4064"/>
                  </a:cubicBezTo>
                  <a:cubicBezTo>
                    <a:pt x="2301" y="3340"/>
                    <a:pt x="2931" y="2710"/>
                    <a:pt x="3687" y="2710"/>
                  </a:cubicBezTo>
                  <a:cubicBezTo>
                    <a:pt x="4128" y="2710"/>
                    <a:pt x="4474" y="2899"/>
                    <a:pt x="4758" y="3214"/>
                  </a:cubicBezTo>
                  <a:cubicBezTo>
                    <a:pt x="4726" y="3056"/>
                    <a:pt x="4758" y="2899"/>
                    <a:pt x="4789" y="2741"/>
                  </a:cubicBezTo>
                  <a:lnTo>
                    <a:pt x="5041" y="2016"/>
                  </a:lnTo>
                  <a:cubicBezTo>
                    <a:pt x="4821" y="1607"/>
                    <a:pt x="4758" y="1134"/>
                    <a:pt x="4758" y="662"/>
                  </a:cubicBezTo>
                  <a:cubicBezTo>
                    <a:pt x="4758" y="410"/>
                    <a:pt x="4789" y="189"/>
                    <a:pt x="48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5" name="Google Shape;6645;p66"/>
            <p:cNvSpPr/>
            <p:nvPr/>
          </p:nvSpPr>
          <p:spPr>
            <a:xfrm>
              <a:off x="-34677250" y="3338325"/>
              <a:ext cx="33875" cy="33900"/>
            </a:xfrm>
            <a:custGeom>
              <a:rect b="b" l="l" r="r" t="t"/>
              <a:pathLst>
                <a:path extrusionOk="0" h="1356" w="1355">
                  <a:moveTo>
                    <a:pt x="662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40"/>
                    <a:pt x="315" y="1355"/>
                    <a:pt x="662" y="1355"/>
                  </a:cubicBezTo>
                  <a:cubicBezTo>
                    <a:pt x="1040" y="1355"/>
                    <a:pt x="1355" y="1040"/>
                    <a:pt x="1355" y="694"/>
                  </a:cubicBezTo>
                  <a:cubicBezTo>
                    <a:pt x="1355" y="316"/>
                    <a:pt x="1040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6" name="Google Shape;6646;p66"/>
            <p:cNvSpPr/>
            <p:nvPr/>
          </p:nvSpPr>
          <p:spPr>
            <a:xfrm>
              <a:off x="-34618200" y="3202500"/>
              <a:ext cx="137075" cy="135850"/>
            </a:xfrm>
            <a:custGeom>
              <a:rect b="b" l="l" r="r" t="t"/>
              <a:pathLst>
                <a:path extrusionOk="0" h="5434" w="5483">
                  <a:moveTo>
                    <a:pt x="2710" y="992"/>
                  </a:moveTo>
                  <a:cubicBezTo>
                    <a:pt x="2899" y="992"/>
                    <a:pt x="3057" y="1149"/>
                    <a:pt x="3057" y="1338"/>
                  </a:cubicBezTo>
                  <a:cubicBezTo>
                    <a:pt x="3057" y="1559"/>
                    <a:pt x="2899" y="1716"/>
                    <a:pt x="2710" y="1716"/>
                  </a:cubicBezTo>
                  <a:cubicBezTo>
                    <a:pt x="2521" y="1716"/>
                    <a:pt x="2364" y="1559"/>
                    <a:pt x="2364" y="1338"/>
                  </a:cubicBezTo>
                  <a:cubicBezTo>
                    <a:pt x="2395" y="1149"/>
                    <a:pt x="2553" y="992"/>
                    <a:pt x="2710" y="992"/>
                  </a:cubicBezTo>
                  <a:close/>
                  <a:moveTo>
                    <a:pt x="2742" y="2346"/>
                  </a:moveTo>
                  <a:cubicBezTo>
                    <a:pt x="2962" y="2346"/>
                    <a:pt x="3120" y="2504"/>
                    <a:pt x="3120" y="2693"/>
                  </a:cubicBezTo>
                  <a:lnTo>
                    <a:pt x="3120" y="4079"/>
                  </a:lnTo>
                  <a:cubicBezTo>
                    <a:pt x="3120" y="4268"/>
                    <a:pt x="2962" y="4426"/>
                    <a:pt x="2742" y="4426"/>
                  </a:cubicBezTo>
                  <a:cubicBezTo>
                    <a:pt x="2553" y="4426"/>
                    <a:pt x="2395" y="4268"/>
                    <a:pt x="2395" y="4079"/>
                  </a:cubicBezTo>
                  <a:lnTo>
                    <a:pt x="2395" y="2693"/>
                  </a:lnTo>
                  <a:cubicBezTo>
                    <a:pt x="2395" y="2504"/>
                    <a:pt x="2553" y="2346"/>
                    <a:pt x="2742" y="2346"/>
                  </a:cubicBezTo>
                  <a:close/>
                  <a:moveTo>
                    <a:pt x="2646" y="0"/>
                  </a:moveTo>
                  <a:cubicBezTo>
                    <a:pt x="1359" y="0"/>
                    <a:pt x="1" y="1099"/>
                    <a:pt x="1" y="2724"/>
                  </a:cubicBezTo>
                  <a:cubicBezTo>
                    <a:pt x="1" y="3197"/>
                    <a:pt x="127" y="3638"/>
                    <a:pt x="348" y="4016"/>
                  </a:cubicBezTo>
                  <a:lnTo>
                    <a:pt x="33" y="4961"/>
                  </a:lnTo>
                  <a:cubicBezTo>
                    <a:pt x="1" y="5087"/>
                    <a:pt x="33" y="5245"/>
                    <a:pt x="127" y="5339"/>
                  </a:cubicBezTo>
                  <a:cubicBezTo>
                    <a:pt x="167" y="5399"/>
                    <a:pt x="245" y="5421"/>
                    <a:pt x="329" y="5421"/>
                  </a:cubicBezTo>
                  <a:cubicBezTo>
                    <a:pt x="377" y="5421"/>
                    <a:pt x="427" y="5414"/>
                    <a:pt x="474" y="5402"/>
                  </a:cubicBezTo>
                  <a:lnTo>
                    <a:pt x="1419" y="5087"/>
                  </a:lnTo>
                  <a:cubicBezTo>
                    <a:pt x="1797" y="5339"/>
                    <a:pt x="2238" y="5434"/>
                    <a:pt x="2742" y="5434"/>
                  </a:cubicBezTo>
                  <a:cubicBezTo>
                    <a:pt x="4254" y="5434"/>
                    <a:pt x="5483" y="4237"/>
                    <a:pt x="5483" y="2724"/>
                  </a:cubicBezTo>
                  <a:cubicBezTo>
                    <a:pt x="5483" y="1275"/>
                    <a:pt x="4317" y="78"/>
                    <a:pt x="2899" y="15"/>
                  </a:cubicBezTo>
                  <a:cubicBezTo>
                    <a:pt x="2815" y="5"/>
                    <a:pt x="2731" y="0"/>
                    <a:pt x="26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7" name="Google Shape;6647;p66"/>
            <p:cNvSpPr/>
            <p:nvPr/>
          </p:nvSpPr>
          <p:spPr>
            <a:xfrm>
              <a:off x="-34755225" y="3440725"/>
              <a:ext cx="188250" cy="52800"/>
            </a:xfrm>
            <a:custGeom>
              <a:rect b="b" l="l" r="r" t="t"/>
              <a:pathLst>
                <a:path extrusionOk="0" h="2112" w="7530">
                  <a:moveTo>
                    <a:pt x="0" y="0"/>
                  </a:moveTo>
                  <a:lnTo>
                    <a:pt x="0" y="1071"/>
                  </a:lnTo>
                  <a:cubicBezTo>
                    <a:pt x="0" y="1670"/>
                    <a:pt x="473" y="2111"/>
                    <a:pt x="1040" y="2111"/>
                  </a:cubicBezTo>
                  <a:lnTo>
                    <a:pt x="6490" y="2111"/>
                  </a:lnTo>
                  <a:cubicBezTo>
                    <a:pt x="7057" y="2111"/>
                    <a:pt x="7530" y="1639"/>
                    <a:pt x="7530" y="1071"/>
                  </a:cubicBezTo>
                  <a:lnTo>
                    <a:pt x="753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48" name="Google Shape;6648;p66"/>
            <p:cNvSpPr/>
            <p:nvPr/>
          </p:nvSpPr>
          <p:spPr>
            <a:xfrm>
              <a:off x="-34754450" y="3202075"/>
              <a:ext cx="153600" cy="33900"/>
            </a:xfrm>
            <a:custGeom>
              <a:rect b="b" l="l" r="r" t="t"/>
              <a:pathLst>
                <a:path extrusionOk="0" h="1356" w="6144">
                  <a:moveTo>
                    <a:pt x="1040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55"/>
                  </a:lnTo>
                  <a:lnTo>
                    <a:pt x="5104" y="1355"/>
                  </a:lnTo>
                  <a:cubicBezTo>
                    <a:pt x="5293" y="819"/>
                    <a:pt x="5672" y="347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49" name="Google Shape;6649;p66"/>
          <p:cNvGrpSpPr/>
          <p:nvPr/>
        </p:nvGrpSpPr>
        <p:grpSpPr>
          <a:xfrm>
            <a:off x="2295377" y="3473718"/>
            <a:ext cx="334031" cy="334031"/>
            <a:chOff x="-34763900" y="3561225"/>
            <a:chExt cx="291450" cy="291450"/>
          </a:xfrm>
        </p:grpSpPr>
        <p:sp>
          <p:nvSpPr>
            <p:cNvPr id="6650" name="Google Shape;6650;p66"/>
            <p:cNvSpPr/>
            <p:nvPr/>
          </p:nvSpPr>
          <p:spPr>
            <a:xfrm>
              <a:off x="-34693800" y="3629750"/>
              <a:ext cx="152025" cy="152825"/>
            </a:xfrm>
            <a:custGeom>
              <a:rect b="b" l="l" r="r" t="t"/>
              <a:pathLst>
                <a:path extrusionOk="0" h="6113" w="6081">
                  <a:moveTo>
                    <a:pt x="3025" y="1387"/>
                  </a:moveTo>
                  <a:cubicBezTo>
                    <a:pt x="3970" y="1387"/>
                    <a:pt x="4726" y="2143"/>
                    <a:pt x="4726" y="3088"/>
                  </a:cubicBezTo>
                  <a:cubicBezTo>
                    <a:pt x="4726" y="4033"/>
                    <a:pt x="3970" y="4789"/>
                    <a:pt x="3025" y="4789"/>
                  </a:cubicBezTo>
                  <a:cubicBezTo>
                    <a:pt x="2080" y="4789"/>
                    <a:pt x="1324" y="4033"/>
                    <a:pt x="1324" y="3088"/>
                  </a:cubicBezTo>
                  <a:cubicBezTo>
                    <a:pt x="1324" y="2143"/>
                    <a:pt x="2080" y="1387"/>
                    <a:pt x="3025" y="1387"/>
                  </a:cubicBezTo>
                  <a:close/>
                  <a:moveTo>
                    <a:pt x="2710" y="0"/>
                  </a:moveTo>
                  <a:lnTo>
                    <a:pt x="2710" y="442"/>
                  </a:lnTo>
                  <a:cubicBezTo>
                    <a:pt x="2710" y="599"/>
                    <a:pt x="2584" y="725"/>
                    <a:pt x="2426" y="757"/>
                  </a:cubicBezTo>
                  <a:cubicBezTo>
                    <a:pt x="2237" y="788"/>
                    <a:pt x="2017" y="914"/>
                    <a:pt x="1859" y="1009"/>
                  </a:cubicBezTo>
                  <a:cubicBezTo>
                    <a:pt x="1815" y="1031"/>
                    <a:pt x="1762" y="1041"/>
                    <a:pt x="1707" y="1041"/>
                  </a:cubicBezTo>
                  <a:cubicBezTo>
                    <a:pt x="1607" y="1041"/>
                    <a:pt x="1500" y="1007"/>
                    <a:pt x="1418" y="946"/>
                  </a:cubicBezTo>
                  <a:lnTo>
                    <a:pt x="1103" y="631"/>
                  </a:lnTo>
                  <a:lnTo>
                    <a:pt x="631" y="1103"/>
                  </a:lnTo>
                  <a:lnTo>
                    <a:pt x="946" y="1418"/>
                  </a:lnTo>
                  <a:cubicBezTo>
                    <a:pt x="1072" y="1544"/>
                    <a:pt x="1072" y="1702"/>
                    <a:pt x="977" y="1859"/>
                  </a:cubicBezTo>
                  <a:cubicBezTo>
                    <a:pt x="851" y="2048"/>
                    <a:pt x="788" y="2269"/>
                    <a:pt x="757" y="2458"/>
                  </a:cubicBezTo>
                  <a:cubicBezTo>
                    <a:pt x="694" y="2615"/>
                    <a:pt x="599" y="2710"/>
                    <a:pt x="442" y="2710"/>
                  </a:cubicBezTo>
                  <a:lnTo>
                    <a:pt x="1" y="2710"/>
                  </a:lnTo>
                  <a:lnTo>
                    <a:pt x="1" y="3403"/>
                  </a:lnTo>
                  <a:lnTo>
                    <a:pt x="442" y="3403"/>
                  </a:lnTo>
                  <a:cubicBezTo>
                    <a:pt x="599" y="3403"/>
                    <a:pt x="694" y="3498"/>
                    <a:pt x="757" y="3655"/>
                  </a:cubicBezTo>
                  <a:cubicBezTo>
                    <a:pt x="788" y="3876"/>
                    <a:pt x="914" y="4096"/>
                    <a:pt x="977" y="4254"/>
                  </a:cubicBezTo>
                  <a:cubicBezTo>
                    <a:pt x="1072" y="4380"/>
                    <a:pt x="1009" y="4569"/>
                    <a:pt x="946" y="4695"/>
                  </a:cubicBezTo>
                  <a:lnTo>
                    <a:pt x="631" y="5010"/>
                  </a:lnTo>
                  <a:lnTo>
                    <a:pt x="1103" y="5482"/>
                  </a:lnTo>
                  <a:lnTo>
                    <a:pt x="1418" y="5167"/>
                  </a:lnTo>
                  <a:cubicBezTo>
                    <a:pt x="1486" y="5100"/>
                    <a:pt x="1562" y="5068"/>
                    <a:pt x="1643" y="5068"/>
                  </a:cubicBezTo>
                  <a:cubicBezTo>
                    <a:pt x="1713" y="5068"/>
                    <a:pt x="1786" y="5092"/>
                    <a:pt x="1859" y="5136"/>
                  </a:cubicBezTo>
                  <a:cubicBezTo>
                    <a:pt x="2048" y="5230"/>
                    <a:pt x="2237" y="5325"/>
                    <a:pt x="2426" y="5356"/>
                  </a:cubicBezTo>
                  <a:cubicBezTo>
                    <a:pt x="2584" y="5419"/>
                    <a:pt x="2710" y="5514"/>
                    <a:pt x="2710" y="5671"/>
                  </a:cubicBezTo>
                  <a:lnTo>
                    <a:pt x="2710" y="6112"/>
                  </a:lnTo>
                  <a:lnTo>
                    <a:pt x="3372" y="6112"/>
                  </a:lnTo>
                  <a:lnTo>
                    <a:pt x="3372" y="5734"/>
                  </a:lnTo>
                  <a:cubicBezTo>
                    <a:pt x="3372" y="5577"/>
                    <a:pt x="3498" y="5451"/>
                    <a:pt x="3655" y="5419"/>
                  </a:cubicBezTo>
                  <a:cubicBezTo>
                    <a:pt x="3844" y="5356"/>
                    <a:pt x="4096" y="5262"/>
                    <a:pt x="4254" y="5167"/>
                  </a:cubicBezTo>
                  <a:cubicBezTo>
                    <a:pt x="4300" y="5133"/>
                    <a:pt x="4355" y="5119"/>
                    <a:pt x="4410" y="5119"/>
                  </a:cubicBezTo>
                  <a:cubicBezTo>
                    <a:pt x="4506" y="5119"/>
                    <a:pt x="4603" y="5159"/>
                    <a:pt x="4663" y="5199"/>
                  </a:cubicBezTo>
                  <a:lnTo>
                    <a:pt x="5010" y="5514"/>
                  </a:lnTo>
                  <a:lnTo>
                    <a:pt x="5451" y="5041"/>
                  </a:lnTo>
                  <a:lnTo>
                    <a:pt x="5136" y="4726"/>
                  </a:lnTo>
                  <a:cubicBezTo>
                    <a:pt x="5041" y="4632"/>
                    <a:pt x="5041" y="4474"/>
                    <a:pt x="5104" y="4285"/>
                  </a:cubicBezTo>
                  <a:cubicBezTo>
                    <a:pt x="5230" y="4096"/>
                    <a:pt x="5293" y="3907"/>
                    <a:pt x="5356" y="3718"/>
                  </a:cubicBezTo>
                  <a:cubicBezTo>
                    <a:pt x="5388" y="3561"/>
                    <a:pt x="5514" y="3434"/>
                    <a:pt x="5671" y="3434"/>
                  </a:cubicBezTo>
                  <a:lnTo>
                    <a:pt x="6081" y="3434"/>
                  </a:lnTo>
                  <a:lnTo>
                    <a:pt x="6081" y="2773"/>
                  </a:lnTo>
                  <a:lnTo>
                    <a:pt x="5671" y="2773"/>
                  </a:lnTo>
                  <a:cubicBezTo>
                    <a:pt x="5514" y="2710"/>
                    <a:pt x="5388" y="2615"/>
                    <a:pt x="5356" y="2458"/>
                  </a:cubicBezTo>
                  <a:cubicBezTo>
                    <a:pt x="5293" y="2269"/>
                    <a:pt x="5199" y="2017"/>
                    <a:pt x="5104" y="1859"/>
                  </a:cubicBezTo>
                  <a:cubicBezTo>
                    <a:pt x="5041" y="1733"/>
                    <a:pt x="5073" y="1544"/>
                    <a:pt x="5136" y="1418"/>
                  </a:cubicBezTo>
                  <a:lnTo>
                    <a:pt x="5451" y="1103"/>
                  </a:lnTo>
                  <a:lnTo>
                    <a:pt x="5010" y="631"/>
                  </a:lnTo>
                  <a:lnTo>
                    <a:pt x="4663" y="946"/>
                  </a:lnTo>
                  <a:cubicBezTo>
                    <a:pt x="4608" y="1019"/>
                    <a:pt x="4531" y="1050"/>
                    <a:pt x="4445" y="1050"/>
                  </a:cubicBezTo>
                  <a:cubicBezTo>
                    <a:pt x="4384" y="1050"/>
                    <a:pt x="4319" y="1035"/>
                    <a:pt x="4254" y="1009"/>
                  </a:cubicBezTo>
                  <a:cubicBezTo>
                    <a:pt x="4033" y="883"/>
                    <a:pt x="3844" y="788"/>
                    <a:pt x="3655" y="757"/>
                  </a:cubicBezTo>
                  <a:cubicBezTo>
                    <a:pt x="3498" y="725"/>
                    <a:pt x="3372" y="599"/>
                    <a:pt x="3372" y="442"/>
                  </a:cubicBezTo>
                  <a:lnTo>
                    <a:pt x="337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1" name="Google Shape;6651;p66"/>
            <p:cNvSpPr/>
            <p:nvPr/>
          </p:nvSpPr>
          <p:spPr>
            <a:xfrm>
              <a:off x="-34763900" y="3561225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6522" y="2048"/>
                  </a:moveTo>
                  <a:cubicBezTo>
                    <a:pt x="6743" y="2048"/>
                    <a:pt x="6900" y="2206"/>
                    <a:pt x="6900" y="2395"/>
                  </a:cubicBezTo>
                  <a:lnTo>
                    <a:pt x="6900" y="2899"/>
                  </a:lnTo>
                  <a:cubicBezTo>
                    <a:pt x="6995" y="2962"/>
                    <a:pt x="7089" y="2994"/>
                    <a:pt x="7152" y="3025"/>
                  </a:cubicBezTo>
                  <a:lnTo>
                    <a:pt x="7530" y="2678"/>
                  </a:lnTo>
                  <a:cubicBezTo>
                    <a:pt x="7578" y="2615"/>
                    <a:pt x="7664" y="2584"/>
                    <a:pt x="7755" y="2584"/>
                  </a:cubicBezTo>
                  <a:cubicBezTo>
                    <a:pt x="7845" y="2584"/>
                    <a:pt x="7940" y="2615"/>
                    <a:pt x="8003" y="2678"/>
                  </a:cubicBezTo>
                  <a:lnTo>
                    <a:pt x="8979" y="3655"/>
                  </a:lnTo>
                  <a:cubicBezTo>
                    <a:pt x="9106" y="3781"/>
                    <a:pt x="9106" y="4002"/>
                    <a:pt x="8979" y="4128"/>
                  </a:cubicBezTo>
                  <a:lnTo>
                    <a:pt x="8633" y="4474"/>
                  </a:lnTo>
                  <a:cubicBezTo>
                    <a:pt x="8664" y="4569"/>
                    <a:pt x="8696" y="4695"/>
                    <a:pt x="8727" y="4758"/>
                  </a:cubicBezTo>
                  <a:lnTo>
                    <a:pt x="9263" y="4758"/>
                  </a:lnTo>
                  <a:cubicBezTo>
                    <a:pt x="9452" y="4758"/>
                    <a:pt x="9610" y="4915"/>
                    <a:pt x="9610" y="5104"/>
                  </a:cubicBezTo>
                  <a:lnTo>
                    <a:pt x="9610" y="6491"/>
                  </a:lnTo>
                  <a:cubicBezTo>
                    <a:pt x="9610" y="6680"/>
                    <a:pt x="9452" y="6837"/>
                    <a:pt x="9263" y="6837"/>
                  </a:cubicBezTo>
                  <a:lnTo>
                    <a:pt x="8727" y="6837"/>
                  </a:lnTo>
                  <a:cubicBezTo>
                    <a:pt x="8696" y="6963"/>
                    <a:pt x="8664" y="7026"/>
                    <a:pt x="8633" y="7121"/>
                  </a:cubicBezTo>
                  <a:lnTo>
                    <a:pt x="8979" y="7467"/>
                  </a:lnTo>
                  <a:cubicBezTo>
                    <a:pt x="9106" y="7593"/>
                    <a:pt x="9106" y="7814"/>
                    <a:pt x="8979" y="7940"/>
                  </a:cubicBezTo>
                  <a:lnTo>
                    <a:pt x="8003" y="8916"/>
                  </a:lnTo>
                  <a:cubicBezTo>
                    <a:pt x="7940" y="8979"/>
                    <a:pt x="7845" y="9011"/>
                    <a:pt x="7755" y="9011"/>
                  </a:cubicBezTo>
                  <a:cubicBezTo>
                    <a:pt x="7664" y="9011"/>
                    <a:pt x="7578" y="8979"/>
                    <a:pt x="7530" y="8916"/>
                  </a:cubicBezTo>
                  <a:lnTo>
                    <a:pt x="7152" y="8570"/>
                  </a:lnTo>
                  <a:cubicBezTo>
                    <a:pt x="7089" y="8601"/>
                    <a:pt x="6963" y="8664"/>
                    <a:pt x="6900" y="8696"/>
                  </a:cubicBezTo>
                  <a:lnTo>
                    <a:pt x="6900" y="9200"/>
                  </a:lnTo>
                  <a:cubicBezTo>
                    <a:pt x="6900" y="9389"/>
                    <a:pt x="6743" y="9547"/>
                    <a:pt x="6522" y="9547"/>
                  </a:cubicBezTo>
                  <a:lnTo>
                    <a:pt x="5167" y="9547"/>
                  </a:lnTo>
                  <a:cubicBezTo>
                    <a:pt x="4947" y="9547"/>
                    <a:pt x="4789" y="9389"/>
                    <a:pt x="4789" y="9200"/>
                  </a:cubicBezTo>
                  <a:lnTo>
                    <a:pt x="4789" y="8696"/>
                  </a:lnTo>
                  <a:cubicBezTo>
                    <a:pt x="4695" y="8664"/>
                    <a:pt x="4600" y="8601"/>
                    <a:pt x="4537" y="8570"/>
                  </a:cubicBezTo>
                  <a:lnTo>
                    <a:pt x="4159" y="8916"/>
                  </a:lnTo>
                  <a:cubicBezTo>
                    <a:pt x="4112" y="8979"/>
                    <a:pt x="4025" y="9011"/>
                    <a:pt x="3935" y="9011"/>
                  </a:cubicBezTo>
                  <a:cubicBezTo>
                    <a:pt x="3844" y="9011"/>
                    <a:pt x="3750" y="8979"/>
                    <a:pt x="3687" y="8916"/>
                  </a:cubicBezTo>
                  <a:lnTo>
                    <a:pt x="2710" y="7940"/>
                  </a:lnTo>
                  <a:cubicBezTo>
                    <a:pt x="2584" y="7814"/>
                    <a:pt x="2584" y="7593"/>
                    <a:pt x="2710" y="7467"/>
                  </a:cubicBezTo>
                  <a:lnTo>
                    <a:pt x="3057" y="7121"/>
                  </a:lnTo>
                  <a:cubicBezTo>
                    <a:pt x="3025" y="7026"/>
                    <a:pt x="2994" y="6932"/>
                    <a:pt x="2962" y="6837"/>
                  </a:cubicBezTo>
                  <a:lnTo>
                    <a:pt x="2426" y="6837"/>
                  </a:lnTo>
                  <a:cubicBezTo>
                    <a:pt x="2237" y="6837"/>
                    <a:pt x="2080" y="6680"/>
                    <a:pt x="2080" y="6491"/>
                  </a:cubicBezTo>
                  <a:lnTo>
                    <a:pt x="2080" y="5104"/>
                  </a:lnTo>
                  <a:cubicBezTo>
                    <a:pt x="2080" y="4915"/>
                    <a:pt x="2237" y="4758"/>
                    <a:pt x="2426" y="4758"/>
                  </a:cubicBezTo>
                  <a:lnTo>
                    <a:pt x="2962" y="4758"/>
                  </a:lnTo>
                  <a:cubicBezTo>
                    <a:pt x="2994" y="4632"/>
                    <a:pt x="3025" y="4569"/>
                    <a:pt x="3057" y="4474"/>
                  </a:cubicBezTo>
                  <a:lnTo>
                    <a:pt x="2710" y="4128"/>
                  </a:lnTo>
                  <a:cubicBezTo>
                    <a:pt x="2584" y="4002"/>
                    <a:pt x="2584" y="3781"/>
                    <a:pt x="2710" y="3655"/>
                  </a:cubicBezTo>
                  <a:lnTo>
                    <a:pt x="3687" y="2678"/>
                  </a:lnTo>
                  <a:cubicBezTo>
                    <a:pt x="3750" y="2615"/>
                    <a:pt x="3844" y="2584"/>
                    <a:pt x="3935" y="2584"/>
                  </a:cubicBezTo>
                  <a:cubicBezTo>
                    <a:pt x="4025" y="2584"/>
                    <a:pt x="4112" y="2615"/>
                    <a:pt x="4159" y="2678"/>
                  </a:cubicBezTo>
                  <a:lnTo>
                    <a:pt x="4537" y="3025"/>
                  </a:lnTo>
                  <a:cubicBezTo>
                    <a:pt x="4600" y="2994"/>
                    <a:pt x="4726" y="2962"/>
                    <a:pt x="4789" y="2899"/>
                  </a:cubicBezTo>
                  <a:lnTo>
                    <a:pt x="4789" y="2395"/>
                  </a:lnTo>
                  <a:cubicBezTo>
                    <a:pt x="4789" y="2206"/>
                    <a:pt x="4947" y="2048"/>
                    <a:pt x="5167" y="2048"/>
                  </a:cubicBezTo>
                  <a:close/>
                  <a:moveTo>
                    <a:pt x="5829" y="1"/>
                  </a:moveTo>
                  <a:cubicBezTo>
                    <a:pt x="2647" y="1"/>
                    <a:pt x="1" y="2647"/>
                    <a:pt x="1" y="5829"/>
                  </a:cubicBezTo>
                  <a:cubicBezTo>
                    <a:pt x="1" y="6837"/>
                    <a:pt x="284" y="7877"/>
                    <a:pt x="820" y="8790"/>
                  </a:cubicBezTo>
                  <a:lnTo>
                    <a:pt x="32" y="11185"/>
                  </a:lnTo>
                  <a:cubicBezTo>
                    <a:pt x="1" y="11311"/>
                    <a:pt x="32" y="11468"/>
                    <a:pt x="127" y="11531"/>
                  </a:cubicBezTo>
                  <a:cubicBezTo>
                    <a:pt x="174" y="11602"/>
                    <a:pt x="274" y="11638"/>
                    <a:pt x="375" y="11638"/>
                  </a:cubicBezTo>
                  <a:cubicBezTo>
                    <a:pt x="408" y="11638"/>
                    <a:pt x="442" y="11634"/>
                    <a:pt x="473" y="11626"/>
                  </a:cubicBezTo>
                  <a:lnTo>
                    <a:pt x="2868" y="10838"/>
                  </a:lnTo>
                  <a:cubicBezTo>
                    <a:pt x="3781" y="11374"/>
                    <a:pt x="4789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57" y="2584"/>
                    <a:pt x="9011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2" name="Google Shape;6652;p66"/>
            <p:cNvSpPr/>
            <p:nvPr/>
          </p:nvSpPr>
          <p:spPr>
            <a:xfrm>
              <a:off x="-34644175" y="36809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6" y="2048"/>
                    <a:pt x="2048" y="1576"/>
                    <a:pt x="2048" y="1040"/>
                  </a:cubicBezTo>
                  <a:cubicBezTo>
                    <a:pt x="2048" y="441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53" name="Google Shape;6653;p66"/>
          <p:cNvSpPr/>
          <p:nvPr/>
        </p:nvSpPr>
        <p:spPr>
          <a:xfrm>
            <a:off x="2293583" y="3885101"/>
            <a:ext cx="334031" cy="334002"/>
          </a:xfrm>
          <a:custGeom>
            <a:rect b="b" l="l" r="r" t="t"/>
            <a:pathLst>
              <a:path extrusionOk="0" h="11657" w="11658">
                <a:moveTo>
                  <a:pt x="5955" y="1733"/>
                </a:moveTo>
                <a:cubicBezTo>
                  <a:pt x="7089" y="1733"/>
                  <a:pt x="8003" y="2647"/>
                  <a:pt x="8003" y="3781"/>
                </a:cubicBezTo>
                <a:cubicBezTo>
                  <a:pt x="7877" y="4442"/>
                  <a:pt x="7562" y="5041"/>
                  <a:pt x="7058" y="5419"/>
                </a:cubicBezTo>
                <a:cubicBezTo>
                  <a:pt x="6837" y="5577"/>
                  <a:pt x="6522" y="5892"/>
                  <a:pt x="6522" y="6333"/>
                </a:cubicBezTo>
                <a:lnTo>
                  <a:pt x="6522" y="6522"/>
                </a:lnTo>
                <a:cubicBezTo>
                  <a:pt x="6522" y="6931"/>
                  <a:pt x="6207" y="7215"/>
                  <a:pt x="5861" y="7215"/>
                </a:cubicBezTo>
                <a:cubicBezTo>
                  <a:pt x="5482" y="7215"/>
                  <a:pt x="5199" y="6900"/>
                  <a:pt x="5199" y="6522"/>
                </a:cubicBezTo>
                <a:lnTo>
                  <a:pt x="5199" y="6333"/>
                </a:lnTo>
                <a:cubicBezTo>
                  <a:pt x="5199" y="5577"/>
                  <a:pt x="5577" y="4852"/>
                  <a:pt x="6302" y="4316"/>
                </a:cubicBezTo>
                <a:cubicBezTo>
                  <a:pt x="6491" y="4190"/>
                  <a:pt x="6585" y="4001"/>
                  <a:pt x="6585" y="3781"/>
                </a:cubicBezTo>
                <a:cubicBezTo>
                  <a:pt x="6585" y="3371"/>
                  <a:pt x="6270" y="3119"/>
                  <a:pt x="5892" y="3119"/>
                </a:cubicBezTo>
                <a:cubicBezTo>
                  <a:pt x="5514" y="3119"/>
                  <a:pt x="5230" y="3434"/>
                  <a:pt x="5230" y="3781"/>
                </a:cubicBezTo>
                <a:cubicBezTo>
                  <a:pt x="5230" y="4159"/>
                  <a:pt x="4915" y="4442"/>
                  <a:pt x="4569" y="4442"/>
                </a:cubicBezTo>
                <a:cubicBezTo>
                  <a:pt x="4191" y="4442"/>
                  <a:pt x="3907" y="4127"/>
                  <a:pt x="3907" y="3781"/>
                </a:cubicBezTo>
                <a:cubicBezTo>
                  <a:pt x="3907" y="2647"/>
                  <a:pt x="4821" y="1733"/>
                  <a:pt x="5955" y="1733"/>
                </a:cubicBezTo>
                <a:close/>
                <a:moveTo>
                  <a:pt x="5829" y="8570"/>
                </a:moveTo>
                <a:cubicBezTo>
                  <a:pt x="6176" y="8570"/>
                  <a:pt x="6491" y="8885"/>
                  <a:pt x="6491" y="9263"/>
                </a:cubicBezTo>
                <a:cubicBezTo>
                  <a:pt x="6491" y="9641"/>
                  <a:pt x="6207" y="9924"/>
                  <a:pt x="5829" y="9924"/>
                </a:cubicBezTo>
                <a:cubicBezTo>
                  <a:pt x="5419" y="9924"/>
                  <a:pt x="5167" y="9609"/>
                  <a:pt x="5167" y="9263"/>
                </a:cubicBezTo>
                <a:cubicBezTo>
                  <a:pt x="5167" y="8853"/>
                  <a:pt x="5482" y="8570"/>
                  <a:pt x="5829" y="8570"/>
                </a:cubicBezTo>
                <a:close/>
                <a:moveTo>
                  <a:pt x="5829" y="0"/>
                </a:moveTo>
                <a:cubicBezTo>
                  <a:pt x="2647" y="0"/>
                  <a:pt x="1" y="2615"/>
                  <a:pt x="1" y="5829"/>
                </a:cubicBezTo>
                <a:cubicBezTo>
                  <a:pt x="1" y="9011"/>
                  <a:pt x="2647" y="11657"/>
                  <a:pt x="5829" y="11657"/>
                </a:cubicBezTo>
                <a:cubicBezTo>
                  <a:pt x="9011" y="11657"/>
                  <a:pt x="11657" y="9011"/>
                  <a:pt x="11657" y="5829"/>
                </a:cubicBezTo>
                <a:cubicBezTo>
                  <a:pt x="11657" y="2647"/>
                  <a:pt x="9011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654" name="Google Shape;6654;p66"/>
          <p:cNvGrpSpPr/>
          <p:nvPr/>
        </p:nvGrpSpPr>
        <p:grpSpPr>
          <a:xfrm>
            <a:off x="4403025" y="3056693"/>
            <a:ext cx="334919" cy="334919"/>
            <a:chOff x="-32927950" y="3227275"/>
            <a:chExt cx="292225" cy="292225"/>
          </a:xfrm>
        </p:grpSpPr>
        <p:sp>
          <p:nvSpPr>
            <p:cNvPr id="6655" name="Google Shape;6655;p66"/>
            <p:cNvSpPr/>
            <p:nvPr/>
          </p:nvSpPr>
          <p:spPr>
            <a:xfrm>
              <a:off x="-32927950" y="3228075"/>
              <a:ext cx="69325" cy="291425"/>
            </a:xfrm>
            <a:custGeom>
              <a:rect b="b" l="l" r="r" t="t"/>
              <a:pathLst>
                <a:path extrusionOk="0" h="11657" w="2773">
                  <a:moveTo>
                    <a:pt x="1733" y="0"/>
                  </a:moveTo>
                  <a:cubicBezTo>
                    <a:pt x="1198" y="0"/>
                    <a:pt x="725" y="473"/>
                    <a:pt x="725" y="1040"/>
                  </a:cubicBezTo>
                  <a:lnTo>
                    <a:pt x="725" y="1386"/>
                  </a:lnTo>
                  <a:lnTo>
                    <a:pt x="347" y="1386"/>
                  </a:lnTo>
                  <a:cubicBezTo>
                    <a:pt x="158" y="1386"/>
                    <a:pt x="1" y="1544"/>
                    <a:pt x="1" y="1733"/>
                  </a:cubicBezTo>
                  <a:cubicBezTo>
                    <a:pt x="1" y="1922"/>
                    <a:pt x="158" y="2079"/>
                    <a:pt x="347" y="2079"/>
                  </a:cubicBezTo>
                  <a:lnTo>
                    <a:pt x="725" y="2079"/>
                  </a:lnTo>
                  <a:lnTo>
                    <a:pt x="725" y="3466"/>
                  </a:lnTo>
                  <a:lnTo>
                    <a:pt x="347" y="3466"/>
                  </a:lnTo>
                  <a:cubicBezTo>
                    <a:pt x="158" y="3466"/>
                    <a:pt x="1" y="3623"/>
                    <a:pt x="1" y="3812"/>
                  </a:cubicBezTo>
                  <a:cubicBezTo>
                    <a:pt x="1" y="4033"/>
                    <a:pt x="158" y="4190"/>
                    <a:pt x="347" y="4190"/>
                  </a:cubicBezTo>
                  <a:lnTo>
                    <a:pt x="725" y="4190"/>
                  </a:lnTo>
                  <a:lnTo>
                    <a:pt x="725" y="5608"/>
                  </a:lnTo>
                  <a:lnTo>
                    <a:pt x="347" y="5608"/>
                  </a:lnTo>
                  <a:cubicBezTo>
                    <a:pt x="158" y="5608"/>
                    <a:pt x="1" y="5765"/>
                    <a:pt x="1" y="5954"/>
                  </a:cubicBezTo>
                  <a:cubicBezTo>
                    <a:pt x="1" y="6143"/>
                    <a:pt x="158" y="6301"/>
                    <a:pt x="347" y="6301"/>
                  </a:cubicBezTo>
                  <a:lnTo>
                    <a:pt x="725" y="6301"/>
                  </a:lnTo>
                  <a:lnTo>
                    <a:pt x="725" y="7687"/>
                  </a:lnTo>
                  <a:lnTo>
                    <a:pt x="347" y="7687"/>
                  </a:lnTo>
                  <a:cubicBezTo>
                    <a:pt x="158" y="7687"/>
                    <a:pt x="1" y="7845"/>
                    <a:pt x="1" y="8034"/>
                  </a:cubicBezTo>
                  <a:cubicBezTo>
                    <a:pt x="1" y="8223"/>
                    <a:pt x="158" y="8380"/>
                    <a:pt x="347" y="8380"/>
                  </a:cubicBezTo>
                  <a:lnTo>
                    <a:pt x="725" y="8380"/>
                  </a:lnTo>
                  <a:lnTo>
                    <a:pt x="725" y="9767"/>
                  </a:lnTo>
                  <a:lnTo>
                    <a:pt x="347" y="9767"/>
                  </a:lnTo>
                  <a:lnTo>
                    <a:pt x="347" y="9577"/>
                  </a:lnTo>
                  <a:cubicBezTo>
                    <a:pt x="158" y="9577"/>
                    <a:pt x="1" y="9735"/>
                    <a:pt x="1" y="9924"/>
                  </a:cubicBezTo>
                  <a:cubicBezTo>
                    <a:pt x="1" y="10113"/>
                    <a:pt x="158" y="10271"/>
                    <a:pt x="347" y="10271"/>
                  </a:cubicBezTo>
                  <a:lnTo>
                    <a:pt x="725" y="10271"/>
                  </a:lnTo>
                  <a:lnTo>
                    <a:pt x="725" y="10649"/>
                  </a:lnTo>
                  <a:cubicBezTo>
                    <a:pt x="725" y="11184"/>
                    <a:pt x="1198" y="11657"/>
                    <a:pt x="1733" y="11657"/>
                  </a:cubicBezTo>
                  <a:lnTo>
                    <a:pt x="2773" y="11657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6" name="Google Shape;6656;p66"/>
            <p:cNvSpPr/>
            <p:nvPr/>
          </p:nvSpPr>
          <p:spPr>
            <a:xfrm>
              <a:off x="-32841300" y="3227275"/>
              <a:ext cx="154400" cy="291450"/>
            </a:xfrm>
            <a:custGeom>
              <a:rect b="b" l="l" r="r" t="t"/>
              <a:pathLst>
                <a:path extrusionOk="0" h="11658" w="6176">
                  <a:moveTo>
                    <a:pt x="4096" y="2048"/>
                  </a:moveTo>
                  <a:cubicBezTo>
                    <a:pt x="4285" y="2048"/>
                    <a:pt x="4442" y="2206"/>
                    <a:pt x="4442" y="2395"/>
                  </a:cubicBezTo>
                  <a:lnTo>
                    <a:pt x="4442" y="3750"/>
                  </a:lnTo>
                  <a:cubicBezTo>
                    <a:pt x="4442" y="3939"/>
                    <a:pt x="4285" y="4096"/>
                    <a:pt x="4096" y="4096"/>
                  </a:cubicBezTo>
                  <a:lnTo>
                    <a:pt x="3088" y="4096"/>
                  </a:lnTo>
                  <a:lnTo>
                    <a:pt x="3088" y="7562"/>
                  </a:lnTo>
                  <a:lnTo>
                    <a:pt x="4096" y="7562"/>
                  </a:lnTo>
                  <a:cubicBezTo>
                    <a:pt x="4285" y="7562"/>
                    <a:pt x="4442" y="7719"/>
                    <a:pt x="4442" y="7908"/>
                  </a:cubicBezTo>
                  <a:lnTo>
                    <a:pt x="4442" y="9294"/>
                  </a:lnTo>
                  <a:cubicBezTo>
                    <a:pt x="4442" y="9483"/>
                    <a:pt x="4285" y="9641"/>
                    <a:pt x="4096" y="9641"/>
                  </a:cubicBezTo>
                  <a:lnTo>
                    <a:pt x="3088" y="9641"/>
                  </a:lnTo>
                  <a:cubicBezTo>
                    <a:pt x="2332" y="9641"/>
                    <a:pt x="1701" y="9011"/>
                    <a:pt x="1701" y="8255"/>
                  </a:cubicBezTo>
                  <a:lnTo>
                    <a:pt x="1701" y="3435"/>
                  </a:lnTo>
                  <a:cubicBezTo>
                    <a:pt x="1701" y="2678"/>
                    <a:pt x="2332" y="2048"/>
                    <a:pt x="3088" y="2048"/>
                  </a:cubicBezTo>
                  <a:close/>
                  <a:moveTo>
                    <a:pt x="0" y="1"/>
                  </a:moveTo>
                  <a:lnTo>
                    <a:pt x="0" y="11657"/>
                  </a:lnTo>
                  <a:lnTo>
                    <a:pt x="5167" y="11657"/>
                  </a:lnTo>
                  <a:cubicBezTo>
                    <a:pt x="5703" y="11657"/>
                    <a:pt x="6175" y="11185"/>
                    <a:pt x="6175" y="10618"/>
                  </a:cubicBezTo>
                  <a:lnTo>
                    <a:pt x="6175" y="1009"/>
                  </a:lnTo>
                  <a:cubicBezTo>
                    <a:pt x="6175" y="473"/>
                    <a:pt x="5703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7" name="Google Shape;6657;p66"/>
            <p:cNvSpPr/>
            <p:nvPr/>
          </p:nvSpPr>
          <p:spPr>
            <a:xfrm>
              <a:off x="-32669600" y="3261925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1"/>
                  </a:moveTo>
                  <a:lnTo>
                    <a:pt x="0" y="2049"/>
                  </a:lnTo>
                  <a:lnTo>
                    <a:pt x="1355" y="2049"/>
                  </a:lnTo>
                  <a:lnTo>
                    <a:pt x="1355" y="347"/>
                  </a:lnTo>
                  <a:cubicBezTo>
                    <a:pt x="1355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8" name="Google Shape;6658;p66"/>
            <p:cNvSpPr/>
            <p:nvPr/>
          </p:nvSpPr>
          <p:spPr>
            <a:xfrm>
              <a:off x="-32669600" y="3329675"/>
              <a:ext cx="33875" cy="35450"/>
            </a:xfrm>
            <a:custGeom>
              <a:rect b="b" l="l" r="r" t="t"/>
              <a:pathLst>
                <a:path extrusionOk="0" h="1418" w="1355">
                  <a:moveTo>
                    <a:pt x="0" y="0"/>
                  </a:moveTo>
                  <a:lnTo>
                    <a:pt x="0" y="1418"/>
                  </a:lnTo>
                  <a:lnTo>
                    <a:pt x="1355" y="1418"/>
                  </a:ln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59" name="Google Shape;6659;p66"/>
            <p:cNvSpPr/>
            <p:nvPr/>
          </p:nvSpPr>
          <p:spPr>
            <a:xfrm>
              <a:off x="-32669600" y="3381650"/>
              <a:ext cx="33875" cy="51225"/>
            </a:xfrm>
            <a:custGeom>
              <a:rect b="b" l="l" r="r" t="t"/>
              <a:pathLst>
                <a:path extrusionOk="0" h="2049" w="1355">
                  <a:moveTo>
                    <a:pt x="0" y="0"/>
                  </a:moveTo>
                  <a:lnTo>
                    <a:pt x="0" y="2048"/>
                  </a:lnTo>
                  <a:lnTo>
                    <a:pt x="1008" y="2048"/>
                  </a:lnTo>
                  <a:cubicBezTo>
                    <a:pt x="1197" y="2048"/>
                    <a:pt x="1355" y="1891"/>
                    <a:pt x="1355" y="170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0" name="Google Shape;6660;p66"/>
          <p:cNvGrpSpPr/>
          <p:nvPr/>
        </p:nvGrpSpPr>
        <p:grpSpPr>
          <a:xfrm>
            <a:off x="4402567" y="3473717"/>
            <a:ext cx="335836" cy="334031"/>
            <a:chOff x="-32927950" y="3586425"/>
            <a:chExt cx="293025" cy="291450"/>
          </a:xfrm>
        </p:grpSpPr>
        <p:sp>
          <p:nvSpPr>
            <p:cNvPr id="6661" name="Google Shape;6661;p66"/>
            <p:cNvSpPr/>
            <p:nvPr/>
          </p:nvSpPr>
          <p:spPr>
            <a:xfrm>
              <a:off x="-32927950" y="3843975"/>
              <a:ext cx="293025" cy="33900"/>
            </a:xfrm>
            <a:custGeom>
              <a:rect b="b" l="l" r="r" t="t"/>
              <a:pathLst>
                <a:path extrusionOk="0" h="1356" w="11721">
                  <a:moveTo>
                    <a:pt x="662" y="1"/>
                  </a:moveTo>
                  <a:cubicBezTo>
                    <a:pt x="284" y="1"/>
                    <a:pt x="1" y="316"/>
                    <a:pt x="1" y="662"/>
                  </a:cubicBezTo>
                  <a:lnTo>
                    <a:pt x="1" y="1009"/>
                  </a:lnTo>
                  <a:cubicBezTo>
                    <a:pt x="1" y="1198"/>
                    <a:pt x="158" y="1355"/>
                    <a:pt x="347" y="1355"/>
                  </a:cubicBezTo>
                  <a:lnTo>
                    <a:pt x="11342" y="1355"/>
                  </a:lnTo>
                  <a:cubicBezTo>
                    <a:pt x="11563" y="1355"/>
                    <a:pt x="11720" y="1198"/>
                    <a:pt x="11720" y="1009"/>
                  </a:cubicBezTo>
                  <a:lnTo>
                    <a:pt x="11720" y="694"/>
                  </a:lnTo>
                  <a:cubicBezTo>
                    <a:pt x="11689" y="316"/>
                    <a:pt x="11374" y="1"/>
                    <a:pt x="109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2" name="Google Shape;6662;p66"/>
            <p:cNvSpPr/>
            <p:nvPr/>
          </p:nvSpPr>
          <p:spPr>
            <a:xfrm>
              <a:off x="-32872025" y="3723475"/>
              <a:ext cx="180400" cy="52000"/>
            </a:xfrm>
            <a:custGeom>
              <a:rect b="b" l="l" r="r" t="t"/>
              <a:pathLst>
                <a:path extrusionOk="0" h="2080" w="7216">
                  <a:moveTo>
                    <a:pt x="757" y="1"/>
                  </a:moveTo>
                  <a:lnTo>
                    <a:pt x="0" y="2080"/>
                  </a:lnTo>
                  <a:lnTo>
                    <a:pt x="7215" y="2080"/>
                  </a:lnTo>
                  <a:lnTo>
                    <a:pt x="65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3" name="Google Shape;6663;p66"/>
            <p:cNvSpPr/>
            <p:nvPr/>
          </p:nvSpPr>
          <p:spPr>
            <a:xfrm>
              <a:off x="-32890150" y="3792775"/>
              <a:ext cx="217425" cy="33900"/>
            </a:xfrm>
            <a:custGeom>
              <a:rect b="b" l="l" r="r" t="t"/>
              <a:pathLst>
                <a:path extrusionOk="0" h="1356" w="8697">
                  <a:moveTo>
                    <a:pt x="505" y="1"/>
                  </a:moveTo>
                  <a:lnTo>
                    <a:pt x="1" y="1356"/>
                  </a:lnTo>
                  <a:lnTo>
                    <a:pt x="8696" y="1356"/>
                  </a:lnTo>
                  <a:lnTo>
                    <a:pt x="822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4" name="Google Shape;6664;p66"/>
            <p:cNvSpPr/>
            <p:nvPr/>
          </p:nvSpPr>
          <p:spPr>
            <a:xfrm>
              <a:off x="-32822400" y="3586425"/>
              <a:ext cx="82725" cy="52800"/>
            </a:xfrm>
            <a:custGeom>
              <a:rect b="b" l="l" r="r" t="t"/>
              <a:pathLst>
                <a:path extrusionOk="0" h="2112" w="3309">
                  <a:moveTo>
                    <a:pt x="1639" y="1"/>
                  </a:moveTo>
                  <a:cubicBezTo>
                    <a:pt x="1103" y="1"/>
                    <a:pt x="599" y="379"/>
                    <a:pt x="441" y="883"/>
                  </a:cubicBezTo>
                  <a:lnTo>
                    <a:pt x="0" y="2112"/>
                  </a:lnTo>
                  <a:lnTo>
                    <a:pt x="3308" y="2112"/>
                  </a:lnTo>
                  <a:lnTo>
                    <a:pt x="2867" y="883"/>
                  </a:lnTo>
                  <a:cubicBezTo>
                    <a:pt x="2678" y="316"/>
                    <a:pt x="2206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5" name="Google Shape;6665;p66"/>
            <p:cNvSpPr/>
            <p:nvPr/>
          </p:nvSpPr>
          <p:spPr>
            <a:xfrm>
              <a:off x="-32846825" y="3655750"/>
              <a:ext cx="131550" cy="51200"/>
            </a:xfrm>
            <a:custGeom>
              <a:rect b="b" l="l" r="r" t="t"/>
              <a:pathLst>
                <a:path extrusionOk="0" h="2048" w="5262">
                  <a:moveTo>
                    <a:pt x="694" y="0"/>
                  </a:moveTo>
                  <a:lnTo>
                    <a:pt x="1" y="2048"/>
                  </a:lnTo>
                  <a:lnTo>
                    <a:pt x="5262" y="2048"/>
                  </a:lnTo>
                  <a:lnTo>
                    <a:pt x="450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66" name="Google Shape;6666;p66"/>
          <p:cNvGrpSpPr/>
          <p:nvPr/>
        </p:nvGrpSpPr>
        <p:grpSpPr>
          <a:xfrm>
            <a:off x="4403025" y="3884006"/>
            <a:ext cx="334919" cy="335836"/>
            <a:chOff x="-32927950" y="3944800"/>
            <a:chExt cx="292225" cy="293025"/>
          </a:xfrm>
        </p:grpSpPr>
        <p:sp>
          <p:nvSpPr>
            <p:cNvPr id="6667" name="Google Shape;6667;p66"/>
            <p:cNvSpPr/>
            <p:nvPr/>
          </p:nvSpPr>
          <p:spPr>
            <a:xfrm>
              <a:off x="-32927950" y="3944800"/>
              <a:ext cx="69325" cy="292225"/>
            </a:xfrm>
            <a:custGeom>
              <a:rect b="b" l="l" r="r" t="t"/>
              <a:pathLst>
                <a:path extrusionOk="0" h="11689" w="2773">
                  <a:moveTo>
                    <a:pt x="1418" y="0"/>
                  </a:moveTo>
                  <a:cubicBezTo>
                    <a:pt x="1072" y="0"/>
                    <a:pt x="757" y="315"/>
                    <a:pt x="757" y="662"/>
                  </a:cubicBezTo>
                  <a:lnTo>
                    <a:pt x="757" y="9578"/>
                  </a:lnTo>
                  <a:cubicBezTo>
                    <a:pt x="757" y="9830"/>
                    <a:pt x="914" y="10050"/>
                    <a:pt x="1103" y="10176"/>
                  </a:cubicBezTo>
                  <a:lnTo>
                    <a:pt x="1103" y="10996"/>
                  </a:lnTo>
                  <a:lnTo>
                    <a:pt x="347" y="10996"/>
                  </a:lnTo>
                  <a:cubicBezTo>
                    <a:pt x="158" y="10996"/>
                    <a:pt x="1" y="11153"/>
                    <a:pt x="1" y="11342"/>
                  </a:cubicBezTo>
                  <a:cubicBezTo>
                    <a:pt x="1" y="11531"/>
                    <a:pt x="158" y="11689"/>
                    <a:pt x="347" y="11689"/>
                  </a:cubicBezTo>
                  <a:lnTo>
                    <a:pt x="2395" y="11689"/>
                  </a:lnTo>
                  <a:cubicBezTo>
                    <a:pt x="2616" y="11689"/>
                    <a:pt x="2773" y="11531"/>
                    <a:pt x="2773" y="11342"/>
                  </a:cubicBezTo>
                  <a:cubicBezTo>
                    <a:pt x="2773" y="11153"/>
                    <a:pt x="2616" y="10996"/>
                    <a:pt x="2395" y="10996"/>
                  </a:cubicBezTo>
                  <a:lnTo>
                    <a:pt x="1733" y="10996"/>
                  </a:lnTo>
                  <a:lnTo>
                    <a:pt x="1733" y="10176"/>
                  </a:lnTo>
                  <a:cubicBezTo>
                    <a:pt x="1922" y="10050"/>
                    <a:pt x="2080" y="9861"/>
                    <a:pt x="2080" y="9578"/>
                  </a:cubicBezTo>
                  <a:lnTo>
                    <a:pt x="2080" y="662"/>
                  </a:lnTo>
                  <a:cubicBezTo>
                    <a:pt x="2080" y="284"/>
                    <a:pt x="176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8" name="Google Shape;6668;p66"/>
            <p:cNvSpPr/>
            <p:nvPr/>
          </p:nvSpPr>
          <p:spPr>
            <a:xfrm>
              <a:off x="-32720800" y="4057425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190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69" name="Google Shape;6669;p66"/>
            <p:cNvSpPr/>
            <p:nvPr/>
          </p:nvSpPr>
          <p:spPr>
            <a:xfrm>
              <a:off x="-32720800" y="4099950"/>
              <a:ext cx="85075" cy="25225"/>
            </a:xfrm>
            <a:custGeom>
              <a:rect b="b" l="l" r="r" t="t"/>
              <a:pathLst>
                <a:path extrusionOk="0" h="1009" w="3403">
                  <a:moveTo>
                    <a:pt x="505" y="1"/>
                  </a:moveTo>
                  <a:cubicBezTo>
                    <a:pt x="221" y="1"/>
                    <a:pt x="0" y="221"/>
                    <a:pt x="0" y="505"/>
                  </a:cubicBezTo>
                  <a:cubicBezTo>
                    <a:pt x="0" y="788"/>
                    <a:pt x="221" y="1009"/>
                    <a:pt x="505" y="1009"/>
                  </a:cubicBezTo>
                  <a:lnTo>
                    <a:pt x="2899" y="1009"/>
                  </a:lnTo>
                  <a:cubicBezTo>
                    <a:pt x="3182" y="1009"/>
                    <a:pt x="3403" y="788"/>
                    <a:pt x="3403" y="505"/>
                  </a:cubicBezTo>
                  <a:cubicBezTo>
                    <a:pt x="3403" y="221"/>
                    <a:pt x="3182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0" name="Google Shape;6670;p66"/>
            <p:cNvSpPr/>
            <p:nvPr/>
          </p:nvSpPr>
          <p:spPr>
            <a:xfrm>
              <a:off x="-32720800" y="414170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1"/>
                  </a:moveTo>
                  <a:cubicBezTo>
                    <a:pt x="221" y="1"/>
                    <a:pt x="0" y="253"/>
                    <a:pt x="0" y="536"/>
                  </a:cubicBezTo>
                  <a:cubicBezTo>
                    <a:pt x="0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58" y="1040"/>
                    <a:pt x="2710" y="788"/>
                    <a:pt x="2710" y="536"/>
                  </a:cubicBezTo>
                  <a:cubicBezTo>
                    <a:pt x="2710" y="253"/>
                    <a:pt x="2521" y="1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1" name="Google Shape;6671;p66"/>
            <p:cNvSpPr/>
            <p:nvPr/>
          </p:nvSpPr>
          <p:spPr>
            <a:xfrm>
              <a:off x="-32754675" y="3944800"/>
              <a:ext cx="51225" cy="52000"/>
            </a:xfrm>
            <a:custGeom>
              <a:rect b="b" l="l" r="r" t="t"/>
              <a:pathLst>
                <a:path extrusionOk="0" h="2080" w="2049">
                  <a:moveTo>
                    <a:pt x="1702" y="0"/>
                  </a:moveTo>
                  <a:cubicBezTo>
                    <a:pt x="757" y="0"/>
                    <a:pt x="1" y="788"/>
                    <a:pt x="1" y="1733"/>
                  </a:cubicBezTo>
                  <a:lnTo>
                    <a:pt x="1" y="2080"/>
                  </a:lnTo>
                  <a:lnTo>
                    <a:pt x="2049" y="2080"/>
                  </a:lnTo>
                  <a:lnTo>
                    <a:pt x="204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2" name="Google Shape;6672;p66"/>
            <p:cNvSpPr/>
            <p:nvPr/>
          </p:nvSpPr>
          <p:spPr>
            <a:xfrm>
              <a:off x="-32687725" y="3944800"/>
              <a:ext cx="34675" cy="55150"/>
            </a:xfrm>
            <a:custGeom>
              <a:rect b="b" l="l" r="r" t="t"/>
              <a:pathLst>
                <a:path extrusionOk="0" h="2206" w="1387">
                  <a:moveTo>
                    <a:pt x="1" y="0"/>
                  </a:moveTo>
                  <a:lnTo>
                    <a:pt x="1" y="2111"/>
                  </a:lnTo>
                  <a:lnTo>
                    <a:pt x="883" y="2111"/>
                  </a:lnTo>
                  <a:cubicBezTo>
                    <a:pt x="1072" y="2111"/>
                    <a:pt x="1261" y="2143"/>
                    <a:pt x="1387" y="2206"/>
                  </a:cubicBezTo>
                  <a:lnTo>
                    <a:pt x="1387" y="1040"/>
                  </a:lnTo>
                  <a:cubicBezTo>
                    <a:pt x="1387" y="473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3" name="Google Shape;6673;p66"/>
            <p:cNvSpPr/>
            <p:nvPr/>
          </p:nvSpPr>
          <p:spPr>
            <a:xfrm>
              <a:off x="-32860200" y="4014100"/>
              <a:ext cx="207150" cy="153625"/>
            </a:xfrm>
            <a:custGeom>
              <a:rect b="b" l="l" r="r" t="t"/>
              <a:pathLst>
                <a:path extrusionOk="0" h="6145" w="8286">
                  <a:moveTo>
                    <a:pt x="0" y="1"/>
                  </a:moveTo>
                  <a:lnTo>
                    <a:pt x="0" y="6144"/>
                  </a:lnTo>
                  <a:lnTo>
                    <a:pt x="378" y="6144"/>
                  </a:lnTo>
                  <a:cubicBezTo>
                    <a:pt x="756" y="6144"/>
                    <a:pt x="1071" y="5892"/>
                    <a:pt x="1260" y="5577"/>
                  </a:cubicBezTo>
                  <a:lnTo>
                    <a:pt x="2016" y="5955"/>
                  </a:lnTo>
                  <a:cubicBezTo>
                    <a:pt x="2268" y="6050"/>
                    <a:pt x="2552" y="6144"/>
                    <a:pt x="2773" y="6144"/>
                  </a:cubicBezTo>
                  <a:lnTo>
                    <a:pt x="3497" y="6144"/>
                  </a:lnTo>
                  <a:lnTo>
                    <a:pt x="3497" y="3057"/>
                  </a:lnTo>
                  <a:cubicBezTo>
                    <a:pt x="3214" y="3309"/>
                    <a:pt x="2867" y="3435"/>
                    <a:pt x="2457" y="3435"/>
                  </a:cubicBezTo>
                  <a:cubicBezTo>
                    <a:pt x="2268" y="3435"/>
                    <a:pt x="2111" y="3277"/>
                    <a:pt x="2111" y="3057"/>
                  </a:cubicBezTo>
                  <a:cubicBezTo>
                    <a:pt x="2111" y="2868"/>
                    <a:pt x="2268" y="2710"/>
                    <a:pt x="2457" y="2710"/>
                  </a:cubicBezTo>
                  <a:cubicBezTo>
                    <a:pt x="3025" y="2710"/>
                    <a:pt x="3497" y="2238"/>
                    <a:pt x="3497" y="1702"/>
                  </a:cubicBezTo>
                  <a:lnTo>
                    <a:pt x="3497" y="1009"/>
                  </a:lnTo>
                  <a:lnTo>
                    <a:pt x="7782" y="1009"/>
                  </a:lnTo>
                  <a:cubicBezTo>
                    <a:pt x="8065" y="1009"/>
                    <a:pt x="8286" y="788"/>
                    <a:pt x="8286" y="505"/>
                  </a:cubicBezTo>
                  <a:cubicBezTo>
                    <a:pt x="8286" y="221"/>
                    <a:pt x="8065" y="1"/>
                    <a:pt x="7782" y="1"/>
                  </a:cubicBezTo>
                  <a:lnTo>
                    <a:pt x="3560" y="1"/>
                  </a:lnTo>
                  <a:cubicBezTo>
                    <a:pt x="3308" y="1"/>
                    <a:pt x="2899" y="158"/>
                    <a:pt x="2583" y="442"/>
                  </a:cubicBezTo>
                  <a:cubicBezTo>
                    <a:pt x="2426" y="599"/>
                    <a:pt x="2205" y="662"/>
                    <a:pt x="1985" y="662"/>
                  </a:cubicBezTo>
                  <a:lnTo>
                    <a:pt x="1323" y="662"/>
                  </a:lnTo>
                  <a:cubicBezTo>
                    <a:pt x="1166" y="284"/>
                    <a:pt x="788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4" name="Google Shape;6674;p66"/>
            <p:cNvSpPr/>
            <p:nvPr/>
          </p:nvSpPr>
          <p:spPr>
            <a:xfrm>
              <a:off x="-32755450" y="4055850"/>
              <a:ext cx="51200" cy="181175"/>
            </a:xfrm>
            <a:custGeom>
              <a:rect b="b" l="l" r="r" t="t"/>
              <a:pathLst>
                <a:path extrusionOk="0" h="7247" w="2048">
                  <a:moveTo>
                    <a:pt x="0" y="1"/>
                  </a:moveTo>
                  <a:lnTo>
                    <a:pt x="0" y="64"/>
                  </a:lnTo>
                  <a:lnTo>
                    <a:pt x="0" y="5514"/>
                  </a:lnTo>
                  <a:cubicBezTo>
                    <a:pt x="0" y="6459"/>
                    <a:pt x="756" y="7247"/>
                    <a:pt x="1701" y="7247"/>
                  </a:cubicBezTo>
                  <a:lnTo>
                    <a:pt x="2048" y="7247"/>
                  </a:lnTo>
                  <a:lnTo>
                    <a:pt x="2048" y="5167"/>
                  </a:lnTo>
                  <a:lnTo>
                    <a:pt x="1891" y="5167"/>
                  </a:lnTo>
                  <a:cubicBezTo>
                    <a:pt x="1229" y="5167"/>
                    <a:pt x="725" y="4632"/>
                    <a:pt x="725" y="4002"/>
                  </a:cubicBezTo>
                  <a:cubicBezTo>
                    <a:pt x="725" y="3624"/>
                    <a:pt x="882" y="3372"/>
                    <a:pt x="1071" y="3120"/>
                  </a:cubicBezTo>
                  <a:cubicBezTo>
                    <a:pt x="819" y="2899"/>
                    <a:pt x="725" y="2615"/>
                    <a:pt x="725" y="2269"/>
                  </a:cubicBezTo>
                  <a:cubicBezTo>
                    <a:pt x="725" y="1922"/>
                    <a:pt x="882" y="1639"/>
                    <a:pt x="1071" y="1387"/>
                  </a:cubicBezTo>
                  <a:cubicBezTo>
                    <a:pt x="819" y="1166"/>
                    <a:pt x="725" y="883"/>
                    <a:pt x="725" y="536"/>
                  </a:cubicBezTo>
                  <a:cubicBezTo>
                    <a:pt x="725" y="316"/>
                    <a:pt x="756" y="190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5" name="Google Shape;6675;p66"/>
            <p:cNvSpPr/>
            <p:nvPr/>
          </p:nvSpPr>
          <p:spPr>
            <a:xfrm>
              <a:off x="-32686925" y="4182650"/>
              <a:ext cx="34675" cy="55175"/>
            </a:xfrm>
            <a:custGeom>
              <a:rect b="b" l="l" r="r" t="t"/>
              <a:pathLst>
                <a:path extrusionOk="0" h="2207" w="1387">
                  <a:moveTo>
                    <a:pt x="1386" y="1"/>
                  </a:moveTo>
                  <a:cubicBezTo>
                    <a:pt x="1229" y="64"/>
                    <a:pt x="1071" y="95"/>
                    <a:pt x="882" y="95"/>
                  </a:cubicBezTo>
                  <a:lnTo>
                    <a:pt x="0" y="95"/>
                  </a:lnTo>
                  <a:lnTo>
                    <a:pt x="0" y="2206"/>
                  </a:lnTo>
                  <a:lnTo>
                    <a:pt x="378" y="2206"/>
                  </a:lnTo>
                  <a:cubicBezTo>
                    <a:pt x="914" y="2206"/>
                    <a:pt x="1386" y="1734"/>
                    <a:pt x="1386" y="1167"/>
                  </a:cubicBez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76" name="Google Shape;6676;p66"/>
          <p:cNvGrpSpPr/>
          <p:nvPr/>
        </p:nvGrpSpPr>
        <p:grpSpPr>
          <a:xfrm>
            <a:off x="6508199" y="3057025"/>
            <a:ext cx="334919" cy="334260"/>
            <a:chOff x="-31094350" y="3194000"/>
            <a:chExt cx="292225" cy="291650"/>
          </a:xfrm>
        </p:grpSpPr>
        <p:sp>
          <p:nvSpPr>
            <p:cNvPr id="6677" name="Google Shape;6677;p66"/>
            <p:cNvSpPr/>
            <p:nvPr/>
          </p:nvSpPr>
          <p:spPr>
            <a:xfrm>
              <a:off x="-31033700" y="3194000"/>
              <a:ext cx="103200" cy="34100"/>
            </a:xfrm>
            <a:custGeom>
              <a:rect b="b" l="l" r="r" t="t"/>
              <a:pathLst>
                <a:path extrusionOk="0" h="1364" w="4128">
                  <a:moveTo>
                    <a:pt x="645" y="0"/>
                  </a:moveTo>
                  <a:cubicBezTo>
                    <a:pt x="263" y="0"/>
                    <a:pt x="0" y="296"/>
                    <a:pt x="0" y="670"/>
                  </a:cubicBezTo>
                  <a:lnTo>
                    <a:pt x="0" y="1016"/>
                  </a:lnTo>
                  <a:cubicBezTo>
                    <a:pt x="0" y="1205"/>
                    <a:pt x="158" y="1363"/>
                    <a:pt x="347" y="1363"/>
                  </a:cubicBezTo>
                  <a:lnTo>
                    <a:pt x="3781" y="1363"/>
                  </a:lnTo>
                  <a:cubicBezTo>
                    <a:pt x="3970" y="1363"/>
                    <a:pt x="4127" y="1205"/>
                    <a:pt x="4127" y="1016"/>
                  </a:cubicBezTo>
                  <a:lnTo>
                    <a:pt x="4127" y="670"/>
                  </a:lnTo>
                  <a:cubicBezTo>
                    <a:pt x="4127" y="260"/>
                    <a:pt x="3812" y="8"/>
                    <a:pt x="3466" y="8"/>
                  </a:cubicBezTo>
                  <a:lnTo>
                    <a:pt x="756" y="8"/>
                  </a:lnTo>
                  <a:cubicBezTo>
                    <a:pt x="718" y="3"/>
                    <a:pt x="681" y="0"/>
                    <a:pt x="6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8" name="Google Shape;6678;p66"/>
            <p:cNvSpPr/>
            <p:nvPr/>
          </p:nvSpPr>
          <p:spPr>
            <a:xfrm>
              <a:off x="-31042375" y="3346200"/>
              <a:ext cx="16550" cy="18150"/>
            </a:xfrm>
            <a:custGeom>
              <a:rect b="b" l="l" r="r" t="t"/>
              <a:pathLst>
                <a:path extrusionOk="0" h="726" w="662">
                  <a:moveTo>
                    <a:pt x="1" y="1"/>
                  </a:moveTo>
                  <a:lnTo>
                    <a:pt x="1" y="725"/>
                  </a:lnTo>
                  <a:lnTo>
                    <a:pt x="662" y="725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79" name="Google Shape;6679;p66"/>
            <p:cNvSpPr/>
            <p:nvPr/>
          </p:nvSpPr>
          <p:spPr>
            <a:xfrm>
              <a:off x="-31042375" y="32784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1" y="0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0" name="Google Shape;6680;p66"/>
            <p:cNvSpPr/>
            <p:nvPr/>
          </p:nvSpPr>
          <p:spPr>
            <a:xfrm>
              <a:off x="-31042375" y="3416300"/>
              <a:ext cx="16550" cy="16575"/>
            </a:xfrm>
            <a:custGeom>
              <a:rect b="b" l="l" r="r" t="t"/>
              <a:pathLst>
                <a:path extrusionOk="0" h="663" w="662">
                  <a:moveTo>
                    <a:pt x="1" y="1"/>
                  </a:moveTo>
                  <a:lnTo>
                    <a:pt x="1" y="662"/>
                  </a:lnTo>
                  <a:lnTo>
                    <a:pt x="662" y="662"/>
                  </a:ln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1" name="Google Shape;6681;p66"/>
            <p:cNvSpPr/>
            <p:nvPr/>
          </p:nvSpPr>
          <p:spPr>
            <a:xfrm>
              <a:off x="-31094350" y="3210725"/>
              <a:ext cx="222900" cy="274925"/>
            </a:xfrm>
            <a:custGeom>
              <a:rect b="b" l="l" r="r" t="t"/>
              <a:pathLst>
                <a:path extrusionOk="0" h="10997" w="8916">
                  <a:moveTo>
                    <a:pt x="7183" y="2049"/>
                  </a:moveTo>
                  <a:cubicBezTo>
                    <a:pt x="7404" y="2049"/>
                    <a:pt x="7561" y="2206"/>
                    <a:pt x="7561" y="2395"/>
                  </a:cubicBezTo>
                  <a:cubicBezTo>
                    <a:pt x="7561" y="2584"/>
                    <a:pt x="7404" y="2742"/>
                    <a:pt x="7183" y="2742"/>
                  </a:cubicBezTo>
                  <a:lnTo>
                    <a:pt x="4474" y="2742"/>
                  </a:lnTo>
                  <a:cubicBezTo>
                    <a:pt x="4285" y="2742"/>
                    <a:pt x="4127" y="2584"/>
                    <a:pt x="4127" y="2395"/>
                  </a:cubicBezTo>
                  <a:cubicBezTo>
                    <a:pt x="4127" y="2206"/>
                    <a:pt x="4285" y="2049"/>
                    <a:pt x="4474" y="2049"/>
                  </a:cubicBezTo>
                  <a:close/>
                  <a:moveTo>
                    <a:pt x="3151" y="2017"/>
                  </a:moveTo>
                  <a:cubicBezTo>
                    <a:pt x="3340" y="2017"/>
                    <a:pt x="3497" y="2175"/>
                    <a:pt x="3497" y="2364"/>
                  </a:cubicBezTo>
                  <a:lnTo>
                    <a:pt x="3497" y="3750"/>
                  </a:lnTo>
                  <a:cubicBezTo>
                    <a:pt x="3497" y="3939"/>
                    <a:pt x="3340" y="4097"/>
                    <a:pt x="3151" y="4097"/>
                  </a:cubicBezTo>
                  <a:lnTo>
                    <a:pt x="1764" y="4097"/>
                  </a:lnTo>
                  <a:cubicBezTo>
                    <a:pt x="1575" y="4097"/>
                    <a:pt x="1418" y="3939"/>
                    <a:pt x="1418" y="3750"/>
                  </a:cubicBezTo>
                  <a:lnTo>
                    <a:pt x="1418" y="2364"/>
                  </a:lnTo>
                  <a:cubicBezTo>
                    <a:pt x="1418" y="2175"/>
                    <a:pt x="1575" y="2017"/>
                    <a:pt x="1764" y="2017"/>
                  </a:cubicBezTo>
                  <a:close/>
                  <a:moveTo>
                    <a:pt x="5860" y="3372"/>
                  </a:moveTo>
                  <a:cubicBezTo>
                    <a:pt x="6049" y="3372"/>
                    <a:pt x="6207" y="3529"/>
                    <a:pt x="6207" y="3750"/>
                  </a:cubicBezTo>
                  <a:cubicBezTo>
                    <a:pt x="6207" y="3939"/>
                    <a:pt x="6049" y="4097"/>
                    <a:pt x="5860" y="4097"/>
                  </a:cubicBezTo>
                  <a:lnTo>
                    <a:pt x="4474" y="4097"/>
                  </a:lnTo>
                  <a:cubicBezTo>
                    <a:pt x="4285" y="4097"/>
                    <a:pt x="4127" y="3939"/>
                    <a:pt x="4127" y="3750"/>
                  </a:cubicBezTo>
                  <a:cubicBezTo>
                    <a:pt x="4127" y="3529"/>
                    <a:pt x="4285" y="3372"/>
                    <a:pt x="4474" y="3372"/>
                  </a:cubicBezTo>
                  <a:close/>
                  <a:moveTo>
                    <a:pt x="7183" y="4758"/>
                  </a:moveTo>
                  <a:cubicBezTo>
                    <a:pt x="7404" y="4758"/>
                    <a:pt x="7561" y="4916"/>
                    <a:pt x="7561" y="5105"/>
                  </a:cubicBezTo>
                  <a:cubicBezTo>
                    <a:pt x="7561" y="5325"/>
                    <a:pt x="7404" y="5483"/>
                    <a:pt x="7183" y="5483"/>
                  </a:cubicBezTo>
                  <a:lnTo>
                    <a:pt x="4474" y="5483"/>
                  </a:lnTo>
                  <a:cubicBezTo>
                    <a:pt x="4285" y="5483"/>
                    <a:pt x="4127" y="5325"/>
                    <a:pt x="4127" y="5105"/>
                  </a:cubicBezTo>
                  <a:cubicBezTo>
                    <a:pt x="4127" y="4916"/>
                    <a:pt x="4285" y="4758"/>
                    <a:pt x="4474" y="4758"/>
                  </a:cubicBezTo>
                  <a:close/>
                  <a:moveTo>
                    <a:pt x="3151" y="4758"/>
                  </a:moveTo>
                  <a:cubicBezTo>
                    <a:pt x="3340" y="4758"/>
                    <a:pt x="3497" y="4916"/>
                    <a:pt x="3497" y="5105"/>
                  </a:cubicBezTo>
                  <a:lnTo>
                    <a:pt x="3497" y="6491"/>
                  </a:lnTo>
                  <a:cubicBezTo>
                    <a:pt x="3497" y="6680"/>
                    <a:pt x="3340" y="6837"/>
                    <a:pt x="3151" y="6837"/>
                  </a:cubicBezTo>
                  <a:lnTo>
                    <a:pt x="1764" y="6837"/>
                  </a:lnTo>
                  <a:cubicBezTo>
                    <a:pt x="1575" y="6837"/>
                    <a:pt x="1418" y="6680"/>
                    <a:pt x="1418" y="6491"/>
                  </a:cubicBezTo>
                  <a:lnTo>
                    <a:pt x="1418" y="5105"/>
                  </a:lnTo>
                  <a:cubicBezTo>
                    <a:pt x="1418" y="4916"/>
                    <a:pt x="1575" y="4758"/>
                    <a:pt x="1764" y="4758"/>
                  </a:cubicBezTo>
                  <a:close/>
                  <a:moveTo>
                    <a:pt x="5860" y="6144"/>
                  </a:moveTo>
                  <a:cubicBezTo>
                    <a:pt x="6049" y="6144"/>
                    <a:pt x="6207" y="6302"/>
                    <a:pt x="6207" y="6491"/>
                  </a:cubicBezTo>
                  <a:cubicBezTo>
                    <a:pt x="6207" y="6680"/>
                    <a:pt x="6049" y="6837"/>
                    <a:pt x="5860" y="6837"/>
                  </a:cubicBezTo>
                  <a:lnTo>
                    <a:pt x="4474" y="6837"/>
                  </a:lnTo>
                  <a:cubicBezTo>
                    <a:pt x="4285" y="6837"/>
                    <a:pt x="4127" y="6680"/>
                    <a:pt x="4127" y="6491"/>
                  </a:cubicBezTo>
                  <a:cubicBezTo>
                    <a:pt x="4127" y="6302"/>
                    <a:pt x="4285" y="6144"/>
                    <a:pt x="4474" y="6144"/>
                  </a:cubicBezTo>
                  <a:close/>
                  <a:moveTo>
                    <a:pt x="7183" y="7562"/>
                  </a:moveTo>
                  <a:cubicBezTo>
                    <a:pt x="7404" y="7562"/>
                    <a:pt x="7561" y="7720"/>
                    <a:pt x="7561" y="7909"/>
                  </a:cubicBezTo>
                  <a:cubicBezTo>
                    <a:pt x="7561" y="8098"/>
                    <a:pt x="7404" y="8255"/>
                    <a:pt x="7183" y="8255"/>
                  </a:cubicBezTo>
                  <a:lnTo>
                    <a:pt x="4474" y="8255"/>
                  </a:lnTo>
                  <a:cubicBezTo>
                    <a:pt x="4285" y="8255"/>
                    <a:pt x="4127" y="8098"/>
                    <a:pt x="4127" y="7909"/>
                  </a:cubicBezTo>
                  <a:cubicBezTo>
                    <a:pt x="4127" y="7720"/>
                    <a:pt x="4285" y="7562"/>
                    <a:pt x="4474" y="7562"/>
                  </a:cubicBezTo>
                  <a:close/>
                  <a:moveTo>
                    <a:pt x="3151" y="7531"/>
                  </a:moveTo>
                  <a:cubicBezTo>
                    <a:pt x="3340" y="7531"/>
                    <a:pt x="3497" y="7657"/>
                    <a:pt x="3497" y="7877"/>
                  </a:cubicBezTo>
                  <a:lnTo>
                    <a:pt x="3497" y="9232"/>
                  </a:lnTo>
                  <a:cubicBezTo>
                    <a:pt x="3497" y="9452"/>
                    <a:pt x="3340" y="9610"/>
                    <a:pt x="3151" y="9610"/>
                  </a:cubicBezTo>
                  <a:lnTo>
                    <a:pt x="1764" y="9610"/>
                  </a:lnTo>
                  <a:cubicBezTo>
                    <a:pt x="1575" y="9610"/>
                    <a:pt x="1418" y="9452"/>
                    <a:pt x="1418" y="9232"/>
                  </a:cubicBezTo>
                  <a:lnTo>
                    <a:pt x="1418" y="7877"/>
                  </a:lnTo>
                  <a:cubicBezTo>
                    <a:pt x="1418" y="7657"/>
                    <a:pt x="1575" y="7531"/>
                    <a:pt x="1764" y="7531"/>
                  </a:cubicBezTo>
                  <a:close/>
                  <a:moveTo>
                    <a:pt x="5860" y="8885"/>
                  </a:moveTo>
                  <a:cubicBezTo>
                    <a:pt x="6049" y="8885"/>
                    <a:pt x="6207" y="9043"/>
                    <a:pt x="6207" y="9232"/>
                  </a:cubicBezTo>
                  <a:cubicBezTo>
                    <a:pt x="6207" y="9452"/>
                    <a:pt x="6049" y="9610"/>
                    <a:pt x="5860" y="9610"/>
                  </a:cubicBezTo>
                  <a:lnTo>
                    <a:pt x="4474" y="9610"/>
                  </a:lnTo>
                  <a:cubicBezTo>
                    <a:pt x="4285" y="9610"/>
                    <a:pt x="4127" y="9452"/>
                    <a:pt x="4127" y="9232"/>
                  </a:cubicBezTo>
                  <a:cubicBezTo>
                    <a:pt x="4127" y="9043"/>
                    <a:pt x="4285" y="8885"/>
                    <a:pt x="4474" y="8885"/>
                  </a:cubicBezTo>
                  <a:close/>
                  <a:moveTo>
                    <a:pt x="1040" y="1"/>
                  </a:moveTo>
                  <a:cubicBezTo>
                    <a:pt x="504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32" y="10524"/>
                    <a:pt x="504" y="10996"/>
                    <a:pt x="1040" y="10996"/>
                  </a:cubicBezTo>
                  <a:lnTo>
                    <a:pt x="7908" y="10996"/>
                  </a:lnTo>
                  <a:cubicBezTo>
                    <a:pt x="8444" y="10996"/>
                    <a:pt x="8916" y="10524"/>
                    <a:pt x="8916" y="9956"/>
                  </a:cubicBezTo>
                  <a:lnTo>
                    <a:pt x="8916" y="1009"/>
                  </a:lnTo>
                  <a:cubicBezTo>
                    <a:pt x="8916" y="473"/>
                    <a:pt x="8444" y="1"/>
                    <a:pt x="7908" y="1"/>
                  </a:cubicBezTo>
                  <a:lnTo>
                    <a:pt x="7183" y="1"/>
                  </a:lnTo>
                  <a:lnTo>
                    <a:pt x="7183" y="347"/>
                  </a:lnTo>
                  <a:cubicBezTo>
                    <a:pt x="7183" y="915"/>
                    <a:pt x="6711" y="1387"/>
                    <a:pt x="6175" y="1387"/>
                  </a:cubicBezTo>
                  <a:lnTo>
                    <a:pt x="2741" y="1387"/>
                  </a:lnTo>
                  <a:cubicBezTo>
                    <a:pt x="2206" y="1387"/>
                    <a:pt x="1733" y="915"/>
                    <a:pt x="1733" y="347"/>
                  </a:cubicBezTo>
                  <a:lnTo>
                    <a:pt x="173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2" name="Google Shape;6682;p66"/>
            <p:cNvSpPr/>
            <p:nvPr/>
          </p:nvSpPr>
          <p:spPr>
            <a:xfrm>
              <a:off x="-30853350" y="3295000"/>
              <a:ext cx="51225" cy="104000"/>
            </a:xfrm>
            <a:custGeom>
              <a:rect b="b" l="l" r="r" t="t"/>
              <a:pathLst>
                <a:path extrusionOk="0" h="4160" w="2049">
                  <a:moveTo>
                    <a:pt x="1" y="1"/>
                  </a:moveTo>
                  <a:lnTo>
                    <a:pt x="1" y="4160"/>
                  </a:lnTo>
                  <a:lnTo>
                    <a:pt x="2049" y="4160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3" name="Google Shape;6683;p66"/>
            <p:cNvSpPr/>
            <p:nvPr/>
          </p:nvSpPr>
          <p:spPr>
            <a:xfrm>
              <a:off x="-30853350" y="3227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048"/>
                  </a:lnTo>
                  <a:lnTo>
                    <a:pt x="2049" y="2048"/>
                  </a:lnTo>
                  <a:lnTo>
                    <a:pt x="2049" y="1040"/>
                  </a:ln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4" name="Google Shape;6684;p66"/>
            <p:cNvSpPr/>
            <p:nvPr/>
          </p:nvSpPr>
          <p:spPr>
            <a:xfrm>
              <a:off x="-30851775" y="3416300"/>
              <a:ext cx="46500" cy="51225"/>
            </a:xfrm>
            <a:custGeom>
              <a:rect b="b" l="l" r="r" t="t"/>
              <a:pathLst>
                <a:path extrusionOk="0" h="2049" w="1860">
                  <a:moveTo>
                    <a:pt x="1" y="1"/>
                  </a:moveTo>
                  <a:lnTo>
                    <a:pt x="599" y="1796"/>
                  </a:lnTo>
                  <a:cubicBezTo>
                    <a:pt x="694" y="1985"/>
                    <a:pt x="788" y="2048"/>
                    <a:pt x="946" y="2048"/>
                  </a:cubicBezTo>
                  <a:cubicBezTo>
                    <a:pt x="1103" y="2048"/>
                    <a:pt x="1229" y="1985"/>
                    <a:pt x="1261" y="1796"/>
                  </a:cubicBezTo>
                  <a:lnTo>
                    <a:pt x="18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85" name="Google Shape;6685;p66"/>
          <p:cNvGrpSpPr/>
          <p:nvPr/>
        </p:nvGrpSpPr>
        <p:grpSpPr>
          <a:xfrm>
            <a:off x="6508644" y="3473460"/>
            <a:ext cx="334031" cy="334547"/>
            <a:chOff x="-31093575" y="3552550"/>
            <a:chExt cx="291450" cy="291900"/>
          </a:xfrm>
        </p:grpSpPr>
        <p:sp>
          <p:nvSpPr>
            <p:cNvPr id="6686" name="Google Shape;6686;p66"/>
            <p:cNvSpPr/>
            <p:nvPr/>
          </p:nvSpPr>
          <p:spPr>
            <a:xfrm>
              <a:off x="-31011650" y="3745525"/>
              <a:ext cx="7900" cy="12625"/>
            </a:xfrm>
            <a:custGeom>
              <a:rect b="b" l="l" r="r" t="t"/>
              <a:pathLst>
                <a:path extrusionOk="0" h="505" w="316">
                  <a:moveTo>
                    <a:pt x="158" y="1"/>
                  </a:moveTo>
                  <a:lnTo>
                    <a:pt x="0" y="505"/>
                  </a:lnTo>
                  <a:lnTo>
                    <a:pt x="315" y="505"/>
                  </a:lnTo>
                  <a:lnTo>
                    <a:pt x="1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7" name="Google Shape;6687;p66"/>
            <p:cNvSpPr/>
            <p:nvPr/>
          </p:nvSpPr>
          <p:spPr>
            <a:xfrm>
              <a:off x="-31093575" y="3671500"/>
              <a:ext cx="171725" cy="172950"/>
            </a:xfrm>
            <a:custGeom>
              <a:rect b="b" l="l" r="r" t="t"/>
              <a:pathLst>
                <a:path extrusionOk="0" h="6918" w="6869">
                  <a:moveTo>
                    <a:pt x="3427" y="1449"/>
                  </a:moveTo>
                  <a:cubicBezTo>
                    <a:pt x="3569" y="1449"/>
                    <a:pt x="3718" y="1512"/>
                    <a:pt x="3781" y="1638"/>
                  </a:cubicBezTo>
                  <a:lnTo>
                    <a:pt x="4317" y="3466"/>
                  </a:lnTo>
                  <a:lnTo>
                    <a:pt x="4474" y="3466"/>
                  </a:lnTo>
                  <a:cubicBezTo>
                    <a:pt x="4695" y="3466"/>
                    <a:pt x="4852" y="3623"/>
                    <a:pt x="4852" y="3812"/>
                  </a:cubicBezTo>
                  <a:cubicBezTo>
                    <a:pt x="4852" y="3970"/>
                    <a:pt x="4726" y="4127"/>
                    <a:pt x="4537" y="4127"/>
                  </a:cubicBezTo>
                  <a:lnTo>
                    <a:pt x="4789" y="5072"/>
                  </a:lnTo>
                  <a:cubicBezTo>
                    <a:pt x="4852" y="5262"/>
                    <a:pt x="4758" y="5419"/>
                    <a:pt x="4569" y="5514"/>
                  </a:cubicBezTo>
                  <a:cubicBezTo>
                    <a:pt x="4545" y="5518"/>
                    <a:pt x="4521" y="5520"/>
                    <a:pt x="4498" y="5520"/>
                  </a:cubicBezTo>
                  <a:cubicBezTo>
                    <a:pt x="4341" y="5520"/>
                    <a:pt x="4210" y="5427"/>
                    <a:pt x="4128" y="5262"/>
                  </a:cubicBezTo>
                  <a:lnTo>
                    <a:pt x="3781" y="4127"/>
                  </a:lnTo>
                  <a:lnTo>
                    <a:pt x="3057" y="4127"/>
                  </a:lnTo>
                  <a:lnTo>
                    <a:pt x="2710" y="5262"/>
                  </a:lnTo>
                  <a:cubicBezTo>
                    <a:pt x="2683" y="5427"/>
                    <a:pt x="2535" y="5520"/>
                    <a:pt x="2351" y="5520"/>
                  </a:cubicBezTo>
                  <a:cubicBezTo>
                    <a:pt x="2325" y="5520"/>
                    <a:pt x="2297" y="5518"/>
                    <a:pt x="2269" y="5514"/>
                  </a:cubicBezTo>
                  <a:cubicBezTo>
                    <a:pt x="2080" y="5451"/>
                    <a:pt x="2017" y="5262"/>
                    <a:pt x="2049" y="5072"/>
                  </a:cubicBezTo>
                  <a:lnTo>
                    <a:pt x="2332" y="4127"/>
                  </a:lnTo>
                  <a:cubicBezTo>
                    <a:pt x="2175" y="4096"/>
                    <a:pt x="2017" y="3970"/>
                    <a:pt x="2017" y="3812"/>
                  </a:cubicBezTo>
                  <a:cubicBezTo>
                    <a:pt x="2049" y="3623"/>
                    <a:pt x="2206" y="3466"/>
                    <a:pt x="2395" y="3466"/>
                  </a:cubicBezTo>
                  <a:lnTo>
                    <a:pt x="2553" y="3466"/>
                  </a:lnTo>
                  <a:lnTo>
                    <a:pt x="3120" y="1638"/>
                  </a:lnTo>
                  <a:cubicBezTo>
                    <a:pt x="3151" y="1512"/>
                    <a:pt x="3285" y="1449"/>
                    <a:pt x="3427" y="1449"/>
                  </a:cubicBezTo>
                  <a:close/>
                  <a:moveTo>
                    <a:pt x="3435" y="0"/>
                  </a:moveTo>
                  <a:cubicBezTo>
                    <a:pt x="1544" y="0"/>
                    <a:pt x="1" y="1544"/>
                    <a:pt x="1" y="3434"/>
                  </a:cubicBezTo>
                  <a:cubicBezTo>
                    <a:pt x="1" y="5356"/>
                    <a:pt x="1544" y="6900"/>
                    <a:pt x="3435" y="6900"/>
                  </a:cubicBezTo>
                  <a:cubicBezTo>
                    <a:pt x="4065" y="6900"/>
                    <a:pt x="4632" y="6742"/>
                    <a:pt x="5168" y="6427"/>
                  </a:cubicBezTo>
                  <a:lnTo>
                    <a:pt x="6365" y="6900"/>
                  </a:lnTo>
                  <a:cubicBezTo>
                    <a:pt x="6407" y="6910"/>
                    <a:pt x="6449" y="6917"/>
                    <a:pt x="6491" y="6917"/>
                  </a:cubicBezTo>
                  <a:cubicBezTo>
                    <a:pt x="6575" y="6917"/>
                    <a:pt x="6659" y="6889"/>
                    <a:pt x="6743" y="6805"/>
                  </a:cubicBezTo>
                  <a:cubicBezTo>
                    <a:pt x="6806" y="6742"/>
                    <a:pt x="6869" y="6616"/>
                    <a:pt x="6869" y="6459"/>
                  </a:cubicBezTo>
                  <a:lnTo>
                    <a:pt x="6491" y="5009"/>
                  </a:lnTo>
                  <a:cubicBezTo>
                    <a:pt x="6743" y="4537"/>
                    <a:pt x="6869" y="4001"/>
                    <a:pt x="6869" y="3466"/>
                  </a:cubicBezTo>
                  <a:cubicBezTo>
                    <a:pt x="6869" y="3119"/>
                    <a:pt x="6774" y="2804"/>
                    <a:pt x="6711" y="2489"/>
                  </a:cubicBezTo>
                  <a:cubicBezTo>
                    <a:pt x="6617" y="2426"/>
                    <a:pt x="6491" y="2395"/>
                    <a:pt x="6428" y="2363"/>
                  </a:cubicBezTo>
                  <a:lnTo>
                    <a:pt x="5514" y="2710"/>
                  </a:lnTo>
                  <a:cubicBezTo>
                    <a:pt x="5389" y="2755"/>
                    <a:pt x="5256" y="2780"/>
                    <a:pt x="5125" y="2780"/>
                  </a:cubicBezTo>
                  <a:cubicBezTo>
                    <a:pt x="4892" y="2780"/>
                    <a:pt x="4667" y="2702"/>
                    <a:pt x="4506" y="2521"/>
                  </a:cubicBezTo>
                  <a:cubicBezTo>
                    <a:pt x="4222" y="2269"/>
                    <a:pt x="4096" y="1891"/>
                    <a:pt x="4159" y="1481"/>
                  </a:cubicBezTo>
                  <a:lnTo>
                    <a:pt x="4443" y="221"/>
                  </a:lnTo>
                  <a:cubicBezTo>
                    <a:pt x="4443" y="189"/>
                    <a:pt x="4443" y="189"/>
                    <a:pt x="4411" y="158"/>
                  </a:cubicBezTo>
                  <a:cubicBezTo>
                    <a:pt x="4096" y="63"/>
                    <a:pt x="3781" y="0"/>
                    <a:pt x="34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8" name="Google Shape;6688;p66"/>
            <p:cNvSpPr/>
            <p:nvPr/>
          </p:nvSpPr>
          <p:spPr>
            <a:xfrm>
              <a:off x="-30895875" y="3621075"/>
              <a:ext cx="15775" cy="26025"/>
            </a:xfrm>
            <a:custGeom>
              <a:rect b="b" l="l" r="r" t="t"/>
              <a:pathLst>
                <a:path extrusionOk="0" h="1041" w="631">
                  <a:moveTo>
                    <a:pt x="0" y="1"/>
                  </a:moveTo>
                  <a:cubicBezTo>
                    <a:pt x="32" y="410"/>
                    <a:pt x="126" y="694"/>
                    <a:pt x="315" y="1041"/>
                  </a:cubicBezTo>
                  <a:cubicBezTo>
                    <a:pt x="473" y="694"/>
                    <a:pt x="599" y="347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89" name="Google Shape;6689;p66"/>
            <p:cNvSpPr/>
            <p:nvPr/>
          </p:nvSpPr>
          <p:spPr>
            <a:xfrm>
              <a:off x="-30974650" y="3552550"/>
              <a:ext cx="172525" cy="172400"/>
            </a:xfrm>
            <a:custGeom>
              <a:rect b="b" l="l" r="r" t="t"/>
              <a:pathLst>
                <a:path extrusionOk="0" h="6896" w="6901">
                  <a:moveTo>
                    <a:pt x="3435" y="1356"/>
                  </a:moveTo>
                  <a:cubicBezTo>
                    <a:pt x="3624" y="1356"/>
                    <a:pt x="3782" y="1513"/>
                    <a:pt x="3782" y="1734"/>
                  </a:cubicBezTo>
                  <a:lnTo>
                    <a:pt x="3782" y="2080"/>
                  </a:lnTo>
                  <a:lnTo>
                    <a:pt x="4821" y="2080"/>
                  </a:lnTo>
                  <a:cubicBezTo>
                    <a:pt x="5010" y="2080"/>
                    <a:pt x="5168" y="2238"/>
                    <a:pt x="5168" y="2427"/>
                  </a:cubicBezTo>
                  <a:cubicBezTo>
                    <a:pt x="5168" y="2616"/>
                    <a:pt x="5010" y="2742"/>
                    <a:pt x="4821" y="2742"/>
                  </a:cubicBezTo>
                  <a:lnTo>
                    <a:pt x="4412" y="2742"/>
                  </a:lnTo>
                  <a:cubicBezTo>
                    <a:pt x="4380" y="3341"/>
                    <a:pt x="4191" y="3876"/>
                    <a:pt x="3876" y="4412"/>
                  </a:cubicBezTo>
                  <a:cubicBezTo>
                    <a:pt x="3908" y="4443"/>
                    <a:pt x="3908" y="4475"/>
                    <a:pt x="3939" y="4506"/>
                  </a:cubicBezTo>
                  <a:lnTo>
                    <a:pt x="4349" y="4916"/>
                  </a:lnTo>
                  <a:cubicBezTo>
                    <a:pt x="4443" y="5042"/>
                    <a:pt x="4443" y="5262"/>
                    <a:pt x="4349" y="5388"/>
                  </a:cubicBezTo>
                  <a:cubicBezTo>
                    <a:pt x="4286" y="5451"/>
                    <a:pt x="4191" y="5483"/>
                    <a:pt x="4101" y="5483"/>
                  </a:cubicBezTo>
                  <a:cubicBezTo>
                    <a:pt x="4010" y="5483"/>
                    <a:pt x="3923" y="5451"/>
                    <a:pt x="3876" y="5388"/>
                  </a:cubicBezTo>
                  <a:lnTo>
                    <a:pt x="3466" y="4979"/>
                  </a:lnTo>
                  <a:lnTo>
                    <a:pt x="3435" y="4947"/>
                  </a:lnTo>
                  <a:lnTo>
                    <a:pt x="3403" y="4979"/>
                  </a:lnTo>
                  <a:lnTo>
                    <a:pt x="2994" y="5388"/>
                  </a:lnTo>
                  <a:cubicBezTo>
                    <a:pt x="2931" y="5451"/>
                    <a:pt x="2844" y="5483"/>
                    <a:pt x="2758" y="5483"/>
                  </a:cubicBezTo>
                  <a:cubicBezTo>
                    <a:pt x="2671" y="5483"/>
                    <a:pt x="2584" y="5451"/>
                    <a:pt x="2521" y="5388"/>
                  </a:cubicBezTo>
                  <a:cubicBezTo>
                    <a:pt x="2395" y="5262"/>
                    <a:pt x="2395" y="5042"/>
                    <a:pt x="2521" y="4916"/>
                  </a:cubicBezTo>
                  <a:lnTo>
                    <a:pt x="2931" y="4506"/>
                  </a:lnTo>
                  <a:cubicBezTo>
                    <a:pt x="2962" y="4475"/>
                    <a:pt x="2962" y="4443"/>
                    <a:pt x="2994" y="4412"/>
                  </a:cubicBezTo>
                  <a:cubicBezTo>
                    <a:pt x="2679" y="3939"/>
                    <a:pt x="2490" y="3341"/>
                    <a:pt x="2458" y="2742"/>
                  </a:cubicBezTo>
                  <a:lnTo>
                    <a:pt x="2049" y="2742"/>
                  </a:lnTo>
                  <a:cubicBezTo>
                    <a:pt x="1860" y="2742"/>
                    <a:pt x="1702" y="2584"/>
                    <a:pt x="1702" y="2395"/>
                  </a:cubicBezTo>
                  <a:cubicBezTo>
                    <a:pt x="1702" y="2206"/>
                    <a:pt x="1860" y="2049"/>
                    <a:pt x="2049" y="2049"/>
                  </a:cubicBezTo>
                  <a:lnTo>
                    <a:pt x="3088" y="2049"/>
                  </a:lnTo>
                  <a:lnTo>
                    <a:pt x="3088" y="1734"/>
                  </a:lnTo>
                  <a:cubicBezTo>
                    <a:pt x="3088" y="1513"/>
                    <a:pt x="3246" y="1356"/>
                    <a:pt x="3435" y="1356"/>
                  </a:cubicBezTo>
                  <a:close/>
                  <a:moveTo>
                    <a:pt x="3466" y="1"/>
                  </a:moveTo>
                  <a:cubicBezTo>
                    <a:pt x="1576" y="1"/>
                    <a:pt x="32" y="1576"/>
                    <a:pt x="32" y="3467"/>
                  </a:cubicBezTo>
                  <a:cubicBezTo>
                    <a:pt x="32" y="3971"/>
                    <a:pt x="158" y="4506"/>
                    <a:pt x="411" y="4979"/>
                  </a:cubicBezTo>
                  <a:lnTo>
                    <a:pt x="32" y="6459"/>
                  </a:lnTo>
                  <a:cubicBezTo>
                    <a:pt x="1" y="6554"/>
                    <a:pt x="32" y="6680"/>
                    <a:pt x="158" y="6806"/>
                  </a:cubicBezTo>
                  <a:cubicBezTo>
                    <a:pt x="225" y="6851"/>
                    <a:pt x="324" y="6895"/>
                    <a:pt x="420" y="6895"/>
                  </a:cubicBezTo>
                  <a:cubicBezTo>
                    <a:pt x="460" y="6895"/>
                    <a:pt x="500" y="6887"/>
                    <a:pt x="537" y="6869"/>
                  </a:cubicBezTo>
                  <a:lnTo>
                    <a:pt x="1734" y="6396"/>
                  </a:lnTo>
                  <a:cubicBezTo>
                    <a:pt x="2269" y="6712"/>
                    <a:pt x="2899" y="6869"/>
                    <a:pt x="3466" y="6869"/>
                  </a:cubicBezTo>
                  <a:cubicBezTo>
                    <a:pt x="5357" y="6869"/>
                    <a:pt x="6901" y="5357"/>
                    <a:pt x="6901" y="3435"/>
                  </a:cubicBezTo>
                  <a:cubicBezTo>
                    <a:pt x="6901" y="1576"/>
                    <a:pt x="5325" y="1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0" name="Google Shape;6690;p66"/>
          <p:cNvGrpSpPr/>
          <p:nvPr/>
        </p:nvGrpSpPr>
        <p:grpSpPr>
          <a:xfrm>
            <a:off x="6508644" y="3884924"/>
            <a:ext cx="334031" cy="334002"/>
            <a:chOff x="-31093575" y="3911725"/>
            <a:chExt cx="291450" cy="291425"/>
          </a:xfrm>
        </p:grpSpPr>
        <p:sp>
          <p:nvSpPr>
            <p:cNvPr id="6691" name="Google Shape;6691;p66"/>
            <p:cNvSpPr/>
            <p:nvPr/>
          </p:nvSpPr>
          <p:spPr>
            <a:xfrm>
              <a:off x="-31093575" y="3911725"/>
              <a:ext cx="291450" cy="291425"/>
            </a:xfrm>
            <a:custGeom>
              <a:rect b="b" l="l" r="r" t="t"/>
              <a:pathLst>
                <a:path extrusionOk="0" h="11657" w="11658">
                  <a:moveTo>
                    <a:pt x="5829" y="0"/>
                  </a:moveTo>
                  <a:cubicBezTo>
                    <a:pt x="3372" y="0"/>
                    <a:pt x="1261" y="1796"/>
                    <a:pt x="788" y="4159"/>
                  </a:cubicBezTo>
                  <a:cubicBezTo>
                    <a:pt x="347" y="4285"/>
                    <a:pt x="1" y="4694"/>
                    <a:pt x="1" y="5167"/>
                  </a:cubicBezTo>
                  <a:lnTo>
                    <a:pt x="1" y="7876"/>
                  </a:lnTo>
                  <a:cubicBezTo>
                    <a:pt x="1" y="8412"/>
                    <a:pt x="473" y="8885"/>
                    <a:pt x="1009" y="8885"/>
                  </a:cubicBezTo>
                  <a:lnTo>
                    <a:pt x="1702" y="8885"/>
                  </a:lnTo>
                  <a:cubicBezTo>
                    <a:pt x="1891" y="8885"/>
                    <a:pt x="2049" y="8727"/>
                    <a:pt x="2049" y="8538"/>
                  </a:cubicBezTo>
                  <a:lnTo>
                    <a:pt x="2049" y="4442"/>
                  </a:lnTo>
                  <a:cubicBezTo>
                    <a:pt x="2049" y="4253"/>
                    <a:pt x="1891" y="4096"/>
                    <a:pt x="1702" y="4096"/>
                  </a:cubicBezTo>
                  <a:lnTo>
                    <a:pt x="1481" y="4096"/>
                  </a:lnTo>
                  <a:cubicBezTo>
                    <a:pt x="1954" y="2111"/>
                    <a:pt x="3781" y="630"/>
                    <a:pt x="5829" y="630"/>
                  </a:cubicBezTo>
                  <a:cubicBezTo>
                    <a:pt x="7877" y="630"/>
                    <a:pt x="9673" y="2111"/>
                    <a:pt x="10145" y="4096"/>
                  </a:cubicBezTo>
                  <a:lnTo>
                    <a:pt x="9956" y="4096"/>
                  </a:lnTo>
                  <a:cubicBezTo>
                    <a:pt x="9767" y="4096"/>
                    <a:pt x="9610" y="4253"/>
                    <a:pt x="9610" y="4442"/>
                  </a:cubicBezTo>
                  <a:lnTo>
                    <a:pt x="9610" y="8538"/>
                  </a:lnTo>
                  <a:cubicBezTo>
                    <a:pt x="9610" y="8727"/>
                    <a:pt x="9767" y="8885"/>
                    <a:pt x="9956" y="8885"/>
                  </a:cubicBezTo>
                  <a:lnTo>
                    <a:pt x="10271" y="8885"/>
                  </a:lnTo>
                  <a:cubicBezTo>
                    <a:pt x="10114" y="9672"/>
                    <a:pt x="9421" y="10271"/>
                    <a:pt x="8570" y="10271"/>
                  </a:cubicBezTo>
                  <a:lnTo>
                    <a:pt x="6774" y="10271"/>
                  </a:lnTo>
                  <a:cubicBezTo>
                    <a:pt x="6617" y="9893"/>
                    <a:pt x="6270" y="9609"/>
                    <a:pt x="5829" y="9609"/>
                  </a:cubicBezTo>
                  <a:cubicBezTo>
                    <a:pt x="5262" y="9609"/>
                    <a:pt x="4789" y="10082"/>
                    <a:pt x="4789" y="10617"/>
                  </a:cubicBezTo>
                  <a:cubicBezTo>
                    <a:pt x="4789" y="11184"/>
                    <a:pt x="5262" y="11657"/>
                    <a:pt x="5829" y="11657"/>
                  </a:cubicBezTo>
                  <a:cubicBezTo>
                    <a:pt x="6270" y="11657"/>
                    <a:pt x="6648" y="11373"/>
                    <a:pt x="6774" y="10995"/>
                  </a:cubicBezTo>
                  <a:lnTo>
                    <a:pt x="8570" y="10995"/>
                  </a:lnTo>
                  <a:cubicBezTo>
                    <a:pt x="9799" y="10995"/>
                    <a:pt x="10775" y="10082"/>
                    <a:pt x="10933" y="8885"/>
                  </a:cubicBezTo>
                  <a:cubicBezTo>
                    <a:pt x="11342" y="8790"/>
                    <a:pt x="11658" y="8380"/>
                    <a:pt x="11658" y="7908"/>
                  </a:cubicBezTo>
                  <a:lnTo>
                    <a:pt x="11658" y="5198"/>
                  </a:lnTo>
                  <a:cubicBezTo>
                    <a:pt x="11658" y="4694"/>
                    <a:pt x="11311" y="4253"/>
                    <a:pt x="10870" y="4159"/>
                  </a:cubicBezTo>
                  <a:cubicBezTo>
                    <a:pt x="10397" y="1796"/>
                    <a:pt x="8255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2" name="Google Shape;6692;p66"/>
            <p:cNvSpPr/>
            <p:nvPr/>
          </p:nvSpPr>
          <p:spPr>
            <a:xfrm>
              <a:off x="-31025825" y="3980250"/>
              <a:ext cx="156750" cy="154250"/>
            </a:xfrm>
            <a:custGeom>
              <a:rect b="b" l="l" r="r" t="t"/>
              <a:pathLst>
                <a:path extrusionOk="0" h="6170" w="6270">
                  <a:moveTo>
                    <a:pt x="3119" y="1386"/>
                  </a:moveTo>
                  <a:cubicBezTo>
                    <a:pt x="3308" y="1386"/>
                    <a:pt x="3466" y="1544"/>
                    <a:pt x="3466" y="1733"/>
                  </a:cubicBezTo>
                  <a:cubicBezTo>
                    <a:pt x="3466" y="1953"/>
                    <a:pt x="3308" y="2079"/>
                    <a:pt x="3119" y="2079"/>
                  </a:cubicBezTo>
                  <a:cubicBezTo>
                    <a:pt x="2930" y="2079"/>
                    <a:pt x="2773" y="1953"/>
                    <a:pt x="2773" y="1733"/>
                  </a:cubicBezTo>
                  <a:cubicBezTo>
                    <a:pt x="2773" y="1544"/>
                    <a:pt x="2930" y="1386"/>
                    <a:pt x="3119" y="1386"/>
                  </a:cubicBezTo>
                  <a:close/>
                  <a:moveTo>
                    <a:pt x="3119" y="2741"/>
                  </a:moveTo>
                  <a:cubicBezTo>
                    <a:pt x="3308" y="2741"/>
                    <a:pt x="3466" y="2867"/>
                    <a:pt x="3466" y="3088"/>
                  </a:cubicBezTo>
                  <a:lnTo>
                    <a:pt x="3466" y="4474"/>
                  </a:lnTo>
                  <a:cubicBezTo>
                    <a:pt x="3466" y="4663"/>
                    <a:pt x="3308" y="4820"/>
                    <a:pt x="3119" y="4820"/>
                  </a:cubicBezTo>
                  <a:cubicBezTo>
                    <a:pt x="2930" y="4820"/>
                    <a:pt x="2773" y="4663"/>
                    <a:pt x="2773" y="4474"/>
                  </a:cubicBezTo>
                  <a:lnTo>
                    <a:pt x="2773" y="3088"/>
                  </a:lnTo>
                  <a:cubicBezTo>
                    <a:pt x="2773" y="2867"/>
                    <a:pt x="2930" y="2741"/>
                    <a:pt x="3119" y="2741"/>
                  </a:cubicBezTo>
                  <a:close/>
                  <a:moveTo>
                    <a:pt x="3151" y="0"/>
                  </a:moveTo>
                  <a:cubicBezTo>
                    <a:pt x="1449" y="0"/>
                    <a:pt x="63" y="1386"/>
                    <a:pt x="63" y="3088"/>
                  </a:cubicBezTo>
                  <a:cubicBezTo>
                    <a:pt x="63" y="3592"/>
                    <a:pt x="158" y="4096"/>
                    <a:pt x="441" y="4568"/>
                  </a:cubicBezTo>
                  <a:lnTo>
                    <a:pt x="63" y="5734"/>
                  </a:lnTo>
                  <a:cubicBezTo>
                    <a:pt x="0" y="5828"/>
                    <a:pt x="0" y="5955"/>
                    <a:pt x="126" y="6081"/>
                  </a:cubicBezTo>
                  <a:cubicBezTo>
                    <a:pt x="171" y="6125"/>
                    <a:pt x="263" y="6170"/>
                    <a:pt x="357" y="6170"/>
                  </a:cubicBezTo>
                  <a:cubicBezTo>
                    <a:pt x="396" y="6170"/>
                    <a:pt x="436" y="6162"/>
                    <a:pt x="473" y="6144"/>
                  </a:cubicBezTo>
                  <a:lnTo>
                    <a:pt x="1638" y="5765"/>
                  </a:lnTo>
                  <a:cubicBezTo>
                    <a:pt x="2079" y="6049"/>
                    <a:pt x="2615" y="6144"/>
                    <a:pt x="3151" y="6144"/>
                  </a:cubicBezTo>
                  <a:cubicBezTo>
                    <a:pt x="4852" y="6144"/>
                    <a:pt x="6270" y="4789"/>
                    <a:pt x="6270" y="3088"/>
                  </a:cubicBezTo>
                  <a:cubicBezTo>
                    <a:pt x="6270" y="1386"/>
                    <a:pt x="4852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693" name="Google Shape;6693;p66"/>
          <p:cNvGrpSpPr/>
          <p:nvPr/>
        </p:nvGrpSpPr>
        <p:grpSpPr>
          <a:xfrm>
            <a:off x="7779039" y="3056695"/>
            <a:ext cx="336724" cy="334919"/>
            <a:chOff x="-29946000" y="3183175"/>
            <a:chExt cx="293800" cy="292225"/>
          </a:xfrm>
        </p:grpSpPr>
        <p:sp>
          <p:nvSpPr>
            <p:cNvPr id="6694" name="Google Shape;6694;p66"/>
            <p:cNvSpPr/>
            <p:nvPr/>
          </p:nvSpPr>
          <p:spPr>
            <a:xfrm>
              <a:off x="-29839675" y="3355650"/>
              <a:ext cx="186700" cy="33900"/>
            </a:xfrm>
            <a:custGeom>
              <a:rect b="b" l="l" r="r" t="t"/>
              <a:pathLst>
                <a:path extrusionOk="0" h="1356" w="7468">
                  <a:moveTo>
                    <a:pt x="568" y="1"/>
                  </a:moveTo>
                  <a:cubicBezTo>
                    <a:pt x="568" y="505"/>
                    <a:pt x="379" y="977"/>
                    <a:pt x="1" y="1356"/>
                  </a:cubicBezTo>
                  <a:lnTo>
                    <a:pt x="7467" y="1356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5" name="Google Shape;6695;p66"/>
            <p:cNvSpPr/>
            <p:nvPr/>
          </p:nvSpPr>
          <p:spPr>
            <a:xfrm>
              <a:off x="-29824700" y="3406850"/>
              <a:ext cx="172500" cy="68550"/>
            </a:xfrm>
            <a:custGeom>
              <a:rect b="b" l="l" r="r" t="t"/>
              <a:pathLst>
                <a:path extrusionOk="0" h="2742" w="6900">
                  <a:moveTo>
                    <a:pt x="0" y="1"/>
                  </a:moveTo>
                  <a:cubicBezTo>
                    <a:pt x="662" y="505"/>
                    <a:pt x="1134" y="1292"/>
                    <a:pt x="1292" y="2237"/>
                  </a:cubicBezTo>
                  <a:cubicBezTo>
                    <a:pt x="1355" y="2395"/>
                    <a:pt x="1292" y="2584"/>
                    <a:pt x="1260" y="2742"/>
                  </a:cubicBezTo>
                  <a:lnTo>
                    <a:pt x="6553" y="2742"/>
                  </a:lnTo>
                  <a:cubicBezTo>
                    <a:pt x="6742" y="2742"/>
                    <a:pt x="6900" y="2584"/>
                    <a:pt x="6900" y="2395"/>
                  </a:cubicBezTo>
                  <a:lnTo>
                    <a:pt x="690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6" name="Google Shape;6696;p66"/>
            <p:cNvSpPr/>
            <p:nvPr/>
          </p:nvSpPr>
          <p:spPr>
            <a:xfrm>
              <a:off x="-29756975" y="31831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0"/>
                  </a:moveTo>
                  <a:cubicBezTo>
                    <a:pt x="631" y="0"/>
                    <a:pt x="1" y="630"/>
                    <a:pt x="1" y="1386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74"/>
                    <a:pt x="2773" y="1386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7" name="Google Shape;6697;p66"/>
            <p:cNvSpPr/>
            <p:nvPr/>
          </p:nvSpPr>
          <p:spPr>
            <a:xfrm>
              <a:off x="-29790850" y="3269025"/>
              <a:ext cx="137875" cy="68550"/>
            </a:xfrm>
            <a:custGeom>
              <a:rect b="b" l="l" r="r" t="t"/>
              <a:pathLst>
                <a:path extrusionOk="0" h="2742" w="5515">
                  <a:moveTo>
                    <a:pt x="2773" y="0"/>
                  </a:moveTo>
                  <a:cubicBezTo>
                    <a:pt x="1419" y="0"/>
                    <a:pt x="221" y="1040"/>
                    <a:pt x="32" y="2363"/>
                  </a:cubicBezTo>
                  <a:cubicBezTo>
                    <a:pt x="1" y="2552"/>
                    <a:pt x="158" y="2741"/>
                    <a:pt x="379" y="2741"/>
                  </a:cubicBezTo>
                  <a:lnTo>
                    <a:pt x="5136" y="2741"/>
                  </a:lnTo>
                  <a:cubicBezTo>
                    <a:pt x="5357" y="2741"/>
                    <a:pt x="5514" y="2552"/>
                    <a:pt x="5514" y="2363"/>
                  </a:cubicBezTo>
                  <a:cubicBezTo>
                    <a:pt x="5294" y="1008"/>
                    <a:pt x="4160" y="0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8" name="Google Shape;6698;p66"/>
            <p:cNvSpPr/>
            <p:nvPr/>
          </p:nvSpPr>
          <p:spPr>
            <a:xfrm>
              <a:off x="-29911350" y="3321000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7" y="1"/>
                  </a:moveTo>
                  <a:cubicBezTo>
                    <a:pt x="631" y="1"/>
                    <a:pt x="1" y="599"/>
                    <a:pt x="1" y="1387"/>
                  </a:cubicBezTo>
                  <a:cubicBezTo>
                    <a:pt x="1" y="2143"/>
                    <a:pt x="631" y="2742"/>
                    <a:pt x="1387" y="2742"/>
                  </a:cubicBezTo>
                  <a:cubicBezTo>
                    <a:pt x="2143" y="2742"/>
                    <a:pt x="2773" y="2143"/>
                    <a:pt x="2773" y="1387"/>
                  </a:cubicBez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699" name="Google Shape;6699;p66"/>
            <p:cNvSpPr/>
            <p:nvPr/>
          </p:nvSpPr>
          <p:spPr>
            <a:xfrm>
              <a:off x="-29946000" y="3406850"/>
              <a:ext cx="137075" cy="67775"/>
            </a:xfrm>
            <a:custGeom>
              <a:rect b="b" l="l" r="r" t="t"/>
              <a:pathLst>
                <a:path extrusionOk="0" h="2711" w="5483">
                  <a:moveTo>
                    <a:pt x="2773" y="1"/>
                  </a:moveTo>
                  <a:cubicBezTo>
                    <a:pt x="1387" y="1"/>
                    <a:pt x="252" y="1009"/>
                    <a:pt x="63" y="2300"/>
                  </a:cubicBezTo>
                  <a:cubicBezTo>
                    <a:pt x="0" y="2521"/>
                    <a:pt x="158" y="2710"/>
                    <a:pt x="410" y="2710"/>
                  </a:cubicBezTo>
                  <a:lnTo>
                    <a:pt x="5136" y="2710"/>
                  </a:lnTo>
                  <a:cubicBezTo>
                    <a:pt x="5325" y="2710"/>
                    <a:pt x="5482" y="2521"/>
                    <a:pt x="5482" y="2300"/>
                  </a:cubicBezTo>
                  <a:cubicBezTo>
                    <a:pt x="5293" y="1009"/>
                    <a:pt x="415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0" name="Google Shape;6700;p66"/>
          <p:cNvGrpSpPr/>
          <p:nvPr/>
        </p:nvGrpSpPr>
        <p:grpSpPr>
          <a:xfrm>
            <a:off x="2709198" y="3056895"/>
            <a:ext cx="338529" cy="334518"/>
            <a:chOff x="-34408675" y="3202075"/>
            <a:chExt cx="295375" cy="291875"/>
          </a:xfrm>
        </p:grpSpPr>
        <p:sp>
          <p:nvSpPr>
            <p:cNvPr id="6701" name="Google Shape;6701;p66"/>
            <p:cNvSpPr/>
            <p:nvPr/>
          </p:nvSpPr>
          <p:spPr>
            <a:xfrm>
              <a:off x="-34274775" y="3202075"/>
              <a:ext cx="161475" cy="161475"/>
            </a:xfrm>
            <a:custGeom>
              <a:rect b="b" l="l" r="r" t="t"/>
              <a:pathLst>
                <a:path extrusionOk="0" h="6459" w="6459">
                  <a:moveTo>
                    <a:pt x="3718" y="0"/>
                  </a:moveTo>
                  <a:cubicBezTo>
                    <a:pt x="3560" y="0"/>
                    <a:pt x="3434" y="63"/>
                    <a:pt x="3403" y="189"/>
                  </a:cubicBezTo>
                  <a:cubicBezTo>
                    <a:pt x="3340" y="315"/>
                    <a:pt x="3340" y="473"/>
                    <a:pt x="3466" y="536"/>
                  </a:cubicBezTo>
                  <a:lnTo>
                    <a:pt x="4190" y="1261"/>
                  </a:lnTo>
                  <a:lnTo>
                    <a:pt x="1260" y="4159"/>
                  </a:lnTo>
                  <a:lnTo>
                    <a:pt x="567" y="3466"/>
                  </a:lnTo>
                  <a:cubicBezTo>
                    <a:pt x="496" y="3395"/>
                    <a:pt x="390" y="3360"/>
                    <a:pt x="288" y="3360"/>
                  </a:cubicBezTo>
                  <a:cubicBezTo>
                    <a:pt x="254" y="3360"/>
                    <a:pt x="221" y="3363"/>
                    <a:pt x="189" y="3371"/>
                  </a:cubicBezTo>
                  <a:cubicBezTo>
                    <a:pt x="95" y="3403"/>
                    <a:pt x="0" y="3560"/>
                    <a:pt x="0" y="3686"/>
                  </a:cubicBezTo>
                  <a:lnTo>
                    <a:pt x="0" y="6081"/>
                  </a:lnTo>
                  <a:cubicBezTo>
                    <a:pt x="0" y="6301"/>
                    <a:pt x="158" y="6459"/>
                    <a:pt x="347" y="6459"/>
                  </a:cubicBezTo>
                  <a:lnTo>
                    <a:pt x="2773" y="6459"/>
                  </a:lnTo>
                  <a:cubicBezTo>
                    <a:pt x="2930" y="6459"/>
                    <a:pt x="3025" y="6364"/>
                    <a:pt x="3088" y="6238"/>
                  </a:cubicBezTo>
                  <a:cubicBezTo>
                    <a:pt x="3119" y="6144"/>
                    <a:pt x="3119" y="5986"/>
                    <a:pt x="2993" y="5892"/>
                  </a:cubicBezTo>
                  <a:lnTo>
                    <a:pt x="2300" y="5199"/>
                  </a:lnTo>
                  <a:lnTo>
                    <a:pt x="5198" y="2269"/>
                  </a:lnTo>
                  <a:lnTo>
                    <a:pt x="5923" y="2993"/>
                  </a:lnTo>
                  <a:cubicBezTo>
                    <a:pt x="5969" y="3039"/>
                    <a:pt x="6066" y="3069"/>
                    <a:pt x="6164" y="3069"/>
                  </a:cubicBezTo>
                  <a:cubicBezTo>
                    <a:pt x="6200" y="3069"/>
                    <a:pt x="6236" y="3065"/>
                    <a:pt x="6270" y="3056"/>
                  </a:cubicBezTo>
                  <a:cubicBezTo>
                    <a:pt x="6396" y="3025"/>
                    <a:pt x="6459" y="2867"/>
                    <a:pt x="6459" y="2741"/>
                  </a:cubicBezTo>
                  <a:lnTo>
                    <a:pt x="6459" y="347"/>
                  </a:lnTo>
                  <a:cubicBezTo>
                    <a:pt x="6459" y="158"/>
                    <a:pt x="6301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2" name="Google Shape;6702;p66"/>
            <p:cNvSpPr/>
            <p:nvPr/>
          </p:nvSpPr>
          <p:spPr>
            <a:xfrm>
              <a:off x="-34378750" y="3263175"/>
              <a:ext cx="76425" cy="73600"/>
            </a:xfrm>
            <a:custGeom>
              <a:rect b="b" l="l" r="r" t="t"/>
              <a:pathLst>
                <a:path extrusionOk="0" h="2944" w="3057">
                  <a:moveTo>
                    <a:pt x="970" y="1"/>
                  </a:moveTo>
                  <a:cubicBezTo>
                    <a:pt x="685" y="1"/>
                    <a:pt x="405" y="114"/>
                    <a:pt x="221" y="297"/>
                  </a:cubicBezTo>
                  <a:lnTo>
                    <a:pt x="1" y="549"/>
                  </a:lnTo>
                  <a:lnTo>
                    <a:pt x="2395" y="2944"/>
                  </a:lnTo>
                  <a:lnTo>
                    <a:pt x="2678" y="2755"/>
                  </a:lnTo>
                  <a:cubicBezTo>
                    <a:pt x="3056" y="2345"/>
                    <a:pt x="3056" y="1683"/>
                    <a:pt x="2678" y="1274"/>
                  </a:cubicBezTo>
                  <a:lnTo>
                    <a:pt x="1670" y="297"/>
                  </a:lnTo>
                  <a:cubicBezTo>
                    <a:pt x="1478" y="90"/>
                    <a:pt x="1222" y="1"/>
                    <a:pt x="9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3" name="Google Shape;6703;p66"/>
            <p:cNvSpPr/>
            <p:nvPr/>
          </p:nvSpPr>
          <p:spPr>
            <a:xfrm>
              <a:off x="-34250375" y="3392300"/>
              <a:ext cx="77225" cy="74425"/>
            </a:xfrm>
            <a:custGeom>
              <a:rect b="b" l="l" r="r" t="t"/>
              <a:pathLst>
                <a:path extrusionOk="0" h="2977" w="3089">
                  <a:moveTo>
                    <a:pt x="999" y="0"/>
                  </a:moveTo>
                  <a:cubicBezTo>
                    <a:pt x="787" y="0"/>
                    <a:pt x="577" y="66"/>
                    <a:pt x="410" y="205"/>
                  </a:cubicBezTo>
                  <a:cubicBezTo>
                    <a:pt x="379" y="205"/>
                    <a:pt x="316" y="268"/>
                    <a:pt x="284" y="299"/>
                  </a:cubicBezTo>
                  <a:lnTo>
                    <a:pt x="1" y="583"/>
                  </a:lnTo>
                  <a:lnTo>
                    <a:pt x="2427" y="2977"/>
                  </a:lnTo>
                  <a:lnTo>
                    <a:pt x="2679" y="2693"/>
                  </a:lnTo>
                  <a:cubicBezTo>
                    <a:pt x="3088" y="2315"/>
                    <a:pt x="3088" y="1622"/>
                    <a:pt x="2679" y="1244"/>
                  </a:cubicBezTo>
                  <a:lnTo>
                    <a:pt x="1734" y="299"/>
                  </a:lnTo>
                  <a:cubicBezTo>
                    <a:pt x="1540" y="105"/>
                    <a:pt x="1267" y="0"/>
                    <a:pt x="9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4" name="Google Shape;6704;p66"/>
            <p:cNvSpPr/>
            <p:nvPr/>
          </p:nvSpPr>
          <p:spPr>
            <a:xfrm>
              <a:off x="-34408675" y="3290275"/>
              <a:ext cx="207150" cy="203675"/>
            </a:xfrm>
            <a:custGeom>
              <a:rect b="b" l="l" r="r" t="t"/>
              <a:pathLst>
                <a:path extrusionOk="0" h="8147" w="8286">
                  <a:moveTo>
                    <a:pt x="725" y="1"/>
                  </a:moveTo>
                  <a:cubicBezTo>
                    <a:pt x="95" y="631"/>
                    <a:pt x="0" y="1387"/>
                    <a:pt x="284" y="2017"/>
                  </a:cubicBezTo>
                  <a:cubicBezTo>
                    <a:pt x="1387" y="4223"/>
                    <a:pt x="3938" y="6774"/>
                    <a:pt x="6270" y="7972"/>
                  </a:cubicBezTo>
                  <a:cubicBezTo>
                    <a:pt x="6499" y="8086"/>
                    <a:pt x="6745" y="8147"/>
                    <a:pt x="6996" y="8147"/>
                  </a:cubicBezTo>
                  <a:cubicBezTo>
                    <a:pt x="7434" y="8147"/>
                    <a:pt x="7886" y="7963"/>
                    <a:pt x="8286" y="7562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5" name="Google Shape;6705;p66"/>
          <p:cNvGrpSpPr/>
          <p:nvPr/>
        </p:nvGrpSpPr>
        <p:grpSpPr>
          <a:xfrm>
            <a:off x="2711003" y="3472486"/>
            <a:ext cx="334919" cy="336495"/>
            <a:chOff x="-34405525" y="3558075"/>
            <a:chExt cx="292225" cy="293600"/>
          </a:xfrm>
        </p:grpSpPr>
        <p:sp>
          <p:nvSpPr>
            <p:cNvPr id="6706" name="Google Shape;6706;p66"/>
            <p:cNvSpPr/>
            <p:nvPr/>
          </p:nvSpPr>
          <p:spPr>
            <a:xfrm>
              <a:off x="-34303150" y="3663825"/>
              <a:ext cx="189850" cy="187850"/>
            </a:xfrm>
            <a:custGeom>
              <a:rect b="b" l="l" r="r" t="t"/>
              <a:pathLst>
                <a:path extrusionOk="0" h="7514" w="7594">
                  <a:moveTo>
                    <a:pt x="5487" y="0"/>
                  </a:moveTo>
                  <a:cubicBezTo>
                    <a:pt x="5380" y="0"/>
                    <a:pt x="5278" y="8"/>
                    <a:pt x="5168" y="24"/>
                  </a:cubicBezTo>
                  <a:cubicBezTo>
                    <a:pt x="4349" y="181"/>
                    <a:pt x="3656" y="843"/>
                    <a:pt x="3561" y="1630"/>
                  </a:cubicBezTo>
                  <a:cubicBezTo>
                    <a:pt x="3467" y="2198"/>
                    <a:pt x="3561" y="2513"/>
                    <a:pt x="3719" y="2891"/>
                  </a:cubicBezTo>
                  <a:lnTo>
                    <a:pt x="285" y="6325"/>
                  </a:lnTo>
                  <a:cubicBezTo>
                    <a:pt x="1" y="6608"/>
                    <a:pt x="1" y="7049"/>
                    <a:pt x="285" y="7301"/>
                  </a:cubicBezTo>
                  <a:cubicBezTo>
                    <a:pt x="426" y="7443"/>
                    <a:pt x="600" y="7514"/>
                    <a:pt x="773" y="7514"/>
                  </a:cubicBezTo>
                  <a:cubicBezTo>
                    <a:pt x="946" y="7514"/>
                    <a:pt x="1119" y="7443"/>
                    <a:pt x="1261" y="7301"/>
                  </a:cubicBezTo>
                  <a:lnTo>
                    <a:pt x="4695" y="3899"/>
                  </a:lnTo>
                  <a:cubicBezTo>
                    <a:pt x="5022" y="4016"/>
                    <a:pt x="5280" y="4080"/>
                    <a:pt x="5597" y="4080"/>
                  </a:cubicBezTo>
                  <a:cubicBezTo>
                    <a:pt x="5708" y="4080"/>
                    <a:pt x="5825" y="4073"/>
                    <a:pt x="5955" y="4056"/>
                  </a:cubicBezTo>
                  <a:cubicBezTo>
                    <a:pt x="6775" y="3899"/>
                    <a:pt x="7436" y="3206"/>
                    <a:pt x="7562" y="2418"/>
                  </a:cubicBezTo>
                  <a:cubicBezTo>
                    <a:pt x="7594" y="2198"/>
                    <a:pt x="7594" y="1945"/>
                    <a:pt x="7562" y="1756"/>
                  </a:cubicBezTo>
                  <a:cubicBezTo>
                    <a:pt x="7562" y="1630"/>
                    <a:pt x="7436" y="1504"/>
                    <a:pt x="7310" y="1473"/>
                  </a:cubicBezTo>
                  <a:cubicBezTo>
                    <a:pt x="7287" y="1465"/>
                    <a:pt x="7259" y="1461"/>
                    <a:pt x="7229" y="1461"/>
                  </a:cubicBezTo>
                  <a:cubicBezTo>
                    <a:pt x="7141" y="1461"/>
                    <a:pt x="7034" y="1497"/>
                    <a:pt x="6964" y="1567"/>
                  </a:cubicBezTo>
                  <a:lnTo>
                    <a:pt x="6491" y="2040"/>
                  </a:lnTo>
                  <a:cubicBezTo>
                    <a:pt x="6365" y="2166"/>
                    <a:pt x="6192" y="2229"/>
                    <a:pt x="6014" y="2229"/>
                  </a:cubicBezTo>
                  <a:cubicBezTo>
                    <a:pt x="5837" y="2229"/>
                    <a:pt x="5656" y="2166"/>
                    <a:pt x="5514" y="2040"/>
                  </a:cubicBezTo>
                  <a:cubicBezTo>
                    <a:pt x="5231" y="1756"/>
                    <a:pt x="5231" y="1315"/>
                    <a:pt x="5514" y="1032"/>
                  </a:cubicBezTo>
                  <a:lnTo>
                    <a:pt x="6018" y="622"/>
                  </a:lnTo>
                  <a:cubicBezTo>
                    <a:pt x="6113" y="528"/>
                    <a:pt x="6144" y="370"/>
                    <a:pt x="6113" y="276"/>
                  </a:cubicBezTo>
                  <a:cubicBezTo>
                    <a:pt x="6050" y="150"/>
                    <a:pt x="5955" y="55"/>
                    <a:pt x="5829" y="24"/>
                  </a:cubicBezTo>
                  <a:cubicBezTo>
                    <a:pt x="5703" y="8"/>
                    <a:pt x="5593" y="0"/>
                    <a:pt x="54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7" name="Google Shape;6707;p66"/>
            <p:cNvSpPr/>
            <p:nvPr/>
          </p:nvSpPr>
          <p:spPr>
            <a:xfrm>
              <a:off x="-34250375" y="3565950"/>
              <a:ext cx="46500" cy="46500"/>
            </a:xfrm>
            <a:custGeom>
              <a:rect b="b" l="l" r="r" t="t"/>
              <a:pathLst>
                <a:path extrusionOk="0" h="1860" w="1860">
                  <a:moveTo>
                    <a:pt x="1" y="1"/>
                  </a:moveTo>
                  <a:lnTo>
                    <a:pt x="1" y="1859"/>
                  </a:lnTo>
                  <a:lnTo>
                    <a:pt x="1860" y="185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08" name="Google Shape;6708;p66"/>
            <p:cNvSpPr/>
            <p:nvPr/>
          </p:nvSpPr>
          <p:spPr>
            <a:xfrm>
              <a:off x="-34405525" y="3558075"/>
              <a:ext cx="206375" cy="276475"/>
            </a:xfrm>
            <a:custGeom>
              <a:rect b="b" l="l" r="r" t="t"/>
              <a:pathLst>
                <a:path extrusionOk="0" h="11059" w="8255">
                  <a:moveTo>
                    <a:pt x="3812" y="1450"/>
                  </a:moveTo>
                  <a:cubicBezTo>
                    <a:pt x="4001" y="1450"/>
                    <a:pt x="4159" y="1607"/>
                    <a:pt x="4159" y="1796"/>
                  </a:cubicBezTo>
                  <a:cubicBezTo>
                    <a:pt x="4159" y="2017"/>
                    <a:pt x="4001" y="2174"/>
                    <a:pt x="3812" y="2174"/>
                  </a:cubicBezTo>
                  <a:cubicBezTo>
                    <a:pt x="3623" y="2174"/>
                    <a:pt x="3466" y="2017"/>
                    <a:pt x="3466" y="1796"/>
                  </a:cubicBezTo>
                  <a:cubicBezTo>
                    <a:pt x="3466" y="1607"/>
                    <a:pt x="3623" y="1450"/>
                    <a:pt x="3812" y="1450"/>
                  </a:cubicBezTo>
                  <a:close/>
                  <a:moveTo>
                    <a:pt x="3812" y="2836"/>
                  </a:moveTo>
                  <a:cubicBezTo>
                    <a:pt x="4001" y="2836"/>
                    <a:pt x="4159" y="2993"/>
                    <a:pt x="4159" y="3183"/>
                  </a:cubicBezTo>
                  <a:lnTo>
                    <a:pt x="4159" y="5293"/>
                  </a:lnTo>
                  <a:cubicBezTo>
                    <a:pt x="4159" y="5482"/>
                    <a:pt x="4001" y="5640"/>
                    <a:pt x="3812" y="5640"/>
                  </a:cubicBezTo>
                  <a:cubicBezTo>
                    <a:pt x="3623" y="5640"/>
                    <a:pt x="3466" y="5482"/>
                    <a:pt x="3466" y="5293"/>
                  </a:cubicBezTo>
                  <a:lnTo>
                    <a:pt x="3466" y="3183"/>
                  </a:lnTo>
                  <a:cubicBezTo>
                    <a:pt x="3466" y="2993"/>
                    <a:pt x="3623" y="2836"/>
                    <a:pt x="3812" y="2836"/>
                  </a:cubicBezTo>
                  <a:close/>
                  <a:moveTo>
                    <a:pt x="5860" y="6301"/>
                  </a:moveTo>
                  <a:cubicBezTo>
                    <a:pt x="6049" y="6301"/>
                    <a:pt x="6207" y="6459"/>
                    <a:pt x="6207" y="6648"/>
                  </a:cubicBezTo>
                  <a:cubicBezTo>
                    <a:pt x="6207" y="6837"/>
                    <a:pt x="6049" y="6995"/>
                    <a:pt x="5860" y="6995"/>
                  </a:cubicBezTo>
                  <a:lnTo>
                    <a:pt x="1733" y="6995"/>
                  </a:lnTo>
                  <a:cubicBezTo>
                    <a:pt x="1544" y="6995"/>
                    <a:pt x="1387" y="6837"/>
                    <a:pt x="1387" y="6648"/>
                  </a:cubicBezTo>
                  <a:cubicBezTo>
                    <a:pt x="1387" y="6459"/>
                    <a:pt x="1544" y="6301"/>
                    <a:pt x="1733" y="6301"/>
                  </a:cubicBezTo>
                  <a:close/>
                  <a:moveTo>
                    <a:pt x="4537" y="7688"/>
                  </a:moveTo>
                  <a:cubicBezTo>
                    <a:pt x="4726" y="7688"/>
                    <a:pt x="4884" y="7845"/>
                    <a:pt x="4884" y="8034"/>
                  </a:cubicBezTo>
                  <a:cubicBezTo>
                    <a:pt x="4884" y="8223"/>
                    <a:pt x="4726" y="8381"/>
                    <a:pt x="4537" y="8381"/>
                  </a:cubicBezTo>
                  <a:lnTo>
                    <a:pt x="1733" y="8381"/>
                  </a:lnTo>
                  <a:cubicBezTo>
                    <a:pt x="1544" y="8381"/>
                    <a:pt x="1387" y="8223"/>
                    <a:pt x="1387" y="8034"/>
                  </a:cubicBezTo>
                  <a:cubicBezTo>
                    <a:pt x="1387" y="7845"/>
                    <a:pt x="1544" y="7688"/>
                    <a:pt x="1733" y="768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681"/>
                  </a:lnTo>
                  <a:cubicBezTo>
                    <a:pt x="0" y="10964"/>
                    <a:pt x="158" y="11059"/>
                    <a:pt x="347" y="11059"/>
                  </a:cubicBezTo>
                  <a:lnTo>
                    <a:pt x="3466" y="11059"/>
                  </a:lnTo>
                  <a:cubicBezTo>
                    <a:pt x="3466" y="10712"/>
                    <a:pt x="3592" y="10366"/>
                    <a:pt x="3844" y="10082"/>
                  </a:cubicBezTo>
                  <a:lnTo>
                    <a:pt x="4254" y="9704"/>
                  </a:lnTo>
                  <a:lnTo>
                    <a:pt x="1702" y="9704"/>
                  </a:lnTo>
                  <a:cubicBezTo>
                    <a:pt x="1481" y="9704"/>
                    <a:pt x="1324" y="9546"/>
                    <a:pt x="1324" y="9326"/>
                  </a:cubicBezTo>
                  <a:cubicBezTo>
                    <a:pt x="1324" y="9137"/>
                    <a:pt x="1481" y="8979"/>
                    <a:pt x="1702" y="8979"/>
                  </a:cubicBezTo>
                  <a:lnTo>
                    <a:pt x="4915" y="8979"/>
                  </a:lnTo>
                  <a:lnTo>
                    <a:pt x="6963" y="6932"/>
                  </a:lnTo>
                  <a:cubicBezTo>
                    <a:pt x="6900" y="6585"/>
                    <a:pt x="6805" y="6238"/>
                    <a:pt x="6931" y="5703"/>
                  </a:cubicBezTo>
                  <a:cubicBezTo>
                    <a:pt x="7089" y="4915"/>
                    <a:pt x="7562" y="4254"/>
                    <a:pt x="8255" y="3876"/>
                  </a:cubicBezTo>
                  <a:lnTo>
                    <a:pt x="8255" y="2773"/>
                  </a:lnTo>
                  <a:lnTo>
                    <a:pt x="5860" y="2773"/>
                  </a:lnTo>
                  <a:cubicBezTo>
                    <a:pt x="5671" y="2773"/>
                    <a:pt x="5514" y="2615"/>
                    <a:pt x="5514" y="2395"/>
                  </a:cubicBezTo>
                  <a:lnTo>
                    <a:pt x="551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09" name="Google Shape;6709;p66"/>
          <p:cNvGrpSpPr/>
          <p:nvPr/>
        </p:nvGrpSpPr>
        <p:grpSpPr>
          <a:xfrm>
            <a:off x="2710544" y="3884924"/>
            <a:ext cx="335836" cy="334002"/>
            <a:chOff x="-34406325" y="3919600"/>
            <a:chExt cx="293025" cy="291425"/>
          </a:xfrm>
        </p:grpSpPr>
        <p:sp>
          <p:nvSpPr>
            <p:cNvPr id="6710" name="Google Shape;6710;p66"/>
            <p:cNvSpPr/>
            <p:nvPr/>
          </p:nvSpPr>
          <p:spPr>
            <a:xfrm>
              <a:off x="-34167675" y="3932000"/>
              <a:ext cx="42550" cy="40575"/>
            </a:xfrm>
            <a:custGeom>
              <a:rect b="b" l="l" r="r" t="t"/>
              <a:pathLst>
                <a:path extrusionOk="0" h="1623" w="1702">
                  <a:moveTo>
                    <a:pt x="1352" y="0"/>
                  </a:moveTo>
                  <a:cubicBezTo>
                    <a:pt x="1261" y="0"/>
                    <a:pt x="1167" y="24"/>
                    <a:pt x="1104" y="71"/>
                  </a:cubicBezTo>
                  <a:lnTo>
                    <a:pt x="127" y="1079"/>
                  </a:lnTo>
                  <a:cubicBezTo>
                    <a:pt x="1" y="1205"/>
                    <a:pt x="1" y="1426"/>
                    <a:pt x="127" y="1552"/>
                  </a:cubicBezTo>
                  <a:cubicBezTo>
                    <a:pt x="190" y="1599"/>
                    <a:pt x="284" y="1623"/>
                    <a:pt x="375" y="1623"/>
                  </a:cubicBezTo>
                  <a:cubicBezTo>
                    <a:pt x="466" y="1623"/>
                    <a:pt x="552" y="1599"/>
                    <a:pt x="599" y="1552"/>
                  </a:cubicBezTo>
                  <a:lnTo>
                    <a:pt x="1576" y="544"/>
                  </a:lnTo>
                  <a:cubicBezTo>
                    <a:pt x="1702" y="449"/>
                    <a:pt x="1702" y="260"/>
                    <a:pt x="1576" y="71"/>
                  </a:cubicBezTo>
                  <a:cubicBezTo>
                    <a:pt x="1529" y="24"/>
                    <a:pt x="1442" y="0"/>
                    <a:pt x="13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1" name="Google Shape;6711;p66"/>
            <p:cNvSpPr/>
            <p:nvPr/>
          </p:nvSpPr>
          <p:spPr>
            <a:xfrm>
              <a:off x="-34286600" y="3922950"/>
              <a:ext cx="171725" cy="167575"/>
            </a:xfrm>
            <a:custGeom>
              <a:rect b="b" l="l" r="r" t="t"/>
              <a:pathLst>
                <a:path extrusionOk="0" h="6703" w="6869">
                  <a:moveTo>
                    <a:pt x="772" y="0"/>
                  </a:moveTo>
                  <a:cubicBezTo>
                    <a:pt x="599" y="0"/>
                    <a:pt x="426" y="71"/>
                    <a:pt x="284" y="213"/>
                  </a:cubicBezTo>
                  <a:cubicBezTo>
                    <a:pt x="1" y="496"/>
                    <a:pt x="1" y="937"/>
                    <a:pt x="284" y="1189"/>
                  </a:cubicBezTo>
                  <a:lnTo>
                    <a:pt x="5608" y="6514"/>
                  </a:lnTo>
                  <a:cubicBezTo>
                    <a:pt x="5734" y="6640"/>
                    <a:pt x="5908" y="6703"/>
                    <a:pt x="6085" y="6703"/>
                  </a:cubicBezTo>
                  <a:cubicBezTo>
                    <a:pt x="6262" y="6703"/>
                    <a:pt x="6443" y="6640"/>
                    <a:pt x="6585" y="6514"/>
                  </a:cubicBezTo>
                  <a:cubicBezTo>
                    <a:pt x="6869" y="6230"/>
                    <a:pt x="6869" y="5821"/>
                    <a:pt x="6585" y="5537"/>
                  </a:cubicBezTo>
                  <a:lnTo>
                    <a:pt x="1261" y="213"/>
                  </a:lnTo>
                  <a:cubicBezTo>
                    <a:pt x="1119" y="71"/>
                    <a:pt x="946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2" name="Google Shape;6712;p66"/>
            <p:cNvSpPr/>
            <p:nvPr/>
          </p:nvSpPr>
          <p:spPr>
            <a:xfrm>
              <a:off x="-34406325" y="4115900"/>
              <a:ext cx="98475" cy="95125"/>
            </a:xfrm>
            <a:custGeom>
              <a:rect b="b" l="l" r="r" t="t"/>
              <a:pathLst>
                <a:path extrusionOk="0" h="3805" w="3939">
                  <a:moveTo>
                    <a:pt x="757" y="1"/>
                  </a:moveTo>
                  <a:cubicBezTo>
                    <a:pt x="576" y="1"/>
                    <a:pt x="395" y="72"/>
                    <a:pt x="253" y="213"/>
                  </a:cubicBezTo>
                  <a:cubicBezTo>
                    <a:pt x="1" y="497"/>
                    <a:pt x="1" y="938"/>
                    <a:pt x="253" y="1190"/>
                  </a:cubicBezTo>
                  <a:lnTo>
                    <a:pt x="2679" y="3616"/>
                  </a:lnTo>
                  <a:cubicBezTo>
                    <a:pt x="2805" y="3742"/>
                    <a:pt x="2978" y="3805"/>
                    <a:pt x="3155" y="3805"/>
                  </a:cubicBezTo>
                  <a:cubicBezTo>
                    <a:pt x="3332" y="3805"/>
                    <a:pt x="3514" y="3742"/>
                    <a:pt x="3655" y="3616"/>
                  </a:cubicBezTo>
                  <a:cubicBezTo>
                    <a:pt x="3939" y="3332"/>
                    <a:pt x="3939" y="2891"/>
                    <a:pt x="3655" y="2608"/>
                  </a:cubicBezTo>
                  <a:lnTo>
                    <a:pt x="1261" y="213"/>
                  </a:lnTo>
                  <a:cubicBezTo>
                    <a:pt x="1119" y="72"/>
                    <a:pt x="938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3" name="Google Shape;6713;p66"/>
            <p:cNvSpPr/>
            <p:nvPr/>
          </p:nvSpPr>
          <p:spPr>
            <a:xfrm>
              <a:off x="-34364575" y="3966850"/>
              <a:ext cx="204025" cy="204025"/>
            </a:xfrm>
            <a:custGeom>
              <a:rect b="b" l="l" r="r" t="t"/>
              <a:pathLst>
                <a:path extrusionOk="0" h="8161" w="8161">
                  <a:moveTo>
                    <a:pt x="2994" y="1"/>
                  </a:moveTo>
                  <a:lnTo>
                    <a:pt x="2489" y="1576"/>
                  </a:lnTo>
                  <a:cubicBezTo>
                    <a:pt x="1985" y="3088"/>
                    <a:pt x="1166" y="4474"/>
                    <a:pt x="1" y="5703"/>
                  </a:cubicBezTo>
                  <a:lnTo>
                    <a:pt x="2458" y="8160"/>
                  </a:lnTo>
                  <a:cubicBezTo>
                    <a:pt x="3687" y="6995"/>
                    <a:pt x="5104" y="6175"/>
                    <a:pt x="6585" y="5671"/>
                  </a:cubicBezTo>
                  <a:lnTo>
                    <a:pt x="8160" y="5136"/>
                  </a:ln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4" name="Google Shape;6714;p66"/>
            <p:cNvSpPr/>
            <p:nvPr/>
          </p:nvSpPr>
          <p:spPr>
            <a:xfrm>
              <a:off x="-34200750" y="3919600"/>
              <a:ext cx="17350" cy="33875"/>
            </a:xfrm>
            <a:custGeom>
              <a:rect b="b" l="l" r="r" t="t"/>
              <a:pathLst>
                <a:path extrusionOk="0" h="135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08"/>
                  </a:lnTo>
                  <a:cubicBezTo>
                    <a:pt x="1" y="1229"/>
                    <a:pt x="158" y="1355"/>
                    <a:pt x="347" y="1355"/>
                  </a:cubicBezTo>
                  <a:cubicBezTo>
                    <a:pt x="536" y="1355"/>
                    <a:pt x="694" y="1229"/>
                    <a:pt x="694" y="1008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5" name="Google Shape;6715;p66"/>
            <p:cNvSpPr/>
            <p:nvPr/>
          </p:nvSpPr>
          <p:spPr>
            <a:xfrm>
              <a:off x="-34147975" y="3989700"/>
              <a:ext cx="34675" cy="17350"/>
            </a:xfrm>
            <a:custGeom>
              <a:rect b="b" l="l" r="r" t="t"/>
              <a:pathLst>
                <a:path extrusionOk="0" h="694" w="1387">
                  <a:moveTo>
                    <a:pt x="379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79" y="693"/>
                  </a:cubicBezTo>
                  <a:lnTo>
                    <a:pt x="1040" y="693"/>
                  </a:lnTo>
                  <a:cubicBezTo>
                    <a:pt x="1229" y="693"/>
                    <a:pt x="1387" y="536"/>
                    <a:pt x="1387" y="347"/>
                  </a:cubicBezTo>
                  <a:cubicBezTo>
                    <a:pt x="1387" y="126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6" name="Google Shape;6716;p66"/>
            <p:cNvSpPr/>
            <p:nvPr/>
          </p:nvSpPr>
          <p:spPr>
            <a:xfrm>
              <a:off x="-34278725" y="4116500"/>
              <a:ext cx="116600" cy="68600"/>
            </a:xfrm>
            <a:custGeom>
              <a:rect b="b" l="l" r="r" t="t"/>
              <a:pathLst>
                <a:path extrusionOk="0" h="2744" w="4664">
                  <a:moveTo>
                    <a:pt x="4411" y="0"/>
                  </a:moveTo>
                  <a:lnTo>
                    <a:pt x="3750" y="221"/>
                  </a:lnTo>
                  <a:cubicBezTo>
                    <a:pt x="3907" y="378"/>
                    <a:pt x="3813" y="631"/>
                    <a:pt x="3624" y="694"/>
                  </a:cubicBezTo>
                  <a:lnTo>
                    <a:pt x="1072" y="2017"/>
                  </a:lnTo>
                  <a:cubicBezTo>
                    <a:pt x="1030" y="2038"/>
                    <a:pt x="984" y="2048"/>
                    <a:pt x="938" y="2048"/>
                  </a:cubicBezTo>
                  <a:cubicBezTo>
                    <a:pt x="844" y="2048"/>
                    <a:pt x="746" y="2006"/>
                    <a:pt x="662" y="1922"/>
                  </a:cubicBezTo>
                  <a:lnTo>
                    <a:pt x="568" y="1796"/>
                  </a:lnTo>
                  <a:cubicBezTo>
                    <a:pt x="347" y="1922"/>
                    <a:pt x="190" y="2080"/>
                    <a:pt x="1" y="2237"/>
                  </a:cubicBezTo>
                  <a:lnTo>
                    <a:pt x="190" y="2426"/>
                  </a:lnTo>
                  <a:cubicBezTo>
                    <a:pt x="395" y="2632"/>
                    <a:pt x="669" y="2744"/>
                    <a:pt x="947" y="2744"/>
                  </a:cubicBezTo>
                  <a:cubicBezTo>
                    <a:pt x="1095" y="2744"/>
                    <a:pt x="1245" y="2712"/>
                    <a:pt x="1387" y="2647"/>
                  </a:cubicBezTo>
                  <a:lnTo>
                    <a:pt x="3939" y="1324"/>
                  </a:lnTo>
                  <a:cubicBezTo>
                    <a:pt x="4411" y="1103"/>
                    <a:pt x="4663" y="505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17" name="Google Shape;6717;p66"/>
          <p:cNvGrpSpPr/>
          <p:nvPr/>
        </p:nvGrpSpPr>
        <p:grpSpPr>
          <a:xfrm>
            <a:off x="4826694" y="3062553"/>
            <a:ext cx="334031" cy="323200"/>
            <a:chOff x="-32568800" y="3232000"/>
            <a:chExt cx="291450" cy="282000"/>
          </a:xfrm>
        </p:grpSpPr>
        <p:sp>
          <p:nvSpPr>
            <p:cNvPr id="6718" name="Google Shape;6718;p66"/>
            <p:cNvSpPr/>
            <p:nvPr/>
          </p:nvSpPr>
          <p:spPr>
            <a:xfrm>
              <a:off x="-32545150" y="3232000"/>
              <a:ext cx="244175" cy="246550"/>
            </a:xfrm>
            <a:custGeom>
              <a:rect b="b" l="l" r="r" t="t"/>
              <a:pathLst>
                <a:path extrusionOk="0" h="9862" w="9767">
                  <a:moveTo>
                    <a:pt x="4883" y="1"/>
                  </a:moveTo>
                  <a:cubicBezTo>
                    <a:pt x="4505" y="1"/>
                    <a:pt x="4222" y="316"/>
                    <a:pt x="4222" y="662"/>
                  </a:cubicBezTo>
                  <a:lnTo>
                    <a:pt x="4222" y="4128"/>
                  </a:lnTo>
                  <a:cubicBezTo>
                    <a:pt x="4159" y="4033"/>
                    <a:pt x="2899" y="1859"/>
                    <a:pt x="2772" y="1702"/>
                  </a:cubicBezTo>
                  <a:cubicBezTo>
                    <a:pt x="2639" y="1479"/>
                    <a:pt x="2394" y="1350"/>
                    <a:pt x="2151" y="1350"/>
                  </a:cubicBezTo>
                  <a:cubicBezTo>
                    <a:pt x="2051" y="1350"/>
                    <a:pt x="1951" y="1372"/>
                    <a:pt x="1859" y="1418"/>
                  </a:cubicBezTo>
                  <a:cubicBezTo>
                    <a:pt x="1512" y="1576"/>
                    <a:pt x="1386" y="2017"/>
                    <a:pt x="1544" y="2332"/>
                  </a:cubicBezTo>
                  <a:cubicBezTo>
                    <a:pt x="1544" y="2363"/>
                    <a:pt x="2804" y="4947"/>
                    <a:pt x="2836" y="4947"/>
                  </a:cubicBezTo>
                  <a:cubicBezTo>
                    <a:pt x="3434" y="4947"/>
                    <a:pt x="5261" y="4947"/>
                    <a:pt x="5261" y="6617"/>
                  </a:cubicBezTo>
                  <a:cubicBezTo>
                    <a:pt x="5261" y="6806"/>
                    <a:pt x="5104" y="6963"/>
                    <a:pt x="4883" y="6963"/>
                  </a:cubicBezTo>
                  <a:cubicBezTo>
                    <a:pt x="4694" y="6963"/>
                    <a:pt x="4537" y="6806"/>
                    <a:pt x="4537" y="6617"/>
                  </a:cubicBezTo>
                  <a:cubicBezTo>
                    <a:pt x="4537" y="6018"/>
                    <a:pt x="4253" y="5640"/>
                    <a:pt x="3056" y="5608"/>
                  </a:cubicBezTo>
                  <a:cubicBezTo>
                    <a:pt x="3056" y="5608"/>
                    <a:pt x="1260" y="4254"/>
                    <a:pt x="1197" y="4191"/>
                  </a:cubicBezTo>
                  <a:cubicBezTo>
                    <a:pt x="1060" y="4084"/>
                    <a:pt x="901" y="4029"/>
                    <a:pt x="745" y="4029"/>
                  </a:cubicBezTo>
                  <a:cubicBezTo>
                    <a:pt x="578" y="4029"/>
                    <a:pt x="414" y="4092"/>
                    <a:pt x="284" y="4222"/>
                  </a:cubicBezTo>
                  <a:cubicBezTo>
                    <a:pt x="0" y="4506"/>
                    <a:pt x="0" y="4915"/>
                    <a:pt x="284" y="5199"/>
                  </a:cubicBezTo>
                  <a:lnTo>
                    <a:pt x="1859" y="6774"/>
                  </a:lnTo>
                  <a:cubicBezTo>
                    <a:pt x="2048" y="6963"/>
                    <a:pt x="2142" y="7215"/>
                    <a:pt x="2142" y="7436"/>
                  </a:cubicBezTo>
                  <a:cubicBezTo>
                    <a:pt x="2142" y="8034"/>
                    <a:pt x="2520" y="8538"/>
                    <a:pt x="3088" y="8759"/>
                  </a:cubicBezTo>
                  <a:cubicBezTo>
                    <a:pt x="3245" y="8790"/>
                    <a:pt x="3371" y="8948"/>
                    <a:pt x="3434" y="9074"/>
                  </a:cubicBezTo>
                  <a:cubicBezTo>
                    <a:pt x="2426" y="8979"/>
                    <a:pt x="1260" y="8790"/>
                    <a:pt x="1103" y="8475"/>
                  </a:cubicBezTo>
                  <a:cubicBezTo>
                    <a:pt x="1103" y="8475"/>
                    <a:pt x="1197" y="8349"/>
                    <a:pt x="1638" y="8192"/>
                  </a:cubicBezTo>
                  <a:cubicBezTo>
                    <a:pt x="1544" y="8003"/>
                    <a:pt x="1481" y="7751"/>
                    <a:pt x="1481" y="7530"/>
                  </a:cubicBezTo>
                  <a:cubicBezTo>
                    <a:pt x="756" y="7782"/>
                    <a:pt x="441" y="8066"/>
                    <a:pt x="441" y="8475"/>
                  </a:cubicBezTo>
                  <a:cubicBezTo>
                    <a:pt x="441" y="9641"/>
                    <a:pt x="3718" y="9862"/>
                    <a:pt x="4883" y="9862"/>
                  </a:cubicBezTo>
                  <a:cubicBezTo>
                    <a:pt x="6081" y="9862"/>
                    <a:pt x="9357" y="9641"/>
                    <a:pt x="9357" y="8475"/>
                  </a:cubicBezTo>
                  <a:cubicBezTo>
                    <a:pt x="9357" y="8066"/>
                    <a:pt x="8979" y="7751"/>
                    <a:pt x="8317" y="7530"/>
                  </a:cubicBezTo>
                  <a:cubicBezTo>
                    <a:pt x="8317" y="7782"/>
                    <a:pt x="8286" y="8003"/>
                    <a:pt x="8160" y="8192"/>
                  </a:cubicBezTo>
                  <a:cubicBezTo>
                    <a:pt x="8286" y="8255"/>
                    <a:pt x="8349" y="8286"/>
                    <a:pt x="8443" y="8318"/>
                  </a:cubicBezTo>
                  <a:lnTo>
                    <a:pt x="8664" y="8444"/>
                  </a:lnTo>
                  <a:cubicBezTo>
                    <a:pt x="8475" y="8790"/>
                    <a:pt x="7372" y="8948"/>
                    <a:pt x="6364" y="9074"/>
                  </a:cubicBezTo>
                  <a:cubicBezTo>
                    <a:pt x="6427" y="8979"/>
                    <a:pt x="6553" y="8885"/>
                    <a:pt x="6711" y="8822"/>
                  </a:cubicBezTo>
                  <a:cubicBezTo>
                    <a:pt x="7246" y="8633"/>
                    <a:pt x="7656" y="8129"/>
                    <a:pt x="7656" y="7530"/>
                  </a:cubicBezTo>
                  <a:lnTo>
                    <a:pt x="7656" y="6428"/>
                  </a:lnTo>
                  <a:lnTo>
                    <a:pt x="9515" y="4569"/>
                  </a:lnTo>
                  <a:cubicBezTo>
                    <a:pt x="9767" y="4317"/>
                    <a:pt x="9767" y="3876"/>
                    <a:pt x="9515" y="3592"/>
                  </a:cubicBezTo>
                  <a:cubicBezTo>
                    <a:pt x="9373" y="3450"/>
                    <a:pt x="9192" y="3379"/>
                    <a:pt x="9010" y="3379"/>
                  </a:cubicBezTo>
                  <a:cubicBezTo>
                    <a:pt x="8829" y="3379"/>
                    <a:pt x="8648" y="3450"/>
                    <a:pt x="8506" y="3592"/>
                  </a:cubicBezTo>
                  <a:cubicBezTo>
                    <a:pt x="8191" y="3876"/>
                    <a:pt x="7498" y="4411"/>
                    <a:pt x="7026" y="4789"/>
                  </a:cubicBezTo>
                  <a:cubicBezTo>
                    <a:pt x="7089" y="4663"/>
                    <a:pt x="8191" y="2426"/>
                    <a:pt x="8254" y="2332"/>
                  </a:cubicBezTo>
                  <a:cubicBezTo>
                    <a:pt x="8412" y="1985"/>
                    <a:pt x="8286" y="1576"/>
                    <a:pt x="7939" y="1418"/>
                  </a:cubicBezTo>
                  <a:cubicBezTo>
                    <a:pt x="7847" y="1372"/>
                    <a:pt x="7747" y="1350"/>
                    <a:pt x="7647" y="1350"/>
                  </a:cubicBezTo>
                  <a:cubicBezTo>
                    <a:pt x="7404" y="1350"/>
                    <a:pt x="7159" y="1479"/>
                    <a:pt x="7026" y="1702"/>
                  </a:cubicBezTo>
                  <a:cubicBezTo>
                    <a:pt x="6900" y="1859"/>
                    <a:pt x="5639" y="4033"/>
                    <a:pt x="5576" y="4128"/>
                  </a:cubicBezTo>
                  <a:lnTo>
                    <a:pt x="5576" y="662"/>
                  </a:lnTo>
                  <a:cubicBezTo>
                    <a:pt x="5576" y="284"/>
                    <a:pt x="5261" y="1"/>
                    <a:pt x="4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19" name="Google Shape;6719;p66"/>
            <p:cNvSpPr/>
            <p:nvPr/>
          </p:nvSpPr>
          <p:spPr>
            <a:xfrm>
              <a:off x="-32568800" y="3392675"/>
              <a:ext cx="291450" cy="121325"/>
            </a:xfrm>
            <a:custGeom>
              <a:rect b="b" l="l" r="r" t="t"/>
              <a:pathLst>
                <a:path extrusionOk="0" h="4853" w="11658">
                  <a:moveTo>
                    <a:pt x="9578" y="1"/>
                  </a:moveTo>
                  <a:lnTo>
                    <a:pt x="9263" y="316"/>
                  </a:lnTo>
                  <a:lnTo>
                    <a:pt x="9263" y="631"/>
                  </a:lnTo>
                  <a:cubicBezTo>
                    <a:pt x="10335" y="1040"/>
                    <a:pt x="10965" y="1576"/>
                    <a:pt x="10965" y="2143"/>
                  </a:cubicBezTo>
                  <a:cubicBezTo>
                    <a:pt x="10965" y="3119"/>
                    <a:pt x="8885" y="4191"/>
                    <a:pt x="5829" y="4191"/>
                  </a:cubicBezTo>
                  <a:cubicBezTo>
                    <a:pt x="2805" y="4191"/>
                    <a:pt x="726" y="3119"/>
                    <a:pt x="726" y="2143"/>
                  </a:cubicBezTo>
                  <a:cubicBezTo>
                    <a:pt x="726" y="1607"/>
                    <a:pt x="1261" y="1103"/>
                    <a:pt x="2175" y="725"/>
                  </a:cubicBezTo>
                  <a:lnTo>
                    <a:pt x="1671" y="190"/>
                  </a:lnTo>
                  <a:cubicBezTo>
                    <a:pt x="631" y="725"/>
                    <a:pt x="1" y="1387"/>
                    <a:pt x="1" y="2111"/>
                  </a:cubicBezTo>
                  <a:cubicBezTo>
                    <a:pt x="1" y="3655"/>
                    <a:pt x="2584" y="4852"/>
                    <a:pt x="5829" y="4852"/>
                  </a:cubicBezTo>
                  <a:cubicBezTo>
                    <a:pt x="9106" y="4852"/>
                    <a:pt x="11658" y="3624"/>
                    <a:pt x="11658" y="2111"/>
                  </a:cubicBezTo>
                  <a:cubicBezTo>
                    <a:pt x="11658" y="1261"/>
                    <a:pt x="10870" y="505"/>
                    <a:pt x="95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0" name="Google Shape;6720;p66"/>
          <p:cNvGrpSpPr/>
          <p:nvPr/>
        </p:nvGrpSpPr>
        <p:grpSpPr>
          <a:xfrm>
            <a:off x="4826250" y="3473717"/>
            <a:ext cx="334919" cy="334031"/>
            <a:chOff x="-32569575" y="3586425"/>
            <a:chExt cx="292225" cy="291450"/>
          </a:xfrm>
        </p:grpSpPr>
        <p:sp>
          <p:nvSpPr>
            <p:cNvPr id="6721" name="Google Shape;6721;p66"/>
            <p:cNvSpPr/>
            <p:nvPr/>
          </p:nvSpPr>
          <p:spPr>
            <a:xfrm>
              <a:off x="-32569575" y="3672275"/>
              <a:ext cx="292225" cy="205600"/>
            </a:xfrm>
            <a:custGeom>
              <a:rect b="b" l="l" r="r" t="t"/>
              <a:pathLst>
                <a:path extrusionOk="0" h="8224" w="11689">
                  <a:moveTo>
                    <a:pt x="5860" y="1"/>
                  </a:moveTo>
                  <a:cubicBezTo>
                    <a:pt x="4506" y="1"/>
                    <a:pt x="3340" y="1040"/>
                    <a:pt x="3151" y="2332"/>
                  </a:cubicBezTo>
                  <a:cubicBezTo>
                    <a:pt x="3119" y="2521"/>
                    <a:pt x="3277" y="2710"/>
                    <a:pt x="3497" y="2710"/>
                  </a:cubicBezTo>
                  <a:lnTo>
                    <a:pt x="5514" y="2710"/>
                  </a:lnTo>
                  <a:lnTo>
                    <a:pt x="5514" y="3435"/>
                  </a:lnTo>
                  <a:lnTo>
                    <a:pt x="2395" y="3435"/>
                  </a:lnTo>
                  <a:cubicBezTo>
                    <a:pt x="1859" y="3435"/>
                    <a:pt x="1387" y="3907"/>
                    <a:pt x="1387" y="4443"/>
                  </a:cubicBezTo>
                  <a:lnTo>
                    <a:pt x="1387" y="4852"/>
                  </a:lnTo>
                  <a:cubicBezTo>
                    <a:pt x="599" y="5010"/>
                    <a:pt x="0" y="5703"/>
                    <a:pt x="0" y="6554"/>
                  </a:cubicBezTo>
                  <a:cubicBezTo>
                    <a:pt x="0" y="7499"/>
                    <a:pt x="757" y="8223"/>
                    <a:pt x="1702" y="8223"/>
                  </a:cubicBezTo>
                  <a:cubicBezTo>
                    <a:pt x="2647" y="8223"/>
                    <a:pt x="3403" y="7499"/>
                    <a:pt x="3403" y="6554"/>
                  </a:cubicBezTo>
                  <a:cubicBezTo>
                    <a:pt x="3403" y="5703"/>
                    <a:pt x="2804" y="5041"/>
                    <a:pt x="2017" y="4852"/>
                  </a:cubicBezTo>
                  <a:lnTo>
                    <a:pt x="2017" y="4443"/>
                  </a:lnTo>
                  <a:cubicBezTo>
                    <a:pt x="2017" y="4254"/>
                    <a:pt x="2174" y="4096"/>
                    <a:pt x="2363" y="4096"/>
                  </a:cubicBezTo>
                  <a:lnTo>
                    <a:pt x="5482" y="4096"/>
                  </a:lnTo>
                  <a:lnTo>
                    <a:pt x="5482" y="4821"/>
                  </a:lnTo>
                  <a:cubicBezTo>
                    <a:pt x="4695" y="4978"/>
                    <a:pt x="4096" y="5672"/>
                    <a:pt x="4096" y="6491"/>
                  </a:cubicBezTo>
                  <a:cubicBezTo>
                    <a:pt x="4096" y="7436"/>
                    <a:pt x="4852" y="8192"/>
                    <a:pt x="5797" y="8192"/>
                  </a:cubicBezTo>
                  <a:cubicBezTo>
                    <a:pt x="6742" y="8192"/>
                    <a:pt x="7499" y="7436"/>
                    <a:pt x="7499" y="6491"/>
                  </a:cubicBezTo>
                  <a:cubicBezTo>
                    <a:pt x="7499" y="5672"/>
                    <a:pt x="6900" y="5010"/>
                    <a:pt x="6112" y="4821"/>
                  </a:cubicBezTo>
                  <a:lnTo>
                    <a:pt x="6112" y="4096"/>
                  </a:lnTo>
                  <a:lnTo>
                    <a:pt x="9231" y="4096"/>
                  </a:lnTo>
                  <a:cubicBezTo>
                    <a:pt x="9420" y="4096"/>
                    <a:pt x="9578" y="4254"/>
                    <a:pt x="9578" y="4443"/>
                  </a:cubicBezTo>
                  <a:lnTo>
                    <a:pt x="9578" y="4852"/>
                  </a:lnTo>
                  <a:cubicBezTo>
                    <a:pt x="8790" y="5010"/>
                    <a:pt x="8192" y="5703"/>
                    <a:pt x="8192" y="6554"/>
                  </a:cubicBezTo>
                  <a:cubicBezTo>
                    <a:pt x="8192" y="7499"/>
                    <a:pt x="8948" y="8223"/>
                    <a:pt x="9893" y="8223"/>
                  </a:cubicBezTo>
                  <a:cubicBezTo>
                    <a:pt x="10838" y="8223"/>
                    <a:pt x="11594" y="7499"/>
                    <a:pt x="11594" y="6554"/>
                  </a:cubicBezTo>
                  <a:cubicBezTo>
                    <a:pt x="11689" y="5703"/>
                    <a:pt x="11153" y="5010"/>
                    <a:pt x="10366" y="4852"/>
                  </a:cubicBezTo>
                  <a:lnTo>
                    <a:pt x="10366" y="4443"/>
                  </a:lnTo>
                  <a:cubicBezTo>
                    <a:pt x="10366" y="3907"/>
                    <a:pt x="9893" y="3435"/>
                    <a:pt x="9326" y="3435"/>
                  </a:cubicBezTo>
                  <a:lnTo>
                    <a:pt x="6238" y="3435"/>
                  </a:lnTo>
                  <a:lnTo>
                    <a:pt x="6238" y="2710"/>
                  </a:lnTo>
                  <a:lnTo>
                    <a:pt x="8223" y="2710"/>
                  </a:lnTo>
                  <a:cubicBezTo>
                    <a:pt x="8444" y="2710"/>
                    <a:pt x="8601" y="2521"/>
                    <a:pt x="8601" y="2332"/>
                  </a:cubicBezTo>
                  <a:cubicBezTo>
                    <a:pt x="8381" y="977"/>
                    <a:pt x="7247" y="1"/>
                    <a:pt x="58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2" name="Google Shape;6722;p66"/>
            <p:cNvSpPr/>
            <p:nvPr/>
          </p:nvSpPr>
          <p:spPr>
            <a:xfrm>
              <a:off x="-32456950" y="3586425"/>
              <a:ext cx="68550" cy="69350"/>
            </a:xfrm>
            <a:custGeom>
              <a:rect b="b" l="l" r="r" t="t"/>
              <a:pathLst>
                <a:path extrusionOk="0" h="2774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43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3" name="Google Shape;6723;p66"/>
          <p:cNvGrpSpPr/>
          <p:nvPr/>
        </p:nvGrpSpPr>
        <p:grpSpPr>
          <a:xfrm>
            <a:off x="4817669" y="3884579"/>
            <a:ext cx="352082" cy="334690"/>
            <a:chOff x="-32576675" y="3944600"/>
            <a:chExt cx="307200" cy="292025"/>
          </a:xfrm>
        </p:grpSpPr>
        <p:sp>
          <p:nvSpPr>
            <p:cNvPr id="6724" name="Google Shape;6724;p66"/>
            <p:cNvSpPr/>
            <p:nvPr/>
          </p:nvSpPr>
          <p:spPr>
            <a:xfrm>
              <a:off x="-32482950" y="3944600"/>
              <a:ext cx="213475" cy="214650"/>
            </a:xfrm>
            <a:custGeom>
              <a:rect b="b" l="l" r="r" t="t"/>
              <a:pathLst>
                <a:path extrusionOk="0" h="8586" w="8539">
                  <a:moveTo>
                    <a:pt x="5156" y="1"/>
                  </a:moveTo>
                  <a:cubicBezTo>
                    <a:pt x="4372" y="1"/>
                    <a:pt x="3593" y="308"/>
                    <a:pt x="2994" y="922"/>
                  </a:cubicBezTo>
                  <a:lnTo>
                    <a:pt x="1450" y="2466"/>
                  </a:lnTo>
                  <a:cubicBezTo>
                    <a:pt x="1681" y="2417"/>
                    <a:pt x="1916" y="2392"/>
                    <a:pt x="2152" y="2392"/>
                  </a:cubicBezTo>
                  <a:cubicBezTo>
                    <a:pt x="2529" y="2392"/>
                    <a:pt x="2909" y="2456"/>
                    <a:pt x="3277" y="2592"/>
                  </a:cubicBezTo>
                  <a:lnTo>
                    <a:pt x="3939" y="1899"/>
                  </a:lnTo>
                  <a:cubicBezTo>
                    <a:pt x="4270" y="1568"/>
                    <a:pt x="4703" y="1402"/>
                    <a:pt x="5136" y="1402"/>
                  </a:cubicBezTo>
                  <a:cubicBezTo>
                    <a:pt x="5569" y="1402"/>
                    <a:pt x="6003" y="1568"/>
                    <a:pt x="6333" y="1899"/>
                  </a:cubicBezTo>
                  <a:cubicBezTo>
                    <a:pt x="7027" y="2592"/>
                    <a:pt x="7027" y="3631"/>
                    <a:pt x="6333" y="4325"/>
                  </a:cubicBezTo>
                  <a:lnTo>
                    <a:pt x="3939" y="6719"/>
                  </a:lnTo>
                  <a:cubicBezTo>
                    <a:pt x="3608" y="7050"/>
                    <a:pt x="3175" y="7215"/>
                    <a:pt x="2742" y="7215"/>
                  </a:cubicBezTo>
                  <a:cubicBezTo>
                    <a:pt x="2309" y="7215"/>
                    <a:pt x="1875" y="7050"/>
                    <a:pt x="1545" y="6719"/>
                  </a:cubicBezTo>
                  <a:cubicBezTo>
                    <a:pt x="1261" y="6435"/>
                    <a:pt x="1104" y="6089"/>
                    <a:pt x="1072" y="5742"/>
                  </a:cubicBezTo>
                  <a:lnTo>
                    <a:pt x="1" y="6782"/>
                  </a:lnTo>
                  <a:cubicBezTo>
                    <a:pt x="158" y="7097"/>
                    <a:pt x="348" y="7381"/>
                    <a:pt x="600" y="7664"/>
                  </a:cubicBezTo>
                  <a:cubicBezTo>
                    <a:pt x="1214" y="8278"/>
                    <a:pt x="2002" y="8586"/>
                    <a:pt x="2781" y="8586"/>
                  </a:cubicBezTo>
                  <a:cubicBezTo>
                    <a:pt x="3561" y="8586"/>
                    <a:pt x="4333" y="8278"/>
                    <a:pt x="4916" y="7664"/>
                  </a:cubicBezTo>
                  <a:lnTo>
                    <a:pt x="7342" y="5270"/>
                  </a:lnTo>
                  <a:cubicBezTo>
                    <a:pt x="8539" y="4073"/>
                    <a:pt x="8539" y="2151"/>
                    <a:pt x="7342" y="922"/>
                  </a:cubicBezTo>
                  <a:cubicBezTo>
                    <a:pt x="6727" y="308"/>
                    <a:pt x="5940" y="1"/>
                    <a:pt x="51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5" name="Google Shape;6725;p66"/>
            <p:cNvSpPr/>
            <p:nvPr/>
          </p:nvSpPr>
          <p:spPr>
            <a:xfrm>
              <a:off x="-32576675" y="4020200"/>
              <a:ext cx="215850" cy="216425"/>
            </a:xfrm>
            <a:custGeom>
              <a:rect b="b" l="l" r="r" t="t"/>
              <a:pathLst>
                <a:path extrusionOk="0" h="8657" w="8634">
                  <a:moveTo>
                    <a:pt x="5865" y="1"/>
                  </a:moveTo>
                  <a:cubicBezTo>
                    <a:pt x="5081" y="1"/>
                    <a:pt x="4301" y="308"/>
                    <a:pt x="3718" y="922"/>
                  </a:cubicBezTo>
                  <a:lnTo>
                    <a:pt x="1230" y="3411"/>
                  </a:lnTo>
                  <a:cubicBezTo>
                    <a:pt x="1" y="4640"/>
                    <a:pt x="1" y="6562"/>
                    <a:pt x="1230" y="7759"/>
                  </a:cubicBezTo>
                  <a:cubicBezTo>
                    <a:pt x="1844" y="8358"/>
                    <a:pt x="2632" y="8657"/>
                    <a:pt x="3415" y="8657"/>
                  </a:cubicBezTo>
                  <a:cubicBezTo>
                    <a:pt x="4199" y="8657"/>
                    <a:pt x="4979" y="8358"/>
                    <a:pt x="5577" y="7759"/>
                  </a:cubicBezTo>
                  <a:lnTo>
                    <a:pt x="7152" y="6184"/>
                  </a:lnTo>
                  <a:lnTo>
                    <a:pt x="7152" y="6184"/>
                  </a:lnTo>
                  <a:cubicBezTo>
                    <a:pt x="6938" y="6218"/>
                    <a:pt x="6719" y="6235"/>
                    <a:pt x="6499" y="6235"/>
                  </a:cubicBezTo>
                  <a:cubicBezTo>
                    <a:pt x="6106" y="6235"/>
                    <a:pt x="5709" y="6179"/>
                    <a:pt x="5325" y="6058"/>
                  </a:cubicBezTo>
                  <a:lnTo>
                    <a:pt x="4569" y="6814"/>
                  </a:lnTo>
                  <a:cubicBezTo>
                    <a:pt x="4238" y="7145"/>
                    <a:pt x="3805" y="7310"/>
                    <a:pt x="3372" y="7310"/>
                  </a:cubicBezTo>
                  <a:cubicBezTo>
                    <a:pt x="2939" y="7310"/>
                    <a:pt x="2505" y="7145"/>
                    <a:pt x="2175" y="6814"/>
                  </a:cubicBezTo>
                  <a:cubicBezTo>
                    <a:pt x="1513" y="6121"/>
                    <a:pt x="1513" y="5081"/>
                    <a:pt x="2175" y="4388"/>
                  </a:cubicBezTo>
                  <a:lnTo>
                    <a:pt x="4664" y="1899"/>
                  </a:lnTo>
                  <a:cubicBezTo>
                    <a:pt x="4994" y="1568"/>
                    <a:pt x="5428" y="1403"/>
                    <a:pt x="5861" y="1403"/>
                  </a:cubicBezTo>
                  <a:cubicBezTo>
                    <a:pt x="6294" y="1403"/>
                    <a:pt x="6727" y="1568"/>
                    <a:pt x="7058" y="1899"/>
                  </a:cubicBezTo>
                  <a:cubicBezTo>
                    <a:pt x="7342" y="2183"/>
                    <a:pt x="7499" y="2561"/>
                    <a:pt x="7531" y="2907"/>
                  </a:cubicBezTo>
                  <a:lnTo>
                    <a:pt x="8287" y="2151"/>
                  </a:lnTo>
                  <a:lnTo>
                    <a:pt x="8633" y="1805"/>
                  </a:lnTo>
                  <a:cubicBezTo>
                    <a:pt x="8476" y="1490"/>
                    <a:pt x="8287" y="1206"/>
                    <a:pt x="8035" y="922"/>
                  </a:cubicBezTo>
                  <a:cubicBezTo>
                    <a:pt x="7436" y="308"/>
                    <a:pt x="6648" y="1"/>
                    <a:pt x="58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26" name="Google Shape;6726;p66"/>
          <p:cNvGrpSpPr/>
          <p:nvPr/>
        </p:nvGrpSpPr>
        <p:grpSpPr>
          <a:xfrm>
            <a:off x="6938122" y="3056695"/>
            <a:ext cx="334919" cy="334919"/>
            <a:chOff x="-30735200" y="3192625"/>
            <a:chExt cx="292225" cy="292225"/>
          </a:xfrm>
        </p:grpSpPr>
        <p:sp>
          <p:nvSpPr>
            <p:cNvPr id="6727" name="Google Shape;6727;p66"/>
            <p:cNvSpPr/>
            <p:nvPr/>
          </p:nvSpPr>
          <p:spPr>
            <a:xfrm>
              <a:off x="-30665100" y="3192625"/>
              <a:ext cx="175650" cy="223700"/>
            </a:xfrm>
            <a:custGeom>
              <a:rect b="b" l="l" r="r" t="t"/>
              <a:pathLst>
                <a:path extrusionOk="0" h="8948" w="7026">
                  <a:moveTo>
                    <a:pt x="2363" y="0"/>
                  </a:moveTo>
                  <a:cubicBezTo>
                    <a:pt x="2143" y="0"/>
                    <a:pt x="1985" y="158"/>
                    <a:pt x="1985" y="378"/>
                  </a:cubicBezTo>
                  <a:cubicBezTo>
                    <a:pt x="1985" y="567"/>
                    <a:pt x="2143" y="725"/>
                    <a:pt x="2363" y="725"/>
                  </a:cubicBezTo>
                  <a:lnTo>
                    <a:pt x="2710" y="725"/>
                  </a:lnTo>
                  <a:lnTo>
                    <a:pt x="2710" y="1576"/>
                  </a:lnTo>
                  <a:cubicBezTo>
                    <a:pt x="1135" y="2017"/>
                    <a:pt x="0" y="3466"/>
                    <a:pt x="0" y="5199"/>
                  </a:cubicBezTo>
                  <a:cubicBezTo>
                    <a:pt x="0" y="7278"/>
                    <a:pt x="1670" y="8948"/>
                    <a:pt x="3718" y="8948"/>
                  </a:cubicBezTo>
                  <a:cubicBezTo>
                    <a:pt x="3970" y="8948"/>
                    <a:pt x="4159" y="8916"/>
                    <a:pt x="4348" y="8853"/>
                  </a:cubicBezTo>
                  <a:cubicBezTo>
                    <a:pt x="4159" y="8664"/>
                    <a:pt x="4033" y="8381"/>
                    <a:pt x="4033" y="8066"/>
                  </a:cubicBezTo>
                  <a:cubicBezTo>
                    <a:pt x="4033" y="7877"/>
                    <a:pt x="4096" y="7687"/>
                    <a:pt x="4191" y="7530"/>
                  </a:cubicBezTo>
                  <a:lnTo>
                    <a:pt x="4191" y="7530"/>
                  </a:lnTo>
                  <a:cubicBezTo>
                    <a:pt x="4033" y="7561"/>
                    <a:pt x="3876" y="7561"/>
                    <a:pt x="3686" y="7561"/>
                  </a:cubicBezTo>
                  <a:cubicBezTo>
                    <a:pt x="2363" y="7561"/>
                    <a:pt x="1292" y="6522"/>
                    <a:pt x="1292" y="5167"/>
                  </a:cubicBezTo>
                  <a:cubicBezTo>
                    <a:pt x="1292" y="3844"/>
                    <a:pt x="2363" y="2773"/>
                    <a:pt x="3686" y="2773"/>
                  </a:cubicBezTo>
                  <a:cubicBezTo>
                    <a:pt x="4348" y="2773"/>
                    <a:pt x="4978" y="3088"/>
                    <a:pt x="5451" y="3560"/>
                  </a:cubicBezTo>
                  <a:cubicBezTo>
                    <a:pt x="5608" y="3466"/>
                    <a:pt x="5766" y="3466"/>
                    <a:pt x="5923" y="3466"/>
                  </a:cubicBezTo>
                  <a:lnTo>
                    <a:pt x="7026" y="3466"/>
                  </a:lnTo>
                  <a:cubicBezTo>
                    <a:pt x="6553" y="2584"/>
                    <a:pt x="5734" y="1859"/>
                    <a:pt x="4726" y="1576"/>
                  </a:cubicBezTo>
                  <a:lnTo>
                    <a:pt x="4726" y="725"/>
                  </a:lnTo>
                  <a:lnTo>
                    <a:pt x="5073" y="725"/>
                  </a:lnTo>
                  <a:cubicBezTo>
                    <a:pt x="5262" y="725"/>
                    <a:pt x="5419" y="567"/>
                    <a:pt x="5419" y="378"/>
                  </a:cubicBezTo>
                  <a:cubicBezTo>
                    <a:pt x="5419" y="158"/>
                    <a:pt x="5262" y="0"/>
                    <a:pt x="50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8" name="Google Shape;6728;p66"/>
            <p:cNvSpPr/>
            <p:nvPr/>
          </p:nvSpPr>
          <p:spPr>
            <a:xfrm>
              <a:off x="-30615475" y="3278475"/>
              <a:ext cx="52775" cy="52000"/>
            </a:xfrm>
            <a:custGeom>
              <a:rect b="b" l="l" r="r" t="t"/>
              <a:pathLst>
                <a:path extrusionOk="0" h="2080" w="2111">
                  <a:moveTo>
                    <a:pt x="1733" y="0"/>
                  </a:moveTo>
                  <a:cubicBezTo>
                    <a:pt x="1544" y="32"/>
                    <a:pt x="1386" y="158"/>
                    <a:pt x="1386" y="347"/>
                  </a:cubicBezTo>
                  <a:lnTo>
                    <a:pt x="1386" y="1387"/>
                  </a:lnTo>
                  <a:lnTo>
                    <a:pt x="378" y="1387"/>
                  </a:lnTo>
                  <a:cubicBezTo>
                    <a:pt x="158" y="1387"/>
                    <a:pt x="0" y="1544"/>
                    <a:pt x="0" y="1733"/>
                  </a:cubicBezTo>
                  <a:cubicBezTo>
                    <a:pt x="0" y="1922"/>
                    <a:pt x="158" y="2080"/>
                    <a:pt x="378" y="2080"/>
                  </a:cubicBezTo>
                  <a:lnTo>
                    <a:pt x="1733" y="2080"/>
                  </a:lnTo>
                  <a:cubicBezTo>
                    <a:pt x="1954" y="2080"/>
                    <a:pt x="2111" y="1922"/>
                    <a:pt x="2111" y="1733"/>
                  </a:cubicBezTo>
                  <a:lnTo>
                    <a:pt x="2111" y="347"/>
                  </a:lnTo>
                  <a:cubicBezTo>
                    <a:pt x="2111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29" name="Google Shape;6729;p66"/>
            <p:cNvSpPr/>
            <p:nvPr/>
          </p:nvSpPr>
          <p:spPr>
            <a:xfrm>
              <a:off x="-30528850" y="3296575"/>
              <a:ext cx="85875" cy="25250"/>
            </a:xfrm>
            <a:custGeom>
              <a:rect b="b" l="l" r="r" t="t"/>
              <a:pathLst>
                <a:path extrusionOk="0" h="1010" w="3435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cubicBezTo>
                    <a:pt x="1" y="789"/>
                    <a:pt x="253" y="1009"/>
                    <a:pt x="536" y="1009"/>
                  </a:cubicBezTo>
                  <a:lnTo>
                    <a:pt x="2931" y="1009"/>
                  </a:lnTo>
                  <a:cubicBezTo>
                    <a:pt x="3214" y="1009"/>
                    <a:pt x="3435" y="789"/>
                    <a:pt x="3435" y="505"/>
                  </a:cubicBezTo>
                  <a:cubicBezTo>
                    <a:pt x="3435" y="221"/>
                    <a:pt x="3214" y="1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0" name="Google Shape;6730;p66"/>
            <p:cNvSpPr/>
            <p:nvPr/>
          </p:nvSpPr>
          <p:spPr>
            <a:xfrm>
              <a:off x="-30546175" y="3338325"/>
              <a:ext cx="85875" cy="26025"/>
            </a:xfrm>
            <a:custGeom>
              <a:rect b="b" l="l" r="r" t="t"/>
              <a:pathLst>
                <a:path extrusionOk="0" h="1041" w="3435">
                  <a:moveTo>
                    <a:pt x="505" y="1"/>
                  </a:moveTo>
                  <a:cubicBezTo>
                    <a:pt x="221" y="1"/>
                    <a:pt x="1" y="253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899" y="1040"/>
                  </a:lnTo>
                  <a:cubicBezTo>
                    <a:pt x="3183" y="1040"/>
                    <a:pt x="3435" y="851"/>
                    <a:pt x="3435" y="536"/>
                  </a:cubicBezTo>
                  <a:cubicBezTo>
                    <a:pt x="3435" y="253"/>
                    <a:pt x="3183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1" name="Google Shape;6731;p66"/>
            <p:cNvSpPr/>
            <p:nvPr/>
          </p:nvSpPr>
          <p:spPr>
            <a:xfrm>
              <a:off x="-30546175" y="3381650"/>
              <a:ext cx="67750" cy="26025"/>
            </a:xfrm>
            <a:custGeom>
              <a:rect b="b" l="l" r="r" t="t"/>
              <a:pathLst>
                <a:path extrusionOk="0" h="1041" w="2710">
                  <a:moveTo>
                    <a:pt x="505" y="0"/>
                  </a:moveTo>
                  <a:cubicBezTo>
                    <a:pt x="221" y="0"/>
                    <a:pt x="1" y="252"/>
                    <a:pt x="1" y="536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2206" y="1040"/>
                  </a:lnTo>
                  <a:cubicBezTo>
                    <a:pt x="2490" y="1040"/>
                    <a:pt x="2710" y="788"/>
                    <a:pt x="2710" y="536"/>
                  </a:cubicBezTo>
                  <a:cubicBezTo>
                    <a:pt x="2710" y="252"/>
                    <a:pt x="2490" y="0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2" name="Google Shape;6732;p66"/>
            <p:cNvSpPr/>
            <p:nvPr/>
          </p:nvSpPr>
          <p:spPr>
            <a:xfrm>
              <a:off x="-30546175" y="3424175"/>
              <a:ext cx="51225" cy="26025"/>
            </a:xfrm>
            <a:custGeom>
              <a:rect b="b" l="l" r="r" t="t"/>
              <a:pathLst>
                <a:path extrusionOk="0" h="1041" w="2049">
                  <a:moveTo>
                    <a:pt x="505" y="1"/>
                  </a:moveTo>
                  <a:cubicBezTo>
                    <a:pt x="221" y="1"/>
                    <a:pt x="1" y="253"/>
                    <a:pt x="1" y="505"/>
                  </a:cubicBezTo>
                  <a:cubicBezTo>
                    <a:pt x="1" y="788"/>
                    <a:pt x="221" y="1040"/>
                    <a:pt x="505" y="1040"/>
                  </a:cubicBezTo>
                  <a:lnTo>
                    <a:pt x="1544" y="1040"/>
                  </a:lnTo>
                  <a:cubicBezTo>
                    <a:pt x="1796" y="1040"/>
                    <a:pt x="2048" y="788"/>
                    <a:pt x="2048" y="505"/>
                  </a:cubicBezTo>
                  <a:cubicBezTo>
                    <a:pt x="2048" y="253"/>
                    <a:pt x="1796" y="1"/>
                    <a:pt x="15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3" name="Google Shape;6733;p66"/>
            <p:cNvSpPr/>
            <p:nvPr/>
          </p:nvSpPr>
          <p:spPr>
            <a:xfrm>
              <a:off x="-30735200" y="3209325"/>
              <a:ext cx="174075" cy="275525"/>
            </a:xfrm>
            <a:custGeom>
              <a:rect b="b" l="l" r="r" t="t"/>
              <a:pathLst>
                <a:path extrusionOk="0" h="11021" w="6963">
                  <a:moveTo>
                    <a:pt x="3803" y="0"/>
                  </a:moveTo>
                  <a:cubicBezTo>
                    <a:pt x="3716" y="0"/>
                    <a:pt x="3637" y="52"/>
                    <a:pt x="3592" y="120"/>
                  </a:cubicBezTo>
                  <a:lnTo>
                    <a:pt x="1702" y="2231"/>
                  </a:lnTo>
                  <a:cubicBezTo>
                    <a:pt x="1544" y="2420"/>
                    <a:pt x="1418" y="2640"/>
                    <a:pt x="1418" y="2892"/>
                  </a:cubicBezTo>
                  <a:lnTo>
                    <a:pt x="1418" y="5917"/>
                  </a:lnTo>
                  <a:cubicBezTo>
                    <a:pt x="1418" y="6200"/>
                    <a:pt x="1292" y="6421"/>
                    <a:pt x="1103" y="6641"/>
                  </a:cubicBezTo>
                  <a:lnTo>
                    <a:pt x="126" y="7618"/>
                  </a:lnTo>
                  <a:cubicBezTo>
                    <a:pt x="0" y="7744"/>
                    <a:pt x="0" y="7965"/>
                    <a:pt x="126" y="8091"/>
                  </a:cubicBezTo>
                  <a:lnTo>
                    <a:pt x="2867" y="10926"/>
                  </a:lnTo>
                  <a:cubicBezTo>
                    <a:pt x="2930" y="10989"/>
                    <a:pt x="3017" y="11021"/>
                    <a:pt x="3104" y="11021"/>
                  </a:cubicBezTo>
                  <a:cubicBezTo>
                    <a:pt x="3190" y="11021"/>
                    <a:pt x="3277" y="10989"/>
                    <a:pt x="3340" y="10926"/>
                  </a:cubicBezTo>
                  <a:lnTo>
                    <a:pt x="4317" y="9949"/>
                  </a:lnTo>
                  <a:cubicBezTo>
                    <a:pt x="4537" y="9729"/>
                    <a:pt x="4758" y="9634"/>
                    <a:pt x="5041" y="9634"/>
                  </a:cubicBezTo>
                  <a:lnTo>
                    <a:pt x="6963" y="9634"/>
                  </a:lnTo>
                  <a:cubicBezTo>
                    <a:pt x="6900" y="9477"/>
                    <a:pt x="6837" y="9288"/>
                    <a:pt x="6837" y="9099"/>
                  </a:cubicBezTo>
                  <a:cubicBezTo>
                    <a:pt x="6837" y="9036"/>
                    <a:pt x="6837" y="8973"/>
                    <a:pt x="6900" y="8910"/>
                  </a:cubicBezTo>
                  <a:cubicBezTo>
                    <a:pt x="6774" y="8910"/>
                    <a:pt x="6648" y="8941"/>
                    <a:pt x="6522" y="8941"/>
                  </a:cubicBezTo>
                  <a:cubicBezTo>
                    <a:pt x="4096" y="8941"/>
                    <a:pt x="2080" y="6925"/>
                    <a:pt x="2080" y="4499"/>
                  </a:cubicBezTo>
                  <a:cubicBezTo>
                    <a:pt x="2080" y="2892"/>
                    <a:pt x="2962" y="1475"/>
                    <a:pt x="4254" y="687"/>
                  </a:cubicBezTo>
                  <a:cubicBezTo>
                    <a:pt x="4254" y="592"/>
                    <a:pt x="4222" y="529"/>
                    <a:pt x="4222" y="498"/>
                  </a:cubicBezTo>
                  <a:lnTo>
                    <a:pt x="4128" y="246"/>
                  </a:lnTo>
                  <a:cubicBezTo>
                    <a:pt x="4096" y="120"/>
                    <a:pt x="4002" y="57"/>
                    <a:pt x="3907" y="25"/>
                  </a:cubicBezTo>
                  <a:cubicBezTo>
                    <a:pt x="3872" y="8"/>
                    <a:pt x="3837" y="0"/>
                    <a:pt x="38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4" name="Google Shape;6734;p66"/>
          <p:cNvGrpSpPr/>
          <p:nvPr/>
        </p:nvGrpSpPr>
        <p:grpSpPr>
          <a:xfrm>
            <a:off x="6938122" y="3474019"/>
            <a:ext cx="334919" cy="333429"/>
            <a:chOff x="-30735200" y="3552550"/>
            <a:chExt cx="292225" cy="290925"/>
          </a:xfrm>
        </p:grpSpPr>
        <p:sp>
          <p:nvSpPr>
            <p:cNvPr id="6735" name="Google Shape;6735;p66"/>
            <p:cNvSpPr/>
            <p:nvPr/>
          </p:nvSpPr>
          <p:spPr>
            <a:xfrm>
              <a:off x="-30613900" y="3655750"/>
              <a:ext cx="170925" cy="187725"/>
            </a:xfrm>
            <a:custGeom>
              <a:rect b="b" l="l" r="r" t="t"/>
              <a:pathLst>
                <a:path extrusionOk="0" h="7509" w="6837">
                  <a:moveTo>
                    <a:pt x="5120" y="2079"/>
                  </a:moveTo>
                  <a:cubicBezTo>
                    <a:pt x="5206" y="2079"/>
                    <a:pt x="5293" y="2111"/>
                    <a:pt x="5356" y="2174"/>
                  </a:cubicBezTo>
                  <a:cubicBezTo>
                    <a:pt x="5451" y="2268"/>
                    <a:pt x="5451" y="2458"/>
                    <a:pt x="5356" y="2647"/>
                  </a:cubicBezTo>
                  <a:lnTo>
                    <a:pt x="3308" y="4694"/>
                  </a:lnTo>
                  <a:cubicBezTo>
                    <a:pt x="3214" y="4757"/>
                    <a:pt x="3151" y="4789"/>
                    <a:pt x="3056" y="4789"/>
                  </a:cubicBezTo>
                  <a:cubicBezTo>
                    <a:pt x="2993" y="4789"/>
                    <a:pt x="2899" y="4757"/>
                    <a:pt x="2836" y="4694"/>
                  </a:cubicBezTo>
                  <a:lnTo>
                    <a:pt x="2174" y="4001"/>
                  </a:lnTo>
                  <a:cubicBezTo>
                    <a:pt x="2048" y="3907"/>
                    <a:pt x="2048" y="3655"/>
                    <a:pt x="2174" y="3529"/>
                  </a:cubicBezTo>
                  <a:cubicBezTo>
                    <a:pt x="2221" y="3481"/>
                    <a:pt x="2308" y="3458"/>
                    <a:pt x="2399" y="3458"/>
                  </a:cubicBezTo>
                  <a:cubicBezTo>
                    <a:pt x="2489" y="3458"/>
                    <a:pt x="2584" y="3481"/>
                    <a:pt x="2647" y="3529"/>
                  </a:cubicBezTo>
                  <a:lnTo>
                    <a:pt x="3056" y="3970"/>
                  </a:lnTo>
                  <a:lnTo>
                    <a:pt x="4883" y="2174"/>
                  </a:lnTo>
                  <a:cubicBezTo>
                    <a:pt x="4946" y="2111"/>
                    <a:pt x="5033" y="2079"/>
                    <a:pt x="5120" y="2079"/>
                  </a:cubicBezTo>
                  <a:close/>
                  <a:moveTo>
                    <a:pt x="1701" y="0"/>
                  </a:moveTo>
                  <a:cubicBezTo>
                    <a:pt x="725" y="0"/>
                    <a:pt x="0" y="756"/>
                    <a:pt x="0" y="1701"/>
                  </a:cubicBezTo>
                  <a:lnTo>
                    <a:pt x="0" y="4411"/>
                  </a:lnTo>
                  <a:cubicBezTo>
                    <a:pt x="0" y="5356"/>
                    <a:pt x="725" y="6112"/>
                    <a:pt x="1701" y="6112"/>
                  </a:cubicBezTo>
                  <a:lnTo>
                    <a:pt x="2048" y="6112"/>
                  </a:lnTo>
                  <a:lnTo>
                    <a:pt x="2048" y="7152"/>
                  </a:lnTo>
                  <a:cubicBezTo>
                    <a:pt x="2048" y="7309"/>
                    <a:pt x="2111" y="7435"/>
                    <a:pt x="2237" y="7467"/>
                  </a:cubicBezTo>
                  <a:cubicBezTo>
                    <a:pt x="2289" y="7493"/>
                    <a:pt x="2347" y="7508"/>
                    <a:pt x="2401" y="7508"/>
                  </a:cubicBezTo>
                  <a:cubicBezTo>
                    <a:pt x="2477" y="7508"/>
                    <a:pt x="2547" y="7478"/>
                    <a:pt x="2584" y="7404"/>
                  </a:cubicBezTo>
                  <a:lnTo>
                    <a:pt x="3844" y="6112"/>
                  </a:lnTo>
                  <a:lnTo>
                    <a:pt x="5073" y="6112"/>
                  </a:lnTo>
                  <a:cubicBezTo>
                    <a:pt x="6018" y="6112"/>
                    <a:pt x="6805" y="5356"/>
                    <a:pt x="6805" y="4411"/>
                  </a:cubicBezTo>
                  <a:lnTo>
                    <a:pt x="6805" y="1701"/>
                  </a:lnTo>
                  <a:cubicBezTo>
                    <a:pt x="6837" y="756"/>
                    <a:pt x="6049" y="0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6" name="Google Shape;6736;p66"/>
            <p:cNvSpPr/>
            <p:nvPr/>
          </p:nvSpPr>
          <p:spPr>
            <a:xfrm>
              <a:off x="-30735200" y="3552550"/>
              <a:ext cx="188275" cy="205075"/>
            </a:xfrm>
            <a:custGeom>
              <a:rect b="b" l="l" r="r" t="t"/>
              <a:pathLst>
                <a:path extrusionOk="0" h="8203" w="7531">
                  <a:moveTo>
                    <a:pt x="3781" y="1356"/>
                  </a:moveTo>
                  <a:cubicBezTo>
                    <a:pt x="4317" y="1356"/>
                    <a:pt x="4789" y="1828"/>
                    <a:pt x="4789" y="2395"/>
                  </a:cubicBezTo>
                  <a:cubicBezTo>
                    <a:pt x="4789" y="2710"/>
                    <a:pt x="4632" y="3025"/>
                    <a:pt x="4411" y="3214"/>
                  </a:cubicBezTo>
                  <a:cubicBezTo>
                    <a:pt x="4254" y="3341"/>
                    <a:pt x="4128" y="3530"/>
                    <a:pt x="4128" y="3782"/>
                  </a:cubicBezTo>
                  <a:cubicBezTo>
                    <a:pt x="4128" y="3971"/>
                    <a:pt x="3970" y="4128"/>
                    <a:pt x="3781" y="4128"/>
                  </a:cubicBezTo>
                  <a:cubicBezTo>
                    <a:pt x="3592" y="4128"/>
                    <a:pt x="3434" y="3971"/>
                    <a:pt x="3434" y="3782"/>
                  </a:cubicBezTo>
                  <a:cubicBezTo>
                    <a:pt x="3434" y="3341"/>
                    <a:pt x="3624" y="2931"/>
                    <a:pt x="3970" y="2679"/>
                  </a:cubicBezTo>
                  <a:cubicBezTo>
                    <a:pt x="4065" y="2584"/>
                    <a:pt x="4096" y="2521"/>
                    <a:pt x="4096" y="2395"/>
                  </a:cubicBezTo>
                  <a:cubicBezTo>
                    <a:pt x="4096" y="2206"/>
                    <a:pt x="3939" y="2049"/>
                    <a:pt x="3750" y="2049"/>
                  </a:cubicBezTo>
                  <a:cubicBezTo>
                    <a:pt x="3529" y="2049"/>
                    <a:pt x="3371" y="2206"/>
                    <a:pt x="3371" y="2395"/>
                  </a:cubicBezTo>
                  <a:cubicBezTo>
                    <a:pt x="3371" y="2584"/>
                    <a:pt x="3214" y="2742"/>
                    <a:pt x="3025" y="2742"/>
                  </a:cubicBezTo>
                  <a:cubicBezTo>
                    <a:pt x="2836" y="2742"/>
                    <a:pt x="2678" y="2584"/>
                    <a:pt x="2678" y="2395"/>
                  </a:cubicBezTo>
                  <a:cubicBezTo>
                    <a:pt x="2741" y="1828"/>
                    <a:pt x="3214" y="1356"/>
                    <a:pt x="3781" y="1356"/>
                  </a:cubicBezTo>
                  <a:close/>
                  <a:moveTo>
                    <a:pt x="3781" y="4758"/>
                  </a:moveTo>
                  <a:cubicBezTo>
                    <a:pt x="3970" y="4758"/>
                    <a:pt x="4128" y="4916"/>
                    <a:pt x="4128" y="5105"/>
                  </a:cubicBezTo>
                  <a:cubicBezTo>
                    <a:pt x="4128" y="5294"/>
                    <a:pt x="3970" y="5451"/>
                    <a:pt x="3781" y="5451"/>
                  </a:cubicBezTo>
                  <a:cubicBezTo>
                    <a:pt x="3592" y="5451"/>
                    <a:pt x="3434" y="5294"/>
                    <a:pt x="3434" y="5105"/>
                  </a:cubicBezTo>
                  <a:cubicBezTo>
                    <a:pt x="3434" y="4916"/>
                    <a:pt x="3592" y="4758"/>
                    <a:pt x="3781" y="4758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9"/>
                    <a:pt x="0" y="1734"/>
                  </a:cubicBezTo>
                  <a:lnTo>
                    <a:pt x="0" y="5136"/>
                  </a:lnTo>
                  <a:cubicBezTo>
                    <a:pt x="0" y="5987"/>
                    <a:pt x="631" y="6649"/>
                    <a:pt x="1418" y="6806"/>
                  </a:cubicBezTo>
                  <a:lnTo>
                    <a:pt x="1418" y="7846"/>
                  </a:lnTo>
                  <a:cubicBezTo>
                    <a:pt x="1418" y="8003"/>
                    <a:pt x="1481" y="8129"/>
                    <a:pt x="1607" y="8161"/>
                  </a:cubicBezTo>
                  <a:cubicBezTo>
                    <a:pt x="1659" y="8187"/>
                    <a:pt x="1717" y="8202"/>
                    <a:pt x="1771" y="8202"/>
                  </a:cubicBezTo>
                  <a:cubicBezTo>
                    <a:pt x="1848" y="8202"/>
                    <a:pt x="1917" y="8172"/>
                    <a:pt x="1954" y="8098"/>
                  </a:cubicBezTo>
                  <a:lnTo>
                    <a:pt x="3214" y="6838"/>
                  </a:lnTo>
                  <a:lnTo>
                    <a:pt x="4096" y="6838"/>
                  </a:lnTo>
                  <a:lnTo>
                    <a:pt x="4096" y="5798"/>
                  </a:lnTo>
                  <a:cubicBezTo>
                    <a:pt x="4096" y="4475"/>
                    <a:pt x="5167" y="3404"/>
                    <a:pt x="6490" y="3404"/>
                  </a:cubicBezTo>
                  <a:lnTo>
                    <a:pt x="7530" y="3404"/>
                  </a:lnTo>
                  <a:lnTo>
                    <a:pt x="7530" y="1734"/>
                  </a:lnTo>
                  <a:cubicBezTo>
                    <a:pt x="7530" y="789"/>
                    <a:pt x="677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37" name="Google Shape;6737;p66"/>
          <p:cNvGrpSpPr/>
          <p:nvPr/>
        </p:nvGrpSpPr>
        <p:grpSpPr>
          <a:xfrm>
            <a:off x="6938122" y="3884910"/>
            <a:ext cx="334919" cy="334031"/>
            <a:chOff x="-30735200" y="3910925"/>
            <a:chExt cx="292225" cy="291450"/>
          </a:xfrm>
        </p:grpSpPr>
        <p:sp>
          <p:nvSpPr>
            <p:cNvPr id="6738" name="Google Shape;6738;p66"/>
            <p:cNvSpPr/>
            <p:nvPr/>
          </p:nvSpPr>
          <p:spPr>
            <a:xfrm>
              <a:off x="-30683225" y="3962900"/>
              <a:ext cx="188275" cy="186700"/>
            </a:xfrm>
            <a:custGeom>
              <a:rect b="b" l="l" r="r" t="t"/>
              <a:pathLst>
                <a:path extrusionOk="0" h="7468" w="7531">
                  <a:moveTo>
                    <a:pt x="3750" y="663"/>
                  </a:moveTo>
                  <a:cubicBezTo>
                    <a:pt x="3939" y="663"/>
                    <a:pt x="4096" y="820"/>
                    <a:pt x="4096" y="1009"/>
                  </a:cubicBezTo>
                  <a:lnTo>
                    <a:pt x="4096" y="3624"/>
                  </a:lnTo>
                  <a:lnTo>
                    <a:pt x="5357" y="4884"/>
                  </a:lnTo>
                  <a:cubicBezTo>
                    <a:pt x="5514" y="5042"/>
                    <a:pt x="5514" y="5231"/>
                    <a:pt x="5357" y="5357"/>
                  </a:cubicBezTo>
                  <a:cubicBezTo>
                    <a:pt x="5294" y="5420"/>
                    <a:pt x="5207" y="5451"/>
                    <a:pt x="5120" y="5451"/>
                  </a:cubicBezTo>
                  <a:cubicBezTo>
                    <a:pt x="5034" y="5451"/>
                    <a:pt x="4947" y="5420"/>
                    <a:pt x="4884" y="5357"/>
                  </a:cubicBezTo>
                  <a:lnTo>
                    <a:pt x="3498" y="3971"/>
                  </a:lnTo>
                  <a:cubicBezTo>
                    <a:pt x="3435" y="3908"/>
                    <a:pt x="3403" y="3813"/>
                    <a:pt x="3403" y="3719"/>
                  </a:cubicBezTo>
                  <a:lnTo>
                    <a:pt x="3403" y="1009"/>
                  </a:lnTo>
                  <a:cubicBezTo>
                    <a:pt x="3403" y="820"/>
                    <a:pt x="3561" y="663"/>
                    <a:pt x="3750" y="663"/>
                  </a:cubicBezTo>
                  <a:close/>
                  <a:moveTo>
                    <a:pt x="3750" y="1"/>
                  </a:moveTo>
                  <a:cubicBezTo>
                    <a:pt x="1671" y="1"/>
                    <a:pt x="1" y="1702"/>
                    <a:pt x="1" y="3750"/>
                  </a:cubicBezTo>
                  <a:cubicBezTo>
                    <a:pt x="1" y="5829"/>
                    <a:pt x="1702" y="7468"/>
                    <a:pt x="3750" y="7468"/>
                  </a:cubicBezTo>
                  <a:cubicBezTo>
                    <a:pt x="5798" y="7468"/>
                    <a:pt x="7499" y="5798"/>
                    <a:pt x="7499" y="3750"/>
                  </a:cubicBezTo>
                  <a:cubicBezTo>
                    <a:pt x="7530" y="1702"/>
                    <a:pt x="5829" y="1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39" name="Google Shape;6739;p66"/>
            <p:cNvSpPr/>
            <p:nvPr/>
          </p:nvSpPr>
          <p:spPr>
            <a:xfrm>
              <a:off x="-30735200" y="3910925"/>
              <a:ext cx="292225" cy="291450"/>
            </a:xfrm>
            <a:custGeom>
              <a:rect b="b" l="l" r="r" t="t"/>
              <a:pathLst>
                <a:path extrusionOk="0" h="11658" w="11689">
                  <a:moveTo>
                    <a:pt x="5829" y="1355"/>
                  </a:moveTo>
                  <a:cubicBezTo>
                    <a:pt x="8286" y="1355"/>
                    <a:pt x="10271" y="3372"/>
                    <a:pt x="10271" y="5829"/>
                  </a:cubicBezTo>
                  <a:cubicBezTo>
                    <a:pt x="10271" y="8286"/>
                    <a:pt x="8318" y="10271"/>
                    <a:pt x="5829" y="10271"/>
                  </a:cubicBezTo>
                  <a:cubicBezTo>
                    <a:pt x="3403" y="10271"/>
                    <a:pt x="1387" y="8255"/>
                    <a:pt x="1387" y="5829"/>
                  </a:cubicBezTo>
                  <a:cubicBezTo>
                    <a:pt x="1387" y="3372"/>
                    <a:pt x="3371" y="1355"/>
                    <a:pt x="5829" y="1355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616"/>
                    <a:pt x="0" y="5829"/>
                  </a:cubicBezTo>
                  <a:cubicBezTo>
                    <a:pt x="0" y="9011"/>
                    <a:pt x="2647" y="11657"/>
                    <a:pt x="5829" y="11657"/>
                  </a:cubicBezTo>
                  <a:cubicBezTo>
                    <a:pt x="9011" y="11657"/>
                    <a:pt x="11657" y="9011"/>
                    <a:pt x="11657" y="5829"/>
                  </a:cubicBezTo>
                  <a:cubicBezTo>
                    <a:pt x="11689" y="2616"/>
                    <a:pt x="9042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40" name="Google Shape;6740;p66"/>
          <p:cNvSpPr/>
          <p:nvPr/>
        </p:nvSpPr>
        <p:spPr>
          <a:xfrm>
            <a:off x="7778396" y="3473879"/>
            <a:ext cx="334919" cy="334031"/>
          </a:xfrm>
          <a:custGeom>
            <a:rect b="b" l="l" r="r" t="t"/>
            <a:pathLst>
              <a:path extrusionOk="0" h="11658" w="11689">
                <a:moveTo>
                  <a:pt x="5829" y="2458"/>
                </a:moveTo>
                <a:cubicBezTo>
                  <a:pt x="6207" y="2458"/>
                  <a:pt x="6491" y="2773"/>
                  <a:pt x="6491" y="3120"/>
                </a:cubicBezTo>
                <a:cubicBezTo>
                  <a:pt x="6522" y="3466"/>
                  <a:pt x="6207" y="3781"/>
                  <a:pt x="5829" y="3781"/>
                </a:cubicBezTo>
                <a:cubicBezTo>
                  <a:pt x="5419" y="3781"/>
                  <a:pt x="5136" y="3466"/>
                  <a:pt x="5136" y="3120"/>
                </a:cubicBezTo>
                <a:cubicBezTo>
                  <a:pt x="5136" y="2742"/>
                  <a:pt x="5482" y="2458"/>
                  <a:pt x="5829" y="2458"/>
                </a:cubicBezTo>
                <a:close/>
                <a:moveTo>
                  <a:pt x="5860" y="4474"/>
                </a:moveTo>
                <a:cubicBezTo>
                  <a:pt x="6238" y="4474"/>
                  <a:pt x="6522" y="4789"/>
                  <a:pt x="6522" y="5136"/>
                </a:cubicBezTo>
                <a:lnTo>
                  <a:pt x="6522" y="8570"/>
                </a:lnTo>
                <a:cubicBezTo>
                  <a:pt x="6522" y="8948"/>
                  <a:pt x="6207" y="9232"/>
                  <a:pt x="5860" y="9232"/>
                </a:cubicBezTo>
                <a:cubicBezTo>
                  <a:pt x="5451" y="9232"/>
                  <a:pt x="5199" y="8917"/>
                  <a:pt x="5199" y="8570"/>
                </a:cubicBezTo>
                <a:lnTo>
                  <a:pt x="5199" y="5136"/>
                </a:lnTo>
                <a:cubicBezTo>
                  <a:pt x="5199" y="4726"/>
                  <a:pt x="5514" y="4474"/>
                  <a:pt x="5860" y="4474"/>
                </a:cubicBezTo>
                <a:close/>
                <a:moveTo>
                  <a:pt x="5829" y="1"/>
                </a:moveTo>
                <a:cubicBezTo>
                  <a:pt x="2615" y="1"/>
                  <a:pt x="0" y="2647"/>
                  <a:pt x="0" y="5829"/>
                </a:cubicBezTo>
                <a:cubicBezTo>
                  <a:pt x="0" y="9043"/>
                  <a:pt x="2615" y="11657"/>
                  <a:pt x="5829" y="11657"/>
                </a:cubicBezTo>
                <a:cubicBezTo>
                  <a:pt x="9011" y="11657"/>
                  <a:pt x="11657" y="9043"/>
                  <a:pt x="11657" y="5829"/>
                </a:cubicBezTo>
                <a:cubicBezTo>
                  <a:pt x="11689" y="2647"/>
                  <a:pt x="9042" y="1"/>
                  <a:pt x="582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41" name="Google Shape;6741;p66"/>
          <p:cNvGrpSpPr/>
          <p:nvPr/>
        </p:nvGrpSpPr>
        <p:grpSpPr>
          <a:xfrm>
            <a:off x="7360282" y="1678487"/>
            <a:ext cx="329539" cy="328617"/>
            <a:chOff x="2821450" y="2957850"/>
            <a:chExt cx="259275" cy="258550"/>
          </a:xfrm>
        </p:grpSpPr>
        <p:sp>
          <p:nvSpPr>
            <p:cNvPr id="6742" name="Google Shape;6742;p66"/>
            <p:cNvSpPr/>
            <p:nvPr/>
          </p:nvSpPr>
          <p:spPr>
            <a:xfrm>
              <a:off x="2821450" y="3080500"/>
              <a:ext cx="259275" cy="135900"/>
            </a:xfrm>
            <a:custGeom>
              <a:rect b="b" l="l" r="r" t="t"/>
              <a:pathLst>
                <a:path extrusionOk="0" h="5436" w="10371">
                  <a:moveTo>
                    <a:pt x="2677" y="585"/>
                  </a:moveTo>
                  <a:cubicBezTo>
                    <a:pt x="3151" y="585"/>
                    <a:pt x="3569" y="1004"/>
                    <a:pt x="3569" y="1505"/>
                  </a:cubicBezTo>
                  <a:cubicBezTo>
                    <a:pt x="3569" y="1979"/>
                    <a:pt x="3151" y="2397"/>
                    <a:pt x="2677" y="2397"/>
                  </a:cubicBezTo>
                  <a:cubicBezTo>
                    <a:pt x="2147" y="2397"/>
                    <a:pt x="1757" y="1979"/>
                    <a:pt x="1757" y="1505"/>
                  </a:cubicBezTo>
                  <a:cubicBezTo>
                    <a:pt x="1757" y="1004"/>
                    <a:pt x="2175" y="585"/>
                    <a:pt x="2677" y="585"/>
                  </a:cubicBezTo>
                  <a:close/>
                  <a:moveTo>
                    <a:pt x="7555" y="585"/>
                  </a:moveTo>
                  <a:cubicBezTo>
                    <a:pt x="8029" y="585"/>
                    <a:pt x="8447" y="1004"/>
                    <a:pt x="8447" y="1505"/>
                  </a:cubicBezTo>
                  <a:cubicBezTo>
                    <a:pt x="8447" y="1979"/>
                    <a:pt x="8029" y="2397"/>
                    <a:pt x="7555" y="2397"/>
                  </a:cubicBezTo>
                  <a:cubicBezTo>
                    <a:pt x="7025" y="2397"/>
                    <a:pt x="6635" y="1979"/>
                    <a:pt x="6635" y="1505"/>
                  </a:cubicBezTo>
                  <a:cubicBezTo>
                    <a:pt x="6635" y="1004"/>
                    <a:pt x="7053" y="585"/>
                    <a:pt x="7555" y="585"/>
                  </a:cubicBezTo>
                  <a:close/>
                  <a:moveTo>
                    <a:pt x="2677" y="2983"/>
                  </a:moveTo>
                  <a:cubicBezTo>
                    <a:pt x="3736" y="2983"/>
                    <a:pt x="4628" y="3791"/>
                    <a:pt x="4795" y="4795"/>
                  </a:cubicBezTo>
                  <a:lnTo>
                    <a:pt x="586" y="4795"/>
                  </a:lnTo>
                  <a:cubicBezTo>
                    <a:pt x="698" y="3791"/>
                    <a:pt x="1618" y="2983"/>
                    <a:pt x="2677" y="2983"/>
                  </a:cubicBezTo>
                  <a:close/>
                  <a:moveTo>
                    <a:pt x="7555" y="2983"/>
                  </a:moveTo>
                  <a:cubicBezTo>
                    <a:pt x="8614" y="2983"/>
                    <a:pt x="9506" y="3791"/>
                    <a:pt x="9646" y="4795"/>
                  </a:cubicBezTo>
                  <a:lnTo>
                    <a:pt x="5409" y="4795"/>
                  </a:lnTo>
                  <a:cubicBezTo>
                    <a:pt x="5548" y="3791"/>
                    <a:pt x="6468" y="2983"/>
                    <a:pt x="7555" y="2983"/>
                  </a:cubicBezTo>
                  <a:close/>
                  <a:moveTo>
                    <a:pt x="2733" y="0"/>
                  </a:moveTo>
                  <a:cubicBezTo>
                    <a:pt x="1896" y="0"/>
                    <a:pt x="1227" y="669"/>
                    <a:pt x="1227" y="1505"/>
                  </a:cubicBezTo>
                  <a:cubicBezTo>
                    <a:pt x="1227" y="1951"/>
                    <a:pt x="1395" y="2342"/>
                    <a:pt x="1729" y="2620"/>
                  </a:cubicBezTo>
                  <a:cubicBezTo>
                    <a:pt x="698" y="3039"/>
                    <a:pt x="1" y="4014"/>
                    <a:pt x="1" y="5129"/>
                  </a:cubicBezTo>
                  <a:cubicBezTo>
                    <a:pt x="1" y="5296"/>
                    <a:pt x="140" y="5436"/>
                    <a:pt x="335" y="5436"/>
                  </a:cubicBezTo>
                  <a:lnTo>
                    <a:pt x="10036" y="5436"/>
                  </a:lnTo>
                  <a:cubicBezTo>
                    <a:pt x="10231" y="5436"/>
                    <a:pt x="10370" y="5296"/>
                    <a:pt x="10370" y="5129"/>
                  </a:cubicBezTo>
                  <a:cubicBezTo>
                    <a:pt x="10259" y="3958"/>
                    <a:pt x="9562" y="2983"/>
                    <a:pt x="8559" y="2620"/>
                  </a:cubicBezTo>
                  <a:cubicBezTo>
                    <a:pt x="8865" y="2342"/>
                    <a:pt x="9032" y="1951"/>
                    <a:pt x="9032" y="1505"/>
                  </a:cubicBezTo>
                  <a:cubicBezTo>
                    <a:pt x="9032" y="669"/>
                    <a:pt x="8391" y="0"/>
                    <a:pt x="7555" y="0"/>
                  </a:cubicBezTo>
                  <a:cubicBezTo>
                    <a:pt x="6719" y="0"/>
                    <a:pt x="6050" y="669"/>
                    <a:pt x="6050" y="1505"/>
                  </a:cubicBezTo>
                  <a:cubicBezTo>
                    <a:pt x="6050" y="1951"/>
                    <a:pt x="6217" y="2342"/>
                    <a:pt x="6524" y="2620"/>
                  </a:cubicBezTo>
                  <a:cubicBezTo>
                    <a:pt x="5910" y="2843"/>
                    <a:pt x="5409" y="3317"/>
                    <a:pt x="5130" y="3903"/>
                  </a:cubicBezTo>
                  <a:cubicBezTo>
                    <a:pt x="4823" y="3317"/>
                    <a:pt x="4322" y="2843"/>
                    <a:pt x="3736" y="2620"/>
                  </a:cubicBezTo>
                  <a:cubicBezTo>
                    <a:pt x="4043" y="2342"/>
                    <a:pt x="4238" y="1951"/>
                    <a:pt x="4238" y="1505"/>
                  </a:cubicBezTo>
                  <a:cubicBezTo>
                    <a:pt x="4238" y="669"/>
                    <a:pt x="3569" y="0"/>
                    <a:pt x="2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3" name="Google Shape;6743;p66"/>
            <p:cNvSpPr/>
            <p:nvPr/>
          </p:nvSpPr>
          <p:spPr>
            <a:xfrm>
              <a:off x="2831900" y="2957850"/>
              <a:ext cx="228625" cy="106350"/>
            </a:xfrm>
            <a:custGeom>
              <a:rect b="b" l="l" r="r" t="t"/>
              <a:pathLst>
                <a:path extrusionOk="0" h="4254" w="9145">
                  <a:moveTo>
                    <a:pt x="8336" y="585"/>
                  </a:moveTo>
                  <a:cubicBezTo>
                    <a:pt x="8531" y="585"/>
                    <a:pt x="8642" y="725"/>
                    <a:pt x="8642" y="892"/>
                  </a:cubicBezTo>
                  <a:lnTo>
                    <a:pt x="8642" y="2119"/>
                  </a:lnTo>
                  <a:cubicBezTo>
                    <a:pt x="8642" y="2286"/>
                    <a:pt x="8531" y="2425"/>
                    <a:pt x="8336" y="2425"/>
                  </a:cubicBezTo>
                  <a:lnTo>
                    <a:pt x="7137" y="2425"/>
                  </a:lnTo>
                  <a:cubicBezTo>
                    <a:pt x="6942" y="2425"/>
                    <a:pt x="6803" y="2565"/>
                    <a:pt x="6803" y="2732"/>
                  </a:cubicBezTo>
                  <a:lnTo>
                    <a:pt x="6803" y="3234"/>
                  </a:lnTo>
                  <a:lnTo>
                    <a:pt x="6106" y="2537"/>
                  </a:lnTo>
                  <a:cubicBezTo>
                    <a:pt x="6050" y="2453"/>
                    <a:pt x="5966" y="2425"/>
                    <a:pt x="5911" y="2425"/>
                  </a:cubicBezTo>
                  <a:lnTo>
                    <a:pt x="3430" y="2425"/>
                  </a:lnTo>
                  <a:cubicBezTo>
                    <a:pt x="3346" y="2425"/>
                    <a:pt x="3262" y="2453"/>
                    <a:pt x="3207" y="2537"/>
                  </a:cubicBezTo>
                  <a:lnTo>
                    <a:pt x="2510" y="3234"/>
                  </a:lnTo>
                  <a:lnTo>
                    <a:pt x="2510" y="2732"/>
                  </a:lnTo>
                  <a:cubicBezTo>
                    <a:pt x="2510" y="2565"/>
                    <a:pt x="2370" y="2425"/>
                    <a:pt x="2203" y="2425"/>
                  </a:cubicBezTo>
                  <a:lnTo>
                    <a:pt x="1032" y="2425"/>
                  </a:lnTo>
                  <a:cubicBezTo>
                    <a:pt x="865" y="2425"/>
                    <a:pt x="726" y="2286"/>
                    <a:pt x="726" y="2119"/>
                  </a:cubicBezTo>
                  <a:lnTo>
                    <a:pt x="726" y="892"/>
                  </a:lnTo>
                  <a:cubicBezTo>
                    <a:pt x="726" y="725"/>
                    <a:pt x="865" y="585"/>
                    <a:pt x="1032" y="585"/>
                  </a:cubicBezTo>
                  <a:close/>
                  <a:moveTo>
                    <a:pt x="921" y="0"/>
                  </a:moveTo>
                  <a:cubicBezTo>
                    <a:pt x="447" y="0"/>
                    <a:pt x="1" y="418"/>
                    <a:pt x="1" y="892"/>
                  </a:cubicBezTo>
                  <a:lnTo>
                    <a:pt x="1" y="2119"/>
                  </a:lnTo>
                  <a:cubicBezTo>
                    <a:pt x="1" y="2592"/>
                    <a:pt x="419" y="3011"/>
                    <a:pt x="921" y="3011"/>
                  </a:cubicBezTo>
                  <a:lnTo>
                    <a:pt x="1841" y="3011"/>
                  </a:lnTo>
                  <a:lnTo>
                    <a:pt x="1841" y="3958"/>
                  </a:lnTo>
                  <a:cubicBezTo>
                    <a:pt x="1924" y="4098"/>
                    <a:pt x="2008" y="4209"/>
                    <a:pt x="2120" y="4237"/>
                  </a:cubicBezTo>
                  <a:cubicBezTo>
                    <a:pt x="2150" y="4247"/>
                    <a:pt x="2188" y="4254"/>
                    <a:pt x="2228" y="4254"/>
                  </a:cubicBezTo>
                  <a:cubicBezTo>
                    <a:pt x="2298" y="4254"/>
                    <a:pt x="2373" y="4234"/>
                    <a:pt x="2426" y="4181"/>
                  </a:cubicBezTo>
                  <a:lnTo>
                    <a:pt x="3541" y="3011"/>
                  </a:lnTo>
                  <a:lnTo>
                    <a:pt x="5743" y="3011"/>
                  </a:lnTo>
                  <a:lnTo>
                    <a:pt x="6830" y="4181"/>
                  </a:lnTo>
                  <a:cubicBezTo>
                    <a:pt x="6883" y="4234"/>
                    <a:pt x="6959" y="4254"/>
                    <a:pt x="7035" y="4254"/>
                  </a:cubicBezTo>
                  <a:cubicBezTo>
                    <a:pt x="7080" y="4254"/>
                    <a:pt x="7124" y="4247"/>
                    <a:pt x="7165" y="4237"/>
                  </a:cubicBezTo>
                  <a:cubicBezTo>
                    <a:pt x="7249" y="4209"/>
                    <a:pt x="7332" y="4070"/>
                    <a:pt x="7332" y="3958"/>
                  </a:cubicBezTo>
                  <a:lnTo>
                    <a:pt x="7332" y="3011"/>
                  </a:lnTo>
                  <a:lnTo>
                    <a:pt x="8224" y="3011"/>
                  </a:lnTo>
                  <a:cubicBezTo>
                    <a:pt x="8726" y="3011"/>
                    <a:pt x="9144" y="2592"/>
                    <a:pt x="9144" y="2119"/>
                  </a:cubicBezTo>
                  <a:lnTo>
                    <a:pt x="9144" y="892"/>
                  </a:lnTo>
                  <a:cubicBezTo>
                    <a:pt x="9144" y="418"/>
                    <a:pt x="8726" y="0"/>
                    <a:pt x="82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44" name="Google Shape;6744;p66"/>
            <p:cNvSpPr/>
            <p:nvPr/>
          </p:nvSpPr>
          <p:spPr>
            <a:xfrm>
              <a:off x="3024600" y="2966925"/>
              <a:ext cx="29875" cy="58497"/>
            </a:xfrm>
            <a:custGeom>
              <a:rect b="b" l="l" r="r" t="t"/>
              <a:pathLst>
                <a:path extrusionOk="0" h="2376" w="1195">
                  <a:moveTo>
                    <a:pt x="159" y="2269"/>
                  </a:moveTo>
                  <a:cubicBezTo>
                    <a:pt x="131" y="2225"/>
                    <a:pt x="349" y="2178"/>
                    <a:pt x="444" y="2102"/>
                  </a:cubicBezTo>
                  <a:cubicBezTo>
                    <a:pt x="539" y="2027"/>
                    <a:pt x="682" y="2090"/>
                    <a:pt x="730" y="1816"/>
                  </a:cubicBezTo>
                  <a:cubicBezTo>
                    <a:pt x="778" y="1542"/>
                    <a:pt x="774" y="725"/>
                    <a:pt x="730" y="459"/>
                  </a:cubicBezTo>
                  <a:cubicBezTo>
                    <a:pt x="686" y="193"/>
                    <a:pt x="587" y="273"/>
                    <a:pt x="468" y="221"/>
                  </a:cubicBezTo>
                  <a:cubicBezTo>
                    <a:pt x="349" y="169"/>
                    <a:pt x="-16" y="185"/>
                    <a:pt x="16" y="149"/>
                  </a:cubicBezTo>
                  <a:cubicBezTo>
                    <a:pt x="48" y="113"/>
                    <a:pt x="473" y="-21"/>
                    <a:pt x="659" y="7"/>
                  </a:cubicBezTo>
                  <a:cubicBezTo>
                    <a:pt x="846" y="35"/>
                    <a:pt x="1048" y="54"/>
                    <a:pt x="1135" y="316"/>
                  </a:cubicBezTo>
                  <a:cubicBezTo>
                    <a:pt x="1222" y="578"/>
                    <a:pt x="1183" y="1276"/>
                    <a:pt x="1183" y="1578"/>
                  </a:cubicBezTo>
                  <a:cubicBezTo>
                    <a:pt x="1183" y="1880"/>
                    <a:pt x="1230" y="1995"/>
                    <a:pt x="1135" y="2126"/>
                  </a:cubicBezTo>
                  <a:cubicBezTo>
                    <a:pt x="1040" y="2257"/>
                    <a:pt x="774" y="2340"/>
                    <a:pt x="611" y="2364"/>
                  </a:cubicBezTo>
                  <a:cubicBezTo>
                    <a:pt x="448" y="2388"/>
                    <a:pt x="187" y="2313"/>
                    <a:pt x="159" y="2269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6748" name="Shape 67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9" name="Google Shape;6749;p67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Medical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6750" name="Google Shape;6750;p67"/>
          <p:cNvSpPr/>
          <p:nvPr/>
        </p:nvSpPr>
        <p:spPr>
          <a:xfrm>
            <a:off x="1023243" y="1707705"/>
            <a:ext cx="334010" cy="297513"/>
          </a:xfrm>
          <a:custGeom>
            <a:rect b="b" l="l" r="r" t="t"/>
            <a:pathLst>
              <a:path extrusionOk="0" h="10524" w="11815">
                <a:moveTo>
                  <a:pt x="8664" y="726"/>
                </a:moveTo>
                <a:cubicBezTo>
                  <a:pt x="9326" y="726"/>
                  <a:pt x="9956" y="1009"/>
                  <a:pt x="10428" y="1482"/>
                </a:cubicBezTo>
                <a:cubicBezTo>
                  <a:pt x="10869" y="1954"/>
                  <a:pt x="11090" y="2616"/>
                  <a:pt x="11090" y="3309"/>
                </a:cubicBezTo>
                <a:cubicBezTo>
                  <a:pt x="11090" y="4191"/>
                  <a:pt x="10712" y="4853"/>
                  <a:pt x="10082" y="5577"/>
                </a:cubicBezTo>
                <a:lnTo>
                  <a:pt x="7435" y="5577"/>
                </a:lnTo>
                <a:cubicBezTo>
                  <a:pt x="7309" y="5577"/>
                  <a:pt x="7215" y="5640"/>
                  <a:pt x="7120" y="5735"/>
                </a:cubicBezTo>
                <a:lnTo>
                  <a:pt x="6648" y="6522"/>
                </a:lnTo>
                <a:lnTo>
                  <a:pt x="5545" y="3687"/>
                </a:lnTo>
                <a:cubicBezTo>
                  <a:pt x="5514" y="3561"/>
                  <a:pt x="5388" y="3435"/>
                  <a:pt x="5230" y="3435"/>
                </a:cubicBezTo>
                <a:cubicBezTo>
                  <a:pt x="5073" y="3435"/>
                  <a:pt x="4947" y="3529"/>
                  <a:pt x="4915" y="3624"/>
                </a:cubicBezTo>
                <a:lnTo>
                  <a:pt x="4096" y="5514"/>
                </a:lnTo>
                <a:lnTo>
                  <a:pt x="1702" y="5514"/>
                </a:lnTo>
                <a:cubicBezTo>
                  <a:pt x="1103" y="4853"/>
                  <a:pt x="693" y="4191"/>
                  <a:pt x="693" y="3309"/>
                </a:cubicBezTo>
                <a:cubicBezTo>
                  <a:pt x="693" y="2616"/>
                  <a:pt x="945" y="1986"/>
                  <a:pt x="1355" y="1482"/>
                </a:cubicBezTo>
                <a:cubicBezTo>
                  <a:pt x="1796" y="1009"/>
                  <a:pt x="2426" y="726"/>
                  <a:pt x="3151" y="726"/>
                </a:cubicBezTo>
                <a:cubicBezTo>
                  <a:pt x="4096" y="726"/>
                  <a:pt x="4726" y="1293"/>
                  <a:pt x="5073" y="1797"/>
                </a:cubicBezTo>
                <a:cubicBezTo>
                  <a:pt x="5388" y="2206"/>
                  <a:pt x="5545" y="2647"/>
                  <a:pt x="5577" y="2836"/>
                </a:cubicBezTo>
                <a:cubicBezTo>
                  <a:pt x="5608" y="2994"/>
                  <a:pt x="5766" y="3088"/>
                  <a:pt x="5892" y="3088"/>
                </a:cubicBezTo>
                <a:cubicBezTo>
                  <a:pt x="6049" y="3088"/>
                  <a:pt x="6175" y="2994"/>
                  <a:pt x="6207" y="2836"/>
                </a:cubicBezTo>
                <a:cubicBezTo>
                  <a:pt x="6238" y="2679"/>
                  <a:pt x="6459" y="2206"/>
                  <a:pt x="6742" y="1797"/>
                </a:cubicBezTo>
                <a:cubicBezTo>
                  <a:pt x="7089" y="1293"/>
                  <a:pt x="7687" y="726"/>
                  <a:pt x="8664" y="726"/>
                </a:cubicBezTo>
                <a:close/>
                <a:moveTo>
                  <a:pt x="5293" y="4790"/>
                </a:moveTo>
                <a:lnTo>
                  <a:pt x="6364" y="7468"/>
                </a:lnTo>
                <a:cubicBezTo>
                  <a:pt x="6396" y="7562"/>
                  <a:pt x="6522" y="7657"/>
                  <a:pt x="6648" y="7688"/>
                </a:cubicBezTo>
                <a:lnTo>
                  <a:pt x="6679" y="7688"/>
                </a:lnTo>
                <a:cubicBezTo>
                  <a:pt x="6805" y="7688"/>
                  <a:pt x="6931" y="7625"/>
                  <a:pt x="6994" y="7531"/>
                </a:cubicBezTo>
                <a:lnTo>
                  <a:pt x="7750" y="6302"/>
                </a:lnTo>
                <a:lnTo>
                  <a:pt x="9483" y="6302"/>
                </a:lnTo>
                <a:cubicBezTo>
                  <a:pt x="9168" y="6459"/>
                  <a:pt x="8916" y="6711"/>
                  <a:pt x="8664" y="6932"/>
                </a:cubicBezTo>
                <a:cubicBezTo>
                  <a:pt x="7813" y="7688"/>
                  <a:pt x="6868" y="8507"/>
                  <a:pt x="5923" y="9610"/>
                </a:cubicBezTo>
                <a:cubicBezTo>
                  <a:pt x="4978" y="8507"/>
                  <a:pt x="4033" y="7688"/>
                  <a:pt x="3214" y="6932"/>
                </a:cubicBezTo>
                <a:cubicBezTo>
                  <a:pt x="2930" y="6711"/>
                  <a:pt x="2710" y="6459"/>
                  <a:pt x="2458" y="6270"/>
                </a:cubicBezTo>
                <a:lnTo>
                  <a:pt x="4411" y="6270"/>
                </a:lnTo>
                <a:cubicBezTo>
                  <a:pt x="4505" y="6270"/>
                  <a:pt x="4663" y="6207"/>
                  <a:pt x="4726" y="6081"/>
                </a:cubicBezTo>
                <a:lnTo>
                  <a:pt x="5293" y="4790"/>
                </a:lnTo>
                <a:close/>
                <a:moveTo>
                  <a:pt x="3151" y="1"/>
                </a:moveTo>
                <a:cubicBezTo>
                  <a:pt x="2269" y="1"/>
                  <a:pt x="1449" y="379"/>
                  <a:pt x="851" y="1009"/>
                </a:cubicBezTo>
                <a:cubicBezTo>
                  <a:pt x="315" y="1576"/>
                  <a:pt x="0" y="2427"/>
                  <a:pt x="0" y="3309"/>
                </a:cubicBezTo>
                <a:cubicBezTo>
                  <a:pt x="0" y="4097"/>
                  <a:pt x="252" y="4821"/>
                  <a:pt x="819" y="5514"/>
                </a:cubicBezTo>
                <a:lnTo>
                  <a:pt x="819" y="5577"/>
                </a:lnTo>
                <a:lnTo>
                  <a:pt x="347" y="5577"/>
                </a:lnTo>
                <a:cubicBezTo>
                  <a:pt x="158" y="5577"/>
                  <a:pt x="0" y="5735"/>
                  <a:pt x="0" y="5924"/>
                </a:cubicBezTo>
                <a:cubicBezTo>
                  <a:pt x="0" y="6113"/>
                  <a:pt x="158" y="6270"/>
                  <a:pt x="347" y="6270"/>
                </a:cubicBezTo>
                <a:lnTo>
                  <a:pt x="1418" y="6270"/>
                </a:lnTo>
                <a:cubicBezTo>
                  <a:pt x="1796" y="6680"/>
                  <a:pt x="2237" y="7058"/>
                  <a:pt x="2710" y="7468"/>
                </a:cubicBezTo>
                <a:cubicBezTo>
                  <a:pt x="3623" y="8255"/>
                  <a:pt x="4600" y="9137"/>
                  <a:pt x="5640" y="10366"/>
                </a:cubicBezTo>
                <a:lnTo>
                  <a:pt x="5640" y="10397"/>
                </a:lnTo>
                <a:cubicBezTo>
                  <a:pt x="5703" y="10492"/>
                  <a:pt x="5797" y="10524"/>
                  <a:pt x="5892" y="10524"/>
                </a:cubicBezTo>
                <a:cubicBezTo>
                  <a:pt x="6018" y="10524"/>
                  <a:pt x="6081" y="10492"/>
                  <a:pt x="6175" y="10397"/>
                </a:cubicBezTo>
                <a:lnTo>
                  <a:pt x="6175" y="10366"/>
                </a:lnTo>
                <a:cubicBezTo>
                  <a:pt x="7152" y="9137"/>
                  <a:pt x="8192" y="8287"/>
                  <a:pt x="9074" y="7468"/>
                </a:cubicBezTo>
                <a:cubicBezTo>
                  <a:pt x="9546" y="7026"/>
                  <a:pt x="9987" y="6617"/>
                  <a:pt x="10397" y="6270"/>
                </a:cubicBezTo>
                <a:lnTo>
                  <a:pt x="11437" y="6270"/>
                </a:lnTo>
                <a:cubicBezTo>
                  <a:pt x="11657" y="6270"/>
                  <a:pt x="11815" y="6113"/>
                  <a:pt x="11815" y="5924"/>
                </a:cubicBezTo>
                <a:cubicBezTo>
                  <a:pt x="11815" y="5735"/>
                  <a:pt x="11657" y="5577"/>
                  <a:pt x="11437" y="5577"/>
                </a:cubicBezTo>
                <a:lnTo>
                  <a:pt x="10964" y="5577"/>
                </a:lnTo>
                <a:lnTo>
                  <a:pt x="10964" y="5514"/>
                </a:lnTo>
                <a:cubicBezTo>
                  <a:pt x="11531" y="4821"/>
                  <a:pt x="11815" y="4097"/>
                  <a:pt x="11815" y="3309"/>
                </a:cubicBezTo>
                <a:cubicBezTo>
                  <a:pt x="11815" y="2458"/>
                  <a:pt x="11500" y="1639"/>
                  <a:pt x="10932" y="1009"/>
                </a:cubicBezTo>
                <a:cubicBezTo>
                  <a:pt x="10365" y="379"/>
                  <a:pt x="9578" y="1"/>
                  <a:pt x="8664" y="1"/>
                </a:cubicBezTo>
                <a:cubicBezTo>
                  <a:pt x="7404" y="1"/>
                  <a:pt x="6616" y="757"/>
                  <a:pt x="6175" y="1387"/>
                </a:cubicBezTo>
                <a:cubicBezTo>
                  <a:pt x="6049" y="1545"/>
                  <a:pt x="5986" y="1702"/>
                  <a:pt x="5892" y="1860"/>
                </a:cubicBezTo>
                <a:cubicBezTo>
                  <a:pt x="5829" y="1702"/>
                  <a:pt x="5703" y="1545"/>
                  <a:pt x="5640" y="1387"/>
                </a:cubicBezTo>
                <a:cubicBezTo>
                  <a:pt x="5199" y="757"/>
                  <a:pt x="4411" y="1"/>
                  <a:pt x="315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51" name="Google Shape;6751;p67"/>
          <p:cNvGrpSpPr/>
          <p:nvPr/>
        </p:nvGrpSpPr>
        <p:grpSpPr>
          <a:xfrm>
            <a:off x="1022516" y="2111640"/>
            <a:ext cx="334886" cy="335791"/>
            <a:chOff x="-28467625" y="2331750"/>
            <a:chExt cx="296150" cy="296950"/>
          </a:xfrm>
        </p:grpSpPr>
        <p:sp>
          <p:nvSpPr>
            <p:cNvPr id="6752" name="Google Shape;6752;p67"/>
            <p:cNvSpPr/>
            <p:nvPr/>
          </p:nvSpPr>
          <p:spPr>
            <a:xfrm>
              <a:off x="-28467625" y="2331750"/>
              <a:ext cx="296150" cy="296950"/>
            </a:xfrm>
            <a:custGeom>
              <a:rect b="b" l="l" r="r" t="t"/>
              <a:pathLst>
                <a:path extrusionOk="0" h="11878" w="11846">
                  <a:moveTo>
                    <a:pt x="1733" y="3466"/>
                  </a:moveTo>
                  <a:cubicBezTo>
                    <a:pt x="1922" y="3466"/>
                    <a:pt x="2080" y="3624"/>
                    <a:pt x="2080" y="3813"/>
                  </a:cubicBezTo>
                  <a:cubicBezTo>
                    <a:pt x="2080" y="4002"/>
                    <a:pt x="1922" y="4159"/>
                    <a:pt x="1733" y="4159"/>
                  </a:cubicBezTo>
                  <a:lnTo>
                    <a:pt x="693" y="4159"/>
                  </a:lnTo>
                  <a:lnTo>
                    <a:pt x="693" y="3466"/>
                  </a:lnTo>
                  <a:close/>
                  <a:moveTo>
                    <a:pt x="1418" y="4821"/>
                  </a:moveTo>
                  <a:lnTo>
                    <a:pt x="1418" y="6963"/>
                  </a:lnTo>
                  <a:lnTo>
                    <a:pt x="693" y="6963"/>
                  </a:lnTo>
                  <a:lnTo>
                    <a:pt x="693" y="4821"/>
                  </a:lnTo>
                  <a:close/>
                  <a:moveTo>
                    <a:pt x="1733" y="7656"/>
                  </a:moveTo>
                  <a:cubicBezTo>
                    <a:pt x="1922" y="7656"/>
                    <a:pt x="2080" y="7814"/>
                    <a:pt x="2080" y="8034"/>
                  </a:cubicBezTo>
                  <a:cubicBezTo>
                    <a:pt x="2080" y="8223"/>
                    <a:pt x="1922" y="8381"/>
                    <a:pt x="1733" y="8381"/>
                  </a:cubicBezTo>
                  <a:lnTo>
                    <a:pt x="693" y="8381"/>
                  </a:lnTo>
                  <a:lnTo>
                    <a:pt x="693" y="7656"/>
                  </a:lnTo>
                  <a:close/>
                  <a:moveTo>
                    <a:pt x="9389" y="2080"/>
                  </a:moveTo>
                  <a:cubicBezTo>
                    <a:pt x="9609" y="2080"/>
                    <a:pt x="9767" y="2237"/>
                    <a:pt x="9767" y="2426"/>
                  </a:cubicBezTo>
                  <a:lnTo>
                    <a:pt x="9767" y="9389"/>
                  </a:lnTo>
                  <a:cubicBezTo>
                    <a:pt x="9767" y="9610"/>
                    <a:pt x="9609" y="9767"/>
                    <a:pt x="9389" y="9767"/>
                  </a:cubicBezTo>
                  <a:lnTo>
                    <a:pt x="2426" y="9767"/>
                  </a:lnTo>
                  <a:cubicBezTo>
                    <a:pt x="2237" y="9767"/>
                    <a:pt x="2080" y="9610"/>
                    <a:pt x="2080" y="9389"/>
                  </a:cubicBezTo>
                  <a:lnTo>
                    <a:pt x="2080" y="9011"/>
                  </a:lnTo>
                  <a:cubicBezTo>
                    <a:pt x="2458" y="8853"/>
                    <a:pt x="2773" y="8507"/>
                    <a:pt x="2773" y="8034"/>
                  </a:cubicBezTo>
                  <a:cubicBezTo>
                    <a:pt x="2773" y="7562"/>
                    <a:pt x="2521" y="7184"/>
                    <a:pt x="2080" y="7026"/>
                  </a:cubicBezTo>
                  <a:lnTo>
                    <a:pt x="2080" y="4789"/>
                  </a:lnTo>
                  <a:cubicBezTo>
                    <a:pt x="2458" y="4632"/>
                    <a:pt x="2773" y="4285"/>
                    <a:pt x="2773" y="3813"/>
                  </a:cubicBezTo>
                  <a:cubicBezTo>
                    <a:pt x="2773" y="3340"/>
                    <a:pt x="2521" y="2994"/>
                    <a:pt x="2080" y="2836"/>
                  </a:cubicBezTo>
                  <a:lnTo>
                    <a:pt x="2080" y="2426"/>
                  </a:lnTo>
                  <a:cubicBezTo>
                    <a:pt x="2080" y="2237"/>
                    <a:pt x="2237" y="2080"/>
                    <a:pt x="2426" y="2080"/>
                  </a:cubicBezTo>
                  <a:close/>
                  <a:moveTo>
                    <a:pt x="9389" y="694"/>
                  </a:moveTo>
                  <a:cubicBezTo>
                    <a:pt x="10334" y="694"/>
                    <a:pt x="11121" y="1481"/>
                    <a:pt x="11121" y="2426"/>
                  </a:cubicBezTo>
                  <a:lnTo>
                    <a:pt x="11121" y="9389"/>
                  </a:lnTo>
                  <a:cubicBezTo>
                    <a:pt x="11121" y="10334"/>
                    <a:pt x="10334" y="11122"/>
                    <a:pt x="9389" y="11122"/>
                  </a:cubicBezTo>
                  <a:lnTo>
                    <a:pt x="2426" y="11122"/>
                  </a:lnTo>
                  <a:cubicBezTo>
                    <a:pt x="1481" y="11122"/>
                    <a:pt x="693" y="10334"/>
                    <a:pt x="693" y="9389"/>
                  </a:cubicBezTo>
                  <a:lnTo>
                    <a:pt x="693" y="9042"/>
                  </a:lnTo>
                  <a:lnTo>
                    <a:pt x="1418" y="9042"/>
                  </a:lnTo>
                  <a:lnTo>
                    <a:pt x="1418" y="9389"/>
                  </a:lnTo>
                  <a:cubicBezTo>
                    <a:pt x="1418" y="9988"/>
                    <a:pt x="1891" y="10429"/>
                    <a:pt x="2426" y="10429"/>
                  </a:cubicBezTo>
                  <a:lnTo>
                    <a:pt x="9389" y="10429"/>
                  </a:lnTo>
                  <a:cubicBezTo>
                    <a:pt x="9987" y="10429"/>
                    <a:pt x="10428" y="9956"/>
                    <a:pt x="10428" y="9389"/>
                  </a:cubicBezTo>
                  <a:lnTo>
                    <a:pt x="10428" y="2426"/>
                  </a:lnTo>
                  <a:cubicBezTo>
                    <a:pt x="10428" y="1828"/>
                    <a:pt x="9956" y="1418"/>
                    <a:pt x="9389" y="1418"/>
                  </a:cubicBezTo>
                  <a:lnTo>
                    <a:pt x="2426" y="1418"/>
                  </a:lnTo>
                  <a:cubicBezTo>
                    <a:pt x="1828" y="1418"/>
                    <a:pt x="1418" y="1891"/>
                    <a:pt x="1418" y="2426"/>
                  </a:cubicBezTo>
                  <a:lnTo>
                    <a:pt x="1418" y="2773"/>
                  </a:lnTo>
                  <a:lnTo>
                    <a:pt x="693" y="2773"/>
                  </a:lnTo>
                  <a:lnTo>
                    <a:pt x="693" y="2426"/>
                  </a:lnTo>
                  <a:cubicBezTo>
                    <a:pt x="693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lnTo>
                    <a:pt x="0" y="3151"/>
                  </a:lnTo>
                  <a:lnTo>
                    <a:pt x="0" y="4506"/>
                  </a:lnTo>
                  <a:lnTo>
                    <a:pt x="0" y="7341"/>
                  </a:lnTo>
                  <a:lnTo>
                    <a:pt x="0" y="8727"/>
                  </a:lnTo>
                  <a:lnTo>
                    <a:pt x="0" y="9452"/>
                  </a:lnTo>
                  <a:cubicBezTo>
                    <a:pt x="0" y="10775"/>
                    <a:pt x="1103" y="11878"/>
                    <a:pt x="2426" y="11878"/>
                  </a:cubicBezTo>
                  <a:lnTo>
                    <a:pt x="9389" y="11878"/>
                  </a:lnTo>
                  <a:cubicBezTo>
                    <a:pt x="10743" y="11878"/>
                    <a:pt x="11846" y="10775"/>
                    <a:pt x="11846" y="9452"/>
                  </a:cubicBezTo>
                  <a:lnTo>
                    <a:pt x="11846" y="2458"/>
                  </a:lnTo>
                  <a:cubicBezTo>
                    <a:pt x="11846" y="1103"/>
                    <a:pt x="10743" y="1"/>
                    <a:pt x="93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3" name="Google Shape;6753;p67"/>
            <p:cNvSpPr/>
            <p:nvPr/>
          </p:nvSpPr>
          <p:spPr>
            <a:xfrm>
              <a:off x="-28371550" y="2419175"/>
              <a:ext cx="121325" cy="121325"/>
            </a:xfrm>
            <a:custGeom>
              <a:rect b="b" l="l" r="r" t="t"/>
              <a:pathLst>
                <a:path extrusionOk="0" h="4853" w="4853">
                  <a:moveTo>
                    <a:pt x="2773" y="662"/>
                  </a:moveTo>
                  <a:lnTo>
                    <a:pt x="2773" y="1670"/>
                  </a:lnTo>
                  <a:cubicBezTo>
                    <a:pt x="2773" y="1891"/>
                    <a:pt x="2931" y="2048"/>
                    <a:pt x="3120" y="2048"/>
                  </a:cubicBezTo>
                  <a:lnTo>
                    <a:pt x="4159" y="2048"/>
                  </a:lnTo>
                  <a:lnTo>
                    <a:pt x="4159" y="2741"/>
                  </a:lnTo>
                  <a:lnTo>
                    <a:pt x="3120" y="2741"/>
                  </a:lnTo>
                  <a:cubicBezTo>
                    <a:pt x="2931" y="2741"/>
                    <a:pt x="2773" y="2899"/>
                    <a:pt x="2773" y="3120"/>
                  </a:cubicBezTo>
                  <a:lnTo>
                    <a:pt x="2773" y="4128"/>
                  </a:lnTo>
                  <a:lnTo>
                    <a:pt x="2049" y="4128"/>
                  </a:lnTo>
                  <a:lnTo>
                    <a:pt x="2049" y="3120"/>
                  </a:lnTo>
                  <a:cubicBezTo>
                    <a:pt x="2049" y="2899"/>
                    <a:pt x="1891" y="2741"/>
                    <a:pt x="1702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2" y="2048"/>
                  </a:lnTo>
                  <a:cubicBezTo>
                    <a:pt x="1891" y="2048"/>
                    <a:pt x="2049" y="1891"/>
                    <a:pt x="2049" y="1670"/>
                  </a:cubicBezTo>
                  <a:lnTo>
                    <a:pt x="2049" y="662"/>
                  </a:lnTo>
                  <a:close/>
                  <a:moveTo>
                    <a:pt x="1734" y="1"/>
                  </a:moveTo>
                  <a:cubicBezTo>
                    <a:pt x="1545" y="1"/>
                    <a:pt x="1387" y="158"/>
                    <a:pt x="1387" y="347"/>
                  </a:cubicBezTo>
                  <a:lnTo>
                    <a:pt x="1387" y="1387"/>
                  </a:lnTo>
                  <a:lnTo>
                    <a:pt x="347" y="1387"/>
                  </a:lnTo>
                  <a:cubicBezTo>
                    <a:pt x="158" y="1387"/>
                    <a:pt x="1" y="1544"/>
                    <a:pt x="1" y="1733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87" y="3466"/>
                  </a:lnTo>
                  <a:lnTo>
                    <a:pt x="1387" y="4474"/>
                  </a:lnTo>
                  <a:cubicBezTo>
                    <a:pt x="1387" y="4695"/>
                    <a:pt x="1545" y="4852"/>
                    <a:pt x="1734" y="4852"/>
                  </a:cubicBezTo>
                  <a:lnTo>
                    <a:pt x="3120" y="4852"/>
                  </a:lnTo>
                  <a:cubicBezTo>
                    <a:pt x="3309" y="4852"/>
                    <a:pt x="3466" y="4695"/>
                    <a:pt x="3466" y="4474"/>
                  </a:cubicBezTo>
                  <a:lnTo>
                    <a:pt x="3466" y="3466"/>
                  </a:lnTo>
                  <a:lnTo>
                    <a:pt x="4506" y="3466"/>
                  </a:lnTo>
                  <a:cubicBezTo>
                    <a:pt x="4695" y="3466"/>
                    <a:pt x="4853" y="3309"/>
                    <a:pt x="4853" y="3120"/>
                  </a:cubicBezTo>
                  <a:lnTo>
                    <a:pt x="4853" y="1733"/>
                  </a:lnTo>
                  <a:cubicBezTo>
                    <a:pt x="4853" y="1544"/>
                    <a:pt x="4695" y="1387"/>
                    <a:pt x="4506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4" name="Google Shape;6754;p67"/>
          <p:cNvGrpSpPr/>
          <p:nvPr/>
        </p:nvGrpSpPr>
        <p:grpSpPr>
          <a:xfrm>
            <a:off x="1035873" y="2530673"/>
            <a:ext cx="308171" cy="332257"/>
            <a:chOff x="-28461325" y="2701925"/>
            <a:chExt cx="272525" cy="293825"/>
          </a:xfrm>
        </p:grpSpPr>
        <p:sp>
          <p:nvSpPr>
            <p:cNvPr id="6755" name="Google Shape;6755;p67"/>
            <p:cNvSpPr/>
            <p:nvPr/>
          </p:nvSpPr>
          <p:spPr>
            <a:xfrm>
              <a:off x="-28427475" y="2789200"/>
              <a:ext cx="54375" cy="80525"/>
            </a:xfrm>
            <a:custGeom>
              <a:rect b="b" l="l" r="r" t="t"/>
              <a:pathLst>
                <a:path extrusionOk="0" h="3221" w="2175">
                  <a:moveTo>
                    <a:pt x="1805" y="1"/>
                  </a:moveTo>
                  <a:cubicBezTo>
                    <a:pt x="1782" y="1"/>
                    <a:pt x="1758" y="3"/>
                    <a:pt x="1734" y="7"/>
                  </a:cubicBezTo>
                  <a:cubicBezTo>
                    <a:pt x="946" y="164"/>
                    <a:pt x="285" y="826"/>
                    <a:pt x="127" y="1645"/>
                  </a:cubicBezTo>
                  <a:cubicBezTo>
                    <a:pt x="1" y="2275"/>
                    <a:pt x="190" y="2811"/>
                    <a:pt x="348" y="3063"/>
                  </a:cubicBezTo>
                  <a:cubicBezTo>
                    <a:pt x="442" y="3189"/>
                    <a:pt x="537" y="3220"/>
                    <a:pt x="663" y="3220"/>
                  </a:cubicBezTo>
                  <a:cubicBezTo>
                    <a:pt x="694" y="3220"/>
                    <a:pt x="789" y="3220"/>
                    <a:pt x="820" y="3189"/>
                  </a:cubicBezTo>
                  <a:cubicBezTo>
                    <a:pt x="978" y="3126"/>
                    <a:pt x="1072" y="2874"/>
                    <a:pt x="946" y="2716"/>
                  </a:cubicBezTo>
                  <a:cubicBezTo>
                    <a:pt x="820" y="2527"/>
                    <a:pt x="726" y="2181"/>
                    <a:pt x="789" y="1740"/>
                  </a:cubicBezTo>
                  <a:cubicBezTo>
                    <a:pt x="883" y="1173"/>
                    <a:pt x="1356" y="763"/>
                    <a:pt x="1860" y="637"/>
                  </a:cubicBezTo>
                  <a:cubicBezTo>
                    <a:pt x="2049" y="605"/>
                    <a:pt x="2175" y="448"/>
                    <a:pt x="2112" y="227"/>
                  </a:cubicBezTo>
                  <a:cubicBezTo>
                    <a:pt x="2084" y="90"/>
                    <a:pt x="1961" y="1"/>
                    <a:pt x="1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6" name="Google Shape;6756;p67"/>
            <p:cNvSpPr/>
            <p:nvPr/>
          </p:nvSpPr>
          <p:spPr>
            <a:xfrm>
              <a:off x="-28362875" y="2824025"/>
              <a:ext cx="124475" cy="103200"/>
            </a:xfrm>
            <a:custGeom>
              <a:rect b="b" l="l" r="r" t="t"/>
              <a:pathLst>
                <a:path extrusionOk="0" h="4128" w="4979">
                  <a:moveTo>
                    <a:pt x="3434" y="693"/>
                  </a:moveTo>
                  <a:cubicBezTo>
                    <a:pt x="3844" y="693"/>
                    <a:pt x="4159" y="1008"/>
                    <a:pt x="4159" y="1418"/>
                  </a:cubicBezTo>
                  <a:cubicBezTo>
                    <a:pt x="4159" y="1922"/>
                    <a:pt x="3592" y="2394"/>
                    <a:pt x="2741" y="3056"/>
                  </a:cubicBezTo>
                  <a:cubicBezTo>
                    <a:pt x="2615" y="3151"/>
                    <a:pt x="2521" y="3214"/>
                    <a:pt x="2426" y="3340"/>
                  </a:cubicBezTo>
                  <a:cubicBezTo>
                    <a:pt x="2300" y="3245"/>
                    <a:pt x="2174" y="3182"/>
                    <a:pt x="2111" y="3056"/>
                  </a:cubicBezTo>
                  <a:cubicBezTo>
                    <a:pt x="1229" y="2394"/>
                    <a:pt x="694" y="1922"/>
                    <a:pt x="694" y="1418"/>
                  </a:cubicBezTo>
                  <a:cubicBezTo>
                    <a:pt x="694" y="977"/>
                    <a:pt x="1009" y="693"/>
                    <a:pt x="1387" y="693"/>
                  </a:cubicBezTo>
                  <a:cubicBezTo>
                    <a:pt x="1891" y="693"/>
                    <a:pt x="2111" y="1260"/>
                    <a:pt x="2111" y="1292"/>
                  </a:cubicBezTo>
                  <a:cubicBezTo>
                    <a:pt x="2143" y="1449"/>
                    <a:pt x="2269" y="1512"/>
                    <a:pt x="2426" y="1512"/>
                  </a:cubicBezTo>
                  <a:cubicBezTo>
                    <a:pt x="2584" y="1512"/>
                    <a:pt x="2678" y="1418"/>
                    <a:pt x="2741" y="1292"/>
                  </a:cubicBezTo>
                  <a:cubicBezTo>
                    <a:pt x="2741" y="1260"/>
                    <a:pt x="2930" y="693"/>
                    <a:pt x="3434" y="693"/>
                  </a:cubicBezTo>
                  <a:close/>
                  <a:moveTo>
                    <a:pt x="1387" y="0"/>
                  </a:moveTo>
                  <a:cubicBezTo>
                    <a:pt x="599" y="0"/>
                    <a:pt x="0" y="630"/>
                    <a:pt x="0" y="1418"/>
                  </a:cubicBezTo>
                  <a:cubicBezTo>
                    <a:pt x="0" y="2268"/>
                    <a:pt x="725" y="2835"/>
                    <a:pt x="1702" y="3623"/>
                  </a:cubicBezTo>
                  <a:cubicBezTo>
                    <a:pt x="1859" y="3718"/>
                    <a:pt x="2048" y="3875"/>
                    <a:pt x="2269" y="4033"/>
                  </a:cubicBezTo>
                  <a:cubicBezTo>
                    <a:pt x="2332" y="4064"/>
                    <a:pt x="2426" y="4127"/>
                    <a:pt x="2489" y="4127"/>
                  </a:cubicBezTo>
                  <a:cubicBezTo>
                    <a:pt x="2584" y="4127"/>
                    <a:pt x="2647" y="4064"/>
                    <a:pt x="2741" y="4033"/>
                  </a:cubicBezTo>
                  <a:cubicBezTo>
                    <a:pt x="2930" y="3875"/>
                    <a:pt x="3088" y="3718"/>
                    <a:pt x="3277" y="3623"/>
                  </a:cubicBezTo>
                  <a:cubicBezTo>
                    <a:pt x="4254" y="2835"/>
                    <a:pt x="4978" y="2268"/>
                    <a:pt x="4978" y="1418"/>
                  </a:cubicBezTo>
                  <a:cubicBezTo>
                    <a:pt x="4852" y="630"/>
                    <a:pt x="4222" y="0"/>
                    <a:pt x="3434" y="0"/>
                  </a:cubicBezTo>
                  <a:cubicBezTo>
                    <a:pt x="3056" y="0"/>
                    <a:pt x="2647" y="158"/>
                    <a:pt x="2426" y="504"/>
                  </a:cubicBezTo>
                  <a:cubicBezTo>
                    <a:pt x="2143" y="189"/>
                    <a:pt x="179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57" name="Google Shape;6757;p67"/>
            <p:cNvSpPr/>
            <p:nvPr/>
          </p:nvSpPr>
          <p:spPr>
            <a:xfrm>
              <a:off x="-28461325" y="2701925"/>
              <a:ext cx="272525" cy="293825"/>
            </a:xfrm>
            <a:custGeom>
              <a:rect b="b" l="l" r="r" t="t"/>
              <a:pathLst>
                <a:path extrusionOk="0" h="11753" w="10901">
                  <a:moveTo>
                    <a:pt x="7845" y="2647"/>
                  </a:moveTo>
                  <a:cubicBezTo>
                    <a:pt x="9168" y="2647"/>
                    <a:pt x="10208" y="3781"/>
                    <a:pt x="10208" y="5136"/>
                  </a:cubicBezTo>
                  <a:cubicBezTo>
                    <a:pt x="10208" y="5577"/>
                    <a:pt x="10145" y="5924"/>
                    <a:pt x="9987" y="6239"/>
                  </a:cubicBezTo>
                  <a:lnTo>
                    <a:pt x="8034" y="10303"/>
                  </a:lnTo>
                  <a:cubicBezTo>
                    <a:pt x="7814" y="10807"/>
                    <a:pt x="7341" y="11090"/>
                    <a:pt x="6837" y="11090"/>
                  </a:cubicBezTo>
                  <a:cubicBezTo>
                    <a:pt x="6396" y="11090"/>
                    <a:pt x="6049" y="10901"/>
                    <a:pt x="5766" y="10555"/>
                  </a:cubicBezTo>
                  <a:cubicBezTo>
                    <a:pt x="5703" y="10460"/>
                    <a:pt x="5608" y="10429"/>
                    <a:pt x="5482" y="10429"/>
                  </a:cubicBezTo>
                  <a:cubicBezTo>
                    <a:pt x="5388" y="10429"/>
                    <a:pt x="5293" y="10460"/>
                    <a:pt x="5230" y="10555"/>
                  </a:cubicBezTo>
                  <a:cubicBezTo>
                    <a:pt x="4947" y="10901"/>
                    <a:pt x="4537" y="11090"/>
                    <a:pt x="4159" y="11090"/>
                  </a:cubicBezTo>
                  <a:cubicBezTo>
                    <a:pt x="3655" y="11090"/>
                    <a:pt x="3182" y="10775"/>
                    <a:pt x="2930" y="10303"/>
                  </a:cubicBezTo>
                  <a:lnTo>
                    <a:pt x="1008" y="6239"/>
                  </a:lnTo>
                  <a:cubicBezTo>
                    <a:pt x="851" y="5892"/>
                    <a:pt x="756" y="5546"/>
                    <a:pt x="756" y="5136"/>
                  </a:cubicBezTo>
                  <a:cubicBezTo>
                    <a:pt x="756" y="3781"/>
                    <a:pt x="1828" y="2647"/>
                    <a:pt x="3119" y="2647"/>
                  </a:cubicBezTo>
                  <a:cubicBezTo>
                    <a:pt x="3970" y="2647"/>
                    <a:pt x="4758" y="3120"/>
                    <a:pt x="5167" y="3876"/>
                  </a:cubicBezTo>
                  <a:cubicBezTo>
                    <a:pt x="5262" y="4002"/>
                    <a:pt x="5325" y="4033"/>
                    <a:pt x="5482" y="4033"/>
                  </a:cubicBezTo>
                  <a:cubicBezTo>
                    <a:pt x="5640" y="4033"/>
                    <a:pt x="5734" y="3970"/>
                    <a:pt x="5797" y="3876"/>
                  </a:cubicBezTo>
                  <a:cubicBezTo>
                    <a:pt x="6238" y="3120"/>
                    <a:pt x="7026" y="2647"/>
                    <a:pt x="7845" y="2647"/>
                  </a:cubicBezTo>
                  <a:close/>
                  <a:moveTo>
                    <a:pt x="6774" y="1"/>
                  </a:moveTo>
                  <a:cubicBezTo>
                    <a:pt x="5829" y="1"/>
                    <a:pt x="5104" y="788"/>
                    <a:pt x="5104" y="1734"/>
                  </a:cubicBezTo>
                  <a:lnTo>
                    <a:pt x="5104" y="2773"/>
                  </a:lnTo>
                  <a:cubicBezTo>
                    <a:pt x="4537" y="2301"/>
                    <a:pt x="3844" y="1986"/>
                    <a:pt x="3088" y="1986"/>
                  </a:cubicBezTo>
                  <a:cubicBezTo>
                    <a:pt x="1386" y="1986"/>
                    <a:pt x="0" y="3403"/>
                    <a:pt x="0" y="5136"/>
                  </a:cubicBezTo>
                  <a:cubicBezTo>
                    <a:pt x="0" y="5609"/>
                    <a:pt x="126" y="6081"/>
                    <a:pt x="315" y="6522"/>
                  </a:cubicBezTo>
                  <a:lnTo>
                    <a:pt x="2269" y="10586"/>
                  </a:lnTo>
                  <a:cubicBezTo>
                    <a:pt x="2615" y="11343"/>
                    <a:pt x="3308" y="11752"/>
                    <a:pt x="4096" y="11752"/>
                  </a:cubicBezTo>
                  <a:cubicBezTo>
                    <a:pt x="4632" y="11752"/>
                    <a:pt x="5104" y="11563"/>
                    <a:pt x="5451" y="11248"/>
                  </a:cubicBezTo>
                  <a:cubicBezTo>
                    <a:pt x="5797" y="11563"/>
                    <a:pt x="6270" y="11752"/>
                    <a:pt x="6774" y="11752"/>
                  </a:cubicBezTo>
                  <a:cubicBezTo>
                    <a:pt x="7561" y="11752"/>
                    <a:pt x="8286" y="11280"/>
                    <a:pt x="8633" y="10586"/>
                  </a:cubicBezTo>
                  <a:lnTo>
                    <a:pt x="10554" y="6522"/>
                  </a:lnTo>
                  <a:cubicBezTo>
                    <a:pt x="10775" y="6081"/>
                    <a:pt x="10901" y="5609"/>
                    <a:pt x="10901" y="5136"/>
                  </a:cubicBezTo>
                  <a:cubicBezTo>
                    <a:pt x="10869" y="3466"/>
                    <a:pt x="9515" y="1986"/>
                    <a:pt x="7814" y="1986"/>
                  </a:cubicBezTo>
                  <a:cubicBezTo>
                    <a:pt x="7057" y="1986"/>
                    <a:pt x="6364" y="2269"/>
                    <a:pt x="5797" y="2773"/>
                  </a:cubicBezTo>
                  <a:lnTo>
                    <a:pt x="5797" y="1734"/>
                  </a:lnTo>
                  <a:cubicBezTo>
                    <a:pt x="5797" y="1135"/>
                    <a:pt x="6238" y="694"/>
                    <a:pt x="6774" y="694"/>
                  </a:cubicBezTo>
                  <a:cubicBezTo>
                    <a:pt x="6994" y="694"/>
                    <a:pt x="7152" y="536"/>
                    <a:pt x="7152" y="347"/>
                  </a:cubicBezTo>
                  <a:cubicBezTo>
                    <a:pt x="7152" y="158"/>
                    <a:pt x="6994" y="1"/>
                    <a:pt x="67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58" name="Google Shape;6758;p67"/>
          <p:cNvGrpSpPr/>
          <p:nvPr/>
        </p:nvGrpSpPr>
        <p:grpSpPr>
          <a:xfrm>
            <a:off x="3139340" y="1749163"/>
            <a:ext cx="334886" cy="214654"/>
            <a:chOff x="-26585200" y="2025375"/>
            <a:chExt cx="296150" cy="189825"/>
          </a:xfrm>
        </p:grpSpPr>
        <p:sp>
          <p:nvSpPr>
            <p:cNvPr id="6759" name="Google Shape;6759;p67"/>
            <p:cNvSpPr/>
            <p:nvPr/>
          </p:nvSpPr>
          <p:spPr>
            <a:xfrm>
              <a:off x="-26340250" y="2127750"/>
              <a:ext cx="51200" cy="70125"/>
            </a:xfrm>
            <a:custGeom>
              <a:rect b="b" l="l" r="r" t="t"/>
              <a:pathLst>
                <a:path extrusionOk="0" h="2805" w="2048">
                  <a:moveTo>
                    <a:pt x="1008" y="977"/>
                  </a:moveTo>
                  <a:cubicBezTo>
                    <a:pt x="1229" y="1324"/>
                    <a:pt x="1386" y="1608"/>
                    <a:pt x="1386" y="1734"/>
                  </a:cubicBezTo>
                  <a:cubicBezTo>
                    <a:pt x="1323" y="1923"/>
                    <a:pt x="1166" y="2080"/>
                    <a:pt x="1008" y="2080"/>
                  </a:cubicBezTo>
                  <a:cubicBezTo>
                    <a:pt x="819" y="2080"/>
                    <a:pt x="662" y="1923"/>
                    <a:pt x="662" y="1734"/>
                  </a:cubicBezTo>
                  <a:cubicBezTo>
                    <a:pt x="662" y="1608"/>
                    <a:pt x="819" y="1324"/>
                    <a:pt x="1008" y="977"/>
                  </a:cubicBezTo>
                  <a:close/>
                  <a:moveTo>
                    <a:pt x="1008" y="1"/>
                  </a:moveTo>
                  <a:cubicBezTo>
                    <a:pt x="914" y="1"/>
                    <a:pt x="788" y="32"/>
                    <a:pt x="756" y="158"/>
                  </a:cubicBezTo>
                  <a:cubicBezTo>
                    <a:pt x="756" y="158"/>
                    <a:pt x="536" y="442"/>
                    <a:pt x="378" y="757"/>
                  </a:cubicBezTo>
                  <a:cubicBezTo>
                    <a:pt x="32" y="1324"/>
                    <a:pt x="0" y="1608"/>
                    <a:pt x="0" y="1765"/>
                  </a:cubicBezTo>
                  <a:cubicBezTo>
                    <a:pt x="0" y="2364"/>
                    <a:pt x="473" y="2805"/>
                    <a:pt x="1008" y="2805"/>
                  </a:cubicBezTo>
                  <a:cubicBezTo>
                    <a:pt x="1607" y="2805"/>
                    <a:pt x="2048" y="2332"/>
                    <a:pt x="2048" y="1765"/>
                  </a:cubicBezTo>
                  <a:cubicBezTo>
                    <a:pt x="2048" y="1608"/>
                    <a:pt x="2016" y="1387"/>
                    <a:pt x="1638" y="757"/>
                  </a:cubicBezTo>
                  <a:cubicBezTo>
                    <a:pt x="1449" y="442"/>
                    <a:pt x="1292" y="158"/>
                    <a:pt x="1292" y="158"/>
                  </a:cubicBezTo>
                  <a:cubicBezTo>
                    <a:pt x="1229" y="64"/>
                    <a:pt x="1134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0" name="Google Shape;6760;p67"/>
            <p:cNvSpPr/>
            <p:nvPr/>
          </p:nvSpPr>
          <p:spPr>
            <a:xfrm>
              <a:off x="-26585200" y="2025375"/>
              <a:ext cx="295375" cy="189825"/>
            </a:xfrm>
            <a:custGeom>
              <a:rect b="b" l="l" r="r" t="t"/>
              <a:pathLst>
                <a:path extrusionOk="0" h="7593" w="11815">
                  <a:moveTo>
                    <a:pt x="10775" y="2016"/>
                  </a:moveTo>
                  <a:cubicBezTo>
                    <a:pt x="10964" y="2016"/>
                    <a:pt x="11121" y="2174"/>
                    <a:pt x="11121" y="2363"/>
                  </a:cubicBezTo>
                  <a:cubicBezTo>
                    <a:pt x="11121" y="2552"/>
                    <a:pt x="10964" y="2710"/>
                    <a:pt x="10775" y="2710"/>
                  </a:cubicBezTo>
                  <a:lnTo>
                    <a:pt x="9830" y="2710"/>
                  </a:lnTo>
                  <a:lnTo>
                    <a:pt x="9987" y="2016"/>
                  </a:lnTo>
                  <a:close/>
                  <a:moveTo>
                    <a:pt x="6238" y="693"/>
                  </a:moveTo>
                  <a:cubicBezTo>
                    <a:pt x="6081" y="1103"/>
                    <a:pt x="5734" y="1418"/>
                    <a:pt x="5261" y="1418"/>
                  </a:cubicBezTo>
                  <a:lnTo>
                    <a:pt x="3875" y="1418"/>
                  </a:lnTo>
                  <a:cubicBezTo>
                    <a:pt x="3686" y="1418"/>
                    <a:pt x="3529" y="1575"/>
                    <a:pt x="3529" y="1764"/>
                  </a:cubicBezTo>
                  <a:cubicBezTo>
                    <a:pt x="3529" y="1953"/>
                    <a:pt x="3686" y="2111"/>
                    <a:pt x="3875" y="2111"/>
                  </a:cubicBezTo>
                  <a:lnTo>
                    <a:pt x="9326" y="2111"/>
                  </a:lnTo>
                  <a:lnTo>
                    <a:pt x="9168" y="2836"/>
                  </a:lnTo>
                  <a:lnTo>
                    <a:pt x="5923" y="2836"/>
                  </a:lnTo>
                  <a:lnTo>
                    <a:pt x="5923" y="2710"/>
                  </a:lnTo>
                  <a:cubicBezTo>
                    <a:pt x="5734" y="2710"/>
                    <a:pt x="5576" y="2867"/>
                    <a:pt x="5576" y="3056"/>
                  </a:cubicBezTo>
                  <a:cubicBezTo>
                    <a:pt x="5576" y="3277"/>
                    <a:pt x="5734" y="3434"/>
                    <a:pt x="5923" y="3434"/>
                  </a:cubicBezTo>
                  <a:lnTo>
                    <a:pt x="8034" y="3434"/>
                  </a:lnTo>
                  <a:cubicBezTo>
                    <a:pt x="8223" y="3434"/>
                    <a:pt x="8380" y="3592"/>
                    <a:pt x="8380" y="3781"/>
                  </a:cubicBezTo>
                  <a:cubicBezTo>
                    <a:pt x="8380" y="3970"/>
                    <a:pt x="8223" y="4127"/>
                    <a:pt x="8034" y="4127"/>
                  </a:cubicBezTo>
                  <a:lnTo>
                    <a:pt x="5923" y="4127"/>
                  </a:lnTo>
                  <a:cubicBezTo>
                    <a:pt x="5734" y="4127"/>
                    <a:pt x="5576" y="4285"/>
                    <a:pt x="5576" y="4474"/>
                  </a:cubicBezTo>
                  <a:cubicBezTo>
                    <a:pt x="5576" y="4694"/>
                    <a:pt x="5734" y="4852"/>
                    <a:pt x="5923" y="4852"/>
                  </a:cubicBezTo>
                  <a:lnTo>
                    <a:pt x="7309" y="4852"/>
                  </a:lnTo>
                  <a:cubicBezTo>
                    <a:pt x="7498" y="4852"/>
                    <a:pt x="7656" y="5009"/>
                    <a:pt x="7656" y="5198"/>
                  </a:cubicBezTo>
                  <a:cubicBezTo>
                    <a:pt x="7656" y="5388"/>
                    <a:pt x="7498" y="5545"/>
                    <a:pt x="7309" y="5545"/>
                  </a:cubicBezTo>
                  <a:lnTo>
                    <a:pt x="5923" y="5545"/>
                  </a:lnTo>
                  <a:cubicBezTo>
                    <a:pt x="5734" y="5545"/>
                    <a:pt x="5576" y="5703"/>
                    <a:pt x="5576" y="5892"/>
                  </a:cubicBezTo>
                  <a:cubicBezTo>
                    <a:pt x="5576" y="6112"/>
                    <a:pt x="5734" y="6270"/>
                    <a:pt x="5923" y="6270"/>
                  </a:cubicBezTo>
                  <a:lnTo>
                    <a:pt x="6648" y="6270"/>
                  </a:lnTo>
                  <a:cubicBezTo>
                    <a:pt x="6837" y="6270"/>
                    <a:pt x="6994" y="6427"/>
                    <a:pt x="6994" y="6616"/>
                  </a:cubicBezTo>
                  <a:cubicBezTo>
                    <a:pt x="6994" y="6805"/>
                    <a:pt x="6837" y="6963"/>
                    <a:pt x="6648" y="6963"/>
                  </a:cubicBezTo>
                  <a:lnTo>
                    <a:pt x="3151" y="6963"/>
                  </a:lnTo>
                  <a:cubicBezTo>
                    <a:pt x="1796" y="6963"/>
                    <a:pt x="693" y="5860"/>
                    <a:pt x="693" y="4537"/>
                  </a:cubicBezTo>
                  <a:lnTo>
                    <a:pt x="693" y="3151"/>
                  </a:lnTo>
                  <a:cubicBezTo>
                    <a:pt x="693" y="1796"/>
                    <a:pt x="1796" y="693"/>
                    <a:pt x="3151" y="693"/>
                  </a:cubicBezTo>
                  <a:close/>
                  <a:moveTo>
                    <a:pt x="3088" y="0"/>
                  </a:moveTo>
                  <a:cubicBezTo>
                    <a:pt x="1355" y="0"/>
                    <a:pt x="0" y="1418"/>
                    <a:pt x="0" y="3119"/>
                  </a:cubicBezTo>
                  <a:lnTo>
                    <a:pt x="0" y="4474"/>
                  </a:lnTo>
                  <a:cubicBezTo>
                    <a:pt x="0" y="6207"/>
                    <a:pt x="1418" y="7593"/>
                    <a:pt x="3088" y="7593"/>
                  </a:cubicBezTo>
                  <a:lnTo>
                    <a:pt x="6616" y="7593"/>
                  </a:lnTo>
                  <a:cubicBezTo>
                    <a:pt x="7183" y="7593"/>
                    <a:pt x="7624" y="7120"/>
                    <a:pt x="7624" y="6585"/>
                  </a:cubicBezTo>
                  <a:cubicBezTo>
                    <a:pt x="7624" y="6459"/>
                    <a:pt x="7593" y="6301"/>
                    <a:pt x="7561" y="6175"/>
                  </a:cubicBezTo>
                  <a:cubicBezTo>
                    <a:pt x="7971" y="6049"/>
                    <a:pt x="8317" y="5671"/>
                    <a:pt x="8317" y="5198"/>
                  </a:cubicBezTo>
                  <a:cubicBezTo>
                    <a:pt x="8317" y="5072"/>
                    <a:pt x="8254" y="4915"/>
                    <a:pt x="8223" y="4789"/>
                  </a:cubicBezTo>
                  <a:cubicBezTo>
                    <a:pt x="8664" y="4694"/>
                    <a:pt x="8979" y="4285"/>
                    <a:pt x="8979" y="3812"/>
                  </a:cubicBezTo>
                  <a:cubicBezTo>
                    <a:pt x="8979" y="3686"/>
                    <a:pt x="8948" y="3592"/>
                    <a:pt x="8884" y="3466"/>
                  </a:cubicBezTo>
                  <a:lnTo>
                    <a:pt x="9389" y="3403"/>
                  </a:lnTo>
                  <a:lnTo>
                    <a:pt x="10775" y="3403"/>
                  </a:lnTo>
                  <a:cubicBezTo>
                    <a:pt x="11373" y="3403"/>
                    <a:pt x="11814" y="2930"/>
                    <a:pt x="11814" y="2395"/>
                  </a:cubicBezTo>
                  <a:cubicBezTo>
                    <a:pt x="11814" y="1796"/>
                    <a:pt x="11342" y="1386"/>
                    <a:pt x="10775" y="1386"/>
                  </a:cubicBezTo>
                  <a:lnTo>
                    <a:pt x="6616" y="1386"/>
                  </a:lnTo>
                  <a:cubicBezTo>
                    <a:pt x="6837" y="1103"/>
                    <a:pt x="6963" y="693"/>
                    <a:pt x="6963" y="347"/>
                  </a:cubicBezTo>
                  <a:cubicBezTo>
                    <a:pt x="6963" y="158"/>
                    <a:pt x="6805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1" name="Google Shape;6761;p67"/>
            <p:cNvSpPr/>
            <p:nvPr/>
          </p:nvSpPr>
          <p:spPr>
            <a:xfrm>
              <a:off x="-26480450" y="20931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2" name="Google Shape;6762;p67"/>
            <p:cNvSpPr/>
            <p:nvPr/>
          </p:nvSpPr>
          <p:spPr>
            <a:xfrm>
              <a:off x="-26480450" y="21277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3" name="Google Shape;6763;p67"/>
            <p:cNvSpPr/>
            <p:nvPr/>
          </p:nvSpPr>
          <p:spPr>
            <a:xfrm>
              <a:off x="-26480450" y="21624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64" name="Google Shape;6764;p67"/>
          <p:cNvGrpSpPr/>
          <p:nvPr/>
        </p:nvGrpSpPr>
        <p:grpSpPr>
          <a:xfrm>
            <a:off x="3139779" y="2112531"/>
            <a:ext cx="334010" cy="334010"/>
            <a:chOff x="-26584425" y="2340425"/>
            <a:chExt cx="295375" cy="295375"/>
          </a:xfrm>
        </p:grpSpPr>
        <p:sp>
          <p:nvSpPr>
            <p:cNvPr id="6765" name="Google Shape;6765;p67"/>
            <p:cNvSpPr/>
            <p:nvPr/>
          </p:nvSpPr>
          <p:spPr>
            <a:xfrm>
              <a:off x="-26462350" y="24632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631"/>
                  </a:moveTo>
                  <a:cubicBezTo>
                    <a:pt x="1230" y="631"/>
                    <a:pt x="1387" y="788"/>
                    <a:pt x="1387" y="977"/>
                  </a:cubicBezTo>
                  <a:cubicBezTo>
                    <a:pt x="1324" y="1230"/>
                    <a:pt x="1167" y="1356"/>
                    <a:pt x="1009" y="1356"/>
                  </a:cubicBezTo>
                  <a:cubicBezTo>
                    <a:pt x="820" y="1356"/>
                    <a:pt x="662" y="1198"/>
                    <a:pt x="662" y="977"/>
                  </a:cubicBezTo>
                  <a:cubicBezTo>
                    <a:pt x="662" y="788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42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6" name="Google Shape;6766;p67"/>
            <p:cNvSpPr/>
            <p:nvPr/>
          </p:nvSpPr>
          <p:spPr>
            <a:xfrm>
              <a:off x="-26500150" y="2376650"/>
              <a:ext cx="121325" cy="75175"/>
            </a:xfrm>
            <a:custGeom>
              <a:rect b="b" l="l" r="r" t="t"/>
              <a:pathLst>
                <a:path extrusionOk="0" h="3007" w="4853">
                  <a:moveTo>
                    <a:pt x="2521" y="662"/>
                  </a:moveTo>
                  <a:cubicBezTo>
                    <a:pt x="3088" y="662"/>
                    <a:pt x="3592" y="788"/>
                    <a:pt x="4065" y="977"/>
                  </a:cubicBezTo>
                  <a:lnTo>
                    <a:pt x="3403" y="2206"/>
                  </a:lnTo>
                  <a:cubicBezTo>
                    <a:pt x="3120" y="2080"/>
                    <a:pt x="2836" y="2048"/>
                    <a:pt x="2553" y="2048"/>
                  </a:cubicBezTo>
                  <a:cubicBezTo>
                    <a:pt x="2206" y="2048"/>
                    <a:pt x="1954" y="2080"/>
                    <a:pt x="1670" y="2206"/>
                  </a:cubicBezTo>
                  <a:lnTo>
                    <a:pt x="1009" y="977"/>
                  </a:lnTo>
                  <a:cubicBezTo>
                    <a:pt x="1481" y="788"/>
                    <a:pt x="1985" y="662"/>
                    <a:pt x="2521" y="662"/>
                  </a:cubicBezTo>
                  <a:close/>
                  <a:moveTo>
                    <a:pt x="2458" y="0"/>
                  </a:moveTo>
                  <a:cubicBezTo>
                    <a:pt x="1702" y="0"/>
                    <a:pt x="914" y="189"/>
                    <a:pt x="253" y="567"/>
                  </a:cubicBezTo>
                  <a:cubicBezTo>
                    <a:pt x="95" y="630"/>
                    <a:pt x="1" y="882"/>
                    <a:pt x="127" y="1040"/>
                  </a:cubicBezTo>
                  <a:lnTo>
                    <a:pt x="1198" y="2836"/>
                  </a:lnTo>
                  <a:cubicBezTo>
                    <a:pt x="1229" y="2930"/>
                    <a:pt x="1324" y="2993"/>
                    <a:pt x="1387" y="2993"/>
                  </a:cubicBezTo>
                  <a:cubicBezTo>
                    <a:pt x="1415" y="3003"/>
                    <a:pt x="1442" y="3006"/>
                    <a:pt x="1470" y="3006"/>
                  </a:cubicBezTo>
                  <a:cubicBezTo>
                    <a:pt x="1537" y="3006"/>
                    <a:pt x="1604" y="2984"/>
                    <a:pt x="1670" y="2962"/>
                  </a:cubicBezTo>
                  <a:cubicBezTo>
                    <a:pt x="1891" y="2804"/>
                    <a:pt x="2206" y="2710"/>
                    <a:pt x="2490" y="2710"/>
                  </a:cubicBezTo>
                  <a:cubicBezTo>
                    <a:pt x="2773" y="2710"/>
                    <a:pt x="3088" y="2804"/>
                    <a:pt x="3309" y="2962"/>
                  </a:cubicBezTo>
                  <a:cubicBezTo>
                    <a:pt x="3372" y="2993"/>
                    <a:pt x="3435" y="2993"/>
                    <a:pt x="3466" y="2993"/>
                  </a:cubicBezTo>
                  <a:lnTo>
                    <a:pt x="3561" y="2993"/>
                  </a:lnTo>
                  <a:cubicBezTo>
                    <a:pt x="3624" y="2962"/>
                    <a:pt x="3718" y="2930"/>
                    <a:pt x="3750" y="2836"/>
                  </a:cubicBezTo>
                  <a:lnTo>
                    <a:pt x="4789" y="1040"/>
                  </a:lnTo>
                  <a:cubicBezTo>
                    <a:pt x="4852" y="882"/>
                    <a:pt x="4821" y="630"/>
                    <a:pt x="4663" y="567"/>
                  </a:cubicBezTo>
                  <a:cubicBezTo>
                    <a:pt x="4002" y="189"/>
                    <a:pt x="3246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7" name="Google Shape;6767;p67"/>
            <p:cNvSpPr/>
            <p:nvPr/>
          </p:nvSpPr>
          <p:spPr>
            <a:xfrm>
              <a:off x="-26549775" y="2480750"/>
              <a:ext cx="95325" cy="105425"/>
            </a:xfrm>
            <a:custGeom>
              <a:rect b="b" l="l" r="r" t="t"/>
              <a:pathLst>
                <a:path extrusionOk="0" h="4217" w="3813">
                  <a:moveTo>
                    <a:pt x="2080" y="688"/>
                  </a:moveTo>
                  <a:cubicBezTo>
                    <a:pt x="2143" y="1287"/>
                    <a:pt x="2458" y="1791"/>
                    <a:pt x="2931" y="2169"/>
                  </a:cubicBezTo>
                  <a:lnTo>
                    <a:pt x="2238" y="3397"/>
                  </a:lnTo>
                  <a:cubicBezTo>
                    <a:pt x="1387" y="2767"/>
                    <a:pt x="820" y="1791"/>
                    <a:pt x="694" y="720"/>
                  </a:cubicBezTo>
                  <a:lnTo>
                    <a:pt x="2080" y="688"/>
                  </a:lnTo>
                  <a:close/>
                  <a:moveTo>
                    <a:pt x="2503" y="0"/>
                  </a:moveTo>
                  <a:cubicBezTo>
                    <a:pt x="2479" y="0"/>
                    <a:pt x="2454" y="8"/>
                    <a:pt x="2427" y="26"/>
                  </a:cubicBezTo>
                  <a:lnTo>
                    <a:pt x="347" y="58"/>
                  </a:lnTo>
                  <a:cubicBezTo>
                    <a:pt x="158" y="58"/>
                    <a:pt x="1" y="215"/>
                    <a:pt x="1" y="405"/>
                  </a:cubicBezTo>
                  <a:cubicBezTo>
                    <a:pt x="1" y="1192"/>
                    <a:pt x="221" y="1948"/>
                    <a:pt x="631" y="2610"/>
                  </a:cubicBezTo>
                  <a:cubicBezTo>
                    <a:pt x="1009" y="3240"/>
                    <a:pt x="1513" y="3807"/>
                    <a:pt x="2206" y="4185"/>
                  </a:cubicBezTo>
                  <a:cubicBezTo>
                    <a:pt x="2238" y="4217"/>
                    <a:pt x="2301" y="4217"/>
                    <a:pt x="2395" y="4217"/>
                  </a:cubicBezTo>
                  <a:lnTo>
                    <a:pt x="2458" y="4217"/>
                  </a:lnTo>
                  <a:cubicBezTo>
                    <a:pt x="2553" y="4185"/>
                    <a:pt x="2616" y="4154"/>
                    <a:pt x="2679" y="4059"/>
                  </a:cubicBezTo>
                  <a:lnTo>
                    <a:pt x="3718" y="2295"/>
                  </a:lnTo>
                  <a:cubicBezTo>
                    <a:pt x="3813" y="2106"/>
                    <a:pt x="3781" y="1917"/>
                    <a:pt x="3624" y="1791"/>
                  </a:cubicBezTo>
                  <a:cubicBezTo>
                    <a:pt x="3088" y="1476"/>
                    <a:pt x="2773" y="909"/>
                    <a:pt x="2773" y="342"/>
                  </a:cubicBezTo>
                  <a:cubicBezTo>
                    <a:pt x="2773" y="247"/>
                    <a:pt x="2742" y="121"/>
                    <a:pt x="2679" y="89"/>
                  </a:cubicBezTo>
                  <a:cubicBezTo>
                    <a:pt x="2612" y="45"/>
                    <a:pt x="2561" y="0"/>
                    <a:pt x="25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8" name="Google Shape;6768;p67"/>
            <p:cNvSpPr/>
            <p:nvPr/>
          </p:nvSpPr>
          <p:spPr>
            <a:xfrm>
              <a:off x="-26421375" y="2481400"/>
              <a:ext cx="96900" cy="104000"/>
            </a:xfrm>
            <a:custGeom>
              <a:rect b="b" l="l" r="r" t="t"/>
              <a:pathLst>
                <a:path extrusionOk="0" h="4160" w="3876">
                  <a:moveTo>
                    <a:pt x="1796" y="694"/>
                  </a:moveTo>
                  <a:lnTo>
                    <a:pt x="3151" y="725"/>
                  </a:lnTo>
                  <a:cubicBezTo>
                    <a:pt x="3056" y="1765"/>
                    <a:pt x="2489" y="2741"/>
                    <a:pt x="1638" y="3371"/>
                  </a:cubicBezTo>
                  <a:lnTo>
                    <a:pt x="914" y="2206"/>
                  </a:lnTo>
                  <a:cubicBezTo>
                    <a:pt x="1386" y="1796"/>
                    <a:pt x="1701" y="1292"/>
                    <a:pt x="1796" y="694"/>
                  </a:cubicBezTo>
                  <a:close/>
                  <a:moveTo>
                    <a:pt x="1418" y="0"/>
                  </a:moveTo>
                  <a:cubicBezTo>
                    <a:pt x="1355" y="0"/>
                    <a:pt x="1229" y="32"/>
                    <a:pt x="1197" y="63"/>
                  </a:cubicBezTo>
                  <a:cubicBezTo>
                    <a:pt x="1103" y="158"/>
                    <a:pt x="1071" y="221"/>
                    <a:pt x="1071" y="316"/>
                  </a:cubicBezTo>
                  <a:cubicBezTo>
                    <a:pt x="1071" y="883"/>
                    <a:pt x="756" y="1450"/>
                    <a:pt x="252" y="1765"/>
                  </a:cubicBezTo>
                  <a:cubicBezTo>
                    <a:pt x="95" y="1891"/>
                    <a:pt x="0" y="2080"/>
                    <a:pt x="126" y="2237"/>
                  </a:cubicBezTo>
                  <a:lnTo>
                    <a:pt x="1197" y="4002"/>
                  </a:lnTo>
                  <a:cubicBezTo>
                    <a:pt x="1229" y="4065"/>
                    <a:pt x="1323" y="4128"/>
                    <a:pt x="1386" y="4159"/>
                  </a:cubicBezTo>
                  <a:lnTo>
                    <a:pt x="1481" y="4159"/>
                  </a:lnTo>
                  <a:cubicBezTo>
                    <a:pt x="1544" y="4159"/>
                    <a:pt x="1575" y="4159"/>
                    <a:pt x="1670" y="4128"/>
                  </a:cubicBezTo>
                  <a:cubicBezTo>
                    <a:pt x="2300" y="3718"/>
                    <a:pt x="2836" y="3182"/>
                    <a:pt x="3245" y="2552"/>
                  </a:cubicBezTo>
                  <a:cubicBezTo>
                    <a:pt x="3623" y="1891"/>
                    <a:pt x="3844" y="1135"/>
                    <a:pt x="3875" y="347"/>
                  </a:cubicBezTo>
                  <a:cubicBezTo>
                    <a:pt x="3875" y="189"/>
                    <a:pt x="3718" y="32"/>
                    <a:pt x="3529" y="32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69" name="Google Shape;6769;p67"/>
            <p:cNvSpPr/>
            <p:nvPr/>
          </p:nvSpPr>
          <p:spPr>
            <a:xfrm>
              <a:off x="-26584425" y="23404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5861" y="693"/>
                  </a:moveTo>
                  <a:cubicBezTo>
                    <a:pt x="7247" y="693"/>
                    <a:pt x="8570" y="1260"/>
                    <a:pt x="9578" y="2237"/>
                  </a:cubicBezTo>
                  <a:cubicBezTo>
                    <a:pt x="10555" y="3214"/>
                    <a:pt x="11090" y="4537"/>
                    <a:pt x="11090" y="5955"/>
                  </a:cubicBezTo>
                  <a:cubicBezTo>
                    <a:pt x="11090" y="7309"/>
                    <a:pt x="10586" y="8632"/>
                    <a:pt x="9578" y="9641"/>
                  </a:cubicBezTo>
                  <a:cubicBezTo>
                    <a:pt x="8570" y="10617"/>
                    <a:pt x="7278" y="11184"/>
                    <a:pt x="5861" y="11184"/>
                  </a:cubicBezTo>
                  <a:cubicBezTo>
                    <a:pt x="4474" y="11184"/>
                    <a:pt x="3151" y="10617"/>
                    <a:pt x="2174" y="9641"/>
                  </a:cubicBezTo>
                  <a:cubicBezTo>
                    <a:pt x="1166" y="8664"/>
                    <a:pt x="631" y="7372"/>
                    <a:pt x="631" y="5955"/>
                  </a:cubicBezTo>
                  <a:cubicBezTo>
                    <a:pt x="631" y="4568"/>
                    <a:pt x="1166" y="3214"/>
                    <a:pt x="2174" y="2237"/>
                  </a:cubicBezTo>
                  <a:cubicBezTo>
                    <a:pt x="3151" y="1260"/>
                    <a:pt x="4443" y="693"/>
                    <a:pt x="5861" y="693"/>
                  </a:cubicBezTo>
                  <a:close/>
                  <a:moveTo>
                    <a:pt x="5892" y="0"/>
                  </a:moveTo>
                  <a:cubicBezTo>
                    <a:pt x="4317" y="0"/>
                    <a:pt x="2836" y="630"/>
                    <a:pt x="1733" y="1733"/>
                  </a:cubicBezTo>
                  <a:cubicBezTo>
                    <a:pt x="631" y="2836"/>
                    <a:pt x="1" y="4316"/>
                    <a:pt x="1" y="5891"/>
                  </a:cubicBezTo>
                  <a:cubicBezTo>
                    <a:pt x="1" y="7467"/>
                    <a:pt x="631" y="8979"/>
                    <a:pt x="1733" y="10082"/>
                  </a:cubicBezTo>
                  <a:cubicBezTo>
                    <a:pt x="2836" y="11184"/>
                    <a:pt x="4317" y="11814"/>
                    <a:pt x="5892" y="11814"/>
                  </a:cubicBezTo>
                  <a:cubicBezTo>
                    <a:pt x="7467" y="11814"/>
                    <a:pt x="8980" y="11184"/>
                    <a:pt x="10082" y="10082"/>
                  </a:cubicBezTo>
                  <a:cubicBezTo>
                    <a:pt x="11185" y="8979"/>
                    <a:pt x="11815" y="7467"/>
                    <a:pt x="11815" y="5891"/>
                  </a:cubicBezTo>
                  <a:cubicBezTo>
                    <a:pt x="11815" y="4379"/>
                    <a:pt x="11185" y="2867"/>
                    <a:pt x="10082" y="1733"/>
                  </a:cubicBezTo>
                  <a:cubicBezTo>
                    <a:pt x="8980" y="630"/>
                    <a:pt x="7467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70" name="Google Shape;6770;p67"/>
          <p:cNvGrpSpPr/>
          <p:nvPr/>
        </p:nvGrpSpPr>
        <p:grpSpPr>
          <a:xfrm>
            <a:off x="3134888" y="2529683"/>
            <a:ext cx="343791" cy="334236"/>
            <a:chOff x="-26585200" y="2710400"/>
            <a:chExt cx="304025" cy="295575"/>
          </a:xfrm>
        </p:grpSpPr>
        <p:sp>
          <p:nvSpPr>
            <p:cNvPr id="6771" name="Google Shape;6771;p67"/>
            <p:cNvSpPr/>
            <p:nvPr/>
          </p:nvSpPr>
          <p:spPr>
            <a:xfrm>
              <a:off x="-26585200" y="2710400"/>
              <a:ext cx="304025" cy="295575"/>
            </a:xfrm>
            <a:custGeom>
              <a:rect b="b" l="l" r="r" t="t"/>
              <a:pathLst>
                <a:path extrusionOk="0" h="11823" w="12161">
                  <a:moveTo>
                    <a:pt x="8711" y="717"/>
                  </a:moveTo>
                  <a:cubicBezTo>
                    <a:pt x="9333" y="717"/>
                    <a:pt x="9956" y="954"/>
                    <a:pt x="10428" y="1426"/>
                  </a:cubicBezTo>
                  <a:cubicBezTo>
                    <a:pt x="11373" y="2371"/>
                    <a:pt x="11373" y="3915"/>
                    <a:pt x="10428" y="4829"/>
                  </a:cubicBezTo>
                  <a:lnTo>
                    <a:pt x="9830" y="5427"/>
                  </a:lnTo>
                  <a:lnTo>
                    <a:pt x="7404" y="3001"/>
                  </a:lnTo>
                  <a:lnTo>
                    <a:pt x="7971" y="2403"/>
                  </a:lnTo>
                  <a:cubicBezTo>
                    <a:pt x="8191" y="2214"/>
                    <a:pt x="8443" y="2088"/>
                    <a:pt x="8727" y="2088"/>
                  </a:cubicBezTo>
                  <a:cubicBezTo>
                    <a:pt x="9011" y="2088"/>
                    <a:pt x="9294" y="2214"/>
                    <a:pt x="9483" y="2403"/>
                  </a:cubicBezTo>
                  <a:cubicBezTo>
                    <a:pt x="9546" y="2466"/>
                    <a:pt x="9633" y="2497"/>
                    <a:pt x="9719" y="2497"/>
                  </a:cubicBezTo>
                  <a:cubicBezTo>
                    <a:pt x="9806" y="2497"/>
                    <a:pt x="9893" y="2466"/>
                    <a:pt x="9956" y="2403"/>
                  </a:cubicBezTo>
                  <a:cubicBezTo>
                    <a:pt x="10082" y="2277"/>
                    <a:pt x="10082" y="2056"/>
                    <a:pt x="9956" y="1930"/>
                  </a:cubicBezTo>
                  <a:cubicBezTo>
                    <a:pt x="9641" y="1615"/>
                    <a:pt x="9200" y="1426"/>
                    <a:pt x="8727" y="1426"/>
                  </a:cubicBezTo>
                  <a:cubicBezTo>
                    <a:pt x="8254" y="1426"/>
                    <a:pt x="7813" y="1615"/>
                    <a:pt x="7530" y="1930"/>
                  </a:cubicBezTo>
                  <a:lnTo>
                    <a:pt x="6931" y="2529"/>
                  </a:lnTo>
                  <a:lnTo>
                    <a:pt x="6459" y="2056"/>
                  </a:lnTo>
                  <a:lnTo>
                    <a:pt x="6994" y="1426"/>
                  </a:lnTo>
                  <a:cubicBezTo>
                    <a:pt x="7467" y="954"/>
                    <a:pt x="8089" y="717"/>
                    <a:pt x="8711" y="717"/>
                  </a:cubicBezTo>
                  <a:close/>
                  <a:moveTo>
                    <a:pt x="2048" y="6372"/>
                  </a:moveTo>
                  <a:lnTo>
                    <a:pt x="4474" y="8830"/>
                  </a:lnTo>
                  <a:lnTo>
                    <a:pt x="3875" y="9397"/>
                  </a:lnTo>
                  <a:cubicBezTo>
                    <a:pt x="3686" y="9602"/>
                    <a:pt x="3426" y="9704"/>
                    <a:pt x="3162" y="9704"/>
                  </a:cubicBezTo>
                  <a:cubicBezTo>
                    <a:pt x="2899" y="9704"/>
                    <a:pt x="2631" y="9602"/>
                    <a:pt x="2426" y="9397"/>
                  </a:cubicBezTo>
                  <a:cubicBezTo>
                    <a:pt x="2363" y="9350"/>
                    <a:pt x="2276" y="9326"/>
                    <a:pt x="2190" y="9326"/>
                  </a:cubicBezTo>
                  <a:cubicBezTo>
                    <a:pt x="2103" y="9326"/>
                    <a:pt x="2016" y="9350"/>
                    <a:pt x="1953" y="9397"/>
                  </a:cubicBezTo>
                  <a:cubicBezTo>
                    <a:pt x="1827" y="9523"/>
                    <a:pt x="1827" y="9775"/>
                    <a:pt x="1953" y="9869"/>
                  </a:cubicBezTo>
                  <a:cubicBezTo>
                    <a:pt x="2331" y="10247"/>
                    <a:pt x="2741" y="10405"/>
                    <a:pt x="3182" y="10405"/>
                  </a:cubicBezTo>
                  <a:cubicBezTo>
                    <a:pt x="3623" y="10405"/>
                    <a:pt x="4096" y="10247"/>
                    <a:pt x="4411" y="9869"/>
                  </a:cubicBezTo>
                  <a:lnTo>
                    <a:pt x="4978" y="9302"/>
                  </a:lnTo>
                  <a:lnTo>
                    <a:pt x="5450" y="9775"/>
                  </a:lnTo>
                  <a:lnTo>
                    <a:pt x="4820" y="10436"/>
                  </a:lnTo>
                  <a:cubicBezTo>
                    <a:pt x="4348" y="10909"/>
                    <a:pt x="3733" y="11145"/>
                    <a:pt x="3119" y="11145"/>
                  </a:cubicBezTo>
                  <a:cubicBezTo>
                    <a:pt x="2505" y="11145"/>
                    <a:pt x="1890" y="10909"/>
                    <a:pt x="1418" y="10436"/>
                  </a:cubicBezTo>
                  <a:cubicBezTo>
                    <a:pt x="473" y="9491"/>
                    <a:pt x="473" y="7948"/>
                    <a:pt x="1449" y="6971"/>
                  </a:cubicBezTo>
                  <a:lnTo>
                    <a:pt x="2048" y="6372"/>
                  </a:lnTo>
                  <a:close/>
                  <a:moveTo>
                    <a:pt x="3151" y="701"/>
                  </a:moveTo>
                  <a:cubicBezTo>
                    <a:pt x="3781" y="701"/>
                    <a:pt x="4411" y="954"/>
                    <a:pt x="4883" y="1426"/>
                  </a:cubicBezTo>
                  <a:lnTo>
                    <a:pt x="10460" y="7002"/>
                  </a:lnTo>
                  <a:cubicBezTo>
                    <a:pt x="11373" y="7948"/>
                    <a:pt x="11373" y="9491"/>
                    <a:pt x="10428" y="10436"/>
                  </a:cubicBezTo>
                  <a:cubicBezTo>
                    <a:pt x="9956" y="10909"/>
                    <a:pt x="9333" y="11145"/>
                    <a:pt x="8711" y="11145"/>
                  </a:cubicBezTo>
                  <a:cubicBezTo>
                    <a:pt x="8089" y="11145"/>
                    <a:pt x="7467" y="10909"/>
                    <a:pt x="6994" y="10436"/>
                  </a:cubicBezTo>
                  <a:lnTo>
                    <a:pt x="6175" y="9617"/>
                  </a:lnTo>
                  <a:lnTo>
                    <a:pt x="5198" y="8641"/>
                  </a:lnTo>
                  <a:lnTo>
                    <a:pt x="2237" y="5679"/>
                  </a:lnTo>
                  <a:lnTo>
                    <a:pt x="1418" y="4860"/>
                  </a:lnTo>
                  <a:cubicBezTo>
                    <a:pt x="473" y="3915"/>
                    <a:pt x="473" y="2371"/>
                    <a:pt x="1418" y="1426"/>
                  </a:cubicBezTo>
                  <a:cubicBezTo>
                    <a:pt x="1890" y="954"/>
                    <a:pt x="2520" y="701"/>
                    <a:pt x="3151" y="701"/>
                  </a:cubicBezTo>
                  <a:close/>
                  <a:moveTo>
                    <a:pt x="8727" y="0"/>
                  </a:moveTo>
                  <a:cubicBezTo>
                    <a:pt x="7931" y="0"/>
                    <a:pt x="7136" y="308"/>
                    <a:pt x="6522" y="922"/>
                  </a:cubicBezTo>
                  <a:lnTo>
                    <a:pt x="5955" y="1489"/>
                  </a:lnTo>
                  <a:lnTo>
                    <a:pt x="5356" y="922"/>
                  </a:lnTo>
                  <a:cubicBezTo>
                    <a:pt x="4757" y="323"/>
                    <a:pt x="3970" y="8"/>
                    <a:pt x="3151" y="8"/>
                  </a:cubicBezTo>
                  <a:cubicBezTo>
                    <a:pt x="2331" y="8"/>
                    <a:pt x="1544" y="323"/>
                    <a:pt x="945" y="922"/>
                  </a:cubicBezTo>
                  <a:cubicBezTo>
                    <a:pt x="347" y="1489"/>
                    <a:pt x="32" y="2277"/>
                    <a:pt x="32" y="3127"/>
                  </a:cubicBezTo>
                  <a:cubicBezTo>
                    <a:pt x="32" y="3946"/>
                    <a:pt x="347" y="4734"/>
                    <a:pt x="945" y="5333"/>
                  </a:cubicBezTo>
                  <a:lnTo>
                    <a:pt x="1544" y="5900"/>
                  </a:lnTo>
                  <a:lnTo>
                    <a:pt x="945" y="6498"/>
                  </a:lnTo>
                  <a:cubicBezTo>
                    <a:pt x="347" y="7097"/>
                    <a:pt x="32" y="7885"/>
                    <a:pt x="0" y="8704"/>
                  </a:cubicBezTo>
                  <a:cubicBezTo>
                    <a:pt x="0" y="9523"/>
                    <a:pt x="315" y="10310"/>
                    <a:pt x="914" y="10909"/>
                  </a:cubicBezTo>
                  <a:cubicBezTo>
                    <a:pt x="1481" y="11508"/>
                    <a:pt x="2331" y="11823"/>
                    <a:pt x="3119" y="11823"/>
                  </a:cubicBezTo>
                  <a:cubicBezTo>
                    <a:pt x="3907" y="11823"/>
                    <a:pt x="4726" y="11508"/>
                    <a:pt x="5324" y="10909"/>
                  </a:cubicBezTo>
                  <a:lnTo>
                    <a:pt x="5892" y="10310"/>
                  </a:lnTo>
                  <a:lnTo>
                    <a:pt x="6490" y="10909"/>
                  </a:lnTo>
                  <a:cubicBezTo>
                    <a:pt x="7089" y="11508"/>
                    <a:pt x="7876" y="11823"/>
                    <a:pt x="8695" y="11823"/>
                  </a:cubicBezTo>
                  <a:cubicBezTo>
                    <a:pt x="9515" y="11823"/>
                    <a:pt x="10302" y="11508"/>
                    <a:pt x="10901" y="10909"/>
                  </a:cubicBezTo>
                  <a:cubicBezTo>
                    <a:pt x="11499" y="10310"/>
                    <a:pt x="11814" y="9523"/>
                    <a:pt x="11814" y="8704"/>
                  </a:cubicBezTo>
                  <a:cubicBezTo>
                    <a:pt x="11846" y="7885"/>
                    <a:pt x="11531" y="7097"/>
                    <a:pt x="10932" y="6498"/>
                  </a:cubicBezTo>
                  <a:lnTo>
                    <a:pt x="10334" y="5900"/>
                  </a:lnTo>
                  <a:lnTo>
                    <a:pt x="10932" y="5333"/>
                  </a:lnTo>
                  <a:cubicBezTo>
                    <a:pt x="12161" y="4104"/>
                    <a:pt x="12161" y="2119"/>
                    <a:pt x="10932" y="922"/>
                  </a:cubicBezTo>
                  <a:cubicBezTo>
                    <a:pt x="10318" y="308"/>
                    <a:pt x="9522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2" name="Google Shape;6772;p67"/>
            <p:cNvSpPr/>
            <p:nvPr/>
          </p:nvSpPr>
          <p:spPr>
            <a:xfrm>
              <a:off x="-26495425" y="2801375"/>
              <a:ext cx="118175" cy="113250"/>
            </a:xfrm>
            <a:custGeom>
              <a:rect b="b" l="l" r="r" t="t"/>
              <a:pathLst>
                <a:path extrusionOk="0" h="4530" w="4727">
                  <a:moveTo>
                    <a:pt x="2111" y="749"/>
                  </a:moveTo>
                  <a:cubicBezTo>
                    <a:pt x="2175" y="749"/>
                    <a:pt x="2301" y="780"/>
                    <a:pt x="2364" y="843"/>
                  </a:cubicBezTo>
                  <a:lnTo>
                    <a:pt x="3813" y="2324"/>
                  </a:lnTo>
                  <a:cubicBezTo>
                    <a:pt x="3907" y="2418"/>
                    <a:pt x="3907" y="2639"/>
                    <a:pt x="3813" y="2796"/>
                  </a:cubicBezTo>
                  <a:lnTo>
                    <a:pt x="2805" y="3773"/>
                  </a:lnTo>
                  <a:cubicBezTo>
                    <a:pt x="2757" y="3836"/>
                    <a:pt x="2671" y="3868"/>
                    <a:pt x="2584" y="3868"/>
                  </a:cubicBezTo>
                  <a:cubicBezTo>
                    <a:pt x="2497" y="3868"/>
                    <a:pt x="2411" y="3836"/>
                    <a:pt x="2364" y="3773"/>
                  </a:cubicBezTo>
                  <a:lnTo>
                    <a:pt x="883" y="2324"/>
                  </a:lnTo>
                  <a:cubicBezTo>
                    <a:pt x="788" y="2198"/>
                    <a:pt x="788" y="1946"/>
                    <a:pt x="883" y="1851"/>
                  </a:cubicBezTo>
                  <a:lnTo>
                    <a:pt x="1891" y="843"/>
                  </a:lnTo>
                  <a:cubicBezTo>
                    <a:pt x="1954" y="780"/>
                    <a:pt x="2048" y="749"/>
                    <a:pt x="2111" y="749"/>
                  </a:cubicBezTo>
                  <a:close/>
                  <a:moveTo>
                    <a:pt x="2092" y="0"/>
                  </a:moveTo>
                  <a:cubicBezTo>
                    <a:pt x="1828" y="0"/>
                    <a:pt x="1560" y="103"/>
                    <a:pt x="1355" y="307"/>
                  </a:cubicBezTo>
                  <a:lnTo>
                    <a:pt x="379" y="1284"/>
                  </a:lnTo>
                  <a:cubicBezTo>
                    <a:pt x="1" y="1694"/>
                    <a:pt x="1" y="2355"/>
                    <a:pt x="379" y="2733"/>
                  </a:cubicBezTo>
                  <a:lnTo>
                    <a:pt x="1828" y="4183"/>
                  </a:lnTo>
                  <a:cubicBezTo>
                    <a:pt x="2017" y="4403"/>
                    <a:pt x="2301" y="4529"/>
                    <a:pt x="2584" y="4529"/>
                  </a:cubicBezTo>
                  <a:cubicBezTo>
                    <a:pt x="2868" y="4529"/>
                    <a:pt x="3151" y="4403"/>
                    <a:pt x="3340" y="4183"/>
                  </a:cubicBezTo>
                  <a:lnTo>
                    <a:pt x="4317" y="3206"/>
                  </a:lnTo>
                  <a:cubicBezTo>
                    <a:pt x="4726" y="2828"/>
                    <a:pt x="4726" y="2166"/>
                    <a:pt x="4317" y="1757"/>
                  </a:cubicBezTo>
                  <a:lnTo>
                    <a:pt x="2805" y="307"/>
                  </a:lnTo>
                  <a:cubicBezTo>
                    <a:pt x="2616" y="103"/>
                    <a:pt x="2356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3" name="Google Shape;6773;p67"/>
            <p:cNvSpPr/>
            <p:nvPr/>
          </p:nvSpPr>
          <p:spPr>
            <a:xfrm>
              <a:off x="-26375700" y="2956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4" name="Google Shape;6774;p67"/>
            <p:cNvSpPr/>
            <p:nvPr/>
          </p:nvSpPr>
          <p:spPr>
            <a:xfrm>
              <a:off x="-26339475" y="292010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5"/>
                    <a:pt x="347" y="725"/>
                  </a:cubicBezTo>
                  <a:cubicBezTo>
                    <a:pt x="568" y="725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5" name="Google Shape;6775;p67"/>
            <p:cNvSpPr/>
            <p:nvPr/>
          </p:nvSpPr>
          <p:spPr>
            <a:xfrm>
              <a:off x="-26363900" y="28956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8" y="1"/>
                  </a:moveTo>
                  <a:cubicBezTo>
                    <a:pt x="159" y="1"/>
                    <a:pt x="1" y="159"/>
                    <a:pt x="1" y="348"/>
                  </a:cubicBezTo>
                  <a:cubicBezTo>
                    <a:pt x="1" y="537"/>
                    <a:pt x="159" y="694"/>
                    <a:pt x="348" y="694"/>
                  </a:cubicBezTo>
                  <a:cubicBezTo>
                    <a:pt x="537" y="694"/>
                    <a:pt x="694" y="537"/>
                    <a:pt x="694" y="348"/>
                  </a:cubicBezTo>
                  <a:cubicBezTo>
                    <a:pt x="694" y="159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6" name="Google Shape;6776;p67"/>
            <p:cNvSpPr/>
            <p:nvPr/>
          </p:nvSpPr>
          <p:spPr>
            <a:xfrm>
              <a:off x="-26369400" y="29256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89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7" name="Google Shape;6777;p67"/>
            <p:cNvSpPr/>
            <p:nvPr/>
          </p:nvSpPr>
          <p:spPr>
            <a:xfrm>
              <a:off x="-26400125" y="2932125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9"/>
                    <a:pt x="95" y="118"/>
                  </a:cubicBezTo>
                  <a:cubicBezTo>
                    <a:pt x="1" y="244"/>
                    <a:pt x="1" y="465"/>
                    <a:pt x="95" y="591"/>
                  </a:cubicBezTo>
                  <a:cubicBezTo>
                    <a:pt x="158" y="654"/>
                    <a:pt x="253" y="685"/>
                    <a:pt x="343" y="685"/>
                  </a:cubicBezTo>
                  <a:cubicBezTo>
                    <a:pt x="434" y="685"/>
                    <a:pt x="521" y="654"/>
                    <a:pt x="568" y="591"/>
                  </a:cubicBezTo>
                  <a:cubicBezTo>
                    <a:pt x="694" y="465"/>
                    <a:pt x="694" y="244"/>
                    <a:pt x="568" y="118"/>
                  </a:cubicBezTo>
                  <a:cubicBezTo>
                    <a:pt x="521" y="39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8" name="Google Shape;6778;p67"/>
            <p:cNvSpPr/>
            <p:nvPr/>
          </p:nvSpPr>
          <p:spPr>
            <a:xfrm>
              <a:off x="-26528500" y="28043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79" name="Google Shape;6779;p67"/>
            <p:cNvSpPr/>
            <p:nvPr/>
          </p:nvSpPr>
          <p:spPr>
            <a:xfrm>
              <a:off x="-26490700" y="2768100"/>
              <a:ext cx="17350" cy="17150"/>
            </a:xfrm>
            <a:custGeom>
              <a:rect b="b" l="l" r="r" t="t"/>
              <a:pathLst>
                <a:path extrusionOk="0" h="686" w="694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221"/>
                    <a:pt x="1" y="441"/>
                    <a:pt x="95" y="567"/>
                  </a:cubicBezTo>
                  <a:cubicBezTo>
                    <a:pt x="158" y="646"/>
                    <a:pt x="237" y="685"/>
                    <a:pt x="320" y="685"/>
                  </a:cubicBezTo>
                  <a:cubicBezTo>
                    <a:pt x="402" y="685"/>
                    <a:pt x="489" y="646"/>
                    <a:pt x="568" y="567"/>
                  </a:cubicBezTo>
                  <a:cubicBezTo>
                    <a:pt x="694" y="441"/>
                    <a:pt x="694" y="221"/>
                    <a:pt x="568" y="95"/>
                  </a:cubicBez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0" name="Google Shape;6780;p67"/>
            <p:cNvSpPr/>
            <p:nvPr/>
          </p:nvSpPr>
          <p:spPr>
            <a:xfrm>
              <a:off x="-26515100" y="27429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725"/>
                    <a:pt x="347" y="725"/>
                  </a:cubicBezTo>
                  <a:cubicBezTo>
                    <a:pt x="536" y="725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1" name="Google Shape;6781;p67"/>
            <p:cNvSpPr/>
            <p:nvPr/>
          </p:nvSpPr>
          <p:spPr>
            <a:xfrm>
              <a:off x="-26522200" y="2774400"/>
              <a:ext cx="17350" cy="15975"/>
            </a:xfrm>
            <a:custGeom>
              <a:rect b="b" l="l" r="r" t="t"/>
              <a:pathLst>
                <a:path extrusionOk="0" h="639" w="694">
                  <a:moveTo>
                    <a:pt x="355" y="0"/>
                  </a:moveTo>
                  <a:cubicBezTo>
                    <a:pt x="268" y="0"/>
                    <a:pt x="174" y="32"/>
                    <a:pt x="95" y="95"/>
                  </a:cubicBezTo>
                  <a:cubicBezTo>
                    <a:pt x="0" y="189"/>
                    <a:pt x="0" y="441"/>
                    <a:pt x="95" y="567"/>
                  </a:cubicBezTo>
                  <a:cubicBezTo>
                    <a:pt x="158" y="615"/>
                    <a:pt x="253" y="638"/>
                    <a:pt x="343" y="638"/>
                  </a:cubicBezTo>
                  <a:cubicBezTo>
                    <a:pt x="434" y="638"/>
                    <a:pt x="520" y="615"/>
                    <a:pt x="568" y="567"/>
                  </a:cubicBezTo>
                  <a:cubicBezTo>
                    <a:pt x="694" y="441"/>
                    <a:pt x="694" y="189"/>
                    <a:pt x="568" y="95"/>
                  </a:cubicBezTo>
                  <a:cubicBezTo>
                    <a:pt x="520" y="32"/>
                    <a:pt x="442" y="0"/>
                    <a:pt x="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2" name="Google Shape;6782;p67"/>
            <p:cNvSpPr/>
            <p:nvPr/>
          </p:nvSpPr>
          <p:spPr>
            <a:xfrm>
              <a:off x="-26552925" y="277912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3" name="Google Shape;6783;p67"/>
          <p:cNvGrpSpPr/>
          <p:nvPr/>
        </p:nvGrpSpPr>
        <p:grpSpPr>
          <a:xfrm>
            <a:off x="5239477" y="1689471"/>
            <a:ext cx="334915" cy="334038"/>
            <a:chOff x="-24709875" y="1970225"/>
            <a:chExt cx="296175" cy="295400"/>
          </a:xfrm>
        </p:grpSpPr>
        <p:sp>
          <p:nvSpPr>
            <p:cNvPr id="6784" name="Google Shape;6784;p67"/>
            <p:cNvSpPr/>
            <p:nvPr/>
          </p:nvSpPr>
          <p:spPr>
            <a:xfrm>
              <a:off x="-24709875" y="197022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9767" y="1450"/>
                  </a:moveTo>
                  <a:cubicBezTo>
                    <a:pt x="9956" y="1450"/>
                    <a:pt x="10366" y="1545"/>
                    <a:pt x="10681" y="1734"/>
                  </a:cubicBezTo>
                  <a:cubicBezTo>
                    <a:pt x="11027" y="1923"/>
                    <a:pt x="11153" y="2080"/>
                    <a:pt x="11153" y="2175"/>
                  </a:cubicBezTo>
                  <a:cubicBezTo>
                    <a:pt x="11153" y="2238"/>
                    <a:pt x="11027" y="2395"/>
                    <a:pt x="10681" y="2584"/>
                  </a:cubicBezTo>
                  <a:cubicBezTo>
                    <a:pt x="10334" y="2773"/>
                    <a:pt x="9956" y="2868"/>
                    <a:pt x="9767" y="2868"/>
                  </a:cubicBezTo>
                  <a:cubicBezTo>
                    <a:pt x="9389" y="2868"/>
                    <a:pt x="9042" y="2553"/>
                    <a:pt x="9042" y="2175"/>
                  </a:cubicBezTo>
                  <a:cubicBezTo>
                    <a:pt x="9105" y="1765"/>
                    <a:pt x="9420" y="1450"/>
                    <a:pt x="9767" y="1450"/>
                  </a:cubicBezTo>
                  <a:close/>
                  <a:moveTo>
                    <a:pt x="4915" y="694"/>
                  </a:moveTo>
                  <a:cubicBezTo>
                    <a:pt x="5671" y="694"/>
                    <a:pt x="6301" y="1324"/>
                    <a:pt x="6301" y="2080"/>
                  </a:cubicBezTo>
                  <a:cubicBezTo>
                    <a:pt x="6301" y="2584"/>
                    <a:pt x="6018" y="3025"/>
                    <a:pt x="5577" y="3309"/>
                  </a:cubicBezTo>
                  <a:lnTo>
                    <a:pt x="5577" y="3151"/>
                  </a:lnTo>
                  <a:cubicBezTo>
                    <a:pt x="5577" y="2553"/>
                    <a:pt x="5104" y="2112"/>
                    <a:pt x="4569" y="2112"/>
                  </a:cubicBezTo>
                  <a:lnTo>
                    <a:pt x="1418" y="2112"/>
                  </a:lnTo>
                  <a:cubicBezTo>
                    <a:pt x="1009" y="2112"/>
                    <a:pt x="693" y="1797"/>
                    <a:pt x="693" y="1419"/>
                  </a:cubicBezTo>
                  <a:cubicBezTo>
                    <a:pt x="693" y="1009"/>
                    <a:pt x="1009" y="694"/>
                    <a:pt x="1418" y="694"/>
                  </a:cubicBezTo>
                  <a:close/>
                  <a:moveTo>
                    <a:pt x="725" y="2584"/>
                  </a:moveTo>
                  <a:cubicBezTo>
                    <a:pt x="914" y="2710"/>
                    <a:pt x="1135" y="2805"/>
                    <a:pt x="1418" y="2805"/>
                  </a:cubicBezTo>
                  <a:lnTo>
                    <a:pt x="4569" y="2805"/>
                  </a:lnTo>
                  <a:cubicBezTo>
                    <a:pt x="4758" y="2805"/>
                    <a:pt x="4915" y="2962"/>
                    <a:pt x="4915" y="3151"/>
                  </a:cubicBezTo>
                  <a:lnTo>
                    <a:pt x="4915" y="3498"/>
                  </a:lnTo>
                  <a:lnTo>
                    <a:pt x="2458" y="3498"/>
                  </a:lnTo>
                  <a:cubicBezTo>
                    <a:pt x="1859" y="3498"/>
                    <a:pt x="1418" y="3970"/>
                    <a:pt x="1418" y="4538"/>
                  </a:cubicBezTo>
                  <a:lnTo>
                    <a:pt x="1418" y="6270"/>
                  </a:lnTo>
                  <a:cubicBezTo>
                    <a:pt x="1009" y="6113"/>
                    <a:pt x="725" y="5703"/>
                    <a:pt x="725" y="5262"/>
                  </a:cubicBezTo>
                  <a:lnTo>
                    <a:pt x="725" y="2584"/>
                  </a:lnTo>
                  <a:close/>
                  <a:moveTo>
                    <a:pt x="10460" y="4884"/>
                  </a:moveTo>
                  <a:cubicBezTo>
                    <a:pt x="10870" y="4884"/>
                    <a:pt x="11185" y="5199"/>
                    <a:pt x="11185" y="5577"/>
                  </a:cubicBezTo>
                  <a:cubicBezTo>
                    <a:pt x="11185" y="5987"/>
                    <a:pt x="10870" y="6302"/>
                    <a:pt x="10460" y="6302"/>
                  </a:cubicBezTo>
                  <a:cubicBezTo>
                    <a:pt x="10082" y="6302"/>
                    <a:pt x="9767" y="5987"/>
                    <a:pt x="9767" y="5577"/>
                  </a:cubicBezTo>
                  <a:cubicBezTo>
                    <a:pt x="9767" y="5199"/>
                    <a:pt x="10082" y="4884"/>
                    <a:pt x="10460" y="4884"/>
                  </a:cubicBezTo>
                  <a:close/>
                  <a:moveTo>
                    <a:pt x="6301" y="3655"/>
                  </a:moveTo>
                  <a:lnTo>
                    <a:pt x="6301" y="6648"/>
                  </a:lnTo>
                  <a:cubicBezTo>
                    <a:pt x="6301" y="7247"/>
                    <a:pt x="5829" y="7657"/>
                    <a:pt x="5293" y="7657"/>
                  </a:cubicBezTo>
                  <a:lnTo>
                    <a:pt x="2458" y="7657"/>
                  </a:lnTo>
                  <a:cubicBezTo>
                    <a:pt x="2439" y="7659"/>
                    <a:pt x="2420" y="7661"/>
                    <a:pt x="2402" y="7661"/>
                  </a:cubicBezTo>
                  <a:cubicBezTo>
                    <a:pt x="2211" y="7661"/>
                    <a:pt x="2080" y="7517"/>
                    <a:pt x="2080" y="7373"/>
                  </a:cubicBezTo>
                  <a:lnTo>
                    <a:pt x="2080" y="4538"/>
                  </a:lnTo>
                  <a:cubicBezTo>
                    <a:pt x="2080" y="4317"/>
                    <a:pt x="2237" y="4159"/>
                    <a:pt x="2458" y="4159"/>
                  </a:cubicBezTo>
                  <a:lnTo>
                    <a:pt x="4915" y="4159"/>
                  </a:lnTo>
                  <a:cubicBezTo>
                    <a:pt x="5073" y="4159"/>
                    <a:pt x="5199" y="4159"/>
                    <a:pt x="5325" y="4128"/>
                  </a:cubicBezTo>
                  <a:lnTo>
                    <a:pt x="5356" y="4128"/>
                  </a:lnTo>
                  <a:cubicBezTo>
                    <a:pt x="5703" y="4033"/>
                    <a:pt x="6081" y="3907"/>
                    <a:pt x="6301" y="3655"/>
                  </a:cubicBezTo>
                  <a:close/>
                  <a:moveTo>
                    <a:pt x="1387" y="1"/>
                  </a:moveTo>
                  <a:cubicBezTo>
                    <a:pt x="630" y="1"/>
                    <a:pt x="0" y="631"/>
                    <a:pt x="0" y="1387"/>
                  </a:cubicBezTo>
                  <a:lnTo>
                    <a:pt x="0" y="5231"/>
                  </a:lnTo>
                  <a:cubicBezTo>
                    <a:pt x="0" y="6050"/>
                    <a:pt x="599" y="6774"/>
                    <a:pt x="1387" y="6932"/>
                  </a:cubicBezTo>
                  <a:lnTo>
                    <a:pt x="1387" y="7310"/>
                  </a:lnTo>
                  <a:cubicBezTo>
                    <a:pt x="1387" y="7909"/>
                    <a:pt x="1859" y="8350"/>
                    <a:pt x="2395" y="8350"/>
                  </a:cubicBezTo>
                  <a:lnTo>
                    <a:pt x="3497" y="8350"/>
                  </a:lnTo>
                  <a:cubicBezTo>
                    <a:pt x="3592" y="10271"/>
                    <a:pt x="5199" y="11815"/>
                    <a:pt x="7120" y="11815"/>
                  </a:cubicBezTo>
                  <a:cubicBezTo>
                    <a:pt x="8066" y="11815"/>
                    <a:pt x="9011" y="11311"/>
                    <a:pt x="9735" y="10366"/>
                  </a:cubicBezTo>
                  <a:cubicBezTo>
                    <a:pt x="10397" y="9515"/>
                    <a:pt x="10744" y="8413"/>
                    <a:pt x="10744" y="7467"/>
                  </a:cubicBezTo>
                  <a:lnTo>
                    <a:pt x="10744" y="6932"/>
                  </a:lnTo>
                  <a:cubicBezTo>
                    <a:pt x="11342" y="6774"/>
                    <a:pt x="11783" y="6207"/>
                    <a:pt x="11783" y="5577"/>
                  </a:cubicBezTo>
                  <a:cubicBezTo>
                    <a:pt x="11846" y="4853"/>
                    <a:pt x="11216" y="4222"/>
                    <a:pt x="10460" y="4222"/>
                  </a:cubicBezTo>
                  <a:cubicBezTo>
                    <a:pt x="9735" y="4222"/>
                    <a:pt x="9105" y="4821"/>
                    <a:pt x="9105" y="5577"/>
                  </a:cubicBezTo>
                  <a:cubicBezTo>
                    <a:pt x="9105" y="6207"/>
                    <a:pt x="9515" y="6774"/>
                    <a:pt x="10113" y="6932"/>
                  </a:cubicBezTo>
                  <a:lnTo>
                    <a:pt x="10113" y="7467"/>
                  </a:lnTo>
                  <a:cubicBezTo>
                    <a:pt x="10113" y="8318"/>
                    <a:pt x="9798" y="9200"/>
                    <a:pt x="9200" y="9956"/>
                  </a:cubicBezTo>
                  <a:cubicBezTo>
                    <a:pt x="8633" y="10712"/>
                    <a:pt x="7908" y="11154"/>
                    <a:pt x="7152" y="11154"/>
                  </a:cubicBezTo>
                  <a:cubicBezTo>
                    <a:pt x="5577" y="11154"/>
                    <a:pt x="4317" y="9925"/>
                    <a:pt x="4222" y="8381"/>
                  </a:cubicBezTo>
                  <a:lnTo>
                    <a:pt x="4915" y="8381"/>
                  </a:lnTo>
                  <a:cubicBezTo>
                    <a:pt x="5010" y="8791"/>
                    <a:pt x="5199" y="9106"/>
                    <a:pt x="5514" y="9358"/>
                  </a:cubicBezTo>
                  <a:cubicBezTo>
                    <a:pt x="5829" y="9641"/>
                    <a:pt x="6238" y="9767"/>
                    <a:pt x="6648" y="9767"/>
                  </a:cubicBezTo>
                  <a:cubicBezTo>
                    <a:pt x="6742" y="9767"/>
                    <a:pt x="6837" y="9767"/>
                    <a:pt x="6931" y="9736"/>
                  </a:cubicBezTo>
                  <a:cubicBezTo>
                    <a:pt x="7751" y="9610"/>
                    <a:pt x="8381" y="8822"/>
                    <a:pt x="8381" y="7940"/>
                  </a:cubicBezTo>
                  <a:lnTo>
                    <a:pt x="8381" y="3183"/>
                  </a:lnTo>
                  <a:cubicBezTo>
                    <a:pt x="8381" y="3025"/>
                    <a:pt x="8412" y="2868"/>
                    <a:pt x="8507" y="2710"/>
                  </a:cubicBezTo>
                  <a:cubicBezTo>
                    <a:pt x="8696" y="3183"/>
                    <a:pt x="9200" y="3529"/>
                    <a:pt x="9767" y="3529"/>
                  </a:cubicBezTo>
                  <a:cubicBezTo>
                    <a:pt x="10113" y="3529"/>
                    <a:pt x="10586" y="3435"/>
                    <a:pt x="11027" y="3183"/>
                  </a:cubicBezTo>
                  <a:cubicBezTo>
                    <a:pt x="11563" y="2899"/>
                    <a:pt x="11846" y="2521"/>
                    <a:pt x="11846" y="2175"/>
                  </a:cubicBezTo>
                  <a:cubicBezTo>
                    <a:pt x="11846" y="1765"/>
                    <a:pt x="11531" y="1419"/>
                    <a:pt x="11027" y="1135"/>
                  </a:cubicBezTo>
                  <a:cubicBezTo>
                    <a:pt x="10618" y="946"/>
                    <a:pt x="10113" y="788"/>
                    <a:pt x="9767" y="788"/>
                  </a:cubicBezTo>
                  <a:cubicBezTo>
                    <a:pt x="9137" y="788"/>
                    <a:pt x="8570" y="1198"/>
                    <a:pt x="8412" y="1765"/>
                  </a:cubicBezTo>
                  <a:cubicBezTo>
                    <a:pt x="7940" y="2080"/>
                    <a:pt x="7688" y="2647"/>
                    <a:pt x="7688" y="3183"/>
                  </a:cubicBezTo>
                  <a:lnTo>
                    <a:pt x="7688" y="7940"/>
                  </a:lnTo>
                  <a:cubicBezTo>
                    <a:pt x="7688" y="8507"/>
                    <a:pt x="7310" y="8980"/>
                    <a:pt x="6805" y="9043"/>
                  </a:cubicBezTo>
                  <a:cubicBezTo>
                    <a:pt x="6740" y="9056"/>
                    <a:pt x="6674" y="9062"/>
                    <a:pt x="6609" y="9062"/>
                  </a:cubicBezTo>
                  <a:cubicBezTo>
                    <a:pt x="6363" y="9062"/>
                    <a:pt x="6129" y="8972"/>
                    <a:pt x="5955" y="8822"/>
                  </a:cubicBezTo>
                  <a:cubicBezTo>
                    <a:pt x="5797" y="8696"/>
                    <a:pt x="5671" y="8507"/>
                    <a:pt x="5640" y="8350"/>
                  </a:cubicBezTo>
                  <a:cubicBezTo>
                    <a:pt x="6427" y="8161"/>
                    <a:pt x="6963" y="7467"/>
                    <a:pt x="6963" y="6648"/>
                  </a:cubicBezTo>
                  <a:lnTo>
                    <a:pt x="6963" y="2427"/>
                  </a:lnTo>
                  <a:lnTo>
                    <a:pt x="6963" y="2080"/>
                  </a:lnTo>
                  <a:cubicBezTo>
                    <a:pt x="6963" y="946"/>
                    <a:pt x="6018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5" name="Google Shape;6785;p67"/>
            <p:cNvSpPr/>
            <p:nvPr/>
          </p:nvSpPr>
          <p:spPr>
            <a:xfrm>
              <a:off x="-24639775" y="20923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786" name="Google Shape;6786;p67"/>
          <p:cNvGrpSpPr/>
          <p:nvPr/>
        </p:nvGrpSpPr>
        <p:grpSpPr>
          <a:xfrm>
            <a:off x="5269754" y="2112093"/>
            <a:ext cx="274360" cy="334886"/>
            <a:chOff x="-24683100" y="2340425"/>
            <a:chExt cx="242625" cy="296150"/>
          </a:xfrm>
        </p:grpSpPr>
        <p:sp>
          <p:nvSpPr>
            <p:cNvPr id="6787" name="Google Shape;6787;p67"/>
            <p:cNvSpPr/>
            <p:nvPr/>
          </p:nvSpPr>
          <p:spPr>
            <a:xfrm>
              <a:off x="-24683100" y="2392400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725"/>
                  </a:moveTo>
                  <a:cubicBezTo>
                    <a:pt x="2836" y="725"/>
                    <a:pt x="3466" y="1324"/>
                    <a:pt x="3466" y="2080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80"/>
                  </a:lnTo>
                  <a:cubicBezTo>
                    <a:pt x="694" y="1324"/>
                    <a:pt x="1324" y="725"/>
                    <a:pt x="2080" y="725"/>
                  </a:cubicBezTo>
                  <a:close/>
                  <a:moveTo>
                    <a:pt x="3466" y="5230"/>
                  </a:moveTo>
                  <a:lnTo>
                    <a:pt x="3466" y="7688"/>
                  </a:lnTo>
                  <a:cubicBezTo>
                    <a:pt x="3498" y="8475"/>
                    <a:pt x="2867" y="9074"/>
                    <a:pt x="2080" y="9074"/>
                  </a:cubicBezTo>
                  <a:cubicBezTo>
                    <a:pt x="1324" y="9074"/>
                    <a:pt x="694" y="8444"/>
                    <a:pt x="694" y="7688"/>
                  </a:cubicBezTo>
                  <a:lnTo>
                    <a:pt x="694" y="5230"/>
                  </a:lnTo>
                  <a:close/>
                  <a:moveTo>
                    <a:pt x="2080" y="0"/>
                  </a:moveTo>
                  <a:cubicBezTo>
                    <a:pt x="946" y="0"/>
                    <a:pt x="1" y="946"/>
                    <a:pt x="1" y="2080"/>
                  </a:cubicBezTo>
                  <a:lnTo>
                    <a:pt x="1" y="7688"/>
                  </a:lnTo>
                  <a:cubicBezTo>
                    <a:pt x="1" y="8822"/>
                    <a:pt x="946" y="9767"/>
                    <a:pt x="2080" y="9767"/>
                  </a:cubicBezTo>
                  <a:cubicBezTo>
                    <a:pt x="3214" y="9767"/>
                    <a:pt x="4159" y="8822"/>
                    <a:pt x="4159" y="7688"/>
                  </a:cubicBezTo>
                  <a:lnTo>
                    <a:pt x="4159" y="2080"/>
                  </a:lnTo>
                  <a:cubicBezTo>
                    <a:pt x="4159" y="946"/>
                    <a:pt x="3246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8" name="Google Shape;6788;p67"/>
            <p:cNvSpPr/>
            <p:nvPr/>
          </p:nvSpPr>
          <p:spPr>
            <a:xfrm>
              <a:off x="-24649225" y="2541250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4"/>
                  </a:lnTo>
                  <a:cubicBezTo>
                    <a:pt x="0" y="2112"/>
                    <a:pt x="315" y="2427"/>
                    <a:pt x="725" y="2427"/>
                  </a:cubicBezTo>
                  <a:cubicBezTo>
                    <a:pt x="914" y="2427"/>
                    <a:pt x="1071" y="2269"/>
                    <a:pt x="1071" y="2080"/>
                  </a:cubicBezTo>
                  <a:cubicBezTo>
                    <a:pt x="1071" y="1891"/>
                    <a:pt x="914" y="1734"/>
                    <a:pt x="725" y="1734"/>
                  </a:cubicBezTo>
                  <a:lnTo>
                    <a:pt x="725" y="347"/>
                  </a:ln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89" name="Google Shape;6789;p67"/>
            <p:cNvSpPr/>
            <p:nvPr/>
          </p:nvSpPr>
          <p:spPr>
            <a:xfrm>
              <a:off x="-24544475" y="2340425"/>
              <a:ext cx="104000" cy="244175"/>
            </a:xfrm>
            <a:custGeom>
              <a:rect b="b" l="l" r="r" t="t"/>
              <a:pathLst>
                <a:path extrusionOk="0" h="9767" w="4160">
                  <a:moveTo>
                    <a:pt x="2080" y="693"/>
                  </a:moveTo>
                  <a:cubicBezTo>
                    <a:pt x="2836" y="693"/>
                    <a:pt x="3466" y="1323"/>
                    <a:pt x="3466" y="2079"/>
                  </a:cubicBezTo>
                  <a:lnTo>
                    <a:pt x="3466" y="4537"/>
                  </a:lnTo>
                  <a:lnTo>
                    <a:pt x="694" y="4537"/>
                  </a:lnTo>
                  <a:lnTo>
                    <a:pt x="694" y="2079"/>
                  </a:lnTo>
                  <a:cubicBezTo>
                    <a:pt x="694" y="1323"/>
                    <a:pt x="1324" y="693"/>
                    <a:pt x="2080" y="693"/>
                  </a:cubicBezTo>
                  <a:close/>
                  <a:moveTo>
                    <a:pt x="3466" y="5261"/>
                  </a:moveTo>
                  <a:lnTo>
                    <a:pt x="3466" y="7719"/>
                  </a:lnTo>
                  <a:cubicBezTo>
                    <a:pt x="3497" y="8475"/>
                    <a:pt x="2867" y="9105"/>
                    <a:pt x="2080" y="9105"/>
                  </a:cubicBezTo>
                  <a:cubicBezTo>
                    <a:pt x="1324" y="9105"/>
                    <a:pt x="694" y="8475"/>
                    <a:pt x="694" y="7719"/>
                  </a:cubicBezTo>
                  <a:lnTo>
                    <a:pt x="694" y="5261"/>
                  </a:lnTo>
                  <a:close/>
                  <a:moveTo>
                    <a:pt x="2080" y="0"/>
                  </a:moveTo>
                  <a:cubicBezTo>
                    <a:pt x="946" y="0"/>
                    <a:pt x="0" y="945"/>
                    <a:pt x="0" y="2079"/>
                  </a:cubicBezTo>
                  <a:lnTo>
                    <a:pt x="0" y="7687"/>
                  </a:lnTo>
                  <a:cubicBezTo>
                    <a:pt x="0" y="8821"/>
                    <a:pt x="946" y="9767"/>
                    <a:pt x="2080" y="9767"/>
                  </a:cubicBezTo>
                  <a:cubicBezTo>
                    <a:pt x="3214" y="9767"/>
                    <a:pt x="4159" y="8821"/>
                    <a:pt x="4159" y="7687"/>
                  </a:cubicBezTo>
                  <a:lnTo>
                    <a:pt x="4159" y="2079"/>
                  </a:lnTo>
                  <a:cubicBezTo>
                    <a:pt x="4159" y="945"/>
                    <a:pt x="3277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0" name="Google Shape;6790;p67"/>
            <p:cNvSpPr/>
            <p:nvPr/>
          </p:nvSpPr>
          <p:spPr>
            <a:xfrm>
              <a:off x="-24501150" y="2375075"/>
              <a:ext cx="26800" cy="60675"/>
            </a:xfrm>
            <a:custGeom>
              <a:rect b="b" l="l" r="r" t="t"/>
              <a:pathLst>
                <a:path extrusionOk="0" h="2427" w="107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32" y="536"/>
                    <a:pt x="189" y="693"/>
                    <a:pt x="347" y="693"/>
                  </a:cubicBezTo>
                  <a:lnTo>
                    <a:pt x="347" y="2080"/>
                  </a:lnTo>
                  <a:cubicBezTo>
                    <a:pt x="347" y="2269"/>
                    <a:pt x="504" y="2426"/>
                    <a:pt x="693" y="2426"/>
                  </a:cubicBezTo>
                  <a:cubicBezTo>
                    <a:pt x="914" y="2426"/>
                    <a:pt x="1071" y="2269"/>
                    <a:pt x="1071" y="2080"/>
                  </a:cubicBezTo>
                  <a:lnTo>
                    <a:pt x="1071" y="693"/>
                  </a:lnTo>
                  <a:cubicBezTo>
                    <a:pt x="1071" y="315"/>
                    <a:pt x="75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1" name="Google Shape;6791;p67"/>
          <p:cNvSpPr/>
          <p:nvPr/>
        </p:nvSpPr>
        <p:spPr>
          <a:xfrm>
            <a:off x="5270019" y="2529305"/>
            <a:ext cx="274332" cy="334915"/>
          </a:xfrm>
          <a:custGeom>
            <a:rect b="b" l="l" r="r" t="t"/>
            <a:pathLst>
              <a:path extrusionOk="0" h="11847" w="9704">
                <a:moveTo>
                  <a:pt x="7593" y="693"/>
                </a:moveTo>
                <a:lnTo>
                  <a:pt x="7593" y="1418"/>
                </a:lnTo>
                <a:lnTo>
                  <a:pt x="6900" y="1418"/>
                </a:lnTo>
                <a:lnTo>
                  <a:pt x="6900" y="693"/>
                </a:lnTo>
                <a:close/>
                <a:moveTo>
                  <a:pt x="7939" y="2080"/>
                </a:moveTo>
                <a:cubicBezTo>
                  <a:pt x="8160" y="2080"/>
                  <a:pt x="8317" y="2237"/>
                  <a:pt x="8317" y="2426"/>
                </a:cubicBezTo>
                <a:lnTo>
                  <a:pt x="8317" y="5577"/>
                </a:lnTo>
                <a:lnTo>
                  <a:pt x="6868" y="5577"/>
                </a:lnTo>
                <a:cubicBezTo>
                  <a:pt x="6900" y="5482"/>
                  <a:pt x="6931" y="5356"/>
                  <a:pt x="6931" y="5230"/>
                </a:cubicBezTo>
                <a:cubicBezTo>
                  <a:pt x="6931" y="4789"/>
                  <a:pt x="6648" y="4411"/>
                  <a:pt x="6207" y="4254"/>
                </a:cubicBezTo>
                <a:lnTo>
                  <a:pt x="6207" y="2426"/>
                </a:lnTo>
                <a:cubicBezTo>
                  <a:pt x="6207" y="2237"/>
                  <a:pt x="6364" y="2080"/>
                  <a:pt x="6585" y="2080"/>
                </a:cubicBezTo>
                <a:close/>
                <a:moveTo>
                  <a:pt x="5860" y="4915"/>
                </a:moveTo>
                <a:cubicBezTo>
                  <a:pt x="6049" y="4915"/>
                  <a:pt x="6207" y="5073"/>
                  <a:pt x="6207" y="5262"/>
                </a:cubicBezTo>
                <a:cubicBezTo>
                  <a:pt x="6207" y="5482"/>
                  <a:pt x="6049" y="5640"/>
                  <a:pt x="5860" y="5640"/>
                </a:cubicBezTo>
                <a:cubicBezTo>
                  <a:pt x="5671" y="5640"/>
                  <a:pt x="5513" y="5482"/>
                  <a:pt x="5513" y="5262"/>
                </a:cubicBezTo>
                <a:cubicBezTo>
                  <a:pt x="5545" y="5073"/>
                  <a:pt x="5671" y="4915"/>
                  <a:pt x="5860" y="4915"/>
                </a:cubicBezTo>
                <a:close/>
                <a:moveTo>
                  <a:pt x="8317" y="6270"/>
                </a:moveTo>
                <a:lnTo>
                  <a:pt x="8317" y="6616"/>
                </a:lnTo>
                <a:cubicBezTo>
                  <a:pt x="8317" y="6837"/>
                  <a:pt x="8160" y="6963"/>
                  <a:pt x="7939" y="6963"/>
                </a:cubicBezTo>
                <a:lnTo>
                  <a:pt x="6585" y="6963"/>
                </a:lnTo>
                <a:cubicBezTo>
                  <a:pt x="6364" y="6963"/>
                  <a:pt x="6207" y="6805"/>
                  <a:pt x="6207" y="6616"/>
                </a:cubicBezTo>
                <a:lnTo>
                  <a:pt x="6207" y="6270"/>
                </a:lnTo>
                <a:close/>
                <a:moveTo>
                  <a:pt x="7593" y="7688"/>
                </a:moveTo>
                <a:lnTo>
                  <a:pt x="7593" y="8381"/>
                </a:lnTo>
                <a:lnTo>
                  <a:pt x="6900" y="8381"/>
                </a:lnTo>
                <a:lnTo>
                  <a:pt x="6900" y="7688"/>
                </a:lnTo>
                <a:close/>
                <a:moveTo>
                  <a:pt x="5513" y="3529"/>
                </a:moveTo>
                <a:lnTo>
                  <a:pt x="5513" y="4285"/>
                </a:lnTo>
                <a:cubicBezTo>
                  <a:pt x="5198" y="4411"/>
                  <a:pt x="4946" y="4632"/>
                  <a:pt x="4883" y="4947"/>
                </a:cubicBezTo>
                <a:cubicBezTo>
                  <a:pt x="4064" y="5104"/>
                  <a:pt x="3434" y="5829"/>
                  <a:pt x="3434" y="6648"/>
                </a:cubicBezTo>
                <a:lnTo>
                  <a:pt x="3434" y="10113"/>
                </a:lnTo>
                <a:cubicBezTo>
                  <a:pt x="3434" y="10302"/>
                  <a:pt x="3592" y="10460"/>
                  <a:pt x="3781" y="10460"/>
                </a:cubicBezTo>
                <a:lnTo>
                  <a:pt x="5639" y="10460"/>
                </a:lnTo>
                <a:lnTo>
                  <a:pt x="5986" y="11185"/>
                </a:lnTo>
                <a:lnTo>
                  <a:pt x="2048" y="11185"/>
                </a:lnTo>
                <a:lnTo>
                  <a:pt x="2048" y="11153"/>
                </a:lnTo>
                <a:lnTo>
                  <a:pt x="2048" y="7309"/>
                </a:lnTo>
                <a:cubicBezTo>
                  <a:pt x="2048" y="5356"/>
                  <a:pt x="3592" y="3686"/>
                  <a:pt x="5513" y="3529"/>
                </a:cubicBezTo>
                <a:close/>
                <a:moveTo>
                  <a:pt x="5923" y="0"/>
                </a:moveTo>
                <a:cubicBezTo>
                  <a:pt x="5702" y="0"/>
                  <a:pt x="5545" y="158"/>
                  <a:pt x="5545" y="347"/>
                </a:cubicBezTo>
                <a:cubicBezTo>
                  <a:pt x="5545" y="536"/>
                  <a:pt x="5702" y="693"/>
                  <a:pt x="5923" y="693"/>
                </a:cubicBezTo>
                <a:lnTo>
                  <a:pt x="6270" y="693"/>
                </a:lnTo>
                <a:lnTo>
                  <a:pt x="6270" y="1450"/>
                </a:lnTo>
                <a:cubicBezTo>
                  <a:pt x="5860" y="1607"/>
                  <a:pt x="5545" y="1954"/>
                  <a:pt x="5545" y="2426"/>
                </a:cubicBezTo>
                <a:lnTo>
                  <a:pt x="5545" y="2836"/>
                </a:lnTo>
                <a:cubicBezTo>
                  <a:pt x="3245" y="3025"/>
                  <a:pt x="1386" y="4947"/>
                  <a:pt x="1386" y="7309"/>
                </a:cubicBezTo>
                <a:lnTo>
                  <a:pt x="1386" y="11153"/>
                </a:lnTo>
                <a:lnTo>
                  <a:pt x="347" y="11153"/>
                </a:lnTo>
                <a:cubicBezTo>
                  <a:pt x="158" y="11153"/>
                  <a:pt x="0" y="11311"/>
                  <a:pt x="0" y="11500"/>
                </a:cubicBezTo>
                <a:cubicBezTo>
                  <a:pt x="0" y="11689"/>
                  <a:pt x="158" y="11846"/>
                  <a:pt x="347" y="11846"/>
                </a:cubicBezTo>
                <a:lnTo>
                  <a:pt x="7971" y="11846"/>
                </a:lnTo>
                <a:cubicBezTo>
                  <a:pt x="8160" y="11846"/>
                  <a:pt x="8317" y="11689"/>
                  <a:pt x="8317" y="11500"/>
                </a:cubicBezTo>
                <a:cubicBezTo>
                  <a:pt x="8317" y="11311"/>
                  <a:pt x="8160" y="11153"/>
                  <a:pt x="7971" y="11153"/>
                </a:cubicBezTo>
                <a:lnTo>
                  <a:pt x="6774" y="11153"/>
                </a:lnTo>
                <a:lnTo>
                  <a:pt x="6427" y="10428"/>
                </a:lnTo>
                <a:lnTo>
                  <a:pt x="9326" y="10428"/>
                </a:lnTo>
                <a:cubicBezTo>
                  <a:pt x="9546" y="10428"/>
                  <a:pt x="9704" y="10271"/>
                  <a:pt x="9704" y="10082"/>
                </a:cubicBezTo>
                <a:cubicBezTo>
                  <a:pt x="9672" y="9924"/>
                  <a:pt x="9515" y="9767"/>
                  <a:pt x="9326" y="9767"/>
                </a:cubicBezTo>
                <a:lnTo>
                  <a:pt x="4127" y="9767"/>
                </a:lnTo>
                <a:lnTo>
                  <a:pt x="4127" y="6648"/>
                </a:lnTo>
                <a:cubicBezTo>
                  <a:pt x="4127" y="6175"/>
                  <a:pt x="4442" y="5797"/>
                  <a:pt x="4883" y="5671"/>
                </a:cubicBezTo>
                <a:cubicBezTo>
                  <a:pt x="5009" y="5955"/>
                  <a:pt x="5230" y="6175"/>
                  <a:pt x="5513" y="6270"/>
                </a:cubicBezTo>
                <a:lnTo>
                  <a:pt x="5513" y="6648"/>
                </a:lnTo>
                <a:cubicBezTo>
                  <a:pt x="5513" y="7089"/>
                  <a:pt x="5797" y="7467"/>
                  <a:pt x="6238" y="7625"/>
                </a:cubicBezTo>
                <a:lnTo>
                  <a:pt x="6238" y="8727"/>
                </a:lnTo>
                <a:cubicBezTo>
                  <a:pt x="6238" y="8948"/>
                  <a:pt x="6396" y="9105"/>
                  <a:pt x="6585" y="9105"/>
                </a:cubicBezTo>
                <a:lnTo>
                  <a:pt x="7971" y="9105"/>
                </a:lnTo>
                <a:cubicBezTo>
                  <a:pt x="8160" y="9105"/>
                  <a:pt x="8317" y="8948"/>
                  <a:pt x="8317" y="8727"/>
                </a:cubicBezTo>
                <a:lnTo>
                  <a:pt x="8317" y="7625"/>
                </a:lnTo>
                <a:cubicBezTo>
                  <a:pt x="8695" y="7467"/>
                  <a:pt x="9010" y="7120"/>
                  <a:pt x="9010" y="6648"/>
                </a:cubicBezTo>
                <a:lnTo>
                  <a:pt x="9010" y="2426"/>
                </a:lnTo>
                <a:cubicBezTo>
                  <a:pt x="9010" y="2017"/>
                  <a:pt x="8758" y="1607"/>
                  <a:pt x="8317" y="1450"/>
                </a:cubicBezTo>
                <a:lnTo>
                  <a:pt x="8317" y="693"/>
                </a:lnTo>
                <a:lnTo>
                  <a:pt x="8664" y="693"/>
                </a:lnTo>
                <a:cubicBezTo>
                  <a:pt x="8853" y="693"/>
                  <a:pt x="9010" y="536"/>
                  <a:pt x="9010" y="347"/>
                </a:cubicBezTo>
                <a:cubicBezTo>
                  <a:pt x="9010" y="158"/>
                  <a:pt x="8853" y="0"/>
                  <a:pt x="866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792" name="Google Shape;6792;p67"/>
          <p:cNvGrpSpPr/>
          <p:nvPr/>
        </p:nvGrpSpPr>
        <p:grpSpPr>
          <a:xfrm>
            <a:off x="7356246" y="1689471"/>
            <a:ext cx="341134" cy="334038"/>
            <a:chOff x="-22881800" y="1971800"/>
            <a:chExt cx="301675" cy="295400"/>
          </a:xfrm>
        </p:grpSpPr>
        <p:sp>
          <p:nvSpPr>
            <p:cNvPr id="6793" name="Google Shape;6793;p67"/>
            <p:cNvSpPr/>
            <p:nvPr/>
          </p:nvSpPr>
          <p:spPr>
            <a:xfrm>
              <a:off x="-22773100" y="20419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725"/>
                  </a:moveTo>
                  <a:cubicBezTo>
                    <a:pt x="2268" y="725"/>
                    <a:pt x="2741" y="1198"/>
                    <a:pt x="2741" y="1734"/>
                  </a:cubicBezTo>
                  <a:cubicBezTo>
                    <a:pt x="2741" y="2269"/>
                    <a:pt x="2300" y="2742"/>
                    <a:pt x="1733" y="2742"/>
                  </a:cubicBezTo>
                  <a:cubicBezTo>
                    <a:pt x="1134" y="2742"/>
                    <a:pt x="693" y="2269"/>
                    <a:pt x="693" y="1734"/>
                  </a:cubicBezTo>
                  <a:cubicBezTo>
                    <a:pt x="693" y="1198"/>
                    <a:pt x="1166" y="725"/>
                    <a:pt x="1733" y="72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4"/>
                  </a:cubicBezTo>
                  <a:cubicBezTo>
                    <a:pt x="3466" y="757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4" name="Google Shape;6794;p67"/>
            <p:cNvSpPr/>
            <p:nvPr/>
          </p:nvSpPr>
          <p:spPr>
            <a:xfrm>
              <a:off x="-22737675" y="214507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726"/>
                  </a:moveTo>
                  <a:cubicBezTo>
                    <a:pt x="1198" y="726"/>
                    <a:pt x="1387" y="883"/>
                    <a:pt x="1387" y="1072"/>
                  </a:cubicBezTo>
                  <a:cubicBezTo>
                    <a:pt x="1387" y="1261"/>
                    <a:pt x="1198" y="1419"/>
                    <a:pt x="1009" y="1419"/>
                  </a:cubicBezTo>
                  <a:cubicBezTo>
                    <a:pt x="820" y="1419"/>
                    <a:pt x="662" y="1261"/>
                    <a:pt x="662" y="1072"/>
                  </a:cubicBezTo>
                  <a:cubicBezTo>
                    <a:pt x="662" y="883"/>
                    <a:pt x="820" y="726"/>
                    <a:pt x="1009" y="726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1"/>
                  </a:cubicBezTo>
                  <a:cubicBezTo>
                    <a:pt x="1" y="1608"/>
                    <a:pt x="473" y="2049"/>
                    <a:pt x="1009" y="2049"/>
                  </a:cubicBezTo>
                  <a:cubicBezTo>
                    <a:pt x="1576" y="2049"/>
                    <a:pt x="2049" y="1576"/>
                    <a:pt x="2049" y="1041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5" name="Google Shape;6795;p67"/>
            <p:cNvSpPr/>
            <p:nvPr/>
          </p:nvSpPr>
          <p:spPr>
            <a:xfrm>
              <a:off x="-22807775" y="211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6" name="Google Shape;6796;p67"/>
            <p:cNvSpPr/>
            <p:nvPr/>
          </p:nvSpPr>
          <p:spPr>
            <a:xfrm>
              <a:off x="-22773100" y="2163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7" name="Google Shape;6797;p67"/>
            <p:cNvSpPr/>
            <p:nvPr/>
          </p:nvSpPr>
          <p:spPr>
            <a:xfrm>
              <a:off x="-22669150" y="21104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662" y="190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798" name="Google Shape;6798;p67"/>
            <p:cNvSpPr/>
            <p:nvPr/>
          </p:nvSpPr>
          <p:spPr>
            <a:xfrm>
              <a:off x="-22881800" y="1971800"/>
              <a:ext cx="301675" cy="295400"/>
            </a:xfrm>
            <a:custGeom>
              <a:rect b="b" l="l" r="r" t="t"/>
              <a:pathLst>
                <a:path extrusionOk="0" h="11816" w="12067">
                  <a:moveTo>
                    <a:pt x="6081" y="2112"/>
                  </a:moveTo>
                  <a:cubicBezTo>
                    <a:pt x="6553" y="2112"/>
                    <a:pt x="6963" y="2175"/>
                    <a:pt x="7373" y="2332"/>
                  </a:cubicBezTo>
                  <a:cubicBezTo>
                    <a:pt x="8633" y="2805"/>
                    <a:pt x="9578" y="3907"/>
                    <a:pt x="9798" y="5262"/>
                  </a:cubicBezTo>
                  <a:cubicBezTo>
                    <a:pt x="9861" y="5451"/>
                    <a:pt x="9861" y="5672"/>
                    <a:pt x="9861" y="5924"/>
                  </a:cubicBezTo>
                  <a:cubicBezTo>
                    <a:pt x="9861" y="6144"/>
                    <a:pt x="9861" y="6333"/>
                    <a:pt x="9798" y="6585"/>
                  </a:cubicBezTo>
                  <a:cubicBezTo>
                    <a:pt x="9609" y="7909"/>
                    <a:pt x="8633" y="9043"/>
                    <a:pt x="7373" y="9484"/>
                  </a:cubicBezTo>
                  <a:cubicBezTo>
                    <a:pt x="6963" y="9673"/>
                    <a:pt x="6522" y="9736"/>
                    <a:pt x="6081" y="9736"/>
                  </a:cubicBezTo>
                  <a:cubicBezTo>
                    <a:pt x="5640" y="9736"/>
                    <a:pt x="5167" y="9673"/>
                    <a:pt x="4758" y="9484"/>
                  </a:cubicBezTo>
                  <a:cubicBezTo>
                    <a:pt x="3497" y="9043"/>
                    <a:pt x="2552" y="7909"/>
                    <a:pt x="2332" y="6585"/>
                  </a:cubicBezTo>
                  <a:cubicBezTo>
                    <a:pt x="2300" y="6396"/>
                    <a:pt x="2300" y="6144"/>
                    <a:pt x="2300" y="5924"/>
                  </a:cubicBezTo>
                  <a:cubicBezTo>
                    <a:pt x="2300" y="5672"/>
                    <a:pt x="2300" y="5483"/>
                    <a:pt x="2332" y="5262"/>
                  </a:cubicBezTo>
                  <a:cubicBezTo>
                    <a:pt x="2552" y="3907"/>
                    <a:pt x="3497" y="2805"/>
                    <a:pt x="4758" y="2332"/>
                  </a:cubicBezTo>
                  <a:cubicBezTo>
                    <a:pt x="5167" y="2175"/>
                    <a:pt x="5608" y="2112"/>
                    <a:pt x="6081" y="2112"/>
                  </a:cubicBezTo>
                  <a:close/>
                  <a:moveTo>
                    <a:pt x="5329" y="1"/>
                  </a:moveTo>
                  <a:cubicBezTo>
                    <a:pt x="5238" y="1"/>
                    <a:pt x="5151" y="32"/>
                    <a:pt x="5104" y="95"/>
                  </a:cubicBezTo>
                  <a:cubicBezTo>
                    <a:pt x="4978" y="221"/>
                    <a:pt x="4978" y="442"/>
                    <a:pt x="5104" y="568"/>
                  </a:cubicBezTo>
                  <a:cubicBezTo>
                    <a:pt x="5356" y="851"/>
                    <a:pt x="5577" y="1072"/>
                    <a:pt x="5640" y="1387"/>
                  </a:cubicBezTo>
                  <a:cubicBezTo>
                    <a:pt x="5356" y="1419"/>
                    <a:pt x="5041" y="1482"/>
                    <a:pt x="4789" y="1545"/>
                  </a:cubicBezTo>
                  <a:cubicBezTo>
                    <a:pt x="4506" y="1041"/>
                    <a:pt x="4096" y="851"/>
                    <a:pt x="3592" y="599"/>
                  </a:cubicBezTo>
                  <a:cubicBezTo>
                    <a:pt x="3551" y="583"/>
                    <a:pt x="3506" y="575"/>
                    <a:pt x="3461" y="575"/>
                  </a:cubicBezTo>
                  <a:cubicBezTo>
                    <a:pt x="3329" y="575"/>
                    <a:pt x="3189" y="640"/>
                    <a:pt x="3119" y="757"/>
                  </a:cubicBezTo>
                  <a:cubicBezTo>
                    <a:pt x="3056" y="914"/>
                    <a:pt x="3119" y="1167"/>
                    <a:pt x="3277" y="1230"/>
                  </a:cubicBezTo>
                  <a:cubicBezTo>
                    <a:pt x="3623" y="1387"/>
                    <a:pt x="3907" y="1545"/>
                    <a:pt x="4065" y="1828"/>
                  </a:cubicBezTo>
                  <a:cubicBezTo>
                    <a:pt x="3781" y="1954"/>
                    <a:pt x="3560" y="2112"/>
                    <a:pt x="3308" y="2269"/>
                  </a:cubicBezTo>
                  <a:cubicBezTo>
                    <a:pt x="2899" y="1860"/>
                    <a:pt x="2426" y="1828"/>
                    <a:pt x="1891" y="1734"/>
                  </a:cubicBezTo>
                  <a:cubicBezTo>
                    <a:pt x="1702" y="1734"/>
                    <a:pt x="1544" y="1860"/>
                    <a:pt x="1513" y="2049"/>
                  </a:cubicBezTo>
                  <a:cubicBezTo>
                    <a:pt x="1513" y="2269"/>
                    <a:pt x="1639" y="2427"/>
                    <a:pt x="1828" y="2458"/>
                  </a:cubicBezTo>
                  <a:cubicBezTo>
                    <a:pt x="2206" y="2490"/>
                    <a:pt x="2489" y="2521"/>
                    <a:pt x="2773" y="2742"/>
                  </a:cubicBezTo>
                  <a:cubicBezTo>
                    <a:pt x="2584" y="2931"/>
                    <a:pt x="2363" y="3151"/>
                    <a:pt x="2206" y="3403"/>
                  </a:cubicBezTo>
                  <a:cubicBezTo>
                    <a:pt x="1964" y="3318"/>
                    <a:pt x="1741" y="3284"/>
                    <a:pt x="1524" y="3284"/>
                  </a:cubicBezTo>
                  <a:cubicBezTo>
                    <a:pt x="1259" y="3284"/>
                    <a:pt x="1002" y="3334"/>
                    <a:pt x="725" y="3403"/>
                  </a:cubicBezTo>
                  <a:cubicBezTo>
                    <a:pt x="536" y="3435"/>
                    <a:pt x="441" y="3624"/>
                    <a:pt x="473" y="3844"/>
                  </a:cubicBezTo>
                  <a:cubicBezTo>
                    <a:pt x="526" y="4003"/>
                    <a:pt x="667" y="4073"/>
                    <a:pt x="823" y="4073"/>
                  </a:cubicBezTo>
                  <a:cubicBezTo>
                    <a:pt x="853" y="4073"/>
                    <a:pt x="883" y="4070"/>
                    <a:pt x="914" y="4065"/>
                  </a:cubicBezTo>
                  <a:cubicBezTo>
                    <a:pt x="1162" y="3989"/>
                    <a:pt x="1352" y="3947"/>
                    <a:pt x="1534" y="3947"/>
                  </a:cubicBezTo>
                  <a:cubicBezTo>
                    <a:pt x="1652" y="3947"/>
                    <a:pt x="1766" y="3965"/>
                    <a:pt x="1891" y="4002"/>
                  </a:cubicBezTo>
                  <a:cubicBezTo>
                    <a:pt x="1796" y="4254"/>
                    <a:pt x="1670" y="4538"/>
                    <a:pt x="1639" y="4821"/>
                  </a:cubicBezTo>
                  <a:cubicBezTo>
                    <a:pt x="1040" y="4821"/>
                    <a:pt x="630" y="5042"/>
                    <a:pt x="221" y="5357"/>
                  </a:cubicBezTo>
                  <a:cubicBezTo>
                    <a:pt x="63" y="5483"/>
                    <a:pt x="0" y="5672"/>
                    <a:pt x="126" y="5829"/>
                  </a:cubicBezTo>
                  <a:cubicBezTo>
                    <a:pt x="221" y="5924"/>
                    <a:pt x="284" y="5987"/>
                    <a:pt x="410" y="5987"/>
                  </a:cubicBezTo>
                  <a:cubicBezTo>
                    <a:pt x="473" y="5987"/>
                    <a:pt x="567" y="5955"/>
                    <a:pt x="599" y="5924"/>
                  </a:cubicBezTo>
                  <a:cubicBezTo>
                    <a:pt x="914" y="5672"/>
                    <a:pt x="1198" y="5514"/>
                    <a:pt x="1513" y="5514"/>
                  </a:cubicBezTo>
                  <a:lnTo>
                    <a:pt x="1513" y="5924"/>
                  </a:lnTo>
                  <a:cubicBezTo>
                    <a:pt x="1513" y="6081"/>
                    <a:pt x="1513" y="6239"/>
                    <a:pt x="1544" y="6396"/>
                  </a:cubicBezTo>
                  <a:cubicBezTo>
                    <a:pt x="1009" y="6585"/>
                    <a:pt x="725" y="6932"/>
                    <a:pt x="410" y="7373"/>
                  </a:cubicBezTo>
                  <a:cubicBezTo>
                    <a:pt x="284" y="7531"/>
                    <a:pt x="315" y="7720"/>
                    <a:pt x="473" y="7846"/>
                  </a:cubicBezTo>
                  <a:cubicBezTo>
                    <a:pt x="567" y="7877"/>
                    <a:pt x="599" y="7940"/>
                    <a:pt x="694" y="7940"/>
                  </a:cubicBezTo>
                  <a:cubicBezTo>
                    <a:pt x="788" y="7940"/>
                    <a:pt x="914" y="7877"/>
                    <a:pt x="946" y="7783"/>
                  </a:cubicBezTo>
                  <a:cubicBezTo>
                    <a:pt x="1198" y="7467"/>
                    <a:pt x="1355" y="7215"/>
                    <a:pt x="1670" y="7089"/>
                  </a:cubicBezTo>
                  <a:cubicBezTo>
                    <a:pt x="1733" y="7373"/>
                    <a:pt x="1828" y="7657"/>
                    <a:pt x="1985" y="7940"/>
                  </a:cubicBezTo>
                  <a:cubicBezTo>
                    <a:pt x="1544" y="8287"/>
                    <a:pt x="1387" y="8728"/>
                    <a:pt x="1229" y="9232"/>
                  </a:cubicBezTo>
                  <a:cubicBezTo>
                    <a:pt x="1198" y="9421"/>
                    <a:pt x="1324" y="9610"/>
                    <a:pt x="1481" y="9673"/>
                  </a:cubicBezTo>
                  <a:lnTo>
                    <a:pt x="1544" y="9673"/>
                  </a:lnTo>
                  <a:cubicBezTo>
                    <a:pt x="1702" y="9673"/>
                    <a:pt x="1828" y="9547"/>
                    <a:pt x="1891" y="9389"/>
                  </a:cubicBezTo>
                  <a:cubicBezTo>
                    <a:pt x="2017" y="8980"/>
                    <a:pt x="2111" y="8728"/>
                    <a:pt x="2332" y="8476"/>
                  </a:cubicBezTo>
                  <a:cubicBezTo>
                    <a:pt x="2489" y="8728"/>
                    <a:pt x="2678" y="8948"/>
                    <a:pt x="2899" y="9137"/>
                  </a:cubicBezTo>
                  <a:cubicBezTo>
                    <a:pt x="2584" y="9610"/>
                    <a:pt x="2615" y="10082"/>
                    <a:pt x="2647" y="10649"/>
                  </a:cubicBezTo>
                  <a:cubicBezTo>
                    <a:pt x="2647" y="10839"/>
                    <a:pt x="2804" y="10965"/>
                    <a:pt x="2993" y="10965"/>
                  </a:cubicBezTo>
                  <a:lnTo>
                    <a:pt x="3056" y="10965"/>
                  </a:lnTo>
                  <a:cubicBezTo>
                    <a:pt x="3245" y="10965"/>
                    <a:pt x="3371" y="10775"/>
                    <a:pt x="3371" y="10555"/>
                  </a:cubicBezTo>
                  <a:cubicBezTo>
                    <a:pt x="3308" y="10177"/>
                    <a:pt x="3308" y="9862"/>
                    <a:pt x="3434" y="9578"/>
                  </a:cubicBezTo>
                  <a:cubicBezTo>
                    <a:pt x="3686" y="9736"/>
                    <a:pt x="3907" y="9893"/>
                    <a:pt x="4191" y="10019"/>
                  </a:cubicBezTo>
                  <a:cubicBezTo>
                    <a:pt x="4065" y="10555"/>
                    <a:pt x="4222" y="10996"/>
                    <a:pt x="4474" y="11500"/>
                  </a:cubicBezTo>
                  <a:cubicBezTo>
                    <a:pt x="4506" y="11626"/>
                    <a:pt x="4663" y="11721"/>
                    <a:pt x="4789" y="11721"/>
                  </a:cubicBezTo>
                  <a:cubicBezTo>
                    <a:pt x="4821" y="11721"/>
                    <a:pt x="4884" y="11721"/>
                    <a:pt x="4947" y="11658"/>
                  </a:cubicBezTo>
                  <a:cubicBezTo>
                    <a:pt x="5104" y="11595"/>
                    <a:pt x="5167" y="11406"/>
                    <a:pt x="5104" y="11185"/>
                  </a:cubicBezTo>
                  <a:cubicBezTo>
                    <a:pt x="4947" y="10839"/>
                    <a:pt x="4821" y="10555"/>
                    <a:pt x="4852" y="10240"/>
                  </a:cubicBezTo>
                  <a:lnTo>
                    <a:pt x="4852" y="10240"/>
                  </a:lnTo>
                  <a:cubicBezTo>
                    <a:pt x="5136" y="10334"/>
                    <a:pt x="5419" y="10366"/>
                    <a:pt x="5734" y="10397"/>
                  </a:cubicBezTo>
                  <a:cubicBezTo>
                    <a:pt x="5797" y="10965"/>
                    <a:pt x="6112" y="11311"/>
                    <a:pt x="6522" y="11721"/>
                  </a:cubicBezTo>
                  <a:cubicBezTo>
                    <a:pt x="6585" y="11784"/>
                    <a:pt x="6679" y="11815"/>
                    <a:pt x="6742" y="11815"/>
                  </a:cubicBezTo>
                  <a:cubicBezTo>
                    <a:pt x="6837" y="11815"/>
                    <a:pt x="6931" y="11784"/>
                    <a:pt x="6994" y="11721"/>
                  </a:cubicBezTo>
                  <a:cubicBezTo>
                    <a:pt x="7089" y="11595"/>
                    <a:pt x="7089" y="11343"/>
                    <a:pt x="6994" y="11248"/>
                  </a:cubicBezTo>
                  <a:cubicBezTo>
                    <a:pt x="6711" y="10965"/>
                    <a:pt x="6522" y="10712"/>
                    <a:pt x="6427" y="10397"/>
                  </a:cubicBezTo>
                  <a:cubicBezTo>
                    <a:pt x="6711" y="10366"/>
                    <a:pt x="7026" y="10334"/>
                    <a:pt x="7310" y="10240"/>
                  </a:cubicBezTo>
                  <a:cubicBezTo>
                    <a:pt x="7562" y="10775"/>
                    <a:pt x="7971" y="10965"/>
                    <a:pt x="8475" y="11185"/>
                  </a:cubicBezTo>
                  <a:cubicBezTo>
                    <a:pt x="8507" y="11248"/>
                    <a:pt x="8570" y="11248"/>
                    <a:pt x="8633" y="11248"/>
                  </a:cubicBezTo>
                  <a:cubicBezTo>
                    <a:pt x="8759" y="11248"/>
                    <a:pt x="8885" y="11154"/>
                    <a:pt x="8948" y="11028"/>
                  </a:cubicBezTo>
                  <a:cubicBezTo>
                    <a:pt x="9042" y="10870"/>
                    <a:pt x="8948" y="10649"/>
                    <a:pt x="8790" y="10555"/>
                  </a:cubicBezTo>
                  <a:cubicBezTo>
                    <a:pt x="8444" y="10397"/>
                    <a:pt x="8160" y="10240"/>
                    <a:pt x="8003" y="9988"/>
                  </a:cubicBezTo>
                  <a:cubicBezTo>
                    <a:pt x="8286" y="9862"/>
                    <a:pt x="8507" y="9704"/>
                    <a:pt x="8759" y="9547"/>
                  </a:cubicBezTo>
                  <a:cubicBezTo>
                    <a:pt x="9200" y="9925"/>
                    <a:pt x="9672" y="9988"/>
                    <a:pt x="10176" y="10051"/>
                  </a:cubicBezTo>
                  <a:lnTo>
                    <a:pt x="10208" y="10051"/>
                  </a:lnTo>
                  <a:cubicBezTo>
                    <a:pt x="10397" y="10051"/>
                    <a:pt x="10523" y="9925"/>
                    <a:pt x="10555" y="9736"/>
                  </a:cubicBezTo>
                  <a:cubicBezTo>
                    <a:pt x="10555" y="9547"/>
                    <a:pt x="10460" y="9389"/>
                    <a:pt x="10240" y="9358"/>
                  </a:cubicBezTo>
                  <a:cubicBezTo>
                    <a:pt x="9861" y="9295"/>
                    <a:pt x="9578" y="9263"/>
                    <a:pt x="9294" y="9074"/>
                  </a:cubicBezTo>
                  <a:cubicBezTo>
                    <a:pt x="9515" y="8885"/>
                    <a:pt x="9704" y="8633"/>
                    <a:pt x="9861" y="8413"/>
                  </a:cubicBezTo>
                  <a:cubicBezTo>
                    <a:pt x="10082" y="8476"/>
                    <a:pt x="10303" y="8507"/>
                    <a:pt x="10523" y="8507"/>
                  </a:cubicBezTo>
                  <a:cubicBezTo>
                    <a:pt x="10807" y="8507"/>
                    <a:pt x="11090" y="8444"/>
                    <a:pt x="11405" y="8350"/>
                  </a:cubicBezTo>
                  <a:cubicBezTo>
                    <a:pt x="11594" y="8318"/>
                    <a:pt x="11657" y="8129"/>
                    <a:pt x="11626" y="7940"/>
                  </a:cubicBezTo>
                  <a:cubicBezTo>
                    <a:pt x="11599" y="7754"/>
                    <a:pt x="11461" y="7680"/>
                    <a:pt x="11287" y="7680"/>
                  </a:cubicBezTo>
                  <a:cubicBezTo>
                    <a:pt x="11254" y="7680"/>
                    <a:pt x="11220" y="7683"/>
                    <a:pt x="11185" y="7688"/>
                  </a:cubicBezTo>
                  <a:cubicBezTo>
                    <a:pt x="10933" y="7772"/>
                    <a:pt x="10723" y="7814"/>
                    <a:pt x="10517" y="7814"/>
                  </a:cubicBezTo>
                  <a:cubicBezTo>
                    <a:pt x="10415" y="7814"/>
                    <a:pt x="10313" y="7804"/>
                    <a:pt x="10208" y="7783"/>
                  </a:cubicBezTo>
                  <a:cubicBezTo>
                    <a:pt x="10334" y="7499"/>
                    <a:pt x="10460" y="7215"/>
                    <a:pt x="10492" y="6932"/>
                  </a:cubicBezTo>
                  <a:lnTo>
                    <a:pt x="10523" y="6932"/>
                  </a:lnTo>
                  <a:cubicBezTo>
                    <a:pt x="11090" y="6932"/>
                    <a:pt x="11468" y="6711"/>
                    <a:pt x="11909" y="6396"/>
                  </a:cubicBezTo>
                  <a:cubicBezTo>
                    <a:pt x="12004" y="6333"/>
                    <a:pt x="12067" y="6144"/>
                    <a:pt x="11941" y="5987"/>
                  </a:cubicBezTo>
                  <a:cubicBezTo>
                    <a:pt x="11867" y="5895"/>
                    <a:pt x="11773" y="5846"/>
                    <a:pt x="11675" y="5846"/>
                  </a:cubicBezTo>
                  <a:cubicBezTo>
                    <a:pt x="11605" y="5846"/>
                    <a:pt x="11534" y="5871"/>
                    <a:pt x="11468" y="5924"/>
                  </a:cubicBezTo>
                  <a:cubicBezTo>
                    <a:pt x="11153" y="6144"/>
                    <a:pt x="10870" y="6302"/>
                    <a:pt x="10555" y="6302"/>
                  </a:cubicBezTo>
                  <a:lnTo>
                    <a:pt x="10555" y="5924"/>
                  </a:lnTo>
                  <a:cubicBezTo>
                    <a:pt x="10555" y="5766"/>
                    <a:pt x="10555" y="5609"/>
                    <a:pt x="10523" y="5451"/>
                  </a:cubicBezTo>
                  <a:cubicBezTo>
                    <a:pt x="11090" y="5262"/>
                    <a:pt x="11342" y="4884"/>
                    <a:pt x="11657" y="4475"/>
                  </a:cubicBezTo>
                  <a:cubicBezTo>
                    <a:pt x="11783" y="4317"/>
                    <a:pt x="11752" y="4096"/>
                    <a:pt x="11594" y="4002"/>
                  </a:cubicBezTo>
                  <a:cubicBezTo>
                    <a:pt x="11528" y="3949"/>
                    <a:pt x="11457" y="3924"/>
                    <a:pt x="11387" y="3924"/>
                  </a:cubicBezTo>
                  <a:cubicBezTo>
                    <a:pt x="11290" y="3924"/>
                    <a:pt x="11195" y="3973"/>
                    <a:pt x="11122" y="4065"/>
                  </a:cubicBezTo>
                  <a:cubicBezTo>
                    <a:pt x="10870" y="4380"/>
                    <a:pt x="10712" y="4632"/>
                    <a:pt x="10397" y="4727"/>
                  </a:cubicBezTo>
                  <a:cubicBezTo>
                    <a:pt x="10334" y="4475"/>
                    <a:pt x="10240" y="4191"/>
                    <a:pt x="10082" y="3907"/>
                  </a:cubicBezTo>
                  <a:cubicBezTo>
                    <a:pt x="10523" y="3561"/>
                    <a:pt x="10681" y="3120"/>
                    <a:pt x="10838" y="2616"/>
                  </a:cubicBezTo>
                  <a:cubicBezTo>
                    <a:pt x="10870" y="2427"/>
                    <a:pt x="10775" y="2206"/>
                    <a:pt x="10618" y="2175"/>
                  </a:cubicBezTo>
                  <a:cubicBezTo>
                    <a:pt x="10595" y="2171"/>
                    <a:pt x="10572" y="2170"/>
                    <a:pt x="10550" y="2170"/>
                  </a:cubicBezTo>
                  <a:cubicBezTo>
                    <a:pt x="10359" y="2170"/>
                    <a:pt x="10205" y="2286"/>
                    <a:pt x="10176" y="2427"/>
                  </a:cubicBezTo>
                  <a:cubicBezTo>
                    <a:pt x="10050" y="2805"/>
                    <a:pt x="9987" y="3088"/>
                    <a:pt x="9735" y="3309"/>
                  </a:cubicBezTo>
                  <a:cubicBezTo>
                    <a:pt x="9578" y="3088"/>
                    <a:pt x="9389" y="2836"/>
                    <a:pt x="9200" y="2647"/>
                  </a:cubicBezTo>
                  <a:cubicBezTo>
                    <a:pt x="9515" y="2175"/>
                    <a:pt x="9452" y="1702"/>
                    <a:pt x="9420" y="1167"/>
                  </a:cubicBezTo>
                  <a:cubicBezTo>
                    <a:pt x="9420" y="946"/>
                    <a:pt x="9231" y="851"/>
                    <a:pt x="9042" y="851"/>
                  </a:cubicBezTo>
                  <a:cubicBezTo>
                    <a:pt x="8822" y="851"/>
                    <a:pt x="8727" y="1041"/>
                    <a:pt x="8727" y="1230"/>
                  </a:cubicBezTo>
                  <a:cubicBezTo>
                    <a:pt x="8759" y="1639"/>
                    <a:pt x="8759" y="1954"/>
                    <a:pt x="8633" y="2206"/>
                  </a:cubicBezTo>
                  <a:cubicBezTo>
                    <a:pt x="8412" y="2049"/>
                    <a:pt x="8160" y="1891"/>
                    <a:pt x="7877" y="1797"/>
                  </a:cubicBezTo>
                  <a:cubicBezTo>
                    <a:pt x="8003" y="1230"/>
                    <a:pt x="7845" y="788"/>
                    <a:pt x="7625" y="284"/>
                  </a:cubicBezTo>
                  <a:cubicBezTo>
                    <a:pt x="7554" y="168"/>
                    <a:pt x="7432" y="103"/>
                    <a:pt x="7297" y="103"/>
                  </a:cubicBezTo>
                  <a:cubicBezTo>
                    <a:pt x="7250" y="103"/>
                    <a:pt x="7201" y="111"/>
                    <a:pt x="7152" y="127"/>
                  </a:cubicBezTo>
                  <a:cubicBezTo>
                    <a:pt x="6994" y="221"/>
                    <a:pt x="6900" y="410"/>
                    <a:pt x="6994" y="599"/>
                  </a:cubicBezTo>
                  <a:cubicBezTo>
                    <a:pt x="7152" y="946"/>
                    <a:pt x="7247" y="1230"/>
                    <a:pt x="7215" y="1545"/>
                  </a:cubicBezTo>
                  <a:cubicBezTo>
                    <a:pt x="6931" y="1482"/>
                    <a:pt x="6679" y="1419"/>
                    <a:pt x="6364" y="1387"/>
                  </a:cubicBezTo>
                  <a:cubicBezTo>
                    <a:pt x="6270" y="851"/>
                    <a:pt x="5955" y="473"/>
                    <a:pt x="5577" y="95"/>
                  </a:cubicBezTo>
                  <a:cubicBezTo>
                    <a:pt x="5514" y="32"/>
                    <a:pt x="5419" y="1"/>
                    <a:pt x="53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799" name="Google Shape;6799;p67"/>
          <p:cNvSpPr/>
          <p:nvPr/>
        </p:nvSpPr>
        <p:spPr>
          <a:xfrm>
            <a:off x="1457848" y="1689004"/>
            <a:ext cx="297513" cy="334915"/>
          </a:xfrm>
          <a:custGeom>
            <a:rect b="b" l="l" r="r" t="t"/>
            <a:pathLst>
              <a:path extrusionOk="0" h="11847" w="10524">
                <a:moveTo>
                  <a:pt x="7278" y="662"/>
                </a:moveTo>
                <a:cubicBezTo>
                  <a:pt x="7499" y="662"/>
                  <a:pt x="7656" y="820"/>
                  <a:pt x="7656" y="1009"/>
                </a:cubicBezTo>
                <a:lnTo>
                  <a:pt x="7656" y="3151"/>
                </a:lnTo>
                <a:cubicBezTo>
                  <a:pt x="7404" y="3057"/>
                  <a:pt x="7184" y="2994"/>
                  <a:pt x="6932" y="2994"/>
                </a:cubicBezTo>
                <a:lnTo>
                  <a:pt x="6932" y="1009"/>
                </a:lnTo>
                <a:cubicBezTo>
                  <a:pt x="6932" y="820"/>
                  <a:pt x="7089" y="662"/>
                  <a:pt x="7278" y="662"/>
                </a:cubicBezTo>
                <a:close/>
                <a:moveTo>
                  <a:pt x="3120" y="662"/>
                </a:moveTo>
                <a:cubicBezTo>
                  <a:pt x="3309" y="662"/>
                  <a:pt x="3466" y="820"/>
                  <a:pt x="3466" y="1009"/>
                </a:cubicBezTo>
                <a:lnTo>
                  <a:pt x="3466" y="2994"/>
                </a:lnTo>
                <a:cubicBezTo>
                  <a:pt x="3246" y="3025"/>
                  <a:pt x="2994" y="3057"/>
                  <a:pt x="2773" y="3183"/>
                </a:cubicBezTo>
                <a:lnTo>
                  <a:pt x="2773" y="1009"/>
                </a:lnTo>
                <a:cubicBezTo>
                  <a:pt x="2773" y="820"/>
                  <a:pt x="2931" y="662"/>
                  <a:pt x="3120" y="662"/>
                </a:cubicBezTo>
                <a:close/>
                <a:moveTo>
                  <a:pt x="4506" y="1702"/>
                </a:moveTo>
                <a:cubicBezTo>
                  <a:pt x="4695" y="1702"/>
                  <a:pt x="4852" y="1860"/>
                  <a:pt x="4852" y="2049"/>
                </a:cubicBezTo>
                <a:lnTo>
                  <a:pt x="4852" y="3309"/>
                </a:lnTo>
                <a:cubicBezTo>
                  <a:pt x="4663" y="3183"/>
                  <a:pt x="4411" y="3057"/>
                  <a:pt x="4128" y="3025"/>
                </a:cubicBezTo>
                <a:lnTo>
                  <a:pt x="4128" y="2049"/>
                </a:lnTo>
                <a:cubicBezTo>
                  <a:pt x="4128" y="1860"/>
                  <a:pt x="4285" y="1702"/>
                  <a:pt x="4506" y="1702"/>
                </a:cubicBezTo>
                <a:close/>
                <a:moveTo>
                  <a:pt x="5861" y="1702"/>
                </a:moveTo>
                <a:cubicBezTo>
                  <a:pt x="6081" y="1702"/>
                  <a:pt x="6239" y="1860"/>
                  <a:pt x="6239" y="2049"/>
                </a:cubicBezTo>
                <a:lnTo>
                  <a:pt x="6239" y="3025"/>
                </a:lnTo>
                <a:cubicBezTo>
                  <a:pt x="5987" y="3120"/>
                  <a:pt x="5766" y="3183"/>
                  <a:pt x="5514" y="3340"/>
                </a:cubicBezTo>
                <a:lnTo>
                  <a:pt x="5514" y="2049"/>
                </a:lnTo>
                <a:cubicBezTo>
                  <a:pt x="5546" y="1860"/>
                  <a:pt x="5703" y="1702"/>
                  <a:pt x="5861" y="1702"/>
                </a:cubicBezTo>
                <a:close/>
                <a:moveTo>
                  <a:pt x="1733" y="1324"/>
                </a:moveTo>
                <a:cubicBezTo>
                  <a:pt x="1922" y="1324"/>
                  <a:pt x="2080" y="1482"/>
                  <a:pt x="2080" y="1702"/>
                </a:cubicBezTo>
                <a:lnTo>
                  <a:pt x="2080" y="3624"/>
                </a:lnTo>
                <a:cubicBezTo>
                  <a:pt x="2017" y="3687"/>
                  <a:pt x="1922" y="3781"/>
                  <a:pt x="1859" y="3907"/>
                </a:cubicBezTo>
                <a:cubicBezTo>
                  <a:pt x="1733" y="3687"/>
                  <a:pt x="1576" y="3529"/>
                  <a:pt x="1387" y="3435"/>
                </a:cubicBezTo>
                <a:lnTo>
                  <a:pt x="1387" y="1702"/>
                </a:lnTo>
                <a:cubicBezTo>
                  <a:pt x="1387" y="1482"/>
                  <a:pt x="1544" y="1324"/>
                  <a:pt x="1733" y="1324"/>
                </a:cubicBezTo>
                <a:close/>
                <a:moveTo>
                  <a:pt x="8665" y="1324"/>
                </a:moveTo>
                <a:cubicBezTo>
                  <a:pt x="8854" y="1324"/>
                  <a:pt x="9011" y="1482"/>
                  <a:pt x="9011" y="1702"/>
                </a:cubicBezTo>
                <a:lnTo>
                  <a:pt x="9011" y="3466"/>
                </a:lnTo>
                <a:cubicBezTo>
                  <a:pt x="8854" y="3592"/>
                  <a:pt x="8759" y="3750"/>
                  <a:pt x="8633" y="3907"/>
                </a:cubicBezTo>
                <a:cubicBezTo>
                  <a:pt x="8539" y="3781"/>
                  <a:pt x="8476" y="3687"/>
                  <a:pt x="8381" y="3592"/>
                </a:cubicBezTo>
                <a:lnTo>
                  <a:pt x="8349" y="3529"/>
                </a:lnTo>
                <a:lnTo>
                  <a:pt x="8349" y="1702"/>
                </a:lnTo>
                <a:cubicBezTo>
                  <a:pt x="8318" y="1482"/>
                  <a:pt x="8476" y="1324"/>
                  <a:pt x="8665" y="1324"/>
                </a:cubicBezTo>
                <a:close/>
                <a:moveTo>
                  <a:pt x="6774" y="3647"/>
                </a:moveTo>
                <a:cubicBezTo>
                  <a:pt x="7160" y="3647"/>
                  <a:pt x="7546" y="3797"/>
                  <a:pt x="7845" y="4096"/>
                </a:cubicBezTo>
                <a:cubicBezTo>
                  <a:pt x="8318" y="4569"/>
                  <a:pt x="8444" y="5294"/>
                  <a:pt x="8066" y="5892"/>
                </a:cubicBezTo>
                <a:cubicBezTo>
                  <a:pt x="7089" y="6176"/>
                  <a:pt x="6333" y="7058"/>
                  <a:pt x="6239" y="8098"/>
                </a:cubicBezTo>
                <a:lnTo>
                  <a:pt x="5199" y="9043"/>
                </a:lnTo>
                <a:lnTo>
                  <a:pt x="4128" y="8035"/>
                </a:lnTo>
                <a:cubicBezTo>
                  <a:pt x="4065" y="6995"/>
                  <a:pt x="3309" y="6144"/>
                  <a:pt x="2332" y="5892"/>
                </a:cubicBezTo>
                <a:cubicBezTo>
                  <a:pt x="1985" y="5325"/>
                  <a:pt x="2112" y="4569"/>
                  <a:pt x="2553" y="4096"/>
                </a:cubicBezTo>
                <a:cubicBezTo>
                  <a:pt x="2836" y="3813"/>
                  <a:pt x="3246" y="3655"/>
                  <a:pt x="3624" y="3655"/>
                </a:cubicBezTo>
                <a:cubicBezTo>
                  <a:pt x="4033" y="3655"/>
                  <a:pt x="4411" y="3813"/>
                  <a:pt x="4695" y="4096"/>
                </a:cubicBezTo>
                <a:lnTo>
                  <a:pt x="4915" y="4317"/>
                </a:lnTo>
                <a:lnTo>
                  <a:pt x="4978" y="4348"/>
                </a:lnTo>
                <a:cubicBezTo>
                  <a:pt x="5026" y="4411"/>
                  <a:pt x="5112" y="4443"/>
                  <a:pt x="5203" y="4443"/>
                </a:cubicBezTo>
                <a:cubicBezTo>
                  <a:pt x="5294" y="4443"/>
                  <a:pt x="5388" y="4411"/>
                  <a:pt x="5451" y="4348"/>
                </a:cubicBezTo>
                <a:lnTo>
                  <a:pt x="5703" y="4096"/>
                </a:lnTo>
                <a:cubicBezTo>
                  <a:pt x="6002" y="3797"/>
                  <a:pt x="6388" y="3647"/>
                  <a:pt x="6774" y="3647"/>
                </a:cubicBezTo>
                <a:close/>
                <a:moveTo>
                  <a:pt x="662" y="3813"/>
                </a:moveTo>
                <a:cubicBezTo>
                  <a:pt x="1103" y="3970"/>
                  <a:pt x="1418" y="4380"/>
                  <a:pt x="1418" y="4884"/>
                </a:cubicBezTo>
                <a:lnTo>
                  <a:pt x="1418" y="6176"/>
                </a:lnTo>
                <a:cubicBezTo>
                  <a:pt x="1418" y="6365"/>
                  <a:pt x="1576" y="6522"/>
                  <a:pt x="1765" y="6522"/>
                </a:cubicBezTo>
                <a:cubicBezTo>
                  <a:pt x="2679" y="6522"/>
                  <a:pt x="3435" y="7247"/>
                  <a:pt x="3435" y="8161"/>
                </a:cubicBezTo>
                <a:lnTo>
                  <a:pt x="3435" y="8224"/>
                </a:lnTo>
                <a:lnTo>
                  <a:pt x="3435" y="8980"/>
                </a:lnTo>
                <a:cubicBezTo>
                  <a:pt x="3435" y="9169"/>
                  <a:pt x="3592" y="9326"/>
                  <a:pt x="3781" y="9326"/>
                </a:cubicBezTo>
                <a:cubicBezTo>
                  <a:pt x="3970" y="9326"/>
                  <a:pt x="4128" y="9169"/>
                  <a:pt x="4128" y="8980"/>
                </a:cubicBezTo>
                <a:lnTo>
                  <a:pt x="4852" y="9610"/>
                </a:lnTo>
                <a:lnTo>
                  <a:pt x="4852" y="11059"/>
                </a:lnTo>
                <a:lnTo>
                  <a:pt x="2080" y="11059"/>
                </a:lnTo>
                <a:lnTo>
                  <a:pt x="2080" y="9925"/>
                </a:lnTo>
                <a:cubicBezTo>
                  <a:pt x="2080" y="9673"/>
                  <a:pt x="1985" y="9421"/>
                  <a:pt x="1765" y="9200"/>
                </a:cubicBezTo>
                <a:lnTo>
                  <a:pt x="1198" y="8633"/>
                </a:lnTo>
                <a:cubicBezTo>
                  <a:pt x="883" y="8287"/>
                  <a:pt x="662" y="7877"/>
                  <a:pt x="662" y="7404"/>
                </a:cubicBezTo>
                <a:lnTo>
                  <a:pt x="662" y="3813"/>
                </a:lnTo>
                <a:close/>
                <a:moveTo>
                  <a:pt x="9767" y="3844"/>
                </a:moveTo>
                <a:lnTo>
                  <a:pt x="9767" y="7436"/>
                </a:lnTo>
                <a:cubicBezTo>
                  <a:pt x="9767" y="7909"/>
                  <a:pt x="9578" y="8350"/>
                  <a:pt x="9263" y="8665"/>
                </a:cubicBezTo>
                <a:lnTo>
                  <a:pt x="8665" y="9263"/>
                </a:lnTo>
                <a:cubicBezTo>
                  <a:pt x="8476" y="9452"/>
                  <a:pt x="8349" y="9704"/>
                  <a:pt x="8349" y="9988"/>
                </a:cubicBezTo>
                <a:lnTo>
                  <a:pt x="8349" y="11153"/>
                </a:lnTo>
                <a:lnTo>
                  <a:pt x="5514" y="11153"/>
                </a:lnTo>
                <a:lnTo>
                  <a:pt x="5514" y="9736"/>
                </a:lnTo>
                <a:lnTo>
                  <a:pt x="6239" y="9043"/>
                </a:lnTo>
                <a:cubicBezTo>
                  <a:pt x="6270" y="9200"/>
                  <a:pt x="6396" y="9326"/>
                  <a:pt x="6585" y="9326"/>
                </a:cubicBezTo>
                <a:cubicBezTo>
                  <a:pt x="6774" y="9326"/>
                  <a:pt x="6932" y="9169"/>
                  <a:pt x="6932" y="8980"/>
                </a:cubicBezTo>
                <a:lnTo>
                  <a:pt x="6932" y="8255"/>
                </a:lnTo>
                <a:cubicBezTo>
                  <a:pt x="6932" y="7404"/>
                  <a:pt x="7530" y="6711"/>
                  <a:pt x="8349" y="6554"/>
                </a:cubicBezTo>
                <a:lnTo>
                  <a:pt x="8665" y="6554"/>
                </a:lnTo>
                <a:cubicBezTo>
                  <a:pt x="8854" y="6554"/>
                  <a:pt x="9011" y="6396"/>
                  <a:pt x="9011" y="6207"/>
                </a:cubicBezTo>
                <a:lnTo>
                  <a:pt x="9011" y="4916"/>
                </a:lnTo>
                <a:cubicBezTo>
                  <a:pt x="9011" y="4443"/>
                  <a:pt x="9326" y="4002"/>
                  <a:pt x="9767" y="3844"/>
                </a:cubicBezTo>
                <a:close/>
                <a:moveTo>
                  <a:pt x="3120" y="1"/>
                </a:moveTo>
                <a:cubicBezTo>
                  <a:pt x="2647" y="1"/>
                  <a:pt x="2238" y="316"/>
                  <a:pt x="2143" y="757"/>
                </a:cubicBezTo>
                <a:cubicBezTo>
                  <a:pt x="2017" y="694"/>
                  <a:pt x="1891" y="662"/>
                  <a:pt x="1733" y="662"/>
                </a:cubicBezTo>
                <a:cubicBezTo>
                  <a:pt x="1135" y="662"/>
                  <a:pt x="725" y="1135"/>
                  <a:pt x="725" y="1702"/>
                </a:cubicBezTo>
                <a:lnTo>
                  <a:pt x="725" y="3120"/>
                </a:lnTo>
                <a:cubicBezTo>
                  <a:pt x="599" y="3057"/>
                  <a:pt x="473" y="3057"/>
                  <a:pt x="347" y="3057"/>
                </a:cubicBezTo>
                <a:cubicBezTo>
                  <a:pt x="158" y="3057"/>
                  <a:pt x="1" y="3214"/>
                  <a:pt x="1" y="3435"/>
                </a:cubicBezTo>
                <a:lnTo>
                  <a:pt x="1" y="7436"/>
                </a:lnTo>
                <a:cubicBezTo>
                  <a:pt x="1" y="8066"/>
                  <a:pt x="253" y="8696"/>
                  <a:pt x="725" y="9169"/>
                </a:cubicBezTo>
                <a:lnTo>
                  <a:pt x="1292" y="9767"/>
                </a:lnTo>
                <a:cubicBezTo>
                  <a:pt x="1387" y="9830"/>
                  <a:pt x="1418" y="9925"/>
                  <a:pt x="1418" y="9988"/>
                </a:cubicBezTo>
                <a:lnTo>
                  <a:pt x="1418" y="11153"/>
                </a:lnTo>
                <a:lnTo>
                  <a:pt x="1072" y="11153"/>
                </a:lnTo>
                <a:cubicBezTo>
                  <a:pt x="883" y="11153"/>
                  <a:pt x="725" y="11311"/>
                  <a:pt x="725" y="11500"/>
                </a:cubicBezTo>
                <a:cubicBezTo>
                  <a:pt x="725" y="11689"/>
                  <a:pt x="883" y="11847"/>
                  <a:pt x="1072" y="11847"/>
                </a:cubicBezTo>
                <a:lnTo>
                  <a:pt x="9389" y="11847"/>
                </a:lnTo>
                <a:cubicBezTo>
                  <a:pt x="9578" y="11847"/>
                  <a:pt x="9736" y="11689"/>
                  <a:pt x="9736" y="11500"/>
                </a:cubicBezTo>
                <a:cubicBezTo>
                  <a:pt x="9736" y="11311"/>
                  <a:pt x="9578" y="11153"/>
                  <a:pt x="9389" y="11153"/>
                </a:cubicBezTo>
                <a:lnTo>
                  <a:pt x="9106" y="11153"/>
                </a:lnTo>
                <a:lnTo>
                  <a:pt x="9106" y="9988"/>
                </a:lnTo>
                <a:cubicBezTo>
                  <a:pt x="9106" y="9925"/>
                  <a:pt x="9137" y="9799"/>
                  <a:pt x="9232" y="9767"/>
                </a:cubicBezTo>
                <a:lnTo>
                  <a:pt x="9830" y="9169"/>
                </a:lnTo>
                <a:cubicBezTo>
                  <a:pt x="10271" y="8696"/>
                  <a:pt x="10523" y="8098"/>
                  <a:pt x="10523" y="7436"/>
                </a:cubicBezTo>
                <a:lnTo>
                  <a:pt x="10523" y="3466"/>
                </a:lnTo>
                <a:cubicBezTo>
                  <a:pt x="10492" y="3214"/>
                  <a:pt x="10334" y="3057"/>
                  <a:pt x="10114" y="3057"/>
                </a:cubicBezTo>
                <a:cubicBezTo>
                  <a:pt x="9956" y="3057"/>
                  <a:pt x="9862" y="3057"/>
                  <a:pt x="9704" y="3120"/>
                </a:cubicBezTo>
                <a:lnTo>
                  <a:pt x="9704" y="1702"/>
                </a:lnTo>
                <a:cubicBezTo>
                  <a:pt x="9704" y="1103"/>
                  <a:pt x="9232" y="662"/>
                  <a:pt x="8665" y="662"/>
                </a:cubicBezTo>
                <a:cubicBezTo>
                  <a:pt x="8539" y="662"/>
                  <a:pt x="8413" y="694"/>
                  <a:pt x="8286" y="757"/>
                </a:cubicBezTo>
                <a:cubicBezTo>
                  <a:pt x="8160" y="316"/>
                  <a:pt x="7751" y="1"/>
                  <a:pt x="7278" y="1"/>
                </a:cubicBezTo>
                <a:cubicBezTo>
                  <a:pt x="6711" y="1"/>
                  <a:pt x="6270" y="473"/>
                  <a:pt x="6270" y="1009"/>
                </a:cubicBezTo>
                <a:lnTo>
                  <a:pt x="6270" y="1103"/>
                </a:lnTo>
                <a:cubicBezTo>
                  <a:pt x="6144" y="1072"/>
                  <a:pt x="6050" y="1009"/>
                  <a:pt x="5924" y="1009"/>
                </a:cubicBezTo>
                <a:cubicBezTo>
                  <a:pt x="5640" y="1009"/>
                  <a:pt x="5388" y="1135"/>
                  <a:pt x="5199" y="1292"/>
                </a:cubicBezTo>
                <a:cubicBezTo>
                  <a:pt x="5010" y="1135"/>
                  <a:pt x="4758" y="1009"/>
                  <a:pt x="4506" y="1009"/>
                </a:cubicBezTo>
                <a:cubicBezTo>
                  <a:pt x="4380" y="1009"/>
                  <a:pt x="4254" y="1072"/>
                  <a:pt x="4128" y="1103"/>
                </a:cubicBezTo>
                <a:lnTo>
                  <a:pt x="4128" y="1009"/>
                </a:lnTo>
                <a:cubicBezTo>
                  <a:pt x="4128" y="442"/>
                  <a:pt x="3655" y="1"/>
                  <a:pt x="312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00" name="Google Shape;6800;p67"/>
          <p:cNvSpPr/>
          <p:nvPr/>
        </p:nvSpPr>
        <p:spPr>
          <a:xfrm>
            <a:off x="1437367" y="2112159"/>
            <a:ext cx="338477" cy="334689"/>
          </a:xfrm>
          <a:custGeom>
            <a:rect b="b" l="l" r="r" t="t"/>
            <a:pathLst>
              <a:path extrusionOk="0" h="11839" w="11973">
                <a:moveTo>
                  <a:pt x="9322" y="655"/>
                </a:moveTo>
                <a:cubicBezTo>
                  <a:pt x="9413" y="655"/>
                  <a:pt x="9499" y="686"/>
                  <a:pt x="9547" y="749"/>
                </a:cubicBezTo>
                <a:lnTo>
                  <a:pt x="11027" y="2198"/>
                </a:lnTo>
                <a:cubicBezTo>
                  <a:pt x="11122" y="2324"/>
                  <a:pt x="11122" y="2545"/>
                  <a:pt x="11027" y="2671"/>
                </a:cubicBezTo>
                <a:cubicBezTo>
                  <a:pt x="10964" y="2718"/>
                  <a:pt x="10870" y="2742"/>
                  <a:pt x="10779" y="2742"/>
                </a:cubicBezTo>
                <a:cubicBezTo>
                  <a:pt x="10689" y="2742"/>
                  <a:pt x="10602" y="2718"/>
                  <a:pt x="10555" y="2671"/>
                </a:cubicBezTo>
                <a:lnTo>
                  <a:pt x="10303" y="2419"/>
                </a:lnTo>
                <a:lnTo>
                  <a:pt x="9074" y="1190"/>
                </a:lnTo>
                <a:cubicBezTo>
                  <a:pt x="8916" y="1096"/>
                  <a:pt x="8916" y="907"/>
                  <a:pt x="9074" y="749"/>
                </a:cubicBezTo>
                <a:cubicBezTo>
                  <a:pt x="9137" y="686"/>
                  <a:pt x="9232" y="655"/>
                  <a:pt x="9322" y="655"/>
                </a:cubicBezTo>
                <a:close/>
                <a:moveTo>
                  <a:pt x="9106" y="2230"/>
                </a:moveTo>
                <a:lnTo>
                  <a:pt x="9547" y="2702"/>
                </a:lnTo>
                <a:lnTo>
                  <a:pt x="9011" y="3270"/>
                </a:lnTo>
                <a:lnTo>
                  <a:pt x="8538" y="2797"/>
                </a:lnTo>
                <a:lnTo>
                  <a:pt x="9106" y="2230"/>
                </a:lnTo>
                <a:close/>
                <a:moveTo>
                  <a:pt x="6333" y="1694"/>
                </a:moveTo>
                <a:cubicBezTo>
                  <a:pt x="6396" y="1694"/>
                  <a:pt x="6522" y="1726"/>
                  <a:pt x="6554" y="1789"/>
                </a:cubicBezTo>
                <a:lnTo>
                  <a:pt x="8759" y="3994"/>
                </a:lnTo>
                <a:lnTo>
                  <a:pt x="9988" y="5223"/>
                </a:lnTo>
                <a:cubicBezTo>
                  <a:pt x="10082" y="5254"/>
                  <a:pt x="10114" y="5349"/>
                  <a:pt x="10114" y="5475"/>
                </a:cubicBezTo>
                <a:cubicBezTo>
                  <a:pt x="10114" y="5538"/>
                  <a:pt x="10082" y="5664"/>
                  <a:pt x="9988" y="5695"/>
                </a:cubicBezTo>
                <a:cubicBezTo>
                  <a:pt x="9925" y="5727"/>
                  <a:pt x="9830" y="5821"/>
                  <a:pt x="9767" y="5821"/>
                </a:cubicBezTo>
                <a:cubicBezTo>
                  <a:pt x="9673" y="5821"/>
                  <a:pt x="9547" y="5790"/>
                  <a:pt x="9515" y="5695"/>
                </a:cubicBezTo>
                <a:lnTo>
                  <a:pt x="6081" y="2261"/>
                </a:lnTo>
                <a:cubicBezTo>
                  <a:pt x="6018" y="2198"/>
                  <a:pt x="5987" y="2104"/>
                  <a:pt x="5987" y="2041"/>
                </a:cubicBezTo>
                <a:cubicBezTo>
                  <a:pt x="5987" y="1946"/>
                  <a:pt x="6018" y="1852"/>
                  <a:pt x="6081" y="1789"/>
                </a:cubicBezTo>
                <a:cubicBezTo>
                  <a:pt x="6176" y="1726"/>
                  <a:pt x="6239" y="1694"/>
                  <a:pt x="6333" y="1694"/>
                </a:cubicBezTo>
                <a:close/>
                <a:moveTo>
                  <a:pt x="6333" y="3459"/>
                </a:moveTo>
                <a:lnTo>
                  <a:pt x="8286" y="5412"/>
                </a:lnTo>
                <a:lnTo>
                  <a:pt x="7782" y="5947"/>
                </a:lnTo>
                <a:lnTo>
                  <a:pt x="7026" y="5191"/>
                </a:lnTo>
                <a:cubicBezTo>
                  <a:pt x="6979" y="5128"/>
                  <a:pt x="6892" y="5097"/>
                  <a:pt x="6802" y="5097"/>
                </a:cubicBezTo>
                <a:cubicBezTo>
                  <a:pt x="6711" y="5097"/>
                  <a:pt x="6617" y="5128"/>
                  <a:pt x="6554" y="5191"/>
                </a:cubicBezTo>
                <a:cubicBezTo>
                  <a:pt x="6459" y="5317"/>
                  <a:pt x="6459" y="5538"/>
                  <a:pt x="6554" y="5664"/>
                </a:cubicBezTo>
                <a:lnTo>
                  <a:pt x="7310" y="6420"/>
                </a:lnTo>
                <a:lnTo>
                  <a:pt x="6837" y="6893"/>
                </a:lnTo>
                <a:lnTo>
                  <a:pt x="4884" y="4908"/>
                </a:lnTo>
                <a:lnTo>
                  <a:pt x="6333" y="3459"/>
                </a:lnTo>
                <a:close/>
                <a:moveTo>
                  <a:pt x="4348" y="5506"/>
                </a:moveTo>
                <a:lnTo>
                  <a:pt x="6333" y="7460"/>
                </a:lnTo>
                <a:lnTo>
                  <a:pt x="5860" y="7932"/>
                </a:lnTo>
                <a:lnTo>
                  <a:pt x="5388" y="7460"/>
                </a:lnTo>
                <a:cubicBezTo>
                  <a:pt x="5325" y="7412"/>
                  <a:pt x="5238" y="7389"/>
                  <a:pt x="5152" y="7389"/>
                </a:cubicBezTo>
                <a:cubicBezTo>
                  <a:pt x="5065" y="7389"/>
                  <a:pt x="4978" y="7412"/>
                  <a:pt x="4915" y="7460"/>
                </a:cubicBezTo>
                <a:cubicBezTo>
                  <a:pt x="4789" y="7586"/>
                  <a:pt x="4789" y="7838"/>
                  <a:pt x="4915" y="7932"/>
                </a:cubicBezTo>
                <a:lnTo>
                  <a:pt x="5388" y="8405"/>
                </a:lnTo>
                <a:lnTo>
                  <a:pt x="5167" y="8657"/>
                </a:lnTo>
                <a:cubicBezTo>
                  <a:pt x="4915" y="8846"/>
                  <a:pt x="4632" y="8940"/>
                  <a:pt x="4360" y="8940"/>
                </a:cubicBezTo>
                <a:cubicBezTo>
                  <a:pt x="4088" y="8940"/>
                  <a:pt x="3828" y="8846"/>
                  <a:pt x="3624" y="8657"/>
                </a:cubicBezTo>
                <a:lnTo>
                  <a:pt x="3151" y="8184"/>
                </a:lnTo>
                <a:cubicBezTo>
                  <a:pt x="2742" y="7775"/>
                  <a:pt x="2742" y="7113"/>
                  <a:pt x="3151" y="6735"/>
                </a:cubicBezTo>
                <a:lnTo>
                  <a:pt x="4348" y="5506"/>
                </a:lnTo>
                <a:close/>
                <a:moveTo>
                  <a:pt x="2678" y="8657"/>
                </a:moveTo>
                <a:lnTo>
                  <a:pt x="3151" y="9129"/>
                </a:lnTo>
                <a:lnTo>
                  <a:pt x="2899" y="9350"/>
                </a:lnTo>
                <a:cubicBezTo>
                  <a:pt x="2836" y="9413"/>
                  <a:pt x="2749" y="9444"/>
                  <a:pt x="2663" y="9444"/>
                </a:cubicBezTo>
                <a:cubicBezTo>
                  <a:pt x="2576" y="9444"/>
                  <a:pt x="2489" y="9413"/>
                  <a:pt x="2426" y="9350"/>
                </a:cubicBezTo>
                <a:cubicBezTo>
                  <a:pt x="2300" y="9255"/>
                  <a:pt x="2300" y="9003"/>
                  <a:pt x="2426" y="8877"/>
                </a:cubicBezTo>
                <a:lnTo>
                  <a:pt x="2678" y="8657"/>
                </a:lnTo>
                <a:close/>
                <a:moveTo>
                  <a:pt x="9389" y="1"/>
                </a:moveTo>
                <a:cubicBezTo>
                  <a:pt x="9121" y="1"/>
                  <a:pt x="8853" y="103"/>
                  <a:pt x="8664" y="308"/>
                </a:cubicBezTo>
                <a:cubicBezTo>
                  <a:pt x="8255" y="686"/>
                  <a:pt x="8255" y="1379"/>
                  <a:pt x="8664" y="1757"/>
                </a:cubicBezTo>
                <a:lnTo>
                  <a:pt x="8097" y="2324"/>
                </a:lnTo>
                <a:lnTo>
                  <a:pt x="7121" y="1316"/>
                </a:lnTo>
                <a:cubicBezTo>
                  <a:pt x="6932" y="1127"/>
                  <a:pt x="6648" y="1001"/>
                  <a:pt x="6365" y="1001"/>
                </a:cubicBezTo>
                <a:cubicBezTo>
                  <a:pt x="6081" y="1001"/>
                  <a:pt x="5829" y="1127"/>
                  <a:pt x="5608" y="1316"/>
                </a:cubicBezTo>
                <a:cubicBezTo>
                  <a:pt x="5419" y="1537"/>
                  <a:pt x="5293" y="1789"/>
                  <a:pt x="5293" y="2072"/>
                </a:cubicBezTo>
                <a:cubicBezTo>
                  <a:pt x="5293" y="2356"/>
                  <a:pt x="5419" y="2639"/>
                  <a:pt x="5608" y="2828"/>
                </a:cubicBezTo>
                <a:lnTo>
                  <a:pt x="5860" y="3049"/>
                </a:lnTo>
                <a:lnTo>
                  <a:pt x="2678" y="6263"/>
                </a:lnTo>
                <a:cubicBezTo>
                  <a:pt x="2143" y="6767"/>
                  <a:pt x="2048" y="7460"/>
                  <a:pt x="2269" y="8090"/>
                </a:cubicBezTo>
                <a:lnTo>
                  <a:pt x="1922" y="8468"/>
                </a:lnTo>
                <a:cubicBezTo>
                  <a:pt x="1607" y="8783"/>
                  <a:pt x="1513" y="9255"/>
                  <a:pt x="1733" y="9634"/>
                </a:cubicBezTo>
                <a:lnTo>
                  <a:pt x="95" y="11240"/>
                </a:lnTo>
                <a:cubicBezTo>
                  <a:pt x="1" y="11366"/>
                  <a:pt x="1" y="11618"/>
                  <a:pt x="95" y="11713"/>
                </a:cubicBezTo>
                <a:cubicBezTo>
                  <a:pt x="190" y="11807"/>
                  <a:pt x="284" y="11839"/>
                  <a:pt x="347" y="11839"/>
                </a:cubicBezTo>
                <a:cubicBezTo>
                  <a:pt x="410" y="11839"/>
                  <a:pt x="536" y="11807"/>
                  <a:pt x="568" y="11713"/>
                </a:cubicBezTo>
                <a:lnTo>
                  <a:pt x="2206" y="10106"/>
                </a:lnTo>
                <a:cubicBezTo>
                  <a:pt x="2363" y="10201"/>
                  <a:pt x="2458" y="10232"/>
                  <a:pt x="2615" y="10232"/>
                </a:cubicBezTo>
                <a:cubicBezTo>
                  <a:pt x="2899" y="10232"/>
                  <a:pt x="3183" y="10106"/>
                  <a:pt x="3372" y="9917"/>
                </a:cubicBezTo>
                <a:lnTo>
                  <a:pt x="3718" y="9571"/>
                </a:lnTo>
                <a:cubicBezTo>
                  <a:pt x="3939" y="9634"/>
                  <a:pt x="4159" y="9665"/>
                  <a:pt x="4348" y="9665"/>
                </a:cubicBezTo>
                <a:cubicBezTo>
                  <a:pt x="4789" y="9665"/>
                  <a:pt x="5262" y="9508"/>
                  <a:pt x="5577" y="9161"/>
                </a:cubicBezTo>
                <a:lnTo>
                  <a:pt x="8759" y="5979"/>
                </a:lnTo>
                <a:lnTo>
                  <a:pt x="9011" y="6199"/>
                </a:lnTo>
                <a:cubicBezTo>
                  <a:pt x="9200" y="6420"/>
                  <a:pt x="9484" y="6515"/>
                  <a:pt x="9767" y="6515"/>
                </a:cubicBezTo>
                <a:cubicBezTo>
                  <a:pt x="10019" y="6515"/>
                  <a:pt x="10303" y="6420"/>
                  <a:pt x="10492" y="6199"/>
                </a:cubicBezTo>
                <a:cubicBezTo>
                  <a:pt x="10712" y="6010"/>
                  <a:pt x="10807" y="5727"/>
                  <a:pt x="10807" y="5475"/>
                </a:cubicBezTo>
                <a:cubicBezTo>
                  <a:pt x="10807" y="5191"/>
                  <a:pt x="10712" y="4908"/>
                  <a:pt x="10492" y="4719"/>
                </a:cubicBezTo>
                <a:lnTo>
                  <a:pt x="9515" y="3711"/>
                </a:lnTo>
                <a:lnTo>
                  <a:pt x="10082" y="3207"/>
                </a:lnTo>
                <a:cubicBezTo>
                  <a:pt x="10271" y="3427"/>
                  <a:pt x="10555" y="3522"/>
                  <a:pt x="10807" y="3522"/>
                </a:cubicBezTo>
                <a:cubicBezTo>
                  <a:pt x="11090" y="3522"/>
                  <a:pt x="11374" y="3427"/>
                  <a:pt x="11563" y="3207"/>
                </a:cubicBezTo>
                <a:cubicBezTo>
                  <a:pt x="11972" y="2828"/>
                  <a:pt x="11972" y="2167"/>
                  <a:pt x="11563" y="1757"/>
                </a:cubicBezTo>
                <a:lnTo>
                  <a:pt x="10114" y="308"/>
                </a:lnTo>
                <a:cubicBezTo>
                  <a:pt x="9925" y="103"/>
                  <a:pt x="9657" y="1"/>
                  <a:pt x="938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01" name="Google Shape;6801;p67"/>
          <p:cNvGrpSpPr/>
          <p:nvPr/>
        </p:nvGrpSpPr>
        <p:grpSpPr>
          <a:xfrm>
            <a:off x="1498540" y="2529344"/>
            <a:ext cx="215559" cy="334915"/>
            <a:chOff x="-28043900" y="2701925"/>
            <a:chExt cx="190625" cy="296175"/>
          </a:xfrm>
        </p:grpSpPr>
        <p:sp>
          <p:nvSpPr>
            <p:cNvPr id="6802" name="Google Shape;6802;p67"/>
            <p:cNvSpPr/>
            <p:nvPr/>
          </p:nvSpPr>
          <p:spPr>
            <a:xfrm>
              <a:off x="-28043900" y="2701925"/>
              <a:ext cx="190625" cy="296175"/>
            </a:xfrm>
            <a:custGeom>
              <a:rect b="b" l="l" r="r" t="t"/>
              <a:pathLst>
                <a:path extrusionOk="0" h="11847" w="7625">
                  <a:moveTo>
                    <a:pt x="5136" y="662"/>
                  </a:moveTo>
                  <a:cubicBezTo>
                    <a:pt x="5325" y="662"/>
                    <a:pt x="5483" y="820"/>
                    <a:pt x="5483" y="1009"/>
                  </a:cubicBezTo>
                  <a:cubicBezTo>
                    <a:pt x="5483" y="1198"/>
                    <a:pt x="5325" y="1356"/>
                    <a:pt x="5136" y="1356"/>
                  </a:cubicBezTo>
                  <a:lnTo>
                    <a:pt x="2364" y="1356"/>
                  </a:lnTo>
                  <a:cubicBezTo>
                    <a:pt x="2175" y="1356"/>
                    <a:pt x="2017" y="1198"/>
                    <a:pt x="2017" y="1009"/>
                  </a:cubicBezTo>
                  <a:cubicBezTo>
                    <a:pt x="2017" y="820"/>
                    <a:pt x="2175" y="662"/>
                    <a:pt x="2364" y="662"/>
                  </a:cubicBezTo>
                  <a:close/>
                  <a:moveTo>
                    <a:pt x="4790" y="2080"/>
                  </a:moveTo>
                  <a:lnTo>
                    <a:pt x="4790" y="4411"/>
                  </a:lnTo>
                  <a:cubicBezTo>
                    <a:pt x="4790" y="4758"/>
                    <a:pt x="4979" y="5105"/>
                    <a:pt x="5294" y="5294"/>
                  </a:cubicBezTo>
                  <a:cubicBezTo>
                    <a:pt x="6113" y="5766"/>
                    <a:pt x="6680" y="6554"/>
                    <a:pt x="6837" y="7499"/>
                  </a:cubicBezTo>
                  <a:cubicBezTo>
                    <a:pt x="6504" y="7632"/>
                    <a:pt x="6166" y="7699"/>
                    <a:pt x="5828" y="7699"/>
                  </a:cubicBezTo>
                  <a:cubicBezTo>
                    <a:pt x="5207" y="7699"/>
                    <a:pt x="4582" y="7475"/>
                    <a:pt x="3971" y="7026"/>
                  </a:cubicBezTo>
                  <a:cubicBezTo>
                    <a:pt x="3372" y="6648"/>
                    <a:pt x="2773" y="6396"/>
                    <a:pt x="2143" y="6333"/>
                  </a:cubicBezTo>
                  <a:cubicBezTo>
                    <a:pt x="1970" y="6318"/>
                    <a:pt x="1805" y="6310"/>
                    <a:pt x="1639" y="6310"/>
                  </a:cubicBezTo>
                  <a:cubicBezTo>
                    <a:pt x="1474" y="6310"/>
                    <a:pt x="1308" y="6318"/>
                    <a:pt x="1135" y="6333"/>
                  </a:cubicBezTo>
                  <a:cubicBezTo>
                    <a:pt x="1387" y="5892"/>
                    <a:pt x="1734" y="5546"/>
                    <a:pt x="2175" y="5294"/>
                  </a:cubicBezTo>
                  <a:cubicBezTo>
                    <a:pt x="2490" y="5105"/>
                    <a:pt x="2679" y="4790"/>
                    <a:pt x="2679" y="4443"/>
                  </a:cubicBezTo>
                  <a:lnTo>
                    <a:pt x="2679" y="2080"/>
                  </a:lnTo>
                  <a:close/>
                  <a:moveTo>
                    <a:pt x="1670" y="6939"/>
                  </a:moveTo>
                  <a:cubicBezTo>
                    <a:pt x="2308" y="6939"/>
                    <a:pt x="2942" y="7156"/>
                    <a:pt x="3561" y="7562"/>
                  </a:cubicBezTo>
                  <a:cubicBezTo>
                    <a:pt x="4160" y="7940"/>
                    <a:pt x="4790" y="8192"/>
                    <a:pt x="5420" y="8255"/>
                  </a:cubicBezTo>
                  <a:cubicBezTo>
                    <a:pt x="5577" y="8255"/>
                    <a:pt x="5672" y="8287"/>
                    <a:pt x="5829" y="8287"/>
                  </a:cubicBezTo>
                  <a:cubicBezTo>
                    <a:pt x="6207" y="8287"/>
                    <a:pt x="6554" y="8255"/>
                    <a:pt x="6869" y="8129"/>
                  </a:cubicBezTo>
                  <a:lnTo>
                    <a:pt x="6869" y="8129"/>
                  </a:lnTo>
                  <a:cubicBezTo>
                    <a:pt x="6869" y="8255"/>
                    <a:pt x="6837" y="8381"/>
                    <a:pt x="6837" y="8507"/>
                  </a:cubicBezTo>
                  <a:cubicBezTo>
                    <a:pt x="6585" y="9799"/>
                    <a:pt x="5640" y="10807"/>
                    <a:pt x="4412" y="11059"/>
                  </a:cubicBezTo>
                  <a:cubicBezTo>
                    <a:pt x="4192" y="11103"/>
                    <a:pt x="3970" y="11125"/>
                    <a:pt x="3750" y="11125"/>
                  </a:cubicBezTo>
                  <a:cubicBezTo>
                    <a:pt x="3027" y="11125"/>
                    <a:pt x="2328" y="10888"/>
                    <a:pt x="1797" y="10429"/>
                  </a:cubicBezTo>
                  <a:cubicBezTo>
                    <a:pt x="1041" y="9830"/>
                    <a:pt x="631" y="8917"/>
                    <a:pt x="631" y="7972"/>
                  </a:cubicBezTo>
                  <a:cubicBezTo>
                    <a:pt x="631" y="7656"/>
                    <a:pt x="694" y="7404"/>
                    <a:pt x="757" y="7089"/>
                  </a:cubicBezTo>
                  <a:cubicBezTo>
                    <a:pt x="1062" y="6988"/>
                    <a:pt x="1366" y="6939"/>
                    <a:pt x="1670" y="6939"/>
                  </a:cubicBezTo>
                  <a:close/>
                  <a:moveTo>
                    <a:pt x="2427" y="1"/>
                  </a:moveTo>
                  <a:cubicBezTo>
                    <a:pt x="1828" y="1"/>
                    <a:pt x="1387" y="473"/>
                    <a:pt x="1387" y="1009"/>
                  </a:cubicBezTo>
                  <a:cubicBezTo>
                    <a:pt x="1387" y="1450"/>
                    <a:pt x="1671" y="1828"/>
                    <a:pt x="2112" y="1986"/>
                  </a:cubicBezTo>
                  <a:lnTo>
                    <a:pt x="2112" y="4443"/>
                  </a:lnTo>
                  <a:cubicBezTo>
                    <a:pt x="2112" y="4569"/>
                    <a:pt x="2017" y="4632"/>
                    <a:pt x="1891" y="4727"/>
                  </a:cubicBezTo>
                  <a:cubicBezTo>
                    <a:pt x="1356" y="5042"/>
                    <a:pt x="883" y="5514"/>
                    <a:pt x="536" y="6081"/>
                  </a:cubicBezTo>
                  <a:cubicBezTo>
                    <a:pt x="410" y="6302"/>
                    <a:pt x="284" y="6522"/>
                    <a:pt x="221" y="6711"/>
                  </a:cubicBezTo>
                  <a:lnTo>
                    <a:pt x="221" y="6743"/>
                  </a:lnTo>
                  <a:cubicBezTo>
                    <a:pt x="64" y="7152"/>
                    <a:pt x="1" y="7593"/>
                    <a:pt x="1" y="8003"/>
                  </a:cubicBezTo>
                  <a:cubicBezTo>
                    <a:pt x="1" y="9169"/>
                    <a:pt x="536" y="10271"/>
                    <a:pt x="1419" y="10964"/>
                  </a:cubicBezTo>
                  <a:cubicBezTo>
                    <a:pt x="2112" y="11532"/>
                    <a:pt x="2962" y="11847"/>
                    <a:pt x="3845" y="11847"/>
                  </a:cubicBezTo>
                  <a:cubicBezTo>
                    <a:pt x="4097" y="11847"/>
                    <a:pt x="4380" y="11784"/>
                    <a:pt x="4664" y="11752"/>
                  </a:cubicBezTo>
                  <a:cubicBezTo>
                    <a:pt x="5420" y="11595"/>
                    <a:pt x="6081" y="11248"/>
                    <a:pt x="6585" y="10681"/>
                  </a:cubicBezTo>
                  <a:cubicBezTo>
                    <a:pt x="7090" y="10145"/>
                    <a:pt x="7468" y="9484"/>
                    <a:pt x="7625" y="8728"/>
                  </a:cubicBezTo>
                  <a:cubicBezTo>
                    <a:pt x="7562" y="8350"/>
                    <a:pt x="7562" y="7972"/>
                    <a:pt x="7531" y="7656"/>
                  </a:cubicBezTo>
                  <a:cubicBezTo>
                    <a:pt x="7499" y="7184"/>
                    <a:pt x="7373" y="6743"/>
                    <a:pt x="7184" y="6333"/>
                  </a:cubicBezTo>
                  <a:cubicBezTo>
                    <a:pt x="6837" y="5609"/>
                    <a:pt x="6302" y="5073"/>
                    <a:pt x="5640" y="4664"/>
                  </a:cubicBezTo>
                  <a:cubicBezTo>
                    <a:pt x="5577" y="4632"/>
                    <a:pt x="5483" y="4506"/>
                    <a:pt x="5483" y="4411"/>
                  </a:cubicBezTo>
                  <a:lnTo>
                    <a:pt x="5483" y="1986"/>
                  </a:lnTo>
                  <a:cubicBezTo>
                    <a:pt x="5892" y="1828"/>
                    <a:pt x="6207" y="1482"/>
                    <a:pt x="6207" y="1009"/>
                  </a:cubicBezTo>
                  <a:cubicBezTo>
                    <a:pt x="6207" y="410"/>
                    <a:pt x="5735" y="1"/>
                    <a:pt x="51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3" name="Google Shape;6803;p67"/>
            <p:cNvSpPr/>
            <p:nvPr/>
          </p:nvSpPr>
          <p:spPr>
            <a:xfrm>
              <a:off x="-27976950" y="29106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4" name="Google Shape;6804;p67"/>
            <p:cNvSpPr/>
            <p:nvPr/>
          </p:nvSpPr>
          <p:spPr>
            <a:xfrm>
              <a:off x="-27924175" y="29279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5" name="Google Shape;6805;p67"/>
            <p:cNvSpPr/>
            <p:nvPr/>
          </p:nvSpPr>
          <p:spPr>
            <a:xfrm>
              <a:off x="-27976950" y="2946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6" name="Google Shape;6806;p67"/>
            <p:cNvSpPr/>
            <p:nvPr/>
          </p:nvSpPr>
          <p:spPr>
            <a:xfrm>
              <a:off x="-28010800" y="28933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0"/>
                  </a:moveTo>
                  <a:cubicBezTo>
                    <a:pt x="158" y="0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07" name="Google Shape;6807;p67"/>
          <p:cNvGrpSpPr/>
          <p:nvPr/>
        </p:nvGrpSpPr>
        <p:grpSpPr>
          <a:xfrm>
            <a:off x="3553468" y="1689485"/>
            <a:ext cx="334915" cy="334010"/>
            <a:chOff x="-26215025" y="1971025"/>
            <a:chExt cx="296175" cy="295375"/>
          </a:xfrm>
        </p:grpSpPr>
        <p:sp>
          <p:nvSpPr>
            <p:cNvPr id="6808" name="Google Shape;6808;p67"/>
            <p:cNvSpPr/>
            <p:nvPr/>
          </p:nvSpPr>
          <p:spPr>
            <a:xfrm>
              <a:off x="-26092950" y="1971025"/>
              <a:ext cx="51225" cy="225275"/>
            </a:xfrm>
            <a:custGeom>
              <a:rect b="b" l="l" r="r" t="t"/>
              <a:pathLst>
                <a:path extrusionOk="0" h="9011" w="2049">
                  <a:moveTo>
                    <a:pt x="1009" y="7246"/>
                  </a:moveTo>
                  <a:cubicBezTo>
                    <a:pt x="1198" y="7593"/>
                    <a:pt x="1355" y="7877"/>
                    <a:pt x="1355" y="8003"/>
                  </a:cubicBezTo>
                  <a:cubicBezTo>
                    <a:pt x="1355" y="8192"/>
                    <a:pt x="1198" y="8349"/>
                    <a:pt x="1009" y="8349"/>
                  </a:cubicBezTo>
                  <a:cubicBezTo>
                    <a:pt x="820" y="8349"/>
                    <a:pt x="662" y="8192"/>
                    <a:pt x="662" y="8003"/>
                  </a:cubicBezTo>
                  <a:cubicBezTo>
                    <a:pt x="694" y="7877"/>
                    <a:pt x="820" y="7562"/>
                    <a:pt x="1009" y="7246"/>
                  </a:cubicBezTo>
                  <a:close/>
                  <a:moveTo>
                    <a:pt x="977" y="0"/>
                  </a:moveTo>
                  <a:cubicBezTo>
                    <a:pt x="788" y="0"/>
                    <a:pt x="631" y="158"/>
                    <a:pt x="631" y="347"/>
                  </a:cubicBezTo>
                  <a:lnTo>
                    <a:pt x="631" y="6490"/>
                  </a:lnTo>
                  <a:cubicBezTo>
                    <a:pt x="536" y="6616"/>
                    <a:pt x="410" y="6774"/>
                    <a:pt x="316" y="6963"/>
                  </a:cubicBezTo>
                  <a:cubicBezTo>
                    <a:pt x="32" y="7562"/>
                    <a:pt x="1" y="7845"/>
                    <a:pt x="1" y="8003"/>
                  </a:cubicBezTo>
                  <a:cubicBezTo>
                    <a:pt x="1" y="8601"/>
                    <a:pt x="473" y="9011"/>
                    <a:pt x="1009" y="9011"/>
                  </a:cubicBezTo>
                  <a:cubicBezTo>
                    <a:pt x="1576" y="9011"/>
                    <a:pt x="2048" y="8538"/>
                    <a:pt x="2048" y="8003"/>
                  </a:cubicBezTo>
                  <a:cubicBezTo>
                    <a:pt x="2048" y="7845"/>
                    <a:pt x="1985" y="7593"/>
                    <a:pt x="1639" y="6963"/>
                  </a:cubicBezTo>
                  <a:cubicBezTo>
                    <a:pt x="1513" y="6774"/>
                    <a:pt x="1418" y="6585"/>
                    <a:pt x="1324" y="6490"/>
                  </a:cubicBezTo>
                  <a:lnTo>
                    <a:pt x="1324" y="347"/>
                  </a:lnTo>
                  <a:cubicBezTo>
                    <a:pt x="1324" y="158"/>
                    <a:pt x="1166" y="0"/>
                    <a:pt x="9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09" name="Google Shape;6809;p67"/>
            <p:cNvSpPr/>
            <p:nvPr/>
          </p:nvSpPr>
          <p:spPr>
            <a:xfrm>
              <a:off x="-26179575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0" name="Google Shape;6810;p67"/>
            <p:cNvSpPr/>
            <p:nvPr/>
          </p:nvSpPr>
          <p:spPr>
            <a:xfrm>
              <a:off x="-26163050" y="2178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1" name="Google Shape;6811;p67"/>
            <p:cNvSpPr/>
            <p:nvPr/>
          </p:nvSpPr>
          <p:spPr>
            <a:xfrm>
              <a:off x="-26145725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2" name="Google Shape;6812;p67"/>
            <p:cNvSpPr/>
            <p:nvPr/>
          </p:nvSpPr>
          <p:spPr>
            <a:xfrm>
              <a:off x="-25988975" y="21789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662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3" name="Google Shape;6813;p67"/>
            <p:cNvSpPr/>
            <p:nvPr/>
          </p:nvSpPr>
          <p:spPr>
            <a:xfrm>
              <a:off x="-260063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4" name="Google Shape;6814;p67"/>
            <p:cNvSpPr/>
            <p:nvPr/>
          </p:nvSpPr>
          <p:spPr>
            <a:xfrm>
              <a:off x="-25972450" y="2214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5" name="Google Shape;6815;p67"/>
            <p:cNvSpPr/>
            <p:nvPr/>
          </p:nvSpPr>
          <p:spPr>
            <a:xfrm>
              <a:off x="-26215025" y="2108850"/>
              <a:ext cx="296175" cy="157550"/>
            </a:xfrm>
            <a:custGeom>
              <a:rect b="b" l="l" r="r" t="t"/>
              <a:pathLst>
                <a:path extrusionOk="0" h="6302" w="11847">
                  <a:moveTo>
                    <a:pt x="4128" y="725"/>
                  </a:moveTo>
                  <a:cubicBezTo>
                    <a:pt x="3970" y="946"/>
                    <a:pt x="3844" y="1198"/>
                    <a:pt x="3781" y="1418"/>
                  </a:cubicBezTo>
                  <a:cubicBezTo>
                    <a:pt x="3781" y="1450"/>
                    <a:pt x="3749" y="1513"/>
                    <a:pt x="3749" y="1544"/>
                  </a:cubicBezTo>
                  <a:cubicBezTo>
                    <a:pt x="3403" y="1355"/>
                    <a:pt x="2993" y="1261"/>
                    <a:pt x="2615" y="1261"/>
                  </a:cubicBezTo>
                  <a:cubicBezTo>
                    <a:pt x="2111" y="1261"/>
                    <a:pt x="1450" y="1418"/>
                    <a:pt x="1166" y="1891"/>
                  </a:cubicBezTo>
                  <a:cubicBezTo>
                    <a:pt x="1040" y="2080"/>
                    <a:pt x="851" y="2175"/>
                    <a:pt x="694" y="2175"/>
                  </a:cubicBezTo>
                  <a:lnTo>
                    <a:pt x="694" y="1072"/>
                  </a:lnTo>
                  <a:cubicBezTo>
                    <a:pt x="694" y="851"/>
                    <a:pt x="851" y="725"/>
                    <a:pt x="1040" y="725"/>
                  </a:cubicBezTo>
                  <a:close/>
                  <a:moveTo>
                    <a:pt x="10775" y="725"/>
                  </a:moveTo>
                  <a:cubicBezTo>
                    <a:pt x="10964" y="725"/>
                    <a:pt x="11122" y="883"/>
                    <a:pt x="11122" y="1072"/>
                  </a:cubicBezTo>
                  <a:lnTo>
                    <a:pt x="11122" y="2175"/>
                  </a:lnTo>
                  <a:cubicBezTo>
                    <a:pt x="10933" y="2175"/>
                    <a:pt x="10775" y="2080"/>
                    <a:pt x="10649" y="1891"/>
                  </a:cubicBezTo>
                  <a:cubicBezTo>
                    <a:pt x="10429" y="1513"/>
                    <a:pt x="10050" y="1261"/>
                    <a:pt x="9546" y="1261"/>
                  </a:cubicBezTo>
                  <a:cubicBezTo>
                    <a:pt x="9074" y="1261"/>
                    <a:pt x="8696" y="1513"/>
                    <a:pt x="8444" y="1891"/>
                  </a:cubicBezTo>
                  <a:cubicBezTo>
                    <a:pt x="8412" y="1985"/>
                    <a:pt x="8349" y="2049"/>
                    <a:pt x="8286" y="2143"/>
                  </a:cubicBezTo>
                  <a:cubicBezTo>
                    <a:pt x="8255" y="1828"/>
                    <a:pt x="8097" y="1355"/>
                    <a:pt x="7719" y="725"/>
                  </a:cubicBezTo>
                  <a:close/>
                  <a:moveTo>
                    <a:pt x="9609" y="1922"/>
                  </a:moveTo>
                  <a:cubicBezTo>
                    <a:pt x="9830" y="1922"/>
                    <a:pt x="9987" y="2049"/>
                    <a:pt x="10113" y="2206"/>
                  </a:cubicBezTo>
                  <a:cubicBezTo>
                    <a:pt x="10334" y="2616"/>
                    <a:pt x="10744" y="2836"/>
                    <a:pt x="11185" y="2836"/>
                  </a:cubicBezTo>
                  <a:lnTo>
                    <a:pt x="11185" y="5546"/>
                  </a:lnTo>
                  <a:lnTo>
                    <a:pt x="694" y="5546"/>
                  </a:lnTo>
                  <a:lnTo>
                    <a:pt x="694" y="2931"/>
                  </a:lnTo>
                  <a:cubicBezTo>
                    <a:pt x="1135" y="2931"/>
                    <a:pt x="1576" y="2679"/>
                    <a:pt x="1765" y="2301"/>
                  </a:cubicBezTo>
                  <a:cubicBezTo>
                    <a:pt x="1828" y="2143"/>
                    <a:pt x="2143" y="2017"/>
                    <a:pt x="2615" y="2017"/>
                  </a:cubicBezTo>
                  <a:cubicBezTo>
                    <a:pt x="3056" y="2017"/>
                    <a:pt x="3371" y="2175"/>
                    <a:pt x="3497" y="2301"/>
                  </a:cubicBezTo>
                  <a:lnTo>
                    <a:pt x="3529" y="2364"/>
                  </a:lnTo>
                  <a:cubicBezTo>
                    <a:pt x="3529" y="2395"/>
                    <a:pt x="3560" y="2395"/>
                    <a:pt x="3560" y="2395"/>
                  </a:cubicBezTo>
                  <a:cubicBezTo>
                    <a:pt x="3560" y="2868"/>
                    <a:pt x="3686" y="3309"/>
                    <a:pt x="3939" y="3718"/>
                  </a:cubicBezTo>
                  <a:cubicBezTo>
                    <a:pt x="4317" y="4380"/>
                    <a:pt x="4947" y="4758"/>
                    <a:pt x="5671" y="4852"/>
                  </a:cubicBezTo>
                  <a:lnTo>
                    <a:pt x="5923" y="4852"/>
                  </a:lnTo>
                  <a:cubicBezTo>
                    <a:pt x="7121" y="4852"/>
                    <a:pt x="8097" y="4033"/>
                    <a:pt x="8286" y="2868"/>
                  </a:cubicBezTo>
                  <a:cubicBezTo>
                    <a:pt x="8727" y="2773"/>
                    <a:pt x="8916" y="2458"/>
                    <a:pt x="9074" y="2206"/>
                  </a:cubicBezTo>
                  <a:cubicBezTo>
                    <a:pt x="9200" y="2017"/>
                    <a:pt x="9357" y="1922"/>
                    <a:pt x="9609" y="1922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72"/>
                  </a:cubicBezTo>
                  <a:lnTo>
                    <a:pt x="0" y="5955"/>
                  </a:lnTo>
                  <a:cubicBezTo>
                    <a:pt x="0" y="6144"/>
                    <a:pt x="158" y="6302"/>
                    <a:pt x="347" y="6302"/>
                  </a:cubicBezTo>
                  <a:lnTo>
                    <a:pt x="11500" y="6302"/>
                  </a:lnTo>
                  <a:cubicBezTo>
                    <a:pt x="11689" y="6302"/>
                    <a:pt x="11846" y="6144"/>
                    <a:pt x="11846" y="5955"/>
                  </a:cubicBezTo>
                  <a:lnTo>
                    <a:pt x="11846" y="1072"/>
                  </a:lnTo>
                  <a:cubicBezTo>
                    <a:pt x="11846" y="505"/>
                    <a:pt x="11374" y="1"/>
                    <a:pt x="10775" y="1"/>
                  </a:cubicBezTo>
                  <a:lnTo>
                    <a:pt x="7089" y="1"/>
                  </a:lnTo>
                  <a:cubicBezTo>
                    <a:pt x="6963" y="1"/>
                    <a:pt x="6837" y="64"/>
                    <a:pt x="6774" y="190"/>
                  </a:cubicBezTo>
                  <a:cubicBezTo>
                    <a:pt x="6679" y="316"/>
                    <a:pt x="6711" y="442"/>
                    <a:pt x="6774" y="568"/>
                  </a:cubicBezTo>
                  <a:lnTo>
                    <a:pt x="6805" y="599"/>
                  </a:lnTo>
                  <a:cubicBezTo>
                    <a:pt x="7341" y="1387"/>
                    <a:pt x="7625" y="2017"/>
                    <a:pt x="7625" y="2490"/>
                  </a:cubicBezTo>
                  <a:cubicBezTo>
                    <a:pt x="7625" y="3435"/>
                    <a:pt x="6868" y="4191"/>
                    <a:pt x="5923" y="4191"/>
                  </a:cubicBezTo>
                  <a:lnTo>
                    <a:pt x="5734" y="4191"/>
                  </a:lnTo>
                  <a:cubicBezTo>
                    <a:pt x="5230" y="4128"/>
                    <a:pt x="4789" y="3813"/>
                    <a:pt x="4506" y="3340"/>
                  </a:cubicBezTo>
                  <a:cubicBezTo>
                    <a:pt x="4191" y="2836"/>
                    <a:pt x="4159" y="2206"/>
                    <a:pt x="4411" y="1702"/>
                  </a:cubicBezTo>
                  <a:cubicBezTo>
                    <a:pt x="4506" y="1387"/>
                    <a:pt x="4758" y="977"/>
                    <a:pt x="5041" y="599"/>
                  </a:cubicBezTo>
                  <a:lnTo>
                    <a:pt x="5073" y="568"/>
                  </a:lnTo>
                  <a:cubicBezTo>
                    <a:pt x="5136" y="442"/>
                    <a:pt x="5136" y="316"/>
                    <a:pt x="5073" y="190"/>
                  </a:cubicBezTo>
                  <a:cubicBezTo>
                    <a:pt x="4978" y="95"/>
                    <a:pt x="4884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6" name="Google Shape;6816;p67"/>
          <p:cNvGrpSpPr/>
          <p:nvPr/>
        </p:nvGrpSpPr>
        <p:grpSpPr>
          <a:xfrm>
            <a:off x="3553015" y="2112969"/>
            <a:ext cx="335819" cy="333134"/>
            <a:chOff x="-26215825" y="2341200"/>
            <a:chExt cx="296975" cy="294600"/>
          </a:xfrm>
        </p:grpSpPr>
        <p:sp>
          <p:nvSpPr>
            <p:cNvPr id="6817" name="Google Shape;6817;p67"/>
            <p:cNvSpPr/>
            <p:nvPr/>
          </p:nvSpPr>
          <p:spPr>
            <a:xfrm>
              <a:off x="-26215025" y="2463275"/>
              <a:ext cx="296175" cy="172525"/>
            </a:xfrm>
            <a:custGeom>
              <a:rect b="b" l="l" r="r" t="t"/>
              <a:pathLst>
                <a:path extrusionOk="0" h="6901" w="11847">
                  <a:moveTo>
                    <a:pt x="10113" y="725"/>
                  </a:moveTo>
                  <a:cubicBezTo>
                    <a:pt x="10712" y="725"/>
                    <a:pt x="11122" y="1198"/>
                    <a:pt x="11122" y="1734"/>
                  </a:cubicBezTo>
                  <a:cubicBezTo>
                    <a:pt x="11122" y="2332"/>
                    <a:pt x="10649" y="2773"/>
                    <a:pt x="10113" y="2773"/>
                  </a:cubicBezTo>
                  <a:lnTo>
                    <a:pt x="6994" y="2773"/>
                  </a:lnTo>
                  <a:cubicBezTo>
                    <a:pt x="6616" y="2773"/>
                    <a:pt x="6301" y="2458"/>
                    <a:pt x="6301" y="2049"/>
                  </a:cubicBezTo>
                  <a:cubicBezTo>
                    <a:pt x="6301" y="1860"/>
                    <a:pt x="6396" y="1671"/>
                    <a:pt x="6553" y="1545"/>
                  </a:cubicBezTo>
                  <a:cubicBezTo>
                    <a:pt x="6837" y="1891"/>
                    <a:pt x="7247" y="2080"/>
                    <a:pt x="7688" y="2080"/>
                  </a:cubicBezTo>
                  <a:cubicBezTo>
                    <a:pt x="8255" y="2080"/>
                    <a:pt x="8727" y="1671"/>
                    <a:pt x="9137" y="1293"/>
                  </a:cubicBezTo>
                  <a:cubicBezTo>
                    <a:pt x="9452" y="977"/>
                    <a:pt x="9767" y="725"/>
                    <a:pt x="10113" y="725"/>
                  </a:cubicBezTo>
                  <a:close/>
                  <a:moveTo>
                    <a:pt x="7656" y="3466"/>
                  </a:moveTo>
                  <a:lnTo>
                    <a:pt x="7656" y="4853"/>
                  </a:lnTo>
                  <a:lnTo>
                    <a:pt x="6963" y="4853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3"/>
                  </a:lnTo>
                  <a:lnTo>
                    <a:pt x="8381" y="4853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3"/>
                  </a:lnTo>
                  <a:lnTo>
                    <a:pt x="9767" y="4853"/>
                  </a:lnTo>
                  <a:lnTo>
                    <a:pt x="9767" y="3466"/>
                  </a:lnTo>
                  <a:lnTo>
                    <a:pt x="10113" y="3466"/>
                  </a:lnTo>
                  <a:cubicBezTo>
                    <a:pt x="10240" y="3466"/>
                    <a:pt x="10334" y="3466"/>
                    <a:pt x="10460" y="3435"/>
                  </a:cubicBezTo>
                  <a:close/>
                  <a:moveTo>
                    <a:pt x="2993" y="4128"/>
                  </a:moveTo>
                  <a:cubicBezTo>
                    <a:pt x="3371" y="4128"/>
                    <a:pt x="3781" y="4254"/>
                    <a:pt x="4128" y="4412"/>
                  </a:cubicBezTo>
                  <a:lnTo>
                    <a:pt x="5829" y="5325"/>
                  </a:lnTo>
                  <a:cubicBezTo>
                    <a:pt x="6049" y="5451"/>
                    <a:pt x="6364" y="5514"/>
                    <a:pt x="6648" y="5514"/>
                  </a:cubicBezTo>
                  <a:lnTo>
                    <a:pt x="10838" y="5514"/>
                  </a:lnTo>
                  <a:cubicBezTo>
                    <a:pt x="11027" y="5514"/>
                    <a:pt x="11185" y="5672"/>
                    <a:pt x="11185" y="5861"/>
                  </a:cubicBezTo>
                  <a:cubicBezTo>
                    <a:pt x="11185" y="6050"/>
                    <a:pt x="10964" y="6239"/>
                    <a:pt x="10775" y="6239"/>
                  </a:cubicBezTo>
                  <a:lnTo>
                    <a:pt x="6616" y="6239"/>
                  </a:lnTo>
                  <a:cubicBezTo>
                    <a:pt x="6459" y="6239"/>
                    <a:pt x="6238" y="6176"/>
                    <a:pt x="6144" y="6113"/>
                  </a:cubicBezTo>
                  <a:lnTo>
                    <a:pt x="4443" y="5199"/>
                  </a:lnTo>
                  <a:cubicBezTo>
                    <a:pt x="4002" y="4979"/>
                    <a:pt x="3497" y="4853"/>
                    <a:pt x="2993" y="4853"/>
                  </a:cubicBezTo>
                  <a:lnTo>
                    <a:pt x="694" y="4853"/>
                  </a:lnTo>
                  <a:lnTo>
                    <a:pt x="694" y="4128"/>
                  </a:lnTo>
                  <a:close/>
                  <a:moveTo>
                    <a:pt x="10113" y="1"/>
                  </a:moveTo>
                  <a:cubicBezTo>
                    <a:pt x="9515" y="1"/>
                    <a:pt x="9042" y="442"/>
                    <a:pt x="8664" y="788"/>
                  </a:cubicBezTo>
                  <a:cubicBezTo>
                    <a:pt x="8349" y="1104"/>
                    <a:pt x="8034" y="1387"/>
                    <a:pt x="7656" y="1387"/>
                  </a:cubicBezTo>
                  <a:cubicBezTo>
                    <a:pt x="7404" y="1387"/>
                    <a:pt x="7121" y="1230"/>
                    <a:pt x="7026" y="946"/>
                  </a:cubicBezTo>
                  <a:cubicBezTo>
                    <a:pt x="6973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6" y="757"/>
                  </a:cubicBezTo>
                  <a:cubicBezTo>
                    <a:pt x="6018" y="914"/>
                    <a:pt x="5577" y="1450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70" y="4758"/>
                    <a:pt x="6207" y="4727"/>
                    <a:pt x="6144" y="4695"/>
                  </a:cubicBezTo>
                  <a:lnTo>
                    <a:pt x="4443" y="3781"/>
                  </a:lnTo>
                  <a:cubicBezTo>
                    <a:pt x="4002" y="3561"/>
                    <a:pt x="3497" y="3435"/>
                    <a:pt x="2993" y="3435"/>
                  </a:cubicBezTo>
                  <a:lnTo>
                    <a:pt x="347" y="3435"/>
                  </a:lnTo>
                  <a:cubicBezTo>
                    <a:pt x="158" y="3435"/>
                    <a:pt x="0" y="3592"/>
                    <a:pt x="0" y="3781"/>
                  </a:cubicBezTo>
                  <a:lnTo>
                    <a:pt x="0" y="5168"/>
                  </a:lnTo>
                  <a:cubicBezTo>
                    <a:pt x="0" y="5357"/>
                    <a:pt x="158" y="5514"/>
                    <a:pt x="347" y="5514"/>
                  </a:cubicBezTo>
                  <a:lnTo>
                    <a:pt x="2993" y="5514"/>
                  </a:lnTo>
                  <a:cubicBezTo>
                    <a:pt x="3371" y="5514"/>
                    <a:pt x="3781" y="5640"/>
                    <a:pt x="4128" y="5798"/>
                  </a:cubicBezTo>
                  <a:lnTo>
                    <a:pt x="5829" y="6711"/>
                  </a:lnTo>
                  <a:cubicBezTo>
                    <a:pt x="6049" y="6806"/>
                    <a:pt x="6364" y="6900"/>
                    <a:pt x="6648" y="6900"/>
                  </a:cubicBezTo>
                  <a:lnTo>
                    <a:pt x="10838" y="6900"/>
                  </a:lnTo>
                  <a:cubicBezTo>
                    <a:pt x="11405" y="6900"/>
                    <a:pt x="11846" y="6428"/>
                    <a:pt x="11846" y="5861"/>
                  </a:cubicBezTo>
                  <a:cubicBezTo>
                    <a:pt x="11846" y="5451"/>
                    <a:pt x="11563" y="5042"/>
                    <a:pt x="11122" y="4884"/>
                  </a:cubicBezTo>
                  <a:lnTo>
                    <a:pt x="11122" y="3088"/>
                  </a:lnTo>
                  <a:cubicBezTo>
                    <a:pt x="11563" y="2805"/>
                    <a:pt x="11846" y="2301"/>
                    <a:pt x="11846" y="1734"/>
                  </a:cubicBezTo>
                  <a:cubicBezTo>
                    <a:pt x="11846" y="788"/>
                    <a:pt x="11059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18" name="Google Shape;6818;p67"/>
            <p:cNvSpPr/>
            <p:nvPr/>
          </p:nvSpPr>
          <p:spPr>
            <a:xfrm>
              <a:off x="-26215825" y="2341200"/>
              <a:ext cx="296975" cy="119750"/>
            </a:xfrm>
            <a:custGeom>
              <a:rect b="b" l="l" r="r" t="t"/>
              <a:pathLst>
                <a:path extrusionOk="0" h="4790" w="11879">
                  <a:moveTo>
                    <a:pt x="10807" y="1702"/>
                  </a:moveTo>
                  <a:cubicBezTo>
                    <a:pt x="10996" y="1702"/>
                    <a:pt x="11154" y="1859"/>
                    <a:pt x="11154" y="2048"/>
                  </a:cubicBezTo>
                  <a:cubicBezTo>
                    <a:pt x="11154" y="2237"/>
                    <a:pt x="10996" y="2395"/>
                    <a:pt x="10807" y="2395"/>
                  </a:cubicBezTo>
                  <a:lnTo>
                    <a:pt x="10461" y="2395"/>
                  </a:lnTo>
                  <a:lnTo>
                    <a:pt x="10461" y="1702"/>
                  </a:lnTo>
                  <a:close/>
                  <a:moveTo>
                    <a:pt x="2112" y="788"/>
                  </a:moveTo>
                  <a:lnTo>
                    <a:pt x="9484" y="1292"/>
                  </a:lnTo>
                  <a:cubicBezTo>
                    <a:pt x="9641" y="1355"/>
                    <a:pt x="9799" y="1450"/>
                    <a:pt x="9799" y="1670"/>
                  </a:cubicBezTo>
                  <a:lnTo>
                    <a:pt x="9799" y="2489"/>
                  </a:lnTo>
                  <a:cubicBezTo>
                    <a:pt x="9799" y="2647"/>
                    <a:pt x="9673" y="2805"/>
                    <a:pt x="9515" y="2836"/>
                  </a:cubicBezTo>
                  <a:lnTo>
                    <a:pt x="2112" y="3907"/>
                  </a:lnTo>
                  <a:lnTo>
                    <a:pt x="2112" y="788"/>
                  </a:lnTo>
                  <a:close/>
                  <a:moveTo>
                    <a:pt x="726" y="725"/>
                  </a:moveTo>
                  <a:lnTo>
                    <a:pt x="1450" y="757"/>
                  </a:lnTo>
                  <a:lnTo>
                    <a:pt x="1450" y="3970"/>
                  </a:lnTo>
                  <a:lnTo>
                    <a:pt x="726" y="4065"/>
                  </a:lnTo>
                  <a:lnTo>
                    <a:pt x="726" y="725"/>
                  </a:lnTo>
                  <a:close/>
                  <a:moveTo>
                    <a:pt x="379" y="1"/>
                  </a:moveTo>
                  <a:cubicBezTo>
                    <a:pt x="316" y="1"/>
                    <a:pt x="190" y="32"/>
                    <a:pt x="95" y="64"/>
                  </a:cubicBezTo>
                  <a:cubicBezTo>
                    <a:pt x="32" y="158"/>
                    <a:pt x="1" y="221"/>
                    <a:pt x="1" y="316"/>
                  </a:cubicBezTo>
                  <a:lnTo>
                    <a:pt x="1" y="4506"/>
                  </a:lnTo>
                  <a:cubicBezTo>
                    <a:pt x="32" y="4569"/>
                    <a:pt x="64" y="4695"/>
                    <a:pt x="127" y="4726"/>
                  </a:cubicBezTo>
                  <a:cubicBezTo>
                    <a:pt x="221" y="4758"/>
                    <a:pt x="284" y="4789"/>
                    <a:pt x="379" y="4789"/>
                  </a:cubicBezTo>
                  <a:lnTo>
                    <a:pt x="410" y="4789"/>
                  </a:lnTo>
                  <a:lnTo>
                    <a:pt x="9578" y="3498"/>
                  </a:lnTo>
                  <a:cubicBezTo>
                    <a:pt x="9862" y="3466"/>
                    <a:pt x="10145" y="3309"/>
                    <a:pt x="10303" y="3057"/>
                  </a:cubicBezTo>
                  <a:lnTo>
                    <a:pt x="10870" y="3057"/>
                  </a:lnTo>
                  <a:cubicBezTo>
                    <a:pt x="11437" y="3057"/>
                    <a:pt x="11878" y="2584"/>
                    <a:pt x="11878" y="2048"/>
                  </a:cubicBezTo>
                  <a:cubicBezTo>
                    <a:pt x="11878" y="1481"/>
                    <a:pt x="11406" y="1009"/>
                    <a:pt x="10870" y="1009"/>
                  </a:cubicBezTo>
                  <a:lnTo>
                    <a:pt x="10272" y="1009"/>
                  </a:lnTo>
                  <a:cubicBezTo>
                    <a:pt x="10114" y="788"/>
                    <a:pt x="9830" y="662"/>
                    <a:pt x="9515" y="631"/>
                  </a:cubicBezTo>
                  <a:lnTo>
                    <a:pt x="37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19" name="Google Shape;6819;p67"/>
          <p:cNvGrpSpPr/>
          <p:nvPr/>
        </p:nvGrpSpPr>
        <p:grpSpPr>
          <a:xfrm>
            <a:off x="3583307" y="2529796"/>
            <a:ext cx="275237" cy="334010"/>
            <a:chOff x="-26179575" y="2710600"/>
            <a:chExt cx="243400" cy="295375"/>
          </a:xfrm>
        </p:grpSpPr>
        <p:sp>
          <p:nvSpPr>
            <p:cNvPr id="6820" name="Google Shape;6820;p67"/>
            <p:cNvSpPr/>
            <p:nvPr/>
          </p:nvSpPr>
          <p:spPr>
            <a:xfrm>
              <a:off x="-26179575" y="2710600"/>
              <a:ext cx="243400" cy="295375"/>
            </a:xfrm>
            <a:custGeom>
              <a:rect b="b" l="l" r="r" t="t"/>
              <a:pathLst>
                <a:path extrusionOk="0" h="11815" w="9736">
                  <a:moveTo>
                    <a:pt x="7719" y="693"/>
                  </a:moveTo>
                  <a:cubicBezTo>
                    <a:pt x="7845" y="977"/>
                    <a:pt x="7971" y="1166"/>
                    <a:pt x="8191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3"/>
                    <a:pt x="1008" y="693"/>
                  </a:cubicBezTo>
                  <a:close/>
                  <a:moveTo>
                    <a:pt x="8979" y="2080"/>
                  </a:moveTo>
                  <a:lnTo>
                    <a:pt x="8979" y="11153"/>
                  </a:lnTo>
                  <a:lnTo>
                    <a:pt x="2048" y="11153"/>
                  </a:lnTo>
                  <a:lnTo>
                    <a:pt x="2048" y="2080"/>
                  </a:lnTo>
                  <a:close/>
                  <a:moveTo>
                    <a:pt x="662" y="2048"/>
                  </a:moveTo>
                  <a:cubicBezTo>
                    <a:pt x="788" y="2080"/>
                    <a:pt x="882" y="2111"/>
                    <a:pt x="1008" y="2111"/>
                  </a:cubicBezTo>
                  <a:lnTo>
                    <a:pt x="1355" y="2111"/>
                  </a:lnTo>
                  <a:lnTo>
                    <a:pt x="1355" y="11185"/>
                  </a:lnTo>
                  <a:cubicBezTo>
                    <a:pt x="977" y="11153"/>
                    <a:pt x="662" y="10838"/>
                    <a:pt x="662" y="10460"/>
                  </a:cubicBezTo>
                  <a:lnTo>
                    <a:pt x="662" y="2048"/>
                  </a:ln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09"/>
                  </a:cubicBezTo>
                  <a:lnTo>
                    <a:pt x="0" y="10428"/>
                  </a:lnTo>
                  <a:cubicBezTo>
                    <a:pt x="0" y="11185"/>
                    <a:pt x="630" y="11815"/>
                    <a:pt x="1355" y="11815"/>
                  </a:cubicBezTo>
                  <a:lnTo>
                    <a:pt x="9357" y="11815"/>
                  </a:lnTo>
                  <a:cubicBezTo>
                    <a:pt x="9578" y="11815"/>
                    <a:pt x="9735" y="11657"/>
                    <a:pt x="9735" y="11468"/>
                  </a:cubicBezTo>
                  <a:lnTo>
                    <a:pt x="9672" y="1733"/>
                  </a:lnTo>
                  <a:cubicBezTo>
                    <a:pt x="9672" y="1576"/>
                    <a:pt x="9609" y="1450"/>
                    <a:pt x="9452" y="1418"/>
                  </a:cubicBezTo>
                  <a:cubicBezTo>
                    <a:pt x="8885" y="1229"/>
                    <a:pt x="8443" y="788"/>
                    <a:pt x="8254" y="221"/>
                  </a:cubicBezTo>
                  <a:cubicBezTo>
                    <a:pt x="8223" y="63"/>
                    <a:pt x="8065" y="0"/>
                    <a:pt x="7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1" name="Google Shape;6821;p67"/>
            <p:cNvSpPr/>
            <p:nvPr/>
          </p:nvSpPr>
          <p:spPr>
            <a:xfrm>
              <a:off x="-26092950" y="2797225"/>
              <a:ext cx="120525" cy="121325"/>
            </a:xfrm>
            <a:custGeom>
              <a:rect b="b" l="l" r="r" t="t"/>
              <a:pathLst>
                <a:path extrusionOk="0" h="4853" w="4821">
                  <a:moveTo>
                    <a:pt x="2742" y="694"/>
                  </a:moveTo>
                  <a:lnTo>
                    <a:pt x="2742" y="1734"/>
                  </a:lnTo>
                  <a:cubicBezTo>
                    <a:pt x="2742" y="1923"/>
                    <a:pt x="2899" y="2080"/>
                    <a:pt x="3088" y="2080"/>
                  </a:cubicBezTo>
                  <a:lnTo>
                    <a:pt x="4128" y="2080"/>
                  </a:lnTo>
                  <a:lnTo>
                    <a:pt x="4128" y="2805"/>
                  </a:lnTo>
                  <a:lnTo>
                    <a:pt x="3088" y="2805"/>
                  </a:lnTo>
                  <a:cubicBezTo>
                    <a:pt x="2899" y="2805"/>
                    <a:pt x="2742" y="2962"/>
                    <a:pt x="2742" y="3151"/>
                  </a:cubicBezTo>
                  <a:lnTo>
                    <a:pt x="2742" y="4160"/>
                  </a:lnTo>
                  <a:lnTo>
                    <a:pt x="2048" y="4160"/>
                  </a:lnTo>
                  <a:lnTo>
                    <a:pt x="2048" y="3151"/>
                  </a:lnTo>
                  <a:cubicBezTo>
                    <a:pt x="2048" y="2962"/>
                    <a:pt x="1891" y="2805"/>
                    <a:pt x="1670" y="2805"/>
                  </a:cubicBezTo>
                  <a:lnTo>
                    <a:pt x="662" y="2805"/>
                  </a:lnTo>
                  <a:lnTo>
                    <a:pt x="662" y="2080"/>
                  </a:lnTo>
                  <a:lnTo>
                    <a:pt x="1670" y="2080"/>
                  </a:lnTo>
                  <a:cubicBezTo>
                    <a:pt x="1891" y="2080"/>
                    <a:pt x="2048" y="1923"/>
                    <a:pt x="2048" y="1734"/>
                  </a:cubicBezTo>
                  <a:lnTo>
                    <a:pt x="2048" y="694"/>
                  </a:lnTo>
                  <a:close/>
                  <a:moveTo>
                    <a:pt x="1733" y="1"/>
                  </a:moveTo>
                  <a:cubicBezTo>
                    <a:pt x="1513" y="1"/>
                    <a:pt x="1355" y="158"/>
                    <a:pt x="1355" y="347"/>
                  </a:cubicBezTo>
                  <a:lnTo>
                    <a:pt x="1355" y="1387"/>
                  </a:lnTo>
                  <a:lnTo>
                    <a:pt x="347" y="1387"/>
                  </a:lnTo>
                  <a:cubicBezTo>
                    <a:pt x="158" y="1387"/>
                    <a:pt x="1" y="1545"/>
                    <a:pt x="1" y="1734"/>
                  </a:cubicBezTo>
                  <a:lnTo>
                    <a:pt x="1" y="3120"/>
                  </a:lnTo>
                  <a:cubicBezTo>
                    <a:pt x="1" y="3309"/>
                    <a:pt x="158" y="3466"/>
                    <a:pt x="347" y="3466"/>
                  </a:cubicBezTo>
                  <a:lnTo>
                    <a:pt x="1355" y="3466"/>
                  </a:lnTo>
                  <a:lnTo>
                    <a:pt x="1355" y="4475"/>
                  </a:lnTo>
                  <a:cubicBezTo>
                    <a:pt x="1355" y="4695"/>
                    <a:pt x="1513" y="4853"/>
                    <a:pt x="1733" y="4853"/>
                  </a:cubicBezTo>
                  <a:lnTo>
                    <a:pt x="3088" y="4853"/>
                  </a:lnTo>
                  <a:cubicBezTo>
                    <a:pt x="3309" y="4853"/>
                    <a:pt x="3466" y="4695"/>
                    <a:pt x="3466" y="4475"/>
                  </a:cubicBezTo>
                  <a:lnTo>
                    <a:pt x="3466" y="3466"/>
                  </a:lnTo>
                  <a:lnTo>
                    <a:pt x="4474" y="3466"/>
                  </a:lnTo>
                  <a:cubicBezTo>
                    <a:pt x="4663" y="3466"/>
                    <a:pt x="4821" y="3309"/>
                    <a:pt x="4821" y="3120"/>
                  </a:cubicBezTo>
                  <a:lnTo>
                    <a:pt x="4821" y="1734"/>
                  </a:lnTo>
                  <a:cubicBezTo>
                    <a:pt x="4821" y="1545"/>
                    <a:pt x="4663" y="1387"/>
                    <a:pt x="4474" y="1387"/>
                  </a:cubicBezTo>
                  <a:lnTo>
                    <a:pt x="3466" y="1387"/>
                  </a:lnTo>
                  <a:lnTo>
                    <a:pt x="3466" y="347"/>
                  </a:lnTo>
                  <a:cubicBezTo>
                    <a:pt x="3466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2" name="Google Shape;6822;p67"/>
            <p:cNvSpPr/>
            <p:nvPr/>
          </p:nvSpPr>
          <p:spPr>
            <a:xfrm>
              <a:off x="-26094525" y="2954750"/>
              <a:ext cx="122100" cy="17350"/>
            </a:xfrm>
            <a:custGeom>
              <a:rect b="b" l="l" r="r" t="t"/>
              <a:pathLst>
                <a:path extrusionOk="0" h="694" w="488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4537" y="694"/>
                  </a:lnTo>
                  <a:cubicBezTo>
                    <a:pt x="4726" y="694"/>
                    <a:pt x="4884" y="536"/>
                    <a:pt x="4884" y="347"/>
                  </a:cubicBezTo>
                  <a:cubicBezTo>
                    <a:pt x="4884" y="158"/>
                    <a:pt x="4726" y="1"/>
                    <a:pt x="45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3" name="Google Shape;6823;p67"/>
          <p:cNvGrpSpPr/>
          <p:nvPr/>
        </p:nvGrpSpPr>
        <p:grpSpPr>
          <a:xfrm>
            <a:off x="5672692" y="1689485"/>
            <a:ext cx="318886" cy="334010"/>
            <a:chOff x="-24328675" y="1971025"/>
            <a:chExt cx="282000" cy="295375"/>
          </a:xfrm>
        </p:grpSpPr>
        <p:sp>
          <p:nvSpPr>
            <p:cNvPr id="6824" name="Google Shape;6824;p67"/>
            <p:cNvSpPr/>
            <p:nvPr/>
          </p:nvSpPr>
          <p:spPr>
            <a:xfrm>
              <a:off x="-24217625" y="209232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1009" y="693"/>
                  </a:moveTo>
                  <a:cubicBezTo>
                    <a:pt x="1230" y="693"/>
                    <a:pt x="1387" y="851"/>
                    <a:pt x="1387" y="1071"/>
                  </a:cubicBezTo>
                  <a:cubicBezTo>
                    <a:pt x="1387" y="1260"/>
                    <a:pt x="1230" y="1418"/>
                    <a:pt x="1009" y="1418"/>
                  </a:cubicBezTo>
                  <a:cubicBezTo>
                    <a:pt x="820" y="1418"/>
                    <a:pt x="663" y="1260"/>
                    <a:pt x="663" y="1071"/>
                  </a:cubicBezTo>
                  <a:cubicBezTo>
                    <a:pt x="663" y="851"/>
                    <a:pt x="820" y="693"/>
                    <a:pt x="1009" y="693"/>
                  </a:cubicBezTo>
                  <a:close/>
                  <a:moveTo>
                    <a:pt x="1009" y="0"/>
                  </a:moveTo>
                  <a:cubicBezTo>
                    <a:pt x="442" y="0"/>
                    <a:pt x="1" y="473"/>
                    <a:pt x="1" y="1008"/>
                  </a:cubicBezTo>
                  <a:cubicBezTo>
                    <a:pt x="1" y="1607"/>
                    <a:pt x="474" y="2048"/>
                    <a:pt x="1009" y="2048"/>
                  </a:cubicBezTo>
                  <a:cubicBezTo>
                    <a:pt x="1576" y="2048"/>
                    <a:pt x="2049" y="1575"/>
                    <a:pt x="2049" y="1008"/>
                  </a:cubicBezTo>
                  <a:cubicBezTo>
                    <a:pt x="2080" y="473"/>
                    <a:pt x="1608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5" name="Google Shape;6825;p67"/>
            <p:cNvSpPr/>
            <p:nvPr/>
          </p:nvSpPr>
          <p:spPr>
            <a:xfrm>
              <a:off x="-24328675" y="1971025"/>
              <a:ext cx="282000" cy="295375"/>
            </a:xfrm>
            <a:custGeom>
              <a:rect b="b" l="l" r="r" t="t"/>
              <a:pathLst>
                <a:path extrusionOk="0" h="11815" w="11280">
                  <a:moveTo>
                    <a:pt x="2017" y="2080"/>
                  </a:moveTo>
                  <a:cubicBezTo>
                    <a:pt x="2206" y="2080"/>
                    <a:pt x="2364" y="2237"/>
                    <a:pt x="2364" y="2458"/>
                  </a:cubicBezTo>
                  <a:cubicBezTo>
                    <a:pt x="2364" y="2647"/>
                    <a:pt x="2206" y="2804"/>
                    <a:pt x="2017" y="2804"/>
                  </a:cubicBezTo>
                  <a:cubicBezTo>
                    <a:pt x="1797" y="2804"/>
                    <a:pt x="1639" y="2647"/>
                    <a:pt x="1639" y="2458"/>
                  </a:cubicBezTo>
                  <a:cubicBezTo>
                    <a:pt x="1639" y="2237"/>
                    <a:pt x="1797" y="2080"/>
                    <a:pt x="2017" y="2080"/>
                  </a:cubicBezTo>
                  <a:close/>
                  <a:moveTo>
                    <a:pt x="5451" y="662"/>
                  </a:moveTo>
                  <a:cubicBezTo>
                    <a:pt x="5861" y="662"/>
                    <a:pt x="6302" y="1198"/>
                    <a:pt x="6617" y="2080"/>
                  </a:cubicBezTo>
                  <a:cubicBezTo>
                    <a:pt x="6680" y="2237"/>
                    <a:pt x="6743" y="2458"/>
                    <a:pt x="6806" y="2647"/>
                  </a:cubicBezTo>
                  <a:cubicBezTo>
                    <a:pt x="6365" y="2804"/>
                    <a:pt x="5955" y="2962"/>
                    <a:pt x="5451" y="3151"/>
                  </a:cubicBezTo>
                  <a:cubicBezTo>
                    <a:pt x="5042" y="2962"/>
                    <a:pt x="4569" y="2773"/>
                    <a:pt x="4128" y="2647"/>
                  </a:cubicBezTo>
                  <a:cubicBezTo>
                    <a:pt x="4191" y="2458"/>
                    <a:pt x="4254" y="2237"/>
                    <a:pt x="4317" y="2080"/>
                  </a:cubicBezTo>
                  <a:cubicBezTo>
                    <a:pt x="4632" y="1229"/>
                    <a:pt x="5073" y="662"/>
                    <a:pt x="5451" y="662"/>
                  </a:cubicBezTo>
                  <a:close/>
                  <a:moveTo>
                    <a:pt x="3970" y="3308"/>
                  </a:moveTo>
                  <a:cubicBezTo>
                    <a:pt x="4191" y="3403"/>
                    <a:pt x="4411" y="3466"/>
                    <a:pt x="4632" y="3560"/>
                  </a:cubicBezTo>
                  <a:cubicBezTo>
                    <a:pt x="4506" y="3623"/>
                    <a:pt x="4380" y="3718"/>
                    <a:pt x="4254" y="3781"/>
                  </a:cubicBezTo>
                  <a:cubicBezTo>
                    <a:pt x="4128" y="3875"/>
                    <a:pt x="4002" y="3938"/>
                    <a:pt x="3844" y="4033"/>
                  </a:cubicBezTo>
                  <a:lnTo>
                    <a:pt x="3970" y="3308"/>
                  </a:lnTo>
                  <a:close/>
                  <a:moveTo>
                    <a:pt x="6963" y="3340"/>
                  </a:moveTo>
                  <a:lnTo>
                    <a:pt x="7089" y="4064"/>
                  </a:lnTo>
                  <a:cubicBezTo>
                    <a:pt x="6963" y="3970"/>
                    <a:pt x="6806" y="3907"/>
                    <a:pt x="6680" y="3812"/>
                  </a:cubicBezTo>
                  <a:cubicBezTo>
                    <a:pt x="6554" y="3718"/>
                    <a:pt x="6396" y="3655"/>
                    <a:pt x="6302" y="3592"/>
                  </a:cubicBezTo>
                  <a:cubicBezTo>
                    <a:pt x="6522" y="3497"/>
                    <a:pt x="6774" y="3403"/>
                    <a:pt x="6963" y="3340"/>
                  </a:cubicBezTo>
                  <a:close/>
                  <a:moveTo>
                    <a:pt x="10240" y="4285"/>
                  </a:moveTo>
                  <a:cubicBezTo>
                    <a:pt x="10271" y="4285"/>
                    <a:pt x="10366" y="4285"/>
                    <a:pt x="10397" y="4317"/>
                  </a:cubicBezTo>
                  <a:cubicBezTo>
                    <a:pt x="10460" y="4380"/>
                    <a:pt x="10523" y="4443"/>
                    <a:pt x="10555" y="4537"/>
                  </a:cubicBezTo>
                  <a:cubicBezTo>
                    <a:pt x="10586" y="4600"/>
                    <a:pt x="10555" y="4726"/>
                    <a:pt x="10492" y="4821"/>
                  </a:cubicBezTo>
                  <a:cubicBezTo>
                    <a:pt x="10452" y="4920"/>
                    <a:pt x="10336" y="4982"/>
                    <a:pt x="10225" y="4982"/>
                  </a:cubicBezTo>
                  <a:cubicBezTo>
                    <a:pt x="10160" y="4982"/>
                    <a:pt x="10097" y="4961"/>
                    <a:pt x="10051" y="4915"/>
                  </a:cubicBezTo>
                  <a:cubicBezTo>
                    <a:pt x="9956" y="4884"/>
                    <a:pt x="9925" y="4821"/>
                    <a:pt x="9893" y="4726"/>
                  </a:cubicBezTo>
                  <a:cubicBezTo>
                    <a:pt x="9830" y="4663"/>
                    <a:pt x="9893" y="4537"/>
                    <a:pt x="9925" y="4443"/>
                  </a:cubicBezTo>
                  <a:cubicBezTo>
                    <a:pt x="9988" y="4348"/>
                    <a:pt x="10114" y="4285"/>
                    <a:pt x="10240" y="4285"/>
                  </a:cubicBezTo>
                  <a:close/>
                  <a:moveTo>
                    <a:pt x="8922" y="2925"/>
                  </a:moveTo>
                  <a:cubicBezTo>
                    <a:pt x="9452" y="2925"/>
                    <a:pt x="9823" y="3054"/>
                    <a:pt x="9956" y="3277"/>
                  </a:cubicBezTo>
                  <a:cubicBezTo>
                    <a:pt x="9988" y="3340"/>
                    <a:pt x="10019" y="3466"/>
                    <a:pt x="10019" y="3592"/>
                  </a:cubicBezTo>
                  <a:cubicBezTo>
                    <a:pt x="9704" y="3623"/>
                    <a:pt x="9452" y="3812"/>
                    <a:pt x="9295" y="4096"/>
                  </a:cubicBezTo>
                  <a:cubicBezTo>
                    <a:pt x="9137" y="4317"/>
                    <a:pt x="9137" y="4600"/>
                    <a:pt x="9169" y="4884"/>
                  </a:cubicBezTo>
                  <a:cubicBezTo>
                    <a:pt x="9169" y="4978"/>
                    <a:pt x="9200" y="5010"/>
                    <a:pt x="9232" y="5041"/>
                  </a:cubicBezTo>
                  <a:cubicBezTo>
                    <a:pt x="9169" y="5167"/>
                    <a:pt x="9043" y="5293"/>
                    <a:pt x="8917" y="5388"/>
                  </a:cubicBezTo>
                  <a:cubicBezTo>
                    <a:pt x="8570" y="5073"/>
                    <a:pt x="8224" y="4821"/>
                    <a:pt x="7814" y="4537"/>
                  </a:cubicBezTo>
                  <a:cubicBezTo>
                    <a:pt x="7783" y="4033"/>
                    <a:pt x="7719" y="3560"/>
                    <a:pt x="7625" y="3119"/>
                  </a:cubicBezTo>
                  <a:cubicBezTo>
                    <a:pt x="7814" y="3088"/>
                    <a:pt x="8035" y="3025"/>
                    <a:pt x="8192" y="2993"/>
                  </a:cubicBezTo>
                  <a:cubicBezTo>
                    <a:pt x="8459" y="2947"/>
                    <a:pt x="8704" y="2925"/>
                    <a:pt x="8922" y="2925"/>
                  </a:cubicBezTo>
                  <a:close/>
                  <a:moveTo>
                    <a:pt x="2868" y="3088"/>
                  </a:moveTo>
                  <a:lnTo>
                    <a:pt x="3340" y="3182"/>
                  </a:lnTo>
                  <a:cubicBezTo>
                    <a:pt x="3246" y="3623"/>
                    <a:pt x="3183" y="4096"/>
                    <a:pt x="3151" y="4600"/>
                  </a:cubicBezTo>
                  <a:cubicBezTo>
                    <a:pt x="2742" y="4884"/>
                    <a:pt x="2364" y="5199"/>
                    <a:pt x="2049" y="5482"/>
                  </a:cubicBezTo>
                  <a:cubicBezTo>
                    <a:pt x="1891" y="5325"/>
                    <a:pt x="1765" y="5199"/>
                    <a:pt x="1639" y="5041"/>
                  </a:cubicBezTo>
                  <a:cubicBezTo>
                    <a:pt x="1009" y="4253"/>
                    <a:pt x="788" y="3623"/>
                    <a:pt x="977" y="3308"/>
                  </a:cubicBezTo>
                  <a:cubicBezTo>
                    <a:pt x="1009" y="3245"/>
                    <a:pt x="1103" y="3151"/>
                    <a:pt x="1198" y="3119"/>
                  </a:cubicBezTo>
                  <a:cubicBezTo>
                    <a:pt x="1419" y="3340"/>
                    <a:pt x="1671" y="3497"/>
                    <a:pt x="1986" y="3497"/>
                  </a:cubicBezTo>
                  <a:cubicBezTo>
                    <a:pt x="2364" y="3497"/>
                    <a:pt x="2679" y="3308"/>
                    <a:pt x="2868" y="3088"/>
                  </a:cubicBezTo>
                  <a:close/>
                  <a:moveTo>
                    <a:pt x="3057" y="5451"/>
                  </a:moveTo>
                  <a:lnTo>
                    <a:pt x="3057" y="5923"/>
                  </a:lnTo>
                  <a:lnTo>
                    <a:pt x="3057" y="6364"/>
                  </a:lnTo>
                  <a:cubicBezTo>
                    <a:pt x="2868" y="6207"/>
                    <a:pt x="2679" y="6049"/>
                    <a:pt x="2521" y="5923"/>
                  </a:cubicBezTo>
                  <a:cubicBezTo>
                    <a:pt x="2679" y="5766"/>
                    <a:pt x="2868" y="5577"/>
                    <a:pt x="3057" y="5451"/>
                  </a:cubicBezTo>
                  <a:close/>
                  <a:moveTo>
                    <a:pt x="7909" y="5451"/>
                  </a:moveTo>
                  <a:cubicBezTo>
                    <a:pt x="8098" y="5577"/>
                    <a:pt x="8318" y="5766"/>
                    <a:pt x="8476" y="5923"/>
                  </a:cubicBezTo>
                  <a:cubicBezTo>
                    <a:pt x="8318" y="6081"/>
                    <a:pt x="8098" y="6238"/>
                    <a:pt x="7909" y="6364"/>
                  </a:cubicBezTo>
                  <a:lnTo>
                    <a:pt x="7909" y="5923"/>
                  </a:lnTo>
                  <a:lnTo>
                    <a:pt x="7909" y="5451"/>
                  </a:lnTo>
                  <a:close/>
                  <a:moveTo>
                    <a:pt x="5483" y="3938"/>
                  </a:moveTo>
                  <a:cubicBezTo>
                    <a:pt x="5735" y="4096"/>
                    <a:pt x="6050" y="4253"/>
                    <a:pt x="6333" y="4411"/>
                  </a:cubicBezTo>
                  <a:cubicBezTo>
                    <a:pt x="6617" y="4569"/>
                    <a:pt x="6900" y="4758"/>
                    <a:pt x="7152" y="4915"/>
                  </a:cubicBezTo>
                  <a:cubicBezTo>
                    <a:pt x="7184" y="5230"/>
                    <a:pt x="7184" y="5545"/>
                    <a:pt x="7184" y="5923"/>
                  </a:cubicBezTo>
                  <a:cubicBezTo>
                    <a:pt x="7184" y="6238"/>
                    <a:pt x="7184" y="6585"/>
                    <a:pt x="7152" y="6900"/>
                  </a:cubicBezTo>
                  <a:cubicBezTo>
                    <a:pt x="6932" y="7057"/>
                    <a:pt x="6648" y="7246"/>
                    <a:pt x="6333" y="7404"/>
                  </a:cubicBezTo>
                  <a:cubicBezTo>
                    <a:pt x="6050" y="7562"/>
                    <a:pt x="5735" y="7719"/>
                    <a:pt x="5483" y="7877"/>
                  </a:cubicBezTo>
                  <a:cubicBezTo>
                    <a:pt x="5199" y="7719"/>
                    <a:pt x="4884" y="7562"/>
                    <a:pt x="4601" y="7404"/>
                  </a:cubicBezTo>
                  <a:cubicBezTo>
                    <a:pt x="4317" y="7246"/>
                    <a:pt x="4065" y="7057"/>
                    <a:pt x="3781" y="6900"/>
                  </a:cubicBezTo>
                  <a:cubicBezTo>
                    <a:pt x="3750" y="6585"/>
                    <a:pt x="3750" y="6238"/>
                    <a:pt x="3750" y="5923"/>
                  </a:cubicBezTo>
                  <a:cubicBezTo>
                    <a:pt x="3750" y="5577"/>
                    <a:pt x="3750" y="5230"/>
                    <a:pt x="3781" y="4915"/>
                  </a:cubicBezTo>
                  <a:cubicBezTo>
                    <a:pt x="4065" y="4726"/>
                    <a:pt x="4317" y="4569"/>
                    <a:pt x="4601" y="4411"/>
                  </a:cubicBezTo>
                  <a:cubicBezTo>
                    <a:pt x="4884" y="4253"/>
                    <a:pt x="5199" y="4096"/>
                    <a:pt x="5483" y="3938"/>
                  </a:cubicBezTo>
                  <a:close/>
                  <a:moveTo>
                    <a:pt x="3876" y="7751"/>
                  </a:moveTo>
                  <a:cubicBezTo>
                    <a:pt x="4002" y="7845"/>
                    <a:pt x="4159" y="7908"/>
                    <a:pt x="4285" y="8003"/>
                  </a:cubicBezTo>
                  <a:cubicBezTo>
                    <a:pt x="4411" y="8066"/>
                    <a:pt x="4506" y="8160"/>
                    <a:pt x="4664" y="8223"/>
                  </a:cubicBezTo>
                  <a:cubicBezTo>
                    <a:pt x="4443" y="8318"/>
                    <a:pt x="4191" y="8444"/>
                    <a:pt x="4002" y="8475"/>
                  </a:cubicBezTo>
                  <a:lnTo>
                    <a:pt x="3876" y="7751"/>
                  </a:lnTo>
                  <a:close/>
                  <a:moveTo>
                    <a:pt x="7089" y="7751"/>
                  </a:moveTo>
                  <a:lnTo>
                    <a:pt x="6963" y="8475"/>
                  </a:lnTo>
                  <a:cubicBezTo>
                    <a:pt x="6711" y="8381"/>
                    <a:pt x="6522" y="8318"/>
                    <a:pt x="6302" y="8223"/>
                  </a:cubicBezTo>
                  <a:cubicBezTo>
                    <a:pt x="6396" y="8160"/>
                    <a:pt x="6554" y="8066"/>
                    <a:pt x="6680" y="8003"/>
                  </a:cubicBezTo>
                  <a:cubicBezTo>
                    <a:pt x="6806" y="7908"/>
                    <a:pt x="6963" y="7845"/>
                    <a:pt x="7089" y="7751"/>
                  </a:cubicBezTo>
                  <a:close/>
                  <a:moveTo>
                    <a:pt x="1986" y="6396"/>
                  </a:moveTo>
                  <a:cubicBezTo>
                    <a:pt x="2364" y="6711"/>
                    <a:pt x="2710" y="6963"/>
                    <a:pt x="3088" y="7278"/>
                  </a:cubicBezTo>
                  <a:cubicBezTo>
                    <a:pt x="3151" y="7814"/>
                    <a:pt x="3214" y="8286"/>
                    <a:pt x="3309" y="8696"/>
                  </a:cubicBezTo>
                  <a:cubicBezTo>
                    <a:pt x="3088" y="8727"/>
                    <a:pt x="2931" y="8790"/>
                    <a:pt x="2742" y="8790"/>
                  </a:cubicBezTo>
                  <a:cubicBezTo>
                    <a:pt x="2475" y="8836"/>
                    <a:pt x="2230" y="8858"/>
                    <a:pt x="2011" y="8858"/>
                  </a:cubicBezTo>
                  <a:cubicBezTo>
                    <a:pt x="1482" y="8858"/>
                    <a:pt x="1111" y="8730"/>
                    <a:pt x="977" y="8507"/>
                  </a:cubicBezTo>
                  <a:cubicBezTo>
                    <a:pt x="788" y="8160"/>
                    <a:pt x="1009" y="7530"/>
                    <a:pt x="1608" y="6805"/>
                  </a:cubicBezTo>
                  <a:cubicBezTo>
                    <a:pt x="1734" y="6648"/>
                    <a:pt x="1828" y="6553"/>
                    <a:pt x="1986" y="6396"/>
                  </a:cubicBezTo>
                  <a:close/>
                  <a:moveTo>
                    <a:pt x="8980" y="6364"/>
                  </a:moveTo>
                  <a:cubicBezTo>
                    <a:pt x="9137" y="6553"/>
                    <a:pt x="9232" y="6648"/>
                    <a:pt x="9358" y="6805"/>
                  </a:cubicBezTo>
                  <a:cubicBezTo>
                    <a:pt x="9956" y="7530"/>
                    <a:pt x="10177" y="8160"/>
                    <a:pt x="9988" y="8507"/>
                  </a:cubicBezTo>
                  <a:cubicBezTo>
                    <a:pt x="9858" y="8745"/>
                    <a:pt x="9505" y="8864"/>
                    <a:pt x="9000" y="8864"/>
                  </a:cubicBezTo>
                  <a:cubicBezTo>
                    <a:pt x="8770" y="8864"/>
                    <a:pt x="8509" y="8839"/>
                    <a:pt x="8224" y="8790"/>
                  </a:cubicBezTo>
                  <a:cubicBezTo>
                    <a:pt x="8035" y="8727"/>
                    <a:pt x="7877" y="8696"/>
                    <a:pt x="7656" y="8664"/>
                  </a:cubicBezTo>
                  <a:cubicBezTo>
                    <a:pt x="7751" y="8223"/>
                    <a:pt x="7814" y="7751"/>
                    <a:pt x="7877" y="7246"/>
                  </a:cubicBezTo>
                  <a:cubicBezTo>
                    <a:pt x="8255" y="6963"/>
                    <a:pt x="8665" y="6648"/>
                    <a:pt x="8980" y="6364"/>
                  </a:cubicBezTo>
                  <a:close/>
                  <a:moveTo>
                    <a:pt x="4159" y="10334"/>
                  </a:moveTo>
                  <a:cubicBezTo>
                    <a:pt x="4285" y="10334"/>
                    <a:pt x="4411" y="10397"/>
                    <a:pt x="4474" y="10491"/>
                  </a:cubicBezTo>
                  <a:cubicBezTo>
                    <a:pt x="4537" y="10554"/>
                    <a:pt x="4537" y="10649"/>
                    <a:pt x="4537" y="10743"/>
                  </a:cubicBezTo>
                  <a:cubicBezTo>
                    <a:pt x="4474" y="10838"/>
                    <a:pt x="4443" y="10901"/>
                    <a:pt x="4380" y="10964"/>
                  </a:cubicBezTo>
                  <a:cubicBezTo>
                    <a:pt x="4319" y="10994"/>
                    <a:pt x="4259" y="11008"/>
                    <a:pt x="4200" y="11008"/>
                  </a:cubicBezTo>
                  <a:cubicBezTo>
                    <a:pt x="4076" y="11008"/>
                    <a:pt x="3962" y="10945"/>
                    <a:pt x="3876" y="10838"/>
                  </a:cubicBezTo>
                  <a:cubicBezTo>
                    <a:pt x="3844" y="10743"/>
                    <a:pt x="3844" y="10680"/>
                    <a:pt x="3844" y="10554"/>
                  </a:cubicBezTo>
                  <a:cubicBezTo>
                    <a:pt x="3876" y="10491"/>
                    <a:pt x="3939" y="10397"/>
                    <a:pt x="4002" y="10365"/>
                  </a:cubicBezTo>
                  <a:cubicBezTo>
                    <a:pt x="4033" y="10334"/>
                    <a:pt x="4128" y="10334"/>
                    <a:pt x="4159" y="10334"/>
                  </a:cubicBezTo>
                  <a:close/>
                  <a:moveTo>
                    <a:pt x="5420" y="8664"/>
                  </a:moveTo>
                  <a:cubicBezTo>
                    <a:pt x="5861" y="8853"/>
                    <a:pt x="6333" y="9042"/>
                    <a:pt x="6774" y="9168"/>
                  </a:cubicBezTo>
                  <a:cubicBezTo>
                    <a:pt x="6774" y="9326"/>
                    <a:pt x="6680" y="9515"/>
                    <a:pt x="6617" y="9735"/>
                  </a:cubicBezTo>
                  <a:cubicBezTo>
                    <a:pt x="6302" y="10586"/>
                    <a:pt x="5861" y="11153"/>
                    <a:pt x="5451" y="11153"/>
                  </a:cubicBezTo>
                  <a:cubicBezTo>
                    <a:pt x="5388" y="11153"/>
                    <a:pt x="5262" y="11090"/>
                    <a:pt x="5136" y="11059"/>
                  </a:cubicBezTo>
                  <a:cubicBezTo>
                    <a:pt x="5136" y="11027"/>
                    <a:pt x="5199" y="10996"/>
                    <a:pt x="5199" y="10933"/>
                  </a:cubicBezTo>
                  <a:cubicBezTo>
                    <a:pt x="5262" y="10680"/>
                    <a:pt x="5231" y="10397"/>
                    <a:pt x="5073" y="10145"/>
                  </a:cubicBezTo>
                  <a:cubicBezTo>
                    <a:pt x="4916" y="9830"/>
                    <a:pt x="4601" y="9704"/>
                    <a:pt x="4254" y="9641"/>
                  </a:cubicBezTo>
                  <a:cubicBezTo>
                    <a:pt x="4191" y="9483"/>
                    <a:pt x="4128" y="9326"/>
                    <a:pt x="4096" y="9168"/>
                  </a:cubicBezTo>
                  <a:cubicBezTo>
                    <a:pt x="4506" y="9011"/>
                    <a:pt x="4947" y="8853"/>
                    <a:pt x="5420" y="8664"/>
                  </a:cubicBezTo>
                  <a:close/>
                  <a:moveTo>
                    <a:pt x="5420" y="0"/>
                  </a:moveTo>
                  <a:cubicBezTo>
                    <a:pt x="4727" y="0"/>
                    <a:pt x="4096" y="662"/>
                    <a:pt x="3624" y="1859"/>
                  </a:cubicBezTo>
                  <a:cubicBezTo>
                    <a:pt x="3529" y="2048"/>
                    <a:pt x="3498" y="2237"/>
                    <a:pt x="3403" y="2458"/>
                  </a:cubicBezTo>
                  <a:cubicBezTo>
                    <a:pt x="3246" y="2395"/>
                    <a:pt x="3151" y="2363"/>
                    <a:pt x="2994" y="2363"/>
                  </a:cubicBezTo>
                  <a:cubicBezTo>
                    <a:pt x="2962" y="1828"/>
                    <a:pt x="2521" y="1418"/>
                    <a:pt x="1954" y="1418"/>
                  </a:cubicBezTo>
                  <a:cubicBezTo>
                    <a:pt x="1387" y="1418"/>
                    <a:pt x="946" y="1891"/>
                    <a:pt x="946" y="2426"/>
                  </a:cubicBezTo>
                  <a:cubicBezTo>
                    <a:pt x="662" y="2552"/>
                    <a:pt x="473" y="2710"/>
                    <a:pt x="347" y="2962"/>
                  </a:cubicBezTo>
                  <a:cubicBezTo>
                    <a:pt x="1" y="3592"/>
                    <a:pt x="221" y="4443"/>
                    <a:pt x="1072" y="5419"/>
                  </a:cubicBezTo>
                  <a:cubicBezTo>
                    <a:pt x="1166" y="5577"/>
                    <a:pt x="1324" y="5766"/>
                    <a:pt x="1482" y="5892"/>
                  </a:cubicBezTo>
                  <a:cubicBezTo>
                    <a:pt x="1324" y="6049"/>
                    <a:pt x="1229" y="6207"/>
                    <a:pt x="1072" y="6364"/>
                  </a:cubicBezTo>
                  <a:cubicBezTo>
                    <a:pt x="221" y="7372"/>
                    <a:pt x="1" y="8223"/>
                    <a:pt x="347" y="8853"/>
                  </a:cubicBezTo>
                  <a:cubicBezTo>
                    <a:pt x="631" y="9326"/>
                    <a:pt x="1166" y="9578"/>
                    <a:pt x="2017" y="9578"/>
                  </a:cubicBezTo>
                  <a:cubicBezTo>
                    <a:pt x="2269" y="9578"/>
                    <a:pt x="2553" y="9515"/>
                    <a:pt x="2868" y="9483"/>
                  </a:cubicBezTo>
                  <a:lnTo>
                    <a:pt x="3466" y="9357"/>
                  </a:lnTo>
                  <a:cubicBezTo>
                    <a:pt x="3498" y="9515"/>
                    <a:pt x="3529" y="9704"/>
                    <a:pt x="3624" y="9798"/>
                  </a:cubicBezTo>
                  <a:cubicBezTo>
                    <a:pt x="3403" y="9956"/>
                    <a:pt x="3246" y="10145"/>
                    <a:pt x="3183" y="10397"/>
                  </a:cubicBezTo>
                  <a:cubicBezTo>
                    <a:pt x="3120" y="10680"/>
                    <a:pt x="3151" y="10933"/>
                    <a:pt x="3309" y="11185"/>
                  </a:cubicBezTo>
                  <a:cubicBezTo>
                    <a:pt x="3498" y="11500"/>
                    <a:pt x="3844" y="11689"/>
                    <a:pt x="4222" y="11689"/>
                  </a:cubicBezTo>
                  <a:cubicBezTo>
                    <a:pt x="4380" y="11689"/>
                    <a:pt x="4569" y="11657"/>
                    <a:pt x="4727" y="11531"/>
                  </a:cubicBezTo>
                  <a:cubicBezTo>
                    <a:pt x="4947" y="11689"/>
                    <a:pt x="5199" y="11815"/>
                    <a:pt x="5483" y="11815"/>
                  </a:cubicBezTo>
                  <a:cubicBezTo>
                    <a:pt x="6176" y="11815"/>
                    <a:pt x="6806" y="11153"/>
                    <a:pt x="7278" y="9956"/>
                  </a:cubicBezTo>
                  <a:cubicBezTo>
                    <a:pt x="7373" y="9767"/>
                    <a:pt x="7404" y="9578"/>
                    <a:pt x="7467" y="9357"/>
                  </a:cubicBezTo>
                  <a:cubicBezTo>
                    <a:pt x="7688" y="9420"/>
                    <a:pt x="7909" y="9452"/>
                    <a:pt x="8098" y="9483"/>
                  </a:cubicBezTo>
                  <a:cubicBezTo>
                    <a:pt x="8413" y="9515"/>
                    <a:pt x="8696" y="9578"/>
                    <a:pt x="8980" y="9578"/>
                  </a:cubicBezTo>
                  <a:cubicBezTo>
                    <a:pt x="9767" y="9578"/>
                    <a:pt x="10366" y="9326"/>
                    <a:pt x="10618" y="8853"/>
                  </a:cubicBezTo>
                  <a:cubicBezTo>
                    <a:pt x="10996" y="8223"/>
                    <a:pt x="10744" y="7372"/>
                    <a:pt x="9925" y="6364"/>
                  </a:cubicBezTo>
                  <a:cubicBezTo>
                    <a:pt x="9799" y="6207"/>
                    <a:pt x="9641" y="6049"/>
                    <a:pt x="9484" y="5892"/>
                  </a:cubicBezTo>
                  <a:cubicBezTo>
                    <a:pt x="9610" y="5797"/>
                    <a:pt x="9673" y="5671"/>
                    <a:pt x="9799" y="5577"/>
                  </a:cubicBezTo>
                  <a:cubicBezTo>
                    <a:pt x="9956" y="5671"/>
                    <a:pt x="10114" y="5703"/>
                    <a:pt x="10240" y="5703"/>
                  </a:cubicBezTo>
                  <a:cubicBezTo>
                    <a:pt x="10586" y="5703"/>
                    <a:pt x="10933" y="5514"/>
                    <a:pt x="11154" y="5199"/>
                  </a:cubicBezTo>
                  <a:cubicBezTo>
                    <a:pt x="11248" y="4915"/>
                    <a:pt x="11280" y="4663"/>
                    <a:pt x="11217" y="4380"/>
                  </a:cubicBezTo>
                  <a:cubicBezTo>
                    <a:pt x="11122" y="4096"/>
                    <a:pt x="10965" y="3875"/>
                    <a:pt x="10744" y="3749"/>
                  </a:cubicBezTo>
                  <a:cubicBezTo>
                    <a:pt x="10775" y="3466"/>
                    <a:pt x="10712" y="3182"/>
                    <a:pt x="10586" y="2962"/>
                  </a:cubicBezTo>
                  <a:cubicBezTo>
                    <a:pt x="10325" y="2486"/>
                    <a:pt x="9740" y="2262"/>
                    <a:pt x="8927" y="2262"/>
                  </a:cubicBezTo>
                  <a:cubicBezTo>
                    <a:pt x="8663" y="2262"/>
                    <a:pt x="8375" y="2285"/>
                    <a:pt x="8066" y="2332"/>
                  </a:cubicBezTo>
                  <a:cubicBezTo>
                    <a:pt x="7877" y="2363"/>
                    <a:pt x="7656" y="2395"/>
                    <a:pt x="7436" y="2458"/>
                  </a:cubicBezTo>
                  <a:cubicBezTo>
                    <a:pt x="7341" y="2237"/>
                    <a:pt x="7310" y="2017"/>
                    <a:pt x="7247" y="1859"/>
                  </a:cubicBezTo>
                  <a:cubicBezTo>
                    <a:pt x="6806" y="630"/>
                    <a:pt x="6144" y="0"/>
                    <a:pt x="54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26" name="Google Shape;6826;p67"/>
          <p:cNvGrpSpPr/>
          <p:nvPr/>
        </p:nvGrpSpPr>
        <p:grpSpPr>
          <a:xfrm>
            <a:off x="5674926" y="2112531"/>
            <a:ext cx="314419" cy="334010"/>
            <a:chOff x="-24330250" y="2340425"/>
            <a:chExt cx="278050" cy="295375"/>
          </a:xfrm>
        </p:grpSpPr>
        <p:sp>
          <p:nvSpPr>
            <p:cNvPr id="6827" name="Google Shape;6827;p67"/>
            <p:cNvSpPr/>
            <p:nvPr/>
          </p:nvSpPr>
          <p:spPr>
            <a:xfrm>
              <a:off x="-24330250" y="2340425"/>
              <a:ext cx="278050" cy="295375"/>
            </a:xfrm>
            <a:custGeom>
              <a:rect b="b" l="l" r="r" t="t"/>
              <a:pathLst>
                <a:path extrusionOk="0" h="11815" w="11122">
                  <a:moveTo>
                    <a:pt x="5577" y="693"/>
                  </a:moveTo>
                  <a:cubicBezTo>
                    <a:pt x="6711" y="693"/>
                    <a:pt x="7656" y="1638"/>
                    <a:pt x="7656" y="2804"/>
                  </a:cubicBezTo>
                  <a:lnTo>
                    <a:pt x="7656" y="3151"/>
                  </a:lnTo>
                  <a:cubicBezTo>
                    <a:pt x="7656" y="3340"/>
                    <a:pt x="7499" y="3497"/>
                    <a:pt x="7310" y="3497"/>
                  </a:cubicBezTo>
                  <a:lnTo>
                    <a:pt x="5924" y="3497"/>
                  </a:lnTo>
                  <a:lnTo>
                    <a:pt x="5924" y="3151"/>
                  </a:lnTo>
                  <a:cubicBezTo>
                    <a:pt x="5924" y="2962"/>
                    <a:pt x="5766" y="2804"/>
                    <a:pt x="5577" y="2804"/>
                  </a:cubicBezTo>
                  <a:cubicBezTo>
                    <a:pt x="5357" y="2804"/>
                    <a:pt x="5199" y="2962"/>
                    <a:pt x="5199" y="3151"/>
                  </a:cubicBezTo>
                  <a:lnTo>
                    <a:pt x="5199" y="3497"/>
                  </a:lnTo>
                  <a:lnTo>
                    <a:pt x="3844" y="3497"/>
                  </a:lnTo>
                  <a:cubicBezTo>
                    <a:pt x="3624" y="3497"/>
                    <a:pt x="3466" y="3340"/>
                    <a:pt x="3466" y="3151"/>
                  </a:cubicBezTo>
                  <a:lnTo>
                    <a:pt x="3466" y="2804"/>
                  </a:lnTo>
                  <a:cubicBezTo>
                    <a:pt x="3466" y="1638"/>
                    <a:pt x="4411" y="693"/>
                    <a:pt x="5577" y="693"/>
                  </a:cubicBezTo>
                  <a:close/>
                  <a:moveTo>
                    <a:pt x="8318" y="2867"/>
                  </a:moveTo>
                  <a:cubicBezTo>
                    <a:pt x="8728" y="2993"/>
                    <a:pt x="9043" y="3371"/>
                    <a:pt x="9043" y="3844"/>
                  </a:cubicBezTo>
                  <a:lnTo>
                    <a:pt x="9043" y="8727"/>
                  </a:lnTo>
                  <a:cubicBezTo>
                    <a:pt x="9043" y="9326"/>
                    <a:pt x="8570" y="9767"/>
                    <a:pt x="8003" y="9767"/>
                  </a:cubicBezTo>
                  <a:lnTo>
                    <a:pt x="5924" y="9767"/>
                  </a:lnTo>
                  <a:lnTo>
                    <a:pt x="5924" y="7309"/>
                  </a:lnTo>
                  <a:cubicBezTo>
                    <a:pt x="5924" y="7120"/>
                    <a:pt x="5766" y="6963"/>
                    <a:pt x="5577" y="6963"/>
                  </a:cubicBezTo>
                  <a:cubicBezTo>
                    <a:pt x="5357" y="6963"/>
                    <a:pt x="5199" y="7120"/>
                    <a:pt x="5199" y="7309"/>
                  </a:cubicBezTo>
                  <a:lnTo>
                    <a:pt x="5199" y="9767"/>
                  </a:lnTo>
                  <a:lnTo>
                    <a:pt x="3120" y="9767"/>
                  </a:lnTo>
                  <a:cubicBezTo>
                    <a:pt x="2521" y="9767"/>
                    <a:pt x="2112" y="9294"/>
                    <a:pt x="2112" y="8727"/>
                  </a:cubicBezTo>
                  <a:lnTo>
                    <a:pt x="2112" y="3844"/>
                  </a:lnTo>
                  <a:cubicBezTo>
                    <a:pt x="2112" y="3434"/>
                    <a:pt x="2364" y="3025"/>
                    <a:pt x="2805" y="2867"/>
                  </a:cubicBezTo>
                  <a:lnTo>
                    <a:pt x="2805" y="3151"/>
                  </a:lnTo>
                  <a:cubicBezTo>
                    <a:pt x="2805" y="3749"/>
                    <a:pt x="3277" y="4159"/>
                    <a:pt x="3844" y="4159"/>
                  </a:cubicBezTo>
                  <a:lnTo>
                    <a:pt x="7310" y="4159"/>
                  </a:lnTo>
                  <a:cubicBezTo>
                    <a:pt x="7877" y="4159"/>
                    <a:pt x="8318" y="3686"/>
                    <a:pt x="8318" y="3151"/>
                  </a:cubicBezTo>
                  <a:lnTo>
                    <a:pt x="8318" y="2867"/>
                  </a:lnTo>
                  <a:close/>
                  <a:moveTo>
                    <a:pt x="7972" y="693"/>
                  </a:moveTo>
                  <a:cubicBezTo>
                    <a:pt x="9326" y="693"/>
                    <a:pt x="10429" y="1796"/>
                    <a:pt x="10429" y="3151"/>
                  </a:cubicBezTo>
                  <a:lnTo>
                    <a:pt x="10429" y="8727"/>
                  </a:lnTo>
                  <a:lnTo>
                    <a:pt x="10397" y="8727"/>
                  </a:lnTo>
                  <a:cubicBezTo>
                    <a:pt x="10397" y="10082"/>
                    <a:pt x="9295" y="11184"/>
                    <a:pt x="7972" y="11184"/>
                  </a:cubicBezTo>
                  <a:lnTo>
                    <a:pt x="3120" y="11184"/>
                  </a:lnTo>
                  <a:cubicBezTo>
                    <a:pt x="1797" y="11184"/>
                    <a:pt x="694" y="10082"/>
                    <a:pt x="694" y="8727"/>
                  </a:cubicBezTo>
                  <a:lnTo>
                    <a:pt x="694" y="3151"/>
                  </a:lnTo>
                  <a:cubicBezTo>
                    <a:pt x="694" y="1796"/>
                    <a:pt x="1797" y="693"/>
                    <a:pt x="3120" y="693"/>
                  </a:cubicBezTo>
                  <a:lnTo>
                    <a:pt x="3718" y="693"/>
                  </a:lnTo>
                  <a:cubicBezTo>
                    <a:pt x="3277" y="1071"/>
                    <a:pt x="2994" y="1575"/>
                    <a:pt x="2868" y="2111"/>
                  </a:cubicBezTo>
                  <a:cubicBezTo>
                    <a:pt x="2017" y="2237"/>
                    <a:pt x="1387" y="2993"/>
                    <a:pt x="1387" y="3844"/>
                  </a:cubicBezTo>
                  <a:lnTo>
                    <a:pt x="1387" y="8727"/>
                  </a:lnTo>
                  <a:cubicBezTo>
                    <a:pt x="1387" y="9672"/>
                    <a:pt x="2175" y="10460"/>
                    <a:pt x="3120" y="10460"/>
                  </a:cubicBezTo>
                  <a:lnTo>
                    <a:pt x="7972" y="10460"/>
                  </a:lnTo>
                  <a:cubicBezTo>
                    <a:pt x="8917" y="10460"/>
                    <a:pt x="9704" y="9672"/>
                    <a:pt x="9704" y="8727"/>
                  </a:cubicBezTo>
                  <a:lnTo>
                    <a:pt x="9704" y="3844"/>
                  </a:lnTo>
                  <a:cubicBezTo>
                    <a:pt x="9704" y="2993"/>
                    <a:pt x="9074" y="2237"/>
                    <a:pt x="8255" y="2111"/>
                  </a:cubicBezTo>
                  <a:cubicBezTo>
                    <a:pt x="8098" y="1575"/>
                    <a:pt x="7814" y="1071"/>
                    <a:pt x="7373" y="693"/>
                  </a:cubicBezTo>
                  <a:close/>
                  <a:moveTo>
                    <a:pt x="3120" y="0"/>
                  </a:moveTo>
                  <a:cubicBezTo>
                    <a:pt x="1387" y="0"/>
                    <a:pt x="1" y="1418"/>
                    <a:pt x="1" y="3119"/>
                  </a:cubicBezTo>
                  <a:lnTo>
                    <a:pt x="1" y="8695"/>
                  </a:lnTo>
                  <a:cubicBezTo>
                    <a:pt x="1" y="10428"/>
                    <a:pt x="1418" y="11814"/>
                    <a:pt x="3120" y="11814"/>
                  </a:cubicBezTo>
                  <a:lnTo>
                    <a:pt x="7972" y="11814"/>
                  </a:lnTo>
                  <a:cubicBezTo>
                    <a:pt x="9704" y="11814"/>
                    <a:pt x="11091" y="10397"/>
                    <a:pt x="11091" y="8695"/>
                  </a:cubicBezTo>
                  <a:lnTo>
                    <a:pt x="11091" y="3119"/>
                  </a:lnTo>
                  <a:cubicBezTo>
                    <a:pt x="11122" y="1418"/>
                    <a:pt x="9704" y="0"/>
                    <a:pt x="79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8" name="Google Shape;6828;p67"/>
            <p:cNvSpPr/>
            <p:nvPr/>
          </p:nvSpPr>
          <p:spPr>
            <a:xfrm>
              <a:off x="-24225500" y="2375850"/>
              <a:ext cx="68550" cy="34700"/>
            </a:xfrm>
            <a:custGeom>
              <a:rect b="b" l="l" r="r" t="t"/>
              <a:pathLst>
                <a:path extrusionOk="0" h="1388" w="2742">
                  <a:moveTo>
                    <a:pt x="1387" y="1"/>
                  </a:moveTo>
                  <a:cubicBezTo>
                    <a:pt x="789" y="1"/>
                    <a:pt x="284" y="347"/>
                    <a:pt x="64" y="914"/>
                  </a:cubicBezTo>
                  <a:cubicBezTo>
                    <a:pt x="1" y="1103"/>
                    <a:pt x="64" y="1293"/>
                    <a:pt x="284" y="1324"/>
                  </a:cubicBezTo>
                  <a:cubicBezTo>
                    <a:pt x="330" y="1347"/>
                    <a:pt x="375" y="1357"/>
                    <a:pt x="418" y="1357"/>
                  </a:cubicBezTo>
                  <a:cubicBezTo>
                    <a:pt x="555" y="1357"/>
                    <a:pt x="670" y="1255"/>
                    <a:pt x="694" y="1135"/>
                  </a:cubicBezTo>
                  <a:cubicBezTo>
                    <a:pt x="789" y="851"/>
                    <a:pt x="1072" y="662"/>
                    <a:pt x="1387" y="662"/>
                  </a:cubicBezTo>
                  <a:cubicBezTo>
                    <a:pt x="1639" y="662"/>
                    <a:pt x="1923" y="851"/>
                    <a:pt x="2049" y="1135"/>
                  </a:cubicBezTo>
                  <a:cubicBezTo>
                    <a:pt x="2080" y="1293"/>
                    <a:pt x="2238" y="1387"/>
                    <a:pt x="2364" y="1387"/>
                  </a:cubicBezTo>
                  <a:cubicBezTo>
                    <a:pt x="2395" y="1387"/>
                    <a:pt x="2427" y="1387"/>
                    <a:pt x="2490" y="1324"/>
                  </a:cubicBezTo>
                  <a:cubicBezTo>
                    <a:pt x="2679" y="1261"/>
                    <a:pt x="2742" y="1072"/>
                    <a:pt x="2679" y="914"/>
                  </a:cubicBezTo>
                  <a:cubicBezTo>
                    <a:pt x="2490" y="347"/>
                    <a:pt x="195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29" name="Google Shape;6829;p67"/>
            <p:cNvSpPr/>
            <p:nvPr/>
          </p:nvSpPr>
          <p:spPr>
            <a:xfrm>
              <a:off x="-24260925" y="2462500"/>
              <a:ext cx="138650" cy="17350"/>
            </a:xfrm>
            <a:custGeom>
              <a:rect b="b" l="l" r="r" t="t"/>
              <a:pathLst>
                <a:path extrusionOk="0" h="694" w="554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5199" y="693"/>
                  </a:lnTo>
                  <a:cubicBezTo>
                    <a:pt x="5388" y="693"/>
                    <a:pt x="5545" y="536"/>
                    <a:pt x="5545" y="347"/>
                  </a:cubicBezTo>
                  <a:cubicBezTo>
                    <a:pt x="5545" y="158"/>
                    <a:pt x="5388" y="0"/>
                    <a:pt x="51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0" name="Google Shape;6830;p67"/>
            <p:cNvSpPr/>
            <p:nvPr/>
          </p:nvSpPr>
          <p:spPr>
            <a:xfrm>
              <a:off x="-24260150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02" y="158"/>
                    <a:pt x="154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1" name="Google Shape;6831;p67"/>
            <p:cNvSpPr/>
            <p:nvPr/>
          </p:nvSpPr>
          <p:spPr>
            <a:xfrm>
              <a:off x="-24260925" y="2549925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2" name="Google Shape;6832;p67"/>
            <p:cNvSpPr/>
            <p:nvPr/>
          </p:nvSpPr>
          <p:spPr>
            <a:xfrm>
              <a:off x="-24165625" y="2515275"/>
              <a:ext cx="43350" cy="18125"/>
            </a:xfrm>
            <a:custGeom>
              <a:rect b="b" l="l" r="r" t="t"/>
              <a:pathLst>
                <a:path extrusionOk="0" h="725" w="1734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387" y="725"/>
                  </a:lnTo>
                  <a:cubicBezTo>
                    <a:pt x="1576" y="725"/>
                    <a:pt x="1733" y="567"/>
                    <a:pt x="1733" y="378"/>
                  </a:cubicBezTo>
                  <a:cubicBezTo>
                    <a:pt x="1733" y="158"/>
                    <a:pt x="1576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3" name="Google Shape;6833;p67"/>
            <p:cNvSpPr/>
            <p:nvPr/>
          </p:nvSpPr>
          <p:spPr>
            <a:xfrm>
              <a:off x="-24157750" y="25499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4" name="Google Shape;6834;p67"/>
          <p:cNvGrpSpPr/>
          <p:nvPr/>
        </p:nvGrpSpPr>
        <p:grpSpPr>
          <a:xfrm>
            <a:off x="5665130" y="2529796"/>
            <a:ext cx="334010" cy="334010"/>
            <a:chOff x="-24338900" y="2710600"/>
            <a:chExt cx="295375" cy="295375"/>
          </a:xfrm>
        </p:grpSpPr>
        <p:sp>
          <p:nvSpPr>
            <p:cNvPr id="6835" name="Google Shape;6835;p67"/>
            <p:cNvSpPr/>
            <p:nvPr/>
          </p:nvSpPr>
          <p:spPr>
            <a:xfrm>
              <a:off x="-24250700" y="281692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3403" y="662"/>
                  </a:moveTo>
                  <a:cubicBezTo>
                    <a:pt x="3813" y="662"/>
                    <a:pt x="4128" y="977"/>
                    <a:pt x="4128" y="1387"/>
                  </a:cubicBezTo>
                  <a:cubicBezTo>
                    <a:pt x="4128" y="1922"/>
                    <a:pt x="3561" y="2363"/>
                    <a:pt x="2710" y="3025"/>
                  </a:cubicBezTo>
                  <a:cubicBezTo>
                    <a:pt x="2584" y="3119"/>
                    <a:pt x="2490" y="3182"/>
                    <a:pt x="2395" y="3309"/>
                  </a:cubicBezTo>
                  <a:cubicBezTo>
                    <a:pt x="2269" y="3214"/>
                    <a:pt x="2143" y="3151"/>
                    <a:pt x="2080" y="3025"/>
                  </a:cubicBezTo>
                  <a:cubicBezTo>
                    <a:pt x="1198" y="2363"/>
                    <a:pt x="662" y="1891"/>
                    <a:pt x="662" y="1387"/>
                  </a:cubicBezTo>
                  <a:cubicBezTo>
                    <a:pt x="662" y="946"/>
                    <a:pt x="977" y="662"/>
                    <a:pt x="1355" y="662"/>
                  </a:cubicBezTo>
                  <a:cubicBezTo>
                    <a:pt x="1860" y="662"/>
                    <a:pt x="2080" y="1229"/>
                    <a:pt x="2080" y="1261"/>
                  </a:cubicBezTo>
                  <a:cubicBezTo>
                    <a:pt x="2112" y="1418"/>
                    <a:pt x="2238" y="1481"/>
                    <a:pt x="2395" y="1481"/>
                  </a:cubicBezTo>
                  <a:cubicBezTo>
                    <a:pt x="2553" y="1481"/>
                    <a:pt x="2647" y="1355"/>
                    <a:pt x="2710" y="1261"/>
                  </a:cubicBezTo>
                  <a:cubicBezTo>
                    <a:pt x="2710" y="1229"/>
                    <a:pt x="2899" y="662"/>
                    <a:pt x="3403" y="662"/>
                  </a:cubicBezTo>
                  <a:close/>
                  <a:moveTo>
                    <a:pt x="1355" y="1"/>
                  </a:moveTo>
                  <a:cubicBezTo>
                    <a:pt x="568" y="1"/>
                    <a:pt x="1" y="631"/>
                    <a:pt x="1" y="1418"/>
                  </a:cubicBezTo>
                  <a:cubicBezTo>
                    <a:pt x="1" y="2269"/>
                    <a:pt x="694" y="2836"/>
                    <a:pt x="1671" y="3624"/>
                  </a:cubicBezTo>
                  <a:cubicBezTo>
                    <a:pt x="1828" y="3750"/>
                    <a:pt x="2049" y="3907"/>
                    <a:pt x="2238" y="4065"/>
                  </a:cubicBezTo>
                  <a:cubicBezTo>
                    <a:pt x="2301" y="4096"/>
                    <a:pt x="2395" y="4128"/>
                    <a:pt x="2458" y="4128"/>
                  </a:cubicBezTo>
                  <a:cubicBezTo>
                    <a:pt x="2553" y="4128"/>
                    <a:pt x="2616" y="4096"/>
                    <a:pt x="2710" y="4065"/>
                  </a:cubicBezTo>
                  <a:cubicBezTo>
                    <a:pt x="2899" y="3907"/>
                    <a:pt x="3057" y="3718"/>
                    <a:pt x="3246" y="3624"/>
                  </a:cubicBezTo>
                  <a:cubicBezTo>
                    <a:pt x="4254" y="2836"/>
                    <a:pt x="4947" y="2269"/>
                    <a:pt x="4947" y="1418"/>
                  </a:cubicBezTo>
                  <a:cubicBezTo>
                    <a:pt x="4821" y="599"/>
                    <a:pt x="4191" y="1"/>
                    <a:pt x="3403" y="1"/>
                  </a:cubicBezTo>
                  <a:cubicBezTo>
                    <a:pt x="3025" y="1"/>
                    <a:pt x="2616" y="158"/>
                    <a:pt x="2395" y="505"/>
                  </a:cubicBezTo>
                  <a:cubicBezTo>
                    <a:pt x="2112" y="190"/>
                    <a:pt x="1765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6" name="Google Shape;6836;p67"/>
            <p:cNvSpPr/>
            <p:nvPr/>
          </p:nvSpPr>
          <p:spPr>
            <a:xfrm>
              <a:off x="-24338900" y="2710600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341" y="725"/>
                  </a:moveTo>
                  <a:cubicBezTo>
                    <a:pt x="7530" y="725"/>
                    <a:pt x="7687" y="882"/>
                    <a:pt x="7687" y="1103"/>
                  </a:cubicBezTo>
                  <a:lnTo>
                    <a:pt x="7687" y="3844"/>
                  </a:lnTo>
                  <a:cubicBezTo>
                    <a:pt x="7687" y="4033"/>
                    <a:pt x="7845" y="4222"/>
                    <a:pt x="8034" y="4222"/>
                  </a:cubicBezTo>
                  <a:lnTo>
                    <a:pt x="10806" y="4222"/>
                  </a:lnTo>
                  <a:cubicBezTo>
                    <a:pt x="10995" y="4222"/>
                    <a:pt x="11153" y="4380"/>
                    <a:pt x="11153" y="4569"/>
                  </a:cubicBezTo>
                  <a:lnTo>
                    <a:pt x="11153" y="7309"/>
                  </a:lnTo>
                  <a:cubicBezTo>
                    <a:pt x="11153" y="7530"/>
                    <a:pt x="10995" y="7688"/>
                    <a:pt x="10806" y="7688"/>
                  </a:cubicBezTo>
                  <a:lnTo>
                    <a:pt x="8034" y="7688"/>
                  </a:lnTo>
                  <a:cubicBezTo>
                    <a:pt x="7845" y="7688"/>
                    <a:pt x="7687" y="7845"/>
                    <a:pt x="7687" y="8034"/>
                  </a:cubicBezTo>
                  <a:lnTo>
                    <a:pt x="7687" y="10775"/>
                  </a:lnTo>
                  <a:cubicBezTo>
                    <a:pt x="7687" y="10996"/>
                    <a:pt x="7530" y="11153"/>
                    <a:pt x="7341" y="11153"/>
                  </a:cubicBezTo>
                  <a:lnTo>
                    <a:pt x="4568" y="11153"/>
                  </a:lnTo>
                  <a:cubicBezTo>
                    <a:pt x="4379" y="11153"/>
                    <a:pt x="4222" y="10996"/>
                    <a:pt x="4222" y="10775"/>
                  </a:cubicBezTo>
                  <a:lnTo>
                    <a:pt x="4222" y="8034"/>
                  </a:lnTo>
                  <a:cubicBezTo>
                    <a:pt x="4222" y="7845"/>
                    <a:pt x="4064" y="7688"/>
                    <a:pt x="3875" y="7688"/>
                  </a:cubicBezTo>
                  <a:lnTo>
                    <a:pt x="1103" y="7688"/>
                  </a:lnTo>
                  <a:cubicBezTo>
                    <a:pt x="914" y="7688"/>
                    <a:pt x="756" y="7530"/>
                    <a:pt x="756" y="7309"/>
                  </a:cubicBezTo>
                  <a:lnTo>
                    <a:pt x="756" y="4569"/>
                  </a:lnTo>
                  <a:cubicBezTo>
                    <a:pt x="756" y="4380"/>
                    <a:pt x="914" y="4222"/>
                    <a:pt x="1103" y="4222"/>
                  </a:cubicBezTo>
                  <a:lnTo>
                    <a:pt x="3875" y="4222"/>
                  </a:lnTo>
                  <a:cubicBezTo>
                    <a:pt x="4064" y="4222"/>
                    <a:pt x="4222" y="4033"/>
                    <a:pt x="4222" y="3844"/>
                  </a:cubicBezTo>
                  <a:lnTo>
                    <a:pt x="4222" y="1103"/>
                  </a:lnTo>
                  <a:cubicBezTo>
                    <a:pt x="4222" y="882"/>
                    <a:pt x="4379" y="725"/>
                    <a:pt x="4568" y="725"/>
                  </a:cubicBezTo>
                  <a:close/>
                  <a:moveTo>
                    <a:pt x="4537" y="0"/>
                  </a:moveTo>
                  <a:cubicBezTo>
                    <a:pt x="3938" y="0"/>
                    <a:pt x="3466" y="473"/>
                    <a:pt x="3466" y="1072"/>
                  </a:cubicBezTo>
                  <a:lnTo>
                    <a:pt x="3466" y="3466"/>
                  </a:lnTo>
                  <a:lnTo>
                    <a:pt x="1071" y="3466"/>
                  </a:lnTo>
                  <a:cubicBezTo>
                    <a:pt x="473" y="3466"/>
                    <a:pt x="0" y="3938"/>
                    <a:pt x="0" y="4537"/>
                  </a:cubicBezTo>
                  <a:lnTo>
                    <a:pt x="0" y="7278"/>
                  </a:lnTo>
                  <a:cubicBezTo>
                    <a:pt x="0" y="7877"/>
                    <a:pt x="473" y="8349"/>
                    <a:pt x="1071" y="8349"/>
                  </a:cubicBezTo>
                  <a:lnTo>
                    <a:pt x="3466" y="8349"/>
                  </a:lnTo>
                  <a:lnTo>
                    <a:pt x="3466" y="10743"/>
                  </a:lnTo>
                  <a:cubicBezTo>
                    <a:pt x="3466" y="11342"/>
                    <a:pt x="3938" y="11815"/>
                    <a:pt x="4537" y="11815"/>
                  </a:cubicBezTo>
                  <a:lnTo>
                    <a:pt x="7309" y="11815"/>
                  </a:lnTo>
                  <a:cubicBezTo>
                    <a:pt x="7876" y="11815"/>
                    <a:pt x="8349" y="11342"/>
                    <a:pt x="8349" y="10743"/>
                  </a:cubicBezTo>
                  <a:lnTo>
                    <a:pt x="8349" y="8349"/>
                  </a:lnTo>
                  <a:lnTo>
                    <a:pt x="10743" y="8349"/>
                  </a:lnTo>
                  <a:cubicBezTo>
                    <a:pt x="11342" y="8349"/>
                    <a:pt x="11815" y="7877"/>
                    <a:pt x="11815" y="7278"/>
                  </a:cubicBezTo>
                  <a:lnTo>
                    <a:pt x="11815" y="4537"/>
                  </a:lnTo>
                  <a:cubicBezTo>
                    <a:pt x="11815" y="3938"/>
                    <a:pt x="11342" y="3466"/>
                    <a:pt x="10743" y="3466"/>
                  </a:cubicBezTo>
                  <a:lnTo>
                    <a:pt x="8349" y="3466"/>
                  </a:lnTo>
                  <a:lnTo>
                    <a:pt x="8349" y="1072"/>
                  </a:lnTo>
                  <a:cubicBezTo>
                    <a:pt x="8349" y="473"/>
                    <a:pt x="7876" y="0"/>
                    <a:pt x="7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37" name="Google Shape;6837;p67"/>
          <p:cNvGrpSpPr/>
          <p:nvPr/>
        </p:nvGrpSpPr>
        <p:grpSpPr>
          <a:xfrm>
            <a:off x="7358918" y="2113096"/>
            <a:ext cx="335791" cy="332879"/>
            <a:chOff x="-22859750" y="2335900"/>
            <a:chExt cx="296950" cy="294375"/>
          </a:xfrm>
        </p:grpSpPr>
        <p:sp>
          <p:nvSpPr>
            <p:cNvPr id="6838" name="Google Shape;6838;p67"/>
            <p:cNvSpPr/>
            <p:nvPr/>
          </p:nvSpPr>
          <p:spPr>
            <a:xfrm>
              <a:off x="-22859750" y="2335900"/>
              <a:ext cx="296950" cy="294375"/>
            </a:xfrm>
            <a:custGeom>
              <a:rect b="b" l="l" r="r" t="t"/>
              <a:pathLst>
                <a:path extrusionOk="0" h="11775" w="11878">
                  <a:moveTo>
                    <a:pt x="7306" y="663"/>
                  </a:moveTo>
                  <a:cubicBezTo>
                    <a:pt x="7389" y="663"/>
                    <a:pt x="7475" y="671"/>
                    <a:pt x="7562" y="685"/>
                  </a:cubicBezTo>
                  <a:cubicBezTo>
                    <a:pt x="7814" y="780"/>
                    <a:pt x="8034" y="937"/>
                    <a:pt x="8192" y="1126"/>
                  </a:cubicBezTo>
                  <a:cubicBezTo>
                    <a:pt x="7908" y="1189"/>
                    <a:pt x="7656" y="1347"/>
                    <a:pt x="7467" y="1567"/>
                  </a:cubicBezTo>
                  <a:cubicBezTo>
                    <a:pt x="7341" y="1662"/>
                    <a:pt x="7341" y="1914"/>
                    <a:pt x="7467" y="2008"/>
                  </a:cubicBezTo>
                  <a:cubicBezTo>
                    <a:pt x="7530" y="2071"/>
                    <a:pt x="7617" y="2103"/>
                    <a:pt x="7703" y="2103"/>
                  </a:cubicBezTo>
                  <a:cubicBezTo>
                    <a:pt x="7790" y="2103"/>
                    <a:pt x="7877" y="2071"/>
                    <a:pt x="7940" y="2008"/>
                  </a:cubicBezTo>
                  <a:cubicBezTo>
                    <a:pt x="8129" y="1819"/>
                    <a:pt x="8412" y="1693"/>
                    <a:pt x="8696" y="1693"/>
                  </a:cubicBezTo>
                  <a:cubicBezTo>
                    <a:pt x="8979" y="1693"/>
                    <a:pt x="9231" y="1819"/>
                    <a:pt x="9452" y="2008"/>
                  </a:cubicBezTo>
                  <a:cubicBezTo>
                    <a:pt x="9767" y="2355"/>
                    <a:pt x="9830" y="2764"/>
                    <a:pt x="9673" y="3174"/>
                  </a:cubicBezTo>
                  <a:cubicBezTo>
                    <a:pt x="9389" y="3237"/>
                    <a:pt x="9137" y="3395"/>
                    <a:pt x="8885" y="3584"/>
                  </a:cubicBezTo>
                  <a:cubicBezTo>
                    <a:pt x="8759" y="3710"/>
                    <a:pt x="8759" y="3962"/>
                    <a:pt x="8885" y="4056"/>
                  </a:cubicBezTo>
                  <a:cubicBezTo>
                    <a:pt x="8948" y="4119"/>
                    <a:pt x="9035" y="4151"/>
                    <a:pt x="9121" y="4151"/>
                  </a:cubicBezTo>
                  <a:cubicBezTo>
                    <a:pt x="9208" y="4151"/>
                    <a:pt x="9294" y="4119"/>
                    <a:pt x="9358" y="4056"/>
                  </a:cubicBezTo>
                  <a:cubicBezTo>
                    <a:pt x="9547" y="3867"/>
                    <a:pt x="9830" y="3741"/>
                    <a:pt x="10114" y="3741"/>
                  </a:cubicBezTo>
                  <a:cubicBezTo>
                    <a:pt x="10397" y="3741"/>
                    <a:pt x="10649" y="3867"/>
                    <a:pt x="10870" y="4056"/>
                  </a:cubicBezTo>
                  <a:cubicBezTo>
                    <a:pt x="11059" y="4277"/>
                    <a:pt x="11185" y="4529"/>
                    <a:pt x="11185" y="4812"/>
                  </a:cubicBezTo>
                  <a:cubicBezTo>
                    <a:pt x="11185" y="5096"/>
                    <a:pt x="11059" y="5379"/>
                    <a:pt x="10870" y="5568"/>
                  </a:cubicBezTo>
                  <a:cubicBezTo>
                    <a:pt x="10649" y="5757"/>
                    <a:pt x="10397" y="5883"/>
                    <a:pt x="10114" y="5883"/>
                  </a:cubicBezTo>
                  <a:cubicBezTo>
                    <a:pt x="9925" y="5883"/>
                    <a:pt x="9767" y="6041"/>
                    <a:pt x="9767" y="6230"/>
                  </a:cubicBezTo>
                  <a:cubicBezTo>
                    <a:pt x="9767" y="6451"/>
                    <a:pt x="9925" y="6608"/>
                    <a:pt x="10114" y="6608"/>
                  </a:cubicBezTo>
                  <a:cubicBezTo>
                    <a:pt x="10429" y="6608"/>
                    <a:pt x="10712" y="6514"/>
                    <a:pt x="10964" y="6356"/>
                  </a:cubicBezTo>
                  <a:cubicBezTo>
                    <a:pt x="11090" y="6514"/>
                    <a:pt x="11122" y="6703"/>
                    <a:pt x="11122" y="6955"/>
                  </a:cubicBezTo>
                  <a:cubicBezTo>
                    <a:pt x="11122" y="7270"/>
                    <a:pt x="11027" y="7553"/>
                    <a:pt x="10807" y="7742"/>
                  </a:cubicBezTo>
                  <a:cubicBezTo>
                    <a:pt x="10618" y="7931"/>
                    <a:pt x="10366" y="8057"/>
                    <a:pt x="10082" y="8057"/>
                  </a:cubicBezTo>
                  <a:cubicBezTo>
                    <a:pt x="9799" y="8057"/>
                    <a:pt x="9515" y="7931"/>
                    <a:pt x="9326" y="7742"/>
                  </a:cubicBezTo>
                  <a:cubicBezTo>
                    <a:pt x="9137" y="7553"/>
                    <a:pt x="9011" y="7270"/>
                    <a:pt x="9011" y="6986"/>
                  </a:cubicBezTo>
                  <a:cubicBezTo>
                    <a:pt x="9011" y="6703"/>
                    <a:pt x="9137" y="6419"/>
                    <a:pt x="9326" y="6230"/>
                  </a:cubicBezTo>
                  <a:cubicBezTo>
                    <a:pt x="9452" y="6104"/>
                    <a:pt x="9452" y="5883"/>
                    <a:pt x="9326" y="5757"/>
                  </a:cubicBezTo>
                  <a:cubicBezTo>
                    <a:pt x="9263" y="5694"/>
                    <a:pt x="9176" y="5663"/>
                    <a:pt x="9090" y="5663"/>
                  </a:cubicBezTo>
                  <a:cubicBezTo>
                    <a:pt x="9003" y="5663"/>
                    <a:pt x="8916" y="5694"/>
                    <a:pt x="8853" y="5757"/>
                  </a:cubicBezTo>
                  <a:cubicBezTo>
                    <a:pt x="8538" y="6072"/>
                    <a:pt x="8349" y="6514"/>
                    <a:pt x="8349" y="6986"/>
                  </a:cubicBezTo>
                  <a:cubicBezTo>
                    <a:pt x="8349" y="7112"/>
                    <a:pt x="8349" y="7207"/>
                    <a:pt x="8381" y="7333"/>
                  </a:cubicBezTo>
                  <a:cubicBezTo>
                    <a:pt x="7562" y="7459"/>
                    <a:pt x="6932" y="8215"/>
                    <a:pt x="6932" y="9034"/>
                  </a:cubicBezTo>
                  <a:cubicBezTo>
                    <a:pt x="6932" y="9223"/>
                    <a:pt x="7089" y="9381"/>
                    <a:pt x="7278" y="9381"/>
                  </a:cubicBezTo>
                  <a:cubicBezTo>
                    <a:pt x="7467" y="9381"/>
                    <a:pt x="7625" y="9223"/>
                    <a:pt x="7625" y="9034"/>
                  </a:cubicBezTo>
                  <a:cubicBezTo>
                    <a:pt x="7625" y="8435"/>
                    <a:pt x="8097" y="8026"/>
                    <a:pt x="8664" y="8026"/>
                  </a:cubicBezTo>
                  <a:lnTo>
                    <a:pt x="8696" y="8026"/>
                  </a:lnTo>
                  <a:cubicBezTo>
                    <a:pt x="8727" y="8089"/>
                    <a:pt x="8822" y="8120"/>
                    <a:pt x="8853" y="8215"/>
                  </a:cubicBezTo>
                  <a:cubicBezTo>
                    <a:pt x="9074" y="8435"/>
                    <a:pt x="9326" y="8561"/>
                    <a:pt x="9641" y="8656"/>
                  </a:cubicBezTo>
                  <a:cubicBezTo>
                    <a:pt x="9673" y="8750"/>
                    <a:pt x="9704" y="8908"/>
                    <a:pt x="9704" y="9034"/>
                  </a:cubicBezTo>
                  <a:cubicBezTo>
                    <a:pt x="9704" y="9507"/>
                    <a:pt x="9452" y="9853"/>
                    <a:pt x="9011" y="10011"/>
                  </a:cubicBezTo>
                  <a:cubicBezTo>
                    <a:pt x="8979" y="9853"/>
                    <a:pt x="8853" y="9759"/>
                    <a:pt x="8664" y="9759"/>
                  </a:cubicBezTo>
                  <a:cubicBezTo>
                    <a:pt x="8444" y="9759"/>
                    <a:pt x="8286" y="9916"/>
                    <a:pt x="8286" y="10105"/>
                  </a:cubicBezTo>
                  <a:cubicBezTo>
                    <a:pt x="8286" y="10704"/>
                    <a:pt x="7814" y="11113"/>
                    <a:pt x="7278" y="11113"/>
                  </a:cubicBezTo>
                  <a:cubicBezTo>
                    <a:pt x="6711" y="11113"/>
                    <a:pt x="6239" y="10641"/>
                    <a:pt x="6239" y="10105"/>
                  </a:cubicBezTo>
                  <a:lnTo>
                    <a:pt x="6239" y="6640"/>
                  </a:lnTo>
                  <a:cubicBezTo>
                    <a:pt x="6522" y="6860"/>
                    <a:pt x="6932" y="6986"/>
                    <a:pt x="7278" y="6986"/>
                  </a:cubicBezTo>
                  <a:cubicBezTo>
                    <a:pt x="7467" y="6986"/>
                    <a:pt x="7625" y="6829"/>
                    <a:pt x="7625" y="6640"/>
                  </a:cubicBezTo>
                  <a:cubicBezTo>
                    <a:pt x="7625" y="6451"/>
                    <a:pt x="7467" y="6293"/>
                    <a:pt x="7278" y="6293"/>
                  </a:cubicBezTo>
                  <a:cubicBezTo>
                    <a:pt x="6680" y="6293"/>
                    <a:pt x="6239" y="5820"/>
                    <a:pt x="6239" y="5253"/>
                  </a:cubicBezTo>
                  <a:lnTo>
                    <a:pt x="6239" y="1788"/>
                  </a:lnTo>
                  <a:lnTo>
                    <a:pt x="6239" y="1756"/>
                  </a:lnTo>
                  <a:lnTo>
                    <a:pt x="6239" y="1725"/>
                  </a:lnTo>
                  <a:cubicBezTo>
                    <a:pt x="6239" y="1441"/>
                    <a:pt x="6365" y="1158"/>
                    <a:pt x="6554" y="969"/>
                  </a:cubicBezTo>
                  <a:cubicBezTo>
                    <a:pt x="6772" y="750"/>
                    <a:pt x="7027" y="663"/>
                    <a:pt x="7306" y="663"/>
                  </a:cubicBezTo>
                  <a:close/>
                  <a:moveTo>
                    <a:pt x="4492" y="726"/>
                  </a:moveTo>
                  <a:cubicBezTo>
                    <a:pt x="4756" y="726"/>
                    <a:pt x="5012" y="813"/>
                    <a:pt x="5230" y="1032"/>
                  </a:cubicBezTo>
                  <a:cubicBezTo>
                    <a:pt x="5419" y="1221"/>
                    <a:pt x="5545" y="1504"/>
                    <a:pt x="5545" y="1788"/>
                  </a:cubicBezTo>
                  <a:lnTo>
                    <a:pt x="5545" y="1819"/>
                  </a:lnTo>
                  <a:lnTo>
                    <a:pt x="5545" y="5285"/>
                  </a:lnTo>
                  <a:cubicBezTo>
                    <a:pt x="5545" y="5883"/>
                    <a:pt x="5073" y="6325"/>
                    <a:pt x="4506" y="6325"/>
                  </a:cubicBezTo>
                  <a:cubicBezTo>
                    <a:pt x="4317" y="6325"/>
                    <a:pt x="4159" y="6482"/>
                    <a:pt x="4159" y="6671"/>
                  </a:cubicBezTo>
                  <a:cubicBezTo>
                    <a:pt x="4159" y="6860"/>
                    <a:pt x="4317" y="7018"/>
                    <a:pt x="4506" y="7018"/>
                  </a:cubicBezTo>
                  <a:cubicBezTo>
                    <a:pt x="4915" y="7018"/>
                    <a:pt x="5262" y="6892"/>
                    <a:pt x="5545" y="6671"/>
                  </a:cubicBezTo>
                  <a:lnTo>
                    <a:pt x="5545" y="10105"/>
                  </a:lnTo>
                  <a:lnTo>
                    <a:pt x="5545" y="10137"/>
                  </a:lnTo>
                  <a:cubicBezTo>
                    <a:pt x="5545" y="10704"/>
                    <a:pt x="5073" y="11176"/>
                    <a:pt x="4506" y="11176"/>
                  </a:cubicBezTo>
                  <a:cubicBezTo>
                    <a:pt x="3939" y="11176"/>
                    <a:pt x="3498" y="10704"/>
                    <a:pt x="3498" y="10137"/>
                  </a:cubicBezTo>
                  <a:cubicBezTo>
                    <a:pt x="3498" y="9948"/>
                    <a:pt x="3340" y="9790"/>
                    <a:pt x="3151" y="9790"/>
                  </a:cubicBezTo>
                  <a:cubicBezTo>
                    <a:pt x="2994" y="9790"/>
                    <a:pt x="2836" y="9916"/>
                    <a:pt x="2773" y="10074"/>
                  </a:cubicBezTo>
                  <a:cubicBezTo>
                    <a:pt x="2395" y="9916"/>
                    <a:pt x="2080" y="9538"/>
                    <a:pt x="2080" y="9065"/>
                  </a:cubicBezTo>
                  <a:cubicBezTo>
                    <a:pt x="2080" y="8908"/>
                    <a:pt x="2111" y="8813"/>
                    <a:pt x="2143" y="8687"/>
                  </a:cubicBezTo>
                  <a:cubicBezTo>
                    <a:pt x="2426" y="8593"/>
                    <a:pt x="2710" y="8435"/>
                    <a:pt x="2930" y="8246"/>
                  </a:cubicBezTo>
                  <a:cubicBezTo>
                    <a:pt x="2994" y="8215"/>
                    <a:pt x="3057" y="8120"/>
                    <a:pt x="3088" y="8057"/>
                  </a:cubicBezTo>
                  <a:lnTo>
                    <a:pt x="3151" y="8057"/>
                  </a:lnTo>
                  <a:cubicBezTo>
                    <a:pt x="3718" y="8057"/>
                    <a:pt x="4159" y="8530"/>
                    <a:pt x="4159" y="9065"/>
                  </a:cubicBezTo>
                  <a:cubicBezTo>
                    <a:pt x="4159" y="9286"/>
                    <a:pt x="4317" y="9444"/>
                    <a:pt x="4506" y="9444"/>
                  </a:cubicBezTo>
                  <a:cubicBezTo>
                    <a:pt x="4726" y="9444"/>
                    <a:pt x="4884" y="9286"/>
                    <a:pt x="4884" y="9065"/>
                  </a:cubicBezTo>
                  <a:cubicBezTo>
                    <a:pt x="4884" y="8215"/>
                    <a:pt x="4254" y="7490"/>
                    <a:pt x="3403" y="7396"/>
                  </a:cubicBezTo>
                  <a:cubicBezTo>
                    <a:pt x="3466" y="7270"/>
                    <a:pt x="3466" y="7144"/>
                    <a:pt x="3466" y="7018"/>
                  </a:cubicBezTo>
                  <a:cubicBezTo>
                    <a:pt x="3466" y="6545"/>
                    <a:pt x="3246" y="6104"/>
                    <a:pt x="2930" y="5820"/>
                  </a:cubicBezTo>
                  <a:cubicBezTo>
                    <a:pt x="2883" y="5757"/>
                    <a:pt x="2797" y="5726"/>
                    <a:pt x="2706" y="5726"/>
                  </a:cubicBezTo>
                  <a:cubicBezTo>
                    <a:pt x="2615" y="5726"/>
                    <a:pt x="2521" y="5757"/>
                    <a:pt x="2458" y="5820"/>
                  </a:cubicBezTo>
                  <a:cubicBezTo>
                    <a:pt x="2363" y="5915"/>
                    <a:pt x="2363" y="6167"/>
                    <a:pt x="2458" y="6262"/>
                  </a:cubicBezTo>
                  <a:cubicBezTo>
                    <a:pt x="2678" y="6482"/>
                    <a:pt x="2773" y="6734"/>
                    <a:pt x="2773" y="7018"/>
                  </a:cubicBezTo>
                  <a:cubicBezTo>
                    <a:pt x="2773" y="7301"/>
                    <a:pt x="2678" y="7585"/>
                    <a:pt x="2458" y="7774"/>
                  </a:cubicBezTo>
                  <a:cubicBezTo>
                    <a:pt x="2269" y="7963"/>
                    <a:pt x="1985" y="8089"/>
                    <a:pt x="1733" y="8089"/>
                  </a:cubicBezTo>
                  <a:cubicBezTo>
                    <a:pt x="1450" y="8089"/>
                    <a:pt x="1166" y="7963"/>
                    <a:pt x="977" y="7774"/>
                  </a:cubicBezTo>
                  <a:cubicBezTo>
                    <a:pt x="788" y="7585"/>
                    <a:pt x="662" y="7301"/>
                    <a:pt x="662" y="7018"/>
                  </a:cubicBezTo>
                  <a:cubicBezTo>
                    <a:pt x="662" y="6829"/>
                    <a:pt x="725" y="6640"/>
                    <a:pt x="820" y="6419"/>
                  </a:cubicBezTo>
                  <a:cubicBezTo>
                    <a:pt x="1103" y="6608"/>
                    <a:pt x="1355" y="6671"/>
                    <a:pt x="1670" y="6671"/>
                  </a:cubicBezTo>
                  <a:cubicBezTo>
                    <a:pt x="1891" y="6671"/>
                    <a:pt x="2048" y="6514"/>
                    <a:pt x="2048" y="6325"/>
                  </a:cubicBezTo>
                  <a:cubicBezTo>
                    <a:pt x="2048" y="6104"/>
                    <a:pt x="1891" y="5946"/>
                    <a:pt x="1670" y="5946"/>
                  </a:cubicBezTo>
                  <a:cubicBezTo>
                    <a:pt x="1418" y="5946"/>
                    <a:pt x="1135" y="5852"/>
                    <a:pt x="946" y="5631"/>
                  </a:cubicBezTo>
                  <a:cubicBezTo>
                    <a:pt x="725" y="5442"/>
                    <a:pt x="631" y="5159"/>
                    <a:pt x="631" y="4907"/>
                  </a:cubicBezTo>
                  <a:cubicBezTo>
                    <a:pt x="631" y="4623"/>
                    <a:pt x="725" y="4340"/>
                    <a:pt x="946" y="4151"/>
                  </a:cubicBezTo>
                  <a:cubicBezTo>
                    <a:pt x="1135" y="3962"/>
                    <a:pt x="1418" y="3836"/>
                    <a:pt x="1670" y="3836"/>
                  </a:cubicBezTo>
                  <a:cubicBezTo>
                    <a:pt x="1954" y="3836"/>
                    <a:pt x="2237" y="3962"/>
                    <a:pt x="2426" y="4151"/>
                  </a:cubicBezTo>
                  <a:cubicBezTo>
                    <a:pt x="2489" y="4214"/>
                    <a:pt x="2576" y="4245"/>
                    <a:pt x="2663" y="4245"/>
                  </a:cubicBezTo>
                  <a:cubicBezTo>
                    <a:pt x="2749" y="4245"/>
                    <a:pt x="2836" y="4214"/>
                    <a:pt x="2899" y="4151"/>
                  </a:cubicBezTo>
                  <a:cubicBezTo>
                    <a:pt x="3025" y="4025"/>
                    <a:pt x="3025" y="3804"/>
                    <a:pt x="2899" y="3678"/>
                  </a:cubicBezTo>
                  <a:cubicBezTo>
                    <a:pt x="2678" y="3426"/>
                    <a:pt x="2426" y="3332"/>
                    <a:pt x="2111" y="3237"/>
                  </a:cubicBezTo>
                  <a:cubicBezTo>
                    <a:pt x="1954" y="2859"/>
                    <a:pt x="2048" y="2418"/>
                    <a:pt x="2363" y="2103"/>
                  </a:cubicBezTo>
                  <a:cubicBezTo>
                    <a:pt x="2552" y="1914"/>
                    <a:pt x="2836" y="1788"/>
                    <a:pt x="3088" y="1788"/>
                  </a:cubicBezTo>
                  <a:cubicBezTo>
                    <a:pt x="3372" y="1788"/>
                    <a:pt x="3655" y="1914"/>
                    <a:pt x="3844" y="2103"/>
                  </a:cubicBezTo>
                  <a:cubicBezTo>
                    <a:pt x="3907" y="2166"/>
                    <a:pt x="3994" y="2197"/>
                    <a:pt x="4080" y="2197"/>
                  </a:cubicBezTo>
                  <a:cubicBezTo>
                    <a:pt x="4167" y="2197"/>
                    <a:pt x="4254" y="2166"/>
                    <a:pt x="4317" y="2103"/>
                  </a:cubicBezTo>
                  <a:cubicBezTo>
                    <a:pt x="4443" y="1977"/>
                    <a:pt x="4443" y="1756"/>
                    <a:pt x="4317" y="1630"/>
                  </a:cubicBezTo>
                  <a:cubicBezTo>
                    <a:pt x="4128" y="1441"/>
                    <a:pt x="3876" y="1284"/>
                    <a:pt x="3624" y="1189"/>
                  </a:cubicBezTo>
                  <a:cubicBezTo>
                    <a:pt x="3781" y="969"/>
                    <a:pt x="3970" y="811"/>
                    <a:pt x="4254" y="748"/>
                  </a:cubicBezTo>
                  <a:cubicBezTo>
                    <a:pt x="4333" y="734"/>
                    <a:pt x="4413" y="726"/>
                    <a:pt x="4492" y="726"/>
                  </a:cubicBezTo>
                  <a:close/>
                  <a:moveTo>
                    <a:pt x="7254" y="0"/>
                  </a:moveTo>
                  <a:cubicBezTo>
                    <a:pt x="6817" y="0"/>
                    <a:pt x="6387" y="190"/>
                    <a:pt x="6049" y="528"/>
                  </a:cubicBezTo>
                  <a:cubicBezTo>
                    <a:pt x="6018" y="559"/>
                    <a:pt x="5923" y="654"/>
                    <a:pt x="5892" y="717"/>
                  </a:cubicBezTo>
                  <a:cubicBezTo>
                    <a:pt x="5860" y="654"/>
                    <a:pt x="5766" y="622"/>
                    <a:pt x="5734" y="528"/>
                  </a:cubicBezTo>
                  <a:cubicBezTo>
                    <a:pt x="5391" y="185"/>
                    <a:pt x="4972" y="13"/>
                    <a:pt x="4521" y="13"/>
                  </a:cubicBezTo>
                  <a:cubicBezTo>
                    <a:pt x="4392" y="13"/>
                    <a:pt x="4261" y="27"/>
                    <a:pt x="4128" y="55"/>
                  </a:cubicBezTo>
                  <a:cubicBezTo>
                    <a:pt x="3561" y="181"/>
                    <a:pt x="3151" y="559"/>
                    <a:pt x="2899" y="1126"/>
                  </a:cubicBezTo>
                  <a:cubicBezTo>
                    <a:pt x="2552" y="1158"/>
                    <a:pt x="2206" y="1347"/>
                    <a:pt x="1922" y="1599"/>
                  </a:cubicBezTo>
                  <a:cubicBezTo>
                    <a:pt x="1481" y="2040"/>
                    <a:pt x="1324" y="2607"/>
                    <a:pt x="1450" y="3206"/>
                  </a:cubicBezTo>
                  <a:cubicBezTo>
                    <a:pt x="1103" y="3237"/>
                    <a:pt x="788" y="3458"/>
                    <a:pt x="505" y="3678"/>
                  </a:cubicBezTo>
                  <a:cubicBezTo>
                    <a:pt x="190" y="3993"/>
                    <a:pt x="1" y="4434"/>
                    <a:pt x="1" y="4907"/>
                  </a:cubicBezTo>
                  <a:cubicBezTo>
                    <a:pt x="1" y="5285"/>
                    <a:pt x="127" y="5663"/>
                    <a:pt x="347" y="5915"/>
                  </a:cubicBezTo>
                  <a:cubicBezTo>
                    <a:pt x="127" y="6230"/>
                    <a:pt x="1" y="6608"/>
                    <a:pt x="1" y="6955"/>
                  </a:cubicBezTo>
                  <a:cubicBezTo>
                    <a:pt x="1" y="7427"/>
                    <a:pt x="190" y="7868"/>
                    <a:pt x="505" y="8183"/>
                  </a:cubicBezTo>
                  <a:cubicBezTo>
                    <a:pt x="788" y="8435"/>
                    <a:pt x="1103" y="8593"/>
                    <a:pt x="1450" y="8624"/>
                  </a:cubicBezTo>
                  <a:cubicBezTo>
                    <a:pt x="1418" y="8750"/>
                    <a:pt x="1418" y="8876"/>
                    <a:pt x="1418" y="9002"/>
                  </a:cubicBezTo>
                  <a:cubicBezTo>
                    <a:pt x="1418" y="9916"/>
                    <a:pt x="2080" y="10609"/>
                    <a:pt x="2962" y="10735"/>
                  </a:cubicBezTo>
                  <a:cubicBezTo>
                    <a:pt x="3214" y="11365"/>
                    <a:pt x="3813" y="11775"/>
                    <a:pt x="4569" y="11775"/>
                  </a:cubicBezTo>
                  <a:cubicBezTo>
                    <a:pt x="5104" y="11775"/>
                    <a:pt x="5640" y="11523"/>
                    <a:pt x="5955" y="11082"/>
                  </a:cubicBezTo>
                  <a:cubicBezTo>
                    <a:pt x="6270" y="11523"/>
                    <a:pt x="6774" y="11775"/>
                    <a:pt x="7310" y="11775"/>
                  </a:cubicBezTo>
                  <a:cubicBezTo>
                    <a:pt x="8034" y="11775"/>
                    <a:pt x="8664" y="11365"/>
                    <a:pt x="8948" y="10735"/>
                  </a:cubicBezTo>
                  <a:cubicBezTo>
                    <a:pt x="9799" y="10609"/>
                    <a:pt x="10460" y="9916"/>
                    <a:pt x="10460" y="9002"/>
                  </a:cubicBezTo>
                  <a:cubicBezTo>
                    <a:pt x="10460" y="8876"/>
                    <a:pt x="10460" y="8750"/>
                    <a:pt x="10429" y="8624"/>
                  </a:cubicBezTo>
                  <a:cubicBezTo>
                    <a:pt x="10775" y="8593"/>
                    <a:pt x="11090" y="8404"/>
                    <a:pt x="11374" y="8183"/>
                  </a:cubicBezTo>
                  <a:cubicBezTo>
                    <a:pt x="11689" y="7837"/>
                    <a:pt x="11878" y="7427"/>
                    <a:pt x="11878" y="6955"/>
                  </a:cubicBezTo>
                  <a:cubicBezTo>
                    <a:pt x="11878" y="6545"/>
                    <a:pt x="11783" y="6199"/>
                    <a:pt x="11531" y="5915"/>
                  </a:cubicBezTo>
                  <a:cubicBezTo>
                    <a:pt x="11689" y="5663"/>
                    <a:pt x="11815" y="5285"/>
                    <a:pt x="11815" y="4907"/>
                  </a:cubicBezTo>
                  <a:cubicBezTo>
                    <a:pt x="11815" y="4434"/>
                    <a:pt x="11594" y="3993"/>
                    <a:pt x="11279" y="3678"/>
                  </a:cubicBezTo>
                  <a:cubicBezTo>
                    <a:pt x="11027" y="3395"/>
                    <a:pt x="10712" y="3237"/>
                    <a:pt x="10334" y="3206"/>
                  </a:cubicBezTo>
                  <a:cubicBezTo>
                    <a:pt x="10460" y="2670"/>
                    <a:pt x="10303" y="2040"/>
                    <a:pt x="9862" y="1599"/>
                  </a:cubicBezTo>
                  <a:cubicBezTo>
                    <a:pt x="9610" y="1315"/>
                    <a:pt x="9231" y="1158"/>
                    <a:pt x="8885" y="1126"/>
                  </a:cubicBezTo>
                  <a:cubicBezTo>
                    <a:pt x="8664" y="559"/>
                    <a:pt x="8223" y="181"/>
                    <a:pt x="7656" y="55"/>
                  </a:cubicBezTo>
                  <a:cubicBezTo>
                    <a:pt x="7523" y="18"/>
                    <a:pt x="7388" y="0"/>
                    <a:pt x="72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39" name="Google Shape;6839;p67"/>
            <p:cNvSpPr/>
            <p:nvPr/>
          </p:nvSpPr>
          <p:spPr>
            <a:xfrm>
              <a:off x="-22685675" y="24081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740" y="1"/>
                  </a:moveTo>
                  <a:cubicBezTo>
                    <a:pt x="654" y="1"/>
                    <a:pt x="567" y="32"/>
                    <a:pt x="504" y="95"/>
                  </a:cubicBezTo>
                  <a:cubicBezTo>
                    <a:pt x="189" y="410"/>
                    <a:pt x="0" y="820"/>
                    <a:pt x="0" y="1292"/>
                  </a:cubicBezTo>
                  <a:cubicBezTo>
                    <a:pt x="0" y="1765"/>
                    <a:pt x="189" y="2206"/>
                    <a:pt x="504" y="2521"/>
                  </a:cubicBezTo>
                  <a:cubicBezTo>
                    <a:pt x="599" y="2584"/>
                    <a:pt x="662" y="2647"/>
                    <a:pt x="756" y="2647"/>
                  </a:cubicBezTo>
                  <a:cubicBezTo>
                    <a:pt x="819" y="2647"/>
                    <a:pt x="945" y="2615"/>
                    <a:pt x="977" y="2521"/>
                  </a:cubicBezTo>
                  <a:cubicBezTo>
                    <a:pt x="1103" y="2395"/>
                    <a:pt x="1103" y="2174"/>
                    <a:pt x="977" y="2048"/>
                  </a:cubicBezTo>
                  <a:cubicBezTo>
                    <a:pt x="788" y="1859"/>
                    <a:pt x="662" y="1576"/>
                    <a:pt x="662" y="1292"/>
                  </a:cubicBezTo>
                  <a:cubicBezTo>
                    <a:pt x="662" y="1040"/>
                    <a:pt x="788" y="757"/>
                    <a:pt x="977" y="536"/>
                  </a:cubicBezTo>
                  <a:cubicBezTo>
                    <a:pt x="1103" y="442"/>
                    <a:pt x="1103" y="253"/>
                    <a:pt x="977" y="95"/>
                  </a:cubicBezTo>
                  <a:cubicBezTo>
                    <a:pt x="914" y="32"/>
                    <a:pt x="827" y="1"/>
                    <a:pt x="7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0" name="Google Shape;6840;p67"/>
            <p:cNvSpPr/>
            <p:nvPr/>
          </p:nvSpPr>
          <p:spPr>
            <a:xfrm>
              <a:off x="-22766800" y="2408950"/>
              <a:ext cx="27575" cy="66175"/>
            </a:xfrm>
            <a:custGeom>
              <a:rect b="b" l="l" r="r" t="t"/>
              <a:pathLst>
                <a:path extrusionOk="0" h="2647" w="1103">
                  <a:moveTo>
                    <a:pt x="362" y="0"/>
                  </a:moveTo>
                  <a:cubicBezTo>
                    <a:pt x="276" y="0"/>
                    <a:pt x="189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cubicBezTo>
                    <a:pt x="315" y="756"/>
                    <a:pt x="441" y="1040"/>
                    <a:pt x="441" y="1323"/>
                  </a:cubicBezTo>
                  <a:cubicBezTo>
                    <a:pt x="441" y="1575"/>
                    <a:pt x="315" y="1859"/>
                    <a:pt x="126" y="2048"/>
                  </a:cubicBezTo>
                  <a:cubicBezTo>
                    <a:pt x="0" y="2174"/>
                    <a:pt x="0" y="2426"/>
                    <a:pt x="126" y="2520"/>
                  </a:cubicBezTo>
                  <a:cubicBezTo>
                    <a:pt x="221" y="2615"/>
                    <a:pt x="284" y="2646"/>
                    <a:pt x="378" y="2646"/>
                  </a:cubicBezTo>
                  <a:cubicBezTo>
                    <a:pt x="441" y="2646"/>
                    <a:pt x="567" y="2615"/>
                    <a:pt x="599" y="2520"/>
                  </a:cubicBezTo>
                  <a:cubicBezTo>
                    <a:pt x="977" y="2174"/>
                    <a:pt x="1103" y="1733"/>
                    <a:pt x="1103" y="1323"/>
                  </a:cubicBezTo>
                  <a:cubicBezTo>
                    <a:pt x="1103" y="851"/>
                    <a:pt x="914" y="410"/>
                    <a:pt x="599" y="95"/>
                  </a:cubicBezTo>
                  <a:cubicBezTo>
                    <a:pt x="536" y="32"/>
                    <a:pt x="449" y="0"/>
                    <a:pt x="3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1" name="Google Shape;6841;p67"/>
          <p:cNvGrpSpPr/>
          <p:nvPr/>
        </p:nvGrpSpPr>
        <p:grpSpPr>
          <a:xfrm>
            <a:off x="1882340" y="1689470"/>
            <a:ext cx="294828" cy="334038"/>
            <a:chOff x="-27710725" y="1959200"/>
            <a:chExt cx="260725" cy="295400"/>
          </a:xfrm>
        </p:grpSpPr>
        <p:sp>
          <p:nvSpPr>
            <p:cNvPr id="6842" name="Google Shape;6842;p67"/>
            <p:cNvSpPr/>
            <p:nvPr/>
          </p:nvSpPr>
          <p:spPr>
            <a:xfrm>
              <a:off x="-27710725" y="1959200"/>
              <a:ext cx="260725" cy="295400"/>
            </a:xfrm>
            <a:custGeom>
              <a:rect b="b" l="l" r="r" t="t"/>
              <a:pathLst>
                <a:path extrusionOk="0" h="11816" w="10429">
                  <a:moveTo>
                    <a:pt x="1072" y="3561"/>
                  </a:moveTo>
                  <a:cubicBezTo>
                    <a:pt x="1261" y="3561"/>
                    <a:pt x="1418" y="3718"/>
                    <a:pt x="1418" y="3907"/>
                  </a:cubicBezTo>
                  <a:lnTo>
                    <a:pt x="1418" y="4916"/>
                  </a:lnTo>
                  <a:lnTo>
                    <a:pt x="694" y="4916"/>
                  </a:lnTo>
                  <a:lnTo>
                    <a:pt x="694" y="3907"/>
                  </a:lnTo>
                  <a:cubicBezTo>
                    <a:pt x="694" y="3718"/>
                    <a:pt x="851" y="3561"/>
                    <a:pt x="1072" y="3561"/>
                  </a:cubicBezTo>
                  <a:close/>
                  <a:moveTo>
                    <a:pt x="5230" y="3561"/>
                  </a:moveTo>
                  <a:cubicBezTo>
                    <a:pt x="5419" y="3561"/>
                    <a:pt x="5577" y="3718"/>
                    <a:pt x="5577" y="3907"/>
                  </a:cubicBezTo>
                  <a:lnTo>
                    <a:pt x="5577" y="4916"/>
                  </a:lnTo>
                  <a:lnTo>
                    <a:pt x="4884" y="4916"/>
                  </a:lnTo>
                  <a:lnTo>
                    <a:pt x="4884" y="3907"/>
                  </a:lnTo>
                  <a:cubicBezTo>
                    <a:pt x="4884" y="3718"/>
                    <a:pt x="5041" y="3561"/>
                    <a:pt x="5230" y="3561"/>
                  </a:cubicBezTo>
                  <a:close/>
                  <a:moveTo>
                    <a:pt x="8696" y="4348"/>
                  </a:moveTo>
                  <a:cubicBezTo>
                    <a:pt x="9294" y="4348"/>
                    <a:pt x="9736" y="4821"/>
                    <a:pt x="9736" y="5357"/>
                  </a:cubicBezTo>
                  <a:cubicBezTo>
                    <a:pt x="9736" y="5924"/>
                    <a:pt x="9263" y="6396"/>
                    <a:pt x="8696" y="6396"/>
                  </a:cubicBezTo>
                  <a:cubicBezTo>
                    <a:pt x="8097" y="6396"/>
                    <a:pt x="7688" y="5924"/>
                    <a:pt x="7688" y="5357"/>
                  </a:cubicBezTo>
                  <a:cubicBezTo>
                    <a:pt x="7688" y="4821"/>
                    <a:pt x="8160" y="4348"/>
                    <a:pt x="8696" y="4348"/>
                  </a:cubicBezTo>
                  <a:close/>
                  <a:moveTo>
                    <a:pt x="5482" y="5609"/>
                  </a:moveTo>
                  <a:cubicBezTo>
                    <a:pt x="5388" y="6176"/>
                    <a:pt x="5073" y="6774"/>
                    <a:pt x="4569" y="7121"/>
                  </a:cubicBezTo>
                  <a:cubicBezTo>
                    <a:pt x="4120" y="7475"/>
                    <a:pt x="3582" y="7653"/>
                    <a:pt x="3036" y="7653"/>
                  </a:cubicBezTo>
                  <a:cubicBezTo>
                    <a:pt x="2854" y="7653"/>
                    <a:pt x="2671" y="7633"/>
                    <a:pt x="2489" y="7593"/>
                  </a:cubicBezTo>
                  <a:cubicBezTo>
                    <a:pt x="1639" y="7404"/>
                    <a:pt x="946" y="6617"/>
                    <a:pt x="757" y="5640"/>
                  </a:cubicBezTo>
                  <a:lnTo>
                    <a:pt x="1418" y="5640"/>
                  </a:lnTo>
                  <a:cubicBezTo>
                    <a:pt x="1481" y="5955"/>
                    <a:pt x="1639" y="6270"/>
                    <a:pt x="1891" y="6491"/>
                  </a:cubicBezTo>
                  <a:cubicBezTo>
                    <a:pt x="2206" y="6806"/>
                    <a:pt x="2647" y="7026"/>
                    <a:pt x="3119" y="7026"/>
                  </a:cubicBezTo>
                  <a:cubicBezTo>
                    <a:pt x="3183" y="7026"/>
                    <a:pt x="3309" y="7026"/>
                    <a:pt x="3372" y="6963"/>
                  </a:cubicBezTo>
                  <a:cubicBezTo>
                    <a:pt x="4096" y="6837"/>
                    <a:pt x="4600" y="6302"/>
                    <a:pt x="4758" y="5609"/>
                  </a:cubicBez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725"/>
                  </a:lnTo>
                  <a:lnTo>
                    <a:pt x="1733" y="725"/>
                  </a:lnTo>
                  <a:cubicBezTo>
                    <a:pt x="1135" y="725"/>
                    <a:pt x="694" y="1198"/>
                    <a:pt x="694" y="1734"/>
                  </a:cubicBezTo>
                  <a:lnTo>
                    <a:pt x="694" y="2836"/>
                  </a:lnTo>
                  <a:cubicBezTo>
                    <a:pt x="316" y="2994"/>
                    <a:pt x="1" y="3340"/>
                    <a:pt x="1" y="3813"/>
                  </a:cubicBezTo>
                  <a:lnTo>
                    <a:pt x="1" y="5073"/>
                  </a:lnTo>
                  <a:lnTo>
                    <a:pt x="1" y="5231"/>
                  </a:lnTo>
                  <a:cubicBezTo>
                    <a:pt x="32" y="5924"/>
                    <a:pt x="284" y="6554"/>
                    <a:pt x="662" y="7058"/>
                  </a:cubicBezTo>
                  <a:cubicBezTo>
                    <a:pt x="1103" y="7656"/>
                    <a:pt x="1702" y="8035"/>
                    <a:pt x="2395" y="8224"/>
                  </a:cubicBezTo>
                  <a:cubicBezTo>
                    <a:pt x="2521" y="8287"/>
                    <a:pt x="2678" y="8287"/>
                    <a:pt x="2804" y="8318"/>
                  </a:cubicBezTo>
                  <a:lnTo>
                    <a:pt x="2804" y="8696"/>
                  </a:lnTo>
                  <a:cubicBezTo>
                    <a:pt x="2804" y="10429"/>
                    <a:pt x="4222" y="11815"/>
                    <a:pt x="5892" y="11815"/>
                  </a:cubicBezTo>
                  <a:cubicBezTo>
                    <a:pt x="7625" y="11815"/>
                    <a:pt x="9011" y="10397"/>
                    <a:pt x="9011" y="8696"/>
                  </a:cubicBezTo>
                  <a:lnTo>
                    <a:pt x="9011" y="6932"/>
                  </a:lnTo>
                  <a:cubicBezTo>
                    <a:pt x="9830" y="6837"/>
                    <a:pt x="10429" y="6176"/>
                    <a:pt x="10429" y="5325"/>
                  </a:cubicBezTo>
                  <a:cubicBezTo>
                    <a:pt x="10429" y="4380"/>
                    <a:pt x="9641" y="3592"/>
                    <a:pt x="8696" y="3592"/>
                  </a:cubicBezTo>
                  <a:cubicBezTo>
                    <a:pt x="7751" y="3592"/>
                    <a:pt x="6963" y="4380"/>
                    <a:pt x="6963" y="5325"/>
                  </a:cubicBezTo>
                  <a:cubicBezTo>
                    <a:pt x="6963" y="6144"/>
                    <a:pt x="7562" y="6837"/>
                    <a:pt x="8349" y="7026"/>
                  </a:cubicBezTo>
                  <a:lnTo>
                    <a:pt x="8349" y="8791"/>
                  </a:lnTo>
                  <a:cubicBezTo>
                    <a:pt x="8349" y="10114"/>
                    <a:pt x="7247" y="11216"/>
                    <a:pt x="5892" y="11216"/>
                  </a:cubicBezTo>
                  <a:cubicBezTo>
                    <a:pt x="4569" y="11216"/>
                    <a:pt x="3466" y="10114"/>
                    <a:pt x="3466" y="8791"/>
                  </a:cubicBezTo>
                  <a:lnTo>
                    <a:pt x="3466" y="8350"/>
                  </a:lnTo>
                  <a:cubicBezTo>
                    <a:pt x="4065" y="8287"/>
                    <a:pt x="4600" y="8066"/>
                    <a:pt x="5073" y="7688"/>
                  </a:cubicBezTo>
                  <a:cubicBezTo>
                    <a:pt x="5829" y="7089"/>
                    <a:pt x="6270" y="6176"/>
                    <a:pt x="6270" y="5231"/>
                  </a:cubicBezTo>
                  <a:lnTo>
                    <a:pt x="6270" y="3876"/>
                  </a:lnTo>
                  <a:cubicBezTo>
                    <a:pt x="6270" y="3435"/>
                    <a:pt x="5986" y="3025"/>
                    <a:pt x="5545" y="2868"/>
                  </a:cubicBezTo>
                  <a:lnTo>
                    <a:pt x="5545" y="1765"/>
                  </a:lnTo>
                  <a:cubicBezTo>
                    <a:pt x="5545" y="1198"/>
                    <a:pt x="5073" y="757"/>
                    <a:pt x="4537" y="757"/>
                  </a:cubicBezTo>
                  <a:lnTo>
                    <a:pt x="4159" y="757"/>
                  </a:lnTo>
                  <a:lnTo>
                    <a:pt x="4159" y="410"/>
                  </a:lnTo>
                  <a:cubicBezTo>
                    <a:pt x="4159" y="190"/>
                    <a:pt x="4002" y="32"/>
                    <a:pt x="3813" y="32"/>
                  </a:cubicBezTo>
                  <a:cubicBezTo>
                    <a:pt x="3624" y="32"/>
                    <a:pt x="3466" y="190"/>
                    <a:pt x="3466" y="410"/>
                  </a:cubicBezTo>
                  <a:lnTo>
                    <a:pt x="3466" y="1765"/>
                  </a:lnTo>
                  <a:cubicBezTo>
                    <a:pt x="3466" y="1986"/>
                    <a:pt x="3624" y="2143"/>
                    <a:pt x="3813" y="2143"/>
                  </a:cubicBezTo>
                  <a:cubicBezTo>
                    <a:pt x="4002" y="2143"/>
                    <a:pt x="4159" y="1986"/>
                    <a:pt x="4159" y="1765"/>
                  </a:cubicBezTo>
                  <a:lnTo>
                    <a:pt x="4159" y="1418"/>
                  </a:lnTo>
                  <a:lnTo>
                    <a:pt x="4537" y="1418"/>
                  </a:lnTo>
                  <a:cubicBezTo>
                    <a:pt x="4726" y="1418"/>
                    <a:pt x="4884" y="1576"/>
                    <a:pt x="4884" y="1765"/>
                  </a:cubicBezTo>
                  <a:lnTo>
                    <a:pt x="4884" y="2868"/>
                  </a:lnTo>
                  <a:cubicBezTo>
                    <a:pt x="4474" y="3025"/>
                    <a:pt x="4159" y="3403"/>
                    <a:pt x="4159" y="3876"/>
                  </a:cubicBezTo>
                  <a:lnTo>
                    <a:pt x="4159" y="5168"/>
                  </a:lnTo>
                  <a:cubicBezTo>
                    <a:pt x="4159" y="5703"/>
                    <a:pt x="3813" y="6176"/>
                    <a:pt x="3309" y="6270"/>
                  </a:cubicBezTo>
                  <a:lnTo>
                    <a:pt x="3151" y="6270"/>
                  </a:lnTo>
                  <a:cubicBezTo>
                    <a:pt x="2867" y="6270"/>
                    <a:pt x="2584" y="6144"/>
                    <a:pt x="2395" y="5955"/>
                  </a:cubicBezTo>
                  <a:cubicBezTo>
                    <a:pt x="2206" y="5766"/>
                    <a:pt x="2080" y="5483"/>
                    <a:pt x="2080" y="5199"/>
                  </a:cubicBezTo>
                  <a:lnTo>
                    <a:pt x="2080" y="3813"/>
                  </a:lnTo>
                  <a:cubicBezTo>
                    <a:pt x="2080" y="3403"/>
                    <a:pt x="1796" y="2994"/>
                    <a:pt x="1387" y="2836"/>
                  </a:cubicBezTo>
                  <a:lnTo>
                    <a:pt x="1387" y="1734"/>
                  </a:lnTo>
                  <a:cubicBezTo>
                    <a:pt x="1387" y="1545"/>
                    <a:pt x="1544" y="1387"/>
                    <a:pt x="1733" y="1387"/>
                  </a:cubicBezTo>
                  <a:lnTo>
                    <a:pt x="2080" y="1387"/>
                  </a:lnTo>
                  <a:lnTo>
                    <a:pt x="2080" y="1734"/>
                  </a:lnTo>
                  <a:cubicBezTo>
                    <a:pt x="2080" y="1923"/>
                    <a:pt x="2237" y="2080"/>
                    <a:pt x="2426" y="2080"/>
                  </a:cubicBezTo>
                  <a:cubicBezTo>
                    <a:pt x="2647" y="2080"/>
                    <a:pt x="2804" y="1923"/>
                    <a:pt x="2804" y="1734"/>
                  </a:cubicBezTo>
                  <a:lnTo>
                    <a:pt x="2804" y="347"/>
                  </a:lnTo>
                  <a:cubicBezTo>
                    <a:pt x="2804" y="158"/>
                    <a:pt x="2647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3" name="Google Shape;6843;p67"/>
            <p:cNvSpPr/>
            <p:nvPr/>
          </p:nvSpPr>
          <p:spPr>
            <a:xfrm>
              <a:off x="-27502000" y="2084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44" name="Google Shape;6844;p67"/>
          <p:cNvGrpSpPr/>
          <p:nvPr/>
        </p:nvGrpSpPr>
        <p:grpSpPr>
          <a:xfrm>
            <a:off x="1861406" y="2170414"/>
            <a:ext cx="336696" cy="218244"/>
            <a:chOff x="-27728850" y="2382950"/>
            <a:chExt cx="297750" cy="193000"/>
          </a:xfrm>
        </p:grpSpPr>
        <p:sp>
          <p:nvSpPr>
            <p:cNvPr id="6845" name="Google Shape;6845;p67"/>
            <p:cNvSpPr/>
            <p:nvPr/>
          </p:nvSpPr>
          <p:spPr>
            <a:xfrm>
              <a:off x="-27606750" y="245382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9"/>
                    <a:pt x="725" y="1419"/>
                  </a:cubicBezTo>
                  <a:cubicBezTo>
                    <a:pt x="1103" y="1419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6" name="Google Shape;6846;p67"/>
            <p:cNvSpPr/>
            <p:nvPr/>
          </p:nvSpPr>
          <p:spPr>
            <a:xfrm>
              <a:off x="-27728850" y="2382950"/>
              <a:ext cx="297750" cy="193000"/>
            </a:xfrm>
            <a:custGeom>
              <a:rect b="b" l="l" r="r" t="t"/>
              <a:pathLst>
                <a:path extrusionOk="0" h="7720" w="11910">
                  <a:moveTo>
                    <a:pt x="5955" y="756"/>
                  </a:moveTo>
                  <a:cubicBezTo>
                    <a:pt x="7405" y="756"/>
                    <a:pt x="8791" y="1670"/>
                    <a:pt x="9673" y="2426"/>
                  </a:cubicBezTo>
                  <a:cubicBezTo>
                    <a:pt x="10335" y="3025"/>
                    <a:pt x="10839" y="3592"/>
                    <a:pt x="11091" y="3938"/>
                  </a:cubicBezTo>
                  <a:cubicBezTo>
                    <a:pt x="10524" y="4632"/>
                    <a:pt x="8413" y="7026"/>
                    <a:pt x="5955" y="7026"/>
                  </a:cubicBezTo>
                  <a:cubicBezTo>
                    <a:pt x="4506" y="7026"/>
                    <a:pt x="3120" y="6144"/>
                    <a:pt x="2269" y="5388"/>
                  </a:cubicBezTo>
                  <a:cubicBezTo>
                    <a:pt x="1576" y="4789"/>
                    <a:pt x="1072" y="4190"/>
                    <a:pt x="852" y="3875"/>
                  </a:cubicBezTo>
                  <a:cubicBezTo>
                    <a:pt x="1419" y="3182"/>
                    <a:pt x="3529" y="788"/>
                    <a:pt x="5955" y="756"/>
                  </a:cubicBezTo>
                  <a:close/>
                  <a:moveTo>
                    <a:pt x="5955" y="0"/>
                  </a:moveTo>
                  <a:cubicBezTo>
                    <a:pt x="5199" y="0"/>
                    <a:pt x="4412" y="189"/>
                    <a:pt x="3624" y="567"/>
                  </a:cubicBezTo>
                  <a:cubicBezTo>
                    <a:pt x="2994" y="882"/>
                    <a:pt x="2364" y="1324"/>
                    <a:pt x="1797" y="1828"/>
                  </a:cubicBezTo>
                  <a:cubicBezTo>
                    <a:pt x="757" y="2741"/>
                    <a:pt x="127" y="3623"/>
                    <a:pt x="95" y="3655"/>
                  </a:cubicBezTo>
                  <a:cubicBezTo>
                    <a:pt x="1" y="3781"/>
                    <a:pt x="1" y="3938"/>
                    <a:pt x="95" y="4033"/>
                  </a:cubicBezTo>
                  <a:cubicBezTo>
                    <a:pt x="127" y="4096"/>
                    <a:pt x="757" y="4978"/>
                    <a:pt x="1797" y="5860"/>
                  </a:cubicBezTo>
                  <a:cubicBezTo>
                    <a:pt x="2427" y="6396"/>
                    <a:pt x="2994" y="6805"/>
                    <a:pt x="3624" y="7120"/>
                  </a:cubicBezTo>
                  <a:cubicBezTo>
                    <a:pt x="4412" y="7499"/>
                    <a:pt x="5199" y="7719"/>
                    <a:pt x="5955" y="7719"/>
                  </a:cubicBezTo>
                  <a:cubicBezTo>
                    <a:pt x="6711" y="7719"/>
                    <a:pt x="7499" y="7499"/>
                    <a:pt x="8287" y="7120"/>
                  </a:cubicBezTo>
                  <a:cubicBezTo>
                    <a:pt x="8917" y="6805"/>
                    <a:pt x="9547" y="6364"/>
                    <a:pt x="10145" y="5860"/>
                  </a:cubicBezTo>
                  <a:cubicBezTo>
                    <a:pt x="11154" y="4947"/>
                    <a:pt x="11784" y="4096"/>
                    <a:pt x="11815" y="4033"/>
                  </a:cubicBezTo>
                  <a:cubicBezTo>
                    <a:pt x="11910" y="3938"/>
                    <a:pt x="11910" y="3781"/>
                    <a:pt x="11815" y="3655"/>
                  </a:cubicBezTo>
                  <a:cubicBezTo>
                    <a:pt x="11784" y="3623"/>
                    <a:pt x="11154" y="2710"/>
                    <a:pt x="10145" y="1828"/>
                  </a:cubicBezTo>
                  <a:cubicBezTo>
                    <a:pt x="9515" y="1292"/>
                    <a:pt x="8917" y="882"/>
                    <a:pt x="8287" y="567"/>
                  </a:cubicBezTo>
                  <a:cubicBezTo>
                    <a:pt x="7499" y="189"/>
                    <a:pt x="6711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47" name="Google Shape;6847;p67"/>
            <p:cNvSpPr/>
            <p:nvPr/>
          </p:nvSpPr>
          <p:spPr>
            <a:xfrm>
              <a:off x="-27640625" y="2419175"/>
              <a:ext cx="122100" cy="122100"/>
            </a:xfrm>
            <a:custGeom>
              <a:rect b="b" l="l" r="r" t="t"/>
              <a:pathLst>
                <a:path extrusionOk="0" h="4884" w="4884">
                  <a:moveTo>
                    <a:pt x="2426" y="694"/>
                  </a:moveTo>
                  <a:cubicBezTo>
                    <a:pt x="3403" y="694"/>
                    <a:pt x="4159" y="1481"/>
                    <a:pt x="4159" y="2426"/>
                  </a:cubicBezTo>
                  <a:cubicBezTo>
                    <a:pt x="4159" y="3372"/>
                    <a:pt x="3371" y="4159"/>
                    <a:pt x="2426" y="4159"/>
                  </a:cubicBezTo>
                  <a:cubicBezTo>
                    <a:pt x="1481" y="4159"/>
                    <a:pt x="694" y="3372"/>
                    <a:pt x="694" y="2426"/>
                  </a:cubicBezTo>
                  <a:cubicBezTo>
                    <a:pt x="694" y="1481"/>
                    <a:pt x="1481" y="694"/>
                    <a:pt x="2426" y="694"/>
                  </a:cubicBezTo>
                  <a:close/>
                  <a:moveTo>
                    <a:pt x="2426" y="1"/>
                  </a:moveTo>
                  <a:cubicBezTo>
                    <a:pt x="1103" y="1"/>
                    <a:pt x="0" y="1103"/>
                    <a:pt x="0" y="2426"/>
                  </a:cubicBezTo>
                  <a:cubicBezTo>
                    <a:pt x="0" y="3781"/>
                    <a:pt x="1103" y="4884"/>
                    <a:pt x="2426" y="4884"/>
                  </a:cubicBezTo>
                  <a:cubicBezTo>
                    <a:pt x="3781" y="4884"/>
                    <a:pt x="4884" y="3781"/>
                    <a:pt x="4884" y="2426"/>
                  </a:cubicBezTo>
                  <a:cubicBezTo>
                    <a:pt x="4884" y="1103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48" name="Google Shape;6848;p67"/>
          <p:cNvSpPr/>
          <p:nvPr/>
        </p:nvSpPr>
        <p:spPr>
          <a:xfrm>
            <a:off x="1862126" y="2535765"/>
            <a:ext cx="335819" cy="321995"/>
          </a:xfrm>
          <a:custGeom>
            <a:rect b="b" l="l" r="r" t="t"/>
            <a:pathLst>
              <a:path extrusionOk="0" h="11390" w="11879">
                <a:moveTo>
                  <a:pt x="10047" y="655"/>
                </a:moveTo>
                <a:cubicBezTo>
                  <a:pt x="10369" y="655"/>
                  <a:pt x="10689" y="746"/>
                  <a:pt x="10965" y="930"/>
                </a:cubicBezTo>
                <a:lnTo>
                  <a:pt x="7499" y="4490"/>
                </a:lnTo>
                <a:cubicBezTo>
                  <a:pt x="7468" y="4427"/>
                  <a:pt x="7468" y="4396"/>
                  <a:pt x="7405" y="4364"/>
                </a:cubicBezTo>
                <a:lnTo>
                  <a:pt x="7090" y="4049"/>
                </a:lnTo>
                <a:cubicBezTo>
                  <a:pt x="7058" y="3986"/>
                  <a:pt x="7026" y="3954"/>
                  <a:pt x="6995" y="3954"/>
                </a:cubicBezTo>
                <a:lnTo>
                  <a:pt x="7216" y="3734"/>
                </a:lnTo>
                <a:cubicBezTo>
                  <a:pt x="7405" y="3545"/>
                  <a:pt x="7531" y="3261"/>
                  <a:pt x="7531" y="2978"/>
                </a:cubicBezTo>
                <a:cubicBezTo>
                  <a:pt x="7531" y="2820"/>
                  <a:pt x="7499" y="2663"/>
                  <a:pt x="7405" y="2537"/>
                </a:cubicBezTo>
                <a:lnTo>
                  <a:pt x="8791" y="1182"/>
                </a:lnTo>
                <a:cubicBezTo>
                  <a:pt x="9140" y="833"/>
                  <a:pt x="9596" y="655"/>
                  <a:pt x="10047" y="655"/>
                </a:cubicBezTo>
                <a:close/>
                <a:moveTo>
                  <a:pt x="6365" y="4427"/>
                </a:moveTo>
                <a:cubicBezTo>
                  <a:pt x="6428" y="4427"/>
                  <a:pt x="6554" y="4490"/>
                  <a:pt x="6585" y="4553"/>
                </a:cubicBezTo>
                <a:lnTo>
                  <a:pt x="6900" y="4868"/>
                </a:lnTo>
                <a:cubicBezTo>
                  <a:pt x="7058" y="4994"/>
                  <a:pt x="7058" y="5183"/>
                  <a:pt x="6932" y="5341"/>
                </a:cubicBezTo>
                <a:lnTo>
                  <a:pt x="6365" y="5971"/>
                </a:lnTo>
                <a:lnTo>
                  <a:pt x="5483" y="5120"/>
                </a:lnTo>
                <a:lnTo>
                  <a:pt x="6113" y="4522"/>
                </a:lnTo>
                <a:cubicBezTo>
                  <a:pt x="6207" y="4490"/>
                  <a:pt x="6270" y="4427"/>
                  <a:pt x="6365" y="4427"/>
                </a:cubicBezTo>
                <a:close/>
                <a:moveTo>
                  <a:pt x="4947" y="5624"/>
                </a:moveTo>
                <a:lnTo>
                  <a:pt x="5829" y="6538"/>
                </a:lnTo>
                <a:lnTo>
                  <a:pt x="5388" y="7042"/>
                </a:lnTo>
                <a:lnTo>
                  <a:pt x="5136" y="6790"/>
                </a:lnTo>
                <a:cubicBezTo>
                  <a:pt x="5073" y="6743"/>
                  <a:pt x="4987" y="6719"/>
                  <a:pt x="4900" y="6719"/>
                </a:cubicBezTo>
                <a:cubicBezTo>
                  <a:pt x="4813" y="6719"/>
                  <a:pt x="4727" y="6743"/>
                  <a:pt x="4664" y="6790"/>
                </a:cubicBezTo>
                <a:cubicBezTo>
                  <a:pt x="4538" y="6916"/>
                  <a:pt x="4538" y="7168"/>
                  <a:pt x="4664" y="7262"/>
                </a:cubicBezTo>
                <a:lnTo>
                  <a:pt x="4947" y="7546"/>
                </a:lnTo>
                <a:lnTo>
                  <a:pt x="4475" y="8050"/>
                </a:lnTo>
                <a:lnTo>
                  <a:pt x="4128" y="7704"/>
                </a:lnTo>
                <a:cubicBezTo>
                  <a:pt x="4065" y="7641"/>
                  <a:pt x="3971" y="7609"/>
                  <a:pt x="3880" y="7609"/>
                </a:cubicBezTo>
                <a:cubicBezTo>
                  <a:pt x="3789" y="7609"/>
                  <a:pt x="3703" y="7641"/>
                  <a:pt x="3655" y="7704"/>
                </a:cubicBezTo>
                <a:cubicBezTo>
                  <a:pt x="3529" y="7830"/>
                  <a:pt x="3529" y="8050"/>
                  <a:pt x="3655" y="8176"/>
                </a:cubicBezTo>
                <a:lnTo>
                  <a:pt x="4034" y="8586"/>
                </a:lnTo>
                <a:lnTo>
                  <a:pt x="3561" y="9090"/>
                </a:lnTo>
                <a:lnTo>
                  <a:pt x="3088" y="8617"/>
                </a:lnTo>
                <a:cubicBezTo>
                  <a:pt x="3025" y="8554"/>
                  <a:pt x="2939" y="8523"/>
                  <a:pt x="2852" y="8523"/>
                </a:cubicBezTo>
                <a:cubicBezTo>
                  <a:pt x="2765" y="8523"/>
                  <a:pt x="2679" y="8554"/>
                  <a:pt x="2616" y="8617"/>
                </a:cubicBezTo>
                <a:cubicBezTo>
                  <a:pt x="2490" y="8743"/>
                  <a:pt x="2490" y="8964"/>
                  <a:pt x="2616" y="9090"/>
                </a:cubicBezTo>
                <a:lnTo>
                  <a:pt x="3120" y="9594"/>
                </a:lnTo>
                <a:lnTo>
                  <a:pt x="2647" y="10098"/>
                </a:lnTo>
                <a:lnTo>
                  <a:pt x="2080" y="9531"/>
                </a:lnTo>
                <a:cubicBezTo>
                  <a:pt x="2017" y="9468"/>
                  <a:pt x="1923" y="9436"/>
                  <a:pt x="1832" y="9436"/>
                </a:cubicBezTo>
                <a:cubicBezTo>
                  <a:pt x="1742" y="9436"/>
                  <a:pt x="1655" y="9468"/>
                  <a:pt x="1608" y="9531"/>
                </a:cubicBezTo>
                <a:cubicBezTo>
                  <a:pt x="1482" y="9625"/>
                  <a:pt x="1482" y="9877"/>
                  <a:pt x="1608" y="10003"/>
                </a:cubicBezTo>
                <a:lnTo>
                  <a:pt x="2175" y="10570"/>
                </a:lnTo>
                <a:cubicBezTo>
                  <a:pt x="2017" y="10696"/>
                  <a:pt x="1860" y="10728"/>
                  <a:pt x="1702" y="10728"/>
                </a:cubicBezTo>
                <a:cubicBezTo>
                  <a:pt x="1419" y="10728"/>
                  <a:pt x="1198" y="10665"/>
                  <a:pt x="1009" y="10476"/>
                </a:cubicBezTo>
                <a:cubicBezTo>
                  <a:pt x="789" y="10255"/>
                  <a:pt x="726" y="10035"/>
                  <a:pt x="726" y="9751"/>
                </a:cubicBezTo>
                <a:cubicBezTo>
                  <a:pt x="726" y="9468"/>
                  <a:pt x="852" y="9247"/>
                  <a:pt x="1041" y="9090"/>
                </a:cubicBezTo>
                <a:lnTo>
                  <a:pt x="4947" y="5624"/>
                </a:lnTo>
                <a:close/>
                <a:moveTo>
                  <a:pt x="10035" y="1"/>
                </a:moveTo>
                <a:cubicBezTo>
                  <a:pt x="9413" y="1"/>
                  <a:pt x="8791" y="237"/>
                  <a:pt x="8318" y="709"/>
                </a:cubicBezTo>
                <a:lnTo>
                  <a:pt x="6743" y="2285"/>
                </a:lnTo>
                <a:cubicBezTo>
                  <a:pt x="6680" y="2348"/>
                  <a:pt x="6617" y="2442"/>
                  <a:pt x="6617" y="2505"/>
                </a:cubicBezTo>
                <a:cubicBezTo>
                  <a:pt x="6617" y="2600"/>
                  <a:pt x="6680" y="2694"/>
                  <a:pt x="6743" y="2757"/>
                </a:cubicBezTo>
                <a:cubicBezTo>
                  <a:pt x="6837" y="2820"/>
                  <a:pt x="6869" y="2915"/>
                  <a:pt x="6869" y="2978"/>
                </a:cubicBezTo>
                <a:cubicBezTo>
                  <a:pt x="6869" y="3041"/>
                  <a:pt x="6837" y="3167"/>
                  <a:pt x="6743" y="3198"/>
                </a:cubicBezTo>
                <a:lnTo>
                  <a:pt x="6207" y="3765"/>
                </a:lnTo>
                <a:cubicBezTo>
                  <a:pt x="5987" y="3797"/>
                  <a:pt x="5798" y="3891"/>
                  <a:pt x="5640" y="3986"/>
                </a:cubicBezTo>
                <a:lnTo>
                  <a:pt x="568" y="8523"/>
                </a:lnTo>
                <a:cubicBezTo>
                  <a:pt x="221" y="8838"/>
                  <a:pt x="1" y="9247"/>
                  <a:pt x="1" y="9720"/>
                </a:cubicBezTo>
                <a:cubicBezTo>
                  <a:pt x="1" y="10192"/>
                  <a:pt x="158" y="10633"/>
                  <a:pt x="473" y="10917"/>
                </a:cubicBezTo>
                <a:cubicBezTo>
                  <a:pt x="789" y="11264"/>
                  <a:pt x="1230" y="11390"/>
                  <a:pt x="1671" y="11390"/>
                </a:cubicBezTo>
                <a:lnTo>
                  <a:pt x="1702" y="11390"/>
                </a:lnTo>
                <a:cubicBezTo>
                  <a:pt x="2143" y="11390"/>
                  <a:pt x="2584" y="11169"/>
                  <a:pt x="2899" y="10854"/>
                </a:cubicBezTo>
                <a:lnTo>
                  <a:pt x="7405" y="5782"/>
                </a:lnTo>
                <a:cubicBezTo>
                  <a:pt x="7562" y="5624"/>
                  <a:pt x="7657" y="5404"/>
                  <a:pt x="7657" y="5215"/>
                </a:cubicBezTo>
                <a:lnTo>
                  <a:pt x="11752" y="1119"/>
                </a:lnTo>
                <a:cubicBezTo>
                  <a:pt x="11878" y="1088"/>
                  <a:pt x="11878" y="1025"/>
                  <a:pt x="11878" y="930"/>
                </a:cubicBezTo>
                <a:cubicBezTo>
                  <a:pt x="11878" y="867"/>
                  <a:pt x="11815" y="741"/>
                  <a:pt x="11752" y="709"/>
                </a:cubicBezTo>
                <a:cubicBezTo>
                  <a:pt x="11280" y="237"/>
                  <a:pt x="10657" y="1"/>
                  <a:pt x="1003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49" name="Google Shape;6849;p67"/>
          <p:cNvSpPr/>
          <p:nvPr/>
        </p:nvSpPr>
        <p:spPr>
          <a:xfrm>
            <a:off x="3971900" y="1689004"/>
            <a:ext cx="334915" cy="334915"/>
          </a:xfrm>
          <a:custGeom>
            <a:rect b="b" l="l" r="r" t="t"/>
            <a:pathLst>
              <a:path extrusionOk="0" h="11847" w="11847">
                <a:moveTo>
                  <a:pt x="5546" y="662"/>
                </a:moveTo>
                <a:lnTo>
                  <a:pt x="5546" y="2741"/>
                </a:lnTo>
                <a:lnTo>
                  <a:pt x="4821" y="2741"/>
                </a:lnTo>
                <a:lnTo>
                  <a:pt x="4821" y="1040"/>
                </a:lnTo>
                <a:cubicBezTo>
                  <a:pt x="4821" y="819"/>
                  <a:pt x="4979" y="662"/>
                  <a:pt x="5199" y="662"/>
                </a:cubicBezTo>
                <a:close/>
                <a:moveTo>
                  <a:pt x="6932" y="662"/>
                </a:moveTo>
                <a:lnTo>
                  <a:pt x="6932" y="2773"/>
                </a:lnTo>
                <a:lnTo>
                  <a:pt x="6207" y="2773"/>
                </a:lnTo>
                <a:lnTo>
                  <a:pt x="6207" y="662"/>
                </a:lnTo>
                <a:close/>
                <a:moveTo>
                  <a:pt x="8350" y="662"/>
                </a:moveTo>
                <a:lnTo>
                  <a:pt x="8350" y="2773"/>
                </a:lnTo>
                <a:lnTo>
                  <a:pt x="7625" y="2773"/>
                </a:lnTo>
                <a:lnTo>
                  <a:pt x="7625" y="662"/>
                </a:lnTo>
                <a:close/>
                <a:moveTo>
                  <a:pt x="9704" y="662"/>
                </a:moveTo>
                <a:lnTo>
                  <a:pt x="9704" y="2773"/>
                </a:lnTo>
                <a:lnTo>
                  <a:pt x="9011" y="2773"/>
                </a:lnTo>
                <a:lnTo>
                  <a:pt x="9011" y="662"/>
                </a:lnTo>
                <a:close/>
                <a:moveTo>
                  <a:pt x="10744" y="662"/>
                </a:moveTo>
                <a:cubicBezTo>
                  <a:pt x="10933" y="662"/>
                  <a:pt x="11090" y="819"/>
                  <a:pt x="11090" y="1040"/>
                </a:cubicBezTo>
                <a:lnTo>
                  <a:pt x="11090" y="2773"/>
                </a:lnTo>
                <a:lnTo>
                  <a:pt x="10397" y="2773"/>
                </a:lnTo>
                <a:lnTo>
                  <a:pt x="10397" y="662"/>
                </a:lnTo>
                <a:close/>
                <a:moveTo>
                  <a:pt x="6270" y="5577"/>
                </a:moveTo>
                <a:lnTo>
                  <a:pt x="6270" y="9074"/>
                </a:lnTo>
                <a:lnTo>
                  <a:pt x="5546" y="9074"/>
                </a:lnTo>
                <a:lnTo>
                  <a:pt x="5546" y="5577"/>
                </a:lnTo>
                <a:close/>
                <a:moveTo>
                  <a:pt x="10397" y="5640"/>
                </a:moveTo>
                <a:lnTo>
                  <a:pt x="10397" y="6270"/>
                </a:lnTo>
                <a:lnTo>
                  <a:pt x="9358" y="6270"/>
                </a:lnTo>
                <a:cubicBezTo>
                  <a:pt x="9169" y="6270"/>
                  <a:pt x="9011" y="6427"/>
                  <a:pt x="9011" y="6616"/>
                </a:cubicBezTo>
                <a:cubicBezTo>
                  <a:pt x="9011" y="6805"/>
                  <a:pt x="9169" y="6963"/>
                  <a:pt x="9358" y="6963"/>
                </a:cubicBezTo>
                <a:lnTo>
                  <a:pt x="10397" y="6963"/>
                </a:lnTo>
                <a:lnTo>
                  <a:pt x="10397" y="7688"/>
                </a:lnTo>
                <a:lnTo>
                  <a:pt x="9358" y="7688"/>
                </a:lnTo>
                <a:cubicBezTo>
                  <a:pt x="9169" y="7688"/>
                  <a:pt x="9011" y="7845"/>
                  <a:pt x="9011" y="8034"/>
                </a:cubicBezTo>
                <a:cubicBezTo>
                  <a:pt x="9011" y="8223"/>
                  <a:pt x="9169" y="8381"/>
                  <a:pt x="9358" y="8381"/>
                </a:cubicBezTo>
                <a:lnTo>
                  <a:pt x="10397" y="8381"/>
                </a:lnTo>
                <a:lnTo>
                  <a:pt x="10397" y="9105"/>
                </a:lnTo>
                <a:lnTo>
                  <a:pt x="8287" y="9105"/>
                </a:lnTo>
                <a:lnTo>
                  <a:pt x="8287" y="5640"/>
                </a:lnTo>
                <a:close/>
                <a:moveTo>
                  <a:pt x="2080" y="7688"/>
                </a:moveTo>
                <a:cubicBezTo>
                  <a:pt x="2301" y="7688"/>
                  <a:pt x="2521" y="7719"/>
                  <a:pt x="2710" y="7845"/>
                </a:cubicBezTo>
                <a:cubicBezTo>
                  <a:pt x="2427" y="7971"/>
                  <a:pt x="2206" y="8129"/>
                  <a:pt x="1954" y="8318"/>
                </a:cubicBezTo>
                <a:lnTo>
                  <a:pt x="1923" y="8349"/>
                </a:lnTo>
                <a:cubicBezTo>
                  <a:pt x="1576" y="8696"/>
                  <a:pt x="1355" y="9200"/>
                  <a:pt x="1355" y="9767"/>
                </a:cubicBezTo>
                <a:cubicBezTo>
                  <a:pt x="1355" y="9956"/>
                  <a:pt x="1418" y="10113"/>
                  <a:pt x="1450" y="10302"/>
                </a:cubicBezTo>
                <a:cubicBezTo>
                  <a:pt x="977" y="10050"/>
                  <a:pt x="694" y="9578"/>
                  <a:pt x="694" y="9074"/>
                </a:cubicBezTo>
                <a:cubicBezTo>
                  <a:pt x="694" y="8318"/>
                  <a:pt x="1324" y="7688"/>
                  <a:pt x="2080" y="7688"/>
                </a:cubicBezTo>
                <a:close/>
                <a:moveTo>
                  <a:pt x="3403" y="8318"/>
                </a:moveTo>
                <a:cubicBezTo>
                  <a:pt x="4191" y="8349"/>
                  <a:pt x="4821" y="8979"/>
                  <a:pt x="4821" y="9735"/>
                </a:cubicBezTo>
                <a:cubicBezTo>
                  <a:pt x="4821" y="9987"/>
                  <a:pt x="4758" y="10239"/>
                  <a:pt x="4600" y="10491"/>
                </a:cubicBezTo>
                <a:lnTo>
                  <a:pt x="2679" y="8538"/>
                </a:lnTo>
                <a:cubicBezTo>
                  <a:pt x="2868" y="8381"/>
                  <a:pt x="3151" y="8318"/>
                  <a:pt x="3403" y="8318"/>
                </a:cubicBezTo>
                <a:close/>
                <a:moveTo>
                  <a:pt x="2238" y="9074"/>
                </a:moveTo>
                <a:lnTo>
                  <a:pt x="4128" y="10964"/>
                </a:lnTo>
                <a:cubicBezTo>
                  <a:pt x="3939" y="11059"/>
                  <a:pt x="3687" y="11122"/>
                  <a:pt x="3466" y="11122"/>
                </a:cubicBezTo>
                <a:cubicBezTo>
                  <a:pt x="3448" y="11122"/>
                  <a:pt x="3430" y="11123"/>
                  <a:pt x="3412" y="11123"/>
                </a:cubicBezTo>
                <a:cubicBezTo>
                  <a:pt x="2680" y="11123"/>
                  <a:pt x="2080" y="10504"/>
                  <a:pt x="2080" y="9735"/>
                </a:cubicBezTo>
                <a:cubicBezTo>
                  <a:pt x="2080" y="9483"/>
                  <a:pt x="2143" y="9263"/>
                  <a:pt x="2238" y="9074"/>
                </a:cubicBezTo>
                <a:close/>
                <a:moveTo>
                  <a:pt x="10334" y="3466"/>
                </a:moveTo>
                <a:lnTo>
                  <a:pt x="10334" y="4884"/>
                </a:lnTo>
                <a:lnTo>
                  <a:pt x="7940" y="4884"/>
                </a:lnTo>
                <a:cubicBezTo>
                  <a:pt x="7751" y="4884"/>
                  <a:pt x="7593" y="5041"/>
                  <a:pt x="7593" y="5230"/>
                </a:cubicBezTo>
                <a:lnTo>
                  <a:pt x="7593" y="9420"/>
                </a:lnTo>
                <a:cubicBezTo>
                  <a:pt x="7593" y="9609"/>
                  <a:pt x="7751" y="9767"/>
                  <a:pt x="7940" y="9767"/>
                </a:cubicBezTo>
                <a:lnTo>
                  <a:pt x="10397" y="9767"/>
                </a:lnTo>
                <a:lnTo>
                  <a:pt x="10397" y="10806"/>
                </a:lnTo>
                <a:cubicBezTo>
                  <a:pt x="10397" y="10996"/>
                  <a:pt x="10240" y="11153"/>
                  <a:pt x="10019" y="11153"/>
                </a:cubicBezTo>
                <a:lnTo>
                  <a:pt x="5861" y="11153"/>
                </a:lnTo>
                <a:cubicBezTo>
                  <a:pt x="5672" y="11153"/>
                  <a:pt x="5514" y="10996"/>
                  <a:pt x="5514" y="10806"/>
                </a:cubicBezTo>
                <a:lnTo>
                  <a:pt x="5514" y="9767"/>
                </a:lnTo>
                <a:lnTo>
                  <a:pt x="6522" y="9767"/>
                </a:lnTo>
                <a:cubicBezTo>
                  <a:pt x="6711" y="9767"/>
                  <a:pt x="6869" y="9609"/>
                  <a:pt x="6869" y="9420"/>
                </a:cubicBezTo>
                <a:lnTo>
                  <a:pt x="6869" y="5230"/>
                </a:lnTo>
                <a:cubicBezTo>
                  <a:pt x="6869" y="5041"/>
                  <a:pt x="6711" y="4884"/>
                  <a:pt x="6522" y="4884"/>
                </a:cubicBezTo>
                <a:lnTo>
                  <a:pt x="5514" y="4884"/>
                </a:lnTo>
                <a:lnTo>
                  <a:pt x="5514" y="3466"/>
                </a:lnTo>
                <a:close/>
                <a:moveTo>
                  <a:pt x="5199" y="0"/>
                </a:moveTo>
                <a:cubicBezTo>
                  <a:pt x="4600" y="0"/>
                  <a:pt x="4159" y="473"/>
                  <a:pt x="4159" y="1040"/>
                </a:cubicBezTo>
                <a:lnTo>
                  <a:pt x="4159" y="3119"/>
                </a:lnTo>
                <a:cubicBezTo>
                  <a:pt x="4159" y="3308"/>
                  <a:pt x="4317" y="3466"/>
                  <a:pt x="4506" y="3466"/>
                </a:cubicBezTo>
                <a:lnTo>
                  <a:pt x="4884" y="3466"/>
                </a:lnTo>
                <a:lnTo>
                  <a:pt x="4884" y="8192"/>
                </a:lnTo>
                <a:cubicBezTo>
                  <a:pt x="4569" y="7908"/>
                  <a:pt x="4128" y="7719"/>
                  <a:pt x="3655" y="7688"/>
                </a:cubicBezTo>
                <a:cubicBezTo>
                  <a:pt x="3277" y="7246"/>
                  <a:pt x="2710" y="6963"/>
                  <a:pt x="2080" y="6963"/>
                </a:cubicBezTo>
                <a:cubicBezTo>
                  <a:pt x="946" y="6963"/>
                  <a:pt x="1" y="7908"/>
                  <a:pt x="1" y="9074"/>
                </a:cubicBezTo>
                <a:cubicBezTo>
                  <a:pt x="1" y="10176"/>
                  <a:pt x="820" y="11027"/>
                  <a:pt x="1923" y="11153"/>
                </a:cubicBezTo>
                <a:cubicBezTo>
                  <a:pt x="2332" y="11594"/>
                  <a:pt x="2868" y="11846"/>
                  <a:pt x="3498" y="11846"/>
                </a:cubicBezTo>
                <a:cubicBezTo>
                  <a:pt x="4065" y="11846"/>
                  <a:pt x="4506" y="11657"/>
                  <a:pt x="4916" y="11311"/>
                </a:cubicBezTo>
                <a:cubicBezTo>
                  <a:pt x="4916" y="11311"/>
                  <a:pt x="4979" y="11279"/>
                  <a:pt x="4979" y="11216"/>
                </a:cubicBezTo>
                <a:cubicBezTo>
                  <a:pt x="5136" y="11594"/>
                  <a:pt x="5514" y="11846"/>
                  <a:pt x="5924" y="11846"/>
                </a:cubicBezTo>
                <a:lnTo>
                  <a:pt x="10114" y="11846"/>
                </a:lnTo>
                <a:cubicBezTo>
                  <a:pt x="10712" y="11846"/>
                  <a:pt x="11122" y="11374"/>
                  <a:pt x="11122" y="10838"/>
                </a:cubicBezTo>
                <a:lnTo>
                  <a:pt x="11122" y="3497"/>
                </a:lnTo>
                <a:lnTo>
                  <a:pt x="11500" y="3497"/>
                </a:lnTo>
                <a:cubicBezTo>
                  <a:pt x="11689" y="3497"/>
                  <a:pt x="11847" y="3340"/>
                  <a:pt x="11847" y="3151"/>
                </a:cubicBezTo>
                <a:lnTo>
                  <a:pt x="11847" y="1072"/>
                </a:lnTo>
                <a:cubicBezTo>
                  <a:pt x="11752" y="441"/>
                  <a:pt x="11343" y="0"/>
                  <a:pt x="1074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0" name="Google Shape;6850;p67"/>
          <p:cNvGrpSpPr/>
          <p:nvPr/>
        </p:nvGrpSpPr>
        <p:grpSpPr>
          <a:xfrm>
            <a:off x="3971638" y="2121436"/>
            <a:ext cx="334915" cy="316200"/>
            <a:chOff x="-25844850" y="2357750"/>
            <a:chExt cx="296175" cy="279625"/>
          </a:xfrm>
        </p:grpSpPr>
        <p:sp>
          <p:nvSpPr>
            <p:cNvPr id="6851" name="Google Shape;6851;p67"/>
            <p:cNvSpPr/>
            <p:nvPr/>
          </p:nvSpPr>
          <p:spPr>
            <a:xfrm>
              <a:off x="-25792075" y="2428625"/>
              <a:ext cx="191425" cy="208750"/>
            </a:xfrm>
            <a:custGeom>
              <a:rect b="b" l="l" r="r" t="t"/>
              <a:pathLst>
                <a:path extrusionOk="0" h="8350" w="7657">
                  <a:moveTo>
                    <a:pt x="3781" y="2773"/>
                  </a:moveTo>
                  <a:cubicBezTo>
                    <a:pt x="3970" y="2773"/>
                    <a:pt x="4128" y="2931"/>
                    <a:pt x="4128" y="3120"/>
                  </a:cubicBezTo>
                  <a:cubicBezTo>
                    <a:pt x="4128" y="3309"/>
                    <a:pt x="3970" y="3466"/>
                    <a:pt x="3781" y="3466"/>
                  </a:cubicBezTo>
                  <a:cubicBezTo>
                    <a:pt x="3592" y="3466"/>
                    <a:pt x="3435" y="3309"/>
                    <a:pt x="3435" y="3120"/>
                  </a:cubicBezTo>
                  <a:cubicBezTo>
                    <a:pt x="3435" y="2931"/>
                    <a:pt x="3592" y="2773"/>
                    <a:pt x="3781" y="2773"/>
                  </a:cubicBezTo>
                  <a:close/>
                  <a:moveTo>
                    <a:pt x="3813" y="694"/>
                  </a:moveTo>
                  <a:cubicBezTo>
                    <a:pt x="5167" y="694"/>
                    <a:pt x="6270" y="1796"/>
                    <a:pt x="6270" y="3120"/>
                  </a:cubicBezTo>
                  <a:lnTo>
                    <a:pt x="6270" y="6239"/>
                  </a:lnTo>
                  <a:lnTo>
                    <a:pt x="4191" y="6239"/>
                  </a:lnTo>
                  <a:lnTo>
                    <a:pt x="4191" y="4096"/>
                  </a:lnTo>
                  <a:cubicBezTo>
                    <a:pt x="4569" y="3939"/>
                    <a:pt x="4884" y="3592"/>
                    <a:pt x="4884" y="3120"/>
                  </a:cubicBezTo>
                  <a:cubicBezTo>
                    <a:pt x="4884" y="2521"/>
                    <a:pt x="4411" y="2111"/>
                    <a:pt x="3876" y="2111"/>
                  </a:cubicBezTo>
                  <a:cubicBezTo>
                    <a:pt x="3277" y="2111"/>
                    <a:pt x="2836" y="2584"/>
                    <a:pt x="2836" y="3120"/>
                  </a:cubicBezTo>
                  <a:cubicBezTo>
                    <a:pt x="2836" y="3561"/>
                    <a:pt x="3120" y="3939"/>
                    <a:pt x="3561" y="4096"/>
                  </a:cubicBezTo>
                  <a:lnTo>
                    <a:pt x="3561" y="6239"/>
                  </a:lnTo>
                  <a:lnTo>
                    <a:pt x="1450" y="6239"/>
                  </a:lnTo>
                  <a:lnTo>
                    <a:pt x="1450" y="3120"/>
                  </a:lnTo>
                  <a:lnTo>
                    <a:pt x="1387" y="3120"/>
                  </a:lnTo>
                  <a:cubicBezTo>
                    <a:pt x="1387" y="1796"/>
                    <a:pt x="2489" y="694"/>
                    <a:pt x="3813" y="694"/>
                  </a:cubicBezTo>
                  <a:close/>
                  <a:moveTo>
                    <a:pt x="6585" y="6932"/>
                  </a:moveTo>
                  <a:cubicBezTo>
                    <a:pt x="6774" y="6932"/>
                    <a:pt x="6932" y="7089"/>
                    <a:pt x="6932" y="7310"/>
                  </a:cubicBezTo>
                  <a:lnTo>
                    <a:pt x="6932" y="7625"/>
                  </a:lnTo>
                  <a:lnTo>
                    <a:pt x="662" y="7625"/>
                  </a:lnTo>
                  <a:lnTo>
                    <a:pt x="662" y="7310"/>
                  </a:lnTo>
                  <a:cubicBezTo>
                    <a:pt x="662" y="7089"/>
                    <a:pt x="820" y="6932"/>
                    <a:pt x="1040" y="6932"/>
                  </a:cubicBezTo>
                  <a:close/>
                  <a:moveTo>
                    <a:pt x="3813" y="1"/>
                  </a:moveTo>
                  <a:cubicBezTo>
                    <a:pt x="2080" y="1"/>
                    <a:pt x="725" y="1418"/>
                    <a:pt x="725" y="3120"/>
                  </a:cubicBezTo>
                  <a:lnTo>
                    <a:pt x="725" y="6302"/>
                  </a:lnTo>
                  <a:cubicBezTo>
                    <a:pt x="316" y="6459"/>
                    <a:pt x="1" y="6837"/>
                    <a:pt x="1" y="7310"/>
                  </a:cubicBezTo>
                  <a:lnTo>
                    <a:pt x="1" y="8003"/>
                  </a:lnTo>
                  <a:cubicBezTo>
                    <a:pt x="1" y="8192"/>
                    <a:pt x="158" y="8349"/>
                    <a:pt x="347" y="8349"/>
                  </a:cubicBezTo>
                  <a:lnTo>
                    <a:pt x="7278" y="8349"/>
                  </a:lnTo>
                  <a:cubicBezTo>
                    <a:pt x="7499" y="8349"/>
                    <a:pt x="7656" y="8192"/>
                    <a:pt x="7656" y="8003"/>
                  </a:cubicBezTo>
                  <a:lnTo>
                    <a:pt x="7656" y="7310"/>
                  </a:lnTo>
                  <a:cubicBezTo>
                    <a:pt x="7593" y="6837"/>
                    <a:pt x="7341" y="6428"/>
                    <a:pt x="6932" y="6302"/>
                  </a:cubicBezTo>
                  <a:lnTo>
                    <a:pt x="6932" y="3120"/>
                  </a:lnTo>
                  <a:cubicBezTo>
                    <a:pt x="6932" y="1387"/>
                    <a:pt x="551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2" name="Google Shape;6852;p67"/>
            <p:cNvSpPr/>
            <p:nvPr/>
          </p:nvSpPr>
          <p:spPr>
            <a:xfrm>
              <a:off x="-25602250" y="2497950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lnTo>
                    <a:pt x="1796" y="693"/>
                  </a:lnTo>
                  <a:cubicBezTo>
                    <a:pt x="1985" y="693"/>
                    <a:pt x="2143" y="536"/>
                    <a:pt x="2143" y="347"/>
                  </a:cubicBez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3" name="Google Shape;6853;p67"/>
            <p:cNvSpPr/>
            <p:nvPr/>
          </p:nvSpPr>
          <p:spPr>
            <a:xfrm>
              <a:off x="-25844850" y="2497950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65" y="693"/>
                  </a:lnTo>
                  <a:cubicBezTo>
                    <a:pt x="1954" y="693"/>
                    <a:pt x="2112" y="536"/>
                    <a:pt x="2112" y="347"/>
                  </a:cubicBezTo>
                  <a:cubicBezTo>
                    <a:pt x="2080" y="158"/>
                    <a:pt x="1923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4" name="Google Shape;6854;p67"/>
            <p:cNvSpPr/>
            <p:nvPr/>
          </p:nvSpPr>
          <p:spPr>
            <a:xfrm>
              <a:off x="-25706225" y="2357750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764"/>
                  </a:lnTo>
                  <a:cubicBezTo>
                    <a:pt x="1" y="1985"/>
                    <a:pt x="158" y="2143"/>
                    <a:pt x="347" y="2143"/>
                  </a:cubicBezTo>
                  <a:cubicBezTo>
                    <a:pt x="536" y="2143"/>
                    <a:pt x="694" y="1985"/>
                    <a:pt x="694" y="1764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5" name="Google Shape;6855;p67"/>
            <p:cNvSpPr/>
            <p:nvPr/>
          </p:nvSpPr>
          <p:spPr>
            <a:xfrm>
              <a:off x="-25804675" y="2400275"/>
              <a:ext cx="42550" cy="41775"/>
            </a:xfrm>
            <a:custGeom>
              <a:rect b="b" l="l" r="r" t="t"/>
              <a:pathLst>
                <a:path extrusionOk="0" h="1671" w="1702">
                  <a:moveTo>
                    <a:pt x="351" y="0"/>
                  </a:moveTo>
                  <a:cubicBezTo>
                    <a:pt x="260" y="0"/>
                    <a:pt x="174" y="32"/>
                    <a:pt x="127" y="95"/>
                  </a:cubicBezTo>
                  <a:cubicBezTo>
                    <a:pt x="0" y="189"/>
                    <a:pt x="0" y="442"/>
                    <a:pt x="127" y="568"/>
                  </a:cubicBezTo>
                  <a:lnTo>
                    <a:pt x="1103" y="1544"/>
                  </a:lnTo>
                  <a:cubicBezTo>
                    <a:pt x="1166" y="1607"/>
                    <a:pt x="1261" y="1670"/>
                    <a:pt x="1324" y="1670"/>
                  </a:cubicBezTo>
                  <a:cubicBezTo>
                    <a:pt x="1418" y="1670"/>
                    <a:pt x="1544" y="1607"/>
                    <a:pt x="1576" y="1544"/>
                  </a:cubicBezTo>
                  <a:cubicBezTo>
                    <a:pt x="1702" y="1418"/>
                    <a:pt x="1702" y="1198"/>
                    <a:pt x="1576" y="1072"/>
                  </a:cubicBezTo>
                  <a:lnTo>
                    <a:pt x="599" y="95"/>
                  </a:lnTo>
                  <a:cubicBezTo>
                    <a:pt x="536" y="32"/>
                    <a:pt x="442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56" name="Google Shape;6856;p67"/>
            <p:cNvSpPr/>
            <p:nvPr/>
          </p:nvSpPr>
          <p:spPr>
            <a:xfrm>
              <a:off x="-25632175" y="2400275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1327" y="0"/>
                  </a:moveTo>
                  <a:cubicBezTo>
                    <a:pt x="1237" y="0"/>
                    <a:pt x="1150" y="32"/>
                    <a:pt x="1103" y="95"/>
                  </a:cubicBezTo>
                  <a:lnTo>
                    <a:pt x="95" y="1072"/>
                  </a:lnTo>
                  <a:cubicBezTo>
                    <a:pt x="0" y="1198"/>
                    <a:pt x="0" y="1418"/>
                    <a:pt x="95" y="1544"/>
                  </a:cubicBezTo>
                  <a:cubicBezTo>
                    <a:pt x="158" y="1607"/>
                    <a:pt x="252" y="1670"/>
                    <a:pt x="347" y="1670"/>
                  </a:cubicBezTo>
                  <a:cubicBezTo>
                    <a:pt x="410" y="1670"/>
                    <a:pt x="536" y="1607"/>
                    <a:pt x="567" y="1544"/>
                  </a:cubicBezTo>
                  <a:lnTo>
                    <a:pt x="1575" y="568"/>
                  </a:lnTo>
                  <a:cubicBezTo>
                    <a:pt x="1670" y="442"/>
                    <a:pt x="1670" y="189"/>
                    <a:pt x="1575" y="95"/>
                  </a:cubicBezTo>
                  <a:cubicBezTo>
                    <a:pt x="1512" y="32"/>
                    <a:pt x="1418" y="0"/>
                    <a:pt x="1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57" name="Google Shape;6857;p67"/>
          <p:cNvSpPr/>
          <p:nvPr/>
        </p:nvSpPr>
        <p:spPr>
          <a:xfrm>
            <a:off x="3969681" y="2529419"/>
            <a:ext cx="339353" cy="334689"/>
          </a:xfrm>
          <a:custGeom>
            <a:rect b="b" l="l" r="r" t="t"/>
            <a:pathLst>
              <a:path extrusionOk="0" h="11839" w="12004">
                <a:moveTo>
                  <a:pt x="7435" y="685"/>
                </a:moveTo>
                <a:cubicBezTo>
                  <a:pt x="7530" y="685"/>
                  <a:pt x="7656" y="748"/>
                  <a:pt x="7687" y="811"/>
                </a:cubicBezTo>
                <a:lnTo>
                  <a:pt x="11121" y="4246"/>
                </a:lnTo>
                <a:cubicBezTo>
                  <a:pt x="11279" y="4372"/>
                  <a:pt x="11279" y="4592"/>
                  <a:pt x="11121" y="4718"/>
                </a:cubicBezTo>
                <a:cubicBezTo>
                  <a:pt x="11058" y="4781"/>
                  <a:pt x="10964" y="4813"/>
                  <a:pt x="10873" y="4813"/>
                </a:cubicBezTo>
                <a:cubicBezTo>
                  <a:pt x="10783" y="4813"/>
                  <a:pt x="10696" y="4781"/>
                  <a:pt x="10649" y="4718"/>
                </a:cubicBezTo>
                <a:lnTo>
                  <a:pt x="7215" y="1284"/>
                </a:lnTo>
                <a:cubicBezTo>
                  <a:pt x="7089" y="1158"/>
                  <a:pt x="7089" y="938"/>
                  <a:pt x="7215" y="811"/>
                </a:cubicBezTo>
                <a:cubicBezTo>
                  <a:pt x="7278" y="748"/>
                  <a:pt x="7372" y="685"/>
                  <a:pt x="7435" y="685"/>
                </a:cubicBezTo>
                <a:close/>
                <a:moveTo>
                  <a:pt x="7971" y="2985"/>
                </a:moveTo>
                <a:lnTo>
                  <a:pt x="8948" y="3962"/>
                </a:lnTo>
                <a:lnTo>
                  <a:pt x="7404" y="5506"/>
                </a:lnTo>
                <a:lnTo>
                  <a:pt x="6427" y="4529"/>
                </a:lnTo>
                <a:lnTo>
                  <a:pt x="7971" y="2985"/>
                </a:lnTo>
                <a:close/>
                <a:moveTo>
                  <a:pt x="5923" y="5033"/>
                </a:moveTo>
                <a:lnTo>
                  <a:pt x="6900" y="6010"/>
                </a:lnTo>
                <a:lnTo>
                  <a:pt x="6459" y="6451"/>
                </a:lnTo>
                <a:cubicBezTo>
                  <a:pt x="6135" y="6775"/>
                  <a:pt x="5672" y="6937"/>
                  <a:pt x="5229" y="6937"/>
                </a:cubicBezTo>
                <a:cubicBezTo>
                  <a:pt x="5155" y="6937"/>
                  <a:pt x="5082" y="6932"/>
                  <a:pt x="5010" y="6923"/>
                </a:cubicBezTo>
                <a:cubicBezTo>
                  <a:pt x="4946" y="6356"/>
                  <a:pt x="5136" y="5821"/>
                  <a:pt x="5482" y="5474"/>
                </a:cubicBezTo>
                <a:lnTo>
                  <a:pt x="5923" y="5033"/>
                </a:lnTo>
                <a:close/>
                <a:moveTo>
                  <a:pt x="6931" y="1946"/>
                </a:moveTo>
                <a:lnTo>
                  <a:pt x="7404" y="2418"/>
                </a:lnTo>
                <a:lnTo>
                  <a:pt x="4978" y="4876"/>
                </a:lnTo>
                <a:cubicBezTo>
                  <a:pt x="4379" y="5443"/>
                  <a:pt x="4127" y="6230"/>
                  <a:pt x="4285" y="7081"/>
                </a:cubicBezTo>
                <a:lnTo>
                  <a:pt x="4348" y="7175"/>
                </a:lnTo>
                <a:cubicBezTo>
                  <a:pt x="4379" y="7301"/>
                  <a:pt x="4442" y="7427"/>
                  <a:pt x="4600" y="7459"/>
                </a:cubicBezTo>
                <a:lnTo>
                  <a:pt x="4726" y="7491"/>
                </a:lnTo>
                <a:cubicBezTo>
                  <a:pt x="4883" y="7554"/>
                  <a:pt x="5041" y="7554"/>
                  <a:pt x="5199" y="7554"/>
                </a:cubicBezTo>
                <a:cubicBezTo>
                  <a:pt x="5829" y="7554"/>
                  <a:pt x="6459" y="7301"/>
                  <a:pt x="6931" y="6829"/>
                </a:cubicBezTo>
                <a:lnTo>
                  <a:pt x="9389" y="4403"/>
                </a:lnTo>
                <a:lnTo>
                  <a:pt x="9861" y="4876"/>
                </a:lnTo>
                <a:lnTo>
                  <a:pt x="7687" y="7207"/>
                </a:lnTo>
                <a:cubicBezTo>
                  <a:pt x="6964" y="7905"/>
                  <a:pt x="6050" y="8306"/>
                  <a:pt x="5066" y="8306"/>
                </a:cubicBezTo>
                <a:cubicBezTo>
                  <a:pt x="4851" y="8306"/>
                  <a:pt x="4632" y="8286"/>
                  <a:pt x="4411" y="8247"/>
                </a:cubicBezTo>
                <a:lnTo>
                  <a:pt x="4348" y="8247"/>
                </a:lnTo>
                <a:cubicBezTo>
                  <a:pt x="4222" y="8247"/>
                  <a:pt x="4096" y="8310"/>
                  <a:pt x="4033" y="8341"/>
                </a:cubicBezTo>
                <a:lnTo>
                  <a:pt x="2080" y="10263"/>
                </a:lnTo>
                <a:lnTo>
                  <a:pt x="1607" y="9790"/>
                </a:lnTo>
                <a:lnTo>
                  <a:pt x="3560" y="7869"/>
                </a:lnTo>
                <a:cubicBezTo>
                  <a:pt x="3623" y="7774"/>
                  <a:pt x="3655" y="7680"/>
                  <a:pt x="3623" y="7554"/>
                </a:cubicBezTo>
                <a:lnTo>
                  <a:pt x="3623" y="7459"/>
                </a:lnTo>
                <a:cubicBezTo>
                  <a:pt x="3466" y="6293"/>
                  <a:pt x="3875" y="5065"/>
                  <a:pt x="4694" y="4214"/>
                </a:cubicBezTo>
                <a:lnTo>
                  <a:pt x="6931" y="1946"/>
                </a:lnTo>
                <a:close/>
                <a:moveTo>
                  <a:pt x="1103" y="10357"/>
                </a:moveTo>
                <a:lnTo>
                  <a:pt x="1575" y="10830"/>
                </a:lnTo>
                <a:lnTo>
                  <a:pt x="1355" y="11051"/>
                </a:lnTo>
                <a:cubicBezTo>
                  <a:pt x="1292" y="11114"/>
                  <a:pt x="1213" y="11145"/>
                  <a:pt x="1130" y="11145"/>
                </a:cubicBezTo>
                <a:cubicBezTo>
                  <a:pt x="1048" y="11145"/>
                  <a:pt x="961" y="11114"/>
                  <a:pt x="882" y="11051"/>
                </a:cubicBezTo>
                <a:cubicBezTo>
                  <a:pt x="756" y="10925"/>
                  <a:pt x="756" y="10704"/>
                  <a:pt x="882" y="10578"/>
                </a:cubicBezTo>
                <a:lnTo>
                  <a:pt x="1103" y="10357"/>
                </a:lnTo>
                <a:close/>
                <a:moveTo>
                  <a:pt x="7479" y="0"/>
                </a:moveTo>
                <a:cubicBezTo>
                  <a:pt x="7215" y="0"/>
                  <a:pt x="6947" y="103"/>
                  <a:pt x="6742" y="307"/>
                </a:cubicBezTo>
                <a:cubicBezTo>
                  <a:pt x="6427" y="622"/>
                  <a:pt x="6364" y="1095"/>
                  <a:pt x="6553" y="1473"/>
                </a:cubicBezTo>
                <a:lnTo>
                  <a:pt x="4253" y="3773"/>
                </a:lnTo>
                <a:cubicBezTo>
                  <a:pt x="3277" y="4750"/>
                  <a:pt x="2804" y="6136"/>
                  <a:pt x="2962" y="7522"/>
                </a:cubicBezTo>
                <a:lnTo>
                  <a:pt x="410" y="10074"/>
                </a:lnTo>
                <a:cubicBezTo>
                  <a:pt x="0" y="10452"/>
                  <a:pt x="0" y="11145"/>
                  <a:pt x="410" y="11523"/>
                </a:cubicBezTo>
                <a:cubicBezTo>
                  <a:pt x="599" y="11712"/>
                  <a:pt x="882" y="11838"/>
                  <a:pt x="1134" y="11838"/>
                </a:cubicBezTo>
                <a:cubicBezTo>
                  <a:pt x="1418" y="11838"/>
                  <a:pt x="1701" y="11712"/>
                  <a:pt x="1891" y="11523"/>
                </a:cubicBezTo>
                <a:lnTo>
                  <a:pt x="4442" y="8971"/>
                </a:lnTo>
                <a:cubicBezTo>
                  <a:pt x="4618" y="8991"/>
                  <a:pt x="4793" y="9001"/>
                  <a:pt x="4968" y="9001"/>
                </a:cubicBezTo>
                <a:cubicBezTo>
                  <a:pt x="6173" y="9001"/>
                  <a:pt x="7338" y="8533"/>
                  <a:pt x="8192" y="7680"/>
                </a:cubicBezTo>
                <a:lnTo>
                  <a:pt x="10491" y="5380"/>
                </a:lnTo>
                <a:cubicBezTo>
                  <a:pt x="10649" y="5443"/>
                  <a:pt x="10743" y="5506"/>
                  <a:pt x="10901" y="5506"/>
                </a:cubicBezTo>
                <a:cubicBezTo>
                  <a:pt x="11184" y="5506"/>
                  <a:pt x="11468" y="5380"/>
                  <a:pt x="11657" y="5191"/>
                </a:cubicBezTo>
                <a:cubicBezTo>
                  <a:pt x="12004" y="4781"/>
                  <a:pt x="12004" y="4119"/>
                  <a:pt x="11626" y="3741"/>
                </a:cubicBezTo>
                <a:lnTo>
                  <a:pt x="8192" y="307"/>
                </a:lnTo>
                <a:cubicBezTo>
                  <a:pt x="8002" y="103"/>
                  <a:pt x="7743" y="0"/>
                  <a:pt x="747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58" name="Google Shape;6858;p67"/>
          <p:cNvGrpSpPr/>
          <p:nvPr/>
        </p:nvGrpSpPr>
        <p:grpSpPr>
          <a:xfrm>
            <a:off x="6145995" y="1689471"/>
            <a:ext cx="216463" cy="334038"/>
            <a:chOff x="-23917525" y="1970225"/>
            <a:chExt cx="191425" cy="295400"/>
          </a:xfrm>
        </p:grpSpPr>
        <p:sp>
          <p:nvSpPr>
            <p:cNvPr id="6859" name="Google Shape;6859;p67"/>
            <p:cNvSpPr/>
            <p:nvPr/>
          </p:nvSpPr>
          <p:spPr>
            <a:xfrm>
              <a:off x="-23917525" y="1970225"/>
              <a:ext cx="191425" cy="295400"/>
            </a:xfrm>
            <a:custGeom>
              <a:rect b="b" l="l" r="r" t="t"/>
              <a:pathLst>
                <a:path extrusionOk="0" h="11816" w="7657">
                  <a:moveTo>
                    <a:pt x="6616" y="694"/>
                  </a:moveTo>
                  <a:cubicBezTo>
                    <a:pt x="6805" y="694"/>
                    <a:pt x="6963" y="851"/>
                    <a:pt x="6963" y="1072"/>
                  </a:cubicBezTo>
                  <a:lnTo>
                    <a:pt x="6963" y="1450"/>
                  </a:lnTo>
                  <a:lnTo>
                    <a:pt x="725" y="1450"/>
                  </a:lnTo>
                  <a:lnTo>
                    <a:pt x="725" y="1072"/>
                  </a:lnTo>
                  <a:cubicBezTo>
                    <a:pt x="725" y="851"/>
                    <a:pt x="883" y="694"/>
                    <a:pt x="1072" y="694"/>
                  </a:cubicBezTo>
                  <a:close/>
                  <a:moveTo>
                    <a:pt x="6994" y="2175"/>
                  </a:moveTo>
                  <a:lnTo>
                    <a:pt x="6994" y="8413"/>
                  </a:lnTo>
                  <a:lnTo>
                    <a:pt x="725" y="8413"/>
                  </a:lnTo>
                  <a:lnTo>
                    <a:pt x="725" y="2175"/>
                  </a:lnTo>
                  <a:close/>
                  <a:moveTo>
                    <a:pt x="6931" y="9106"/>
                  </a:moveTo>
                  <a:lnTo>
                    <a:pt x="6931" y="10838"/>
                  </a:lnTo>
                  <a:cubicBezTo>
                    <a:pt x="6931" y="11028"/>
                    <a:pt x="6774" y="11185"/>
                    <a:pt x="6585" y="11185"/>
                  </a:cubicBezTo>
                  <a:lnTo>
                    <a:pt x="1040" y="11185"/>
                  </a:lnTo>
                  <a:cubicBezTo>
                    <a:pt x="819" y="11185"/>
                    <a:pt x="662" y="11028"/>
                    <a:pt x="662" y="10838"/>
                  </a:cubicBezTo>
                  <a:lnTo>
                    <a:pt x="662" y="9106"/>
                  </a:ln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10775"/>
                  </a:lnTo>
                  <a:cubicBezTo>
                    <a:pt x="0" y="11374"/>
                    <a:pt x="473" y="11815"/>
                    <a:pt x="1040" y="11815"/>
                  </a:cubicBezTo>
                  <a:lnTo>
                    <a:pt x="6585" y="11815"/>
                  </a:lnTo>
                  <a:cubicBezTo>
                    <a:pt x="7184" y="11815"/>
                    <a:pt x="7593" y="11343"/>
                    <a:pt x="7593" y="10775"/>
                  </a:cubicBezTo>
                  <a:lnTo>
                    <a:pt x="7593" y="1009"/>
                  </a:lnTo>
                  <a:cubicBezTo>
                    <a:pt x="7656" y="473"/>
                    <a:pt x="718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0" name="Google Shape;6860;p67"/>
            <p:cNvSpPr/>
            <p:nvPr/>
          </p:nvSpPr>
          <p:spPr>
            <a:xfrm>
              <a:off x="-23882075" y="2041125"/>
              <a:ext cx="121300" cy="121325"/>
            </a:xfrm>
            <a:custGeom>
              <a:rect b="b" l="l" r="r" t="t"/>
              <a:pathLst>
                <a:path extrusionOk="0" h="4853" w="4852">
                  <a:moveTo>
                    <a:pt x="2773" y="662"/>
                  </a:moveTo>
                  <a:lnTo>
                    <a:pt x="2773" y="1702"/>
                  </a:lnTo>
                  <a:cubicBezTo>
                    <a:pt x="2773" y="1891"/>
                    <a:pt x="2930" y="2048"/>
                    <a:pt x="3119" y="2048"/>
                  </a:cubicBezTo>
                  <a:lnTo>
                    <a:pt x="4127" y="2048"/>
                  </a:lnTo>
                  <a:lnTo>
                    <a:pt x="4127" y="2773"/>
                  </a:lnTo>
                  <a:lnTo>
                    <a:pt x="3119" y="2773"/>
                  </a:lnTo>
                  <a:cubicBezTo>
                    <a:pt x="2930" y="2773"/>
                    <a:pt x="2773" y="2962"/>
                    <a:pt x="2773" y="3151"/>
                  </a:cubicBezTo>
                  <a:lnTo>
                    <a:pt x="2773" y="4159"/>
                  </a:lnTo>
                  <a:lnTo>
                    <a:pt x="2048" y="4159"/>
                  </a:lnTo>
                  <a:lnTo>
                    <a:pt x="2048" y="3119"/>
                  </a:lnTo>
                  <a:cubicBezTo>
                    <a:pt x="2048" y="2899"/>
                    <a:pt x="1890" y="2741"/>
                    <a:pt x="1701" y="2741"/>
                  </a:cubicBezTo>
                  <a:lnTo>
                    <a:pt x="662" y="2741"/>
                  </a:lnTo>
                  <a:lnTo>
                    <a:pt x="662" y="2048"/>
                  </a:lnTo>
                  <a:lnTo>
                    <a:pt x="1701" y="2048"/>
                  </a:lnTo>
                  <a:cubicBezTo>
                    <a:pt x="1890" y="2048"/>
                    <a:pt x="2048" y="1891"/>
                    <a:pt x="2048" y="1702"/>
                  </a:cubicBezTo>
                  <a:lnTo>
                    <a:pt x="2048" y="662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386"/>
                  </a:lnTo>
                  <a:lnTo>
                    <a:pt x="347" y="1386"/>
                  </a:lnTo>
                  <a:cubicBezTo>
                    <a:pt x="158" y="1386"/>
                    <a:pt x="0" y="1544"/>
                    <a:pt x="0" y="1733"/>
                  </a:cubicBezTo>
                  <a:lnTo>
                    <a:pt x="0" y="3119"/>
                  </a:lnTo>
                  <a:cubicBezTo>
                    <a:pt x="0" y="3308"/>
                    <a:pt x="158" y="3466"/>
                    <a:pt x="347" y="3466"/>
                  </a:cubicBezTo>
                  <a:lnTo>
                    <a:pt x="1386" y="3466"/>
                  </a:lnTo>
                  <a:lnTo>
                    <a:pt x="1386" y="4474"/>
                  </a:lnTo>
                  <a:cubicBezTo>
                    <a:pt x="1386" y="4694"/>
                    <a:pt x="1544" y="4852"/>
                    <a:pt x="1733" y="4852"/>
                  </a:cubicBezTo>
                  <a:lnTo>
                    <a:pt x="3119" y="4852"/>
                  </a:lnTo>
                  <a:cubicBezTo>
                    <a:pt x="3308" y="4852"/>
                    <a:pt x="3466" y="4694"/>
                    <a:pt x="3466" y="4474"/>
                  </a:cubicBezTo>
                  <a:lnTo>
                    <a:pt x="3466" y="3466"/>
                  </a:lnTo>
                  <a:lnTo>
                    <a:pt x="4505" y="3466"/>
                  </a:lnTo>
                  <a:cubicBezTo>
                    <a:pt x="4694" y="3466"/>
                    <a:pt x="4852" y="3308"/>
                    <a:pt x="4852" y="3119"/>
                  </a:cubicBezTo>
                  <a:lnTo>
                    <a:pt x="4852" y="1733"/>
                  </a:lnTo>
                  <a:cubicBezTo>
                    <a:pt x="4852" y="1544"/>
                    <a:pt x="4694" y="1386"/>
                    <a:pt x="4505" y="1386"/>
                  </a:cubicBezTo>
                  <a:lnTo>
                    <a:pt x="3466" y="1386"/>
                  </a:ln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1" name="Google Shape;6861;p67"/>
            <p:cNvSpPr/>
            <p:nvPr/>
          </p:nvSpPr>
          <p:spPr>
            <a:xfrm>
              <a:off x="-23839550" y="22144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1072" y="693"/>
                  </a:lnTo>
                  <a:cubicBezTo>
                    <a:pt x="1261" y="693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62" name="Google Shape;6862;p67"/>
          <p:cNvGrpSpPr/>
          <p:nvPr/>
        </p:nvGrpSpPr>
        <p:grpSpPr>
          <a:xfrm>
            <a:off x="6103703" y="2112093"/>
            <a:ext cx="301047" cy="334886"/>
            <a:chOff x="-23952175" y="2340425"/>
            <a:chExt cx="266225" cy="296150"/>
          </a:xfrm>
        </p:grpSpPr>
        <p:sp>
          <p:nvSpPr>
            <p:cNvPr id="6863" name="Google Shape;6863;p67"/>
            <p:cNvSpPr/>
            <p:nvPr/>
          </p:nvSpPr>
          <p:spPr>
            <a:xfrm>
              <a:off x="-23952175" y="2340425"/>
              <a:ext cx="266225" cy="296150"/>
            </a:xfrm>
            <a:custGeom>
              <a:rect b="b" l="l" r="r" t="t"/>
              <a:pathLst>
                <a:path extrusionOk="0" h="11846" w="10649">
                  <a:moveTo>
                    <a:pt x="3844" y="693"/>
                  </a:moveTo>
                  <a:cubicBezTo>
                    <a:pt x="4033" y="693"/>
                    <a:pt x="4190" y="851"/>
                    <a:pt x="4190" y="1040"/>
                  </a:cubicBezTo>
                  <a:lnTo>
                    <a:pt x="4190" y="1449"/>
                  </a:lnTo>
                  <a:lnTo>
                    <a:pt x="2804" y="1449"/>
                  </a:lnTo>
                  <a:lnTo>
                    <a:pt x="2804" y="1040"/>
                  </a:lnTo>
                  <a:lnTo>
                    <a:pt x="2773" y="1040"/>
                  </a:lnTo>
                  <a:cubicBezTo>
                    <a:pt x="2773" y="851"/>
                    <a:pt x="2930" y="693"/>
                    <a:pt x="3119" y="693"/>
                  </a:cubicBezTo>
                  <a:close/>
                  <a:moveTo>
                    <a:pt x="5230" y="2111"/>
                  </a:moveTo>
                  <a:cubicBezTo>
                    <a:pt x="5608" y="2111"/>
                    <a:pt x="5955" y="2363"/>
                    <a:pt x="6175" y="2710"/>
                  </a:cubicBezTo>
                  <a:cubicBezTo>
                    <a:pt x="5703" y="2993"/>
                    <a:pt x="5387" y="3497"/>
                    <a:pt x="5387" y="4096"/>
                  </a:cubicBezTo>
                  <a:cubicBezTo>
                    <a:pt x="5387" y="4442"/>
                    <a:pt x="5482" y="4726"/>
                    <a:pt x="5640" y="4946"/>
                  </a:cubicBezTo>
                  <a:cubicBezTo>
                    <a:pt x="5547" y="4960"/>
                    <a:pt x="5454" y="4966"/>
                    <a:pt x="5362" y="4966"/>
                  </a:cubicBezTo>
                  <a:cubicBezTo>
                    <a:pt x="4796" y="4966"/>
                    <a:pt x="4246" y="4723"/>
                    <a:pt x="3812" y="4316"/>
                  </a:cubicBezTo>
                  <a:lnTo>
                    <a:pt x="3718" y="4253"/>
                  </a:lnTo>
                  <a:cubicBezTo>
                    <a:pt x="3245" y="3812"/>
                    <a:pt x="2647" y="3529"/>
                    <a:pt x="2016" y="3466"/>
                  </a:cubicBezTo>
                  <a:cubicBezTo>
                    <a:pt x="1874" y="3433"/>
                    <a:pt x="1727" y="3419"/>
                    <a:pt x="1578" y="3419"/>
                  </a:cubicBezTo>
                  <a:cubicBezTo>
                    <a:pt x="1299" y="3419"/>
                    <a:pt x="1012" y="3467"/>
                    <a:pt x="725" y="3529"/>
                  </a:cubicBezTo>
                  <a:lnTo>
                    <a:pt x="725" y="3151"/>
                  </a:lnTo>
                  <a:cubicBezTo>
                    <a:pt x="693" y="2583"/>
                    <a:pt x="1166" y="2111"/>
                    <a:pt x="1733" y="2111"/>
                  </a:cubicBezTo>
                  <a:close/>
                  <a:moveTo>
                    <a:pt x="8979" y="3182"/>
                  </a:moveTo>
                  <a:cubicBezTo>
                    <a:pt x="9515" y="3182"/>
                    <a:pt x="9924" y="3623"/>
                    <a:pt x="9924" y="4127"/>
                  </a:cubicBezTo>
                  <a:cubicBezTo>
                    <a:pt x="9924" y="4568"/>
                    <a:pt x="9546" y="4883"/>
                    <a:pt x="9137" y="5198"/>
                  </a:cubicBezTo>
                  <a:cubicBezTo>
                    <a:pt x="9074" y="5230"/>
                    <a:pt x="8097" y="6112"/>
                    <a:pt x="7971" y="6207"/>
                  </a:cubicBezTo>
                  <a:cubicBezTo>
                    <a:pt x="7845" y="6144"/>
                    <a:pt x="6679" y="5104"/>
                    <a:pt x="6679" y="5104"/>
                  </a:cubicBezTo>
                  <a:cubicBezTo>
                    <a:pt x="6270" y="4757"/>
                    <a:pt x="5986" y="4505"/>
                    <a:pt x="5986" y="4127"/>
                  </a:cubicBezTo>
                  <a:cubicBezTo>
                    <a:pt x="5986" y="3623"/>
                    <a:pt x="6427" y="3182"/>
                    <a:pt x="6931" y="3182"/>
                  </a:cubicBezTo>
                  <a:cubicBezTo>
                    <a:pt x="7215" y="3182"/>
                    <a:pt x="7498" y="3308"/>
                    <a:pt x="7687" y="3529"/>
                  </a:cubicBezTo>
                  <a:cubicBezTo>
                    <a:pt x="7782" y="3623"/>
                    <a:pt x="7845" y="3686"/>
                    <a:pt x="7971" y="3686"/>
                  </a:cubicBezTo>
                  <a:cubicBezTo>
                    <a:pt x="8097" y="3686"/>
                    <a:pt x="8160" y="3655"/>
                    <a:pt x="8254" y="3529"/>
                  </a:cubicBezTo>
                  <a:cubicBezTo>
                    <a:pt x="8443" y="3308"/>
                    <a:pt x="8664" y="3182"/>
                    <a:pt x="8979" y="3182"/>
                  </a:cubicBezTo>
                  <a:close/>
                  <a:moveTo>
                    <a:pt x="1561" y="4127"/>
                  </a:moveTo>
                  <a:cubicBezTo>
                    <a:pt x="2142" y="4127"/>
                    <a:pt x="2710" y="4337"/>
                    <a:pt x="3151" y="4757"/>
                  </a:cubicBezTo>
                  <a:lnTo>
                    <a:pt x="3245" y="4820"/>
                  </a:lnTo>
                  <a:cubicBezTo>
                    <a:pt x="3844" y="5356"/>
                    <a:pt x="4568" y="5671"/>
                    <a:pt x="5324" y="5671"/>
                  </a:cubicBezTo>
                  <a:cubicBezTo>
                    <a:pt x="5608" y="5671"/>
                    <a:pt x="5860" y="5639"/>
                    <a:pt x="6112" y="5545"/>
                  </a:cubicBezTo>
                  <a:cubicBezTo>
                    <a:pt x="6144" y="5545"/>
                    <a:pt x="6144" y="5576"/>
                    <a:pt x="6207" y="5576"/>
                  </a:cubicBezTo>
                  <a:lnTo>
                    <a:pt x="6207" y="7278"/>
                  </a:lnTo>
                  <a:cubicBezTo>
                    <a:pt x="6207" y="7876"/>
                    <a:pt x="5734" y="8286"/>
                    <a:pt x="5167" y="8286"/>
                  </a:cubicBezTo>
                  <a:lnTo>
                    <a:pt x="1701" y="8286"/>
                  </a:lnTo>
                  <a:cubicBezTo>
                    <a:pt x="1655" y="8294"/>
                    <a:pt x="1610" y="8298"/>
                    <a:pt x="1565" y="8298"/>
                  </a:cubicBezTo>
                  <a:cubicBezTo>
                    <a:pt x="1088" y="8298"/>
                    <a:pt x="693" y="7856"/>
                    <a:pt x="693" y="7309"/>
                  </a:cubicBezTo>
                  <a:lnTo>
                    <a:pt x="693" y="4285"/>
                  </a:lnTo>
                  <a:cubicBezTo>
                    <a:pt x="977" y="4180"/>
                    <a:pt x="1271" y="4127"/>
                    <a:pt x="1561" y="4127"/>
                  </a:cubicBezTo>
                  <a:close/>
                  <a:moveTo>
                    <a:pt x="3844" y="9105"/>
                  </a:moveTo>
                  <a:lnTo>
                    <a:pt x="3844" y="9452"/>
                  </a:lnTo>
                  <a:cubicBezTo>
                    <a:pt x="3844" y="9641"/>
                    <a:pt x="3686" y="9798"/>
                    <a:pt x="3466" y="9798"/>
                  </a:cubicBezTo>
                  <a:cubicBezTo>
                    <a:pt x="3277" y="9798"/>
                    <a:pt x="3119" y="9641"/>
                    <a:pt x="3119" y="9452"/>
                  </a:cubicBezTo>
                  <a:lnTo>
                    <a:pt x="3119" y="9105"/>
                  </a:lnTo>
                  <a:close/>
                  <a:moveTo>
                    <a:pt x="6994" y="6207"/>
                  </a:moveTo>
                  <a:cubicBezTo>
                    <a:pt x="7057" y="6301"/>
                    <a:pt x="7530" y="6679"/>
                    <a:pt x="7687" y="6805"/>
                  </a:cubicBezTo>
                  <a:lnTo>
                    <a:pt x="7687" y="10082"/>
                  </a:lnTo>
                  <a:cubicBezTo>
                    <a:pt x="7656" y="10680"/>
                    <a:pt x="7183" y="11153"/>
                    <a:pt x="6585" y="11153"/>
                  </a:cubicBezTo>
                  <a:lnTo>
                    <a:pt x="4852" y="11153"/>
                  </a:lnTo>
                  <a:cubicBezTo>
                    <a:pt x="4379" y="11153"/>
                    <a:pt x="4001" y="10838"/>
                    <a:pt x="3875" y="10397"/>
                  </a:cubicBezTo>
                  <a:cubicBezTo>
                    <a:pt x="4253" y="10239"/>
                    <a:pt x="4537" y="9893"/>
                    <a:pt x="4537" y="9420"/>
                  </a:cubicBezTo>
                  <a:lnTo>
                    <a:pt x="4537" y="9042"/>
                  </a:lnTo>
                  <a:lnTo>
                    <a:pt x="5261" y="9042"/>
                  </a:lnTo>
                  <a:cubicBezTo>
                    <a:pt x="6207" y="9042"/>
                    <a:pt x="6994" y="8254"/>
                    <a:pt x="6994" y="7309"/>
                  </a:cubicBezTo>
                  <a:lnTo>
                    <a:pt x="6994" y="6207"/>
                  </a:lnTo>
                  <a:close/>
                  <a:moveTo>
                    <a:pt x="3119" y="0"/>
                  </a:moveTo>
                  <a:cubicBezTo>
                    <a:pt x="2521" y="0"/>
                    <a:pt x="2111" y="473"/>
                    <a:pt x="2111" y="1008"/>
                  </a:cubicBezTo>
                  <a:lnTo>
                    <a:pt x="2111" y="1418"/>
                  </a:lnTo>
                  <a:lnTo>
                    <a:pt x="1733" y="1418"/>
                  </a:lnTo>
                  <a:cubicBezTo>
                    <a:pt x="788" y="1418"/>
                    <a:pt x="0" y="2205"/>
                    <a:pt x="0" y="3151"/>
                  </a:cubicBezTo>
                  <a:lnTo>
                    <a:pt x="0" y="7309"/>
                  </a:lnTo>
                  <a:cubicBezTo>
                    <a:pt x="0" y="8254"/>
                    <a:pt x="788" y="9042"/>
                    <a:pt x="1733" y="9042"/>
                  </a:cubicBezTo>
                  <a:lnTo>
                    <a:pt x="2458" y="9042"/>
                  </a:lnTo>
                  <a:lnTo>
                    <a:pt x="2458" y="9420"/>
                  </a:lnTo>
                  <a:cubicBezTo>
                    <a:pt x="2458" y="9893"/>
                    <a:pt x="2773" y="10271"/>
                    <a:pt x="3182" y="10397"/>
                  </a:cubicBezTo>
                  <a:cubicBezTo>
                    <a:pt x="3340" y="11216"/>
                    <a:pt x="4033" y="11846"/>
                    <a:pt x="4852" y="11846"/>
                  </a:cubicBezTo>
                  <a:lnTo>
                    <a:pt x="6585" y="11846"/>
                  </a:lnTo>
                  <a:cubicBezTo>
                    <a:pt x="7530" y="11846"/>
                    <a:pt x="8317" y="11058"/>
                    <a:pt x="8317" y="10113"/>
                  </a:cubicBezTo>
                  <a:lnTo>
                    <a:pt x="8317" y="6837"/>
                  </a:lnTo>
                  <a:cubicBezTo>
                    <a:pt x="8443" y="6742"/>
                    <a:pt x="9546" y="5797"/>
                    <a:pt x="9578" y="5734"/>
                  </a:cubicBezTo>
                  <a:cubicBezTo>
                    <a:pt x="10050" y="5356"/>
                    <a:pt x="10617" y="4883"/>
                    <a:pt x="10617" y="4127"/>
                  </a:cubicBezTo>
                  <a:cubicBezTo>
                    <a:pt x="10649" y="3214"/>
                    <a:pt x="9893" y="2489"/>
                    <a:pt x="9011" y="2489"/>
                  </a:cubicBezTo>
                  <a:cubicBezTo>
                    <a:pt x="8601" y="2489"/>
                    <a:pt x="8254" y="2583"/>
                    <a:pt x="7971" y="2836"/>
                  </a:cubicBezTo>
                  <a:cubicBezTo>
                    <a:pt x="7687" y="2583"/>
                    <a:pt x="7341" y="2489"/>
                    <a:pt x="6963" y="2489"/>
                  </a:cubicBezTo>
                  <a:lnTo>
                    <a:pt x="6805" y="2489"/>
                  </a:lnTo>
                  <a:cubicBezTo>
                    <a:pt x="6522" y="1859"/>
                    <a:pt x="5892" y="1418"/>
                    <a:pt x="5230" y="1418"/>
                  </a:cubicBezTo>
                  <a:lnTo>
                    <a:pt x="4852" y="1418"/>
                  </a:lnTo>
                  <a:lnTo>
                    <a:pt x="4852" y="1008"/>
                  </a:lnTo>
                  <a:cubicBezTo>
                    <a:pt x="4852" y="441"/>
                    <a:pt x="4379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4" name="Google Shape;6864;p67"/>
            <p:cNvSpPr/>
            <p:nvPr/>
          </p:nvSpPr>
          <p:spPr>
            <a:xfrm>
              <a:off x="-23918325" y="2479025"/>
              <a:ext cx="53600" cy="52375"/>
            </a:xfrm>
            <a:custGeom>
              <a:rect b="b" l="l" r="r" t="t"/>
              <a:pathLst>
                <a:path extrusionOk="0" h="2095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671"/>
                    <a:pt x="473" y="2080"/>
                    <a:pt x="1009" y="2080"/>
                  </a:cubicBezTo>
                  <a:lnTo>
                    <a:pt x="1734" y="2080"/>
                  </a:lnTo>
                  <a:cubicBezTo>
                    <a:pt x="1767" y="2090"/>
                    <a:pt x="1800" y="2094"/>
                    <a:pt x="1831" y="2094"/>
                  </a:cubicBezTo>
                  <a:cubicBezTo>
                    <a:pt x="2007" y="2094"/>
                    <a:pt x="2143" y="1952"/>
                    <a:pt x="2143" y="1765"/>
                  </a:cubicBezTo>
                  <a:cubicBezTo>
                    <a:pt x="2143" y="1576"/>
                    <a:pt x="1954" y="1419"/>
                    <a:pt x="1765" y="1419"/>
                  </a:cubicBezTo>
                  <a:lnTo>
                    <a:pt x="1072" y="1419"/>
                  </a:lnTo>
                  <a:cubicBezTo>
                    <a:pt x="851" y="1419"/>
                    <a:pt x="694" y="1261"/>
                    <a:pt x="694" y="1072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65" name="Google Shape;6865;p67"/>
          <p:cNvSpPr/>
          <p:nvPr/>
        </p:nvSpPr>
        <p:spPr>
          <a:xfrm>
            <a:off x="6078108" y="2530083"/>
            <a:ext cx="352725" cy="333360"/>
          </a:xfrm>
          <a:custGeom>
            <a:rect b="b" l="l" r="r" t="t"/>
            <a:pathLst>
              <a:path extrusionOk="0" h="11792" w="12477">
                <a:moveTo>
                  <a:pt x="10845" y="690"/>
                </a:moveTo>
                <a:cubicBezTo>
                  <a:pt x="11072" y="690"/>
                  <a:pt x="11264" y="705"/>
                  <a:pt x="11406" y="733"/>
                </a:cubicBezTo>
                <a:cubicBezTo>
                  <a:pt x="11469" y="1049"/>
                  <a:pt x="11469" y="1616"/>
                  <a:pt x="11374" y="2246"/>
                </a:cubicBezTo>
                <a:lnTo>
                  <a:pt x="9894" y="765"/>
                </a:lnTo>
                <a:cubicBezTo>
                  <a:pt x="10240" y="713"/>
                  <a:pt x="10568" y="690"/>
                  <a:pt x="10845" y="690"/>
                </a:cubicBezTo>
                <a:close/>
                <a:moveTo>
                  <a:pt x="9106" y="923"/>
                </a:moveTo>
                <a:lnTo>
                  <a:pt x="11280" y="3096"/>
                </a:lnTo>
                <a:cubicBezTo>
                  <a:pt x="11185" y="3317"/>
                  <a:pt x="11091" y="3569"/>
                  <a:pt x="10996" y="3789"/>
                </a:cubicBezTo>
                <a:lnTo>
                  <a:pt x="8350" y="1143"/>
                </a:lnTo>
                <a:cubicBezTo>
                  <a:pt x="8602" y="1049"/>
                  <a:pt x="8822" y="954"/>
                  <a:pt x="9106" y="923"/>
                </a:cubicBezTo>
                <a:close/>
                <a:moveTo>
                  <a:pt x="7720" y="1458"/>
                </a:moveTo>
                <a:lnTo>
                  <a:pt x="10618" y="4388"/>
                </a:lnTo>
                <a:cubicBezTo>
                  <a:pt x="10555" y="4451"/>
                  <a:pt x="10461" y="4577"/>
                  <a:pt x="10398" y="4672"/>
                </a:cubicBezTo>
                <a:cubicBezTo>
                  <a:pt x="10303" y="4766"/>
                  <a:pt x="10240" y="4861"/>
                  <a:pt x="10114" y="4892"/>
                </a:cubicBezTo>
                <a:lnTo>
                  <a:pt x="7216" y="1994"/>
                </a:lnTo>
                <a:cubicBezTo>
                  <a:pt x="7279" y="1899"/>
                  <a:pt x="7373" y="1773"/>
                  <a:pt x="7436" y="1710"/>
                </a:cubicBezTo>
                <a:cubicBezTo>
                  <a:pt x="7531" y="1616"/>
                  <a:pt x="7594" y="1553"/>
                  <a:pt x="7720" y="1458"/>
                </a:cubicBezTo>
                <a:close/>
                <a:moveTo>
                  <a:pt x="6901" y="2655"/>
                </a:moveTo>
                <a:lnTo>
                  <a:pt x="9515" y="5270"/>
                </a:lnTo>
                <a:cubicBezTo>
                  <a:pt x="9263" y="5365"/>
                  <a:pt x="9011" y="5459"/>
                  <a:pt x="8791" y="5522"/>
                </a:cubicBezTo>
                <a:lnTo>
                  <a:pt x="6649" y="3411"/>
                </a:lnTo>
                <a:cubicBezTo>
                  <a:pt x="6680" y="3159"/>
                  <a:pt x="6775" y="2876"/>
                  <a:pt x="6901" y="2655"/>
                </a:cubicBezTo>
                <a:close/>
                <a:moveTo>
                  <a:pt x="6491" y="4231"/>
                </a:moveTo>
                <a:lnTo>
                  <a:pt x="7877" y="5617"/>
                </a:lnTo>
                <a:cubicBezTo>
                  <a:pt x="7638" y="5643"/>
                  <a:pt x="7409" y="5653"/>
                  <a:pt x="7204" y="5653"/>
                </a:cubicBezTo>
                <a:cubicBezTo>
                  <a:pt x="6923" y="5653"/>
                  <a:pt x="6686" y="5635"/>
                  <a:pt x="6523" y="5617"/>
                </a:cubicBezTo>
                <a:cubicBezTo>
                  <a:pt x="6491" y="5333"/>
                  <a:pt x="6460" y="4829"/>
                  <a:pt x="6491" y="4231"/>
                </a:cubicBezTo>
                <a:close/>
                <a:moveTo>
                  <a:pt x="4982" y="6171"/>
                </a:moveTo>
                <a:cubicBezTo>
                  <a:pt x="5371" y="6171"/>
                  <a:pt x="5708" y="6201"/>
                  <a:pt x="5892" y="6247"/>
                </a:cubicBezTo>
                <a:cubicBezTo>
                  <a:pt x="5955" y="6499"/>
                  <a:pt x="5987" y="7034"/>
                  <a:pt x="5955" y="7602"/>
                </a:cubicBezTo>
                <a:lnTo>
                  <a:pt x="4538" y="6184"/>
                </a:lnTo>
                <a:cubicBezTo>
                  <a:pt x="4690" y="6175"/>
                  <a:pt x="4839" y="6171"/>
                  <a:pt x="4982" y="6171"/>
                </a:cubicBezTo>
                <a:close/>
                <a:moveTo>
                  <a:pt x="3719" y="6310"/>
                </a:moveTo>
                <a:lnTo>
                  <a:pt x="5829" y="8452"/>
                </a:lnTo>
                <a:cubicBezTo>
                  <a:pt x="5798" y="8673"/>
                  <a:pt x="5703" y="8956"/>
                  <a:pt x="5609" y="9177"/>
                </a:cubicBezTo>
                <a:lnTo>
                  <a:pt x="2962" y="6562"/>
                </a:lnTo>
                <a:cubicBezTo>
                  <a:pt x="3183" y="6436"/>
                  <a:pt x="3435" y="6341"/>
                  <a:pt x="3719" y="6310"/>
                </a:cubicBezTo>
                <a:close/>
                <a:moveTo>
                  <a:pt x="2332" y="6908"/>
                </a:moveTo>
                <a:lnTo>
                  <a:pt x="5231" y="9807"/>
                </a:lnTo>
                <a:cubicBezTo>
                  <a:pt x="5168" y="9901"/>
                  <a:pt x="5073" y="10027"/>
                  <a:pt x="5010" y="10090"/>
                </a:cubicBezTo>
                <a:cubicBezTo>
                  <a:pt x="4916" y="10185"/>
                  <a:pt x="4853" y="10248"/>
                  <a:pt x="4727" y="10342"/>
                </a:cubicBezTo>
                <a:lnTo>
                  <a:pt x="1797" y="7412"/>
                </a:lnTo>
                <a:cubicBezTo>
                  <a:pt x="1891" y="7349"/>
                  <a:pt x="1954" y="7223"/>
                  <a:pt x="2049" y="7129"/>
                </a:cubicBezTo>
                <a:cubicBezTo>
                  <a:pt x="2112" y="7066"/>
                  <a:pt x="2206" y="6971"/>
                  <a:pt x="2332" y="6908"/>
                </a:cubicBezTo>
                <a:close/>
                <a:moveTo>
                  <a:pt x="1450" y="8011"/>
                </a:moveTo>
                <a:lnTo>
                  <a:pt x="4097" y="10657"/>
                </a:lnTo>
                <a:cubicBezTo>
                  <a:pt x="3908" y="10752"/>
                  <a:pt x="3624" y="10847"/>
                  <a:pt x="3372" y="10910"/>
                </a:cubicBezTo>
                <a:lnTo>
                  <a:pt x="1230" y="8767"/>
                </a:lnTo>
                <a:cubicBezTo>
                  <a:pt x="1293" y="8515"/>
                  <a:pt x="1387" y="8232"/>
                  <a:pt x="1450" y="8011"/>
                </a:cubicBezTo>
                <a:close/>
                <a:moveTo>
                  <a:pt x="1072" y="9586"/>
                </a:moveTo>
                <a:lnTo>
                  <a:pt x="2553" y="11067"/>
                </a:lnTo>
                <a:cubicBezTo>
                  <a:pt x="2175" y="11124"/>
                  <a:pt x="1831" y="11135"/>
                  <a:pt x="1534" y="11135"/>
                </a:cubicBezTo>
                <a:cubicBezTo>
                  <a:pt x="1337" y="11135"/>
                  <a:pt x="1160" y="11130"/>
                  <a:pt x="1009" y="11130"/>
                </a:cubicBezTo>
                <a:cubicBezTo>
                  <a:pt x="978" y="10815"/>
                  <a:pt x="978" y="10216"/>
                  <a:pt x="1072" y="9586"/>
                </a:cubicBezTo>
                <a:close/>
                <a:moveTo>
                  <a:pt x="10872" y="1"/>
                </a:moveTo>
                <a:cubicBezTo>
                  <a:pt x="9797" y="1"/>
                  <a:pt x="8028" y="173"/>
                  <a:pt x="6964" y="1238"/>
                </a:cubicBezTo>
                <a:cubicBezTo>
                  <a:pt x="6775" y="1427"/>
                  <a:pt x="6617" y="1616"/>
                  <a:pt x="6491" y="1836"/>
                </a:cubicBezTo>
                <a:cubicBezTo>
                  <a:pt x="5735" y="3033"/>
                  <a:pt x="5735" y="4703"/>
                  <a:pt x="5829" y="5491"/>
                </a:cubicBezTo>
                <a:cubicBezTo>
                  <a:pt x="5619" y="5469"/>
                  <a:pt x="5344" y="5450"/>
                  <a:pt x="5031" y="5450"/>
                </a:cubicBezTo>
                <a:cubicBezTo>
                  <a:pt x="3989" y="5450"/>
                  <a:pt x="2521" y="5655"/>
                  <a:pt x="1576" y="6625"/>
                </a:cubicBezTo>
                <a:cubicBezTo>
                  <a:pt x="1" y="8200"/>
                  <a:pt x="348" y="11319"/>
                  <a:pt x="379" y="11445"/>
                </a:cubicBezTo>
                <a:cubicBezTo>
                  <a:pt x="442" y="11603"/>
                  <a:pt x="568" y="11697"/>
                  <a:pt x="726" y="11760"/>
                </a:cubicBezTo>
                <a:cubicBezTo>
                  <a:pt x="757" y="11760"/>
                  <a:pt x="1135" y="11792"/>
                  <a:pt x="1671" y="11792"/>
                </a:cubicBezTo>
                <a:cubicBezTo>
                  <a:pt x="2710" y="11792"/>
                  <a:pt x="4443" y="11603"/>
                  <a:pt x="5514" y="10531"/>
                </a:cubicBezTo>
                <a:cubicBezTo>
                  <a:pt x="6775" y="9271"/>
                  <a:pt x="6743" y="7192"/>
                  <a:pt x="6649" y="6278"/>
                </a:cubicBezTo>
                <a:cubicBezTo>
                  <a:pt x="6869" y="6278"/>
                  <a:pt x="7121" y="6310"/>
                  <a:pt x="7405" y="6310"/>
                </a:cubicBezTo>
                <a:cubicBezTo>
                  <a:pt x="8476" y="6310"/>
                  <a:pt x="9925" y="6121"/>
                  <a:pt x="10902" y="5144"/>
                </a:cubicBezTo>
                <a:cubicBezTo>
                  <a:pt x="12477" y="3600"/>
                  <a:pt x="12099" y="481"/>
                  <a:pt x="12099" y="355"/>
                </a:cubicBezTo>
                <a:cubicBezTo>
                  <a:pt x="12036" y="198"/>
                  <a:pt x="11941" y="103"/>
                  <a:pt x="11784" y="40"/>
                </a:cubicBezTo>
                <a:cubicBezTo>
                  <a:pt x="11743" y="40"/>
                  <a:pt x="11387" y="1"/>
                  <a:pt x="1087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66" name="Google Shape;6866;p67"/>
          <p:cNvGrpSpPr/>
          <p:nvPr/>
        </p:nvGrpSpPr>
        <p:grpSpPr>
          <a:xfrm>
            <a:off x="7413691" y="2528453"/>
            <a:ext cx="226245" cy="336696"/>
            <a:chOff x="-22811700" y="2700350"/>
            <a:chExt cx="200075" cy="297750"/>
          </a:xfrm>
        </p:grpSpPr>
        <p:sp>
          <p:nvSpPr>
            <p:cNvPr id="6867" name="Google Shape;6867;p67"/>
            <p:cNvSpPr/>
            <p:nvPr/>
          </p:nvSpPr>
          <p:spPr>
            <a:xfrm>
              <a:off x="-22811700" y="2700350"/>
              <a:ext cx="86650" cy="296975"/>
            </a:xfrm>
            <a:custGeom>
              <a:rect b="b" l="l" r="r" t="t"/>
              <a:pathLst>
                <a:path extrusionOk="0" h="11879" w="3466">
                  <a:moveTo>
                    <a:pt x="1702" y="725"/>
                  </a:moveTo>
                  <a:cubicBezTo>
                    <a:pt x="2269" y="725"/>
                    <a:pt x="2710" y="1198"/>
                    <a:pt x="2710" y="1734"/>
                  </a:cubicBezTo>
                  <a:cubicBezTo>
                    <a:pt x="2710" y="2332"/>
                    <a:pt x="2237" y="2773"/>
                    <a:pt x="1702" y="2773"/>
                  </a:cubicBezTo>
                  <a:cubicBezTo>
                    <a:pt x="1684" y="2774"/>
                    <a:pt x="1666" y="2775"/>
                    <a:pt x="1648" y="2775"/>
                  </a:cubicBezTo>
                  <a:cubicBezTo>
                    <a:pt x="1105" y="2775"/>
                    <a:pt x="662" y="2313"/>
                    <a:pt x="662" y="1734"/>
                  </a:cubicBezTo>
                  <a:cubicBezTo>
                    <a:pt x="662" y="1166"/>
                    <a:pt x="1135" y="725"/>
                    <a:pt x="1702" y="725"/>
                  </a:cubicBezTo>
                  <a:close/>
                  <a:moveTo>
                    <a:pt x="1765" y="5609"/>
                  </a:moveTo>
                  <a:cubicBezTo>
                    <a:pt x="1954" y="5609"/>
                    <a:pt x="2080" y="5766"/>
                    <a:pt x="2111" y="5924"/>
                  </a:cubicBezTo>
                  <a:lnTo>
                    <a:pt x="2111" y="6302"/>
                  </a:lnTo>
                  <a:lnTo>
                    <a:pt x="1324" y="6302"/>
                  </a:lnTo>
                  <a:lnTo>
                    <a:pt x="1324" y="5955"/>
                  </a:lnTo>
                  <a:cubicBezTo>
                    <a:pt x="1324" y="5766"/>
                    <a:pt x="1481" y="5609"/>
                    <a:pt x="1702" y="5609"/>
                  </a:cubicBezTo>
                  <a:close/>
                  <a:moveTo>
                    <a:pt x="2174" y="7026"/>
                  </a:moveTo>
                  <a:lnTo>
                    <a:pt x="2332" y="9767"/>
                  </a:lnTo>
                  <a:lnTo>
                    <a:pt x="1261" y="9767"/>
                  </a:lnTo>
                  <a:lnTo>
                    <a:pt x="1324" y="7026"/>
                  </a:lnTo>
                  <a:close/>
                  <a:moveTo>
                    <a:pt x="2363" y="10523"/>
                  </a:moveTo>
                  <a:lnTo>
                    <a:pt x="2363" y="10586"/>
                  </a:lnTo>
                  <a:cubicBezTo>
                    <a:pt x="2363" y="10712"/>
                    <a:pt x="2332" y="10870"/>
                    <a:pt x="2206" y="10996"/>
                  </a:cubicBezTo>
                  <a:cubicBezTo>
                    <a:pt x="2080" y="11122"/>
                    <a:pt x="1985" y="11185"/>
                    <a:pt x="1796" y="11185"/>
                  </a:cubicBezTo>
                  <a:cubicBezTo>
                    <a:pt x="1639" y="11185"/>
                    <a:pt x="1481" y="11122"/>
                    <a:pt x="1418" y="11027"/>
                  </a:cubicBezTo>
                  <a:cubicBezTo>
                    <a:pt x="1292" y="10933"/>
                    <a:pt x="1261" y="10807"/>
                    <a:pt x="1261" y="10649"/>
                  </a:cubicBezTo>
                  <a:lnTo>
                    <a:pt x="1261" y="10523"/>
                  </a:ln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cubicBezTo>
                    <a:pt x="0" y="2584"/>
                    <a:pt x="599" y="3277"/>
                    <a:pt x="1387" y="3435"/>
                  </a:cubicBezTo>
                  <a:lnTo>
                    <a:pt x="1387" y="4979"/>
                  </a:lnTo>
                  <a:cubicBezTo>
                    <a:pt x="977" y="5105"/>
                    <a:pt x="662" y="5483"/>
                    <a:pt x="662" y="5924"/>
                  </a:cubicBezTo>
                  <a:lnTo>
                    <a:pt x="536" y="10555"/>
                  </a:lnTo>
                  <a:cubicBezTo>
                    <a:pt x="536" y="10933"/>
                    <a:pt x="662" y="11248"/>
                    <a:pt x="914" y="11469"/>
                  </a:cubicBezTo>
                  <a:cubicBezTo>
                    <a:pt x="1135" y="11721"/>
                    <a:pt x="1450" y="11878"/>
                    <a:pt x="1796" y="11878"/>
                  </a:cubicBezTo>
                  <a:cubicBezTo>
                    <a:pt x="2174" y="11878"/>
                    <a:pt x="2489" y="11721"/>
                    <a:pt x="2710" y="11469"/>
                  </a:cubicBezTo>
                  <a:cubicBezTo>
                    <a:pt x="2962" y="11248"/>
                    <a:pt x="3056" y="10870"/>
                    <a:pt x="3056" y="10523"/>
                  </a:cubicBezTo>
                  <a:lnTo>
                    <a:pt x="2836" y="5924"/>
                  </a:lnTo>
                  <a:cubicBezTo>
                    <a:pt x="2804" y="5483"/>
                    <a:pt x="2521" y="5136"/>
                    <a:pt x="2080" y="4979"/>
                  </a:cubicBezTo>
                  <a:lnTo>
                    <a:pt x="2080" y="3466"/>
                  </a:lnTo>
                  <a:cubicBezTo>
                    <a:pt x="2836" y="3277"/>
                    <a:pt x="3466" y="2616"/>
                    <a:pt x="3466" y="1734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8" name="Google Shape;6868;p67"/>
            <p:cNvSpPr/>
            <p:nvPr/>
          </p:nvSpPr>
          <p:spPr>
            <a:xfrm>
              <a:off x="-22693550" y="2701225"/>
              <a:ext cx="81925" cy="296875"/>
            </a:xfrm>
            <a:custGeom>
              <a:rect b="b" l="l" r="r" t="t"/>
              <a:pathLst>
                <a:path extrusionOk="0" h="11875" w="3277">
                  <a:moveTo>
                    <a:pt x="1229" y="5574"/>
                  </a:moveTo>
                  <a:cubicBezTo>
                    <a:pt x="1418" y="5574"/>
                    <a:pt x="1544" y="5731"/>
                    <a:pt x="1575" y="5889"/>
                  </a:cubicBezTo>
                  <a:lnTo>
                    <a:pt x="1575" y="6267"/>
                  </a:lnTo>
                  <a:lnTo>
                    <a:pt x="788" y="6267"/>
                  </a:lnTo>
                  <a:lnTo>
                    <a:pt x="788" y="5920"/>
                  </a:lnTo>
                  <a:cubicBezTo>
                    <a:pt x="788" y="5731"/>
                    <a:pt x="945" y="5574"/>
                    <a:pt x="1134" y="5574"/>
                  </a:cubicBezTo>
                  <a:close/>
                  <a:moveTo>
                    <a:pt x="1575" y="6991"/>
                  </a:moveTo>
                  <a:lnTo>
                    <a:pt x="1733" y="9732"/>
                  </a:lnTo>
                  <a:lnTo>
                    <a:pt x="662" y="9732"/>
                  </a:lnTo>
                  <a:lnTo>
                    <a:pt x="756" y="6991"/>
                  </a:lnTo>
                  <a:close/>
                  <a:moveTo>
                    <a:pt x="1764" y="10488"/>
                  </a:moveTo>
                  <a:lnTo>
                    <a:pt x="1764" y="10551"/>
                  </a:lnTo>
                  <a:cubicBezTo>
                    <a:pt x="1796" y="10677"/>
                    <a:pt x="1733" y="10835"/>
                    <a:pt x="1607" y="10961"/>
                  </a:cubicBezTo>
                  <a:cubicBezTo>
                    <a:pt x="1481" y="11087"/>
                    <a:pt x="1386" y="11150"/>
                    <a:pt x="1229" y="11150"/>
                  </a:cubicBezTo>
                  <a:cubicBezTo>
                    <a:pt x="1071" y="11150"/>
                    <a:pt x="914" y="11087"/>
                    <a:pt x="819" y="10992"/>
                  </a:cubicBezTo>
                  <a:cubicBezTo>
                    <a:pt x="693" y="10898"/>
                    <a:pt x="662" y="10772"/>
                    <a:pt x="662" y="10614"/>
                  </a:cubicBezTo>
                  <a:lnTo>
                    <a:pt x="662" y="10488"/>
                  </a:lnTo>
                  <a:close/>
                  <a:moveTo>
                    <a:pt x="2885" y="1"/>
                  </a:moveTo>
                  <a:cubicBezTo>
                    <a:pt x="2797" y="1"/>
                    <a:pt x="2713" y="40"/>
                    <a:pt x="2646" y="123"/>
                  </a:cubicBezTo>
                  <a:lnTo>
                    <a:pt x="914" y="2234"/>
                  </a:lnTo>
                  <a:cubicBezTo>
                    <a:pt x="882" y="2297"/>
                    <a:pt x="819" y="2392"/>
                    <a:pt x="819" y="2455"/>
                  </a:cubicBezTo>
                  <a:lnTo>
                    <a:pt x="819" y="4975"/>
                  </a:lnTo>
                  <a:cubicBezTo>
                    <a:pt x="441" y="5101"/>
                    <a:pt x="126" y="5479"/>
                    <a:pt x="126" y="5920"/>
                  </a:cubicBezTo>
                  <a:lnTo>
                    <a:pt x="0" y="10583"/>
                  </a:lnTo>
                  <a:cubicBezTo>
                    <a:pt x="0" y="10929"/>
                    <a:pt x="126" y="11245"/>
                    <a:pt x="347" y="11465"/>
                  </a:cubicBezTo>
                  <a:cubicBezTo>
                    <a:pt x="599" y="11717"/>
                    <a:pt x="914" y="11875"/>
                    <a:pt x="1260" y="11875"/>
                  </a:cubicBezTo>
                  <a:cubicBezTo>
                    <a:pt x="1607" y="11875"/>
                    <a:pt x="1922" y="11717"/>
                    <a:pt x="2174" y="11465"/>
                  </a:cubicBezTo>
                  <a:cubicBezTo>
                    <a:pt x="2394" y="11245"/>
                    <a:pt x="2520" y="10898"/>
                    <a:pt x="2520" y="10520"/>
                  </a:cubicBezTo>
                  <a:lnTo>
                    <a:pt x="2300" y="5920"/>
                  </a:lnTo>
                  <a:cubicBezTo>
                    <a:pt x="2237" y="5479"/>
                    <a:pt x="1985" y="5133"/>
                    <a:pt x="1544" y="4975"/>
                  </a:cubicBezTo>
                  <a:lnTo>
                    <a:pt x="1544" y="2581"/>
                  </a:lnTo>
                  <a:lnTo>
                    <a:pt x="3151" y="564"/>
                  </a:lnTo>
                  <a:cubicBezTo>
                    <a:pt x="3277" y="407"/>
                    <a:pt x="3277" y="218"/>
                    <a:pt x="3119" y="92"/>
                  </a:cubicBezTo>
                  <a:cubicBezTo>
                    <a:pt x="3045" y="32"/>
                    <a:pt x="2963" y="1"/>
                    <a:pt x="2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69" name="Google Shape;6869;p67"/>
            <p:cNvSpPr/>
            <p:nvPr/>
          </p:nvSpPr>
          <p:spPr>
            <a:xfrm>
              <a:off x="-22778625" y="2735025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70" name="Google Shape;6870;p67"/>
          <p:cNvGrpSpPr/>
          <p:nvPr/>
        </p:nvGrpSpPr>
        <p:grpSpPr>
          <a:xfrm>
            <a:off x="2286183" y="1689032"/>
            <a:ext cx="335791" cy="334915"/>
            <a:chOff x="-27358650" y="1961575"/>
            <a:chExt cx="296950" cy="296175"/>
          </a:xfrm>
        </p:grpSpPr>
        <p:sp>
          <p:nvSpPr>
            <p:cNvPr id="6871" name="Google Shape;6871;p67"/>
            <p:cNvSpPr/>
            <p:nvPr/>
          </p:nvSpPr>
          <p:spPr>
            <a:xfrm>
              <a:off x="-27358650" y="196157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7719" y="2080"/>
                  </a:moveTo>
                  <a:lnTo>
                    <a:pt x="7719" y="2836"/>
                  </a:lnTo>
                  <a:lnTo>
                    <a:pt x="4222" y="2836"/>
                  </a:lnTo>
                  <a:lnTo>
                    <a:pt x="4222" y="2080"/>
                  </a:lnTo>
                  <a:close/>
                  <a:moveTo>
                    <a:pt x="8034" y="693"/>
                  </a:moveTo>
                  <a:cubicBezTo>
                    <a:pt x="8633" y="693"/>
                    <a:pt x="9074" y="1166"/>
                    <a:pt x="9074" y="1733"/>
                  </a:cubicBezTo>
                  <a:lnTo>
                    <a:pt x="9074" y="2836"/>
                  </a:lnTo>
                  <a:lnTo>
                    <a:pt x="8349" y="2836"/>
                  </a:lnTo>
                  <a:lnTo>
                    <a:pt x="8349" y="1733"/>
                  </a:lnTo>
                  <a:cubicBezTo>
                    <a:pt x="8349" y="1513"/>
                    <a:pt x="8192" y="1355"/>
                    <a:pt x="8002" y="1355"/>
                  </a:cubicBezTo>
                  <a:lnTo>
                    <a:pt x="3781" y="1355"/>
                  </a:lnTo>
                  <a:cubicBezTo>
                    <a:pt x="3592" y="1355"/>
                    <a:pt x="3434" y="1513"/>
                    <a:pt x="3434" y="1733"/>
                  </a:cubicBezTo>
                  <a:lnTo>
                    <a:pt x="3434" y="2836"/>
                  </a:lnTo>
                  <a:lnTo>
                    <a:pt x="2741" y="2836"/>
                  </a:lnTo>
                  <a:lnTo>
                    <a:pt x="2741" y="1733"/>
                  </a:lnTo>
                  <a:lnTo>
                    <a:pt x="2804" y="1733"/>
                  </a:lnTo>
                  <a:cubicBezTo>
                    <a:pt x="2804" y="1134"/>
                    <a:pt x="3277" y="693"/>
                    <a:pt x="3844" y="693"/>
                  </a:cubicBezTo>
                  <a:close/>
                  <a:moveTo>
                    <a:pt x="10176" y="3497"/>
                  </a:moveTo>
                  <a:cubicBezTo>
                    <a:pt x="10617" y="3497"/>
                    <a:pt x="10995" y="3781"/>
                    <a:pt x="11153" y="4190"/>
                  </a:cubicBezTo>
                  <a:lnTo>
                    <a:pt x="851" y="4190"/>
                  </a:lnTo>
                  <a:cubicBezTo>
                    <a:pt x="914" y="3812"/>
                    <a:pt x="1323" y="3497"/>
                    <a:pt x="1796" y="3497"/>
                  </a:cubicBezTo>
                  <a:close/>
                  <a:moveTo>
                    <a:pt x="11153" y="4915"/>
                  </a:moveTo>
                  <a:lnTo>
                    <a:pt x="11153" y="6301"/>
                  </a:lnTo>
                  <a:lnTo>
                    <a:pt x="10460" y="6301"/>
                  </a:lnTo>
                  <a:lnTo>
                    <a:pt x="10460" y="5923"/>
                  </a:lnTo>
                  <a:cubicBezTo>
                    <a:pt x="10491" y="5734"/>
                    <a:pt x="10334" y="5577"/>
                    <a:pt x="10145" y="5577"/>
                  </a:cubicBezTo>
                  <a:lnTo>
                    <a:pt x="8759" y="5577"/>
                  </a:lnTo>
                  <a:cubicBezTo>
                    <a:pt x="8570" y="5577"/>
                    <a:pt x="8412" y="5734"/>
                    <a:pt x="8412" y="5923"/>
                  </a:cubicBezTo>
                  <a:lnTo>
                    <a:pt x="8412" y="6301"/>
                  </a:lnTo>
                  <a:lnTo>
                    <a:pt x="3529" y="6301"/>
                  </a:lnTo>
                  <a:lnTo>
                    <a:pt x="3529" y="5923"/>
                  </a:lnTo>
                  <a:cubicBezTo>
                    <a:pt x="3529" y="5734"/>
                    <a:pt x="3371" y="5577"/>
                    <a:pt x="3151" y="5577"/>
                  </a:cubicBezTo>
                  <a:lnTo>
                    <a:pt x="1796" y="5577"/>
                  </a:lnTo>
                  <a:cubicBezTo>
                    <a:pt x="1575" y="5577"/>
                    <a:pt x="1418" y="5734"/>
                    <a:pt x="1418" y="5923"/>
                  </a:cubicBezTo>
                  <a:lnTo>
                    <a:pt x="1418" y="6301"/>
                  </a:lnTo>
                  <a:lnTo>
                    <a:pt x="725" y="6301"/>
                  </a:lnTo>
                  <a:lnTo>
                    <a:pt x="725" y="4915"/>
                  </a:lnTo>
                  <a:close/>
                  <a:moveTo>
                    <a:pt x="2836" y="6301"/>
                  </a:moveTo>
                  <a:lnTo>
                    <a:pt x="2836" y="8034"/>
                  </a:lnTo>
                  <a:cubicBezTo>
                    <a:pt x="2836" y="8223"/>
                    <a:pt x="2678" y="8381"/>
                    <a:pt x="2489" y="8381"/>
                  </a:cubicBezTo>
                  <a:cubicBezTo>
                    <a:pt x="2300" y="8381"/>
                    <a:pt x="2143" y="8223"/>
                    <a:pt x="2143" y="8034"/>
                  </a:cubicBezTo>
                  <a:lnTo>
                    <a:pt x="2143" y="6301"/>
                  </a:lnTo>
                  <a:close/>
                  <a:moveTo>
                    <a:pt x="9830" y="6301"/>
                  </a:moveTo>
                  <a:lnTo>
                    <a:pt x="9830" y="8034"/>
                  </a:lnTo>
                  <a:cubicBezTo>
                    <a:pt x="9830" y="8223"/>
                    <a:pt x="9672" y="8381"/>
                    <a:pt x="9452" y="8381"/>
                  </a:cubicBezTo>
                  <a:cubicBezTo>
                    <a:pt x="9263" y="8381"/>
                    <a:pt x="9105" y="8223"/>
                    <a:pt x="9105" y="8034"/>
                  </a:cubicBezTo>
                  <a:lnTo>
                    <a:pt x="9105" y="6301"/>
                  </a:lnTo>
                  <a:close/>
                  <a:moveTo>
                    <a:pt x="11121" y="6994"/>
                  </a:moveTo>
                  <a:lnTo>
                    <a:pt x="11121" y="10113"/>
                  </a:lnTo>
                  <a:cubicBezTo>
                    <a:pt x="11184" y="10649"/>
                    <a:pt x="10712" y="11121"/>
                    <a:pt x="10145" y="11121"/>
                  </a:cubicBezTo>
                  <a:lnTo>
                    <a:pt x="1733" y="11121"/>
                  </a:lnTo>
                  <a:cubicBezTo>
                    <a:pt x="1166" y="11121"/>
                    <a:pt x="725" y="10649"/>
                    <a:pt x="725" y="10113"/>
                  </a:cubicBezTo>
                  <a:lnTo>
                    <a:pt x="725" y="6994"/>
                  </a:lnTo>
                  <a:lnTo>
                    <a:pt x="1418" y="6994"/>
                  </a:lnTo>
                  <a:lnTo>
                    <a:pt x="1418" y="8034"/>
                  </a:lnTo>
                  <a:cubicBezTo>
                    <a:pt x="1418" y="8601"/>
                    <a:pt x="1891" y="9042"/>
                    <a:pt x="2458" y="9042"/>
                  </a:cubicBezTo>
                  <a:cubicBezTo>
                    <a:pt x="2993" y="9042"/>
                    <a:pt x="3466" y="8570"/>
                    <a:pt x="3466" y="8034"/>
                  </a:cubicBezTo>
                  <a:lnTo>
                    <a:pt x="3466" y="6994"/>
                  </a:lnTo>
                  <a:lnTo>
                    <a:pt x="8349" y="6994"/>
                  </a:lnTo>
                  <a:lnTo>
                    <a:pt x="8349" y="8034"/>
                  </a:lnTo>
                  <a:cubicBezTo>
                    <a:pt x="8349" y="8601"/>
                    <a:pt x="8822" y="9042"/>
                    <a:pt x="9389" y="9042"/>
                  </a:cubicBezTo>
                  <a:cubicBezTo>
                    <a:pt x="9924" y="9042"/>
                    <a:pt x="10397" y="8570"/>
                    <a:pt x="10397" y="8034"/>
                  </a:cubicBezTo>
                  <a:lnTo>
                    <a:pt x="10397" y="6994"/>
                  </a:lnTo>
                  <a:close/>
                  <a:moveTo>
                    <a:pt x="3844" y="0"/>
                  </a:moveTo>
                  <a:cubicBezTo>
                    <a:pt x="2899" y="0"/>
                    <a:pt x="2111" y="788"/>
                    <a:pt x="2111" y="1733"/>
                  </a:cubicBezTo>
                  <a:lnTo>
                    <a:pt x="2111" y="2836"/>
                  </a:lnTo>
                  <a:lnTo>
                    <a:pt x="1733" y="2836"/>
                  </a:lnTo>
                  <a:cubicBezTo>
                    <a:pt x="788" y="2836"/>
                    <a:pt x="0" y="3623"/>
                    <a:pt x="0" y="4568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45" y="11846"/>
                  </a:lnTo>
                  <a:cubicBezTo>
                    <a:pt x="11090" y="11846"/>
                    <a:pt x="11878" y="11058"/>
                    <a:pt x="11878" y="10113"/>
                  </a:cubicBezTo>
                  <a:lnTo>
                    <a:pt x="11878" y="4568"/>
                  </a:lnTo>
                  <a:cubicBezTo>
                    <a:pt x="11878" y="3623"/>
                    <a:pt x="1112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79" y="0"/>
                    <a:pt x="80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2" name="Google Shape;6872;p67"/>
            <p:cNvSpPr/>
            <p:nvPr/>
          </p:nvSpPr>
          <p:spPr>
            <a:xfrm>
              <a:off x="-27246025" y="21521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1229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0" y="1229"/>
                    <a:pt x="0" y="1418"/>
                  </a:cubicBezTo>
                  <a:cubicBezTo>
                    <a:pt x="0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29" y="2836"/>
                    <a:pt x="1418" y="2836"/>
                  </a:cubicBezTo>
                  <a:cubicBezTo>
                    <a:pt x="1607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89" y="1765"/>
                  </a:lnTo>
                  <a:cubicBezTo>
                    <a:pt x="2678" y="1765"/>
                    <a:pt x="2836" y="1607"/>
                    <a:pt x="2836" y="1418"/>
                  </a:cubicBezTo>
                  <a:cubicBezTo>
                    <a:pt x="2836" y="1229"/>
                    <a:pt x="2678" y="1072"/>
                    <a:pt x="2489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7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3" name="Google Shape;6873;p67"/>
          <p:cNvSpPr/>
          <p:nvPr/>
        </p:nvSpPr>
        <p:spPr>
          <a:xfrm>
            <a:off x="2325643" y="2112470"/>
            <a:ext cx="257427" cy="334067"/>
          </a:xfrm>
          <a:custGeom>
            <a:rect b="b" l="l" r="r" t="t"/>
            <a:pathLst>
              <a:path extrusionOk="0" h="11817" w="9106">
                <a:moveTo>
                  <a:pt x="4649" y="623"/>
                </a:moveTo>
                <a:cubicBezTo>
                  <a:pt x="5216" y="623"/>
                  <a:pt x="5756" y="897"/>
                  <a:pt x="6270" y="1325"/>
                </a:cubicBezTo>
                <a:lnTo>
                  <a:pt x="5987" y="2365"/>
                </a:lnTo>
                <a:cubicBezTo>
                  <a:pt x="5546" y="2144"/>
                  <a:pt x="5042" y="2050"/>
                  <a:pt x="4569" y="2050"/>
                </a:cubicBezTo>
                <a:cubicBezTo>
                  <a:pt x="4097" y="2050"/>
                  <a:pt x="3593" y="2144"/>
                  <a:pt x="3151" y="2365"/>
                </a:cubicBezTo>
                <a:lnTo>
                  <a:pt x="2868" y="1325"/>
                </a:lnTo>
                <a:cubicBezTo>
                  <a:pt x="3340" y="916"/>
                  <a:pt x="3939" y="664"/>
                  <a:pt x="4475" y="632"/>
                </a:cubicBezTo>
                <a:cubicBezTo>
                  <a:pt x="4533" y="626"/>
                  <a:pt x="4591" y="623"/>
                  <a:pt x="4649" y="623"/>
                </a:cubicBezTo>
                <a:close/>
                <a:moveTo>
                  <a:pt x="4601" y="4791"/>
                </a:moveTo>
                <a:cubicBezTo>
                  <a:pt x="4853" y="5074"/>
                  <a:pt x="5199" y="5358"/>
                  <a:pt x="5640" y="5610"/>
                </a:cubicBezTo>
                <a:lnTo>
                  <a:pt x="5640" y="6555"/>
                </a:lnTo>
                <a:cubicBezTo>
                  <a:pt x="5640" y="7154"/>
                  <a:pt x="5168" y="7595"/>
                  <a:pt x="4601" y="7595"/>
                </a:cubicBezTo>
                <a:cubicBezTo>
                  <a:pt x="4065" y="7595"/>
                  <a:pt x="3593" y="7122"/>
                  <a:pt x="3593" y="6555"/>
                </a:cubicBezTo>
                <a:lnTo>
                  <a:pt x="3593" y="5641"/>
                </a:lnTo>
                <a:cubicBezTo>
                  <a:pt x="3939" y="5358"/>
                  <a:pt x="4254" y="5169"/>
                  <a:pt x="4475" y="4917"/>
                </a:cubicBezTo>
                <a:lnTo>
                  <a:pt x="4601" y="4791"/>
                </a:lnTo>
                <a:close/>
                <a:moveTo>
                  <a:pt x="4569" y="2806"/>
                </a:moveTo>
                <a:cubicBezTo>
                  <a:pt x="5073" y="2806"/>
                  <a:pt x="5577" y="2964"/>
                  <a:pt x="6018" y="3216"/>
                </a:cubicBezTo>
                <a:cubicBezTo>
                  <a:pt x="6491" y="3499"/>
                  <a:pt x="6901" y="3972"/>
                  <a:pt x="7121" y="4476"/>
                </a:cubicBezTo>
                <a:lnTo>
                  <a:pt x="7877" y="6902"/>
                </a:lnTo>
                <a:lnTo>
                  <a:pt x="7877" y="6933"/>
                </a:lnTo>
                <a:cubicBezTo>
                  <a:pt x="8003" y="7217"/>
                  <a:pt x="7909" y="7469"/>
                  <a:pt x="7783" y="7626"/>
                </a:cubicBezTo>
                <a:cubicBezTo>
                  <a:pt x="7562" y="8036"/>
                  <a:pt x="7090" y="8319"/>
                  <a:pt x="6617" y="8351"/>
                </a:cubicBezTo>
                <a:cubicBezTo>
                  <a:pt x="6270" y="8351"/>
                  <a:pt x="5955" y="8162"/>
                  <a:pt x="5766" y="7878"/>
                </a:cubicBezTo>
                <a:cubicBezTo>
                  <a:pt x="6081" y="7563"/>
                  <a:pt x="6302" y="7122"/>
                  <a:pt x="6302" y="6618"/>
                </a:cubicBezTo>
                <a:lnTo>
                  <a:pt x="6302" y="6114"/>
                </a:lnTo>
                <a:cubicBezTo>
                  <a:pt x="6333" y="6145"/>
                  <a:pt x="6428" y="6177"/>
                  <a:pt x="6459" y="6208"/>
                </a:cubicBezTo>
                <a:cubicBezTo>
                  <a:pt x="6554" y="6272"/>
                  <a:pt x="6585" y="6272"/>
                  <a:pt x="6648" y="6272"/>
                </a:cubicBezTo>
                <a:cubicBezTo>
                  <a:pt x="6775" y="6272"/>
                  <a:pt x="6901" y="6208"/>
                  <a:pt x="6932" y="6114"/>
                </a:cubicBezTo>
                <a:cubicBezTo>
                  <a:pt x="7058" y="5956"/>
                  <a:pt x="6995" y="5704"/>
                  <a:pt x="6869" y="5641"/>
                </a:cubicBezTo>
                <a:cubicBezTo>
                  <a:pt x="6617" y="5484"/>
                  <a:pt x="6428" y="5358"/>
                  <a:pt x="6239" y="5232"/>
                </a:cubicBezTo>
                <a:cubicBezTo>
                  <a:pt x="6176" y="5200"/>
                  <a:pt x="6144" y="5169"/>
                  <a:pt x="6113" y="5169"/>
                </a:cubicBezTo>
                <a:cubicBezTo>
                  <a:pt x="5199" y="4570"/>
                  <a:pt x="4979" y="4381"/>
                  <a:pt x="4979" y="3814"/>
                </a:cubicBezTo>
                <a:cubicBezTo>
                  <a:pt x="4979" y="3625"/>
                  <a:pt x="4821" y="3468"/>
                  <a:pt x="4601" y="3468"/>
                </a:cubicBezTo>
                <a:cubicBezTo>
                  <a:pt x="4412" y="3468"/>
                  <a:pt x="4254" y="3625"/>
                  <a:pt x="4254" y="3814"/>
                </a:cubicBezTo>
                <a:cubicBezTo>
                  <a:pt x="4254" y="4381"/>
                  <a:pt x="4034" y="4570"/>
                  <a:pt x="3120" y="5169"/>
                </a:cubicBezTo>
                <a:cubicBezTo>
                  <a:pt x="3057" y="5169"/>
                  <a:pt x="3025" y="5200"/>
                  <a:pt x="2994" y="5232"/>
                </a:cubicBezTo>
                <a:cubicBezTo>
                  <a:pt x="2805" y="5358"/>
                  <a:pt x="2584" y="5484"/>
                  <a:pt x="2364" y="5641"/>
                </a:cubicBezTo>
                <a:cubicBezTo>
                  <a:pt x="2206" y="5736"/>
                  <a:pt x="2175" y="5956"/>
                  <a:pt x="2269" y="6114"/>
                </a:cubicBezTo>
                <a:cubicBezTo>
                  <a:pt x="2343" y="6206"/>
                  <a:pt x="2448" y="6255"/>
                  <a:pt x="2548" y="6255"/>
                </a:cubicBezTo>
                <a:cubicBezTo>
                  <a:pt x="2620" y="6255"/>
                  <a:pt x="2689" y="6230"/>
                  <a:pt x="2742" y="6177"/>
                </a:cubicBezTo>
                <a:cubicBezTo>
                  <a:pt x="2805" y="6145"/>
                  <a:pt x="2868" y="6114"/>
                  <a:pt x="2899" y="6051"/>
                </a:cubicBezTo>
                <a:lnTo>
                  <a:pt x="2899" y="6587"/>
                </a:lnTo>
                <a:cubicBezTo>
                  <a:pt x="2899" y="7059"/>
                  <a:pt x="3120" y="7532"/>
                  <a:pt x="3466" y="7847"/>
                </a:cubicBezTo>
                <a:cubicBezTo>
                  <a:pt x="3277" y="8099"/>
                  <a:pt x="2962" y="8319"/>
                  <a:pt x="2616" y="8319"/>
                </a:cubicBezTo>
                <a:cubicBezTo>
                  <a:pt x="2143" y="8256"/>
                  <a:pt x="1671" y="8004"/>
                  <a:pt x="1419" y="7595"/>
                </a:cubicBezTo>
                <a:cubicBezTo>
                  <a:pt x="1230" y="7437"/>
                  <a:pt x="1135" y="7217"/>
                  <a:pt x="1261" y="6933"/>
                </a:cubicBezTo>
                <a:lnTo>
                  <a:pt x="2017" y="4476"/>
                </a:lnTo>
                <a:cubicBezTo>
                  <a:pt x="2238" y="3940"/>
                  <a:pt x="2647" y="3499"/>
                  <a:pt x="3120" y="3216"/>
                </a:cubicBezTo>
                <a:cubicBezTo>
                  <a:pt x="3529" y="2964"/>
                  <a:pt x="4065" y="2806"/>
                  <a:pt x="4569" y="2806"/>
                </a:cubicBezTo>
                <a:close/>
                <a:moveTo>
                  <a:pt x="5231" y="8225"/>
                </a:moveTo>
                <a:cubicBezTo>
                  <a:pt x="5325" y="8382"/>
                  <a:pt x="5420" y="8508"/>
                  <a:pt x="5577" y="8634"/>
                </a:cubicBezTo>
                <a:lnTo>
                  <a:pt x="4569" y="9580"/>
                </a:lnTo>
                <a:lnTo>
                  <a:pt x="3624" y="8634"/>
                </a:lnTo>
                <a:cubicBezTo>
                  <a:pt x="3750" y="8508"/>
                  <a:pt x="3845" y="8382"/>
                  <a:pt x="3971" y="8225"/>
                </a:cubicBezTo>
                <a:cubicBezTo>
                  <a:pt x="4160" y="8319"/>
                  <a:pt x="4380" y="8351"/>
                  <a:pt x="4601" y="8351"/>
                </a:cubicBezTo>
                <a:cubicBezTo>
                  <a:pt x="4853" y="8351"/>
                  <a:pt x="5042" y="8319"/>
                  <a:pt x="5231" y="8225"/>
                </a:cubicBezTo>
                <a:close/>
                <a:moveTo>
                  <a:pt x="2994" y="8949"/>
                </a:moveTo>
                <a:lnTo>
                  <a:pt x="4254" y="10210"/>
                </a:lnTo>
                <a:lnTo>
                  <a:pt x="4254" y="11092"/>
                </a:lnTo>
                <a:lnTo>
                  <a:pt x="789" y="11092"/>
                </a:lnTo>
                <a:lnTo>
                  <a:pt x="789" y="10745"/>
                </a:lnTo>
                <a:cubicBezTo>
                  <a:pt x="789" y="9800"/>
                  <a:pt x="1576" y="9012"/>
                  <a:pt x="2521" y="9012"/>
                </a:cubicBezTo>
                <a:cubicBezTo>
                  <a:pt x="2679" y="9012"/>
                  <a:pt x="2836" y="8981"/>
                  <a:pt x="2994" y="8949"/>
                </a:cubicBezTo>
                <a:close/>
                <a:moveTo>
                  <a:pt x="6176" y="8949"/>
                </a:moveTo>
                <a:cubicBezTo>
                  <a:pt x="6333" y="8981"/>
                  <a:pt x="6491" y="9012"/>
                  <a:pt x="6648" y="9012"/>
                </a:cubicBezTo>
                <a:cubicBezTo>
                  <a:pt x="7594" y="9012"/>
                  <a:pt x="8381" y="9800"/>
                  <a:pt x="8381" y="10745"/>
                </a:cubicBezTo>
                <a:lnTo>
                  <a:pt x="8381" y="11092"/>
                </a:lnTo>
                <a:lnTo>
                  <a:pt x="4916" y="11092"/>
                </a:lnTo>
                <a:lnTo>
                  <a:pt x="4916" y="10210"/>
                </a:lnTo>
                <a:lnTo>
                  <a:pt x="6176" y="8949"/>
                </a:lnTo>
                <a:close/>
                <a:moveTo>
                  <a:pt x="4553" y="0"/>
                </a:moveTo>
                <a:cubicBezTo>
                  <a:pt x="4517" y="0"/>
                  <a:pt x="4480" y="1"/>
                  <a:pt x="4443" y="2"/>
                </a:cubicBezTo>
                <a:cubicBezTo>
                  <a:pt x="3656" y="34"/>
                  <a:pt x="2836" y="380"/>
                  <a:pt x="2206" y="1010"/>
                </a:cubicBezTo>
                <a:cubicBezTo>
                  <a:pt x="2143" y="1105"/>
                  <a:pt x="2080" y="1231"/>
                  <a:pt x="2143" y="1325"/>
                </a:cubicBezTo>
                <a:lnTo>
                  <a:pt x="2490" y="2743"/>
                </a:lnTo>
                <a:cubicBezTo>
                  <a:pt x="1986" y="3121"/>
                  <a:pt x="1576" y="3625"/>
                  <a:pt x="1293" y="4224"/>
                </a:cubicBezTo>
                <a:lnTo>
                  <a:pt x="1293" y="4255"/>
                </a:lnTo>
                <a:lnTo>
                  <a:pt x="568" y="6650"/>
                </a:lnTo>
                <a:cubicBezTo>
                  <a:pt x="411" y="7091"/>
                  <a:pt x="442" y="7563"/>
                  <a:pt x="663" y="8004"/>
                </a:cubicBezTo>
                <a:cubicBezTo>
                  <a:pt x="820" y="8225"/>
                  <a:pt x="1041" y="8477"/>
                  <a:pt x="1261" y="8634"/>
                </a:cubicBezTo>
                <a:cubicBezTo>
                  <a:pt x="505" y="9012"/>
                  <a:pt x="1" y="9832"/>
                  <a:pt x="1" y="10745"/>
                </a:cubicBezTo>
                <a:lnTo>
                  <a:pt x="1" y="11470"/>
                </a:lnTo>
                <a:cubicBezTo>
                  <a:pt x="1" y="11659"/>
                  <a:pt x="158" y="11816"/>
                  <a:pt x="347" y="11816"/>
                </a:cubicBezTo>
                <a:lnTo>
                  <a:pt x="8665" y="11816"/>
                </a:lnTo>
                <a:cubicBezTo>
                  <a:pt x="8854" y="11816"/>
                  <a:pt x="9011" y="11659"/>
                  <a:pt x="9011" y="11470"/>
                </a:cubicBezTo>
                <a:lnTo>
                  <a:pt x="9011" y="10745"/>
                </a:lnTo>
                <a:cubicBezTo>
                  <a:pt x="9106" y="9832"/>
                  <a:pt x="8570" y="9012"/>
                  <a:pt x="7783" y="8634"/>
                </a:cubicBezTo>
                <a:cubicBezTo>
                  <a:pt x="8035" y="8477"/>
                  <a:pt x="8255" y="8225"/>
                  <a:pt x="8381" y="8004"/>
                </a:cubicBezTo>
                <a:cubicBezTo>
                  <a:pt x="8665" y="7563"/>
                  <a:pt x="8696" y="7091"/>
                  <a:pt x="8507" y="6650"/>
                </a:cubicBezTo>
                <a:lnTo>
                  <a:pt x="7751" y="4255"/>
                </a:lnTo>
                <a:lnTo>
                  <a:pt x="7751" y="4224"/>
                </a:lnTo>
                <a:cubicBezTo>
                  <a:pt x="7531" y="3625"/>
                  <a:pt x="7090" y="3121"/>
                  <a:pt x="6585" y="2743"/>
                </a:cubicBezTo>
                <a:lnTo>
                  <a:pt x="6932" y="1325"/>
                </a:lnTo>
                <a:cubicBezTo>
                  <a:pt x="6964" y="1231"/>
                  <a:pt x="6932" y="1105"/>
                  <a:pt x="6838" y="1010"/>
                </a:cubicBezTo>
                <a:cubicBezTo>
                  <a:pt x="6173" y="346"/>
                  <a:pt x="5393" y="0"/>
                  <a:pt x="455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4" name="Google Shape;6874;p67"/>
          <p:cNvSpPr/>
          <p:nvPr/>
        </p:nvSpPr>
        <p:spPr>
          <a:xfrm>
            <a:off x="2286461" y="2529305"/>
            <a:ext cx="335791" cy="334915"/>
          </a:xfrm>
          <a:custGeom>
            <a:rect b="b" l="l" r="r" t="t"/>
            <a:pathLst>
              <a:path extrusionOk="0" h="11847" w="11878">
                <a:moveTo>
                  <a:pt x="10523" y="694"/>
                </a:moveTo>
                <a:cubicBezTo>
                  <a:pt x="10680" y="694"/>
                  <a:pt x="10901" y="788"/>
                  <a:pt x="10995" y="883"/>
                </a:cubicBezTo>
                <a:cubicBezTo>
                  <a:pt x="11121" y="1009"/>
                  <a:pt x="11184" y="1198"/>
                  <a:pt x="11184" y="1356"/>
                </a:cubicBezTo>
                <a:cubicBezTo>
                  <a:pt x="11184" y="1576"/>
                  <a:pt x="11121" y="1734"/>
                  <a:pt x="10995" y="1828"/>
                </a:cubicBezTo>
                <a:lnTo>
                  <a:pt x="9389" y="3466"/>
                </a:lnTo>
                <a:cubicBezTo>
                  <a:pt x="9105" y="3718"/>
                  <a:pt x="8948" y="4096"/>
                  <a:pt x="8916" y="4443"/>
                </a:cubicBezTo>
                <a:lnTo>
                  <a:pt x="7467" y="2994"/>
                </a:lnTo>
                <a:cubicBezTo>
                  <a:pt x="7813" y="2931"/>
                  <a:pt x="8160" y="2773"/>
                  <a:pt x="8444" y="2521"/>
                </a:cubicBezTo>
                <a:lnTo>
                  <a:pt x="10050" y="883"/>
                </a:lnTo>
                <a:cubicBezTo>
                  <a:pt x="10176" y="788"/>
                  <a:pt x="10365" y="694"/>
                  <a:pt x="10523" y="694"/>
                </a:cubicBezTo>
                <a:close/>
                <a:moveTo>
                  <a:pt x="5766" y="2427"/>
                </a:moveTo>
                <a:cubicBezTo>
                  <a:pt x="5860" y="2427"/>
                  <a:pt x="5955" y="2458"/>
                  <a:pt x="6018" y="2553"/>
                </a:cubicBezTo>
                <a:lnTo>
                  <a:pt x="9420" y="5987"/>
                </a:lnTo>
                <a:cubicBezTo>
                  <a:pt x="9515" y="6050"/>
                  <a:pt x="9546" y="6144"/>
                  <a:pt x="9546" y="6207"/>
                </a:cubicBezTo>
                <a:cubicBezTo>
                  <a:pt x="9452" y="6239"/>
                  <a:pt x="9452" y="6333"/>
                  <a:pt x="9389" y="6396"/>
                </a:cubicBezTo>
                <a:cubicBezTo>
                  <a:pt x="9326" y="6459"/>
                  <a:pt x="9239" y="6491"/>
                  <a:pt x="9152" y="6491"/>
                </a:cubicBezTo>
                <a:cubicBezTo>
                  <a:pt x="9066" y="6491"/>
                  <a:pt x="8979" y="6459"/>
                  <a:pt x="8916" y="6396"/>
                </a:cubicBezTo>
                <a:lnTo>
                  <a:pt x="8444" y="5924"/>
                </a:lnTo>
                <a:lnTo>
                  <a:pt x="6018" y="3498"/>
                </a:lnTo>
                <a:lnTo>
                  <a:pt x="5545" y="3025"/>
                </a:lnTo>
                <a:cubicBezTo>
                  <a:pt x="5419" y="2899"/>
                  <a:pt x="5419" y="2679"/>
                  <a:pt x="5545" y="2553"/>
                </a:cubicBezTo>
                <a:cubicBezTo>
                  <a:pt x="5608" y="2458"/>
                  <a:pt x="5703" y="2427"/>
                  <a:pt x="5766" y="2427"/>
                </a:cubicBezTo>
                <a:close/>
                <a:moveTo>
                  <a:pt x="5734" y="4159"/>
                </a:moveTo>
                <a:lnTo>
                  <a:pt x="7687" y="6144"/>
                </a:lnTo>
                <a:lnTo>
                  <a:pt x="7183" y="6648"/>
                </a:lnTo>
                <a:lnTo>
                  <a:pt x="6427" y="5892"/>
                </a:lnTo>
                <a:cubicBezTo>
                  <a:pt x="6364" y="5829"/>
                  <a:pt x="6278" y="5798"/>
                  <a:pt x="6191" y="5798"/>
                </a:cubicBezTo>
                <a:cubicBezTo>
                  <a:pt x="6104" y="5798"/>
                  <a:pt x="6018" y="5829"/>
                  <a:pt x="5955" y="5892"/>
                </a:cubicBezTo>
                <a:cubicBezTo>
                  <a:pt x="5829" y="6018"/>
                  <a:pt x="5829" y="6239"/>
                  <a:pt x="5955" y="6365"/>
                </a:cubicBezTo>
                <a:lnTo>
                  <a:pt x="6711" y="7121"/>
                </a:lnTo>
                <a:lnTo>
                  <a:pt x="6238" y="7593"/>
                </a:lnTo>
                <a:lnTo>
                  <a:pt x="4253" y="5609"/>
                </a:lnTo>
                <a:lnTo>
                  <a:pt x="5734" y="4159"/>
                </a:lnTo>
                <a:close/>
                <a:moveTo>
                  <a:pt x="3718" y="6176"/>
                </a:moveTo>
                <a:lnTo>
                  <a:pt x="5703" y="8129"/>
                </a:lnTo>
                <a:lnTo>
                  <a:pt x="5230" y="8602"/>
                </a:lnTo>
                <a:lnTo>
                  <a:pt x="4474" y="7877"/>
                </a:lnTo>
                <a:cubicBezTo>
                  <a:pt x="4411" y="7814"/>
                  <a:pt x="4324" y="7782"/>
                  <a:pt x="4238" y="7782"/>
                </a:cubicBezTo>
                <a:cubicBezTo>
                  <a:pt x="4151" y="7782"/>
                  <a:pt x="4064" y="7814"/>
                  <a:pt x="4001" y="7877"/>
                </a:cubicBezTo>
                <a:cubicBezTo>
                  <a:pt x="3875" y="7972"/>
                  <a:pt x="3875" y="8224"/>
                  <a:pt x="4001" y="8350"/>
                </a:cubicBezTo>
                <a:lnTo>
                  <a:pt x="4694" y="9043"/>
                </a:lnTo>
                <a:cubicBezTo>
                  <a:pt x="4537" y="9169"/>
                  <a:pt x="4379" y="9232"/>
                  <a:pt x="4190" y="9295"/>
                </a:cubicBezTo>
                <a:cubicBezTo>
                  <a:pt x="3119" y="9547"/>
                  <a:pt x="2332" y="9988"/>
                  <a:pt x="1733" y="10586"/>
                </a:cubicBezTo>
                <a:lnTo>
                  <a:pt x="1355" y="10964"/>
                </a:lnTo>
                <a:cubicBezTo>
                  <a:pt x="1292" y="11027"/>
                  <a:pt x="1205" y="11059"/>
                  <a:pt x="1119" y="11059"/>
                </a:cubicBezTo>
                <a:cubicBezTo>
                  <a:pt x="1032" y="11059"/>
                  <a:pt x="945" y="11027"/>
                  <a:pt x="882" y="10964"/>
                </a:cubicBezTo>
                <a:cubicBezTo>
                  <a:pt x="819" y="10901"/>
                  <a:pt x="756" y="10807"/>
                  <a:pt x="756" y="10744"/>
                </a:cubicBezTo>
                <a:cubicBezTo>
                  <a:pt x="756" y="10649"/>
                  <a:pt x="788" y="10555"/>
                  <a:pt x="882" y="10492"/>
                </a:cubicBezTo>
                <a:lnTo>
                  <a:pt x="1260" y="10114"/>
                </a:lnTo>
                <a:cubicBezTo>
                  <a:pt x="1859" y="9515"/>
                  <a:pt x="2300" y="8696"/>
                  <a:pt x="2584" y="7656"/>
                </a:cubicBezTo>
                <a:cubicBezTo>
                  <a:pt x="2647" y="7404"/>
                  <a:pt x="2804" y="7121"/>
                  <a:pt x="3025" y="6869"/>
                </a:cubicBezTo>
                <a:lnTo>
                  <a:pt x="3718" y="6176"/>
                </a:lnTo>
                <a:close/>
                <a:moveTo>
                  <a:pt x="10491" y="1"/>
                </a:moveTo>
                <a:cubicBezTo>
                  <a:pt x="10145" y="1"/>
                  <a:pt x="9767" y="158"/>
                  <a:pt x="9515" y="379"/>
                </a:cubicBezTo>
                <a:lnTo>
                  <a:pt x="7876" y="1986"/>
                </a:lnTo>
                <a:cubicBezTo>
                  <a:pt x="7687" y="2190"/>
                  <a:pt x="7428" y="2293"/>
                  <a:pt x="7164" y="2293"/>
                </a:cubicBezTo>
                <a:cubicBezTo>
                  <a:pt x="6900" y="2293"/>
                  <a:pt x="6632" y="2190"/>
                  <a:pt x="6427" y="1986"/>
                </a:cubicBezTo>
                <a:cubicBezTo>
                  <a:pt x="6238" y="1797"/>
                  <a:pt x="5978" y="1702"/>
                  <a:pt x="5714" y="1702"/>
                </a:cubicBezTo>
                <a:cubicBezTo>
                  <a:pt x="5451" y="1702"/>
                  <a:pt x="5183" y="1797"/>
                  <a:pt x="4978" y="1986"/>
                </a:cubicBezTo>
                <a:cubicBezTo>
                  <a:pt x="4600" y="2395"/>
                  <a:pt x="4600" y="3057"/>
                  <a:pt x="4978" y="3435"/>
                </a:cubicBezTo>
                <a:lnTo>
                  <a:pt x="5199" y="3687"/>
                </a:lnTo>
                <a:lnTo>
                  <a:pt x="3466" y="5420"/>
                </a:lnTo>
                <a:lnTo>
                  <a:pt x="2489" y="6396"/>
                </a:lnTo>
                <a:cubicBezTo>
                  <a:pt x="2174" y="6711"/>
                  <a:pt x="1985" y="7058"/>
                  <a:pt x="1859" y="7499"/>
                </a:cubicBezTo>
                <a:cubicBezTo>
                  <a:pt x="1638" y="8413"/>
                  <a:pt x="1229" y="9106"/>
                  <a:pt x="725" y="9641"/>
                </a:cubicBezTo>
                <a:lnTo>
                  <a:pt x="315" y="10019"/>
                </a:lnTo>
                <a:cubicBezTo>
                  <a:pt x="126" y="10240"/>
                  <a:pt x="0" y="10492"/>
                  <a:pt x="0" y="10775"/>
                </a:cubicBezTo>
                <a:cubicBezTo>
                  <a:pt x="0" y="11059"/>
                  <a:pt x="126" y="11343"/>
                  <a:pt x="315" y="11532"/>
                </a:cubicBezTo>
                <a:cubicBezTo>
                  <a:pt x="536" y="11721"/>
                  <a:pt x="788" y="11847"/>
                  <a:pt x="1071" y="11847"/>
                </a:cubicBezTo>
                <a:cubicBezTo>
                  <a:pt x="1355" y="11847"/>
                  <a:pt x="1638" y="11721"/>
                  <a:pt x="1828" y="11532"/>
                </a:cubicBezTo>
                <a:lnTo>
                  <a:pt x="2237" y="11122"/>
                </a:lnTo>
                <a:cubicBezTo>
                  <a:pt x="2741" y="10618"/>
                  <a:pt x="3434" y="10240"/>
                  <a:pt x="4348" y="9988"/>
                </a:cubicBezTo>
                <a:cubicBezTo>
                  <a:pt x="4757" y="9862"/>
                  <a:pt x="5136" y="9673"/>
                  <a:pt x="5419" y="9389"/>
                </a:cubicBezTo>
                <a:lnTo>
                  <a:pt x="6396" y="8413"/>
                </a:lnTo>
                <a:lnTo>
                  <a:pt x="7372" y="7436"/>
                </a:lnTo>
                <a:lnTo>
                  <a:pt x="8129" y="6680"/>
                </a:lnTo>
                <a:lnTo>
                  <a:pt x="8349" y="6932"/>
                </a:lnTo>
                <a:cubicBezTo>
                  <a:pt x="8570" y="7121"/>
                  <a:pt x="8822" y="7247"/>
                  <a:pt x="9105" y="7247"/>
                </a:cubicBezTo>
                <a:cubicBezTo>
                  <a:pt x="9389" y="7247"/>
                  <a:pt x="9672" y="7121"/>
                  <a:pt x="9861" y="6932"/>
                </a:cubicBezTo>
                <a:cubicBezTo>
                  <a:pt x="10050" y="6711"/>
                  <a:pt x="10176" y="6459"/>
                  <a:pt x="10176" y="6176"/>
                </a:cubicBezTo>
                <a:cubicBezTo>
                  <a:pt x="10176" y="5892"/>
                  <a:pt x="10050" y="5609"/>
                  <a:pt x="9861" y="5420"/>
                </a:cubicBezTo>
                <a:cubicBezTo>
                  <a:pt x="9672" y="5231"/>
                  <a:pt x="9546" y="4947"/>
                  <a:pt x="9546" y="4664"/>
                </a:cubicBezTo>
                <a:cubicBezTo>
                  <a:pt x="9546" y="4380"/>
                  <a:pt x="9672" y="4128"/>
                  <a:pt x="9861" y="3907"/>
                </a:cubicBezTo>
                <a:lnTo>
                  <a:pt x="11468" y="2364"/>
                </a:lnTo>
                <a:cubicBezTo>
                  <a:pt x="11752" y="2080"/>
                  <a:pt x="11878" y="1734"/>
                  <a:pt x="11878" y="1356"/>
                </a:cubicBezTo>
                <a:cubicBezTo>
                  <a:pt x="11878" y="1009"/>
                  <a:pt x="11720" y="662"/>
                  <a:pt x="11468" y="379"/>
                </a:cubicBezTo>
                <a:cubicBezTo>
                  <a:pt x="11184" y="95"/>
                  <a:pt x="10838" y="1"/>
                  <a:pt x="1049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75" name="Google Shape;6875;p67"/>
          <p:cNvSpPr/>
          <p:nvPr/>
        </p:nvSpPr>
        <p:spPr>
          <a:xfrm>
            <a:off x="4415734" y="1689895"/>
            <a:ext cx="304638" cy="333134"/>
          </a:xfrm>
          <a:custGeom>
            <a:rect b="b" l="l" r="r" t="t"/>
            <a:pathLst>
              <a:path extrusionOk="0" h="11784" w="10776">
                <a:moveTo>
                  <a:pt x="5388" y="662"/>
                </a:moveTo>
                <a:cubicBezTo>
                  <a:pt x="6144" y="662"/>
                  <a:pt x="6774" y="1355"/>
                  <a:pt x="6774" y="2080"/>
                </a:cubicBezTo>
                <a:cubicBezTo>
                  <a:pt x="6774" y="2206"/>
                  <a:pt x="6711" y="2332"/>
                  <a:pt x="6680" y="2489"/>
                </a:cubicBezTo>
                <a:cubicBezTo>
                  <a:pt x="6333" y="2206"/>
                  <a:pt x="5861" y="2017"/>
                  <a:pt x="5388" y="2017"/>
                </a:cubicBezTo>
                <a:cubicBezTo>
                  <a:pt x="4915" y="2017"/>
                  <a:pt x="4443" y="2174"/>
                  <a:pt x="4096" y="2489"/>
                </a:cubicBezTo>
                <a:cubicBezTo>
                  <a:pt x="4033" y="2332"/>
                  <a:pt x="4002" y="2206"/>
                  <a:pt x="4002" y="2080"/>
                </a:cubicBezTo>
                <a:cubicBezTo>
                  <a:pt x="4002" y="1355"/>
                  <a:pt x="4632" y="662"/>
                  <a:pt x="5388" y="662"/>
                </a:cubicBezTo>
                <a:close/>
                <a:moveTo>
                  <a:pt x="5388" y="2710"/>
                </a:moveTo>
                <a:cubicBezTo>
                  <a:pt x="5766" y="2710"/>
                  <a:pt x="6144" y="2867"/>
                  <a:pt x="6365" y="3151"/>
                </a:cubicBezTo>
                <a:cubicBezTo>
                  <a:pt x="6176" y="3592"/>
                  <a:pt x="5829" y="4096"/>
                  <a:pt x="5419" y="4663"/>
                </a:cubicBezTo>
                <a:cubicBezTo>
                  <a:pt x="5293" y="4506"/>
                  <a:pt x="5230" y="4380"/>
                  <a:pt x="5104" y="4253"/>
                </a:cubicBezTo>
                <a:cubicBezTo>
                  <a:pt x="4852" y="3812"/>
                  <a:pt x="4600" y="3466"/>
                  <a:pt x="4411" y="3151"/>
                </a:cubicBezTo>
                <a:cubicBezTo>
                  <a:pt x="4663" y="2867"/>
                  <a:pt x="5041" y="2710"/>
                  <a:pt x="5388" y="2710"/>
                </a:cubicBezTo>
                <a:close/>
                <a:moveTo>
                  <a:pt x="7404" y="1576"/>
                </a:moveTo>
                <a:lnTo>
                  <a:pt x="7404" y="1576"/>
                </a:lnTo>
                <a:cubicBezTo>
                  <a:pt x="7908" y="2048"/>
                  <a:pt x="8192" y="2773"/>
                  <a:pt x="8192" y="3497"/>
                </a:cubicBezTo>
                <a:cubicBezTo>
                  <a:pt x="8192" y="4222"/>
                  <a:pt x="7719" y="5230"/>
                  <a:pt x="6806" y="6490"/>
                </a:cubicBezTo>
                <a:cubicBezTo>
                  <a:pt x="6459" y="6081"/>
                  <a:pt x="6144" y="5640"/>
                  <a:pt x="5829" y="5230"/>
                </a:cubicBezTo>
                <a:cubicBezTo>
                  <a:pt x="6050" y="4915"/>
                  <a:pt x="6428" y="4443"/>
                  <a:pt x="6743" y="3938"/>
                </a:cubicBezTo>
                <a:cubicBezTo>
                  <a:pt x="7215" y="3151"/>
                  <a:pt x="7467" y="2552"/>
                  <a:pt x="7467" y="2143"/>
                </a:cubicBezTo>
                <a:cubicBezTo>
                  <a:pt x="7467" y="1922"/>
                  <a:pt x="7436" y="1733"/>
                  <a:pt x="7404" y="1576"/>
                </a:cubicBezTo>
                <a:close/>
                <a:moveTo>
                  <a:pt x="3970" y="7593"/>
                </a:moveTo>
                <a:cubicBezTo>
                  <a:pt x="4002" y="7656"/>
                  <a:pt x="4033" y="7688"/>
                  <a:pt x="4033" y="7719"/>
                </a:cubicBezTo>
                <a:lnTo>
                  <a:pt x="4947" y="8853"/>
                </a:lnTo>
                <a:lnTo>
                  <a:pt x="3151" y="11153"/>
                </a:lnTo>
                <a:lnTo>
                  <a:pt x="1135" y="11153"/>
                </a:lnTo>
                <a:cubicBezTo>
                  <a:pt x="2300" y="9641"/>
                  <a:pt x="3214" y="8538"/>
                  <a:pt x="3876" y="7719"/>
                </a:cubicBezTo>
                <a:lnTo>
                  <a:pt x="3970" y="7593"/>
                </a:lnTo>
                <a:close/>
                <a:moveTo>
                  <a:pt x="3435" y="1576"/>
                </a:moveTo>
                <a:lnTo>
                  <a:pt x="3435" y="1576"/>
                </a:lnTo>
                <a:cubicBezTo>
                  <a:pt x="3372" y="1765"/>
                  <a:pt x="3340" y="1922"/>
                  <a:pt x="3340" y="2143"/>
                </a:cubicBezTo>
                <a:cubicBezTo>
                  <a:pt x="3340" y="2710"/>
                  <a:pt x="3687" y="3466"/>
                  <a:pt x="4569" y="4663"/>
                </a:cubicBezTo>
                <a:cubicBezTo>
                  <a:pt x="4726" y="4884"/>
                  <a:pt x="5167" y="5482"/>
                  <a:pt x="5199" y="5482"/>
                </a:cubicBezTo>
                <a:cubicBezTo>
                  <a:pt x="5892" y="6396"/>
                  <a:pt x="6774" y="7498"/>
                  <a:pt x="7782" y="8759"/>
                </a:cubicBezTo>
                <a:cubicBezTo>
                  <a:pt x="8381" y="9452"/>
                  <a:pt x="9011" y="10239"/>
                  <a:pt x="9673" y="11122"/>
                </a:cubicBezTo>
                <a:lnTo>
                  <a:pt x="7656" y="11122"/>
                </a:lnTo>
                <a:lnTo>
                  <a:pt x="7656" y="11153"/>
                </a:lnTo>
                <a:lnTo>
                  <a:pt x="5672" y="8633"/>
                </a:lnTo>
                <a:lnTo>
                  <a:pt x="4600" y="7278"/>
                </a:lnTo>
                <a:cubicBezTo>
                  <a:pt x="4474" y="7120"/>
                  <a:pt x="4380" y="7026"/>
                  <a:pt x="4254" y="6868"/>
                </a:cubicBezTo>
                <a:lnTo>
                  <a:pt x="4254" y="6805"/>
                </a:lnTo>
                <a:cubicBezTo>
                  <a:pt x="3214" y="5451"/>
                  <a:pt x="2647" y="4253"/>
                  <a:pt x="2647" y="3497"/>
                </a:cubicBezTo>
                <a:cubicBezTo>
                  <a:pt x="2647" y="2773"/>
                  <a:pt x="2899" y="2048"/>
                  <a:pt x="3435" y="1576"/>
                </a:cubicBezTo>
                <a:close/>
                <a:moveTo>
                  <a:pt x="5388" y="0"/>
                </a:moveTo>
                <a:cubicBezTo>
                  <a:pt x="4474" y="0"/>
                  <a:pt x="3592" y="347"/>
                  <a:pt x="2962" y="1009"/>
                </a:cubicBezTo>
                <a:cubicBezTo>
                  <a:pt x="2269" y="1702"/>
                  <a:pt x="1922" y="2552"/>
                  <a:pt x="1922" y="3497"/>
                </a:cubicBezTo>
                <a:cubicBezTo>
                  <a:pt x="1922" y="4569"/>
                  <a:pt x="2710" y="5892"/>
                  <a:pt x="3498" y="6994"/>
                </a:cubicBezTo>
                <a:lnTo>
                  <a:pt x="3309" y="7246"/>
                </a:lnTo>
                <a:cubicBezTo>
                  <a:pt x="2553" y="8192"/>
                  <a:pt x="1544" y="9452"/>
                  <a:pt x="127" y="11216"/>
                </a:cubicBezTo>
                <a:cubicBezTo>
                  <a:pt x="32" y="11342"/>
                  <a:pt x="1" y="11468"/>
                  <a:pt x="64" y="11563"/>
                </a:cubicBezTo>
                <a:cubicBezTo>
                  <a:pt x="127" y="11689"/>
                  <a:pt x="284" y="11783"/>
                  <a:pt x="379" y="11783"/>
                </a:cubicBezTo>
                <a:lnTo>
                  <a:pt x="3277" y="11783"/>
                </a:lnTo>
                <a:cubicBezTo>
                  <a:pt x="3372" y="11783"/>
                  <a:pt x="3466" y="11720"/>
                  <a:pt x="3529" y="11657"/>
                </a:cubicBezTo>
                <a:lnTo>
                  <a:pt x="5388" y="9357"/>
                </a:lnTo>
                <a:lnTo>
                  <a:pt x="7247" y="11657"/>
                </a:lnTo>
                <a:cubicBezTo>
                  <a:pt x="7310" y="11720"/>
                  <a:pt x="7404" y="11783"/>
                  <a:pt x="7530" y="11783"/>
                </a:cubicBezTo>
                <a:lnTo>
                  <a:pt x="10397" y="11783"/>
                </a:lnTo>
                <a:cubicBezTo>
                  <a:pt x="10523" y="11783"/>
                  <a:pt x="10618" y="11689"/>
                  <a:pt x="10712" y="11563"/>
                </a:cubicBezTo>
                <a:cubicBezTo>
                  <a:pt x="10775" y="11500"/>
                  <a:pt x="10775" y="11374"/>
                  <a:pt x="10649" y="11279"/>
                </a:cubicBezTo>
                <a:cubicBezTo>
                  <a:pt x="9799" y="10208"/>
                  <a:pt x="9011" y="9231"/>
                  <a:pt x="8286" y="8349"/>
                </a:cubicBezTo>
                <a:cubicBezTo>
                  <a:pt x="7940" y="7877"/>
                  <a:pt x="7593" y="7435"/>
                  <a:pt x="7247" y="7057"/>
                </a:cubicBezTo>
                <a:cubicBezTo>
                  <a:pt x="8003" y="5986"/>
                  <a:pt x="8854" y="4600"/>
                  <a:pt x="8854" y="3497"/>
                </a:cubicBezTo>
                <a:cubicBezTo>
                  <a:pt x="8854" y="2552"/>
                  <a:pt x="8507" y="1702"/>
                  <a:pt x="7814" y="1009"/>
                </a:cubicBezTo>
                <a:cubicBezTo>
                  <a:pt x="7152" y="347"/>
                  <a:pt x="6302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76" name="Google Shape;6876;p67"/>
          <p:cNvGrpSpPr/>
          <p:nvPr/>
        </p:nvGrpSpPr>
        <p:grpSpPr>
          <a:xfrm>
            <a:off x="4399008" y="2122327"/>
            <a:ext cx="337572" cy="314419"/>
            <a:chOff x="-25477800" y="2357750"/>
            <a:chExt cx="298525" cy="278050"/>
          </a:xfrm>
        </p:grpSpPr>
        <p:sp>
          <p:nvSpPr>
            <p:cNvPr id="6877" name="Google Shape;6877;p67"/>
            <p:cNvSpPr/>
            <p:nvPr/>
          </p:nvSpPr>
          <p:spPr>
            <a:xfrm>
              <a:off x="-25477800" y="2357750"/>
              <a:ext cx="298525" cy="278050"/>
            </a:xfrm>
            <a:custGeom>
              <a:rect b="b" l="l" r="r" t="t"/>
              <a:pathLst>
                <a:path extrusionOk="0" h="11122" w="11941">
                  <a:moveTo>
                    <a:pt x="7057" y="1229"/>
                  </a:moveTo>
                  <a:lnTo>
                    <a:pt x="7971" y="2143"/>
                  </a:lnTo>
                  <a:lnTo>
                    <a:pt x="7057" y="2143"/>
                  </a:lnTo>
                  <a:lnTo>
                    <a:pt x="7057" y="1229"/>
                  </a:lnTo>
                  <a:close/>
                  <a:moveTo>
                    <a:pt x="6333" y="756"/>
                  </a:moveTo>
                  <a:lnTo>
                    <a:pt x="6333" y="2489"/>
                  </a:lnTo>
                  <a:cubicBezTo>
                    <a:pt x="6333" y="2678"/>
                    <a:pt x="6490" y="2836"/>
                    <a:pt x="6679" y="2836"/>
                  </a:cubicBezTo>
                  <a:lnTo>
                    <a:pt x="8412" y="2836"/>
                  </a:lnTo>
                  <a:lnTo>
                    <a:pt x="8412" y="4946"/>
                  </a:lnTo>
                  <a:lnTo>
                    <a:pt x="7593" y="4946"/>
                  </a:lnTo>
                  <a:lnTo>
                    <a:pt x="7215" y="4096"/>
                  </a:lnTo>
                  <a:cubicBezTo>
                    <a:pt x="7026" y="3749"/>
                    <a:pt x="6648" y="3529"/>
                    <a:pt x="6270" y="3529"/>
                  </a:cubicBezTo>
                  <a:lnTo>
                    <a:pt x="3245" y="3529"/>
                  </a:lnTo>
                  <a:cubicBezTo>
                    <a:pt x="3119" y="3529"/>
                    <a:pt x="2993" y="3560"/>
                    <a:pt x="2867" y="3592"/>
                  </a:cubicBezTo>
                  <a:lnTo>
                    <a:pt x="2867" y="756"/>
                  </a:lnTo>
                  <a:close/>
                  <a:moveTo>
                    <a:pt x="10901" y="6994"/>
                  </a:moveTo>
                  <a:cubicBezTo>
                    <a:pt x="11027" y="6994"/>
                    <a:pt x="11090" y="7026"/>
                    <a:pt x="11184" y="7089"/>
                  </a:cubicBezTo>
                  <a:cubicBezTo>
                    <a:pt x="11247" y="7183"/>
                    <a:pt x="11247" y="7246"/>
                    <a:pt x="11247" y="7372"/>
                  </a:cubicBezTo>
                  <a:lnTo>
                    <a:pt x="10995" y="9105"/>
                  </a:lnTo>
                  <a:lnTo>
                    <a:pt x="10428" y="6994"/>
                  </a:lnTo>
                  <a:close/>
                  <a:moveTo>
                    <a:pt x="6270" y="4190"/>
                  </a:moveTo>
                  <a:cubicBezTo>
                    <a:pt x="6364" y="4190"/>
                    <a:pt x="6490" y="4253"/>
                    <a:pt x="6585" y="4379"/>
                  </a:cubicBezTo>
                  <a:lnTo>
                    <a:pt x="7089" y="5356"/>
                  </a:lnTo>
                  <a:cubicBezTo>
                    <a:pt x="7120" y="5482"/>
                    <a:pt x="7278" y="5577"/>
                    <a:pt x="7404" y="5577"/>
                  </a:cubicBezTo>
                  <a:lnTo>
                    <a:pt x="9105" y="5577"/>
                  </a:lnTo>
                  <a:cubicBezTo>
                    <a:pt x="9262" y="5577"/>
                    <a:pt x="9420" y="5671"/>
                    <a:pt x="9452" y="5829"/>
                  </a:cubicBezTo>
                  <a:lnTo>
                    <a:pt x="10586" y="10397"/>
                  </a:lnTo>
                  <a:lnTo>
                    <a:pt x="2205" y="10397"/>
                  </a:lnTo>
                  <a:lnTo>
                    <a:pt x="2205" y="10460"/>
                  </a:lnTo>
                  <a:cubicBezTo>
                    <a:pt x="2048" y="10460"/>
                    <a:pt x="1890" y="10334"/>
                    <a:pt x="1859" y="10176"/>
                  </a:cubicBezTo>
                  <a:lnTo>
                    <a:pt x="788" y="5986"/>
                  </a:lnTo>
                  <a:cubicBezTo>
                    <a:pt x="756" y="5892"/>
                    <a:pt x="788" y="5797"/>
                    <a:pt x="851" y="5734"/>
                  </a:cubicBezTo>
                  <a:cubicBezTo>
                    <a:pt x="945" y="5640"/>
                    <a:pt x="1008" y="5608"/>
                    <a:pt x="1134" y="5608"/>
                  </a:cubicBezTo>
                  <a:lnTo>
                    <a:pt x="2520" y="5608"/>
                  </a:lnTo>
                  <a:cubicBezTo>
                    <a:pt x="2709" y="5608"/>
                    <a:pt x="2867" y="5451"/>
                    <a:pt x="2867" y="5262"/>
                  </a:cubicBezTo>
                  <a:lnTo>
                    <a:pt x="2867" y="4537"/>
                  </a:lnTo>
                  <a:cubicBezTo>
                    <a:pt x="2867" y="4348"/>
                    <a:pt x="3025" y="4190"/>
                    <a:pt x="3214" y="4190"/>
                  </a:cubicBezTo>
                  <a:close/>
                  <a:moveTo>
                    <a:pt x="2489" y="0"/>
                  </a:moveTo>
                  <a:cubicBezTo>
                    <a:pt x="2268" y="0"/>
                    <a:pt x="2111" y="158"/>
                    <a:pt x="2111" y="378"/>
                  </a:cubicBezTo>
                  <a:lnTo>
                    <a:pt x="2111" y="4537"/>
                  </a:lnTo>
                  <a:lnTo>
                    <a:pt x="2111" y="4883"/>
                  </a:lnTo>
                  <a:lnTo>
                    <a:pt x="1103" y="4883"/>
                  </a:lnTo>
                  <a:cubicBezTo>
                    <a:pt x="788" y="4883"/>
                    <a:pt x="473" y="5041"/>
                    <a:pt x="284" y="5293"/>
                  </a:cubicBezTo>
                  <a:cubicBezTo>
                    <a:pt x="63" y="5514"/>
                    <a:pt x="0" y="5829"/>
                    <a:pt x="63" y="6144"/>
                  </a:cubicBezTo>
                  <a:lnTo>
                    <a:pt x="1134" y="10334"/>
                  </a:lnTo>
                  <a:cubicBezTo>
                    <a:pt x="1260" y="10806"/>
                    <a:pt x="1701" y="11121"/>
                    <a:pt x="2174" y="11121"/>
                  </a:cubicBezTo>
                  <a:lnTo>
                    <a:pt x="10995" y="11121"/>
                  </a:lnTo>
                  <a:cubicBezTo>
                    <a:pt x="11153" y="11121"/>
                    <a:pt x="11310" y="10995"/>
                    <a:pt x="11342" y="10838"/>
                  </a:cubicBezTo>
                  <a:lnTo>
                    <a:pt x="11877" y="7467"/>
                  </a:lnTo>
                  <a:cubicBezTo>
                    <a:pt x="11940" y="7152"/>
                    <a:pt x="11846" y="6868"/>
                    <a:pt x="11657" y="6616"/>
                  </a:cubicBezTo>
                  <a:cubicBezTo>
                    <a:pt x="11499" y="6427"/>
                    <a:pt x="11216" y="6301"/>
                    <a:pt x="10901" y="6301"/>
                  </a:cubicBezTo>
                  <a:lnTo>
                    <a:pt x="10239" y="6301"/>
                  </a:lnTo>
                  <a:lnTo>
                    <a:pt x="10082" y="5734"/>
                  </a:lnTo>
                  <a:cubicBezTo>
                    <a:pt x="9956" y="5262"/>
                    <a:pt x="9578" y="4946"/>
                    <a:pt x="9105" y="4883"/>
                  </a:cubicBezTo>
                  <a:lnTo>
                    <a:pt x="9105" y="2458"/>
                  </a:lnTo>
                  <a:cubicBezTo>
                    <a:pt x="9105" y="2363"/>
                    <a:pt x="9042" y="2269"/>
                    <a:pt x="8979" y="2206"/>
                  </a:cubicBezTo>
                  <a:lnTo>
                    <a:pt x="6900" y="126"/>
                  </a:lnTo>
                  <a:cubicBezTo>
                    <a:pt x="6805" y="63"/>
                    <a:pt x="6742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78" name="Google Shape;6878;p67"/>
            <p:cNvSpPr/>
            <p:nvPr/>
          </p:nvSpPr>
          <p:spPr>
            <a:xfrm>
              <a:off x="-25388025" y="2514850"/>
              <a:ext cx="104000" cy="88650"/>
            </a:xfrm>
            <a:custGeom>
              <a:rect b="b" l="l" r="r" t="t"/>
              <a:pathLst>
                <a:path extrusionOk="0" h="3546" w="4160">
                  <a:moveTo>
                    <a:pt x="1752" y="1"/>
                  </a:moveTo>
                  <a:cubicBezTo>
                    <a:pt x="1716" y="1"/>
                    <a:pt x="1678" y="6"/>
                    <a:pt x="1639" y="17"/>
                  </a:cubicBezTo>
                  <a:cubicBezTo>
                    <a:pt x="1450" y="80"/>
                    <a:pt x="1324" y="269"/>
                    <a:pt x="1418" y="458"/>
                  </a:cubicBezTo>
                  <a:lnTo>
                    <a:pt x="1639" y="1403"/>
                  </a:lnTo>
                  <a:lnTo>
                    <a:pt x="347" y="1403"/>
                  </a:lnTo>
                  <a:cubicBezTo>
                    <a:pt x="158" y="1403"/>
                    <a:pt x="1" y="1561"/>
                    <a:pt x="1" y="1750"/>
                  </a:cubicBezTo>
                  <a:cubicBezTo>
                    <a:pt x="1" y="1970"/>
                    <a:pt x="158" y="2128"/>
                    <a:pt x="347" y="2128"/>
                  </a:cubicBezTo>
                  <a:lnTo>
                    <a:pt x="1796" y="2128"/>
                  </a:lnTo>
                  <a:lnTo>
                    <a:pt x="2080" y="3262"/>
                  </a:lnTo>
                  <a:cubicBezTo>
                    <a:pt x="2111" y="3420"/>
                    <a:pt x="2269" y="3546"/>
                    <a:pt x="2426" y="3546"/>
                  </a:cubicBezTo>
                  <a:lnTo>
                    <a:pt x="2521" y="3546"/>
                  </a:lnTo>
                  <a:cubicBezTo>
                    <a:pt x="2710" y="3483"/>
                    <a:pt x="2836" y="3294"/>
                    <a:pt x="2742" y="3105"/>
                  </a:cubicBezTo>
                  <a:lnTo>
                    <a:pt x="2521" y="2159"/>
                  </a:lnTo>
                  <a:lnTo>
                    <a:pt x="3813" y="2159"/>
                  </a:lnTo>
                  <a:cubicBezTo>
                    <a:pt x="4002" y="2159"/>
                    <a:pt x="4159" y="2002"/>
                    <a:pt x="4159" y="1813"/>
                  </a:cubicBezTo>
                  <a:cubicBezTo>
                    <a:pt x="4159" y="1561"/>
                    <a:pt x="4002" y="1403"/>
                    <a:pt x="3813" y="1403"/>
                  </a:cubicBezTo>
                  <a:lnTo>
                    <a:pt x="2363" y="1403"/>
                  </a:lnTo>
                  <a:lnTo>
                    <a:pt x="2080" y="269"/>
                  </a:lnTo>
                  <a:cubicBezTo>
                    <a:pt x="2054" y="114"/>
                    <a:pt x="1921" y="1"/>
                    <a:pt x="17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79" name="Google Shape;6879;p67"/>
          <p:cNvSpPr/>
          <p:nvPr/>
        </p:nvSpPr>
        <p:spPr>
          <a:xfrm>
            <a:off x="4400157" y="2529687"/>
            <a:ext cx="335791" cy="334151"/>
          </a:xfrm>
          <a:custGeom>
            <a:rect b="b" l="l" r="r" t="t"/>
            <a:pathLst>
              <a:path extrusionOk="0" h="11820" w="11878">
                <a:moveTo>
                  <a:pt x="9704" y="729"/>
                </a:moveTo>
                <a:cubicBezTo>
                  <a:pt x="10019" y="729"/>
                  <a:pt x="10303" y="792"/>
                  <a:pt x="10523" y="982"/>
                </a:cubicBezTo>
                <a:cubicBezTo>
                  <a:pt x="10838" y="1234"/>
                  <a:pt x="10996" y="1612"/>
                  <a:pt x="11059" y="2021"/>
                </a:cubicBezTo>
                <a:cubicBezTo>
                  <a:pt x="11153" y="2368"/>
                  <a:pt x="11059" y="2714"/>
                  <a:pt x="10744" y="2998"/>
                </a:cubicBezTo>
                <a:lnTo>
                  <a:pt x="8255" y="5487"/>
                </a:lnTo>
                <a:lnTo>
                  <a:pt x="6270" y="3502"/>
                </a:lnTo>
                <a:lnTo>
                  <a:pt x="6743" y="3029"/>
                </a:lnTo>
                <a:lnTo>
                  <a:pt x="7499" y="3785"/>
                </a:lnTo>
                <a:cubicBezTo>
                  <a:pt x="7593" y="3880"/>
                  <a:pt x="7656" y="3911"/>
                  <a:pt x="7751" y="3911"/>
                </a:cubicBezTo>
                <a:cubicBezTo>
                  <a:pt x="7814" y="3911"/>
                  <a:pt x="7940" y="3880"/>
                  <a:pt x="7971" y="3785"/>
                </a:cubicBezTo>
                <a:cubicBezTo>
                  <a:pt x="8097" y="3659"/>
                  <a:pt x="8097" y="3439"/>
                  <a:pt x="7971" y="3313"/>
                </a:cubicBezTo>
                <a:lnTo>
                  <a:pt x="7215" y="2557"/>
                </a:lnTo>
                <a:lnTo>
                  <a:pt x="7688" y="2084"/>
                </a:lnTo>
                <a:lnTo>
                  <a:pt x="8444" y="2840"/>
                </a:lnTo>
                <a:cubicBezTo>
                  <a:pt x="8538" y="2935"/>
                  <a:pt x="8601" y="2966"/>
                  <a:pt x="8696" y="2966"/>
                </a:cubicBezTo>
                <a:cubicBezTo>
                  <a:pt x="8759" y="2966"/>
                  <a:pt x="8885" y="2935"/>
                  <a:pt x="8916" y="2840"/>
                </a:cubicBezTo>
                <a:cubicBezTo>
                  <a:pt x="9042" y="2714"/>
                  <a:pt x="9042" y="2494"/>
                  <a:pt x="8916" y="2368"/>
                </a:cubicBezTo>
                <a:lnTo>
                  <a:pt x="8160" y="1612"/>
                </a:lnTo>
                <a:lnTo>
                  <a:pt x="8601" y="1202"/>
                </a:lnTo>
                <a:cubicBezTo>
                  <a:pt x="8916" y="887"/>
                  <a:pt x="9326" y="729"/>
                  <a:pt x="9704" y="729"/>
                </a:cubicBezTo>
                <a:close/>
                <a:moveTo>
                  <a:pt x="5766" y="4132"/>
                </a:moveTo>
                <a:lnTo>
                  <a:pt x="7751" y="6117"/>
                </a:lnTo>
                <a:lnTo>
                  <a:pt x="5577" y="8196"/>
                </a:lnTo>
                <a:cubicBezTo>
                  <a:pt x="5230" y="8543"/>
                  <a:pt x="4789" y="8763"/>
                  <a:pt x="4317" y="8826"/>
                </a:cubicBezTo>
                <a:cubicBezTo>
                  <a:pt x="3687" y="8921"/>
                  <a:pt x="3088" y="9236"/>
                  <a:pt x="2678" y="9645"/>
                </a:cubicBezTo>
                <a:lnTo>
                  <a:pt x="1324" y="11000"/>
                </a:lnTo>
                <a:cubicBezTo>
                  <a:pt x="1261" y="11063"/>
                  <a:pt x="1174" y="11095"/>
                  <a:pt x="1087" y="11095"/>
                </a:cubicBezTo>
                <a:cubicBezTo>
                  <a:pt x="1001" y="11095"/>
                  <a:pt x="914" y="11063"/>
                  <a:pt x="851" y="11000"/>
                </a:cubicBezTo>
                <a:cubicBezTo>
                  <a:pt x="725" y="10874"/>
                  <a:pt x="725" y="10653"/>
                  <a:pt x="851" y="10527"/>
                </a:cubicBezTo>
                <a:lnTo>
                  <a:pt x="2206" y="9173"/>
                </a:lnTo>
                <a:cubicBezTo>
                  <a:pt x="2615" y="8763"/>
                  <a:pt x="2931" y="8165"/>
                  <a:pt x="3025" y="7535"/>
                </a:cubicBezTo>
                <a:cubicBezTo>
                  <a:pt x="3088" y="7062"/>
                  <a:pt x="3309" y="6589"/>
                  <a:pt x="3655" y="6274"/>
                </a:cubicBezTo>
                <a:lnTo>
                  <a:pt x="3876" y="6022"/>
                </a:lnTo>
                <a:lnTo>
                  <a:pt x="4632" y="6778"/>
                </a:lnTo>
                <a:cubicBezTo>
                  <a:pt x="4726" y="6873"/>
                  <a:pt x="4789" y="6904"/>
                  <a:pt x="4884" y="6904"/>
                </a:cubicBezTo>
                <a:cubicBezTo>
                  <a:pt x="4947" y="6904"/>
                  <a:pt x="5073" y="6873"/>
                  <a:pt x="5104" y="6778"/>
                </a:cubicBezTo>
                <a:cubicBezTo>
                  <a:pt x="5230" y="6652"/>
                  <a:pt x="5230" y="6432"/>
                  <a:pt x="5104" y="6306"/>
                </a:cubicBezTo>
                <a:lnTo>
                  <a:pt x="4348" y="5550"/>
                </a:lnTo>
                <a:lnTo>
                  <a:pt x="4821" y="5077"/>
                </a:lnTo>
                <a:lnTo>
                  <a:pt x="5577" y="5833"/>
                </a:lnTo>
                <a:cubicBezTo>
                  <a:pt x="5640" y="5928"/>
                  <a:pt x="5734" y="5959"/>
                  <a:pt x="5797" y="5959"/>
                </a:cubicBezTo>
                <a:cubicBezTo>
                  <a:pt x="5892" y="5959"/>
                  <a:pt x="6018" y="5928"/>
                  <a:pt x="6050" y="5833"/>
                </a:cubicBezTo>
                <a:cubicBezTo>
                  <a:pt x="6176" y="5707"/>
                  <a:pt x="6176" y="5487"/>
                  <a:pt x="6050" y="5361"/>
                </a:cubicBezTo>
                <a:lnTo>
                  <a:pt x="5293" y="4605"/>
                </a:lnTo>
                <a:lnTo>
                  <a:pt x="5766" y="4132"/>
                </a:lnTo>
                <a:close/>
                <a:moveTo>
                  <a:pt x="9769" y="1"/>
                </a:moveTo>
                <a:cubicBezTo>
                  <a:pt x="9726" y="1"/>
                  <a:pt x="9683" y="2"/>
                  <a:pt x="9641" y="5"/>
                </a:cubicBezTo>
                <a:cubicBezTo>
                  <a:pt x="9105" y="36"/>
                  <a:pt x="8601" y="288"/>
                  <a:pt x="8255" y="666"/>
                </a:cubicBezTo>
                <a:lnTo>
                  <a:pt x="3183" y="5802"/>
                </a:lnTo>
                <a:cubicBezTo>
                  <a:pt x="2741" y="6211"/>
                  <a:pt x="2426" y="6810"/>
                  <a:pt x="2363" y="7440"/>
                </a:cubicBezTo>
                <a:cubicBezTo>
                  <a:pt x="2269" y="7913"/>
                  <a:pt x="2080" y="8385"/>
                  <a:pt x="1733" y="8700"/>
                </a:cubicBezTo>
                <a:lnTo>
                  <a:pt x="379" y="10055"/>
                </a:lnTo>
                <a:cubicBezTo>
                  <a:pt x="1" y="10433"/>
                  <a:pt x="1" y="11095"/>
                  <a:pt x="379" y="11504"/>
                </a:cubicBezTo>
                <a:cubicBezTo>
                  <a:pt x="568" y="11693"/>
                  <a:pt x="851" y="11819"/>
                  <a:pt x="1135" y="11819"/>
                </a:cubicBezTo>
                <a:cubicBezTo>
                  <a:pt x="1418" y="11819"/>
                  <a:pt x="1670" y="11693"/>
                  <a:pt x="1891" y="11504"/>
                </a:cubicBezTo>
                <a:lnTo>
                  <a:pt x="3214" y="10149"/>
                </a:lnTo>
                <a:cubicBezTo>
                  <a:pt x="3561" y="9803"/>
                  <a:pt x="4002" y="9614"/>
                  <a:pt x="4474" y="9519"/>
                </a:cubicBezTo>
                <a:cubicBezTo>
                  <a:pt x="5104" y="9456"/>
                  <a:pt x="5703" y="9141"/>
                  <a:pt x="6144" y="8700"/>
                </a:cubicBezTo>
                <a:lnTo>
                  <a:pt x="11279" y="3502"/>
                </a:lnTo>
                <a:cubicBezTo>
                  <a:pt x="11657" y="3092"/>
                  <a:pt x="11878" y="2525"/>
                  <a:pt x="11846" y="1927"/>
                </a:cubicBezTo>
                <a:cubicBezTo>
                  <a:pt x="11815" y="1360"/>
                  <a:pt x="11531" y="792"/>
                  <a:pt x="11090" y="446"/>
                </a:cubicBezTo>
                <a:cubicBezTo>
                  <a:pt x="10715" y="157"/>
                  <a:pt x="10234" y="1"/>
                  <a:pt x="97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0" name="Google Shape;6880;p67"/>
          <p:cNvGrpSpPr/>
          <p:nvPr/>
        </p:nvGrpSpPr>
        <p:grpSpPr>
          <a:xfrm>
            <a:off x="6512437" y="1689485"/>
            <a:ext cx="334915" cy="334010"/>
            <a:chOff x="-23599325" y="1971025"/>
            <a:chExt cx="296175" cy="295375"/>
          </a:xfrm>
        </p:grpSpPr>
        <p:sp>
          <p:nvSpPr>
            <p:cNvPr id="6881" name="Google Shape;6881;p67"/>
            <p:cNvSpPr/>
            <p:nvPr/>
          </p:nvSpPr>
          <p:spPr>
            <a:xfrm>
              <a:off x="-23599325" y="1971025"/>
              <a:ext cx="296175" cy="295375"/>
            </a:xfrm>
            <a:custGeom>
              <a:rect b="b" l="l" r="r" t="t"/>
              <a:pathLst>
                <a:path extrusionOk="0" h="11815" w="11847">
                  <a:moveTo>
                    <a:pt x="7656" y="662"/>
                  </a:moveTo>
                  <a:lnTo>
                    <a:pt x="7656" y="4190"/>
                  </a:lnTo>
                  <a:lnTo>
                    <a:pt x="4159" y="4190"/>
                  </a:lnTo>
                  <a:lnTo>
                    <a:pt x="4159" y="662"/>
                  </a:lnTo>
                  <a:close/>
                  <a:moveTo>
                    <a:pt x="5577" y="4884"/>
                  </a:moveTo>
                  <a:lnTo>
                    <a:pt x="5577" y="5577"/>
                  </a:lnTo>
                  <a:lnTo>
                    <a:pt x="4222" y="5577"/>
                  </a:lnTo>
                  <a:lnTo>
                    <a:pt x="4222" y="4884"/>
                  </a:lnTo>
                  <a:close/>
                  <a:moveTo>
                    <a:pt x="7625" y="4884"/>
                  </a:moveTo>
                  <a:lnTo>
                    <a:pt x="7625" y="5608"/>
                  </a:lnTo>
                  <a:lnTo>
                    <a:pt x="6270" y="5608"/>
                  </a:lnTo>
                  <a:lnTo>
                    <a:pt x="6270" y="4884"/>
                  </a:lnTo>
                  <a:close/>
                  <a:moveTo>
                    <a:pt x="2111" y="5577"/>
                  </a:moveTo>
                  <a:lnTo>
                    <a:pt x="2111" y="6301"/>
                  </a:lnTo>
                  <a:lnTo>
                    <a:pt x="693" y="6301"/>
                  </a:lnTo>
                  <a:lnTo>
                    <a:pt x="693" y="5923"/>
                  </a:lnTo>
                  <a:cubicBezTo>
                    <a:pt x="693" y="5766"/>
                    <a:pt x="851" y="5577"/>
                    <a:pt x="1072" y="5577"/>
                  </a:cubicBezTo>
                  <a:close/>
                  <a:moveTo>
                    <a:pt x="10775" y="5577"/>
                  </a:moveTo>
                  <a:cubicBezTo>
                    <a:pt x="10996" y="5577"/>
                    <a:pt x="11153" y="5766"/>
                    <a:pt x="11153" y="5955"/>
                  </a:cubicBezTo>
                  <a:lnTo>
                    <a:pt x="11153" y="6301"/>
                  </a:lnTo>
                  <a:lnTo>
                    <a:pt x="9735" y="6301"/>
                  </a:lnTo>
                  <a:lnTo>
                    <a:pt x="9735" y="5577"/>
                  </a:lnTo>
                  <a:close/>
                  <a:moveTo>
                    <a:pt x="5545" y="6270"/>
                  </a:moveTo>
                  <a:lnTo>
                    <a:pt x="5545" y="6963"/>
                  </a:lnTo>
                  <a:lnTo>
                    <a:pt x="4159" y="6963"/>
                  </a:lnTo>
                  <a:lnTo>
                    <a:pt x="4159" y="6270"/>
                  </a:lnTo>
                  <a:close/>
                  <a:moveTo>
                    <a:pt x="7625" y="6270"/>
                  </a:moveTo>
                  <a:lnTo>
                    <a:pt x="7625" y="6963"/>
                  </a:lnTo>
                  <a:lnTo>
                    <a:pt x="6270" y="6963"/>
                  </a:lnTo>
                  <a:lnTo>
                    <a:pt x="6270" y="6270"/>
                  </a:lnTo>
                  <a:close/>
                  <a:moveTo>
                    <a:pt x="2111" y="6931"/>
                  </a:moveTo>
                  <a:lnTo>
                    <a:pt x="2111" y="7656"/>
                  </a:lnTo>
                  <a:lnTo>
                    <a:pt x="693" y="7656"/>
                  </a:lnTo>
                  <a:lnTo>
                    <a:pt x="693" y="6931"/>
                  </a:lnTo>
                  <a:close/>
                  <a:moveTo>
                    <a:pt x="11153" y="6963"/>
                  </a:moveTo>
                  <a:lnTo>
                    <a:pt x="11153" y="7688"/>
                  </a:lnTo>
                  <a:lnTo>
                    <a:pt x="9735" y="7688"/>
                  </a:lnTo>
                  <a:lnTo>
                    <a:pt x="9735" y="6963"/>
                  </a:lnTo>
                  <a:close/>
                  <a:moveTo>
                    <a:pt x="5545" y="7625"/>
                  </a:moveTo>
                  <a:lnTo>
                    <a:pt x="5545" y="8349"/>
                  </a:lnTo>
                  <a:lnTo>
                    <a:pt x="4159" y="8349"/>
                  </a:lnTo>
                  <a:lnTo>
                    <a:pt x="4159" y="7625"/>
                  </a:lnTo>
                  <a:close/>
                  <a:moveTo>
                    <a:pt x="7625" y="7656"/>
                  </a:moveTo>
                  <a:lnTo>
                    <a:pt x="7625" y="8349"/>
                  </a:lnTo>
                  <a:lnTo>
                    <a:pt x="6270" y="8349"/>
                  </a:lnTo>
                  <a:lnTo>
                    <a:pt x="6270" y="7656"/>
                  </a:lnTo>
                  <a:close/>
                  <a:moveTo>
                    <a:pt x="2111" y="8349"/>
                  </a:moveTo>
                  <a:lnTo>
                    <a:pt x="2111" y="9074"/>
                  </a:lnTo>
                  <a:lnTo>
                    <a:pt x="693" y="9074"/>
                  </a:lnTo>
                  <a:lnTo>
                    <a:pt x="693" y="8349"/>
                  </a:lnTo>
                  <a:close/>
                  <a:moveTo>
                    <a:pt x="11153" y="8349"/>
                  </a:moveTo>
                  <a:lnTo>
                    <a:pt x="11153" y="9074"/>
                  </a:lnTo>
                  <a:lnTo>
                    <a:pt x="9735" y="9074"/>
                  </a:lnTo>
                  <a:lnTo>
                    <a:pt x="9735" y="8349"/>
                  </a:lnTo>
                  <a:close/>
                  <a:moveTo>
                    <a:pt x="2111" y="9735"/>
                  </a:moveTo>
                  <a:lnTo>
                    <a:pt x="2111" y="11090"/>
                  </a:lnTo>
                  <a:lnTo>
                    <a:pt x="693" y="11090"/>
                  </a:lnTo>
                  <a:lnTo>
                    <a:pt x="693" y="9735"/>
                  </a:lnTo>
                  <a:close/>
                  <a:moveTo>
                    <a:pt x="8759" y="2048"/>
                  </a:moveTo>
                  <a:cubicBezTo>
                    <a:pt x="8948" y="2048"/>
                    <a:pt x="9105" y="2206"/>
                    <a:pt x="9105" y="2395"/>
                  </a:cubicBezTo>
                  <a:lnTo>
                    <a:pt x="9105" y="11090"/>
                  </a:lnTo>
                  <a:lnTo>
                    <a:pt x="7719" y="11090"/>
                  </a:lnTo>
                  <a:lnTo>
                    <a:pt x="7719" y="10082"/>
                  </a:lnTo>
                  <a:cubicBezTo>
                    <a:pt x="7719" y="9893"/>
                    <a:pt x="7562" y="9735"/>
                    <a:pt x="7373" y="9735"/>
                  </a:cubicBezTo>
                  <a:lnTo>
                    <a:pt x="4600" y="9735"/>
                  </a:lnTo>
                  <a:cubicBezTo>
                    <a:pt x="4411" y="9735"/>
                    <a:pt x="4254" y="9893"/>
                    <a:pt x="4254" y="10082"/>
                  </a:cubicBezTo>
                  <a:lnTo>
                    <a:pt x="4254" y="11090"/>
                  </a:lnTo>
                  <a:lnTo>
                    <a:pt x="2867" y="11090"/>
                  </a:lnTo>
                  <a:lnTo>
                    <a:pt x="2867" y="2395"/>
                  </a:lnTo>
                  <a:lnTo>
                    <a:pt x="2804" y="2395"/>
                  </a:lnTo>
                  <a:cubicBezTo>
                    <a:pt x="2804" y="2206"/>
                    <a:pt x="2962" y="2048"/>
                    <a:pt x="3151" y="2048"/>
                  </a:cubicBezTo>
                  <a:lnTo>
                    <a:pt x="3497" y="2048"/>
                  </a:lnTo>
                  <a:lnTo>
                    <a:pt x="3497" y="8696"/>
                  </a:lnTo>
                  <a:cubicBezTo>
                    <a:pt x="3497" y="8916"/>
                    <a:pt x="3655" y="9074"/>
                    <a:pt x="3875" y="9074"/>
                  </a:cubicBezTo>
                  <a:lnTo>
                    <a:pt x="8034" y="9074"/>
                  </a:lnTo>
                  <a:cubicBezTo>
                    <a:pt x="8223" y="9074"/>
                    <a:pt x="8381" y="8916"/>
                    <a:pt x="8381" y="8696"/>
                  </a:cubicBezTo>
                  <a:lnTo>
                    <a:pt x="8381" y="2048"/>
                  </a:lnTo>
                  <a:close/>
                  <a:moveTo>
                    <a:pt x="6963" y="10428"/>
                  </a:moveTo>
                  <a:lnTo>
                    <a:pt x="6963" y="11153"/>
                  </a:lnTo>
                  <a:lnTo>
                    <a:pt x="4884" y="11153"/>
                  </a:lnTo>
                  <a:lnTo>
                    <a:pt x="4884" y="10428"/>
                  </a:lnTo>
                  <a:close/>
                  <a:moveTo>
                    <a:pt x="11153" y="9767"/>
                  </a:moveTo>
                  <a:lnTo>
                    <a:pt x="11153" y="11153"/>
                  </a:lnTo>
                  <a:lnTo>
                    <a:pt x="9735" y="11153"/>
                  </a:lnTo>
                  <a:lnTo>
                    <a:pt x="9735" y="9767"/>
                  </a:lnTo>
                  <a:close/>
                  <a:moveTo>
                    <a:pt x="3812" y="0"/>
                  </a:moveTo>
                  <a:cubicBezTo>
                    <a:pt x="3623" y="0"/>
                    <a:pt x="3466" y="158"/>
                    <a:pt x="3466" y="347"/>
                  </a:cubicBezTo>
                  <a:lnTo>
                    <a:pt x="3466" y="1387"/>
                  </a:lnTo>
                  <a:lnTo>
                    <a:pt x="3119" y="1387"/>
                  </a:lnTo>
                  <a:cubicBezTo>
                    <a:pt x="2521" y="1387"/>
                    <a:pt x="2080" y="1859"/>
                    <a:pt x="2080" y="2395"/>
                  </a:cubicBezTo>
                  <a:lnTo>
                    <a:pt x="2080" y="4884"/>
                  </a:lnTo>
                  <a:lnTo>
                    <a:pt x="1009" y="4884"/>
                  </a:lnTo>
                  <a:cubicBezTo>
                    <a:pt x="441" y="4884"/>
                    <a:pt x="0" y="5356"/>
                    <a:pt x="0" y="5923"/>
                  </a:cubicBezTo>
                  <a:lnTo>
                    <a:pt x="0" y="11468"/>
                  </a:lnTo>
                  <a:cubicBezTo>
                    <a:pt x="0" y="11657"/>
                    <a:pt x="158" y="11815"/>
                    <a:pt x="347" y="11815"/>
                  </a:cubicBezTo>
                  <a:lnTo>
                    <a:pt x="11468" y="11815"/>
                  </a:lnTo>
                  <a:cubicBezTo>
                    <a:pt x="11657" y="11815"/>
                    <a:pt x="11815" y="11657"/>
                    <a:pt x="11815" y="11468"/>
                  </a:cubicBezTo>
                  <a:lnTo>
                    <a:pt x="11815" y="5923"/>
                  </a:lnTo>
                  <a:cubicBezTo>
                    <a:pt x="11846" y="5356"/>
                    <a:pt x="11374" y="4884"/>
                    <a:pt x="10775" y="4884"/>
                  </a:cubicBezTo>
                  <a:lnTo>
                    <a:pt x="9735" y="4884"/>
                  </a:lnTo>
                  <a:lnTo>
                    <a:pt x="9735" y="2395"/>
                  </a:lnTo>
                  <a:cubicBezTo>
                    <a:pt x="9735" y="1828"/>
                    <a:pt x="9263" y="1387"/>
                    <a:pt x="8696" y="1387"/>
                  </a:cubicBezTo>
                  <a:lnTo>
                    <a:pt x="8349" y="1387"/>
                  </a:lnTo>
                  <a:lnTo>
                    <a:pt x="8349" y="347"/>
                  </a:lnTo>
                  <a:cubicBezTo>
                    <a:pt x="8349" y="158"/>
                    <a:pt x="8192" y="0"/>
                    <a:pt x="80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2" name="Google Shape;6882;p67"/>
            <p:cNvSpPr/>
            <p:nvPr/>
          </p:nvSpPr>
          <p:spPr>
            <a:xfrm>
              <a:off x="-23477250" y="2004100"/>
              <a:ext cx="53575" cy="53575"/>
            </a:xfrm>
            <a:custGeom>
              <a:rect b="b" l="l" r="r" t="t"/>
              <a:pathLst>
                <a:path extrusionOk="0" h="2143" w="2143">
                  <a:moveTo>
                    <a:pt x="1072" y="1"/>
                  </a:moveTo>
                  <a:cubicBezTo>
                    <a:pt x="851" y="1"/>
                    <a:pt x="694" y="158"/>
                    <a:pt x="694" y="379"/>
                  </a:cubicBezTo>
                  <a:lnTo>
                    <a:pt x="694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92"/>
                    <a:pt x="158" y="1450"/>
                    <a:pt x="347" y="1450"/>
                  </a:cubicBezTo>
                  <a:lnTo>
                    <a:pt x="694" y="1450"/>
                  </a:lnTo>
                  <a:lnTo>
                    <a:pt x="694" y="1796"/>
                  </a:lnTo>
                  <a:cubicBezTo>
                    <a:pt x="694" y="1985"/>
                    <a:pt x="851" y="2143"/>
                    <a:pt x="1072" y="2143"/>
                  </a:cubicBezTo>
                  <a:cubicBezTo>
                    <a:pt x="1261" y="2143"/>
                    <a:pt x="1418" y="1985"/>
                    <a:pt x="1418" y="1796"/>
                  </a:cubicBezTo>
                  <a:lnTo>
                    <a:pt x="1418" y="1450"/>
                  </a:lnTo>
                  <a:lnTo>
                    <a:pt x="1765" y="1450"/>
                  </a:lnTo>
                  <a:cubicBezTo>
                    <a:pt x="1985" y="1450"/>
                    <a:pt x="2143" y="1292"/>
                    <a:pt x="2143" y="1072"/>
                  </a:cubicBezTo>
                  <a:cubicBezTo>
                    <a:pt x="2143" y="883"/>
                    <a:pt x="1985" y="725"/>
                    <a:pt x="1765" y="725"/>
                  </a:cubicBezTo>
                  <a:lnTo>
                    <a:pt x="1418" y="725"/>
                  </a:lnTo>
                  <a:lnTo>
                    <a:pt x="1418" y="379"/>
                  </a:ln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83" name="Google Shape;6883;p67"/>
          <p:cNvSpPr/>
          <p:nvPr/>
        </p:nvSpPr>
        <p:spPr>
          <a:xfrm>
            <a:off x="6513129" y="2111607"/>
            <a:ext cx="334010" cy="335791"/>
          </a:xfrm>
          <a:custGeom>
            <a:rect b="b" l="l" r="r" t="t"/>
            <a:pathLst>
              <a:path extrusionOk="0" h="11878" w="11815">
                <a:moveTo>
                  <a:pt x="6301" y="725"/>
                </a:moveTo>
                <a:lnTo>
                  <a:pt x="6301" y="1670"/>
                </a:lnTo>
                <a:cubicBezTo>
                  <a:pt x="6301" y="2143"/>
                  <a:pt x="6490" y="2584"/>
                  <a:pt x="6805" y="2899"/>
                </a:cubicBezTo>
                <a:lnTo>
                  <a:pt x="7120" y="3214"/>
                </a:lnTo>
                <a:cubicBezTo>
                  <a:pt x="7026" y="3340"/>
                  <a:pt x="6868" y="3529"/>
                  <a:pt x="6742" y="3781"/>
                </a:cubicBezTo>
                <a:lnTo>
                  <a:pt x="6648" y="3781"/>
                </a:lnTo>
                <a:cubicBezTo>
                  <a:pt x="6459" y="3576"/>
                  <a:pt x="6191" y="3474"/>
                  <a:pt x="5923" y="3474"/>
                </a:cubicBezTo>
                <a:cubicBezTo>
                  <a:pt x="5656" y="3474"/>
                  <a:pt x="5388" y="3576"/>
                  <a:pt x="5199" y="3781"/>
                </a:cubicBezTo>
                <a:lnTo>
                  <a:pt x="5167" y="3813"/>
                </a:lnTo>
                <a:cubicBezTo>
                  <a:pt x="5167" y="3813"/>
                  <a:pt x="5167" y="3781"/>
                  <a:pt x="5136" y="3781"/>
                </a:cubicBezTo>
                <a:cubicBezTo>
                  <a:pt x="5010" y="3529"/>
                  <a:pt x="4884" y="3372"/>
                  <a:pt x="4758" y="3214"/>
                </a:cubicBezTo>
                <a:lnTo>
                  <a:pt x="5073" y="2899"/>
                </a:lnTo>
                <a:cubicBezTo>
                  <a:pt x="5388" y="2584"/>
                  <a:pt x="5608" y="2143"/>
                  <a:pt x="5608" y="1670"/>
                </a:cubicBezTo>
                <a:lnTo>
                  <a:pt x="5608" y="725"/>
                </a:lnTo>
                <a:close/>
                <a:moveTo>
                  <a:pt x="3970" y="3529"/>
                </a:moveTo>
                <a:cubicBezTo>
                  <a:pt x="4159" y="3529"/>
                  <a:pt x="4348" y="3687"/>
                  <a:pt x="4506" y="4002"/>
                </a:cubicBezTo>
                <a:cubicBezTo>
                  <a:pt x="4569" y="4128"/>
                  <a:pt x="4600" y="4285"/>
                  <a:pt x="4663" y="4474"/>
                </a:cubicBezTo>
                <a:cubicBezTo>
                  <a:pt x="4758" y="4852"/>
                  <a:pt x="4821" y="5293"/>
                  <a:pt x="4852" y="5829"/>
                </a:cubicBezTo>
                <a:lnTo>
                  <a:pt x="3812" y="6837"/>
                </a:lnTo>
                <a:lnTo>
                  <a:pt x="3340" y="6396"/>
                </a:lnTo>
                <a:cubicBezTo>
                  <a:pt x="3293" y="6333"/>
                  <a:pt x="3206" y="6302"/>
                  <a:pt x="3115" y="6302"/>
                </a:cubicBezTo>
                <a:cubicBezTo>
                  <a:pt x="3025" y="6302"/>
                  <a:pt x="2930" y="6333"/>
                  <a:pt x="2867" y="6396"/>
                </a:cubicBezTo>
                <a:cubicBezTo>
                  <a:pt x="2804" y="6491"/>
                  <a:pt x="2804" y="6554"/>
                  <a:pt x="2804" y="6648"/>
                </a:cubicBezTo>
                <a:cubicBezTo>
                  <a:pt x="2804" y="6711"/>
                  <a:pt x="2836" y="6837"/>
                  <a:pt x="2930" y="6869"/>
                </a:cubicBezTo>
                <a:lnTo>
                  <a:pt x="3340" y="7310"/>
                </a:lnTo>
                <a:lnTo>
                  <a:pt x="2206" y="8444"/>
                </a:lnTo>
                <a:cubicBezTo>
                  <a:pt x="2080" y="8570"/>
                  <a:pt x="2080" y="8822"/>
                  <a:pt x="2206" y="8916"/>
                </a:cubicBezTo>
                <a:cubicBezTo>
                  <a:pt x="2300" y="9011"/>
                  <a:pt x="2363" y="9042"/>
                  <a:pt x="2458" y="9042"/>
                </a:cubicBezTo>
                <a:cubicBezTo>
                  <a:pt x="2521" y="9042"/>
                  <a:pt x="2647" y="9011"/>
                  <a:pt x="2678" y="8916"/>
                </a:cubicBezTo>
                <a:lnTo>
                  <a:pt x="4852" y="6743"/>
                </a:lnTo>
                <a:lnTo>
                  <a:pt x="4852" y="6806"/>
                </a:lnTo>
                <a:cubicBezTo>
                  <a:pt x="4758" y="7971"/>
                  <a:pt x="4569" y="8979"/>
                  <a:pt x="4254" y="9358"/>
                </a:cubicBezTo>
                <a:cubicBezTo>
                  <a:pt x="3970" y="9767"/>
                  <a:pt x="3529" y="9988"/>
                  <a:pt x="3056" y="10271"/>
                </a:cubicBezTo>
                <a:cubicBezTo>
                  <a:pt x="2867" y="10397"/>
                  <a:pt x="2710" y="10492"/>
                  <a:pt x="2521" y="10618"/>
                </a:cubicBezTo>
                <a:cubicBezTo>
                  <a:pt x="2111" y="10901"/>
                  <a:pt x="1702" y="11185"/>
                  <a:pt x="1292" y="11185"/>
                </a:cubicBezTo>
                <a:cubicBezTo>
                  <a:pt x="851" y="11122"/>
                  <a:pt x="662" y="10712"/>
                  <a:pt x="693" y="9862"/>
                </a:cubicBezTo>
                <a:cubicBezTo>
                  <a:pt x="756" y="8759"/>
                  <a:pt x="1261" y="7152"/>
                  <a:pt x="1954" y="5766"/>
                </a:cubicBezTo>
                <a:cubicBezTo>
                  <a:pt x="2332" y="5104"/>
                  <a:pt x="2710" y="4506"/>
                  <a:pt x="3056" y="4128"/>
                </a:cubicBezTo>
                <a:cubicBezTo>
                  <a:pt x="3434" y="3781"/>
                  <a:pt x="3749" y="3529"/>
                  <a:pt x="3970" y="3529"/>
                </a:cubicBezTo>
                <a:close/>
                <a:moveTo>
                  <a:pt x="7845" y="3624"/>
                </a:moveTo>
                <a:cubicBezTo>
                  <a:pt x="8066" y="3624"/>
                  <a:pt x="8381" y="3813"/>
                  <a:pt x="8759" y="4191"/>
                </a:cubicBezTo>
                <a:cubicBezTo>
                  <a:pt x="9105" y="4600"/>
                  <a:pt x="9483" y="5136"/>
                  <a:pt x="9861" y="5860"/>
                </a:cubicBezTo>
                <a:cubicBezTo>
                  <a:pt x="10555" y="7247"/>
                  <a:pt x="11059" y="8853"/>
                  <a:pt x="11122" y="9956"/>
                </a:cubicBezTo>
                <a:cubicBezTo>
                  <a:pt x="11153" y="10744"/>
                  <a:pt x="10933" y="11185"/>
                  <a:pt x="10523" y="11185"/>
                </a:cubicBezTo>
                <a:cubicBezTo>
                  <a:pt x="10504" y="11186"/>
                  <a:pt x="10485" y="11187"/>
                  <a:pt x="10466" y="11187"/>
                </a:cubicBezTo>
                <a:cubicBezTo>
                  <a:pt x="10072" y="11187"/>
                  <a:pt x="9655" y="10888"/>
                  <a:pt x="9294" y="10618"/>
                </a:cubicBezTo>
                <a:cubicBezTo>
                  <a:pt x="9105" y="10492"/>
                  <a:pt x="8948" y="10397"/>
                  <a:pt x="8727" y="10271"/>
                </a:cubicBezTo>
                <a:cubicBezTo>
                  <a:pt x="8286" y="9988"/>
                  <a:pt x="7845" y="9767"/>
                  <a:pt x="7562" y="9358"/>
                </a:cubicBezTo>
                <a:cubicBezTo>
                  <a:pt x="7278" y="8979"/>
                  <a:pt x="7057" y="7971"/>
                  <a:pt x="6963" y="6869"/>
                </a:cubicBezTo>
                <a:lnTo>
                  <a:pt x="6963" y="6837"/>
                </a:lnTo>
                <a:lnTo>
                  <a:pt x="9137" y="9011"/>
                </a:lnTo>
                <a:cubicBezTo>
                  <a:pt x="9200" y="9074"/>
                  <a:pt x="9294" y="9137"/>
                  <a:pt x="9357" y="9137"/>
                </a:cubicBezTo>
                <a:cubicBezTo>
                  <a:pt x="9452" y="9137"/>
                  <a:pt x="9578" y="9074"/>
                  <a:pt x="9609" y="9011"/>
                </a:cubicBezTo>
                <a:cubicBezTo>
                  <a:pt x="9735" y="8885"/>
                  <a:pt x="9735" y="8633"/>
                  <a:pt x="9609" y="8538"/>
                </a:cubicBezTo>
                <a:lnTo>
                  <a:pt x="8475" y="7404"/>
                </a:lnTo>
                <a:lnTo>
                  <a:pt x="8885" y="6963"/>
                </a:lnTo>
                <a:cubicBezTo>
                  <a:pt x="9011" y="6837"/>
                  <a:pt x="9011" y="6617"/>
                  <a:pt x="8885" y="6491"/>
                </a:cubicBezTo>
                <a:cubicBezTo>
                  <a:pt x="8838" y="6428"/>
                  <a:pt x="8751" y="6396"/>
                  <a:pt x="8660" y="6396"/>
                </a:cubicBezTo>
                <a:cubicBezTo>
                  <a:pt x="8570" y="6396"/>
                  <a:pt x="8475" y="6428"/>
                  <a:pt x="8412" y="6491"/>
                </a:cubicBezTo>
                <a:lnTo>
                  <a:pt x="8003" y="6932"/>
                </a:lnTo>
                <a:lnTo>
                  <a:pt x="6963" y="5892"/>
                </a:lnTo>
                <a:cubicBezTo>
                  <a:pt x="6994" y="5388"/>
                  <a:pt x="7057" y="4915"/>
                  <a:pt x="7152" y="4569"/>
                </a:cubicBezTo>
                <a:cubicBezTo>
                  <a:pt x="7215" y="4411"/>
                  <a:pt x="7278" y="4222"/>
                  <a:pt x="7310" y="4096"/>
                </a:cubicBezTo>
                <a:cubicBezTo>
                  <a:pt x="7499" y="3781"/>
                  <a:pt x="7656" y="3624"/>
                  <a:pt x="7845" y="3624"/>
                </a:cubicBezTo>
                <a:close/>
                <a:moveTo>
                  <a:pt x="5230" y="1"/>
                </a:moveTo>
                <a:cubicBezTo>
                  <a:pt x="5041" y="1"/>
                  <a:pt x="4884" y="158"/>
                  <a:pt x="4884" y="347"/>
                </a:cubicBez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8"/>
                </a:lnTo>
                <a:lnTo>
                  <a:pt x="4002" y="2868"/>
                </a:lnTo>
                <a:cubicBezTo>
                  <a:pt x="3991" y="2867"/>
                  <a:pt x="3981" y="2867"/>
                  <a:pt x="3970" y="2867"/>
                </a:cubicBezTo>
                <a:cubicBezTo>
                  <a:pt x="2880" y="2867"/>
                  <a:pt x="1886" y="4484"/>
                  <a:pt x="1387" y="5451"/>
                </a:cubicBezTo>
                <a:cubicBezTo>
                  <a:pt x="599" y="6963"/>
                  <a:pt x="63" y="8601"/>
                  <a:pt x="32" y="9862"/>
                </a:cubicBezTo>
                <a:cubicBezTo>
                  <a:pt x="0" y="10429"/>
                  <a:pt x="63" y="10901"/>
                  <a:pt x="284" y="11216"/>
                </a:cubicBezTo>
                <a:cubicBezTo>
                  <a:pt x="473" y="11657"/>
                  <a:pt x="820" y="11878"/>
                  <a:pt x="1292" y="11878"/>
                </a:cubicBezTo>
                <a:lnTo>
                  <a:pt x="1387" y="11878"/>
                </a:lnTo>
                <a:cubicBezTo>
                  <a:pt x="1954" y="11878"/>
                  <a:pt x="2489" y="11531"/>
                  <a:pt x="2962" y="11216"/>
                </a:cubicBezTo>
                <a:cubicBezTo>
                  <a:pt x="3119" y="11090"/>
                  <a:pt x="3277" y="10964"/>
                  <a:pt x="3434" y="10901"/>
                </a:cubicBezTo>
                <a:cubicBezTo>
                  <a:pt x="3970" y="10586"/>
                  <a:pt x="4474" y="10303"/>
                  <a:pt x="4852" y="9799"/>
                </a:cubicBezTo>
                <a:cubicBezTo>
                  <a:pt x="5199" y="9263"/>
                  <a:pt x="5482" y="8223"/>
                  <a:pt x="5545" y="6963"/>
                </a:cubicBezTo>
                <a:cubicBezTo>
                  <a:pt x="5545" y="6648"/>
                  <a:pt x="5577" y="6365"/>
                  <a:pt x="5545" y="6081"/>
                </a:cubicBezTo>
                <a:lnTo>
                  <a:pt x="5545" y="5987"/>
                </a:lnTo>
                <a:cubicBezTo>
                  <a:pt x="5545" y="5451"/>
                  <a:pt x="5482" y="4978"/>
                  <a:pt x="5388" y="4569"/>
                </a:cubicBezTo>
                <a:lnTo>
                  <a:pt x="5671" y="4285"/>
                </a:lnTo>
                <a:cubicBezTo>
                  <a:pt x="5734" y="4222"/>
                  <a:pt x="5821" y="4191"/>
                  <a:pt x="5908" y="4191"/>
                </a:cubicBezTo>
                <a:cubicBezTo>
                  <a:pt x="5994" y="4191"/>
                  <a:pt x="6081" y="4222"/>
                  <a:pt x="6144" y="4285"/>
                </a:cubicBezTo>
                <a:lnTo>
                  <a:pt x="6427" y="4569"/>
                </a:lnTo>
                <a:cubicBezTo>
                  <a:pt x="6270" y="5230"/>
                  <a:pt x="6207" y="6050"/>
                  <a:pt x="6270" y="6963"/>
                </a:cubicBezTo>
                <a:cubicBezTo>
                  <a:pt x="6333" y="8223"/>
                  <a:pt x="6616" y="9295"/>
                  <a:pt x="6963" y="9799"/>
                </a:cubicBezTo>
                <a:cubicBezTo>
                  <a:pt x="7310" y="10303"/>
                  <a:pt x="7845" y="10618"/>
                  <a:pt x="8381" y="10901"/>
                </a:cubicBezTo>
                <a:cubicBezTo>
                  <a:pt x="8538" y="10964"/>
                  <a:pt x="8696" y="11090"/>
                  <a:pt x="8853" y="11216"/>
                </a:cubicBezTo>
                <a:cubicBezTo>
                  <a:pt x="9326" y="11531"/>
                  <a:pt x="9830" y="11878"/>
                  <a:pt x="10429" y="11878"/>
                </a:cubicBezTo>
                <a:lnTo>
                  <a:pt x="10523" y="11878"/>
                </a:lnTo>
                <a:cubicBezTo>
                  <a:pt x="10996" y="11846"/>
                  <a:pt x="11342" y="11594"/>
                  <a:pt x="11531" y="11216"/>
                </a:cubicBezTo>
                <a:cubicBezTo>
                  <a:pt x="11720" y="10870"/>
                  <a:pt x="11815" y="10429"/>
                  <a:pt x="11783" y="9862"/>
                </a:cubicBezTo>
                <a:cubicBezTo>
                  <a:pt x="11720" y="8664"/>
                  <a:pt x="11216" y="6963"/>
                  <a:pt x="10429" y="5451"/>
                </a:cubicBezTo>
                <a:cubicBezTo>
                  <a:pt x="9924" y="4474"/>
                  <a:pt x="8885" y="2868"/>
                  <a:pt x="7782" y="2868"/>
                </a:cubicBezTo>
                <a:lnTo>
                  <a:pt x="7751" y="2868"/>
                </a:lnTo>
                <a:lnTo>
                  <a:pt x="7278" y="2395"/>
                </a:lnTo>
                <a:cubicBezTo>
                  <a:pt x="7089" y="2206"/>
                  <a:pt x="6963" y="1922"/>
                  <a:pt x="6963" y="1639"/>
                </a:cubicBezTo>
                <a:lnTo>
                  <a:pt x="6963" y="347"/>
                </a:lnTo>
                <a:cubicBezTo>
                  <a:pt x="6963" y="158"/>
                  <a:pt x="6805" y="1"/>
                  <a:pt x="6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4" name="Google Shape;6884;p67"/>
          <p:cNvSpPr/>
          <p:nvPr/>
        </p:nvSpPr>
        <p:spPr>
          <a:xfrm>
            <a:off x="6510896" y="2539991"/>
            <a:ext cx="338477" cy="313543"/>
          </a:xfrm>
          <a:custGeom>
            <a:rect b="b" l="l" r="r" t="t"/>
            <a:pathLst>
              <a:path extrusionOk="0" h="11091" w="11973">
                <a:moveTo>
                  <a:pt x="2143" y="694"/>
                </a:moveTo>
                <a:cubicBezTo>
                  <a:pt x="2206" y="694"/>
                  <a:pt x="2332" y="726"/>
                  <a:pt x="2363" y="820"/>
                </a:cubicBezTo>
                <a:cubicBezTo>
                  <a:pt x="2489" y="915"/>
                  <a:pt x="2489" y="1167"/>
                  <a:pt x="2363" y="1293"/>
                </a:cubicBezTo>
                <a:lnTo>
                  <a:pt x="1387" y="2269"/>
                </a:lnTo>
                <a:cubicBezTo>
                  <a:pt x="1324" y="2332"/>
                  <a:pt x="1229" y="2395"/>
                  <a:pt x="1135" y="2395"/>
                </a:cubicBezTo>
                <a:cubicBezTo>
                  <a:pt x="1072" y="2395"/>
                  <a:pt x="977" y="2332"/>
                  <a:pt x="914" y="2269"/>
                </a:cubicBezTo>
                <a:cubicBezTo>
                  <a:pt x="788" y="2143"/>
                  <a:pt x="788" y="1923"/>
                  <a:pt x="914" y="1797"/>
                </a:cubicBezTo>
                <a:lnTo>
                  <a:pt x="1891" y="820"/>
                </a:lnTo>
                <a:cubicBezTo>
                  <a:pt x="1985" y="726"/>
                  <a:pt x="2048" y="694"/>
                  <a:pt x="2143" y="694"/>
                </a:cubicBezTo>
                <a:close/>
                <a:moveTo>
                  <a:pt x="2647" y="2017"/>
                </a:moveTo>
                <a:lnTo>
                  <a:pt x="5325" y="4191"/>
                </a:lnTo>
                <a:lnTo>
                  <a:pt x="3151" y="4191"/>
                </a:lnTo>
                <a:lnTo>
                  <a:pt x="2111" y="2584"/>
                </a:lnTo>
                <a:lnTo>
                  <a:pt x="2647" y="2017"/>
                </a:lnTo>
                <a:close/>
                <a:moveTo>
                  <a:pt x="10555" y="2805"/>
                </a:moveTo>
                <a:lnTo>
                  <a:pt x="10555" y="2805"/>
                </a:lnTo>
                <a:cubicBezTo>
                  <a:pt x="10523" y="3277"/>
                  <a:pt x="10334" y="3750"/>
                  <a:pt x="10050" y="4191"/>
                </a:cubicBezTo>
                <a:lnTo>
                  <a:pt x="8318" y="4191"/>
                </a:lnTo>
                <a:cubicBezTo>
                  <a:pt x="8822" y="3403"/>
                  <a:pt x="9641" y="2931"/>
                  <a:pt x="10555" y="2805"/>
                </a:cubicBezTo>
                <a:close/>
                <a:moveTo>
                  <a:pt x="10964" y="4853"/>
                </a:moveTo>
                <a:cubicBezTo>
                  <a:pt x="11153" y="4853"/>
                  <a:pt x="11311" y="5010"/>
                  <a:pt x="11311" y="5231"/>
                </a:cubicBezTo>
                <a:cubicBezTo>
                  <a:pt x="11279" y="5294"/>
                  <a:pt x="11279" y="5388"/>
                  <a:pt x="11185" y="5420"/>
                </a:cubicBezTo>
                <a:cubicBezTo>
                  <a:pt x="11122" y="5483"/>
                  <a:pt x="11027" y="5577"/>
                  <a:pt x="10933" y="5577"/>
                </a:cubicBezTo>
                <a:lnTo>
                  <a:pt x="1198" y="5577"/>
                </a:lnTo>
                <a:cubicBezTo>
                  <a:pt x="1072" y="5577"/>
                  <a:pt x="1009" y="5546"/>
                  <a:pt x="914" y="5420"/>
                </a:cubicBezTo>
                <a:cubicBezTo>
                  <a:pt x="882" y="5325"/>
                  <a:pt x="851" y="5294"/>
                  <a:pt x="851" y="5231"/>
                </a:cubicBezTo>
                <a:cubicBezTo>
                  <a:pt x="851" y="5010"/>
                  <a:pt x="1009" y="4853"/>
                  <a:pt x="1198" y="4853"/>
                </a:cubicBezTo>
                <a:close/>
                <a:moveTo>
                  <a:pt x="10555" y="6239"/>
                </a:moveTo>
                <a:cubicBezTo>
                  <a:pt x="10428" y="7058"/>
                  <a:pt x="10082" y="8098"/>
                  <a:pt x="8759" y="9043"/>
                </a:cubicBezTo>
                <a:lnTo>
                  <a:pt x="3340" y="9043"/>
                </a:lnTo>
                <a:cubicBezTo>
                  <a:pt x="2363" y="8381"/>
                  <a:pt x="1765" y="7657"/>
                  <a:pt x="1576" y="6270"/>
                </a:cubicBezTo>
                <a:lnTo>
                  <a:pt x="9137" y="6270"/>
                </a:lnTo>
                <a:cubicBezTo>
                  <a:pt x="9074" y="6711"/>
                  <a:pt x="8822" y="7216"/>
                  <a:pt x="8192" y="7751"/>
                </a:cubicBezTo>
                <a:cubicBezTo>
                  <a:pt x="8034" y="7846"/>
                  <a:pt x="8034" y="8098"/>
                  <a:pt x="8160" y="8224"/>
                </a:cubicBezTo>
                <a:cubicBezTo>
                  <a:pt x="8223" y="8287"/>
                  <a:pt x="8318" y="8318"/>
                  <a:pt x="8444" y="8318"/>
                </a:cubicBezTo>
                <a:cubicBezTo>
                  <a:pt x="8507" y="8318"/>
                  <a:pt x="8601" y="8287"/>
                  <a:pt x="8633" y="8255"/>
                </a:cubicBezTo>
                <a:cubicBezTo>
                  <a:pt x="9483" y="7531"/>
                  <a:pt x="9767" y="6838"/>
                  <a:pt x="9861" y="6239"/>
                </a:cubicBezTo>
                <a:close/>
                <a:moveTo>
                  <a:pt x="8475" y="9704"/>
                </a:moveTo>
                <a:lnTo>
                  <a:pt x="8475" y="10051"/>
                </a:lnTo>
                <a:cubicBezTo>
                  <a:pt x="8507" y="10272"/>
                  <a:pt x="8349" y="10429"/>
                  <a:pt x="8160" y="10429"/>
                </a:cubicBezTo>
                <a:lnTo>
                  <a:pt x="3938" y="10429"/>
                </a:lnTo>
                <a:cubicBezTo>
                  <a:pt x="3749" y="10429"/>
                  <a:pt x="3592" y="10272"/>
                  <a:pt x="3592" y="10051"/>
                </a:cubicBezTo>
                <a:lnTo>
                  <a:pt x="3592" y="9704"/>
                </a:lnTo>
                <a:close/>
                <a:moveTo>
                  <a:pt x="2143" y="1"/>
                </a:moveTo>
                <a:cubicBezTo>
                  <a:pt x="1859" y="1"/>
                  <a:pt x="1576" y="127"/>
                  <a:pt x="1387" y="348"/>
                </a:cubicBezTo>
                <a:lnTo>
                  <a:pt x="410" y="1324"/>
                </a:lnTo>
                <a:cubicBezTo>
                  <a:pt x="0" y="1702"/>
                  <a:pt x="0" y="2364"/>
                  <a:pt x="410" y="2773"/>
                </a:cubicBezTo>
                <a:cubicBezTo>
                  <a:pt x="599" y="2962"/>
                  <a:pt x="882" y="3088"/>
                  <a:pt x="1135" y="3088"/>
                </a:cubicBezTo>
                <a:cubicBezTo>
                  <a:pt x="1261" y="3088"/>
                  <a:pt x="1418" y="3057"/>
                  <a:pt x="1544" y="3025"/>
                </a:cubicBezTo>
                <a:lnTo>
                  <a:pt x="2332" y="4191"/>
                </a:lnTo>
                <a:lnTo>
                  <a:pt x="1198" y="4191"/>
                </a:lnTo>
                <a:cubicBezTo>
                  <a:pt x="599" y="4191"/>
                  <a:pt x="158" y="4664"/>
                  <a:pt x="158" y="5231"/>
                </a:cubicBezTo>
                <a:cubicBezTo>
                  <a:pt x="158" y="5451"/>
                  <a:pt x="252" y="5640"/>
                  <a:pt x="347" y="5861"/>
                </a:cubicBezTo>
                <a:cubicBezTo>
                  <a:pt x="473" y="6050"/>
                  <a:pt x="662" y="6176"/>
                  <a:pt x="914" y="6207"/>
                </a:cubicBezTo>
                <a:cubicBezTo>
                  <a:pt x="977" y="6995"/>
                  <a:pt x="1229" y="7625"/>
                  <a:pt x="1544" y="8161"/>
                </a:cubicBezTo>
                <a:cubicBezTo>
                  <a:pt x="1859" y="8696"/>
                  <a:pt x="2300" y="9106"/>
                  <a:pt x="2930" y="9547"/>
                </a:cubicBezTo>
                <a:lnTo>
                  <a:pt x="2930" y="10051"/>
                </a:lnTo>
                <a:cubicBezTo>
                  <a:pt x="2930" y="10650"/>
                  <a:pt x="3403" y="11091"/>
                  <a:pt x="3938" y="11091"/>
                </a:cubicBezTo>
                <a:lnTo>
                  <a:pt x="8160" y="11091"/>
                </a:lnTo>
                <a:cubicBezTo>
                  <a:pt x="8759" y="11091"/>
                  <a:pt x="9168" y="10618"/>
                  <a:pt x="9168" y="10051"/>
                </a:cubicBezTo>
                <a:lnTo>
                  <a:pt x="9168" y="9547"/>
                </a:lnTo>
                <a:cubicBezTo>
                  <a:pt x="10428" y="8696"/>
                  <a:pt x="11122" y="7594"/>
                  <a:pt x="11216" y="6207"/>
                </a:cubicBezTo>
                <a:cubicBezTo>
                  <a:pt x="11437" y="6113"/>
                  <a:pt x="11626" y="6018"/>
                  <a:pt x="11752" y="5861"/>
                </a:cubicBezTo>
                <a:cubicBezTo>
                  <a:pt x="11846" y="5640"/>
                  <a:pt x="11941" y="5451"/>
                  <a:pt x="11941" y="5231"/>
                </a:cubicBezTo>
                <a:cubicBezTo>
                  <a:pt x="11972" y="4632"/>
                  <a:pt x="11500" y="4191"/>
                  <a:pt x="10901" y="4191"/>
                </a:cubicBezTo>
                <a:lnTo>
                  <a:pt x="10838" y="4191"/>
                </a:lnTo>
                <a:cubicBezTo>
                  <a:pt x="11122" y="3656"/>
                  <a:pt x="11279" y="3057"/>
                  <a:pt x="11279" y="2458"/>
                </a:cubicBezTo>
                <a:cubicBezTo>
                  <a:pt x="11279" y="2269"/>
                  <a:pt x="11122" y="2112"/>
                  <a:pt x="10901" y="2112"/>
                </a:cubicBezTo>
                <a:cubicBezTo>
                  <a:pt x="9452" y="2112"/>
                  <a:pt x="8160" y="2931"/>
                  <a:pt x="7530" y="4191"/>
                </a:cubicBezTo>
                <a:lnTo>
                  <a:pt x="6427" y="4191"/>
                </a:lnTo>
                <a:lnTo>
                  <a:pt x="3088" y="1482"/>
                </a:lnTo>
                <a:cubicBezTo>
                  <a:pt x="3245" y="1072"/>
                  <a:pt x="3151" y="663"/>
                  <a:pt x="2867" y="348"/>
                </a:cubicBezTo>
                <a:cubicBezTo>
                  <a:pt x="2678" y="127"/>
                  <a:pt x="2395" y="1"/>
                  <a:pt x="214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85" name="Google Shape;6885;p67"/>
          <p:cNvSpPr/>
          <p:nvPr/>
        </p:nvSpPr>
        <p:spPr>
          <a:xfrm>
            <a:off x="7778709" y="1689004"/>
            <a:ext cx="336696" cy="334915"/>
          </a:xfrm>
          <a:custGeom>
            <a:rect b="b" l="l" r="r" t="t"/>
            <a:pathLst>
              <a:path extrusionOk="0" h="11847" w="11910">
                <a:moveTo>
                  <a:pt x="1104" y="693"/>
                </a:moveTo>
                <a:cubicBezTo>
                  <a:pt x="2521" y="693"/>
                  <a:pt x="3592" y="1702"/>
                  <a:pt x="3813" y="3371"/>
                </a:cubicBezTo>
                <a:lnTo>
                  <a:pt x="3939" y="4190"/>
                </a:lnTo>
                <a:lnTo>
                  <a:pt x="3781" y="4190"/>
                </a:lnTo>
                <a:cubicBezTo>
                  <a:pt x="3592" y="4190"/>
                  <a:pt x="3435" y="4190"/>
                  <a:pt x="3246" y="4222"/>
                </a:cubicBezTo>
                <a:lnTo>
                  <a:pt x="3151" y="3497"/>
                </a:lnTo>
                <a:cubicBezTo>
                  <a:pt x="2962" y="2143"/>
                  <a:pt x="2206" y="1418"/>
                  <a:pt x="1104" y="1418"/>
                </a:cubicBezTo>
                <a:cubicBezTo>
                  <a:pt x="915" y="1418"/>
                  <a:pt x="757" y="1260"/>
                  <a:pt x="757" y="1040"/>
                </a:cubicBezTo>
                <a:cubicBezTo>
                  <a:pt x="757" y="851"/>
                  <a:pt x="915" y="693"/>
                  <a:pt x="1104" y="693"/>
                </a:cubicBezTo>
                <a:close/>
                <a:moveTo>
                  <a:pt x="6617" y="3529"/>
                </a:moveTo>
                <a:cubicBezTo>
                  <a:pt x="7184" y="3529"/>
                  <a:pt x="7657" y="4001"/>
                  <a:pt x="7657" y="4568"/>
                </a:cubicBezTo>
                <a:lnTo>
                  <a:pt x="7657" y="5577"/>
                </a:lnTo>
                <a:lnTo>
                  <a:pt x="6774" y="5577"/>
                </a:lnTo>
                <a:lnTo>
                  <a:pt x="6554" y="5356"/>
                </a:lnTo>
                <a:lnTo>
                  <a:pt x="6522" y="5293"/>
                </a:lnTo>
                <a:cubicBezTo>
                  <a:pt x="6050" y="4820"/>
                  <a:pt x="5388" y="4474"/>
                  <a:pt x="4695" y="4316"/>
                </a:cubicBezTo>
                <a:lnTo>
                  <a:pt x="4569" y="3529"/>
                </a:lnTo>
                <a:close/>
                <a:moveTo>
                  <a:pt x="3466" y="4915"/>
                </a:moveTo>
                <a:lnTo>
                  <a:pt x="3466" y="5608"/>
                </a:lnTo>
                <a:cubicBezTo>
                  <a:pt x="3088" y="5671"/>
                  <a:pt x="2679" y="5860"/>
                  <a:pt x="2364" y="6081"/>
                </a:cubicBezTo>
                <a:lnTo>
                  <a:pt x="1860" y="5577"/>
                </a:lnTo>
                <a:cubicBezTo>
                  <a:pt x="2332" y="5230"/>
                  <a:pt x="2868" y="4978"/>
                  <a:pt x="3466" y="4915"/>
                </a:cubicBezTo>
                <a:close/>
                <a:moveTo>
                  <a:pt x="4191" y="4915"/>
                </a:moveTo>
                <a:cubicBezTo>
                  <a:pt x="4790" y="4978"/>
                  <a:pt x="5325" y="5230"/>
                  <a:pt x="5798" y="5577"/>
                </a:cubicBezTo>
                <a:lnTo>
                  <a:pt x="5294" y="6081"/>
                </a:lnTo>
                <a:cubicBezTo>
                  <a:pt x="4979" y="5860"/>
                  <a:pt x="4569" y="5703"/>
                  <a:pt x="4191" y="5608"/>
                </a:cubicBezTo>
                <a:lnTo>
                  <a:pt x="4191" y="4915"/>
                </a:lnTo>
                <a:close/>
                <a:moveTo>
                  <a:pt x="6270" y="6049"/>
                </a:moveTo>
                <a:cubicBezTo>
                  <a:pt x="6617" y="6522"/>
                  <a:pt x="6869" y="7057"/>
                  <a:pt x="6932" y="7656"/>
                </a:cubicBezTo>
                <a:lnTo>
                  <a:pt x="6239" y="7656"/>
                </a:lnTo>
                <a:cubicBezTo>
                  <a:pt x="6176" y="7278"/>
                  <a:pt x="5987" y="6868"/>
                  <a:pt x="5766" y="6553"/>
                </a:cubicBezTo>
                <a:lnTo>
                  <a:pt x="6270" y="6049"/>
                </a:lnTo>
                <a:close/>
                <a:moveTo>
                  <a:pt x="1387" y="6081"/>
                </a:moveTo>
                <a:lnTo>
                  <a:pt x="1891" y="6616"/>
                </a:lnTo>
                <a:cubicBezTo>
                  <a:pt x="1671" y="6931"/>
                  <a:pt x="1513" y="7309"/>
                  <a:pt x="1419" y="7719"/>
                </a:cubicBezTo>
                <a:lnTo>
                  <a:pt x="725" y="7719"/>
                </a:lnTo>
                <a:cubicBezTo>
                  <a:pt x="788" y="7057"/>
                  <a:pt x="1041" y="6522"/>
                  <a:pt x="1387" y="6081"/>
                </a:cubicBezTo>
                <a:close/>
                <a:moveTo>
                  <a:pt x="8792" y="6327"/>
                </a:moveTo>
                <a:cubicBezTo>
                  <a:pt x="9316" y="6327"/>
                  <a:pt x="9736" y="6806"/>
                  <a:pt x="9736" y="7341"/>
                </a:cubicBezTo>
                <a:lnTo>
                  <a:pt x="9736" y="7719"/>
                </a:lnTo>
                <a:lnTo>
                  <a:pt x="7657" y="7719"/>
                </a:lnTo>
                <a:cubicBezTo>
                  <a:pt x="7594" y="7183"/>
                  <a:pt x="7436" y="6774"/>
                  <a:pt x="7247" y="6333"/>
                </a:cubicBezTo>
                <a:lnTo>
                  <a:pt x="8696" y="6333"/>
                </a:lnTo>
                <a:cubicBezTo>
                  <a:pt x="8729" y="6329"/>
                  <a:pt x="8761" y="6327"/>
                  <a:pt x="8792" y="6327"/>
                </a:cubicBezTo>
                <a:close/>
                <a:moveTo>
                  <a:pt x="3813" y="6270"/>
                </a:moveTo>
                <a:cubicBezTo>
                  <a:pt x="4790" y="6270"/>
                  <a:pt x="5577" y="7057"/>
                  <a:pt x="5577" y="8034"/>
                </a:cubicBezTo>
                <a:cubicBezTo>
                  <a:pt x="5577" y="8979"/>
                  <a:pt x="4790" y="9767"/>
                  <a:pt x="3813" y="9767"/>
                </a:cubicBezTo>
                <a:cubicBezTo>
                  <a:pt x="2868" y="9767"/>
                  <a:pt x="2080" y="8979"/>
                  <a:pt x="2080" y="8034"/>
                </a:cubicBezTo>
                <a:cubicBezTo>
                  <a:pt x="2080" y="7057"/>
                  <a:pt x="2868" y="6270"/>
                  <a:pt x="3813" y="6270"/>
                </a:cubicBezTo>
                <a:close/>
                <a:moveTo>
                  <a:pt x="1419" y="8381"/>
                </a:moveTo>
                <a:cubicBezTo>
                  <a:pt x="1450" y="8759"/>
                  <a:pt x="1671" y="9168"/>
                  <a:pt x="1891" y="9483"/>
                </a:cubicBezTo>
                <a:lnTo>
                  <a:pt x="1387" y="9987"/>
                </a:lnTo>
                <a:cubicBezTo>
                  <a:pt x="1041" y="9515"/>
                  <a:pt x="788" y="8979"/>
                  <a:pt x="725" y="8381"/>
                </a:cubicBezTo>
                <a:close/>
                <a:moveTo>
                  <a:pt x="6932" y="8381"/>
                </a:moveTo>
                <a:cubicBezTo>
                  <a:pt x="6869" y="8979"/>
                  <a:pt x="6617" y="9515"/>
                  <a:pt x="6270" y="9987"/>
                </a:cubicBezTo>
                <a:lnTo>
                  <a:pt x="5766" y="9483"/>
                </a:lnTo>
                <a:cubicBezTo>
                  <a:pt x="5987" y="9168"/>
                  <a:pt x="6144" y="8759"/>
                  <a:pt x="6239" y="8381"/>
                </a:cubicBezTo>
                <a:close/>
                <a:moveTo>
                  <a:pt x="5294" y="9956"/>
                </a:moveTo>
                <a:lnTo>
                  <a:pt x="5798" y="10460"/>
                </a:lnTo>
                <a:cubicBezTo>
                  <a:pt x="5357" y="10806"/>
                  <a:pt x="4821" y="11058"/>
                  <a:pt x="4191" y="11121"/>
                </a:cubicBezTo>
                <a:lnTo>
                  <a:pt x="4191" y="10428"/>
                </a:lnTo>
                <a:cubicBezTo>
                  <a:pt x="4569" y="10397"/>
                  <a:pt x="4979" y="10176"/>
                  <a:pt x="5294" y="9956"/>
                </a:cubicBezTo>
                <a:close/>
                <a:moveTo>
                  <a:pt x="2364" y="9987"/>
                </a:moveTo>
                <a:cubicBezTo>
                  <a:pt x="2679" y="10208"/>
                  <a:pt x="3088" y="10397"/>
                  <a:pt x="3466" y="10460"/>
                </a:cubicBezTo>
                <a:lnTo>
                  <a:pt x="3466" y="11184"/>
                </a:lnTo>
                <a:cubicBezTo>
                  <a:pt x="2868" y="11090"/>
                  <a:pt x="2332" y="10838"/>
                  <a:pt x="1860" y="10491"/>
                </a:cubicBezTo>
                <a:lnTo>
                  <a:pt x="2364" y="9987"/>
                </a:lnTo>
                <a:close/>
                <a:moveTo>
                  <a:pt x="9389" y="10460"/>
                </a:moveTo>
                <a:cubicBezTo>
                  <a:pt x="9578" y="10460"/>
                  <a:pt x="9736" y="10617"/>
                  <a:pt x="9736" y="10806"/>
                </a:cubicBezTo>
                <a:cubicBezTo>
                  <a:pt x="9736" y="10995"/>
                  <a:pt x="9578" y="11184"/>
                  <a:pt x="9389" y="11184"/>
                </a:cubicBezTo>
                <a:cubicBezTo>
                  <a:pt x="9169" y="11184"/>
                  <a:pt x="9011" y="10995"/>
                  <a:pt x="9011" y="10806"/>
                </a:cubicBezTo>
                <a:cubicBezTo>
                  <a:pt x="9011" y="10617"/>
                  <a:pt x="9169" y="10460"/>
                  <a:pt x="9389" y="10460"/>
                </a:cubicBezTo>
                <a:close/>
                <a:moveTo>
                  <a:pt x="1104" y="0"/>
                </a:moveTo>
                <a:cubicBezTo>
                  <a:pt x="505" y="0"/>
                  <a:pt x="95" y="473"/>
                  <a:pt x="95" y="1008"/>
                </a:cubicBezTo>
                <a:cubicBezTo>
                  <a:pt x="95" y="1544"/>
                  <a:pt x="568" y="2048"/>
                  <a:pt x="1104" y="2048"/>
                </a:cubicBezTo>
                <a:cubicBezTo>
                  <a:pt x="2049" y="2048"/>
                  <a:pt x="2364" y="2867"/>
                  <a:pt x="2490" y="3529"/>
                </a:cubicBezTo>
                <a:lnTo>
                  <a:pt x="2616" y="4348"/>
                </a:lnTo>
                <a:cubicBezTo>
                  <a:pt x="2049" y="4537"/>
                  <a:pt x="1576" y="4852"/>
                  <a:pt x="1167" y="5262"/>
                </a:cubicBezTo>
                <a:lnTo>
                  <a:pt x="1104" y="5293"/>
                </a:lnTo>
                <a:cubicBezTo>
                  <a:pt x="442" y="5955"/>
                  <a:pt x="1" y="6900"/>
                  <a:pt x="1" y="7971"/>
                </a:cubicBezTo>
                <a:cubicBezTo>
                  <a:pt x="1" y="9011"/>
                  <a:pt x="442" y="9956"/>
                  <a:pt x="1104" y="10649"/>
                </a:cubicBezTo>
                <a:lnTo>
                  <a:pt x="1167" y="10680"/>
                </a:lnTo>
                <a:lnTo>
                  <a:pt x="1198" y="10743"/>
                </a:lnTo>
                <a:cubicBezTo>
                  <a:pt x="1860" y="11405"/>
                  <a:pt x="2805" y="11846"/>
                  <a:pt x="3876" y="11846"/>
                </a:cubicBezTo>
                <a:cubicBezTo>
                  <a:pt x="4884" y="11846"/>
                  <a:pt x="5829" y="11405"/>
                  <a:pt x="6554" y="10743"/>
                </a:cubicBezTo>
                <a:lnTo>
                  <a:pt x="6585" y="10680"/>
                </a:lnTo>
                <a:lnTo>
                  <a:pt x="6617" y="10649"/>
                </a:lnTo>
                <a:cubicBezTo>
                  <a:pt x="7216" y="10019"/>
                  <a:pt x="7625" y="9231"/>
                  <a:pt x="7688" y="8318"/>
                </a:cubicBezTo>
                <a:lnTo>
                  <a:pt x="9106" y="8318"/>
                </a:lnTo>
                <a:lnTo>
                  <a:pt x="9106" y="9798"/>
                </a:lnTo>
                <a:cubicBezTo>
                  <a:pt x="8728" y="9956"/>
                  <a:pt x="8381" y="10302"/>
                  <a:pt x="8381" y="10775"/>
                </a:cubicBezTo>
                <a:cubicBezTo>
                  <a:pt x="8381" y="11373"/>
                  <a:pt x="8854" y="11783"/>
                  <a:pt x="9421" y="11783"/>
                </a:cubicBezTo>
                <a:cubicBezTo>
                  <a:pt x="9862" y="11783"/>
                  <a:pt x="10240" y="11531"/>
                  <a:pt x="10398" y="11090"/>
                </a:cubicBezTo>
                <a:lnTo>
                  <a:pt x="11532" y="11090"/>
                </a:lnTo>
                <a:cubicBezTo>
                  <a:pt x="11752" y="11090"/>
                  <a:pt x="11910" y="10932"/>
                  <a:pt x="11910" y="10743"/>
                </a:cubicBezTo>
                <a:cubicBezTo>
                  <a:pt x="11910" y="10523"/>
                  <a:pt x="11689" y="10460"/>
                  <a:pt x="11500" y="10460"/>
                </a:cubicBezTo>
                <a:lnTo>
                  <a:pt x="10366" y="10460"/>
                </a:lnTo>
                <a:cubicBezTo>
                  <a:pt x="10240" y="10176"/>
                  <a:pt x="10019" y="9956"/>
                  <a:pt x="9736" y="9830"/>
                </a:cubicBezTo>
                <a:lnTo>
                  <a:pt x="9736" y="8381"/>
                </a:lnTo>
                <a:lnTo>
                  <a:pt x="10807" y="8381"/>
                </a:lnTo>
                <a:cubicBezTo>
                  <a:pt x="10996" y="8381"/>
                  <a:pt x="11154" y="8223"/>
                  <a:pt x="11154" y="8034"/>
                </a:cubicBezTo>
                <a:cubicBezTo>
                  <a:pt x="11154" y="7813"/>
                  <a:pt x="10996" y="7656"/>
                  <a:pt x="10807" y="7656"/>
                </a:cubicBezTo>
                <a:lnTo>
                  <a:pt x="10461" y="7656"/>
                </a:lnTo>
                <a:lnTo>
                  <a:pt x="10461" y="7309"/>
                </a:lnTo>
                <a:cubicBezTo>
                  <a:pt x="10461" y="6364"/>
                  <a:pt x="9673" y="5577"/>
                  <a:pt x="8728" y="5577"/>
                </a:cubicBezTo>
                <a:lnTo>
                  <a:pt x="8350" y="5577"/>
                </a:lnTo>
                <a:lnTo>
                  <a:pt x="8350" y="4568"/>
                </a:lnTo>
                <a:cubicBezTo>
                  <a:pt x="8350" y="3623"/>
                  <a:pt x="7562" y="2836"/>
                  <a:pt x="6617" y="2836"/>
                </a:cubicBezTo>
                <a:lnTo>
                  <a:pt x="4443" y="2836"/>
                </a:lnTo>
                <a:cubicBezTo>
                  <a:pt x="4254" y="2048"/>
                  <a:pt x="3907" y="1418"/>
                  <a:pt x="3403" y="882"/>
                </a:cubicBezTo>
                <a:cubicBezTo>
                  <a:pt x="2773" y="315"/>
                  <a:pt x="1986" y="0"/>
                  <a:pt x="110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86" name="Google Shape;6886;p67"/>
          <p:cNvGrpSpPr/>
          <p:nvPr/>
        </p:nvGrpSpPr>
        <p:grpSpPr>
          <a:xfrm>
            <a:off x="2705151" y="1689145"/>
            <a:ext cx="341134" cy="334689"/>
            <a:chOff x="-26993200" y="1961775"/>
            <a:chExt cx="301675" cy="295975"/>
          </a:xfrm>
        </p:grpSpPr>
        <p:sp>
          <p:nvSpPr>
            <p:cNvPr id="6887" name="Google Shape;6887;p67"/>
            <p:cNvSpPr/>
            <p:nvPr/>
          </p:nvSpPr>
          <p:spPr>
            <a:xfrm>
              <a:off x="-26993200" y="1961775"/>
              <a:ext cx="301675" cy="295975"/>
            </a:xfrm>
            <a:custGeom>
              <a:rect b="b" l="l" r="r" t="t"/>
              <a:pathLst>
                <a:path extrusionOk="0" h="11839" w="12067">
                  <a:moveTo>
                    <a:pt x="8601" y="685"/>
                  </a:moveTo>
                  <a:cubicBezTo>
                    <a:pt x="8664" y="685"/>
                    <a:pt x="8790" y="717"/>
                    <a:pt x="8822" y="811"/>
                  </a:cubicBezTo>
                  <a:lnTo>
                    <a:pt x="11279" y="3237"/>
                  </a:lnTo>
                  <a:cubicBezTo>
                    <a:pt x="11342" y="3332"/>
                    <a:pt x="11374" y="3395"/>
                    <a:pt x="11374" y="3489"/>
                  </a:cubicBezTo>
                  <a:cubicBezTo>
                    <a:pt x="11374" y="3552"/>
                    <a:pt x="11342" y="3647"/>
                    <a:pt x="11279" y="3710"/>
                  </a:cubicBezTo>
                  <a:cubicBezTo>
                    <a:pt x="11216" y="3773"/>
                    <a:pt x="11122" y="3804"/>
                    <a:pt x="11031" y="3804"/>
                  </a:cubicBezTo>
                  <a:cubicBezTo>
                    <a:pt x="10941" y="3804"/>
                    <a:pt x="10854" y="3773"/>
                    <a:pt x="10807" y="3710"/>
                  </a:cubicBezTo>
                  <a:lnTo>
                    <a:pt x="8349" y="1284"/>
                  </a:lnTo>
                  <a:cubicBezTo>
                    <a:pt x="8286" y="1189"/>
                    <a:pt x="8223" y="1126"/>
                    <a:pt x="8223" y="1032"/>
                  </a:cubicBezTo>
                  <a:cubicBezTo>
                    <a:pt x="8223" y="969"/>
                    <a:pt x="8286" y="843"/>
                    <a:pt x="8349" y="811"/>
                  </a:cubicBezTo>
                  <a:cubicBezTo>
                    <a:pt x="8444" y="717"/>
                    <a:pt x="8507" y="685"/>
                    <a:pt x="8601" y="685"/>
                  </a:cubicBezTo>
                  <a:close/>
                  <a:moveTo>
                    <a:pt x="7971" y="2103"/>
                  </a:moveTo>
                  <a:lnTo>
                    <a:pt x="8759" y="2891"/>
                  </a:lnTo>
                  <a:lnTo>
                    <a:pt x="9925" y="4056"/>
                  </a:lnTo>
                  <a:lnTo>
                    <a:pt x="7058" y="6955"/>
                  </a:lnTo>
                  <a:cubicBezTo>
                    <a:pt x="6617" y="6545"/>
                    <a:pt x="5986" y="6356"/>
                    <a:pt x="5325" y="6356"/>
                  </a:cubicBezTo>
                  <a:lnTo>
                    <a:pt x="5293" y="6356"/>
                  </a:lnTo>
                  <a:cubicBezTo>
                    <a:pt x="5256" y="6359"/>
                    <a:pt x="5219" y="6360"/>
                    <a:pt x="5182" y="6360"/>
                  </a:cubicBezTo>
                  <a:cubicBezTo>
                    <a:pt x="4779" y="6360"/>
                    <a:pt x="4385" y="6206"/>
                    <a:pt x="4096" y="5947"/>
                  </a:cubicBezTo>
                  <a:lnTo>
                    <a:pt x="5136" y="4939"/>
                  </a:lnTo>
                  <a:lnTo>
                    <a:pt x="5356" y="5159"/>
                  </a:lnTo>
                  <a:cubicBezTo>
                    <a:pt x="5451" y="5254"/>
                    <a:pt x="5514" y="5285"/>
                    <a:pt x="5608" y="5285"/>
                  </a:cubicBezTo>
                  <a:cubicBezTo>
                    <a:pt x="5671" y="5285"/>
                    <a:pt x="5797" y="5254"/>
                    <a:pt x="5829" y="5159"/>
                  </a:cubicBezTo>
                  <a:cubicBezTo>
                    <a:pt x="5955" y="5065"/>
                    <a:pt x="5955" y="4813"/>
                    <a:pt x="5829" y="4687"/>
                  </a:cubicBezTo>
                  <a:lnTo>
                    <a:pt x="5608" y="4466"/>
                  </a:lnTo>
                  <a:lnTo>
                    <a:pt x="6081" y="3993"/>
                  </a:lnTo>
                  <a:lnTo>
                    <a:pt x="6302" y="4214"/>
                  </a:lnTo>
                  <a:cubicBezTo>
                    <a:pt x="6396" y="4308"/>
                    <a:pt x="6459" y="4340"/>
                    <a:pt x="6554" y="4340"/>
                  </a:cubicBezTo>
                  <a:cubicBezTo>
                    <a:pt x="6617" y="4340"/>
                    <a:pt x="6743" y="4308"/>
                    <a:pt x="6774" y="4214"/>
                  </a:cubicBezTo>
                  <a:cubicBezTo>
                    <a:pt x="6900" y="4119"/>
                    <a:pt x="6900" y="3867"/>
                    <a:pt x="6774" y="3741"/>
                  </a:cubicBezTo>
                  <a:lnTo>
                    <a:pt x="6554" y="3521"/>
                  </a:lnTo>
                  <a:lnTo>
                    <a:pt x="7026" y="3048"/>
                  </a:lnTo>
                  <a:lnTo>
                    <a:pt x="7247" y="3269"/>
                  </a:lnTo>
                  <a:cubicBezTo>
                    <a:pt x="7341" y="3363"/>
                    <a:pt x="7404" y="3395"/>
                    <a:pt x="7499" y="3395"/>
                  </a:cubicBezTo>
                  <a:cubicBezTo>
                    <a:pt x="7562" y="3395"/>
                    <a:pt x="7688" y="3363"/>
                    <a:pt x="7719" y="3269"/>
                  </a:cubicBezTo>
                  <a:cubicBezTo>
                    <a:pt x="7845" y="3174"/>
                    <a:pt x="7845" y="2922"/>
                    <a:pt x="7719" y="2796"/>
                  </a:cubicBezTo>
                  <a:lnTo>
                    <a:pt x="7499" y="2576"/>
                  </a:lnTo>
                  <a:lnTo>
                    <a:pt x="7971" y="2103"/>
                  </a:lnTo>
                  <a:close/>
                  <a:moveTo>
                    <a:pt x="3592" y="6482"/>
                  </a:moveTo>
                  <a:cubicBezTo>
                    <a:pt x="4038" y="6839"/>
                    <a:pt x="4596" y="7084"/>
                    <a:pt x="5213" y="7084"/>
                  </a:cubicBezTo>
                  <a:cubicBezTo>
                    <a:pt x="5250" y="7084"/>
                    <a:pt x="5288" y="7083"/>
                    <a:pt x="5325" y="7081"/>
                  </a:cubicBezTo>
                  <a:cubicBezTo>
                    <a:pt x="5797" y="7081"/>
                    <a:pt x="6239" y="7175"/>
                    <a:pt x="6554" y="7459"/>
                  </a:cubicBezTo>
                  <a:lnTo>
                    <a:pt x="3277" y="10735"/>
                  </a:lnTo>
                  <a:cubicBezTo>
                    <a:pt x="2993" y="11003"/>
                    <a:pt x="2639" y="11137"/>
                    <a:pt x="2285" y="11137"/>
                  </a:cubicBezTo>
                  <a:cubicBezTo>
                    <a:pt x="1930" y="11137"/>
                    <a:pt x="1576" y="11003"/>
                    <a:pt x="1292" y="10735"/>
                  </a:cubicBezTo>
                  <a:cubicBezTo>
                    <a:pt x="757" y="10168"/>
                    <a:pt x="757" y="9318"/>
                    <a:pt x="1292" y="8751"/>
                  </a:cubicBezTo>
                  <a:lnTo>
                    <a:pt x="3592" y="6482"/>
                  </a:lnTo>
                  <a:close/>
                  <a:moveTo>
                    <a:pt x="8582" y="0"/>
                  </a:moveTo>
                  <a:cubicBezTo>
                    <a:pt x="8318" y="0"/>
                    <a:pt x="8050" y="103"/>
                    <a:pt x="7845" y="307"/>
                  </a:cubicBezTo>
                  <a:cubicBezTo>
                    <a:pt x="7656" y="496"/>
                    <a:pt x="7530" y="780"/>
                    <a:pt x="7530" y="1032"/>
                  </a:cubicBezTo>
                  <a:cubicBezTo>
                    <a:pt x="7530" y="1189"/>
                    <a:pt x="7562" y="1347"/>
                    <a:pt x="7656" y="1473"/>
                  </a:cubicBezTo>
                  <a:lnTo>
                    <a:pt x="6869" y="2261"/>
                  </a:lnTo>
                  <a:lnTo>
                    <a:pt x="4884" y="4245"/>
                  </a:lnTo>
                  <a:lnTo>
                    <a:pt x="820" y="8278"/>
                  </a:lnTo>
                  <a:cubicBezTo>
                    <a:pt x="1" y="9097"/>
                    <a:pt x="1" y="10420"/>
                    <a:pt x="820" y="11240"/>
                  </a:cubicBezTo>
                  <a:cubicBezTo>
                    <a:pt x="1229" y="11649"/>
                    <a:pt x="1796" y="11838"/>
                    <a:pt x="2300" y="11838"/>
                  </a:cubicBezTo>
                  <a:cubicBezTo>
                    <a:pt x="2836" y="11838"/>
                    <a:pt x="3340" y="11649"/>
                    <a:pt x="3750" y="11240"/>
                  </a:cubicBezTo>
                  <a:lnTo>
                    <a:pt x="10555" y="4434"/>
                  </a:lnTo>
                  <a:cubicBezTo>
                    <a:pt x="10712" y="4497"/>
                    <a:pt x="10838" y="4560"/>
                    <a:pt x="10996" y="4560"/>
                  </a:cubicBezTo>
                  <a:cubicBezTo>
                    <a:pt x="11279" y="4560"/>
                    <a:pt x="11531" y="4434"/>
                    <a:pt x="11752" y="4245"/>
                  </a:cubicBezTo>
                  <a:cubicBezTo>
                    <a:pt x="11941" y="4025"/>
                    <a:pt x="12067" y="3773"/>
                    <a:pt x="12067" y="3489"/>
                  </a:cubicBezTo>
                  <a:cubicBezTo>
                    <a:pt x="12067" y="3206"/>
                    <a:pt x="11941" y="2922"/>
                    <a:pt x="11752" y="2733"/>
                  </a:cubicBezTo>
                  <a:lnTo>
                    <a:pt x="9294" y="307"/>
                  </a:lnTo>
                  <a:cubicBezTo>
                    <a:pt x="9105" y="103"/>
                    <a:pt x="8846" y="0"/>
                    <a:pt x="85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8" name="Google Shape;6888;p67"/>
            <p:cNvSpPr/>
            <p:nvPr/>
          </p:nvSpPr>
          <p:spPr>
            <a:xfrm>
              <a:off x="-26900250" y="216477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89" name="Google Shape;6889;p67"/>
            <p:cNvSpPr/>
            <p:nvPr/>
          </p:nvSpPr>
          <p:spPr>
            <a:xfrm>
              <a:off x="-26938075" y="2177375"/>
              <a:ext cx="18150" cy="16575"/>
            </a:xfrm>
            <a:custGeom>
              <a:rect b="b" l="l" r="r" t="t"/>
              <a:pathLst>
                <a:path extrusionOk="0" h="663" w="726">
                  <a:moveTo>
                    <a:pt x="375" y="1"/>
                  </a:moveTo>
                  <a:cubicBezTo>
                    <a:pt x="292" y="1"/>
                    <a:pt x="206" y="32"/>
                    <a:pt x="127" y="95"/>
                  </a:cubicBezTo>
                  <a:cubicBezTo>
                    <a:pt x="1" y="221"/>
                    <a:pt x="1" y="442"/>
                    <a:pt x="127" y="568"/>
                  </a:cubicBezTo>
                  <a:cubicBezTo>
                    <a:pt x="190" y="631"/>
                    <a:pt x="277" y="662"/>
                    <a:pt x="363" y="662"/>
                  </a:cubicBezTo>
                  <a:cubicBezTo>
                    <a:pt x="450" y="662"/>
                    <a:pt x="536" y="631"/>
                    <a:pt x="599" y="568"/>
                  </a:cubicBezTo>
                  <a:cubicBezTo>
                    <a:pt x="725" y="442"/>
                    <a:pt x="725" y="221"/>
                    <a:pt x="599" y="95"/>
                  </a:cubicBezTo>
                  <a:cubicBezTo>
                    <a:pt x="536" y="32"/>
                    <a:pt x="458" y="1"/>
                    <a:pt x="3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0" name="Google Shape;6890;p67"/>
          <p:cNvGrpSpPr/>
          <p:nvPr/>
        </p:nvGrpSpPr>
        <p:grpSpPr>
          <a:xfrm>
            <a:off x="2728756" y="2112531"/>
            <a:ext cx="293923" cy="334010"/>
            <a:chOff x="-26970350" y="2332550"/>
            <a:chExt cx="259925" cy="295375"/>
          </a:xfrm>
        </p:grpSpPr>
        <p:sp>
          <p:nvSpPr>
            <p:cNvPr id="6891" name="Google Shape;6891;p67"/>
            <p:cNvSpPr/>
            <p:nvPr/>
          </p:nvSpPr>
          <p:spPr>
            <a:xfrm>
              <a:off x="-26970350" y="2332550"/>
              <a:ext cx="259925" cy="295375"/>
            </a:xfrm>
            <a:custGeom>
              <a:rect b="b" l="l" r="r" t="t"/>
              <a:pathLst>
                <a:path extrusionOk="0" h="11815" w="10397">
                  <a:moveTo>
                    <a:pt x="6963" y="662"/>
                  </a:moveTo>
                  <a:cubicBezTo>
                    <a:pt x="7152" y="662"/>
                    <a:pt x="7404" y="693"/>
                    <a:pt x="7593" y="756"/>
                  </a:cubicBezTo>
                  <a:cubicBezTo>
                    <a:pt x="8538" y="977"/>
                    <a:pt x="9294" y="1733"/>
                    <a:pt x="9515" y="2646"/>
                  </a:cubicBezTo>
                  <a:cubicBezTo>
                    <a:pt x="9672" y="3466"/>
                    <a:pt x="9483" y="4285"/>
                    <a:pt x="8979" y="4946"/>
                  </a:cubicBezTo>
                  <a:cubicBezTo>
                    <a:pt x="8475" y="5639"/>
                    <a:pt x="8160" y="6522"/>
                    <a:pt x="8160" y="7467"/>
                  </a:cubicBezTo>
                  <a:lnTo>
                    <a:pt x="8160" y="10208"/>
                  </a:lnTo>
                  <a:cubicBezTo>
                    <a:pt x="8160" y="10712"/>
                    <a:pt x="7719" y="11090"/>
                    <a:pt x="7246" y="11090"/>
                  </a:cubicBezTo>
                  <a:cubicBezTo>
                    <a:pt x="6742" y="11090"/>
                    <a:pt x="6333" y="10680"/>
                    <a:pt x="6333" y="10208"/>
                  </a:cubicBezTo>
                  <a:lnTo>
                    <a:pt x="6333" y="8538"/>
                  </a:lnTo>
                  <a:cubicBezTo>
                    <a:pt x="6333" y="7908"/>
                    <a:pt x="5829" y="7404"/>
                    <a:pt x="5198" y="7404"/>
                  </a:cubicBezTo>
                  <a:cubicBezTo>
                    <a:pt x="4568" y="7404"/>
                    <a:pt x="4064" y="7908"/>
                    <a:pt x="4064" y="8538"/>
                  </a:cubicBezTo>
                  <a:lnTo>
                    <a:pt x="4064" y="10208"/>
                  </a:lnTo>
                  <a:cubicBezTo>
                    <a:pt x="4064" y="10712"/>
                    <a:pt x="3623" y="11090"/>
                    <a:pt x="3151" y="11090"/>
                  </a:cubicBezTo>
                  <a:cubicBezTo>
                    <a:pt x="2647" y="11090"/>
                    <a:pt x="2237" y="10680"/>
                    <a:pt x="2237" y="10208"/>
                  </a:cubicBezTo>
                  <a:lnTo>
                    <a:pt x="2237" y="7467"/>
                  </a:lnTo>
                  <a:cubicBezTo>
                    <a:pt x="2237" y="6522"/>
                    <a:pt x="1953" y="5639"/>
                    <a:pt x="1418" y="4946"/>
                  </a:cubicBezTo>
                  <a:cubicBezTo>
                    <a:pt x="914" y="4285"/>
                    <a:pt x="756" y="3466"/>
                    <a:pt x="945" y="2646"/>
                  </a:cubicBezTo>
                  <a:cubicBezTo>
                    <a:pt x="1166" y="1701"/>
                    <a:pt x="1922" y="945"/>
                    <a:pt x="2867" y="756"/>
                  </a:cubicBezTo>
                  <a:cubicBezTo>
                    <a:pt x="3056" y="693"/>
                    <a:pt x="3308" y="662"/>
                    <a:pt x="3497" y="662"/>
                  </a:cubicBezTo>
                  <a:cubicBezTo>
                    <a:pt x="4064" y="662"/>
                    <a:pt x="4600" y="819"/>
                    <a:pt x="5041" y="1134"/>
                  </a:cubicBezTo>
                  <a:cubicBezTo>
                    <a:pt x="5104" y="1166"/>
                    <a:pt x="5175" y="1181"/>
                    <a:pt x="5242" y="1181"/>
                  </a:cubicBezTo>
                  <a:cubicBezTo>
                    <a:pt x="5309" y="1181"/>
                    <a:pt x="5372" y="1166"/>
                    <a:pt x="5419" y="1134"/>
                  </a:cubicBezTo>
                  <a:cubicBezTo>
                    <a:pt x="5860" y="819"/>
                    <a:pt x="6427" y="662"/>
                    <a:pt x="6963" y="662"/>
                  </a:cubicBezTo>
                  <a:close/>
                  <a:moveTo>
                    <a:pt x="3466" y="0"/>
                  </a:moveTo>
                  <a:cubicBezTo>
                    <a:pt x="3182" y="0"/>
                    <a:pt x="2899" y="32"/>
                    <a:pt x="2678" y="63"/>
                  </a:cubicBezTo>
                  <a:cubicBezTo>
                    <a:pt x="1481" y="347"/>
                    <a:pt x="504" y="1292"/>
                    <a:pt x="221" y="2489"/>
                  </a:cubicBezTo>
                  <a:cubicBezTo>
                    <a:pt x="0" y="3497"/>
                    <a:pt x="189" y="4568"/>
                    <a:pt x="851" y="5387"/>
                  </a:cubicBezTo>
                  <a:cubicBezTo>
                    <a:pt x="1292" y="5954"/>
                    <a:pt x="1544" y="6679"/>
                    <a:pt x="1544" y="7467"/>
                  </a:cubicBezTo>
                  <a:lnTo>
                    <a:pt x="1544" y="10208"/>
                  </a:lnTo>
                  <a:cubicBezTo>
                    <a:pt x="1544" y="11090"/>
                    <a:pt x="2237" y="11814"/>
                    <a:pt x="3151" y="11814"/>
                  </a:cubicBezTo>
                  <a:cubicBezTo>
                    <a:pt x="4064" y="11814"/>
                    <a:pt x="4757" y="11090"/>
                    <a:pt x="4757" y="10208"/>
                  </a:cubicBezTo>
                  <a:lnTo>
                    <a:pt x="4757" y="8538"/>
                  </a:lnTo>
                  <a:cubicBezTo>
                    <a:pt x="4757" y="8317"/>
                    <a:pt x="4946" y="8065"/>
                    <a:pt x="5230" y="8065"/>
                  </a:cubicBezTo>
                  <a:cubicBezTo>
                    <a:pt x="5482" y="8065"/>
                    <a:pt x="5703" y="8254"/>
                    <a:pt x="5703" y="8538"/>
                  </a:cubicBezTo>
                  <a:lnTo>
                    <a:pt x="5703" y="10208"/>
                  </a:lnTo>
                  <a:cubicBezTo>
                    <a:pt x="5703" y="11090"/>
                    <a:pt x="6427" y="11814"/>
                    <a:pt x="7309" y="11814"/>
                  </a:cubicBezTo>
                  <a:cubicBezTo>
                    <a:pt x="8223" y="11814"/>
                    <a:pt x="8948" y="11090"/>
                    <a:pt x="8948" y="10208"/>
                  </a:cubicBezTo>
                  <a:lnTo>
                    <a:pt x="8948" y="7467"/>
                  </a:lnTo>
                  <a:cubicBezTo>
                    <a:pt x="8948" y="6679"/>
                    <a:pt x="9168" y="5954"/>
                    <a:pt x="9609" y="5387"/>
                  </a:cubicBezTo>
                  <a:cubicBezTo>
                    <a:pt x="10145" y="4568"/>
                    <a:pt x="10397" y="3497"/>
                    <a:pt x="10145" y="2489"/>
                  </a:cubicBezTo>
                  <a:cubicBezTo>
                    <a:pt x="9893" y="1292"/>
                    <a:pt x="8885" y="347"/>
                    <a:pt x="7719" y="63"/>
                  </a:cubicBezTo>
                  <a:cubicBezTo>
                    <a:pt x="7435" y="0"/>
                    <a:pt x="7152" y="0"/>
                    <a:pt x="6931" y="0"/>
                  </a:cubicBezTo>
                  <a:cubicBezTo>
                    <a:pt x="6333" y="0"/>
                    <a:pt x="5703" y="158"/>
                    <a:pt x="5198" y="473"/>
                  </a:cubicBezTo>
                  <a:cubicBezTo>
                    <a:pt x="4694" y="158"/>
                    <a:pt x="4064" y="0"/>
                    <a:pt x="34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2" name="Google Shape;6892;p67"/>
            <p:cNvSpPr/>
            <p:nvPr/>
          </p:nvSpPr>
          <p:spPr>
            <a:xfrm>
              <a:off x="-26831725" y="2365650"/>
              <a:ext cx="82700" cy="81900"/>
            </a:xfrm>
            <a:custGeom>
              <a:rect b="b" l="l" r="r" t="t"/>
              <a:pathLst>
                <a:path extrusionOk="0" h="3276" w="3308">
                  <a:moveTo>
                    <a:pt x="1335" y="0"/>
                  </a:moveTo>
                  <a:cubicBezTo>
                    <a:pt x="937" y="0"/>
                    <a:pt x="544" y="121"/>
                    <a:pt x="189" y="377"/>
                  </a:cubicBezTo>
                  <a:cubicBezTo>
                    <a:pt x="32" y="472"/>
                    <a:pt x="0" y="692"/>
                    <a:pt x="126" y="818"/>
                  </a:cubicBezTo>
                  <a:cubicBezTo>
                    <a:pt x="202" y="932"/>
                    <a:pt x="300" y="989"/>
                    <a:pt x="401" y="989"/>
                  </a:cubicBezTo>
                  <a:cubicBezTo>
                    <a:pt x="468" y="989"/>
                    <a:pt x="536" y="963"/>
                    <a:pt x="599" y="913"/>
                  </a:cubicBezTo>
                  <a:cubicBezTo>
                    <a:pt x="818" y="753"/>
                    <a:pt x="1075" y="669"/>
                    <a:pt x="1331" y="669"/>
                  </a:cubicBezTo>
                  <a:cubicBezTo>
                    <a:pt x="1479" y="669"/>
                    <a:pt x="1626" y="698"/>
                    <a:pt x="1764" y="755"/>
                  </a:cubicBezTo>
                  <a:cubicBezTo>
                    <a:pt x="2174" y="913"/>
                    <a:pt x="2457" y="1196"/>
                    <a:pt x="2520" y="1574"/>
                  </a:cubicBezTo>
                  <a:cubicBezTo>
                    <a:pt x="2646" y="1984"/>
                    <a:pt x="2520" y="2394"/>
                    <a:pt x="2300" y="2709"/>
                  </a:cubicBezTo>
                  <a:cubicBezTo>
                    <a:pt x="2174" y="2866"/>
                    <a:pt x="2205" y="3087"/>
                    <a:pt x="2331" y="3181"/>
                  </a:cubicBezTo>
                  <a:cubicBezTo>
                    <a:pt x="2394" y="3244"/>
                    <a:pt x="2489" y="3276"/>
                    <a:pt x="2520" y="3276"/>
                  </a:cubicBezTo>
                  <a:cubicBezTo>
                    <a:pt x="2646" y="3276"/>
                    <a:pt x="2709" y="3244"/>
                    <a:pt x="2804" y="3150"/>
                  </a:cubicBezTo>
                  <a:cubicBezTo>
                    <a:pt x="3182" y="2677"/>
                    <a:pt x="3308" y="2047"/>
                    <a:pt x="3151" y="1417"/>
                  </a:cubicBezTo>
                  <a:cubicBezTo>
                    <a:pt x="3119" y="818"/>
                    <a:pt x="2646" y="377"/>
                    <a:pt x="2048" y="125"/>
                  </a:cubicBezTo>
                  <a:cubicBezTo>
                    <a:pt x="1813" y="43"/>
                    <a:pt x="1573" y="0"/>
                    <a:pt x="13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893" name="Google Shape;6893;p67"/>
          <p:cNvGrpSpPr/>
          <p:nvPr/>
        </p:nvGrpSpPr>
        <p:grpSpPr>
          <a:xfrm>
            <a:off x="2709165" y="2559635"/>
            <a:ext cx="333105" cy="274332"/>
            <a:chOff x="-26986100" y="2735800"/>
            <a:chExt cx="294575" cy="242600"/>
          </a:xfrm>
        </p:grpSpPr>
        <p:sp>
          <p:nvSpPr>
            <p:cNvPr id="6894" name="Google Shape;6894;p67"/>
            <p:cNvSpPr/>
            <p:nvPr/>
          </p:nvSpPr>
          <p:spPr>
            <a:xfrm>
              <a:off x="-26986100" y="2735800"/>
              <a:ext cx="294575" cy="242600"/>
            </a:xfrm>
            <a:custGeom>
              <a:rect b="b" l="l" r="r" t="t"/>
              <a:pathLst>
                <a:path extrusionOk="0" h="9704" w="11783">
                  <a:moveTo>
                    <a:pt x="3781" y="757"/>
                  </a:moveTo>
                  <a:cubicBezTo>
                    <a:pt x="3970" y="757"/>
                    <a:pt x="4127" y="914"/>
                    <a:pt x="4127" y="1103"/>
                  </a:cubicBezTo>
                  <a:lnTo>
                    <a:pt x="4127" y="1481"/>
                  </a:lnTo>
                  <a:lnTo>
                    <a:pt x="3434" y="1481"/>
                  </a:lnTo>
                  <a:lnTo>
                    <a:pt x="3434" y="1103"/>
                  </a:lnTo>
                  <a:cubicBezTo>
                    <a:pt x="3434" y="914"/>
                    <a:pt x="3592" y="757"/>
                    <a:pt x="3781" y="757"/>
                  </a:cubicBezTo>
                  <a:close/>
                  <a:moveTo>
                    <a:pt x="9137" y="2804"/>
                  </a:moveTo>
                  <a:cubicBezTo>
                    <a:pt x="9515" y="2836"/>
                    <a:pt x="9924" y="3088"/>
                    <a:pt x="10082" y="3466"/>
                  </a:cubicBezTo>
                  <a:lnTo>
                    <a:pt x="10932" y="5608"/>
                  </a:lnTo>
                  <a:lnTo>
                    <a:pt x="9357" y="5608"/>
                  </a:lnTo>
                  <a:cubicBezTo>
                    <a:pt x="9168" y="5608"/>
                    <a:pt x="9010" y="5451"/>
                    <a:pt x="9010" y="5262"/>
                  </a:cubicBezTo>
                  <a:lnTo>
                    <a:pt x="9010" y="2804"/>
                  </a:lnTo>
                  <a:close/>
                  <a:moveTo>
                    <a:pt x="6522" y="2143"/>
                  </a:moveTo>
                  <a:cubicBezTo>
                    <a:pt x="6742" y="2143"/>
                    <a:pt x="6900" y="2300"/>
                    <a:pt x="6900" y="2489"/>
                  </a:cubicBezTo>
                  <a:lnTo>
                    <a:pt x="6900" y="6301"/>
                  </a:lnTo>
                  <a:lnTo>
                    <a:pt x="630" y="6301"/>
                  </a:lnTo>
                  <a:lnTo>
                    <a:pt x="630" y="2489"/>
                  </a:lnTo>
                  <a:cubicBezTo>
                    <a:pt x="630" y="2300"/>
                    <a:pt x="788" y="2143"/>
                    <a:pt x="977" y="2143"/>
                  </a:cubicBezTo>
                  <a:close/>
                  <a:moveTo>
                    <a:pt x="6900" y="7026"/>
                  </a:moveTo>
                  <a:lnTo>
                    <a:pt x="6900" y="8412"/>
                  </a:lnTo>
                  <a:lnTo>
                    <a:pt x="3340" y="8412"/>
                  </a:lnTo>
                  <a:cubicBezTo>
                    <a:pt x="3182" y="8003"/>
                    <a:pt x="2836" y="7688"/>
                    <a:pt x="2363" y="7688"/>
                  </a:cubicBezTo>
                  <a:cubicBezTo>
                    <a:pt x="1890" y="7688"/>
                    <a:pt x="1544" y="7971"/>
                    <a:pt x="1386" y="8412"/>
                  </a:cubicBezTo>
                  <a:lnTo>
                    <a:pt x="977" y="8412"/>
                  </a:lnTo>
                  <a:cubicBezTo>
                    <a:pt x="788" y="8412"/>
                    <a:pt x="630" y="8255"/>
                    <a:pt x="630" y="8034"/>
                  </a:cubicBezTo>
                  <a:lnTo>
                    <a:pt x="630" y="7026"/>
                  </a:lnTo>
                  <a:close/>
                  <a:moveTo>
                    <a:pt x="8349" y="2836"/>
                  </a:moveTo>
                  <a:lnTo>
                    <a:pt x="8349" y="5293"/>
                  </a:lnTo>
                  <a:cubicBezTo>
                    <a:pt x="8349" y="5892"/>
                    <a:pt x="8821" y="6301"/>
                    <a:pt x="9357" y="6301"/>
                  </a:cubicBezTo>
                  <a:lnTo>
                    <a:pt x="11090" y="6301"/>
                  </a:lnTo>
                  <a:lnTo>
                    <a:pt x="11090" y="7026"/>
                  </a:lnTo>
                  <a:lnTo>
                    <a:pt x="10743" y="7026"/>
                  </a:lnTo>
                  <a:cubicBezTo>
                    <a:pt x="10554" y="7026"/>
                    <a:pt x="10397" y="7184"/>
                    <a:pt x="10397" y="7373"/>
                  </a:cubicBezTo>
                  <a:cubicBezTo>
                    <a:pt x="10397" y="7562"/>
                    <a:pt x="10554" y="7719"/>
                    <a:pt x="10743" y="7719"/>
                  </a:cubicBezTo>
                  <a:lnTo>
                    <a:pt x="11090" y="7719"/>
                  </a:lnTo>
                  <a:lnTo>
                    <a:pt x="11090" y="8097"/>
                  </a:lnTo>
                  <a:cubicBezTo>
                    <a:pt x="11090" y="8255"/>
                    <a:pt x="10932" y="8412"/>
                    <a:pt x="10743" y="8412"/>
                  </a:cubicBezTo>
                  <a:lnTo>
                    <a:pt x="10365" y="8412"/>
                  </a:lnTo>
                  <a:cubicBezTo>
                    <a:pt x="10208" y="8003"/>
                    <a:pt x="9830" y="7688"/>
                    <a:pt x="9357" y="7688"/>
                  </a:cubicBezTo>
                  <a:cubicBezTo>
                    <a:pt x="8947" y="7688"/>
                    <a:pt x="8538" y="7971"/>
                    <a:pt x="8380" y="8412"/>
                  </a:cubicBezTo>
                  <a:lnTo>
                    <a:pt x="7593" y="8412"/>
                  </a:lnTo>
                  <a:lnTo>
                    <a:pt x="7593" y="2836"/>
                  </a:lnTo>
                  <a:close/>
                  <a:moveTo>
                    <a:pt x="2363" y="8349"/>
                  </a:moveTo>
                  <a:cubicBezTo>
                    <a:pt x="2552" y="8349"/>
                    <a:pt x="2709" y="8507"/>
                    <a:pt x="2709" y="8727"/>
                  </a:cubicBezTo>
                  <a:cubicBezTo>
                    <a:pt x="2709" y="8916"/>
                    <a:pt x="2552" y="9074"/>
                    <a:pt x="2363" y="9074"/>
                  </a:cubicBezTo>
                  <a:cubicBezTo>
                    <a:pt x="2174" y="9074"/>
                    <a:pt x="2016" y="8916"/>
                    <a:pt x="2016" y="8727"/>
                  </a:cubicBezTo>
                  <a:cubicBezTo>
                    <a:pt x="2016" y="8507"/>
                    <a:pt x="2174" y="8349"/>
                    <a:pt x="2363" y="8349"/>
                  </a:cubicBezTo>
                  <a:close/>
                  <a:moveTo>
                    <a:pt x="9326" y="8349"/>
                  </a:moveTo>
                  <a:cubicBezTo>
                    <a:pt x="9515" y="8349"/>
                    <a:pt x="9672" y="8507"/>
                    <a:pt x="9672" y="8727"/>
                  </a:cubicBezTo>
                  <a:cubicBezTo>
                    <a:pt x="9672" y="8916"/>
                    <a:pt x="9515" y="9074"/>
                    <a:pt x="9326" y="9074"/>
                  </a:cubicBezTo>
                  <a:cubicBezTo>
                    <a:pt x="9137" y="9074"/>
                    <a:pt x="8979" y="8916"/>
                    <a:pt x="8979" y="8727"/>
                  </a:cubicBezTo>
                  <a:cubicBezTo>
                    <a:pt x="8979" y="8507"/>
                    <a:pt x="9137" y="8349"/>
                    <a:pt x="9326" y="8349"/>
                  </a:cubicBezTo>
                  <a:close/>
                  <a:moveTo>
                    <a:pt x="3781" y="1"/>
                  </a:moveTo>
                  <a:cubicBezTo>
                    <a:pt x="3182" y="1"/>
                    <a:pt x="2741" y="473"/>
                    <a:pt x="2741" y="1040"/>
                  </a:cubicBezTo>
                  <a:lnTo>
                    <a:pt x="2741" y="1387"/>
                  </a:lnTo>
                  <a:lnTo>
                    <a:pt x="1008" y="1387"/>
                  </a:lnTo>
                  <a:cubicBezTo>
                    <a:pt x="441" y="1387"/>
                    <a:pt x="0" y="1859"/>
                    <a:pt x="0" y="2395"/>
                  </a:cubicBezTo>
                  <a:lnTo>
                    <a:pt x="0" y="7971"/>
                  </a:lnTo>
                  <a:cubicBezTo>
                    <a:pt x="0" y="8538"/>
                    <a:pt x="473" y="8979"/>
                    <a:pt x="1008" y="8979"/>
                  </a:cubicBezTo>
                  <a:lnTo>
                    <a:pt x="1418" y="8979"/>
                  </a:lnTo>
                  <a:cubicBezTo>
                    <a:pt x="1575" y="9389"/>
                    <a:pt x="1922" y="9704"/>
                    <a:pt x="2394" y="9704"/>
                  </a:cubicBezTo>
                  <a:cubicBezTo>
                    <a:pt x="2867" y="9704"/>
                    <a:pt x="3214" y="9420"/>
                    <a:pt x="3371" y="8979"/>
                  </a:cubicBezTo>
                  <a:lnTo>
                    <a:pt x="8380" y="8979"/>
                  </a:lnTo>
                  <a:cubicBezTo>
                    <a:pt x="8538" y="9389"/>
                    <a:pt x="8916" y="9704"/>
                    <a:pt x="9389" y="9704"/>
                  </a:cubicBezTo>
                  <a:cubicBezTo>
                    <a:pt x="9798" y="9704"/>
                    <a:pt x="10208" y="9420"/>
                    <a:pt x="10365" y="8979"/>
                  </a:cubicBezTo>
                  <a:lnTo>
                    <a:pt x="10743" y="8979"/>
                  </a:lnTo>
                  <a:cubicBezTo>
                    <a:pt x="11342" y="8979"/>
                    <a:pt x="11783" y="8507"/>
                    <a:pt x="11783" y="7971"/>
                  </a:cubicBezTo>
                  <a:lnTo>
                    <a:pt x="11783" y="6144"/>
                  </a:lnTo>
                  <a:cubicBezTo>
                    <a:pt x="11783" y="6112"/>
                    <a:pt x="11783" y="5986"/>
                    <a:pt x="11720" y="5892"/>
                  </a:cubicBezTo>
                  <a:cubicBezTo>
                    <a:pt x="11688" y="5766"/>
                    <a:pt x="11688" y="5671"/>
                    <a:pt x="11657" y="5577"/>
                  </a:cubicBezTo>
                  <a:lnTo>
                    <a:pt x="10712" y="3214"/>
                  </a:lnTo>
                  <a:cubicBezTo>
                    <a:pt x="10428" y="2521"/>
                    <a:pt x="9798" y="2080"/>
                    <a:pt x="9105" y="2080"/>
                  </a:cubicBezTo>
                  <a:lnTo>
                    <a:pt x="7530" y="2080"/>
                  </a:lnTo>
                  <a:cubicBezTo>
                    <a:pt x="7372" y="1702"/>
                    <a:pt x="6994" y="1387"/>
                    <a:pt x="6522" y="1387"/>
                  </a:cubicBezTo>
                  <a:lnTo>
                    <a:pt x="4789" y="1387"/>
                  </a:lnTo>
                  <a:lnTo>
                    <a:pt x="4789" y="1040"/>
                  </a:lnTo>
                  <a:cubicBezTo>
                    <a:pt x="4789" y="442"/>
                    <a:pt x="4316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5" name="Google Shape;6895;p67"/>
            <p:cNvSpPr/>
            <p:nvPr/>
          </p:nvSpPr>
          <p:spPr>
            <a:xfrm>
              <a:off x="-26927050" y="2805900"/>
              <a:ext cx="70925" cy="70900"/>
            </a:xfrm>
            <a:custGeom>
              <a:rect b="b" l="l" r="r" t="t"/>
              <a:pathLst>
                <a:path extrusionOk="0" h="2836" w="2837">
                  <a:moveTo>
                    <a:pt x="1419" y="0"/>
                  </a:moveTo>
                  <a:cubicBezTo>
                    <a:pt x="1230" y="0"/>
                    <a:pt x="1072" y="158"/>
                    <a:pt x="1072" y="347"/>
                  </a:cubicBezTo>
                  <a:lnTo>
                    <a:pt x="1072" y="1072"/>
                  </a:lnTo>
                  <a:lnTo>
                    <a:pt x="347" y="1072"/>
                  </a:lnTo>
                  <a:cubicBezTo>
                    <a:pt x="158" y="1072"/>
                    <a:pt x="1" y="1229"/>
                    <a:pt x="1" y="1418"/>
                  </a:cubicBezTo>
                  <a:cubicBezTo>
                    <a:pt x="1" y="1607"/>
                    <a:pt x="158" y="1765"/>
                    <a:pt x="347" y="1765"/>
                  </a:cubicBezTo>
                  <a:lnTo>
                    <a:pt x="1072" y="1765"/>
                  </a:lnTo>
                  <a:lnTo>
                    <a:pt x="1072" y="2489"/>
                  </a:lnTo>
                  <a:cubicBezTo>
                    <a:pt x="1072" y="2678"/>
                    <a:pt x="1230" y="2836"/>
                    <a:pt x="1419" y="2836"/>
                  </a:cubicBezTo>
                  <a:cubicBezTo>
                    <a:pt x="1608" y="2836"/>
                    <a:pt x="1765" y="2678"/>
                    <a:pt x="1765" y="2489"/>
                  </a:cubicBezTo>
                  <a:lnTo>
                    <a:pt x="1765" y="1765"/>
                  </a:lnTo>
                  <a:lnTo>
                    <a:pt x="2490" y="1765"/>
                  </a:lnTo>
                  <a:cubicBezTo>
                    <a:pt x="2679" y="1765"/>
                    <a:pt x="2836" y="1607"/>
                    <a:pt x="2836" y="1418"/>
                  </a:cubicBezTo>
                  <a:cubicBezTo>
                    <a:pt x="2836" y="1229"/>
                    <a:pt x="2679" y="1072"/>
                    <a:pt x="2490" y="1072"/>
                  </a:cubicBezTo>
                  <a:lnTo>
                    <a:pt x="1765" y="1072"/>
                  </a:lnTo>
                  <a:lnTo>
                    <a:pt x="1765" y="347"/>
                  </a:lnTo>
                  <a:cubicBezTo>
                    <a:pt x="1765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896" name="Google Shape;6896;p67"/>
          <p:cNvSpPr/>
          <p:nvPr/>
        </p:nvSpPr>
        <p:spPr>
          <a:xfrm>
            <a:off x="4817871" y="1689457"/>
            <a:ext cx="334010" cy="334010"/>
          </a:xfrm>
          <a:custGeom>
            <a:rect b="b" l="l" r="r" t="t"/>
            <a:pathLst>
              <a:path extrusionOk="0" h="11815" w="11815">
                <a:moveTo>
                  <a:pt x="6270" y="662"/>
                </a:moveTo>
                <a:lnTo>
                  <a:pt x="6270" y="2048"/>
                </a:lnTo>
                <a:cubicBezTo>
                  <a:pt x="6270" y="2678"/>
                  <a:pt x="6616" y="3245"/>
                  <a:pt x="7247" y="3497"/>
                </a:cubicBezTo>
                <a:cubicBezTo>
                  <a:pt x="7467" y="3623"/>
                  <a:pt x="7625" y="3875"/>
                  <a:pt x="7625" y="4127"/>
                </a:cubicBezTo>
                <a:cubicBezTo>
                  <a:pt x="7625" y="4537"/>
                  <a:pt x="7310" y="4852"/>
                  <a:pt x="6931" y="4852"/>
                </a:cubicBezTo>
                <a:cubicBezTo>
                  <a:pt x="6711" y="4852"/>
                  <a:pt x="6522" y="4758"/>
                  <a:pt x="6396" y="4600"/>
                </a:cubicBezTo>
                <a:cubicBezTo>
                  <a:pt x="6301" y="4443"/>
                  <a:pt x="6081" y="4380"/>
                  <a:pt x="5892" y="4380"/>
                </a:cubicBezTo>
                <a:cubicBezTo>
                  <a:pt x="5703" y="4380"/>
                  <a:pt x="5514" y="4443"/>
                  <a:pt x="5388" y="4600"/>
                </a:cubicBezTo>
                <a:cubicBezTo>
                  <a:pt x="5262" y="4758"/>
                  <a:pt x="5073" y="4852"/>
                  <a:pt x="4884" y="4852"/>
                </a:cubicBezTo>
                <a:cubicBezTo>
                  <a:pt x="4663" y="4852"/>
                  <a:pt x="4474" y="4758"/>
                  <a:pt x="4348" y="4600"/>
                </a:cubicBezTo>
                <a:cubicBezTo>
                  <a:pt x="4254" y="4443"/>
                  <a:pt x="4159" y="4285"/>
                  <a:pt x="4159" y="4096"/>
                </a:cubicBezTo>
                <a:cubicBezTo>
                  <a:pt x="4159" y="3875"/>
                  <a:pt x="4348" y="3623"/>
                  <a:pt x="4600" y="3497"/>
                </a:cubicBezTo>
                <a:cubicBezTo>
                  <a:pt x="5136" y="3277"/>
                  <a:pt x="5545" y="2647"/>
                  <a:pt x="5545" y="1922"/>
                </a:cubicBezTo>
                <a:lnTo>
                  <a:pt x="5545" y="662"/>
                </a:lnTo>
                <a:close/>
                <a:moveTo>
                  <a:pt x="6963" y="788"/>
                </a:moveTo>
                <a:cubicBezTo>
                  <a:pt x="7940" y="977"/>
                  <a:pt x="8885" y="1513"/>
                  <a:pt x="9609" y="2206"/>
                </a:cubicBezTo>
                <a:cubicBezTo>
                  <a:pt x="10586" y="3182"/>
                  <a:pt x="11153" y="4506"/>
                  <a:pt x="11153" y="5923"/>
                </a:cubicBezTo>
                <a:cubicBezTo>
                  <a:pt x="11122" y="7278"/>
                  <a:pt x="10586" y="8633"/>
                  <a:pt x="9609" y="9609"/>
                </a:cubicBezTo>
                <a:cubicBezTo>
                  <a:pt x="8853" y="10365"/>
                  <a:pt x="7940" y="10838"/>
                  <a:pt x="6963" y="11027"/>
                </a:cubicBezTo>
                <a:lnTo>
                  <a:pt x="6963" y="9735"/>
                </a:lnTo>
                <a:cubicBezTo>
                  <a:pt x="6963" y="9357"/>
                  <a:pt x="7215" y="9074"/>
                  <a:pt x="7562" y="8916"/>
                </a:cubicBezTo>
                <a:cubicBezTo>
                  <a:pt x="8034" y="8664"/>
                  <a:pt x="8349" y="8192"/>
                  <a:pt x="8349" y="7656"/>
                </a:cubicBezTo>
                <a:cubicBezTo>
                  <a:pt x="8349" y="6900"/>
                  <a:pt x="7719" y="6270"/>
                  <a:pt x="6963" y="6270"/>
                </a:cubicBezTo>
                <a:cubicBezTo>
                  <a:pt x="6585" y="6270"/>
                  <a:pt x="6175" y="6427"/>
                  <a:pt x="5955" y="6742"/>
                </a:cubicBezTo>
                <a:cubicBezTo>
                  <a:pt x="5671" y="6427"/>
                  <a:pt x="5325" y="6270"/>
                  <a:pt x="4915" y="6270"/>
                </a:cubicBezTo>
                <a:cubicBezTo>
                  <a:pt x="4537" y="6270"/>
                  <a:pt x="4159" y="6427"/>
                  <a:pt x="3907" y="6711"/>
                </a:cubicBezTo>
                <a:cubicBezTo>
                  <a:pt x="3623" y="6963"/>
                  <a:pt x="3497" y="7372"/>
                  <a:pt x="3529" y="7751"/>
                </a:cubicBezTo>
                <a:cubicBezTo>
                  <a:pt x="3592" y="8286"/>
                  <a:pt x="3907" y="8696"/>
                  <a:pt x="4380" y="8948"/>
                </a:cubicBezTo>
                <a:cubicBezTo>
                  <a:pt x="4695" y="9105"/>
                  <a:pt x="4915" y="9483"/>
                  <a:pt x="4915" y="9924"/>
                </a:cubicBezTo>
                <a:lnTo>
                  <a:pt x="4915" y="11059"/>
                </a:lnTo>
                <a:cubicBezTo>
                  <a:pt x="3939" y="10870"/>
                  <a:pt x="2993" y="10365"/>
                  <a:pt x="2269" y="9641"/>
                </a:cubicBezTo>
                <a:cubicBezTo>
                  <a:pt x="1292" y="8664"/>
                  <a:pt x="757" y="7372"/>
                  <a:pt x="757" y="5955"/>
                </a:cubicBezTo>
                <a:cubicBezTo>
                  <a:pt x="757" y="4569"/>
                  <a:pt x="1292" y="3214"/>
                  <a:pt x="2269" y="2237"/>
                </a:cubicBezTo>
                <a:cubicBezTo>
                  <a:pt x="3025" y="1481"/>
                  <a:pt x="3939" y="1040"/>
                  <a:pt x="4915" y="819"/>
                </a:cubicBezTo>
                <a:lnTo>
                  <a:pt x="4915" y="1985"/>
                </a:lnTo>
                <a:cubicBezTo>
                  <a:pt x="4915" y="2395"/>
                  <a:pt x="4695" y="2804"/>
                  <a:pt x="4380" y="2962"/>
                </a:cubicBezTo>
                <a:cubicBezTo>
                  <a:pt x="3907" y="3151"/>
                  <a:pt x="3592" y="3623"/>
                  <a:pt x="3529" y="4127"/>
                </a:cubicBezTo>
                <a:cubicBezTo>
                  <a:pt x="3497" y="4537"/>
                  <a:pt x="3655" y="4884"/>
                  <a:pt x="3907" y="5199"/>
                </a:cubicBezTo>
                <a:cubicBezTo>
                  <a:pt x="4159" y="5482"/>
                  <a:pt x="4537" y="5640"/>
                  <a:pt x="4915" y="5640"/>
                </a:cubicBezTo>
                <a:cubicBezTo>
                  <a:pt x="5325" y="5640"/>
                  <a:pt x="5703" y="5482"/>
                  <a:pt x="5955" y="5167"/>
                </a:cubicBezTo>
                <a:cubicBezTo>
                  <a:pt x="6207" y="5482"/>
                  <a:pt x="6585" y="5640"/>
                  <a:pt x="6963" y="5640"/>
                </a:cubicBezTo>
                <a:cubicBezTo>
                  <a:pt x="7719" y="5640"/>
                  <a:pt x="8349" y="5010"/>
                  <a:pt x="8349" y="4253"/>
                </a:cubicBezTo>
                <a:cubicBezTo>
                  <a:pt x="8349" y="3749"/>
                  <a:pt x="8034" y="3245"/>
                  <a:pt x="7562" y="2993"/>
                </a:cubicBezTo>
                <a:cubicBezTo>
                  <a:pt x="7152" y="2804"/>
                  <a:pt x="6963" y="2489"/>
                  <a:pt x="6963" y="2174"/>
                </a:cubicBezTo>
                <a:lnTo>
                  <a:pt x="6963" y="788"/>
                </a:lnTo>
                <a:close/>
                <a:moveTo>
                  <a:pt x="6931" y="6900"/>
                </a:moveTo>
                <a:cubicBezTo>
                  <a:pt x="7310" y="6900"/>
                  <a:pt x="7625" y="7215"/>
                  <a:pt x="7625" y="7593"/>
                </a:cubicBezTo>
                <a:cubicBezTo>
                  <a:pt x="7625" y="7877"/>
                  <a:pt x="7467" y="8129"/>
                  <a:pt x="7247" y="8223"/>
                </a:cubicBezTo>
                <a:cubicBezTo>
                  <a:pt x="6616" y="8538"/>
                  <a:pt x="6270" y="9105"/>
                  <a:pt x="6270" y="9735"/>
                </a:cubicBezTo>
                <a:lnTo>
                  <a:pt x="6270" y="11090"/>
                </a:lnTo>
                <a:lnTo>
                  <a:pt x="5545" y="11090"/>
                </a:lnTo>
                <a:lnTo>
                  <a:pt x="5545" y="9861"/>
                </a:lnTo>
                <a:cubicBezTo>
                  <a:pt x="5545" y="9137"/>
                  <a:pt x="5136" y="8507"/>
                  <a:pt x="4600" y="8223"/>
                </a:cubicBezTo>
                <a:cubicBezTo>
                  <a:pt x="4348" y="8129"/>
                  <a:pt x="4191" y="7877"/>
                  <a:pt x="4159" y="7656"/>
                </a:cubicBezTo>
                <a:cubicBezTo>
                  <a:pt x="4159" y="7435"/>
                  <a:pt x="4191" y="7246"/>
                  <a:pt x="4348" y="7120"/>
                </a:cubicBezTo>
                <a:cubicBezTo>
                  <a:pt x="4474" y="6963"/>
                  <a:pt x="4695" y="6900"/>
                  <a:pt x="4884" y="6900"/>
                </a:cubicBezTo>
                <a:cubicBezTo>
                  <a:pt x="5073" y="6900"/>
                  <a:pt x="5262" y="6963"/>
                  <a:pt x="5388" y="7120"/>
                </a:cubicBezTo>
                <a:cubicBezTo>
                  <a:pt x="5514" y="7278"/>
                  <a:pt x="5703" y="7372"/>
                  <a:pt x="5892" y="7372"/>
                </a:cubicBezTo>
                <a:cubicBezTo>
                  <a:pt x="6112" y="7372"/>
                  <a:pt x="6301" y="7278"/>
                  <a:pt x="6427" y="7120"/>
                </a:cubicBezTo>
                <a:cubicBezTo>
                  <a:pt x="6522" y="6963"/>
                  <a:pt x="6742" y="6900"/>
                  <a:pt x="6931" y="6900"/>
                </a:cubicBezTo>
                <a:close/>
                <a:moveTo>
                  <a:pt x="5892" y="0"/>
                </a:moveTo>
                <a:cubicBezTo>
                  <a:pt x="4317" y="0"/>
                  <a:pt x="2836" y="630"/>
                  <a:pt x="1733" y="1733"/>
                </a:cubicBezTo>
                <a:cubicBezTo>
                  <a:pt x="630" y="2836"/>
                  <a:pt x="0" y="4348"/>
                  <a:pt x="0" y="5923"/>
                </a:cubicBezTo>
                <a:cubicBezTo>
                  <a:pt x="0" y="7498"/>
                  <a:pt x="630" y="8979"/>
                  <a:pt x="1733" y="10082"/>
                </a:cubicBezTo>
                <a:cubicBezTo>
                  <a:pt x="2836" y="11185"/>
                  <a:pt x="4317" y="11815"/>
                  <a:pt x="5892" y="11815"/>
                </a:cubicBezTo>
                <a:cubicBezTo>
                  <a:pt x="7467" y="11815"/>
                  <a:pt x="8979" y="11185"/>
                  <a:pt x="10082" y="10082"/>
                </a:cubicBezTo>
                <a:cubicBezTo>
                  <a:pt x="11185" y="8979"/>
                  <a:pt x="11815" y="7498"/>
                  <a:pt x="11815" y="5923"/>
                </a:cubicBezTo>
                <a:cubicBezTo>
                  <a:pt x="11815" y="4348"/>
                  <a:pt x="11216" y="2836"/>
                  <a:pt x="10082" y="1733"/>
                </a:cubicBezTo>
                <a:cubicBezTo>
                  <a:pt x="8979" y="630"/>
                  <a:pt x="746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97" name="Google Shape;6897;p67"/>
          <p:cNvGrpSpPr/>
          <p:nvPr/>
        </p:nvGrpSpPr>
        <p:grpSpPr>
          <a:xfrm>
            <a:off x="4817616" y="2112093"/>
            <a:ext cx="334010" cy="334886"/>
            <a:chOff x="-25104475" y="2340425"/>
            <a:chExt cx="295375" cy="296150"/>
          </a:xfrm>
        </p:grpSpPr>
        <p:sp>
          <p:nvSpPr>
            <p:cNvPr id="6898" name="Google Shape;6898;p67"/>
            <p:cNvSpPr/>
            <p:nvPr/>
          </p:nvSpPr>
          <p:spPr>
            <a:xfrm>
              <a:off x="-25104475" y="2340425"/>
              <a:ext cx="225275" cy="296150"/>
            </a:xfrm>
            <a:custGeom>
              <a:rect b="b" l="l" r="r" t="t"/>
              <a:pathLst>
                <a:path extrusionOk="0" h="11846" w="9011">
                  <a:moveTo>
                    <a:pt x="4474" y="693"/>
                  </a:moveTo>
                  <a:cubicBezTo>
                    <a:pt x="5041" y="693"/>
                    <a:pt x="5514" y="1166"/>
                    <a:pt x="5514" y="1733"/>
                  </a:cubicBezTo>
                  <a:cubicBezTo>
                    <a:pt x="5514" y="1922"/>
                    <a:pt x="5671" y="2079"/>
                    <a:pt x="5860" y="2079"/>
                  </a:cubicBezTo>
                  <a:lnTo>
                    <a:pt x="6585" y="2079"/>
                  </a:lnTo>
                  <a:cubicBezTo>
                    <a:pt x="6774" y="2079"/>
                    <a:pt x="6931" y="2237"/>
                    <a:pt x="6931" y="2426"/>
                  </a:cubicBezTo>
                  <a:lnTo>
                    <a:pt x="6931" y="2804"/>
                  </a:lnTo>
                  <a:lnTo>
                    <a:pt x="2080" y="2804"/>
                  </a:lnTo>
                  <a:lnTo>
                    <a:pt x="2080" y="2426"/>
                  </a:lnTo>
                  <a:cubicBezTo>
                    <a:pt x="2048" y="2237"/>
                    <a:pt x="2206" y="2079"/>
                    <a:pt x="2395" y="2079"/>
                  </a:cubicBezTo>
                  <a:lnTo>
                    <a:pt x="3119" y="2079"/>
                  </a:lnTo>
                  <a:cubicBezTo>
                    <a:pt x="3308" y="2079"/>
                    <a:pt x="3466" y="1922"/>
                    <a:pt x="3466" y="1733"/>
                  </a:cubicBezTo>
                  <a:cubicBezTo>
                    <a:pt x="3466" y="1134"/>
                    <a:pt x="3939" y="693"/>
                    <a:pt x="4474" y="693"/>
                  </a:cubicBezTo>
                  <a:close/>
                  <a:moveTo>
                    <a:pt x="8003" y="2804"/>
                  </a:moveTo>
                  <a:cubicBezTo>
                    <a:pt x="8192" y="2804"/>
                    <a:pt x="8349" y="2962"/>
                    <a:pt x="8349" y="3151"/>
                  </a:cubicBezTo>
                  <a:lnTo>
                    <a:pt x="8349" y="10838"/>
                  </a:lnTo>
                  <a:lnTo>
                    <a:pt x="8286" y="10838"/>
                  </a:lnTo>
                  <a:cubicBezTo>
                    <a:pt x="8286" y="11027"/>
                    <a:pt x="8129" y="11184"/>
                    <a:pt x="7940" y="11184"/>
                  </a:cubicBezTo>
                  <a:lnTo>
                    <a:pt x="1009" y="11184"/>
                  </a:lnTo>
                  <a:cubicBezTo>
                    <a:pt x="820" y="11184"/>
                    <a:pt x="662" y="11027"/>
                    <a:pt x="662" y="10838"/>
                  </a:cubicBezTo>
                  <a:lnTo>
                    <a:pt x="662" y="3151"/>
                  </a:lnTo>
                  <a:cubicBezTo>
                    <a:pt x="662" y="2962"/>
                    <a:pt x="820" y="2804"/>
                    <a:pt x="1009" y="2804"/>
                  </a:cubicBezTo>
                  <a:lnTo>
                    <a:pt x="1355" y="2804"/>
                  </a:lnTo>
                  <a:lnTo>
                    <a:pt x="1355" y="3151"/>
                  </a:lnTo>
                  <a:cubicBezTo>
                    <a:pt x="1355" y="3340"/>
                    <a:pt x="1544" y="3497"/>
                    <a:pt x="1733" y="3497"/>
                  </a:cubicBezTo>
                  <a:lnTo>
                    <a:pt x="7278" y="3497"/>
                  </a:lnTo>
                  <a:cubicBezTo>
                    <a:pt x="7467" y="3497"/>
                    <a:pt x="7625" y="3340"/>
                    <a:pt x="7625" y="3151"/>
                  </a:cubicBezTo>
                  <a:lnTo>
                    <a:pt x="7625" y="2804"/>
                  </a:lnTo>
                  <a:close/>
                  <a:moveTo>
                    <a:pt x="4474" y="0"/>
                  </a:moveTo>
                  <a:cubicBezTo>
                    <a:pt x="3655" y="0"/>
                    <a:pt x="2930" y="599"/>
                    <a:pt x="2773" y="1386"/>
                  </a:cubicBezTo>
                  <a:lnTo>
                    <a:pt x="2395" y="1386"/>
                  </a:lnTo>
                  <a:cubicBezTo>
                    <a:pt x="1954" y="1386"/>
                    <a:pt x="1576" y="1638"/>
                    <a:pt x="1418" y="2079"/>
                  </a:cubicBezTo>
                  <a:lnTo>
                    <a:pt x="1009" y="2079"/>
                  </a:lnTo>
                  <a:cubicBezTo>
                    <a:pt x="410" y="2079"/>
                    <a:pt x="0" y="2552"/>
                    <a:pt x="0" y="3119"/>
                  </a:cubicBezTo>
                  <a:lnTo>
                    <a:pt x="0" y="10838"/>
                  </a:lnTo>
                  <a:cubicBezTo>
                    <a:pt x="0" y="11405"/>
                    <a:pt x="473" y="11846"/>
                    <a:pt x="1009" y="11846"/>
                  </a:cubicBezTo>
                  <a:lnTo>
                    <a:pt x="7940" y="11846"/>
                  </a:lnTo>
                  <a:cubicBezTo>
                    <a:pt x="8538" y="11846"/>
                    <a:pt x="8979" y="11373"/>
                    <a:pt x="8979" y="10838"/>
                  </a:cubicBezTo>
                  <a:lnTo>
                    <a:pt x="8979" y="3151"/>
                  </a:lnTo>
                  <a:cubicBezTo>
                    <a:pt x="9011" y="2552"/>
                    <a:pt x="8538" y="2079"/>
                    <a:pt x="7940" y="2079"/>
                  </a:cubicBezTo>
                  <a:lnTo>
                    <a:pt x="7562" y="2079"/>
                  </a:lnTo>
                  <a:cubicBezTo>
                    <a:pt x="7404" y="1701"/>
                    <a:pt x="7026" y="1386"/>
                    <a:pt x="6553" y="1386"/>
                  </a:cubicBezTo>
                  <a:lnTo>
                    <a:pt x="6175" y="1386"/>
                  </a:lnTo>
                  <a:cubicBezTo>
                    <a:pt x="6018" y="599"/>
                    <a:pt x="5293" y="0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899" name="Google Shape;6899;p67"/>
            <p:cNvSpPr/>
            <p:nvPr/>
          </p:nvSpPr>
          <p:spPr>
            <a:xfrm>
              <a:off x="-25001300" y="23750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0" name="Google Shape;6900;p67"/>
            <p:cNvSpPr/>
            <p:nvPr/>
          </p:nvSpPr>
          <p:spPr>
            <a:xfrm>
              <a:off x="-25070600" y="2444375"/>
              <a:ext cx="87450" cy="86675"/>
            </a:xfrm>
            <a:custGeom>
              <a:rect b="b" l="l" r="r" t="t"/>
              <a:pathLst>
                <a:path extrusionOk="0" h="3467" w="3498">
                  <a:moveTo>
                    <a:pt x="2773" y="725"/>
                  </a:moveTo>
                  <a:lnTo>
                    <a:pt x="2773" y="2805"/>
                  </a:lnTo>
                  <a:lnTo>
                    <a:pt x="693" y="2805"/>
                  </a:lnTo>
                  <a:lnTo>
                    <a:pt x="693" y="725"/>
                  </a:lnTo>
                  <a:close/>
                  <a:moveTo>
                    <a:pt x="378" y="1"/>
                  </a:moveTo>
                  <a:cubicBezTo>
                    <a:pt x="189" y="1"/>
                    <a:pt x="0" y="158"/>
                    <a:pt x="0" y="379"/>
                  </a:cubicBezTo>
                  <a:lnTo>
                    <a:pt x="0" y="3120"/>
                  </a:lnTo>
                  <a:cubicBezTo>
                    <a:pt x="0" y="3309"/>
                    <a:pt x="189" y="3466"/>
                    <a:pt x="378" y="3466"/>
                  </a:cubicBezTo>
                  <a:lnTo>
                    <a:pt x="3119" y="3466"/>
                  </a:lnTo>
                  <a:cubicBezTo>
                    <a:pt x="3340" y="3466"/>
                    <a:pt x="3497" y="3309"/>
                    <a:pt x="3497" y="3120"/>
                  </a:cubicBezTo>
                  <a:lnTo>
                    <a:pt x="3497" y="379"/>
                  </a:lnTo>
                  <a:cubicBezTo>
                    <a:pt x="3497" y="158"/>
                    <a:pt x="3340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1" name="Google Shape;6901;p67"/>
            <p:cNvSpPr/>
            <p:nvPr/>
          </p:nvSpPr>
          <p:spPr>
            <a:xfrm>
              <a:off x="-24966650" y="247902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lnTo>
                    <a:pt x="1734" y="726"/>
                  </a:lnTo>
                  <a:cubicBezTo>
                    <a:pt x="1923" y="726"/>
                    <a:pt x="2080" y="568"/>
                    <a:pt x="2080" y="347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2" name="Google Shape;6902;p67"/>
            <p:cNvSpPr/>
            <p:nvPr/>
          </p:nvSpPr>
          <p:spPr>
            <a:xfrm>
              <a:off x="-24966650" y="2444375"/>
              <a:ext cx="52025" cy="18150"/>
            </a:xfrm>
            <a:custGeom>
              <a:rect b="b" l="l" r="r" t="t"/>
              <a:pathLst>
                <a:path extrusionOk="0" h="726" w="2081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34" y="725"/>
                  </a:lnTo>
                  <a:cubicBezTo>
                    <a:pt x="1923" y="725"/>
                    <a:pt x="2080" y="568"/>
                    <a:pt x="2080" y="379"/>
                  </a:cubicBezTo>
                  <a:cubicBezTo>
                    <a:pt x="2080" y="158"/>
                    <a:pt x="1923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3" name="Google Shape;6903;p67"/>
            <p:cNvSpPr/>
            <p:nvPr/>
          </p:nvSpPr>
          <p:spPr>
            <a:xfrm>
              <a:off x="-24966650" y="2513700"/>
              <a:ext cx="52025" cy="17350"/>
            </a:xfrm>
            <a:custGeom>
              <a:rect b="b" l="l" r="r" t="t"/>
              <a:pathLst>
                <a:path extrusionOk="0" h="694" w="208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1734" y="693"/>
                  </a:lnTo>
                  <a:cubicBezTo>
                    <a:pt x="1923" y="693"/>
                    <a:pt x="2080" y="536"/>
                    <a:pt x="2080" y="347"/>
                  </a:cubicBez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4" name="Google Shape;6904;p67"/>
            <p:cNvSpPr/>
            <p:nvPr/>
          </p:nvSpPr>
          <p:spPr>
            <a:xfrm>
              <a:off x="-25071400" y="2549125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5924" y="694"/>
                  </a:lnTo>
                  <a:cubicBezTo>
                    <a:pt x="6113" y="694"/>
                    <a:pt x="6270" y="536"/>
                    <a:pt x="6270" y="347"/>
                  </a:cubicBezTo>
                  <a:cubicBezTo>
                    <a:pt x="6270" y="158"/>
                    <a:pt x="6113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5" name="Google Shape;6905;p67"/>
            <p:cNvSpPr/>
            <p:nvPr/>
          </p:nvSpPr>
          <p:spPr>
            <a:xfrm>
              <a:off x="-25071400" y="2583800"/>
              <a:ext cx="156775" cy="17350"/>
            </a:xfrm>
            <a:custGeom>
              <a:rect b="b" l="l" r="r" t="t"/>
              <a:pathLst>
                <a:path extrusionOk="0" h="694" w="6271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5924" y="693"/>
                  </a:lnTo>
                  <a:cubicBezTo>
                    <a:pt x="6113" y="693"/>
                    <a:pt x="6270" y="536"/>
                    <a:pt x="6270" y="347"/>
                  </a:cubicBezTo>
                  <a:cubicBezTo>
                    <a:pt x="6270" y="158"/>
                    <a:pt x="6113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06" name="Google Shape;6906;p67"/>
            <p:cNvSpPr/>
            <p:nvPr/>
          </p:nvSpPr>
          <p:spPr>
            <a:xfrm>
              <a:off x="-24862675" y="2375850"/>
              <a:ext cx="53575" cy="260725"/>
            </a:xfrm>
            <a:custGeom>
              <a:rect b="b" l="l" r="r" t="t"/>
              <a:pathLst>
                <a:path extrusionOk="0" h="10429" w="2143">
                  <a:moveTo>
                    <a:pt x="1103" y="1103"/>
                  </a:moveTo>
                  <a:lnTo>
                    <a:pt x="1481" y="1797"/>
                  </a:lnTo>
                  <a:lnTo>
                    <a:pt x="1481" y="7625"/>
                  </a:lnTo>
                  <a:lnTo>
                    <a:pt x="757" y="7625"/>
                  </a:lnTo>
                  <a:lnTo>
                    <a:pt x="757" y="1797"/>
                  </a:lnTo>
                  <a:lnTo>
                    <a:pt x="1103" y="1103"/>
                  </a:lnTo>
                  <a:close/>
                  <a:moveTo>
                    <a:pt x="1481" y="8255"/>
                  </a:moveTo>
                  <a:lnTo>
                    <a:pt x="1481" y="9358"/>
                  </a:lnTo>
                  <a:cubicBezTo>
                    <a:pt x="1450" y="9578"/>
                    <a:pt x="1324" y="9736"/>
                    <a:pt x="1103" y="9736"/>
                  </a:cubicBezTo>
                  <a:cubicBezTo>
                    <a:pt x="914" y="9736"/>
                    <a:pt x="757" y="9578"/>
                    <a:pt x="757" y="9358"/>
                  </a:cubicBezTo>
                  <a:lnTo>
                    <a:pt x="757" y="8255"/>
                  </a:lnTo>
                  <a:close/>
                  <a:moveTo>
                    <a:pt x="1072" y="1"/>
                  </a:moveTo>
                  <a:cubicBezTo>
                    <a:pt x="946" y="1"/>
                    <a:pt x="820" y="64"/>
                    <a:pt x="757" y="190"/>
                  </a:cubicBezTo>
                  <a:lnTo>
                    <a:pt x="32" y="1576"/>
                  </a:lnTo>
                  <a:cubicBezTo>
                    <a:pt x="0" y="1608"/>
                    <a:pt x="0" y="1702"/>
                    <a:pt x="0" y="1734"/>
                  </a:cubicBezTo>
                  <a:lnTo>
                    <a:pt x="0" y="9421"/>
                  </a:lnTo>
                  <a:cubicBezTo>
                    <a:pt x="0" y="9988"/>
                    <a:pt x="473" y="10429"/>
                    <a:pt x="1040" y="10429"/>
                  </a:cubicBezTo>
                  <a:cubicBezTo>
                    <a:pt x="1607" y="10429"/>
                    <a:pt x="2048" y="9956"/>
                    <a:pt x="2048" y="9421"/>
                  </a:cubicBezTo>
                  <a:lnTo>
                    <a:pt x="2048" y="1734"/>
                  </a:lnTo>
                  <a:cubicBezTo>
                    <a:pt x="2143" y="1639"/>
                    <a:pt x="2143" y="1608"/>
                    <a:pt x="2111" y="1576"/>
                  </a:cubicBezTo>
                  <a:lnTo>
                    <a:pt x="1387" y="190"/>
                  </a:lnTo>
                  <a:cubicBezTo>
                    <a:pt x="1355" y="64"/>
                    <a:pt x="1198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07" name="Google Shape;6907;p67"/>
          <p:cNvSpPr/>
          <p:nvPr/>
        </p:nvSpPr>
        <p:spPr>
          <a:xfrm>
            <a:off x="4816090" y="2572063"/>
            <a:ext cx="337572" cy="249398"/>
          </a:xfrm>
          <a:custGeom>
            <a:rect b="b" l="l" r="r" t="t"/>
            <a:pathLst>
              <a:path extrusionOk="0" h="8822" w="11941">
                <a:moveTo>
                  <a:pt x="7184" y="1229"/>
                </a:moveTo>
                <a:lnTo>
                  <a:pt x="7184" y="1922"/>
                </a:lnTo>
                <a:lnTo>
                  <a:pt x="6459" y="1922"/>
                </a:lnTo>
                <a:lnTo>
                  <a:pt x="6459" y="1229"/>
                </a:lnTo>
                <a:close/>
                <a:moveTo>
                  <a:pt x="5797" y="1261"/>
                </a:moveTo>
                <a:lnTo>
                  <a:pt x="5797" y="1954"/>
                </a:lnTo>
                <a:lnTo>
                  <a:pt x="5073" y="1954"/>
                </a:lnTo>
                <a:lnTo>
                  <a:pt x="5073" y="1607"/>
                </a:lnTo>
                <a:cubicBezTo>
                  <a:pt x="5073" y="1418"/>
                  <a:pt x="5230" y="1261"/>
                  <a:pt x="5419" y="1261"/>
                </a:cubicBezTo>
                <a:close/>
                <a:moveTo>
                  <a:pt x="8192" y="1261"/>
                </a:moveTo>
                <a:cubicBezTo>
                  <a:pt x="8381" y="1261"/>
                  <a:pt x="8538" y="1418"/>
                  <a:pt x="8538" y="1607"/>
                </a:cubicBezTo>
                <a:lnTo>
                  <a:pt x="8538" y="1954"/>
                </a:lnTo>
                <a:lnTo>
                  <a:pt x="7845" y="1954"/>
                </a:lnTo>
                <a:lnTo>
                  <a:pt x="7845" y="1261"/>
                </a:lnTo>
                <a:close/>
                <a:moveTo>
                  <a:pt x="1450" y="694"/>
                </a:moveTo>
                <a:cubicBezTo>
                  <a:pt x="1607" y="694"/>
                  <a:pt x="1796" y="788"/>
                  <a:pt x="1922" y="914"/>
                </a:cubicBezTo>
                <a:lnTo>
                  <a:pt x="3182" y="2174"/>
                </a:lnTo>
                <a:cubicBezTo>
                  <a:pt x="3497" y="2489"/>
                  <a:pt x="3938" y="2679"/>
                  <a:pt x="4411" y="2679"/>
                </a:cubicBezTo>
                <a:lnTo>
                  <a:pt x="10523" y="2679"/>
                </a:lnTo>
                <a:cubicBezTo>
                  <a:pt x="10901" y="2679"/>
                  <a:pt x="11216" y="2994"/>
                  <a:pt x="11216" y="3372"/>
                </a:cubicBezTo>
                <a:cubicBezTo>
                  <a:pt x="11216" y="3781"/>
                  <a:pt x="10901" y="4096"/>
                  <a:pt x="10523" y="4096"/>
                </a:cubicBezTo>
                <a:lnTo>
                  <a:pt x="3812" y="4096"/>
                </a:lnTo>
                <a:cubicBezTo>
                  <a:pt x="3340" y="4096"/>
                  <a:pt x="2899" y="3907"/>
                  <a:pt x="2584" y="3592"/>
                </a:cubicBezTo>
                <a:lnTo>
                  <a:pt x="977" y="1891"/>
                </a:lnTo>
                <a:cubicBezTo>
                  <a:pt x="693" y="1607"/>
                  <a:pt x="693" y="1166"/>
                  <a:pt x="977" y="914"/>
                </a:cubicBezTo>
                <a:cubicBezTo>
                  <a:pt x="1103" y="788"/>
                  <a:pt x="1292" y="694"/>
                  <a:pt x="1450" y="694"/>
                </a:cubicBezTo>
                <a:close/>
                <a:moveTo>
                  <a:pt x="8255" y="4726"/>
                </a:moveTo>
                <a:lnTo>
                  <a:pt x="6805" y="5545"/>
                </a:lnTo>
                <a:lnTo>
                  <a:pt x="5356" y="4726"/>
                </a:lnTo>
                <a:close/>
                <a:moveTo>
                  <a:pt x="6805" y="6333"/>
                </a:moveTo>
                <a:lnTo>
                  <a:pt x="8822" y="7467"/>
                </a:lnTo>
                <a:lnTo>
                  <a:pt x="4821" y="7467"/>
                </a:lnTo>
                <a:lnTo>
                  <a:pt x="6805" y="6333"/>
                </a:lnTo>
                <a:close/>
                <a:moveTo>
                  <a:pt x="3340" y="7467"/>
                </a:moveTo>
                <a:cubicBezTo>
                  <a:pt x="3529" y="7467"/>
                  <a:pt x="3686" y="7625"/>
                  <a:pt x="3686" y="7845"/>
                </a:cubicBezTo>
                <a:cubicBezTo>
                  <a:pt x="3686" y="8034"/>
                  <a:pt x="3529" y="8192"/>
                  <a:pt x="3340" y="8192"/>
                </a:cubicBezTo>
                <a:cubicBezTo>
                  <a:pt x="3151" y="8192"/>
                  <a:pt x="2993" y="8034"/>
                  <a:pt x="2993" y="7845"/>
                </a:cubicBezTo>
                <a:cubicBezTo>
                  <a:pt x="2993" y="7625"/>
                  <a:pt x="3151" y="7467"/>
                  <a:pt x="3340" y="7467"/>
                </a:cubicBezTo>
                <a:close/>
                <a:moveTo>
                  <a:pt x="10271" y="7467"/>
                </a:moveTo>
                <a:cubicBezTo>
                  <a:pt x="10460" y="7467"/>
                  <a:pt x="10618" y="7625"/>
                  <a:pt x="10618" y="7845"/>
                </a:cubicBezTo>
                <a:cubicBezTo>
                  <a:pt x="10618" y="8034"/>
                  <a:pt x="10460" y="8192"/>
                  <a:pt x="10271" y="8192"/>
                </a:cubicBezTo>
                <a:cubicBezTo>
                  <a:pt x="10082" y="8192"/>
                  <a:pt x="9924" y="8034"/>
                  <a:pt x="9924" y="7845"/>
                </a:cubicBezTo>
                <a:cubicBezTo>
                  <a:pt x="9924" y="7625"/>
                  <a:pt x="10082" y="7467"/>
                  <a:pt x="10271" y="7467"/>
                </a:cubicBezTo>
                <a:close/>
                <a:moveTo>
                  <a:pt x="1544" y="1"/>
                </a:moveTo>
                <a:cubicBezTo>
                  <a:pt x="1166" y="1"/>
                  <a:pt x="820" y="158"/>
                  <a:pt x="536" y="379"/>
                </a:cubicBezTo>
                <a:cubicBezTo>
                  <a:pt x="0" y="946"/>
                  <a:pt x="0" y="1796"/>
                  <a:pt x="536" y="2363"/>
                </a:cubicBezTo>
                <a:lnTo>
                  <a:pt x="2206" y="4002"/>
                </a:lnTo>
                <a:cubicBezTo>
                  <a:pt x="2678" y="4474"/>
                  <a:pt x="3277" y="4726"/>
                  <a:pt x="3938" y="4726"/>
                </a:cubicBezTo>
                <a:lnTo>
                  <a:pt x="4002" y="4726"/>
                </a:lnTo>
                <a:lnTo>
                  <a:pt x="6175" y="5955"/>
                </a:lnTo>
                <a:lnTo>
                  <a:pt x="4128" y="7089"/>
                </a:lnTo>
                <a:cubicBezTo>
                  <a:pt x="3938" y="6900"/>
                  <a:pt x="3686" y="6774"/>
                  <a:pt x="3371" y="6774"/>
                </a:cubicBezTo>
                <a:cubicBezTo>
                  <a:pt x="2804" y="6774"/>
                  <a:pt x="2363" y="7247"/>
                  <a:pt x="2363" y="7782"/>
                </a:cubicBezTo>
                <a:cubicBezTo>
                  <a:pt x="2363" y="8381"/>
                  <a:pt x="2836" y="8822"/>
                  <a:pt x="3371" y="8822"/>
                </a:cubicBezTo>
                <a:cubicBezTo>
                  <a:pt x="3812" y="8822"/>
                  <a:pt x="4222" y="8538"/>
                  <a:pt x="4380" y="8097"/>
                </a:cubicBezTo>
                <a:lnTo>
                  <a:pt x="9326" y="8097"/>
                </a:lnTo>
                <a:cubicBezTo>
                  <a:pt x="9483" y="8507"/>
                  <a:pt x="9830" y="8822"/>
                  <a:pt x="10302" y="8822"/>
                </a:cubicBezTo>
                <a:cubicBezTo>
                  <a:pt x="10901" y="8822"/>
                  <a:pt x="11342" y="8349"/>
                  <a:pt x="11342" y="7782"/>
                </a:cubicBezTo>
                <a:cubicBezTo>
                  <a:pt x="11342" y="7184"/>
                  <a:pt x="10870" y="6774"/>
                  <a:pt x="10302" y="6774"/>
                </a:cubicBezTo>
                <a:cubicBezTo>
                  <a:pt x="10050" y="6774"/>
                  <a:pt x="9767" y="6900"/>
                  <a:pt x="9578" y="7089"/>
                </a:cubicBezTo>
                <a:lnTo>
                  <a:pt x="7530" y="5955"/>
                </a:lnTo>
                <a:lnTo>
                  <a:pt x="9672" y="4726"/>
                </a:lnTo>
                <a:lnTo>
                  <a:pt x="10555" y="4726"/>
                </a:lnTo>
                <a:cubicBezTo>
                  <a:pt x="11311" y="4726"/>
                  <a:pt x="11941" y="4096"/>
                  <a:pt x="11941" y="3340"/>
                </a:cubicBezTo>
                <a:cubicBezTo>
                  <a:pt x="11941" y="2584"/>
                  <a:pt x="11311" y="1954"/>
                  <a:pt x="10555" y="1954"/>
                </a:cubicBezTo>
                <a:lnTo>
                  <a:pt x="9263" y="1954"/>
                </a:lnTo>
                <a:lnTo>
                  <a:pt x="9263" y="1607"/>
                </a:lnTo>
                <a:cubicBezTo>
                  <a:pt x="9263" y="1009"/>
                  <a:pt x="8790" y="599"/>
                  <a:pt x="8223" y="599"/>
                </a:cubicBezTo>
                <a:lnTo>
                  <a:pt x="5482" y="599"/>
                </a:lnTo>
                <a:cubicBezTo>
                  <a:pt x="4884" y="599"/>
                  <a:pt x="4443" y="1072"/>
                  <a:pt x="4443" y="1607"/>
                </a:cubicBezTo>
                <a:lnTo>
                  <a:pt x="4443" y="1954"/>
                </a:lnTo>
                <a:cubicBezTo>
                  <a:pt x="4222" y="1954"/>
                  <a:pt x="3970" y="1859"/>
                  <a:pt x="3781" y="1639"/>
                </a:cubicBezTo>
                <a:lnTo>
                  <a:pt x="2521" y="379"/>
                </a:lnTo>
                <a:cubicBezTo>
                  <a:pt x="2237" y="127"/>
                  <a:pt x="1891" y="1"/>
                  <a:pt x="154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08" name="Google Shape;6908;p67"/>
          <p:cNvGrpSpPr/>
          <p:nvPr/>
        </p:nvGrpSpPr>
        <p:grpSpPr>
          <a:xfrm>
            <a:off x="6935871" y="1689032"/>
            <a:ext cx="335791" cy="334915"/>
            <a:chOff x="-23229925" y="1970225"/>
            <a:chExt cx="296950" cy="296175"/>
          </a:xfrm>
        </p:grpSpPr>
        <p:sp>
          <p:nvSpPr>
            <p:cNvPr id="6909" name="Google Shape;6909;p67"/>
            <p:cNvSpPr/>
            <p:nvPr/>
          </p:nvSpPr>
          <p:spPr>
            <a:xfrm>
              <a:off x="-23229925" y="1970225"/>
              <a:ext cx="296950" cy="296175"/>
            </a:xfrm>
            <a:custGeom>
              <a:rect b="b" l="l" r="r" t="t"/>
              <a:pathLst>
                <a:path extrusionOk="0" h="11847" w="11878">
                  <a:moveTo>
                    <a:pt x="10145" y="694"/>
                  </a:moveTo>
                  <a:cubicBezTo>
                    <a:pt x="10743" y="694"/>
                    <a:pt x="11184" y="1167"/>
                    <a:pt x="11184" y="1734"/>
                  </a:cubicBezTo>
                  <a:lnTo>
                    <a:pt x="11184" y="10114"/>
                  </a:lnTo>
                  <a:cubicBezTo>
                    <a:pt x="11184" y="10712"/>
                    <a:pt x="10712" y="11122"/>
                    <a:pt x="10145" y="11122"/>
                  </a:cubicBezTo>
                  <a:lnTo>
                    <a:pt x="1764" y="11122"/>
                  </a:lnTo>
                  <a:cubicBezTo>
                    <a:pt x="1166" y="11122"/>
                    <a:pt x="725" y="10681"/>
                    <a:pt x="725" y="10114"/>
                  </a:cubicBezTo>
                  <a:lnTo>
                    <a:pt x="725" y="1734"/>
                  </a:lnTo>
                  <a:cubicBezTo>
                    <a:pt x="725" y="1135"/>
                    <a:pt x="1197" y="694"/>
                    <a:pt x="1764" y="694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4"/>
                  </a:cubicBezTo>
                  <a:lnTo>
                    <a:pt x="0" y="10114"/>
                  </a:lnTo>
                  <a:cubicBezTo>
                    <a:pt x="0" y="11059"/>
                    <a:pt x="788" y="11847"/>
                    <a:pt x="1733" y="11847"/>
                  </a:cubicBezTo>
                  <a:lnTo>
                    <a:pt x="10113" y="11847"/>
                  </a:lnTo>
                  <a:cubicBezTo>
                    <a:pt x="11058" y="11847"/>
                    <a:pt x="11846" y="11059"/>
                    <a:pt x="11846" y="10114"/>
                  </a:cubicBezTo>
                  <a:lnTo>
                    <a:pt x="11846" y="1734"/>
                  </a:lnTo>
                  <a:cubicBezTo>
                    <a:pt x="11878" y="788"/>
                    <a:pt x="11090" y="1"/>
                    <a:pt x="10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0" name="Google Shape;6910;p67"/>
            <p:cNvSpPr/>
            <p:nvPr/>
          </p:nvSpPr>
          <p:spPr>
            <a:xfrm>
              <a:off x="-23196075" y="2005675"/>
              <a:ext cx="227650" cy="192200"/>
            </a:xfrm>
            <a:custGeom>
              <a:rect b="b" l="l" r="r" t="t"/>
              <a:pathLst>
                <a:path extrusionOk="0" h="7688" w="9106">
                  <a:moveTo>
                    <a:pt x="8444" y="662"/>
                  </a:moveTo>
                  <a:lnTo>
                    <a:pt x="8444" y="3435"/>
                  </a:lnTo>
                  <a:lnTo>
                    <a:pt x="6144" y="3435"/>
                  </a:lnTo>
                  <a:cubicBezTo>
                    <a:pt x="5987" y="3435"/>
                    <a:pt x="5892" y="3498"/>
                    <a:pt x="5829" y="3624"/>
                  </a:cubicBezTo>
                  <a:lnTo>
                    <a:pt x="5357" y="4852"/>
                  </a:lnTo>
                  <a:lnTo>
                    <a:pt x="4317" y="1576"/>
                  </a:lnTo>
                  <a:cubicBezTo>
                    <a:pt x="4254" y="1450"/>
                    <a:pt x="4160" y="1324"/>
                    <a:pt x="4002" y="1324"/>
                  </a:cubicBezTo>
                  <a:cubicBezTo>
                    <a:pt x="3845" y="1324"/>
                    <a:pt x="3718" y="1418"/>
                    <a:pt x="3624" y="1544"/>
                  </a:cubicBezTo>
                  <a:lnTo>
                    <a:pt x="2805" y="3435"/>
                  </a:lnTo>
                  <a:lnTo>
                    <a:pt x="757" y="3435"/>
                  </a:lnTo>
                  <a:lnTo>
                    <a:pt x="757" y="662"/>
                  </a:lnTo>
                  <a:close/>
                  <a:moveTo>
                    <a:pt x="3876" y="2678"/>
                  </a:moveTo>
                  <a:lnTo>
                    <a:pt x="4947" y="5986"/>
                  </a:lnTo>
                  <a:cubicBezTo>
                    <a:pt x="4979" y="6144"/>
                    <a:pt x="5105" y="6207"/>
                    <a:pt x="5262" y="6207"/>
                  </a:cubicBezTo>
                  <a:cubicBezTo>
                    <a:pt x="5420" y="6207"/>
                    <a:pt x="5514" y="6144"/>
                    <a:pt x="5577" y="6018"/>
                  </a:cubicBezTo>
                  <a:lnTo>
                    <a:pt x="6333" y="4159"/>
                  </a:lnTo>
                  <a:lnTo>
                    <a:pt x="8413" y="4159"/>
                  </a:lnTo>
                  <a:lnTo>
                    <a:pt x="8413" y="6995"/>
                  </a:lnTo>
                  <a:lnTo>
                    <a:pt x="757" y="6995"/>
                  </a:lnTo>
                  <a:lnTo>
                    <a:pt x="757" y="6963"/>
                  </a:lnTo>
                  <a:lnTo>
                    <a:pt x="757" y="4128"/>
                  </a:lnTo>
                  <a:lnTo>
                    <a:pt x="2994" y="4128"/>
                  </a:lnTo>
                  <a:cubicBezTo>
                    <a:pt x="3120" y="4128"/>
                    <a:pt x="3277" y="4065"/>
                    <a:pt x="3309" y="3939"/>
                  </a:cubicBezTo>
                  <a:lnTo>
                    <a:pt x="3876" y="2678"/>
                  </a:lnTo>
                  <a:close/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7310"/>
                  </a:lnTo>
                  <a:cubicBezTo>
                    <a:pt x="1" y="7530"/>
                    <a:pt x="158" y="7688"/>
                    <a:pt x="379" y="7688"/>
                  </a:cubicBezTo>
                  <a:lnTo>
                    <a:pt x="8759" y="7688"/>
                  </a:lnTo>
                  <a:cubicBezTo>
                    <a:pt x="8948" y="7688"/>
                    <a:pt x="9106" y="7530"/>
                    <a:pt x="9106" y="7310"/>
                  </a:cubicBezTo>
                  <a:lnTo>
                    <a:pt x="9106" y="347"/>
                  </a:lnTo>
                  <a:cubicBezTo>
                    <a:pt x="9106" y="158"/>
                    <a:pt x="8948" y="1"/>
                    <a:pt x="87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1" name="Google Shape;6911;p67"/>
            <p:cNvSpPr/>
            <p:nvPr/>
          </p:nvSpPr>
          <p:spPr>
            <a:xfrm>
              <a:off x="-23142500" y="22144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2" name="Google Shape;6912;p67"/>
            <p:cNvSpPr/>
            <p:nvPr/>
          </p:nvSpPr>
          <p:spPr>
            <a:xfrm>
              <a:off x="-23177150" y="22144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662" y="158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3" name="Google Shape;6913;p67"/>
          <p:cNvGrpSpPr/>
          <p:nvPr/>
        </p:nvGrpSpPr>
        <p:grpSpPr>
          <a:xfrm>
            <a:off x="6975944" y="2111641"/>
            <a:ext cx="255646" cy="335791"/>
            <a:chOff x="-23177950" y="2340425"/>
            <a:chExt cx="226075" cy="296950"/>
          </a:xfrm>
        </p:grpSpPr>
        <p:sp>
          <p:nvSpPr>
            <p:cNvPr id="6914" name="Google Shape;6914;p67"/>
            <p:cNvSpPr/>
            <p:nvPr/>
          </p:nvSpPr>
          <p:spPr>
            <a:xfrm>
              <a:off x="-23177950" y="2340425"/>
              <a:ext cx="226075" cy="296950"/>
            </a:xfrm>
            <a:custGeom>
              <a:rect b="b" l="l" r="r" t="t"/>
              <a:pathLst>
                <a:path extrusionOk="0" h="11878" w="9043">
                  <a:moveTo>
                    <a:pt x="1418" y="693"/>
                  </a:moveTo>
                  <a:lnTo>
                    <a:pt x="1418" y="1449"/>
                  </a:lnTo>
                  <a:cubicBezTo>
                    <a:pt x="1418" y="2048"/>
                    <a:pt x="1891" y="2457"/>
                    <a:pt x="2426" y="2457"/>
                  </a:cubicBezTo>
                  <a:lnTo>
                    <a:pt x="2804" y="2457"/>
                  </a:lnTo>
                  <a:cubicBezTo>
                    <a:pt x="2899" y="2457"/>
                    <a:pt x="2993" y="2426"/>
                    <a:pt x="3057" y="2300"/>
                  </a:cubicBezTo>
                  <a:cubicBezTo>
                    <a:pt x="3340" y="1953"/>
                    <a:pt x="3750" y="1764"/>
                    <a:pt x="4159" y="1764"/>
                  </a:cubicBezTo>
                  <a:cubicBezTo>
                    <a:pt x="6459" y="1764"/>
                    <a:pt x="8349" y="3623"/>
                    <a:pt x="8349" y="5923"/>
                  </a:cubicBezTo>
                  <a:cubicBezTo>
                    <a:pt x="8349" y="8254"/>
                    <a:pt x="6491" y="10113"/>
                    <a:pt x="4159" y="10113"/>
                  </a:cubicBezTo>
                  <a:cubicBezTo>
                    <a:pt x="3750" y="10113"/>
                    <a:pt x="3340" y="9924"/>
                    <a:pt x="3057" y="9578"/>
                  </a:cubicBezTo>
                  <a:cubicBezTo>
                    <a:pt x="2993" y="9483"/>
                    <a:pt x="2899" y="9389"/>
                    <a:pt x="2804" y="9389"/>
                  </a:cubicBezTo>
                  <a:lnTo>
                    <a:pt x="2426" y="9389"/>
                  </a:lnTo>
                  <a:cubicBezTo>
                    <a:pt x="1859" y="9389"/>
                    <a:pt x="1418" y="9861"/>
                    <a:pt x="1418" y="10428"/>
                  </a:cubicBezTo>
                  <a:lnTo>
                    <a:pt x="1418" y="11153"/>
                  </a:lnTo>
                  <a:lnTo>
                    <a:pt x="694" y="11153"/>
                  </a:lnTo>
                  <a:lnTo>
                    <a:pt x="694" y="10428"/>
                  </a:lnTo>
                  <a:cubicBezTo>
                    <a:pt x="694" y="9483"/>
                    <a:pt x="1481" y="8695"/>
                    <a:pt x="2426" y="8695"/>
                  </a:cubicBezTo>
                  <a:lnTo>
                    <a:pt x="2489" y="8695"/>
                  </a:lnTo>
                  <a:cubicBezTo>
                    <a:pt x="2647" y="8695"/>
                    <a:pt x="2804" y="8569"/>
                    <a:pt x="2836" y="8412"/>
                  </a:cubicBezTo>
                  <a:cubicBezTo>
                    <a:pt x="2962" y="7782"/>
                    <a:pt x="3529" y="7309"/>
                    <a:pt x="4222" y="7309"/>
                  </a:cubicBezTo>
                  <a:cubicBezTo>
                    <a:pt x="4947" y="7309"/>
                    <a:pt x="5577" y="6679"/>
                    <a:pt x="5577" y="5923"/>
                  </a:cubicBezTo>
                  <a:cubicBezTo>
                    <a:pt x="5577" y="5198"/>
                    <a:pt x="4947" y="4568"/>
                    <a:pt x="4222" y="4568"/>
                  </a:cubicBezTo>
                  <a:cubicBezTo>
                    <a:pt x="3529" y="4568"/>
                    <a:pt x="2993" y="4096"/>
                    <a:pt x="2836" y="3466"/>
                  </a:cubicBezTo>
                  <a:cubicBezTo>
                    <a:pt x="2804" y="3308"/>
                    <a:pt x="2678" y="3182"/>
                    <a:pt x="2489" y="3182"/>
                  </a:cubicBezTo>
                  <a:lnTo>
                    <a:pt x="2426" y="3182"/>
                  </a:lnTo>
                  <a:cubicBezTo>
                    <a:pt x="1481" y="3182"/>
                    <a:pt x="694" y="2394"/>
                    <a:pt x="694" y="1449"/>
                  </a:cubicBezTo>
                  <a:lnTo>
                    <a:pt x="694" y="693"/>
                  </a:ln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49"/>
                  </a:lnTo>
                  <a:cubicBezTo>
                    <a:pt x="1" y="2710"/>
                    <a:pt x="977" y="3749"/>
                    <a:pt x="2206" y="3844"/>
                  </a:cubicBezTo>
                  <a:cubicBezTo>
                    <a:pt x="2489" y="4694"/>
                    <a:pt x="3277" y="5261"/>
                    <a:pt x="4159" y="5261"/>
                  </a:cubicBezTo>
                  <a:cubicBezTo>
                    <a:pt x="4569" y="5261"/>
                    <a:pt x="4884" y="5576"/>
                    <a:pt x="4884" y="5986"/>
                  </a:cubicBezTo>
                  <a:cubicBezTo>
                    <a:pt x="4884" y="6364"/>
                    <a:pt x="4569" y="6679"/>
                    <a:pt x="4159" y="6679"/>
                  </a:cubicBezTo>
                  <a:cubicBezTo>
                    <a:pt x="3277" y="6679"/>
                    <a:pt x="2489" y="7278"/>
                    <a:pt x="2206" y="8097"/>
                  </a:cubicBezTo>
                  <a:cubicBezTo>
                    <a:pt x="977" y="8223"/>
                    <a:pt x="1" y="9263"/>
                    <a:pt x="1" y="10523"/>
                  </a:cubicBezTo>
                  <a:lnTo>
                    <a:pt x="1" y="11531"/>
                  </a:lnTo>
                  <a:cubicBezTo>
                    <a:pt x="1" y="11720"/>
                    <a:pt x="158" y="11877"/>
                    <a:pt x="347" y="11877"/>
                  </a:cubicBezTo>
                  <a:lnTo>
                    <a:pt x="1733" y="11877"/>
                  </a:lnTo>
                  <a:cubicBezTo>
                    <a:pt x="1922" y="11877"/>
                    <a:pt x="2080" y="11720"/>
                    <a:pt x="2080" y="11531"/>
                  </a:cubicBezTo>
                  <a:lnTo>
                    <a:pt x="2080" y="10523"/>
                  </a:lnTo>
                  <a:cubicBezTo>
                    <a:pt x="2080" y="10302"/>
                    <a:pt x="2237" y="10145"/>
                    <a:pt x="2426" y="10145"/>
                  </a:cubicBezTo>
                  <a:lnTo>
                    <a:pt x="2647" y="10145"/>
                  </a:lnTo>
                  <a:cubicBezTo>
                    <a:pt x="3025" y="10586"/>
                    <a:pt x="3592" y="10869"/>
                    <a:pt x="4159" y="10869"/>
                  </a:cubicBezTo>
                  <a:cubicBezTo>
                    <a:pt x="6837" y="10869"/>
                    <a:pt x="9011" y="8695"/>
                    <a:pt x="9011" y="6018"/>
                  </a:cubicBezTo>
                  <a:cubicBezTo>
                    <a:pt x="9042" y="3277"/>
                    <a:pt x="6837" y="1103"/>
                    <a:pt x="4159" y="1103"/>
                  </a:cubicBezTo>
                  <a:cubicBezTo>
                    <a:pt x="3592" y="1103"/>
                    <a:pt x="3025" y="1323"/>
                    <a:pt x="2647" y="1796"/>
                  </a:cubicBezTo>
                  <a:lnTo>
                    <a:pt x="2426" y="1796"/>
                  </a:lnTo>
                  <a:cubicBezTo>
                    <a:pt x="2237" y="1796"/>
                    <a:pt x="2080" y="1638"/>
                    <a:pt x="2080" y="1449"/>
                  </a:cubicBez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5" name="Google Shape;6915;p67"/>
            <p:cNvSpPr/>
            <p:nvPr/>
          </p:nvSpPr>
          <p:spPr>
            <a:xfrm>
              <a:off x="-23081850" y="2425475"/>
              <a:ext cx="96100" cy="151250"/>
            </a:xfrm>
            <a:custGeom>
              <a:rect b="b" l="l" r="r" t="t"/>
              <a:pathLst>
                <a:path extrusionOk="0" h="6050" w="3844">
                  <a:moveTo>
                    <a:pt x="2568" y="1"/>
                  </a:moveTo>
                  <a:cubicBezTo>
                    <a:pt x="2481" y="1"/>
                    <a:pt x="2395" y="32"/>
                    <a:pt x="2332" y="95"/>
                  </a:cubicBezTo>
                  <a:cubicBezTo>
                    <a:pt x="2205" y="221"/>
                    <a:pt x="2205" y="442"/>
                    <a:pt x="2332" y="568"/>
                  </a:cubicBezTo>
                  <a:cubicBezTo>
                    <a:pt x="2867" y="1072"/>
                    <a:pt x="3151" y="1796"/>
                    <a:pt x="3151" y="2553"/>
                  </a:cubicBezTo>
                  <a:cubicBezTo>
                    <a:pt x="3151" y="3277"/>
                    <a:pt x="2899" y="3970"/>
                    <a:pt x="2332" y="4506"/>
                  </a:cubicBezTo>
                  <a:cubicBezTo>
                    <a:pt x="1827" y="5010"/>
                    <a:pt x="1134" y="5325"/>
                    <a:pt x="378" y="5325"/>
                  </a:cubicBezTo>
                  <a:cubicBezTo>
                    <a:pt x="189" y="5325"/>
                    <a:pt x="0" y="5482"/>
                    <a:pt x="0" y="5703"/>
                  </a:cubicBezTo>
                  <a:cubicBezTo>
                    <a:pt x="0" y="5892"/>
                    <a:pt x="189" y="6050"/>
                    <a:pt x="378" y="6050"/>
                  </a:cubicBezTo>
                  <a:cubicBezTo>
                    <a:pt x="1292" y="6050"/>
                    <a:pt x="2174" y="5703"/>
                    <a:pt x="2804" y="5010"/>
                  </a:cubicBezTo>
                  <a:cubicBezTo>
                    <a:pt x="3466" y="4348"/>
                    <a:pt x="3844" y="3498"/>
                    <a:pt x="3844" y="2584"/>
                  </a:cubicBezTo>
                  <a:cubicBezTo>
                    <a:pt x="3844" y="1670"/>
                    <a:pt x="3434" y="757"/>
                    <a:pt x="2804" y="95"/>
                  </a:cubicBezTo>
                  <a:cubicBezTo>
                    <a:pt x="2741" y="32"/>
                    <a:pt x="2654" y="1"/>
                    <a:pt x="2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16" name="Google Shape;6916;p67"/>
          <p:cNvGrpSpPr/>
          <p:nvPr/>
        </p:nvGrpSpPr>
        <p:grpSpPr>
          <a:xfrm>
            <a:off x="6936309" y="2529344"/>
            <a:ext cx="334915" cy="334915"/>
            <a:chOff x="-23229150" y="2710600"/>
            <a:chExt cx="296175" cy="296175"/>
          </a:xfrm>
        </p:grpSpPr>
        <p:sp>
          <p:nvSpPr>
            <p:cNvPr id="6917" name="Google Shape;6917;p67"/>
            <p:cNvSpPr/>
            <p:nvPr/>
          </p:nvSpPr>
          <p:spPr>
            <a:xfrm>
              <a:off x="-23177150" y="2727925"/>
              <a:ext cx="191400" cy="258375"/>
            </a:xfrm>
            <a:custGeom>
              <a:rect b="b" l="l" r="r" t="t"/>
              <a:pathLst>
                <a:path extrusionOk="0" h="10335" w="7656">
                  <a:moveTo>
                    <a:pt x="3812" y="725"/>
                  </a:moveTo>
                  <a:cubicBezTo>
                    <a:pt x="4033" y="725"/>
                    <a:pt x="4190" y="883"/>
                    <a:pt x="4190" y="1072"/>
                  </a:cubicBezTo>
                  <a:lnTo>
                    <a:pt x="4190" y="1418"/>
                  </a:lnTo>
                  <a:lnTo>
                    <a:pt x="3466" y="1418"/>
                  </a:lnTo>
                  <a:lnTo>
                    <a:pt x="3466" y="1072"/>
                  </a:lnTo>
                  <a:cubicBezTo>
                    <a:pt x="3466" y="883"/>
                    <a:pt x="3623" y="725"/>
                    <a:pt x="3812" y="725"/>
                  </a:cubicBezTo>
                  <a:close/>
                  <a:moveTo>
                    <a:pt x="6238" y="1387"/>
                  </a:moveTo>
                  <a:cubicBezTo>
                    <a:pt x="6648" y="1418"/>
                    <a:pt x="6931" y="1702"/>
                    <a:pt x="6931" y="2111"/>
                  </a:cubicBezTo>
                  <a:cubicBezTo>
                    <a:pt x="6931" y="2206"/>
                    <a:pt x="6900" y="2363"/>
                    <a:pt x="6805" y="2458"/>
                  </a:cubicBezTo>
                  <a:cubicBezTo>
                    <a:pt x="6585" y="2206"/>
                    <a:pt x="6238" y="2111"/>
                    <a:pt x="5860" y="2111"/>
                  </a:cubicBezTo>
                  <a:lnTo>
                    <a:pt x="4852" y="2111"/>
                  </a:lnTo>
                  <a:lnTo>
                    <a:pt x="4852" y="1387"/>
                  </a:lnTo>
                  <a:close/>
                  <a:moveTo>
                    <a:pt x="2804" y="1418"/>
                  </a:moveTo>
                  <a:lnTo>
                    <a:pt x="2804" y="2143"/>
                  </a:lnTo>
                  <a:lnTo>
                    <a:pt x="1796" y="2143"/>
                  </a:lnTo>
                  <a:cubicBezTo>
                    <a:pt x="1418" y="2143"/>
                    <a:pt x="1071" y="2300"/>
                    <a:pt x="851" y="2489"/>
                  </a:cubicBezTo>
                  <a:cubicBezTo>
                    <a:pt x="756" y="2363"/>
                    <a:pt x="725" y="2269"/>
                    <a:pt x="725" y="2143"/>
                  </a:cubicBezTo>
                  <a:cubicBezTo>
                    <a:pt x="725" y="1702"/>
                    <a:pt x="1040" y="1418"/>
                    <a:pt x="1418" y="1418"/>
                  </a:cubicBezTo>
                  <a:close/>
                  <a:moveTo>
                    <a:pt x="4190" y="2111"/>
                  </a:moveTo>
                  <a:lnTo>
                    <a:pt x="4190" y="2804"/>
                  </a:lnTo>
                  <a:lnTo>
                    <a:pt x="3466" y="2804"/>
                  </a:lnTo>
                  <a:lnTo>
                    <a:pt x="3466" y="2111"/>
                  </a:lnTo>
                  <a:close/>
                  <a:moveTo>
                    <a:pt x="2772" y="2773"/>
                  </a:moveTo>
                  <a:lnTo>
                    <a:pt x="2772" y="3466"/>
                  </a:lnTo>
                  <a:lnTo>
                    <a:pt x="2079" y="3466"/>
                  </a:lnTo>
                  <a:cubicBezTo>
                    <a:pt x="1733" y="3466"/>
                    <a:pt x="1386" y="3624"/>
                    <a:pt x="1134" y="3844"/>
                  </a:cubicBezTo>
                  <a:cubicBezTo>
                    <a:pt x="1071" y="3718"/>
                    <a:pt x="1040" y="3592"/>
                    <a:pt x="1040" y="3466"/>
                  </a:cubicBezTo>
                  <a:cubicBezTo>
                    <a:pt x="1040" y="3088"/>
                    <a:pt x="1355" y="2773"/>
                    <a:pt x="1733" y="2773"/>
                  </a:cubicBezTo>
                  <a:close/>
                  <a:moveTo>
                    <a:pt x="5860" y="2804"/>
                  </a:moveTo>
                  <a:cubicBezTo>
                    <a:pt x="6270" y="2804"/>
                    <a:pt x="6585" y="3119"/>
                    <a:pt x="6585" y="3529"/>
                  </a:cubicBezTo>
                  <a:cubicBezTo>
                    <a:pt x="6585" y="3624"/>
                    <a:pt x="6553" y="3781"/>
                    <a:pt x="6459" y="3876"/>
                  </a:cubicBezTo>
                  <a:cubicBezTo>
                    <a:pt x="6270" y="3624"/>
                    <a:pt x="5923" y="3466"/>
                    <a:pt x="5576" y="3466"/>
                  </a:cubicBezTo>
                  <a:lnTo>
                    <a:pt x="4852" y="3466"/>
                  </a:lnTo>
                  <a:lnTo>
                    <a:pt x="4852" y="2804"/>
                  </a:lnTo>
                  <a:close/>
                  <a:moveTo>
                    <a:pt x="4190" y="3466"/>
                  </a:moveTo>
                  <a:lnTo>
                    <a:pt x="4190" y="4191"/>
                  </a:lnTo>
                  <a:lnTo>
                    <a:pt x="3466" y="4191"/>
                  </a:lnTo>
                  <a:lnTo>
                    <a:pt x="3466" y="3466"/>
                  </a:lnTo>
                  <a:close/>
                  <a:moveTo>
                    <a:pt x="4190" y="4884"/>
                  </a:moveTo>
                  <a:lnTo>
                    <a:pt x="4190" y="5608"/>
                  </a:lnTo>
                  <a:lnTo>
                    <a:pt x="3466" y="5608"/>
                  </a:lnTo>
                  <a:lnTo>
                    <a:pt x="3466" y="4884"/>
                  </a:lnTo>
                  <a:close/>
                  <a:moveTo>
                    <a:pt x="4190" y="6270"/>
                  </a:moveTo>
                  <a:lnTo>
                    <a:pt x="4190" y="7152"/>
                  </a:lnTo>
                  <a:lnTo>
                    <a:pt x="4190" y="7310"/>
                  </a:lnTo>
                  <a:cubicBezTo>
                    <a:pt x="4190" y="7499"/>
                    <a:pt x="4033" y="7656"/>
                    <a:pt x="3812" y="7656"/>
                  </a:cubicBezTo>
                  <a:cubicBezTo>
                    <a:pt x="3623" y="7656"/>
                    <a:pt x="3466" y="7499"/>
                    <a:pt x="3466" y="7310"/>
                  </a:cubicBezTo>
                  <a:lnTo>
                    <a:pt x="3466" y="7152"/>
                  </a:lnTo>
                  <a:lnTo>
                    <a:pt x="3466" y="6270"/>
                  </a:lnTo>
                  <a:close/>
                  <a:moveTo>
                    <a:pt x="5923" y="7656"/>
                  </a:moveTo>
                  <a:cubicBezTo>
                    <a:pt x="6112" y="7656"/>
                    <a:pt x="6270" y="7814"/>
                    <a:pt x="6270" y="8003"/>
                  </a:cubicBezTo>
                  <a:cubicBezTo>
                    <a:pt x="6270" y="8192"/>
                    <a:pt x="6144" y="8286"/>
                    <a:pt x="5986" y="8318"/>
                  </a:cubicBezTo>
                  <a:cubicBezTo>
                    <a:pt x="5734" y="8412"/>
                    <a:pt x="5450" y="8475"/>
                    <a:pt x="5198" y="8633"/>
                  </a:cubicBezTo>
                  <a:cubicBezTo>
                    <a:pt x="4789" y="8885"/>
                    <a:pt x="4411" y="9200"/>
                    <a:pt x="4096" y="9578"/>
                  </a:cubicBezTo>
                  <a:cubicBezTo>
                    <a:pt x="4064" y="9609"/>
                    <a:pt x="3938" y="9735"/>
                    <a:pt x="3812" y="9735"/>
                  </a:cubicBezTo>
                  <a:cubicBezTo>
                    <a:pt x="3655" y="9735"/>
                    <a:pt x="3592" y="9672"/>
                    <a:pt x="3560" y="9578"/>
                  </a:cubicBezTo>
                  <a:cubicBezTo>
                    <a:pt x="3088" y="8948"/>
                    <a:pt x="2426" y="8507"/>
                    <a:pt x="1670" y="8349"/>
                  </a:cubicBezTo>
                  <a:cubicBezTo>
                    <a:pt x="1544" y="8318"/>
                    <a:pt x="1386" y="8192"/>
                    <a:pt x="1386" y="8003"/>
                  </a:cubicBezTo>
                  <a:cubicBezTo>
                    <a:pt x="1386" y="7814"/>
                    <a:pt x="1544" y="7656"/>
                    <a:pt x="1733" y="7656"/>
                  </a:cubicBezTo>
                  <a:lnTo>
                    <a:pt x="2835" y="7656"/>
                  </a:lnTo>
                  <a:cubicBezTo>
                    <a:pt x="2993" y="8034"/>
                    <a:pt x="3371" y="8349"/>
                    <a:pt x="3844" y="8349"/>
                  </a:cubicBezTo>
                  <a:cubicBezTo>
                    <a:pt x="4316" y="8349"/>
                    <a:pt x="4663" y="8097"/>
                    <a:pt x="4820" y="7656"/>
                  </a:cubicBezTo>
                  <a:close/>
                  <a:moveTo>
                    <a:pt x="3812" y="0"/>
                  </a:moveTo>
                  <a:cubicBezTo>
                    <a:pt x="3371" y="0"/>
                    <a:pt x="2993" y="284"/>
                    <a:pt x="2835" y="725"/>
                  </a:cubicBezTo>
                  <a:lnTo>
                    <a:pt x="1386" y="725"/>
                  </a:lnTo>
                  <a:cubicBezTo>
                    <a:pt x="630" y="725"/>
                    <a:pt x="0" y="1355"/>
                    <a:pt x="0" y="2111"/>
                  </a:cubicBezTo>
                  <a:cubicBezTo>
                    <a:pt x="0" y="2489"/>
                    <a:pt x="158" y="2804"/>
                    <a:pt x="410" y="3088"/>
                  </a:cubicBezTo>
                  <a:cubicBezTo>
                    <a:pt x="378" y="3214"/>
                    <a:pt x="315" y="3340"/>
                    <a:pt x="315" y="3466"/>
                  </a:cubicBezTo>
                  <a:cubicBezTo>
                    <a:pt x="315" y="3876"/>
                    <a:pt x="473" y="4191"/>
                    <a:pt x="725" y="4474"/>
                  </a:cubicBezTo>
                  <a:cubicBezTo>
                    <a:pt x="693" y="4569"/>
                    <a:pt x="630" y="4726"/>
                    <a:pt x="630" y="4852"/>
                  </a:cubicBezTo>
                  <a:cubicBezTo>
                    <a:pt x="630" y="5608"/>
                    <a:pt x="1260" y="6238"/>
                    <a:pt x="2016" y="6238"/>
                  </a:cubicBezTo>
                  <a:cubicBezTo>
                    <a:pt x="2205" y="6238"/>
                    <a:pt x="2363" y="6081"/>
                    <a:pt x="2363" y="5892"/>
                  </a:cubicBezTo>
                  <a:cubicBezTo>
                    <a:pt x="2363" y="5671"/>
                    <a:pt x="2205" y="5514"/>
                    <a:pt x="2016" y="5514"/>
                  </a:cubicBezTo>
                  <a:cubicBezTo>
                    <a:pt x="1638" y="5514"/>
                    <a:pt x="1323" y="5199"/>
                    <a:pt x="1323" y="4821"/>
                  </a:cubicBezTo>
                  <a:cubicBezTo>
                    <a:pt x="1323" y="4411"/>
                    <a:pt x="1638" y="4096"/>
                    <a:pt x="2016" y="4096"/>
                  </a:cubicBezTo>
                  <a:lnTo>
                    <a:pt x="2741" y="4096"/>
                  </a:lnTo>
                  <a:lnTo>
                    <a:pt x="2741" y="6869"/>
                  </a:lnTo>
                  <a:lnTo>
                    <a:pt x="1701" y="6869"/>
                  </a:lnTo>
                  <a:cubicBezTo>
                    <a:pt x="1103" y="6869"/>
                    <a:pt x="693" y="7341"/>
                    <a:pt x="693" y="7877"/>
                  </a:cubicBezTo>
                  <a:cubicBezTo>
                    <a:pt x="693" y="8349"/>
                    <a:pt x="1008" y="8759"/>
                    <a:pt x="1481" y="8916"/>
                  </a:cubicBezTo>
                  <a:cubicBezTo>
                    <a:pt x="2048" y="9074"/>
                    <a:pt x="2615" y="9420"/>
                    <a:pt x="2961" y="9893"/>
                  </a:cubicBezTo>
                  <a:cubicBezTo>
                    <a:pt x="3151" y="10177"/>
                    <a:pt x="3466" y="10334"/>
                    <a:pt x="3781" y="10334"/>
                  </a:cubicBezTo>
                  <a:cubicBezTo>
                    <a:pt x="4096" y="10334"/>
                    <a:pt x="4411" y="10177"/>
                    <a:pt x="4631" y="9924"/>
                  </a:cubicBezTo>
                  <a:cubicBezTo>
                    <a:pt x="4852" y="9609"/>
                    <a:pt x="5135" y="9389"/>
                    <a:pt x="5482" y="9168"/>
                  </a:cubicBezTo>
                  <a:cubicBezTo>
                    <a:pt x="5671" y="9074"/>
                    <a:pt x="5891" y="8979"/>
                    <a:pt x="6112" y="8948"/>
                  </a:cubicBezTo>
                  <a:cubicBezTo>
                    <a:pt x="6585" y="8822"/>
                    <a:pt x="6900" y="8444"/>
                    <a:pt x="6900" y="7971"/>
                  </a:cubicBezTo>
                  <a:cubicBezTo>
                    <a:pt x="6900" y="7373"/>
                    <a:pt x="6427" y="6932"/>
                    <a:pt x="5891" y="6932"/>
                  </a:cubicBezTo>
                  <a:lnTo>
                    <a:pt x="4852" y="6932"/>
                  </a:lnTo>
                  <a:lnTo>
                    <a:pt x="4852" y="4191"/>
                  </a:lnTo>
                  <a:lnTo>
                    <a:pt x="5576" y="4191"/>
                  </a:lnTo>
                  <a:cubicBezTo>
                    <a:pt x="5954" y="4191"/>
                    <a:pt x="6270" y="4506"/>
                    <a:pt x="6270" y="4884"/>
                  </a:cubicBezTo>
                  <a:cubicBezTo>
                    <a:pt x="6270" y="5293"/>
                    <a:pt x="5954" y="5608"/>
                    <a:pt x="5576" y="5608"/>
                  </a:cubicBezTo>
                  <a:cubicBezTo>
                    <a:pt x="5356" y="5608"/>
                    <a:pt x="5198" y="5766"/>
                    <a:pt x="5198" y="5955"/>
                  </a:cubicBezTo>
                  <a:cubicBezTo>
                    <a:pt x="5198" y="6144"/>
                    <a:pt x="5356" y="6301"/>
                    <a:pt x="5576" y="6301"/>
                  </a:cubicBezTo>
                  <a:cubicBezTo>
                    <a:pt x="6301" y="6301"/>
                    <a:pt x="6931" y="5671"/>
                    <a:pt x="6931" y="4915"/>
                  </a:cubicBezTo>
                  <a:cubicBezTo>
                    <a:pt x="6931" y="4758"/>
                    <a:pt x="6900" y="4663"/>
                    <a:pt x="6868" y="4537"/>
                  </a:cubicBezTo>
                  <a:cubicBezTo>
                    <a:pt x="7152" y="4254"/>
                    <a:pt x="7246" y="3939"/>
                    <a:pt x="7246" y="3561"/>
                  </a:cubicBezTo>
                  <a:cubicBezTo>
                    <a:pt x="7246" y="3403"/>
                    <a:pt x="7215" y="3277"/>
                    <a:pt x="7183" y="3151"/>
                  </a:cubicBezTo>
                  <a:cubicBezTo>
                    <a:pt x="7498" y="2836"/>
                    <a:pt x="7656" y="2489"/>
                    <a:pt x="7656" y="2111"/>
                  </a:cubicBezTo>
                  <a:cubicBezTo>
                    <a:pt x="7656" y="1355"/>
                    <a:pt x="7026" y="725"/>
                    <a:pt x="6270" y="725"/>
                  </a:cubicBezTo>
                  <a:lnTo>
                    <a:pt x="4820" y="725"/>
                  </a:lnTo>
                  <a:cubicBezTo>
                    <a:pt x="4663" y="316"/>
                    <a:pt x="4285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18" name="Google Shape;6918;p67"/>
            <p:cNvSpPr/>
            <p:nvPr/>
          </p:nvSpPr>
          <p:spPr>
            <a:xfrm>
              <a:off x="-23229150" y="2710600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10775" y="693"/>
                  </a:moveTo>
                  <a:cubicBezTo>
                    <a:pt x="10996" y="693"/>
                    <a:pt x="11153" y="851"/>
                    <a:pt x="11153" y="1072"/>
                  </a:cubicBezTo>
                  <a:lnTo>
                    <a:pt x="11153" y="10775"/>
                  </a:lnTo>
                  <a:cubicBezTo>
                    <a:pt x="11153" y="10996"/>
                    <a:pt x="10996" y="11153"/>
                    <a:pt x="10775" y="11153"/>
                  </a:cubicBezTo>
                  <a:lnTo>
                    <a:pt x="1072" y="11153"/>
                  </a:lnTo>
                  <a:cubicBezTo>
                    <a:pt x="851" y="11153"/>
                    <a:pt x="694" y="10996"/>
                    <a:pt x="694" y="10775"/>
                  </a:cubicBezTo>
                  <a:lnTo>
                    <a:pt x="694" y="1072"/>
                  </a:lnTo>
                  <a:cubicBezTo>
                    <a:pt x="694" y="851"/>
                    <a:pt x="851" y="693"/>
                    <a:pt x="1072" y="693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lnTo>
                    <a:pt x="1" y="10775"/>
                  </a:lnTo>
                  <a:cubicBezTo>
                    <a:pt x="1" y="11374"/>
                    <a:pt x="473" y="11846"/>
                    <a:pt x="1072" y="11846"/>
                  </a:cubicBezTo>
                  <a:lnTo>
                    <a:pt x="10807" y="11846"/>
                  </a:lnTo>
                  <a:cubicBezTo>
                    <a:pt x="11374" y="11846"/>
                    <a:pt x="11847" y="11374"/>
                    <a:pt x="11847" y="10775"/>
                  </a:cubicBezTo>
                  <a:lnTo>
                    <a:pt x="11847" y="1072"/>
                  </a:lnTo>
                  <a:cubicBezTo>
                    <a:pt x="11847" y="473"/>
                    <a:pt x="11342" y="0"/>
                    <a:pt x="108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19" name="Google Shape;6919;p67"/>
          <p:cNvSpPr/>
          <p:nvPr/>
        </p:nvSpPr>
        <p:spPr>
          <a:xfrm>
            <a:off x="7779599" y="2112498"/>
            <a:ext cx="334915" cy="334010"/>
          </a:xfrm>
          <a:custGeom>
            <a:rect b="b" l="l" r="r" t="t"/>
            <a:pathLst>
              <a:path extrusionOk="0" h="11815" w="11847">
                <a:moveTo>
                  <a:pt x="5829" y="662"/>
                </a:moveTo>
                <a:cubicBezTo>
                  <a:pt x="6018" y="662"/>
                  <a:pt x="6176" y="820"/>
                  <a:pt x="6176" y="1009"/>
                </a:cubicBezTo>
                <a:cubicBezTo>
                  <a:pt x="6176" y="1229"/>
                  <a:pt x="6018" y="1387"/>
                  <a:pt x="5829" y="1387"/>
                </a:cubicBezTo>
                <a:cubicBezTo>
                  <a:pt x="5640" y="1387"/>
                  <a:pt x="5483" y="1229"/>
                  <a:pt x="5483" y="1009"/>
                </a:cubicBezTo>
                <a:cubicBezTo>
                  <a:pt x="5483" y="820"/>
                  <a:pt x="5640" y="662"/>
                  <a:pt x="5829" y="662"/>
                </a:cubicBezTo>
                <a:close/>
                <a:moveTo>
                  <a:pt x="3225" y="2798"/>
                </a:moveTo>
                <a:cubicBezTo>
                  <a:pt x="3766" y="2798"/>
                  <a:pt x="4911" y="3708"/>
                  <a:pt x="5483" y="4159"/>
                </a:cubicBezTo>
                <a:lnTo>
                  <a:pt x="5483" y="4884"/>
                </a:lnTo>
                <a:lnTo>
                  <a:pt x="4727" y="4884"/>
                </a:lnTo>
                <a:cubicBezTo>
                  <a:pt x="4758" y="4758"/>
                  <a:pt x="4790" y="4632"/>
                  <a:pt x="4790" y="4537"/>
                </a:cubicBezTo>
                <a:cubicBezTo>
                  <a:pt x="4790" y="4317"/>
                  <a:pt x="4632" y="4159"/>
                  <a:pt x="4443" y="4159"/>
                </a:cubicBezTo>
                <a:cubicBezTo>
                  <a:pt x="4254" y="4159"/>
                  <a:pt x="4097" y="4317"/>
                  <a:pt x="4097" y="4537"/>
                </a:cubicBezTo>
                <a:cubicBezTo>
                  <a:pt x="4097" y="4726"/>
                  <a:pt x="3939" y="4884"/>
                  <a:pt x="3750" y="4884"/>
                </a:cubicBezTo>
                <a:lnTo>
                  <a:pt x="3435" y="4884"/>
                </a:lnTo>
                <a:cubicBezTo>
                  <a:pt x="3655" y="4569"/>
                  <a:pt x="3813" y="4254"/>
                  <a:pt x="3908" y="3939"/>
                </a:cubicBezTo>
                <a:cubicBezTo>
                  <a:pt x="3971" y="3750"/>
                  <a:pt x="3844" y="3529"/>
                  <a:pt x="3655" y="3498"/>
                </a:cubicBezTo>
                <a:cubicBezTo>
                  <a:pt x="3617" y="3485"/>
                  <a:pt x="3578" y="3478"/>
                  <a:pt x="3541" y="3478"/>
                </a:cubicBezTo>
                <a:cubicBezTo>
                  <a:pt x="3395" y="3478"/>
                  <a:pt x="3265" y="3574"/>
                  <a:pt x="3214" y="3750"/>
                </a:cubicBezTo>
                <a:cubicBezTo>
                  <a:pt x="3025" y="4380"/>
                  <a:pt x="2710" y="4726"/>
                  <a:pt x="2269" y="4884"/>
                </a:cubicBezTo>
                <a:lnTo>
                  <a:pt x="1482" y="4884"/>
                </a:lnTo>
                <a:cubicBezTo>
                  <a:pt x="2049" y="4411"/>
                  <a:pt x="2364" y="3907"/>
                  <a:pt x="2584" y="3466"/>
                </a:cubicBezTo>
                <a:cubicBezTo>
                  <a:pt x="2836" y="3057"/>
                  <a:pt x="2962" y="2836"/>
                  <a:pt x="3151" y="2805"/>
                </a:cubicBezTo>
                <a:cubicBezTo>
                  <a:pt x="3174" y="2800"/>
                  <a:pt x="3199" y="2798"/>
                  <a:pt x="3225" y="2798"/>
                </a:cubicBezTo>
                <a:close/>
                <a:moveTo>
                  <a:pt x="8424" y="2770"/>
                </a:moveTo>
                <a:cubicBezTo>
                  <a:pt x="8442" y="2770"/>
                  <a:pt x="8459" y="2771"/>
                  <a:pt x="8476" y="2773"/>
                </a:cubicBezTo>
                <a:cubicBezTo>
                  <a:pt x="8665" y="2836"/>
                  <a:pt x="8791" y="3057"/>
                  <a:pt x="9011" y="3466"/>
                </a:cubicBezTo>
                <a:cubicBezTo>
                  <a:pt x="9263" y="3876"/>
                  <a:pt x="9578" y="4411"/>
                  <a:pt x="10082" y="4884"/>
                </a:cubicBezTo>
                <a:lnTo>
                  <a:pt x="9326" y="4884"/>
                </a:lnTo>
                <a:cubicBezTo>
                  <a:pt x="8885" y="4726"/>
                  <a:pt x="8570" y="4348"/>
                  <a:pt x="8381" y="3750"/>
                </a:cubicBezTo>
                <a:cubicBezTo>
                  <a:pt x="8328" y="3564"/>
                  <a:pt x="8164" y="3490"/>
                  <a:pt x="8019" y="3490"/>
                </a:cubicBezTo>
                <a:cubicBezTo>
                  <a:pt x="7992" y="3490"/>
                  <a:pt x="7965" y="3493"/>
                  <a:pt x="7940" y="3498"/>
                </a:cubicBezTo>
                <a:cubicBezTo>
                  <a:pt x="7783" y="3529"/>
                  <a:pt x="7688" y="3781"/>
                  <a:pt x="7720" y="3939"/>
                </a:cubicBezTo>
                <a:cubicBezTo>
                  <a:pt x="7783" y="4191"/>
                  <a:pt x="7940" y="4569"/>
                  <a:pt x="8192" y="4884"/>
                </a:cubicBezTo>
                <a:lnTo>
                  <a:pt x="7877" y="4884"/>
                </a:lnTo>
                <a:cubicBezTo>
                  <a:pt x="7688" y="4884"/>
                  <a:pt x="7531" y="4726"/>
                  <a:pt x="7531" y="4537"/>
                </a:cubicBezTo>
                <a:cubicBezTo>
                  <a:pt x="7531" y="4317"/>
                  <a:pt x="7373" y="4159"/>
                  <a:pt x="7153" y="4159"/>
                </a:cubicBezTo>
                <a:cubicBezTo>
                  <a:pt x="6963" y="4159"/>
                  <a:pt x="6806" y="4317"/>
                  <a:pt x="6806" y="4537"/>
                </a:cubicBezTo>
                <a:cubicBezTo>
                  <a:pt x="6806" y="4632"/>
                  <a:pt x="6837" y="4758"/>
                  <a:pt x="6900" y="4884"/>
                </a:cubicBezTo>
                <a:lnTo>
                  <a:pt x="6144" y="4884"/>
                </a:lnTo>
                <a:lnTo>
                  <a:pt x="6144" y="4159"/>
                </a:lnTo>
                <a:cubicBezTo>
                  <a:pt x="6663" y="3701"/>
                  <a:pt x="7863" y="2770"/>
                  <a:pt x="8424" y="2770"/>
                </a:cubicBezTo>
                <a:close/>
                <a:moveTo>
                  <a:pt x="7216" y="5545"/>
                </a:moveTo>
                <a:cubicBezTo>
                  <a:pt x="7405" y="5545"/>
                  <a:pt x="7562" y="5703"/>
                  <a:pt x="7562" y="5892"/>
                </a:cubicBezTo>
                <a:cubicBezTo>
                  <a:pt x="7562" y="6113"/>
                  <a:pt x="7405" y="6270"/>
                  <a:pt x="7216" y="6270"/>
                </a:cubicBezTo>
                <a:lnTo>
                  <a:pt x="6176" y="6270"/>
                </a:lnTo>
                <a:lnTo>
                  <a:pt x="6176" y="5545"/>
                </a:lnTo>
                <a:close/>
                <a:moveTo>
                  <a:pt x="5483" y="6963"/>
                </a:moveTo>
                <a:lnTo>
                  <a:pt x="5483" y="7688"/>
                </a:lnTo>
                <a:lnTo>
                  <a:pt x="4443" y="7688"/>
                </a:lnTo>
                <a:cubicBezTo>
                  <a:pt x="4254" y="7688"/>
                  <a:pt x="4097" y="7530"/>
                  <a:pt x="4097" y="7310"/>
                </a:cubicBezTo>
                <a:cubicBezTo>
                  <a:pt x="4097" y="7121"/>
                  <a:pt x="4254" y="6963"/>
                  <a:pt x="4443" y="6963"/>
                </a:cubicBezTo>
                <a:close/>
                <a:moveTo>
                  <a:pt x="6491" y="8349"/>
                </a:moveTo>
                <a:cubicBezTo>
                  <a:pt x="6680" y="8349"/>
                  <a:pt x="6837" y="8507"/>
                  <a:pt x="6837" y="8696"/>
                </a:cubicBezTo>
                <a:cubicBezTo>
                  <a:pt x="6837" y="8885"/>
                  <a:pt x="6680" y="9042"/>
                  <a:pt x="6491" y="9042"/>
                </a:cubicBezTo>
                <a:lnTo>
                  <a:pt x="6144" y="9042"/>
                </a:lnTo>
                <a:lnTo>
                  <a:pt x="6144" y="8349"/>
                </a:lnTo>
                <a:close/>
                <a:moveTo>
                  <a:pt x="5483" y="9736"/>
                </a:moveTo>
                <a:lnTo>
                  <a:pt x="5483" y="10429"/>
                </a:lnTo>
                <a:lnTo>
                  <a:pt x="5105" y="10429"/>
                </a:lnTo>
                <a:cubicBezTo>
                  <a:pt x="4916" y="10429"/>
                  <a:pt x="4758" y="10271"/>
                  <a:pt x="4758" y="10082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325" y="1"/>
                  <a:pt x="4853" y="473"/>
                  <a:pt x="4853" y="1009"/>
                </a:cubicBezTo>
                <a:cubicBezTo>
                  <a:pt x="4853" y="1450"/>
                  <a:pt x="5136" y="1828"/>
                  <a:pt x="5546" y="1985"/>
                </a:cubicBezTo>
                <a:lnTo>
                  <a:pt x="5546" y="3309"/>
                </a:lnTo>
                <a:cubicBezTo>
                  <a:pt x="4475" y="2440"/>
                  <a:pt x="3776" y="2104"/>
                  <a:pt x="3254" y="2104"/>
                </a:cubicBezTo>
                <a:cubicBezTo>
                  <a:pt x="3208" y="2104"/>
                  <a:pt x="3163" y="2106"/>
                  <a:pt x="3120" y="2111"/>
                </a:cubicBezTo>
                <a:cubicBezTo>
                  <a:pt x="2616" y="2206"/>
                  <a:pt x="2332" y="2678"/>
                  <a:pt x="2080" y="3151"/>
                </a:cubicBezTo>
                <a:cubicBezTo>
                  <a:pt x="1734" y="3750"/>
                  <a:pt x="1356" y="4474"/>
                  <a:pt x="253" y="4915"/>
                </a:cubicBezTo>
                <a:cubicBezTo>
                  <a:pt x="95" y="4978"/>
                  <a:pt x="1" y="5167"/>
                  <a:pt x="32" y="5325"/>
                </a:cubicBezTo>
                <a:cubicBezTo>
                  <a:pt x="95" y="5482"/>
                  <a:pt x="190" y="5577"/>
                  <a:pt x="410" y="5577"/>
                </a:cubicBezTo>
                <a:lnTo>
                  <a:pt x="5609" y="5577"/>
                </a:lnTo>
                <a:lnTo>
                  <a:pt x="5609" y="6302"/>
                </a:lnTo>
                <a:lnTo>
                  <a:pt x="4569" y="6302"/>
                </a:lnTo>
                <a:cubicBezTo>
                  <a:pt x="3971" y="6302"/>
                  <a:pt x="3561" y="6774"/>
                  <a:pt x="3561" y="7310"/>
                </a:cubicBezTo>
                <a:cubicBezTo>
                  <a:pt x="3561" y="7908"/>
                  <a:pt x="4034" y="8349"/>
                  <a:pt x="4569" y="8349"/>
                </a:cubicBezTo>
                <a:lnTo>
                  <a:pt x="5609" y="8349"/>
                </a:lnTo>
                <a:lnTo>
                  <a:pt x="5609" y="9042"/>
                </a:lnTo>
                <a:lnTo>
                  <a:pt x="5231" y="9042"/>
                </a:lnTo>
                <a:cubicBezTo>
                  <a:pt x="4664" y="9042"/>
                  <a:pt x="4223" y="9515"/>
                  <a:pt x="4223" y="10082"/>
                </a:cubicBezTo>
                <a:cubicBezTo>
                  <a:pt x="4223" y="10681"/>
                  <a:pt x="4695" y="11090"/>
                  <a:pt x="5231" y="11090"/>
                </a:cubicBezTo>
                <a:lnTo>
                  <a:pt x="5609" y="11090"/>
                </a:lnTo>
                <a:lnTo>
                  <a:pt x="5609" y="11468"/>
                </a:lnTo>
                <a:cubicBezTo>
                  <a:pt x="5609" y="11657"/>
                  <a:pt x="5766" y="11815"/>
                  <a:pt x="5955" y="11815"/>
                </a:cubicBezTo>
                <a:cubicBezTo>
                  <a:pt x="6144" y="11815"/>
                  <a:pt x="6302" y="11657"/>
                  <a:pt x="6302" y="11468"/>
                </a:cubicBezTo>
                <a:lnTo>
                  <a:pt x="6302" y="11090"/>
                </a:lnTo>
                <a:lnTo>
                  <a:pt x="6648" y="11090"/>
                </a:lnTo>
                <a:cubicBezTo>
                  <a:pt x="6869" y="11090"/>
                  <a:pt x="7027" y="10933"/>
                  <a:pt x="7027" y="10744"/>
                </a:cubicBezTo>
                <a:cubicBezTo>
                  <a:pt x="7027" y="10555"/>
                  <a:pt x="6869" y="10397"/>
                  <a:pt x="6648" y="10397"/>
                </a:cubicBezTo>
                <a:lnTo>
                  <a:pt x="6302" y="10397"/>
                </a:lnTo>
                <a:lnTo>
                  <a:pt x="6302" y="9673"/>
                </a:lnTo>
                <a:lnTo>
                  <a:pt x="6648" y="9673"/>
                </a:lnTo>
                <a:cubicBezTo>
                  <a:pt x="7247" y="9673"/>
                  <a:pt x="7688" y="9200"/>
                  <a:pt x="7688" y="8664"/>
                </a:cubicBezTo>
                <a:cubicBezTo>
                  <a:pt x="7688" y="8066"/>
                  <a:pt x="7216" y="7625"/>
                  <a:pt x="6648" y="7625"/>
                </a:cubicBezTo>
                <a:lnTo>
                  <a:pt x="6302" y="7625"/>
                </a:lnTo>
                <a:lnTo>
                  <a:pt x="6302" y="6932"/>
                </a:lnTo>
                <a:lnTo>
                  <a:pt x="7342" y="6932"/>
                </a:lnTo>
                <a:cubicBezTo>
                  <a:pt x="7909" y="6932"/>
                  <a:pt x="8350" y="6459"/>
                  <a:pt x="8350" y="5892"/>
                </a:cubicBezTo>
                <a:cubicBezTo>
                  <a:pt x="8350" y="5766"/>
                  <a:pt x="8318" y="5671"/>
                  <a:pt x="8287" y="5545"/>
                </a:cubicBezTo>
                <a:lnTo>
                  <a:pt x="11469" y="5545"/>
                </a:lnTo>
                <a:cubicBezTo>
                  <a:pt x="11626" y="5545"/>
                  <a:pt x="11784" y="5419"/>
                  <a:pt x="11815" y="5262"/>
                </a:cubicBezTo>
                <a:cubicBezTo>
                  <a:pt x="11847" y="5104"/>
                  <a:pt x="11658" y="4947"/>
                  <a:pt x="11500" y="4915"/>
                </a:cubicBezTo>
                <a:cubicBezTo>
                  <a:pt x="10398" y="4474"/>
                  <a:pt x="9988" y="3750"/>
                  <a:pt x="9641" y="3151"/>
                </a:cubicBezTo>
                <a:cubicBezTo>
                  <a:pt x="9389" y="2678"/>
                  <a:pt x="9137" y="2237"/>
                  <a:pt x="8633" y="2111"/>
                </a:cubicBezTo>
                <a:cubicBezTo>
                  <a:pt x="8563" y="2096"/>
                  <a:pt x="8491" y="2088"/>
                  <a:pt x="8417" y="2088"/>
                </a:cubicBezTo>
                <a:cubicBezTo>
                  <a:pt x="7893" y="2088"/>
                  <a:pt x="7252" y="2481"/>
                  <a:pt x="6176" y="3309"/>
                </a:cubicBezTo>
                <a:lnTo>
                  <a:pt x="6176" y="1985"/>
                </a:lnTo>
                <a:cubicBezTo>
                  <a:pt x="6585" y="1828"/>
                  <a:pt x="6900" y="1481"/>
                  <a:pt x="6900" y="1009"/>
                </a:cubicBezTo>
                <a:cubicBezTo>
                  <a:pt x="6900" y="410"/>
                  <a:pt x="6428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20" name="Google Shape;6920;p67"/>
          <p:cNvGrpSpPr/>
          <p:nvPr/>
        </p:nvGrpSpPr>
        <p:grpSpPr>
          <a:xfrm>
            <a:off x="1021159" y="3058276"/>
            <a:ext cx="337600" cy="293047"/>
            <a:chOff x="-28462125" y="3199700"/>
            <a:chExt cx="298550" cy="259150"/>
          </a:xfrm>
        </p:grpSpPr>
        <p:sp>
          <p:nvSpPr>
            <p:cNvPr id="6921" name="Google Shape;6921;p67"/>
            <p:cNvSpPr/>
            <p:nvPr/>
          </p:nvSpPr>
          <p:spPr>
            <a:xfrm>
              <a:off x="-28459750" y="3284775"/>
              <a:ext cx="296175" cy="104775"/>
            </a:xfrm>
            <a:custGeom>
              <a:rect b="b" l="l" r="r" t="t"/>
              <a:pathLst>
                <a:path extrusionOk="0" h="4191" w="11847">
                  <a:moveTo>
                    <a:pt x="5230" y="0"/>
                  </a:moveTo>
                  <a:cubicBezTo>
                    <a:pt x="5073" y="0"/>
                    <a:pt x="4947" y="63"/>
                    <a:pt x="4915" y="189"/>
                  </a:cubicBezTo>
                  <a:lnTo>
                    <a:pt x="4096" y="2080"/>
                  </a:lnTo>
                  <a:lnTo>
                    <a:pt x="347" y="2080"/>
                  </a:lnTo>
                  <a:cubicBezTo>
                    <a:pt x="158" y="2080"/>
                    <a:pt x="0" y="2237"/>
                    <a:pt x="0" y="2426"/>
                  </a:cubicBezTo>
                  <a:cubicBezTo>
                    <a:pt x="0" y="2615"/>
                    <a:pt x="158" y="2773"/>
                    <a:pt x="347" y="2773"/>
                  </a:cubicBezTo>
                  <a:lnTo>
                    <a:pt x="4316" y="2773"/>
                  </a:lnTo>
                  <a:cubicBezTo>
                    <a:pt x="4411" y="2773"/>
                    <a:pt x="4505" y="2710"/>
                    <a:pt x="4600" y="2584"/>
                  </a:cubicBezTo>
                  <a:lnTo>
                    <a:pt x="5199" y="1292"/>
                  </a:lnTo>
                  <a:lnTo>
                    <a:pt x="6238" y="3970"/>
                  </a:lnTo>
                  <a:cubicBezTo>
                    <a:pt x="6301" y="4096"/>
                    <a:pt x="6396" y="4159"/>
                    <a:pt x="6522" y="4191"/>
                  </a:cubicBezTo>
                  <a:lnTo>
                    <a:pt x="6553" y="4191"/>
                  </a:lnTo>
                  <a:cubicBezTo>
                    <a:pt x="6679" y="4191"/>
                    <a:pt x="6805" y="4127"/>
                    <a:pt x="6868" y="4033"/>
                  </a:cubicBezTo>
                  <a:lnTo>
                    <a:pt x="7624" y="2836"/>
                  </a:lnTo>
                  <a:lnTo>
                    <a:pt x="11500" y="2836"/>
                  </a:lnTo>
                  <a:cubicBezTo>
                    <a:pt x="11689" y="2836"/>
                    <a:pt x="11846" y="2678"/>
                    <a:pt x="11846" y="2458"/>
                  </a:cubicBezTo>
                  <a:cubicBezTo>
                    <a:pt x="11846" y="2269"/>
                    <a:pt x="11689" y="2111"/>
                    <a:pt x="11500" y="2111"/>
                  </a:cubicBezTo>
                  <a:lnTo>
                    <a:pt x="7435" y="2111"/>
                  </a:lnTo>
                  <a:cubicBezTo>
                    <a:pt x="7309" y="2111"/>
                    <a:pt x="7183" y="2206"/>
                    <a:pt x="7120" y="2269"/>
                  </a:cubicBezTo>
                  <a:lnTo>
                    <a:pt x="6648" y="3056"/>
                  </a:lnTo>
                  <a:lnTo>
                    <a:pt x="5545" y="221"/>
                  </a:lnTo>
                  <a:cubicBezTo>
                    <a:pt x="5514" y="95"/>
                    <a:pt x="5388" y="0"/>
                    <a:pt x="52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2" name="Google Shape;6922;p67"/>
            <p:cNvSpPr/>
            <p:nvPr/>
          </p:nvSpPr>
          <p:spPr>
            <a:xfrm>
              <a:off x="-28462125" y="3199700"/>
              <a:ext cx="295400" cy="125275"/>
            </a:xfrm>
            <a:custGeom>
              <a:rect b="b" l="l" r="r" t="t"/>
              <a:pathLst>
                <a:path extrusionOk="0" h="5011" w="11816">
                  <a:moveTo>
                    <a:pt x="3151" y="1"/>
                  </a:moveTo>
                  <a:cubicBezTo>
                    <a:pt x="1387" y="1"/>
                    <a:pt x="1" y="1419"/>
                    <a:pt x="1" y="3277"/>
                  </a:cubicBezTo>
                  <a:cubicBezTo>
                    <a:pt x="1" y="3876"/>
                    <a:pt x="158" y="4349"/>
                    <a:pt x="442" y="4821"/>
                  </a:cubicBezTo>
                  <a:lnTo>
                    <a:pt x="3655" y="4821"/>
                  </a:lnTo>
                  <a:lnTo>
                    <a:pt x="4285" y="3340"/>
                  </a:lnTo>
                  <a:cubicBezTo>
                    <a:pt x="4443" y="2994"/>
                    <a:pt x="4821" y="2773"/>
                    <a:pt x="5199" y="2710"/>
                  </a:cubicBezTo>
                  <a:cubicBezTo>
                    <a:pt x="5672" y="2710"/>
                    <a:pt x="6018" y="2994"/>
                    <a:pt x="6176" y="3403"/>
                  </a:cubicBezTo>
                  <a:lnTo>
                    <a:pt x="6806" y="5010"/>
                  </a:lnTo>
                  <a:cubicBezTo>
                    <a:pt x="6963" y="4884"/>
                    <a:pt x="7215" y="4821"/>
                    <a:pt x="7404" y="4821"/>
                  </a:cubicBezTo>
                  <a:lnTo>
                    <a:pt x="11374" y="4821"/>
                  </a:lnTo>
                  <a:cubicBezTo>
                    <a:pt x="11626" y="4349"/>
                    <a:pt x="11815" y="3813"/>
                    <a:pt x="11815" y="3277"/>
                  </a:cubicBezTo>
                  <a:cubicBezTo>
                    <a:pt x="11815" y="1419"/>
                    <a:pt x="10429" y="1"/>
                    <a:pt x="8665" y="1"/>
                  </a:cubicBezTo>
                  <a:cubicBezTo>
                    <a:pt x="7247" y="1"/>
                    <a:pt x="6396" y="977"/>
                    <a:pt x="5924" y="1860"/>
                  </a:cubicBezTo>
                  <a:cubicBezTo>
                    <a:pt x="5451" y="977"/>
                    <a:pt x="4537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3" name="Google Shape;6923;p67"/>
            <p:cNvSpPr/>
            <p:nvPr/>
          </p:nvSpPr>
          <p:spPr>
            <a:xfrm>
              <a:off x="-28405400" y="3360375"/>
              <a:ext cx="186675" cy="98475"/>
            </a:xfrm>
            <a:custGeom>
              <a:rect b="b" l="l" r="r" t="t"/>
              <a:pathLst>
                <a:path extrusionOk="0" h="3939" w="7467">
                  <a:moveTo>
                    <a:pt x="2962" y="1"/>
                  </a:moveTo>
                  <a:cubicBezTo>
                    <a:pt x="2773" y="284"/>
                    <a:pt x="2458" y="442"/>
                    <a:pt x="2111" y="442"/>
                  </a:cubicBezTo>
                  <a:lnTo>
                    <a:pt x="0" y="442"/>
                  </a:lnTo>
                  <a:cubicBezTo>
                    <a:pt x="158" y="599"/>
                    <a:pt x="347" y="757"/>
                    <a:pt x="536" y="914"/>
                  </a:cubicBezTo>
                  <a:cubicBezTo>
                    <a:pt x="1449" y="1734"/>
                    <a:pt x="2426" y="2647"/>
                    <a:pt x="3434" y="3813"/>
                  </a:cubicBezTo>
                  <a:cubicBezTo>
                    <a:pt x="3529" y="3907"/>
                    <a:pt x="3592" y="3939"/>
                    <a:pt x="3718" y="3939"/>
                  </a:cubicBezTo>
                  <a:cubicBezTo>
                    <a:pt x="3844" y="3939"/>
                    <a:pt x="3907" y="3907"/>
                    <a:pt x="4001" y="3813"/>
                  </a:cubicBezTo>
                  <a:cubicBezTo>
                    <a:pt x="4978" y="2584"/>
                    <a:pt x="6018" y="1734"/>
                    <a:pt x="6900" y="914"/>
                  </a:cubicBezTo>
                  <a:cubicBezTo>
                    <a:pt x="7120" y="757"/>
                    <a:pt x="7278" y="599"/>
                    <a:pt x="7467" y="442"/>
                  </a:cubicBezTo>
                  <a:lnTo>
                    <a:pt x="5860" y="442"/>
                  </a:lnTo>
                  <a:lnTo>
                    <a:pt x="5293" y="1324"/>
                  </a:lnTo>
                  <a:cubicBezTo>
                    <a:pt x="5104" y="1639"/>
                    <a:pt x="4789" y="1860"/>
                    <a:pt x="4379" y="1860"/>
                  </a:cubicBezTo>
                  <a:lnTo>
                    <a:pt x="4316" y="1860"/>
                  </a:lnTo>
                  <a:cubicBezTo>
                    <a:pt x="3907" y="1797"/>
                    <a:pt x="3592" y="1576"/>
                    <a:pt x="3434" y="1167"/>
                  </a:cubicBezTo>
                  <a:lnTo>
                    <a:pt x="29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24" name="Google Shape;6924;p67"/>
          <p:cNvGrpSpPr/>
          <p:nvPr/>
        </p:nvGrpSpPr>
        <p:grpSpPr>
          <a:xfrm>
            <a:off x="1022064" y="3449815"/>
            <a:ext cx="335791" cy="334915"/>
            <a:chOff x="-28461325" y="3545475"/>
            <a:chExt cx="296950" cy="296175"/>
          </a:xfrm>
        </p:grpSpPr>
        <p:sp>
          <p:nvSpPr>
            <p:cNvPr id="6925" name="Google Shape;6925;p67"/>
            <p:cNvSpPr/>
            <p:nvPr/>
          </p:nvSpPr>
          <p:spPr>
            <a:xfrm>
              <a:off x="-28461325" y="3666775"/>
              <a:ext cx="34675" cy="52775"/>
            </a:xfrm>
            <a:custGeom>
              <a:rect b="b" l="l" r="r" t="t"/>
              <a:pathLst>
                <a:path extrusionOk="0" h="2111" w="1387">
                  <a:moveTo>
                    <a:pt x="0" y="0"/>
                  </a:moveTo>
                  <a:lnTo>
                    <a:pt x="0" y="2111"/>
                  </a:lnTo>
                  <a:lnTo>
                    <a:pt x="1386" y="2111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6" name="Google Shape;6926;p67"/>
            <p:cNvSpPr/>
            <p:nvPr/>
          </p:nvSpPr>
          <p:spPr>
            <a:xfrm>
              <a:off x="-28461325" y="3737650"/>
              <a:ext cx="52775" cy="17350"/>
            </a:xfrm>
            <a:custGeom>
              <a:rect b="b" l="l" r="r" t="t"/>
              <a:pathLst>
                <a:path extrusionOk="0" h="694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6"/>
                    <a:pt x="2111" y="347"/>
                  </a:cubicBezTo>
                  <a:cubicBezTo>
                    <a:pt x="2111" y="158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7" name="Google Shape;6927;p67"/>
            <p:cNvSpPr/>
            <p:nvPr/>
          </p:nvSpPr>
          <p:spPr>
            <a:xfrm>
              <a:off x="-28461325" y="3632100"/>
              <a:ext cx="52775" cy="17375"/>
            </a:xfrm>
            <a:custGeom>
              <a:rect b="b" l="l" r="r" t="t"/>
              <a:pathLst>
                <a:path extrusionOk="0" h="695" w="2111">
                  <a:moveTo>
                    <a:pt x="0" y="1"/>
                  </a:moveTo>
                  <a:lnTo>
                    <a:pt x="0" y="694"/>
                  </a:lnTo>
                  <a:lnTo>
                    <a:pt x="1733" y="694"/>
                  </a:lnTo>
                  <a:cubicBezTo>
                    <a:pt x="1954" y="694"/>
                    <a:pt x="2111" y="537"/>
                    <a:pt x="2111" y="348"/>
                  </a:cubicBezTo>
                  <a:cubicBezTo>
                    <a:pt x="2111" y="159"/>
                    <a:pt x="1954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8" name="Google Shape;6928;p67"/>
            <p:cNvSpPr/>
            <p:nvPr/>
          </p:nvSpPr>
          <p:spPr>
            <a:xfrm>
              <a:off x="-28460550" y="35454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2427" y="0"/>
                  </a:moveTo>
                  <a:cubicBezTo>
                    <a:pt x="1072" y="0"/>
                    <a:pt x="1" y="1103"/>
                    <a:pt x="1" y="2426"/>
                  </a:cubicBezTo>
                  <a:lnTo>
                    <a:pt x="1" y="2804"/>
                  </a:lnTo>
                  <a:lnTo>
                    <a:pt x="1355" y="2804"/>
                  </a:lnTo>
                  <a:lnTo>
                    <a:pt x="1355" y="2426"/>
                  </a:lnTo>
                  <a:cubicBezTo>
                    <a:pt x="1355" y="1859"/>
                    <a:pt x="1828" y="1418"/>
                    <a:pt x="2395" y="1418"/>
                  </a:cubicBezTo>
                  <a:lnTo>
                    <a:pt x="9358" y="1418"/>
                  </a:lnTo>
                  <a:cubicBezTo>
                    <a:pt x="9956" y="1418"/>
                    <a:pt x="10366" y="1891"/>
                    <a:pt x="10366" y="2426"/>
                  </a:cubicBezTo>
                  <a:lnTo>
                    <a:pt x="10366" y="9420"/>
                  </a:lnTo>
                  <a:cubicBezTo>
                    <a:pt x="10366" y="9987"/>
                    <a:pt x="9893" y="10429"/>
                    <a:pt x="9358" y="10429"/>
                  </a:cubicBezTo>
                  <a:lnTo>
                    <a:pt x="2395" y="10429"/>
                  </a:lnTo>
                  <a:cubicBezTo>
                    <a:pt x="1797" y="10429"/>
                    <a:pt x="1355" y="9956"/>
                    <a:pt x="1355" y="9420"/>
                  </a:cubicBezTo>
                  <a:lnTo>
                    <a:pt x="1355" y="9042"/>
                  </a:lnTo>
                  <a:lnTo>
                    <a:pt x="1" y="9042"/>
                  </a:lnTo>
                  <a:lnTo>
                    <a:pt x="1" y="9420"/>
                  </a:lnTo>
                  <a:cubicBezTo>
                    <a:pt x="1" y="10744"/>
                    <a:pt x="1103" y="11846"/>
                    <a:pt x="2427" y="11846"/>
                  </a:cubicBezTo>
                  <a:lnTo>
                    <a:pt x="9389" y="11846"/>
                  </a:lnTo>
                  <a:cubicBezTo>
                    <a:pt x="10744" y="11846"/>
                    <a:pt x="11847" y="10744"/>
                    <a:pt x="11847" y="9420"/>
                  </a:cubicBezTo>
                  <a:lnTo>
                    <a:pt x="11847" y="2426"/>
                  </a:lnTo>
                  <a:cubicBezTo>
                    <a:pt x="11847" y="1103"/>
                    <a:pt x="10744" y="0"/>
                    <a:pt x="93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29" name="Google Shape;6929;p67"/>
            <p:cNvSpPr/>
            <p:nvPr/>
          </p:nvSpPr>
          <p:spPr>
            <a:xfrm>
              <a:off x="-28347925" y="3649450"/>
              <a:ext cx="86675" cy="86650"/>
            </a:xfrm>
            <a:custGeom>
              <a:rect b="b" l="l" r="r" t="t"/>
              <a:pathLst>
                <a:path extrusionOk="0" h="3466" w="3467">
                  <a:moveTo>
                    <a:pt x="1387" y="0"/>
                  </a:moveTo>
                  <a:lnTo>
                    <a:pt x="1387" y="1040"/>
                  </a:lnTo>
                  <a:cubicBezTo>
                    <a:pt x="1387" y="1229"/>
                    <a:pt x="1230" y="1386"/>
                    <a:pt x="1041" y="1386"/>
                  </a:cubicBezTo>
                  <a:lnTo>
                    <a:pt x="1" y="1386"/>
                  </a:lnTo>
                  <a:lnTo>
                    <a:pt x="1" y="2111"/>
                  </a:lnTo>
                  <a:lnTo>
                    <a:pt x="1041" y="2111"/>
                  </a:lnTo>
                  <a:cubicBezTo>
                    <a:pt x="1230" y="2111"/>
                    <a:pt x="1387" y="2268"/>
                    <a:pt x="1387" y="2457"/>
                  </a:cubicBezTo>
                  <a:lnTo>
                    <a:pt x="1387" y="3466"/>
                  </a:lnTo>
                  <a:lnTo>
                    <a:pt x="2080" y="3466"/>
                  </a:lnTo>
                  <a:lnTo>
                    <a:pt x="2080" y="2457"/>
                  </a:lnTo>
                  <a:cubicBezTo>
                    <a:pt x="2080" y="2268"/>
                    <a:pt x="2238" y="2111"/>
                    <a:pt x="2458" y="2111"/>
                  </a:cubicBezTo>
                  <a:lnTo>
                    <a:pt x="3467" y="2111"/>
                  </a:lnTo>
                  <a:lnTo>
                    <a:pt x="3467" y="1386"/>
                  </a:lnTo>
                  <a:lnTo>
                    <a:pt x="2458" y="1386"/>
                  </a:lnTo>
                  <a:cubicBezTo>
                    <a:pt x="2238" y="1386"/>
                    <a:pt x="2080" y="1229"/>
                    <a:pt x="2080" y="1040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0" name="Google Shape;6930;p67"/>
            <p:cNvSpPr/>
            <p:nvPr/>
          </p:nvSpPr>
          <p:spPr>
            <a:xfrm>
              <a:off x="-28408550" y="3597450"/>
              <a:ext cx="191400" cy="192200"/>
            </a:xfrm>
            <a:custGeom>
              <a:rect b="b" l="l" r="r" t="t"/>
              <a:pathLst>
                <a:path extrusionOk="0" h="7688" w="7656">
                  <a:moveTo>
                    <a:pt x="4883" y="1418"/>
                  </a:moveTo>
                  <a:cubicBezTo>
                    <a:pt x="5072" y="1418"/>
                    <a:pt x="5230" y="1576"/>
                    <a:pt x="5230" y="1765"/>
                  </a:cubicBezTo>
                  <a:lnTo>
                    <a:pt x="5230" y="2805"/>
                  </a:lnTo>
                  <a:lnTo>
                    <a:pt x="6238" y="2805"/>
                  </a:lnTo>
                  <a:cubicBezTo>
                    <a:pt x="6459" y="2805"/>
                    <a:pt x="6616" y="2962"/>
                    <a:pt x="6616" y="3151"/>
                  </a:cubicBezTo>
                  <a:lnTo>
                    <a:pt x="6616" y="4537"/>
                  </a:lnTo>
                  <a:cubicBezTo>
                    <a:pt x="6616" y="4726"/>
                    <a:pt x="6459" y="4884"/>
                    <a:pt x="6238" y="4884"/>
                  </a:cubicBezTo>
                  <a:lnTo>
                    <a:pt x="5230" y="4884"/>
                  </a:lnTo>
                  <a:lnTo>
                    <a:pt x="5230" y="5924"/>
                  </a:lnTo>
                  <a:cubicBezTo>
                    <a:pt x="5230" y="6113"/>
                    <a:pt x="5072" y="6270"/>
                    <a:pt x="4883" y="6270"/>
                  </a:cubicBezTo>
                  <a:lnTo>
                    <a:pt x="3497" y="6270"/>
                  </a:lnTo>
                  <a:cubicBezTo>
                    <a:pt x="3308" y="6270"/>
                    <a:pt x="3151" y="6113"/>
                    <a:pt x="3151" y="5924"/>
                  </a:cubicBezTo>
                  <a:lnTo>
                    <a:pt x="3151" y="4884"/>
                  </a:lnTo>
                  <a:lnTo>
                    <a:pt x="2111" y="4884"/>
                  </a:lnTo>
                  <a:cubicBezTo>
                    <a:pt x="1922" y="4884"/>
                    <a:pt x="1764" y="4726"/>
                    <a:pt x="1764" y="4537"/>
                  </a:cubicBezTo>
                  <a:lnTo>
                    <a:pt x="1764" y="3151"/>
                  </a:lnTo>
                  <a:cubicBezTo>
                    <a:pt x="1764" y="2962"/>
                    <a:pt x="1922" y="2805"/>
                    <a:pt x="2111" y="2805"/>
                  </a:cubicBezTo>
                  <a:lnTo>
                    <a:pt x="3151" y="2805"/>
                  </a:lnTo>
                  <a:lnTo>
                    <a:pt x="3151" y="1765"/>
                  </a:lnTo>
                  <a:cubicBezTo>
                    <a:pt x="3151" y="1576"/>
                    <a:pt x="3308" y="1418"/>
                    <a:pt x="3497" y="1418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757"/>
                  </a:lnTo>
                  <a:cubicBezTo>
                    <a:pt x="378" y="914"/>
                    <a:pt x="693" y="1261"/>
                    <a:pt x="693" y="1734"/>
                  </a:cubicBezTo>
                  <a:cubicBezTo>
                    <a:pt x="693" y="2175"/>
                    <a:pt x="378" y="2553"/>
                    <a:pt x="0" y="2710"/>
                  </a:cubicBezTo>
                  <a:lnTo>
                    <a:pt x="0" y="4979"/>
                  </a:lnTo>
                  <a:cubicBezTo>
                    <a:pt x="378" y="5136"/>
                    <a:pt x="693" y="5483"/>
                    <a:pt x="693" y="5955"/>
                  </a:cubicBezTo>
                  <a:cubicBezTo>
                    <a:pt x="693" y="6396"/>
                    <a:pt x="441" y="6774"/>
                    <a:pt x="0" y="6932"/>
                  </a:cubicBezTo>
                  <a:lnTo>
                    <a:pt x="0" y="7341"/>
                  </a:lnTo>
                  <a:cubicBezTo>
                    <a:pt x="0" y="7530"/>
                    <a:pt x="158" y="7688"/>
                    <a:pt x="347" y="7688"/>
                  </a:cubicBezTo>
                  <a:lnTo>
                    <a:pt x="7309" y="7688"/>
                  </a:lnTo>
                  <a:cubicBezTo>
                    <a:pt x="7498" y="7688"/>
                    <a:pt x="7656" y="7530"/>
                    <a:pt x="7656" y="7341"/>
                  </a:cubicBezTo>
                  <a:lnTo>
                    <a:pt x="7656" y="347"/>
                  </a:lnTo>
                  <a:cubicBezTo>
                    <a:pt x="7656" y="158"/>
                    <a:pt x="7498" y="1"/>
                    <a:pt x="7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1" name="Google Shape;6931;p67"/>
          <p:cNvGrpSpPr/>
          <p:nvPr/>
        </p:nvGrpSpPr>
        <p:grpSpPr>
          <a:xfrm>
            <a:off x="1018487" y="3884028"/>
            <a:ext cx="342943" cy="334886"/>
            <a:chOff x="-28463700" y="3914875"/>
            <a:chExt cx="303275" cy="296150"/>
          </a:xfrm>
        </p:grpSpPr>
        <p:sp>
          <p:nvSpPr>
            <p:cNvPr id="6932" name="Google Shape;6932;p67"/>
            <p:cNvSpPr/>
            <p:nvPr/>
          </p:nvSpPr>
          <p:spPr>
            <a:xfrm>
              <a:off x="-28333725" y="4057375"/>
              <a:ext cx="86650" cy="64650"/>
            </a:xfrm>
            <a:custGeom>
              <a:rect b="b" l="l" r="r" t="t"/>
              <a:pathLst>
                <a:path extrusionOk="0" h="2586" w="3466">
                  <a:moveTo>
                    <a:pt x="614" y="0"/>
                  </a:moveTo>
                  <a:cubicBezTo>
                    <a:pt x="287" y="0"/>
                    <a:pt x="0" y="305"/>
                    <a:pt x="0" y="696"/>
                  </a:cubicBezTo>
                  <a:cubicBezTo>
                    <a:pt x="0" y="1326"/>
                    <a:pt x="1008" y="2019"/>
                    <a:pt x="1733" y="2586"/>
                  </a:cubicBezTo>
                  <a:cubicBezTo>
                    <a:pt x="2426" y="2019"/>
                    <a:pt x="3466" y="1326"/>
                    <a:pt x="3466" y="696"/>
                  </a:cubicBezTo>
                  <a:cubicBezTo>
                    <a:pt x="3466" y="349"/>
                    <a:pt x="3214" y="3"/>
                    <a:pt x="2741" y="3"/>
                  </a:cubicBezTo>
                  <a:cubicBezTo>
                    <a:pt x="2237" y="3"/>
                    <a:pt x="2048" y="570"/>
                    <a:pt x="2048" y="570"/>
                  </a:cubicBezTo>
                  <a:cubicBezTo>
                    <a:pt x="2001" y="743"/>
                    <a:pt x="1851" y="830"/>
                    <a:pt x="1701" y="830"/>
                  </a:cubicBezTo>
                  <a:cubicBezTo>
                    <a:pt x="1552" y="830"/>
                    <a:pt x="1402" y="743"/>
                    <a:pt x="1355" y="570"/>
                  </a:cubicBezTo>
                  <a:cubicBezTo>
                    <a:pt x="1355" y="538"/>
                    <a:pt x="1166" y="3"/>
                    <a:pt x="662" y="3"/>
                  </a:cubicBezTo>
                  <a:cubicBezTo>
                    <a:pt x="646" y="1"/>
                    <a:pt x="630" y="0"/>
                    <a:pt x="6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3" name="Google Shape;6933;p67"/>
            <p:cNvSpPr/>
            <p:nvPr/>
          </p:nvSpPr>
          <p:spPr>
            <a:xfrm>
              <a:off x="-28463700" y="3914875"/>
              <a:ext cx="303275" cy="296150"/>
            </a:xfrm>
            <a:custGeom>
              <a:rect b="b" l="l" r="r" t="t"/>
              <a:pathLst>
                <a:path extrusionOk="0" h="11846" w="12131">
                  <a:moveTo>
                    <a:pt x="3744" y="3555"/>
                  </a:moveTo>
                  <a:cubicBezTo>
                    <a:pt x="3907" y="3555"/>
                    <a:pt x="4040" y="3674"/>
                    <a:pt x="4096" y="3844"/>
                  </a:cubicBezTo>
                  <a:cubicBezTo>
                    <a:pt x="4128" y="4033"/>
                    <a:pt x="3970" y="4190"/>
                    <a:pt x="3813" y="4253"/>
                  </a:cubicBezTo>
                  <a:cubicBezTo>
                    <a:pt x="2931" y="4379"/>
                    <a:pt x="2427" y="5451"/>
                    <a:pt x="2899" y="6333"/>
                  </a:cubicBezTo>
                  <a:cubicBezTo>
                    <a:pt x="2994" y="6490"/>
                    <a:pt x="2931" y="6711"/>
                    <a:pt x="2773" y="6805"/>
                  </a:cubicBezTo>
                  <a:cubicBezTo>
                    <a:pt x="2723" y="6825"/>
                    <a:pt x="2667" y="6836"/>
                    <a:pt x="2611" y="6836"/>
                  </a:cubicBezTo>
                  <a:cubicBezTo>
                    <a:pt x="2489" y="6836"/>
                    <a:pt x="2365" y="6787"/>
                    <a:pt x="2301" y="6679"/>
                  </a:cubicBezTo>
                  <a:cubicBezTo>
                    <a:pt x="1608" y="5419"/>
                    <a:pt x="2364" y="3812"/>
                    <a:pt x="3687" y="3560"/>
                  </a:cubicBezTo>
                  <a:cubicBezTo>
                    <a:pt x="3706" y="3557"/>
                    <a:pt x="3726" y="3555"/>
                    <a:pt x="3744" y="3555"/>
                  </a:cubicBezTo>
                  <a:close/>
                  <a:moveTo>
                    <a:pt x="7940" y="4946"/>
                  </a:moveTo>
                  <a:cubicBezTo>
                    <a:pt x="8728" y="4946"/>
                    <a:pt x="9326" y="5577"/>
                    <a:pt x="9326" y="6364"/>
                  </a:cubicBezTo>
                  <a:cubicBezTo>
                    <a:pt x="9326" y="7341"/>
                    <a:pt x="8381" y="7939"/>
                    <a:pt x="7121" y="9011"/>
                  </a:cubicBezTo>
                  <a:cubicBezTo>
                    <a:pt x="7058" y="9074"/>
                    <a:pt x="6979" y="9105"/>
                    <a:pt x="6900" y="9105"/>
                  </a:cubicBezTo>
                  <a:cubicBezTo>
                    <a:pt x="6822" y="9105"/>
                    <a:pt x="6743" y="9074"/>
                    <a:pt x="6680" y="9011"/>
                  </a:cubicBezTo>
                  <a:cubicBezTo>
                    <a:pt x="5420" y="7971"/>
                    <a:pt x="4474" y="7341"/>
                    <a:pt x="4474" y="6364"/>
                  </a:cubicBezTo>
                  <a:cubicBezTo>
                    <a:pt x="4474" y="5577"/>
                    <a:pt x="5105" y="4946"/>
                    <a:pt x="5861" y="4946"/>
                  </a:cubicBezTo>
                  <a:cubicBezTo>
                    <a:pt x="6365" y="4946"/>
                    <a:pt x="6711" y="5230"/>
                    <a:pt x="6932" y="5451"/>
                  </a:cubicBezTo>
                  <a:cubicBezTo>
                    <a:pt x="7121" y="5198"/>
                    <a:pt x="7467" y="4946"/>
                    <a:pt x="7940" y="4946"/>
                  </a:cubicBezTo>
                  <a:close/>
                  <a:moveTo>
                    <a:pt x="7404" y="0"/>
                  </a:moveTo>
                  <a:cubicBezTo>
                    <a:pt x="6459" y="0"/>
                    <a:pt x="5703" y="788"/>
                    <a:pt x="5703" y="1733"/>
                  </a:cubicBezTo>
                  <a:lnTo>
                    <a:pt x="5703" y="2899"/>
                  </a:lnTo>
                  <a:cubicBezTo>
                    <a:pt x="5136" y="2395"/>
                    <a:pt x="4443" y="2111"/>
                    <a:pt x="3687" y="2111"/>
                  </a:cubicBezTo>
                  <a:cubicBezTo>
                    <a:pt x="1450" y="2111"/>
                    <a:pt x="1" y="4505"/>
                    <a:pt x="977" y="6616"/>
                  </a:cubicBezTo>
                  <a:lnTo>
                    <a:pt x="2899" y="10649"/>
                  </a:lnTo>
                  <a:cubicBezTo>
                    <a:pt x="3246" y="11373"/>
                    <a:pt x="3939" y="11846"/>
                    <a:pt x="4727" y="11846"/>
                  </a:cubicBezTo>
                  <a:cubicBezTo>
                    <a:pt x="5231" y="11846"/>
                    <a:pt x="5703" y="11657"/>
                    <a:pt x="6050" y="11342"/>
                  </a:cubicBezTo>
                  <a:cubicBezTo>
                    <a:pt x="6396" y="11688"/>
                    <a:pt x="6869" y="11846"/>
                    <a:pt x="7404" y="11846"/>
                  </a:cubicBezTo>
                  <a:cubicBezTo>
                    <a:pt x="8192" y="11846"/>
                    <a:pt x="8885" y="11405"/>
                    <a:pt x="9200" y="10649"/>
                  </a:cubicBezTo>
                  <a:lnTo>
                    <a:pt x="11122" y="6616"/>
                  </a:lnTo>
                  <a:cubicBezTo>
                    <a:pt x="12130" y="4505"/>
                    <a:pt x="10618" y="2111"/>
                    <a:pt x="8413" y="2111"/>
                  </a:cubicBezTo>
                  <a:cubicBezTo>
                    <a:pt x="7656" y="2111"/>
                    <a:pt x="6963" y="2395"/>
                    <a:pt x="6396" y="2899"/>
                  </a:cubicBezTo>
                  <a:lnTo>
                    <a:pt x="6396" y="1733"/>
                  </a:lnTo>
                  <a:cubicBezTo>
                    <a:pt x="6396" y="1166"/>
                    <a:pt x="6837" y="693"/>
                    <a:pt x="7404" y="693"/>
                  </a:cubicBezTo>
                  <a:cubicBezTo>
                    <a:pt x="7593" y="693"/>
                    <a:pt x="7751" y="536"/>
                    <a:pt x="7751" y="347"/>
                  </a:cubicBezTo>
                  <a:cubicBezTo>
                    <a:pt x="7751" y="158"/>
                    <a:pt x="7593" y="0"/>
                    <a:pt x="74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4" name="Google Shape;6934;p67"/>
          <p:cNvGrpSpPr/>
          <p:nvPr/>
        </p:nvGrpSpPr>
        <p:grpSpPr>
          <a:xfrm>
            <a:off x="3139779" y="3097020"/>
            <a:ext cx="334010" cy="215559"/>
            <a:chOff x="-26573400" y="3224125"/>
            <a:chExt cx="295375" cy="190625"/>
          </a:xfrm>
        </p:grpSpPr>
        <p:sp>
          <p:nvSpPr>
            <p:cNvPr id="6935" name="Google Shape;6935;p67"/>
            <p:cNvSpPr/>
            <p:nvPr/>
          </p:nvSpPr>
          <p:spPr>
            <a:xfrm>
              <a:off x="-26330800" y="3327900"/>
              <a:ext cx="52775" cy="68750"/>
            </a:xfrm>
            <a:custGeom>
              <a:rect b="b" l="l" r="r" t="t"/>
              <a:pathLst>
                <a:path extrusionOk="0" h="2750" w="2111">
                  <a:moveTo>
                    <a:pt x="1067" y="0"/>
                  </a:moveTo>
                  <a:cubicBezTo>
                    <a:pt x="953" y="0"/>
                    <a:pt x="835" y="55"/>
                    <a:pt x="756" y="166"/>
                  </a:cubicBezTo>
                  <a:cubicBezTo>
                    <a:pt x="536" y="481"/>
                    <a:pt x="0" y="1300"/>
                    <a:pt x="0" y="1741"/>
                  </a:cubicBezTo>
                  <a:cubicBezTo>
                    <a:pt x="0" y="2308"/>
                    <a:pt x="473" y="2749"/>
                    <a:pt x="1040" y="2749"/>
                  </a:cubicBezTo>
                  <a:cubicBezTo>
                    <a:pt x="1638" y="2749"/>
                    <a:pt x="2048" y="2276"/>
                    <a:pt x="2048" y="1741"/>
                  </a:cubicBezTo>
                  <a:cubicBezTo>
                    <a:pt x="2111" y="1300"/>
                    <a:pt x="1575" y="481"/>
                    <a:pt x="1355" y="166"/>
                  </a:cubicBezTo>
                  <a:cubicBezTo>
                    <a:pt x="1292" y="55"/>
                    <a:pt x="1182" y="0"/>
                    <a:pt x="1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6" name="Google Shape;6936;p67"/>
            <p:cNvSpPr/>
            <p:nvPr/>
          </p:nvSpPr>
          <p:spPr>
            <a:xfrm>
              <a:off x="-26573400" y="3224125"/>
              <a:ext cx="293025" cy="190625"/>
            </a:xfrm>
            <a:custGeom>
              <a:rect b="b" l="l" r="r" t="t"/>
              <a:pathLst>
                <a:path extrusionOk="0" h="7625" w="11721">
                  <a:moveTo>
                    <a:pt x="10775" y="2048"/>
                  </a:moveTo>
                  <a:cubicBezTo>
                    <a:pt x="10964" y="2048"/>
                    <a:pt x="11122" y="2206"/>
                    <a:pt x="11122" y="2426"/>
                  </a:cubicBezTo>
                  <a:cubicBezTo>
                    <a:pt x="11122" y="2615"/>
                    <a:pt x="10964" y="2773"/>
                    <a:pt x="10775" y="2773"/>
                  </a:cubicBezTo>
                  <a:lnTo>
                    <a:pt x="9830" y="2773"/>
                  </a:lnTo>
                  <a:lnTo>
                    <a:pt x="9988" y="2048"/>
                  </a:lnTo>
                  <a:close/>
                  <a:moveTo>
                    <a:pt x="4474" y="2773"/>
                  </a:moveTo>
                  <a:cubicBezTo>
                    <a:pt x="4663" y="2773"/>
                    <a:pt x="4821" y="2930"/>
                    <a:pt x="4821" y="3119"/>
                  </a:cubicBezTo>
                  <a:cubicBezTo>
                    <a:pt x="4821" y="3308"/>
                    <a:pt x="4663" y="3466"/>
                    <a:pt x="4474" y="3466"/>
                  </a:cubicBezTo>
                  <a:cubicBezTo>
                    <a:pt x="4285" y="3466"/>
                    <a:pt x="4128" y="3308"/>
                    <a:pt x="4128" y="3119"/>
                  </a:cubicBezTo>
                  <a:cubicBezTo>
                    <a:pt x="4128" y="2930"/>
                    <a:pt x="4285" y="2773"/>
                    <a:pt x="4474" y="2773"/>
                  </a:cubicBezTo>
                  <a:close/>
                  <a:moveTo>
                    <a:pt x="4474" y="4159"/>
                  </a:moveTo>
                  <a:cubicBezTo>
                    <a:pt x="4663" y="4159"/>
                    <a:pt x="4821" y="4317"/>
                    <a:pt x="4821" y="4506"/>
                  </a:cubicBezTo>
                  <a:cubicBezTo>
                    <a:pt x="4821" y="4695"/>
                    <a:pt x="4663" y="4852"/>
                    <a:pt x="4474" y="4852"/>
                  </a:cubicBezTo>
                  <a:cubicBezTo>
                    <a:pt x="4285" y="4852"/>
                    <a:pt x="4128" y="4695"/>
                    <a:pt x="4128" y="4506"/>
                  </a:cubicBezTo>
                  <a:cubicBezTo>
                    <a:pt x="4128" y="4317"/>
                    <a:pt x="4285" y="4159"/>
                    <a:pt x="4474" y="4159"/>
                  </a:cubicBezTo>
                  <a:close/>
                  <a:moveTo>
                    <a:pt x="4474" y="5514"/>
                  </a:moveTo>
                  <a:cubicBezTo>
                    <a:pt x="4663" y="5514"/>
                    <a:pt x="4821" y="5671"/>
                    <a:pt x="4821" y="5892"/>
                  </a:cubicBezTo>
                  <a:cubicBezTo>
                    <a:pt x="4821" y="6081"/>
                    <a:pt x="4663" y="6238"/>
                    <a:pt x="4474" y="6238"/>
                  </a:cubicBezTo>
                  <a:cubicBezTo>
                    <a:pt x="4285" y="6238"/>
                    <a:pt x="4128" y="6081"/>
                    <a:pt x="4128" y="5892"/>
                  </a:cubicBezTo>
                  <a:cubicBezTo>
                    <a:pt x="4128" y="5671"/>
                    <a:pt x="4285" y="5514"/>
                    <a:pt x="4474" y="5514"/>
                  </a:cubicBezTo>
                  <a:close/>
                  <a:moveTo>
                    <a:pt x="3088" y="0"/>
                  </a:moveTo>
                  <a:cubicBezTo>
                    <a:pt x="1355" y="0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6238"/>
                    <a:pt x="1418" y="7625"/>
                    <a:pt x="3088" y="7625"/>
                  </a:cubicBezTo>
                  <a:lnTo>
                    <a:pt x="6554" y="7625"/>
                  </a:lnTo>
                  <a:cubicBezTo>
                    <a:pt x="7152" y="7625"/>
                    <a:pt x="7593" y="7152"/>
                    <a:pt x="7593" y="6585"/>
                  </a:cubicBezTo>
                  <a:cubicBezTo>
                    <a:pt x="7593" y="6459"/>
                    <a:pt x="7562" y="6301"/>
                    <a:pt x="7499" y="6207"/>
                  </a:cubicBezTo>
                  <a:cubicBezTo>
                    <a:pt x="7940" y="6081"/>
                    <a:pt x="8255" y="5671"/>
                    <a:pt x="8255" y="5199"/>
                  </a:cubicBezTo>
                  <a:cubicBezTo>
                    <a:pt x="8255" y="5104"/>
                    <a:pt x="8223" y="4947"/>
                    <a:pt x="8192" y="4821"/>
                  </a:cubicBezTo>
                  <a:cubicBezTo>
                    <a:pt x="8633" y="4695"/>
                    <a:pt x="8948" y="4317"/>
                    <a:pt x="8948" y="3844"/>
                  </a:cubicBezTo>
                  <a:cubicBezTo>
                    <a:pt x="8948" y="3718"/>
                    <a:pt x="8885" y="3592"/>
                    <a:pt x="8854" y="3466"/>
                  </a:cubicBezTo>
                  <a:lnTo>
                    <a:pt x="10712" y="3466"/>
                  </a:lnTo>
                  <a:cubicBezTo>
                    <a:pt x="11311" y="3466"/>
                    <a:pt x="11721" y="2993"/>
                    <a:pt x="11721" y="2458"/>
                  </a:cubicBezTo>
                  <a:cubicBezTo>
                    <a:pt x="11721" y="1891"/>
                    <a:pt x="11342" y="1387"/>
                    <a:pt x="10775" y="1387"/>
                  </a:cubicBezTo>
                  <a:lnTo>
                    <a:pt x="6554" y="1387"/>
                  </a:lnTo>
                  <a:cubicBezTo>
                    <a:pt x="6806" y="1103"/>
                    <a:pt x="6932" y="757"/>
                    <a:pt x="6932" y="379"/>
                  </a:cubicBezTo>
                  <a:cubicBezTo>
                    <a:pt x="6932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37" name="Google Shape;6937;p67"/>
          <p:cNvGrpSpPr/>
          <p:nvPr/>
        </p:nvGrpSpPr>
        <p:grpSpPr>
          <a:xfrm>
            <a:off x="3139779" y="3450254"/>
            <a:ext cx="334010" cy="334038"/>
            <a:chOff x="-26573400" y="3546250"/>
            <a:chExt cx="295375" cy="295400"/>
          </a:xfrm>
        </p:grpSpPr>
        <p:sp>
          <p:nvSpPr>
            <p:cNvPr id="6938" name="Google Shape;6938;p67"/>
            <p:cNvSpPr/>
            <p:nvPr/>
          </p:nvSpPr>
          <p:spPr>
            <a:xfrm>
              <a:off x="-26464700" y="3599225"/>
              <a:ext cx="77200" cy="38425"/>
            </a:xfrm>
            <a:custGeom>
              <a:rect b="b" l="l" r="r" t="t"/>
              <a:pathLst>
                <a:path extrusionOk="0" h="1537" w="3088">
                  <a:moveTo>
                    <a:pt x="1532" y="1"/>
                  </a:moveTo>
                  <a:cubicBezTo>
                    <a:pt x="1001" y="1"/>
                    <a:pt x="473" y="103"/>
                    <a:pt x="0" y="308"/>
                  </a:cubicBezTo>
                  <a:lnTo>
                    <a:pt x="693" y="1537"/>
                  </a:lnTo>
                  <a:cubicBezTo>
                    <a:pt x="946" y="1442"/>
                    <a:pt x="1229" y="1379"/>
                    <a:pt x="1544" y="1379"/>
                  </a:cubicBezTo>
                  <a:cubicBezTo>
                    <a:pt x="1859" y="1379"/>
                    <a:pt x="2143" y="1442"/>
                    <a:pt x="2426" y="1537"/>
                  </a:cubicBezTo>
                  <a:lnTo>
                    <a:pt x="3088" y="308"/>
                  </a:lnTo>
                  <a:cubicBezTo>
                    <a:pt x="2600" y="103"/>
                    <a:pt x="2064" y="1"/>
                    <a:pt x="15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39" name="Google Shape;6939;p67"/>
            <p:cNvSpPr/>
            <p:nvPr/>
          </p:nvSpPr>
          <p:spPr>
            <a:xfrm>
              <a:off x="-26434775" y="36864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0" name="Google Shape;6940;p67"/>
            <p:cNvSpPr/>
            <p:nvPr/>
          </p:nvSpPr>
          <p:spPr>
            <a:xfrm>
              <a:off x="-26520625" y="3703775"/>
              <a:ext cx="55950" cy="67775"/>
            </a:xfrm>
            <a:custGeom>
              <a:rect b="b" l="l" r="r" t="t"/>
              <a:pathLst>
                <a:path extrusionOk="0" h="2711" w="2238">
                  <a:moveTo>
                    <a:pt x="1387" y="1"/>
                  </a:moveTo>
                  <a:lnTo>
                    <a:pt x="1" y="32"/>
                  </a:lnTo>
                  <a:cubicBezTo>
                    <a:pt x="127" y="1104"/>
                    <a:pt x="662" y="2080"/>
                    <a:pt x="1544" y="2710"/>
                  </a:cubicBezTo>
                  <a:lnTo>
                    <a:pt x="2237" y="1545"/>
                  </a:lnTo>
                  <a:cubicBezTo>
                    <a:pt x="1765" y="1135"/>
                    <a:pt x="1450" y="600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1" name="Google Shape;6941;p67"/>
            <p:cNvSpPr/>
            <p:nvPr/>
          </p:nvSpPr>
          <p:spPr>
            <a:xfrm>
              <a:off x="-26387525" y="3703000"/>
              <a:ext cx="55950" cy="67750"/>
            </a:xfrm>
            <a:custGeom>
              <a:rect b="b" l="l" r="r" t="t"/>
              <a:pathLst>
                <a:path extrusionOk="0" h="2710" w="2238">
                  <a:moveTo>
                    <a:pt x="851" y="0"/>
                  </a:moveTo>
                  <a:cubicBezTo>
                    <a:pt x="757" y="631"/>
                    <a:pt x="473" y="1166"/>
                    <a:pt x="1" y="1544"/>
                  </a:cubicBezTo>
                  <a:lnTo>
                    <a:pt x="694" y="2710"/>
                  </a:lnTo>
                  <a:cubicBezTo>
                    <a:pt x="1576" y="2080"/>
                    <a:pt x="2112" y="1103"/>
                    <a:pt x="2238" y="32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2" name="Google Shape;6942;p67"/>
            <p:cNvSpPr/>
            <p:nvPr/>
          </p:nvSpPr>
          <p:spPr>
            <a:xfrm>
              <a:off x="-26573400" y="3546250"/>
              <a:ext cx="295375" cy="295400"/>
            </a:xfrm>
            <a:custGeom>
              <a:rect b="b" l="l" r="r" t="t"/>
              <a:pathLst>
                <a:path extrusionOk="0" h="11816" w="11815">
                  <a:moveTo>
                    <a:pt x="5876" y="1419"/>
                  </a:moveTo>
                  <a:cubicBezTo>
                    <a:pt x="6632" y="1419"/>
                    <a:pt x="7389" y="1608"/>
                    <a:pt x="8066" y="1986"/>
                  </a:cubicBezTo>
                  <a:cubicBezTo>
                    <a:pt x="8223" y="2049"/>
                    <a:pt x="8286" y="2301"/>
                    <a:pt x="8192" y="2458"/>
                  </a:cubicBezTo>
                  <a:lnTo>
                    <a:pt x="7152" y="4254"/>
                  </a:lnTo>
                  <a:cubicBezTo>
                    <a:pt x="7110" y="4361"/>
                    <a:pt x="6980" y="4439"/>
                    <a:pt x="6852" y="4439"/>
                  </a:cubicBezTo>
                  <a:cubicBezTo>
                    <a:pt x="6791" y="4439"/>
                    <a:pt x="6731" y="4421"/>
                    <a:pt x="6680" y="4380"/>
                  </a:cubicBezTo>
                  <a:cubicBezTo>
                    <a:pt x="6428" y="4238"/>
                    <a:pt x="6136" y="4167"/>
                    <a:pt x="5841" y="4167"/>
                  </a:cubicBezTo>
                  <a:cubicBezTo>
                    <a:pt x="5546" y="4167"/>
                    <a:pt x="5246" y="4238"/>
                    <a:pt x="4978" y="4380"/>
                  </a:cubicBezTo>
                  <a:cubicBezTo>
                    <a:pt x="4929" y="4400"/>
                    <a:pt x="4872" y="4411"/>
                    <a:pt x="4816" y="4411"/>
                  </a:cubicBezTo>
                  <a:cubicBezTo>
                    <a:pt x="4694" y="4411"/>
                    <a:pt x="4570" y="4362"/>
                    <a:pt x="4506" y="4254"/>
                  </a:cubicBezTo>
                  <a:lnTo>
                    <a:pt x="3498" y="2458"/>
                  </a:lnTo>
                  <a:cubicBezTo>
                    <a:pt x="3466" y="2301"/>
                    <a:pt x="3529" y="2080"/>
                    <a:pt x="3687" y="1986"/>
                  </a:cubicBezTo>
                  <a:cubicBezTo>
                    <a:pt x="4364" y="1608"/>
                    <a:pt x="5120" y="1419"/>
                    <a:pt x="5876" y="1419"/>
                  </a:cubicBezTo>
                  <a:close/>
                  <a:moveTo>
                    <a:pt x="5861" y="4916"/>
                  </a:moveTo>
                  <a:cubicBezTo>
                    <a:pt x="6459" y="4916"/>
                    <a:pt x="6869" y="5388"/>
                    <a:pt x="6869" y="5955"/>
                  </a:cubicBezTo>
                  <a:cubicBezTo>
                    <a:pt x="6869" y="6554"/>
                    <a:pt x="6396" y="6964"/>
                    <a:pt x="5861" y="6964"/>
                  </a:cubicBezTo>
                  <a:cubicBezTo>
                    <a:pt x="5294" y="6964"/>
                    <a:pt x="4821" y="6491"/>
                    <a:pt x="4821" y="5955"/>
                  </a:cubicBezTo>
                  <a:cubicBezTo>
                    <a:pt x="4821" y="5357"/>
                    <a:pt x="5294" y="4916"/>
                    <a:pt x="5861" y="4916"/>
                  </a:cubicBezTo>
                  <a:close/>
                  <a:moveTo>
                    <a:pt x="3813" y="5609"/>
                  </a:moveTo>
                  <a:cubicBezTo>
                    <a:pt x="4065" y="5640"/>
                    <a:pt x="4159" y="5735"/>
                    <a:pt x="4159" y="5955"/>
                  </a:cubicBezTo>
                  <a:cubicBezTo>
                    <a:pt x="4159" y="6522"/>
                    <a:pt x="4474" y="7090"/>
                    <a:pt x="5010" y="7405"/>
                  </a:cubicBezTo>
                  <a:cubicBezTo>
                    <a:pt x="5136" y="7531"/>
                    <a:pt x="5230" y="7720"/>
                    <a:pt x="5104" y="7877"/>
                  </a:cubicBezTo>
                  <a:lnTo>
                    <a:pt x="4033" y="9641"/>
                  </a:lnTo>
                  <a:cubicBezTo>
                    <a:pt x="3991" y="9748"/>
                    <a:pt x="3861" y="9826"/>
                    <a:pt x="3733" y="9826"/>
                  </a:cubicBezTo>
                  <a:cubicBezTo>
                    <a:pt x="3672" y="9826"/>
                    <a:pt x="3612" y="9808"/>
                    <a:pt x="3561" y="9767"/>
                  </a:cubicBezTo>
                  <a:cubicBezTo>
                    <a:pt x="2238" y="8948"/>
                    <a:pt x="1418" y="7531"/>
                    <a:pt x="1355" y="5987"/>
                  </a:cubicBezTo>
                  <a:cubicBezTo>
                    <a:pt x="1355" y="5798"/>
                    <a:pt x="1544" y="5640"/>
                    <a:pt x="1733" y="5640"/>
                  </a:cubicBezTo>
                  <a:lnTo>
                    <a:pt x="3813" y="5609"/>
                  </a:lnTo>
                  <a:close/>
                  <a:moveTo>
                    <a:pt x="8003" y="5640"/>
                  </a:moveTo>
                  <a:lnTo>
                    <a:pt x="10082" y="5672"/>
                  </a:lnTo>
                  <a:cubicBezTo>
                    <a:pt x="10271" y="5672"/>
                    <a:pt x="10429" y="5829"/>
                    <a:pt x="10429" y="6018"/>
                  </a:cubicBezTo>
                  <a:cubicBezTo>
                    <a:pt x="10397" y="7562"/>
                    <a:pt x="9547" y="8980"/>
                    <a:pt x="8223" y="9799"/>
                  </a:cubicBezTo>
                  <a:cubicBezTo>
                    <a:pt x="8168" y="9844"/>
                    <a:pt x="8100" y="9865"/>
                    <a:pt x="8033" y="9865"/>
                  </a:cubicBezTo>
                  <a:cubicBezTo>
                    <a:pt x="7911" y="9865"/>
                    <a:pt x="7792" y="9795"/>
                    <a:pt x="7751" y="9673"/>
                  </a:cubicBezTo>
                  <a:lnTo>
                    <a:pt x="6680" y="7909"/>
                  </a:lnTo>
                  <a:cubicBezTo>
                    <a:pt x="6554" y="7751"/>
                    <a:pt x="6648" y="7531"/>
                    <a:pt x="6806" y="7436"/>
                  </a:cubicBezTo>
                  <a:cubicBezTo>
                    <a:pt x="7310" y="7121"/>
                    <a:pt x="7625" y="6585"/>
                    <a:pt x="7625" y="5987"/>
                  </a:cubicBezTo>
                  <a:cubicBezTo>
                    <a:pt x="7625" y="5829"/>
                    <a:pt x="7751" y="5672"/>
                    <a:pt x="8003" y="5640"/>
                  </a:cubicBezTo>
                  <a:close/>
                  <a:moveTo>
                    <a:pt x="5892" y="1"/>
                  </a:moveTo>
                  <a:cubicBezTo>
                    <a:pt x="2616" y="1"/>
                    <a:pt x="1" y="2679"/>
                    <a:pt x="1" y="5924"/>
                  </a:cubicBezTo>
                  <a:cubicBezTo>
                    <a:pt x="1" y="9137"/>
                    <a:pt x="2679" y="11815"/>
                    <a:pt x="5892" y="11815"/>
                  </a:cubicBezTo>
                  <a:cubicBezTo>
                    <a:pt x="9169" y="11815"/>
                    <a:pt x="11815" y="9137"/>
                    <a:pt x="11815" y="5924"/>
                  </a:cubicBezTo>
                  <a:cubicBezTo>
                    <a:pt x="11815" y="2679"/>
                    <a:pt x="9137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43" name="Google Shape;6943;p67"/>
          <p:cNvGrpSpPr/>
          <p:nvPr/>
        </p:nvGrpSpPr>
        <p:grpSpPr>
          <a:xfrm>
            <a:off x="3128655" y="3884339"/>
            <a:ext cx="356259" cy="334264"/>
            <a:chOff x="-26583625" y="3917025"/>
            <a:chExt cx="315050" cy="295600"/>
          </a:xfrm>
        </p:grpSpPr>
        <p:sp>
          <p:nvSpPr>
            <p:cNvPr id="6944" name="Google Shape;6944;p67"/>
            <p:cNvSpPr/>
            <p:nvPr/>
          </p:nvSpPr>
          <p:spPr>
            <a:xfrm>
              <a:off x="-26413500" y="3918400"/>
              <a:ext cx="144925" cy="135125"/>
            </a:xfrm>
            <a:custGeom>
              <a:rect b="b" l="l" r="r" t="t"/>
              <a:pathLst>
                <a:path extrusionOk="0" h="5405" w="5797">
                  <a:moveTo>
                    <a:pt x="2317" y="1"/>
                  </a:moveTo>
                  <a:cubicBezTo>
                    <a:pt x="1515" y="1"/>
                    <a:pt x="685" y="309"/>
                    <a:pt x="0" y="993"/>
                  </a:cubicBezTo>
                  <a:lnTo>
                    <a:pt x="1008" y="1970"/>
                  </a:lnTo>
                  <a:cubicBezTo>
                    <a:pt x="1398" y="1581"/>
                    <a:pt x="1864" y="1407"/>
                    <a:pt x="2313" y="1407"/>
                  </a:cubicBezTo>
                  <a:cubicBezTo>
                    <a:pt x="2771" y="1407"/>
                    <a:pt x="3210" y="1588"/>
                    <a:pt x="3529" y="1907"/>
                  </a:cubicBezTo>
                  <a:cubicBezTo>
                    <a:pt x="3623" y="2002"/>
                    <a:pt x="3623" y="2254"/>
                    <a:pt x="3529" y="2380"/>
                  </a:cubicBezTo>
                  <a:cubicBezTo>
                    <a:pt x="3450" y="2427"/>
                    <a:pt x="3348" y="2450"/>
                    <a:pt x="3249" y="2450"/>
                  </a:cubicBezTo>
                  <a:cubicBezTo>
                    <a:pt x="3151" y="2450"/>
                    <a:pt x="3056" y="2427"/>
                    <a:pt x="2993" y="2380"/>
                  </a:cubicBezTo>
                  <a:cubicBezTo>
                    <a:pt x="2804" y="2175"/>
                    <a:pt x="2552" y="2057"/>
                    <a:pt x="2284" y="2057"/>
                  </a:cubicBezTo>
                  <a:cubicBezTo>
                    <a:pt x="2016" y="2057"/>
                    <a:pt x="1733" y="2175"/>
                    <a:pt x="1481" y="2443"/>
                  </a:cubicBezTo>
                  <a:lnTo>
                    <a:pt x="4411" y="5404"/>
                  </a:lnTo>
                  <a:cubicBezTo>
                    <a:pt x="5797" y="4018"/>
                    <a:pt x="5640" y="2065"/>
                    <a:pt x="4505" y="899"/>
                  </a:cubicBezTo>
                  <a:cubicBezTo>
                    <a:pt x="3931" y="325"/>
                    <a:pt x="3139" y="1"/>
                    <a:pt x="2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5" name="Google Shape;6945;p67"/>
            <p:cNvSpPr/>
            <p:nvPr/>
          </p:nvSpPr>
          <p:spPr>
            <a:xfrm>
              <a:off x="-26466275" y="4026700"/>
              <a:ext cx="78775" cy="77225"/>
            </a:xfrm>
            <a:custGeom>
              <a:rect b="b" l="l" r="r" t="t"/>
              <a:pathLst>
                <a:path extrusionOk="0" h="3089" w="3151">
                  <a:moveTo>
                    <a:pt x="1339" y="1"/>
                  </a:moveTo>
                  <a:cubicBezTo>
                    <a:pt x="1253" y="1"/>
                    <a:pt x="1166" y="32"/>
                    <a:pt x="1103" y="95"/>
                  </a:cubicBezTo>
                  <a:lnTo>
                    <a:pt x="126" y="1072"/>
                  </a:lnTo>
                  <a:cubicBezTo>
                    <a:pt x="0" y="1198"/>
                    <a:pt x="0" y="1387"/>
                    <a:pt x="126" y="1545"/>
                  </a:cubicBezTo>
                  <a:lnTo>
                    <a:pt x="1576" y="2994"/>
                  </a:lnTo>
                  <a:cubicBezTo>
                    <a:pt x="1639" y="3057"/>
                    <a:pt x="1725" y="3088"/>
                    <a:pt x="1812" y="3088"/>
                  </a:cubicBezTo>
                  <a:cubicBezTo>
                    <a:pt x="1899" y="3088"/>
                    <a:pt x="1985" y="3057"/>
                    <a:pt x="2048" y="2994"/>
                  </a:cubicBezTo>
                  <a:lnTo>
                    <a:pt x="3025" y="2017"/>
                  </a:lnTo>
                  <a:cubicBezTo>
                    <a:pt x="3151" y="1891"/>
                    <a:pt x="3151" y="1671"/>
                    <a:pt x="3025" y="1545"/>
                  </a:cubicBezTo>
                  <a:lnTo>
                    <a:pt x="1576" y="95"/>
                  </a:lnTo>
                  <a:cubicBezTo>
                    <a:pt x="1513" y="32"/>
                    <a:pt x="1426" y="1"/>
                    <a:pt x="13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6" name="Google Shape;6946;p67"/>
            <p:cNvSpPr/>
            <p:nvPr/>
          </p:nvSpPr>
          <p:spPr>
            <a:xfrm>
              <a:off x="-26583625" y="4077125"/>
              <a:ext cx="144925" cy="134700"/>
            </a:xfrm>
            <a:custGeom>
              <a:rect b="b" l="l" r="r" t="t"/>
              <a:pathLst>
                <a:path extrusionOk="0" h="5388" w="5797">
                  <a:moveTo>
                    <a:pt x="1355" y="0"/>
                  </a:moveTo>
                  <a:cubicBezTo>
                    <a:pt x="0" y="1386"/>
                    <a:pt x="158" y="3340"/>
                    <a:pt x="1292" y="4474"/>
                  </a:cubicBezTo>
                  <a:cubicBezTo>
                    <a:pt x="1890" y="5072"/>
                    <a:pt x="2710" y="5388"/>
                    <a:pt x="3497" y="5388"/>
                  </a:cubicBezTo>
                  <a:cubicBezTo>
                    <a:pt x="4348" y="5388"/>
                    <a:pt x="5135" y="5072"/>
                    <a:pt x="5797" y="4411"/>
                  </a:cubicBezTo>
                  <a:lnTo>
                    <a:pt x="4820" y="3434"/>
                  </a:lnTo>
                  <a:cubicBezTo>
                    <a:pt x="4431" y="3824"/>
                    <a:pt x="3964" y="3997"/>
                    <a:pt x="3516" y="3997"/>
                  </a:cubicBezTo>
                  <a:cubicBezTo>
                    <a:pt x="3058" y="3997"/>
                    <a:pt x="2619" y="3816"/>
                    <a:pt x="2300" y="3497"/>
                  </a:cubicBezTo>
                  <a:cubicBezTo>
                    <a:pt x="2174" y="3371"/>
                    <a:pt x="2174" y="3151"/>
                    <a:pt x="2300" y="3025"/>
                  </a:cubicBezTo>
                  <a:cubicBezTo>
                    <a:pt x="2347" y="2962"/>
                    <a:pt x="2434" y="2930"/>
                    <a:pt x="2524" y="2930"/>
                  </a:cubicBezTo>
                  <a:cubicBezTo>
                    <a:pt x="2615" y="2930"/>
                    <a:pt x="2710" y="2962"/>
                    <a:pt x="2773" y="3025"/>
                  </a:cubicBezTo>
                  <a:cubicBezTo>
                    <a:pt x="2962" y="3229"/>
                    <a:pt x="3214" y="3348"/>
                    <a:pt x="3481" y="3348"/>
                  </a:cubicBezTo>
                  <a:cubicBezTo>
                    <a:pt x="3749" y="3348"/>
                    <a:pt x="4033" y="3229"/>
                    <a:pt x="4285" y="2962"/>
                  </a:cubicBezTo>
                  <a:lnTo>
                    <a:pt x="135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47" name="Google Shape;6947;p67"/>
            <p:cNvSpPr/>
            <p:nvPr/>
          </p:nvSpPr>
          <p:spPr>
            <a:xfrm>
              <a:off x="-26581275" y="3917025"/>
              <a:ext cx="311125" cy="295600"/>
            </a:xfrm>
            <a:custGeom>
              <a:rect b="b" l="l" r="r" t="t"/>
              <a:pathLst>
                <a:path extrusionOk="0" h="11824" w="12445">
                  <a:moveTo>
                    <a:pt x="3419" y="1356"/>
                  </a:moveTo>
                  <a:cubicBezTo>
                    <a:pt x="3506" y="1356"/>
                    <a:pt x="3592" y="1379"/>
                    <a:pt x="3655" y="1426"/>
                  </a:cubicBezTo>
                  <a:cubicBezTo>
                    <a:pt x="3781" y="1552"/>
                    <a:pt x="3781" y="1741"/>
                    <a:pt x="3655" y="1899"/>
                  </a:cubicBezTo>
                  <a:cubicBezTo>
                    <a:pt x="3592" y="1962"/>
                    <a:pt x="3506" y="1994"/>
                    <a:pt x="3419" y="1994"/>
                  </a:cubicBezTo>
                  <a:cubicBezTo>
                    <a:pt x="3332" y="1994"/>
                    <a:pt x="3246" y="1962"/>
                    <a:pt x="3183" y="1899"/>
                  </a:cubicBezTo>
                  <a:cubicBezTo>
                    <a:pt x="3057" y="1804"/>
                    <a:pt x="3057" y="1552"/>
                    <a:pt x="3183" y="1426"/>
                  </a:cubicBezTo>
                  <a:cubicBezTo>
                    <a:pt x="3246" y="1379"/>
                    <a:pt x="3332" y="1356"/>
                    <a:pt x="3419" y="1356"/>
                  </a:cubicBezTo>
                  <a:close/>
                  <a:moveTo>
                    <a:pt x="4364" y="2277"/>
                  </a:moveTo>
                  <a:cubicBezTo>
                    <a:pt x="4451" y="2277"/>
                    <a:pt x="4537" y="2309"/>
                    <a:pt x="4600" y="2372"/>
                  </a:cubicBezTo>
                  <a:cubicBezTo>
                    <a:pt x="4726" y="2498"/>
                    <a:pt x="4726" y="2718"/>
                    <a:pt x="4600" y="2844"/>
                  </a:cubicBezTo>
                  <a:cubicBezTo>
                    <a:pt x="4537" y="2907"/>
                    <a:pt x="4451" y="2939"/>
                    <a:pt x="4364" y="2939"/>
                  </a:cubicBezTo>
                  <a:cubicBezTo>
                    <a:pt x="4277" y="2939"/>
                    <a:pt x="4191" y="2907"/>
                    <a:pt x="4128" y="2844"/>
                  </a:cubicBezTo>
                  <a:cubicBezTo>
                    <a:pt x="4002" y="2750"/>
                    <a:pt x="4002" y="2529"/>
                    <a:pt x="4128" y="2372"/>
                  </a:cubicBezTo>
                  <a:cubicBezTo>
                    <a:pt x="4191" y="2309"/>
                    <a:pt x="4277" y="2277"/>
                    <a:pt x="4364" y="2277"/>
                  </a:cubicBezTo>
                  <a:close/>
                  <a:moveTo>
                    <a:pt x="3179" y="2561"/>
                  </a:moveTo>
                  <a:cubicBezTo>
                    <a:pt x="3269" y="2561"/>
                    <a:pt x="3356" y="2592"/>
                    <a:pt x="3403" y="2655"/>
                  </a:cubicBezTo>
                  <a:cubicBezTo>
                    <a:pt x="3529" y="2781"/>
                    <a:pt x="3529" y="2970"/>
                    <a:pt x="3403" y="3128"/>
                  </a:cubicBezTo>
                  <a:cubicBezTo>
                    <a:pt x="3356" y="3191"/>
                    <a:pt x="3269" y="3222"/>
                    <a:pt x="3179" y="3222"/>
                  </a:cubicBezTo>
                  <a:cubicBezTo>
                    <a:pt x="3088" y="3222"/>
                    <a:pt x="2994" y="3191"/>
                    <a:pt x="2931" y="3128"/>
                  </a:cubicBezTo>
                  <a:cubicBezTo>
                    <a:pt x="2836" y="3002"/>
                    <a:pt x="2836" y="2781"/>
                    <a:pt x="2931" y="2655"/>
                  </a:cubicBezTo>
                  <a:cubicBezTo>
                    <a:pt x="2994" y="2592"/>
                    <a:pt x="3088" y="2561"/>
                    <a:pt x="3179" y="2561"/>
                  </a:cubicBezTo>
                  <a:close/>
                  <a:moveTo>
                    <a:pt x="1970" y="2813"/>
                  </a:moveTo>
                  <a:cubicBezTo>
                    <a:pt x="2056" y="2813"/>
                    <a:pt x="2143" y="2844"/>
                    <a:pt x="2206" y="2907"/>
                  </a:cubicBezTo>
                  <a:cubicBezTo>
                    <a:pt x="2300" y="3002"/>
                    <a:pt x="2300" y="3254"/>
                    <a:pt x="2206" y="3380"/>
                  </a:cubicBezTo>
                  <a:cubicBezTo>
                    <a:pt x="2143" y="3427"/>
                    <a:pt x="2048" y="3451"/>
                    <a:pt x="1958" y="3451"/>
                  </a:cubicBezTo>
                  <a:cubicBezTo>
                    <a:pt x="1867" y="3451"/>
                    <a:pt x="1781" y="3427"/>
                    <a:pt x="1733" y="3380"/>
                  </a:cubicBezTo>
                  <a:cubicBezTo>
                    <a:pt x="1607" y="3254"/>
                    <a:pt x="1607" y="3002"/>
                    <a:pt x="1733" y="2907"/>
                  </a:cubicBezTo>
                  <a:cubicBezTo>
                    <a:pt x="1796" y="2844"/>
                    <a:pt x="1883" y="2813"/>
                    <a:pt x="1970" y="2813"/>
                  </a:cubicBezTo>
                  <a:close/>
                  <a:moveTo>
                    <a:pt x="2946" y="3789"/>
                  </a:moveTo>
                  <a:cubicBezTo>
                    <a:pt x="3033" y="3789"/>
                    <a:pt x="3120" y="3821"/>
                    <a:pt x="3183" y="3884"/>
                  </a:cubicBezTo>
                  <a:cubicBezTo>
                    <a:pt x="3309" y="4010"/>
                    <a:pt x="3309" y="4199"/>
                    <a:pt x="3183" y="4356"/>
                  </a:cubicBezTo>
                  <a:cubicBezTo>
                    <a:pt x="3120" y="4419"/>
                    <a:pt x="3033" y="4451"/>
                    <a:pt x="2946" y="4451"/>
                  </a:cubicBezTo>
                  <a:cubicBezTo>
                    <a:pt x="2860" y="4451"/>
                    <a:pt x="2773" y="4419"/>
                    <a:pt x="2710" y="4356"/>
                  </a:cubicBezTo>
                  <a:cubicBezTo>
                    <a:pt x="2584" y="4230"/>
                    <a:pt x="2584" y="4010"/>
                    <a:pt x="2710" y="3884"/>
                  </a:cubicBezTo>
                  <a:cubicBezTo>
                    <a:pt x="2773" y="3821"/>
                    <a:pt x="2860" y="3789"/>
                    <a:pt x="2946" y="3789"/>
                  </a:cubicBezTo>
                  <a:close/>
                  <a:moveTo>
                    <a:pt x="9480" y="7381"/>
                  </a:moveTo>
                  <a:cubicBezTo>
                    <a:pt x="9570" y="7381"/>
                    <a:pt x="9657" y="7412"/>
                    <a:pt x="9704" y="7475"/>
                  </a:cubicBezTo>
                  <a:cubicBezTo>
                    <a:pt x="9830" y="7570"/>
                    <a:pt x="9830" y="7822"/>
                    <a:pt x="9704" y="7948"/>
                  </a:cubicBezTo>
                  <a:cubicBezTo>
                    <a:pt x="9657" y="7995"/>
                    <a:pt x="9570" y="8019"/>
                    <a:pt x="9480" y="8019"/>
                  </a:cubicBezTo>
                  <a:cubicBezTo>
                    <a:pt x="9389" y="8019"/>
                    <a:pt x="9295" y="7995"/>
                    <a:pt x="9232" y="7948"/>
                  </a:cubicBezTo>
                  <a:cubicBezTo>
                    <a:pt x="9074" y="7822"/>
                    <a:pt x="9074" y="7633"/>
                    <a:pt x="9232" y="7475"/>
                  </a:cubicBezTo>
                  <a:cubicBezTo>
                    <a:pt x="9295" y="7412"/>
                    <a:pt x="9389" y="7381"/>
                    <a:pt x="9480" y="7381"/>
                  </a:cubicBezTo>
                  <a:close/>
                  <a:moveTo>
                    <a:pt x="5955" y="3640"/>
                  </a:moveTo>
                  <a:cubicBezTo>
                    <a:pt x="6223" y="3640"/>
                    <a:pt x="6491" y="3742"/>
                    <a:pt x="6680" y="3947"/>
                  </a:cubicBezTo>
                  <a:lnTo>
                    <a:pt x="8129" y="5396"/>
                  </a:lnTo>
                  <a:cubicBezTo>
                    <a:pt x="8538" y="5806"/>
                    <a:pt x="8538" y="6467"/>
                    <a:pt x="8129" y="6877"/>
                  </a:cubicBezTo>
                  <a:lnTo>
                    <a:pt x="7152" y="7853"/>
                  </a:lnTo>
                  <a:cubicBezTo>
                    <a:pt x="6963" y="8058"/>
                    <a:pt x="6695" y="8161"/>
                    <a:pt x="6428" y="8161"/>
                  </a:cubicBezTo>
                  <a:cubicBezTo>
                    <a:pt x="6160" y="8161"/>
                    <a:pt x="5892" y="8058"/>
                    <a:pt x="5703" y="7853"/>
                  </a:cubicBezTo>
                  <a:lnTo>
                    <a:pt x="4254" y="6404"/>
                  </a:lnTo>
                  <a:cubicBezTo>
                    <a:pt x="3844" y="5995"/>
                    <a:pt x="3844" y="5333"/>
                    <a:pt x="4254" y="4955"/>
                  </a:cubicBezTo>
                  <a:lnTo>
                    <a:pt x="5230" y="3947"/>
                  </a:lnTo>
                  <a:cubicBezTo>
                    <a:pt x="5419" y="3742"/>
                    <a:pt x="5687" y="3640"/>
                    <a:pt x="5955" y="3640"/>
                  </a:cubicBezTo>
                  <a:close/>
                  <a:moveTo>
                    <a:pt x="10464" y="8357"/>
                  </a:moveTo>
                  <a:cubicBezTo>
                    <a:pt x="10555" y="8357"/>
                    <a:pt x="10649" y="8389"/>
                    <a:pt x="10712" y="8452"/>
                  </a:cubicBezTo>
                  <a:cubicBezTo>
                    <a:pt x="10807" y="8578"/>
                    <a:pt x="10807" y="8799"/>
                    <a:pt x="10712" y="8925"/>
                  </a:cubicBezTo>
                  <a:cubicBezTo>
                    <a:pt x="10649" y="8988"/>
                    <a:pt x="10555" y="9019"/>
                    <a:pt x="10464" y="9019"/>
                  </a:cubicBezTo>
                  <a:cubicBezTo>
                    <a:pt x="10374" y="9019"/>
                    <a:pt x="10287" y="8988"/>
                    <a:pt x="10240" y="8925"/>
                  </a:cubicBezTo>
                  <a:cubicBezTo>
                    <a:pt x="10082" y="8799"/>
                    <a:pt x="10082" y="8610"/>
                    <a:pt x="10240" y="8452"/>
                  </a:cubicBezTo>
                  <a:cubicBezTo>
                    <a:pt x="10287" y="8389"/>
                    <a:pt x="10374" y="8357"/>
                    <a:pt x="10464" y="8357"/>
                  </a:cubicBezTo>
                  <a:close/>
                  <a:moveTo>
                    <a:pt x="9247" y="8602"/>
                  </a:moveTo>
                  <a:cubicBezTo>
                    <a:pt x="9334" y="8602"/>
                    <a:pt x="9421" y="8625"/>
                    <a:pt x="9484" y="8673"/>
                  </a:cubicBezTo>
                  <a:cubicBezTo>
                    <a:pt x="9610" y="8799"/>
                    <a:pt x="9610" y="9051"/>
                    <a:pt x="9484" y="9145"/>
                  </a:cubicBezTo>
                  <a:cubicBezTo>
                    <a:pt x="9421" y="9208"/>
                    <a:pt x="9334" y="9240"/>
                    <a:pt x="9247" y="9240"/>
                  </a:cubicBezTo>
                  <a:cubicBezTo>
                    <a:pt x="9161" y="9240"/>
                    <a:pt x="9074" y="9208"/>
                    <a:pt x="9011" y="9145"/>
                  </a:cubicBezTo>
                  <a:cubicBezTo>
                    <a:pt x="8854" y="9051"/>
                    <a:pt x="8854" y="8830"/>
                    <a:pt x="9011" y="8673"/>
                  </a:cubicBezTo>
                  <a:cubicBezTo>
                    <a:pt x="9074" y="8625"/>
                    <a:pt x="9161" y="8602"/>
                    <a:pt x="9247" y="8602"/>
                  </a:cubicBezTo>
                  <a:close/>
                  <a:moveTo>
                    <a:pt x="8030" y="8862"/>
                  </a:moveTo>
                  <a:cubicBezTo>
                    <a:pt x="8121" y="8862"/>
                    <a:pt x="8208" y="8893"/>
                    <a:pt x="8255" y="8956"/>
                  </a:cubicBezTo>
                  <a:cubicBezTo>
                    <a:pt x="8381" y="9082"/>
                    <a:pt x="8381" y="9303"/>
                    <a:pt x="8255" y="9429"/>
                  </a:cubicBezTo>
                  <a:cubicBezTo>
                    <a:pt x="8192" y="9492"/>
                    <a:pt x="8105" y="9523"/>
                    <a:pt x="8019" y="9523"/>
                  </a:cubicBezTo>
                  <a:cubicBezTo>
                    <a:pt x="7932" y="9523"/>
                    <a:pt x="7845" y="9492"/>
                    <a:pt x="7782" y="9429"/>
                  </a:cubicBezTo>
                  <a:cubicBezTo>
                    <a:pt x="7656" y="9303"/>
                    <a:pt x="7656" y="9082"/>
                    <a:pt x="7782" y="8956"/>
                  </a:cubicBezTo>
                  <a:cubicBezTo>
                    <a:pt x="7845" y="8893"/>
                    <a:pt x="7940" y="8862"/>
                    <a:pt x="8030" y="8862"/>
                  </a:cubicBezTo>
                  <a:close/>
                  <a:moveTo>
                    <a:pt x="8964" y="9862"/>
                  </a:moveTo>
                  <a:cubicBezTo>
                    <a:pt x="9050" y="9862"/>
                    <a:pt x="9137" y="9885"/>
                    <a:pt x="9200" y="9933"/>
                  </a:cubicBezTo>
                  <a:cubicBezTo>
                    <a:pt x="9326" y="10059"/>
                    <a:pt x="9326" y="10279"/>
                    <a:pt x="9200" y="10405"/>
                  </a:cubicBezTo>
                  <a:cubicBezTo>
                    <a:pt x="9137" y="10468"/>
                    <a:pt x="9050" y="10500"/>
                    <a:pt x="8964" y="10500"/>
                  </a:cubicBezTo>
                  <a:cubicBezTo>
                    <a:pt x="8877" y="10500"/>
                    <a:pt x="8791" y="10468"/>
                    <a:pt x="8727" y="10405"/>
                  </a:cubicBezTo>
                  <a:cubicBezTo>
                    <a:pt x="8601" y="10311"/>
                    <a:pt x="8601" y="10059"/>
                    <a:pt x="8727" y="9933"/>
                  </a:cubicBezTo>
                  <a:cubicBezTo>
                    <a:pt x="8791" y="9885"/>
                    <a:pt x="8877" y="9862"/>
                    <a:pt x="8964" y="9862"/>
                  </a:cubicBezTo>
                  <a:close/>
                  <a:moveTo>
                    <a:pt x="3415" y="1"/>
                  </a:moveTo>
                  <a:cubicBezTo>
                    <a:pt x="2616" y="1"/>
                    <a:pt x="1812" y="308"/>
                    <a:pt x="1198" y="922"/>
                  </a:cubicBezTo>
                  <a:cubicBezTo>
                    <a:pt x="1" y="2151"/>
                    <a:pt x="1" y="4104"/>
                    <a:pt x="1198" y="5333"/>
                  </a:cubicBezTo>
                  <a:lnTo>
                    <a:pt x="6806" y="10941"/>
                  </a:lnTo>
                  <a:cubicBezTo>
                    <a:pt x="7404" y="11508"/>
                    <a:pt x="8223" y="11823"/>
                    <a:pt x="9011" y="11823"/>
                  </a:cubicBezTo>
                  <a:cubicBezTo>
                    <a:pt x="9799" y="11823"/>
                    <a:pt x="10618" y="11508"/>
                    <a:pt x="11216" y="10941"/>
                  </a:cubicBezTo>
                  <a:cubicBezTo>
                    <a:pt x="12445" y="9712"/>
                    <a:pt x="12445" y="7727"/>
                    <a:pt x="11216" y="6530"/>
                  </a:cubicBezTo>
                  <a:lnTo>
                    <a:pt x="5609" y="922"/>
                  </a:lnTo>
                  <a:cubicBezTo>
                    <a:pt x="5010" y="308"/>
                    <a:pt x="4214" y="1"/>
                    <a:pt x="34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48" name="Google Shape;6948;p67"/>
          <p:cNvSpPr/>
          <p:nvPr/>
        </p:nvSpPr>
        <p:spPr>
          <a:xfrm>
            <a:off x="5239728" y="3037749"/>
            <a:ext cx="334915" cy="334010"/>
          </a:xfrm>
          <a:custGeom>
            <a:rect b="b" l="l" r="r" t="t"/>
            <a:pathLst>
              <a:path extrusionOk="0" h="11815" w="11847">
                <a:moveTo>
                  <a:pt x="4915" y="662"/>
                </a:moveTo>
                <a:cubicBezTo>
                  <a:pt x="5671" y="662"/>
                  <a:pt x="6301" y="1292"/>
                  <a:pt x="6301" y="2048"/>
                </a:cubicBezTo>
                <a:cubicBezTo>
                  <a:pt x="6301" y="2520"/>
                  <a:pt x="6081" y="2961"/>
                  <a:pt x="5577" y="3245"/>
                </a:cubicBezTo>
                <a:cubicBezTo>
                  <a:pt x="5577" y="2489"/>
                  <a:pt x="5104" y="2079"/>
                  <a:pt x="4568" y="2079"/>
                </a:cubicBezTo>
                <a:lnTo>
                  <a:pt x="1418" y="2079"/>
                </a:lnTo>
                <a:cubicBezTo>
                  <a:pt x="1008" y="2079"/>
                  <a:pt x="693" y="1764"/>
                  <a:pt x="693" y="1386"/>
                </a:cubicBezTo>
                <a:cubicBezTo>
                  <a:pt x="693" y="977"/>
                  <a:pt x="1008" y="662"/>
                  <a:pt x="1418" y="662"/>
                </a:cubicBezTo>
                <a:close/>
                <a:moveTo>
                  <a:pt x="3198" y="4915"/>
                </a:moveTo>
                <a:cubicBezTo>
                  <a:pt x="3285" y="4915"/>
                  <a:pt x="3371" y="4946"/>
                  <a:pt x="3434" y="5009"/>
                </a:cubicBezTo>
                <a:cubicBezTo>
                  <a:pt x="3529" y="5135"/>
                  <a:pt x="3529" y="5324"/>
                  <a:pt x="3434" y="5482"/>
                </a:cubicBezTo>
                <a:cubicBezTo>
                  <a:pt x="3371" y="5545"/>
                  <a:pt x="3277" y="5576"/>
                  <a:pt x="3186" y="5576"/>
                </a:cubicBezTo>
                <a:cubicBezTo>
                  <a:pt x="3096" y="5576"/>
                  <a:pt x="3009" y="5545"/>
                  <a:pt x="2962" y="5482"/>
                </a:cubicBezTo>
                <a:cubicBezTo>
                  <a:pt x="2836" y="5356"/>
                  <a:pt x="2836" y="5135"/>
                  <a:pt x="2962" y="5009"/>
                </a:cubicBezTo>
                <a:cubicBezTo>
                  <a:pt x="3025" y="4946"/>
                  <a:pt x="3111" y="4915"/>
                  <a:pt x="3198" y="4915"/>
                </a:cubicBezTo>
                <a:close/>
                <a:moveTo>
                  <a:pt x="1386" y="0"/>
                </a:moveTo>
                <a:cubicBezTo>
                  <a:pt x="630" y="0"/>
                  <a:pt x="0" y="630"/>
                  <a:pt x="0" y="1386"/>
                </a:cubicBezTo>
                <a:lnTo>
                  <a:pt x="0" y="5230"/>
                </a:lnTo>
                <a:cubicBezTo>
                  <a:pt x="0" y="5797"/>
                  <a:pt x="284" y="6301"/>
                  <a:pt x="693" y="6616"/>
                </a:cubicBezTo>
                <a:lnTo>
                  <a:pt x="693" y="4474"/>
                </a:lnTo>
                <a:cubicBezTo>
                  <a:pt x="693" y="3529"/>
                  <a:pt x="1481" y="2741"/>
                  <a:pt x="2426" y="2741"/>
                </a:cubicBezTo>
                <a:lnTo>
                  <a:pt x="4568" y="2741"/>
                </a:lnTo>
                <a:cubicBezTo>
                  <a:pt x="4758" y="2741"/>
                  <a:pt x="4915" y="2898"/>
                  <a:pt x="4915" y="3119"/>
                </a:cubicBezTo>
                <a:lnTo>
                  <a:pt x="4915" y="3466"/>
                </a:lnTo>
                <a:lnTo>
                  <a:pt x="2426" y="3466"/>
                </a:lnTo>
                <a:cubicBezTo>
                  <a:pt x="1859" y="3466"/>
                  <a:pt x="1418" y="3938"/>
                  <a:pt x="1418" y="4474"/>
                </a:cubicBezTo>
                <a:lnTo>
                  <a:pt x="1418" y="7309"/>
                </a:lnTo>
                <a:cubicBezTo>
                  <a:pt x="1418" y="7908"/>
                  <a:pt x="1922" y="8349"/>
                  <a:pt x="2521" y="8349"/>
                </a:cubicBezTo>
                <a:lnTo>
                  <a:pt x="3592" y="8349"/>
                </a:lnTo>
                <a:cubicBezTo>
                  <a:pt x="3655" y="10271"/>
                  <a:pt x="5293" y="11814"/>
                  <a:pt x="7215" y="11814"/>
                </a:cubicBezTo>
                <a:cubicBezTo>
                  <a:pt x="9263" y="11814"/>
                  <a:pt x="10838" y="9483"/>
                  <a:pt x="10838" y="7467"/>
                </a:cubicBezTo>
                <a:lnTo>
                  <a:pt x="10838" y="6931"/>
                </a:lnTo>
                <a:cubicBezTo>
                  <a:pt x="11405" y="6774"/>
                  <a:pt x="11846" y="6206"/>
                  <a:pt x="11846" y="5576"/>
                </a:cubicBezTo>
                <a:cubicBezTo>
                  <a:pt x="11846" y="4852"/>
                  <a:pt x="11216" y="4222"/>
                  <a:pt x="10460" y="4222"/>
                </a:cubicBezTo>
                <a:cubicBezTo>
                  <a:pt x="9735" y="4222"/>
                  <a:pt x="9105" y="4852"/>
                  <a:pt x="9105" y="5576"/>
                </a:cubicBezTo>
                <a:cubicBezTo>
                  <a:pt x="9105" y="6206"/>
                  <a:pt x="9515" y="6774"/>
                  <a:pt x="10113" y="6931"/>
                </a:cubicBezTo>
                <a:lnTo>
                  <a:pt x="10113" y="7467"/>
                </a:lnTo>
                <a:cubicBezTo>
                  <a:pt x="10113" y="9136"/>
                  <a:pt x="8727" y="11090"/>
                  <a:pt x="7152" y="11090"/>
                </a:cubicBezTo>
                <a:cubicBezTo>
                  <a:pt x="5577" y="11090"/>
                  <a:pt x="4316" y="9893"/>
                  <a:pt x="4253" y="8349"/>
                </a:cubicBezTo>
                <a:lnTo>
                  <a:pt x="4947" y="8349"/>
                </a:lnTo>
                <a:cubicBezTo>
                  <a:pt x="5143" y="9193"/>
                  <a:pt x="5842" y="9760"/>
                  <a:pt x="6640" y="9760"/>
                </a:cubicBezTo>
                <a:cubicBezTo>
                  <a:pt x="6736" y="9760"/>
                  <a:pt x="6833" y="9752"/>
                  <a:pt x="6931" y="9735"/>
                </a:cubicBezTo>
                <a:cubicBezTo>
                  <a:pt x="7750" y="9609"/>
                  <a:pt x="8381" y="8821"/>
                  <a:pt x="8381" y="7971"/>
                </a:cubicBezTo>
                <a:lnTo>
                  <a:pt x="8381" y="3182"/>
                </a:lnTo>
                <a:cubicBezTo>
                  <a:pt x="8381" y="3024"/>
                  <a:pt x="8412" y="2867"/>
                  <a:pt x="8507" y="2709"/>
                </a:cubicBezTo>
                <a:cubicBezTo>
                  <a:pt x="8727" y="3182"/>
                  <a:pt x="9231" y="3560"/>
                  <a:pt x="9767" y="3560"/>
                </a:cubicBezTo>
                <a:cubicBezTo>
                  <a:pt x="10460" y="3560"/>
                  <a:pt x="11846" y="2993"/>
                  <a:pt x="11846" y="2174"/>
                </a:cubicBezTo>
                <a:cubicBezTo>
                  <a:pt x="11846" y="1292"/>
                  <a:pt x="10460" y="788"/>
                  <a:pt x="9767" y="788"/>
                </a:cubicBezTo>
                <a:cubicBezTo>
                  <a:pt x="9137" y="788"/>
                  <a:pt x="8570" y="1229"/>
                  <a:pt x="8412" y="1827"/>
                </a:cubicBezTo>
                <a:cubicBezTo>
                  <a:pt x="7940" y="2142"/>
                  <a:pt x="7687" y="2646"/>
                  <a:pt x="7687" y="3245"/>
                </a:cubicBezTo>
                <a:lnTo>
                  <a:pt x="7687" y="8002"/>
                </a:lnTo>
                <a:cubicBezTo>
                  <a:pt x="7687" y="8538"/>
                  <a:pt x="7309" y="9010"/>
                  <a:pt x="6805" y="9105"/>
                </a:cubicBezTo>
                <a:cubicBezTo>
                  <a:pt x="6755" y="9111"/>
                  <a:pt x="6705" y="9114"/>
                  <a:pt x="6654" y="9114"/>
                </a:cubicBezTo>
                <a:cubicBezTo>
                  <a:pt x="6204" y="9114"/>
                  <a:pt x="5781" y="8859"/>
                  <a:pt x="5640" y="8349"/>
                </a:cubicBezTo>
                <a:cubicBezTo>
                  <a:pt x="6364" y="8160"/>
                  <a:pt x="6963" y="7498"/>
                  <a:pt x="6963" y="6648"/>
                </a:cubicBezTo>
                <a:lnTo>
                  <a:pt x="6963" y="2079"/>
                </a:lnTo>
                <a:cubicBezTo>
                  <a:pt x="6963" y="945"/>
                  <a:pt x="6018" y="0"/>
                  <a:pt x="488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49" name="Google Shape;6949;p67"/>
          <p:cNvGrpSpPr/>
          <p:nvPr/>
        </p:nvGrpSpPr>
        <p:grpSpPr>
          <a:xfrm>
            <a:off x="5269754" y="3449815"/>
            <a:ext cx="274360" cy="334915"/>
            <a:chOff x="-24694925" y="3518700"/>
            <a:chExt cx="242625" cy="296175"/>
          </a:xfrm>
        </p:grpSpPr>
        <p:sp>
          <p:nvSpPr>
            <p:cNvPr id="6950" name="Google Shape;6950;p67"/>
            <p:cNvSpPr/>
            <p:nvPr/>
          </p:nvSpPr>
          <p:spPr>
            <a:xfrm>
              <a:off x="-24694925" y="3572250"/>
              <a:ext cx="104000" cy="112650"/>
            </a:xfrm>
            <a:custGeom>
              <a:rect b="b" l="l" r="r" t="t"/>
              <a:pathLst>
                <a:path extrusionOk="0" h="4506" w="4160">
                  <a:moveTo>
                    <a:pt x="2080" y="1"/>
                  </a:moveTo>
                  <a:cubicBezTo>
                    <a:pt x="946" y="1"/>
                    <a:pt x="1" y="946"/>
                    <a:pt x="1" y="2080"/>
                  </a:cubicBezTo>
                  <a:lnTo>
                    <a:pt x="1" y="4506"/>
                  </a:lnTo>
                  <a:lnTo>
                    <a:pt x="4160" y="4506"/>
                  </a:lnTo>
                  <a:lnTo>
                    <a:pt x="4160" y="2080"/>
                  </a:lnTo>
                  <a:cubicBezTo>
                    <a:pt x="4160" y="946"/>
                    <a:pt x="3214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1" name="Google Shape;6951;p67"/>
            <p:cNvSpPr/>
            <p:nvPr/>
          </p:nvSpPr>
          <p:spPr>
            <a:xfrm>
              <a:off x="-24556300" y="3648650"/>
              <a:ext cx="104000" cy="113450"/>
            </a:xfrm>
            <a:custGeom>
              <a:rect b="b" l="l" r="r" t="t"/>
              <a:pathLst>
                <a:path extrusionOk="0" h="4538" w="4160">
                  <a:moveTo>
                    <a:pt x="1" y="1"/>
                  </a:moveTo>
                  <a:lnTo>
                    <a:pt x="1" y="2458"/>
                  </a:lnTo>
                  <a:cubicBezTo>
                    <a:pt x="1" y="3592"/>
                    <a:pt x="946" y="4537"/>
                    <a:pt x="2080" y="4537"/>
                  </a:cubicBezTo>
                  <a:cubicBezTo>
                    <a:pt x="3246" y="4537"/>
                    <a:pt x="4160" y="3592"/>
                    <a:pt x="4160" y="2458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2" name="Google Shape;6952;p67"/>
            <p:cNvSpPr/>
            <p:nvPr/>
          </p:nvSpPr>
          <p:spPr>
            <a:xfrm>
              <a:off x="-24694925" y="3702200"/>
              <a:ext cx="104000" cy="112675"/>
            </a:xfrm>
            <a:custGeom>
              <a:rect b="b" l="l" r="r" t="t"/>
              <a:pathLst>
                <a:path extrusionOk="0" h="4507" w="4160">
                  <a:moveTo>
                    <a:pt x="1734" y="694"/>
                  </a:moveTo>
                  <a:cubicBezTo>
                    <a:pt x="1923" y="694"/>
                    <a:pt x="2080" y="852"/>
                    <a:pt x="2080" y="1041"/>
                  </a:cubicBezTo>
                  <a:lnTo>
                    <a:pt x="2080" y="2427"/>
                  </a:lnTo>
                  <a:cubicBezTo>
                    <a:pt x="2269" y="2427"/>
                    <a:pt x="2427" y="2584"/>
                    <a:pt x="2427" y="2773"/>
                  </a:cubicBezTo>
                  <a:cubicBezTo>
                    <a:pt x="2427" y="2962"/>
                    <a:pt x="2269" y="3120"/>
                    <a:pt x="2080" y="3120"/>
                  </a:cubicBezTo>
                  <a:cubicBezTo>
                    <a:pt x="1702" y="3120"/>
                    <a:pt x="1356" y="2805"/>
                    <a:pt x="1356" y="2427"/>
                  </a:cubicBezTo>
                  <a:lnTo>
                    <a:pt x="1356" y="1041"/>
                  </a:lnTo>
                  <a:cubicBezTo>
                    <a:pt x="1356" y="852"/>
                    <a:pt x="1513" y="694"/>
                    <a:pt x="1734" y="694"/>
                  </a:cubicBezTo>
                  <a:close/>
                  <a:moveTo>
                    <a:pt x="1" y="1"/>
                  </a:moveTo>
                  <a:lnTo>
                    <a:pt x="1" y="2427"/>
                  </a:lnTo>
                  <a:cubicBezTo>
                    <a:pt x="1" y="3561"/>
                    <a:pt x="946" y="4506"/>
                    <a:pt x="2080" y="4506"/>
                  </a:cubicBezTo>
                  <a:cubicBezTo>
                    <a:pt x="3214" y="4506"/>
                    <a:pt x="4160" y="3561"/>
                    <a:pt x="4160" y="2427"/>
                  </a:cubicBezTo>
                  <a:lnTo>
                    <a:pt x="416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3" name="Google Shape;6953;p67"/>
            <p:cNvSpPr/>
            <p:nvPr/>
          </p:nvSpPr>
          <p:spPr>
            <a:xfrm>
              <a:off x="-24556300" y="3518700"/>
              <a:ext cx="104000" cy="113425"/>
            </a:xfrm>
            <a:custGeom>
              <a:rect b="b" l="l" r="r" t="t"/>
              <a:pathLst>
                <a:path extrusionOk="0" h="4537" w="4160">
                  <a:moveTo>
                    <a:pt x="2049" y="1387"/>
                  </a:moveTo>
                  <a:cubicBezTo>
                    <a:pt x="2427" y="1387"/>
                    <a:pt x="2742" y="1702"/>
                    <a:pt x="2742" y="2080"/>
                  </a:cubicBezTo>
                  <a:lnTo>
                    <a:pt x="2742" y="3466"/>
                  </a:lnTo>
                  <a:cubicBezTo>
                    <a:pt x="2742" y="3655"/>
                    <a:pt x="2584" y="3812"/>
                    <a:pt x="2395" y="3812"/>
                  </a:cubicBezTo>
                  <a:cubicBezTo>
                    <a:pt x="2206" y="3812"/>
                    <a:pt x="2049" y="3655"/>
                    <a:pt x="2049" y="3466"/>
                  </a:cubicBezTo>
                  <a:lnTo>
                    <a:pt x="2049" y="2080"/>
                  </a:lnTo>
                  <a:cubicBezTo>
                    <a:pt x="1860" y="2080"/>
                    <a:pt x="1702" y="1922"/>
                    <a:pt x="1702" y="1733"/>
                  </a:cubicBezTo>
                  <a:cubicBezTo>
                    <a:pt x="1702" y="1544"/>
                    <a:pt x="1860" y="1387"/>
                    <a:pt x="2049" y="1387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lnTo>
                    <a:pt x="1" y="4537"/>
                  </a:lnTo>
                  <a:lnTo>
                    <a:pt x="4160" y="4537"/>
                  </a:lnTo>
                  <a:lnTo>
                    <a:pt x="4160" y="2080"/>
                  </a:lnTo>
                  <a:cubicBezTo>
                    <a:pt x="4160" y="945"/>
                    <a:pt x="321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4" name="Google Shape;6954;p67"/>
          <p:cNvGrpSpPr/>
          <p:nvPr/>
        </p:nvGrpSpPr>
        <p:grpSpPr>
          <a:xfrm>
            <a:off x="5269315" y="3884014"/>
            <a:ext cx="275237" cy="334915"/>
            <a:chOff x="-24709100" y="3888875"/>
            <a:chExt cx="243400" cy="296175"/>
          </a:xfrm>
        </p:grpSpPr>
        <p:sp>
          <p:nvSpPr>
            <p:cNvPr id="6955" name="Google Shape;6955;p67"/>
            <p:cNvSpPr/>
            <p:nvPr/>
          </p:nvSpPr>
          <p:spPr>
            <a:xfrm>
              <a:off x="-24587800" y="3888875"/>
              <a:ext cx="105575" cy="227650"/>
            </a:xfrm>
            <a:custGeom>
              <a:rect b="b" l="l" r="r" t="t"/>
              <a:pathLst>
                <a:path extrusionOk="0" h="9106" w="4223">
                  <a:moveTo>
                    <a:pt x="2836" y="662"/>
                  </a:moveTo>
                  <a:lnTo>
                    <a:pt x="2836" y="1387"/>
                  </a:lnTo>
                  <a:lnTo>
                    <a:pt x="2143" y="1387"/>
                  </a:lnTo>
                  <a:lnTo>
                    <a:pt x="2143" y="662"/>
                  </a:lnTo>
                  <a:close/>
                  <a:moveTo>
                    <a:pt x="1072" y="4884"/>
                  </a:moveTo>
                  <a:cubicBezTo>
                    <a:pt x="1261" y="4884"/>
                    <a:pt x="1418" y="5041"/>
                    <a:pt x="1418" y="5230"/>
                  </a:cubicBezTo>
                  <a:cubicBezTo>
                    <a:pt x="1418" y="5451"/>
                    <a:pt x="1261" y="5608"/>
                    <a:pt x="1072" y="5608"/>
                  </a:cubicBezTo>
                  <a:cubicBezTo>
                    <a:pt x="851" y="5608"/>
                    <a:pt x="694" y="5451"/>
                    <a:pt x="694" y="5230"/>
                  </a:cubicBezTo>
                  <a:cubicBezTo>
                    <a:pt x="694" y="5041"/>
                    <a:pt x="851" y="4884"/>
                    <a:pt x="1072" y="4884"/>
                  </a:cubicBezTo>
                  <a:close/>
                  <a:moveTo>
                    <a:pt x="3498" y="6302"/>
                  </a:moveTo>
                  <a:lnTo>
                    <a:pt x="3498" y="6648"/>
                  </a:lnTo>
                  <a:cubicBezTo>
                    <a:pt x="3498" y="6869"/>
                    <a:pt x="3340" y="6995"/>
                    <a:pt x="3151" y="6995"/>
                  </a:cubicBezTo>
                  <a:lnTo>
                    <a:pt x="1765" y="6995"/>
                  </a:lnTo>
                  <a:cubicBezTo>
                    <a:pt x="1576" y="6995"/>
                    <a:pt x="1418" y="6869"/>
                    <a:pt x="1418" y="6648"/>
                  </a:cubicBezTo>
                  <a:lnTo>
                    <a:pt x="1418" y="6302"/>
                  </a:lnTo>
                  <a:close/>
                  <a:moveTo>
                    <a:pt x="1072" y="1"/>
                  </a:moveTo>
                  <a:cubicBezTo>
                    <a:pt x="851" y="1"/>
                    <a:pt x="694" y="158"/>
                    <a:pt x="694" y="347"/>
                  </a:cubicBezTo>
                  <a:cubicBezTo>
                    <a:pt x="694" y="568"/>
                    <a:pt x="851" y="725"/>
                    <a:pt x="1072" y="725"/>
                  </a:cubicBezTo>
                  <a:lnTo>
                    <a:pt x="1418" y="725"/>
                  </a:lnTo>
                  <a:lnTo>
                    <a:pt x="1418" y="1450"/>
                  </a:lnTo>
                  <a:cubicBezTo>
                    <a:pt x="1009" y="1576"/>
                    <a:pt x="694" y="1985"/>
                    <a:pt x="694" y="2458"/>
                  </a:cubicBezTo>
                  <a:lnTo>
                    <a:pt x="694" y="4285"/>
                  </a:lnTo>
                  <a:cubicBezTo>
                    <a:pt x="316" y="4443"/>
                    <a:pt x="1" y="4821"/>
                    <a:pt x="1" y="5293"/>
                  </a:cubicBezTo>
                  <a:cubicBezTo>
                    <a:pt x="1" y="5703"/>
                    <a:pt x="284" y="6112"/>
                    <a:pt x="694" y="6270"/>
                  </a:cubicBezTo>
                  <a:lnTo>
                    <a:pt x="694" y="6648"/>
                  </a:lnTo>
                  <a:cubicBezTo>
                    <a:pt x="694" y="7089"/>
                    <a:pt x="977" y="7499"/>
                    <a:pt x="1418" y="7656"/>
                  </a:cubicBezTo>
                  <a:lnTo>
                    <a:pt x="1418" y="8759"/>
                  </a:lnTo>
                  <a:cubicBezTo>
                    <a:pt x="1418" y="8948"/>
                    <a:pt x="1576" y="9105"/>
                    <a:pt x="1765" y="9105"/>
                  </a:cubicBezTo>
                  <a:lnTo>
                    <a:pt x="3151" y="9105"/>
                  </a:lnTo>
                  <a:cubicBezTo>
                    <a:pt x="3340" y="9105"/>
                    <a:pt x="3498" y="8948"/>
                    <a:pt x="3498" y="8759"/>
                  </a:cubicBezTo>
                  <a:lnTo>
                    <a:pt x="3498" y="7656"/>
                  </a:lnTo>
                  <a:cubicBezTo>
                    <a:pt x="3907" y="7499"/>
                    <a:pt x="4222" y="7121"/>
                    <a:pt x="4222" y="6648"/>
                  </a:cubicBezTo>
                  <a:lnTo>
                    <a:pt x="4222" y="5955"/>
                  </a:lnTo>
                  <a:lnTo>
                    <a:pt x="4222" y="2458"/>
                  </a:lnTo>
                  <a:cubicBezTo>
                    <a:pt x="4222" y="2017"/>
                    <a:pt x="3939" y="1607"/>
                    <a:pt x="3498" y="1450"/>
                  </a:cubicBezTo>
                  <a:lnTo>
                    <a:pt x="3498" y="725"/>
                  </a:lnTo>
                  <a:lnTo>
                    <a:pt x="3876" y="725"/>
                  </a:lnTo>
                  <a:cubicBezTo>
                    <a:pt x="4065" y="725"/>
                    <a:pt x="4222" y="568"/>
                    <a:pt x="4222" y="347"/>
                  </a:cubicBezTo>
                  <a:cubicBezTo>
                    <a:pt x="4222" y="158"/>
                    <a:pt x="4065" y="1"/>
                    <a:pt x="38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6" name="Google Shape;6956;p67"/>
            <p:cNvSpPr/>
            <p:nvPr/>
          </p:nvSpPr>
          <p:spPr>
            <a:xfrm>
              <a:off x="-24536600" y="4132250"/>
              <a:ext cx="70900" cy="17350"/>
            </a:xfrm>
            <a:custGeom>
              <a:rect b="b" l="l" r="r" t="t"/>
              <a:pathLst>
                <a:path extrusionOk="0" h="694" w="2836">
                  <a:moveTo>
                    <a:pt x="0" y="1"/>
                  </a:moveTo>
                  <a:lnTo>
                    <a:pt x="347" y="694"/>
                  </a:lnTo>
                  <a:lnTo>
                    <a:pt x="2489" y="694"/>
                  </a:lnTo>
                  <a:cubicBezTo>
                    <a:pt x="2678" y="694"/>
                    <a:pt x="2836" y="536"/>
                    <a:pt x="2836" y="347"/>
                  </a:cubicBezTo>
                  <a:cubicBezTo>
                    <a:pt x="2836" y="158"/>
                    <a:pt x="267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57" name="Google Shape;6957;p67"/>
            <p:cNvSpPr/>
            <p:nvPr/>
          </p:nvSpPr>
          <p:spPr>
            <a:xfrm>
              <a:off x="-24709100" y="3963700"/>
              <a:ext cx="208750" cy="221350"/>
            </a:xfrm>
            <a:custGeom>
              <a:rect b="b" l="l" r="r" t="t"/>
              <a:pathLst>
                <a:path extrusionOk="0" h="8854" w="8350">
                  <a:moveTo>
                    <a:pt x="4884" y="1"/>
                  </a:moveTo>
                  <a:cubicBezTo>
                    <a:pt x="2931" y="473"/>
                    <a:pt x="1419" y="2237"/>
                    <a:pt x="1419" y="4380"/>
                  </a:cubicBezTo>
                  <a:lnTo>
                    <a:pt x="1419" y="8192"/>
                  </a:lnTo>
                  <a:lnTo>
                    <a:pt x="410" y="8192"/>
                  </a:lnTo>
                  <a:cubicBezTo>
                    <a:pt x="389" y="8189"/>
                    <a:pt x="368" y="8188"/>
                    <a:pt x="347" y="8188"/>
                  </a:cubicBezTo>
                  <a:cubicBezTo>
                    <a:pt x="132" y="8188"/>
                    <a:pt x="1" y="8334"/>
                    <a:pt x="1" y="8507"/>
                  </a:cubicBezTo>
                  <a:cubicBezTo>
                    <a:pt x="1" y="8696"/>
                    <a:pt x="158" y="8853"/>
                    <a:pt x="347" y="8853"/>
                  </a:cubicBezTo>
                  <a:lnTo>
                    <a:pt x="8003" y="8853"/>
                  </a:lnTo>
                  <a:cubicBezTo>
                    <a:pt x="8192" y="8853"/>
                    <a:pt x="8350" y="8696"/>
                    <a:pt x="8350" y="8507"/>
                  </a:cubicBezTo>
                  <a:cubicBezTo>
                    <a:pt x="8350" y="8318"/>
                    <a:pt x="8192" y="8160"/>
                    <a:pt x="8003" y="8160"/>
                  </a:cubicBezTo>
                  <a:lnTo>
                    <a:pt x="6806" y="8160"/>
                  </a:lnTo>
                  <a:lnTo>
                    <a:pt x="6239" y="6963"/>
                  </a:lnTo>
                  <a:cubicBezTo>
                    <a:pt x="6207" y="6869"/>
                    <a:pt x="6018" y="6774"/>
                    <a:pt x="5924" y="6774"/>
                  </a:cubicBezTo>
                  <a:lnTo>
                    <a:pt x="4191" y="6774"/>
                  </a:lnTo>
                  <a:lnTo>
                    <a:pt x="4191" y="3655"/>
                  </a:lnTo>
                  <a:cubicBezTo>
                    <a:pt x="4191" y="3435"/>
                    <a:pt x="4254" y="3245"/>
                    <a:pt x="4380" y="3088"/>
                  </a:cubicBezTo>
                  <a:cubicBezTo>
                    <a:pt x="4254" y="2836"/>
                    <a:pt x="4191" y="2552"/>
                    <a:pt x="4191" y="2300"/>
                  </a:cubicBezTo>
                  <a:cubicBezTo>
                    <a:pt x="4191" y="1733"/>
                    <a:pt x="4443" y="1229"/>
                    <a:pt x="4884" y="914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58" name="Google Shape;6958;p67"/>
          <p:cNvGrpSpPr/>
          <p:nvPr/>
        </p:nvGrpSpPr>
        <p:grpSpPr>
          <a:xfrm>
            <a:off x="7357589" y="3038896"/>
            <a:ext cx="338448" cy="331805"/>
            <a:chOff x="-22863675" y="3131775"/>
            <a:chExt cx="299300" cy="293425"/>
          </a:xfrm>
        </p:grpSpPr>
        <p:sp>
          <p:nvSpPr>
            <p:cNvPr id="6959" name="Google Shape;6959;p67"/>
            <p:cNvSpPr/>
            <p:nvPr/>
          </p:nvSpPr>
          <p:spPr>
            <a:xfrm>
              <a:off x="-22863675" y="3131775"/>
              <a:ext cx="299300" cy="293425"/>
            </a:xfrm>
            <a:custGeom>
              <a:rect b="b" l="l" r="r" t="t"/>
              <a:pathLst>
                <a:path extrusionOk="0" h="11737" w="11972">
                  <a:moveTo>
                    <a:pt x="3214" y="5522"/>
                  </a:moveTo>
                  <a:cubicBezTo>
                    <a:pt x="3403" y="5522"/>
                    <a:pt x="3560" y="5679"/>
                    <a:pt x="3560" y="5868"/>
                  </a:cubicBezTo>
                  <a:cubicBezTo>
                    <a:pt x="3560" y="6057"/>
                    <a:pt x="3403" y="6215"/>
                    <a:pt x="3214" y="6215"/>
                  </a:cubicBezTo>
                  <a:cubicBezTo>
                    <a:pt x="3024" y="6215"/>
                    <a:pt x="2867" y="6057"/>
                    <a:pt x="2867" y="5868"/>
                  </a:cubicBezTo>
                  <a:cubicBezTo>
                    <a:pt x="2867" y="5679"/>
                    <a:pt x="3024" y="5522"/>
                    <a:pt x="3214" y="5522"/>
                  </a:cubicBezTo>
                  <a:close/>
                  <a:moveTo>
                    <a:pt x="5986" y="2749"/>
                  </a:moveTo>
                  <a:cubicBezTo>
                    <a:pt x="6931" y="2749"/>
                    <a:pt x="7719" y="3537"/>
                    <a:pt x="7719" y="4482"/>
                  </a:cubicBezTo>
                  <a:cubicBezTo>
                    <a:pt x="7719" y="5427"/>
                    <a:pt x="6963" y="6215"/>
                    <a:pt x="5986" y="6215"/>
                  </a:cubicBezTo>
                  <a:cubicBezTo>
                    <a:pt x="5041" y="6215"/>
                    <a:pt x="4253" y="5427"/>
                    <a:pt x="4253" y="4482"/>
                  </a:cubicBezTo>
                  <a:cubicBezTo>
                    <a:pt x="4253" y="3537"/>
                    <a:pt x="5041" y="2749"/>
                    <a:pt x="5986" y="2749"/>
                  </a:cubicBezTo>
                  <a:close/>
                  <a:moveTo>
                    <a:pt x="8790" y="5522"/>
                  </a:moveTo>
                  <a:cubicBezTo>
                    <a:pt x="8979" y="5522"/>
                    <a:pt x="9136" y="5679"/>
                    <a:pt x="9136" y="5868"/>
                  </a:cubicBezTo>
                  <a:cubicBezTo>
                    <a:pt x="9136" y="6057"/>
                    <a:pt x="8979" y="6215"/>
                    <a:pt x="8790" y="6215"/>
                  </a:cubicBezTo>
                  <a:cubicBezTo>
                    <a:pt x="8569" y="6215"/>
                    <a:pt x="8412" y="6057"/>
                    <a:pt x="8412" y="5868"/>
                  </a:cubicBezTo>
                  <a:cubicBezTo>
                    <a:pt x="8412" y="5679"/>
                    <a:pt x="8569" y="5522"/>
                    <a:pt x="8790" y="5522"/>
                  </a:cubicBezTo>
                  <a:close/>
                  <a:moveTo>
                    <a:pt x="4600" y="7601"/>
                  </a:moveTo>
                  <a:cubicBezTo>
                    <a:pt x="4789" y="7601"/>
                    <a:pt x="4946" y="7759"/>
                    <a:pt x="4946" y="7948"/>
                  </a:cubicBezTo>
                  <a:cubicBezTo>
                    <a:pt x="4946" y="8168"/>
                    <a:pt x="4789" y="8326"/>
                    <a:pt x="4600" y="8326"/>
                  </a:cubicBezTo>
                  <a:cubicBezTo>
                    <a:pt x="4411" y="8326"/>
                    <a:pt x="4253" y="8168"/>
                    <a:pt x="4253" y="7948"/>
                  </a:cubicBezTo>
                  <a:cubicBezTo>
                    <a:pt x="4253" y="7759"/>
                    <a:pt x="4411" y="7601"/>
                    <a:pt x="4600" y="7601"/>
                  </a:cubicBezTo>
                  <a:close/>
                  <a:moveTo>
                    <a:pt x="6679" y="6939"/>
                  </a:moveTo>
                  <a:cubicBezTo>
                    <a:pt x="7278" y="6939"/>
                    <a:pt x="7719" y="7412"/>
                    <a:pt x="7719" y="7948"/>
                  </a:cubicBezTo>
                  <a:cubicBezTo>
                    <a:pt x="7719" y="8515"/>
                    <a:pt x="7246" y="8987"/>
                    <a:pt x="6679" y="8987"/>
                  </a:cubicBezTo>
                  <a:cubicBezTo>
                    <a:pt x="6080" y="8987"/>
                    <a:pt x="5671" y="8515"/>
                    <a:pt x="5671" y="7948"/>
                  </a:cubicBezTo>
                  <a:cubicBezTo>
                    <a:pt x="5671" y="7412"/>
                    <a:pt x="6143" y="6939"/>
                    <a:pt x="6679" y="6939"/>
                  </a:cubicBezTo>
                  <a:close/>
                  <a:moveTo>
                    <a:pt x="5309" y="1"/>
                  </a:moveTo>
                  <a:cubicBezTo>
                    <a:pt x="5222" y="1"/>
                    <a:pt x="5135" y="24"/>
                    <a:pt x="5072" y="71"/>
                  </a:cubicBezTo>
                  <a:cubicBezTo>
                    <a:pt x="4946" y="197"/>
                    <a:pt x="4946" y="449"/>
                    <a:pt x="5072" y="544"/>
                  </a:cubicBezTo>
                  <a:cubicBezTo>
                    <a:pt x="5356" y="828"/>
                    <a:pt x="5545" y="1080"/>
                    <a:pt x="5639" y="1363"/>
                  </a:cubicBezTo>
                  <a:cubicBezTo>
                    <a:pt x="5356" y="1426"/>
                    <a:pt x="5041" y="1458"/>
                    <a:pt x="4757" y="1552"/>
                  </a:cubicBezTo>
                  <a:cubicBezTo>
                    <a:pt x="4474" y="1017"/>
                    <a:pt x="4096" y="796"/>
                    <a:pt x="3592" y="576"/>
                  </a:cubicBezTo>
                  <a:cubicBezTo>
                    <a:pt x="3552" y="560"/>
                    <a:pt x="3507" y="552"/>
                    <a:pt x="3460" y="552"/>
                  </a:cubicBezTo>
                  <a:cubicBezTo>
                    <a:pt x="3320" y="552"/>
                    <a:pt x="3166" y="623"/>
                    <a:pt x="3119" y="765"/>
                  </a:cubicBezTo>
                  <a:cubicBezTo>
                    <a:pt x="3024" y="922"/>
                    <a:pt x="3119" y="1143"/>
                    <a:pt x="3277" y="1206"/>
                  </a:cubicBezTo>
                  <a:cubicBezTo>
                    <a:pt x="3623" y="1363"/>
                    <a:pt x="3907" y="1552"/>
                    <a:pt x="4064" y="1804"/>
                  </a:cubicBezTo>
                  <a:cubicBezTo>
                    <a:pt x="3781" y="1930"/>
                    <a:pt x="3529" y="2088"/>
                    <a:pt x="3308" y="2245"/>
                  </a:cubicBezTo>
                  <a:cubicBezTo>
                    <a:pt x="2867" y="1836"/>
                    <a:pt x="2394" y="1773"/>
                    <a:pt x="1890" y="1741"/>
                  </a:cubicBezTo>
                  <a:cubicBezTo>
                    <a:pt x="1701" y="1741"/>
                    <a:pt x="1544" y="1836"/>
                    <a:pt x="1481" y="2056"/>
                  </a:cubicBezTo>
                  <a:cubicBezTo>
                    <a:pt x="1481" y="2245"/>
                    <a:pt x="1607" y="2403"/>
                    <a:pt x="1796" y="2434"/>
                  </a:cubicBezTo>
                  <a:cubicBezTo>
                    <a:pt x="2205" y="2466"/>
                    <a:pt x="2489" y="2529"/>
                    <a:pt x="2741" y="2718"/>
                  </a:cubicBezTo>
                  <a:cubicBezTo>
                    <a:pt x="2552" y="2907"/>
                    <a:pt x="2363" y="3159"/>
                    <a:pt x="2205" y="3379"/>
                  </a:cubicBezTo>
                  <a:cubicBezTo>
                    <a:pt x="1949" y="3294"/>
                    <a:pt x="1725" y="3260"/>
                    <a:pt x="1508" y="3260"/>
                  </a:cubicBezTo>
                  <a:cubicBezTo>
                    <a:pt x="1243" y="3260"/>
                    <a:pt x="987" y="3310"/>
                    <a:pt x="693" y="3379"/>
                  </a:cubicBezTo>
                  <a:cubicBezTo>
                    <a:pt x="504" y="3411"/>
                    <a:pt x="441" y="3631"/>
                    <a:pt x="473" y="3821"/>
                  </a:cubicBezTo>
                  <a:cubicBezTo>
                    <a:pt x="498" y="3970"/>
                    <a:pt x="621" y="4060"/>
                    <a:pt x="781" y="4060"/>
                  </a:cubicBezTo>
                  <a:cubicBezTo>
                    <a:pt x="823" y="4060"/>
                    <a:pt x="868" y="4054"/>
                    <a:pt x="914" y="4041"/>
                  </a:cubicBezTo>
                  <a:cubicBezTo>
                    <a:pt x="1160" y="3979"/>
                    <a:pt x="1366" y="3931"/>
                    <a:pt x="1567" y="3931"/>
                  </a:cubicBezTo>
                  <a:cubicBezTo>
                    <a:pt x="1674" y="3931"/>
                    <a:pt x="1780" y="3945"/>
                    <a:pt x="1890" y="3978"/>
                  </a:cubicBezTo>
                  <a:cubicBezTo>
                    <a:pt x="1764" y="4262"/>
                    <a:pt x="1638" y="4514"/>
                    <a:pt x="1607" y="4797"/>
                  </a:cubicBezTo>
                  <a:cubicBezTo>
                    <a:pt x="1071" y="4797"/>
                    <a:pt x="630" y="4986"/>
                    <a:pt x="189" y="5301"/>
                  </a:cubicBezTo>
                  <a:cubicBezTo>
                    <a:pt x="32" y="5427"/>
                    <a:pt x="0" y="5616"/>
                    <a:pt x="126" y="5774"/>
                  </a:cubicBezTo>
                  <a:cubicBezTo>
                    <a:pt x="186" y="5874"/>
                    <a:pt x="296" y="5935"/>
                    <a:pt x="409" y="5935"/>
                  </a:cubicBezTo>
                  <a:cubicBezTo>
                    <a:pt x="474" y="5935"/>
                    <a:pt x="541" y="5915"/>
                    <a:pt x="599" y="5868"/>
                  </a:cubicBezTo>
                  <a:cubicBezTo>
                    <a:pt x="914" y="5616"/>
                    <a:pt x="1166" y="5459"/>
                    <a:pt x="1481" y="5459"/>
                  </a:cubicBezTo>
                  <a:cubicBezTo>
                    <a:pt x="1481" y="5585"/>
                    <a:pt x="1449" y="5742"/>
                    <a:pt x="1449" y="5868"/>
                  </a:cubicBezTo>
                  <a:cubicBezTo>
                    <a:pt x="1449" y="6026"/>
                    <a:pt x="1449" y="6183"/>
                    <a:pt x="1481" y="6341"/>
                  </a:cubicBezTo>
                  <a:cubicBezTo>
                    <a:pt x="945" y="6530"/>
                    <a:pt x="662" y="6876"/>
                    <a:pt x="347" y="7318"/>
                  </a:cubicBezTo>
                  <a:cubicBezTo>
                    <a:pt x="221" y="7475"/>
                    <a:pt x="284" y="7664"/>
                    <a:pt x="441" y="7790"/>
                  </a:cubicBezTo>
                  <a:cubicBezTo>
                    <a:pt x="507" y="7843"/>
                    <a:pt x="584" y="7868"/>
                    <a:pt x="658" y="7868"/>
                  </a:cubicBezTo>
                  <a:cubicBezTo>
                    <a:pt x="761" y="7868"/>
                    <a:pt x="859" y="7819"/>
                    <a:pt x="914" y="7727"/>
                  </a:cubicBezTo>
                  <a:cubicBezTo>
                    <a:pt x="1134" y="7349"/>
                    <a:pt x="1323" y="7129"/>
                    <a:pt x="1607" y="7002"/>
                  </a:cubicBezTo>
                  <a:cubicBezTo>
                    <a:pt x="1701" y="7286"/>
                    <a:pt x="1764" y="7570"/>
                    <a:pt x="1922" y="7822"/>
                  </a:cubicBezTo>
                  <a:cubicBezTo>
                    <a:pt x="1481" y="8200"/>
                    <a:pt x="1323" y="8609"/>
                    <a:pt x="1166" y="9145"/>
                  </a:cubicBezTo>
                  <a:cubicBezTo>
                    <a:pt x="1134" y="9334"/>
                    <a:pt x="1260" y="9523"/>
                    <a:pt x="1418" y="9554"/>
                  </a:cubicBezTo>
                  <a:cubicBezTo>
                    <a:pt x="1452" y="9566"/>
                    <a:pt x="1486" y="9571"/>
                    <a:pt x="1519" y="9571"/>
                  </a:cubicBezTo>
                  <a:cubicBezTo>
                    <a:pt x="1671" y="9571"/>
                    <a:pt x="1807" y="9463"/>
                    <a:pt x="1859" y="9334"/>
                  </a:cubicBezTo>
                  <a:cubicBezTo>
                    <a:pt x="1953" y="8924"/>
                    <a:pt x="2048" y="8672"/>
                    <a:pt x="2268" y="8420"/>
                  </a:cubicBezTo>
                  <a:cubicBezTo>
                    <a:pt x="2426" y="8672"/>
                    <a:pt x="2646" y="8893"/>
                    <a:pt x="2835" y="9082"/>
                  </a:cubicBezTo>
                  <a:cubicBezTo>
                    <a:pt x="2520" y="9554"/>
                    <a:pt x="2552" y="10027"/>
                    <a:pt x="2583" y="10594"/>
                  </a:cubicBezTo>
                  <a:cubicBezTo>
                    <a:pt x="2583" y="10783"/>
                    <a:pt x="2741" y="10909"/>
                    <a:pt x="2961" y="10909"/>
                  </a:cubicBezTo>
                  <a:lnTo>
                    <a:pt x="2993" y="10909"/>
                  </a:lnTo>
                  <a:cubicBezTo>
                    <a:pt x="3182" y="10909"/>
                    <a:pt x="3308" y="10720"/>
                    <a:pt x="3308" y="10500"/>
                  </a:cubicBezTo>
                  <a:cubicBezTo>
                    <a:pt x="3277" y="10090"/>
                    <a:pt x="3277" y="9806"/>
                    <a:pt x="3371" y="9523"/>
                  </a:cubicBezTo>
                  <a:cubicBezTo>
                    <a:pt x="3623" y="9680"/>
                    <a:pt x="3844" y="9838"/>
                    <a:pt x="4127" y="9964"/>
                  </a:cubicBezTo>
                  <a:cubicBezTo>
                    <a:pt x="4001" y="10500"/>
                    <a:pt x="4159" y="10941"/>
                    <a:pt x="4411" y="11445"/>
                  </a:cubicBezTo>
                  <a:cubicBezTo>
                    <a:pt x="4452" y="11589"/>
                    <a:pt x="4561" y="11652"/>
                    <a:pt x="4684" y="11652"/>
                  </a:cubicBezTo>
                  <a:cubicBezTo>
                    <a:pt x="4749" y="11652"/>
                    <a:pt x="4818" y="11635"/>
                    <a:pt x="4883" y="11602"/>
                  </a:cubicBezTo>
                  <a:cubicBezTo>
                    <a:pt x="5041" y="11539"/>
                    <a:pt x="5104" y="11350"/>
                    <a:pt x="5041" y="11130"/>
                  </a:cubicBezTo>
                  <a:cubicBezTo>
                    <a:pt x="4883" y="10783"/>
                    <a:pt x="4757" y="10500"/>
                    <a:pt x="4789" y="10184"/>
                  </a:cubicBezTo>
                  <a:lnTo>
                    <a:pt x="4789" y="10184"/>
                  </a:lnTo>
                  <a:cubicBezTo>
                    <a:pt x="5072" y="10279"/>
                    <a:pt x="5356" y="10311"/>
                    <a:pt x="5671" y="10342"/>
                  </a:cubicBezTo>
                  <a:cubicBezTo>
                    <a:pt x="5734" y="10909"/>
                    <a:pt x="6049" y="11256"/>
                    <a:pt x="6427" y="11665"/>
                  </a:cubicBezTo>
                  <a:cubicBezTo>
                    <a:pt x="6474" y="11712"/>
                    <a:pt x="6561" y="11736"/>
                    <a:pt x="6651" y="11736"/>
                  </a:cubicBezTo>
                  <a:cubicBezTo>
                    <a:pt x="6742" y="11736"/>
                    <a:pt x="6837" y="11712"/>
                    <a:pt x="6900" y="11665"/>
                  </a:cubicBezTo>
                  <a:cubicBezTo>
                    <a:pt x="6994" y="11539"/>
                    <a:pt x="6994" y="11287"/>
                    <a:pt x="6900" y="11193"/>
                  </a:cubicBezTo>
                  <a:cubicBezTo>
                    <a:pt x="6616" y="10909"/>
                    <a:pt x="6427" y="10657"/>
                    <a:pt x="6333" y="10342"/>
                  </a:cubicBezTo>
                  <a:cubicBezTo>
                    <a:pt x="6616" y="10311"/>
                    <a:pt x="6931" y="10279"/>
                    <a:pt x="7215" y="10184"/>
                  </a:cubicBezTo>
                  <a:cubicBezTo>
                    <a:pt x="7467" y="10720"/>
                    <a:pt x="7876" y="10941"/>
                    <a:pt x="8380" y="11130"/>
                  </a:cubicBezTo>
                  <a:cubicBezTo>
                    <a:pt x="8424" y="11156"/>
                    <a:pt x="8474" y="11167"/>
                    <a:pt x="8526" y="11167"/>
                  </a:cubicBezTo>
                  <a:cubicBezTo>
                    <a:pt x="8662" y="11167"/>
                    <a:pt x="8807" y="11086"/>
                    <a:pt x="8853" y="10972"/>
                  </a:cubicBezTo>
                  <a:cubicBezTo>
                    <a:pt x="8947" y="10815"/>
                    <a:pt x="8853" y="10594"/>
                    <a:pt x="8695" y="10500"/>
                  </a:cubicBezTo>
                  <a:cubicBezTo>
                    <a:pt x="8349" y="10374"/>
                    <a:pt x="8065" y="10184"/>
                    <a:pt x="7908" y="9932"/>
                  </a:cubicBezTo>
                  <a:cubicBezTo>
                    <a:pt x="8191" y="9806"/>
                    <a:pt x="8412" y="9649"/>
                    <a:pt x="8664" y="9491"/>
                  </a:cubicBezTo>
                  <a:cubicBezTo>
                    <a:pt x="9105" y="9901"/>
                    <a:pt x="9578" y="9964"/>
                    <a:pt x="10082" y="9995"/>
                  </a:cubicBezTo>
                  <a:lnTo>
                    <a:pt x="10113" y="9995"/>
                  </a:lnTo>
                  <a:cubicBezTo>
                    <a:pt x="10302" y="9995"/>
                    <a:pt x="10428" y="9869"/>
                    <a:pt x="10460" y="9680"/>
                  </a:cubicBezTo>
                  <a:cubicBezTo>
                    <a:pt x="10460" y="9491"/>
                    <a:pt x="10365" y="9334"/>
                    <a:pt x="10145" y="9302"/>
                  </a:cubicBezTo>
                  <a:cubicBezTo>
                    <a:pt x="9767" y="9239"/>
                    <a:pt x="9483" y="9208"/>
                    <a:pt x="9199" y="9019"/>
                  </a:cubicBezTo>
                  <a:cubicBezTo>
                    <a:pt x="9388" y="8830"/>
                    <a:pt x="9609" y="8578"/>
                    <a:pt x="9767" y="8357"/>
                  </a:cubicBezTo>
                  <a:cubicBezTo>
                    <a:pt x="9980" y="8437"/>
                    <a:pt x="10181" y="8466"/>
                    <a:pt x="10384" y="8466"/>
                  </a:cubicBezTo>
                  <a:cubicBezTo>
                    <a:pt x="10660" y="8466"/>
                    <a:pt x="10938" y="8412"/>
                    <a:pt x="11247" y="8357"/>
                  </a:cubicBezTo>
                  <a:cubicBezTo>
                    <a:pt x="11468" y="8294"/>
                    <a:pt x="11531" y="8105"/>
                    <a:pt x="11499" y="7916"/>
                  </a:cubicBezTo>
                  <a:cubicBezTo>
                    <a:pt x="11472" y="7751"/>
                    <a:pt x="11300" y="7658"/>
                    <a:pt x="11131" y="7658"/>
                  </a:cubicBezTo>
                  <a:cubicBezTo>
                    <a:pt x="11107" y="7658"/>
                    <a:pt x="11082" y="7660"/>
                    <a:pt x="11058" y="7664"/>
                  </a:cubicBezTo>
                  <a:cubicBezTo>
                    <a:pt x="10806" y="7748"/>
                    <a:pt x="10596" y="7804"/>
                    <a:pt x="10391" y="7804"/>
                  </a:cubicBezTo>
                  <a:cubicBezTo>
                    <a:pt x="10288" y="7804"/>
                    <a:pt x="10187" y="7790"/>
                    <a:pt x="10082" y="7759"/>
                  </a:cubicBezTo>
                  <a:cubicBezTo>
                    <a:pt x="10208" y="7475"/>
                    <a:pt x="10302" y="7192"/>
                    <a:pt x="10365" y="6939"/>
                  </a:cubicBezTo>
                  <a:lnTo>
                    <a:pt x="10397" y="6939"/>
                  </a:lnTo>
                  <a:cubicBezTo>
                    <a:pt x="10932" y="6939"/>
                    <a:pt x="11342" y="6687"/>
                    <a:pt x="11751" y="6372"/>
                  </a:cubicBezTo>
                  <a:cubicBezTo>
                    <a:pt x="11940" y="6246"/>
                    <a:pt x="11972" y="6057"/>
                    <a:pt x="11846" y="5900"/>
                  </a:cubicBezTo>
                  <a:cubicBezTo>
                    <a:pt x="11789" y="5843"/>
                    <a:pt x="11687" y="5798"/>
                    <a:pt x="11580" y="5798"/>
                  </a:cubicBezTo>
                  <a:cubicBezTo>
                    <a:pt x="11509" y="5798"/>
                    <a:pt x="11436" y="5818"/>
                    <a:pt x="11373" y="5868"/>
                  </a:cubicBezTo>
                  <a:cubicBezTo>
                    <a:pt x="11058" y="6120"/>
                    <a:pt x="10775" y="6278"/>
                    <a:pt x="10460" y="6278"/>
                  </a:cubicBezTo>
                  <a:cubicBezTo>
                    <a:pt x="10460" y="6152"/>
                    <a:pt x="10491" y="5994"/>
                    <a:pt x="10491" y="5868"/>
                  </a:cubicBezTo>
                  <a:cubicBezTo>
                    <a:pt x="10491" y="5711"/>
                    <a:pt x="10491" y="5553"/>
                    <a:pt x="10460" y="5396"/>
                  </a:cubicBezTo>
                  <a:cubicBezTo>
                    <a:pt x="11027" y="5207"/>
                    <a:pt x="11279" y="4860"/>
                    <a:pt x="11594" y="4419"/>
                  </a:cubicBezTo>
                  <a:cubicBezTo>
                    <a:pt x="11720" y="4262"/>
                    <a:pt x="11688" y="4073"/>
                    <a:pt x="11531" y="3947"/>
                  </a:cubicBezTo>
                  <a:cubicBezTo>
                    <a:pt x="11465" y="3894"/>
                    <a:pt x="11394" y="3869"/>
                    <a:pt x="11324" y="3869"/>
                  </a:cubicBezTo>
                  <a:cubicBezTo>
                    <a:pt x="11226" y="3869"/>
                    <a:pt x="11132" y="3918"/>
                    <a:pt x="11058" y="4010"/>
                  </a:cubicBezTo>
                  <a:cubicBezTo>
                    <a:pt x="10838" y="4388"/>
                    <a:pt x="10617" y="4608"/>
                    <a:pt x="10365" y="4734"/>
                  </a:cubicBezTo>
                  <a:cubicBezTo>
                    <a:pt x="10271" y="4451"/>
                    <a:pt x="10176" y="4167"/>
                    <a:pt x="10019" y="3915"/>
                  </a:cubicBezTo>
                  <a:cubicBezTo>
                    <a:pt x="10460" y="3537"/>
                    <a:pt x="10617" y="3127"/>
                    <a:pt x="10775" y="2592"/>
                  </a:cubicBezTo>
                  <a:cubicBezTo>
                    <a:pt x="10806" y="2403"/>
                    <a:pt x="10712" y="2214"/>
                    <a:pt x="10554" y="2182"/>
                  </a:cubicBezTo>
                  <a:cubicBezTo>
                    <a:pt x="10520" y="2171"/>
                    <a:pt x="10485" y="2166"/>
                    <a:pt x="10450" y="2166"/>
                  </a:cubicBezTo>
                  <a:cubicBezTo>
                    <a:pt x="10292" y="2166"/>
                    <a:pt x="10139" y="2274"/>
                    <a:pt x="10113" y="2403"/>
                  </a:cubicBezTo>
                  <a:cubicBezTo>
                    <a:pt x="9987" y="2812"/>
                    <a:pt x="9924" y="3064"/>
                    <a:pt x="9672" y="3316"/>
                  </a:cubicBezTo>
                  <a:cubicBezTo>
                    <a:pt x="9515" y="3064"/>
                    <a:pt x="9325" y="2844"/>
                    <a:pt x="9136" y="2655"/>
                  </a:cubicBezTo>
                  <a:cubicBezTo>
                    <a:pt x="9451" y="2182"/>
                    <a:pt x="9388" y="1710"/>
                    <a:pt x="9357" y="1143"/>
                  </a:cubicBezTo>
                  <a:cubicBezTo>
                    <a:pt x="9357" y="954"/>
                    <a:pt x="9168" y="828"/>
                    <a:pt x="8979" y="828"/>
                  </a:cubicBezTo>
                  <a:cubicBezTo>
                    <a:pt x="8790" y="828"/>
                    <a:pt x="8664" y="1017"/>
                    <a:pt x="8664" y="1237"/>
                  </a:cubicBezTo>
                  <a:cubicBezTo>
                    <a:pt x="8695" y="1647"/>
                    <a:pt x="8695" y="1930"/>
                    <a:pt x="8569" y="2214"/>
                  </a:cubicBezTo>
                  <a:cubicBezTo>
                    <a:pt x="8349" y="2056"/>
                    <a:pt x="8097" y="1899"/>
                    <a:pt x="7813" y="1773"/>
                  </a:cubicBezTo>
                  <a:cubicBezTo>
                    <a:pt x="7939" y="1237"/>
                    <a:pt x="7782" y="796"/>
                    <a:pt x="7561" y="292"/>
                  </a:cubicBezTo>
                  <a:cubicBezTo>
                    <a:pt x="7493" y="178"/>
                    <a:pt x="7375" y="97"/>
                    <a:pt x="7243" y="97"/>
                  </a:cubicBezTo>
                  <a:cubicBezTo>
                    <a:pt x="7193" y="97"/>
                    <a:pt x="7141" y="108"/>
                    <a:pt x="7089" y="134"/>
                  </a:cubicBezTo>
                  <a:cubicBezTo>
                    <a:pt x="6931" y="197"/>
                    <a:pt x="6837" y="386"/>
                    <a:pt x="6931" y="607"/>
                  </a:cubicBezTo>
                  <a:cubicBezTo>
                    <a:pt x="7089" y="954"/>
                    <a:pt x="7215" y="1237"/>
                    <a:pt x="7152" y="1552"/>
                  </a:cubicBezTo>
                  <a:cubicBezTo>
                    <a:pt x="6900" y="1458"/>
                    <a:pt x="6616" y="1426"/>
                    <a:pt x="6301" y="1395"/>
                  </a:cubicBezTo>
                  <a:cubicBezTo>
                    <a:pt x="6206" y="828"/>
                    <a:pt x="5891" y="481"/>
                    <a:pt x="5545" y="71"/>
                  </a:cubicBezTo>
                  <a:cubicBezTo>
                    <a:pt x="5482" y="24"/>
                    <a:pt x="5395" y="1"/>
                    <a:pt x="5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0" name="Google Shape;6960;p67"/>
            <p:cNvSpPr/>
            <p:nvPr/>
          </p:nvSpPr>
          <p:spPr>
            <a:xfrm>
              <a:off x="-22740025" y="321782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40" y="0"/>
                  </a:moveTo>
                  <a:cubicBezTo>
                    <a:pt x="441" y="0"/>
                    <a:pt x="0" y="473"/>
                    <a:pt x="0" y="1009"/>
                  </a:cubicBezTo>
                  <a:cubicBezTo>
                    <a:pt x="0" y="1607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09"/>
                  </a:cubicBezTo>
                  <a:cubicBezTo>
                    <a:pt x="2080" y="473"/>
                    <a:pt x="1607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1" name="Google Shape;6961;p67"/>
            <p:cNvSpPr/>
            <p:nvPr/>
          </p:nvSpPr>
          <p:spPr>
            <a:xfrm>
              <a:off x="-22705375" y="33218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62" name="Google Shape;6962;p67"/>
          <p:cNvGrpSpPr/>
          <p:nvPr/>
        </p:nvGrpSpPr>
        <p:grpSpPr>
          <a:xfrm>
            <a:off x="1458906" y="3037356"/>
            <a:ext cx="294828" cy="334886"/>
            <a:chOff x="-28069875" y="3175300"/>
            <a:chExt cx="260725" cy="296150"/>
          </a:xfrm>
        </p:grpSpPr>
        <p:sp>
          <p:nvSpPr>
            <p:cNvPr id="6963" name="Google Shape;6963;p67"/>
            <p:cNvSpPr/>
            <p:nvPr/>
          </p:nvSpPr>
          <p:spPr>
            <a:xfrm>
              <a:off x="-28059650" y="3192625"/>
              <a:ext cx="26025" cy="70125"/>
            </a:xfrm>
            <a:custGeom>
              <a:rect b="b" l="l" r="r" t="t"/>
              <a:pathLst>
                <a:path extrusionOk="0" h="2805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458"/>
                  </a:lnTo>
                  <a:cubicBezTo>
                    <a:pt x="410" y="2458"/>
                    <a:pt x="757" y="2584"/>
                    <a:pt x="1040" y="2804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4" name="Google Shape;6964;p67"/>
            <p:cNvSpPr/>
            <p:nvPr/>
          </p:nvSpPr>
          <p:spPr>
            <a:xfrm>
              <a:off x="-27843050" y="3192625"/>
              <a:ext cx="26025" cy="69325"/>
            </a:xfrm>
            <a:custGeom>
              <a:rect b="b" l="l" r="r" t="t"/>
              <a:pathLst>
                <a:path extrusionOk="0" h="2773" w="1041">
                  <a:moveTo>
                    <a:pt x="536" y="0"/>
                  </a:moveTo>
                  <a:cubicBezTo>
                    <a:pt x="253" y="0"/>
                    <a:pt x="1" y="252"/>
                    <a:pt x="1" y="536"/>
                  </a:cubicBezTo>
                  <a:lnTo>
                    <a:pt x="1" y="2773"/>
                  </a:lnTo>
                  <a:cubicBezTo>
                    <a:pt x="284" y="2584"/>
                    <a:pt x="694" y="2426"/>
                    <a:pt x="1040" y="2426"/>
                  </a:cubicBezTo>
                  <a:lnTo>
                    <a:pt x="1040" y="536"/>
                  </a:lnTo>
                  <a:cubicBezTo>
                    <a:pt x="1040" y="252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5" name="Google Shape;6965;p67"/>
            <p:cNvSpPr/>
            <p:nvPr/>
          </p:nvSpPr>
          <p:spPr>
            <a:xfrm>
              <a:off x="-27973000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1954"/>
                  </a:lnTo>
                  <a:cubicBezTo>
                    <a:pt x="410" y="1985"/>
                    <a:pt x="756" y="2080"/>
                    <a:pt x="1040" y="2300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6" name="Google Shape;6966;p67"/>
            <p:cNvSpPr/>
            <p:nvPr/>
          </p:nvSpPr>
          <p:spPr>
            <a:xfrm>
              <a:off x="-27929675" y="3202075"/>
              <a:ext cx="26000" cy="57525"/>
            </a:xfrm>
            <a:custGeom>
              <a:rect b="b" l="l" r="r" t="t"/>
              <a:pathLst>
                <a:path extrusionOk="0" h="2301" w="1040">
                  <a:moveTo>
                    <a:pt x="536" y="0"/>
                  </a:moveTo>
                  <a:cubicBezTo>
                    <a:pt x="252" y="0"/>
                    <a:pt x="0" y="221"/>
                    <a:pt x="0" y="504"/>
                  </a:cubicBezTo>
                  <a:lnTo>
                    <a:pt x="0" y="2300"/>
                  </a:lnTo>
                  <a:cubicBezTo>
                    <a:pt x="315" y="2111"/>
                    <a:pt x="693" y="1985"/>
                    <a:pt x="1040" y="1954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7" name="Google Shape;6967;p67"/>
            <p:cNvSpPr/>
            <p:nvPr/>
          </p:nvSpPr>
          <p:spPr>
            <a:xfrm>
              <a:off x="-28016325" y="3175300"/>
              <a:ext cx="26025" cy="91375"/>
            </a:xfrm>
            <a:custGeom>
              <a:rect b="b" l="l" r="r" t="t"/>
              <a:pathLst>
                <a:path extrusionOk="0" h="3655" w="1041">
                  <a:moveTo>
                    <a:pt x="536" y="0"/>
                  </a:moveTo>
                  <a:cubicBezTo>
                    <a:pt x="253" y="0"/>
                    <a:pt x="1" y="221"/>
                    <a:pt x="1" y="504"/>
                  </a:cubicBezTo>
                  <a:lnTo>
                    <a:pt x="1" y="3655"/>
                  </a:lnTo>
                  <a:cubicBezTo>
                    <a:pt x="1" y="3655"/>
                    <a:pt x="1" y="3623"/>
                    <a:pt x="64" y="3623"/>
                  </a:cubicBezTo>
                  <a:cubicBezTo>
                    <a:pt x="284" y="3371"/>
                    <a:pt x="631" y="3182"/>
                    <a:pt x="1040" y="3056"/>
                  </a:cubicBezTo>
                  <a:lnTo>
                    <a:pt x="1040" y="504"/>
                  </a:lnTo>
                  <a:cubicBezTo>
                    <a:pt x="1040" y="221"/>
                    <a:pt x="788" y="0"/>
                    <a:pt x="5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8" name="Google Shape;6968;p67"/>
            <p:cNvSpPr/>
            <p:nvPr/>
          </p:nvSpPr>
          <p:spPr>
            <a:xfrm>
              <a:off x="-27886375" y="3176075"/>
              <a:ext cx="26025" cy="91400"/>
            </a:xfrm>
            <a:custGeom>
              <a:rect b="b" l="l" r="r" t="t"/>
              <a:pathLst>
                <a:path extrusionOk="0" h="3656" w="1041">
                  <a:moveTo>
                    <a:pt x="536" y="1"/>
                  </a:moveTo>
                  <a:cubicBezTo>
                    <a:pt x="253" y="1"/>
                    <a:pt x="1" y="221"/>
                    <a:pt x="1" y="505"/>
                  </a:cubicBezTo>
                  <a:lnTo>
                    <a:pt x="1" y="3088"/>
                  </a:lnTo>
                  <a:cubicBezTo>
                    <a:pt x="379" y="3151"/>
                    <a:pt x="726" y="3340"/>
                    <a:pt x="1041" y="3655"/>
                  </a:cubicBezTo>
                  <a:lnTo>
                    <a:pt x="1041" y="505"/>
                  </a:lnTo>
                  <a:cubicBezTo>
                    <a:pt x="1041" y="253"/>
                    <a:pt x="789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69" name="Google Shape;6969;p67"/>
            <p:cNvSpPr/>
            <p:nvPr/>
          </p:nvSpPr>
          <p:spPr>
            <a:xfrm>
              <a:off x="-28017900" y="3269025"/>
              <a:ext cx="161475" cy="133125"/>
            </a:xfrm>
            <a:custGeom>
              <a:rect b="b" l="l" r="r" t="t"/>
              <a:pathLst>
                <a:path extrusionOk="0" h="5325" w="6459">
                  <a:moveTo>
                    <a:pt x="1733" y="0"/>
                  </a:moveTo>
                  <a:cubicBezTo>
                    <a:pt x="1355" y="0"/>
                    <a:pt x="946" y="158"/>
                    <a:pt x="662" y="410"/>
                  </a:cubicBezTo>
                  <a:cubicBezTo>
                    <a:pt x="64" y="882"/>
                    <a:pt x="1" y="1639"/>
                    <a:pt x="347" y="2237"/>
                  </a:cubicBezTo>
                  <a:cubicBezTo>
                    <a:pt x="1324" y="2458"/>
                    <a:pt x="2048" y="3340"/>
                    <a:pt x="2174" y="4348"/>
                  </a:cubicBezTo>
                  <a:lnTo>
                    <a:pt x="3214" y="5325"/>
                  </a:lnTo>
                  <a:lnTo>
                    <a:pt x="4285" y="4348"/>
                  </a:lnTo>
                  <a:cubicBezTo>
                    <a:pt x="4380" y="3340"/>
                    <a:pt x="5073" y="2521"/>
                    <a:pt x="6113" y="2237"/>
                  </a:cubicBezTo>
                  <a:cubicBezTo>
                    <a:pt x="6459" y="1639"/>
                    <a:pt x="6333" y="882"/>
                    <a:pt x="5860" y="410"/>
                  </a:cubicBezTo>
                  <a:cubicBezTo>
                    <a:pt x="5577" y="158"/>
                    <a:pt x="5199" y="0"/>
                    <a:pt x="4789" y="0"/>
                  </a:cubicBezTo>
                  <a:cubicBezTo>
                    <a:pt x="4411" y="0"/>
                    <a:pt x="4002" y="158"/>
                    <a:pt x="3750" y="410"/>
                  </a:cubicBezTo>
                  <a:lnTo>
                    <a:pt x="3277" y="882"/>
                  </a:lnTo>
                  <a:lnTo>
                    <a:pt x="2805" y="410"/>
                  </a:lnTo>
                  <a:cubicBezTo>
                    <a:pt x="2521" y="158"/>
                    <a:pt x="2143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0" name="Google Shape;6970;p67"/>
            <p:cNvSpPr/>
            <p:nvPr/>
          </p:nvSpPr>
          <p:spPr>
            <a:xfrm>
              <a:off x="-27930475" y="3269800"/>
              <a:ext cx="121325" cy="201650"/>
            </a:xfrm>
            <a:custGeom>
              <a:rect b="b" l="l" r="r" t="t"/>
              <a:pathLst>
                <a:path extrusionOk="0" h="8066" w="4853">
                  <a:moveTo>
                    <a:pt x="4506" y="1"/>
                  </a:moveTo>
                  <a:cubicBezTo>
                    <a:pt x="3876" y="1"/>
                    <a:pt x="3403" y="505"/>
                    <a:pt x="3403" y="1198"/>
                  </a:cubicBezTo>
                  <a:lnTo>
                    <a:pt x="3403" y="2395"/>
                  </a:lnTo>
                  <a:cubicBezTo>
                    <a:pt x="3403" y="2584"/>
                    <a:pt x="3246" y="2742"/>
                    <a:pt x="3025" y="2742"/>
                  </a:cubicBezTo>
                  <a:cubicBezTo>
                    <a:pt x="2679" y="2742"/>
                    <a:pt x="2363" y="2868"/>
                    <a:pt x="2080" y="3025"/>
                  </a:cubicBezTo>
                  <a:cubicBezTo>
                    <a:pt x="1702" y="3372"/>
                    <a:pt x="1418" y="3939"/>
                    <a:pt x="1418" y="4474"/>
                  </a:cubicBezTo>
                  <a:lnTo>
                    <a:pt x="1418" y="5231"/>
                  </a:lnTo>
                  <a:cubicBezTo>
                    <a:pt x="1418" y="5420"/>
                    <a:pt x="1261" y="5577"/>
                    <a:pt x="1072" y="5577"/>
                  </a:cubicBezTo>
                  <a:cubicBezTo>
                    <a:pt x="883" y="5577"/>
                    <a:pt x="725" y="5420"/>
                    <a:pt x="725" y="5231"/>
                  </a:cubicBezTo>
                  <a:lnTo>
                    <a:pt x="1" y="5892"/>
                  </a:lnTo>
                  <a:lnTo>
                    <a:pt x="1" y="8066"/>
                  </a:lnTo>
                  <a:lnTo>
                    <a:pt x="3813" y="8066"/>
                  </a:lnTo>
                  <a:cubicBezTo>
                    <a:pt x="4033" y="8066"/>
                    <a:pt x="4191" y="7908"/>
                    <a:pt x="4191" y="7719"/>
                  </a:cubicBezTo>
                  <a:cubicBezTo>
                    <a:pt x="4191" y="7530"/>
                    <a:pt x="4033" y="7373"/>
                    <a:pt x="3813" y="7373"/>
                  </a:cubicBezTo>
                  <a:lnTo>
                    <a:pt x="3466" y="7373"/>
                  </a:lnTo>
                  <a:lnTo>
                    <a:pt x="3466" y="6270"/>
                  </a:lnTo>
                  <a:cubicBezTo>
                    <a:pt x="3466" y="6176"/>
                    <a:pt x="3498" y="6050"/>
                    <a:pt x="3592" y="6018"/>
                  </a:cubicBezTo>
                  <a:lnTo>
                    <a:pt x="4128" y="5420"/>
                  </a:lnTo>
                  <a:cubicBezTo>
                    <a:pt x="4600" y="4947"/>
                    <a:pt x="4852" y="4380"/>
                    <a:pt x="4852" y="3687"/>
                  </a:cubicBezTo>
                  <a:lnTo>
                    <a:pt x="4852" y="347"/>
                  </a:ln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1" name="Google Shape;6971;p67"/>
            <p:cNvSpPr/>
            <p:nvPr/>
          </p:nvSpPr>
          <p:spPr>
            <a:xfrm>
              <a:off x="-28069875" y="3271375"/>
              <a:ext cx="122875" cy="200075"/>
            </a:xfrm>
            <a:custGeom>
              <a:rect b="b" l="l" r="r" t="t"/>
              <a:pathLst>
                <a:path extrusionOk="0" h="8003" w="491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3718"/>
                  </a:lnTo>
                  <a:cubicBezTo>
                    <a:pt x="0" y="4348"/>
                    <a:pt x="221" y="4979"/>
                    <a:pt x="693" y="5451"/>
                  </a:cubicBezTo>
                  <a:lnTo>
                    <a:pt x="1323" y="5955"/>
                  </a:lnTo>
                  <a:cubicBezTo>
                    <a:pt x="1418" y="6018"/>
                    <a:pt x="1449" y="6113"/>
                    <a:pt x="1449" y="6207"/>
                  </a:cubicBezTo>
                  <a:lnTo>
                    <a:pt x="1449" y="7310"/>
                  </a:lnTo>
                  <a:lnTo>
                    <a:pt x="1103" y="7310"/>
                  </a:lnTo>
                  <a:cubicBezTo>
                    <a:pt x="882" y="7310"/>
                    <a:pt x="725" y="7467"/>
                    <a:pt x="725" y="7656"/>
                  </a:cubicBezTo>
                  <a:cubicBezTo>
                    <a:pt x="725" y="7845"/>
                    <a:pt x="882" y="8003"/>
                    <a:pt x="1103" y="8003"/>
                  </a:cubicBezTo>
                  <a:lnTo>
                    <a:pt x="4915" y="8003"/>
                  </a:lnTo>
                  <a:lnTo>
                    <a:pt x="4915" y="5829"/>
                  </a:lnTo>
                  <a:lnTo>
                    <a:pt x="4190" y="5168"/>
                  </a:lnTo>
                  <a:cubicBezTo>
                    <a:pt x="4190" y="5357"/>
                    <a:pt x="4033" y="5514"/>
                    <a:pt x="3844" y="5514"/>
                  </a:cubicBezTo>
                  <a:cubicBezTo>
                    <a:pt x="3655" y="5514"/>
                    <a:pt x="3497" y="5357"/>
                    <a:pt x="3497" y="5168"/>
                  </a:cubicBezTo>
                  <a:lnTo>
                    <a:pt x="3497" y="4411"/>
                  </a:lnTo>
                  <a:cubicBezTo>
                    <a:pt x="3497" y="3876"/>
                    <a:pt x="3214" y="3372"/>
                    <a:pt x="2741" y="3057"/>
                  </a:cubicBezTo>
                  <a:cubicBezTo>
                    <a:pt x="2458" y="2899"/>
                    <a:pt x="2143" y="2773"/>
                    <a:pt x="1796" y="2773"/>
                  </a:cubicBezTo>
                  <a:cubicBezTo>
                    <a:pt x="1607" y="2773"/>
                    <a:pt x="1449" y="2616"/>
                    <a:pt x="1449" y="2427"/>
                  </a:cubicBezTo>
                  <a:lnTo>
                    <a:pt x="1449" y="1229"/>
                  </a:lnTo>
                  <a:cubicBezTo>
                    <a:pt x="1449" y="473"/>
                    <a:pt x="94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72" name="Google Shape;6972;p67"/>
          <p:cNvSpPr/>
          <p:nvPr/>
        </p:nvSpPr>
        <p:spPr>
          <a:xfrm>
            <a:off x="1439162" y="3450769"/>
            <a:ext cx="334886" cy="332908"/>
          </a:xfrm>
          <a:custGeom>
            <a:rect b="b" l="l" r="r" t="t"/>
            <a:pathLst>
              <a:path extrusionOk="0" h="11776" w="11846">
                <a:moveTo>
                  <a:pt x="9074" y="2261"/>
                </a:moveTo>
                <a:lnTo>
                  <a:pt x="9546" y="2733"/>
                </a:lnTo>
                <a:lnTo>
                  <a:pt x="9011" y="3300"/>
                </a:lnTo>
                <a:lnTo>
                  <a:pt x="8538" y="2828"/>
                </a:lnTo>
                <a:lnTo>
                  <a:pt x="9074" y="2261"/>
                </a:lnTo>
                <a:close/>
                <a:moveTo>
                  <a:pt x="6333" y="3489"/>
                </a:moveTo>
                <a:lnTo>
                  <a:pt x="8286" y="5474"/>
                </a:lnTo>
                <a:lnTo>
                  <a:pt x="7782" y="5978"/>
                </a:lnTo>
                <a:lnTo>
                  <a:pt x="7026" y="5222"/>
                </a:lnTo>
                <a:cubicBezTo>
                  <a:pt x="6963" y="5159"/>
                  <a:pt x="6876" y="5128"/>
                  <a:pt x="6789" y="5128"/>
                </a:cubicBezTo>
                <a:cubicBezTo>
                  <a:pt x="6703" y="5128"/>
                  <a:pt x="6616" y="5159"/>
                  <a:pt x="6553" y="5222"/>
                </a:cubicBezTo>
                <a:cubicBezTo>
                  <a:pt x="6427" y="5348"/>
                  <a:pt x="6427" y="5569"/>
                  <a:pt x="6553" y="5695"/>
                </a:cubicBezTo>
                <a:lnTo>
                  <a:pt x="7309" y="6451"/>
                </a:lnTo>
                <a:lnTo>
                  <a:pt x="6837" y="6924"/>
                </a:lnTo>
                <a:lnTo>
                  <a:pt x="4883" y="4939"/>
                </a:lnTo>
                <a:lnTo>
                  <a:pt x="6333" y="3489"/>
                </a:lnTo>
                <a:close/>
                <a:moveTo>
                  <a:pt x="2647" y="8688"/>
                </a:moveTo>
                <a:lnTo>
                  <a:pt x="3119" y="9160"/>
                </a:lnTo>
                <a:lnTo>
                  <a:pt x="2899" y="9412"/>
                </a:lnTo>
                <a:cubicBezTo>
                  <a:pt x="2836" y="9460"/>
                  <a:pt x="2749" y="9483"/>
                  <a:pt x="2662" y="9483"/>
                </a:cubicBezTo>
                <a:cubicBezTo>
                  <a:pt x="2576" y="9483"/>
                  <a:pt x="2489" y="9460"/>
                  <a:pt x="2426" y="9412"/>
                </a:cubicBezTo>
                <a:cubicBezTo>
                  <a:pt x="2300" y="9286"/>
                  <a:pt x="2300" y="9034"/>
                  <a:pt x="2426" y="8940"/>
                </a:cubicBezTo>
                <a:lnTo>
                  <a:pt x="2647" y="8688"/>
                </a:lnTo>
                <a:close/>
                <a:moveTo>
                  <a:pt x="9294" y="0"/>
                </a:moveTo>
                <a:cubicBezTo>
                  <a:pt x="9026" y="0"/>
                  <a:pt x="8758" y="103"/>
                  <a:pt x="8569" y="308"/>
                </a:cubicBezTo>
                <a:cubicBezTo>
                  <a:pt x="8160" y="686"/>
                  <a:pt x="8097" y="1410"/>
                  <a:pt x="8538" y="1820"/>
                </a:cubicBezTo>
                <a:lnTo>
                  <a:pt x="8065" y="2292"/>
                </a:lnTo>
                <a:lnTo>
                  <a:pt x="7089" y="1316"/>
                </a:lnTo>
                <a:cubicBezTo>
                  <a:pt x="6884" y="1127"/>
                  <a:pt x="6616" y="1032"/>
                  <a:pt x="6348" y="1032"/>
                </a:cubicBezTo>
                <a:cubicBezTo>
                  <a:pt x="6081" y="1032"/>
                  <a:pt x="5813" y="1127"/>
                  <a:pt x="5608" y="1316"/>
                </a:cubicBezTo>
                <a:cubicBezTo>
                  <a:pt x="5230" y="1725"/>
                  <a:pt x="5230" y="2387"/>
                  <a:pt x="5608" y="2765"/>
                </a:cubicBezTo>
                <a:lnTo>
                  <a:pt x="5860" y="3017"/>
                </a:lnTo>
                <a:lnTo>
                  <a:pt x="2678" y="6199"/>
                </a:lnTo>
                <a:cubicBezTo>
                  <a:pt x="2142" y="6734"/>
                  <a:pt x="2048" y="7428"/>
                  <a:pt x="2268" y="8058"/>
                </a:cubicBezTo>
                <a:lnTo>
                  <a:pt x="1922" y="8404"/>
                </a:lnTo>
                <a:cubicBezTo>
                  <a:pt x="1607" y="8719"/>
                  <a:pt x="1512" y="9192"/>
                  <a:pt x="1733" y="9601"/>
                </a:cubicBezTo>
                <a:lnTo>
                  <a:pt x="95" y="11208"/>
                </a:lnTo>
                <a:cubicBezTo>
                  <a:pt x="0" y="11334"/>
                  <a:pt x="0" y="11555"/>
                  <a:pt x="95" y="11681"/>
                </a:cubicBezTo>
                <a:cubicBezTo>
                  <a:pt x="158" y="11744"/>
                  <a:pt x="252" y="11775"/>
                  <a:pt x="343" y="11775"/>
                </a:cubicBezTo>
                <a:cubicBezTo>
                  <a:pt x="433" y="11775"/>
                  <a:pt x="520" y="11744"/>
                  <a:pt x="567" y="11681"/>
                </a:cubicBezTo>
                <a:lnTo>
                  <a:pt x="2174" y="10074"/>
                </a:lnTo>
                <a:cubicBezTo>
                  <a:pt x="2318" y="10136"/>
                  <a:pt x="2465" y="10164"/>
                  <a:pt x="2609" y="10164"/>
                </a:cubicBezTo>
                <a:cubicBezTo>
                  <a:pt x="2904" y="10164"/>
                  <a:pt x="3180" y="10044"/>
                  <a:pt x="3371" y="9853"/>
                </a:cubicBezTo>
                <a:lnTo>
                  <a:pt x="3718" y="9507"/>
                </a:lnTo>
                <a:cubicBezTo>
                  <a:pt x="3930" y="9598"/>
                  <a:pt x="4148" y="9640"/>
                  <a:pt x="4363" y="9640"/>
                </a:cubicBezTo>
                <a:cubicBezTo>
                  <a:pt x="4818" y="9640"/>
                  <a:pt x="5255" y="9450"/>
                  <a:pt x="5576" y="9129"/>
                </a:cubicBezTo>
                <a:lnTo>
                  <a:pt x="5797" y="8877"/>
                </a:lnTo>
                <a:lnTo>
                  <a:pt x="4820" y="7900"/>
                </a:lnTo>
                <a:cubicBezTo>
                  <a:pt x="4694" y="7774"/>
                  <a:pt x="4694" y="7554"/>
                  <a:pt x="4820" y="7428"/>
                </a:cubicBezTo>
                <a:cubicBezTo>
                  <a:pt x="4883" y="7365"/>
                  <a:pt x="4970" y="7333"/>
                  <a:pt x="5057" y="7333"/>
                </a:cubicBezTo>
                <a:cubicBezTo>
                  <a:pt x="5143" y="7333"/>
                  <a:pt x="5230" y="7365"/>
                  <a:pt x="5293" y="7428"/>
                </a:cubicBezTo>
                <a:lnTo>
                  <a:pt x="6270" y="8404"/>
                </a:lnTo>
                <a:lnTo>
                  <a:pt x="8727" y="5978"/>
                </a:lnTo>
                <a:lnTo>
                  <a:pt x="8948" y="6199"/>
                </a:lnTo>
                <a:cubicBezTo>
                  <a:pt x="9152" y="6404"/>
                  <a:pt x="9420" y="6506"/>
                  <a:pt x="9688" y="6506"/>
                </a:cubicBezTo>
                <a:cubicBezTo>
                  <a:pt x="9956" y="6506"/>
                  <a:pt x="10223" y="6404"/>
                  <a:pt x="10428" y="6199"/>
                </a:cubicBezTo>
                <a:cubicBezTo>
                  <a:pt x="10806" y="5821"/>
                  <a:pt x="10806" y="5159"/>
                  <a:pt x="10428" y="4750"/>
                </a:cubicBezTo>
                <a:lnTo>
                  <a:pt x="9420" y="3773"/>
                </a:lnTo>
                <a:lnTo>
                  <a:pt x="9987" y="3206"/>
                </a:lnTo>
                <a:cubicBezTo>
                  <a:pt x="10176" y="3411"/>
                  <a:pt x="10444" y="3513"/>
                  <a:pt x="10712" y="3513"/>
                </a:cubicBezTo>
                <a:cubicBezTo>
                  <a:pt x="10980" y="3513"/>
                  <a:pt x="11247" y="3411"/>
                  <a:pt x="11436" y="3206"/>
                </a:cubicBezTo>
                <a:cubicBezTo>
                  <a:pt x="11846" y="2828"/>
                  <a:pt x="11846" y="2166"/>
                  <a:pt x="11436" y="1757"/>
                </a:cubicBezTo>
                <a:lnTo>
                  <a:pt x="10019" y="308"/>
                </a:lnTo>
                <a:cubicBezTo>
                  <a:pt x="9830" y="103"/>
                  <a:pt x="9562" y="0"/>
                  <a:pt x="929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73" name="Google Shape;6973;p67"/>
          <p:cNvGrpSpPr/>
          <p:nvPr/>
        </p:nvGrpSpPr>
        <p:grpSpPr>
          <a:xfrm>
            <a:off x="1498088" y="3884467"/>
            <a:ext cx="216463" cy="334010"/>
            <a:chOff x="-28032075" y="3916450"/>
            <a:chExt cx="191425" cy="295375"/>
          </a:xfrm>
        </p:grpSpPr>
        <p:sp>
          <p:nvSpPr>
            <p:cNvPr id="6974" name="Google Shape;6974;p67"/>
            <p:cNvSpPr/>
            <p:nvPr/>
          </p:nvSpPr>
          <p:spPr>
            <a:xfrm>
              <a:off x="-27996625" y="3916450"/>
              <a:ext cx="120525" cy="51225"/>
            </a:xfrm>
            <a:custGeom>
              <a:rect b="b" l="l" r="r" t="t"/>
              <a:pathLst>
                <a:path extrusionOk="0" h="2049" w="4821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40" y="2048"/>
                  </a:cubicBezTo>
                  <a:lnTo>
                    <a:pt x="3781" y="2048"/>
                  </a:lnTo>
                  <a:cubicBezTo>
                    <a:pt x="4379" y="2048"/>
                    <a:pt x="4820" y="1575"/>
                    <a:pt x="4820" y="1040"/>
                  </a:cubicBezTo>
                  <a:cubicBezTo>
                    <a:pt x="4820" y="441"/>
                    <a:pt x="4348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5" name="Google Shape;6975;p67"/>
            <p:cNvSpPr/>
            <p:nvPr/>
          </p:nvSpPr>
          <p:spPr>
            <a:xfrm>
              <a:off x="-28032075" y="4089975"/>
              <a:ext cx="191425" cy="121850"/>
            </a:xfrm>
            <a:custGeom>
              <a:rect b="b" l="l" r="r" t="t"/>
              <a:pathLst>
                <a:path extrusionOk="0" h="4874" w="7657">
                  <a:moveTo>
                    <a:pt x="1733" y="715"/>
                  </a:moveTo>
                  <a:cubicBezTo>
                    <a:pt x="1954" y="715"/>
                    <a:pt x="2111" y="872"/>
                    <a:pt x="2111" y="1061"/>
                  </a:cubicBezTo>
                  <a:cubicBezTo>
                    <a:pt x="2111" y="1250"/>
                    <a:pt x="1954" y="1408"/>
                    <a:pt x="1733" y="1408"/>
                  </a:cubicBezTo>
                  <a:cubicBezTo>
                    <a:pt x="1544" y="1408"/>
                    <a:pt x="1387" y="1250"/>
                    <a:pt x="1387" y="1061"/>
                  </a:cubicBezTo>
                  <a:cubicBezTo>
                    <a:pt x="1418" y="872"/>
                    <a:pt x="1576" y="715"/>
                    <a:pt x="1733" y="715"/>
                  </a:cubicBezTo>
                  <a:close/>
                  <a:moveTo>
                    <a:pt x="3151" y="1376"/>
                  </a:moveTo>
                  <a:cubicBezTo>
                    <a:pt x="3372" y="1376"/>
                    <a:pt x="3529" y="1534"/>
                    <a:pt x="3529" y="1723"/>
                  </a:cubicBezTo>
                  <a:cubicBezTo>
                    <a:pt x="3529" y="1912"/>
                    <a:pt x="3372" y="2070"/>
                    <a:pt x="3151" y="2070"/>
                  </a:cubicBezTo>
                  <a:cubicBezTo>
                    <a:pt x="2962" y="2070"/>
                    <a:pt x="2804" y="1912"/>
                    <a:pt x="2804" y="1723"/>
                  </a:cubicBezTo>
                  <a:cubicBezTo>
                    <a:pt x="2804" y="1534"/>
                    <a:pt x="2962" y="1376"/>
                    <a:pt x="3151" y="1376"/>
                  </a:cubicBezTo>
                  <a:close/>
                  <a:moveTo>
                    <a:pt x="5199" y="2070"/>
                  </a:moveTo>
                  <a:cubicBezTo>
                    <a:pt x="5419" y="2070"/>
                    <a:pt x="5577" y="2227"/>
                    <a:pt x="5577" y="2448"/>
                  </a:cubicBezTo>
                  <a:cubicBezTo>
                    <a:pt x="5577" y="2637"/>
                    <a:pt x="5419" y="2794"/>
                    <a:pt x="5199" y="2794"/>
                  </a:cubicBezTo>
                  <a:cubicBezTo>
                    <a:pt x="5010" y="2794"/>
                    <a:pt x="4852" y="2637"/>
                    <a:pt x="4852" y="2448"/>
                  </a:cubicBezTo>
                  <a:cubicBezTo>
                    <a:pt x="4884" y="2227"/>
                    <a:pt x="5041" y="2070"/>
                    <a:pt x="5199" y="2070"/>
                  </a:cubicBezTo>
                  <a:close/>
                  <a:moveTo>
                    <a:pt x="3151" y="2794"/>
                  </a:moveTo>
                  <a:cubicBezTo>
                    <a:pt x="3372" y="2794"/>
                    <a:pt x="3529" y="2952"/>
                    <a:pt x="3529" y="3141"/>
                  </a:cubicBezTo>
                  <a:cubicBezTo>
                    <a:pt x="3529" y="3330"/>
                    <a:pt x="3372" y="3487"/>
                    <a:pt x="3151" y="3487"/>
                  </a:cubicBezTo>
                  <a:cubicBezTo>
                    <a:pt x="2962" y="3487"/>
                    <a:pt x="2804" y="3330"/>
                    <a:pt x="2804" y="3141"/>
                  </a:cubicBezTo>
                  <a:cubicBezTo>
                    <a:pt x="2804" y="2952"/>
                    <a:pt x="2962" y="2794"/>
                    <a:pt x="3151" y="2794"/>
                  </a:cubicBezTo>
                  <a:close/>
                  <a:moveTo>
                    <a:pt x="1748" y="1"/>
                  </a:moveTo>
                  <a:cubicBezTo>
                    <a:pt x="1181" y="1"/>
                    <a:pt x="615" y="166"/>
                    <a:pt x="63" y="494"/>
                  </a:cubicBezTo>
                  <a:cubicBezTo>
                    <a:pt x="63" y="715"/>
                    <a:pt x="0" y="872"/>
                    <a:pt x="0" y="1061"/>
                  </a:cubicBezTo>
                  <a:cubicBezTo>
                    <a:pt x="0" y="2196"/>
                    <a:pt x="536" y="3298"/>
                    <a:pt x="1418" y="4023"/>
                  </a:cubicBezTo>
                  <a:cubicBezTo>
                    <a:pt x="2111" y="4558"/>
                    <a:pt x="2962" y="4874"/>
                    <a:pt x="3844" y="4874"/>
                  </a:cubicBezTo>
                  <a:cubicBezTo>
                    <a:pt x="4096" y="4874"/>
                    <a:pt x="4380" y="4842"/>
                    <a:pt x="4663" y="4811"/>
                  </a:cubicBezTo>
                  <a:cubicBezTo>
                    <a:pt x="6144" y="4495"/>
                    <a:pt x="7341" y="3267"/>
                    <a:pt x="7625" y="1723"/>
                  </a:cubicBezTo>
                  <a:cubicBezTo>
                    <a:pt x="7656" y="1439"/>
                    <a:pt x="7656" y="1219"/>
                    <a:pt x="7656" y="935"/>
                  </a:cubicBezTo>
                  <a:lnTo>
                    <a:pt x="7656" y="935"/>
                  </a:lnTo>
                  <a:cubicBezTo>
                    <a:pt x="7033" y="1235"/>
                    <a:pt x="6444" y="1354"/>
                    <a:pt x="5904" y="1354"/>
                  </a:cubicBezTo>
                  <a:cubicBezTo>
                    <a:pt x="4969" y="1354"/>
                    <a:pt x="4183" y="1000"/>
                    <a:pt x="3624" y="620"/>
                  </a:cubicBezTo>
                  <a:cubicBezTo>
                    <a:pt x="3010" y="206"/>
                    <a:pt x="2378" y="1"/>
                    <a:pt x="17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6" name="Google Shape;6976;p67"/>
            <p:cNvSpPr/>
            <p:nvPr/>
          </p:nvSpPr>
          <p:spPr>
            <a:xfrm>
              <a:off x="-28024975" y="3985750"/>
              <a:ext cx="181950" cy="121975"/>
            </a:xfrm>
            <a:custGeom>
              <a:rect b="b" l="l" r="r" t="t"/>
              <a:pathLst>
                <a:path extrusionOk="0" h="4879" w="7278">
                  <a:moveTo>
                    <a:pt x="1827" y="1"/>
                  </a:moveTo>
                  <a:lnTo>
                    <a:pt x="1827" y="1639"/>
                  </a:lnTo>
                  <a:cubicBezTo>
                    <a:pt x="1827" y="1765"/>
                    <a:pt x="1733" y="1891"/>
                    <a:pt x="1607" y="1922"/>
                  </a:cubicBezTo>
                  <a:cubicBezTo>
                    <a:pt x="914" y="2363"/>
                    <a:pt x="315" y="3025"/>
                    <a:pt x="0" y="3813"/>
                  </a:cubicBezTo>
                  <a:cubicBezTo>
                    <a:pt x="492" y="3611"/>
                    <a:pt x="988" y="3505"/>
                    <a:pt x="1488" y="3505"/>
                  </a:cubicBezTo>
                  <a:cubicBezTo>
                    <a:pt x="2237" y="3505"/>
                    <a:pt x="2993" y="3743"/>
                    <a:pt x="3749" y="4254"/>
                  </a:cubicBezTo>
                  <a:cubicBezTo>
                    <a:pt x="4370" y="4673"/>
                    <a:pt x="5000" y="4878"/>
                    <a:pt x="5629" y="4878"/>
                  </a:cubicBezTo>
                  <a:cubicBezTo>
                    <a:pt x="6181" y="4878"/>
                    <a:pt x="6733" y="4721"/>
                    <a:pt x="7278" y="4411"/>
                  </a:cubicBezTo>
                  <a:cubicBezTo>
                    <a:pt x="7057" y="3372"/>
                    <a:pt x="6427" y="2427"/>
                    <a:pt x="5450" y="1922"/>
                  </a:cubicBezTo>
                  <a:cubicBezTo>
                    <a:pt x="5356" y="1859"/>
                    <a:pt x="5293" y="1765"/>
                    <a:pt x="5293" y="1639"/>
                  </a:cubicBezTo>
                  <a:lnTo>
                    <a:pt x="52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77" name="Google Shape;6977;p67"/>
          <p:cNvGrpSpPr/>
          <p:nvPr/>
        </p:nvGrpSpPr>
        <p:grpSpPr>
          <a:xfrm>
            <a:off x="3553468" y="3037342"/>
            <a:ext cx="334915" cy="334915"/>
            <a:chOff x="-26201650" y="3176075"/>
            <a:chExt cx="296175" cy="296175"/>
          </a:xfrm>
        </p:grpSpPr>
        <p:sp>
          <p:nvSpPr>
            <p:cNvPr id="6978" name="Google Shape;6978;p67"/>
            <p:cNvSpPr/>
            <p:nvPr/>
          </p:nvSpPr>
          <p:spPr>
            <a:xfrm>
              <a:off x="-26082700" y="3176075"/>
              <a:ext cx="51200" cy="226875"/>
            </a:xfrm>
            <a:custGeom>
              <a:rect b="b" l="l" r="r" t="t"/>
              <a:pathLst>
                <a:path extrusionOk="0" h="9075" w="2048">
                  <a:moveTo>
                    <a:pt x="1071" y="1"/>
                  </a:moveTo>
                  <a:cubicBezTo>
                    <a:pt x="882" y="1"/>
                    <a:pt x="725" y="158"/>
                    <a:pt x="725" y="347"/>
                  </a:cubicBezTo>
                  <a:lnTo>
                    <a:pt x="725" y="6554"/>
                  </a:lnTo>
                  <a:cubicBezTo>
                    <a:pt x="473" y="6900"/>
                    <a:pt x="0" y="7656"/>
                    <a:pt x="0" y="8034"/>
                  </a:cubicBezTo>
                  <a:cubicBezTo>
                    <a:pt x="0" y="8633"/>
                    <a:pt x="473" y="9074"/>
                    <a:pt x="1040" y="9074"/>
                  </a:cubicBezTo>
                  <a:cubicBezTo>
                    <a:pt x="1638" y="9074"/>
                    <a:pt x="2048" y="8602"/>
                    <a:pt x="2048" y="8034"/>
                  </a:cubicBezTo>
                  <a:cubicBezTo>
                    <a:pt x="2048" y="7656"/>
                    <a:pt x="1638" y="6900"/>
                    <a:pt x="1355" y="6554"/>
                  </a:cubicBezTo>
                  <a:lnTo>
                    <a:pt x="1355" y="347"/>
                  </a:lnTo>
                  <a:cubicBezTo>
                    <a:pt x="1386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79" name="Google Shape;6979;p67"/>
            <p:cNvSpPr/>
            <p:nvPr/>
          </p:nvSpPr>
          <p:spPr>
            <a:xfrm>
              <a:off x="-26201650" y="3317075"/>
              <a:ext cx="296175" cy="155175"/>
            </a:xfrm>
            <a:custGeom>
              <a:rect b="b" l="l" r="r" t="t"/>
              <a:pathLst>
                <a:path extrusionOk="0" h="6207" w="11847">
                  <a:moveTo>
                    <a:pt x="3939" y="662"/>
                  </a:moveTo>
                  <a:cubicBezTo>
                    <a:pt x="3876" y="914"/>
                    <a:pt x="3750" y="1134"/>
                    <a:pt x="3624" y="1323"/>
                  </a:cubicBezTo>
                  <a:cubicBezTo>
                    <a:pt x="3624" y="1386"/>
                    <a:pt x="3593" y="1418"/>
                    <a:pt x="3593" y="1481"/>
                  </a:cubicBezTo>
                  <a:cubicBezTo>
                    <a:pt x="3277" y="1292"/>
                    <a:pt x="2836" y="1229"/>
                    <a:pt x="2490" y="1229"/>
                  </a:cubicBezTo>
                  <a:cubicBezTo>
                    <a:pt x="1986" y="1229"/>
                    <a:pt x="1293" y="1386"/>
                    <a:pt x="1041" y="1859"/>
                  </a:cubicBezTo>
                  <a:cubicBezTo>
                    <a:pt x="915" y="2048"/>
                    <a:pt x="757" y="2111"/>
                    <a:pt x="568" y="2111"/>
                  </a:cubicBezTo>
                  <a:lnTo>
                    <a:pt x="568" y="1008"/>
                  </a:lnTo>
                  <a:cubicBezTo>
                    <a:pt x="568" y="819"/>
                    <a:pt x="726" y="662"/>
                    <a:pt x="915" y="662"/>
                  </a:cubicBezTo>
                  <a:close/>
                  <a:moveTo>
                    <a:pt x="10681" y="662"/>
                  </a:moveTo>
                  <a:cubicBezTo>
                    <a:pt x="10870" y="662"/>
                    <a:pt x="11028" y="819"/>
                    <a:pt x="11028" y="1008"/>
                  </a:cubicBezTo>
                  <a:lnTo>
                    <a:pt x="11028" y="2111"/>
                  </a:lnTo>
                  <a:cubicBezTo>
                    <a:pt x="10870" y="2111"/>
                    <a:pt x="10681" y="2048"/>
                    <a:pt x="10555" y="1859"/>
                  </a:cubicBezTo>
                  <a:cubicBezTo>
                    <a:pt x="10335" y="1449"/>
                    <a:pt x="9894" y="1229"/>
                    <a:pt x="9452" y="1229"/>
                  </a:cubicBezTo>
                  <a:cubicBezTo>
                    <a:pt x="9011" y="1229"/>
                    <a:pt x="8602" y="1449"/>
                    <a:pt x="8350" y="1859"/>
                  </a:cubicBezTo>
                  <a:cubicBezTo>
                    <a:pt x="8318" y="1922"/>
                    <a:pt x="8224" y="2016"/>
                    <a:pt x="8192" y="2048"/>
                  </a:cubicBezTo>
                  <a:cubicBezTo>
                    <a:pt x="8161" y="1733"/>
                    <a:pt x="8003" y="1292"/>
                    <a:pt x="7657" y="662"/>
                  </a:cubicBezTo>
                  <a:close/>
                  <a:moveTo>
                    <a:pt x="2332" y="2741"/>
                  </a:moveTo>
                  <a:cubicBezTo>
                    <a:pt x="2521" y="2741"/>
                    <a:pt x="2679" y="2899"/>
                    <a:pt x="2679" y="3119"/>
                  </a:cubicBezTo>
                  <a:cubicBezTo>
                    <a:pt x="2679" y="3308"/>
                    <a:pt x="2521" y="3466"/>
                    <a:pt x="2332" y="3466"/>
                  </a:cubicBezTo>
                  <a:cubicBezTo>
                    <a:pt x="2143" y="3466"/>
                    <a:pt x="1986" y="3308"/>
                    <a:pt x="1986" y="3119"/>
                  </a:cubicBezTo>
                  <a:cubicBezTo>
                    <a:pt x="1986" y="2899"/>
                    <a:pt x="2143" y="2741"/>
                    <a:pt x="2332" y="2741"/>
                  </a:cubicBezTo>
                  <a:close/>
                  <a:moveTo>
                    <a:pt x="9295" y="2741"/>
                  </a:moveTo>
                  <a:cubicBezTo>
                    <a:pt x="9484" y="2741"/>
                    <a:pt x="9641" y="2899"/>
                    <a:pt x="9641" y="3119"/>
                  </a:cubicBezTo>
                  <a:cubicBezTo>
                    <a:pt x="9641" y="3308"/>
                    <a:pt x="9484" y="3466"/>
                    <a:pt x="9295" y="3466"/>
                  </a:cubicBezTo>
                  <a:cubicBezTo>
                    <a:pt x="9106" y="3466"/>
                    <a:pt x="8948" y="3308"/>
                    <a:pt x="8948" y="3119"/>
                  </a:cubicBezTo>
                  <a:cubicBezTo>
                    <a:pt x="8948" y="2899"/>
                    <a:pt x="9106" y="2741"/>
                    <a:pt x="9295" y="2741"/>
                  </a:cubicBezTo>
                  <a:close/>
                  <a:moveTo>
                    <a:pt x="1608" y="4127"/>
                  </a:moveTo>
                  <a:cubicBezTo>
                    <a:pt x="1828" y="4127"/>
                    <a:pt x="1986" y="4285"/>
                    <a:pt x="1986" y="4474"/>
                  </a:cubicBezTo>
                  <a:cubicBezTo>
                    <a:pt x="1986" y="4694"/>
                    <a:pt x="1828" y="4852"/>
                    <a:pt x="1608" y="4852"/>
                  </a:cubicBezTo>
                  <a:cubicBezTo>
                    <a:pt x="1419" y="4852"/>
                    <a:pt x="1261" y="4694"/>
                    <a:pt x="1261" y="4474"/>
                  </a:cubicBezTo>
                  <a:cubicBezTo>
                    <a:pt x="1261" y="4285"/>
                    <a:pt x="1419" y="4127"/>
                    <a:pt x="1608" y="4127"/>
                  </a:cubicBezTo>
                  <a:close/>
                  <a:moveTo>
                    <a:pt x="3025" y="4127"/>
                  </a:moveTo>
                  <a:cubicBezTo>
                    <a:pt x="3246" y="4127"/>
                    <a:pt x="3404" y="4285"/>
                    <a:pt x="3404" y="4474"/>
                  </a:cubicBezTo>
                  <a:cubicBezTo>
                    <a:pt x="3404" y="4694"/>
                    <a:pt x="3183" y="4852"/>
                    <a:pt x="3025" y="4852"/>
                  </a:cubicBezTo>
                  <a:cubicBezTo>
                    <a:pt x="2836" y="4852"/>
                    <a:pt x="2679" y="4694"/>
                    <a:pt x="2679" y="4474"/>
                  </a:cubicBezTo>
                  <a:cubicBezTo>
                    <a:pt x="2679" y="4285"/>
                    <a:pt x="2836" y="4127"/>
                    <a:pt x="3025" y="4127"/>
                  </a:cubicBezTo>
                  <a:close/>
                  <a:moveTo>
                    <a:pt x="8602" y="4127"/>
                  </a:moveTo>
                  <a:cubicBezTo>
                    <a:pt x="8791" y="4127"/>
                    <a:pt x="8948" y="4285"/>
                    <a:pt x="8948" y="4474"/>
                  </a:cubicBezTo>
                  <a:cubicBezTo>
                    <a:pt x="8948" y="4694"/>
                    <a:pt x="8791" y="4852"/>
                    <a:pt x="8602" y="4852"/>
                  </a:cubicBezTo>
                  <a:cubicBezTo>
                    <a:pt x="8381" y="4852"/>
                    <a:pt x="8224" y="4694"/>
                    <a:pt x="8224" y="4474"/>
                  </a:cubicBezTo>
                  <a:cubicBezTo>
                    <a:pt x="8224" y="4285"/>
                    <a:pt x="8381" y="4127"/>
                    <a:pt x="8602" y="4127"/>
                  </a:cubicBezTo>
                  <a:close/>
                  <a:moveTo>
                    <a:pt x="9957" y="4127"/>
                  </a:moveTo>
                  <a:cubicBezTo>
                    <a:pt x="10177" y="4127"/>
                    <a:pt x="10335" y="4285"/>
                    <a:pt x="10335" y="4474"/>
                  </a:cubicBezTo>
                  <a:cubicBezTo>
                    <a:pt x="10335" y="4694"/>
                    <a:pt x="10177" y="4852"/>
                    <a:pt x="9957" y="4852"/>
                  </a:cubicBezTo>
                  <a:cubicBezTo>
                    <a:pt x="9768" y="4852"/>
                    <a:pt x="9610" y="4694"/>
                    <a:pt x="9610" y="4474"/>
                  </a:cubicBezTo>
                  <a:cubicBezTo>
                    <a:pt x="9610" y="4285"/>
                    <a:pt x="9768" y="4127"/>
                    <a:pt x="9957" y="4127"/>
                  </a:cubicBez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08"/>
                  </a:cubicBezTo>
                  <a:lnTo>
                    <a:pt x="1" y="5860"/>
                  </a:lnTo>
                  <a:cubicBezTo>
                    <a:pt x="1" y="6049"/>
                    <a:pt x="159" y="6207"/>
                    <a:pt x="348" y="6207"/>
                  </a:cubicBezTo>
                  <a:lnTo>
                    <a:pt x="11500" y="6207"/>
                  </a:lnTo>
                  <a:cubicBezTo>
                    <a:pt x="11689" y="6207"/>
                    <a:pt x="11847" y="6049"/>
                    <a:pt x="11847" y="5860"/>
                  </a:cubicBezTo>
                  <a:lnTo>
                    <a:pt x="11847" y="1008"/>
                  </a:lnTo>
                  <a:cubicBezTo>
                    <a:pt x="11752" y="441"/>
                    <a:pt x="11280" y="0"/>
                    <a:pt x="10713" y="0"/>
                  </a:cubicBezTo>
                  <a:lnTo>
                    <a:pt x="7058" y="0"/>
                  </a:lnTo>
                  <a:cubicBezTo>
                    <a:pt x="6775" y="0"/>
                    <a:pt x="6617" y="315"/>
                    <a:pt x="6775" y="536"/>
                  </a:cubicBezTo>
                  <a:cubicBezTo>
                    <a:pt x="7342" y="1323"/>
                    <a:pt x="7594" y="1953"/>
                    <a:pt x="7594" y="2426"/>
                  </a:cubicBezTo>
                  <a:cubicBezTo>
                    <a:pt x="7594" y="2899"/>
                    <a:pt x="7405" y="3371"/>
                    <a:pt x="7027" y="3749"/>
                  </a:cubicBezTo>
                  <a:cubicBezTo>
                    <a:pt x="6686" y="4033"/>
                    <a:pt x="6243" y="4163"/>
                    <a:pt x="5813" y="4163"/>
                  </a:cubicBezTo>
                  <a:cubicBezTo>
                    <a:pt x="5766" y="4163"/>
                    <a:pt x="5719" y="4162"/>
                    <a:pt x="5672" y="4159"/>
                  </a:cubicBezTo>
                  <a:cubicBezTo>
                    <a:pt x="5168" y="4127"/>
                    <a:pt x="4695" y="3812"/>
                    <a:pt x="4443" y="3340"/>
                  </a:cubicBezTo>
                  <a:cubicBezTo>
                    <a:pt x="4128" y="2835"/>
                    <a:pt x="4097" y="2205"/>
                    <a:pt x="4349" y="1638"/>
                  </a:cubicBezTo>
                  <a:cubicBezTo>
                    <a:pt x="4506" y="1323"/>
                    <a:pt x="4695" y="945"/>
                    <a:pt x="4979" y="536"/>
                  </a:cubicBezTo>
                  <a:cubicBezTo>
                    <a:pt x="5136" y="315"/>
                    <a:pt x="4979" y="0"/>
                    <a:pt x="4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0" name="Google Shape;6980;p67"/>
          <p:cNvGrpSpPr/>
          <p:nvPr/>
        </p:nvGrpSpPr>
        <p:grpSpPr>
          <a:xfrm>
            <a:off x="3553016" y="3450268"/>
            <a:ext cx="335819" cy="334010"/>
            <a:chOff x="-26204800" y="3547050"/>
            <a:chExt cx="296975" cy="295375"/>
          </a:xfrm>
        </p:grpSpPr>
        <p:sp>
          <p:nvSpPr>
            <p:cNvPr id="6981" name="Google Shape;6981;p67"/>
            <p:cNvSpPr/>
            <p:nvPr/>
          </p:nvSpPr>
          <p:spPr>
            <a:xfrm>
              <a:off x="-26204000" y="3669125"/>
              <a:ext cx="296175" cy="173300"/>
            </a:xfrm>
            <a:custGeom>
              <a:rect b="b" l="l" r="r" t="t"/>
              <a:pathLst>
                <a:path extrusionOk="0" h="6932" w="11847">
                  <a:moveTo>
                    <a:pt x="7656" y="3466"/>
                  </a:moveTo>
                  <a:lnTo>
                    <a:pt x="7656" y="4852"/>
                  </a:lnTo>
                  <a:lnTo>
                    <a:pt x="6963" y="4852"/>
                  </a:lnTo>
                  <a:lnTo>
                    <a:pt x="6963" y="3466"/>
                  </a:lnTo>
                  <a:close/>
                  <a:moveTo>
                    <a:pt x="9074" y="3466"/>
                  </a:moveTo>
                  <a:lnTo>
                    <a:pt x="9074" y="4852"/>
                  </a:lnTo>
                  <a:lnTo>
                    <a:pt x="8381" y="4852"/>
                  </a:lnTo>
                  <a:lnTo>
                    <a:pt x="8381" y="3466"/>
                  </a:lnTo>
                  <a:close/>
                  <a:moveTo>
                    <a:pt x="10460" y="3435"/>
                  </a:moveTo>
                  <a:lnTo>
                    <a:pt x="10460" y="4852"/>
                  </a:lnTo>
                  <a:lnTo>
                    <a:pt x="9735" y="4852"/>
                  </a:lnTo>
                  <a:lnTo>
                    <a:pt x="9735" y="3466"/>
                  </a:lnTo>
                  <a:lnTo>
                    <a:pt x="10114" y="3466"/>
                  </a:lnTo>
                  <a:cubicBezTo>
                    <a:pt x="10208" y="3466"/>
                    <a:pt x="10334" y="3466"/>
                    <a:pt x="10460" y="3435"/>
                  </a:cubicBezTo>
                  <a:close/>
                  <a:moveTo>
                    <a:pt x="10114" y="1"/>
                  </a:moveTo>
                  <a:cubicBezTo>
                    <a:pt x="9515" y="1"/>
                    <a:pt x="9042" y="442"/>
                    <a:pt x="8633" y="788"/>
                  </a:cubicBezTo>
                  <a:cubicBezTo>
                    <a:pt x="8318" y="1103"/>
                    <a:pt x="8034" y="1387"/>
                    <a:pt x="7656" y="1387"/>
                  </a:cubicBezTo>
                  <a:cubicBezTo>
                    <a:pt x="7404" y="1387"/>
                    <a:pt x="7121" y="1229"/>
                    <a:pt x="7026" y="946"/>
                  </a:cubicBezTo>
                  <a:cubicBezTo>
                    <a:pt x="6974" y="815"/>
                    <a:pt x="6855" y="749"/>
                    <a:pt x="6708" y="749"/>
                  </a:cubicBezTo>
                  <a:cubicBezTo>
                    <a:pt x="6679" y="749"/>
                    <a:pt x="6648" y="752"/>
                    <a:pt x="6617" y="757"/>
                  </a:cubicBezTo>
                  <a:cubicBezTo>
                    <a:pt x="6018" y="914"/>
                    <a:pt x="5577" y="1481"/>
                    <a:pt x="5577" y="2080"/>
                  </a:cubicBezTo>
                  <a:cubicBezTo>
                    <a:pt x="5577" y="2616"/>
                    <a:pt x="5860" y="3025"/>
                    <a:pt x="6301" y="3277"/>
                  </a:cubicBezTo>
                  <a:lnTo>
                    <a:pt x="6301" y="4758"/>
                  </a:lnTo>
                  <a:cubicBezTo>
                    <a:pt x="6238" y="4758"/>
                    <a:pt x="6207" y="4726"/>
                    <a:pt x="6144" y="4726"/>
                  </a:cubicBezTo>
                  <a:lnTo>
                    <a:pt x="4443" y="3813"/>
                  </a:lnTo>
                  <a:cubicBezTo>
                    <a:pt x="4002" y="3592"/>
                    <a:pt x="3498" y="3466"/>
                    <a:pt x="2993" y="3466"/>
                  </a:cubicBezTo>
                  <a:lnTo>
                    <a:pt x="347" y="3466"/>
                  </a:lnTo>
                  <a:cubicBezTo>
                    <a:pt x="158" y="3466"/>
                    <a:pt x="0" y="3624"/>
                    <a:pt x="0" y="3813"/>
                  </a:cubicBezTo>
                  <a:lnTo>
                    <a:pt x="0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2993" y="5546"/>
                  </a:lnTo>
                  <a:cubicBezTo>
                    <a:pt x="3371" y="5546"/>
                    <a:pt x="3781" y="5672"/>
                    <a:pt x="4128" y="5829"/>
                  </a:cubicBezTo>
                  <a:lnTo>
                    <a:pt x="5829" y="6743"/>
                  </a:lnTo>
                  <a:cubicBezTo>
                    <a:pt x="6049" y="6869"/>
                    <a:pt x="6364" y="6932"/>
                    <a:pt x="6648" y="6932"/>
                  </a:cubicBezTo>
                  <a:lnTo>
                    <a:pt x="10807" y="6932"/>
                  </a:lnTo>
                  <a:cubicBezTo>
                    <a:pt x="11405" y="6932"/>
                    <a:pt x="11846" y="6459"/>
                    <a:pt x="11846" y="5924"/>
                  </a:cubicBezTo>
                  <a:cubicBezTo>
                    <a:pt x="11846" y="5483"/>
                    <a:pt x="11563" y="5073"/>
                    <a:pt x="11122" y="4915"/>
                  </a:cubicBezTo>
                  <a:lnTo>
                    <a:pt x="11122" y="3120"/>
                  </a:lnTo>
                  <a:cubicBezTo>
                    <a:pt x="11563" y="2805"/>
                    <a:pt x="11846" y="2301"/>
                    <a:pt x="11846" y="1733"/>
                  </a:cubicBezTo>
                  <a:cubicBezTo>
                    <a:pt x="11846" y="788"/>
                    <a:pt x="11059" y="1"/>
                    <a:pt x="101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2" name="Google Shape;6982;p67"/>
            <p:cNvSpPr/>
            <p:nvPr/>
          </p:nvSpPr>
          <p:spPr>
            <a:xfrm>
              <a:off x="-26204800" y="3547050"/>
              <a:ext cx="296975" cy="122100"/>
            </a:xfrm>
            <a:custGeom>
              <a:rect b="b" l="l" r="r" t="t"/>
              <a:pathLst>
                <a:path extrusionOk="0" h="4884" w="11879">
                  <a:moveTo>
                    <a:pt x="10839" y="1702"/>
                  </a:moveTo>
                  <a:cubicBezTo>
                    <a:pt x="11028" y="1702"/>
                    <a:pt x="11185" y="1859"/>
                    <a:pt x="11185" y="2048"/>
                  </a:cubicBezTo>
                  <a:cubicBezTo>
                    <a:pt x="11154" y="2269"/>
                    <a:pt x="10996" y="2426"/>
                    <a:pt x="10839" y="2426"/>
                  </a:cubicBezTo>
                  <a:lnTo>
                    <a:pt x="10492" y="2426"/>
                  </a:lnTo>
                  <a:lnTo>
                    <a:pt x="10492" y="1702"/>
                  </a:lnTo>
                  <a:close/>
                  <a:moveTo>
                    <a:pt x="726" y="725"/>
                  </a:moveTo>
                  <a:lnTo>
                    <a:pt x="1419" y="757"/>
                  </a:lnTo>
                  <a:lnTo>
                    <a:pt x="1419" y="4002"/>
                  </a:lnTo>
                  <a:lnTo>
                    <a:pt x="726" y="4096"/>
                  </a:lnTo>
                  <a:lnTo>
                    <a:pt x="726" y="725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4537"/>
                  </a:lnTo>
                  <a:cubicBezTo>
                    <a:pt x="1" y="4726"/>
                    <a:pt x="221" y="4884"/>
                    <a:pt x="411" y="4884"/>
                  </a:cubicBezTo>
                  <a:lnTo>
                    <a:pt x="9578" y="3592"/>
                  </a:lnTo>
                  <a:cubicBezTo>
                    <a:pt x="9862" y="3561"/>
                    <a:pt x="10083" y="3403"/>
                    <a:pt x="10240" y="3151"/>
                  </a:cubicBezTo>
                  <a:lnTo>
                    <a:pt x="10807" y="3151"/>
                  </a:lnTo>
                  <a:cubicBezTo>
                    <a:pt x="11406" y="3151"/>
                    <a:pt x="11815" y="2678"/>
                    <a:pt x="11815" y="2143"/>
                  </a:cubicBezTo>
                  <a:cubicBezTo>
                    <a:pt x="11878" y="1513"/>
                    <a:pt x="11406" y="1040"/>
                    <a:pt x="10839" y="1040"/>
                  </a:cubicBezTo>
                  <a:lnTo>
                    <a:pt x="10240" y="1040"/>
                  </a:lnTo>
                  <a:cubicBezTo>
                    <a:pt x="10083" y="788"/>
                    <a:pt x="9831" y="694"/>
                    <a:pt x="9515" y="631"/>
                  </a:cubicBezTo>
                  <a:lnTo>
                    <a:pt x="3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983" name="Google Shape;6983;p67"/>
          <p:cNvSpPr/>
          <p:nvPr/>
        </p:nvSpPr>
        <p:spPr>
          <a:xfrm>
            <a:off x="3584025" y="3883959"/>
            <a:ext cx="274332" cy="334915"/>
          </a:xfrm>
          <a:custGeom>
            <a:rect b="b" l="l" r="r" t="t"/>
            <a:pathLst>
              <a:path extrusionOk="0" h="11847" w="9704">
                <a:moveTo>
                  <a:pt x="7687" y="662"/>
                </a:moveTo>
                <a:cubicBezTo>
                  <a:pt x="7813" y="945"/>
                  <a:pt x="7971" y="1134"/>
                  <a:pt x="8160" y="1386"/>
                </a:cubicBezTo>
                <a:lnTo>
                  <a:pt x="1008" y="1386"/>
                </a:lnTo>
                <a:cubicBezTo>
                  <a:pt x="788" y="1386"/>
                  <a:pt x="630" y="1229"/>
                  <a:pt x="630" y="1040"/>
                </a:cubicBezTo>
                <a:cubicBezTo>
                  <a:pt x="630" y="819"/>
                  <a:pt x="788" y="662"/>
                  <a:pt x="1008" y="662"/>
                </a:cubicBezTo>
                <a:close/>
                <a:moveTo>
                  <a:pt x="6553" y="3466"/>
                </a:moveTo>
                <a:cubicBezTo>
                  <a:pt x="6742" y="3466"/>
                  <a:pt x="6900" y="3623"/>
                  <a:pt x="6900" y="3812"/>
                </a:cubicBezTo>
                <a:lnTo>
                  <a:pt x="6900" y="4852"/>
                </a:lnTo>
                <a:lnTo>
                  <a:pt x="7939" y="4852"/>
                </a:lnTo>
                <a:cubicBezTo>
                  <a:pt x="8128" y="4852"/>
                  <a:pt x="8286" y="5009"/>
                  <a:pt x="8286" y="5199"/>
                </a:cubicBezTo>
                <a:lnTo>
                  <a:pt x="8286" y="6585"/>
                </a:lnTo>
                <a:cubicBezTo>
                  <a:pt x="8286" y="6774"/>
                  <a:pt x="8128" y="6931"/>
                  <a:pt x="7939" y="6931"/>
                </a:cubicBezTo>
                <a:lnTo>
                  <a:pt x="6900" y="6931"/>
                </a:lnTo>
                <a:lnTo>
                  <a:pt x="6900" y="7971"/>
                </a:lnTo>
                <a:cubicBezTo>
                  <a:pt x="6900" y="8160"/>
                  <a:pt x="6742" y="8317"/>
                  <a:pt x="6553" y="8317"/>
                </a:cubicBezTo>
                <a:lnTo>
                  <a:pt x="5167" y="8317"/>
                </a:lnTo>
                <a:cubicBezTo>
                  <a:pt x="4978" y="8317"/>
                  <a:pt x="4820" y="8160"/>
                  <a:pt x="4820" y="7971"/>
                </a:cubicBezTo>
                <a:lnTo>
                  <a:pt x="4820" y="6931"/>
                </a:lnTo>
                <a:lnTo>
                  <a:pt x="3781" y="6931"/>
                </a:lnTo>
                <a:cubicBezTo>
                  <a:pt x="3592" y="6931"/>
                  <a:pt x="3434" y="6774"/>
                  <a:pt x="3434" y="6585"/>
                </a:cubicBezTo>
                <a:lnTo>
                  <a:pt x="3434" y="5199"/>
                </a:lnTo>
                <a:cubicBezTo>
                  <a:pt x="3434" y="5009"/>
                  <a:pt x="3592" y="4852"/>
                  <a:pt x="3781" y="4852"/>
                </a:cubicBezTo>
                <a:lnTo>
                  <a:pt x="4820" y="4852"/>
                </a:lnTo>
                <a:lnTo>
                  <a:pt x="4820" y="3812"/>
                </a:lnTo>
                <a:cubicBezTo>
                  <a:pt x="4820" y="3623"/>
                  <a:pt x="4978" y="3466"/>
                  <a:pt x="5167" y="3466"/>
                </a:cubicBezTo>
                <a:close/>
                <a:moveTo>
                  <a:pt x="7939" y="9735"/>
                </a:moveTo>
                <a:cubicBezTo>
                  <a:pt x="8128" y="9735"/>
                  <a:pt x="8286" y="9893"/>
                  <a:pt x="8286" y="10082"/>
                </a:cubicBezTo>
                <a:cubicBezTo>
                  <a:pt x="8286" y="10334"/>
                  <a:pt x="8128" y="10428"/>
                  <a:pt x="7939" y="10428"/>
                </a:cubicBezTo>
                <a:lnTo>
                  <a:pt x="3749" y="10428"/>
                </a:lnTo>
                <a:cubicBezTo>
                  <a:pt x="3560" y="10428"/>
                  <a:pt x="3403" y="10271"/>
                  <a:pt x="3403" y="10082"/>
                </a:cubicBezTo>
                <a:cubicBezTo>
                  <a:pt x="3403" y="9893"/>
                  <a:pt x="3560" y="9735"/>
                  <a:pt x="3749" y="9735"/>
                </a:cubicBezTo>
                <a:close/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lnTo>
                  <a:pt x="0" y="10428"/>
                </a:lnTo>
                <a:cubicBezTo>
                  <a:pt x="0" y="11184"/>
                  <a:pt x="630" y="11815"/>
                  <a:pt x="1386" y="11815"/>
                </a:cubicBezTo>
                <a:lnTo>
                  <a:pt x="1386" y="2048"/>
                </a:lnTo>
                <a:lnTo>
                  <a:pt x="2111" y="2048"/>
                </a:lnTo>
                <a:lnTo>
                  <a:pt x="2111" y="11815"/>
                </a:lnTo>
                <a:lnTo>
                  <a:pt x="9357" y="11815"/>
                </a:lnTo>
                <a:lnTo>
                  <a:pt x="9357" y="11846"/>
                </a:lnTo>
                <a:cubicBezTo>
                  <a:pt x="9546" y="11846"/>
                  <a:pt x="9704" y="11688"/>
                  <a:pt x="9704" y="11499"/>
                </a:cubicBezTo>
                <a:lnTo>
                  <a:pt x="9704" y="1733"/>
                </a:lnTo>
                <a:cubicBezTo>
                  <a:pt x="9704" y="1607"/>
                  <a:pt x="9609" y="1449"/>
                  <a:pt x="9452" y="1418"/>
                </a:cubicBezTo>
                <a:cubicBezTo>
                  <a:pt x="8822" y="1166"/>
                  <a:pt x="8443" y="756"/>
                  <a:pt x="8286" y="252"/>
                </a:cubicBezTo>
                <a:cubicBezTo>
                  <a:pt x="8254" y="95"/>
                  <a:pt x="8097" y="0"/>
                  <a:pt x="797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984" name="Google Shape;6984;p67"/>
          <p:cNvGrpSpPr/>
          <p:nvPr/>
        </p:nvGrpSpPr>
        <p:grpSpPr>
          <a:xfrm>
            <a:off x="5668240" y="3037342"/>
            <a:ext cx="327791" cy="334915"/>
            <a:chOff x="-24353875" y="3147725"/>
            <a:chExt cx="289875" cy="296175"/>
          </a:xfrm>
        </p:grpSpPr>
        <p:sp>
          <p:nvSpPr>
            <p:cNvPr id="6985" name="Google Shape;6985;p67"/>
            <p:cNvSpPr/>
            <p:nvPr/>
          </p:nvSpPr>
          <p:spPr>
            <a:xfrm>
              <a:off x="-24238100" y="3271375"/>
              <a:ext cx="52025" cy="51225"/>
            </a:xfrm>
            <a:custGeom>
              <a:rect b="b" l="l" r="r" t="t"/>
              <a:pathLst>
                <a:path extrusionOk="0" h="2049" w="2081">
                  <a:moveTo>
                    <a:pt x="1041" y="1"/>
                  </a:moveTo>
                  <a:cubicBezTo>
                    <a:pt x="505" y="1"/>
                    <a:pt x="32" y="473"/>
                    <a:pt x="32" y="1040"/>
                  </a:cubicBezTo>
                  <a:cubicBezTo>
                    <a:pt x="1" y="1576"/>
                    <a:pt x="473" y="2049"/>
                    <a:pt x="1041" y="2049"/>
                  </a:cubicBezTo>
                  <a:cubicBezTo>
                    <a:pt x="1639" y="2049"/>
                    <a:pt x="2080" y="1576"/>
                    <a:pt x="2080" y="1040"/>
                  </a:cubicBezTo>
                  <a:cubicBezTo>
                    <a:pt x="2080" y="442"/>
                    <a:pt x="160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6" name="Google Shape;6986;p67"/>
            <p:cNvSpPr/>
            <p:nvPr/>
          </p:nvSpPr>
          <p:spPr>
            <a:xfrm>
              <a:off x="-24353875" y="3147725"/>
              <a:ext cx="289875" cy="296175"/>
            </a:xfrm>
            <a:custGeom>
              <a:rect b="b" l="l" r="r" t="t"/>
              <a:pathLst>
                <a:path extrusionOk="0" h="11847" w="11595">
                  <a:moveTo>
                    <a:pt x="5672" y="757"/>
                  </a:moveTo>
                  <a:cubicBezTo>
                    <a:pt x="6144" y="757"/>
                    <a:pt x="6680" y="1544"/>
                    <a:pt x="7026" y="2710"/>
                  </a:cubicBezTo>
                  <a:cubicBezTo>
                    <a:pt x="6585" y="2867"/>
                    <a:pt x="6176" y="3025"/>
                    <a:pt x="5672" y="3214"/>
                  </a:cubicBezTo>
                  <a:cubicBezTo>
                    <a:pt x="5262" y="3025"/>
                    <a:pt x="4789" y="2836"/>
                    <a:pt x="4348" y="2710"/>
                  </a:cubicBezTo>
                  <a:cubicBezTo>
                    <a:pt x="4695" y="1481"/>
                    <a:pt x="5199" y="757"/>
                    <a:pt x="5672" y="757"/>
                  </a:cubicBezTo>
                  <a:close/>
                  <a:moveTo>
                    <a:pt x="4191" y="3372"/>
                  </a:moveTo>
                  <a:cubicBezTo>
                    <a:pt x="4411" y="3466"/>
                    <a:pt x="4632" y="3529"/>
                    <a:pt x="4852" y="3624"/>
                  </a:cubicBezTo>
                  <a:cubicBezTo>
                    <a:pt x="4159" y="3970"/>
                    <a:pt x="4726" y="3655"/>
                    <a:pt x="4065" y="4096"/>
                  </a:cubicBezTo>
                  <a:lnTo>
                    <a:pt x="4191" y="3372"/>
                  </a:lnTo>
                  <a:close/>
                  <a:moveTo>
                    <a:pt x="7184" y="3372"/>
                  </a:moveTo>
                  <a:lnTo>
                    <a:pt x="7310" y="4096"/>
                  </a:lnTo>
                  <a:cubicBezTo>
                    <a:pt x="6585" y="3655"/>
                    <a:pt x="7184" y="4002"/>
                    <a:pt x="6522" y="3624"/>
                  </a:cubicBezTo>
                  <a:cubicBezTo>
                    <a:pt x="6743" y="3529"/>
                    <a:pt x="6995" y="3466"/>
                    <a:pt x="7184" y="3372"/>
                  </a:cubicBezTo>
                  <a:close/>
                  <a:moveTo>
                    <a:pt x="9191" y="3001"/>
                  </a:moveTo>
                  <a:cubicBezTo>
                    <a:pt x="9631" y="3001"/>
                    <a:pt x="10026" y="3084"/>
                    <a:pt x="10177" y="3340"/>
                  </a:cubicBezTo>
                  <a:cubicBezTo>
                    <a:pt x="10208" y="3435"/>
                    <a:pt x="10240" y="3529"/>
                    <a:pt x="10208" y="3655"/>
                  </a:cubicBezTo>
                  <a:cubicBezTo>
                    <a:pt x="9925" y="3687"/>
                    <a:pt x="9673" y="3907"/>
                    <a:pt x="9515" y="4159"/>
                  </a:cubicBezTo>
                  <a:cubicBezTo>
                    <a:pt x="9358" y="4474"/>
                    <a:pt x="9295" y="4852"/>
                    <a:pt x="9452" y="5104"/>
                  </a:cubicBezTo>
                  <a:cubicBezTo>
                    <a:pt x="9358" y="5230"/>
                    <a:pt x="9263" y="5356"/>
                    <a:pt x="9137" y="5482"/>
                  </a:cubicBezTo>
                  <a:cubicBezTo>
                    <a:pt x="8791" y="5167"/>
                    <a:pt x="8444" y="4884"/>
                    <a:pt x="8034" y="4600"/>
                  </a:cubicBezTo>
                  <a:cubicBezTo>
                    <a:pt x="8003" y="4128"/>
                    <a:pt x="7940" y="3655"/>
                    <a:pt x="7845" y="3183"/>
                  </a:cubicBezTo>
                  <a:cubicBezTo>
                    <a:pt x="8174" y="3100"/>
                    <a:pt x="8710" y="3001"/>
                    <a:pt x="9191" y="3001"/>
                  </a:cubicBezTo>
                  <a:close/>
                  <a:moveTo>
                    <a:pt x="2994" y="3119"/>
                  </a:moveTo>
                  <a:cubicBezTo>
                    <a:pt x="3151" y="3151"/>
                    <a:pt x="3309" y="3151"/>
                    <a:pt x="3466" y="3214"/>
                  </a:cubicBezTo>
                  <a:cubicBezTo>
                    <a:pt x="3403" y="3655"/>
                    <a:pt x="3309" y="4128"/>
                    <a:pt x="3277" y="4632"/>
                  </a:cubicBezTo>
                  <a:cubicBezTo>
                    <a:pt x="2899" y="4915"/>
                    <a:pt x="2490" y="5230"/>
                    <a:pt x="2174" y="5514"/>
                  </a:cubicBezTo>
                  <a:cubicBezTo>
                    <a:pt x="1733" y="5010"/>
                    <a:pt x="851" y="3939"/>
                    <a:pt x="1166" y="3340"/>
                  </a:cubicBezTo>
                  <a:cubicBezTo>
                    <a:pt x="1198" y="3277"/>
                    <a:pt x="1261" y="3183"/>
                    <a:pt x="1387" y="3151"/>
                  </a:cubicBezTo>
                  <a:cubicBezTo>
                    <a:pt x="1576" y="3372"/>
                    <a:pt x="1859" y="3529"/>
                    <a:pt x="2174" y="3529"/>
                  </a:cubicBezTo>
                  <a:cubicBezTo>
                    <a:pt x="2521" y="3529"/>
                    <a:pt x="2836" y="3372"/>
                    <a:pt x="2994" y="3119"/>
                  </a:cubicBezTo>
                  <a:close/>
                  <a:moveTo>
                    <a:pt x="3277" y="5482"/>
                  </a:moveTo>
                  <a:lnTo>
                    <a:pt x="3277" y="5482"/>
                  </a:lnTo>
                  <a:cubicBezTo>
                    <a:pt x="3246" y="6144"/>
                    <a:pt x="3246" y="5986"/>
                    <a:pt x="3277" y="6428"/>
                  </a:cubicBezTo>
                  <a:cubicBezTo>
                    <a:pt x="3088" y="6270"/>
                    <a:pt x="2899" y="6112"/>
                    <a:pt x="2742" y="5955"/>
                  </a:cubicBezTo>
                  <a:cubicBezTo>
                    <a:pt x="2899" y="5797"/>
                    <a:pt x="3088" y="5640"/>
                    <a:pt x="3277" y="5482"/>
                  </a:cubicBezTo>
                  <a:close/>
                  <a:moveTo>
                    <a:pt x="8097" y="5514"/>
                  </a:moveTo>
                  <a:cubicBezTo>
                    <a:pt x="8286" y="5671"/>
                    <a:pt x="8475" y="5829"/>
                    <a:pt x="8633" y="5986"/>
                  </a:cubicBezTo>
                  <a:cubicBezTo>
                    <a:pt x="8475" y="6144"/>
                    <a:pt x="8286" y="6301"/>
                    <a:pt x="8097" y="6459"/>
                  </a:cubicBezTo>
                  <a:lnTo>
                    <a:pt x="8097" y="5514"/>
                  </a:lnTo>
                  <a:close/>
                  <a:moveTo>
                    <a:pt x="5703" y="4002"/>
                  </a:moveTo>
                  <a:cubicBezTo>
                    <a:pt x="6333" y="4317"/>
                    <a:pt x="6743" y="4569"/>
                    <a:pt x="7373" y="5010"/>
                  </a:cubicBezTo>
                  <a:cubicBezTo>
                    <a:pt x="7436" y="5671"/>
                    <a:pt x="7436" y="6238"/>
                    <a:pt x="7373" y="6963"/>
                  </a:cubicBezTo>
                  <a:cubicBezTo>
                    <a:pt x="6837" y="7310"/>
                    <a:pt x="6333" y="7625"/>
                    <a:pt x="5703" y="7940"/>
                  </a:cubicBezTo>
                  <a:cubicBezTo>
                    <a:pt x="5073" y="7625"/>
                    <a:pt x="4537" y="7373"/>
                    <a:pt x="4002" y="6963"/>
                  </a:cubicBezTo>
                  <a:cubicBezTo>
                    <a:pt x="3907" y="6270"/>
                    <a:pt x="3907" y="5671"/>
                    <a:pt x="4002" y="5010"/>
                  </a:cubicBezTo>
                  <a:cubicBezTo>
                    <a:pt x="4600" y="4600"/>
                    <a:pt x="5041" y="4317"/>
                    <a:pt x="5703" y="4002"/>
                  </a:cubicBezTo>
                  <a:close/>
                  <a:moveTo>
                    <a:pt x="4065" y="7845"/>
                  </a:moveTo>
                  <a:cubicBezTo>
                    <a:pt x="4506" y="8097"/>
                    <a:pt x="4254" y="8003"/>
                    <a:pt x="4852" y="8318"/>
                  </a:cubicBezTo>
                  <a:cubicBezTo>
                    <a:pt x="4632" y="8381"/>
                    <a:pt x="4380" y="8507"/>
                    <a:pt x="4191" y="8538"/>
                  </a:cubicBezTo>
                  <a:lnTo>
                    <a:pt x="4065" y="7845"/>
                  </a:lnTo>
                  <a:close/>
                  <a:moveTo>
                    <a:pt x="7278" y="7845"/>
                  </a:moveTo>
                  <a:cubicBezTo>
                    <a:pt x="7247" y="8066"/>
                    <a:pt x="7215" y="8318"/>
                    <a:pt x="7152" y="8538"/>
                  </a:cubicBezTo>
                  <a:cubicBezTo>
                    <a:pt x="6900" y="8475"/>
                    <a:pt x="6711" y="8381"/>
                    <a:pt x="6491" y="8318"/>
                  </a:cubicBezTo>
                  <a:cubicBezTo>
                    <a:pt x="6837" y="8097"/>
                    <a:pt x="6869" y="8097"/>
                    <a:pt x="7278" y="7845"/>
                  </a:cubicBezTo>
                  <a:close/>
                  <a:moveTo>
                    <a:pt x="2237" y="6459"/>
                  </a:moveTo>
                  <a:cubicBezTo>
                    <a:pt x="2584" y="6774"/>
                    <a:pt x="2931" y="7058"/>
                    <a:pt x="3340" y="7310"/>
                  </a:cubicBezTo>
                  <a:cubicBezTo>
                    <a:pt x="3372" y="7845"/>
                    <a:pt x="3435" y="8255"/>
                    <a:pt x="3529" y="8727"/>
                  </a:cubicBezTo>
                  <a:cubicBezTo>
                    <a:pt x="3008" y="8861"/>
                    <a:pt x="2544" y="8927"/>
                    <a:pt x="2165" y="8927"/>
                  </a:cubicBezTo>
                  <a:cubicBezTo>
                    <a:pt x="1650" y="8927"/>
                    <a:pt x="1293" y="8806"/>
                    <a:pt x="1166" y="8570"/>
                  </a:cubicBezTo>
                  <a:cubicBezTo>
                    <a:pt x="851" y="8003"/>
                    <a:pt x="1733" y="6932"/>
                    <a:pt x="2237" y="6459"/>
                  </a:cubicBezTo>
                  <a:close/>
                  <a:moveTo>
                    <a:pt x="9137" y="6459"/>
                  </a:moveTo>
                  <a:cubicBezTo>
                    <a:pt x="9610" y="6932"/>
                    <a:pt x="10523" y="8003"/>
                    <a:pt x="10177" y="8570"/>
                  </a:cubicBezTo>
                  <a:cubicBezTo>
                    <a:pt x="10032" y="8806"/>
                    <a:pt x="9678" y="8927"/>
                    <a:pt x="9169" y="8927"/>
                  </a:cubicBezTo>
                  <a:cubicBezTo>
                    <a:pt x="8794" y="8927"/>
                    <a:pt x="8335" y="8861"/>
                    <a:pt x="7814" y="8727"/>
                  </a:cubicBezTo>
                  <a:cubicBezTo>
                    <a:pt x="7940" y="8318"/>
                    <a:pt x="8003" y="7845"/>
                    <a:pt x="8034" y="7310"/>
                  </a:cubicBezTo>
                  <a:cubicBezTo>
                    <a:pt x="8444" y="7058"/>
                    <a:pt x="8822" y="6743"/>
                    <a:pt x="9137" y="6459"/>
                  </a:cubicBezTo>
                  <a:close/>
                  <a:moveTo>
                    <a:pt x="5640" y="8696"/>
                  </a:moveTo>
                  <a:cubicBezTo>
                    <a:pt x="6081" y="8885"/>
                    <a:pt x="6554" y="9074"/>
                    <a:pt x="6995" y="9200"/>
                  </a:cubicBezTo>
                  <a:cubicBezTo>
                    <a:pt x="6680" y="10429"/>
                    <a:pt x="6176" y="11185"/>
                    <a:pt x="5672" y="11185"/>
                  </a:cubicBezTo>
                  <a:cubicBezTo>
                    <a:pt x="5609" y="11185"/>
                    <a:pt x="5482" y="11090"/>
                    <a:pt x="5356" y="11059"/>
                  </a:cubicBezTo>
                  <a:cubicBezTo>
                    <a:pt x="5482" y="10775"/>
                    <a:pt x="5451" y="10460"/>
                    <a:pt x="5293" y="10177"/>
                  </a:cubicBezTo>
                  <a:cubicBezTo>
                    <a:pt x="5136" y="9862"/>
                    <a:pt x="4821" y="9736"/>
                    <a:pt x="4474" y="9673"/>
                  </a:cubicBezTo>
                  <a:cubicBezTo>
                    <a:pt x="4411" y="9515"/>
                    <a:pt x="4348" y="9357"/>
                    <a:pt x="4317" y="9200"/>
                  </a:cubicBezTo>
                  <a:cubicBezTo>
                    <a:pt x="4726" y="9042"/>
                    <a:pt x="5167" y="8885"/>
                    <a:pt x="5640" y="8696"/>
                  </a:cubicBezTo>
                  <a:close/>
                  <a:moveTo>
                    <a:pt x="5640" y="1"/>
                  </a:moveTo>
                  <a:cubicBezTo>
                    <a:pt x="4758" y="1"/>
                    <a:pt x="4065" y="1072"/>
                    <a:pt x="3655" y="2489"/>
                  </a:cubicBezTo>
                  <a:cubicBezTo>
                    <a:pt x="3498" y="2426"/>
                    <a:pt x="3340" y="2395"/>
                    <a:pt x="3214" y="2395"/>
                  </a:cubicBezTo>
                  <a:cubicBezTo>
                    <a:pt x="3183" y="1859"/>
                    <a:pt x="2742" y="1418"/>
                    <a:pt x="2174" y="1418"/>
                  </a:cubicBezTo>
                  <a:cubicBezTo>
                    <a:pt x="1607" y="1418"/>
                    <a:pt x="1166" y="1891"/>
                    <a:pt x="1166" y="2426"/>
                  </a:cubicBezTo>
                  <a:cubicBezTo>
                    <a:pt x="883" y="2552"/>
                    <a:pt x="694" y="2710"/>
                    <a:pt x="568" y="2962"/>
                  </a:cubicBezTo>
                  <a:cubicBezTo>
                    <a:pt x="32" y="3907"/>
                    <a:pt x="977" y="5104"/>
                    <a:pt x="1702" y="5892"/>
                  </a:cubicBezTo>
                  <a:cubicBezTo>
                    <a:pt x="946" y="6743"/>
                    <a:pt x="1" y="8003"/>
                    <a:pt x="568" y="8885"/>
                  </a:cubicBezTo>
                  <a:cubicBezTo>
                    <a:pt x="879" y="9433"/>
                    <a:pt x="1519" y="9600"/>
                    <a:pt x="2210" y="9600"/>
                  </a:cubicBezTo>
                  <a:cubicBezTo>
                    <a:pt x="2710" y="9600"/>
                    <a:pt x="3237" y="9513"/>
                    <a:pt x="3687" y="9420"/>
                  </a:cubicBezTo>
                  <a:cubicBezTo>
                    <a:pt x="3718" y="9578"/>
                    <a:pt x="3750" y="9673"/>
                    <a:pt x="3844" y="9830"/>
                  </a:cubicBezTo>
                  <a:cubicBezTo>
                    <a:pt x="3403" y="10145"/>
                    <a:pt x="3246" y="10744"/>
                    <a:pt x="3529" y="11216"/>
                  </a:cubicBezTo>
                  <a:cubicBezTo>
                    <a:pt x="3718" y="11531"/>
                    <a:pt x="4065" y="11720"/>
                    <a:pt x="4411" y="11720"/>
                  </a:cubicBezTo>
                  <a:cubicBezTo>
                    <a:pt x="4600" y="11720"/>
                    <a:pt x="4789" y="11689"/>
                    <a:pt x="4947" y="11563"/>
                  </a:cubicBezTo>
                  <a:cubicBezTo>
                    <a:pt x="5167" y="11720"/>
                    <a:pt x="5419" y="11846"/>
                    <a:pt x="5703" y="11846"/>
                  </a:cubicBezTo>
                  <a:cubicBezTo>
                    <a:pt x="6585" y="11846"/>
                    <a:pt x="7278" y="10775"/>
                    <a:pt x="7688" y="9357"/>
                  </a:cubicBezTo>
                  <a:cubicBezTo>
                    <a:pt x="8143" y="9478"/>
                    <a:pt x="8678" y="9576"/>
                    <a:pt x="9184" y="9576"/>
                  </a:cubicBezTo>
                  <a:cubicBezTo>
                    <a:pt x="9868" y="9576"/>
                    <a:pt x="10499" y="9397"/>
                    <a:pt x="10807" y="8853"/>
                  </a:cubicBezTo>
                  <a:cubicBezTo>
                    <a:pt x="11374" y="7908"/>
                    <a:pt x="10429" y="6680"/>
                    <a:pt x="9673" y="5892"/>
                  </a:cubicBezTo>
                  <a:cubicBezTo>
                    <a:pt x="9799" y="5797"/>
                    <a:pt x="9862" y="5671"/>
                    <a:pt x="9988" y="5545"/>
                  </a:cubicBezTo>
                  <a:cubicBezTo>
                    <a:pt x="10145" y="5640"/>
                    <a:pt x="10271" y="5671"/>
                    <a:pt x="10429" y="5671"/>
                  </a:cubicBezTo>
                  <a:cubicBezTo>
                    <a:pt x="10775" y="5671"/>
                    <a:pt x="11122" y="5482"/>
                    <a:pt x="11311" y="5167"/>
                  </a:cubicBezTo>
                  <a:cubicBezTo>
                    <a:pt x="11594" y="4632"/>
                    <a:pt x="11437" y="4002"/>
                    <a:pt x="10933" y="3750"/>
                  </a:cubicBezTo>
                  <a:cubicBezTo>
                    <a:pt x="10964" y="3466"/>
                    <a:pt x="10901" y="3183"/>
                    <a:pt x="10775" y="2962"/>
                  </a:cubicBezTo>
                  <a:cubicBezTo>
                    <a:pt x="10457" y="2432"/>
                    <a:pt x="9842" y="2259"/>
                    <a:pt x="9179" y="2259"/>
                  </a:cubicBezTo>
                  <a:cubicBezTo>
                    <a:pt x="8661" y="2259"/>
                    <a:pt x="8113" y="2365"/>
                    <a:pt x="7656" y="2489"/>
                  </a:cubicBezTo>
                  <a:cubicBezTo>
                    <a:pt x="7278" y="1072"/>
                    <a:pt x="6585" y="1"/>
                    <a:pt x="56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87" name="Google Shape;6987;p67"/>
          <p:cNvGrpSpPr/>
          <p:nvPr/>
        </p:nvGrpSpPr>
        <p:grpSpPr>
          <a:xfrm>
            <a:off x="5675816" y="3450253"/>
            <a:ext cx="312638" cy="334038"/>
            <a:chOff x="-24344425" y="3519475"/>
            <a:chExt cx="276475" cy="295400"/>
          </a:xfrm>
        </p:grpSpPr>
        <p:sp>
          <p:nvSpPr>
            <p:cNvPr id="6988" name="Google Shape;6988;p67"/>
            <p:cNvSpPr/>
            <p:nvPr/>
          </p:nvSpPr>
          <p:spPr>
            <a:xfrm>
              <a:off x="-24240450" y="3554150"/>
              <a:ext cx="69325" cy="34450"/>
            </a:xfrm>
            <a:custGeom>
              <a:rect b="b" l="l" r="r" t="t"/>
              <a:pathLst>
                <a:path extrusionOk="0" h="1378" w="2773">
                  <a:moveTo>
                    <a:pt x="1387" y="0"/>
                  </a:moveTo>
                  <a:cubicBezTo>
                    <a:pt x="788" y="0"/>
                    <a:pt x="284" y="347"/>
                    <a:pt x="95" y="914"/>
                  </a:cubicBezTo>
                  <a:cubicBezTo>
                    <a:pt x="0" y="1071"/>
                    <a:pt x="95" y="1260"/>
                    <a:pt x="284" y="1355"/>
                  </a:cubicBezTo>
                  <a:cubicBezTo>
                    <a:pt x="318" y="1366"/>
                    <a:pt x="352" y="1371"/>
                    <a:pt x="385" y="1371"/>
                  </a:cubicBezTo>
                  <a:cubicBezTo>
                    <a:pt x="537" y="1371"/>
                    <a:pt x="673" y="1263"/>
                    <a:pt x="725" y="1134"/>
                  </a:cubicBezTo>
                  <a:cubicBezTo>
                    <a:pt x="788" y="882"/>
                    <a:pt x="1072" y="662"/>
                    <a:pt x="1387" y="662"/>
                  </a:cubicBezTo>
                  <a:cubicBezTo>
                    <a:pt x="1702" y="662"/>
                    <a:pt x="1922" y="882"/>
                    <a:pt x="2048" y="1134"/>
                  </a:cubicBezTo>
                  <a:cubicBezTo>
                    <a:pt x="2120" y="1301"/>
                    <a:pt x="2246" y="1378"/>
                    <a:pt x="2371" y="1378"/>
                  </a:cubicBezTo>
                  <a:cubicBezTo>
                    <a:pt x="2411" y="1378"/>
                    <a:pt x="2451" y="1370"/>
                    <a:pt x="2489" y="1355"/>
                  </a:cubicBezTo>
                  <a:cubicBezTo>
                    <a:pt x="2678" y="1260"/>
                    <a:pt x="2773" y="1071"/>
                    <a:pt x="2678" y="914"/>
                  </a:cubicBezTo>
                  <a:cubicBezTo>
                    <a:pt x="2489" y="347"/>
                    <a:pt x="198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89" name="Google Shape;6989;p67"/>
            <p:cNvSpPr/>
            <p:nvPr/>
          </p:nvSpPr>
          <p:spPr>
            <a:xfrm>
              <a:off x="-24344425" y="3519475"/>
              <a:ext cx="276475" cy="295400"/>
            </a:xfrm>
            <a:custGeom>
              <a:rect b="b" l="l" r="r" t="t"/>
              <a:pathLst>
                <a:path extrusionOk="0" h="11816" w="11059">
                  <a:moveTo>
                    <a:pt x="5546" y="694"/>
                  </a:moveTo>
                  <a:cubicBezTo>
                    <a:pt x="6743" y="694"/>
                    <a:pt x="7625" y="1608"/>
                    <a:pt x="7625" y="2773"/>
                  </a:cubicBezTo>
                  <a:lnTo>
                    <a:pt x="7625" y="3120"/>
                  </a:lnTo>
                  <a:cubicBezTo>
                    <a:pt x="7625" y="3309"/>
                    <a:pt x="7467" y="3466"/>
                    <a:pt x="7278" y="3466"/>
                  </a:cubicBezTo>
                  <a:lnTo>
                    <a:pt x="5892" y="3466"/>
                  </a:lnTo>
                  <a:lnTo>
                    <a:pt x="5892" y="3120"/>
                  </a:lnTo>
                  <a:cubicBezTo>
                    <a:pt x="5892" y="2931"/>
                    <a:pt x="5735" y="2773"/>
                    <a:pt x="5546" y="2773"/>
                  </a:cubicBezTo>
                  <a:cubicBezTo>
                    <a:pt x="5357" y="2773"/>
                    <a:pt x="5199" y="2931"/>
                    <a:pt x="5199" y="3120"/>
                  </a:cubicBezTo>
                  <a:lnTo>
                    <a:pt x="5199" y="3466"/>
                  </a:lnTo>
                  <a:lnTo>
                    <a:pt x="3813" y="3466"/>
                  </a:lnTo>
                  <a:cubicBezTo>
                    <a:pt x="3624" y="3466"/>
                    <a:pt x="3466" y="3309"/>
                    <a:pt x="3466" y="3120"/>
                  </a:cubicBezTo>
                  <a:lnTo>
                    <a:pt x="3466" y="2773"/>
                  </a:lnTo>
                  <a:cubicBezTo>
                    <a:pt x="3466" y="1639"/>
                    <a:pt x="4411" y="694"/>
                    <a:pt x="5546" y="694"/>
                  </a:cubicBezTo>
                  <a:close/>
                  <a:moveTo>
                    <a:pt x="7940" y="4821"/>
                  </a:moveTo>
                  <a:cubicBezTo>
                    <a:pt x="8160" y="4821"/>
                    <a:pt x="8318" y="4979"/>
                    <a:pt x="8318" y="5168"/>
                  </a:cubicBezTo>
                  <a:cubicBezTo>
                    <a:pt x="8318" y="5357"/>
                    <a:pt x="8160" y="5514"/>
                    <a:pt x="7940" y="5514"/>
                  </a:cubicBezTo>
                  <a:lnTo>
                    <a:pt x="3088" y="5514"/>
                  </a:lnTo>
                  <a:cubicBezTo>
                    <a:pt x="2899" y="5514"/>
                    <a:pt x="2742" y="5357"/>
                    <a:pt x="2742" y="5168"/>
                  </a:cubicBezTo>
                  <a:cubicBezTo>
                    <a:pt x="2742" y="4979"/>
                    <a:pt x="2899" y="4821"/>
                    <a:pt x="3088" y="4821"/>
                  </a:cubicBezTo>
                  <a:close/>
                  <a:moveTo>
                    <a:pt x="4128" y="6932"/>
                  </a:moveTo>
                  <a:cubicBezTo>
                    <a:pt x="4317" y="6932"/>
                    <a:pt x="4474" y="7089"/>
                    <a:pt x="4474" y="7310"/>
                  </a:cubicBezTo>
                  <a:cubicBezTo>
                    <a:pt x="4474" y="7499"/>
                    <a:pt x="4317" y="7656"/>
                    <a:pt x="4128" y="7656"/>
                  </a:cubicBezTo>
                  <a:lnTo>
                    <a:pt x="3088" y="7656"/>
                  </a:lnTo>
                  <a:cubicBezTo>
                    <a:pt x="2899" y="7656"/>
                    <a:pt x="2742" y="7499"/>
                    <a:pt x="2742" y="7310"/>
                  </a:cubicBezTo>
                  <a:cubicBezTo>
                    <a:pt x="2742" y="7089"/>
                    <a:pt x="2899" y="6932"/>
                    <a:pt x="3088" y="6932"/>
                  </a:cubicBezTo>
                  <a:close/>
                  <a:moveTo>
                    <a:pt x="7940" y="6932"/>
                  </a:moveTo>
                  <a:cubicBezTo>
                    <a:pt x="8160" y="6932"/>
                    <a:pt x="8318" y="7089"/>
                    <a:pt x="8318" y="7310"/>
                  </a:cubicBezTo>
                  <a:cubicBezTo>
                    <a:pt x="8286" y="7499"/>
                    <a:pt x="8160" y="7656"/>
                    <a:pt x="7940" y="7656"/>
                  </a:cubicBezTo>
                  <a:lnTo>
                    <a:pt x="6932" y="7656"/>
                  </a:lnTo>
                  <a:cubicBezTo>
                    <a:pt x="6743" y="7656"/>
                    <a:pt x="6585" y="7499"/>
                    <a:pt x="6585" y="7310"/>
                  </a:cubicBezTo>
                  <a:cubicBezTo>
                    <a:pt x="6585" y="7089"/>
                    <a:pt x="6743" y="6932"/>
                    <a:pt x="6932" y="6932"/>
                  </a:cubicBezTo>
                  <a:close/>
                  <a:moveTo>
                    <a:pt x="3781" y="8318"/>
                  </a:moveTo>
                  <a:cubicBezTo>
                    <a:pt x="4002" y="8350"/>
                    <a:pt x="4128" y="8507"/>
                    <a:pt x="4128" y="8665"/>
                  </a:cubicBezTo>
                  <a:cubicBezTo>
                    <a:pt x="4128" y="8885"/>
                    <a:pt x="3970" y="9043"/>
                    <a:pt x="3781" y="9043"/>
                  </a:cubicBezTo>
                  <a:lnTo>
                    <a:pt x="3057" y="9043"/>
                  </a:lnTo>
                  <a:cubicBezTo>
                    <a:pt x="2868" y="9043"/>
                    <a:pt x="2710" y="8885"/>
                    <a:pt x="2710" y="8665"/>
                  </a:cubicBezTo>
                  <a:cubicBezTo>
                    <a:pt x="2710" y="8476"/>
                    <a:pt x="2868" y="8318"/>
                    <a:pt x="3057" y="8318"/>
                  </a:cubicBezTo>
                  <a:close/>
                  <a:moveTo>
                    <a:pt x="7940" y="8318"/>
                  </a:moveTo>
                  <a:cubicBezTo>
                    <a:pt x="8160" y="8350"/>
                    <a:pt x="8286" y="8507"/>
                    <a:pt x="8286" y="8665"/>
                  </a:cubicBezTo>
                  <a:cubicBezTo>
                    <a:pt x="8286" y="8885"/>
                    <a:pt x="8129" y="9043"/>
                    <a:pt x="7940" y="9043"/>
                  </a:cubicBezTo>
                  <a:lnTo>
                    <a:pt x="7247" y="9043"/>
                  </a:lnTo>
                  <a:cubicBezTo>
                    <a:pt x="7026" y="9043"/>
                    <a:pt x="6869" y="8885"/>
                    <a:pt x="6869" y="8665"/>
                  </a:cubicBezTo>
                  <a:cubicBezTo>
                    <a:pt x="6869" y="8476"/>
                    <a:pt x="7026" y="8318"/>
                    <a:pt x="7247" y="8318"/>
                  </a:cubicBezTo>
                  <a:close/>
                  <a:moveTo>
                    <a:pt x="2868" y="2049"/>
                  </a:moveTo>
                  <a:lnTo>
                    <a:pt x="2868" y="2049"/>
                  </a:lnTo>
                  <a:cubicBezTo>
                    <a:pt x="2805" y="2332"/>
                    <a:pt x="2805" y="2521"/>
                    <a:pt x="2805" y="2805"/>
                  </a:cubicBezTo>
                  <a:cubicBezTo>
                    <a:pt x="2395" y="2962"/>
                    <a:pt x="2080" y="3309"/>
                    <a:pt x="2080" y="3781"/>
                  </a:cubicBezTo>
                  <a:lnTo>
                    <a:pt x="2080" y="8665"/>
                  </a:lnTo>
                  <a:cubicBezTo>
                    <a:pt x="2080" y="9263"/>
                    <a:pt x="2553" y="9704"/>
                    <a:pt x="3088" y="9704"/>
                  </a:cubicBezTo>
                  <a:lnTo>
                    <a:pt x="5199" y="9704"/>
                  </a:lnTo>
                  <a:lnTo>
                    <a:pt x="5199" y="7247"/>
                  </a:lnTo>
                  <a:cubicBezTo>
                    <a:pt x="5199" y="7058"/>
                    <a:pt x="5357" y="6900"/>
                    <a:pt x="5546" y="6900"/>
                  </a:cubicBezTo>
                  <a:cubicBezTo>
                    <a:pt x="5735" y="6900"/>
                    <a:pt x="5892" y="7058"/>
                    <a:pt x="5892" y="7247"/>
                  </a:cubicBezTo>
                  <a:lnTo>
                    <a:pt x="5892" y="9704"/>
                  </a:lnTo>
                  <a:lnTo>
                    <a:pt x="8003" y="9704"/>
                  </a:lnTo>
                  <a:cubicBezTo>
                    <a:pt x="8570" y="9704"/>
                    <a:pt x="9011" y="9232"/>
                    <a:pt x="9011" y="8665"/>
                  </a:cubicBezTo>
                  <a:lnTo>
                    <a:pt x="9011" y="3844"/>
                  </a:lnTo>
                  <a:cubicBezTo>
                    <a:pt x="9011" y="3372"/>
                    <a:pt x="8728" y="2994"/>
                    <a:pt x="8318" y="2836"/>
                  </a:cubicBezTo>
                  <a:cubicBezTo>
                    <a:pt x="8318" y="2584"/>
                    <a:pt x="8318" y="2364"/>
                    <a:pt x="8223" y="2112"/>
                  </a:cubicBezTo>
                  <a:lnTo>
                    <a:pt x="8223" y="2112"/>
                  </a:lnTo>
                  <a:cubicBezTo>
                    <a:pt x="9043" y="2269"/>
                    <a:pt x="9736" y="2962"/>
                    <a:pt x="9736" y="3844"/>
                  </a:cubicBezTo>
                  <a:lnTo>
                    <a:pt x="9736" y="8696"/>
                  </a:lnTo>
                  <a:cubicBezTo>
                    <a:pt x="9736" y="9641"/>
                    <a:pt x="8948" y="10429"/>
                    <a:pt x="8003" y="10429"/>
                  </a:cubicBezTo>
                  <a:lnTo>
                    <a:pt x="3151" y="10429"/>
                  </a:lnTo>
                  <a:cubicBezTo>
                    <a:pt x="2206" y="10429"/>
                    <a:pt x="1418" y="9641"/>
                    <a:pt x="1418" y="8696"/>
                  </a:cubicBezTo>
                  <a:lnTo>
                    <a:pt x="1418" y="3781"/>
                  </a:lnTo>
                  <a:lnTo>
                    <a:pt x="1355" y="3781"/>
                  </a:lnTo>
                  <a:cubicBezTo>
                    <a:pt x="1355" y="2931"/>
                    <a:pt x="1985" y="2206"/>
                    <a:pt x="2868" y="2049"/>
                  </a:cubicBezTo>
                  <a:close/>
                  <a:moveTo>
                    <a:pt x="3088" y="1"/>
                  </a:moveTo>
                  <a:cubicBezTo>
                    <a:pt x="1355" y="1"/>
                    <a:pt x="1" y="1419"/>
                    <a:pt x="1" y="3120"/>
                  </a:cubicBezTo>
                  <a:lnTo>
                    <a:pt x="1" y="8728"/>
                  </a:lnTo>
                  <a:cubicBezTo>
                    <a:pt x="1" y="10397"/>
                    <a:pt x="1355" y="11815"/>
                    <a:pt x="3088" y="11815"/>
                  </a:cubicBezTo>
                  <a:lnTo>
                    <a:pt x="7940" y="11815"/>
                  </a:lnTo>
                  <a:cubicBezTo>
                    <a:pt x="9673" y="11815"/>
                    <a:pt x="11059" y="10397"/>
                    <a:pt x="11059" y="8728"/>
                  </a:cubicBezTo>
                  <a:lnTo>
                    <a:pt x="11059" y="3120"/>
                  </a:lnTo>
                  <a:cubicBezTo>
                    <a:pt x="11059" y="1387"/>
                    <a:pt x="9641" y="1"/>
                    <a:pt x="79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0" name="Google Shape;6990;p67"/>
          <p:cNvGrpSpPr/>
          <p:nvPr/>
        </p:nvGrpSpPr>
        <p:grpSpPr>
          <a:xfrm>
            <a:off x="5666020" y="3886247"/>
            <a:ext cx="332229" cy="330448"/>
            <a:chOff x="-24353075" y="3891250"/>
            <a:chExt cx="293800" cy="292225"/>
          </a:xfrm>
        </p:grpSpPr>
        <p:sp>
          <p:nvSpPr>
            <p:cNvPr id="6991" name="Google Shape;6991;p67"/>
            <p:cNvSpPr/>
            <p:nvPr/>
          </p:nvSpPr>
          <p:spPr>
            <a:xfrm>
              <a:off x="-24251475" y="4012525"/>
              <a:ext cx="88225" cy="65400"/>
            </a:xfrm>
            <a:custGeom>
              <a:rect b="b" l="l" r="r" t="t"/>
              <a:pathLst>
                <a:path extrusionOk="0" h="2616" w="3529">
                  <a:moveTo>
                    <a:pt x="725" y="1"/>
                  </a:moveTo>
                  <a:cubicBezTo>
                    <a:pt x="315" y="1"/>
                    <a:pt x="0" y="347"/>
                    <a:pt x="0" y="725"/>
                  </a:cubicBezTo>
                  <a:cubicBezTo>
                    <a:pt x="0" y="1356"/>
                    <a:pt x="1040" y="2049"/>
                    <a:pt x="1733" y="2616"/>
                  </a:cubicBezTo>
                  <a:cubicBezTo>
                    <a:pt x="2458" y="2017"/>
                    <a:pt x="3466" y="1356"/>
                    <a:pt x="3466" y="725"/>
                  </a:cubicBezTo>
                  <a:cubicBezTo>
                    <a:pt x="3529" y="410"/>
                    <a:pt x="3277" y="1"/>
                    <a:pt x="2804" y="1"/>
                  </a:cubicBezTo>
                  <a:cubicBezTo>
                    <a:pt x="2300" y="1"/>
                    <a:pt x="2111" y="599"/>
                    <a:pt x="2111" y="599"/>
                  </a:cubicBezTo>
                  <a:cubicBezTo>
                    <a:pt x="2063" y="745"/>
                    <a:pt x="1906" y="824"/>
                    <a:pt x="1753" y="824"/>
                  </a:cubicBezTo>
                  <a:cubicBezTo>
                    <a:pt x="1607" y="824"/>
                    <a:pt x="1464" y="753"/>
                    <a:pt x="1418" y="599"/>
                  </a:cubicBezTo>
                  <a:cubicBezTo>
                    <a:pt x="1418" y="568"/>
                    <a:pt x="1229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2" name="Google Shape;6992;p67"/>
            <p:cNvSpPr/>
            <p:nvPr/>
          </p:nvSpPr>
          <p:spPr>
            <a:xfrm>
              <a:off x="-24353075" y="3891250"/>
              <a:ext cx="293800" cy="292225"/>
            </a:xfrm>
            <a:custGeom>
              <a:rect b="b" l="l" r="r" t="t"/>
              <a:pathLst>
                <a:path extrusionOk="0" h="11689" w="11752">
                  <a:moveTo>
                    <a:pt x="6837" y="4159"/>
                  </a:moveTo>
                  <a:cubicBezTo>
                    <a:pt x="7624" y="4159"/>
                    <a:pt x="8223" y="4789"/>
                    <a:pt x="8223" y="5576"/>
                  </a:cubicBezTo>
                  <a:cubicBezTo>
                    <a:pt x="8254" y="6616"/>
                    <a:pt x="7309" y="7183"/>
                    <a:pt x="6049" y="8223"/>
                  </a:cubicBezTo>
                  <a:cubicBezTo>
                    <a:pt x="5986" y="8286"/>
                    <a:pt x="5907" y="8317"/>
                    <a:pt x="5829" y="8317"/>
                  </a:cubicBezTo>
                  <a:cubicBezTo>
                    <a:pt x="5750" y="8317"/>
                    <a:pt x="5671" y="8286"/>
                    <a:pt x="5608" y="8223"/>
                  </a:cubicBezTo>
                  <a:cubicBezTo>
                    <a:pt x="4348" y="7183"/>
                    <a:pt x="3403" y="6585"/>
                    <a:pt x="3403" y="5576"/>
                  </a:cubicBezTo>
                  <a:cubicBezTo>
                    <a:pt x="3403" y="4789"/>
                    <a:pt x="4033" y="4159"/>
                    <a:pt x="4789" y="4159"/>
                  </a:cubicBezTo>
                  <a:cubicBezTo>
                    <a:pt x="5293" y="4159"/>
                    <a:pt x="5608" y="4411"/>
                    <a:pt x="5797" y="4663"/>
                  </a:cubicBezTo>
                  <a:cubicBezTo>
                    <a:pt x="6018" y="4411"/>
                    <a:pt x="6364" y="4159"/>
                    <a:pt x="6837" y="4159"/>
                  </a:cubicBezTo>
                  <a:close/>
                  <a:moveTo>
                    <a:pt x="4474" y="0"/>
                  </a:moveTo>
                  <a:cubicBezTo>
                    <a:pt x="3875" y="0"/>
                    <a:pt x="3466" y="473"/>
                    <a:pt x="3466" y="1008"/>
                  </a:cubicBezTo>
                  <a:lnTo>
                    <a:pt x="3466" y="3466"/>
                  </a:lnTo>
                  <a:lnTo>
                    <a:pt x="1008" y="3466"/>
                  </a:lnTo>
                  <a:cubicBezTo>
                    <a:pt x="410" y="3466"/>
                    <a:pt x="0" y="3938"/>
                    <a:pt x="0" y="4474"/>
                  </a:cubicBezTo>
                  <a:lnTo>
                    <a:pt x="0" y="7246"/>
                  </a:lnTo>
                  <a:cubicBezTo>
                    <a:pt x="0" y="7813"/>
                    <a:pt x="473" y="8254"/>
                    <a:pt x="1008" y="8254"/>
                  </a:cubicBezTo>
                  <a:lnTo>
                    <a:pt x="3466" y="8254"/>
                  </a:lnTo>
                  <a:lnTo>
                    <a:pt x="3466" y="10649"/>
                  </a:lnTo>
                  <a:cubicBezTo>
                    <a:pt x="3466" y="11247"/>
                    <a:pt x="3938" y="11688"/>
                    <a:pt x="4474" y="11688"/>
                  </a:cubicBezTo>
                  <a:lnTo>
                    <a:pt x="7246" y="11688"/>
                  </a:lnTo>
                  <a:cubicBezTo>
                    <a:pt x="7813" y="11688"/>
                    <a:pt x="8254" y="11216"/>
                    <a:pt x="8254" y="10649"/>
                  </a:cubicBezTo>
                  <a:lnTo>
                    <a:pt x="8254" y="8254"/>
                  </a:lnTo>
                  <a:lnTo>
                    <a:pt x="10680" y="8254"/>
                  </a:lnTo>
                  <a:cubicBezTo>
                    <a:pt x="11279" y="8254"/>
                    <a:pt x="11720" y="7782"/>
                    <a:pt x="11720" y="7246"/>
                  </a:cubicBezTo>
                  <a:lnTo>
                    <a:pt x="11720" y="4474"/>
                  </a:lnTo>
                  <a:cubicBezTo>
                    <a:pt x="11751" y="3938"/>
                    <a:pt x="11279" y="3466"/>
                    <a:pt x="10680" y="3466"/>
                  </a:cubicBezTo>
                  <a:lnTo>
                    <a:pt x="8254" y="3466"/>
                  </a:lnTo>
                  <a:lnTo>
                    <a:pt x="8254" y="1008"/>
                  </a:lnTo>
                  <a:cubicBezTo>
                    <a:pt x="8254" y="410"/>
                    <a:pt x="7782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3" name="Google Shape;6993;p67"/>
          <p:cNvGrpSpPr/>
          <p:nvPr/>
        </p:nvGrpSpPr>
        <p:grpSpPr>
          <a:xfrm>
            <a:off x="7358918" y="3450465"/>
            <a:ext cx="335791" cy="333614"/>
            <a:chOff x="-22845575" y="3504075"/>
            <a:chExt cx="296950" cy="295025"/>
          </a:xfrm>
        </p:grpSpPr>
        <p:sp>
          <p:nvSpPr>
            <p:cNvPr id="6994" name="Google Shape;6994;p67"/>
            <p:cNvSpPr/>
            <p:nvPr/>
          </p:nvSpPr>
          <p:spPr>
            <a:xfrm>
              <a:off x="-22688825" y="3504100"/>
              <a:ext cx="140200" cy="295000"/>
            </a:xfrm>
            <a:custGeom>
              <a:rect b="b" l="l" r="r" t="t"/>
              <a:pathLst>
                <a:path extrusionOk="0" h="11800" w="5608">
                  <a:moveTo>
                    <a:pt x="1465" y="2908"/>
                  </a:moveTo>
                  <a:cubicBezTo>
                    <a:pt x="1552" y="2908"/>
                    <a:pt x="1638" y="2931"/>
                    <a:pt x="1701" y="2979"/>
                  </a:cubicBezTo>
                  <a:cubicBezTo>
                    <a:pt x="1827" y="3105"/>
                    <a:pt x="1827" y="3357"/>
                    <a:pt x="1701" y="3451"/>
                  </a:cubicBezTo>
                  <a:cubicBezTo>
                    <a:pt x="1292" y="3861"/>
                    <a:pt x="1292" y="4522"/>
                    <a:pt x="1701" y="4932"/>
                  </a:cubicBezTo>
                  <a:cubicBezTo>
                    <a:pt x="1827" y="5026"/>
                    <a:pt x="1827" y="5279"/>
                    <a:pt x="1701" y="5373"/>
                  </a:cubicBezTo>
                  <a:cubicBezTo>
                    <a:pt x="1632" y="5477"/>
                    <a:pt x="1544" y="5524"/>
                    <a:pt x="1452" y="5524"/>
                  </a:cubicBezTo>
                  <a:cubicBezTo>
                    <a:pt x="1377" y="5524"/>
                    <a:pt x="1300" y="5493"/>
                    <a:pt x="1229" y="5436"/>
                  </a:cubicBezTo>
                  <a:cubicBezTo>
                    <a:pt x="567" y="4774"/>
                    <a:pt x="567" y="3672"/>
                    <a:pt x="1229" y="2979"/>
                  </a:cubicBezTo>
                  <a:cubicBezTo>
                    <a:pt x="1292" y="2931"/>
                    <a:pt x="1378" y="2908"/>
                    <a:pt x="1465" y="2908"/>
                  </a:cubicBezTo>
                  <a:close/>
                  <a:moveTo>
                    <a:pt x="2461" y="7313"/>
                  </a:moveTo>
                  <a:cubicBezTo>
                    <a:pt x="2532" y="7313"/>
                    <a:pt x="2605" y="7318"/>
                    <a:pt x="2678" y="7326"/>
                  </a:cubicBezTo>
                  <a:cubicBezTo>
                    <a:pt x="2867" y="7358"/>
                    <a:pt x="3025" y="7515"/>
                    <a:pt x="2993" y="7704"/>
                  </a:cubicBezTo>
                  <a:cubicBezTo>
                    <a:pt x="2962" y="7925"/>
                    <a:pt x="2804" y="8019"/>
                    <a:pt x="2615" y="8019"/>
                  </a:cubicBezTo>
                  <a:cubicBezTo>
                    <a:pt x="2579" y="8016"/>
                    <a:pt x="2543" y="8014"/>
                    <a:pt x="2507" y="8014"/>
                  </a:cubicBezTo>
                  <a:cubicBezTo>
                    <a:pt x="1947" y="8014"/>
                    <a:pt x="1418" y="8467"/>
                    <a:pt x="1418" y="9059"/>
                  </a:cubicBezTo>
                  <a:cubicBezTo>
                    <a:pt x="1418" y="9248"/>
                    <a:pt x="1260" y="9406"/>
                    <a:pt x="1071" y="9406"/>
                  </a:cubicBezTo>
                  <a:cubicBezTo>
                    <a:pt x="882" y="9406"/>
                    <a:pt x="725" y="9248"/>
                    <a:pt x="725" y="9059"/>
                  </a:cubicBezTo>
                  <a:cubicBezTo>
                    <a:pt x="725" y="8091"/>
                    <a:pt x="1490" y="7313"/>
                    <a:pt x="2461" y="7313"/>
                  </a:cubicBezTo>
                  <a:close/>
                  <a:moveTo>
                    <a:pt x="1060" y="0"/>
                  </a:moveTo>
                  <a:cubicBezTo>
                    <a:pt x="689" y="0"/>
                    <a:pt x="327" y="130"/>
                    <a:pt x="0" y="364"/>
                  </a:cubicBezTo>
                  <a:lnTo>
                    <a:pt x="0" y="5247"/>
                  </a:lnTo>
                  <a:cubicBezTo>
                    <a:pt x="0" y="5814"/>
                    <a:pt x="473" y="6255"/>
                    <a:pt x="1040" y="6255"/>
                  </a:cubicBezTo>
                  <a:cubicBezTo>
                    <a:pt x="1229" y="6255"/>
                    <a:pt x="1386" y="6413"/>
                    <a:pt x="1386" y="6602"/>
                  </a:cubicBezTo>
                  <a:cubicBezTo>
                    <a:pt x="1386" y="6822"/>
                    <a:pt x="1229" y="6948"/>
                    <a:pt x="1040" y="6948"/>
                  </a:cubicBezTo>
                  <a:cubicBezTo>
                    <a:pt x="630" y="6948"/>
                    <a:pt x="284" y="6854"/>
                    <a:pt x="0" y="6602"/>
                  </a:cubicBezTo>
                  <a:lnTo>
                    <a:pt x="0" y="11453"/>
                  </a:lnTo>
                  <a:cubicBezTo>
                    <a:pt x="284" y="11705"/>
                    <a:pt x="630" y="11800"/>
                    <a:pt x="1040" y="11800"/>
                  </a:cubicBezTo>
                  <a:cubicBezTo>
                    <a:pt x="1733" y="11800"/>
                    <a:pt x="2363" y="11359"/>
                    <a:pt x="2647" y="10760"/>
                  </a:cubicBezTo>
                  <a:cubicBezTo>
                    <a:pt x="3497" y="10634"/>
                    <a:pt x="4190" y="9910"/>
                    <a:pt x="4190" y="9028"/>
                  </a:cubicBezTo>
                  <a:cubicBezTo>
                    <a:pt x="4190" y="8902"/>
                    <a:pt x="4159" y="8776"/>
                    <a:pt x="4159" y="8618"/>
                  </a:cubicBezTo>
                  <a:cubicBezTo>
                    <a:pt x="4505" y="8555"/>
                    <a:pt x="4820" y="8397"/>
                    <a:pt x="5104" y="8145"/>
                  </a:cubicBezTo>
                  <a:cubicBezTo>
                    <a:pt x="5419" y="7830"/>
                    <a:pt x="5608" y="7389"/>
                    <a:pt x="5608" y="6917"/>
                  </a:cubicBezTo>
                  <a:cubicBezTo>
                    <a:pt x="5608" y="6539"/>
                    <a:pt x="5482" y="6192"/>
                    <a:pt x="5261" y="5909"/>
                  </a:cubicBezTo>
                  <a:cubicBezTo>
                    <a:pt x="5482" y="5594"/>
                    <a:pt x="5608" y="5247"/>
                    <a:pt x="5608" y="4869"/>
                  </a:cubicBezTo>
                  <a:cubicBezTo>
                    <a:pt x="5608" y="4396"/>
                    <a:pt x="5387" y="3987"/>
                    <a:pt x="5072" y="3672"/>
                  </a:cubicBezTo>
                  <a:cubicBezTo>
                    <a:pt x="4852" y="3420"/>
                    <a:pt x="4505" y="3262"/>
                    <a:pt x="4127" y="3199"/>
                  </a:cubicBezTo>
                  <a:cubicBezTo>
                    <a:pt x="4253" y="2632"/>
                    <a:pt x="4096" y="2002"/>
                    <a:pt x="3655" y="1561"/>
                  </a:cubicBezTo>
                  <a:cubicBezTo>
                    <a:pt x="3403" y="1309"/>
                    <a:pt x="3025" y="1120"/>
                    <a:pt x="2647" y="1088"/>
                  </a:cubicBezTo>
                  <a:cubicBezTo>
                    <a:pt x="2394" y="584"/>
                    <a:pt x="1985" y="143"/>
                    <a:pt x="1449" y="49"/>
                  </a:cubicBezTo>
                  <a:cubicBezTo>
                    <a:pt x="1319" y="16"/>
                    <a:pt x="1189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5" name="Google Shape;6995;p67"/>
            <p:cNvSpPr/>
            <p:nvPr/>
          </p:nvSpPr>
          <p:spPr>
            <a:xfrm>
              <a:off x="-22845575" y="3504075"/>
              <a:ext cx="139425" cy="294250"/>
            </a:xfrm>
            <a:custGeom>
              <a:rect b="b" l="l" r="r" t="t"/>
              <a:pathLst>
                <a:path extrusionOk="0" h="11770" w="5577">
                  <a:moveTo>
                    <a:pt x="4187" y="2948"/>
                  </a:moveTo>
                  <a:cubicBezTo>
                    <a:pt x="4277" y="2948"/>
                    <a:pt x="4364" y="2980"/>
                    <a:pt x="4411" y="3043"/>
                  </a:cubicBezTo>
                  <a:cubicBezTo>
                    <a:pt x="5104" y="3673"/>
                    <a:pt x="5104" y="4775"/>
                    <a:pt x="4411" y="5437"/>
                  </a:cubicBezTo>
                  <a:cubicBezTo>
                    <a:pt x="4364" y="5500"/>
                    <a:pt x="4277" y="5532"/>
                    <a:pt x="4187" y="5532"/>
                  </a:cubicBezTo>
                  <a:cubicBezTo>
                    <a:pt x="4096" y="5532"/>
                    <a:pt x="4002" y="5500"/>
                    <a:pt x="3939" y="5437"/>
                  </a:cubicBezTo>
                  <a:cubicBezTo>
                    <a:pt x="3844" y="5311"/>
                    <a:pt x="3844" y="5090"/>
                    <a:pt x="3939" y="4964"/>
                  </a:cubicBezTo>
                  <a:cubicBezTo>
                    <a:pt x="4348" y="4555"/>
                    <a:pt x="4348" y="3893"/>
                    <a:pt x="3939" y="3515"/>
                  </a:cubicBezTo>
                  <a:cubicBezTo>
                    <a:pt x="3844" y="3389"/>
                    <a:pt x="3844" y="3137"/>
                    <a:pt x="3939" y="3043"/>
                  </a:cubicBezTo>
                  <a:cubicBezTo>
                    <a:pt x="4002" y="2980"/>
                    <a:pt x="4096" y="2948"/>
                    <a:pt x="4187" y="2948"/>
                  </a:cubicBezTo>
                  <a:close/>
                  <a:moveTo>
                    <a:pt x="3148" y="7314"/>
                  </a:moveTo>
                  <a:cubicBezTo>
                    <a:pt x="4123" y="7314"/>
                    <a:pt x="4915" y="8092"/>
                    <a:pt x="4915" y="9060"/>
                  </a:cubicBezTo>
                  <a:cubicBezTo>
                    <a:pt x="4915" y="9249"/>
                    <a:pt x="4726" y="9407"/>
                    <a:pt x="4537" y="9407"/>
                  </a:cubicBezTo>
                  <a:cubicBezTo>
                    <a:pt x="4348" y="9407"/>
                    <a:pt x="4191" y="9249"/>
                    <a:pt x="4191" y="9060"/>
                  </a:cubicBezTo>
                  <a:cubicBezTo>
                    <a:pt x="4191" y="8468"/>
                    <a:pt x="3662" y="8015"/>
                    <a:pt x="3101" y="8015"/>
                  </a:cubicBezTo>
                  <a:cubicBezTo>
                    <a:pt x="3066" y="8015"/>
                    <a:pt x="3030" y="8017"/>
                    <a:pt x="2994" y="8020"/>
                  </a:cubicBezTo>
                  <a:cubicBezTo>
                    <a:pt x="2968" y="8029"/>
                    <a:pt x="2944" y="8033"/>
                    <a:pt x="2920" y="8033"/>
                  </a:cubicBezTo>
                  <a:cubicBezTo>
                    <a:pt x="2765" y="8033"/>
                    <a:pt x="2643" y="7869"/>
                    <a:pt x="2616" y="7705"/>
                  </a:cubicBezTo>
                  <a:cubicBezTo>
                    <a:pt x="2584" y="7516"/>
                    <a:pt x="2742" y="7359"/>
                    <a:pt x="2931" y="7327"/>
                  </a:cubicBezTo>
                  <a:cubicBezTo>
                    <a:pt x="3004" y="7319"/>
                    <a:pt x="3077" y="7314"/>
                    <a:pt x="3148" y="7314"/>
                  </a:cubicBezTo>
                  <a:close/>
                  <a:moveTo>
                    <a:pt x="4581" y="0"/>
                  </a:moveTo>
                  <a:cubicBezTo>
                    <a:pt x="4444" y="0"/>
                    <a:pt x="4303" y="16"/>
                    <a:pt x="4159" y="50"/>
                  </a:cubicBezTo>
                  <a:cubicBezTo>
                    <a:pt x="3592" y="144"/>
                    <a:pt x="3214" y="585"/>
                    <a:pt x="2962" y="1089"/>
                  </a:cubicBezTo>
                  <a:cubicBezTo>
                    <a:pt x="2584" y="1152"/>
                    <a:pt x="2206" y="1310"/>
                    <a:pt x="1954" y="1562"/>
                  </a:cubicBezTo>
                  <a:cubicBezTo>
                    <a:pt x="1513" y="2003"/>
                    <a:pt x="1355" y="2633"/>
                    <a:pt x="1481" y="3200"/>
                  </a:cubicBezTo>
                  <a:cubicBezTo>
                    <a:pt x="1135" y="3232"/>
                    <a:pt x="820" y="3389"/>
                    <a:pt x="536" y="3673"/>
                  </a:cubicBezTo>
                  <a:cubicBezTo>
                    <a:pt x="221" y="3988"/>
                    <a:pt x="1" y="4397"/>
                    <a:pt x="1" y="4870"/>
                  </a:cubicBezTo>
                  <a:cubicBezTo>
                    <a:pt x="1" y="5280"/>
                    <a:pt x="127" y="5626"/>
                    <a:pt x="379" y="5910"/>
                  </a:cubicBezTo>
                  <a:cubicBezTo>
                    <a:pt x="127" y="6225"/>
                    <a:pt x="1" y="6571"/>
                    <a:pt x="1" y="6918"/>
                  </a:cubicBezTo>
                  <a:cubicBezTo>
                    <a:pt x="1" y="7390"/>
                    <a:pt x="221" y="7831"/>
                    <a:pt x="536" y="8146"/>
                  </a:cubicBezTo>
                  <a:cubicBezTo>
                    <a:pt x="788" y="8430"/>
                    <a:pt x="1135" y="8588"/>
                    <a:pt x="1481" y="8619"/>
                  </a:cubicBezTo>
                  <a:cubicBezTo>
                    <a:pt x="1229" y="9690"/>
                    <a:pt x="1985" y="10604"/>
                    <a:pt x="2931" y="10698"/>
                  </a:cubicBezTo>
                  <a:cubicBezTo>
                    <a:pt x="3214" y="11328"/>
                    <a:pt x="3781" y="11769"/>
                    <a:pt x="4537" y="11769"/>
                  </a:cubicBezTo>
                  <a:cubicBezTo>
                    <a:pt x="4947" y="11769"/>
                    <a:pt x="5293" y="11612"/>
                    <a:pt x="5577" y="11423"/>
                  </a:cubicBezTo>
                  <a:lnTo>
                    <a:pt x="5577" y="6571"/>
                  </a:lnTo>
                  <a:cubicBezTo>
                    <a:pt x="5293" y="6823"/>
                    <a:pt x="4947" y="6918"/>
                    <a:pt x="4537" y="6918"/>
                  </a:cubicBezTo>
                  <a:cubicBezTo>
                    <a:pt x="4348" y="6918"/>
                    <a:pt x="4191" y="6760"/>
                    <a:pt x="4191" y="6571"/>
                  </a:cubicBezTo>
                  <a:cubicBezTo>
                    <a:pt x="4191" y="6382"/>
                    <a:pt x="4348" y="6225"/>
                    <a:pt x="4537" y="6225"/>
                  </a:cubicBezTo>
                  <a:cubicBezTo>
                    <a:pt x="5136" y="6225"/>
                    <a:pt x="5577" y="5752"/>
                    <a:pt x="5577" y="5185"/>
                  </a:cubicBezTo>
                  <a:lnTo>
                    <a:pt x="5577" y="302"/>
                  </a:lnTo>
                  <a:cubicBezTo>
                    <a:pt x="5300" y="117"/>
                    <a:pt x="4956" y="0"/>
                    <a:pt x="45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6996" name="Google Shape;6996;p67"/>
          <p:cNvGrpSpPr/>
          <p:nvPr/>
        </p:nvGrpSpPr>
        <p:grpSpPr>
          <a:xfrm>
            <a:off x="1887683" y="3037794"/>
            <a:ext cx="284142" cy="334010"/>
            <a:chOff x="-27691025" y="3175300"/>
            <a:chExt cx="251275" cy="295375"/>
          </a:xfrm>
        </p:grpSpPr>
        <p:sp>
          <p:nvSpPr>
            <p:cNvPr id="6997" name="Google Shape;6997;p67"/>
            <p:cNvSpPr/>
            <p:nvPr/>
          </p:nvSpPr>
          <p:spPr>
            <a:xfrm>
              <a:off x="-27492550" y="3298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99" y="663"/>
                    <a:pt x="725" y="505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8" name="Google Shape;6998;p67"/>
            <p:cNvSpPr/>
            <p:nvPr/>
          </p:nvSpPr>
          <p:spPr>
            <a:xfrm>
              <a:off x="-27613050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32" y="1922"/>
                    <a:pt x="158" y="2080"/>
                    <a:pt x="347" y="2080"/>
                  </a:cubicBezTo>
                  <a:cubicBezTo>
                    <a:pt x="536" y="2080"/>
                    <a:pt x="693" y="1922"/>
                    <a:pt x="693" y="1733"/>
                  </a:cubicBezTo>
                  <a:lnTo>
                    <a:pt x="693" y="1386"/>
                  </a:lnTo>
                  <a:lnTo>
                    <a:pt x="1040" y="1386"/>
                  </a:lnTo>
                  <a:cubicBezTo>
                    <a:pt x="1260" y="1386"/>
                    <a:pt x="1418" y="1544"/>
                    <a:pt x="1418" y="1733"/>
                  </a:cubicBezTo>
                  <a:lnTo>
                    <a:pt x="1418" y="2899"/>
                  </a:lnTo>
                  <a:cubicBezTo>
                    <a:pt x="1197" y="3025"/>
                    <a:pt x="1040" y="3277"/>
                    <a:pt x="1040" y="3497"/>
                  </a:cubicBezTo>
                  <a:lnTo>
                    <a:pt x="1040" y="4222"/>
                  </a:lnTo>
                  <a:lnTo>
                    <a:pt x="2426" y="4222"/>
                  </a:lnTo>
                  <a:lnTo>
                    <a:pt x="2426" y="3497"/>
                  </a:lnTo>
                  <a:cubicBezTo>
                    <a:pt x="2426" y="3214"/>
                    <a:pt x="2268" y="3025"/>
                    <a:pt x="2079" y="2899"/>
                  </a:cubicBezTo>
                  <a:lnTo>
                    <a:pt x="2079" y="1733"/>
                  </a:lnTo>
                  <a:cubicBezTo>
                    <a:pt x="2079" y="1134"/>
                    <a:pt x="1607" y="693"/>
                    <a:pt x="1040" y="693"/>
                  </a:cubicBezTo>
                  <a:lnTo>
                    <a:pt x="693" y="693"/>
                  </a:ln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999" name="Google Shape;6999;p67"/>
            <p:cNvSpPr/>
            <p:nvPr/>
          </p:nvSpPr>
          <p:spPr>
            <a:xfrm>
              <a:off x="-27691025" y="3175300"/>
              <a:ext cx="60650" cy="105550"/>
            </a:xfrm>
            <a:custGeom>
              <a:rect b="b" l="l" r="r" t="t"/>
              <a:pathLst>
                <a:path extrusionOk="0" h="4222" w="2426">
                  <a:moveTo>
                    <a:pt x="2079" y="0"/>
                  </a:moveTo>
                  <a:cubicBezTo>
                    <a:pt x="1890" y="0"/>
                    <a:pt x="1733" y="158"/>
                    <a:pt x="1733" y="347"/>
                  </a:cubicBezTo>
                  <a:lnTo>
                    <a:pt x="1733" y="693"/>
                  </a:lnTo>
                  <a:lnTo>
                    <a:pt x="1386" y="693"/>
                  </a:lnTo>
                  <a:cubicBezTo>
                    <a:pt x="788" y="693"/>
                    <a:pt x="347" y="1166"/>
                    <a:pt x="347" y="1733"/>
                  </a:cubicBezTo>
                  <a:lnTo>
                    <a:pt x="347" y="2899"/>
                  </a:lnTo>
                  <a:cubicBezTo>
                    <a:pt x="158" y="3025"/>
                    <a:pt x="0" y="3277"/>
                    <a:pt x="0" y="3497"/>
                  </a:cubicBezTo>
                  <a:lnTo>
                    <a:pt x="0" y="4222"/>
                  </a:lnTo>
                  <a:lnTo>
                    <a:pt x="1386" y="4222"/>
                  </a:lnTo>
                  <a:lnTo>
                    <a:pt x="1386" y="3497"/>
                  </a:lnTo>
                  <a:cubicBezTo>
                    <a:pt x="1386" y="3214"/>
                    <a:pt x="1229" y="3025"/>
                    <a:pt x="1008" y="2899"/>
                  </a:cubicBezTo>
                  <a:lnTo>
                    <a:pt x="1008" y="1733"/>
                  </a:lnTo>
                  <a:cubicBezTo>
                    <a:pt x="1008" y="1544"/>
                    <a:pt x="1166" y="1386"/>
                    <a:pt x="1386" y="1386"/>
                  </a:cubicBezTo>
                  <a:lnTo>
                    <a:pt x="1733" y="1386"/>
                  </a:lnTo>
                  <a:lnTo>
                    <a:pt x="1733" y="1733"/>
                  </a:lnTo>
                  <a:cubicBezTo>
                    <a:pt x="1733" y="1922"/>
                    <a:pt x="1890" y="2080"/>
                    <a:pt x="2079" y="2080"/>
                  </a:cubicBezTo>
                  <a:cubicBezTo>
                    <a:pt x="2268" y="2080"/>
                    <a:pt x="2426" y="1922"/>
                    <a:pt x="2426" y="1733"/>
                  </a:cubicBezTo>
                  <a:lnTo>
                    <a:pt x="2426" y="347"/>
                  </a:lnTo>
                  <a:cubicBezTo>
                    <a:pt x="2426" y="158"/>
                    <a:pt x="2268" y="0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0" name="Google Shape;7000;p67"/>
            <p:cNvSpPr/>
            <p:nvPr/>
          </p:nvSpPr>
          <p:spPr>
            <a:xfrm>
              <a:off x="-27691025" y="3263500"/>
              <a:ext cx="251275" cy="207175"/>
            </a:xfrm>
            <a:custGeom>
              <a:rect b="b" l="l" r="r" t="t"/>
              <a:pathLst>
                <a:path extrusionOk="0" h="8287" w="10051">
                  <a:moveTo>
                    <a:pt x="8317" y="725"/>
                  </a:moveTo>
                  <a:cubicBezTo>
                    <a:pt x="8885" y="725"/>
                    <a:pt x="9326" y="1198"/>
                    <a:pt x="9326" y="1733"/>
                  </a:cubicBezTo>
                  <a:cubicBezTo>
                    <a:pt x="9326" y="2332"/>
                    <a:pt x="8853" y="2773"/>
                    <a:pt x="8317" y="2773"/>
                  </a:cubicBezTo>
                  <a:cubicBezTo>
                    <a:pt x="7750" y="2773"/>
                    <a:pt x="7278" y="2301"/>
                    <a:pt x="7278" y="1733"/>
                  </a:cubicBezTo>
                  <a:cubicBezTo>
                    <a:pt x="7278" y="1166"/>
                    <a:pt x="7750" y="725"/>
                    <a:pt x="8317" y="725"/>
                  </a:cubicBezTo>
                  <a:close/>
                  <a:moveTo>
                    <a:pt x="8317" y="1"/>
                  </a:moveTo>
                  <a:cubicBezTo>
                    <a:pt x="7372" y="1"/>
                    <a:pt x="6585" y="788"/>
                    <a:pt x="6585" y="1733"/>
                  </a:cubicBezTo>
                  <a:cubicBezTo>
                    <a:pt x="6585" y="2584"/>
                    <a:pt x="7152" y="3277"/>
                    <a:pt x="7939" y="3435"/>
                  </a:cubicBezTo>
                  <a:lnTo>
                    <a:pt x="7939" y="5199"/>
                  </a:lnTo>
                  <a:cubicBezTo>
                    <a:pt x="7939" y="6554"/>
                    <a:pt x="6837" y="7656"/>
                    <a:pt x="5513" y="7656"/>
                  </a:cubicBezTo>
                  <a:cubicBezTo>
                    <a:pt x="4190" y="7656"/>
                    <a:pt x="3088" y="6554"/>
                    <a:pt x="3088" y="5199"/>
                  </a:cubicBezTo>
                  <a:lnTo>
                    <a:pt x="3088" y="4506"/>
                  </a:lnTo>
                  <a:lnTo>
                    <a:pt x="3088" y="4443"/>
                  </a:lnTo>
                  <a:cubicBezTo>
                    <a:pt x="4316" y="4317"/>
                    <a:pt x="5324" y="3309"/>
                    <a:pt x="5482" y="2049"/>
                  </a:cubicBezTo>
                  <a:cubicBezTo>
                    <a:pt x="5513" y="1797"/>
                    <a:pt x="5513" y="1891"/>
                    <a:pt x="5513" y="1355"/>
                  </a:cubicBezTo>
                  <a:lnTo>
                    <a:pt x="4127" y="1355"/>
                  </a:lnTo>
                  <a:cubicBezTo>
                    <a:pt x="4127" y="1607"/>
                    <a:pt x="4127" y="1765"/>
                    <a:pt x="4096" y="2049"/>
                  </a:cubicBezTo>
                  <a:cubicBezTo>
                    <a:pt x="3938" y="2710"/>
                    <a:pt x="3340" y="3088"/>
                    <a:pt x="2741" y="3088"/>
                  </a:cubicBezTo>
                  <a:cubicBezTo>
                    <a:pt x="2174" y="3088"/>
                    <a:pt x="1575" y="2773"/>
                    <a:pt x="1418" y="2049"/>
                  </a:cubicBezTo>
                  <a:cubicBezTo>
                    <a:pt x="1386" y="1828"/>
                    <a:pt x="1386" y="1607"/>
                    <a:pt x="1386" y="1355"/>
                  </a:cubicBezTo>
                  <a:lnTo>
                    <a:pt x="0" y="1355"/>
                  </a:lnTo>
                  <a:cubicBezTo>
                    <a:pt x="0" y="1670"/>
                    <a:pt x="0" y="1733"/>
                    <a:pt x="32" y="2049"/>
                  </a:cubicBezTo>
                  <a:cubicBezTo>
                    <a:pt x="221" y="3277"/>
                    <a:pt x="1166" y="4317"/>
                    <a:pt x="2426" y="4474"/>
                  </a:cubicBezTo>
                  <a:lnTo>
                    <a:pt x="2426" y="5168"/>
                  </a:lnTo>
                  <a:cubicBezTo>
                    <a:pt x="2426" y="5672"/>
                    <a:pt x="2552" y="6144"/>
                    <a:pt x="2804" y="6585"/>
                  </a:cubicBezTo>
                  <a:cubicBezTo>
                    <a:pt x="3308" y="7625"/>
                    <a:pt x="4379" y="8286"/>
                    <a:pt x="5545" y="8286"/>
                  </a:cubicBezTo>
                  <a:cubicBezTo>
                    <a:pt x="7278" y="8286"/>
                    <a:pt x="8664" y="6869"/>
                    <a:pt x="8664" y="5168"/>
                  </a:cubicBezTo>
                  <a:lnTo>
                    <a:pt x="8664" y="3435"/>
                  </a:lnTo>
                  <a:cubicBezTo>
                    <a:pt x="9452" y="3277"/>
                    <a:pt x="10050" y="2584"/>
                    <a:pt x="10050" y="1733"/>
                  </a:cubicBezTo>
                  <a:cubicBezTo>
                    <a:pt x="10050" y="788"/>
                    <a:pt x="9263" y="1"/>
                    <a:pt x="83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1" name="Google Shape;7001;p67"/>
          <p:cNvGrpSpPr/>
          <p:nvPr/>
        </p:nvGrpSpPr>
        <p:grpSpPr>
          <a:xfrm>
            <a:off x="1861406" y="3509055"/>
            <a:ext cx="336696" cy="216435"/>
            <a:chOff x="-27721750" y="3598250"/>
            <a:chExt cx="297750" cy="191400"/>
          </a:xfrm>
        </p:grpSpPr>
        <p:sp>
          <p:nvSpPr>
            <p:cNvPr id="7002" name="Google Shape;7002;p67"/>
            <p:cNvSpPr/>
            <p:nvPr/>
          </p:nvSpPr>
          <p:spPr>
            <a:xfrm>
              <a:off x="-27616200" y="3651800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386" y="662"/>
                  </a:moveTo>
                  <a:cubicBezTo>
                    <a:pt x="1764" y="662"/>
                    <a:pt x="2079" y="977"/>
                    <a:pt x="2079" y="1387"/>
                  </a:cubicBezTo>
                  <a:cubicBezTo>
                    <a:pt x="2079" y="1765"/>
                    <a:pt x="1764" y="2080"/>
                    <a:pt x="1386" y="2080"/>
                  </a:cubicBezTo>
                  <a:cubicBezTo>
                    <a:pt x="977" y="2080"/>
                    <a:pt x="662" y="1765"/>
                    <a:pt x="662" y="1387"/>
                  </a:cubicBezTo>
                  <a:cubicBezTo>
                    <a:pt x="662" y="977"/>
                    <a:pt x="977" y="662"/>
                    <a:pt x="1386" y="662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3" name="Google Shape;7003;p67"/>
            <p:cNvSpPr/>
            <p:nvPr/>
          </p:nvSpPr>
          <p:spPr>
            <a:xfrm>
              <a:off x="-27721750" y="3598250"/>
              <a:ext cx="297750" cy="191400"/>
            </a:xfrm>
            <a:custGeom>
              <a:rect b="b" l="l" r="r" t="t"/>
              <a:pathLst>
                <a:path extrusionOk="0" h="7656" w="11910">
                  <a:moveTo>
                    <a:pt x="5955" y="1418"/>
                  </a:moveTo>
                  <a:cubicBezTo>
                    <a:pt x="7278" y="1418"/>
                    <a:pt x="8381" y="2521"/>
                    <a:pt x="8381" y="3875"/>
                  </a:cubicBezTo>
                  <a:cubicBezTo>
                    <a:pt x="8381" y="5199"/>
                    <a:pt x="7278" y="6301"/>
                    <a:pt x="5955" y="6301"/>
                  </a:cubicBezTo>
                  <a:cubicBezTo>
                    <a:pt x="4600" y="6301"/>
                    <a:pt x="3497" y="5199"/>
                    <a:pt x="3497" y="3875"/>
                  </a:cubicBezTo>
                  <a:cubicBezTo>
                    <a:pt x="3497" y="2521"/>
                    <a:pt x="4600" y="1418"/>
                    <a:pt x="5955" y="1418"/>
                  </a:cubicBezTo>
                  <a:close/>
                  <a:moveTo>
                    <a:pt x="5955" y="0"/>
                  </a:moveTo>
                  <a:cubicBezTo>
                    <a:pt x="2710" y="0"/>
                    <a:pt x="189" y="3466"/>
                    <a:pt x="95" y="3623"/>
                  </a:cubicBezTo>
                  <a:cubicBezTo>
                    <a:pt x="0" y="3749"/>
                    <a:pt x="0" y="3907"/>
                    <a:pt x="95" y="4033"/>
                  </a:cubicBezTo>
                  <a:cubicBezTo>
                    <a:pt x="189" y="4190"/>
                    <a:pt x="2773" y="7656"/>
                    <a:pt x="5955" y="7656"/>
                  </a:cubicBezTo>
                  <a:cubicBezTo>
                    <a:pt x="9137" y="7656"/>
                    <a:pt x="11689" y="4190"/>
                    <a:pt x="11815" y="4033"/>
                  </a:cubicBezTo>
                  <a:cubicBezTo>
                    <a:pt x="11909" y="3907"/>
                    <a:pt x="11909" y="3749"/>
                    <a:pt x="11815" y="3623"/>
                  </a:cubicBezTo>
                  <a:cubicBezTo>
                    <a:pt x="11689" y="3466"/>
                    <a:pt x="9168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4" name="Google Shape;7004;p67"/>
          <p:cNvGrpSpPr/>
          <p:nvPr/>
        </p:nvGrpSpPr>
        <p:grpSpPr>
          <a:xfrm>
            <a:off x="1862735" y="3889640"/>
            <a:ext cx="334038" cy="323663"/>
            <a:chOff x="-27719400" y="3925600"/>
            <a:chExt cx="295400" cy="286225"/>
          </a:xfrm>
        </p:grpSpPr>
        <p:sp>
          <p:nvSpPr>
            <p:cNvPr id="7005" name="Google Shape;7005;p67"/>
            <p:cNvSpPr/>
            <p:nvPr/>
          </p:nvSpPr>
          <p:spPr>
            <a:xfrm>
              <a:off x="-27596525" y="3925600"/>
              <a:ext cx="172525" cy="162575"/>
            </a:xfrm>
            <a:custGeom>
              <a:rect b="b" l="l" r="r" t="t"/>
              <a:pathLst>
                <a:path extrusionOk="0" h="6503" w="6901">
                  <a:moveTo>
                    <a:pt x="5042" y="0"/>
                  </a:moveTo>
                  <a:cubicBezTo>
                    <a:pt x="4425" y="0"/>
                    <a:pt x="3809" y="237"/>
                    <a:pt x="3340" y="705"/>
                  </a:cubicBezTo>
                  <a:lnTo>
                    <a:pt x="1765" y="2281"/>
                  </a:lnTo>
                  <a:cubicBezTo>
                    <a:pt x="1639" y="2407"/>
                    <a:pt x="1639" y="2627"/>
                    <a:pt x="1765" y="2785"/>
                  </a:cubicBezTo>
                  <a:cubicBezTo>
                    <a:pt x="1860" y="2879"/>
                    <a:pt x="1891" y="2942"/>
                    <a:pt x="1891" y="3037"/>
                  </a:cubicBezTo>
                  <a:cubicBezTo>
                    <a:pt x="1891" y="3100"/>
                    <a:pt x="1860" y="3226"/>
                    <a:pt x="1765" y="3257"/>
                  </a:cubicBezTo>
                  <a:lnTo>
                    <a:pt x="1229" y="3824"/>
                  </a:lnTo>
                  <a:cubicBezTo>
                    <a:pt x="1009" y="3856"/>
                    <a:pt x="820" y="3919"/>
                    <a:pt x="662" y="4045"/>
                  </a:cubicBezTo>
                  <a:lnTo>
                    <a:pt x="1" y="4643"/>
                  </a:lnTo>
                  <a:lnTo>
                    <a:pt x="1860" y="6502"/>
                  </a:lnTo>
                  <a:lnTo>
                    <a:pt x="2427" y="5809"/>
                  </a:lnTo>
                  <a:cubicBezTo>
                    <a:pt x="2553" y="5652"/>
                    <a:pt x="2647" y="5494"/>
                    <a:pt x="2679" y="5305"/>
                  </a:cubicBezTo>
                  <a:lnTo>
                    <a:pt x="6774" y="1209"/>
                  </a:lnTo>
                  <a:cubicBezTo>
                    <a:pt x="6900" y="1083"/>
                    <a:pt x="6900" y="863"/>
                    <a:pt x="6774" y="737"/>
                  </a:cubicBezTo>
                  <a:cubicBezTo>
                    <a:pt x="6298" y="245"/>
                    <a:pt x="5669" y="0"/>
                    <a:pt x="5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6" name="Google Shape;7006;p67"/>
            <p:cNvSpPr/>
            <p:nvPr/>
          </p:nvSpPr>
          <p:spPr>
            <a:xfrm>
              <a:off x="-27719400" y="4054275"/>
              <a:ext cx="157550" cy="157550"/>
            </a:xfrm>
            <a:custGeom>
              <a:rect b="b" l="l" r="r" t="t"/>
              <a:pathLst>
                <a:path extrusionOk="0" h="6302" w="6302">
                  <a:moveTo>
                    <a:pt x="4412" y="1"/>
                  </a:moveTo>
                  <a:lnTo>
                    <a:pt x="537" y="3466"/>
                  </a:lnTo>
                  <a:cubicBezTo>
                    <a:pt x="190" y="3781"/>
                    <a:pt x="1" y="4222"/>
                    <a:pt x="1" y="4695"/>
                  </a:cubicBezTo>
                  <a:cubicBezTo>
                    <a:pt x="1" y="5136"/>
                    <a:pt x="158" y="5545"/>
                    <a:pt x="474" y="5829"/>
                  </a:cubicBezTo>
                  <a:cubicBezTo>
                    <a:pt x="789" y="6144"/>
                    <a:pt x="1167" y="6302"/>
                    <a:pt x="1608" y="6302"/>
                  </a:cubicBezTo>
                  <a:lnTo>
                    <a:pt x="1639" y="6302"/>
                  </a:lnTo>
                  <a:cubicBezTo>
                    <a:pt x="1954" y="6302"/>
                    <a:pt x="2269" y="6175"/>
                    <a:pt x="2553" y="5986"/>
                  </a:cubicBezTo>
                  <a:lnTo>
                    <a:pt x="1482" y="4915"/>
                  </a:lnTo>
                  <a:cubicBezTo>
                    <a:pt x="1356" y="4789"/>
                    <a:pt x="1356" y="4569"/>
                    <a:pt x="1482" y="4443"/>
                  </a:cubicBezTo>
                  <a:cubicBezTo>
                    <a:pt x="1545" y="4395"/>
                    <a:pt x="1631" y="4372"/>
                    <a:pt x="1718" y="4372"/>
                  </a:cubicBezTo>
                  <a:cubicBezTo>
                    <a:pt x="1805" y="4372"/>
                    <a:pt x="1891" y="4395"/>
                    <a:pt x="1954" y="4443"/>
                  </a:cubicBezTo>
                  <a:lnTo>
                    <a:pt x="3025" y="5514"/>
                  </a:lnTo>
                  <a:lnTo>
                    <a:pt x="3498" y="5010"/>
                  </a:lnTo>
                  <a:lnTo>
                    <a:pt x="2521" y="4002"/>
                  </a:lnTo>
                  <a:cubicBezTo>
                    <a:pt x="2395" y="3907"/>
                    <a:pt x="2395" y="3655"/>
                    <a:pt x="2521" y="3561"/>
                  </a:cubicBezTo>
                  <a:cubicBezTo>
                    <a:pt x="2569" y="3498"/>
                    <a:pt x="2655" y="3466"/>
                    <a:pt x="2746" y="3466"/>
                  </a:cubicBezTo>
                  <a:cubicBezTo>
                    <a:pt x="2836" y="3466"/>
                    <a:pt x="2931" y="3498"/>
                    <a:pt x="2994" y="3561"/>
                  </a:cubicBezTo>
                  <a:lnTo>
                    <a:pt x="3939" y="4474"/>
                  </a:lnTo>
                  <a:lnTo>
                    <a:pt x="4412" y="3970"/>
                  </a:lnTo>
                  <a:lnTo>
                    <a:pt x="3530" y="3120"/>
                  </a:lnTo>
                  <a:cubicBezTo>
                    <a:pt x="3403" y="2994"/>
                    <a:pt x="3403" y="2773"/>
                    <a:pt x="3530" y="2647"/>
                  </a:cubicBezTo>
                  <a:cubicBezTo>
                    <a:pt x="3593" y="2584"/>
                    <a:pt x="3679" y="2552"/>
                    <a:pt x="3766" y="2552"/>
                  </a:cubicBezTo>
                  <a:cubicBezTo>
                    <a:pt x="3852" y="2552"/>
                    <a:pt x="3939" y="2584"/>
                    <a:pt x="4002" y="2647"/>
                  </a:cubicBezTo>
                  <a:lnTo>
                    <a:pt x="4884" y="3498"/>
                  </a:lnTo>
                  <a:lnTo>
                    <a:pt x="5357" y="2994"/>
                  </a:lnTo>
                  <a:lnTo>
                    <a:pt x="4601" y="2237"/>
                  </a:lnTo>
                  <a:cubicBezTo>
                    <a:pt x="4475" y="2111"/>
                    <a:pt x="4475" y="1891"/>
                    <a:pt x="4601" y="1765"/>
                  </a:cubicBezTo>
                  <a:cubicBezTo>
                    <a:pt x="4671" y="1624"/>
                    <a:pt x="4771" y="1562"/>
                    <a:pt x="4867" y="1562"/>
                  </a:cubicBezTo>
                  <a:cubicBezTo>
                    <a:pt x="4944" y="1562"/>
                    <a:pt x="5018" y="1601"/>
                    <a:pt x="5073" y="1670"/>
                  </a:cubicBezTo>
                  <a:lnTo>
                    <a:pt x="5829" y="2395"/>
                  </a:lnTo>
                  <a:lnTo>
                    <a:pt x="6302" y="1891"/>
                  </a:lnTo>
                  <a:lnTo>
                    <a:pt x="44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07" name="Google Shape;7007;p67"/>
          <p:cNvGrpSpPr/>
          <p:nvPr/>
        </p:nvGrpSpPr>
        <p:grpSpPr>
          <a:xfrm>
            <a:off x="3971200" y="3036904"/>
            <a:ext cx="335791" cy="335791"/>
            <a:chOff x="-25834600" y="3176875"/>
            <a:chExt cx="296950" cy="296950"/>
          </a:xfrm>
        </p:grpSpPr>
        <p:sp>
          <p:nvSpPr>
            <p:cNvPr id="7008" name="Google Shape;7008;p67"/>
            <p:cNvSpPr/>
            <p:nvPr/>
          </p:nvSpPr>
          <p:spPr>
            <a:xfrm>
              <a:off x="-25625875" y="3316275"/>
              <a:ext cx="69325" cy="85875"/>
            </a:xfrm>
            <a:custGeom>
              <a:rect b="b" l="l" r="r" t="t"/>
              <a:pathLst>
                <a:path extrusionOk="0" h="3435" w="2773">
                  <a:moveTo>
                    <a:pt x="0" y="1"/>
                  </a:moveTo>
                  <a:lnTo>
                    <a:pt x="0" y="3435"/>
                  </a:lnTo>
                  <a:lnTo>
                    <a:pt x="2773" y="3435"/>
                  </a:lnTo>
                  <a:lnTo>
                    <a:pt x="2773" y="2741"/>
                  </a:lnTo>
                  <a:lnTo>
                    <a:pt x="1040" y="2741"/>
                  </a:lnTo>
                  <a:cubicBezTo>
                    <a:pt x="851" y="2741"/>
                    <a:pt x="693" y="2584"/>
                    <a:pt x="693" y="2395"/>
                  </a:cubicBezTo>
                  <a:cubicBezTo>
                    <a:pt x="693" y="2206"/>
                    <a:pt x="851" y="2048"/>
                    <a:pt x="1040" y="2048"/>
                  </a:cubicBezTo>
                  <a:lnTo>
                    <a:pt x="2773" y="2048"/>
                  </a:lnTo>
                  <a:lnTo>
                    <a:pt x="2773" y="1324"/>
                  </a:lnTo>
                  <a:lnTo>
                    <a:pt x="1040" y="1324"/>
                  </a:lnTo>
                  <a:cubicBezTo>
                    <a:pt x="851" y="1324"/>
                    <a:pt x="693" y="1166"/>
                    <a:pt x="693" y="977"/>
                  </a:cubicBezTo>
                  <a:cubicBezTo>
                    <a:pt x="693" y="851"/>
                    <a:pt x="851" y="694"/>
                    <a:pt x="1040" y="694"/>
                  </a:cubicBezTo>
                  <a:lnTo>
                    <a:pt x="2773" y="694"/>
                  </a:ln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09" name="Google Shape;7009;p67"/>
            <p:cNvSpPr/>
            <p:nvPr/>
          </p:nvSpPr>
          <p:spPr>
            <a:xfrm>
              <a:off x="-25729075" y="3176875"/>
              <a:ext cx="191425" cy="296950"/>
            </a:xfrm>
            <a:custGeom>
              <a:rect b="b" l="l" r="r" t="t"/>
              <a:pathLst>
                <a:path extrusionOk="0" h="11878" w="7657">
                  <a:moveTo>
                    <a:pt x="2049" y="693"/>
                  </a:moveTo>
                  <a:lnTo>
                    <a:pt x="2049" y="2773"/>
                  </a:lnTo>
                  <a:lnTo>
                    <a:pt x="1356" y="2773"/>
                  </a:lnTo>
                  <a:lnTo>
                    <a:pt x="1356" y="693"/>
                  </a:lnTo>
                  <a:close/>
                  <a:moveTo>
                    <a:pt x="3435" y="693"/>
                  </a:moveTo>
                  <a:lnTo>
                    <a:pt x="3435" y="2773"/>
                  </a:lnTo>
                  <a:lnTo>
                    <a:pt x="2710" y="2773"/>
                  </a:lnTo>
                  <a:lnTo>
                    <a:pt x="2710" y="693"/>
                  </a:lnTo>
                  <a:close/>
                  <a:moveTo>
                    <a:pt x="4821" y="693"/>
                  </a:moveTo>
                  <a:lnTo>
                    <a:pt x="4821" y="2773"/>
                  </a:lnTo>
                  <a:lnTo>
                    <a:pt x="4097" y="2773"/>
                  </a:lnTo>
                  <a:lnTo>
                    <a:pt x="4097" y="693"/>
                  </a:lnTo>
                  <a:close/>
                  <a:moveTo>
                    <a:pt x="6176" y="693"/>
                  </a:moveTo>
                  <a:lnTo>
                    <a:pt x="6176" y="2773"/>
                  </a:lnTo>
                  <a:lnTo>
                    <a:pt x="5483" y="2773"/>
                  </a:lnTo>
                  <a:lnTo>
                    <a:pt x="5483" y="693"/>
                  </a:lnTo>
                  <a:close/>
                  <a:moveTo>
                    <a:pt x="1041" y="0"/>
                  </a:moveTo>
                  <a:cubicBezTo>
                    <a:pt x="442" y="0"/>
                    <a:pt x="1" y="473"/>
                    <a:pt x="1" y="1040"/>
                  </a:cubicBezTo>
                  <a:lnTo>
                    <a:pt x="1" y="3119"/>
                  </a:lnTo>
                  <a:cubicBezTo>
                    <a:pt x="1" y="3308"/>
                    <a:pt x="158" y="3466"/>
                    <a:pt x="379" y="3466"/>
                  </a:cubicBezTo>
                  <a:lnTo>
                    <a:pt x="726" y="3466"/>
                  </a:lnTo>
                  <a:lnTo>
                    <a:pt x="726" y="4883"/>
                  </a:lnTo>
                  <a:lnTo>
                    <a:pt x="2458" y="4883"/>
                  </a:lnTo>
                  <a:cubicBezTo>
                    <a:pt x="2647" y="4883"/>
                    <a:pt x="2805" y="5041"/>
                    <a:pt x="2805" y="5262"/>
                  </a:cubicBezTo>
                  <a:lnTo>
                    <a:pt x="2805" y="9420"/>
                  </a:lnTo>
                  <a:cubicBezTo>
                    <a:pt x="2805" y="9609"/>
                    <a:pt x="2647" y="9767"/>
                    <a:pt x="2458" y="9767"/>
                  </a:cubicBezTo>
                  <a:lnTo>
                    <a:pt x="2112" y="9767"/>
                  </a:lnTo>
                  <a:cubicBezTo>
                    <a:pt x="2112" y="10523"/>
                    <a:pt x="1797" y="11247"/>
                    <a:pt x="1261" y="11751"/>
                  </a:cubicBezTo>
                  <a:cubicBezTo>
                    <a:pt x="1419" y="11815"/>
                    <a:pt x="1576" y="11878"/>
                    <a:pt x="1734" y="11878"/>
                  </a:cubicBezTo>
                  <a:lnTo>
                    <a:pt x="5924" y="11878"/>
                  </a:lnTo>
                  <a:cubicBezTo>
                    <a:pt x="6522" y="11878"/>
                    <a:pt x="6932" y="11405"/>
                    <a:pt x="6932" y="10838"/>
                  </a:cubicBezTo>
                  <a:lnTo>
                    <a:pt x="6932" y="9798"/>
                  </a:lnTo>
                  <a:lnTo>
                    <a:pt x="3813" y="9798"/>
                  </a:lnTo>
                  <a:cubicBezTo>
                    <a:pt x="3624" y="9798"/>
                    <a:pt x="3467" y="9672"/>
                    <a:pt x="3467" y="9452"/>
                  </a:cubicBezTo>
                  <a:lnTo>
                    <a:pt x="3467" y="5293"/>
                  </a:lnTo>
                  <a:cubicBezTo>
                    <a:pt x="3467" y="5104"/>
                    <a:pt x="3624" y="4946"/>
                    <a:pt x="3813" y="4946"/>
                  </a:cubicBezTo>
                  <a:lnTo>
                    <a:pt x="6932" y="4946"/>
                  </a:lnTo>
                  <a:lnTo>
                    <a:pt x="6932" y="3529"/>
                  </a:lnTo>
                  <a:lnTo>
                    <a:pt x="7310" y="3529"/>
                  </a:lnTo>
                  <a:cubicBezTo>
                    <a:pt x="7499" y="3529"/>
                    <a:pt x="7657" y="3371"/>
                    <a:pt x="7657" y="3151"/>
                  </a:cubicBezTo>
                  <a:lnTo>
                    <a:pt x="7657" y="1040"/>
                  </a:lnTo>
                  <a:lnTo>
                    <a:pt x="7625" y="1040"/>
                  </a:lnTo>
                  <a:cubicBezTo>
                    <a:pt x="7625" y="441"/>
                    <a:pt x="7153" y="0"/>
                    <a:pt x="65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0" name="Google Shape;7010;p67"/>
            <p:cNvSpPr/>
            <p:nvPr/>
          </p:nvSpPr>
          <p:spPr>
            <a:xfrm>
              <a:off x="-25834600" y="3350150"/>
              <a:ext cx="69325" cy="96100"/>
            </a:xfrm>
            <a:custGeom>
              <a:rect b="b" l="l" r="r" t="t"/>
              <a:pathLst>
                <a:path extrusionOk="0" h="3844" w="2773">
                  <a:moveTo>
                    <a:pt x="2143" y="0"/>
                  </a:moveTo>
                  <a:cubicBezTo>
                    <a:pt x="1008" y="0"/>
                    <a:pt x="63" y="945"/>
                    <a:pt x="63" y="2080"/>
                  </a:cubicBezTo>
                  <a:cubicBezTo>
                    <a:pt x="0" y="2804"/>
                    <a:pt x="378" y="3434"/>
                    <a:pt x="914" y="3844"/>
                  </a:cubicBezTo>
                  <a:cubicBezTo>
                    <a:pt x="788" y="3529"/>
                    <a:pt x="725" y="3151"/>
                    <a:pt x="725" y="2804"/>
                  </a:cubicBezTo>
                  <a:cubicBezTo>
                    <a:pt x="725" y="1544"/>
                    <a:pt x="1576" y="473"/>
                    <a:pt x="2773" y="126"/>
                  </a:cubicBezTo>
                  <a:cubicBezTo>
                    <a:pt x="2584" y="63"/>
                    <a:pt x="2332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1" name="Google Shape;7011;p67"/>
            <p:cNvSpPr/>
            <p:nvPr/>
          </p:nvSpPr>
          <p:spPr>
            <a:xfrm>
              <a:off x="-25799950" y="3368250"/>
              <a:ext cx="104775" cy="104000"/>
            </a:xfrm>
            <a:custGeom>
              <a:rect b="b" l="l" r="r" t="t"/>
              <a:pathLst>
                <a:path extrusionOk="0" h="4160" w="4191">
                  <a:moveTo>
                    <a:pt x="2080" y="694"/>
                  </a:moveTo>
                  <a:cubicBezTo>
                    <a:pt x="2836" y="694"/>
                    <a:pt x="3466" y="1324"/>
                    <a:pt x="3466" y="2080"/>
                  </a:cubicBezTo>
                  <a:cubicBezTo>
                    <a:pt x="3466" y="2364"/>
                    <a:pt x="3403" y="2584"/>
                    <a:pt x="3246" y="2836"/>
                  </a:cubicBezTo>
                  <a:lnTo>
                    <a:pt x="1292" y="915"/>
                  </a:lnTo>
                  <a:cubicBezTo>
                    <a:pt x="1576" y="788"/>
                    <a:pt x="1828" y="694"/>
                    <a:pt x="2080" y="694"/>
                  </a:cubicBezTo>
                  <a:close/>
                  <a:moveTo>
                    <a:pt x="2111" y="1"/>
                  </a:moveTo>
                  <a:cubicBezTo>
                    <a:pt x="946" y="1"/>
                    <a:pt x="1" y="946"/>
                    <a:pt x="1" y="2080"/>
                  </a:cubicBezTo>
                  <a:cubicBezTo>
                    <a:pt x="1" y="3214"/>
                    <a:pt x="946" y="4160"/>
                    <a:pt x="2111" y="4160"/>
                  </a:cubicBezTo>
                  <a:cubicBezTo>
                    <a:pt x="3246" y="4160"/>
                    <a:pt x="4191" y="3214"/>
                    <a:pt x="4191" y="2080"/>
                  </a:cubicBezTo>
                  <a:cubicBezTo>
                    <a:pt x="4191" y="946"/>
                    <a:pt x="324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2" name="Google Shape;7012;p67"/>
            <p:cNvSpPr/>
            <p:nvPr/>
          </p:nvSpPr>
          <p:spPr>
            <a:xfrm>
              <a:off x="-25712525" y="3317075"/>
              <a:ext cx="34675" cy="86650"/>
            </a:xfrm>
            <a:custGeom>
              <a:rect b="b" l="l" r="r" t="t"/>
              <a:pathLst>
                <a:path extrusionOk="0" h="3466" w="1387">
                  <a:moveTo>
                    <a:pt x="1" y="0"/>
                  </a:moveTo>
                  <a:lnTo>
                    <a:pt x="1" y="1764"/>
                  </a:lnTo>
                  <a:cubicBezTo>
                    <a:pt x="631" y="2111"/>
                    <a:pt x="1072" y="2709"/>
                    <a:pt x="1261" y="3466"/>
                  </a:cubicBezTo>
                  <a:lnTo>
                    <a:pt x="1387" y="346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13" name="Google Shape;7013;p67"/>
          <p:cNvGrpSpPr/>
          <p:nvPr/>
        </p:nvGrpSpPr>
        <p:grpSpPr>
          <a:xfrm>
            <a:off x="3971200" y="3460064"/>
            <a:ext cx="335791" cy="314419"/>
            <a:chOff x="-25834600" y="3564375"/>
            <a:chExt cx="296950" cy="278050"/>
          </a:xfrm>
        </p:grpSpPr>
        <p:sp>
          <p:nvSpPr>
            <p:cNvPr id="7014" name="Google Shape;7014;p67"/>
            <p:cNvSpPr/>
            <p:nvPr/>
          </p:nvSpPr>
          <p:spPr>
            <a:xfrm>
              <a:off x="-25694400" y="3703775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0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5" name="Google Shape;7015;p67"/>
            <p:cNvSpPr/>
            <p:nvPr/>
          </p:nvSpPr>
          <p:spPr>
            <a:xfrm>
              <a:off x="-25591225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6" name="Google Shape;7016;p67"/>
            <p:cNvSpPr/>
            <p:nvPr/>
          </p:nvSpPr>
          <p:spPr>
            <a:xfrm>
              <a:off x="-25834600" y="3703775"/>
              <a:ext cx="53575" cy="18150"/>
            </a:xfrm>
            <a:custGeom>
              <a:rect b="b" l="l" r="r" t="t"/>
              <a:pathLst>
                <a:path extrusionOk="0" h="726" w="2143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1796" y="726"/>
                  </a:lnTo>
                  <a:cubicBezTo>
                    <a:pt x="1985" y="726"/>
                    <a:pt x="2143" y="568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7" name="Google Shape;7017;p67"/>
            <p:cNvSpPr/>
            <p:nvPr/>
          </p:nvSpPr>
          <p:spPr>
            <a:xfrm>
              <a:off x="-25695200" y="356437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65"/>
                  </a:lnTo>
                  <a:cubicBezTo>
                    <a:pt x="1" y="1954"/>
                    <a:pt x="158" y="2111"/>
                    <a:pt x="347" y="2111"/>
                  </a:cubicBezTo>
                  <a:cubicBezTo>
                    <a:pt x="536" y="2111"/>
                    <a:pt x="694" y="1954"/>
                    <a:pt x="694" y="1765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8" name="Google Shape;7018;p67"/>
            <p:cNvSpPr/>
            <p:nvPr/>
          </p:nvSpPr>
          <p:spPr>
            <a:xfrm>
              <a:off x="-25792850" y="3606125"/>
              <a:ext cx="42550" cy="40975"/>
            </a:xfrm>
            <a:custGeom>
              <a:rect b="b" l="l" r="r" t="t"/>
              <a:pathLst>
                <a:path extrusionOk="0" h="1639" w="1702">
                  <a:moveTo>
                    <a:pt x="351" y="0"/>
                  </a:moveTo>
                  <a:cubicBezTo>
                    <a:pt x="260" y="0"/>
                    <a:pt x="173" y="32"/>
                    <a:pt x="126" y="95"/>
                  </a:cubicBezTo>
                  <a:cubicBezTo>
                    <a:pt x="0" y="221"/>
                    <a:pt x="0" y="441"/>
                    <a:pt x="126" y="567"/>
                  </a:cubicBezTo>
                  <a:lnTo>
                    <a:pt x="1103" y="1544"/>
                  </a:lnTo>
                  <a:cubicBezTo>
                    <a:pt x="1166" y="1607"/>
                    <a:pt x="1252" y="1639"/>
                    <a:pt x="1339" y="1639"/>
                  </a:cubicBezTo>
                  <a:cubicBezTo>
                    <a:pt x="1426" y="1639"/>
                    <a:pt x="1512" y="1607"/>
                    <a:pt x="1575" y="1544"/>
                  </a:cubicBezTo>
                  <a:cubicBezTo>
                    <a:pt x="1701" y="1418"/>
                    <a:pt x="1701" y="1198"/>
                    <a:pt x="1575" y="1071"/>
                  </a:cubicBezTo>
                  <a:lnTo>
                    <a:pt x="599" y="95"/>
                  </a:lnTo>
                  <a:cubicBezTo>
                    <a:pt x="536" y="32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19" name="Google Shape;7019;p67"/>
            <p:cNvSpPr/>
            <p:nvPr/>
          </p:nvSpPr>
          <p:spPr>
            <a:xfrm>
              <a:off x="-25621950" y="3606125"/>
              <a:ext cx="43350" cy="40975"/>
            </a:xfrm>
            <a:custGeom>
              <a:rect b="b" l="l" r="r" t="t"/>
              <a:pathLst>
                <a:path extrusionOk="0" h="1639" w="1734">
                  <a:moveTo>
                    <a:pt x="1351" y="0"/>
                  </a:moveTo>
                  <a:cubicBezTo>
                    <a:pt x="1261" y="0"/>
                    <a:pt x="1166" y="32"/>
                    <a:pt x="1103" y="95"/>
                  </a:cubicBezTo>
                  <a:lnTo>
                    <a:pt x="127" y="1071"/>
                  </a:lnTo>
                  <a:cubicBezTo>
                    <a:pt x="1" y="1198"/>
                    <a:pt x="1" y="1418"/>
                    <a:pt x="127" y="1544"/>
                  </a:cubicBezTo>
                  <a:cubicBezTo>
                    <a:pt x="190" y="1607"/>
                    <a:pt x="284" y="1639"/>
                    <a:pt x="375" y="1639"/>
                  </a:cubicBezTo>
                  <a:cubicBezTo>
                    <a:pt x="465" y="1639"/>
                    <a:pt x="552" y="1607"/>
                    <a:pt x="599" y="1544"/>
                  </a:cubicBezTo>
                  <a:lnTo>
                    <a:pt x="1576" y="567"/>
                  </a:lnTo>
                  <a:cubicBezTo>
                    <a:pt x="1733" y="441"/>
                    <a:pt x="1733" y="221"/>
                    <a:pt x="1576" y="95"/>
                  </a:cubicBezTo>
                  <a:cubicBezTo>
                    <a:pt x="1529" y="32"/>
                    <a:pt x="1442" y="0"/>
                    <a:pt x="1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0" name="Google Shape;7020;p67"/>
            <p:cNvSpPr/>
            <p:nvPr/>
          </p:nvSpPr>
          <p:spPr>
            <a:xfrm>
              <a:off x="-25783400" y="3806975"/>
              <a:ext cx="192200" cy="35450"/>
            </a:xfrm>
            <a:custGeom>
              <a:rect b="b" l="l" r="r" t="t"/>
              <a:pathLst>
                <a:path extrusionOk="0" h="1418" w="768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lnTo>
                    <a:pt x="7309" y="1418"/>
                  </a:lnTo>
                  <a:cubicBezTo>
                    <a:pt x="7530" y="1418"/>
                    <a:pt x="7687" y="1260"/>
                    <a:pt x="7687" y="1071"/>
                  </a:cubicBezTo>
                  <a:lnTo>
                    <a:pt x="7687" y="725"/>
                  </a:lnTo>
                  <a:cubicBezTo>
                    <a:pt x="7687" y="315"/>
                    <a:pt x="7372" y="0"/>
                    <a:pt x="69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1" name="Google Shape;7021;p67"/>
            <p:cNvSpPr/>
            <p:nvPr/>
          </p:nvSpPr>
          <p:spPr>
            <a:xfrm>
              <a:off x="-25764500" y="3635275"/>
              <a:ext cx="153600" cy="155175"/>
            </a:xfrm>
            <a:custGeom>
              <a:rect b="b" l="l" r="r" t="t"/>
              <a:pathLst>
                <a:path extrusionOk="0" h="6207" w="6144">
                  <a:moveTo>
                    <a:pt x="3025" y="0"/>
                  </a:moveTo>
                  <a:cubicBezTo>
                    <a:pt x="1355" y="0"/>
                    <a:pt x="0" y="1355"/>
                    <a:pt x="0" y="3087"/>
                  </a:cubicBezTo>
                  <a:lnTo>
                    <a:pt x="0" y="6206"/>
                  </a:lnTo>
                  <a:lnTo>
                    <a:pt x="2773" y="6206"/>
                  </a:lnTo>
                  <a:lnTo>
                    <a:pt x="2773" y="4064"/>
                  </a:lnTo>
                  <a:cubicBezTo>
                    <a:pt x="2363" y="3938"/>
                    <a:pt x="2048" y="3560"/>
                    <a:pt x="2048" y="3087"/>
                  </a:cubicBezTo>
                  <a:cubicBezTo>
                    <a:pt x="2048" y="2489"/>
                    <a:pt x="2521" y="2079"/>
                    <a:pt x="3088" y="2079"/>
                  </a:cubicBezTo>
                  <a:cubicBezTo>
                    <a:pt x="3655" y="2079"/>
                    <a:pt x="4096" y="2552"/>
                    <a:pt x="4096" y="3087"/>
                  </a:cubicBezTo>
                  <a:cubicBezTo>
                    <a:pt x="4096" y="3529"/>
                    <a:pt x="3812" y="3938"/>
                    <a:pt x="3403" y="4064"/>
                  </a:cubicBezTo>
                  <a:lnTo>
                    <a:pt x="3403" y="6206"/>
                  </a:lnTo>
                  <a:lnTo>
                    <a:pt x="6144" y="6206"/>
                  </a:lnTo>
                  <a:lnTo>
                    <a:pt x="6144" y="3087"/>
                  </a:lnTo>
                  <a:cubicBezTo>
                    <a:pt x="6144" y="1355"/>
                    <a:pt x="4726" y="0"/>
                    <a:pt x="30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2" name="Google Shape;7022;p67"/>
          <p:cNvGrpSpPr/>
          <p:nvPr/>
        </p:nvGrpSpPr>
        <p:grpSpPr>
          <a:xfrm>
            <a:off x="3969419" y="3884127"/>
            <a:ext cx="339353" cy="334689"/>
            <a:chOff x="-25834600" y="3915850"/>
            <a:chExt cx="300100" cy="295975"/>
          </a:xfrm>
        </p:grpSpPr>
        <p:sp>
          <p:nvSpPr>
            <p:cNvPr id="7023" name="Google Shape;7023;p67"/>
            <p:cNvSpPr/>
            <p:nvPr/>
          </p:nvSpPr>
          <p:spPr>
            <a:xfrm>
              <a:off x="-25677875" y="3915850"/>
              <a:ext cx="143375" cy="137675"/>
            </a:xfrm>
            <a:custGeom>
              <a:rect b="b" l="l" r="r" t="t"/>
              <a:pathLst>
                <a:path extrusionOk="0" h="5507" w="5735">
                  <a:moveTo>
                    <a:pt x="1123" y="1"/>
                  </a:moveTo>
                  <a:cubicBezTo>
                    <a:pt x="859" y="1"/>
                    <a:pt x="599" y="103"/>
                    <a:pt x="410" y="308"/>
                  </a:cubicBezTo>
                  <a:cubicBezTo>
                    <a:pt x="1" y="686"/>
                    <a:pt x="1" y="1379"/>
                    <a:pt x="410" y="1757"/>
                  </a:cubicBezTo>
                  <a:lnTo>
                    <a:pt x="3813" y="5191"/>
                  </a:lnTo>
                  <a:cubicBezTo>
                    <a:pt x="4033" y="5380"/>
                    <a:pt x="4285" y="5506"/>
                    <a:pt x="4569" y="5506"/>
                  </a:cubicBezTo>
                  <a:cubicBezTo>
                    <a:pt x="4853" y="5506"/>
                    <a:pt x="5136" y="5380"/>
                    <a:pt x="5325" y="5191"/>
                  </a:cubicBezTo>
                  <a:cubicBezTo>
                    <a:pt x="5735" y="4781"/>
                    <a:pt x="5735" y="4120"/>
                    <a:pt x="5325" y="3742"/>
                  </a:cubicBezTo>
                  <a:lnTo>
                    <a:pt x="1860" y="308"/>
                  </a:lnTo>
                  <a:cubicBezTo>
                    <a:pt x="1655" y="103"/>
                    <a:pt x="1387" y="1"/>
                    <a:pt x="11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4" name="Google Shape;7024;p67"/>
            <p:cNvSpPr/>
            <p:nvPr/>
          </p:nvSpPr>
          <p:spPr>
            <a:xfrm>
              <a:off x="-25834600" y="4167700"/>
              <a:ext cx="43350" cy="44125"/>
            </a:xfrm>
            <a:custGeom>
              <a:rect b="b" l="l" r="r" t="t"/>
              <a:pathLst>
                <a:path extrusionOk="0" h="1765" w="1734">
                  <a:moveTo>
                    <a:pt x="756" y="0"/>
                  </a:moveTo>
                  <a:lnTo>
                    <a:pt x="221" y="630"/>
                  </a:lnTo>
                  <a:cubicBezTo>
                    <a:pt x="95" y="756"/>
                    <a:pt x="0" y="945"/>
                    <a:pt x="0" y="1103"/>
                  </a:cubicBezTo>
                  <a:cubicBezTo>
                    <a:pt x="0" y="1292"/>
                    <a:pt x="95" y="1449"/>
                    <a:pt x="221" y="1575"/>
                  </a:cubicBezTo>
                  <a:cubicBezTo>
                    <a:pt x="347" y="1702"/>
                    <a:pt x="536" y="1765"/>
                    <a:pt x="693" y="1765"/>
                  </a:cubicBezTo>
                  <a:cubicBezTo>
                    <a:pt x="882" y="1765"/>
                    <a:pt x="1040" y="1702"/>
                    <a:pt x="1166" y="1575"/>
                  </a:cubicBezTo>
                  <a:lnTo>
                    <a:pt x="1733" y="977"/>
                  </a:lnTo>
                  <a:lnTo>
                    <a:pt x="75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5" name="Google Shape;7025;p67"/>
            <p:cNvSpPr/>
            <p:nvPr/>
          </p:nvSpPr>
          <p:spPr>
            <a:xfrm>
              <a:off x="-25800725" y="3972375"/>
              <a:ext cx="206375" cy="207950"/>
            </a:xfrm>
            <a:custGeom>
              <a:rect b="b" l="l" r="r" t="t"/>
              <a:pathLst>
                <a:path extrusionOk="0" h="8318" w="8255">
                  <a:moveTo>
                    <a:pt x="4285" y="2457"/>
                  </a:moveTo>
                  <a:lnTo>
                    <a:pt x="5797" y="3938"/>
                  </a:lnTo>
                  <a:lnTo>
                    <a:pt x="5261" y="4474"/>
                  </a:lnTo>
                  <a:cubicBezTo>
                    <a:pt x="4868" y="4868"/>
                    <a:pt x="4342" y="5064"/>
                    <a:pt x="3814" y="5064"/>
                  </a:cubicBezTo>
                  <a:cubicBezTo>
                    <a:pt x="3708" y="5064"/>
                    <a:pt x="3602" y="5057"/>
                    <a:pt x="3497" y="5041"/>
                  </a:cubicBezTo>
                  <a:lnTo>
                    <a:pt x="3214" y="5009"/>
                  </a:lnTo>
                  <a:lnTo>
                    <a:pt x="3182" y="4726"/>
                  </a:lnTo>
                  <a:cubicBezTo>
                    <a:pt x="3119" y="4096"/>
                    <a:pt x="3308" y="3434"/>
                    <a:pt x="3781" y="2962"/>
                  </a:cubicBezTo>
                  <a:lnTo>
                    <a:pt x="4285" y="2457"/>
                  </a:lnTo>
                  <a:close/>
                  <a:moveTo>
                    <a:pt x="4789" y="0"/>
                  </a:moveTo>
                  <a:lnTo>
                    <a:pt x="3056" y="1796"/>
                  </a:lnTo>
                  <a:cubicBezTo>
                    <a:pt x="2174" y="2678"/>
                    <a:pt x="1733" y="4001"/>
                    <a:pt x="1890" y="5261"/>
                  </a:cubicBezTo>
                  <a:lnTo>
                    <a:pt x="1922" y="5419"/>
                  </a:lnTo>
                  <a:lnTo>
                    <a:pt x="0" y="7341"/>
                  </a:lnTo>
                  <a:lnTo>
                    <a:pt x="977" y="8317"/>
                  </a:lnTo>
                  <a:lnTo>
                    <a:pt x="2898" y="6396"/>
                  </a:lnTo>
                  <a:lnTo>
                    <a:pt x="3056" y="6427"/>
                  </a:lnTo>
                  <a:cubicBezTo>
                    <a:pt x="3214" y="6459"/>
                    <a:pt x="3371" y="6459"/>
                    <a:pt x="3592" y="6459"/>
                  </a:cubicBezTo>
                  <a:cubicBezTo>
                    <a:pt x="4694" y="6459"/>
                    <a:pt x="5734" y="6049"/>
                    <a:pt x="6522" y="5261"/>
                  </a:cubicBezTo>
                  <a:lnTo>
                    <a:pt x="8254" y="3466"/>
                  </a:lnTo>
                  <a:lnTo>
                    <a:pt x="7278" y="2489"/>
                  </a:lnTo>
                  <a:lnTo>
                    <a:pt x="6301" y="3466"/>
                  </a:lnTo>
                  <a:lnTo>
                    <a:pt x="4852" y="2016"/>
                  </a:lnTo>
                  <a:lnTo>
                    <a:pt x="5828" y="1040"/>
                  </a:lnTo>
                  <a:lnTo>
                    <a:pt x="47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26" name="Google Shape;7026;p67"/>
          <p:cNvGrpSpPr/>
          <p:nvPr/>
        </p:nvGrpSpPr>
        <p:grpSpPr>
          <a:xfrm>
            <a:off x="6145557" y="3038218"/>
            <a:ext cx="217340" cy="333162"/>
            <a:chOff x="-23930925" y="3149300"/>
            <a:chExt cx="192200" cy="294625"/>
          </a:xfrm>
        </p:grpSpPr>
        <p:sp>
          <p:nvSpPr>
            <p:cNvPr id="7027" name="Google Shape;7027;p67"/>
            <p:cNvSpPr/>
            <p:nvPr/>
          </p:nvSpPr>
          <p:spPr>
            <a:xfrm>
              <a:off x="-23930125" y="3149300"/>
              <a:ext cx="191400" cy="35475"/>
            </a:xfrm>
            <a:custGeom>
              <a:rect b="b" l="l" r="r" t="t"/>
              <a:pathLst>
                <a:path extrusionOk="0" h="1419" w="7656">
                  <a:moveTo>
                    <a:pt x="1040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1418"/>
                  </a:lnTo>
                  <a:lnTo>
                    <a:pt x="7656" y="1418"/>
                  </a:lnTo>
                  <a:lnTo>
                    <a:pt x="7656" y="1040"/>
                  </a:lnTo>
                  <a:lnTo>
                    <a:pt x="7593" y="1040"/>
                  </a:lnTo>
                  <a:cubicBezTo>
                    <a:pt x="7593" y="442"/>
                    <a:pt x="7120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8" name="Google Shape;7028;p67"/>
            <p:cNvSpPr/>
            <p:nvPr/>
          </p:nvSpPr>
          <p:spPr>
            <a:xfrm>
              <a:off x="-23878925" y="323752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386" y="0"/>
                  </a:moveTo>
                  <a:lnTo>
                    <a:pt x="1386" y="1008"/>
                  </a:lnTo>
                  <a:cubicBezTo>
                    <a:pt x="1386" y="1197"/>
                    <a:pt x="1229" y="1355"/>
                    <a:pt x="1008" y="1355"/>
                  </a:cubicBezTo>
                  <a:lnTo>
                    <a:pt x="0" y="1355"/>
                  </a:lnTo>
                  <a:lnTo>
                    <a:pt x="0" y="2079"/>
                  </a:lnTo>
                  <a:lnTo>
                    <a:pt x="1008" y="2079"/>
                  </a:lnTo>
                  <a:cubicBezTo>
                    <a:pt x="1229" y="2079"/>
                    <a:pt x="1386" y="2237"/>
                    <a:pt x="1386" y="2426"/>
                  </a:cubicBezTo>
                  <a:lnTo>
                    <a:pt x="1386" y="3466"/>
                  </a:lnTo>
                  <a:lnTo>
                    <a:pt x="2079" y="3466"/>
                  </a:lnTo>
                  <a:lnTo>
                    <a:pt x="2079" y="2426"/>
                  </a:lnTo>
                  <a:cubicBezTo>
                    <a:pt x="2079" y="2237"/>
                    <a:pt x="2237" y="2079"/>
                    <a:pt x="2426" y="2079"/>
                  </a:cubicBezTo>
                  <a:lnTo>
                    <a:pt x="3466" y="2079"/>
                  </a:lnTo>
                  <a:lnTo>
                    <a:pt x="3466" y="1355"/>
                  </a:lnTo>
                  <a:lnTo>
                    <a:pt x="2426" y="1355"/>
                  </a:lnTo>
                  <a:cubicBezTo>
                    <a:pt x="2237" y="1355"/>
                    <a:pt x="2079" y="1197"/>
                    <a:pt x="2079" y="1008"/>
                  </a:cubicBezTo>
                  <a:lnTo>
                    <a:pt x="207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29" name="Google Shape;7029;p67"/>
            <p:cNvSpPr/>
            <p:nvPr/>
          </p:nvSpPr>
          <p:spPr>
            <a:xfrm>
              <a:off x="-23930925" y="3375350"/>
              <a:ext cx="190625" cy="68575"/>
            </a:xfrm>
            <a:custGeom>
              <a:rect b="b" l="l" r="r" t="t"/>
              <a:pathLst>
                <a:path extrusionOk="0" h="2743" w="7625">
                  <a:moveTo>
                    <a:pt x="4159" y="694"/>
                  </a:moveTo>
                  <a:cubicBezTo>
                    <a:pt x="4348" y="694"/>
                    <a:pt x="4506" y="851"/>
                    <a:pt x="4506" y="1040"/>
                  </a:cubicBezTo>
                  <a:cubicBezTo>
                    <a:pt x="4506" y="1261"/>
                    <a:pt x="4348" y="1418"/>
                    <a:pt x="4159" y="1418"/>
                  </a:cubicBezTo>
                  <a:lnTo>
                    <a:pt x="3466" y="1418"/>
                  </a:lnTo>
                  <a:cubicBezTo>
                    <a:pt x="3246" y="1418"/>
                    <a:pt x="3088" y="1261"/>
                    <a:pt x="3088" y="1040"/>
                  </a:cubicBezTo>
                  <a:cubicBezTo>
                    <a:pt x="3088" y="851"/>
                    <a:pt x="3246" y="694"/>
                    <a:pt x="3466" y="694"/>
                  </a:cubicBezTo>
                  <a:close/>
                  <a:moveTo>
                    <a:pt x="1" y="0"/>
                  </a:moveTo>
                  <a:lnTo>
                    <a:pt x="1" y="1733"/>
                  </a:lnTo>
                  <a:cubicBezTo>
                    <a:pt x="1" y="2300"/>
                    <a:pt x="473" y="2741"/>
                    <a:pt x="1009" y="2741"/>
                  </a:cubicBezTo>
                  <a:lnTo>
                    <a:pt x="6554" y="2741"/>
                  </a:lnTo>
                  <a:cubicBezTo>
                    <a:pt x="6573" y="2742"/>
                    <a:pt x="6592" y="2743"/>
                    <a:pt x="6610" y="2743"/>
                  </a:cubicBezTo>
                  <a:cubicBezTo>
                    <a:pt x="7182" y="2743"/>
                    <a:pt x="7625" y="2282"/>
                    <a:pt x="7625" y="1733"/>
                  </a:cubicBez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0" name="Google Shape;7030;p67"/>
            <p:cNvSpPr/>
            <p:nvPr/>
          </p:nvSpPr>
          <p:spPr>
            <a:xfrm>
              <a:off x="-23930925" y="3202075"/>
              <a:ext cx="190625" cy="155975"/>
            </a:xfrm>
            <a:custGeom>
              <a:rect b="b" l="l" r="r" t="t"/>
              <a:pathLst>
                <a:path extrusionOk="0" h="6239" w="7625">
                  <a:moveTo>
                    <a:pt x="4506" y="693"/>
                  </a:moveTo>
                  <a:cubicBezTo>
                    <a:pt x="4727" y="693"/>
                    <a:pt x="4884" y="851"/>
                    <a:pt x="4884" y="1040"/>
                  </a:cubicBezTo>
                  <a:lnTo>
                    <a:pt x="4884" y="2080"/>
                  </a:lnTo>
                  <a:lnTo>
                    <a:pt x="5892" y="2080"/>
                  </a:lnTo>
                  <a:cubicBezTo>
                    <a:pt x="6081" y="2080"/>
                    <a:pt x="6239" y="2237"/>
                    <a:pt x="6239" y="2426"/>
                  </a:cubicBezTo>
                  <a:lnTo>
                    <a:pt x="6239" y="3812"/>
                  </a:lnTo>
                  <a:cubicBezTo>
                    <a:pt x="6239" y="4001"/>
                    <a:pt x="6081" y="4159"/>
                    <a:pt x="5892" y="4159"/>
                  </a:cubicBezTo>
                  <a:lnTo>
                    <a:pt x="4884" y="4159"/>
                  </a:lnTo>
                  <a:lnTo>
                    <a:pt x="4884" y="5199"/>
                  </a:lnTo>
                  <a:cubicBezTo>
                    <a:pt x="4884" y="5388"/>
                    <a:pt x="4727" y="5545"/>
                    <a:pt x="4506" y="5545"/>
                  </a:cubicBezTo>
                  <a:lnTo>
                    <a:pt x="3151" y="5545"/>
                  </a:lnTo>
                  <a:cubicBezTo>
                    <a:pt x="2931" y="5545"/>
                    <a:pt x="2773" y="5388"/>
                    <a:pt x="2773" y="5199"/>
                  </a:cubicBezTo>
                  <a:lnTo>
                    <a:pt x="2773" y="4159"/>
                  </a:lnTo>
                  <a:lnTo>
                    <a:pt x="1765" y="4159"/>
                  </a:lnTo>
                  <a:cubicBezTo>
                    <a:pt x="1576" y="4159"/>
                    <a:pt x="1419" y="4001"/>
                    <a:pt x="1419" y="3812"/>
                  </a:cubicBezTo>
                  <a:lnTo>
                    <a:pt x="1419" y="2426"/>
                  </a:lnTo>
                  <a:cubicBezTo>
                    <a:pt x="1419" y="2237"/>
                    <a:pt x="1576" y="2080"/>
                    <a:pt x="1765" y="2080"/>
                  </a:cubicBezTo>
                  <a:lnTo>
                    <a:pt x="2773" y="2080"/>
                  </a:lnTo>
                  <a:lnTo>
                    <a:pt x="2773" y="1040"/>
                  </a:lnTo>
                  <a:cubicBezTo>
                    <a:pt x="2773" y="851"/>
                    <a:pt x="2931" y="693"/>
                    <a:pt x="3151" y="693"/>
                  </a:cubicBezTo>
                  <a:close/>
                  <a:moveTo>
                    <a:pt x="1" y="0"/>
                  </a:moveTo>
                  <a:lnTo>
                    <a:pt x="1" y="6238"/>
                  </a:lnTo>
                  <a:lnTo>
                    <a:pt x="7625" y="6238"/>
                  </a:lnTo>
                  <a:lnTo>
                    <a:pt x="76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31" name="Google Shape;7031;p67"/>
          <p:cNvGrpSpPr/>
          <p:nvPr/>
        </p:nvGrpSpPr>
        <p:grpSpPr>
          <a:xfrm>
            <a:off x="6104579" y="3450253"/>
            <a:ext cx="299294" cy="334038"/>
            <a:chOff x="-23962425" y="3519475"/>
            <a:chExt cx="264675" cy="295400"/>
          </a:xfrm>
        </p:grpSpPr>
        <p:sp>
          <p:nvSpPr>
            <p:cNvPr id="7032" name="Google Shape;7032;p67"/>
            <p:cNvSpPr/>
            <p:nvPr/>
          </p:nvSpPr>
          <p:spPr>
            <a:xfrm>
              <a:off x="-23961625" y="3580925"/>
              <a:ext cx="263875" cy="233950"/>
            </a:xfrm>
            <a:custGeom>
              <a:rect b="b" l="l" r="r" t="t"/>
              <a:pathLst>
                <a:path extrusionOk="0" h="9358" w="10555">
                  <a:moveTo>
                    <a:pt x="1701" y="3119"/>
                  </a:moveTo>
                  <a:cubicBezTo>
                    <a:pt x="1890" y="3119"/>
                    <a:pt x="2048" y="3277"/>
                    <a:pt x="2048" y="3466"/>
                  </a:cubicBezTo>
                  <a:lnTo>
                    <a:pt x="2048" y="4159"/>
                  </a:lnTo>
                  <a:cubicBezTo>
                    <a:pt x="2048" y="4379"/>
                    <a:pt x="2205" y="4537"/>
                    <a:pt x="2394" y="4537"/>
                  </a:cubicBezTo>
                  <a:lnTo>
                    <a:pt x="3119" y="4537"/>
                  </a:lnTo>
                  <a:cubicBezTo>
                    <a:pt x="3308" y="4537"/>
                    <a:pt x="3466" y="4663"/>
                    <a:pt x="3466" y="4883"/>
                  </a:cubicBezTo>
                  <a:cubicBezTo>
                    <a:pt x="3466" y="5072"/>
                    <a:pt x="3308" y="5230"/>
                    <a:pt x="3119" y="5230"/>
                  </a:cubicBezTo>
                  <a:lnTo>
                    <a:pt x="2394" y="5230"/>
                  </a:lnTo>
                  <a:cubicBezTo>
                    <a:pt x="1796" y="5198"/>
                    <a:pt x="1323" y="4726"/>
                    <a:pt x="1323" y="4159"/>
                  </a:cubicBezTo>
                  <a:lnTo>
                    <a:pt x="1323" y="3466"/>
                  </a:lnTo>
                  <a:cubicBezTo>
                    <a:pt x="1323" y="3277"/>
                    <a:pt x="1512" y="3119"/>
                    <a:pt x="1701" y="3119"/>
                  </a:cubicBezTo>
                  <a:close/>
                  <a:moveTo>
                    <a:pt x="3781" y="6585"/>
                  </a:moveTo>
                  <a:lnTo>
                    <a:pt x="3781" y="6931"/>
                  </a:lnTo>
                  <a:cubicBezTo>
                    <a:pt x="3781" y="7120"/>
                    <a:pt x="3623" y="7278"/>
                    <a:pt x="3434" y="7278"/>
                  </a:cubicBezTo>
                  <a:cubicBezTo>
                    <a:pt x="3214" y="7278"/>
                    <a:pt x="3056" y="7120"/>
                    <a:pt x="3056" y="6931"/>
                  </a:cubicBezTo>
                  <a:lnTo>
                    <a:pt x="3056" y="6585"/>
                  </a:lnTo>
                  <a:close/>
                  <a:moveTo>
                    <a:pt x="6900" y="0"/>
                  </a:moveTo>
                  <a:cubicBezTo>
                    <a:pt x="5986" y="0"/>
                    <a:pt x="5293" y="693"/>
                    <a:pt x="5293" y="1607"/>
                  </a:cubicBezTo>
                  <a:cubicBezTo>
                    <a:pt x="5293" y="2363"/>
                    <a:pt x="5765" y="2741"/>
                    <a:pt x="6238" y="3182"/>
                  </a:cubicBezTo>
                  <a:lnTo>
                    <a:pt x="7561" y="4379"/>
                  </a:lnTo>
                  <a:lnTo>
                    <a:pt x="7561" y="7624"/>
                  </a:lnTo>
                  <a:cubicBezTo>
                    <a:pt x="7561" y="8223"/>
                    <a:pt x="7089" y="8664"/>
                    <a:pt x="6553" y="8664"/>
                  </a:cubicBezTo>
                  <a:lnTo>
                    <a:pt x="4820" y="8664"/>
                  </a:lnTo>
                  <a:cubicBezTo>
                    <a:pt x="4348" y="8664"/>
                    <a:pt x="3938" y="8349"/>
                    <a:pt x="3812" y="7876"/>
                  </a:cubicBezTo>
                  <a:cubicBezTo>
                    <a:pt x="4222" y="7719"/>
                    <a:pt x="4505" y="7372"/>
                    <a:pt x="4505" y="6931"/>
                  </a:cubicBezTo>
                  <a:lnTo>
                    <a:pt x="4505" y="6585"/>
                  </a:lnTo>
                  <a:lnTo>
                    <a:pt x="5198" y="6585"/>
                  </a:lnTo>
                  <a:cubicBezTo>
                    <a:pt x="6144" y="6585"/>
                    <a:pt x="6931" y="5797"/>
                    <a:pt x="6931" y="4852"/>
                  </a:cubicBezTo>
                  <a:lnTo>
                    <a:pt x="6931" y="4631"/>
                  </a:lnTo>
                  <a:lnTo>
                    <a:pt x="5829" y="3686"/>
                  </a:lnTo>
                  <a:cubicBezTo>
                    <a:pt x="5671" y="3529"/>
                    <a:pt x="5482" y="3371"/>
                    <a:pt x="5293" y="3182"/>
                  </a:cubicBezTo>
                  <a:cubicBezTo>
                    <a:pt x="4568" y="3151"/>
                    <a:pt x="3875" y="2899"/>
                    <a:pt x="3182" y="2332"/>
                  </a:cubicBezTo>
                  <a:cubicBezTo>
                    <a:pt x="2720" y="1911"/>
                    <a:pt x="1880" y="1701"/>
                    <a:pt x="1091" y="1701"/>
                  </a:cubicBezTo>
                  <a:cubicBezTo>
                    <a:pt x="697" y="1701"/>
                    <a:pt x="315" y="1754"/>
                    <a:pt x="0" y="1859"/>
                  </a:cubicBezTo>
                  <a:lnTo>
                    <a:pt x="0" y="4883"/>
                  </a:lnTo>
                  <a:cubicBezTo>
                    <a:pt x="0" y="5829"/>
                    <a:pt x="788" y="6616"/>
                    <a:pt x="1733" y="6616"/>
                  </a:cubicBezTo>
                  <a:lnTo>
                    <a:pt x="2457" y="6616"/>
                  </a:lnTo>
                  <a:lnTo>
                    <a:pt x="2457" y="6963"/>
                  </a:lnTo>
                  <a:cubicBezTo>
                    <a:pt x="2394" y="7404"/>
                    <a:pt x="2678" y="7782"/>
                    <a:pt x="3119" y="7908"/>
                  </a:cubicBezTo>
                  <a:cubicBezTo>
                    <a:pt x="3277" y="8727"/>
                    <a:pt x="3970" y="9357"/>
                    <a:pt x="4820" y="9357"/>
                  </a:cubicBezTo>
                  <a:lnTo>
                    <a:pt x="6553" y="9357"/>
                  </a:lnTo>
                  <a:cubicBezTo>
                    <a:pt x="7498" y="9357"/>
                    <a:pt x="8286" y="8569"/>
                    <a:pt x="8286" y="7624"/>
                  </a:cubicBezTo>
                  <a:lnTo>
                    <a:pt x="8286" y="4379"/>
                  </a:lnTo>
                  <a:cubicBezTo>
                    <a:pt x="9294" y="3497"/>
                    <a:pt x="9546" y="3277"/>
                    <a:pt x="9546" y="3277"/>
                  </a:cubicBezTo>
                  <a:cubicBezTo>
                    <a:pt x="9987" y="2867"/>
                    <a:pt x="10554" y="2395"/>
                    <a:pt x="10554" y="1607"/>
                  </a:cubicBezTo>
                  <a:cubicBezTo>
                    <a:pt x="10554" y="693"/>
                    <a:pt x="9830" y="0"/>
                    <a:pt x="8948" y="0"/>
                  </a:cubicBezTo>
                  <a:cubicBezTo>
                    <a:pt x="8538" y="0"/>
                    <a:pt x="8191" y="126"/>
                    <a:pt x="7908" y="347"/>
                  </a:cubicBezTo>
                  <a:cubicBezTo>
                    <a:pt x="7656" y="95"/>
                    <a:pt x="7278" y="0"/>
                    <a:pt x="69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3" name="Google Shape;7033;p67"/>
            <p:cNvSpPr/>
            <p:nvPr/>
          </p:nvSpPr>
          <p:spPr>
            <a:xfrm>
              <a:off x="-23962425" y="3519475"/>
              <a:ext cx="158350" cy="122125"/>
            </a:xfrm>
            <a:custGeom>
              <a:rect b="b" l="l" r="r" t="t"/>
              <a:pathLst>
                <a:path extrusionOk="0" h="4885" w="6334">
                  <a:moveTo>
                    <a:pt x="3844" y="631"/>
                  </a:moveTo>
                  <a:cubicBezTo>
                    <a:pt x="4065" y="631"/>
                    <a:pt x="4222" y="788"/>
                    <a:pt x="4222" y="1009"/>
                  </a:cubicBezTo>
                  <a:lnTo>
                    <a:pt x="4222" y="1387"/>
                  </a:lnTo>
                  <a:lnTo>
                    <a:pt x="2773" y="1387"/>
                  </a:lnTo>
                  <a:lnTo>
                    <a:pt x="2773" y="1009"/>
                  </a:lnTo>
                  <a:cubicBezTo>
                    <a:pt x="2773" y="788"/>
                    <a:pt x="2931" y="631"/>
                    <a:pt x="3151" y="631"/>
                  </a:cubicBezTo>
                  <a:close/>
                  <a:moveTo>
                    <a:pt x="3088" y="1"/>
                  </a:moveTo>
                  <a:cubicBezTo>
                    <a:pt x="2521" y="1"/>
                    <a:pt x="2080" y="473"/>
                    <a:pt x="2080" y="1040"/>
                  </a:cubicBezTo>
                  <a:lnTo>
                    <a:pt x="2080" y="1419"/>
                  </a:lnTo>
                  <a:lnTo>
                    <a:pt x="1733" y="1419"/>
                  </a:lnTo>
                  <a:cubicBezTo>
                    <a:pt x="788" y="1419"/>
                    <a:pt x="1" y="2206"/>
                    <a:pt x="1" y="3151"/>
                  </a:cubicBezTo>
                  <a:lnTo>
                    <a:pt x="1" y="3592"/>
                  </a:lnTo>
                  <a:cubicBezTo>
                    <a:pt x="332" y="3503"/>
                    <a:pt x="705" y="3459"/>
                    <a:pt x="1087" y="3459"/>
                  </a:cubicBezTo>
                  <a:cubicBezTo>
                    <a:pt x="2048" y="3459"/>
                    <a:pt x="3069" y="3736"/>
                    <a:pt x="3655" y="4254"/>
                  </a:cubicBezTo>
                  <a:cubicBezTo>
                    <a:pt x="4002" y="4569"/>
                    <a:pt x="4411" y="4758"/>
                    <a:pt x="4789" y="4884"/>
                  </a:cubicBezTo>
                  <a:cubicBezTo>
                    <a:pt x="4726" y="4664"/>
                    <a:pt x="4632" y="4380"/>
                    <a:pt x="4632" y="4096"/>
                  </a:cubicBezTo>
                  <a:cubicBezTo>
                    <a:pt x="4632" y="2994"/>
                    <a:pt x="5356" y="2112"/>
                    <a:pt x="6333" y="1860"/>
                  </a:cubicBezTo>
                  <a:cubicBezTo>
                    <a:pt x="6018" y="1576"/>
                    <a:pt x="5608" y="1419"/>
                    <a:pt x="5199" y="1419"/>
                  </a:cubicBezTo>
                  <a:lnTo>
                    <a:pt x="4821" y="1419"/>
                  </a:lnTo>
                  <a:lnTo>
                    <a:pt x="4821" y="1040"/>
                  </a:lnTo>
                  <a:cubicBezTo>
                    <a:pt x="4821" y="442"/>
                    <a:pt x="4348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34" name="Google Shape;7034;p67"/>
          <p:cNvSpPr/>
          <p:nvPr/>
        </p:nvSpPr>
        <p:spPr>
          <a:xfrm>
            <a:off x="6076327" y="3887945"/>
            <a:ext cx="356287" cy="326943"/>
          </a:xfrm>
          <a:custGeom>
            <a:rect b="b" l="l" r="r" t="t"/>
            <a:pathLst>
              <a:path extrusionOk="0" h="11565" w="12603">
                <a:moveTo>
                  <a:pt x="9200" y="822"/>
                </a:moveTo>
                <a:lnTo>
                  <a:pt x="11311" y="2933"/>
                </a:lnTo>
                <a:cubicBezTo>
                  <a:pt x="11279" y="3185"/>
                  <a:pt x="11185" y="3437"/>
                  <a:pt x="11090" y="3689"/>
                </a:cubicBezTo>
                <a:lnTo>
                  <a:pt x="8444" y="1074"/>
                </a:lnTo>
                <a:cubicBezTo>
                  <a:pt x="8664" y="948"/>
                  <a:pt x="8916" y="853"/>
                  <a:pt x="9200" y="822"/>
                </a:cubicBezTo>
                <a:close/>
                <a:moveTo>
                  <a:pt x="7814" y="1389"/>
                </a:moveTo>
                <a:lnTo>
                  <a:pt x="10712" y="4287"/>
                </a:lnTo>
                <a:cubicBezTo>
                  <a:pt x="10649" y="4413"/>
                  <a:pt x="10555" y="4476"/>
                  <a:pt x="10492" y="4571"/>
                </a:cubicBezTo>
                <a:cubicBezTo>
                  <a:pt x="10397" y="4634"/>
                  <a:pt x="10334" y="4728"/>
                  <a:pt x="10208" y="4791"/>
                </a:cubicBezTo>
                <a:lnTo>
                  <a:pt x="7310" y="1893"/>
                </a:lnTo>
                <a:cubicBezTo>
                  <a:pt x="7373" y="1798"/>
                  <a:pt x="7467" y="1704"/>
                  <a:pt x="7530" y="1609"/>
                </a:cubicBezTo>
                <a:cubicBezTo>
                  <a:pt x="7625" y="1546"/>
                  <a:pt x="7688" y="1452"/>
                  <a:pt x="7814" y="1389"/>
                </a:cubicBezTo>
                <a:close/>
                <a:moveTo>
                  <a:pt x="6994" y="2523"/>
                </a:moveTo>
                <a:lnTo>
                  <a:pt x="9609" y="5169"/>
                </a:lnTo>
                <a:cubicBezTo>
                  <a:pt x="9389" y="5264"/>
                  <a:pt x="9105" y="5327"/>
                  <a:pt x="8885" y="5390"/>
                </a:cubicBezTo>
                <a:lnTo>
                  <a:pt x="6742" y="3279"/>
                </a:lnTo>
                <a:cubicBezTo>
                  <a:pt x="6774" y="3027"/>
                  <a:pt x="6868" y="2743"/>
                  <a:pt x="6994" y="2523"/>
                </a:cubicBezTo>
                <a:close/>
                <a:moveTo>
                  <a:pt x="3812" y="6209"/>
                </a:moveTo>
                <a:lnTo>
                  <a:pt x="5923" y="8351"/>
                </a:lnTo>
                <a:cubicBezTo>
                  <a:pt x="5892" y="8572"/>
                  <a:pt x="5797" y="8855"/>
                  <a:pt x="5671" y="9107"/>
                </a:cubicBezTo>
                <a:lnTo>
                  <a:pt x="3056" y="6461"/>
                </a:lnTo>
                <a:cubicBezTo>
                  <a:pt x="3277" y="6335"/>
                  <a:pt x="3560" y="6272"/>
                  <a:pt x="3812" y="6209"/>
                </a:cubicBezTo>
                <a:close/>
                <a:moveTo>
                  <a:pt x="2426" y="6776"/>
                </a:moveTo>
                <a:lnTo>
                  <a:pt x="5325" y="9675"/>
                </a:lnTo>
                <a:cubicBezTo>
                  <a:pt x="5262" y="9801"/>
                  <a:pt x="5167" y="9895"/>
                  <a:pt x="5104" y="9958"/>
                </a:cubicBezTo>
                <a:cubicBezTo>
                  <a:pt x="5010" y="10053"/>
                  <a:pt x="4947" y="10116"/>
                  <a:pt x="4821" y="10210"/>
                </a:cubicBezTo>
                <a:lnTo>
                  <a:pt x="1891" y="7280"/>
                </a:lnTo>
                <a:cubicBezTo>
                  <a:pt x="1985" y="7217"/>
                  <a:pt x="2080" y="7091"/>
                  <a:pt x="2143" y="6997"/>
                </a:cubicBezTo>
                <a:cubicBezTo>
                  <a:pt x="2206" y="6934"/>
                  <a:pt x="2300" y="6839"/>
                  <a:pt x="2426" y="6776"/>
                </a:cubicBezTo>
                <a:close/>
                <a:moveTo>
                  <a:pt x="1576" y="7910"/>
                </a:moveTo>
                <a:lnTo>
                  <a:pt x="4222" y="10557"/>
                </a:lnTo>
                <a:cubicBezTo>
                  <a:pt x="4002" y="10620"/>
                  <a:pt x="3718" y="10714"/>
                  <a:pt x="3466" y="10777"/>
                </a:cubicBezTo>
                <a:lnTo>
                  <a:pt x="1355" y="8666"/>
                </a:lnTo>
                <a:cubicBezTo>
                  <a:pt x="1387" y="8414"/>
                  <a:pt x="1481" y="8162"/>
                  <a:pt x="1576" y="7910"/>
                </a:cubicBezTo>
                <a:close/>
                <a:moveTo>
                  <a:pt x="10602" y="0"/>
                </a:moveTo>
                <a:cubicBezTo>
                  <a:pt x="9383" y="0"/>
                  <a:pt x="7954" y="274"/>
                  <a:pt x="7089" y="1168"/>
                </a:cubicBezTo>
                <a:cubicBezTo>
                  <a:pt x="6207" y="2082"/>
                  <a:pt x="5923" y="3500"/>
                  <a:pt x="5923" y="4728"/>
                </a:cubicBezTo>
                <a:cubicBezTo>
                  <a:pt x="6238" y="4760"/>
                  <a:pt x="6459" y="4791"/>
                  <a:pt x="6522" y="4791"/>
                </a:cubicBezTo>
                <a:lnTo>
                  <a:pt x="6585" y="4791"/>
                </a:lnTo>
                <a:lnTo>
                  <a:pt x="6585" y="4130"/>
                </a:lnTo>
                <a:lnTo>
                  <a:pt x="7971" y="5516"/>
                </a:lnTo>
                <a:cubicBezTo>
                  <a:pt x="7751" y="5532"/>
                  <a:pt x="7540" y="5538"/>
                  <a:pt x="7348" y="5538"/>
                </a:cubicBezTo>
                <a:cubicBezTo>
                  <a:pt x="6772" y="5538"/>
                  <a:pt x="6364" y="5484"/>
                  <a:pt x="6364" y="5484"/>
                </a:cubicBezTo>
                <a:cubicBezTo>
                  <a:pt x="6314" y="5459"/>
                  <a:pt x="5810" y="5369"/>
                  <a:pt x="5121" y="5369"/>
                </a:cubicBezTo>
                <a:cubicBezTo>
                  <a:pt x="4077" y="5369"/>
                  <a:pt x="2606" y="5575"/>
                  <a:pt x="1639" y="6524"/>
                </a:cubicBezTo>
                <a:cubicBezTo>
                  <a:pt x="0" y="8162"/>
                  <a:pt x="536" y="11155"/>
                  <a:pt x="567" y="11250"/>
                </a:cubicBezTo>
                <a:cubicBezTo>
                  <a:pt x="599" y="11407"/>
                  <a:pt x="725" y="11533"/>
                  <a:pt x="914" y="11533"/>
                </a:cubicBezTo>
                <a:lnTo>
                  <a:pt x="1009" y="11533"/>
                </a:lnTo>
                <a:cubicBezTo>
                  <a:pt x="1198" y="11502"/>
                  <a:pt x="1324" y="11344"/>
                  <a:pt x="1261" y="11155"/>
                </a:cubicBezTo>
                <a:cubicBezTo>
                  <a:pt x="1261" y="11155"/>
                  <a:pt x="1166" y="10399"/>
                  <a:pt x="1229" y="9517"/>
                </a:cubicBezTo>
                <a:lnTo>
                  <a:pt x="1229" y="9517"/>
                </a:lnTo>
                <a:lnTo>
                  <a:pt x="2615" y="10903"/>
                </a:lnTo>
                <a:cubicBezTo>
                  <a:pt x="2447" y="10903"/>
                  <a:pt x="2293" y="10917"/>
                  <a:pt x="2153" y="10917"/>
                </a:cubicBezTo>
                <a:cubicBezTo>
                  <a:pt x="2083" y="10917"/>
                  <a:pt x="2017" y="10914"/>
                  <a:pt x="1954" y="10903"/>
                </a:cubicBezTo>
                <a:lnTo>
                  <a:pt x="1954" y="10966"/>
                </a:lnTo>
                <a:cubicBezTo>
                  <a:pt x="1985" y="11187"/>
                  <a:pt x="1954" y="11407"/>
                  <a:pt x="1859" y="11565"/>
                </a:cubicBezTo>
                <a:lnTo>
                  <a:pt x="2048" y="11565"/>
                </a:lnTo>
                <a:cubicBezTo>
                  <a:pt x="3277" y="11565"/>
                  <a:pt x="4695" y="11281"/>
                  <a:pt x="5577" y="10399"/>
                </a:cubicBezTo>
                <a:cubicBezTo>
                  <a:pt x="6427" y="9517"/>
                  <a:pt x="6742" y="8068"/>
                  <a:pt x="6742" y="6839"/>
                </a:cubicBezTo>
                <a:cubicBezTo>
                  <a:pt x="6396" y="6808"/>
                  <a:pt x="6144" y="6776"/>
                  <a:pt x="6112" y="6776"/>
                </a:cubicBezTo>
                <a:lnTo>
                  <a:pt x="6049" y="6776"/>
                </a:lnTo>
                <a:lnTo>
                  <a:pt x="6049" y="7438"/>
                </a:lnTo>
                <a:lnTo>
                  <a:pt x="4663" y="6051"/>
                </a:lnTo>
                <a:cubicBezTo>
                  <a:pt x="4876" y="6036"/>
                  <a:pt x="5083" y="6030"/>
                  <a:pt x="5273" y="6030"/>
                </a:cubicBezTo>
                <a:cubicBezTo>
                  <a:pt x="5845" y="6030"/>
                  <a:pt x="6270" y="6083"/>
                  <a:pt x="6270" y="6083"/>
                </a:cubicBezTo>
                <a:cubicBezTo>
                  <a:pt x="6301" y="6083"/>
                  <a:pt x="6837" y="6178"/>
                  <a:pt x="7499" y="6178"/>
                </a:cubicBezTo>
                <a:cubicBezTo>
                  <a:pt x="8727" y="6178"/>
                  <a:pt x="10145" y="5862"/>
                  <a:pt x="10996" y="4980"/>
                </a:cubicBezTo>
                <a:cubicBezTo>
                  <a:pt x="12602" y="3374"/>
                  <a:pt x="12098" y="381"/>
                  <a:pt x="12067" y="255"/>
                </a:cubicBezTo>
                <a:cubicBezTo>
                  <a:pt x="12035" y="160"/>
                  <a:pt x="11878" y="34"/>
                  <a:pt x="11657" y="34"/>
                </a:cubicBezTo>
                <a:cubicBezTo>
                  <a:pt x="11468" y="66"/>
                  <a:pt x="11342" y="223"/>
                  <a:pt x="11405" y="444"/>
                </a:cubicBezTo>
                <a:cubicBezTo>
                  <a:pt x="11405" y="444"/>
                  <a:pt x="11531" y="1168"/>
                  <a:pt x="11437" y="2050"/>
                </a:cubicBezTo>
                <a:lnTo>
                  <a:pt x="10050" y="664"/>
                </a:lnTo>
                <a:cubicBezTo>
                  <a:pt x="10218" y="664"/>
                  <a:pt x="10373" y="650"/>
                  <a:pt x="10513" y="650"/>
                </a:cubicBezTo>
                <a:cubicBezTo>
                  <a:pt x="10583" y="650"/>
                  <a:pt x="10649" y="654"/>
                  <a:pt x="10712" y="664"/>
                </a:cubicBezTo>
                <a:lnTo>
                  <a:pt x="10712" y="601"/>
                </a:lnTo>
                <a:cubicBezTo>
                  <a:pt x="10681" y="381"/>
                  <a:pt x="10712" y="160"/>
                  <a:pt x="10807" y="3"/>
                </a:cubicBezTo>
                <a:cubicBezTo>
                  <a:pt x="10739" y="1"/>
                  <a:pt x="10671" y="0"/>
                  <a:pt x="1060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35" name="Google Shape;7035;p67"/>
          <p:cNvGrpSpPr/>
          <p:nvPr/>
        </p:nvGrpSpPr>
        <p:grpSpPr>
          <a:xfrm>
            <a:off x="7413239" y="3884466"/>
            <a:ext cx="227149" cy="334010"/>
            <a:chOff x="-22788075" y="3904625"/>
            <a:chExt cx="200875" cy="295375"/>
          </a:xfrm>
        </p:grpSpPr>
        <p:sp>
          <p:nvSpPr>
            <p:cNvPr id="7036" name="Google Shape;7036;p67"/>
            <p:cNvSpPr/>
            <p:nvPr/>
          </p:nvSpPr>
          <p:spPr>
            <a:xfrm>
              <a:off x="-22775475" y="4165325"/>
              <a:ext cx="65400" cy="34675"/>
            </a:xfrm>
            <a:custGeom>
              <a:rect b="b" l="l" r="r" t="t"/>
              <a:pathLst>
                <a:path extrusionOk="0" h="1387" w="2616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85" y="1387"/>
                    <a:pt x="2615" y="85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7" name="Google Shape;7037;p67"/>
            <p:cNvSpPr/>
            <p:nvPr/>
          </p:nvSpPr>
          <p:spPr>
            <a:xfrm>
              <a:off x="-22669150" y="3904725"/>
              <a:ext cx="81950" cy="244100"/>
            </a:xfrm>
            <a:custGeom>
              <a:rect b="b" l="l" r="r" t="t"/>
              <a:pathLst>
                <a:path extrusionOk="0" h="9764" w="3278">
                  <a:moveTo>
                    <a:pt x="1198" y="5541"/>
                  </a:moveTo>
                  <a:cubicBezTo>
                    <a:pt x="1387" y="5604"/>
                    <a:pt x="1544" y="5699"/>
                    <a:pt x="1544" y="5888"/>
                  </a:cubicBezTo>
                  <a:lnTo>
                    <a:pt x="1576" y="6266"/>
                  </a:lnTo>
                  <a:lnTo>
                    <a:pt x="788" y="6266"/>
                  </a:lnTo>
                  <a:lnTo>
                    <a:pt x="788" y="5888"/>
                  </a:lnTo>
                  <a:cubicBezTo>
                    <a:pt x="788" y="5699"/>
                    <a:pt x="946" y="5541"/>
                    <a:pt x="1198" y="5541"/>
                  </a:cubicBezTo>
                  <a:close/>
                  <a:moveTo>
                    <a:pt x="2885" y="0"/>
                  </a:moveTo>
                  <a:cubicBezTo>
                    <a:pt x="2798" y="0"/>
                    <a:pt x="2714" y="40"/>
                    <a:pt x="2647" y="123"/>
                  </a:cubicBezTo>
                  <a:lnTo>
                    <a:pt x="914" y="2202"/>
                  </a:lnTo>
                  <a:cubicBezTo>
                    <a:pt x="883" y="2296"/>
                    <a:pt x="820" y="2360"/>
                    <a:pt x="820" y="2454"/>
                  </a:cubicBezTo>
                  <a:lnTo>
                    <a:pt x="820" y="4974"/>
                  </a:lnTo>
                  <a:cubicBezTo>
                    <a:pt x="442" y="5069"/>
                    <a:pt x="127" y="5478"/>
                    <a:pt x="127" y="5920"/>
                  </a:cubicBezTo>
                  <a:lnTo>
                    <a:pt x="1" y="9763"/>
                  </a:lnTo>
                  <a:lnTo>
                    <a:pt x="2458" y="9763"/>
                  </a:lnTo>
                  <a:lnTo>
                    <a:pt x="2238" y="5857"/>
                  </a:lnTo>
                  <a:cubicBezTo>
                    <a:pt x="2206" y="5447"/>
                    <a:pt x="1923" y="5069"/>
                    <a:pt x="1513" y="4974"/>
                  </a:cubicBezTo>
                  <a:lnTo>
                    <a:pt x="1513" y="2549"/>
                  </a:lnTo>
                  <a:lnTo>
                    <a:pt x="3151" y="595"/>
                  </a:lnTo>
                  <a:cubicBezTo>
                    <a:pt x="3277" y="375"/>
                    <a:pt x="3277" y="186"/>
                    <a:pt x="3120" y="91"/>
                  </a:cubicBezTo>
                  <a:cubicBezTo>
                    <a:pt x="3045" y="32"/>
                    <a:pt x="2964" y="0"/>
                    <a:pt x="2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8" name="Google Shape;7038;p67"/>
            <p:cNvSpPr/>
            <p:nvPr/>
          </p:nvSpPr>
          <p:spPr>
            <a:xfrm>
              <a:off x="-22788075" y="3904625"/>
              <a:ext cx="87450" cy="244200"/>
            </a:xfrm>
            <a:custGeom>
              <a:rect b="b" l="l" r="r" t="t"/>
              <a:pathLst>
                <a:path extrusionOk="0" h="9768" w="3498">
                  <a:moveTo>
                    <a:pt x="1733" y="1355"/>
                  </a:moveTo>
                  <a:cubicBezTo>
                    <a:pt x="1922" y="1355"/>
                    <a:pt x="2080" y="1513"/>
                    <a:pt x="2080" y="1702"/>
                  </a:cubicBezTo>
                  <a:cubicBezTo>
                    <a:pt x="2080" y="1922"/>
                    <a:pt x="1922" y="2048"/>
                    <a:pt x="1733" y="2048"/>
                  </a:cubicBezTo>
                  <a:cubicBezTo>
                    <a:pt x="1544" y="2048"/>
                    <a:pt x="1387" y="1891"/>
                    <a:pt x="1387" y="1702"/>
                  </a:cubicBezTo>
                  <a:cubicBezTo>
                    <a:pt x="1387" y="1513"/>
                    <a:pt x="1544" y="1355"/>
                    <a:pt x="1733" y="1355"/>
                  </a:cubicBezTo>
                  <a:close/>
                  <a:moveTo>
                    <a:pt x="1765" y="5545"/>
                  </a:moveTo>
                  <a:cubicBezTo>
                    <a:pt x="1954" y="5608"/>
                    <a:pt x="2111" y="5703"/>
                    <a:pt x="2111" y="5892"/>
                  </a:cubicBezTo>
                  <a:lnTo>
                    <a:pt x="2174" y="6270"/>
                  </a:lnTo>
                  <a:lnTo>
                    <a:pt x="1387" y="6270"/>
                  </a:lnTo>
                  <a:lnTo>
                    <a:pt x="1387" y="5892"/>
                  </a:lnTo>
                  <a:cubicBezTo>
                    <a:pt x="1387" y="5703"/>
                    <a:pt x="1544" y="5545"/>
                    <a:pt x="1765" y="5545"/>
                  </a:cubicBezTo>
                  <a:close/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553"/>
                    <a:pt x="599" y="3277"/>
                    <a:pt x="1387" y="3435"/>
                  </a:cubicBezTo>
                  <a:lnTo>
                    <a:pt x="1387" y="4947"/>
                  </a:lnTo>
                  <a:cubicBezTo>
                    <a:pt x="977" y="5073"/>
                    <a:pt x="662" y="5482"/>
                    <a:pt x="662" y="5892"/>
                  </a:cubicBezTo>
                  <a:lnTo>
                    <a:pt x="536" y="9767"/>
                  </a:lnTo>
                  <a:lnTo>
                    <a:pt x="2993" y="9767"/>
                  </a:lnTo>
                  <a:lnTo>
                    <a:pt x="2804" y="5861"/>
                  </a:lnTo>
                  <a:cubicBezTo>
                    <a:pt x="2741" y="5419"/>
                    <a:pt x="2489" y="5073"/>
                    <a:pt x="2048" y="4947"/>
                  </a:cubicBezTo>
                  <a:lnTo>
                    <a:pt x="2048" y="3435"/>
                  </a:lnTo>
                  <a:cubicBezTo>
                    <a:pt x="2836" y="3277"/>
                    <a:pt x="3435" y="2553"/>
                    <a:pt x="3435" y="1733"/>
                  </a:cubicBezTo>
                  <a:cubicBezTo>
                    <a:pt x="3498" y="757"/>
                    <a:pt x="271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39" name="Google Shape;7039;p67"/>
            <p:cNvSpPr/>
            <p:nvPr/>
          </p:nvSpPr>
          <p:spPr>
            <a:xfrm>
              <a:off x="-22670725" y="4165325"/>
              <a:ext cx="64625" cy="34675"/>
            </a:xfrm>
            <a:custGeom>
              <a:rect b="b" l="l" r="r" t="t"/>
              <a:pathLst>
                <a:path extrusionOk="0" h="1387" w="2585">
                  <a:moveTo>
                    <a:pt x="32" y="1"/>
                  </a:moveTo>
                  <a:cubicBezTo>
                    <a:pt x="1" y="883"/>
                    <a:pt x="631" y="1387"/>
                    <a:pt x="1292" y="1387"/>
                  </a:cubicBezTo>
                  <a:cubicBezTo>
                    <a:pt x="1954" y="1387"/>
                    <a:pt x="2584" y="851"/>
                    <a:pt x="25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0" name="Google Shape;7040;p67"/>
          <p:cNvGrpSpPr/>
          <p:nvPr/>
        </p:nvGrpSpPr>
        <p:grpSpPr>
          <a:xfrm>
            <a:off x="2285731" y="3037356"/>
            <a:ext cx="336696" cy="334886"/>
            <a:chOff x="-27351575" y="3175300"/>
            <a:chExt cx="297750" cy="296150"/>
          </a:xfrm>
        </p:grpSpPr>
        <p:sp>
          <p:nvSpPr>
            <p:cNvPr id="7041" name="Google Shape;7041;p67"/>
            <p:cNvSpPr/>
            <p:nvPr/>
          </p:nvSpPr>
          <p:spPr>
            <a:xfrm>
              <a:off x="-27351575" y="3175300"/>
              <a:ext cx="296975" cy="157550"/>
            </a:xfrm>
            <a:custGeom>
              <a:rect b="b" l="l" r="r" t="t"/>
              <a:pathLst>
                <a:path extrusionOk="0" h="6302" w="11879">
                  <a:moveTo>
                    <a:pt x="7688" y="2080"/>
                  </a:moveTo>
                  <a:lnTo>
                    <a:pt x="7688" y="2836"/>
                  </a:lnTo>
                  <a:lnTo>
                    <a:pt x="4191" y="2836"/>
                  </a:lnTo>
                  <a:lnTo>
                    <a:pt x="4191" y="2080"/>
                  </a:lnTo>
                  <a:close/>
                  <a:moveTo>
                    <a:pt x="10177" y="3497"/>
                  </a:moveTo>
                  <a:cubicBezTo>
                    <a:pt x="10586" y="3497"/>
                    <a:pt x="10996" y="3781"/>
                    <a:pt x="11154" y="4222"/>
                  </a:cubicBezTo>
                  <a:lnTo>
                    <a:pt x="820" y="4222"/>
                  </a:lnTo>
                  <a:cubicBezTo>
                    <a:pt x="914" y="3812"/>
                    <a:pt x="1292" y="3497"/>
                    <a:pt x="1765" y="3497"/>
                  </a:cubicBezTo>
                  <a:close/>
                  <a:moveTo>
                    <a:pt x="3844" y="0"/>
                  </a:moveTo>
                  <a:cubicBezTo>
                    <a:pt x="2899" y="0"/>
                    <a:pt x="2112" y="788"/>
                    <a:pt x="2112" y="1733"/>
                  </a:cubicBezTo>
                  <a:lnTo>
                    <a:pt x="2112" y="2836"/>
                  </a:lnTo>
                  <a:lnTo>
                    <a:pt x="1734" y="2836"/>
                  </a:lnTo>
                  <a:cubicBezTo>
                    <a:pt x="788" y="2836"/>
                    <a:pt x="1" y="3623"/>
                    <a:pt x="1" y="4568"/>
                  </a:cubicBezTo>
                  <a:lnTo>
                    <a:pt x="1" y="6301"/>
                  </a:lnTo>
                  <a:lnTo>
                    <a:pt x="1387" y="6301"/>
                  </a:lnTo>
                  <a:lnTo>
                    <a:pt x="1387" y="5955"/>
                  </a:lnTo>
                  <a:lnTo>
                    <a:pt x="1418" y="5955"/>
                  </a:lnTo>
                  <a:cubicBezTo>
                    <a:pt x="1418" y="5734"/>
                    <a:pt x="1576" y="5577"/>
                    <a:pt x="1765" y="5577"/>
                  </a:cubicBezTo>
                  <a:lnTo>
                    <a:pt x="3151" y="5577"/>
                  </a:lnTo>
                  <a:cubicBezTo>
                    <a:pt x="3340" y="5577"/>
                    <a:pt x="3529" y="5734"/>
                    <a:pt x="3529" y="5955"/>
                  </a:cubicBezTo>
                  <a:lnTo>
                    <a:pt x="3529" y="6301"/>
                  </a:lnTo>
                  <a:lnTo>
                    <a:pt x="8413" y="6301"/>
                  </a:lnTo>
                  <a:lnTo>
                    <a:pt x="8413" y="5955"/>
                  </a:lnTo>
                  <a:cubicBezTo>
                    <a:pt x="8413" y="5734"/>
                    <a:pt x="8570" y="5577"/>
                    <a:pt x="8759" y="5577"/>
                  </a:cubicBezTo>
                  <a:lnTo>
                    <a:pt x="10145" y="5577"/>
                  </a:lnTo>
                  <a:cubicBezTo>
                    <a:pt x="10334" y="5577"/>
                    <a:pt x="10492" y="5734"/>
                    <a:pt x="10492" y="5955"/>
                  </a:cubicBezTo>
                  <a:lnTo>
                    <a:pt x="10492" y="6301"/>
                  </a:lnTo>
                  <a:lnTo>
                    <a:pt x="11878" y="6301"/>
                  </a:lnTo>
                  <a:lnTo>
                    <a:pt x="11878" y="4568"/>
                  </a:lnTo>
                  <a:cubicBezTo>
                    <a:pt x="11878" y="3623"/>
                    <a:pt x="11091" y="2836"/>
                    <a:pt x="10145" y="2836"/>
                  </a:cubicBezTo>
                  <a:lnTo>
                    <a:pt x="9767" y="2836"/>
                  </a:lnTo>
                  <a:lnTo>
                    <a:pt x="9767" y="1733"/>
                  </a:lnTo>
                  <a:cubicBezTo>
                    <a:pt x="9767" y="788"/>
                    <a:pt x="8980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2" name="Google Shape;7042;p67"/>
            <p:cNvSpPr/>
            <p:nvPr/>
          </p:nvSpPr>
          <p:spPr>
            <a:xfrm>
              <a:off x="-27123950" y="333282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36" y="2079"/>
                    <a:pt x="694" y="1922"/>
                    <a:pt x="694" y="1733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3" name="Google Shape;7043;p67"/>
            <p:cNvSpPr/>
            <p:nvPr/>
          </p:nvSpPr>
          <p:spPr>
            <a:xfrm>
              <a:off x="-27350775" y="3350150"/>
              <a:ext cx="296950" cy="121300"/>
            </a:xfrm>
            <a:custGeom>
              <a:rect b="b" l="l" r="r" t="t"/>
              <a:pathLst>
                <a:path extrusionOk="0" h="4852" w="11878">
                  <a:moveTo>
                    <a:pt x="5923" y="693"/>
                  </a:moveTo>
                  <a:cubicBezTo>
                    <a:pt x="6112" y="693"/>
                    <a:pt x="6270" y="851"/>
                    <a:pt x="6270" y="1040"/>
                  </a:cubicBezTo>
                  <a:lnTo>
                    <a:pt x="6270" y="1733"/>
                  </a:lnTo>
                  <a:lnTo>
                    <a:pt x="6994" y="1733"/>
                  </a:lnTo>
                  <a:cubicBezTo>
                    <a:pt x="7183" y="1733"/>
                    <a:pt x="7341" y="1891"/>
                    <a:pt x="7341" y="2080"/>
                  </a:cubicBezTo>
                  <a:cubicBezTo>
                    <a:pt x="7341" y="2300"/>
                    <a:pt x="7183" y="2458"/>
                    <a:pt x="6994" y="2458"/>
                  </a:cubicBezTo>
                  <a:lnTo>
                    <a:pt x="6270" y="2458"/>
                  </a:lnTo>
                  <a:lnTo>
                    <a:pt x="6270" y="3151"/>
                  </a:lnTo>
                  <a:cubicBezTo>
                    <a:pt x="6270" y="3340"/>
                    <a:pt x="6112" y="3497"/>
                    <a:pt x="5923" y="3497"/>
                  </a:cubicBezTo>
                  <a:cubicBezTo>
                    <a:pt x="5734" y="3497"/>
                    <a:pt x="5577" y="3340"/>
                    <a:pt x="5577" y="3151"/>
                  </a:cubicBezTo>
                  <a:lnTo>
                    <a:pt x="5577" y="2458"/>
                  </a:lnTo>
                  <a:lnTo>
                    <a:pt x="4852" y="2458"/>
                  </a:lnTo>
                  <a:cubicBezTo>
                    <a:pt x="4663" y="2458"/>
                    <a:pt x="4505" y="2300"/>
                    <a:pt x="4505" y="2080"/>
                  </a:cubicBezTo>
                  <a:cubicBezTo>
                    <a:pt x="4537" y="1891"/>
                    <a:pt x="4695" y="1733"/>
                    <a:pt x="4852" y="1733"/>
                  </a:cubicBezTo>
                  <a:lnTo>
                    <a:pt x="5577" y="1733"/>
                  </a:lnTo>
                  <a:lnTo>
                    <a:pt x="5577" y="1040"/>
                  </a:lnTo>
                  <a:cubicBezTo>
                    <a:pt x="5577" y="851"/>
                    <a:pt x="5734" y="693"/>
                    <a:pt x="5923" y="693"/>
                  </a:cubicBezTo>
                  <a:close/>
                  <a:moveTo>
                    <a:pt x="126" y="0"/>
                  </a:moveTo>
                  <a:lnTo>
                    <a:pt x="126" y="3119"/>
                  </a:lnTo>
                  <a:cubicBezTo>
                    <a:pt x="0" y="4064"/>
                    <a:pt x="756" y="4852"/>
                    <a:pt x="1733" y="4852"/>
                  </a:cubicBezTo>
                  <a:lnTo>
                    <a:pt x="10145" y="4852"/>
                  </a:lnTo>
                  <a:cubicBezTo>
                    <a:pt x="11090" y="4852"/>
                    <a:pt x="11878" y="4064"/>
                    <a:pt x="11878" y="3119"/>
                  </a:cubicBezTo>
                  <a:lnTo>
                    <a:pt x="11878" y="0"/>
                  </a:lnTo>
                  <a:lnTo>
                    <a:pt x="10491" y="0"/>
                  </a:lnTo>
                  <a:lnTo>
                    <a:pt x="10491" y="1040"/>
                  </a:lnTo>
                  <a:cubicBezTo>
                    <a:pt x="10491" y="1639"/>
                    <a:pt x="10019" y="2048"/>
                    <a:pt x="9452" y="2048"/>
                  </a:cubicBezTo>
                  <a:cubicBezTo>
                    <a:pt x="8885" y="2048"/>
                    <a:pt x="8444" y="1576"/>
                    <a:pt x="8444" y="1040"/>
                  </a:cubicBezTo>
                  <a:lnTo>
                    <a:pt x="8444" y="0"/>
                  </a:lnTo>
                  <a:lnTo>
                    <a:pt x="3560" y="0"/>
                  </a:lnTo>
                  <a:lnTo>
                    <a:pt x="3560" y="1040"/>
                  </a:lnTo>
                  <a:cubicBezTo>
                    <a:pt x="3560" y="1639"/>
                    <a:pt x="3088" y="2048"/>
                    <a:pt x="2521" y="2048"/>
                  </a:cubicBezTo>
                  <a:cubicBezTo>
                    <a:pt x="1954" y="2048"/>
                    <a:pt x="1513" y="1576"/>
                    <a:pt x="1513" y="1040"/>
                  </a:cubicBezTo>
                  <a:lnTo>
                    <a:pt x="151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4" name="Google Shape;7044;p67"/>
            <p:cNvSpPr/>
            <p:nvPr/>
          </p:nvSpPr>
          <p:spPr>
            <a:xfrm>
              <a:off x="-27299575" y="3332825"/>
              <a:ext cx="18125" cy="52000"/>
            </a:xfrm>
            <a:custGeom>
              <a:rect b="b" l="l" r="r" t="t"/>
              <a:pathLst>
                <a:path extrusionOk="0" h="2080" w="725">
                  <a:moveTo>
                    <a:pt x="0" y="0"/>
                  </a:moveTo>
                  <a:lnTo>
                    <a:pt x="0" y="1733"/>
                  </a:lnTo>
                  <a:cubicBezTo>
                    <a:pt x="0" y="1922"/>
                    <a:pt x="158" y="2079"/>
                    <a:pt x="378" y="2079"/>
                  </a:cubicBezTo>
                  <a:cubicBezTo>
                    <a:pt x="567" y="2079"/>
                    <a:pt x="725" y="1922"/>
                    <a:pt x="725" y="1733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5" name="Google Shape;7045;p67"/>
          <p:cNvGrpSpPr/>
          <p:nvPr/>
        </p:nvGrpSpPr>
        <p:grpSpPr>
          <a:xfrm>
            <a:off x="2326270" y="3449702"/>
            <a:ext cx="255617" cy="335141"/>
            <a:chOff x="-27313750" y="3545275"/>
            <a:chExt cx="226050" cy="296375"/>
          </a:xfrm>
        </p:grpSpPr>
        <p:sp>
          <p:nvSpPr>
            <p:cNvPr id="7046" name="Google Shape;7046;p67"/>
            <p:cNvSpPr/>
            <p:nvPr/>
          </p:nvSpPr>
          <p:spPr>
            <a:xfrm>
              <a:off x="-27305100" y="3598450"/>
              <a:ext cx="208750" cy="173100"/>
            </a:xfrm>
            <a:custGeom>
              <a:rect b="b" l="l" r="r" t="t"/>
              <a:pathLst>
                <a:path extrusionOk="0" h="6924" w="8350">
                  <a:moveTo>
                    <a:pt x="4128" y="2733"/>
                  </a:moveTo>
                  <a:cubicBezTo>
                    <a:pt x="4380" y="3048"/>
                    <a:pt x="4726" y="3269"/>
                    <a:pt x="5167" y="3552"/>
                  </a:cubicBezTo>
                  <a:lnTo>
                    <a:pt x="5167" y="4497"/>
                  </a:lnTo>
                  <a:cubicBezTo>
                    <a:pt x="5167" y="4844"/>
                    <a:pt x="5010" y="5159"/>
                    <a:pt x="4695" y="5348"/>
                  </a:cubicBezTo>
                  <a:cubicBezTo>
                    <a:pt x="4537" y="5474"/>
                    <a:pt x="4325" y="5537"/>
                    <a:pt x="4112" y="5537"/>
                  </a:cubicBezTo>
                  <a:cubicBezTo>
                    <a:pt x="3899" y="5537"/>
                    <a:pt x="3687" y="5474"/>
                    <a:pt x="3529" y="5348"/>
                  </a:cubicBezTo>
                  <a:cubicBezTo>
                    <a:pt x="3277" y="5159"/>
                    <a:pt x="3057" y="4844"/>
                    <a:pt x="3057" y="4497"/>
                  </a:cubicBezTo>
                  <a:lnTo>
                    <a:pt x="3057" y="3552"/>
                  </a:lnTo>
                  <a:lnTo>
                    <a:pt x="3120" y="3552"/>
                  </a:lnTo>
                  <a:cubicBezTo>
                    <a:pt x="3529" y="3269"/>
                    <a:pt x="3907" y="2985"/>
                    <a:pt x="4128" y="2733"/>
                  </a:cubicBezTo>
                  <a:close/>
                  <a:moveTo>
                    <a:pt x="4222" y="0"/>
                  </a:moveTo>
                  <a:cubicBezTo>
                    <a:pt x="3568" y="0"/>
                    <a:pt x="2915" y="166"/>
                    <a:pt x="2363" y="496"/>
                  </a:cubicBezTo>
                  <a:cubicBezTo>
                    <a:pt x="1702" y="906"/>
                    <a:pt x="1229" y="1473"/>
                    <a:pt x="946" y="2166"/>
                  </a:cubicBezTo>
                  <a:lnTo>
                    <a:pt x="190" y="4560"/>
                  </a:lnTo>
                  <a:cubicBezTo>
                    <a:pt x="1" y="5002"/>
                    <a:pt x="64" y="5474"/>
                    <a:pt x="316" y="5915"/>
                  </a:cubicBezTo>
                  <a:cubicBezTo>
                    <a:pt x="662" y="6514"/>
                    <a:pt x="1324" y="6892"/>
                    <a:pt x="2080" y="6923"/>
                  </a:cubicBezTo>
                  <a:cubicBezTo>
                    <a:pt x="2363" y="6923"/>
                    <a:pt x="2615" y="6892"/>
                    <a:pt x="2805" y="6766"/>
                  </a:cubicBezTo>
                  <a:cubicBezTo>
                    <a:pt x="3120" y="6608"/>
                    <a:pt x="3403" y="6419"/>
                    <a:pt x="3561" y="6104"/>
                  </a:cubicBezTo>
                  <a:cubicBezTo>
                    <a:pt x="3750" y="6199"/>
                    <a:pt x="3939" y="6230"/>
                    <a:pt x="4191" y="6230"/>
                  </a:cubicBezTo>
                  <a:cubicBezTo>
                    <a:pt x="4380" y="6230"/>
                    <a:pt x="4600" y="6199"/>
                    <a:pt x="4821" y="6104"/>
                  </a:cubicBezTo>
                  <a:cubicBezTo>
                    <a:pt x="5010" y="6388"/>
                    <a:pt x="5230" y="6608"/>
                    <a:pt x="5545" y="6766"/>
                  </a:cubicBezTo>
                  <a:cubicBezTo>
                    <a:pt x="5797" y="6892"/>
                    <a:pt x="6018" y="6923"/>
                    <a:pt x="6270" y="6923"/>
                  </a:cubicBezTo>
                  <a:lnTo>
                    <a:pt x="6302" y="6923"/>
                  </a:lnTo>
                  <a:cubicBezTo>
                    <a:pt x="7026" y="6892"/>
                    <a:pt x="7688" y="6451"/>
                    <a:pt x="8034" y="5915"/>
                  </a:cubicBezTo>
                  <a:cubicBezTo>
                    <a:pt x="8318" y="5474"/>
                    <a:pt x="8349" y="5002"/>
                    <a:pt x="8192" y="4623"/>
                  </a:cubicBezTo>
                  <a:lnTo>
                    <a:pt x="7436" y="2135"/>
                  </a:lnTo>
                  <a:cubicBezTo>
                    <a:pt x="7184" y="1473"/>
                    <a:pt x="6711" y="906"/>
                    <a:pt x="6081" y="496"/>
                  </a:cubicBezTo>
                  <a:cubicBezTo>
                    <a:pt x="5530" y="166"/>
                    <a:pt x="4876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7" name="Google Shape;7047;p67"/>
            <p:cNvSpPr/>
            <p:nvPr/>
          </p:nvSpPr>
          <p:spPr>
            <a:xfrm>
              <a:off x="-27313750" y="3770725"/>
              <a:ext cx="226050" cy="70925"/>
            </a:xfrm>
            <a:custGeom>
              <a:rect b="b" l="l" r="r" t="t"/>
              <a:pathLst>
                <a:path extrusionOk="0" h="2837" w="9042">
                  <a:moveTo>
                    <a:pt x="4159" y="1"/>
                  </a:moveTo>
                  <a:cubicBezTo>
                    <a:pt x="3970" y="190"/>
                    <a:pt x="3686" y="379"/>
                    <a:pt x="3403" y="505"/>
                  </a:cubicBezTo>
                  <a:cubicBezTo>
                    <a:pt x="3151" y="631"/>
                    <a:pt x="2772" y="694"/>
                    <a:pt x="2426" y="694"/>
                  </a:cubicBezTo>
                  <a:cubicBezTo>
                    <a:pt x="1764" y="662"/>
                    <a:pt x="1166" y="442"/>
                    <a:pt x="693" y="32"/>
                  </a:cubicBezTo>
                  <a:cubicBezTo>
                    <a:pt x="252" y="473"/>
                    <a:pt x="0" y="1072"/>
                    <a:pt x="0" y="1734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lnTo>
                    <a:pt x="8695" y="2836"/>
                  </a:lnTo>
                  <a:cubicBezTo>
                    <a:pt x="8884" y="2836"/>
                    <a:pt x="9042" y="2679"/>
                    <a:pt x="9042" y="2490"/>
                  </a:cubicBezTo>
                  <a:lnTo>
                    <a:pt x="9042" y="1765"/>
                  </a:lnTo>
                  <a:cubicBezTo>
                    <a:pt x="9042" y="1135"/>
                    <a:pt x="8821" y="505"/>
                    <a:pt x="8349" y="95"/>
                  </a:cubicBezTo>
                  <a:cubicBezTo>
                    <a:pt x="7876" y="473"/>
                    <a:pt x="7309" y="725"/>
                    <a:pt x="6679" y="757"/>
                  </a:cubicBezTo>
                  <a:lnTo>
                    <a:pt x="6616" y="757"/>
                  </a:lnTo>
                  <a:cubicBezTo>
                    <a:pt x="6238" y="757"/>
                    <a:pt x="5891" y="662"/>
                    <a:pt x="5576" y="505"/>
                  </a:cubicBezTo>
                  <a:cubicBezTo>
                    <a:pt x="5324" y="379"/>
                    <a:pt x="5072" y="221"/>
                    <a:pt x="4883" y="1"/>
                  </a:cubicBezTo>
                  <a:cubicBezTo>
                    <a:pt x="4757" y="32"/>
                    <a:pt x="4631" y="32"/>
                    <a:pt x="4505" y="32"/>
                  </a:cubicBezTo>
                  <a:cubicBezTo>
                    <a:pt x="4411" y="32"/>
                    <a:pt x="4285" y="32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48" name="Google Shape;7048;p67"/>
            <p:cNvSpPr/>
            <p:nvPr/>
          </p:nvSpPr>
          <p:spPr>
            <a:xfrm>
              <a:off x="-27261000" y="3545275"/>
              <a:ext cx="122100" cy="51425"/>
            </a:xfrm>
            <a:custGeom>
              <a:rect b="b" l="l" r="r" t="t"/>
              <a:pathLst>
                <a:path extrusionOk="0" h="2057" w="4884">
                  <a:moveTo>
                    <a:pt x="2454" y="1"/>
                  </a:moveTo>
                  <a:cubicBezTo>
                    <a:pt x="1639" y="1"/>
                    <a:pt x="820" y="339"/>
                    <a:pt x="127" y="1017"/>
                  </a:cubicBezTo>
                  <a:cubicBezTo>
                    <a:pt x="32" y="1111"/>
                    <a:pt x="1" y="1237"/>
                    <a:pt x="32" y="1332"/>
                  </a:cubicBezTo>
                  <a:lnTo>
                    <a:pt x="190" y="2056"/>
                  </a:lnTo>
                  <a:cubicBezTo>
                    <a:pt x="820" y="1647"/>
                    <a:pt x="1608" y="1458"/>
                    <a:pt x="2395" y="1458"/>
                  </a:cubicBezTo>
                  <a:cubicBezTo>
                    <a:pt x="3183" y="1458"/>
                    <a:pt x="3970" y="1647"/>
                    <a:pt x="4601" y="2056"/>
                  </a:cubicBezTo>
                  <a:lnTo>
                    <a:pt x="4664" y="2056"/>
                  </a:lnTo>
                  <a:lnTo>
                    <a:pt x="4853" y="1332"/>
                  </a:lnTo>
                  <a:cubicBezTo>
                    <a:pt x="4884" y="1237"/>
                    <a:pt x="4853" y="1111"/>
                    <a:pt x="4758" y="1017"/>
                  </a:cubicBezTo>
                  <a:cubicBezTo>
                    <a:pt x="4081" y="339"/>
                    <a:pt x="3269" y="1"/>
                    <a:pt x="24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49" name="Google Shape;7049;p67"/>
          <p:cNvGrpSpPr/>
          <p:nvPr/>
        </p:nvGrpSpPr>
        <p:grpSpPr>
          <a:xfrm>
            <a:off x="2285731" y="3882233"/>
            <a:ext cx="336696" cy="338477"/>
            <a:chOff x="-27351575" y="3915650"/>
            <a:chExt cx="297750" cy="299325"/>
          </a:xfrm>
        </p:grpSpPr>
        <p:sp>
          <p:nvSpPr>
            <p:cNvPr id="7050" name="Google Shape;7050;p67"/>
            <p:cNvSpPr/>
            <p:nvPr/>
          </p:nvSpPr>
          <p:spPr>
            <a:xfrm>
              <a:off x="-27351575" y="4059000"/>
              <a:ext cx="153625" cy="155975"/>
            </a:xfrm>
            <a:custGeom>
              <a:rect b="b" l="l" r="r" t="t"/>
              <a:pathLst>
                <a:path extrusionOk="0" h="6239" w="6145">
                  <a:moveTo>
                    <a:pt x="3183" y="1"/>
                  </a:moveTo>
                  <a:lnTo>
                    <a:pt x="2490" y="725"/>
                  </a:lnTo>
                  <a:cubicBezTo>
                    <a:pt x="2206" y="1009"/>
                    <a:pt x="1986" y="1387"/>
                    <a:pt x="1860" y="1828"/>
                  </a:cubicBezTo>
                  <a:cubicBezTo>
                    <a:pt x="1608" y="2742"/>
                    <a:pt x="1229" y="3435"/>
                    <a:pt x="725" y="4002"/>
                  </a:cubicBezTo>
                  <a:lnTo>
                    <a:pt x="316" y="4411"/>
                  </a:lnTo>
                  <a:cubicBezTo>
                    <a:pt x="127" y="4632"/>
                    <a:pt x="1" y="4884"/>
                    <a:pt x="1" y="5167"/>
                  </a:cubicBezTo>
                  <a:cubicBezTo>
                    <a:pt x="1" y="5451"/>
                    <a:pt x="127" y="5734"/>
                    <a:pt x="316" y="5923"/>
                  </a:cubicBezTo>
                  <a:cubicBezTo>
                    <a:pt x="505" y="6113"/>
                    <a:pt x="788" y="6239"/>
                    <a:pt x="1072" y="6239"/>
                  </a:cubicBezTo>
                  <a:cubicBezTo>
                    <a:pt x="1355" y="6113"/>
                    <a:pt x="1608" y="5986"/>
                    <a:pt x="1765" y="5797"/>
                  </a:cubicBezTo>
                  <a:lnTo>
                    <a:pt x="2206" y="5419"/>
                  </a:lnTo>
                  <a:cubicBezTo>
                    <a:pt x="2710" y="4884"/>
                    <a:pt x="3435" y="4506"/>
                    <a:pt x="4380" y="4254"/>
                  </a:cubicBezTo>
                  <a:cubicBezTo>
                    <a:pt x="4664" y="4191"/>
                    <a:pt x="4916" y="4033"/>
                    <a:pt x="5168" y="3876"/>
                  </a:cubicBezTo>
                  <a:lnTo>
                    <a:pt x="4664" y="3372"/>
                  </a:lnTo>
                  <a:cubicBezTo>
                    <a:pt x="4537" y="3246"/>
                    <a:pt x="4537" y="2994"/>
                    <a:pt x="4664" y="2899"/>
                  </a:cubicBezTo>
                  <a:cubicBezTo>
                    <a:pt x="4711" y="2836"/>
                    <a:pt x="4797" y="2805"/>
                    <a:pt x="4888" y="2805"/>
                  </a:cubicBezTo>
                  <a:cubicBezTo>
                    <a:pt x="4979" y="2805"/>
                    <a:pt x="5073" y="2836"/>
                    <a:pt x="5136" y="2899"/>
                  </a:cubicBezTo>
                  <a:lnTo>
                    <a:pt x="5672" y="3435"/>
                  </a:lnTo>
                  <a:lnTo>
                    <a:pt x="6144" y="2962"/>
                  </a:lnTo>
                  <a:lnTo>
                    <a:pt x="31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1" name="Google Shape;7051;p67"/>
            <p:cNvSpPr/>
            <p:nvPr/>
          </p:nvSpPr>
          <p:spPr>
            <a:xfrm>
              <a:off x="-27257050" y="3915650"/>
              <a:ext cx="203225" cy="202450"/>
            </a:xfrm>
            <a:custGeom>
              <a:rect b="b" l="l" r="r" t="t"/>
              <a:pathLst>
                <a:path extrusionOk="0" h="8098" w="8129">
                  <a:moveTo>
                    <a:pt x="1891" y="2364"/>
                  </a:moveTo>
                  <a:cubicBezTo>
                    <a:pt x="1985" y="2364"/>
                    <a:pt x="2048" y="2395"/>
                    <a:pt x="2143" y="2490"/>
                  </a:cubicBezTo>
                  <a:lnTo>
                    <a:pt x="5545" y="5892"/>
                  </a:lnTo>
                  <a:cubicBezTo>
                    <a:pt x="5671" y="6018"/>
                    <a:pt x="5671" y="6239"/>
                    <a:pt x="5545" y="6365"/>
                  </a:cubicBezTo>
                  <a:cubicBezTo>
                    <a:pt x="5498" y="6428"/>
                    <a:pt x="5411" y="6459"/>
                    <a:pt x="5321" y="6459"/>
                  </a:cubicBezTo>
                  <a:cubicBezTo>
                    <a:pt x="5230" y="6459"/>
                    <a:pt x="5136" y="6428"/>
                    <a:pt x="5073" y="6365"/>
                  </a:cubicBezTo>
                  <a:lnTo>
                    <a:pt x="1670" y="2962"/>
                  </a:lnTo>
                  <a:cubicBezTo>
                    <a:pt x="1544" y="2836"/>
                    <a:pt x="1544" y="2647"/>
                    <a:pt x="1670" y="2490"/>
                  </a:cubicBezTo>
                  <a:cubicBezTo>
                    <a:pt x="1733" y="2395"/>
                    <a:pt x="1828" y="2364"/>
                    <a:pt x="1891" y="2364"/>
                  </a:cubicBezTo>
                  <a:close/>
                  <a:moveTo>
                    <a:pt x="6742" y="1"/>
                  </a:moveTo>
                  <a:cubicBezTo>
                    <a:pt x="6333" y="1"/>
                    <a:pt x="6018" y="158"/>
                    <a:pt x="5766" y="379"/>
                  </a:cubicBezTo>
                  <a:lnTo>
                    <a:pt x="4128" y="2017"/>
                  </a:lnTo>
                  <a:cubicBezTo>
                    <a:pt x="3938" y="2206"/>
                    <a:pt x="3679" y="2301"/>
                    <a:pt x="3415" y="2301"/>
                  </a:cubicBezTo>
                  <a:cubicBezTo>
                    <a:pt x="3151" y="2301"/>
                    <a:pt x="2883" y="2206"/>
                    <a:pt x="2678" y="2017"/>
                  </a:cubicBezTo>
                  <a:cubicBezTo>
                    <a:pt x="2489" y="1812"/>
                    <a:pt x="2229" y="1710"/>
                    <a:pt x="1965" y="1710"/>
                  </a:cubicBezTo>
                  <a:cubicBezTo>
                    <a:pt x="1702" y="1710"/>
                    <a:pt x="1434" y="1812"/>
                    <a:pt x="1229" y="2017"/>
                  </a:cubicBezTo>
                  <a:cubicBezTo>
                    <a:pt x="851" y="2395"/>
                    <a:pt x="851" y="3057"/>
                    <a:pt x="1229" y="3466"/>
                  </a:cubicBezTo>
                  <a:lnTo>
                    <a:pt x="1481" y="3687"/>
                  </a:lnTo>
                  <a:lnTo>
                    <a:pt x="0" y="5167"/>
                  </a:lnTo>
                  <a:lnTo>
                    <a:pt x="2962" y="8097"/>
                  </a:lnTo>
                  <a:lnTo>
                    <a:pt x="3403" y="7625"/>
                  </a:lnTo>
                  <a:lnTo>
                    <a:pt x="2836" y="7089"/>
                  </a:lnTo>
                  <a:cubicBezTo>
                    <a:pt x="2710" y="6963"/>
                    <a:pt x="2710" y="6743"/>
                    <a:pt x="2836" y="6617"/>
                  </a:cubicBezTo>
                  <a:cubicBezTo>
                    <a:pt x="2899" y="6554"/>
                    <a:pt x="2985" y="6522"/>
                    <a:pt x="3072" y="6522"/>
                  </a:cubicBezTo>
                  <a:cubicBezTo>
                    <a:pt x="3159" y="6522"/>
                    <a:pt x="3245" y="6554"/>
                    <a:pt x="3308" y="6617"/>
                  </a:cubicBezTo>
                  <a:lnTo>
                    <a:pt x="3875" y="7152"/>
                  </a:lnTo>
                  <a:lnTo>
                    <a:pt x="4380" y="6648"/>
                  </a:lnTo>
                  <a:lnTo>
                    <a:pt x="4600" y="6900"/>
                  </a:lnTo>
                  <a:cubicBezTo>
                    <a:pt x="4821" y="7089"/>
                    <a:pt x="5073" y="7215"/>
                    <a:pt x="5356" y="7215"/>
                  </a:cubicBezTo>
                  <a:cubicBezTo>
                    <a:pt x="5640" y="7215"/>
                    <a:pt x="5923" y="7089"/>
                    <a:pt x="6112" y="6900"/>
                  </a:cubicBezTo>
                  <a:cubicBezTo>
                    <a:pt x="6490" y="6491"/>
                    <a:pt x="6490" y="5829"/>
                    <a:pt x="6112" y="5420"/>
                  </a:cubicBezTo>
                  <a:cubicBezTo>
                    <a:pt x="5703" y="5041"/>
                    <a:pt x="5703" y="4380"/>
                    <a:pt x="6112" y="3970"/>
                  </a:cubicBezTo>
                  <a:lnTo>
                    <a:pt x="7719" y="2364"/>
                  </a:lnTo>
                  <a:cubicBezTo>
                    <a:pt x="8003" y="2080"/>
                    <a:pt x="8129" y="1733"/>
                    <a:pt x="8129" y="1387"/>
                  </a:cubicBezTo>
                  <a:cubicBezTo>
                    <a:pt x="8129" y="1009"/>
                    <a:pt x="7971" y="662"/>
                    <a:pt x="7719" y="379"/>
                  </a:cubicBezTo>
                  <a:cubicBezTo>
                    <a:pt x="7436" y="127"/>
                    <a:pt x="7120" y="1"/>
                    <a:pt x="6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2" name="Google Shape;7052;p67"/>
          <p:cNvGrpSpPr/>
          <p:nvPr/>
        </p:nvGrpSpPr>
        <p:grpSpPr>
          <a:xfrm>
            <a:off x="4416366" y="3037243"/>
            <a:ext cx="302857" cy="335113"/>
            <a:chOff x="-25445525" y="3175900"/>
            <a:chExt cx="267825" cy="296350"/>
          </a:xfrm>
        </p:grpSpPr>
        <p:sp>
          <p:nvSpPr>
            <p:cNvPr id="7053" name="Google Shape;7053;p67"/>
            <p:cNvSpPr/>
            <p:nvPr/>
          </p:nvSpPr>
          <p:spPr>
            <a:xfrm>
              <a:off x="-25445525" y="3367475"/>
              <a:ext cx="123675" cy="104775"/>
            </a:xfrm>
            <a:custGeom>
              <a:rect b="b" l="l" r="r" t="t"/>
              <a:pathLst>
                <a:path extrusionOk="0" h="4191" w="4947">
                  <a:moveTo>
                    <a:pt x="3088" y="0"/>
                  </a:moveTo>
                  <a:cubicBezTo>
                    <a:pt x="2364" y="883"/>
                    <a:pt x="1387" y="2080"/>
                    <a:pt x="127" y="3655"/>
                  </a:cubicBezTo>
                  <a:cubicBezTo>
                    <a:pt x="1" y="3718"/>
                    <a:pt x="1" y="3875"/>
                    <a:pt x="32" y="4001"/>
                  </a:cubicBezTo>
                  <a:cubicBezTo>
                    <a:pt x="95" y="4127"/>
                    <a:pt x="253" y="4191"/>
                    <a:pt x="379" y="4191"/>
                  </a:cubicBezTo>
                  <a:lnTo>
                    <a:pt x="3246" y="4191"/>
                  </a:lnTo>
                  <a:cubicBezTo>
                    <a:pt x="3372" y="4191"/>
                    <a:pt x="3435" y="4159"/>
                    <a:pt x="3529" y="4096"/>
                  </a:cubicBezTo>
                  <a:lnTo>
                    <a:pt x="4947" y="2363"/>
                  </a:lnTo>
                  <a:lnTo>
                    <a:pt x="3466" y="536"/>
                  </a:lnTo>
                  <a:lnTo>
                    <a:pt x="3120" y="63"/>
                  </a:lnTo>
                  <a:cubicBezTo>
                    <a:pt x="3120" y="32"/>
                    <a:pt x="3088" y="32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4" name="Google Shape;7054;p67"/>
            <p:cNvSpPr/>
            <p:nvPr/>
          </p:nvSpPr>
          <p:spPr>
            <a:xfrm>
              <a:off x="-25398250" y="3175900"/>
              <a:ext cx="220550" cy="296350"/>
            </a:xfrm>
            <a:custGeom>
              <a:rect b="b" l="l" r="r" t="t"/>
              <a:pathLst>
                <a:path extrusionOk="0" h="11854" w="8822">
                  <a:moveTo>
                    <a:pt x="3491" y="1"/>
                  </a:moveTo>
                  <a:cubicBezTo>
                    <a:pt x="3420" y="1"/>
                    <a:pt x="3348" y="3"/>
                    <a:pt x="3277" y="8"/>
                  </a:cubicBezTo>
                  <a:cubicBezTo>
                    <a:pt x="1481" y="134"/>
                    <a:pt x="0" y="1709"/>
                    <a:pt x="0" y="3568"/>
                  </a:cubicBezTo>
                  <a:cubicBezTo>
                    <a:pt x="0" y="4733"/>
                    <a:pt x="945" y="6246"/>
                    <a:pt x="1764" y="7285"/>
                  </a:cubicBezTo>
                  <a:lnTo>
                    <a:pt x="2142" y="7758"/>
                  </a:lnTo>
                  <a:lnTo>
                    <a:pt x="5324" y="11759"/>
                  </a:lnTo>
                  <a:cubicBezTo>
                    <a:pt x="5387" y="11822"/>
                    <a:pt x="5482" y="11854"/>
                    <a:pt x="5608" y="11854"/>
                  </a:cubicBezTo>
                  <a:lnTo>
                    <a:pt x="8475" y="11854"/>
                  </a:lnTo>
                  <a:cubicBezTo>
                    <a:pt x="8601" y="11854"/>
                    <a:pt x="8695" y="11790"/>
                    <a:pt x="8790" y="11664"/>
                  </a:cubicBezTo>
                  <a:cubicBezTo>
                    <a:pt x="8821" y="11538"/>
                    <a:pt x="8821" y="11381"/>
                    <a:pt x="8758" y="11318"/>
                  </a:cubicBezTo>
                  <a:cubicBezTo>
                    <a:pt x="7939" y="10278"/>
                    <a:pt x="7183" y="9302"/>
                    <a:pt x="6459" y="8482"/>
                  </a:cubicBezTo>
                  <a:cubicBezTo>
                    <a:pt x="6144" y="8073"/>
                    <a:pt x="5828" y="7695"/>
                    <a:pt x="5513" y="7348"/>
                  </a:cubicBezTo>
                  <a:cubicBezTo>
                    <a:pt x="5387" y="7191"/>
                    <a:pt x="5293" y="7065"/>
                    <a:pt x="5167" y="6907"/>
                  </a:cubicBezTo>
                  <a:cubicBezTo>
                    <a:pt x="4600" y="6246"/>
                    <a:pt x="4127" y="5647"/>
                    <a:pt x="3749" y="5080"/>
                  </a:cubicBezTo>
                  <a:cubicBezTo>
                    <a:pt x="3088" y="4198"/>
                    <a:pt x="2646" y="3568"/>
                    <a:pt x="2363" y="3032"/>
                  </a:cubicBezTo>
                  <a:cubicBezTo>
                    <a:pt x="2174" y="2686"/>
                    <a:pt x="2079" y="2371"/>
                    <a:pt x="2079" y="2182"/>
                  </a:cubicBezTo>
                  <a:cubicBezTo>
                    <a:pt x="2079" y="1425"/>
                    <a:pt x="2678" y="764"/>
                    <a:pt x="3466" y="764"/>
                  </a:cubicBezTo>
                  <a:cubicBezTo>
                    <a:pt x="4253" y="764"/>
                    <a:pt x="4852" y="1425"/>
                    <a:pt x="4852" y="2182"/>
                  </a:cubicBezTo>
                  <a:cubicBezTo>
                    <a:pt x="4852" y="2308"/>
                    <a:pt x="4820" y="2528"/>
                    <a:pt x="4568" y="3001"/>
                  </a:cubicBezTo>
                  <a:cubicBezTo>
                    <a:pt x="4379" y="3347"/>
                    <a:pt x="4159" y="3757"/>
                    <a:pt x="3907" y="4103"/>
                  </a:cubicBezTo>
                  <a:cubicBezTo>
                    <a:pt x="4064" y="4292"/>
                    <a:pt x="4190" y="4513"/>
                    <a:pt x="4316" y="4670"/>
                  </a:cubicBezTo>
                  <a:cubicBezTo>
                    <a:pt x="4694" y="5206"/>
                    <a:pt x="5167" y="5805"/>
                    <a:pt x="5734" y="6435"/>
                  </a:cubicBezTo>
                  <a:lnTo>
                    <a:pt x="5765" y="6466"/>
                  </a:lnTo>
                  <a:cubicBezTo>
                    <a:pt x="6396" y="5521"/>
                    <a:pt x="6931" y="4418"/>
                    <a:pt x="6931" y="3505"/>
                  </a:cubicBezTo>
                  <a:cubicBezTo>
                    <a:pt x="6931" y="1621"/>
                    <a:pt x="5408" y="1"/>
                    <a:pt x="3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5" name="Google Shape;7055;p67"/>
            <p:cNvSpPr/>
            <p:nvPr/>
          </p:nvSpPr>
          <p:spPr>
            <a:xfrm>
              <a:off x="-25328950" y="3211525"/>
              <a:ext cx="35475" cy="36250"/>
            </a:xfrm>
            <a:custGeom>
              <a:rect b="b" l="l" r="r" t="t"/>
              <a:pathLst>
                <a:path extrusionOk="0" h="1450" w="1419">
                  <a:moveTo>
                    <a:pt x="694" y="0"/>
                  </a:moveTo>
                  <a:cubicBezTo>
                    <a:pt x="316" y="0"/>
                    <a:pt x="0" y="347"/>
                    <a:pt x="0" y="757"/>
                  </a:cubicBezTo>
                  <a:cubicBezTo>
                    <a:pt x="0" y="757"/>
                    <a:pt x="0" y="914"/>
                    <a:pt x="190" y="1292"/>
                  </a:cubicBezTo>
                  <a:cubicBezTo>
                    <a:pt x="221" y="1355"/>
                    <a:pt x="221" y="1418"/>
                    <a:pt x="253" y="1450"/>
                  </a:cubicBezTo>
                  <a:cubicBezTo>
                    <a:pt x="379" y="1418"/>
                    <a:pt x="536" y="1387"/>
                    <a:pt x="662" y="1387"/>
                  </a:cubicBezTo>
                  <a:cubicBezTo>
                    <a:pt x="788" y="1387"/>
                    <a:pt x="946" y="1418"/>
                    <a:pt x="1040" y="1450"/>
                  </a:cubicBezTo>
                  <a:cubicBezTo>
                    <a:pt x="1103" y="1418"/>
                    <a:pt x="1135" y="1355"/>
                    <a:pt x="1135" y="1292"/>
                  </a:cubicBezTo>
                  <a:cubicBezTo>
                    <a:pt x="1324" y="914"/>
                    <a:pt x="1324" y="757"/>
                    <a:pt x="1324" y="757"/>
                  </a:cubicBezTo>
                  <a:cubicBezTo>
                    <a:pt x="1418" y="347"/>
                    <a:pt x="1103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6" name="Google Shape;7056;p67"/>
          <p:cNvGrpSpPr/>
          <p:nvPr/>
        </p:nvGrpSpPr>
        <p:grpSpPr>
          <a:xfrm>
            <a:off x="4399008" y="3460516"/>
            <a:ext cx="337572" cy="313514"/>
            <a:chOff x="-25465200" y="3565175"/>
            <a:chExt cx="298525" cy="277250"/>
          </a:xfrm>
        </p:grpSpPr>
        <p:sp>
          <p:nvSpPr>
            <p:cNvPr id="7057" name="Google Shape;7057;p67"/>
            <p:cNvSpPr/>
            <p:nvPr/>
          </p:nvSpPr>
          <p:spPr>
            <a:xfrm>
              <a:off x="-25413225" y="3565175"/>
              <a:ext cx="172500" cy="103975"/>
            </a:xfrm>
            <a:custGeom>
              <a:rect b="b" l="l" r="r" t="t"/>
              <a:pathLst>
                <a:path extrusionOk="0" h="4159" w="6900">
                  <a:moveTo>
                    <a:pt x="4884" y="1166"/>
                  </a:moveTo>
                  <a:lnTo>
                    <a:pt x="5797" y="2079"/>
                  </a:lnTo>
                  <a:lnTo>
                    <a:pt x="4884" y="2079"/>
                  </a:lnTo>
                  <a:lnTo>
                    <a:pt x="4884" y="1166"/>
                  </a:lnTo>
                  <a:close/>
                  <a:moveTo>
                    <a:pt x="379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151"/>
                  </a:lnTo>
                  <a:cubicBezTo>
                    <a:pt x="284" y="2899"/>
                    <a:pt x="631" y="2804"/>
                    <a:pt x="1040" y="2804"/>
                  </a:cubicBezTo>
                  <a:lnTo>
                    <a:pt x="4065" y="2804"/>
                  </a:lnTo>
                  <a:cubicBezTo>
                    <a:pt x="4726" y="2804"/>
                    <a:pt x="5325" y="3151"/>
                    <a:pt x="5608" y="3718"/>
                  </a:cubicBezTo>
                  <a:lnTo>
                    <a:pt x="5797" y="4159"/>
                  </a:lnTo>
                  <a:lnTo>
                    <a:pt x="6900" y="4159"/>
                  </a:lnTo>
                  <a:lnTo>
                    <a:pt x="6900" y="2426"/>
                  </a:lnTo>
                  <a:cubicBezTo>
                    <a:pt x="6900" y="2394"/>
                    <a:pt x="6869" y="2237"/>
                    <a:pt x="6774" y="2205"/>
                  </a:cubicBezTo>
                  <a:lnTo>
                    <a:pt x="4695" y="126"/>
                  </a:lnTo>
                  <a:cubicBezTo>
                    <a:pt x="4726" y="32"/>
                    <a:pt x="463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58" name="Google Shape;7058;p67"/>
            <p:cNvSpPr/>
            <p:nvPr/>
          </p:nvSpPr>
          <p:spPr>
            <a:xfrm>
              <a:off x="-25465200" y="3650225"/>
              <a:ext cx="298525" cy="192200"/>
            </a:xfrm>
            <a:custGeom>
              <a:rect b="b" l="l" r="r" t="t"/>
              <a:pathLst>
                <a:path extrusionOk="0" h="7688" w="11941">
                  <a:moveTo>
                    <a:pt x="10838" y="3529"/>
                  </a:moveTo>
                  <a:cubicBezTo>
                    <a:pt x="10964" y="3529"/>
                    <a:pt x="11027" y="3561"/>
                    <a:pt x="11121" y="3655"/>
                  </a:cubicBezTo>
                  <a:cubicBezTo>
                    <a:pt x="11184" y="3718"/>
                    <a:pt x="11184" y="3813"/>
                    <a:pt x="11184" y="3907"/>
                  </a:cubicBezTo>
                  <a:lnTo>
                    <a:pt x="10901" y="5703"/>
                  </a:lnTo>
                  <a:lnTo>
                    <a:pt x="10365" y="3529"/>
                  </a:lnTo>
                  <a:close/>
                  <a:moveTo>
                    <a:pt x="5227" y="2768"/>
                  </a:moveTo>
                  <a:cubicBezTo>
                    <a:pt x="5400" y="2768"/>
                    <a:pt x="5580" y="2884"/>
                    <a:pt x="5608" y="3025"/>
                  </a:cubicBezTo>
                  <a:lnTo>
                    <a:pt x="5892" y="4159"/>
                  </a:lnTo>
                  <a:lnTo>
                    <a:pt x="7341" y="4159"/>
                  </a:lnTo>
                  <a:cubicBezTo>
                    <a:pt x="7530" y="4159"/>
                    <a:pt x="7687" y="4317"/>
                    <a:pt x="7687" y="4506"/>
                  </a:cubicBezTo>
                  <a:cubicBezTo>
                    <a:pt x="7687" y="4758"/>
                    <a:pt x="7530" y="4915"/>
                    <a:pt x="7341" y="4915"/>
                  </a:cubicBezTo>
                  <a:lnTo>
                    <a:pt x="6018" y="4915"/>
                  </a:lnTo>
                  <a:lnTo>
                    <a:pt x="6270" y="5829"/>
                  </a:lnTo>
                  <a:cubicBezTo>
                    <a:pt x="6301" y="6050"/>
                    <a:pt x="6175" y="6207"/>
                    <a:pt x="6018" y="6270"/>
                  </a:cubicBezTo>
                  <a:lnTo>
                    <a:pt x="5955" y="6270"/>
                  </a:lnTo>
                  <a:cubicBezTo>
                    <a:pt x="5797" y="6270"/>
                    <a:pt x="5640" y="6176"/>
                    <a:pt x="5608" y="6018"/>
                  </a:cubicBezTo>
                  <a:lnTo>
                    <a:pt x="5324" y="4852"/>
                  </a:lnTo>
                  <a:lnTo>
                    <a:pt x="3875" y="4852"/>
                  </a:lnTo>
                  <a:cubicBezTo>
                    <a:pt x="3686" y="4852"/>
                    <a:pt x="3529" y="4695"/>
                    <a:pt x="3529" y="4506"/>
                  </a:cubicBezTo>
                  <a:cubicBezTo>
                    <a:pt x="3529" y="4317"/>
                    <a:pt x="3686" y="4159"/>
                    <a:pt x="3875" y="4159"/>
                  </a:cubicBezTo>
                  <a:lnTo>
                    <a:pt x="5167" y="4159"/>
                  </a:lnTo>
                  <a:lnTo>
                    <a:pt x="4946" y="3214"/>
                  </a:lnTo>
                  <a:cubicBezTo>
                    <a:pt x="4883" y="3025"/>
                    <a:pt x="5009" y="2868"/>
                    <a:pt x="5167" y="2773"/>
                  </a:cubicBezTo>
                  <a:cubicBezTo>
                    <a:pt x="5187" y="2770"/>
                    <a:pt x="5207" y="2768"/>
                    <a:pt x="5227" y="2768"/>
                  </a:cubicBezTo>
                  <a:close/>
                  <a:moveTo>
                    <a:pt x="3151" y="1"/>
                  </a:moveTo>
                  <a:cubicBezTo>
                    <a:pt x="2584" y="1"/>
                    <a:pt x="2142" y="473"/>
                    <a:pt x="2142" y="1040"/>
                  </a:cubicBezTo>
                  <a:lnTo>
                    <a:pt x="2142" y="1387"/>
                  </a:lnTo>
                  <a:lnTo>
                    <a:pt x="1103" y="1387"/>
                  </a:lnTo>
                  <a:cubicBezTo>
                    <a:pt x="788" y="1387"/>
                    <a:pt x="473" y="1544"/>
                    <a:pt x="284" y="1796"/>
                  </a:cubicBezTo>
                  <a:cubicBezTo>
                    <a:pt x="95" y="2017"/>
                    <a:pt x="0" y="2332"/>
                    <a:pt x="95" y="2679"/>
                  </a:cubicBezTo>
                  <a:lnTo>
                    <a:pt x="1166" y="6869"/>
                  </a:lnTo>
                  <a:cubicBezTo>
                    <a:pt x="1260" y="7341"/>
                    <a:pt x="1701" y="7656"/>
                    <a:pt x="2174" y="7656"/>
                  </a:cubicBezTo>
                  <a:lnTo>
                    <a:pt x="10995" y="7688"/>
                  </a:lnTo>
                  <a:cubicBezTo>
                    <a:pt x="11153" y="7688"/>
                    <a:pt x="11310" y="7593"/>
                    <a:pt x="11342" y="7436"/>
                  </a:cubicBezTo>
                  <a:lnTo>
                    <a:pt x="11909" y="4033"/>
                  </a:lnTo>
                  <a:cubicBezTo>
                    <a:pt x="11941" y="3718"/>
                    <a:pt x="11846" y="3435"/>
                    <a:pt x="11657" y="3214"/>
                  </a:cubicBezTo>
                  <a:cubicBezTo>
                    <a:pt x="11468" y="2962"/>
                    <a:pt x="11184" y="2868"/>
                    <a:pt x="10869" y="2868"/>
                  </a:cubicBezTo>
                  <a:lnTo>
                    <a:pt x="10208" y="2868"/>
                  </a:lnTo>
                  <a:lnTo>
                    <a:pt x="10050" y="2269"/>
                  </a:lnTo>
                  <a:cubicBezTo>
                    <a:pt x="9924" y="1796"/>
                    <a:pt x="9546" y="1450"/>
                    <a:pt x="9042" y="1450"/>
                  </a:cubicBezTo>
                  <a:lnTo>
                    <a:pt x="7530" y="1450"/>
                  </a:lnTo>
                  <a:lnTo>
                    <a:pt x="7120" y="599"/>
                  </a:lnTo>
                  <a:cubicBezTo>
                    <a:pt x="6963" y="253"/>
                    <a:pt x="6585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59" name="Google Shape;7059;p67"/>
          <p:cNvGrpSpPr/>
          <p:nvPr/>
        </p:nvGrpSpPr>
        <p:grpSpPr>
          <a:xfrm>
            <a:off x="4398570" y="3884749"/>
            <a:ext cx="338448" cy="333445"/>
            <a:chOff x="-25465200" y="3916150"/>
            <a:chExt cx="299300" cy="294875"/>
          </a:xfrm>
        </p:grpSpPr>
        <p:sp>
          <p:nvSpPr>
            <p:cNvPr id="7060" name="Google Shape;7060;p67"/>
            <p:cNvSpPr/>
            <p:nvPr/>
          </p:nvSpPr>
          <p:spPr>
            <a:xfrm>
              <a:off x="-25316350" y="3916150"/>
              <a:ext cx="150450" cy="149175"/>
            </a:xfrm>
            <a:custGeom>
              <a:rect b="b" l="l" r="r" t="t"/>
              <a:pathLst>
                <a:path extrusionOk="0" h="5967" w="6018">
                  <a:moveTo>
                    <a:pt x="3836" y="0"/>
                  </a:moveTo>
                  <a:cubicBezTo>
                    <a:pt x="3278" y="0"/>
                    <a:pt x="2726" y="214"/>
                    <a:pt x="2332" y="642"/>
                  </a:cubicBezTo>
                  <a:lnTo>
                    <a:pt x="1891" y="1083"/>
                  </a:lnTo>
                  <a:lnTo>
                    <a:pt x="2458" y="1619"/>
                  </a:lnTo>
                  <a:cubicBezTo>
                    <a:pt x="2552" y="1745"/>
                    <a:pt x="2552" y="1966"/>
                    <a:pt x="2458" y="2092"/>
                  </a:cubicBezTo>
                  <a:cubicBezTo>
                    <a:pt x="2363" y="2186"/>
                    <a:pt x="2300" y="2218"/>
                    <a:pt x="2206" y="2218"/>
                  </a:cubicBezTo>
                  <a:cubicBezTo>
                    <a:pt x="2143" y="2218"/>
                    <a:pt x="2017" y="2186"/>
                    <a:pt x="1985" y="2092"/>
                  </a:cubicBezTo>
                  <a:lnTo>
                    <a:pt x="1418" y="1556"/>
                  </a:lnTo>
                  <a:lnTo>
                    <a:pt x="946" y="2029"/>
                  </a:lnTo>
                  <a:lnTo>
                    <a:pt x="1513" y="2564"/>
                  </a:lnTo>
                  <a:cubicBezTo>
                    <a:pt x="1607" y="2690"/>
                    <a:pt x="1607" y="2911"/>
                    <a:pt x="1513" y="3037"/>
                  </a:cubicBezTo>
                  <a:cubicBezTo>
                    <a:pt x="1418" y="3131"/>
                    <a:pt x="1355" y="3163"/>
                    <a:pt x="1261" y="3163"/>
                  </a:cubicBezTo>
                  <a:cubicBezTo>
                    <a:pt x="1198" y="3163"/>
                    <a:pt x="1072" y="3131"/>
                    <a:pt x="1040" y="3037"/>
                  </a:cubicBezTo>
                  <a:lnTo>
                    <a:pt x="473" y="2501"/>
                  </a:lnTo>
                  <a:lnTo>
                    <a:pt x="1" y="3005"/>
                  </a:lnTo>
                  <a:lnTo>
                    <a:pt x="2962" y="5967"/>
                  </a:lnTo>
                  <a:lnTo>
                    <a:pt x="5388" y="3478"/>
                  </a:lnTo>
                  <a:cubicBezTo>
                    <a:pt x="5829" y="3037"/>
                    <a:pt x="6018" y="2501"/>
                    <a:pt x="5987" y="1903"/>
                  </a:cubicBezTo>
                  <a:cubicBezTo>
                    <a:pt x="5892" y="1398"/>
                    <a:pt x="5640" y="831"/>
                    <a:pt x="5167" y="453"/>
                  </a:cubicBezTo>
                  <a:cubicBezTo>
                    <a:pt x="4779" y="151"/>
                    <a:pt x="4305" y="0"/>
                    <a:pt x="3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1" name="Google Shape;7061;p67"/>
            <p:cNvSpPr/>
            <p:nvPr/>
          </p:nvSpPr>
          <p:spPr>
            <a:xfrm>
              <a:off x="-25465200" y="4003875"/>
              <a:ext cx="208725" cy="207150"/>
            </a:xfrm>
            <a:custGeom>
              <a:rect b="b" l="l" r="r" t="t"/>
              <a:pathLst>
                <a:path extrusionOk="0" h="8286" w="8349">
                  <a:moveTo>
                    <a:pt x="5419" y="0"/>
                  </a:moveTo>
                  <a:lnTo>
                    <a:pt x="4883" y="567"/>
                  </a:lnTo>
                  <a:lnTo>
                    <a:pt x="5450" y="1103"/>
                  </a:lnTo>
                  <a:cubicBezTo>
                    <a:pt x="5545" y="1229"/>
                    <a:pt x="5545" y="1449"/>
                    <a:pt x="5450" y="1575"/>
                  </a:cubicBezTo>
                  <a:cubicBezTo>
                    <a:pt x="5356" y="1670"/>
                    <a:pt x="5293" y="1702"/>
                    <a:pt x="5198" y="1702"/>
                  </a:cubicBezTo>
                  <a:cubicBezTo>
                    <a:pt x="5135" y="1702"/>
                    <a:pt x="5009" y="1670"/>
                    <a:pt x="4978" y="1575"/>
                  </a:cubicBezTo>
                  <a:lnTo>
                    <a:pt x="4411" y="1040"/>
                  </a:lnTo>
                  <a:lnTo>
                    <a:pt x="3938" y="1512"/>
                  </a:lnTo>
                  <a:lnTo>
                    <a:pt x="4505" y="2048"/>
                  </a:lnTo>
                  <a:cubicBezTo>
                    <a:pt x="4631" y="2174"/>
                    <a:pt x="4631" y="2395"/>
                    <a:pt x="4505" y="2521"/>
                  </a:cubicBezTo>
                  <a:cubicBezTo>
                    <a:pt x="4411" y="2615"/>
                    <a:pt x="4348" y="2647"/>
                    <a:pt x="4253" y="2647"/>
                  </a:cubicBezTo>
                  <a:cubicBezTo>
                    <a:pt x="4190" y="2647"/>
                    <a:pt x="4064" y="2615"/>
                    <a:pt x="4033" y="2521"/>
                  </a:cubicBezTo>
                  <a:lnTo>
                    <a:pt x="3466" y="1985"/>
                  </a:lnTo>
                  <a:lnTo>
                    <a:pt x="3214" y="2237"/>
                  </a:lnTo>
                  <a:cubicBezTo>
                    <a:pt x="2773" y="2678"/>
                    <a:pt x="2458" y="3277"/>
                    <a:pt x="2363" y="3907"/>
                  </a:cubicBezTo>
                  <a:cubicBezTo>
                    <a:pt x="2300" y="4379"/>
                    <a:pt x="2111" y="4852"/>
                    <a:pt x="1733" y="5167"/>
                  </a:cubicBezTo>
                  <a:lnTo>
                    <a:pt x="410" y="6490"/>
                  </a:lnTo>
                  <a:cubicBezTo>
                    <a:pt x="0" y="6900"/>
                    <a:pt x="0" y="7561"/>
                    <a:pt x="410" y="7971"/>
                  </a:cubicBezTo>
                  <a:cubicBezTo>
                    <a:pt x="599" y="8160"/>
                    <a:pt x="882" y="8286"/>
                    <a:pt x="1166" y="8286"/>
                  </a:cubicBezTo>
                  <a:cubicBezTo>
                    <a:pt x="1418" y="8286"/>
                    <a:pt x="1701" y="8160"/>
                    <a:pt x="1890" y="7971"/>
                  </a:cubicBezTo>
                  <a:lnTo>
                    <a:pt x="3245" y="6616"/>
                  </a:lnTo>
                  <a:cubicBezTo>
                    <a:pt x="3592" y="6270"/>
                    <a:pt x="4033" y="6081"/>
                    <a:pt x="4505" y="5986"/>
                  </a:cubicBezTo>
                  <a:cubicBezTo>
                    <a:pt x="5135" y="5923"/>
                    <a:pt x="5734" y="5608"/>
                    <a:pt x="6144" y="5167"/>
                  </a:cubicBezTo>
                  <a:lnTo>
                    <a:pt x="8349" y="2962"/>
                  </a:lnTo>
                  <a:lnTo>
                    <a:pt x="541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62" name="Google Shape;7062;p67"/>
          <p:cNvGrpSpPr/>
          <p:nvPr/>
        </p:nvGrpSpPr>
        <p:grpSpPr>
          <a:xfrm>
            <a:off x="6512889" y="3037356"/>
            <a:ext cx="334010" cy="334886"/>
            <a:chOff x="-23615075" y="3148525"/>
            <a:chExt cx="295375" cy="296150"/>
          </a:xfrm>
        </p:grpSpPr>
        <p:sp>
          <p:nvSpPr>
            <p:cNvPr id="7063" name="Google Shape;7063;p67"/>
            <p:cNvSpPr/>
            <p:nvPr/>
          </p:nvSpPr>
          <p:spPr>
            <a:xfrm>
              <a:off x="-23493775" y="3183950"/>
              <a:ext cx="52775" cy="53600"/>
            </a:xfrm>
            <a:custGeom>
              <a:rect b="b" l="l" r="r" t="t"/>
              <a:pathLst>
                <a:path extrusionOk="0" h="2144" w="2111">
                  <a:moveTo>
                    <a:pt x="1040" y="1"/>
                  </a:moveTo>
                  <a:cubicBezTo>
                    <a:pt x="851" y="1"/>
                    <a:pt x="693" y="158"/>
                    <a:pt x="693" y="347"/>
                  </a:cubicBezTo>
                  <a:lnTo>
                    <a:pt x="693" y="725"/>
                  </a:lnTo>
                  <a:lnTo>
                    <a:pt x="347" y="725"/>
                  </a:lnTo>
                  <a:cubicBezTo>
                    <a:pt x="158" y="725"/>
                    <a:pt x="0" y="883"/>
                    <a:pt x="0" y="1072"/>
                  </a:cubicBezTo>
                  <a:cubicBezTo>
                    <a:pt x="0" y="1261"/>
                    <a:pt x="158" y="1418"/>
                    <a:pt x="347" y="1418"/>
                  </a:cubicBezTo>
                  <a:lnTo>
                    <a:pt x="693" y="1418"/>
                  </a:lnTo>
                  <a:lnTo>
                    <a:pt x="693" y="1765"/>
                  </a:lnTo>
                  <a:cubicBezTo>
                    <a:pt x="693" y="1986"/>
                    <a:pt x="851" y="2143"/>
                    <a:pt x="1040" y="2143"/>
                  </a:cubicBezTo>
                  <a:cubicBezTo>
                    <a:pt x="1260" y="2143"/>
                    <a:pt x="1418" y="1986"/>
                    <a:pt x="1418" y="1765"/>
                  </a:cubicBezTo>
                  <a:lnTo>
                    <a:pt x="1418" y="1418"/>
                  </a:lnTo>
                  <a:lnTo>
                    <a:pt x="1764" y="1418"/>
                  </a:lnTo>
                  <a:cubicBezTo>
                    <a:pt x="1953" y="1418"/>
                    <a:pt x="2111" y="1261"/>
                    <a:pt x="2111" y="1072"/>
                  </a:cubicBezTo>
                  <a:cubicBezTo>
                    <a:pt x="2111" y="883"/>
                    <a:pt x="1953" y="725"/>
                    <a:pt x="1764" y="725"/>
                  </a:cubicBezTo>
                  <a:lnTo>
                    <a:pt x="1418" y="725"/>
                  </a:lnTo>
                  <a:lnTo>
                    <a:pt x="1418" y="347"/>
                  </a:ln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4" name="Google Shape;7064;p67"/>
            <p:cNvSpPr/>
            <p:nvPr/>
          </p:nvSpPr>
          <p:spPr>
            <a:xfrm>
              <a:off x="-23615075" y="3268225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1008" y="1"/>
                  </a:moveTo>
                  <a:cubicBezTo>
                    <a:pt x="441" y="1"/>
                    <a:pt x="0" y="473"/>
                    <a:pt x="0" y="1040"/>
                  </a:cubicBezTo>
                  <a:lnTo>
                    <a:pt x="0" y="6585"/>
                  </a:lnTo>
                  <a:cubicBezTo>
                    <a:pt x="0" y="6774"/>
                    <a:pt x="158" y="6932"/>
                    <a:pt x="347" y="6932"/>
                  </a:cubicBezTo>
                  <a:lnTo>
                    <a:pt x="1386" y="6932"/>
                  </a:lnTo>
                  <a:lnTo>
                    <a:pt x="1386" y="4285"/>
                  </a:lnTo>
                  <a:lnTo>
                    <a:pt x="662" y="4285"/>
                  </a:lnTo>
                  <a:lnTo>
                    <a:pt x="662" y="3561"/>
                  </a:lnTo>
                  <a:lnTo>
                    <a:pt x="1386" y="3561"/>
                  </a:lnTo>
                  <a:lnTo>
                    <a:pt x="1386" y="2868"/>
                  </a:lnTo>
                  <a:lnTo>
                    <a:pt x="662" y="2868"/>
                  </a:lnTo>
                  <a:lnTo>
                    <a:pt x="662" y="2143"/>
                  </a:lnTo>
                  <a:lnTo>
                    <a:pt x="1386" y="2143"/>
                  </a:lnTo>
                  <a:lnTo>
                    <a:pt x="1386" y="1418"/>
                  </a:lnTo>
                  <a:lnTo>
                    <a:pt x="662" y="1418"/>
                  </a:lnTo>
                  <a:lnTo>
                    <a:pt x="662" y="1072"/>
                  </a:lnTo>
                  <a:cubicBezTo>
                    <a:pt x="662" y="883"/>
                    <a:pt x="819" y="725"/>
                    <a:pt x="1008" y="725"/>
                  </a:cubicBezTo>
                  <a:lnTo>
                    <a:pt x="1386" y="725"/>
                  </a:lnTo>
                  <a:lnTo>
                    <a:pt x="13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5" name="Google Shape;7065;p67"/>
            <p:cNvSpPr/>
            <p:nvPr/>
          </p:nvSpPr>
          <p:spPr>
            <a:xfrm>
              <a:off x="-23354375" y="3270600"/>
              <a:ext cx="34675" cy="173300"/>
            </a:xfrm>
            <a:custGeom>
              <a:rect b="b" l="l" r="r" t="t"/>
              <a:pathLst>
                <a:path extrusionOk="0" h="6932" w="1387">
                  <a:moveTo>
                    <a:pt x="0" y="0"/>
                  </a:moveTo>
                  <a:lnTo>
                    <a:pt x="0" y="725"/>
                  </a:lnTo>
                  <a:lnTo>
                    <a:pt x="347" y="725"/>
                  </a:lnTo>
                  <a:cubicBezTo>
                    <a:pt x="568" y="725"/>
                    <a:pt x="725" y="882"/>
                    <a:pt x="725" y="1071"/>
                  </a:cubicBezTo>
                  <a:lnTo>
                    <a:pt x="725" y="1418"/>
                  </a:lnTo>
                  <a:lnTo>
                    <a:pt x="0" y="1418"/>
                  </a:lnTo>
                  <a:lnTo>
                    <a:pt x="0" y="2143"/>
                  </a:lnTo>
                  <a:lnTo>
                    <a:pt x="725" y="2143"/>
                  </a:lnTo>
                  <a:lnTo>
                    <a:pt x="725" y="2836"/>
                  </a:lnTo>
                  <a:lnTo>
                    <a:pt x="0" y="2836"/>
                  </a:lnTo>
                  <a:lnTo>
                    <a:pt x="0" y="3560"/>
                  </a:lnTo>
                  <a:lnTo>
                    <a:pt x="725" y="3560"/>
                  </a:lnTo>
                  <a:lnTo>
                    <a:pt x="725" y="4253"/>
                  </a:lnTo>
                  <a:lnTo>
                    <a:pt x="0" y="4253"/>
                  </a:lnTo>
                  <a:lnTo>
                    <a:pt x="0" y="6931"/>
                  </a:lnTo>
                  <a:lnTo>
                    <a:pt x="1040" y="6931"/>
                  </a:lnTo>
                  <a:cubicBezTo>
                    <a:pt x="1229" y="6931"/>
                    <a:pt x="1387" y="6774"/>
                    <a:pt x="1387" y="6585"/>
                  </a:cubicBezTo>
                  <a:lnTo>
                    <a:pt x="1387" y="1040"/>
                  </a:lnTo>
                  <a:cubicBezTo>
                    <a:pt x="1387" y="441"/>
                    <a:pt x="91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66" name="Google Shape;7066;p67"/>
            <p:cNvSpPr/>
            <p:nvPr/>
          </p:nvSpPr>
          <p:spPr>
            <a:xfrm>
              <a:off x="-23562300" y="3148525"/>
              <a:ext cx="191400" cy="296150"/>
            </a:xfrm>
            <a:custGeom>
              <a:rect b="b" l="l" r="r" t="t"/>
              <a:pathLst>
                <a:path extrusionOk="0" h="11846" w="7656">
                  <a:moveTo>
                    <a:pt x="5545" y="662"/>
                  </a:moveTo>
                  <a:lnTo>
                    <a:pt x="5545" y="1764"/>
                  </a:lnTo>
                  <a:lnTo>
                    <a:pt x="5545" y="4222"/>
                  </a:lnTo>
                  <a:lnTo>
                    <a:pt x="2079" y="4222"/>
                  </a:lnTo>
                  <a:lnTo>
                    <a:pt x="2079" y="1764"/>
                  </a:lnTo>
                  <a:lnTo>
                    <a:pt x="2079" y="662"/>
                  </a:lnTo>
                  <a:close/>
                  <a:moveTo>
                    <a:pt x="3434" y="4883"/>
                  </a:moveTo>
                  <a:lnTo>
                    <a:pt x="3434" y="5608"/>
                  </a:lnTo>
                  <a:lnTo>
                    <a:pt x="2079" y="5608"/>
                  </a:lnTo>
                  <a:lnTo>
                    <a:pt x="2079" y="4883"/>
                  </a:lnTo>
                  <a:close/>
                  <a:moveTo>
                    <a:pt x="5513" y="4883"/>
                  </a:moveTo>
                  <a:lnTo>
                    <a:pt x="5513" y="5608"/>
                  </a:lnTo>
                  <a:lnTo>
                    <a:pt x="4159" y="5608"/>
                  </a:lnTo>
                  <a:lnTo>
                    <a:pt x="4159" y="4883"/>
                  </a:lnTo>
                  <a:close/>
                  <a:moveTo>
                    <a:pt x="3434" y="6301"/>
                  </a:moveTo>
                  <a:lnTo>
                    <a:pt x="3434" y="7026"/>
                  </a:lnTo>
                  <a:lnTo>
                    <a:pt x="2079" y="7026"/>
                  </a:lnTo>
                  <a:lnTo>
                    <a:pt x="2079" y="6301"/>
                  </a:lnTo>
                  <a:close/>
                  <a:moveTo>
                    <a:pt x="5513" y="6301"/>
                  </a:moveTo>
                  <a:lnTo>
                    <a:pt x="5513" y="7026"/>
                  </a:lnTo>
                  <a:lnTo>
                    <a:pt x="4159" y="7026"/>
                  </a:lnTo>
                  <a:lnTo>
                    <a:pt x="4159" y="6301"/>
                  </a:lnTo>
                  <a:close/>
                  <a:moveTo>
                    <a:pt x="3434" y="7687"/>
                  </a:moveTo>
                  <a:lnTo>
                    <a:pt x="3434" y="8380"/>
                  </a:lnTo>
                  <a:lnTo>
                    <a:pt x="2079" y="8380"/>
                  </a:lnTo>
                  <a:lnTo>
                    <a:pt x="2079" y="7687"/>
                  </a:lnTo>
                  <a:close/>
                  <a:moveTo>
                    <a:pt x="5513" y="7687"/>
                  </a:moveTo>
                  <a:lnTo>
                    <a:pt x="5513" y="8380"/>
                  </a:lnTo>
                  <a:lnTo>
                    <a:pt x="4159" y="8380"/>
                  </a:lnTo>
                  <a:lnTo>
                    <a:pt x="4159" y="7687"/>
                  </a:lnTo>
                  <a:close/>
                  <a:moveTo>
                    <a:pt x="1733" y="0"/>
                  </a:moveTo>
                  <a:cubicBezTo>
                    <a:pt x="1544" y="0"/>
                    <a:pt x="1386" y="158"/>
                    <a:pt x="1386" y="347"/>
                  </a:cubicBezTo>
                  <a:lnTo>
                    <a:pt x="1386" y="1449"/>
                  </a:lnTo>
                  <a:lnTo>
                    <a:pt x="1040" y="1449"/>
                  </a:lnTo>
                  <a:cubicBezTo>
                    <a:pt x="441" y="1449"/>
                    <a:pt x="0" y="1922"/>
                    <a:pt x="0" y="2489"/>
                  </a:cubicBezTo>
                  <a:lnTo>
                    <a:pt x="0" y="11846"/>
                  </a:lnTo>
                  <a:lnTo>
                    <a:pt x="2804" y="11846"/>
                  </a:lnTo>
                  <a:lnTo>
                    <a:pt x="2804" y="10491"/>
                  </a:lnTo>
                  <a:lnTo>
                    <a:pt x="4883" y="10491"/>
                  </a:lnTo>
                  <a:cubicBezTo>
                    <a:pt x="4852" y="10586"/>
                    <a:pt x="4852" y="11688"/>
                    <a:pt x="4852" y="11846"/>
                  </a:cubicBezTo>
                  <a:lnTo>
                    <a:pt x="7656" y="11846"/>
                  </a:lnTo>
                  <a:lnTo>
                    <a:pt x="7656" y="2489"/>
                  </a:lnTo>
                  <a:cubicBezTo>
                    <a:pt x="7656" y="1890"/>
                    <a:pt x="7183" y="1449"/>
                    <a:pt x="6616" y="1449"/>
                  </a:cubicBezTo>
                  <a:lnTo>
                    <a:pt x="6270" y="1449"/>
                  </a:lnTo>
                  <a:lnTo>
                    <a:pt x="6270" y="347"/>
                  </a:lnTo>
                  <a:cubicBezTo>
                    <a:pt x="6270" y="158"/>
                    <a:pt x="6112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67" name="Google Shape;7067;p67"/>
          <p:cNvSpPr/>
          <p:nvPr/>
        </p:nvSpPr>
        <p:spPr>
          <a:xfrm>
            <a:off x="6510896" y="3449270"/>
            <a:ext cx="338477" cy="335904"/>
          </a:xfrm>
          <a:custGeom>
            <a:rect b="b" l="l" r="r" t="t"/>
            <a:pathLst>
              <a:path extrusionOk="0" h="11882" w="11973">
                <a:moveTo>
                  <a:pt x="6302" y="725"/>
                </a:moveTo>
                <a:lnTo>
                  <a:pt x="6302" y="1639"/>
                </a:lnTo>
                <a:cubicBezTo>
                  <a:pt x="6302" y="2111"/>
                  <a:pt x="6522" y="2552"/>
                  <a:pt x="6837" y="2867"/>
                </a:cubicBezTo>
                <a:lnTo>
                  <a:pt x="7152" y="3182"/>
                </a:lnTo>
                <a:cubicBezTo>
                  <a:pt x="6900" y="3340"/>
                  <a:pt x="6774" y="3560"/>
                  <a:pt x="6711" y="3749"/>
                </a:cubicBezTo>
                <a:cubicBezTo>
                  <a:pt x="6479" y="3517"/>
                  <a:pt x="6209" y="3407"/>
                  <a:pt x="5942" y="3407"/>
                </a:cubicBezTo>
                <a:cubicBezTo>
                  <a:pt x="5665" y="3407"/>
                  <a:pt x="5392" y="3525"/>
                  <a:pt x="5168" y="3749"/>
                </a:cubicBezTo>
                <a:cubicBezTo>
                  <a:pt x="5042" y="3497"/>
                  <a:pt x="4979" y="3340"/>
                  <a:pt x="4758" y="3151"/>
                </a:cubicBezTo>
                <a:lnTo>
                  <a:pt x="5105" y="2836"/>
                </a:lnTo>
                <a:cubicBezTo>
                  <a:pt x="5420" y="2521"/>
                  <a:pt x="5609" y="2080"/>
                  <a:pt x="5609" y="1607"/>
                </a:cubicBezTo>
                <a:lnTo>
                  <a:pt x="5609" y="725"/>
                </a:lnTo>
                <a:close/>
                <a:moveTo>
                  <a:pt x="5231" y="0"/>
                </a:moveTo>
                <a:cubicBezTo>
                  <a:pt x="5042" y="0"/>
                  <a:pt x="4884" y="158"/>
                  <a:pt x="4884" y="347"/>
                </a:cubicBezTo>
                <a:lnTo>
                  <a:pt x="4884" y="725"/>
                </a:lnTo>
                <a:lnTo>
                  <a:pt x="4884" y="1639"/>
                </a:lnTo>
                <a:cubicBezTo>
                  <a:pt x="4884" y="1922"/>
                  <a:pt x="4758" y="2206"/>
                  <a:pt x="4569" y="2395"/>
                </a:cubicBezTo>
                <a:lnTo>
                  <a:pt x="4096" y="2867"/>
                </a:lnTo>
                <a:lnTo>
                  <a:pt x="4033" y="2867"/>
                </a:lnTo>
                <a:cubicBezTo>
                  <a:pt x="2206" y="2867"/>
                  <a:pt x="127" y="7404"/>
                  <a:pt x="32" y="9830"/>
                </a:cubicBezTo>
                <a:cubicBezTo>
                  <a:pt x="1" y="11311"/>
                  <a:pt x="631" y="11846"/>
                  <a:pt x="1292" y="11846"/>
                </a:cubicBezTo>
                <a:cubicBezTo>
                  <a:pt x="1346" y="11852"/>
                  <a:pt x="1398" y="11855"/>
                  <a:pt x="1450" y="11855"/>
                </a:cubicBezTo>
                <a:cubicBezTo>
                  <a:pt x="2222" y="11855"/>
                  <a:pt x="2817" y="11224"/>
                  <a:pt x="3466" y="10869"/>
                </a:cubicBezTo>
                <a:cubicBezTo>
                  <a:pt x="4033" y="10554"/>
                  <a:pt x="4537" y="10271"/>
                  <a:pt x="4884" y="9767"/>
                </a:cubicBezTo>
                <a:cubicBezTo>
                  <a:pt x="5357" y="9137"/>
                  <a:pt x="5640" y="7593"/>
                  <a:pt x="5640" y="6144"/>
                </a:cubicBezTo>
                <a:lnTo>
                  <a:pt x="5640" y="6144"/>
                </a:lnTo>
                <a:lnTo>
                  <a:pt x="4222" y="7561"/>
                </a:lnTo>
                <a:cubicBezTo>
                  <a:pt x="4222" y="7593"/>
                  <a:pt x="4191" y="7593"/>
                  <a:pt x="4191" y="7624"/>
                </a:cubicBezTo>
                <a:cubicBezTo>
                  <a:pt x="4159" y="7687"/>
                  <a:pt x="4159" y="7687"/>
                  <a:pt x="4096" y="7687"/>
                </a:cubicBezTo>
                <a:lnTo>
                  <a:pt x="2773" y="9011"/>
                </a:lnTo>
                <a:cubicBezTo>
                  <a:pt x="2710" y="9074"/>
                  <a:pt x="2616" y="9105"/>
                  <a:pt x="2525" y="9105"/>
                </a:cubicBezTo>
                <a:cubicBezTo>
                  <a:pt x="2435" y="9105"/>
                  <a:pt x="2348" y="9074"/>
                  <a:pt x="2301" y="9011"/>
                </a:cubicBezTo>
                <a:cubicBezTo>
                  <a:pt x="2175" y="8885"/>
                  <a:pt x="2175" y="8664"/>
                  <a:pt x="2301" y="8538"/>
                </a:cubicBezTo>
                <a:lnTo>
                  <a:pt x="3435" y="7404"/>
                </a:lnTo>
                <a:lnTo>
                  <a:pt x="2994" y="6963"/>
                </a:lnTo>
                <a:cubicBezTo>
                  <a:pt x="2931" y="6900"/>
                  <a:pt x="2899" y="6805"/>
                  <a:pt x="2899" y="6742"/>
                </a:cubicBezTo>
                <a:cubicBezTo>
                  <a:pt x="2899" y="6648"/>
                  <a:pt x="2931" y="6585"/>
                  <a:pt x="2962" y="6490"/>
                </a:cubicBezTo>
                <a:cubicBezTo>
                  <a:pt x="3029" y="6424"/>
                  <a:pt x="3122" y="6384"/>
                  <a:pt x="3213" y="6384"/>
                </a:cubicBezTo>
                <a:cubicBezTo>
                  <a:pt x="3295" y="6384"/>
                  <a:pt x="3375" y="6416"/>
                  <a:pt x="3435" y="6490"/>
                </a:cubicBezTo>
                <a:lnTo>
                  <a:pt x="3907" y="6931"/>
                </a:lnTo>
                <a:lnTo>
                  <a:pt x="5546" y="5262"/>
                </a:lnTo>
                <a:lnTo>
                  <a:pt x="5451" y="4568"/>
                </a:lnTo>
                <a:lnTo>
                  <a:pt x="5703" y="4285"/>
                </a:lnTo>
                <a:cubicBezTo>
                  <a:pt x="5766" y="4222"/>
                  <a:pt x="5861" y="4190"/>
                  <a:pt x="5951" y="4190"/>
                </a:cubicBezTo>
                <a:cubicBezTo>
                  <a:pt x="6042" y="4190"/>
                  <a:pt x="6128" y="4222"/>
                  <a:pt x="6176" y="4285"/>
                </a:cubicBezTo>
                <a:lnTo>
                  <a:pt x="6459" y="4568"/>
                </a:lnTo>
                <a:cubicBezTo>
                  <a:pt x="6428" y="4789"/>
                  <a:pt x="6396" y="5010"/>
                  <a:pt x="6333" y="5262"/>
                </a:cubicBezTo>
                <a:lnTo>
                  <a:pt x="8035" y="6963"/>
                </a:lnTo>
                <a:lnTo>
                  <a:pt x="8476" y="6522"/>
                </a:lnTo>
                <a:cubicBezTo>
                  <a:pt x="8539" y="6475"/>
                  <a:pt x="8625" y="6451"/>
                  <a:pt x="8712" y="6451"/>
                </a:cubicBezTo>
                <a:cubicBezTo>
                  <a:pt x="8799" y="6451"/>
                  <a:pt x="8885" y="6475"/>
                  <a:pt x="8948" y="6522"/>
                </a:cubicBezTo>
                <a:cubicBezTo>
                  <a:pt x="9074" y="6648"/>
                  <a:pt x="9074" y="6900"/>
                  <a:pt x="8948" y="6994"/>
                </a:cubicBezTo>
                <a:lnTo>
                  <a:pt x="8507" y="7435"/>
                </a:lnTo>
                <a:lnTo>
                  <a:pt x="9641" y="8570"/>
                </a:lnTo>
                <a:cubicBezTo>
                  <a:pt x="9767" y="8696"/>
                  <a:pt x="9767" y="8948"/>
                  <a:pt x="9641" y="9042"/>
                </a:cubicBezTo>
                <a:cubicBezTo>
                  <a:pt x="9594" y="9105"/>
                  <a:pt x="9507" y="9137"/>
                  <a:pt x="9417" y="9137"/>
                </a:cubicBezTo>
                <a:cubicBezTo>
                  <a:pt x="9326" y="9137"/>
                  <a:pt x="9232" y="9105"/>
                  <a:pt x="9169" y="9042"/>
                </a:cubicBezTo>
                <a:lnTo>
                  <a:pt x="6302" y="6175"/>
                </a:lnTo>
                <a:lnTo>
                  <a:pt x="6302" y="6175"/>
                </a:lnTo>
                <a:cubicBezTo>
                  <a:pt x="6270" y="7624"/>
                  <a:pt x="6585" y="9168"/>
                  <a:pt x="7058" y="9798"/>
                </a:cubicBezTo>
                <a:cubicBezTo>
                  <a:pt x="7404" y="10302"/>
                  <a:pt x="7909" y="10617"/>
                  <a:pt x="8476" y="10901"/>
                </a:cubicBezTo>
                <a:cubicBezTo>
                  <a:pt x="9136" y="11291"/>
                  <a:pt x="9711" y="11882"/>
                  <a:pt x="10527" y="11882"/>
                </a:cubicBezTo>
                <a:cubicBezTo>
                  <a:pt x="10567" y="11882"/>
                  <a:pt x="10608" y="11881"/>
                  <a:pt x="10649" y="11878"/>
                </a:cubicBezTo>
                <a:cubicBezTo>
                  <a:pt x="11028" y="11846"/>
                  <a:pt x="11973" y="11626"/>
                  <a:pt x="11910" y="9893"/>
                </a:cubicBezTo>
                <a:cubicBezTo>
                  <a:pt x="11752" y="7372"/>
                  <a:pt x="9673" y="2836"/>
                  <a:pt x="7846" y="2836"/>
                </a:cubicBezTo>
                <a:lnTo>
                  <a:pt x="7751" y="2836"/>
                </a:lnTo>
                <a:lnTo>
                  <a:pt x="7310" y="2363"/>
                </a:lnTo>
                <a:cubicBezTo>
                  <a:pt x="7089" y="2174"/>
                  <a:pt x="6963" y="1891"/>
                  <a:pt x="6963" y="1607"/>
                </a:cubicBezTo>
                <a:lnTo>
                  <a:pt x="6963" y="725"/>
                </a:lnTo>
                <a:lnTo>
                  <a:pt x="6963" y="347"/>
                </a:lnTo>
                <a:cubicBezTo>
                  <a:pt x="6963" y="158"/>
                  <a:pt x="6806" y="0"/>
                  <a:pt x="6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68" name="Google Shape;7068;p67"/>
          <p:cNvGrpSpPr/>
          <p:nvPr/>
        </p:nvGrpSpPr>
        <p:grpSpPr>
          <a:xfrm>
            <a:off x="6512437" y="3893810"/>
            <a:ext cx="334915" cy="315324"/>
            <a:chOff x="-23615075" y="3906200"/>
            <a:chExt cx="296175" cy="278850"/>
          </a:xfrm>
        </p:grpSpPr>
        <p:sp>
          <p:nvSpPr>
            <p:cNvPr id="7069" name="Google Shape;7069;p67"/>
            <p:cNvSpPr/>
            <p:nvPr/>
          </p:nvSpPr>
          <p:spPr>
            <a:xfrm>
              <a:off x="-23615075" y="3954250"/>
              <a:ext cx="296175" cy="193775"/>
            </a:xfrm>
            <a:custGeom>
              <a:rect b="b" l="l" r="r" t="t"/>
              <a:pathLst>
                <a:path extrusionOk="0" h="7751" w="11847">
                  <a:moveTo>
                    <a:pt x="10838" y="2993"/>
                  </a:moveTo>
                  <a:cubicBezTo>
                    <a:pt x="11027" y="2993"/>
                    <a:pt x="11185" y="3119"/>
                    <a:pt x="11185" y="3340"/>
                  </a:cubicBezTo>
                  <a:cubicBezTo>
                    <a:pt x="11153" y="3403"/>
                    <a:pt x="11153" y="3497"/>
                    <a:pt x="11059" y="3529"/>
                  </a:cubicBezTo>
                  <a:cubicBezTo>
                    <a:pt x="10996" y="3592"/>
                    <a:pt x="10901" y="3687"/>
                    <a:pt x="10806" y="3687"/>
                  </a:cubicBezTo>
                  <a:lnTo>
                    <a:pt x="1040" y="3687"/>
                  </a:lnTo>
                  <a:cubicBezTo>
                    <a:pt x="914" y="3687"/>
                    <a:pt x="819" y="3655"/>
                    <a:pt x="756" y="3529"/>
                  </a:cubicBezTo>
                  <a:cubicBezTo>
                    <a:pt x="725" y="3497"/>
                    <a:pt x="662" y="3403"/>
                    <a:pt x="662" y="3340"/>
                  </a:cubicBezTo>
                  <a:cubicBezTo>
                    <a:pt x="662" y="3119"/>
                    <a:pt x="819" y="2993"/>
                    <a:pt x="1040" y="2993"/>
                  </a:cubicBezTo>
                  <a:close/>
                  <a:moveTo>
                    <a:pt x="9735" y="4411"/>
                  </a:moveTo>
                  <a:cubicBezTo>
                    <a:pt x="9641" y="4947"/>
                    <a:pt x="9357" y="5671"/>
                    <a:pt x="8507" y="6364"/>
                  </a:cubicBezTo>
                  <a:cubicBezTo>
                    <a:pt x="8444" y="6396"/>
                    <a:pt x="8349" y="6459"/>
                    <a:pt x="8318" y="6459"/>
                  </a:cubicBezTo>
                  <a:cubicBezTo>
                    <a:pt x="8192" y="6459"/>
                    <a:pt x="8129" y="6396"/>
                    <a:pt x="8034" y="6333"/>
                  </a:cubicBezTo>
                  <a:cubicBezTo>
                    <a:pt x="7908" y="6175"/>
                    <a:pt x="7971" y="5986"/>
                    <a:pt x="8066" y="5860"/>
                  </a:cubicBezTo>
                  <a:cubicBezTo>
                    <a:pt x="8696" y="5356"/>
                    <a:pt x="8948" y="4821"/>
                    <a:pt x="9011" y="4411"/>
                  </a:cubicBezTo>
                  <a:close/>
                  <a:moveTo>
                    <a:pt x="3497" y="0"/>
                  </a:moveTo>
                  <a:cubicBezTo>
                    <a:pt x="3434" y="95"/>
                    <a:pt x="3340" y="221"/>
                    <a:pt x="3214" y="347"/>
                  </a:cubicBezTo>
                  <a:lnTo>
                    <a:pt x="2237" y="1324"/>
                  </a:lnTo>
                  <a:cubicBezTo>
                    <a:pt x="2111" y="1450"/>
                    <a:pt x="1985" y="1576"/>
                    <a:pt x="1765" y="1639"/>
                  </a:cubicBezTo>
                  <a:lnTo>
                    <a:pt x="2174" y="2237"/>
                  </a:lnTo>
                  <a:lnTo>
                    <a:pt x="1040" y="2237"/>
                  </a:lnTo>
                  <a:cubicBezTo>
                    <a:pt x="441" y="2237"/>
                    <a:pt x="0" y="2710"/>
                    <a:pt x="0" y="3245"/>
                  </a:cubicBezTo>
                  <a:cubicBezTo>
                    <a:pt x="0" y="3497"/>
                    <a:pt x="63" y="3687"/>
                    <a:pt x="189" y="3876"/>
                  </a:cubicBezTo>
                  <a:cubicBezTo>
                    <a:pt x="315" y="4096"/>
                    <a:pt x="504" y="4191"/>
                    <a:pt x="756" y="4254"/>
                  </a:cubicBezTo>
                  <a:cubicBezTo>
                    <a:pt x="945" y="6018"/>
                    <a:pt x="1765" y="6932"/>
                    <a:pt x="2930" y="7719"/>
                  </a:cubicBezTo>
                  <a:cubicBezTo>
                    <a:pt x="2962" y="7751"/>
                    <a:pt x="3025" y="7751"/>
                    <a:pt x="3119" y="7751"/>
                  </a:cubicBezTo>
                  <a:lnTo>
                    <a:pt x="8696" y="7751"/>
                  </a:lnTo>
                  <a:cubicBezTo>
                    <a:pt x="8790" y="7751"/>
                    <a:pt x="8822" y="7719"/>
                    <a:pt x="8916" y="7719"/>
                  </a:cubicBezTo>
                  <a:cubicBezTo>
                    <a:pt x="10239" y="6805"/>
                    <a:pt x="10932" y="5671"/>
                    <a:pt x="11090" y="4254"/>
                  </a:cubicBezTo>
                  <a:cubicBezTo>
                    <a:pt x="11311" y="4159"/>
                    <a:pt x="11500" y="4033"/>
                    <a:pt x="11626" y="3876"/>
                  </a:cubicBezTo>
                  <a:cubicBezTo>
                    <a:pt x="11752" y="3687"/>
                    <a:pt x="11815" y="3497"/>
                    <a:pt x="11815" y="3245"/>
                  </a:cubicBezTo>
                  <a:cubicBezTo>
                    <a:pt x="11846" y="2741"/>
                    <a:pt x="11374" y="2269"/>
                    <a:pt x="10775" y="2269"/>
                  </a:cubicBezTo>
                  <a:lnTo>
                    <a:pt x="10712" y="2269"/>
                  </a:lnTo>
                  <a:cubicBezTo>
                    <a:pt x="10996" y="1733"/>
                    <a:pt x="11153" y="1135"/>
                    <a:pt x="11153" y="536"/>
                  </a:cubicBezTo>
                  <a:cubicBezTo>
                    <a:pt x="11153" y="347"/>
                    <a:pt x="10996" y="189"/>
                    <a:pt x="10775" y="189"/>
                  </a:cubicBezTo>
                  <a:cubicBezTo>
                    <a:pt x="9326" y="189"/>
                    <a:pt x="8034" y="1009"/>
                    <a:pt x="7404" y="2269"/>
                  </a:cubicBezTo>
                  <a:lnTo>
                    <a:pt x="6301" y="2269"/>
                  </a:lnTo>
                  <a:lnTo>
                    <a:pt x="34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0" name="Google Shape;7070;p67"/>
            <p:cNvSpPr/>
            <p:nvPr/>
          </p:nvSpPr>
          <p:spPr>
            <a:xfrm>
              <a:off x="-23615075" y="3906200"/>
              <a:ext cx="77200" cy="77225"/>
            </a:xfrm>
            <a:custGeom>
              <a:rect b="b" l="l" r="r" t="t"/>
              <a:pathLst>
                <a:path extrusionOk="0" h="3089" w="3088">
                  <a:moveTo>
                    <a:pt x="2009" y="1"/>
                  </a:moveTo>
                  <a:cubicBezTo>
                    <a:pt x="1733" y="1"/>
                    <a:pt x="1465" y="95"/>
                    <a:pt x="1292" y="284"/>
                  </a:cubicBezTo>
                  <a:lnTo>
                    <a:pt x="315" y="1292"/>
                  </a:lnTo>
                  <a:cubicBezTo>
                    <a:pt x="126" y="1481"/>
                    <a:pt x="0" y="1765"/>
                    <a:pt x="0" y="2017"/>
                  </a:cubicBezTo>
                  <a:cubicBezTo>
                    <a:pt x="0" y="2301"/>
                    <a:pt x="126" y="2584"/>
                    <a:pt x="315" y="2773"/>
                  </a:cubicBezTo>
                  <a:cubicBezTo>
                    <a:pt x="504" y="2962"/>
                    <a:pt x="756" y="3088"/>
                    <a:pt x="1040" y="3088"/>
                  </a:cubicBezTo>
                  <a:cubicBezTo>
                    <a:pt x="1292" y="3088"/>
                    <a:pt x="1576" y="2962"/>
                    <a:pt x="1765" y="2773"/>
                  </a:cubicBezTo>
                  <a:lnTo>
                    <a:pt x="2773" y="1796"/>
                  </a:lnTo>
                  <a:cubicBezTo>
                    <a:pt x="2962" y="1576"/>
                    <a:pt x="3088" y="1324"/>
                    <a:pt x="3088" y="1040"/>
                  </a:cubicBezTo>
                  <a:cubicBezTo>
                    <a:pt x="3088" y="757"/>
                    <a:pt x="2962" y="505"/>
                    <a:pt x="2773" y="284"/>
                  </a:cubicBezTo>
                  <a:cubicBezTo>
                    <a:pt x="2568" y="95"/>
                    <a:pt x="2284" y="1"/>
                    <a:pt x="2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1" name="Google Shape;7071;p67"/>
            <p:cNvSpPr/>
            <p:nvPr/>
          </p:nvSpPr>
          <p:spPr>
            <a:xfrm>
              <a:off x="-23543400" y="4167700"/>
              <a:ext cx="153600" cy="17350"/>
            </a:xfrm>
            <a:custGeom>
              <a:rect b="b" l="l" r="r" t="t"/>
              <a:pathLst>
                <a:path extrusionOk="0" h="694" w="6144">
                  <a:moveTo>
                    <a:pt x="0" y="0"/>
                  </a:moveTo>
                  <a:cubicBezTo>
                    <a:pt x="158" y="378"/>
                    <a:pt x="536" y="693"/>
                    <a:pt x="1008" y="693"/>
                  </a:cubicBezTo>
                  <a:lnTo>
                    <a:pt x="5167" y="693"/>
                  </a:lnTo>
                  <a:cubicBezTo>
                    <a:pt x="5608" y="693"/>
                    <a:pt x="5986" y="441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2" name="Google Shape;7072;p67"/>
          <p:cNvSpPr/>
          <p:nvPr/>
        </p:nvSpPr>
        <p:spPr>
          <a:xfrm>
            <a:off x="7780052" y="3038187"/>
            <a:ext cx="334010" cy="333134"/>
          </a:xfrm>
          <a:custGeom>
            <a:rect b="b" l="l" r="r" t="t"/>
            <a:pathLst>
              <a:path extrusionOk="0" h="11784" w="11815">
                <a:moveTo>
                  <a:pt x="6616" y="3434"/>
                </a:moveTo>
                <a:cubicBezTo>
                  <a:pt x="7215" y="3434"/>
                  <a:pt x="7625" y="3907"/>
                  <a:pt x="7625" y="4474"/>
                </a:cubicBezTo>
                <a:lnTo>
                  <a:pt x="7625" y="5514"/>
                </a:lnTo>
                <a:lnTo>
                  <a:pt x="6742" y="5514"/>
                </a:lnTo>
                <a:cubicBezTo>
                  <a:pt x="6648" y="5451"/>
                  <a:pt x="6585" y="5325"/>
                  <a:pt x="6490" y="5262"/>
                </a:cubicBezTo>
                <a:cubicBezTo>
                  <a:pt x="5986" y="4789"/>
                  <a:pt x="5388" y="4411"/>
                  <a:pt x="4695" y="4222"/>
                </a:cubicBezTo>
                <a:lnTo>
                  <a:pt x="4569" y="3434"/>
                </a:lnTo>
                <a:close/>
                <a:moveTo>
                  <a:pt x="3466" y="4884"/>
                </a:moveTo>
                <a:lnTo>
                  <a:pt x="3466" y="5577"/>
                </a:lnTo>
                <a:cubicBezTo>
                  <a:pt x="3056" y="5640"/>
                  <a:pt x="2678" y="5797"/>
                  <a:pt x="2363" y="6018"/>
                </a:cubicBezTo>
                <a:lnTo>
                  <a:pt x="1891" y="5577"/>
                </a:lnTo>
                <a:cubicBezTo>
                  <a:pt x="2332" y="5199"/>
                  <a:pt x="2867" y="4978"/>
                  <a:pt x="3466" y="4884"/>
                </a:cubicBezTo>
                <a:close/>
                <a:moveTo>
                  <a:pt x="4128" y="4852"/>
                </a:moveTo>
                <a:cubicBezTo>
                  <a:pt x="4726" y="4947"/>
                  <a:pt x="5262" y="5167"/>
                  <a:pt x="5703" y="5514"/>
                </a:cubicBezTo>
                <a:lnTo>
                  <a:pt x="5230" y="6049"/>
                </a:lnTo>
                <a:cubicBezTo>
                  <a:pt x="4915" y="5797"/>
                  <a:pt x="4537" y="5640"/>
                  <a:pt x="4128" y="5577"/>
                </a:cubicBezTo>
                <a:lnTo>
                  <a:pt x="4128" y="4852"/>
                </a:lnTo>
                <a:close/>
                <a:moveTo>
                  <a:pt x="1387" y="6049"/>
                </a:moveTo>
                <a:lnTo>
                  <a:pt x="1859" y="6522"/>
                </a:lnTo>
                <a:cubicBezTo>
                  <a:pt x="1607" y="6837"/>
                  <a:pt x="1450" y="7215"/>
                  <a:pt x="1387" y="7625"/>
                </a:cubicBezTo>
                <a:lnTo>
                  <a:pt x="662" y="7625"/>
                </a:lnTo>
                <a:cubicBezTo>
                  <a:pt x="788" y="7026"/>
                  <a:pt x="1009" y="6459"/>
                  <a:pt x="1387" y="6049"/>
                </a:cubicBezTo>
                <a:close/>
                <a:moveTo>
                  <a:pt x="6175" y="6049"/>
                </a:moveTo>
                <a:cubicBezTo>
                  <a:pt x="6553" y="6459"/>
                  <a:pt x="6774" y="7026"/>
                  <a:pt x="6837" y="7625"/>
                </a:cubicBezTo>
                <a:lnTo>
                  <a:pt x="6175" y="7625"/>
                </a:lnTo>
                <a:cubicBezTo>
                  <a:pt x="6112" y="7215"/>
                  <a:pt x="5955" y="6837"/>
                  <a:pt x="5703" y="6522"/>
                </a:cubicBezTo>
                <a:lnTo>
                  <a:pt x="6175" y="6049"/>
                </a:lnTo>
                <a:close/>
                <a:moveTo>
                  <a:pt x="1418" y="8318"/>
                </a:moveTo>
                <a:cubicBezTo>
                  <a:pt x="1481" y="8727"/>
                  <a:pt x="1670" y="9105"/>
                  <a:pt x="1891" y="9420"/>
                </a:cubicBezTo>
                <a:lnTo>
                  <a:pt x="1418" y="9893"/>
                </a:lnTo>
                <a:cubicBezTo>
                  <a:pt x="1009" y="9452"/>
                  <a:pt x="788" y="8916"/>
                  <a:pt x="693" y="8318"/>
                </a:cubicBezTo>
                <a:close/>
                <a:moveTo>
                  <a:pt x="6931" y="8318"/>
                </a:moveTo>
                <a:cubicBezTo>
                  <a:pt x="6805" y="8916"/>
                  <a:pt x="6585" y="9452"/>
                  <a:pt x="6207" y="9893"/>
                </a:cubicBezTo>
                <a:lnTo>
                  <a:pt x="5766" y="9420"/>
                </a:lnTo>
                <a:cubicBezTo>
                  <a:pt x="5986" y="9105"/>
                  <a:pt x="6144" y="8727"/>
                  <a:pt x="6207" y="8318"/>
                </a:cubicBezTo>
                <a:close/>
                <a:moveTo>
                  <a:pt x="2363" y="9893"/>
                </a:moveTo>
                <a:cubicBezTo>
                  <a:pt x="2678" y="10145"/>
                  <a:pt x="3056" y="10303"/>
                  <a:pt x="3466" y="10366"/>
                </a:cubicBezTo>
                <a:lnTo>
                  <a:pt x="3466" y="11027"/>
                </a:lnTo>
                <a:cubicBezTo>
                  <a:pt x="2867" y="10964"/>
                  <a:pt x="2332" y="10712"/>
                  <a:pt x="1891" y="10366"/>
                </a:cubicBezTo>
                <a:lnTo>
                  <a:pt x="2363" y="9893"/>
                </a:lnTo>
                <a:close/>
                <a:moveTo>
                  <a:pt x="5230" y="9861"/>
                </a:moveTo>
                <a:lnTo>
                  <a:pt x="5703" y="10334"/>
                </a:lnTo>
                <a:cubicBezTo>
                  <a:pt x="5262" y="10744"/>
                  <a:pt x="4726" y="10996"/>
                  <a:pt x="4128" y="11027"/>
                </a:cubicBezTo>
                <a:lnTo>
                  <a:pt x="4128" y="10334"/>
                </a:lnTo>
                <a:cubicBezTo>
                  <a:pt x="4537" y="10240"/>
                  <a:pt x="4915" y="10082"/>
                  <a:pt x="5230" y="9861"/>
                </a:cubicBezTo>
                <a:close/>
                <a:moveTo>
                  <a:pt x="9326" y="10366"/>
                </a:moveTo>
                <a:cubicBezTo>
                  <a:pt x="9546" y="10366"/>
                  <a:pt x="9704" y="10523"/>
                  <a:pt x="9704" y="10712"/>
                </a:cubicBezTo>
                <a:cubicBezTo>
                  <a:pt x="9672" y="10933"/>
                  <a:pt x="9546" y="11090"/>
                  <a:pt x="9326" y="11090"/>
                </a:cubicBezTo>
                <a:cubicBezTo>
                  <a:pt x="9137" y="11090"/>
                  <a:pt x="8979" y="10933"/>
                  <a:pt x="8979" y="10712"/>
                </a:cubicBezTo>
                <a:cubicBezTo>
                  <a:pt x="8979" y="10523"/>
                  <a:pt x="9137" y="10366"/>
                  <a:pt x="9326" y="10366"/>
                </a:cubicBezTo>
                <a:close/>
                <a:moveTo>
                  <a:pt x="1103" y="0"/>
                </a:moveTo>
                <a:cubicBezTo>
                  <a:pt x="504" y="0"/>
                  <a:pt x="63" y="473"/>
                  <a:pt x="63" y="1040"/>
                </a:cubicBezTo>
                <a:cubicBezTo>
                  <a:pt x="63" y="1576"/>
                  <a:pt x="536" y="2048"/>
                  <a:pt x="1103" y="2048"/>
                </a:cubicBezTo>
                <a:cubicBezTo>
                  <a:pt x="2048" y="2048"/>
                  <a:pt x="2363" y="2836"/>
                  <a:pt x="2489" y="3497"/>
                </a:cubicBezTo>
                <a:lnTo>
                  <a:pt x="2584" y="4348"/>
                </a:lnTo>
                <a:cubicBezTo>
                  <a:pt x="1072" y="4852"/>
                  <a:pt x="0" y="6301"/>
                  <a:pt x="0" y="7971"/>
                </a:cubicBezTo>
                <a:cubicBezTo>
                  <a:pt x="0" y="10050"/>
                  <a:pt x="1702" y="11783"/>
                  <a:pt x="3812" y="11783"/>
                </a:cubicBezTo>
                <a:cubicBezTo>
                  <a:pt x="5797" y="11783"/>
                  <a:pt x="7436" y="10240"/>
                  <a:pt x="7593" y="8318"/>
                </a:cubicBezTo>
                <a:lnTo>
                  <a:pt x="9011" y="8318"/>
                </a:lnTo>
                <a:lnTo>
                  <a:pt x="9011" y="9767"/>
                </a:lnTo>
                <a:cubicBezTo>
                  <a:pt x="8633" y="9924"/>
                  <a:pt x="8318" y="10271"/>
                  <a:pt x="8318" y="10744"/>
                </a:cubicBezTo>
                <a:cubicBezTo>
                  <a:pt x="8318" y="11342"/>
                  <a:pt x="8790" y="11783"/>
                  <a:pt x="9326" y="11783"/>
                </a:cubicBezTo>
                <a:cubicBezTo>
                  <a:pt x="9767" y="11783"/>
                  <a:pt x="10145" y="11500"/>
                  <a:pt x="10302" y="11059"/>
                </a:cubicBezTo>
                <a:lnTo>
                  <a:pt x="11468" y="11059"/>
                </a:lnTo>
                <a:cubicBezTo>
                  <a:pt x="11657" y="11059"/>
                  <a:pt x="11815" y="10901"/>
                  <a:pt x="11815" y="10712"/>
                </a:cubicBezTo>
                <a:cubicBezTo>
                  <a:pt x="11815" y="10555"/>
                  <a:pt x="11657" y="10397"/>
                  <a:pt x="11468" y="10397"/>
                </a:cubicBezTo>
                <a:lnTo>
                  <a:pt x="10302" y="10397"/>
                </a:lnTo>
                <a:cubicBezTo>
                  <a:pt x="10208" y="10145"/>
                  <a:pt x="9956" y="9893"/>
                  <a:pt x="9672" y="9767"/>
                </a:cubicBezTo>
                <a:lnTo>
                  <a:pt x="9672" y="8318"/>
                </a:lnTo>
                <a:lnTo>
                  <a:pt x="10744" y="8318"/>
                </a:lnTo>
                <a:cubicBezTo>
                  <a:pt x="10933" y="8318"/>
                  <a:pt x="11122" y="8160"/>
                  <a:pt x="11122" y="7971"/>
                </a:cubicBezTo>
                <a:cubicBezTo>
                  <a:pt x="11122" y="7782"/>
                  <a:pt x="10933" y="7593"/>
                  <a:pt x="10744" y="7593"/>
                </a:cubicBezTo>
                <a:lnTo>
                  <a:pt x="10397" y="7593"/>
                </a:lnTo>
                <a:lnTo>
                  <a:pt x="10397" y="7247"/>
                </a:lnTo>
                <a:cubicBezTo>
                  <a:pt x="10397" y="6301"/>
                  <a:pt x="9609" y="5514"/>
                  <a:pt x="8664" y="5514"/>
                </a:cubicBezTo>
                <a:lnTo>
                  <a:pt x="8318" y="5514"/>
                </a:lnTo>
                <a:lnTo>
                  <a:pt x="8318" y="4506"/>
                </a:lnTo>
                <a:cubicBezTo>
                  <a:pt x="8318" y="3560"/>
                  <a:pt x="7530" y="2773"/>
                  <a:pt x="6585" y="2773"/>
                </a:cubicBezTo>
                <a:lnTo>
                  <a:pt x="4411" y="2773"/>
                </a:lnTo>
                <a:cubicBezTo>
                  <a:pt x="3970" y="1040"/>
                  <a:pt x="2741" y="0"/>
                  <a:pt x="110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3" name="Google Shape;7073;p67"/>
          <p:cNvGrpSpPr/>
          <p:nvPr/>
        </p:nvGrpSpPr>
        <p:grpSpPr>
          <a:xfrm>
            <a:off x="2707822" y="3037469"/>
            <a:ext cx="335791" cy="334660"/>
            <a:chOff x="-26980600" y="3175500"/>
            <a:chExt cx="296950" cy="295950"/>
          </a:xfrm>
        </p:grpSpPr>
        <p:sp>
          <p:nvSpPr>
            <p:cNvPr id="7074" name="Google Shape;7074;p67"/>
            <p:cNvSpPr/>
            <p:nvPr/>
          </p:nvSpPr>
          <p:spPr>
            <a:xfrm>
              <a:off x="-26798650" y="3175500"/>
              <a:ext cx="115000" cy="114025"/>
            </a:xfrm>
            <a:custGeom>
              <a:rect b="b" l="l" r="r" t="t"/>
              <a:pathLst>
                <a:path extrusionOk="0" h="4561" w="4600"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78"/>
                    <a:pt x="378" y="1756"/>
                  </a:cubicBezTo>
                  <a:lnTo>
                    <a:pt x="2773" y="4245"/>
                  </a:lnTo>
                  <a:cubicBezTo>
                    <a:pt x="2962" y="4434"/>
                    <a:pt x="3245" y="4560"/>
                    <a:pt x="3529" y="4560"/>
                  </a:cubicBezTo>
                  <a:cubicBezTo>
                    <a:pt x="3812" y="4560"/>
                    <a:pt x="4064" y="4434"/>
                    <a:pt x="4285" y="4245"/>
                  </a:cubicBezTo>
                  <a:cubicBezTo>
                    <a:pt x="4474" y="4056"/>
                    <a:pt x="4600" y="3773"/>
                    <a:pt x="4600" y="3489"/>
                  </a:cubicBezTo>
                  <a:cubicBezTo>
                    <a:pt x="4600" y="3206"/>
                    <a:pt x="4474" y="2954"/>
                    <a:pt x="4285" y="2733"/>
                  </a:cubicBezTo>
                  <a:lnTo>
                    <a:pt x="1828" y="307"/>
                  </a:ln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5" name="Google Shape;7075;p67"/>
            <p:cNvSpPr/>
            <p:nvPr/>
          </p:nvSpPr>
          <p:spPr>
            <a:xfrm>
              <a:off x="-26980600" y="3325725"/>
              <a:ext cx="168575" cy="145725"/>
            </a:xfrm>
            <a:custGeom>
              <a:rect b="b" l="l" r="r" t="t"/>
              <a:pathLst>
                <a:path extrusionOk="0" h="5829" w="6743">
                  <a:moveTo>
                    <a:pt x="3797" y="2167"/>
                  </a:moveTo>
                  <a:cubicBezTo>
                    <a:pt x="3884" y="2167"/>
                    <a:pt x="3970" y="2190"/>
                    <a:pt x="4033" y="2237"/>
                  </a:cubicBezTo>
                  <a:cubicBezTo>
                    <a:pt x="4159" y="2363"/>
                    <a:pt x="4159" y="2616"/>
                    <a:pt x="4033" y="2710"/>
                  </a:cubicBezTo>
                  <a:cubicBezTo>
                    <a:pt x="3970" y="2773"/>
                    <a:pt x="3884" y="2805"/>
                    <a:pt x="3797" y="2805"/>
                  </a:cubicBezTo>
                  <a:cubicBezTo>
                    <a:pt x="3710" y="2805"/>
                    <a:pt x="3624" y="2773"/>
                    <a:pt x="3561" y="2710"/>
                  </a:cubicBezTo>
                  <a:cubicBezTo>
                    <a:pt x="3435" y="2616"/>
                    <a:pt x="3435" y="2363"/>
                    <a:pt x="3561" y="2237"/>
                  </a:cubicBezTo>
                  <a:cubicBezTo>
                    <a:pt x="3624" y="2190"/>
                    <a:pt x="3710" y="2167"/>
                    <a:pt x="3797" y="2167"/>
                  </a:cubicBezTo>
                  <a:close/>
                  <a:moveTo>
                    <a:pt x="2336" y="2639"/>
                  </a:moveTo>
                  <a:cubicBezTo>
                    <a:pt x="2426" y="2639"/>
                    <a:pt x="2521" y="2663"/>
                    <a:pt x="2584" y="2710"/>
                  </a:cubicBezTo>
                  <a:cubicBezTo>
                    <a:pt x="2679" y="2836"/>
                    <a:pt x="2679" y="3057"/>
                    <a:pt x="2584" y="3183"/>
                  </a:cubicBezTo>
                  <a:cubicBezTo>
                    <a:pt x="2521" y="3246"/>
                    <a:pt x="2426" y="3277"/>
                    <a:pt x="2336" y="3277"/>
                  </a:cubicBezTo>
                  <a:cubicBezTo>
                    <a:pt x="2245" y="3277"/>
                    <a:pt x="2159" y="3246"/>
                    <a:pt x="2111" y="3183"/>
                  </a:cubicBezTo>
                  <a:cubicBezTo>
                    <a:pt x="1985" y="3057"/>
                    <a:pt x="1985" y="2868"/>
                    <a:pt x="2111" y="2710"/>
                  </a:cubicBezTo>
                  <a:cubicBezTo>
                    <a:pt x="2159" y="2663"/>
                    <a:pt x="2245" y="2639"/>
                    <a:pt x="2336" y="2639"/>
                  </a:cubicBezTo>
                  <a:close/>
                  <a:moveTo>
                    <a:pt x="2931" y="1"/>
                  </a:moveTo>
                  <a:lnTo>
                    <a:pt x="599" y="2332"/>
                  </a:lnTo>
                  <a:cubicBezTo>
                    <a:pt x="221" y="2710"/>
                    <a:pt x="1" y="3214"/>
                    <a:pt x="1" y="3781"/>
                  </a:cubicBezTo>
                  <a:cubicBezTo>
                    <a:pt x="1" y="4317"/>
                    <a:pt x="221" y="4852"/>
                    <a:pt x="599" y="5230"/>
                  </a:cubicBezTo>
                  <a:cubicBezTo>
                    <a:pt x="1009" y="5608"/>
                    <a:pt x="1513" y="5829"/>
                    <a:pt x="2048" y="5829"/>
                  </a:cubicBezTo>
                  <a:cubicBezTo>
                    <a:pt x="2616" y="5829"/>
                    <a:pt x="3120" y="5640"/>
                    <a:pt x="3529" y="5230"/>
                  </a:cubicBezTo>
                  <a:lnTo>
                    <a:pt x="6743" y="2048"/>
                  </a:lnTo>
                  <a:cubicBezTo>
                    <a:pt x="6743" y="2017"/>
                    <a:pt x="6711" y="1954"/>
                    <a:pt x="6711" y="1922"/>
                  </a:cubicBezTo>
                  <a:cubicBezTo>
                    <a:pt x="6396" y="1418"/>
                    <a:pt x="5829" y="1103"/>
                    <a:pt x="5136" y="1103"/>
                  </a:cubicBezTo>
                  <a:lnTo>
                    <a:pt x="5104" y="1103"/>
                  </a:lnTo>
                  <a:cubicBezTo>
                    <a:pt x="5075" y="1104"/>
                    <a:pt x="5045" y="1105"/>
                    <a:pt x="5016" y="1105"/>
                  </a:cubicBezTo>
                  <a:cubicBezTo>
                    <a:pt x="4168" y="1105"/>
                    <a:pt x="3387" y="670"/>
                    <a:pt x="29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76" name="Google Shape;7076;p67"/>
            <p:cNvSpPr/>
            <p:nvPr/>
          </p:nvSpPr>
          <p:spPr>
            <a:xfrm>
              <a:off x="-26893950" y="3226500"/>
              <a:ext cx="159125" cy="137850"/>
            </a:xfrm>
            <a:custGeom>
              <a:rect b="b" l="l" r="r" t="t"/>
              <a:pathLst>
                <a:path extrusionOk="0" h="5514" w="6365">
                  <a:moveTo>
                    <a:pt x="3403" y="0"/>
                  </a:moveTo>
                  <a:lnTo>
                    <a:pt x="2678" y="693"/>
                  </a:lnTo>
                  <a:lnTo>
                    <a:pt x="2300" y="1103"/>
                  </a:lnTo>
                  <a:lnTo>
                    <a:pt x="3056" y="1859"/>
                  </a:lnTo>
                  <a:cubicBezTo>
                    <a:pt x="3151" y="1953"/>
                    <a:pt x="3151" y="2205"/>
                    <a:pt x="3056" y="2331"/>
                  </a:cubicBezTo>
                  <a:cubicBezTo>
                    <a:pt x="2962" y="2394"/>
                    <a:pt x="2899" y="2426"/>
                    <a:pt x="2804" y="2426"/>
                  </a:cubicBezTo>
                  <a:cubicBezTo>
                    <a:pt x="2741" y="2426"/>
                    <a:pt x="2615" y="2394"/>
                    <a:pt x="2584" y="2331"/>
                  </a:cubicBezTo>
                  <a:lnTo>
                    <a:pt x="1827" y="1575"/>
                  </a:lnTo>
                  <a:lnTo>
                    <a:pt x="1355" y="2048"/>
                  </a:lnTo>
                  <a:lnTo>
                    <a:pt x="2111" y="2804"/>
                  </a:lnTo>
                  <a:cubicBezTo>
                    <a:pt x="2205" y="2898"/>
                    <a:pt x="2205" y="3150"/>
                    <a:pt x="2111" y="3277"/>
                  </a:cubicBezTo>
                  <a:cubicBezTo>
                    <a:pt x="2016" y="3340"/>
                    <a:pt x="1953" y="3371"/>
                    <a:pt x="1859" y="3371"/>
                  </a:cubicBezTo>
                  <a:cubicBezTo>
                    <a:pt x="1796" y="3371"/>
                    <a:pt x="1670" y="3340"/>
                    <a:pt x="1638" y="3277"/>
                  </a:cubicBezTo>
                  <a:lnTo>
                    <a:pt x="882" y="2520"/>
                  </a:lnTo>
                  <a:lnTo>
                    <a:pt x="0" y="3371"/>
                  </a:lnTo>
                  <a:cubicBezTo>
                    <a:pt x="0" y="3403"/>
                    <a:pt x="63" y="3466"/>
                    <a:pt x="63" y="3497"/>
                  </a:cubicBezTo>
                  <a:cubicBezTo>
                    <a:pt x="364" y="4068"/>
                    <a:pt x="894" y="4381"/>
                    <a:pt x="1490" y="4381"/>
                  </a:cubicBezTo>
                  <a:cubicBezTo>
                    <a:pt x="1518" y="4381"/>
                    <a:pt x="1547" y="4381"/>
                    <a:pt x="1575" y="4379"/>
                  </a:cubicBezTo>
                  <a:cubicBezTo>
                    <a:pt x="1890" y="4379"/>
                    <a:pt x="2174" y="4411"/>
                    <a:pt x="2458" y="4474"/>
                  </a:cubicBezTo>
                  <a:cubicBezTo>
                    <a:pt x="2993" y="4631"/>
                    <a:pt x="3529" y="5009"/>
                    <a:pt x="3781" y="5513"/>
                  </a:cubicBezTo>
                  <a:lnTo>
                    <a:pt x="6364" y="2961"/>
                  </a:lnTo>
                  <a:lnTo>
                    <a:pt x="340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77" name="Google Shape;7077;p67"/>
          <p:cNvSpPr/>
          <p:nvPr/>
        </p:nvSpPr>
        <p:spPr>
          <a:xfrm>
            <a:off x="2729030" y="3450203"/>
            <a:ext cx="293923" cy="334038"/>
          </a:xfrm>
          <a:custGeom>
            <a:rect b="b" l="l" r="r" t="t"/>
            <a:pathLst>
              <a:path extrusionOk="0" h="11816" w="10397">
                <a:moveTo>
                  <a:pt x="6939" y="1373"/>
                </a:moveTo>
                <a:cubicBezTo>
                  <a:pt x="7177" y="1373"/>
                  <a:pt x="7419" y="1418"/>
                  <a:pt x="7656" y="1513"/>
                </a:cubicBezTo>
                <a:cubicBezTo>
                  <a:pt x="8255" y="1734"/>
                  <a:pt x="8696" y="2206"/>
                  <a:pt x="8853" y="2836"/>
                </a:cubicBezTo>
                <a:cubicBezTo>
                  <a:pt x="8916" y="3435"/>
                  <a:pt x="8822" y="4065"/>
                  <a:pt x="8412" y="4538"/>
                </a:cubicBezTo>
                <a:cubicBezTo>
                  <a:pt x="8349" y="4601"/>
                  <a:pt x="8255" y="4664"/>
                  <a:pt x="8129" y="4664"/>
                </a:cubicBezTo>
                <a:cubicBezTo>
                  <a:pt x="8066" y="4664"/>
                  <a:pt x="7971" y="4601"/>
                  <a:pt x="7939" y="4569"/>
                </a:cubicBezTo>
                <a:cubicBezTo>
                  <a:pt x="7782" y="4443"/>
                  <a:pt x="7782" y="4223"/>
                  <a:pt x="7908" y="4097"/>
                </a:cubicBezTo>
                <a:cubicBezTo>
                  <a:pt x="8129" y="3782"/>
                  <a:pt x="8223" y="3403"/>
                  <a:pt x="8129" y="2962"/>
                </a:cubicBezTo>
                <a:cubicBezTo>
                  <a:pt x="8066" y="2553"/>
                  <a:pt x="7750" y="2238"/>
                  <a:pt x="7404" y="2143"/>
                </a:cubicBezTo>
                <a:cubicBezTo>
                  <a:pt x="7254" y="2086"/>
                  <a:pt x="7095" y="2057"/>
                  <a:pt x="6939" y="2057"/>
                </a:cubicBezTo>
                <a:cubicBezTo>
                  <a:pt x="6669" y="2057"/>
                  <a:pt x="6406" y="2141"/>
                  <a:pt x="6207" y="2301"/>
                </a:cubicBezTo>
                <a:cubicBezTo>
                  <a:pt x="6148" y="2336"/>
                  <a:pt x="6084" y="2354"/>
                  <a:pt x="6021" y="2354"/>
                </a:cubicBezTo>
                <a:cubicBezTo>
                  <a:pt x="5916" y="2354"/>
                  <a:pt x="5813" y="2305"/>
                  <a:pt x="5734" y="2206"/>
                </a:cubicBezTo>
                <a:cubicBezTo>
                  <a:pt x="5608" y="2049"/>
                  <a:pt x="5671" y="1860"/>
                  <a:pt x="5829" y="1734"/>
                </a:cubicBezTo>
                <a:cubicBezTo>
                  <a:pt x="6163" y="1498"/>
                  <a:pt x="6545" y="1373"/>
                  <a:pt x="6939" y="1373"/>
                </a:cubicBezTo>
                <a:close/>
                <a:moveTo>
                  <a:pt x="3466" y="1"/>
                </a:moveTo>
                <a:cubicBezTo>
                  <a:pt x="3182" y="1"/>
                  <a:pt x="2899" y="32"/>
                  <a:pt x="2678" y="95"/>
                </a:cubicBezTo>
                <a:cubicBezTo>
                  <a:pt x="1481" y="348"/>
                  <a:pt x="504" y="1293"/>
                  <a:pt x="221" y="2490"/>
                </a:cubicBezTo>
                <a:cubicBezTo>
                  <a:pt x="0" y="3498"/>
                  <a:pt x="189" y="4569"/>
                  <a:pt x="851" y="5388"/>
                </a:cubicBezTo>
                <a:cubicBezTo>
                  <a:pt x="1292" y="5955"/>
                  <a:pt x="1512" y="6711"/>
                  <a:pt x="1512" y="7499"/>
                </a:cubicBezTo>
                <a:lnTo>
                  <a:pt x="1512" y="10209"/>
                </a:lnTo>
                <a:cubicBezTo>
                  <a:pt x="1512" y="11122"/>
                  <a:pt x="2237" y="11815"/>
                  <a:pt x="3151" y="11815"/>
                </a:cubicBezTo>
                <a:cubicBezTo>
                  <a:pt x="4033" y="11815"/>
                  <a:pt x="4757" y="11122"/>
                  <a:pt x="4757" y="10209"/>
                </a:cubicBezTo>
                <a:lnTo>
                  <a:pt x="4757" y="8539"/>
                </a:lnTo>
                <a:cubicBezTo>
                  <a:pt x="4757" y="8318"/>
                  <a:pt x="4947" y="8066"/>
                  <a:pt x="5230" y="8066"/>
                </a:cubicBezTo>
                <a:cubicBezTo>
                  <a:pt x="5451" y="8066"/>
                  <a:pt x="5703" y="8287"/>
                  <a:pt x="5703" y="8539"/>
                </a:cubicBezTo>
                <a:lnTo>
                  <a:pt x="5703" y="10209"/>
                </a:lnTo>
                <a:cubicBezTo>
                  <a:pt x="5703" y="11122"/>
                  <a:pt x="6396" y="11815"/>
                  <a:pt x="7309" y="11815"/>
                </a:cubicBezTo>
                <a:cubicBezTo>
                  <a:pt x="8223" y="11815"/>
                  <a:pt x="8916" y="11122"/>
                  <a:pt x="8916" y="10209"/>
                </a:cubicBezTo>
                <a:lnTo>
                  <a:pt x="8916" y="7499"/>
                </a:lnTo>
                <a:cubicBezTo>
                  <a:pt x="8916" y="6711"/>
                  <a:pt x="9168" y="5955"/>
                  <a:pt x="9609" y="5388"/>
                </a:cubicBezTo>
                <a:cubicBezTo>
                  <a:pt x="10145" y="4569"/>
                  <a:pt x="10397" y="3498"/>
                  <a:pt x="10145" y="2490"/>
                </a:cubicBezTo>
                <a:cubicBezTo>
                  <a:pt x="9893" y="1293"/>
                  <a:pt x="8885" y="348"/>
                  <a:pt x="7719" y="95"/>
                </a:cubicBezTo>
                <a:cubicBezTo>
                  <a:pt x="7435" y="1"/>
                  <a:pt x="7152" y="1"/>
                  <a:pt x="6931" y="1"/>
                </a:cubicBezTo>
                <a:cubicBezTo>
                  <a:pt x="6333" y="1"/>
                  <a:pt x="5703" y="158"/>
                  <a:pt x="5199" y="474"/>
                </a:cubicBezTo>
                <a:cubicBezTo>
                  <a:pt x="4663" y="158"/>
                  <a:pt x="4033" y="1"/>
                  <a:pt x="346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78" name="Google Shape;7078;p67"/>
          <p:cNvGrpSpPr/>
          <p:nvPr/>
        </p:nvGrpSpPr>
        <p:grpSpPr>
          <a:xfrm>
            <a:off x="2708275" y="3914292"/>
            <a:ext cx="334886" cy="274360"/>
            <a:chOff x="-26981375" y="3951875"/>
            <a:chExt cx="296150" cy="242625"/>
          </a:xfrm>
        </p:grpSpPr>
        <p:sp>
          <p:nvSpPr>
            <p:cNvPr id="7079" name="Google Shape;7079;p67"/>
            <p:cNvSpPr/>
            <p:nvPr/>
          </p:nvSpPr>
          <p:spPr>
            <a:xfrm>
              <a:off x="-26978225" y="3951875"/>
              <a:ext cx="173300" cy="155975"/>
            </a:xfrm>
            <a:custGeom>
              <a:rect b="b" l="l" r="r" t="t"/>
              <a:pathLst>
                <a:path extrusionOk="0" h="6239" w="6932">
                  <a:moveTo>
                    <a:pt x="3340" y="2364"/>
                  </a:moveTo>
                  <a:cubicBezTo>
                    <a:pt x="3529" y="2364"/>
                    <a:pt x="3686" y="2521"/>
                    <a:pt x="3686" y="2710"/>
                  </a:cubicBezTo>
                  <a:lnTo>
                    <a:pt x="3686" y="3435"/>
                  </a:lnTo>
                  <a:lnTo>
                    <a:pt x="4411" y="3435"/>
                  </a:lnTo>
                  <a:cubicBezTo>
                    <a:pt x="4600" y="3435"/>
                    <a:pt x="4757" y="3592"/>
                    <a:pt x="4757" y="3782"/>
                  </a:cubicBezTo>
                  <a:cubicBezTo>
                    <a:pt x="4757" y="3971"/>
                    <a:pt x="4600" y="4128"/>
                    <a:pt x="4411" y="4128"/>
                  </a:cubicBezTo>
                  <a:lnTo>
                    <a:pt x="3686" y="4128"/>
                  </a:lnTo>
                  <a:lnTo>
                    <a:pt x="3686" y="4853"/>
                  </a:lnTo>
                  <a:cubicBezTo>
                    <a:pt x="3686" y="5042"/>
                    <a:pt x="3529" y="5199"/>
                    <a:pt x="3340" y="5199"/>
                  </a:cubicBezTo>
                  <a:cubicBezTo>
                    <a:pt x="3151" y="5199"/>
                    <a:pt x="2993" y="5042"/>
                    <a:pt x="2993" y="4853"/>
                  </a:cubicBezTo>
                  <a:lnTo>
                    <a:pt x="2993" y="4128"/>
                  </a:lnTo>
                  <a:lnTo>
                    <a:pt x="2268" y="4128"/>
                  </a:lnTo>
                  <a:cubicBezTo>
                    <a:pt x="2079" y="4128"/>
                    <a:pt x="1922" y="3971"/>
                    <a:pt x="1922" y="3782"/>
                  </a:cubicBezTo>
                  <a:cubicBezTo>
                    <a:pt x="1922" y="3592"/>
                    <a:pt x="2079" y="3435"/>
                    <a:pt x="2268" y="3435"/>
                  </a:cubicBezTo>
                  <a:lnTo>
                    <a:pt x="2993" y="3435"/>
                  </a:lnTo>
                  <a:lnTo>
                    <a:pt x="2993" y="2710"/>
                  </a:lnTo>
                  <a:cubicBezTo>
                    <a:pt x="2993" y="2521"/>
                    <a:pt x="3151" y="2364"/>
                    <a:pt x="3340" y="2364"/>
                  </a:cubicBezTo>
                  <a:close/>
                  <a:moveTo>
                    <a:pt x="3434" y="1"/>
                  </a:moveTo>
                  <a:cubicBezTo>
                    <a:pt x="2836" y="1"/>
                    <a:pt x="2394" y="474"/>
                    <a:pt x="2394" y="1041"/>
                  </a:cubicBezTo>
                  <a:lnTo>
                    <a:pt x="2394" y="1387"/>
                  </a:lnTo>
                  <a:lnTo>
                    <a:pt x="1008" y="1387"/>
                  </a:lnTo>
                  <a:cubicBezTo>
                    <a:pt x="441" y="1387"/>
                    <a:pt x="0" y="1860"/>
                    <a:pt x="0" y="2395"/>
                  </a:cubicBezTo>
                  <a:lnTo>
                    <a:pt x="0" y="6239"/>
                  </a:lnTo>
                  <a:lnTo>
                    <a:pt x="6931" y="6239"/>
                  </a:lnTo>
                  <a:lnTo>
                    <a:pt x="6931" y="2395"/>
                  </a:lnTo>
                  <a:lnTo>
                    <a:pt x="6837" y="2395"/>
                  </a:lnTo>
                  <a:cubicBezTo>
                    <a:pt x="6837" y="1828"/>
                    <a:pt x="6364" y="1387"/>
                    <a:pt x="5829" y="1387"/>
                  </a:cubicBezTo>
                  <a:lnTo>
                    <a:pt x="4442" y="1387"/>
                  </a:lnTo>
                  <a:lnTo>
                    <a:pt x="4442" y="1041"/>
                  </a:lnTo>
                  <a:cubicBezTo>
                    <a:pt x="4442" y="442"/>
                    <a:pt x="3970" y="1"/>
                    <a:pt x="3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0" name="Google Shape;7080;p67"/>
            <p:cNvSpPr/>
            <p:nvPr/>
          </p:nvSpPr>
          <p:spPr>
            <a:xfrm>
              <a:off x="-26981375" y="4124375"/>
              <a:ext cx="174075" cy="70125"/>
            </a:xfrm>
            <a:custGeom>
              <a:rect b="b" l="l" r="r" t="t"/>
              <a:pathLst>
                <a:path extrusionOk="0" h="2805" w="6963">
                  <a:moveTo>
                    <a:pt x="2457" y="1418"/>
                  </a:moveTo>
                  <a:cubicBezTo>
                    <a:pt x="2647" y="1418"/>
                    <a:pt x="2804" y="1576"/>
                    <a:pt x="2804" y="1765"/>
                  </a:cubicBezTo>
                  <a:cubicBezTo>
                    <a:pt x="2804" y="1954"/>
                    <a:pt x="2647" y="2111"/>
                    <a:pt x="2457" y="2111"/>
                  </a:cubicBezTo>
                  <a:cubicBezTo>
                    <a:pt x="2237" y="2111"/>
                    <a:pt x="2079" y="1954"/>
                    <a:pt x="2079" y="1765"/>
                  </a:cubicBezTo>
                  <a:cubicBezTo>
                    <a:pt x="2079" y="1576"/>
                    <a:pt x="2237" y="1418"/>
                    <a:pt x="2457" y="1418"/>
                  </a:cubicBezTo>
                  <a:close/>
                  <a:moveTo>
                    <a:pt x="32" y="0"/>
                  </a:moveTo>
                  <a:lnTo>
                    <a:pt x="32" y="1009"/>
                  </a:lnTo>
                  <a:cubicBezTo>
                    <a:pt x="0" y="1607"/>
                    <a:pt x="473" y="2080"/>
                    <a:pt x="1071" y="2080"/>
                  </a:cubicBezTo>
                  <a:lnTo>
                    <a:pt x="1449" y="2080"/>
                  </a:lnTo>
                  <a:cubicBezTo>
                    <a:pt x="1607" y="2489"/>
                    <a:pt x="1985" y="2804"/>
                    <a:pt x="2457" y="2804"/>
                  </a:cubicBezTo>
                  <a:cubicBezTo>
                    <a:pt x="2867" y="2804"/>
                    <a:pt x="3277" y="2521"/>
                    <a:pt x="3434" y="2080"/>
                  </a:cubicBezTo>
                  <a:lnTo>
                    <a:pt x="6963" y="2080"/>
                  </a:lnTo>
                  <a:lnTo>
                    <a:pt x="696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1" name="Google Shape;7081;p67"/>
            <p:cNvSpPr/>
            <p:nvPr/>
          </p:nvSpPr>
          <p:spPr>
            <a:xfrm>
              <a:off x="-26790000" y="4002300"/>
              <a:ext cx="104775" cy="192200"/>
            </a:xfrm>
            <a:custGeom>
              <a:rect b="b" l="l" r="r" t="t"/>
              <a:pathLst>
                <a:path extrusionOk="0" h="7688" w="4191">
                  <a:moveTo>
                    <a:pt x="1513" y="693"/>
                  </a:moveTo>
                  <a:cubicBezTo>
                    <a:pt x="1954" y="693"/>
                    <a:pt x="2364" y="977"/>
                    <a:pt x="2521" y="1386"/>
                  </a:cubicBezTo>
                  <a:lnTo>
                    <a:pt x="3372" y="3497"/>
                  </a:lnTo>
                  <a:lnTo>
                    <a:pt x="1765" y="3497"/>
                  </a:lnTo>
                  <a:cubicBezTo>
                    <a:pt x="1576" y="3497"/>
                    <a:pt x="1419" y="3340"/>
                    <a:pt x="1419" y="3151"/>
                  </a:cubicBezTo>
                  <a:lnTo>
                    <a:pt x="1419" y="693"/>
                  </a:lnTo>
                  <a:close/>
                  <a:moveTo>
                    <a:pt x="1765" y="6270"/>
                  </a:moveTo>
                  <a:cubicBezTo>
                    <a:pt x="1954" y="6270"/>
                    <a:pt x="2112" y="6427"/>
                    <a:pt x="2112" y="6616"/>
                  </a:cubicBezTo>
                  <a:cubicBezTo>
                    <a:pt x="2112" y="6805"/>
                    <a:pt x="1954" y="6963"/>
                    <a:pt x="1765" y="6963"/>
                  </a:cubicBezTo>
                  <a:cubicBezTo>
                    <a:pt x="1576" y="6963"/>
                    <a:pt x="1419" y="6805"/>
                    <a:pt x="1419" y="6616"/>
                  </a:cubicBezTo>
                  <a:cubicBezTo>
                    <a:pt x="1419" y="6427"/>
                    <a:pt x="1576" y="6270"/>
                    <a:pt x="1765" y="6270"/>
                  </a:cubicBezTo>
                  <a:close/>
                  <a:moveTo>
                    <a:pt x="1" y="0"/>
                  </a:moveTo>
                  <a:lnTo>
                    <a:pt x="1" y="6963"/>
                  </a:lnTo>
                  <a:lnTo>
                    <a:pt x="788" y="6963"/>
                  </a:lnTo>
                  <a:cubicBezTo>
                    <a:pt x="946" y="7372"/>
                    <a:pt x="1293" y="7687"/>
                    <a:pt x="1765" y="7687"/>
                  </a:cubicBezTo>
                  <a:cubicBezTo>
                    <a:pt x="2206" y="7687"/>
                    <a:pt x="2584" y="7404"/>
                    <a:pt x="2742" y="6963"/>
                  </a:cubicBezTo>
                  <a:lnTo>
                    <a:pt x="3151" y="6963"/>
                  </a:lnTo>
                  <a:cubicBezTo>
                    <a:pt x="3718" y="6963"/>
                    <a:pt x="4159" y="6490"/>
                    <a:pt x="4159" y="5955"/>
                  </a:cubicBezTo>
                  <a:lnTo>
                    <a:pt x="4159" y="5577"/>
                  </a:lnTo>
                  <a:lnTo>
                    <a:pt x="3151" y="5577"/>
                  </a:lnTo>
                  <a:cubicBezTo>
                    <a:pt x="2931" y="5577"/>
                    <a:pt x="2773" y="5419"/>
                    <a:pt x="2773" y="5230"/>
                  </a:cubicBezTo>
                  <a:cubicBezTo>
                    <a:pt x="2773" y="5041"/>
                    <a:pt x="2994" y="4883"/>
                    <a:pt x="3183" y="4883"/>
                  </a:cubicBezTo>
                  <a:lnTo>
                    <a:pt x="4191" y="4883"/>
                  </a:lnTo>
                  <a:lnTo>
                    <a:pt x="4191" y="4096"/>
                  </a:lnTo>
                  <a:cubicBezTo>
                    <a:pt x="4191" y="3970"/>
                    <a:pt x="4159" y="3812"/>
                    <a:pt x="4159" y="3686"/>
                  </a:cubicBezTo>
                  <a:cubicBezTo>
                    <a:pt x="4096" y="3466"/>
                    <a:pt x="3246" y="1386"/>
                    <a:pt x="3151" y="1103"/>
                  </a:cubicBezTo>
                  <a:cubicBezTo>
                    <a:pt x="2868" y="410"/>
                    <a:pt x="2238" y="0"/>
                    <a:pt x="154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2" name="Google Shape;7082;p67"/>
          <p:cNvGrpSpPr/>
          <p:nvPr/>
        </p:nvGrpSpPr>
        <p:grpSpPr>
          <a:xfrm>
            <a:off x="4817602" y="3036451"/>
            <a:ext cx="334038" cy="336696"/>
            <a:chOff x="-25094250" y="3176075"/>
            <a:chExt cx="295400" cy="297750"/>
          </a:xfrm>
        </p:grpSpPr>
        <p:sp>
          <p:nvSpPr>
            <p:cNvPr id="7083" name="Google Shape;7083;p67"/>
            <p:cNvSpPr/>
            <p:nvPr/>
          </p:nvSpPr>
          <p:spPr>
            <a:xfrm>
              <a:off x="-24989225" y="3176075"/>
              <a:ext cx="87200" cy="122500"/>
            </a:xfrm>
            <a:custGeom>
              <a:rect b="b" l="l" r="r" t="t"/>
              <a:pathLst>
                <a:path extrusionOk="0" h="4900" w="3488">
                  <a:moveTo>
                    <a:pt x="1408" y="1"/>
                  </a:moveTo>
                  <a:lnTo>
                    <a:pt x="1408" y="1922"/>
                  </a:lnTo>
                  <a:cubicBezTo>
                    <a:pt x="1408" y="2647"/>
                    <a:pt x="998" y="3277"/>
                    <a:pt x="463" y="3561"/>
                  </a:cubicBezTo>
                  <a:cubicBezTo>
                    <a:pt x="211" y="3655"/>
                    <a:pt x="53" y="3907"/>
                    <a:pt x="22" y="4128"/>
                  </a:cubicBezTo>
                  <a:cubicBezTo>
                    <a:pt x="1" y="4609"/>
                    <a:pt x="369" y="4896"/>
                    <a:pt x="738" y="4896"/>
                  </a:cubicBezTo>
                  <a:cubicBezTo>
                    <a:pt x="925" y="4896"/>
                    <a:pt x="1113" y="4822"/>
                    <a:pt x="1250" y="4663"/>
                  </a:cubicBezTo>
                  <a:cubicBezTo>
                    <a:pt x="1361" y="4506"/>
                    <a:pt x="1557" y="4427"/>
                    <a:pt x="1754" y="4427"/>
                  </a:cubicBezTo>
                  <a:cubicBezTo>
                    <a:pt x="1951" y="4427"/>
                    <a:pt x="2148" y="4506"/>
                    <a:pt x="2258" y="4663"/>
                  </a:cubicBezTo>
                  <a:cubicBezTo>
                    <a:pt x="2411" y="4826"/>
                    <a:pt x="2604" y="4899"/>
                    <a:pt x="2792" y="4899"/>
                  </a:cubicBezTo>
                  <a:cubicBezTo>
                    <a:pt x="3149" y="4899"/>
                    <a:pt x="3487" y="4635"/>
                    <a:pt x="3487" y="4222"/>
                  </a:cubicBezTo>
                  <a:cubicBezTo>
                    <a:pt x="3487" y="3939"/>
                    <a:pt x="3330" y="3718"/>
                    <a:pt x="3109" y="3592"/>
                  </a:cubicBezTo>
                  <a:cubicBezTo>
                    <a:pt x="2479" y="3277"/>
                    <a:pt x="2101" y="2710"/>
                    <a:pt x="2101" y="2143"/>
                  </a:cubicBezTo>
                  <a:lnTo>
                    <a:pt x="2101" y="32"/>
                  </a:lnTo>
                  <a:cubicBezTo>
                    <a:pt x="2006" y="32"/>
                    <a:pt x="1880" y="1"/>
                    <a:pt x="17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4" name="Google Shape;7084;p67"/>
            <p:cNvSpPr/>
            <p:nvPr/>
          </p:nvSpPr>
          <p:spPr>
            <a:xfrm>
              <a:off x="-25094250" y="3179225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4884" y="1"/>
                  </a:moveTo>
                  <a:cubicBezTo>
                    <a:pt x="2143" y="505"/>
                    <a:pt x="1" y="2899"/>
                    <a:pt x="1" y="5829"/>
                  </a:cubicBezTo>
                  <a:cubicBezTo>
                    <a:pt x="1" y="8696"/>
                    <a:pt x="2143" y="11153"/>
                    <a:pt x="4884" y="11657"/>
                  </a:cubicBezTo>
                  <a:lnTo>
                    <a:pt x="4884" y="9799"/>
                  </a:lnTo>
                  <a:cubicBezTo>
                    <a:pt x="4884" y="9358"/>
                    <a:pt x="4664" y="8980"/>
                    <a:pt x="4349" y="8822"/>
                  </a:cubicBezTo>
                  <a:cubicBezTo>
                    <a:pt x="3876" y="8633"/>
                    <a:pt x="3561" y="8160"/>
                    <a:pt x="3530" y="7625"/>
                  </a:cubicBezTo>
                  <a:cubicBezTo>
                    <a:pt x="3446" y="6731"/>
                    <a:pt x="4186" y="6180"/>
                    <a:pt x="4925" y="6180"/>
                  </a:cubicBezTo>
                  <a:cubicBezTo>
                    <a:pt x="5306" y="6180"/>
                    <a:pt x="5687" y="6327"/>
                    <a:pt x="5955" y="6648"/>
                  </a:cubicBezTo>
                  <a:cubicBezTo>
                    <a:pt x="6188" y="6316"/>
                    <a:pt x="6553" y="6163"/>
                    <a:pt x="6929" y="6163"/>
                  </a:cubicBezTo>
                  <a:cubicBezTo>
                    <a:pt x="7621" y="6163"/>
                    <a:pt x="8350" y="6684"/>
                    <a:pt x="8350" y="7562"/>
                  </a:cubicBezTo>
                  <a:cubicBezTo>
                    <a:pt x="8350" y="8066"/>
                    <a:pt x="8035" y="8570"/>
                    <a:pt x="7562" y="8822"/>
                  </a:cubicBezTo>
                  <a:cubicBezTo>
                    <a:pt x="7184" y="9011"/>
                    <a:pt x="6995" y="9326"/>
                    <a:pt x="6995" y="9641"/>
                  </a:cubicBezTo>
                  <a:lnTo>
                    <a:pt x="6995" y="11657"/>
                  </a:lnTo>
                  <a:cubicBezTo>
                    <a:pt x="9736" y="11153"/>
                    <a:pt x="11815" y="8728"/>
                    <a:pt x="11815" y="5829"/>
                  </a:cubicBezTo>
                  <a:cubicBezTo>
                    <a:pt x="11815" y="2899"/>
                    <a:pt x="9736" y="505"/>
                    <a:pt x="6995" y="1"/>
                  </a:cubicBezTo>
                  <a:lnTo>
                    <a:pt x="6995" y="2017"/>
                  </a:lnTo>
                  <a:cubicBezTo>
                    <a:pt x="6995" y="2364"/>
                    <a:pt x="7216" y="2679"/>
                    <a:pt x="7562" y="2836"/>
                  </a:cubicBezTo>
                  <a:cubicBezTo>
                    <a:pt x="8035" y="3057"/>
                    <a:pt x="8350" y="3529"/>
                    <a:pt x="8350" y="4096"/>
                  </a:cubicBezTo>
                  <a:cubicBezTo>
                    <a:pt x="8350" y="4945"/>
                    <a:pt x="7656" y="5495"/>
                    <a:pt x="6948" y="5495"/>
                  </a:cubicBezTo>
                  <a:cubicBezTo>
                    <a:pt x="6578" y="5495"/>
                    <a:pt x="6205" y="5345"/>
                    <a:pt x="5924" y="5010"/>
                  </a:cubicBezTo>
                  <a:cubicBezTo>
                    <a:pt x="5691" y="5321"/>
                    <a:pt x="5310" y="5471"/>
                    <a:pt x="4919" y="5471"/>
                  </a:cubicBezTo>
                  <a:cubicBezTo>
                    <a:pt x="4200" y="5471"/>
                    <a:pt x="3448" y="4961"/>
                    <a:pt x="3530" y="4002"/>
                  </a:cubicBezTo>
                  <a:cubicBezTo>
                    <a:pt x="3561" y="3498"/>
                    <a:pt x="3876" y="3057"/>
                    <a:pt x="4349" y="2836"/>
                  </a:cubicBezTo>
                  <a:cubicBezTo>
                    <a:pt x="4664" y="2679"/>
                    <a:pt x="4884" y="2269"/>
                    <a:pt x="4884" y="1859"/>
                  </a:cubicBezTo>
                  <a:lnTo>
                    <a:pt x="48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5" name="Google Shape;7085;p67"/>
            <p:cNvSpPr/>
            <p:nvPr/>
          </p:nvSpPr>
          <p:spPr>
            <a:xfrm>
              <a:off x="-24989225" y="3350975"/>
              <a:ext cx="87200" cy="122850"/>
            </a:xfrm>
            <a:custGeom>
              <a:rect b="b" l="l" r="r" t="t"/>
              <a:pathLst>
                <a:path extrusionOk="0" h="4914" w="3488">
                  <a:moveTo>
                    <a:pt x="2777" y="1"/>
                  </a:moveTo>
                  <a:cubicBezTo>
                    <a:pt x="2589" y="1"/>
                    <a:pt x="2399" y="77"/>
                    <a:pt x="2258" y="251"/>
                  </a:cubicBezTo>
                  <a:cubicBezTo>
                    <a:pt x="2148" y="408"/>
                    <a:pt x="1951" y="487"/>
                    <a:pt x="1754" y="487"/>
                  </a:cubicBezTo>
                  <a:cubicBezTo>
                    <a:pt x="1557" y="487"/>
                    <a:pt x="1361" y="408"/>
                    <a:pt x="1250" y="251"/>
                  </a:cubicBezTo>
                  <a:cubicBezTo>
                    <a:pt x="1122" y="91"/>
                    <a:pt x="936" y="17"/>
                    <a:pt x="748" y="17"/>
                  </a:cubicBezTo>
                  <a:cubicBezTo>
                    <a:pt x="379" y="17"/>
                    <a:pt x="1" y="297"/>
                    <a:pt x="22" y="755"/>
                  </a:cubicBezTo>
                  <a:cubicBezTo>
                    <a:pt x="22" y="1007"/>
                    <a:pt x="242" y="1227"/>
                    <a:pt x="463" y="1353"/>
                  </a:cubicBezTo>
                  <a:cubicBezTo>
                    <a:pt x="1061" y="1637"/>
                    <a:pt x="1408" y="2267"/>
                    <a:pt x="1408" y="2960"/>
                  </a:cubicBezTo>
                  <a:lnTo>
                    <a:pt x="1408" y="4914"/>
                  </a:lnTo>
                  <a:cubicBezTo>
                    <a:pt x="1534" y="4851"/>
                    <a:pt x="1660" y="4851"/>
                    <a:pt x="1754" y="4851"/>
                  </a:cubicBezTo>
                  <a:lnTo>
                    <a:pt x="2101" y="4851"/>
                  </a:lnTo>
                  <a:lnTo>
                    <a:pt x="2101" y="2771"/>
                  </a:lnTo>
                  <a:cubicBezTo>
                    <a:pt x="2101" y="2141"/>
                    <a:pt x="2479" y="1606"/>
                    <a:pt x="3109" y="1322"/>
                  </a:cubicBezTo>
                  <a:cubicBezTo>
                    <a:pt x="3330" y="1196"/>
                    <a:pt x="3487" y="975"/>
                    <a:pt x="3487" y="692"/>
                  </a:cubicBezTo>
                  <a:cubicBezTo>
                    <a:pt x="3487" y="279"/>
                    <a:pt x="3135" y="1"/>
                    <a:pt x="27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086" name="Google Shape;7086;p67"/>
          <p:cNvGrpSpPr/>
          <p:nvPr/>
        </p:nvGrpSpPr>
        <p:grpSpPr>
          <a:xfrm>
            <a:off x="4817602" y="3450268"/>
            <a:ext cx="334038" cy="334010"/>
            <a:chOff x="-25094250" y="3547050"/>
            <a:chExt cx="295400" cy="295375"/>
          </a:xfrm>
        </p:grpSpPr>
        <p:sp>
          <p:nvSpPr>
            <p:cNvPr id="7087" name="Google Shape;7087;p67"/>
            <p:cNvSpPr/>
            <p:nvPr/>
          </p:nvSpPr>
          <p:spPr>
            <a:xfrm>
              <a:off x="-24990275" y="35809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8" name="Google Shape;7088;p67"/>
            <p:cNvSpPr/>
            <p:nvPr/>
          </p:nvSpPr>
          <p:spPr>
            <a:xfrm>
              <a:off x="-25041475" y="3668350"/>
              <a:ext cx="52025" cy="52000"/>
            </a:xfrm>
            <a:custGeom>
              <a:rect b="b" l="l" r="r" t="t"/>
              <a:pathLst>
                <a:path extrusionOk="0" h="2080" w="2081">
                  <a:moveTo>
                    <a:pt x="1" y="0"/>
                  </a:moveTo>
                  <a:lnTo>
                    <a:pt x="1" y="2080"/>
                  </a:lnTo>
                  <a:lnTo>
                    <a:pt x="2080" y="2080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89" name="Google Shape;7089;p67"/>
            <p:cNvSpPr/>
            <p:nvPr/>
          </p:nvSpPr>
          <p:spPr>
            <a:xfrm>
              <a:off x="-25094250" y="3547050"/>
              <a:ext cx="224500" cy="295375"/>
            </a:xfrm>
            <a:custGeom>
              <a:rect b="b" l="l" r="r" t="t"/>
              <a:pathLst>
                <a:path extrusionOk="0" h="11815" w="8980">
                  <a:moveTo>
                    <a:pt x="4538" y="694"/>
                  </a:moveTo>
                  <a:cubicBezTo>
                    <a:pt x="5136" y="694"/>
                    <a:pt x="5577" y="1166"/>
                    <a:pt x="5577" y="1702"/>
                  </a:cubicBezTo>
                  <a:cubicBezTo>
                    <a:pt x="5577" y="1891"/>
                    <a:pt x="5735" y="2048"/>
                    <a:pt x="5924" y="2048"/>
                  </a:cubicBezTo>
                  <a:lnTo>
                    <a:pt x="6649" y="2048"/>
                  </a:lnTo>
                  <a:cubicBezTo>
                    <a:pt x="6838" y="2048"/>
                    <a:pt x="6995" y="2206"/>
                    <a:pt x="6995" y="2426"/>
                  </a:cubicBezTo>
                  <a:lnTo>
                    <a:pt x="6995" y="2773"/>
                  </a:lnTo>
                  <a:lnTo>
                    <a:pt x="2143" y="2773"/>
                  </a:lnTo>
                  <a:lnTo>
                    <a:pt x="2143" y="2426"/>
                  </a:lnTo>
                  <a:lnTo>
                    <a:pt x="2112" y="2426"/>
                  </a:lnTo>
                  <a:cubicBezTo>
                    <a:pt x="2112" y="2206"/>
                    <a:pt x="2269" y="2048"/>
                    <a:pt x="2458" y="2048"/>
                  </a:cubicBezTo>
                  <a:lnTo>
                    <a:pt x="3183" y="2048"/>
                  </a:lnTo>
                  <a:cubicBezTo>
                    <a:pt x="3372" y="2048"/>
                    <a:pt x="3530" y="1891"/>
                    <a:pt x="3530" y="1702"/>
                  </a:cubicBezTo>
                  <a:cubicBezTo>
                    <a:pt x="3530" y="1103"/>
                    <a:pt x="4002" y="694"/>
                    <a:pt x="4538" y="694"/>
                  </a:cubicBezTo>
                  <a:close/>
                  <a:moveTo>
                    <a:pt x="7310" y="4159"/>
                  </a:moveTo>
                  <a:cubicBezTo>
                    <a:pt x="7499" y="4159"/>
                    <a:pt x="7657" y="4317"/>
                    <a:pt x="7657" y="4506"/>
                  </a:cubicBezTo>
                  <a:cubicBezTo>
                    <a:pt x="7657" y="4695"/>
                    <a:pt x="7499" y="4852"/>
                    <a:pt x="7310" y="4852"/>
                  </a:cubicBezTo>
                  <a:lnTo>
                    <a:pt x="5924" y="4852"/>
                  </a:lnTo>
                  <a:cubicBezTo>
                    <a:pt x="5735" y="4852"/>
                    <a:pt x="5577" y="4695"/>
                    <a:pt x="5577" y="4506"/>
                  </a:cubicBezTo>
                  <a:cubicBezTo>
                    <a:pt x="5577" y="4317"/>
                    <a:pt x="5735" y="4159"/>
                    <a:pt x="5924" y="4159"/>
                  </a:cubicBezTo>
                  <a:close/>
                  <a:moveTo>
                    <a:pt x="7310" y="5514"/>
                  </a:moveTo>
                  <a:cubicBezTo>
                    <a:pt x="7499" y="5514"/>
                    <a:pt x="7657" y="5671"/>
                    <a:pt x="7657" y="5892"/>
                  </a:cubicBezTo>
                  <a:cubicBezTo>
                    <a:pt x="7657" y="6081"/>
                    <a:pt x="7499" y="6238"/>
                    <a:pt x="7310" y="6238"/>
                  </a:cubicBezTo>
                  <a:lnTo>
                    <a:pt x="5924" y="6238"/>
                  </a:lnTo>
                  <a:cubicBezTo>
                    <a:pt x="5735" y="6238"/>
                    <a:pt x="5577" y="6081"/>
                    <a:pt x="5577" y="5892"/>
                  </a:cubicBezTo>
                  <a:cubicBezTo>
                    <a:pt x="5577" y="5671"/>
                    <a:pt x="5735" y="5514"/>
                    <a:pt x="5924" y="5514"/>
                  </a:cubicBezTo>
                  <a:close/>
                  <a:moveTo>
                    <a:pt x="4506" y="4159"/>
                  </a:moveTo>
                  <a:cubicBezTo>
                    <a:pt x="4695" y="4159"/>
                    <a:pt x="4853" y="4317"/>
                    <a:pt x="4853" y="4506"/>
                  </a:cubicBezTo>
                  <a:lnTo>
                    <a:pt x="4853" y="7247"/>
                  </a:lnTo>
                  <a:cubicBezTo>
                    <a:pt x="4853" y="7467"/>
                    <a:pt x="4695" y="7593"/>
                    <a:pt x="4506" y="7593"/>
                  </a:cubicBezTo>
                  <a:lnTo>
                    <a:pt x="1734" y="7593"/>
                  </a:lnTo>
                  <a:cubicBezTo>
                    <a:pt x="1545" y="7593"/>
                    <a:pt x="1387" y="7467"/>
                    <a:pt x="1387" y="7247"/>
                  </a:cubicBezTo>
                  <a:lnTo>
                    <a:pt x="1387" y="4506"/>
                  </a:lnTo>
                  <a:cubicBezTo>
                    <a:pt x="1387" y="4317"/>
                    <a:pt x="1545" y="4159"/>
                    <a:pt x="1734" y="4159"/>
                  </a:cubicBezTo>
                  <a:close/>
                  <a:moveTo>
                    <a:pt x="7310" y="6900"/>
                  </a:moveTo>
                  <a:cubicBezTo>
                    <a:pt x="7499" y="6900"/>
                    <a:pt x="7657" y="7058"/>
                    <a:pt x="7657" y="7247"/>
                  </a:cubicBezTo>
                  <a:cubicBezTo>
                    <a:pt x="7657" y="7467"/>
                    <a:pt x="7499" y="7593"/>
                    <a:pt x="7310" y="7593"/>
                  </a:cubicBezTo>
                  <a:lnTo>
                    <a:pt x="5924" y="7593"/>
                  </a:lnTo>
                  <a:cubicBezTo>
                    <a:pt x="5735" y="7593"/>
                    <a:pt x="5577" y="7467"/>
                    <a:pt x="5577" y="7247"/>
                  </a:cubicBezTo>
                  <a:cubicBezTo>
                    <a:pt x="5577" y="7058"/>
                    <a:pt x="5735" y="6900"/>
                    <a:pt x="5924" y="6900"/>
                  </a:cubicBezTo>
                  <a:close/>
                  <a:moveTo>
                    <a:pt x="7310" y="8318"/>
                  </a:moveTo>
                  <a:cubicBezTo>
                    <a:pt x="7499" y="8318"/>
                    <a:pt x="7657" y="8475"/>
                    <a:pt x="7657" y="8664"/>
                  </a:cubicBezTo>
                  <a:cubicBezTo>
                    <a:pt x="7657" y="8853"/>
                    <a:pt x="7499" y="9011"/>
                    <a:pt x="7310" y="9011"/>
                  </a:cubicBezTo>
                  <a:lnTo>
                    <a:pt x="1734" y="9011"/>
                  </a:lnTo>
                  <a:cubicBezTo>
                    <a:pt x="1545" y="9011"/>
                    <a:pt x="1387" y="8853"/>
                    <a:pt x="1387" y="8664"/>
                  </a:cubicBezTo>
                  <a:cubicBezTo>
                    <a:pt x="1387" y="8475"/>
                    <a:pt x="1545" y="8318"/>
                    <a:pt x="1734" y="8318"/>
                  </a:cubicBezTo>
                  <a:close/>
                  <a:moveTo>
                    <a:pt x="7310" y="9704"/>
                  </a:moveTo>
                  <a:cubicBezTo>
                    <a:pt x="7499" y="9704"/>
                    <a:pt x="7657" y="9861"/>
                    <a:pt x="7657" y="10050"/>
                  </a:cubicBezTo>
                  <a:cubicBezTo>
                    <a:pt x="7657" y="10240"/>
                    <a:pt x="7499" y="10397"/>
                    <a:pt x="7310" y="10397"/>
                  </a:cubicBezTo>
                  <a:lnTo>
                    <a:pt x="1734" y="10397"/>
                  </a:lnTo>
                  <a:cubicBezTo>
                    <a:pt x="1545" y="10397"/>
                    <a:pt x="1387" y="10240"/>
                    <a:pt x="1387" y="10050"/>
                  </a:cubicBezTo>
                  <a:cubicBezTo>
                    <a:pt x="1387" y="9861"/>
                    <a:pt x="1545" y="9704"/>
                    <a:pt x="1734" y="9704"/>
                  </a:cubicBezTo>
                  <a:close/>
                  <a:moveTo>
                    <a:pt x="4506" y="0"/>
                  </a:moveTo>
                  <a:cubicBezTo>
                    <a:pt x="3687" y="0"/>
                    <a:pt x="2962" y="599"/>
                    <a:pt x="2805" y="1387"/>
                  </a:cubicBezTo>
                  <a:lnTo>
                    <a:pt x="2427" y="1387"/>
                  </a:lnTo>
                  <a:cubicBezTo>
                    <a:pt x="1986" y="1387"/>
                    <a:pt x="1576" y="1670"/>
                    <a:pt x="1419" y="2080"/>
                  </a:cubicBezTo>
                  <a:lnTo>
                    <a:pt x="1041" y="2080"/>
                  </a:lnTo>
                  <a:cubicBezTo>
                    <a:pt x="442" y="2080"/>
                    <a:pt x="1" y="2552"/>
                    <a:pt x="1" y="3119"/>
                  </a:cubicBezTo>
                  <a:lnTo>
                    <a:pt x="1" y="10807"/>
                  </a:lnTo>
                  <a:cubicBezTo>
                    <a:pt x="1" y="11342"/>
                    <a:pt x="474" y="11815"/>
                    <a:pt x="1041" y="11815"/>
                  </a:cubicBezTo>
                  <a:lnTo>
                    <a:pt x="7972" y="11815"/>
                  </a:lnTo>
                  <a:cubicBezTo>
                    <a:pt x="8570" y="11815"/>
                    <a:pt x="8980" y="11342"/>
                    <a:pt x="8980" y="10807"/>
                  </a:cubicBezTo>
                  <a:lnTo>
                    <a:pt x="8980" y="3119"/>
                  </a:lnTo>
                  <a:cubicBezTo>
                    <a:pt x="8980" y="2521"/>
                    <a:pt x="8507" y="2080"/>
                    <a:pt x="7972" y="2080"/>
                  </a:cubicBezTo>
                  <a:lnTo>
                    <a:pt x="7562" y="2080"/>
                  </a:lnTo>
                  <a:cubicBezTo>
                    <a:pt x="7405" y="1702"/>
                    <a:pt x="7058" y="1387"/>
                    <a:pt x="6585" y="1387"/>
                  </a:cubicBezTo>
                  <a:lnTo>
                    <a:pt x="6207" y="1387"/>
                  </a:lnTo>
                  <a:cubicBezTo>
                    <a:pt x="6050" y="599"/>
                    <a:pt x="532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0" name="Google Shape;7090;p67"/>
            <p:cNvSpPr/>
            <p:nvPr/>
          </p:nvSpPr>
          <p:spPr>
            <a:xfrm>
              <a:off x="-24851650" y="3582300"/>
              <a:ext cx="52800" cy="190825"/>
            </a:xfrm>
            <a:custGeom>
              <a:rect b="b" l="l" r="r" t="t"/>
              <a:pathLst>
                <a:path extrusionOk="0" h="7633" w="2112">
                  <a:moveTo>
                    <a:pt x="1060" y="0"/>
                  </a:moveTo>
                  <a:cubicBezTo>
                    <a:pt x="930" y="0"/>
                    <a:pt x="804" y="55"/>
                    <a:pt x="757" y="166"/>
                  </a:cubicBezTo>
                  <a:lnTo>
                    <a:pt x="32" y="1552"/>
                  </a:lnTo>
                  <a:cubicBezTo>
                    <a:pt x="0" y="1583"/>
                    <a:pt x="0" y="1678"/>
                    <a:pt x="0" y="1709"/>
                  </a:cubicBezTo>
                  <a:lnTo>
                    <a:pt x="0" y="7632"/>
                  </a:lnTo>
                  <a:lnTo>
                    <a:pt x="2080" y="7632"/>
                  </a:lnTo>
                  <a:lnTo>
                    <a:pt x="2080" y="1709"/>
                  </a:lnTo>
                  <a:lnTo>
                    <a:pt x="2111" y="1709"/>
                  </a:lnTo>
                  <a:cubicBezTo>
                    <a:pt x="2111" y="1678"/>
                    <a:pt x="2111" y="1583"/>
                    <a:pt x="2080" y="1552"/>
                  </a:cubicBezTo>
                  <a:lnTo>
                    <a:pt x="1387" y="166"/>
                  </a:lnTo>
                  <a:cubicBezTo>
                    <a:pt x="1324" y="55"/>
                    <a:pt x="1190" y="0"/>
                    <a:pt x="10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1" name="Google Shape;7091;p67"/>
            <p:cNvSpPr/>
            <p:nvPr/>
          </p:nvSpPr>
          <p:spPr>
            <a:xfrm>
              <a:off x="-24850875" y="3788050"/>
              <a:ext cx="52025" cy="53600"/>
            </a:xfrm>
            <a:custGeom>
              <a:rect b="b" l="l" r="r" t="t"/>
              <a:pathLst>
                <a:path extrusionOk="0" h="2144" w="2081">
                  <a:moveTo>
                    <a:pt x="1" y="1"/>
                  </a:moveTo>
                  <a:lnTo>
                    <a:pt x="1" y="1104"/>
                  </a:lnTo>
                  <a:lnTo>
                    <a:pt x="64" y="1104"/>
                  </a:lnTo>
                  <a:cubicBezTo>
                    <a:pt x="64" y="1702"/>
                    <a:pt x="505" y="2143"/>
                    <a:pt x="1072" y="2143"/>
                  </a:cubicBezTo>
                  <a:cubicBezTo>
                    <a:pt x="1671" y="2143"/>
                    <a:pt x="2080" y="1671"/>
                    <a:pt x="2080" y="1104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2" name="Google Shape;7092;p67"/>
          <p:cNvSpPr/>
          <p:nvPr/>
        </p:nvSpPr>
        <p:spPr>
          <a:xfrm>
            <a:off x="4817419" y="3936625"/>
            <a:ext cx="334915" cy="229581"/>
          </a:xfrm>
          <a:custGeom>
            <a:rect b="b" l="l" r="r" t="t"/>
            <a:pathLst>
              <a:path extrusionOk="0" h="8121" w="11847">
                <a:moveTo>
                  <a:pt x="5640" y="1221"/>
                </a:moveTo>
                <a:lnTo>
                  <a:pt x="5640" y="1914"/>
                </a:lnTo>
                <a:lnTo>
                  <a:pt x="4916" y="1914"/>
                </a:lnTo>
                <a:lnTo>
                  <a:pt x="4916" y="1568"/>
                </a:lnTo>
                <a:cubicBezTo>
                  <a:pt x="4916" y="1379"/>
                  <a:pt x="5073" y="1221"/>
                  <a:pt x="5294" y="1221"/>
                </a:cubicBezTo>
                <a:close/>
                <a:moveTo>
                  <a:pt x="8066" y="1253"/>
                </a:moveTo>
                <a:cubicBezTo>
                  <a:pt x="8287" y="1253"/>
                  <a:pt x="8444" y="1410"/>
                  <a:pt x="8444" y="1599"/>
                </a:cubicBezTo>
                <a:lnTo>
                  <a:pt x="8444" y="1946"/>
                </a:lnTo>
                <a:lnTo>
                  <a:pt x="7720" y="1946"/>
                </a:lnTo>
                <a:lnTo>
                  <a:pt x="7720" y="1253"/>
                </a:lnTo>
                <a:close/>
                <a:moveTo>
                  <a:pt x="7027" y="1253"/>
                </a:moveTo>
                <a:lnTo>
                  <a:pt x="7027" y="1977"/>
                </a:lnTo>
                <a:lnTo>
                  <a:pt x="6302" y="1977"/>
                </a:lnTo>
                <a:lnTo>
                  <a:pt x="6302" y="1253"/>
                </a:lnTo>
                <a:close/>
                <a:moveTo>
                  <a:pt x="8098" y="3994"/>
                </a:moveTo>
                <a:lnTo>
                  <a:pt x="6648" y="4844"/>
                </a:lnTo>
                <a:lnTo>
                  <a:pt x="5199" y="3994"/>
                </a:lnTo>
                <a:close/>
                <a:moveTo>
                  <a:pt x="6648" y="5663"/>
                </a:moveTo>
                <a:lnTo>
                  <a:pt x="8665" y="6797"/>
                </a:lnTo>
                <a:lnTo>
                  <a:pt x="4664" y="6797"/>
                </a:lnTo>
                <a:lnTo>
                  <a:pt x="6648" y="5663"/>
                </a:lnTo>
                <a:close/>
                <a:moveTo>
                  <a:pt x="3183" y="6766"/>
                </a:moveTo>
                <a:cubicBezTo>
                  <a:pt x="3372" y="6766"/>
                  <a:pt x="3561" y="6924"/>
                  <a:pt x="3561" y="7113"/>
                </a:cubicBezTo>
                <a:cubicBezTo>
                  <a:pt x="3561" y="7333"/>
                  <a:pt x="3372" y="7491"/>
                  <a:pt x="3183" y="7491"/>
                </a:cubicBezTo>
                <a:cubicBezTo>
                  <a:pt x="2994" y="7491"/>
                  <a:pt x="2836" y="7333"/>
                  <a:pt x="2836" y="7113"/>
                </a:cubicBezTo>
                <a:cubicBezTo>
                  <a:pt x="2836" y="6924"/>
                  <a:pt x="2994" y="6766"/>
                  <a:pt x="3183" y="6766"/>
                </a:cubicBezTo>
                <a:close/>
                <a:moveTo>
                  <a:pt x="10114" y="6797"/>
                </a:moveTo>
                <a:cubicBezTo>
                  <a:pt x="10303" y="6797"/>
                  <a:pt x="10461" y="6955"/>
                  <a:pt x="10461" y="7144"/>
                </a:cubicBezTo>
                <a:cubicBezTo>
                  <a:pt x="10461" y="7365"/>
                  <a:pt x="10303" y="7522"/>
                  <a:pt x="10114" y="7522"/>
                </a:cubicBezTo>
                <a:cubicBezTo>
                  <a:pt x="9925" y="7522"/>
                  <a:pt x="9767" y="7365"/>
                  <a:pt x="9767" y="7144"/>
                </a:cubicBezTo>
                <a:cubicBezTo>
                  <a:pt x="9767" y="6955"/>
                  <a:pt x="9925" y="6797"/>
                  <a:pt x="10114" y="6797"/>
                </a:cubicBezTo>
                <a:close/>
                <a:moveTo>
                  <a:pt x="1123" y="0"/>
                </a:moveTo>
                <a:cubicBezTo>
                  <a:pt x="859" y="0"/>
                  <a:pt x="600" y="103"/>
                  <a:pt x="411" y="308"/>
                </a:cubicBezTo>
                <a:cubicBezTo>
                  <a:pt x="1" y="686"/>
                  <a:pt x="1" y="1379"/>
                  <a:pt x="411" y="1757"/>
                </a:cubicBezTo>
                <a:lnTo>
                  <a:pt x="2017" y="3426"/>
                </a:lnTo>
                <a:cubicBezTo>
                  <a:pt x="2395" y="3805"/>
                  <a:pt x="2931" y="4025"/>
                  <a:pt x="3466" y="4025"/>
                </a:cubicBezTo>
                <a:lnTo>
                  <a:pt x="3782" y="4025"/>
                </a:lnTo>
                <a:lnTo>
                  <a:pt x="5955" y="5222"/>
                </a:lnTo>
                <a:lnTo>
                  <a:pt x="3908" y="6388"/>
                </a:lnTo>
                <a:cubicBezTo>
                  <a:pt x="3719" y="6167"/>
                  <a:pt x="3466" y="6073"/>
                  <a:pt x="3151" y="6073"/>
                </a:cubicBezTo>
                <a:cubicBezTo>
                  <a:pt x="2553" y="6073"/>
                  <a:pt x="2143" y="6545"/>
                  <a:pt x="2143" y="7081"/>
                </a:cubicBezTo>
                <a:cubicBezTo>
                  <a:pt x="2143" y="7680"/>
                  <a:pt x="2584" y="8121"/>
                  <a:pt x="3151" y="8121"/>
                </a:cubicBezTo>
                <a:cubicBezTo>
                  <a:pt x="3593" y="8121"/>
                  <a:pt x="3971" y="7837"/>
                  <a:pt x="4128" y="7396"/>
                </a:cubicBezTo>
                <a:lnTo>
                  <a:pt x="9137" y="7396"/>
                </a:lnTo>
                <a:cubicBezTo>
                  <a:pt x="9295" y="7806"/>
                  <a:pt x="9641" y="8121"/>
                  <a:pt x="10114" y="8121"/>
                </a:cubicBezTo>
                <a:cubicBezTo>
                  <a:pt x="10713" y="8121"/>
                  <a:pt x="11154" y="7648"/>
                  <a:pt x="11154" y="7081"/>
                </a:cubicBezTo>
                <a:cubicBezTo>
                  <a:pt x="11154" y="6482"/>
                  <a:pt x="10681" y="6073"/>
                  <a:pt x="10114" y="6073"/>
                </a:cubicBezTo>
                <a:cubicBezTo>
                  <a:pt x="9862" y="6073"/>
                  <a:pt x="9578" y="6167"/>
                  <a:pt x="9358" y="6388"/>
                </a:cubicBezTo>
                <a:lnTo>
                  <a:pt x="7310" y="5222"/>
                </a:lnTo>
                <a:lnTo>
                  <a:pt x="9484" y="4025"/>
                </a:lnTo>
                <a:lnTo>
                  <a:pt x="10839" y="4025"/>
                </a:lnTo>
                <a:cubicBezTo>
                  <a:pt x="11437" y="4025"/>
                  <a:pt x="11847" y="3552"/>
                  <a:pt x="11847" y="2985"/>
                </a:cubicBezTo>
                <a:cubicBezTo>
                  <a:pt x="11847" y="2387"/>
                  <a:pt x="11374" y="1946"/>
                  <a:pt x="10839" y="1946"/>
                </a:cubicBezTo>
                <a:lnTo>
                  <a:pt x="9074" y="1946"/>
                </a:lnTo>
                <a:lnTo>
                  <a:pt x="9074" y="1599"/>
                </a:lnTo>
                <a:cubicBezTo>
                  <a:pt x="9074" y="1032"/>
                  <a:pt x="8602" y="591"/>
                  <a:pt x="8035" y="591"/>
                </a:cubicBezTo>
                <a:lnTo>
                  <a:pt x="5294" y="591"/>
                </a:lnTo>
                <a:cubicBezTo>
                  <a:pt x="4695" y="591"/>
                  <a:pt x="4254" y="1064"/>
                  <a:pt x="4254" y="1599"/>
                </a:cubicBezTo>
                <a:lnTo>
                  <a:pt x="4254" y="1946"/>
                </a:lnTo>
                <a:lnTo>
                  <a:pt x="4097" y="1946"/>
                </a:lnTo>
                <a:cubicBezTo>
                  <a:pt x="3750" y="1946"/>
                  <a:pt x="3372" y="1820"/>
                  <a:pt x="3120" y="1568"/>
                </a:cubicBezTo>
                <a:lnTo>
                  <a:pt x="1860" y="308"/>
                </a:lnTo>
                <a:cubicBezTo>
                  <a:pt x="1655" y="103"/>
                  <a:pt x="1387" y="0"/>
                  <a:pt x="11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3" name="Google Shape;7093;p67"/>
          <p:cNvGrpSpPr/>
          <p:nvPr/>
        </p:nvGrpSpPr>
        <p:grpSpPr>
          <a:xfrm>
            <a:off x="6936323" y="3037356"/>
            <a:ext cx="334886" cy="334886"/>
            <a:chOff x="-23245675" y="3148525"/>
            <a:chExt cx="296150" cy="296150"/>
          </a:xfrm>
        </p:grpSpPr>
        <p:sp>
          <p:nvSpPr>
            <p:cNvPr id="7094" name="Google Shape;7094;p67"/>
            <p:cNvSpPr/>
            <p:nvPr/>
          </p:nvSpPr>
          <p:spPr>
            <a:xfrm>
              <a:off x="-23192925" y="3251700"/>
              <a:ext cx="192225" cy="105550"/>
            </a:xfrm>
            <a:custGeom>
              <a:rect b="b" l="l" r="r" t="t"/>
              <a:pathLst>
                <a:path extrusionOk="0" h="4222" w="7689">
                  <a:moveTo>
                    <a:pt x="3151" y="0"/>
                  </a:moveTo>
                  <a:lnTo>
                    <a:pt x="2616" y="1260"/>
                  </a:lnTo>
                  <a:cubicBezTo>
                    <a:pt x="2584" y="1386"/>
                    <a:pt x="2427" y="1481"/>
                    <a:pt x="2301" y="1481"/>
                  </a:cubicBezTo>
                  <a:lnTo>
                    <a:pt x="1" y="1481"/>
                  </a:lnTo>
                  <a:lnTo>
                    <a:pt x="1" y="4222"/>
                  </a:lnTo>
                  <a:lnTo>
                    <a:pt x="7688" y="4222"/>
                  </a:lnTo>
                  <a:lnTo>
                    <a:pt x="7688" y="1481"/>
                  </a:lnTo>
                  <a:lnTo>
                    <a:pt x="5672" y="1481"/>
                  </a:lnTo>
                  <a:lnTo>
                    <a:pt x="4884" y="3371"/>
                  </a:lnTo>
                  <a:cubicBezTo>
                    <a:pt x="4827" y="3513"/>
                    <a:pt x="4713" y="3578"/>
                    <a:pt x="4593" y="3578"/>
                  </a:cubicBezTo>
                  <a:cubicBezTo>
                    <a:pt x="4447" y="3578"/>
                    <a:pt x="4292" y="3481"/>
                    <a:pt x="4223" y="3308"/>
                  </a:cubicBez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5" name="Google Shape;7095;p67"/>
            <p:cNvSpPr/>
            <p:nvPr/>
          </p:nvSpPr>
          <p:spPr>
            <a:xfrm>
              <a:off x="-23193700" y="3200500"/>
              <a:ext cx="192200" cy="106350"/>
            </a:xfrm>
            <a:custGeom>
              <a:rect b="b" l="l" r="r" t="t"/>
              <a:pathLst>
                <a:path extrusionOk="0" h="4254" w="7688">
                  <a:moveTo>
                    <a:pt x="0" y="0"/>
                  </a:moveTo>
                  <a:lnTo>
                    <a:pt x="0" y="2836"/>
                  </a:lnTo>
                  <a:lnTo>
                    <a:pt x="2111" y="2836"/>
                  </a:lnTo>
                  <a:lnTo>
                    <a:pt x="2962" y="945"/>
                  </a:lnTo>
                  <a:cubicBezTo>
                    <a:pt x="3020" y="800"/>
                    <a:pt x="3138" y="735"/>
                    <a:pt x="3258" y="735"/>
                  </a:cubicBezTo>
                  <a:cubicBezTo>
                    <a:pt x="3399" y="735"/>
                    <a:pt x="3541" y="824"/>
                    <a:pt x="3592" y="977"/>
                  </a:cubicBezTo>
                  <a:lnTo>
                    <a:pt x="4632" y="4253"/>
                  </a:lnTo>
                  <a:lnTo>
                    <a:pt x="5104" y="3056"/>
                  </a:lnTo>
                  <a:cubicBezTo>
                    <a:pt x="5167" y="2930"/>
                    <a:pt x="5325" y="2836"/>
                    <a:pt x="5419" y="2836"/>
                  </a:cubicBezTo>
                  <a:lnTo>
                    <a:pt x="7688" y="2836"/>
                  </a:lnTo>
                  <a:lnTo>
                    <a:pt x="768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96" name="Google Shape;7096;p67"/>
            <p:cNvSpPr/>
            <p:nvPr/>
          </p:nvSpPr>
          <p:spPr>
            <a:xfrm>
              <a:off x="-23245675" y="3148525"/>
              <a:ext cx="296150" cy="296150"/>
            </a:xfrm>
            <a:custGeom>
              <a:rect b="b" l="l" r="r" t="t"/>
              <a:pathLst>
                <a:path extrusionOk="0" h="11846" w="11846">
                  <a:moveTo>
                    <a:pt x="10113" y="1386"/>
                  </a:moveTo>
                  <a:cubicBezTo>
                    <a:pt x="10302" y="1386"/>
                    <a:pt x="10460" y="1544"/>
                    <a:pt x="10460" y="1733"/>
                  </a:cubicBezTo>
                  <a:lnTo>
                    <a:pt x="10460" y="8758"/>
                  </a:lnTo>
                  <a:cubicBezTo>
                    <a:pt x="10460" y="8947"/>
                    <a:pt x="10302" y="9105"/>
                    <a:pt x="10113" y="9105"/>
                  </a:cubicBezTo>
                  <a:lnTo>
                    <a:pt x="1733" y="9105"/>
                  </a:lnTo>
                  <a:cubicBezTo>
                    <a:pt x="1512" y="9105"/>
                    <a:pt x="1355" y="8947"/>
                    <a:pt x="1355" y="8758"/>
                  </a:cubicBezTo>
                  <a:lnTo>
                    <a:pt x="1355" y="1733"/>
                  </a:lnTo>
                  <a:cubicBezTo>
                    <a:pt x="1355" y="1544"/>
                    <a:pt x="1512" y="1386"/>
                    <a:pt x="1733" y="1386"/>
                  </a:cubicBezTo>
                  <a:close/>
                  <a:moveTo>
                    <a:pt x="2426" y="9767"/>
                  </a:moveTo>
                  <a:cubicBezTo>
                    <a:pt x="2615" y="9767"/>
                    <a:pt x="2804" y="9924"/>
                    <a:pt x="2804" y="10113"/>
                  </a:cubicBezTo>
                  <a:cubicBezTo>
                    <a:pt x="2804" y="10334"/>
                    <a:pt x="2615" y="10491"/>
                    <a:pt x="2426" y="10491"/>
                  </a:cubicBezTo>
                  <a:cubicBezTo>
                    <a:pt x="2237" y="10491"/>
                    <a:pt x="2079" y="10334"/>
                    <a:pt x="2079" y="10113"/>
                  </a:cubicBezTo>
                  <a:cubicBezTo>
                    <a:pt x="2079" y="9924"/>
                    <a:pt x="2237" y="9767"/>
                    <a:pt x="2426" y="9767"/>
                  </a:cubicBezTo>
                  <a:close/>
                  <a:moveTo>
                    <a:pt x="3844" y="9767"/>
                  </a:moveTo>
                  <a:cubicBezTo>
                    <a:pt x="4033" y="9767"/>
                    <a:pt x="4190" y="9924"/>
                    <a:pt x="4190" y="10113"/>
                  </a:cubicBezTo>
                  <a:cubicBezTo>
                    <a:pt x="4190" y="10334"/>
                    <a:pt x="4001" y="10491"/>
                    <a:pt x="3844" y="10491"/>
                  </a:cubicBezTo>
                  <a:cubicBezTo>
                    <a:pt x="3655" y="10491"/>
                    <a:pt x="3497" y="10334"/>
                    <a:pt x="3497" y="10113"/>
                  </a:cubicBezTo>
                  <a:cubicBezTo>
                    <a:pt x="3497" y="9924"/>
                    <a:pt x="3655" y="9767"/>
                    <a:pt x="3844" y="9767"/>
                  </a:cubicBezTo>
                  <a:close/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10113"/>
                  </a:lnTo>
                  <a:cubicBezTo>
                    <a:pt x="0" y="11058"/>
                    <a:pt x="788" y="11846"/>
                    <a:pt x="1733" y="11846"/>
                  </a:cubicBezTo>
                  <a:lnTo>
                    <a:pt x="10113" y="11846"/>
                  </a:lnTo>
                  <a:cubicBezTo>
                    <a:pt x="11058" y="11846"/>
                    <a:pt x="11846" y="11058"/>
                    <a:pt x="11846" y="10113"/>
                  </a:cubicBezTo>
                  <a:lnTo>
                    <a:pt x="11846" y="1733"/>
                  </a:lnTo>
                  <a:cubicBezTo>
                    <a:pt x="11846" y="788"/>
                    <a:pt x="11058" y="0"/>
                    <a:pt x="1011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097" name="Google Shape;7097;p67"/>
          <p:cNvSpPr/>
          <p:nvPr/>
        </p:nvSpPr>
        <p:spPr>
          <a:xfrm>
            <a:off x="6976180" y="3450203"/>
            <a:ext cx="255646" cy="334038"/>
          </a:xfrm>
          <a:custGeom>
            <a:rect b="b" l="l" r="r" t="t"/>
            <a:pathLst>
              <a:path extrusionOk="0" h="11816" w="9043">
                <a:moveTo>
                  <a:pt x="6392" y="3395"/>
                </a:moveTo>
                <a:cubicBezTo>
                  <a:pt x="6483" y="3395"/>
                  <a:pt x="6569" y="3419"/>
                  <a:pt x="6616" y="3466"/>
                </a:cubicBezTo>
                <a:cubicBezTo>
                  <a:pt x="7310" y="4159"/>
                  <a:pt x="7656" y="5010"/>
                  <a:pt x="7656" y="5924"/>
                </a:cubicBezTo>
                <a:cubicBezTo>
                  <a:pt x="7656" y="6837"/>
                  <a:pt x="7310" y="7719"/>
                  <a:pt x="6616" y="8350"/>
                </a:cubicBezTo>
                <a:cubicBezTo>
                  <a:pt x="5955" y="9043"/>
                  <a:pt x="5104" y="9389"/>
                  <a:pt x="4191" y="9389"/>
                </a:cubicBezTo>
                <a:cubicBezTo>
                  <a:pt x="4002" y="9389"/>
                  <a:pt x="3844" y="9232"/>
                  <a:pt x="3844" y="9043"/>
                </a:cubicBezTo>
                <a:cubicBezTo>
                  <a:pt x="3844" y="8822"/>
                  <a:pt x="4002" y="8665"/>
                  <a:pt x="4191" y="8665"/>
                </a:cubicBezTo>
                <a:cubicBezTo>
                  <a:pt x="4947" y="8665"/>
                  <a:pt x="5608" y="8413"/>
                  <a:pt x="6144" y="7845"/>
                </a:cubicBezTo>
                <a:cubicBezTo>
                  <a:pt x="6679" y="7341"/>
                  <a:pt x="6994" y="6617"/>
                  <a:pt x="6994" y="5892"/>
                </a:cubicBezTo>
                <a:cubicBezTo>
                  <a:pt x="6931" y="5168"/>
                  <a:pt x="6679" y="4474"/>
                  <a:pt x="6144" y="3939"/>
                </a:cubicBezTo>
                <a:cubicBezTo>
                  <a:pt x="6049" y="3844"/>
                  <a:pt x="6049" y="3592"/>
                  <a:pt x="6144" y="3466"/>
                </a:cubicBezTo>
                <a:cubicBezTo>
                  <a:pt x="6207" y="3419"/>
                  <a:pt x="6301" y="3395"/>
                  <a:pt x="6392" y="3395"/>
                </a:cubicBezTo>
                <a:close/>
                <a:moveTo>
                  <a:pt x="378" y="1"/>
                </a:moveTo>
                <a:cubicBezTo>
                  <a:pt x="189" y="1"/>
                  <a:pt x="0" y="158"/>
                  <a:pt x="0" y="379"/>
                </a:cubicBezTo>
                <a:lnTo>
                  <a:pt x="0" y="1482"/>
                </a:lnTo>
                <a:cubicBezTo>
                  <a:pt x="0" y="2742"/>
                  <a:pt x="977" y="3750"/>
                  <a:pt x="2206" y="3876"/>
                </a:cubicBezTo>
                <a:cubicBezTo>
                  <a:pt x="2489" y="4695"/>
                  <a:pt x="3277" y="5294"/>
                  <a:pt x="4191" y="5294"/>
                </a:cubicBezTo>
                <a:cubicBezTo>
                  <a:pt x="4569" y="5294"/>
                  <a:pt x="4915" y="5609"/>
                  <a:pt x="4915" y="5987"/>
                </a:cubicBezTo>
                <a:cubicBezTo>
                  <a:pt x="4852" y="6302"/>
                  <a:pt x="4537" y="6617"/>
                  <a:pt x="4191" y="6617"/>
                </a:cubicBezTo>
                <a:cubicBezTo>
                  <a:pt x="3277" y="6617"/>
                  <a:pt x="2489" y="7215"/>
                  <a:pt x="2206" y="8035"/>
                </a:cubicBezTo>
                <a:cubicBezTo>
                  <a:pt x="1009" y="8161"/>
                  <a:pt x="0" y="9200"/>
                  <a:pt x="0" y="10460"/>
                </a:cubicBezTo>
                <a:lnTo>
                  <a:pt x="0" y="11469"/>
                </a:lnTo>
                <a:cubicBezTo>
                  <a:pt x="0" y="11658"/>
                  <a:pt x="189" y="11815"/>
                  <a:pt x="378" y="11815"/>
                </a:cubicBezTo>
                <a:lnTo>
                  <a:pt x="1765" y="11815"/>
                </a:lnTo>
                <a:cubicBezTo>
                  <a:pt x="1954" y="11815"/>
                  <a:pt x="2111" y="11658"/>
                  <a:pt x="2111" y="11469"/>
                </a:cubicBezTo>
                <a:lnTo>
                  <a:pt x="2111" y="10460"/>
                </a:lnTo>
                <a:cubicBezTo>
                  <a:pt x="2111" y="10240"/>
                  <a:pt x="2269" y="10082"/>
                  <a:pt x="2458" y="10082"/>
                </a:cubicBezTo>
                <a:lnTo>
                  <a:pt x="2647" y="10082"/>
                </a:lnTo>
                <a:cubicBezTo>
                  <a:pt x="3056" y="10523"/>
                  <a:pt x="3592" y="10807"/>
                  <a:pt x="4191" y="10807"/>
                </a:cubicBezTo>
                <a:cubicBezTo>
                  <a:pt x="6868" y="10807"/>
                  <a:pt x="9042" y="8633"/>
                  <a:pt x="9042" y="5955"/>
                </a:cubicBezTo>
                <a:cubicBezTo>
                  <a:pt x="9042" y="3277"/>
                  <a:pt x="6868" y="1103"/>
                  <a:pt x="4191" y="1103"/>
                </a:cubicBezTo>
                <a:cubicBezTo>
                  <a:pt x="3592" y="1103"/>
                  <a:pt x="3056" y="1356"/>
                  <a:pt x="2647" y="1828"/>
                </a:cubicBezTo>
                <a:lnTo>
                  <a:pt x="2458" y="1828"/>
                </a:lnTo>
                <a:cubicBezTo>
                  <a:pt x="2269" y="1828"/>
                  <a:pt x="2111" y="1671"/>
                  <a:pt x="2111" y="1482"/>
                </a:cubicBezTo>
                <a:lnTo>
                  <a:pt x="2111" y="379"/>
                </a:lnTo>
                <a:cubicBezTo>
                  <a:pt x="2111" y="158"/>
                  <a:pt x="1954" y="1"/>
                  <a:pt x="176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098" name="Google Shape;7098;p67"/>
          <p:cNvGrpSpPr/>
          <p:nvPr/>
        </p:nvGrpSpPr>
        <p:grpSpPr>
          <a:xfrm>
            <a:off x="6936762" y="3884028"/>
            <a:ext cx="334010" cy="334886"/>
            <a:chOff x="-23244900" y="3888100"/>
            <a:chExt cx="295375" cy="296150"/>
          </a:xfrm>
        </p:grpSpPr>
        <p:sp>
          <p:nvSpPr>
            <p:cNvPr id="7099" name="Google Shape;7099;p67"/>
            <p:cNvSpPr/>
            <p:nvPr/>
          </p:nvSpPr>
          <p:spPr>
            <a:xfrm>
              <a:off x="-23106275" y="39589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0" y="0"/>
                  </a:moveTo>
                  <a:lnTo>
                    <a:pt x="0" y="694"/>
                  </a:lnTo>
                  <a:lnTo>
                    <a:pt x="725" y="694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0" name="Google Shape;7100;p67"/>
            <p:cNvSpPr/>
            <p:nvPr/>
          </p:nvSpPr>
          <p:spPr>
            <a:xfrm>
              <a:off x="-23106275" y="39928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1" name="Google Shape;7101;p67"/>
            <p:cNvSpPr/>
            <p:nvPr/>
          </p:nvSpPr>
          <p:spPr>
            <a:xfrm>
              <a:off x="-23106275" y="4062950"/>
              <a:ext cx="18150" cy="34675"/>
            </a:xfrm>
            <a:custGeom>
              <a:rect b="b" l="l" r="r" t="t"/>
              <a:pathLst>
                <a:path extrusionOk="0" h="1387" w="726">
                  <a:moveTo>
                    <a:pt x="0" y="0"/>
                  </a:moveTo>
                  <a:lnTo>
                    <a:pt x="0" y="1040"/>
                  </a:lnTo>
                  <a:cubicBezTo>
                    <a:pt x="0" y="1229"/>
                    <a:pt x="158" y="1386"/>
                    <a:pt x="379" y="1386"/>
                  </a:cubicBezTo>
                  <a:cubicBezTo>
                    <a:pt x="568" y="1386"/>
                    <a:pt x="725" y="1229"/>
                    <a:pt x="725" y="1040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2" name="Google Shape;7102;p67"/>
            <p:cNvSpPr/>
            <p:nvPr/>
          </p:nvSpPr>
          <p:spPr>
            <a:xfrm>
              <a:off x="-23070825" y="3940850"/>
              <a:ext cx="52775" cy="26825"/>
            </a:xfrm>
            <a:custGeom>
              <a:rect b="b" l="l" r="r" t="t"/>
              <a:pathLst>
                <a:path extrusionOk="0" h="1073" w="2111">
                  <a:moveTo>
                    <a:pt x="0" y="1"/>
                  </a:moveTo>
                  <a:lnTo>
                    <a:pt x="0" y="725"/>
                  </a:lnTo>
                  <a:lnTo>
                    <a:pt x="1040" y="725"/>
                  </a:lnTo>
                  <a:cubicBezTo>
                    <a:pt x="1386" y="725"/>
                    <a:pt x="1701" y="883"/>
                    <a:pt x="1985" y="1072"/>
                  </a:cubicBezTo>
                  <a:cubicBezTo>
                    <a:pt x="2048" y="946"/>
                    <a:pt x="2111" y="851"/>
                    <a:pt x="2111" y="725"/>
                  </a:cubicBezTo>
                  <a:cubicBezTo>
                    <a:pt x="2111" y="316"/>
                    <a:pt x="1764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3" name="Google Shape;7103;p67"/>
            <p:cNvSpPr/>
            <p:nvPr/>
          </p:nvSpPr>
          <p:spPr>
            <a:xfrm>
              <a:off x="-23106275" y="392352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694"/>
                  </a:lnTo>
                  <a:lnTo>
                    <a:pt x="725" y="694"/>
                  </a:ln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4" name="Google Shape;7104;p67"/>
            <p:cNvSpPr/>
            <p:nvPr/>
          </p:nvSpPr>
          <p:spPr>
            <a:xfrm>
              <a:off x="-23106275" y="40275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5" name="Google Shape;7105;p67"/>
            <p:cNvSpPr/>
            <p:nvPr/>
          </p:nvSpPr>
          <p:spPr>
            <a:xfrm>
              <a:off x="-23244900" y="3888100"/>
              <a:ext cx="295375" cy="296150"/>
            </a:xfrm>
            <a:custGeom>
              <a:rect b="b" l="l" r="r" t="t"/>
              <a:pathLst>
                <a:path extrusionOk="0" h="11846" w="11815">
                  <a:moveTo>
                    <a:pt x="5892" y="725"/>
                  </a:moveTo>
                  <a:cubicBezTo>
                    <a:pt x="6333" y="725"/>
                    <a:pt x="6743" y="1008"/>
                    <a:pt x="6900" y="1449"/>
                  </a:cubicBezTo>
                  <a:lnTo>
                    <a:pt x="8349" y="1449"/>
                  </a:lnTo>
                  <a:cubicBezTo>
                    <a:pt x="9106" y="1449"/>
                    <a:pt x="9736" y="2079"/>
                    <a:pt x="9736" y="2835"/>
                  </a:cubicBezTo>
                  <a:cubicBezTo>
                    <a:pt x="9736" y="3214"/>
                    <a:pt x="9578" y="3529"/>
                    <a:pt x="9295" y="3812"/>
                  </a:cubicBezTo>
                  <a:cubicBezTo>
                    <a:pt x="9326" y="3938"/>
                    <a:pt x="9358" y="4096"/>
                    <a:pt x="9358" y="4190"/>
                  </a:cubicBezTo>
                  <a:cubicBezTo>
                    <a:pt x="9358" y="4600"/>
                    <a:pt x="9200" y="4915"/>
                    <a:pt x="8948" y="5198"/>
                  </a:cubicBezTo>
                  <a:cubicBezTo>
                    <a:pt x="8980" y="5324"/>
                    <a:pt x="9011" y="5450"/>
                    <a:pt x="9011" y="5576"/>
                  </a:cubicBezTo>
                  <a:cubicBezTo>
                    <a:pt x="9011" y="6333"/>
                    <a:pt x="8381" y="6963"/>
                    <a:pt x="7625" y="6963"/>
                  </a:cubicBezTo>
                  <a:cubicBezTo>
                    <a:pt x="7436" y="6963"/>
                    <a:pt x="7278" y="6805"/>
                    <a:pt x="7278" y="6616"/>
                  </a:cubicBezTo>
                  <a:cubicBezTo>
                    <a:pt x="7278" y="6427"/>
                    <a:pt x="7436" y="6269"/>
                    <a:pt x="7625" y="6269"/>
                  </a:cubicBezTo>
                  <a:cubicBezTo>
                    <a:pt x="8034" y="6269"/>
                    <a:pt x="8349" y="5954"/>
                    <a:pt x="8349" y="5545"/>
                  </a:cubicBezTo>
                  <a:cubicBezTo>
                    <a:pt x="8349" y="5167"/>
                    <a:pt x="8034" y="4852"/>
                    <a:pt x="7625" y="4852"/>
                  </a:cubicBezTo>
                  <a:lnTo>
                    <a:pt x="6932" y="4852"/>
                  </a:lnTo>
                  <a:lnTo>
                    <a:pt x="6932" y="7593"/>
                  </a:lnTo>
                  <a:lnTo>
                    <a:pt x="7940" y="7593"/>
                  </a:lnTo>
                  <a:cubicBezTo>
                    <a:pt x="8538" y="7593"/>
                    <a:pt x="8980" y="8065"/>
                    <a:pt x="8980" y="8632"/>
                  </a:cubicBezTo>
                  <a:cubicBezTo>
                    <a:pt x="8980" y="9105"/>
                    <a:pt x="8664" y="9514"/>
                    <a:pt x="8192" y="9609"/>
                  </a:cubicBezTo>
                  <a:cubicBezTo>
                    <a:pt x="7562" y="9767"/>
                    <a:pt x="7058" y="10145"/>
                    <a:pt x="6680" y="10586"/>
                  </a:cubicBezTo>
                  <a:cubicBezTo>
                    <a:pt x="6459" y="10869"/>
                    <a:pt x="6176" y="11027"/>
                    <a:pt x="5861" y="11027"/>
                  </a:cubicBezTo>
                  <a:cubicBezTo>
                    <a:pt x="5545" y="11027"/>
                    <a:pt x="5230" y="10869"/>
                    <a:pt x="5041" y="10586"/>
                  </a:cubicBezTo>
                  <a:cubicBezTo>
                    <a:pt x="4695" y="10113"/>
                    <a:pt x="4128" y="9767"/>
                    <a:pt x="3529" y="9609"/>
                  </a:cubicBezTo>
                  <a:cubicBezTo>
                    <a:pt x="3057" y="9483"/>
                    <a:pt x="2742" y="9042"/>
                    <a:pt x="2742" y="8569"/>
                  </a:cubicBezTo>
                  <a:cubicBezTo>
                    <a:pt x="2742" y="8002"/>
                    <a:pt x="3214" y="7561"/>
                    <a:pt x="3781" y="7561"/>
                  </a:cubicBezTo>
                  <a:lnTo>
                    <a:pt x="4789" y="7561"/>
                  </a:lnTo>
                  <a:lnTo>
                    <a:pt x="4789" y="4789"/>
                  </a:lnTo>
                  <a:lnTo>
                    <a:pt x="4096" y="4789"/>
                  </a:lnTo>
                  <a:cubicBezTo>
                    <a:pt x="3687" y="4789"/>
                    <a:pt x="3372" y="5104"/>
                    <a:pt x="3372" y="5513"/>
                  </a:cubicBezTo>
                  <a:cubicBezTo>
                    <a:pt x="3372" y="5891"/>
                    <a:pt x="3687" y="6206"/>
                    <a:pt x="4096" y="6206"/>
                  </a:cubicBezTo>
                  <a:cubicBezTo>
                    <a:pt x="4285" y="6206"/>
                    <a:pt x="4443" y="6364"/>
                    <a:pt x="4443" y="6553"/>
                  </a:cubicBezTo>
                  <a:cubicBezTo>
                    <a:pt x="4443" y="6774"/>
                    <a:pt x="4285" y="6931"/>
                    <a:pt x="4096" y="6931"/>
                  </a:cubicBezTo>
                  <a:cubicBezTo>
                    <a:pt x="3340" y="6931"/>
                    <a:pt x="2710" y="6301"/>
                    <a:pt x="2710" y="5545"/>
                  </a:cubicBezTo>
                  <a:cubicBezTo>
                    <a:pt x="2710" y="5387"/>
                    <a:pt x="2742" y="5261"/>
                    <a:pt x="2805" y="5135"/>
                  </a:cubicBezTo>
                  <a:cubicBezTo>
                    <a:pt x="2521" y="4883"/>
                    <a:pt x="2363" y="4568"/>
                    <a:pt x="2363" y="4159"/>
                  </a:cubicBezTo>
                  <a:cubicBezTo>
                    <a:pt x="2363" y="4001"/>
                    <a:pt x="2395" y="3875"/>
                    <a:pt x="2426" y="3781"/>
                  </a:cubicBezTo>
                  <a:cubicBezTo>
                    <a:pt x="2174" y="3497"/>
                    <a:pt x="2017" y="3182"/>
                    <a:pt x="2017" y="2772"/>
                  </a:cubicBezTo>
                  <a:cubicBezTo>
                    <a:pt x="2080" y="2048"/>
                    <a:pt x="2710" y="1449"/>
                    <a:pt x="3466" y="1449"/>
                  </a:cubicBezTo>
                  <a:lnTo>
                    <a:pt x="4915" y="1449"/>
                  </a:lnTo>
                  <a:cubicBezTo>
                    <a:pt x="5073" y="1040"/>
                    <a:pt x="5419" y="725"/>
                    <a:pt x="5892" y="725"/>
                  </a:cubicBezTo>
                  <a:close/>
                  <a:moveTo>
                    <a:pt x="1009" y="0"/>
                  </a:moveTo>
                  <a:cubicBezTo>
                    <a:pt x="473" y="32"/>
                    <a:pt x="1" y="504"/>
                    <a:pt x="1" y="1040"/>
                  </a:cubicBezTo>
                  <a:lnTo>
                    <a:pt x="1" y="10838"/>
                  </a:lnTo>
                  <a:cubicBezTo>
                    <a:pt x="1" y="11405"/>
                    <a:pt x="473" y="11846"/>
                    <a:pt x="1009" y="11846"/>
                  </a:cubicBezTo>
                  <a:lnTo>
                    <a:pt x="10807" y="11846"/>
                  </a:lnTo>
                  <a:cubicBezTo>
                    <a:pt x="11374" y="11846"/>
                    <a:pt x="11815" y="11373"/>
                    <a:pt x="11815" y="10775"/>
                  </a:cubicBezTo>
                  <a:lnTo>
                    <a:pt x="11815" y="1071"/>
                  </a:lnTo>
                  <a:cubicBezTo>
                    <a:pt x="11815" y="504"/>
                    <a:pt x="11342" y="32"/>
                    <a:pt x="10807" y="32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6" name="Google Shape;7106;p67"/>
            <p:cNvSpPr/>
            <p:nvPr/>
          </p:nvSpPr>
          <p:spPr>
            <a:xfrm>
              <a:off x="-23070825" y="3975525"/>
              <a:ext cx="43325" cy="26800"/>
            </a:xfrm>
            <a:custGeom>
              <a:rect b="b" l="l" r="r" t="t"/>
              <a:pathLst>
                <a:path extrusionOk="0" h="1072" w="1733">
                  <a:moveTo>
                    <a:pt x="0" y="0"/>
                  </a:moveTo>
                  <a:lnTo>
                    <a:pt x="0" y="725"/>
                  </a:lnTo>
                  <a:lnTo>
                    <a:pt x="725" y="725"/>
                  </a:lnTo>
                  <a:cubicBezTo>
                    <a:pt x="748" y="722"/>
                    <a:pt x="772" y="721"/>
                    <a:pt x="795" y="721"/>
                  </a:cubicBezTo>
                  <a:cubicBezTo>
                    <a:pt x="1086" y="721"/>
                    <a:pt x="1374" y="896"/>
                    <a:pt x="1607" y="1071"/>
                  </a:cubicBezTo>
                  <a:cubicBezTo>
                    <a:pt x="1701" y="945"/>
                    <a:pt x="1733" y="819"/>
                    <a:pt x="1733" y="725"/>
                  </a:cubicBezTo>
                  <a:cubicBezTo>
                    <a:pt x="1733" y="31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7" name="Google Shape;7107;p67"/>
            <p:cNvSpPr/>
            <p:nvPr/>
          </p:nvSpPr>
          <p:spPr>
            <a:xfrm>
              <a:off x="-23158250" y="4097600"/>
              <a:ext cx="121300" cy="52000"/>
            </a:xfrm>
            <a:custGeom>
              <a:rect b="b" l="l" r="r" t="t"/>
              <a:pathLst>
                <a:path extrusionOk="0" h="2080" w="4852">
                  <a:moveTo>
                    <a:pt x="315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62"/>
                    <a:pt x="284" y="693"/>
                  </a:cubicBezTo>
                  <a:cubicBezTo>
                    <a:pt x="1008" y="914"/>
                    <a:pt x="1701" y="1355"/>
                    <a:pt x="2174" y="1922"/>
                  </a:cubicBezTo>
                  <a:cubicBezTo>
                    <a:pt x="2205" y="2017"/>
                    <a:pt x="2269" y="2080"/>
                    <a:pt x="2426" y="2080"/>
                  </a:cubicBezTo>
                  <a:cubicBezTo>
                    <a:pt x="2584" y="2080"/>
                    <a:pt x="2678" y="2017"/>
                    <a:pt x="2710" y="1922"/>
                  </a:cubicBezTo>
                  <a:cubicBezTo>
                    <a:pt x="3151" y="1355"/>
                    <a:pt x="3812" y="882"/>
                    <a:pt x="4568" y="662"/>
                  </a:cubicBezTo>
                  <a:cubicBezTo>
                    <a:pt x="4726" y="630"/>
                    <a:pt x="4852" y="504"/>
                    <a:pt x="4852" y="347"/>
                  </a:cubicBezTo>
                  <a:cubicBezTo>
                    <a:pt x="4852" y="158"/>
                    <a:pt x="4694" y="0"/>
                    <a:pt x="4474" y="0"/>
                  </a:cubicBezTo>
                  <a:lnTo>
                    <a:pt x="3371" y="0"/>
                  </a:lnTo>
                  <a:cubicBezTo>
                    <a:pt x="3214" y="410"/>
                    <a:pt x="2867" y="725"/>
                    <a:pt x="2395" y="725"/>
                  </a:cubicBezTo>
                  <a:cubicBezTo>
                    <a:pt x="1922" y="725"/>
                    <a:pt x="1575" y="441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8" name="Google Shape;7108;p67"/>
            <p:cNvSpPr/>
            <p:nvPr/>
          </p:nvSpPr>
          <p:spPr>
            <a:xfrm>
              <a:off x="-23176375" y="3940850"/>
              <a:ext cx="52800" cy="26825"/>
            </a:xfrm>
            <a:custGeom>
              <a:rect b="b" l="l" r="r" t="t"/>
              <a:pathLst>
                <a:path extrusionOk="0" h="1073" w="2112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851"/>
                    <a:pt x="64" y="978"/>
                    <a:pt x="127" y="1072"/>
                  </a:cubicBezTo>
                  <a:cubicBezTo>
                    <a:pt x="410" y="883"/>
                    <a:pt x="725" y="725"/>
                    <a:pt x="1072" y="725"/>
                  </a:cubicBezTo>
                  <a:lnTo>
                    <a:pt x="2111" y="725"/>
                  </a:lnTo>
                  <a:lnTo>
                    <a:pt x="211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09" name="Google Shape;7109;p67"/>
            <p:cNvSpPr/>
            <p:nvPr/>
          </p:nvSpPr>
          <p:spPr>
            <a:xfrm>
              <a:off x="-23166125" y="3976300"/>
              <a:ext cx="44125" cy="26800"/>
            </a:xfrm>
            <a:custGeom>
              <a:rect b="b" l="l" r="r" t="t"/>
              <a:pathLst>
                <a:path extrusionOk="0" h="1072" w="1765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851"/>
                    <a:pt x="32" y="1009"/>
                    <a:pt x="126" y="1072"/>
                  </a:cubicBezTo>
                  <a:cubicBezTo>
                    <a:pt x="347" y="820"/>
                    <a:pt x="693" y="725"/>
                    <a:pt x="1071" y="725"/>
                  </a:cubicBezTo>
                  <a:lnTo>
                    <a:pt x="1764" y="725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10" name="Google Shape;7110;p67"/>
          <p:cNvSpPr/>
          <p:nvPr/>
        </p:nvSpPr>
        <p:spPr>
          <a:xfrm>
            <a:off x="7779147" y="3449327"/>
            <a:ext cx="335819" cy="335791"/>
          </a:xfrm>
          <a:custGeom>
            <a:rect b="b" l="l" r="r" t="t"/>
            <a:pathLst>
              <a:path extrusionOk="0" h="11878" w="11879">
                <a:moveTo>
                  <a:pt x="5451" y="6995"/>
                </a:moveTo>
                <a:lnTo>
                  <a:pt x="5451" y="7688"/>
                </a:lnTo>
                <a:lnTo>
                  <a:pt x="4443" y="7688"/>
                </a:lnTo>
                <a:cubicBezTo>
                  <a:pt x="4223" y="7688"/>
                  <a:pt x="4065" y="7530"/>
                  <a:pt x="4065" y="7341"/>
                </a:cubicBezTo>
                <a:cubicBezTo>
                  <a:pt x="4065" y="7152"/>
                  <a:pt x="4223" y="6995"/>
                  <a:pt x="4443" y="6995"/>
                </a:cubicBezTo>
                <a:close/>
                <a:moveTo>
                  <a:pt x="6491" y="8349"/>
                </a:moveTo>
                <a:lnTo>
                  <a:pt x="6491" y="8381"/>
                </a:lnTo>
                <a:cubicBezTo>
                  <a:pt x="6680" y="8381"/>
                  <a:pt x="6837" y="8538"/>
                  <a:pt x="6837" y="8727"/>
                </a:cubicBezTo>
                <a:cubicBezTo>
                  <a:pt x="6837" y="8916"/>
                  <a:pt x="6680" y="9074"/>
                  <a:pt x="6491" y="9074"/>
                </a:cubicBezTo>
                <a:lnTo>
                  <a:pt x="6113" y="9074"/>
                </a:lnTo>
                <a:lnTo>
                  <a:pt x="6113" y="8349"/>
                </a:lnTo>
                <a:close/>
                <a:moveTo>
                  <a:pt x="5451" y="9736"/>
                </a:moveTo>
                <a:lnTo>
                  <a:pt x="5451" y="10460"/>
                </a:lnTo>
                <a:lnTo>
                  <a:pt x="5105" y="10460"/>
                </a:lnTo>
                <a:cubicBezTo>
                  <a:pt x="4916" y="10460"/>
                  <a:pt x="4758" y="10303"/>
                  <a:pt x="4758" y="10114"/>
                </a:cubicBezTo>
                <a:cubicBezTo>
                  <a:pt x="4758" y="9893"/>
                  <a:pt x="4916" y="9736"/>
                  <a:pt x="5105" y="9736"/>
                </a:cubicBezTo>
                <a:close/>
                <a:moveTo>
                  <a:pt x="5861" y="1"/>
                </a:moveTo>
                <a:cubicBezTo>
                  <a:pt x="5262" y="1"/>
                  <a:pt x="4821" y="473"/>
                  <a:pt x="4821" y="1040"/>
                </a:cubicBezTo>
                <a:cubicBezTo>
                  <a:pt x="4821" y="1481"/>
                  <a:pt x="5105" y="1859"/>
                  <a:pt x="5546" y="2017"/>
                </a:cubicBezTo>
                <a:lnTo>
                  <a:pt x="5546" y="3340"/>
                </a:lnTo>
                <a:cubicBezTo>
                  <a:pt x="4441" y="2451"/>
                  <a:pt x="3936" y="2115"/>
                  <a:pt x="3379" y="2115"/>
                </a:cubicBezTo>
                <a:cubicBezTo>
                  <a:pt x="3285" y="2115"/>
                  <a:pt x="3189" y="2125"/>
                  <a:pt x="3088" y="2143"/>
                </a:cubicBezTo>
                <a:cubicBezTo>
                  <a:pt x="2584" y="2237"/>
                  <a:pt x="2301" y="2679"/>
                  <a:pt x="2080" y="3183"/>
                </a:cubicBezTo>
                <a:cubicBezTo>
                  <a:pt x="1734" y="3750"/>
                  <a:pt x="1324" y="4506"/>
                  <a:pt x="221" y="4947"/>
                </a:cubicBezTo>
                <a:cubicBezTo>
                  <a:pt x="64" y="5010"/>
                  <a:pt x="1" y="5167"/>
                  <a:pt x="32" y="5325"/>
                </a:cubicBezTo>
                <a:cubicBezTo>
                  <a:pt x="64" y="5482"/>
                  <a:pt x="190" y="5608"/>
                  <a:pt x="379" y="5608"/>
                </a:cubicBezTo>
                <a:lnTo>
                  <a:pt x="1104" y="5608"/>
                </a:lnTo>
                <a:cubicBezTo>
                  <a:pt x="1104" y="5608"/>
                  <a:pt x="2584" y="5577"/>
                  <a:pt x="3372" y="3750"/>
                </a:cubicBezTo>
                <a:cubicBezTo>
                  <a:pt x="3446" y="3626"/>
                  <a:pt x="3579" y="3541"/>
                  <a:pt x="3724" y="3541"/>
                </a:cubicBezTo>
                <a:cubicBezTo>
                  <a:pt x="3764" y="3541"/>
                  <a:pt x="3804" y="3547"/>
                  <a:pt x="3844" y="3561"/>
                </a:cubicBezTo>
                <a:cubicBezTo>
                  <a:pt x="4002" y="3655"/>
                  <a:pt x="4128" y="3844"/>
                  <a:pt x="4034" y="4033"/>
                </a:cubicBezTo>
                <a:cubicBezTo>
                  <a:pt x="3718" y="4789"/>
                  <a:pt x="3309" y="5293"/>
                  <a:pt x="2868" y="5640"/>
                </a:cubicBezTo>
                <a:lnTo>
                  <a:pt x="3655" y="5640"/>
                </a:lnTo>
                <a:cubicBezTo>
                  <a:pt x="3971" y="5388"/>
                  <a:pt x="4254" y="5010"/>
                  <a:pt x="4254" y="4632"/>
                </a:cubicBezTo>
                <a:cubicBezTo>
                  <a:pt x="4254" y="4443"/>
                  <a:pt x="4412" y="4285"/>
                  <a:pt x="4601" y="4285"/>
                </a:cubicBezTo>
                <a:cubicBezTo>
                  <a:pt x="4790" y="4285"/>
                  <a:pt x="4947" y="4443"/>
                  <a:pt x="4947" y="4632"/>
                </a:cubicBezTo>
                <a:cubicBezTo>
                  <a:pt x="4947" y="5010"/>
                  <a:pt x="4821" y="5388"/>
                  <a:pt x="4601" y="5640"/>
                </a:cubicBezTo>
                <a:lnTo>
                  <a:pt x="5609" y="5640"/>
                </a:lnTo>
                <a:lnTo>
                  <a:pt x="5609" y="6365"/>
                </a:lnTo>
                <a:lnTo>
                  <a:pt x="4601" y="6365"/>
                </a:lnTo>
                <a:cubicBezTo>
                  <a:pt x="4002" y="6365"/>
                  <a:pt x="3561" y="6837"/>
                  <a:pt x="3561" y="7373"/>
                </a:cubicBezTo>
                <a:cubicBezTo>
                  <a:pt x="3561" y="7971"/>
                  <a:pt x="4034" y="8412"/>
                  <a:pt x="4601" y="8412"/>
                </a:cubicBezTo>
                <a:lnTo>
                  <a:pt x="5609" y="8412"/>
                </a:lnTo>
                <a:lnTo>
                  <a:pt x="5609" y="9106"/>
                </a:lnTo>
                <a:lnTo>
                  <a:pt x="5262" y="9106"/>
                </a:lnTo>
                <a:cubicBezTo>
                  <a:pt x="4664" y="9106"/>
                  <a:pt x="4254" y="9578"/>
                  <a:pt x="4254" y="10145"/>
                </a:cubicBezTo>
                <a:cubicBezTo>
                  <a:pt x="4254" y="10744"/>
                  <a:pt x="4727" y="11153"/>
                  <a:pt x="5262" y="11153"/>
                </a:cubicBezTo>
                <a:lnTo>
                  <a:pt x="5609" y="11153"/>
                </a:lnTo>
                <a:lnTo>
                  <a:pt x="5609" y="11531"/>
                </a:lnTo>
                <a:cubicBezTo>
                  <a:pt x="5609" y="11720"/>
                  <a:pt x="5766" y="11878"/>
                  <a:pt x="5987" y="11878"/>
                </a:cubicBezTo>
                <a:cubicBezTo>
                  <a:pt x="6176" y="11878"/>
                  <a:pt x="6333" y="11720"/>
                  <a:pt x="6333" y="11531"/>
                </a:cubicBezTo>
                <a:lnTo>
                  <a:pt x="6333" y="11153"/>
                </a:lnTo>
                <a:lnTo>
                  <a:pt x="6680" y="11153"/>
                </a:lnTo>
                <a:cubicBezTo>
                  <a:pt x="6869" y="11153"/>
                  <a:pt x="7026" y="10996"/>
                  <a:pt x="7026" y="10807"/>
                </a:cubicBezTo>
                <a:cubicBezTo>
                  <a:pt x="7026" y="10618"/>
                  <a:pt x="6869" y="10460"/>
                  <a:pt x="6680" y="10460"/>
                </a:cubicBezTo>
                <a:lnTo>
                  <a:pt x="6333" y="10460"/>
                </a:lnTo>
                <a:lnTo>
                  <a:pt x="6333" y="9736"/>
                </a:lnTo>
                <a:lnTo>
                  <a:pt x="6680" y="9736"/>
                </a:lnTo>
                <a:cubicBezTo>
                  <a:pt x="7279" y="9736"/>
                  <a:pt x="7720" y="9263"/>
                  <a:pt x="7720" y="8727"/>
                </a:cubicBezTo>
                <a:cubicBezTo>
                  <a:pt x="7720" y="8129"/>
                  <a:pt x="7247" y="7688"/>
                  <a:pt x="6680" y="7688"/>
                </a:cubicBezTo>
                <a:lnTo>
                  <a:pt x="6333" y="7688"/>
                </a:lnTo>
                <a:lnTo>
                  <a:pt x="6333" y="6995"/>
                </a:lnTo>
                <a:lnTo>
                  <a:pt x="7342" y="6995"/>
                </a:lnTo>
                <a:cubicBezTo>
                  <a:pt x="7751" y="6995"/>
                  <a:pt x="8098" y="6743"/>
                  <a:pt x="8255" y="6428"/>
                </a:cubicBezTo>
                <a:cubicBezTo>
                  <a:pt x="8066" y="6333"/>
                  <a:pt x="7877" y="6176"/>
                  <a:pt x="7657" y="6018"/>
                </a:cubicBezTo>
                <a:cubicBezTo>
                  <a:pt x="7625" y="6176"/>
                  <a:pt x="7499" y="6270"/>
                  <a:pt x="7310" y="6270"/>
                </a:cubicBezTo>
                <a:lnTo>
                  <a:pt x="6302" y="6270"/>
                </a:lnTo>
                <a:lnTo>
                  <a:pt x="6302" y="5577"/>
                </a:lnTo>
                <a:lnTo>
                  <a:pt x="7310" y="5577"/>
                </a:lnTo>
                <a:cubicBezTo>
                  <a:pt x="7121" y="5262"/>
                  <a:pt x="6963" y="4947"/>
                  <a:pt x="6963" y="4537"/>
                </a:cubicBezTo>
                <a:cubicBezTo>
                  <a:pt x="6963" y="4348"/>
                  <a:pt x="7121" y="4191"/>
                  <a:pt x="7310" y="4191"/>
                </a:cubicBezTo>
                <a:cubicBezTo>
                  <a:pt x="7499" y="4191"/>
                  <a:pt x="7657" y="4348"/>
                  <a:pt x="7657" y="4537"/>
                </a:cubicBezTo>
                <a:cubicBezTo>
                  <a:pt x="7657" y="4978"/>
                  <a:pt x="7940" y="5293"/>
                  <a:pt x="8255" y="5577"/>
                </a:cubicBezTo>
                <a:lnTo>
                  <a:pt x="9043" y="5577"/>
                </a:lnTo>
                <a:cubicBezTo>
                  <a:pt x="8602" y="5230"/>
                  <a:pt x="8224" y="4758"/>
                  <a:pt x="7877" y="3970"/>
                </a:cubicBezTo>
                <a:cubicBezTo>
                  <a:pt x="7783" y="3813"/>
                  <a:pt x="7877" y="3561"/>
                  <a:pt x="8066" y="3498"/>
                </a:cubicBezTo>
                <a:cubicBezTo>
                  <a:pt x="8108" y="3472"/>
                  <a:pt x="8155" y="3461"/>
                  <a:pt x="8203" y="3461"/>
                </a:cubicBezTo>
                <a:cubicBezTo>
                  <a:pt x="8333" y="3461"/>
                  <a:pt x="8470" y="3548"/>
                  <a:pt x="8539" y="3687"/>
                </a:cubicBezTo>
                <a:cubicBezTo>
                  <a:pt x="9326" y="5545"/>
                  <a:pt x="10807" y="5545"/>
                  <a:pt x="10807" y="5545"/>
                </a:cubicBezTo>
                <a:lnTo>
                  <a:pt x="11532" y="5545"/>
                </a:lnTo>
                <a:cubicBezTo>
                  <a:pt x="11689" y="5545"/>
                  <a:pt x="11847" y="5419"/>
                  <a:pt x="11878" y="5262"/>
                </a:cubicBezTo>
                <a:cubicBezTo>
                  <a:pt x="11721" y="5167"/>
                  <a:pt x="11626" y="5010"/>
                  <a:pt x="11469" y="4947"/>
                </a:cubicBezTo>
                <a:cubicBezTo>
                  <a:pt x="10366" y="4506"/>
                  <a:pt x="9988" y="3750"/>
                  <a:pt x="9641" y="3183"/>
                </a:cubicBezTo>
                <a:cubicBezTo>
                  <a:pt x="9358" y="2710"/>
                  <a:pt x="9106" y="2269"/>
                  <a:pt x="8602" y="2143"/>
                </a:cubicBezTo>
                <a:cubicBezTo>
                  <a:pt x="8535" y="2127"/>
                  <a:pt x="8466" y="2119"/>
                  <a:pt x="8393" y="2119"/>
                </a:cubicBezTo>
                <a:cubicBezTo>
                  <a:pt x="7880" y="2119"/>
                  <a:pt x="7197" y="2512"/>
                  <a:pt x="6176" y="3340"/>
                </a:cubicBezTo>
                <a:lnTo>
                  <a:pt x="6176" y="2017"/>
                </a:lnTo>
                <a:cubicBezTo>
                  <a:pt x="6554" y="1859"/>
                  <a:pt x="6869" y="1513"/>
                  <a:pt x="6869" y="1040"/>
                </a:cubicBezTo>
                <a:cubicBezTo>
                  <a:pt x="6869" y="442"/>
                  <a:pt x="6396" y="1"/>
                  <a:pt x="586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114" name="Shape 7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5" name="Google Shape;7115;p68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Nature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7116" name="Google Shape;7116;p68"/>
          <p:cNvSpPr/>
          <p:nvPr/>
        </p:nvSpPr>
        <p:spPr>
          <a:xfrm>
            <a:off x="1072928" y="1676467"/>
            <a:ext cx="259238" cy="340091"/>
          </a:xfrm>
          <a:custGeom>
            <a:rect b="b" l="l" r="r" t="t"/>
            <a:pathLst>
              <a:path extrusionOk="0" h="12194" w="9295">
                <a:moveTo>
                  <a:pt x="4568" y="662"/>
                </a:moveTo>
                <a:cubicBezTo>
                  <a:pt x="5167" y="662"/>
                  <a:pt x="5639" y="1135"/>
                  <a:pt x="5639" y="1734"/>
                </a:cubicBezTo>
                <a:cubicBezTo>
                  <a:pt x="5639" y="2301"/>
                  <a:pt x="5167" y="2773"/>
                  <a:pt x="4568" y="2773"/>
                </a:cubicBezTo>
                <a:cubicBezTo>
                  <a:pt x="3970" y="2773"/>
                  <a:pt x="3497" y="2301"/>
                  <a:pt x="3497" y="1734"/>
                </a:cubicBezTo>
                <a:cubicBezTo>
                  <a:pt x="3497" y="1135"/>
                  <a:pt x="3970" y="662"/>
                  <a:pt x="4568" y="662"/>
                </a:cubicBezTo>
                <a:close/>
                <a:moveTo>
                  <a:pt x="7750" y="3529"/>
                </a:moveTo>
                <a:cubicBezTo>
                  <a:pt x="8160" y="3529"/>
                  <a:pt x="8475" y="3844"/>
                  <a:pt x="8475" y="4254"/>
                </a:cubicBezTo>
                <a:cubicBezTo>
                  <a:pt x="8475" y="4632"/>
                  <a:pt x="8160" y="4947"/>
                  <a:pt x="7750" y="4947"/>
                </a:cubicBezTo>
                <a:cubicBezTo>
                  <a:pt x="7372" y="4947"/>
                  <a:pt x="7057" y="4632"/>
                  <a:pt x="7057" y="4254"/>
                </a:cubicBezTo>
                <a:cubicBezTo>
                  <a:pt x="7057" y="3876"/>
                  <a:pt x="7372" y="3529"/>
                  <a:pt x="7750" y="3529"/>
                </a:cubicBezTo>
                <a:close/>
                <a:moveTo>
                  <a:pt x="1733" y="4254"/>
                </a:moveTo>
                <a:cubicBezTo>
                  <a:pt x="2836" y="4254"/>
                  <a:pt x="3812" y="4979"/>
                  <a:pt x="4127" y="6018"/>
                </a:cubicBezTo>
                <a:lnTo>
                  <a:pt x="2678" y="5042"/>
                </a:lnTo>
                <a:cubicBezTo>
                  <a:pt x="2615" y="4991"/>
                  <a:pt x="2537" y="4966"/>
                  <a:pt x="2460" y="4966"/>
                </a:cubicBezTo>
                <a:cubicBezTo>
                  <a:pt x="2344" y="4966"/>
                  <a:pt x="2231" y="5023"/>
                  <a:pt x="2174" y="5136"/>
                </a:cubicBezTo>
                <a:cubicBezTo>
                  <a:pt x="2048" y="5294"/>
                  <a:pt x="2079" y="5546"/>
                  <a:pt x="2268" y="5672"/>
                </a:cubicBezTo>
                <a:lnTo>
                  <a:pt x="3434" y="6459"/>
                </a:lnTo>
                <a:lnTo>
                  <a:pt x="3182" y="6459"/>
                </a:lnTo>
                <a:cubicBezTo>
                  <a:pt x="1890" y="6396"/>
                  <a:pt x="819" y="5451"/>
                  <a:pt x="662" y="4254"/>
                </a:cubicBezTo>
                <a:close/>
                <a:moveTo>
                  <a:pt x="1355" y="7814"/>
                </a:moveTo>
                <a:cubicBezTo>
                  <a:pt x="1733" y="7814"/>
                  <a:pt x="2048" y="8129"/>
                  <a:pt x="2048" y="8539"/>
                </a:cubicBezTo>
                <a:cubicBezTo>
                  <a:pt x="2048" y="8917"/>
                  <a:pt x="1733" y="9232"/>
                  <a:pt x="1355" y="9232"/>
                </a:cubicBezTo>
                <a:cubicBezTo>
                  <a:pt x="945" y="9232"/>
                  <a:pt x="630" y="8917"/>
                  <a:pt x="630" y="8539"/>
                </a:cubicBezTo>
                <a:cubicBezTo>
                  <a:pt x="630" y="8129"/>
                  <a:pt x="945" y="7814"/>
                  <a:pt x="1355" y="7814"/>
                </a:cubicBezTo>
                <a:close/>
                <a:moveTo>
                  <a:pt x="8506" y="8476"/>
                </a:moveTo>
                <a:cubicBezTo>
                  <a:pt x="8317" y="9767"/>
                  <a:pt x="7246" y="10681"/>
                  <a:pt x="5986" y="10681"/>
                </a:cubicBezTo>
                <a:lnTo>
                  <a:pt x="5734" y="10681"/>
                </a:lnTo>
                <a:lnTo>
                  <a:pt x="6900" y="9893"/>
                </a:lnTo>
                <a:cubicBezTo>
                  <a:pt x="7057" y="9799"/>
                  <a:pt x="7089" y="9578"/>
                  <a:pt x="7026" y="9389"/>
                </a:cubicBezTo>
                <a:cubicBezTo>
                  <a:pt x="6940" y="9282"/>
                  <a:pt x="6809" y="9233"/>
                  <a:pt x="6675" y="9233"/>
                </a:cubicBezTo>
                <a:cubicBezTo>
                  <a:pt x="6613" y="9233"/>
                  <a:pt x="6550" y="9243"/>
                  <a:pt x="6490" y="9263"/>
                </a:cubicBezTo>
                <a:lnTo>
                  <a:pt x="5041" y="10271"/>
                </a:lnTo>
                <a:cubicBezTo>
                  <a:pt x="5356" y="9232"/>
                  <a:pt x="6301" y="8476"/>
                  <a:pt x="7435" y="8476"/>
                </a:cubicBezTo>
                <a:close/>
                <a:moveTo>
                  <a:pt x="4600" y="1"/>
                </a:moveTo>
                <a:cubicBezTo>
                  <a:pt x="3623" y="1"/>
                  <a:pt x="2836" y="788"/>
                  <a:pt x="2836" y="1765"/>
                </a:cubicBezTo>
                <a:cubicBezTo>
                  <a:pt x="2836" y="2616"/>
                  <a:pt x="3466" y="3340"/>
                  <a:pt x="4253" y="3498"/>
                </a:cubicBezTo>
                <a:lnTo>
                  <a:pt x="4253" y="4758"/>
                </a:lnTo>
                <a:cubicBezTo>
                  <a:pt x="3655" y="4033"/>
                  <a:pt x="2741" y="3561"/>
                  <a:pt x="1764" y="3561"/>
                </a:cubicBezTo>
                <a:lnTo>
                  <a:pt x="347" y="3561"/>
                </a:lnTo>
                <a:cubicBezTo>
                  <a:pt x="158" y="3561"/>
                  <a:pt x="0" y="3718"/>
                  <a:pt x="0" y="3939"/>
                </a:cubicBezTo>
                <a:cubicBezTo>
                  <a:pt x="0" y="5703"/>
                  <a:pt x="1449" y="7152"/>
                  <a:pt x="3214" y="7152"/>
                </a:cubicBezTo>
                <a:lnTo>
                  <a:pt x="4285" y="7152"/>
                </a:lnTo>
                <a:lnTo>
                  <a:pt x="4285" y="9988"/>
                </a:lnTo>
                <a:cubicBezTo>
                  <a:pt x="3844" y="9547"/>
                  <a:pt x="3340" y="9232"/>
                  <a:pt x="2804" y="9074"/>
                </a:cubicBezTo>
                <a:cubicBezTo>
                  <a:pt x="2836" y="8917"/>
                  <a:pt x="2867" y="8759"/>
                  <a:pt x="2867" y="8602"/>
                </a:cubicBezTo>
                <a:cubicBezTo>
                  <a:pt x="2867" y="7814"/>
                  <a:pt x="2237" y="7184"/>
                  <a:pt x="1449" y="7184"/>
                </a:cubicBezTo>
                <a:cubicBezTo>
                  <a:pt x="662" y="7184"/>
                  <a:pt x="32" y="7814"/>
                  <a:pt x="32" y="8602"/>
                </a:cubicBezTo>
                <a:cubicBezTo>
                  <a:pt x="32" y="9389"/>
                  <a:pt x="662" y="10019"/>
                  <a:pt x="1449" y="10019"/>
                </a:cubicBezTo>
                <a:cubicBezTo>
                  <a:pt x="1796" y="10019"/>
                  <a:pt x="2111" y="9893"/>
                  <a:pt x="2363" y="9673"/>
                </a:cubicBezTo>
                <a:cubicBezTo>
                  <a:pt x="3182" y="9862"/>
                  <a:pt x="3907" y="10429"/>
                  <a:pt x="4285" y="11153"/>
                </a:cubicBezTo>
                <a:lnTo>
                  <a:pt x="4285" y="11847"/>
                </a:lnTo>
                <a:cubicBezTo>
                  <a:pt x="4285" y="12036"/>
                  <a:pt x="4442" y="12193"/>
                  <a:pt x="4631" y="12193"/>
                </a:cubicBezTo>
                <a:cubicBezTo>
                  <a:pt x="4852" y="12193"/>
                  <a:pt x="5009" y="12036"/>
                  <a:pt x="5009" y="11847"/>
                </a:cubicBezTo>
                <a:lnTo>
                  <a:pt x="5009" y="11437"/>
                </a:lnTo>
                <a:lnTo>
                  <a:pt x="6049" y="11437"/>
                </a:lnTo>
                <a:cubicBezTo>
                  <a:pt x="7845" y="11437"/>
                  <a:pt x="9294" y="9988"/>
                  <a:pt x="9294" y="8224"/>
                </a:cubicBezTo>
                <a:cubicBezTo>
                  <a:pt x="9231" y="7971"/>
                  <a:pt x="9042" y="7814"/>
                  <a:pt x="8853" y="7814"/>
                </a:cubicBezTo>
                <a:lnTo>
                  <a:pt x="7435" y="7814"/>
                </a:lnTo>
                <a:cubicBezTo>
                  <a:pt x="6427" y="7814"/>
                  <a:pt x="5545" y="8287"/>
                  <a:pt x="4946" y="9011"/>
                </a:cubicBezTo>
                <a:lnTo>
                  <a:pt x="4946" y="6837"/>
                </a:lnTo>
                <a:cubicBezTo>
                  <a:pt x="5356" y="6081"/>
                  <a:pt x="6081" y="5546"/>
                  <a:pt x="6900" y="5357"/>
                </a:cubicBezTo>
                <a:cubicBezTo>
                  <a:pt x="7120" y="5546"/>
                  <a:pt x="7467" y="5703"/>
                  <a:pt x="7813" y="5703"/>
                </a:cubicBezTo>
                <a:cubicBezTo>
                  <a:pt x="8601" y="5703"/>
                  <a:pt x="9231" y="5073"/>
                  <a:pt x="9231" y="4285"/>
                </a:cubicBezTo>
                <a:cubicBezTo>
                  <a:pt x="9231" y="3498"/>
                  <a:pt x="8601" y="2868"/>
                  <a:pt x="7813" y="2868"/>
                </a:cubicBezTo>
                <a:cubicBezTo>
                  <a:pt x="7026" y="2868"/>
                  <a:pt x="6396" y="3498"/>
                  <a:pt x="6396" y="4285"/>
                </a:cubicBezTo>
                <a:cubicBezTo>
                  <a:pt x="6396" y="4443"/>
                  <a:pt x="6427" y="4600"/>
                  <a:pt x="6459" y="4758"/>
                </a:cubicBezTo>
                <a:cubicBezTo>
                  <a:pt x="5860" y="4947"/>
                  <a:pt x="5356" y="5262"/>
                  <a:pt x="4946" y="5672"/>
                </a:cubicBezTo>
                <a:lnTo>
                  <a:pt x="4946" y="3498"/>
                </a:lnTo>
                <a:cubicBezTo>
                  <a:pt x="5797" y="3340"/>
                  <a:pt x="6364" y="2584"/>
                  <a:pt x="6364" y="1765"/>
                </a:cubicBezTo>
                <a:cubicBezTo>
                  <a:pt x="6364" y="788"/>
                  <a:pt x="5576" y="1"/>
                  <a:pt x="460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17" name="Google Shape;7117;p68"/>
          <p:cNvGrpSpPr/>
          <p:nvPr/>
        </p:nvGrpSpPr>
        <p:grpSpPr>
          <a:xfrm>
            <a:off x="1032281" y="2096112"/>
            <a:ext cx="341820" cy="341736"/>
            <a:chOff x="-21298675" y="2414425"/>
            <a:chExt cx="306400" cy="306325"/>
          </a:xfrm>
        </p:grpSpPr>
        <p:sp>
          <p:nvSpPr>
            <p:cNvPr id="7118" name="Google Shape;7118;p68"/>
            <p:cNvSpPr/>
            <p:nvPr/>
          </p:nvSpPr>
          <p:spPr>
            <a:xfrm>
              <a:off x="-21083650" y="2444575"/>
              <a:ext cx="20500" cy="18525"/>
            </a:xfrm>
            <a:custGeom>
              <a:rect b="b" l="l" r="r" t="t"/>
              <a:pathLst>
                <a:path extrusionOk="0" h="741" w="82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5"/>
                    <a:pt x="158" y="623"/>
                  </a:cubicBezTo>
                  <a:cubicBezTo>
                    <a:pt x="237" y="702"/>
                    <a:pt x="331" y="741"/>
                    <a:pt x="422" y="741"/>
                  </a:cubicBezTo>
                  <a:cubicBezTo>
                    <a:pt x="512" y="741"/>
                    <a:pt x="599" y="702"/>
                    <a:pt x="662" y="623"/>
                  </a:cubicBezTo>
                  <a:cubicBezTo>
                    <a:pt x="819" y="465"/>
                    <a:pt x="819" y="276"/>
                    <a:pt x="662" y="119"/>
                  </a:cubicBezTo>
                  <a:cubicBezTo>
                    <a:pt x="583" y="40"/>
                    <a:pt x="496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19" name="Google Shape;7119;p68"/>
            <p:cNvSpPr/>
            <p:nvPr/>
          </p:nvSpPr>
          <p:spPr>
            <a:xfrm>
              <a:off x="-21298675" y="2414425"/>
              <a:ext cx="306400" cy="306325"/>
            </a:xfrm>
            <a:custGeom>
              <a:rect b="b" l="l" r="r" t="t"/>
              <a:pathLst>
                <a:path extrusionOk="0" h="12253" w="12256">
                  <a:moveTo>
                    <a:pt x="9420" y="695"/>
                  </a:moveTo>
                  <a:cubicBezTo>
                    <a:pt x="9704" y="695"/>
                    <a:pt x="9924" y="695"/>
                    <a:pt x="10176" y="726"/>
                  </a:cubicBezTo>
                  <a:cubicBezTo>
                    <a:pt x="10429" y="789"/>
                    <a:pt x="10555" y="1136"/>
                    <a:pt x="10365" y="1325"/>
                  </a:cubicBezTo>
                  <a:cubicBezTo>
                    <a:pt x="10208" y="1482"/>
                    <a:pt x="10208" y="1671"/>
                    <a:pt x="10365" y="1829"/>
                  </a:cubicBezTo>
                  <a:cubicBezTo>
                    <a:pt x="10444" y="1908"/>
                    <a:pt x="10531" y="1947"/>
                    <a:pt x="10618" y="1947"/>
                  </a:cubicBezTo>
                  <a:cubicBezTo>
                    <a:pt x="10704" y="1947"/>
                    <a:pt x="10791" y="1908"/>
                    <a:pt x="10870" y="1829"/>
                  </a:cubicBezTo>
                  <a:cubicBezTo>
                    <a:pt x="10942" y="1767"/>
                    <a:pt x="11027" y="1739"/>
                    <a:pt x="11111" y="1739"/>
                  </a:cubicBezTo>
                  <a:cubicBezTo>
                    <a:pt x="11283" y="1739"/>
                    <a:pt x="11447" y="1858"/>
                    <a:pt x="11468" y="2049"/>
                  </a:cubicBezTo>
                  <a:cubicBezTo>
                    <a:pt x="11594" y="2711"/>
                    <a:pt x="11563" y="3719"/>
                    <a:pt x="11248" y="4727"/>
                  </a:cubicBezTo>
                  <a:cubicBezTo>
                    <a:pt x="11060" y="4761"/>
                    <a:pt x="10872" y="4778"/>
                    <a:pt x="10684" y="4778"/>
                  </a:cubicBezTo>
                  <a:cubicBezTo>
                    <a:pt x="9833" y="4778"/>
                    <a:pt x="9006" y="4433"/>
                    <a:pt x="8412" y="3814"/>
                  </a:cubicBezTo>
                  <a:cubicBezTo>
                    <a:pt x="7656" y="3058"/>
                    <a:pt x="7341" y="1986"/>
                    <a:pt x="7499" y="978"/>
                  </a:cubicBezTo>
                  <a:cubicBezTo>
                    <a:pt x="8129" y="789"/>
                    <a:pt x="8822" y="695"/>
                    <a:pt x="9420" y="695"/>
                  </a:cubicBezTo>
                  <a:close/>
                  <a:moveTo>
                    <a:pt x="5102" y="1271"/>
                  </a:moveTo>
                  <a:cubicBezTo>
                    <a:pt x="5187" y="1271"/>
                    <a:pt x="5273" y="1278"/>
                    <a:pt x="5356" y="1293"/>
                  </a:cubicBezTo>
                  <a:cubicBezTo>
                    <a:pt x="5293" y="1356"/>
                    <a:pt x="5167" y="1451"/>
                    <a:pt x="5104" y="1514"/>
                  </a:cubicBezTo>
                  <a:cubicBezTo>
                    <a:pt x="4348" y="2270"/>
                    <a:pt x="3781" y="3373"/>
                    <a:pt x="3466" y="4822"/>
                  </a:cubicBezTo>
                  <a:cubicBezTo>
                    <a:pt x="3182" y="4475"/>
                    <a:pt x="3088" y="4034"/>
                    <a:pt x="3088" y="3562"/>
                  </a:cubicBezTo>
                  <a:cubicBezTo>
                    <a:pt x="3088" y="2900"/>
                    <a:pt x="3340" y="2270"/>
                    <a:pt x="3844" y="1797"/>
                  </a:cubicBezTo>
                  <a:cubicBezTo>
                    <a:pt x="4163" y="1478"/>
                    <a:pt x="4639" y="1271"/>
                    <a:pt x="5102" y="1271"/>
                  </a:cubicBezTo>
                  <a:close/>
                  <a:moveTo>
                    <a:pt x="6711" y="1293"/>
                  </a:moveTo>
                  <a:lnTo>
                    <a:pt x="6711" y="1293"/>
                  </a:lnTo>
                  <a:cubicBezTo>
                    <a:pt x="6616" y="2427"/>
                    <a:pt x="7026" y="3530"/>
                    <a:pt x="7845" y="4318"/>
                  </a:cubicBezTo>
                  <a:cubicBezTo>
                    <a:pt x="8562" y="5035"/>
                    <a:pt x="9540" y="5465"/>
                    <a:pt x="10565" y="5465"/>
                  </a:cubicBezTo>
                  <a:cubicBezTo>
                    <a:pt x="10666" y="5465"/>
                    <a:pt x="10768" y="5460"/>
                    <a:pt x="10870" y="5452"/>
                  </a:cubicBezTo>
                  <a:lnTo>
                    <a:pt x="10870" y="5452"/>
                  </a:lnTo>
                  <a:cubicBezTo>
                    <a:pt x="10681" y="5893"/>
                    <a:pt x="10429" y="6303"/>
                    <a:pt x="10082" y="6618"/>
                  </a:cubicBezTo>
                  <a:cubicBezTo>
                    <a:pt x="8444" y="8256"/>
                    <a:pt x="4852" y="8413"/>
                    <a:pt x="3749" y="8413"/>
                  </a:cubicBezTo>
                  <a:cubicBezTo>
                    <a:pt x="3749" y="7311"/>
                    <a:pt x="3907" y="3719"/>
                    <a:pt x="5545" y="2081"/>
                  </a:cubicBezTo>
                  <a:cubicBezTo>
                    <a:pt x="5860" y="1766"/>
                    <a:pt x="6270" y="1482"/>
                    <a:pt x="6711" y="1293"/>
                  </a:cubicBezTo>
                  <a:close/>
                  <a:moveTo>
                    <a:pt x="10838" y="6838"/>
                  </a:moveTo>
                  <a:cubicBezTo>
                    <a:pt x="10964" y="7405"/>
                    <a:pt x="10775" y="7941"/>
                    <a:pt x="10365" y="8382"/>
                  </a:cubicBezTo>
                  <a:cubicBezTo>
                    <a:pt x="9888" y="8860"/>
                    <a:pt x="9239" y="9101"/>
                    <a:pt x="8593" y="9101"/>
                  </a:cubicBezTo>
                  <a:cubicBezTo>
                    <a:pt x="8132" y="9101"/>
                    <a:pt x="7672" y="8978"/>
                    <a:pt x="7278" y="8728"/>
                  </a:cubicBezTo>
                  <a:cubicBezTo>
                    <a:pt x="8759" y="8382"/>
                    <a:pt x="9893" y="7878"/>
                    <a:pt x="10586" y="7122"/>
                  </a:cubicBezTo>
                  <a:cubicBezTo>
                    <a:pt x="10681" y="7027"/>
                    <a:pt x="10775" y="6933"/>
                    <a:pt x="10838" y="6838"/>
                  </a:cubicBezTo>
                  <a:close/>
                  <a:moveTo>
                    <a:pt x="1902" y="8486"/>
                  </a:moveTo>
                  <a:cubicBezTo>
                    <a:pt x="2355" y="8486"/>
                    <a:pt x="2810" y="8652"/>
                    <a:pt x="3151" y="9012"/>
                  </a:cubicBezTo>
                  <a:cubicBezTo>
                    <a:pt x="3718" y="9611"/>
                    <a:pt x="3812" y="10461"/>
                    <a:pt x="3466" y="11123"/>
                  </a:cubicBezTo>
                  <a:cubicBezTo>
                    <a:pt x="3151" y="10619"/>
                    <a:pt x="2804" y="10178"/>
                    <a:pt x="2426" y="9768"/>
                  </a:cubicBezTo>
                  <a:cubicBezTo>
                    <a:pt x="2017" y="9358"/>
                    <a:pt x="1544" y="9012"/>
                    <a:pt x="1040" y="8697"/>
                  </a:cubicBezTo>
                  <a:cubicBezTo>
                    <a:pt x="1304" y="8559"/>
                    <a:pt x="1603" y="8486"/>
                    <a:pt x="1902" y="8486"/>
                  </a:cubicBezTo>
                  <a:close/>
                  <a:moveTo>
                    <a:pt x="9468" y="0"/>
                  </a:moveTo>
                  <a:cubicBezTo>
                    <a:pt x="8905" y="0"/>
                    <a:pt x="8299" y="77"/>
                    <a:pt x="7719" y="222"/>
                  </a:cubicBezTo>
                  <a:cubicBezTo>
                    <a:pt x="7247" y="348"/>
                    <a:pt x="6711" y="537"/>
                    <a:pt x="6112" y="852"/>
                  </a:cubicBezTo>
                  <a:cubicBezTo>
                    <a:pt x="5784" y="699"/>
                    <a:pt x="5436" y="625"/>
                    <a:pt x="5090" y="625"/>
                  </a:cubicBezTo>
                  <a:cubicBezTo>
                    <a:pt x="4442" y="625"/>
                    <a:pt x="3802" y="884"/>
                    <a:pt x="3308" y="1356"/>
                  </a:cubicBezTo>
                  <a:cubicBezTo>
                    <a:pt x="2741" y="1955"/>
                    <a:pt x="2363" y="2774"/>
                    <a:pt x="2363" y="3656"/>
                  </a:cubicBezTo>
                  <a:cubicBezTo>
                    <a:pt x="2363" y="4475"/>
                    <a:pt x="2678" y="5263"/>
                    <a:pt x="3277" y="5893"/>
                  </a:cubicBezTo>
                  <a:cubicBezTo>
                    <a:pt x="3151" y="6649"/>
                    <a:pt x="3088" y="7405"/>
                    <a:pt x="3088" y="8130"/>
                  </a:cubicBezTo>
                  <a:cubicBezTo>
                    <a:pt x="2722" y="7947"/>
                    <a:pt x="2319" y="7854"/>
                    <a:pt x="1916" y="7854"/>
                  </a:cubicBezTo>
                  <a:cubicBezTo>
                    <a:pt x="1278" y="7854"/>
                    <a:pt x="641" y="8088"/>
                    <a:pt x="158" y="8571"/>
                  </a:cubicBezTo>
                  <a:cubicBezTo>
                    <a:pt x="0" y="8728"/>
                    <a:pt x="63" y="9043"/>
                    <a:pt x="252" y="9169"/>
                  </a:cubicBezTo>
                  <a:cubicBezTo>
                    <a:pt x="1481" y="9800"/>
                    <a:pt x="2489" y="10808"/>
                    <a:pt x="3119" y="12036"/>
                  </a:cubicBezTo>
                  <a:cubicBezTo>
                    <a:pt x="3191" y="12180"/>
                    <a:pt x="3315" y="12252"/>
                    <a:pt x="3443" y="12252"/>
                  </a:cubicBezTo>
                  <a:cubicBezTo>
                    <a:pt x="3539" y="12252"/>
                    <a:pt x="3637" y="12212"/>
                    <a:pt x="3718" y="12131"/>
                  </a:cubicBezTo>
                  <a:cubicBezTo>
                    <a:pt x="4506" y="11343"/>
                    <a:pt x="4663" y="10146"/>
                    <a:pt x="4159" y="9201"/>
                  </a:cubicBezTo>
                  <a:cubicBezTo>
                    <a:pt x="4884" y="9201"/>
                    <a:pt x="5671" y="9138"/>
                    <a:pt x="6396" y="9012"/>
                  </a:cubicBezTo>
                  <a:cubicBezTo>
                    <a:pt x="7026" y="9611"/>
                    <a:pt x="7814" y="9926"/>
                    <a:pt x="8633" y="9926"/>
                  </a:cubicBezTo>
                  <a:cubicBezTo>
                    <a:pt x="9452" y="9926"/>
                    <a:pt x="10271" y="9611"/>
                    <a:pt x="10933" y="8980"/>
                  </a:cubicBezTo>
                  <a:cubicBezTo>
                    <a:pt x="11657" y="8224"/>
                    <a:pt x="11878" y="7122"/>
                    <a:pt x="11437" y="6176"/>
                  </a:cubicBezTo>
                  <a:cubicBezTo>
                    <a:pt x="11752" y="5609"/>
                    <a:pt x="11941" y="5042"/>
                    <a:pt x="12067" y="4570"/>
                  </a:cubicBezTo>
                  <a:cubicBezTo>
                    <a:pt x="12224" y="3625"/>
                    <a:pt x="12256" y="2616"/>
                    <a:pt x="12130" y="1923"/>
                  </a:cubicBezTo>
                  <a:cubicBezTo>
                    <a:pt x="12067" y="1419"/>
                    <a:pt x="11626" y="1041"/>
                    <a:pt x="11153" y="1041"/>
                  </a:cubicBezTo>
                  <a:cubicBezTo>
                    <a:pt x="11122" y="537"/>
                    <a:pt x="10775" y="159"/>
                    <a:pt x="10302" y="65"/>
                  </a:cubicBezTo>
                  <a:cubicBezTo>
                    <a:pt x="10043" y="21"/>
                    <a:pt x="9761" y="0"/>
                    <a:pt x="94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0" name="Google Shape;7120;p68"/>
            <p:cNvSpPr/>
            <p:nvPr/>
          </p:nvSpPr>
          <p:spPr>
            <a:xfrm>
              <a:off x="-21171875" y="2521375"/>
              <a:ext cx="73275" cy="66100"/>
            </a:xfrm>
            <a:custGeom>
              <a:rect b="b" l="l" r="r" t="t"/>
              <a:pathLst>
                <a:path extrusionOk="0" h="2644" w="2931">
                  <a:moveTo>
                    <a:pt x="1499" y="0"/>
                  </a:moveTo>
                  <a:cubicBezTo>
                    <a:pt x="1471" y="0"/>
                    <a:pt x="1444" y="3"/>
                    <a:pt x="1418" y="8"/>
                  </a:cubicBezTo>
                  <a:lnTo>
                    <a:pt x="1009" y="166"/>
                  </a:lnTo>
                  <a:cubicBezTo>
                    <a:pt x="253" y="386"/>
                    <a:pt x="1" y="1394"/>
                    <a:pt x="568" y="1930"/>
                  </a:cubicBezTo>
                  <a:lnTo>
                    <a:pt x="977" y="2340"/>
                  </a:lnTo>
                  <a:cubicBezTo>
                    <a:pt x="1182" y="2544"/>
                    <a:pt x="1451" y="2643"/>
                    <a:pt x="1720" y="2643"/>
                  </a:cubicBezTo>
                  <a:cubicBezTo>
                    <a:pt x="2154" y="2643"/>
                    <a:pt x="2586" y="2385"/>
                    <a:pt x="2742" y="1898"/>
                  </a:cubicBezTo>
                  <a:lnTo>
                    <a:pt x="2899" y="1457"/>
                  </a:lnTo>
                  <a:cubicBezTo>
                    <a:pt x="2931" y="1268"/>
                    <a:pt x="2805" y="1016"/>
                    <a:pt x="2616" y="985"/>
                  </a:cubicBezTo>
                  <a:cubicBezTo>
                    <a:pt x="2577" y="972"/>
                    <a:pt x="2537" y="966"/>
                    <a:pt x="2498" y="966"/>
                  </a:cubicBezTo>
                  <a:cubicBezTo>
                    <a:pt x="2344" y="966"/>
                    <a:pt x="2200" y="1061"/>
                    <a:pt x="2175" y="1237"/>
                  </a:cubicBezTo>
                  <a:lnTo>
                    <a:pt x="2017" y="1646"/>
                  </a:lnTo>
                  <a:cubicBezTo>
                    <a:pt x="1977" y="1806"/>
                    <a:pt x="1836" y="1890"/>
                    <a:pt x="1682" y="1890"/>
                  </a:cubicBezTo>
                  <a:cubicBezTo>
                    <a:pt x="1593" y="1890"/>
                    <a:pt x="1499" y="1862"/>
                    <a:pt x="1418" y="1804"/>
                  </a:cubicBezTo>
                  <a:lnTo>
                    <a:pt x="1040" y="1426"/>
                  </a:lnTo>
                  <a:cubicBezTo>
                    <a:pt x="851" y="1237"/>
                    <a:pt x="914" y="922"/>
                    <a:pt x="1198" y="827"/>
                  </a:cubicBezTo>
                  <a:lnTo>
                    <a:pt x="1639" y="670"/>
                  </a:lnTo>
                  <a:cubicBezTo>
                    <a:pt x="1828" y="607"/>
                    <a:pt x="1891" y="386"/>
                    <a:pt x="1859" y="229"/>
                  </a:cubicBezTo>
                  <a:cubicBezTo>
                    <a:pt x="1807" y="70"/>
                    <a:pt x="1643" y="0"/>
                    <a:pt x="14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21" name="Google Shape;7121;p68"/>
          <p:cNvGrpSpPr/>
          <p:nvPr/>
        </p:nvGrpSpPr>
        <p:grpSpPr>
          <a:xfrm>
            <a:off x="1031834" y="2520890"/>
            <a:ext cx="342712" cy="319647"/>
            <a:chOff x="-21299475" y="2798025"/>
            <a:chExt cx="307200" cy="286525"/>
          </a:xfrm>
        </p:grpSpPr>
        <p:sp>
          <p:nvSpPr>
            <p:cNvPr id="7122" name="Google Shape;7122;p68"/>
            <p:cNvSpPr/>
            <p:nvPr/>
          </p:nvSpPr>
          <p:spPr>
            <a:xfrm>
              <a:off x="-21153750" y="2798025"/>
              <a:ext cx="17350" cy="53575"/>
            </a:xfrm>
            <a:custGeom>
              <a:rect b="b" l="l" r="r" t="t"/>
              <a:pathLst>
                <a:path extrusionOk="0" h="2143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5"/>
                  </a:lnTo>
                  <a:cubicBezTo>
                    <a:pt x="0" y="1985"/>
                    <a:pt x="158" y="2143"/>
                    <a:pt x="347" y="2143"/>
                  </a:cubicBezTo>
                  <a:cubicBezTo>
                    <a:pt x="536" y="2143"/>
                    <a:pt x="693" y="1985"/>
                    <a:pt x="693" y="176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3" name="Google Shape;7123;p68"/>
            <p:cNvSpPr/>
            <p:nvPr/>
          </p:nvSpPr>
          <p:spPr>
            <a:xfrm>
              <a:off x="-212569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410" y="0"/>
                  </a:moveTo>
                  <a:cubicBezTo>
                    <a:pt x="323" y="0"/>
                    <a:pt x="236" y="39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1166" y="1662"/>
                  </a:lnTo>
                  <a:cubicBezTo>
                    <a:pt x="1245" y="1741"/>
                    <a:pt x="1331" y="1780"/>
                    <a:pt x="1418" y="1780"/>
                  </a:cubicBezTo>
                  <a:cubicBezTo>
                    <a:pt x="1504" y="1780"/>
                    <a:pt x="1591" y="1741"/>
                    <a:pt x="1670" y="1662"/>
                  </a:cubicBezTo>
                  <a:cubicBezTo>
                    <a:pt x="1827" y="1504"/>
                    <a:pt x="1827" y="1315"/>
                    <a:pt x="1670" y="1158"/>
                  </a:cubicBezTo>
                  <a:lnTo>
                    <a:pt x="662" y="118"/>
                  </a:lnTo>
                  <a:cubicBezTo>
                    <a:pt x="583" y="39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4" name="Google Shape;7124;p68"/>
            <p:cNvSpPr/>
            <p:nvPr/>
          </p:nvSpPr>
          <p:spPr>
            <a:xfrm>
              <a:off x="-21079725" y="2838400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0"/>
                  </a:moveTo>
                  <a:cubicBezTo>
                    <a:pt x="1332" y="0"/>
                    <a:pt x="1245" y="39"/>
                    <a:pt x="1166" y="118"/>
                  </a:cubicBezTo>
                  <a:lnTo>
                    <a:pt x="158" y="1158"/>
                  </a:lnTo>
                  <a:cubicBezTo>
                    <a:pt x="1" y="1315"/>
                    <a:pt x="1" y="1504"/>
                    <a:pt x="158" y="1662"/>
                  </a:cubicBezTo>
                  <a:cubicBezTo>
                    <a:pt x="237" y="1741"/>
                    <a:pt x="324" y="1780"/>
                    <a:pt x="410" y="1780"/>
                  </a:cubicBezTo>
                  <a:cubicBezTo>
                    <a:pt x="497" y="1780"/>
                    <a:pt x="584" y="1741"/>
                    <a:pt x="662" y="1662"/>
                  </a:cubicBezTo>
                  <a:lnTo>
                    <a:pt x="1671" y="622"/>
                  </a:lnTo>
                  <a:cubicBezTo>
                    <a:pt x="1828" y="465"/>
                    <a:pt x="1828" y="276"/>
                    <a:pt x="1671" y="118"/>
                  </a:cubicBezTo>
                  <a:cubicBezTo>
                    <a:pt x="1592" y="39"/>
                    <a:pt x="1505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5" name="Google Shape;7125;p68"/>
            <p:cNvSpPr/>
            <p:nvPr/>
          </p:nvSpPr>
          <p:spPr>
            <a:xfrm>
              <a:off x="-21113575" y="2825000"/>
              <a:ext cx="26800" cy="35050"/>
            </a:xfrm>
            <a:custGeom>
              <a:rect b="b" l="l" r="r" t="t"/>
              <a:pathLst>
                <a:path extrusionOk="0" h="1402" w="1072">
                  <a:moveTo>
                    <a:pt x="647" y="0"/>
                  </a:moveTo>
                  <a:cubicBezTo>
                    <a:pt x="510" y="0"/>
                    <a:pt x="386" y="71"/>
                    <a:pt x="315" y="213"/>
                  </a:cubicBezTo>
                  <a:lnTo>
                    <a:pt x="32" y="906"/>
                  </a:lnTo>
                  <a:cubicBezTo>
                    <a:pt x="0" y="1095"/>
                    <a:pt x="95" y="1284"/>
                    <a:pt x="252" y="1379"/>
                  </a:cubicBezTo>
                  <a:cubicBezTo>
                    <a:pt x="298" y="1394"/>
                    <a:pt x="344" y="1402"/>
                    <a:pt x="388" y="1402"/>
                  </a:cubicBezTo>
                  <a:cubicBezTo>
                    <a:pt x="527" y="1402"/>
                    <a:pt x="653" y="1325"/>
                    <a:pt x="725" y="1158"/>
                  </a:cubicBezTo>
                  <a:lnTo>
                    <a:pt x="977" y="497"/>
                  </a:lnTo>
                  <a:cubicBezTo>
                    <a:pt x="1071" y="308"/>
                    <a:pt x="977" y="119"/>
                    <a:pt x="788" y="24"/>
                  </a:cubicBezTo>
                  <a:cubicBezTo>
                    <a:pt x="740" y="8"/>
                    <a:pt x="693" y="0"/>
                    <a:pt x="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6" name="Google Shape;7126;p68"/>
            <p:cNvSpPr/>
            <p:nvPr/>
          </p:nvSpPr>
          <p:spPr>
            <a:xfrm>
              <a:off x="-21204175" y="2825000"/>
              <a:ext cx="27600" cy="35050"/>
            </a:xfrm>
            <a:custGeom>
              <a:rect b="b" l="l" r="r" t="t"/>
              <a:pathLst>
                <a:path extrusionOk="0" h="1402" w="1104">
                  <a:moveTo>
                    <a:pt x="429" y="0"/>
                  </a:moveTo>
                  <a:cubicBezTo>
                    <a:pt x="381" y="0"/>
                    <a:pt x="332" y="8"/>
                    <a:pt x="285" y="24"/>
                  </a:cubicBezTo>
                  <a:cubicBezTo>
                    <a:pt x="95" y="119"/>
                    <a:pt x="1" y="308"/>
                    <a:pt x="95" y="497"/>
                  </a:cubicBezTo>
                  <a:lnTo>
                    <a:pt x="348" y="1158"/>
                  </a:lnTo>
                  <a:cubicBezTo>
                    <a:pt x="419" y="1325"/>
                    <a:pt x="545" y="1402"/>
                    <a:pt x="684" y="1402"/>
                  </a:cubicBezTo>
                  <a:cubicBezTo>
                    <a:pt x="728" y="1402"/>
                    <a:pt x="774" y="1394"/>
                    <a:pt x="820" y="1379"/>
                  </a:cubicBezTo>
                  <a:cubicBezTo>
                    <a:pt x="1041" y="1284"/>
                    <a:pt x="1104" y="1095"/>
                    <a:pt x="1041" y="906"/>
                  </a:cubicBezTo>
                  <a:lnTo>
                    <a:pt x="757" y="213"/>
                  </a:lnTo>
                  <a:cubicBezTo>
                    <a:pt x="710" y="71"/>
                    <a:pt x="574" y="0"/>
                    <a:pt x="4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7" name="Google Shape;7127;p68"/>
            <p:cNvSpPr/>
            <p:nvPr/>
          </p:nvSpPr>
          <p:spPr>
            <a:xfrm>
              <a:off x="-21297900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79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8" name="Google Shape;7128;p68"/>
            <p:cNvSpPr/>
            <p:nvPr/>
          </p:nvSpPr>
          <p:spPr>
            <a:xfrm>
              <a:off x="-21047425" y="29405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2017" y="725"/>
                    <a:pt x="2174" y="568"/>
                    <a:pt x="2174" y="379"/>
                  </a:cubicBezTo>
                  <a:cubicBezTo>
                    <a:pt x="2174" y="158"/>
                    <a:pt x="2017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29" name="Google Shape;7129;p68"/>
            <p:cNvSpPr/>
            <p:nvPr/>
          </p:nvSpPr>
          <p:spPr>
            <a:xfrm>
              <a:off x="-21056100" y="2892750"/>
              <a:ext cx="37050" cy="25150"/>
            </a:xfrm>
            <a:custGeom>
              <a:rect b="b" l="l" r="r" t="t"/>
              <a:pathLst>
                <a:path extrusionOk="0" h="1006" w="1482">
                  <a:moveTo>
                    <a:pt x="1082" y="0"/>
                  </a:moveTo>
                  <a:cubicBezTo>
                    <a:pt x="1038" y="0"/>
                    <a:pt x="992" y="8"/>
                    <a:pt x="946" y="23"/>
                  </a:cubicBezTo>
                  <a:lnTo>
                    <a:pt x="284" y="307"/>
                  </a:lnTo>
                  <a:cubicBezTo>
                    <a:pt x="64" y="433"/>
                    <a:pt x="1" y="622"/>
                    <a:pt x="64" y="780"/>
                  </a:cubicBezTo>
                  <a:cubicBezTo>
                    <a:pt x="133" y="918"/>
                    <a:pt x="253" y="1006"/>
                    <a:pt x="386" y="1006"/>
                  </a:cubicBezTo>
                  <a:cubicBezTo>
                    <a:pt x="435" y="1006"/>
                    <a:pt x="486" y="994"/>
                    <a:pt x="536" y="969"/>
                  </a:cubicBezTo>
                  <a:lnTo>
                    <a:pt x="1198" y="717"/>
                  </a:lnTo>
                  <a:cubicBezTo>
                    <a:pt x="1419" y="622"/>
                    <a:pt x="1482" y="433"/>
                    <a:pt x="1419" y="244"/>
                  </a:cubicBezTo>
                  <a:cubicBezTo>
                    <a:pt x="1347" y="77"/>
                    <a:pt x="1221" y="0"/>
                    <a:pt x="10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0" name="Google Shape;7130;p68"/>
            <p:cNvSpPr/>
            <p:nvPr/>
          </p:nvSpPr>
          <p:spPr>
            <a:xfrm>
              <a:off x="-21271100" y="2893975"/>
              <a:ext cx="37825" cy="25150"/>
            </a:xfrm>
            <a:custGeom>
              <a:rect b="b" l="l" r="r" t="t"/>
              <a:pathLst>
                <a:path extrusionOk="0" h="1006" w="1513">
                  <a:moveTo>
                    <a:pt x="398" y="0"/>
                  </a:moveTo>
                  <a:cubicBezTo>
                    <a:pt x="254" y="0"/>
                    <a:pt x="141" y="88"/>
                    <a:pt x="95" y="227"/>
                  </a:cubicBezTo>
                  <a:cubicBezTo>
                    <a:pt x="0" y="416"/>
                    <a:pt x="95" y="605"/>
                    <a:pt x="284" y="699"/>
                  </a:cubicBezTo>
                  <a:lnTo>
                    <a:pt x="945" y="983"/>
                  </a:lnTo>
                  <a:cubicBezTo>
                    <a:pt x="991" y="998"/>
                    <a:pt x="1039" y="1006"/>
                    <a:pt x="1086" y="1006"/>
                  </a:cubicBezTo>
                  <a:cubicBezTo>
                    <a:pt x="1232" y="1006"/>
                    <a:pt x="1370" y="929"/>
                    <a:pt x="1418" y="762"/>
                  </a:cubicBezTo>
                  <a:cubicBezTo>
                    <a:pt x="1512" y="573"/>
                    <a:pt x="1418" y="384"/>
                    <a:pt x="1229" y="290"/>
                  </a:cubicBezTo>
                  <a:lnTo>
                    <a:pt x="567" y="37"/>
                  </a:lnTo>
                  <a:cubicBezTo>
                    <a:pt x="508" y="12"/>
                    <a:pt x="451" y="0"/>
                    <a:pt x="3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1" name="Google Shape;7131;p68"/>
            <p:cNvSpPr/>
            <p:nvPr/>
          </p:nvSpPr>
          <p:spPr>
            <a:xfrm>
              <a:off x="-21298675" y="3049275"/>
              <a:ext cx="306400" cy="35275"/>
            </a:xfrm>
            <a:custGeom>
              <a:rect b="b" l="l" r="r" t="t"/>
              <a:pathLst>
                <a:path extrusionOk="0" h="1411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41"/>
                    <a:pt x="347" y="505"/>
                    <a:pt x="284" y="536"/>
                  </a:cubicBezTo>
                  <a:cubicBezTo>
                    <a:pt x="95" y="631"/>
                    <a:pt x="0" y="820"/>
                    <a:pt x="95" y="1009"/>
                  </a:cubicBezTo>
                  <a:cubicBezTo>
                    <a:pt x="143" y="1176"/>
                    <a:pt x="263" y="1252"/>
                    <a:pt x="414" y="1252"/>
                  </a:cubicBezTo>
                  <a:cubicBezTo>
                    <a:pt x="462" y="1252"/>
                    <a:pt x="514" y="1244"/>
                    <a:pt x="567" y="1229"/>
                  </a:cubicBezTo>
                  <a:cubicBezTo>
                    <a:pt x="725" y="1166"/>
                    <a:pt x="819" y="1103"/>
                    <a:pt x="946" y="1009"/>
                  </a:cubicBezTo>
                  <a:cubicBezTo>
                    <a:pt x="1198" y="835"/>
                    <a:pt x="1505" y="749"/>
                    <a:pt x="1816" y="749"/>
                  </a:cubicBezTo>
                  <a:cubicBezTo>
                    <a:pt x="2127" y="749"/>
                    <a:pt x="2442" y="835"/>
                    <a:pt x="2710" y="1009"/>
                  </a:cubicBezTo>
                  <a:cubicBezTo>
                    <a:pt x="3104" y="1276"/>
                    <a:pt x="3553" y="1410"/>
                    <a:pt x="3994" y="1410"/>
                  </a:cubicBezTo>
                  <a:cubicBezTo>
                    <a:pt x="4435" y="1410"/>
                    <a:pt x="4868" y="1276"/>
                    <a:pt x="5230" y="1009"/>
                  </a:cubicBezTo>
                  <a:cubicBezTo>
                    <a:pt x="5498" y="835"/>
                    <a:pt x="5805" y="749"/>
                    <a:pt x="6108" y="749"/>
                  </a:cubicBezTo>
                  <a:cubicBezTo>
                    <a:pt x="6412" y="749"/>
                    <a:pt x="6711" y="835"/>
                    <a:pt x="6963" y="1009"/>
                  </a:cubicBezTo>
                  <a:cubicBezTo>
                    <a:pt x="7357" y="1276"/>
                    <a:pt x="7806" y="1410"/>
                    <a:pt x="8247" y="1410"/>
                  </a:cubicBezTo>
                  <a:cubicBezTo>
                    <a:pt x="8688" y="1410"/>
                    <a:pt x="9121" y="1276"/>
                    <a:pt x="9483" y="1009"/>
                  </a:cubicBezTo>
                  <a:cubicBezTo>
                    <a:pt x="9751" y="835"/>
                    <a:pt x="10058" y="749"/>
                    <a:pt x="10369" y="749"/>
                  </a:cubicBezTo>
                  <a:cubicBezTo>
                    <a:pt x="10681" y="749"/>
                    <a:pt x="10996" y="835"/>
                    <a:pt x="11279" y="1009"/>
                  </a:cubicBezTo>
                  <a:cubicBezTo>
                    <a:pt x="11437" y="1103"/>
                    <a:pt x="11531" y="1166"/>
                    <a:pt x="11689" y="1261"/>
                  </a:cubicBezTo>
                  <a:cubicBezTo>
                    <a:pt x="11736" y="1274"/>
                    <a:pt x="11782" y="1280"/>
                    <a:pt x="11825" y="1280"/>
                  </a:cubicBezTo>
                  <a:cubicBezTo>
                    <a:pt x="11984" y="1280"/>
                    <a:pt x="12112" y="1195"/>
                    <a:pt x="12161" y="1072"/>
                  </a:cubicBezTo>
                  <a:cubicBezTo>
                    <a:pt x="12256" y="820"/>
                    <a:pt x="12161" y="599"/>
                    <a:pt x="11972" y="536"/>
                  </a:cubicBezTo>
                  <a:cubicBezTo>
                    <a:pt x="11846" y="505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68"/>
                    <a:pt x="8546" y="662"/>
                    <a:pt x="8239" y="662"/>
                  </a:cubicBezTo>
                  <a:cubicBezTo>
                    <a:pt x="7932" y="662"/>
                    <a:pt x="7625" y="568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68"/>
                    <a:pt x="4293" y="662"/>
                    <a:pt x="3986" y="662"/>
                  </a:cubicBezTo>
                  <a:cubicBezTo>
                    <a:pt x="3679" y="662"/>
                    <a:pt x="3371" y="568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2" name="Google Shape;7132;p68"/>
            <p:cNvSpPr/>
            <p:nvPr/>
          </p:nvSpPr>
          <p:spPr>
            <a:xfrm>
              <a:off x="-21298675" y="3013050"/>
              <a:ext cx="306400" cy="34675"/>
            </a:xfrm>
            <a:custGeom>
              <a:rect b="b" l="l" r="r" t="t"/>
              <a:pathLst>
                <a:path extrusionOk="0" h="1387" w="12256">
                  <a:moveTo>
                    <a:pt x="1832" y="0"/>
                  </a:moveTo>
                  <a:cubicBezTo>
                    <a:pt x="1379" y="0"/>
                    <a:pt x="930" y="126"/>
                    <a:pt x="567" y="378"/>
                  </a:cubicBezTo>
                  <a:cubicBezTo>
                    <a:pt x="473" y="410"/>
                    <a:pt x="347" y="504"/>
                    <a:pt x="284" y="536"/>
                  </a:cubicBezTo>
                  <a:cubicBezTo>
                    <a:pt x="95" y="599"/>
                    <a:pt x="0" y="819"/>
                    <a:pt x="95" y="1008"/>
                  </a:cubicBezTo>
                  <a:cubicBezTo>
                    <a:pt x="141" y="1147"/>
                    <a:pt x="255" y="1234"/>
                    <a:pt x="399" y="1234"/>
                  </a:cubicBezTo>
                  <a:cubicBezTo>
                    <a:pt x="452" y="1234"/>
                    <a:pt x="508" y="1223"/>
                    <a:pt x="567" y="1197"/>
                  </a:cubicBezTo>
                  <a:cubicBezTo>
                    <a:pt x="725" y="1166"/>
                    <a:pt x="819" y="1071"/>
                    <a:pt x="946" y="1008"/>
                  </a:cubicBezTo>
                  <a:cubicBezTo>
                    <a:pt x="1198" y="835"/>
                    <a:pt x="1505" y="748"/>
                    <a:pt x="1816" y="748"/>
                  </a:cubicBezTo>
                  <a:cubicBezTo>
                    <a:pt x="2127" y="748"/>
                    <a:pt x="2442" y="835"/>
                    <a:pt x="2710" y="1008"/>
                  </a:cubicBezTo>
                  <a:cubicBezTo>
                    <a:pt x="3104" y="1260"/>
                    <a:pt x="3553" y="1386"/>
                    <a:pt x="3994" y="1386"/>
                  </a:cubicBezTo>
                  <a:cubicBezTo>
                    <a:pt x="4435" y="1386"/>
                    <a:pt x="4868" y="1260"/>
                    <a:pt x="5230" y="1008"/>
                  </a:cubicBezTo>
                  <a:cubicBezTo>
                    <a:pt x="5498" y="835"/>
                    <a:pt x="5805" y="748"/>
                    <a:pt x="6108" y="748"/>
                  </a:cubicBezTo>
                  <a:cubicBezTo>
                    <a:pt x="6412" y="748"/>
                    <a:pt x="6711" y="835"/>
                    <a:pt x="6963" y="1008"/>
                  </a:cubicBezTo>
                  <a:cubicBezTo>
                    <a:pt x="7357" y="1260"/>
                    <a:pt x="7806" y="1386"/>
                    <a:pt x="8247" y="1386"/>
                  </a:cubicBezTo>
                  <a:cubicBezTo>
                    <a:pt x="8688" y="1386"/>
                    <a:pt x="9121" y="1260"/>
                    <a:pt x="9483" y="1008"/>
                  </a:cubicBezTo>
                  <a:cubicBezTo>
                    <a:pt x="9751" y="835"/>
                    <a:pt x="10058" y="748"/>
                    <a:pt x="10369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31" y="1166"/>
                    <a:pt x="11689" y="1229"/>
                  </a:cubicBezTo>
                  <a:cubicBezTo>
                    <a:pt x="11741" y="1251"/>
                    <a:pt x="11792" y="1261"/>
                    <a:pt x="11840" y="1261"/>
                  </a:cubicBezTo>
                  <a:cubicBezTo>
                    <a:pt x="11992" y="1261"/>
                    <a:pt x="12113" y="1160"/>
                    <a:pt x="12161" y="1040"/>
                  </a:cubicBezTo>
                  <a:cubicBezTo>
                    <a:pt x="12256" y="819"/>
                    <a:pt x="12161" y="630"/>
                    <a:pt x="11972" y="536"/>
                  </a:cubicBezTo>
                  <a:cubicBezTo>
                    <a:pt x="11846" y="504"/>
                    <a:pt x="11783" y="473"/>
                    <a:pt x="11657" y="378"/>
                  </a:cubicBezTo>
                  <a:cubicBezTo>
                    <a:pt x="11279" y="126"/>
                    <a:pt x="10830" y="0"/>
                    <a:pt x="10381" y="0"/>
                  </a:cubicBezTo>
                  <a:cubicBezTo>
                    <a:pt x="9932" y="0"/>
                    <a:pt x="9483" y="126"/>
                    <a:pt x="9105" y="378"/>
                  </a:cubicBezTo>
                  <a:cubicBezTo>
                    <a:pt x="8853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3" y="0"/>
                    <a:pt x="5230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1" y="552"/>
                    <a:pt x="3119" y="378"/>
                  </a:cubicBezTo>
                  <a:cubicBezTo>
                    <a:pt x="2741" y="126"/>
                    <a:pt x="2284" y="0"/>
                    <a:pt x="18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3" name="Google Shape;7133;p68"/>
            <p:cNvSpPr/>
            <p:nvPr/>
          </p:nvSpPr>
          <p:spPr>
            <a:xfrm>
              <a:off x="-21299475" y="2868125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44" y="788"/>
                  </a:moveTo>
                  <a:cubicBezTo>
                    <a:pt x="7531" y="788"/>
                    <a:pt x="8633" y="1891"/>
                    <a:pt x="8633" y="3245"/>
                  </a:cubicBezTo>
                  <a:cubicBezTo>
                    <a:pt x="8633" y="3938"/>
                    <a:pt x="8350" y="4506"/>
                    <a:pt x="7909" y="5010"/>
                  </a:cubicBezTo>
                  <a:cubicBezTo>
                    <a:pt x="7720" y="4947"/>
                    <a:pt x="7562" y="4884"/>
                    <a:pt x="7373" y="4758"/>
                  </a:cubicBezTo>
                  <a:cubicBezTo>
                    <a:pt x="7011" y="4506"/>
                    <a:pt x="6578" y="4379"/>
                    <a:pt x="6140" y="4379"/>
                  </a:cubicBezTo>
                  <a:cubicBezTo>
                    <a:pt x="5703" y="4379"/>
                    <a:pt x="5262" y="4506"/>
                    <a:pt x="4884" y="4758"/>
                  </a:cubicBezTo>
                  <a:cubicBezTo>
                    <a:pt x="4727" y="4884"/>
                    <a:pt x="4569" y="4947"/>
                    <a:pt x="4380" y="5010"/>
                  </a:cubicBezTo>
                  <a:cubicBezTo>
                    <a:pt x="3939" y="4537"/>
                    <a:pt x="3655" y="3875"/>
                    <a:pt x="3655" y="3245"/>
                  </a:cubicBezTo>
                  <a:cubicBezTo>
                    <a:pt x="3655" y="1891"/>
                    <a:pt x="4758" y="788"/>
                    <a:pt x="6144" y="788"/>
                  </a:cubicBezTo>
                  <a:close/>
                  <a:moveTo>
                    <a:pt x="6144" y="0"/>
                  </a:moveTo>
                  <a:cubicBezTo>
                    <a:pt x="4380" y="0"/>
                    <a:pt x="2931" y="1450"/>
                    <a:pt x="2931" y="3214"/>
                  </a:cubicBezTo>
                  <a:cubicBezTo>
                    <a:pt x="2931" y="3812"/>
                    <a:pt x="3088" y="4411"/>
                    <a:pt x="3372" y="4884"/>
                  </a:cubicBezTo>
                  <a:cubicBezTo>
                    <a:pt x="3277" y="4852"/>
                    <a:pt x="3183" y="4789"/>
                    <a:pt x="3120" y="4726"/>
                  </a:cubicBezTo>
                  <a:cubicBezTo>
                    <a:pt x="2742" y="4474"/>
                    <a:pt x="2285" y="4348"/>
                    <a:pt x="1832" y="4348"/>
                  </a:cubicBezTo>
                  <a:cubicBezTo>
                    <a:pt x="1379" y="4348"/>
                    <a:pt x="930" y="4474"/>
                    <a:pt x="568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1" y="5167"/>
                    <a:pt x="95" y="5356"/>
                  </a:cubicBezTo>
                  <a:cubicBezTo>
                    <a:pt x="143" y="5498"/>
                    <a:pt x="261" y="5569"/>
                    <a:pt x="410" y="5569"/>
                  </a:cubicBezTo>
                  <a:cubicBezTo>
                    <a:pt x="460" y="5569"/>
                    <a:pt x="513" y="5561"/>
                    <a:pt x="568" y="5545"/>
                  </a:cubicBezTo>
                  <a:cubicBezTo>
                    <a:pt x="725" y="5514"/>
                    <a:pt x="820" y="5419"/>
                    <a:pt x="946" y="5356"/>
                  </a:cubicBezTo>
                  <a:cubicBezTo>
                    <a:pt x="1198" y="5183"/>
                    <a:pt x="1505" y="5096"/>
                    <a:pt x="1816" y="5096"/>
                  </a:cubicBezTo>
                  <a:cubicBezTo>
                    <a:pt x="2127" y="5096"/>
                    <a:pt x="2442" y="5183"/>
                    <a:pt x="2710" y="5356"/>
                  </a:cubicBezTo>
                  <a:cubicBezTo>
                    <a:pt x="3104" y="5608"/>
                    <a:pt x="3553" y="5734"/>
                    <a:pt x="3994" y="5734"/>
                  </a:cubicBezTo>
                  <a:cubicBezTo>
                    <a:pt x="4435" y="5734"/>
                    <a:pt x="4868" y="5608"/>
                    <a:pt x="5231" y="5356"/>
                  </a:cubicBezTo>
                  <a:cubicBezTo>
                    <a:pt x="5498" y="5183"/>
                    <a:pt x="5806" y="5096"/>
                    <a:pt x="6109" y="5096"/>
                  </a:cubicBezTo>
                  <a:cubicBezTo>
                    <a:pt x="6412" y="5096"/>
                    <a:pt x="6711" y="5183"/>
                    <a:pt x="6963" y="5356"/>
                  </a:cubicBezTo>
                  <a:cubicBezTo>
                    <a:pt x="7357" y="5608"/>
                    <a:pt x="7806" y="5734"/>
                    <a:pt x="8247" y="5734"/>
                  </a:cubicBezTo>
                  <a:cubicBezTo>
                    <a:pt x="8688" y="5734"/>
                    <a:pt x="9122" y="5608"/>
                    <a:pt x="9484" y="5356"/>
                  </a:cubicBezTo>
                  <a:cubicBezTo>
                    <a:pt x="9752" y="5183"/>
                    <a:pt x="10059" y="5096"/>
                    <a:pt x="10370" y="5096"/>
                  </a:cubicBezTo>
                  <a:cubicBezTo>
                    <a:pt x="10681" y="5096"/>
                    <a:pt x="10996" y="5183"/>
                    <a:pt x="11280" y="5356"/>
                  </a:cubicBezTo>
                  <a:cubicBezTo>
                    <a:pt x="11437" y="5419"/>
                    <a:pt x="11532" y="5514"/>
                    <a:pt x="11689" y="5577"/>
                  </a:cubicBezTo>
                  <a:cubicBezTo>
                    <a:pt x="11742" y="5599"/>
                    <a:pt x="11793" y="5609"/>
                    <a:pt x="11840" y="5609"/>
                  </a:cubicBezTo>
                  <a:cubicBezTo>
                    <a:pt x="11993" y="5609"/>
                    <a:pt x="12114" y="5508"/>
                    <a:pt x="12162" y="5388"/>
                  </a:cubicBezTo>
                  <a:cubicBezTo>
                    <a:pt x="12288" y="5199"/>
                    <a:pt x="12193" y="5010"/>
                    <a:pt x="12004" y="4915"/>
                  </a:cubicBezTo>
                  <a:cubicBezTo>
                    <a:pt x="11878" y="4884"/>
                    <a:pt x="11815" y="4852"/>
                    <a:pt x="11689" y="4758"/>
                  </a:cubicBezTo>
                  <a:cubicBezTo>
                    <a:pt x="11311" y="4506"/>
                    <a:pt x="10862" y="4379"/>
                    <a:pt x="10413" y="4379"/>
                  </a:cubicBezTo>
                  <a:cubicBezTo>
                    <a:pt x="9964" y="4379"/>
                    <a:pt x="9515" y="4506"/>
                    <a:pt x="9137" y="4758"/>
                  </a:cubicBezTo>
                  <a:lnTo>
                    <a:pt x="8885" y="4884"/>
                  </a:lnTo>
                  <a:cubicBezTo>
                    <a:pt x="9169" y="4379"/>
                    <a:pt x="9358" y="3812"/>
                    <a:pt x="9358" y="3214"/>
                  </a:cubicBezTo>
                  <a:cubicBezTo>
                    <a:pt x="9358" y="1450"/>
                    <a:pt x="7909" y="0"/>
                    <a:pt x="61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34" name="Google Shape;7134;p68"/>
          <p:cNvSpPr/>
          <p:nvPr/>
        </p:nvSpPr>
        <p:spPr>
          <a:xfrm>
            <a:off x="3128634" y="1677457"/>
            <a:ext cx="339198" cy="338110"/>
          </a:xfrm>
          <a:custGeom>
            <a:rect b="b" l="l" r="r" t="t"/>
            <a:pathLst>
              <a:path extrusionOk="0" h="12123" w="12162">
                <a:moveTo>
                  <a:pt x="8192" y="3616"/>
                </a:moveTo>
                <a:cubicBezTo>
                  <a:pt x="8381" y="3616"/>
                  <a:pt x="8539" y="3805"/>
                  <a:pt x="8539" y="3994"/>
                </a:cubicBezTo>
                <a:cubicBezTo>
                  <a:pt x="8539" y="4183"/>
                  <a:pt x="8381" y="4341"/>
                  <a:pt x="8192" y="4341"/>
                </a:cubicBezTo>
                <a:lnTo>
                  <a:pt x="3907" y="4341"/>
                </a:lnTo>
                <a:cubicBezTo>
                  <a:pt x="3687" y="4341"/>
                  <a:pt x="3529" y="4183"/>
                  <a:pt x="3529" y="3994"/>
                </a:cubicBezTo>
                <a:cubicBezTo>
                  <a:pt x="3529" y="3805"/>
                  <a:pt x="3687" y="3616"/>
                  <a:pt x="3907" y="3616"/>
                </a:cubicBezTo>
                <a:close/>
                <a:moveTo>
                  <a:pt x="8948" y="5097"/>
                </a:moveTo>
                <a:cubicBezTo>
                  <a:pt x="9137" y="5097"/>
                  <a:pt x="9295" y="5254"/>
                  <a:pt x="9295" y="5443"/>
                </a:cubicBezTo>
                <a:cubicBezTo>
                  <a:pt x="9295" y="5632"/>
                  <a:pt x="9137" y="5790"/>
                  <a:pt x="8948" y="5790"/>
                </a:cubicBezTo>
                <a:lnTo>
                  <a:pt x="3214" y="5790"/>
                </a:lnTo>
                <a:cubicBezTo>
                  <a:pt x="3025" y="5790"/>
                  <a:pt x="2868" y="5632"/>
                  <a:pt x="2868" y="5443"/>
                </a:cubicBezTo>
                <a:cubicBezTo>
                  <a:pt x="2868" y="5254"/>
                  <a:pt x="3025" y="5097"/>
                  <a:pt x="3214" y="5097"/>
                </a:cubicBezTo>
                <a:close/>
                <a:moveTo>
                  <a:pt x="4600" y="6514"/>
                </a:moveTo>
                <a:cubicBezTo>
                  <a:pt x="4443" y="6703"/>
                  <a:pt x="4317" y="6987"/>
                  <a:pt x="4285" y="7207"/>
                </a:cubicBezTo>
                <a:lnTo>
                  <a:pt x="2490" y="7207"/>
                </a:lnTo>
                <a:cubicBezTo>
                  <a:pt x="2269" y="7207"/>
                  <a:pt x="2112" y="7050"/>
                  <a:pt x="2112" y="6861"/>
                </a:cubicBezTo>
                <a:cubicBezTo>
                  <a:pt x="2112" y="6672"/>
                  <a:pt x="2269" y="6514"/>
                  <a:pt x="2490" y="6514"/>
                </a:cubicBezTo>
                <a:close/>
                <a:moveTo>
                  <a:pt x="9641" y="6514"/>
                </a:moveTo>
                <a:cubicBezTo>
                  <a:pt x="9830" y="6514"/>
                  <a:pt x="9988" y="6672"/>
                  <a:pt x="9988" y="6861"/>
                </a:cubicBezTo>
                <a:cubicBezTo>
                  <a:pt x="9988" y="7050"/>
                  <a:pt x="9830" y="7207"/>
                  <a:pt x="9641" y="7207"/>
                </a:cubicBezTo>
                <a:lnTo>
                  <a:pt x="7845" y="7207"/>
                </a:lnTo>
                <a:cubicBezTo>
                  <a:pt x="7782" y="6955"/>
                  <a:pt x="7688" y="6703"/>
                  <a:pt x="7530" y="6514"/>
                </a:cubicBezTo>
                <a:close/>
                <a:moveTo>
                  <a:pt x="4317" y="7932"/>
                </a:moveTo>
                <a:cubicBezTo>
                  <a:pt x="4380" y="8184"/>
                  <a:pt x="4506" y="8436"/>
                  <a:pt x="4632" y="8625"/>
                </a:cubicBezTo>
                <a:lnTo>
                  <a:pt x="3246" y="8625"/>
                </a:lnTo>
                <a:cubicBezTo>
                  <a:pt x="3025" y="8625"/>
                  <a:pt x="2868" y="8468"/>
                  <a:pt x="2868" y="8279"/>
                </a:cubicBezTo>
                <a:cubicBezTo>
                  <a:pt x="2868" y="8090"/>
                  <a:pt x="3025" y="7932"/>
                  <a:pt x="3246" y="7932"/>
                </a:cubicBezTo>
                <a:close/>
                <a:moveTo>
                  <a:pt x="6050" y="6514"/>
                </a:moveTo>
                <a:cubicBezTo>
                  <a:pt x="6648" y="6514"/>
                  <a:pt x="7121" y="6987"/>
                  <a:pt x="7121" y="7554"/>
                </a:cubicBezTo>
                <a:cubicBezTo>
                  <a:pt x="7121" y="8153"/>
                  <a:pt x="6648" y="8625"/>
                  <a:pt x="6050" y="8625"/>
                </a:cubicBezTo>
                <a:cubicBezTo>
                  <a:pt x="5483" y="8625"/>
                  <a:pt x="5010" y="8153"/>
                  <a:pt x="5010" y="7554"/>
                </a:cubicBezTo>
                <a:cubicBezTo>
                  <a:pt x="5010" y="6987"/>
                  <a:pt x="5483" y="6514"/>
                  <a:pt x="6050" y="6514"/>
                </a:cubicBezTo>
                <a:close/>
                <a:moveTo>
                  <a:pt x="8948" y="7932"/>
                </a:moveTo>
                <a:cubicBezTo>
                  <a:pt x="9137" y="7932"/>
                  <a:pt x="9295" y="8090"/>
                  <a:pt x="9295" y="8279"/>
                </a:cubicBezTo>
                <a:cubicBezTo>
                  <a:pt x="9295" y="8468"/>
                  <a:pt x="9137" y="8625"/>
                  <a:pt x="8948" y="8625"/>
                </a:cubicBezTo>
                <a:lnTo>
                  <a:pt x="7530" y="8625"/>
                </a:lnTo>
                <a:cubicBezTo>
                  <a:pt x="7688" y="8436"/>
                  <a:pt x="7782" y="8216"/>
                  <a:pt x="7845" y="7932"/>
                </a:cubicBezTo>
                <a:close/>
                <a:moveTo>
                  <a:pt x="8192" y="9350"/>
                </a:moveTo>
                <a:cubicBezTo>
                  <a:pt x="8381" y="9350"/>
                  <a:pt x="8539" y="9507"/>
                  <a:pt x="8539" y="9696"/>
                </a:cubicBezTo>
                <a:cubicBezTo>
                  <a:pt x="8539" y="9885"/>
                  <a:pt x="8381" y="10043"/>
                  <a:pt x="8192" y="10043"/>
                </a:cubicBezTo>
                <a:lnTo>
                  <a:pt x="3907" y="10043"/>
                </a:lnTo>
                <a:cubicBezTo>
                  <a:pt x="3687" y="10043"/>
                  <a:pt x="3529" y="9885"/>
                  <a:pt x="3529" y="9696"/>
                </a:cubicBezTo>
                <a:cubicBezTo>
                  <a:pt x="3529" y="9507"/>
                  <a:pt x="3687" y="9350"/>
                  <a:pt x="3907" y="9350"/>
                </a:cubicBezTo>
                <a:close/>
                <a:moveTo>
                  <a:pt x="7467" y="10799"/>
                </a:moveTo>
                <a:cubicBezTo>
                  <a:pt x="7688" y="10799"/>
                  <a:pt x="7845" y="10957"/>
                  <a:pt x="7845" y="11146"/>
                </a:cubicBezTo>
                <a:cubicBezTo>
                  <a:pt x="7845" y="11366"/>
                  <a:pt x="7688" y="11492"/>
                  <a:pt x="7467" y="11492"/>
                </a:cubicBezTo>
                <a:lnTo>
                  <a:pt x="4632" y="11492"/>
                </a:lnTo>
                <a:cubicBezTo>
                  <a:pt x="4443" y="11492"/>
                  <a:pt x="4285" y="11335"/>
                  <a:pt x="4285" y="11146"/>
                </a:cubicBezTo>
                <a:cubicBezTo>
                  <a:pt x="4285" y="10957"/>
                  <a:pt x="4443" y="10799"/>
                  <a:pt x="4632" y="10799"/>
                </a:cubicBezTo>
                <a:close/>
                <a:moveTo>
                  <a:pt x="8917" y="1"/>
                </a:moveTo>
                <a:cubicBezTo>
                  <a:pt x="8830" y="1"/>
                  <a:pt x="8743" y="40"/>
                  <a:pt x="8665" y="119"/>
                </a:cubicBezTo>
                <a:cubicBezTo>
                  <a:pt x="8507" y="276"/>
                  <a:pt x="8507" y="497"/>
                  <a:pt x="8665" y="654"/>
                </a:cubicBezTo>
                <a:lnTo>
                  <a:pt x="9484" y="1474"/>
                </a:lnTo>
                <a:lnTo>
                  <a:pt x="347" y="1474"/>
                </a:lnTo>
                <a:cubicBezTo>
                  <a:pt x="158" y="1474"/>
                  <a:pt x="1" y="1631"/>
                  <a:pt x="1" y="1820"/>
                </a:cubicBezTo>
                <a:cubicBezTo>
                  <a:pt x="1" y="2009"/>
                  <a:pt x="158" y="2167"/>
                  <a:pt x="347" y="2167"/>
                </a:cubicBezTo>
                <a:lnTo>
                  <a:pt x="1639" y="2167"/>
                </a:lnTo>
                <a:lnTo>
                  <a:pt x="820" y="3017"/>
                </a:lnTo>
                <a:cubicBezTo>
                  <a:pt x="662" y="3175"/>
                  <a:pt x="662" y="3364"/>
                  <a:pt x="820" y="3521"/>
                </a:cubicBezTo>
                <a:cubicBezTo>
                  <a:pt x="899" y="3600"/>
                  <a:pt x="985" y="3640"/>
                  <a:pt x="1072" y="3640"/>
                </a:cubicBezTo>
                <a:cubicBezTo>
                  <a:pt x="1159" y="3640"/>
                  <a:pt x="1245" y="3600"/>
                  <a:pt x="1324" y="3521"/>
                </a:cubicBezTo>
                <a:lnTo>
                  <a:pt x="2679" y="2167"/>
                </a:lnTo>
                <a:lnTo>
                  <a:pt x="5735" y="2167"/>
                </a:lnTo>
                <a:lnTo>
                  <a:pt x="5735" y="2923"/>
                </a:lnTo>
                <a:lnTo>
                  <a:pt x="3970" y="2923"/>
                </a:lnTo>
                <a:cubicBezTo>
                  <a:pt x="3372" y="2923"/>
                  <a:pt x="2899" y="3395"/>
                  <a:pt x="2899" y="3994"/>
                </a:cubicBezTo>
                <a:cubicBezTo>
                  <a:pt x="2899" y="4152"/>
                  <a:pt x="2962" y="4246"/>
                  <a:pt x="2994" y="4372"/>
                </a:cubicBezTo>
                <a:cubicBezTo>
                  <a:pt x="2521" y="4498"/>
                  <a:pt x="2206" y="4939"/>
                  <a:pt x="2206" y="5412"/>
                </a:cubicBezTo>
                <a:cubicBezTo>
                  <a:pt x="2206" y="5569"/>
                  <a:pt x="2238" y="5664"/>
                  <a:pt x="2269" y="5790"/>
                </a:cubicBezTo>
                <a:cubicBezTo>
                  <a:pt x="1797" y="5916"/>
                  <a:pt x="1481" y="6357"/>
                  <a:pt x="1481" y="6829"/>
                </a:cubicBezTo>
                <a:cubicBezTo>
                  <a:pt x="1481" y="7334"/>
                  <a:pt x="1797" y="7743"/>
                  <a:pt x="2269" y="7838"/>
                </a:cubicBezTo>
                <a:cubicBezTo>
                  <a:pt x="2238" y="7964"/>
                  <a:pt x="2206" y="8090"/>
                  <a:pt x="2206" y="8247"/>
                </a:cubicBezTo>
                <a:cubicBezTo>
                  <a:pt x="2206" y="8751"/>
                  <a:pt x="2553" y="9129"/>
                  <a:pt x="2994" y="9255"/>
                </a:cubicBezTo>
                <a:cubicBezTo>
                  <a:pt x="2962" y="9381"/>
                  <a:pt x="2899" y="9507"/>
                  <a:pt x="2899" y="9665"/>
                </a:cubicBezTo>
                <a:cubicBezTo>
                  <a:pt x="2899" y="10169"/>
                  <a:pt x="3277" y="10547"/>
                  <a:pt x="3687" y="10673"/>
                </a:cubicBezTo>
                <a:cubicBezTo>
                  <a:pt x="3655" y="10799"/>
                  <a:pt x="3624" y="10925"/>
                  <a:pt x="3624" y="11083"/>
                </a:cubicBezTo>
                <a:cubicBezTo>
                  <a:pt x="3624" y="11650"/>
                  <a:pt x="4096" y="12122"/>
                  <a:pt x="4695" y="12122"/>
                </a:cubicBezTo>
                <a:lnTo>
                  <a:pt x="7530" y="12122"/>
                </a:lnTo>
                <a:cubicBezTo>
                  <a:pt x="8097" y="12122"/>
                  <a:pt x="8570" y="11650"/>
                  <a:pt x="8570" y="11083"/>
                </a:cubicBezTo>
                <a:cubicBezTo>
                  <a:pt x="8570" y="10925"/>
                  <a:pt x="8539" y="10799"/>
                  <a:pt x="8507" y="10673"/>
                </a:cubicBezTo>
                <a:cubicBezTo>
                  <a:pt x="8980" y="10547"/>
                  <a:pt x="9295" y="10137"/>
                  <a:pt x="9295" y="9665"/>
                </a:cubicBezTo>
                <a:cubicBezTo>
                  <a:pt x="9295" y="9507"/>
                  <a:pt x="9263" y="9381"/>
                  <a:pt x="9200" y="9255"/>
                </a:cubicBezTo>
                <a:cubicBezTo>
                  <a:pt x="9673" y="9129"/>
                  <a:pt x="9988" y="8720"/>
                  <a:pt x="9988" y="8247"/>
                </a:cubicBezTo>
                <a:cubicBezTo>
                  <a:pt x="9988" y="8090"/>
                  <a:pt x="9956" y="7964"/>
                  <a:pt x="9925" y="7838"/>
                </a:cubicBezTo>
                <a:cubicBezTo>
                  <a:pt x="10397" y="7712"/>
                  <a:pt x="10712" y="7302"/>
                  <a:pt x="10712" y="6829"/>
                </a:cubicBezTo>
                <a:cubicBezTo>
                  <a:pt x="10712" y="6294"/>
                  <a:pt x="10366" y="5916"/>
                  <a:pt x="9925" y="5790"/>
                </a:cubicBezTo>
                <a:cubicBezTo>
                  <a:pt x="9956" y="5664"/>
                  <a:pt x="9988" y="5569"/>
                  <a:pt x="9988" y="5412"/>
                </a:cubicBezTo>
                <a:cubicBezTo>
                  <a:pt x="9988" y="4876"/>
                  <a:pt x="9641" y="4498"/>
                  <a:pt x="9200" y="4372"/>
                </a:cubicBezTo>
                <a:cubicBezTo>
                  <a:pt x="9263" y="4246"/>
                  <a:pt x="9295" y="4152"/>
                  <a:pt x="9295" y="3994"/>
                </a:cubicBezTo>
                <a:cubicBezTo>
                  <a:pt x="9295" y="3395"/>
                  <a:pt x="8822" y="2923"/>
                  <a:pt x="8224" y="2923"/>
                </a:cubicBezTo>
                <a:lnTo>
                  <a:pt x="6459" y="2923"/>
                </a:lnTo>
                <a:lnTo>
                  <a:pt x="6459" y="2167"/>
                </a:lnTo>
                <a:lnTo>
                  <a:pt x="11815" y="2167"/>
                </a:lnTo>
                <a:cubicBezTo>
                  <a:pt x="12004" y="2167"/>
                  <a:pt x="12162" y="2009"/>
                  <a:pt x="12162" y="1820"/>
                </a:cubicBezTo>
                <a:cubicBezTo>
                  <a:pt x="12162" y="1631"/>
                  <a:pt x="12004" y="1474"/>
                  <a:pt x="11815" y="1474"/>
                </a:cubicBezTo>
                <a:lnTo>
                  <a:pt x="10523" y="1474"/>
                </a:lnTo>
                <a:lnTo>
                  <a:pt x="9169" y="119"/>
                </a:lnTo>
                <a:cubicBezTo>
                  <a:pt x="9090" y="40"/>
                  <a:pt x="9003" y="1"/>
                  <a:pt x="891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5" name="Google Shape;7135;p68"/>
          <p:cNvSpPr/>
          <p:nvPr/>
        </p:nvSpPr>
        <p:spPr>
          <a:xfrm>
            <a:off x="3128202" y="2096604"/>
            <a:ext cx="340063" cy="340955"/>
          </a:xfrm>
          <a:custGeom>
            <a:rect b="b" l="l" r="r" t="t"/>
            <a:pathLst>
              <a:path extrusionOk="0" h="12225" w="12193">
                <a:moveTo>
                  <a:pt x="8601" y="694"/>
                </a:moveTo>
                <a:cubicBezTo>
                  <a:pt x="9011" y="694"/>
                  <a:pt x="9326" y="1009"/>
                  <a:pt x="9326" y="1418"/>
                </a:cubicBezTo>
                <a:cubicBezTo>
                  <a:pt x="9326" y="1796"/>
                  <a:pt x="9011" y="2111"/>
                  <a:pt x="8601" y="2111"/>
                </a:cubicBezTo>
                <a:cubicBezTo>
                  <a:pt x="8223" y="2111"/>
                  <a:pt x="7908" y="1796"/>
                  <a:pt x="7908" y="1418"/>
                </a:cubicBezTo>
                <a:cubicBezTo>
                  <a:pt x="7908" y="1009"/>
                  <a:pt x="8223" y="694"/>
                  <a:pt x="8601" y="694"/>
                </a:cubicBezTo>
                <a:close/>
                <a:moveTo>
                  <a:pt x="10428" y="1418"/>
                </a:moveTo>
                <a:cubicBezTo>
                  <a:pt x="11027" y="1418"/>
                  <a:pt x="11500" y="1891"/>
                  <a:pt x="11500" y="2458"/>
                </a:cubicBezTo>
                <a:cubicBezTo>
                  <a:pt x="11058" y="2238"/>
                  <a:pt x="10586" y="2111"/>
                  <a:pt x="10113" y="2111"/>
                </a:cubicBezTo>
                <a:lnTo>
                  <a:pt x="9861" y="2111"/>
                </a:lnTo>
                <a:cubicBezTo>
                  <a:pt x="9987" y="1922"/>
                  <a:pt x="10082" y="1639"/>
                  <a:pt x="10082" y="1418"/>
                </a:cubicBezTo>
                <a:close/>
                <a:moveTo>
                  <a:pt x="7624" y="2427"/>
                </a:moveTo>
                <a:lnTo>
                  <a:pt x="7624" y="2427"/>
                </a:lnTo>
                <a:cubicBezTo>
                  <a:pt x="7782" y="2616"/>
                  <a:pt x="8034" y="2742"/>
                  <a:pt x="8255" y="2836"/>
                </a:cubicBezTo>
                <a:cubicBezTo>
                  <a:pt x="8223" y="3088"/>
                  <a:pt x="8286" y="3340"/>
                  <a:pt x="8412" y="3466"/>
                </a:cubicBezTo>
                <a:lnTo>
                  <a:pt x="9704" y="4915"/>
                </a:lnTo>
                <a:cubicBezTo>
                  <a:pt x="10239" y="5483"/>
                  <a:pt x="10334" y="6270"/>
                  <a:pt x="9987" y="6932"/>
                </a:cubicBezTo>
                <a:cubicBezTo>
                  <a:pt x="9672" y="7530"/>
                  <a:pt x="9074" y="7877"/>
                  <a:pt x="8412" y="7877"/>
                </a:cubicBezTo>
                <a:lnTo>
                  <a:pt x="7750" y="7877"/>
                </a:lnTo>
                <a:cubicBezTo>
                  <a:pt x="7813" y="7688"/>
                  <a:pt x="7908" y="7467"/>
                  <a:pt x="7908" y="7278"/>
                </a:cubicBezTo>
                <a:lnTo>
                  <a:pt x="7908" y="7152"/>
                </a:lnTo>
                <a:lnTo>
                  <a:pt x="8475" y="7152"/>
                </a:lnTo>
                <a:cubicBezTo>
                  <a:pt x="8853" y="7152"/>
                  <a:pt x="9200" y="6963"/>
                  <a:pt x="9420" y="6617"/>
                </a:cubicBezTo>
                <a:cubicBezTo>
                  <a:pt x="9672" y="6144"/>
                  <a:pt x="9483" y="5609"/>
                  <a:pt x="9326" y="5451"/>
                </a:cubicBezTo>
                <a:lnTo>
                  <a:pt x="7908" y="3970"/>
                </a:lnTo>
                <a:cubicBezTo>
                  <a:pt x="7530" y="3561"/>
                  <a:pt x="7435" y="2931"/>
                  <a:pt x="7624" y="2427"/>
                </a:cubicBezTo>
                <a:close/>
                <a:moveTo>
                  <a:pt x="4398" y="4298"/>
                </a:moveTo>
                <a:cubicBezTo>
                  <a:pt x="4581" y="4298"/>
                  <a:pt x="4764" y="4315"/>
                  <a:pt x="4946" y="4348"/>
                </a:cubicBezTo>
                <a:cubicBezTo>
                  <a:pt x="6238" y="4632"/>
                  <a:pt x="7183" y="5861"/>
                  <a:pt x="7183" y="7278"/>
                </a:cubicBezTo>
                <a:cubicBezTo>
                  <a:pt x="7183" y="7593"/>
                  <a:pt x="6931" y="7877"/>
                  <a:pt x="6616" y="7877"/>
                </a:cubicBezTo>
                <a:lnTo>
                  <a:pt x="2143" y="7877"/>
                </a:lnTo>
                <a:cubicBezTo>
                  <a:pt x="1607" y="7877"/>
                  <a:pt x="1134" y="8003"/>
                  <a:pt x="725" y="8223"/>
                </a:cubicBezTo>
                <a:cubicBezTo>
                  <a:pt x="725" y="7625"/>
                  <a:pt x="1197" y="7152"/>
                  <a:pt x="1796" y="7152"/>
                </a:cubicBezTo>
                <a:lnTo>
                  <a:pt x="5388" y="7152"/>
                </a:lnTo>
                <a:cubicBezTo>
                  <a:pt x="5577" y="7152"/>
                  <a:pt x="5734" y="6995"/>
                  <a:pt x="5734" y="6806"/>
                </a:cubicBezTo>
                <a:cubicBezTo>
                  <a:pt x="5734" y="6617"/>
                  <a:pt x="5577" y="6459"/>
                  <a:pt x="5388" y="6459"/>
                </a:cubicBezTo>
                <a:lnTo>
                  <a:pt x="2930" y="6459"/>
                </a:lnTo>
                <a:cubicBezTo>
                  <a:pt x="3088" y="6018"/>
                  <a:pt x="3497" y="5735"/>
                  <a:pt x="3970" y="5735"/>
                </a:cubicBezTo>
                <a:lnTo>
                  <a:pt x="4663" y="5735"/>
                </a:lnTo>
                <a:cubicBezTo>
                  <a:pt x="4883" y="5735"/>
                  <a:pt x="5041" y="5577"/>
                  <a:pt x="5041" y="5388"/>
                </a:cubicBezTo>
                <a:cubicBezTo>
                  <a:pt x="5041" y="5199"/>
                  <a:pt x="4883" y="5041"/>
                  <a:pt x="4663" y="5041"/>
                </a:cubicBezTo>
                <a:lnTo>
                  <a:pt x="3970" y="5041"/>
                </a:lnTo>
                <a:cubicBezTo>
                  <a:pt x="3088" y="5041"/>
                  <a:pt x="2395" y="5672"/>
                  <a:pt x="2237" y="6459"/>
                </a:cubicBezTo>
                <a:lnTo>
                  <a:pt x="1796" y="6459"/>
                </a:lnTo>
                <a:cubicBezTo>
                  <a:pt x="1733" y="6459"/>
                  <a:pt x="1607" y="6459"/>
                  <a:pt x="1512" y="6491"/>
                </a:cubicBezTo>
                <a:cubicBezTo>
                  <a:pt x="1670" y="5861"/>
                  <a:pt x="2048" y="5293"/>
                  <a:pt x="2552" y="4915"/>
                </a:cubicBezTo>
                <a:cubicBezTo>
                  <a:pt x="3072" y="4519"/>
                  <a:pt x="3728" y="4298"/>
                  <a:pt x="4398" y="4298"/>
                </a:cubicBezTo>
                <a:close/>
                <a:moveTo>
                  <a:pt x="5041" y="8728"/>
                </a:moveTo>
                <a:lnTo>
                  <a:pt x="5041" y="9295"/>
                </a:lnTo>
                <a:lnTo>
                  <a:pt x="4316" y="9295"/>
                </a:lnTo>
                <a:lnTo>
                  <a:pt x="5041" y="8728"/>
                </a:lnTo>
                <a:close/>
                <a:moveTo>
                  <a:pt x="8601" y="1"/>
                </a:moveTo>
                <a:cubicBezTo>
                  <a:pt x="7750" y="1"/>
                  <a:pt x="7089" y="757"/>
                  <a:pt x="7215" y="1607"/>
                </a:cubicBezTo>
                <a:cubicBezTo>
                  <a:pt x="6585" y="2458"/>
                  <a:pt x="6616" y="3655"/>
                  <a:pt x="7309" y="4443"/>
                </a:cubicBezTo>
                <a:lnTo>
                  <a:pt x="8727" y="5955"/>
                </a:lnTo>
                <a:cubicBezTo>
                  <a:pt x="8853" y="6176"/>
                  <a:pt x="8696" y="6491"/>
                  <a:pt x="8412" y="6491"/>
                </a:cubicBezTo>
                <a:lnTo>
                  <a:pt x="7782" y="6491"/>
                </a:lnTo>
                <a:cubicBezTo>
                  <a:pt x="7467" y="5104"/>
                  <a:pt x="6459" y="4002"/>
                  <a:pt x="5073" y="3750"/>
                </a:cubicBezTo>
                <a:cubicBezTo>
                  <a:pt x="4809" y="3688"/>
                  <a:pt x="4546" y="3658"/>
                  <a:pt x="4286" y="3658"/>
                </a:cubicBezTo>
                <a:cubicBezTo>
                  <a:pt x="3490" y="3658"/>
                  <a:pt x="2729" y="3936"/>
                  <a:pt x="2111" y="4411"/>
                </a:cubicBezTo>
                <a:cubicBezTo>
                  <a:pt x="1323" y="5010"/>
                  <a:pt x="851" y="5892"/>
                  <a:pt x="725" y="6837"/>
                </a:cubicBezTo>
                <a:cubicBezTo>
                  <a:pt x="315" y="7152"/>
                  <a:pt x="0" y="7719"/>
                  <a:pt x="0" y="8286"/>
                </a:cubicBezTo>
                <a:lnTo>
                  <a:pt x="0" y="9011"/>
                </a:lnTo>
                <a:cubicBezTo>
                  <a:pt x="0" y="9218"/>
                  <a:pt x="163" y="9357"/>
                  <a:pt x="328" y="9357"/>
                </a:cubicBezTo>
                <a:cubicBezTo>
                  <a:pt x="415" y="9357"/>
                  <a:pt x="502" y="9318"/>
                  <a:pt x="567" y="9232"/>
                </a:cubicBezTo>
                <a:cubicBezTo>
                  <a:pt x="977" y="8854"/>
                  <a:pt x="1512" y="8664"/>
                  <a:pt x="2080" y="8664"/>
                </a:cubicBezTo>
                <a:lnTo>
                  <a:pt x="4033" y="8664"/>
                </a:lnTo>
                <a:lnTo>
                  <a:pt x="2993" y="9452"/>
                </a:lnTo>
                <a:cubicBezTo>
                  <a:pt x="2710" y="9641"/>
                  <a:pt x="2867" y="10082"/>
                  <a:pt x="3182" y="10082"/>
                </a:cubicBezTo>
                <a:lnTo>
                  <a:pt x="4946" y="10082"/>
                </a:lnTo>
                <a:lnTo>
                  <a:pt x="4946" y="11878"/>
                </a:lnTo>
                <a:cubicBezTo>
                  <a:pt x="4946" y="12067"/>
                  <a:pt x="5104" y="12225"/>
                  <a:pt x="5293" y="12225"/>
                </a:cubicBezTo>
                <a:cubicBezTo>
                  <a:pt x="5514" y="12225"/>
                  <a:pt x="5671" y="12067"/>
                  <a:pt x="5671" y="11878"/>
                </a:cubicBezTo>
                <a:lnTo>
                  <a:pt x="5671" y="10082"/>
                </a:lnTo>
                <a:lnTo>
                  <a:pt x="6364" y="10082"/>
                </a:lnTo>
                <a:lnTo>
                  <a:pt x="6364" y="10429"/>
                </a:lnTo>
                <a:cubicBezTo>
                  <a:pt x="6364" y="10618"/>
                  <a:pt x="6522" y="10775"/>
                  <a:pt x="6711" y="10775"/>
                </a:cubicBezTo>
                <a:cubicBezTo>
                  <a:pt x="6931" y="10775"/>
                  <a:pt x="7089" y="10618"/>
                  <a:pt x="7089" y="10429"/>
                </a:cubicBezTo>
                <a:lnTo>
                  <a:pt x="7089" y="9704"/>
                </a:lnTo>
                <a:cubicBezTo>
                  <a:pt x="7089" y="9515"/>
                  <a:pt x="6931" y="9358"/>
                  <a:pt x="6711" y="9358"/>
                </a:cubicBezTo>
                <a:lnTo>
                  <a:pt x="5671" y="9358"/>
                </a:lnTo>
                <a:lnTo>
                  <a:pt x="5671" y="8664"/>
                </a:lnTo>
                <a:lnTo>
                  <a:pt x="8349" y="8664"/>
                </a:lnTo>
                <a:cubicBezTo>
                  <a:pt x="9231" y="8664"/>
                  <a:pt x="10113" y="8129"/>
                  <a:pt x="10554" y="7341"/>
                </a:cubicBezTo>
                <a:cubicBezTo>
                  <a:pt x="11027" y="6396"/>
                  <a:pt x="10901" y="5293"/>
                  <a:pt x="10145" y="4506"/>
                </a:cubicBezTo>
                <a:lnTo>
                  <a:pt x="8822" y="3057"/>
                </a:lnTo>
                <a:lnTo>
                  <a:pt x="8822" y="2994"/>
                </a:lnTo>
                <a:cubicBezTo>
                  <a:pt x="8853" y="2931"/>
                  <a:pt x="8759" y="2931"/>
                  <a:pt x="9987" y="2931"/>
                </a:cubicBezTo>
                <a:cubicBezTo>
                  <a:pt x="10554" y="2931"/>
                  <a:pt x="11058" y="3151"/>
                  <a:pt x="11437" y="3529"/>
                </a:cubicBezTo>
                <a:cubicBezTo>
                  <a:pt x="11523" y="3616"/>
                  <a:pt x="11621" y="3654"/>
                  <a:pt x="11712" y="3654"/>
                </a:cubicBezTo>
                <a:cubicBezTo>
                  <a:pt x="11886" y="3654"/>
                  <a:pt x="12035" y="3515"/>
                  <a:pt x="12035" y="3309"/>
                </a:cubicBezTo>
                <a:lnTo>
                  <a:pt x="12035" y="2584"/>
                </a:lnTo>
                <a:cubicBezTo>
                  <a:pt x="12193" y="1481"/>
                  <a:pt x="11374" y="694"/>
                  <a:pt x="10397" y="694"/>
                </a:cubicBezTo>
                <a:lnTo>
                  <a:pt x="9830" y="694"/>
                </a:lnTo>
                <a:cubicBezTo>
                  <a:pt x="9609" y="284"/>
                  <a:pt x="9137" y="1"/>
                  <a:pt x="8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36" name="Google Shape;7136;p68"/>
          <p:cNvSpPr/>
          <p:nvPr/>
        </p:nvSpPr>
        <p:spPr>
          <a:xfrm>
            <a:off x="3122485" y="2510800"/>
            <a:ext cx="351498" cy="340063"/>
          </a:xfrm>
          <a:custGeom>
            <a:rect b="b" l="l" r="r" t="t"/>
            <a:pathLst>
              <a:path extrusionOk="0" h="12193" w="12603">
                <a:moveTo>
                  <a:pt x="9547" y="5986"/>
                </a:moveTo>
                <a:cubicBezTo>
                  <a:pt x="9767" y="6364"/>
                  <a:pt x="9925" y="6742"/>
                  <a:pt x="10019" y="7152"/>
                </a:cubicBezTo>
                <a:lnTo>
                  <a:pt x="8381" y="7152"/>
                </a:lnTo>
                <a:lnTo>
                  <a:pt x="9547" y="5986"/>
                </a:lnTo>
                <a:close/>
                <a:moveTo>
                  <a:pt x="9988" y="7845"/>
                </a:moveTo>
                <a:cubicBezTo>
                  <a:pt x="9925" y="8255"/>
                  <a:pt x="9767" y="8633"/>
                  <a:pt x="9515" y="8979"/>
                </a:cubicBezTo>
                <a:lnTo>
                  <a:pt x="8381" y="7845"/>
                </a:lnTo>
                <a:close/>
                <a:moveTo>
                  <a:pt x="7152" y="8349"/>
                </a:moveTo>
                <a:lnTo>
                  <a:pt x="7152" y="9987"/>
                </a:lnTo>
                <a:cubicBezTo>
                  <a:pt x="6774" y="9924"/>
                  <a:pt x="6365" y="9767"/>
                  <a:pt x="6018" y="9515"/>
                </a:cubicBezTo>
                <a:lnTo>
                  <a:pt x="7152" y="8349"/>
                </a:lnTo>
                <a:close/>
                <a:moveTo>
                  <a:pt x="7877" y="8349"/>
                </a:moveTo>
                <a:lnTo>
                  <a:pt x="9011" y="9515"/>
                </a:lnTo>
                <a:cubicBezTo>
                  <a:pt x="8665" y="9735"/>
                  <a:pt x="8255" y="9893"/>
                  <a:pt x="7877" y="9987"/>
                </a:cubicBezTo>
                <a:lnTo>
                  <a:pt x="7877" y="8349"/>
                </a:lnTo>
                <a:close/>
                <a:moveTo>
                  <a:pt x="10555" y="4947"/>
                </a:moveTo>
                <a:cubicBezTo>
                  <a:pt x="11815" y="6522"/>
                  <a:pt x="11721" y="8790"/>
                  <a:pt x="10271" y="10240"/>
                </a:cubicBezTo>
                <a:cubicBezTo>
                  <a:pt x="9506" y="11022"/>
                  <a:pt x="8502" y="11409"/>
                  <a:pt x="7503" y="11409"/>
                </a:cubicBezTo>
                <a:cubicBezTo>
                  <a:pt x="6611" y="11409"/>
                  <a:pt x="5723" y="11101"/>
                  <a:pt x="5010" y="10492"/>
                </a:cubicBezTo>
                <a:lnTo>
                  <a:pt x="5514" y="9987"/>
                </a:lnTo>
                <a:cubicBezTo>
                  <a:pt x="6089" y="10447"/>
                  <a:pt x="6788" y="10671"/>
                  <a:pt x="7489" y="10671"/>
                </a:cubicBezTo>
                <a:cubicBezTo>
                  <a:pt x="8325" y="10671"/>
                  <a:pt x="9165" y="10352"/>
                  <a:pt x="9799" y="9735"/>
                </a:cubicBezTo>
                <a:cubicBezTo>
                  <a:pt x="10996" y="8570"/>
                  <a:pt x="11059" y="6711"/>
                  <a:pt x="10051" y="5451"/>
                </a:cubicBezTo>
                <a:lnTo>
                  <a:pt x="10555" y="4947"/>
                </a:lnTo>
                <a:close/>
                <a:moveTo>
                  <a:pt x="5703" y="2143"/>
                </a:moveTo>
                <a:cubicBezTo>
                  <a:pt x="7404" y="2269"/>
                  <a:pt x="8948" y="3371"/>
                  <a:pt x="9641" y="4947"/>
                </a:cubicBezTo>
                <a:lnTo>
                  <a:pt x="4254" y="10334"/>
                </a:lnTo>
                <a:cubicBezTo>
                  <a:pt x="4096" y="10492"/>
                  <a:pt x="4096" y="10681"/>
                  <a:pt x="4254" y="10838"/>
                </a:cubicBezTo>
                <a:cubicBezTo>
                  <a:pt x="4506" y="11090"/>
                  <a:pt x="4758" y="11279"/>
                  <a:pt x="5042" y="11468"/>
                </a:cubicBezTo>
                <a:cubicBezTo>
                  <a:pt x="2584" y="11185"/>
                  <a:pt x="694" y="9137"/>
                  <a:pt x="694" y="6742"/>
                </a:cubicBezTo>
                <a:cubicBezTo>
                  <a:pt x="694" y="4317"/>
                  <a:pt x="2584" y="2300"/>
                  <a:pt x="5010" y="2143"/>
                </a:cubicBezTo>
                <a:lnTo>
                  <a:pt x="5010" y="3056"/>
                </a:lnTo>
                <a:cubicBezTo>
                  <a:pt x="4979" y="2993"/>
                  <a:pt x="4915" y="2993"/>
                  <a:pt x="4884" y="2962"/>
                </a:cubicBezTo>
                <a:cubicBezTo>
                  <a:pt x="4805" y="2883"/>
                  <a:pt x="4719" y="2844"/>
                  <a:pt x="4632" y="2844"/>
                </a:cubicBezTo>
                <a:cubicBezTo>
                  <a:pt x="4545" y="2844"/>
                  <a:pt x="4459" y="2883"/>
                  <a:pt x="4380" y="2962"/>
                </a:cubicBezTo>
                <a:cubicBezTo>
                  <a:pt x="4222" y="3119"/>
                  <a:pt x="4222" y="3308"/>
                  <a:pt x="4380" y="3466"/>
                </a:cubicBezTo>
                <a:cubicBezTo>
                  <a:pt x="4663" y="3750"/>
                  <a:pt x="4979" y="3876"/>
                  <a:pt x="5357" y="3876"/>
                </a:cubicBezTo>
                <a:cubicBezTo>
                  <a:pt x="5766" y="3876"/>
                  <a:pt x="6081" y="3718"/>
                  <a:pt x="6333" y="3466"/>
                </a:cubicBezTo>
                <a:cubicBezTo>
                  <a:pt x="6491" y="3308"/>
                  <a:pt x="6491" y="3119"/>
                  <a:pt x="6333" y="2962"/>
                </a:cubicBezTo>
                <a:cubicBezTo>
                  <a:pt x="6254" y="2883"/>
                  <a:pt x="6168" y="2844"/>
                  <a:pt x="6081" y="2844"/>
                </a:cubicBezTo>
                <a:cubicBezTo>
                  <a:pt x="5995" y="2844"/>
                  <a:pt x="5908" y="2883"/>
                  <a:pt x="5829" y="2962"/>
                </a:cubicBezTo>
                <a:cubicBezTo>
                  <a:pt x="5798" y="2993"/>
                  <a:pt x="5766" y="3056"/>
                  <a:pt x="5703" y="3056"/>
                </a:cubicBezTo>
                <a:lnTo>
                  <a:pt x="5703" y="2143"/>
                </a:lnTo>
                <a:close/>
                <a:moveTo>
                  <a:pt x="3907" y="0"/>
                </a:moveTo>
                <a:cubicBezTo>
                  <a:pt x="3687" y="0"/>
                  <a:pt x="3529" y="158"/>
                  <a:pt x="3529" y="379"/>
                </a:cubicBezTo>
                <a:cubicBezTo>
                  <a:pt x="3529" y="568"/>
                  <a:pt x="3687" y="725"/>
                  <a:pt x="3907" y="725"/>
                </a:cubicBezTo>
                <a:cubicBezTo>
                  <a:pt x="4380" y="725"/>
                  <a:pt x="4758" y="1040"/>
                  <a:pt x="4915" y="1481"/>
                </a:cubicBezTo>
                <a:cubicBezTo>
                  <a:pt x="2175" y="1670"/>
                  <a:pt x="1" y="4002"/>
                  <a:pt x="1" y="6774"/>
                </a:cubicBezTo>
                <a:cubicBezTo>
                  <a:pt x="1" y="9735"/>
                  <a:pt x="2427" y="12193"/>
                  <a:pt x="5420" y="12193"/>
                </a:cubicBezTo>
                <a:cubicBezTo>
                  <a:pt x="5798" y="12193"/>
                  <a:pt x="6144" y="12130"/>
                  <a:pt x="6522" y="12067"/>
                </a:cubicBezTo>
                <a:cubicBezTo>
                  <a:pt x="6858" y="12144"/>
                  <a:pt x="7200" y="12182"/>
                  <a:pt x="7541" y="12182"/>
                </a:cubicBezTo>
                <a:cubicBezTo>
                  <a:pt x="8738" y="12182"/>
                  <a:pt x="9931" y="11714"/>
                  <a:pt x="10838" y="10807"/>
                </a:cubicBezTo>
                <a:cubicBezTo>
                  <a:pt x="12603" y="8948"/>
                  <a:pt x="12603" y="6049"/>
                  <a:pt x="10775" y="4222"/>
                </a:cubicBezTo>
                <a:cubicBezTo>
                  <a:pt x="10697" y="4143"/>
                  <a:pt x="10610" y="4104"/>
                  <a:pt x="10523" y="4104"/>
                </a:cubicBezTo>
                <a:cubicBezTo>
                  <a:pt x="10437" y="4104"/>
                  <a:pt x="10350" y="4143"/>
                  <a:pt x="10271" y="4222"/>
                </a:cubicBezTo>
                <a:lnTo>
                  <a:pt x="10114" y="4380"/>
                </a:lnTo>
                <a:cubicBezTo>
                  <a:pt x="9295" y="2741"/>
                  <a:pt x="7593" y="1544"/>
                  <a:pt x="5640" y="1418"/>
                </a:cubicBezTo>
                <a:cubicBezTo>
                  <a:pt x="5483" y="599"/>
                  <a:pt x="4758" y="0"/>
                  <a:pt x="390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37" name="Google Shape;7137;p68"/>
          <p:cNvGrpSpPr/>
          <p:nvPr/>
        </p:nvGrpSpPr>
        <p:grpSpPr>
          <a:xfrm>
            <a:off x="5243755" y="1676827"/>
            <a:ext cx="297029" cy="339198"/>
            <a:chOff x="-17545650" y="2051350"/>
            <a:chExt cx="266250" cy="304050"/>
          </a:xfrm>
        </p:grpSpPr>
        <p:sp>
          <p:nvSpPr>
            <p:cNvPr id="7138" name="Google Shape;7138;p68"/>
            <p:cNvSpPr/>
            <p:nvPr/>
          </p:nvSpPr>
          <p:spPr>
            <a:xfrm>
              <a:off x="-17475550" y="22301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39" name="Google Shape;7139;p68"/>
            <p:cNvSpPr/>
            <p:nvPr/>
          </p:nvSpPr>
          <p:spPr>
            <a:xfrm>
              <a:off x="-1745822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0" name="Google Shape;7140;p68"/>
            <p:cNvSpPr/>
            <p:nvPr/>
          </p:nvSpPr>
          <p:spPr>
            <a:xfrm>
              <a:off x="-17493675" y="221202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79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1" name="Google Shape;7141;p68"/>
            <p:cNvSpPr/>
            <p:nvPr/>
          </p:nvSpPr>
          <p:spPr>
            <a:xfrm>
              <a:off x="-17545650" y="2051350"/>
              <a:ext cx="266250" cy="304050"/>
            </a:xfrm>
            <a:custGeom>
              <a:rect b="b" l="l" r="r" t="t"/>
              <a:pathLst>
                <a:path extrusionOk="0" h="12162" w="10650">
                  <a:moveTo>
                    <a:pt x="5640" y="694"/>
                  </a:moveTo>
                  <a:lnTo>
                    <a:pt x="5640" y="1072"/>
                  </a:lnTo>
                  <a:cubicBezTo>
                    <a:pt x="5640" y="1387"/>
                    <a:pt x="5797" y="1671"/>
                    <a:pt x="5986" y="1860"/>
                  </a:cubicBezTo>
                  <a:cubicBezTo>
                    <a:pt x="5797" y="2017"/>
                    <a:pt x="5577" y="2143"/>
                    <a:pt x="5293" y="2143"/>
                  </a:cubicBezTo>
                  <a:cubicBezTo>
                    <a:pt x="5010" y="2143"/>
                    <a:pt x="4789" y="2017"/>
                    <a:pt x="4569" y="1860"/>
                  </a:cubicBezTo>
                  <a:cubicBezTo>
                    <a:pt x="4821" y="1702"/>
                    <a:pt x="4915" y="1387"/>
                    <a:pt x="4915" y="1072"/>
                  </a:cubicBezTo>
                  <a:lnTo>
                    <a:pt x="4915" y="694"/>
                  </a:lnTo>
                  <a:close/>
                  <a:moveTo>
                    <a:pt x="7404" y="2143"/>
                  </a:moveTo>
                  <a:cubicBezTo>
                    <a:pt x="8507" y="2143"/>
                    <a:pt x="9452" y="2868"/>
                    <a:pt x="9799" y="3844"/>
                  </a:cubicBezTo>
                  <a:cubicBezTo>
                    <a:pt x="9893" y="4065"/>
                    <a:pt x="9704" y="4285"/>
                    <a:pt x="9452" y="4285"/>
                  </a:cubicBezTo>
                  <a:lnTo>
                    <a:pt x="8475" y="4285"/>
                  </a:lnTo>
                  <a:cubicBezTo>
                    <a:pt x="8381" y="3403"/>
                    <a:pt x="7971" y="2647"/>
                    <a:pt x="7278" y="2143"/>
                  </a:cubicBezTo>
                  <a:close/>
                  <a:moveTo>
                    <a:pt x="3277" y="2143"/>
                  </a:moveTo>
                  <a:cubicBezTo>
                    <a:pt x="2615" y="2647"/>
                    <a:pt x="2206" y="3435"/>
                    <a:pt x="2080" y="4285"/>
                  </a:cubicBezTo>
                  <a:lnTo>
                    <a:pt x="1103" y="4285"/>
                  </a:lnTo>
                  <a:cubicBezTo>
                    <a:pt x="1092" y="4287"/>
                    <a:pt x="1081" y="4288"/>
                    <a:pt x="1071" y="4288"/>
                  </a:cubicBezTo>
                  <a:cubicBezTo>
                    <a:pt x="893" y="4288"/>
                    <a:pt x="729" y="4052"/>
                    <a:pt x="788" y="3844"/>
                  </a:cubicBezTo>
                  <a:cubicBezTo>
                    <a:pt x="1135" y="2805"/>
                    <a:pt x="2080" y="2143"/>
                    <a:pt x="3151" y="2143"/>
                  </a:cubicBezTo>
                  <a:close/>
                  <a:moveTo>
                    <a:pt x="6428" y="2458"/>
                  </a:moveTo>
                  <a:cubicBezTo>
                    <a:pt x="7152" y="2805"/>
                    <a:pt x="7625" y="3529"/>
                    <a:pt x="7719" y="4317"/>
                  </a:cubicBezTo>
                  <a:lnTo>
                    <a:pt x="2773" y="4317"/>
                  </a:lnTo>
                  <a:cubicBezTo>
                    <a:pt x="2962" y="3529"/>
                    <a:pt x="3435" y="2805"/>
                    <a:pt x="4128" y="2458"/>
                  </a:cubicBezTo>
                  <a:cubicBezTo>
                    <a:pt x="4443" y="2742"/>
                    <a:pt x="4852" y="2899"/>
                    <a:pt x="5293" y="2899"/>
                  </a:cubicBezTo>
                  <a:cubicBezTo>
                    <a:pt x="5734" y="2899"/>
                    <a:pt x="6112" y="2742"/>
                    <a:pt x="6428" y="2458"/>
                  </a:cubicBezTo>
                  <a:close/>
                  <a:moveTo>
                    <a:pt x="9168" y="5010"/>
                  </a:moveTo>
                  <a:lnTo>
                    <a:pt x="9168" y="5861"/>
                  </a:lnTo>
                  <a:lnTo>
                    <a:pt x="9231" y="5861"/>
                  </a:lnTo>
                  <a:cubicBezTo>
                    <a:pt x="9231" y="8381"/>
                    <a:pt x="7656" y="10618"/>
                    <a:pt x="5293" y="11437"/>
                  </a:cubicBezTo>
                  <a:cubicBezTo>
                    <a:pt x="2930" y="10618"/>
                    <a:pt x="1355" y="8350"/>
                    <a:pt x="1355" y="5861"/>
                  </a:cubicBezTo>
                  <a:lnTo>
                    <a:pt x="1355" y="5010"/>
                  </a:lnTo>
                  <a:close/>
                  <a:moveTo>
                    <a:pt x="4600" y="1"/>
                  </a:moveTo>
                  <a:cubicBezTo>
                    <a:pt x="4411" y="1"/>
                    <a:pt x="4254" y="190"/>
                    <a:pt x="4254" y="379"/>
                  </a:cubicBezTo>
                  <a:lnTo>
                    <a:pt x="4254" y="1135"/>
                  </a:lnTo>
                  <a:cubicBezTo>
                    <a:pt x="4254" y="1324"/>
                    <a:pt x="4096" y="1482"/>
                    <a:pt x="3907" y="1482"/>
                  </a:cubicBezTo>
                  <a:lnTo>
                    <a:pt x="3183" y="1482"/>
                  </a:lnTo>
                  <a:cubicBezTo>
                    <a:pt x="1828" y="1482"/>
                    <a:pt x="599" y="2332"/>
                    <a:pt x="158" y="3655"/>
                  </a:cubicBezTo>
                  <a:cubicBezTo>
                    <a:pt x="1" y="4159"/>
                    <a:pt x="253" y="4695"/>
                    <a:pt x="725" y="4916"/>
                  </a:cubicBezTo>
                  <a:lnTo>
                    <a:pt x="725" y="5861"/>
                  </a:lnTo>
                  <a:cubicBezTo>
                    <a:pt x="725" y="7278"/>
                    <a:pt x="1135" y="8602"/>
                    <a:pt x="1985" y="9736"/>
                  </a:cubicBezTo>
                  <a:cubicBezTo>
                    <a:pt x="2804" y="10901"/>
                    <a:pt x="3939" y="11721"/>
                    <a:pt x="5230" y="12162"/>
                  </a:cubicBezTo>
                  <a:lnTo>
                    <a:pt x="5482" y="12162"/>
                  </a:lnTo>
                  <a:cubicBezTo>
                    <a:pt x="6806" y="11721"/>
                    <a:pt x="7908" y="10901"/>
                    <a:pt x="8759" y="9736"/>
                  </a:cubicBezTo>
                  <a:cubicBezTo>
                    <a:pt x="9578" y="8602"/>
                    <a:pt x="10019" y="7278"/>
                    <a:pt x="10019" y="5861"/>
                  </a:cubicBezTo>
                  <a:lnTo>
                    <a:pt x="10019" y="4916"/>
                  </a:lnTo>
                  <a:cubicBezTo>
                    <a:pt x="10397" y="4664"/>
                    <a:pt x="10649" y="4159"/>
                    <a:pt x="10492" y="3655"/>
                  </a:cubicBezTo>
                  <a:cubicBezTo>
                    <a:pt x="10051" y="2332"/>
                    <a:pt x="8822" y="1482"/>
                    <a:pt x="7436" y="1482"/>
                  </a:cubicBezTo>
                  <a:lnTo>
                    <a:pt x="6743" y="1482"/>
                  </a:lnTo>
                  <a:cubicBezTo>
                    <a:pt x="6554" y="1482"/>
                    <a:pt x="6396" y="1324"/>
                    <a:pt x="6396" y="1135"/>
                  </a:cubicBezTo>
                  <a:lnTo>
                    <a:pt x="6396" y="379"/>
                  </a:lnTo>
                  <a:cubicBezTo>
                    <a:pt x="6396" y="190"/>
                    <a:pt x="6238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2" name="Google Shape;7142;p68"/>
          <p:cNvSpPr/>
          <p:nvPr/>
        </p:nvSpPr>
        <p:spPr>
          <a:xfrm>
            <a:off x="5221706" y="2096618"/>
            <a:ext cx="340063" cy="340927"/>
          </a:xfrm>
          <a:custGeom>
            <a:rect b="b" l="l" r="r" t="t"/>
            <a:pathLst>
              <a:path extrusionOk="0" h="12224" w="12193">
                <a:moveTo>
                  <a:pt x="6144" y="788"/>
                </a:moveTo>
                <a:cubicBezTo>
                  <a:pt x="6805" y="788"/>
                  <a:pt x="7467" y="914"/>
                  <a:pt x="8097" y="1229"/>
                </a:cubicBezTo>
                <a:cubicBezTo>
                  <a:pt x="7625" y="1859"/>
                  <a:pt x="6931" y="2205"/>
                  <a:pt x="6144" y="2205"/>
                </a:cubicBezTo>
                <a:cubicBezTo>
                  <a:pt x="5356" y="2205"/>
                  <a:pt x="4632" y="1859"/>
                  <a:pt x="4159" y="1229"/>
                </a:cubicBezTo>
                <a:cubicBezTo>
                  <a:pt x="4758" y="945"/>
                  <a:pt x="5482" y="788"/>
                  <a:pt x="6144" y="788"/>
                </a:cubicBezTo>
                <a:close/>
                <a:moveTo>
                  <a:pt x="8727" y="1544"/>
                </a:moveTo>
                <a:cubicBezTo>
                  <a:pt x="9767" y="2268"/>
                  <a:pt x="10523" y="3371"/>
                  <a:pt x="10744" y="4663"/>
                </a:cubicBezTo>
                <a:cubicBezTo>
                  <a:pt x="10775" y="4852"/>
                  <a:pt x="10586" y="5041"/>
                  <a:pt x="10397" y="5041"/>
                </a:cubicBezTo>
                <a:lnTo>
                  <a:pt x="1922" y="5041"/>
                </a:lnTo>
                <a:cubicBezTo>
                  <a:pt x="1639" y="5041"/>
                  <a:pt x="1481" y="4883"/>
                  <a:pt x="1544" y="4663"/>
                </a:cubicBezTo>
                <a:cubicBezTo>
                  <a:pt x="1733" y="3371"/>
                  <a:pt x="2489" y="2268"/>
                  <a:pt x="3529" y="1544"/>
                </a:cubicBezTo>
                <a:cubicBezTo>
                  <a:pt x="4128" y="2363"/>
                  <a:pt x="5104" y="2899"/>
                  <a:pt x="6144" y="2899"/>
                </a:cubicBezTo>
                <a:cubicBezTo>
                  <a:pt x="7152" y="2899"/>
                  <a:pt x="8160" y="2426"/>
                  <a:pt x="8727" y="1544"/>
                </a:cubicBezTo>
                <a:close/>
                <a:moveTo>
                  <a:pt x="10082" y="5765"/>
                </a:moveTo>
                <a:lnTo>
                  <a:pt x="10082" y="6144"/>
                </a:lnTo>
                <a:cubicBezTo>
                  <a:pt x="10082" y="6364"/>
                  <a:pt x="9924" y="6522"/>
                  <a:pt x="9735" y="6522"/>
                </a:cubicBezTo>
                <a:lnTo>
                  <a:pt x="2552" y="6522"/>
                </a:lnTo>
                <a:cubicBezTo>
                  <a:pt x="2363" y="6522"/>
                  <a:pt x="2206" y="6364"/>
                  <a:pt x="2206" y="6144"/>
                </a:cubicBezTo>
                <a:lnTo>
                  <a:pt x="2206" y="5765"/>
                </a:lnTo>
                <a:close/>
                <a:moveTo>
                  <a:pt x="6112" y="0"/>
                </a:moveTo>
                <a:cubicBezTo>
                  <a:pt x="3466" y="0"/>
                  <a:pt x="1229" y="1985"/>
                  <a:pt x="788" y="4505"/>
                </a:cubicBezTo>
                <a:cubicBezTo>
                  <a:pt x="693" y="4978"/>
                  <a:pt x="977" y="5450"/>
                  <a:pt x="1418" y="5639"/>
                </a:cubicBezTo>
                <a:lnTo>
                  <a:pt x="1418" y="6112"/>
                </a:lnTo>
                <a:cubicBezTo>
                  <a:pt x="1418" y="6585"/>
                  <a:pt x="1733" y="6994"/>
                  <a:pt x="2111" y="7152"/>
                </a:cubicBezTo>
                <a:lnTo>
                  <a:pt x="2111" y="7939"/>
                </a:lnTo>
                <a:cubicBezTo>
                  <a:pt x="2111" y="8317"/>
                  <a:pt x="1796" y="8632"/>
                  <a:pt x="1418" y="8632"/>
                </a:cubicBezTo>
                <a:cubicBezTo>
                  <a:pt x="1009" y="8632"/>
                  <a:pt x="693" y="8317"/>
                  <a:pt x="693" y="7939"/>
                </a:cubicBezTo>
                <a:lnTo>
                  <a:pt x="693" y="7561"/>
                </a:lnTo>
                <a:cubicBezTo>
                  <a:pt x="693" y="7372"/>
                  <a:pt x="536" y="7215"/>
                  <a:pt x="347" y="7215"/>
                </a:cubicBezTo>
                <a:cubicBezTo>
                  <a:pt x="158" y="7215"/>
                  <a:pt x="0" y="7372"/>
                  <a:pt x="0" y="7561"/>
                </a:cubicBezTo>
                <a:lnTo>
                  <a:pt x="0" y="7939"/>
                </a:lnTo>
                <a:cubicBezTo>
                  <a:pt x="0" y="8727"/>
                  <a:pt x="630" y="9357"/>
                  <a:pt x="1418" y="9357"/>
                </a:cubicBezTo>
                <a:cubicBezTo>
                  <a:pt x="2206" y="9357"/>
                  <a:pt x="2836" y="8727"/>
                  <a:pt x="2836" y="7939"/>
                </a:cubicBezTo>
                <a:lnTo>
                  <a:pt x="2836" y="7215"/>
                </a:lnTo>
                <a:lnTo>
                  <a:pt x="4285" y="7215"/>
                </a:lnTo>
                <a:lnTo>
                  <a:pt x="4285" y="10806"/>
                </a:lnTo>
                <a:cubicBezTo>
                  <a:pt x="4285" y="11184"/>
                  <a:pt x="3970" y="11499"/>
                  <a:pt x="3592" y="11499"/>
                </a:cubicBezTo>
                <a:cubicBezTo>
                  <a:pt x="3182" y="11499"/>
                  <a:pt x="2867" y="11184"/>
                  <a:pt x="2867" y="10806"/>
                </a:cubicBezTo>
                <a:lnTo>
                  <a:pt x="2867" y="10460"/>
                </a:lnTo>
                <a:cubicBezTo>
                  <a:pt x="2867" y="10239"/>
                  <a:pt x="2710" y="10082"/>
                  <a:pt x="2521" y="10082"/>
                </a:cubicBezTo>
                <a:cubicBezTo>
                  <a:pt x="2332" y="10082"/>
                  <a:pt x="2174" y="10239"/>
                  <a:pt x="2174" y="10460"/>
                </a:cubicBezTo>
                <a:lnTo>
                  <a:pt x="2174" y="10806"/>
                </a:lnTo>
                <a:cubicBezTo>
                  <a:pt x="2174" y="11594"/>
                  <a:pt x="2804" y="12224"/>
                  <a:pt x="3592" y="12224"/>
                </a:cubicBezTo>
                <a:cubicBezTo>
                  <a:pt x="4380" y="12224"/>
                  <a:pt x="5010" y="11594"/>
                  <a:pt x="5010" y="10806"/>
                </a:cubicBezTo>
                <a:lnTo>
                  <a:pt x="5010" y="7215"/>
                </a:lnTo>
                <a:lnTo>
                  <a:pt x="7120" y="7215"/>
                </a:lnTo>
                <a:lnTo>
                  <a:pt x="7120" y="10806"/>
                </a:lnTo>
                <a:cubicBezTo>
                  <a:pt x="7120" y="11594"/>
                  <a:pt x="7751" y="12224"/>
                  <a:pt x="8538" y="12224"/>
                </a:cubicBezTo>
                <a:cubicBezTo>
                  <a:pt x="9326" y="12224"/>
                  <a:pt x="9956" y="11594"/>
                  <a:pt x="9956" y="10806"/>
                </a:cubicBezTo>
                <a:lnTo>
                  <a:pt x="9956" y="10460"/>
                </a:lnTo>
                <a:cubicBezTo>
                  <a:pt x="9956" y="10239"/>
                  <a:pt x="9798" y="10082"/>
                  <a:pt x="9609" y="10082"/>
                </a:cubicBezTo>
                <a:cubicBezTo>
                  <a:pt x="9420" y="10082"/>
                  <a:pt x="9263" y="10239"/>
                  <a:pt x="9263" y="10460"/>
                </a:cubicBezTo>
                <a:lnTo>
                  <a:pt x="9263" y="10806"/>
                </a:lnTo>
                <a:cubicBezTo>
                  <a:pt x="9263" y="11184"/>
                  <a:pt x="8948" y="11499"/>
                  <a:pt x="8538" y="11499"/>
                </a:cubicBezTo>
                <a:cubicBezTo>
                  <a:pt x="8160" y="11499"/>
                  <a:pt x="7845" y="11184"/>
                  <a:pt x="7845" y="10806"/>
                </a:cubicBezTo>
                <a:lnTo>
                  <a:pt x="7845" y="7215"/>
                </a:lnTo>
                <a:lnTo>
                  <a:pt x="9294" y="7215"/>
                </a:lnTo>
                <a:lnTo>
                  <a:pt x="9294" y="7939"/>
                </a:lnTo>
                <a:cubicBezTo>
                  <a:pt x="9294" y="8727"/>
                  <a:pt x="9924" y="9357"/>
                  <a:pt x="10712" y="9357"/>
                </a:cubicBezTo>
                <a:cubicBezTo>
                  <a:pt x="11500" y="9357"/>
                  <a:pt x="12130" y="8727"/>
                  <a:pt x="12130" y="7939"/>
                </a:cubicBezTo>
                <a:lnTo>
                  <a:pt x="12130" y="7561"/>
                </a:lnTo>
                <a:cubicBezTo>
                  <a:pt x="12193" y="7372"/>
                  <a:pt x="12035" y="7215"/>
                  <a:pt x="11846" y="7215"/>
                </a:cubicBezTo>
                <a:cubicBezTo>
                  <a:pt x="11657" y="7215"/>
                  <a:pt x="11500" y="7372"/>
                  <a:pt x="11500" y="7561"/>
                </a:cubicBezTo>
                <a:lnTo>
                  <a:pt x="11500" y="7939"/>
                </a:lnTo>
                <a:cubicBezTo>
                  <a:pt x="11500" y="8317"/>
                  <a:pt x="11185" y="8632"/>
                  <a:pt x="10775" y="8632"/>
                </a:cubicBezTo>
                <a:cubicBezTo>
                  <a:pt x="10397" y="8632"/>
                  <a:pt x="10082" y="8317"/>
                  <a:pt x="10082" y="7939"/>
                </a:cubicBezTo>
                <a:lnTo>
                  <a:pt x="10082" y="7152"/>
                </a:lnTo>
                <a:cubicBezTo>
                  <a:pt x="10523" y="6994"/>
                  <a:pt x="10775" y="6585"/>
                  <a:pt x="10775" y="6112"/>
                </a:cubicBezTo>
                <a:lnTo>
                  <a:pt x="10775" y="5639"/>
                </a:lnTo>
                <a:cubicBezTo>
                  <a:pt x="11216" y="5450"/>
                  <a:pt x="11500" y="4978"/>
                  <a:pt x="11405" y="4505"/>
                </a:cubicBezTo>
                <a:cubicBezTo>
                  <a:pt x="10996" y="1953"/>
                  <a:pt x="8727" y="0"/>
                  <a:pt x="611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43" name="Google Shape;7143;p68"/>
          <p:cNvGrpSpPr/>
          <p:nvPr/>
        </p:nvGrpSpPr>
        <p:grpSpPr>
          <a:xfrm>
            <a:off x="5222670" y="2521211"/>
            <a:ext cx="339198" cy="319006"/>
            <a:chOff x="-17565350" y="2809825"/>
            <a:chExt cx="304050" cy="285950"/>
          </a:xfrm>
        </p:grpSpPr>
        <p:sp>
          <p:nvSpPr>
            <p:cNvPr id="7144" name="Google Shape;7144;p68"/>
            <p:cNvSpPr/>
            <p:nvPr/>
          </p:nvSpPr>
          <p:spPr>
            <a:xfrm>
              <a:off x="-17458225" y="297050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7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5" name="Google Shape;7145;p68"/>
            <p:cNvSpPr/>
            <p:nvPr/>
          </p:nvSpPr>
          <p:spPr>
            <a:xfrm>
              <a:off x="-17385750" y="29705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3" y="537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6" name="Google Shape;7146;p68"/>
            <p:cNvSpPr/>
            <p:nvPr/>
          </p:nvSpPr>
          <p:spPr>
            <a:xfrm>
              <a:off x="-17565350" y="2809825"/>
              <a:ext cx="304050" cy="285950"/>
            </a:xfrm>
            <a:custGeom>
              <a:rect b="b" l="l" r="r" t="t"/>
              <a:pathLst>
                <a:path extrusionOk="0" h="11438" w="12162">
                  <a:moveTo>
                    <a:pt x="3183" y="726"/>
                  </a:moveTo>
                  <a:cubicBezTo>
                    <a:pt x="4191" y="726"/>
                    <a:pt x="4979" y="1513"/>
                    <a:pt x="4979" y="2490"/>
                  </a:cubicBezTo>
                  <a:cubicBezTo>
                    <a:pt x="4979" y="3466"/>
                    <a:pt x="4191" y="4254"/>
                    <a:pt x="3183" y="4254"/>
                  </a:cubicBezTo>
                  <a:cubicBezTo>
                    <a:pt x="2206" y="4254"/>
                    <a:pt x="1419" y="3466"/>
                    <a:pt x="1419" y="2490"/>
                  </a:cubicBezTo>
                  <a:cubicBezTo>
                    <a:pt x="1419" y="1545"/>
                    <a:pt x="2206" y="726"/>
                    <a:pt x="3183" y="726"/>
                  </a:cubicBezTo>
                  <a:close/>
                  <a:moveTo>
                    <a:pt x="8980" y="726"/>
                  </a:moveTo>
                  <a:cubicBezTo>
                    <a:pt x="9956" y="726"/>
                    <a:pt x="10744" y="1513"/>
                    <a:pt x="10744" y="2490"/>
                  </a:cubicBezTo>
                  <a:cubicBezTo>
                    <a:pt x="10744" y="3466"/>
                    <a:pt x="9956" y="4254"/>
                    <a:pt x="8980" y="4254"/>
                  </a:cubicBezTo>
                  <a:cubicBezTo>
                    <a:pt x="8003" y="4254"/>
                    <a:pt x="7216" y="3466"/>
                    <a:pt x="7216" y="2490"/>
                  </a:cubicBezTo>
                  <a:cubicBezTo>
                    <a:pt x="7184" y="1545"/>
                    <a:pt x="8003" y="726"/>
                    <a:pt x="8980" y="726"/>
                  </a:cubicBezTo>
                  <a:close/>
                  <a:moveTo>
                    <a:pt x="6491" y="2868"/>
                  </a:moveTo>
                  <a:cubicBezTo>
                    <a:pt x="6648" y="4097"/>
                    <a:pt x="7720" y="5010"/>
                    <a:pt x="8980" y="5010"/>
                  </a:cubicBezTo>
                  <a:cubicBezTo>
                    <a:pt x="9610" y="5010"/>
                    <a:pt x="10208" y="4758"/>
                    <a:pt x="10650" y="4380"/>
                  </a:cubicBezTo>
                  <a:cubicBezTo>
                    <a:pt x="11185" y="5042"/>
                    <a:pt x="11469" y="5924"/>
                    <a:pt x="11469" y="6774"/>
                  </a:cubicBezTo>
                  <a:cubicBezTo>
                    <a:pt x="11469" y="6964"/>
                    <a:pt x="11311" y="7121"/>
                    <a:pt x="11122" y="7121"/>
                  </a:cubicBezTo>
                  <a:lnTo>
                    <a:pt x="10965" y="7121"/>
                  </a:lnTo>
                  <a:cubicBezTo>
                    <a:pt x="10051" y="7121"/>
                    <a:pt x="9137" y="7405"/>
                    <a:pt x="8381" y="7909"/>
                  </a:cubicBezTo>
                  <a:cubicBezTo>
                    <a:pt x="7751" y="8350"/>
                    <a:pt x="7026" y="8602"/>
                    <a:pt x="6239" y="8602"/>
                  </a:cubicBezTo>
                  <a:lnTo>
                    <a:pt x="5955" y="8602"/>
                  </a:lnTo>
                  <a:cubicBezTo>
                    <a:pt x="5168" y="8602"/>
                    <a:pt x="4412" y="8350"/>
                    <a:pt x="3781" y="7909"/>
                  </a:cubicBezTo>
                  <a:cubicBezTo>
                    <a:pt x="2962" y="7373"/>
                    <a:pt x="2049" y="7121"/>
                    <a:pt x="1072" y="7121"/>
                  </a:cubicBezTo>
                  <a:cubicBezTo>
                    <a:pt x="883" y="7121"/>
                    <a:pt x="725" y="6964"/>
                    <a:pt x="725" y="6774"/>
                  </a:cubicBezTo>
                  <a:cubicBezTo>
                    <a:pt x="725" y="5924"/>
                    <a:pt x="978" y="5042"/>
                    <a:pt x="1545" y="4380"/>
                  </a:cubicBezTo>
                  <a:cubicBezTo>
                    <a:pt x="1986" y="4758"/>
                    <a:pt x="2553" y="5010"/>
                    <a:pt x="3183" y="5010"/>
                  </a:cubicBezTo>
                  <a:cubicBezTo>
                    <a:pt x="4443" y="5010"/>
                    <a:pt x="5483" y="4065"/>
                    <a:pt x="5672" y="2868"/>
                  </a:cubicBezTo>
                  <a:close/>
                  <a:moveTo>
                    <a:pt x="1356" y="7877"/>
                  </a:moveTo>
                  <a:cubicBezTo>
                    <a:pt x="2112" y="7909"/>
                    <a:pt x="2805" y="8129"/>
                    <a:pt x="3403" y="8539"/>
                  </a:cubicBezTo>
                  <a:cubicBezTo>
                    <a:pt x="4160" y="9074"/>
                    <a:pt x="5042" y="9326"/>
                    <a:pt x="5955" y="9326"/>
                  </a:cubicBezTo>
                  <a:lnTo>
                    <a:pt x="6239" y="9326"/>
                  </a:lnTo>
                  <a:cubicBezTo>
                    <a:pt x="7153" y="9326"/>
                    <a:pt x="8035" y="9074"/>
                    <a:pt x="8791" y="8539"/>
                  </a:cubicBezTo>
                  <a:cubicBezTo>
                    <a:pt x="9389" y="8161"/>
                    <a:pt x="10145" y="7909"/>
                    <a:pt x="10839" y="7877"/>
                  </a:cubicBezTo>
                  <a:lnTo>
                    <a:pt x="10839" y="7877"/>
                  </a:lnTo>
                  <a:cubicBezTo>
                    <a:pt x="9925" y="9578"/>
                    <a:pt x="8066" y="10713"/>
                    <a:pt x="6113" y="10713"/>
                  </a:cubicBezTo>
                  <a:cubicBezTo>
                    <a:pt x="4097" y="10713"/>
                    <a:pt x="2301" y="9578"/>
                    <a:pt x="1356" y="7877"/>
                  </a:cubicBezTo>
                  <a:close/>
                  <a:moveTo>
                    <a:pt x="3214" y="1"/>
                  </a:moveTo>
                  <a:cubicBezTo>
                    <a:pt x="1828" y="1"/>
                    <a:pt x="725" y="1104"/>
                    <a:pt x="725" y="2490"/>
                  </a:cubicBezTo>
                  <a:cubicBezTo>
                    <a:pt x="725" y="2962"/>
                    <a:pt x="852" y="3403"/>
                    <a:pt x="1072" y="3782"/>
                  </a:cubicBezTo>
                  <a:cubicBezTo>
                    <a:pt x="379" y="4601"/>
                    <a:pt x="1" y="5672"/>
                    <a:pt x="1" y="6774"/>
                  </a:cubicBezTo>
                  <a:cubicBezTo>
                    <a:pt x="1" y="7121"/>
                    <a:pt x="221" y="7436"/>
                    <a:pt x="442" y="7657"/>
                  </a:cubicBezTo>
                  <a:cubicBezTo>
                    <a:pt x="1356" y="9862"/>
                    <a:pt x="3498" y="11437"/>
                    <a:pt x="6081" y="11437"/>
                  </a:cubicBezTo>
                  <a:cubicBezTo>
                    <a:pt x="8633" y="11437"/>
                    <a:pt x="10807" y="9862"/>
                    <a:pt x="11689" y="7657"/>
                  </a:cubicBezTo>
                  <a:cubicBezTo>
                    <a:pt x="12004" y="7436"/>
                    <a:pt x="12162" y="7121"/>
                    <a:pt x="12162" y="6774"/>
                  </a:cubicBezTo>
                  <a:cubicBezTo>
                    <a:pt x="12162" y="5672"/>
                    <a:pt x="11784" y="4664"/>
                    <a:pt x="11122" y="3782"/>
                  </a:cubicBezTo>
                  <a:cubicBezTo>
                    <a:pt x="11343" y="3403"/>
                    <a:pt x="11469" y="2962"/>
                    <a:pt x="11469" y="2490"/>
                  </a:cubicBezTo>
                  <a:cubicBezTo>
                    <a:pt x="11469" y="1104"/>
                    <a:pt x="10366" y="1"/>
                    <a:pt x="8980" y="1"/>
                  </a:cubicBezTo>
                  <a:cubicBezTo>
                    <a:pt x="7720" y="1"/>
                    <a:pt x="6711" y="946"/>
                    <a:pt x="6491" y="2143"/>
                  </a:cubicBezTo>
                  <a:lnTo>
                    <a:pt x="5672" y="2143"/>
                  </a:lnTo>
                  <a:cubicBezTo>
                    <a:pt x="5514" y="915"/>
                    <a:pt x="4475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7" name="Google Shape;7147;p68"/>
            <p:cNvSpPr/>
            <p:nvPr/>
          </p:nvSpPr>
          <p:spPr>
            <a:xfrm>
              <a:off x="-17368425" y="2846075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103" y="693"/>
                  </a:moveTo>
                  <a:cubicBezTo>
                    <a:pt x="1292" y="693"/>
                    <a:pt x="1449" y="851"/>
                    <a:pt x="1449" y="1040"/>
                  </a:cubicBezTo>
                  <a:cubicBezTo>
                    <a:pt x="1449" y="1229"/>
                    <a:pt x="1292" y="1386"/>
                    <a:pt x="1103" y="1386"/>
                  </a:cubicBezTo>
                  <a:cubicBezTo>
                    <a:pt x="914" y="1386"/>
                    <a:pt x="756" y="1229"/>
                    <a:pt x="756" y="1040"/>
                  </a:cubicBezTo>
                  <a:cubicBezTo>
                    <a:pt x="756" y="851"/>
                    <a:pt x="914" y="693"/>
                    <a:pt x="1103" y="693"/>
                  </a:cubicBezTo>
                  <a:close/>
                  <a:moveTo>
                    <a:pt x="1103" y="0"/>
                  </a:moveTo>
                  <a:cubicBezTo>
                    <a:pt x="504" y="0"/>
                    <a:pt x="32" y="473"/>
                    <a:pt x="32" y="1071"/>
                  </a:cubicBezTo>
                  <a:cubicBezTo>
                    <a:pt x="0" y="1638"/>
                    <a:pt x="504" y="2143"/>
                    <a:pt x="1103" y="2143"/>
                  </a:cubicBezTo>
                  <a:cubicBezTo>
                    <a:pt x="1701" y="2143"/>
                    <a:pt x="2174" y="1670"/>
                    <a:pt x="2174" y="1071"/>
                  </a:cubicBezTo>
                  <a:cubicBezTo>
                    <a:pt x="2174" y="473"/>
                    <a:pt x="1701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48" name="Google Shape;7148;p68"/>
            <p:cNvSpPr/>
            <p:nvPr/>
          </p:nvSpPr>
          <p:spPr>
            <a:xfrm>
              <a:off x="-17511775" y="2846075"/>
              <a:ext cx="52775" cy="53575"/>
            </a:xfrm>
            <a:custGeom>
              <a:rect b="b" l="l" r="r" t="t"/>
              <a:pathLst>
                <a:path extrusionOk="0" h="2143" w="2111">
                  <a:moveTo>
                    <a:pt x="1040" y="693"/>
                  </a:moveTo>
                  <a:cubicBezTo>
                    <a:pt x="1260" y="693"/>
                    <a:pt x="1418" y="851"/>
                    <a:pt x="1418" y="1040"/>
                  </a:cubicBezTo>
                  <a:cubicBezTo>
                    <a:pt x="1418" y="1229"/>
                    <a:pt x="1260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51"/>
                    <a:pt x="851" y="693"/>
                    <a:pt x="1040" y="693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38"/>
                    <a:pt x="473" y="2143"/>
                    <a:pt x="1040" y="2143"/>
                  </a:cubicBezTo>
                  <a:cubicBezTo>
                    <a:pt x="1638" y="2143"/>
                    <a:pt x="2111" y="1670"/>
                    <a:pt x="2111" y="1071"/>
                  </a:cubicBezTo>
                  <a:cubicBezTo>
                    <a:pt x="2111" y="473"/>
                    <a:pt x="163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49" name="Google Shape;7149;p68"/>
          <p:cNvSpPr/>
          <p:nvPr/>
        </p:nvSpPr>
        <p:spPr>
          <a:xfrm>
            <a:off x="7360389" y="1677346"/>
            <a:ext cx="258345" cy="338334"/>
          </a:xfrm>
          <a:custGeom>
            <a:rect b="b" l="l" r="r" t="t"/>
            <a:pathLst>
              <a:path extrusionOk="0" h="12131" w="9263">
                <a:moveTo>
                  <a:pt x="6207" y="694"/>
                </a:moveTo>
                <a:lnTo>
                  <a:pt x="5829" y="1419"/>
                </a:lnTo>
                <a:lnTo>
                  <a:pt x="3434" y="1419"/>
                </a:lnTo>
                <a:lnTo>
                  <a:pt x="3088" y="694"/>
                </a:lnTo>
                <a:close/>
                <a:moveTo>
                  <a:pt x="2363" y="946"/>
                </a:moveTo>
                <a:lnTo>
                  <a:pt x="2773" y="1671"/>
                </a:lnTo>
                <a:lnTo>
                  <a:pt x="1702" y="2742"/>
                </a:lnTo>
                <a:lnTo>
                  <a:pt x="945" y="2364"/>
                </a:lnTo>
                <a:lnTo>
                  <a:pt x="2363" y="946"/>
                </a:lnTo>
                <a:close/>
                <a:moveTo>
                  <a:pt x="6900" y="946"/>
                </a:moveTo>
                <a:lnTo>
                  <a:pt x="8318" y="2364"/>
                </a:lnTo>
                <a:lnTo>
                  <a:pt x="7561" y="2742"/>
                </a:lnTo>
                <a:lnTo>
                  <a:pt x="6522" y="1671"/>
                </a:lnTo>
                <a:lnTo>
                  <a:pt x="6900" y="946"/>
                </a:lnTo>
                <a:close/>
                <a:moveTo>
                  <a:pt x="725" y="3025"/>
                </a:moveTo>
                <a:lnTo>
                  <a:pt x="1418" y="3372"/>
                </a:lnTo>
                <a:lnTo>
                  <a:pt x="1418" y="8696"/>
                </a:lnTo>
                <a:lnTo>
                  <a:pt x="725" y="9043"/>
                </a:lnTo>
                <a:lnTo>
                  <a:pt x="725" y="3025"/>
                </a:lnTo>
                <a:close/>
                <a:moveTo>
                  <a:pt x="8570" y="3025"/>
                </a:moveTo>
                <a:lnTo>
                  <a:pt x="8570" y="9043"/>
                </a:lnTo>
                <a:lnTo>
                  <a:pt x="7845" y="8696"/>
                </a:lnTo>
                <a:lnTo>
                  <a:pt x="7845" y="3372"/>
                </a:lnTo>
                <a:lnTo>
                  <a:pt x="8570" y="3025"/>
                </a:lnTo>
                <a:close/>
                <a:moveTo>
                  <a:pt x="5923" y="2080"/>
                </a:moveTo>
                <a:lnTo>
                  <a:pt x="7152" y="3277"/>
                </a:lnTo>
                <a:lnTo>
                  <a:pt x="7152" y="8759"/>
                </a:lnTo>
                <a:lnTo>
                  <a:pt x="5923" y="9988"/>
                </a:lnTo>
                <a:lnTo>
                  <a:pt x="3371" y="9988"/>
                </a:lnTo>
                <a:lnTo>
                  <a:pt x="2143" y="8759"/>
                </a:lnTo>
                <a:lnTo>
                  <a:pt x="2143" y="3277"/>
                </a:lnTo>
                <a:lnTo>
                  <a:pt x="3371" y="2080"/>
                </a:lnTo>
                <a:close/>
                <a:moveTo>
                  <a:pt x="1702" y="9358"/>
                </a:moveTo>
                <a:lnTo>
                  <a:pt x="2773" y="10429"/>
                </a:lnTo>
                <a:lnTo>
                  <a:pt x="2395" y="11154"/>
                </a:lnTo>
                <a:lnTo>
                  <a:pt x="945" y="9736"/>
                </a:lnTo>
                <a:lnTo>
                  <a:pt x="1702" y="9358"/>
                </a:lnTo>
                <a:close/>
                <a:moveTo>
                  <a:pt x="7530" y="9358"/>
                </a:moveTo>
                <a:lnTo>
                  <a:pt x="8286" y="9767"/>
                </a:lnTo>
                <a:lnTo>
                  <a:pt x="6868" y="11185"/>
                </a:lnTo>
                <a:lnTo>
                  <a:pt x="6459" y="10429"/>
                </a:lnTo>
                <a:lnTo>
                  <a:pt x="7530" y="9358"/>
                </a:lnTo>
                <a:close/>
                <a:moveTo>
                  <a:pt x="5829" y="10713"/>
                </a:moveTo>
                <a:lnTo>
                  <a:pt x="6207" y="11406"/>
                </a:lnTo>
                <a:lnTo>
                  <a:pt x="3088" y="11406"/>
                </a:lnTo>
                <a:lnTo>
                  <a:pt x="3434" y="10713"/>
                </a:lnTo>
                <a:close/>
                <a:moveTo>
                  <a:pt x="2489" y="1"/>
                </a:moveTo>
                <a:cubicBezTo>
                  <a:pt x="2426" y="1"/>
                  <a:pt x="2300" y="32"/>
                  <a:pt x="2269" y="95"/>
                </a:cubicBezTo>
                <a:lnTo>
                  <a:pt x="126" y="2238"/>
                </a:lnTo>
                <a:cubicBezTo>
                  <a:pt x="63" y="2301"/>
                  <a:pt x="0" y="2395"/>
                  <a:pt x="0" y="2458"/>
                </a:cubicBezTo>
                <a:lnTo>
                  <a:pt x="0" y="9641"/>
                </a:lnTo>
                <a:cubicBezTo>
                  <a:pt x="0" y="9704"/>
                  <a:pt x="63" y="9830"/>
                  <a:pt x="126" y="9862"/>
                </a:cubicBezTo>
                <a:lnTo>
                  <a:pt x="2269" y="12004"/>
                </a:lnTo>
                <a:cubicBezTo>
                  <a:pt x="2332" y="12067"/>
                  <a:pt x="2426" y="12130"/>
                  <a:pt x="2489" y="12130"/>
                </a:cubicBezTo>
                <a:lnTo>
                  <a:pt x="6774" y="12130"/>
                </a:lnTo>
                <a:cubicBezTo>
                  <a:pt x="6868" y="12130"/>
                  <a:pt x="6994" y="12067"/>
                  <a:pt x="7026" y="12004"/>
                </a:cubicBezTo>
                <a:lnTo>
                  <a:pt x="9137" y="9862"/>
                </a:lnTo>
                <a:cubicBezTo>
                  <a:pt x="9231" y="9830"/>
                  <a:pt x="9263" y="9736"/>
                  <a:pt x="9263" y="9641"/>
                </a:cubicBezTo>
                <a:lnTo>
                  <a:pt x="9263" y="2458"/>
                </a:lnTo>
                <a:cubicBezTo>
                  <a:pt x="9263" y="2395"/>
                  <a:pt x="9231" y="2269"/>
                  <a:pt x="9137" y="2238"/>
                </a:cubicBezTo>
                <a:lnTo>
                  <a:pt x="7026" y="95"/>
                </a:lnTo>
                <a:cubicBezTo>
                  <a:pt x="6931" y="32"/>
                  <a:pt x="686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0" name="Google Shape;7150;p68"/>
          <p:cNvSpPr/>
          <p:nvPr/>
        </p:nvSpPr>
        <p:spPr>
          <a:xfrm>
            <a:off x="1451210" y="1676467"/>
            <a:ext cx="338334" cy="340091"/>
          </a:xfrm>
          <a:custGeom>
            <a:rect b="b" l="l" r="r" t="t"/>
            <a:pathLst>
              <a:path extrusionOk="0" h="12194" w="12131">
                <a:moveTo>
                  <a:pt x="4632" y="725"/>
                </a:moveTo>
                <a:cubicBezTo>
                  <a:pt x="5609" y="725"/>
                  <a:pt x="6396" y="1513"/>
                  <a:pt x="6396" y="2490"/>
                </a:cubicBezTo>
                <a:cubicBezTo>
                  <a:pt x="6365" y="2679"/>
                  <a:pt x="6522" y="2836"/>
                  <a:pt x="6680" y="2899"/>
                </a:cubicBezTo>
                <a:cubicBezTo>
                  <a:pt x="7341" y="2994"/>
                  <a:pt x="7814" y="3592"/>
                  <a:pt x="7814" y="4317"/>
                </a:cubicBezTo>
                <a:cubicBezTo>
                  <a:pt x="7814" y="4695"/>
                  <a:pt x="7656" y="5042"/>
                  <a:pt x="7404" y="5325"/>
                </a:cubicBezTo>
                <a:cubicBezTo>
                  <a:pt x="7184" y="5483"/>
                  <a:pt x="7278" y="5798"/>
                  <a:pt x="7530" y="5924"/>
                </a:cubicBezTo>
                <a:cubicBezTo>
                  <a:pt x="8129" y="6207"/>
                  <a:pt x="8539" y="6869"/>
                  <a:pt x="8539" y="7530"/>
                </a:cubicBezTo>
                <a:cubicBezTo>
                  <a:pt x="8539" y="8507"/>
                  <a:pt x="7751" y="9295"/>
                  <a:pt x="6774" y="9295"/>
                </a:cubicBezTo>
                <a:lnTo>
                  <a:pt x="4979" y="9295"/>
                </a:lnTo>
                <a:lnTo>
                  <a:pt x="4979" y="6932"/>
                </a:lnTo>
                <a:lnTo>
                  <a:pt x="6333" y="5609"/>
                </a:lnTo>
                <a:cubicBezTo>
                  <a:pt x="6491" y="5451"/>
                  <a:pt x="6491" y="5231"/>
                  <a:pt x="6333" y="5073"/>
                </a:cubicBezTo>
                <a:cubicBezTo>
                  <a:pt x="6254" y="4994"/>
                  <a:pt x="6168" y="4955"/>
                  <a:pt x="6081" y="4955"/>
                </a:cubicBezTo>
                <a:cubicBezTo>
                  <a:pt x="5995" y="4955"/>
                  <a:pt x="5908" y="4994"/>
                  <a:pt x="5829" y="5073"/>
                </a:cubicBezTo>
                <a:lnTo>
                  <a:pt x="4979" y="5924"/>
                </a:lnTo>
                <a:lnTo>
                  <a:pt x="4979" y="2490"/>
                </a:lnTo>
                <a:cubicBezTo>
                  <a:pt x="4979" y="2301"/>
                  <a:pt x="4821" y="2143"/>
                  <a:pt x="4632" y="2143"/>
                </a:cubicBezTo>
                <a:cubicBezTo>
                  <a:pt x="4443" y="2143"/>
                  <a:pt x="4285" y="2301"/>
                  <a:pt x="4285" y="2490"/>
                </a:cubicBezTo>
                <a:lnTo>
                  <a:pt x="4285" y="4506"/>
                </a:lnTo>
                <a:lnTo>
                  <a:pt x="3466" y="3655"/>
                </a:lnTo>
                <a:cubicBezTo>
                  <a:pt x="3388" y="3577"/>
                  <a:pt x="3293" y="3537"/>
                  <a:pt x="3198" y="3537"/>
                </a:cubicBezTo>
                <a:cubicBezTo>
                  <a:pt x="3104" y="3537"/>
                  <a:pt x="3009" y="3577"/>
                  <a:pt x="2931" y="3655"/>
                </a:cubicBezTo>
                <a:cubicBezTo>
                  <a:pt x="2773" y="3844"/>
                  <a:pt x="2773" y="4033"/>
                  <a:pt x="2931" y="4191"/>
                </a:cubicBezTo>
                <a:lnTo>
                  <a:pt x="4285" y="5514"/>
                </a:lnTo>
                <a:lnTo>
                  <a:pt x="4285" y="7373"/>
                </a:lnTo>
                <a:lnTo>
                  <a:pt x="3466" y="6554"/>
                </a:lnTo>
                <a:cubicBezTo>
                  <a:pt x="3388" y="6475"/>
                  <a:pt x="3293" y="6436"/>
                  <a:pt x="3198" y="6436"/>
                </a:cubicBezTo>
                <a:cubicBezTo>
                  <a:pt x="3104" y="6436"/>
                  <a:pt x="3009" y="6475"/>
                  <a:pt x="2931" y="6554"/>
                </a:cubicBezTo>
                <a:cubicBezTo>
                  <a:pt x="2773" y="6711"/>
                  <a:pt x="2773" y="6900"/>
                  <a:pt x="2931" y="7058"/>
                </a:cubicBezTo>
                <a:lnTo>
                  <a:pt x="4285" y="8413"/>
                </a:lnTo>
                <a:lnTo>
                  <a:pt x="4285" y="9295"/>
                </a:lnTo>
                <a:lnTo>
                  <a:pt x="2521" y="9295"/>
                </a:lnTo>
                <a:cubicBezTo>
                  <a:pt x="1513" y="9295"/>
                  <a:pt x="694" y="8507"/>
                  <a:pt x="694" y="7530"/>
                </a:cubicBezTo>
                <a:cubicBezTo>
                  <a:pt x="694" y="6837"/>
                  <a:pt x="1103" y="6207"/>
                  <a:pt x="1734" y="5924"/>
                </a:cubicBezTo>
                <a:cubicBezTo>
                  <a:pt x="1954" y="5798"/>
                  <a:pt x="1986" y="5514"/>
                  <a:pt x="1828" y="5325"/>
                </a:cubicBezTo>
                <a:cubicBezTo>
                  <a:pt x="1576" y="5042"/>
                  <a:pt x="1418" y="4695"/>
                  <a:pt x="1418" y="4317"/>
                </a:cubicBezTo>
                <a:cubicBezTo>
                  <a:pt x="1418" y="3624"/>
                  <a:pt x="1891" y="3057"/>
                  <a:pt x="2584" y="2899"/>
                </a:cubicBezTo>
                <a:cubicBezTo>
                  <a:pt x="2742" y="2836"/>
                  <a:pt x="2899" y="2679"/>
                  <a:pt x="2868" y="2490"/>
                </a:cubicBezTo>
                <a:cubicBezTo>
                  <a:pt x="2868" y="1513"/>
                  <a:pt x="3655" y="725"/>
                  <a:pt x="4632" y="725"/>
                </a:cubicBezTo>
                <a:close/>
                <a:moveTo>
                  <a:pt x="7467" y="725"/>
                </a:moveTo>
                <a:cubicBezTo>
                  <a:pt x="8444" y="725"/>
                  <a:pt x="9295" y="1513"/>
                  <a:pt x="9232" y="2584"/>
                </a:cubicBezTo>
                <a:cubicBezTo>
                  <a:pt x="9232" y="2742"/>
                  <a:pt x="9358" y="2899"/>
                  <a:pt x="9515" y="2931"/>
                </a:cubicBezTo>
                <a:cubicBezTo>
                  <a:pt x="10177" y="3057"/>
                  <a:pt x="10712" y="3624"/>
                  <a:pt x="10712" y="4348"/>
                </a:cubicBezTo>
                <a:cubicBezTo>
                  <a:pt x="10712" y="4726"/>
                  <a:pt x="10555" y="5105"/>
                  <a:pt x="10271" y="5357"/>
                </a:cubicBezTo>
                <a:cubicBezTo>
                  <a:pt x="10082" y="5514"/>
                  <a:pt x="10145" y="5829"/>
                  <a:pt x="10397" y="5955"/>
                </a:cubicBezTo>
                <a:cubicBezTo>
                  <a:pt x="11027" y="6239"/>
                  <a:pt x="11406" y="6900"/>
                  <a:pt x="11406" y="7562"/>
                </a:cubicBezTo>
                <a:cubicBezTo>
                  <a:pt x="11406" y="8570"/>
                  <a:pt x="10586" y="9358"/>
                  <a:pt x="9610" y="9358"/>
                </a:cubicBezTo>
                <a:lnTo>
                  <a:pt x="8507" y="9358"/>
                </a:lnTo>
                <a:cubicBezTo>
                  <a:pt x="8980" y="8885"/>
                  <a:pt x="9232" y="8224"/>
                  <a:pt x="9232" y="7562"/>
                </a:cubicBezTo>
                <a:cubicBezTo>
                  <a:pt x="9232" y="6743"/>
                  <a:pt x="8854" y="5987"/>
                  <a:pt x="8192" y="5514"/>
                </a:cubicBezTo>
                <a:cubicBezTo>
                  <a:pt x="8413" y="5168"/>
                  <a:pt x="8539" y="4789"/>
                  <a:pt x="8539" y="4348"/>
                </a:cubicBezTo>
                <a:cubicBezTo>
                  <a:pt x="8539" y="3435"/>
                  <a:pt x="7940" y="2616"/>
                  <a:pt x="7089" y="2332"/>
                </a:cubicBezTo>
                <a:cubicBezTo>
                  <a:pt x="7058" y="1828"/>
                  <a:pt x="6837" y="1387"/>
                  <a:pt x="6554" y="1009"/>
                </a:cubicBezTo>
                <a:cubicBezTo>
                  <a:pt x="6837" y="788"/>
                  <a:pt x="7152" y="725"/>
                  <a:pt x="7467" y="725"/>
                </a:cubicBezTo>
                <a:close/>
                <a:moveTo>
                  <a:pt x="7121" y="10019"/>
                </a:moveTo>
                <a:lnTo>
                  <a:pt x="7121" y="11469"/>
                </a:lnTo>
                <a:lnTo>
                  <a:pt x="4979" y="11469"/>
                </a:lnTo>
                <a:lnTo>
                  <a:pt x="4979" y="10019"/>
                </a:lnTo>
                <a:close/>
                <a:moveTo>
                  <a:pt x="4632" y="1"/>
                </a:moveTo>
                <a:cubicBezTo>
                  <a:pt x="3340" y="1"/>
                  <a:pt x="2269" y="1009"/>
                  <a:pt x="2175" y="2301"/>
                </a:cubicBezTo>
                <a:cubicBezTo>
                  <a:pt x="1292" y="2616"/>
                  <a:pt x="694" y="3403"/>
                  <a:pt x="694" y="4317"/>
                </a:cubicBezTo>
                <a:cubicBezTo>
                  <a:pt x="694" y="4726"/>
                  <a:pt x="820" y="5136"/>
                  <a:pt x="1072" y="5483"/>
                </a:cubicBezTo>
                <a:cubicBezTo>
                  <a:pt x="379" y="5955"/>
                  <a:pt x="1" y="6711"/>
                  <a:pt x="1" y="7530"/>
                </a:cubicBezTo>
                <a:cubicBezTo>
                  <a:pt x="1" y="8917"/>
                  <a:pt x="1135" y="10019"/>
                  <a:pt x="2521" y="10019"/>
                </a:cubicBezTo>
                <a:lnTo>
                  <a:pt x="4285" y="10019"/>
                </a:lnTo>
                <a:lnTo>
                  <a:pt x="4285" y="11469"/>
                </a:lnTo>
                <a:lnTo>
                  <a:pt x="2521" y="11469"/>
                </a:lnTo>
                <a:cubicBezTo>
                  <a:pt x="2332" y="11469"/>
                  <a:pt x="2175" y="11626"/>
                  <a:pt x="2175" y="11815"/>
                </a:cubicBezTo>
                <a:cubicBezTo>
                  <a:pt x="2175" y="12036"/>
                  <a:pt x="2332" y="12193"/>
                  <a:pt x="2521" y="12193"/>
                </a:cubicBezTo>
                <a:lnTo>
                  <a:pt x="9641" y="12193"/>
                </a:lnTo>
                <a:cubicBezTo>
                  <a:pt x="9830" y="12193"/>
                  <a:pt x="9988" y="12036"/>
                  <a:pt x="9988" y="11815"/>
                </a:cubicBezTo>
                <a:cubicBezTo>
                  <a:pt x="9988" y="11626"/>
                  <a:pt x="9830" y="11469"/>
                  <a:pt x="9641" y="11469"/>
                </a:cubicBezTo>
                <a:lnTo>
                  <a:pt x="7877" y="11469"/>
                </a:lnTo>
                <a:lnTo>
                  <a:pt x="7877" y="10019"/>
                </a:lnTo>
                <a:lnTo>
                  <a:pt x="9610" y="10019"/>
                </a:lnTo>
                <a:cubicBezTo>
                  <a:pt x="10964" y="10019"/>
                  <a:pt x="12130" y="8917"/>
                  <a:pt x="12130" y="7530"/>
                </a:cubicBezTo>
                <a:cubicBezTo>
                  <a:pt x="12130" y="6711"/>
                  <a:pt x="11721" y="5955"/>
                  <a:pt x="11059" y="5483"/>
                </a:cubicBezTo>
                <a:cubicBezTo>
                  <a:pt x="11280" y="5136"/>
                  <a:pt x="11406" y="4726"/>
                  <a:pt x="11406" y="4317"/>
                </a:cubicBezTo>
                <a:cubicBezTo>
                  <a:pt x="11406" y="3403"/>
                  <a:pt x="10838" y="2584"/>
                  <a:pt x="9956" y="2301"/>
                </a:cubicBezTo>
                <a:cubicBezTo>
                  <a:pt x="9830" y="1040"/>
                  <a:pt x="8791" y="1"/>
                  <a:pt x="7467" y="1"/>
                </a:cubicBezTo>
                <a:cubicBezTo>
                  <a:pt x="6963" y="1"/>
                  <a:pt x="6459" y="158"/>
                  <a:pt x="6050" y="442"/>
                </a:cubicBezTo>
                <a:cubicBezTo>
                  <a:pt x="5672" y="158"/>
                  <a:pt x="5168" y="1"/>
                  <a:pt x="463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51" name="Google Shape;7151;p68"/>
          <p:cNvSpPr/>
          <p:nvPr/>
        </p:nvSpPr>
        <p:spPr>
          <a:xfrm>
            <a:off x="1451210" y="2097148"/>
            <a:ext cx="338334" cy="339868"/>
          </a:xfrm>
          <a:custGeom>
            <a:rect b="b" l="l" r="r" t="t"/>
            <a:pathLst>
              <a:path extrusionOk="0" h="12186" w="12131">
                <a:moveTo>
                  <a:pt x="6050" y="1442"/>
                </a:moveTo>
                <a:cubicBezTo>
                  <a:pt x="6396" y="1442"/>
                  <a:pt x="6774" y="1757"/>
                  <a:pt x="6774" y="2167"/>
                </a:cubicBezTo>
                <a:cubicBezTo>
                  <a:pt x="6774" y="2576"/>
                  <a:pt x="6459" y="2891"/>
                  <a:pt x="6050" y="2891"/>
                </a:cubicBezTo>
                <a:cubicBezTo>
                  <a:pt x="5672" y="2891"/>
                  <a:pt x="5357" y="2576"/>
                  <a:pt x="5357" y="2167"/>
                </a:cubicBezTo>
                <a:cubicBezTo>
                  <a:pt x="5357" y="1789"/>
                  <a:pt x="5672" y="1442"/>
                  <a:pt x="6050" y="1442"/>
                </a:cubicBezTo>
                <a:close/>
                <a:moveTo>
                  <a:pt x="6018" y="3585"/>
                </a:moveTo>
                <a:cubicBezTo>
                  <a:pt x="6207" y="3585"/>
                  <a:pt x="6365" y="3742"/>
                  <a:pt x="6365" y="3963"/>
                </a:cubicBezTo>
                <a:lnTo>
                  <a:pt x="6365" y="4309"/>
                </a:lnTo>
                <a:cubicBezTo>
                  <a:pt x="6239" y="4467"/>
                  <a:pt x="6176" y="4593"/>
                  <a:pt x="6018" y="4782"/>
                </a:cubicBezTo>
                <a:cubicBezTo>
                  <a:pt x="5861" y="4593"/>
                  <a:pt x="5766" y="4467"/>
                  <a:pt x="5672" y="4309"/>
                </a:cubicBezTo>
                <a:lnTo>
                  <a:pt x="5672" y="3963"/>
                </a:lnTo>
                <a:cubicBezTo>
                  <a:pt x="5672" y="3742"/>
                  <a:pt x="5829" y="3585"/>
                  <a:pt x="6018" y="3585"/>
                </a:cubicBezTo>
                <a:close/>
                <a:moveTo>
                  <a:pt x="1009" y="2891"/>
                </a:moveTo>
                <a:cubicBezTo>
                  <a:pt x="2710" y="2891"/>
                  <a:pt x="4317" y="3679"/>
                  <a:pt x="5325" y="5002"/>
                </a:cubicBezTo>
                <a:lnTo>
                  <a:pt x="1544" y="5002"/>
                </a:lnTo>
                <a:cubicBezTo>
                  <a:pt x="1040" y="5002"/>
                  <a:pt x="662" y="4624"/>
                  <a:pt x="662" y="4152"/>
                </a:cubicBezTo>
                <a:lnTo>
                  <a:pt x="662" y="3238"/>
                </a:lnTo>
                <a:cubicBezTo>
                  <a:pt x="662" y="3049"/>
                  <a:pt x="820" y="2891"/>
                  <a:pt x="1009" y="2891"/>
                </a:cubicBezTo>
                <a:close/>
                <a:moveTo>
                  <a:pt x="11059" y="2891"/>
                </a:moveTo>
                <a:cubicBezTo>
                  <a:pt x="11248" y="2891"/>
                  <a:pt x="11406" y="3049"/>
                  <a:pt x="11406" y="3238"/>
                </a:cubicBezTo>
                <a:lnTo>
                  <a:pt x="11406" y="4152"/>
                </a:lnTo>
                <a:cubicBezTo>
                  <a:pt x="11406" y="4624"/>
                  <a:pt x="11027" y="5002"/>
                  <a:pt x="10555" y="5002"/>
                </a:cubicBezTo>
                <a:lnTo>
                  <a:pt x="6774" y="5002"/>
                </a:lnTo>
                <a:cubicBezTo>
                  <a:pt x="7782" y="3679"/>
                  <a:pt x="9358" y="2891"/>
                  <a:pt x="11059" y="2891"/>
                </a:cubicBezTo>
                <a:close/>
                <a:moveTo>
                  <a:pt x="6018" y="5884"/>
                </a:moveTo>
                <a:lnTo>
                  <a:pt x="6365" y="6231"/>
                </a:lnTo>
                <a:lnTo>
                  <a:pt x="6365" y="6798"/>
                </a:lnTo>
                <a:cubicBezTo>
                  <a:pt x="6365" y="6987"/>
                  <a:pt x="6207" y="7145"/>
                  <a:pt x="6018" y="7145"/>
                </a:cubicBezTo>
                <a:cubicBezTo>
                  <a:pt x="5829" y="7145"/>
                  <a:pt x="5672" y="6987"/>
                  <a:pt x="5672" y="6798"/>
                </a:cubicBezTo>
                <a:lnTo>
                  <a:pt x="5672" y="6231"/>
                </a:lnTo>
                <a:lnTo>
                  <a:pt x="6018" y="5884"/>
                </a:lnTo>
                <a:close/>
                <a:moveTo>
                  <a:pt x="9893" y="5727"/>
                </a:moveTo>
                <a:cubicBezTo>
                  <a:pt x="10334" y="5727"/>
                  <a:pt x="10744" y="6105"/>
                  <a:pt x="10744" y="6578"/>
                </a:cubicBezTo>
                <a:lnTo>
                  <a:pt x="10744" y="6798"/>
                </a:lnTo>
                <a:lnTo>
                  <a:pt x="10712" y="6798"/>
                </a:lnTo>
                <a:cubicBezTo>
                  <a:pt x="10712" y="6987"/>
                  <a:pt x="10555" y="7145"/>
                  <a:pt x="10334" y="7145"/>
                </a:cubicBezTo>
                <a:cubicBezTo>
                  <a:pt x="9043" y="7145"/>
                  <a:pt x="7814" y="6641"/>
                  <a:pt x="6932" y="5727"/>
                </a:cubicBezTo>
                <a:close/>
                <a:moveTo>
                  <a:pt x="5136" y="5758"/>
                </a:moveTo>
                <a:cubicBezTo>
                  <a:pt x="4254" y="6672"/>
                  <a:pt x="3025" y="7176"/>
                  <a:pt x="1734" y="7176"/>
                </a:cubicBezTo>
                <a:cubicBezTo>
                  <a:pt x="1513" y="7145"/>
                  <a:pt x="1355" y="6987"/>
                  <a:pt x="1355" y="6798"/>
                </a:cubicBezTo>
                <a:lnTo>
                  <a:pt x="1355" y="6578"/>
                </a:lnTo>
                <a:cubicBezTo>
                  <a:pt x="1355" y="6357"/>
                  <a:pt x="1450" y="6168"/>
                  <a:pt x="1607" y="6010"/>
                </a:cubicBezTo>
                <a:cubicBezTo>
                  <a:pt x="1765" y="5853"/>
                  <a:pt x="1986" y="5758"/>
                  <a:pt x="2206" y="5758"/>
                </a:cubicBezTo>
                <a:close/>
                <a:moveTo>
                  <a:pt x="4616" y="1"/>
                </a:moveTo>
                <a:cubicBezTo>
                  <a:pt x="4522" y="1"/>
                  <a:pt x="4427" y="40"/>
                  <a:pt x="4348" y="119"/>
                </a:cubicBezTo>
                <a:cubicBezTo>
                  <a:pt x="4191" y="277"/>
                  <a:pt x="4191" y="466"/>
                  <a:pt x="4348" y="655"/>
                </a:cubicBezTo>
                <a:lnTo>
                  <a:pt x="4947" y="1222"/>
                </a:lnTo>
                <a:cubicBezTo>
                  <a:pt x="4726" y="1505"/>
                  <a:pt x="4600" y="1820"/>
                  <a:pt x="4600" y="2167"/>
                </a:cubicBezTo>
                <a:cubicBezTo>
                  <a:pt x="4600" y="2639"/>
                  <a:pt x="4821" y="3049"/>
                  <a:pt x="5199" y="3333"/>
                </a:cubicBezTo>
                <a:cubicBezTo>
                  <a:pt x="5105" y="3427"/>
                  <a:pt x="5073" y="3522"/>
                  <a:pt x="5042" y="3679"/>
                </a:cubicBezTo>
                <a:cubicBezTo>
                  <a:pt x="3939" y="2734"/>
                  <a:pt x="2521" y="2167"/>
                  <a:pt x="1040" y="2167"/>
                </a:cubicBezTo>
                <a:cubicBezTo>
                  <a:pt x="473" y="2167"/>
                  <a:pt x="1" y="2639"/>
                  <a:pt x="1" y="3238"/>
                </a:cubicBezTo>
                <a:lnTo>
                  <a:pt x="1" y="4152"/>
                </a:lnTo>
                <a:cubicBezTo>
                  <a:pt x="1" y="4845"/>
                  <a:pt x="410" y="5412"/>
                  <a:pt x="1009" y="5632"/>
                </a:cubicBezTo>
                <a:cubicBezTo>
                  <a:pt x="820" y="5916"/>
                  <a:pt x="694" y="6231"/>
                  <a:pt x="694" y="6578"/>
                </a:cubicBezTo>
                <a:lnTo>
                  <a:pt x="694" y="6798"/>
                </a:lnTo>
                <a:cubicBezTo>
                  <a:pt x="694" y="7365"/>
                  <a:pt x="1166" y="7838"/>
                  <a:pt x="1765" y="7838"/>
                </a:cubicBezTo>
                <a:cubicBezTo>
                  <a:pt x="2931" y="7838"/>
                  <a:pt x="4033" y="7491"/>
                  <a:pt x="4979" y="6830"/>
                </a:cubicBezTo>
                <a:cubicBezTo>
                  <a:pt x="4979" y="7271"/>
                  <a:pt x="5294" y="7649"/>
                  <a:pt x="5703" y="7806"/>
                </a:cubicBezTo>
                <a:lnTo>
                  <a:pt x="5703" y="11839"/>
                </a:lnTo>
                <a:cubicBezTo>
                  <a:pt x="5703" y="12028"/>
                  <a:pt x="5861" y="12185"/>
                  <a:pt x="6050" y="12185"/>
                </a:cubicBezTo>
                <a:cubicBezTo>
                  <a:pt x="6239" y="12185"/>
                  <a:pt x="6396" y="12028"/>
                  <a:pt x="6396" y="11839"/>
                </a:cubicBezTo>
                <a:lnTo>
                  <a:pt x="6396" y="7806"/>
                </a:lnTo>
                <a:cubicBezTo>
                  <a:pt x="6806" y="7649"/>
                  <a:pt x="7121" y="7302"/>
                  <a:pt x="7121" y="6830"/>
                </a:cubicBezTo>
                <a:cubicBezTo>
                  <a:pt x="8066" y="7491"/>
                  <a:pt x="9200" y="7838"/>
                  <a:pt x="10334" y="7838"/>
                </a:cubicBezTo>
                <a:cubicBezTo>
                  <a:pt x="10933" y="7838"/>
                  <a:pt x="11406" y="7365"/>
                  <a:pt x="11406" y="6798"/>
                </a:cubicBezTo>
                <a:lnTo>
                  <a:pt x="11406" y="6578"/>
                </a:lnTo>
                <a:cubicBezTo>
                  <a:pt x="11406" y="6231"/>
                  <a:pt x="11280" y="5916"/>
                  <a:pt x="11090" y="5632"/>
                </a:cubicBezTo>
                <a:cubicBezTo>
                  <a:pt x="11689" y="5443"/>
                  <a:pt x="12130" y="4845"/>
                  <a:pt x="12130" y="4152"/>
                </a:cubicBezTo>
                <a:lnTo>
                  <a:pt x="12130" y="3238"/>
                </a:lnTo>
                <a:cubicBezTo>
                  <a:pt x="12130" y="2639"/>
                  <a:pt x="11658" y="2167"/>
                  <a:pt x="11059" y="2167"/>
                </a:cubicBezTo>
                <a:cubicBezTo>
                  <a:pt x="9610" y="2167"/>
                  <a:pt x="8129" y="2734"/>
                  <a:pt x="7089" y="3679"/>
                </a:cubicBezTo>
                <a:cubicBezTo>
                  <a:pt x="7058" y="3553"/>
                  <a:pt x="6995" y="3427"/>
                  <a:pt x="6932" y="3333"/>
                </a:cubicBezTo>
                <a:cubicBezTo>
                  <a:pt x="7278" y="3049"/>
                  <a:pt x="7530" y="2639"/>
                  <a:pt x="7530" y="2167"/>
                </a:cubicBezTo>
                <a:cubicBezTo>
                  <a:pt x="7530" y="1820"/>
                  <a:pt x="7404" y="1505"/>
                  <a:pt x="7152" y="1222"/>
                </a:cubicBezTo>
                <a:lnTo>
                  <a:pt x="7751" y="655"/>
                </a:lnTo>
                <a:cubicBezTo>
                  <a:pt x="7908" y="466"/>
                  <a:pt x="7908" y="277"/>
                  <a:pt x="7751" y="119"/>
                </a:cubicBezTo>
                <a:cubicBezTo>
                  <a:pt x="7672" y="40"/>
                  <a:pt x="7586" y="1"/>
                  <a:pt x="7499" y="1"/>
                </a:cubicBezTo>
                <a:cubicBezTo>
                  <a:pt x="7412" y="1"/>
                  <a:pt x="7326" y="40"/>
                  <a:pt x="7247" y="119"/>
                </a:cubicBezTo>
                <a:lnTo>
                  <a:pt x="6522" y="844"/>
                </a:lnTo>
                <a:cubicBezTo>
                  <a:pt x="6365" y="812"/>
                  <a:pt x="6207" y="749"/>
                  <a:pt x="6050" y="749"/>
                </a:cubicBezTo>
                <a:cubicBezTo>
                  <a:pt x="5892" y="749"/>
                  <a:pt x="5735" y="812"/>
                  <a:pt x="5577" y="844"/>
                </a:cubicBezTo>
                <a:lnTo>
                  <a:pt x="4884" y="119"/>
                </a:lnTo>
                <a:cubicBezTo>
                  <a:pt x="4805" y="40"/>
                  <a:pt x="4711" y="1"/>
                  <a:pt x="46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52" name="Google Shape;7152;p68"/>
          <p:cNvGrpSpPr/>
          <p:nvPr/>
        </p:nvGrpSpPr>
        <p:grpSpPr>
          <a:xfrm>
            <a:off x="1471646" y="2510683"/>
            <a:ext cx="298730" cy="340063"/>
            <a:chOff x="-20904875" y="2788575"/>
            <a:chExt cx="267775" cy="304825"/>
          </a:xfrm>
        </p:grpSpPr>
        <p:sp>
          <p:nvSpPr>
            <p:cNvPr id="7153" name="Google Shape;7153;p68"/>
            <p:cNvSpPr/>
            <p:nvPr/>
          </p:nvSpPr>
          <p:spPr>
            <a:xfrm>
              <a:off x="-20904875" y="2788575"/>
              <a:ext cx="267775" cy="304825"/>
            </a:xfrm>
            <a:custGeom>
              <a:rect b="b" l="l" r="r" t="t"/>
              <a:pathLst>
                <a:path extrusionOk="0" h="12193" w="10711">
                  <a:moveTo>
                    <a:pt x="5294" y="725"/>
                  </a:moveTo>
                  <a:cubicBezTo>
                    <a:pt x="5483" y="725"/>
                    <a:pt x="5640" y="882"/>
                    <a:pt x="5640" y="1103"/>
                  </a:cubicBezTo>
                  <a:lnTo>
                    <a:pt x="5640" y="1166"/>
                  </a:lnTo>
                  <a:cubicBezTo>
                    <a:pt x="5640" y="1373"/>
                    <a:pt x="5803" y="1512"/>
                    <a:pt x="5977" y="1512"/>
                  </a:cubicBezTo>
                  <a:cubicBezTo>
                    <a:pt x="6068" y="1512"/>
                    <a:pt x="6163" y="1473"/>
                    <a:pt x="6239" y="1387"/>
                  </a:cubicBezTo>
                  <a:lnTo>
                    <a:pt x="6270" y="1355"/>
                  </a:lnTo>
                  <a:cubicBezTo>
                    <a:pt x="6341" y="1284"/>
                    <a:pt x="6429" y="1252"/>
                    <a:pt x="6514" y="1252"/>
                  </a:cubicBezTo>
                  <a:cubicBezTo>
                    <a:pt x="6695" y="1252"/>
                    <a:pt x="6869" y="1393"/>
                    <a:pt x="6869" y="1607"/>
                  </a:cubicBezTo>
                  <a:cubicBezTo>
                    <a:pt x="6869" y="1765"/>
                    <a:pt x="6774" y="1828"/>
                    <a:pt x="6711" y="1922"/>
                  </a:cubicBezTo>
                  <a:cubicBezTo>
                    <a:pt x="6459" y="2143"/>
                    <a:pt x="6617" y="2489"/>
                    <a:pt x="6932" y="2489"/>
                  </a:cubicBezTo>
                  <a:lnTo>
                    <a:pt x="7026" y="2489"/>
                  </a:lnTo>
                  <a:cubicBezTo>
                    <a:pt x="7215" y="2489"/>
                    <a:pt x="7373" y="2678"/>
                    <a:pt x="7373" y="2867"/>
                  </a:cubicBezTo>
                  <a:cubicBezTo>
                    <a:pt x="7373" y="3056"/>
                    <a:pt x="7215" y="3214"/>
                    <a:pt x="7026" y="3214"/>
                  </a:cubicBezTo>
                  <a:lnTo>
                    <a:pt x="6932" y="3214"/>
                  </a:lnTo>
                  <a:cubicBezTo>
                    <a:pt x="6774" y="3214"/>
                    <a:pt x="6648" y="3277"/>
                    <a:pt x="6617" y="3466"/>
                  </a:cubicBezTo>
                  <a:cubicBezTo>
                    <a:pt x="6585" y="3560"/>
                    <a:pt x="6585" y="3718"/>
                    <a:pt x="6711" y="3844"/>
                  </a:cubicBezTo>
                  <a:lnTo>
                    <a:pt x="6743" y="3875"/>
                  </a:lnTo>
                  <a:cubicBezTo>
                    <a:pt x="6806" y="3970"/>
                    <a:pt x="6869" y="4033"/>
                    <a:pt x="6869" y="4127"/>
                  </a:cubicBezTo>
                  <a:cubicBezTo>
                    <a:pt x="6869" y="4334"/>
                    <a:pt x="6693" y="4473"/>
                    <a:pt x="6518" y="4473"/>
                  </a:cubicBezTo>
                  <a:cubicBezTo>
                    <a:pt x="6427" y="4473"/>
                    <a:pt x="6335" y="4435"/>
                    <a:pt x="6270" y="4348"/>
                  </a:cubicBezTo>
                  <a:lnTo>
                    <a:pt x="6239" y="4316"/>
                  </a:lnTo>
                  <a:cubicBezTo>
                    <a:pt x="6156" y="4234"/>
                    <a:pt x="6063" y="4199"/>
                    <a:pt x="5976" y="4199"/>
                  </a:cubicBezTo>
                  <a:cubicBezTo>
                    <a:pt x="5797" y="4199"/>
                    <a:pt x="5640" y="4346"/>
                    <a:pt x="5640" y="4537"/>
                  </a:cubicBezTo>
                  <a:lnTo>
                    <a:pt x="5640" y="4632"/>
                  </a:lnTo>
                  <a:cubicBezTo>
                    <a:pt x="5640" y="4821"/>
                    <a:pt x="5483" y="4978"/>
                    <a:pt x="5294" y="4978"/>
                  </a:cubicBezTo>
                  <a:cubicBezTo>
                    <a:pt x="5073" y="4978"/>
                    <a:pt x="4916" y="4821"/>
                    <a:pt x="4916" y="4632"/>
                  </a:cubicBezTo>
                  <a:lnTo>
                    <a:pt x="4916" y="4537"/>
                  </a:lnTo>
                  <a:cubicBezTo>
                    <a:pt x="4958" y="4346"/>
                    <a:pt x="4801" y="4213"/>
                    <a:pt x="4626" y="4213"/>
                  </a:cubicBezTo>
                  <a:cubicBezTo>
                    <a:pt x="4541" y="4213"/>
                    <a:pt x="4452" y="4244"/>
                    <a:pt x="4380" y="4316"/>
                  </a:cubicBezTo>
                  <a:lnTo>
                    <a:pt x="4349" y="4348"/>
                  </a:lnTo>
                  <a:cubicBezTo>
                    <a:pt x="4270" y="4427"/>
                    <a:pt x="4175" y="4466"/>
                    <a:pt x="4081" y="4466"/>
                  </a:cubicBezTo>
                  <a:cubicBezTo>
                    <a:pt x="3986" y="4466"/>
                    <a:pt x="3892" y="4427"/>
                    <a:pt x="3813" y="4348"/>
                  </a:cubicBezTo>
                  <a:cubicBezTo>
                    <a:pt x="3655" y="4190"/>
                    <a:pt x="3655" y="4001"/>
                    <a:pt x="3813" y="3844"/>
                  </a:cubicBezTo>
                  <a:lnTo>
                    <a:pt x="3876" y="3812"/>
                  </a:lnTo>
                  <a:cubicBezTo>
                    <a:pt x="4096" y="3560"/>
                    <a:pt x="3939" y="3214"/>
                    <a:pt x="3624" y="3214"/>
                  </a:cubicBezTo>
                  <a:lnTo>
                    <a:pt x="3561" y="3214"/>
                  </a:lnTo>
                  <a:cubicBezTo>
                    <a:pt x="3340" y="3214"/>
                    <a:pt x="3183" y="3056"/>
                    <a:pt x="3183" y="2867"/>
                  </a:cubicBezTo>
                  <a:cubicBezTo>
                    <a:pt x="3183" y="2678"/>
                    <a:pt x="3340" y="2489"/>
                    <a:pt x="3561" y="2489"/>
                  </a:cubicBezTo>
                  <a:lnTo>
                    <a:pt x="3624" y="2489"/>
                  </a:lnTo>
                  <a:cubicBezTo>
                    <a:pt x="3939" y="2489"/>
                    <a:pt x="4096" y="2111"/>
                    <a:pt x="3876" y="1922"/>
                  </a:cubicBezTo>
                  <a:cubicBezTo>
                    <a:pt x="3813" y="1891"/>
                    <a:pt x="3718" y="1796"/>
                    <a:pt x="3718" y="1607"/>
                  </a:cubicBezTo>
                  <a:cubicBezTo>
                    <a:pt x="3718" y="1393"/>
                    <a:pt x="3892" y="1252"/>
                    <a:pt x="4063" y="1252"/>
                  </a:cubicBezTo>
                  <a:cubicBezTo>
                    <a:pt x="4144" y="1252"/>
                    <a:pt x="4225" y="1284"/>
                    <a:pt x="4286" y="1355"/>
                  </a:cubicBezTo>
                  <a:lnTo>
                    <a:pt x="4349" y="1387"/>
                  </a:lnTo>
                  <a:cubicBezTo>
                    <a:pt x="4424" y="1473"/>
                    <a:pt x="4515" y="1512"/>
                    <a:pt x="4602" y="1512"/>
                  </a:cubicBezTo>
                  <a:cubicBezTo>
                    <a:pt x="4767" y="1512"/>
                    <a:pt x="4916" y="1373"/>
                    <a:pt x="4916" y="1166"/>
                  </a:cubicBezTo>
                  <a:lnTo>
                    <a:pt x="4916" y="1103"/>
                  </a:lnTo>
                  <a:cubicBezTo>
                    <a:pt x="4916" y="882"/>
                    <a:pt x="5073" y="725"/>
                    <a:pt x="5294" y="725"/>
                  </a:cubicBezTo>
                  <a:close/>
                  <a:moveTo>
                    <a:pt x="757" y="5766"/>
                  </a:moveTo>
                  <a:lnTo>
                    <a:pt x="757" y="5766"/>
                  </a:lnTo>
                  <a:cubicBezTo>
                    <a:pt x="1482" y="5892"/>
                    <a:pt x="2647" y="6144"/>
                    <a:pt x="3120" y="6648"/>
                  </a:cubicBezTo>
                  <a:cubicBezTo>
                    <a:pt x="3624" y="7152"/>
                    <a:pt x="3624" y="7498"/>
                    <a:pt x="3340" y="7908"/>
                  </a:cubicBezTo>
                  <a:lnTo>
                    <a:pt x="2616" y="7152"/>
                  </a:lnTo>
                  <a:cubicBezTo>
                    <a:pt x="2537" y="7073"/>
                    <a:pt x="2442" y="7034"/>
                    <a:pt x="2348" y="7034"/>
                  </a:cubicBezTo>
                  <a:cubicBezTo>
                    <a:pt x="2253" y="7034"/>
                    <a:pt x="2159" y="7073"/>
                    <a:pt x="2080" y="7152"/>
                  </a:cubicBezTo>
                  <a:cubicBezTo>
                    <a:pt x="1923" y="7309"/>
                    <a:pt x="1923" y="7498"/>
                    <a:pt x="2080" y="7656"/>
                  </a:cubicBezTo>
                  <a:lnTo>
                    <a:pt x="2836" y="8412"/>
                  </a:lnTo>
                  <a:cubicBezTo>
                    <a:pt x="2695" y="8515"/>
                    <a:pt x="2554" y="8575"/>
                    <a:pt x="2401" y="8575"/>
                  </a:cubicBezTo>
                  <a:cubicBezTo>
                    <a:pt x="2176" y="8575"/>
                    <a:pt x="1925" y="8446"/>
                    <a:pt x="1608" y="8129"/>
                  </a:cubicBezTo>
                  <a:cubicBezTo>
                    <a:pt x="1135" y="7656"/>
                    <a:pt x="883" y="6490"/>
                    <a:pt x="757" y="5766"/>
                  </a:cubicBezTo>
                  <a:close/>
                  <a:moveTo>
                    <a:pt x="9893" y="6459"/>
                  </a:moveTo>
                  <a:cubicBezTo>
                    <a:pt x="9799" y="7183"/>
                    <a:pt x="9578" y="8381"/>
                    <a:pt x="9074" y="8853"/>
                  </a:cubicBezTo>
                  <a:cubicBezTo>
                    <a:pt x="8805" y="9123"/>
                    <a:pt x="8570" y="9287"/>
                    <a:pt x="8321" y="9287"/>
                  </a:cubicBezTo>
                  <a:cubicBezTo>
                    <a:pt x="8162" y="9287"/>
                    <a:pt x="7998" y="9221"/>
                    <a:pt x="7814" y="9074"/>
                  </a:cubicBezTo>
                  <a:lnTo>
                    <a:pt x="8570" y="8349"/>
                  </a:lnTo>
                  <a:cubicBezTo>
                    <a:pt x="8728" y="8192"/>
                    <a:pt x="8728" y="7971"/>
                    <a:pt x="8570" y="7814"/>
                  </a:cubicBezTo>
                  <a:cubicBezTo>
                    <a:pt x="8491" y="7735"/>
                    <a:pt x="8397" y="7695"/>
                    <a:pt x="8302" y="7695"/>
                  </a:cubicBezTo>
                  <a:cubicBezTo>
                    <a:pt x="8208" y="7695"/>
                    <a:pt x="8113" y="7735"/>
                    <a:pt x="8035" y="7814"/>
                  </a:cubicBezTo>
                  <a:lnTo>
                    <a:pt x="7278" y="8570"/>
                  </a:lnTo>
                  <a:cubicBezTo>
                    <a:pt x="7026" y="8192"/>
                    <a:pt x="7026" y="7814"/>
                    <a:pt x="7531" y="7309"/>
                  </a:cubicBezTo>
                  <a:cubicBezTo>
                    <a:pt x="8003" y="6837"/>
                    <a:pt x="9169" y="6553"/>
                    <a:pt x="9893" y="6459"/>
                  </a:cubicBezTo>
                  <a:close/>
                  <a:moveTo>
                    <a:pt x="5357" y="0"/>
                  </a:moveTo>
                  <a:cubicBezTo>
                    <a:pt x="4979" y="0"/>
                    <a:pt x="4601" y="221"/>
                    <a:pt x="4412" y="536"/>
                  </a:cubicBezTo>
                  <a:cubicBezTo>
                    <a:pt x="4313" y="500"/>
                    <a:pt x="4206" y="482"/>
                    <a:pt x="4097" y="482"/>
                  </a:cubicBezTo>
                  <a:cubicBezTo>
                    <a:pt x="3826" y="482"/>
                    <a:pt x="3543" y="594"/>
                    <a:pt x="3340" y="819"/>
                  </a:cubicBezTo>
                  <a:cubicBezTo>
                    <a:pt x="3088" y="1103"/>
                    <a:pt x="2962" y="1513"/>
                    <a:pt x="3088" y="1891"/>
                  </a:cubicBezTo>
                  <a:cubicBezTo>
                    <a:pt x="2710" y="2080"/>
                    <a:pt x="2521" y="2426"/>
                    <a:pt x="2521" y="2836"/>
                  </a:cubicBezTo>
                  <a:cubicBezTo>
                    <a:pt x="2521" y="3214"/>
                    <a:pt x="2773" y="3560"/>
                    <a:pt x="3088" y="3781"/>
                  </a:cubicBezTo>
                  <a:cubicBezTo>
                    <a:pt x="2962" y="4127"/>
                    <a:pt x="3057" y="4569"/>
                    <a:pt x="3340" y="4821"/>
                  </a:cubicBezTo>
                  <a:cubicBezTo>
                    <a:pt x="3549" y="5030"/>
                    <a:pt x="3844" y="5153"/>
                    <a:pt x="4123" y="5153"/>
                  </a:cubicBezTo>
                  <a:cubicBezTo>
                    <a:pt x="4223" y="5153"/>
                    <a:pt x="4320" y="5137"/>
                    <a:pt x="4412" y="5104"/>
                  </a:cubicBezTo>
                  <a:cubicBezTo>
                    <a:pt x="4538" y="5325"/>
                    <a:pt x="4758" y="5545"/>
                    <a:pt x="5010" y="5608"/>
                  </a:cubicBezTo>
                  <a:lnTo>
                    <a:pt x="5010" y="9483"/>
                  </a:lnTo>
                  <a:lnTo>
                    <a:pt x="3907" y="8381"/>
                  </a:lnTo>
                  <a:cubicBezTo>
                    <a:pt x="4538" y="7593"/>
                    <a:pt x="4380" y="6837"/>
                    <a:pt x="3655" y="6144"/>
                  </a:cubicBezTo>
                  <a:cubicBezTo>
                    <a:pt x="2773" y="5230"/>
                    <a:pt x="505" y="5041"/>
                    <a:pt x="410" y="5041"/>
                  </a:cubicBezTo>
                  <a:cubicBezTo>
                    <a:pt x="158" y="5041"/>
                    <a:pt x="1" y="5199"/>
                    <a:pt x="1" y="5419"/>
                  </a:cubicBezTo>
                  <a:cubicBezTo>
                    <a:pt x="1" y="5482"/>
                    <a:pt x="190" y="7751"/>
                    <a:pt x="1104" y="8696"/>
                  </a:cubicBezTo>
                  <a:cubicBezTo>
                    <a:pt x="1517" y="9091"/>
                    <a:pt x="1951" y="9312"/>
                    <a:pt x="2382" y="9312"/>
                  </a:cubicBezTo>
                  <a:cubicBezTo>
                    <a:pt x="2706" y="9312"/>
                    <a:pt x="3029" y="9187"/>
                    <a:pt x="3340" y="8916"/>
                  </a:cubicBezTo>
                  <a:lnTo>
                    <a:pt x="4979" y="10554"/>
                  </a:lnTo>
                  <a:lnTo>
                    <a:pt x="4979" y="11500"/>
                  </a:lnTo>
                  <a:lnTo>
                    <a:pt x="2490" y="11500"/>
                  </a:lnTo>
                  <a:cubicBezTo>
                    <a:pt x="2301" y="11500"/>
                    <a:pt x="2143" y="11657"/>
                    <a:pt x="2143" y="11846"/>
                  </a:cubicBezTo>
                  <a:cubicBezTo>
                    <a:pt x="2143" y="12035"/>
                    <a:pt x="2301" y="12193"/>
                    <a:pt x="2490" y="12193"/>
                  </a:cubicBezTo>
                  <a:lnTo>
                    <a:pt x="8192" y="12193"/>
                  </a:lnTo>
                  <a:cubicBezTo>
                    <a:pt x="8381" y="12193"/>
                    <a:pt x="8539" y="12035"/>
                    <a:pt x="8539" y="11846"/>
                  </a:cubicBezTo>
                  <a:cubicBezTo>
                    <a:pt x="8539" y="11657"/>
                    <a:pt x="8381" y="11500"/>
                    <a:pt x="8192" y="11500"/>
                  </a:cubicBezTo>
                  <a:lnTo>
                    <a:pt x="5703" y="11500"/>
                  </a:lnTo>
                  <a:lnTo>
                    <a:pt x="5703" y="11248"/>
                  </a:lnTo>
                  <a:lnTo>
                    <a:pt x="7342" y="9641"/>
                  </a:lnTo>
                  <a:cubicBezTo>
                    <a:pt x="7677" y="9909"/>
                    <a:pt x="8000" y="10034"/>
                    <a:pt x="8317" y="10034"/>
                  </a:cubicBezTo>
                  <a:cubicBezTo>
                    <a:pt x="8746" y="10034"/>
                    <a:pt x="9162" y="9805"/>
                    <a:pt x="9578" y="9389"/>
                  </a:cubicBezTo>
                  <a:cubicBezTo>
                    <a:pt x="10492" y="8507"/>
                    <a:pt x="10681" y="6238"/>
                    <a:pt x="10681" y="6144"/>
                  </a:cubicBezTo>
                  <a:cubicBezTo>
                    <a:pt x="10710" y="5910"/>
                    <a:pt x="10550" y="5731"/>
                    <a:pt x="10376" y="5731"/>
                  </a:cubicBezTo>
                  <a:cubicBezTo>
                    <a:pt x="10362" y="5731"/>
                    <a:pt x="10348" y="5732"/>
                    <a:pt x="10334" y="5734"/>
                  </a:cubicBezTo>
                  <a:cubicBezTo>
                    <a:pt x="10240" y="5734"/>
                    <a:pt x="8003" y="5923"/>
                    <a:pt x="7058" y="6837"/>
                  </a:cubicBezTo>
                  <a:cubicBezTo>
                    <a:pt x="6333" y="7561"/>
                    <a:pt x="6176" y="8286"/>
                    <a:pt x="6806" y="9074"/>
                  </a:cubicBezTo>
                  <a:lnTo>
                    <a:pt x="5703" y="10176"/>
                  </a:lnTo>
                  <a:lnTo>
                    <a:pt x="5703" y="5608"/>
                  </a:lnTo>
                  <a:cubicBezTo>
                    <a:pt x="5955" y="5545"/>
                    <a:pt x="6176" y="5356"/>
                    <a:pt x="6302" y="5104"/>
                  </a:cubicBezTo>
                  <a:cubicBezTo>
                    <a:pt x="6401" y="5140"/>
                    <a:pt x="6508" y="5158"/>
                    <a:pt x="6616" y="5158"/>
                  </a:cubicBezTo>
                  <a:cubicBezTo>
                    <a:pt x="6888" y="5158"/>
                    <a:pt x="7170" y="5046"/>
                    <a:pt x="7373" y="4821"/>
                  </a:cubicBezTo>
                  <a:cubicBezTo>
                    <a:pt x="7562" y="4632"/>
                    <a:pt x="7688" y="4348"/>
                    <a:pt x="7688" y="4096"/>
                  </a:cubicBezTo>
                  <a:cubicBezTo>
                    <a:pt x="7688" y="3970"/>
                    <a:pt x="7688" y="3875"/>
                    <a:pt x="7657" y="3781"/>
                  </a:cubicBezTo>
                  <a:cubicBezTo>
                    <a:pt x="8003" y="3560"/>
                    <a:pt x="8192" y="3214"/>
                    <a:pt x="8192" y="2836"/>
                  </a:cubicBezTo>
                  <a:cubicBezTo>
                    <a:pt x="8192" y="2426"/>
                    <a:pt x="7972" y="2080"/>
                    <a:pt x="7657" y="1891"/>
                  </a:cubicBezTo>
                  <a:cubicBezTo>
                    <a:pt x="7751" y="1513"/>
                    <a:pt x="7688" y="1103"/>
                    <a:pt x="7373" y="819"/>
                  </a:cubicBezTo>
                  <a:cubicBezTo>
                    <a:pt x="7164" y="610"/>
                    <a:pt x="6869" y="487"/>
                    <a:pt x="6590" y="487"/>
                  </a:cubicBezTo>
                  <a:cubicBezTo>
                    <a:pt x="6491" y="487"/>
                    <a:pt x="6393" y="503"/>
                    <a:pt x="6302" y="536"/>
                  </a:cubicBezTo>
                  <a:cubicBezTo>
                    <a:pt x="6113" y="189"/>
                    <a:pt x="5766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4" name="Google Shape;7154;p68"/>
            <p:cNvSpPr/>
            <p:nvPr/>
          </p:nvSpPr>
          <p:spPr>
            <a:xfrm>
              <a:off x="-20788300" y="2842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040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55" name="Google Shape;7155;p68"/>
          <p:cNvGrpSpPr/>
          <p:nvPr/>
        </p:nvGrpSpPr>
        <p:grpSpPr>
          <a:xfrm>
            <a:off x="3581724" y="2097812"/>
            <a:ext cx="258373" cy="338334"/>
            <a:chOff x="-19006700" y="2434925"/>
            <a:chExt cx="231600" cy="303275"/>
          </a:xfrm>
        </p:grpSpPr>
        <p:sp>
          <p:nvSpPr>
            <p:cNvPr id="7156" name="Google Shape;7156;p68"/>
            <p:cNvSpPr/>
            <p:nvPr/>
          </p:nvSpPr>
          <p:spPr>
            <a:xfrm>
              <a:off x="-18906675" y="2552275"/>
              <a:ext cx="36275" cy="44150"/>
            </a:xfrm>
            <a:custGeom>
              <a:rect b="b" l="l" r="r" t="t"/>
              <a:pathLst>
                <a:path extrusionOk="0" h="1766" w="1451">
                  <a:moveTo>
                    <a:pt x="1000" y="0"/>
                  </a:moveTo>
                  <a:cubicBezTo>
                    <a:pt x="853" y="0"/>
                    <a:pt x="718" y="108"/>
                    <a:pt x="694" y="253"/>
                  </a:cubicBezTo>
                  <a:cubicBezTo>
                    <a:pt x="641" y="95"/>
                    <a:pt x="478" y="25"/>
                    <a:pt x="334" y="25"/>
                  </a:cubicBezTo>
                  <a:cubicBezTo>
                    <a:pt x="306" y="25"/>
                    <a:pt x="279" y="27"/>
                    <a:pt x="253" y="32"/>
                  </a:cubicBezTo>
                  <a:cubicBezTo>
                    <a:pt x="64" y="95"/>
                    <a:pt x="1" y="316"/>
                    <a:pt x="32" y="473"/>
                  </a:cubicBezTo>
                  <a:lnTo>
                    <a:pt x="284" y="1513"/>
                  </a:lnTo>
                  <a:cubicBezTo>
                    <a:pt x="347" y="1671"/>
                    <a:pt x="505" y="1765"/>
                    <a:pt x="663" y="1765"/>
                  </a:cubicBezTo>
                  <a:cubicBezTo>
                    <a:pt x="820" y="1765"/>
                    <a:pt x="946" y="1671"/>
                    <a:pt x="1009" y="1513"/>
                  </a:cubicBezTo>
                  <a:lnTo>
                    <a:pt x="1356" y="473"/>
                  </a:lnTo>
                  <a:cubicBezTo>
                    <a:pt x="1450" y="253"/>
                    <a:pt x="1324" y="64"/>
                    <a:pt x="1135" y="32"/>
                  </a:cubicBezTo>
                  <a:cubicBezTo>
                    <a:pt x="1091" y="10"/>
                    <a:pt x="1045" y="0"/>
                    <a:pt x="10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7" name="Google Shape;7157;p68"/>
            <p:cNvSpPr/>
            <p:nvPr/>
          </p:nvSpPr>
          <p:spPr>
            <a:xfrm>
              <a:off x="-18935800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8" name="Google Shape;7158;p68"/>
            <p:cNvSpPr/>
            <p:nvPr/>
          </p:nvSpPr>
          <p:spPr>
            <a:xfrm>
              <a:off x="-18864125" y="252550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cubicBezTo>
                    <a:pt x="567" y="694"/>
                    <a:pt x="725" y="536"/>
                    <a:pt x="725" y="347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59" name="Google Shape;7159;p68"/>
            <p:cNvSpPr/>
            <p:nvPr/>
          </p:nvSpPr>
          <p:spPr>
            <a:xfrm>
              <a:off x="-19006700" y="2434925"/>
              <a:ext cx="231600" cy="303275"/>
            </a:xfrm>
            <a:custGeom>
              <a:rect b="b" l="l" r="r" t="t"/>
              <a:pathLst>
                <a:path extrusionOk="0" h="12131" w="9264">
                  <a:moveTo>
                    <a:pt x="6302" y="757"/>
                  </a:moveTo>
                  <a:cubicBezTo>
                    <a:pt x="6774" y="851"/>
                    <a:pt x="7089" y="1292"/>
                    <a:pt x="7089" y="1765"/>
                  </a:cubicBezTo>
                  <a:lnTo>
                    <a:pt x="7089" y="2521"/>
                  </a:lnTo>
                  <a:cubicBezTo>
                    <a:pt x="6774" y="2269"/>
                    <a:pt x="6428" y="2175"/>
                    <a:pt x="6018" y="2175"/>
                  </a:cubicBezTo>
                  <a:cubicBezTo>
                    <a:pt x="5451" y="2175"/>
                    <a:pt x="4916" y="2427"/>
                    <a:pt x="4601" y="2868"/>
                  </a:cubicBezTo>
                  <a:cubicBezTo>
                    <a:pt x="4285" y="2427"/>
                    <a:pt x="3781" y="2175"/>
                    <a:pt x="3183" y="2175"/>
                  </a:cubicBezTo>
                  <a:cubicBezTo>
                    <a:pt x="2805" y="2175"/>
                    <a:pt x="2395" y="2269"/>
                    <a:pt x="2143" y="2521"/>
                  </a:cubicBezTo>
                  <a:lnTo>
                    <a:pt x="2143" y="1765"/>
                  </a:lnTo>
                  <a:cubicBezTo>
                    <a:pt x="2143" y="1261"/>
                    <a:pt x="2458" y="851"/>
                    <a:pt x="2931" y="757"/>
                  </a:cubicBezTo>
                  <a:cubicBezTo>
                    <a:pt x="3088" y="1135"/>
                    <a:pt x="3466" y="1418"/>
                    <a:pt x="3907" y="1418"/>
                  </a:cubicBezTo>
                  <a:lnTo>
                    <a:pt x="5325" y="1418"/>
                  </a:lnTo>
                  <a:cubicBezTo>
                    <a:pt x="5766" y="1418"/>
                    <a:pt x="6144" y="1135"/>
                    <a:pt x="6302" y="757"/>
                  </a:cubicBezTo>
                  <a:close/>
                  <a:moveTo>
                    <a:pt x="6050" y="2899"/>
                  </a:moveTo>
                  <a:cubicBezTo>
                    <a:pt x="6617" y="2899"/>
                    <a:pt x="7089" y="3372"/>
                    <a:pt x="7089" y="3970"/>
                  </a:cubicBezTo>
                  <a:lnTo>
                    <a:pt x="7089" y="4695"/>
                  </a:lnTo>
                  <a:cubicBezTo>
                    <a:pt x="7089" y="6050"/>
                    <a:pt x="5987" y="7152"/>
                    <a:pt x="4632" y="7152"/>
                  </a:cubicBezTo>
                  <a:cubicBezTo>
                    <a:pt x="3246" y="7152"/>
                    <a:pt x="2143" y="6050"/>
                    <a:pt x="2143" y="4695"/>
                  </a:cubicBezTo>
                  <a:lnTo>
                    <a:pt x="2143" y="3970"/>
                  </a:lnTo>
                  <a:cubicBezTo>
                    <a:pt x="2143" y="3372"/>
                    <a:pt x="2616" y="2899"/>
                    <a:pt x="3183" y="2899"/>
                  </a:cubicBezTo>
                  <a:cubicBezTo>
                    <a:pt x="3781" y="2899"/>
                    <a:pt x="4254" y="3372"/>
                    <a:pt x="4254" y="3970"/>
                  </a:cubicBezTo>
                  <a:cubicBezTo>
                    <a:pt x="4254" y="4159"/>
                    <a:pt x="4411" y="4317"/>
                    <a:pt x="4632" y="4317"/>
                  </a:cubicBezTo>
                  <a:cubicBezTo>
                    <a:pt x="4821" y="4317"/>
                    <a:pt x="4979" y="4159"/>
                    <a:pt x="4979" y="3970"/>
                  </a:cubicBezTo>
                  <a:cubicBezTo>
                    <a:pt x="4979" y="3372"/>
                    <a:pt x="5451" y="2899"/>
                    <a:pt x="6050" y="2899"/>
                  </a:cubicBezTo>
                  <a:close/>
                  <a:moveTo>
                    <a:pt x="7121" y="7152"/>
                  </a:moveTo>
                  <a:cubicBezTo>
                    <a:pt x="7909" y="7152"/>
                    <a:pt x="8539" y="7782"/>
                    <a:pt x="8539" y="8570"/>
                  </a:cubicBezTo>
                  <a:lnTo>
                    <a:pt x="8539" y="9956"/>
                  </a:lnTo>
                  <a:cubicBezTo>
                    <a:pt x="8129" y="9799"/>
                    <a:pt x="7846" y="9421"/>
                    <a:pt x="7846" y="8948"/>
                  </a:cubicBezTo>
                  <a:cubicBezTo>
                    <a:pt x="7846" y="8728"/>
                    <a:pt x="7688" y="8570"/>
                    <a:pt x="7499" y="8570"/>
                  </a:cubicBezTo>
                  <a:cubicBezTo>
                    <a:pt x="7278" y="8570"/>
                    <a:pt x="7121" y="8728"/>
                    <a:pt x="7121" y="8948"/>
                  </a:cubicBezTo>
                  <a:cubicBezTo>
                    <a:pt x="7121" y="9799"/>
                    <a:pt x="7751" y="10523"/>
                    <a:pt x="8539" y="10681"/>
                  </a:cubicBezTo>
                  <a:lnTo>
                    <a:pt x="8539" y="11405"/>
                  </a:lnTo>
                  <a:cubicBezTo>
                    <a:pt x="6963" y="11405"/>
                    <a:pt x="5703" y="10114"/>
                    <a:pt x="5703" y="8570"/>
                  </a:cubicBezTo>
                  <a:cubicBezTo>
                    <a:pt x="5703" y="7782"/>
                    <a:pt x="6333" y="7152"/>
                    <a:pt x="7121" y="7152"/>
                  </a:cubicBezTo>
                  <a:close/>
                  <a:moveTo>
                    <a:pt x="2868" y="7373"/>
                  </a:moveTo>
                  <a:cubicBezTo>
                    <a:pt x="3435" y="7719"/>
                    <a:pt x="4033" y="7908"/>
                    <a:pt x="4664" y="7908"/>
                  </a:cubicBezTo>
                  <a:cubicBezTo>
                    <a:pt x="4821" y="7908"/>
                    <a:pt x="4979" y="7908"/>
                    <a:pt x="5168" y="7877"/>
                  </a:cubicBezTo>
                  <a:lnTo>
                    <a:pt x="5168" y="7877"/>
                  </a:lnTo>
                  <a:cubicBezTo>
                    <a:pt x="5073" y="8097"/>
                    <a:pt x="5042" y="8349"/>
                    <a:pt x="5042" y="8633"/>
                  </a:cubicBezTo>
                  <a:cubicBezTo>
                    <a:pt x="5042" y="9799"/>
                    <a:pt x="5609" y="10838"/>
                    <a:pt x="6459" y="11468"/>
                  </a:cubicBezTo>
                  <a:lnTo>
                    <a:pt x="5357" y="11468"/>
                  </a:lnTo>
                  <a:cubicBezTo>
                    <a:pt x="3970" y="11468"/>
                    <a:pt x="2868" y="10334"/>
                    <a:pt x="2868" y="8980"/>
                  </a:cubicBezTo>
                  <a:lnTo>
                    <a:pt x="2868" y="7373"/>
                  </a:lnTo>
                  <a:close/>
                  <a:moveTo>
                    <a:pt x="3246" y="1"/>
                  </a:moveTo>
                  <a:cubicBezTo>
                    <a:pt x="2238" y="1"/>
                    <a:pt x="1450" y="788"/>
                    <a:pt x="1450" y="1765"/>
                  </a:cubicBezTo>
                  <a:lnTo>
                    <a:pt x="1450" y="4695"/>
                  </a:lnTo>
                  <a:cubicBezTo>
                    <a:pt x="1450" y="5420"/>
                    <a:pt x="1734" y="6144"/>
                    <a:pt x="2175" y="6680"/>
                  </a:cubicBezTo>
                  <a:lnTo>
                    <a:pt x="2175" y="8948"/>
                  </a:lnTo>
                  <a:cubicBezTo>
                    <a:pt x="2175" y="9956"/>
                    <a:pt x="2647" y="10838"/>
                    <a:pt x="3340" y="11405"/>
                  </a:cubicBezTo>
                  <a:lnTo>
                    <a:pt x="2017" y="11405"/>
                  </a:lnTo>
                  <a:lnTo>
                    <a:pt x="1387" y="10208"/>
                  </a:lnTo>
                  <a:cubicBezTo>
                    <a:pt x="1319" y="10094"/>
                    <a:pt x="1184" y="10013"/>
                    <a:pt x="1055" y="10013"/>
                  </a:cubicBezTo>
                  <a:cubicBezTo>
                    <a:pt x="1006" y="10013"/>
                    <a:pt x="958" y="10025"/>
                    <a:pt x="914" y="10051"/>
                  </a:cubicBezTo>
                  <a:cubicBezTo>
                    <a:pt x="757" y="10114"/>
                    <a:pt x="662" y="10366"/>
                    <a:pt x="757" y="10523"/>
                  </a:cubicBezTo>
                  <a:lnTo>
                    <a:pt x="1229" y="11405"/>
                  </a:lnTo>
                  <a:lnTo>
                    <a:pt x="347" y="11405"/>
                  </a:lnTo>
                  <a:cubicBezTo>
                    <a:pt x="158" y="11405"/>
                    <a:pt x="1" y="11563"/>
                    <a:pt x="1" y="11783"/>
                  </a:cubicBezTo>
                  <a:cubicBezTo>
                    <a:pt x="1" y="11973"/>
                    <a:pt x="158" y="12130"/>
                    <a:pt x="347" y="12130"/>
                  </a:cubicBezTo>
                  <a:lnTo>
                    <a:pt x="8917" y="12130"/>
                  </a:lnTo>
                  <a:cubicBezTo>
                    <a:pt x="9106" y="12130"/>
                    <a:pt x="9263" y="11973"/>
                    <a:pt x="9263" y="11783"/>
                  </a:cubicBezTo>
                  <a:lnTo>
                    <a:pt x="9263" y="8633"/>
                  </a:lnTo>
                  <a:cubicBezTo>
                    <a:pt x="9263" y="7467"/>
                    <a:pt x="8381" y="6585"/>
                    <a:pt x="7278" y="6459"/>
                  </a:cubicBezTo>
                  <a:cubicBezTo>
                    <a:pt x="7657" y="5955"/>
                    <a:pt x="7846" y="5325"/>
                    <a:pt x="7846" y="4695"/>
                  </a:cubicBezTo>
                  <a:lnTo>
                    <a:pt x="7846" y="1765"/>
                  </a:lnTo>
                  <a:cubicBezTo>
                    <a:pt x="7846" y="788"/>
                    <a:pt x="7058" y="1"/>
                    <a:pt x="6081" y="1"/>
                  </a:cubicBezTo>
                  <a:cubicBezTo>
                    <a:pt x="5861" y="1"/>
                    <a:pt x="5703" y="158"/>
                    <a:pt x="5703" y="347"/>
                  </a:cubicBezTo>
                  <a:cubicBezTo>
                    <a:pt x="5703" y="536"/>
                    <a:pt x="5546" y="694"/>
                    <a:pt x="5357" y="694"/>
                  </a:cubicBezTo>
                  <a:lnTo>
                    <a:pt x="3939" y="694"/>
                  </a:lnTo>
                  <a:cubicBezTo>
                    <a:pt x="3750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0" name="Google Shape;7160;p68"/>
          <p:cNvSpPr/>
          <p:nvPr/>
        </p:nvSpPr>
        <p:spPr>
          <a:xfrm>
            <a:off x="3540734" y="2511232"/>
            <a:ext cx="339198" cy="339198"/>
          </a:xfrm>
          <a:custGeom>
            <a:rect b="b" l="l" r="r" t="t"/>
            <a:pathLst>
              <a:path extrusionOk="0" h="12162" w="12162">
                <a:moveTo>
                  <a:pt x="1072" y="3561"/>
                </a:moveTo>
                <a:cubicBezTo>
                  <a:pt x="1229" y="3561"/>
                  <a:pt x="1418" y="3813"/>
                  <a:pt x="1418" y="4254"/>
                </a:cubicBezTo>
                <a:cubicBezTo>
                  <a:pt x="1418" y="4695"/>
                  <a:pt x="1229" y="4979"/>
                  <a:pt x="1072" y="4979"/>
                </a:cubicBezTo>
                <a:cubicBezTo>
                  <a:pt x="914" y="4979"/>
                  <a:pt x="694" y="4695"/>
                  <a:pt x="694" y="4254"/>
                </a:cubicBezTo>
                <a:cubicBezTo>
                  <a:pt x="694" y="3813"/>
                  <a:pt x="914" y="3561"/>
                  <a:pt x="1072" y="3561"/>
                </a:cubicBezTo>
                <a:close/>
                <a:moveTo>
                  <a:pt x="4632" y="3561"/>
                </a:moveTo>
                <a:cubicBezTo>
                  <a:pt x="4821" y="3561"/>
                  <a:pt x="5010" y="3813"/>
                  <a:pt x="5010" y="4254"/>
                </a:cubicBezTo>
                <a:cubicBezTo>
                  <a:pt x="5010" y="4695"/>
                  <a:pt x="4758" y="4979"/>
                  <a:pt x="4632" y="4979"/>
                </a:cubicBezTo>
                <a:cubicBezTo>
                  <a:pt x="4474" y="4979"/>
                  <a:pt x="4285" y="4695"/>
                  <a:pt x="4285" y="4254"/>
                </a:cubicBezTo>
                <a:cubicBezTo>
                  <a:pt x="4285" y="3813"/>
                  <a:pt x="4474" y="3561"/>
                  <a:pt x="4632" y="3561"/>
                </a:cubicBezTo>
                <a:close/>
                <a:moveTo>
                  <a:pt x="2836" y="2080"/>
                </a:moveTo>
                <a:cubicBezTo>
                  <a:pt x="3466" y="2080"/>
                  <a:pt x="4065" y="2395"/>
                  <a:pt x="4443" y="2836"/>
                </a:cubicBezTo>
                <a:cubicBezTo>
                  <a:pt x="3939" y="2962"/>
                  <a:pt x="3529" y="3498"/>
                  <a:pt x="3529" y="4254"/>
                </a:cubicBezTo>
                <a:cubicBezTo>
                  <a:pt x="3529" y="4979"/>
                  <a:pt x="3939" y="5546"/>
                  <a:pt x="4443" y="5672"/>
                </a:cubicBezTo>
                <a:cubicBezTo>
                  <a:pt x="4065" y="6113"/>
                  <a:pt x="3466" y="6428"/>
                  <a:pt x="2836" y="6428"/>
                </a:cubicBezTo>
                <a:cubicBezTo>
                  <a:pt x="2206" y="6428"/>
                  <a:pt x="1607" y="6144"/>
                  <a:pt x="1229" y="5672"/>
                </a:cubicBezTo>
                <a:cubicBezTo>
                  <a:pt x="1733" y="5546"/>
                  <a:pt x="2143" y="5010"/>
                  <a:pt x="2143" y="4254"/>
                </a:cubicBezTo>
                <a:cubicBezTo>
                  <a:pt x="2143" y="3561"/>
                  <a:pt x="1733" y="2962"/>
                  <a:pt x="1229" y="2836"/>
                </a:cubicBezTo>
                <a:cubicBezTo>
                  <a:pt x="1607" y="2395"/>
                  <a:pt x="2206" y="2080"/>
                  <a:pt x="2836" y="2080"/>
                </a:cubicBezTo>
                <a:close/>
                <a:moveTo>
                  <a:pt x="11090" y="6459"/>
                </a:moveTo>
                <a:cubicBezTo>
                  <a:pt x="11311" y="6459"/>
                  <a:pt x="11468" y="6617"/>
                  <a:pt x="11468" y="6806"/>
                </a:cubicBezTo>
                <a:cubicBezTo>
                  <a:pt x="11468" y="7027"/>
                  <a:pt x="11311" y="7184"/>
                  <a:pt x="11090" y="7184"/>
                </a:cubicBezTo>
                <a:cubicBezTo>
                  <a:pt x="10901" y="7184"/>
                  <a:pt x="10744" y="7027"/>
                  <a:pt x="10744" y="6806"/>
                </a:cubicBezTo>
                <a:cubicBezTo>
                  <a:pt x="10744" y="6617"/>
                  <a:pt x="10901" y="6459"/>
                  <a:pt x="11090" y="6459"/>
                </a:cubicBezTo>
                <a:close/>
                <a:moveTo>
                  <a:pt x="4222" y="6774"/>
                </a:moveTo>
                <a:cubicBezTo>
                  <a:pt x="4254" y="6901"/>
                  <a:pt x="4285" y="7058"/>
                  <a:pt x="4285" y="7184"/>
                </a:cubicBezTo>
                <a:cubicBezTo>
                  <a:pt x="4285" y="7972"/>
                  <a:pt x="3655" y="8602"/>
                  <a:pt x="2868" y="8602"/>
                </a:cubicBezTo>
                <a:cubicBezTo>
                  <a:pt x="2080" y="8539"/>
                  <a:pt x="1418" y="7909"/>
                  <a:pt x="1418" y="7121"/>
                </a:cubicBezTo>
                <a:cubicBezTo>
                  <a:pt x="1418" y="7027"/>
                  <a:pt x="1418" y="6901"/>
                  <a:pt x="1450" y="6774"/>
                </a:cubicBezTo>
                <a:cubicBezTo>
                  <a:pt x="1859" y="7027"/>
                  <a:pt x="2332" y="7121"/>
                  <a:pt x="2836" y="7121"/>
                </a:cubicBezTo>
                <a:cubicBezTo>
                  <a:pt x="3340" y="7121"/>
                  <a:pt x="3813" y="7027"/>
                  <a:pt x="4222" y="6774"/>
                </a:cubicBezTo>
                <a:close/>
                <a:moveTo>
                  <a:pt x="10744" y="7877"/>
                </a:moveTo>
                <a:cubicBezTo>
                  <a:pt x="11153" y="7877"/>
                  <a:pt x="11468" y="8192"/>
                  <a:pt x="11468" y="8602"/>
                </a:cubicBezTo>
                <a:cubicBezTo>
                  <a:pt x="11468" y="8980"/>
                  <a:pt x="11153" y="9295"/>
                  <a:pt x="10744" y="9295"/>
                </a:cubicBezTo>
                <a:cubicBezTo>
                  <a:pt x="10618" y="8917"/>
                  <a:pt x="10397" y="8539"/>
                  <a:pt x="10114" y="8287"/>
                </a:cubicBezTo>
                <a:cubicBezTo>
                  <a:pt x="10240" y="8035"/>
                  <a:pt x="10492" y="7877"/>
                  <a:pt x="10744" y="7877"/>
                </a:cubicBezTo>
                <a:close/>
                <a:moveTo>
                  <a:pt x="8979" y="8539"/>
                </a:moveTo>
                <a:cubicBezTo>
                  <a:pt x="9578" y="8539"/>
                  <a:pt x="10051" y="9011"/>
                  <a:pt x="10051" y="9610"/>
                </a:cubicBezTo>
                <a:cubicBezTo>
                  <a:pt x="10051" y="10240"/>
                  <a:pt x="9578" y="10713"/>
                  <a:pt x="8979" y="10713"/>
                </a:cubicBezTo>
                <a:cubicBezTo>
                  <a:pt x="8822" y="10713"/>
                  <a:pt x="8664" y="10681"/>
                  <a:pt x="8538" y="10650"/>
                </a:cubicBezTo>
                <a:cubicBezTo>
                  <a:pt x="8570" y="10429"/>
                  <a:pt x="8633" y="10240"/>
                  <a:pt x="8633" y="10019"/>
                </a:cubicBezTo>
                <a:cubicBezTo>
                  <a:pt x="8633" y="9578"/>
                  <a:pt x="8507" y="9169"/>
                  <a:pt x="8255" y="8822"/>
                </a:cubicBezTo>
                <a:cubicBezTo>
                  <a:pt x="8475" y="8665"/>
                  <a:pt x="8696" y="8539"/>
                  <a:pt x="8979" y="8539"/>
                </a:cubicBezTo>
                <a:close/>
                <a:moveTo>
                  <a:pt x="4852" y="8003"/>
                </a:moveTo>
                <a:cubicBezTo>
                  <a:pt x="5356" y="8224"/>
                  <a:pt x="5734" y="8759"/>
                  <a:pt x="5734" y="9326"/>
                </a:cubicBezTo>
                <a:cubicBezTo>
                  <a:pt x="5734" y="10114"/>
                  <a:pt x="5104" y="10744"/>
                  <a:pt x="4317" y="10744"/>
                </a:cubicBezTo>
                <a:cubicBezTo>
                  <a:pt x="3529" y="10713"/>
                  <a:pt x="2868" y="10083"/>
                  <a:pt x="2868" y="9295"/>
                </a:cubicBezTo>
                <a:cubicBezTo>
                  <a:pt x="3781" y="9295"/>
                  <a:pt x="4537" y="8759"/>
                  <a:pt x="4852" y="8003"/>
                </a:cubicBezTo>
                <a:close/>
                <a:moveTo>
                  <a:pt x="6459" y="8633"/>
                </a:moveTo>
                <a:cubicBezTo>
                  <a:pt x="7247" y="8633"/>
                  <a:pt x="7877" y="9263"/>
                  <a:pt x="7877" y="10051"/>
                </a:cubicBezTo>
                <a:cubicBezTo>
                  <a:pt x="7877" y="10807"/>
                  <a:pt x="7247" y="11469"/>
                  <a:pt x="6459" y="11469"/>
                </a:cubicBezTo>
                <a:cubicBezTo>
                  <a:pt x="6113" y="11469"/>
                  <a:pt x="5734" y="11343"/>
                  <a:pt x="5514" y="11122"/>
                </a:cubicBezTo>
                <a:cubicBezTo>
                  <a:pt x="6113" y="10713"/>
                  <a:pt x="6459" y="10083"/>
                  <a:pt x="6459" y="9326"/>
                </a:cubicBezTo>
                <a:cubicBezTo>
                  <a:pt x="6459" y="9106"/>
                  <a:pt x="6428" y="8854"/>
                  <a:pt x="6333" y="8633"/>
                </a:cubicBezTo>
                <a:close/>
                <a:moveTo>
                  <a:pt x="1418" y="1"/>
                </a:moveTo>
                <a:cubicBezTo>
                  <a:pt x="631" y="1"/>
                  <a:pt x="1" y="631"/>
                  <a:pt x="1" y="1419"/>
                </a:cubicBezTo>
                <a:cubicBezTo>
                  <a:pt x="1" y="1891"/>
                  <a:pt x="221" y="2269"/>
                  <a:pt x="599" y="2553"/>
                </a:cubicBezTo>
                <a:cubicBezTo>
                  <a:pt x="221" y="3025"/>
                  <a:pt x="1" y="3624"/>
                  <a:pt x="1" y="4254"/>
                </a:cubicBezTo>
                <a:cubicBezTo>
                  <a:pt x="1" y="5042"/>
                  <a:pt x="316" y="5798"/>
                  <a:pt x="851" y="6302"/>
                </a:cubicBezTo>
                <a:cubicBezTo>
                  <a:pt x="757" y="6554"/>
                  <a:pt x="694" y="6806"/>
                  <a:pt x="694" y="7090"/>
                </a:cubicBezTo>
                <a:cubicBezTo>
                  <a:pt x="694" y="8035"/>
                  <a:pt x="1324" y="8822"/>
                  <a:pt x="2174" y="9137"/>
                </a:cubicBezTo>
                <a:lnTo>
                  <a:pt x="2174" y="9263"/>
                </a:lnTo>
                <a:cubicBezTo>
                  <a:pt x="2174" y="10429"/>
                  <a:pt x="3151" y="11437"/>
                  <a:pt x="4317" y="11437"/>
                </a:cubicBezTo>
                <a:cubicBezTo>
                  <a:pt x="4474" y="11437"/>
                  <a:pt x="4695" y="11374"/>
                  <a:pt x="4852" y="11374"/>
                </a:cubicBezTo>
                <a:cubicBezTo>
                  <a:pt x="5230" y="11847"/>
                  <a:pt x="5829" y="12162"/>
                  <a:pt x="6491" y="12162"/>
                </a:cubicBezTo>
                <a:cubicBezTo>
                  <a:pt x="7215" y="12162"/>
                  <a:pt x="7845" y="11815"/>
                  <a:pt x="8223" y="11311"/>
                </a:cubicBezTo>
                <a:cubicBezTo>
                  <a:pt x="8475" y="11437"/>
                  <a:pt x="8727" y="11469"/>
                  <a:pt x="8979" y="11469"/>
                </a:cubicBezTo>
                <a:cubicBezTo>
                  <a:pt x="9830" y="11469"/>
                  <a:pt x="10555" y="10839"/>
                  <a:pt x="10712" y="10051"/>
                </a:cubicBezTo>
                <a:lnTo>
                  <a:pt x="10744" y="10051"/>
                </a:lnTo>
                <a:cubicBezTo>
                  <a:pt x="11531" y="10051"/>
                  <a:pt x="12161" y="9421"/>
                  <a:pt x="12161" y="8633"/>
                </a:cubicBezTo>
                <a:cubicBezTo>
                  <a:pt x="12161" y="8287"/>
                  <a:pt x="12004" y="7909"/>
                  <a:pt x="11783" y="7657"/>
                </a:cubicBezTo>
                <a:cubicBezTo>
                  <a:pt x="12004" y="7436"/>
                  <a:pt x="12161" y="7121"/>
                  <a:pt x="12161" y="6806"/>
                </a:cubicBezTo>
                <a:cubicBezTo>
                  <a:pt x="12161" y="6239"/>
                  <a:pt x="11689" y="5766"/>
                  <a:pt x="11090" y="5766"/>
                </a:cubicBezTo>
                <a:cubicBezTo>
                  <a:pt x="10523" y="5766"/>
                  <a:pt x="10051" y="6239"/>
                  <a:pt x="10051" y="6806"/>
                </a:cubicBezTo>
                <a:cubicBezTo>
                  <a:pt x="10051" y="6964"/>
                  <a:pt x="10082" y="7184"/>
                  <a:pt x="10145" y="7279"/>
                </a:cubicBezTo>
                <a:cubicBezTo>
                  <a:pt x="10051" y="7342"/>
                  <a:pt x="9925" y="7405"/>
                  <a:pt x="9799" y="7531"/>
                </a:cubicBezTo>
                <a:cubicBezTo>
                  <a:pt x="9641" y="7657"/>
                  <a:pt x="9515" y="7783"/>
                  <a:pt x="9452" y="7940"/>
                </a:cubicBezTo>
                <a:cubicBezTo>
                  <a:pt x="9295" y="7909"/>
                  <a:pt x="9137" y="7877"/>
                  <a:pt x="8948" y="7877"/>
                </a:cubicBezTo>
                <a:cubicBezTo>
                  <a:pt x="8507" y="7877"/>
                  <a:pt x="8066" y="8035"/>
                  <a:pt x="7751" y="8318"/>
                </a:cubicBezTo>
                <a:cubicBezTo>
                  <a:pt x="7404" y="8035"/>
                  <a:pt x="6932" y="7877"/>
                  <a:pt x="6459" y="7877"/>
                </a:cubicBezTo>
                <a:cubicBezTo>
                  <a:pt x="6302" y="7877"/>
                  <a:pt x="6113" y="7909"/>
                  <a:pt x="5955" y="7909"/>
                </a:cubicBezTo>
                <a:cubicBezTo>
                  <a:pt x="5703" y="7594"/>
                  <a:pt x="5356" y="7373"/>
                  <a:pt x="5010" y="7247"/>
                </a:cubicBezTo>
                <a:lnTo>
                  <a:pt x="5010" y="7121"/>
                </a:lnTo>
                <a:cubicBezTo>
                  <a:pt x="5010" y="6869"/>
                  <a:pt x="4915" y="6585"/>
                  <a:pt x="4789" y="6302"/>
                </a:cubicBezTo>
                <a:cubicBezTo>
                  <a:pt x="5356" y="5798"/>
                  <a:pt x="5671" y="5042"/>
                  <a:pt x="5671" y="4254"/>
                </a:cubicBezTo>
                <a:cubicBezTo>
                  <a:pt x="5671" y="3624"/>
                  <a:pt x="5482" y="3025"/>
                  <a:pt x="5073" y="2553"/>
                </a:cubicBezTo>
                <a:cubicBezTo>
                  <a:pt x="5419" y="2301"/>
                  <a:pt x="5671" y="1891"/>
                  <a:pt x="5671" y="1419"/>
                </a:cubicBezTo>
                <a:cubicBezTo>
                  <a:pt x="5671" y="631"/>
                  <a:pt x="5041" y="1"/>
                  <a:pt x="4254" y="1"/>
                </a:cubicBezTo>
                <a:cubicBezTo>
                  <a:pt x="4065" y="1"/>
                  <a:pt x="3907" y="158"/>
                  <a:pt x="3907" y="348"/>
                </a:cubicBezTo>
                <a:cubicBezTo>
                  <a:pt x="3907" y="568"/>
                  <a:pt x="4065" y="726"/>
                  <a:pt x="4254" y="726"/>
                </a:cubicBezTo>
                <a:cubicBezTo>
                  <a:pt x="4632" y="726"/>
                  <a:pt x="4947" y="1041"/>
                  <a:pt x="4947" y="1419"/>
                </a:cubicBezTo>
                <a:cubicBezTo>
                  <a:pt x="4947" y="1702"/>
                  <a:pt x="4789" y="1923"/>
                  <a:pt x="4600" y="2049"/>
                </a:cubicBezTo>
                <a:cubicBezTo>
                  <a:pt x="4128" y="1671"/>
                  <a:pt x="3498" y="1419"/>
                  <a:pt x="2836" y="1419"/>
                </a:cubicBezTo>
                <a:cubicBezTo>
                  <a:pt x="2174" y="1419"/>
                  <a:pt x="1544" y="1671"/>
                  <a:pt x="1072" y="2049"/>
                </a:cubicBezTo>
                <a:cubicBezTo>
                  <a:pt x="820" y="1923"/>
                  <a:pt x="694" y="1702"/>
                  <a:pt x="694" y="1419"/>
                </a:cubicBezTo>
                <a:cubicBezTo>
                  <a:pt x="694" y="1041"/>
                  <a:pt x="1009" y="726"/>
                  <a:pt x="1418" y="726"/>
                </a:cubicBezTo>
                <a:cubicBezTo>
                  <a:pt x="1607" y="726"/>
                  <a:pt x="1765" y="568"/>
                  <a:pt x="1765" y="348"/>
                </a:cubicBezTo>
                <a:cubicBezTo>
                  <a:pt x="1765" y="158"/>
                  <a:pt x="1607" y="1"/>
                  <a:pt x="14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61" name="Google Shape;7161;p68"/>
          <p:cNvSpPr/>
          <p:nvPr/>
        </p:nvSpPr>
        <p:spPr>
          <a:xfrm>
            <a:off x="5668006" y="1676481"/>
            <a:ext cx="297893" cy="340063"/>
          </a:xfrm>
          <a:custGeom>
            <a:rect b="b" l="l" r="r" t="t"/>
            <a:pathLst>
              <a:path extrusionOk="0" h="12193" w="10681">
                <a:moveTo>
                  <a:pt x="8475" y="693"/>
                </a:moveTo>
                <a:cubicBezTo>
                  <a:pt x="8318" y="1513"/>
                  <a:pt x="7562" y="2111"/>
                  <a:pt x="6742" y="2111"/>
                </a:cubicBezTo>
                <a:cubicBezTo>
                  <a:pt x="6333" y="2111"/>
                  <a:pt x="5986" y="2237"/>
                  <a:pt x="5671" y="2426"/>
                </a:cubicBezTo>
                <a:lnTo>
                  <a:pt x="5671" y="1765"/>
                </a:lnTo>
                <a:cubicBezTo>
                  <a:pt x="5671" y="1166"/>
                  <a:pt x="6144" y="693"/>
                  <a:pt x="6742" y="693"/>
                </a:cubicBezTo>
                <a:close/>
                <a:moveTo>
                  <a:pt x="7089" y="4285"/>
                </a:moveTo>
                <a:cubicBezTo>
                  <a:pt x="8853" y="4285"/>
                  <a:pt x="9924" y="5356"/>
                  <a:pt x="9924" y="7120"/>
                </a:cubicBezTo>
                <a:cubicBezTo>
                  <a:pt x="9956" y="8129"/>
                  <a:pt x="9609" y="9231"/>
                  <a:pt x="9074" y="10082"/>
                </a:cubicBezTo>
                <a:cubicBezTo>
                  <a:pt x="8507" y="10933"/>
                  <a:pt x="7814" y="11405"/>
                  <a:pt x="7089" y="11405"/>
                </a:cubicBezTo>
                <a:cubicBezTo>
                  <a:pt x="6931" y="11405"/>
                  <a:pt x="6774" y="11374"/>
                  <a:pt x="6648" y="11342"/>
                </a:cubicBezTo>
                <a:cubicBezTo>
                  <a:pt x="6238" y="11216"/>
                  <a:pt x="5766" y="11122"/>
                  <a:pt x="5325" y="11122"/>
                </a:cubicBezTo>
                <a:cubicBezTo>
                  <a:pt x="4884" y="11122"/>
                  <a:pt x="4411" y="11216"/>
                  <a:pt x="3970" y="11342"/>
                </a:cubicBezTo>
                <a:cubicBezTo>
                  <a:pt x="3812" y="11374"/>
                  <a:pt x="3655" y="11405"/>
                  <a:pt x="3560" y="11405"/>
                </a:cubicBezTo>
                <a:cubicBezTo>
                  <a:pt x="2836" y="11405"/>
                  <a:pt x="2143" y="10901"/>
                  <a:pt x="1576" y="10082"/>
                </a:cubicBezTo>
                <a:cubicBezTo>
                  <a:pt x="1040" y="9200"/>
                  <a:pt x="725" y="8097"/>
                  <a:pt x="725" y="7120"/>
                </a:cubicBezTo>
                <a:cubicBezTo>
                  <a:pt x="725" y="5356"/>
                  <a:pt x="1765" y="4285"/>
                  <a:pt x="3560" y="4285"/>
                </a:cubicBezTo>
                <a:cubicBezTo>
                  <a:pt x="3970" y="4285"/>
                  <a:pt x="4380" y="4348"/>
                  <a:pt x="4726" y="4474"/>
                </a:cubicBezTo>
                <a:cubicBezTo>
                  <a:pt x="4821" y="4506"/>
                  <a:pt x="4884" y="4506"/>
                  <a:pt x="4978" y="4569"/>
                </a:cubicBezTo>
                <a:lnTo>
                  <a:pt x="4978" y="5293"/>
                </a:lnTo>
                <a:cubicBezTo>
                  <a:pt x="4663" y="5262"/>
                  <a:pt x="4348" y="5199"/>
                  <a:pt x="4065" y="5041"/>
                </a:cubicBezTo>
                <a:cubicBezTo>
                  <a:pt x="4021" y="5015"/>
                  <a:pt x="3971" y="5003"/>
                  <a:pt x="3919" y="5003"/>
                </a:cubicBezTo>
                <a:cubicBezTo>
                  <a:pt x="3783" y="5003"/>
                  <a:pt x="3638" y="5084"/>
                  <a:pt x="3592" y="5199"/>
                </a:cubicBezTo>
                <a:cubicBezTo>
                  <a:pt x="3497" y="5356"/>
                  <a:pt x="3592" y="5577"/>
                  <a:pt x="3749" y="5671"/>
                </a:cubicBezTo>
                <a:cubicBezTo>
                  <a:pt x="4254" y="5892"/>
                  <a:pt x="4758" y="6018"/>
                  <a:pt x="5325" y="6018"/>
                </a:cubicBezTo>
                <a:cubicBezTo>
                  <a:pt x="5860" y="6018"/>
                  <a:pt x="6427" y="5892"/>
                  <a:pt x="6900" y="5671"/>
                </a:cubicBezTo>
                <a:cubicBezTo>
                  <a:pt x="7057" y="5577"/>
                  <a:pt x="7120" y="5356"/>
                  <a:pt x="7057" y="5199"/>
                </a:cubicBezTo>
                <a:cubicBezTo>
                  <a:pt x="6989" y="5084"/>
                  <a:pt x="6854" y="5003"/>
                  <a:pt x="6725" y="5003"/>
                </a:cubicBezTo>
                <a:cubicBezTo>
                  <a:pt x="6676" y="5003"/>
                  <a:pt x="6628" y="5015"/>
                  <a:pt x="6585" y="5041"/>
                </a:cubicBezTo>
                <a:cubicBezTo>
                  <a:pt x="6301" y="5199"/>
                  <a:pt x="5986" y="5262"/>
                  <a:pt x="5671" y="5293"/>
                </a:cubicBezTo>
                <a:lnTo>
                  <a:pt x="5671" y="4569"/>
                </a:lnTo>
                <a:cubicBezTo>
                  <a:pt x="5766" y="4569"/>
                  <a:pt x="5829" y="4506"/>
                  <a:pt x="5923" y="4474"/>
                </a:cubicBezTo>
                <a:cubicBezTo>
                  <a:pt x="6270" y="4348"/>
                  <a:pt x="6648" y="4285"/>
                  <a:pt x="7089" y="4285"/>
                </a:cubicBezTo>
                <a:close/>
                <a:moveTo>
                  <a:pt x="6774" y="0"/>
                </a:moveTo>
                <a:cubicBezTo>
                  <a:pt x="5797" y="0"/>
                  <a:pt x="5010" y="788"/>
                  <a:pt x="5010" y="1765"/>
                </a:cubicBezTo>
                <a:cubicBezTo>
                  <a:pt x="4695" y="1513"/>
                  <a:pt x="4348" y="1418"/>
                  <a:pt x="3938" y="1418"/>
                </a:cubicBezTo>
                <a:cubicBezTo>
                  <a:pt x="3749" y="1418"/>
                  <a:pt x="3592" y="1576"/>
                  <a:pt x="3592" y="1765"/>
                </a:cubicBezTo>
                <a:cubicBezTo>
                  <a:pt x="3592" y="1954"/>
                  <a:pt x="3749" y="2111"/>
                  <a:pt x="3938" y="2111"/>
                </a:cubicBezTo>
                <a:cubicBezTo>
                  <a:pt x="4537" y="2111"/>
                  <a:pt x="5010" y="2584"/>
                  <a:pt x="5010" y="3182"/>
                </a:cubicBezTo>
                <a:lnTo>
                  <a:pt x="5010" y="3812"/>
                </a:lnTo>
                <a:cubicBezTo>
                  <a:pt x="4569" y="3655"/>
                  <a:pt x="4096" y="3560"/>
                  <a:pt x="3592" y="3560"/>
                </a:cubicBezTo>
                <a:cubicBezTo>
                  <a:pt x="1513" y="3560"/>
                  <a:pt x="0" y="4884"/>
                  <a:pt x="0" y="7152"/>
                </a:cubicBezTo>
                <a:cubicBezTo>
                  <a:pt x="0" y="8286"/>
                  <a:pt x="347" y="9515"/>
                  <a:pt x="977" y="10491"/>
                </a:cubicBezTo>
                <a:cubicBezTo>
                  <a:pt x="1702" y="11594"/>
                  <a:pt x="2615" y="12193"/>
                  <a:pt x="3560" y="12193"/>
                </a:cubicBezTo>
                <a:cubicBezTo>
                  <a:pt x="3781" y="12193"/>
                  <a:pt x="3970" y="12161"/>
                  <a:pt x="4222" y="12130"/>
                </a:cubicBezTo>
                <a:cubicBezTo>
                  <a:pt x="4600" y="12004"/>
                  <a:pt x="4970" y="11941"/>
                  <a:pt x="5340" y="11941"/>
                </a:cubicBezTo>
                <a:cubicBezTo>
                  <a:pt x="5711" y="11941"/>
                  <a:pt x="6081" y="12004"/>
                  <a:pt x="6459" y="12130"/>
                </a:cubicBezTo>
                <a:cubicBezTo>
                  <a:pt x="6648" y="12193"/>
                  <a:pt x="6900" y="12193"/>
                  <a:pt x="7152" y="12193"/>
                </a:cubicBezTo>
                <a:cubicBezTo>
                  <a:pt x="8097" y="12193"/>
                  <a:pt x="8979" y="11594"/>
                  <a:pt x="9704" y="10491"/>
                </a:cubicBezTo>
                <a:cubicBezTo>
                  <a:pt x="10334" y="9546"/>
                  <a:pt x="10681" y="8286"/>
                  <a:pt x="10681" y="7152"/>
                </a:cubicBezTo>
                <a:cubicBezTo>
                  <a:pt x="10681" y="4884"/>
                  <a:pt x="9168" y="3560"/>
                  <a:pt x="7089" y="3560"/>
                </a:cubicBezTo>
                <a:cubicBezTo>
                  <a:pt x="6585" y="3560"/>
                  <a:pt x="6112" y="3655"/>
                  <a:pt x="5671" y="3812"/>
                </a:cubicBezTo>
                <a:lnTo>
                  <a:pt x="5671" y="3340"/>
                </a:lnTo>
                <a:lnTo>
                  <a:pt x="5797" y="3214"/>
                </a:lnTo>
                <a:cubicBezTo>
                  <a:pt x="6081" y="2930"/>
                  <a:pt x="6396" y="2836"/>
                  <a:pt x="6774" y="2836"/>
                </a:cubicBezTo>
                <a:cubicBezTo>
                  <a:pt x="8160" y="2836"/>
                  <a:pt x="9263" y="1733"/>
                  <a:pt x="9263" y="347"/>
                </a:cubicBezTo>
                <a:cubicBezTo>
                  <a:pt x="9263" y="158"/>
                  <a:pt x="9105" y="0"/>
                  <a:pt x="891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2" name="Google Shape;7162;p68"/>
          <p:cNvGrpSpPr/>
          <p:nvPr/>
        </p:nvGrpSpPr>
        <p:grpSpPr>
          <a:xfrm>
            <a:off x="5647441" y="2107491"/>
            <a:ext cx="340063" cy="318978"/>
            <a:chOff x="-17190425" y="2435725"/>
            <a:chExt cx="304825" cy="285925"/>
          </a:xfrm>
        </p:grpSpPr>
        <p:sp>
          <p:nvSpPr>
            <p:cNvPr id="7163" name="Google Shape;7163;p68"/>
            <p:cNvSpPr/>
            <p:nvPr/>
          </p:nvSpPr>
          <p:spPr>
            <a:xfrm>
              <a:off x="-16994325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9" y="0"/>
                    <a:pt x="1" y="158"/>
                    <a:pt x="1" y="347"/>
                  </a:cubicBezTo>
                  <a:cubicBezTo>
                    <a:pt x="1" y="536"/>
                    <a:pt x="159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4" name="Google Shape;7164;p68"/>
            <p:cNvSpPr/>
            <p:nvPr/>
          </p:nvSpPr>
          <p:spPr>
            <a:xfrm>
              <a:off x="-17100650" y="25964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5" name="Google Shape;7165;p68"/>
            <p:cNvSpPr/>
            <p:nvPr/>
          </p:nvSpPr>
          <p:spPr>
            <a:xfrm>
              <a:off x="-17190425" y="2435725"/>
              <a:ext cx="304825" cy="285925"/>
            </a:xfrm>
            <a:custGeom>
              <a:rect b="b" l="l" r="r" t="t"/>
              <a:pathLst>
                <a:path extrusionOk="0" h="11437" w="12193">
                  <a:moveTo>
                    <a:pt x="2111" y="725"/>
                  </a:moveTo>
                  <a:cubicBezTo>
                    <a:pt x="2836" y="725"/>
                    <a:pt x="3434" y="1292"/>
                    <a:pt x="3529" y="2016"/>
                  </a:cubicBezTo>
                  <a:cubicBezTo>
                    <a:pt x="2804" y="2363"/>
                    <a:pt x="2174" y="2867"/>
                    <a:pt x="1702" y="3497"/>
                  </a:cubicBezTo>
                  <a:cubicBezTo>
                    <a:pt x="1103" y="3308"/>
                    <a:pt x="693" y="2773"/>
                    <a:pt x="693" y="2143"/>
                  </a:cubicBezTo>
                  <a:cubicBezTo>
                    <a:pt x="693" y="1355"/>
                    <a:pt x="1323" y="725"/>
                    <a:pt x="2111" y="725"/>
                  </a:cubicBezTo>
                  <a:close/>
                  <a:moveTo>
                    <a:pt x="10019" y="693"/>
                  </a:moveTo>
                  <a:cubicBezTo>
                    <a:pt x="10806" y="693"/>
                    <a:pt x="11437" y="1323"/>
                    <a:pt x="11437" y="2111"/>
                  </a:cubicBezTo>
                  <a:cubicBezTo>
                    <a:pt x="11437" y="2773"/>
                    <a:pt x="11027" y="3308"/>
                    <a:pt x="10397" y="3497"/>
                  </a:cubicBezTo>
                  <a:cubicBezTo>
                    <a:pt x="9924" y="2867"/>
                    <a:pt x="9294" y="2363"/>
                    <a:pt x="8601" y="2016"/>
                  </a:cubicBezTo>
                  <a:cubicBezTo>
                    <a:pt x="8696" y="1260"/>
                    <a:pt x="9263" y="693"/>
                    <a:pt x="10019" y="693"/>
                  </a:cubicBezTo>
                  <a:close/>
                  <a:moveTo>
                    <a:pt x="7959" y="4997"/>
                  </a:moveTo>
                  <a:cubicBezTo>
                    <a:pt x="8453" y="4997"/>
                    <a:pt x="8961" y="5407"/>
                    <a:pt x="9200" y="6018"/>
                  </a:cubicBezTo>
                  <a:cubicBezTo>
                    <a:pt x="9452" y="6774"/>
                    <a:pt x="9231" y="7530"/>
                    <a:pt x="8664" y="7719"/>
                  </a:cubicBezTo>
                  <a:cubicBezTo>
                    <a:pt x="8555" y="7741"/>
                    <a:pt x="8447" y="7777"/>
                    <a:pt x="8338" y="7777"/>
                  </a:cubicBezTo>
                  <a:cubicBezTo>
                    <a:pt x="8289" y="7777"/>
                    <a:pt x="8240" y="7770"/>
                    <a:pt x="8192" y="7750"/>
                  </a:cubicBezTo>
                  <a:cubicBezTo>
                    <a:pt x="8003" y="7372"/>
                    <a:pt x="7624" y="6900"/>
                    <a:pt x="7183" y="6711"/>
                  </a:cubicBezTo>
                  <a:cubicBezTo>
                    <a:pt x="6900" y="5955"/>
                    <a:pt x="7152" y="5230"/>
                    <a:pt x="7687" y="5041"/>
                  </a:cubicBezTo>
                  <a:cubicBezTo>
                    <a:pt x="7776" y="5011"/>
                    <a:pt x="7868" y="4997"/>
                    <a:pt x="7959" y="4997"/>
                  </a:cubicBezTo>
                  <a:close/>
                  <a:moveTo>
                    <a:pt x="4107" y="4995"/>
                  </a:moveTo>
                  <a:cubicBezTo>
                    <a:pt x="4200" y="4995"/>
                    <a:pt x="4292" y="5010"/>
                    <a:pt x="4379" y="5041"/>
                  </a:cubicBezTo>
                  <a:cubicBezTo>
                    <a:pt x="4947" y="5230"/>
                    <a:pt x="5167" y="6081"/>
                    <a:pt x="4852" y="6805"/>
                  </a:cubicBezTo>
                  <a:cubicBezTo>
                    <a:pt x="4568" y="7026"/>
                    <a:pt x="4222" y="7404"/>
                    <a:pt x="4064" y="7687"/>
                  </a:cubicBezTo>
                  <a:cubicBezTo>
                    <a:pt x="3946" y="7755"/>
                    <a:pt x="3819" y="7786"/>
                    <a:pt x="3697" y="7786"/>
                  </a:cubicBezTo>
                  <a:cubicBezTo>
                    <a:pt x="3592" y="7786"/>
                    <a:pt x="3491" y="7763"/>
                    <a:pt x="3403" y="7719"/>
                  </a:cubicBezTo>
                  <a:cubicBezTo>
                    <a:pt x="2836" y="7530"/>
                    <a:pt x="2615" y="6742"/>
                    <a:pt x="2899" y="6018"/>
                  </a:cubicBezTo>
                  <a:cubicBezTo>
                    <a:pt x="3110" y="5385"/>
                    <a:pt x="3629" y="4995"/>
                    <a:pt x="4107" y="4995"/>
                  </a:cubicBezTo>
                  <a:close/>
                  <a:moveTo>
                    <a:pt x="6081" y="8538"/>
                  </a:moveTo>
                  <a:cubicBezTo>
                    <a:pt x="6207" y="8538"/>
                    <a:pt x="6364" y="8632"/>
                    <a:pt x="6396" y="8790"/>
                  </a:cubicBezTo>
                  <a:lnTo>
                    <a:pt x="6081" y="9105"/>
                  </a:lnTo>
                  <a:lnTo>
                    <a:pt x="5766" y="8790"/>
                  </a:lnTo>
                  <a:cubicBezTo>
                    <a:pt x="5797" y="8664"/>
                    <a:pt x="5955" y="8538"/>
                    <a:pt x="6081" y="8538"/>
                  </a:cubicBezTo>
                  <a:close/>
                  <a:moveTo>
                    <a:pt x="6144" y="2111"/>
                  </a:moveTo>
                  <a:cubicBezTo>
                    <a:pt x="8727" y="2111"/>
                    <a:pt x="10806" y="4064"/>
                    <a:pt x="10806" y="6427"/>
                  </a:cubicBezTo>
                  <a:cubicBezTo>
                    <a:pt x="10712" y="7908"/>
                    <a:pt x="9893" y="9263"/>
                    <a:pt x="8570" y="10050"/>
                  </a:cubicBezTo>
                  <a:cubicBezTo>
                    <a:pt x="8570" y="9924"/>
                    <a:pt x="8601" y="9767"/>
                    <a:pt x="8601" y="9609"/>
                  </a:cubicBezTo>
                  <a:cubicBezTo>
                    <a:pt x="8601" y="9168"/>
                    <a:pt x="8570" y="8790"/>
                    <a:pt x="8475" y="8475"/>
                  </a:cubicBezTo>
                  <a:cubicBezTo>
                    <a:pt x="8633" y="8475"/>
                    <a:pt x="8790" y="8443"/>
                    <a:pt x="8916" y="8380"/>
                  </a:cubicBezTo>
                  <a:cubicBezTo>
                    <a:pt x="9861" y="8034"/>
                    <a:pt x="10239" y="6868"/>
                    <a:pt x="9861" y="5766"/>
                  </a:cubicBezTo>
                  <a:cubicBezTo>
                    <a:pt x="9523" y="4855"/>
                    <a:pt x="8755" y="4267"/>
                    <a:pt x="7966" y="4267"/>
                  </a:cubicBezTo>
                  <a:cubicBezTo>
                    <a:pt x="7799" y="4267"/>
                    <a:pt x="7632" y="4293"/>
                    <a:pt x="7467" y="4348"/>
                  </a:cubicBezTo>
                  <a:cubicBezTo>
                    <a:pt x="6679" y="4600"/>
                    <a:pt x="6270" y="5514"/>
                    <a:pt x="6396" y="6396"/>
                  </a:cubicBezTo>
                  <a:cubicBezTo>
                    <a:pt x="6337" y="6376"/>
                    <a:pt x="6272" y="6369"/>
                    <a:pt x="6205" y="6369"/>
                  </a:cubicBezTo>
                  <a:cubicBezTo>
                    <a:pt x="6053" y="6369"/>
                    <a:pt x="5886" y="6405"/>
                    <a:pt x="5734" y="6427"/>
                  </a:cubicBezTo>
                  <a:cubicBezTo>
                    <a:pt x="5829" y="5514"/>
                    <a:pt x="5451" y="4600"/>
                    <a:pt x="4663" y="4348"/>
                  </a:cubicBezTo>
                  <a:cubicBezTo>
                    <a:pt x="4486" y="4277"/>
                    <a:pt x="4304" y="4244"/>
                    <a:pt x="4124" y="4244"/>
                  </a:cubicBezTo>
                  <a:cubicBezTo>
                    <a:pt x="3341" y="4244"/>
                    <a:pt x="2576" y="4869"/>
                    <a:pt x="2269" y="5766"/>
                  </a:cubicBezTo>
                  <a:cubicBezTo>
                    <a:pt x="1859" y="6868"/>
                    <a:pt x="2269" y="8034"/>
                    <a:pt x="3214" y="8380"/>
                  </a:cubicBezTo>
                  <a:cubicBezTo>
                    <a:pt x="3371" y="8475"/>
                    <a:pt x="3560" y="8475"/>
                    <a:pt x="3718" y="8475"/>
                  </a:cubicBezTo>
                  <a:lnTo>
                    <a:pt x="3749" y="8475"/>
                  </a:lnTo>
                  <a:cubicBezTo>
                    <a:pt x="3686" y="8790"/>
                    <a:pt x="3623" y="9137"/>
                    <a:pt x="3623" y="9609"/>
                  </a:cubicBezTo>
                  <a:cubicBezTo>
                    <a:pt x="3623" y="9767"/>
                    <a:pt x="3623" y="9893"/>
                    <a:pt x="3686" y="10050"/>
                  </a:cubicBezTo>
                  <a:cubicBezTo>
                    <a:pt x="2332" y="9263"/>
                    <a:pt x="1512" y="7908"/>
                    <a:pt x="1512" y="6427"/>
                  </a:cubicBezTo>
                  <a:cubicBezTo>
                    <a:pt x="1512" y="4064"/>
                    <a:pt x="3592" y="2111"/>
                    <a:pt x="6144" y="2111"/>
                  </a:cubicBezTo>
                  <a:close/>
                  <a:moveTo>
                    <a:pt x="6127" y="7151"/>
                  </a:moveTo>
                  <a:cubicBezTo>
                    <a:pt x="6481" y="7151"/>
                    <a:pt x="6828" y="7269"/>
                    <a:pt x="7057" y="7498"/>
                  </a:cubicBezTo>
                  <a:cubicBezTo>
                    <a:pt x="7656" y="8065"/>
                    <a:pt x="7845" y="8601"/>
                    <a:pt x="7845" y="9609"/>
                  </a:cubicBezTo>
                  <a:cubicBezTo>
                    <a:pt x="7845" y="10050"/>
                    <a:pt x="7782" y="10334"/>
                    <a:pt x="7624" y="10491"/>
                  </a:cubicBezTo>
                  <a:cubicBezTo>
                    <a:pt x="7451" y="10640"/>
                    <a:pt x="7123" y="10691"/>
                    <a:pt x="6746" y="10691"/>
                  </a:cubicBezTo>
                  <a:cubicBezTo>
                    <a:pt x="6643" y="10691"/>
                    <a:pt x="6536" y="10687"/>
                    <a:pt x="6427" y="10680"/>
                  </a:cubicBezTo>
                  <a:lnTo>
                    <a:pt x="6427" y="9767"/>
                  </a:lnTo>
                  <a:lnTo>
                    <a:pt x="7026" y="9168"/>
                  </a:lnTo>
                  <a:cubicBezTo>
                    <a:pt x="7089" y="9105"/>
                    <a:pt x="7152" y="9011"/>
                    <a:pt x="7152" y="8948"/>
                  </a:cubicBezTo>
                  <a:cubicBezTo>
                    <a:pt x="7152" y="8349"/>
                    <a:pt x="6679" y="7876"/>
                    <a:pt x="6081" y="7876"/>
                  </a:cubicBezTo>
                  <a:cubicBezTo>
                    <a:pt x="5482" y="7876"/>
                    <a:pt x="5010" y="8349"/>
                    <a:pt x="5010" y="8948"/>
                  </a:cubicBezTo>
                  <a:cubicBezTo>
                    <a:pt x="5010" y="9011"/>
                    <a:pt x="5041" y="9137"/>
                    <a:pt x="5136" y="9168"/>
                  </a:cubicBezTo>
                  <a:lnTo>
                    <a:pt x="5734" y="9767"/>
                  </a:lnTo>
                  <a:lnTo>
                    <a:pt x="5734" y="10680"/>
                  </a:lnTo>
                  <a:lnTo>
                    <a:pt x="5356" y="10680"/>
                  </a:lnTo>
                  <a:cubicBezTo>
                    <a:pt x="4631" y="10680"/>
                    <a:pt x="4316" y="10554"/>
                    <a:pt x="4316" y="9609"/>
                  </a:cubicBezTo>
                  <a:cubicBezTo>
                    <a:pt x="4316" y="8601"/>
                    <a:pt x="4537" y="8160"/>
                    <a:pt x="5104" y="7561"/>
                  </a:cubicBezTo>
                  <a:cubicBezTo>
                    <a:pt x="5364" y="7285"/>
                    <a:pt x="5750" y="7151"/>
                    <a:pt x="6127" y="7151"/>
                  </a:cubicBezTo>
                  <a:close/>
                  <a:moveTo>
                    <a:pt x="2143" y="0"/>
                  </a:moveTo>
                  <a:cubicBezTo>
                    <a:pt x="945" y="0"/>
                    <a:pt x="0" y="945"/>
                    <a:pt x="0" y="2143"/>
                  </a:cubicBezTo>
                  <a:cubicBezTo>
                    <a:pt x="0" y="2647"/>
                    <a:pt x="221" y="3151"/>
                    <a:pt x="536" y="3560"/>
                  </a:cubicBezTo>
                  <a:cubicBezTo>
                    <a:pt x="756" y="3812"/>
                    <a:pt x="1040" y="4001"/>
                    <a:pt x="1355" y="4127"/>
                  </a:cubicBezTo>
                  <a:cubicBezTo>
                    <a:pt x="945" y="4852"/>
                    <a:pt x="756" y="5640"/>
                    <a:pt x="756" y="6427"/>
                  </a:cubicBezTo>
                  <a:cubicBezTo>
                    <a:pt x="756" y="8506"/>
                    <a:pt x="2143" y="10334"/>
                    <a:pt x="4096" y="11058"/>
                  </a:cubicBezTo>
                  <a:cubicBezTo>
                    <a:pt x="4474" y="11373"/>
                    <a:pt x="4947" y="11436"/>
                    <a:pt x="5356" y="11436"/>
                  </a:cubicBezTo>
                  <a:lnTo>
                    <a:pt x="6364" y="11436"/>
                  </a:lnTo>
                  <a:cubicBezTo>
                    <a:pt x="7026" y="11436"/>
                    <a:pt x="7656" y="11436"/>
                    <a:pt x="8097" y="11058"/>
                  </a:cubicBezTo>
                  <a:cubicBezTo>
                    <a:pt x="10050" y="10334"/>
                    <a:pt x="11437" y="8506"/>
                    <a:pt x="11437" y="6427"/>
                  </a:cubicBezTo>
                  <a:cubicBezTo>
                    <a:pt x="11437" y="5608"/>
                    <a:pt x="11248" y="4820"/>
                    <a:pt x="10838" y="4127"/>
                  </a:cubicBezTo>
                  <a:cubicBezTo>
                    <a:pt x="11153" y="4001"/>
                    <a:pt x="11437" y="3812"/>
                    <a:pt x="11657" y="3560"/>
                  </a:cubicBezTo>
                  <a:cubicBezTo>
                    <a:pt x="12035" y="3151"/>
                    <a:pt x="12193" y="2647"/>
                    <a:pt x="12193" y="2143"/>
                  </a:cubicBezTo>
                  <a:cubicBezTo>
                    <a:pt x="12193" y="945"/>
                    <a:pt x="11185" y="0"/>
                    <a:pt x="10019" y="0"/>
                  </a:cubicBezTo>
                  <a:cubicBezTo>
                    <a:pt x="8979" y="0"/>
                    <a:pt x="8129" y="756"/>
                    <a:pt x="7939" y="1733"/>
                  </a:cubicBezTo>
                  <a:cubicBezTo>
                    <a:pt x="7341" y="1544"/>
                    <a:pt x="6711" y="1418"/>
                    <a:pt x="6081" y="1418"/>
                  </a:cubicBezTo>
                  <a:cubicBezTo>
                    <a:pt x="5451" y="1418"/>
                    <a:pt x="4821" y="1544"/>
                    <a:pt x="4222" y="1733"/>
                  </a:cubicBezTo>
                  <a:cubicBezTo>
                    <a:pt x="4033" y="756"/>
                    <a:pt x="3151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66" name="Google Shape;7166;p68"/>
          <p:cNvSpPr/>
          <p:nvPr/>
        </p:nvSpPr>
        <p:spPr>
          <a:xfrm>
            <a:off x="5648678" y="2512543"/>
            <a:ext cx="336549" cy="336577"/>
          </a:xfrm>
          <a:custGeom>
            <a:rect b="b" l="l" r="r" t="t"/>
            <a:pathLst>
              <a:path extrusionOk="0" h="12068" w="12067">
                <a:moveTo>
                  <a:pt x="5955" y="1104"/>
                </a:moveTo>
                <a:lnTo>
                  <a:pt x="6270" y="1734"/>
                </a:lnTo>
                <a:lnTo>
                  <a:pt x="5955" y="2364"/>
                </a:lnTo>
                <a:lnTo>
                  <a:pt x="5640" y="1734"/>
                </a:lnTo>
                <a:lnTo>
                  <a:pt x="5955" y="1104"/>
                </a:lnTo>
                <a:close/>
                <a:moveTo>
                  <a:pt x="9420" y="2521"/>
                </a:moveTo>
                <a:lnTo>
                  <a:pt x="9168" y="3183"/>
                </a:lnTo>
                <a:lnTo>
                  <a:pt x="8507" y="3435"/>
                </a:lnTo>
                <a:lnTo>
                  <a:pt x="8759" y="2773"/>
                </a:lnTo>
                <a:lnTo>
                  <a:pt x="9420" y="2521"/>
                </a:lnTo>
                <a:close/>
                <a:moveTo>
                  <a:pt x="2489" y="2553"/>
                </a:moveTo>
                <a:lnTo>
                  <a:pt x="3151" y="2805"/>
                </a:lnTo>
                <a:lnTo>
                  <a:pt x="3403" y="3466"/>
                </a:lnTo>
                <a:lnTo>
                  <a:pt x="2710" y="3246"/>
                </a:lnTo>
                <a:lnTo>
                  <a:pt x="2489" y="2553"/>
                </a:lnTo>
                <a:close/>
                <a:moveTo>
                  <a:pt x="4663" y="2931"/>
                </a:moveTo>
                <a:lnTo>
                  <a:pt x="5608" y="3403"/>
                </a:lnTo>
                <a:lnTo>
                  <a:pt x="5608" y="4254"/>
                </a:lnTo>
                <a:cubicBezTo>
                  <a:pt x="5356" y="4286"/>
                  <a:pt x="5167" y="4380"/>
                  <a:pt x="4978" y="4538"/>
                </a:cubicBezTo>
                <a:lnTo>
                  <a:pt x="4348" y="3908"/>
                </a:lnTo>
                <a:lnTo>
                  <a:pt x="4663" y="2931"/>
                </a:lnTo>
                <a:close/>
                <a:moveTo>
                  <a:pt x="7246" y="2931"/>
                </a:moveTo>
                <a:lnTo>
                  <a:pt x="7561" y="3908"/>
                </a:lnTo>
                <a:lnTo>
                  <a:pt x="6931" y="4538"/>
                </a:lnTo>
                <a:cubicBezTo>
                  <a:pt x="6742" y="4412"/>
                  <a:pt x="6553" y="4349"/>
                  <a:pt x="6301" y="4254"/>
                </a:cubicBezTo>
                <a:lnTo>
                  <a:pt x="6301" y="3403"/>
                </a:lnTo>
                <a:lnTo>
                  <a:pt x="7246" y="2931"/>
                </a:lnTo>
                <a:close/>
                <a:moveTo>
                  <a:pt x="3812" y="4412"/>
                </a:moveTo>
                <a:lnTo>
                  <a:pt x="4442" y="5042"/>
                </a:lnTo>
                <a:cubicBezTo>
                  <a:pt x="4348" y="5231"/>
                  <a:pt x="4253" y="5451"/>
                  <a:pt x="4190" y="5672"/>
                </a:cubicBezTo>
                <a:lnTo>
                  <a:pt x="3308" y="5672"/>
                </a:lnTo>
                <a:lnTo>
                  <a:pt x="2836" y="4727"/>
                </a:lnTo>
                <a:lnTo>
                  <a:pt x="3812" y="4412"/>
                </a:lnTo>
                <a:close/>
                <a:moveTo>
                  <a:pt x="8034" y="4412"/>
                </a:moveTo>
                <a:lnTo>
                  <a:pt x="9011" y="4727"/>
                </a:lnTo>
                <a:lnTo>
                  <a:pt x="8538" y="5672"/>
                </a:lnTo>
                <a:lnTo>
                  <a:pt x="7687" y="5672"/>
                </a:lnTo>
                <a:cubicBezTo>
                  <a:pt x="7656" y="5451"/>
                  <a:pt x="7561" y="5231"/>
                  <a:pt x="7404" y="5042"/>
                </a:cubicBezTo>
                <a:lnTo>
                  <a:pt x="8034" y="4412"/>
                </a:lnTo>
                <a:close/>
                <a:moveTo>
                  <a:pt x="1670" y="5703"/>
                </a:moveTo>
                <a:lnTo>
                  <a:pt x="2300" y="6018"/>
                </a:lnTo>
                <a:lnTo>
                  <a:pt x="1670" y="6333"/>
                </a:lnTo>
                <a:lnTo>
                  <a:pt x="1040" y="6018"/>
                </a:lnTo>
                <a:lnTo>
                  <a:pt x="1670" y="5703"/>
                </a:lnTo>
                <a:close/>
                <a:moveTo>
                  <a:pt x="10239" y="5703"/>
                </a:moveTo>
                <a:lnTo>
                  <a:pt x="10869" y="6018"/>
                </a:lnTo>
                <a:lnTo>
                  <a:pt x="10239" y="6333"/>
                </a:lnTo>
                <a:lnTo>
                  <a:pt x="9609" y="6018"/>
                </a:lnTo>
                <a:lnTo>
                  <a:pt x="10239" y="5703"/>
                </a:lnTo>
                <a:close/>
                <a:moveTo>
                  <a:pt x="5955" y="4979"/>
                </a:moveTo>
                <a:cubicBezTo>
                  <a:pt x="6553" y="4979"/>
                  <a:pt x="7026" y="5451"/>
                  <a:pt x="7026" y="6018"/>
                </a:cubicBezTo>
                <a:cubicBezTo>
                  <a:pt x="7026" y="6617"/>
                  <a:pt x="6553" y="7089"/>
                  <a:pt x="5955" y="7089"/>
                </a:cubicBezTo>
                <a:cubicBezTo>
                  <a:pt x="5356" y="7089"/>
                  <a:pt x="4884" y="6617"/>
                  <a:pt x="4884" y="6018"/>
                </a:cubicBezTo>
                <a:cubicBezTo>
                  <a:pt x="4884" y="5451"/>
                  <a:pt x="5356" y="4979"/>
                  <a:pt x="5955" y="4979"/>
                </a:cubicBezTo>
                <a:close/>
                <a:moveTo>
                  <a:pt x="4222" y="6365"/>
                </a:moveTo>
                <a:lnTo>
                  <a:pt x="4222" y="6396"/>
                </a:lnTo>
                <a:cubicBezTo>
                  <a:pt x="4253" y="6617"/>
                  <a:pt x="4348" y="6806"/>
                  <a:pt x="4505" y="7026"/>
                </a:cubicBezTo>
                <a:lnTo>
                  <a:pt x="3875" y="7657"/>
                </a:lnTo>
                <a:lnTo>
                  <a:pt x="2867" y="7310"/>
                </a:lnTo>
                <a:lnTo>
                  <a:pt x="3340" y="6365"/>
                </a:lnTo>
                <a:close/>
                <a:moveTo>
                  <a:pt x="8601" y="6396"/>
                </a:moveTo>
                <a:lnTo>
                  <a:pt x="9074" y="7342"/>
                </a:lnTo>
                <a:lnTo>
                  <a:pt x="8066" y="7657"/>
                </a:lnTo>
                <a:lnTo>
                  <a:pt x="7435" y="7026"/>
                </a:lnTo>
                <a:cubicBezTo>
                  <a:pt x="7561" y="6806"/>
                  <a:pt x="7656" y="6617"/>
                  <a:pt x="7719" y="6396"/>
                </a:cubicBezTo>
                <a:close/>
                <a:moveTo>
                  <a:pt x="4978" y="7531"/>
                </a:moveTo>
                <a:cubicBezTo>
                  <a:pt x="5167" y="7657"/>
                  <a:pt x="5356" y="7720"/>
                  <a:pt x="5608" y="7814"/>
                </a:cubicBezTo>
                <a:lnTo>
                  <a:pt x="5608" y="8665"/>
                </a:lnTo>
                <a:lnTo>
                  <a:pt x="4663" y="9137"/>
                </a:lnTo>
                <a:lnTo>
                  <a:pt x="4348" y="8161"/>
                </a:lnTo>
                <a:lnTo>
                  <a:pt x="4978" y="7531"/>
                </a:lnTo>
                <a:close/>
                <a:moveTo>
                  <a:pt x="6931" y="7531"/>
                </a:moveTo>
                <a:lnTo>
                  <a:pt x="7561" y="8161"/>
                </a:lnTo>
                <a:lnTo>
                  <a:pt x="7246" y="9137"/>
                </a:lnTo>
                <a:lnTo>
                  <a:pt x="6301" y="8665"/>
                </a:lnTo>
                <a:lnTo>
                  <a:pt x="6301" y="7814"/>
                </a:lnTo>
                <a:cubicBezTo>
                  <a:pt x="6553" y="7751"/>
                  <a:pt x="6742" y="7688"/>
                  <a:pt x="6931" y="7531"/>
                </a:cubicBezTo>
                <a:close/>
                <a:moveTo>
                  <a:pt x="8507" y="8602"/>
                </a:moveTo>
                <a:lnTo>
                  <a:pt x="9168" y="8822"/>
                </a:lnTo>
                <a:lnTo>
                  <a:pt x="9420" y="9484"/>
                </a:lnTo>
                <a:lnTo>
                  <a:pt x="8759" y="9263"/>
                </a:lnTo>
                <a:lnTo>
                  <a:pt x="8507" y="8602"/>
                </a:lnTo>
                <a:close/>
                <a:moveTo>
                  <a:pt x="3403" y="8633"/>
                </a:moveTo>
                <a:lnTo>
                  <a:pt x="3151" y="9295"/>
                </a:lnTo>
                <a:lnTo>
                  <a:pt x="2489" y="9547"/>
                </a:lnTo>
                <a:lnTo>
                  <a:pt x="2710" y="8854"/>
                </a:lnTo>
                <a:lnTo>
                  <a:pt x="3403" y="8633"/>
                </a:lnTo>
                <a:close/>
                <a:moveTo>
                  <a:pt x="5955" y="9704"/>
                </a:moveTo>
                <a:lnTo>
                  <a:pt x="6270" y="10334"/>
                </a:lnTo>
                <a:lnTo>
                  <a:pt x="5955" y="10965"/>
                </a:lnTo>
                <a:lnTo>
                  <a:pt x="5640" y="10334"/>
                </a:lnTo>
                <a:lnTo>
                  <a:pt x="5955" y="9704"/>
                </a:lnTo>
                <a:close/>
                <a:moveTo>
                  <a:pt x="6018" y="1"/>
                </a:moveTo>
                <a:cubicBezTo>
                  <a:pt x="5923" y="1"/>
                  <a:pt x="5766" y="95"/>
                  <a:pt x="5703" y="190"/>
                </a:cubicBezTo>
                <a:lnTo>
                  <a:pt x="5010" y="1671"/>
                </a:lnTo>
                <a:cubicBezTo>
                  <a:pt x="4978" y="1765"/>
                  <a:pt x="4978" y="1891"/>
                  <a:pt x="5010" y="1986"/>
                </a:cubicBezTo>
                <a:lnTo>
                  <a:pt x="5230" y="2458"/>
                </a:lnTo>
                <a:lnTo>
                  <a:pt x="4758" y="2206"/>
                </a:lnTo>
                <a:cubicBezTo>
                  <a:pt x="4710" y="2190"/>
                  <a:pt x="4655" y="2183"/>
                  <a:pt x="4596" y="2183"/>
                </a:cubicBezTo>
                <a:cubicBezTo>
                  <a:pt x="4537" y="2183"/>
                  <a:pt x="4474" y="2190"/>
                  <a:pt x="4411" y="2206"/>
                </a:cubicBezTo>
                <a:cubicBezTo>
                  <a:pt x="4285" y="2238"/>
                  <a:pt x="4222" y="2332"/>
                  <a:pt x="4190" y="2458"/>
                </a:cubicBezTo>
                <a:lnTo>
                  <a:pt x="4033" y="2962"/>
                </a:lnTo>
                <a:lnTo>
                  <a:pt x="3875" y="2458"/>
                </a:lnTo>
                <a:cubicBezTo>
                  <a:pt x="3812" y="2332"/>
                  <a:pt x="3749" y="2238"/>
                  <a:pt x="3623" y="2206"/>
                </a:cubicBezTo>
                <a:lnTo>
                  <a:pt x="2143" y="1702"/>
                </a:lnTo>
                <a:cubicBezTo>
                  <a:pt x="2109" y="1694"/>
                  <a:pt x="2073" y="1690"/>
                  <a:pt x="2036" y="1690"/>
                </a:cubicBezTo>
                <a:cubicBezTo>
                  <a:pt x="1937" y="1690"/>
                  <a:pt x="1834" y="1719"/>
                  <a:pt x="1765" y="1765"/>
                </a:cubicBezTo>
                <a:cubicBezTo>
                  <a:pt x="1702" y="1860"/>
                  <a:pt x="1670" y="2017"/>
                  <a:pt x="1702" y="2143"/>
                </a:cubicBezTo>
                <a:lnTo>
                  <a:pt x="2206" y="3624"/>
                </a:lnTo>
                <a:cubicBezTo>
                  <a:pt x="2237" y="3750"/>
                  <a:pt x="2332" y="3813"/>
                  <a:pt x="2458" y="3876"/>
                </a:cubicBezTo>
                <a:lnTo>
                  <a:pt x="2962" y="4034"/>
                </a:lnTo>
                <a:lnTo>
                  <a:pt x="2458" y="4191"/>
                </a:lnTo>
                <a:cubicBezTo>
                  <a:pt x="2332" y="4223"/>
                  <a:pt x="2237" y="4286"/>
                  <a:pt x="2206" y="4412"/>
                </a:cubicBezTo>
                <a:cubicBezTo>
                  <a:pt x="2174" y="4538"/>
                  <a:pt x="2143" y="4664"/>
                  <a:pt x="2206" y="4758"/>
                </a:cubicBezTo>
                <a:lnTo>
                  <a:pt x="2458" y="5231"/>
                </a:lnTo>
                <a:lnTo>
                  <a:pt x="1985" y="5010"/>
                </a:lnTo>
                <a:cubicBezTo>
                  <a:pt x="1922" y="4994"/>
                  <a:pt x="1859" y="4987"/>
                  <a:pt x="1804" y="4987"/>
                </a:cubicBezTo>
                <a:cubicBezTo>
                  <a:pt x="1749" y="4987"/>
                  <a:pt x="1702" y="4994"/>
                  <a:pt x="1670" y="5010"/>
                </a:cubicBezTo>
                <a:lnTo>
                  <a:pt x="189" y="5703"/>
                </a:lnTo>
                <a:cubicBezTo>
                  <a:pt x="95" y="5798"/>
                  <a:pt x="0" y="5924"/>
                  <a:pt x="0" y="6018"/>
                </a:cubicBezTo>
                <a:cubicBezTo>
                  <a:pt x="0" y="6144"/>
                  <a:pt x="95" y="6302"/>
                  <a:pt x="189" y="6333"/>
                </a:cubicBezTo>
                <a:lnTo>
                  <a:pt x="1670" y="7058"/>
                </a:lnTo>
                <a:cubicBezTo>
                  <a:pt x="1717" y="7074"/>
                  <a:pt x="1772" y="7082"/>
                  <a:pt x="1828" y="7082"/>
                </a:cubicBezTo>
                <a:cubicBezTo>
                  <a:pt x="1883" y="7082"/>
                  <a:pt x="1938" y="7074"/>
                  <a:pt x="1985" y="7058"/>
                </a:cubicBezTo>
                <a:lnTo>
                  <a:pt x="2458" y="6806"/>
                </a:lnTo>
                <a:lnTo>
                  <a:pt x="2206" y="7279"/>
                </a:lnTo>
                <a:cubicBezTo>
                  <a:pt x="2174" y="7405"/>
                  <a:pt x="2174" y="7531"/>
                  <a:pt x="2206" y="7657"/>
                </a:cubicBezTo>
                <a:cubicBezTo>
                  <a:pt x="2237" y="7751"/>
                  <a:pt x="2332" y="7846"/>
                  <a:pt x="2458" y="7877"/>
                </a:cubicBezTo>
                <a:lnTo>
                  <a:pt x="2962" y="8035"/>
                </a:lnTo>
                <a:lnTo>
                  <a:pt x="2458" y="8192"/>
                </a:lnTo>
                <a:cubicBezTo>
                  <a:pt x="2332" y="8224"/>
                  <a:pt x="2237" y="8318"/>
                  <a:pt x="2206" y="8444"/>
                </a:cubicBezTo>
                <a:lnTo>
                  <a:pt x="1702" y="9925"/>
                </a:lnTo>
                <a:cubicBezTo>
                  <a:pt x="1623" y="10161"/>
                  <a:pt x="1784" y="10397"/>
                  <a:pt x="2004" y="10397"/>
                </a:cubicBezTo>
                <a:cubicBezTo>
                  <a:pt x="2048" y="10397"/>
                  <a:pt x="2095" y="10387"/>
                  <a:pt x="2143" y="10366"/>
                </a:cubicBezTo>
                <a:lnTo>
                  <a:pt x="3623" y="9862"/>
                </a:lnTo>
                <a:cubicBezTo>
                  <a:pt x="3749" y="9799"/>
                  <a:pt x="3812" y="9736"/>
                  <a:pt x="3875" y="9610"/>
                </a:cubicBezTo>
                <a:lnTo>
                  <a:pt x="4033" y="9106"/>
                </a:lnTo>
                <a:lnTo>
                  <a:pt x="4190" y="9610"/>
                </a:lnTo>
                <a:cubicBezTo>
                  <a:pt x="4222" y="9736"/>
                  <a:pt x="4285" y="9799"/>
                  <a:pt x="4411" y="9862"/>
                </a:cubicBezTo>
                <a:cubicBezTo>
                  <a:pt x="4484" y="9880"/>
                  <a:pt x="4556" y="9898"/>
                  <a:pt x="4623" y="9898"/>
                </a:cubicBezTo>
                <a:cubicBezTo>
                  <a:pt x="4672" y="9898"/>
                  <a:pt x="4718" y="9889"/>
                  <a:pt x="4758" y="9862"/>
                </a:cubicBezTo>
                <a:lnTo>
                  <a:pt x="5230" y="9610"/>
                </a:lnTo>
                <a:lnTo>
                  <a:pt x="5010" y="10082"/>
                </a:lnTo>
                <a:cubicBezTo>
                  <a:pt x="4978" y="10208"/>
                  <a:pt x="4978" y="10334"/>
                  <a:pt x="5010" y="10398"/>
                </a:cubicBezTo>
                <a:lnTo>
                  <a:pt x="5703" y="11847"/>
                </a:lnTo>
                <a:cubicBezTo>
                  <a:pt x="5797" y="11973"/>
                  <a:pt x="5923" y="12067"/>
                  <a:pt x="6018" y="12067"/>
                </a:cubicBezTo>
                <a:cubicBezTo>
                  <a:pt x="6144" y="12067"/>
                  <a:pt x="6301" y="11973"/>
                  <a:pt x="6333" y="11847"/>
                </a:cubicBezTo>
                <a:lnTo>
                  <a:pt x="7057" y="10398"/>
                </a:lnTo>
                <a:cubicBezTo>
                  <a:pt x="7089" y="10271"/>
                  <a:pt x="7089" y="10177"/>
                  <a:pt x="7057" y="10082"/>
                </a:cubicBezTo>
                <a:lnTo>
                  <a:pt x="6805" y="9610"/>
                </a:lnTo>
                <a:lnTo>
                  <a:pt x="7278" y="9862"/>
                </a:lnTo>
                <a:cubicBezTo>
                  <a:pt x="7341" y="9878"/>
                  <a:pt x="7404" y="9886"/>
                  <a:pt x="7467" y="9886"/>
                </a:cubicBezTo>
                <a:cubicBezTo>
                  <a:pt x="7530" y="9886"/>
                  <a:pt x="7593" y="9878"/>
                  <a:pt x="7656" y="9862"/>
                </a:cubicBezTo>
                <a:cubicBezTo>
                  <a:pt x="7750" y="9799"/>
                  <a:pt x="7845" y="9736"/>
                  <a:pt x="7877" y="9610"/>
                </a:cubicBezTo>
                <a:lnTo>
                  <a:pt x="8034" y="9106"/>
                </a:lnTo>
                <a:lnTo>
                  <a:pt x="8192" y="9610"/>
                </a:lnTo>
                <a:cubicBezTo>
                  <a:pt x="8223" y="9736"/>
                  <a:pt x="8318" y="9799"/>
                  <a:pt x="8444" y="9862"/>
                </a:cubicBezTo>
                <a:lnTo>
                  <a:pt x="9924" y="10366"/>
                </a:lnTo>
                <a:cubicBezTo>
                  <a:pt x="9957" y="10373"/>
                  <a:pt x="9990" y="10377"/>
                  <a:pt x="10023" y="10377"/>
                </a:cubicBezTo>
                <a:cubicBezTo>
                  <a:pt x="10268" y="10377"/>
                  <a:pt x="10477" y="10175"/>
                  <a:pt x="10365" y="9925"/>
                </a:cubicBezTo>
                <a:lnTo>
                  <a:pt x="9861" y="8444"/>
                </a:lnTo>
                <a:cubicBezTo>
                  <a:pt x="9798" y="8318"/>
                  <a:pt x="9735" y="8224"/>
                  <a:pt x="9609" y="8192"/>
                </a:cubicBezTo>
                <a:lnTo>
                  <a:pt x="9105" y="8035"/>
                </a:lnTo>
                <a:lnTo>
                  <a:pt x="9609" y="7877"/>
                </a:lnTo>
                <a:cubicBezTo>
                  <a:pt x="9735" y="7846"/>
                  <a:pt x="9798" y="7751"/>
                  <a:pt x="9861" y="7657"/>
                </a:cubicBezTo>
                <a:cubicBezTo>
                  <a:pt x="9893" y="7531"/>
                  <a:pt x="9924" y="7405"/>
                  <a:pt x="9861" y="7279"/>
                </a:cubicBezTo>
                <a:lnTo>
                  <a:pt x="9609" y="6806"/>
                </a:lnTo>
                <a:lnTo>
                  <a:pt x="10082" y="7058"/>
                </a:lnTo>
                <a:cubicBezTo>
                  <a:pt x="10145" y="7074"/>
                  <a:pt x="10208" y="7082"/>
                  <a:pt x="10263" y="7082"/>
                </a:cubicBezTo>
                <a:cubicBezTo>
                  <a:pt x="10318" y="7082"/>
                  <a:pt x="10365" y="7074"/>
                  <a:pt x="10397" y="7058"/>
                </a:cubicBezTo>
                <a:lnTo>
                  <a:pt x="11846" y="6333"/>
                </a:lnTo>
                <a:cubicBezTo>
                  <a:pt x="11972" y="6270"/>
                  <a:pt x="12067" y="6144"/>
                  <a:pt x="12067" y="6018"/>
                </a:cubicBezTo>
                <a:cubicBezTo>
                  <a:pt x="12067" y="5924"/>
                  <a:pt x="11972" y="5766"/>
                  <a:pt x="11846" y="5703"/>
                </a:cubicBezTo>
                <a:lnTo>
                  <a:pt x="10397" y="5010"/>
                </a:lnTo>
                <a:cubicBezTo>
                  <a:pt x="10334" y="4994"/>
                  <a:pt x="10279" y="4987"/>
                  <a:pt x="10228" y="4987"/>
                </a:cubicBezTo>
                <a:cubicBezTo>
                  <a:pt x="10176" y="4987"/>
                  <a:pt x="10129" y="4994"/>
                  <a:pt x="10082" y="5010"/>
                </a:cubicBezTo>
                <a:lnTo>
                  <a:pt x="9609" y="5231"/>
                </a:lnTo>
                <a:lnTo>
                  <a:pt x="9861" y="4758"/>
                </a:lnTo>
                <a:cubicBezTo>
                  <a:pt x="9893" y="4664"/>
                  <a:pt x="9893" y="4538"/>
                  <a:pt x="9861" y="4412"/>
                </a:cubicBezTo>
                <a:cubicBezTo>
                  <a:pt x="9798" y="4286"/>
                  <a:pt x="9735" y="4223"/>
                  <a:pt x="9609" y="4191"/>
                </a:cubicBezTo>
                <a:lnTo>
                  <a:pt x="9105" y="4034"/>
                </a:lnTo>
                <a:lnTo>
                  <a:pt x="9609" y="3876"/>
                </a:lnTo>
                <a:cubicBezTo>
                  <a:pt x="9735" y="3813"/>
                  <a:pt x="9798" y="3750"/>
                  <a:pt x="9861" y="3624"/>
                </a:cubicBezTo>
                <a:lnTo>
                  <a:pt x="10365" y="2143"/>
                </a:lnTo>
                <a:cubicBezTo>
                  <a:pt x="10397" y="2017"/>
                  <a:pt x="10365" y="1860"/>
                  <a:pt x="10271" y="1765"/>
                </a:cubicBezTo>
                <a:cubicBezTo>
                  <a:pt x="10226" y="1721"/>
                  <a:pt x="10135" y="1676"/>
                  <a:pt x="10040" y="1676"/>
                </a:cubicBezTo>
                <a:cubicBezTo>
                  <a:pt x="10001" y="1676"/>
                  <a:pt x="9961" y="1684"/>
                  <a:pt x="9924" y="1702"/>
                </a:cubicBezTo>
                <a:lnTo>
                  <a:pt x="8444" y="2206"/>
                </a:lnTo>
                <a:cubicBezTo>
                  <a:pt x="8318" y="2238"/>
                  <a:pt x="8223" y="2332"/>
                  <a:pt x="8192" y="2458"/>
                </a:cubicBezTo>
                <a:lnTo>
                  <a:pt x="8034" y="2962"/>
                </a:lnTo>
                <a:lnTo>
                  <a:pt x="7877" y="2458"/>
                </a:lnTo>
                <a:cubicBezTo>
                  <a:pt x="7845" y="2332"/>
                  <a:pt x="7750" y="2238"/>
                  <a:pt x="7656" y="2206"/>
                </a:cubicBezTo>
                <a:cubicBezTo>
                  <a:pt x="7583" y="2188"/>
                  <a:pt x="7510" y="2170"/>
                  <a:pt x="7438" y="2170"/>
                </a:cubicBezTo>
                <a:cubicBezTo>
                  <a:pt x="7384" y="2170"/>
                  <a:pt x="7331" y="2180"/>
                  <a:pt x="7278" y="2206"/>
                </a:cubicBezTo>
                <a:lnTo>
                  <a:pt x="6805" y="2458"/>
                </a:lnTo>
                <a:lnTo>
                  <a:pt x="7057" y="1986"/>
                </a:lnTo>
                <a:cubicBezTo>
                  <a:pt x="7089" y="1860"/>
                  <a:pt x="7089" y="1734"/>
                  <a:pt x="7057" y="1671"/>
                </a:cubicBezTo>
                <a:lnTo>
                  <a:pt x="6333" y="190"/>
                </a:lnTo>
                <a:cubicBezTo>
                  <a:pt x="6270" y="95"/>
                  <a:pt x="6144" y="1"/>
                  <a:pt x="601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67" name="Google Shape;7167;p68"/>
          <p:cNvGrpSpPr/>
          <p:nvPr/>
        </p:nvGrpSpPr>
        <p:grpSpPr>
          <a:xfrm>
            <a:off x="7319127" y="2096516"/>
            <a:ext cx="341820" cy="340927"/>
            <a:chOff x="-15719925" y="2416825"/>
            <a:chExt cx="306400" cy="305600"/>
          </a:xfrm>
        </p:grpSpPr>
        <p:sp>
          <p:nvSpPr>
            <p:cNvPr id="7168" name="Google Shape;7168;p68"/>
            <p:cNvSpPr/>
            <p:nvPr/>
          </p:nvSpPr>
          <p:spPr>
            <a:xfrm>
              <a:off x="-15719925" y="2416825"/>
              <a:ext cx="306400" cy="305600"/>
            </a:xfrm>
            <a:custGeom>
              <a:rect b="b" l="l" r="r" t="t"/>
              <a:pathLst>
                <a:path extrusionOk="0" h="12224" w="12256">
                  <a:moveTo>
                    <a:pt x="6648" y="756"/>
                  </a:moveTo>
                  <a:lnTo>
                    <a:pt x="8002" y="3466"/>
                  </a:lnTo>
                  <a:cubicBezTo>
                    <a:pt x="8034" y="3560"/>
                    <a:pt x="8065" y="3592"/>
                    <a:pt x="8160" y="3623"/>
                  </a:cubicBezTo>
                  <a:lnTo>
                    <a:pt x="9451" y="4316"/>
                  </a:lnTo>
                  <a:lnTo>
                    <a:pt x="10617" y="7246"/>
                  </a:lnTo>
                  <a:lnTo>
                    <a:pt x="7845" y="7246"/>
                  </a:lnTo>
                  <a:lnTo>
                    <a:pt x="7215" y="5356"/>
                  </a:lnTo>
                  <a:cubicBezTo>
                    <a:pt x="7135" y="5198"/>
                    <a:pt x="6990" y="5128"/>
                    <a:pt x="6852" y="5128"/>
                  </a:cubicBezTo>
                  <a:cubicBezTo>
                    <a:pt x="6826" y="5128"/>
                    <a:pt x="6799" y="5130"/>
                    <a:pt x="6774" y="5135"/>
                  </a:cubicBezTo>
                  <a:cubicBezTo>
                    <a:pt x="6616" y="5167"/>
                    <a:pt x="6490" y="5419"/>
                    <a:pt x="6522" y="5576"/>
                  </a:cubicBezTo>
                  <a:lnTo>
                    <a:pt x="7089" y="7215"/>
                  </a:lnTo>
                  <a:lnTo>
                    <a:pt x="5167" y="7215"/>
                  </a:lnTo>
                  <a:lnTo>
                    <a:pt x="5797" y="4064"/>
                  </a:lnTo>
                  <a:cubicBezTo>
                    <a:pt x="5828" y="3875"/>
                    <a:pt x="5702" y="3686"/>
                    <a:pt x="5513" y="3623"/>
                  </a:cubicBezTo>
                  <a:cubicBezTo>
                    <a:pt x="5494" y="3620"/>
                    <a:pt x="5474" y="3618"/>
                    <a:pt x="5454" y="3618"/>
                  </a:cubicBezTo>
                  <a:cubicBezTo>
                    <a:pt x="5281" y="3618"/>
                    <a:pt x="5101" y="3737"/>
                    <a:pt x="5072" y="3907"/>
                  </a:cubicBezTo>
                  <a:lnTo>
                    <a:pt x="4411" y="7183"/>
                  </a:lnTo>
                  <a:lnTo>
                    <a:pt x="1607" y="7183"/>
                  </a:lnTo>
                  <a:lnTo>
                    <a:pt x="2142" y="4946"/>
                  </a:lnTo>
                  <a:lnTo>
                    <a:pt x="3466" y="4316"/>
                  </a:lnTo>
                  <a:cubicBezTo>
                    <a:pt x="3529" y="4253"/>
                    <a:pt x="3560" y="4222"/>
                    <a:pt x="3623" y="4159"/>
                  </a:cubicBezTo>
                  <a:lnTo>
                    <a:pt x="4253" y="2930"/>
                  </a:lnTo>
                  <a:lnTo>
                    <a:pt x="6175" y="2930"/>
                  </a:lnTo>
                  <a:cubicBezTo>
                    <a:pt x="6364" y="2930"/>
                    <a:pt x="6522" y="2772"/>
                    <a:pt x="6522" y="2583"/>
                  </a:cubicBezTo>
                  <a:cubicBezTo>
                    <a:pt x="6522" y="2363"/>
                    <a:pt x="6364" y="2205"/>
                    <a:pt x="6175" y="2205"/>
                  </a:cubicBezTo>
                  <a:lnTo>
                    <a:pt x="5230" y="2205"/>
                  </a:lnTo>
                  <a:lnTo>
                    <a:pt x="5702" y="756"/>
                  </a:lnTo>
                  <a:close/>
                  <a:moveTo>
                    <a:pt x="10397" y="7876"/>
                  </a:moveTo>
                  <a:lnTo>
                    <a:pt x="9830" y="8601"/>
                  </a:lnTo>
                  <a:lnTo>
                    <a:pt x="8916" y="8601"/>
                  </a:lnTo>
                  <a:cubicBezTo>
                    <a:pt x="8727" y="8601"/>
                    <a:pt x="8569" y="8758"/>
                    <a:pt x="8569" y="8947"/>
                  </a:cubicBezTo>
                  <a:cubicBezTo>
                    <a:pt x="8664" y="9199"/>
                    <a:pt x="8821" y="9357"/>
                    <a:pt x="9010" y="9357"/>
                  </a:cubicBezTo>
                  <a:lnTo>
                    <a:pt x="9357" y="9357"/>
                  </a:lnTo>
                  <a:lnTo>
                    <a:pt x="8821" y="10050"/>
                  </a:lnTo>
                  <a:lnTo>
                    <a:pt x="7561" y="10050"/>
                  </a:lnTo>
                  <a:cubicBezTo>
                    <a:pt x="7435" y="10050"/>
                    <a:pt x="7278" y="10145"/>
                    <a:pt x="7246" y="10239"/>
                  </a:cubicBezTo>
                  <a:lnTo>
                    <a:pt x="6616" y="11468"/>
                  </a:lnTo>
                  <a:lnTo>
                    <a:pt x="5576" y="11468"/>
                  </a:lnTo>
                  <a:lnTo>
                    <a:pt x="5041" y="10775"/>
                  </a:lnTo>
                  <a:lnTo>
                    <a:pt x="6080" y="10775"/>
                  </a:lnTo>
                  <a:cubicBezTo>
                    <a:pt x="6301" y="10775"/>
                    <a:pt x="6459" y="10617"/>
                    <a:pt x="6459" y="10397"/>
                  </a:cubicBezTo>
                  <a:cubicBezTo>
                    <a:pt x="6459" y="10208"/>
                    <a:pt x="6301" y="10050"/>
                    <a:pt x="6080" y="10050"/>
                  </a:cubicBezTo>
                  <a:lnTo>
                    <a:pt x="4474" y="10050"/>
                  </a:lnTo>
                  <a:lnTo>
                    <a:pt x="3529" y="8758"/>
                  </a:lnTo>
                  <a:cubicBezTo>
                    <a:pt x="3466" y="8664"/>
                    <a:pt x="3371" y="8601"/>
                    <a:pt x="3245" y="8601"/>
                  </a:cubicBezTo>
                  <a:lnTo>
                    <a:pt x="2048" y="8601"/>
                  </a:lnTo>
                  <a:lnTo>
                    <a:pt x="1670" y="7876"/>
                  </a:lnTo>
                  <a:close/>
                  <a:moveTo>
                    <a:pt x="5419" y="0"/>
                  </a:moveTo>
                  <a:cubicBezTo>
                    <a:pt x="5261" y="0"/>
                    <a:pt x="5135" y="126"/>
                    <a:pt x="5072" y="252"/>
                  </a:cubicBezTo>
                  <a:lnTo>
                    <a:pt x="4442" y="2174"/>
                  </a:lnTo>
                  <a:lnTo>
                    <a:pt x="3970" y="2174"/>
                  </a:lnTo>
                  <a:cubicBezTo>
                    <a:pt x="3844" y="2174"/>
                    <a:pt x="3686" y="2237"/>
                    <a:pt x="3655" y="2363"/>
                  </a:cubicBezTo>
                  <a:lnTo>
                    <a:pt x="2993" y="3718"/>
                  </a:lnTo>
                  <a:lnTo>
                    <a:pt x="1638" y="4379"/>
                  </a:lnTo>
                  <a:cubicBezTo>
                    <a:pt x="1575" y="4411"/>
                    <a:pt x="1481" y="4505"/>
                    <a:pt x="1449" y="4600"/>
                  </a:cubicBezTo>
                  <a:lnTo>
                    <a:pt x="819" y="7215"/>
                  </a:lnTo>
                  <a:lnTo>
                    <a:pt x="347" y="7215"/>
                  </a:lnTo>
                  <a:cubicBezTo>
                    <a:pt x="158" y="7215"/>
                    <a:pt x="0" y="7372"/>
                    <a:pt x="0" y="7561"/>
                  </a:cubicBezTo>
                  <a:cubicBezTo>
                    <a:pt x="0" y="7750"/>
                    <a:pt x="158" y="7908"/>
                    <a:pt x="347" y="7908"/>
                  </a:cubicBezTo>
                  <a:lnTo>
                    <a:pt x="851" y="7908"/>
                  </a:lnTo>
                  <a:lnTo>
                    <a:pt x="1481" y="9136"/>
                  </a:lnTo>
                  <a:cubicBezTo>
                    <a:pt x="1575" y="9262"/>
                    <a:pt x="1670" y="9325"/>
                    <a:pt x="1796" y="9325"/>
                  </a:cubicBezTo>
                  <a:lnTo>
                    <a:pt x="3056" y="9325"/>
                  </a:lnTo>
                  <a:lnTo>
                    <a:pt x="3623" y="10050"/>
                  </a:lnTo>
                  <a:lnTo>
                    <a:pt x="2552" y="10050"/>
                  </a:lnTo>
                  <a:cubicBezTo>
                    <a:pt x="2363" y="10050"/>
                    <a:pt x="2205" y="10208"/>
                    <a:pt x="2205" y="10397"/>
                  </a:cubicBezTo>
                  <a:cubicBezTo>
                    <a:pt x="2205" y="10617"/>
                    <a:pt x="2363" y="10775"/>
                    <a:pt x="2552" y="10775"/>
                  </a:cubicBezTo>
                  <a:lnTo>
                    <a:pt x="4159" y="10775"/>
                  </a:lnTo>
                  <a:lnTo>
                    <a:pt x="5104" y="12066"/>
                  </a:lnTo>
                  <a:cubicBezTo>
                    <a:pt x="5198" y="12129"/>
                    <a:pt x="5261" y="12224"/>
                    <a:pt x="5387" y="12224"/>
                  </a:cubicBezTo>
                  <a:lnTo>
                    <a:pt x="6805" y="12224"/>
                  </a:lnTo>
                  <a:cubicBezTo>
                    <a:pt x="6931" y="12224"/>
                    <a:pt x="7089" y="12129"/>
                    <a:pt x="7120" y="12035"/>
                  </a:cubicBezTo>
                  <a:lnTo>
                    <a:pt x="7750" y="10806"/>
                  </a:lnTo>
                  <a:lnTo>
                    <a:pt x="8979" y="10806"/>
                  </a:lnTo>
                  <a:cubicBezTo>
                    <a:pt x="9073" y="10806"/>
                    <a:pt x="9199" y="10775"/>
                    <a:pt x="9231" y="10649"/>
                  </a:cubicBezTo>
                  <a:lnTo>
                    <a:pt x="10176" y="9357"/>
                  </a:lnTo>
                  <a:lnTo>
                    <a:pt x="11184" y="9357"/>
                  </a:lnTo>
                  <a:cubicBezTo>
                    <a:pt x="11373" y="9357"/>
                    <a:pt x="11531" y="9199"/>
                    <a:pt x="11531" y="8979"/>
                  </a:cubicBezTo>
                  <a:cubicBezTo>
                    <a:pt x="11531" y="8790"/>
                    <a:pt x="11373" y="8632"/>
                    <a:pt x="11184" y="8632"/>
                  </a:cubicBezTo>
                  <a:lnTo>
                    <a:pt x="10775" y="8632"/>
                  </a:lnTo>
                  <a:lnTo>
                    <a:pt x="11342" y="7908"/>
                  </a:lnTo>
                  <a:lnTo>
                    <a:pt x="11877" y="7908"/>
                  </a:lnTo>
                  <a:cubicBezTo>
                    <a:pt x="12098" y="7908"/>
                    <a:pt x="12255" y="7750"/>
                    <a:pt x="12255" y="7561"/>
                  </a:cubicBezTo>
                  <a:cubicBezTo>
                    <a:pt x="12255" y="7372"/>
                    <a:pt x="12098" y="7215"/>
                    <a:pt x="11877" y="7215"/>
                  </a:cubicBezTo>
                  <a:lnTo>
                    <a:pt x="11373" y="7215"/>
                  </a:lnTo>
                  <a:lnTo>
                    <a:pt x="10019" y="3875"/>
                  </a:lnTo>
                  <a:cubicBezTo>
                    <a:pt x="9987" y="3781"/>
                    <a:pt x="9956" y="3718"/>
                    <a:pt x="9861" y="3655"/>
                  </a:cubicBezTo>
                  <a:lnTo>
                    <a:pt x="8538" y="2993"/>
                  </a:lnTo>
                  <a:lnTo>
                    <a:pt x="7152" y="189"/>
                  </a:lnTo>
                  <a:cubicBezTo>
                    <a:pt x="7089" y="95"/>
                    <a:pt x="6963" y="0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69" name="Google Shape;7169;p68"/>
            <p:cNvSpPr/>
            <p:nvPr/>
          </p:nvSpPr>
          <p:spPr>
            <a:xfrm>
              <a:off x="-15467900" y="2686175"/>
              <a:ext cx="53575" cy="17350"/>
            </a:xfrm>
            <a:custGeom>
              <a:rect b="b" l="l" r="r" t="t"/>
              <a:pathLst>
                <a:path extrusionOk="0" h="694" w="214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96" y="694"/>
                  </a:lnTo>
                  <a:cubicBezTo>
                    <a:pt x="1985" y="694"/>
                    <a:pt x="2143" y="536"/>
                    <a:pt x="2143" y="347"/>
                  </a:cubicBezTo>
                  <a:cubicBezTo>
                    <a:pt x="2143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0" name="Google Shape;7170;p68"/>
            <p:cNvSpPr/>
            <p:nvPr/>
          </p:nvSpPr>
          <p:spPr>
            <a:xfrm>
              <a:off x="-15718350" y="270350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827" y="725"/>
                  </a:lnTo>
                  <a:cubicBezTo>
                    <a:pt x="2016" y="725"/>
                    <a:pt x="2174" y="568"/>
                    <a:pt x="2174" y="347"/>
                  </a:cubicBezTo>
                  <a:cubicBezTo>
                    <a:pt x="2174" y="158"/>
                    <a:pt x="2016" y="1"/>
                    <a:pt x="18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71" name="Google Shape;7171;p68"/>
          <p:cNvSpPr/>
          <p:nvPr/>
        </p:nvSpPr>
        <p:spPr>
          <a:xfrm>
            <a:off x="1873789" y="1675812"/>
            <a:ext cx="342684" cy="341401"/>
          </a:xfrm>
          <a:custGeom>
            <a:rect b="b" l="l" r="r" t="t"/>
            <a:pathLst>
              <a:path extrusionOk="0" h="12241" w="12287">
                <a:moveTo>
                  <a:pt x="6207" y="1056"/>
                </a:moveTo>
                <a:lnTo>
                  <a:pt x="6553" y="1560"/>
                </a:lnTo>
                <a:cubicBezTo>
                  <a:pt x="6994" y="2253"/>
                  <a:pt x="7656" y="2663"/>
                  <a:pt x="8443" y="2820"/>
                </a:cubicBezTo>
                <a:cubicBezTo>
                  <a:pt x="8191" y="3261"/>
                  <a:pt x="8097" y="3765"/>
                  <a:pt x="8002" y="4332"/>
                </a:cubicBezTo>
                <a:cubicBezTo>
                  <a:pt x="7939" y="5152"/>
                  <a:pt x="8097" y="5939"/>
                  <a:pt x="8443" y="6506"/>
                </a:cubicBezTo>
                <a:cubicBezTo>
                  <a:pt x="8498" y="6588"/>
                  <a:pt x="8623" y="6670"/>
                  <a:pt x="8758" y="6670"/>
                </a:cubicBezTo>
                <a:cubicBezTo>
                  <a:pt x="8779" y="6670"/>
                  <a:pt x="8800" y="6668"/>
                  <a:pt x="8821" y="6664"/>
                </a:cubicBezTo>
                <a:cubicBezTo>
                  <a:pt x="9420" y="6506"/>
                  <a:pt x="9924" y="6223"/>
                  <a:pt x="10365" y="5908"/>
                </a:cubicBezTo>
                <a:cubicBezTo>
                  <a:pt x="10680" y="6254"/>
                  <a:pt x="11090" y="6569"/>
                  <a:pt x="11499" y="6853"/>
                </a:cubicBezTo>
                <a:cubicBezTo>
                  <a:pt x="11279" y="7325"/>
                  <a:pt x="11153" y="7798"/>
                  <a:pt x="11153" y="8271"/>
                </a:cubicBezTo>
                <a:cubicBezTo>
                  <a:pt x="10586" y="8302"/>
                  <a:pt x="10082" y="8428"/>
                  <a:pt x="9578" y="8617"/>
                </a:cubicBezTo>
                <a:cubicBezTo>
                  <a:pt x="9389" y="8712"/>
                  <a:pt x="9294" y="8932"/>
                  <a:pt x="9389" y="9090"/>
                </a:cubicBezTo>
                <a:lnTo>
                  <a:pt x="9704" y="9751"/>
                </a:lnTo>
                <a:lnTo>
                  <a:pt x="7183" y="8932"/>
                </a:lnTo>
                <a:lnTo>
                  <a:pt x="9861" y="7861"/>
                </a:lnTo>
                <a:cubicBezTo>
                  <a:pt x="10050" y="7798"/>
                  <a:pt x="10145" y="7609"/>
                  <a:pt x="10050" y="7388"/>
                </a:cubicBezTo>
                <a:cubicBezTo>
                  <a:pt x="10003" y="7247"/>
                  <a:pt x="9867" y="7176"/>
                  <a:pt x="9722" y="7176"/>
                </a:cubicBezTo>
                <a:cubicBezTo>
                  <a:pt x="9674" y="7176"/>
                  <a:pt x="9625" y="7184"/>
                  <a:pt x="9578" y="7199"/>
                </a:cubicBezTo>
                <a:lnTo>
                  <a:pt x="6522" y="8428"/>
                </a:lnTo>
                <a:lnTo>
                  <a:pt x="6522" y="3986"/>
                </a:lnTo>
                <a:cubicBezTo>
                  <a:pt x="6522" y="3765"/>
                  <a:pt x="6364" y="3608"/>
                  <a:pt x="6144" y="3608"/>
                </a:cubicBezTo>
                <a:cubicBezTo>
                  <a:pt x="5955" y="3608"/>
                  <a:pt x="5797" y="3765"/>
                  <a:pt x="5797" y="3986"/>
                </a:cubicBezTo>
                <a:lnTo>
                  <a:pt x="5797" y="8428"/>
                </a:lnTo>
                <a:lnTo>
                  <a:pt x="2710" y="7199"/>
                </a:lnTo>
                <a:cubicBezTo>
                  <a:pt x="2662" y="7184"/>
                  <a:pt x="2615" y="7176"/>
                  <a:pt x="2570" y="7176"/>
                </a:cubicBezTo>
                <a:cubicBezTo>
                  <a:pt x="2434" y="7176"/>
                  <a:pt x="2316" y="7247"/>
                  <a:pt x="2268" y="7388"/>
                </a:cubicBezTo>
                <a:cubicBezTo>
                  <a:pt x="2174" y="7609"/>
                  <a:pt x="2268" y="7798"/>
                  <a:pt x="2457" y="7861"/>
                </a:cubicBezTo>
                <a:lnTo>
                  <a:pt x="5135" y="8932"/>
                </a:lnTo>
                <a:lnTo>
                  <a:pt x="2615" y="9751"/>
                </a:lnTo>
                <a:lnTo>
                  <a:pt x="2930" y="9090"/>
                </a:lnTo>
                <a:cubicBezTo>
                  <a:pt x="2993" y="8901"/>
                  <a:pt x="2930" y="8712"/>
                  <a:pt x="2741" y="8617"/>
                </a:cubicBezTo>
                <a:cubicBezTo>
                  <a:pt x="2205" y="8397"/>
                  <a:pt x="1701" y="8271"/>
                  <a:pt x="1166" y="8271"/>
                </a:cubicBezTo>
                <a:cubicBezTo>
                  <a:pt x="1166" y="7798"/>
                  <a:pt x="1040" y="7325"/>
                  <a:pt x="882" y="6853"/>
                </a:cubicBezTo>
                <a:cubicBezTo>
                  <a:pt x="1323" y="6569"/>
                  <a:pt x="1701" y="6254"/>
                  <a:pt x="2016" y="5908"/>
                </a:cubicBezTo>
                <a:cubicBezTo>
                  <a:pt x="2457" y="6254"/>
                  <a:pt x="2962" y="6506"/>
                  <a:pt x="3560" y="6664"/>
                </a:cubicBezTo>
                <a:cubicBezTo>
                  <a:pt x="3596" y="6671"/>
                  <a:pt x="3631" y="6675"/>
                  <a:pt x="3665" y="6675"/>
                </a:cubicBezTo>
                <a:cubicBezTo>
                  <a:pt x="3784" y="6675"/>
                  <a:pt x="3889" y="6628"/>
                  <a:pt x="3938" y="6506"/>
                </a:cubicBezTo>
                <a:cubicBezTo>
                  <a:pt x="4316" y="5939"/>
                  <a:pt x="4411" y="5152"/>
                  <a:pt x="4379" y="4332"/>
                </a:cubicBezTo>
                <a:cubicBezTo>
                  <a:pt x="4348" y="3734"/>
                  <a:pt x="4190" y="3230"/>
                  <a:pt x="3938" y="2820"/>
                </a:cubicBezTo>
                <a:cubicBezTo>
                  <a:pt x="4694" y="2663"/>
                  <a:pt x="5356" y="2190"/>
                  <a:pt x="5828" y="1560"/>
                </a:cubicBezTo>
                <a:lnTo>
                  <a:pt x="6207" y="1056"/>
                </a:lnTo>
                <a:close/>
                <a:moveTo>
                  <a:pt x="6116" y="1"/>
                </a:moveTo>
                <a:cubicBezTo>
                  <a:pt x="6002" y="1"/>
                  <a:pt x="5892" y="48"/>
                  <a:pt x="5828" y="142"/>
                </a:cubicBezTo>
                <a:lnTo>
                  <a:pt x="5198" y="1150"/>
                </a:lnTo>
                <a:cubicBezTo>
                  <a:pt x="4789" y="1781"/>
                  <a:pt x="4064" y="2159"/>
                  <a:pt x="3277" y="2159"/>
                </a:cubicBezTo>
                <a:cubicBezTo>
                  <a:pt x="2962" y="2159"/>
                  <a:pt x="2804" y="2568"/>
                  <a:pt x="3056" y="2757"/>
                </a:cubicBezTo>
                <a:cubicBezTo>
                  <a:pt x="3371" y="3072"/>
                  <a:pt x="3592" y="3671"/>
                  <a:pt x="3623" y="4364"/>
                </a:cubicBezTo>
                <a:cubicBezTo>
                  <a:pt x="3686" y="4931"/>
                  <a:pt x="3592" y="5467"/>
                  <a:pt x="3434" y="5876"/>
                </a:cubicBezTo>
                <a:cubicBezTo>
                  <a:pt x="2962" y="5719"/>
                  <a:pt x="2520" y="5435"/>
                  <a:pt x="2174" y="5120"/>
                </a:cubicBezTo>
                <a:cubicBezTo>
                  <a:pt x="2103" y="5049"/>
                  <a:pt x="2019" y="5016"/>
                  <a:pt x="1937" y="5016"/>
                </a:cubicBezTo>
                <a:cubicBezTo>
                  <a:pt x="1837" y="5016"/>
                  <a:pt x="1739" y="5065"/>
                  <a:pt x="1670" y="5152"/>
                </a:cubicBezTo>
                <a:cubicBezTo>
                  <a:pt x="1323" y="5624"/>
                  <a:pt x="851" y="6065"/>
                  <a:pt x="252" y="6349"/>
                </a:cubicBezTo>
                <a:cubicBezTo>
                  <a:pt x="95" y="6412"/>
                  <a:pt x="0" y="6601"/>
                  <a:pt x="95" y="6790"/>
                </a:cubicBezTo>
                <a:cubicBezTo>
                  <a:pt x="347" y="7388"/>
                  <a:pt x="441" y="8018"/>
                  <a:pt x="410" y="8586"/>
                </a:cubicBezTo>
                <a:cubicBezTo>
                  <a:pt x="410" y="8712"/>
                  <a:pt x="441" y="8775"/>
                  <a:pt x="536" y="8838"/>
                </a:cubicBezTo>
                <a:cubicBezTo>
                  <a:pt x="630" y="8964"/>
                  <a:pt x="788" y="8964"/>
                  <a:pt x="945" y="8964"/>
                </a:cubicBezTo>
                <a:cubicBezTo>
                  <a:pt x="1355" y="8964"/>
                  <a:pt x="1701" y="9058"/>
                  <a:pt x="2111" y="9153"/>
                </a:cubicBezTo>
                <a:lnTo>
                  <a:pt x="1544" y="10224"/>
                </a:lnTo>
                <a:cubicBezTo>
                  <a:pt x="1406" y="10472"/>
                  <a:pt x="1606" y="10745"/>
                  <a:pt x="1870" y="10745"/>
                </a:cubicBezTo>
                <a:cubicBezTo>
                  <a:pt x="1907" y="10745"/>
                  <a:pt x="1946" y="10740"/>
                  <a:pt x="1985" y="10728"/>
                </a:cubicBezTo>
                <a:lnTo>
                  <a:pt x="5797" y="9499"/>
                </a:lnTo>
                <a:lnTo>
                  <a:pt x="5797" y="11894"/>
                </a:lnTo>
                <a:cubicBezTo>
                  <a:pt x="5797" y="12083"/>
                  <a:pt x="5955" y="12240"/>
                  <a:pt x="6144" y="12240"/>
                </a:cubicBezTo>
                <a:cubicBezTo>
                  <a:pt x="6364" y="12240"/>
                  <a:pt x="6522" y="12083"/>
                  <a:pt x="6522" y="11894"/>
                </a:cubicBezTo>
                <a:lnTo>
                  <a:pt x="6522" y="9499"/>
                </a:lnTo>
                <a:lnTo>
                  <a:pt x="10334" y="10728"/>
                </a:lnTo>
                <a:cubicBezTo>
                  <a:pt x="10382" y="10747"/>
                  <a:pt x="10431" y="10756"/>
                  <a:pt x="10476" y="10756"/>
                </a:cubicBezTo>
                <a:cubicBezTo>
                  <a:pt x="10726" y="10756"/>
                  <a:pt x="10908" y="10490"/>
                  <a:pt x="10775" y="10224"/>
                </a:cubicBezTo>
                <a:lnTo>
                  <a:pt x="10208" y="9153"/>
                </a:lnTo>
                <a:cubicBezTo>
                  <a:pt x="10554" y="9058"/>
                  <a:pt x="10964" y="8964"/>
                  <a:pt x="11342" y="8964"/>
                </a:cubicBezTo>
                <a:cubicBezTo>
                  <a:pt x="11387" y="8964"/>
                  <a:pt x="11432" y="8966"/>
                  <a:pt x="11476" y="8966"/>
                </a:cubicBezTo>
                <a:cubicBezTo>
                  <a:pt x="11587" y="8966"/>
                  <a:pt x="11693" y="8950"/>
                  <a:pt x="11783" y="8838"/>
                </a:cubicBezTo>
                <a:cubicBezTo>
                  <a:pt x="11846" y="8775"/>
                  <a:pt x="11909" y="8680"/>
                  <a:pt x="11909" y="8586"/>
                </a:cubicBezTo>
                <a:cubicBezTo>
                  <a:pt x="11877" y="7987"/>
                  <a:pt x="11972" y="7388"/>
                  <a:pt x="12224" y="6790"/>
                </a:cubicBezTo>
                <a:cubicBezTo>
                  <a:pt x="12287" y="6601"/>
                  <a:pt x="12224" y="6412"/>
                  <a:pt x="12003" y="6349"/>
                </a:cubicBezTo>
                <a:cubicBezTo>
                  <a:pt x="11436" y="6065"/>
                  <a:pt x="10964" y="5624"/>
                  <a:pt x="10586" y="5152"/>
                </a:cubicBezTo>
                <a:cubicBezTo>
                  <a:pt x="10534" y="5065"/>
                  <a:pt x="10434" y="5016"/>
                  <a:pt x="10329" y="5016"/>
                </a:cubicBezTo>
                <a:cubicBezTo>
                  <a:pt x="10243" y="5016"/>
                  <a:pt x="10153" y="5049"/>
                  <a:pt x="10082" y="5120"/>
                </a:cubicBezTo>
                <a:cubicBezTo>
                  <a:pt x="9735" y="5435"/>
                  <a:pt x="9294" y="5719"/>
                  <a:pt x="8821" y="5876"/>
                </a:cubicBezTo>
                <a:cubicBezTo>
                  <a:pt x="8664" y="5467"/>
                  <a:pt x="8601" y="4931"/>
                  <a:pt x="8632" y="4364"/>
                </a:cubicBezTo>
                <a:cubicBezTo>
                  <a:pt x="8664" y="3702"/>
                  <a:pt x="8916" y="3072"/>
                  <a:pt x="9231" y="2757"/>
                </a:cubicBezTo>
                <a:cubicBezTo>
                  <a:pt x="9452" y="2505"/>
                  <a:pt x="9294" y="2159"/>
                  <a:pt x="8979" y="2159"/>
                </a:cubicBezTo>
                <a:cubicBezTo>
                  <a:pt x="8191" y="2159"/>
                  <a:pt x="7498" y="1781"/>
                  <a:pt x="7057" y="1150"/>
                </a:cubicBezTo>
                <a:lnTo>
                  <a:pt x="6427" y="142"/>
                </a:lnTo>
                <a:cubicBezTo>
                  <a:pt x="6348" y="48"/>
                  <a:pt x="6230" y="1"/>
                  <a:pt x="611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72" name="Google Shape;7172;p68"/>
          <p:cNvSpPr/>
          <p:nvPr/>
        </p:nvSpPr>
        <p:spPr>
          <a:xfrm>
            <a:off x="1875100" y="2138148"/>
            <a:ext cx="340063" cy="257871"/>
          </a:xfrm>
          <a:custGeom>
            <a:rect b="b" l="l" r="r" t="t"/>
            <a:pathLst>
              <a:path extrusionOk="0" h="9246" w="12193">
                <a:moveTo>
                  <a:pt x="3781" y="1936"/>
                </a:moveTo>
                <a:lnTo>
                  <a:pt x="3907" y="2881"/>
                </a:lnTo>
                <a:lnTo>
                  <a:pt x="3466" y="2881"/>
                </a:lnTo>
                <a:lnTo>
                  <a:pt x="3781" y="1936"/>
                </a:lnTo>
                <a:close/>
                <a:moveTo>
                  <a:pt x="2489" y="3574"/>
                </a:moveTo>
                <a:lnTo>
                  <a:pt x="2017" y="4961"/>
                </a:lnTo>
                <a:cubicBezTo>
                  <a:pt x="1387" y="4771"/>
                  <a:pt x="914" y="4267"/>
                  <a:pt x="757" y="3574"/>
                </a:cubicBezTo>
                <a:close/>
                <a:moveTo>
                  <a:pt x="7877" y="3574"/>
                </a:moveTo>
                <a:lnTo>
                  <a:pt x="7877" y="3952"/>
                </a:lnTo>
                <a:cubicBezTo>
                  <a:pt x="7877" y="4425"/>
                  <a:pt x="7562" y="4835"/>
                  <a:pt x="7089" y="4961"/>
                </a:cubicBezTo>
                <a:cubicBezTo>
                  <a:pt x="7058" y="4835"/>
                  <a:pt x="7026" y="4740"/>
                  <a:pt x="6932" y="4614"/>
                </a:cubicBezTo>
                <a:lnTo>
                  <a:pt x="6302" y="3574"/>
                </a:lnTo>
                <a:close/>
                <a:moveTo>
                  <a:pt x="4033" y="3574"/>
                </a:moveTo>
                <a:lnTo>
                  <a:pt x="4222" y="4992"/>
                </a:lnTo>
                <a:lnTo>
                  <a:pt x="2773" y="4992"/>
                </a:lnTo>
                <a:lnTo>
                  <a:pt x="3246" y="3574"/>
                </a:lnTo>
                <a:close/>
                <a:moveTo>
                  <a:pt x="10712" y="3574"/>
                </a:moveTo>
                <a:cubicBezTo>
                  <a:pt x="11153" y="3637"/>
                  <a:pt x="11468" y="3952"/>
                  <a:pt x="11468" y="4330"/>
                </a:cubicBezTo>
                <a:cubicBezTo>
                  <a:pt x="11437" y="4740"/>
                  <a:pt x="11153" y="4992"/>
                  <a:pt x="10775" y="4992"/>
                </a:cubicBezTo>
                <a:cubicBezTo>
                  <a:pt x="10366" y="4992"/>
                  <a:pt x="10051" y="4677"/>
                  <a:pt x="10051" y="4299"/>
                </a:cubicBezTo>
                <a:cubicBezTo>
                  <a:pt x="10051" y="3889"/>
                  <a:pt x="10334" y="3574"/>
                  <a:pt x="10712" y="3574"/>
                </a:cubicBezTo>
                <a:close/>
                <a:moveTo>
                  <a:pt x="4537" y="2062"/>
                </a:moveTo>
                <a:lnTo>
                  <a:pt x="6365" y="4992"/>
                </a:lnTo>
                <a:cubicBezTo>
                  <a:pt x="6428" y="5118"/>
                  <a:pt x="6491" y="5244"/>
                  <a:pt x="6491" y="5370"/>
                </a:cubicBezTo>
                <a:cubicBezTo>
                  <a:pt x="6491" y="5748"/>
                  <a:pt x="6176" y="6063"/>
                  <a:pt x="5766" y="6063"/>
                </a:cubicBezTo>
                <a:cubicBezTo>
                  <a:pt x="5356" y="6063"/>
                  <a:pt x="5104" y="5843"/>
                  <a:pt x="5010" y="5465"/>
                </a:cubicBezTo>
                <a:lnTo>
                  <a:pt x="4537" y="2062"/>
                </a:lnTo>
                <a:close/>
                <a:moveTo>
                  <a:pt x="9515" y="3543"/>
                </a:moveTo>
                <a:cubicBezTo>
                  <a:pt x="9389" y="3732"/>
                  <a:pt x="9295" y="3984"/>
                  <a:pt x="9295" y="4236"/>
                </a:cubicBezTo>
                <a:cubicBezTo>
                  <a:pt x="9295" y="5024"/>
                  <a:pt x="9925" y="5654"/>
                  <a:pt x="10712" y="5654"/>
                </a:cubicBezTo>
                <a:lnTo>
                  <a:pt x="10870" y="5654"/>
                </a:lnTo>
                <a:lnTo>
                  <a:pt x="10397" y="6693"/>
                </a:lnTo>
                <a:cubicBezTo>
                  <a:pt x="10303" y="6977"/>
                  <a:pt x="10019" y="7134"/>
                  <a:pt x="9704" y="7134"/>
                </a:cubicBezTo>
                <a:lnTo>
                  <a:pt x="4663" y="7134"/>
                </a:lnTo>
                <a:cubicBezTo>
                  <a:pt x="3781" y="7134"/>
                  <a:pt x="3088" y="6504"/>
                  <a:pt x="2931" y="5717"/>
                </a:cubicBezTo>
                <a:lnTo>
                  <a:pt x="4348" y="5717"/>
                </a:lnTo>
                <a:cubicBezTo>
                  <a:pt x="4506" y="6347"/>
                  <a:pt x="5041" y="6788"/>
                  <a:pt x="5734" y="6788"/>
                </a:cubicBezTo>
                <a:cubicBezTo>
                  <a:pt x="6396" y="6788"/>
                  <a:pt x="6932" y="6315"/>
                  <a:pt x="7089" y="5654"/>
                </a:cubicBezTo>
                <a:cubicBezTo>
                  <a:pt x="7940" y="5496"/>
                  <a:pt x="8570" y="4803"/>
                  <a:pt x="8570" y="3889"/>
                </a:cubicBezTo>
                <a:lnTo>
                  <a:pt x="8570" y="3543"/>
                </a:lnTo>
                <a:close/>
                <a:moveTo>
                  <a:pt x="3928" y="1"/>
                </a:moveTo>
                <a:cubicBezTo>
                  <a:pt x="3795" y="1"/>
                  <a:pt x="3661" y="81"/>
                  <a:pt x="3592" y="235"/>
                </a:cubicBezTo>
                <a:lnTo>
                  <a:pt x="2742" y="2850"/>
                </a:lnTo>
                <a:lnTo>
                  <a:pt x="379" y="2850"/>
                </a:lnTo>
                <a:cubicBezTo>
                  <a:pt x="158" y="2850"/>
                  <a:pt x="1" y="3007"/>
                  <a:pt x="1" y="3196"/>
                </a:cubicBezTo>
                <a:cubicBezTo>
                  <a:pt x="1" y="4330"/>
                  <a:pt x="757" y="5276"/>
                  <a:pt x="1828" y="5591"/>
                </a:cubicBezTo>
                <a:lnTo>
                  <a:pt x="851" y="8552"/>
                </a:lnTo>
                <a:lnTo>
                  <a:pt x="379" y="8552"/>
                </a:lnTo>
                <a:cubicBezTo>
                  <a:pt x="158" y="8552"/>
                  <a:pt x="1" y="8710"/>
                  <a:pt x="1" y="8899"/>
                </a:cubicBezTo>
                <a:cubicBezTo>
                  <a:pt x="1" y="9088"/>
                  <a:pt x="158" y="9245"/>
                  <a:pt x="379" y="9245"/>
                </a:cubicBezTo>
                <a:lnTo>
                  <a:pt x="1072" y="9245"/>
                </a:lnTo>
                <a:cubicBezTo>
                  <a:pt x="1229" y="9245"/>
                  <a:pt x="1355" y="9182"/>
                  <a:pt x="1450" y="9025"/>
                </a:cubicBezTo>
                <a:lnTo>
                  <a:pt x="2332" y="6252"/>
                </a:lnTo>
                <a:cubicBezTo>
                  <a:pt x="2710" y="7166"/>
                  <a:pt x="3592" y="7827"/>
                  <a:pt x="4663" y="7827"/>
                </a:cubicBezTo>
                <a:lnTo>
                  <a:pt x="6837" y="7827"/>
                </a:lnTo>
                <a:lnTo>
                  <a:pt x="6554" y="8552"/>
                </a:lnTo>
                <a:lnTo>
                  <a:pt x="6081" y="8552"/>
                </a:lnTo>
                <a:cubicBezTo>
                  <a:pt x="5892" y="8552"/>
                  <a:pt x="5734" y="8710"/>
                  <a:pt x="5734" y="8899"/>
                </a:cubicBezTo>
                <a:cubicBezTo>
                  <a:pt x="5734" y="9088"/>
                  <a:pt x="5892" y="9245"/>
                  <a:pt x="6081" y="9245"/>
                </a:cubicBezTo>
                <a:lnTo>
                  <a:pt x="6806" y="9245"/>
                </a:lnTo>
                <a:cubicBezTo>
                  <a:pt x="6963" y="9245"/>
                  <a:pt x="7058" y="9182"/>
                  <a:pt x="7121" y="9025"/>
                </a:cubicBezTo>
                <a:lnTo>
                  <a:pt x="7593" y="7796"/>
                </a:lnTo>
                <a:lnTo>
                  <a:pt x="8853" y="7796"/>
                </a:lnTo>
                <a:lnTo>
                  <a:pt x="9326" y="9025"/>
                </a:lnTo>
                <a:cubicBezTo>
                  <a:pt x="9358" y="9151"/>
                  <a:pt x="9515" y="9245"/>
                  <a:pt x="9641" y="9245"/>
                </a:cubicBezTo>
                <a:lnTo>
                  <a:pt x="10334" y="9245"/>
                </a:lnTo>
                <a:cubicBezTo>
                  <a:pt x="10523" y="9245"/>
                  <a:pt x="10681" y="9088"/>
                  <a:pt x="10681" y="8899"/>
                </a:cubicBezTo>
                <a:cubicBezTo>
                  <a:pt x="10681" y="8710"/>
                  <a:pt x="10523" y="8552"/>
                  <a:pt x="10334" y="8552"/>
                </a:cubicBezTo>
                <a:lnTo>
                  <a:pt x="9862" y="8552"/>
                </a:lnTo>
                <a:lnTo>
                  <a:pt x="9578" y="7827"/>
                </a:lnTo>
                <a:lnTo>
                  <a:pt x="9641" y="7827"/>
                </a:lnTo>
                <a:cubicBezTo>
                  <a:pt x="10208" y="7827"/>
                  <a:pt x="10744" y="7512"/>
                  <a:pt x="10964" y="7008"/>
                </a:cubicBezTo>
                <a:lnTo>
                  <a:pt x="11941" y="5055"/>
                </a:lnTo>
                <a:cubicBezTo>
                  <a:pt x="12067" y="4835"/>
                  <a:pt x="12098" y="4614"/>
                  <a:pt x="12098" y="4362"/>
                </a:cubicBezTo>
                <a:cubicBezTo>
                  <a:pt x="12193" y="4362"/>
                  <a:pt x="12193" y="4330"/>
                  <a:pt x="12193" y="4330"/>
                </a:cubicBezTo>
                <a:cubicBezTo>
                  <a:pt x="12130" y="3543"/>
                  <a:pt x="11468" y="2881"/>
                  <a:pt x="10681" y="2881"/>
                </a:cubicBezTo>
                <a:lnTo>
                  <a:pt x="10082" y="2881"/>
                </a:lnTo>
                <a:cubicBezTo>
                  <a:pt x="10240" y="2062"/>
                  <a:pt x="10996" y="1463"/>
                  <a:pt x="11815" y="1463"/>
                </a:cubicBezTo>
                <a:cubicBezTo>
                  <a:pt x="12035" y="1463"/>
                  <a:pt x="12193" y="1306"/>
                  <a:pt x="12193" y="1117"/>
                </a:cubicBezTo>
                <a:cubicBezTo>
                  <a:pt x="12193" y="896"/>
                  <a:pt x="12035" y="739"/>
                  <a:pt x="11815" y="739"/>
                </a:cubicBezTo>
                <a:cubicBezTo>
                  <a:pt x="10555" y="739"/>
                  <a:pt x="9547" y="1684"/>
                  <a:pt x="9358" y="2881"/>
                </a:cubicBezTo>
                <a:lnTo>
                  <a:pt x="5829" y="2881"/>
                </a:lnTo>
                <a:lnTo>
                  <a:pt x="4222" y="203"/>
                </a:lnTo>
                <a:lnTo>
                  <a:pt x="4222" y="172"/>
                </a:lnTo>
                <a:cubicBezTo>
                  <a:pt x="4150" y="57"/>
                  <a:pt x="4039" y="1"/>
                  <a:pt x="392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173" name="Google Shape;7173;p68"/>
          <p:cNvGrpSpPr/>
          <p:nvPr/>
        </p:nvGrpSpPr>
        <p:grpSpPr>
          <a:xfrm>
            <a:off x="1873533" y="2511115"/>
            <a:ext cx="344442" cy="339198"/>
            <a:chOff x="-20550425" y="2789350"/>
            <a:chExt cx="308750" cy="304050"/>
          </a:xfrm>
        </p:grpSpPr>
        <p:sp>
          <p:nvSpPr>
            <p:cNvPr id="7174" name="Google Shape;7174;p68"/>
            <p:cNvSpPr/>
            <p:nvPr/>
          </p:nvSpPr>
          <p:spPr>
            <a:xfrm>
              <a:off x="-20550425" y="2824800"/>
              <a:ext cx="308750" cy="268600"/>
            </a:xfrm>
            <a:custGeom>
              <a:rect b="b" l="l" r="r" t="t"/>
              <a:pathLst>
                <a:path extrusionOk="0" h="10744" w="12350">
                  <a:moveTo>
                    <a:pt x="2962" y="662"/>
                  </a:moveTo>
                  <a:cubicBezTo>
                    <a:pt x="3403" y="662"/>
                    <a:pt x="3718" y="1009"/>
                    <a:pt x="3686" y="1450"/>
                  </a:cubicBezTo>
                  <a:cubicBezTo>
                    <a:pt x="3529" y="1481"/>
                    <a:pt x="3403" y="1576"/>
                    <a:pt x="3277" y="1670"/>
                  </a:cubicBezTo>
                  <a:cubicBezTo>
                    <a:pt x="3119" y="1828"/>
                    <a:pt x="3119" y="2048"/>
                    <a:pt x="3277" y="2206"/>
                  </a:cubicBezTo>
                  <a:cubicBezTo>
                    <a:pt x="3355" y="2285"/>
                    <a:pt x="3442" y="2324"/>
                    <a:pt x="3529" y="2324"/>
                  </a:cubicBezTo>
                  <a:cubicBezTo>
                    <a:pt x="3615" y="2324"/>
                    <a:pt x="3702" y="2285"/>
                    <a:pt x="3781" y="2206"/>
                  </a:cubicBezTo>
                  <a:cubicBezTo>
                    <a:pt x="3844" y="2174"/>
                    <a:pt x="3907" y="2111"/>
                    <a:pt x="3938" y="2111"/>
                  </a:cubicBezTo>
                  <a:lnTo>
                    <a:pt x="4064" y="2111"/>
                  </a:lnTo>
                  <a:cubicBezTo>
                    <a:pt x="4190" y="2111"/>
                    <a:pt x="4316" y="2237"/>
                    <a:pt x="4379" y="2363"/>
                  </a:cubicBezTo>
                  <a:cubicBezTo>
                    <a:pt x="4474" y="2584"/>
                    <a:pt x="4316" y="2836"/>
                    <a:pt x="4064" y="2836"/>
                  </a:cubicBezTo>
                  <a:lnTo>
                    <a:pt x="1953" y="2836"/>
                  </a:lnTo>
                  <a:cubicBezTo>
                    <a:pt x="1544" y="2836"/>
                    <a:pt x="1386" y="2489"/>
                    <a:pt x="1607" y="2237"/>
                  </a:cubicBezTo>
                  <a:cubicBezTo>
                    <a:pt x="1701" y="2174"/>
                    <a:pt x="1764" y="2111"/>
                    <a:pt x="1859" y="2111"/>
                  </a:cubicBezTo>
                  <a:lnTo>
                    <a:pt x="1985" y="2111"/>
                  </a:lnTo>
                  <a:cubicBezTo>
                    <a:pt x="2048" y="2111"/>
                    <a:pt x="2111" y="2174"/>
                    <a:pt x="2142" y="2206"/>
                  </a:cubicBezTo>
                  <a:cubicBezTo>
                    <a:pt x="2221" y="2285"/>
                    <a:pt x="2308" y="2324"/>
                    <a:pt x="2394" y="2324"/>
                  </a:cubicBezTo>
                  <a:cubicBezTo>
                    <a:pt x="2481" y="2324"/>
                    <a:pt x="2568" y="2285"/>
                    <a:pt x="2646" y="2206"/>
                  </a:cubicBezTo>
                  <a:cubicBezTo>
                    <a:pt x="2804" y="2048"/>
                    <a:pt x="2804" y="1828"/>
                    <a:pt x="2646" y="1670"/>
                  </a:cubicBezTo>
                  <a:cubicBezTo>
                    <a:pt x="2520" y="1576"/>
                    <a:pt x="2426" y="1481"/>
                    <a:pt x="2268" y="1450"/>
                  </a:cubicBezTo>
                  <a:lnTo>
                    <a:pt x="2268" y="1387"/>
                  </a:lnTo>
                  <a:cubicBezTo>
                    <a:pt x="2268" y="977"/>
                    <a:pt x="2583" y="662"/>
                    <a:pt x="2962" y="662"/>
                  </a:cubicBezTo>
                  <a:close/>
                  <a:moveTo>
                    <a:pt x="5009" y="2899"/>
                  </a:moveTo>
                  <a:cubicBezTo>
                    <a:pt x="5198" y="2994"/>
                    <a:pt x="5324" y="3120"/>
                    <a:pt x="5387" y="3309"/>
                  </a:cubicBezTo>
                  <a:lnTo>
                    <a:pt x="6553" y="5860"/>
                  </a:lnTo>
                  <a:lnTo>
                    <a:pt x="6112" y="6302"/>
                  </a:lnTo>
                  <a:lnTo>
                    <a:pt x="4915" y="5104"/>
                  </a:lnTo>
                  <a:cubicBezTo>
                    <a:pt x="4836" y="5026"/>
                    <a:pt x="4749" y="4986"/>
                    <a:pt x="4663" y="4986"/>
                  </a:cubicBezTo>
                  <a:cubicBezTo>
                    <a:pt x="4576" y="4986"/>
                    <a:pt x="4490" y="5026"/>
                    <a:pt x="4411" y="5104"/>
                  </a:cubicBezTo>
                  <a:lnTo>
                    <a:pt x="3245" y="6302"/>
                  </a:lnTo>
                  <a:lnTo>
                    <a:pt x="2804" y="5860"/>
                  </a:lnTo>
                  <a:lnTo>
                    <a:pt x="3812" y="3592"/>
                  </a:lnTo>
                  <a:cubicBezTo>
                    <a:pt x="4033" y="3592"/>
                    <a:pt x="4411" y="3592"/>
                    <a:pt x="4757" y="3277"/>
                  </a:cubicBezTo>
                  <a:cubicBezTo>
                    <a:pt x="4883" y="3151"/>
                    <a:pt x="4978" y="3025"/>
                    <a:pt x="5009" y="2899"/>
                  </a:cubicBezTo>
                  <a:close/>
                  <a:moveTo>
                    <a:pt x="4694" y="5829"/>
                  </a:moveTo>
                  <a:lnTo>
                    <a:pt x="5860" y="6995"/>
                  </a:lnTo>
                  <a:cubicBezTo>
                    <a:pt x="5955" y="7073"/>
                    <a:pt x="6049" y="7113"/>
                    <a:pt x="6140" y="7113"/>
                  </a:cubicBezTo>
                  <a:cubicBezTo>
                    <a:pt x="6230" y="7113"/>
                    <a:pt x="6317" y="7073"/>
                    <a:pt x="6396" y="6995"/>
                  </a:cubicBezTo>
                  <a:lnTo>
                    <a:pt x="6868" y="6522"/>
                  </a:lnTo>
                  <a:lnTo>
                    <a:pt x="8443" y="9988"/>
                  </a:lnTo>
                  <a:lnTo>
                    <a:pt x="945" y="9988"/>
                  </a:lnTo>
                  <a:lnTo>
                    <a:pt x="2520" y="6522"/>
                  </a:lnTo>
                  <a:lnTo>
                    <a:pt x="2993" y="6995"/>
                  </a:lnTo>
                  <a:cubicBezTo>
                    <a:pt x="3072" y="7073"/>
                    <a:pt x="3158" y="7113"/>
                    <a:pt x="3245" y="7113"/>
                  </a:cubicBezTo>
                  <a:cubicBezTo>
                    <a:pt x="3332" y="7113"/>
                    <a:pt x="3418" y="7073"/>
                    <a:pt x="3497" y="6995"/>
                  </a:cubicBezTo>
                  <a:lnTo>
                    <a:pt x="4694" y="5829"/>
                  </a:lnTo>
                  <a:close/>
                  <a:moveTo>
                    <a:pt x="8270" y="4986"/>
                  </a:moveTo>
                  <a:cubicBezTo>
                    <a:pt x="8554" y="4986"/>
                    <a:pt x="8837" y="5120"/>
                    <a:pt x="8979" y="5388"/>
                  </a:cubicBezTo>
                  <a:lnTo>
                    <a:pt x="11310" y="9988"/>
                  </a:lnTo>
                  <a:lnTo>
                    <a:pt x="9231" y="9988"/>
                  </a:lnTo>
                  <a:lnTo>
                    <a:pt x="7341" y="5860"/>
                  </a:lnTo>
                  <a:lnTo>
                    <a:pt x="7561" y="5388"/>
                  </a:lnTo>
                  <a:cubicBezTo>
                    <a:pt x="7703" y="5120"/>
                    <a:pt x="7987" y="4986"/>
                    <a:pt x="8270" y="4986"/>
                  </a:cubicBezTo>
                  <a:close/>
                  <a:moveTo>
                    <a:pt x="2962" y="1"/>
                  </a:moveTo>
                  <a:cubicBezTo>
                    <a:pt x="2174" y="1"/>
                    <a:pt x="1512" y="662"/>
                    <a:pt x="1544" y="1481"/>
                  </a:cubicBezTo>
                  <a:cubicBezTo>
                    <a:pt x="1166" y="1639"/>
                    <a:pt x="851" y="2048"/>
                    <a:pt x="851" y="2521"/>
                  </a:cubicBezTo>
                  <a:cubicBezTo>
                    <a:pt x="851" y="3120"/>
                    <a:pt x="1323" y="3592"/>
                    <a:pt x="1890" y="3592"/>
                  </a:cubicBezTo>
                  <a:lnTo>
                    <a:pt x="3151" y="3592"/>
                  </a:lnTo>
                  <a:lnTo>
                    <a:pt x="126" y="10240"/>
                  </a:lnTo>
                  <a:cubicBezTo>
                    <a:pt x="0" y="10460"/>
                    <a:pt x="189" y="10744"/>
                    <a:pt x="441" y="10744"/>
                  </a:cubicBezTo>
                  <a:lnTo>
                    <a:pt x="11909" y="10744"/>
                  </a:lnTo>
                  <a:cubicBezTo>
                    <a:pt x="12161" y="10744"/>
                    <a:pt x="12350" y="10460"/>
                    <a:pt x="12224" y="10240"/>
                  </a:cubicBezTo>
                  <a:lnTo>
                    <a:pt x="9609" y="5073"/>
                  </a:lnTo>
                  <a:cubicBezTo>
                    <a:pt x="9339" y="4533"/>
                    <a:pt x="8814" y="4265"/>
                    <a:pt x="8290" y="4265"/>
                  </a:cubicBezTo>
                  <a:cubicBezTo>
                    <a:pt x="7774" y="4265"/>
                    <a:pt x="7260" y="4525"/>
                    <a:pt x="6994" y="5041"/>
                  </a:cubicBezTo>
                  <a:lnTo>
                    <a:pt x="6081" y="2994"/>
                  </a:lnTo>
                  <a:cubicBezTo>
                    <a:pt x="5860" y="2552"/>
                    <a:pt x="5482" y="2237"/>
                    <a:pt x="5041" y="2174"/>
                  </a:cubicBezTo>
                  <a:cubicBezTo>
                    <a:pt x="5009" y="2017"/>
                    <a:pt x="4883" y="1859"/>
                    <a:pt x="4789" y="1733"/>
                  </a:cubicBezTo>
                  <a:cubicBezTo>
                    <a:pt x="4663" y="1607"/>
                    <a:pt x="4537" y="1544"/>
                    <a:pt x="4379" y="1481"/>
                  </a:cubicBezTo>
                  <a:cubicBezTo>
                    <a:pt x="4411" y="662"/>
                    <a:pt x="3781" y="1"/>
                    <a:pt x="29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5" name="Google Shape;7175;p68"/>
            <p:cNvSpPr/>
            <p:nvPr/>
          </p:nvSpPr>
          <p:spPr>
            <a:xfrm>
              <a:off x="-20388175" y="2789350"/>
              <a:ext cx="144150" cy="106350"/>
            </a:xfrm>
            <a:custGeom>
              <a:rect b="b" l="l" r="r" t="t"/>
              <a:pathLst>
                <a:path extrusionOk="0" h="4254" w="5766">
                  <a:moveTo>
                    <a:pt x="3938" y="662"/>
                  </a:moveTo>
                  <a:cubicBezTo>
                    <a:pt x="4537" y="662"/>
                    <a:pt x="5009" y="1135"/>
                    <a:pt x="5009" y="1734"/>
                  </a:cubicBezTo>
                  <a:cubicBezTo>
                    <a:pt x="5009" y="2238"/>
                    <a:pt x="4694" y="2647"/>
                    <a:pt x="4222" y="2742"/>
                  </a:cubicBezTo>
                  <a:cubicBezTo>
                    <a:pt x="4190" y="2647"/>
                    <a:pt x="4096" y="2490"/>
                    <a:pt x="4001" y="2395"/>
                  </a:cubicBezTo>
                  <a:cubicBezTo>
                    <a:pt x="3875" y="2269"/>
                    <a:pt x="3749" y="2206"/>
                    <a:pt x="3592" y="2175"/>
                  </a:cubicBezTo>
                  <a:lnTo>
                    <a:pt x="3592" y="2080"/>
                  </a:lnTo>
                  <a:cubicBezTo>
                    <a:pt x="3592" y="1639"/>
                    <a:pt x="3403" y="1293"/>
                    <a:pt x="3119" y="1009"/>
                  </a:cubicBezTo>
                  <a:cubicBezTo>
                    <a:pt x="3371" y="820"/>
                    <a:pt x="3623" y="662"/>
                    <a:pt x="3938" y="662"/>
                  </a:cubicBezTo>
                  <a:close/>
                  <a:moveTo>
                    <a:pt x="2174" y="1387"/>
                  </a:moveTo>
                  <a:cubicBezTo>
                    <a:pt x="2584" y="1387"/>
                    <a:pt x="2899" y="1702"/>
                    <a:pt x="2899" y="2080"/>
                  </a:cubicBezTo>
                  <a:lnTo>
                    <a:pt x="2899" y="2175"/>
                  </a:lnTo>
                  <a:cubicBezTo>
                    <a:pt x="2741" y="2206"/>
                    <a:pt x="2615" y="2269"/>
                    <a:pt x="2489" y="2395"/>
                  </a:cubicBezTo>
                  <a:cubicBezTo>
                    <a:pt x="2331" y="2553"/>
                    <a:pt x="2331" y="2742"/>
                    <a:pt x="2489" y="2899"/>
                  </a:cubicBezTo>
                  <a:cubicBezTo>
                    <a:pt x="2568" y="2978"/>
                    <a:pt x="2662" y="3017"/>
                    <a:pt x="2757" y="3017"/>
                  </a:cubicBezTo>
                  <a:cubicBezTo>
                    <a:pt x="2851" y="3017"/>
                    <a:pt x="2946" y="2978"/>
                    <a:pt x="3025" y="2899"/>
                  </a:cubicBezTo>
                  <a:cubicBezTo>
                    <a:pt x="3056" y="2868"/>
                    <a:pt x="3119" y="2836"/>
                    <a:pt x="3182" y="2836"/>
                  </a:cubicBezTo>
                  <a:lnTo>
                    <a:pt x="3277" y="2836"/>
                  </a:lnTo>
                  <a:cubicBezTo>
                    <a:pt x="3371" y="2836"/>
                    <a:pt x="3434" y="2868"/>
                    <a:pt x="3529" y="2962"/>
                  </a:cubicBezTo>
                  <a:cubicBezTo>
                    <a:pt x="3749" y="3183"/>
                    <a:pt x="3592" y="3529"/>
                    <a:pt x="3277" y="3529"/>
                  </a:cubicBezTo>
                  <a:lnTo>
                    <a:pt x="1166" y="3529"/>
                  </a:lnTo>
                  <a:cubicBezTo>
                    <a:pt x="977" y="3529"/>
                    <a:pt x="756" y="3340"/>
                    <a:pt x="819" y="3151"/>
                  </a:cubicBezTo>
                  <a:lnTo>
                    <a:pt x="819" y="3120"/>
                  </a:lnTo>
                  <a:cubicBezTo>
                    <a:pt x="851" y="2962"/>
                    <a:pt x="977" y="2836"/>
                    <a:pt x="1134" y="2805"/>
                  </a:cubicBezTo>
                  <a:lnTo>
                    <a:pt x="1229" y="2805"/>
                  </a:lnTo>
                  <a:cubicBezTo>
                    <a:pt x="1323" y="2805"/>
                    <a:pt x="1355" y="2836"/>
                    <a:pt x="1386" y="2868"/>
                  </a:cubicBezTo>
                  <a:cubicBezTo>
                    <a:pt x="1465" y="2947"/>
                    <a:pt x="1560" y="2986"/>
                    <a:pt x="1654" y="2986"/>
                  </a:cubicBezTo>
                  <a:cubicBezTo>
                    <a:pt x="1749" y="2986"/>
                    <a:pt x="1843" y="2947"/>
                    <a:pt x="1922" y="2868"/>
                  </a:cubicBezTo>
                  <a:cubicBezTo>
                    <a:pt x="2079" y="2710"/>
                    <a:pt x="2079" y="2521"/>
                    <a:pt x="1922" y="2364"/>
                  </a:cubicBezTo>
                  <a:cubicBezTo>
                    <a:pt x="1796" y="2238"/>
                    <a:pt x="1670" y="2175"/>
                    <a:pt x="1512" y="2112"/>
                  </a:cubicBezTo>
                  <a:cubicBezTo>
                    <a:pt x="1418" y="1734"/>
                    <a:pt x="1733" y="1387"/>
                    <a:pt x="2174" y="1387"/>
                  </a:cubicBezTo>
                  <a:close/>
                  <a:moveTo>
                    <a:pt x="4001" y="1"/>
                  </a:moveTo>
                  <a:cubicBezTo>
                    <a:pt x="3403" y="1"/>
                    <a:pt x="2836" y="284"/>
                    <a:pt x="2520" y="757"/>
                  </a:cubicBezTo>
                  <a:cubicBezTo>
                    <a:pt x="2426" y="694"/>
                    <a:pt x="2331" y="694"/>
                    <a:pt x="2205" y="694"/>
                  </a:cubicBezTo>
                  <a:cubicBezTo>
                    <a:pt x="1386" y="694"/>
                    <a:pt x="756" y="1387"/>
                    <a:pt x="788" y="2206"/>
                  </a:cubicBezTo>
                  <a:cubicBezTo>
                    <a:pt x="378" y="2269"/>
                    <a:pt x="63" y="2679"/>
                    <a:pt x="63" y="3120"/>
                  </a:cubicBezTo>
                  <a:cubicBezTo>
                    <a:pt x="0" y="3687"/>
                    <a:pt x="473" y="4222"/>
                    <a:pt x="1071" y="4254"/>
                  </a:cubicBezTo>
                  <a:lnTo>
                    <a:pt x="3434" y="4254"/>
                  </a:lnTo>
                  <a:cubicBezTo>
                    <a:pt x="3844" y="4159"/>
                    <a:pt x="4159" y="3907"/>
                    <a:pt x="4253" y="3529"/>
                  </a:cubicBezTo>
                  <a:cubicBezTo>
                    <a:pt x="5104" y="3372"/>
                    <a:pt x="5766" y="2679"/>
                    <a:pt x="5766" y="1765"/>
                  </a:cubicBezTo>
                  <a:cubicBezTo>
                    <a:pt x="5766" y="788"/>
                    <a:pt x="4978" y="1"/>
                    <a:pt x="40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6" name="Google Shape;7176;p68"/>
          <p:cNvGrpSpPr/>
          <p:nvPr/>
        </p:nvGrpSpPr>
        <p:grpSpPr>
          <a:xfrm>
            <a:off x="3965636" y="1676283"/>
            <a:ext cx="340091" cy="340286"/>
            <a:chOff x="-18666450" y="2059825"/>
            <a:chExt cx="304850" cy="305025"/>
          </a:xfrm>
        </p:grpSpPr>
        <p:sp>
          <p:nvSpPr>
            <p:cNvPr id="7177" name="Google Shape;7177;p68"/>
            <p:cNvSpPr/>
            <p:nvPr/>
          </p:nvSpPr>
          <p:spPr>
            <a:xfrm>
              <a:off x="-18471100" y="2202575"/>
              <a:ext cx="18125" cy="70925"/>
            </a:xfrm>
            <a:custGeom>
              <a:rect b="b" l="l" r="r" t="t"/>
              <a:pathLst>
                <a:path extrusionOk="0" h="2837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2490"/>
                  </a:lnTo>
                  <a:cubicBezTo>
                    <a:pt x="0" y="2679"/>
                    <a:pt x="158" y="2836"/>
                    <a:pt x="347" y="2836"/>
                  </a:cubicBezTo>
                  <a:cubicBezTo>
                    <a:pt x="567" y="2836"/>
                    <a:pt x="725" y="2679"/>
                    <a:pt x="725" y="2490"/>
                  </a:cubicBezTo>
                  <a:lnTo>
                    <a:pt x="725" y="347"/>
                  </a:lnTo>
                  <a:cubicBezTo>
                    <a:pt x="725" y="190"/>
                    <a:pt x="56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78" name="Google Shape;7178;p68"/>
            <p:cNvSpPr/>
            <p:nvPr/>
          </p:nvSpPr>
          <p:spPr>
            <a:xfrm>
              <a:off x="-18666450" y="2059825"/>
              <a:ext cx="304850" cy="305025"/>
            </a:xfrm>
            <a:custGeom>
              <a:rect b="b" l="l" r="r" t="t"/>
              <a:pathLst>
                <a:path extrusionOk="0" h="12201" w="12194">
                  <a:moveTo>
                    <a:pt x="8539" y="859"/>
                  </a:moveTo>
                  <a:cubicBezTo>
                    <a:pt x="8728" y="1017"/>
                    <a:pt x="8948" y="1300"/>
                    <a:pt x="9106" y="1647"/>
                  </a:cubicBezTo>
                  <a:cubicBezTo>
                    <a:pt x="8759" y="2088"/>
                    <a:pt x="8539" y="2623"/>
                    <a:pt x="8539" y="3253"/>
                  </a:cubicBezTo>
                  <a:lnTo>
                    <a:pt x="8539" y="3505"/>
                  </a:lnTo>
                  <a:cubicBezTo>
                    <a:pt x="8255" y="3222"/>
                    <a:pt x="7814" y="2749"/>
                    <a:pt x="7814" y="2214"/>
                  </a:cubicBezTo>
                  <a:cubicBezTo>
                    <a:pt x="7814" y="1615"/>
                    <a:pt x="8255" y="1111"/>
                    <a:pt x="8539" y="859"/>
                  </a:cubicBezTo>
                  <a:close/>
                  <a:moveTo>
                    <a:pt x="2080" y="2151"/>
                  </a:moveTo>
                  <a:lnTo>
                    <a:pt x="2080" y="2529"/>
                  </a:lnTo>
                  <a:cubicBezTo>
                    <a:pt x="2080" y="3096"/>
                    <a:pt x="1608" y="3568"/>
                    <a:pt x="1009" y="3568"/>
                  </a:cubicBezTo>
                  <a:lnTo>
                    <a:pt x="663" y="3568"/>
                  </a:lnTo>
                  <a:lnTo>
                    <a:pt x="663" y="3222"/>
                  </a:lnTo>
                  <a:cubicBezTo>
                    <a:pt x="663" y="2623"/>
                    <a:pt x="1135" y="2151"/>
                    <a:pt x="1702" y="2151"/>
                  </a:cubicBezTo>
                  <a:close/>
                  <a:moveTo>
                    <a:pt x="11374" y="1458"/>
                  </a:moveTo>
                  <a:lnTo>
                    <a:pt x="11374" y="1804"/>
                  </a:lnTo>
                  <a:cubicBezTo>
                    <a:pt x="11374" y="2749"/>
                    <a:pt x="10650" y="3505"/>
                    <a:pt x="9736" y="3568"/>
                  </a:cubicBezTo>
                  <a:lnTo>
                    <a:pt x="10587" y="2749"/>
                  </a:lnTo>
                  <a:cubicBezTo>
                    <a:pt x="10744" y="2592"/>
                    <a:pt x="10744" y="2403"/>
                    <a:pt x="10587" y="2245"/>
                  </a:cubicBezTo>
                  <a:cubicBezTo>
                    <a:pt x="10508" y="2166"/>
                    <a:pt x="10413" y="2127"/>
                    <a:pt x="10319" y="2127"/>
                  </a:cubicBezTo>
                  <a:cubicBezTo>
                    <a:pt x="10224" y="2127"/>
                    <a:pt x="10130" y="2166"/>
                    <a:pt x="10051" y="2245"/>
                  </a:cubicBezTo>
                  <a:lnTo>
                    <a:pt x="9232" y="3064"/>
                  </a:lnTo>
                  <a:cubicBezTo>
                    <a:pt x="9326" y="2151"/>
                    <a:pt x="10051" y="1458"/>
                    <a:pt x="11028" y="1458"/>
                  </a:cubicBezTo>
                  <a:close/>
                  <a:moveTo>
                    <a:pt x="663" y="4356"/>
                  </a:moveTo>
                  <a:cubicBezTo>
                    <a:pt x="1072" y="4514"/>
                    <a:pt x="1356" y="4923"/>
                    <a:pt x="1356" y="5396"/>
                  </a:cubicBezTo>
                  <a:lnTo>
                    <a:pt x="1356" y="6089"/>
                  </a:lnTo>
                  <a:cubicBezTo>
                    <a:pt x="1356" y="7097"/>
                    <a:pt x="2143" y="7885"/>
                    <a:pt x="3120" y="7885"/>
                  </a:cubicBezTo>
                  <a:lnTo>
                    <a:pt x="4191" y="7885"/>
                  </a:lnTo>
                  <a:cubicBezTo>
                    <a:pt x="4601" y="7885"/>
                    <a:pt x="4916" y="8200"/>
                    <a:pt x="4916" y="8578"/>
                  </a:cubicBezTo>
                  <a:cubicBezTo>
                    <a:pt x="4916" y="8987"/>
                    <a:pt x="4601" y="9302"/>
                    <a:pt x="4191" y="9302"/>
                  </a:cubicBezTo>
                  <a:lnTo>
                    <a:pt x="3845" y="9302"/>
                  </a:lnTo>
                  <a:cubicBezTo>
                    <a:pt x="2080" y="9302"/>
                    <a:pt x="663" y="7822"/>
                    <a:pt x="663" y="6089"/>
                  </a:cubicBezTo>
                  <a:lnTo>
                    <a:pt x="663" y="4356"/>
                  </a:lnTo>
                  <a:close/>
                  <a:moveTo>
                    <a:pt x="9169" y="4293"/>
                  </a:moveTo>
                  <a:lnTo>
                    <a:pt x="9169" y="6057"/>
                  </a:lnTo>
                  <a:cubicBezTo>
                    <a:pt x="9169" y="6273"/>
                    <a:pt x="9334" y="6416"/>
                    <a:pt x="9510" y="6416"/>
                  </a:cubicBezTo>
                  <a:cubicBezTo>
                    <a:pt x="9564" y="6416"/>
                    <a:pt x="9620" y="6402"/>
                    <a:pt x="9673" y="6372"/>
                  </a:cubicBezTo>
                  <a:lnTo>
                    <a:pt x="10587" y="5900"/>
                  </a:lnTo>
                  <a:lnTo>
                    <a:pt x="10587" y="6656"/>
                  </a:lnTo>
                  <a:lnTo>
                    <a:pt x="10650" y="6656"/>
                  </a:lnTo>
                  <a:lnTo>
                    <a:pt x="9358" y="7948"/>
                  </a:lnTo>
                  <a:cubicBezTo>
                    <a:pt x="9263" y="8042"/>
                    <a:pt x="9232" y="8137"/>
                    <a:pt x="9232" y="8231"/>
                  </a:cubicBezTo>
                  <a:cubicBezTo>
                    <a:pt x="9358" y="9460"/>
                    <a:pt x="9862" y="10626"/>
                    <a:pt x="10744" y="11445"/>
                  </a:cubicBezTo>
                  <a:lnTo>
                    <a:pt x="7783" y="11445"/>
                  </a:lnTo>
                  <a:lnTo>
                    <a:pt x="7783" y="9649"/>
                  </a:lnTo>
                  <a:cubicBezTo>
                    <a:pt x="7783" y="9460"/>
                    <a:pt x="7625" y="9302"/>
                    <a:pt x="7436" y="9302"/>
                  </a:cubicBezTo>
                  <a:cubicBezTo>
                    <a:pt x="7216" y="9302"/>
                    <a:pt x="7058" y="9460"/>
                    <a:pt x="7058" y="9649"/>
                  </a:cubicBezTo>
                  <a:lnTo>
                    <a:pt x="7058" y="11445"/>
                  </a:lnTo>
                  <a:lnTo>
                    <a:pt x="4853" y="11445"/>
                  </a:lnTo>
                  <a:lnTo>
                    <a:pt x="4853" y="11098"/>
                  </a:lnTo>
                  <a:cubicBezTo>
                    <a:pt x="4853" y="10909"/>
                    <a:pt x="4695" y="10752"/>
                    <a:pt x="4506" y="10752"/>
                  </a:cubicBezTo>
                  <a:cubicBezTo>
                    <a:pt x="4317" y="10752"/>
                    <a:pt x="4160" y="10909"/>
                    <a:pt x="4160" y="11098"/>
                  </a:cubicBezTo>
                  <a:lnTo>
                    <a:pt x="4160" y="11445"/>
                  </a:lnTo>
                  <a:lnTo>
                    <a:pt x="1923" y="11445"/>
                  </a:lnTo>
                  <a:cubicBezTo>
                    <a:pt x="2332" y="11035"/>
                    <a:pt x="2710" y="10468"/>
                    <a:pt x="2962" y="9869"/>
                  </a:cubicBezTo>
                  <a:cubicBezTo>
                    <a:pt x="3246" y="9901"/>
                    <a:pt x="3530" y="9964"/>
                    <a:pt x="3813" y="9964"/>
                  </a:cubicBezTo>
                  <a:lnTo>
                    <a:pt x="4160" y="9964"/>
                  </a:lnTo>
                  <a:cubicBezTo>
                    <a:pt x="4947" y="9964"/>
                    <a:pt x="5577" y="9334"/>
                    <a:pt x="5577" y="8546"/>
                  </a:cubicBezTo>
                  <a:cubicBezTo>
                    <a:pt x="5577" y="7759"/>
                    <a:pt x="4947" y="7128"/>
                    <a:pt x="4160" y="7128"/>
                  </a:cubicBezTo>
                  <a:lnTo>
                    <a:pt x="3435" y="7128"/>
                  </a:lnTo>
                  <a:lnTo>
                    <a:pt x="3435" y="4293"/>
                  </a:lnTo>
                  <a:lnTo>
                    <a:pt x="4160" y="4293"/>
                  </a:lnTo>
                  <a:lnTo>
                    <a:pt x="4160" y="5364"/>
                  </a:lnTo>
                  <a:cubicBezTo>
                    <a:pt x="4160" y="5553"/>
                    <a:pt x="4317" y="5711"/>
                    <a:pt x="4506" y="5711"/>
                  </a:cubicBezTo>
                  <a:cubicBezTo>
                    <a:pt x="4695" y="5711"/>
                    <a:pt x="4853" y="5553"/>
                    <a:pt x="4853" y="5364"/>
                  </a:cubicBezTo>
                  <a:lnTo>
                    <a:pt x="4853" y="4293"/>
                  </a:lnTo>
                  <a:lnTo>
                    <a:pt x="6333" y="4293"/>
                  </a:lnTo>
                  <a:lnTo>
                    <a:pt x="6333" y="6782"/>
                  </a:lnTo>
                  <a:cubicBezTo>
                    <a:pt x="6333" y="6971"/>
                    <a:pt x="6491" y="7128"/>
                    <a:pt x="6680" y="7128"/>
                  </a:cubicBezTo>
                  <a:cubicBezTo>
                    <a:pt x="6869" y="7128"/>
                    <a:pt x="7027" y="6971"/>
                    <a:pt x="7027" y="6782"/>
                  </a:cubicBezTo>
                  <a:lnTo>
                    <a:pt x="7027" y="4293"/>
                  </a:lnTo>
                  <a:close/>
                  <a:moveTo>
                    <a:pt x="8539" y="1"/>
                  </a:moveTo>
                  <a:cubicBezTo>
                    <a:pt x="8460" y="1"/>
                    <a:pt x="8381" y="24"/>
                    <a:pt x="8318" y="71"/>
                  </a:cubicBezTo>
                  <a:cubicBezTo>
                    <a:pt x="8287" y="103"/>
                    <a:pt x="7121" y="985"/>
                    <a:pt x="7121" y="2151"/>
                  </a:cubicBezTo>
                  <a:cubicBezTo>
                    <a:pt x="7121" y="2718"/>
                    <a:pt x="7373" y="3222"/>
                    <a:pt x="7657" y="3568"/>
                  </a:cubicBezTo>
                  <a:lnTo>
                    <a:pt x="3151" y="3568"/>
                  </a:lnTo>
                  <a:cubicBezTo>
                    <a:pt x="2931" y="3568"/>
                    <a:pt x="2773" y="3726"/>
                    <a:pt x="2773" y="3946"/>
                  </a:cubicBezTo>
                  <a:lnTo>
                    <a:pt x="2773" y="7097"/>
                  </a:lnTo>
                  <a:cubicBezTo>
                    <a:pt x="2364" y="6939"/>
                    <a:pt x="2080" y="6530"/>
                    <a:pt x="2080" y="6057"/>
                  </a:cubicBezTo>
                  <a:lnTo>
                    <a:pt x="2080" y="5364"/>
                  </a:lnTo>
                  <a:cubicBezTo>
                    <a:pt x="2080" y="4892"/>
                    <a:pt x="1923" y="4482"/>
                    <a:pt x="1639" y="4167"/>
                  </a:cubicBezTo>
                  <a:cubicBezTo>
                    <a:pt x="2301" y="3946"/>
                    <a:pt x="2836" y="3253"/>
                    <a:pt x="2836" y="2529"/>
                  </a:cubicBezTo>
                  <a:lnTo>
                    <a:pt x="2836" y="1804"/>
                  </a:lnTo>
                  <a:cubicBezTo>
                    <a:pt x="2836" y="1615"/>
                    <a:pt x="2647" y="1458"/>
                    <a:pt x="2458" y="1458"/>
                  </a:cubicBezTo>
                  <a:lnTo>
                    <a:pt x="1765" y="1458"/>
                  </a:lnTo>
                  <a:cubicBezTo>
                    <a:pt x="789" y="1458"/>
                    <a:pt x="1" y="2245"/>
                    <a:pt x="1" y="3222"/>
                  </a:cubicBezTo>
                  <a:lnTo>
                    <a:pt x="1" y="3946"/>
                  </a:lnTo>
                  <a:lnTo>
                    <a:pt x="1" y="6057"/>
                  </a:lnTo>
                  <a:cubicBezTo>
                    <a:pt x="1" y="7664"/>
                    <a:pt x="978" y="9082"/>
                    <a:pt x="2395" y="9680"/>
                  </a:cubicBezTo>
                  <a:cubicBezTo>
                    <a:pt x="2017" y="10436"/>
                    <a:pt x="1482" y="11067"/>
                    <a:pt x="852" y="11539"/>
                  </a:cubicBezTo>
                  <a:cubicBezTo>
                    <a:pt x="568" y="11728"/>
                    <a:pt x="694" y="12201"/>
                    <a:pt x="1041" y="12201"/>
                  </a:cubicBezTo>
                  <a:lnTo>
                    <a:pt x="11784" y="12201"/>
                  </a:lnTo>
                  <a:cubicBezTo>
                    <a:pt x="11941" y="12201"/>
                    <a:pt x="12099" y="12075"/>
                    <a:pt x="12162" y="11949"/>
                  </a:cubicBezTo>
                  <a:cubicBezTo>
                    <a:pt x="12193" y="11791"/>
                    <a:pt x="12162" y="11634"/>
                    <a:pt x="12004" y="11571"/>
                  </a:cubicBezTo>
                  <a:cubicBezTo>
                    <a:pt x="10933" y="10846"/>
                    <a:pt x="10209" y="9680"/>
                    <a:pt x="10051" y="8389"/>
                  </a:cubicBezTo>
                  <a:lnTo>
                    <a:pt x="11374" y="7065"/>
                  </a:lnTo>
                  <a:cubicBezTo>
                    <a:pt x="11437" y="7002"/>
                    <a:pt x="11469" y="6908"/>
                    <a:pt x="11469" y="6845"/>
                  </a:cubicBezTo>
                  <a:lnTo>
                    <a:pt x="11469" y="5427"/>
                  </a:lnTo>
                  <a:cubicBezTo>
                    <a:pt x="11469" y="5301"/>
                    <a:pt x="11406" y="5175"/>
                    <a:pt x="11311" y="5112"/>
                  </a:cubicBezTo>
                  <a:cubicBezTo>
                    <a:pt x="11264" y="5065"/>
                    <a:pt x="11209" y="5041"/>
                    <a:pt x="11150" y="5041"/>
                  </a:cubicBezTo>
                  <a:cubicBezTo>
                    <a:pt x="11091" y="5041"/>
                    <a:pt x="11028" y="5065"/>
                    <a:pt x="10965" y="5112"/>
                  </a:cubicBezTo>
                  <a:lnTo>
                    <a:pt x="10051" y="5585"/>
                  </a:lnTo>
                  <a:lnTo>
                    <a:pt x="10051" y="4356"/>
                  </a:lnTo>
                  <a:cubicBezTo>
                    <a:pt x="11154" y="4104"/>
                    <a:pt x="12099" y="3064"/>
                    <a:pt x="12099" y="1804"/>
                  </a:cubicBezTo>
                  <a:lnTo>
                    <a:pt x="12099" y="1111"/>
                  </a:lnTo>
                  <a:cubicBezTo>
                    <a:pt x="12099" y="891"/>
                    <a:pt x="11941" y="733"/>
                    <a:pt x="11752" y="733"/>
                  </a:cubicBezTo>
                  <a:lnTo>
                    <a:pt x="11059" y="733"/>
                  </a:lnTo>
                  <a:cubicBezTo>
                    <a:pt x="10524" y="733"/>
                    <a:pt x="10051" y="891"/>
                    <a:pt x="9673" y="1143"/>
                  </a:cubicBezTo>
                  <a:cubicBezTo>
                    <a:pt x="9326" y="512"/>
                    <a:pt x="8759" y="103"/>
                    <a:pt x="8759" y="71"/>
                  </a:cubicBezTo>
                  <a:cubicBezTo>
                    <a:pt x="8696" y="24"/>
                    <a:pt x="8618" y="1"/>
                    <a:pt x="85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79" name="Google Shape;7179;p68"/>
          <p:cNvGrpSpPr/>
          <p:nvPr/>
        </p:nvGrpSpPr>
        <p:grpSpPr>
          <a:xfrm>
            <a:off x="3965204" y="2097826"/>
            <a:ext cx="340955" cy="338306"/>
            <a:chOff x="-18668025" y="2435725"/>
            <a:chExt cx="305625" cy="303250"/>
          </a:xfrm>
        </p:grpSpPr>
        <p:sp>
          <p:nvSpPr>
            <p:cNvPr id="7180" name="Google Shape;7180;p68"/>
            <p:cNvSpPr/>
            <p:nvPr/>
          </p:nvSpPr>
          <p:spPr>
            <a:xfrm>
              <a:off x="-18668025" y="2435725"/>
              <a:ext cx="305625" cy="303250"/>
            </a:xfrm>
            <a:custGeom>
              <a:rect b="b" l="l" r="r" t="t"/>
              <a:pathLst>
                <a:path extrusionOk="0" h="12130" w="12225">
                  <a:moveTo>
                    <a:pt x="2143" y="662"/>
                  </a:moveTo>
                  <a:cubicBezTo>
                    <a:pt x="2395" y="662"/>
                    <a:pt x="2679" y="756"/>
                    <a:pt x="2931" y="914"/>
                  </a:cubicBezTo>
                  <a:cubicBezTo>
                    <a:pt x="2679" y="977"/>
                    <a:pt x="2490" y="1103"/>
                    <a:pt x="2301" y="1260"/>
                  </a:cubicBezTo>
                  <a:cubicBezTo>
                    <a:pt x="1734" y="1670"/>
                    <a:pt x="1419" y="2206"/>
                    <a:pt x="1419" y="2804"/>
                  </a:cubicBezTo>
                  <a:lnTo>
                    <a:pt x="1419" y="3308"/>
                  </a:lnTo>
                  <a:cubicBezTo>
                    <a:pt x="978" y="3088"/>
                    <a:pt x="726" y="2647"/>
                    <a:pt x="726" y="2079"/>
                  </a:cubicBezTo>
                  <a:cubicBezTo>
                    <a:pt x="726" y="1292"/>
                    <a:pt x="1356" y="662"/>
                    <a:pt x="2143" y="662"/>
                  </a:cubicBezTo>
                  <a:close/>
                  <a:moveTo>
                    <a:pt x="10020" y="662"/>
                  </a:moveTo>
                  <a:cubicBezTo>
                    <a:pt x="10807" y="662"/>
                    <a:pt x="11437" y="1292"/>
                    <a:pt x="11437" y="2079"/>
                  </a:cubicBezTo>
                  <a:cubicBezTo>
                    <a:pt x="11437" y="2647"/>
                    <a:pt x="11122" y="3119"/>
                    <a:pt x="10681" y="3340"/>
                  </a:cubicBezTo>
                  <a:lnTo>
                    <a:pt x="10681" y="2804"/>
                  </a:lnTo>
                  <a:cubicBezTo>
                    <a:pt x="10681" y="2206"/>
                    <a:pt x="10366" y="1638"/>
                    <a:pt x="9799" y="1260"/>
                  </a:cubicBezTo>
                  <a:cubicBezTo>
                    <a:pt x="9610" y="1134"/>
                    <a:pt x="9421" y="1008"/>
                    <a:pt x="9169" y="945"/>
                  </a:cubicBezTo>
                  <a:cubicBezTo>
                    <a:pt x="9452" y="756"/>
                    <a:pt x="9736" y="662"/>
                    <a:pt x="10020" y="662"/>
                  </a:cubicBezTo>
                  <a:close/>
                  <a:moveTo>
                    <a:pt x="7909" y="1355"/>
                  </a:moveTo>
                  <a:cubicBezTo>
                    <a:pt x="8476" y="1355"/>
                    <a:pt x="9011" y="1512"/>
                    <a:pt x="9484" y="1827"/>
                  </a:cubicBezTo>
                  <a:cubicBezTo>
                    <a:pt x="9893" y="2079"/>
                    <a:pt x="10083" y="2458"/>
                    <a:pt x="10083" y="2804"/>
                  </a:cubicBezTo>
                  <a:lnTo>
                    <a:pt x="10083" y="3434"/>
                  </a:lnTo>
                  <a:cubicBezTo>
                    <a:pt x="10083" y="5072"/>
                    <a:pt x="10587" y="6774"/>
                    <a:pt x="11500" y="8223"/>
                  </a:cubicBezTo>
                  <a:cubicBezTo>
                    <a:pt x="10555" y="10176"/>
                    <a:pt x="8633" y="11436"/>
                    <a:pt x="6491" y="11436"/>
                  </a:cubicBezTo>
                  <a:lnTo>
                    <a:pt x="5640" y="11436"/>
                  </a:lnTo>
                  <a:cubicBezTo>
                    <a:pt x="3561" y="11436"/>
                    <a:pt x="1576" y="10176"/>
                    <a:pt x="757" y="8223"/>
                  </a:cubicBezTo>
                  <a:cubicBezTo>
                    <a:pt x="1671" y="6805"/>
                    <a:pt x="2143" y="5135"/>
                    <a:pt x="2143" y="3434"/>
                  </a:cubicBezTo>
                  <a:lnTo>
                    <a:pt x="2143" y="2804"/>
                  </a:lnTo>
                  <a:cubicBezTo>
                    <a:pt x="2143" y="2458"/>
                    <a:pt x="2332" y="2079"/>
                    <a:pt x="2710" y="1827"/>
                  </a:cubicBezTo>
                  <a:cubicBezTo>
                    <a:pt x="3120" y="1544"/>
                    <a:pt x="3719" y="1355"/>
                    <a:pt x="4286" y="1355"/>
                  </a:cubicBezTo>
                  <a:cubicBezTo>
                    <a:pt x="4884" y="1355"/>
                    <a:pt x="5483" y="1512"/>
                    <a:pt x="5924" y="1827"/>
                  </a:cubicBezTo>
                  <a:cubicBezTo>
                    <a:pt x="5971" y="1859"/>
                    <a:pt x="6034" y="1875"/>
                    <a:pt x="6105" y="1875"/>
                  </a:cubicBezTo>
                  <a:cubicBezTo>
                    <a:pt x="6176" y="1875"/>
                    <a:pt x="6255" y="1859"/>
                    <a:pt x="6333" y="1827"/>
                  </a:cubicBezTo>
                  <a:cubicBezTo>
                    <a:pt x="6743" y="1512"/>
                    <a:pt x="7342" y="1355"/>
                    <a:pt x="7909" y="1355"/>
                  </a:cubicBezTo>
                  <a:close/>
                  <a:moveTo>
                    <a:pt x="2143" y="0"/>
                  </a:moveTo>
                  <a:cubicBezTo>
                    <a:pt x="946" y="0"/>
                    <a:pt x="1" y="945"/>
                    <a:pt x="1" y="2143"/>
                  </a:cubicBezTo>
                  <a:cubicBezTo>
                    <a:pt x="1" y="3025"/>
                    <a:pt x="568" y="3812"/>
                    <a:pt x="1419" y="4127"/>
                  </a:cubicBezTo>
                  <a:cubicBezTo>
                    <a:pt x="1293" y="5514"/>
                    <a:pt x="820" y="6900"/>
                    <a:pt x="95" y="8034"/>
                  </a:cubicBezTo>
                  <a:cubicBezTo>
                    <a:pt x="1" y="8128"/>
                    <a:pt x="1" y="8286"/>
                    <a:pt x="32" y="8349"/>
                  </a:cubicBezTo>
                  <a:cubicBezTo>
                    <a:pt x="474" y="9483"/>
                    <a:pt x="1261" y="10428"/>
                    <a:pt x="2301" y="11121"/>
                  </a:cubicBezTo>
                  <a:cubicBezTo>
                    <a:pt x="3309" y="11783"/>
                    <a:pt x="4443" y="12130"/>
                    <a:pt x="5672" y="12130"/>
                  </a:cubicBezTo>
                  <a:lnTo>
                    <a:pt x="6554" y="12130"/>
                  </a:lnTo>
                  <a:cubicBezTo>
                    <a:pt x="7751" y="12130"/>
                    <a:pt x="8948" y="11783"/>
                    <a:pt x="9925" y="11121"/>
                  </a:cubicBezTo>
                  <a:cubicBezTo>
                    <a:pt x="10965" y="10428"/>
                    <a:pt x="11689" y="9483"/>
                    <a:pt x="12162" y="8349"/>
                  </a:cubicBezTo>
                  <a:cubicBezTo>
                    <a:pt x="12225" y="8223"/>
                    <a:pt x="12225" y="8128"/>
                    <a:pt x="12130" y="8034"/>
                  </a:cubicBezTo>
                  <a:cubicBezTo>
                    <a:pt x="11311" y="6868"/>
                    <a:pt x="10839" y="5514"/>
                    <a:pt x="10713" y="4127"/>
                  </a:cubicBezTo>
                  <a:cubicBezTo>
                    <a:pt x="11532" y="3812"/>
                    <a:pt x="12130" y="3025"/>
                    <a:pt x="12130" y="2143"/>
                  </a:cubicBezTo>
                  <a:cubicBezTo>
                    <a:pt x="12130" y="945"/>
                    <a:pt x="11185" y="0"/>
                    <a:pt x="10020" y="0"/>
                  </a:cubicBezTo>
                  <a:cubicBezTo>
                    <a:pt x="9389" y="0"/>
                    <a:pt x="8791" y="284"/>
                    <a:pt x="8381" y="756"/>
                  </a:cubicBezTo>
                  <a:cubicBezTo>
                    <a:pt x="8224" y="725"/>
                    <a:pt x="8035" y="725"/>
                    <a:pt x="7846" y="725"/>
                  </a:cubicBezTo>
                  <a:cubicBezTo>
                    <a:pt x="7184" y="725"/>
                    <a:pt x="6554" y="882"/>
                    <a:pt x="6081" y="1197"/>
                  </a:cubicBezTo>
                  <a:cubicBezTo>
                    <a:pt x="5546" y="851"/>
                    <a:pt x="4916" y="725"/>
                    <a:pt x="4254" y="725"/>
                  </a:cubicBezTo>
                  <a:cubicBezTo>
                    <a:pt x="4097" y="725"/>
                    <a:pt x="3908" y="725"/>
                    <a:pt x="3750" y="756"/>
                  </a:cubicBezTo>
                  <a:cubicBezTo>
                    <a:pt x="3340" y="284"/>
                    <a:pt x="2773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1" name="Google Shape;7181;p68"/>
            <p:cNvSpPr/>
            <p:nvPr/>
          </p:nvSpPr>
          <p:spPr>
            <a:xfrm>
              <a:off x="-18596350" y="2524725"/>
              <a:ext cx="160700" cy="178800"/>
            </a:xfrm>
            <a:custGeom>
              <a:rect b="b" l="l" r="r" t="t"/>
              <a:pathLst>
                <a:path extrusionOk="0" h="7152" w="6428">
                  <a:moveTo>
                    <a:pt x="1072" y="693"/>
                  </a:moveTo>
                  <a:cubicBezTo>
                    <a:pt x="1261" y="693"/>
                    <a:pt x="1419" y="851"/>
                    <a:pt x="1419" y="1040"/>
                  </a:cubicBezTo>
                  <a:cubicBezTo>
                    <a:pt x="1419" y="1260"/>
                    <a:pt x="1261" y="1418"/>
                    <a:pt x="1072" y="1418"/>
                  </a:cubicBezTo>
                  <a:cubicBezTo>
                    <a:pt x="883" y="1418"/>
                    <a:pt x="726" y="1260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325" y="693"/>
                  </a:moveTo>
                  <a:cubicBezTo>
                    <a:pt x="5514" y="693"/>
                    <a:pt x="5672" y="851"/>
                    <a:pt x="5672" y="1040"/>
                  </a:cubicBezTo>
                  <a:cubicBezTo>
                    <a:pt x="5672" y="1260"/>
                    <a:pt x="5514" y="1418"/>
                    <a:pt x="5325" y="1418"/>
                  </a:cubicBezTo>
                  <a:cubicBezTo>
                    <a:pt x="5136" y="1418"/>
                    <a:pt x="4979" y="1260"/>
                    <a:pt x="4979" y="1040"/>
                  </a:cubicBezTo>
                  <a:cubicBezTo>
                    <a:pt x="4979" y="851"/>
                    <a:pt x="5136" y="693"/>
                    <a:pt x="5325" y="693"/>
                  </a:cubicBezTo>
                  <a:close/>
                  <a:moveTo>
                    <a:pt x="3214" y="3781"/>
                  </a:moveTo>
                  <a:cubicBezTo>
                    <a:pt x="3372" y="3781"/>
                    <a:pt x="3529" y="3875"/>
                    <a:pt x="3561" y="4001"/>
                  </a:cubicBezTo>
                  <a:lnTo>
                    <a:pt x="3214" y="4442"/>
                  </a:lnTo>
                  <a:lnTo>
                    <a:pt x="2836" y="4001"/>
                  </a:lnTo>
                  <a:cubicBezTo>
                    <a:pt x="2899" y="3844"/>
                    <a:pt x="3057" y="3781"/>
                    <a:pt x="3214" y="3781"/>
                  </a:cubicBezTo>
                  <a:close/>
                  <a:moveTo>
                    <a:pt x="3214" y="1449"/>
                  </a:moveTo>
                  <a:cubicBezTo>
                    <a:pt x="3876" y="1449"/>
                    <a:pt x="4475" y="1922"/>
                    <a:pt x="4632" y="2552"/>
                  </a:cubicBezTo>
                  <a:lnTo>
                    <a:pt x="5136" y="4631"/>
                  </a:lnTo>
                  <a:cubicBezTo>
                    <a:pt x="5357" y="5545"/>
                    <a:pt x="4664" y="6459"/>
                    <a:pt x="3718" y="6459"/>
                  </a:cubicBezTo>
                  <a:lnTo>
                    <a:pt x="3561" y="6459"/>
                  </a:lnTo>
                  <a:lnTo>
                    <a:pt x="3561" y="5136"/>
                  </a:lnTo>
                  <a:lnTo>
                    <a:pt x="4191" y="4348"/>
                  </a:lnTo>
                  <a:cubicBezTo>
                    <a:pt x="4223" y="4285"/>
                    <a:pt x="4254" y="4190"/>
                    <a:pt x="4254" y="4127"/>
                  </a:cubicBezTo>
                  <a:cubicBezTo>
                    <a:pt x="4254" y="3529"/>
                    <a:pt x="3781" y="3056"/>
                    <a:pt x="3214" y="3056"/>
                  </a:cubicBezTo>
                  <a:cubicBezTo>
                    <a:pt x="2616" y="3056"/>
                    <a:pt x="2143" y="3529"/>
                    <a:pt x="2143" y="4127"/>
                  </a:cubicBezTo>
                  <a:cubicBezTo>
                    <a:pt x="2143" y="4190"/>
                    <a:pt x="2175" y="4285"/>
                    <a:pt x="2206" y="4348"/>
                  </a:cubicBezTo>
                  <a:lnTo>
                    <a:pt x="2836" y="5136"/>
                  </a:lnTo>
                  <a:lnTo>
                    <a:pt x="2836" y="6459"/>
                  </a:lnTo>
                  <a:lnTo>
                    <a:pt x="2679" y="6459"/>
                  </a:lnTo>
                  <a:cubicBezTo>
                    <a:pt x="1734" y="6459"/>
                    <a:pt x="1041" y="5545"/>
                    <a:pt x="1261" y="4631"/>
                  </a:cubicBezTo>
                  <a:lnTo>
                    <a:pt x="1797" y="2552"/>
                  </a:lnTo>
                  <a:cubicBezTo>
                    <a:pt x="1954" y="1891"/>
                    <a:pt x="2521" y="1449"/>
                    <a:pt x="3214" y="1449"/>
                  </a:cubicBezTo>
                  <a:close/>
                  <a:moveTo>
                    <a:pt x="1072" y="0"/>
                  </a:moveTo>
                  <a:cubicBezTo>
                    <a:pt x="473" y="0"/>
                    <a:pt x="1" y="441"/>
                    <a:pt x="1" y="1040"/>
                  </a:cubicBezTo>
                  <a:cubicBezTo>
                    <a:pt x="1" y="1638"/>
                    <a:pt x="473" y="2111"/>
                    <a:pt x="1072" y="2111"/>
                  </a:cubicBezTo>
                  <a:lnTo>
                    <a:pt x="1167" y="2111"/>
                  </a:lnTo>
                  <a:cubicBezTo>
                    <a:pt x="1104" y="2174"/>
                    <a:pt x="1104" y="2269"/>
                    <a:pt x="1072" y="2332"/>
                  </a:cubicBezTo>
                  <a:lnTo>
                    <a:pt x="568" y="4442"/>
                  </a:lnTo>
                  <a:cubicBezTo>
                    <a:pt x="221" y="5797"/>
                    <a:pt x="1261" y="7152"/>
                    <a:pt x="2679" y="7152"/>
                  </a:cubicBezTo>
                  <a:lnTo>
                    <a:pt x="3718" y="7152"/>
                  </a:lnTo>
                  <a:cubicBezTo>
                    <a:pt x="5136" y="7152"/>
                    <a:pt x="6207" y="5797"/>
                    <a:pt x="5829" y="4442"/>
                  </a:cubicBezTo>
                  <a:lnTo>
                    <a:pt x="5325" y="2332"/>
                  </a:lnTo>
                  <a:cubicBezTo>
                    <a:pt x="5294" y="2269"/>
                    <a:pt x="5294" y="2174"/>
                    <a:pt x="5262" y="2111"/>
                  </a:cubicBezTo>
                  <a:lnTo>
                    <a:pt x="5325" y="2111"/>
                  </a:lnTo>
                  <a:cubicBezTo>
                    <a:pt x="5924" y="2111"/>
                    <a:pt x="6396" y="1638"/>
                    <a:pt x="6396" y="1040"/>
                  </a:cubicBezTo>
                  <a:cubicBezTo>
                    <a:pt x="6428" y="473"/>
                    <a:pt x="5924" y="0"/>
                    <a:pt x="5325" y="0"/>
                  </a:cubicBezTo>
                  <a:cubicBezTo>
                    <a:pt x="4790" y="0"/>
                    <a:pt x="4317" y="410"/>
                    <a:pt x="4254" y="977"/>
                  </a:cubicBezTo>
                  <a:cubicBezTo>
                    <a:pt x="3939" y="788"/>
                    <a:pt x="3592" y="693"/>
                    <a:pt x="3214" y="693"/>
                  </a:cubicBezTo>
                  <a:cubicBezTo>
                    <a:pt x="2805" y="693"/>
                    <a:pt x="2458" y="819"/>
                    <a:pt x="2143" y="977"/>
                  </a:cubicBezTo>
                  <a:cubicBezTo>
                    <a:pt x="2112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82" name="Google Shape;7182;p68"/>
          <p:cNvGrpSpPr/>
          <p:nvPr/>
        </p:nvGrpSpPr>
        <p:grpSpPr>
          <a:xfrm>
            <a:off x="3964771" y="2510682"/>
            <a:ext cx="341820" cy="340063"/>
            <a:chOff x="-18668800" y="2807475"/>
            <a:chExt cx="306400" cy="304825"/>
          </a:xfrm>
        </p:grpSpPr>
        <p:sp>
          <p:nvSpPr>
            <p:cNvPr id="7183" name="Google Shape;7183;p68"/>
            <p:cNvSpPr/>
            <p:nvPr/>
          </p:nvSpPr>
          <p:spPr>
            <a:xfrm>
              <a:off x="-18632575" y="29516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072"/>
                  </a:lnTo>
                  <a:cubicBezTo>
                    <a:pt x="1" y="1261"/>
                    <a:pt x="158" y="1419"/>
                    <a:pt x="347" y="1419"/>
                  </a:cubicBezTo>
                  <a:cubicBezTo>
                    <a:pt x="568" y="1419"/>
                    <a:pt x="725" y="1261"/>
                    <a:pt x="725" y="1072"/>
                  </a:cubicBezTo>
                  <a:lnTo>
                    <a:pt x="725" y="347"/>
                  </a:ln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4" name="Google Shape;7184;p68"/>
            <p:cNvSpPr/>
            <p:nvPr/>
          </p:nvSpPr>
          <p:spPr>
            <a:xfrm>
              <a:off x="-18597125" y="29161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47" y="1418"/>
                  </a:cubicBezTo>
                  <a:cubicBezTo>
                    <a:pt x="567" y="1418"/>
                    <a:pt x="725" y="1260"/>
                    <a:pt x="725" y="107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5" name="Google Shape;7185;p68"/>
            <p:cNvSpPr/>
            <p:nvPr/>
          </p:nvSpPr>
          <p:spPr>
            <a:xfrm>
              <a:off x="-18668800" y="2807475"/>
              <a:ext cx="306400" cy="304825"/>
            </a:xfrm>
            <a:custGeom>
              <a:rect b="b" l="l" r="r" t="t"/>
              <a:pathLst>
                <a:path extrusionOk="0" h="12193" w="12256">
                  <a:moveTo>
                    <a:pt x="3970" y="946"/>
                  </a:moveTo>
                  <a:cubicBezTo>
                    <a:pt x="4128" y="1198"/>
                    <a:pt x="4348" y="1513"/>
                    <a:pt x="4348" y="1859"/>
                  </a:cubicBezTo>
                  <a:lnTo>
                    <a:pt x="4348" y="2017"/>
                  </a:lnTo>
                  <a:cubicBezTo>
                    <a:pt x="4299" y="2260"/>
                    <a:pt x="4476" y="2447"/>
                    <a:pt x="4690" y="2447"/>
                  </a:cubicBezTo>
                  <a:cubicBezTo>
                    <a:pt x="4753" y="2447"/>
                    <a:pt x="4819" y="2431"/>
                    <a:pt x="4884" y="2395"/>
                  </a:cubicBezTo>
                  <a:cubicBezTo>
                    <a:pt x="5041" y="2269"/>
                    <a:pt x="5230" y="2237"/>
                    <a:pt x="5451" y="2237"/>
                  </a:cubicBezTo>
                  <a:lnTo>
                    <a:pt x="5766" y="2237"/>
                  </a:lnTo>
                  <a:cubicBezTo>
                    <a:pt x="5608" y="2647"/>
                    <a:pt x="5199" y="2930"/>
                    <a:pt x="4726" y="2930"/>
                  </a:cubicBezTo>
                  <a:lnTo>
                    <a:pt x="3214" y="2930"/>
                  </a:lnTo>
                  <a:cubicBezTo>
                    <a:pt x="2741" y="2930"/>
                    <a:pt x="2363" y="2615"/>
                    <a:pt x="2206" y="2237"/>
                  </a:cubicBezTo>
                  <a:lnTo>
                    <a:pt x="2521" y="2237"/>
                  </a:lnTo>
                  <a:cubicBezTo>
                    <a:pt x="2710" y="2237"/>
                    <a:pt x="2899" y="2269"/>
                    <a:pt x="3056" y="2395"/>
                  </a:cubicBezTo>
                  <a:cubicBezTo>
                    <a:pt x="3117" y="2428"/>
                    <a:pt x="3179" y="2443"/>
                    <a:pt x="3238" y="2443"/>
                  </a:cubicBezTo>
                  <a:cubicBezTo>
                    <a:pt x="3459" y="2443"/>
                    <a:pt x="3648" y="2240"/>
                    <a:pt x="3624" y="2017"/>
                  </a:cubicBezTo>
                  <a:lnTo>
                    <a:pt x="3624" y="1859"/>
                  </a:lnTo>
                  <a:cubicBezTo>
                    <a:pt x="3624" y="1513"/>
                    <a:pt x="3813" y="1198"/>
                    <a:pt x="3970" y="946"/>
                  </a:cubicBezTo>
                  <a:close/>
                  <a:moveTo>
                    <a:pt x="8853" y="3718"/>
                  </a:moveTo>
                  <a:lnTo>
                    <a:pt x="9042" y="3907"/>
                  </a:lnTo>
                  <a:cubicBezTo>
                    <a:pt x="9168" y="4033"/>
                    <a:pt x="9294" y="4222"/>
                    <a:pt x="9326" y="4443"/>
                  </a:cubicBezTo>
                  <a:cubicBezTo>
                    <a:pt x="9382" y="4591"/>
                    <a:pt x="9536" y="4685"/>
                    <a:pt x="9686" y="4685"/>
                  </a:cubicBezTo>
                  <a:cubicBezTo>
                    <a:pt x="9790" y="4685"/>
                    <a:pt x="9892" y="4640"/>
                    <a:pt x="9956" y="4537"/>
                  </a:cubicBezTo>
                  <a:cubicBezTo>
                    <a:pt x="9988" y="4506"/>
                    <a:pt x="10051" y="4474"/>
                    <a:pt x="10051" y="4443"/>
                  </a:cubicBezTo>
                  <a:cubicBezTo>
                    <a:pt x="10271" y="4191"/>
                    <a:pt x="10681" y="4065"/>
                    <a:pt x="10901" y="4033"/>
                  </a:cubicBezTo>
                  <a:lnTo>
                    <a:pt x="10901" y="4033"/>
                  </a:lnTo>
                  <a:cubicBezTo>
                    <a:pt x="10870" y="4317"/>
                    <a:pt x="10775" y="4663"/>
                    <a:pt x="10523" y="4915"/>
                  </a:cubicBezTo>
                  <a:cubicBezTo>
                    <a:pt x="10460" y="4947"/>
                    <a:pt x="10429" y="4947"/>
                    <a:pt x="10397" y="4978"/>
                  </a:cubicBezTo>
                  <a:cubicBezTo>
                    <a:pt x="10145" y="5167"/>
                    <a:pt x="10240" y="5545"/>
                    <a:pt x="10523" y="5608"/>
                  </a:cubicBezTo>
                  <a:cubicBezTo>
                    <a:pt x="10712" y="5640"/>
                    <a:pt x="10870" y="5766"/>
                    <a:pt x="11027" y="5892"/>
                  </a:cubicBezTo>
                  <a:lnTo>
                    <a:pt x="11216" y="6081"/>
                  </a:lnTo>
                  <a:cubicBezTo>
                    <a:pt x="11059" y="6144"/>
                    <a:pt x="10901" y="6207"/>
                    <a:pt x="10744" y="6207"/>
                  </a:cubicBezTo>
                  <a:cubicBezTo>
                    <a:pt x="10460" y="6207"/>
                    <a:pt x="10208" y="6081"/>
                    <a:pt x="9988" y="5892"/>
                  </a:cubicBezTo>
                  <a:lnTo>
                    <a:pt x="8979" y="4852"/>
                  </a:lnTo>
                  <a:cubicBezTo>
                    <a:pt x="8727" y="4632"/>
                    <a:pt x="8664" y="4159"/>
                    <a:pt x="8853" y="3718"/>
                  </a:cubicBezTo>
                  <a:close/>
                  <a:moveTo>
                    <a:pt x="3970" y="3687"/>
                  </a:moveTo>
                  <a:cubicBezTo>
                    <a:pt x="4852" y="3687"/>
                    <a:pt x="5514" y="3750"/>
                    <a:pt x="6018" y="3939"/>
                  </a:cubicBezTo>
                  <a:cubicBezTo>
                    <a:pt x="5640" y="4096"/>
                    <a:pt x="5199" y="4348"/>
                    <a:pt x="4852" y="4726"/>
                  </a:cubicBezTo>
                  <a:cubicBezTo>
                    <a:pt x="4033" y="5577"/>
                    <a:pt x="3340" y="6837"/>
                    <a:pt x="3025" y="8129"/>
                  </a:cubicBezTo>
                  <a:cubicBezTo>
                    <a:pt x="2804" y="9042"/>
                    <a:pt x="2804" y="9830"/>
                    <a:pt x="2993" y="10492"/>
                  </a:cubicBezTo>
                  <a:cubicBezTo>
                    <a:pt x="2426" y="10113"/>
                    <a:pt x="2017" y="9578"/>
                    <a:pt x="1639" y="8948"/>
                  </a:cubicBezTo>
                  <a:cubicBezTo>
                    <a:pt x="1103" y="7971"/>
                    <a:pt x="757" y="6742"/>
                    <a:pt x="757" y="5797"/>
                  </a:cubicBezTo>
                  <a:cubicBezTo>
                    <a:pt x="757" y="4222"/>
                    <a:pt x="1576" y="3687"/>
                    <a:pt x="3970" y="3687"/>
                  </a:cubicBezTo>
                  <a:close/>
                  <a:moveTo>
                    <a:pt x="6672" y="4532"/>
                  </a:moveTo>
                  <a:cubicBezTo>
                    <a:pt x="7416" y="4532"/>
                    <a:pt x="8169" y="5082"/>
                    <a:pt x="9042" y="5955"/>
                  </a:cubicBezTo>
                  <a:cubicBezTo>
                    <a:pt x="10555" y="7467"/>
                    <a:pt x="11059" y="8538"/>
                    <a:pt x="9798" y="9735"/>
                  </a:cubicBezTo>
                  <a:cubicBezTo>
                    <a:pt x="9105" y="10460"/>
                    <a:pt x="7908" y="11090"/>
                    <a:pt x="6774" y="11374"/>
                  </a:cubicBezTo>
                  <a:cubicBezTo>
                    <a:pt x="6350" y="11482"/>
                    <a:pt x="5952" y="11535"/>
                    <a:pt x="5591" y="11535"/>
                  </a:cubicBezTo>
                  <a:cubicBezTo>
                    <a:pt x="4905" y="11535"/>
                    <a:pt x="4352" y="11346"/>
                    <a:pt x="4002" y="10996"/>
                  </a:cubicBezTo>
                  <a:cubicBezTo>
                    <a:pt x="3466" y="10460"/>
                    <a:pt x="3340" y="9452"/>
                    <a:pt x="3655" y="8255"/>
                  </a:cubicBezTo>
                  <a:cubicBezTo>
                    <a:pt x="3939" y="7089"/>
                    <a:pt x="4569" y="5923"/>
                    <a:pt x="5262" y="5230"/>
                  </a:cubicBezTo>
                  <a:cubicBezTo>
                    <a:pt x="5746" y="4746"/>
                    <a:pt x="6207" y="4532"/>
                    <a:pt x="6672" y="4532"/>
                  </a:cubicBezTo>
                  <a:close/>
                  <a:moveTo>
                    <a:pt x="3935" y="0"/>
                  </a:moveTo>
                  <a:cubicBezTo>
                    <a:pt x="3844" y="0"/>
                    <a:pt x="3750" y="32"/>
                    <a:pt x="3687" y="95"/>
                  </a:cubicBezTo>
                  <a:cubicBezTo>
                    <a:pt x="3655" y="126"/>
                    <a:pt x="3025" y="694"/>
                    <a:pt x="2899" y="1481"/>
                  </a:cubicBezTo>
                  <a:cubicBezTo>
                    <a:pt x="2804" y="1418"/>
                    <a:pt x="2647" y="1418"/>
                    <a:pt x="2521" y="1418"/>
                  </a:cubicBezTo>
                  <a:lnTo>
                    <a:pt x="1796" y="1418"/>
                  </a:lnTo>
                  <a:cubicBezTo>
                    <a:pt x="1607" y="1418"/>
                    <a:pt x="1450" y="1576"/>
                    <a:pt x="1450" y="1796"/>
                  </a:cubicBezTo>
                  <a:cubicBezTo>
                    <a:pt x="1450" y="2300"/>
                    <a:pt x="1639" y="2741"/>
                    <a:pt x="1954" y="3056"/>
                  </a:cubicBezTo>
                  <a:cubicBezTo>
                    <a:pt x="694" y="3371"/>
                    <a:pt x="0" y="4222"/>
                    <a:pt x="0" y="5671"/>
                  </a:cubicBezTo>
                  <a:cubicBezTo>
                    <a:pt x="0" y="6774"/>
                    <a:pt x="378" y="8097"/>
                    <a:pt x="1009" y="9200"/>
                  </a:cubicBezTo>
                  <a:cubicBezTo>
                    <a:pt x="1702" y="10397"/>
                    <a:pt x="2552" y="11153"/>
                    <a:pt x="3466" y="11405"/>
                  </a:cubicBezTo>
                  <a:cubicBezTo>
                    <a:pt x="4002" y="11941"/>
                    <a:pt x="4758" y="12193"/>
                    <a:pt x="5545" y="12193"/>
                  </a:cubicBezTo>
                  <a:cubicBezTo>
                    <a:pt x="5986" y="12193"/>
                    <a:pt x="6427" y="12098"/>
                    <a:pt x="6932" y="11972"/>
                  </a:cubicBezTo>
                  <a:cubicBezTo>
                    <a:pt x="8192" y="11657"/>
                    <a:pt x="9483" y="10964"/>
                    <a:pt x="10303" y="10177"/>
                  </a:cubicBezTo>
                  <a:cubicBezTo>
                    <a:pt x="11374" y="9105"/>
                    <a:pt x="11468" y="8034"/>
                    <a:pt x="10838" y="6900"/>
                  </a:cubicBezTo>
                  <a:lnTo>
                    <a:pt x="10838" y="6900"/>
                  </a:lnTo>
                  <a:cubicBezTo>
                    <a:pt x="10921" y="6917"/>
                    <a:pt x="11002" y="6924"/>
                    <a:pt x="11081" y="6924"/>
                  </a:cubicBezTo>
                  <a:cubicBezTo>
                    <a:pt x="11453" y="6924"/>
                    <a:pt x="11787" y="6750"/>
                    <a:pt x="12098" y="6490"/>
                  </a:cubicBezTo>
                  <a:cubicBezTo>
                    <a:pt x="12256" y="6333"/>
                    <a:pt x="12256" y="6112"/>
                    <a:pt x="12098" y="5955"/>
                  </a:cubicBezTo>
                  <a:lnTo>
                    <a:pt x="11563" y="5451"/>
                  </a:lnTo>
                  <a:cubicBezTo>
                    <a:pt x="11500" y="5388"/>
                    <a:pt x="11374" y="5293"/>
                    <a:pt x="11248" y="5230"/>
                  </a:cubicBezTo>
                  <a:cubicBezTo>
                    <a:pt x="11689" y="4537"/>
                    <a:pt x="11657" y="3718"/>
                    <a:pt x="11657" y="3687"/>
                  </a:cubicBezTo>
                  <a:cubicBezTo>
                    <a:pt x="11657" y="3497"/>
                    <a:pt x="11500" y="3371"/>
                    <a:pt x="11311" y="3308"/>
                  </a:cubicBezTo>
                  <a:cubicBezTo>
                    <a:pt x="11303" y="3308"/>
                    <a:pt x="11283" y="3308"/>
                    <a:pt x="11252" y="3308"/>
                  </a:cubicBezTo>
                  <a:cubicBezTo>
                    <a:pt x="11038" y="3308"/>
                    <a:pt x="10318" y="3332"/>
                    <a:pt x="9767" y="3718"/>
                  </a:cubicBezTo>
                  <a:cubicBezTo>
                    <a:pt x="9672" y="3592"/>
                    <a:pt x="9609" y="3529"/>
                    <a:pt x="9515" y="3403"/>
                  </a:cubicBezTo>
                  <a:lnTo>
                    <a:pt x="9011" y="2899"/>
                  </a:lnTo>
                  <a:cubicBezTo>
                    <a:pt x="8932" y="2820"/>
                    <a:pt x="8845" y="2781"/>
                    <a:pt x="8759" y="2781"/>
                  </a:cubicBezTo>
                  <a:cubicBezTo>
                    <a:pt x="8672" y="2781"/>
                    <a:pt x="8586" y="2820"/>
                    <a:pt x="8507" y="2899"/>
                  </a:cubicBezTo>
                  <a:cubicBezTo>
                    <a:pt x="8160" y="3245"/>
                    <a:pt x="8003" y="3718"/>
                    <a:pt x="8003" y="4159"/>
                  </a:cubicBezTo>
                  <a:cubicBezTo>
                    <a:pt x="7751" y="4033"/>
                    <a:pt x="7530" y="3907"/>
                    <a:pt x="7278" y="3844"/>
                  </a:cubicBezTo>
                  <a:cubicBezTo>
                    <a:pt x="7247" y="3844"/>
                    <a:pt x="7215" y="3844"/>
                    <a:pt x="7215" y="3781"/>
                  </a:cubicBezTo>
                  <a:cubicBezTo>
                    <a:pt x="6900" y="3466"/>
                    <a:pt x="6459" y="3214"/>
                    <a:pt x="5860" y="3088"/>
                  </a:cubicBezTo>
                  <a:cubicBezTo>
                    <a:pt x="6207" y="2773"/>
                    <a:pt x="6427" y="2300"/>
                    <a:pt x="6427" y="1796"/>
                  </a:cubicBezTo>
                  <a:cubicBezTo>
                    <a:pt x="6427" y="1576"/>
                    <a:pt x="6270" y="1418"/>
                    <a:pt x="6049" y="1418"/>
                  </a:cubicBezTo>
                  <a:lnTo>
                    <a:pt x="5356" y="1418"/>
                  </a:lnTo>
                  <a:cubicBezTo>
                    <a:pt x="5230" y="1418"/>
                    <a:pt x="5073" y="1418"/>
                    <a:pt x="4947" y="1481"/>
                  </a:cubicBezTo>
                  <a:cubicBezTo>
                    <a:pt x="4789" y="694"/>
                    <a:pt x="4159" y="126"/>
                    <a:pt x="4159" y="95"/>
                  </a:cubicBezTo>
                  <a:cubicBezTo>
                    <a:pt x="4112" y="32"/>
                    <a:pt x="4025" y="0"/>
                    <a:pt x="39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6" name="Google Shape;7186;p68"/>
            <p:cNvSpPr/>
            <p:nvPr/>
          </p:nvSpPr>
          <p:spPr>
            <a:xfrm>
              <a:off x="-18496300" y="2977800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14" y="0"/>
                  </a:moveTo>
                  <a:cubicBezTo>
                    <a:pt x="827" y="0"/>
                    <a:pt x="740" y="40"/>
                    <a:pt x="662" y="119"/>
                  </a:cubicBezTo>
                  <a:lnTo>
                    <a:pt x="158" y="654"/>
                  </a:lnTo>
                  <a:cubicBezTo>
                    <a:pt x="0" y="812"/>
                    <a:pt x="0" y="1001"/>
                    <a:pt x="158" y="1158"/>
                  </a:cubicBezTo>
                  <a:cubicBezTo>
                    <a:pt x="205" y="1237"/>
                    <a:pt x="291" y="1276"/>
                    <a:pt x="386" y="1276"/>
                  </a:cubicBezTo>
                  <a:cubicBezTo>
                    <a:pt x="480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7"/>
                    <a:pt x="1323" y="276"/>
                    <a:pt x="1166" y="119"/>
                  </a:cubicBezTo>
                  <a:cubicBezTo>
                    <a:pt x="1087" y="40"/>
                    <a:pt x="1000" y="0"/>
                    <a:pt x="9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7" name="Google Shape;7187;p68"/>
            <p:cNvSpPr/>
            <p:nvPr/>
          </p:nvSpPr>
          <p:spPr>
            <a:xfrm>
              <a:off x="-18559325" y="30423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02" y="1"/>
                  </a:moveTo>
                  <a:cubicBezTo>
                    <a:pt x="812" y="1"/>
                    <a:pt x="725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37" y="1206"/>
                    <a:pt x="324" y="1245"/>
                    <a:pt x="410" y="1245"/>
                  </a:cubicBezTo>
                  <a:cubicBezTo>
                    <a:pt x="497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5"/>
                    <a:pt x="1324" y="276"/>
                    <a:pt x="1166" y="119"/>
                  </a:cubicBezTo>
                  <a:cubicBezTo>
                    <a:pt x="1088" y="40"/>
                    <a:pt x="993" y="1"/>
                    <a:pt x="9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8" name="Google Shape;7188;p68"/>
            <p:cNvSpPr/>
            <p:nvPr/>
          </p:nvSpPr>
          <p:spPr>
            <a:xfrm>
              <a:off x="-18559325" y="2991175"/>
              <a:ext cx="33100" cy="31150"/>
            </a:xfrm>
            <a:custGeom>
              <a:rect b="b" l="l" r="r" t="t"/>
              <a:pathLst>
                <a:path extrusionOk="0" h="1246" w="1324">
                  <a:moveTo>
                    <a:pt x="914" y="1"/>
                  </a:moveTo>
                  <a:cubicBezTo>
                    <a:pt x="828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1" y="781"/>
                    <a:pt x="1" y="970"/>
                    <a:pt x="158" y="1127"/>
                  </a:cubicBezTo>
                  <a:cubicBezTo>
                    <a:pt x="205" y="1206"/>
                    <a:pt x="292" y="1245"/>
                    <a:pt x="387" y="1245"/>
                  </a:cubicBezTo>
                  <a:cubicBezTo>
                    <a:pt x="481" y="1245"/>
                    <a:pt x="583" y="1206"/>
                    <a:pt x="662" y="1127"/>
                  </a:cubicBezTo>
                  <a:lnTo>
                    <a:pt x="1166" y="623"/>
                  </a:lnTo>
                  <a:cubicBezTo>
                    <a:pt x="1324" y="466"/>
                    <a:pt x="1324" y="277"/>
                    <a:pt x="1166" y="119"/>
                  </a:cubicBezTo>
                  <a:cubicBezTo>
                    <a:pt x="1088" y="40"/>
                    <a:pt x="1001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89" name="Google Shape;7189;p68"/>
            <p:cNvSpPr/>
            <p:nvPr/>
          </p:nvSpPr>
          <p:spPr>
            <a:xfrm>
              <a:off x="-18491575" y="3024275"/>
              <a:ext cx="33100" cy="31925"/>
            </a:xfrm>
            <a:custGeom>
              <a:rect b="b" l="l" r="r" t="t"/>
              <a:pathLst>
                <a:path extrusionOk="0" h="1277" w="1324">
                  <a:moveTo>
                    <a:pt x="902" y="0"/>
                  </a:moveTo>
                  <a:cubicBezTo>
                    <a:pt x="811" y="0"/>
                    <a:pt x="725" y="40"/>
                    <a:pt x="662" y="118"/>
                  </a:cubicBezTo>
                  <a:lnTo>
                    <a:pt x="158" y="654"/>
                  </a:lnTo>
                  <a:cubicBezTo>
                    <a:pt x="0" y="811"/>
                    <a:pt x="0" y="1000"/>
                    <a:pt x="158" y="1158"/>
                  </a:cubicBezTo>
                  <a:cubicBezTo>
                    <a:pt x="236" y="1237"/>
                    <a:pt x="323" y="1276"/>
                    <a:pt x="410" y="1276"/>
                  </a:cubicBezTo>
                  <a:cubicBezTo>
                    <a:pt x="496" y="1276"/>
                    <a:pt x="583" y="1237"/>
                    <a:pt x="662" y="1158"/>
                  </a:cubicBezTo>
                  <a:lnTo>
                    <a:pt x="1166" y="654"/>
                  </a:lnTo>
                  <a:cubicBezTo>
                    <a:pt x="1323" y="496"/>
                    <a:pt x="1323" y="276"/>
                    <a:pt x="1166" y="118"/>
                  </a:cubicBezTo>
                  <a:cubicBezTo>
                    <a:pt x="1087" y="40"/>
                    <a:pt x="992" y="0"/>
                    <a:pt x="9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0" name="Google Shape;7190;p68"/>
            <p:cNvSpPr/>
            <p:nvPr/>
          </p:nvSpPr>
          <p:spPr>
            <a:xfrm>
              <a:off x="-18522300" y="2928175"/>
              <a:ext cx="32300" cy="31125"/>
            </a:xfrm>
            <a:custGeom>
              <a:rect b="b" l="l" r="r" t="t"/>
              <a:pathLst>
                <a:path extrusionOk="0" h="1245" w="1292">
                  <a:moveTo>
                    <a:pt x="930" y="1"/>
                  </a:moveTo>
                  <a:cubicBezTo>
                    <a:pt x="835" y="1"/>
                    <a:pt x="741" y="40"/>
                    <a:pt x="662" y="119"/>
                  </a:cubicBezTo>
                  <a:lnTo>
                    <a:pt x="158" y="623"/>
                  </a:lnTo>
                  <a:cubicBezTo>
                    <a:pt x="0" y="780"/>
                    <a:pt x="0" y="969"/>
                    <a:pt x="158" y="1127"/>
                  </a:cubicBezTo>
                  <a:cubicBezTo>
                    <a:pt x="237" y="1206"/>
                    <a:pt x="331" y="1245"/>
                    <a:pt x="422" y="1245"/>
                  </a:cubicBezTo>
                  <a:cubicBezTo>
                    <a:pt x="512" y="1245"/>
                    <a:pt x="599" y="1206"/>
                    <a:pt x="662" y="1127"/>
                  </a:cubicBezTo>
                  <a:lnTo>
                    <a:pt x="1198" y="623"/>
                  </a:lnTo>
                  <a:cubicBezTo>
                    <a:pt x="1292" y="497"/>
                    <a:pt x="1292" y="276"/>
                    <a:pt x="1198" y="119"/>
                  </a:cubicBezTo>
                  <a:cubicBezTo>
                    <a:pt x="1119" y="40"/>
                    <a:pt x="1024" y="1"/>
                    <a:pt x="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1" name="Google Shape;7191;p68"/>
            <p:cNvSpPr/>
            <p:nvPr/>
          </p:nvSpPr>
          <p:spPr>
            <a:xfrm>
              <a:off x="-18446700" y="3004375"/>
              <a:ext cx="33900" cy="31325"/>
            </a:xfrm>
            <a:custGeom>
              <a:rect b="b" l="l" r="r" t="t"/>
              <a:pathLst>
                <a:path extrusionOk="0" h="1253" w="1356">
                  <a:moveTo>
                    <a:pt x="922" y="1"/>
                  </a:moveTo>
                  <a:cubicBezTo>
                    <a:pt x="828" y="1"/>
                    <a:pt x="741" y="32"/>
                    <a:pt x="694" y="95"/>
                  </a:cubicBezTo>
                  <a:lnTo>
                    <a:pt x="158" y="599"/>
                  </a:lnTo>
                  <a:cubicBezTo>
                    <a:pt x="1" y="757"/>
                    <a:pt x="1" y="977"/>
                    <a:pt x="158" y="1135"/>
                  </a:cubicBezTo>
                  <a:cubicBezTo>
                    <a:pt x="253" y="1214"/>
                    <a:pt x="347" y="1253"/>
                    <a:pt x="438" y="1253"/>
                  </a:cubicBezTo>
                  <a:cubicBezTo>
                    <a:pt x="529" y="1253"/>
                    <a:pt x="615" y="1214"/>
                    <a:pt x="694" y="1135"/>
                  </a:cubicBezTo>
                  <a:lnTo>
                    <a:pt x="1198" y="599"/>
                  </a:lnTo>
                  <a:cubicBezTo>
                    <a:pt x="1356" y="442"/>
                    <a:pt x="1356" y="253"/>
                    <a:pt x="1198" y="95"/>
                  </a:cubicBezTo>
                  <a:cubicBezTo>
                    <a:pt x="1119" y="32"/>
                    <a:pt x="1017" y="1"/>
                    <a:pt x="9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2" name="Google Shape;7192;p68"/>
          <p:cNvGrpSpPr/>
          <p:nvPr/>
        </p:nvGrpSpPr>
        <p:grpSpPr>
          <a:xfrm>
            <a:off x="6084575" y="1675949"/>
            <a:ext cx="298786" cy="340955"/>
            <a:chOff x="-16798200" y="2050575"/>
            <a:chExt cx="267825" cy="305625"/>
          </a:xfrm>
        </p:grpSpPr>
        <p:sp>
          <p:nvSpPr>
            <p:cNvPr id="7193" name="Google Shape;7193;p68"/>
            <p:cNvSpPr/>
            <p:nvPr/>
          </p:nvSpPr>
          <p:spPr>
            <a:xfrm>
              <a:off x="-16798200" y="2050575"/>
              <a:ext cx="267825" cy="305625"/>
            </a:xfrm>
            <a:custGeom>
              <a:rect b="b" l="l" r="r" t="t"/>
              <a:pathLst>
                <a:path extrusionOk="0" h="12225" w="10713">
                  <a:moveTo>
                    <a:pt x="5388" y="725"/>
                  </a:moveTo>
                  <a:cubicBezTo>
                    <a:pt x="7940" y="725"/>
                    <a:pt x="10051" y="2804"/>
                    <a:pt x="10051" y="5356"/>
                  </a:cubicBezTo>
                  <a:cubicBezTo>
                    <a:pt x="9988" y="5545"/>
                    <a:pt x="9830" y="5734"/>
                    <a:pt x="9641" y="5734"/>
                  </a:cubicBezTo>
                  <a:lnTo>
                    <a:pt x="1103" y="5734"/>
                  </a:lnTo>
                  <a:cubicBezTo>
                    <a:pt x="914" y="5734"/>
                    <a:pt x="757" y="5545"/>
                    <a:pt x="757" y="5356"/>
                  </a:cubicBezTo>
                  <a:cubicBezTo>
                    <a:pt x="757" y="2804"/>
                    <a:pt x="2836" y="725"/>
                    <a:pt x="5388" y="725"/>
                  </a:cubicBezTo>
                  <a:close/>
                  <a:moveTo>
                    <a:pt x="6050" y="6459"/>
                  </a:moveTo>
                  <a:cubicBezTo>
                    <a:pt x="6113" y="7561"/>
                    <a:pt x="6428" y="8664"/>
                    <a:pt x="6743" y="9609"/>
                  </a:cubicBezTo>
                  <a:cubicBezTo>
                    <a:pt x="6774" y="9767"/>
                    <a:pt x="6806" y="9893"/>
                    <a:pt x="6806" y="10050"/>
                  </a:cubicBezTo>
                  <a:cubicBezTo>
                    <a:pt x="6806" y="10491"/>
                    <a:pt x="6617" y="10901"/>
                    <a:pt x="6270" y="11185"/>
                  </a:cubicBezTo>
                  <a:cubicBezTo>
                    <a:pt x="6004" y="11387"/>
                    <a:pt x="5692" y="11481"/>
                    <a:pt x="5383" y="11481"/>
                  </a:cubicBezTo>
                  <a:cubicBezTo>
                    <a:pt x="4778" y="11481"/>
                    <a:pt x="4190" y="11118"/>
                    <a:pt x="4002" y="10491"/>
                  </a:cubicBezTo>
                  <a:cubicBezTo>
                    <a:pt x="3939" y="10176"/>
                    <a:pt x="3939" y="9861"/>
                    <a:pt x="4065" y="9546"/>
                  </a:cubicBezTo>
                  <a:cubicBezTo>
                    <a:pt x="4443" y="8601"/>
                    <a:pt x="4632" y="7530"/>
                    <a:pt x="4632" y="6459"/>
                  </a:cubicBezTo>
                  <a:close/>
                  <a:moveTo>
                    <a:pt x="5357" y="0"/>
                  </a:moveTo>
                  <a:cubicBezTo>
                    <a:pt x="2395" y="0"/>
                    <a:pt x="1" y="2395"/>
                    <a:pt x="1" y="5356"/>
                  </a:cubicBezTo>
                  <a:cubicBezTo>
                    <a:pt x="1" y="5955"/>
                    <a:pt x="473" y="6427"/>
                    <a:pt x="1072" y="6427"/>
                  </a:cubicBezTo>
                  <a:lnTo>
                    <a:pt x="3907" y="6427"/>
                  </a:lnTo>
                  <a:cubicBezTo>
                    <a:pt x="3907" y="7404"/>
                    <a:pt x="3718" y="8381"/>
                    <a:pt x="3340" y="9263"/>
                  </a:cubicBezTo>
                  <a:cubicBezTo>
                    <a:pt x="3151" y="9704"/>
                    <a:pt x="3151" y="10208"/>
                    <a:pt x="3277" y="10680"/>
                  </a:cubicBezTo>
                  <a:cubicBezTo>
                    <a:pt x="3498" y="11500"/>
                    <a:pt x="4285" y="12224"/>
                    <a:pt x="5325" y="12224"/>
                  </a:cubicBezTo>
                  <a:cubicBezTo>
                    <a:pt x="6491" y="12224"/>
                    <a:pt x="7436" y="11279"/>
                    <a:pt x="7436" y="10082"/>
                  </a:cubicBezTo>
                  <a:cubicBezTo>
                    <a:pt x="7436" y="9861"/>
                    <a:pt x="7404" y="9641"/>
                    <a:pt x="7341" y="9420"/>
                  </a:cubicBezTo>
                  <a:cubicBezTo>
                    <a:pt x="7058" y="8538"/>
                    <a:pt x="6743" y="7498"/>
                    <a:pt x="6743" y="6459"/>
                  </a:cubicBezTo>
                  <a:lnTo>
                    <a:pt x="9578" y="6459"/>
                  </a:lnTo>
                  <a:cubicBezTo>
                    <a:pt x="10177" y="6459"/>
                    <a:pt x="10649" y="5986"/>
                    <a:pt x="10649" y="5388"/>
                  </a:cubicBezTo>
                  <a:cubicBezTo>
                    <a:pt x="10712" y="2395"/>
                    <a:pt x="8350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4" name="Google Shape;7194;p68"/>
            <p:cNvSpPr/>
            <p:nvPr/>
          </p:nvSpPr>
          <p:spPr>
            <a:xfrm>
              <a:off x="-16743850" y="2123025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694"/>
                  </a:moveTo>
                  <a:cubicBezTo>
                    <a:pt x="1261" y="694"/>
                    <a:pt x="1418" y="851"/>
                    <a:pt x="1418" y="1040"/>
                  </a:cubicBezTo>
                  <a:cubicBezTo>
                    <a:pt x="1418" y="1261"/>
                    <a:pt x="1261" y="1418"/>
                    <a:pt x="1040" y="1418"/>
                  </a:cubicBezTo>
                  <a:cubicBezTo>
                    <a:pt x="851" y="1418"/>
                    <a:pt x="694" y="1261"/>
                    <a:pt x="694" y="1040"/>
                  </a:cubicBezTo>
                  <a:cubicBezTo>
                    <a:pt x="694" y="851"/>
                    <a:pt x="851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39"/>
                    <a:pt x="473" y="2112"/>
                    <a:pt x="1040" y="2112"/>
                  </a:cubicBezTo>
                  <a:cubicBezTo>
                    <a:pt x="1639" y="2112"/>
                    <a:pt x="2111" y="1639"/>
                    <a:pt x="2111" y="1040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5" name="Google Shape;7195;p68"/>
            <p:cNvSpPr/>
            <p:nvPr/>
          </p:nvSpPr>
          <p:spPr>
            <a:xfrm>
              <a:off x="-16691075" y="2087600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3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196" name="Google Shape;7196;p68"/>
          <p:cNvGrpSpPr/>
          <p:nvPr/>
        </p:nvGrpSpPr>
        <p:grpSpPr>
          <a:xfrm>
            <a:off x="6063490" y="2511561"/>
            <a:ext cx="340955" cy="338306"/>
            <a:chOff x="-16817100" y="2801175"/>
            <a:chExt cx="305625" cy="303250"/>
          </a:xfrm>
        </p:grpSpPr>
        <p:sp>
          <p:nvSpPr>
            <p:cNvPr id="7197" name="Google Shape;7197;p68"/>
            <p:cNvSpPr/>
            <p:nvPr/>
          </p:nvSpPr>
          <p:spPr>
            <a:xfrm>
              <a:off x="-16817100" y="2801175"/>
              <a:ext cx="305625" cy="232375"/>
            </a:xfrm>
            <a:custGeom>
              <a:rect b="b" l="l" r="r" t="t"/>
              <a:pathLst>
                <a:path extrusionOk="0" h="9295" w="12225">
                  <a:moveTo>
                    <a:pt x="8633" y="1418"/>
                  </a:moveTo>
                  <a:lnTo>
                    <a:pt x="8633" y="7152"/>
                  </a:lnTo>
                  <a:cubicBezTo>
                    <a:pt x="8507" y="7152"/>
                    <a:pt x="8381" y="7120"/>
                    <a:pt x="8286" y="7120"/>
                  </a:cubicBezTo>
                  <a:cubicBezTo>
                    <a:pt x="8034" y="7120"/>
                    <a:pt x="7845" y="7152"/>
                    <a:pt x="7656" y="7247"/>
                  </a:cubicBezTo>
                  <a:cubicBezTo>
                    <a:pt x="7373" y="6837"/>
                    <a:pt x="6963" y="6522"/>
                    <a:pt x="6491" y="6459"/>
                  </a:cubicBezTo>
                  <a:lnTo>
                    <a:pt x="6491" y="4600"/>
                  </a:lnTo>
                  <a:cubicBezTo>
                    <a:pt x="6491" y="4411"/>
                    <a:pt x="6333" y="4254"/>
                    <a:pt x="6144" y="4254"/>
                  </a:cubicBezTo>
                  <a:cubicBezTo>
                    <a:pt x="5955" y="4254"/>
                    <a:pt x="5798" y="4411"/>
                    <a:pt x="5798" y="4600"/>
                  </a:cubicBezTo>
                  <a:lnTo>
                    <a:pt x="5798" y="6459"/>
                  </a:lnTo>
                  <a:cubicBezTo>
                    <a:pt x="5325" y="6522"/>
                    <a:pt x="4884" y="6837"/>
                    <a:pt x="4663" y="7247"/>
                  </a:cubicBezTo>
                  <a:cubicBezTo>
                    <a:pt x="4443" y="7152"/>
                    <a:pt x="4222" y="7120"/>
                    <a:pt x="4033" y="7120"/>
                  </a:cubicBezTo>
                  <a:cubicBezTo>
                    <a:pt x="3907" y="7120"/>
                    <a:pt x="3781" y="7120"/>
                    <a:pt x="3655" y="7152"/>
                  </a:cubicBezTo>
                  <a:lnTo>
                    <a:pt x="3655" y="1418"/>
                  </a:lnTo>
                  <a:lnTo>
                    <a:pt x="4380" y="1418"/>
                  </a:lnTo>
                  <a:lnTo>
                    <a:pt x="4380" y="2458"/>
                  </a:lnTo>
                  <a:cubicBezTo>
                    <a:pt x="4380" y="2678"/>
                    <a:pt x="4537" y="2836"/>
                    <a:pt x="4726" y="2836"/>
                  </a:cubicBezTo>
                  <a:cubicBezTo>
                    <a:pt x="4915" y="2836"/>
                    <a:pt x="5073" y="2678"/>
                    <a:pt x="5073" y="2458"/>
                  </a:cubicBezTo>
                  <a:lnTo>
                    <a:pt x="5073" y="1418"/>
                  </a:lnTo>
                  <a:lnTo>
                    <a:pt x="5798" y="1418"/>
                  </a:lnTo>
                  <a:lnTo>
                    <a:pt x="5798" y="3182"/>
                  </a:lnTo>
                  <a:cubicBezTo>
                    <a:pt x="5798" y="3371"/>
                    <a:pt x="5955" y="3529"/>
                    <a:pt x="6144" y="3529"/>
                  </a:cubicBezTo>
                  <a:cubicBezTo>
                    <a:pt x="6333" y="3529"/>
                    <a:pt x="6491" y="3371"/>
                    <a:pt x="6491" y="3182"/>
                  </a:cubicBezTo>
                  <a:lnTo>
                    <a:pt x="6491" y="1418"/>
                  </a:lnTo>
                  <a:lnTo>
                    <a:pt x="7215" y="1418"/>
                  </a:lnTo>
                  <a:lnTo>
                    <a:pt x="7215" y="2458"/>
                  </a:lnTo>
                  <a:cubicBezTo>
                    <a:pt x="7215" y="2678"/>
                    <a:pt x="7373" y="2836"/>
                    <a:pt x="7562" y="2836"/>
                  </a:cubicBezTo>
                  <a:cubicBezTo>
                    <a:pt x="7751" y="2836"/>
                    <a:pt x="7940" y="2678"/>
                    <a:pt x="7940" y="2458"/>
                  </a:cubicBezTo>
                  <a:lnTo>
                    <a:pt x="7940" y="1418"/>
                  </a:lnTo>
                  <a:close/>
                  <a:moveTo>
                    <a:pt x="6144" y="7120"/>
                  </a:moveTo>
                  <a:cubicBezTo>
                    <a:pt x="6585" y="7120"/>
                    <a:pt x="7026" y="7404"/>
                    <a:pt x="7184" y="7845"/>
                  </a:cubicBezTo>
                  <a:cubicBezTo>
                    <a:pt x="7227" y="7998"/>
                    <a:pt x="7378" y="8091"/>
                    <a:pt x="7528" y="8091"/>
                  </a:cubicBezTo>
                  <a:cubicBezTo>
                    <a:pt x="7595" y="8091"/>
                    <a:pt x="7662" y="8073"/>
                    <a:pt x="7719" y="8034"/>
                  </a:cubicBezTo>
                  <a:cubicBezTo>
                    <a:pt x="7877" y="7908"/>
                    <a:pt x="8129" y="7845"/>
                    <a:pt x="8318" y="7845"/>
                  </a:cubicBezTo>
                  <a:cubicBezTo>
                    <a:pt x="8790" y="7845"/>
                    <a:pt x="9169" y="8160"/>
                    <a:pt x="9326" y="8538"/>
                  </a:cubicBezTo>
                  <a:lnTo>
                    <a:pt x="3025" y="8538"/>
                  </a:lnTo>
                  <a:cubicBezTo>
                    <a:pt x="3120" y="8160"/>
                    <a:pt x="3498" y="7845"/>
                    <a:pt x="3970" y="7845"/>
                  </a:cubicBezTo>
                  <a:cubicBezTo>
                    <a:pt x="4191" y="7845"/>
                    <a:pt x="4411" y="7908"/>
                    <a:pt x="4569" y="8034"/>
                  </a:cubicBezTo>
                  <a:cubicBezTo>
                    <a:pt x="4624" y="8071"/>
                    <a:pt x="4680" y="8086"/>
                    <a:pt x="4741" y="8086"/>
                  </a:cubicBezTo>
                  <a:cubicBezTo>
                    <a:pt x="4785" y="8086"/>
                    <a:pt x="4832" y="8079"/>
                    <a:pt x="4884" y="8066"/>
                  </a:cubicBezTo>
                  <a:cubicBezTo>
                    <a:pt x="5010" y="8034"/>
                    <a:pt x="5073" y="7940"/>
                    <a:pt x="5136" y="7845"/>
                  </a:cubicBezTo>
                  <a:cubicBezTo>
                    <a:pt x="5293" y="7404"/>
                    <a:pt x="5671" y="7120"/>
                    <a:pt x="6144" y="7120"/>
                  </a:cubicBezTo>
                  <a:close/>
                  <a:moveTo>
                    <a:pt x="9704" y="694"/>
                  </a:moveTo>
                  <a:cubicBezTo>
                    <a:pt x="9893" y="694"/>
                    <a:pt x="10051" y="851"/>
                    <a:pt x="10051" y="1072"/>
                  </a:cubicBezTo>
                  <a:lnTo>
                    <a:pt x="10051" y="6049"/>
                  </a:lnTo>
                  <a:cubicBezTo>
                    <a:pt x="10051" y="6270"/>
                    <a:pt x="10208" y="6427"/>
                    <a:pt x="10397" y="6427"/>
                  </a:cubicBezTo>
                  <a:cubicBezTo>
                    <a:pt x="10618" y="6427"/>
                    <a:pt x="10775" y="6270"/>
                    <a:pt x="10775" y="6049"/>
                  </a:cubicBezTo>
                  <a:lnTo>
                    <a:pt x="10775" y="2111"/>
                  </a:lnTo>
                  <a:lnTo>
                    <a:pt x="11122" y="2111"/>
                  </a:lnTo>
                  <a:cubicBezTo>
                    <a:pt x="11311" y="2111"/>
                    <a:pt x="11500" y="2269"/>
                    <a:pt x="11500" y="2489"/>
                  </a:cubicBezTo>
                  <a:lnTo>
                    <a:pt x="11500" y="8538"/>
                  </a:lnTo>
                  <a:lnTo>
                    <a:pt x="10019" y="8538"/>
                  </a:lnTo>
                  <a:cubicBezTo>
                    <a:pt x="9925" y="8097"/>
                    <a:pt x="9641" y="7719"/>
                    <a:pt x="9326" y="7467"/>
                  </a:cubicBezTo>
                  <a:lnTo>
                    <a:pt x="9326" y="1072"/>
                  </a:lnTo>
                  <a:cubicBezTo>
                    <a:pt x="9326" y="851"/>
                    <a:pt x="9515" y="694"/>
                    <a:pt x="9704" y="694"/>
                  </a:cubicBezTo>
                  <a:close/>
                  <a:moveTo>
                    <a:pt x="2584" y="694"/>
                  </a:moveTo>
                  <a:cubicBezTo>
                    <a:pt x="2773" y="694"/>
                    <a:pt x="2931" y="851"/>
                    <a:pt x="2931" y="1072"/>
                  </a:cubicBezTo>
                  <a:lnTo>
                    <a:pt x="2931" y="7530"/>
                  </a:lnTo>
                  <a:cubicBezTo>
                    <a:pt x="2584" y="7782"/>
                    <a:pt x="2332" y="8160"/>
                    <a:pt x="2269" y="8570"/>
                  </a:cubicBezTo>
                  <a:lnTo>
                    <a:pt x="757" y="8570"/>
                  </a:lnTo>
                  <a:lnTo>
                    <a:pt x="757" y="2489"/>
                  </a:lnTo>
                  <a:cubicBezTo>
                    <a:pt x="757" y="2269"/>
                    <a:pt x="946" y="2111"/>
                    <a:pt x="1135" y="2111"/>
                  </a:cubicBezTo>
                  <a:lnTo>
                    <a:pt x="1513" y="2111"/>
                  </a:lnTo>
                  <a:lnTo>
                    <a:pt x="1513" y="6049"/>
                  </a:lnTo>
                  <a:cubicBezTo>
                    <a:pt x="1513" y="6270"/>
                    <a:pt x="1670" y="6427"/>
                    <a:pt x="1859" y="6427"/>
                  </a:cubicBezTo>
                  <a:cubicBezTo>
                    <a:pt x="2048" y="6427"/>
                    <a:pt x="2206" y="6270"/>
                    <a:pt x="2206" y="6049"/>
                  </a:cubicBezTo>
                  <a:lnTo>
                    <a:pt x="2206" y="1072"/>
                  </a:lnTo>
                  <a:cubicBezTo>
                    <a:pt x="2206" y="851"/>
                    <a:pt x="2363" y="694"/>
                    <a:pt x="2584" y="694"/>
                  </a:cubicBezTo>
                  <a:close/>
                  <a:moveTo>
                    <a:pt x="2521" y="0"/>
                  </a:moveTo>
                  <a:cubicBezTo>
                    <a:pt x="1922" y="0"/>
                    <a:pt x="1450" y="473"/>
                    <a:pt x="1450" y="1072"/>
                  </a:cubicBezTo>
                  <a:lnTo>
                    <a:pt x="1450" y="1418"/>
                  </a:lnTo>
                  <a:lnTo>
                    <a:pt x="1103" y="1418"/>
                  </a:lnTo>
                  <a:cubicBezTo>
                    <a:pt x="505" y="1418"/>
                    <a:pt x="1" y="1891"/>
                    <a:pt x="1" y="2489"/>
                  </a:cubicBezTo>
                  <a:lnTo>
                    <a:pt x="1" y="8948"/>
                  </a:lnTo>
                  <a:cubicBezTo>
                    <a:pt x="1" y="9137"/>
                    <a:pt x="158" y="9294"/>
                    <a:pt x="347" y="9294"/>
                  </a:cubicBezTo>
                  <a:lnTo>
                    <a:pt x="11815" y="9294"/>
                  </a:lnTo>
                  <a:cubicBezTo>
                    <a:pt x="12004" y="9294"/>
                    <a:pt x="12162" y="9137"/>
                    <a:pt x="12162" y="8948"/>
                  </a:cubicBezTo>
                  <a:lnTo>
                    <a:pt x="12162" y="2489"/>
                  </a:lnTo>
                  <a:cubicBezTo>
                    <a:pt x="12225" y="1891"/>
                    <a:pt x="11689" y="1418"/>
                    <a:pt x="11122" y="1418"/>
                  </a:cubicBezTo>
                  <a:lnTo>
                    <a:pt x="10744" y="1418"/>
                  </a:lnTo>
                  <a:lnTo>
                    <a:pt x="10744" y="1072"/>
                  </a:lnTo>
                  <a:cubicBezTo>
                    <a:pt x="10744" y="473"/>
                    <a:pt x="10271" y="0"/>
                    <a:pt x="9704" y="0"/>
                  </a:cubicBezTo>
                  <a:cubicBezTo>
                    <a:pt x="9232" y="0"/>
                    <a:pt x="8822" y="315"/>
                    <a:pt x="8664" y="694"/>
                  </a:cubicBezTo>
                  <a:lnTo>
                    <a:pt x="3561" y="694"/>
                  </a:lnTo>
                  <a:cubicBezTo>
                    <a:pt x="3403" y="284"/>
                    <a:pt x="2994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8" name="Google Shape;7198;p68"/>
            <p:cNvSpPr/>
            <p:nvPr/>
          </p:nvSpPr>
          <p:spPr>
            <a:xfrm>
              <a:off x="-16636725" y="2889375"/>
              <a:ext cx="18125" cy="72500"/>
            </a:xfrm>
            <a:custGeom>
              <a:rect b="b" l="l" r="r" t="t"/>
              <a:pathLst>
                <a:path extrusionOk="0" h="2900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725" y="2742"/>
                    <a:pt x="725" y="2521"/>
                  </a:cubicBezTo>
                  <a:lnTo>
                    <a:pt x="725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199" name="Google Shape;7199;p68"/>
            <p:cNvSpPr/>
            <p:nvPr/>
          </p:nvSpPr>
          <p:spPr>
            <a:xfrm>
              <a:off x="-16708400" y="2889375"/>
              <a:ext cx="17350" cy="72500"/>
            </a:xfrm>
            <a:custGeom>
              <a:rect b="b" l="l" r="r" t="t"/>
              <a:pathLst>
                <a:path extrusionOk="0" h="2900" w="69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2521"/>
                  </a:lnTo>
                  <a:cubicBezTo>
                    <a:pt x="0" y="2742"/>
                    <a:pt x="158" y="2899"/>
                    <a:pt x="347" y="2899"/>
                  </a:cubicBezTo>
                  <a:cubicBezTo>
                    <a:pt x="536" y="2899"/>
                    <a:pt x="693" y="2742"/>
                    <a:pt x="693" y="2521"/>
                  </a:cubicBezTo>
                  <a:lnTo>
                    <a:pt x="693" y="379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0" name="Google Shape;7200;p68"/>
            <p:cNvSpPr/>
            <p:nvPr/>
          </p:nvSpPr>
          <p:spPr>
            <a:xfrm>
              <a:off x="-1681630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1" name="Google Shape;7201;p68"/>
            <p:cNvSpPr/>
            <p:nvPr/>
          </p:nvSpPr>
          <p:spPr>
            <a:xfrm>
              <a:off x="-16779300" y="3086300"/>
              <a:ext cx="88250" cy="18125"/>
            </a:xfrm>
            <a:custGeom>
              <a:rect b="b" l="l" r="r" t="t"/>
              <a:pathLst>
                <a:path extrusionOk="0" h="725" w="353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3183" y="725"/>
                  </a:lnTo>
                  <a:cubicBezTo>
                    <a:pt x="3372" y="725"/>
                    <a:pt x="3529" y="567"/>
                    <a:pt x="3529" y="378"/>
                  </a:cubicBezTo>
                  <a:cubicBezTo>
                    <a:pt x="3529" y="221"/>
                    <a:pt x="3372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2" name="Google Shape;7202;p68"/>
            <p:cNvSpPr/>
            <p:nvPr/>
          </p:nvSpPr>
          <p:spPr>
            <a:xfrm>
              <a:off x="-16636725" y="3086300"/>
              <a:ext cx="88225" cy="18125"/>
            </a:xfrm>
            <a:custGeom>
              <a:rect b="b" l="l" r="r" t="t"/>
              <a:pathLst>
                <a:path extrusionOk="0" h="725" w="3529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182" y="725"/>
                  </a:lnTo>
                  <a:cubicBezTo>
                    <a:pt x="3371" y="725"/>
                    <a:pt x="3529" y="567"/>
                    <a:pt x="3529" y="378"/>
                  </a:cubicBezTo>
                  <a:cubicBezTo>
                    <a:pt x="3529" y="221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3" name="Google Shape;7203;p68"/>
            <p:cNvSpPr/>
            <p:nvPr/>
          </p:nvSpPr>
          <p:spPr>
            <a:xfrm>
              <a:off x="-16583950" y="3050850"/>
              <a:ext cx="72475" cy="18150"/>
            </a:xfrm>
            <a:custGeom>
              <a:rect b="b" l="l" r="r" t="t"/>
              <a:pathLst>
                <a:path extrusionOk="0" h="726" w="289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2520" y="725"/>
                  </a:lnTo>
                  <a:cubicBezTo>
                    <a:pt x="2741" y="725"/>
                    <a:pt x="2899" y="568"/>
                    <a:pt x="2899" y="378"/>
                  </a:cubicBezTo>
                  <a:cubicBezTo>
                    <a:pt x="2899" y="158"/>
                    <a:pt x="2741" y="0"/>
                    <a:pt x="2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4" name="Google Shape;7204;p68"/>
            <p:cNvSpPr/>
            <p:nvPr/>
          </p:nvSpPr>
          <p:spPr>
            <a:xfrm>
              <a:off x="-16726525" y="3050850"/>
              <a:ext cx="125250" cy="18150"/>
            </a:xfrm>
            <a:custGeom>
              <a:rect b="b" l="l" r="r" t="t"/>
              <a:pathLst>
                <a:path extrusionOk="0" h="726" w="501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4663" y="725"/>
                  </a:lnTo>
                  <a:cubicBezTo>
                    <a:pt x="4852" y="725"/>
                    <a:pt x="5010" y="568"/>
                    <a:pt x="5010" y="378"/>
                  </a:cubicBezTo>
                  <a:cubicBezTo>
                    <a:pt x="5010" y="158"/>
                    <a:pt x="4852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05" name="Google Shape;7205;p68"/>
          <p:cNvGrpSpPr/>
          <p:nvPr/>
        </p:nvGrpSpPr>
        <p:grpSpPr>
          <a:xfrm>
            <a:off x="7319127" y="2510237"/>
            <a:ext cx="341820" cy="340955"/>
            <a:chOff x="-15717575" y="2786200"/>
            <a:chExt cx="306400" cy="305625"/>
          </a:xfrm>
        </p:grpSpPr>
        <p:sp>
          <p:nvSpPr>
            <p:cNvPr id="7206" name="Google Shape;7206;p68"/>
            <p:cNvSpPr/>
            <p:nvPr/>
          </p:nvSpPr>
          <p:spPr>
            <a:xfrm>
              <a:off x="-15717575" y="2786200"/>
              <a:ext cx="306400" cy="305625"/>
            </a:xfrm>
            <a:custGeom>
              <a:rect b="b" l="l" r="r" t="t"/>
              <a:pathLst>
                <a:path extrusionOk="0" h="12225" w="12256">
                  <a:moveTo>
                    <a:pt x="1387" y="788"/>
                  </a:moveTo>
                  <a:cubicBezTo>
                    <a:pt x="1796" y="788"/>
                    <a:pt x="2111" y="1103"/>
                    <a:pt x="2111" y="1513"/>
                  </a:cubicBezTo>
                  <a:lnTo>
                    <a:pt x="2111" y="4727"/>
                  </a:lnTo>
                  <a:cubicBezTo>
                    <a:pt x="2111" y="5325"/>
                    <a:pt x="2584" y="5798"/>
                    <a:pt x="3151" y="5798"/>
                  </a:cubicBezTo>
                  <a:lnTo>
                    <a:pt x="3907" y="5798"/>
                  </a:lnTo>
                  <a:cubicBezTo>
                    <a:pt x="4096" y="5798"/>
                    <a:pt x="4254" y="5640"/>
                    <a:pt x="4254" y="5420"/>
                  </a:cubicBezTo>
                  <a:lnTo>
                    <a:pt x="4254" y="3309"/>
                  </a:lnTo>
                  <a:cubicBezTo>
                    <a:pt x="4254" y="2332"/>
                    <a:pt x="5041" y="1545"/>
                    <a:pt x="6049" y="1545"/>
                  </a:cubicBezTo>
                  <a:cubicBezTo>
                    <a:pt x="7026" y="1545"/>
                    <a:pt x="7814" y="2332"/>
                    <a:pt x="7814" y="3309"/>
                  </a:cubicBezTo>
                  <a:lnTo>
                    <a:pt x="7814" y="8318"/>
                  </a:lnTo>
                  <a:cubicBezTo>
                    <a:pt x="7814" y="8507"/>
                    <a:pt x="7971" y="8665"/>
                    <a:pt x="8160" y="8665"/>
                  </a:cubicBezTo>
                  <a:lnTo>
                    <a:pt x="8916" y="8665"/>
                  </a:lnTo>
                  <a:cubicBezTo>
                    <a:pt x="9515" y="8665"/>
                    <a:pt x="9988" y="8192"/>
                    <a:pt x="9988" y="7593"/>
                  </a:cubicBezTo>
                  <a:lnTo>
                    <a:pt x="9988" y="5105"/>
                  </a:lnTo>
                  <a:cubicBezTo>
                    <a:pt x="9988" y="4727"/>
                    <a:pt x="10303" y="4411"/>
                    <a:pt x="10681" y="4411"/>
                  </a:cubicBezTo>
                  <a:cubicBezTo>
                    <a:pt x="11090" y="4411"/>
                    <a:pt x="11405" y="4727"/>
                    <a:pt x="11405" y="5105"/>
                  </a:cubicBezTo>
                  <a:lnTo>
                    <a:pt x="11405" y="7562"/>
                  </a:lnTo>
                  <a:lnTo>
                    <a:pt x="11437" y="7562"/>
                  </a:lnTo>
                  <a:cubicBezTo>
                    <a:pt x="11437" y="8948"/>
                    <a:pt x="10334" y="10051"/>
                    <a:pt x="8948" y="10051"/>
                  </a:cubicBezTo>
                  <a:lnTo>
                    <a:pt x="8192" y="10051"/>
                  </a:lnTo>
                  <a:cubicBezTo>
                    <a:pt x="8003" y="10051"/>
                    <a:pt x="7845" y="10208"/>
                    <a:pt x="7845" y="10397"/>
                  </a:cubicBezTo>
                  <a:lnTo>
                    <a:pt x="7845" y="11500"/>
                  </a:lnTo>
                  <a:lnTo>
                    <a:pt x="4254" y="11500"/>
                  </a:lnTo>
                  <a:lnTo>
                    <a:pt x="4254" y="7562"/>
                  </a:lnTo>
                  <a:cubicBezTo>
                    <a:pt x="4254" y="7373"/>
                    <a:pt x="4096" y="7215"/>
                    <a:pt x="3907" y="7215"/>
                  </a:cubicBezTo>
                  <a:lnTo>
                    <a:pt x="3151" y="7215"/>
                  </a:lnTo>
                  <a:cubicBezTo>
                    <a:pt x="1796" y="7215"/>
                    <a:pt x="694" y="6113"/>
                    <a:pt x="694" y="4727"/>
                  </a:cubicBezTo>
                  <a:lnTo>
                    <a:pt x="694" y="1513"/>
                  </a:lnTo>
                  <a:cubicBezTo>
                    <a:pt x="694" y="1103"/>
                    <a:pt x="1009" y="788"/>
                    <a:pt x="1387" y="788"/>
                  </a:cubicBezTo>
                  <a:close/>
                  <a:moveTo>
                    <a:pt x="1418" y="1"/>
                  </a:moveTo>
                  <a:cubicBezTo>
                    <a:pt x="631" y="1"/>
                    <a:pt x="1" y="631"/>
                    <a:pt x="1" y="1419"/>
                  </a:cubicBezTo>
                  <a:lnTo>
                    <a:pt x="1" y="4664"/>
                  </a:lnTo>
                  <a:cubicBezTo>
                    <a:pt x="1" y="6428"/>
                    <a:pt x="1481" y="7877"/>
                    <a:pt x="3246" y="7877"/>
                  </a:cubicBezTo>
                  <a:lnTo>
                    <a:pt x="3624" y="7877"/>
                  </a:lnTo>
                  <a:lnTo>
                    <a:pt x="3624" y="11500"/>
                  </a:lnTo>
                  <a:lnTo>
                    <a:pt x="2584" y="11500"/>
                  </a:lnTo>
                  <a:cubicBezTo>
                    <a:pt x="2363" y="11500"/>
                    <a:pt x="2206" y="11658"/>
                    <a:pt x="2206" y="11847"/>
                  </a:cubicBezTo>
                  <a:cubicBezTo>
                    <a:pt x="2206" y="12036"/>
                    <a:pt x="2363" y="12225"/>
                    <a:pt x="2584" y="12225"/>
                  </a:cubicBezTo>
                  <a:lnTo>
                    <a:pt x="9704" y="12225"/>
                  </a:lnTo>
                  <a:cubicBezTo>
                    <a:pt x="9893" y="12225"/>
                    <a:pt x="10051" y="12036"/>
                    <a:pt x="10051" y="11847"/>
                  </a:cubicBezTo>
                  <a:cubicBezTo>
                    <a:pt x="10051" y="11658"/>
                    <a:pt x="9893" y="11500"/>
                    <a:pt x="9704" y="11500"/>
                  </a:cubicBezTo>
                  <a:lnTo>
                    <a:pt x="8633" y="11500"/>
                  </a:lnTo>
                  <a:lnTo>
                    <a:pt x="8633" y="10744"/>
                  </a:lnTo>
                  <a:lnTo>
                    <a:pt x="9042" y="10744"/>
                  </a:lnTo>
                  <a:cubicBezTo>
                    <a:pt x="10807" y="10744"/>
                    <a:pt x="12256" y="9295"/>
                    <a:pt x="12256" y="7530"/>
                  </a:cubicBezTo>
                  <a:lnTo>
                    <a:pt x="12256" y="5042"/>
                  </a:lnTo>
                  <a:cubicBezTo>
                    <a:pt x="12130" y="4285"/>
                    <a:pt x="11500" y="3624"/>
                    <a:pt x="10712" y="3624"/>
                  </a:cubicBezTo>
                  <a:cubicBezTo>
                    <a:pt x="9925" y="3624"/>
                    <a:pt x="9294" y="4254"/>
                    <a:pt x="9294" y="5042"/>
                  </a:cubicBezTo>
                  <a:lnTo>
                    <a:pt x="9294" y="7530"/>
                  </a:lnTo>
                  <a:cubicBezTo>
                    <a:pt x="9294" y="7719"/>
                    <a:pt x="9137" y="7877"/>
                    <a:pt x="8948" y="7877"/>
                  </a:cubicBezTo>
                  <a:lnTo>
                    <a:pt x="8570" y="7877"/>
                  </a:lnTo>
                  <a:lnTo>
                    <a:pt x="8570" y="3246"/>
                  </a:lnTo>
                  <a:cubicBezTo>
                    <a:pt x="8570" y="1860"/>
                    <a:pt x="7467" y="757"/>
                    <a:pt x="6081" y="757"/>
                  </a:cubicBezTo>
                  <a:cubicBezTo>
                    <a:pt x="4695" y="757"/>
                    <a:pt x="3592" y="1860"/>
                    <a:pt x="3592" y="3246"/>
                  </a:cubicBezTo>
                  <a:lnTo>
                    <a:pt x="3592" y="5010"/>
                  </a:lnTo>
                  <a:lnTo>
                    <a:pt x="3214" y="5010"/>
                  </a:lnTo>
                  <a:cubicBezTo>
                    <a:pt x="2993" y="5010"/>
                    <a:pt x="2836" y="4853"/>
                    <a:pt x="2836" y="4664"/>
                  </a:cubicBezTo>
                  <a:lnTo>
                    <a:pt x="2836" y="1419"/>
                  </a:lnTo>
                  <a:cubicBezTo>
                    <a:pt x="2836" y="631"/>
                    <a:pt x="2206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7" name="Google Shape;7207;p68"/>
            <p:cNvSpPr/>
            <p:nvPr/>
          </p:nvSpPr>
          <p:spPr>
            <a:xfrm>
              <a:off x="-15593125" y="285945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725" y="1261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8" name="Google Shape;7208;p68"/>
            <p:cNvSpPr/>
            <p:nvPr/>
          </p:nvSpPr>
          <p:spPr>
            <a:xfrm>
              <a:off x="-1559312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09" name="Google Shape;7209;p68"/>
            <p:cNvSpPr/>
            <p:nvPr/>
          </p:nvSpPr>
          <p:spPr>
            <a:xfrm>
              <a:off x="-15557675" y="2859450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040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40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0" name="Google Shape;7210;p68"/>
            <p:cNvSpPr/>
            <p:nvPr/>
          </p:nvSpPr>
          <p:spPr>
            <a:xfrm>
              <a:off x="-15557675" y="2966575"/>
              <a:ext cx="17350" cy="35475"/>
            </a:xfrm>
            <a:custGeom>
              <a:rect b="b" l="l" r="r" t="t"/>
              <a:pathLst>
                <a:path extrusionOk="0" h="1419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072"/>
                  </a:lnTo>
                  <a:cubicBezTo>
                    <a:pt x="0" y="1261"/>
                    <a:pt x="158" y="1418"/>
                    <a:pt x="347" y="1418"/>
                  </a:cubicBezTo>
                  <a:cubicBezTo>
                    <a:pt x="536" y="1418"/>
                    <a:pt x="693" y="1261"/>
                    <a:pt x="693" y="1072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1" name="Google Shape;7211;p68"/>
            <p:cNvSpPr/>
            <p:nvPr/>
          </p:nvSpPr>
          <p:spPr>
            <a:xfrm>
              <a:off x="-15575800" y="291302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2" name="Google Shape;7212;p68"/>
            <p:cNvSpPr/>
            <p:nvPr/>
          </p:nvSpPr>
          <p:spPr>
            <a:xfrm>
              <a:off x="-15575800" y="3019350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58" y="1418"/>
                    <a:pt x="378" y="1418"/>
                  </a:cubicBezTo>
                  <a:cubicBezTo>
                    <a:pt x="568" y="1418"/>
                    <a:pt x="725" y="1260"/>
                    <a:pt x="725" y="1071"/>
                  </a:cubicBezTo>
                  <a:lnTo>
                    <a:pt x="725" y="378"/>
                  </a:lnTo>
                  <a:cubicBezTo>
                    <a:pt x="725" y="158"/>
                    <a:pt x="568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13" name="Google Shape;7213;p68"/>
          <p:cNvGrpSpPr/>
          <p:nvPr/>
        </p:nvGrpSpPr>
        <p:grpSpPr>
          <a:xfrm>
            <a:off x="2292218" y="1676381"/>
            <a:ext cx="340955" cy="340091"/>
            <a:chOff x="-20173175" y="2038750"/>
            <a:chExt cx="305625" cy="304850"/>
          </a:xfrm>
        </p:grpSpPr>
        <p:sp>
          <p:nvSpPr>
            <p:cNvPr id="7214" name="Google Shape;7214;p68"/>
            <p:cNvSpPr/>
            <p:nvPr/>
          </p:nvSpPr>
          <p:spPr>
            <a:xfrm>
              <a:off x="-20173175" y="2038750"/>
              <a:ext cx="197725" cy="303275"/>
            </a:xfrm>
            <a:custGeom>
              <a:rect b="b" l="l" r="r" t="t"/>
              <a:pathLst>
                <a:path extrusionOk="0" h="12131" w="7909">
                  <a:moveTo>
                    <a:pt x="2175" y="3624"/>
                  </a:moveTo>
                  <a:cubicBezTo>
                    <a:pt x="3120" y="3781"/>
                    <a:pt x="3908" y="4506"/>
                    <a:pt x="4160" y="5451"/>
                  </a:cubicBezTo>
                  <a:cubicBezTo>
                    <a:pt x="3845" y="5294"/>
                    <a:pt x="3372" y="5136"/>
                    <a:pt x="2931" y="5042"/>
                  </a:cubicBezTo>
                  <a:cubicBezTo>
                    <a:pt x="2521" y="4663"/>
                    <a:pt x="2238" y="4191"/>
                    <a:pt x="2175" y="3624"/>
                  </a:cubicBezTo>
                  <a:close/>
                  <a:moveTo>
                    <a:pt x="6932" y="725"/>
                  </a:moveTo>
                  <a:cubicBezTo>
                    <a:pt x="6302" y="2332"/>
                    <a:pt x="6302" y="4159"/>
                    <a:pt x="6932" y="5766"/>
                  </a:cubicBezTo>
                  <a:lnTo>
                    <a:pt x="5168" y="5766"/>
                  </a:lnTo>
                  <a:cubicBezTo>
                    <a:pt x="5798" y="4159"/>
                    <a:pt x="5798" y="2332"/>
                    <a:pt x="5168" y="725"/>
                  </a:cubicBezTo>
                  <a:close/>
                  <a:moveTo>
                    <a:pt x="2490" y="5766"/>
                  </a:moveTo>
                  <a:cubicBezTo>
                    <a:pt x="3025" y="5766"/>
                    <a:pt x="3530" y="5955"/>
                    <a:pt x="3908" y="6113"/>
                  </a:cubicBezTo>
                  <a:cubicBezTo>
                    <a:pt x="3530" y="6270"/>
                    <a:pt x="3025" y="6459"/>
                    <a:pt x="2490" y="6459"/>
                  </a:cubicBezTo>
                  <a:cubicBezTo>
                    <a:pt x="1923" y="6459"/>
                    <a:pt x="1419" y="6270"/>
                    <a:pt x="1009" y="6113"/>
                  </a:cubicBezTo>
                  <a:cubicBezTo>
                    <a:pt x="1387" y="5924"/>
                    <a:pt x="1891" y="5766"/>
                    <a:pt x="2490" y="5766"/>
                  </a:cubicBezTo>
                  <a:close/>
                  <a:moveTo>
                    <a:pt x="4128" y="6743"/>
                  </a:moveTo>
                  <a:lnTo>
                    <a:pt x="4128" y="6743"/>
                  </a:lnTo>
                  <a:cubicBezTo>
                    <a:pt x="3908" y="7688"/>
                    <a:pt x="3120" y="8444"/>
                    <a:pt x="2112" y="8570"/>
                  </a:cubicBezTo>
                  <a:cubicBezTo>
                    <a:pt x="2206" y="8003"/>
                    <a:pt x="2490" y="7530"/>
                    <a:pt x="2868" y="7152"/>
                  </a:cubicBezTo>
                  <a:cubicBezTo>
                    <a:pt x="3372" y="7058"/>
                    <a:pt x="3813" y="6900"/>
                    <a:pt x="4128" y="6743"/>
                  </a:cubicBezTo>
                  <a:close/>
                  <a:moveTo>
                    <a:pt x="6932" y="6428"/>
                  </a:moveTo>
                  <a:cubicBezTo>
                    <a:pt x="6270" y="8034"/>
                    <a:pt x="6270" y="9893"/>
                    <a:pt x="6932" y="11469"/>
                  </a:cubicBezTo>
                  <a:lnTo>
                    <a:pt x="5168" y="11469"/>
                  </a:lnTo>
                  <a:cubicBezTo>
                    <a:pt x="5798" y="9862"/>
                    <a:pt x="5798" y="8034"/>
                    <a:pt x="5168" y="6428"/>
                  </a:cubicBezTo>
                  <a:close/>
                  <a:moveTo>
                    <a:pt x="4664" y="1"/>
                  </a:moveTo>
                  <a:cubicBezTo>
                    <a:pt x="4380" y="1"/>
                    <a:pt x="4223" y="284"/>
                    <a:pt x="4349" y="536"/>
                  </a:cubicBezTo>
                  <a:cubicBezTo>
                    <a:pt x="5010" y="1860"/>
                    <a:pt x="5168" y="3403"/>
                    <a:pt x="4758" y="4853"/>
                  </a:cubicBezTo>
                  <a:cubicBezTo>
                    <a:pt x="4286" y="3718"/>
                    <a:pt x="3151" y="2868"/>
                    <a:pt x="1797" y="2868"/>
                  </a:cubicBezTo>
                  <a:cubicBezTo>
                    <a:pt x="1608" y="2868"/>
                    <a:pt x="1450" y="3057"/>
                    <a:pt x="1450" y="3246"/>
                  </a:cubicBezTo>
                  <a:cubicBezTo>
                    <a:pt x="1450" y="3907"/>
                    <a:pt x="1639" y="4537"/>
                    <a:pt x="2017" y="5042"/>
                  </a:cubicBezTo>
                  <a:cubicBezTo>
                    <a:pt x="978" y="5199"/>
                    <a:pt x="158" y="5766"/>
                    <a:pt x="158" y="5798"/>
                  </a:cubicBezTo>
                  <a:cubicBezTo>
                    <a:pt x="95" y="5861"/>
                    <a:pt x="1" y="5955"/>
                    <a:pt x="1" y="6081"/>
                  </a:cubicBezTo>
                  <a:cubicBezTo>
                    <a:pt x="1" y="6207"/>
                    <a:pt x="32" y="6302"/>
                    <a:pt x="158" y="6333"/>
                  </a:cubicBezTo>
                  <a:cubicBezTo>
                    <a:pt x="190" y="6396"/>
                    <a:pt x="978" y="6932"/>
                    <a:pt x="2017" y="7089"/>
                  </a:cubicBezTo>
                  <a:cubicBezTo>
                    <a:pt x="1639" y="7593"/>
                    <a:pt x="1450" y="8287"/>
                    <a:pt x="1450" y="8917"/>
                  </a:cubicBezTo>
                  <a:cubicBezTo>
                    <a:pt x="1450" y="9106"/>
                    <a:pt x="1608" y="9263"/>
                    <a:pt x="1797" y="9263"/>
                  </a:cubicBezTo>
                  <a:cubicBezTo>
                    <a:pt x="3151" y="9263"/>
                    <a:pt x="4286" y="8476"/>
                    <a:pt x="4758" y="7278"/>
                  </a:cubicBezTo>
                  <a:lnTo>
                    <a:pt x="4758" y="7278"/>
                  </a:lnTo>
                  <a:cubicBezTo>
                    <a:pt x="5168" y="8696"/>
                    <a:pt x="5010" y="10271"/>
                    <a:pt x="4349" y="11626"/>
                  </a:cubicBezTo>
                  <a:cubicBezTo>
                    <a:pt x="4223" y="11847"/>
                    <a:pt x="4380" y="12130"/>
                    <a:pt x="4664" y="12130"/>
                  </a:cubicBezTo>
                  <a:lnTo>
                    <a:pt x="7499" y="12130"/>
                  </a:lnTo>
                  <a:cubicBezTo>
                    <a:pt x="7751" y="12130"/>
                    <a:pt x="7909" y="11878"/>
                    <a:pt x="7814" y="11626"/>
                  </a:cubicBezTo>
                  <a:cubicBezTo>
                    <a:pt x="6932" y="9925"/>
                    <a:pt x="6932" y="7908"/>
                    <a:pt x="7814" y="6239"/>
                  </a:cubicBezTo>
                  <a:cubicBezTo>
                    <a:pt x="7846" y="6144"/>
                    <a:pt x="7846" y="6018"/>
                    <a:pt x="7814" y="5924"/>
                  </a:cubicBezTo>
                  <a:cubicBezTo>
                    <a:pt x="6932" y="4222"/>
                    <a:pt x="6932" y="2206"/>
                    <a:pt x="7814" y="505"/>
                  </a:cubicBezTo>
                  <a:cubicBezTo>
                    <a:pt x="7909" y="284"/>
                    <a:pt x="7720" y="1"/>
                    <a:pt x="74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5" name="Google Shape;7215;p68"/>
            <p:cNvSpPr/>
            <p:nvPr/>
          </p:nvSpPr>
          <p:spPr>
            <a:xfrm>
              <a:off x="-19962875" y="2110425"/>
              <a:ext cx="95325" cy="233175"/>
            </a:xfrm>
            <a:custGeom>
              <a:rect b="b" l="l" r="r" t="t"/>
              <a:pathLst>
                <a:path extrusionOk="0" h="9327" w="3813">
                  <a:moveTo>
                    <a:pt x="2773" y="725"/>
                  </a:moveTo>
                  <a:cubicBezTo>
                    <a:pt x="2269" y="1859"/>
                    <a:pt x="2269" y="3151"/>
                    <a:pt x="2773" y="4317"/>
                  </a:cubicBezTo>
                  <a:lnTo>
                    <a:pt x="1103" y="4317"/>
                  </a:lnTo>
                  <a:cubicBezTo>
                    <a:pt x="1639" y="3151"/>
                    <a:pt x="1639" y="1859"/>
                    <a:pt x="1103" y="725"/>
                  </a:cubicBezTo>
                  <a:close/>
                  <a:moveTo>
                    <a:pt x="2742" y="4978"/>
                  </a:moveTo>
                  <a:cubicBezTo>
                    <a:pt x="2458" y="5546"/>
                    <a:pt x="2332" y="6176"/>
                    <a:pt x="2332" y="6806"/>
                  </a:cubicBezTo>
                  <a:cubicBezTo>
                    <a:pt x="2332" y="7467"/>
                    <a:pt x="2490" y="8066"/>
                    <a:pt x="2742" y="8602"/>
                  </a:cubicBezTo>
                  <a:lnTo>
                    <a:pt x="1072" y="8602"/>
                  </a:lnTo>
                  <a:cubicBezTo>
                    <a:pt x="1355" y="8066"/>
                    <a:pt x="1482" y="7436"/>
                    <a:pt x="1482" y="6806"/>
                  </a:cubicBezTo>
                  <a:cubicBezTo>
                    <a:pt x="1482" y="6176"/>
                    <a:pt x="1355" y="5546"/>
                    <a:pt x="1072" y="4978"/>
                  </a:cubicBezTo>
                  <a:close/>
                  <a:moveTo>
                    <a:pt x="473" y="1"/>
                  </a:moveTo>
                  <a:cubicBezTo>
                    <a:pt x="221" y="1"/>
                    <a:pt x="32" y="347"/>
                    <a:pt x="158" y="568"/>
                  </a:cubicBezTo>
                  <a:cubicBezTo>
                    <a:pt x="914" y="1670"/>
                    <a:pt x="1009" y="3151"/>
                    <a:pt x="158" y="4474"/>
                  </a:cubicBezTo>
                  <a:cubicBezTo>
                    <a:pt x="95" y="4600"/>
                    <a:pt x="95" y="4726"/>
                    <a:pt x="158" y="4852"/>
                  </a:cubicBezTo>
                  <a:cubicBezTo>
                    <a:pt x="946" y="6050"/>
                    <a:pt x="946" y="7625"/>
                    <a:pt x="158" y="8759"/>
                  </a:cubicBezTo>
                  <a:cubicBezTo>
                    <a:pt x="1" y="9011"/>
                    <a:pt x="158" y="9326"/>
                    <a:pt x="473" y="9326"/>
                  </a:cubicBezTo>
                  <a:lnTo>
                    <a:pt x="3309" y="9326"/>
                  </a:lnTo>
                  <a:cubicBezTo>
                    <a:pt x="3592" y="9326"/>
                    <a:pt x="3813" y="9011"/>
                    <a:pt x="3624" y="8759"/>
                  </a:cubicBezTo>
                  <a:cubicBezTo>
                    <a:pt x="2836" y="7593"/>
                    <a:pt x="2836" y="6018"/>
                    <a:pt x="3624" y="4852"/>
                  </a:cubicBezTo>
                  <a:cubicBezTo>
                    <a:pt x="3718" y="4726"/>
                    <a:pt x="3718" y="4600"/>
                    <a:pt x="3624" y="4474"/>
                  </a:cubicBezTo>
                  <a:cubicBezTo>
                    <a:pt x="2836" y="3277"/>
                    <a:pt x="2836" y="1765"/>
                    <a:pt x="3624" y="568"/>
                  </a:cubicBezTo>
                  <a:cubicBezTo>
                    <a:pt x="3813" y="347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16" name="Google Shape;7216;p68"/>
          <p:cNvSpPr/>
          <p:nvPr/>
        </p:nvSpPr>
        <p:spPr>
          <a:xfrm>
            <a:off x="2292485" y="2097706"/>
            <a:ext cx="339198" cy="338752"/>
          </a:xfrm>
          <a:custGeom>
            <a:rect b="b" l="l" r="r" t="t"/>
            <a:pathLst>
              <a:path extrusionOk="0" h="12146" w="12162">
                <a:moveTo>
                  <a:pt x="8979" y="686"/>
                </a:moveTo>
                <a:lnTo>
                  <a:pt x="11437" y="1946"/>
                </a:lnTo>
                <a:lnTo>
                  <a:pt x="11437" y="5096"/>
                </a:lnTo>
                <a:lnTo>
                  <a:pt x="8979" y="6357"/>
                </a:lnTo>
                <a:lnTo>
                  <a:pt x="8444" y="6073"/>
                </a:lnTo>
                <a:cubicBezTo>
                  <a:pt x="8444" y="5821"/>
                  <a:pt x="8381" y="5569"/>
                  <a:pt x="8286" y="5285"/>
                </a:cubicBezTo>
                <a:lnTo>
                  <a:pt x="9767" y="4939"/>
                </a:lnTo>
                <a:cubicBezTo>
                  <a:pt x="9956" y="4907"/>
                  <a:pt x="10082" y="4718"/>
                  <a:pt x="10019" y="4498"/>
                </a:cubicBezTo>
                <a:cubicBezTo>
                  <a:pt x="9993" y="4342"/>
                  <a:pt x="9861" y="4229"/>
                  <a:pt x="9709" y="4229"/>
                </a:cubicBezTo>
                <a:cubicBezTo>
                  <a:pt x="9676" y="4229"/>
                  <a:pt x="9643" y="4235"/>
                  <a:pt x="9609" y="4246"/>
                </a:cubicBezTo>
                <a:lnTo>
                  <a:pt x="7940" y="4655"/>
                </a:lnTo>
                <a:cubicBezTo>
                  <a:pt x="7877" y="4592"/>
                  <a:pt x="7814" y="4498"/>
                  <a:pt x="7751" y="4435"/>
                </a:cubicBezTo>
                <a:lnTo>
                  <a:pt x="8570" y="2986"/>
                </a:lnTo>
                <a:cubicBezTo>
                  <a:pt x="8664" y="2828"/>
                  <a:pt x="8601" y="2576"/>
                  <a:pt x="8444" y="2513"/>
                </a:cubicBezTo>
                <a:cubicBezTo>
                  <a:pt x="8385" y="2477"/>
                  <a:pt x="8317" y="2460"/>
                  <a:pt x="8250" y="2460"/>
                </a:cubicBezTo>
                <a:cubicBezTo>
                  <a:pt x="8139" y="2460"/>
                  <a:pt x="8030" y="2509"/>
                  <a:pt x="7971" y="2607"/>
                </a:cubicBezTo>
                <a:lnTo>
                  <a:pt x="7184" y="3994"/>
                </a:lnTo>
                <a:cubicBezTo>
                  <a:pt x="6963" y="3868"/>
                  <a:pt x="6774" y="3805"/>
                  <a:pt x="6490" y="3710"/>
                </a:cubicBezTo>
                <a:lnTo>
                  <a:pt x="6490" y="1946"/>
                </a:lnTo>
                <a:lnTo>
                  <a:pt x="8979" y="686"/>
                </a:lnTo>
                <a:close/>
                <a:moveTo>
                  <a:pt x="2438" y="3498"/>
                </a:moveTo>
                <a:cubicBezTo>
                  <a:pt x="2782" y="3498"/>
                  <a:pt x="3112" y="3707"/>
                  <a:pt x="3245" y="4088"/>
                </a:cubicBezTo>
                <a:lnTo>
                  <a:pt x="4191" y="6451"/>
                </a:lnTo>
                <a:cubicBezTo>
                  <a:pt x="3876" y="6231"/>
                  <a:pt x="2363" y="5380"/>
                  <a:pt x="2017" y="5191"/>
                </a:cubicBezTo>
                <a:cubicBezTo>
                  <a:pt x="1481" y="4907"/>
                  <a:pt x="1387" y="4183"/>
                  <a:pt x="1796" y="3773"/>
                </a:cubicBezTo>
                <a:cubicBezTo>
                  <a:pt x="1983" y="3587"/>
                  <a:pt x="2213" y="3498"/>
                  <a:pt x="2438" y="3498"/>
                </a:cubicBezTo>
                <a:close/>
                <a:moveTo>
                  <a:pt x="5970" y="4409"/>
                </a:moveTo>
                <a:cubicBezTo>
                  <a:pt x="6417" y="4409"/>
                  <a:pt x="6857" y="4584"/>
                  <a:pt x="7184" y="4939"/>
                </a:cubicBezTo>
                <a:cubicBezTo>
                  <a:pt x="7940" y="5695"/>
                  <a:pt x="7877" y="6987"/>
                  <a:pt x="6995" y="7648"/>
                </a:cubicBezTo>
                <a:lnTo>
                  <a:pt x="5230" y="6955"/>
                </a:lnTo>
                <a:lnTo>
                  <a:pt x="4506" y="5191"/>
                </a:lnTo>
                <a:cubicBezTo>
                  <a:pt x="4870" y="4671"/>
                  <a:pt x="5424" y="4409"/>
                  <a:pt x="5970" y="4409"/>
                </a:cubicBezTo>
                <a:close/>
                <a:moveTo>
                  <a:pt x="3025" y="6609"/>
                </a:moveTo>
                <a:lnTo>
                  <a:pt x="4632" y="7491"/>
                </a:lnTo>
                <a:lnTo>
                  <a:pt x="5545" y="9129"/>
                </a:lnTo>
                <a:lnTo>
                  <a:pt x="5419" y="9223"/>
                </a:lnTo>
                <a:lnTo>
                  <a:pt x="2899" y="6703"/>
                </a:lnTo>
                <a:lnTo>
                  <a:pt x="3025" y="6609"/>
                </a:lnTo>
                <a:close/>
                <a:moveTo>
                  <a:pt x="2395" y="7207"/>
                </a:moveTo>
                <a:lnTo>
                  <a:pt x="4915" y="9759"/>
                </a:lnTo>
                <a:lnTo>
                  <a:pt x="4758" y="9917"/>
                </a:lnTo>
                <a:cubicBezTo>
                  <a:pt x="4632" y="10011"/>
                  <a:pt x="4537" y="10106"/>
                  <a:pt x="4411" y="10232"/>
                </a:cubicBezTo>
                <a:lnTo>
                  <a:pt x="1922" y="7743"/>
                </a:lnTo>
                <a:cubicBezTo>
                  <a:pt x="1985" y="7617"/>
                  <a:pt x="2111" y="7491"/>
                  <a:pt x="2237" y="7396"/>
                </a:cubicBezTo>
                <a:lnTo>
                  <a:pt x="2395" y="7207"/>
                </a:lnTo>
                <a:close/>
                <a:moveTo>
                  <a:pt x="5734" y="7900"/>
                </a:moveTo>
                <a:cubicBezTo>
                  <a:pt x="6018" y="8026"/>
                  <a:pt x="7782" y="8719"/>
                  <a:pt x="8066" y="8845"/>
                </a:cubicBezTo>
                <a:cubicBezTo>
                  <a:pt x="8664" y="9066"/>
                  <a:pt x="8822" y="9854"/>
                  <a:pt x="8381" y="10295"/>
                </a:cubicBezTo>
                <a:cubicBezTo>
                  <a:pt x="8196" y="10479"/>
                  <a:pt x="7968" y="10564"/>
                  <a:pt x="7744" y="10564"/>
                </a:cubicBezTo>
                <a:cubicBezTo>
                  <a:pt x="7432" y="10564"/>
                  <a:pt x="7128" y="10399"/>
                  <a:pt x="6963" y="10106"/>
                </a:cubicBezTo>
                <a:cubicBezTo>
                  <a:pt x="6837" y="9854"/>
                  <a:pt x="5860" y="8089"/>
                  <a:pt x="5734" y="7900"/>
                </a:cubicBezTo>
                <a:close/>
                <a:moveTo>
                  <a:pt x="1576" y="8404"/>
                </a:moveTo>
                <a:lnTo>
                  <a:pt x="3750" y="10578"/>
                </a:lnTo>
                <a:cubicBezTo>
                  <a:pt x="3447" y="10661"/>
                  <a:pt x="3132" y="10707"/>
                  <a:pt x="2819" y="10707"/>
                </a:cubicBezTo>
                <a:cubicBezTo>
                  <a:pt x="2414" y="10707"/>
                  <a:pt x="2012" y="10630"/>
                  <a:pt x="1639" y="10452"/>
                </a:cubicBezTo>
                <a:cubicBezTo>
                  <a:pt x="1324" y="9791"/>
                  <a:pt x="1324" y="9034"/>
                  <a:pt x="1576" y="8404"/>
                </a:cubicBezTo>
                <a:close/>
                <a:moveTo>
                  <a:pt x="8956" y="0"/>
                </a:moveTo>
                <a:cubicBezTo>
                  <a:pt x="8901" y="0"/>
                  <a:pt x="8853" y="8"/>
                  <a:pt x="8822" y="24"/>
                </a:cubicBezTo>
                <a:lnTo>
                  <a:pt x="5986" y="1442"/>
                </a:lnTo>
                <a:cubicBezTo>
                  <a:pt x="5860" y="1505"/>
                  <a:pt x="5766" y="1631"/>
                  <a:pt x="5766" y="1757"/>
                </a:cubicBezTo>
                <a:lnTo>
                  <a:pt x="5766" y="3710"/>
                </a:lnTo>
                <a:cubicBezTo>
                  <a:pt x="5199" y="3773"/>
                  <a:pt x="4632" y="4025"/>
                  <a:pt x="4254" y="4435"/>
                </a:cubicBezTo>
                <a:lnTo>
                  <a:pt x="4002" y="3805"/>
                </a:lnTo>
                <a:cubicBezTo>
                  <a:pt x="3751" y="3149"/>
                  <a:pt x="3134" y="2788"/>
                  <a:pt x="2505" y="2788"/>
                </a:cubicBezTo>
                <a:cubicBezTo>
                  <a:pt x="2107" y="2788"/>
                  <a:pt x="1704" y="2932"/>
                  <a:pt x="1387" y="3238"/>
                </a:cubicBezTo>
                <a:cubicBezTo>
                  <a:pt x="631" y="3994"/>
                  <a:pt x="788" y="5285"/>
                  <a:pt x="1733" y="5821"/>
                </a:cubicBezTo>
                <a:lnTo>
                  <a:pt x="2426" y="6199"/>
                </a:lnTo>
                <a:lnTo>
                  <a:pt x="1765" y="6861"/>
                </a:lnTo>
                <a:cubicBezTo>
                  <a:pt x="788" y="7869"/>
                  <a:pt x="473" y="9349"/>
                  <a:pt x="1009" y="10641"/>
                </a:cubicBezTo>
                <a:lnTo>
                  <a:pt x="158" y="11523"/>
                </a:lnTo>
                <a:cubicBezTo>
                  <a:pt x="0" y="11681"/>
                  <a:pt x="0" y="11870"/>
                  <a:pt x="158" y="12027"/>
                </a:cubicBezTo>
                <a:cubicBezTo>
                  <a:pt x="237" y="12106"/>
                  <a:pt x="323" y="12146"/>
                  <a:pt x="410" y="12146"/>
                </a:cubicBezTo>
                <a:cubicBezTo>
                  <a:pt x="497" y="12146"/>
                  <a:pt x="583" y="12106"/>
                  <a:pt x="662" y="12027"/>
                </a:cubicBezTo>
                <a:lnTo>
                  <a:pt x="1544" y="11177"/>
                </a:lnTo>
                <a:cubicBezTo>
                  <a:pt x="1966" y="11341"/>
                  <a:pt x="2408" y="11422"/>
                  <a:pt x="2846" y="11422"/>
                </a:cubicBezTo>
                <a:cubicBezTo>
                  <a:pt x="3752" y="11422"/>
                  <a:pt x="4646" y="11079"/>
                  <a:pt x="5325" y="10421"/>
                </a:cubicBezTo>
                <a:lnTo>
                  <a:pt x="5986" y="9759"/>
                </a:lnTo>
                <a:lnTo>
                  <a:pt x="6364" y="10452"/>
                </a:lnTo>
                <a:cubicBezTo>
                  <a:pt x="6672" y="10994"/>
                  <a:pt x="7217" y="11277"/>
                  <a:pt x="7776" y="11277"/>
                </a:cubicBezTo>
                <a:cubicBezTo>
                  <a:pt x="8190" y="11277"/>
                  <a:pt x="8612" y="11121"/>
                  <a:pt x="8948" y="10799"/>
                </a:cubicBezTo>
                <a:cubicBezTo>
                  <a:pt x="9767" y="9980"/>
                  <a:pt x="9483" y="8593"/>
                  <a:pt x="8381" y="8184"/>
                </a:cubicBezTo>
                <a:lnTo>
                  <a:pt x="7751" y="7932"/>
                </a:lnTo>
                <a:cubicBezTo>
                  <a:pt x="8066" y="7617"/>
                  <a:pt x="8255" y="7270"/>
                  <a:pt x="8381" y="6829"/>
                </a:cubicBezTo>
                <a:lnTo>
                  <a:pt x="8822" y="7081"/>
                </a:lnTo>
                <a:cubicBezTo>
                  <a:pt x="8885" y="7097"/>
                  <a:pt x="8940" y="7105"/>
                  <a:pt x="8991" y="7105"/>
                </a:cubicBezTo>
                <a:cubicBezTo>
                  <a:pt x="9042" y="7105"/>
                  <a:pt x="9090" y="7097"/>
                  <a:pt x="9137" y="7081"/>
                </a:cubicBezTo>
                <a:lnTo>
                  <a:pt x="11972" y="5663"/>
                </a:lnTo>
                <a:cubicBezTo>
                  <a:pt x="12098" y="5569"/>
                  <a:pt x="12161" y="5443"/>
                  <a:pt x="12161" y="5348"/>
                </a:cubicBezTo>
                <a:lnTo>
                  <a:pt x="12161" y="1757"/>
                </a:lnTo>
                <a:cubicBezTo>
                  <a:pt x="12161" y="1631"/>
                  <a:pt x="12067" y="1473"/>
                  <a:pt x="11972" y="1442"/>
                </a:cubicBezTo>
                <a:lnTo>
                  <a:pt x="9137" y="24"/>
                </a:lnTo>
                <a:cubicBezTo>
                  <a:pt x="9074" y="8"/>
                  <a:pt x="9011" y="0"/>
                  <a:pt x="895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17" name="Google Shape;7217;p68"/>
          <p:cNvGrpSpPr/>
          <p:nvPr/>
        </p:nvGrpSpPr>
        <p:grpSpPr>
          <a:xfrm>
            <a:off x="2293096" y="2510237"/>
            <a:ext cx="339198" cy="340955"/>
            <a:chOff x="-20173175" y="2787775"/>
            <a:chExt cx="304050" cy="305625"/>
          </a:xfrm>
        </p:grpSpPr>
        <p:sp>
          <p:nvSpPr>
            <p:cNvPr id="7218" name="Google Shape;7218;p68"/>
            <p:cNvSpPr/>
            <p:nvPr/>
          </p:nvSpPr>
          <p:spPr>
            <a:xfrm>
              <a:off x="-19959725" y="28964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05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19" name="Google Shape;7219;p68"/>
            <p:cNvSpPr/>
            <p:nvPr/>
          </p:nvSpPr>
          <p:spPr>
            <a:xfrm>
              <a:off x="-19941600" y="28602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0" name="Google Shape;7220;p68"/>
            <p:cNvSpPr/>
            <p:nvPr/>
          </p:nvSpPr>
          <p:spPr>
            <a:xfrm>
              <a:off x="-20102275" y="2895675"/>
              <a:ext cx="18125" cy="17375"/>
            </a:xfrm>
            <a:custGeom>
              <a:rect b="b" l="l" r="r" t="t"/>
              <a:pathLst>
                <a:path extrusionOk="0" h="695" w="725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725" y="537"/>
                    <a:pt x="725" y="348"/>
                  </a:cubicBezTo>
                  <a:cubicBezTo>
                    <a:pt x="725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1" name="Google Shape;7221;p68"/>
            <p:cNvSpPr/>
            <p:nvPr/>
          </p:nvSpPr>
          <p:spPr>
            <a:xfrm>
              <a:off x="-20120400" y="28602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cubicBezTo>
                    <a:pt x="568" y="693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2" name="Google Shape;7222;p68"/>
            <p:cNvSpPr/>
            <p:nvPr/>
          </p:nvSpPr>
          <p:spPr>
            <a:xfrm>
              <a:off x="-20173175" y="2787775"/>
              <a:ext cx="304050" cy="305625"/>
            </a:xfrm>
            <a:custGeom>
              <a:rect b="b" l="l" r="r" t="t"/>
              <a:pathLst>
                <a:path extrusionOk="0" h="12225" w="12162">
                  <a:moveTo>
                    <a:pt x="11437" y="1482"/>
                  </a:moveTo>
                  <a:lnTo>
                    <a:pt x="11437" y="3246"/>
                  </a:lnTo>
                  <a:lnTo>
                    <a:pt x="11406" y="3246"/>
                  </a:lnTo>
                  <a:cubicBezTo>
                    <a:pt x="11406" y="3844"/>
                    <a:pt x="10902" y="4317"/>
                    <a:pt x="10303" y="4317"/>
                  </a:cubicBezTo>
                  <a:cubicBezTo>
                    <a:pt x="10114" y="4317"/>
                    <a:pt x="9957" y="4475"/>
                    <a:pt x="9957" y="4664"/>
                  </a:cubicBezTo>
                  <a:cubicBezTo>
                    <a:pt x="9957" y="5262"/>
                    <a:pt x="9484" y="5735"/>
                    <a:pt x="8885" y="5735"/>
                  </a:cubicBezTo>
                  <a:lnTo>
                    <a:pt x="7121" y="5735"/>
                  </a:lnTo>
                  <a:cubicBezTo>
                    <a:pt x="7279" y="3435"/>
                    <a:pt x="9137" y="1639"/>
                    <a:pt x="11437" y="1482"/>
                  </a:cubicBezTo>
                  <a:close/>
                  <a:moveTo>
                    <a:pt x="663" y="1513"/>
                  </a:moveTo>
                  <a:cubicBezTo>
                    <a:pt x="2962" y="1671"/>
                    <a:pt x="4790" y="3529"/>
                    <a:pt x="4947" y="5766"/>
                  </a:cubicBezTo>
                  <a:lnTo>
                    <a:pt x="3183" y="5766"/>
                  </a:lnTo>
                  <a:cubicBezTo>
                    <a:pt x="2584" y="5766"/>
                    <a:pt x="2143" y="5294"/>
                    <a:pt x="2143" y="4695"/>
                  </a:cubicBezTo>
                  <a:cubicBezTo>
                    <a:pt x="2143" y="4506"/>
                    <a:pt x="1986" y="4348"/>
                    <a:pt x="1765" y="4348"/>
                  </a:cubicBezTo>
                  <a:cubicBezTo>
                    <a:pt x="1198" y="4348"/>
                    <a:pt x="663" y="3876"/>
                    <a:pt x="663" y="3277"/>
                  </a:cubicBezTo>
                  <a:lnTo>
                    <a:pt x="663" y="1513"/>
                  </a:lnTo>
                  <a:close/>
                  <a:moveTo>
                    <a:pt x="6018" y="4317"/>
                  </a:moveTo>
                  <a:cubicBezTo>
                    <a:pt x="6207" y="4317"/>
                    <a:pt x="6365" y="4475"/>
                    <a:pt x="6365" y="4664"/>
                  </a:cubicBezTo>
                  <a:lnTo>
                    <a:pt x="6365" y="8948"/>
                  </a:lnTo>
                  <a:cubicBezTo>
                    <a:pt x="6365" y="9169"/>
                    <a:pt x="6207" y="9326"/>
                    <a:pt x="6018" y="9326"/>
                  </a:cubicBezTo>
                  <a:cubicBezTo>
                    <a:pt x="5829" y="9326"/>
                    <a:pt x="5672" y="9169"/>
                    <a:pt x="5672" y="8948"/>
                  </a:cubicBezTo>
                  <a:lnTo>
                    <a:pt x="5672" y="4664"/>
                  </a:lnTo>
                  <a:cubicBezTo>
                    <a:pt x="5672" y="4475"/>
                    <a:pt x="5829" y="4317"/>
                    <a:pt x="6018" y="4317"/>
                  </a:cubicBezTo>
                  <a:close/>
                  <a:moveTo>
                    <a:pt x="4947" y="6459"/>
                  </a:moveTo>
                  <a:lnTo>
                    <a:pt x="4947" y="8948"/>
                  </a:lnTo>
                  <a:lnTo>
                    <a:pt x="4947" y="11122"/>
                  </a:lnTo>
                  <a:cubicBezTo>
                    <a:pt x="4947" y="11311"/>
                    <a:pt x="4790" y="11469"/>
                    <a:pt x="4601" y="11469"/>
                  </a:cubicBezTo>
                  <a:cubicBezTo>
                    <a:pt x="4412" y="11469"/>
                    <a:pt x="4254" y="11311"/>
                    <a:pt x="4254" y="11122"/>
                  </a:cubicBezTo>
                  <a:cubicBezTo>
                    <a:pt x="4254" y="10838"/>
                    <a:pt x="4128" y="10586"/>
                    <a:pt x="3939" y="10366"/>
                  </a:cubicBezTo>
                  <a:cubicBezTo>
                    <a:pt x="3750" y="10177"/>
                    <a:pt x="3467" y="10051"/>
                    <a:pt x="3183" y="10051"/>
                  </a:cubicBezTo>
                  <a:cubicBezTo>
                    <a:pt x="2175" y="10051"/>
                    <a:pt x="1324" y="9200"/>
                    <a:pt x="1419" y="8161"/>
                  </a:cubicBezTo>
                  <a:cubicBezTo>
                    <a:pt x="1450" y="7215"/>
                    <a:pt x="2332" y="6459"/>
                    <a:pt x="3309" y="6459"/>
                  </a:cubicBezTo>
                  <a:close/>
                  <a:moveTo>
                    <a:pt x="8791" y="6491"/>
                  </a:moveTo>
                  <a:cubicBezTo>
                    <a:pt x="9767" y="6491"/>
                    <a:pt x="10618" y="7215"/>
                    <a:pt x="10681" y="8161"/>
                  </a:cubicBezTo>
                  <a:cubicBezTo>
                    <a:pt x="10713" y="9200"/>
                    <a:pt x="9925" y="10051"/>
                    <a:pt x="8885" y="10051"/>
                  </a:cubicBezTo>
                  <a:cubicBezTo>
                    <a:pt x="8633" y="10051"/>
                    <a:pt x="8350" y="10177"/>
                    <a:pt x="8161" y="10366"/>
                  </a:cubicBezTo>
                  <a:cubicBezTo>
                    <a:pt x="7940" y="10586"/>
                    <a:pt x="7846" y="10838"/>
                    <a:pt x="7846" y="11122"/>
                  </a:cubicBezTo>
                  <a:cubicBezTo>
                    <a:pt x="7846" y="11311"/>
                    <a:pt x="7688" y="11469"/>
                    <a:pt x="7468" y="11469"/>
                  </a:cubicBezTo>
                  <a:cubicBezTo>
                    <a:pt x="7279" y="11469"/>
                    <a:pt x="7121" y="11311"/>
                    <a:pt x="7121" y="11122"/>
                  </a:cubicBezTo>
                  <a:lnTo>
                    <a:pt x="7121" y="8948"/>
                  </a:lnTo>
                  <a:lnTo>
                    <a:pt x="7121" y="6491"/>
                  </a:lnTo>
                  <a:close/>
                  <a:moveTo>
                    <a:pt x="4632" y="1"/>
                  </a:moveTo>
                  <a:cubicBezTo>
                    <a:pt x="4443" y="1"/>
                    <a:pt x="4286" y="158"/>
                    <a:pt x="4286" y="379"/>
                  </a:cubicBezTo>
                  <a:cubicBezTo>
                    <a:pt x="4286" y="568"/>
                    <a:pt x="4443" y="725"/>
                    <a:pt x="4632" y="725"/>
                  </a:cubicBezTo>
                  <a:cubicBezTo>
                    <a:pt x="5231" y="725"/>
                    <a:pt x="5703" y="1230"/>
                    <a:pt x="5703" y="1828"/>
                  </a:cubicBezTo>
                  <a:lnTo>
                    <a:pt x="5703" y="3687"/>
                  </a:lnTo>
                  <a:cubicBezTo>
                    <a:pt x="5546" y="3750"/>
                    <a:pt x="5388" y="3844"/>
                    <a:pt x="5262" y="4002"/>
                  </a:cubicBezTo>
                  <a:cubicBezTo>
                    <a:pt x="4443" y="2112"/>
                    <a:pt x="2553" y="757"/>
                    <a:pt x="348" y="757"/>
                  </a:cubicBezTo>
                  <a:cubicBezTo>
                    <a:pt x="158" y="757"/>
                    <a:pt x="1" y="914"/>
                    <a:pt x="1" y="1135"/>
                  </a:cubicBezTo>
                  <a:lnTo>
                    <a:pt x="1" y="3246"/>
                  </a:lnTo>
                  <a:cubicBezTo>
                    <a:pt x="1" y="4159"/>
                    <a:pt x="663" y="4853"/>
                    <a:pt x="1482" y="5010"/>
                  </a:cubicBezTo>
                  <a:cubicBezTo>
                    <a:pt x="1576" y="5451"/>
                    <a:pt x="1797" y="5798"/>
                    <a:pt x="2112" y="6081"/>
                  </a:cubicBezTo>
                  <a:cubicBezTo>
                    <a:pt x="1324" y="6491"/>
                    <a:pt x="820" y="7215"/>
                    <a:pt x="757" y="8129"/>
                  </a:cubicBezTo>
                  <a:cubicBezTo>
                    <a:pt x="663" y="9547"/>
                    <a:pt x="1797" y="10775"/>
                    <a:pt x="3214" y="10775"/>
                  </a:cubicBezTo>
                  <a:cubicBezTo>
                    <a:pt x="3435" y="10775"/>
                    <a:pt x="3593" y="10965"/>
                    <a:pt x="3593" y="11154"/>
                  </a:cubicBezTo>
                  <a:cubicBezTo>
                    <a:pt x="3593" y="11752"/>
                    <a:pt x="4065" y="12225"/>
                    <a:pt x="4632" y="12225"/>
                  </a:cubicBezTo>
                  <a:cubicBezTo>
                    <a:pt x="5231" y="12225"/>
                    <a:pt x="5703" y="11752"/>
                    <a:pt x="5703" y="11154"/>
                  </a:cubicBezTo>
                  <a:lnTo>
                    <a:pt x="5703" y="10019"/>
                  </a:lnTo>
                  <a:cubicBezTo>
                    <a:pt x="5829" y="10051"/>
                    <a:pt x="5955" y="10082"/>
                    <a:pt x="6050" y="10082"/>
                  </a:cubicBezTo>
                  <a:cubicBezTo>
                    <a:pt x="6176" y="10082"/>
                    <a:pt x="6302" y="10051"/>
                    <a:pt x="6428" y="10019"/>
                  </a:cubicBezTo>
                  <a:lnTo>
                    <a:pt x="6428" y="11154"/>
                  </a:lnTo>
                  <a:cubicBezTo>
                    <a:pt x="6428" y="11752"/>
                    <a:pt x="6901" y="12225"/>
                    <a:pt x="7468" y="12225"/>
                  </a:cubicBezTo>
                  <a:cubicBezTo>
                    <a:pt x="8066" y="12225"/>
                    <a:pt x="8539" y="11752"/>
                    <a:pt x="8539" y="11154"/>
                  </a:cubicBezTo>
                  <a:cubicBezTo>
                    <a:pt x="8539" y="10965"/>
                    <a:pt x="8696" y="10775"/>
                    <a:pt x="8885" y="10775"/>
                  </a:cubicBezTo>
                  <a:cubicBezTo>
                    <a:pt x="10303" y="10775"/>
                    <a:pt x="11469" y="9578"/>
                    <a:pt x="11374" y="8129"/>
                  </a:cubicBezTo>
                  <a:cubicBezTo>
                    <a:pt x="11343" y="7499"/>
                    <a:pt x="11059" y="6869"/>
                    <a:pt x="10555" y="6428"/>
                  </a:cubicBezTo>
                  <a:cubicBezTo>
                    <a:pt x="10398" y="6270"/>
                    <a:pt x="10209" y="6176"/>
                    <a:pt x="10051" y="6081"/>
                  </a:cubicBezTo>
                  <a:cubicBezTo>
                    <a:pt x="10366" y="5798"/>
                    <a:pt x="10587" y="5451"/>
                    <a:pt x="10681" y="5010"/>
                  </a:cubicBezTo>
                  <a:cubicBezTo>
                    <a:pt x="11500" y="4853"/>
                    <a:pt x="12162" y="4159"/>
                    <a:pt x="12162" y="3246"/>
                  </a:cubicBezTo>
                  <a:lnTo>
                    <a:pt x="12162" y="1135"/>
                  </a:lnTo>
                  <a:cubicBezTo>
                    <a:pt x="12130" y="914"/>
                    <a:pt x="11973" y="757"/>
                    <a:pt x="11784" y="757"/>
                  </a:cubicBezTo>
                  <a:cubicBezTo>
                    <a:pt x="9578" y="757"/>
                    <a:pt x="7688" y="2112"/>
                    <a:pt x="6838" y="4002"/>
                  </a:cubicBezTo>
                  <a:cubicBezTo>
                    <a:pt x="6743" y="3876"/>
                    <a:pt x="6585" y="3750"/>
                    <a:pt x="6428" y="3687"/>
                  </a:cubicBezTo>
                  <a:lnTo>
                    <a:pt x="6428" y="1828"/>
                  </a:lnTo>
                  <a:cubicBezTo>
                    <a:pt x="6428" y="1230"/>
                    <a:pt x="6901" y="725"/>
                    <a:pt x="7468" y="725"/>
                  </a:cubicBezTo>
                  <a:cubicBezTo>
                    <a:pt x="7688" y="725"/>
                    <a:pt x="7846" y="568"/>
                    <a:pt x="7846" y="379"/>
                  </a:cubicBezTo>
                  <a:cubicBezTo>
                    <a:pt x="7846" y="158"/>
                    <a:pt x="7688" y="1"/>
                    <a:pt x="7468" y="1"/>
                  </a:cubicBezTo>
                  <a:cubicBezTo>
                    <a:pt x="6995" y="1"/>
                    <a:pt x="6522" y="221"/>
                    <a:pt x="6207" y="568"/>
                  </a:cubicBezTo>
                  <a:cubicBezTo>
                    <a:pt x="6144" y="631"/>
                    <a:pt x="6113" y="694"/>
                    <a:pt x="6050" y="757"/>
                  </a:cubicBezTo>
                  <a:cubicBezTo>
                    <a:pt x="6018" y="694"/>
                    <a:pt x="5955" y="631"/>
                    <a:pt x="5892" y="568"/>
                  </a:cubicBezTo>
                  <a:cubicBezTo>
                    <a:pt x="5546" y="221"/>
                    <a:pt x="5105" y="1"/>
                    <a:pt x="46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3" name="Google Shape;7223;p68"/>
            <p:cNvSpPr/>
            <p:nvPr/>
          </p:nvSpPr>
          <p:spPr>
            <a:xfrm>
              <a:off x="-19977050" y="2967350"/>
              <a:ext cx="52800" cy="53600"/>
            </a:xfrm>
            <a:custGeom>
              <a:rect b="b" l="l" r="r" t="t"/>
              <a:pathLst>
                <a:path extrusionOk="0" h="2144" w="2112">
                  <a:moveTo>
                    <a:pt x="1040" y="726"/>
                  </a:moveTo>
                  <a:cubicBezTo>
                    <a:pt x="1261" y="726"/>
                    <a:pt x="1418" y="883"/>
                    <a:pt x="1418" y="1072"/>
                  </a:cubicBezTo>
                  <a:cubicBezTo>
                    <a:pt x="1418" y="1261"/>
                    <a:pt x="1261" y="1419"/>
                    <a:pt x="1040" y="1419"/>
                  </a:cubicBezTo>
                  <a:cubicBezTo>
                    <a:pt x="851" y="1419"/>
                    <a:pt x="694" y="1261"/>
                    <a:pt x="694" y="1072"/>
                  </a:cubicBezTo>
                  <a:cubicBezTo>
                    <a:pt x="694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671"/>
                    <a:pt x="473" y="2143"/>
                    <a:pt x="1040" y="2143"/>
                  </a:cubicBezTo>
                  <a:cubicBezTo>
                    <a:pt x="1639" y="2143"/>
                    <a:pt x="2112" y="1671"/>
                    <a:pt x="2112" y="1072"/>
                  </a:cubicBezTo>
                  <a:cubicBezTo>
                    <a:pt x="2112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4" name="Google Shape;7224;p68"/>
            <p:cNvSpPr/>
            <p:nvPr/>
          </p:nvSpPr>
          <p:spPr>
            <a:xfrm>
              <a:off x="-20119600" y="29673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726"/>
                  </a:moveTo>
                  <a:cubicBezTo>
                    <a:pt x="1229" y="726"/>
                    <a:pt x="1418" y="883"/>
                    <a:pt x="1418" y="1072"/>
                  </a:cubicBezTo>
                  <a:cubicBezTo>
                    <a:pt x="1418" y="1261"/>
                    <a:pt x="1229" y="1419"/>
                    <a:pt x="1040" y="1419"/>
                  </a:cubicBezTo>
                  <a:cubicBezTo>
                    <a:pt x="851" y="1419"/>
                    <a:pt x="693" y="1261"/>
                    <a:pt x="693" y="1072"/>
                  </a:cubicBezTo>
                  <a:cubicBezTo>
                    <a:pt x="693" y="883"/>
                    <a:pt x="851" y="726"/>
                    <a:pt x="1040" y="726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cubicBezTo>
                    <a:pt x="0" y="1639"/>
                    <a:pt x="441" y="2112"/>
                    <a:pt x="1040" y="2112"/>
                  </a:cubicBezTo>
                  <a:cubicBezTo>
                    <a:pt x="1639" y="2112"/>
                    <a:pt x="2111" y="1639"/>
                    <a:pt x="2111" y="1072"/>
                  </a:cubicBezTo>
                  <a:cubicBezTo>
                    <a:pt x="2111" y="473"/>
                    <a:pt x="163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5" name="Google Shape;7225;p68"/>
          <p:cNvGrpSpPr/>
          <p:nvPr/>
        </p:nvGrpSpPr>
        <p:grpSpPr>
          <a:xfrm>
            <a:off x="4392101" y="2097812"/>
            <a:ext cx="340063" cy="338334"/>
            <a:chOff x="-18294675" y="2434925"/>
            <a:chExt cx="304825" cy="303275"/>
          </a:xfrm>
        </p:grpSpPr>
        <p:sp>
          <p:nvSpPr>
            <p:cNvPr id="7226" name="Google Shape;7226;p68"/>
            <p:cNvSpPr/>
            <p:nvPr/>
          </p:nvSpPr>
          <p:spPr>
            <a:xfrm>
              <a:off x="-18294675" y="2434925"/>
              <a:ext cx="304825" cy="303275"/>
            </a:xfrm>
            <a:custGeom>
              <a:rect b="b" l="l" r="r" t="t"/>
              <a:pathLst>
                <a:path extrusionOk="0" h="12131" w="12193">
                  <a:moveTo>
                    <a:pt x="1103" y="694"/>
                  </a:moveTo>
                  <a:cubicBezTo>
                    <a:pt x="2363" y="694"/>
                    <a:pt x="3497" y="1450"/>
                    <a:pt x="4033" y="2584"/>
                  </a:cubicBezTo>
                  <a:cubicBezTo>
                    <a:pt x="3434" y="2836"/>
                    <a:pt x="2867" y="3214"/>
                    <a:pt x="2363" y="3687"/>
                  </a:cubicBezTo>
                  <a:lnTo>
                    <a:pt x="2237" y="3813"/>
                  </a:lnTo>
                  <a:cubicBezTo>
                    <a:pt x="1323" y="3214"/>
                    <a:pt x="756" y="2175"/>
                    <a:pt x="756" y="1072"/>
                  </a:cubicBezTo>
                  <a:lnTo>
                    <a:pt x="756" y="694"/>
                  </a:lnTo>
                  <a:close/>
                  <a:moveTo>
                    <a:pt x="11500" y="694"/>
                  </a:moveTo>
                  <a:lnTo>
                    <a:pt x="11500" y="1072"/>
                  </a:lnTo>
                  <a:cubicBezTo>
                    <a:pt x="11500" y="2175"/>
                    <a:pt x="10901" y="3214"/>
                    <a:pt x="9924" y="3813"/>
                  </a:cubicBezTo>
                  <a:cubicBezTo>
                    <a:pt x="9420" y="3277"/>
                    <a:pt x="8822" y="2868"/>
                    <a:pt x="8192" y="2584"/>
                  </a:cubicBezTo>
                  <a:cubicBezTo>
                    <a:pt x="8696" y="1450"/>
                    <a:pt x="9893" y="694"/>
                    <a:pt x="11153" y="694"/>
                  </a:cubicBezTo>
                  <a:close/>
                  <a:moveTo>
                    <a:pt x="2806" y="7389"/>
                  </a:moveTo>
                  <a:cubicBezTo>
                    <a:pt x="2924" y="7389"/>
                    <a:pt x="3043" y="7413"/>
                    <a:pt x="3151" y="7467"/>
                  </a:cubicBezTo>
                  <a:cubicBezTo>
                    <a:pt x="3434" y="7625"/>
                    <a:pt x="3623" y="7908"/>
                    <a:pt x="3623" y="8223"/>
                  </a:cubicBezTo>
                  <a:lnTo>
                    <a:pt x="3623" y="9011"/>
                  </a:lnTo>
                  <a:cubicBezTo>
                    <a:pt x="3182" y="8507"/>
                    <a:pt x="2552" y="8160"/>
                    <a:pt x="1891" y="7940"/>
                  </a:cubicBezTo>
                  <a:lnTo>
                    <a:pt x="2206" y="7625"/>
                  </a:lnTo>
                  <a:cubicBezTo>
                    <a:pt x="2351" y="7480"/>
                    <a:pt x="2578" y="7389"/>
                    <a:pt x="2806" y="7389"/>
                  </a:cubicBezTo>
                  <a:close/>
                  <a:moveTo>
                    <a:pt x="9468" y="7444"/>
                  </a:moveTo>
                  <a:cubicBezTo>
                    <a:pt x="9681" y="7444"/>
                    <a:pt x="9891" y="7528"/>
                    <a:pt x="10050" y="7688"/>
                  </a:cubicBezTo>
                  <a:lnTo>
                    <a:pt x="10365" y="8003"/>
                  </a:lnTo>
                  <a:cubicBezTo>
                    <a:pt x="9672" y="8160"/>
                    <a:pt x="9042" y="8507"/>
                    <a:pt x="8633" y="9043"/>
                  </a:cubicBezTo>
                  <a:lnTo>
                    <a:pt x="8633" y="8255"/>
                  </a:lnTo>
                  <a:cubicBezTo>
                    <a:pt x="8633" y="7940"/>
                    <a:pt x="8790" y="7688"/>
                    <a:pt x="9105" y="7530"/>
                  </a:cubicBezTo>
                  <a:cubicBezTo>
                    <a:pt x="9221" y="7473"/>
                    <a:pt x="9345" y="7444"/>
                    <a:pt x="9468" y="7444"/>
                  </a:cubicBezTo>
                  <a:close/>
                  <a:moveTo>
                    <a:pt x="6112" y="9484"/>
                  </a:moveTo>
                  <a:cubicBezTo>
                    <a:pt x="6270" y="9484"/>
                    <a:pt x="6427" y="9610"/>
                    <a:pt x="6459" y="9736"/>
                  </a:cubicBezTo>
                  <a:lnTo>
                    <a:pt x="6112" y="10145"/>
                  </a:lnTo>
                  <a:lnTo>
                    <a:pt x="5734" y="9736"/>
                  </a:lnTo>
                  <a:cubicBezTo>
                    <a:pt x="5797" y="9578"/>
                    <a:pt x="5955" y="9484"/>
                    <a:pt x="6112" y="9484"/>
                  </a:cubicBezTo>
                  <a:close/>
                  <a:moveTo>
                    <a:pt x="6270" y="2836"/>
                  </a:moveTo>
                  <a:cubicBezTo>
                    <a:pt x="8633" y="2899"/>
                    <a:pt x="10554" y="4884"/>
                    <a:pt x="10743" y="7310"/>
                  </a:cubicBezTo>
                  <a:lnTo>
                    <a:pt x="10554" y="7121"/>
                  </a:lnTo>
                  <a:cubicBezTo>
                    <a:pt x="10258" y="6824"/>
                    <a:pt x="9861" y="6664"/>
                    <a:pt x="9467" y="6664"/>
                  </a:cubicBezTo>
                  <a:cubicBezTo>
                    <a:pt x="9234" y="6664"/>
                    <a:pt x="9001" y="6720"/>
                    <a:pt x="8790" y="6837"/>
                  </a:cubicBezTo>
                  <a:cubicBezTo>
                    <a:pt x="8255" y="7121"/>
                    <a:pt x="7908" y="7625"/>
                    <a:pt x="7908" y="8223"/>
                  </a:cubicBezTo>
                  <a:lnTo>
                    <a:pt x="7908" y="9043"/>
                  </a:lnTo>
                  <a:cubicBezTo>
                    <a:pt x="7908" y="9641"/>
                    <a:pt x="7719" y="10240"/>
                    <a:pt x="7372" y="10744"/>
                  </a:cubicBezTo>
                  <a:cubicBezTo>
                    <a:pt x="7278" y="10870"/>
                    <a:pt x="7215" y="10933"/>
                    <a:pt x="7120" y="11027"/>
                  </a:cubicBezTo>
                  <a:cubicBezTo>
                    <a:pt x="6931" y="11216"/>
                    <a:pt x="6679" y="11342"/>
                    <a:pt x="6490" y="11374"/>
                  </a:cubicBezTo>
                  <a:lnTo>
                    <a:pt x="6490" y="10838"/>
                  </a:lnTo>
                  <a:lnTo>
                    <a:pt x="7120" y="10051"/>
                  </a:lnTo>
                  <a:cubicBezTo>
                    <a:pt x="7152" y="9956"/>
                    <a:pt x="7215" y="9893"/>
                    <a:pt x="7215" y="9799"/>
                  </a:cubicBezTo>
                  <a:cubicBezTo>
                    <a:pt x="7215" y="9200"/>
                    <a:pt x="6742" y="8728"/>
                    <a:pt x="6144" y="8728"/>
                  </a:cubicBezTo>
                  <a:cubicBezTo>
                    <a:pt x="5545" y="8728"/>
                    <a:pt x="5073" y="9200"/>
                    <a:pt x="5073" y="9799"/>
                  </a:cubicBezTo>
                  <a:cubicBezTo>
                    <a:pt x="5073" y="9893"/>
                    <a:pt x="5104" y="9956"/>
                    <a:pt x="5167" y="10051"/>
                  </a:cubicBezTo>
                  <a:lnTo>
                    <a:pt x="5797" y="10838"/>
                  </a:lnTo>
                  <a:lnTo>
                    <a:pt x="5797" y="11374"/>
                  </a:lnTo>
                  <a:cubicBezTo>
                    <a:pt x="5545" y="11311"/>
                    <a:pt x="5356" y="11185"/>
                    <a:pt x="5199" y="11027"/>
                  </a:cubicBezTo>
                  <a:cubicBezTo>
                    <a:pt x="5104" y="10933"/>
                    <a:pt x="5041" y="10838"/>
                    <a:pt x="4947" y="10744"/>
                  </a:cubicBezTo>
                  <a:cubicBezTo>
                    <a:pt x="4600" y="10271"/>
                    <a:pt x="4411" y="9673"/>
                    <a:pt x="4411" y="9043"/>
                  </a:cubicBezTo>
                  <a:lnTo>
                    <a:pt x="4411" y="8223"/>
                  </a:lnTo>
                  <a:cubicBezTo>
                    <a:pt x="4411" y="7625"/>
                    <a:pt x="4096" y="7121"/>
                    <a:pt x="3529" y="6837"/>
                  </a:cubicBezTo>
                  <a:cubicBezTo>
                    <a:pt x="3318" y="6720"/>
                    <a:pt x="3085" y="6664"/>
                    <a:pt x="2852" y="6664"/>
                  </a:cubicBezTo>
                  <a:cubicBezTo>
                    <a:pt x="2458" y="6664"/>
                    <a:pt x="2061" y="6824"/>
                    <a:pt x="1765" y="7121"/>
                  </a:cubicBezTo>
                  <a:lnTo>
                    <a:pt x="1576" y="7310"/>
                  </a:lnTo>
                  <a:cubicBezTo>
                    <a:pt x="1607" y="6270"/>
                    <a:pt x="2017" y="5230"/>
                    <a:pt x="2678" y="4443"/>
                  </a:cubicBezTo>
                  <a:cubicBezTo>
                    <a:pt x="2741" y="4317"/>
                    <a:pt x="2867" y="4254"/>
                    <a:pt x="2962" y="4128"/>
                  </a:cubicBezTo>
                  <a:cubicBezTo>
                    <a:pt x="3466" y="3655"/>
                    <a:pt x="4001" y="3309"/>
                    <a:pt x="4632" y="3057"/>
                  </a:cubicBezTo>
                  <a:cubicBezTo>
                    <a:pt x="5167" y="2899"/>
                    <a:pt x="5703" y="2836"/>
                    <a:pt x="6270" y="2836"/>
                  </a:cubicBezTo>
                  <a:close/>
                  <a:moveTo>
                    <a:pt x="11153" y="1"/>
                  </a:moveTo>
                  <a:cubicBezTo>
                    <a:pt x="10334" y="1"/>
                    <a:pt x="9483" y="253"/>
                    <a:pt x="8822" y="757"/>
                  </a:cubicBezTo>
                  <a:cubicBezTo>
                    <a:pt x="8255" y="1135"/>
                    <a:pt x="7782" y="1733"/>
                    <a:pt x="7530" y="2364"/>
                  </a:cubicBezTo>
                  <a:cubicBezTo>
                    <a:pt x="7120" y="2238"/>
                    <a:pt x="6679" y="2175"/>
                    <a:pt x="6270" y="2175"/>
                  </a:cubicBezTo>
                  <a:cubicBezTo>
                    <a:pt x="5703" y="2175"/>
                    <a:pt x="5199" y="2206"/>
                    <a:pt x="4695" y="2364"/>
                  </a:cubicBezTo>
                  <a:cubicBezTo>
                    <a:pt x="4411" y="1733"/>
                    <a:pt x="3938" y="1166"/>
                    <a:pt x="3371" y="788"/>
                  </a:cubicBezTo>
                  <a:cubicBezTo>
                    <a:pt x="2710" y="253"/>
                    <a:pt x="1891" y="32"/>
                    <a:pt x="1071" y="32"/>
                  </a:cubicBezTo>
                  <a:lnTo>
                    <a:pt x="347" y="32"/>
                  </a:lnTo>
                  <a:cubicBezTo>
                    <a:pt x="158" y="32"/>
                    <a:pt x="0" y="190"/>
                    <a:pt x="0" y="379"/>
                  </a:cubicBezTo>
                  <a:lnTo>
                    <a:pt x="0" y="1103"/>
                  </a:lnTo>
                  <a:cubicBezTo>
                    <a:pt x="0" y="1859"/>
                    <a:pt x="189" y="2553"/>
                    <a:pt x="599" y="3183"/>
                  </a:cubicBezTo>
                  <a:cubicBezTo>
                    <a:pt x="914" y="3655"/>
                    <a:pt x="1292" y="4096"/>
                    <a:pt x="1765" y="4411"/>
                  </a:cubicBezTo>
                  <a:cubicBezTo>
                    <a:pt x="1544" y="4726"/>
                    <a:pt x="1323" y="5073"/>
                    <a:pt x="1166" y="5420"/>
                  </a:cubicBezTo>
                  <a:cubicBezTo>
                    <a:pt x="914" y="6113"/>
                    <a:pt x="756" y="6806"/>
                    <a:pt x="756" y="7562"/>
                  </a:cubicBezTo>
                  <a:lnTo>
                    <a:pt x="756" y="8255"/>
                  </a:lnTo>
                  <a:cubicBezTo>
                    <a:pt x="756" y="8475"/>
                    <a:pt x="914" y="8633"/>
                    <a:pt x="1103" y="8633"/>
                  </a:cubicBezTo>
                  <a:cubicBezTo>
                    <a:pt x="1891" y="8633"/>
                    <a:pt x="2647" y="8980"/>
                    <a:pt x="3119" y="9610"/>
                  </a:cubicBezTo>
                  <a:lnTo>
                    <a:pt x="4316" y="11185"/>
                  </a:lnTo>
                  <a:cubicBezTo>
                    <a:pt x="4411" y="11311"/>
                    <a:pt x="4537" y="11405"/>
                    <a:pt x="4632" y="11531"/>
                  </a:cubicBezTo>
                  <a:cubicBezTo>
                    <a:pt x="5041" y="11941"/>
                    <a:pt x="5545" y="12130"/>
                    <a:pt x="6112" y="12130"/>
                  </a:cubicBezTo>
                  <a:cubicBezTo>
                    <a:pt x="6648" y="12130"/>
                    <a:pt x="7152" y="11941"/>
                    <a:pt x="7561" y="11531"/>
                  </a:cubicBezTo>
                  <a:cubicBezTo>
                    <a:pt x="7687" y="11405"/>
                    <a:pt x="7782" y="11311"/>
                    <a:pt x="7877" y="11185"/>
                  </a:cubicBezTo>
                  <a:lnTo>
                    <a:pt x="9105" y="9610"/>
                  </a:lnTo>
                  <a:cubicBezTo>
                    <a:pt x="9578" y="8980"/>
                    <a:pt x="10302" y="8633"/>
                    <a:pt x="11090" y="8633"/>
                  </a:cubicBezTo>
                  <a:cubicBezTo>
                    <a:pt x="11311" y="8633"/>
                    <a:pt x="11468" y="8475"/>
                    <a:pt x="11468" y="8255"/>
                  </a:cubicBezTo>
                  <a:lnTo>
                    <a:pt x="11468" y="7751"/>
                  </a:lnTo>
                  <a:cubicBezTo>
                    <a:pt x="11468" y="6522"/>
                    <a:pt x="11059" y="5388"/>
                    <a:pt x="10397" y="4411"/>
                  </a:cubicBezTo>
                  <a:cubicBezTo>
                    <a:pt x="10870" y="4096"/>
                    <a:pt x="11311" y="3655"/>
                    <a:pt x="11626" y="3151"/>
                  </a:cubicBezTo>
                  <a:cubicBezTo>
                    <a:pt x="12004" y="2521"/>
                    <a:pt x="12193" y="1796"/>
                    <a:pt x="12193" y="1072"/>
                  </a:cubicBezTo>
                  <a:lnTo>
                    <a:pt x="12193" y="347"/>
                  </a:lnTo>
                  <a:cubicBezTo>
                    <a:pt x="12193" y="158"/>
                    <a:pt x="12035" y="1"/>
                    <a:pt x="118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7" name="Google Shape;7227;p68"/>
            <p:cNvSpPr/>
            <p:nvPr/>
          </p:nvSpPr>
          <p:spPr>
            <a:xfrm>
              <a:off x="-18223800" y="2559575"/>
              <a:ext cx="37050" cy="36850"/>
            </a:xfrm>
            <a:custGeom>
              <a:rect b="b" l="l" r="r" t="t"/>
              <a:pathLst>
                <a:path extrusionOk="0" h="1474" w="1482">
                  <a:moveTo>
                    <a:pt x="410" y="0"/>
                  </a:moveTo>
                  <a:cubicBezTo>
                    <a:pt x="324" y="0"/>
                    <a:pt x="237" y="40"/>
                    <a:pt x="158" y="118"/>
                  </a:cubicBezTo>
                  <a:cubicBezTo>
                    <a:pt x="1" y="276"/>
                    <a:pt x="1" y="497"/>
                    <a:pt x="158" y="654"/>
                  </a:cubicBezTo>
                  <a:lnTo>
                    <a:pt x="851" y="1347"/>
                  </a:lnTo>
                  <a:cubicBezTo>
                    <a:pt x="946" y="1442"/>
                    <a:pt x="1009" y="1473"/>
                    <a:pt x="1103" y="1473"/>
                  </a:cubicBezTo>
                  <a:cubicBezTo>
                    <a:pt x="1166" y="1473"/>
                    <a:pt x="1292" y="1442"/>
                    <a:pt x="1324" y="1347"/>
                  </a:cubicBezTo>
                  <a:cubicBezTo>
                    <a:pt x="1481" y="1190"/>
                    <a:pt x="1481" y="1001"/>
                    <a:pt x="1324" y="843"/>
                  </a:cubicBezTo>
                  <a:lnTo>
                    <a:pt x="662" y="118"/>
                  </a:lnTo>
                  <a:cubicBezTo>
                    <a:pt x="584" y="40"/>
                    <a:pt x="497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28" name="Google Shape;7228;p68"/>
            <p:cNvSpPr/>
            <p:nvPr/>
          </p:nvSpPr>
          <p:spPr>
            <a:xfrm>
              <a:off x="-18098550" y="2559575"/>
              <a:ext cx="37825" cy="36850"/>
            </a:xfrm>
            <a:custGeom>
              <a:rect b="b" l="l" r="r" t="t"/>
              <a:pathLst>
                <a:path extrusionOk="0" h="1474" w="1513">
                  <a:moveTo>
                    <a:pt x="1103" y="0"/>
                  </a:moveTo>
                  <a:cubicBezTo>
                    <a:pt x="1016" y="0"/>
                    <a:pt x="929" y="40"/>
                    <a:pt x="851" y="118"/>
                  </a:cubicBezTo>
                  <a:lnTo>
                    <a:pt x="158" y="843"/>
                  </a:lnTo>
                  <a:cubicBezTo>
                    <a:pt x="0" y="1001"/>
                    <a:pt x="0" y="1190"/>
                    <a:pt x="158" y="1347"/>
                  </a:cubicBezTo>
                  <a:cubicBezTo>
                    <a:pt x="221" y="1442"/>
                    <a:pt x="315" y="1473"/>
                    <a:pt x="410" y="1473"/>
                  </a:cubicBezTo>
                  <a:cubicBezTo>
                    <a:pt x="504" y="1473"/>
                    <a:pt x="630" y="1442"/>
                    <a:pt x="662" y="1347"/>
                  </a:cubicBezTo>
                  <a:lnTo>
                    <a:pt x="1355" y="623"/>
                  </a:lnTo>
                  <a:cubicBezTo>
                    <a:pt x="1512" y="465"/>
                    <a:pt x="1512" y="276"/>
                    <a:pt x="1355" y="118"/>
                  </a:cubicBezTo>
                  <a:cubicBezTo>
                    <a:pt x="1276" y="40"/>
                    <a:pt x="1189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29" name="Google Shape;7229;p68"/>
          <p:cNvGrpSpPr/>
          <p:nvPr/>
        </p:nvGrpSpPr>
        <p:grpSpPr>
          <a:xfrm>
            <a:off x="4432513" y="2511546"/>
            <a:ext cx="259238" cy="338334"/>
            <a:chOff x="-18258450" y="2809825"/>
            <a:chExt cx="232375" cy="303275"/>
          </a:xfrm>
        </p:grpSpPr>
        <p:sp>
          <p:nvSpPr>
            <p:cNvPr id="7230" name="Google Shape;7230;p68"/>
            <p:cNvSpPr/>
            <p:nvPr/>
          </p:nvSpPr>
          <p:spPr>
            <a:xfrm>
              <a:off x="-18177325" y="29083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1" name="Google Shape;7231;p68"/>
            <p:cNvSpPr/>
            <p:nvPr/>
          </p:nvSpPr>
          <p:spPr>
            <a:xfrm>
              <a:off x="-18123775" y="290830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2" name="Google Shape;7232;p68"/>
            <p:cNvSpPr/>
            <p:nvPr/>
          </p:nvSpPr>
          <p:spPr>
            <a:xfrm>
              <a:off x="-18258450" y="2809825"/>
              <a:ext cx="232375" cy="303275"/>
            </a:xfrm>
            <a:custGeom>
              <a:rect b="b" l="l" r="r" t="t"/>
              <a:pathLst>
                <a:path extrusionOk="0" h="12131" w="9295">
                  <a:moveTo>
                    <a:pt x="4663" y="726"/>
                  </a:moveTo>
                  <a:cubicBezTo>
                    <a:pt x="5640" y="726"/>
                    <a:pt x="6617" y="1387"/>
                    <a:pt x="7373" y="2553"/>
                  </a:cubicBezTo>
                  <a:cubicBezTo>
                    <a:pt x="7121" y="2490"/>
                    <a:pt x="6459" y="2238"/>
                    <a:pt x="6175" y="2175"/>
                  </a:cubicBezTo>
                  <a:cubicBezTo>
                    <a:pt x="6144" y="2159"/>
                    <a:pt x="6097" y="2151"/>
                    <a:pt x="6049" y="2151"/>
                  </a:cubicBezTo>
                  <a:cubicBezTo>
                    <a:pt x="6002" y="2151"/>
                    <a:pt x="5955" y="2159"/>
                    <a:pt x="5923" y="2175"/>
                  </a:cubicBezTo>
                  <a:lnTo>
                    <a:pt x="4663" y="2805"/>
                  </a:lnTo>
                  <a:lnTo>
                    <a:pt x="3403" y="2175"/>
                  </a:lnTo>
                  <a:cubicBezTo>
                    <a:pt x="3356" y="2159"/>
                    <a:pt x="3301" y="2151"/>
                    <a:pt x="3249" y="2151"/>
                  </a:cubicBezTo>
                  <a:cubicBezTo>
                    <a:pt x="3198" y="2151"/>
                    <a:pt x="3151" y="2159"/>
                    <a:pt x="3120" y="2175"/>
                  </a:cubicBezTo>
                  <a:lnTo>
                    <a:pt x="1922" y="2553"/>
                  </a:lnTo>
                  <a:cubicBezTo>
                    <a:pt x="2710" y="1387"/>
                    <a:pt x="3718" y="726"/>
                    <a:pt x="4663" y="726"/>
                  </a:cubicBezTo>
                  <a:close/>
                  <a:moveTo>
                    <a:pt x="6144" y="2868"/>
                  </a:moveTo>
                  <a:lnTo>
                    <a:pt x="6617" y="3025"/>
                  </a:lnTo>
                  <a:cubicBezTo>
                    <a:pt x="7341" y="3908"/>
                    <a:pt x="7404" y="5168"/>
                    <a:pt x="6743" y="6081"/>
                  </a:cubicBezTo>
                  <a:lnTo>
                    <a:pt x="6112" y="6396"/>
                  </a:lnTo>
                  <a:lnTo>
                    <a:pt x="5041" y="5829"/>
                  </a:lnTo>
                  <a:lnTo>
                    <a:pt x="5041" y="5325"/>
                  </a:lnTo>
                  <a:cubicBezTo>
                    <a:pt x="5041" y="5136"/>
                    <a:pt x="4884" y="4979"/>
                    <a:pt x="4695" y="4979"/>
                  </a:cubicBezTo>
                  <a:cubicBezTo>
                    <a:pt x="4506" y="4979"/>
                    <a:pt x="4348" y="5136"/>
                    <a:pt x="4348" y="5325"/>
                  </a:cubicBezTo>
                  <a:lnTo>
                    <a:pt x="4348" y="5829"/>
                  </a:lnTo>
                  <a:lnTo>
                    <a:pt x="3277" y="6396"/>
                  </a:lnTo>
                  <a:lnTo>
                    <a:pt x="2647" y="6081"/>
                  </a:lnTo>
                  <a:cubicBezTo>
                    <a:pt x="1985" y="5136"/>
                    <a:pt x="2048" y="3908"/>
                    <a:pt x="2773" y="3025"/>
                  </a:cubicBezTo>
                  <a:lnTo>
                    <a:pt x="3246" y="2868"/>
                  </a:lnTo>
                  <a:lnTo>
                    <a:pt x="4537" y="3498"/>
                  </a:lnTo>
                  <a:cubicBezTo>
                    <a:pt x="4600" y="3530"/>
                    <a:pt x="4655" y="3545"/>
                    <a:pt x="4707" y="3545"/>
                  </a:cubicBezTo>
                  <a:cubicBezTo>
                    <a:pt x="4758" y="3545"/>
                    <a:pt x="4805" y="3530"/>
                    <a:pt x="4852" y="3498"/>
                  </a:cubicBezTo>
                  <a:lnTo>
                    <a:pt x="6144" y="2868"/>
                  </a:lnTo>
                  <a:close/>
                  <a:moveTo>
                    <a:pt x="7530" y="6459"/>
                  </a:moveTo>
                  <a:lnTo>
                    <a:pt x="8601" y="7027"/>
                  </a:lnTo>
                  <a:cubicBezTo>
                    <a:pt x="8507" y="9641"/>
                    <a:pt x="6932" y="11469"/>
                    <a:pt x="4663" y="11469"/>
                  </a:cubicBezTo>
                  <a:cubicBezTo>
                    <a:pt x="2363" y="11469"/>
                    <a:pt x="788" y="9704"/>
                    <a:pt x="725" y="7027"/>
                  </a:cubicBezTo>
                  <a:lnTo>
                    <a:pt x="1765" y="6459"/>
                  </a:lnTo>
                  <a:lnTo>
                    <a:pt x="2206" y="6648"/>
                  </a:lnTo>
                  <a:lnTo>
                    <a:pt x="3088" y="7090"/>
                  </a:lnTo>
                  <a:cubicBezTo>
                    <a:pt x="3135" y="7105"/>
                    <a:pt x="3190" y="7113"/>
                    <a:pt x="3246" y="7113"/>
                  </a:cubicBezTo>
                  <a:cubicBezTo>
                    <a:pt x="3301" y="7113"/>
                    <a:pt x="3356" y="7105"/>
                    <a:pt x="3403" y="7090"/>
                  </a:cubicBezTo>
                  <a:lnTo>
                    <a:pt x="4663" y="6459"/>
                  </a:lnTo>
                  <a:lnTo>
                    <a:pt x="5923" y="7090"/>
                  </a:lnTo>
                  <a:cubicBezTo>
                    <a:pt x="5971" y="7105"/>
                    <a:pt x="6026" y="7113"/>
                    <a:pt x="6081" y="7113"/>
                  </a:cubicBezTo>
                  <a:cubicBezTo>
                    <a:pt x="6136" y="7113"/>
                    <a:pt x="6191" y="7105"/>
                    <a:pt x="6238" y="7090"/>
                  </a:cubicBezTo>
                  <a:lnTo>
                    <a:pt x="7089" y="6648"/>
                  </a:lnTo>
                  <a:lnTo>
                    <a:pt x="7530" y="6459"/>
                  </a:lnTo>
                  <a:close/>
                  <a:moveTo>
                    <a:pt x="4663" y="1"/>
                  </a:moveTo>
                  <a:cubicBezTo>
                    <a:pt x="3214" y="1"/>
                    <a:pt x="1796" y="1135"/>
                    <a:pt x="883" y="3025"/>
                  </a:cubicBezTo>
                  <a:cubicBezTo>
                    <a:pt x="776" y="3265"/>
                    <a:pt x="939" y="3527"/>
                    <a:pt x="1163" y="3527"/>
                  </a:cubicBezTo>
                  <a:cubicBezTo>
                    <a:pt x="1205" y="3527"/>
                    <a:pt x="1248" y="3518"/>
                    <a:pt x="1292" y="3498"/>
                  </a:cubicBezTo>
                  <a:lnTo>
                    <a:pt x="1702" y="3403"/>
                  </a:lnTo>
                  <a:lnTo>
                    <a:pt x="1702" y="3403"/>
                  </a:lnTo>
                  <a:cubicBezTo>
                    <a:pt x="1387" y="4128"/>
                    <a:pt x="1355" y="4979"/>
                    <a:pt x="1607" y="5766"/>
                  </a:cubicBezTo>
                  <a:lnTo>
                    <a:pt x="221" y="6459"/>
                  </a:lnTo>
                  <a:cubicBezTo>
                    <a:pt x="95" y="6554"/>
                    <a:pt x="1" y="6648"/>
                    <a:pt x="1" y="6774"/>
                  </a:cubicBezTo>
                  <a:cubicBezTo>
                    <a:pt x="1" y="10209"/>
                    <a:pt x="2143" y="12130"/>
                    <a:pt x="4663" y="12130"/>
                  </a:cubicBezTo>
                  <a:cubicBezTo>
                    <a:pt x="7184" y="12130"/>
                    <a:pt x="9294" y="10177"/>
                    <a:pt x="9294" y="6774"/>
                  </a:cubicBezTo>
                  <a:cubicBezTo>
                    <a:pt x="9294" y="6648"/>
                    <a:pt x="9231" y="6554"/>
                    <a:pt x="9105" y="6459"/>
                  </a:cubicBezTo>
                  <a:lnTo>
                    <a:pt x="7688" y="5766"/>
                  </a:lnTo>
                  <a:cubicBezTo>
                    <a:pt x="7971" y="5010"/>
                    <a:pt x="7971" y="4191"/>
                    <a:pt x="7593" y="3403"/>
                  </a:cubicBezTo>
                  <a:lnTo>
                    <a:pt x="7593" y="3403"/>
                  </a:lnTo>
                  <a:lnTo>
                    <a:pt x="8003" y="3498"/>
                  </a:lnTo>
                  <a:cubicBezTo>
                    <a:pt x="8052" y="3518"/>
                    <a:pt x="8099" y="3527"/>
                    <a:pt x="8144" y="3527"/>
                  </a:cubicBezTo>
                  <a:cubicBezTo>
                    <a:pt x="8387" y="3527"/>
                    <a:pt x="8550" y="3265"/>
                    <a:pt x="8444" y="3025"/>
                  </a:cubicBezTo>
                  <a:cubicBezTo>
                    <a:pt x="7530" y="1135"/>
                    <a:pt x="6112" y="1"/>
                    <a:pt x="46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33" name="Google Shape;7233;p68"/>
          <p:cNvSpPr/>
          <p:nvPr/>
        </p:nvSpPr>
        <p:spPr>
          <a:xfrm>
            <a:off x="6482095" y="1676035"/>
            <a:ext cx="338334" cy="340955"/>
          </a:xfrm>
          <a:custGeom>
            <a:rect b="b" l="l" r="r" t="t"/>
            <a:pathLst>
              <a:path extrusionOk="0" h="12225" w="12131">
                <a:moveTo>
                  <a:pt x="6050" y="756"/>
                </a:moveTo>
                <a:cubicBezTo>
                  <a:pt x="6239" y="756"/>
                  <a:pt x="6396" y="914"/>
                  <a:pt x="6396" y="1103"/>
                </a:cubicBezTo>
                <a:cubicBezTo>
                  <a:pt x="6396" y="1324"/>
                  <a:pt x="6239" y="1481"/>
                  <a:pt x="6050" y="1481"/>
                </a:cubicBezTo>
                <a:cubicBezTo>
                  <a:pt x="5861" y="1481"/>
                  <a:pt x="5703" y="1324"/>
                  <a:pt x="5703" y="1103"/>
                </a:cubicBezTo>
                <a:cubicBezTo>
                  <a:pt x="5703" y="914"/>
                  <a:pt x="5861" y="756"/>
                  <a:pt x="6050" y="756"/>
                </a:cubicBezTo>
                <a:close/>
                <a:moveTo>
                  <a:pt x="3183" y="2174"/>
                </a:moveTo>
                <a:cubicBezTo>
                  <a:pt x="3372" y="2174"/>
                  <a:pt x="3530" y="2332"/>
                  <a:pt x="3530" y="2521"/>
                </a:cubicBezTo>
                <a:cubicBezTo>
                  <a:pt x="3530" y="2741"/>
                  <a:pt x="3372" y="2899"/>
                  <a:pt x="3183" y="2899"/>
                </a:cubicBezTo>
                <a:cubicBezTo>
                  <a:pt x="2994" y="2899"/>
                  <a:pt x="2836" y="2741"/>
                  <a:pt x="2836" y="2521"/>
                </a:cubicBezTo>
                <a:cubicBezTo>
                  <a:pt x="2836" y="2332"/>
                  <a:pt x="2994" y="2174"/>
                  <a:pt x="3183" y="2174"/>
                </a:cubicBezTo>
                <a:close/>
                <a:moveTo>
                  <a:pt x="8885" y="2174"/>
                </a:moveTo>
                <a:cubicBezTo>
                  <a:pt x="9074" y="2174"/>
                  <a:pt x="9232" y="2332"/>
                  <a:pt x="9232" y="2521"/>
                </a:cubicBezTo>
                <a:cubicBezTo>
                  <a:pt x="9232" y="2741"/>
                  <a:pt x="9074" y="2899"/>
                  <a:pt x="8885" y="2899"/>
                </a:cubicBezTo>
                <a:cubicBezTo>
                  <a:pt x="8696" y="2899"/>
                  <a:pt x="8539" y="2741"/>
                  <a:pt x="8539" y="2521"/>
                </a:cubicBezTo>
                <a:cubicBezTo>
                  <a:pt x="8539" y="2332"/>
                  <a:pt x="8696" y="2174"/>
                  <a:pt x="8885" y="2174"/>
                </a:cubicBezTo>
                <a:close/>
                <a:moveTo>
                  <a:pt x="6050" y="3718"/>
                </a:moveTo>
                <a:cubicBezTo>
                  <a:pt x="6396" y="4033"/>
                  <a:pt x="7153" y="4726"/>
                  <a:pt x="7562" y="5640"/>
                </a:cubicBezTo>
                <a:cubicBezTo>
                  <a:pt x="6869" y="6238"/>
                  <a:pt x="6365" y="6931"/>
                  <a:pt x="6050" y="7814"/>
                </a:cubicBezTo>
                <a:cubicBezTo>
                  <a:pt x="5735" y="6994"/>
                  <a:pt x="5199" y="6238"/>
                  <a:pt x="4569" y="5640"/>
                </a:cubicBezTo>
                <a:cubicBezTo>
                  <a:pt x="4947" y="4726"/>
                  <a:pt x="5703" y="4033"/>
                  <a:pt x="6050" y="3718"/>
                </a:cubicBezTo>
                <a:close/>
                <a:moveTo>
                  <a:pt x="1009" y="5010"/>
                </a:moveTo>
                <a:cubicBezTo>
                  <a:pt x="3561" y="5010"/>
                  <a:pt x="5672" y="7089"/>
                  <a:pt x="5672" y="9704"/>
                </a:cubicBezTo>
                <a:lnTo>
                  <a:pt x="5672" y="10050"/>
                </a:lnTo>
                <a:lnTo>
                  <a:pt x="5294" y="10050"/>
                </a:lnTo>
                <a:cubicBezTo>
                  <a:pt x="2773" y="10050"/>
                  <a:pt x="663" y="7971"/>
                  <a:pt x="663" y="5356"/>
                </a:cubicBezTo>
                <a:lnTo>
                  <a:pt x="663" y="5010"/>
                </a:lnTo>
                <a:close/>
                <a:moveTo>
                  <a:pt x="11406" y="5010"/>
                </a:moveTo>
                <a:lnTo>
                  <a:pt x="11406" y="5356"/>
                </a:lnTo>
                <a:cubicBezTo>
                  <a:pt x="11406" y="7971"/>
                  <a:pt x="9326" y="10050"/>
                  <a:pt x="6775" y="10050"/>
                </a:cubicBezTo>
                <a:lnTo>
                  <a:pt x="6396" y="10050"/>
                </a:lnTo>
                <a:lnTo>
                  <a:pt x="6396" y="9704"/>
                </a:lnTo>
                <a:cubicBezTo>
                  <a:pt x="6396" y="7089"/>
                  <a:pt x="8507" y="5010"/>
                  <a:pt x="11059" y="5010"/>
                </a:cubicBezTo>
                <a:close/>
                <a:moveTo>
                  <a:pt x="7814" y="10649"/>
                </a:moveTo>
                <a:lnTo>
                  <a:pt x="7814" y="10775"/>
                </a:lnTo>
                <a:cubicBezTo>
                  <a:pt x="7814" y="11153"/>
                  <a:pt x="7499" y="11468"/>
                  <a:pt x="7121" y="11468"/>
                </a:cubicBezTo>
                <a:cubicBezTo>
                  <a:pt x="6712" y="11468"/>
                  <a:pt x="6396" y="11153"/>
                  <a:pt x="6396" y="10775"/>
                </a:cubicBezTo>
                <a:cubicBezTo>
                  <a:pt x="6838" y="10775"/>
                  <a:pt x="7247" y="10775"/>
                  <a:pt x="7814" y="10649"/>
                </a:cubicBezTo>
                <a:close/>
                <a:moveTo>
                  <a:pt x="4286" y="10680"/>
                </a:moveTo>
                <a:cubicBezTo>
                  <a:pt x="4884" y="10806"/>
                  <a:pt x="5262" y="10806"/>
                  <a:pt x="5703" y="10806"/>
                </a:cubicBezTo>
                <a:cubicBezTo>
                  <a:pt x="5703" y="11153"/>
                  <a:pt x="5388" y="11500"/>
                  <a:pt x="4979" y="11500"/>
                </a:cubicBezTo>
                <a:cubicBezTo>
                  <a:pt x="4601" y="11500"/>
                  <a:pt x="4286" y="11185"/>
                  <a:pt x="4286" y="10806"/>
                </a:cubicBezTo>
                <a:lnTo>
                  <a:pt x="4286" y="10680"/>
                </a:lnTo>
                <a:close/>
                <a:moveTo>
                  <a:pt x="6050" y="0"/>
                </a:moveTo>
                <a:cubicBezTo>
                  <a:pt x="5451" y="0"/>
                  <a:pt x="4979" y="473"/>
                  <a:pt x="4979" y="1071"/>
                </a:cubicBezTo>
                <a:cubicBezTo>
                  <a:pt x="4979" y="1544"/>
                  <a:pt x="5294" y="1922"/>
                  <a:pt x="5703" y="2080"/>
                </a:cubicBezTo>
                <a:lnTo>
                  <a:pt x="5703" y="3025"/>
                </a:lnTo>
                <a:cubicBezTo>
                  <a:pt x="5357" y="3308"/>
                  <a:pt x="4475" y="4096"/>
                  <a:pt x="3971" y="5167"/>
                </a:cubicBezTo>
                <a:cubicBezTo>
                  <a:pt x="3845" y="5104"/>
                  <a:pt x="3687" y="5010"/>
                  <a:pt x="3561" y="4947"/>
                </a:cubicBezTo>
                <a:lnTo>
                  <a:pt x="3561" y="3529"/>
                </a:lnTo>
                <a:cubicBezTo>
                  <a:pt x="4002" y="3371"/>
                  <a:pt x="4286" y="2962"/>
                  <a:pt x="4286" y="2489"/>
                </a:cubicBezTo>
                <a:cubicBezTo>
                  <a:pt x="4286" y="1891"/>
                  <a:pt x="3813" y="1418"/>
                  <a:pt x="3214" y="1418"/>
                </a:cubicBezTo>
                <a:cubicBezTo>
                  <a:pt x="2616" y="1418"/>
                  <a:pt x="2143" y="1891"/>
                  <a:pt x="2143" y="2489"/>
                </a:cubicBezTo>
                <a:cubicBezTo>
                  <a:pt x="2143" y="2962"/>
                  <a:pt x="2458" y="3371"/>
                  <a:pt x="2868" y="3529"/>
                </a:cubicBezTo>
                <a:lnTo>
                  <a:pt x="2868" y="4632"/>
                </a:lnTo>
                <a:cubicBezTo>
                  <a:pt x="2269" y="4411"/>
                  <a:pt x="1671" y="4316"/>
                  <a:pt x="1041" y="4316"/>
                </a:cubicBezTo>
                <a:lnTo>
                  <a:pt x="348" y="4316"/>
                </a:lnTo>
                <a:cubicBezTo>
                  <a:pt x="158" y="4316"/>
                  <a:pt x="1" y="4474"/>
                  <a:pt x="1" y="4663"/>
                </a:cubicBezTo>
                <a:lnTo>
                  <a:pt x="1" y="5356"/>
                </a:lnTo>
                <a:cubicBezTo>
                  <a:pt x="1" y="6774"/>
                  <a:pt x="537" y="8160"/>
                  <a:pt x="1576" y="9200"/>
                </a:cubicBezTo>
                <a:cubicBezTo>
                  <a:pt x="2143" y="9767"/>
                  <a:pt x="2836" y="10208"/>
                  <a:pt x="3561" y="10491"/>
                </a:cubicBezTo>
                <a:lnTo>
                  <a:pt x="3561" y="10806"/>
                </a:lnTo>
                <a:cubicBezTo>
                  <a:pt x="3561" y="11594"/>
                  <a:pt x="4191" y="12224"/>
                  <a:pt x="4979" y="12224"/>
                </a:cubicBezTo>
                <a:cubicBezTo>
                  <a:pt x="5420" y="12224"/>
                  <a:pt x="5829" y="12035"/>
                  <a:pt x="6050" y="11752"/>
                </a:cubicBezTo>
                <a:cubicBezTo>
                  <a:pt x="6333" y="12067"/>
                  <a:pt x="6680" y="12224"/>
                  <a:pt x="7121" y="12224"/>
                </a:cubicBezTo>
                <a:cubicBezTo>
                  <a:pt x="7909" y="12224"/>
                  <a:pt x="8539" y="11594"/>
                  <a:pt x="8539" y="10806"/>
                </a:cubicBezTo>
                <a:lnTo>
                  <a:pt x="8539" y="10491"/>
                </a:lnTo>
                <a:cubicBezTo>
                  <a:pt x="9295" y="10208"/>
                  <a:pt x="9957" y="9767"/>
                  <a:pt x="10555" y="9200"/>
                </a:cubicBezTo>
                <a:cubicBezTo>
                  <a:pt x="11563" y="8160"/>
                  <a:pt x="12130" y="6837"/>
                  <a:pt x="12130" y="5356"/>
                </a:cubicBezTo>
                <a:lnTo>
                  <a:pt x="12130" y="4663"/>
                </a:lnTo>
                <a:cubicBezTo>
                  <a:pt x="12130" y="4474"/>
                  <a:pt x="11973" y="4316"/>
                  <a:pt x="11752" y="4316"/>
                </a:cubicBezTo>
                <a:lnTo>
                  <a:pt x="11059" y="4316"/>
                </a:lnTo>
                <a:cubicBezTo>
                  <a:pt x="10429" y="4316"/>
                  <a:pt x="9831" y="4411"/>
                  <a:pt x="9232" y="4632"/>
                </a:cubicBezTo>
                <a:lnTo>
                  <a:pt x="9232" y="3529"/>
                </a:lnTo>
                <a:cubicBezTo>
                  <a:pt x="9673" y="3371"/>
                  <a:pt x="9957" y="2962"/>
                  <a:pt x="9957" y="2489"/>
                </a:cubicBezTo>
                <a:cubicBezTo>
                  <a:pt x="9957" y="1891"/>
                  <a:pt x="9484" y="1418"/>
                  <a:pt x="8885" y="1418"/>
                </a:cubicBezTo>
                <a:cubicBezTo>
                  <a:pt x="8287" y="1418"/>
                  <a:pt x="7814" y="1891"/>
                  <a:pt x="7814" y="2489"/>
                </a:cubicBezTo>
                <a:cubicBezTo>
                  <a:pt x="7814" y="2962"/>
                  <a:pt x="8129" y="3371"/>
                  <a:pt x="8539" y="3529"/>
                </a:cubicBezTo>
                <a:lnTo>
                  <a:pt x="8539" y="4947"/>
                </a:lnTo>
                <a:cubicBezTo>
                  <a:pt x="8381" y="5010"/>
                  <a:pt x="8255" y="5104"/>
                  <a:pt x="8129" y="5167"/>
                </a:cubicBezTo>
                <a:cubicBezTo>
                  <a:pt x="7625" y="4096"/>
                  <a:pt x="6775" y="3308"/>
                  <a:pt x="6396" y="3025"/>
                </a:cubicBezTo>
                <a:lnTo>
                  <a:pt x="6396" y="2080"/>
                </a:lnTo>
                <a:cubicBezTo>
                  <a:pt x="6838" y="1922"/>
                  <a:pt x="7121" y="1544"/>
                  <a:pt x="7121" y="1071"/>
                </a:cubicBezTo>
                <a:cubicBezTo>
                  <a:pt x="7121" y="473"/>
                  <a:pt x="6649" y="0"/>
                  <a:pt x="605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34" name="Google Shape;7234;p68"/>
          <p:cNvGrpSpPr/>
          <p:nvPr/>
        </p:nvGrpSpPr>
        <p:grpSpPr>
          <a:xfrm>
            <a:off x="6502814" y="2096934"/>
            <a:ext cx="297893" cy="340091"/>
            <a:chOff x="-16422500" y="2425450"/>
            <a:chExt cx="267025" cy="304850"/>
          </a:xfrm>
        </p:grpSpPr>
        <p:sp>
          <p:nvSpPr>
            <p:cNvPr id="7235" name="Google Shape;7235;p68"/>
            <p:cNvSpPr/>
            <p:nvPr/>
          </p:nvSpPr>
          <p:spPr>
            <a:xfrm>
              <a:off x="-16350825" y="25152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6" name="Google Shape;7236;p68"/>
            <p:cNvSpPr/>
            <p:nvPr/>
          </p:nvSpPr>
          <p:spPr>
            <a:xfrm>
              <a:off x="-16245275" y="25152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cubicBezTo>
                    <a:pt x="567" y="725"/>
                    <a:pt x="725" y="567"/>
                    <a:pt x="725" y="378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37" name="Google Shape;7237;p68"/>
            <p:cNvSpPr/>
            <p:nvPr/>
          </p:nvSpPr>
          <p:spPr>
            <a:xfrm>
              <a:off x="-16422500" y="2425450"/>
              <a:ext cx="267025" cy="304850"/>
            </a:xfrm>
            <a:custGeom>
              <a:rect b="b" l="l" r="r" t="t"/>
              <a:pathLst>
                <a:path extrusionOk="0" h="12194" w="10681">
                  <a:moveTo>
                    <a:pt x="5325" y="5925"/>
                  </a:moveTo>
                  <a:cubicBezTo>
                    <a:pt x="5482" y="5925"/>
                    <a:pt x="5640" y="6051"/>
                    <a:pt x="5703" y="6177"/>
                  </a:cubicBezTo>
                  <a:lnTo>
                    <a:pt x="5325" y="6586"/>
                  </a:lnTo>
                  <a:lnTo>
                    <a:pt x="4978" y="6177"/>
                  </a:lnTo>
                  <a:cubicBezTo>
                    <a:pt x="5010" y="6019"/>
                    <a:pt x="5167" y="5925"/>
                    <a:pt x="5325" y="5925"/>
                  </a:cubicBezTo>
                  <a:close/>
                  <a:moveTo>
                    <a:pt x="4411" y="5767"/>
                  </a:moveTo>
                  <a:cubicBezTo>
                    <a:pt x="4348" y="5925"/>
                    <a:pt x="4254" y="6114"/>
                    <a:pt x="4254" y="6334"/>
                  </a:cubicBezTo>
                  <a:cubicBezTo>
                    <a:pt x="4254" y="6366"/>
                    <a:pt x="4254" y="6429"/>
                    <a:pt x="4348" y="6523"/>
                  </a:cubicBezTo>
                  <a:lnTo>
                    <a:pt x="4978" y="7311"/>
                  </a:lnTo>
                  <a:cubicBezTo>
                    <a:pt x="4884" y="8004"/>
                    <a:pt x="4317" y="8602"/>
                    <a:pt x="3561" y="8602"/>
                  </a:cubicBezTo>
                  <a:cubicBezTo>
                    <a:pt x="2773" y="8602"/>
                    <a:pt x="2143" y="7972"/>
                    <a:pt x="2143" y="7185"/>
                  </a:cubicBezTo>
                  <a:cubicBezTo>
                    <a:pt x="2143" y="6397"/>
                    <a:pt x="2773" y="5767"/>
                    <a:pt x="3561" y="5767"/>
                  </a:cubicBezTo>
                  <a:close/>
                  <a:moveTo>
                    <a:pt x="7089" y="5735"/>
                  </a:moveTo>
                  <a:cubicBezTo>
                    <a:pt x="7877" y="5735"/>
                    <a:pt x="8507" y="6366"/>
                    <a:pt x="8507" y="7153"/>
                  </a:cubicBezTo>
                  <a:cubicBezTo>
                    <a:pt x="8507" y="7972"/>
                    <a:pt x="7877" y="8602"/>
                    <a:pt x="7089" y="8602"/>
                  </a:cubicBezTo>
                  <a:cubicBezTo>
                    <a:pt x="6365" y="8602"/>
                    <a:pt x="5734" y="8004"/>
                    <a:pt x="5671" y="7311"/>
                  </a:cubicBezTo>
                  <a:lnTo>
                    <a:pt x="6302" y="6523"/>
                  </a:lnTo>
                  <a:cubicBezTo>
                    <a:pt x="6365" y="6429"/>
                    <a:pt x="6396" y="6366"/>
                    <a:pt x="6396" y="6271"/>
                  </a:cubicBezTo>
                  <a:cubicBezTo>
                    <a:pt x="6396" y="6082"/>
                    <a:pt x="6365" y="5893"/>
                    <a:pt x="6239" y="5735"/>
                  </a:cubicBezTo>
                  <a:close/>
                  <a:moveTo>
                    <a:pt x="5317" y="725"/>
                  </a:moveTo>
                  <a:cubicBezTo>
                    <a:pt x="6534" y="725"/>
                    <a:pt x="7685" y="1194"/>
                    <a:pt x="8570" y="2018"/>
                  </a:cubicBezTo>
                  <a:cubicBezTo>
                    <a:pt x="9452" y="2932"/>
                    <a:pt x="9988" y="4129"/>
                    <a:pt x="9988" y="5389"/>
                  </a:cubicBezTo>
                  <a:lnTo>
                    <a:pt x="9988" y="8256"/>
                  </a:lnTo>
                  <a:cubicBezTo>
                    <a:pt x="9988" y="8854"/>
                    <a:pt x="9515" y="9327"/>
                    <a:pt x="8916" y="9327"/>
                  </a:cubicBezTo>
                  <a:lnTo>
                    <a:pt x="8570" y="9327"/>
                  </a:lnTo>
                  <a:lnTo>
                    <a:pt x="8570" y="8760"/>
                  </a:lnTo>
                  <a:cubicBezTo>
                    <a:pt x="9043" y="8350"/>
                    <a:pt x="9263" y="7783"/>
                    <a:pt x="9263" y="7153"/>
                  </a:cubicBezTo>
                  <a:cubicBezTo>
                    <a:pt x="9263" y="5956"/>
                    <a:pt x="8318" y="5011"/>
                    <a:pt x="7152" y="5011"/>
                  </a:cubicBezTo>
                  <a:lnTo>
                    <a:pt x="3561" y="5011"/>
                  </a:lnTo>
                  <a:cubicBezTo>
                    <a:pt x="2363" y="5011"/>
                    <a:pt x="1418" y="5956"/>
                    <a:pt x="1418" y="7153"/>
                  </a:cubicBezTo>
                  <a:cubicBezTo>
                    <a:pt x="1418" y="7783"/>
                    <a:pt x="1702" y="8319"/>
                    <a:pt x="2143" y="8760"/>
                  </a:cubicBezTo>
                  <a:lnTo>
                    <a:pt x="2143" y="9327"/>
                  </a:lnTo>
                  <a:lnTo>
                    <a:pt x="1796" y="9327"/>
                  </a:lnTo>
                  <a:cubicBezTo>
                    <a:pt x="1198" y="9327"/>
                    <a:pt x="725" y="8854"/>
                    <a:pt x="725" y="8256"/>
                  </a:cubicBezTo>
                  <a:lnTo>
                    <a:pt x="725" y="5609"/>
                  </a:lnTo>
                  <a:cubicBezTo>
                    <a:pt x="725" y="3026"/>
                    <a:pt x="2742" y="821"/>
                    <a:pt x="5199" y="726"/>
                  </a:cubicBezTo>
                  <a:cubicBezTo>
                    <a:pt x="5238" y="725"/>
                    <a:pt x="5278" y="725"/>
                    <a:pt x="5317" y="725"/>
                  </a:cubicBezTo>
                  <a:close/>
                  <a:moveTo>
                    <a:pt x="5325" y="8382"/>
                  </a:moveTo>
                  <a:cubicBezTo>
                    <a:pt x="5577" y="8760"/>
                    <a:pt x="5955" y="9043"/>
                    <a:pt x="6396" y="9201"/>
                  </a:cubicBezTo>
                  <a:lnTo>
                    <a:pt x="6396" y="9674"/>
                  </a:lnTo>
                  <a:cubicBezTo>
                    <a:pt x="6081" y="9894"/>
                    <a:pt x="5734" y="10020"/>
                    <a:pt x="5325" y="10020"/>
                  </a:cubicBezTo>
                  <a:cubicBezTo>
                    <a:pt x="4947" y="10020"/>
                    <a:pt x="4569" y="9894"/>
                    <a:pt x="4254" y="9674"/>
                  </a:cubicBezTo>
                  <a:lnTo>
                    <a:pt x="4254" y="9201"/>
                  </a:lnTo>
                  <a:cubicBezTo>
                    <a:pt x="4695" y="9043"/>
                    <a:pt x="5104" y="8728"/>
                    <a:pt x="5325" y="8382"/>
                  </a:cubicBezTo>
                  <a:close/>
                  <a:moveTo>
                    <a:pt x="2836" y="9201"/>
                  </a:moveTo>
                  <a:cubicBezTo>
                    <a:pt x="3088" y="9264"/>
                    <a:pt x="3309" y="9327"/>
                    <a:pt x="3561" y="9327"/>
                  </a:cubicBezTo>
                  <a:lnTo>
                    <a:pt x="3561" y="11406"/>
                  </a:lnTo>
                  <a:cubicBezTo>
                    <a:pt x="3151" y="11249"/>
                    <a:pt x="2836" y="10839"/>
                    <a:pt x="2836" y="10367"/>
                  </a:cubicBezTo>
                  <a:lnTo>
                    <a:pt x="2836" y="9201"/>
                  </a:lnTo>
                  <a:close/>
                  <a:moveTo>
                    <a:pt x="7814" y="9201"/>
                  </a:moveTo>
                  <a:lnTo>
                    <a:pt x="7814" y="10367"/>
                  </a:lnTo>
                  <a:cubicBezTo>
                    <a:pt x="7814" y="10839"/>
                    <a:pt x="7499" y="11249"/>
                    <a:pt x="7089" y="11406"/>
                  </a:cubicBezTo>
                  <a:lnTo>
                    <a:pt x="7089" y="9327"/>
                  </a:lnTo>
                  <a:cubicBezTo>
                    <a:pt x="7341" y="9327"/>
                    <a:pt x="7562" y="9264"/>
                    <a:pt x="7814" y="9201"/>
                  </a:cubicBezTo>
                  <a:close/>
                  <a:moveTo>
                    <a:pt x="5317" y="0"/>
                  </a:moveTo>
                  <a:cubicBezTo>
                    <a:pt x="5278" y="0"/>
                    <a:pt x="5238" y="1"/>
                    <a:pt x="5199" y="2"/>
                  </a:cubicBezTo>
                  <a:cubicBezTo>
                    <a:pt x="3781" y="65"/>
                    <a:pt x="2489" y="695"/>
                    <a:pt x="1513" y="1766"/>
                  </a:cubicBezTo>
                  <a:cubicBezTo>
                    <a:pt x="568" y="2806"/>
                    <a:pt x="1" y="4160"/>
                    <a:pt x="1" y="5609"/>
                  </a:cubicBezTo>
                  <a:lnTo>
                    <a:pt x="1" y="8256"/>
                  </a:lnTo>
                  <a:cubicBezTo>
                    <a:pt x="1" y="9233"/>
                    <a:pt x="788" y="10020"/>
                    <a:pt x="1796" y="10020"/>
                  </a:cubicBezTo>
                  <a:lnTo>
                    <a:pt x="2143" y="10020"/>
                  </a:lnTo>
                  <a:lnTo>
                    <a:pt x="2143" y="10367"/>
                  </a:lnTo>
                  <a:cubicBezTo>
                    <a:pt x="2143" y="10839"/>
                    <a:pt x="2332" y="11312"/>
                    <a:pt x="2647" y="11627"/>
                  </a:cubicBezTo>
                  <a:cubicBezTo>
                    <a:pt x="2994" y="12005"/>
                    <a:pt x="3435" y="12194"/>
                    <a:pt x="3907" y="12194"/>
                  </a:cubicBezTo>
                  <a:cubicBezTo>
                    <a:pt x="4096" y="12194"/>
                    <a:pt x="4254" y="12036"/>
                    <a:pt x="4254" y="11847"/>
                  </a:cubicBezTo>
                  <a:lnTo>
                    <a:pt x="4254" y="10493"/>
                  </a:lnTo>
                  <a:cubicBezTo>
                    <a:pt x="4569" y="10650"/>
                    <a:pt x="4978" y="10713"/>
                    <a:pt x="5325" y="10713"/>
                  </a:cubicBezTo>
                  <a:cubicBezTo>
                    <a:pt x="5703" y="10713"/>
                    <a:pt x="6081" y="10650"/>
                    <a:pt x="6396" y="10493"/>
                  </a:cubicBezTo>
                  <a:lnTo>
                    <a:pt x="6396" y="11847"/>
                  </a:lnTo>
                  <a:cubicBezTo>
                    <a:pt x="6396" y="12036"/>
                    <a:pt x="6554" y="12194"/>
                    <a:pt x="6743" y="12194"/>
                  </a:cubicBezTo>
                  <a:cubicBezTo>
                    <a:pt x="7215" y="12194"/>
                    <a:pt x="7656" y="12005"/>
                    <a:pt x="8003" y="11627"/>
                  </a:cubicBezTo>
                  <a:cubicBezTo>
                    <a:pt x="8381" y="11280"/>
                    <a:pt x="8538" y="10839"/>
                    <a:pt x="8538" y="10367"/>
                  </a:cubicBezTo>
                  <a:lnTo>
                    <a:pt x="8538" y="10020"/>
                  </a:lnTo>
                  <a:lnTo>
                    <a:pt x="8885" y="10020"/>
                  </a:lnTo>
                  <a:cubicBezTo>
                    <a:pt x="9862" y="10020"/>
                    <a:pt x="10649" y="9233"/>
                    <a:pt x="10649" y="8256"/>
                  </a:cubicBezTo>
                  <a:lnTo>
                    <a:pt x="10649" y="5420"/>
                  </a:lnTo>
                  <a:cubicBezTo>
                    <a:pt x="10681" y="4664"/>
                    <a:pt x="10523" y="3908"/>
                    <a:pt x="10240" y="3247"/>
                  </a:cubicBezTo>
                  <a:cubicBezTo>
                    <a:pt x="9988" y="2585"/>
                    <a:pt x="9578" y="2018"/>
                    <a:pt x="9074" y="1514"/>
                  </a:cubicBezTo>
                  <a:cubicBezTo>
                    <a:pt x="8033" y="534"/>
                    <a:pt x="6694" y="0"/>
                    <a:pt x="53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38" name="Google Shape;7238;p68"/>
          <p:cNvGrpSpPr/>
          <p:nvPr/>
        </p:nvGrpSpPr>
        <p:grpSpPr>
          <a:xfrm>
            <a:off x="6481715" y="2511115"/>
            <a:ext cx="340091" cy="339198"/>
            <a:chOff x="-16442200" y="2801175"/>
            <a:chExt cx="304850" cy="304050"/>
          </a:xfrm>
        </p:grpSpPr>
        <p:sp>
          <p:nvSpPr>
            <p:cNvPr id="7239" name="Google Shape;7239;p68"/>
            <p:cNvSpPr/>
            <p:nvPr/>
          </p:nvSpPr>
          <p:spPr>
            <a:xfrm>
              <a:off x="-16369725" y="2942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4" y="536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0" name="Google Shape;7240;p68"/>
            <p:cNvSpPr/>
            <p:nvPr/>
          </p:nvSpPr>
          <p:spPr>
            <a:xfrm>
              <a:off x="-16442200" y="2801175"/>
              <a:ext cx="304850" cy="304050"/>
            </a:xfrm>
            <a:custGeom>
              <a:rect b="b" l="l" r="r" t="t"/>
              <a:pathLst>
                <a:path extrusionOk="0" h="12162" w="12194">
                  <a:moveTo>
                    <a:pt x="7940" y="694"/>
                  </a:moveTo>
                  <a:cubicBezTo>
                    <a:pt x="8255" y="694"/>
                    <a:pt x="8539" y="914"/>
                    <a:pt x="8602" y="1229"/>
                  </a:cubicBezTo>
                  <a:cubicBezTo>
                    <a:pt x="8633" y="1324"/>
                    <a:pt x="8728" y="1418"/>
                    <a:pt x="8854" y="1450"/>
                  </a:cubicBezTo>
                  <a:cubicBezTo>
                    <a:pt x="9169" y="1544"/>
                    <a:pt x="9358" y="1796"/>
                    <a:pt x="9358" y="2111"/>
                  </a:cubicBezTo>
                  <a:cubicBezTo>
                    <a:pt x="9358" y="2426"/>
                    <a:pt x="9169" y="2710"/>
                    <a:pt x="8854" y="2804"/>
                  </a:cubicBezTo>
                  <a:cubicBezTo>
                    <a:pt x="8728" y="2836"/>
                    <a:pt x="8633" y="2899"/>
                    <a:pt x="8602" y="3025"/>
                  </a:cubicBezTo>
                  <a:cubicBezTo>
                    <a:pt x="8539" y="3340"/>
                    <a:pt x="8255" y="3529"/>
                    <a:pt x="7940" y="3529"/>
                  </a:cubicBezTo>
                  <a:cubicBezTo>
                    <a:pt x="7625" y="3529"/>
                    <a:pt x="7373" y="3340"/>
                    <a:pt x="7279" y="3056"/>
                  </a:cubicBezTo>
                  <a:cubicBezTo>
                    <a:pt x="7216" y="2899"/>
                    <a:pt x="7058" y="2836"/>
                    <a:pt x="6901" y="2836"/>
                  </a:cubicBezTo>
                  <a:lnTo>
                    <a:pt x="6806" y="2836"/>
                  </a:lnTo>
                  <a:cubicBezTo>
                    <a:pt x="6649" y="2836"/>
                    <a:pt x="6522" y="2899"/>
                    <a:pt x="6428" y="3056"/>
                  </a:cubicBezTo>
                  <a:cubicBezTo>
                    <a:pt x="6333" y="3340"/>
                    <a:pt x="6081" y="3529"/>
                    <a:pt x="5766" y="3529"/>
                  </a:cubicBezTo>
                  <a:cubicBezTo>
                    <a:pt x="5451" y="3529"/>
                    <a:pt x="5231" y="3340"/>
                    <a:pt x="5105" y="3056"/>
                  </a:cubicBezTo>
                  <a:cubicBezTo>
                    <a:pt x="5073" y="2899"/>
                    <a:pt x="4916" y="2836"/>
                    <a:pt x="4758" y="2836"/>
                  </a:cubicBezTo>
                  <a:lnTo>
                    <a:pt x="4632" y="2836"/>
                  </a:lnTo>
                  <a:cubicBezTo>
                    <a:pt x="4475" y="2836"/>
                    <a:pt x="4349" y="2899"/>
                    <a:pt x="4254" y="3056"/>
                  </a:cubicBezTo>
                  <a:cubicBezTo>
                    <a:pt x="4191" y="3340"/>
                    <a:pt x="3908" y="3529"/>
                    <a:pt x="3593" y="3529"/>
                  </a:cubicBezTo>
                  <a:cubicBezTo>
                    <a:pt x="3277" y="3529"/>
                    <a:pt x="2994" y="3340"/>
                    <a:pt x="2931" y="3025"/>
                  </a:cubicBezTo>
                  <a:cubicBezTo>
                    <a:pt x="2899" y="2899"/>
                    <a:pt x="2805" y="2836"/>
                    <a:pt x="2679" y="2804"/>
                  </a:cubicBezTo>
                  <a:cubicBezTo>
                    <a:pt x="2395" y="2710"/>
                    <a:pt x="2175" y="2426"/>
                    <a:pt x="2175" y="2111"/>
                  </a:cubicBezTo>
                  <a:cubicBezTo>
                    <a:pt x="2175" y="1796"/>
                    <a:pt x="2395" y="1544"/>
                    <a:pt x="2679" y="1450"/>
                  </a:cubicBezTo>
                  <a:cubicBezTo>
                    <a:pt x="2805" y="1418"/>
                    <a:pt x="2899" y="1324"/>
                    <a:pt x="2931" y="1229"/>
                  </a:cubicBezTo>
                  <a:cubicBezTo>
                    <a:pt x="2994" y="914"/>
                    <a:pt x="3277" y="694"/>
                    <a:pt x="3593" y="694"/>
                  </a:cubicBezTo>
                  <a:cubicBezTo>
                    <a:pt x="3908" y="694"/>
                    <a:pt x="4160" y="914"/>
                    <a:pt x="4254" y="1166"/>
                  </a:cubicBezTo>
                  <a:cubicBezTo>
                    <a:pt x="4317" y="1324"/>
                    <a:pt x="4475" y="1418"/>
                    <a:pt x="4632" y="1418"/>
                  </a:cubicBezTo>
                  <a:lnTo>
                    <a:pt x="4758" y="1418"/>
                  </a:lnTo>
                  <a:cubicBezTo>
                    <a:pt x="4916" y="1418"/>
                    <a:pt x="5010" y="1324"/>
                    <a:pt x="5105" y="1166"/>
                  </a:cubicBezTo>
                  <a:cubicBezTo>
                    <a:pt x="5231" y="914"/>
                    <a:pt x="5451" y="694"/>
                    <a:pt x="5766" y="694"/>
                  </a:cubicBezTo>
                  <a:cubicBezTo>
                    <a:pt x="6081" y="694"/>
                    <a:pt x="6333" y="914"/>
                    <a:pt x="6428" y="1166"/>
                  </a:cubicBezTo>
                  <a:cubicBezTo>
                    <a:pt x="6491" y="1324"/>
                    <a:pt x="6649" y="1418"/>
                    <a:pt x="6806" y="1418"/>
                  </a:cubicBezTo>
                  <a:lnTo>
                    <a:pt x="6901" y="1418"/>
                  </a:lnTo>
                  <a:cubicBezTo>
                    <a:pt x="7058" y="1418"/>
                    <a:pt x="7184" y="1324"/>
                    <a:pt x="7279" y="1166"/>
                  </a:cubicBezTo>
                  <a:cubicBezTo>
                    <a:pt x="7373" y="914"/>
                    <a:pt x="7625" y="694"/>
                    <a:pt x="7940" y="694"/>
                  </a:cubicBezTo>
                  <a:close/>
                  <a:moveTo>
                    <a:pt x="6459" y="4065"/>
                  </a:moveTo>
                  <a:cubicBezTo>
                    <a:pt x="6522" y="4128"/>
                    <a:pt x="7184" y="4632"/>
                    <a:pt x="7184" y="5671"/>
                  </a:cubicBezTo>
                  <a:cubicBezTo>
                    <a:pt x="7184" y="6207"/>
                    <a:pt x="6995" y="6711"/>
                    <a:pt x="6585" y="7120"/>
                  </a:cubicBezTo>
                  <a:cubicBezTo>
                    <a:pt x="6428" y="7120"/>
                    <a:pt x="6270" y="7089"/>
                    <a:pt x="6081" y="7089"/>
                  </a:cubicBezTo>
                  <a:cubicBezTo>
                    <a:pt x="5798" y="7089"/>
                    <a:pt x="5514" y="7120"/>
                    <a:pt x="5294" y="7152"/>
                  </a:cubicBezTo>
                  <a:cubicBezTo>
                    <a:pt x="5577" y="6711"/>
                    <a:pt x="5735" y="6175"/>
                    <a:pt x="5735" y="5608"/>
                  </a:cubicBezTo>
                  <a:cubicBezTo>
                    <a:pt x="5735" y="5104"/>
                    <a:pt x="5577" y="4569"/>
                    <a:pt x="5294" y="4128"/>
                  </a:cubicBezTo>
                  <a:lnTo>
                    <a:pt x="5294" y="4128"/>
                  </a:lnTo>
                  <a:cubicBezTo>
                    <a:pt x="5420" y="4159"/>
                    <a:pt x="5577" y="4191"/>
                    <a:pt x="5735" y="4191"/>
                  </a:cubicBezTo>
                  <a:cubicBezTo>
                    <a:pt x="5792" y="4205"/>
                    <a:pt x="5848" y="4211"/>
                    <a:pt x="5905" y="4211"/>
                  </a:cubicBezTo>
                  <a:cubicBezTo>
                    <a:pt x="6099" y="4211"/>
                    <a:pt x="6289" y="4138"/>
                    <a:pt x="6459" y="4065"/>
                  </a:cubicBezTo>
                  <a:close/>
                  <a:moveTo>
                    <a:pt x="8602" y="4065"/>
                  </a:moveTo>
                  <a:cubicBezTo>
                    <a:pt x="8633" y="4128"/>
                    <a:pt x="9295" y="4632"/>
                    <a:pt x="9295" y="5671"/>
                  </a:cubicBezTo>
                  <a:cubicBezTo>
                    <a:pt x="9295" y="6459"/>
                    <a:pt x="9043" y="7404"/>
                    <a:pt x="8287" y="7751"/>
                  </a:cubicBezTo>
                  <a:cubicBezTo>
                    <a:pt x="8003" y="7562"/>
                    <a:pt x="7688" y="7404"/>
                    <a:pt x="7373" y="7310"/>
                  </a:cubicBezTo>
                  <a:cubicBezTo>
                    <a:pt x="7751" y="6837"/>
                    <a:pt x="7909" y="6270"/>
                    <a:pt x="7909" y="5671"/>
                  </a:cubicBezTo>
                  <a:cubicBezTo>
                    <a:pt x="7877" y="5167"/>
                    <a:pt x="7720" y="4632"/>
                    <a:pt x="7468" y="4159"/>
                  </a:cubicBezTo>
                  <a:lnTo>
                    <a:pt x="7468" y="4159"/>
                  </a:lnTo>
                  <a:cubicBezTo>
                    <a:pt x="7619" y="4209"/>
                    <a:pt x="7775" y="4235"/>
                    <a:pt x="7930" y="4235"/>
                  </a:cubicBezTo>
                  <a:cubicBezTo>
                    <a:pt x="8163" y="4235"/>
                    <a:pt x="8394" y="4178"/>
                    <a:pt x="8602" y="4065"/>
                  </a:cubicBezTo>
                  <a:close/>
                  <a:moveTo>
                    <a:pt x="9894" y="2710"/>
                  </a:moveTo>
                  <a:cubicBezTo>
                    <a:pt x="10870" y="3371"/>
                    <a:pt x="11469" y="4474"/>
                    <a:pt x="11469" y="5671"/>
                  </a:cubicBezTo>
                  <a:cubicBezTo>
                    <a:pt x="11469" y="7367"/>
                    <a:pt x="9957" y="9278"/>
                    <a:pt x="8454" y="9278"/>
                  </a:cubicBezTo>
                  <a:cubicBezTo>
                    <a:pt x="8141" y="9278"/>
                    <a:pt x="7829" y="9195"/>
                    <a:pt x="7531" y="9011"/>
                  </a:cubicBezTo>
                  <a:lnTo>
                    <a:pt x="7405" y="8948"/>
                  </a:lnTo>
                  <a:cubicBezTo>
                    <a:pt x="7011" y="8648"/>
                    <a:pt x="6562" y="8499"/>
                    <a:pt x="6117" y="8499"/>
                  </a:cubicBezTo>
                  <a:cubicBezTo>
                    <a:pt x="5672" y="8499"/>
                    <a:pt x="5231" y="8648"/>
                    <a:pt x="4853" y="8948"/>
                  </a:cubicBezTo>
                  <a:cubicBezTo>
                    <a:pt x="4601" y="9137"/>
                    <a:pt x="4309" y="9231"/>
                    <a:pt x="4018" y="9231"/>
                  </a:cubicBezTo>
                  <a:cubicBezTo>
                    <a:pt x="3726" y="9231"/>
                    <a:pt x="3435" y="9137"/>
                    <a:pt x="3183" y="8948"/>
                  </a:cubicBezTo>
                  <a:cubicBezTo>
                    <a:pt x="2789" y="8622"/>
                    <a:pt x="2329" y="8464"/>
                    <a:pt x="1870" y="8464"/>
                  </a:cubicBezTo>
                  <a:cubicBezTo>
                    <a:pt x="1486" y="8464"/>
                    <a:pt x="1102" y="8575"/>
                    <a:pt x="757" y="8790"/>
                  </a:cubicBezTo>
                  <a:lnTo>
                    <a:pt x="757" y="7940"/>
                  </a:lnTo>
                  <a:cubicBezTo>
                    <a:pt x="1080" y="7815"/>
                    <a:pt x="1423" y="7752"/>
                    <a:pt x="1769" y="7752"/>
                  </a:cubicBezTo>
                  <a:cubicBezTo>
                    <a:pt x="2469" y="7752"/>
                    <a:pt x="3180" y="8011"/>
                    <a:pt x="3750" y="8538"/>
                  </a:cubicBezTo>
                  <a:cubicBezTo>
                    <a:pt x="3813" y="8601"/>
                    <a:pt x="3900" y="8633"/>
                    <a:pt x="3986" y="8633"/>
                  </a:cubicBezTo>
                  <a:cubicBezTo>
                    <a:pt x="4073" y="8633"/>
                    <a:pt x="4160" y="8601"/>
                    <a:pt x="4223" y="8538"/>
                  </a:cubicBezTo>
                  <a:cubicBezTo>
                    <a:pt x="4724" y="8069"/>
                    <a:pt x="5416" y="7833"/>
                    <a:pt x="6124" y="7833"/>
                  </a:cubicBezTo>
                  <a:cubicBezTo>
                    <a:pt x="6796" y="7833"/>
                    <a:pt x="7483" y="8046"/>
                    <a:pt x="8035" y="8475"/>
                  </a:cubicBezTo>
                  <a:cubicBezTo>
                    <a:pt x="8090" y="8512"/>
                    <a:pt x="8167" y="8527"/>
                    <a:pt x="8234" y="8527"/>
                  </a:cubicBezTo>
                  <a:cubicBezTo>
                    <a:pt x="8281" y="8527"/>
                    <a:pt x="8324" y="8520"/>
                    <a:pt x="8350" y="8507"/>
                  </a:cubicBezTo>
                  <a:cubicBezTo>
                    <a:pt x="8917" y="8318"/>
                    <a:pt x="9358" y="7908"/>
                    <a:pt x="9673" y="7373"/>
                  </a:cubicBezTo>
                  <a:cubicBezTo>
                    <a:pt x="9894" y="6900"/>
                    <a:pt x="10051" y="6301"/>
                    <a:pt x="10051" y="5671"/>
                  </a:cubicBezTo>
                  <a:cubicBezTo>
                    <a:pt x="10051" y="4884"/>
                    <a:pt x="9736" y="4128"/>
                    <a:pt x="9137" y="3560"/>
                  </a:cubicBezTo>
                  <a:lnTo>
                    <a:pt x="9106" y="3529"/>
                  </a:lnTo>
                  <a:cubicBezTo>
                    <a:pt x="9137" y="3497"/>
                    <a:pt x="9200" y="3403"/>
                    <a:pt x="9200" y="3371"/>
                  </a:cubicBezTo>
                  <a:cubicBezTo>
                    <a:pt x="9515" y="3214"/>
                    <a:pt x="9736" y="2993"/>
                    <a:pt x="9894" y="2710"/>
                  </a:cubicBezTo>
                  <a:close/>
                  <a:moveTo>
                    <a:pt x="11500" y="8034"/>
                  </a:moveTo>
                  <a:lnTo>
                    <a:pt x="11500" y="11468"/>
                  </a:lnTo>
                  <a:lnTo>
                    <a:pt x="726" y="11468"/>
                  </a:lnTo>
                  <a:lnTo>
                    <a:pt x="726" y="11405"/>
                  </a:lnTo>
                  <a:lnTo>
                    <a:pt x="726" y="9672"/>
                  </a:lnTo>
                  <a:cubicBezTo>
                    <a:pt x="789" y="9641"/>
                    <a:pt x="883" y="9578"/>
                    <a:pt x="946" y="9515"/>
                  </a:cubicBezTo>
                  <a:cubicBezTo>
                    <a:pt x="1214" y="9326"/>
                    <a:pt x="1521" y="9231"/>
                    <a:pt x="1824" y="9231"/>
                  </a:cubicBezTo>
                  <a:cubicBezTo>
                    <a:pt x="2128" y="9231"/>
                    <a:pt x="2427" y="9326"/>
                    <a:pt x="2679" y="9515"/>
                  </a:cubicBezTo>
                  <a:cubicBezTo>
                    <a:pt x="3073" y="9830"/>
                    <a:pt x="3530" y="9987"/>
                    <a:pt x="3986" y="9987"/>
                  </a:cubicBezTo>
                  <a:cubicBezTo>
                    <a:pt x="4443" y="9987"/>
                    <a:pt x="4900" y="9830"/>
                    <a:pt x="5294" y="9515"/>
                  </a:cubicBezTo>
                  <a:cubicBezTo>
                    <a:pt x="5546" y="9326"/>
                    <a:pt x="5837" y="9231"/>
                    <a:pt x="6133" y="9231"/>
                  </a:cubicBezTo>
                  <a:cubicBezTo>
                    <a:pt x="6428" y="9231"/>
                    <a:pt x="6727" y="9326"/>
                    <a:pt x="6995" y="9515"/>
                  </a:cubicBezTo>
                  <a:cubicBezTo>
                    <a:pt x="7027" y="9515"/>
                    <a:pt x="7027" y="9578"/>
                    <a:pt x="7184" y="9641"/>
                  </a:cubicBezTo>
                  <a:cubicBezTo>
                    <a:pt x="7562" y="9893"/>
                    <a:pt x="8003" y="9987"/>
                    <a:pt x="8476" y="9987"/>
                  </a:cubicBezTo>
                  <a:cubicBezTo>
                    <a:pt x="9704" y="9987"/>
                    <a:pt x="10839" y="9105"/>
                    <a:pt x="11500" y="8034"/>
                  </a:cubicBezTo>
                  <a:close/>
                  <a:moveTo>
                    <a:pt x="3624" y="0"/>
                  </a:moveTo>
                  <a:cubicBezTo>
                    <a:pt x="3088" y="0"/>
                    <a:pt x="2584" y="315"/>
                    <a:pt x="2332" y="820"/>
                  </a:cubicBezTo>
                  <a:cubicBezTo>
                    <a:pt x="1828" y="1040"/>
                    <a:pt x="1513" y="1544"/>
                    <a:pt x="1513" y="2111"/>
                  </a:cubicBezTo>
                  <a:cubicBezTo>
                    <a:pt x="1513" y="2678"/>
                    <a:pt x="1828" y="3182"/>
                    <a:pt x="2332" y="3434"/>
                  </a:cubicBezTo>
                  <a:cubicBezTo>
                    <a:pt x="2584" y="3939"/>
                    <a:pt x="3057" y="4254"/>
                    <a:pt x="3624" y="4254"/>
                  </a:cubicBezTo>
                  <a:cubicBezTo>
                    <a:pt x="3876" y="4254"/>
                    <a:pt x="4160" y="4159"/>
                    <a:pt x="4349" y="4065"/>
                  </a:cubicBezTo>
                  <a:cubicBezTo>
                    <a:pt x="4380" y="4128"/>
                    <a:pt x="5042" y="4632"/>
                    <a:pt x="5042" y="5671"/>
                  </a:cubicBezTo>
                  <a:cubicBezTo>
                    <a:pt x="5042" y="6522"/>
                    <a:pt x="4538" y="7278"/>
                    <a:pt x="3750" y="7625"/>
                  </a:cubicBezTo>
                  <a:cubicBezTo>
                    <a:pt x="3164" y="7245"/>
                    <a:pt x="2502" y="7045"/>
                    <a:pt x="1837" y="7045"/>
                  </a:cubicBezTo>
                  <a:cubicBezTo>
                    <a:pt x="1287" y="7045"/>
                    <a:pt x="735" y="7182"/>
                    <a:pt x="221" y="7467"/>
                  </a:cubicBezTo>
                  <a:cubicBezTo>
                    <a:pt x="95" y="7562"/>
                    <a:pt x="1" y="7688"/>
                    <a:pt x="1" y="7782"/>
                  </a:cubicBezTo>
                  <a:lnTo>
                    <a:pt x="1" y="11815"/>
                  </a:lnTo>
                  <a:cubicBezTo>
                    <a:pt x="1" y="12004"/>
                    <a:pt x="158" y="12161"/>
                    <a:pt x="379" y="12161"/>
                  </a:cubicBezTo>
                  <a:lnTo>
                    <a:pt x="11815" y="12161"/>
                  </a:lnTo>
                  <a:cubicBezTo>
                    <a:pt x="12036" y="12161"/>
                    <a:pt x="12193" y="12004"/>
                    <a:pt x="12193" y="11815"/>
                  </a:cubicBezTo>
                  <a:lnTo>
                    <a:pt x="12193" y="5671"/>
                  </a:lnTo>
                  <a:cubicBezTo>
                    <a:pt x="12193" y="4128"/>
                    <a:pt x="11343" y="2710"/>
                    <a:pt x="10020" y="1954"/>
                  </a:cubicBezTo>
                  <a:cubicBezTo>
                    <a:pt x="9988" y="1450"/>
                    <a:pt x="9673" y="1009"/>
                    <a:pt x="9200" y="820"/>
                  </a:cubicBezTo>
                  <a:cubicBezTo>
                    <a:pt x="8948" y="315"/>
                    <a:pt x="8476" y="0"/>
                    <a:pt x="7909" y="0"/>
                  </a:cubicBezTo>
                  <a:cubicBezTo>
                    <a:pt x="7468" y="0"/>
                    <a:pt x="7121" y="189"/>
                    <a:pt x="6838" y="473"/>
                  </a:cubicBezTo>
                  <a:cubicBezTo>
                    <a:pt x="6554" y="158"/>
                    <a:pt x="6144" y="0"/>
                    <a:pt x="5766" y="0"/>
                  </a:cubicBezTo>
                  <a:cubicBezTo>
                    <a:pt x="5357" y="0"/>
                    <a:pt x="4979" y="189"/>
                    <a:pt x="4695" y="473"/>
                  </a:cubicBezTo>
                  <a:cubicBezTo>
                    <a:pt x="4412" y="158"/>
                    <a:pt x="4034" y="0"/>
                    <a:pt x="36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1" name="Google Shape;7241;p68"/>
            <p:cNvSpPr/>
            <p:nvPr/>
          </p:nvSpPr>
          <p:spPr>
            <a:xfrm>
              <a:off x="-16423275" y="29075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42" name="Google Shape;7242;p68"/>
          <p:cNvSpPr/>
          <p:nvPr/>
        </p:nvSpPr>
        <p:spPr>
          <a:xfrm>
            <a:off x="7738672" y="1677792"/>
            <a:ext cx="338306" cy="337441"/>
          </a:xfrm>
          <a:custGeom>
            <a:rect b="b" l="l" r="r" t="t"/>
            <a:pathLst>
              <a:path extrusionOk="0" h="12099" w="12130">
                <a:moveTo>
                  <a:pt x="6018" y="1072"/>
                </a:moveTo>
                <a:cubicBezTo>
                  <a:pt x="6396" y="1923"/>
                  <a:pt x="7089" y="3624"/>
                  <a:pt x="7089" y="5577"/>
                </a:cubicBezTo>
                <a:cubicBezTo>
                  <a:pt x="6869" y="6018"/>
                  <a:pt x="6680" y="6459"/>
                  <a:pt x="6522" y="6932"/>
                </a:cubicBezTo>
                <a:cubicBezTo>
                  <a:pt x="6333" y="7467"/>
                  <a:pt x="6176" y="8035"/>
                  <a:pt x="6018" y="8633"/>
                </a:cubicBezTo>
                <a:cubicBezTo>
                  <a:pt x="5892" y="8035"/>
                  <a:pt x="5703" y="7467"/>
                  <a:pt x="5514" y="6932"/>
                </a:cubicBezTo>
                <a:cubicBezTo>
                  <a:pt x="5356" y="6459"/>
                  <a:pt x="5136" y="6018"/>
                  <a:pt x="4947" y="5577"/>
                </a:cubicBezTo>
                <a:cubicBezTo>
                  <a:pt x="4978" y="3655"/>
                  <a:pt x="5608" y="1923"/>
                  <a:pt x="6018" y="1072"/>
                </a:cubicBezTo>
                <a:close/>
                <a:moveTo>
                  <a:pt x="2552" y="3183"/>
                </a:moveTo>
                <a:cubicBezTo>
                  <a:pt x="4285" y="5199"/>
                  <a:pt x="5356" y="7720"/>
                  <a:pt x="5608" y="10366"/>
                </a:cubicBezTo>
                <a:cubicBezTo>
                  <a:pt x="4947" y="9452"/>
                  <a:pt x="4411" y="9043"/>
                  <a:pt x="3529" y="8381"/>
                </a:cubicBezTo>
                <a:cubicBezTo>
                  <a:pt x="3529" y="7152"/>
                  <a:pt x="3340" y="5955"/>
                  <a:pt x="3025" y="4790"/>
                </a:cubicBezTo>
                <a:lnTo>
                  <a:pt x="2552" y="3183"/>
                </a:lnTo>
                <a:close/>
                <a:moveTo>
                  <a:pt x="9515" y="3183"/>
                </a:moveTo>
                <a:lnTo>
                  <a:pt x="9043" y="4790"/>
                </a:lnTo>
                <a:cubicBezTo>
                  <a:pt x="8727" y="5987"/>
                  <a:pt x="8538" y="7152"/>
                  <a:pt x="8538" y="8381"/>
                </a:cubicBezTo>
                <a:cubicBezTo>
                  <a:pt x="7719" y="9043"/>
                  <a:pt x="7152" y="9452"/>
                  <a:pt x="6459" y="10366"/>
                </a:cubicBezTo>
                <a:cubicBezTo>
                  <a:pt x="6711" y="7720"/>
                  <a:pt x="7782" y="5199"/>
                  <a:pt x="9515" y="3183"/>
                </a:cubicBezTo>
                <a:close/>
                <a:moveTo>
                  <a:pt x="662" y="5703"/>
                </a:moveTo>
                <a:cubicBezTo>
                  <a:pt x="1166" y="6995"/>
                  <a:pt x="2017" y="8066"/>
                  <a:pt x="3025" y="8885"/>
                </a:cubicBezTo>
                <a:cubicBezTo>
                  <a:pt x="3970" y="9641"/>
                  <a:pt x="4663" y="10145"/>
                  <a:pt x="5419" y="11374"/>
                </a:cubicBezTo>
                <a:cubicBezTo>
                  <a:pt x="2584" y="11374"/>
                  <a:pt x="662" y="9169"/>
                  <a:pt x="662" y="6680"/>
                </a:cubicBezTo>
                <a:lnTo>
                  <a:pt x="662" y="5703"/>
                </a:lnTo>
                <a:close/>
                <a:moveTo>
                  <a:pt x="11405" y="5703"/>
                </a:moveTo>
                <a:lnTo>
                  <a:pt x="11405" y="6680"/>
                </a:lnTo>
                <a:cubicBezTo>
                  <a:pt x="11405" y="9169"/>
                  <a:pt x="9484" y="11374"/>
                  <a:pt x="6648" y="11374"/>
                </a:cubicBezTo>
                <a:cubicBezTo>
                  <a:pt x="7436" y="10051"/>
                  <a:pt x="8192" y="9578"/>
                  <a:pt x="9137" y="8822"/>
                </a:cubicBezTo>
                <a:cubicBezTo>
                  <a:pt x="10145" y="8003"/>
                  <a:pt x="10901" y="6963"/>
                  <a:pt x="11405" y="5703"/>
                </a:cubicBezTo>
                <a:close/>
                <a:moveTo>
                  <a:pt x="6050" y="1"/>
                </a:moveTo>
                <a:cubicBezTo>
                  <a:pt x="5924" y="1"/>
                  <a:pt x="5829" y="64"/>
                  <a:pt x="5734" y="158"/>
                </a:cubicBezTo>
                <a:cubicBezTo>
                  <a:pt x="5734" y="190"/>
                  <a:pt x="5356" y="788"/>
                  <a:pt x="4978" y="1765"/>
                </a:cubicBezTo>
                <a:cubicBezTo>
                  <a:pt x="4758" y="2427"/>
                  <a:pt x="4474" y="3372"/>
                  <a:pt x="4317" y="4443"/>
                </a:cubicBezTo>
                <a:cubicBezTo>
                  <a:pt x="3939" y="3813"/>
                  <a:pt x="3529" y="3277"/>
                  <a:pt x="3057" y="2710"/>
                </a:cubicBezTo>
                <a:lnTo>
                  <a:pt x="2048" y="1482"/>
                </a:lnTo>
                <a:cubicBezTo>
                  <a:pt x="1966" y="1420"/>
                  <a:pt x="1871" y="1372"/>
                  <a:pt x="1771" y="1372"/>
                </a:cubicBezTo>
                <a:cubicBezTo>
                  <a:pt x="1717" y="1372"/>
                  <a:pt x="1662" y="1386"/>
                  <a:pt x="1607" y="1419"/>
                </a:cubicBezTo>
                <a:cubicBezTo>
                  <a:pt x="1450" y="1482"/>
                  <a:pt x="1355" y="1639"/>
                  <a:pt x="1450" y="1797"/>
                </a:cubicBezTo>
                <a:lnTo>
                  <a:pt x="2363" y="5010"/>
                </a:lnTo>
                <a:cubicBezTo>
                  <a:pt x="2584" y="5892"/>
                  <a:pt x="2773" y="6806"/>
                  <a:pt x="2836" y="7720"/>
                </a:cubicBezTo>
                <a:cubicBezTo>
                  <a:pt x="2206" y="7089"/>
                  <a:pt x="1733" y="6302"/>
                  <a:pt x="1355" y="5514"/>
                </a:cubicBezTo>
                <a:lnTo>
                  <a:pt x="662" y="3750"/>
                </a:lnTo>
                <a:cubicBezTo>
                  <a:pt x="568" y="3592"/>
                  <a:pt x="410" y="3498"/>
                  <a:pt x="253" y="3498"/>
                </a:cubicBezTo>
                <a:cubicBezTo>
                  <a:pt x="95" y="3529"/>
                  <a:pt x="1" y="3687"/>
                  <a:pt x="1" y="3844"/>
                </a:cubicBezTo>
                <a:lnTo>
                  <a:pt x="1" y="6680"/>
                </a:lnTo>
                <a:cubicBezTo>
                  <a:pt x="1" y="8098"/>
                  <a:pt x="536" y="9484"/>
                  <a:pt x="1576" y="10523"/>
                </a:cubicBezTo>
                <a:cubicBezTo>
                  <a:pt x="2584" y="11532"/>
                  <a:pt x="3939" y="12099"/>
                  <a:pt x="5356" y="12099"/>
                </a:cubicBezTo>
                <a:lnTo>
                  <a:pt x="6774" y="12099"/>
                </a:lnTo>
                <a:cubicBezTo>
                  <a:pt x="8192" y="12099"/>
                  <a:pt x="9547" y="11532"/>
                  <a:pt x="10555" y="10523"/>
                </a:cubicBezTo>
                <a:cubicBezTo>
                  <a:pt x="11563" y="9484"/>
                  <a:pt x="12130" y="8161"/>
                  <a:pt x="12130" y="6680"/>
                </a:cubicBezTo>
                <a:lnTo>
                  <a:pt x="12130" y="3844"/>
                </a:lnTo>
                <a:cubicBezTo>
                  <a:pt x="12130" y="3687"/>
                  <a:pt x="12004" y="3529"/>
                  <a:pt x="11846" y="3498"/>
                </a:cubicBezTo>
                <a:cubicBezTo>
                  <a:pt x="11821" y="3493"/>
                  <a:pt x="11794" y="3490"/>
                  <a:pt x="11768" y="3490"/>
                </a:cubicBezTo>
                <a:cubicBezTo>
                  <a:pt x="11631" y="3490"/>
                  <a:pt x="11490" y="3560"/>
                  <a:pt x="11437" y="3718"/>
                </a:cubicBezTo>
                <a:lnTo>
                  <a:pt x="10744" y="5514"/>
                </a:lnTo>
                <a:cubicBezTo>
                  <a:pt x="10429" y="6333"/>
                  <a:pt x="9925" y="7089"/>
                  <a:pt x="9295" y="7720"/>
                </a:cubicBezTo>
                <a:cubicBezTo>
                  <a:pt x="9358" y="6806"/>
                  <a:pt x="9515" y="5861"/>
                  <a:pt x="9767" y="4979"/>
                </a:cubicBezTo>
                <a:lnTo>
                  <a:pt x="10649" y="1797"/>
                </a:lnTo>
                <a:cubicBezTo>
                  <a:pt x="10712" y="1639"/>
                  <a:pt x="10618" y="1482"/>
                  <a:pt x="10492" y="1419"/>
                </a:cubicBezTo>
                <a:cubicBezTo>
                  <a:pt x="10454" y="1381"/>
                  <a:pt x="10398" y="1364"/>
                  <a:pt x="10337" y="1364"/>
                </a:cubicBezTo>
                <a:cubicBezTo>
                  <a:pt x="10243" y="1364"/>
                  <a:pt x="10139" y="1405"/>
                  <a:pt x="10082" y="1482"/>
                </a:cubicBezTo>
                <a:lnTo>
                  <a:pt x="9043" y="2710"/>
                </a:lnTo>
                <a:cubicBezTo>
                  <a:pt x="8570" y="3277"/>
                  <a:pt x="8129" y="3844"/>
                  <a:pt x="7782" y="4443"/>
                </a:cubicBezTo>
                <a:cubicBezTo>
                  <a:pt x="7656" y="3372"/>
                  <a:pt x="7404" y="2427"/>
                  <a:pt x="7121" y="1765"/>
                </a:cubicBezTo>
                <a:cubicBezTo>
                  <a:pt x="6774" y="788"/>
                  <a:pt x="6396" y="158"/>
                  <a:pt x="6365" y="158"/>
                </a:cubicBezTo>
                <a:cubicBezTo>
                  <a:pt x="6302" y="32"/>
                  <a:pt x="6176" y="1"/>
                  <a:pt x="605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43" name="Google Shape;7243;p68"/>
          <p:cNvSpPr/>
          <p:nvPr/>
        </p:nvSpPr>
        <p:spPr>
          <a:xfrm>
            <a:off x="2703720" y="1689325"/>
            <a:ext cx="340955" cy="314376"/>
          </a:xfrm>
          <a:custGeom>
            <a:rect b="b" l="l" r="r" t="t"/>
            <a:pathLst>
              <a:path extrusionOk="0" h="11272" w="12225">
                <a:moveTo>
                  <a:pt x="2490" y="1190"/>
                </a:moveTo>
                <a:lnTo>
                  <a:pt x="4065" y="4372"/>
                </a:lnTo>
                <a:lnTo>
                  <a:pt x="4159" y="4624"/>
                </a:lnTo>
                <a:lnTo>
                  <a:pt x="3183" y="6577"/>
                </a:lnTo>
                <a:cubicBezTo>
                  <a:pt x="3151" y="6671"/>
                  <a:pt x="3120" y="6766"/>
                  <a:pt x="3057" y="6892"/>
                </a:cubicBezTo>
                <a:cubicBezTo>
                  <a:pt x="2868" y="6923"/>
                  <a:pt x="2679" y="6986"/>
                  <a:pt x="2490" y="6986"/>
                </a:cubicBezTo>
                <a:cubicBezTo>
                  <a:pt x="1482" y="6986"/>
                  <a:pt x="662" y="6199"/>
                  <a:pt x="662" y="5191"/>
                </a:cubicBezTo>
                <a:cubicBezTo>
                  <a:pt x="662" y="4939"/>
                  <a:pt x="757" y="4655"/>
                  <a:pt x="851" y="4372"/>
                </a:cubicBezTo>
                <a:cubicBezTo>
                  <a:pt x="851" y="4372"/>
                  <a:pt x="2269" y="1568"/>
                  <a:pt x="2490" y="1190"/>
                </a:cubicBezTo>
                <a:close/>
                <a:moveTo>
                  <a:pt x="9610" y="1190"/>
                </a:moveTo>
                <a:lnTo>
                  <a:pt x="11217" y="4372"/>
                </a:lnTo>
                <a:cubicBezTo>
                  <a:pt x="11343" y="4655"/>
                  <a:pt x="11406" y="4876"/>
                  <a:pt x="11406" y="5191"/>
                </a:cubicBezTo>
                <a:cubicBezTo>
                  <a:pt x="11406" y="6136"/>
                  <a:pt x="10618" y="6986"/>
                  <a:pt x="9610" y="6986"/>
                </a:cubicBezTo>
                <a:cubicBezTo>
                  <a:pt x="9421" y="6986"/>
                  <a:pt x="9200" y="6923"/>
                  <a:pt x="9011" y="6892"/>
                </a:cubicBezTo>
                <a:cubicBezTo>
                  <a:pt x="8980" y="6766"/>
                  <a:pt x="8948" y="6703"/>
                  <a:pt x="8885" y="6577"/>
                </a:cubicBezTo>
                <a:lnTo>
                  <a:pt x="7909" y="4624"/>
                </a:lnTo>
                <a:lnTo>
                  <a:pt x="8035" y="4372"/>
                </a:lnTo>
                <a:cubicBezTo>
                  <a:pt x="8035" y="4372"/>
                  <a:pt x="9452" y="1536"/>
                  <a:pt x="9610" y="1190"/>
                </a:cubicBezTo>
                <a:close/>
                <a:moveTo>
                  <a:pt x="6050" y="2387"/>
                </a:moveTo>
                <a:lnTo>
                  <a:pt x="8255" y="6892"/>
                </a:lnTo>
                <a:cubicBezTo>
                  <a:pt x="8476" y="7238"/>
                  <a:pt x="8539" y="7648"/>
                  <a:pt x="8539" y="8026"/>
                </a:cubicBezTo>
                <a:cubicBezTo>
                  <a:pt x="8539" y="9412"/>
                  <a:pt x="7436" y="10515"/>
                  <a:pt x="6050" y="10515"/>
                </a:cubicBezTo>
                <a:cubicBezTo>
                  <a:pt x="4695" y="10515"/>
                  <a:pt x="3592" y="9412"/>
                  <a:pt x="3592" y="8026"/>
                </a:cubicBezTo>
                <a:cubicBezTo>
                  <a:pt x="3592" y="7648"/>
                  <a:pt x="3655" y="7238"/>
                  <a:pt x="3844" y="6892"/>
                </a:cubicBezTo>
                <a:lnTo>
                  <a:pt x="6050" y="2387"/>
                </a:lnTo>
                <a:close/>
                <a:moveTo>
                  <a:pt x="2521" y="0"/>
                </a:moveTo>
                <a:cubicBezTo>
                  <a:pt x="2395" y="0"/>
                  <a:pt x="2269" y="71"/>
                  <a:pt x="2206" y="213"/>
                </a:cubicBezTo>
                <a:cubicBezTo>
                  <a:pt x="2112" y="307"/>
                  <a:pt x="284" y="4025"/>
                  <a:pt x="284" y="4025"/>
                </a:cubicBezTo>
                <a:cubicBezTo>
                  <a:pt x="64" y="4372"/>
                  <a:pt x="1" y="4781"/>
                  <a:pt x="1" y="5159"/>
                </a:cubicBezTo>
                <a:cubicBezTo>
                  <a:pt x="1" y="5821"/>
                  <a:pt x="284" y="6451"/>
                  <a:pt x="757" y="6923"/>
                </a:cubicBezTo>
                <a:cubicBezTo>
                  <a:pt x="1230" y="7396"/>
                  <a:pt x="1860" y="7680"/>
                  <a:pt x="2521" y="7680"/>
                </a:cubicBezTo>
                <a:cubicBezTo>
                  <a:pt x="2647" y="7680"/>
                  <a:pt x="2742" y="7680"/>
                  <a:pt x="2899" y="7648"/>
                </a:cubicBezTo>
                <a:lnTo>
                  <a:pt x="2899" y="7648"/>
                </a:lnTo>
                <a:cubicBezTo>
                  <a:pt x="2899" y="7774"/>
                  <a:pt x="2868" y="7932"/>
                  <a:pt x="2868" y="8026"/>
                </a:cubicBezTo>
                <a:cubicBezTo>
                  <a:pt x="2868" y="9822"/>
                  <a:pt x="4348" y="11271"/>
                  <a:pt x="6113" y="11271"/>
                </a:cubicBezTo>
                <a:cubicBezTo>
                  <a:pt x="7877" y="11271"/>
                  <a:pt x="9326" y="9822"/>
                  <a:pt x="9326" y="8026"/>
                </a:cubicBezTo>
                <a:cubicBezTo>
                  <a:pt x="9326" y="7932"/>
                  <a:pt x="9326" y="7774"/>
                  <a:pt x="9295" y="7648"/>
                </a:cubicBezTo>
                <a:cubicBezTo>
                  <a:pt x="9421" y="7648"/>
                  <a:pt x="9547" y="7680"/>
                  <a:pt x="9704" y="7680"/>
                </a:cubicBezTo>
                <a:cubicBezTo>
                  <a:pt x="11059" y="7680"/>
                  <a:pt x="12225" y="6577"/>
                  <a:pt x="12225" y="5191"/>
                </a:cubicBezTo>
                <a:cubicBezTo>
                  <a:pt x="12130" y="4750"/>
                  <a:pt x="12036" y="4372"/>
                  <a:pt x="11847" y="4025"/>
                </a:cubicBezTo>
                <a:lnTo>
                  <a:pt x="9925" y="213"/>
                </a:lnTo>
                <a:cubicBezTo>
                  <a:pt x="9862" y="71"/>
                  <a:pt x="9736" y="0"/>
                  <a:pt x="9610" y="0"/>
                </a:cubicBezTo>
                <a:cubicBezTo>
                  <a:pt x="9484" y="0"/>
                  <a:pt x="9358" y="71"/>
                  <a:pt x="9295" y="213"/>
                </a:cubicBezTo>
                <a:cubicBezTo>
                  <a:pt x="8948" y="906"/>
                  <a:pt x="7530" y="3773"/>
                  <a:pt x="7530" y="3773"/>
                </a:cubicBezTo>
                <a:lnTo>
                  <a:pt x="6365" y="1473"/>
                </a:lnTo>
                <a:cubicBezTo>
                  <a:pt x="6318" y="1331"/>
                  <a:pt x="6192" y="1260"/>
                  <a:pt x="6062" y="1260"/>
                </a:cubicBezTo>
                <a:cubicBezTo>
                  <a:pt x="5932" y="1260"/>
                  <a:pt x="5798" y="1331"/>
                  <a:pt x="5735" y="1473"/>
                </a:cubicBezTo>
                <a:lnTo>
                  <a:pt x="4601" y="3773"/>
                </a:lnTo>
                <a:lnTo>
                  <a:pt x="2836" y="213"/>
                </a:lnTo>
                <a:cubicBezTo>
                  <a:pt x="2773" y="71"/>
                  <a:pt x="2647" y="0"/>
                  <a:pt x="252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44" name="Google Shape;7244;p68"/>
          <p:cNvGrpSpPr/>
          <p:nvPr/>
        </p:nvGrpSpPr>
        <p:grpSpPr>
          <a:xfrm>
            <a:off x="2702117" y="2098371"/>
            <a:ext cx="345362" cy="337218"/>
            <a:chOff x="-19802200" y="2416025"/>
            <a:chExt cx="309575" cy="302275"/>
          </a:xfrm>
        </p:grpSpPr>
        <p:sp>
          <p:nvSpPr>
            <p:cNvPr id="7245" name="Google Shape;7245;p68"/>
            <p:cNvSpPr/>
            <p:nvPr/>
          </p:nvSpPr>
          <p:spPr>
            <a:xfrm>
              <a:off x="-19602925" y="25751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90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36" y="725"/>
                    <a:pt x="694" y="568"/>
                    <a:pt x="694" y="379"/>
                  </a:cubicBezTo>
                  <a:cubicBezTo>
                    <a:pt x="694" y="190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6" name="Google Shape;7246;p68"/>
            <p:cNvSpPr/>
            <p:nvPr/>
          </p:nvSpPr>
          <p:spPr>
            <a:xfrm>
              <a:off x="-19710825" y="2575925"/>
              <a:ext cx="18925" cy="17350"/>
            </a:xfrm>
            <a:custGeom>
              <a:rect b="b" l="l" r="r" t="t"/>
              <a:pathLst>
                <a:path extrusionOk="0" h="694" w="757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56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7" name="Google Shape;7247;p68"/>
            <p:cNvSpPr/>
            <p:nvPr/>
          </p:nvSpPr>
          <p:spPr>
            <a:xfrm>
              <a:off x="-19602925" y="261135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8" name="Google Shape;7248;p68"/>
            <p:cNvSpPr/>
            <p:nvPr/>
          </p:nvSpPr>
          <p:spPr>
            <a:xfrm>
              <a:off x="-19728150" y="261135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0" y="1072"/>
                    <a:pt x="315" y="1418"/>
                    <a:pt x="725" y="1418"/>
                  </a:cubicBezTo>
                  <a:cubicBezTo>
                    <a:pt x="1103" y="1418"/>
                    <a:pt x="1418" y="1072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49" name="Google Shape;7249;p68"/>
            <p:cNvSpPr/>
            <p:nvPr/>
          </p:nvSpPr>
          <p:spPr>
            <a:xfrm>
              <a:off x="-19802200" y="2416025"/>
              <a:ext cx="309575" cy="302275"/>
            </a:xfrm>
            <a:custGeom>
              <a:rect b="b" l="l" r="r" t="t"/>
              <a:pathLst>
                <a:path extrusionOk="0" h="12091" w="12383">
                  <a:moveTo>
                    <a:pt x="6176" y="2080"/>
                  </a:moveTo>
                  <a:cubicBezTo>
                    <a:pt x="6711" y="2080"/>
                    <a:pt x="7121" y="2458"/>
                    <a:pt x="7215" y="2931"/>
                  </a:cubicBezTo>
                  <a:cubicBezTo>
                    <a:pt x="6869" y="2836"/>
                    <a:pt x="6554" y="2804"/>
                    <a:pt x="6176" y="2804"/>
                  </a:cubicBezTo>
                  <a:cubicBezTo>
                    <a:pt x="5829" y="2804"/>
                    <a:pt x="5483" y="2836"/>
                    <a:pt x="5168" y="2931"/>
                  </a:cubicBezTo>
                  <a:cubicBezTo>
                    <a:pt x="5231" y="2458"/>
                    <a:pt x="5672" y="2080"/>
                    <a:pt x="6176" y="2080"/>
                  </a:cubicBezTo>
                  <a:close/>
                  <a:moveTo>
                    <a:pt x="6176" y="3561"/>
                  </a:moveTo>
                  <a:cubicBezTo>
                    <a:pt x="6900" y="3561"/>
                    <a:pt x="7562" y="3750"/>
                    <a:pt x="8129" y="4065"/>
                  </a:cubicBezTo>
                  <a:cubicBezTo>
                    <a:pt x="7656" y="4600"/>
                    <a:pt x="6932" y="4978"/>
                    <a:pt x="6176" y="4978"/>
                  </a:cubicBezTo>
                  <a:cubicBezTo>
                    <a:pt x="5451" y="4978"/>
                    <a:pt x="4727" y="4600"/>
                    <a:pt x="4254" y="4065"/>
                  </a:cubicBezTo>
                  <a:cubicBezTo>
                    <a:pt x="4853" y="3750"/>
                    <a:pt x="5483" y="3561"/>
                    <a:pt x="6176" y="3561"/>
                  </a:cubicBezTo>
                  <a:close/>
                  <a:moveTo>
                    <a:pt x="6176" y="6932"/>
                  </a:moveTo>
                  <a:lnTo>
                    <a:pt x="7026" y="10555"/>
                  </a:lnTo>
                  <a:cubicBezTo>
                    <a:pt x="6743" y="10649"/>
                    <a:pt x="6459" y="10681"/>
                    <a:pt x="6176" y="10681"/>
                  </a:cubicBezTo>
                  <a:cubicBezTo>
                    <a:pt x="5924" y="10681"/>
                    <a:pt x="5640" y="10649"/>
                    <a:pt x="5357" y="10555"/>
                  </a:cubicBezTo>
                  <a:lnTo>
                    <a:pt x="6176" y="6932"/>
                  </a:lnTo>
                  <a:close/>
                  <a:moveTo>
                    <a:pt x="3655" y="4443"/>
                  </a:moveTo>
                  <a:cubicBezTo>
                    <a:pt x="4191" y="5073"/>
                    <a:pt x="4884" y="5514"/>
                    <a:pt x="5766" y="5640"/>
                  </a:cubicBezTo>
                  <a:lnTo>
                    <a:pt x="4538" y="11027"/>
                  </a:lnTo>
                  <a:cubicBezTo>
                    <a:pt x="3151" y="10366"/>
                    <a:pt x="2238" y="8979"/>
                    <a:pt x="2238" y="7436"/>
                  </a:cubicBezTo>
                  <a:cubicBezTo>
                    <a:pt x="2238" y="6239"/>
                    <a:pt x="2805" y="5167"/>
                    <a:pt x="3655" y="4443"/>
                  </a:cubicBezTo>
                  <a:close/>
                  <a:moveTo>
                    <a:pt x="8696" y="4443"/>
                  </a:moveTo>
                  <a:cubicBezTo>
                    <a:pt x="9578" y="5167"/>
                    <a:pt x="10114" y="6270"/>
                    <a:pt x="10114" y="7436"/>
                  </a:cubicBezTo>
                  <a:cubicBezTo>
                    <a:pt x="10082" y="8979"/>
                    <a:pt x="9232" y="10366"/>
                    <a:pt x="7846" y="11027"/>
                  </a:cubicBezTo>
                  <a:lnTo>
                    <a:pt x="6617" y="5640"/>
                  </a:lnTo>
                  <a:cubicBezTo>
                    <a:pt x="7499" y="5514"/>
                    <a:pt x="8192" y="5073"/>
                    <a:pt x="8696" y="4443"/>
                  </a:cubicBezTo>
                  <a:close/>
                  <a:moveTo>
                    <a:pt x="4727" y="1"/>
                  </a:moveTo>
                  <a:cubicBezTo>
                    <a:pt x="4538" y="1"/>
                    <a:pt x="4380" y="158"/>
                    <a:pt x="4380" y="347"/>
                  </a:cubicBezTo>
                  <a:cubicBezTo>
                    <a:pt x="4380" y="946"/>
                    <a:pt x="4664" y="1513"/>
                    <a:pt x="5073" y="1828"/>
                  </a:cubicBezTo>
                  <a:cubicBezTo>
                    <a:pt x="4664" y="2143"/>
                    <a:pt x="4380" y="2678"/>
                    <a:pt x="4380" y="3246"/>
                  </a:cubicBezTo>
                  <a:cubicBezTo>
                    <a:pt x="3592" y="3561"/>
                    <a:pt x="2931" y="4096"/>
                    <a:pt x="2395" y="4758"/>
                  </a:cubicBezTo>
                  <a:lnTo>
                    <a:pt x="1387" y="4380"/>
                  </a:lnTo>
                  <a:lnTo>
                    <a:pt x="725" y="3088"/>
                  </a:lnTo>
                  <a:cubicBezTo>
                    <a:pt x="657" y="2974"/>
                    <a:pt x="522" y="2893"/>
                    <a:pt x="393" y="2893"/>
                  </a:cubicBezTo>
                  <a:cubicBezTo>
                    <a:pt x="344" y="2893"/>
                    <a:pt x="296" y="2904"/>
                    <a:pt x="253" y="2931"/>
                  </a:cubicBezTo>
                  <a:cubicBezTo>
                    <a:pt x="95" y="2994"/>
                    <a:pt x="1" y="3246"/>
                    <a:pt x="95" y="3403"/>
                  </a:cubicBezTo>
                  <a:lnTo>
                    <a:pt x="788" y="4789"/>
                  </a:lnTo>
                  <a:cubicBezTo>
                    <a:pt x="820" y="4884"/>
                    <a:pt x="914" y="4978"/>
                    <a:pt x="977" y="4978"/>
                  </a:cubicBezTo>
                  <a:lnTo>
                    <a:pt x="2017" y="5356"/>
                  </a:lnTo>
                  <a:cubicBezTo>
                    <a:pt x="1734" y="5923"/>
                    <a:pt x="1545" y="6491"/>
                    <a:pt x="1513" y="7121"/>
                  </a:cubicBezTo>
                  <a:lnTo>
                    <a:pt x="410" y="7121"/>
                  </a:lnTo>
                  <a:cubicBezTo>
                    <a:pt x="190" y="7121"/>
                    <a:pt x="32" y="7278"/>
                    <a:pt x="32" y="7499"/>
                  </a:cubicBezTo>
                  <a:cubicBezTo>
                    <a:pt x="32" y="7688"/>
                    <a:pt x="190" y="7845"/>
                    <a:pt x="410" y="7845"/>
                  </a:cubicBezTo>
                  <a:lnTo>
                    <a:pt x="1513" y="7845"/>
                  </a:lnTo>
                  <a:cubicBezTo>
                    <a:pt x="1545" y="8475"/>
                    <a:pt x="1734" y="9074"/>
                    <a:pt x="2017" y="9610"/>
                  </a:cubicBezTo>
                  <a:lnTo>
                    <a:pt x="977" y="10019"/>
                  </a:lnTo>
                  <a:cubicBezTo>
                    <a:pt x="914" y="10051"/>
                    <a:pt x="820" y="10082"/>
                    <a:pt x="788" y="10177"/>
                  </a:cubicBezTo>
                  <a:lnTo>
                    <a:pt x="95" y="11594"/>
                  </a:lnTo>
                  <a:cubicBezTo>
                    <a:pt x="1" y="11752"/>
                    <a:pt x="95" y="11972"/>
                    <a:pt x="253" y="12067"/>
                  </a:cubicBezTo>
                  <a:cubicBezTo>
                    <a:pt x="292" y="12083"/>
                    <a:pt x="336" y="12091"/>
                    <a:pt x="380" y="12091"/>
                  </a:cubicBezTo>
                  <a:cubicBezTo>
                    <a:pt x="513" y="12091"/>
                    <a:pt x="655" y="12020"/>
                    <a:pt x="725" y="11878"/>
                  </a:cubicBezTo>
                  <a:lnTo>
                    <a:pt x="1387" y="10586"/>
                  </a:lnTo>
                  <a:lnTo>
                    <a:pt x="2395" y="10208"/>
                  </a:lnTo>
                  <a:cubicBezTo>
                    <a:pt x="2962" y="10933"/>
                    <a:pt x="3718" y="11531"/>
                    <a:pt x="4664" y="11846"/>
                  </a:cubicBezTo>
                  <a:cubicBezTo>
                    <a:pt x="4706" y="11868"/>
                    <a:pt x="4750" y="11878"/>
                    <a:pt x="4794" y="11878"/>
                  </a:cubicBezTo>
                  <a:cubicBezTo>
                    <a:pt x="4944" y="11878"/>
                    <a:pt x="5087" y="11758"/>
                    <a:pt x="5136" y="11563"/>
                  </a:cubicBezTo>
                  <a:lnTo>
                    <a:pt x="5199" y="11248"/>
                  </a:lnTo>
                  <a:cubicBezTo>
                    <a:pt x="5514" y="11342"/>
                    <a:pt x="5829" y="11374"/>
                    <a:pt x="6176" y="11374"/>
                  </a:cubicBezTo>
                  <a:cubicBezTo>
                    <a:pt x="6491" y="11374"/>
                    <a:pt x="6869" y="11342"/>
                    <a:pt x="7184" y="11248"/>
                  </a:cubicBezTo>
                  <a:lnTo>
                    <a:pt x="7247" y="11563"/>
                  </a:lnTo>
                  <a:cubicBezTo>
                    <a:pt x="7275" y="11756"/>
                    <a:pt x="7471" y="11852"/>
                    <a:pt x="7646" y="11852"/>
                  </a:cubicBezTo>
                  <a:cubicBezTo>
                    <a:pt x="7671" y="11852"/>
                    <a:pt x="7696" y="11850"/>
                    <a:pt x="7720" y="11846"/>
                  </a:cubicBezTo>
                  <a:cubicBezTo>
                    <a:pt x="8633" y="11531"/>
                    <a:pt x="9421" y="10933"/>
                    <a:pt x="9956" y="10208"/>
                  </a:cubicBezTo>
                  <a:lnTo>
                    <a:pt x="10996" y="10586"/>
                  </a:lnTo>
                  <a:lnTo>
                    <a:pt x="11658" y="11878"/>
                  </a:lnTo>
                  <a:cubicBezTo>
                    <a:pt x="11729" y="12020"/>
                    <a:pt x="11870" y="12091"/>
                    <a:pt x="12003" y="12091"/>
                  </a:cubicBezTo>
                  <a:cubicBezTo>
                    <a:pt x="12048" y="12091"/>
                    <a:pt x="12091" y="12083"/>
                    <a:pt x="12130" y="12067"/>
                  </a:cubicBezTo>
                  <a:cubicBezTo>
                    <a:pt x="12288" y="11972"/>
                    <a:pt x="12382" y="11720"/>
                    <a:pt x="12288" y="11594"/>
                  </a:cubicBezTo>
                  <a:lnTo>
                    <a:pt x="11500" y="10177"/>
                  </a:lnTo>
                  <a:cubicBezTo>
                    <a:pt x="11469" y="10082"/>
                    <a:pt x="11374" y="10019"/>
                    <a:pt x="11311" y="10019"/>
                  </a:cubicBezTo>
                  <a:lnTo>
                    <a:pt x="10271" y="9610"/>
                  </a:lnTo>
                  <a:cubicBezTo>
                    <a:pt x="10555" y="9074"/>
                    <a:pt x="10712" y="8475"/>
                    <a:pt x="10807" y="7845"/>
                  </a:cubicBezTo>
                  <a:lnTo>
                    <a:pt x="11910" y="7845"/>
                  </a:lnTo>
                  <a:cubicBezTo>
                    <a:pt x="12099" y="7845"/>
                    <a:pt x="12256" y="7688"/>
                    <a:pt x="12256" y="7499"/>
                  </a:cubicBezTo>
                  <a:cubicBezTo>
                    <a:pt x="12256" y="7278"/>
                    <a:pt x="12099" y="7121"/>
                    <a:pt x="11910" y="7121"/>
                  </a:cubicBezTo>
                  <a:lnTo>
                    <a:pt x="10807" y="7121"/>
                  </a:lnTo>
                  <a:cubicBezTo>
                    <a:pt x="10775" y="6491"/>
                    <a:pt x="10555" y="5923"/>
                    <a:pt x="10271" y="5356"/>
                  </a:cubicBezTo>
                  <a:lnTo>
                    <a:pt x="11311" y="4978"/>
                  </a:lnTo>
                  <a:cubicBezTo>
                    <a:pt x="11374" y="4915"/>
                    <a:pt x="11469" y="4884"/>
                    <a:pt x="11500" y="4789"/>
                  </a:cubicBezTo>
                  <a:lnTo>
                    <a:pt x="12225" y="3403"/>
                  </a:lnTo>
                  <a:cubicBezTo>
                    <a:pt x="12288" y="3214"/>
                    <a:pt x="12225" y="2994"/>
                    <a:pt x="12067" y="2931"/>
                  </a:cubicBezTo>
                  <a:cubicBezTo>
                    <a:pt x="12024" y="2904"/>
                    <a:pt x="11973" y="2893"/>
                    <a:pt x="11922" y="2893"/>
                  </a:cubicBezTo>
                  <a:cubicBezTo>
                    <a:pt x="11785" y="2893"/>
                    <a:pt x="11640" y="2974"/>
                    <a:pt x="11595" y="3088"/>
                  </a:cubicBezTo>
                  <a:lnTo>
                    <a:pt x="10902" y="4380"/>
                  </a:lnTo>
                  <a:lnTo>
                    <a:pt x="9893" y="4758"/>
                  </a:lnTo>
                  <a:cubicBezTo>
                    <a:pt x="9389" y="4096"/>
                    <a:pt x="8696" y="3561"/>
                    <a:pt x="7909" y="3246"/>
                  </a:cubicBezTo>
                  <a:cubicBezTo>
                    <a:pt x="7909" y="2647"/>
                    <a:pt x="7656" y="2143"/>
                    <a:pt x="7215" y="1828"/>
                  </a:cubicBezTo>
                  <a:cubicBezTo>
                    <a:pt x="7656" y="1450"/>
                    <a:pt x="7909" y="946"/>
                    <a:pt x="7909" y="347"/>
                  </a:cubicBezTo>
                  <a:cubicBezTo>
                    <a:pt x="7909" y="158"/>
                    <a:pt x="7751" y="1"/>
                    <a:pt x="7562" y="1"/>
                  </a:cubicBezTo>
                  <a:cubicBezTo>
                    <a:pt x="7373" y="1"/>
                    <a:pt x="7215" y="158"/>
                    <a:pt x="7215" y="347"/>
                  </a:cubicBezTo>
                  <a:cubicBezTo>
                    <a:pt x="7215" y="946"/>
                    <a:pt x="6743" y="1450"/>
                    <a:pt x="6144" y="1450"/>
                  </a:cubicBezTo>
                  <a:cubicBezTo>
                    <a:pt x="5546" y="1450"/>
                    <a:pt x="5073" y="946"/>
                    <a:pt x="5073" y="347"/>
                  </a:cubicBezTo>
                  <a:cubicBezTo>
                    <a:pt x="5073" y="158"/>
                    <a:pt x="4916" y="1"/>
                    <a:pt x="4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0" name="Google Shape;7250;p68"/>
          <p:cNvGrpSpPr/>
          <p:nvPr/>
        </p:nvGrpSpPr>
        <p:grpSpPr>
          <a:xfrm>
            <a:off x="2704320" y="2511115"/>
            <a:ext cx="340955" cy="339198"/>
            <a:chOff x="-19801400" y="2788575"/>
            <a:chExt cx="305625" cy="304050"/>
          </a:xfrm>
        </p:grpSpPr>
        <p:sp>
          <p:nvSpPr>
            <p:cNvPr id="7251" name="Google Shape;7251;p68"/>
            <p:cNvSpPr/>
            <p:nvPr/>
          </p:nvSpPr>
          <p:spPr>
            <a:xfrm>
              <a:off x="-19744700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22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2" name="Google Shape;7252;p68"/>
            <p:cNvSpPr/>
            <p:nvPr/>
          </p:nvSpPr>
          <p:spPr>
            <a:xfrm>
              <a:off x="-19709250" y="29673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1765" y="726"/>
                  </a:lnTo>
                  <a:cubicBezTo>
                    <a:pt x="1954" y="726"/>
                    <a:pt x="2111" y="568"/>
                    <a:pt x="2111" y="347"/>
                  </a:cubicBezTo>
                  <a:cubicBezTo>
                    <a:pt x="2111" y="190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3" name="Google Shape;7253;p68"/>
            <p:cNvSpPr/>
            <p:nvPr/>
          </p:nvSpPr>
          <p:spPr>
            <a:xfrm>
              <a:off x="-19638375" y="2968150"/>
              <a:ext cx="52800" cy="18150"/>
            </a:xfrm>
            <a:custGeom>
              <a:rect b="b" l="l" r="r" t="t"/>
              <a:pathLst>
                <a:path extrusionOk="0" h="726" w="2112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2" y="568"/>
                    <a:pt x="2112" y="378"/>
                  </a:cubicBez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4" name="Google Shape;7254;p68"/>
            <p:cNvSpPr/>
            <p:nvPr/>
          </p:nvSpPr>
          <p:spPr>
            <a:xfrm>
              <a:off x="-19673800" y="2931925"/>
              <a:ext cx="52775" cy="18125"/>
            </a:xfrm>
            <a:custGeom>
              <a:rect b="b" l="l" r="r" t="t"/>
              <a:pathLst>
                <a:path extrusionOk="0" h="725" w="211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764" y="725"/>
                  </a:lnTo>
                  <a:cubicBezTo>
                    <a:pt x="1953" y="725"/>
                    <a:pt x="2111" y="567"/>
                    <a:pt x="2111" y="347"/>
                  </a:cubicBezTo>
                  <a:cubicBezTo>
                    <a:pt x="2111" y="158"/>
                    <a:pt x="1953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5" name="Google Shape;7255;p68"/>
            <p:cNvSpPr/>
            <p:nvPr/>
          </p:nvSpPr>
          <p:spPr>
            <a:xfrm>
              <a:off x="-19602925" y="2931925"/>
              <a:ext cx="52800" cy="18125"/>
            </a:xfrm>
            <a:custGeom>
              <a:rect b="b" l="l" r="r" t="t"/>
              <a:pathLst>
                <a:path extrusionOk="0" h="725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765" y="725"/>
                  </a:lnTo>
                  <a:cubicBezTo>
                    <a:pt x="1954" y="725"/>
                    <a:pt x="2111" y="567"/>
                    <a:pt x="2111" y="347"/>
                  </a:cubicBezTo>
                  <a:cubicBezTo>
                    <a:pt x="2111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6" name="Google Shape;7256;p68"/>
            <p:cNvSpPr/>
            <p:nvPr/>
          </p:nvSpPr>
          <p:spPr>
            <a:xfrm>
              <a:off x="-19801400" y="2788575"/>
              <a:ext cx="305625" cy="304050"/>
            </a:xfrm>
            <a:custGeom>
              <a:rect b="b" l="l" r="r" t="t"/>
              <a:pathLst>
                <a:path extrusionOk="0" h="12162" w="12225">
                  <a:moveTo>
                    <a:pt x="6144" y="693"/>
                  </a:moveTo>
                  <a:cubicBezTo>
                    <a:pt x="7026" y="693"/>
                    <a:pt x="7940" y="2584"/>
                    <a:pt x="7940" y="4316"/>
                  </a:cubicBezTo>
                  <a:lnTo>
                    <a:pt x="4348" y="4316"/>
                  </a:lnTo>
                  <a:cubicBezTo>
                    <a:pt x="4348" y="2584"/>
                    <a:pt x="5293" y="693"/>
                    <a:pt x="6144" y="693"/>
                  </a:cubicBezTo>
                  <a:close/>
                  <a:moveTo>
                    <a:pt x="9677" y="1496"/>
                  </a:moveTo>
                  <a:cubicBezTo>
                    <a:pt x="9731" y="1496"/>
                    <a:pt x="9781" y="1501"/>
                    <a:pt x="9830" y="1513"/>
                  </a:cubicBezTo>
                  <a:cubicBezTo>
                    <a:pt x="10145" y="1607"/>
                    <a:pt x="10397" y="1985"/>
                    <a:pt x="10617" y="2552"/>
                  </a:cubicBezTo>
                  <a:cubicBezTo>
                    <a:pt x="10775" y="3056"/>
                    <a:pt x="10838" y="3686"/>
                    <a:pt x="10806" y="4316"/>
                  </a:cubicBezTo>
                  <a:lnTo>
                    <a:pt x="8633" y="4316"/>
                  </a:lnTo>
                  <a:cubicBezTo>
                    <a:pt x="8633" y="3686"/>
                    <a:pt x="8507" y="2993"/>
                    <a:pt x="8318" y="2300"/>
                  </a:cubicBezTo>
                  <a:cubicBezTo>
                    <a:pt x="8762" y="1800"/>
                    <a:pt x="9280" y="1496"/>
                    <a:pt x="9677" y="1496"/>
                  </a:cubicBezTo>
                  <a:close/>
                  <a:moveTo>
                    <a:pt x="2638" y="1496"/>
                  </a:moveTo>
                  <a:cubicBezTo>
                    <a:pt x="3024" y="1496"/>
                    <a:pt x="3501" y="1807"/>
                    <a:pt x="4001" y="2363"/>
                  </a:cubicBezTo>
                  <a:cubicBezTo>
                    <a:pt x="3781" y="2993"/>
                    <a:pt x="3686" y="3686"/>
                    <a:pt x="3686" y="4348"/>
                  </a:cubicBezTo>
                  <a:lnTo>
                    <a:pt x="1513" y="4348"/>
                  </a:lnTo>
                  <a:cubicBezTo>
                    <a:pt x="1481" y="3686"/>
                    <a:pt x="1544" y="3056"/>
                    <a:pt x="1702" y="2552"/>
                  </a:cubicBezTo>
                  <a:cubicBezTo>
                    <a:pt x="1891" y="1954"/>
                    <a:pt x="2174" y="1607"/>
                    <a:pt x="2489" y="1513"/>
                  </a:cubicBezTo>
                  <a:cubicBezTo>
                    <a:pt x="2537" y="1502"/>
                    <a:pt x="2587" y="1496"/>
                    <a:pt x="2638" y="1496"/>
                  </a:cubicBezTo>
                  <a:close/>
                  <a:moveTo>
                    <a:pt x="11153" y="5041"/>
                  </a:moveTo>
                  <a:cubicBezTo>
                    <a:pt x="11342" y="5041"/>
                    <a:pt x="11500" y="5199"/>
                    <a:pt x="11500" y="5388"/>
                  </a:cubicBezTo>
                  <a:cubicBezTo>
                    <a:pt x="11500" y="7152"/>
                    <a:pt x="10050" y="8601"/>
                    <a:pt x="8286" y="8601"/>
                  </a:cubicBezTo>
                  <a:lnTo>
                    <a:pt x="4001" y="8601"/>
                  </a:lnTo>
                  <a:cubicBezTo>
                    <a:pt x="2206" y="8601"/>
                    <a:pt x="756" y="7152"/>
                    <a:pt x="756" y="5388"/>
                  </a:cubicBezTo>
                  <a:cubicBezTo>
                    <a:pt x="756" y="5199"/>
                    <a:pt x="914" y="5041"/>
                    <a:pt x="1103" y="5041"/>
                  </a:cubicBezTo>
                  <a:close/>
                  <a:moveTo>
                    <a:pt x="9357" y="9326"/>
                  </a:moveTo>
                  <a:lnTo>
                    <a:pt x="9357" y="9672"/>
                  </a:lnTo>
                  <a:cubicBezTo>
                    <a:pt x="9357" y="10271"/>
                    <a:pt x="8885" y="10743"/>
                    <a:pt x="8286" y="10743"/>
                  </a:cubicBezTo>
                  <a:lnTo>
                    <a:pt x="7940" y="10743"/>
                  </a:lnTo>
                  <a:lnTo>
                    <a:pt x="7940" y="10397"/>
                  </a:lnTo>
                  <a:cubicBezTo>
                    <a:pt x="7940" y="9798"/>
                    <a:pt x="8412" y="9326"/>
                    <a:pt x="8979" y="9326"/>
                  </a:cubicBezTo>
                  <a:close/>
                  <a:moveTo>
                    <a:pt x="10050" y="9357"/>
                  </a:moveTo>
                  <a:cubicBezTo>
                    <a:pt x="10870" y="9515"/>
                    <a:pt x="11500" y="10208"/>
                    <a:pt x="11500" y="11090"/>
                  </a:cubicBezTo>
                  <a:lnTo>
                    <a:pt x="11500" y="11437"/>
                  </a:lnTo>
                  <a:lnTo>
                    <a:pt x="11153" y="11437"/>
                  </a:lnTo>
                  <a:cubicBezTo>
                    <a:pt x="10617" y="11437"/>
                    <a:pt x="10050" y="11185"/>
                    <a:pt x="9704" y="10743"/>
                  </a:cubicBezTo>
                  <a:cubicBezTo>
                    <a:pt x="9924" y="10428"/>
                    <a:pt x="10050" y="10082"/>
                    <a:pt x="10050" y="9672"/>
                  </a:cubicBezTo>
                  <a:lnTo>
                    <a:pt x="10050" y="9357"/>
                  </a:lnTo>
                  <a:close/>
                  <a:moveTo>
                    <a:pt x="6112" y="0"/>
                  </a:moveTo>
                  <a:cubicBezTo>
                    <a:pt x="5419" y="0"/>
                    <a:pt x="4789" y="536"/>
                    <a:pt x="4253" y="1513"/>
                  </a:cubicBezTo>
                  <a:cubicBezTo>
                    <a:pt x="4253" y="1576"/>
                    <a:pt x="4222" y="1576"/>
                    <a:pt x="4222" y="1607"/>
                  </a:cubicBezTo>
                  <a:cubicBezTo>
                    <a:pt x="3680" y="1065"/>
                    <a:pt x="3096" y="777"/>
                    <a:pt x="2591" y="777"/>
                  </a:cubicBezTo>
                  <a:cubicBezTo>
                    <a:pt x="2479" y="777"/>
                    <a:pt x="2371" y="791"/>
                    <a:pt x="2269" y="819"/>
                  </a:cubicBezTo>
                  <a:cubicBezTo>
                    <a:pt x="1166" y="1135"/>
                    <a:pt x="630" y="2836"/>
                    <a:pt x="725" y="4348"/>
                  </a:cubicBezTo>
                  <a:cubicBezTo>
                    <a:pt x="284" y="4506"/>
                    <a:pt x="0" y="4915"/>
                    <a:pt x="0" y="5388"/>
                  </a:cubicBezTo>
                  <a:cubicBezTo>
                    <a:pt x="0" y="7561"/>
                    <a:pt x="1796" y="9326"/>
                    <a:pt x="3938" y="9326"/>
                  </a:cubicBezTo>
                  <a:lnTo>
                    <a:pt x="7530" y="9326"/>
                  </a:lnTo>
                  <a:cubicBezTo>
                    <a:pt x="7309" y="9641"/>
                    <a:pt x="7183" y="9987"/>
                    <a:pt x="7183" y="10365"/>
                  </a:cubicBezTo>
                  <a:lnTo>
                    <a:pt x="7183" y="11090"/>
                  </a:lnTo>
                  <a:cubicBezTo>
                    <a:pt x="7183" y="11279"/>
                    <a:pt x="7341" y="11437"/>
                    <a:pt x="7530" y="11437"/>
                  </a:cubicBezTo>
                  <a:lnTo>
                    <a:pt x="8255" y="11437"/>
                  </a:lnTo>
                  <a:cubicBezTo>
                    <a:pt x="8570" y="11437"/>
                    <a:pt x="8885" y="11374"/>
                    <a:pt x="9137" y="11216"/>
                  </a:cubicBezTo>
                  <a:cubicBezTo>
                    <a:pt x="9609" y="11815"/>
                    <a:pt x="10365" y="12161"/>
                    <a:pt x="11122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5"/>
                  </a:cubicBezTo>
                  <a:lnTo>
                    <a:pt x="12193" y="11090"/>
                  </a:lnTo>
                  <a:cubicBezTo>
                    <a:pt x="12224" y="9956"/>
                    <a:pt x="11468" y="9011"/>
                    <a:pt x="10397" y="8696"/>
                  </a:cubicBezTo>
                  <a:cubicBezTo>
                    <a:pt x="11500" y="7971"/>
                    <a:pt x="12224" y="6774"/>
                    <a:pt x="12224" y="5388"/>
                  </a:cubicBezTo>
                  <a:cubicBezTo>
                    <a:pt x="12224" y="4915"/>
                    <a:pt x="11909" y="4506"/>
                    <a:pt x="11500" y="4348"/>
                  </a:cubicBezTo>
                  <a:cubicBezTo>
                    <a:pt x="11594" y="2773"/>
                    <a:pt x="11122" y="1103"/>
                    <a:pt x="9987" y="819"/>
                  </a:cubicBezTo>
                  <a:cubicBezTo>
                    <a:pt x="9879" y="791"/>
                    <a:pt x="9767" y="777"/>
                    <a:pt x="9651" y="777"/>
                  </a:cubicBezTo>
                  <a:cubicBezTo>
                    <a:pt x="9129" y="777"/>
                    <a:pt x="8544" y="1065"/>
                    <a:pt x="8003" y="1607"/>
                  </a:cubicBezTo>
                  <a:cubicBezTo>
                    <a:pt x="8003" y="1576"/>
                    <a:pt x="7971" y="1576"/>
                    <a:pt x="7971" y="1513"/>
                  </a:cubicBezTo>
                  <a:cubicBezTo>
                    <a:pt x="7498" y="536"/>
                    <a:pt x="6837" y="0"/>
                    <a:pt x="6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57" name="Google Shape;7257;p68"/>
          <p:cNvGrpSpPr/>
          <p:nvPr/>
        </p:nvGrpSpPr>
        <p:grpSpPr>
          <a:xfrm>
            <a:off x="4824919" y="1676827"/>
            <a:ext cx="303164" cy="339198"/>
            <a:chOff x="-17903225" y="2060800"/>
            <a:chExt cx="271750" cy="304050"/>
          </a:xfrm>
        </p:grpSpPr>
        <p:sp>
          <p:nvSpPr>
            <p:cNvPr id="7258" name="Google Shape;7258;p68"/>
            <p:cNvSpPr/>
            <p:nvPr/>
          </p:nvSpPr>
          <p:spPr>
            <a:xfrm>
              <a:off x="-17722875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6" y="568"/>
                    <a:pt x="726" y="379"/>
                  </a:cubicBezTo>
                  <a:cubicBezTo>
                    <a:pt x="726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59" name="Google Shape;7259;p68"/>
            <p:cNvSpPr/>
            <p:nvPr/>
          </p:nvSpPr>
          <p:spPr>
            <a:xfrm>
              <a:off x="-17829200" y="22041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79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0" name="Google Shape;7260;p68"/>
            <p:cNvSpPr/>
            <p:nvPr/>
          </p:nvSpPr>
          <p:spPr>
            <a:xfrm>
              <a:off x="-17903225" y="2060800"/>
              <a:ext cx="271750" cy="304050"/>
            </a:xfrm>
            <a:custGeom>
              <a:rect b="b" l="l" r="r" t="t"/>
              <a:pathLst>
                <a:path extrusionOk="0" h="12162" w="10870">
                  <a:moveTo>
                    <a:pt x="1040" y="694"/>
                  </a:moveTo>
                  <a:cubicBezTo>
                    <a:pt x="1891" y="694"/>
                    <a:pt x="2615" y="1293"/>
                    <a:pt x="2773" y="2112"/>
                  </a:cubicBezTo>
                  <a:cubicBezTo>
                    <a:pt x="2552" y="2364"/>
                    <a:pt x="2332" y="2679"/>
                    <a:pt x="2143" y="2994"/>
                  </a:cubicBezTo>
                  <a:lnTo>
                    <a:pt x="1040" y="694"/>
                  </a:lnTo>
                  <a:close/>
                  <a:moveTo>
                    <a:pt x="9861" y="694"/>
                  </a:moveTo>
                  <a:lnTo>
                    <a:pt x="8727" y="2994"/>
                  </a:lnTo>
                  <a:cubicBezTo>
                    <a:pt x="8507" y="2679"/>
                    <a:pt x="8318" y="2395"/>
                    <a:pt x="8097" y="2112"/>
                  </a:cubicBezTo>
                  <a:cubicBezTo>
                    <a:pt x="8255" y="1293"/>
                    <a:pt x="8979" y="694"/>
                    <a:pt x="9830" y="694"/>
                  </a:cubicBezTo>
                  <a:close/>
                  <a:moveTo>
                    <a:pt x="5451" y="1419"/>
                  </a:moveTo>
                  <a:cubicBezTo>
                    <a:pt x="6144" y="1419"/>
                    <a:pt x="6900" y="1860"/>
                    <a:pt x="7561" y="2584"/>
                  </a:cubicBezTo>
                  <a:lnTo>
                    <a:pt x="6994" y="2994"/>
                  </a:lnTo>
                  <a:cubicBezTo>
                    <a:pt x="6270" y="3466"/>
                    <a:pt x="5829" y="4254"/>
                    <a:pt x="5829" y="5136"/>
                  </a:cubicBezTo>
                  <a:lnTo>
                    <a:pt x="5829" y="6522"/>
                  </a:lnTo>
                  <a:cubicBezTo>
                    <a:pt x="5734" y="6491"/>
                    <a:pt x="5608" y="6491"/>
                    <a:pt x="5482" y="6491"/>
                  </a:cubicBezTo>
                  <a:cubicBezTo>
                    <a:pt x="5356" y="6491"/>
                    <a:pt x="5199" y="6522"/>
                    <a:pt x="5104" y="6554"/>
                  </a:cubicBezTo>
                  <a:lnTo>
                    <a:pt x="5104" y="5199"/>
                  </a:lnTo>
                  <a:cubicBezTo>
                    <a:pt x="5104" y="4317"/>
                    <a:pt x="4663" y="3498"/>
                    <a:pt x="3938" y="3025"/>
                  </a:cubicBezTo>
                  <a:lnTo>
                    <a:pt x="3371" y="2616"/>
                  </a:lnTo>
                  <a:cubicBezTo>
                    <a:pt x="4001" y="1797"/>
                    <a:pt x="4726" y="1419"/>
                    <a:pt x="5451" y="1419"/>
                  </a:cubicBezTo>
                  <a:close/>
                  <a:moveTo>
                    <a:pt x="5451" y="7152"/>
                  </a:moveTo>
                  <a:cubicBezTo>
                    <a:pt x="5608" y="7152"/>
                    <a:pt x="5734" y="7279"/>
                    <a:pt x="5797" y="7405"/>
                  </a:cubicBezTo>
                  <a:lnTo>
                    <a:pt x="5797" y="7562"/>
                  </a:lnTo>
                  <a:cubicBezTo>
                    <a:pt x="5766" y="7625"/>
                    <a:pt x="5608" y="7751"/>
                    <a:pt x="5451" y="7846"/>
                  </a:cubicBezTo>
                  <a:cubicBezTo>
                    <a:pt x="5262" y="7720"/>
                    <a:pt x="5104" y="7594"/>
                    <a:pt x="5104" y="7499"/>
                  </a:cubicBezTo>
                  <a:cubicBezTo>
                    <a:pt x="5104" y="7310"/>
                    <a:pt x="5262" y="7152"/>
                    <a:pt x="5451" y="7152"/>
                  </a:cubicBezTo>
                  <a:close/>
                  <a:moveTo>
                    <a:pt x="2899" y="3151"/>
                  </a:moveTo>
                  <a:lnTo>
                    <a:pt x="3560" y="3561"/>
                  </a:lnTo>
                  <a:cubicBezTo>
                    <a:pt x="4064" y="3907"/>
                    <a:pt x="4379" y="4538"/>
                    <a:pt x="4379" y="5105"/>
                  </a:cubicBezTo>
                  <a:lnTo>
                    <a:pt x="4379" y="7499"/>
                  </a:lnTo>
                  <a:cubicBezTo>
                    <a:pt x="4379" y="7562"/>
                    <a:pt x="4379" y="7625"/>
                    <a:pt x="4411" y="7688"/>
                  </a:cubicBezTo>
                  <a:cubicBezTo>
                    <a:pt x="4505" y="8035"/>
                    <a:pt x="4852" y="8287"/>
                    <a:pt x="5104" y="8413"/>
                  </a:cubicBezTo>
                  <a:lnTo>
                    <a:pt x="5104" y="8948"/>
                  </a:lnTo>
                  <a:lnTo>
                    <a:pt x="5104" y="8980"/>
                  </a:lnTo>
                  <a:cubicBezTo>
                    <a:pt x="5059" y="9813"/>
                    <a:pt x="4353" y="10357"/>
                    <a:pt x="3575" y="10357"/>
                  </a:cubicBezTo>
                  <a:cubicBezTo>
                    <a:pt x="3264" y="10357"/>
                    <a:pt x="2943" y="10271"/>
                    <a:pt x="2647" y="10082"/>
                  </a:cubicBezTo>
                  <a:cubicBezTo>
                    <a:pt x="1859" y="9547"/>
                    <a:pt x="1512" y="8728"/>
                    <a:pt x="1512" y="7499"/>
                  </a:cubicBezTo>
                  <a:cubicBezTo>
                    <a:pt x="1512" y="6144"/>
                    <a:pt x="2017" y="4443"/>
                    <a:pt x="2899" y="3151"/>
                  </a:cubicBezTo>
                  <a:close/>
                  <a:moveTo>
                    <a:pt x="8066" y="3151"/>
                  </a:moveTo>
                  <a:cubicBezTo>
                    <a:pt x="8916" y="4412"/>
                    <a:pt x="9420" y="6144"/>
                    <a:pt x="9420" y="7499"/>
                  </a:cubicBezTo>
                  <a:cubicBezTo>
                    <a:pt x="9389" y="8696"/>
                    <a:pt x="8979" y="9578"/>
                    <a:pt x="8192" y="10082"/>
                  </a:cubicBezTo>
                  <a:cubicBezTo>
                    <a:pt x="7913" y="10271"/>
                    <a:pt x="7599" y="10357"/>
                    <a:pt x="7293" y="10357"/>
                  </a:cubicBezTo>
                  <a:cubicBezTo>
                    <a:pt x="6522" y="10357"/>
                    <a:pt x="5797" y="9813"/>
                    <a:pt x="5797" y="8980"/>
                  </a:cubicBezTo>
                  <a:lnTo>
                    <a:pt x="5797" y="8917"/>
                  </a:lnTo>
                  <a:lnTo>
                    <a:pt x="5797" y="8476"/>
                  </a:lnTo>
                  <a:cubicBezTo>
                    <a:pt x="6175" y="8255"/>
                    <a:pt x="6553" y="7940"/>
                    <a:pt x="6553" y="7499"/>
                  </a:cubicBezTo>
                  <a:lnTo>
                    <a:pt x="6553" y="7310"/>
                  </a:lnTo>
                  <a:lnTo>
                    <a:pt x="6553" y="5105"/>
                  </a:lnTo>
                  <a:cubicBezTo>
                    <a:pt x="6553" y="4475"/>
                    <a:pt x="6868" y="3907"/>
                    <a:pt x="7372" y="3561"/>
                  </a:cubicBezTo>
                  <a:lnTo>
                    <a:pt x="8066" y="3151"/>
                  </a:lnTo>
                  <a:close/>
                  <a:moveTo>
                    <a:pt x="5451" y="10145"/>
                  </a:moveTo>
                  <a:cubicBezTo>
                    <a:pt x="5577" y="10303"/>
                    <a:pt x="5671" y="10429"/>
                    <a:pt x="5797" y="10555"/>
                  </a:cubicBezTo>
                  <a:lnTo>
                    <a:pt x="5797" y="11437"/>
                  </a:lnTo>
                  <a:lnTo>
                    <a:pt x="5104" y="11437"/>
                  </a:lnTo>
                  <a:lnTo>
                    <a:pt x="5104" y="10555"/>
                  </a:lnTo>
                  <a:cubicBezTo>
                    <a:pt x="5199" y="10429"/>
                    <a:pt x="5356" y="10303"/>
                    <a:pt x="5451" y="10145"/>
                  </a:cubicBezTo>
                  <a:close/>
                  <a:moveTo>
                    <a:pt x="441" y="1"/>
                  </a:moveTo>
                  <a:cubicBezTo>
                    <a:pt x="158" y="1"/>
                    <a:pt x="0" y="284"/>
                    <a:pt x="126" y="505"/>
                  </a:cubicBezTo>
                  <a:lnTo>
                    <a:pt x="1733" y="3750"/>
                  </a:lnTo>
                  <a:cubicBezTo>
                    <a:pt x="1166" y="4947"/>
                    <a:pt x="788" y="6302"/>
                    <a:pt x="788" y="7499"/>
                  </a:cubicBezTo>
                  <a:cubicBezTo>
                    <a:pt x="788" y="8917"/>
                    <a:pt x="1260" y="9988"/>
                    <a:pt x="2269" y="10650"/>
                  </a:cubicBezTo>
                  <a:cubicBezTo>
                    <a:pt x="2670" y="10930"/>
                    <a:pt x="3134" y="11071"/>
                    <a:pt x="3598" y="11071"/>
                  </a:cubicBezTo>
                  <a:cubicBezTo>
                    <a:pt x="3863" y="11071"/>
                    <a:pt x="4127" y="11025"/>
                    <a:pt x="4379" y="10933"/>
                  </a:cubicBezTo>
                  <a:lnTo>
                    <a:pt x="4379" y="11815"/>
                  </a:lnTo>
                  <a:cubicBezTo>
                    <a:pt x="4379" y="12004"/>
                    <a:pt x="4537" y="12162"/>
                    <a:pt x="4726" y="12162"/>
                  </a:cubicBezTo>
                  <a:lnTo>
                    <a:pt x="6144" y="12162"/>
                  </a:lnTo>
                  <a:cubicBezTo>
                    <a:pt x="6364" y="12162"/>
                    <a:pt x="6522" y="12004"/>
                    <a:pt x="6522" y="11815"/>
                  </a:cubicBezTo>
                  <a:lnTo>
                    <a:pt x="6522" y="10933"/>
                  </a:lnTo>
                  <a:cubicBezTo>
                    <a:pt x="6774" y="11025"/>
                    <a:pt x="7038" y="11071"/>
                    <a:pt x="7303" y="11071"/>
                  </a:cubicBezTo>
                  <a:cubicBezTo>
                    <a:pt x="7767" y="11071"/>
                    <a:pt x="8232" y="10930"/>
                    <a:pt x="8633" y="10650"/>
                  </a:cubicBezTo>
                  <a:cubicBezTo>
                    <a:pt x="9641" y="9988"/>
                    <a:pt x="10113" y="8917"/>
                    <a:pt x="10113" y="7499"/>
                  </a:cubicBezTo>
                  <a:cubicBezTo>
                    <a:pt x="10113" y="6302"/>
                    <a:pt x="9735" y="4916"/>
                    <a:pt x="9137" y="3750"/>
                  </a:cubicBezTo>
                  <a:lnTo>
                    <a:pt x="10775" y="505"/>
                  </a:lnTo>
                  <a:cubicBezTo>
                    <a:pt x="10869" y="284"/>
                    <a:pt x="10680" y="1"/>
                    <a:pt x="10460" y="1"/>
                  </a:cubicBezTo>
                  <a:lnTo>
                    <a:pt x="9861" y="1"/>
                  </a:lnTo>
                  <a:cubicBezTo>
                    <a:pt x="8853" y="1"/>
                    <a:pt x="7940" y="631"/>
                    <a:pt x="7530" y="1576"/>
                  </a:cubicBezTo>
                  <a:cubicBezTo>
                    <a:pt x="7467" y="1545"/>
                    <a:pt x="7404" y="1450"/>
                    <a:pt x="7341" y="1419"/>
                  </a:cubicBezTo>
                  <a:cubicBezTo>
                    <a:pt x="6742" y="946"/>
                    <a:pt x="6112" y="694"/>
                    <a:pt x="5451" y="694"/>
                  </a:cubicBezTo>
                  <a:cubicBezTo>
                    <a:pt x="4663" y="694"/>
                    <a:pt x="3938" y="1072"/>
                    <a:pt x="3371" y="1576"/>
                  </a:cubicBezTo>
                  <a:cubicBezTo>
                    <a:pt x="2993" y="631"/>
                    <a:pt x="211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1" name="Google Shape;7261;p68"/>
          <p:cNvGrpSpPr/>
          <p:nvPr/>
        </p:nvGrpSpPr>
        <p:grpSpPr>
          <a:xfrm>
            <a:off x="4806470" y="2097380"/>
            <a:ext cx="340063" cy="339198"/>
            <a:chOff x="-17918975" y="2435725"/>
            <a:chExt cx="304825" cy="304050"/>
          </a:xfrm>
        </p:grpSpPr>
        <p:sp>
          <p:nvSpPr>
            <p:cNvPr id="7262" name="Google Shape;7262;p68"/>
            <p:cNvSpPr/>
            <p:nvPr/>
          </p:nvSpPr>
          <p:spPr>
            <a:xfrm>
              <a:off x="-17918975" y="2435725"/>
              <a:ext cx="304825" cy="304050"/>
            </a:xfrm>
            <a:custGeom>
              <a:rect b="b" l="l" r="r" t="t"/>
              <a:pathLst>
                <a:path extrusionOk="0" h="12162" w="12193">
                  <a:moveTo>
                    <a:pt x="1040" y="662"/>
                  </a:moveTo>
                  <a:cubicBezTo>
                    <a:pt x="1229" y="662"/>
                    <a:pt x="1386" y="819"/>
                    <a:pt x="1386" y="1040"/>
                  </a:cubicBezTo>
                  <a:cubicBezTo>
                    <a:pt x="1386" y="1229"/>
                    <a:pt x="1229" y="1386"/>
                    <a:pt x="1040" y="1386"/>
                  </a:cubicBezTo>
                  <a:cubicBezTo>
                    <a:pt x="851" y="1386"/>
                    <a:pt x="693" y="1229"/>
                    <a:pt x="693" y="1040"/>
                  </a:cubicBezTo>
                  <a:cubicBezTo>
                    <a:pt x="693" y="819"/>
                    <a:pt x="851" y="662"/>
                    <a:pt x="1040" y="662"/>
                  </a:cubicBezTo>
                  <a:close/>
                  <a:moveTo>
                    <a:pt x="3907" y="662"/>
                  </a:moveTo>
                  <a:cubicBezTo>
                    <a:pt x="4096" y="662"/>
                    <a:pt x="4253" y="819"/>
                    <a:pt x="4253" y="1040"/>
                  </a:cubicBezTo>
                  <a:cubicBezTo>
                    <a:pt x="4253" y="1229"/>
                    <a:pt x="4096" y="1386"/>
                    <a:pt x="3907" y="1386"/>
                  </a:cubicBezTo>
                  <a:cubicBezTo>
                    <a:pt x="3718" y="1386"/>
                    <a:pt x="3560" y="1229"/>
                    <a:pt x="3560" y="1040"/>
                  </a:cubicBezTo>
                  <a:cubicBezTo>
                    <a:pt x="3560" y="819"/>
                    <a:pt x="3718" y="662"/>
                    <a:pt x="3907" y="662"/>
                  </a:cubicBezTo>
                  <a:close/>
                  <a:moveTo>
                    <a:pt x="7828" y="2853"/>
                  </a:moveTo>
                  <a:cubicBezTo>
                    <a:pt x="9848" y="2853"/>
                    <a:pt x="11436" y="4484"/>
                    <a:pt x="11436" y="6427"/>
                  </a:cubicBezTo>
                  <a:lnTo>
                    <a:pt x="11436" y="6774"/>
                  </a:lnTo>
                  <a:cubicBezTo>
                    <a:pt x="11436" y="8538"/>
                    <a:pt x="9987" y="10019"/>
                    <a:pt x="8191" y="10019"/>
                  </a:cubicBezTo>
                  <a:cubicBezTo>
                    <a:pt x="6837" y="10019"/>
                    <a:pt x="5671" y="8916"/>
                    <a:pt x="5671" y="7530"/>
                  </a:cubicBezTo>
                  <a:lnTo>
                    <a:pt x="5671" y="6931"/>
                  </a:lnTo>
                  <a:cubicBezTo>
                    <a:pt x="5671" y="5955"/>
                    <a:pt x="6427" y="5072"/>
                    <a:pt x="7372" y="5041"/>
                  </a:cubicBezTo>
                  <a:cubicBezTo>
                    <a:pt x="7392" y="5040"/>
                    <a:pt x="7413" y="5040"/>
                    <a:pt x="7433" y="5040"/>
                  </a:cubicBezTo>
                  <a:cubicBezTo>
                    <a:pt x="8445" y="5040"/>
                    <a:pt x="9263" y="5817"/>
                    <a:pt x="9263" y="6805"/>
                  </a:cubicBezTo>
                  <a:lnTo>
                    <a:pt x="9263" y="7152"/>
                  </a:lnTo>
                  <a:cubicBezTo>
                    <a:pt x="9263" y="7561"/>
                    <a:pt x="8948" y="7876"/>
                    <a:pt x="8570" y="7876"/>
                  </a:cubicBezTo>
                  <a:cubicBezTo>
                    <a:pt x="8160" y="7876"/>
                    <a:pt x="7845" y="7561"/>
                    <a:pt x="7845" y="7152"/>
                  </a:cubicBezTo>
                  <a:lnTo>
                    <a:pt x="7845" y="6805"/>
                  </a:lnTo>
                  <a:cubicBezTo>
                    <a:pt x="7845" y="6616"/>
                    <a:pt x="7687" y="6459"/>
                    <a:pt x="7498" y="6459"/>
                  </a:cubicBezTo>
                  <a:cubicBezTo>
                    <a:pt x="7309" y="6459"/>
                    <a:pt x="7152" y="6616"/>
                    <a:pt x="7152" y="6805"/>
                  </a:cubicBezTo>
                  <a:lnTo>
                    <a:pt x="7152" y="7152"/>
                  </a:lnTo>
                  <a:cubicBezTo>
                    <a:pt x="7152" y="7939"/>
                    <a:pt x="7782" y="8569"/>
                    <a:pt x="8570" y="8569"/>
                  </a:cubicBezTo>
                  <a:cubicBezTo>
                    <a:pt x="9357" y="8569"/>
                    <a:pt x="9987" y="7939"/>
                    <a:pt x="9987" y="7152"/>
                  </a:cubicBezTo>
                  <a:lnTo>
                    <a:pt x="9987" y="6805"/>
                  </a:lnTo>
                  <a:cubicBezTo>
                    <a:pt x="9987" y="5425"/>
                    <a:pt x="8853" y="4314"/>
                    <a:pt x="7456" y="4314"/>
                  </a:cubicBezTo>
                  <a:cubicBezTo>
                    <a:pt x="7418" y="4314"/>
                    <a:pt x="7379" y="4315"/>
                    <a:pt x="7341" y="4316"/>
                  </a:cubicBezTo>
                  <a:cubicBezTo>
                    <a:pt x="5986" y="4411"/>
                    <a:pt x="4946" y="5577"/>
                    <a:pt x="4946" y="6931"/>
                  </a:cubicBezTo>
                  <a:lnTo>
                    <a:pt x="4946" y="7530"/>
                  </a:lnTo>
                  <a:cubicBezTo>
                    <a:pt x="4946" y="8191"/>
                    <a:pt x="5135" y="8790"/>
                    <a:pt x="5482" y="9294"/>
                  </a:cubicBezTo>
                  <a:lnTo>
                    <a:pt x="5293" y="9294"/>
                  </a:lnTo>
                  <a:cubicBezTo>
                    <a:pt x="4694" y="9294"/>
                    <a:pt x="4222" y="8822"/>
                    <a:pt x="4222" y="8223"/>
                  </a:cubicBezTo>
                  <a:lnTo>
                    <a:pt x="4222" y="6616"/>
                  </a:lnTo>
                  <a:cubicBezTo>
                    <a:pt x="4253" y="4663"/>
                    <a:pt x="5671" y="3025"/>
                    <a:pt x="7498" y="2867"/>
                  </a:cubicBezTo>
                  <a:cubicBezTo>
                    <a:pt x="7609" y="2857"/>
                    <a:pt x="7719" y="2853"/>
                    <a:pt x="7828" y="2853"/>
                  </a:cubicBezTo>
                  <a:close/>
                  <a:moveTo>
                    <a:pt x="2518" y="4236"/>
                  </a:moveTo>
                  <a:cubicBezTo>
                    <a:pt x="3101" y="4236"/>
                    <a:pt x="3592" y="4754"/>
                    <a:pt x="3592" y="5324"/>
                  </a:cubicBezTo>
                  <a:lnTo>
                    <a:pt x="3592" y="8160"/>
                  </a:lnTo>
                  <a:cubicBezTo>
                    <a:pt x="3592" y="9137"/>
                    <a:pt x="4379" y="9924"/>
                    <a:pt x="5356" y="9924"/>
                  </a:cubicBezTo>
                  <a:lnTo>
                    <a:pt x="6207" y="9924"/>
                  </a:lnTo>
                  <a:cubicBezTo>
                    <a:pt x="6742" y="10365"/>
                    <a:pt x="7467" y="10617"/>
                    <a:pt x="8254" y="10617"/>
                  </a:cubicBezTo>
                  <a:cubicBezTo>
                    <a:pt x="9011" y="10617"/>
                    <a:pt x="9704" y="10428"/>
                    <a:pt x="10334" y="10050"/>
                  </a:cubicBezTo>
                  <a:cubicBezTo>
                    <a:pt x="10838" y="10334"/>
                    <a:pt x="11279" y="10838"/>
                    <a:pt x="11405" y="11436"/>
                  </a:cubicBezTo>
                  <a:lnTo>
                    <a:pt x="3907" y="11436"/>
                  </a:lnTo>
                  <a:cubicBezTo>
                    <a:pt x="2521" y="11436"/>
                    <a:pt x="1418" y="10271"/>
                    <a:pt x="1418" y="8916"/>
                  </a:cubicBezTo>
                  <a:lnTo>
                    <a:pt x="1418" y="5388"/>
                  </a:lnTo>
                  <a:cubicBezTo>
                    <a:pt x="1418" y="4852"/>
                    <a:pt x="1827" y="4348"/>
                    <a:pt x="2332" y="4253"/>
                  </a:cubicBezTo>
                  <a:cubicBezTo>
                    <a:pt x="2394" y="4241"/>
                    <a:pt x="2457" y="4236"/>
                    <a:pt x="2518" y="4236"/>
                  </a:cubicBezTo>
                  <a:close/>
                  <a:moveTo>
                    <a:pt x="1071" y="0"/>
                  </a:moveTo>
                  <a:cubicBezTo>
                    <a:pt x="473" y="0"/>
                    <a:pt x="0" y="473"/>
                    <a:pt x="0" y="1071"/>
                  </a:cubicBezTo>
                  <a:cubicBezTo>
                    <a:pt x="0" y="1652"/>
                    <a:pt x="504" y="2144"/>
                    <a:pt x="1052" y="2144"/>
                  </a:cubicBezTo>
                  <a:cubicBezTo>
                    <a:pt x="1069" y="2144"/>
                    <a:pt x="1086" y="2143"/>
                    <a:pt x="1103" y="2143"/>
                  </a:cubicBezTo>
                  <a:lnTo>
                    <a:pt x="1733" y="3749"/>
                  </a:lnTo>
                  <a:cubicBezTo>
                    <a:pt x="1103" y="4001"/>
                    <a:pt x="725" y="4694"/>
                    <a:pt x="725" y="5451"/>
                  </a:cubicBezTo>
                  <a:lnTo>
                    <a:pt x="725" y="8948"/>
                  </a:lnTo>
                  <a:cubicBezTo>
                    <a:pt x="725" y="10712"/>
                    <a:pt x="2174" y="12161"/>
                    <a:pt x="3938" y="12161"/>
                  </a:cubicBezTo>
                  <a:lnTo>
                    <a:pt x="11815" y="12161"/>
                  </a:lnTo>
                  <a:cubicBezTo>
                    <a:pt x="12035" y="12161"/>
                    <a:pt x="12193" y="12004"/>
                    <a:pt x="12193" y="11814"/>
                  </a:cubicBezTo>
                  <a:cubicBezTo>
                    <a:pt x="12193" y="11279"/>
                    <a:pt x="11972" y="10712"/>
                    <a:pt x="11657" y="10271"/>
                  </a:cubicBezTo>
                  <a:cubicBezTo>
                    <a:pt x="11468" y="10019"/>
                    <a:pt x="11247" y="9798"/>
                    <a:pt x="10964" y="9641"/>
                  </a:cubicBezTo>
                  <a:cubicBezTo>
                    <a:pt x="11657" y="8916"/>
                    <a:pt x="12193" y="7876"/>
                    <a:pt x="12193" y="6774"/>
                  </a:cubicBezTo>
                  <a:lnTo>
                    <a:pt x="12193" y="6427"/>
                  </a:lnTo>
                  <a:cubicBezTo>
                    <a:pt x="12193" y="4080"/>
                    <a:pt x="10259" y="2153"/>
                    <a:pt x="7898" y="2153"/>
                  </a:cubicBezTo>
                  <a:cubicBezTo>
                    <a:pt x="7756" y="2153"/>
                    <a:pt x="7612" y="2160"/>
                    <a:pt x="7467" y="2174"/>
                  </a:cubicBezTo>
                  <a:cubicBezTo>
                    <a:pt x="5986" y="2332"/>
                    <a:pt x="4726" y="3214"/>
                    <a:pt x="4064" y="4537"/>
                  </a:cubicBezTo>
                  <a:cubicBezTo>
                    <a:pt x="3875" y="4190"/>
                    <a:pt x="3592" y="3907"/>
                    <a:pt x="3245" y="3749"/>
                  </a:cubicBezTo>
                  <a:lnTo>
                    <a:pt x="3875" y="2143"/>
                  </a:lnTo>
                  <a:lnTo>
                    <a:pt x="3907" y="2143"/>
                  </a:lnTo>
                  <a:cubicBezTo>
                    <a:pt x="4505" y="2143"/>
                    <a:pt x="4978" y="1670"/>
                    <a:pt x="4978" y="1071"/>
                  </a:cubicBezTo>
                  <a:cubicBezTo>
                    <a:pt x="4978" y="473"/>
                    <a:pt x="4505" y="0"/>
                    <a:pt x="3907" y="0"/>
                  </a:cubicBezTo>
                  <a:cubicBezTo>
                    <a:pt x="3308" y="0"/>
                    <a:pt x="2836" y="473"/>
                    <a:pt x="2836" y="1071"/>
                  </a:cubicBezTo>
                  <a:cubicBezTo>
                    <a:pt x="2836" y="1386"/>
                    <a:pt x="2993" y="1670"/>
                    <a:pt x="3214" y="1859"/>
                  </a:cubicBezTo>
                  <a:lnTo>
                    <a:pt x="2521" y="3592"/>
                  </a:lnTo>
                  <a:lnTo>
                    <a:pt x="2458" y="3592"/>
                  </a:lnTo>
                  <a:lnTo>
                    <a:pt x="1796" y="1859"/>
                  </a:lnTo>
                  <a:cubicBezTo>
                    <a:pt x="2016" y="1670"/>
                    <a:pt x="2142" y="1386"/>
                    <a:pt x="2142" y="1071"/>
                  </a:cubicBezTo>
                  <a:cubicBezTo>
                    <a:pt x="2142" y="473"/>
                    <a:pt x="167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3" name="Google Shape;7263;p68"/>
            <p:cNvSpPr/>
            <p:nvPr/>
          </p:nvSpPr>
          <p:spPr>
            <a:xfrm>
              <a:off x="-17865425" y="256015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4" name="Google Shape;7264;p68"/>
          <p:cNvGrpSpPr/>
          <p:nvPr/>
        </p:nvGrpSpPr>
        <p:grpSpPr>
          <a:xfrm>
            <a:off x="4827109" y="2511993"/>
            <a:ext cx="298786" cy="337441"/>
            <a:chOff x="-17899300" y="2810625"/>
            <a:chExt cx="267825" cy="302475"/>
          </a:xfrm>
        </p:grpSpPr>
        <p:sp>
          <p:nvSpPr>
            <p:cNvPr id="7265" name="Google Shape;7265;p68"/>
            <p:cNvSpPr/>
            <p:nvPr/>
          </p:nvSpPr>
          <p:spPr>
            <a:xfrm>
              <a:off x="-17899300" y="2810625"/>
              <a:ext cx="267825" cy="302475"/>
            </a:xfrm>
            <a:custGeom>
              <a:rect b="b" l="l" r="r" t="t"/>
              <a:pathLst>
                <a:path extrusionOk="0" h="12099" w="10713">
                  <a:moveTo>
                    <a:pt x="1009" y="4978"/>
                  </a:moveTo>
                  <a:cubicBezTo>
                    <a:pt x="1482" y="4978"/>
                    <a:pt x="1860" y="5293"/>
                    <a:pt x="2017" y="5671"/>
                  </a:cubicBezTo>
                  <a:lnTo>
                    <a:pt x="1702" y="5671"/>
                  </a:lnTo>
                  <a:cubicBezTo>
                    <a:pt x="1229" y="5671"/>
                    <a:pt x="851" y="5356"/>
                    <a:pt x="694" y="4978"/>
                  </a:cubicBezTo>
                  <a:close/>
                  <a:moveTo>
                    <a:pt x="9862" y="4978"/>
                  </a:moveTo>
                  <a:cubicBezTo>
                    <a:pt x="9704" y="5356"/>
                    <a:pt x="9295" y="5671"/>
                    <a:pt x="8822" y="5671"/>
                  </a:cubicBezTo>
                  <a:lnTo>
                    <a:pt x="8507" y="5671"/>
                  </a:lnTo>
                  <a:cubicBezTo>
                    <a:pt x="8696" y="5262"/>
                    <a:pt x="9074" y="4978"/>
                    <a:pt x="9547" y="4978"/>
                  </a:cubicBezTo>
                  <a:close/>
                  <a:moveTo>
                    <a:pt x="5294" y="7845"/>
                  </a:moveTo>
                  <a:cubicBezTo>
                    <a:pt x="5451" y="7845"/>
                    <a:pt x="5609" y="7971"/>
                    <a:pt x="5640" y="8097"/>
                  </a:cubicBezTo>
                  <a:lnTo>
                    <a:pt x="5294" y="8507"/>
                  </a:lnTo>
                  <a:lnTo>
                    <a:pt x="4947" y="8097"/>
                  </a:lnTo>
                  <a:cubicBezTo>
                    <a:pt x="4979" y="7971"/>
                    <a:pt x="5136" y="7845"/>
                    <a:pt x="5294" y="7845"/>
                  </a:cubicBezTo>
                  <a:close/>
                  <a:moveTo>
                    <a:pt x="5294" y="4254"/>
                  </a:moveTo>
                  <a:cubicBezTo>
                    <a:pt x="6774" y="4254"/>
                    <a:pt x="7783" y="5104"/>
                    <a:pt x="7783" y="6742"/>
                  </a:cubicBezTo>
                  <a:cubicBezTo>
                    <a:pt x="7783" y="7467"/>
                    <a:pt x="7625" y="8192"/>
                    <a:pt x="7310" y="8885"/>
                  </a:cubicBezTo>
                  <a:lnTo>
                    <a:pt x="7310" y="8822"/>
                  </a:lnTo>
                  <a:cubicBezTo>
                    <a:pt x="7152" y="7845"/>
                    <a:pt x="6270" y="7152"/>
                    <a:pt x="5294" y="7152"/>
                  </a:cubicBezTo>
                  <a:cubicBezTo>
                    <a:pt x="4317" y="7152"/>
                    <a:pt x="3435" y="7845"/>
                    <a:pt x="3277" y="8822"/>
                  </a:cubicBezTo>
                  <a:lnTo>
                    <a:pt x="3277" y="8885"/>
                  </a:lnTo>
                  <a:cubicBezTo>
                    <a:pt x="2962" y="8192"/>
                    <a:pt x="2805" y="7467"/>
                    <a:pt x="2805" y="6742"/>
                  </a:cubicBezTo>
                  <a:cubicBezTo>
                    <a:pt x="2805" y="5104"/>
                    <a:pt x="3844" y="4254"/>
                    <a:pt x="5294" y="4254"/>
                  </a:cubicBezTo>
                  <a:close/>
                  <a:moveTo>
                    <a:pt x="4254" y="8412"/>
                  </a:moveTo>
                  <a:cubicBezTo>
                    <a:pt x="4317" y="8444"/>
                    <a:pt x="4254" y="8412"/>
                    <a:pt x="4947" y="9263"/>
                  </a:cubicBezTo>
                  <a:lnTo>
                    <a:pt x="4947" y="9546"/>
                  </a:lnTo>
                  <a:lnTo>
                    <a:pt x="4348" y="10114"/>
                  </a:lnTo>
                  <a:cubicBezTo>
                    <a:pt x="4191" y="10271"/>
                    <a:pt x="4191" y="10492"/>
                    <a:pt x="4348" y="10649"/>
                  </a:cubicBezTo>
                  <a:cubicBezTo>
                    <a:pt x="4427" y="10728"/>
                    <a:pt x="4514" y="10767"/>
                    <a:pt x="4601" y="10767"/>
                  </a:cubicBezTo>
                  <a:cubicBezTo>
                    <a:pt x="4687" y="10767"/>
                    <a:pt x="4774" y="10728"/>
                    <a:pt x="4853" y="10649"/>
                  </a:cubicBezTo>
                  <a:lnTo>
                    <a:pt x="5325" y="10177"/>
                  </a:lnTo>
                  <a:lnTo>
                    <a:pt x="5798" y="10649"/>
                  </a:lnTo>
                  <a:cubicBezTo>
                    <a:pt x="5876" y="10728"/>
                    <a:pt x="5971" y="10767"/>
                    <a:pt x="6065" y="10767"/>
                  </a:cubicBezTo>
                  <a:cubicBezTo>
                    <a:pt x="6160" y="10767"/>
                    <a:pt x="6255" y="10728"/>
                    <a:pt x="6333" y="10649"/>
                  </a:cubicBezTo>
                  <a:cubicBezTo>
                    <a:pt x="6491" y="10492"/>
                    <a:pt x="6491" y="10271"/>
                    <a:pt x="6333" y="10114"/>
                  </a:cubicBezTo>
                  <a:lnTo>
                    <a:pt x="5735" y="9546"/>
                  </a:lnTo>
                  <a:lnTo>
                    <a:pt x="5735" y="9263"/>
                  </a:lnTo>
                  <a:cubicBezTo>
                    <a:pt x="6428" y="8412"/>
                    <a:pt x="6396" y="8444"/>
                    <a:pt x="6396" y="8412"/>
                  </a:cubicBezTo>
                  <a:lnTo>
                    <a:pt x="6396" y="8412"/>
                  </a:lnTo>
                  <a:cubicBezTo>
                    <a:pt x="6522" y="8570"/>
                    <a:pt x="6617" y="8790"/>
                    <a:pt x="6680" y="8979"/>
                  </a:cubicBezTo>
                  <a:lnTo>
                    <a:pt x="6837" y="9893"/>
                  </a:lnTo>
                  <a:cubicBezTo>
                    <a:pt x="6869" y="10681"/>
                    <a:pt x="6270" y="11437"/>
                    <a:pt x="5451" y="11437"/>
                  </a:cubicBezTo>
                  <a:lnTo>
                    <a:pt x="5136" y="11437"/>
                  </a:lnTo>
                  <a:cubicBezTo>
                    <a:pt x="4317" y="11437"/>
                    <a:pt x="3687" y="10681"/>
                    <a:pt x="3844" y="9893"/>
                  </a:cubicBezTo>
                  <a:lnTo>
                    <a:pt x="4002" y="8979"/>
                  </a:lnTo>
                  <a:cubicBezTo>
                    <a:pt x="4033" y="8759"/>
                    <a:pt x="4096" y="8570"/>
                    <a:pt x="4254" y="8412"/>
                  </a:cubicBezTo>
                  <a:close/>
                  <a:moveTo>
                    <a:pt x="1040" y="0"/>
                  </a:moveTo>
                  <a:cubicBezTo>
                    <a:pt x="851" y="0"/>
                    <a:pt x="694" y="158"/>
                    <a:pt x="694" y="379"/>
                  </a:cubicBezTo>
                  <a:lnTo>
                    <a:pt x="694" y="1072"/>
                  </a:lnTo>
                  <a:cubicBezTo>
                    <a:pt x="694" y="1670"/>
                    <a:pt x="1166" y="2143"/>
                    <a:pt x="1734" y="2143"/>
                  </a:cubicBezTo>
                  <a:lnTo>
                    <a:pt x="2112" y="2143"/>
                  </a:lnTo>
                  <a:lnTo>
                    <a:pt x="2112" y="3529"/>
                  </a:lnTo>
                  <a:cubicBezTo>
                    <a:pt x="2112" y="3907"/>
                    <a:pt x="2332" y="4317"/>
                    <a:pt x="2679" y="4474"/>
                  </a:cubicBezTo>
                  <a:lnTo>
                    <a:pt x="2899" y="4537"/>
                  </a:lnTo>
                  <a:cubicBezTo>
                    <a:pt x="2742" y="4695"/>
                    <a:pt x="2616" y="4852"/>
                    <a:pt x="2521" y="5041"/>
                  </a:cubicBezTo>
                  <a:cubicBezTo>
                    <a:pt x="2206" y="4569"/>
                    <a:pt x="1671" y="4254"/>
                    <a:pt x="1072" y="4254"/>
                  </a:cubicBezTo>
                  <a:lnTo>
                    <a:pt x="379" y="4254"/>
                  </a:lnTo>
                  <a:cubicBezTo>
                    <a:pt x="158" y="4254"/>
                    <a:pt x="1" y="4411"/>
                    <a:pt x="1" y="4632"/>
                  </a:cubicBezTo>
                  <a:cubicBezTo>
                    <a:pt x="1" y="5608"/>
                    <a:pt x="788" y="6396"/>
                    <a:pt x="1797" y="6396"/>
                  </a:cubicBezTo>
                  <a:lnTo>
                    <a:pt x="2143" y="6396"/>
                  </a:lnTo>
                  <a:lnTo>
                    <a:pt x="2143" y="6742"/>
                  </a:lnTo>
                  <a:cubicBezTo>
                    <a:pt x="2143" y="7877"/>
                    <a:pt x="2521" y="9105"/>
                    <a:pt x="3151" y="10019"/>
                  </a:cubicBezTo>
                  <a:cubicBezTo>
                    <a:pt x="3120" y="11153"/>
                    <a:pt x="4065" y="12098"/>
                    <a:pt x="5199" y="12098"/>
                  </a:cubicBezTo>
                  <a:lnTo>
                    <a:pt x="5514" y="12098"/>
                  </a:lnTo>
                  <a:cubicBezTo>
                    <a:pt x="6680" y="12098"/>
                    <a:pt x="7625" y="11153"/>
                    <a:pt x="7562" y="10019"/>
                  </a:cubicBezTo>
                  <a:cubicBezTo>
                    <a:pt x="8192" y="9105"/>
                    <a:pt x="8602" y="7845"/>
                    <a:pt x="8602" y="6742"/>
                  </a:cubicBezTo>
                  <a:lnTo>
                    <a:pt x="8602" y="6396"/>
                  </a:lnTo>
                  <a:lnTo>
                    <a:pt x="8948" y="6396"/>
                  </a:lnTo>
                  <a:cubicBezTo>
                    <a:pt x="9925" y="6396"/>
                    <a:pt x="10712" y="5608"/>
                    <a:pt x="10712" y="4632"/>
                  </a:cubicBezTo>
                  <a:cubicBezTo>
                    <a:pt x="10649" y="4411"/>
                    <a:pt x="10492" y="4254"/>
                    <a:pt x="10303" y="4254"/>
                  </a:cubicBezTo>
                  <a:lnTo>
                    <a:pt x="9578" y="4254"/>
                  </a:lnTo>
                  <a:cubicBezTo>
                    <a:pt x="8980" y="4254"/>
                    <a:pt x="8444" y="4569"/>
                    <a:pt x="8129" y="5041"/>
                  </a:cubicBezTo>
                  <a:cubicBezTo>
                    <a:pt x="8003" y="4852"/>
                    <a:pt x="7909" y="4695"/>
                    <a:pt x="7783" y="4537"/>
                  </a:cubicBezTo>
                  <a:lnTo>
                    <a:pt x="7972" y="4474"/>
                  </a:lnTo>
                  <a:cubicBezTo>
                    <a:pt x="8318" y="4254"/>
                    <a:pt x="8570" y="3907"/>
                    <a:pt x="8570" y="3529"/>
                  </a:cubicBezTo>
                  <a:lnTo>
                    <a:pt x="8570" y="2143"/>
                  </a:lnTo>
                  <a:lnTo>
                    <a:pt x="8917" y="2143"/>
                  </a:lnTo>
                  <a:cubicBezTo>
                    <a:pt x="9515" y="2143"/>
                    <a:pt x="9988" y="1670"/>
                    <a:pt x="9988" y="1072"/>
                  </a:cubicBezTo>
                  <a:lnTo>
                    <a:pt x="9988" y="379"/>
                  </a:lnTo>
                  <a:cubicBezTo>
                    <a:pt x="9988" y="158"/>
                    <a:pt x="9830" y="0"/>
                    <a:pt x="9610" y="0"/>
                  </a:cubicBezTo>
                  <a:cubicBezTo>
                    <a:pt x="9421" y="0"/>
                    <a:pt x="9263" y="158"/>
                    <a:pt x="9263" y="379"/>
                  </a:cubicBezTo>
                  <a:lnTo>
                    <a:pt x="9263" y="1072"/>
                  </a:lnTo>
                  <a:cubicBezTo>
                    <a:pt x="9263" y="1261"/>
                    <a:pt x="9106" y="1418"/>
                    <a:pt x="8917" y="1418"/>
                  </a:cubicBezTo>
                  <a:lnTo>
                    <a:pt x="8570" y="1418"/>
                  </a:lnTo>
                  <a:lnTo>
                    <a:pt x="8570" y="1072"/>
                  </a:lnTo>
                  <a:cubicBezTo>
                    <a:pt x="8570" y="883"/>
                    <a:pt x="8413" y="725"/>
                    <a:pt x="8192" y="725"/>
                  </a:cubicBezTo>
                  <a:cubicBezTo>
                    <a:pt x="8003" y="725"/>
                    <a:pt x="7846" y="883"/>
                    <a:pt x="7846" y="1072"/>
                  </a:cubicBezTo>
                  <a:lnTo>
                    <a:pt x="7846" y="2143"/>
                  </a:lnTo>
                  <a:lnTo>
                    <a:pt x="7499" y="2143"/>
                  </a:lnTo>
                  <a:cubicBezTo>
                    <a:pt x="7310" y="2143"/>
                    <a:pt x="7152" y="1985"/>
                    <a:pt x="7152" y="1796"/>
                  </a:cubicBezTo>
                  <a:lnTo>
                    <a:pt x="7152" y="1072"/>
                  </a:lnTo>
                  <a:cubicBezTo>
                    <a:pt x="7152" y="883"/>
                    <a:pt x="6995" y="725"/>
                    <a:pt x="6774" y="725"/>
                  </a:cubicBezTo>
                  <a:cubicBezTo>
                    <a:pt x="6585" y="725"/>
                    <a:pt x="6428" y="883"/>
                    <a:pt x="6428" y="1072"/>
                  </a:cubicBezTo>
                  <a:lnTo>
                    <a:pt x="6428" y="1796"/>
                  </a:lnTo>
                  <a:cubicBezTo>
                    <a:pt x="6428" y="2363"/>
                    <a:pt x="6900" y="2836"/>
                    <a:pt x="7499" y="2836"/>
                  </a:cubicBezTo>
                  <a:lnTo>
                    <a:pt x="7846" y="2836"/>
                  </a:lnTo>
                  <a:lnTo>
                    <a:pt x="7846" y="3498"/>
                  </a:lnTo>
                  <a:cubicBezTo>
                    <a:pt x="7846" y="3624"/>
                    <a:pt x="7783" y="3781"/>
                    <a:pt x="7656" y="3813"/>
                  </a:cubicBezTo>
                  <a:lnTo>
                    <a:pt x="7184" y="4065"/>
                  </a:lnTo>
                  <a:cubicBezTo>
                    <a:pt x="6680" y="3750"/>
                    <a:pt x="6050" y="3592"/>
                    <a:pt x="5325" y="3592"/>
                  </a:cubicBezTo>
                  <a:cubicBezTo>
                    <a:pt x="4632" y="3592"/>
                    <a:pt x="4002" y="3750"/>
                    <a:pt x="3466" y="4065"/>
                  </a:cubicBezTo>
                  <a:lnTo>
                    <a:pt x="2994" y="3813"/>
                  </a:lnTo>
                  <a:cubicBezTo>
                    <a:pt x="2899" y="3750"/>
                    <a:pt x="2805" y="3624"/>
                    <a:pt x="2805" y="3498"/>
                  </a:cubicBezTo>
                  <a:lnTo>
                    <a:pt x="2805" y="2836"/>
                  </a:lnTo>
                  <a:lnTo>
                    <a:pt x="3151" y="2836"/>
                  </a:lnTo>
                  <a:cubicBezTo>
                    <a:pt x="3750" y="2836"/>
                    <a:pt x="4222" y="2363"/>
                    <a:pt x="4222" y="1796"/>
                  </a:cubicBezTo>
                  <a:lnTo>
                    <a:pt x="4222" y="1072"/>
                  </a:lnTo>
                  <a:cubicBezTo>
                    <a:pt x="4222" y="883"/>
                    <a:pt x="4065" y="725"/>
                    <a:pt x="3876" y="725"/>
                  </a:cubicBezTo>
                  <a:cubicBezTo>
                    <a:pt x="3687" y="725"/>
                    <a:pt x="3529" y="883"/>
                    <a:pt x="3529" y="1072"/>
                  </a:cubicBezTo>
                  <a:lnTo>
                    <a:pt x="3529" y="1796"/>
                  </a:lnTo>
                  <a:cubicBezTo>
                    <a:pt x="3529" y="1985"/>
                    <a:pt x="3372" y="2143"/>
                    <a:pt x="3151" y="2143"/>
                  </a:cubicBezTo>
                  <a:lnTo>
                    <a:pt x="2805" y="2143"/>
                  </a:lnTo>
                  <a:lnTo>
                    <a:pt x="2805" y="1072"/>
                  </a:lnTo>
                  <a:cubicBezTo>
                    <a:pt x="2805" y="883"/>
                    <a:pt x="2647" y="725"/>
                    <a:pt x="2458" y="725"/>
                  </a:cubicBezTo>
                  <a:cubicBezTo>
                    <a:pt x="2269" y="725"/>
                    <a:pt x="2112" y="883"/>
                    <a:pt x="2112" y="1072"/>
                  </a:cubicBezTo>
                  <a:lnTo>
                    <a:pt x="2112" y="1418"/>
                  </a:lnTo>
                  <a:lnTo>
                    <a:pt x="1734" y="1418"/>
                  </a:lnTo>
                  <a:cubicBezTo>
                    <a:pt x="1545" y="1418"/>
                    <a:pt x="1387" y="1261"/>
                    <a:pt x="1387" y="1072"/>
                  </a:cubicBezTo>
                  <a:lnTo>
                    <a:pt x="1387" y="379"/>
                  </a:ln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6" name="Google Shape;7266;p68"/>
            <p:cNvSpPr/>
            <p:nvPr/>
          </p:nvSpPr>
          <p:spPr>
            <a:xfrm>
              <a:off x="-17740200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67" name="Google Shape;7267;p68"/>
            <p:cNvSpPr/>
            <p:nvPr/>
          </p:nvSpPr>
          <p:spPr>
            <a:xfrm>
              <a:off x="-17811075" y="295240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68" name="Google Shape;7268;p68"/>
          <p:cNvGrpSpPr/>
          <p:nvPr/>
        </p:nvGrpSpPr>
        <p:grpSpPr>
          <a:xfrm>
            <a:off x="6899981" y="1687802"/>
            <a:ext cx="339198" cy="317249"/>
            <a:chOff x="-16066500" y="2060800"/>
            <a:chExt cx="304050" cy="284375"/>
          </a:xfrm>
        </p:grpSpPr>
        <p:sp>
          <p:nvSpPr>
            <p:cNvPr id="7269" name="Google Shape;7269;p68"/>
            <p:cNvSpPr/>
            <p:nvPr/>
          </p:nvSpPr>
          <p:spPr>
            <a:xfrm>
              <a:off x="-15978275" y="2203375"/>
              <a:ext cx="18125" cy="18125"/>
            </a:xfrm>
            <a:custGeom>
              <a:rect b="b" l="l" r="r" t="t"/>
              <a:pathLst>
                <a:path extrusionOk="0" h="725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67" y="725"/>
                    <a:pt x="725" y="567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0" name="Google Shape;7270;p68"/>
            <p:cNvSpPr/>
            <p:nvPr/>
          </p:nvSpPr>
          <p:spPr>
            <a:xfrm>
              <a:off x="-15869575" y="22033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1" name="Google Shape;7271;p68"/>
            <p:cNvSpPr/>
            <p:nvPr/>
          </p:nvSpPr>
          <p:spPr>
            <a:xfrm>
              <a:off x="-15954650" y="2186825"/>
              <a:ext cx="78775" cy="88250"/>
            </a:xfrm>
            <a:custGeom>
              <a:rect b="b" l="l" r="r" t="t"/>
              <a:pathLst>
                <a:path extrusionOk="0" h="3530" w="3151">
                  <a:moveTo>
                    <a:pt x="1607" y="662"/>
                  </a:moveTo>
                  <a:cubicBezTo>
                    <a:pt x="1891" y="662"/>
                    <a:pt x="2080" y="820"/>
                    <a:pt x="2174" y="1103"/>
                  </a:cubicBezTo>
                  <a:lnTo>
                    <a:pt x="2458" y="2111"/>
                  </a:lnTo>
                  <a:cubicBezTo>
                    <a:pt x="2489" y="2269"/>
                    <a:pt x="2458" y="2490"/>
                    <a:pt x="2332" y="2584"/>
                  </a:cubicBezTo>
                  <a:cubicBezTo>
                    <a:pt x="2206" y="2710"/>
                    <a:pt x="2048" y="2805"/>
                    <a:pt x="1891" y="2805"/>
                  </a:cubicBezTo>
                  <a:lnTo>
                    <a:pt x="1387" y="2805"/>
                  </a:lnTo>
                  <a:cubicBezTo>
                    <a:pt x="1229" y="2805"/>
                    <a:pt x="1072" y="2710"/>
                    <a:pt x="946" y="2584"/>
                  </a:cubicBezTo>
                  <a:cubicBezTo>
                    <a:pt x="788" y="2458"/>
                    <a:pt x="757" y="2269"/>
                    <a:pt x="788" y="2111"/>
                  </a:cubicBezTo>
                  <a:lnTo>
                    <a:pt x="1072" y="1103"/>
                  </a:lnTo>
                  <a:cubicBezTo>
                    <a:pt x="1135" y="851"/>
                    <a:pt x="1355" y="662"/>
                    <a:pt x="1607" y="662"/>
                  </a:cubicBezTo>
                  <a:close/>
                  <a:moveTo>
                    <a:pt x="1576" y="1"/>
                  </a:moveTo>
                  <a:cubicBezTo>
                    <a:pt x="977" y="1"/>
                    <a:pt x="473" y="379"/>
                    <a:pt x="347" y="946"/>
                  </a:cubicBezTo>
                  <a:lnTo>
                    <a:pt x="95" y="1954"/>
                  </a:lnTo>
                  <a:cubicBezTo>
                    <a:pt x="1" y="2364"/>
                    <a:pt x="95" y="2742"/>
                    <a:pt x="316" y="3057"/>
                  </a:cubicBezTo>
                  <a:cubicBezTo>
                    <a:pt x="599" y="3340"/>
                    <a:pt x="946" y="3529"/>
                    <a:pt x="1355" y="3529"/>
                  </a:cubicBezTo>
                  <a:lnTo>
                    <a:pt x="1859" y="3529"/>
                  </a:lnTo>
                  <a:cubicBezTo>
                    <a:pt x="2237" y="3529"/>
                    <a:pt x="2615" y="3340"/>
                    <a:pt x="2836" y="3057"/>
                  </a:cubicBezTo>
                  <a:cubicBezTo>
                    <a:pt x="3088" y="2742"/>
                    <a:pt x="3151" y="2364"/>
                    <a:pt x="3088" y="1954"/>
                  </a:cubicBezTo>
                  <a:lnTo>
                    <a:pt x="2804" y="946"/>
                  </a:lnTo>
                  <a:cubicBezTo>
                    <a:pt x="2647" y="379"/>
                    <a:pt x="2174" y="1"/>
                    <a:pt x="15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2" name="Google Shape;7272;p68"/>
            <p:cNvSpPr/>
            <p:nvPr/>
          </p:nvSpPr>
          <p:spPr>
            <a:xfrm>
              <a:off x="-16066500" y="2060800"/>
              <a:ext cx="304050" cy="284375"/>
            </a:xfrm>
            <a:custGeom>
              <a:rect b="b" l="l" r="r" t="t"/>
              <a:pathLst>
                <a:path extrusionOk="0" h="11375" w="12162">
                  <a:moveTo>
                    <a:pt x="9326" y="694"/>
                  </a:moveTo>
                  <a:cubicBezTo>
                    <a:pt x="10492" y="694"/>
                    <a:pt x="11437" y="1639"/>
                    <a:pt x="11437" y="2836"/>
                  </a:cubicBezTo>
                  <a:cubicBezTo>
                    <a:pt x="11437" y="2962"/>
                    <a:pt x="11437" y="3025"/>
                    <a:pt x="11406" y="3120"/>
                  </a:cubicBezTo>
                  <a:cubicBezTo>
                    <a:pt x="10996" y="2584"/>
                    <a:pt x="10334" y="2269"/>
                    <a:pt x="9673" y="2175"/>
                  </a:cubicBezTo>
                  <a:cubicBezTo>
                    <a:pt x="9649" y="2170"/>
                    <a:pt x="9625" y="2168"/>
                    <a:pt x="9602" y="2168"/>
                  </a:cubicBezTo>
                  <a:cubicBezTo>
                    <a:pt x="9302" y="2168"/>
                    <a:pt x="9153" y="2537"/>
                    <a:pt x="9358" y="2742"/>
                  </a:cubicBezTo>
                  <a:cubicBezTo>
                    <a:pt x="9767" y="3151"/>
                    <a:pt x="9988" y="3687"/>
                    <a:pt x="9988" y="4254"/>
                  </a:cubicBezTo>
                  <a:cubicBezTo>
                    <a:pt x="9988" y="4412"/>
                    <a:pt x="9988" y="4569"/>
                    <a:pt x="9956" y="4727"/>
                  </a:cubicBezTo>
                  <a:cubicBezTo>
                    <a:pt x="9484" y="3844"/>
                    <a:pt x="8759" y="3120"/>
                    <a:pt x="7909" y="2616"/>
                  </a:cubicBezTo>
                  <a:cubicBezTo>
                    <a:pt x="7657" y="2521"/>
                    <a:pt x="7468" y="2395"/>
                    <a:pt x="7247" y="2301"/>
                  </a:cubicBezTo>
                  <a:cubicBezTo>
                    <a:pt x="7468" y="1356"/>
                    <a:pt x="8287" y="694"/>
                    <a:pt x="9326" y="694"/>
                  </a:cubicBezTo>
                  <a:close/>
                  <a:moveTo>
                    <a:pt x="2836" y="757"/>
                  </a:moveTo>
                  <a:cubicBezTo>
                    <a:pt x="3813" y="757"/>
                    <a:pt x="4664" y="1419"/>
                    <a:pt x="4916" y="2364"/>
                  </a:cubicBezTo>
                  <a:cubicBezTo>
                    <a:pt x="3718" y="2742"/>
                    <a:pt x="2773" y="3687"/>
                    <a:pt x="2206" y="4758"/>
                  </a:cubicBezTo>
                  <a:cubicBezTo>
                    <a:pt x="2143" y="4601"/>
                    <a:pt x="2112" y="4443"/>
                    <a:pt x="2112" y="4286"/>
                  </a:cubicBezTo>
                  <a:cubicBezTo>
                    <a:pt x="2112" y="3750"/>
                    <a:pt x="2364" y="3183"/>
                    <a:pt x="2742" y="2773"/>
                  </a:cubicBezTo>
                  <a:cubicBezTo>
                    <a:pt x="2970" y="2574"/>
                    <a:pt x="2811" y="2193"/>
                    <a:pt x="2521" y="2193"/>
                  </a:cubicBezTo>
                  <a:cubicBezTo>
                    <a:pt x="2491" y="2193"/>
                    <a:pt x="2459" y="2197"/>
                    <a:pt x="2427" y="2206"/>
                  </a:cubicBezTo>
                  <a:cubicBezTo>
                    <a:pt x="1765" y="2269"/>
                    <a:pt x="1135" y="2616"/>
                    <a:pt x="694" y="3151"/>
                  </a:cubicBezTo>
                  <a:cubicBezTo>
                    <a:pt x="536" y="1891"/>
                    <a:pt x="1513" y="757"/>
                    <a:pt x="2836" y="757"/>
                  </a:cubicBezTo>
                  <a:close/>
                  <a:moveTo>
                    <a:pt x="6050" y="2836"/>
                  </a:moveTo>
                  <a:cubicBezTo>
                    <a:pt x="8224" y="2836"/>
                    <a:pt x="9988" y="5325"/>
                    <a:pt x="9988" y="7468"/>
                  </a:cubicBezTo>
                  <a:cubicBezTo>
                    <a:pt x="10019" y="9862"/>
                    <a:pt x="7909" y="10713"/>
                    <a:pt x="6050" y="10713"/>
                  </a:cubicBezTo>
                  <a:cubicBezTo>
                    <a:pt x="4254" y="10713"/>
                    <a:pt x="2112" y="9893"/>
                    <a:pt x="2112" y="7468"/>
                  </a:cubicBezTo>
                  <a:cubicBezTo>
                    <a:pt x="2112" y="5325"/>
                    <a:pt x="3876" y="2836"/>
                    <a:pt x="6050" y="2836"/>
                  </a:cubicBezTo>
                  <a:close/>
                  <a:moveTo>
                    <a:pt x="2836" y="1"/>
                  </a:moveTo>
                  <a:cubicBezTo>
                    <a:pt x="1261" y="1"/>
                    <a:pt x="1" y="1293"/>
                    <a:pt x="1" y="2836"/>
                  </a:cubicBezTo>
                  <a:cubicBezTo>
                    <a:pt x="1" y="3246"/>
                    <a:pt x="64" y="3655"/>
                    <a:pt x="253" y="4034"/>
                  </a:cubicBezTo>
                  <a:cubicBezTo>
                    <a:pt x="316" y="4175"/>
                    <a:pt x="450" y="4246"/>
                    <a:pt x="580" y="4246"/>
                  </a:cubicBezTo>
                  <a:cubicBezTo>
                    <a:pt x="710" y="4246"/>
                    <a:pt x="836" y="4175"/>
                    <a:pt x="883" y="4034"/>
                  </a:cubicBezTo>
                  <a:cubicBezTo>
                    <a:pt x="1040" y="3687"/>
                    <a:pt x="1293" y="3403"/>
                    <a:pt x="1608" y="3214"/>
                  </a:cubicBezTo>
                  <a:lnTo>
                    <a:pt x="1608" y="3214"/>
                  </a:lnTo>
                  <a:cubicBezTo>
                    <a:pt x="1482" y="3529"/>
                    <a:pt x="1419" y="3876"/>
                    <a:pt x="1419" y="4254"/>
                  </a:cubicBezTo>
                  <a:cubicBezTo>
                    <a:pt x="1419" y="4727"/>
                    <a:pt x="1513" y="5199"/>
                    <a:pt x="1765" y="5577"/>
                  </a:cubicBezTo>
                  <a:cubicBezTo>
                    <a:pt x="1513" y="6176"/>
                    <a:pt x="1419" y="6806"/>
                    <a:pt x="1419" y="7436"/>
                  </a:cubicBezTo>
                  <a:cubicBezTo>
                    <a:pt x="1419" y="9988"/>
                    <a:pt x="3498" y="11374"/>
                    <a:pt x="6050" y="11374"/>
                  </a:cubicBezTo>
                  <a:cubicBezTo>
                    <a:pt x="8665" y="11374"/>
                    <a:pt x="10713" y="9988"/>
                    <a:pt x="10713" y="7436"/>
                  </a:cubicBezTo>
                  <a:cubicBezTo>
                    <a:pt x="10713" y="6806"/>
                    <a:pt x="10586" y="6176"/>
                    <a:pt x="10334" y="5577"/>
                  </a:cubicBezTo>
                  <a:cubicBezTo>
                    <a:pt x="10586" y="5136"/>
                    <a:pt x="10713" y="4727"/>
                    <a:pt x="10713" y="4254"/>
                  </a:cubicBezTo>
                  <a:cubicBezTo>
                    <a:pt x="10713" y="3876"/>
                    <a:pt x="10618" y="3529"/>
                    <a:pt x="10492" y="3214"/>
                  </a:cubicBezTo>
                  <a:lnTo>
                    <a:pt x="10492" y="3214"/>
                  </a:lnTo>
                  <a:cubicBezTo>
                    <a:pt x="10776" y="3403"/>
                    <a:pt x="11028" y="3687"/>
                    <a:pt x="11217" y="4034"/>
                  </a:cubicBezTo>
                  <a:cubicBezTo>
                    <a:pt x="11280" y="4175"/>
                    <a:pt x="11406" y="4246"/>
                    <a:pt x="11532" y="4246"/>
                  </a:cubicBezTo>
                  <a:cubicBezTo>
                    <a:pt x="11658" y="4246"/>
                    <a:pt x="11784" y="4175"/>
                    <a:pt x="11847" y="4034"/>
                  </a:cubicBezTo>
                  <a:cubicBezTo>
                    <a:pt x="12036" y="3655"/>
                    <a:pt x="12130" y="3246"/>
                    <a:pt x="12130" y="2836"/>
                  </a:cubicBezTo>
                  <a:cubicBezTo>
                    <a:pt x="12162" y="1293"/>
                    <a:pt x="10870" y="1"/>
                    <a:pt x="9295" y="1"/>
                  </a:cubicBezTo>
                  <a:cubicBezTo>
                    <a:pt x="7940" y="1"/>
                    <a:pt x="6837" y="915"/>
                    <a:pt x="6522" y="2175"/>
                  </a:cubicBezTo>
                  <a:cubicBezTo>
                    <a:pt x="6365" y="2112"/>
                    <a:pt x="6207" y="2112"/>
                    <a:pt x="6050" y="2112"/>
                  </a:cubicBezTo>
                  <a:cubicBezTo>
                    <a:pt x="5892" y="2112"/>
                    <a:pt x="5735" y="2112"/>
                    <a:pt x="5577" y="2175"/>
                  </a:cubicBezTo>
                  <a:cubicBezTo>
                    <a:pt x="5262" y="915"/>
                    <a:pt x="412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73" name="Google Shape;7273;p68"/>
            <p:cNvSpPr/>
            <p:nvPr/>
          </p:nvSpPr>
          <p:spPr>
            <a:xfrm>
              <a:off x="-15960175" y="2287225"/>
              <a:ext cx="91400" cy="24075"/>
            </a:xfrm>
            <a:custGeom>
              <a:rect b="b" l="l" r="r" t="t"/>
              <a:pathLst>
                <a:path extrusionOk="0" h="963" w="3656">
                  <a:moveTo>
                    <a:pt x="437" y="1"/>
                  </a:moveTo>
                  <a:cubicBezTo>
                    <a:pt x="284" y="1"/>
                    <a:pt x="142" y="114"/>
                    <a:pt x="64" y="269"/>
                  </a:cubicBezTo>
                  <a:cubicBezTo>
                    <a:pt x="1" y="458"/>
                    <a:pt x="96" y="647"/>
                    <a:pt x="316" y="742"/>
                  </a:cubicBezTo>
                  <a:cubicBezTo>
                    <a:pt x="852" y="931"/>
                    <a:pt x="1450" y="962"/>
                    <a:pt x="1828" y="962"/>
                  </a:cubicBezTo>
                  <a:cubicBezTo>
                    <a:pt x="2238" y="962"/>
                    <a:pt x="2836" y="931"/>
                    <a:pt x="3372" y="742"/>
                  </a:cubicBezTo>
                  <a:cubicBezTo>
                    <a:pt x="3593" y="647"/>
                    <a:pt x="3656" y="458"/>
                    <a:pt x="3624" y="269"/>
                  </a:cubicBezTo>
                  <a:cubicBezTo>
                    <a:pt x="3546" y="114"/>
                    <a:pt x="3383" y="1"/>
                    <a:pt x="3240" y="1"/>
                  </a:cubicBezTo>
                  <a:cubicBezTo>
                    <a:pt x="3209" y="1"/>
                    <a:pt x="3179" y="6"/>
                    <a:pt x="3151" y="17"/>
                  </a:cubicBezTo>
                  <a:cubicBezTo>
                    <a:pt x="2679" y="206"/>
                    <a:pt x="2143" y="238"/>
                    <a:pt x="1828" y="238"/>
                  </a:cubicBezTo>
                  <a:cubicBezTo>
                    <a:pt x="1482" y="238"/>
                    <a:pt x="1009" y="206"/>
                    <a:pt x="537" y="17"/>
                  </a:cubicBezTo>
                  <a:cubicBezTo>
                    <a:pt x="503" y="6"/>
                    <a:pt x="470" y="1"/>
                    <a:pt x="4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274" name="Google Shape;7274;p68"/>
          <p:cNvSpPr/>
          <p:nvPr/>
        </p:nvSpPr>
        <p:spPr>
          <a:xfrm>
            <a:off x="6898616" y="2096618"/>
            <a:ext cx="340955" cy="340927"/>
          </a:xfrm>
          <a:custGeom>
            <a:rect b="b" l="l" r="r" t="t"/>
            <a:pathLst>
              <a:path extrusionOk="0" h="12224" w="12225">
                <a:moveTo>
                  <a:pt x="6522" y="1638"/>
                </a:moveTo>
                <a:lnTo>
                  <a:pt x="9074" y="2678"/>
                </a:lnTo>
                <a:lnTo>
                  <a:pt x="8507" y="3245"/>
                </a:lnTo>
                <a:lnTo>
                  <a:pt x="6522" y="2426"/>
                </a:lnTo>
                <a:lnTo>
                  <a:pt x="6522" y="1638"/>
                </a:lnTo>
                <a:close/>
                <a:moveTo>
                  <a:pt x="5766" y="1670"/>
                </a:moveTo>
                <a:lnTo>
                  <a:pt x="5766" y="2457"/>
                </a:lnTo>
                <a:lnTo>
                  <a:pt x="3750" y="3277"/>
                </a:lnTo>
                <a:lnTo>
                  <a:pt x="3214" y="2741"/>
                </a:lnTo>
                <a:lnTo>
                  <a:pt x="5766" y="1670"/>
                </a:lnTo>
                <a:close/>
                <a:moveTo>
                  <a:pt x="5766" y="3214"/>
                </a:moveTo>
                <a:lnTo>
                  <a:pt x="5766" y="4001"/>
                </a:lnTo>
                <a:lnTo>
                  <a:pt x="4821" y="4348"/>
                </a:lnTo>
                <a:lnTo>
                  <a:pt x="4254" y="3781"/>
                </a:lnTo>
                <a:lnTo>
                  <a:pt x="5766" y="3214"/>
                </a:lnTo>
                <a:close/>
                <a:moveTo>
                  <a:pt x="6459" y="3214"/>
                </a:moveTo>
                <a:lnTo>
                  <a:pt x="7972" y="3781"/>
                </a:lnTo>
                <a:lnTo>
                  <a:pt x="7404" y="4348"/>
                </a:lnTo>
                <a:lnTo>
                  <a:pt x="6459" y="4001"/>
                </a:lnTo>
                <a:lnTo>
                  <a:pt x="6459" y="3214"/>
                </a:lnTo>
                <a:close/>
                <a:moveTo>
                  <a:pt x="5766" y="4726"/>
                </a:moveTo>
                <a:lnTo>
                  <a:pt x="5766" y="5293"/>
                </a:lnTo>
                <a:lnTo>
                  <a:pt x="5357" y="4883"/>
                </a:lnTo>
                <a:lnTo>
                  <a:pt x="5766" y="4726"/>
                </a:lnTo>
                <a:close/>
                <a:moveTo>
                  <a:pt x="6459" y="4726"/>
                </a:moveTo>
                <a:lnTo>
                  <a:pt x="6869" y="4883"/>
                </a:lnTo>
                <a:lnTo>
                  <a:pt x="6459" y="5293"/>
                </a:lnTo>
                <a:lnTo>
                  <a:pt x="6459" y="4726"/>
                </a:lnTo>
                <a:close/>
                <a:moveTo>
                  <a:pt x="2679" y="3214"/>
                </a:moveTo>
                <a:lnTo>
                  <a:pt x="3246" y="3749"/>
                </a:lnTo>
                <a:lnTo>
                  <a:pt x="2427" y="5765"/>
                </a:lnTo>
                <a:lnTo>
                  <a:pt x="1639" y="5765"/>
                </a:lnTo>
                <a:lnTo>
                  <a:pt x="2679" y="3214"/>
                </a:lnTo>
                <a:close/>
                <a:moveTo>
                  <a:pt x="4853" y="5356"/>
                </a:moveTo>
                <a:lnTo>
                  <a:pt x="5262" y="5765"/>
                </a:lnTo>
                <a:lnTo>
                  <a:pt x="4695" y="5765"/>
                </a:lnTo>
                <a:lnTo>
                  <a:pt x="4853" y="5356"/>
                </a:lnTo>
                <a:close/>
                <a:moveTo>
                  <a:pt x="7373" y="5356"/>
                </a:moveTo>
                <a:lnTo>
                  <a:pt x="7531" y="5765"/>
                </a:lnTo>
                <a:lnTo>
                  <a:pt x="6995" y="5765"/>
                </a:lnTo>
                <a:lnTo>
                  <a:pt x="7373" y="5356"/>
                </a:lnTo>
                <a:close/>
                <a:moveTo>
                  <a:pt x="8476" y="4253"/>
                </a:moveTo>
                <a:lnTo>
                  <a:pt x="9074" y="5765"/>
                </a:lnTo>
                <a:lnTo>
                  <a:pt x="8287" y="5765"/>
                </a:lnTo>
                <a:lnTo>
                  <a:pt x="7940" y="4820"/>
                </a:lnTo>
                <a:lnTo>
                  <a:pt x="8476" y="4253"/>
                </a:lnTo>
                <a:close/>
                <a:moveTo>
                  <a:pt x="9547" y="3214"/>
                </a:moveTo>
                <a:lnTo>
                  <a:pt x="10618" y="5765"/>
                </a:lnTo>
                <a:lnTo>
                  <a:pt x="9830" y="5765"/>
                </a:lnTo>
                <a:lnTo>
                  <a:pt x="8980" y="3749"/>
                </a:lnTo>
                <a:lnTo>
                  <a:pt x="9547" y="3214"/>
                </a:lnTo>
                <a:close/>
                <a:moveTo>
                  <a:pt x="3781" y="4316"/>
                </a:moveTo>
                <a:lnTo>
                  <a:pt x="4348" y="4852"/>
                </a:lnTo>
                <a:lnTo>
                  <a:pt x="4002" y="5797"/>
                </a:lnTo>
                <a:lnTo>
                  <a:pt x="3214" y="5797"/>
                </a:lnTo>
                <a:lnTo>
                  <a:pt x="3781" y="4316"/>
                </a:lnTo>
                <a:close/>
                <a:moveTo>
                  <a:pt x="5262" y="6522"/>
                </a:moveTo>
                <a:lnTo>
                  <a:pt x="4853" y="6900"/>
                </a:lnTo>
                <a:lnTo>
                  <a:pt x="4695" y="6522"/>
                </a:lnTo>
                <a:close/>
                <a:moveTo>
                  <a:pt x="7531" y="6522"/>
                </a:moveTo>
                <a:lnTo>
                  <a:pt x="7373" y="6900"/>
                </a:lnTo>
                <a:lnTo>
                  <a:pt x="6995" y="6522"/>
                </a:lnTo>
                <a:close/>
                <a:moveTo>
                  <a:pt x="5766" y="6994"/>
                </a:moveTo>
                <a:lnTo>
                  <a:pt x="5766" y="7530"/>
                </a:lnTo>
                <a:lnTo>
                  <a:pt x="5357" y="7372"/>
                </a:lnTo>
                <a:lnTo>
                  <a:pt x="5766" y="6994"/>
                </a:lnTo>
                <a:close/>
                <a:moveTo>
                  <a:pt x="6459" y="6994"/>
                </a:moveTo>
                <a:lnTo>
                  <a:pt x="6869" y="7372"/>
                </a:lnTo>
                <a:lnTo>
                  <a:pt x="6459" y="7530"/>
                </a:lnTo>
                <a:lnTo>
                  <a:pt x="6459" y="6994"/>
                </a:lnTo>
                <a:close/>
                <a:moveTo>
                  <a:pt x="9074" y="6459"/>
                </a:moveTo>
                <a:lnTo>
                  <a:pt x="8476" y="7971"/>
                </a:lnTo>
                <a:lnTo>
                  <a:pt x="7940" y="7404"/>
                </a:lnTo>
                <a:lnTo>
                  <a:pt x="8287" y="6459"/>
                </a:lnTo>
                <a:close/>
                <a:moveTo>
                  <a:pt x="3939" y="6522"/>
                </a:moveTo>
                <a:lnTo>
                  <a:pt x="4317" y="7467"/>
                </a:lnTo>
                <a:lnTo>
                  <a:pt x="3750" y="8002"/>
                </a:lnTo>
                <a:lnTo>
                  <a:pt x="3151" y="6522"/>
                </a:lnTo>
                <a:close/>
                <a:moveTo>
                  <a:pt x="2458" y="6522"/>
                </a:moveTo>
                <a:lnTo>
                  <a:pt x="3277" y="8506"/>
                </a:lnTo>
                <a:lnTo>
                  <a:pt x="2742" y="9073"/>
                </a:lnTo>
                <a:lnTo>
                  <a:pt x="1671" y="6522"/>
                </a:lnTo>
                <a:close/>
                <a:moveTo>
                  <a:pt x="4853" y="7939"/>
                </a:moveTo>
                <a:lnTo>
                  <a:pt x="5798" y="8286"/>
                </a:lnTo>
                <a:lnTo>
                  <a:pt x="5798" y="9073"/>
                </a:lnTo>
                <a:lnTo>
                  <a:pt x="4317" y="8475"/>
                </a:lnTo>
                <a:lnTo>
                  <a:pt x="4853" y="7939"/>
                </a:lnTo>
                <a:close/>
                <a:moveTo>
                  <a:pt x="7404" y="7939"/>
                </a:moveTo>
                <a:lnTo>
                  <a:pt x="7972" y="8475"/>
                </a:lnTo>
                <a:lnTo>
                  <a:pt x="6491" y="9073"/>
                </a:lnTo>
                <a:lnTo>
                  <a:pt x="6491" y="8286"/>
                </a:lnTo>
                <a:lnTo>
                  <a:pt x="6459" y="8286"/>
                </a:lnTo>
                <a:lnTo>
                  <a:pt x="7404" y="7939"/>
                </a:lnTo>
                <a:close/>
                <a:moveTo>
                  <a:pt x="10649" y="6522"/>
                </a:moveTo>
                <a:lnTo>
                  <a:pt x="9578" y="9073"/>
                </a:lnTo>
                <a:lnTo>
                  <a:pt x="9043" y="8506"/>
                </a:lnTo>
                <a:lnTo>
                  <a:pt x="9862" y="6522"/>
                </a:lnTo>
                <a:close/>
                <a:moveTo>
                  <a:pt x="8476" y="8979"/>
                </a:moveTo>
                <a:lnTo>
                  <a:pt x="9043" y="9546"/>
                </a:lnTo>
                <a:lnTo>
                  <a:pt x="6459" y="10617"/>
                </a:lnTo>
                <a:lnTo>
                  <a:pt x="6459" y="9830"/>
                </a:lnTo>
                <a:lnTo>
                  <a:pt x="8476" y="8979"/>
                </a:lnTo>
                <a:close/>
                <a:moveTo>
                  <a:pt x="3750" y="9042"/>
                </a:moveTo>
                <a:lnTo>
                  <a:pt x="5766" y="9861"/>
                </a:lnTo>
                <a:lnTo>
                  <a:pt x="5766" y="10649"/>
                </a:lnTo>
                <a:lnTo>
                  <a:pt x="3214" y="9578"/>
                </a:lnTo>
                <a:lnTo>
                  <a:pt x="3750" y="9042"/>
                </a:lnTo>
                <a:close/>
                <a:moveTo>
                  <a:pt x="6113" y="0"/>
                </a:moveTo>
                <a:cubicBezTo>
                  <a:pt x="5924" y="0"/>
                  <a:pt x="5766" y="158"/>
                  <a:pt x="5766" y="347"/>
                </a:cubicBezTo>
                <a:lnTo>
                  <a:pt x="5766" y="882"/>
                </a:lnTo>
                <a:lnTo>
                  <a:pt x="2647" y="2142"/>
                </a:lnTo>
                <a:lnTo>
                  <a:pt x="2332" y="1827"/>
                </a:lnTo>
                <a:cubicBezTo>
                  <a:pt x="2253" y="1749"/>
                  <a:pt x="2167" y="1709"/>
                  <a:pt x="2080" y="1709"/>
                </a:cubicBezTo>
                <a:cubicBezTo>
                  <a:pt x="1994" y="1709"/>
                  <a:pt x="1907" y="1749"/>
                  <a:pt x="1828" y="1827"/>
                </a:cubicBezTo>
                <a:cubicBezTo>
                  <a:pt x="1671" y="1985"/>
                  <a:pt x="1671" y="2174"/>
                  <a:pt x="1828" y="2331"/>
                </a:cubicBezTo>
                <a:lnTo>
                  <a:pt x="2143" y="2647"/>
                </a:lnTo>
                <a:lnTo>
                  <a:pt x="883" y="5765"/>
                </a:lnTo>
                <a:lnTo>
                  <a:pt x="379" y="5765"/>
                </a:lnTo>
                <a:cubicBezTo>
                  <a:pt x="158" y="5765"/>
                  <a:pt x="1" y="5923"/>
                  <a:pt x="1" y="6112"/>
                </a:cubicBezTo>
                <a:cubicBezTo>
                  <a:pt x="1" y="6301"/>
                  <a:pt x="158" y="6459"/>
                  <a:pt x="379" y="6459"/>
                </a:cubicBezTo>
                <a:lnTo>
                  <a:pt x="883" y="6459"/>
                </a:lnTo>
                <a:lnTo>
                  <a:pt x="2143" y="9578"/>
                </a:lnTo>
                <a:lnTo>
                  <a:pt x="1828" y="9893"/>
                </a:lnTo>
                <a:cubicBezTo>
                  <a:pt x="1671" y="10050"/>
                  <a:pt x="1671" y="10239"/>
                  <a:pt x="1828" y="10397"/>
                </a:cubicBezTo>
                <a:cubicBezTo>
                  <a:pt x="1907" y="10475"/>
                  <a:pt x="1994" y="10515"/>
                  <a:pt x="2080" y="10515"/>
                </a:cubicBezTo>
                <a:cubicBezTo>
                  <a:pt x="2167" y="10515"/>
                  <a:pt x="2253" y="10475"/>
                  <a:pt x="2332" y="10397"/>
                </a:cubicBezTo>
                <a:lnTo>
                  <a:pt x="2647" y="10082"/>
                </a:lnTo>
                <a:lnTo>
                  <a:pt x="5766" y="11342"/>
                </a:lnTo>
                <a:lnTo>
                  <a:pt x="5766" y="11877"/>
                </a:lnTo>
                <a:cubicBezTo>
                  <a:pt x="5766" y="12066"/>
                  <a:pt x="5924" y="12224"/>
                  <a:pt x="6113" y="12224"/>
                </a:cubicBezTo>
                <a:cubicBezTo>
                  <a:pt x="6302" y="12224"/>
                  <a:pt x="6459" y="12066"/>
                  <a:pt x="6459" y="11877"/>
                </a:cubicBezTo>
                <a:lnTo>
                  <a:pt x="6459" y="11405"/>
                </a:lnTo>
                <a:lnTo>
                  <a:pt x="9578" y="10145"/>
                </a:lnTo>
                <a:lnTo>
                  <a:pt x="9893" y="10460"/>
                </a:lnTo>
                <a:cubicBezTo>
                  <a:pt x="9972" y="10538"/>
                  <a:pt x="10067" y="10578"/>
                  <a:pt x="10157" y="10578"/>
                </a:cubicBezTo>
                <a:cubicBezTo>
                  <a:pt x="10248" y="10578"/>
                  <a:pt x="10334" y="10538"/>
                  <a:pt x="10397" y="10460"/>
                </a:cubicBezTo>
                <a:cubicBezTo>
                  <a:pt x="10555" y="10302"/>
                  <a:pt x="10555" y="10082"/>
                  <a:pt x="10397" y="9924"/>
                </a:cubicBezTo>
                <a:lnTo>
                  <a:pt x="10082" y="9609"/>
                </a:lnTo>
                <a:lnTo>
                  <a:pt x="11343" y="6522"/>
                </a:lnTo>
                <a:lnTo>
                  <a:pt x="11878" y="6522"/>
                </a:lnTo>
                <a:cubicBezTo>
                  <a:pt x="12067" y="6522"/>
                  <a:pt x="12225" y="6364"/>
                  <a:pt x="12225" y="6144"/>
                </a:cubicBezTo>
                <a:cubicBezTo>
                  <a:pt x="12225" y="5955"/>
                  <a:pt x="12067" y="5765"/>
                  <a:pt x="11878" y="5765"/>
                </a:cubicBezTo>
                <a:lnTo>
                  <a:pt x="11343" y="5765"/>
                </a:lnTo>
                <a:lnTo>
                  <a:pt x="10082" y="2647"/>
                </a:lnTo>
                <a:lnTo>
                  <a:pt x="10397" y="2331"/>
                </a:lnTo>
                <a:cubicBezTo>
                  <a:pt x="10555" y="2174"/>
                  <a:pt x="10555" y="1985"/>
                  <a:pt x="10397" y="1827"/>
                </a:cubicBezTo>
                <a:cubicBezTo>
                  <a:pt x="10319" y="1749"/>
                  <a:pt x="10232" y="1709"/>
                  <a:pt x="10145" y="1709"/>
                </a:cubicBezTo>
                <a:cubicBezTo>
                  <a:pt x="10059" y="1709"/>
                  <a:pt x="9972" y="1749"/>
                  <a:pt x="9893" y="1827"/>
                </a:cubicBezTo>
                <a:lnTo>
                  <a:pt x="9578" y="2142"/>
                </a:lnTo>
                <a:lnTo>
                  <a:pt x="6459" y="882"/>
                </a:lnTo>
                <a:lnTo>
                  <a:pt x="6459" y="347"/>
                </a:lnTo>
                <a:cubicBezTo>
                  <a:pt x="6459" y="158"/>
                  <a:pt x="6302" y="0"/>
                  <a:pt x="611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5" name="Google Shape;7275;p68"/>
          <p:cNvSpPr/>
          <p:nvPr/>
        </p:nvSpPr>
        <p:spPr>
          <a:xfrm>
            <a:off x="6928487" y="2510465"/>
            <a:ext cx="281215" cy="340732"/>
          </a:xfrm>
          <a:custGeom>
            <a:rect b="b" l="l" r="r" t="t"/>
            <a:pathLst>
              <a:path extrusionOk="0" h="12217" w="10083">
                <a:moveTo>
                  <a:pt x="5356" y="1001"/>
                </a:moveTo>
                <a:cubicBezTo>
                  <a:pt x="5577" y="1316"/>
                  <a:pt x="5734" y="1694"/>
                  <a:pt x="5734" y="2104"/>
                </a:cubicBezTo>
                <a:cubicBezTo>
                  <a:pt x="5734" y="2135"/>
                  <a:pt x="5734" y="2198"/>
                  <a:pt x="5766" y="2261"/>
                </a:cubicBezTo>
                <a:cubicBezTo>
                  <a:pt x="5624" y="2230"/>
                  <a:pt x="5498" y="2214"/>
                  <a:pt x="5372" y="2214"/>
                </a:cubicBezTo>
                <a:cubicBezTo>
                  <a:pt x="5246" y="2214"/>
                  <a:pt x="5120" y="2230"/>
                  <a:pt x="4978" y="2261"/>
                </a:cubicBezTo>
                <a:cubicBezTo>
                  <a:pt x="5010" y="2198"/>
                  <a:pt x="5010" y="2135"/>
                  <a:pt x="5010" y="2104"/>
                </a:cubicBezTo>
                <a:cubicBezTo>
                  <a:pt x="5041" y="1663"/>
                  <a:pt x="5167" y="1316"/>
                  <a:pt x="5356" y="1001"/>
                </a:cubicBezTo>
                <a:close/>
                <a:moveTo>
                  <a:pt x="3529" y="1474"/>
                </a:moveTo>
                <a:cubicBezTo>
                  <a:pt x="3876" y="1631"/>
                  <a:pt x="4159" y="1883"/>
                  <a:pt x="4380" y="2261"/>
                </a:cubicBezTo>
                <a:lnTo>
                  <a:pt x="4506" y="2356"/>
                </a:lnTo>
                <a:cubicBezTo>
                  <a:pt x="4254" y="2450"/>
                  <a:pt x="4033" y="2608"/>
                  <a:pt x="3844" y="2765"/>
                </a:cubicBezTo>
                <a:cubicBezTo>
                  <a:pt x="3844" y="2734"/>
                  <a:pt x="3844" y="2639"/>
                  <a:pt x="3781" y="2608"/>
                </a:cubicBezTo>
                <a:cubicBezTo>
                  <a:pt x="3592" y="2261"/>
                  <a:pt x="3529" y="1852"/>
                  <a:pt x="3529" y="1474"/>
                </a:cubicBezTo>
                <a:close/>
                <a:moveTo>
                  <a:pt x="7247" y="1474"/>
                </a:moveTo>
                <a:lnTo>
                  <a:pt x="7247" y="1474"/>
                </a:lnTo>
                <a:cubicBezTo>
                  <a:pt x="7310" y="1852"/>
                  <a:pt x="7215" y="2261"/>
                  <a:pt x="7026" y="2608"/>
                </a:cubicBezTo>
                <a:cubicBezTo>
                  <a:pt x="6995" y="2639"/>
                  <a:pt x="6995" y="2734"/>
                  <a:pt x="6995" y="2765"/>
                </a:cubicBezTo>
                <a:cubicBezTo>
                  <a:pt x="6806" y="2608"/>
                  <a:pt x="6554" y="2450"/>
                  <a:pt x="6301" y="2356"/>
                </a:cubicBezTo>
                <a:cubicBezTo>
                  <a:pt x="6301" y="2324"/>
                  <a:pt x="6364" y="2293"/>
                  <a:pt x="6396" y="2261"/>
                </a:cubicBezTo>
                <a:cubicBezTo>
                  <a:pt x="6585" y="1883"/>
                  <a:pt x="6900" y="1663"/>
                  <a:pt x="7247" y="1474"/>
                </a:cubicBezTo>
                <a:close/>
                <a:moveTo>
                  <a:pt x="2143" y="2797"/>
                </a:moveTo>
                <a:cubicBezTo>
                  <a:pt x="2521" y="2797"/>
                  <a:pt x="2930" y="2891"/>
                  <a:pt x="3277" y="3080"/>
                </a:cubicBezTo>
                <a:cubicBezTo>
                  <a:pt x="3309" y="3112"/>
                  <a:pt x="3403" y="3112"/>
                  <a:pt x="3435" y="3112"/>
                </a:cubicBezTo>
                <a:cubicBezTo>
                  <a:pt x="3277" y="3301"/>
                  <a:pt x="3119" y="3553"/>
                  <a:pt x="3056" y="3773"/>
                </a:cubicBezTo>
                <a:lnTo>
                  <a:pt x="2930" y="3647"/>
                </a:lnTo>
                <a:cubicBezTo>
                  <a:pt x="2584" y="3458"/>
                  <a:pt x="2332" y="3143"/>
                  <a:pt x="2143" y="2797"/>
                </a:cubicBezTo>
                <a:close/>
                <a:moveTo>
                  <a:pt x="8487" y="2822"/>
                </a:moveTo>
                <a:cubicBezTo>
                  <a:pt x="8536" y="2822"/>
                  <a:pt x="8585" y="2824"/>
                  <a:pt x="8633" y="2828"/>
                </a:cubicBezTo>
                <a:cubicBezTo>
                  <a:pt x="8475" y="3206"/>
                  <a:pt x="8192" y="3458"/>
                  <a:pt x="7845" y="3710"/>
                </a:cubicBezTo>
                <a:lnTo>
                  <a:pt x="7719" y="3836"/>
                </a:lnTo>
                <a:cubicBezTo>
                  <a:pt x="7656" y="3584"/>
                  <a:pt x="7499" y="3364"/>
                  <a:pt x="7341" y="3143"/>
                </a:cubicBezTo>
                <a:cubicBezTo>
                  <a:pt x="7373" y="3112"/>
                  <a:pt x="7404" y="3112"/>
                  <a:pt x="7499" y="3080"/>
                </a:cubicBezTo>
                <a:cubicBezTo>
                  <a:pt x="7801" y="2915"/>
                  <a:pt x="8152" y="2822"/>
                  <a:pt x="8487" y="2822"/>
                </a:cubicBezTo>
                <a:close/>
                <a:moveTo>
                  <a:pt x="2930" y="4309"/>
                </a:moveTo>
                <a:lnTo>
                  <a:pt x="2930" y="4309"/>
                </a:lnTo>
                <a:cubicBezTo>
                  <a:pt x="2899" y="4561"/>
                  <a:pt x="2899" y="4813"/>
                  <a:pt x="2930" y="5097"/>
                </a:cubicBezTo>
                <a:cubicBezTo>
                  <a:pt x="2899" y="5034"/>
                  <a:pt x="2804" y="5034"/>
                  <a:pt x="2773" y="5034"/>
                </a:cubicBezTo>
                <a:cubicBezTo>
                  <a:pt x="2363" y="5034"/>
                  <a:pt x="1985" y="4939"/>
                  <a:pt x="1670" y="4687"/>
                </a:cubicBezTo>
                <a:cubicBezTo>
                  <a:pt x="1985" y="4498"/>
                  <a:pt x="2363" y="4341"/>
                  <a:pt x="2773" y="4341"/>
                </a:cubicBezTo>
                <a:cubicBezTo>
                  <a:pt x="2804" y="4341"/>
                  <a:pt x="2899" y="4341"/>
                  <a:pt x="2930" y="4309"/>
                </a:cubicBezTo>
                <a:close/>
                <a:moveTo>
                  <a:pt x="7845" y="4309"/>
                </a:moveTo>
                <a:cubicBezTo>
                  <a:pt x="7877" y="4341"/>
                  <a:pt x="7971" y="4341"/>
                  <a:pt x="8003" y="4341"/>
                </a:cubicBezTo>
                <a:cubicBezTo>
                  <a:pt x="8412" y="4372"/>
                  <a:pt x="8790" y="4498"/>
                  <a:pt x="9105" y="4687"/>
                </a:cubicBezTo>
                <a:cubicBezTo>
                  <a:pt x="8790" y="4876"/>
                  <a:pt x="8412" y="5034"/>
                  <a:pt x="8003" y="5034"/>
                </a:cubicBezTo>
                <a:cubicBezTo>
                  <a:pt x="7971" y="5034"/>
                  <a:pt x="7877" y="5034"/>
                  <a:pt x="7845" y="5097"/>
                </a:cubicBezTo>
                <a:cubicBezTo>
                  <a:pt x="7877" y="4813"/>
                  <a:pt x="7877" y="4561"/>
                  <a:pt x="7845" y="4309"/>
                </a:cubicBezTo>
                <a:close/>
                <a:moveTo>
                  <a:pt x="5356" y="2923"/>
                </a:moveTo>
                <a:cubicBezTo>
                  <a:pt x="6364" y="2923"/>
                  <a:pt x="7152" y="3710"/>
                  <a:pt x="7152" y="4687"/>
                </a:cubicBezTo>
                <a:cubicBezTo>
                  <a:pt x="7152" y="5664"/>
                  <a:pt x="6364" y="6451"/>
                  <a:pt x="5356" y="6451"/>
                </a:cubicBezTo>
                <a:cubicBezTo>
                  <a:pt x="4380" y="6451"/>
                  <a:pt x="3592" y="5664"/>
                  <a:pt x="3592" y="4687"/>
                </a:cubicBezTo>
                <a:cubicBezTo>
                  <a:pt x="3592" y="3710"/>
                  <a:pt x="4380" y="2923"/>
                  <a:pt x="5356" y="2923"/>
                </a:cubicBezTo>
                <a:close/>
                <a:moveTo>
                  <a:pt x="3056" y="5601"/>
                </a:moveTo>
                <a:cubicBezTo>
                  <a:pt x="3119" y="5821"/>
                  <a:pt x="3277" y="6073"/>
                  <a:pt x="3435" y="6262"/>
                </a:cubicBezTo>
                <a:cubicBezTo>
                  <a:pt x="3403" y="6262"/>
                  <a:pt x="3309" y="6262"/>
                  <a:pt x="3277" y="6294"/>
                </a:cubicBezTo>
                <a:cubicBezTo>
                  <a:pt x="2985" y="6479"/>
                  <a:pt x="2649" y="6554"/>
                  <a:pt x="2324" y="6554"/>
                </a:cubicBezTo>
                <a:cubicBezTo>
                  <a:pt x="2263" y="6554"/>
                  <a:pt x="2203" y="6551"/>
                  <a:pt x="2143" y="6546"/>
                </a:cubicBezTo>
                <a:cubicBezTo>
                  <a:pt x="2300" y="6199"/>
                  <a:pt x="2584" y="5916"/>
                  <a:pt x="2930" y="5664"/>
                </a:cubicBezTo>
                <a:cubicBezTo>
                  <a:pt x="2962" y="5664"/>
                  <a:pt x="2993" y="5632"/>
                  <a:pt x="3056" y="5601"/>
                </a:cubicBezTo>
                <a:close/>
                <a:moveTo>
                  <a:pt x="7719" y="5601"/>
                </a:moveTo>
                <a:lnTo>
                  <a:pt x="7845" y="5727"/>
                </a:lnTo>
                <a:cubicBezTo>
                  <a:pt x="8192" y="5916"/>
                  <a:pt x="8444" y="6231"/>
                  <a:pt x="8633" y="6577"/>
                </a:cubicBezTo>
                <a:cubicBezTo>
                  <a:pt x="8571" y="6583"/>
                  <a:pt x="8509" y="6585"/>
                  <a:pt x="8447" y="6585"/>
                </a:cubicBezTo>
                <a:cubicBezTo>
                  <a:pt x="8124" y="6585"/>
                  <a:pt x="7789" y="6515"/>
                  <a:pt x="7499" y="6357"/>
                </a:cubicBezTo>
                <a:cubicBezTo>
                  <a:pt x="7467" y="6294"/>
                  <a:pt x="7373" y="6294"/>
                  <a:pt x="7341" y="6294"/>
                </a:cubicBezTo>
                <a:cubicBezTo>
                  <a:pt x="7499" y="6073"/>
                  <a:pt x="7625" y="5821"/>
                  <a:pt x="7719" y="5601"/>
                </a:cubicBezTo>
                <a:close/>
                <a:moveTo>
                  <a:pt x="3781" y="6609"/>
                </a:moveTo>
                <a:cubicBezTo>
                  <a:pt x="4002" y="6766"/>
                  <a:pt x="4222" y="6924"/>
                  <a:pt x="4474" y="7018"/>
                </a:cubicBezTo>
                <a:lnTo>
                  <a:pt x="4348" y="7144"/>
                </a:lnTo>
                <a:cubicBezTo>
                  <a:pt x="4159" y="7491"/>
                  <a:pt x="3844" y="7712"/>
                  <a:pt x="3466" y="7932"/>
                </a:cubicBezTo>
                <a:cubicBezTo>
                  <a:pt x="3529" y="7523"/>
                  <a:pt x="3592" y="7144"/>
                  <a:pt x="3750" y="6766"/>
                </a:cubicBezTo>
                <a:cubicBezTo>
                  <a:pt x="3781" y="6735"/>
                  <a:pt x="3781" y="6672"/>
                  <a:pt x="3781" y="6609"/>
                </a:cubicBezTo>
                <a:close/>
                <a:moveTo>
                  <a:pt x="6932" y="6609"/>
                </a:moveTo>
                <a:cubicBezTo>
                  <a:pt x="6932" y="6672"/>
                  <a:pt x="6932" y="6735"/>
                  <a:pt x="6995" y="6766"/>
                </a:cubicBezTo>
                <a:cubicBezTo>
                  <a:pt x="7184" y="7144"/>
                  <a:pt x="7247" y="7523"/>
                  <a:pt x="7215" y="7932"/>
                </a:cubicBezTo>
                <a:cubicBezTo>
                  <a:pt x="6869" y="7775"/>
                  <a:pt x="6585" y="7491"/>
                  <a:pt x="6364" y="7144"/>
                </a:cubicBezTo>
                <a:lnTo>
                  <a:pt x="6238" y="7018"/>
                </a:lnTo>
                <a:cubicBezTo>
                  <a:pt x="6522" y="6924"/>
                  <a:pt x="6743" y="6829"/>
                  <a:pt x="6932" y="6609"/>
                </a:cubicBezTo>
                <a:close/>
                <a:moveTo>
                  <a:pt x="5766" y="7176"/>
                </a:moveTo>
                <a:cubicBezTo>
                  <a:pt x="5766" y="7207"/>
                  <a:pt x="5734" y="7239"/>
                  <a:pt x="5734" y="7334"/>
                </a:cubicBezTo>
                <a:cubicBezTo>
                  <a:pt x="5734" y="7712"/>
                  <a:pt x="5608" y="8121"/>
                  <a:pt x="5356" y="8436"/>
                </a:cubicBezTo>
                <a:cubicBezTo>
                  <a:pt x="5167" y="8121"/>
                  <a:pt x="5010" y="7712"/>
                  <a:pt x="5010" y="7334"/>
                </a:cubicBezTo>
                <a:cubicBezTo>
                  <a:pt x="5010" y="7302"/>
                  <a:pt x="5010" y="7207"/>
                  <a:pt x="4978" y="7176"/>
                </a:cubicBezTo>
                <a:lnTo>
                  <a:pt x="4978" y="7176"/>
                </a:lnTo>
                <a:cubicBezTo>
                  <a:pt x="5120" y="7192"/>
                  <a:pt x="5246" y="7200"/>
                  <a:pt x="5372" y="7200"/>
                </a:cubicBezTo>
                <a:cubicBezTo>
                  <a:pt x="5498" y="7200"/>
                  <a:pt x="5624" y="7192"/>
                  <a:pt x="5766" y="7176"/>
                </a:cubicBezTo>
                <a:close/>
                <a:moveTo>
                  <a:pt x="7971" y="7460"/>
                </a:moveTo>
                <a:cubicBezTo>
                  <a:pt x="8790" y="7869"/>
                  <a:pt x="9357" y="8751"/>
                  <a:pt x="9357" y="9728"/>
                </a:cubicBezTo>
                <a:lnTo>
                  <a:pt x="9357" y="10295"/>
                </a:lnTo>
                <a:lnTo>
                  <a:pt x="8538" y="9444"/>
                </a:lnTo>
                <a:cubicBezTo>
                  <a:pt x="8460" y="9366"/>
                  <a:pt x="8365" y="9326"/>
                  <a:pt x="8271" y="9326"/>
                </a:cubicBezTo>
                <a:cubicBezTo>
                  <a:pt x="8176" y="9326"/>
                  <a:pt x="8082" y="9366"/>
                  <a:pt x="8003" y="9444"/>
                </a:cubicBezTo>
                <a:cubicBezTo>
                  <a:pt x="7845" y="9602"/>
                  <a:pt x="7845" y="9822"/>
                  <a:pt x="8003" y="9980"/>
                </a:cubicBezTo>
                <a:lnTo>
                  <a:pt x="8853" y="10799"/>
                </a:lnTo>
                <a:lnTo>
                  <a:pt x="8286" y="10799"/>
                </a:lnTo>
                <a:cubicBezTo>
                  <a:pt x="7152" y="10799"/>
                  <a:pt x="6144" y="10043"/>
                  <a:pt x="5829" y="8972"/>
                </a:cubicBezTo>
                <a:cubicBezTo>
                  <a:pt x="6049" y="8751"/>
                  <a:pt x="6207" y="8436"/>
                  <a:pt x="6301" y="8121"/>
                </a:cubicBezTo>
                <a:cubicBezTo>
                  <a:pt x="6617" y="8405"/>
                  <a:pt x="7026" y="8625"/>
                  <a:pt x="7467" y="8720"/>
                </a:cubicBezTo>
                <a:cubicBezTo>
                  <a:pt x="7487" y="8723"/>
                  <a:pt x="7507" y="8725"/>
                  <a:pt x="7526" y="8725"/>
                </a:cubicBezTo>
                <a:cubicBezTo>
                  <a:pt x="7694" y="8725"/>
                  <a:pt x="7849" y="8609"/>
                  <a:pt x="7877" y="8468"/>
                </a:cubicBezTo>
                <a:cubicBezTo>
                  <a:pt x="7971" y="8121"/>
                  <a:pt x="8003" y="7806"/>
                  <a:pt x="7971" y="7460"/>
                </a:cubicBezTo>
                <a:close/>
                <a:moveTo>
                  <a:pt x="2836" y="7365"/>
                </a:moveTo>
                <a:cubicBezTo>
                  <a:pt x="2804" y="7712"/>
                  <a:pt x="2804" y="8121"/>
                  <a:pt x="2930" y="8468"/>
                </a:cubicBezTo>
                <a:cubicBezTo>
                  <a:pt x="2956" y="8623"/>
                  <a:pt x="3089" y="8736"/>
                  <a:pt x="3258" y="8736"/>
                </a:cubicBezTo>
                <a:cubicBezTo>
                  <a:pt x="3294" y="8736"/>
                  <a:pt x="3332" y="8731"/>
                  <a:pt x="3372" y="8720"/>
                </a:cubicBezTo>
                <a:cubicBezTo>
                  <a:pt x="3781" y="8594"/>
                  <a:pt x="4159" y="8373"/>
                  <a:pt x="4506" y="8121"/>
                </a:cubicBezTo>
                <a:cubicBezTo>
                  <a:pt x="4632" y="8436"/>
                  <a:pt x="4789" y="8751"/>
                  <a:pt x="4978" y="8972"/>
                </a:cubicBezTo>
                <a:cubicBezTo>
                  <a:pt x="4569" y="10452"/>
                  <a:pt x="3277" y="11492"/>
                  <a:pt x="1828" y="11492"/>
                </a:cubicBezTo>
                <a:lnTo>
                  <a:pt x="1261" y="11492"/>
                </a:lnTo>
                <a:lnTo>
                  <a:pt x="2804" y="9980"/>
                </a:lnTo>
                <a:cubicBezTo>
                  <a:pt x="2962" y="9822"/>
                  <a:pt x="2962" y="9602"/>
                  <a:pt x="2804" y="9444"/>
                </a:cubicBezTo>
                <a:cubicBezTo>
                  <a:pt x="2726" y="9366"/>
                  <a:pt x="2639" y="9326"/>
                  <a:pt x="2552" y="9326"/>
                </a:cubicBezTo>
                <a:cubicBezTo>
                  <a:pt x="2466" y="9326"/>
                  <a:pt x="2379" y="9366"/>
                  <a:pt x="2300" y="9444"/>
                </a:cubicBezTo>
                <a:lnTo>
                  <a:pt x="757" y="10988"/>
                </a:lnTo>
                <a:lnTo>
                  <a:pt x="757" y="10452"/>
                </a:lnTo>
                <a:cubicBezTo>
                  <a:pt x="757" y="9066"/>
                  <a:pt x="1639" y="7838"/>
                  <a:pt x="2836" y="7365"/>
                </a:cubicBezTo>
                <a:close/>
                <a:moveTo>
                  <a:pt x="5388" y="1"/>
                </a:moveTo>
                <a:cubicBezTo>
                  <a:pt x="5301" y="1"/>
                  <a:pt x="5215" y="40"/>
                  <a:pt x="5136" y="119"/>
                </a:cubicBezTo>
                <a:cubicBezTo>
                  <a:pt x="4821" y="434"/>
                  <a:pt x="4569" y="781"/>
                  <a:pt x="4474" y="1222"/>
                </a:cubicBezTo>
                <a:cubicBezTo>
                  <a:pt x="4159" y="938"/>
                  <a:pt x="3750" y="718"/>
                  <a:pt x="3309" y="623"/>
                </a:cubicBezTo>
                <a:cubicBezTo>
                  <a:pt x="3289" y="620"/>
                  <a:pt x="3269" y="618"/>
                  <a:pt x="3250" y="618"/>
                </a:cubicBezTo>
                <a:cubicBezTo>
                  <a:pt x="3082" y="618"/>
                  <a:pt x="2927" y="734"/>
                  <a:pt x="2899" y="875"/>
                </a:cubicBezTo>
                <a:cubicBezTo>
                  <a:pt x="2773" y="1316"/>
                  <a:pt x="2773" y="1726"/>
                  <a:pt x="2836" y="2135"/>
                </a:cubicBezTo>
                <a:cubicBezTo>
                  <a:pt x="2646" y="2091"/>
                  <a:pt x="2449" y="2068"/>
                  <a:pt x="2252" y="2068"/>
                </a:cubicBezTo>
                <a:cubicBezTo>
                  <a:pt x="2024" y="2068"/>
                  <a:pt x="1795" y="2099"/>
                  <a:pt x="1576" y="2167"/>
                </a:cubicBezTo>
                <a:cubicBezTo>
                  <a:pt x="1513" y="2198"/>
                  <a:pt x="1418" y="2261"/>
                  <a:pt x="1387" y="2324"/>
                </a:cubicBezTo>
                <a:cubicBezTo>
                  <a:pt x="1355" y="2419"/>
                  <a:pt x="1324" y="2513"/>
                  <a:pt x="1355" y="2608"/>
                </a:cubicBezTo>
                <a:cubicBezTo>
                  <a:pt x="1481" y="3049"/>
                  <a:pt x="1670" y="3395"/>
                  <a:pt x="1954" y="3742"/>
                </a:cubicBezTo>
                <a:cubicBezTo>
                  <a:pt x="1544" y="3868"/>
                  <a:pt x="1166" y="4089"/>
                  <a:pt x="851" y="4404"/>
                </a:cubicBezTo>
                <a:cubicBezTo>
                  <a:pt x="694" y="4561"/>
                  <a:pt x="694" y="4782"/>
                  <a:pt x="851" y="4939"/>
                </a:cubicBezTo>
                <a:cubicBezTo>
                  <a:pt x="1166" y="5254"/>
                  <a:pt x="1513" y="5475"/>
                  <a:pt x="1954" y="5601"/>
                </a:cubicBezTo>
                <a:cubicBezTo>
                  <a:pt x="1670" y="5916"/>
                  <a:pt x="1418" y="6294"/>
                  <a:pt x="1355" y="6735"/>
                </a:cubicBezTo>
                <a:cubicBezTo>
                  <a:pt x="1324" y="6924"/>
                  <a:pt x="1418" y="7144"/>
                  <a:pt x="1576" y="7176"/>
                </a:cubicBezTo>
                <a:cubicBezTo>
                  <a:pt x="1639" y="7176"/>
                  <a:pt x="1670" y="7176"/>
                  <a:pt x="1702" y="7207"/>
                </a:cubicBezTo>
                <a:cubicBezTo>
                  <a:pt x="1418" y="7397"/>
                  <a:pt x="1198" y="7649"/>
                  <a:pt x="946" y="7869"/>
                </a:cubicBezTo>
                <a:cubicBezTo>
                  <a:pt x="379" y="8594"/>
                  <a:pt x="0" y="9507"/>
                  <a:pt x="0" y="10452"/>
                </a:cubicBezTo>
                <a:lnTo>
                  <a:pt x="0" y="11870"/>
                </a:lnTo>
                <a:cubicBezTo>
                  <a:pt x="0" y="12028"/>
                  <a:pt x="127" y="12185"/>
                  <a:pt x="284" y="12217"/>
                </a:cubicBezTo>
                <a:lnTo>
                  <a:pt x="1733" y="12217"/>
                </a:lnTo>
                <a:cubicBezTo>
                  <a:pt x="2647" y="12217"/>
                  <a:pt x="3561" y="11870"/>
                  <a:pt x="4254" y="11272"/>
                </a:cubicBezTo>
                <a:cubicBezTo>
                  <a:pt x="4726" y="10862"/>
                  <a:pt x="5104" y="10358"/>
                  <a:pt x="5325" y="9822"/>
                </a:cubicBezTo>
                <a:cubicBezTo>
                  <a:pt x="5892" y="10831"/>
                  <a:pt x="6995" y="11492"/>
                  <a:pt x="8129" y="11492"/>
                </a:cubicBezTo>
                <a:lnTo>
                  <a:pt x="9546" y="11492"/>
                </a:lnTo>
                <a:cubicBezTo>
                  <a:pt x="9862" y="11492"/>
                  <a:pt x="10019" y="11335"/>
                  <a:pt x="10019" y="11146"/>
                </a:cubicBezTo>
                <a:lnTo>
                  <a:pt x="10019" y="9728"/>
                </a:lnTo>
                <a:cubicBezTo>
                  <a:pt x="10019" y="8751"/>
                  <a:pt x="9578" y="7838"/>
                  <a:pt x="8885" y="7239"/>
                </a:cubicBezTo>
                <a:cubicBezTo>
                  <a:pt x="8979" y="7239"/>
                  <a:pt x="9074" y="7207"/>
                  <a:pt x="9200" y="7176"/>
                </a:cubicBezTo>
                <a:cubicBezTo>
                  <a:pt x="9389" y="7144"/>
                  <a:pt x="9515" y="6924"/>
                  <a:pt x="9420" y="6735"/>
                </a:cubicBezTo>
                <a:cubicBezTo>
                  <a:pt x="9294" y="6294"/>
                  <a:pt x="9105" y="5947"/>
                  <a:pt x="8822" y="5601"/>
                </a:cubicBezTo>
                <a:cubicBezTo>
                  <a:pt x="9231" y="5475"/>
                  <a:pt x="9610" y="5254"/>
                  <a:pt x="9925" y="4939"/>
                </a:cubicBezTo>
                <a:cubicBezTo>
                  <a:pt x="10082" y="4782"/>
                  <a:pt x="10082" y="4561"/>
                  <a:pt x="9925" y="4404"/>
                </a:cubicBezTo>
                <a:cubicBezTo>
                  <a:pt x="9610" y="4089"/>
                  <a:pt x="9263" y="3868"/>
                  <a:pt x="8822" y="3742"/>
                </a:cubicBezTo>
                <a:cubicBezTo>
                  <a:pt x="9105" y="3427"/>
                  <a:pt x="9357" y="3049"/>
                  <a:pt x="9420" y="2608"/>
                </a:cubicBezTo>
                <a:cubicBezTo>
                  <a:pt x="9452" y="2419"/>
                  <a:pt x="9357" y="2198"/>
                  <a:pt x="9200" y="2167"/>
                </a:cubicBezTo>
                <a:cubicBezTo>
                  <a:pt x="8964" y="2099"/>
                  <a:pt x="8727" y="2068"/>
                  <a:pt x="8501" y="2068"/>
                </a:cubicBezTo>
                <a:cubicBezTo>
                  <a:pt x="8304" y="2068"/>
                  <a:pt x="8115" y="2091"/>
                  <a:pt x="7940" y="2135"/>
                </a:cubicBezTo>
                <a:cubicBezTo>
                  <a:pt x="8003" y="1694"/>
                  <a:pt x="8003" y="1253"/>
                  <a:pt x="7877" y="875"/>
                </a:cubicBezTo>
                <a:cubicBezTo>
                  <a:pt x="7851" y="719"/>
                  <a:pt x="7718" y="607"/>
                  <a:pt x="7567" y="607"/>
                </a:cubicBezTo>
                <a:cubicBezTo>
                  <a:pt x="7534" y="607"/>
                  <a:pt x="7501" y="612"/>
                  <a:pt x="7467" y="623"/>
                </a:cubicBezTo>
                <a:cubicBezTo>
                  <a:pt x="7026" y="749"/>
                  <a:pt x="6680" y="938"/>
                  <a:pt x="6301" y="1222"/>
                </a:cubicBezTo>
                <a:cubicBezTo>
                  <a:pt x="6207" y="844"/>
                  <a:pt x="5955" y="434"/>
                  <a:pt x="5640" y="119"/>
                </a:cubicBezTo>
                <a:cubicBezTo>
                  <a:pt x="5561" y="40"/>
                  <a:pt x="5474" y="1"/>
                  <a:pt x="538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6" name="Google Shape;7276;p68"/>
          <p:cNvSpPr/>
          <p:nvPr/>
        </p:nvSpPr>
        <p:spPr>
          <a:xfrm>
            <a:off x="7737361" y="2098138"/>
            <a:ext cx="340927" cy="337887"/>
          </a:xfrm>
          <a:custGeom>
            <a:rect b="b" l="l" r="r" t="t"/>
            <a:pathLst>
              <a:path extrusionOk="0" h="12115" w="12224">
                <a:moveTo>
                  <a:pt x="3245" y="741"/>
                </a:moveTo>
                <a:cubicBezTo>
                  <a:pt x="3497" y="993"/>
                  <a:pt x="3938" y="1465"/>
                  <a:pt x="3938" y="2033"/>
                </a:cubicBezTo>
                <a:cubicBezTo>
                  <a:pt x="3938" y="2568"/>
                  <a:pt x="3497" y="3104"/>
                  <a:pt x="3245" y="3324"/>
                </a:cubicBezTo>
                <a:cubicBezTo>
                  <a:pt x="2962" y="3041"/>
                  <a:pt x="2520" y="2568"/>
                  <a:pt x="2520" y="2033"/>
                </a:cubicBezTo>
                <a:cubicBezTo>
                  <a:pt x="2520" y="1528"/>
                  <a:pt x="2962" y="993"/>
                  <a:pt x="3245" y="741"/>
                </a:cubicBezTo>
                <a:close/>
                <a:moveTo>
                  <a:pt x="8979" y="741"/>
                </a:moveTo>
                <a:cubicBezTo>
                  <a:pt x="9263" y="993"/>
                  <a:pt x="9704" y="1465"/>
                  <a:pt x="9704" y="2033"/>
                </a:cubicBezTo>
                <a:cubicBezTo>
                  <a:pt x="9704" y="2568"/>
                  <a:pt x="9263" y="3104"/>
                  <a:pt x="8979" y="3324"/>
                </a:cubicBezTo>
                <a:cubicBezTo>
                  <a:pt x="8695" y="3041"/>
                  <a:pt x="8286" y="2568"/>
                  <a:pt x="8286" y="2033"/>
                </a:cubicBezTo>
                <a:cubicBezTo>
                  <a:pt x="8286" y="1528"/>
                  <a:pt x="8758" y="993"/>
                  <a:pt x="8979" y="741"/>
                </a:cubicBezTo>
                <a:close/>
                <a:moveTo>
                  <a:pt x="1827" y="3482"/>
                </a:moveTo>
                <a:cubicBezTo>
                  <a:pt x="2394" y="3482"/>
                  <a:pt x="2899" y="3954"/>
                  <a:pt x="2899" y="4553"/>
                </a:cubicBezTo>
                <a:lnTo>
                  <a:pt x="2899" y="4899"/>
                </a:lnTo>
                <a:lnTo>
                  <a:pt x="2520" y="4899"/>
                </a:lnTo>
                <a:cubicBezTo>
                  <a:pt x="1922" y="4899"/>
                  <a:pt x="1449" y="4427"/>
                  <a:pt x="1449" y="3828"/>
                </a:cubicBezTo>
                <a:lnTo>
                  <a:pt x="1449" y="3482"/>
                </a:lnTo>
                <a:close/>
                <a:moveTo>
                  <a:pt x="5041" y="3482"/>
                </a:moveTo>
                <a:lnTo>
                  <a:pt x="5041" y="3828"/>
                </a:lnTo>
                <a:cubicBezTo>
                  <a:pt x="5041" y="4427"/>
                  <a:pt x="4568" y="4899"/>
                  <a:pt x="3970" y="4899"/>
                </a:cubicBezTo>
                <a:lnTo>
                  <a:pt x="3623" y="4899"/>
                </a:lnTo>
                <a:lnTo>
                  <a:pt x="3623" y="4553"/>
                </a:lnTo>
                <a:cubicBezTo>
                  <a:pt x="3623" y="3954"/>
                  <a:pt x="4096" y="3482"/>
                  <a:pt x="4694" y="3482"/>
                </a:cubicBezTo>
                <a:close/>
                <a:moveTo>
                  <a:pt x="7561" y="3482"/>
                </a:moveTo>
                <a:cubicBezTo>
                  <a:pt x="8160" y="3482"/>
                  <a:pt x="8632" y="3954"/>
                  <a:pt x="8632" y="4553"/>
                </a:cubicBezTo>
                <a:lnTo>
                  <a:pt x="8632" y="4899"/>
                </a:lnTo>
                <a:lnTo>
                  <a:pt x="8286" y="4899"/>
                </a:lnTo>
                <a:cubicBezTo>
                  <a:pt x="7687" y="4899"/>
                  <a:pt x="7215" y="4427"/>
                  <a:pt x="7215" y="3828"/>
                </a:cubicBezTo>
                <a:lnTo>
                  <a:pt x="7215" y="3482"/>
                </a:lnTo>
                <a:close/>
                <a:moveTo>
                  <a:pt x="10806" y="3482"/>
                </a:moveTo>
                <a:lnTo>
                  <a:pt x="10806" y="3828"/>
                </a:lnTo>
                <a:cubicBezTo>
                  <a:pt x="10806" y="4427"/>
                  <a:pt x="10334" y="4899"/>
                  <a:pt x="9735" y="4899"/>
                </a:cubicBezTo>
                <a:lnTo>
                  <a:pt x="9389" y="4899"/>
                </a:lnTo>
                <a:lnTo>
                  <a:pt x="9389" y="4553"/>
                </a:lnTo>
                <a:cubicBezTo>
                  <a:pt x="9389" y="3954"/>
                  <a:pt x="9861" y="3482"/>
                  <a:pt x="10428" y="3482"/>
                </a:cubicBezTo>
                <a:close/>
                <a:moveTo>
                  <a:pt x="1827" y="5624"/>
                </a:moveTo>
                <a:cubicBezTo>
                  <a:pt x="2394" y="5624"/>
                  <a:pt x="2899" y="6065"/>
                  <a:pt x="2899" y="6664"/>
                </a:cubicBezTo>
                <a:lnTo>
                  <a:pt x="2899" y="7042"/>
                </a:lnTo>
                <a:lnTo>
                  <a:pt x="2520" y="7042"/>
                </a:lnTo>
                <a:cubicBezTo>
                  <a:pt x="1922" y="7042"/>
                  <a:pt x="1449" y="6569"/>
                  <a:pt x="1449" y="5971"/>
                </a:cubicBezTo>
                <a:lnTo>
                  <a:pt x="1449" y="5624"/>
                </a:lnTo>
                <a:close/>
                <a:moveTo>
                  <a:pt x="7561" y="5624"/>
                </a:moveTo>
                <a:cubicBezTo>
                  <a:pt x="8160" y="5624"/>
                  <a:pt x="8632" y="6065"/>
                  <a:pt x="8632" y="6664"/>
                </a:cubicBezTo>
                <a:lnTo>
                  <a:pt x="8632" y="7042"/>
                </a:lnTo>
                <a:lnTo>
                  <a:pt x="8286" y="7042"/>
                </a:lnTo>
                <a:cubicBezTo>
                  <a:pt x="7687" y="7042"/>
                  <a:pt x="7215" y="6569"/>
                  <a:pt x="7215" y="5971"/>
                </a:cubicBezTo>
                <a:lnTo>
                  <a:pt x="7215" y="5624"/>
                </a:lnTo>
                <a:close/>
                <a:moveTo>
                  <a:pt x="5009" y="5656"/>
                </a:moveTo>
                <a:lnTo>
                  <a:pt x="5009" y="6002"/>
                </a:lnTo>
                <a:cubicBezTo>
                  <a:pt x="5009" y="6601"/>
                  <a:pt x="4537" y="7073"/>
                  <a:pt x="3938" y="7073"/>
                </a:cubicBezTo>
                <a:lnTo>
                  <a:pt x="3592" y="7073"/>
                </a:lnTo>
                <a:lnTo>
                  <a:pt x="3592" y="6727"/>
                </a:lnTo>
                <a:cubicBezTo>
                  <a:pt x="3592" y="6128"/>
                  <a:pt x="4064" y="5656"/>
                  <a:pt x="4663" y="5656"/>
                </a:cubicBezTo>
                <a:close/>
                <a:moveTo>
                  <a:pt x="10806" y="5656"/>
                </a:moveTo>
                <a:lnTo>
                  <a:pt x="10806" y="6002"/>
                </a:lnTo>
                <a:cubicBezTo>
                  <a:pt x="10806" y="6601"/>
                  <a:pt x="10334" y="7073"/>
                  <a:pt x="9735" y="7073"/>
                </a:cubicBezTo>
                <a:lnTo>
                  <a:pt x="9389" y="7073"/>
                </a:lnTo>
                <a:lnTo>
                  <a:pt x="9389" y="6727"/>
                </a:lnTo>
                <a:cubicBezTo>
                  <a:pt x="9389" y="6128"/>
                  <a:pt x="9861" y="5656"/>
                  <a:pt x="10428" y="5656"/>
                </a:cubicBezTo>
                <a:close/>
                <a:moveTo>
                  <a:pt x="1827" y="7766"/>
                </a:moveTo>
                <a:cubicBezTo>
                  <a:pt x="2394" y="7766"/>
                  <a:pt x="2899" y="8239"/>
                  <a:pt x="2899" y="8838"/>
                </a:cubicBezTo>
                <a:lnTo>
                  <a:pt x="2899" y="9184"/>
                </a:lnTo>
                <a:lnTo>
                  <a:pt x="2520" y="9184"/>
                </a:lnTo>
                <a:cubicBezTo>
                  <a:pt x="1922" y="9184"/>
                  <a:pt x="1449" y="8712"/>
                  <a:pt x="1449" y="8144"/>
                </a:cubicBezTo>
                <a:lnTo>
                  <a:pt x="1449" y="7766"/>
                </a:lnTo>
                <a:close/>
                <a:moveTo>
                  <a:pt x="5041" y="7766"/>
                </a:moveTo>
                <a:lnTo>
                  <a:pt x="5041" y="8144"/>
                </a:lnTo>
                <a:cubicBezTo>
                  <a:pt x="5041" y="8712"/>
                  <a:pt x="4568" y="9184"/>
                  <a:pt x="3970" y="9184"/>
                </a:cubicBezTo>
                <a:lnTo>
                  <a:pt x="3623" y="9184"/>
                </a:lnTo>
                <a:lnTo>
                  <a:pt x="3623" y="8838"/>
                </a:lnTo>
                <a:cubicBezTo>
                  <a:pt x="3623" y="8239"/>
                  <a:pt x="4096" y="7766"/>
                  <a:pt x="4694" y="7766"/>
                </a:cubicBezTo>
                <a:close/>
                <a:moveTo>
                  <a:pt x="7561" y="7766"/>
                </a:moveTo>
                <a:cubicBezTo>
                  <a:pt x="8160" y="7766"/>
                  <a:pt x="8632" y="8239"/>
                  <a:pt x="8632" y="8838"/>
                </a:cubicBezTo>
                <a:lnTo>
                  <a:pt x="8632" y="9184"/>
                </a:lnTo>
                <a:lnTo>
                  <a:pt x="8286" y="9184"/>
                </a:lnTo>
                <a:cubicBezTo>
                  <a:pt x="7687" y="9184"/>
                  <a:pt x="7215" y="8712"/>
                  <a:pt x="7215" y="8144"/>
                </a:cubicBezTo>
                <a:lnTo>
                  <a:pt x="7215" y="7766"/>
                </a:lnTo>
                <a:close/>
                <a:moveTo>
                  <a:pt x="10806" y="7766"/>
                </a:moveTo>
                <a:lnTo>
                  <a:pt x="10806" y="8144"/>
                </a:lnTo>
                <a:cubicBezTo>
                  <a:pt x="10806" y="8712"/>
                  <a:pt x="10334" y="9184"/>
                  <a:pt x="9735" y="9184"/>
                </a:cubicBezTo>
                <a:lnTo>
                  <a:pt x="9389" y="9184"/>
                </a:lnTo>
                <a:lnTo>
                  <a:pt x="9389" y="8838"/>
                </a:lnTo>
                <a:cubicBezTo>
                  <a:pt x="9389" y="8239"/>
                  <a:pt x="9861" y="7766"/>
                  <a:pt x="10428" y="7766"/>
                </a:cubicBezTo>
                <a:close/>
                <a:moveTo>
                  <a:pt x="3214" y="0"/>
                </a:moveTo>
                <a:cubicBezTo>
                  <a:pt x="3135" y="0"/>
                  <a:pt x="3056" y="16"/>
                  <a:pt x="2993" y="48"/>
                </a:cubicBezTo>
                <a:cubicBezTo>
                  <a:pt x="2962" y="79"/>
                  <a:pt x="1796" y="961"/>
                  <a:pt x="1796" y="2127"/>
                </a:cubicBezTo>
                <a:cubicBezTo>
                  <a:pt x="1796" y="2379"/>
                  <a:pt x="1827" y="2663"/>
                  <a:pt x="1953" y="2852"/>
                </a:cubicBezTo>
                <a:lnTo>
                  <a:pt x="1071" y="2852"/>
                </a:lnTo>
                <a:cubicBezTo>
                  <a:pt x="882" y="2852"/>
                  <a:pt x="725" y="3009"/>
                  <a:pt x="725" y="3198"/>
                </a:cubicBezTo>
                <a:lnTo>
                  <a:pt x="725" y="3923"/>
                </a:lnTo>
                <a:cubicBezTo>
                  <a:pt x="725" y="4301"/>
                  <a:pt x="851" y="4710"/>
                  <a:pt x="1071" y="4994"/>
                </a:cubicBezTo>
                <a:cubicBezTo>
                  <a:pt x="882" y="4994"/>
                  <a:pt x="725" y="5152"/>
                  <a:pt x="725" y="5341"/>
                </a:cubicBezTo>
                <a:lnTo>
                  <a:pt x="725" y="6034"/>
                </a:lnTo>
                <a:cubicBezTo>
                  <a:pt x="725" y="6443"/>
                  <a:pt x="851" y="6821"/>
                  <a:pt x="1071" y="7105"/>
                </a:cubicBezTo>
                <a:cubicBezTo>
                  <a:pt x="882" y="7105"/>
                  <a:pt x="725" y="7262"/>
                  <a:pt x="725" y="7451"/>
                </a:cubicBezTo>
                <a:lnTo>
                  <a:pt x="725" y="8176"/>
                </a:lnTo>
                <a:cubicBezTo>
                  <a:pt x="725" y="9153"/>
                  <a:pt x="1512" y="9940"/>
                  <a:pt x="2489" y="9940"/>
                </a:cubicBezTo>
                <a:lnTo>
                  <a:pt x="2836" y="9940"/>
                </a:lnTo>
                <a:lnTo>
                  <a:pt x="2836" y="11389"/>
                </a:lnTo>
                <a:lnTo>
                  <a:pt x="378" y="11389"/>
                </a:lnTo>
                <a:cubicBezTo>
                  <a:pt x="158" y="11389"/>
                  <a:pt x="0" y="11547"/>
                  <a:pt x="0" y="11768"/>
                </a:cubicBezTo>
                <a:cubicBezTo>
                  <a:pt x="0" y="11957"/>
                  <a:pt x="158" y="12114"/>
                  <a:pt x="378" y="12114"/>
                </a:cubicBezTo>
                <a:lnTo>
                  <a:pt x="11814" y="12114"/>
                </a:lnTo>
                <a:cubicBezTo>
                  <a:pt x="12035" y="12114"/>
                  <a:pt x="12192" y="11957"/>
                  <a:pt x="12192" y="11768"/>
                </a:cubicBezTo>
                <a:cubicBezTo>
                  <a:pt x="12224" y="11547"/>
                  <a:pt x="12066" y="11389"/>
                  <a:pt x="11846" y="11389"/>
                </a:cubicBezTo>
                <a:lnTo>
                  <a:pt x="9389" y="11389"/>
                </a:lnTo>
                <a:lnTo>
                  <a:pt x="9389" y="9940"/>
                </a:lnTo>
                <a:lnTo>
                  <a:pt x="9735" y="9940"/>
                </a:lnTo>
                <a:cubicBezTo>
                  <a:pt x="10712" y="9940"/>
                  <a:pt x="11499" y="9153"/>
                  <a:pt x="11499" y="8176"/>
                </a:cubicBezTo>
                <a:lnTo>
                  <a:pt x="11499" y="7451"/>
                </a:lnTo>
                <a:cubicBezTo>
                  <a:pt x="11499" y="7262"/>
                  <a:pt x="11342" y="7105"/>
                  <a:pt x="11153" y="7105"/>
                </a:cubicBezTo>
                <a:cubicBezTo>
                  <a:pt x="11373" y="6790"/>
                  <a:pt x="11499" y="6443"/>
                  <a:pt x="11499" y="6034"/>
                </a:cubicBezTo>
                <a:lnTo>
                  <a:pt x="11499" y="5341"/>
                </a:lnTo>
                <a:cubicBezTo>
                  <a:pt x="11499" y="5152"/>
                  <a:pt x="11342" y="4994"/>
                  <a:pt x="11153" y="4994"/>
                </a:cubicBezTo>
                <a:cubicBezTo>
                  <a:pt x="11373" y="4679"/>
                  <a:pt x="11499" y="4301"/>
                  <a:pt x="11499" y="3923"/>
                </a:cubicBezTo>
                <a:lnTo>
                  <a:pt x="11499" y="3198"/>
                </a:lnTo>
                <a:cubicBezTo>
                  <a:pt x="11499" y="3009"/>
                  <a:pt x="11342" y="2852"/>
                  <a:pt x="11153" y="2852"/>
                </a:cubicBezTo>
                <a:lnTo>
                  <a:pt x="10271" y="2852"/>
                </a:lnTo>
                <a:cubicBezTo>
                  <a:pt x="10365" y="2631"/>
                  <a:pt x="10428" y="2379"/>
                  <a:pt x="10428" y="2127"/>
                </a:cubicBezTo>
                <a:cubicBezTo>
                  <a:pt x="10428" y="993"/>
                  <a:pt x="9263" y="79"/>
                  <a:pt x="9231" y="48"/>
                </a:cubicBezTo>
                <a:cubicBezTo>
                  <a:pt x="9168" y="16"/>
                  <a:pt x="9089" y="0"/>
                  <a:pt x="9010" y="0"/>
                </a:cubicBezTo>
                <a:cubicBezTo>
                  <a:pt x="8932" y="0"/>
                  <a:pt x="8853" y="16"/>
                  <a:pt x="8790" y="48"/>
                </a:cubicBezTo>
                <a:cubicBezTo>
                  <a:pt x="8758" y="79"/>
                  <a:pt x="7561" y="961"/>
                  <a:pt x="7561" y="2127"/>
                </a:cubicBezTo>
                <a:cubicBezTo>
                  <a:pt x="7561" y="2379"/>
                  <a:pt x="7624" y="2663"/>
                  <a:pt x="7719" y="2852"/>
                </a:cubicBezTo>
                <a:lnTo>
                  <a:pt x="6868" y="2852"/>
                </a:lnTo>
                <a:cubicBezTo>
                  <a:pt x="6679" y="2852"/>
                  <a:pt x="6522" y="3009"/>
                  <a:pt x="6522" y="3198"/>
                </a:cubicBezTo>
                <a:lnTo>
                  <a:pt x="6522" y="3923"/>
                </a:lnTo>
                <a:cubicBezTo>
                  <a:pt x="6522" y="4301"/>
                  <a:pt x="6616" y="4710"/>
                  <a:pt x="6868" y="4994"/>
                </a:cubicBezTo>
                <a:cubicBezTo>
                  <a:pt x="6679" y="4994"/>
                  <a:pt x="6522" y="5152"/>
                  <a:pt x="6522" y="5341"/>
                </a:cubicBezTo>
                <a:lnTo>
                  <a:pt x="6522" y="6034"/>
                </a:lnTo>
                <a:cubicBezTo>
                  <a:pt x="6522" y="6443"/>
                  <a:pt x="6616" y="6821"/>
                  <a:pt x="6868" y="7105"/>
                </a:cubicBezTo>
                <a:cubicBezTo>
                  <a:pt x="6679" y="7105"/>
                  <a:pt x="6522" y="7262"/>
                  <a:pt x="6522" y="7451"/>
                </a:cubicBezTo>
                <a:lnTo>
                  <a:pt x="6522" y="8176"/>
                </a:lnTo>
                <a:cubicBezTo>
                  <a:pt x="6522" y="9153"/>
                  <a:pt x="7309" y="9940"/>
                  <a:pt x="8286" y="9940"/>
                </a:cubicBezTo>
                <a:lnTo>
                  <a:pt x="8632" y="9940"/>
                </a:lnTo>
                <a:lnTo>
                  <a:pt x="8632" y="11389"/>
                </a:lnTo>
                <a:lnTo>
                  <a:pt x="3592" y="11389"/>
                </a:lnTo>
                <a:lnTo>
                  <a:pt x="3592" y="9940"/>
                </a:lnTo>
                <a:lnTo>
                  <a:pt x="3938" y="9940"/>
                </a:lnTo>
                <a:cubicBezTo>
                  <a:pt x="4946" y="9940"/>
                  <a:pt x="5734" y="9153"/>
                  <a:pt x="5734" y="8176"/>
                </a:cubicBezTo>
                <a:lnTo>
                  <a:pt x="5734" y="7451"/>
                </a:lnTo>
                <a:cubicBezTo>
                  <a:pt x="5734" y="7262"/>
                  <a:pt x="5576" y="7105"/>
                  <a:pt x="5356" y="7105"/>
                </a:cubicBezTo>
                <a:cubicBezTo>
                  <a:pt x="5608" y="6790"/>
                  <a:pt x="5734" y="6443"/>
                  <a:pt x="5734" y="6034"/>
                </a:cubicBezTo>
                <a:lnTo>
                  <a:pt x="5734" y="5341"/>
                </a:lnTo>
                <a:cubicBezTo>
                  <a:pt x="5734" y="5152"/>
                  <a:pt x="5576" y="4994"/>
                  <a:pt x="5356" y="4994"/>
                </a:cubicBezTo>
                <a:cubicBezTo>
                  <a:pt x="5608" y="4679"/>
                  <a:pt x="5734" y="4301"/>
                  <a:pt x="5734" y="3923"/>
                </a:cubicBezTo>
                <a:lnTo>
                  <a:pt x="5734" y="3198"/>
                </a:lnTo>
                <a:cubicBezTo>
                  <a:pt x="5734" y="3009"/>
                  <a:pt x="5576" y="2852"/>
                  <a:pt x="5356" y="2852"/>
                </a:cubicBezTo>
                <a:lnTo>
                  <a:pt x="4505" y="2852"/>
                </a:lnTo>
                <a:cubicBezTo>
                  <a:pt x="4568" y="2631"/>
                  <a:pt x="4663" y="2379"/>
                  <a:pt x="4663" y="2127"/>
                </a:cubicBezTo>
                <a:cubicBezTo>
                  <a:pt x="4663" y="993"/>
                  <a:pt x="3466" y="79"/>
                  <a:pt x="3434" y="48"/>
                </a:cubicBezTo>
                <a:cubicBezTo>
                  <a:pt x="3371" y="16"/>
                  <a:pt x="3292" y="0"/>
                  <a:pt x="321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77" name="Google Shape;7277;p68"/>
          <p:cNvSpPr/>
          <p:nvPr/>
        </p:nvSpPr>
        <p:spPr>
          <a:xfrm>
            <a:off x="1072928" y="3036728"/>
            <a:ext cx="259238" cy="337441"/>
          </a:xfrm>
          <a:custGeom>
            <a:rect b="b" l="l" r="r" t="t"/>
            <a:pathLst>
              <a:path extrusionOk="0" h="12099" w="9295">
                <a:moveTo>
                  <a:pt x="4601" y="1"/>
                </a:moveTo>
                <a:cubicBezTo>
                  <a:pt x="3624" y="1"/>
                  <a:pt x="2836" y="788"/>
                  <a:pt x="2836" y="1796"/>
                </a:cubicBezTo>
                <a:cubicBezTo>
                  <a:pt x="2836" y="2647"/>
                  <a:pt x="3467" y="3372"/>
                  <a:pt x="4254" y="3529"/>
                </a:cubicBezTo>
                <a:lnTo>
                  <a:pt x="4254" y="4789"/>
                </a:lnTo>
                <a:cubicBezTo>
                  <a:pt x="3656" y="4033"/>
                  <a:pt x="2742" y="3561"/>
                  <a:pt x="1765" y="3561"/>
                </a:cubicBezTo>
                <a:lnTo>
                  <a:pt x="348" y="3561"/>
                </a:lnTo>
                <a:cubicBezTo>
                  <a:pt x="158" y="3561"/>
                  <a:pt x="1" y="3718"/>
                  <a:pt x="1" y="3907"/>
                </a:cubicBezTo>
                <a:cubicBezTo>
                  <a:pt x="1" y="5671"/>
                  <a:pt x="1450" y="7152"/>
                  <a:pt x="3214" y="7152"/>
                </a:cubicBezTo>
                <a:lnTo>
                  <a:pt x="4286" y="7152"/>
                </a:lnTo>
                <a:lnTo>
                  <a:pt x="4286" y="9988"/>
                </a:lnTo>
                <a:cubicBezTo>
                  <a:pt x="3845" y="9547"/>
                  <a:pt x="3340" y="9231"/>
                  <a:pt x="2805" y="9042"/>
                </a:cubicBezTo>
                <a:cubicBezTo>
                  <a:pt x="2836" y="8885"/>
                  <a:pt x="2868" y="8727"/>
                  <a:pt x="2868" y="8570"/>
                </a:cubicBezTo>
                <a:cubicBezTo>
                  <a:pt x="2868" y="7782"/>
                  <a:pt x="2238" y="7152"/>
                  <a:pt x="1450" y="7152"/>
                </a:cubicBezTo>
                <a:cubicBezTo>
                  <a:pt x="663" y="7152"/>
                  <a:pt x="32" y="7782"/>
                  <a:pt x="32" y="8570"/>
                </a:cubicBezTo>
                <a:cubicBezTo>
                  <a:pt x="32" y="9358"/>
                  <a:pt x="663" y="9988"/>
                  <a:pt x="1450" y="9988"/>
                </a:cubicBezTo>
                <a:cubicBezTo>
                  <a:pt x="1797" y="9988"/>
                  <a:pt x="2112" y="9862"/>
                  <a:pt x="2364" y="9610"/>
                </a:cubicBezTo>
                <a:cubicBezTo>
                  <a:pt x="3183" y="9830"/>
                  <a:pt x="3908" y="10366"/>
                  <a:pt x="4286" y="11122"/>
                </a:cubicBezTo>
                <a:lnTo>
                  <a:pt x="4286" y="11752"/>
                </a:lnTo>
                <a:cubicBezTo>
                  <a:pt x="4286" y="11941"/>
                  <a:pt x="4443" y="12098"/>
                  <a:pt x="4632" y="12098"/>
                </a:cubicBezTo>
                <a:cubicBezTo>
                  <a:pt x="4853" y="12098"/>
                  <a:pt x="5010" y="11941"/>
                  <a:pt x="5010" y="11752"/>
                </a:cubicBezTo>
                <a:lnTo>
                  <a:pt x="5010" y="11342"/>
                </a:lnTo>
                <a:lnTo>
                  <a:pt x="6050" y="11342"/>
                </a:lnTo>
                <a:cubicBezTo>
                  <a:pt x="7846" y="11342"/>
                  <a:pt x="9295" y="9893"/>
                  <a:pt x="9295" y="8129"/>
                </a:cubicBezTo>
                <a:cubicBezTo>
                  <a:pt x="9200" y="7971"/>
                  <a:pt x="9043" y="7814"/>
                  <a:pt x="8854" y="7814"/>
                </a:cubicBezTo>
                <a:lnTo>
                  <a:pt x="7436" y="7814"/>
                </a:lnTo>
                <a:cubicBezTo>
                  <a:pt x="6428" y="7814"/>
                  <a:pt x="5546" y="8286"/>
                  <a:pt x="4947" y="9042"/>
                </a:cubicBezTo>
                <a:lnTo>
                  <a:pt x="4947" y="6837"/>
                </a:lnTo>
                <a:cubicBezTo>
                  <a:pt x="5357" y="6081"/>
                  <a:pt x="6050" y="5545"/>
                  <a:pt x="6901" y="5325"/>
                </a:cubicBezTo>
                <a:cubicBezTo>
                  <a:pt x="7121" y="5545"/>
                  <a:pt x="7436" y="5671"/>
                  <a:pt x="7814" y="5671"/>
                </a:cubicBezTo>
                <a:cubicBezTo>
                  <a:pt x="8602" y="5671"/>
                  <a:pt x="9200" y="5041"/>
                  <a:pt x="9200" y="4254"/>
                </a:cubicBezTo>
                <a:cubicBezTo>
                  <a:pt x="9200" y="3466"/>
                  <a:pt x="8602" y="2836"/>
                  <a:pt x="7814" y="2836"/>
                </a:cubicBezTo>
                <a:cubicBezTo>
                  <a:pt x="7027" y="2836"/>
                  <a:pt x="6396" y="3466"/>
                  <a:pt x="6396" y="4254"/>
                </a:cubicBezTo>
                <a:cubicBezTo>
                  <a:pt x="6396" y="4411"/>
                  <a:pt x="6428" y="4569"/>
                  <a:pt x="6459" y="4726"/>
                </a:cubicBezTo>
                <a:cubicBezTo>
                  <a:pt x="5861" y="4947"/>
                  <a:pt x="5357" y="5262"/>
                  <a:pt x="4947" y="5671"/>
                </a:cubicBezTo>
                <a:lnTo>
                  <a:pt x="4947" y="3529"/>
                </a:lnTo>
                <a:cubicBezTo>
                  <a:pt x="5798" y="3372"/>
                  <a:pt x="6365" y="2615"/>
                  <a:pt x="6365" y="1796"/>
                </a:cubicBezTo>
                <a:cubicBezTo>
                  <a:pt x="6365" y="788"/>
                  <a:pt x="5577" y="1"/>
                  <a:pt x="460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278" name="Google Shape;7278;p68"/>
          <p:cNvGrpSpPr/>
          <p:nvPr/>
        </p:nvGrpSpPr>
        <p:grpSpPr>
          <a:xfrm>
            <a:off x="1032281" y="3453878"/>
            <a:ext cx="341820" cy="339310"/>
            <a:chOff x="-21322300" y="3693325"/>
            <a:chExt cx="306400" cy="304150"/>
          </a:xfrm>
        </p:grpSpPr>
        <p:sp>
          <p:nvSpPr>
            <p:cNvPr id="7279" name="Google Shape;7279;p68"/>
            <p:cNvSpPr/>
            <p:nvPr/>
          </p:nvSpPr>
          <p:spPr>
            <a:xfrm>
              <a:off x="-21142725" y="3868400"/>
              <a:ext cx="111850" cy="69325"/>
            </a:xfrm>
            <a:custGeom>
              <a:rect b="b" l="l" r="r" t="t"/>
              <a:pathLst>
                <a:path extrusionOk="0" h="2773" w="4474">
                  <a:moveTo>
                    <a:pt x="4474" y="0"/>
                  </a:moveTo>
                  <a:lnTo>
                    <a:pt x="4474" y="0"/>
                  </a:lnTo>
                  <a:cubicBezTo>
                    <a:pt x="4317" y="189"/>
                    <a:pt x="4159" y="378"/>
                    <a:pt x="4001" y="536"/>
                  </a:cubicBezTo>
                  <a:cubicBezTo>
                    <a:pt x="2899" y="1639"/>
                    <a:pt x="1418" y="2174"/>
                    <a:pt x="0" y="2426"/>
                  </a:cubicBezTo>
                  <a:cubicBezTo>
                    <a:pt x="473" y="2678"/>
                    <a:pt x="945" y="2773"/>
                    <a:pt x="1450" y="2773"/>
                  </a:cubicBezTo>
                  <a:cubicBezTo>
                    <a:pt x="2269" y="2773"/>
                    <a:pt x="3088" y="2458"/>
                    <a:pt x="3749" y="1828"/>
                  </a:cubicBezTo>
                  <a:cubicBezTo>
                    <a:pt x="4254" y="1324"/>
                    <a:pt x="4474" y="662"/>
                    <a:pt x="44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0" name="Google Shape;7280;p68"/>
            <p:cNvSpPr/>
            <p:nvPr/>
          </p:nvSpPr>
          <p:spPr>
            <a:xfrm>
              <a:off x="-21141950" y="3693325"/>
              <a:ext cx="126050" cy="120750"/>
            </a:xfrm>
            <a:custGeom>
              <a:rect b="b" l="l" r="r" t="t"/>
              <a:pathLst>
                <a:path extrusionOk="0" h="4830" w="5042">
                  <a:moveTo>
                    <a:pt x="1828" y="1214"/>
                  </a:moveTo>
                  <a:cubicBezTo>
                    <a:pt x="1915" y="1214"/>
                    <a:pt x="2001" y="1254"/>
                    <a:pt x="2080" y="1333"/>
                  </a:cubicBezTo>
                  <a:cubicBezTo>
                    <a:pt x="2238" y="1490"/>
                    <a:pt x="2238" y="1679"/>
                    <a:pt x="2080" y="1837"/>
                  </a:cubicBezTo>
                  <a:cubicBezTo>
                    <a:pt x="2001" y="1915"/>
                    <a:pt x="1915" y="1955"/>
                    <a:pt x="1828" y="1955"/>
                  </a:cubicBezTo>
                  <a:cubicBezTo>
                    <a:pt x="1742" y="1955"/>
                    <a:pt x="1655" y="1915"/>
                    <a:pt x="1576" y="1837"/>
                  </a:cubicBezTo>
                  <a:cubicBezTo>
                    <a:pt x="1419" y="1679"/>
                    <a:pt x="1419" y="1490"/>
                    <a:pt x="1576" y="1333"/>
                  </a:cubicBezTo>
                  <a:cubicBezTo>
                    <a:pt x="1655" y="1254"/>
                    <a:pt x="1742" y="1214"/>
                    <a:pt x="1828" y="1214"/>
                  </a:cubicBezTo>
                  <a:close/>
                  <a:moveTo>
                    <a:pt x="2301" y="0"/>
                  </a:moveTo>
                  <a:cubicBezTo>
                    <a:pt x="1786" y="0"/>
                    <a:pt x="1193" y="72"/>
                    <a:pt x="599" y="230"/>
                  </a:cubicBezTo>
                  <a:cubicBezTo>
                    <a:pt x="1" y="1427"/>
                    <a:pt x="221" y="2908"/>
                    <a:pt x="1230" y="3884"/>
                  </a:cubicBezTo>
                  <a:cubicBezTo>
                    <a:pt x="1797" y="4483"/>
                    <a:pt x="2647" y="4830"/>
                    <a:pt x="3498" y="4830"/>
                  </a:cubicBezTo>
                  <a:cubicBezTo>
                    <a:pt x="3970" y="4830"/>
                    <a:pt x="4443" y="4704"/>
                    <a:pt x="4884" y="4515"/>
                  </a:cubicBezTo>
                  <a:cubicBezTo>
                    <a:pt x="5042" y="3443"/>
                    <a:pt x="5042" y="2498"/>
                    <a:pt x="4947" y="1931"/>
                  </a:cubicBezTo>
                  <a:cubicBezTo>
                    <a:pt x="4884" y="1522"/>
                    <a:pt x="4601" y="1207"/>
                    <a:pt x="4254" y="1081"/>
                  </a:cubicBezTo>
                  <a:cubicBezTo>
                    <a:pt x="4160" y="1049"/>
                    <a:pt x="4065" y="1049"/>
                    <a:pt x="3970" y="1049"/>
                  </a:cubicBezTo>
                  <a:cubicBezTo>
                    <a:pt x="3970" y="955"/>
                    <a:pt x="3939" y="860"/>
                    <a:pt x="3939" y="765"/>
                  </a:cubicBezTo>
                  <a:cubicBezTo>
                    <a:pt x="3813" y="387"/>
                    <a:pt x="3498" y="104"/>
                    <a:pt x="3120" y="72"/>
                  </a:cubicBezTo>
                  <a:cubicBezTo>
                    <a:pt x="2885" y="25"/>
                    <a:pt x="2607" y="0"/>
                    <a:pt x="23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1" name="Google Shape;7281;p68"/>
            <p:cNvSpPr/>
            <p:nvPr/>
          </p:nvSpPr>
          <p:spPr>
            <a:xfrm>
              <a:off x="-21263225" y="3707725"/>
              <a:ext cx="69325" cy="112650"/>
            </a:xfrm>
            <a:custGeom>
              <a:rect b="b" l="l" r="r" t="t"/>
              <a:pathLst>
                <a:path extrusionOk="0" h="4506" w="2773">
                  <a:moveTo>
                    <a:pt x="2773" y="0"/>
                  </a:moveTo>
                  <a:cubicBezTo>
                    <a:pt x="2079" y="0"/>
                    <a:pt x="1418" y="252"/>
                    <a:pt x="945" y="757"/>
                  </a:cubicBezTo>
                  <a:cubicBezTo>
                    <a:pt x="347" y="1355"/>
                    <a:pt x="0" y="2174"/>
                    <a:pt x="0" y="3025"/>
                  </a:cubicBezTo>
                  <a:cubicBezTo>
                    <a:pt x="0" y="3560"/>
                    <a:pt x="126" y="4065"/>
                    <a:pt x="347" y="4506"/>
                  </a:cubicBezTo>
                  <a:cubicBezTo>
                    <a:pt x="630" y="3025"/>
                    <a:pt x="1197" y="1513"/>
                    <a:pt x="2205" y="473"/>
                  </a:cubicBezTo>
                  <a:cubicBezTo>
                    <a:pt x="2363" y="315"/>
                    <a:pt x="2552" y="158"/>
                    <a:pt x="27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2" name="Google Shape;7282;p68"/>
            <p:cNvSpPr/>
            <p:nvPr/>
          </p:nvSpPr>
          <p:spPr>
            <a:xfrm>
              <a:off x="-21322300" y="3703775"/>
              <a:ext cx="294600" cy="293700"/>
            </a:xfrm>
            <a:custGeom>
              <a:rect b="b" l="l" r="r" t="t"/>
              <a:pathLst>
                <a:path extrusionOk="0" h="11748" w="11784">
                  <a:moveTo>
                    <a:pt x="6604" y="3797"/>
                  </a:moveTo>
                  <a:cubicBezTo>
                    <a:pt x="6773" y="3797"/>
                    <a:pt x="6905" y="3909"/>
                    <a:pt x="6931" y="4065"/>
                  </a:cubicBezTo>
                  <a:cubicBezTo>
                    <a:pt x="7026" y="4254"/>
                    <a:pt x="6900" y="4443"/>
                    <a:pt x="6711" y="4506"/>
                  </a:cubicBezTo>
                  <a:lnTo>
                    <a:pt x="6270" y="4664"/>
                  </a:lnTo>
                  <a:cubicBezTo>
                    <a:pt x="6018" y="4727"/>
                    <a:pt x="5955" y="5042"/>
                    <a:pt x="6112" y="5231"/>
                  </a:cubicBezTo>
                  <a:lnTo>
                    <a:pt x="6490" y="5640"/>
                  </a:lnTo>
                  <a:cubicBezTo>
                    <a:pt x="6575" y="5713"/>
                    <a:pt x="6674" y="5748"/>
                    <a:pt x="6767" y="5748"/>
                  </a:cubicBezTo>
                  <a:cubicBezTo>
                    <a:pt x="6916" y="5748"/>
                    <a:pt x="7050" y="5657"/>
                    <a:pt x="7089" y="5483"/>
                  </a:cubicBezTo>
                  <a:lnTo>
                    <a:pt x="7246" y="5042"/>
                  </a:lnTo>
                  <a:cubicBezTo>
                    <a:pt x="7321" y="4892"/>
                    <a:pt x="7455" y="4802"/>
                    <a:pt x="7586" y="4802"/>
                  </a:cubicBezTo>
                  <a:cubicBezTo>
                    <a:pt x="7620" y="4802"/>
                    <a:pt x="7655" y="4808"/>
                    <a:pt x="7687" y="4821"/>
                  </a:cubicBezTo>
                  <a:cubicBezTo>
                    <a:pt x="7908" y="4884"/>
                    <a:pt x="8002" y="5073"/>
                    <a:pt x="7971" y="5262"/>
                  </a:cubicBezTo>
                  <a:lnTo>
                    <a:pt x="7813" y="5703"/>
                  </a:lnTo>
                  <a:cubicBezTo>
                    <a:pt x="7655" y="6177"/>
                    <a:pt x="7212" y="6453"/>
                    <a:pt x="6764" y="6453"/>
                  </a:cubicBezTo>
                  <a:cubicBezTo>
                    <a:pt x="6498" y="6453"/>
                    <a:pt x="6229" y="6356"/>
                    <a:pt x="6018" y="6144"/>
                  </a:cubicBezTo>
                  <a:lnTo>
                    <a:pt x="5640" y="5766"/>
                  </a:lnTo>
                  <a:cubicBezTo>
                    <a:pt x="5073" y="5199"/>
                    <a:pt x="5293" y="4223"/>
                    <a:pt x="6081" y="3971"/>
                  </a:cubicBezTo>
                  <a:lnTo>
                    <a:pt x="6490" y="3813"/>
                  </a:lnTo>
                  <a:cubicBezTo>
                    <a:pt x="6529" y="3802"/>
                    <a:pt x="6567" y="3797"/>
                    <a:pt x="6604" y="3797"/>
                  </a:cubicBezTo>
                  <a:close/>
                  <a:moveTo>
                    <a:pt x="6900" y="1"/>
                  </a:moveTo>
                  <a:lnTo>
                    <a:pt x="6900" y="1"/>
                  </a:lnTo>
                  <a:cubicBezTo>
                    <a:pt x="6238" y="253"/>
                    <a:pt x="5608" y="600"/>
                    <a:pt x="5136" y="1104"/>
                  </a:cubicBezTo>
                  <a:cubicBezTo>
                    <a:pt x="3434" y="2805"/>
                    <a:pt x="3088" y="6176"/>
                    <a:pt x="3088" y="7657"/>
                  </a:cubicBezTo>
                  <a:cubicBezTo>
                    <a:pt x="2726" y="7476"/>
                    <a:pt x="2328" y="7387"/>
                    <a:pt x="1930" y="7387"/>
                  </a:cubicBezTo>
                  <a:cubicBezTo>
                    <a:pt x="1287" y="7387"/>
                    <a:pt x="644" y="7619"/>
                    <a:pt x="158" y="8066"/>
                  </a:cubicBezTo>
                  <a:cubicBezTo>
                    <a:pt x="0" y="8224"/>
                    <a:pt x="32" y="8539"/>
                    <a:pt x="252" y="8665"/>
                  </a:cubicBezTo>
                  <a:cubicBezTo>
                    <a:pt x="1449" y="9295"/>
                    <a:pt x="2489" y="10334"/>
                    <a:pt x="3119" y="11532"/>
                  </a:cubicBezTo>
                  <a:cubicBezTo>
                    <a:pt x="3191" y="11676"/>
                    <a:pt x="3304" y="11748"/>
                    <a:pt x="3429" y="11748"/>
                  </a:cubicBezTo>
                  <a:cubicBezTo>
                    <a:pt x="3523" y="11748"/>
                    <a:pt x="3623" y="11707"/>
                    <a:pt x="3718" y="11626"/>
                  </a:cubicBezTo>
                  <a:cubicBezTo>
                    <a:pt x="4505" y="10839"/>
                    <a:pt x="4663" y="9641"/>
                    <a:pt x="4127" y="8696"/>
                  </a:cubicBezTo>
                  <a:lnTo>
                    <a:pt x="4190" y="8696"/>
                  </a:lnTo>
                  <a:cubicBezTo>
                    <a:pt x="5640" y="8696"/>
                    <a:pt x="8979" y="8350"/>
                    <a:pt x="10680" y="6648"/>
                  </a:cubicBezTo>
                  <a:cubicBezTo>
                    <a:pt x="11184" y="6144"/>
                    <a:pt x="11531" y="5514"/>
                    <a:pt x="11783" y="4853"/>
                  </a:cubicBezTo>
                  <a:lnTo>
                    <a:pt x="11783" y="4853"/>
                  </a:lnTo>
                  <a:cubicBezTo>
                    <a:pt x="11374" y="4979"/>
                    <a:pt x="11027" y="5042"/>
                    <a:pt x="10649" y="5042"/>
                  </a:cubicBezTo>
                  <a:cubicBezTo>
                    <a:pt x="9578" y="5042"/>
                    <a:pt x="8601" y="4664"/>
                    <a:pt x="7876" y="3908"/>
                  </a:cubicBezTo>
                  <a:cubicBezTo>
                    <a:pt x="6805" y="2836"/>
                    <a:pt x="6490" y="1356"/>
                    <a:pt x="690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83" name="Google Shape;7283;p68"/>
          <p:cNvGrpSpPr/>
          <p:nvPr/>
        </p:nvGrpSpPr>
        <p:grpSpPr>
          <a:xfrm>
            <a:off x="1031835" y="3881711"/>
            <a:ext cx="342712" cy="318978"/>
            <a:chOff x="-21322300" y="4077125"/>
            <a:chExt cx="307200" cy="285925"/>
          </a:xfrm>
        </p:grpSpPr>
        <p:sp>
          <p:nvSpPr>
            <p:cNvPr id="7284" name="Google Shape;7284;p68"/>
            <p:cNvSpPr/>
            <p:nvPr/>
          </p:nvSpPr>
          <p:spPr>
            <a:xfrm>
              <a:off x="-21177375" y="4077125"/>
              <a:ext cx="17350" cy="52800"/>
            </a:xfrm>
            <a:custGeom>
              <a:rect b="b" l="l" r="r" t="t"/>
              <a:pathLst>
                <a:path extrusionOk="0" h="2112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64"/>
                  </a:lnTo>
                  <a:cubicBezTo>
                    <a:pt x="0" y="1953"/>
                    <a:pt x="158" y="2111"/>
                    <a:pt x="347" y="2111"/>
                  </a:cubicBezTo>
                  <a:cubicBezTo>
                    <a:pt x="536" y="2111"/>
                    <a:pt x="693" y="1953"/>
                    <a:pt x="693" y="1764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5" name="Google Shape;7285;p68"/>
            <p:cNvSpPr/>
            <p:nvPr/>
          </p:nvSpPr>
          <p:spPr>
            <a:xfrm>
              <a:off x="-21279775" y="4117475"/>
              <a:ext cx="46500" cy="44525"/>
            </a:xfrm>
            <a:custGeom>
              <a:rect b="b" l="l" r="r" t="t"/>
              <a:pathLst>
                <a:path extrusionOk="0" h="1781" w="1860">
                  <a:moveTo>
                    <a:pt x="410" y="1"/>
                  </a:moveTo>
                  <a:cubicBezTo>
                    <a:pt x="323" y="1"/>
                    <a:pt x="237" y="40"/>
                    <a:pt x="158" y="119"/>
                  </a:cubicBezTo>
                  <a:cubicBezTo>
                    <a:pt x="0" y="276"/>
                    <a:pt x="0" y="466"/>
                    <a:pt x="158" y="623"/>
                  </a:cubicBezTo>
                  <a:lnTo>
                    <a:pt x="1166" y="1663"/>
                  </a:lnTo>
                  <a:cubicBezTo>
                    <a:pt x="1261" y="1741"/>
                    <a:pt x="1355" y="1781"/>
                    <a:pt x="1446" y="1781"/>
                  </a:cubicBezTo>
                  <a:cubicBezTo>
                    <a:pt x="1536" y="1781"/>
                    <a:pt x="1623" y="1741"/>
                    <a:pt x="1702" y="1663"/>
                  </a:cubicBezTo>
                  <a:cubicBezTo>
                    <a:pt x="1859" y="1505"/>
                    <a:pt x="1859" y="1285"/>
                    <a:pt x="1702" y="1127"/>
                  </a:cubicBezTo>
                  <a:lnTo>
                    <a:pt x="662" y="119"/>
                  </a:lnTo>
                  <a:cubicBezTo>
                    <a:pt x="583" y="40"/>
                    <a:pt x="497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6" name="Google Shape;7286;p68"/>
            <p:cNvSpPr/>
            <p:nvPr/>
          </p:nvSpPr>
          <p:spPr>
            <a:xfrm>
              <a:off x="-21103350" y="4117475"/>
              <a:ext cx="45700" cy="44525"/>
            </a:xfrm>
            <a:custGeom>
              <a:rect b="b" l="l" r="r" t="t"/>
              <a:pathLst>
                <a:path extrusionOk="0" h="1781" w="1828">
                  <a:moveTo>
                    <a:pt x="1418" y="1"/>
                  </a:moveTo>
                  <a:cubicBezTo>
                    <a:pt x="1332" y="1"/>
                    <a:pt x="1245" y="40"/>
                    <a:pt x="1166" y="119"/>
                  </a:cubicBezTo>
                  <a:lnTo>
                    <a:pt x="158" y="1127"/>
                  </a:lnTo>
                  <a:cubicBezTo>
                    <a:pt x="1" y="1285"/>
                    <a:pt x="1" y="1474"/>
                    <a:pt x="158" y="1663"/>
                  </a:cubicBezTo>
                  <a:cubicBezTo>
                    <a:pt x="237" y="1741"/>
                    <a:pt x="331" y="1781"/>
                    <a:pt x="422" y="1781"/>
                  </a:cubicBezTo>
                  <a:cubicBezTo>
                    <a:pt x="513" y="1781"/>
                    <a:pt x="599" y="1741"/>
                    <a:pt x="662" y="1663"/>
                  </a:cubicBezTo>
                  <a:lnTo>
                    <a:pt x="1670" y="623"/>
                  </a:lnTo>
                  <a:cubicBezTo>
                    <a:pt x="1828" y="466"/>
                    <a:pt x="1828" y="276"/>
                    <a:pt x="1670" y="119"/>
                  </a:cubicBezTo>
                  <a:cubicBezTo>
                    <a:pt x="1592" y="40"/>
                    <a:pt x="15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7" name="Google Shape;7287;p68"/>
            <p:cNvSpPr/>
            <p:nvPr/>
          </p:nvSpPr>
          <p:spPr>
            <a:xfrm>
              <a:off x="-21137225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670" y="1"/>
                  </a:moveTo>
                  <a:cubicBezTo>
                    <a:pt x="536" y="1"/>
                    <a:pt x="417" y="89"/>
                    <a:pt x="347" y="227"/>
                  </a:cubicBezTo>
                  <a:lnTo>
                    <a:pt x="95" y="888"/>
                  </a:lnTo>
                  <a:cubicBezTo>
                    <a:pt x="1" y="1109"/>
                    <a:pt x="127" y="1298"/>
                    <a:pt x="284" y="1361"/>
                  </a:cubicBezTo>
                  <a:cubicBezTo>
                    <a:pt x="335" y="1386"/>
                    <a:pt x="386" y="1398"/>
                    <a:pt x="435" y="1398"/>
                  </a:cubicBezTo>
                  <a:cubicBezTo>
                    <a:pt x="568" y="1398"/>
                    <a:pt x="688" y="1310"/>
                    <a:pt x="757" y="1172"/>
                  </a:cubicBezTo>
                  <a:lnTo>
                    <a:pt x="1041" y="510"/>
                  </a:lnTo>
                  <a:cubicBezTo>
                    <a:pt x="1104" y="321"/>
                    <a:pt x="1041" y="101"/>
                    <a:pt x="820" y="38"/>
                  </a:cubicBezTo>
                  <a:cubicBezTo>
                    <a:pt x="769" y="13"/>
                    <a:pt x="719" y="1"/>
                    <a:pt x="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8" name="Google Shape;7288;p68"/>
            <p:cNvSpPr/>
            <p:nvPr/>
          </p:nvSpPr>
          <p:spPr>
            <a:xfrm>
              <a:off x="-21227800" y="4103750"/>
              <a:ext cx="27600" cy="34975"/>
            </a:xfrm>
            <a:custGeom>
              <a:rect b="b" l="l" r="r" t="t"/>
              <a:pathLst>
                <a:path extrusionOk="0" h="1399" w="1104">
                  <a:moveTo>
                    <a:pt x="434" y="1"/>
                  </a:moveTo>
                  <a:cubicBezTo>
                    <a:pt x="386" y="1"/>
                    <a:pt x="335" y="13"/>
                    <a:pt x="284" y="38"/>
                  </a:cubicBezTo>
                  <a:cubicBezTo>
                    <a:pt x="95" y="101"/>
                    <a:pt x="1" y="321"/>
                    <a:pt x="95" y="510"/>
                  </a:cubicBezTo>
                  <a:lnTo>
                    <a:pt x="347" y="1172"/>
                  </a:lnTo>
                  <a:cubicBezTo>
                    <a:pt x="417" y="1310"/>
                    <a:pt x="536" y="1398"/>
                    <a:pt x="670" y="1398"/>
                  </a:cubicBezTo>
                  <a:cubicBezTo>
                    <a:pt x="719" y="1398"/>
                    <a:pt x="769" y="1386"/>
                    <a:pt x="820" y="1361"/>
                  </a:cubicBezTo>
                  <a:cubicBezTo>
                    <a:pt x="1040" y="1298"/>
                    <a:pt x="1103" y="1109"/>
                    <a:pt x="1040" y="888"/>
                  </a:cubicBezTo>
                  <a:lnTo>
                    <a:pt x="757" y="227"/>
                  </a:lnTo>
                  <a:cubicBezTo>
                    <a:pt x="688" y="89"/>
                    <a:pt x="568" y="1"/>
                    <a:pt x="4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89" name="Google Shape;7289;p68"/>
            <p:cNvSpPr/>
            <p:nvPr/>
          </p:nvSpPr>
          <p:spPr>
            <a:xfrm>
              <a:off x="-21319950" y="4219675"/>
              <a:ext cx="53600" cy="18150"/>
            </a:xfrm>
            <a:custGeom>
              <a:rect b="b" l="l" r="r" t="t"/>
              <a:pathLst>
                <a:path extrusionOk="0" h="726" w="214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797" y="725"/>
                  </a:lnTo>
                  <a:cubicBezTo>
                    <a:pt x="1986" y="725"/>
                    <a:pt x="2143" y="568"/>
                    <a:pt x="2143" y="347"/>
                  </a:cubicBezTo>
                  <a:cubicBezTo>
                    <a:pt x="2143" y="158"/>
                    <a:pt x="1986" y="1"/>
                    <a:pt x="1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0" name="Google Shape;7290;p68"/>
            <p:cNvSpPr/>
            <p:nvPr/>
          </p:nvSpPr>
          <p:spPr>
            <a:xfrm>
              <a:off x="-21070275" y="4219675"/>
              <a:ext cx="54375" cy="18150"/>
            </a:xfrm>
            <a:custGeom>
              <a:rect b="b" l="l" r="r" t="t"/>
              <a:pathLst>
                <a:path extrusionOk="0" h="726" w="217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828" y="725"/>
                  </a:lnTo>
                  <a:cubicBezTo>
                    <a:pt x="2017" y="725"/>
                    <a:pt x="2175" y="568"/>
                    <a:pt x="2175" y="347"/>
                  </a:cubicBezTo>
                  <a:cubicBezTo>
                    <a:pt x="2175" y="158"/>
                    <a:pt x="2017" y="1"/>
                    <a:pt x="1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1" name="Google Shape;7291;p68"/>
            <p:cNvSpPr/>
            <p:nvPr/>
          </p:nvSpPr>
          <p:spPr>
            <a:xfrm>
              <a:off x="-21078925" y="4171825"/>
              <a:ext cx="37025" cy="25175"/>
            </a:xfrm>
            <a:custGeom>
              <a:rect b="b" l="l" r="r" t="t"/>
              <a:pathLst>
                <a:path extrusionOk="0" h="1007" w="1481">
                  <a:moveTo>
                    <a:pt x="1086" y="1"/>
                  </a:moveTo>
                  <a:cubicBezTo>
                    <a:pt x="1040" y="1"/>
                    <a:pt x="993" y="9"/>
                    <a:pt x="945" y="24"/>
                  </a:cubicBezTo>
                  <a:lnTo>
                    <a:pt x="284" y="308"/>
                  </a:lnTo>
                  <a:cubicBezTo>
                    <a:pt x="63" y="371"/>
                    <a:pt x="0" y="623"/>
                    <a:pt x="63" y="780"/>
                  </a:cubicBezTo>
                  <a:cubicBezTo>
                    <a:pt x="132" y="919"/>
                    <a:pt x="252" y="1006"/>
                    <a:pt x="386" y="1006"/>
                  </a:cubicBezTo>
                  <a:cubicBezTo>
                    <a:pt x="435" y="1006"/>
                    <a:pt x="485" y="995"/>
                    <a:pt x="536" y="969"/>
                  </a:cubicBezTo>
                  <a:lnTo>
                    <a:pt x="1229" y="686"/>
                  </a:lnTo>
                  <a:cubicBezTo>
                    <a:pt x="1418" y="623"/>
                    <a:pt x="1481" y="434"/>
                    <a:pt x="1418" y="213"/>
                  </a:cubicBezTo>
                  <a:cubicBezTo>
                    <a:pt x="1347" y="72"/>
                    <a:pt x="1223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2" name="Google Shape;7292;p68"/>
            <p:cNvSpPr/>
            <p:nvPr/>
          </p:nvSpPr>
          <p:spPr>
            <a:xfrm>
              <a:off x="-21294750" y="4172625"/>
              <a:ext cx="37850" cy="25150"/>
            </a:xfrm>
            <a:custGeom>
              <a:rect b="b" l="l" r="r" t="t"/>
              <a:pathLst>
                <a:path extrusionOk="0" h="1006" w="1514">
                  <a:moveTo>
                    <a:pt x="414" y="1"/>
                  </a:moveTo>
                  <a:cubicBezTo>
                    <a:pt x="263" y="1"/>
                    <a:pt x="143" y="77"/>
                    <a:pt x="95" y="244"/>
                  </a:cubicBezTo>
                  <a:cubicBezTo>
                    <a:pt x="1" y="402"/>
                    <a:pt x="127" y="622"/>
                    <a:pt x="284" y="717"/>
                  </a:cubicBezTo>
                  <a:lnTo>
                    <a:pt x="946" y="969"/>
                  </a:lnTo>
                  <a:cubicBezTo>
                    <a:pt x="997" y="994"/>
                    <a:pt x="1050" y="1006"/>
                    <a:pt x="1101" y="1006"/>
                  </a:cubicBezTo>
                  <a:cubicBezTo>
                    <a:pt x="1242" y="1006"/>
                    <a:pt x="1372" y="918"/>
                    <a:pt x="1419" y="780"/>
                  </a:cubicBezTo>
                  <a:cubicBezTo>
                    <a:pt x="1513" y="591"/>
                    <a:pt x="1419" y="402"/>
                    <a:pt x="1230" y="307"/>
                  </a:cubicBezTo>
                  <a:lnTo>
                    <a:pt x="568" y="24"/>
                  </a:lnTo>
                  <a:cubicBezTo>
                    <a:pt x="514" y="8"/>
                    <a:pt x="463" y="1"/>
                    <a:pt x="4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3" name="Google Shape;7293;p68"/>
            <p:cNvSpPr/>
            <p:nvPr/>
          </p:nvSpPr>
          <p:spPr>
            <a:xfrm>
              <a:off x="-21321525" y="4328375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630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103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103"/>
                    <a:pt x="11563" y="1166"/>
                    <a:pt x="11721" y="1260"/>
                  </a:cubicBezTo>
                  <a:cubicBezTo>
                    <a:pt x="11766" y="1276"/>
                    <a:pt x="11812" y="1284"/>
                    <a:pt x="11857" y="1284"/>
                  </a:cubicBezTo>
                  <a:cubicBezTo>
                    <a:pt x="11996" y="1284"/>
                    <a:pt x="12122" y="1207"/>
                    <a:pt x="12193" y="1040"/>
                  </a:cubicBezTo>
                  <a:cubicBezTo>
                    <a:pt x="12256" y="819"/>
                    <a:pt x="12193" y="567"/>
                    <a:pt x="11973" y="536"/>
                  </a:cubicBezTo>
                  <a:cubicBezTo>
                    <a:pt x="11878" y="504"/>
                    <a:pt x="11784" y="473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2"/>
                    <a:pt x="8546" y="638"/>
                    <a:pt x="8239" y="638"/>
                  </a:cubicBezTo>
                  <a:cubicBezTo>
                    <a:pt x="7932" y="638"/>
                    <a:pt x="7625" y="552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2"/>
                    <a:pt x="4293" y="638"/>
                    <a:pt x="3986" y="638"/>
                  </a:cubicBezTo>
                  <a:cubicBezTo>
                    <a:pt x="3679" y="638"/>
                    <a:pt x="3372" y="552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4" name="Google Shape;7294;p68"/>
            <p:cNvSpPr/>
            <p:nvPr/>
          </p:nvSpPr>
          <p:spPr>
            <a:xfrm>
              <a:off x="-21321525" y="4292150"/>
              <a:ext cx="306425" cy="34675"/>
            </a:xfrm>
            <a:custGeom>
              <a:rect b="b" l="l" r="r" t="t"/>
              <a:pathLst>
                <a:path extrusionOk="0" h="1387" w="12257">
                  <a:moveTo>
                    <a:pt x="1844" y="0"/>
                  </a:moveTo>
                  <a:cubicBezTo>
                    <a:pt x="1403" y="0"/>
                    <a:pt x="962" y="126"/>
                    <a:pt x="568" y="378"/>
                  </a:cubicBezTo>
                  <a:cubicBezTo>
                    <a:pt x="473" y="410"/>
                    <a:pt x="379" y="504"/>
                    <a:pt x="284" y="536"/>
                  </a:cubicBezTo>
                  <a:cubicBezTo>
                    <a:pt x="95" y="599"/>
                    <a:pt x="1" y="819"/>
                    <a:pt x="95" y="1008"/>
                  </a:cubicBezTo>
                  <a:cubicBezTo>
                    <a:pt x="141" y="1147"/>
                    <a:pt x="272" y="1234"/>
                    <a:pt x="413" y="1234"/>
                  </a:cubicBezTo>
                  <a:cubicBezTo>
                    <a:pt x="464" y="1234"/>
                    <a:pt x="517" y="1223"/>
                    <a:pt x="568" y="1197"/>
                  </a:cubicBezTo>
                  <a:cubicBezTo>
                    <a:pt x="725" y="1166"/>
                    <a:pt x="883" y="1071"/>
                    <a:pt x="1009" y="1008"/>
                  </a:cubicBezTo>
                  <a:cubicBezTo>
                    <a:pt x="1261" y="835"/>
                    <a:pt x="1560" y="748"/>
                    <a:pt x="1863" y="748"/>
                  </a:cubicBezTo>
                  <a:cubicBezTo>
                    <a:pt x="2167" y="748"/>
                    <a:pt x="2474" y="835"/>
                    <a:pt x="2742" y="1008"/>
                  </a:cubicBezTo>
                  <a:cubicBezTo>
                    <a:pt x="3135" y="1260"/>
                    <a:pt x="3577" y="1386"/>
                    <a:pt x="4014" y="1386"/>
                  </a:cubicBezTo>
                  <a:cubicBezTo>
                    <a:pt x="4451" y="1386"/>
                    <a:pt x="4884" y="1260"/>
                    <a:pt x="5262" y="1008"/>
                  </a:cubicBezTo>
                  <a:cubicBezTo>
                    <a:pt x="5514" y="835"/>
                    <a:pt x="5813" y="748"/>
                    <a:pt x="6117" y="748"/>
                  </a:cubicBezTo>
                  <a:cubicBezTo>
                    <a:pt x="6420" y="748"/>
                    <a:pt x="6727" y="835"/>
                    <a:pt x="6995" y="1008"/>
                  </a:cubicBezTo>
                  <a:cubicBezTo>
                    <a:pt x="7389" y="1260"/>
                    <a:pt x="7830" y="1386"/>
                    <a:pt x="8267" y="1386"/>
                  </a:cubicBezTo>
                  <a:cubicBezTo>
                    <a:pt x="8704" y="1386"/>
                    <a:pt x="9137" y="1260"/>
                    <a:pt x="9515" y="1008"/>
                  </a:cubicBezTo>
                  <a:cubicBezTo>
                    <a:pt x="9767" y="835"/>
                    <a:pt x="10067" y="748"/>
                    <a:pt x="10374" y="748"/>
                  </a:cubicBezTo>
                  <a:cubicBezTo>
                    <a:pt x="10681" y="748"/>
                    <a:pt x="10996" y="835"/>
                    <a:pt x="11279" y="1008"/>
                  </a:cubicBezTo>
                  <a:cubicBezTo>
                    <a:pt x="11437" y="1071"/>
                    <a:pt x="11563" y="1166"/>
                    <a:pt x="11721" y="1229"/>
                  </a:cubicBezTo>
                  <a:cubicBezTo>
                    <a:pt x="11771" y="1254"/>
                    <a:pt x="11822" y="1266"/>
                    <a:pt x="11871" y="1266"/>
                  </a:cubicBezTo>
                  <a:cubicBezTo>
                    <a:pt x="12004" y="1266"/>
                    <a:pt x="12124" y="1178"/>
                    <a:pt x="12193" y="1040"/>
                  </a:cubicBezTo>
                  <a:cubicBezTo>
                    <a:pt x="12256" y="819"/>
                    <a:pt x="12193" y="599"/>
                    <a:pt x="11973" y="536"/>
                  </a:cubicBezTo>
                  <a:cubicBezTo>
                    <a:pt x="11878" y="504"/>
                    <a:pt x="11784" y="441"/>
                    <a:pt x="11658" y="378"/>
                  </a:cubicBezTo>
                  <a:cubicBezTo>
                    <a:pt x="11264" y="126"/>
                    <a:pt x="10823" y="0"/>
                    <a:pt x="10382" y="0"/>
                  </a:cubicBezTo>
                  <a:cubicBezTo>
                    <a:pt x="9941" y="0"/>
                    <a:pt x="9499" y="126"/>
                    <a:pt x="9106" y="378"/>
                  </a:cubicBezTo>
                  <a:cubicBezTo>
                    <a:pt x="8854" y="551"/>
                    <a:pt x="8546" y="638"/>
                    <a:pt x="8239" y="638"/>
                  </a:cubicBezTo>
                  <a:cubicBezTo>
                    <a:pt x="7932" y="638"/>
                    <a:pt x="7625" y="551"/>
                    <a:pt x="7373" y="378"/>
                  </a:cubicBezTo>
                  <a:cubicBezTo>
                    <a:pt x="6979" y="126"/>
                    <a:pt x="6538" y="0"/>
                    <a:pt x="6101" y="0"/>
                  </a:cubicBezTo>
                  <a:cubicBezTo>
                    <a:pt x="5664" y="0"/>
                    <a:pt x="5231" y="126"/>
                    <a:pt x="4852" y="378"/>
                  </a:cubicBezTo>
                  <a:cubicBezTo>
                    <a:pt x="4600" y="551"/>
                    <a:pt x="4293" y="638"/>
                    <a:pt x="3986" y="638"/>
                  </a:cubicBezTo>
                  <a:cubicBezTo>
                    <a:pt x="3679" y="638"/>
                    <a:pt x="3372" y="551"/>
                    <a:pt x="3120" y="378"/>
                  </a:cubicBezTo>
                  <a:cubicBezTo>
                    <a:pt x="2726" y="126"/>
                    <a:pt x="2285" y="0"/>
                    <a:pt x="1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5" name="Google Shape;7295;p68"/>
            <p:cNvSpPr/>
            <p:nvPr/>
          </p:nvSpPr>
          <p:spPr>
            <a:xfrm>
              <a:off x="-21322300" y="4148000"/>
              <a:ext cx="307200" cy="143375"/>
            </a:xfrm>
            <a:custGeom>
              <a:rect b="b" l="l" r="r" t="t"/>
              <a:pathLst>
                <a:path extrusionOk="0" h="5735" w="12288">
                  <a:moveTo>
                    <a:pt x="6175" y="1"/>
                  </a:moveTo>
                  <a:cubicBezTo>
                    <a:pt x="4411" y="1"/>
                    <a:pt x="2962" y="1450"/>
                    <a:pt x="2962" y="3214"/>
                  </a:cubicBezTo>
                  <a:cubicBezTo>
                    <a:pt x="2962" y="3813"/>
                    <a:pt x="3151" y="4380"/>
                    <a:pt x="3434" y="4884"/>
                  </a:cubicBezTo>
                  <a:cubicBezTo>
                    <a:pt x="3308" y="4852"/>
                    <a:pt x="3245" y="4789"/>
                    <a:pt x="3119" y="4726"/>
                  </a:cubicBezTo>
                  <a:cubicBezTo>
                    <a:pt x="2725" y="4474"/>
                    <a:pt x="2284" y="4348"/>
                    <a:pt x="1843" y="4348"/>
                  </a:cubicBezTo>
                  <a:cubicBezTo>
                    <a:pt x="1402" y="4348"/>
                    <a:pt x="961" y="4474"/>
                    <a:pt x="567" y="4726"/>
                  </a:cubicBezTo>
                  <a:cubicBezTo>
                    <a:pt x="473" y="4758"/>
                    <a:pt x="347" y="4852"/>
                    <a:pt x="284" y="4884"/>
                  </a:cubicBezTo>
                  <a:cubicBezTo>
                    <a:pt x="95" y="4947"/>
                    <a:pt x="0" y="5167"/>
                    <a:pt x="95" y="5356"/>
                  </a:cubicBezTo>
                  <a:cubicBezTo>
                    <a:pt x="141" y="5495"/>
                    <a:pt x="255" y="5583"/>
                    <a:pt x="399" y="5583"/>
                  </a:cubicBezTo>
                  <a:cubicBezTo>
                    <a:pt x="451" y="5583"/>
                    <a:pt x="508" y="5571"/>
                    <a:pt x="567" y="5545"/>
                  </a:cubicBezTo>
                  <a:cubicBezTo>
                    <a:pt x="725" y="5514"/>
                    <a:pt x="882" y="5419"/>
                    <a:pt x="977" y="5356"/>
                  </a:cubicBezTo>
                  <a:cubicBezTo>
                    <a:pt x="1245" y="5183"/>
                    <a:pt x="1552" y="5097"/>
                    <a:pt x="1855" y="5097"/>
                  </a:cubicBezTo>
                  <a:cubicBezTo>
                    <a:pt x="2158" y="5097"/>
                    <a:pt x="2458" y="5183"/>
                    <a:pt x="2710" y="5356"/>
                  </a:cubicBezTo>
                  <a:cubicBezTo>
                    <a:pt x="3103" y="5608"/>
                    <a:pt x="3552" y="5735"/>
                    <a:pt x="3993" y="5735"/>
                  </a:cubicBezTo>
                  <a:cubicBezTo>
                    <a:pt x="4435" y="5735"/>
                    <a:pt x="4868" y="5608"/>
                    <a:pt x="5230" y="5356"/>
                  </a:cubicBezTo>
                  <a:cubicBezTo>
                    <a:pt x="5498" y="5183"/>
                    <a:pt x="5805" y="5097"/>
                    <a:pt x="6108" y="5097"/>
                  </a:cubicBezTo>
                  <a:cubicBezTo>
                    <a:pt x="6411" y="5097"/>
                    <a:pt x="6711" y="5183"/>
                    <a:pt x="6963" y="5356"/>
                  </a:cubicBezTo>
                  <a:cubicBezTo>
                    <a:pt x="7341" y="5608"/>
                    <a:pt x="7790" y="5735"/>
                    <a:pt x="8235" y="5735"/>
                  </a:cubicBezTo>
                  <a:cubicBezTo>
                    <a:pt x="8680" y="5735"/>
                    <a:pt x="9121" y="5608"/>
                    <a:pt x="9483" y="5356"/>
                  </a:cubicBezTo>
                  <a:cubicBezTo>
                    <a:pt x="9751" y="5183"/>
                    <a:pt x="10058" y="5097"/>
                    <a:pt x="10369" y="5097"/>
                  </a:cubicBezTo>
                  <a:cubicBezTo>
                    <a:pt x="10680" y="5097"/>
                    <a:pt x="10995" y="5183"/>
                    <a:pt x="11279" y="5356"/>
                  </a:cubicBezTo>
                  <a:cubicBezTo>
                    <a:pt x="11437" y="5419"/>
                    <a:pt x="11531" y="5514"/>
                    <a:pt x="11689" y="5577"/>
                  </a:cubicBezTo>
                  <a:cubicBezTo>
                    <a:pt x="11748" y="5602"/>
                    <a:pt x="11804" y="5614"/>
                    <a:pt x="11857" y="5614"/>
                  </a:cubicBezTo>
                  <a:cubicBezTo>
                    <a:pt x="12001" y="5614"/>
                    <a:pt x="12115" y="5526"/>
                    <a:pt x="12161" y="5388"/>
                  </a:cubicBezTo>
                  <a:cubicBezTo>
                    <a:pt x="12287" y="5167"/>
                    <a:pt x="12224" y="4947"/>
                    <a:pt x="12004" y="4884"/>
                  </a:cubicBezTo>
                  <a:cubicBezTo>
                    <a:pt x="11909" y="4852"/>
                    <a:pt x="11815" y="4789"/>
                    <a:pt x="11689" y="4726"/>
                  </a:cubicBezTo>
                  <a:cubicBezTo>
                    <a:pt x="11295" y="4474"/>
                    <a:pt x="10854" y="4348"/>
                    <a:pt x="10413" y="4348"/>
                  </a:cubicBezTo>
                  <a:cubicBezTo>
                    <a:pt x="9972" y="4348"/>
                    <a:pt x="9530" y="4474"/>
                    <a:pt x="9137" y="4726"/>
                  </a:cubicBezTo>
                  <a:lnTo>
                    <a:pt x="8916" y="4852"/>
                  </a:lnTo>
                  <a:cubicBezTo>
                    <a:pt x="9168" y="4380"/>
                    <a:pt x="9389" y="3781"/>
                    <a:pt x="9389" y="3214"/>
                  </a:cubicBezTo>
                  <a:cubicBezTo>
                    <a:pt x="9389" y="1450"/>
                    <a:pt x="7971" y="1"/>
                    <a:pt x="61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296" name="Google Shape;7296;p68"/>
          <p:cNvGrpSpPr/>
          <p:nvPr/>
        </p:nvGrpSpPr>
        <p:grpSpPr>
          <a:xfrm>
            <a:off x="3128343" y="3035374"/>
            <a:ext cx="340955" cy="339868"/>
            <a:chOff x="-19394200" y="3333800"/>
            <a:chExt cx="305625" cy="304650"/>
          </a:xfrm>
        </p:grpSpPr>
        <p:sp>
          <p:nvSpPr>
            <p:cNvPr id="7297" name="Google Shape;7297;p68"/>
            <p:cNvSpPr/>
            <p:nvPr/>
          </p:nvSpPr>
          <p:spPr>
            <a:xfrm>
              <a:off x="-19206750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1" y="1"/>
                  </a:moveTo>
                  <a:cubicBezTo>
                    <a:pt x="158" y="190"/>
                    <a:pt x="284" y="442"/>
                    <a:pt x="316" y="725"/>
                  </a:cubicBezTo>
                  <a:lnTo>
                    <a:pt x="2836" y="725"/>
                  </a:lnTo>
                  <a:cubicBezTo>
                    <a:pt x="3309" y="725"/>
                    <a:pt x="3309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8" name="Google Shape;7298;p68"/>
            <p:cNvSpPr/>
            <p:nvPr/>
          </p:nvSpPr>
          <p:spPr>
            <a:xfrm>
              <a:off x="-19205950" y="3532875"/>
              <a:ext cx="64600" cy="17350"/>
            </a:xfrm>
            <a:custGeom>
              <a:rect b="b" l="l" r="r" t="t"/>
              <a:pathLst>
                <a:path extrusionOk="0" h="694" w="2584">
                  <a:moveTo>
                    <a:pt x="315" y="0"/>
                  </a:moveTo>
                  <a:cubicBezTo>
                    <a:pt x="252" y="252"/>
                    <a:pt x="126" y="504"/>
                    <a:pt x="0" y="693"/>
                  </a:cubicBezTo>
                  <a:lnTo>
                    <a:pt x="2111" y="693"/>
                  </a:lnTo>
                  <a:cubicBezTo>
                    <a:pt x="2583" y="693"/>
                    <a:pt x="258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99" name="Google Shape;7299;p68"/>
            <p:cNvSpPr/>
            <p:nvPr/>
          </p:nvSpPr>
          <p:spPr>
            <a:xfrm>
              <a:off x="-19323325" y="3568325"/>
              <a:ext cx="163850" cy="17350"/>
            </a:xfrm>
            <a:custGeom>
              <a:rect b="b" l="l" r="r" t="t"/>
              <a:pathLst>
                <a:path extrusionOk="0" h="694" w="6554">
                  <a:moveTo>
                    <a:pt x="379" y="0"/>
                  </a:moveTo>
                  <a:cubicBezTo>
                    <a:pt x="221" y="0"/>
                    <a:pt x="95" y="95"/>
                    <a:pt x="32" y="252"/>
                  </a:cubicBezTo>
                  <a:cubicBezTo>
                    <a:pt x="1" y="410"/>
                    <a:pt x="95" y="693"/>
                    <a:pt x="379" y="693"/>
                  </a:cubicBezTo>
                  <a:lnTo>
                    <a:pt x="6081" y="693"/>
                  </a:lnTo>
                  <a:cubicBezTo>
                    <a:pt x="6554" y="693"/>
                    <a:pt x="6554" y="0"/>
                    <a:pt x="60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0" name="Google Shape;7300;p68"/>
            <p:cNvSpPr/>
            <p:nvPr/>
          </p:nvSpPr>
          <p:spPr>
            <a:xfrm>
              <a:off x="-19343000" y="3460400"/>
              <a:ext cx="201650" cy="18150"/>
            </a:xfrm>
            <a:custGeom>
              <a:rect b="b" l="l" r="r" t="t"/>
              <a:pathLst>
                <a:path extrusionOk="0" h="726" w="8066">
                  <a:moveTo>
                    <a:pt x="473" y="1"/>
                  </a:moveTo>
                  <a:cubicBezTo>
                    <a:pt x="0" y="1"/>
                    <a:pt x="0" y="726"/>
                    <a:pt x="473" y="726"/>
                  </a:cubicBezTo>
                  <a:lnTo>
                    <a:pt x="7593" y="726"/>
                  </a:lnTo>
                  <a:cubicBezTo>
                    <a:pt x="8065" y="726"/>
                    <a:pt x="8065" y="1"/>
                    <a:pt x="759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1" name="Google Shape;7301;p68"/>
            <p:cNvSpPr/>
            <p:nvPr/>
          </p:nvSpPr>
          <p:spPr>
            <a:xfrm>
              <a:off x="-19361125" y="3495850"/>
              <a:ext cx="82725" cy="18150"/>
            </a:xfrm>
            <a:custGeom>
              <a:rect b="b" l="l" r="r" t="t"/>
              <a:pathLst>
                <a:path extrusionOk="0" h="726" w="3309">
                  <a:moveTo>
                    <a:pt x="473" y="1"/>
                  </a:moveTo>
                  <a:cubicBezTo>
                    <a:pt x="1" y="1"/>
                    <a:pt x="1" y="725"/>
                    <a:pt x="473" y="725"/>
                  </a:cubicBezTo>
                  <a:lnTo>
                    <a:pt x="2994" y="725"/>
                  </a:lnTo>
                  <a:cubicBezTo>
                    <a:pt x="3025" y="473"/>
                    <a:pt x="3151" y="253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2" name="Google Shape;7302;p68"/>
            <p:cNvSpPr/>
            <p:nvPr/>
          </p:nvSpPr>
          <p:spPr>
            <a:xfrm>
              <a:off x="-19305200" y="3603750"/>
              <a:ext cx="124475" cy="34700"/>
            </a:xfrm>
            <a:custGeom>
              <a:rect b="b" l="l" r="r" t="t"/>
              <a:pathLst>
                <a:path extrusionOk="0" h="1388" w="4979">
                  <a:moveTo>
                    <a:pt x="95" y="1"/>
                  </a:moveTo>
                  <a:cubicBezTo>
                    <a:pt x="63" y="95"/>
                    <a:pt x="0" y="221"/>
                    <a:pt x="0" y="347"/>
                  </a:cubicBezTo>
                  <a:cubicBezTo>
                    <a:pt x="0" y="946"/>
                    <a:pt x="473" y="1387"/>
                    <a:pt x="1072" y="1387"/>
                  </a:cubicBezTo>
                  <a:lnTo>
                    <a:pt x="3907" y="1387"/>
                  </a:lnTo>
                  <a:cubicBezTo>
                    <a:pt x="4506" y="1387"/>
                    <a:pt x="4978" y="946"/>
                    <a:pt x="4978" y="347"/>
                  </a:cubicBezTo>
                  <a:cubicBezTo>
                    <a:pt x="4978" y="221"/>
                    <a:pt x="4947" y="95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3" name="Google Shape;7303;p68"/>
            <p:cNvSpPr/>
            <p:nvPr/>
          </p:nvSpPr>
          <p:spPr>
            <a:xfrm>
              <a:off x="-19269750" y="3495850"/>
              <a:ext cx="54350" cy="53575"/>
            </a:xfrm>
            <a:custGeom>
              <a:rect b="b" l="l" r="r" t="t"/>
              <a:pathLst>
                <a:path extrusionOk="0" h="2143" w="2174">
                  <a:moveTo>
                    <a:pt x="1071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1670" y="2143"/>
                    <a:pt x="2142" y="1670"/>
                    <a:pt x="2142" y="1072"/>
                  </a:cubicBezTo>
                  <a:cubicBezTo>
                    <a:pt x="2174" y="536"/>
                    <a:pt x="167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4" name="Google Shape;7304;p68"/>
            <p:cNvSpPr/>
            <p:nvPr/>
          </p:nvSpPr>
          <p:spPr>
            <a:xfrm>
              <a:off x="-19394200" y="3333800"/>
              <a:ext cx="305625" cy="107725"/>
            </a:xfrm>
            <a:custGeom>
              <a:rect b="b" l="l" r="r" t="t"/>
              <a:pathLst>
                <a:path extrusionOk="0" h="4309" w="12225">
                  <a:moveTo>
                    <a:pt x="8916" y="1"/>
                  </a:moveTo>
                  <a:cubicBezTo>
                    <a:pt x="8830" y="1"/>
                    <a:pt x="8743" y="40"/>
                    <a:pt x="8664" y="119"/>
                  </a:cubicBezTo>
                  <a:cubicBezTo>
                    <a:pt x="8507" y="276"/>
                    <a:pt x="8507" y="465"/>
                    <a:pt x="8664" y="623"/>
                  </a:cubicBezTo>
                  <a:lnTo>
                    <a:pt x="9483" y="1442"/>
                  </a:lnTo>
                  <a:lnTo>
                    <a:pt x="347" y="1442"/>
                  </a:lnTo>
                  <a:cubicBezTo>
                    <a:pt x="158" y="1442"/>
                    <a:pt x="0" y="1599"/>
                    <a:pt x="0" y="1820"/>
                  </a:cubicBezTo>
                  <a:cubicBezTo>
                    <a:pt x="0" y="2009"/>
                    <a:pt x="158" y="2166"/>
                    <a:pt x="347" y="2166"/>
                  </a:cubicBezTo>
                  <a:lnTo>
                    <a:pt x="1639" y="2166"/>
                  </a:lnTo>
                  <a:lnTo>
                    <a:pt x="819" y="2986"/>
                  </a:lnTo>
                  <a:cubicBezTo>
                    <a:pt x="662" y="3143"/>
                    <a:pt x="662" y="3332"/>
                    <a:pt x="819" y="3490"/>
                  </a:cubicBezTo>
                  <a:cubicBezTo>
                    <a:pt x="898" y="3568"/>
                    <a:pt x="985" y="3608"/>
                    <a:pt x="1072" y="3608"/>
                  </a:cubicBezTo>
                  <a:cubicBezTo>
                    <a:pt x="1158" y="3608"/>
                    <a:pt x="1245" y="3568"/>
                    <a:pt x="1324" y="3490"/>
                  </a:cubicBezTo>
                  <a:lnTo>
                    <a:pt x="2678" y="2166"/>
                  </a:lnTo>
                  <a:lnTo>
                    <a:pt x="5734" y="2166"/>
                  </a:lnTo>
                  <a:lnTo>
                    <a:pt x="5734" y="2923"/>
                  </a:lnTo>
                  <a:lnTo>
                    <a:pt x="3970" y="2923"/>
                  </a:lnTo>
                  <a:cubicBezTo>
                    <a:pt x="3371" y="2923"/>
                    <a:pt x="2899" y="3395"/>
                    <a:pt x="2899" y="3962"/>
                  </a:cubicBezTo>
                  <a:cubicBezTo>
                    <a:pt x="2899" y="4088"/>
                    <a:pt x="2930" y="4214"/>
                    <a:pt x="2993" y="4309"/>
                  </a:cubicBezTo>
                  <a:lnTo>
                    <a:pt x="9294" y="4309"/>
                  </a:lnTo>
                  <a:cubicBezTo>
                    <a:pt x="9326" y="4214"/>
                    <a:pt x="9357" y="4088"/>
                    <a:pt x="9357" y="3962"/>
                  </a:cubicBezTo>
                  <a:cubicBezTo>
                    <a:pt x="9357" y="3395"/>
                    <a:pt x="8885" y="2923"/>
                    <a:pt x="8286" y="2923"/>
                  </a:cubicBezTo>
                  <a:lnTo>
                    <a:pt x="6522" y="2923"/>
                  </a:lnTo>
                  <a:lnTo>
                    <a:pt x="6522" y="2166"/>
                  </a:lnTo>
                  <a:lnTo>
                    <a:pt x="11878" y="2166"/>
                  </a:lnTo>
                  <a:cubicBezTo>
                    <a:pt x="12067" y="2166"/>
                    <a:pt x="12224" y="2009"/>
                    <a:pt x="12224" y="1820"/>
                  </a:cubicBezTo>
                  <a:cubicBezTo>
                    <a:pt x="12224" y="1599"/>
                    <a:pt x="12004" y="1442"/>
                    <a:pt x="11815" y="1442"/>
                  </a:cubicBezTo>
                  <a:lnTo>
                    <a:pt x="10492" y="1442"/>
                  </a:lnTo>
                  <a:lnTo>
                    <a:pt x="9168" y="119"/>
                  </a:lnTo>
                  <a:cubicBezTo>
                    <a:pt x="9090" y="40"/>
                    <a:pt x="9003" y="1"/>
                    <a:pt x="89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5" name="Google Shape;7305;p68"/>
            <p:cNvSpPr/>
            <p:nvPr/>
          </p:nvSpPr>
          <p:spPr>
            <a:xfrm>
              <a:off x="-19341425" y="3532875"/>
              <a:ext cx="63025" cy="17350"/>
            </a:xfrm>
            <a:custGeom>
              <a:rect b="b" l="l" r="r" t="t"/>
              <a:pathLst>
                <a:path extrusionOk="0" h="694" w="2521">
                  <a:moveTo>
                    <a:pt x="410" y="0"/>
                  </a:moveTo>
                  <a:cubicBezTo>
                    <a:pt x="221" y="0"/>
                    <a:pt x="32" y="158"/>
                    <a:pt x="32" y="252"/>
                  </a:cubicBezTo>
                  <a:cubicBezTo>
                    <a:pt x="0" y="410"/>
                    <a:pt x="126" y="693"/>
                    <a:pt x="410" y="693"/>
                  </a:cubicBezTo>
                  <a:lnTo>
                    <a:pt x="2521" y="693"/>
                  </a:lnTo>
                  <a:cubicBezTo>
                    <a:pt x="2363" y="473"/>
                    <a:pt x="2237" y="221"/>
                    <a:pt x="22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06" name="Google Shape;7306;p68"/>
          <p:cNvGrpSpPr/>
          <p:nvPr/>
        </p:nvGrpSpPr>
        <p:grpSpPr>
          <a:xfrm>
            <a:off x="3127465" y="3453933"/>
            <a:ext cx="342712" cy="339198"/>
            <a:chOff x="-19396575" y="3708500"/>
            <a:chExt cx="307200" cy="304050"/>
          </a:xfrm>
        </p:grpSpPr>
        <p:sp>
          <p:nvSpPr>
            <p:cNvPr id="7307" name="Google Shape;7307;p68"/>
            <p:cNvSpPr/>
            <p:nvPr/>
          </p:nvSpPr>
          <p:spPr>
            <a:xfrm>
              <a:off x="-19215425" y="3708500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19" y="1"/>
                  </a:moveTo>
                  <a:cubicBezTo>
                    <a:pt x="631" y="1"/>
                    <a:pt x="1" y="631"/>
                    <a:pt x="1" y="1419"/>
                  </a:cubicBezTo>
                  <a:cubicBezTo>
                    <a:pt x="1" y="2206"/>
                    <a:pt x="631" y="2836"/>
                    <a:pt x="1419" y="2836"/>
                  </a:cubicBezTo>
                  <a:cubicBezTo>
                    <a:pt x="2206" y="2836"/>
                    <a:pt x="2836" y="2206"/>
                    <a:pt x="2836" y="1419"/>
                  </a:cubicBezTo>
                  <a:cubicBezTo>
                    <a:pt x="2836" y="631"/>
                    <a:pt x="2175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8" name="Google Shape;7308;p68"/>
            <p:cNvSpPr/>
            <p:nvPr/>
          </p:nvSpPr>
          <p:spPr>
            <a:xfrm>
              <a:off x="-19396575" y="3773100"/>
              <a:ext cx="277275" cy="239450"/>
            </a:xfrm>
            <a:custGeom>
              <a:rect b="b" l="l" r="r" t="t"/>
              <a:pathLst>
                <a:path extrusionOk="0" h="9578" w="11091">
                  <a:moveTo>
                    <a:pt x="5073" y="6207"/>
                  </a:moveTo>
                  <a:lnTo>
                    <a:pt x="5073" y="6774"/>
                  </a:lnTo>
                  <a:lnTo>
                    <a:pt x="4380" y="6774"/>
                  </a:lnTo>
                  <a:lnTo>
                    <a:pt x="5073" y="6207"/>
                  </a:lnTo>
                  <a:close/>
                  <a:moveTo>
                    <a:pt x="6806" y="0"/>
                  </a:moveTo>
                  <a:lnTo>
                    <a:pt x="6806" y="0"/>
                  </a:lnTo>
                  <a:cubicBezTo>
                    <a:pt x="6711" y="662"/>
                    <a:pt x="6900" y="1355"/>
                    <a:pt x="7373" y="1891"/>
                  </a:cubicBezTo>
                  <a:lnTo>
                    <a:pt x="8759" y="3371"/>
                  </a:lnTo>
                  <a:cubicBezTo>
                    <a:pt x="8917" y="3623"/>
                    <a:pt x="8759" y="3938"/>
                    <a:pt x="8444" y="3938"/>
                  </a:cubicBezTo>
                  <a:lnTo>
                    <a:pt x="7814" y="3938"/>
                  </a:lnTo>
                  <a:cubicBezTo>
                    <a:pt x="7499" y="2552"/>
                    <a:pt x="6459" y="1450"/>
                    <a:pt x="5136" y="1166"/>
                  </a:cubicBezTo>
                  <a:cubicBezTo>
                    <a:pt x="4862" y="1101"/>
                    <a:pt x="4592" y="1070"/>
                    <a:pt x="4326" y="1070"/>
                  </a:cubicBezTo>
                  <a:cubicBezTo>
                    <a:pt x="3557" y="1070"/>
                    <a:pt x="2831" y="1335"/>
                    <a:pt x="2175" y="1828"/>
                  </a:cubicBezTo>
                  <a:cubicBezTo>
                    <a:pt x="1419" y="2426"/>
                    <a:pt x="946" y="3245"/>
                    <a:pt x="851" y="4159"/>
                  </a:cubicBezTo>
                  <a:cubicBezTo>
                    <a:pt x="1135" y="4001"/>
                    <a:pt x="1513" y="3907"/>
                    <a:pt x="1860" y="3907"/>
                  </a:cubicBezTo>
                  <a:lnTo>
                    <a:pt x="2238" y="3907"/>
                  </a:lnTo>
                  <a:cubicBezTo>
                    <a:pt x="2427" y="3088"/>
                    <a:pt x="3120" y="2489"/>
                    <a:pt x="4002" y="2489"/>
                  </a:cubicBezTo>
                  <a:lnTo>
                    <a:pt x="4695" y="2489"/>
                  </a:lnTo>
                  <a:cubicBezTo>
                    <a:pt x="4884" y="2489"/>
                    <a:pt x="5042" y="2647"/>
                    <a:pt x="5042" y="2867"/>
                  </a:cubicBezTo>
                  <a:cubicBezTo>
                    <a:pt x="5042" y="3056"/>
                    <a:pt x="4884" y="3214"/>
                    <a:pt x="4695" y="3214"/>
                  </a:cubicBezTo>
                  <a:lnTo>
                    <a:pt x="4002" y="3214"/>
                  </a:lnTo>
                  <a:cubicBezTo>
                    <a:pt x="3498" y="3214"/>
                    <a:pt x="3120" y="3529"/>
                    <a:pt x="2962" y="3907"/>
                  </a:cubicBezTo>
                  <a:lnTo>
                    <a:pt x="5420" y="3907"/>
                  </a:lnTo>
                  <a:cubicBezTo>
                    <a:pt x="5609" y="3907"/>
                    <a:pt x="5766" y="4064"/>
                    <a:pt x="5766" y="4285"/>
                  </a:cubicBezTo>
                  <a:cubicBezTo>
                    <a:pt x="5766" y="4474"/>
                    <a:pt x="5609" y="4632"/>
                    <a:pt x="5420" y="4632"/>
                  </a:cubicBezTo>
                  <a:lnTo>
                    <a:pt x="1828" y="4632"/>
                  </a:lnTo>
                  <a:cubicBezTo>
                    <a:pt x="883" y="4632"/>
                    <a:pt x="1" y="5388"/>
                    <a:pt x="64" y="6427"/>
                  </a:cubicBezTo>
                  <a:cubicBezTo>
                    <a:pt x="84" y="6633"/>
                    <a:pt x="239" y="6745"/>
                    <a:pt x="397" y="6745"/>
                  </a:cubicBezTo>
                  <a:cubicBezTo>
                    <a:pt x="481" y="6745"/>
                    <a:pt x="565" y="6713"/>
                    <a:pt x="631" y="6648"/>
                  </a:cubicBezTo>
                  <a:cubicBezTo>
                    <a:pt x="1041" y="6238"/>
                    <a:pt x="1576" y="6049"/>
                    <a:pt x="2143" y="6049"/>
                  </a:cubicBezTo>
                  <a:lnTo>
                    <a:pt x="4096" y="6049"/>
                  </a:lnTo>
                  <a:lnTo>
                    <a:pt x="3025" y="6837"/>
                  </a:lnTo>
                  <a:cubicBezTo>
                    <a:pt x="2773" y="7026"/>
                    <a:pt x="2931" y="7467"/>
                    <a:pt x="3246" y="7467"/>
                  </a:cubicBezTo>
                  <a:lnTo>
                    <a:pt x="5010" y="7467"/>
                  </a:lnTo>
                  <a:lnTo>
                    <a:pt x="5010" y="9231"/>
                  </a:lnTo>
                  <a:cubicBezTo>
                    <a:pt x="5010" y="9420"/>
                    <a:pt x="5168" y="9578"/>
                    <a:pt x="5357" y="9578"/>
                  </a:cubicBezTo>
                  <a:cubicBezTo>
                    <a:pt x="5577" y="9578"/>
                    <a:pt x="5735" y="9420"/>
                    <a:pt x="5735" y="9231"/>
                  </a:cubicBezTo>
                  <a:lnTo>
                    <a:pt x="5735" y="7467"/>
                  </a:lnTo>
                  <a:lnTo>
                    <a:pt x="6428" y="7467"/>
                  </a:lnTo>
                  <a:lnTo>
                    <a:pt x="6428" y="7814"/>
                  </a:lnTo>
                  <a:cubicBezTo>
                    <a:pt x="6428" y="8003"/>
                    <a:pt x="6585" y="8160"/>
                    <a:pt x="6774" y="8160"/>
                  </a:cubicBezTo>
                  <a:cubicBezTo>
                    <a:pt x="6995" y="8160"/>
                    <a:pt x="7152" y="8003"/>
                    <a:pt x="7152" y="7814"/>
                  </a:cubicBezTo>
                  <a:lnTo>
                    <a:pt x="7152" y="7120"/>
                  </a:lnTo>
                  <a:cubicBezTo>
                    <a:pt x="7152" y="6900"/>
                    <a:pt x="6995" y="6774"/>
                    <a:pt x="6774" y="6774"/>
                  </a:cubicBezTo>
                  <a:lnTo>
                    <a:pt x="5735" y="6774"/>
                  </a:lnTo>
                  <a:lnTo>
                    <a:pt x="5735" y="6049"/>
                  </a:lnTo>
                  <a:lnTo>
                    <a:pt x="8413" y="6049"/>
                  </a:lnTo>
                  <a:cubicBezTo>
                    <a:pt x="9295" y="6049"/>
                    <a:pt x="10177" y="5545"/>
                    <a:pt x="10587" y="4726"/>
                  </a:cubicBezTo>
                  <a:cubicBezTo>
                    <a:pt x="11091" y="3781"/>
                    <a:pt x="10902" y="2584"/>
                    <a:pt x="10208" y="1828"/>
                  </a:cubicBezTo>
                  <a:lnTo>
                    <a:pt x="9389" y="882"/>
                  </a:lnTo>
                  <a:cubicBezTo>
                    <a:pt x="9137" y="977"/>
                    <a:pt x="8917" y="1008"/>
                    <a:pt x="8633" y="1008"/>
                  </a:cubicBezTo>
                  <a:cubicBezTo>
                    <a:pt x="7846" y="1008"/>
                    <a:pt x="7184" y="567"/>
                    <a:pt x="68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09" name="Google Shape;7309;p68"/>
            <p:cNvSpPr/>
            <p:nvPr/>
          </p:nvSpPr>
          <p:spPr>
            <a:xfrm>
              <a:off x="-19140600" y="3727425"/>
              <a:ext cx="51225" cy="70550"/>
            </a:xfrm>
            <a:custGeom>
              <a:rect b="b" l="l" r="r" t="t"/>
              <a:pathLst>
                <a:path extrusionOk="0" h="2822" w="2049">
                  <a:moveTo>
                    <a:pt x="442" y="0"/>
                  </a:moveTo>
                  <a:lnTo>
                    <a:pt x="442" y="0"/>
                  </a:lnTo>
                  <a:cubicBezTo>
                    <a:pt x="505" y="252"/>
                    <a:pt x="568" y="441"/>
                    <a:pt x="568" y="725"/>
                  </a:cubicBezTo>
                  <a:cubicBezTo>
                    <a:pt x="568" y="1260"/>
                    <a:pt x="316" y="1764"/>
                    <a:pt x="1" y="2142"/>
                  </a:cubicBezTo>
                  <a:cubicBezTo>
                    <a:pt x="505" y="2174"/>
                    <a:pt x="1041" y="2363"/>
                    <a:pt x="1419" y="2709"/>
                  </a:cubicBezTo>
                  <a:cubicBezTo>
                    <a:pt x="1503" y="2793"/>
                    <a:pt x="1601" y="2821"/>
                    <a:pt x="1694" y="2821"/>
                  </a:cubicBezTo>
                  <a:cubicBezTo>
                    <a:pt x="1741" y="2821"/>
                    <a:pt x="1786" y="2814"/>
                    <a:pt x="1828" y="2804"/>
                  </a:cubicBezTo>
                  <a:cubicBezTo>
                    <a:pt x="1923" y="2741"/>
                    <a:pt x="2049" y="2615"/>
                    <a:pt x="2049" y="2489"/>
                  </a:cubicBezTo>
                  <a:lnTo>
                    <a:pt x="2049" y="1764"/>
                  </a:lnTo>
                  <a:cubicBezTo>
                    <a:pt x="2017" y="882"/>
                    <a:pt x="1293" y="126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0" name="Google Shape;7310;p68"/>
          <p:cNvGrpSpPr/>
          <p:nvPr/>
        </p:nvGrpSpPr>
        <p:grpSpPr>
          <a:xfrm>
            <a:off x="3123072" y="3871307"/>
            <a:ext cx="351498" cy="339784"/>
            <a:chOff x="-19394200" y="4084200"/>
            <a:chExt cx="315075" cy="304575"/>
          </a:xfrm>
        </p:grpSpPr>
        <p:sp>
          <p:nvSpPr>
            <p:cNvPr id="7311" name="Google Shape;7311;p68"/>
            <p:cNvSpPr/>
            <p:nvPr/>
          </p:nvSpPr>
          <p:spPr>
            <a:xfrm>
              <a:off x="-19185475" y="4234650"/>
              <a:ext cx="40175" cy="28375"/>
            </a:xfrm>
            <a:custGeom>
              <a:rect b="b" l="l" r="r" t="t"/>
              <a:pathLst>
                <a:path extrusionOk="0" h="1135" w="1607">
                  <a:moveTo>
                    <a:pt x="1134" y="0"/>
                  </a:moveTo>
                  <a:lnTo>
                    <a:pt x="0" y="1134"/>
                  </a:lnTo>
                  <a:lnTo>
                    <a:pt x="1607" y="1134"/>
                  </a:lnTo>
                  <a:cubicBezTo>
                    <a:pt x="1575" y="756"/>
                    <a:pt x="1418" y="347"/>
                    <a:pt x="11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2" name="Google Shape;7312;p68"/>
            <p:cNvSpPr/>
            <p:nvPr/>
          </p:nvSpPr>
          <p:spPr>
            <a:xfrm>
              <a:off x="-1924455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134" y="0"/>
                  </a:moveTo>
                  <a:lnTo>
                    <a:pt x="0" y="1134"/>
                  </a:lnTo>
                  <a:cubicBezTo>
                    <a:pt x="315" y="1386"/>
                    <a:pt x="693" y="1512"/>
                    <a:pt x="1134" y="1575"/>
                  </a:cubicBezTo>
                  <a:lnTo>
                    <a:pt x="11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3" name="Google Shape;7313;p68"/>
            <p:cNvSpPr/>
            <p:nvPr/>
          </p:nvSpPr>
          <p:spPr>
            <a:xfrm>
              <a:off x="-19280000" y="4201050"/>
              <a:ext cx="200875" cy="187725"/>
            </a:xfrm>
            <a:custGeom>
              <a:rect b="b" l="l" r="r" t="t"/>
              <a:pathLst>
                <a:path extrusionOk="0" h="7509" w="8035">
                  <a:moveTo>
                    <a:pt x="6410" y="1"/>
                  </a:moveTo>
                  <a:cubicBezTo>
                    <a:pt x="6316" y="1"/>
                    <a:pt x="6219" y="40"/>
                    <a:pt x="6144" y="115"/>
                  </a:cubicBezTo>
                  <a:lnTo>
                    <a:pt x="5388" y="872"/>
                  </a:lnTo>
                  <a:cubicBezTo>
                    <a:pt x="6459" y="2195"/>
                    <a:pt x="6302" y="4022"/>
                    <a:pt x="5136" y="5125"/>
                  </a:cubicBezTo>
                  <a:cubicBezTo>
                    <a:pt x="4533" y="5728"/>
                    <a:pt x="3723" y="6057"/>
                    <a:pt x="2891" y="6057"/>
                  </a:cubicBezTo>
                  <a:cubicBezTo>
                    <a:pt x="2201" y="6057"/>
                    <a:pt x="1497" y="5831"/>
                    <a:pt x="883" y="5345"/>
                  </a:cubicBezTo>
                  <a:lnTo>
                    <a:pt x="158" y="6101"/>
                  </a:lnTo>
                  <a:cubicBezTo>
                    <a:pt x="1" y="6259"/>
                    <a:pt x="1" y="6479"/>
                    <a:pt x="190" y="6637"/>
                  </a:cubicBezTo>
                  <a:cubicBezTo>
                    <a:pt x="991" y="7209"/>
                    <a:pt x="1954" y="7509"/>
                    <a:pt x="2924" y="7509"/>
                  </a:cubicBezTo>
                  <a:cubicBezTo>
                    <a:pt x="4090" y="7509"/>
                    <a:pt x="5264" y="7076"/>
                    <a:pt x="6176" y="6164"/>
                  </a:cubicBezTo>
                  <a:cubicBezTo>
                    <a:pt x="7877" y="4463"/>
                    <a:pt x="8034" y="2006"/>
                    <a:pt x="6680" y="147"/>
                  </a:cubicBezTo>
                  <a:cubicBezTo>
                    <a:pt x="6614" y="48"/>
                    <a:pt x="6513" y="1"/>
                    <a:pt x="6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4" name="Google Shape;7314;p68"/>
            <p:cNvSpPr/>
            <p:nvPr/>
          </p:nvSpPr>
          <p:spPr>
            <a:xfrm>
              <a:off x="-19197300" y="4293725"/>
              <a:ext cx="28375" cy="39400"/>
            </a:xfrm>
            <a:custGeom>
              <a:rect b="b" l="l" r="r" t="t"/>
              <a:pathLst>
                <a:path extrusionOk="0" h="1576" w="1135">
                  <a:moveTo>
                    <a:pt x="1" y="0"/>
                  </a:moveTo>
                  <a:lnTo>
                    <a:pt x="1" y="1575"/>
                  </a:lnTo>
                  <a:cubicBezTo>
                    <a:pt x="379" y="1512"/>
                    <a:pt x="788" y="1386"/>
                    <a:pt x="1135" y="1134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5" name="Google Shape;7315;p68"/>
            <p:cNvSpPr/>
            <p:nvPr/>
          </p:nvSpPr>
          <p:spPr>
            <a:xfrm>
              <a:off x="-19394200" y="4084200"/>
              <a:ext cx="252850" cy="303275"/>
            </a:xfrm>
            <a:custGeom>
              <a:rect b="b" l="l" r="r" t="t"/>
              <a:pathLst>
                <a:path extrusionOk="0" h="12131" w="10114">
                  <a:moveTo>
                    <a:pt x="3938" y="1"/>
                  </a:moveTo>
                  <a:cubicBezTo>
                    <a:pt x="3718" y="1"/>
                    <a:pt x="3560" y="158"/>
                    <a:pt x="3560" y="347"/>
                  </a:cubicBezTo>
                  <a:cubicBezTo>
                    <a:pt x="3560" y="536"/>
                    <a:pt x="3718" y="694"/>
                    <a:pt x="3938" y="694"/>
                  </a:cubicBezTo>
                  <a:cubicBezTo>
                    <a:pt x="4411" y="694"/>
                    <a:pt x="4789" y="1040"/>
                    <a:pt x="4947" y="1481"/>
                  </a:cubicBezTo>
                  <a:cubicBezTo>
                    <a:pt x="2206" y="1670"/>
                    <a:pt x="0" y="4002"/>
                    <a:pt x="0" y="6806"/>
                  </a:cubicBezTo>
                  <a:cubicBezTo>
                    <a:pt x="0" y="9389"/>
                    <a:pt x="1922" y="11815"/>
                    <a:pt x="4758" y="12130"/>
                  </a:cubicBezTo>
                  <a:cubicBezTo>
                    <a:pt x="4411" y="11910"/>
                    <a:pt x="4033" y="11658"/>
                    <a:pt x="3718" y="11342"/>
                  </a:cubicBezTo>
                  <a:cubicBezTo>
                    <a:pt x="3560" y="11185"/>
                    <a:pt x="3560" y="10964"/>
                    <a:pt x="3718" y="10807"/>
                  </a:cubicBezTo>
                  <a:lnTo>
                    <a:pt x="10113" y="4411"/>
                  </a:lnTo>
                  <a:cubicBezTo>
                    <a:pt x="9231" y="2710"/>
                    <a:pt x="7593" y="1607"/>
                    <a:pt x="5671" y="1481"/>
                  </a:cubicBezTo>
                  <a:cubicBezTo>
                    <a:pt x="5514" y="662"/>
                    <a:pt x="4789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6" name="Google Shape;7316;p68"/>
            <p:cNvSpPr/>
            <p:nvPr/>
          </p:nvSpPr>
          <p:spPr>
            <a:xfrm>
              <a:off x="-19185475" y="4281100"/>
              <a:ext cx="40175" cy="28400"/>
            </a:xfrm>
            <a:custGeom>
              <a:rect b="b" l="l" r="r" t="t"/>
              <a:pathLst>
                <a:path extrusionOk="0" h="1136" w="1607">
                  <a:moveTo>
                    <a:pt x="0" y="1"/>
                  </a:moveTo>
                  <a:lnTo>
                    <a:pt x="1134" y="1135"/>
                  </a:lnTo>
                  <a:cubicBezTo>
                    <a:pt x="1418" y="820"/>
                    <a:pt x="1575" y="411"/>
                    <a:pt x="16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17" name="Google Shape;7317;p68"/>
          <p:cNvGrpSpPr/>
          <p:nvPr/>
        </p:nvGrpSpPr>
        <p:grpSpPr>
          <a:xfrm>
            <a:off x="5241119" y="3035277"/>
            <a:ext cx="302300" cy="340063"/>
            <a:chOff x="-17526750" y="3309200"/>
            <a:chExt cx="270975" cy="304825"/>
          </a:xfrm>
        </p:grpSpPr>
        <p:sp>
          <p:nvSpPr>
            <p:cNvPr id="7318" name="Google Shape;7318;p68"/>
            <p:cNvSpPr/>
            <p:nvPr/>
          </p:nvSpPr>
          <p:spPr>
            <a:xfrm>
              <a:off x="-17507050" y="3452525"/>
              <a:ext cx="232375" cy="161500"/>
            </a:xfrm>
            <a:custGeom>
              <a:rect b="b" l="l" r="r" t="t"/>
              <a:pathLst>
                <a:path extrusionOk="0" h="6460" w="9295">
                  <a:moveTo>
                    <a:pt x="1765" y="725"/>
                  </a:moveTo>
                  <a:cubicBezTo>
                    <a:pt x="1954" y="725"/>
                    <a:pt x="2111" y="883"/>
                    <a:pt x="2111" y="1072"/>
                  </a:cubicBezTo>
                  <a:cubicBezTo>
                    <a:pt x="2111" y="1261"/>
                    <a:pt x="1954" y="1419"/>
                    <a:pt x="1765" y="1419"/>
                  </a:cubicBezTo>
                  <a:cubicBezTo>
                    <a:pt x="1575" y="1419"/>
                    <a:pt x="1418" y="1261"/>
                    <a:pt x="1418" y="1072"/>
                  </a:cubicBezTo>
                  <a:cubicBezTo>
                    <a:pt x="1418" y="883"/>
                    <a:pt x="1575" y="725"/>
                    <a:pt x="1765" y="725"/>
                  </a:cubicBezTo>
                  <a:close/>
                  <a:moveTo>
                    <a:pt x="3214" y="725"/>
                  </a:moveTo>
                  <a:cubicBezTo>
                    <a:pt x="3434" y="725"/>
                    <a:pt x="3592" y="883"/>
                    <a:pt x="3592" y="1072"/>
                  </a:cubicBezTo>
                  <a:cubicBezTo>
                    <a:pt x="3592" y="1261"/>
                    <a:pt x="3434" y="1419"/>
                    <a:pt x="3214" y="1419"/>
                  </a:cubicBezTo>
                  <a:cubicBezTo>
                    <a:pt x="3025" y="1419"/>
                    <a:pt x="2867" y="1261"/>
                    <a:pt x="2867" y="1072"/>
                  </a:cubicBezTo>
                  <a:cubicBezTo>
                    <a:pt x="2867" y="883"/>
                    <a:pt x="3025" y="725"/>
                    <a:pt x="3214" y="725"/>
                  </a:cubicBezTo>
                  <a:close/>
                  <a:moveTo>
                    <a:pt x="2521" y="1419"/>
                  </a:moveTo>
                  <a:cubicBezTo>
                    <a:pt x="2710" y="1419"/>
                    <a:pt x="2867" y="1576"/>
                    <a:pt x="2867" y="1797"/>
                  </a:cubicBezTo>
                  <a:cubicBezTo>
                    <a:pt x="2867" y="1986"/>
                    <a:pt x="2710" y="2143"/>
                    <a:pt x="2521" y="2143"/>
                  </a:cubicBezTo>
                  <a:cubicBezTo>
                    <a:pt x="2332" y="2143"/>
                    <a:pt x="2174" y="1986"/>
                    <a:pt x="2174" y="1797"/>
                  </a:cubicBezTo>
                  <a:cubicBezTo>
                    <a:pt x="2111" y="1576"/>
                    <a:pt x="2332" y="1419"/>
                    <a:pt x="2521" y="1419"/>
                  </a:cubicBezTo>
                  <a:close/>
                  <a:moveTo>
                    <a:pt x="32" y="1"/>
                  </a:moveTo>
                  <a:lnTo>
                    <a:pt x="32" y="127"/>
                  </a:lnTo>
                  <a:lnTo>
                    <a:pt x="0" y="127"/>
                  </a:lnTo>
                  <a:cubicBezTo>
                    <a:pt x="0" y="2962"/>
                    <a:pt x="1796" y="5514"/>
                    <a:pt x="4537" y="6428"/>
                  </a:cubicBezTo>
                  <a:cubicBezTo>
                    <a:pt x="4568" y="6428"/>
                    <a:pt x="4600" y="6459"/>
                    <a:pt x="4631" y="6459"/>
                  </a:cubicBezTo>
                  <a:cubicBezTo>
                    <a:pt x="4694" y="6459"/>
                    <a:pt x="4726" y="6459"/>
                    <a:pt x="4757" y="6428"/>
                  </a:cubicBezTo>
                  <a:cubicBezTo>
                    <a:pt x="7467" y="5514"/>
                    <a:pt x="9294" y="2962"/>
                    <a:pt x="9294" y="127"/>
                  </a:cubicBezTo>
                  <a:lnTo>
                    <a:pt x="92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19" name="Google Shape;7319;p68"/>
            <p:cNvSpPr/>
            <p:nvPr/>
          </p:nvSpPr>
          <p:spPr>
            <a:xfrm>
              <a:off x="-17417275" y="3309200"/>
              <a:ext cx="52800" cy="54350"/>
            </a:xfrm>
            <a:custGeom>
              <a:rect b="b" l="l" r="r" t="t"/>
              <a:pathLst>
                <a:path extrusionOk="0" h="2174" w="211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103"/>
                  </a:lnTo>
                  <a:cubicBezTo>
                    <a:pt x="1" y="1701"/>
                    <a:pt x="473" y="2174"/>
                    <a:pt x="1040" y="2174"/>
                  </a:cubicBezTo>
                  <a:cubicBezTo>
                    <a:pt x="1639" y="2174"/>
                    <a:pt x="2112" y="1701"/>
                    <a:pt x="2112" y="1103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0" name="Google Shape;7320;p68"/>
            <p:cNvSpPr/>
            <p:nvPr/>
          </p:nvSpPr>
          <p:spPr>
            <a:xfrm>
              <a:off x="-17456650" y="3369825"/>
              <a:ext cx="130775" cy="64625"/>
            </a:xfrm>
            <a:custGeom>
              <a:rect b="b" l="l" r="r" t="t"/>
              <a:pathLst>
                <a:path extrusionOk="0" h="2585" w="5231">
                  <a:moveTo>
                    <a:pt x="1450" y="1"/>
                  </a:moveTo>
                  <a:cubicBezTo>
                    <a:pt x="631" y="442"/>
                    <a:pt x="1" y="1419"/>
                    <a:pt x="158" y="2584"/>
                  </a:cubicBezTo>
                  <a:lnTo>
                    <a:pt x="5073" y="2584"/>
                  </a:lnTo>
                  <a:cubicBezTo>
                    <a:pt x="5230" y="1513"/>
                    <a:pt x="4663" y="473"/>
                    <a:pt x="3718" y="1"/>
                  </a:cubicBezTo>
                  <a:cubicBezTo>
                    <a:pt x="3403" y="284"/>
                    <a:pt x="3025" y="442"/>
                    <a:pt x="2584" y="442"/>
                  </a:cubicBezTo>
                  <a:cubicBezTo>
                    <a:pt x="2143" y="442"/>
                    <a:pt x="1765" y="284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1" name="Google Shape;7321;p68"/>
            <p:cNvSpPr/>
            <p:nvPr/>
          </p:nvSpPr>
          <p:spPr>
            <a:xfrm>
              <a:off x="-17526750" y="3344625"/>
              <a:ext cx="95325" cy="89825"/>
            </a:xfrm>
            <a:custGeom>
              <a:rect b="b" l="l" r="r" t="t"/>
              <a:pathLst>
                <a:path extrusionOk="0" h="3593" w="3813">
                  <a:moveTo>
                    <a:pt x="3277" y="1"/>
                  </a:moveTo>
                  <a:cubicBezTo>
                    <a:pt x="1891" y="1"/>
                    <a:pt x="662" y="851"/>
                    <a:pt x="221" y="2175"/>
                  </a:cubicBezTo>
                  <a:cubicBezTo>
                    <a:pt x="1" y="2836"/>
                    <a:pt x="536" y="3529"/>
                    <a:pt x="1261" y="3529"/>
                  </a:cubicBezTo>
                  <a:lnTo>
                    <a:pt x="2231" y="3529"/>
                  </a:lnTo>
                  <a:cubicBezTo>
                    <a:pt x="2102" y="2170"/>
                    <a:pt x="2820" y="1000"/>
                    <a:pt x="3813" y="442"/>
                  </a:cubicBezTo>
                  <a:cubicBezTo>
                    <a:pt x="3750" y="316"/>
                    <a:pt x="3687" y="158"/>
                    <a:pt x="3655" y="1"/>
                  </a:cubicBezTo>
                  <a:close/>
                  <a:moveTo>
                    <a:pt x="2231" y="3529"/>
                  </a:moveTo>
                  <a:lnTo>
                    <a:pt x="2231" y="3529"/>
                  </a:lnTo>
                  <a:cubicBezTo>
                    <a:pt x="2233" y="3550"/>
                    <a:pt x="2235" y="3571"/>
                    <a:pt x="2237" y="3592"/>
                  </a:cubicBezTo>
                  <a:lnTo>
                    <a:pt x="2237" y="3529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2" name="Google Shape;7322;p68"/>
            <p:cNvSpPr/>
            <p:nvPr/>
          </p:nvSpPr>
          <p:spPr>
            <a:xfrm>
              <a:off x="-17351900" y="3345425"/>
              <a:ext cx="96125" cy="89800"/>
            </a:xfrm>
            <a:custGeom>
              <a:rect b="b" l="l" r="r" t="t"/>
              <a:pathLst>
                <a:path extrusionOk="0" h="3592" w="3845">
                  <a:moveTo>
                    <a:pt x="158" y="0"/>
                  </a:moveTo>
                  <a:cubicBezTo>
                    <a:pt x="127" y="158"/>
                    <a:pt x="95" y="315"/>
                    <a:pt x="1" y="441"/>
                  </a:cubicBezTo>
                  <a:cubicBezTo>
                    <a:pt x="1103" y="1071"/>
                    <a:pt x="1734" y="2300"/>
                    <a:pt x="1576" y="3592"/>
                  </a:cubicBezTo>
                  <a:lnTo>
                    <a:pt x="2584" y="3592"/>
                  </a:lnTo>
                  <a:cubicBezTo>
                    <a:pt x="3309" y="3560"/>
                    <a:pt x="3844" y="2867"/>
                    <a:pt x="3592" y="2174"/>
                  </a:cubicBezTo>
                  <a:cubicBezTo>
                    <a:pt x="3151" y="882"/>
                    <a:pt x="1954" y="0"/>
                    <a:pt x="5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23" name="Google Shape;7323;p68"/>
          <p:cNvGrpSpPr/>
          <p:nvPr/>
        </p:nvGrpSpPr>
        <p:grpSpPr>
          <a:xfrm>
            <a:off x="5223116" y="3454380"/>
            <a:ext cx="338306" cy="338306"/>
            <a:chOff x="-17542500" y="3684100"/>
            <a:chExt cx="303250" cy="303250"/>
          </a:xfrm>
        </p:grpSpPr>
        <p:sp>
          <p:nvSpPr>
            <p:cNvPr id="7324" name="Google Shape;7324;p68"/>
            <p:cNvSpPr/>
            <p:nvPr/>
          </p:nvSpPr>
          <p:spPr>
            <a:xfrm>
              <a:off x="-1754250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693"/>
                  </a:lnTo>
                  <a:cubicBezTo>
                    <a:pt x="1" y="1481"/>
                    <a:pt x="631" y="2111"/>
                    <a:pt x="1418" y="2111"/>
                  </a:cubicBezTo>
                  <a:cubicBezTo>
                    <a:pt x="2174" y="2111"/>
                    <a:pt x="2836" y="1481"/>
                    <a:pt x="2836" y="693"/>
                  </a:cubicBezTo>
                  <a:lnTo>
                    <a:pt x="2489" y="693"/>
                  </a:lnTo>
                  <a:cubicBezTo>
                    <a:pt x="2363" y="693"/>
                    <a:pt x="2237" y="693"/>
                    <a:pt x="2111" y="662"/>
                  </a:cubicBezTo>
                  <a:lnTo>
                    <a:pt x="2111" y="693"/>
                  </a:lnTo>
                  <a:cubicBezTo>
                    <a:pt x="2111" y="1103"/>
                    <a:pt x="1796" y="1418"/>
                    <a:pt x="1418" y="1418"/>
                  </a:cubicBezTo>
                  <a:cubicBezTo>
                    <a:pt x="1009" y="1418"/>
                    <a:pt x="694" y="1103"/>
                    <a:pt x="694" y="693"/>
                  </a:cubicBez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5" name="Google Shape;7325;p68"/>
            <p:cNvSpPr/>
            <p:nvPr/>
          </p:nvSpPr>
          <p:spPr>
            <a:xfrm>
              <a:off x="-17488150" y="3881000"/>
              <a:ext cx="70900" cy="106350"/>
            </a:xfrm>
            <a:custGeom>
              <a:rect b="b" l="l" r="r" t="t"/>
              <a:pathLst>
                <a:path extrusionOk="0" h="4254" w="2836">
                  <a:moveTo>
                    <a:pt x="2111" y="0"/>
                  </a:moveTo>
                  <a:lnTo>
                    <a:pt x="2111" y="2836"/>
                  </a:lnTo>
                  <a:cubicBezTo>
                    <a:pt x="2111" y="3245"/>
                    <a:pt x="1796" y="3561"/>
                    <a:pt x="1418" y="3561"/>
                  </a:cubicBezTo>
                  <a:cubicBezTo>
                    <a:pt x="1009" y="3561"/>
                    <a:pt x="693" y="3245"/>
                    <a:pt x="693" y="2836"/>
                  </a:cubicBezTo>
                  <a:lnTo>
                    <a:pt x="693" y="2489"/>
                  </a:lnTo>
                  <a:cubicBezTo>
                    <a:pt x="693" y="2300"/>
                    <a:pt x="536" y="2143"/>
                    <a:pt x="347" y="2143"/>
                  </a:cubicBezTo>
                  <a:cubicBezTo>
                    <a:pt x="158" y="2143"/>
                    <a:pt x="0" y="2300"/>
                    <a:pt x="0" y="2489"/>
                  </a:cubicBezTo>
                  <a:lnTo>
                    <a:pt x="0" y="2836"/>
                  </a:lnTo>
                  <a:cubicBezTo>
                    <a:pt x="0" y="3624"/>
                    <a:pt x="630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6" name="Google Shape;7326;p68"/>
            <p:cNvSpPr/>
            <p:nvPr/>
          </p:nvSpPr>
          <p:spPr>
            <a:xfrm>
              <a:off x="-17310150" y="3863675"/>
              <a:ext cx="70900" cy="52800"/>
            </a:xfrm>
            <a:custGeom>
              <a:rect b="b" l="l" r="r" t="t"/>
              <a:pathLst>
                <a:path extrusionOk="0" h="2112" w="2836">
                  <a:moveTo>
                    <a:pt x="2489" y="0"/>
                  </a:moveTo>
                  <a:cubicBezTo>
                    <a:pt x="2269" y="0"/>
                    <a:pt x="2111" y="126"/>
                    <a:pt x="2111" y="347"/>
                  </a:cubicBezTo>
                  <a:lnTo>
                    <a:pt x="2111" y="693"/>
                  </a:lnTo>
                  <a:cubicBezTo>
                    <a:pt x="2111" y="1072"/>
                    <a:pt x="1796" y="1387"/>
                    <a:pt x="1418" y="1387"/>
                  </a:cubicBezTo>
                  <a:cubicBezTo>
                    <a:pt x="1009" y="1387"/>
                    <a:pt x="694" y="1072"/>
                    <a:pt x="694" y="693"/>
                  </a:cubicBezTo>
                  <a:lnTo>
                    <a:pt x="694" y="662"/>
                  </a:lnTo>
                  <a:cubicBezTo>
                    <a:pt x="599" y="693"/>
                    <a:pt x="473" y="693"/>
                    <a:pt x="347" y="693"/>
                  </a:cubicBezTo>
                  <a:lnTo>
                    <a:pt x="0" y="693"/>
                  </a:lnTo>
                  <a:cubicBezTo>
                    <a:pt x="0" y="1481"/>
                    <a:pt x="631" y="2111"/>
                    <a:pt x="1418" y="2111"/>
                  </a:cubicBezTo>
                  <a:cubicBezTo>
                    <a:pt x="2206" y="2111"/>
                    <a:pt x="2836" y="1481"/>
                    <a:pt x="2836" y="693"/>
                  </a:cubicBezTo>
                  <a:lnTo>
                    <a:pt x="2836" y="347"/>
                  </a:lnTo>
                  <a:cubicBezTo>
                    <a:pt x="2836" y="158"/>
                    <a:pt x="2678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7" name="Google Shape;7327;p68"/>
            <p:cNvSpPr/>
            <p:nvPr/>
          </p:nvSpPr>
          <p:spPr>
            <a:xfrm>
              <a:off x="-17364500" y="3881000"/>
              <a:ext cx="70925" cy="106350"/>
            </a:xfrm>
            <a:custGeom>
              <a:rect b="b" l="l" r="r" t="t"/>
              <a:pathLst>
                <a:path extrusionOk="0" h="4254" w="2837">
                  <a:moveTo>
                    <a:pt x="1" y="0"/>
                  </a:moveTo>
                  <a:lnTo>
                    <a:pt x="1" y="2836"/>
                  </a:lnTo>
                  <a:cubicBezTo>
                    <a:pt x="1" y="3624"/>
                    <a:pt x="631" y="4254"/>
                    <a:pt x="1418" y="4254"/>
                  </a:cubicBezTo>
                  <a:cubicBezTo>
                    <a:pt x="2206" y="4254"/>
                    <a:pt x="2836" y="3624"/>
                    <a:pt x="2836" y="2836"/>
                  </a:cubicBezTo>
                  <a:lnTo>
                    <a:pt x="2836" y="2489"/>
                  </a:lnTo>
                  <a:cubicBezTo>
                    <a:pt x="2836" y="2300"/>
                    <a:pt x="2710" y="2111"/>
                    <a:pt x="2490" y="2111"/>
                  </a:cubicBezTo>
                  <a:cubicBezTo>
                    <a:pt x="2301" y="2111"/>
                    <a:pt x="2143" y="2269"/>
                    <a:pt x="2143" y="2489"/>
                  </a:cubicBezTo>
                  <a:lnTo>
                    <a:pt x="2143" y="2836"/>
                  </a:lnTo>
                  <a:cubicBezTo>
                    <a:pt x="2143" y="3214"/>
                    <a:pt x="1828" y="3529"/>
                    <a:pt x="1418" y="3529"/>
                  </a:cubicBezTo>
                  <a:cubicBezTo>
                    <a:pt x="1040" y="3529"/>
                    <a:pt x="725" y="3214"/>
                    <a:pt x="725" y="2836"/>
                  </a:cubicBez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8" name="Google Shape;7328;p68"/>
            <p:cNvSpPr/>
            <p:nvPr/>
          </p:nvSpPr>
          <p:spPr>
            <a:xfrm>
              <a:off x="-17505475" y="3845550"/>
              <a:ext cx="228425" cy="18150"/>
            </a:xfrm>
            <a:custGeom>
              <a:rect b="b" l="l" r="r" t="t"/>
              <a:pathLst>
                <a:path extrusionOk="0" h="726" w="9137">
                  <a:moveTo>
                    <a:pt x="0" y="1"/>
                  </a:moveTo>
                  <a:cubicBezTo>
                    <a:pt x="158" y="379"/>
                    <a:pt x="536" y="725"/>
                    <a:pt x="1008" y="725"/>
                  </a:cubicBezTo>
                  <a:lnTo>
                    <a:pt x="8129" y="725"/>
                  </a:lnTo>
                  <a:cubicBezTo>
                    <a:pt x="8601" y="725"/>
                    <a:pt x="8979" y="379"/>
                    <a:pt x="91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29" name="Google Shape;7329;p68"/>
            <p:cNvSpPr/>
            <p:nvPr/>
          </p:nvSpPr>
          <p:spPr>
            <a:xfrm>
              <a:off x="-17523600" y="3706925"/>
              <a:ext cx="265450" cy="121325"/>
            </a:xfrm>
            <a:custGeom>
              <a:rect b="b" l="l" r="r" t="t"/>
              <a:pathLst>
                <a:path extrusionOk="0" h="4853" w="10618">
                  <a:moveTo>
                    <a:pt x="2364" y="1"/>
                  </a:moveTo>
                  <a:cubicBezTo>
                    <a:pt x="1135" y="789"/>
                    <a:pt x="253" y="2080"/>
                    <a:pt x="32" y="3624"/>
                  </a:cubicBezTo>
                  <a:cubicBezTo>
                    <a:pt x="1" y="3939"/>
                    <a:pt x="64" y="4223"/>
                    <a:pt x="253" y="4443"/>
                  </a:cubicBezTo>
                  <a:cubicBezTo>
                    <a:pt x="473" y="4695"/>
                    <a:pt x="788" y="4853"/>
                    <a:pt x="1103" y="4853"/>
                  </a:cubicBezTo>
                  <a:lnTo>
                    <a:pt x="9515" y="4853"/>
                  </a:lnTo>
                  <a:cubicBezTo>
                    <a:pt x="9830" y="4853"/>
                    <a:pt x="10145" y="4695"/>
                    <a:pt x="10334" y="4443"/>
                  </a:cubicBezTo>
                  <a:cubicBezTo>
                    <a:pt x="10555" y="4223"/>
                    <a:pt x="10618" y="3908"/>
                    <a:pt x="10586" y="3624"/>
                  </a:cubicBezTo>
                  <a:cubicBezTo>
                    <a:pt x="10334" y="2080"/>
                    <a:pt x="9484" y="789"/>
                    <a:pt x="8255" y="1"/>
                  </a:cubicBezTo>
                  <a:cubicBezTo>
                    <a:pt x="7782" y="1135"/>
                    <a:pt x="6648" y="1954"/>
                    <a:pt x="5293" y="1954"/>
                  </a:cubicBezTo>
                  <a:cubicBezTo>
                    <a:pt x="4002" y="1954"/>
                    <a:pt x="2868" y="1167"/>
                    <a:pt x="23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0" name="Google Shape;7330;p68"/>
            <p:cNvSpPr/>
            <p:nvPr/>
          </p:nvSpPr>
          <p:spPr>
            <a:xfrm>
              <a:off x="-17448775" y="3684100"/>
              <a:ext cx="115800" cy="52800"/>
            </a:xfrm>
            <a:custGeom>
              <a:rect b="b" l="l" r="r" t="t"/>
              <a:pathLst>
                <a:path extrusionOk="0" h="2112" w="4632">
                  <a:moveTo>
                    <a:pt x="2300" y="0"/>
                  </a:moveTo>
                  <a:cubicBezTo>
                    <a:pt x="1481" y="0"/>
                    <a:pt x="694" y="189"/>
                    <a:pt x="1" y="504"/>
                  </a:cubicBezTo>
                  <a:cubicBezTo>
                    <a:pt x="347" y="1513"/>
                    <a:pt x="1261" y="2111"/>
                    <a:pt x="2300" y="2111"/>
                  </a:cubicBezTo>
                  <a:cubicBezTo>
                    <a:pt x="3372" y="2111"/>
                    <a:pt x="4285" y="1450"/>
                    <a:pt x="4632" y="504"/>
                  </a:cubicBezTo>
                  <a:cubicBezTo>
                    <a:pt x="3939" y="158"/>
                    <a:pt x="3151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1" name="Google Shape;7331;p68"/>
          <p:cNvGrpSpPr/>
          <p:nvPr/>
        </p:nvGrpSpPr>
        <p:grpSpPr>
          <a:xfrm>
            <a:off x="5222669" y="3882143"/>
            <a:ext cx="339198" cy="318113"/>
            <a:chOff x="-17542500" y="4068450"/>
            <a:chExt cx="304050" cy="285150"/>
          </a:xfrm>
        </p:grpSpPr>
        <p:sp>
          <p:nvSpPr>
            <p:cNvPr id="7332" name="Google Shape;7332;p68"/>
            <p:cNvSpPr/>
            <p:nvPr/>
          </p:nvSpPr>
          <p:spPr>
            <a:xfrm>
              <a:off x="-17519650" y="4281900"/>
              <a:ext cx="256000" cy="71700"/>
            </a:xfrm>
            <a:custGeom>
              <a:rect b="b" l="l" r="r" t="t"/>
              <a:pathLst>
                <a:path extrusionOk="0" h="2868" w="10240">
                  <a:moveTo>
                    <a:pt x="10239" y="0"/>
                  </a:moveTo>
                  <a:cubicBezTo>
                    <a:pt x="9546" y="32"/>
                    <a:pt x="9042" y="0"/>
                    <a:pt x="8223" y="536"/>
                  </a:cubicBezTo>
                  <a:cubicBezTo>
                    <a:pt x="7341" y="1135"/>
                    <a:pt x="6333" y="1450"/>
                    <a:pt x="5261" y="1450"/>
                  </a:cubicBezTo>
                  <a:lnTo>
                    <a:pt x="4978" y="1450"/>
                  </a:lnTo>
                  <a:cubicBezTo>
                    <a:pt x="3938" y="1450"/>
                    <a:pt x="2899" y="1135"/>
                    <a:pt x="2048" y="536"/>
                  </a:cubicBezTo>
                  <a:cubicBezTo>
                    <a:pt x="1197" y="0"/>
                    <a:pt x="693" y="63"/>
                    <a:pt x="0" y="0"/>
                  </a:cubicBezTo>
                  <a:lnTo>
                    <a:pt x="0" y="0"/>
                  </a:lnTo>
                  <a:cubicBezTo>
                    <a:pt x="1103" y="1733"/>
                    <a:pt x="3025" y="2867"/>
                    <a:pt x="5104" y="2867"/>
                  </a:cubicBezTo>
                  <a:cubicBezTo>
                    <a:pt x="7183" y="2867"/>
                    <a:pt x="9168" y="1765"/>
                    <a:pt x="102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3" name="Google Shape;7333;p68"/>
            <p:cNvSpPr/>
            <p:nvPr/>
          </p:nvSpPr>
          <p:spPr>
            <a:xfrm>
              <a:off x="-17542500" y="4166900"/>
              <a:ext cx="304050" cy="133925"/>
            </a:xfrm>
            <a:custGeom>
              <a:rect b="b" l="l" r="r" t="t"/>
              <a:pathLst>
                <a:path extrusionOk="0" h="5357" w="12162">
                  <a:moveTo>
                    <a:pt x="4632" y="2458"/>
                  </a:moveTo>
                  <a:cubicBezTo>
                    <a:pt x="4852" y="2458"/>
                    <a:pt x="5010" y="2616"/>
                    <a:pt x="5010" y="2836"/>
                  </a:cubicBezTo>
                  <a:cubicBezTo>
                    <a:pt x="5010" y="3025"/>
                    <a:pt x="4852" y="3183"/>
                    <a:pt x="4632" y="3183"/>
                  </a:cubicBezTo>
                  <a:cubicBezTo>
                    <a:pt x="4443" y="3183"/>
                    <a:pt x="4285" y="3025"/>
                    <a:pt x="4285" y="2836"/>
                  </a:cubicBezTo>
                  <a:cubicBezTo>
                    <a:pt x="4285" y="2616"/>
                    <a:pt x="4443" y="2458"/>
                    <a:pt x="4632" y="2458"/>
                  </a:cubicBezTo>
                  <a:close/>
                  <a:moveTo>
                    <a:pt x="7467" y="2458"/>
                  </a:moveTo>
                  <a:cubicBezTo>
                    <a:pt x="7688" y="2458"/>
                    <a:pt x="7845" y="2616"/>
                    <a:pt x="7845" y="2836"/>
                  </a:cubicBezTo>
                  <a:cubicBezTo>
                    <a:pt x="7845" y="3025"/>
                    <a:pt x="7688" y="3183"/>
                    <a:pt x="7467" y="3183"/>
                  </a:cubicBezTo>
                  <a:cubicBezTo>
                    <a:pt x="7278" y="3183"/>
                    <a:pt x="7121" y="3025"/>
                    <a:pt x="7121" y="2836"/>
                  </a:cubicBezTo>
                  <a:cubicBezTo>
                    <a:pt x="7121" y="2616"/>
                    <a:pt x="7278" y="2458"/>
                    <a:pt x="7467" y="2458"/>
                  </a:cubicBezTo>
                  <a:close/>
                  <a:moveTo>
                    <a:pt x="6049" y="1"/>
                  </a:moveTo>
                  <a:cubicBezTo>
                    <a:pt x="5545" y="1040"/>
                    <a:pt x="4443" y="1765"/>
                    <a:pt x="3214" y="1765"/>
                  </a:cubicBezTo>
                  <a:cubicBezTo>
                    <a:pt x="2174" y="1765"/>
                    <a:pt x="1261" y="1261"/>
                    <a:pt x="662" y="473"/>
                  </a:cubicBezTo>
                  <a:cubicBezTo>
                    <a:pt x="221" y="1166"/>
                    <a:pt x="1" y="1986"/>
                    <a:pt x="1" y="2836"/>
                  </a:cubicBezTo>
                  <a:cubicBezTo>
                    <a:pt x="1" y="3403"/>
                    <a:pt x="473" y="3876"/>
                    <a:pt x="1072" y="3876"/>
                  </a:cubicBezTo>
                  <a:cubicBezTo>
                    <a:pt x="1891" y="3876"/>
                    <a:pt x="2647" y="4033"/>
                    <a:pt x="3372" y="4569"/>
                  </a:cubicBezTo>
                  <a:cubicBezTo>
                    <a:pt x="4128" y="5073"/>
                    <a:pt x="5041" y="5357"/>
                    <a:pt x="5955" y="5357"/>
                  </a:cubicBezTo>
                  <a:lnTo>
                    <a:pt x="6207" y="5357"/>
                  </a:lnTo>
                  <a:cubicBezTo>
                    <a:pt x="7121" y="5357"/>
                    <a:pt x="8034" y="5073"/>
                    <a:pt x="8790" y="4569"/>
                  </a:cubicBezTo>
                  <a:cubicBezTo>
                    <a:pt x="9515" y="4033"/>
                    <a:pt x="10271" y="3876"/>
                    <a:pt x="11090" y="3876"/>
                  </a:cubicBezTo>
                  <a:cubicBezTo>
                    <a:pt x="11689" y="3876"/>
                    <a:pt x="12161" y="3403"/>
                    <a:pt x="12161" y="2836"/>
                  </a:cubicBezTo>
                  <a:cubicBezTo>
                    <a:pt x="12130" y="1954"/>
                    <a:pt x="11878" y="1166"/>
                    <a:pt x="11468" y="473"/>
                  </a:cubicBezTo>
                  <a:cubicBezTo>
                    <a:pt x="10870" y="1261"/>
                    <a:pt x="9956" y="1765"/>
                    <a:pt x="8885" y="1765"/>
                  </a:cubicBezTo>
                  <a:cubicBezTo>
                    <a:pt x="7625" y="1765"/>
                    <a:pt x="6585" y="1040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4" name="Google Shape;7334;p68"/>
            <p:cNvSpPr/>
            <p:nvPr/>
          </p:nvSpPr>
          <p:spPr>
            <a:xfrm>
              <a:off x="-17329050" y="412122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5" name="Google Shape;7335;p68"/>
            <p:cNvSpPr/>
            <p:nvPr/>
          </p:nvSpPr>
          <p:spPr>
            <a:xfrm>
              <a:off x="-17381825" y="4068450"/>
              <a:ext cx="123675" cy="123675"/>
            </a:xfrm>
            <a:custGeom>
              <a:rect b="b" l="l" r="r" t="t"/>
              <a:pathLst>
                <a:path extrusionOk="0" h="4947" w="4947">
                  <a:moveTo>
                    <a:pt x="2458" y="1418"/>
                  </a:moveTo>
                  <a:cubicBezTo>
                    <a:pt x="3057" y="1418"/>
                    <a:pt x="3529" y="1891"/>
                    <a:pt x="3529" y="2458"/>
                  </a:cubicBezTo>
                  <a:cubicBezTo>
                    <a:pt x="3529" y="3057"/>
                    <a:pt x="3057" y="3529"/>
                    <a:pt x="2458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58" y="1418"/>
                  </a:cubicBezTo>
                  <a:close/>
                  <a:moveTo>
                    <a:pt x="2458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58" y="4947"/>
                  </a:cubicBezTo>
                  <a:cubicBezTo>
                    <a:pt x="3844" y="4947"/>
                    <a:pt x="4947" y="3844"/>
                    <a:pt x="4947" y="2458"/>
                  </a:cubicBezTo>
                  <a:cubicBezTo>
                    <a:pt x="4947" y="1103"/>
                    <a:pt x="384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6" name="Google Shape;7336;p68"/>
            <p:cNvSpPr/>
            <p:nvPr/>
          </p:nvSpPr>
          <p:spPr>
            <a:xfrm>
              <a:off x="-17471625" y="4121225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8"/>
                    <a:pt x="158" y="725"/>
                    <a:pt x="348" y="725"/>
                  </a:cubicBezTo>
                  <a:cubicBezTo>
                    <a:pt x="537" y="725"/>
                    <a:pt x="694" y="568"/>
                    <a:pt x="694" y="347"/>
                  </a:cubicBezTo>
                  <a:cubicBezTo>
                    <a:pt x="694" y="158"/>
                    <a:pt x="537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37" name="Google Shape;7337;p68"/>
            <p:cNvSpPr/>
            <p:nvPr/>
          </p:nvSpPr>
          <p:spPr>
            <a:xfrm>
              <a:off x="-17525175" y="4068450"/>
              <a:ext cx="124475" cy="123675"/>
            </a:xfrm>
            <a:custGeom>
              <a:rect b="b" l="l" r="r" t="t"/>
              <a:pathLst>
                <a:path extrusionOk="0" h="4947" w="4979">
                  <a:moveTo>
                    <a:pt x="2490" y="1418"/>
                  </a:moveTo>
                  <a:cubicBezTo>
                    <a:pt x="3088" y="1418"/>
                    <a:pt x="3561" y="1891"/>
                    <a:pt x="3561" y="2458"/>
                  </a:cubicBezTo>
                  <a:cubicBezTo>
                    <a:pt x="3561" y="3057"/>
                    <a:pt x="3088" y="3529"/>
                    <a:pt x="2490" y="3529"/>
                  </a:cubicBezTo>
                  <a:cubicBezTo>
                    <a:pt x="1891" y="3529"/>
                    <a:pt x="1418" y="3057"/>
                    <a:pt x="1418" y="2458"/>
                  </a:cubicBezTo>
                  <a:cubicBezTo>
                    <a:pt x="1418" y="1891"/>
                    <a:pt x="1891" y="1418"/>
                    <a:pt x="2490" y="1418"/>
                  </a:cubicBezTo>
                  <a:close/>
                  <a:moveTo>
                    <a:pt x="2490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03" y="4947"/>
                    <a:pt x="2490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38" name="Google Shape;7338;p68"/>
          <p:cNvGrpSpPr/>
          <p:nvPr/>
        </p:nvGrpSpPr>
        <p:grpSpPr>
          <a:xfrm>
            <a:off x="7360417" y="3035709"/>
            <a:ext cx="259238" cy="339198"/>
            <a:chOff x="-15652200" y="3335975"/>
            <a:chExt cx="232375" cy="304050"/>
          </a:xfrm>
        </p:grpSpPr>
        <p:sp>
          <p:nvSpPr>
            <p:cNvPr id="7339" name="Google Shape;7339;p68"/>
            <p:cNvSpPr/>
            <p:nvPr/>
          </p:nvSpPr>
          <p:spPr>
            <a:xfrm>
              <a:off x="-15652200" y="3403700"/>
              <a:ext cx="36250" cy="168575"/>
            </a:xfrm>
            <a:custGeom>
              <a:rect b="b" l="l" r="r" t="t"/>
              <a:pathLst>
                <a:path extrusionOk="0" h="6743" w="1450">
                  <a:moveTo>
                    <a:pt x="0" y="1"/>
                  </a:moveTo>
                  <a:lnTo>
                    <a:pt x="0" y="6743"/>
                  </a:lnTo>
                  <a:lnTo>
                    <a:pt x="1450" y="6018"/>
                  </a:lnTo>
                  <a:lnTo>
                    <a:pt x="1450" y="69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0" name="Google Shape;7340;p68"/>
            <p:cNvSpPr/>
            <p:nvPr/>
          </p:nvSpPr>
          <p:spPr>
            <a:xfrm>
              <a:off x="-15455300" y="3403700"/>
              <a:ext cx="35475" cy="168575"/>
            </a:xfrm>
            <a:custGeom>
              <a:rect b="b" l="l" r="r" t="t"/>
              <a:pathLst>
                <a:path extrusionOk="0" h="6743" w="1419">
                  <a:moveTo>
                    <a:pt x="1418" y="1"/>
                  </a:moveTo>
                  <a:lnTo>
                    <a:pt x="1" y="694"/>
                  </a:lnTo>
                  <a:lnTo>
                    <a:pt x="1" y="6018"/>
                  </a:lnTo>
                  <a:lnTo>
                    <a:pt x="1418" y="6743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1" name="Google Shape;7341;p68"/>
            <p:cNvSpPr/>
            <p:nvPr/>
          </p:nvSpPr>
          <p:spPr>
            <a:xfrm>
              <a:off x="-15644325" y="3570675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418" y="1"/>
                  </a:moveTo>
                  <a:lnTo>
                    <a:pt x="0" y="725"/>
                  </a:lnTo>
                  <a:lnTo>
                    <a:pt x="1765" y="2489"/>
                  </a:lnTo>
                  <a:lnTo>
                    <a:pt x="2489" y="1072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2" name="Google Shape;7342;p68"/>
            <p:cNvSpPr/>
            <p:nvPr/>
          </p:nvSpPr>
          <p:spPr>
            <a:xfrm>
              <a:off x="-15489950" y="357067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072" y="1"/>
                  </a:moveTo>
                  <a:lnTo>
                    <a:pt x="0" y="1072"/>
                  </a:lnTo>
                  <a:lnTo>
                    <a:pt x="725" y="2489"/>
                  </a:lnTo>
                  <a:lnTo>
                    <a:pt x="2521" y="725"/>
                  </a:lnTo>
                  <a:lnTo>
                    <a:pt x="10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3" name="Google Shape;7343;p68"/>
            <p:cNvSpPr/>
            <p:nvPr/>
          </p:nvSpPr>
          <p:spPr>
            <a:xfrm>
              <a:off x="-15644325" y="3342275"/>
              <a:ext cx="62250" cy="63025"/>
            </a:xfrm>
            <a:custGeom>
              <a:rect b="b" l="l" r="r" t="t"/>
              <a:pathLst>
                <a:path extrusionOk="0" h="2521" w="2490">
                  <a:moveTo>
                    <a:pt x="1765" y="0"/>
                  </a:moveTo>
                  <a:lnTo>
                    <a:pt x="0" y="1827"/>
                  </a:lnTo>
                  <a:lnTo>
                    <a:pt x="1418" y="2521"/>
                  </a:lnTo>
                  <a:lnTo>
                    <a:pt x="2489" y="1481"/>
                  </a:ln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4" name="Google Shape;7344;p68"/>
            <p:cNvSpPr/>
            <p:nvPr/>
          </p:nvSpPr>
          <p:spPr>
            <a:xfrm>
              <a:off x="-15489950" y="3342275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725" y="0"/>
                  </a:moveTo>
                  <a:lnTo>
                    <a:pt x="0" y="1481"/>
                  </a:lnTo>
                  <a:lnTo>
                    <a:pt x="1072" y="2521"/>
                  </a:lnTo>
                  <a:lnTo>
                    <a:pt x="2521" y="1827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5" name="Google Shape;7345;p68"/>
            <p:cNvSpPr/>
            <p:nvPr/>
          </p:nvSpPr>
          <p:spPr>
            <a:xfrm>
              <a:off x="-15584475" y="3604550"/>
              <a:ext cx="96900" cy="35475"/>
            </a:xfrm>
            <a:custGeom>
              <a:rect b="b" l="l" r="r" t="t"/>
              <a:pathLst>
                <a:path extrusionOk="0" h="1419" w="3876">
                  <a:moveTo>
                    <a:pt x="725" y="0"/>
                  </a:moveTo>
                  <a:lnTo>
                    <a:pt x="1" y="1418"/>
                  </a:lnTo>
                  <a:lnTo>
                    <a:pt x="3876" y="1418"/>
                  </a:lnTo>
                  <a:lnTo>
                    <a:pt x="31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6" name="Google Shape;7346;p68"/>
            <p:cNvSpPr/>
            <p:nvPr/>
          </p:nvSpPr>
          <p:spPr>
            <a:xfrm>
              <a:off x="-15584475" y="3335975"/>
              <a:ext cx="96900" cy="35450"/>
            </a:xfrm>
            <a:custGeom>
              <a:rect b="b" l="l" r="r" t="t"/>
              <a:pathLst>
                <a:path extrusionOk="0" h="1418" w="3876">
                  <a:moveTo>
                    <a:pt x="1" y="0"/>
                  </a:moveTo>
                  <a:lnTo>
                    <a:pt x="725" y="1418"/>
                  </a:lnTo>
                  <a:lnTo>
                    <a:pt x="3151" y="1418"/>
                  </a:lnTo>
                  <a:lnTo>
                    <a:pt x="387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47" name="Google Shape;7347;p68"/>
            <p:cNvSpPr/>
            <p:nvPr/>
          </p:nvSpPr>
          <p:spPr>
            <a:xfrm>
              <a:off x="-15597850" y="3388725"/>
              <a:ext cx="124450" cy="197725"/>
            </a:xfrm>
            <a:custGeom>
              <a:rect b="b" l="l" r="r" t="t"/>
              <a:pathLst>
                <a:path extrusionOk="0" h="7909" w="4978">
                  <a:moveTo>
                    <a:pt x="1197" y="1"/>
                  </a:moveTo>
                  <a:lnTo>
                    <a:pt x="1197" y="33"/>
                  </a:lnTo>
                  <a:lnTo>
                    <a:pt x="0" y="1261"/>
                  </a:lnTo>
                  <a:lnTo>
                    <a:pt x="0" y="6712"/>
                  </a:lnTo>
                  <a:lnTo>
                    <a:pt x="1197" y="7909"/>
                  </a:lnTo>
                  <a:lnTo>
                    <a:pt x="3781" y="7909"/>
                  </a:lnTo>
                  <a:lnTo>
                    <a:pt x="4978" y="6712"/>
                  </a:lnTo>
                  <a:lnTo>
                    <a:pt x="4978" y="1230"/>
                  </a:lnTo>
                  <a:lnTo>
                    <a:pt x="37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48" name="Google Shape;7348;p68"/>
          <p:cNvGrpSpPr/>
          <p:nvPr/>
        </p:nvGrpSpPr>
        <p:grpSpPr>
          <a:xfrm>
            <a:off x="1450980" y="3035709"/>
            <a:ext cx="340063" cy="339198"/>
            <a:chOff x="-20946600" y="3317850"/>
            <a:chExt cx="304825" cy="304050"/>
          </a:xfrm>
        </p:grpSpPr>
        <p:sp>
          <p:nvSpPr>
            <p:cNvPr id="7349" name="Google Shape;7349;p68"/>
            <p:cNvSpPr/>
            <p:nvPr/>
          </p:nvSpPr>
          <p:spPr>
            <a:xfrm>
              <a:off x="-20946600" y="3317850"/>
              <a:ext cx="232350" cy="248925"/>
            </a:xfrm>
            <a:custGeom>
              <a:rect b="b" l="l" r="r" t="t"/>
              <a:pathLst>
                <a:path extrusionOk="0" h="9957" w="9294">
                  <a:moveTo>
                    <a:pt x="4631" y="1"/>
                  </a:moveTo>
                  <a:cubicBezTo>
                    <a:pt x="3340" y="1"/>
                    <a:pt x="2268" y="977"/>
                    <a:pt x="2142" y="2237"/>
                  </a:cubicBezTo>
                  <a:cubicBezTo>
                    <a:pt x="1292" y="2521"/>
                    <a:pt x="693" y="3340"/>
                    <a:pt x="693" y="4254"/>
                  </a:cubicBezTo>
                  <a:cubicBezTo>
                    <a:pt x="693" y="4695"/>
                    <a:pt x="819" y="5073"/>
                    <a:pt x="1040" y="5451"/>
                  </a:cubicBezTo>
                  <a:cubicBezTo>
                    <a:pt x="378" y="5923"/>
                    <a:pt x="0" y="6648"/>
                    <a:pt x="0" y="7499"/>
                  </a:cubicBezTo>
                  <a:cubicBezTo>
                    <a:pt x="0" y="8853"/>
                    <a:pt x="1134" y="9956"/>
                    <a:pt x="2520" y="9956"/>
                  </a:cubicBezTo>
                  <a:lnTo>
                    <a:pt x="4316" y="9956"/>
                  </a:lnTo>
                  <a:lnTo>
                    <a:pt x="4316" y="8349"/>
                  </a:lnTo>
                  <a:lnTo>
                    <a:pt x="2962" y="7026"/>
                  </a:lnTo>
                  <a:cubicBezTo>
                    <a:pt x="2804" y="6869"/>
                    <a:pt x="2804" y="6648"/>
                    <a:pt x="2962" y="6491"/>
                  </a:cubicBezTo>
                  <a:cubicBezTo>
                    <a:pt x="3040" y="6412"/>
                    <a:pt x="3135" y="6372"/>
                    <a:pt x="3229" y="6372"/>
                  </a:cubicBezTo>
                  <a:cubicBezTo>
                    <a:pt x="3324" y="6372"/>
                    <a:pt x="3418" y="6412"/>
                    <a:pt x="3497" y="6491"/>
                  </a:cubicBezTo>
                  <a:lnTo>
                    <a:pt x="4316" y="7341"/>
                  </a:lnTo>
                  <a:lnTo>
                    <a:pt x="4316" y="5482"/>
                  </a:lnTo>
                  <a:lnTo>
                    <a:pt x="2962" y="4128"/>
                  </a:lnTo>
                  <a:cubicBezTo>
                    <a:pt x="2804" y="3970"/>
                    <a:pt x="2804" y="3781"/>
                    <a:pt x="2962" y="3624"/>
                  </a:cubicBezTo>
                  <a:cubicBezTo>
                    <a:pt x="3040" y="3545"/>
                    <a:pt x="3135" y="3505"/>
                    <a:pt x="3229" y="3505"/>
                  </a:cubicBezTo>
                  <a:cubicBezTo>
                    <a:pt x="3324" y="3505"/>
                    <a:pt x="3418" y="3545"/>
                    <a:pt x="3497" y="3624"/>
                  </a:cubicBezTo>
                  <a:lnTo>
                    <a:pt x="4316" y="4443"/>
                  </a:lnTo>
                  <a:lnTo>
                    <a:pt x="4316" y="2458"/>
                  </a:lnTo>
                  <a:cubicBezTo>
                    <a:pt x="4316" y="2237"/>
                    <a:pt x="4474" y="2080"/>
                    <a:pt x="4663" y="2080"/>
                  </a:cubicBezTo>
                  <a:cubicBezTo>
                    <a:pt x="4852" y="2080"/>
                    <a:pt x="5009" y="2237"/>
                    <a:pt x="5009" y="2458"/>
                  </a:cubicBezTo>
                  <a:lnTo>
                    <a:pt x="5009" y="5860"/>
                  </a:lnTo>
                  <a:lnTo>
                    <a:pt x="5860" y="5041"/>
                  </a:lnTo>
                  <a:cubicBezTo>
                    <a:pt x="5939" y="4963"/>
                    <a:pt x="6025" y="4923"/>
                    <a:pt x="6112" y="4923"/>
                  </a:cubicBezTo>
                  <a:cubicBezTo>
                    <a:pt x="6199" y="4923"/>
                    <a:pt x="6285" y="4963"/>
                    <a:pt x="6364" y="5041"/>
                  </a:cubicBezTo>
                  <a:cubicBezTo>
                    <a:pt x="6522" y="5199"/>
                    <a:pt x="6522" y="5388"/>
                    <a:pt x="6364" y="5545"/>
                  </a:cubicBezTo>
                  <a:lnTo>
                    <a:pt x="5009" y="6900"/>
                  </a:lnTo>
                  <a:lnTo>
                    <a:pt x="5009" y="9956"/>
                  </a:lnTo>
                  <a:lnTo>
                    <a:pt x="6805" y="9956"/>
                  </a:lnTo>
                  <a:cubicBezTo>
                    <a:pt x="8160" y="9956"/>
                    <a:pt x="9294" y="8853"/>
                    <a:pt x="9294" y="7499"/>
                  </a:cubicBezTo>
                  <a:cubicBezTo>
                    <a:pt x="9294" y="6648"/>
                    <a:pt x="8884" y="5923"/>
                    <a:pt x="8223" y="5451"/>
                  </a:cubicBezTo>
                  <a:cubicBezTo>
                    <a:pt x="8443" y="5073"/>
                    <a:pt x="8569" y="4695"/>
                    <a:pt x="8569" y="4254"/>
                  </a:cubicBezTo>
                  <a:cubicBezTo>
                    <a:pt x="8569" y="3340"/>
                    <a:pt x="7971" y="2521"/>
                    <a:pt x="7120" y="2237"/>
                  </a:cubicBezTo>
                  <a:cubicBezTo>
                    <a:pt x="6994" y="977"/>
                    <a:pt x="5923" y="1"/>
                    <a:pt x="4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0" name="Google Shape;7350;p68"/>
            <p:cNvSpPr/>
            <p:nvPr/>
          </p:nvSpPr>
          <p:spPr>
            <a:xfrm>
              <a:off x="-20775700" y="3318650"/>
              <a:ext cx="133925" cy="249700"/>
            </a:xfrm>
            <a:custGeom>
              <a:rect b="b" l="l" r="r" t="t"/>
              <a:pathLst>
                <a:path extrusionOk="0" h="9988" w="5357">
                  <a:moveTo>
                    <a:pt x="694" y="0"/>
                  </a:moveTo>
                  <a:cubicBezTo>
                    <a:pt x="473" y="0"/>
                    <a:pt x="253" y="32"/>
                    <a:pt x="1" y="126"/>
                  </a:cubicBezTo>
                  <a:cubicBezTo>
                    <a:pt x="473" y="567"/>
                    <a:pt x="820" y="1103"/>
                    <a:pt x="977" y="1764"/>
                  </a:cubicBezTo>
                  <a:cubicBezTo>
                    <a:pt x="1891" y="2300"/>
                    <a:pt x="2490" y="3245"/>
                    <a:pt x="2490" y="4285"/>
                  </a:cubicBezTo>
                  <a:cubicBezTo>
                    <a:pt x="2490" y="4663"/>
                    <a:pt x="2395" y="4978"/>
                    <a:pt x="2269" y="5293"/>
                  </a:cubicBezTo>
                  <a:cubicBezTo>
                    <a:pt x="2836" y="5860"/>
                    <a:pt x="3183" y="6648"/>
                    <a:pt x="3183" y="7498"/>
                  </a:cubicBezTo>
                  <a:cubicBezTo>
                    <a:pt x="3183" y="8506"/>
                    <a:pt x="2710" y="9389"/>
                    <a:pt x="1985" y="9987"/>
                  </a:cubicBezTo>
                  <a:lnTo>
                    <a:pt x="2836" y="9987"/>
                  </a:lnTo>
                  <a:cubicBezTo>
                    <a:pt x="4222" y="9987"/>
                    <a:pt x="5325" y="8853"/>
                    <a:pt x="5325" y="7498"/>
                  </a:cubicBezTo>
                  <a:cubicBezTo>
                    <a:pt x="5357" y="6679"/>
                    <a:pt x="4915" y="5891"/>
                    <a:pt x="4285" y="5450"/>
                  </a:cubicBezTo>
                  <a:cubicBezTo>
                    <a:pt x="4537" y="5104"/>
                    <a:pt x="4632" y="4694"/>
                    <a:pt x="4632" y="4253"/>
                  </a:cubicBezTo>
                  <a:cubicBezTo>
                    <a:pt x="4632" y="3340"/>
                    <a:pt x="4065" y="2520"/>
                    <a:pt x="3183" y="2237"/>
                  </a:cubicBezTo>
                  <a:cubicBezTo>
                    <a:pt x="3057" y="977"/>
                    <a:pt x="2017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1" name="Google Shape;7351;p68"/>
            <p:cNvSpPr/>
            <p:nvPr/>
          </p:nvSpPr>
          <p:spPr>
            <a:xfrm>
              <a:off x="-20890700" y="3586425"/>
              <a:ext cx="195375" cy="35475"/>
            </a:xfrm>
            <a:custGeom>
              <a:rect b="b" l="l" r="r" t="t"/>
              <a:pathLst>
                <a:path extrusionOk="0" h="1419" w="7815">
                  <a:moveTo>
                    <a:pt x="2112" y="1"/>
                  </a:moveTo>
                  <a:lnTo>
                    <a:pt x="2112" y="725"/>
                  </a:lnTo>
                  <a:lnTo>
                    <a:pt x="347" y="725"/>
                  </a:lnTo>
                  <a:cubicBezTo>
                    <a:pt x="158" y="725"/>
                    <a:pt x="1" y="883"/>
                    <a:pt x="1" y="1072"/>
                  </a:cubicBezTo>
                  <a:cubicBezTo>
                    <a:pt x="1" y="1261"/>
                    <a:pt x="158" y="1418"/>
                    <a:pt x="347" y="1418"/>
                  </a:cubicBezTo>
                  <a:lnTo>
                    <a:pt x="7468" y="1418"/>
                  </a:lnTo>
                  <a:cubicBezTo>
                    <a:pt x="7657" y="1418"/>
                    <a:pt x="7814" y="1261"/>
                    <a:pt x="7814" y="1072"/>
                  </a:cubicBezTo>
                  <a:cubicBezTo>
                    <a:pt x="7814" y="883"/>
                    <a:pt x="7625" y="725"/>
                    <a:pt x="7436" y="725"/>
                  </a:cubicBezTo>
                  <a:lnTo>
                    <a:pt x="5672" y="725"/>
                  </a:lnTo>
                  <a:lnTo>
                    <a:pt x="5672" y="1"/>
                  </a:lnTo>
                  <a:lnTo>
                    <a:pt x="4947" y="1"/>
                  </a:lnTo>
                  <a:lnTo>
                    <a:pt x="4947" y="725"/>
                  </a:lnTo>
                  <a:lnTo>
                    <a:pt x="2836" y="725"/>
                  </a:lnTo>
                  <a:lnTo>
                    <a:pt x="28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2" name="Google Shape;7352;p68"/>
          <p:cNvGrpSpPr/>
          <p:nvPr/>
        </p:nvGrpSpPr>
        <p:grpSpPr>
          <a:xfrm>
            <a:off x="1451412" y="3454045"/>
            <a:ext cx="339198" cy="338975"/>
            <a:chOff x="-20945825" y="3692175"/>
            <a:chExt cx="304050" cy="303850"/>
          </a:xfrm>
        </p:grpSpPr>
        <p:sp>
          <p:nvSpPr>
            <p:cNvPr id="7353" name="Google Shape;7353;p68"/>
            <p:cNvSpPr/>
            <p:nvPr/>
          </p:nvSpPr>
          <p:spPr>
            <a:xfrm>
              <a:off x="-20841850" y="3692175"/>
              <a:ext cx="92950" cy="89600"/>
            </a:xfrm>
            <a:custGeom>
              <a:rect b="b" l="l" r="r" t="t"/>
              <a:pathLst>
                <a:path extrusionOk="0" h="3584" w="3718">
                  <a:moveTo>
                    <a:pt x="410" y="0"/>
                  </a:moveTo>
                  <a:cubicBezTo>
                    <a:pt x="323" y="0"/>
                    <a:pt x="237" y="40"/>
                    <a:pt x="158" y="118"/>
                  </a:cubicBezTo>
                  <a:cubicBezTo>
                    <a:pt x="0" y="276"/>
                    <a:pt x="0" y="465"/>
                    <a:pt x="158" y="622"/>
                  </a:cubicBezTo>
                  <a:lnTo>
                    <a:pt x="819" y="1221"/>
                  </a:lnTo>
                  <a:cubicBezTo>
                    <a:pt x="630" y="1442"/>
                    <a:pt x="473" y="1788"/>
                    <a:pt x="473" y="2166"/>
                  </a:cubicBezTo>
                  <a:cubicBezTo>
                    <a:pt x="473" y="2954"/>
                    <a:pt x="1103" y="3584"/>
                    <a:pt x="1891" y="3584"/>
                  </a:cubicBezTo>
                  <a:cubicBezTo>
                    <a:pt x="2678" y="3584"/>
                    <a:pt x="3308" y="2954"/>
                    <a:pt x="3308" y="2166"/>
                  </a:cubicBezTo>
                  <a:cubicBezTo>
                    <a:pt x="3308" y="1788"/>
                    <a:pt x="3182" y="1473"/>
                    <a:pt x="2962" y="1221"/>
                  </a:cubicBezTo>
                  <a:lnTo>
                    <a:pt x="3560" y="622"/>
                  </a:lnTo>
                  <a:cubicBezTo>
                    <a:pt x="3718" y="465"/>
                    <a:pt x="3718" y="276"/>
                    <a:pt x="3560" y="118"/>
                  </a:cubicBezTo>
                  <a:cubicBezTo>
                    <a:pt x="3482" y="40"/>
                    <a:pt x="3387" y="0"/>
                    <a:pt x="3293" y="0"/>
                  </a:cubicBezTo>
                  <a:cubicBezTo>
                    <a:pt x="3198" y="0"/>
                    <a:pt x="3103" y="40"/>
                    <a:pt x="3025" y="118"/>
                  </a:cubicBezTo>
                  <a:lnTo>
                    <a:pt x="2332" y="811"/>
                  </a:lnTo>
                  <a:cubicBezTo>
                    <a:pt x="2174" y="780"/>
                    <a:pt x="2017" y="748"/>
                    <a:pt x="1859" y="748"/>
                  </a:cubicBezTo>
                  <a:cubicBezTo>
                    <a:pt x="1702" y="748"/>
                    <a:pt x="1544" y="780"/>
                    <a:pt x="1386" y="811"/>
                  </a:cubicBezTo>
                  <a:lnTo>
                    <a:pt x="662" y="118"/>
                  </a:lnTo>
                  <a:cubicBezTo>
                    <a:pt x="583" y="40"/>
                    <a:pt x="496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4" name="Google Shape;7354;p68"/>
            <p:cNvSpPr/>
            <p:nvPr/>
          </p:nvSpPr>
          <p:spPr>
            <a:xfrm>
              <a:off x="-20945825" y="3746325"/>
              <a:ext cx="304050" cy="70900"/>
            </a:xfrm>
            <a:custGeom>
              <a:rect b="b" l="l" r="r" t="t"/>
              <a:pathLst>
                <a:path extrusionOk="0" h="2836" w="12162">
                  <a:moveTo>
                    <a:pt x="1072" y="0"/>
                  </a:moveTo>
                  <a:cubicBezTo>
                    <a:pt x="473" y="0"/>
                    <a:pt x="1" y="473"/>
                    <a:pt x="1" y="1071"/>
                  </a:cubicBezTo>
                  <a:lnTo>
                    <a:pt x="1" y="1953"/>
                  </a:lnTo>
                  <a:cubicBezTo>
                    <a:pt x="1" y="2426"/>
                    <a:pt x="379" y="2836"/>
                    <a:pt x="851" y="2836"/>
                  </a:cubicBezTo>
                  <a:lnTo>
                    <a:pt x="11311" y="2836"/>
                  </a:lnTo>
                  <a:cubicBezTo>
                    <a:pt x="11783" y="2836"/>
                    <a:pt x="12162" y="2426"/>
                    <a:pt x="12162" y="1953"/>
                  </a:cubicBezTo>
                  <a:lnTo>
                    <a:pt x="12162" y="1071"/>
                  </a:lnTo>
                  <a:cubicBezTo>
                    <a:pt x="12162" y="473"/>
                    <a:pt x="11657" y="0"/>
                    <a:pt x="11059" y="0"/>
                  </a:cubicBezTo>
                  <a:cubicBezTo>
                    <a:pt x="9988" y="0"/>
                    <a:pt x="8916" y="284"/>
                    <a:pt x="8034" y="819"/>
                  </a:cubicBezTo>
                  <a:cubicBezTo>
                    <a:pt x="7719" y="1607"/>
                    <a:pt x="6932" y="2174"/>
                    <a:pt x="6050" y="2174"/>
                  </a:cubicBezTo>
                  <a:cubicBezTo>
                    <a:pt x="5136" y="2174"/>
                    <a:pt x="4411" y="1607"/>
                    <a:pt x="4096" y="819"/>
                  </a:cubicBezTo>
                  <a:cubicBezTo>
                    <a:pt x="3183" y="315"/>
                    <a:pt x="211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5" name="Google Shape;7355;p68"/>
            <p:cNvSpPr/>
            <p:nvPr/>
          </p:nvSpPr>
          <p:spPr>
            <a:xfrm>
              <a:off x="-20814300" y="3864450"/>
              <a:ext cx="39425" cy="131575"/>
            </a:xfrm>
            <a:custGeom>
              <a:rect b="b" l="l" r="r" t="t"/>
              <a:pathLst>
                <a:path extrusionOk="0" h="5263" w="1577">
                  <a:moveTo>
                    <a:pt x="789" y="1"/>
                  </a:moveTo>
                  <a:cubicBezTo>
                    <a:pt x="568" y="221"/>
                    <a:pt x="284" y="410"/>
                    <a:pt x="1" y="631"/>
                  </a:cubicBezTo>
                  <a:cubicBezTo>
                    <a:pt x="127" y="757"/>
                    <a:pt x="284" y="852"/>
                    <a:pt x="442" y="883"/>
                  </a:cubicBezTo>
                  <a:lnTo>
                    <a:pt x="442" y="4916"/>
                  </a:lnTo>
                  <a:cubicBezTo>
                    <a:pt x="442" y="5105"/>
                    <a:pt x="600" y="5262"/>
                    <a:pt x="789" y="5262"/>
                  </a:cubicBezTo>
                  <a:cubicBezTo>
                    <a:pt x="978" y="5262"/>
                    <a:pt x="1135" y="5105"/>
                    <a:pt x="1135" y="4916"/>
                  </a:cubicBezTo>
                  <a:lnTo>
                    <a:pt x="1135" y="883"/>
                  </a:lnTo>
                  <a:cubicBezTo>
                    <a:pt x="1293" y="852"/>
                    <a:pt x="1450" y="757"/>
                    <a:pt x="1576" y="631"/>
                  </a:cubicBezTo>
                  <a:cubicBezTo>
                    <a:pt x="1293" y="410"/>
                    <a:pt x="1041" y="221"/>
                    <a:pt x="7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6" name="Google Shape;7356;p68"/>
            <p:cNvSpPr/>
            <p:nvPr/>
          </p:nvSpPr>
          <p:spPr>
            <a:xfrm>
              <a:off x="-20929275" y="3834525"/>
              <a:ext cx="268600" cy="53600"/>
            </a:xfrm>
            <a:custGeom>
              <a:rect b="b" l="l" r="r" t="t"/>
              <a:pathLst>
                <a:path extrusionOk="0" h="2144" w="10744">
                  <a:moveTo>
                    <a:pt x="788" y="1"/>
                  </a:moveTo>
                  <a:cubicBezTo>
                    <a:pt x="441" y="1"/>
                    <a:pt x="126" y="284"/>
                    <a:pt x="32" y="631"/>
                  </a:cubicBezTo>
                  <a:cubicBezTo>
                    <a:pt x="0" y="788"/>
                    <a:pt x="0" y="914"/>
                    <a:pt x="0" y="1072"/>
                  </a:cubicBezTo>
                  <a:cubicBezTo>
                    <a:pt x="0" y="1670"/>
                    <a:pt x="473" y="2143"/>
                    <a:pt x="1071" y="2143"/>
                  </a:cubicBezTo>
                  <a:cubicBezTo>
                    <a:pt x="2111" y="2143"/>
                    <a:pt x="3308" y="1828"/>
                    <a:pt x="4253" y="1103"/>
                  </a:cubicBezTo>
                  <a:lnTo>
                    <a:pt x="4285" y="1072"/>
                  </a:lnTo>
                  <a:cubicBezTo>
                    <a:pt x="4537" y="914"/>
                    <a:pt x="4757" y="725"/>
                    <a:pt x="5009" y="473"/>
                  </a:cubicBezTo>
                  <a:lnTo>
                    <a:pt x="5104" y="379"/>
                  </a:lnTo>
                  <a:cubicBezTo>
                    <a:pt x="5167" y="316"/>
                    <a:pt x="5262" y="284"/>
                    <a:pt x="5360" y="284"/>
                  </a:cubicBezTo>
                  <a:cubicBezTo>
                    <a:pt x="5458" y="284"/>
                    <a:pt x="5561" y="316"/>
                    <a:pt x="5640" y="379"/>
                  </a:cubicBezTo>
                  <a:lnTo>
                    <a:pt x="5766" y="473"/>
                  </a:lnTo>
                  <a:cubicBezTo>
                    <a:pt x="5955" y="694"/>
                    <a:pt x="6175" y="914"/>
                    <a:pt x="6459" y="1072"/>
                  </a:cubicBezTo>
                  <a:lnTo>
                    <a:pt x="6490" y="1103"/>
                  </a:lnTo>
                  <a:cubicBezTo>
                    <a:pt x="7341" y="1702"/>
                    <a:pt x="8475" y="2143"/>
                    <a:pt x="9704" y="2143"/>
                  </a:cubicBezTo>
                  <a:cubicBezTo>
                    <a:pt x="10271" y="2143"/>
                    <a:pt x="10743" y="1670"/>
                    <a:pt x="10743" y="1072"/>
                  </a:cubicBezTo>
                  <a:cubicBezTo>
                    <a:pt x="10743" y="914"/>
                    <a:pt x="10743" y="788"/>
                    <a:pt x="10712" y="631"/>
                  </a:cubicBezTo>
                  <a:cubicBezTo>
                    <a:pt x="10712" y="284"/>
                    <a:pt x="10397" y="1"/>
                    <a:pt x="9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57" name="Google Shape;7357;p68"/>
          <p:cNvGrpSpPr/>
          <p:nvPr/>
        </p:nvGrpSpPr>
        <p:grpSpPr>
          <a:xfrm>
            <a:off x="1470740" y="3872047"/>
            <a:ext cx="300543" cy="338306"/>
            <a:chOff x="-20930075" y="4066100"/>
            <a:chExt cx="269400" cy="303250"/>
          </a:xfrm>
        </p:grpSpPr>
        <p:sp>
          <p:nvSpPr>
            <p:cNvPr id="7358" name="Google Shape;7358;p68"/>
            <p:cNvSpPr/>
            <p:nvPr/>
          </p:nvSpPr>
          <p:spPr>
            <a:xfrm>
              <a:off x="-20865475" y="4066100"/>
              <a:ext cx="141775" cy="144150"/>
            </a:xfrm>
            <a:custGeom>
              <a:rect b="b" l="l" r="r" t="t"/>
              <a:pathLst>
                <a:path extrusionOk="0" h="5766" w="5671">
                  <a:moveTo>
                    <a:pt x="2836" y="2174"/>
                  </a:moveTo>
                  <a:cubicBezTo>
                    <a:pt x="3245" y="2174"/>
                    <a:pt x="3560" y="2489"/>
                    <a:pt x="3560" y="2867"/>
                  </a:cubicBezTo>
                  <a:cubicBezTo>
                    <a:pt x="3560" y="3277"/>
                    <a:pt x="3245" y="3592"/>
                    <a:pt x="2836" y="3592"/>
                  </a:cubicBezTo>
                  <a:cubicBezTo>
                    <a:pt x="2457" y="3592"/>
                    <a:pt x="2142" y="3277"/>
                    <a:pt x="2142" y="2867"/>
                  </a:cubicBezTo>
                  <a:cubicBezTo>
                    <a:pt x="2142" y="2489"/>
                    <a:pt x="2457" y="2174"/>
                    <a:pt x="2836" y="2174"/>
                  </a:cubicBezTo>
                  <a:close/>
                  <a:moveTo>
                    <a:pt x="2836" y="0"/>
                  </a:moveTo>
                  <a:cubicBezTo>
                    <a:pt x="2457" y="0"/>
                    <a:pt x="2111" y="252"/>
                    <a:pt x="1890" y="599"/>
                  </a:cubicBezTo>
                  <a:cubicBezTo>
                    <a:pt x="1791" y="563"/>
                    <a:pt x="1685" y="545"/>
                    <a:pt x="1577" y="545"/>
                  </a:cubicBezTo>
                  <a:cubicBezTo>
                    <a:pt x="1307" y="545"/>
                    <a:pt x="1031" y="657"/>
                    <a:pt x="851" y="882"/>
                  </a:cubicBezTo>
                  <a:cubicBezTo>
                    <a:pt x="630" y="1071"/>
                    <a:pt x="536" y="1355"/>
                    <a:pt x="536" y="1607"/>
                  </a:cubicBezTo>
                  <a:cubicBezTo>
                    <a:pt x="536" y="1733"/>
                    <a:pt x="536" y="1827"/>
                    <a:pt x="567" y="1922"/>
                  </a:cubicBezTo>
                  <a:cubicBezTo>
                    <a:pt x="189" y="2142"/>
                    <a:pt x="0" y="2489"/>
                    <a:pt x="0" y="2867"/>
                  </a:cubicBezTo>
                  <a:cubicBezTo>
                    <a:pt x="0" y="3308"/>
                    <a:pt x="189" y="3655"/>
                    <a:pt x="567" y="3812"/>
                  </a:cubicBezTo>
                  <a:cubicBezTo>
                    <a:pt x="536" y="3938"/>
                    <a:pt x="536" y="4033"/>
                    <a:pt x="536" y="4127"/>
                  </a:cubicBezTo>
                  <a:cubicBezTo>
                    <a:pt x="536" y="4411"/>
                    <a:pt x="630" y="4694"/>
                    <a:pt x="851" y="4883"/>
                  </a:cubicBezTo>
                  <a:cubicBezTo>
                    <a:pt x="1036" y="5092"/>
                    <a:pt x="1325" y="5216"/>
                    <a:pt x="1603" y="5216"/>
                  </a:cubicBezTo>
                  <a:cubicBezTo>
                    <a:pt x="1702" y="5216"/>
                    <a:pt x="1799" y="5200"/>
                    <a:pt x="1890" y="5167"/>
                  </a:cubicBezTo>
                  <a:cubicBezTo>
                    <a:pt x="2111" y="5513"/>
                    <a:pt x="2457" y="5766"/>
                    <a:pt x="2836" y="5766"/>
                  </a:cubicBezTo>
                  <a:cubicBezTo>
                    <a:pt x="3245" y="5766"/>
                    <a:pt x="3592" y="5513"/>
                    <a:pt x="3781" y="5167"/>
                  </a:cubicBezTo>
                  <a:cubicBezTo>
                    <a:pt x="3889" y="5203"/>
                    <a:pt x="3999" y="5221"/>
                    <a:pt x="4109" y="5221"/>
                  </a:cubicBezTo>
                  <a:cubicBezTo>
                    <a:pt x="4382" y="5221"/>
                    <a:pt x="4649" y="5108"/>
                    <a:pt x="4852" y="4883"/>
                  </a:cubicBezTo>
                  <a:cubicBezTo>
                    <a:pt x="5041" y="4694"/>
                    <a:pt x="5167" y="4411"/>
                    <a:pt x="5167" y="4127"/>
                  </a:cubicBezTo>
                  <a:cubicBezTo>
                    <a:pt x="5167" y="4033"/>
                    <a:pt x="5167" y="3938"/>
                    <a:pt x="5135" y="3812"/>
                  </a:cubicBezTo>
                  <a:cubicBezTo>
                    <a:pt x="5482" y="3623"/>
                    <a:pt x="5671" y="3277"/>
                    <a:pt x="5671" y="2867"/>
                  </a:cubicBezTo>
                  <a:cubicBezTo>
                    <a:pt x="5671" y="2489"/>
                    <a:pt x="5450" y="2142"/>
                    <a:pt x="5135" y="1922"/>
                  </a:cubicBezTo>
                  <a:cubicBezTo>
                    <a:pt x="5167" y="1827"/>
                    <a:pt x="5167" y="1733"/>
                    <a:pt x="5167" y="1607"/>
                  </a:cubicBezTo>
                  <a:cubicBezTo>
                    <a:pt x="5167" y="1355"/>
                    <a:pt x="5041" y="1071"/>
                    <a:pt x="4852" y="882"/>
                  </a:cubicBezTo>
                  <a:cubicBezTo>
                    <a:pt x="4643" y="673"/>
                    <a:pt x="4348" y="550"/>
                    <a:pt x="4069" y="550"/>
                  </a:cubicBezTo>
                  <a:cubicBezTo>
                    <a:pt x="3969" y="550"/>
                    <a:pt x="3872" y="566"/>
                    <a:pt x="3781" y="599"/>
                  </a:cubicBezTo>
                  <a:cubicBezTo>
                    <a:pt x="3592" y="252"/>
                    <a:pt x="3245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59" name="Google Shape;7359;p68"/>
            <p:cNvSpPr/>
            <p:nvPr/>
          </p:nvSpPr>
          <p:spPr>
            <a:xfrm>
              <a:off x="-20930075" y="4191325"/>
              <a:ext cx="269400" cy="178025"/>
            </a:xfrm>
            <a:custGeom>
              <a:rect b="b" l="l" r="r" t="t"/>
              <a:pathLst>
                <a:path extrusionOk="0" h="7121" w="10776">
                  <a:moveTo>
                    <a:pt x="379" y="0"/>
                  </a:moveTo>
                  <a:cubicBezTo>
                    <a:pt x="253" y="0"/>
                    <a:pt x="190" y="32"/>
                    <a:pt x="95" y="95"/>
                  </a:cubicBezTo>
                  <a:cubicBezTo>
                    <a:pt x="32" y="189"/>
                    <a:pt x="1" y="252"/>
                    <a:pt x="1" y="378"/>
                  </a:cubicBezTo>
                  <a:cubicBezTo>
                    <a:pt x="1" y="473"/>
                    <a:pt x="190" y="2710"/>
                    <a:pt x="1103" y="3655"/>
                  </a:cubicBezTo>
                  <a:cubicBezTo>
                    <a:pt x="1513" y="4096"/>
                    <a:pt x="1922" y="4285"/>
                    <a:pt x="2364" y="4285"/>
                  </a:cubicBezTo>
                  <a:cubicBezTo>
                    <a:pt x="2679" y="4285"/>
                    <a:pt x="3025" y="4159"/>
                    <a:pt x="3340" y="3907"/>
                  </a:cubicBezTo>
                  <a:lnTo>
                    <a:pt x="4947" y="5514"/>
                  </a:lnTo>
                  <a:lnTo>
                    <a:pt x="4947" y="6427"/>
                  </a:lnTo>
                  <a:lnTo>
                    <a:pt x="2458" y="6427"/>
                  </a:lnTo>
                  <a:cubicBezTo>
                    <a:pt x="2269" y="6427"/>
                    <a:pt x="2112" y="6585"/>
                    <a:pt x="2112" y="6774"/>
                  </a:cubicBezTo>
                  <a:cubicBezTo>
                    <a:pt x="2112" y="6963"/>
                    <a:pt x="2269" y="7120"/>
                    <a:pt x="2458" y="7120"/>
                  </a:cubicBezTo>
                  <a:lnTo>
                    <a:pt x="8192" y="7120"/>
                  </a:lnTo>
                  <a:cubicBezTo>
                    <a:pt x="8381" y="7120"/>
                    <a:pt x="8539" y="6963"/>
                    <a:pt x="8539" y="6774"/>
                  </a:cubicBezTo>
                  <a:cubicBezTo>
                    <a:pt x="8539" y="6585"/>
                    <a:pt x="8381" y="6427"/>
                    <a:pt x="8192" y="6427"/>
                  </a:cubicBezTo>
                  <a:lnTo>
                    <a:pt x="5672" y="6427"/>
                  </a:lnTo>
                  <a:lnTo>
                    <a:pt x="5672" y="6207"/>
                  </a:lnTo>
                  <a:lnTo>
                    <a:pt x="7278" y="4600"/>
                  </a:lnTo>
                  <a:cubicBezTo>
                    <a:pt x="7751" y="4884"/>
                    <a:pt x="8066" y="5010"/>
                    <a:pt x="8413" y="5010"/>
                  </a:cubicBezTo>
                  <a:cubicBezTo>
                    <a:pt x="8854" y="5010"/>
                    <a:pt x="9232" y="4789"/>
                    <a:pt x="9673" y="4380"/>
                  </a:cubicBezTo>
                  <a:cubicBezTo>
                    <a:pt x="10586" y="3466"/>
                    <a:pt x="10775" y="1229"/>
                    <a:pt x="10775" y="1103"/>
                  </a:cubicBezTo>
                  <a:cubicBezTo>
                    <a:pt x="10775" y="977"/>
                    <a:pt x="10744" y="883"/>
                    <a:pt x="10649" y="820"/>
                  </a:cubicBezTo>
                  <a:cubicBezTo>
                    <a:pt x="10586" y="757"/>
                    <a:pt x="10492" y="693"/>
                    <a:pt x="10397" y="693"/>
                  </a:cubicBezTo>
                  <a:cubicBezTo>
                    <a:pt x="10303" y="693"/>
                    <a:pt x="8066" y="883"/>
                    <a:pt x="7121" y="1796"/>
                  </a:cubicBezTo>
                  <a:cubicBezTo>
                    <a:pt x="6365" y="2552"/>
                    <a:pt x="6302" y="3308"/>
                    <a:pt x="6869" y="4033"/>
                  </a:cubicBezTo>
                  <a:lnTo>
                    <a:pt x="5735" y="5167"/>
                  </a:lnTo>
                  <a:lnTo>
                    <a:pt x="5735" y="1324"/>
                  </a:lnTo>
                  <a:cubicBezTo>
                    <a:pt x="5609" y="1387"/>
                    <a:pt x="5514" y="1387"/>
                    <a:pt x="5388" y="1387"/>
                  </a:cubicBezTo>
                  <a:cubicBezTo>
                    <a:pt x="5262" y="1387"/>
                    <a:pt x="5136" y="1387"/>
                    <a:pt x="5041" y="1324"/>
                  </a:cubicBezTo>
                  <a:lnTo>
                    <a:pt x="5041" y="4443"/>
                  </a:lnTo>
                  <a:lnTo>
                    <a:pt x="3876" y="3340"/>
                  </a:lnTo>
                  <a:cubicBezTo>
                    <a:pt x="4474" y="2584"/>
                    <a:pt x="4411" y="1828"/>
                    <a:pt x="3655" y="1103"/>
                  </a:cubicBezTo>
                  <a:cubicBezTo>
                    <a:pt x="2742" y="189"/>
                    <a:pt x="505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0" name="Google Shape;7360;p68"/>
          <p:cNvGrpSpPr/>
          <p:nvPr/>
        </p:nvGrpSpPr>
        <p:grpSpPr>
          <a:xfrm>
            <a:off x="3570302" y="3035918"/>
            <a:ext cx="281215" cy="338780"/>
            <a:chOff x="-18994100" y="3334775"/>
            <a:chExt cx="252075" cy="303675"/>
          </a:xfrm>
        </p:grpSpPr>
        <p:sp>
          <p:nvSpPr>
            <p:cNvPr id="7361" name="Google Shape;7361;p68"/>
            <p:cNvSpPr/>
            <p:nvPr/>
          </p:nvSpPr>
          <p:spPr>
            <a:xfrm>
              <a:off x="-18967300" y="3424975"/>
              <a:ext cx="198500" cy="207150"/>
            </a:xfrm>
            <a:custGeom>
              <a:rect b="b" l="l" r="r" t="t"/>
              <a:pathLst>
                <a:path extrusionOk="0" h="8286" w="7940">
                  <a:moveTo>
                    <a:pt x="2552" y="3592"/>
                  </a:moveTo>
                  <a:cubicBezTo>
                    <a:pt x="2772" y="3592"/>
                    <a:pt x="2930" y="3749"/>
                    <a:pt x="2930" y="3938"/>
                  </a:cubicBezTo>
                  <a:cubicBezTo>
                    <a:pt x="2930" y="4096"/>
                    <a:pt x="2772" y="4316"/>
                    <a:pt x="2552" y="4316"/>
                  </a:cubicBezTo>
                  <a:cubicBezTo>
                    <a:pt x="2363" y="4316"/>
                    <a:pt x="2205" y="4159"/>
                    <a:pt x="2205" y="3938"/>
                  </a:cubicBezTo>
                  <a:cubicBezTo>
                    <a:pt x="2205" y="3749"/>
                    <a:pt x="2363" y="3592"/>
                    <a:pt x="2552" y="3592"/>
                  </a:cubicBezTo>
                  <a:close/>
                  <a:moveTo>
                    <a:pt x="5387" y="3592"/>
                  </a:moveTo>
                  <a:cubicBezTo>
                    <a:pt x="5608" y="3592"/>
                    <a:pt x="5765" y="3749"/>
                    <a:pt x="5765" y="3938"/>
                  </a:cubicBezTo>
                  <a:cubicBezTo>
                    <a:pt x="5765" y="4096"/>
                    <a:pt x="5608" y="4316"/>
                    <a:pt x="5387" y="4316"/>
                  </a:cubicBezTo>
                  <a:cubicBezTo>
                    <a:pt x="5198" y="4316"/>
                    <a:pt x="5041" y="4159"/>
                    <a:pt x="5041" y="3938"/>
                  </a:cubicBezTo>
                  <a:cubicBezTo>
                    <a:pt x="5041" y="3749"/>
                    <a:pt x="5198" y="3592"/>
                    <a:pt x="5387" y="3592"/>
                  </a:cubicBezTo>
                  <a:close/>
                  <a:moveTo>
                    <a:pt x="3623" y="0"/>
                  </a:moveTo>
                  <a:cubicBezTo>
                    <a:pt x="3277" y="63"/>
                    <a:pt x="2930" y="126"/>
                    <a:pt x="2583" y="315"/>
                  </a:cubicBezTo>
                  <a:cubicBezTo>
                    <a:pt x="1733" y="725"/>
                    <a:pt x="1166" y="1418"/>
                    <a:pt x="882" y="2332"/>
                  </a:cubicBezTo>
                  <a:cubicBezTo>
                    <a:pt x="882" y="2363"/>
                    <a:pt x="851" y="2363"/>
                    <a:pt x="851" y="2426"/>
                  </a:cubicBezTo>
                  <a:cubicBezTo>
                    <a:pt x="756" y="2741"/>
                    <a:pt x="725" y="3056"/>
                    <a:pt x="725" y="3371"/>
                  </a:cubicBezTo>
                  <a:lnTo>
                    <a:pt x="725" y="3466"/>
                  </a:lnTo>
                  <a:cubicBezTo>
                    <a:pt x="725" y="3749"/>
                    <a:pt x="599" y="4001"/>
                    <a:pt x="410" y="4253"/>
                  </a:cubicBezTo>
                  <a:cubicBezTo>
                    <a:pt x="126" y="4600"/>
                    <a:pt x="0" y="4978"/>
                    <a:pt x="0" y="5356"/>
                  </a:cubicBezTo>
                  <a:cubicBezTo>
                    <a:pt x="0" y="6144"/>
                    <a:pt x="599" y="6900"/>
                    <a:pt x="1575" y="7372"/>
                  </a:cubicBezTo>
                  <a:cubicBezTo>
                    <a:pt x="1733" y="7782"/>
                    <a:pt x="2111" y="8034"/>
                    <a:pt x="2520" y="8286"/>
                  </a:cubicBezTo>
                  <a:lnTo>
                    <a:pt x="3592" y="6711"/>
                  </a:lnTo>
                  <a:lnTo>
                    <a:pt x="3592" y="6238"/>
                  </a:lnTo>
                  <a:lnTo>
                    <a:pt x="2993" y="5640"/>
                  </a:lnTo>
                  <a:cubicBezTo>
                    <a:pt x="2835" y="5482"/>
                    <a:pt x="2835" y="5293"/>
                    <a:pt x="2993" y="5136"/>
                  </a:cubicBezTo>
                  <a:cubicBezTo>
                    <a:pt x="3072" y="5057"/>
                    <a:pt x="3166" y="5017"/>
                    <a:pt x="3261" y="5017"/>
                  </a:cubicBezTo>
                  <a:cubicBezTo>
                    <a:pt x="3355" y="5017"/>
                    <a:pt x="3450" y="5057"/>
                    <a:pt x="3529" y="5136"/>
                  </a:cubicBezTo>
                  <a:lnTo>
                    <a:pt x="4001" y="5608"/>
                  </a:lnTo>
                  <a:lnTo>
                    <a:pt x="4474" y="5136"/>
                  </a:lnTo>
                  <a:cubicBezTo>
                    <a:pt x="4553" y="5057"/>
                    <a:pt x="4639" y="5017"/>
                    <a:pt x="4726" y="5017"/>
                  </a:cubicBezTo>
                  <a:cubicBezTo>
                    <a:pt x="4812" y="5017"/>
                    <a:pt x="4899" y="5057"/>
                    <a:pt x="4978" y="5136"/>
                  </a:cubicBezTo>
                  <a:cubicBezTo>
                    <a:pt x="5135" y="5293"/>
                    <a:pt x="5135" y="5482"/>
                    <a:pt x="4978" y="5640"/>
                  </a:cubicBezTo>
                  <a:lnTo>
                    <a:pt x="4379" y="6238"/>
                  </a:lnTo>
                  <a:lnTo>
                    <a:pt x="4379" y="6711"/>
                  </a:lnTo>
                  <a:lnTo>
                    <a:pt x="5450" y="8286"/>
                  </a:lnTo>
                  <a:cubicBezTo>
                    <a:pt x="5891" y="8097"/>
                    <a:pt x="6238" y="7782"/>
                    <a:pt x="6396" y="7372"/>
                  </a:cubicBezTo>
                  <a:cubicBezTo>
                    <a:pt x="7372" y="6900"/>
                    <a:pt x="7939" y="6144"/>
                    <a:pt x="7939" y="5356"/>
                  </a:cubicBezTo>
                  <a:cubicBezTo>
                    <a:pt x="7939" y="4978"/>
                    <a:pt x="7813" y="4631"/>
                    <a:pt x="7530" y="4253"/>
                  </a:cubicBezTo>
                  <a:cubicBezTo>
                    <a:pt x="7278" y="4001"/>
                    <a:pt x="7183" y="3718"/>
                    <a:pt x="7183" y="3466"/>
                  </a:cubicBezTo>
                  <a:lnTo>
                    <a:pt x="7183" y="3371"/>
                  </a:lnTo>
                  <a:cubicBezTo>
                    <a:pt x="7183" y="3025"/>
                    <a:pt x="7120" y="2710"/>
                    <a:pt x="7057" y="2426"/>
                  </a:cubicBezTo>
                  <a:cubicBezTo>
                    <a:pt x="7057" y="2363"/>
                    <a:pt x="7057" y="2363"/>
                    <a:pt x="7026" y="2332"/>
                  </a:cubicBezTo>
                  <a:cubicBezTo>
                    <a:pt x="6742" y="1418"/>
                    <a:pt x="6144" y="725"/>
                    <a:pt x="5324" y="315"/>
                  </a:cubicBezTo>
                  <a:cubicBezTo>
                    <a:pt x="5009" y="158"/>
                    <a:pt x="4631" y="63"/>
                    <a:pt x="42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2" name="Google Shape;7362;p68"/>
            <p:cNvSpPr/>
            <p:nvPr/>
          </p:nvSpPr>
          <p:spPr>
            <a:xfrm>
              <a:off x="-18885400" y="3610050"/>
              <a:ext cx="35475" cy="28400"/>
            </a:xfrm>
            <a:custGeom>
              <a:rect b="b" l="l" r="r" t="t"/>
              <a:pathLst>
                <a:path extrusionOk="0" h="1136" w="1419">
                  <a:moveTo>
                    <a:pt x="694" y="1"/>
                  </a:moveTo>
                  <a:lnTo>
                    <a:pt x="1" y="1072"/>
                  </a:lnTo>
                  <a:cubicBezTo>
                    <a:pt x="221" y="1104"/>
                    <a:pt x="473" y="1135"/>
                    <a:pt x="694" y="1135"/>
                  </a:cubicBezTo>
                  <a:cubicBezTo>
                    <a:pt x="946" y="1135"/>
                    <a:pt x="1166" y="1104"/>
                    <a:pt x="1418" y="1072"/>
                  </a:cubicBez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3" name="Google Shape;7363;p68"/>
            <p:cNvSpPr/>
            <p:nvPr/>
          </p:nvSpPr>
          <p:spPr>
            <a:xfrm>
              <a:off x="-18994100" y="3334775"/>
              <a:ext cx="96900" cy="140625"/>
            </a:xfrm>
            <a:custGeom>
              <a:rect b="b" l="l" r="r" t="t"/>
              <a:pathLst>
                <a:path extrusionOk="0" h="5625" w="3876">
                  <a:moveTo>
                    <a:pt x="855" y="1"/>
                  </a:moveTo>
                  <a:cubicBezTo>
                    <a:pt x="804" y="1"/>
                    <a:pt x="757" y="17"/>
                    <a:pt x="725" y="48"/>
                  </a:cubicBezTo>
                  <a:cubicBezTo>
                    <a:pt x="631" y="80"/>
                    <a:pt x="568" y="143"/>
                    <a:pt x="536" y="237"/>
                  </a:cubicBezTo>
                  <a:cubicBezTo>
                    <a:pt x="1" y="1529"/>
                    <a:pt x="1" y="2978"/>
                    <a:pt x="536" y="4301"/>
                  </a:cubicBezTo>
                  <a:cubicBezTo>
                    <a:pt x="725" y="4774"/>
                    <a:pt x="1009" y="5183"/>
                    <a:pt x="1324" y="5625"/>
                  </a:cubicBezTo>
                  <a:cubicBezTo>
                    <a:pt x="1702" y="4553"/>
                    <a:pt x="2427" y="3734"/>
                    <a:pt x="3372" y="3262"/>
                  </a:cubicBezTo>
                  <a:cubicBezTo>
                    <a:pt x="3529" y="3199"/>
                    <a:pt x="3718" y="3104"/>
                    <a:pt x="3876" y="3073"/>
                  </a:cubicBezTo>
                  <a:cubicBezTo>
                    <a:pt x="3876" y="3041"/>
                    <a:pt x="3844" y="2947"/>
                    <a:pt x="3844" y="2915"/>
                  </a:cubicBezTo>
                  <a:cubicBezTo>
                    <a:pt x="3277" y="1623"/>
                    <a:pt x="2301" y="584"/>
                    <a:pt x="1009" y="48"/>
                  </a:cubicBezTo>
                  <a:cubicBezTo>
                    <a:pt x="962" y="17"/>
                    <a:pt x="907" y="1"/>
                    <a:pt x="8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4" name="Google Shape;7364;p68"/>
            <p:cNvSpPr/>
            <p:nvPr/>
          </p:nvSpPr>
          <p:spPr>
            <a:xfrm>
              <a:off x="-18838150" y="3334775"/>
              <a:ext cx="96125" cy="139850"/>
            </a:xfrm>
            <a:custGeom>
              <a:rect b="b" l="l" r="r" t="t"/>
              <a:pathLst>
                <a:path extrusionOk="0" h="5594" w="3845">
                  <a:moveTo>
                    <a:pt x="3010" y="1"/>
                  </a:moveTo>
                  <a:cubicBezTo>
                    <a:pt x="2962" y="1"/>
                    <a:pt x="2915" y="17"/>
                    <a:pt x="2868" y="48"/>
                  </a:cubicBezTo>
                  <a:cubicBezTo>
                    <a:pt x="1576" y="584"/>
                    <a:pt x="536" y="1623"/>
                    <a:pt x="32" y="2915"/>
                  </a:cubicBezTo>
                  <a:cubicBezTo>
                    <a:pt x="1" y="2947"/>
                    <a:pt x="1" y="3041"/>
                    <a:pt x="1" y="3073"/>
                  </a:cubicBezTo>
                  <a:cubicBezTo>
                    <a:pt x="190" y="3104"/>
                    <a:pt x="347" y="3167"/>
                    <a:pt x="568" y="3262"/>
                  </a:cubicBezTo>
                  <a:cubicBezTo>
                    <a:pt x="1513" y="3703"/>
                    <a:pt x="2206" y="4553"/>
                    <a:pt x="2553" y="5593"/>
                  </a:cubicBezTo>
                  <a:cubicBezTo>
                    <a:pt x="2868" y="5183"/>
                    <a:pt x="3151" y="4742"/>
                    <a:pt x="3340" y="4238"/>
                  </a:cubicBezTo>
                  <a:cubicBezTo>
                    <a:pt x="3813" y="3041"/>
                    <a:pt x="3844" y="1497"/>
                    <a:pt x="3340" y="237"/>
                  </a:cubicBezTo>
                  <a:cubicBezTo>
                    <a:pt x="3309" y="143"/>
                    <a:pt x="3214" y="80"/>
                    <a:pt x="3151" y="48"/>
                  </a:cubicBezTo>
                  <a:cubicBezTo>
                    <a:pt x="3104" y="17"/>
                    <a:pt x="3057" y="1"/>
                    <a:pt x="3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65" name="Google Shape;7365;p68"/>
          <p:cNvGrpSpPr/>
          <p:nvPr/>
        </p:nvGrpSpPr>
        <p:grpSpPr>
          <a:xfrm>
            <a:off x="3581291" y="3454812"/>
            <a:ext cx="259238" cy="337441"/>
            <a:chOff x="-18983850" y="3710075"/>
            <a:chExt cx="232375" cy="302475"/>
          </a:xfrm>
        </p:grpSpPr>
        <p:sp>
          <p:nvSpPr>
            <p:cNvPr id="7366" name="Google Shape;7366;p68"/>
            <p:cNvSpPr/>
            <p:nvPr/>
          </p:nvSpPr>
          <p:spPr>
            <a:xfrm>
              <a:off x="-18840500" y="3874700"/>
              <a:ext cx="89025" cy="119750"/>
            </a:xfrm>
            <a:custGeom>
              <a:rect b="b" l="l" r="r" t="t"/>
              <a:pathLst>
                <a:path extrusionOk="0" h="4790" w="3561">
                  <a:moveTo>
                    <a:pt x="2300" y="0"/>
                  </a:moveTo>
                  <a:cubicBezTo>
                    <a:pt x="1796" y="883"/>
                    <a:pt x="945" y="1513"/>
                    <a:pt x="0" y="1796"/>
                  </a:cubicBezTo>
                  <a:lnTo>
                    <a:pt x="0" y="1954"/>
                  </a:lnTo>
                  <a:cubicBezTo>
                    <a:pt x="0" y="3529"/>
                    <a:pt x="1324" y="4789"/>
                    <a:pt x="2836" y="4789"/>
                  </a:cubicBezTo>
                  <a:lnTo>
                    <a:pt x="3560" y="4789"/>
                  </a:lnTo>
                  <a:lnTo>
                    <a:pt x="3560" y="4033"/>
                  </a:lnTo>
                  <a:cubicBezTo>
                    <a:pt x="3434" y="4065"/>
                    <a:pt x="3308" y="4065"/>
                    <a:pt x="3214" y="4065"/>
                  </a:cubicBezTo>
                  <a:cubicBezTo>
                    <a:pt x="2993" y="4065"/>
                    <a:pt x="2836" y="4033"/>
                    <a:pt x="2773" y="4033"/>
                  </a:cubicBezTo>
                  <a:cubicBezTo>
                    <a:pt x="1985" y="3844"/>
                    <a:pt x="1418" y="3119"/>
                    <a:pt x="1418" y="2300"/>
                  </a:cubicBezTo>
                  <a:cubicBezTo>
                    <a:pt x="1387" y="2143"/>
                    <a:pt x="1544" y="1985"/>
                    <a:pt x="1733" y="1985"/>
                  </a:cubicBezTo>
                  <a:cubicBezTo>
                    <a:pt x="1954" y="1985"/>
                    <a:pt x="2111" y="2143"/>
                    <a:pt x="2111" y="2332"/>
                  </a:cubicBezTo>
                  <a:cubicBezTo>
                    <a:pt x="2111" y="2804"/>
                    <a:pt x="2426" y="3245"/>
                    <a:pt x="2930" y="3371"/>
                  </a:cubicBezTo>
                  <a:cubicBezTo>
                    <a:pt x="3000" y="3383"/>
                    <a:pt x="3069" y="3390"/>
                    <a:pt x="3141" y="3390"/>
                  </a:cubicBezTo>
                  <a:cubicBezTo>
                    <a:pt x="3266" y="3390"/>
                    <a:pt x="3401" y="3368"/>
                    <a:pt x="3560" y="3308"/>
                  </a:cubicBezTo>
                  <a:lnTo>
                    <a:pt x="3560" y="1954"/>
                  </a:lnTo>
                  <a:cubicBezTo>
                    <a:pt x="3560" y="1072"/>
                    <a:pt x="3056" y="316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7" name="Google Shape;7367;p68"/>
            <p:cNvSpPr/>
            <p:nvPr/>
          </p:nvSpPr>
          <p:spPr>
            <a:xfrm>
              <a:off x="-18983850" y="3901475"/>
              <a:ext cx="208750" cy="111075"/>
            </a:xfrm>
            <a:custGeom>
              <a:rect b="b" l="l" r="r" t="t"/>
              <a:pathLst>
                <a:path extrusionOk="0" h="4443" w="8350">
                  <a:moveTo>
                    <a:pt x="2111" y="1"/>
                  </a:moveTo>
                  <a:lnTo>
                    <a:pt x="2111" y="1261"/>
                  </a:lnTo>
                  <a:cubicBezTo>
                    <a:pt x="2111" y="2300"/>
                    <a:pt x="2584" y="3151"/>
                    <a:pt x="3340" y="3750"/>
                  </a:cubicBezTo>
                  <a:lnTo>
                    <a:pt x="2017" y="3750"/>
                  </a:lnTo>
                  <a:lnTo>
                    <a:pt x="1387" y="2521"/>
                  </a:lnTo>
                  <a:cubicBezTo>
                    <a:pt x="1317" y="2404"/>
                    <a:pt x="1177" y="2339"/>
                    <a:pt x="1046" y="2339"/>
                  </a:cubicBezTo>
                  <a:cubicBezTo>
                    <a:pt x="1000" y="2339"/>
                    <a:pt x="955" y="2347"/>
                    <a:pt x="914" y="2363"/>
                  </a:cubicBezTo>
                  <a:cubicBezTo>
                    <a:pt x="757" y="2458"/>
                    <a:pt x="662" y="2679"/>
                    <a:pt x="757" y="2836"/>
                  </a:cubicBezTo>
                  <a:lnTo>
                    <a:pt x="1229" y="3750"/>
                  </a:lnTo>
                  <a:lnTo>
                    <a:pt x="347" y="3750"/>
                  </a:lnTo>
                  <a:cubicBezTo>
                    <a:pt x="158" y="3750"/>
                    <a:pt x="0" y="3907"/>
                    <a:pt x="0" y="4096"/>
                  </a:cubicBezTo>
                  <a:cubicBezTo>
                    <a:pt x="0" y="4285"/>
                    <a:pt x="158" y="4443"/>
                    <a:pt x="347" y="4443"/>
                  </a:cubicBezTo>
                  <a:lnTo>
                    <a:pt x="8223" y="4443"/>
                  </a:lnTo>
                  <a:cubicBezTo>
                    <a:pt x="8255" y="4443"/>
                    <a:pt x="8318" y="4443"/>
                    <a:pt x="8349" y="4411"/>
                  </a:cubicBezTo>
                  <a:cubicBezTo>
                    <a:pt x="6459" y="4348"/>
                    <a:pt x="5010" y="2805"/>
                    <a:pt x="5010" y="914"/>
                  </a:cubicBezTo>
                  <a:lnTo>
                    <a:pt x="4632" y="914"/>
                  </a:lnTo>
                  <a:cubicBezTo>
                    <a:pt x="3970" y="914"/>
                    <a:pt x="3340" y="757"/>
                    <a:pt x="2741" y="442"/>
                  </a:cubicBezTo>
                  <a:cubicBezTo>
                    <a:pt x="2521" y="316"/>
                    <a:pt x="2332" y="158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8" name="Google Shape;7368;p68"/>
            <p:cNvSpPr/>
            <p:nvPr/>
          </p:nvSpPr>
          <p:spPr>
            <a:xfrm>
              <a:off x="-18947625" y="3710075"/>
              <a:ext cx="159925" cy="67775"/>
            </a:xfrm>
            <a:custGeom>
              <a:rect b="b" l="l" r="r" t="t"/>
              <a:pathLst>
                <a:path extrusionOk="0" h="2711" w="6397">
                  <a:moveTo>
                    <a:pt x="1765" y="1"/>
                  </a:moveTo>
                  <a:cubicBezTo>
                    <a:pt x="788" y="1"/>
                    <a:pt x="1" y="789"/>
                    <a:pt x="1" y="1765"/>
                  </a:cubicBezTo>
                  <a:lnTo>
                    <a:pt x="1" y="2301"/>
                  </a:lnTo>
                  <a:cubicBezTo>
                    <a:pt x="410" y="1954"/>
                    <a:pt x="883" y="1765"/>
                    <a:pt x="1450" y="1765"/>
                  </a:cubicBezTo>
                  <a:cubicBezTo>
                    <a:pt x="2175" y="1765"/>
                    <a:pt x="2805" y="2143"/>
                    <a:pt x="3183" y="2710"/>
                  </a:cubicBezTo>
                  <a:cubicBezTo>
                    <a:pt x="3592" y="2112"/>
                    <a:pt x="4222" y="1765"/>
                    <a:pt x="4978" y="1765"/>
                  </a:cubicBezTo>
                  <a:cubicBezTo>
                    <a:pt x="5514" y="1765"/>
                    <a:pt x="5987" y="1954"/>
                    <a:pt x="6396" y="2301"/>
                  </a:cubicBezTo>
                  <a:lnTo>
                    <a:pt x="6396" y="1765"/>
                  </a:lnTo>
                  <a:cubicBezTo>
                    <a:pt x="6396" y="789"/>
                    <a:pt x="5609" y="1"/>
                    <a:pt x="4600" y="1"/>
                  </a:cubicBezTo>
                  <a:cubicBezTo>
                    <a:pt x="4411" y="1"/>
                    <a:pt x="4254" y="158"/>
                    <a:pt x="4254" y="348"/>
                  </a:cubicBezTo>
                  <a:cubicBezTo>
                    <a:pt x="4254" y="537"/>
                    <a:pt x="4096" y="694"/>
                    <a:pt x="3907" y="694"/>
                  </a:cubicBezTo>
                  <a:lnTo>
                    <a:pt x="2490" y="694"/>
                  </a:lnTo>
                  <a:cubicBezTo>
                    <a:pt x="2301" y="694"/>
                    <a:pt x="2143" y="537"/>
                    <a:pt x="2143" y="348"/>
                  </a:cubicBezTo>
                  <a:cubicBezTo>
                    <a:pt x="2143" y="158"/>
                    <a:pt x="1985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69" name="Google Shape;7369;p68"/>
            <p:cNvSpPr/>
            <p:nvPr/>
          </p:nvSpPr>
          <p:spPr>
            <a:xfrm>
              <a:off x="-18949200" y="3773100"/>
              <a:ext cx="159125" cy="133925"/>
            </a:xfrm>
            <a:custGeom>
              <a:rect b="b" l="l" r="r" t="t"/>
              <a:pathLst>
                <a:path extrusionOk="0" h="5357" w="6365">
                  <a:moveTo>
                    <a:pt x="1828" y="1040"/>
                  </a:moveTo>
                  <a:cubicBezTo>
                    <a:pt x="2048" y="1040"/>
                    <a:pt x="2206" y="1198"/>
                    <a:pt x="2206" y="1387"/>
                  </a:cubicBezTo>
                  <a:cubicBezTo>
                    <a:pt x="2206" y="1607"/>
                    <a:pt x="2048" y="1765"/>
                    <a:pt x="1828" y="1765"/>
                  </a:cubicBezTo>
                  <a:cubicBezTo>
                    <a:pt x="1639" y="1765"/>
                    <a:pt x="1481" y="1607"/>
                    <a:pt x="1481" y="1387"/>
                  </a:cubicBezTo>
                  <a:cubicBezTo>
                    <a:pt x="1481" y="1198"/>
                    <a:pt x="1639" y="1040"/>
                    <a:pt x="1828" y="1040"/>
                  </a:cubicBezTo>
                  <a:close/>
                  <a:moveTo>
                    <a:pt x="4663" y="1040"/>
                  </a:moveTo>
                  <a:cubicBezTo>
                    <a:pt x="4884" y="1040"/>
                    <a:pt x="5041" y="1198"/>
                    <a:pt x="5041" y="1387"/>
                  </a:cubicBezTo>
                  <a:cubicBezTo>
                    <a:pt x="5041" y="1607"/>
                    <a:pt x="4884" y="1765"/>
                    <a:pt x="4663" y="1765"/>
                  </a:cubicBezTo>
                  <a:cubicBezTo>
                    <a:pt x="4474" y="1765"/>
                    <a:pt x="4317" y="1607"/>
                    <a:pt x="4317" y="1387"/>
                  </a:cubicBezTo>
                  <a:cubicBezTo>
                    <a:pt x="4317" y="1198"/>
                    <a:pt x="4474" y="1040"/>
                    <a:pt x="4663" y="1040"/>
                  </a:cubicBezTo>
                  <a:close/>
                  <a:moveTo>
                    <a:pt x="2887" y="2126"/>
                  </a:moveTo>
                  <a:cubicBezTo>
                    <a:pt x="3056" y="2126"/>
                    <a:pt x="3188" y="2239"/>
                    <a:pt x="3214" y="2395"/>
                  </a:cubicBezTo>
                  <a:cubicBezTo>
                    <a:pt x="3297" y="2230"/>
                    <a:pt x="3451" y="2137"/>
                    <a:pt x="3594" y="2137"/>
                  </a:cubicBezTo>
                  <a:cubicBezTo>
                    <a:pt x="3615" y="2137"/>
                    <a:pt x="3635" y="2139"/>
                    <a:pt x="3655" y="2143"/>
                  </a:cubicBezTo>
                  <a:cubicBezTo>
                    <a:pt x="3844" y="2237"/>
                    <a:pt x="3939" y="2426"/>
                    <a:pt x="3876" y="2584"/>
                  </a:cubicBezTo>
                  <a:lnTo>
                    <a:pt x="3529" y="3655"/>
                  </a:lnTo>
                  <a:cubicBezTo>
                    <a:pt x="3498" y="3812"/>
                    <a:pt x="3340" y="3875"/>
                    <a:pt x="3183" y="3875"/>
                  </a:cubicBezTo>
                  <a:cubicBezTo>
                    <a:pt x="3025" y="3875"/>
                    <a:pt x="2899" y="3812"/>
                    <a:pt x="2836" y="3655"/>
                  </a:cubicBezTo>
                  <a:lnTo>
                    <a:pt x="2458" y="2584"/>
                  </a:lnTo>
                  <a:cubicBezTo>
                    <a:pt x="2521" y="2426"/>
                    <a:pt x="2584" y="2237"/>
                    <a:pt x="2773" y="2143"/>
                  </a:cubicBezTo>
                  <a:cubicBezTo>
                    <a:pt x="2812" y="2132"/>
                    <a:pt x="2850" y="2126"/>
                    <a:pt x="2887" y="2126"/>
                  </a:cubicBezTo>
                  <a:close/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lnTo>
                    <a:pt x="1" y="1481"/>
                  </a:lnTo>
                  <a:lnTo>
                    <a:pt x="1" y="2111"/>
                  </a:lnTo>
                  <a:cubicBezTo>
                    <a:pt x="1" y="2269"/>
                    <a:pt x="1" y="2458"/>
                    <a:pt x="32" y="2615"/>
                  </a:cubicBezTo>
                  <a:cubicBezTo>
                    <a:pt x="95" y="2678"/>
                    <a:pt x="95" y="2741"/>
                    <a:pt x="95" y="2773"/>
                  </a:cubicBezTo>
                  <a:cubicBezTo>
                    <a:pt x="158" y="2899"/>
                    <a:pt x="158" y="3025"/>
                    <a:pt x="190" y="3151"/>
                  </a:cubicBezTo>
                  <a:cubicBezTo>
                    <a:pt x="190" y="3182"/>
                    <a:pt x="221" y="3214"/>
                    <a:pt x="221" y="3245"/>
                  </a:cubicBezTo>
                  <a:cubicBezTo>
                    <a:pt x="253" y="3371"/>
                    <a:pt x="347" y="3529"/>
                    <a:pt x="379" y="3655"/>
                  </a:cubicBezTo>
                  <a:cubicBezTo>
                    <a:pt x="379" y="3686"/>
                    <a:pt x="410" y="3686"/>
                    <a:pt x="410" y="3718"/>
                  </a:cubicBezTo>
                  <a:cubicBezTo>
                    <a:pt x="505" y="3875"/>
                    <a:pt x="631" y="4033"/>
                    <a:pt x="694" y="4159"/>
                  </a:cubicBezTo>
                  <a:cubicBezTo>
                    <a:pt x="977" y="4474"/>
                    <a:pt x="1292" y="4758"/>
                    <a:pt x="1639" y="4947"/>
                  </a:cubicBezTo>
                  <a:cubicBezTo>
                    <a:pt x="2111" y="5230"/>
                    <a:pt x="2647" y="5356"/>
                    <a:pt x="3183" y="5356"/>
                  </a:cubicBezTo>
                  <a:cubicBezTo>
                    <a:pt x="4285" y="5356"/>
                    <a:pt x="5262" y="4789"/>
                    <a:pt x="5829" y="3938"/>
                  </a:cubicBezTo>
                  <a:cubicBezTo>
                    <a:pt x="5829" y="3938"/>
                    <a:pt x="5829" y="3875"/>
                    <a:pt x="5861" y="3875"/>
                  </a:cubicBezTo>
                  <a:cubicBezTo>
                    <a:pt x="5955" y="3718"/>
                    <a:pt x="6018" y="3623"/>
                    <a:pt x="6081" y="3434"/>
                  </a:cubicBezTo>
                  <a:cubicBezTo>
                    <a:pt x="6144" y="3403"/>
                    <a:pt x="6144" y="3340"/>
                    <a:pt x="6176" y="3277"/>
                  </a:cubicBezTo>
                  <a:cubicBezTo>
                    <a:pt x="6207" y="3182"/>
                    <a:pt x="6270" y="3025"/>
                    <a:pt x="6302" y="2899"/>
                  </a:cubicBezTo>
                  <a:cubicBezTo>
                    <a:pt x="6302" y="2867"/>
                    <a:pt x="6333" y="2773"/>
                    <a:pt x="6333" y="2741"/>
                  </a:cubicBezTo>
                  <a:cubicBezTo>
                    <a:pt x="6365" y="2552"/>
                    <a:pt x="6365" y="2363"/>
                    <a:pt x="6365" y="2143"/>
                  </a:cubicBezTo>
                  <a:lnTo>
                    <a:pt x="6365" y="1292"/>
                  </a:lnTo>
                  <a:cubicBezTo>
                    <a:pt x="6302" y="567"/>
                    <a:pt x="5703" y="0"/>
                    <a:pt x="4947" y="0"/>
                  </a:cubicBezTo>
                  <a:cubicBezTo>
                    <a:pt x="4159" y="0"/>
                    <a:pt x="3529" y="630"/>
                    <a:pt x="3529" y="1418"/>
                  </a:cubicBezTo>
                  <a:cubicBezTo>
                    <a:pt x="3529" y="1607"/>
                    <a:pt x="3372" y="1765"/>
                    <a:pt x="3183" y="1765"/>
                  </a:cubicBezTo>
                  <a:cubicBezTo>
                    <a:pt x="2994" y="1765"/>
                    <a:pt x="2836" y="1607"/>
                    <a:pt x="2836" y="1418"/>
                  </a:cubicBezTo>
                  <a:cubicBezTo>
                    <a:pt x="2836" y="630"/>
                    <a:pt x="2206" y="0"/>
                    <a:pt x="14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70" name="Google Shape;7370;p68"/>
          <p:cNvGrpSpPr/>
          <p:nvPr/>
        </p:nvGrpSpPr>
        <p:grpSpPr>
          <a:xfrm>
            <a:off x="3540878" y="3872032"/>
            <a:ext cx="340063" cy="338334"/>
            <a:chOff x="-19020075" y="4084200"/>
            <a:chExt cx="304825" cy="303275"/>
          </a:xfrm>
        </p:grpSpPr>
        <p:sp>
          <p:nvSpPr>
            <p:cNvPr id="7371" name="Google Shape;7371;p68"/>
            <p:cNvSpPr/>
            <p:nvPr/>
          </p:nvSpPr>
          <p:spPr>
            <a:xfrm>
              <a:off x="-18962575" y="4274800"/>
              <a:ext cx="103975" cy="94550"/>
            </a:xfrm>
            <a:custGeom>
              <a:rect b="b" l="l" r="r" t="t"/>
              <a:pathLst>
                <a:path extrusionOk="0" h="3782" w="4159">
                  <a:moveTo>
                    <a:pt x="3403" y="1"/>
                  </a:moveTo>
                  <a:cubicBezTo>
                    <a:pt x="3151" y="1356"/>
                    <a:pt x="1985" y="2364"/>
                    <a:pt x="599" y="2364"/>
                  </a:cubicBezTo>
                  <a:cubicBezTo>
                    <a:pt x="410" y="2364"/>
                    <a:pt x="221" y="2332"/>
                    <a:pt x="0" y="2301"/>
                  </a:cubicBezTo>
                  <a:lnTo>
                    <a:pt x="0" y="2301"/>
                  </a:lnTo>
                  <a:cubicBezTo>
                    <a:pt x="284" y="3151"/>
                    <a:pt x="1071" y="3781"/>
                    <a:pt x="2048" y="3781"/>
                  </a:cubicBezTo>
                  <a:cubicBezTo>
                    <a:pt x="3214" y="3781"/>
                    <a:pt x="4159" y="2836"/>
                    <a:pt x="4159" y="1671"/>
                  </a:cubicBezTo>
                  <a:cubicBezTo>
                    <a:pt x="4159" y="978"/>
                    <a:pt x="3875" y="410"/>
                    <a:pt x="34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2" name="Google Shape;7372;p68"/>
            <p:cNvSpPr/>
            <p:nvPr/>
          </p:nvSpPr>
          <p:spPr>
            <a:xfrm>
              <a:off x="-18883025" y="4281900"/>
              <a:ext cx="78000" cy="105575"/>
            </a:xfrm>
            <a:custGeom>
              <a:rect b="b" l="l" r="r" t="t"/>
              <a:pathLst>
                <a:path extrusionOk="0" h="4223" w="3120">
                  <a:moveTo>
                    <a:pt x="1323" y="0"/>
                  </a:moveTo>
                  <a:lnTo>
                    <a:pt x="1323" y="0"/>
                  </a:lnTo>
                  <a:cubicBezTo>
                    <a:pt x="1544" y="442"/>
                    <a:pt x="1670" y="914"/>
                    <a:pt x="1670" y="1387"/>
                  </a:cubicBezTo>
                  <a:cubicBezTo>
                    <a:pt x="1670" y="2552"/>
                    <a:pt x="977" y="3529"/>
                    <a:pt x="0" y="3970"/>
                  </a:cubicBezTo>
                  <a:cubicBezTo>
                    <a:pt x="284" y="4128"/>
                    <a:pt x="599" y="4222"/>
                    <a:pt x="977" y="4222"/>
                  </a:cubicBezTo>
                  <a:cubicBezTo>
                    <a:pt x="2142" y="4222"/>
                    <a:pt x="3088" y="3277"/>
                    <a:pt x="3088" y="2080"/>
                  </a:cubicBezTo>
                  <a:cubicBezTo>
                    <a:pt x="3119" y="1072"/>
                    <a:pt x="2331" y="189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3" name="Google Shape;7373;p68"/>
            <p:cNvSpPr/>
            <p:nvPr/>
          </p:nvSpPr>
          <p:spPr>
            <a:xfrm>
              <a:off x="-18809000" y="4281100"/>
              <a:ext cx="57525" cy="88250"/>
            </a:xfrm>
            <a:custGeom>
              <a:rect b="b" l="l" r="r" t="t"/>
              <a:pathLst>
                <a:path extrusionOk="0" h="3530" w="2301">
                  <a:moveTo>
                    <a:pt x="536" y="1"/>
                  </a:moveTo>
                  <a:cubicBezTo>
                    <a:pt x="316" y="1"/>
                    <a:pt x="158" y="32"/>
                    <a:pt x="1" y="64"/>
                  </a:cubicBezTo>
                  <a:cubicBezTo>
                    <a:pt x="568" y="568"/>
                    <a:pt x="883" y="1324"/>
                    <a:pt x="883" y="2112"/>
                  </a:cubicBezTo>
                  <a:cubicBezTo>
                    <a:pt x="883" y="2616"/>
                    <a:pt x="725" y="3088"/>
                    <a:pt x="473" y="3529"/>
                  </a:cubicBezTo>
                  <a:lnTo>
                    <a:pt x="536" y="3529"/>
                  </a:lnTo>
                  <a:cubicBezTo>
                    <a:pt x="1513" y="3529"/>
                    <a:pt x="2300" y="2742"/>
                    <a:pt x="2300" y="1765"/>
                  </a:cubicBezTo>
                  <a:cubicBezTo>
                    <a:pt x="2300" y="820"/>
                    <a:pt x="1513" y="1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4" name="Google Shape;7374;p68"/>
            <p:cNvSpPr/>
            <p:nvPr/>
          </p:nvSpPr>
          <p:spPr>
            <a:xfrm>
              <a:off x="-18770400" y="4263000"/>
              <a:ext cx="55150" cy="66975"/>
            </a:xfrm>
            <a:custGeom>
              <a:rect b="b" l="l" r="r" t="t"/>
              <a:pathLst>
                <a:path extrusionOk="0" h="2679" w="2206">
                  <a:moveTo>
                    <a:pt x="756" y="0"/>
                  </a:moveTo>
                  <a:cubicBezTo>
                    <a:pt x="473" y="0"/>
                    <a:pt x="189" y="95"/>
                    <a:pt x="0" y="252"/>
                  </a:cubicBezTo>
                  <a:cubicBezTo>
                    <a:pt x="882" y="630"/>
                    <a:pt x="1450" y="1513"/>
                    <a:pt x="1450" y="2521"/>
                  </a:cubicBezTo>
                  <a:lnTo>
                    <a:pt x="1450" y="2678"/>
                  </a:lnTo>
                  <a:cubicBezTo>
                    <a:pt x="1891" y="2458"/>
                    <a:pt x="2206" y="1985"/>
                    <a:pt x="2206" y="1450"/>
                  </a:cubicBezTo>
                  <a:cubicBezTo>
                    <a:pt x="2174" y="662"/>
                    <a:pt x="1544" y="0"/>
                    <a:pt x="7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5" name="Google Shape;7375;p68"/>
            <p:cNvSpPr/>
            <p:nvPr/>
          </p:nvSpPr>
          <p:spPr>
            <a:xfrm>
              <a:off x="-18768050" y="4227550"/>
              <a:ext cx="52025" cy="31525"/>
            </a:xfrm>
            <a:custGeom>
              <a:rect b="b" l="l" r="r" t="t"/>
              <a:pathLst>
                <a:path extrusionOk="0" h="1261" w="2081">
                  <a:moveTo>
                    <a:pt x="1009" y="1"/>
                  </a:moveTo>
                  <a:cubicBezTo>
                    <a:pt x="505" y="1"/>
                    <a:pt x="64" y="347"/>
                    <a:pt x="1" y="820"/>
                  </a:cubicBezTo>
                  <a:cubicBezTo>
                    <a:pt x="221" y="757"/>
                    <a:pt x="410" y="725"/>
                    <a:pt x="662" y="725"/>
                  </a:cubicBezTo>
                  <a:cubicBezTo>
                    <a:pt x="1198" y="725"/>
                    <a:pt x="1671" y="946"/>
                    <a:pt x="2080" y="1261"/>
                  </a:cubicBezTo>
                  <a:lnTo>
                    <a:pt x="2080" y="1072"/>
                  </a:lnTo>
                  <a:cubicBezTo>
                    <a:pt x="2080" y="473"/>
                    <a:pt x="1608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6" name="Google Shape;7376;p68"/>
            <p:cNvSpPr/>
            <p:nvPr/>
          </p:nvSpPr>
          <p:spPr>
            <a:xfrm>
              <a:off x="-19000400" y="4262200"/>
              <a:ext cx="106350" cy="52800"/>
            </a:xfrm>
            <a:custGeom>
              <a:rect b="b" l="l" r="r" t="t"/>
              <a:pathLst>
                <a:path extrusionOk="0" h="2112" w="4254">
                  <a:moveTo>
                    <a:pt x="1" y="1"/>
                  </a:moveTo>
                  <a:cubicBezTo>
                    <a:pt x="1" y="1167"/>
                    <a:pt x="946" y="2112"/>
                    <a:pt x="2112" y="2112"/>
                  </a:cubicBezTo>
                  <a:cubicBezTo>
                    <a:pt x="3309" y="2112"/>
                    <a:pt x="4254" y="1230"/>
                    <a:pt x="4254" y="32"/>
                  </a:cubicBezTo>
                  <a:lnTo>
                    <a:pt x="4254" y="32"/>
                  </a:lnTo>
                  <a:cubicBezTo>
                    <a:pt x="3655" y="473"/>
                    <a:pt x="2899" y="757"/>
                    <a:pt x="2112" y="757"/>
                  </a:cubicBezTo>
                  <a:cubicBezTo>
                    <a:pt x="1324" y="757"/>
                    <a:pt x="568" y="473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7" name="Google Shape;7377;p68"/>
            <p:cNvSpPr/>
            <p:nvPr/>
          </p:nvSpPr>
          <p:spPr>
            <a:xfrm>
              <a:off x="-18912175" y="4173200"/>
              <a:ext cx="18125" cy="35475"/>
            </a:xfrm>
            <a:custGeom>
              <a:rect b="b" l="l" r="r" t="t"/>
              <a:pathLst>
                <a:path extrusionOk="0" h="1419" w="725">
                  <a:moveTo>
                    <a:pt x="378" y="1"/>
                  </a:moveTo>
                  <a:cubicBezTo>
                    <a:pt x="189" y="1"/>
                    <a:pt x="0" y="284"/>
                    <a:pt x="0" y="725"/>
                  </a:cubicBezTo>
                  <a:cubicBezTo>
                    <a:pt x="0" y="1166"/>
                    <a:pt x="189" y="1418"/>
                    <a:pt x="378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8" name="Google Shape;7378;p68"/>
            <p:cNvSpPr/>
            <p:nvPr/>
          </p:nvSpPr>
          <p:spPr>
            <a:xfrm>
              <a:off x="-19001975" y="4173200"/>
              <a:ext cx="18150" cy="35475"/>
            </a:xfrm>
            <a:custGeom>
              <a:rect b="b" l="l" r="r" t="t"/>
              <a:pathLst>
                <a:path extrusionOk="0" h="1419" w="726">
                  <a:moveTo>
                    <a:pt x="379" y="1"/>
                  </a:moveTo>
                  <a:cubicBezTo>
                    <a:pt x="221" y="1"/>
                    <a:pt x="1" y="284"/>
                    <a:pt x="1" y="725"/>
                  </a:cubicBezTo>
                  <a:cubicBezTo>
                    <a:pt x="1" y="1166"/>
                    <a:pt x="221" y="1418"/>
                    <a:pt x="379" y="1418"/>
                  </a:cubicBezTo>
                  <a:cubicBezTo>
                    <a:pt x="536" y="1418"/>
                    <a:pt x="725" y="1166"/>
                    <a:pt x="725" y="725"/>
                  </a:cubicBezTo>
                  <a:cubicBezTo>
                    <a:pt x="725" y="284"/>
                    <a:pt x="536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79" name="Google Shape;7379;p68"/>
            <p:cNvSpPr/>
            <p:nvPr/>
          </p:nvSpPr>
          <p:spPr>
            <a:xfrm>
              <a:off x="-19020075" y="4084200"/>
              <a:ext cx="143375" cy="178025"/>
            </a:xfrm>
            <a:custGeom>
              <a:rect b="b" l="l" r="r" t="t"/>
              <a:pathLst>
                <a:path extrusionOk="0" h="7121" w="5735">
                  <a:moveTo>
                    <a:pt x="1418" y="1"/>
                  </a:moveTo>
                  <a:cubicBezTo>
                    <a:pt x="630" y="1"/>
                    <a:pt x="0" y="662"/>
                    <a:pt x="0" y="1450"/>
                  </a:cubicBezTo>
                  <a:cubicBezTo>
                    <a:pt x="0" y="1923"/>
                    <a:pt x="221" y="2301"/>
                    <a:pt x="567" y="2584"/>
                  </a:cubicBezTo>
                  <a:cubicBezTo>
                    <a:pt x="315" y="2962"/>
                    <a:pt x="95" y="3435"/>
                    <a:pt x="32" y="3907"/>
                  </a:cubicBezTo>
                  <a:cubicBezTo>
                    <a:pt x="158" y="3277"/>
                    <a:pt x="536" y="2868"/>
                    <a:pt x="1040" y="2868"/>
                  </a:cubicBezTo>
                  <a:cubicBezTo>
                    <a:pt x="1638" y="2868"/>
                    <a:pt x="2111" y="3498"/>
                    <a:pt x="2111" y="4285"/>
                  </a:cubicBezTo>
                  <a:cubicBezTo>
                    <a:pt x="2111" y="5073"/>
                    <a:pt x="1638" y="5703"/>
                    <a:pt x="1040" y="5703"/>
                  </a:cubicBezTo>
                  <a:cubicBezTo>
                    <a:pt x="567" y="5703"/>
                    <a:pt x="158" y="5262"/>
                    <a:pt x="32" y="4632"/>
                  </a:cubicBezTo>
                  <a:lnTo>
                    <a:pt x="32" y="4632"/>
                  </a:lnTo>
                  <a:cubicBezTo>
                    <a:pt x="189" y="6050"/>
                    <a:pt x="1418" y="7121"/>
                    <a:pt x="2867" y="7121"/>
                  </a:cubicBezTo>
                  <a:cubicBezTo>
                    <a:pt x="4316" y="7121"/>
                    <a:pt x="5514" y="6018"/>
                    <a:pt x="5703" y="4632"/>
                  </a:cubicBezTo>
                  <a:lnTo>
                    <a:pt x="5703" y="4632"/>
                  </a:lnTo>
                  <a:cubicBezTo>
                    <a:pt x="5577" y="5262"/>
                    <a:pt x="5199" y="5703"/>
                    <a:pt x="4694" y="5703"/>
                  </a:cubicBezTo>
                  <a:cubicBezTo>
                    <a:pt x="4096" y="5703"/>
                    <a:pt x="3623" y="5073"/>
                    <a:pt x="3623" y="4285"/>
                  </a:cubicBezTo>
                  <a:cubicBezTo>
                    <a:pt x="3623" y="3498"/>
                    <a:pt x="4096" y="2868"/>
                    <a:pt x="4694" y="2868"/>
                  </a:cubicBezTo>
                  <a:cubicBezTo>
                    <a:pt x="5199" y="2868"/>
                    <a:pt x="5577" y="3277"/>
                    <a:pt x="5703" y="3907"/>
                  </a:cubicBezTo>
                  <a:cubicBezTo>
                    <a:pt x="5608" y="3403"/>
                    <a:pt x="5419" y="2962"/>
                    <a:pt x="5136" y="2584"/>
                  </a:cubicBezTo>
                  <a:cubicBezTo>
                    <a:pt x="5514" y="2301"/>
                    <a:pt x="5734" y="1923"/>
                    <a:pt x="5734" y="1450"/>
                  </a:cubicBezTo>
                  <a:cubicBezTo>
                    <a:pt x="5734" y="662"/>
                    <a:pt x="5104" y="1"/>
                    <a:pt x="4316" y="1"/>
                  </a:cubicBezTo>
                  <a:cubicBezTo>
                    <a:pt x="4127" y="1"/>
                    <a:pt x="3970" y="127"/>
                    <a:pt x="3970" y="347"/>
                  </a:cubicBezTo>
                  <a:cubicBezTo>
                    <a:pt x="3970" y="536"/>
                    <a:pt x="4127" y="694"/>
                    <a:pt x="4316" y="694"/>
                  </a:cubicBezTo>
                  <a:cubicBezTo>
                    <a:pt x="4726" y="694"/>
                    <a:pt x="5041" y="1040"/>
                    <a:pt x="5041" y="1450"/>
                  </a:cubicBezTo>
                  <a:cubicBezTo>
                    <a:pt x="5041" y="1702"/>
                    <a:pt x="4883" y="1954"/>
                    <a:pt x="4631" y="2080"/>
                  </a:cubicBezTo>
                  <a:cubicBezTo>
                    <a:pt x="4159" y="1670"/>
                    <a:pt x="3529" y="1450"/>
                    <a:pt x="2867" y="1450"/>
                  </a:cubicBezTo>
                  <a:cubicBezTo>
                    <a:pt x="2206" y="1450"/>
                    <a:pt x="1607" y="1670"/>
                    <a:pt x="1103" y="2080"/>
                  </a:cubicBezTo>
                  <a:cubicBezTo>
                    <a:pt x="851" y="1954"/>
                    <a:pt x="693" y="1702"/>
                    <a:pt x="693" y="1450"/>
                  </a:cubicBezTo>
                  <a:cubicBezTo>
                    <a:pt x="693" y="1040"/>
                    <a:pt x="1008" y="694"/>
                    <a:pt x="1418" y="694"/>
                  </a:cubicBezTo>
                  <a:cubicBezTo>
                    <a:pt x="1607" y="694"/>
                    <a:pt x="1764" y="536"/>
                    <a:pt x="1764" y="347"/>
                  </a:cubicBezTo>
                  <a:cubicBezTo>
                    <a:pt x="1764" y="127"/>
                    <a:pt x="1607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0" name="Google Shape;7380;p68"/>
          <p:cNvGrpSpPr/>
          <p:nvPr/>
        </p:nvGrpSpPr>
        <p:grpSpPr>
          <a:xfrm>
            <a:off x="5667647" y="3035277"/>
            <a:ext cx="299650" cy="340063"/>
            <a:chOff x="-17149475" y="3309200"/>
            <a:chExt cx="268600" cy="304825"/>
          </a:xfrm>
        </p:grpSpPr>
        <p:sp>
          <p:nvSpPr>
            <p:cNvPr id="7381" name="Google Shape;7381;p68"/>
            <p:cNvSpPr/>
            <p:nvPr/>
          </p:nvSpPr>
          <p:spPr>
            <a:xfrm>
              <a:off x="-17021100" y="3309200"/>
              <a:ext cx="102425" cy="72475"/>
            </a:xfrm>
            <a:custGeom>
              <a:rect b="b" l="l" r="r" t="t"/>
              <a:pathLst>
                <a:path extrusionOk="0" h="2899" w="4097">
                  <a:moveTo>
                    <a:pt x="1639" y="0"/>
                  </a:moveTo>
                  <a:cubicBezTo>
                    <a:pt x="914" y="0"/>
                    <a:pt x="284" y="441"/>
                    <a:pt x="1" y="1071"/>
                  </a:cubicBezTo>
                  <a:cubicBezTo>
                    <a:pt x="631" y="1418"/>
                    <a:pt x="1103" y="2111"/>
                    <a:pt x="1230" y="2898"/>
                  </a:cubicBezTo>
                  <a:cubicBezTo>
                    <a:pt x="1356" y="2867"/>
                    <a:pt x="1482" y="2835"/>
                    <a:pt x="1639" y="2835"/>
                  </a:cubicBezTo>
                  <a:cubicBezTo>
                    <a:pt x="2994" y="2835"/>
                    <a:pt x="4096" y="1733"/>
                    <a:pt x="4096" y="347"/>
                  </a:cubicBezTo>
                  <a:cubicBezTo>
                    <a:pt x="4096" y="158"/>
                    <a:pt x="3939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2" name="Google Shape;7382;p68"/>
            <p:cNvSpPr/>
            <p:nvPr/>
          </p:nvSpPr>
          <p:spPr>
            <a:xfrm>
              <a:off x="-17149475" y="3346200"/>
              <a:ext cx="268600" cy="267825"/>
            </a:xfrm>
            <a:custGeom>
              <a:rect b="b" l="l" r="r" t="t"/>
              <a:pathLst>
                <a:path extrusionOk="0" h="10713" w="10744">
                  <a:moveTo>
                    <a:pt x="3939" y="1"/>
                  </a:moveTo>
                  <a:cubicBezTo>
                    <a:pt x="3718" y="1"/>
                    <a:pt x="3561" y="158"/>
                    <a:pt x="3561" y="379"/>
                  </a:cubicBezTo>
                  <a:cubicBezTo>
                    <a:pt x="3561" y="568"/>
                    <a:pt x="3718" y="725"/>
                    <a:pt x="3939" y="725"/>
                  </a:cubicBezTo>
                  <a:cubicBezTo>
                    <a:pt x="4506" y="725"/>
                    <a:pt x="4978" y="1198"/>
                    <a:pt x="4978" y="1797"/>
                  </a:cubicBezTo>
                  <a:lnTo>
                    <a:pt x="4978" y="2364"/>
                  </a:lnTo>
                  <a:cubicBezTo>
                    <a:pt x="4569" y="2206"/>
                    <a:pt x="4096" y="2143"/>
                    <a:pt x="3592" y="2143"/>
                  </a:cubicBezTo>
                  <a:cubicBezTo>
                    <a:pt x="1418" y="2143"/>
                    <a:pt x="1" y="3561"/>
                    <a:pt x="1" y="5735"/>
                  </a:cubicBezTo>
                  <a:cubicBezTo>
                    <a:pt x="1" y="8034"/>
                    <a:pt x="1576" y="10712"/>
                    <a:pt x="3592" y="10712"/>
                  </a:cubicBezTo>
                  <a:cubicBezTo>
                    <a:pt x="3813" y="10712"/>
                    <a:pt x="4002" y="10681"/>
                    <a:pt x="4254" y="10649"/>
                  </a:cubicBezTo>
                  <a:cubicBezTo>
                    <a:pt x="4632" y="10523"/>
                    <a:pt x="5002" y="10460"/>
                    <a:pt x="5372" y="10460"/>
                  </a:cubicBezTo>
                  <a:cubicBezTo>
                    <a:pt x="5742" y="10460"/>
                    <a:pt x="6112" y="10523"/>
                    <a:pt x="6491" y="10649"/>
                  </a:cubicBezTo>
                  <a:cubicBezTo>
                    <a:pt x="6680" y="10712"/>
                    <a:pt x="6932" y="10712"/>
                    <a:pt x="7152" y="10712"/>
                  </a:cubicBezTo>
                  <a:cubicBezTo>
                    <a:pt x="9168" y="10712"/>
                    <a:pt x="10744" y="8034"/>
                    <a:pt x="10744" y="5735"/>
                  </a:cubicBezTo>
                  <a:cubicBezTo>
                    <a:pt x="10649" y="3529"/>
                    <a:pt x="9294" y="2143"/>
                    <a:pt x="7121" y="2143"/>
                  </a:cubicBezTo>
                  <a:cubicBezTo>
                    <a:pt x="6617" y="2143"/>
                    <a:pt x="6144" y="2206"/>
                    <a:pt x="5703" y="2364"/>
                  </a:cubicBezTo>
                  <a:lnTo>
                    <a:pt x="5703" y="1797"/>
                  </a:lnTo>
                  <a:cubicBezTo>
                    <a:pt x="5703" y="788"/>
                    <a:pt x="4915" y="1"/>
                    <a:pt x="39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83" name="Google Shape;7383;p68"/>
          <p:cNvGrpSpPr/>
          <p:nvPr/>
        </p:nvGrpSpPr>
        <p:grpSpPr>
          <a:xfrm>
            <a:off x="5647873" y="3464909"/>
            <a:ext cx="339198" cy="317249"/>
            <a:chOff x="-17168375" y="3692750"/>
            <a:chExt cx="304050" cy="284375"/>
          </a:xfrm>
        </p:grpSpPr>
        <p:sp>
          <p:nvSpPr>
            <p:cNvPr id="7384" name="Google Shape;7384;p68"/>
            <p:cNvSpPr/>
            <p:nvPr/>
          </p:nvSpPr>
          <p:spPr>
            <a:xfrm>
              <a:off x="-16963600" y="3694325"/>
              <a:ext cx="99275" cy="92175"/>
            </a:xfrm>
            <a:custGeom>
              <a:rect b="b" l="l" r="r" t="t"/>
              <a:pathLst>
                <a:path extrusionOk="0" h="3687" w="3971">
                  <a:moveTo>
                    <a:pt x="1859" y="1"/>
                  </a:moveTo>
                  <a:cubicBezTo>
                    <a:pt x="1072" y="1"/>
                    <a:pt x="379" y="410"/>
                    <a:pt x="1" y="1041"/>
                  </a:cubicBezTo>
                  <a:cubicBezTo>
                    <a:pt x="1387" y="1482"/>
                    <a:pt x="2553" y="2458"/>
                    <a:pt x="3277" y="3687"/>
                  </a:cubicBezTo>
                  <a:cubicBezTo>
                    <a:pt x="3687" y="3277"/>
                    <a:pt x="3970" y="2710"/>
                    <a:pt x="3970" y="2112"/>
                  </a:cubicBezTo>
                  <a:cubicBezTo>
                    <a:pt x="3970" y="915"/>
                    <a:pt x="3025" y="1"/>
                    <a:pt x="18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5" name="Google Shape;7385;p68"/>
            <p:cNvSpPr/>
            <p:nvPr/>
          </p:nvSpPr>
          <p:spPr>
            <a:xfrm>
              <a:off x="-17102225" y="3817525"/>
              <a:ext cx="61475" cy="69650"/>
            </a:xfrm>
            <a:custGeom>
              <a:rect b="b" l="l" r="r" t="t"/>
              <a:pathLst>
                <a:path extrusionOk="0" h="2786" w="2459">
                  <a:moveTo>
                    <a:pt x="1293" y="1437"/>
                  </a:moveTo>
                  <a:cubicBezTo>
                    <a:pt x="1482" y="1437"/>
                    <a:pt x="1639" y="1594"/>
                    <a:pt x="1639" y="1783"/>
                  </a:cubicBezTo>
                  <a:cubicBezTo>
                    <a:pt x="1639" y="2004"/>
                    <a:pt x="1482" y="2161"/>
                    <a:pt x="1293" y="2161"/>
                  </a:cubicBezTo>
                  <a:cubicBezTo>
                    <a:pt x="1103" y="2161"/>
                    <a:pt x="946" y="2004"/>
                    <a:pt x="946" y="1783"/>
                  </a:cubicBezTo>
                  <a:cubicBezTo>
                    <a:pt x="946" y="1594"/>
                    <a:pt x="1103" y="1437"/>
                    <a:pt x="1293" y="1437"/>
                  </a:cubicBezTo>
                  <a:close/>
                  <a:moveTo>
                    <a:pt x="1452" y="0"/>
                  </a:moveTo>
                  <a:cubicBezTo>
                    <a:pt x="939" y="0"/>
                    <a:pt x="434" y="473"/>
                    <a:pt x="221" y="1059"/>
                  </a:cubicBezTo>
                  <a:cubicBezTo>
                    <a:pt x="1" y="1720"/>
                    <a:pt x="158" y="2539"/>
                    <a:pt x="725" y="2729"/>
                  </a:cubicBezTo>
                  <a:cubicBezTo>
                    <a:pt x="818" y="2768"/>
                    <a:pt x="916" y="2786"/>
                    <a:pt x="1017" y="2786"/>
                  </a:cubicBezTo>
                  <a:cubicBezTo>
                    <a:pt x="1157" y="2786"/>
                    <a:pt x="1304" y="2752"/>
                    <a:pt x="1450" y="2697"/>
                  </a:cubicBezTo>
                  <a:cubicBezTo>
                    <a:pt x="1576" y="2508"/>
                    <a:pt x="1734" y="2287"/>
                    <a:pt x="1923" y="2098"/>
                  </a:cubicBezTo>
                  <a:cubicBezTo>
                    <a:pt x="1986" y="2004"/>
                    <a:pt x="2112" y="1909"/>
                    <a:pt x="2206" y="1846"/>
                  </a:cubicBezTo>
                  <a:cubicBezTo>
                    <a:pt x="2458" y="1153"/>
                    <a:pt x="2364" y="271"/>
                    <a:pt x="1734" y="51"/>
                  </a:cubicBezTo>
                  <a:cubicBezTo>
                    <a:pt x="1641" y="16"/>
                    <a:pt x="1546" y="0"/>
                    <a:pt x="14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6" name="Google Shape;7386;p68"/>
            <p:cNvSpPr/>
            <p:nvPr/>
          </p:nvSpPr>
          <p:spPr>
            <a:xfrm>
              <a:off x="-17064400" y="3870925"/>
              <a:ext cx="93750" cy="106200"/>
            </a:xfrm>
            <a:custGeom>
              <a:rect b="b" l="l" r="r" t="t"/>
              <a:pathLst>
                <a:path extrusionOk="0" h="4248" w="3750">
                  <a:moveTo>
                    <a:pt x="1992" y="0"/>
                  </a:moveTo>
                  <a:cubicBezTo>
                    <a:pt x="1596" y="0"/>
                    <a:pt x="1195" y="152"/>
                    <a:pt x="945" y="435"/>
                  </a:cubicBezTo>
                  <a:cubicBezTo>
                    <a:pt x="221" y="1286"/>
                    <a:pt x="0" y="1727"/>
                    <a:pt x="284" y="4090"/>
                  </a:cubicBezTo>
                  <a:cubicBezTo>
                    <a:pt x="567" y="4216"/>
                    <a:pt x="914" y="4247"/>
                    <a:pt x="1229" y="4247"/>
                  </a:cubicBezTo>
                  <a:lnTo>
                    <a:pt x="1575" y="4247"/>
                  </a:lnTo>
                  <a:lnTo>
                    <a:pt x="1575" y="2609"/>
                  </a:lnTo>
                  <a:lnTo>
                    <a:pt x="1008" y="2010"/>
                  </a:lnTo>
                  <a:cubicBezTo>
                    <a:pt x="914" y="1947"/>
                    <a:pt x="882" y="1853"/>
                    <a:pt x="882" y="1790"/>
                  </a:cubicBezTo>
                  <a:cubicBezTo>
                    <a:pt x="882" y="1191"/>
                    <a:pt x="1355" y="719"/>
                    <a:pt x="1953" y="719"/>
                  </a:cubicBezTo>
                  <a:cubicBezTo>
                    <a:pt x="2552" y="719"/>
                    <a:pt x="3025" y="1191"/>
                    <a:pt x="3025" y="1790"/>
                  </a:cubicBezTo>
                  <a:cubicBezTo>
                    <a:pt x="3025" y="1853"/>
                    <a:pt x="2962" y="1979"/>
                    <a:pt x="2898" y="2010"/>
                  </a:cubicBezTo>
                  <a:lnTo>
                    <a:pt x="2300" y="2609"/>
                  </a:lnTo>
                  <a:lnTo>
                    <a:pt x="2300" y="4247"/>
                  </a:lnTo>
                  <a:lnTo>
                    <a:pt x="2489" y="4247"/>
                  </a:lnTo>
                  <a:cubicBezTo>
                    <a:pt x="2930" y="4247"/>
                    <a:pt x="3277" y="4216"/>
                    <a:pt x="3655" y="4090"/>
                  </a:cubicBezTo>
                  <a:cubicBezTo>
                    <a:pt x="3749" y="2483"/>
                    <a:pt x="3749" y="1664"/>
                    <a:pt x="3434" y="1065"/>
                  </a:cubicBezTo>
                  <a:cubicBezTo>
                    <a:pt x="3308" y="845"/>
                    <a:pt x="3119" y="593"/>
                    <a:pt x="2930" y="372"/>
                  </a:cubicBezTo>
                  <a:cubicBezTo>
                    <a:pt x="2693" y="120"/>
                    <a:pt x="2344" y="0"/>
                    <a:pt x="19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7" name="Google Shape;7387;p68"/>
            <p:cNvSpPr/>
            <p:nvPr/>
          </p:nvSpPr>
          <p:spPr>
            <a:xfrm>
              <a:off x="-17025025" y="3907200"/>
              <a:ext cx="15775" cy="13200"/>
            </a:xfrm>
            <a:custGeom>
              <a:rect b="b" l="l" r="r" t="t"/>
              <a:pathLst>
                <a:path extrusionOk="0" h="528" w="631">
                  <a:moveTo>
                    <a:pt x="327" y="0"/>
                  </a:moveTo>
                  <a:cubicBezTo>
                    <a:pt x="189" y="0"/>
                    <a:pt x="48" y="71"/>
                    <a:pt x="0" y="213"/>
                  </a:cubicBezTo>
                  <a:lnTo>
                    <a:pt x="315" y="528"/>
                  </a:lnTo>
                  <a:lnTo>
                    <a:pt x="630" y="213"/>
                  </a:lnTo>
                  <a:cubicBezTo>
                    <a:pt x="599" y="71"/>
                    <a:pt x="465" y="0"/>
                    <a:pt x="3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8" name="Google Shape;7388;p68"/>
            <p:cNvSpPr/>
            <p:nvPr/>
          </p:nvSpPr>
          <p:spPr>
            <a:xfrm>
              <a:off x="-16995100" y="3817825"/>
              <a:ext cx="63025" cy="69900"/>
            </a:xfrm>
            <a:custGeom>
              <a:rect b="b" l="l" r="r" t="t"/>
              <a:pathLst>
                <a:path extrusionOk="0" h="2796" w="2521">
                  <a:moveTo>
                    <a:pt x="1292" y="1425"/>
                  </a:moveTo>
                  <a:cubicBezTo>
                    <a:pt x="1481" y="1425"/>
                    <a:pt x="1670" y="1582"/>
                    <a:pt x="1670" y="1771"/>
                  </a:cubicBezTo>
                  <a:cubicBezTo>
                    <a:pt x="1639" y="1992"/>
                    <a:pt x="1481" y="2149"/>
                    <a:pt x="1292" y="2149"/>
                  </a:cubicBezTo>
                  <a:cubicBezTo>
                    <a:pt x="1103" y="2149"/>
                    <a:pt x="946" y="1992"/>
                    <a:pt x="946" y="1771"/>
                  </a:cubicBezTo>
                  <a:cubicBezTo>
                    <a:pt x="946" y="1582"/>
                    <a:pt x="1103" y="1425"/>
                    <a:pt x="1292" y="1425"/>
                  </a:cubicBezTo>
                  <a:close/>
                  <a:moveTo>
                    <a:pt x="1017" y="0"/>
                  </a:moveTo>
                  <a:cubicBezTo>
                    <a:pt x="931" y="0"/>
                    <a:pt x="844" y="12"/>
                    <a:pt x="757" y="39"/>
                  </a:cubicBezTo>
                  <a:cubicBezTo>
                    <a:pt x="158" y="259"/>
                    <a:pt x="0" y="1047"/>
                    <a:pt x="190" y="1708"/>
                  </a:cubicBezTo>
                  <a:cubicBezTo>
                    <a:pt x="347" y="1771"/>
                    <a:pt x="505" y="1897"/>
                    <a:pt x="631" y="2023"/>
                  </a:cubicBezTo>
                  <a:cubicBezTo>
                    <a:pt x="851" y="2244"/>
                    <a:pt x="1072" y="2496"/>
                    <a:pt x="1229" y="2748"/>
                  </a:cubicBezTo>
                  <a:cubicBezTo>
                    <a:pt x="1308" y="2780"/>
                    <a:pt x="1395" y="2795"/>
                    <a:pt x="1481" y="2795"/>
                  </a:cubicBezTo>
                  <a:cubicBezTo>
                    <a:pt x="1568" y="2795"/>
                    <a:pt x="1654" y="2780"/>
                    <a:pt x="1733" y="2748"/>
                  </a:cubicBezTo>
                  <a:cubicBezTo>
                    <a:pt x="2269" y="2527"/>
                    <a:pt x="2521" y="1771"/>
                    <a:pt x="2237" y="1047"/>
                  </a:cubicBezTo>
                  <a:cubicBezTo>
                    <a:pt x="2047" y="477"/>
                    <a:pt x="1553" y="0"/>
                    <a:pt x="10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89" name="Google Shape;7389;p68"/>
            <p:cNvSpPr/>
            <p:nvPr/>
          </p:nvSpPr>
          <p:spPr>
            <a:xfrm>
              <a:off x="-17150275" y="3728200"/>
              <a:ext cx="267825" cy="236300"/>
            </a:xfrm>
            <a:custGeom>
              <a:rect b="b" l="l" r="r" t="t"/>
              <a:pathLst>
                <a:path extrusionOk="0" h="9452" w="10713">
                  <a:moveTo>
                    <a:pt x="5325" y="1"/>
                  </a:moveTo>
                  <a:cubicBezTo>
                    <a:pt x="2395" y="1"/>
                    <a:pt x="1" y="2269"/>
                    <a:pt x="1" y="5010"/>
                  </a:cubicBezTo>
                  <a:cubicBezTo>
                    <a:pt x="1" y="6900"/>
                    <a:pt x="1135" y="8601"/>
                    <a:pt x="2899" y="9452"/>
                  </a:cubicBezTo>
                  <a:cubicBezTo>
                    <a:pt x="2773" y="8412"/>
                    <a:pt x="2773" y="7688"/>
                    <a:pt x="2994" y="7089"/>
                  </a:cubicBezTo>
                  <a:lnTo>
                    <a:pt x="2931" y="7089"/>
                  </a:lnTo>
                  <a:cubicBezTo>
                    <a:pt x="2742" y="7089"/>
                    <a:pt x="2584" y="7058"/>
                    <a:pt x="2427" y="7026"/>
                  </a:cubicBezTo>
                  <a:cubicBezTo>
                    <a:pt x="1482" y="6680"/>
                    <a:pt x="1104" y="5482"/>
                    <a:pt x="1482" y="4380"/>
                  </a:cubicBezTo>
                  <a:cubicBezTo>
                    <a:pt x="1822" y="3490"/>
                    <a:pt x="2596" y="2883"/>
                    <a:pt x="3390" y="2883"/>
                  </a:cubicBezTo>
                  <a:cubicBezTo>
                    <a:pt x="3553" y="2883"/>
                    <a:pt x="3716" y="2909"/>
                    <a:pt x="3876" y="2962"/>
                  </a:cubicBezTo>
                  <a:cubicBezTo>
                    <a:pt x="4601" y="3214"/>
                    <a:pt x="5105" y="4002"/>
                    <a:pt x="4947" y="5041"/>
                  </a:cubicBezTo>
                  <a:cubicBezTo>
                    <a:pt x="5073" y="5010"/>
                    <a:pt x="5231" y="5010"/>
                    <a:pt x="5388" y="5010"/>
                  </a:cubicBezTo>
                  <a:cubicBezTo>
                    <a:pt x="5451" y="5010"/>
                    <a:pt x="5546" y="5010"/>
                    <a:pt x="5672" y="5041"/>
                  </a:cubicBezTo>
                  <a:cubicBezTo>
                    <a:pt x="5546" y="4002"/>
                    <a:pt x="6018" y="3246"/>
                    <a:pt x="6712" y="2962"/>
                  </a:cubicBezTo>
                  <a:cubicBezTo>
                    <a:pt x="6883" y="2899"/>
                    <a:pt x="7058" y="2870"/>
                    <a:pt x="7233" y="2870"/>
                  </a:cubicBezTo>
                  <a:cubicBezTo>
                    <a:pt x="8023" y="2870"/>
                    <a:pt x="8802" y="3477"/>
                    <a:pt x="9137" y="4380"/>
                  </a:cubicBezTo>
                  <a:cubicBezTo>
                    <a:pt x="9515" y="5482"/>
                    <a:pt x="9074" y="6680"/>
                    <a:pt x="8161" y="7026"/>
                  </a:cubicBezTo>
                  <a:cubicBezTo>
                    <a:pt x="8003" y="7058"/>
                    <a:pt x="7877" y="7089"/>
                    <a:pt x="7751" y="7089"/>
                  </a:cubicBezTo>
                  <a:cubicBezTo>
                    <a:pt x="7909" y="7688"/>
                    <a:pt x="7909" y="8444"/>
                    <a:pt x="7783" y="9452"/>
                  </a:cubicBezTo>
                  <a:cubicBezTo>
                    <a:pt x="9547" y="8633"/>
                    <a:pt x="10713" y="6900"/>
                    <a:pt x="10713" y="5010"/>
                  </a:cubicBezTo>
                  <a:cubicBezTo>
                    <a:pt x="10681" y="2269"/>
                    <a:pt x="8287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0" name="Google Shape;7390;p68"/>
            <p:cNvSpPr/>
            <p:nvPr/>
          </p:nvSpPr>
          <p:spPr>
            <a:xfrm>
              <a:off x="-17168375" y="3692750"/>
              <a:ext cx="99250" cy="92975"/>
            </a:xfrm>
            <a:custGeom>
              <a:rect b="b" l="l" r="r" t="t"/>
              <a:pathLst>
                <a:path extrusionOk="0" h="3719" w="3970">
                  <a:moveTo>
                    <a:pt x="2111" y="1"/>
                  </a:moveTo>
                  <a:cubicBezTo>
                    <a:pt x="946" y="1"/>
                    <a:pt x="0" y="946"/>
                    <a:pt x="0" y="2143"/>
                  </a:cubicBezTo>
                  <a:cubicBezTo>
                    <a:pt x="0" y="2773"/>
                    <a:pt x="284" y="3309"/>
                    <a:pt x="693" y="3718"/>
                  </a:cubicBezTo>
                  <a:cubicBezTo>
                    <a:pt x="1418" y="2521"/>
                    <a:pt x="2552" y="1545"/>
                    <a:pt x="3970" y="1072"/>
                  </a:cubicBezTo>
                  <a:cubicBezTo>
                    <a:pt x="3623" y="442"/>
                    <a:pt x="289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391" name="Google Shape;7391;p68"/>
          <p:cNvGrpSpPr/>
          <p:nvPr/>
        </p:nvGrpSpPr>
        <p:grpSpPr>
          <a:xfrm>
            <a:off x="5645237" y="3871601"/>
            <a:ext cx="344469" cy="339198"/>
            <a:chOff x="-17170750" y="4058800"/>
            <a:chExt cx="308775" cy="304050"/>
          </a:xfrm>
        </p:grpSpPr>
        <p:sp>
          <p:nvSpPr>
            <p:cNvPr id="7392" name="Google Shape;7392;p68"/>
            <p:cNvSpPr/>
            <p:nvPr/>
          </p:nvSpPr>
          <p:spPr>
            <a:xfrm>
              <a:off x="-17041575" y="4058800"/>
              <a:ext cx="49650" cy="49850"/>
            </a:xfrm>
            <a:custGeom>
              <a:rect b="b" l="l" r="r" t="t"/>
              <a:pathLst>
                <a:path extrusionOk="0" h="1994" w="1986">
                  <a:moveTo>
                    <a:pt x="989" y="1"/>
                  </a:moveTo>
                  <a:cubicBezTo>
                    <a:pt x="859" y="1"/>
                    <a:pt x="725" y="56"/>
                    <a:pt x="662" y="166"/>
                  </a:cubicBezTo>
                  <a:lnTo>
                    <a:pt x="1" y="1521"/>
                  </a:lnTo>
                  <a:lnTo>
                    <a:pt x="32" y="1521"/>
                  </a:lnTo>
                  <a:lnTo>
                    <a:pt x="977" y="1993"/>
                  </a:lnTo>
                  <a:lnTo>
                    <a:pt x="1954" y="1521"/>
                  </a:lnTo>
                  <a:lnTo>
                    <a:pt x="1985" y="1521"/>
                  </a:lnTo>
                  <a:lnTo>
                    <a:pt x="1292" y="166"/>
                  </a:lnTo>
                  <a:cubicBezTo>
                    <a:pt x="1245" y="56"/>
                    <a:pt x="1119" y="1"/>
                    <a:pt x="9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3" name="Google Shape;7393;p68"/>
            <p:cNvSpPr/>
            <p:nvPr/>
          </p:nvSpPr>
          <p:spPr>
            <a:xfrm>
              <a:off x="-17041575" y="4312625"/>
              <a:ext cx="49650" cy="50225"/>
            </a:xfrm>
            <a:custGeom>
              <a:rect b="b" l="l" r="r" t="t"/>
              <a:pathLst>
                <a:path extrusionOk="0" h="2009" w="1986">
                  <a:moveTo>
                    <a:pt x="977" y="0"/>
                  </a:moveTo>
                  <a:lnTo>
                    <a:pt x="32" y="473"/>
                  </a:lnTo>
                  <a:lnTo>
                    <a:pt x="1" y="473"/>
                  </a:lnTo>
                  <a:lnTo>
                    <a:pt x="662" y="1796"/>
                  </a:lnTo>
                  <a:cubicBezTo>
                    <a:pt x="757" y="1938"/>
                    <a:pt x="891" y="2009"/>
                    <a:pt x="1013" y="2009"/>
                  </a:cubicBezTo>
                  <a:cubicBezTo>
                    <a:pt x="1135" y="2009"/>
                    <a:pt x="1245" y="1938"/>
                    <a:pt x="1292" y="1796"/>
                  </a:cubicBezTo>
                  <a:lnTo>
                    <a:pt x="1985" y="473"/>
                  </a:lnTo>
                  <a:lnTo>
                    <a:pt x="1954" y="473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4" name="Google Shape;7394;p68"/>
            <p:cNvSpPr/>
            <p:nvPr/>
          </p:nvSpPr>
          <p:spPr>
            <a:xfrm>
              <a:off x="-17170750" y="4186600"/>
              <a:ext cx="52800" cy="48075"/>
            </a:xfrm>
            <a:custGeom>
              <a:rect b="b" l="l" r="r" t="t"/>
              <a:pathLst>
                <a:path extrusionOk="0" h="1923" w="2112">
                  <a:moveTo>
                    <a:pt x="1639" y="0"/>
                  </a:moveTo>
                  <a:lnTo>
                    <a:pt x="284" y="630"/>
                  </a:lnTo>
                  <a:cubicBezTo>
                    <a:pt x="1" y="788"/>
                    <a:pt x="1" y="1135"/>
                    <a:pt x="284" y="1261"/>
                  </a:cubicBezTo>
                  <a:lnTo>
                    <a:pt x="1639" y="1922"/>
                  </a:lnTo>
                  <a:lnTo>
                    <a:pt x="1639" y="1891"/>
                  </a:lnTo>
                  <a:lnTo>
                    <a:pt x="2112" y="946"/>
                  </a:lnTo>
                  <a:lnTo>
                    <a:pt x="163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5" name="Google Shape;7395;p68"/>
            <p:cNvSpPr/>
            <p:nvPr/>
          </p:nvSpPr>
          <p:spPr>
            <a:xfrm>
              <a:off x="-16914775" y="4185025"/>
              <a:ext cx="52800" cy="49650"/>
            </a:xfrm>
            <a:custGeom>
              <a:rect b="b" l="l" r="r" t="t"/>
              <a:pathLst>
                <a:path extrusionOk="0" h="1986" w="2112">
                  <a:moveTo>
                    <a:pt x="474" y="0"/>
                  </a:moveTo>
                  <a:lnTo>
                    <a:pt x="474" y="63"/>
                  </a:lnTo>
                  <a:lnTo>
                    <a:pt x="1" y="1009"/>
                  </a:lnTo>
                  <a:lnTo>
                    <a:pt x="474" y="1954"/>
                  </a:lnTo>
                  <a:lnTo>
                    <a:pt x="474" y="1985"/>
                  </a:lnTo>
                  <a:lnTo>
                    <a:pt x="1828" y="1324"/>
                  </a:lnTo>
                  <a:cubicBezTo>
                    <a:pt x="2112" y="1198"/>
                    <a:pt x="2112" y="851"/>
                    <a:pt x="1828" y="693"/>
                  </a:cubicBezTo>
                  <a:lnTo>
                    <a:pt x="47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6" name="Google Shape;7396;p68"/>
            <p:cNvSpPr/>
            <p:nvPr/>
          </p:nvSpPr>
          <p:spPr>
            <a:xfrm>
              <a:off x="-17127800" y="4273225"/>
              <a:ext cx="47650" cy="46500"/>
            </a:xfrm>
            <a:custGeom>
              <a:rect b="b" l="l" r="r" t="t"/>
              <a:pathLst>
                <a:path extrusionOk="0" h="1860" w="1906">
                  <a:moveTo>
                    <a:pt x="551" y="1"/>
                  </a:moveTo>
                  <a:lnTo>
                    <a:pt x="79" y="1419"/>
                  </a:lnTo>
                  <a:cubicBezTo>
                    <a:pt x="0" y="1628"/>
                    <a:pt x="183" y="1859"/>
                    <a:pt x="373" y="1859"/>
                  </a:cubicBezTo>
                  <a:cubicBezTo>
                    <a:pt x="412" y="1859"/>
                    <a:pt x="451" y="1850"/>
                    <a:pt x="488" y="1828"/>
                  </a:cubicBezTo>
                  <a:lnTo>
                    <a:pt x="1906" y="1356"/>
                  </a:lnTo>
                  <a:lnTo>
                    <a:pt x="1906" y="1324"/>
                  </a:lnTo>
                  <a:lnTo>
                    <a:pt x="1591" y="347"/>
                  </a:lnTo>
                  <a:lnTo>
                    <a:pt x="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7" name="Google Shape;7397;p68"/>
            <p:cNvSpPr/>
            <p:nvPr/>
          </p:nvSpPr>
          <p:spPr>
            <a:xfrm>
              <a:off x="-16952575" y="4100775"/>
              <a:ext cx="47675" cy="47250"/>
            </a:xfrm>
            <a:custGeom>
              <a:rect b="b" l="l" r="r" t="t"/>
              <a:pathLst>
                <a:path extrusionOk="0" h="1890" w="1907">
                  <a:moveTo>
                    <a:pt x="1544" y="0"/>
                  </a:moveTo>
                  <a:cubicBezTo>
                    <a:pt x="1503" y="0"/>
                    <a:pt x="1461" y="10"/>
                    <a:pt x="1418" y="31"/>
                  </a:cubicBezTo>
                  <a:lnTo>
                    <a:pt x="1" y="503"/>
                  </a:lnTo>
                  <a:lnTo>
                    <a:pt x="1" y="535"/>
                  </a:lnTo>
                  <a:lnTo>
                    <a:pt x="316" y="1543"/>
                  </a:lnTo>
                  <a:lnTo>
                    <a:pt x="1324" y="1890"/>
                  </a:lnTo>
                  <a:lnTo>
                    <a:pt x="1355" y="1890"/>
                  </a:lnTo>
                  <a:lnTo>
                    <a:pt x="1828" y="472"/>
                  </a:lnTo>
                  <a:cubicBezTo>
                    <a:pt x="1907" y="236"/>
                    <a:pt x="1745" y="0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8" name="Google Shape;7398;p68"/>
            <p:cNvSpPr/>
            <p:nvPr/>
          </p:nvSpPr>
          <p:spPr>
            <a:xfrm>
              <a:off x="-16954150" y="4273225"/>
              <a:ext cx="49200" cy="47800"/>
            </a:xfrm>
            <a:custGeom>
              <a:rect b="b" l="l" r="r" t="t"/>
              <a:pathLst>
                <a:path extrusionOk="0" h="1912" w="1968">
                  <a:moveTo>
                    <a:pt x="1387" y="1"/>
                  </a:moveTo>
                  <a:lnTo>
                    <a:pt x="379" y="347"/>
                  </a:lnTo>
                  <a:lnTo>
                    <a:pt x="1" y="1356"/>
                  </a:lnTo>
                  <a:lnTo>
                    <a:pt x="1" y="1419"/>
                  </a:lnTo>
                  <a:lnTo>
                    <a:pt x="1418" y="1891"/>
                  </a:lnTo>
                  <a:cubicBezTo>
                    <a:pt x="1460" y="1905"/>
                    <a:pt x="1501" y="1911"/>
                    <a:pt x="1541" y="1911"/>
                  </a:cubicBezTo>
                  <a:cubicBezTo>
                    <a:pt x="1776" y="1911"/>
                    <a:pt x="1967" y="1692"/>
                    <a:pt x="1860" y="1450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99" name="Google Shape;7399;p68"/>
            <p:cNvSpPr/>
            <p:nvPr/>
          </p:nvSpPr>
          <p:spPr>
            <a:xfrm>
              <a:off x="-17128625" y="4101275"/>
              <a:ext cx="48475" cy="46750"/>
            </a:xfrm>
            <a:custGeom>
              <a:rect b="b" l="l" r="r" t="t"/>
              <a:pathLst>
                <a:path extrusionOk="0" h="1870" w="1939">
                  <a:moveTo>
                    <a:pt x="433" y="0"/>
                  </a:moveTo>
                  <a:cubicBezTo>
                    <a:pt x="209" y="0"/>
                    <a:pt x="0" y="201"/>
                    <a:pt x="112" y="452"/>
                  </a:cubicBezTo>
                  <a:lnTo>
                    <a:pt x="584" y="1870"/>
                  </a:lnTo>
                  <a:lnTo>
                    <a:pt x="1592" y="1523"/>
                  </a:lnTo>
                  <a:lnTo>
                    <a:pt x="1939" y="483"/>
                  </a:lnTo>
                  <a:lnTo>
                    <a:pt x="521" y="11"/>
                  </a:lnTo>
                  <a:cubicBezTo>
                    <a:pt x="492" y="4"/>
                    <a:pt x="462" y="0"/>
                    <a:pt x="4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0" name="Google Shape;7400;p68"/>
            <p:cNvSpPr/>
            <p:nvPr/>
          </p:nvSpPr>
          <p:spPr>
            <a:xfrm>
              <a:off x="-17043150" y="41834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39"/>
                    <a:pt x="473" y="2111"/>
                    <a:pt x="1040" y="2111"/>
                  </a:cubicBezTo>
                  <a:cubicBezTo>
                    <a:pt x="1639" y="2111"/>
                    <a:pt x="2112" y="1639"/>
                    <a:pt x="2112" y="1072"/>
                  </a:cubicBezTo>
                  <a:cubicBezTo>
                    <a:pt x="2112" y="504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1" name="Google Shape;7401;p68"/>
            <p:cNvSpPr/>
            <p:nvPr/>
          </p:nvSpPr>
          <p:spPr>
            <a:xfrm>
              <a:off x="-17070725" y="4111975"/>
              <a:ext cx="44925" cy="60475"/>
            </a:xfrm>
            <a:custGeom>
              <a:rect b="b" l="l" r="r" t="t"/>
              <a:pathLst>
                <a:path extrusionOk="0" h="2419" w="1797">
                  <a:moveTo>
                    <a:pt x="722" y="0"/>
                  </a:moveTo>
                  <a:cubicBezTo>
                    <a:pt x="663" y="0"/>
                    <a:pt x="600" y="8"/>
                    <a:pt x="537" y="24"/>
                  </a:cubicBezTo>
                  <a:cubicBezTo>
                    <a:pt x="411" y="55"/>
                    <a:pt x="348" y="150"/>
                    <a:pt x="316" y="244"/>
                  </a:cubicBezTo>
                  <a:lnTo>
                    <a:pt x="1" y="1253"/>
                  </a:lnTo>
                  <a:lnTo>
                    <a:pt x="1167" y="2418"/>
                  </a:lnTo>
                  <a:cubicBezTo>
                    <a:pt x="1356" y="2355"/>
                    <a:pt x="1576" y="2229"/>
                    <a:pt x="1797" y="2198"/>
                  </a:cubicBezTo>
                  <a:lnTo>
                    <a:pt x="1797" y="496"/>
                  </a:lnTo>
                  <a:lnTo>
                    <a:pt x="883" y="24"/>
                  </a:lnTo>
                  <a:cubicBezTo>
                    <a:pt x="836" y="8"/>
                    <a:pt x="781" y="0"/>
                    <a:pt x="7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2" name="Google Shape;7402;p68"/>
            <p:cNvSpPr/>
            <p:nvPr/>
          </p:nvSpPr>
          <p:spPr>
            <a:xfrm>
              <a:off x="-16979350" y="4156675"/>
              <a:ext cx="60675" cy="45700"/>
            </a:xfrm>
            <a:custGeom>
              <a:rect b="b" l="l" r="r" t="t"/>
              <a:pathLst>
                <a:path extrusionOk="0" h="1828" w="2427">
                  <a:moveTo>
                    <a:pt x="1166" y="0"/>
                  </a:moveTo>
                  <a:lnTo>
                    <a:pt x="1" y="1166"/>
                  </a:lnTo>
                  <a:cubicBezTo>
                    <a:pt x="127" y="1386"/>
                    <a:pt x="190" y="1575"/>
                    <a:pt x="284" y="1827"/>
                  </a:cubicBezTo>
                  <a:lnTo>
                    <a:pt x="1954" y="1827"/>
                  </a:lnTo>
                  <a:lnTo>
                    <a:pt x="2426" y="914"/>
                  </a:lnTo>
                  <a:cubicBezTo>
                    <a:pt x="2426" y="756"/>
                    <a:pt x="2426" y="630"/>
                    <a:pt x="2395" y="567"/>
                  </a:cubicBezTo>
                  <a:cubicBezTo>
                    <a:pt x="2363" y="441"/>
                    <a:pt x="2269" y="347"/>
                    <a:pt x="2174" y="315"/>
                  </a:cubicBezTo>
                  <a:lnTo>
                    <a:pt x="11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3" name="Google Shape;7403;p68"/>
            <p:cNvSpPr/>
            <p:nvPr/>
          </p:nvSpPr>
          <p:spPr>
            <a:xfrm>
              <a:off x="-17116400" y="4155875"/>
              <a:ext cx="63050" cy="44125"/>
            </a:xfrm>
            <a:custGeom>
              <a:rect b="b" l="l" r="r" t="t"/>
              <a:pathLst>
                <a:path extrusionOk="0" h="1765" w="2522">
                  <a:moveTo>
                    <a:pt x="1292" y="1"/>
                  </a:moveTo>
                  <a:lnTo>
                    <a:pt x="316" y="316"/>
                  </a:lnTo>
                  <a:cubicBezTo>
                    <a:pt x="190" y="347"/>
                    <a:pt x="127" y="442"/>
                    <a:pt x="95" y="536"/>
                  </a:cubicBezTo>
                  <a:cubicBezTo>
                    <a:pt x="32" y="662"/>
                    <a:pt x="1" y="788"/>
                    <a:pt x="95" y="851"/>
                  </a:cubicBezTo>
                  <a:lnTo>
                    <a:pt x="568" y="1765"/>
                  </a:lnTo>
                  <a:lnTo>
                    <a:pt x="2238" y="1765"/>
                  </a:lnTo>
                  <a:cubicBezTo>
                    <a:pt x="2301" y="1544"/>
                    <a:pt x="2364" y="1324"/>
                    <a:pt x="2521" y="1135"/>
                  </a:cubicBezTo>
                  <a:lnTo>
                    <a:pt x="129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4" name="Google Shape;7404;p68"/>
            <p:cNvSpPr/>
            <p:nvPr/>
          </p:nvSpPr>
          <p:spPr>
            <a:xfrm>
              <a:off x="-17007700" y="4112450"/>
              <a:ext cx="44925" cy="60775"/>
            </a:xfrm>
            <a:custGeom>
              <a:rect b="b" l="l" r="r" t="t"/>
              <a:pathLst>
                <a:path extrusionOk="0" h="2431" w="1797">
                  <a:moveTo>
                    <a:pt x="1042" y="0"/>
                  </a:moveTo>
                  <a:cubicBezTo>
                    <a:pt x="989" y="0"/>
                    <a:pt x="936" y="10"/>
                    <a:pt x="883" y="36"/>
                  </a:cubicBezTo>
                  <a:lnTo>
                    <a:pt x="0" y="509"/>
                  </a:lnTo>
                  <a:lnTo>
                    <a:pt x="0" y="2179"/>
                  </a:lnTo>
                  <a:cubicBezTo>
                    <a:pt x="221" y="2210"/>
                    <a:pt x="410" y="2273"/>
                    <a:pt x="630" y="2431"/>
                  </a:cubicBezTo>
                  <a:lnTo>
                    <a:pt x="1796" y="1265"/>
                  </a:lnTo>
                  <a:lnTo>
                    <a:pt x="1481" y="288"/>
                  </a:lnTo>
                  <a:cubicBezTo>
                    <a:pt x="1450" y="162"/>
                    <a:pt x="1355" y="68"/>
                    <a:pt x="1261" y="36"/>
                  </a:cubicBezTo>
                  <a:cubicBezTo>
                    <a:pt x="1188" y="18"/>
                    <a:pt x="1115" y="0"/>
                    <a:pt x="1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5" name="Google Shape;7405;p68"/>
            <p:cNvSpPr/>
            <p:nvPr/>
          </p:nvSpPr>
          <p:spPr>
            <a:xfrm>
              <a:off x="-17007700" y="4248025"/>
              <a:ext cx="44925" cy="61475"/>
            </a:xfrm>
            <a:custGeom>
              <a:rect b="b" l="l" r="r" t="t"/>
              <a:pathLst>
                <a:path extrusionOk="0" h="2459" w="1797">
                  <a:moveTo>
                    <a:pt x="630" y="1"/>
                  </a:moveTo>
                  <a:cubicBezTo>
                    <a:pt x="473" y="95"/>
                    <a:pt x="221" y="221"/>
                    <a:pt x="0" y="253"/>
                  </a:cubicBezTo>
                  <a:lnTo>
                    <a:pt x="0" y="1954"/>
                  </a:lnTo>
                  <a:lnTo>
                    <a:pt x="883" y="2427"/>
                  </a:lnTo>
                  <a:cubicBezTo>
                    <a:pt x="946" y="2458"/>
                    <a:pt x="1009" y="2458"/>
                    <a:pt x="1040" y="2458"/>
                  </a:cubicBezTo>
                  <a:cubicBezTo>
                    <a:pt x="1135" y="2458"/>
                    <a:pt x="1198" y="2427"/>
                    <a:pt x="1261" y="2364"/>
                  </a:cubicBezTo>
                  <a:cubicBezTo>
                    <a:pt x="1324" y="2332"/>
                    <a:pt x="1450" y="2269"/>
                    <a:pt x="1481" y="2175"/>
                  </a:cubicBezTo>
                  <a:lnTo>
                    <a:pt x="1796" y="1198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6" name="Google Shape;7406;p68"/>
            <p:cNvSpPr/>
            <p:nvPr/>
          </p:nvSpPr>
          <p:spPr>
            <a:xfrm>
              <a:off x="-16980125" y="4219675"/>
              <a:ext cx="61450" cy="45700"/>
            </a:xfrm>
            <a:custGeom>
              <a:rect b="b" l="l" r="r" t="t"/>
              <a:pathLst>
                <a:path extrusionOk="0" h="1828" w="2458">
                  <a:moveTo>
                    <a:pt x="252" y="1"/>
                  </a:moveTo>
                  <a:cubicBezTo>
                    <a:pt x="221" y="253"/>
                    <a:pt x="158" y="442"/>
                    <a:pt x="0" y="631"/>
                  </a:cubicBezTo>
                  <a:lnTo>
                    <a:pt x="1166" y="1828"/>
                  </a:lnTo>
                  <a:lnTo>
                    <a:pt x="2142" y="1513"/>
                  </a:lnTo>
                  <a:cubicBezTo>
                    <a:pt x="2268" y="1450"/>
                    <a:pt x="2363" y="1387"/>
                    <a:pt x="2394" y="1261"/>
                  </a:cubicBezTo>
                  <a:cubicBezTo>
                    <a:pt x="2426" y="1135"/>
                    <a:pt x="2457" y="1009"/>
                    <a:pt x="2394" y="946"/>
                  </a:cubicBezTo>
                  <a:lnTo>
                    <a:pt x="19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7" name="Google Shape;7407;p68"/>
            <p:cNvSpPr/>
            <p:nvPr/>
          </p:nvSpPr>
          <p:spPr>
            <a:xfrm>
              <a:off x="-17070725" y="4247250"/>
              <a:ext cx="44925" cy="61300"/>
            </a:xfrm>
            <a:custGeom>
              <a:rect b="b" l="l" r="r" t="t"/>
              <a:pathLst>
                <a:path extrusionOk="0" h="2452" w="1797">
                  <a:moveTo>
                    <a:pt x="1167" y="0"/>
                  </a:moveTo>
                  <a:lnTo>
                    <a:pt x="1" y="1197"/>
                  </a:lnTo>
                  <a:lnTo>
                    <a:pt x="316" y="2174"/>
                  </a:lnTo>
                  <a:cubicBezTo>
                    <a:pt x="348" y="2300"/>
                    <a:pt x="411" y="2332"/>
                    <a:pt x="505" y="2363"/>
                  </a:cubicBezTo>
                  <a:cubicBezTo>
                    <a:pt x="578" y="2418"/>
                    <a:pt x="641" y="2452"/>
                    <a:pt x="711" y="2452"/>
                  </a:cubicBezTo>
                  <a:cubicBezTo>
                    <a:pt x="762" y="2452"/>
                    <a:pt x="817" y="2434"/>
                    <a:pt x="883" y="2395"/>
                  </a:cubicBezTo>
                  <a:lnTo>
                    <a:pt x="1797" y="1922"/>
                  </a:lnTo>
                  <a:lnTo>
                    <a:pt x="1797" y="284"/>
                  </a:lnTo>
                  <a:cubicBezTo>
                    <a:pt x="1576" y="221"/>
                    <a:pt x="1356" y="158"/>
                    <a:pt x="11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08" name="Google Shape;7408;p68"/>
            <p:cNvSpPr/>
            <p:nvPr/>
          </p:nvSpPr>
          <p:spPr>
            <a:xfrm>
              <a:off x="-17115600" y="4218900"/>
              <a:ext cx="61450" cy="44900"/>
            </a:xfrm>
            <a:custGeom>
              <a:rect b="b" l="l" r="r" t="t"/>
              <a:pathLst>
                <a:path extrusionOk="0" h="1796" w="2458">
                  <a:moveTo>
                    <a:pt x="536" y="0"/>
                  </a:moveTo>
                  <a:lnTo>
                    <a:pt x="536" y="32"/>
                  </a:lnTo>
                  <a:lnTo>
                    <a:pt x="63" y="945"/>
                  </a:lnTo>
                  <a:cubicBezTo>
                    <a:pt x="0" y="1071"/>
                    <a:pt x="0" y="1166"/>
                    <a:pt x="63" y="1260"/>
                  </a:cubicBezTo>
                  <a:cubicBezTo>
                    <a:pt x="95" y="1386"/>
                    <a:pt x="158" y="1449"/>
                    <a:pt x="284" y="1481"/>
                  </a:cubicBezTo>
                  <a:lnTo>
                    <a:pt x="1260" y="1796"/>
                  </a:lnTo>
                  <a:lnTo>
                    <a:pt x="2458" y="630"/>
                  </a:lnTo>
                  <a:cubicBezTo>
                    <a:pt x="2332" y="441"/>
                    <a:pt x="2269" y="221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09" name="Google Shape;7409;p68"/>
          <p:cNvGrpSpPr/>
          <p:nvPr/>
        </p:nvGrpSpPr>
        <p:grpSpPr>
          <a:xfrm>
            <a:off x="7320004" y="3454812"/>
            <a:ext cx="340063" cy="337441"/>
            <a:chOff x="-15688425" y="3707725"/>
            <a:chExt cx="304825" cy="302475"/>
          </a:xfrm>
        </p:grpSpPr>
        <p:sp>
          <p:nvSpPr>
            <p:cNvPr id="7410" name="Google Shape;7410;p68"/>
            <p:cNvSpPr/>
            <p:nvPr/>
          </p:nvSpPr>
          <p:spPr>
            <a:xfrm>
              <a:off x="-15687650" y="3884950"/>
              <a:ext cx="304050" cy="125250"/>
            </a:xfrm>
            <a:custGeom>
              <a:rect b="b" l="l" r="r" t="t"/>
              <a:pathLst>
                <a:path extrusionOk="0" h="5010" w="1216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851" y="725"/>
                  </a:lnTo>
                  <a:lnTo>
                    <a:pt x="1481" y="1922"/>
                  </a:lnTo>
                  <a:cubicBezTo>
                    <a:pt x="1576" y="2048"/>
                    <a:pt x="1702" y="2142"/>
                    <a:pt x="1796" y="2142"/>
                  </a:cubicBezTo>
                  <a:lnTo>
                    <a:pt x="3057" y="2142"/>
                  </a:lnTo>
                  <a:lnTo>
                    <a:pt x="3624" y="2835"/>
                  </a:lnTo>
                  <a:lnTo>
                    <a:pt x="6113" y="2835"/>
                  </a:lnTo>
                  <a:cubicBezTo>
                    <a:pt x="6302" y="2835"/>
                    <a:pt x="6459" y="2993"/>
                    <a:pt x="6459" y="3182"/>
                  </a:cubicBezTo>
                  <a:cubicBezTo>
                    <a:pt x="6459" y="3403"/>
                    <a:pt x="6302" y="3560"/>
                    <a:pt x="6113" y="3560"/>
                  </a:cubicBezTo>
                  <a:lnTo>
                    <a:pt x="4128" y="3560"/>
                  </a:lnTo>
                  <a:lnTo>
                    <a:pt x="5073" y="4852"/>
                  </a:lnTo>
                  <a:cubicBezTo>
                    <a:pt x="5168" y="4915"/>
                    <a:pt x="5231" y="5009"/>
                    <a:pt x="5357" y="5009"/>
                  </a:cubicBezTo>
                  <a:lnTo>
                    <a:pt x="6774" y="5009"/>
                  </a:lnTo>
                  <a:cubicBezTo>
                    <a:pt x="6900" y="5009"/>
                    <a:pt x="7058" y="4915"/>
                    <a:pt x="7089" y="4820"/>
                  </a:cubicBezTo>
                  <a:lnTo>
                    <a:pt x="7719" y="3560"/>
                  </a:lnTo>
                  <a:lnTo>
                    <a:pt x="8948" y="3560"/>
                  </a:lnTo>
                  <a:cubicBezTo>
                    <a:pt x="9043" y="3560"/>
                    <a:pt x="9169" y="3497"/>
                    <a:pt x="9200" y="3403"/>
                  </a:cubicBezTo>
                  <a:lnTo>
                    <a:pt x="10145" y="2079"/>
                  </a:lnTo>
                  <a:lnTo>
                    <a:pt x="8948" y="2079"/>
                  </a:lnTo>
                  <a:lnTo>
                    <a:pt x="8948" y="2142"/>
                  </a:lnTo>
                  <a:cubicBezTo>
                    <a:pt x="8728" y="2142"/>
                    <a:pt x="8570" y="1985"/>
                    <a:pt x="8570" y="1764"/>
                  </a:cubicBezTo>
                  <a:cubicBezTo>
                    <a:pt x="8570" y="1575"/>
                    <a:pt x="8728" y="1418"/>
                    <a:pt x="8948" y="1418"/>
                  </a:cubicBezTo>
                  <a:lnTo>
                    <a:pt x="10712" y="1418"/>
                  </a:lnTo>
                  <a:lnTo>
                    <a:pt x="11248" y="725"/>
                  </a:lnTo>
                  <a:lnTo>
                    <a:pt x="11815" y="725"/>
                  </a:lnTo>
                  <a:cubicBezTo>
                    <a:pt x="12004" y="725"/>
                    <a:pt x="12162" y="567"/>
                    <a:pt x="12162" y="347"/>
                  </a:cubicBezTo>
                  <a:cubicBezTo>
                    <a:pt x="12162" y="158"/>
                    <a:pt x="12004" y="0"/>
                    <a:pt x="118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1" name="Google Shape;7411;p68"/>
            <p:cNvSpPr/>
            <p:nvPr/>
          </p:nvSpPr>
          <p:spPr>
            <a:xfrm>
              <a:off x="-15634875" y="3956600"/>
              <a:ext cx="49650" cy="18150"/>
            </a:xfrm>
            <a:custGeom>
              <a:rect b="b" l="l" r="r" t="t"/>
              <a:pathLst>
                <a:path extrusionOk="0" h="726" w="198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68"/>
                    <a:pt x="158" y="726"/>
                    <a:pt x="379" y="726"/>
                  </a:cubicBezTo>
                  <a:lnTo>
                    <a:pt x="1985" y="726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2" name="Google Shape;7412;p68"/>
            <p:cNvSpPr/>
            <p:nvPr/>
          </p:nvSpPr>
          <p:spPr>
            <a:xfrm>
              <a:off x="-15434025" y="3920375"/>
              <a:ext cx="31525" cy="18150"/>
            </a:xfrm>
            <a:custGeom>
              <a:rect b="b" l="l" r="r" t="t"/>
              <a:pathLst>
                <a:path extrusionOk="0" h="726" w="1261">
                  <a:moveTo>
                    <a:pt x="567" y="1"/>
                  </a:moveTo>
                  <a:lnTo>
                    <a:pt x="0" y="725"/>
                  </a:lnTo>
                  <a:lnTo>
                    <a:pt x="914" y="725"/>
                  </a:lnTo>
                  <a:cubicBezTo>
                    <a:pt x="1103" y="725"/>
                    <a:pt x="1261" y="568"/>
                    <a:pt x="1261" y="347"/>
                  </a:cubicBezTo>
                  <a:cubicBezTo>
                    <a:pt x="1261" y="158"/>
                    <a:pt x="1103" y="1"/>
                    <a:pt x="9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3" name="Google Shape;7413;p68"/>
            <p:cNvSpPr/>
            <p:nvPr/>
          </p:nvSpPr>
          <p:spPr>
            <a:xfrm>
              <a:off x="-15436400" y="3974725"/>
              <a:ext cx="52800" cy="17350"/>
            </a:xfrm>
            <a:custGeom>
              <a:rect b="b" l="l" r="r" t="t"/>
              <a:pathLst>
                <a:path extrusionOk="0" h="694" w="211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765" y="694"/>
                  </a:lnTo>
                  <a:cubicBezTo>
                    <a:pt x="1954" y="694"/>
                    <a:pt x="2112" y="536"/>
                    <a:pt x="2112" y="347"/>
                  </a:cubicBez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4" name="Google Shape;7414;p68"/>
            <p:cNvSpPr/>
            <p:nvPr/>
          </p:nvSpPr>
          <p:spPr>
            <a:xfrm>
              <a:off x="-15688425" y="3992050"/>
              <a:ext cx="54350" cy="18150"/>
            </a:xfrm>
            <a:custGeom>
              <a:rect b="b" l="l" r="r" t="t"/>
              <a:pathLst>
                <a:path extrusionOk="0" h="726" w="2174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796" y="725"/>
                  </a:lnTo>
                  <a:cubicBezTo>
                    <a:pt x="1985" y="725"/>
                    <a:pt x="2174" y="568"/>
                    <a:pt x="2174" y="379"/>
                  </a:cubicBezTo>
                  <a:cubicBezTo>
                    <a:pt x="2174" y="158"/>
                    <a:pt x="1985" y="1"/>
                    <a:pt x="17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5" name="Google Shape;7415;p68"/>
            <p:cNvSpPr/>
            <p:nvPr/>
          </p:nvSpPr>
          <p:spPr>
            <a:xfrm>
              <a:off x="-15664800" y="3707725"/>
              <a:ext cx="252850" cy="161475"/>
            </a:xfrm>
            <a:custGeom>
              <a:rect b="b" l="l" r="r" t="t"/>
              <a:pathLst>
                <a:path extrusionOk="0" h="6459" w="10114">
                  <a:moveTo>
                    <a:pt x="4443" y="0"/>
                  </a:moveTo>
                  <a:cubicBezTo>
                    <a:pt x="4285" y="0"/>
                    <a:pt x="4159" y="95"/>
                    <a:pt x="4096" y="252"/>
                  </a:cubicBezTo>
                  <a:lnTo>
                    <a:pt x="3686" y="1450"/>
                  </a:lnTo>
                  <a:lnTo>
                    <a:pt x="5136" y="1450"/>
                  </a:lnTo>
                  <a:cubicBezTo>
                    <a:pt x="5356" y="1450"/>
                    <a:pt x="5514" y="1607"/>
                    <a:pt x="5514" y="1828"/>
                  </a:cubicBezTo>
                  <a:cubicBezTo>
                    <a:pt x="5514" y="2017"/>
                    <a:pt x="5356" y="2174"/>
                    <a:pt x="5136" y="2174"/>
                  </a:cubicBezTo>
                  <a:lnTo>
                    <a:pt x="2993" y="2174"/>
                  </a:lnTo>
                  <a:cubicBezTo>
                    <a:pt x="2867" y="2174"/>
                    <a:pt x="2710" y="2237"/>
                    <a:pt x="2678" y="2363"/>
                  </a:cubicBezTo>
                  <a:lnTo>
                    <a:pt x="1985" y="3718"/>
                  </a:lnTo>
                  <a:lnTo>
                    <a:pt x="662" y="4380"/>
                  </a:lnTo>
                  <a:cubicBezTo>
                    <a:pt x="567" y="4411"/>
                    <a:pt x="504" y="4506"/>
                    <a:pt x="473" y="4600"/>
                  </a:cubicBezTo>
                  <a:lnTo>
                    <a:pt x="0" y="6459"/>
                  </a:lnTo>
                  <a:lnTo>
                    <a:pt x="3497" y="6459"/>
                  </a:lnTo>
                  <a:lnTo>
                    <a:pt x="4096" y="3813"/>
                  </a:lnTo>
                  <a:cubicBezTo>
                    <a:pt x="4122" y="3657"/>
                    <a:pt x="4255" y="3544"/>
                    <a:pt x="4406" y="3544"/>
                  </a:cubicBezTo>
                  <a:cubicBezTo>
                    <a:pt x="4439" y="3544"/>
                    <a:pt x="4472" y="3549"/>
                    <a:pt x="4506" y="3560"/>
                  </a:cubicBezTo>
                  <a:cubicBezTo>
                    <a:pt x="4726" y="3592"/>
                    <a:pt x="4821" y="3781"/>
                    <a:pt x="4789" y="3970"/>
                  </a:cubicBezTo>
                  <a:lnTo>
                    <a:pt x="4317" y="6427"/>
                  </a:lnTo>
                  <a:lnTo>
                    <a:pt x="5860" y="6427"/>
                  </a:lnTo>
                  <a:lnTo>
                    <a:pt x="5545" y="5482"/>
                  </a:lnTo>
                  <a:cubicBezTo>
                    <a:pt x="5451" y="5293"/>
                    <a:pt x="5577" y="5073"/>
                    <a:pt x="5766" y="5041"/>
                  </a:cubicBezTo>
                  <a:cubicBezTo>
                    <a:pt x="5811" y="5028"/>
                    <a:pt x="5855" y="5022"/>
                    <a:pt x="5896" y="5022"/>
                  </a:cubicBezTo>
                  <a:cubicBezTo>
                    <a:pt x="6057" y="5022"/>
                    <a:pt x="6182" y="5118"/>
                    <a:pt x="6207" y="5293"/>
                  </a:cubicBezTo>
                  <a:lnTo>
                    <a:pt x="6616" y="6459"/>
                  </a:lnTo>
                  <a:lnTo>
                    <a:pt x="10113" y="6459"/>
                  </a:lnTo>
                  <a:lnTo>
                    <a:pt x="9042" y="3813"/>
                  </a:lnTo>
                  <a:cubicBezTo>
                    <a:pt x="9011" y="3750"/>
                    <a:pt x="8979" y="3655"/>
                    <a:pt x="8885" y="3623"/>
                  </a:cubicBezTo>
                  <a:lnTo>
                    <a:pt x="7562" y="2962"/>
                  </a:lnTo>
                  <a:lnTo>
                    <a:pt x="6175" y="189"/>
                  </a:lnTo>
                  <a:cubicBezTo>
                    <a:pt x="6081" y="95"/>
                    <a:pt x="5986" y="0"/>
                    <a:pt x="58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6" name="Google Shape;7416;p68"/>
          <p:cNvGrpSpPr/>
          <p:nvPr/>
        </p:nvGrpSpPr>
        <p:grpSpPr>
          <a:xfrm>
            <a:off x="1875277" y="3036365"/>
            <a:ext cx="340955" cy="337887"/>
            <a:chOff x="-20572500" y="3319025"/>
            <a:chExt cx="305625" cy="302875"/>
          </a:xfrm>
        </p:grpSpPr>
        <p:sp>
          <p:nvSpPr>
            <p:cNvPr id="7417" name="Google Shape;7417;p68"/>
            <p:cNvSpPr/>
            <p:nvPr/>
          </p:nvSpPr>
          <p:spPr>
            <a:xfrm>
              <a:off x="-20429150" y="3569900"/>
              <a:ext cx="18150" cy="52000"/>
            </a:xfrm>
            <a:custGeom>
              <a:rect b="b" l="l" r="r" t="t"/>
              <a:pathLst>
                <a:path extrusionOk="0" h="2080" w="726">
                  <a:moveTo>
                    <a:pt x="347" y="0"/>
                  </a:moveTo>
                  <a:lnTo>
                    <a:pt x="1" y="126"/>
                  </a:lnTo>
                  <a:lnTo>
                    <a:pt x="1" y="1733"/>
                  </a:lnTo>
                  <a:cubicBezTo>
                    <a:pt x="1" y="1922"/>
                    <a:pt x="158" y="2079"/>
                    <a:pt x="347" y="2079"/>
                  </a:cubicBezTo>
                  <a:cubicBezTo>
                    <a:pt x="568" y="2079"/>
                    <a:pt x="725" y="1922"/>
                    <a:pt x="725" y="1733"/>
                  </a:cubicBezTo>
                  <a:lnTo>
                    <a:pt x="725" y="126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18" name="Google Shape;7418;p68"/>
            <p:cNvSpPr/>
            <p:nvPr/>
          </p:nvSpPr>
          <p:spPr>
            <a:xfrm>
              <a:off x="-20572500" y="3319025"/>
              <a:ext cx="305625" cy="267350"/>
            </a:xfrm>
            <a:custGeom>
              <a:rect b="b" l="l" r="r" t="t"/>
              <a:pathLst>
                <a:path extrusionOk="0" h="10694" w="12225">
                  <a:moveTo>
                    <a:pt x="6097" y="1"/>
                  </a:moveTo>
                  <a:cubicBezTo>
                    <a:pt x="5979" y="1"/>
                    <a:pt x="5861" y="48"/>
                    <a:pt x="5798" y="143"/>
                  </a:cubicBezTo>
                  <a:lnTo>
                    <a:pt x="5168" y="1119"/>
                  </a:lnTo>
                  <a:cubicBezTo>
                    <a:pt x="4758" y="1749"/>
                    <a:pt x="4034" y="2159"/>
                    <a:pt x="3246" y="2159"/>
                  </a:cubicBezTo>
                  <a:cubicBezTo>
                    <a:pt x="2931" y="2159"/>
                    <a:pt x="2773" y="2537"/>
                    <a:pt x="3025" y="2757"/>
                  </a:cubicBezTo>
                  <a:cubicBezTo>
                    <a:pt x="3593" y="3388"/>
                    <a:pt x="3813" y="4900"/>
                    <a:pt x="3403" y="5813"/>
                  </a:cubicBezTo>
                  <a:cubicBezTo>
                    <a:pt x="2931" y="5656"/>
                    <a:pt x="2490" y="5372"/>
                    <a:pt x="2143" y="5057"/>
                  </a:cubicBezTo>
                  <a:cubicBezTo>
                    <a:pt x="2080" y="4994"/>
                    <a:pt x="2006" y="4966"/>
                    <a:pt x="1932" y="4966"/>
                  </a:cubicBezTo>
                  <a:cubicBezTo>
                    <a:pt x="1823" y="4966"/>
                    <a:pt x="1714" y="5026"/>
                    <a:pt x="1639" y="5120"/>
                  </a:cubicBezTo>
                  <a:cubicBezTo>
                    <a:pt x="1293" y="5624"/>
                    <a:pt x="789" y="6034"/>
                    <a:pt x="221" y="6286"/>
                  </a:cubicBezTo>
                  <a:cubicBezTo>
                    <a:pt x="64" y="6381"/>
                    <a:pt x="1" y="6570"/>
                    <a:pt x="64" y="6759"/>
                  </a:cubicBezTo>
                  <a:cubicBezTo>
                    <a:pt x="284" y="7326"/>
                    <a:pt x="411" y="7956"/>
                    <a:pt x="379" y="8523"/>
                  </a:cubicBezTo>
                  <a:cubicBezTo>
                    <a:pt x="379" y="8743"/>
                    <a:pt x="537" y="8932"/>
                    <a:pt x="726" y="8932"/>
                  </a:cubicBezTo>
                  <a:lnTo>
                    <a:pt x="883" y="8932"/>
                  </a:lnTo>
                  <a:cubicBezTo>
                    <a:pt x="1293" y="8932"/>
                    <a:pt x="1671" y="8964"/>
                    <a:pt x="2049" y="9121"/>
                  </a:cubicBezTo>
                  <a:lnTo>
                    <a:pt x="1482" y="10193"/>
                  </a:lnTo>
                  <a:cubicBezTo>
                    <a:pt x="1349" y="10432"/>
                    <a:pt x="1530" y="10694"/>
                    <a:pt x="1779" y="10694"/>
                  </a:cubicBezTo>
                  <a:cubicBezTo>
                    <a:pt x="1825" y="10694"/>
                    <a:pt x="1874" y="10685"/>
                    <a:pt x="1923" y="10665"/>
                  </a:cubicBezTo>
                  <a:lnTo>
                    <a:pt x="5735" y="9405"/>
                  </a:lnTo>
                  <a:lnTo>
                    <a:pt x="5735" y="9153"/>
                  </a:lnTo>
                  <a:lnTo>
                    <a:pt x="2395" y="7830"/>
                  </a:lnTo>
                  <a:cubicBezTo>
                    <a:pt x="2206" y="7735"/>
                    <a:pt x="2112" y="7546"/>
                    <a:pt x="2206" y="7357"/>
                  </a:cubicBezTo>
                  <a:cubicBezTo>
                    <a:pt x="2252" y="7219"/>
                    <a:pt x="2366" y="7131"/>
                    <a:pt x="2498" y="7131"/>
                  </a:cubicBezTo>
                  <a:cubicBezTo>
                    <a:pt x="2546" y="7131"/>
                    <a:pt x="2597" y="7143"/>
                    <a:pt x="2647" y="7168"/>
                  </a:cubicBezTo>
                  <a:lnTo>
                    <a:pt x="5735" y="8397"/>
                  </a:lnTo>
                  <a:lnTo>
                    <a:pt x="5735" y="3923"/>
                  </a:lnTo>
                  <a:cubicBezTo>
                    <a:pt x="5735" y="3734"/>
                    <a:pt x="5892" y="3577"/>
                    <a:pt x="6081" y="3577"/>
                  </a:cubicBezTo>
                  <a:cubicBezTo>
                    <a:pt x="6302" y="3577"/>
                    <a:pt x="6459" y="3734"/>
                    <a:pt x="6459" y="3923"/>
                  </a:cubicBezTo>
                  <a:lnTo>
                    <a:pt x="6459" y="8397"/>
                  </a:lnTo>
                  <a:lnTo>
                    <a:pt x="9515" y="7168"/>
                  </a:lnTo>
                  <a:cubicBezTo>
                    <a:pt x="9566" y="7143"/>
                    <a:pt x="9619" y="7131"/>
                    <a:pt x="9671" y="7131"/>
                  </a:cubicBezTo>
                  <a:cubicBezTo>
                    <a:pt x="9811" y="7131"/>
                    <a:pt x="9942" y="7219"/>
                    <a:pt x="9988" y="7357"/>
                  </a:cubicBezTo>
                  <a:cubicBezTo>
                    <a:pt x="10083" y="7546"/>
                    <a:pt x="9988" y="7735"/>
                    <a:pt x="9799" y="7830"/>
                  </a:cubicBezTo>
                  <a:lnTo>
                    <a:pt x="6459" y="9153"/>
                  </a:lnTo>
                  <a:lnTo>
                    <a:pt x="6459" y="9405"/>
                  </a:lnTo>
                  <a:lnTo>
                    <a:pt x="10272" y="10665"/>
                  </a:lnTo>
                  <a:cubicBezTo>
                    <a:pt x="10311" y="10685"/>
                    <a:pt x="10352" y="10694"/>
                    <a:pt x="10394" y="10694"/>
                  </a:cubicBezTo>
                  <a:cubicBezTo>
                    <a:pt x="10619" y="10694"/>
                    <a:pt x="10841" y="10432"/>
                    <a:pt x="10681" y="10193"/>
                  </a:cubicBezTo>
                  <a:lnTo>
                    <a:pt x="10146" y="9121"/>
                  </a:lnTo>
                  <a:cubicBezTo>
                    <a:pt x="10492" y="8995"/>
                    <a:pt x="10902" y="8932"/>
                    <a:pt x="11280" y="8932"/>
                  </a:cubicBezTo>
                  <a:lnTo>
                    <a:pt x="11437" y="8932"/>
                  </a:lnTo>
                  <a:cubicBezTo>
                    <a:pt x="11658" y="8932"/>
                    <a:pt x="11847" y="8806"/>
                    <a:pt x="11847" y="8523"/>
                  </a:cubicBezTo>
                  <a:cubicBezTo>
                    <a:pt x="11815" y="7956"/>
                    <a:pt x="11910" y="7326"/>
                    <a:pt x="12162" y="6759"/>
                  </a:cubicBezTo>
                  <a:cubicBezTo>
                    <a:pt x="12225" y="6570"/>
                    <a:pt x="12162" y="6381"/>
                    <a:pt x="12004" y="6286"/>
                  </a:cubicBezTo>
                  <a:cubicBezTo>
                    <a:pt x="11437" y="6034"/>
                    <a:pt x="10933" y="5624"/>
                    <a:pt x="10587" y="5120"/>
                  </a:cubicBezTo>
                  <a:cubicBezTo>
                    <a:pt x="10518" y="5001"/>
                    <a:pt x="10404" y="4946"/>
                    <a:pt x="10293" y="4946"/>
                  </a:cubicBezTo>
                  <a:cubicBezTo>
                    <a:pt x="10200" y="4946"/>
                    <a:pt x="10109" y="4985"/>
                    <a:pt x="10051" y="5057"/>
                  </a:cubicBezTo>
                  <a:cubicBezTo>
                    <a:pt x="9704" y="5372"/>
                    <a:pt x="9263" y="5656"/>
                    <a:pt x="8791" y="5813"/>
                  </a:cubicBezTo>
                  <a:cubicBezTo>
                    <a:pt x="8413" y="4900"/>
                    <a:pt x="8602" y="3325"/>
                    <a:pt x="9200" y="2757"/>
                  </a:cubicBezTo>
                  <a:cubicBezTo>
                    <a:pt x="9421" y="2537"/>
                    <a:pt x="9263" y="2159"/>
                    <a:pt x="8948" y="2159"/>
                  </a:cubicBezTo>
                  <a:cubicBezTo>
                    <a:pt x="8161" y="2159"/>
                    <a:pt x="7468" y="1749"/>
                    <a:pt x="7027" y="1119"/>
                  </a:cubicBezTo>
                  <a:lnTo>
                    <a:pt x="6396" y="143"/>
                  </a:lnTo>
                  <a:cubicBezTo>
                    <a:pt x="6333" y="48"/>
                    <a:pt x="6215" y="1"/>
                    <a:pt x="60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19" name="Google Shape;7419;p68"/>
          <p:cNvGrpSpPr/>
          <p:nvPr/>
        </p:nvGrpSpPr>
        <p:grpSpPr>
          <a:xfrm>
            <a:off x="1876155" y="3500608"/>
            <a:ext cx="339198" cy="245850"/>
            <a:chOff x="-20571700" y="3722875"/>
            <a:chExt cx="304050" cy="220375"/>
          </a:xfrm>
        </p:grpSpPr>
        <p:sp>
          <p:nvSpPr>
            <p:cNvPr id="7420" name="Google Shape;7420;p68"/>
            <p:cNvSpPr/>
            <p:nvPr/>
          </p:nvSpPr>
          <p:spPr>
            <a:xfrm>
              <a:off x="-20333850" y="3728200"/>
              <a:ext cx="66200" cy="35475"/>
            </a:xfrm>
            <a:custGeom>
              <a:rect b="b" l="l" r="r" t="t"/>
              <a:pathLst>
                <a:path extrusionOk="0" h="1419" w="2648">
                  <a:moveTo>
                    <a:pt x="2301" y="1"/>
                  </a:moveTo>
                  <a:cubicBezTo>
                    <a:pt x="1324" y="1"/>
                    <a:pt x="411" y="599"/>
                    <a:pt x="1" y="1418"/>
                  </a:cubicBezTo>
                  <a:lnTo>
                    <a:pt x="820" y="1418"/>
                  </a:lnTo>
                  <a:cubicBezTo>
                    <a:pt x="1135" y="1040"/>
                    <a:pt x="1702" y="725"/>
                    <a:pt x="2301" y="725"/>
                  </a:cubicBezTo>
                  <a:cubicBezTo>
                    <a:pt x="2490" y="725"/>
                    <a:pt x="2647" y="568"/>
                    <a:pt x="2647" y="379"/>
                  </a:cubicBezTo>
                  <a:cubicBezTo>
                    <a:pt x="2647" y="158"/>
                    <a:pt x="2490" y="1"/>
                    <a:pt x="23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1" name="Google Shape;7421;p68"/>
            <p:cNvSpPr/>
            <p:nvPr/>
          </p:nvSpPr>
          <p:spPr>
            <a:xfrm>
              <a:off x="-20571700" y="3782550"/>
              <a:ext cx="49650" cy="51225"/>
            </a:xfrm>
            <a:custGeom>
              <a:rect b="b" l="l" r="r" t="t"/>
              <a:pathLst>
                <a:path extrusionOk="0" h="2049" w="1986">
                  <a:moveTo>
                    <a:pt x="379" y="0"/>
                  </a:moveTo>
                  <a:cubicBezTo>
                    <a:pt x="189" y="0"/>
                    <a:pt x="32" y="158"/>
                    <a:pt x="32" y="347"/>
                  </a:cubicBezTo>
                  <a:cubicBezTo>
                    <a:pt x="0" y="473"/>
                    <a:pt x="0" y="599"/>
                    <a:pt x="32" y="725"/>
                  </a:cubicBezTo>
                  <a:cubicBezTo>
                    <a:pt x="158" y="1355"/>
                    <a:pt x="662" y="1891"/>
                    <a:pt x="1292" y="2048"/>
                  </a:cubicBezTo>
                  <a:lnTo>
                    <a:pt x="198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2" name="Google Shape;7422;p68"/>
            <p:cNvSpPr/>
            <p:nvPr/>
          </p:nvSpPr>
          <p:spPr>
            <a:xfrm>
              <a:off x="-20320450" y="3782550"/>
              <a:ext cx="52800" cy="52800"/>
            </a:xfrm>
            <a:custGeom>
              <a:rect b="b" l="l" r="r" t="t"/>
              <a:pathLst>
                <a:path extrusionOk="0" h="2112" w="2112">
                  <a:moveTo>
                    <a:pt x="1040" y="0"/>
                  </a:moveTo>
                  <a:cubicBezTo>
                    <a:pt x="442" y="0"/>
                    <a:pt x="1" y="473"/>
                    <a:pt x="1" y="1072"/>
                  </a:cubicBezTo>
                  <a:cubicBezTo>
                    <a:pt x="1" y="1670"/>
                    <a:pt x="442" y="2111"/>
                    <a:pt x="1040" y="2111"/>
                  </a:cubicBezTo>
                  <a:cubicBezTo>
                    <a:pt x="1639" y="2111"/>
                    <a:pt x="2111" y="1670"/>
                    <a:pt x="2111" y="1072"/>
                  </a:cubicBezTo>
                  <a:cubicBezTo>
                    <a:pt x="2111" y="473"/>
                    <a:pt x="163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3" name="Google Shape;7423;p68"/>
            <p:cNvSpPr/>
            <p:nvPr/>
          </p:nvSpPr>
          <p:spPr>
            <a:xfrm>
              <a:off x="-20571700" y="3722875"/>
              <a:ext cx="178025" cy="220375"/>
            </a:xfrm>
            <a:custGeom>
              <a:rect b="b" l="l" r="r" t="t"/>
              <a:pathLst>
                <a:path extrusionOk="0" h="8815" w="7121">
                  <a:moveTo>
                    <a:pt x="4017" y="1"/>
                  </a:moveTo>
                  <a:cubicBezTo>
                    <a:pt x="3729" y="1"/>
                    <a:pt x="3444" y="168"/>
                    <a:pt x="3340" y="497"/>
                  </a:cubicBezTo>
                  <a:lnTo>
                    <a:pt x="820" y="8090"/>
                  </a:lnTo>
                  <a:lnTo>
                    <a:pt x="347" y="8090"/>
                  </a:lnTo>
                  <a:cubicBezTo>
                    <a:pt x="158" y="8090"/>
                    <a:pt x="0" y="8247"/>
                    <a:pt x="0" y="8436"/>
                  </a:cubicBezTo>
                  <a:cubicBezTo>
                    <a:pt x="0" y="8657"/>
                    <a:pt x="158" y="8814"/>
                    <a:pt x="347" y="8814"/>
                  </a:cubicBezTo>
                  <a:lnTo>
                    <a:pt x="1040" y="8814"/>
                  </a:lnTo>
                  <a:cubicBezTo>
                    <a:pt x="1198" y="8814"/>
                    <a:pt x="1324" y="8720"/>
                    <a:pt x="1418" y="8562"/>
                  </a:cubicBezTo>
                  <a:lnTo>
                    <a:pt x="3781" y="1442"/>
                  </a:lnTo>
                  <a:lnTo>
                    <a:pt x="4285" y="5002"/>
                  </a:lnTo>
                  <a:cubicBezTo>
                    <a:pt x="4348" y="5664"/>
                    <a:pt x="4884" y="6199"/>
                    <a:pt x="5545" y="6294"/>
                  </a:cubicBezTo>
                  <a:cubicBezTo>
                    <a:pt x="5583" y="6297"/>
                    <a:pt x="5620" y="6298"/>
                    <a:pt x="5657" y="6298"/>
                  </a:cubicBezTo>
                  <a:cubicBezTo>
                    <a:pt x="6459" y="6298"/>
                    <a:pt x="7121" y="5659"/>
                    <a:pt x="7121" y="4876"/>
                  </a:cubicBezTo>
                  <a:cubicBezTo>
                    <a:pt x="7121" y="4593"/>
                    <a:pt x="7026" y="4372"/>
                    <a:pt x="6932" y="4120"/>
                  </a:cubicBezTo>
                  <a:lnTo>
                    <a:pt x="4632" y="340"/>
                  </a:lnTo>
                  <a:cubicBezTo>
                    <a:pt x="4490" y="113"/>
                    <a:pt x="4252" y="1"/>
                    <a:pt x="40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4" name="Google Shape;7424;p68"/>
            <p:cNvSpPr/>
            <p:nvPr/>
          </p:nvSpPr>
          <p:spPr>
            <a:xfrm>
              <a:off x="-20404725" y="3782550"/>
              <a:ext cx="28375" cy="41775"/>
            </a:xfrm>
            <a:custGeom>
              <a:rect b="b" l="l" r="r" t="t"/>
              <a:pathLst>
                <a:path extrusionOk="0" h="1671" w="1135">
                  <a:moveTo>
                    <a:pt x="0" y="0"/>
                  </a:moveTo>
                  <a:lnTo>
                    <a:pt x="820" y="1387"/>
                  </a:lnTo>
                  <a:cubicBezTo>
                    <a:pt x="914" y="1450"/>
                    <a:pt x="914" y="1576"/>
                    <a:pt x="946" y="1670"/>
                  </a:cubicBezTo>
                  <a:cubicBezTo>
                    <a:pt x="1072" y="1513"/>
                    <a:pt x="1135" y="1292"/>
                    <a:pt x="1135" y="1072"/>
                  </a:cubicBezTo>
                  <a:lnTo>
                    <a:pt x="11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5" name="Google Shape;7425;p68"/>
            <p:cNvSpPr/>
            <p:nvPr/>
          </p:nvSpPr>
          <p:spPr>
            <a:xfrm>
              <a:off x="-20502400" y="3887300"/>
              <a:ext cx="1600" cy="25"/>
            </a:xfrm>
            <a:custGeom>
              <a:rect b="b" l="l" r="r" t="t"/>
              <a:pathLst>
                <a:path extrusionOk="0" h="1" w="64">
                  <a:moveTo>
                    <a:pt x="64" y="1"/>
                  </a:moveTo>
                  <a:cubicBezTo>
                    <a:pt x="1" y="1"/>
                    <a:pt x="1" y="1"/>
                    <a:pt x="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6" name="Google Shape;7426;p68"/>
            <p:cNvSpPr/>
            <p:nvPr/>
          </p:nvSpPr>
          <p:spPr>
            <a:xfrm>
              <a:off x="-20500825" y="3782550"/>
              <a:ext cx="220575" cy="159125"/>
            </a:xfrm>
            <a:custGeom>
              <a:rect b="b" l="l" r="r" t="t"/>
              <a:pathLst>
                <a:path extrusionOk="0" h="6365" w="8823">
                  <a:moveTo>
                    <a:pt x="5703" y="0"/>
                  </a:moveTo>
                  <a:lnTo>
                    <a:pt x="5703" y="1072"/>
                  </a:lnTo>
                  <a:cubicBezTo>
                    <a:pt x="5703" y="1670"/>
                    <a:pt x="5420" y="2174"/>
                    <a:pt x="4979" y="2489"/>
                  </a:cubicBezTo>
                  <a:cubicBezTo>
                    <a:pt x="4979" y="3655"/>
                    <a:pt x="4034" y="4600"/>
                    <a:pt x="2868" y="4600"/>
                  </a:cubicBezTo>
                  <a:cubicBezTo>
                    <a:pt x="1828" y="4600"/>
                    <a:pt x="946" y="3875"/>
                    <a:pt x="789" y="2836"/>
                  </a:cubicBezTo>
                  <a:cubicBezTo>
                    <a:pt x="694" y="2489"/>
                    <a:pt x="694" y="2395"/>
                    <a:pt x="662" y="2111"/>
                  </a:cubicBezTo>
                  <a:cubicBezTo>
                    <a:pt x="631" y="2206"/>
                    <a:pt x="32" y="4065"/>
                    <a:pt x="1" y="4159"/>
                  </a:cubicBezTo>
                  <a:cubicBezTo>
                    <a:pt x="473" y="4632"/>
                    <a:pt x="1104" y="4947"/>
                    <a:pt x="1797" y="4947"/>
                  </a:cubicBezTo>
                  <a:lnTo>
                    <a:pt x="3971" y="4947"/>
                  </a:lnTo>
                  <a:lnTo>
                    <a:pt x="3687" y="5671"/>
                  </a:lnTo>
                  <a:lnTo>
                    <a:pt x="3214" y="5671"/>
                  </a:lnTo>
                  <a:cubicBezTo>
                    <a:pt x="3025" y="5671"/>
                    <a:pt x="2868" y="5829"/>
                    <a:pt x="2868" y="6018"/>
                  </a:cubicBezTo>
                  <a:cubicBezTo>
                    <a:pt x="2868" y="6207"/>
                    <a:pt x="3025" y="6364"/>
                    <a:pt x="3214" y="6364"/>
                  </a:cubicBezTo>
                  <a:lnTo>
                    <a:pt x="3939" y="6364"/>
                  </a:lnTo>
                  <a:cubicBezTo>
                    <a:pt x="4097" y="6364"/>
                    <a:pt x="4191" y="6301"/>
                    <a:pt x="4254" y="6144"/>
                  </a:cubicBezTo>
                  <a:lnTo>
                    <a:pt x="4727" y="4915"/>
                  </a:lnTo>
                  <a:lnTo>
                    <a:pt x="5924" y="4915"/>
                  </a:lnTo>
                  <a:lnTo>
                    <a:pt x="6396" y="6144"/>
                  </a:lnTo>
                  <a:cubicBezTo>
                    <a:pt x="6459" y="6270"/>
                    <a:pt x="6617" y="6364"/>
                    <a:pt x="6711" y="6364"/>
                  </a:cubicBezTo>
                  <a:lnTo>
                    <a:pt x="7436" y="6364"/>
                  </a:lnTo>
                  <a:cubicBezTo>
                    <a:pt x="7625" y="6364"/>
                    <a:pt x="7783" y="6207"/>
                    <a:pt x="7783" y="6018"/>
                  </a:cubicBezTo>
                  <a:cubicBezTo>
                    <a:pt x="7783" y="5829"/>
                    <a:pt x="7625" y="5671"/>
                    <a:pt x="7436" y="5671"/>
                  </a:cubicBezTo>
                  <a:lnTo>
                    <a:pt x="6963" y="5671"/>
                  </a:lnTo>
                  <a:lnTo>
                    <a:pt x="6680" y="4947"/>
                  </a:lnTo>
                  <a:lnTo>
                    <a:pt x="6743" y="4947"/>
                  </a:lnTo>
                  <a:cubicBezTo>
                    <a:pt x="7310" y="4947"/>
                    <a:pt x="7846" y="4632"/>
                    <a:pt x="8066" y="4128"/>
                  </a:cubicBezTo>
                  <a:lnTo>
                    <a:pt x="8822" y="2710"/>
                  </a:lnTo>
                  <a:lnTo>
                    <a:pt x="8822" y="2710"/>
                  </a:lnTo>
                  <a:cubicBezTo>
                    <a:pt x="8633" y="2804"/>
                    <a:pt x="8381" y="2836"/>
                    <a:pt x="8192" y="2836"/>
                  </a:cubicBezTo>
                  <a:cubicBezTo>
                    <a:pt x="7279" y="2836"/>
                    <a:pt x="6491" y="2048"/>
                    <a:pt x="6491" y="1072"/>
                  </a:cubicBezTo>
                  <a:cubicBezTo>
                    <a:pt x="6491" y="662"/>
                    <a:pt x="6648" y="284"/>
                    <a:pt x="68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27" name="Google Shape;7427;p68"/>
          <p:cNvGrpSpPr/>
          <p:nvPr/>
        </p:nvGrpSpPr>
        <p:grpSpPr>
          <a:xfrm>
            <a:off x="1875723" y="3871168"/>
            <a:ext cx="340063" cy="340063"/>
            <a:chOff x="-20571700" y="4066875"/>
            <a:chExt cx="304825" cy="304825"/>
          </a:xfrm>
        </p:grpSpPr>
        <p:sp>
          <p:nvSpPr>
            <p:cNvPr id="7428" name="Google Shape;7428;p68"/>
            <p:cNvSpPr/>
            <p:nvPr/>
          </p:nvSpPr>
          <p:spPr>
            <a:xfrm>
              <a:off x="-20385825" y="4211025"/>
              <a:ext cx="118950" cy="160675"/>
            </a:xfrm>
            <a:custGeom>
              <a:rect b="b" l="l" r="r" t="t"/>
              <a:pathLst>
                <a:path extrusionOk="0" h="6427" w="4758">
                  <a:moveTo>
                    <a:pt x="757" y="0"/>
                  </a:moveTo>
                  <a:cubicBezTo>
                    <a:pt x="473" y="0"/>
                    <a:pt x="221" y="63"/>
                    <a:pt x="1" y="189"/>
                  </a:cubicBezTo>
                  <a:lnTo>
                    <a:pt x="2836" y="6427"/>
                  </a:lnTo>
                  <a:lnTo>
                    <a:pt x="4380" y="6427"/>
                  </a:lnTo>
                  <a:cubicBezTo>
                    <a:pt x="4474" y="6427"/>
                    <a:pt x="4600" y="6332"/>
                    <a:pt x="4695" y="6269"/>
                  </a:cubicBezTo>
                  <a:cubicBezTo>
                    <a:pt x="4758" y="6143"/>
                    <a:pt x="4758" y="6017"/>
                    <a:pt x="4695" y="5891"/>
                  </a:cubicBezTo>
                  <a:lnTo>
                    <a:pt x="2111" y="819"/>
                  </a:lnTo>
                  <a:cubicBezTo>
                    <a:pt x="1891" y="315"/>
                    <a:pt x="1387" y="0"/>
                    <a:pt x="7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29" name="Google Shape;7429;p68"/>
            <p:cNvSpPr/>
            <p:nvPr/>
          </p:nvSpPr>
          <p:spPr>
            <a:xfrm>
              <a:off x="-20412600" y="4084875"/>
              <a:ext cx="109500" cy="89925"/>
            </a:xfrm>
            <a:custGeom>
              <a:rect b="b" l="l" r="r" t="t"/>
              <a:pathLst>
                <a:path extrusionOk="0" h="3597" w="4380">
                  <a:moveTo>
                    <a:pt x="2203" y="0"/>
                  </a:moveTo>
                  <a:cubicBezTo>
                    <a:pt x="2118" y="0"/>
                    <a:pt x="2029" y="10"/>
                    <a:pt x="1922" y="37"/>
                  </a:cubicBezTo>
                  <a:cubicBezTo>
                    <a:pt x="1261" y="194"/>
                    <a:pt x="788" y="824"/>
                    <a:pt x="788" y="1486"/>
                  </a:cubicBezTo>
                  <a:cubicBezTo>
                    <a:pt x="284" y="1707"/>
                    <a:pt x="0" y="2211"/>
                    <a:pt x="126" y="2715"/>
                  </a:cubicBezTo>
                  <a:cubicBezTo>
                    <a:pt x="252" y="3219"/>
                    <a:pt x="694" y="3597"/>
                    <a:pt x="1198" y="3597"/>
                  </a:cubicBezTo>
                  <a:lnTo>
                    <a:pt x="3308" y="3597"/>
                  </a:lnTo>
                  <a:cubicBezTo>
                    <a:pt x="3876" y="3597"/>
                    <a:pt x="4380" y="3124"/>
                    <a:pt x="4380" y="2526"/>
                  </a:cubicBezTo>
                  <a:cubicBezTo>
                    <a:pt x="4380" y="2179"/>
                    <a:pt x="4222" y="1801"/>
                    <a:pt x="3813" y="1580"/>
                  </a:cubicBezTo>
                  <a:cubicBezTo>
                    <a:pt x="3718" y="1549"/>
                    <a:pt x="3655" y="1423"/>
                    <a:pt x="3624" y="1297"/>
                  </a:cubicBezTo>
                  <a:cubicBezTo>
                    <a:pt x="3561" y="635"/>
                    <a:pt x="3119" y="194"/>
                    <a:pt x="2552" y="37"/>
                  </a:cubicBezTo>
                  <a:cubicBezTo>
                    <a:pt x="2425" y="19"/>
                    <a:pt x="2319" y="0"/>
                    <a:pt x="22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0" name="Google Shape;7430;p68"/>
            <p:cNvSpPr/>
            <p:nvPr/>
          </p:nvSpPr>
          <p:spPr>
            <a:xfrm>
              <a:off x="-20332275" y="4066875"/>
              <a:ext cx="64625" cy="80375"/>
            </a:xfrm>
            <a:custGeom>
              <a:rect b="b" l="l" r="r" t="t"/>
              <a:pathLst>
                <a:path extrusionOk="0" h="3215" w="2585">
                  <a:moveTo>
                    <a:pt x="820" y="1"/>
                  </a:moveTo>
                  <a:cubicBezTo>
                    <a:pt x="505" y="1"/>
                    <a:pt x="221" y="95"/>
                    <a:pt x="1" y="253"/>
                  </a:cubicBezTo>
                  <a:cubicBezTo>
                    <a:pt x="253" y="379"/>
                    <a:pt x="505" y="568"/>
                    <a:pt x="726" y="851"/>
                  </a:cubicBezTo>
                  <a:cubicBezTo>
                    <a:pt x="915" y="1103"/>
                    <a:pt x="1072" y="1418"/>
                    <a:pt x="1135" y="1733"/>
                  </a:cubicBezTo>
                  <a:cubicBezTo>
                    <a:pt x="1356" y="1891"/>
                    <a:pt x="1608" y="2174"/>
                    <a:pt x="1702" y="2490"/>
                  </a:cubicBezTo>
                  <a:cubicBezTo>
                    <a:pt x="1797" y="2679"/>
                    <a:pt x="1860" y="2962"/>
                    <a:pt x="1860" y="3214"/>
                  </a:cubicBezTo>
                  <a:cubicBezTo>
                    <a:pt x="2301" y="2899"/>
                    <a:pt x="2584" y="2363"/>
                    <a:pt x="2584" y="1796"/>
                  </a:cubicBezTo>
                  <a:cubicBezTo>
                    <a:pt x="2584" y="788"/>
                    <a:pt x="1797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1" name="Google Shape;7431;p68"/>
            <p:cNvSpPr/>
            <p:nvPr/>
          </p:nvSpPr>
          <p:spPr>
            <a:xfrm>
              <a:off x="-20553575" y="4103900"/>
              <a:ext cx="107925" cy="89025"/>
            </a:xfrm>
            <a:custGeom>
              <a:rect b="b" l="l" r="r" t="t"/>
              <a:pathLst>
                <a:path extrusionOk="0" h="3561" w="4317">
                  <a:moveTo>
                    <a:pt x="2174" y="0"/>
                  </a:moveTo>
                  <a:cubicBezTo>
                    <a:pt x="1386" y="0"/>
                    <a:pt x="756" y="630"/>
                    <a:pt x="756" y="1418"/>
                  </a:cubicBezTo>
                  <a:lnTo>
                    <a:pt x="756" y="1481"/>
                  </a:lnTo>
                  <a:cubicBezTo>
                    <a:pt x="284" y="1639"/>
                    <a:pt x="63" y="2048"/>
                    <a:pt x="63" y="2458"/>
                  </a:cubicBezTo>
                  <a:cubicBezTo>
                    <a:pt x="0" y="3088"/>
                    <a:pt x="473" y="3560"/>
                    <a:pt x="1071" y="3560"/>
                  </a:cubicBezTo>
                  <a:lnTo>
                    <a:pt x="3214" y="3560"/>
                  </a:lnTo>
                  <a:cubicBezTo>
                    <a:pt x="3686" y="3560"/>
                    <a:pt x="4159" y="3214"/>
                    <a:pt x="4253" y="2710"/>
                  </a:cubicBezTo>
                  <a:cubicBezTo>
                    <a:pt x="4253" y="2615"/>
                    <a:pt x="4316" y="2552"/>
                    <a:pt x="4316" y="2521"/>
                  </a:cubicBezTo>
                  <a:cubicBezTo>
                    <a:pt x="4316" y="2080"/>
                    <a:pt x="4033" y="1670"/>
                    <a:pt x="3592" y="1481"/>
                  </a:cubicBezTo>
                  <a:cubicBezTo>
                    <a:pt x="3592" y="1135"/>
                    <a:pt x="3529" y="819"/>
                    <a:pt x="3308" y="536"/>
                  </a:cubicBezTo>
                  <a:cubicBezTo>
                    <a:pt x="3056" y="189"/>
                    <a:pt x="2646" y="0"/>
                    <a:pt x="21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2" name="Google Shape;7432;p68"/>
            <p:cNvSpPr/>
            <p:nvPr/>
          </p:nvSpPr>
          <p:spPr>
            <a:xfrm>
              <a:off x="-20515000" y="4168475"/>
              <a:ext cx="119750" cy="91400"/>
            </a:xfrm>
            <a:custGeom>
              <a:rect b="b" l="l" r="r" t="t"/>
              <a:pathLst>
                <a:path extrusionOk="0" h="3656" w="4790">
                  <a:moveTo>
                    <a:pt x="3435" y="1"/>
                  </a:moveTo>
                  <a:cubicBezTo>
                    <a:pt x="3435" y="316"/>
                    <a:pt x="3372" y="599"/>
                    <a:pt x="3151" y="914"/>
                  </a:cubicBezTo>
                  <a:cubicBezTo>
                    <a:pt x="2773" y="1450"/>
                    <a:pt x="2206" y="1702"/>
                    <a:pt x="1671" y="1702"/>
                  </a:cubicBezTo>
                  <a:lnTo>
                    <a:pt x="473" y="1702"/>
                  </a:lnTo>
                  <a:lnTo>
                    <a:pt x="1" y="2710"/>
                  </a:lnTo>
                  <a:lnTo>
                    <a:pt x="946" y="3655"/>
                  </a:lnTo>
                  <a:lnTo>
                    <a:pt x="2143" y="2490"/>
                  </a:lnTo>
                  <a:cubicBezTo>
                    <a:pt x="2222" y="2411"/>
                    <a:pt x="2309" y="2371"/>
                    <a:pt x="2395" y="2371"/>
                  </a:cubicBezTo>
                  <a:cubicBezTo>
                    <a:pt x="2482" y="2371"/>
                    <a:pt x="2568" y="2411"/>
                    <a:pt x="2647" y="2490"/>
                  </a:cubicBezTo>
                  <a:lnTo>
                    <a:pt x="3844" y="3655"/>
                  </a:lnTo>
                  <a:lnTo>
                    <a:pt x="4790" y="2710"/>
                  </a:lnTo>
                  <a:lnTo>
                    <a:pt x="3718" y="410"/>
                  </a:lnTo>
                  <a:cubicBezTo>
                    <a:pt x="3624" y="253"/>
                    <a:pt x="3561" y="127"/>
                    <a:pt x="34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3" name="Google Shape;7433;p68"/>
            <p:cNvSpPr/>
            <p:nvPr/>
          </p:nvSpPr>
          <p:spPr>
            <a:xfrm>
              <a:off x="-20571700" y="4250400"/>
              <a:ext cx="233950" cy="120525"/>
            </a:xfrm>
            <a:custGeom>
              <a:rect b="b" l="l" r="r" t="t"/>
              <a:pathLst>
                <a:path extrusionOk="0" h="4821" w="9358">
                  <a:moveTo>
                    <a:pt x="4695" y="0"/>
                  </a:moveTo>
                  <a:lnTo>
                    <a:pt x="3497" y="1166"/>
                  </a:lnTo>
                  <a:cubicBezTo>
                    <a:pt x="3419" y="1245"/>
                    <a:pt x="3332" y="1284"/>
                    <a:pt x="3245" y="1284"/>
                  </a:cubicBezTo>
                  <a:cubicBezTo>
                    <a:pt x="3159" y="1284"/>
                    <a:pt x="3072" y="1245"/>
                    <a:pt x="2993" y="1166"/>
                  </a:cubicBezTo>
                  <a:lnTo>
                    <a:pt x="1954" y="158"/>
                  </a:lnTo>
                  <a:lnTo>
                    <a:pt x="32" y="4316"/>
                  </a:lnTo>
                  <a:cubicBezTo>
                    <a:pt x="0" y="4442"/>
                    <a:pt x="0" y="4568"/>
                    <a:pt x="63" y="4694"/>
                  </a:cubicBezTo>
                  <a:cubicBezTo>
                    <a:pt x="158" y="4789"/>
                    <a:pt x="252" y="4820"/>
                    <a:pt x="379" y="4820"/>
                  </a:cubicBezTo>
                  <a:lnTo>
                    <a:pt x="8979" y="4820"/>
                  </a:lnTo>
                  <a:cubicBezTo>
                    <a:pt x="9105" y="4820"/>
                    <a:pt x="9200" y="4757"/>
                    <a:pt x="9294" y="4694"/>
                  </a:cubicBezTo>
                  <a:cubicBezTo>
                    <a:pt x="9357" y="4568"/>
                    <a:pt x="9357" y="4442"/>
                    <a:pt x="9326" y="4316"/>
                  </a:cubicBezTo>
                  <a:lnTo>
                    <a:pt x="7341" y="158"/>
                  </a:lnTo>
                  <a:lnTo>
                    <a:pt x="6333" y="1166"/>
                  </a:lnTo>
                  <a:cubicBezTo>
                    <a:pt x="6270" y="1260"/>
                    <a:pt x="6175" y="1292"/>
                    <a:pt x="6112" y="1292"/>
                  </a:cubicBezTo>
                  <a:cubicBezTo>
                    <a:pt x="6018" y="1292"/>
                    <a:pt x="5892" y="1260"/>
                    <a:pt x="5860" y="1166"/>
                  </a:cubicBezTo>
                  <a:lnTo>
                    <a:pt x="46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34" name="Google Shape;7434;p68"/>
          <p:cNvGrpSpPr/>
          <p:nvPr/>
        </p:nvGrpSpPr>
        <p:grpSpPr>
          <a:xfrm>
            <a:off x="3964324" y="3034719"/>
            <a:ext cx="342712" cy="341178"/>
            <a:chOff x="-18645175" y="3334200"/>
            <a:chExt cx="307200" cy="305825"/>
          </a:xfrm>
        </p:grpSpPr>
        <p:sp>
          <p:nvSpPr>
            <p:cNvPr id="7435" name="Google Shape;7435;p68"/>
            <p:cNvSpPr/>
            <p:nvPr/>
          </p:nvSpPr>
          <p:spPr>
            <a:xfrm>
              <a:off x="-18627850" y="3424975"/>
              <a:ext cx="289875" cy="215050"/>
            </a:xfrm>
            <a:custGeom>
              <a:rect b="b" l="l" r="r" t="t"/>
              <a:pathLst>
                <a:path extrusionOk="0" h="8602" w="11595">
                  <a:moveTo>
                    <a:pt x="7530" y="2111"/>
                  </a:moveTo>
                  <a:cubicBezTo>
                    <a:pt x="7719" y="2111"/>
                    <a:pt x="7877" y="2269"/>
                    <a:pt x="7877" y="2458"/>
                  </a:cubicBezTo>
                  <a:lnTo>
                    <a:pt x="7877" y="4568"/>
                  </a:lnTo>
                  <a:cubicBezTo>
                    <a:pt x="7877" y="4789"/>
                    <a:pt x="7719" y="4946"/>
                    <a:pt x="7530" y="4946"/>
                  </a:cubicBezTo>
                  <a:cubicBezTo>
                    <a:pt x="7341" y="4946"/>
                    <a:pt x="7184" y="4789"/>
                    <a:pt x="7184" y="4568"/>
                  </a:cubicBezTo>
                  <a:lnTo>
                    <a:pt x="7184" y="2458"/>
                  </a:lnTo>
                  <a:cubicBezTo>
                    <a:pt x="7184" y="2269"/>
                    <a:pt x="7341" y="2111"/>
                    <a:pt x="7530" y="2111"/>
                  </a:cubicBezTo>
                  <a:close/>
                  <a:moveTo>
                    <a:pt x="2584" y="0"/>
                  </a:moveTo>
                  <a:cubicBezTo>
                    <a:pt x="2364" y="0"/>
                    <a:pt x="2206" y="158"/>
                    <a:pt x="2206" y="347"/>
                  </a:cubicBezTo>
                  <a:lnTo>
                    <a:pt x="2206" y="1764"/>
                  </a:lnTo>
                  <a:lnTo>
                    <a:pt x="2206" y="2489"/>
                  </a:lnTo>
                  <a:cubicBezTo>
                    <a:pt x="2206" y="2678"/>
                    <a:pt x="2364" y="2836"/>
                    <a:pt x="2584" y="2836"/>
                  </a:cubicBezTo>
                  <a:lnTo>
                    <a:pt x="3624" y="2836"/>
                  </a:lnTo>
                  <a:cubicBezTo>
                    <a:pt x="4821" y="2836"/>
                    <a:pt x="5766" y="3781"/>
                    <a:pt x="5766" y="4978"/>
                  </a:cubicBezTo>
                  <a:cubicBezTo>
                    <a:pt x="5766" y="6144"/>
                    <a:pt x="4821" y="7089"/>
                    <a:pt x="3624" y="7089"/>
                  </a:cubicBezTo>
                  <a:lnTo>
                    <a:pt x="3277" y="7089"/>
                  </a:lnTo>
                  <a:cubicBezTo>
                    <a:pt x="2616" y="7089"/>
                    <a:pt x="1986" y="6931"/>
                    <a:pt x="1387" y="6711"/>
                  </a:cubicBezTo>
                  <a:cubicBezTo>
                    <a:pt x="1072" y="7183"/>
                    <a:pt x="694" y="7593"/>
                    <a:pt x="221" y="7908"/>
                  </a:cubicBezTo>
                  <a:cubicBezTo>
                    <a:pt x="95" y="8002"/>
                    <a:pt x="1" y="8160"/>
                    <a:pt x="64" y="8317"/>
                  </a:cubicBezTo>
                  <a:cubicBezTo>
                    <a:pt x="95" y="8475"/>
                    <a:pt x="253" y="8538"/>
                    <a:pt x="410" y="8538"/>
                  </a:cubicBezTo>
                  <a:lnTo>
                    <a:pt x="3624" y="8538"/>
                  </a:lnTo>
                  <a:lnTo>
                    <a:pt x="3624" y="8191"/>
                  </a:lnTo>
                  <a:cubicBezTo>
                    <a:pt x="3624" y="8002"/>
                    <a:pt x="3781" y="7845"/>
                    <a:pt x="4002" y="7845"/>
                  </a:cubicBezTo>
                  <a:cubicBezTo>
                    <a:pt x="4191" y="7845"/>
                    <a:pt x="4348" y="8002"/>
                    <a:pt x="4348" y="8191"/>
                  </a:cubicBezTo>
                  <a:lnTo>
                    <a:pt x="4348" y="8538"/>
                  </a:lnTo>
                  <a:lnTo>
                    <a:pt x="6522" y="8538"/>
                  </a:lnTo>
                  <a:lnTo>
                    <a:pt x="6522" y="6049"/>
                  </a:lnTo>
                  <a:cubicBezTo>
                    <a:pt x="6522" y="5829"/>
                    <a:pt x="6680" y="5671"/>
                    <a:pt x="6869" y="5671"/>
                  </a:cubicBezTo>
                  <a:cubicBezTo>
                    <a:pt x="7058" y="5671"/>
                    <a:pt x="7215" y="5829"/>
                    <a:pt x="7215" y="6049"/>
                  </a:cubicBezTo>
                  <a:lnTo>
                    <a:pt x="7215" y="8601"/>
                  </a:lnTo>
                  <a:lnTo>
                    <a:pt x="11153" y="8601"/>
                  </a:lnTo>
                  <a:cubicBezTo>
                    <a:pt x="11468" y="8538"/>
                    <a:pt x="11595" y="8128"/>
                    <a:pt x="11311" y="7939"/>
                  </a:cubicBezTo>
                  <a:cubicBezTo>
                    <a:pt x="10208" y="7215"/>
                    <a:pt x="9547" y="5986"/>
                    <a:pt x="9389" y="4726"/>
                  </a:cubicBezTo>
                  <a:lnTo>
                    <a:pt x="10681" y="3434"/>
                  </a:lnTo>
                  <a:cubicBezTo>
                    <a:pt x="10775" y="3371"/>
                    <a:pt x="10807" y="3277"/>
                    <a:pt x="10807" y="3182"/>
                  </a:cubicBezTo>
                  <a:lnTo>
                    <a:pt x="10807" y="1764"/>
                  </a:lnTo>
                  <a:cubicBezTo>
                    <a:pt x="10807" y="1563"/>
                    <a:pt x="10625" y="1422"/>
                    <a:pt x="10440" y="1422"/>
                  </a:cubicBezTo>
                  <a:cubicBezTo>
                    <a:pt x="10394" y="1422"/>
                    <a:pt x="10347" y="1431"/>
                    <a:pt x="10303" y="1449"/>
                  </a:cubicBezTo>
                  <a:lnTo>
                    <a:pt x="9389" y="1922"/>
                  </a:lnTo>
                  <a:lnTo>
                    <a:pt x="9389" y="347"/>
                  </a:lnTo>
                  <a:cubicBezTo>
                    <a:pt x="9389" y="158"/>
                    <a:pt x="9232" y="0"/>
                    <a:pt x="9043" y="0"/>
                  </a:cubicBezTo>
                  <a:lnTo>
                    <a:pt x="6522" y="0"/>
                  </a:lnTo>
                  <a:lnTo>
                    <a:pt x="6522" y="3245"/>
                  </a:lnTo>
                  <a:cubicBezTo>
                    <a:pt x="6522" y="3434"/>
                    <a:pt x="6365" y="3592"/>
                    <a:pt x="6144" y="3592"/>
                  </a:cubicBezTo>
                  <a:cubicBezTo>
                    <a:pt x="5955" y="3592"/>
                    <a:pt x="5798" y="3434"/>
                    <a:pt x="5798" y="3245"/>
                  </a:cubicBezTo>
                  <a:lnTo>
                    <a:pt x="5798" y="0"/>
                  </a:lnTo>
                  <a:lnTo>
                    <a:pt x="4348" y="0"/>
                  </a:lnTo>
                  <a:lnTo>
                    <a:pt x="4348" y="1764"/>
                  </a:lnTo>
                  <a:cubicBezTo>
                    <a:pt x="4348" y="1985"/>
                    <a:pt x="4191" y="2143"/>
                    <a:pt x="4002" y="2143"/>
                  </a:cubicBezTo>
                  <a:cubicBezTo>
                    <a:pt x="3781" y="2143"/>
                    <a:pt x="3624" y="1985"/>
                    <a:pt x="3624" y="1764"/>
                  </a:cubicBezTo>
                  <a:lnTo>
                    <a:pt x="362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6" name="Google Shape;7436;p68"/>
            <p:cNvSpPr/>
            <p:nvPr/>
          </p:nvSpPr>
          <p:spPr>
            <a:xfrm>
              <a:off x="-18645175" y="3424975"/>
              <a:ext cx="141800" cy="159900"/>
            </a:xfrm>
            <a:custGeom>
              <a:rect b="b" l="l" r="r" t="t"/>
              <a:pathLst>
                <a:path extrusionOk="0" h="6396" w="5672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2489"/>
                  </a:lnTo>
                  <a:cubicBezTo>
                    <a:pt x="1" y="4600"/>
                    <a:pt x="1733" y="6396"/>
                    <a:pt x="3907" y="6396"/>
                  </a:cubicBezTo>
                  <a:lnTo>
                    <a:pt x="4254" y="6396"/>
                  </a:lnTo>
                  <a:cubicBezTo>
                    <a:pt x="5041" y="6396"/>
                    <a:pt x="5671" y="5766"/>
                    <a:pt x="5671" y="4978"/>
                  </a:cubicBezTo>
                  <a:cubicBezTo>
                    <a:pt x="5671" y="4190"/>
                    <a:pt x="5041" y="3560"/>
                    <a:pt x="4254" y="3560"/>
                  </a:cubicBezTo>
                  <a:lnTo>
                    <a:pt x="3183" y="3560"/>
                  </a:lnTo>
                  <a:cubicBezTo>
                    <a:pt x="2584" y="3560"/>
                    <a:pt x="2111" y="3088"/>
                    <a:pt x="2111" y="2489"/>
                  </a:cubicBezTo>
                  <a:lnTo>
                    <a:pt x="2111" y="1764"/>
                  </a:lnTo>
                  <a:cubicBezTo>
                    <a:pt x="2111" y="788"/>
                    <a:pt x="132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7" name="Google Shape;7437;p68"/>
            <p:cNvSpPr/>
            <p:nvPr/>
          </p:nvSpPr>
          <p:spPr>
            <a:xfrm>
              <a:off x="-18466375" y="3334200"/>
              <a:ext cx="54350" cy="71100"/>
            </a:xfrm>
            <a:custGeom>
              <a:rect b="b" l="l" r="r" t="t"/>
              <a:pathLst>
                <a:path extrusionOk="0" h="2844" w="2174">
                  <a:moveTo>
                    <a:pt x="1449" y="0"/>
                  </a:moveTo>
                  <a:cubicBezTo>
                    <a:pt x="1371" y="0"/>
                    <a:pt x="1292" y="24"/>
                    <a:pt x="1229" y="71"/>
                  </a:cubicBezTo>
                  <a:cubicBezTo>
                    <a:pt x="1197" y="103"/>
                    <a:pt x="0" y="953"/>
                    <a:pt x="0" y="2150"/>
                  </a:cubicBezTo>
                  <a:cubicBezTo>
                    <a:pt x="0" y="2403"/>
                    <a:pt x="95" y="2623"/>
                    <a:pt x="158" y="2844"/>
                  </a:cubicBezTo>
                  <a:lnTo>
                    <a:pt x="756" y="2844"/>
                  </a:lnTo>
                  <a:cubicBezTo>
                    <a:pt x="882" y="1898"/>
                    <a:pt x="1386" y="1048"/>
                    <a:pt x="2174" y="544"/>
                  </a:cubicBezTo>
                  <a:cubicBezTo>
                    <a:pt x="1954" y="260"/>
                    <a:pt x="1701" y="71"/>
                    <a:pt x="1670" y="71"/>
                  </a:cubicBezTo>
                  <a:cubicBezTo>
                    <a:pt x="1607" y="24"/>
                    <a:pt x="1528" y="0"/>
                    <a:pt x="14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8" name="Google Shape;7438;p68"/>
            <p:cNvSpPr/>
            <p:nvPr/>
          </p:nvSpPr>
          <p:spPr>
            <a:xfrm>
              <a:off x="-18428575" y="3352500"/>
              <a:ext cx="87450" cy="82725"/>
            </a:xfrm>
            <a:custGeom>
              <a:rect b="b" l="l" r="r" t="t"/>
              <a:pathLst>
                <a:path extrusionOk="0" h="3309" w="3498">
                  <a:moveTo>
                    <a:pt x="2426" y="1"/>
                  </a:moveTo>
                  <a:cubicBezTo>
                    <a:pt x="1166" y="1"/>
                    <a:pt x="158" y="946"/>
                    <a:pt x="0" y="2112"/>
                  </a:cubicBezTo>
                  <a:lnTo>
                    <a:pt x="1009" y="2112"/>
                  </a:lnTo>
                  <a:cubicBezTo>
                    <a:pt x="1607" y="2112"/>
                    <a:pt x="2080" y="2584"/>
                    <a:pt x="2080" y="3183"/>
                  </a:cubicBezTo>
                  <a:lnTo>
                    <a:pt x="2080" y="3309"/>
                  </a:lnTo>
                  <a:cubicBezTo>
                    <a:pt x="2899" y="2899"/>
                    <a:pt x="3497" y="2049"/>
                    <a:pt x="3497" y="1072"/>
                  </a:cubicBezTo>
                  <a:lnTo>
                    <a:pt x="3497" y="347"/>
                  </a:lnTo>
                  <a:cubicBezTo>
                    <a:pt x="3497" y="158"/>
                    <a:pt x="3340" y="1"/>
                    <a:pt x="31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39" name="Google Shape;7439;p68"/>
            <p:cNvSpPr/>
            <p:nvPr/>
          </p:nvSpPr>
          <p:spPr>
            <a:xfrm>
              <a:off x="-18645175" y="3334400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765" y="0"/>
                  </a:moveTo>
                  <a:cubicBezTo>
                    <a:pt x="788" y="0"/>
                    <a:pt x="1" y="788"/>
                    <a:pt x="1" y="1796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47" y="2836"/>
                  </a:cubicBezTo>
                  <a:lnTo>
                    <a:pt x="1072" y="2836"/>
                  </a:lnTo>
                  <a:cubicBezTo>
                    <a:pt x="2048" y="2836"/>
                    <a:pt x="2836" y="2048"/>
                    <a:pt x="2836" y="1071"/>
                  </a:cubicBezTo>
                  <a:lnTo>
                    <a:pt x="2836" y="347"/>
                  </a:lnTo>
                  <a:cubicBezTo>
                    <a:pt x="2836" y="158"/>
                    <a:pt x="2679" y="0"/>
                    <a:pt x="24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0" name="Google Shape;7440;p68"/>
          <p:cNvGrpSpPr/>
          <p:nvPr/>
        </p:nvGrpSpPr>
        <p:grpSpPr>
          <a:xfrm>
            <a:off x="3964771" y="3453487"/>
            <a:ext cx="341820" cy="340091"/>
            <a:chOff x="-18645175" y="3708500"/>
            <a:chExt cx="306400" cy="304850"/>
          </a:xfrm>
        </p:grpSpPr>
        <p:sp>
          <p:nvSpPr>
            <p:cNvPr id="7441" name="Google Shape;7441;p68"/>
            <p:cNvSpPr/>
            <p:nvPr/>
          </p:nvSpPr>
          <p:spPr>
            <a:xfrm>
              <a:off x="-18555375" y="38172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2" name="Google Shape;7442;p68"/>
            <p:cNvSpPr/>
            <p:nvPr/>
          </p:nvSpPr>
          <p:spPr>
            <a:xfrm>
              <a:off x="-18501825" y="3894000"/>
              <a:ext cx="18150" cy="16950"/>
            </a:xfrm>
            <a:custGeom>
              <a:rect b="b" l="l" r="r" t="t"/>
              <a:pathLst>
                <a:path extrusionOk="0" h="678" w="726">
                  <a:moveTo>
                    <a:pt x="351" y="0"/>
                  </a:moveTo>
                  <a:cubicBezTo>
                    <a:pt x="197" y="0"/>
                    <a:pt x="48" y="79"/>
                    <a:pt x="0" y="237"/>
                  </a:cubicBezTo>
                  <a:lnTo>
                    <a:pt x="379" y="678"/>
                  </a:lnTo>
                  <a:lnTo>
                    <a:pt x="725" y="237"/>
                  </a:lnTo>
                  <a:cubicBezTo>
                    <a:pt x="662" y="79"/>
                    <a:pt x="505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3" name="Google Shape;7443;p68"/>
            <p:cNvSpPr/>
            <p:nvPr/>
          </p:nvSpPr>
          <p:spPr>
            <a:xfrm>
              <a:off x="-18546725" y="3835325"/>
              <a:ext cx="108725" cy="124450"/>
            </a:xfrm>
            <a:custGeom>
              <a:rect b="b" l="l" r="r" t="t"/>
              <a:pathLst>
                <a:path extrusionOk="0" h="4978" w="4349">
                  <a:moveTo>
                    <a:pt x="2175" y="0"/>
                  </a:moveTo>
                  <a:cubicBezTo>
                    <a:pt x="1481" y="0"/>
                    <a:pt x="914" y="473"/>
                    <a:pt x="757" y="1134"/>
                  </a:cubicBezTo>
                  <a:lnTo>
                    <a:pt x="221" y="3151"/>
                  </a:lnTo>
                  <a:cubicBezTo>
                    <a:pt x="1" y="4096"/>
                    <a:pt x="725" y="4978"/>
                    <a:pt x="1639" y="4978"/>
                  </a:cubicBezTo>
                  <a:lnTo>
                    <a:pt x="1796" y="4978"/>
                  </a:lnTo>
                  <a:lnTo>
                    <a:pt x="1796" y="3686"/>
                  </a:lnTo>
                  <a:lnTo>
                    <a:pt x="1198" y="2899"/>
                  </a:lnTo>
                  <a:cubicBezTo>
                    <a:pt x="1135" y="2804"/>
                    <a:pt x="1103" y="2741"/>
                    <a:pt x="1103" y="2647"/>
                  </a:cubicBezTo>
                  <a:cubicBezTo>
                    <a:pt x="1103" y="2048"/>
                    <a:pt x="1576" y="1575"/>
                    <a:pt x="2175" y="1575"/>
                  </a:cubicBezTo>
                  <a:cubicBezTo>
                    <a:pt x="2773" y="1575"/>
                    <a:pt x="3246" y="2048"/>
                    <a:pt x="3246" y="2647"/>
                  </a:cubicBezTo>
                  <a:cubicBezTo>
                    <a:pt x="3246" y="2741"/>
                    <a:pt x="3183" y="2804"/>
                    <a:pt x="3151" y="2899"/>
                  </a:cubicBezTo>
                  <a:lnTo>
                    <a:pt x="2521" y="3686"/>
                  </a:lnTo>
                  <a:lnTo>
                    <a:pt x="2521" y="4978"/>
                  </a:lnTo>
                  <a:lnTo>
                    <a:pt x="2679" y="4978"/>
                  </a:lnTo>
                  <a:cubicBezTo>
                    <a:pt x="3624" y="4978"/>
                    <a:pt x="4348" y="4064"/>
                    <a:pt x="4096" y="3151"/>
                  </a:cubicBezTo>
                  <a:lnTo>
                    <a:pt x="3592" y="1134"/>
                  </a:lnTo>
                  <a:cubicBezTo>
                    <a:pt x="3435" y="441"/>
                    <a:pt x="2836" y="0"/>
                    <a:pt x="21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4" name="Google Shape;7444;p68"/>
            <p:cNvSpPr/>
            <p:nvPr/>
          </p:nvSpPr>
          <p:spPr>
            <a:xfrm>
              <a:off x="-18644375" y="3728200"/>
              <a:ext cx="305600" cy="285150"/>
            </a:xfrm>
            <a:custGeom>
              <a:rect b="b" l="l" r="r" t="t"/>
              <a:pathLst>
                <a:path extrusionOk="0" h="11406" w="12224">
                  <a:moveTo>
                    <a:pt x="8128" y="2836"/>
                  </a:moveTo>
                  <a:cubicBezTo>
                    <a:pt x="8695" y="2836"/>
                    <a:pt x="9168" y="3309"/>
                    <a:pt x="9168" y="3907"/>
                  </a:cubicBezTo>
                  <a:cubicBezTo>
                    <a:pt x="9257" y="4501"/>
                    <a:pt x="8814" y="4984"/>
                    <a:pt x="8182" y="4984"/>
                  </a:cubicBezTo>
                  <a:cubicBezTo>
                    <a:pt x="8143" y="4984"/>
                    <a:pt x="8105" y="4982"/>
                    <a:pt x="8065" y="4978"/>
                  </a:cubicBezTo>
                  <a:lnTo>
                    <a:pt x="8065" y="4978"/>
                  </a:lnTo>
                  <a:cubicBezTo>
                    <a:pt x="8128" y="5041"/>
                    <a:pt x="8160" y="5136"/>
                    <a:pt x="8160" y="5199"/>
                  </a:cubicBezTo>
                  <a:lnTo>
                    <a:pt x="8664" y="7247"/>
                  </a:lnTo>
                  <a:cubicBezTo>
                    <a:pt x="9011" y="8633"/>
                    <a:pt x="7971" y="9988"/>
                    <a:pt x="6553" y="9988"/>
                  </a:cubicBezTo>
                  <a:lnTo>
                    <a:pt x="5513" y="9988"/>
                  </a:lnTo>
                  <a:cubicBezTo>
                    <a:pt x="4096" y="9988"/>
                    <a:pt x="3025" y="8633"/>
                    <a:pt x="3403" y="7247"/>
                  </a:cubicBezTo>
                  <a:lnTo>
                    <a:pt x="3907" y="5199"/>
                  </a:lnTo>
                  <a:cubicBezTo>
                    <a:pt x="3938" y="5136"/>
                    <a:pt x="3938" y="5041"/>
                    <a:pt x="3970" y="4978"/>
                  </a:cubicBezTo>
                  <a:lnTo>
                    <a:pt x="3970" y="4978"/>
                  </a:lnTo>
                  <a:cubicBezTo>
                    <a:pt x="3934" y="4982"/>
                    <a:pt x="3899" y="4983"/>
                    <a:pt x="3864" y="4983"/>
                  </a:cubicBezTo>
                  <a:cubicBezTo>
                    <a:pt x="3255" y="4983"/>
                    <a:pt x="2804" y="4473"/>
                    <a:pt x="2804" y="3907"/>
                  </a:cubicBezTo>
                  <a:cubicBezTo>
                    <a:pt x="2804" y="3309"/>
                    <a:pt x="3277" y="2836"/>
                    <a:pt x="3875" y="2836"/>
                  </a:cubicBezTo>
                  <a:cubicBezTo>
                    <a:pt x="4411" y="2836"/>
                    <a:pt x="4883" y="3277"/>
                    <a:pt x="4915" y="3844"/>
                  </a:cubicBezTo>
                  <a:cubicBezTo>
                    <a:pt x="5230" y="3624"/>
                    <a:pt x="5608" y="3561"/>
                    <a:pt x="5986" y="3561"/>
                  </a:cubicBezTo>
                  <a:cubicBezTo>
                    <a:pt x="6396" y="3561"/>
                    <a:pt x="6742" y="3687"/>
                    <a:pt x="7057" y="3844"/>
                  </a:cubicBezTo>
                  <a:cubicBezTo>
                    <a:pt x="7089" y="3277"/>
                    <a:pt x="7561" y="2836"/>
                    <a:pt x="8128" y="2836"/>
                  </a:cubicBezTo>
                  <a:close/>
                  <a:moveTo>
                    <a:pt x="4285" y="1"/>
                  </a:moveTo>
                  <a:cubicBezTo>
                    <a:pt x="2710" y="1"/>
                    <a:pt x="1449" y="946"/>
                    <a:pt x="1449" y="2143"/>
                  </a:cubicBezTo>
                  <a:lnTo>
                    <a:pt x="1449" y="2773"/>
                  </a:lnTo>
                  <a:cubicBezTo>
                    <a:pt x="1449" y="4380"/>
                    <a:pt x="945" y="5955"/>
                    <a:pt x="95" y="7310"/>
                  </a:cubicBezTo>
                  <a:cubicBezTo>
                    <a:pt x="0" y="7373"/>
                    <a:pt x="0" y="7530"/>
                    <a:pt x="32" y="7625"/>
                  </a:cubicBezTo>
                  <a:cubicBezTo>
                    <a:pt x="945" y="9893"/>
                    <a:pt x="3182" y="11405"/>
                    <a:pt x="5671" y="11405"/>
                  </a:cubicBezTo>
                  <a:lnTo>
                    <a:pt x="6553" y="11405"/>
                  </a:lnTo>
                  <a:cubicBezTo>
                    <a:pt x="9011" y="11405"/>
                    <a:pt x="11216" y="9893"/>
                    <a:pt x="12161" y="7625"/>
                  </a:cubicBezTo>
                  <a:cubicBezTo>
                    <a:pt x="12224" y="7499"/>
                    <a:pt x="12224" y="7373"/>
                    <a:pt x="12129" y="7310"/>
                  </a:cubicBezTo>
                  <a:cubicBezTo>
                    <a:pt x="11184" y="5955"/>
                    <a:pt x="10680" y="4380"/>
                    <a:pt x="10680" y="2773"/>
                  </a:cubicBezTo>
                  <a:lnTo>
                    <a:pt x="10680" y="2143"/>
                  </a:lnTo>
                  <a:cubicBezTo>
                    <a:pt x="10680" y="946"/>
                    <a:pt x="9420" y="1"/>
                    <a:pt x="7845" y="1"/>
                  </a:cubicBezTo>
                  <a:cubicBezTo>
                    <a:pt x="7183" y="1"/>
                    <a:pt x="6553" y="158"/>
                    <a:pt x="6081" y="473"/>
                  </a:cubicBezTo>
                  <a:cubicBezTo>
                    <a:pt x="5545" y="158"/>
                    <a:pt x="4915" y="1"/>
                    <a:pt x="42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5" name="Google Shape;7445;p68"/>
            <p:cNvSpPr/>
            <p:nvPr/>
          </p:nvSpPr>
          <p:spPr>
            <a:xfrm>
              <a:off x="-18448275" y="38172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5" y="536"/>
                    <a:pt x="725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6" name="Google Shape;7446;p68"/>
            <p:cNvSpPr/>
            <p:nvPr/>
          </p:nvSpPr>
          <p:spPr>
            <a:xfrm>
              <a:off x="-18645175" y="3708500"/>
              <a:ext cx="74050" cy="91400"/>
            </a:xfrm>
            <a:custGeom>
              <a:rect b="b" l="l" r="r" t="t"/>
              <a:pathLst>
                <a:path extrusionOk="0" h="3656" w="2962">
                  <a:moveTo>
                    <a:pt x="2111" y="1"/>
                  </a:moveTo>
                  <a:cubicBezTo>
                    <a:pt x="946" y="1"/>
                    <a:pt x="1" y="946"/>
                    <a:pt x="1" y="2143"/>
                  </a:cubicBezTo>
                  <a:cubicBezTo>
                    <a:pt x="1" y="2710"/>
                    <a:pt x="221" y="3277"/>
                    <a:pt x="631" y="3656"/>
                  </a:cubicBezTo>
                  <a:lnTo>
                    <a:pt x="631" y="3498"/>
                  </a:lnTo>
                  <a:lnTo>
                    <a:pt x="631" y="2868"/>
                  </a:lnTo>
                  <a:cubicBezTo>
                    <a:pt x="631" y="1608"/>
                    <a:pt x="1576" y="600"/>
                    <a:pt x="2962" y="190"/>
                  </a:cubicBezTo>
                  <a:cubicBezTo>
                    <a:pt x="2679" y="95"/>
                    <a:pt x="2395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47" name="Google Shape;7447;p68"/>
            <p:cNvSpPr/>
            <p:nvPr/>
          </p:nvSpPr>
          <p:spPr>
            <a:xfrm>
              <a:off x="-18415975" y="3710075"/>
              <a:ext cx="74850" cy="92975"/>
            </a:xfrm>
            <a:custGeom>
              <a:rect b="b" l="l" r="r" t="t"/>
              <a:pathLst>
                <a:path extrusionOk="0" h="3719" w="2994">
                  <a:moveTo>
                    <a:pt x="883" y="1"/>
                  </a:moveTo>
                  <a:cubicBezTo>
                    <a:pt x="568" y="1"/>
                    <a:pt x="284" y="64"/>
                    <a:pt x="1" y="190"/>
                  </a:cubicBezTo>
                  <a:cubicBezTo>
                    <a:pt x="1292" y="568"/>
                    <a:pt x="2206" y="1608"/>
                    <a:pt x="2206" y="2836"/>
                  </a:cubicBezTo>
                  <a:lnTo>
                    <a:pt x="2206" y="3466"/>
                  </a:lnTo>
                  <a:cubicBezTo>
                    <a:pt x="2206" y="3529"/>
                    <a:pt x="2206" y="3656"/>
                    <a:pt x="2237" y="3719"/>
                  </a:cubicBezTo>
                  <a:cubicBezTo>
                    <a:pt x="2710" y="3340"/>
                    <a:pt x="2993" y="2742"/>
                    <a:pt x="2993" y="2112"/>
                  </a:cubicBezTo>
                  <a:cubicBezTo>
                    <a:pt x="2993" y="946"/>
                    <a:pt x="2048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48" name="Google Shape;7448;p68"/>
          <p:cNvGrpSpPr/>
          <p:nvPr/>
        </p:nvGrpSpPr>
        <p:grpSpPr>
          <a:xfrm>
            <a:off x="3963014" y="3870680"/>
            <a:ext cx="345334" cy="341039"/>
            <a:chOff x="-18647525" y="4082625"/>
            <a:chExt cx="309550" cy="305700"/>
          </a:xfrm>
        </p:grpSpPr>
        <p:sp>
          <p:nvSpPr>
            <p:cNvPr id="7449" name="Google Shape;7449;p68"/>
            <p:cNvSpPr/>
            <p:nvPr/>
          </p:nvSpPr>
          <p:spPr>
            <a:xfrm>
              <a:off x="-18609725" y="4082625"/>
              <a:ext cx="123675" cy="61475"/>
            </a:xfrm>
            <a:custGeom>
              <a:rect b="b" l="l" r="r" t="t"/>
              <a:pathLst>
                <a:path extrusionOk="0" h="2459" w="4947">
                  <a:moveTo>
                    <a:pt x="2473" y="1"/>
                  </a:moveTo>
                  <a:cubicBezTo>
                    <a:pt x="2387" y="1"/>
                    <a:pt x="2300" y="32"/>
                    <a:pt x="2237" y="95"/>
                  </a:cubicBezTo>
                  <a:cubicBezTo>
                    <a:pt x="2206" y="127"/>
                    <a:pt x="1576" y="694"/>
                    <a:pt x="1450" y="1481"/>
                  </a:cubicBezTo>
                  <a:cubicBezTo>
                    <a:pt x="1324" y="1418"/>
                    <a:pt x="1166" y="1418"/>
                    <a:pt x="1071" y="1418"/>
                  </a:cubicBezTo>
                  <a:lnTo>
                    <a:pt x="347" y="1418"/>
                  </a:lnTo>
                  <a:cubicBezTo>
                    <a:pt x="158" y="1418"/>
                    <a:pt x="0" y="1576"/>
                    <a:pt x="0" y="1797"/>
                  </a:cubicBezTo>
                  <a:cubicBezTo>
                    <a:pt x="0" y="2017"/>
                    <a:pt x="32" y="2206"/>
                    <a:pt x="126" y="2427"/>
                  </a:cubicBezTo>
                  <a:cubicBezTo>
                    <a:pt x="1008" y="2175"/>
                    <a:pt x="1922" y="2175"/>
                    <a:pt x="2489" y="2175"/>
                  </a:cubicBezTo>
                  <a:cubicBezTo>
                    <a:pt x="3277" y="2175"/>
                    <a:pt x="4096" y="2206"/>
                    <a:pt x="4852" y="2458"/>
                  </a:cubicBezTo>
                  <a:cubicBezTo>
                    <a:pt x="4915" y="2269"/>
                    <a:pt x="4947" y="2017"/>
                    <a:pt x="4947" y="1797"/>
                  </a:cubicBezTo>
                  <a:cubicBezTo>
                    <a:pt x="4947" y="1576"/>
                    <a:pt x="4789" y="1418"/>
                    <a:pt x="4600" y="1418"/>
                  </a:cubicBezTo>
                  <a:lnTo>
                    <a:pt x="3907" y="1418"/>
                  </a:lnTo>
                  <a:cubicBezTo>
                    <a:pt x="3781" y="1418"/>
                    <a:pt x="3623" y="1418"/>
                    <a:pt x="3497" y="1481"/>
                  </a:cubicBezTo>
                  <a:cubicBezTo>
                    <a:pt x="3340" y="694"/>
                    <a:pt x="2710" y="127"/>
                    <a:pt x="2710" y="95"/>
                  </a:cubicBezTo>
                  <a:cubicBezTo>
                    <a:pt x="2647" y="32"/>
                    <a:pt x="2560" y="1"/>
                    <a:pt x="24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0" name="Google Shape;7450;p68"/>
            <p:cNvSpPr/>
            <p:nvPr/>
          </p:nvSpPr>
          <p:spPr>
            <a:xfrm>
              <a:off x="-18647525" y="4155875"/>
              <a:ext cx="148075" cy="195350"/>
            </a:xfrm>
            <a:custGeom>
              <a:rect b="b" l="l" r="r" t="t"/>
              <a:pathLst>
                <a:path extrusionOk="0" h="7814" w="5923">
                  <a:moveTo>
                    <a:pt x="1859" y="2836"/>
                  </a:moveTo>
                  <a:cubicBezTo>
                    <a:pt x="2048" y="2836"/>
                    <a:pt x="2205" y="2994"/>
                    <a:pt x="2205" y="3183"/>
                  </a:cubicBezTo>
                  <a:lnTo>
                    <a:pt x="2205" y="3907"/>
                  </a:lnTo>
                  <a:cubicBezTo>
                    <a:pt x="2205" y="4096"/>
                    <a:pt x="2048" y="4254"/>
                    <a:pt x="1859" y="4254"/>
                  </a:cubicBezTo>
                  <a:cubicBezTo>
                    <a:pt x="1670" y="4254"/>
                    <a:pt x="1512" y="4096"/>
                    <a:pt x="1512" y="3907"/>
                  </a:cubicBezTo>
                  <a:lnTo>
                    <a:pt x="1512" y="3183"/>
                  </a:lnTo>
                  <a:cubicBezTo>
                    <a:pt x="1512" y="2994"/>
                    <a:pt x="1670" y="2836"/>
                    <a:pt x="1859" y="2836"/>
                  </a:cubicBezTo>
                  <a:close/>
                  <a:moveTo>
                    <a:pt x="3938" y="1"/>
                  </a:moveTo>
                  <a:cubicBezTo>
                    <a:pt x="2678" y="1"/>
                    <a:pt x="0" y="1"/>
                    <a:pt x="0" y="2836"/>
                  </a:cubicBezTo>
                  <a:cubicBezTo>
                    <a:pt x="0" y="4569"/>
                    <a:pt x="914" y="6774"/>
                    <a:pt x="2205" y="7814"/>
                  </a:cubicBezTo>
                  <a:cubicBezTo>
                    <a:pt x="2016" y="6995"/>
                    <a:pt x="1985" y="6018"/>
                    <a:pt x="2268" y="4915"/>
                  </a:cubicBezTo>
                  <a:cubicBezTo>
                    <a:pt x="2457" y="4222"/>
                    <a:pt x="2741" y="3466"/>
                    <a:pt x="3088" y="2805"/>
                  </a:cubicBezTo>
                  <a:cubicBezTo>
                    <a:pt x="2962" y="2710"/>
                    <a:pt x="2899" y="2647"/>
                    <a:pt x="2899" y="2490"/>
                  </a:cubicBezTo>
                  <a:lnTo>
                    <a:pt x="2899" y="1765"/>
                  </a:lnTo>
                  <a:cubicBezTo>
                    <a:pt x="2899" y="1576"/>
                    <a:pt x="3056" y="1418"/>
                    <a:pt x="3245" y="1418"/>
                  </a:cubicBezTo>
                  <a:cubicBezTo>
                    <a:pt x="3434" y="1418"/>
                    <a:pt x="3592" y="1576"/>
                    <a:pt x="3592" y="1765"/>
                  </a:cubicBezTo>
                  <a:lnTo>
                    <a:pt x="3592" y="1954"/>
                  </a:lnTo>
                  <a:cubicBezTo>
                    <a:pt x="3781" y="1702"/>
                    <a:pt x="4033" y="1450"/>
                    <a:pt x="4222" y="1229"/>
                  </a:cubicBezTo>
                  <a:cubicBezTo>
                    <a:pt x="4726" y="694"/>
                    <a:pt x="5324" y="347"/>
                    <a:pt x="5923" y="190"/>
                  </a:cubicBezTo>
                  <a:cubicBezTo>
                    <a:pt x="5293" y="32"/>
                    <a:pt x="4631" y="1"/>
                    <a:pt x="39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1" name="Google Shape;7451;p68"/>
            <p:cNvSpPr/>
            <p:nvPr/>
          </p:nvSpPr>
          <p:spPr>
            <a:xfrm>
              <a:off x="-18442750" y="4150575"/>
              <a:ext cx="102400" cy="100625"/>
            </a:xfrm>
            <a:custGeom>
              <a:rect b="b" l="l" r="r" t="t"/>
              <a:pathLst>
                <a:path extrusionOk="0" h="4025" w="4096">
                  <a:moveTo>
                    <a:pt x="630" y="0"/>
                  </a:moveTo>
                  <a:cubicBezTo>
                    <a:pt x="544" y="0"/>
                    <a:pt x="457" y="39"/>
                    <a:pt x="378" y="118"/>
                  </a:cubicBezTo>
                  <a:cubicBezTo>
                    <a:pt x="221" y="276"/>
                    <a:pt x="95" y="496"/>
                    <a:pt x="0" y="685"/>
                  </a:cubicBezTo>
                  <a:cubicBezTo>
                    <a:pt x="851" y="1063"/>
                    <a:pt x="1481" y="1725"/>
                    <a:pt x="1891" y="2134"/>
                  </a:cubicBezTo>
                  <a:cubicBezTo>
                    <a:pt x="2300" y="2513"/>
                    <a:pt x="2962" y="3206"/>
                    <a:pt x="3371" y="4025"/>
                  </a:cubicBezTo>
                  <a:cubicBezTo>
                    <a:pt x="3560" y="3962"/>
                    <a:pt x="3749" y="3836"/>
                    <a:pt x="3907" y="3647"/>
                  </a:cubicBezTo>
                  <a:cubicBezTo>
                    <a:pt x="4096" y="3552"/>
                    <a:pt x="4096" y="3332"/>
                    <a:pt x="3938" y="3206"/>
                  </a:cubicBezTo>
                  <a:lnTo>
                    <a:pt x="3434" y="2702"/>
                  </a:lnTo>
                  <a:cubicBezTo>
                    <a:pt x="3371" y="2607"/>
                    <a:pt x="3245" y="2544"/>
                    <a:pt x="3119" y="2450"/>
                  </a:cubicBezTo>
                  <a:cubicBezTo>
                    <a:pt x="3560" y="1788"/>
                    <a:pt x="3529" y="937"/>
                    <a:pt x="3529" y="906"/>
                  </a:cubicBezTo>
                  <a:cubicBezTo>
                    <a:pt x="3529" y="717"/>
                    <a:pt x="3371" y="591"/>
                    <a:pt x="3151" y="559"/>
                  </a:cubicBezTo>
                  <a:cubicBezTo>
                    <a:pt x="3147" y="559"/>
                    <a:pt x="3130" y="559"/>
                    <a:pt x="3103" y="559"/>
                  </a:cubicBezTo>
                  <a:cubicBezTo>
                    <a:pt x="2910" y="559"/>
                    <a:pt x="2190" y="583"/>
                    <a:pt x="1639" y="969"/>
                  </a:cubicBezTo>
                  <a:cubicBezTo>
                    <a:pt x="1544" y="843"/>
                    <a:pt x="1481" y="748"/>
                    <a:pt x="1387" y="654"/>
                  </a:cubicBezTo>
                  <a:lnTo>
                    <a:pt x="882" y="118"/>
                  </a:lnTo>
                  <a:cubicBezTo>
                    <a:pt x="804" y="39"/>
                    <a:pt x="717" y="0"/>
                    <a:pt x="63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2" name="Google Shape;7452;p68"/>
            <p:cNvSpPr/>
            <p:nvPr/>
          </p:nvSpPr>
          <p:spPr>
            <a:xfrm>
              <a:off x="-18581375" y="4176775"/>
              <a:ext cx="243400" cy="211550"/>
            </a:xfrm>
            <a:custGeom>
              <a:rect b="b" l="l" r="r" t="t"/>
              <a:pathLst>
                <a:path extrusionOk="0" h="8462" w="9736">
                  <a:moveTo>
                    <a:pt x="4191" y="1000"/>
                  </a:moveTo>
                  <a:cubicBezTo>
                    <a:pt x="4277" y="1000"/>
                    <a:pt x="4364" y="1039"/>
                    <a:pt x="4443" y="1118"/>
                  </a:cubicBezTo>
                  <a:cubicBezTo>
                    <a:pt x="4600" y="1275"/>
                    <a:pt x="4600" y="1465"/>
                    <a:pt x="4443" y="1654"/>
                  </a:cubicBezTo>
                  <a:lnTo>
                    <a:pt x="3939" y="2158"/>
                  </a:lnTo>
                  <a:cubicBezTo>
                    <a:pt x="3860" y="2236"/>
                    <a:pt x="3765" y="2276"/>
                    <a:pt x="3675" y="2276"/>
                  </a:cubicBezTo>
                  <a:cubicBezTo>
                    <a:pt x="3584" y="2276"/>
                    <a:pt x="3498" y="2236"/>
                    <a:pt x="3435" y="2158"/>
                  </a:cubicBezTo>
                  <a:cubicBezTo>
                    <a:pt x="3277" y="2000"/>
                    <a:pt x="3277" y="1811"/>
                    <a:pt x="3435" y="1654"/>
                  </a:cubicBezTo>
                  <a:lnTo>
                    <a:pt x="3939" y="1118"/>
                  </a:lnTo>
                  <a:cubicBezTo>
                    <a:pt x="4017" y="1039"/>
                    <a:pt x="4104" y="1000"/>
                    <a:pt x="4191" y="1000"/>
                  </a:cubicBezTo>
                  <a:close/>
                  <a:moveTo>
                    <a:pt x="5230" y="3048"/>
                  </a:moveTo>
                  <a:cubicBezTo>
                    <a:pt x="5317" y="3048"/>
                    <a:pt x="5404" y="3087"/>
                    <a:pt x="5482" y="3166"/>
                  </a:cubicBezTo>
                  <a:cubicBezTo>
                    <a:pt x="5640" y="3323"/>
                    <a:pt x="5640" y="3512"/>
                    <a:pt x="5482" y="3701"/>
                  </a:cubicBezTo>
                  <a:lnTo>
                    <a:pt x="4978" y="4205"/>
                  </a:lnTo>
                  <a:cubicBezTo>
                    <a:pt x="4900" y="4284"/>
                    <a:pt x="4805" y="4324"/>
                    <a:pt x="4710" y="4324"/>
                  </a:cubicBezTo>
                  <a:cubicBezTo>
                    <a:pt x="4616" y="4324"/>
                    <a:pt x="4521" y="4284"/>
                    <a:pt x="4443" y="4205"/>
                  </a:cubicBezTo>
                  <a:cubicBezTo>
                    <a:pt x="4285" y="4048"/>
                    <a:pt x="4285" y="3796"/>
                    <a:pt x="4443" y="3701"/>
                  </a:cubicBezTo>
                  <a:lnTo>
                    <a:pt x="4978" y="3166"/>
                  </a:lnTo>
                  <a:cubicBezTo>
                    <a:pt x="5057" y="3087"/>
                    <a:pt x="5144" y="3048"/>
                    <a:pt x="5230" y="3048"/>
                  </a:cubicBezTo>
                  <a:close/>
                  <a:moveTo>
                    <a:pt x="2674" y="3583"/>
                  </a:moveTo>
                  <a:cubicBezTo>
                    <a:pt x="2765" y="3583"/>
                    <a:pt x="2852" y="3623"/>
                    <a:pt x="2930" y="3701"/>
                  </a:cubicBezTo>
                  <a:cubicBezTo>
                    <a:pt x="3088" y="3796"/>
                    <a:pt x="3088" y="4048"/>
                    <a:pt x="2930" y="4205"/>
                  </a:cubicBezTo>
                  <a:lnTo>
                    <a:pt x="2395" y="4710"/>
                  </a:lnTo>
                  <a:cubicBezTo>
                    <a:pt x="2316" y="4788"/>
                    <a:pt x="2229" y="4828"/>
                    <a:pt x="2143" y="4828"/>
                  </a:cubicBezTo>
                  <a:cubicBezTo>
                    <a:pt x="2056" y="4828"/>
                    <a:pt x="1970" y="4788"/>
                    <a:pt x="1891" y="4710"/>
                  </a:cubicBezTo>
                  <a:cubicBezTo>
                    <a:pt x="1733" y="4552"/>
                    <a:pt x="1733" y="4363"/>
                    <a:pt x="1891" y="4205"/>
                  </a:cubicBezTo>
                  <a:lnTo>
                    <a:pt x="2395" y="3701"/>
                  </a:lnTo>
                  <a:cubicBezTo>
                    <a:pt x="2489" y="3623"/>
                    <a:pt x="2584" y="3583"/>
                    <a:pt x="2674" y="3583"/>
                  </a:cubicBezTo>
                  <a:close/>
                  <a:moveTo>
                    <a:pt x="7207" y="4087"/>
                  </a:moveTo>
                  <a:cubicBezTo>
                    <a:pt x="7302" y="4087"/>
                    <a:pt x="7388" y="4127"/>
                    <a:pt x="7436" y="4205"/>
                  </a:cubicBezTo>
                  <a:cubicBezTo>
                    <a:pt x="7625" y="4363"/>
                    <a:pt x="7625" y="4552"/>
                    <a:pt x="7436" y="4710"/>
                  </a:cubicBezTo>
                  <a:lnTo>
                    <a:pt x="6932" y="5214"/>
                  </a:lnTo>
                  <a:cubicBezTo>
                    <a:pt x="6853" y="5292"/>
                    <a:pt x="6766" y="5332"/>
                    <a:pt x="6680" y="5332"/>
                  </a:cubicBezTo>
                  <a:cubicBezTo>
                    <a:pt x="6593" y="5332"/>
                    <a:pt x="6506" y="5292"/>
                    <a:pt x="6427" y="5214"/>
                  </a:cubicBezTo>
                  <a:cubicBezTo>
                    <a:pt x="6270" y="5056"/>
                    <a:pt x="6270" y="4867"/>
                    <a:pt x="6427" y="4710"/>
                  </a:cubicBezTo>
                  <a:lnTo>
                    <a:pt x="6932" y="4205"/>
                  </a:lnTo>
                  <a:cubicBezTo>
                    <a:pt x="7010" y="4127"/>
                    <a:pt x="7113" y="4087"/>
                    <a:pt x="7207" y="4087"/>
                  </a:cubicBezTo>
                  <a:close/>
                  <a:moveTo>
                    <a:pt x="5388" y="4875"/>
                  </a:moveTo>
                  <a:cubicBezTo>
                    <a:pt x="5474" y="4875"/>
                    <a:pt x="5561" y="4914"/>
                    <a:pt x="5640" y="4993"/>
                  </a:cubicBezTo>
                  <a:cubicBezTo>
                    <a:pt x="5797" y="5151"/>
                    <a:pt x="5797" y="5340"/>
                    <a:pt x="5640" y="5497"/>
                  </a:cubicBezTo>
                  <a:lnTo>
                    <a:pt x="5136" y="6001"/>
                  </a:lnTo>
                  <a:cubicBezTo>
                    <a:pt x="5057" y="6080"/>
                    <a:pt x="4963" y="6119"/>
                    <a:pt x="4868" y="6119"/>
                  </a:cubicBezTo>
                  <a:cubicBezTo>
                    <a:pt x="4773" y="6119"/>
                    <a:pt x="4679" y="6080"/>
                    <a:pt x="4600" y="6001"/>
                  </a:cubicBezTo>
                  <a:cubicBezTo>
                    <a:pt x="4443" y="5844"/>
                    <a:pt x="4443" y="5655"/>
                    <a:pt x="4600" y="5497"/>
                  </a:cubicBezTo>
                  <a:lnTo>
                    <a:pt x="5136" y="4993"/>
                  </a:lnTo>
                  <a:cubicBezTo>
                    <a:pt x="5215" y="4914"/>
                    <a:pt x="5301" y="4875"/>
                    <a:pt x="5388" y="4875"/>
                  </a:cubicBezTo>
                  <a:close/>
                  <a:moveTo>
                    <a:pt x="2674" y="5568"/>
                  </a:moveTo>
                  <a:cubicBezTo>
                    <a:pt x="2765" y="5568"/>
                    <a:pt x="2852" y="5607"/>
                    <a:pt x="2930" y="5686"/>
                  </a:cubicBezTo>
                  <a:cubicBezTo>
                    <a:pt x="3088" y="5844"/>
                    <a:pt x="3088" y="6064"/>
                    <a:pt x="2930" y="6222"/>
                  </a:cubicBezTo>
                  <a:lnTo>
                    <a:pt x="2395" y="6726"/>
                  </a:lnTo>
                  <a:cubicBezTo>
                    <a:pt x="2316" y="6805"/>
                    <a:pt x="2229" y="6844"/>
                    <a:pt x="2143" y="6844"/>
                  </a:cubicBezTo>
                  <a:cubicBezTo>
                    <a:pt x="2056" y="6844"/>
                    <a:pt x="1970" y="6805"/>
                    <a:pt x="1891" y="6726"/>
                  </a:cubicBezTo>
                  <a:cubicBezTo>
                    <a:pt x="1733" y="6568"/>
                    <a:pt x="1733" y="6379"/>
                    <a:pt x="1891" y="6222"/>
                  </a:cubicBezTo>
                  <a:lnTo>
                    <a:pt x="2395" y="5686"/>
                  </a:lnTo>
                  <a:cubicBezTo>
                    <a:pt x="2489" y="5607"/>
                    <a:pt x="2584" y="5568"/>
                    <a:pt x="2674" y="5568"/>
                  </a:cubicBezTo>
                  <a:close/>
                  <a:moveTo>
                    <a:pt x="4065" y="1"/>
                  </a:moveTo>
                  <a:cubicBezTo>
                    <a:pt x="3468" y="1"/>
                    <a:pt x="2828" y="244"/>
                    <a:pt x="2174" y="897"/>
                  </a:cubicBezTo>
                  <a:cubicBezTo>
                    <a:pt x="1355" y="1717"/>
                    <a:pt x="662" y="2977"/>
                    <a:pt x="347" y="4268"/>
                  </a:cubicBezTo>
                  <a:cubicBezTo>
                    <a:pt x="0" y="5781"/>
                    <a:pt x="190" y="7009"/>
                    <a:pt x="914" y="7702"/>
                  </a:cubicBezTo>
                  <a:cubicBezTo>
                    <a:pt x="1466" y="8255"/>
                    <a:pt x="2204" y="8461"/>
                    <a:pt x="2972" y="8461"/>
                  </a:cubicBezTo>
                  <a:cubicBezTo>
                    <a:pt x="3430" y="8461"/>
                    <a:pt x="3900" y="8387"/>
                    <a:pt x="4348" y="8270"/>
                  </a:cubicBezTo>
                  <a:cubicBezTo>
                    <a:pt x="5608" y="7955"/>
                    <a:pt x="6900" y="7230"/>
                    <a:pt x="7719" y="6442"/>
                  </a:cubicBezTo>
                  <a:cubicBezTo>
                    <a:pt x="9736" y="4426"/>
                    <a:pt x="7845" y="2536"/>
                    <a:pt x="6963" y="1654"/>
                  </a:cubicBezTo>
                  <a:cubicBezTo>
                    <a:pt x="6367" y="1057"/>
                    <a:pt x="5310" y="1"/>
                    <a:pt x="40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3" name="Google Shape;7453;p68"/>
          <p:cNvGrpSpPr/>
          <p:nvPr/>
        </p:nvGrpSpPr>
        <p:grpSpPr>
          <a:xfrm>
            <a:off x="6084588" y="3035724"/>
            <a:ext cx="298758" cy="339170"/>
            <a:chOff x="-16775350" y="3309200"/>
            <a:chExt cx="267800" cy="304025"/>
          </a:xfrm>
        </p:grpSpPr>
        <p:sp>
          <p:nvSpPr>
            <p:cNvPr id="7454" name="Google Shape;7454;p68"/>
            <p:cNvSpPr/>
            <p:nvPr/>
          </p:nvSpPr>
          <p:spPr>
            <a:xfrm>
              <a:off x="-16775350" y="3309200"/>
              <a:ext cx="267800" cy="160675"/>
            </a:xfrm>
            <a:custGeom>
              <a:rect b="b" l="l" r="r" t="t"/>
              <a:pathLst>
                <a:path extrusionOk="0" h="6427" w="10712">
                  <a:moveTo>
                    <a:pt x="4978" y="1418"/>
                  </a:moveTo>
                  <a:cubicBezTo>
                    <a:pt x="5388" y="1418"/>
                    <a:pt x="5703" y="1733"/>
                    <a:pt x="5703" y="2111"/>
                  </a:cubicBezTo>
                  <a:cubicBezTo>
                    <a:pt x="5703" y="2520"/>
                    <a:pt x="5388" y="2835"/>
                    <a:pt x="4978" y="2835"/>
                  </a:cubicBezTo>
                  <a:cubicBezTo>
                    <a:pt x="4600" y="2835"/>
                    <a:pt x="4285" y="2520"/>
                    <a:pt x="4285" y="2111"/>
                  </a:cubicBezTo>
                  <a:cubicBezTo>
                    <a:pt x="4285" y="1733"/>
                    <a:pt x="4600" y="1418"/>
                    <a:pt x="4978" y="1418"/>
                  </a:cubicBezTo>
                  <a:close/>
                  <a:moveTo>
                    <a:pt x="3182" y="2867"/>
                  </a:moveTo>
                  <a:cubicBezTo>
                    <a:pt x="3781" y="2867"/>
                    <a:pt x="4254" y="3340"/>
                    <a:pt x="4254" y="3938"/>
                  </a:cubicBezTo>
                  <a:cubicBezTo>
                    <a:pt x="4285" y="4505"/>
                    <a:pt x="3781" y="5009"/>
                    <a:pt x="3182" y="5009"/>
                  </a:cubicBezTo>
                  <a:cubicBezTo>
                    <a:pt x="2584" y="5009"/>
                    <a:pt x="2111" y="4537"/>
                    <a:pt x="2111" y="3938"/>
                  </a:cubicBezTo>
                  <a:cubicBezTo>
                    <a:pt x="2111" y="3340"/>
                    <a:pt x="2584" y="2867"/>
                    <a:pt x="3182" y="2867"/>
                  </a:cubicBezTo>
                  <a:close/>
                  <a:moveTo>
                    <a:pt x="5356" y="0"/>
                  </a:moveTo>
                  <a:cubicBezTo>
                    <a:pt x="2395" y="0"/>
                    <a:pt x="0" y="2394"/>
                    <a:pt x="0" y="5356"/>
                  </a:cubicBezTo>
                  <a:cubicBezTo>
                    <a:pt x="0" y="5954"/>
                    <a:pt x="473" y="6427"/>
                    <a:pt x="1040" y="6427"/>
                  </a:cubicBezTo>
                  <a:lnTo>
                    <a:pt x="9609" y="6427"/>
                  </a:lnTo>
                  <a:cubicBezTo>
                    <a:pt x="10208" y="6427"/>
                    <a:pt x="10681" y="5954"/>
                    <a:pt x="10681" y="5356"/>
                  </a:cubicBezTo>
                  <a:cubicBezTo>
                    <a:pt x="10712" y="2394"/>
                    <a:pt x="8286" y="0"/>
                    <a:pt x="53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5" name="Google Shape;7455;p68"/>
            <p:cNvSpPr/>
            <p:nvPr/>
          </p:nvSpPr>
          <p:spPr>
            <a:xfrm>
              <a:off x="-16704475" y="33989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1" y="127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94" y="127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6" name="Google Shape;7456;p68"/>
            <p:cNvSpPr/>
            <p:nvPr/>
          </p:nvSpPr>
          <p:spPr>
            <a:xfrm>
              <a:off x="-16707625" y="3487200"/>
              <a:ext cx="129200" cy="126025"/>
            </a:xfrm>
            <a:custGeom>
              <a:rect b="b" l="l" r="r" t="t"/>
              <a:pathLst>
                <a:path extrusionOk="0" h="5041" w="5168">
                  <a:moveTo>
                    <a:pt x="1135" y="0"/>
                  </a:moveTo>
                  <a:cubicBezTo>
                    <a:pt x="1072" y="725"/>
                    <a:pt x="914" y="1449"/>
                    <a:pt x="631" y="2079"/>
                  </a:cubicBezTo>
                  <a:cubicBezTo>
                    <a:pt x="1" y="3592"/>
                    <a:pt x="1103" y="5041"/>
                    <a:pt x="2584" y="5041"/>
                  </a:cubicBezTo>
                  <a:cubicBezTo>
                    <a:pt x="3939" y="5041"/>
                    <a:pt x="5168" y="3875"/>
                    <a:pt x="4632" y="2237"/>
                  </a:cubicBezTo>
                  <a:cubicBezTo>
                    <a:pt x="4411" y="1449"/>
                    <a:pt x="4222" y="725"/>
                    <a:pt x="4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57" name="Google Shape;7457;p68"/>
          <p:cNvGrpSpPr/>
          <p:nvPr/>
        </p:nvGrpSpPr>
        <p:grpSpPr>
          <a:xfrm>
            <a:off x="6084588" y="3452609"/>
            <a:ext cx="298758" cy="341848"/>
            <a:chOff x="-16775350" y="3683300"/>
            <a:chExt cx="267800" cy="306425"/>
          </a:xfrm>
        </p:grpSpPr>
        <p:sp>
          <p:nvSpPr>
            <p:cNvPr id="7458" name="Google Shape;7458;p68"/>
            <p:cNvSpPr/>
            <p:nvPr/>
          </p:nvSpPr>
          <p:spPr>
            <a:xfrm>
              <a:off x="-16775350" y="3683300"/>
              <a:ext cx="267800" cy="306425"/>
            </a:xfrm>
            <a:custGeom>
              <a:rect b="b" l="l" r="r" t="t"/>
              <a:pathLst>
                <a:path extrusionOk="0" h="12257" w="10712">
                  <a:moveTo>
                    <a:pt x="5356" y="1"/>
                  </a:moveTo>
                  <a:cubicBezTo>
                    <a:pt x="2395" y="1"/>
                    <a:pt x="0" y="2395"/>
                    <a:pt x="0" y="5357"/>
                  </a:cubicBezTo>
                  <a:lnTo>
                    <a:pt x="0" y="11847"/>
                  </a:lnTo>
                  <a:cubicBezTo>
                    <a:pt x="0" y="12036"/>
                    <a:pt x="158" y="12193"/>
                    <a:pt x="347" y="12193"/>
                  </a:cubicBezTo>
                  <a:lnTo>
                    <a:pt x="1418" y="12193"/>
                  </a:lnTo>
                  <a:lnTo>
                    <a:pt x="1418" y="11153"/>
                  </a:lnTo>
                  <a:cubicBezTo>
                    <a:pt x="1418" y="10303"/>
                    <a:pt x="1702" y="9578"/>
                    <a:pt x="2206" y="8917"/>
                  </a:cubicBezTo>
                  <a:lnTo>
                    <a:pt x="2741" y="8224"/>
                  </a:lnTo>
                  <a:lnTo>
                    <a:pt x="2017" y="7121"/>
                  </a:lnTo>
                  <a:cubicBezTo>
                    <a:pt x="1607" y="6522"/>
                    <a:pt x="1418" y="5829"/>
                    <a:pt x="1418" y="5136"/>
                  </a:cubicBezTo>
                  <a:cubicBezTo>
                    <a:pt x="1418" y="4128"/>
                    <a:pt x="2080" y="3183"/>
                    <a:pt x="3025" y="2994"/>
                  </a:cubicBezTo>
                  <a:cubicBezTo>
                    <a:pt x="3197" y="2953"/>
                    <a:pt x="3371" y="2933"/>
                    <a:pt x="3544" y="2933"/>
                  </a:cubicBezTo>
                  <a:cubicBezTo>
                    <a:pt x="4034" y="2933"/>
                    <a:pt x="4511" y="3092"/>
                    <a:pt x="4884" y="3372"/>
                  </a:cubicBezTo>
                  <a:cubicBezTo>
                    <a:pt x="5041" y="3529"/>
                    <a:pt x="5199" y="3687"/>
                    <a:pt x="5293" y="3844"/>
                  </a:cubicBezTo>
                  <a:cubicBezTo>
                    <a:pt x="5388" y="3687"/>
                    <a:pt x="5514" y="3561"/>
                    <a:pt x="5671" y="3466"/>
                  </a:cubicBezTo>
                  <a:cubicBezTo>
                    <a:pt x="6052" y="3086"/>
                    <a:pt x="6649" y="2896"/>
                    <a:pt x="7187" y="2896"/>
                  </a:cubicBezTo>
                  <a:cubicBezTo>
                    <a:pt x="7228" y="2896"/>
                    <a:pt x="7269" y="2897"/>
                    <a:pt x="7310" y="2899"/>
                  </a:cubicBezTo>
                  <a:cubicBezTo>
                    <a:pt x="8412" y="3025"/>
                    <a:pt x="9263" y="4002"/>
                    <a:pt x="9263" y="5136"/>
                  </a:cubicBezTo>
                  <a:cubicBezTo>
                    <a:pt x="9263" y="5735"/>
                    <a:pt x="9137" y="6302"/>
                    <a:pt x="8885" y="6837"/>
                  </a:cubicBezTo>
                  <a:cubicBezTo>
                    <a:pt x="8664" y="7404"/>
                    <a:pt x="8349" y="7877"/>
                    <a:pt x="7940" y="8255"/>
                  </a:cubicBezTo>
                  <a:cubicBezTo>
                    <a:pt x="8349" y="8665"/>
                    <a:pt x="8664" y="9137"/>
                    <a:pt x="8885" y="9673"/>
                  </a:cubicBezTo>
                  <a:cubicBezTo>
                    <a:pt x="9137" y="10240"/>
                    <a:pt x="9263" y="10775"/>
                    <a:pt x="9263" y="11374"/>
                  </a:cubicBezTo>
                  <a:lnTo>
                    <a:pt x="9263" y="12256"/>
                  </a:lnTo>
                  <a:lnTo>
                    <a:pt x="10302" y="12256"/>
                  </a:lnTo>
                  <a:cubicBezTo>
                    <a:pt x="10523" y="12256"/>
                    <a:pt x="10681" y="12099"/>
                    <a:pt x="10681" y="11878"/>
                  </a:cubicBezTo>
                  <a:lnTo>
                    <a:pt x="10681" y="5420"/>
                  </a:lnTo>
                  <a:cubicBezTo>
                    <a:pt x="10712" y="2395"/>
                    <a:pt x="8286" y="1"/>
                    <a:pt x="5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59" name="Google Shape;7459;p68"/>
            <p:cNvSpPr/>
            <p:nvPr/>
          </p:nvSpPr>
          <p:spPr>
            <a:xfrm>
              <a:off x="-16648550" y="3847925"/>
              <a:ext cx="13425" cy="21275"/>
            </a:xfrm>
            <a:custGeom>
              <a:rect b="b" l="l" r="r" t="t"/>
              <a:pathLst>
                <a:path extrusionOk="0" h="851" w="537">
                  <a:moveTo>
                    <a:pt x="284" y="0"/>
                  </a:moveTo>
                  <a:lnTo>
                    <a:pt x="1" y="252"/>
                  </a:lnTo>
                  <a:lnTo>
                    <a:pt x="284" y="851"/>
                  </a:lnTo>
                  <a:lnTo>
                    <a:pt x="536" y="252"/>
                  </a:lnTo>
                  <a:lnTo>
                    <a:pt x="2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0" name="Google Shape;7460;p68"/>
            <p:cNvSpPr/>
            <p:nvPr/>
          </p:nvSpPr>
          <p:spPr>
            <a:xfrm>
              <a:off x="-16722575" y="3771400"/>
              <a:ext cx="161475" cy="215950"/>
            </a:xfrm>
            <a:custGeom>
              <a:rect b="b" l="l" r="r" t="t"/>
              <a:pathLst>
                <a:path extrusionOk="0" h="8638" w="6459">
                  <a:moveTo>
                    <a:pt x="1827" y="1486"/>
                  </a:moveTo>
                  <a:cubicBezTo>
                    <a:pt x="2017" y="1486"/>
                    <a:pt x="2174" y="1644"/>
                    <a:pt x="2174" y="1833"/>
                  </a:cubicBezTo>
                  <a:cubicBezTo>
                    <a:pt x="2174" y="2022"/>
                    <a:pt x="2017" y="2179"/>
                    <a:pt x="1827" y="2179"/>
                  </a:cubicBezTo>
                  <a:cubicBezTo>
                    <a:pt x="1607" y="2179"/>
                    <a:pt x="1449" y="2022"/>
                    <a:pt x="1449" y="1833"/>
                  </a:cubicBezTo>
                  <a:cubicBezTo>
                    <a:pt x="1449" y="1644"/>
                    <a:pt x="1607" y="1486"/>
                    <a:pt x="1827" y="1486"/>
                  </a:cubicBezTo>
                  <a:close/>
                  <a:moveTo>
                    <a:pt x="4663" y="1486"/>
                  </a:moveTo>
                  <a:cubicBezTo>
                    <a:pt x="4852" y="1486"/>
                    <a:pt x="5009" y="1644"/>
                    <a:pt x="5009" y="1833"/>
                  </a:cubicBezTo>
                  <a:cubicBezTo>
                    <a:pt x="5009" y="2022"/>
                    <a:pt x="4852" y="2179"/>
                    <a:pt x="4663" y="2179"/>
                  </a:cubicBezTo>
                  <a:cubicBezTo>
                    <a:pt x="4442" y="2179"/>
                    <a:pt x="4285" y="2022"/>
                    <a:pt x="4285" y="1833"/>
                  </a:cubicBezTo>
                  <a:cubicBezTo>
                    <a:pt x="4285" y="1644"/>
                    <a:pt x="4442" y="1486"/>
                    <a:pt x="4663" y="1486"/>
                  </a:cubicBezTo>
                  <a:close/>
                  <a:moveTo>
                    <a:pt x="3257" y="2219"/>
                  </a:moveTo>
                  <a:cubicBezTo>
                    <a:pt x="3348" y="2219"/>
                    <a:pt x="3434" y="2258"/>
                    <a:pt x="3497" y="2337"/>
                  </a:cubicBezTo>
                  <a:lnTo>
                    <a:pt x="4222" y="3061"/>
                  </a:lnTo>
                  <a:cubicBezTo>
                    <a:pt x="4285" y="3124"/>
                    <a:pt x="4348" y="3282"/>
                    <a:pt x="4253" y="3439"/>
                  </a:cubicBezTo>
                  <a:lnTo>
                    <a:pt x="3560" y="4857"/>
                  </a:lnTo>
                  <a:cubicBezTo>
                    <a:pt x="3466" y="4983"/>
                    <a:pt x="3340" y="5046"/>
                    <a:pt x="3245" y="5046"/>
                  </a:cubicBezTo>
                  <a:cubicBezTo>
                    <a:pt x="3119" y="5046"/>
                    <a:pt x="2962" y="4983"/>
                    <a:pt x="2930" y="4857"/>
                  </a:cubicBezTo>
                  <a:lnTo>
                    <a:pt x="2206" y="3439"/>
                  </a:lnTo>
                  <a:cubicBezTo>
                    <a:pt x="2143" y="3313"/>
                    <a:pt x="2174" y="3124"/>
                    <a:pt x="2300" y="3061"/>
                  </a:cubicBezTo>
                  <a:lnTo>
                    <a:pt x="2993" y="2337"/>
                  </a:lnTo>
                  <a:cubicBezTo>
                    <a:pt x="3072" y="2258"/>
                    <a:pt x="3166" y="2219"/>
                    <a:pt x="3257" y="2219"/>
                  </a:cubicBezTo>
                  <a:close/>
                  <a:moveTo>
                    <a:pt x="5044" y="1"/>
                  </a:moveTo>
                  <a:cubicBezTo>
                    <a:pt x="4682" y="1"/>
                    <a:pt x="4348" y="125"/>
                    <a:pt x="4064" y="352"/>
                  </a:cubicBezTo>
                  <a:cubicBezTo>
                    <a:pt x="3749" y="635"/>
                    <a:pt x="3592" y="1045"/>
                    <a:pt x="3592" y="1423"/>
                  </a:cubicBezTo>
                  <a:cubicBezTo>
                    <a:pt x="3592" y="1612"/>
                    <a:pt x="3434" y="1770"/>
                    <a:pt x="3245" y="1770"/>
                  </a:cubicBezTo>
                  <a:cubicBezTo>
                    <a:pt x="3025" y="1770"/>
                    <a:pt x="2867" y="1612"/>
                    <a:pt x="2867" y="1423"/>
                  </a:cubicBezTo>
                  <a:cubicBezTo>
                    <a:pt x="2867" y="982"/>
                    <a:pt x="2678" y="604"/>
                    <a:pt x="2332" y="320"/>
                  </a:cubicBezTo>
                  <a:cubicBezTo>
                    <a:pt x="2072" y="108"/>
                    <a:pt x="1759" y="1"/>
                    <a:pt x="1419" y="1"/>
                  </a:cubicBezTo>
                  <a:cubicBezTo>
                    <a:pt x="1306" y="1"/>
                    <a:pt x="1190" y="13"/>
                    <a:pt x="1071" y="37"/>
                  </a:cubicBezTo>
                  <a:cubicBezTo>
                    <a:pt x="410" y="194"/>
                    <a:pt x="0" y="887"/>
                    <a:pt x="0" y="1549"/>
                  </a:cubicBezTo>
                  <a:cubicBezTo>
                    <a:pt x="0" y="2085"/>
                    <a:pt x="158" y="2652"/>
                    <a:pt x="473" y="3124"/>
                  </a:cubicBezTo>
                  <a:lnTo>
                    <a:pt x="1386" y="4448"/>
                  </a:lnTo>
                  <a:cubicBezTo>
                    <a:pt x="1449" y="4574"/>
                    <a:pt x="1449" y="4763"/>
                    <a:pt x="1386" y="4889"/>
                  </a:cubicBezTo>
                  <a:lnTo>
                    <a:pt x="662" y="5802"/>
                  </a:lnTo>
                  <a:cubicBezTo>
                    <a:pt x="284" y="6275"/>
                    <a:pt x="32" y="6905"/>
                    <a:pt x="32" y="7566"/>
                  </a:cubicBezTo>
                  <a:lnTo>
                    <a:pt x="32" y="8638"/>
                  </a:lnTo>
                  <a:lnTo>
                    <a:pt x="6459" y="8638"/>
                  </a:lnTo>
                  <a:lnTo>
                    <a:pt x="6459" y="7756"/>
                  </a:lnTo>
                  <a:cubicBezTo>
                    <a:pt x="6459" y="7283"/>
                    <a:pt x="6396" y="6779"/>
                    <a:pt x="6175" y="6338"/>
                  </a:cubicBezTo>
                  <a:cubicBezTo>
                    <a:pt x="5860" y="5708"/>
                    <a:pt x="5545" y="5424"/>
                    <a:pt x="5136" y="4920"/>
                  </a:cubicBezTo>
                  <a:cubicBezTo>
                    <a:pt x="4978" y="4794"/>
                    <a:pt x="4978" y="4574"/>
                    <a:pt x="5136" y="4416"/>
                  </a:cubicBezTo>
                  <a:cubicBezTo>
                    <a:pt x="5608" y="3943"/>
                    <a:pt x="5860" y="3691"/>
                    <a:pt x="6144" y="2967"/>
                  </a:cubicBezTo>
                  <a:cubicBezTo>
                    <a:pt x="6333" y="2526"/>
                    <a:pt x="6427" y="2022"/>
                    <a:pt x="6427" y="1549"/>
                  </a:cubicBezTo>
                  <a:cubicBezTo>
                    <a:pt x="6427" y="793"/>
                    <a:pt x="5860" y="100"/>
                    <a:pt x="5167" y="5"/>
                  </a:cubicBezTo>
                  <a:cubicBezTo>
                    <a:pt x="5126" y="2"/>
                    <a:pt x="5085" y="1"/>
                    <a:pt x="50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61" name="Google Shape;7461;p68"/>
          <p:cNvGrpSpPr/>
          <p:nvPr/>
        </p:nvGrpSpPr>
        <p:grpSpPr>
          <a:xfrm>
            <a:off x="6063490" y="3871615"/>
            <a:ext cx="340955" cy="339170"/>
            <a:chOff x="-16794250" y="4058225"/>
            <a:chExt cx="305625" cy="304025"/>
          </a:xfrm>
        </p:grpSpPr>
        <p:sp>
          <p:nvSpPr>
            <p:cNvPr id="7462" name="Google Shape;7462;p68"/>
            <p:cNvSpPr/>
            <p:nvPr/>
          </p:nvSpPr>
          <p:spPr>
            <a:xfrm>
              <a:off x="-16793475" y="4309475"/>
              <a:ext cx="70925" cy="17350"/>
            </a:xfrm>
            <a:custGeom>
              <a:rect b="b" l="l" r="r" t="t"/>
              <a:pathLst>
                <a:path extrusionOk="0" h="694" w="2837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2490" y="693"/>
                  </a:lnTo>
                  <a:cubicBezTo>
                    <a:pt x="2679" y="693"/>
                    <a:pt x="2836" y="536"/>
                    <a:pt x="2836" y="347"/>
                  </a:cubicBezTo>
                  <a:cubicBezTo>
                    <a:pt x="2836" y="158"/>
                    <a:pt x="2679" y="0"/>
                    <a:pt x="24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3" name="Google Shape;7463;p68"/>
            <p:cNvSpPr/>
            <p:nvPr/>
          </p:nvSpPr>
          <p:spPr>
            <a:xfrm>
              <a:off x="-16758025" y="4344900"/>
              <a:ext cx="89800" cy="17350"/>
            </a:xfrm>
            <a:custGeom>
              <a:rect b="b" l="l" r="r" t="t"/>
              <a:pathLst>
                <a:path extrusionOk="0" h="694" w="3592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3245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4" name="Google Shape;7464;p68"/>
            <p:cNvSpPr/>
            <p:nvPr/>
          </p:nvSpPr>
          <p:spPr>
            <a:xfrm>
              <a:off x="-16615475" y="4344900"/>
              <a:ext cx="89825" cy="17350"/>
            </a:xfrm>
            <a:custGeom>
              <a:rect b="b" l="l" r="r" t="t"/>
              <a:pathLst>
                <a:path extrusionOk="0" h="694" w="359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3246" y="694"/>
                  </a:lnTo>
                  <a:cubicBezTo>
                    <a:pt x="3435" y="694"/>
                    <a:pt x="3592" y="536"/>
                    <a:pt x="3592" y="347"/>
                  </a:cubicBezTo>
                  <a:cubicBezTo>
                    <a:pt x="3592" y="158"/>
                    <a:pt x="3435" y="1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5" name="Google Shape;7465;p68"/>
            <p:cNvSpPr/>
            <p:nvPr/>
          </p:nvSpPr>
          <p:spPr>
            <a:xfrm>
              <a:off x="-16561900" y="4309475"/>
              <a:ext cx="71700" cy="17350"/>
            </a:xfrm>
            <a:custGeom>
              <a:rect b="b" l="l" r="r" t="t"/>
              <a:pathLst>
                <a:path extrusionOk="0" h="694" w="286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2521" y="693"/>
                  </a:lnTo>
                  <a:cubicBezTo>
                    <a:pt x="2710" y="693"/>
                    <a:pt x="2867" y="536"/>
                    <a:pt x="2867" y="347"/>
                  </a:cubicBezTo>
                  <a:cubicBezTo>
                    <a:pt x="2867" y="158"/>
                    <a:pt x="2710" y="0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6" name="Google Shape;7466;p68"/>
            <p:cNvSpPr/>
            <p:nvPr/>
          </p:nvSpPr>
          <p:spPr>
            <a:xfrm>
              <a:off x="-16704475" y="4309475"/>
              <a:ext cx="125275" cy="17350"/>
            </a:xfrm>
            <a:custGeom>
              <a:rect b="b" l="l" r="r" t="t"/>
              <a:pathLst>
                <a:path extrusionOk="0" h="694" w="501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632" y="693"/>
                  </a:lnTo>
                  <a:cubicBezTo>
                    <a:pt x="4821" y="693"/>
                    <a:pt x="5010" y="536"/>
                    <a:pt x="5010" y="347"/>
                  </a:cubicBezTo>
                  <a:cubicBezTo>
                    <a:pt x="5010" y="158"/>
                    <a:pt x="4821" y="0"/>
                    <a:pt x="46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7" name="Google Shape;7467;p68"/>
            <p:cNvSpPr/>
            <p:nvPr/>
          </p:nvSpPr>
          <p:spPr>
            <a:xfrm>
              <a:off x="-16704475" y="4074750"/>
              <a:ext cx="126050" cy="165425"/>
            </a:xfrm>
            <a:custGeom>
              <a:rect b="b" l="l" r="r" t="t"/>
              <a:pathLst>
                <a:path extrusionOk="0" h="6617" w="5042">
                  <a:moveTo>
                    <a:pt x="1072" y="2931"/>
                  </a:moveTo>
                  <a:cubicBezTo>
                    <a:pt x="1261" y="2931"/>
                    <a:pt x="1419" y="3088"/>
                    <a:pt x="1419" y="3277"/>
                  </a:cubicBezTo>
                  <a:lnTo>
                    <a:pt x="1419" y="5483"/>
                  </a:lnTo>
                  <a:cubicBezTo>
                    <a:pt x="1419" y="5672"/>
                    <a:pt x="1261" y="5829"/>
                    <a:pt x="1072" y="5829"/>
                  </a:cubicBezTo>
                  <a:cubicBezTo>
                    <a:pt x="851" y="5829"/>
                    <a:pt x="694" y="5672"/>
                    <a:pt x="694" y="5483"/>
                  </a:cubicBezTo>
                  <a:lnTo>
                    <a:pt x="694" y="3277"/>
                  </a:lnTo>
                  <a:cubicBezTo>
                    <a:pt x="694" y="3088"/>
                    <a:pt x="851" y="2931"/>
                    <a:pt x="1072" y="2931"/>
                  </a:cubicBezTo>
                  <a:close/>
                  <a:moveTo>
                    <a:pt x="3939" y="2931"/>
                  </a:moveTo>
                  <a:cubicBezTo>
                    <a:pt x="4128" y="2931"/>
                    <a:pt x="4285" y="3088"/>
                    <a:pt x="4285" y="3277"/>
                  </a:cubicBezTo>
                  <a:lnTo>
                    <a:pt x="4285" y="5483"/>
                  </a:lnTo>
                  <a:cubicBezTo>
                    <a:pt x="4285" y="5672"/>
                    <a:pt x="4128" y="5829"/>
                    <a:pt x="3939" y="5829"/>
                  </a:cubicBezTo>
                  <a:cubicBezTo>
                    <a:pt x="3718" y="5829"/>
                    <a:pt x="3561" y="5672"/>
                    <a:pt x="3561" y="5483"/>
                  </a:cubicBezTo>
                  <a:lnTo>
                    <a:pt x="3561" y="3277"/>
                  </a:lnTo>
                  <a:cubicBezTo>
                    <a:pt x="3561" y="3088"/>
                    <a:pt x="3718" y="2931"/>
                    <a:pt x="3939" y="2931"/>
                  </a:cubicBezTo>
                  <a:close/>
                  <a:moveTo>
                    <a:pt x="1" y="1"/>
                  </a:moveTo>
                  <a:lnTo>
                    <a:pt x="1" y="6554"/>
                  </a:lnTo>
                  <a:cubicBezTo>
                    <a:pt x="116" y="6542"/>
                    <a:pt x="240" y="6535"/>
                    <a:pt x="366" y="6535"/>
                  </a:cubicBezTo>
                  <a:cubicBezTo>
                    <a:pt x="584" y="6535"/>
                    <a:pt x="809" y="6557"/>
                    <a:pt x="1009" y="6617"/>
                  </a:cubicBezTo>
                  <a:cubicBezTo>
                    <a:pt x="1293" y="6207"/>
                    <a:pt x="1671" y="5924"/>
                    <a:pt x="2143" y="5829"/>
                  </a:cubicBezTo>
                  <a:lnTo>
                    <a:pt x="2143" y="3939"/>
                  </a:lnTo>
                  <a:cubicBezTo>
                    <a:pt x="2143" y="3750"/>
                    <a:pt x="2332" y="3592"/>
                    <a:pt x="2521" y="3592"/>
                  </a:cubicBezTo>
                  <a:cubicBezTo>
                    <a:pt x="2710" y="3592"/>
                    <a:pt x="2868" y="3750"/>
                    <a:pt x="2868" y="3939"/>
                  </a:cubicBezTo>
                  <a:lnTo>
                    <a:pt x="2868" y="5829"/>
                  </a:lnTo>
                  <a:cubicBezTo>
                    <a:pt x="3340" y="5955"/>
                    <a:pt x="3750" y="6239"/>
                    <a:pt x="4002" y="6617"/>
                  </a:cubicBezTo>
                  <a:cubicBezTo>
                    <a:pt x="4207" y="6555"/>
                    <a:pt x="4439" y="6507"/>
                    <a:pt x="4672" y="6507"/>
                  </a:cubicBezTo>
                  <a:cubicBezTo>
                    <a:pt x="4796" y="6507"/>
                    <a:pt x="4921" y="6521"/>
                    <a:pt x="5042" y="6554"/>
                  </a:cubicBezTo>
                  <a:lnTo>
                    <a:pt x="5042" y="1"/>
                  </a:lnTo>
                  <a:lnTo>
                    <a:pt x="4285" y="1"/>
                  </a:lnTo>
                  <a:lnTo>
                    <a:pt x="4285" y="1796"/>
                  </a:lnTo>
                  <a:cubicBezTo>
                    <a:pt x="4285" y="1985"/>
                    <a:pt x="4128" y="2143"/>
                    <a:pt x="3939" y="2143"/>
                  </a:cubicBezTo>
                  <a:cubicBezTo>
                    <a:pt x="3718" y="2143"/>
                    <a:pt x="3561" y="1985"/>
                    <a:pt x="3561" y="1796"/>
                  </a:cubicBezTo>
                  <a:lnTo>
                    <a:pt x="3561" y="1"/>
                  </a:lnTo>
                  <a:lnTo>
                    <a:pt x="2868" y="1"/>
                  </a:lnTo>
                  <a:lnTo>
                    <a:pt x="2868" y="2490"/>
                  </a:lnTo>
                  <a:cubicBezTo>
                    <a:pt x="2868" y="2679"/>
                    <a:pt x="2710" y="2836"/>
                    <a:pt x="2521" y="2836"/>
                  </a:cubicBezTo>
                  <a:cubicBezTo>
                    <a:pt x="2301" y="2836"/>
                    <a:pt x="2143" y="2679"/>
                    <a:pt x="2143" y="2490"/>
                  </a:cubicBezTo>
                  <a:lnTo>
                    <a:pt x="2143" y="1"/>
                  </a:lnTo>
                  <a:lnTo>
                    <a:pt x="1450" y="1"/>
                  </a:lnTo>
                  <a:lnTo>
                    <a:pt x="1450" y="1796"/>
                  </a:lnTo>
                  <a:cubicBezTo>
                    <a:pt x="1450" y="1985"/>
                    <a:pt x="1293" y="2143"/>
                    <a:pt x="1103" y="2143"/>
                  </a:cubicBezTo>
                  <a:cubicBezTo>
                    <a:pt x="883" y="2143"/>
                    <a:pt x="725" y="1985"/>
                    <a:pt x="725" y="1796"/>
                  </a:cubicBez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8" name="Google Shape;7468;p68"/>
            <p:cNvSpPr/>
            <p:nvPr/>
          </p:nvSpPr>
          <p:spPr>
            <a:xfrm>
              <a:off x="-16725725" y="4237800"/>
              <a:ext cx="164625" cy="53575"/>
            </a:xfrm>
            <a:custGeom>
              <a:rect b="b" l="l" r="r" t="t"/>
              <a:pathLst>
                <a:path extrusionOk="0" h="2143" w="6585">
                  <a:moveTo>
                    <a:pt x="3308" y="0"/>
                  </a:moveTo>
                  <a:cubicBezTo>
                    <a:pt x="2867" y="0"/>
                    <a:pt x="2458" y="252"/>
                    <a:pt x="2300" y="693"/>
                  </a:cubicBezTo>
                  <a:cubicBezTo>
                    <a:pt x="2232" y="830"/>
                    <a:pt x="2082" y="933"/>
                    <a:pt x="1921" y="933"/>
                  </a:cubicBezTo>
                  <a:cubicBezTo>
                    <a:pt x="1859" y="933"/>
                    <a:pt x="1795" y="917"/>
                    <a:pt x="1733" y="882"/>
                  </a:cubicBezTo>
                  <a:cubicBezTo>
                    <a:pt x="1570" y="774"/>
                    <a:pt x="1377" y="721"/>
                    <a:pt x="1181" y="721"/>
                  </a:cubicBezTo>
                  <a:cubicBezTo>
                    <a:pt x="809" y="721"/>
                    <a:pt x="427" y="910"/>
                    <a:pt x="221" y="1260"/>
                  </a:cubicBezTo>
                  <a:cubicBezTo>
                    <a:pt x="63" y="1512"/>
                    <a:pt x="0" y="1827"/>
                    <a:pt x="126" y="2143"/>
                  </a:cubicBezTo>
                  <a:lnTo>
                    <a:pt x="6522" y="2143"/>
                  </a:lnTo>
                  <a:cubicBezTo>
                    <a:pt x="6585" y="1890"/>
                    <a:pt x="6585" y="1575"/>
                    <a:pt x="6459" y="1292"/>
                  </a:cubicBezTo>
                  <a:cubicBezTo>
                    <a:pt x="6292" y="918"/>
                    <a:pt x="5893" y="708"/>
                    <a:pt x="5487" y="708"/>
                  </a:cubicBezTo>
                  <a:cubicBezTo>
                    <a:pt x="5278" y="708"/>
                    <a:pt x="5066" y="764"/>
                    <a:pt x="4883" y="882"/>
                  </a:cubicBezTo>
                  <a:cubicBezTo>
                    <a:pt x="4820" y="924"/>
                    <a:pt x="4747" y="945"/>
                    <a:pt x="4675" y="945"/>
                  </a:cubicBezTo>
                  <a:cubicBezTo>
                    <a:pt x="4530" y="945"/>
                    <a:pt x="4390" y="861"/>
                    <a:pt x="4348" y="693"/>
                  </a:cubicBezTo>
                  <a:cubicBezTo>
                    <a:pt x="4190" y="252"/>
                    <a:pt x="378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69" name="Google Shape;7469;p68"/>
            <p:cNvSpPr/>
            <p:nvPr/>
          </p:nvSpPr>
          <p:spPr>
            <a:xfrm>
              <a:off x="-16559550" y="4058225"/>
              <a:ext cx="70925" cy="233150"/>
            </a:xfrm>
            <a:custGeom>
              <a:rect b="b" l="l" r="r" t="t"/>
              <a:pathLst>
                <a:path extrusionOk="0" h="9326" w="2837">
                  <a:moveTo>
                    <a:pt x="694" y="0"/>
                  </a:moveTo>
                  <a:cubicBezTo>
                    <a:pt x="284" y="0"/>
                    <a:pt x="1" y="315"/>
                    <a:pt x="1" y="725"/>
                  </a:cubicBezTo>
                  <a:lnTo>
                    <a:pt x="1" y="7530"/>
                  </a:lnTo>
                  <a:cubicBezTo>
                    <a:pt x="127" y="7719"/>
                    <a:pt x="347" y="7908"/>
                    <a:pt x="442" y="8160"/>
                  </a:cubicBezTo>
                  <a:cubicBezTo>
                    <a:pt x="662" y="8506"/>
                    <a:pt x="694" y="8947"/>
                    <a:pt x="599" y="9326"/>
                  </a:cubicBezTo>
                  <a:lnTo>
                    <a:pt x="2458" y="9326"/>
                  </a:lnTo>
                  <a:cubicBezTo>
                    <a:pt x="2647" y="9326"/>
                    <a:pt x="2836" y="9168"/>
                    <a:pt x="2836" y="8979"/>
                  </a:cubicBezTo>
                  <a:lnTo>
                    <a:pt x="2836" y="2520"/>
                  </a:lnTo>
                  <a:cubicBezTo>
                    <a:pt x="2836" y="2048"/>
                    <a:pt x="2521" y="1670"/>
                    <a:pt x="2112" y="1512"/>
                  </a:cubicBezTo>
                  <a:lnTo>
                    <a:pt x="2112" y="6112"/>
                  </a:lnTo>
                  <a:cubicBezTo>
                    <a:pt x="2112" y="6301"/>
                    <a:pt x="1954" y="6459"/>
                    <a:pt x="1765" y="6459"/>
                  </a:cubicBezTo>
                  <a:cubicBezTo>
                    <a:pt x="1576" y="6459"/>
                    <a:pt x="1387" y="6301"/>
                    <a:pt x="1387" y="6112"/>
                  </a:cubicBezTo>
                  <a:lnTo>
                    <a:pt x="1387" y="725"/>
                  </a:lnTo>
                  <a:cubicBezTo>
                    <a:pt x="1387" y="315"/>
                    <a:pt x="1040" y="0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0" name="Google Shape;7470;p68"/>
            <p:cNvSpPr/>
            <p:nvPr/>
          </p:nvSpPr>
          <p:spPr>
            <a:xfrm>
              <a:off x="-16794250" y="4059000"/>
              <a:ext cx="70900" cy="232375"/>
            </a:xfrm>
            <a:custGeom>
              <a:rect b="b" l="l" r="r" t="t"/>
              <a:pathLst>
                <a:path extrusionOk="0" h="9295" w="2836">
                  <a:moveTo>
                    <a:pt x="2111" y="1"/>
                  </a:moveTo>
                  <a:cubicBezTo>
                    <a:pt x="1733" y="1"/>
                    <a:pt x="1418" y="316"/>
                    <a:pt x="1418" y="725"/>
                  </a:cubicBezTo>
                  <a:lnTo>
                    <a:pt x="1418" y="6113"/>
                  </a:lnTo>
                  <a:cubicBezTo>
                    <a:pt x="1418" y="6302"/>
                    <a:pt x="1260" y="6459"/>
                    <a:pt x="1071" y="6459"/>
                  </a:cubicBezTo>
                  <a:cubicBezTo>
                    <a:pt x="851" y="6459"/>
                    <a:pt x="693" y="6302"/>
                    <a:pt x="693" y="6113"/>
                  </a:cubicBezTo>
                  <a:lnTo>
                    <a:pt x="693" y="1513"/>
                  </a:lnTo>
                  <a:cubicBezTo>
                    <a:pt x="284" y="1670"/>
                    <a:pt x="0" y="2048"/>
                    <a:pt x="0" y="2521"/>
                  </a:cubicBezTo>
                  <a:lnTo>
                    <a:pt x="0" y="8979"/>
                  </a:lnTo>
                  <a:cubicBezTo>
                    <a:pt x="0" y="9137"/>
                    <a:pt x="158" y="9295"/>
                    <a:pt x="347" y="9295"/>
                  </a:cubicBezTo>
                  <a:lnTo>
                    <a:pt x="2174" y="9295"/>
                  </a:lnTo>
                  <a:cubicBezTo>
                    <a:pt x="2080" y="8885"/>
                    <a:pt x="2111" y="8444"/>
                    <a:pt x="2363" y="8034"/>
                  </a:cubicBezTo>
                  <a:cubicBezTo>
                    <a:pt x="2489" y="7845"/>
                    <a:pt x="2647" y="7688"/>
                    <a:pt x="2836" y="7530"/>
                  </a:cubicBezTo>
                  <a:lnTo>
                    <a:pt x="2836" y="725"/>
                  </a:lnTo>
                  <a:cubicBezTo>
                    <a:pt x="2836" y="316"/>
                    <a:pt x="2489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471" name="Google Shape;7471;p68"/>
          <p:cNvSpPr/>
          <p:nvPr/>
        </p:nvSpPr>
        <p:spPr>
          <a:xfrm>
            <a:off x="7318651" y="3871339"/>
            <a:ext cx="341820" cy="340063"/>
          </a:xfrm>
          <a:custGeom>
            <a:rect b="b" l="l" r="r" t="t"/>
            <a:pathLst>
              <a:path extrusionOk="0" h="12193" w="12256">
                <a:moveTo>
                  <a:pt x="5324" y="2899"/>
                </a:moveTo>
                <a:cubicBezTo>
                  <a:pt x="5513" y="2899"/>
                  <a:pt x="5671" y="3056"/>
                  <a:pt x="5671" y="3245"/>
                </a:cubicBezTo>
                <a:lnTo>
                  <a:pt x="5671" y="3970"/>
                </a:lnTo>
                <a:cubicBezTo>
                  <a:pt x="5671" y="4159"/>
                  <a:pt x="5513" y="4316"/>
                  <a:pt x="5324" y="4316"/>
                </a:cubicBezTo>
                <a:cubicBezTo>
                  <a:pt x="5104" y="4316"/>
                  <a:pt x="4946" y="4159"/>
                  <a:pt x="4946" y="3970"/>
                </a:cubicBezTo>
                <a:lnTo>
                  <a:pt x="4946" y="3245"/>
                </a:lnTo>
                <a:cubicBezTo>
                  <a:pt x="4946" y="3056"/>
                  <a:pt x="5104" y="2899"/>
                  <a:pt x="5324" y="2899"/>
                </a:cubicBezTo>
                <a:close/>
                <a:moveTo>
                  <a:pt x="6742" y="2899"/>
                </a:moveTo>
                <a:cubicBezTo>
                  <a:pt x="6931" y="2899"/>
                  <a:pt x="7089" y="3056"/>
                  <a:pt x="7089" y="3245"/>
                </a:cubicBezTo>
                <a:lnTo>
                  <a:pt x="7089" y="3970"/>
                </a:lnTo>
                <a:cubicBezTo>
                  <a:pt x="7089" y="4159"/>
                  <a:pt x="6931" y="4316"/>
                  <a:pt x="6742" y="4316"/>
                </a:cubicBezTo>
                <a:cubicBezTo>
                  <a:pt x="6522" y="4316"/>
                  <a:pt x="6364" y="4159"/>
                  <a:pt x="6364" y="3970"/>
                </a:cubicBezTo>
                <a:lnTo>
                  <a:pt x="6364" y="3245"/>
                </a:lnTo>
                <a:cubicBezTo>
                  <a:pt x="6364" y="3056"/>
                  <a:pt x="6522" y="2899"/>
                  <a:pt x="6742" y="2899"/>
                </a:cubicBezTo>
                <a:close/>
                <a:moveTo>
                  <a:pt x="6017" y="5041"/>
                </a:moveTo>
                <a:cubicBezTo>
                  <a:pt x="6206" y="5041"/>
                  <a:pt x="6364" y="5198"/>
                  <a:pt x="6364" y="5387"/>
                </a:cubicBezTo>
                <a:lnTo>
                  <a:pt x="6364" y="6081"/>
                </a:lnTo>
                <a:cubicBezTo>
                  <a:pt x="6364" y="6301"/>
                  <a:pt x="6206" y="6427"/>
                  <a:pt x="6017" y="6427"/>
                </a:cubicBezTo>
                <a:cubicBezTo>
                  <a:pt x="5828" y="6427"/>
                  <a:pt x="5671" y="6301"/>
                  <a:pt x="5671" y="6081"/>
                </a:cubicBezTo>
                <a:lnTo>
                  <a:pt x="5671" y="5387"/>
                </a:lnTo>
                <a:cubicBezTo>
                  <a:pt x="5671" y="5198"/>
                  <a:pt x="5828" y="5041"/>
                  <a:pt x="6017" y="5041"/>
                </a:cubicBezTo>
                <a:close/>
                <a:moveTo>
                  <a:pt x="5324" y="7183"/>
                </a:moveTo>
                <a:cubicBezTo>
                  <a:pt x="5513" y="7183"/>
                  <a:pt x="5671" y="7341"/>
                  <a:pt x="5671" y="7561"/>
                </a:cubicBezTo>
                <a:lnTo>
                  <a:pt x="5671" y="8254"/>
                </a:lnTo>
                <a:cubicBezTo>
                  <a:pt x="5671" y="8443"/>
                  <a:pt x="5513" y="8601"/>
                  <a:pt x="5324" y="8601"/>
                </a:cubicBezTo>
                <a:cubicBezTo>
                  <a:pt x="5104" y="8601"/>
                  <a:pt x="4946" y="8443"/>
                  <a:pt x="4946" y="8254"/>
                </a:cubicBezTo>
                <a:lnTo>
                  <a:pt x="4946" y="7561"/>
                </a:lnTo>
                <a:cubicBezTo>
                  <a:pt x="4946" y="7341"/>
                  <a:pt x="5104" y="7183"/>
                  <a:pt x="5324" y="7183"/>
                </a:cubicBezTo>
                <a:close/>
                <a:moveTo>
                  <a:pt x="6742" y="7183"/>
                </a:moveTo>
                <a:cubicBezTo>
                  <a:pt x="6931" y="7183"/>
                  <a:pt x="7089" y="7341"/>
                  <a:pt x="7089" y="7561"/>
                </a:cubicBezTo>
                <a:lnTo>
                  <a:pt x="7089" y="8254"/>
                </a:lnTo>
                <a:cubicBezTo>
                  <a:pt x="7089" y="8443"/>
                  <a:pt x="6931" y="8601"/>
                  <a:pt x="6742" y="8601"/>
                </a:cubicBezTo>
                <a:cubicBezTo>
                  <a:pt x="6522" y="8601"/>
                  <a:pt x="6364" y="8443"/>
                  <a:pt x="6364" y="8254"/>
                </a:cubicBezTo>
                <a:lnTo>
                  <a:pt x="6364" y="7561"/>
                </a:lnTo>
                <a:cubicBezTo>
                  <a:pt x="6364" y="7341"/>
                  <a:pt x="6522" y="7183"/>
                  <a:pt x="6742" y="7183"/>
                </a:cubicBezTo>
                <a:close/>
                <a:moveTo>
                  <a:pt x="6017" y="9326"/>
                </a:moveTo>
                <a:cubicBezTo>
                  <a:pt x="6206" y="9326"/>
                  <a:pt x="6364" y="9483"/>
                  <a:pt x="6364" y="9672"/>
                </a:cubicBezTo>
                <a:lnTo>
                  <a:pt x="6364" y="10397"/>
                </a:lnTo>
                <a:cubicBezTo>
                  <a:pt x="6364" y="10586"/>
                  <a:pt x="6206" y="10743"/>
                  <a:pt x="6017" y="10743"/>
                </a:cubicBezTo>
                <a:cubicBezTo>
                  <a:pt x="5828" y="10743"/>
                  <a:pt x="5671" y="10586"/>
                  <a:pt x="5671" y="10397"/>
                </a:cubicBezTo>
                <a:lnTo>
                  <a:pt x="5671" y="9672"/>
                </a:lnTo>
                <a:cubicBezTo>
                  <a:pt x="5671" y="9483"/>
                  <a:pt x="5828" y="9326"/>
                  <a:pt x="6017" y="9326"/>
                </a:cubicBezTo>
                <a:close/>
                <a:moveTo>
                  <a:pt x="1418" y="0"/>
                </a:moveTo>
                <a:cubicBezTo>
                  <a:pt x="630" y="0"/>
                  <a:pt x="0" y="630"/>
                  <a:pt x="0" y="1418"/>
                </a:cubicBezTo>
                <a:lnTo>
                  <a:pt x="0" y="4631"/>
                </a:lnTo>
                <a:cubicBezTo>
                  <a:pt x="0" y="6396"/>
                  <a:pt x="1449" y="7876"/>
                  <a:pt x="3245" y="7876"/>
                </a:cubicBezTo>
                <a:lnTo>
                  <a:pt x="3623" y="7876"/>
                </a:lnTo>
                <a:lnTo>
                  <a:pt x="3623" y="11499"/>
                </a:lnTo>
                <a:lnTo>
                  <a:pt x="2552" y="11499"/>
                </a:lnTo>
                <a:cubicBezTo>
                  <a:pt x="2363" y="11499"/>
                  <a:pt x="2205" y="11657"/>
                  <a:pt x="2205" y="11846"/>
                </a:cubicBezTo>
                <a:cubicBezTo>
                  <a:pt x="2205" y="12035"/>
                  <a:pt x="2363" y="12193"/>
                  <a:pt x="2552" y="12193"/>
                </a:cubicBezTo>
                <a:lnTo>
                  <a:pt x="9704" y="12193"/>
                </a:lnTo>
                <a:cubicBezTo>
                  <a:pt x="9893" y="12193"/>
                  <a:pt x="10050" y="12035"/>
                  <a:pt x="10050" y="11846"/>
                </a:cubicBezTo>
                <a:cubicBezTo>
                  <a:pt x="10050" y="11657"/>
                  <a:pt x="9893" y="11499"/>
                  <a:pt x="9704" y="11499"/>
                </a:cubicBezTo>
                <a:lnTo>
                  <a:pt x="8632" y="11499"/>
                </a:lnTo>
                <a:lnTo>
                  <a:pt x="8632" y="10743"/>
                </a:lnTo>
                <a:lnTo>
                  <a:pt x="9010" y="10743"/>
                </a:lnTo>
                <a:cubicBezTo>
                  <a:pt x="10775" y="10743"/>
                  <a:pt x="12255" y="9294"/>
                  <a:pt x="12255" y="7498"/>
                </a:cubicBezTo>
                <a:lnTo>
                  <a:pt x="12255" y="5041"/>
                </a:lnTo>
                <a:cubicBezTo>
                  <a:pt x="12129" y="4253"/>
                  <a:pt x="11499" y="3623"/>
                  <a:pt x="10712" y="3623"/>
                </a:cubicBezTo>
                <a:cubicBezTo>
                  <a:pt x="9924" y="3623"/>
                  <a:pt x="9294" y="4253"/>
                  <a:pt x="9294" y="5041"/>
                </a:cubicBezTo>
                <a:lnTo>
                  <a:pt x="9294" y="7498"/>
                </a:lnTo>
                <a:cubicBezTo>
                  <a:pt x="9294" y="7719"/>
                  <a:pt x="9136" y="7876"/>
                  <a:pt x="8947" y="7876"/>
                </a:cubicBezTo>
                <a:lnTo>
                  <a:pt x="8538" y="7876"/>
                </a:lnTo>
                <a:lnTo>
                  <a:pt x="8538" y="3214"/>
                </a:lnTo>
                <a:cubicBezTo>
                  <a:pt x="8538" y="1827"/>
                  <a:pt x="7435" y="725"/>
                  <a:pt x="6049" y="725"/>
                </a:cubicBezTo>
                <a:cubicBezTo>
                  <a:pt x="4694" y="725"/>
                  <a:pt x="3592" y="1827"/>
                  <a:pt x="3592" y="3214"/>
                </a:cubicBezTo>
                <a:lnTo>
                  <a:pt x="3592" y="4978"/>
                </a:lnTo>
                <a:lnTo>
                  <a:pt x="3182" y="4978"/>
                </a:lnTo>
                <a:cubicBezTo>
                  <a:pt x="2993" y="4978"/>
                  <a:pt x="2835" y="4820"/>
                  <a:pt x="2835" y="4631"/>
                </a:cubicBezTo>
                <a:lnTo>
                  <a:pt x="2835" y="1418"/>
                </a:lnTo>
                <a:cubicBezTo>
                  <a:pt x="2835" y="630"/>
                  <a:pt x="2205" y="0"/>
                  <a:pt x="14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472" name="Google Shape;7472;p68"/>
          <p:cNvGrpSpPr/>
          <p:nvPr/>
        </p:nvGrpSpPr>
        <p:grpSpPr>
          <a:xfrm>
            <a:off x="2290029" y="3035709"/>
            <a:ext cx="345334" cy="339198"/>
            <a:chOff x="-20199150" y="3317850"/>
            <a:chExt cx="309550" cy="304050"/>
          </a:xfrm>
        </p:grpSpPr>
        <p:sp>
          <p:nvSpPr>
            <p:cNvPr id="7473" name="Google Shape;7473;p68"/>
            <p:cNvSpPr/>
            <p:nvPr/>
          </p:nvSpPr>
          <p:spPr>
            <a:xfrm>
              <a:off x="-20161350" y="3507675"/>
              <a:ext cx="68550" cy="43325"/>
            </a:xfrm>
            <a:custGeom>
              <a:rect b="b" l="l" r="r" t="t"/>
              <a:pathLst>
                <a:path extrusionOk="0" h="1733" w="2742">
                  <a:moveTo>
                    <a:pt x="2647" y="0"/>
                  </a:moveTo>
                  <a:cubicBezTo>
                    <a:pt x="2174" y="158"/>
                    <a:pt x="1639" y="284"/>
                    <a:pt x="1072" y="284"/>
                  </a:cubicBezTo>
                  <a:cubicBezTo>
                    <a:pt x="788" y="284"/>
                    <a:pt x="505" y="252"/>
                    <a:pt x="221" y="221"/>
                  </a:cubicBezTo>
                  <a:cubicBezTo>
                    <a:pt x="64" y="567"/>
                    <a:pt x="1" y="945"/>
                    <a:pt x="1" y="1386"/>
                  </a:cubicBezTo>
                  <a:cubicBezTo>
                    <a:pt x="1" y="1575"/>
                    <a:pt x="158" y="1733"/>
                    <a:pt x="347" y="1733"/>
                  </a:cubicBezTo>
                  <a:cubicBezTo>
                    <a:pt x="1292" y="1733"/>
                    <a:pt x="2174" y="1292"/>
                    <a:pt x="2741" y="630"/>
                  </a:cubicBezTo>
                  <a:cubicBezTo>
                    <a:pt x="2710" y="441"/>
                    <a:pt x="2678" y="189"/>
                    <a:pt x="26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4" name="Google Shape;7474;p68"/>
            <p:cNvSpPr/>
            <p:nvPr/>
          </p:nvSpPr>
          <p:spPr>
            <a:xfrm>
              <a:off x="-20161350" y="3389525"/>
              <a:ext cx="68550" cy="43350"/>
            </a:xfrm>
            <a:custGeom>
              <a:rect b="b" l="l" r="r" t="t"/>
              <a:pathLst>
                <a:path extrusionOk="0" h="1734" w="2742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757"/>
                    <a:pt x="64" y="1166"/>
                    <a:pt x="221" y="1544"/>
                  </a:cubicBezTo>
                  <a:cubicBezTo>
                    <a:pt x="505" y="1513"/>
                    <a:pt x="788" y="1481"/>
                    <a:pt x="1072" y="1481"/>
                  </a:cubicBezTo>
                  <a:cubicBezTo>
                    <a:pt x="1639" y="1481"/>
                    <a:pt x="2174" y="1576"/>
                    <a:pt x="2647" y="1733"/>
                  </a:cubicBezTo>
                  <a:cubicBezTo>
                    <a:pt x="2678" y="1544"/>
                    <a:pt x="2741" y="1292"/>
                    <a:pt x="2741" y="1103"/>
                  </a:cubicBezTo>
                  <a:cubicBezTo>
                    <a:pt x="2174" y="442"/>
                    <a:pt x="1292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5" name="Google Shape;7475;p68"/>
            <p:cNvSpPr/>
            <p:nvPr/>
          </p:nvSpPr>
          <p:spPr>
            <a:xfrm>
              <a:off x="-20199150" y="3443075"/>
              <a:ext cx="97675" cy="53225"/>
            </a:xfrm>
            <a:custGeom>
              <a:rect b="b" l="l" r="r" t="t"/>
              <a:pathLst>
                <a:path extrusionOk="0" h="2129" w="3907">
                  <a:moveTo>
                    <a:pt x="2584" y="1"/>
                  </a:moveTo>
                  <a:cubicBezTo>
                    <a:pt x="1260" y="1"/>
                    <a:pt x="252" y="725"/>
                    <a:pt x="221" y="788"/>
                  </a:cubicBezTo>
                  <a:cubicBezTo>
                    <a:pt x="0" y="914"/>
                    <a:pt x="0" y="1230"/>
                    <a:pt x="221" y="1324"/>
                  </a:cubicBezTo>
                  <a:cubicBezTo>
                    <a:pt x="252" y="1387"/>
                    <a:pt x="1260" y="2112"/>
                    <a:pt x="2584" y="2112"/>
                  </a:cubicBezTo>
                  <a:cubicBezTo>
                    <a:pt x="2669" y="2123"/>
                    <a:pt x="2754" y="2128"/>
                    <a:pt x="2839" y="2128"/>
                  </a:cubicBezTo>
                  <a:cubicBezTo>
                    <a:pt x="3224" y="2128"/>
                    <a:pt x="3597" y="2020"/>
                    <a:pt x="3907" y="1891"/>
                  </a:cubicBezTo>
                  <a:cubicBezTo>
                    <a:pt x="3844" y="1639"/>
                    <a:pt x="3718" y="1450"/>
                    <a:pt x="3592" y="1230"/>
                  </a:cubicBezTo>
                  <a:cubicBezTo>
                    <a:pt x="3560" y="1103"/>
                    <a:pt x="3560" y="1009"/>
                    <a:pt x="3592" y="914"/>
                  </a:cubicBezTo>
                  <a:cubicBezTo>
                    <a:pt x="3718" y="662"/>
                    <a:pt x="3844" y="473"/>
                    <a:pt x="3907" y="221"/>
                  </a:cubicBezTo>
                  <a:cubicBezTo>
                    <a:pt x="3529" y="127"/>
                    <a:pt x="3088" y="1"/>
                    <a:pt x="25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6" name="Google Shape;7476;p68"/>
            <p:cNvSpPr/>
            <p:nvPr/>
          </p:nvSpPr>
          <p:spPr>
            <a:xfrm>
              <a:off x="-20091250" y="3479325"/>
              <a:ext cx="92175" cy="142575"/>
            </a:xfrm>
            <a:custGeom>
              <a:rect b="b" l="l" r="r" t="t"/>
              <a:pathLst>
                <a:path extrusionOk="0" h="5703" w="3687">
                  <a:moveTo>
                    <a:pt x="190" y="0"/>
                  </a:moveTo>
                  <a:cubicBezTo>
                    <a:pt x="946" y="1638"/>
                    <a:pt x="883" y="3592"/>
                    <a:pt x="95" y="5198"/>
                  </a:cubicBezTo>
                  <a:cubicBezTo>
                    <a:pt x="0" y="5450"/>
                    <a:pt x="158" y="5702"/>
                    <a:pt x="442" y="5702"/>
                  </a:cubicBezTo>
                  <a:lnTo>
                    <a:pt x="3245" y="5702"/>
                  </a:lnTo>
                  <a:cubicBezTo>
                    <a:pt x="3529" y="5702"/>
                    <a:pt x="3687" y="5450"/>
                    <a:pt x="3592" y="5198"/>
                  </a:cubicBezTo>
                  <a:cubicBezTo>
                    <a:pt x="2741" y="3592"/>
                    <a:pt x="2741" y="1607"/>
                    <a:pt x="34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7" name="Google Shape;7477;p68"/>
            <p:cNvSpPr/>
            <p:nvPr/>
          </p:nvSpPr>
          <p:spPr>
            <a:xfrm>
              <a:off x="-20090475" y="3317850"/>
              <a:ext cx="91400" cy="142575"/>
            </a:xfrm>
            <a:custGeom>
              <a:rect b="b" l="l" r="r" t="t"/>
              <a:pathLst>
                <a:path extrusionOk="0" h="5703" w="3656">
                  <a:moveTo>
                    <a:pt x="411" y="1"/>
                  </a:moveTo>
                  <a:cubicBezTo>
                    <a:pt x="285" y="1"/>
                    <a:pt x="159" y="95"/>
                    <a:pt x="64" y="158"/>
                  </a:cubicBezTo>
                  <a:cubicBezTo>
                    <a:pt x="1" y="284"/>
                    <a:pt x="1" y="410"/>
                    <a:pt x="64" y="505"/>
                  </a:cubicBezTo>
                  <a:cubicBezTo>
                    <a:pt x="915" y="2143"/>
                    <a:pt x="915" y="4096"/>
                    <a:pt x="159" y="5703"/>
                  </a:cubicBezTo>
                  <a:lnTo>
                    <a:pt x="3467" y="5703"/>
                  </a:lnTo>
                  <a:cubicBezTo>
                    <a:pt x="2710" y="4065"/>
                    <a:pt x="2710" y="2143"/>
                    <a:pt x="3530" y="505"/>
                  </a:cubicBezTo>
                  <a:cubicBezTo>
                    <a:pt x="3656" y="284"/>
                    <a:pt x="3467" y="1"/>
                    <a:pt x="321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8" name="Google Shape;7478;p68"/>
            <p:cNvSpPr/>
            <p:nvPr/>
          </p:nvSpPr>
          <p:spPr>
            <a:xfrm>
              <a:off x="-19984925" y="3389525"/>
              <a:ext cx="94550" cy="107925"/>
            </a:xfrm>
            <a:custGeom>
              <a:rect b="b" l="l" r="r" t="t"/>
              <a:pathLst>
                <a:path extrusionOk="0" h="4317" w="3782">
                  <a:moveTo>
                    <a:pt x="473" y="1"/>
                  </a:moveTo>
                  <a:cubicBezTo>
                    <a:pt x="190" y="1"/>
                    <a:pt x="1" y="316"/>
                    <a:pt x="158" y="568"/>
                  </a:cubicBezTo>
                  <a:cubicBezTo>
                    <a:pt x="946" y="1702"/>
                    <a:pt x="946" y="3119"/>
                    <a:pt x="253" y="4317"/>
                  </a:cubicBezTo>
                  <a:lnTo>
                    <a:pt x="3529" y="4317"/>
                  </a:lnTo>
                  <a:cubicBezTo>
                    <a:pt x="2868" y="3151"/>
                    <a:pt x="2868" y="1702"/>
                    <a:pt x="3624" y="568"/>
                  </a:cubicBezTo>
                  <a:cubicBezTo>
                    <a:pt x="3781" y="316"/>
                    <a:pt x="3624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79" name="Google Shape;7479;p68"/>
            <p:cNvSpPr/>
            <p:nvPr/>
          </p:nvSpPr>
          <p:spPr>
            <a:xfrm>
              <a:off x="-19984125" y="3514750"/>
              <a:ext cx="94525" cy="107150"/>
            </a:xfrm>
            <a:custGeom>
              <a:rect b="b" l="l" r="r" t="t"/>
              <a:pathLst>
                <a:path extrusionOk="0" h="4286" w="3781">
                  <a:moveTo>
                    <a:pt x="221" y="1"/>
                  </a:moveTo>
                  <a:cubicBezTo>
                    <a:pt x="914" y="1135"/>
                    <a:pt x="914" y="2647"/>
                    <a:pt x="158" y="3750"/>
                  </a:cubicBezTo>
                  <a:cubicBezTo>
                    <a:pt x="0" y="3970"/>
                    <a:pt x="158" y="4285"/>
                    <a:pt x="473" y="4285"/>
                  </a:cubicBezTo>
                  <a:lnTo>
                    <a:pt x="3308" y="4285"/>
                  </a:lnTo>
                  <a:cubicBezTo>
                    <a:pt x="3592" y="4285"/>
                    <a:pt x="3781" y="3970"/>
                    <a:pt x="3623" y="3750"/>
                  </a:cubicBezTo>
                  <a:cubicBezTo>
                    <a:pt x="2836" y="2584"/>
                    <a:pt x="2804" y="1135"/>
                    <a:pt x="34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0" name="Google Shape;7480;p68"/>
          <p:cNvGrpSpPr/>
          <p:nvPr/>
        </p:nvGrpSpPr>
        <p:grpSpPr>
          <a:xfrm>
            <a:off x="2291786" y="3453390"/>
            <a:ext cx="341820" cy="340286"/>
            <a:chOff x="-20199150" y="3693150"/>
            <a:chExt cx="306400" cy="305025"/>
          </a:xfrm>
        </p:grpSpPr>
        <p:sp>
          <p:nvSpPr>
            <p:cNvPr id="7481" name="Google Shape;7481;p68"/>
            <p:cNvSpPr/>
            <p:nvPr/>
          </p:nvSpPr>
          <p:spPr>
            <a:xfrm>
              <a:off x="-20182625" y="3762250"/>
              <a:ext cx="227650" cy="212650"/>
            </a:xfrm>
            <a:custGeom>
              <a:rect b="b" l="l" r="r" t="t"/>
              <a:pathLst>
                <a:path extrusionOk="0" h="8506" w="9106">
                  <a:moveTo>
                    <a:pt x="1862" y="1"/>
                  </a:moveTo>
                  <a:cubicBezTo>
                    <a:pt x="1462" y="1"/>
                    <a:pt x="1056" y="148"/>
                    <a:pt x="726" y="466"/>
                  </a:cubicBezTo>
                  <a:cubicBezTo>
                    <a:pt x="1" y="1222"/>
                    <a:pt x="158" y="2514"/>
                    <a:pt x="1104" y="3018"/>
                  </a:cubicBezTo>
                  <a:lnTo>
                    <a:pt x="4097" y="4687"/>
                  </a:lnTo>
                  <a:lnTo>
                    <a:pt x="5735" y="7680"/>
                  </a:lnTo>
                  <a:cubicBezTo>
                    <a:pt x="6024" y="8223"/>
                    <a:pt x="6562" y="8506"/>
                    <a:pt x="7117" y="8506"/>
                  </a:cubicBezTo>
                  <a:cubicBezTo>
                    <a:pt x="7529" y="8506"/>
                    <a:pt x="7951" y="8349"/>
                    <a:pt x="8287" y="8027"/>
                  </a:cubicBezTo>
                  <a:cubicBezTo>
                    <a:pt x="9106" y="7239"/>
                    <a:pt x="8854" y="5853"/>
                    <a:pt x="7783" y="5412"/>
                  </a:cubicBezTo>
                  <a:lnTo>
                    <a:pt x="4632" y="4152"/>
                  </a:lnTo>
                  <a:lnTo>
                    <a:pt x="3372" y="1001"/>
                  </a:lnTo>
                  <a:cubicBezTo>
                    <a:pt x="3102" y="366"/>
                    <a:pt x="2491" y="1"/>
                    <a:pt x="18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2" name="Google Shape;7482;p68"/>
            <p:cNvSpPr/>
            <p:nvPr/>
          </p:nvSpPr>
          <p:spPr>
            <a:xfrm>
              <a:off x="-20077075" y="3785225"/>
              <a:ext cx="97700" cy="91075"/>
            </a:xfrm>
            <a:custGeom>
              <a:rect b="b" l="l" r="r" t="t"/>
              <a:pathLst>
                <a:path extrusionOk="0" h="3643" w="3908">
                  <a:moveTo>
                    <a:pt x="1187" y="1"/>
                  </a:moveTo>
                  <a:cubicBezTo>
                    <a:pt x="799" y="1"/>
                    <a:pt x="395" y="94"/>
                    <a:pt x="1" y="303"/>
                  </a:cubicBezTo>
                  <a:lnTo>
                    <a:pt x="946" y="2697"/>
                  </a:lnTo>
                  <a:lnTo>
                    <a:pt x="3372" y="3642"/>
                  </a:lnTo>
                  <a:cubicBezTo>
                    <a:pt x="3907" y="2571"/>
                    <a:pt x="3624" y="1469"/>
                    <a:pt x="2931" y="713"/>
                  </a:cubicBezTo>
                  <a:cubicBezTo>
                    <a:pt x="2473" y="275"/>
                    <a:pt x="1852" y="1"/>
                    <a:pt x="11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3" name="Google Shape;7483;p68"/>
            <p:cNvSpPr/>
            <p:nvPr/>
          </p:nvSpPr>
          <p:spPr>
            <a:xfrm>
              <a:off x="-20051875" y="3693150"/>
              <a:ext cx="159125" cy="176850"/>
            </a:xfrm>
            <a:custGeom>
              <a:rect b="b" l="l" r="r" t="t"/>
              <a:pathLst>
                <a:path extrusionOk="0" h="7074" w="6365">
                  <a:moveTo>
                    <a:pt x="3159" y="1"/>
                  </a:moveTo>
                  <a:cubicBezTo>
                    <a:pt x="3104" y="1"/>
                    <a:pt x="3057" y="16"/>
                    <a:pt x="3025" y="48"/>
                  </a:cubicBezTo>
                  <a:lnTo>
                    <a:pt x="190" y="1466"/>
                  </a:lnTo>
                  <a:cubicBezTo>
                    <a:pt x="64" y="1529"/>
                    <a:pt x="1" y="1655"/>
                    <a:pt x="1" y="1781"/>
                  </a:cubicBezTo>
                  <a:lnTo>
                    <a:pt x="1" y="2978"/>
                  </a:lnTo>
                  <a:cubicBezTo>
                    <a:pt x="54" y="2975"/>
                    <a:pt x="107" y="2974"/>
                    <a:pt x="159" y="2974"/>
                  </a:cubicBezTo>
                  <a:cubicBezTo>
                    <a:pt x="727" y="2974"/>
                    <a:pt x="1246" y="3128"/>
                    <a:pt x="1765" y="3387"/>
                  </a:cubicBezTo>
                  <a:lnTo>
                    <a:pt x="2206" y="2631"/>
                  </a:lnTo>
                  <a:cubicBezTo>
                    <a:pt x="2249" y="2524"/>
                    <a:pt x="2379" y="2461"/>
                    <a:pt x="2507" y="2461"/>
                  </a:cubicBezTo>
                  <a:cubicBezTo>
                    <a:pt x="2568" y="2461"/>
                    <a:pt x="2628" y="2475"/>
                    <a:pt x="2679" y="2505"/>
                  </a:cubicBezTo>
                  <a:cubicBezTo>
                    <a:pt x="2836" y="2600"/>
                    <a:pt x="2899" y="2820"/>
                    <a:pt x="2773" y="2978"/>
                  </a:cubicBezTo>
                  <a:lnTo>
                    <a:pt x="2301" y="3828"/>
                  </a:lnTo>
                  <a:cubicBezTo>
                    <a:pt x="2553" y="4017"/>
                    <a:pt x="2679" y="4080"/>
                    <a:pt x="2899" y="4490"/>
                  </a:cubicBezTo>
                  <a:lnTo>
                    <a:pt x="3813" y="4238"/>
                  </a:lnTo>
                  <a:cubicBezTo>
                    <a:pt x="3832" y="4235"/>
                    <a:pt x="3852" y="4233"/>
                    <a:pt x="3872" y="4233"/>
                  </a:cubicBezTo>
                  <a:cubicBezTo>
                    <a:pt x="4045" y="4233"/>
                    <a:pt x="4226" y="4352"/>
                    <a:pt x="4254" y="4522"/>
                  </a:cubicBezTo>
                  <a:cubicBezTo>
                    <a:pt x="4285" y="4711"/>
                    <a:pt x="4159" y="4931"/>
                    <a:pt x="3970" y="4963"/>
                  </a:cubicBezTo>
                  <a:lnTo>
                    <a:pt x="3183" y="5152"/>
                  </a:lnTo>
                  <a:cubicBezTo>
                    <a:pt x="3372" y="5750"/>
                    <a:pt x="3435" y="6412"/>
                    <a:pt x="3214" y="7073"/>
                  </a:cubicBezTo>
                  <a:cubicBezTo>
                    <a:pt x="3340" y="7042"/>
                    <a:pt x="6050" y="5719"/>
                    <a:pt x="6176" y="5624"/>
                  </a:cubicBezTo>
                  <a:cubicBezTo>
                    <a:pt x="6302" y="5561"/>
                    <a:pt x="6365" y="5435"/>
                    <a:pt x="6365" y="5309"/>
                  </a:cubicBezTo>
                  <a:lnTo>
                    <a:pt x="6365" y="1718"/>
                  </a:lnTo>
                  <a:cubicBezTo>
                    <a:pt x="6365" y="1623"/>
                    <a:pt x="6302" y="1497"/>
                    <a:pt x="6176" y="1466"/>
                  </a:cubicBezTo>
                  <a:lnTo>
                    <a:pt x="3340" y="48"/>
                  </a:lnTo>
                  <a:cubicBezTo>
                    <a:pt x="3277" y="16"/>
                    <a:pt x="3214" y="1"/>
                    <a:pt x="3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4" name="Google Shape;7484;p68"/>
            <p:cNvSpPr/>
            <p:nvPr/>
          </p:nvSpPr>
          <p:spPr>
            <a:xfrm>
              <a:off x="-20155825" y="3861300"/>
              <a:ext cx="92950" cy="92175"/>
            </a:xfrm>
            <a:custGeom>
              <a:rect b="b" l="l" r="r" t="t"/>
              <a:pathLst>
                <a:path extrusionOk="0" h="3687" w="3718">
                  <a:moveTo>
                    <a:pt x="221" y="1"/>
                  </a:moveTo>
                  <a:lnTo>
                    <a:pt x="63" y="158"/>
                  </a:lnTo>
                  <a:lnTo>
                    <a:pt x="0" y="190"/>
                  </a:lnTo>
                  <a:lnTo>
                    <a:pt x="3529" y="3687"/>
                  </a:lnTo>
                  <a:lnTo>
                    <a:pt x="3560" y="3655"/>
                  </a:lnTo>
                  <a:lnTo>
                    <a:pt x="3718" y="3498"/>
                  </a:lnTo>
                  <a:lnTo>
                    <a:pt x="2457" y="1230"/>
                  </a:lnTo>
                  <a:lnTo>
                    <a:pt x="2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5" name="Google Shape;7485;p68"/>
            <p:cNvSpPr/>
            <p:nvPr/>
          </p:nvSpPr>
          <p:spPr>
            <a:xfrm>
              <a:off x="-20199150" y="3918025"/>
              <a:ext cx="81150" cy="80150"/>
            </a:xfrm>
            <a:custGeom>
              <a:rect b="b" l="l" r="r" t="t"/>
              <a:pathLst>
                <a:path extrusionOk="0" h="3206" w="3246">
                  <a:moveTo>
                    <a:pt x="851" y="0"/>
                  </a:moveTo>
                  <a:lnTo>
                    <a:pt x="851" y="0"/>
                  </a:lnTo>
                  <a:cubicBezTo>
                    <a:pt x="756" y="536"/>
                    <a:pt x="851" y="1134"/>
                    <a:pt x="1071" y="1670"/>
                  </a:cubicBezTo>
                  <a:lnTo>
                    <a:pt x="158" y="2584"/>
                  </a:lnTo>
                  <a:cubicBezTo>
                    <a:pt x="0" y="2741"/>
                    <a:pt x="0" y="2930"/>
                    <a:pt x="158" y="3088"/>
                  </a:cubicBezTo>
                  <a:cubicBezTo>
                    <a:pt x="237" y="3166"/>
                    <a:pt x="331" y="3206"/>
                    <a:pt x="426" y="3206"/>
                  </a:cubicBezTo>
                  <a:cubicBezTo>
                    <a:pt x="520" y="3206"/>
                    <a:pt x="615" y="3166"/>
                    <a:pt x="693" y="3088"/>
                  </a:cubicBezTo>
                  <a:lnTo>
                    <a:pt x="1607" y="2174"/>
                  </a:lnTo>
                  <a:cubicBezTo>
                    <a:pt x="2017" y="2332"/>
                    <a:pt x="2458" y="2458"/>
                    <a:pt x="2899" y="2458"/>
                  </a:cubicBezTo>
                  <a:cubicBezTo>
                    <a:pt x="3025" y="2458"/>
                    <a:pt x="3119" y="2426"/>
                    <a:pt x="3245" y="2426"/>
                  </a:cubicBezTo>
                  <a:lnTo>
                    <a:pt x="85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6" name="Google Shape;7486;p68"/>
            <p:cNvSpPr/>
            <p:nvPr/>
          </p:nvSpPr>
          <p:spPr>
            <a:xfrm>
              <a:off x="-20173950" y="3880200"/>
              <a:ext cx="92175" cy="92200"/>
            </a:xfrm>
            <a:custGeom>
              <a:rect b="b" l="l" r="r" t="t"/>
              <a:pathLst>
                <a:path extrusionOk="0" h="3688" w="3687">
                  <a:moveTo>
                    <a:pt x="316" y="1"/>
                  </a:moveTo>
                  <a:cubicBezTo>
                    <a:pt x="189" y="222"/>
                    <a:pt x="63" y="442"/>
                    <a:pt x="0" y="663"/>
                  </a:cubicBezTo>
                  <a:lnTo>
                    <a:pt x="3025" y="3687"/>
                  </a:lnTo>
                  <a:cubicBezTo>
                    <a:pt x="3245" y="3624"/>
                    <a:pt x="3498" y="3498"/>
                    <a:pt x="3687" y="3372"/>
                  </a:cubicBezTo>
                  <a:lnTo>
                    <a:pt x="31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87" name="Google Shape;7487;p68"/>
          <p:cNvGrpSpPr/>
          <p:nvPr/>
        </p:nvGrpSpPr>
        <p:grpSpPr>
          <a:xfrm>
            <a:off x="2292218" y="3870722"/>
            <a:ext cx="340955" cy="340955"/>
            <a:chOff x="-20197575" y="4066875"/>
            <a:chExt cx="305625" cy="305625"/>
          </a:xfrm>
        </p:grpSpPr>
        <p:sp>
          <p:nvSpPr>
            <p:cNvPr id="7488" name="Google Shape;7488;p68"/>
            <p:cNvSpPr/>
            <p:nvPr/>
          </p:nvSpPr>
          <p:spPr>
            <a:xfrm>
              <a:off x="-20089675" y="4066875"/>
              <a:ext cx="89025" cy="92175"/>
            </a:xfrm>
            <a:custGeom>
              <a:rect b="b" l="l" r="r" t="t"/>
              <a:pathLst>
                <a:path extrusionOk="0" h="3687" w="356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946" y="725"/>
                    <a:pt x="1418" y="1229"/>
                    <a:pt x="1418" y="1828"/>
                  </a:cubicBezTo>
                  <a:lnTo>
                    <a:pt x="1418" y="3687"/>
                  </a:lnTo>
                  <a:cubicBezTo>
                    <a:pt x="1544" y="3624"/>
                    <a:pt x="1670" y="3592"/>
                    <a:pt x="1765" y="3592"/>
                  </a:cubicBezTo>
                  <a:cubicBezTo>
                    <a:pt x="1891" y="3592"/>
                    <a:pt x="2017" y="3624"/>
                    <a:pt x="2143" y="3687"/>
                  </a:cubicBezTo>
                  <a:lnTo>
                    <a:pt x="2143" y="1828"/>
                  </a:lnTo>
                  <a:cubicBezTo>
                    <a:pt x="2143" y="1229"/>
                    <a:pt x="2615" y="725"/>
                    <a:pt x="3182" y="725"/>
                  </a:cubicBezTo>
                  <a:cubicBezTo>
                    <a:pt x="3403" y="725"/>
                    <a:pt x="3561" y="568"/>
                    <a:pt x="3561" y="379"/>
                  </a:cubicBezTo>
                  <a:cubicBezTo>
                    <a:pt x="3561" y="158"/>
                    <a:pt x="3403" y="1"/>
                    <a:pt x="3182" y="1"/>
                  </a:cubicBezTo>
                  <a:cubicBezTo>
                    <a:pt x="2615" y="1"/>
                    <a:pt x="2080" y="284"/>
                    <a:pt x="1765" y="725"/>
                  </a:cubicBezTo>
                  <a:cubicBezTo>
                    <a:pt x="1450" y="284"/>
                    <a:pt x="94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89" name="Google Shape;7489;p68"/>
            <p:cNvSpPr/>
            <p:nvPr/>
          </p:nvSpPr>
          <p:spPr>
            <a:xfrm>
              <a:off x="-20024300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741" y="2175"/>
                  </a:moveTo>
                  <a:cubicBezTo>
                    <a:pt x="2930" y="2175"/>
                    <a:pt x="3119" y="2332"/>
                    <a:pt x="3119" y="2521"/>
                  </a:cubicBezTo>
                  <a:cubicBezTo>
                    <a:pt x="3119" y="2710"/>
                    <a:pt x="2930" y="2868"/>
                    <a:pt x="2741" y="2868"/>
                  </a:cubicBezTo>
                  <a:cubicBezTo>
                    <a:pt x="2552" y="2868"/>
                    <a:pt x="2395" y="2710"/>
                    <a:pt x="2395" y="2521"/>
                  </a:cubicBezTo>
                  <a:cubicBezTo>
                    <a:pt x="2395" y="2332"/>
                    <a:pt x="2552" y="2175"/>
                    <a:pt x="2741" y="2175"/>
                  </a:cubicBezTo>
                  <a:close/>
                  <a:moveTo>
                    <a:pt x="1985" y="3592"/>
                  </a:moveTo>
                  <a:cubicBezTo>
                    <a:pt x="2206" y="3592"/>
                    <a:pt x="2363" y="3750"/>
                    <a:pt x="2363" y="3939"/>
                  </a:cubicBezTo>
                  <a:cubicBezTo>
                    <a:pt x="2395" y="4128"/>
                    <a:pt x="2206" y="4285"/>
                    <a:pt x="1985" y="4285"/>
                  </a:cubicBezTo>
                  <a:cubicBezTo>
                    <a:pt x="1796" y="4285"/>
                    <a:pt x="1639" y="4128"/>
                    <a:pt x="1639" y="3939"/>
                  </a:cubicBezTo>
                  <a:cubicBezTo>
                    <a:pt x="1639" y="3750"/>
                    <a:pt x="1796" y="3592"/>
                    <a:pt x="1985" y="3592"/>
                  </a:cubicBezTo>
                  <a:close/>
                  <a:moveTo>
                    <a:pt x="4915" y="1"/>
                  </a:moveTo>
                  <a:cubicBezTo>
                    <a:pt x="2710" y="1"/>
                    <a:pt x="820" y="1355"/>
                    <a:pt x="0" y="3246"/>
                  </a:cubicBezTo>
                  <a:cubicBezTo>
                    <a:pt x="158" y="3435"/>
                    <a:pt x="252" y="3655"/>
                    <a:pt x="252" y="3939"/>
                  </a:cubicBezTo>
                  <a:lnTo>
                    <a:pt x="252" y="5010"/>
                  </a:lnTo>
                  <a:lnTo>
                    <a:pt x="2899" y="5010"/>
                  </a:lnTo>
                  <a:cubicBezTo>
                    <a:pt x="3340" y="5010"/>
                    <a:pt x="3718" y="4695"/>
                    <a:pt x="3812" y="4254"/>
                  </a:cubicBezTo>
                  <a:cubicBezTo>
                    <a:pt x="4632" y="4096"/>
                    <a:pt x="5293" y="3403"/>
                    <a:pt x="5293" y="2490"/>
                  </a:cubicBezTo>
                  <a:lnTo>
                    <a:pt x="5293" y="347"/>
                  </a:lnTo>
                  <a:cubicBezTo>
                    <a:pt x="5262" y="158"/>
                    <a:pt x="5104" y="1"/>
                    <a:pt x="49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0" name="Google Shape;7490;p68"/>
            <p:cNvSpPr/>
            <p:nvPr/>
          </p:nvSpPr>
          <p:spPr>
            <a:xfrm>
              <a:off x="-19983350" y="4263775"/>
              <a:ext cx="18925" cy="18150"/>
            </a:xfrm>
            <a:custGeom>
              <a:rect b="b" l="l" r="r" t="t"/>
              <a:pathLst>
                <a:path extrusionOk="0" h="726" w="7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57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1" name="Google Shape;7491;p68"/>
            <p:cNvSpPr/>
            <p:nvPr/>
          </p:nvSpPr>
          <p:spPr>
            <a:xfrm>
              <a:off x="-20035325" y="4228350"/>
              <a:ext cx="125250" cy="143350"/>
            </a:xfrm>
            <a:custGeom>
              <a:rect b="b" l="l" r="r" t="t"/>
              <a:pathLst>
                <a:path extrusionOk="0" h="5734" w="5010">
                  <a:moveTo>
                    <a:pt x="2426" y="756"/>
                  </a:moveTo>
                  <a:cubicBezTo>
                    <a:pt x="3025" y="756"/>
                    <a:pt x="3497" y="1229"/>
                    <a:pt x="3497" y="1827"/>
                  </a:cubicBezTo>
                  <a:cubicBezTo>
                    <a:pt x="3560" y="2363"/>
                    <a:pt x="3025" y="2899"/>
                    <a:pt x="2426" y="2899"/>
                  </a:cubicBezTo>
                  <a:cubicBezTo>
                    <a:pt x="1859" y="2899"/>
                    <a:pt x="1387" y="2426"/>
                    <a:pt x="1387" y="1827"/>
                  </a:cubicBezTo>
                  <a:cubicBezTo>
                    <a:pt x="1387" y="1229"/>
                    <a:pt x="1859" y="756"/>
                    <a:pt x="2426" y="756"/>
                  </a:cubicBezTo>
                  <a:close/>
                  <a:moveTo>
                    <a:pt x="693" y="0"/>
                  </a:moveTo>
                  <a:lnTo>
                    <a:pt x="693" y="2489"/>
                  </a:lnTo>
                  <a:cubicBezTo>
                    <a:pt x="693" y="2962"/>
                    <a:pt x="378" y="3371"/>
                    <a:pt x="0" y="3529"/>
                  </a:cubicBezTo>
                  <a:lnTo>
                    <a:pt x="0" y="4663"/>
                  </a:lnTo>
                  <a:cubicBezTo>
                    <a:pt x="0" y="5261"/>
                    <a:pt x="473" y="5734"/>
                    <a:pt x="1071" y="5734"/>
                  </a:cubicBezTo>
                  <a:cubicBezTo>
                    <a:pt x="1639" y="5734"/>
                    <a:pt x="2111" y="5261"/>
                    <a:pt x="2111" y="4663"/>
                  </a:cubicBezTo>
                  <a:cubicBezTo>
                    <a:pt x="2111" y="4474"/>
                    <a:pt x="2269" y="4316"/>
                    <a:pt x="2489" y="4316"/>
                  </a:cubicBezTo>
                  <a:cubicBezTo>
                    <a:pt x="3182" y="4316"/>
                    <a:pt x="3812" y="4033"/>
                    <a:pt x="4285" y="3529"/>
                  </a:cubicBezTo>
                  <a:cubicBezTo>
                    <a:pt x="4758" y="2993"/>
                    <a:pt x="5010" y="2331"/>
                    <a:pt x="4947" y="1670"/>
                  </a:cubicBezTo>
                  <a:cubicBezTo>
                    <a:pt x="4884" y="725"/>
                    <a:pt x="412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2" name="Google Shape;7492;p68"/>
            <p:cNvSpPr/>
            <p:nvPr/>
          </p:nvSpPr>
          <p:spPr>
            <a:xfrm>
              <a:off x="-20054225" y="4175575"/>
              <a:ext cx="18125" cy="125250"/>
            </a:xfrm>
            <a:custGeom>
              <a:rect b="b" l="l" r="r" t="t"/>
              <a:pathLst>
                <a:path extrusionOk="0" h="5010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632"/>
                  </a:lnTo>
                  <a:cubicBezTo>
                    <a:pt x="0" y="4852"/>
                    <a:pt x="158" y="5010"/>
                    <a:pt x="347" y="5010"/>
                  </a:cubicBezTo>
                  <a:cubicBezTo>
                    <a:pt x="567" y="5010"/>
                    <a:pt x="725" y="4852"/>
                    <a:pt x="725" y="4632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3" name="Google Shape;7493;p68"/>
            <p:cNvSpPr/>
            <p:nvPr/>
          </p:nvSpPr>
          <p:spPr>
            <a:xfrm>
              <a:off x="-20197575" y="4085775"/>
              <a:ext cx="132350" cy="125250"/>
            </a:xfrm>
            <a:custGeom>
              <a:rect b="b" l="l" r="r" t="t"/>
              <a:pathLst>
                <a:path extrusionOk="0" h="5010" w="5294">
                  <a:moveTo>
                    <a:pt x="2521" y="2175"/>
                  </a:moveTo>
                  <a:cubicBezTo>
                    <a:pt x="2710" y="2175"/>
                    <a:pt x="2867" y="2332"/>
                    <a:pt x="2867" y="2521"/>
                  </a:cubicBezTo>
                  <a:cubicBezTo>
                    <a:pt x="2867" y="2710"/>
                    <a:pt x="2710" y="2868"/>
                    <a:pt x="2521" y="2868"/>
                  </a:cubicBezTo>
                  <a:cubicBezTo>
                    <a:pt x="2300" y="2868"/>
                    <a:pt x="2143" y="2710"/>
                    <a:pt x="2143" y="2521"/>
                  </a:cubicBezTo>
                  <a:cubicBezTo>
                    <a:pt x="2174" y="2332"/>
                    <a:pt x="2300" y="2175"/>
                    <a:pt x="2521" y="2175"/>
                  </a:cubicBezTo>
                  <a:close/>
                  <a:moveTo>
                    <a:pt x="3245" y="3592"/>
                  </a:moveTo>
                  <a:cubicBezTo>
                    <a:pt x="3466" y="3592"/>
                    <a:pt x="3623" y="3750"/>
                    <a:pt x="3623" y="3939"/>
                  </a:cubicBezTo>
                  <a:cubicBezTo>
                    <a:pt x="3623" y="4128"/>
                    <a:pt x="3466" y="4285"/>
                    <a:pt x="3245" y="4285"/>
                  </a:cubicBezTo>
                  <a:cubicBezTo>
                    <a:pt x="3056" y="4285"/>
                    <a:pt x="2899" y="4128"/>
                    <a:pt x="2899" y="3939"/>
                  </a:cubicBezTo>
                  <a:cubicBezTo>
                    <a:pt x="2867" y="3750"/>
                    <a:pt x="3056" y="3592"/>
                    <a:pt x="3245" y="3592"/>
                  </a:cubicBezTo>
                  <a:close/>
                  <a:moveTo>
                    <a:pt x="378" y="1"/>
                  </a:moveTo>
                  <a:cubicBezTo>
                    <a:pt x="189" y="1"/>
                    <a:pt x="32" y="158"/>
                    <a:pt x="32" y="347"/>
                  </a:cubicBezTo>
                  <a:lnTo>
                    <a:pt x="32" y="2490"/>
                  </a:lnTo>
                  <a:cubicBezTo>
                    <a:pt x="0" y="3403"/>
                    <a:pt x="662" y="4096"/>
                    <a:pt x="1481" y="4254"/>
                  </a:cubicBezTo>
                  <a:cubicBezTo>
                    <a:pt x="1576" y="4695"/>
                    <a:pt x="1954" y="5010"/>
                    <a:pt x="2395" y="5010"/>
                  </a:cubicBezTo>
                  <a:lnTo>
                    <a:pt x="5041" y="5010"/>
                  </a:lnTo>
                  <a:lnTo>
                    <a:pt x="5041" y="3939"/>
                  </a:lnTo>
                  <a:cubicBezTo>
                    <a:pt x="5041" y="3655"/>
                    <a:pt x="5136" y="3435"/>
                    <a:pt x="5293" y="3246"/>
                  </a:cubicBezTo>
                  <a:cubicBezTo>
                    <a:pt x="4474" y="1355"/>
                    <a:pt x="2584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4" name="Google Shape;7494;p68"/>
            <p:cNvSpPr/>
            <p:nvPr/>
          </p:nvSpPr>
          <p:spPr>
            <a:xfrm>
              <a:off x="-20179475" y="4229925"/>
              <a:ext cx="125275" cy="142575"/>
            </a:xfrm>
            <a:custGeom>
              <a:rect b="b" l="l" r="r" t="t"/>
              <a:pathLst>
                <a:path extrusionOk="0" h="5703" w="5011">
                  <a:moveTo>
                    <a:pt x="2521" y="693"/>
                  </a:moveTo>
                  <a:cubicBezTo>
                    <a:pt x="3120" y="693"/>
                    <a:pt x="3592" y="1166"/>
                    <a:pt x="3592" y="1764"/>
                  </a:cubicBezTo>
                  <a:cubicBezTo>
                    <a:pt x="3592" y="2300"/>
                    <a:pt x="3120" y="2836"/>
                    <a:pt x="2521" y="2836"/>
                  </a:cubicBezTo>
                  <a:cubicBezTo>
                    <a:pt x="1954" y="2836"/>
                    <a:pt x="1482" y="2363"/>
                    <a:pt x="1482" y="1764"/>
                  </a:cubicBezTo>
                  <a:cubicBezTo>
                    <a:pt x="1482" y="1166"/>
                    <a:pt x="1954" y="693"/>
                    <a:pt x="2521" y="693"/>
                  </a:cubicBezTo>
                  <a:close/>
                  <a:moveTo>
                    <a:pt x="1797" y="0"/>
                  </a:moveTo>
                  <a:cubicBezTo>
                    <a:pt x="883" y="0"/>
                    <a:pt x="95" y="693"/>
                    <a:pt x="64" y="1638"/>
                  </a:cubicBezTo>
                  <a:cubicBezTo>
                    <a:pt x="1" y="2363"/>
                    <a:pt x="253" y="2962"/>
                    <a:pt x="726" y="3497"/>
                  </a:cubicBezTo>
                  <a:cubicBezTo>
                    <a:pt x="1198" y="4001"/>
                    <a:pt x="1828" y="4285"/>
                    <a:pt x="2521" y="4285"/>
                  </a:cubicBezTo>
                  <a:cubicBezTo>
                    <a:pt x="2742" y="4285"/>
                    <a:pt x="2899" y="4442"/>
                    <a:pt x="2899" y="4631"/>
                  </a:cubicBezTo>
                  <a:cubicBezTo>
                    <a:pt x="2899" y="5230"/>
                    <a:pt x="3372" y="5702"/>
                    <a:pt x="3939" y="5702"/>
                  </a:cubicBezTo>
                  <a:cubicBezTo>
                    <a:pt x="4538" y="5702"/>
                    <a:pt x="5010" y="5230"/>
                    <a:pt x="5010" y="4631"/>
                  </a:cubicBezTo>
                  <a:lnTo>
                    <a:pt x="5010" y="3497"/>
                  </a:lnTo>
                  <a:cubicBezTo>
                    <a:pt x="4601" y="3340"/>
                    <a:pt x="4317" y="2899"/>
                    <a:pt x="4317" y="2458"/>
                  </a:cubicBezTo>
                  <a:lnTo>
                    <a:pt x="43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5" name="Google Shape;7495;p68"/>
            <p:cNvSpPr/>
            <p:nvPr/>
          </p:nvSpPr>
          <p:spPr>
            <a:xfrm>
              <a:off x="-20125125" y="4263775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725" y="568"/>
                    <a:pt x="725" y="347"/>
                  </a:cubicBezTo>
                  <a:cubicBezTo>
                    <a:pt x="725" y="221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496" name="Google Shape;7496;p68"/>
          <p:cNvGrpSpPr/>
          <p:nvPr/>
        </p:nvGrpSpPr>
        <p:grpSpPr>
          <a:xfrm>
            <a:off x="4392532" y="3034161"/>
            <a:ext cx="339198" cy="342294"/>
            <a:chOff x="-18271050" y="3333200"/>
            <a:chExt cx="304050" cy="306825"/>
          </a:xfrm>
        </p:grpSpPr>
        <p:sp>
          <p:nvSpPr>
            <p:cNvPr id="7497" name="Google Shape;7497;p68"/>
            <p:cNvSpPr/>
            <p:nvPr/>
          </p:nvSpPr>
          <p:spPr>
            <a:xfrm>
              <a:off x="-18271050" y="3407650"/>
              <a:ext cx="63025" cy="79575"/>
            </a:xfrm>
            <a:custGeom>
              <a:rect b="b" l="l" r="r" t="t"/>
              <a:pathLst>
                <a:path extrusionOk="0" h="3183" w="2521">
                  <a:moveTo>
                    <a:pt x="1765" y="0"/>
                  </a:moveTo>
                  <a:cubicBezTo>
                    <a:pt x="788" y="0"/>
                    <a:pt x="0" y="788"/>
                    <a:pt x="0" y="1764"/>
                  </a:cubicBezTo>
                  <a:cubicBezTo>
                    <a:pt x="0" y="2363"/>
                    <a:pt x="284" y="2867"/>
                    <a:pt x="694" y="3182"/>
                  </a:cubicBezTo>
                  <a:cubicBezTo>
                    <a:pt x="694" y="1733"/>
                    <a:pt x="1544" y="567"/>
                    <a:pt x="2521" y="158"/>
                  </a:cubicBezTo>
                  <a:cubicBezTo>
                    <a:pt x="2300" y="32"/>
                    <a:pt x="2048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8" name="Google Shape;7498;p68"/>
            <p:cNvSpPr/>
            <p:nvPr/>
          </p:nvSpPr>
          <p:spPr>
            <a:xfrm>
              <a:off x="-18030050" y="3406850"/>
              <a:ext cx="63050" cy="79575"/>
            </a:xfrm>
            <a:custGeom>
              <a:rect b="b" l="l" r="r" t="t"/>
              <a:pathLst>
                <a:path extrusionOk="0" h="3183" w="2522">
                  <a:moveTo>
                    <a:pt x="757" y="1"/>
                  </a:moveTo>
                  <a:cubicBezTo>
                    <a:pt x="474" y="1"/>
                    <a:pt x="253" y="64"/>
                    <a:pt x="1" y="158"/>
                  </a:cubicBezTo>
                  <a:cubicBezTo>
                    <a:pt x="978" y="568"/>
                    <a:pt x="1828" y="1733"/>
                    <a:pt x="1828" y="3183"/>
                  </a:cubicBezTo>
                  <a:cubicBezTo>
                    <a:pt x="2238" y="2868"/>
                    <a:pt x="2521" y="2332"/>
                    <a:pt x="2521" y="1765"/>
                  </a:cubicBezTo>
                  <a:cubicBezTo>
                    <a:pt x="2521" y="788"/>
                    <a:pt x="1734" y="1"/>
                    <a:pt x="7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99" name="Google Shape;7499;p68"/>
            <p:cNvSpPr/>
            <p:nvPr/>
          </p:nvSpPr>
          <p:spPr>
            <a:xfrm>
              <a:off x="-18136375" y="3549400"/>
              <a:ext cx="35475" cy="32325"/>
            </a:xfrm>
            <a:custGeom>
              <a:rect b="b" l="l" r="r" t="t"/>
              <a:pathLst>
                <a:path extrusionOk="0" h="1293" w="1419">
                  <a:moveTo>
                    <a:pt x="725" y="1"/>
                  </a:moveTo>
                  <a:cubicBezTo>
                    <a:pt x="347" y="1"/>
                    <a:pt x="95" y="222"/>
                    <a:pt x="1" y="600"/>
                  </a:cubicBezTo>
                  <a:lnTo>
                    <a:pt x="725" y="1293"/>
                  </a:lnTo>
                  <a:lnTo>
                    <a:pt x="1419" y="600"/>
                  </a:lnTo>
                  <a:cubicBezTo>
                    <a:pt x="1355" y="285"/>
                    <a:pt x="1072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0" name="Google Shape;7500;p68"/>
            <p:cNvSpPr/>
            <p:nvPr/>
          </p:nvSpPr>
          <p:spPr>
            <a:xfrm>
              <a:off x="-18233250" y="3423625"/>
              <a:ext cx="230800" cy="216400"/>
            </a:xfrm>
            <a:custGeom>
              <a:rect b="b" l="l" r="r" t="t"/>
              <a:pathLst>
                <a:path extrusionOk="0" h="8656" w="9232">
                  <a:moveTo>
                    <a:pt x="2427" y="2890"/>
                  </a:moveTo>
                  <a:cubicBezTo>
                    <a:pt x="2616" y="2890"/>
                    <a:pt x="2773" y="3047"/>
                    <a:pt x="2773" y="3268"/>
                  </a:cubicBezTo>
                  <a:cubicBezTo>
                    <a:pt x="2773" y="3457"/>
                    <a:pt x="2616" y="3614"/>
                    <a:pt x="2427" y="3614"/>
                  </a:cubicBezTo>
                  <a:cubicBezTo>
                    <a:pt x="2238" y="3614"/>
                    <a:pt x="2080" y="3457"/>
                    <a:pt x="2080" y="3268"/>
                  </a:cubicBezTo>
                  <a:cubicBezTo>
                    <a:pt x="2080" y="3047"/>
                    <a:pt x="2238" y="2890"/>
                    <a:pt x="2427" y="2890"/>
                  </a:cubicBezTo>
                  <a:close/>
                  <a:moveTo>
                    <a:pt x="6711" y="2890"/>
                  </a:moveTo>
                  <a:cubicBezTo>
                    <a:pt x="6900" y="2890"/>
                    <a:pt x="7089" y="3047"/>
                    <a:pt x="7089" y="3268"/>
                  </a:cubicBezTo>
                  <a:cubicBezTo>
                    <a:pt x="7058" y="3457"/>
                    <a:pt x="6900" y="3614"/>
                    <a:pt x="6711" y="3614"/>
                  </a:cubicBezTo>
                  <a:cubicBezTo>
                    <a:pt x="6522" y="3614"/>
                    <a:pt x="6365" y="3457"/>
                    <a:pt x="6365" y="3268"/>
                  </a:cubicBezTo>
                  <a:cubicBezTo>
                    <a:pt x="6365" y="3047"/>
                    <a:pt x="6522" y="2890"/>
                    <a:pt x="6711" y="2890"/>
                  </a:cubicBezTo>
                  <a:close/>
                  <a:moveTo>
                    <a:pt x="2066" y="0"/>
                  </a:moveTo>
                  <a:cubicBezTo>
                    <a:pt x="1647" y="0"/>
                    <a:pt x="1224" y="147"/>
                    <a:pt x="883" y="464"/>
                  </a:cubicBezTo>
                  <a:cubicBezTo>
                    <a:pt x="316" y="999"/>
                    <a:pt x="1" y="1724"/>
                    <a:pt x="1" y="2543"/>
                  </a:cubicBezTo>
                  <a:cubicBezTo>
                    <a:pt x="1" y="4528"/>
                    <a:pt x="1765" y="8308"/>
                    <a:pt x="4285" y="8655"/>
                  </a:cubicBezTo>
                  <a:lnTo>
                    <a:pt x="4285" y="6985"/>
                  </a:lnTo>
                  <a:lnTo>
                    <a:pt x="3372" y="6103"/>
                  </a:lnTo>
                  <a:lnTo>
                    <a:pt x="3340" y="6040"/>
                  </a:lnTo>
                  <a:cubicBezTo>
                    <a:pt x="3246" y="5977"/>
                    <a:pt x="3214" y="5883"/>
                    <a:pt x="3214" y="5820"/>
                  </a:cubicBezTo>
                  <a:cubicBezTo>
                    <a:pt x="3214" y="5032"/>
                    <a:pt x="3844" y="4402"/>
                    <a:pt x="4632" y="4402"/>
                  </a:cubicBezTo>
                  <a:cubicBezTo>
                    <a:pt x="5420" y="4402"/>
                    <a:pt x="6050" y="5032"/>
                    <a:pt x="6050" y="5820"/>
                  </a:cubicBezTo>
                  <a:cubicBezTo>
                    <a:pt x="6050" y="5883"/>
                    <a:pt x="6018" y="6009"/>
                    <a:pt x="5924" y="6040"/>
                  </a:cubicBezTo>
                  <a:lnTo>
                    <a:pt x="4947" y="6985"/>
                  </a:lnTo>
                  <a:lnTo>
                    <a:pt x="4947" y="8655"/>
                  </a:lnTo>
                  <a:cubicBezTo>
                    <a:pt x="7436" y="8340"/>
                    <a:pt x="9232" y="4559"/>
                    <a:pt x="9232" y="2543"/>
                  </a:cubicBezTo>
                  <a:cubicBezTo>
                    <a:pt x="9232" y="1724"/>
                    <a:pt x="8917" y="999"/>
                    <a:pt x="8349" y="464"/>
                  </a:cubicBezTo>
                  <a:cubicBezTo>
                    <a:pt x="7984" y="157"/>
                    <a:pt x="7553" y="14"/>
                    <a:pt x="7131" y="14"/>
                  </a:cubicBezTo>
                  <a:cubicBezTo>
                    <a:pt x="6425" y="14"/>
                    <a:pt x="5747" y="415"/>
                    <a:pt x="5451" y="1125"/>
                  </a:cubicBezTo>
                  <a:lnTo>
                    <a:pt x="5230" y="1755"/>
                  </a:lnTo>
                  <a:cubicBezTo>
                    <a:pt x="5104" y="2039"/>
                    <a:pt x="4852" y="2197"/>
                    <a:pt x="4600" y="2197"/>
                  </a:cubicBezTo>
                  <a:cubicBezTo>
                    <a:pt x="4317" y="2197"/>
                    <a:pt x="4033" y="2039"/>
                    <a:pt x="3970" y="1755"/>
                  </a:cubicBezTo>
                  <a:lnTo>
                    <a:pt x="3718" y="1125"/>
                  </a:lnTo>
                  <a:cubicBezTo>
                    <a:pt x="3461" y="414"/>
                    <a:pt x="2771" y="0"/>
                    <a:pt x="20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1" name="Google Shape;7501;p68"/>
            <p:cNvSpPr/>
            <p:nvPr/>
          </p:nvSpPr>
          <p:spPr>
            <a:xfrm>
              <a:off x="-18231675" y="3333200"/>
              <a:ext cx="220575" cy="125650"/>
            </a:xfrm>
            <a:custGeom>
              <a:rect b="b" l="l" r="r" t="t"/>
              <a:pathLst>
                <a:path extrusionOk="0" h="5026" w="8823">
                  <a:moveTo>
                    <a:pt x="3088" y="1088"/>
                  </a:moveTo>
                  <a:cubicBezTo>
                    <a:pt x="3277" y="1088"/>
                    <a:pt x="3435" y="1245"/>
                    <a:pt x="3435" y="1434"/>
                  </a:cubicBezTo>
                  <a:lnTo>
                    <a:pt x="3435" y="2159"/>
                  </a:lnTo>
                  <a:cubicBezTo>
                    <a:pt x="3435" y="2348"/>
                    <a:pt x="3277" y="2506"/>
                    <a:pt x="3088" y="2506"/>
                  </a:cubicBezTo>
                  <a:cubicBezTo>
                    <a:pt x="2868" y="2506"/>
                    <a:pt x="2710" y="2348"/>
                    <a:pt x="2710" y="2159"/>
                  </a:cubicBezTo>
                  <a:lnTo>
                    <a:pt x="2710" y="1434"/>
                  </a:lnTo>
                  <a:cubicBezTo>
                    <a:pt x="2710" y="1245"/>
                    <a:pt x="2868" y="1088"/>
                    <a:pt x="3088" y="1088"/>
                  </a:cubicBezTo>
                  <a:close/>
                  <a:moveTo>
                    <a:pt x="5955" y="1088"/>
                  </a:moveTo>
                  <a:cubicBezTo>
                    <a:pt x="6144" y="1088"/>
                    <a:pt x="6302" y="1245"/>
                    <a:pt x="6302" y="1434"/>
                  </a:cubicBezTo>
                  <a:lnTo>
                    <a:pt x="6302" y="2159"/>
                  </a:lnTo>
                  <a:cubicBezTo>
                    <a:pt x="6302" y="2348"/>
                    <a:pt x="6144" y="2506"/>
                    <a:pt x="5955" y="2506"/>
                  </a:cubicBezTo>
                  <a:cubicBezTo>
                    <a:pt x="5735" y="2506"/>
                    <a:pt x="5577" y="2348"/>
                    <a:pt x="5577" y="2159"/>
                  </a:cubicBezTo>
                  <a:lnTo>
                    <a:pt x="5577" y="1434"/>
                  </a:lnTo>
                  <a:cubicBezTo>
                    <a:pt x="5577" y="1245"/>
                    <a:pt x="5735" y="1088"/>
                    <a:pt x="5955" y="1088"/>
                  </a:cubicBezTo>
                  <a:close/>
                  <a:moveTo>
                    <a:pt x="4537" y="1781"/>
                  </a:moveTo>
                  <a:cubicBezTo>
                    <a:pt x="4726" y="1781"/>
                    <a:pt x="4884" y="1938"/>
                    <a:pt x="4884" y="2159"/>
                  </a:cubicBezTo>
                  <a:lnTo>
                    <a:pt x="4884" y="2852"/>
                  </a:lnTo>
                  <a:cubicBezTo>
                    <a:pt x="4884" y="3041"/>
                    <a:pt x="4726" y="3199"/>
                    <a:pt x="4537" y="3199"/>
                  </a:cubicBezTo>
                  <a:cubicBezTo>
                    <a:pt x="4317" y="3199"/>
                    <a:pt x="4159" y="3041"/>
                    <a:pt x="4159" y="2852"/>
                  </a:cubicBezTo>
                  <a:lnTo>
                    <a:pt x="4159" y="2159"/>
                  </a:lnTo>
                  <a:cubicBezTo>
                    <a:pt x="4159" y="1938"/>
                    <a:pt x="4317" y="1781"/>
                    <a:pt x="4537" y="1781"/>
                  </a:cubicBezTo>
                  <a:close/>
                  <a:moveTo>
                    <a:pt x="4427" y="1"/>
                  </a:moveTo>
                  <a:cubicBezTo>
                    <a:pt x="4372" y="1"/>
                    <a:pt x="4317" y="17"/>
                    <a:pt x="4254" y="48"/>
                  </a:cubicBezTo>
                  <a:lnTo>
                    <a:pt x="3655" y="395"/>
                  </a:lnTo>
                  <a:lnTo>
                    <a:pt x="2994" y="237"/>
                  </a:lnTo>
                  <a:cubicBezTo>
                    <a:pt x="2964" y="230"/>
                    <a:pt x="2934" y="226"/>
                    <a:pt x="2905" y="226"/>
                  </a:cubicBezTo>
                  <a:cubicBezTo>
                    <a:pt x="2810" y="226"/>
                    <a:pt x="2719" y="267"/>
                    <a:pt x="2647" y="363"/>
                  </a:cubicBezTo>
                  <a:lnTo>
                    <a:pt x="2175" y="836"/>
                  </a:lnTo>
                  <a:lnTo>
                    <a:pt x="1481" y="867"/>
                  </a:lnTo>
                  <a:cubicBezTo>
                    <a:pt x="1387" y="867"/>
                    <a:pt x="1261" y="962"/>
                    <a:pt x="1166" y="1088"/>
                  </a:cubicBezTo>
                  <a:lnTo>
                    <a:pt x="851" y="1655"/>
                  </a:lnTo>
                  <a:cubicBezTo>
                    <a:pt x="599" y="1749"/>
                    <a:pt x="127" y="1875"/>
                    <a:pt x="1" y="2096"/>
                  </a:cubicBezTo>
                  <a:cubicBezTo>
                    <a:pt x="851" y="2159"/>
                    <a:pt x="1450" y="2380"/>
                    <a:pt x="1922" y="2821"/>
                  </a:cubicBezTo>
                  <a:cubicBezTo>
                    <a:pt x="2994" y="2821"/>
                    <a:pt x="3907" y="3451"/>
                    <a:pt x="4285" y="4396"/>
                  </a:cubicBezTo>
                  <a:lnTo>
                    <a:pt x="4537" y="5026"/>
                  </a:lnTo>
                  <a:lnTo>
                    <a:pt x="4726" y="4396"/>
                  </a:lnTo>
                  <a:cubicBezTo>
                    <a:pt x="5104" y="3451"/>
                    <a:pt x="6018" y="2821"/>
                    <a:pt x="7058" y="2821"/>
                  </a:cubicBezTo>
                  <a:cubicBezTo>
                    <a:pt x="7486" y="2421"/>
                    <a:pt x="7992" y="2150"/>
                    <a:pt x="8623" y="2150"/>
                  </a:cubicBezTo>
                  <a:cubicBezTo>
                    <a:pt x="8688" y="2150"/>
                    <a:pt x="8754" y="2153"/>
                    <a:pt x="8822" y="2159"/>
                  </a:cubicBezTo>
                  <a:cubicBezTo>
                    <a:pt x="8791" y="2033"/>
                    <a:pt x="8696" y="1938"/>
                    <a:pt x="8633" y="1907"/>
                  </a:cubicBezTo>
                  <a:lnTo>
                    <a:pt x="8003" y="1655"/>
                  </a:lnTo>
                  <a:lnTo>
                    <a:pt x="7688" y="1088"/>
                  </a:lnTo>
                  <a:cubicBezTo>
                    <a:pt x="7656" y="962"/>
                    <a:pt x="7530" y="867"/>
                    <a:pt x="7373" y="867"/>
                  </a:cubicBezTo>
                  <a:lnTo>
                    <a:pt x="6711" y="836"/>
                  </a:lnTo>
                  <a:lnTo>
                    <a:pt x="6239" y="363"/>
                  </a:lnTo>
                  <a:cubicBezTo>
                    <a:pt x="6144" y="300"/>
                    <a:pt x="5987" y="237"/>
                    <a:pt x="5861" y="237"/>
                  </a:cubicBezTo>
                  <a:lnTo>
                    <a:pt x="5199" y="395"/>
                  </a:lnTo>
                  <a:lnTo>
                    <a:pt x="4600" y="48"/>
                  </a:lnTo>
                  <a:cubicBezTo>
                    <a:pt x="4537" y="17"/>
                    <a:pt x="4482" y="1"/>
                    <a:pt x="4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2" name="Google Shape;7502;p68"/>
          <p:cNvGrpSpPr/>
          <p:nvPr/>
        </p:nvGrpSpPr>
        <p:grpSpPr>
          <a:xfrm>
            <a:off x="4392965" y="3454379"/>
            <a:ext cx="338334" cy="338306"/>
            <a:chOff x="-18270275" y="3710875"/>
            <a:chExt cx="303275" cy="303250"/>
          </a:xfrm>
        </p:grpSpPr>
        <p:sp>
          <p:nvSpPr>
            <p:cNvPr id="7503" name="Google Shape;7503;p68"/>
            <p:cNvSpPr/>
            <p:nvPr/>
          </p:nvSpPr>
          <p:spPr>
            <a:xfrm>
              <a:off x="-18240325" y="3896975"/>
              <a:ext cx="59875" cy="71475"/>
            </a:xfrm>
            <a:custGeom>
              <a:rect b="b" l="l" r="r" t="t"/>
              <a:pathLst>
                <a:path extrusionOk="0" h="2859" w="2395">
                  <a:moveTo>
                    <a:pt x="1520" y="0"/>
                  </a:moveTo>
                  <a:cubicBezTo>
                    <a:pt x="1300" y="0"/>
                    <a:pt x="1085" y="84"/>
                    <a:pt x="945" y="244"/>
                  </a:cubicBezTo>
                  <a:lnTo>
                    <a:pt x="0" y="1189"/>
                  </a:lnTo>
                  <a:cubicBezTo>
                    <a:pt x="725" y="1220"/>
                    <a:pt x="1418" y="1567"/>
                    <a:pt x="1827" y="2165"/>
                  </a:cubicBezTo>
                  <a:cubicBezTo>
                    <a:pt x="1827" y="2165"/>
                    <a:pt x="2048" y="2386"/>
                    <a:pt x="2395" y="2859"/>
                  </a:cubicBezTo>
                  <a:cubicBezTo>
                    <a:pt x="2395" y="2670"/>
                    <a:pt x="2363" y="2512"/>
                    <a:pt x="2363" y="2354"/>
                  </a:cubicBezTo>
                  <a:lnTo>
                    <a:pt x="2363" y="811"/>
                  </a:lnTo>
                  <a:cubicBezTo>
                    <a:pt x="2363" y="496"/>
                    <a:pt x="2205" y="244"/>
                    <a:pt x="1890" y="86"/>
                  </a:cubicBezTo>
                  <a:cubicBezTo>
                    <a:pt x="1775" y="28"/>
                    <a:pt x="1647" y="0"/>
                    <a:pt x="15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4" name="Google Shape;7504;p68"/>
            <p:cNvSpPr/>
            <p:nvPr/>
          </p:nvSpPr>
          <p:spPr>
            <a:xfrm>
              <a:off x="-18254500" y="3765100"/>
              <a:ext cx="267800" cy="249025"/>
            </a:xfrm>
            <a:custGeom>
              <a:rect b="b" l="l" r="r" t="t"/>
              <a:pathLst>
                <a:path extrusionOk="0" h="9961" w="10712">
                  <a:moveTo>
                    <a:pt x="2583" y="2880"/>
                  </a:moveTo>
                  <a:cubicBezTo>
                    <a:pt x="2670" y="2880"/>
                    <a:pt x="2757" y="2919"/>
                    <a:pt x="2835" y="2998"/>
                  </a:cubicBezTo>
                  <a:lnTo>
                    <a:pt x="3560" y="3691"/>
                  </a:lnTo>
                  <a:cubicBezTo>
                    <a:pt x="3718" y="3849"/>
                    <a:pt x="3718" y="4038"/>
                    <a:pt x="3560" y="4195"/>
                  </a:cubicBezTo>
                  <a:cubicBezTo>
                    <a:pt x="3466" y="4290"/>
                    <a:pt x="3403" y="4321"/>
                    <a:pt x="3308" y="4321"/>
                  </a:cubicBezTo>
                  <a:cubicBezTo>
                    <a:pt x="3245" y="4321"/>
                    <a:pt x="3119" y="4290"/>
                    <a:pt x="3088" y="4195"/>
                  </a:cubicBezTo>
                  <a:lnTo>
                    <a:pt x="2363" y="3502"/>
                  </a:lnTo>
                  <a:cubicBezTo>
                    <a:pt x="2174" y="3345"/>
                    <a:pt x="2174" y="3093"/>
                    <a:pt x="2331" y="2998"/>
                  </a:cubicBezTo>
                  <a:cubicBezTo>
                    <a:pt x="2410" y="2919"/>
                    <a:pt x="2497" y="2880"/>
                    <a:pt x="2583" y="2880"/>
                  </a:cubicBezTo>
                  <a:close/>
                  <a:moveTo>
                    <a:pt x="8286" y="2880"/>
                  </a:moveTo>
                  <a:cubicBezTo>
                    <a:pt x="8372" y="2880"/>
                    <a:pt x="8459" y="2919"/>
                    <a:pt x="8538" y="2998"/>
                  </a:cubicBezTo>
                  <a:cubicBezTo>
                    <a:pt x="8695" y="3156"/>
                    <a:pt x="8695" y="3345"/>
                    <a:pt x="8538" y="3502"/>
                  </a:cubicBezTo>
                  <a:lnTo>
                    <a:pt x="7845" y="4195"/>
                  </a:lnTo>
                  <a:cubicBezTo>
                    <a:pt x="7750" y="4290"/>
                    <a:pt x="7687" y="4321"/>
                    <a:pt x="7593" y="4321"/>
                  </a:cubicBezTo>
                  <a:cubicBezTo>
                    <a:pt x="7530" y="4321"/>
                    <a:pt x="7404" y="4290"/>
                    <a:pt x="7372" y="4195"/>
                  </a:cubicBezTo>
                  <a:cubicBezTo>
                    <a:pt x="7183" y="4038"/>
                    <a:pt x="7183" y="3817"/>
                    <a:pt x="7341" y="3691"/>
                  </a:cubicBezTo>
                  <a:lnTo>
                    <a:pt x="8034" y="2998"/>
                  </a:lnTo>
                  <a:cubicBezTo>
                    <a:pt x="8113" y="2919"/>
                    <a:pt x="8199" y="2880"/>
                    <a:pt x="8286" y="2880"/>
                  </a:cubicBezTo>
                  <a:close/>
                  <a:moveTo>
                    <a:pt x="5272" y="0"/>
                  </a:moveTo>
                  <a:cubicBezTo>
                    <a:pt x="3911" y="0"/>
                    <a:pt x="2618" y="504"/>
                    <a:pt x="1607" y="1486"/>
                  </a:cubicBezTo>
                  <a:cubicBezTo>
                    <a:pt x="567" y="2526"/>
                    <a:pt x="0" y="3849"/>
                    <a:pt x="0" y="5361"/>
                  </a:cubicBezTo>
                  <a:lnTo>
                    <a:pt x="0" y="5897"/>
                  </a:lnTo>
                  <a:lnTo>
                    <a:pt x="977" y="4983"/>
                  </a:lnTo>
                  <a:cubicBezTo>
                    <a:pt x="1267" y="4693"/>
                    <a:pt x="1651" y="4534"/>
                    <a:pt x="2044" y="4534"/>
                  </a:cubicBezTo>
                  <a:cubicBezTo>
                    <a:pt x="2291" y="4534"/>
                    <a:pt x="2541" y="4597"/>
                    <a:pt x="2772" y="4731"/>
                  </a:cubicBezTo>
                  <a:cubicBezTo>
                    <a:pt x="3277" y="4983"/>
                    <a:pt x="3623" y="5519"/>
                    <a:pt x="3623" y="6086"/>
                  </a:cubicBezTo>
                  <a:lnTo>
                    <a:pt x="3623" y="7629"/>
                  </a:lnTo>
                  <a:cubicBezTo>
                    <a:pt x="3623" y="8575"/>
                    <a:pt x="4190" y="9709"/>
                    <a:pt x="5041" y="9961"/>
                  </a:cubicBezTo>
                  <a:lnTo>
                    <a:pt x="5041" y="8701"/>
                  </a:lnTo>
                  <a:lnTo>
                    <a:pt x="4411" y="7913"/>
                  </a:lnTo>
                  <a:cubicBezTo>
                    <a:pt x="4379" y="7818"/>
                    <a:pt x="4348" y="7755"/>
                    <a:pt x="4348" y="7661"/>
                  </a:cubicBezTo>
                  <a:cubicBezTo>
                    <a:pt x="4348" y="7062"/>
                    <a:pt x="4820" y="6590"/>
                    <a:pt x="5387" y="6590"/>
                  </a:cubicBezTo>
                  <a:cubicBezTo>
                    <a:pt x="5986" y="6590"/>
                    <a:pt x="6459" y="7062"/>
                    <a:pt x="6459" y="7661"/>
                  </a:cubicBezTo>
                  <a:cubicBezTo>
                    <a:pt x="6459" y="7755"/>
                    <a:pt x="6427" y="7818"/>
                    <a:pt x="6396" y="7913"/>
                  </a:cubicBezTo>
                  <a:lnTo>
                    <a:pt x="5765" y="8701"/>
                  </a:lnTo>
                  <a:lnTo>
                    <a:pt x="5765" y="9961"/>
                  </a:lnTo>
                  <a:cubicBezTo>
                    <a:pt x="6616" y="9709"/>
                    <a:pt x="7183" y="8575"/>
                    <a:pt x="7183" y="7629"/>
                  </a:cubicBezTo>
                  <a:lnTo>
                    <a:pt x="7183" y="6086"/>
                  </a:lnTo>
                  <a:cubicBezTo>
                    <a:pt x="7183" y="5519"/>
                    <a:pt x="7498" y="4983"/>
                    <a:pt x="8034" y="4731"/>
                  </a:cubicBezTo>
                  <a:cubicBezTo>
                    <a:pt x="8265" y="4597"/>
                    <a:pt x="8511" y="4534"/>
                    <a:pt x="8752" y="4534"/>
                  </a:cubicBezTo>
                  <a:cubicBezTo>
                    <a:pt x="9135" y="4534"/>
                    <a:pt x="9508" y="4693"/>
                    <a:pt x="9798" y="4983"/>
                  </a:cubicBezTo>
                  <a:lnTo>
                    <a:pt x="10712" y="5897"/>
                  </a:lnTo>
                  <a:lnTo>
                    <a:pt x="10712" y="5550"/>
                  </a:lnTo>
                  <a:cubicBezTo>
                    <a:pt x="10712" y="2557"/>
                    <a:pt x="8380" y="68"/>
                    <a:pt x="5513" y="5"/>
                  </a:cubicBezTo>
                  <a:cubicBezTo>
                    <a:pt x="5433" y="2"/>
                    <a:pt x="5352" y="0"/>
                    <a:pt x="52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5" name="Google Shape;7505;p68"/>
            <p:cNvSpPr/>
            <p:nvPr/>
          </p:nvSpPr>
          <p:spPr>
            <a:xfrm>
              <a:off x="-18057600" y="3896625"/>
              <a:ext cx="61450" cy="71825"/>
            </a:xfrm>
            <a:custGeom>
              <a:rect b="b" l="l" r="r" t="t"/>
              <a:pathLst>
                <a:path extrusionOk="0" h="2873" w="2458">
                  <a:moveTo>
                    <a:pt x="885" y="0"/>
                  </a:moveTo>
                  <a:cubicBezTo>
                    <a:pt x="760" y="0"/>
                    <a:pt x="630" y="32"/>
                    <a:pt x="504" y="100"/>
                  </a:cubicBezTo>
                  <a:cubicBezTo>
                    <a:pt x="252" y="258"/>
                    <a:pt x="32" y="510"/>
                    <a:pt x="32" y="825"/>
                  </a:cubicBezTo>
                  <a:lnTo>
                    <a:pt x="32" y="2368"/>
                  </a:lnTo>
                  <a:cubicBezTo>
                    <a:pt x="32" y="2526"/>
                    <a:pt x="32" y="2684"/>
                    <a:pt x="0" y="2873"/>
                  </a:cubicBezTo>
                  <a:lnTo>
                    <a:pt x="32" y="2841"/>
                  </a:lnTo>
                  <a:lnTo>
                    <a:pt x="567" y="2179"/>
                  </a:lnTo>
                  <a:cubicBezTo>
                    <a:pt x="630" y="2053"/>
                    <a:pt x="725" y="1959"/>
                    <a:pt x="819" y="1864"/>
                  </a:cubicBezTo>
                  <a:cubicBezTo>
                    <a:pt x="1260" y="1455"/>
                    <a:pt x="1828" y="1171"/>
                    <a:pt x="2458" y="1171"/>
                  </a:cubicBezTo>
                  <a:lnTo>
                    <a:pt x="1450" y="258"/>
                  </a:lnTo>
                  <a:cubicBezTo>
                    <a:pt x="1309" y="97"/>
                    <a:pt x="1104" y="0"/>
                    <a:pt x="8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6" name="Google Shape;7506;p68"/>
            <p:cNvSpPr/>
            <p:nvPr/>
          </p:nvSpPr>
          <p:spPr>
            <a:xfrm>
              <a:off x="-18127700" y="3949125"/>
              <a:ext cx="18125" cy="16975"/>
            </a:xfrm>
            <a:custGeom>
              <a:rect b="b" l="l" r="r" t="t"/>
              <a:pathLst>
                <a:path extrusionOk="0" h="679" w="725">
                  <a:moveTo>
                    <a:pt x="351" y="1"/>
                  </a:moveTo>
                  <a:cubicBezTo>
                    <a:pt x="197" y="1"/>
                    <a:pt x="48" y="79"/>
                    <a:pt x="0" y="237"/>
                  </a:cubicBezTo>
                  <a:lnTo>
                    <a:pt x="378" y="678"/>
                  </a:lnTo>
                  <a:lnTo>
                    <a:pt x="725" y="237"/>
                  </a:lnTo>
                  <a:cubicBezTo>
                    <a:pt x="662" y="79"/>
                    <a:pt x="504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7" name="Google Shape;7507;p68"/>
            <p:cNvSpPr/>
            <p:nvPr/>
          </p:nvSpPr>
          <p:spPr>
            <a:xfrm>
              <a:off x="-18270275" y="3710875"/>
              <a:ext cx="107150" cy="98475"/>
            </a:xfrm>
            <a:custGeom>
              <a:rect b="b" l="l" r="r" t="t"/>
              <a:pathLst>
                <a:path extrusionOk="0" h="3939" w="4286">
                  <a:moveTo>
                    <a:pt x="347" y="0"/>
                  </a:moveTo>
                  <a:cubicBezTo>
                    <a:pt x="158" y="0"/>
                    <a:pt x="32" y="189"/>
                    <a:pt x="32" y="379"/>
                  </a:cubicBezTo>
                  <a:lnTo>
                    <a:pt x="1" y="1103"/>
                  </a:lnTo>
                  <a:cubicBezTo>
                    <a:pt x="1" y="2174"/>
                    <a:pt x="474" y="3214"/>
                    <a:pt x="1230" y="3939"/>
                  </a:cubicBezTo>
                  <a:cubicBezTo>
                    <a:pt x="1387" y="3655"/>
                    <a:pt x="1576" y="3403"/>
                    <a:pt x="1860" y="3182"/>
                  </a:cubicBezTo>
                  <a:cubicBezTo>
                    <a:pt x="2553" y="2521"/>
                    <a:pt x="3403" y="2017"/>
                    <a:pt x="4286" y="1733"/>
                  </a:cubicBezTo>
                  <a:cubicBezTo>
                    <a:pt x="3593" y="694"/>
                    <a:pt x="2364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08" name="Google Shape;7508;p68"/>
            <p:cNvSpPr/>
            <p:nvPr/>
          </p:nvSpPr>
          <p:spPr>
            <a:xfrm>
              <a:off x="-18074925" y="3710875"/>
              <a:ext cx="107925" cy="99275"/>
            </a:xfrm>
            <a:custGeom>
              <a:rect b="b" l="l" r="r" t="t"/>
              <a:pathLst>
                <a:path extrusionOk="0" h="3971" w="4317">
                  <a:moveTo>
                    <a:pt x="3245" y="0"/>
                  </a:moveTo>
                  <a:cubicBezTo>
                    <a:pt x="1953" y="0"/>
                    <a:pt x="725" y="662"/>
                    <a:pt x="0" y="1733"/>
                  </a:cubicBezTo>
                  <a:cubicBezTo>
                    <a:pt x="1197" y="2111"/>
                    <a:pt x="2269" y="2899"/>
                    <a:pt x="3056" y="3970"/>
                  </a:cubicBezTo>
                  <a:cubicBezTo>
                    <a:pt x="3844" y="3214"/>
                    <a:pt x="4316" y="2206"/>
                    <a:pt x="4316" y="1103"/>
                  </a:cubicBezTo>
                  <a:lnTo>
                    <a:pt x="4316" y="379"/>
                  </a:lnTo>
                  <a:cubicBezTo>
                    <a:pt x="4316" y="189"/>
                    <a:pt x="4159" y="0"/>
                    <a:pt x="39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09" name="Google Shape;7509;p68"/>
          <p:cNvGrpSpPr/>
          <p:nvPr/>
        </p:nvGrpSpPr>
        <p:grpSpPr>
          <a:xfrm>
            <a:off x="4433391" y="3872032"/>
            <a:ext cx="257480" cy="338334"/>
            <a:chOff x="-18234025" y="4084200"/>
            <a:chExt cx="230800" cy="303275"/>
          </a:xfrm>
        </p:grpSpPr>
        <p:sp>
          <p:nvSpPr>
            <p:cNvPr id="7510" name="Google Shape;7510;p68"/>
            <p:cNvSpPr/>
            <p:nvPr/>
          </p:nvSpPr>
          <p:spPr>
            <a:xfrm>
              <a:off x="-18234025" y="4246450"/>
              <a:ext cx="230800" cy="141025"/>
            </a:xfrm>
            <a:custGeom>
              <a:rect b="b" l="l" r="r" t="t"/>
              <a:pathLst>
                <a:path extrusionOk="0" h="5641" w="9232">
                  <a:moveTo>
                    <a:pt x="1796" y="1"/>
                  </a:moveTo>
                  <a:lnTo>
                    <a:pt x="0" y="851"/>
                  </a:lnTo>
                  <a:cubicBezTo>
                    <a:pt x="221" y="3687"/>
                    <a:pt x="2048" y="5640"/>
                    <a:pt x="4631" y="5640"/>
                  </a:cubicBezTo>
                  <a:cubicBezTo>
                    <a:pt x="7183" y="5640"/>
                    <a:pt x="9042" y="3687"/>
                    <a:pt x="9231" y="851"/>
                  </a:cubicBezTo>
                  <a:lnTo>
                    <a:pt x="7467" y="1"/>
                  </a:lnTo>
                  <a:lnTo>
                    <a:pt x="6207" y="631"/>
                  </a:lnTo>
                  <a:cubicBezTo>
                    <a:pt x="6144" y="647"/>
                    <a:pt x="6081" y="654"/>
                    <a:pt x="6025" y="654"/>
                  </a:cubicBezTo>
                  <a:cubicBezTo>
                    <a:pt x="5970" y="654"/>
                    <a:pt x="5923" y="647"/>
                    <a:pt x="5892" y="631"/>
                  </a:cubicBezTo>
                  <a:lnTo>
                    <a:pt x="4631" y="1"/>
                  </a:lnTo>
                  <a:lnTo>
                    <a:pt x="3371" y="631"/>
                  </a:lnTo>
                  <a:cubicBezTo>
                    <a:pt x="3308" y="647"/>
                    <a:pt x="3245" y="654"/>
                    <a:pt x="3190" y="654"/>
                  </a:cubicBezTo>
                  <a:cubicBezTo>
                    <a:pt x="3135" y="654"/>
                    <a:pt x="3088" y="647"/>
                    <a:pt x="3056" y="631"/>
                  </a:cubicBez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1" name="Google Shape;7511;p68"/>
            <p:cNvSpPr/>
            <p:nvPr/>
          </p:nvSpPr>
          <p:spPr>
            <a:xfrm>
              <a:off x="-18200175" y="4156675"/>
              <a:ext cx="161500" cy="87450"/>
            </a:xfrm>
            <a:custGeom>
              <a:rect b="b" l="l" r="r" t="t"/>
              <a:pathLst>
                <a:path extrusionOk="0" h="3498" w="6460">
                  <a:moveTo>
                    <a:pt x="2206" y="1040"/>
                  </a:moveTo>
                  <a:cubicBezTo>
                    <a:pt x="2395" y="1040"/>
                    <a:pt x="2553" y="1197"/>
                    <a:pt x="2553" y="1386"/>
                  </a:cubicBezTo>
                  <a:cubicBezTo>
                    <a:pt x="2553" y="1575"/>
                    <a:pt x="2395" y="1733"/>
                    <a:pt x="2206" y="1733"/>
                  </a:cubicBezTo>
                  <a:cubicBezTo>
                    <a:pt x="2017" y="1733"/>
                    <a:pt x="1860" y="1575"/>
                    <a:pt x="1860" y="1386"/>
                  </a:cubicBezTo>
                  <a:cubicBezTo>
                    <a:pt x="1860" y="1197"/>
                    <a:pt x="2017" y="1040"/>
                    <a:pt x="2206" y="1040"/>
                  </a:cubicBezTo>
                  <a:close/>
                  <a:moveTo>
                    <a:pt x="4317" y="1040"/>
                  </a:moveTo>
                  <a:cubicBezTo>
                    <a:pt x="4538" y="1040"/>
                    <a:pt x="4695" y="1197"/>
                    <a:pt x="4695" y="1386"/>
                  </a:cubicBezTo>
                  <a:cubicBezTo>
                    <a:pt x="4695" y="1575"/>
                    <a:pt x="4538" y="1733"/>
                    <a:pt x="4317" y="1733"/>
                  </a:cubicBezTo>
                  <a:cubicBezTo>
                    <a:pt x="4128" y="1733"/>
                    <a:pt x="3971" y="1575"/>
                    <a:pt x="3971" y="1386"/>
                  </a:cubicBezTo>
                  <a:cubicBezTo>
                    <a:pt x="3971" y="1197"/>
                    <a:pt x="4128" y="1040"/>
                    <a:pt x="4317" y="1040"/>
                  </a:cubicBezTo>
                  <a:close/>
                  <a:moveTo>
                    <a:pt x="1765" y="0"/>
                  </a:moveTo>
                  <a:lnTo>
                    <a:pt x="284" y="504"/>
                  </a:lnTo>
                  <a:cubicBezTo>
                    <a:pt x="127" y="914"/>
                    <a:pt x="1" y="1355"/>
                    <a:pt x="1" y="1764"/>
                  </a:cubicBezTo>
                  <a:cubicBezTo>
                    <a:pt x="1" y="2174"/>
                    <a:pt x="64" y="2521"/>
                    <a:pt x="190" y="2867"/>
                  </a:cubicBezTo>
                  <a:cubicBezTo>
                    <a:pt x="253" y="2851"/>
                    <a:pt x="300" y="2843"/>
                    <a:pt x="347" y="2843"/>
                  </a:cubicBezTo>
                  <a:cubicBezTo>
                    <a:pt x="395" y="2843"/>
                    <a:pt x="442" y="2851"/>
                    <a:pt x="505" y="2867"/>
                  </a:cubicBezTo>
                  <a:lnTo>
                    <a:pt x="1765" y="3497"/>
                  </a:lnTo>
                  <a:lnTo>
                    <a:pt x="2836" y="2962"/>
                  </a:lnTo>
                  <a:lnTo>
                    <a:pt x="2836" y="2458"/>
                  </a:lnTo>
                  <a:cubicBezTo>
                    <a:pt x="2836" y="2237"/>
                    <a:pt x="2994" y="2079"/>
                    <a:pt x="3183" y="2079"/>
                  </a:cubicBezTo>
                  <a:cubicBezTo>
                    <a:pt x="3403" y="2079"/>
                    <a:pt x="3561" y="2237"/>
                    <a:pt x="3561" y="2458"/>
                  </a:cubicBezTo>
                  <a:lnTo>
                    <a:pt x="3561" y="2962"/>
                  </a:lnTo>
                  <a:lnTo>
                    <a:pt x="4695" y="3497"/>
                  </a:lnTo>
                  <a:lnTo>
                    <a:pt x="5955" y="2867"/>
                  </a:lnTo>
                  <a:cubicBezTo>
                    <a:pt x="6003" y="2851"/>
                    <a:pt x="6050" y="2843"/>
                    <a:pt x="6101" y="2843"/>
                  </a:cubicBezTo>
                  <a:cubicBezTo>
                    <a:pt x="6152" y="2843"/>
                    <a:pt x="6207" y="2851"/>
                    <a:pt x="6270" y="2867"/>
                  </a:cubicBezTo>
                  <a:cubicBezTo>
                    <a:pt x="6365" y="2521"/>
                    <a:pt x="6459" y="2174"/>
                    <a:pt x="6459" y="1764"/>
                  </a:cubicBezTo>
                  <a:cubicBezTo>
                    <a:pt x="6459" y="1323"/>
                    <a:pt x="6365" y="914"/>
                    <a:pt x="6176" y="504"/>
                  </a:cubicBezTo>
                  <a:lnTo>
                    <a:pt x="4695" y="0"/>
                  </a:lnTo>
                  <a:lnTo>
                    <a:pt x="3372" y="630"/>
                  </a:lnTo>
                  <a:cubicBezTo>
                    <a:pt x="3325" y="646"/>
                    <a:pt x="3270" y="654"/>
                    <a:pt x="3214" y="654"/>
                  </a:cubicBezTo>
                  <a:cubicBezTo>
                    <a:pt x="3159" y="654"/>
                    <a:pt x="3104" y="646"/>
                    <a:pt x="3057" y="630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2" name="Google Shape;7512;p68"/>
            <p:cNvSpPr/>
            <p:nvPr/>
          </p:nvSpPr>
          <p:spPr>
            <a:xfrm>
              <a:off x="-18211200" y="4084200"/>
              <a:ext cx="185125" cy="71700"/>
            </a:xfrm>
            <a:custGeom>
              <a:rect b="b" l="l" r="r" t="t"/>
              <a:pathLst>
                <a:path extrusionOk="0" h="2868" w="7405">
                  <a:moveTo>
                    <a:pt x="3718" y="1"/>
                  </a:moveTo>
                  <a:cubicBezTo>
                    <a:pt x="2301" y="1"/>
                    <a:pt x="914" y="1040"/>
                    <a:pt x="1" y="2868"/>
                  </a:cubicBezTo>
                  <a:lnTo>
                    <a:pt x="2175" y="2143"/>
                  </a:lnTo>
                  <a:cubicBezTo>
                    <a:pt x="2206" y="2127"/>
                    <a:pt x="2246" y="2119"/>
                    <a:pt x="2293" y="2119"/>
                  </a:cubicBezTo>
                  <a:cubicBezTo>
                    <a:pt x="2340" y="2119"/>
                    <a:pt x="2395" y="2127"/>
                    <a:pt x="2458" y="2143"/>
                  </a:cubicBezTo>
                  <a:lnTo>
                    <a:pt x="3718" y="2773"/>
                  </a:lnTo>
                  <a:lnTo>
                    <a:pt x="4979" y="2143"/>
                  </a:lnTo>
                  <a:cubicBezTo>
                    <a:pt x="5010" y="2127"/>
                    <a:pt x="5057" y="2119"/>
                    <a:pt x="5105" y="2119"/>
                  </a:cubicBezTo>
                  <a:cubicBezTo>
                    <a:pt x="5152" y="2119"/>
                    <a:pt x="5199" y="2127"/>
                    <a:pt x="5231" y="2143"/>
                  </a:cubicBezTo>
                  <a:lnTo>
                    <a:pt x="7404" y="2868"/>
                  </a:lnTo>
                  <a:cubicBezTo>
                    <a:pt x="6491" y="1040"/>
                    <a:pt x="5136" y="1"/>
                    <a:pt x="37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13" name="Google Shape;7513;p68"/>
          <p:cNvGrpSpPr/>
          <p:nvPr/>
        </p:nvGrpSpPr>
        <p:grpSpPr>
          <a:xfrm>
            <a:off x="6482160" y="3035277"/>
            <a:ext cx="339198" cy="340063"/>
            <a:chOff x="-16419350" y="3308400"/>
            <a:chExt cx="304050" cy="304825"/>
          </a:xfrm>
        </p:grpSpPr>
        <p:sp>
          <p:nvSpPr>
            <p:cNvPr id="7514" name="Google Shape;7514;p68"/>
            <p:cNvSpPr/>
            <p:nvPr/>
          </p:nvSpPr>
          <p:spPr>
            <a:xfrm>
              <a:off x="-16222450" y="3344625"/>
              <a:ext cx="53600" cy="67775"/>
            </a:xfrm>
            <a:custGeom>
              <a:rect b="b" l="l" r="r" t="t"/>
              <a:pathLst>
                <a:path extrusionOk="0" h="2711" w="2144">
                  <a:moveTo>
                    <a:pt x="1072" y="1"/>
                  </a:moveTo>
                  <a:cubicBezTo>
                    <a:pt x="473" y="1"/>
                    <a:pt x="1" y="473"/>
                    <a:pt x="1" y="1072"/>
                  </a:cubicBezTo>
                  <a:cubicBezTo>
                    <a:pt x="1" y="1576"/>
                    <a:pt x="284" y="1954"/>
                    <a:pt x="725" y="2112"/>
                  </a:cubicBezTo>
                  <a:lnTo>
                    <a:pt x="725" y="2710"/>
                  </a:lnTo>
                  <a:cubicBezTo>
                    <a:pt x="946" y="2584"/>
                    <a:pt x="1198" y="2521"/>
                    <a:pt x="1419" y="2427"/>
                  </a:cubicBezTo>
                  <a:lnTo>
                    <a:pt x="1419" y="2080"/>
                  </a:lnTo>
                  <a:cubicBezTo>
                    <a:pt x="1860" y="1923"/>
                    <a:pt x="2143" y="1544"/>
                    <a:pt x="2143" y="1072"/>
                  </a:cubicBezTo>
                  <a:cubicBezTo>
                    <a:pt x="2143" y="473"/>
                    <a:pt x="167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5" name="Google Shape;7515;p68"/>
            <p:cNvSpPr/>
            <p:nvPr/>
          </p:nvSpPr>
          <p:spPr>
            <a:xfrm>
              <a:off x="-16365000" y="3346200"/>
              <a:ext cx="52800" cy="66975"/>
            </a:xfrm>
            <a:custGeom>
              <a:rect b="b" l="l" r="r" t="t"/>
              <a:pathLst>
                <a:path extrusionOk="0" h="2679" w="2112">
                  <a:moveTo>
                    <a:pt x="1072" y="1"/>
                  </a:moveTo>
                  <a:cubicBezTo>
                    <a:pt x="473" y="1"/>
                    <a:pt x="0" y="473"/>
                    <a:pt x="0" y="1072"/>
                  </a:cubicBezTo>
                  <a:cubicBezTo>
                    <a:pt x="0" y="1513"/>
                    <a:pt x="284" y="1891"/>
                    <a:pt x="694" y="2049"/>
                  </a:cubicBezTo>
                  <a:lnTo>
                    <a:pt x="694" y="2395"/>
                  </a:lnTo>
                  <a:cubicBezTo>
                    <a:pt x="946" y="2490"/>
                    <a:pt x="1166" y="2553"/>
                    <a:pt x="1418" y="2679"/>
                  </a:cubicBezTo>
                  <a:lnTo>
                    <a:pt x="1418" y="2080"/>
                  </a:lnTo>
                  <a:cubicBezTo>
                    <a:pt x="1859" y="1923"/>
                    <a:pt x="2111" y="1544"/>
                    <a:pt x="2111" y="1072"/>
                  </a:cubicBezTo>
                  <a:cubicBezTo>
                    <a:pt x="2111" y="473"/>
                    <a:pt x="1639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6" name="Google Shape;7516;p68"/>
            <p:cNvSpPr/>
            <p:nvPr/>
          </p:nvSpPr>
          <p:spPr>
            <a:xfrm>
              <a:off x="-16419350" y="3417100"/>
              <a:ext cx="142575" cy="160700"/>
            </a:xfrm>
            <a:custGeom>
              <a:rect b="b" l="l" r="r" t="t"/>
              <a:pathLst>
                <a:path extrusionOk="0" h="6428" w="570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4033"/>
                    <a:pt x="2395" y="6427"/>
                    <a:pt x="5356" y="6427"/>
                  </a:cubicBezTo>
                  <a:lnTo>
                    <a:pt x="5703" y="6427"/>
                  </a:lnTo>
                  <a:lnTo>
                    <a:pt x="5703" y="4001"/>
                  </a:lnTo>
                  <a:cubicBezTo>
                    <a:pt x="5703" y="2773"/>
                    <a:pt x="5073" y="1575"/>
                    <a:pt x="4065" y="914"/>
                  </a:cubicBezTo>
                  <a:cubicBezTo>
                    <a:pt x="3277" y="378"/>
                    <a:pt x="2206" y="0"/>
                    <a:pt x="110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7" name="Google Shape;7517;p68"/>
            <p:cNvSpPr/>
            <p:nvPr/>
          </p:nvSpPr>
          <p:spPr>
            <a:xfrm>
              <a:off x="-16258675" y="3417100"/>
              <a:ext cx="143375" cy="161475"/>
            </a:xfrm>
            <a:custGeom>
              <a:rect b="b" l="l" r="r" t="t"/>
              <a:pathLst>
                <a:path extrusionOk="0" h="6459" w="5735">
                  <a:moveTo>
                    <a:pt x="4632" y="0"/>
                  </a:moveTo>
                  <a:cubicBezTo>
                    <a:pt x="3529" y="0"/>
                    <a:pt x="2521" y="347"/>
                    <a:pt x="1702" y="914"/>
                  </a:cubicBezTo>
                  <a:cubicBezTo>
                    <a:pt x="631" y="1575"/>
                    <a:pt x="1" y="2773"/>
                    <a:pt x="1" y="4033"/>
                  </a:cubicBezTo>
                  <a:lnTo>
                    <a:pt x="1" y="6459"/>
                  </a:lnTo>
                  <a:lnTo>
                    <a:pt x="347" y="6459"/>
                  </a:lnTo>
                  <a:cubicBezTo>
                    <a:pt x="3309" y="6459"/>
                    <a:pt x="5703" y="4064"/>
                    <a:pt x="5703" y="1103"/>
                  </a:cubicBezTo>
                  <a:lnTo>
                    <a:pt x="5703" y="410"/>
                  </a:lnTo>
                  <a:cubicBezTo>
                    <a:pt x="5735" y="158"/>
                    <a:pt x="5577" y="0"/>
                    <a:pt x="53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8" name="Google Shape;7518;p68"/>
            <p:cNvSpPr/>
            <p:nvPr/>
          </p:nvSpPr>
          <p:spPr>
            <a:xfrm>
              <a:off x="-16310650" y="3308400"/>
              <a:ext cx="86650" cy="155975"/>
            </a:xfrm>
            <a:custGeom>
              <a:rect b="b" l="l" r="r" t="t"/>
              <a:pathLst>
                <a:path extrusionOk="0" h="6239" w="3466">
                  <a:moveTo>
                    <a:pt x="1733" y="1"/>
                  </a:moveTo>
                  <a:cubicBezTo>
                    <a:pt x="1134" y="1"/>
                    <a:pt x="662" y="473"/>
                    <a:pt x="662" y="1040"/>
                  </a:cubicBezTo>
                  <a:cubicBezTo>
                    <a:pt x="662" y="1513"/>
                    <a:pt x="977" y="1922"/>
                    <a:pt x="1355" y="2080"/>
                  </a:cubicBezTo>
                  <a:lnTo>
                    <a:pt x="1355" y="3088"/>
                  </a:lnTo>
                  <a:cubicBezTo>
                    <a:pt x="1103" y="3340"/>
                    <a:pt x="504" y="3844"/>
                    <a:pt x="0" y="4600"/>
                  </a:cubicBezTo>
                  <a:cubicBezTo>
                    <a:pt x="662" y="5041"/>
                    <a:pt x="1260" y="5577"/>
                    <a:pt x="1733" y="6238"/>
                  </a:cubicBezTo>
                  <a:cubicBezTo>
                    <a:pt x="2206" y="5577"/>
                    <a:pt x="2773" y="5041"/>
                    <a:pt x="3466" y="4600"/>
                  </a:cubicBezTo>
                  <a:cubicBezTo>
                    <a:pt x="2930" y="3844"/>
                    <a:pt x="2363" y="3340"/>
                    <a:pt x="2080" y="3088"/>
                  </a:cubicBezTo>
                  <a:lnTo>
                    <a:pt x="2080" y="2080"/>
                  </a:lnTo>
                  <a:cubicBezTo>
                    <a:pt x="2521" y="1922"/>
                    <a:pt x="2773" y="1513"/>
                    <a:pt x="2773" y="1040"/>
                  </a:cubicBezTo>
                  <a:cubicBezTo>
                    <a:pt x="2773" y="473"/>
                    <a:pt x="2300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19" name="Google Shape;7519;p68"/>
            <p:cNvSpPr/>
            <p:nvPr/>
          </p:nvSpPr>
          <p:spPr>
            <a:xfrm>
              <a:off x="-16327975" y="3589575"/>
              <a:ext cx="51200" cy="23650"/>
            </a:xfrm>
            <a:custGeom>
              <a:rect b="b" l="l" r="r" t="t"/>
              <a:pathLst>
                <a:path extrusionOk="0" h="946" w="2048">
                  <a:moveTo>
                    <a:pt x="0" y="1"/>
                  </a:moveTo>
                  <a:lnTo>
                    <a:pt x="0" y="1"/>
                  </a:lnTo>
                  <a:cubicBezTo>
                    <a:pt x="221" y="536"/>
                    <a:pt x="725" y="946"/>
                    <a:pt x="1355" y="946"/>
                  </a:cubicBezTo>
                  <a:lnTo>
                    <a:pt x="1481" y="946"/>
                  </a:lnTo>
                  <a:cubicBezTo>
                    <a:pt x="1827" y="914"/>
                    <a:pt x="2048" y="631"/>
                    <a:pt x="2048" y="316"/>
                  </a:cubicBezTo>
                  <a:lnTo>
                    <a:pt x="2048" y="253"/>
                  </a:lnTo>
                  <a:lnTo>
                    <a:pt x="1701" y="253"/>
                  </a:lnTo>
                  <a:cubicBezTo>
                    <a:pt x="1103" y="253"/>
                    <a:pt x="567" y="15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0" name="Google Shape;7520;p68"/>
            <p:cNvSpPr/>
            <p:nvPr/>
          </p:nvSpPr>
          <p:spPr>
            <a:xfrm>
              <a:off x="-16258675" y="3589575"/>
              <a:ext cx="51225" cy="23650"/>
            </a:xfrm>
            <a:custGeom>
              <a:rect b="b" l="l" r="r" t="t"/>
              <a:pathLst>
                <a:path extrusionOk="0" h="946" w="2049">
                  <a:moveTo>
                    <a:pt x="2048" y="1"/>
                  </a:moveTo>
                  <a:lnTo>
                    <a:pt x="2048" y="1"/>
                  </a:lnTo>
                  <a:cubicBezTo>
                    <a:pt x="1481" y="158"/>
                    <a:pt x="946" y="253"/>
                    <a:pt x="347" y="253"/>
                  </a:cubicBezTo>
                  <a:lnTo>
                    <a:pt x="1" y="253"/>
                  </a:lnTo>
                  <a:cubicBezTo>
                    <a:pt x="1" y="631"/>
                    <a:pt x="284" y="946"/>
                    <a:pt x="662" y="946"/>
                  </a:cubicBezTo>
                  <a:lnTo>
                    <a:pt x="694" y="946"/>
                  </a:lnTo>
                  <a:cubicBezTo>
                    <a:pt x="1324" y="946"/>
                    <a:pt x="1859" y="568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1" name="Google Shape;7521;p68"/>
          <p:cNvGrpSpPr/>
          <p:nvPr/>
        </p:nvGrpSpPr>
        <p:grpSpPr>
          <a:xfrm>
            <a:off x="6502381" y="3452596"/>
            <a:ext cx="298758" cy="341876"/>
            <a:chOff x="-16401225" y="3683275"/>
            <a:chExt cx="267800" cy="306450"/>
          </a:xfrm>
        </p:grpSpPr>
        <p:sp>
          <p:nvSpPr>
            <p:cNvPr id="7522" name="Google Shape;7522;p68"/>
            <p:cNvSpPr/>
            <p:nvPr/>
          </p:nvSpPr>
          <p:spPr>
            <a:xfrm>
              <a:off x="-16257875" y="3826650"/>
              <a:ext cx="70900" cy="72500"/>
            </a:xfrm>
            <a:custGeom>
              <a:rect b="b" l="l" r="r" t="t"/>
              <a:pathLst>
                <a:path extrusionOk="0" h="2900" w="2836">
                  <a:moveTo>
                    <a:pt x="567" y="1"/>
                  </a:moveTo>
                  <a:cubicBezTo>
                    <a:pt x="630" y="158"/>
                    <a:pt x="725" y="347"/>
                    <a:pt x="725" y="568"/>
                  </a:cubicBezTo>
                  <a:cubicBezTo>
                    <a:pt x="725" y="631"/>
                    <a:pt x="662" y="725"/>
                    <a:pt x="630" y="788"/>
                  </a:cubicBezTo>
                  <a:lnTo>
                    <a:pt x="0" y="1576"/>
                  </a:lnTo>
                  <a:cubicBezTo>
                    <a:pt x="32" y="2332"/>
                    <a:pt x="662" y="2899"/>
                    <a:pt x="1418" y="2899"/>
                  </a:cubicBezTo>
                  <a:cubicBezTo>
                    <a:pt x="2205" y="2899"/>
                    <a:pt x="2836" y="2269"/>
                    <a:pt x="2836" y="1481"/>
                  </a:cubicBezTo>
                  <a:cubicBezTo>
                    <a:pt x="2836" y="631"/>
                    <a:pt x="2205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3" name="Google Shape;7523;p68"/>
            <p:cNvSpPr/>
            <p:nvPr/>
          </p:nvSpPr>
          <p:spPr>
            <a:xfrm>
              <a:off x="-16275200" y="3832375"/>
              <a:ext cx="16550" cy="16350"/>
            </a:xfrm>
            <a:custGeom>
              <a:rect b="b" l="l" r="r" t="t"/>
              <a:pathLst>
                <a:path extrusionOk="0" h="654" w="662">
                  <a:moveTo>
                    <a:pt x="319" y="0"/>
                  </a:moveTo>
                  <a:cubicBezTo>
                    <a:pt x="173" y="0"/>
                    <a:pt x="32" y="71"/>
                    <a:pt x="0" y="213"/>
                  </a:cubicBezTo>
                  <a:lnTo>
                    <a:pt x="347" y="654"/>
                  </a:lnTo>
                  <a:lnTo>
                    <a:pt x="662" y="213"/>
                  </a:lnTo>
                  <a:cubicBezTo>
                    <a:pt x="614" y="71"/>
                    <a:pt x="465" y="0"/>
                    <a:pt x="3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4" name="Google Shape;7524;p68"/>
            <p:cNvSpPr/>
            <p:nvPr/>
          </p:nvSpPr>
          <p:spPr>
            <a:xfrm>
              <a:off x="-16347675" y="3825875"/>
              <a:ext cx="70900" cy="70900"/>
            </a:xfrm>
            <a:custGeom>
              <a:rect b="b" l="l" r="r" t="t"/>
              <a:pathLst>
                <a:path extrusionOk="0" h="2836" w="2836">
                  <a:moveTo>
                    <a:pt x="1418" y="0"/>
                  </a:moveTo>
                  <a:cubicBezTo>
                    <a:pt x="631" y="0"/>
                    <a:pt x="1" y="630"/>
                    <a:pt x="1" y="1418"/>
                  </a:cubicBezTo>
                  <a:cubicBezTo>
                    <a:pt x="1" y="2205"/>
                    <a:pt x="631" y="2836"/>
                    <a:pt x="1418" y="2836"/>
                  </a:cubicBezTo>
                  <a:cubicBezTo>
                    <a:pt x="2174" y="2836"/>
                    <a:pt x="2773" y="2237"/>
                    <a:pt x="2836" y="1544"/>
                  </a:cubicBezTo>
                  <a:lnTo>
                    <a:pt x="2206" y="788"/>
                  </a:lnTo>
                  <a:cubicBezTo>
                    <a:pt x="2174" y="725"/>
                    <a:pt x="2143" y="630"/>
                    <a:pt x="2143" y="536"/>
                  </a:cubicBezTo>
                  <a:cubicBezTo>
                    <a:pt x="2143" y="347"/>
                    <a:pt x="2174" y="158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5" name="Google Shape;7525;p68"/>
            <p:cNvSpPr/>
            <p:nvPr/>
          </p:nvSpPr>
          <p:spPr>
            <a:xfrm>
              <a:off x="-16338225" y="3907775"/>
              <a:ext cx="35475" cy="81950"/>
            </a:xfrm>
            <a:custGeom>
              <a:rect b="b" l="l" r="r" t="t"/>
              <a:pathLst>
                <a:path extrusionOk="0" h="3278" w="1419">
                  <a:moveTo>
                    <a:pt x="1" y="1"/>
                  </a:moveTo>
                  <a:lnTo>
                    <a:pt x="1" y="1796"/>
                  </a:lnTo>
                  <a:cubicBezTo>
                    <a:pt x="1" y="2206"/>
                    <a:pt x="158" y="2553"/>
                    <a:pt x="410" y="2836"/>
                  </a:cubicBezTo>
                  <a:cubicBezTo>
                    <a:pt x="694" y="3120"/>
                    <a:pt x="1040" y="3277"/>
                    <a:pt x="1418" y="3277"/>
                  </a:cubicBezTo>
                  <a:lnTo>
                    <a:pt x="1418" y="347"/>
                  </a:lnTo>
                  <a:cubicBezTo>
                    <a:pt x="1292" y="379"/>
                    <a:pt x="1166" y="379"/>
                    <a:pt x="1103" y="379"/>
                  </a:cubicBezTo>
                  <a:cubicBezTo>
                    <a:pt x="662" y="316"/>
                    <a:pt x="253" y="190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6" name="Google Shape;7526;p68"/>
            <p:cNvSpPr/>
            <p:nvPr/>
          </p:nvSpPr>
          <p:spPr>
            <a:xfrm>
              <a:off x="-16231900" y="3906200"/>
              <a:ext cx="35475" cy="81150"/>
            </a:xfrm>
            <a:custGeom>
              <a:rect b="b" l="l" r="r" t="t"/>
              <a:pathLst>
                <a:path extrusionOk="0" h="3246" w="1419">
                  <a:moveTo>
                    <a:pt x="1419" y="1"/>
                  </a:moveTo>
                  <a:cubicBezTo>
                    <a:pt x="1135" y="253"/>
                    <a:pt x="725" y="379"/>
                    <a:pt x="347" y="379"/>
                  </a:cubicBezTo>
                  <a:cubicBezTo>
                    <a:pt x="221" y="379"/>
                    <a:pt x="95" y="379"/>
                    <a:pt x="1" y="316"/>
                  </a:cubicBezTo>
                  <a:lnTo>
                    <a:pt x="1" y="3246"/>
                  </a:lnTo>
                  <a:cubicBezTo>
                    <a:pt x="788" y="3246"/>
                    <a:pt x="1419" y="2584"/>
                    <a:pt x="1419" y="1796"/>
                  </a:cubicBezTo>
                  <a:lnTo>
                    <a:pt x="14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7" name="Google Shape;7527;p68"/>
            <p:cNvSpPr/>
            <p:nvPr/>
          </p:nvSpPr>
          <p:spPr>
            <a:xfrm>
              <a:off x="-16285450" y="3891250"/>
              <a:ext cx="35475" cy="59875"/>
            </a:xfrm>
            <a:custGeom>
              <a:rect b="b" l="l" r="r" t="t"/>
              <a:pathLst>
                <a:path extrusionOk="0" h="2395" w="1419">
                  <a:moveTo>
                    <a:pt x="725" y="0"/>
                  </a:moveTo>
                  <a:cubicBezTo>
                    <a:pt x="505" y="252"/>
                    <a:pt x="284" y="504"/>
                    <a:pt x="0" y="662"/>
                  </a:cubicBezTo>
                  <a:lnTo>
                    <a:pt x="0" y="2268"/>
                  </a:lnTo>
                  <a:cubicBezTo>
                    <a:pt x="252" y="2363"/>
                    <a:pt x="473" y="2394"/>
                    <a:pt x="725" y="2394"/>
                  </a:cubicBezTo>
                  <a:cubicBezTo>
                    <a:pt x="946" y="2394"/>
                    <a:pt x="1198" y="2363"/>
                    <a:pt x="1418" y="2268"/>
                  </a:cubicBezTo>
                  <a:lnTo>
                    <a:pt x="1418" y="662"/>
                  </a:lnTo>
                  <a:cubicBezTo>
                    <a:pt x="1135" y="504"/>
                    <a:pt x="914" y="315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28" name="Google Shape;7528;p68"/>
            <p:cNvSpPr/>
            <p:nvPr/>
          </p:nvSpPr>
          <p:spPr>
            <a:xfrm>
              <a:off x="-16401225" y="3683275"/>
              <a:ext cx="267800" cy="249725"/>
            </a:xfrm>
            <a:custGeom>
              <a:rect b="b" l="l" r="r" t="t"/>
              <a:pathLst>
                <a:path extrusionOk="0" h="9989" w="10712">
                  <a:moveTo>
                    <a:pt x="3214" y="2900"/>
                  </a:moveTo>
                  <a:cubicBezTo>
                    <a:pt x="3403" y="2900"/>
                    <a:pt x="3560" y="3058"/>
                    <a:pt x="3560" y="3278"/>
                  </a:cubicBezTo>
                  <a:cubicBezTo>
                    <a:pt x="3560" y="3467"/>
                    <a:pt x="3403" y="3625"/>
                    <a:pt x="3214" y="3625"/>
                  </a:cubicBezTo>
                  <a:cubicBezTo>
                    <a:pt x="3025" y="3625"/>
                    <a:pt x="2867" y="3467"/>
                    <a:pt x="2867" y="3278"/>
                  </a:cubicBezTo>
                  <a:cubicBezTo>
                    <a:pt x="2867" y="3058"/>
                    <a:pt x="3025" y="2900"/>
                    <a:pt x="3214" y="2900"/>
                  </a:cubicBezTo>
                  <a:close/>
                  <a:moveTo>
                    <a:pt x="7498" y="2900"/>
                  </a:moveTo>
                  <a:cubicBezTo>
                    <a:pt x="7719" y="2900"/>
                    <a:pt x="7876" y="3058"/>
                    <a:pt x="7876" y="3278"/>
                  </a:cubicBezTo>
                  <a:cubicBezTo>
                    <a:pt x="7876" y="3467"/>
                    <a:pt x="7719" y="3625"/>
                    <a:pt x="7498" y="3625"/>
                  </a:cubicBezTo>
                  <a:cubicBezTo>
                    <a:pt x="7309" y="3625"/>
                    <a:pt x="7152" y="3467"/>
                    <a:pt x="7152" y="3278"/>
                  </a:cubicBezTo>
                  <a:cubicBezTo>
                    <a:pt x="7152" y="3058"/>
                    <a:pt x="7309" y="2900"/>
                    <a:pt x="7498" y="2900"/>
                  </a:cubicBezTo>
                  <a:close/>
                  <a:moveTo>
                    <a:pt x="5322" y="0"/>
                  </a:moveTo>
                  <a:cubicBezTo>
                    <a:pt x="5281" y="0"/>
                    <a:pt x="5240" y="1"/>
                    <a:pt x="5199" y="2"/>
                  </a:cubicBezTo>
                  <a:cubicBezTo>
                    <a:pt x="2300" y="65"/>
                    <a:pt x="0" y="2585"/>
                    <a:pt x="0" y="5578"/>
                  </a:cubicBezTo>
                  <a:lnTo>
                    <a:pt x="0" y="8225"/>
                  </a:lnTo>
                  <a:cubicBezTo>
                    <a:pt x="0" y="9201"/>
                    <a:pt x="788" y="9989"/>
                    <a:pt x="1764" y="9989"/>
                  </a:cubicBezTo>
                  <a:lnTo>
                    <a:pt x="1764" y="8319"/>
                  </a:lnTo>
                  <a:cubicBezTo>
                    <a:pt x="1512" y="7941"/>
                    <a:pt x="1418" y="7563"/>
                    <a:pt x="1418" y="7122"/>
                  </a:cubicBezTo>
                  <a:cubicBezTo>
                    <a:pt x="1418" y="5956"/>
                    <a:pt x="2363" y="5011"/>
                    <a:pt x="3529" y="5011"/>
                  </a:cubicBezTo>
                  <a:lnTo>
                    <a:pt x="7089" y="5011"/>
                  </a:lnTo>
                  <a:cubicBezTo>
                    <a:pt x="8255" y="5011"/>
                    <a:pt x="9200" y="5956"/>
                    <a:pt x="9200" y="7122"/>
                  </a:cubicBezTo>
                  <a:cubicBezTo>
                    <a:pt x="9200" y="7563"/>
                    <a:pt x="9074" y="7941"/>
                    <a:pt x="8853" y="8319"/>
                  </a:cubicBezTo>
                  <a:lnTo>
                    <a:pt x="8853" y="9989"/>
                  </a:lnTo>
                  <a:cubicBezTo>
                    <a:pt x="9830" y="9989"/>
                    <a:pt x="10617" y="9201"/>
                    <a:pt x="10617" y="8225"/>
                  </a:cubicBezTo>
                  <a:lnTo>
                    <a:pt x="10617" y="5389"/>
                  </a:lnTo>
                  <a:cubicBezTo>
                    <a:pt x="10712" y="3940"/>
                    <a:pt x="10113" y="2554"/>
                    <a:pt x="9074" y="1546"/>
                  </a:cubicBezTo>
                  <a:cubicBezTo>
                    <a:pt x="8063" y="535"/>
                    <a:pt x="6754" y="0"/>
                    <a:pt x="53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29" name="Google Shape;7529;p68"/>
          <p:cNvGrpSpPr/>
          <p:nvPr/>
        </p:nvGrpSpPr>
        <p:grpSpPr>
          <a:xfrm>
            <a:off x="6481728" y="3872033"/>
            <a:ext cx="340063" cy="338334"/>
            <a:chOff x="-16419350" y="4058200"/>
            <a:chExt cx="304825" cy="303275"/>
          </a:xfrm>
        </p:grpSpPr>
        <p:sp>
          <p:nvSpPr>
            <p:cNvPr id="7530" name="Google Shape;7530;p68"/>
            <p:cNvSpPr/>
            <p:nvPr/>
          </p:nvSpPr>
          <p:spPr>
            <a:xfrm>
              <a:off x="-16347675" y="420235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cubicBezTo>
                    <a:pt x="568" y="694"/>
                    <a:pt x="725" y="536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1" name="Google Shape;7531;p68"/>
            <p:cNvSpPr/>
            <p:nvPr/>
          </p:nvSpPr>
          <p:spPr>
            <a:xfrm>
              <a:off x="-16400450" y="4166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2" name="Google Shape;7532;p68"/>
            <p:cNvSpPr/>
            <p:nvPr/>
          </p:nvSpPr>
          <p:spPr>
            <a:xfrm>
              <a:off x="-16389425" y="4058200"/>
              <a:ext cx="220575" cy="106950"/>
            </a:xfrm>
            <a:custGeom>
              <a:rect b="b" l="l" r="r" t="t"/>
              <a:pathLst>
                <a:path extrusionOk="0" h="4278" w="8823">
                  <a:moveTo>
                    <a:pt x="6621" y="0"/>
                  </a:moveTo>
                  <a:cubicBezTo>
                    <a:pt x="6312" y="0"/>
                    <a:pt x="6008" y="97"/>
                    <a:pt x="5766" y="285"/>
                  </a:cubicBezTo>
                  <a:cubicBezTo>
                    <a:pt x="5703" y="348"/>
                    <a:pt x="5609" y="411"/>
                    <a:pt x="5546" y="474"/>
                  </a:cubicBezTo>
                  <a:cubicBezTo>
                    <a:pt x="5451" y="411"/>
                    <a:pt x="5388" y="316"/>
                    <a:pt x="5294" y="285"/>
                  </a:cubicBezTo>
                  <a:cubicBezTo>
                    <a:pt x="5057" y="111"/>
                    <a:pt x="4758" y="25"/>
                    <a:pt x="4459" y="25"/>
                  </a:cubicBezTo>
                  <a:cubicBezTo>
                    <a:pt x="4159" y="25"/>
                    <a:pt x="3860" y="111"/>
                    <a:pt x="3624" y="285"/>
                  </a:cubicBezTo>
                  <a:cubicBezTo>
                    <a:pt x="3529" y="348"/>
                    <a:pt x="3466" y="411"/>
                    <a:pt x="3372" y="474"/>
                  </a:cubicBezTo>
                  <a:cubicBezTo>
                    <a:pt x="3309" y="411"/>
                    <a:pt x="3214" y="316"/>
                    <a:pt x="3151" y="285"/>
                  </a:cubicBezTo>
                  <a:cubicBezTo>
                    <a:pt x="2915" y="101"/>
                    <a:pt x="2618" y="10"/>
                    <a:pt x="2316" y="10"/>
                  </a:cubicBezTo>
                  <a:cubicBezTo>
                    <a:pt x="1894" y="10"/>
                    <a:pt x="1460" y="188"/>
                    <a:pt x="1166" y="537"/>
                  </a:cubicBezTo>
                  <a:cubicBezTo>
                    <a:pt x="1103" y="631"/>
                    <a:pt x="1072" y="757"/>
                    <a:pt x="977" y="820"/>
                  </a:cubicBezTo>
                  <a:cubicBezTo>
                    <a:pt x="1" y="1356"/>
                    <a:pt x="1" y="2931"/>
                    <a:pt x="1103" y="3435"/>
                  </a:cubicBezTo>
                  <a:cubicBezTo>
                    <a:pt x="1166" y="3624"/>
                    <a:pt x="1356" y="3876"/>
                    <a:pt x="1513" y="3971"/>
                  </a:cubicBezTo>
                  <a:cubicBezTo>
                    <a:pt x="1781" y="4144"/>
                    <a:pt x="2088" y="4231"/>
                    <a:pt x="2387" y="4231"/>
                  </a:cubicBezTo>
                  <a:cubicBezTo>
                    <a:pt x="2687" y="4231"/>
                    <a:pt x="2978" y="4144"/>
                    <a:pt x="3214" y="3971"/>
                  </a:cubicBezTo>
                  <a:cubicBezTo>
                    <a:pt x="3277" y="3939"/>
                    <a:pt x="3356" y="3923"/>
                    <a:pt x="3435" y="3923"/>
                  </a:cubicBezTo>
                  <a:cubicBezTo>
                    <a:pt x="3514" y="3923"/>
                    <a:pt x="3592" y="3939"/>
                    <a:pt x="3655" y="3971"/>
                  </a:cubicBezTo>
                  <a:cubicBezTo>
                    <a:pt x="3907" y="4175"/>
                    <a:pt x="4215" y="4278"/>
                    <a:pt x="4518" y="4278"/>
                  </a:cubicBezTo>
                  <a:cubicBezTo>
                    <a:pt x="4821" y="4278"/>
                    <a:pt x="5120" y="4175"/>
                    <a:pt x="5357" y="3971"/>
                  </a:cubicBezTo>
                  <a:cubicBezTo>
                    <a:pt x="5404" y="3939"/>
                    <a:pt x="5483" y="3923"/>
                    <a:pt x="5561" y="3923"/>
                  </a:cubicBezTo>
                  <a:cubicBezTo>
                    <a:pt x="5640" y="3923"/>
                    <a:pt x="5719" y="3939"/>
                    <a:pt x="5766" y="3971"/>
                  </a:cubicBezTo>
                  <a:cubicBezTo>
                    <a:pt x="6018" y="4166"/>
                    <a:pt x="6312" y="4256"/>
                    <a:pt x="6604" y="4256"/>
                  </a:cubicBezTo>
                  <a:cubicBezTo>
                    <a:pt x="7114" y="4256"/>
                    <a:pt x="7616" y="3979"/>
                    <a:pt x="7877" y="3498"/>
                  </a:cubicBezTo>
                  <a:cubicBezTo>
                    <a:pt x="7909" y="3435"/>
                    <a:pt x="7940" y="3404"/>
                    <a:pt x="8035" y="3341"/>
                  </a:cubicBezTo>
                  <a:cubicBezTo>
                    <a:pt x="8507" y="3120"/>
                    <a:pt x="8822" y="2616"/>
                    <a:pt x="8728" y="1986"/>
                  </a:cubicBezTo>
                  <a:cubicBezTo>
                    <a:pt x="8696" y="1576"/>
                    <a:pt x="8507" y="1198"/>
                    <a:pt x="8129" y="946"/>
                  </a:cubicBezTo>
                  <a:cubicBezTo>
                    <a:pt x="8066" y="915"/>
                    <a:pt x="8035" y="883"/>
                    <a:pt x="7940" y="820"/>
                  </a:cubicBezTo>
                  <a:cubicBezTo>
                    <a:pt x="7909" y="694"/>
                    <a:pt x="7814" y="631"/>
                    <a:pt x="7751" y="537"/>
                  </a:cubicBezTo>
                  <a:cubicBezTo>
                    <a:pt x="7462" y="175"/>
                    <a:pt x="7038" y="0"/>
                    <a:pt x="66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3" name="Google Shape;7533;p68"/>
            <p:cNvSpPr/>
            <p:nvPr/>
          </p:nvSpPr>
          <p:spPr>
            <a:xfrm>
              <a:off x="-16298850" y="4178725"/>
              <a:ext cx="41000" cy="47275"/>
            </a:xfrm>
            <a:custGeom>
              <a:rect b="b" l="l" r="r" t="t"/>
              <a:pathLst>
                <a:path extrusionOk="0" h="1891" w="1640">
                  <a:moveTo>
                    <a:pt x="1" y="0"/>
                  </a:moveTo>
                  <a:cubicBezTo>
                    <a:pt x="158" y="252"/>
                    <a:pt x="221" y="630"/>
                    <a:pt x="221" y="945"/>
                  </a:cubicBezTo>
                  <a:cubicBezTo>
                    <a:pt x="221" y="1292"/>
                    <a:pt x="158" y="1607"/>
                    <a:pt x="1" y="1891"/>
                  </a:cubicBezTo>
                  <a:cubicBezTo>
                    <a:pt x="473" y="1733"/>
                    <a:pt x="946" y="1670"/>
                    <a:pt x="1419" y="1670"/>
                  </a:cubicBezTo>
                  <a:cubicBezTo>
                    <a:pt x="1576" y="1450"/>
                    <a:pt x="1639" y="1197"/>
                    <a:pt x="1639" y="945"/>
                  </a:cubicBezTo>
                  <a:cubicBezTo>
                    <a:pt x="1639" y="662"/>
                    <a:pt x="1576" y="378"/>
                    <a:pt x="1419" y="158"/>
                  </a:cubicBezTo>
                  <a:cubicBezTo>
                    <a:pt x="1272" y="187"/>
                    <a:pt x="1120" y="201"/>
                    <a:pt x="967" y="201"/>
                  </a:cubicBezTo>
                  <a:cubicBezTo>
                    <a:pt x="626" y="201"/>
                    <a:pt x="284" y="131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4" name="Google Shape;7534;p68"/>
            <p:cNvSpPr/>
            <p:nvPr/>
          </p:nvSpPr>
          <p:spPr>
            <a:xfrm>
              <a:off x="-16246075" y="4178725"/>
              <a:ext cx="41775" cy="55150"/>
            </a:xfrm>
            <a:custGeom>
              <a:rect b="b" l="l" r="r" t="t"/>
              <a:pathLst>
                <a:path extrusionOk="0" h="2206" w="1671">
                  <a:moveTo>
                    <a:pt x="1" y="0"/>
                  </a:moveTo>
                  <a:lnTo>
                    <a:pt x="1" y="0"/>
                  </a:lnTo>
                  <a:cubicBezTo>
                    <a:pt x="158" y="252"/>
                    <a:pt x="253" y="630"/>
                    <a:pt x="253" y="945"/>
                  </a:cubicBezTo>
                  <a:cubicBezTo>
                    <a:pt x="253" y="1197"/>
                    <a:pt x="190" y="1481"/>
                    <a:pt x="95" y="1765"/>
                  </a:cubicBezTo>
                  <a:cubicBezTo>
                    <a:pt x="505" y="1828"/>
                    <a:pt x="914" y="1954"/>
                    <a:pt x="1292" y="2206"/>
                  </a:cubicBezTo>
                  <a:cubicBezTo>
                    <a:pt x="1576" y="1891"/>
                    <a:pt x="1670" y="1355"/>
                    <a:pt x="1670" y="945"/>
                  </a:cubicBezTo>
                  <a:cubicBezTo>
                    <a:pt x="1670" y="662"/>
                    <a:pt x="1576" y="378"/>
                    <a:pt x="1418" y="158"/>
                  </a:cubicBezTo>
                  <a:cubicBezTo>
                    <a:pt x="1261" y="189"/>
                    <a:pt x="1103" y="221"/>
                    <a:pt x="946" y="221"/>
                  </a:cubicBezTo>
                  <a:cubicBezTo>
                    <a:pt x="631" y="221"/>
                    <a:pt x="316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5" name="Google Shape;7535;p68"/>
            <p:cNvSpPr/>
            <p:nvPr/>
          </p:nvSpPr>
          <p:spPr>
            <a:xfrm>
              <a:off x="-16419350" y="4122000"/>
              <a:ext cx="304050" cy="188725"/>
            </a:xfrm>
            <a:custGeom>
              <a:rect b="b" l="l" r="r" t="t"/>
              <a:pathLst>
                <a:path extrusionOk="0" h="7549" w="12162">
                  <a:moveTo>
                    <a:pt x="10712" y="1"/>
                  </a:moveTo>
                  <a:cubicBezTo>
                    <a:pt x="10586" y="600"/>
                    <a:pt x="10271" y="1135"/>
                    <a:pt x="9736" y="1450"/>
                  </a:cubicBezTo>
                  <a:cubicBezTo>
                    <a:pt x="9578" y="1734"/>
                    <a:pt x="9326" y="1986"/>
                    <a:pt x="9074" y="2143"/>
                  </a:cubicBezTo>
                  <a:cubicBezTo>
                    <a:pt x="9263" y="2458"/>
                    <a:pt x="9326" y="2805"/>
                    <a:pt x="9326" y="3183"/>
                  </a:cubicBezTo>
                  <a:cubicBezTo>
                    <a:pt x="9326" y="4065"/>
                    <a:pt x="9011" y="4821"/>
                    <a:pt x="8507" y="5168"/>
                  </a:cubicBezTo>
                  <a:cubicBezTo>
                    <a:pt x="8444" y="5199"/>
                    <a:pt x="8373" y="5215"/>
                    <a:pt x="8306" y="5215"/>
                  </a:cubicBezTo>
                  <a:cubicBezTo>
                    <a:pt x="8239" y="5215"/>
                    <a:pt x="8176" y="5199"/>
                    <a:pt x="8129" y="5168"/>
                  </a:cubicBezTo>
                  <a:cubicBezTo>
                    <a:pt x="7515" y="4805"/>
                    <a:pt x="6814" y="4624"/>
                    <a:pt x="6124" y="4624"/>
                  </a:cubicBezTo>
                  <a:cubicBezTo>
                    <a:pt x="5435" y="4624"/>
                    <a:pt x="4758" y="4805"/>
                    <a:pt x="4191" y="5168"/>
                  </a:cubicBezTo>
                  <a:cubicBezTo>
                    <a:pt x="4134" y="5213"/>
                    <a:pt x="4077" y="5230"/>
                    <a:pt x="4022" y="5230"/>
                  </a:cubicBezTo>
                  <a:cubicBezTo>
                    <a:pt x="3924" y="5230"/>
                    <a:pt x="3830" y="5177"/>
                    <a:pt x="3750" y="5136"/>
                  </a:cubicBezTo>
                  <a:cubicBezTo>
                    <a:pt x="3163" y="4757"/>
                    <a:pt x="2501" y="4557"/>
                    <a:pt x="1831" y="4557"/>
                  </a:cubicBezTo>
                  <a:cubicBezTo>
                    <a:pt x="1277" y="4557"/>
                    <a:pt x="717" y="4694"/>
                    <a:pt x="190" y="4979"/>
                  </a:cubicBezTo>
                  <a:cubicBezTo>
                    <a:pt x="95" y="5042"/>
                    <a:pt x="1" y="5168"/>
                    <a:pt x="1" y="5294"/>
                  </a:cubicBezTo>
                  <a:lnTo>
                    <a:pt x="1" y="7436"/>
                  </a:lnTo>
                  <a:cubicBezTo>
                    <a:pt x="316" y="7405"/>
                    <a:pt x="725" y="7247"/>
                    <a:pt x="977" y="7027"/>
                  </a:cubicBezTo>
                  <a:cubicBezTo>
                    <a:pt x="1240" y="6826"/>
                    <a:pt x="1533" y="6723"/>
                    <a:pt x="1823" y="6723"/>
                  </a:cubicBezTo>
                  <a:cubicBezTo>
                    <a:pt x="2124" y="6723"/>
                    <a:pt x="2422" y="6833"/>
                    <a:pt x="2679" y="7058"/>
                  </a:cubicBezTo>
                  <a:cubicBezTo>
                    <a:pt x="3072" y="7373"/>
                    <a:pt x="3529" y="7531"/>
                    <a:pt x="3986" y="7531"/>
                  </a:cubicBezTo>
                  <a:cubicBezTo>
                    <a:pt x="4443" y="7531"/>
                    <a:pt x="4900" y="7373"/>
                    <a:pt x="5293" y="7058"/>
                  </a:cubicBezTo>
                  <a:cubicBezTo>
                    <a:pt x="5545" y="6869"/>
                    <a:pt x="5837" y="6775"/>
                    <a:pt x="6128" y="6775"/>
                  </a:cubicBezTo>
                  <a:cubicBezTo>
                    <a:pt x="6420" y="6775"/>
                    <a:pt x="6711" y="6869"/>
                    <a:pt x="6963" y="7058"/>
                  </a:cubicBezTo>
                  <a:cubicBezTo>
                    <a:pt x="7474" y="7358"/>
                    <a:pt x="7985" y="7549"/>
                    <a:pt x="8524" y="7549"/>
                  </a:cubicBezTo>
                  <a:cubicBezTo>
                    <a:pt x="8948" y="7549"/>
                    <a:pt x="9390" y="7430"/>
                    <a:pt x="9862" y="7153"/>
                  </a:cubicBezTo>
                  <a:cubicBezTo>
                    <a:pt x="11153" y="6428"/>
                    <a:pt x="12162" y="4821"/>
                    <a:pt x="12162" y="3151"/>
                  </a:cubicBezTo>
                  <a:cubicBezTo>
                    <a:pt x="12162" y="1923"/>
                    <a:pt x="11626" y="789"/>
                    <a:pt x="107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6" name="Google Shape;7536;p68"/>
            <p:cNvSpPr/>
            <p:nvPr/>
          </p:nvSpPr>
          <p:spPr>
            <a:xfrm>
              <a:off x="-16419350" y="4263775"/>
              <a:ext cx="304825" cy="97700"/>
            </a:xfrm>
            <a:custGeom>
              <a:rect b="b" l="l" r="r" t="t"/>
              <a:pathLst>
                <a:path extrusionOk="0" h="3908" w="12193">
                  <a:moveTo>
                    <a:pt x="12193" y="1"/>
                  </a:moveTo>
                  <a:cubicBezTo>
                    <a:pt x="11689" y="914"/>
                    <a:pt x="10996" y="1639"/>
                    <a:pt x="10208" y="2112"/>
                  </a:cubicBezTo>
                  <a:cubicBezTo>
                    <a:pt x="9626" y="2424"/>
                    <a:pt x="9064" y="2570"/>
                    <a:pt x="8515" y="2570"/>
                  </a:cubicBezTo>
                  <a:cubicBezTo>
                    <a:pt x="7845" y="2570"/>
                    <a:pt x="7194" y="2352"/>
                    <a:pt x="6554" y="1954"/>
                  </a:cubicBezTo>
                  <a:cubicBezTo>
                    <a:pt x="6402" y="1819"/>
                    <a:pt x="6241" y="1756"/>
                    <a:pt x="6085" y="1756"/>
                  </a:cubicBezTo>
                  <a:cubicBezTo>
                    <a:pt x="5951" y="1756"/>
                    <a:pt x="5820" y="1803"/>
                    <a:pt x="5703" y="1891"/>
                  </a:cubicBezTo>
                  <a:cubicBezTo>
                    <a:pt x="5199" y="2316"/>
                    <a:pt x="4592" y="2529"/>
                    <a:pt x="3986" y="2529"/>
                  </a:cubicBezTo>
                  <a:cubicBezTo>
                    <a:pt x="3380" y="2529"/>
                    <a:pt x="2773" y="2316"/>
                    <a:pt x="2269" y="1891"/>
                  </a:cubicBezTo>
                  <a:cubicBezTo>
                    <a:pt x="2143" y="1797"/>
                    <a:pt x="2001" y="1749"/>
                    <a:pt x="1863" y="1749"/>
                  </a:cubicBezTo>
                  <a:cubicBezTo>
                    <a:pt x="1725" y="1749"/>
                    <a:pt x="1592" y="1797"/>
                    <a:pt x="1481" y="1891"/>
                  </a:cubicBezTo>
                  <a:cubicBezTo>
                    <a:pt x="1040" y="2269"/>
                    <a:pt x="505" y="2427"/>
                    <a:pt x="1" y="2490"/>
                  </a:cubicBezTo>
                  <a:lnTo>
                    <a:pt x="1" y="3561"/>
                  </a:lnTo>
                  <a:cubicBezTo>
                    <a:pt x="1" y="3750"/>
                    <a:pt x="158" y="3907"/>
                    <a:pt x="379" y="3907"/>
                  </a:cubicBezTo>
                  <a:lnTo>
                    <a:pt x="11815" y="3907"/>
                  </a:lnTo>
                  <a:cubicBezTo>
                    <a:pt x="12004" y="3907"/>
                    <a:pt x="12193" y="3750"/>
                    <a:pt x="12193" y="3561"/>
                  </a:cubicBezTo>
                  <a:lnTo>
                    <a:pt x="1219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37" name="Google Shape;7537;p68"/>
          <p:cNvGrpSpPr/>
          <p:nvPr/>
        </p:nvGrpSpPr>
        <p:grpSpPr>
          <a:xfrm>
            <a:off x="7738242" y="3036364"/>
            <a:ext cx="340091" cy="337887"/>
            <a:chOff x="-15296200" y="3326900"/>
            <a:chExt cx="304850" cy="302875"/>
          </a:xfrm>
        </p:grpSpPr>
        <p:sp>
          <p:nvSpPr>
            <p:cNvPr id="7538" name="Google Shape;7538;p68"/>
            <p:cNvSpPr/>
            <p:nvPr/>
          </p:nvSpPr>
          <p:spPr>
            <a:xfrm>
              <a:off x="-15182775" y="3326900"/>
              <a:ext cx="77200" cy="157175"/>
            </a:xfrm>
            <a:custGeom>
              <a:rect b="b" l="l" r="r" t="t"/>
              <a:pathLst>
                <a:path extrusionOk="0" h="6287" w="3088">
                  <a:moveTo>
                    <a:pt x="1556" y="1"/>
                  </a:moveTo>
                  <a:cubicBezTo>
                    <a:pt x="1434" y="1"/>
                    <a:pt x="1308" y="48"/>
                    <a:pt x="1229" y="143"/>
                  </a:cubicBezTo>
                  <a:cubicBezTo>
                    <a:pt x="1198" y="237"/>
                    <a:pt x="410" y="1560"/>
                    <a:pt x="0" y="3451"/>
                  </a:cubicBezTo>
                  <a:cubicBezTo>
                    <a:pt x="630" y="4333"/>
                    <a:pt x="1166" y="5278"/>
                    <a:pt x="1544" y="6286"/>
                  </a:cubicBezTo>
                  <a:cubicBezTo>
                    <a:pt x="1954" y="5309"/>
                    <a:pt x="2458" y="4364"/>
                    <a:pt x="3088" y="3451"/>
                  </a:cubicBezTo>
                  <a:cubicBezTo>
                    <a:pt x="2678" y="1529"/>
                    <a:pt x="1891" y="237"/>
                    <a:pt x="1859" y="143"/>
                  </a:cubicBezTo>
                  <a:cubicBezTo>
                    <a:pt x="1796" y="48"/>
                    <a:pt x="1678" y="1"/>
                    <a:pt x="15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39" name="Google Shape;7539;p68"/>
            <p:cNvSpPr/>
            <p:nvPr/>
          </p:nvSpPr>
          <p:spPr>
            <a:xfrm>
              <a:off x="-15260825" y="3363175"/>
              <a:ext cx="108800" cy="199650"/>
            </a:xfrm>
            <a:custGeom>
              <a:rect b="b" l="l" r="r" t="t"/>
              <a:pathLst>
                <a:path extrusionOk="0" h="7986" w="4352">
                  <a:moveTo>
                    <a:pt x="432" y="1"/>
                  </a:moveTo>
                  <a:cubicBezTo>
                    <a:pt x="212" y="1"/>
                    <a:pt x="0" y="182"/>
                    <a:pt x="66" y="424"/>
                  </a:cubicBezTo>
                  <a:lnTo>
                    <a:pt x="949" y="3638"/>
                  </a:lnTo>
                  <a:cubicBezTo>
                    <a:pt x="1075" y="4047"/>
                    <a:pt x="1201" y="4520"/>
                    <a:pt x="1264" y="4961"/>
                  </a:cubicBezTo>
                  <a:cubicBezTo>
                    <a:pt x="1642" y="5497"/>
                    <a:pt x="2051" y="6001"/>
                    <a:pt x="2587" y="6410"/>
                  </a:cubicBezTo>
                  <a:cubicBezTo>
                    <a:pt x="3406" y="7072"/>
                    <a:pt x="3721" y="7292"/>
                    <a:pt x="4351" y="7986"/>
                  </a:cubicBezTo>
                  <a:lnTo>
                    <a:pt x="4351" y="6064"/>
                  </a:lnTo>
                  <a:cubicBezTo>
                    <a:pt x="4351" y="6001"/>
                    <a:pt x="4351" y="5938"/>
                    <a:pt x="4320" y="5906"/>
                  </a:cubicBezTo>
                  <a:cubicBezTo>
                    <a:pt x="3721" y="4205"/>
                    <a:pt x="2839" y="2693"/>
                    <a:pt x="1705" y="1338"/>
                  </a:cubicBezTo>
                  <a:lnTo>
                    <a:pt x="697" y="109"/>
                  </a:lnTo>
                  <a:cubicBezTo>
                    <a:pt x="621" y="34"/>
                    <a:pt x="526" y="1"/>
                    <a:pt x="4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0" name="Google Shape;7540;p68"/>
            <p:cNvSpPr/>
            <p:nvPr/>
          </p:nvSpPr>
          <p:spPr>
            <a:xfrm>
              <a:off x="-15135525" y="3362475"/>
              <a:ext cx="109325" cy="200350"/>
            </a:xfrm>
            <a:custGeom>
              <a:rect b="b" l="l" r="r" t="t"/>
              <a:pathLst>
                <a:path extrusionOk="0" h="8014" w="4373">
                  <a:moveTo>
                    <a:pt x="3945" y="1"/>
                  </a:moveTo>
                  <a:cubicBezTo>
                    <a:pt x="3846" y="1"/>
                    <a:pt x="3742" y="41"/>
                    <a:pt x="3655" y="137"/>
                  </a:cubicBezTo>
                  <a:lnTo>
                    <a:pt x="2647" y="1366"/>
                  </a:lnTo>
                  <a:cubicBezTo>
                    <a:pt x="1513" y="2721"/>
                    <a:pt x="599" y="4296"/>
                    <a:pt x="32" y="5934"/>
                  </a:cubicBezTo>
                  <a:cubicBezTo>
                    <a:pt x="32" y="5966"/>
                    <a:pt x="1" y="6060"/>
                    <a:pt x="1" y="6092"/>
                  </a:cubicBezTo>
                  <a:lnTo>
                    <a:pt x="1" y="8014"/>
                  </a:lnTo>
                  <a:cubicBezTo>
                    <a:pt x="631" y="7320"/>
                    <a:pt x="914" y="7163"/>
                    <a:pt x="1765" y="6438"/>
                  </a:cubicBezTo>
                  <a:cubicBezTo>
                    <a:pt x="2301" y="6060"/>
                    <a:pt x="2710" y="5525"/>
                    <a:pt x="3088" y="4989"/>
                  </a:cubicBezTo>
                  <a:cubicBezTo>
                    <a:pt x="3151" y="4517"/>
                    <a:pt x="3246" y="4075"/>
                    <a:pt x="3403" y="3666"/>
                  </a:cubicBezTo>
                  <a:lnTo>
                    <a:pt x="4285" y="452"/>
                  </a:lnTo>
                  <a:cubicBezTo>
                    <a:pt x="4373" y="211"/>
                    <a:pt x="4171" y="1"/>
                    <a:pt x="3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1" name="Google Shape;7541;p68"/>
            <p:cNvSpPr/>
            <p:nvPr/>
          </p:nvSpPr>
          <p:spPr>
            <a:xfrm>
              <a:off x="-15296200" y="3416600"/>
              <a:ext cx="143375" cy="213175"/>
            </a:xfrm>
            <a:custGeom>
              <a:rect b="b" l="l" r="r" t="t"/>
              <a:pathLst>
                <a:path extrusionOk="0" h="8527" w="5735">
                  <a:moveTo>
                    <a:pt x="346" y="0"/>
                  </a:moveTo>
                  <a:cubicBezTo>
                    <a:pt x="170" y="0"/>
                    <a:pt x="1" y="123"/>
                    <a:pt x="1" y="335"/>
                  </a:cubicBezTo>
                  <a:lnTo>
                    <a:pt x="1" y="3171"/>
                  </a:lnTo>
                  <a:cubicBezTo>
                    <a:pt x="1" y="6132"/>
                    <a:pt x="2458" y="8526"/>
                    <a:pt x="5357" y="8526"/>
                  </a:cubicBezTo>
                  <a:lnTo>
                    <a:pt x="5735" y="8526"/>
                  </a:lnTo>
                  <a:lnTo>
                    <a:pt x="5735" y="7581"/>
                  </a:lnTo>
                  <a:cubicBezTo>
                    <a:pt x="5735" y="7172"/>
                    <a:pt x="5577" y="6731"/>
                    <a:pt x="5262" y="6384"/>
                  </a:cubicBezTo>
                  <a:cubicBezTo>
                    <a:pt x="4695" y="5723"/>
                    <a:pt x="4254" y="5471"/>
                    <a:pt x="3529" y="4840"/>
                  </a:cubicBezTo>
                  <a:cubicBezTo>
                    <a:pt x="2584" y="4084"/>
                    <a:pt x="1828" y="3108"/>
                    <a:pt x="1387" y="2005"/>
                  </a:cubicBezTo>
                  <a:lnTo>
                    <a:pt x="694" y="241"/>
                  </a:lnTo>
                  <a:cubicBezTo>
                    <a:pt x="625" y="75"/>
                    <a:pt x="483" y="0"/>
                    <a:pt x="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2" name="Google Shape;7542;p68"/>
            <p:cNvSpPr/>
            <p:nvPr/>
          </p:nvSpPr>
          <p:spPr>
            <a:xfrm>
              <a:off x="-15134725" y="3416100"/>
              <a:ext cx="143375" cy="213675"/>
            </a:xfrm>
            <a:custGeom>
              <a:rect b="b" l="l" r="r" t="t"/>
              <a:pathLst>
                <a:path extrusionOk="0" h="8547" w="5735">
                  <a:moveTo>
                    <a:pt x="5357" y="1"/>
                  </a:moveTo>
                  <a:cubicBezTo>
                    <a:pt x="5224" y="1"/>
                    <a:pt x="5094" y="71"/>
                    <a:pt x="5041" y="229"/>
                  </a:cubicBezTo>
                  <a:lnTo>
                    <a:pt x="4348" y="2025"/>
                  </a:lnTo>
                  <a:cubicBezTo>
                    <a:pt x="3907" y="3128"/>
                    <a:pt x="3151" y="4104"/>
                    <a:pt x="2206" y="4860"/>
                  </a:cubicBezTo>
                  <a:cubicBezTo>
                    <a:pt x="1481" y="5427"/>
                    <a:pt x="1040" y="5743"/>
                    <a:pt x="473" y="6341"/>
                  </a:cubicBezTo>
                  <a:cubicBezTo>
                    <a:pt x="158" y="6688"/>
                    <a:pt x="0" y="7129"/>
                    <a:pt x="0" y="7601"/>
                  </a:cubicBezTo>
                  <a:lnTo>
                    <a:pt x="0" y="8546"/>
                  </a:lnTo>
                  <a:lnTo>
                    <a:pt x="378" y="8546"/>
                  </a:lnTo>
                  <a:cubicBezTo>
                    <a:pt x="3308" y="8546"/>
                    <a:pt x="5734" y="6152"/>
                    <a:pt x="5734" y="3191"/>
                  </a:cubicBezTo>
                  <a:lnTo>
                    <a:pt x="5734" y="355"/>
                  </a:lnTo>
                  <a:cubicBezTo>
                    <a:pt x="5734" y="136"/>
                    <a:pt x="554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3" name="Google Shape;7543;p68"/>
          <p:cNvGrpSpPr/>
          <p:nvPr/>
        </p:nvGrpSpPr>
        <p:grpSpPr>
          <a:xfrm>
            <a:off x="2691143" y="3048776"/>
            <a:ext cx="367311" cy="313065"/>
            <a:chOff x="-19835275" y="3330250"/>
            <a:chExt cx="329250" cy="280625"/>
          </a:xfrm>
        </p:grpSpPr>
        <p:sp>
          <p:nvSpPr>
            <p:cNvPr id="7544" name="Google Shape;7544;p68"/>
            <p:cNvSpPr/>
            <p:nvPr/>
          </p:nvSpPr>
          <p:spPr>
            <a:xfrm>
              <a:off x="-19768325" y="3361750"/>
              <a:ext cx="197725" cy="249125"/>
            </a:xfrm>
            <a:custGeom>
              <a:rect b="b" l="l" r="r" t="t"/>
              <a:pathLst>
                <a:path extrusionOk="0" h="9965" w="7909">
                  <a:moveTo>
                    <a:pt x="3927" y="1"/>
                  </a:moveTo>
                  <a:cubicBezTo>
                    <a:pt x="3797" y="1"/>
                    <a:pt x="3671" y="56"/>
                    <a:pt x="3624" y="166"/>
                  </a:cubicBezTo>
                  <a:lnTo>
                    <a:pt x="1103" y="5302"/>
                  </a:lnTo>
                  <a:cubicBezTo>
                    <a:pt x="1" y="7412"/>
                    <a:pt x="1607" y="9964"/>
                    <a:pt x="3970" y="9964"/>
                  </a:cubicBezTo>
                  <a:cubicBezTo>
                    <a:pt x="6333" y="9964"/>
                    <a:pt x="7908" y="7412"/>
                    <a:pt x="6837" y="5302"/>
                  </a:cubicBezTo>
                  <a:lnTo>
                    <a:pt x="4254" y="166"/>
                  </a:lnTo>
                  <a:cubicBezTo>
                    <a:pt x="4191" y="56"/>
                    <a:pt x="4057" y="1"/>
                    <a:pt x="39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5" name="Google Shape;7545;p68"/>
            <p:cNvSpPr/>
            <p:nvPr/>
          </p:nvSpPr>
          <p:spPr>
            <a:xfrm>
              <a:off x="-1962262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1683" y="1"/>
                  </a:moveTo>
                  <a:cubicBezTo>
                    <a:pt x="1553" y="1"/>
                    <a:pt x="1419" y="56"/>
                    <a:pt x="1356" y="166"/>
                  </a:cubicBezTo>
                  <a:lnTo>
                    <a:pt x="1" y="2939"/>
                  </a:lnTo>
                  <a:lnTo>
                    <a:pt x="1608" y="6215"/>
                  </a:lnTo>
                  <a:cubicBezTo>
                    <a:pt x="1828" y="6625"/>
                    <a:pt x="1954" y="7097"/>
                    <a:pt x="1986" y="7570"/>
                  </a:cubicBezTo>
                  <a:cubicBezTo>
                    <a:pt x="3687" y="7381"/>
                    <a:pt x="4664" y="5585"/>
                    <a:pt x="3876" y="4010"/>
                  </a:cubicBezTo>
                  <a:lnTo>
                    <a:pt x="1986" y="166"/>
                  </a:lnTo>
                  <a:cubicBezTo>
                    <a:pt x="1938" y="56"/>
                    <a:pt x="1812" y="1"/>
                    <a:pt x="16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6" name="Google Shape;7546;p68"/>
            <p:cNvSpPr/>
            <p:nvPr/>
          </p:nvSpPr>
          <p:spPr>
            <a:xfrm>
              <a:off x="-19835275" y="3330250"/>
              <a:ext cx="116600" cy="189250"/>
            </a:xfrm>
            <a:custGeom>
              <a:rect b="b" l="l" r="r" t="t"/>
              <a:pathLst>
                <a:path extrusionOk="0" h="7570" w="4664">
                  <a:moveTo>
                    <a:pt x="2982" y="1"/>
                  </a:moveTo>
                  <a:cubicBezTo>
                    <a:pt x="2852" y="1"/>
                    <a:pt x="2726" y="56"/>
                    <a:pt x="2679" y="166"/>
                  </a:cubicBezTo>
                  <a:lnTo>
                    <a:pt x="788" y="4010"/>
                  </a:lnTo>
                  <a:cubicBezTo>
                    <a:pt x="1" y="5522"/>
                    <a:pt x="977" y="7381"/>
                    <a:pt x="2679" y="7570"/>
                  </a:cubicBezTo>
                  <a:cubicBezTo>
                    <a:pt x="2710" y="7097"/>
                    <a:pt x="2868" y="6593"/>
                    <a:pt x="3057" y="6152"/>
                  </a:cubicBezTo>
                  <a:lnTo>
                    <a:pt x="4663" y="2876"/>
                  </a:lnTo>
                  <a:lnTo>
                    <a:pt x="3309" y="166"/>
                  </a:lnTo>
                  <a:cubicBezTo>
                    <a:pt x="3246" y="56"/>
                    <a:pt x="3112" y="1"/>
                    <a:pt x="29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47" name="Google Shape;7547;p68"/>
          <p:cNvGrpSpPr/>
          <p:nvPr/>
        </p:nvGrpSpPr>
        <p:grpSpPr>
          <a:xfrm>
            <a:off x="2704753" y="3453850"/>
            <a:ext cx="340091" cy="339366"/>
            <a:chOff x="-19822675" y="3692750"/>
            <a:chExt cx="304850" cy="304200"/>
          </a:xfrm>
        </p:grpSpPr>
        <p:sp>
          <p:nvSpPr>
            <p:cNvPr id="7548" name="Google Shape;7548;p68"/>
            <p:cNvSpPr/>
            <p:nvPr/>
          </p:nvSpPr>
          <p:spPr>
            <a:xfrm>
              <a:off x="-19715550" y="3692750"/>
              <a:ext cx="90600" cy="60675"/>
            </a:xfrm>
            <a:custGeom>
              <a:rect b="b" l="l" r="r" t="t"/>
              <a:pathLst>
                <a:path extrusionOk="0" h="2427" w="3624">
                  <a:moveTo>
                    <a:pt x="441" y="1"/>
                  </a:moveTo>
                  <a:cubicBezTo>
                    <a:pt x="252" y="1"/>
                    <a:pt x="95" y="158"/>
                    <a:pt x="95" y="379"/>
                  </a:cubicBezTo>
                  <a:cubicBezTo>
                    <a:pt x="0" y="946"/>
                    <a:pt x="315" y="1482"/>
                    <a:pt x="756" y="1828"/>
                  </a:cubicBezTo>
                  <a:cubicBezTo>
                    <a:pt x="567" y="1986"/>
                    <a:pt x="347" y="2175"/>
                    <a:pt x="252" y="2427"/>
                  </a:cubicBezTo>
                  <a:cubicBezTo>
                    <a:pt x="756" y="2269"/>
                    <a:pt x="1261" y="2175"/>
                    <a:pt x="1828" y="2175"/>
                  </a:cubicBezTo>
                  <a:cubicBezTo>
                    <a:pt x="2363" y="2175"/>
                    <a:pt x="2867" y="2238"/>
                    <a:pt x="3403" y="2427"/>
                  </a:cubicBezTo>
                  <a:cubicBezTo>
                    <a:pt x="3277" y="2175"/>
                    <a:pt x="3088" y="1986"/>
                    <a:pt x="2867" y="1828"/>
                  </a:cubicBezTo>
                  <a:cubicBezTo>
                    <a:pt x="3308" y="1513"/>
                    <a:pt x="3623" y="946"/>
                    <a:pt x="3623" y="379"/>
                  </a:cubicBezTo>
                  <a:cubicBezTo>
                    <a:pt x="3623" y="158"/>
                    <a:pt x="3466" y="1"/>
                    <a:pt x="3277" y="1"/>
                  </a:cubicBezTo>
                  <a:cubicBezTo>
                    <a:pt x="3088" y="1"/>
                    <a:pt x="2930" y="158"/>
                    <a:pt x="2930" y="379"/>
                  </a:cubicBezTo>
                  <a:cubicBezTo>
                    <a:pt x="2930" y="946"/>
                    <a:pt x="2458" y="1482"/>
                    <a:pt x="1859" y="1482"/>
                  </a:cubicBezTo>
                  <a:cubicBezTo>
                    <a:pt x="1261" y="1482"/>
                    <a:pt x="788" y="946"/>
                    <a:pt x="788" y="379"/>
                  </a:cubicBezTo>
                  <a:cubicBezTo>
                    <a:pt x="788" y="158"/>
                    <a:pt x="630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49" name="Google Shape;7549;p68"/>
            <p:cNvSpPr/>
            <p:nvPr/>
          </p:nvSpPr>
          <p:spPr>
            <a:xfrm>
              <a:off x="-19660425" y="3766200"/>
              <a:ext cx="142600" cy="230750"/>
            </a:xfrm>
            <a:custGeom>
              <a:rect b="b" l="l" r="r" t="t"/>
              <a:pathLst>
                <a:path extrusionOk="0" h="9230" w="5704">
                  <a:moveTo>
                    <a:pt x="1733" y="3521"/>
                  </a:moveTo>
                  <a:cubicBezTo>
                    <a:pt x="1922" y="3521"/>
                    <a:pt x="2080" y="3679"/>
                    <a:pt x="2080" y="3899"/>
                  </a:cubicBezTo>
                  <a:cubicBezTo>
                    <a:pt x="2080" y="4088"/>
                    <a:pt x="1922" y="4246"/>
                    <a:pt x="1733" y="4246"/>
                  </a:cubicBezTo>
                  <a:cubicBezTo>
                    <a:pt x="1544" y="4246"/>
                    <a:pt x="1387" y="4088"/>
                    <a:pt x="1387" y="3899"/>
                  </a:cubicBezTo>
                  <a:cubicBezTo>
                    <a:pt x="1387" y="3679"/>
                    <a:pt x="1544" y="3521"/>
                    <a:pt x="1733" y="3521"/>
                  </a:cubicBezTo>
                  <a:close/>
                  <a:moveTo>
                    <a:pt x="2080" y="4939"/>
                  </a:moveTo>
                  <a:cubicBezTo>
                    <a:pt x="2490" y="4939"/>
                    <a:pt x="2805" y="5254"/>
                    <a:pt x="2805" y="5664"/>
                  </a:cubicBezTo>
                  <a:cubicBezTo>
                    <a:pt x="2805" y="6042"/>
                    <a:pt x="2490" y="6357"/>
                    <a:pt x="2080" y="6357"/>
                  </a:cubicBezTo>
                  <a:cubicBezTo>
                    <a:pt x="1702" y="6357"/>
                    <a:pt x="1387" y="6042"/>
                    <a:pt x="1387" y="5664"/>
                  </a:cubicBezTo>
                  <a:cubicBezTo>
                    <a:pt x="1387" y="5254"/>
                    <a:pt x="1702" y="4939"/>
                    <a:pt x="2080" y="4939"/>
                  </a:cubicBezTo>
                  <a:close/>
                  <a:moveTo>
                    <a:pt x="5346" y="0"/>
                  </a:moveTo>
                  <a:cubicBezTo>
                    <a:pt x="5207" y="0"/>
                    <a:pt x="5057" y="65"/>
                    <a:pt x="5010" y="182"/>
                  </a:cubicBezTo>
                  <a:lnTo>
                    <a:pt x="4348" y="1474"/>
                  </a:lnTo>
                  <a:lnTo>
                    <a:pt x="3309" y="1883"/>
                  </a:lnTo>
                  <a:cubicBezTo>
                    <a:pt x="3088" y="1568"/>
                    <a:pt x="2805" y="1253"/>
                    <a:pt x="2490" y="1001"/>
                  </a:cubicBezTo>
                  <a:cubicBezTo>
                    <a:pt x="2017" y="1946"/>
                    <a:pt x="1103" y="2671"/>
                    <a:pt x="1" y="2797"/>
                  </a:cubicBezTo>
                  <a:lnTo>
                    <a:pt x="1387" y="8877"/>
                  </a:lnTo>
                  <a:cubicBezTo>
                    <a:pt x="2175" y="8562"/>
                    <a:pt x="2805" y="8027"/>
                    <a:pt x="3309" y="7365"/>
                  </a:cubicBezTo>
                  <a:lnTo>
                    <a:pt x="4348" y="7743"/>
                  </a:lnTo>
                  <a:lnTo>
                    <a:pt x="5010" y="9035"/>
                  </a:lnTo>
                  <a:cubicBezTo>
                    <a:pt x="5078" y="9149"/>
                    <a:pt x="5213" y="9230"/>
                    <a:pt x="5342" y="9230"/>
                  </a:cubicBezTo>
                  <a:cubicBezTo>
                    <a:pt x="5391" y="9230"/>
                    <a:pt x="5439" y="9218"/>
                    <a:pt x="5483" y="9192"/>
                  </a:cubicBezTo>
                  <a:cubicBezTo>
                    <a:pt x="5640" y="9129"/>
                    <a:pt x="5703" y="8877"/>
                    <a:pt x="5640" y="8720"/>
                  </a:cubicBezTo>
                  <a:lnTo>
                    <a:pt x="4915" y="7270"/>
                  </a:lnTo>
                  <a:cubicBezTo>
                    <a:pt x="4884" y="7207"/>
                    <a:pt x="4821" y="7113"/>
                    <a:pt x="4726" y="7113"/>
                  </a:cubicBezTo>
                  <a:lnTo>
                    <a:pt x="3718" y="6735"/>
                  </a:lnTo>
                  <a:cubicBezTo>
                    <a:pt x="4002" y="6168"/>
                    <a:pt x="4128" y="5569"/>
                    <a:pt x="4222" y="4939"/>
                  </a:cubicBezTo>
                  <a:lnTo>
                    <a:pt x="5325" y="4939"/>
                  </a:lnTo>
                  <a:cubicBezTo>
                    <a:pt x="5514" y="4939"/>
                    <a:pt x="5672" y="4782"/>
                    <a:pt x="5672" y="4592"/>
                  </a:cubicBezTo>
                  <a:cubicBezTo>
                    <a:pt x="5672" y="4403"/>
                    <a:pt x="5514" y="4246"/>
                    <a:pt x="5325" y="4246"/>
                  </a:cubicBezTo>
                  <a:lnTo>
                    <a:pt x="4222" y="4246"/>
                  </a:lnTo>
                  <a:cubicBezTo>
                    <a:pt x="4191" y="3616"/>
                    <a:pt x="4002" y="2986"/>
                    <a:pt x="3718" y="2482"/>
                  </a:cubicBezTo>
                  <a:lnTo>
                    <a:pt x="4726" y="2072"/>
                  </a:lnTo>
                  <a:cubicBezTo>
                    <a:pt x="4821" y="2041"/>
                    <a:pt x="4884" y="2009"/>
                    <a:pt x="4915" y="1915"/>
                  </a:cubicBezTo>
                  <a:lnTo>
                    <a:pt x="5640" y="497"/>
                  </a:lnTo>
                  <a:cubicBezTo>
                    <a:pt x="5703" y="339"/>
                    <a:pt x="5640" y="119"/>
                    <a:pt x="5483" y="24"/>
                  </a:cubicBezTo>
                  <a:cubicBezTo>
                    <a:pt x="5442" y="8"/>
                    <a:pt x="5395" y="0"/>
                    <a:pt x="53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0" name="Google Shape;7550;p68"/>
            <p:cNvSpPr/>
            <p:nvPr/>
          </p:nvSpPr>
          <p:spPr>
            <a:xfrm>
              <a:off x="-19728150" y="3763650"/>
              <a:ext cx="114225" cy="54375"/>
            </a:xfrm>
            <a:custGeom>
              <a:rect b="b" l="l" r="r" t="t"/>
              <a:pathLst>
                <a:path extrusionOk="0" h="2175" w="4569">
                  <a:moveTo>
                    <a:pt x="2269" y="0"/>
                  </a:moveTo>
                  <a:cubicBezTo>
                    <a:pt x="1449" y="0"/>
                    <a:pt x="662" y="252"/>
                    <a:pt x="0" y="630"/>
                  </a:cubicBezTo>
                  <a:cubicBezTo>
                    <a:pt x="126" y="914"/>
                    <a:pt x="315" y="1197"/>
                    <a:pt x="504" y="1418"/>
                  </a:cubicBezTo>
                  <a:cubicBezTo>
                    <a:pt x="977" y="1891"/>
                    <a:pt x="1607" y="2174"/>
                    <a:pt x="2269" y="2174"/>
                  </a:cubicBezTo>
                  <a:cubicBezTo>
                    <a:pt x="3308" y="2174"/>
                    <a:pt x="4222" y="1544"/>
                    <a:pt x="4568" y="630"/>
                  </a:cubicBezTo>
                  <a:cubicBezTo>
                    <a:pt x="3907" y="252"/>
                    <a:pt x="3119" y="0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1" name="Google Shape;7551;p68"/>
            <p:cNvSpPr/>
            <p:nvPr/>
          </p:nvSpPr>
          <p:spPr>
            <a:xfrm>
              <a:off x="-19695075" y="3868400"/>
              <a:ext cx="48075" cy="110300"/>
            </a:xfrm>
            <a:custGeom>
              <a:rect b="b" l="l" r="r" t="t"/>
              <a:pathLst>
                <a:path extrusionOk="0" h="4412" w="1923">
                  <a:moveTo>
                    <a:pt x="977" y="0"/>
                  </a:moveTo>
                  <a:lnTo>
                    <a:pt x="0" y="4285"/>
                  </a:lnTo>
                  <a:cubicBezTo>
                    <a:pt x="316" y="4380"/>
                    <a:pt x="631" y="4411"/>
                    <a:pt x="977" y="4411"/>
                  </a:cubicBezTo>
                  <a:cubicBezTo>
                    <a:pt x="1261" y="4411"/>
                    <a:pt x="1576" y="4380"/>
                    <a:pt x="1922" y="4285"/>
                  </a:cubicBez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2" name="Google Shape;7552;p68"/>
            <p:cNvSpPr/>
            <p:nvPr/>
          </p:nvSpPr>
          <p:spPr>
            <a:xfrm>
              <a:off x="-19822675" y="3764250"/>
              <a:ext cx="142575" cy="229550"/>
            </a:xfrm>
            <a:custGeom>
              <a:rect b="b" l="l" r="r" t="t"/>
              <a:pathLst>
                <a:path extrusionOk="0" h="9182" w="5703">
                  <a:moveTo>
                    <a:pt x="3939" y="3599"/>
                  </a:moveTo>
                  <a:cubicBezTo>
                    <a:pt x="4128" y="3599"/>
                    <a:pt x="4285" y="3757"/>
                    <a:pt x="4285" y="3977"/>
                  </a:cubicBezTo>
                  <a:cubicBezTo>
                    <a:pt x="4285" y="4166"/>
                    <a:pt x="4128" y="4324"/>
                    <a:pt x="3939" y="4324"/>
                  </a:cubicBezTo>
                  <a:cubicBezTo>
                    <a:pt x="3750" y="4324"/>
                    <a:pt x="3592" y="4166"/>
                    <a:pt x="3592" y="3977"/>
                  </a:cubicBezTo>
                  <a:cubicBezTo>
                    <a:pt x="3592" y="3757"/>
                    <a:pt x="3750" y="3599"/>
                    <a:pt x="3939" y="3599"/>
                  </a:cubicBezTo>
                  <a:close/>
                  <a:moveTo>
                    <a:pt x="3592" y="5017"/>
                  </a:moveTo>
                  <a:cubicBezTo>
                    <a:pt x="3970" y="5017"/>
                    <a:pt x="4285" y="5332"/>
                    <a:pt x="4285" y="5742"/>
                  </a:cubicBezTo>
                  <a:cubicBezTo>
                    <a:pt x="4285" y="6120"/>
                    <a:pt x="3970" y="6435"/>
                    <a:pt x="3592" y="6435"/>
                  </a:cubicBezTo>
                  <a:cubicBezTo>
                    <a:pt x="3183" y="6435"/>
                    <a:pt x="2868" y="6120"/>
                    <a:pt x="2868" y="5742"/>
                  </a:cubicBezTo>
                  <a:cubicBezTo>
                    <a:pt x="2868" y="5332"/>
                    <a:pt x="3183" y="5017"/>
                    <a:pt x="3592" y="5017"/>
                  </a:cubicBezTo>
                  <a:close/>
                  <a:moveTo>
                    <a:pt x="371" y="1"/>
                  </a:moveTo>
                  <a:cubicBezTo>
                    <a:pt x="318" y="1"/>
                    <a:pt x="266" y="12"/>
                    <a:pt x="221" y="39"/>
                  </a:cubicBezTo>
                  <a:cubicBezTo>
                    <a:pt x="64" y="102"/>
                    <a:pt x="1" y="354"/>
                    <a:pt x="64" y="480"/>
                  </a:cubicBezTo>
                  <a:lnTo>
                    <a:pt x="788" y="1930"/>
                  </a:lnTo>
                  <a:cubicBezTo>
                    <a:pt x="820" y="1993"/>
                    <a:pt x="914" y="2056"/>
                    <a:pt x="977" y="2056"/>
                  </a:cubicBezTo>
                  <a:lnTo>
                    <a:pt x="2017" y="2465"/>
                  </a:lnTo>
                  <a:cubicBezTo>
                    <a:pt x="1733" y="3001"/>
                    <a:pt x="1576" y="3599"/>
                    <a:pt x="1481" y="4229"/>
                  </a:cubicBezTo>
                  <a:lnTo>
                    <a:pt x="379" y="4229"/>
                  </a:lnTo>
                  <a:cubicBezTo>
                    <a:pt x="190" y="4229"/>
                    <a:pt x="32" y="4387"/>
                    <a:pt x="32" y="4576"/>
                  </a:cubicBezTo>
                  <a:cubicBezTo>
                    <a:pt x="32" y="4797"/>
                    <a:pt x="190" y="4954"/>
                    <a:pt x="379" y="4954"/>
                  </a:cubicBezTo>
                  <a:lnTo>
                    <a:pt x="1481" y="4954"/>
                  </a:lnTo>
                  <a:cubicBezTo>
                    <a:pt x="1544" y="5584"/>
                    <a:pt x="1733" y="6151"/>
                    <a:pt x="2017" y="6718"/>
                  </a:cubicBezTo>
                  <a:lnTo>
                    <a:pt x="977" y="7096"/>
                  </a:lnTo>
                  <a:cubicBezTo>
                    <a:pt x="914" y="7159"/>
                    <a:pt x="820" y="7191"/>
                    <a:pt x="788" y="7254"/>
                  </a:cubicBezTo>
                  <a:lnTo>
                    <a:pt x="64" y="8672"/>
                  </a:lnTo>
                  <a:cubicBezTo>
                    <a:pt x="1" y="8829"/>
                    <a:pt x="64" y="9081"/>
                    <a:pt x="221" y="9144"/>
                  </a:cubicBezTo>
                  <a:cubicBezTo>
                    <a:pt x="282" y="9170"/>
                    <a:pt x="340" y="9182"/>
                    <a:pt x="394" y="9182"/>
                  </a:cubicBezTo>
                  <a:cubicBezTo>
                    <a:pt x="536" y="9182"/>
                    <a:pt x="648" y="9101"/>
                    <a:pt x="694" y="8987"/>
                  </a:cubicBezTo>
                  <a:lnTo>
                    <a:pt x="1387" y="7695"/>
                  </a:lnTo>
                  <a:lnTo>
                    <a:pt x="2395" y="7317"/>
                  </a:lnTo>
                  <a:cubicBezTo>
                    <a:pt x="2868" y="7979"/>
                    <a:pt x="3529" y="8483"/>
                    <a:pt x="4317" y="8829"/>
                  </a:cubicBezTo>
                  <a:lnTo>
                    <a:pt x="5703" y="2749"/>
                  </a:lnTo>
                  <a:cubicBezTo>
                    <a:pt x="4947" y="2749"/>
                    <a:pt x="4285" y="2434"/>
                    <a:pt x="3813" y="1930"/>
                  </a:cubicBezTo>
                  <a:cubicBezTo>
                    <a:pt x="3529" y="1646"/>
                    <a:pt x="3340" y="1362"/>
                    <a:pt x="3214" y="1016"/>
                  </a:cubicBezTo>
                  <a:cubicBezTo>
                    <a:pt x="2899" y="1236"/>
                    <a:pt x="2647" y="1552"/>
                    <a:pt x="2395" y="1867"/>
                  </a:cubicBezTo>
                  <a:lnTo>
                    <a:pt x="1387" y="1489"/>
                  </a:lnTo>
                  <a:lnTo>
                    <a:pt x="694" y="165"/>
                  </a:lnTo>
                  <a:cubicBezTo>
                    <a:pt x="649" y="75"/>
                    <a:pt x="506" y="1"/>
                    <a:pt x="3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53" name="Google Shape;7553;p68"/>
          <p:cNvGrpSpPr/>
          <p:nvPr/>
        </p:nvGrpSpPr>
        <p:grpSpPr>
          <a:xfrm>
            <a:off x="2705200" y="3871168"/>
            <a:ext cx="339198" cy="340063"/>
            <a:chOff x="-19822675" y="4066875"/>
            <a:chExt cx="304050" cy="304825"/>
          </a:xfrm>
        </p:grpSpPr>
        <p:sp>
          <p:nvSpPr>
            <p:cNvPr id="7554" name="Google Shape;7554;p68"/>
            <p:cNvSpPr/>
            <p:nvPr/>
          </p:nvSpPr>
          <p:spPr>
            <a:xfrm>
              <a:off x="-19803775" y="4086925"/>
              <a:ext cx="71700" cy="68975"/>
            </a:xfrm>
            <a:custGeom>
              <a:rect b="b" l="l" r="r" t="t"/>
              <a:pathLst>
                <a:path extrusionOk="0" h="2759" w="2868">
                  <a:moveTo>
                    <a:pt x="1829" y="1"/>
                  </a:moveTo>
                  <a:cubicBezTo>
                    <a:pt x="1712" y="1"/>
                    <a:pt x="1595" y="17"/>
                    <a:pt x="1482" y="49"/>
                  </a:cubicBezTo>
                  <a:cubicBezTo>
                    <a:pt x="536" y="270"/>
                    <a:pt x="64" y="1467"/>
                    <a:pt x="1" y="2759"/>
                  </a:cubicBezTo>
                  <a:lnTo>
                    <a:pt x="2143" y="2759"/>
                  </a:lnTo>
                  <a:cubicBezTo>
                    <a:pt x="2238" y="1971"/>
                    <a:pt x="2458" y="1089"/>
                    <a:pt x="2868" y="364"/>
                  </a:cubicBezTo>
                  <a:cubicBezTo>
                    <a:pt x="2517" y="131"/>
                    <a:pt x="2167" y="1"/>
                    <a:pt x="1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5" name="Google Shape;7555;p68"/>
            <p:cNvSpPr/>
            <p:nvPr/>
          </p:nvSpPr>
          <p:spPr>
            <a:xfrm>
              <a:off x="-19822675" y="4174775"/>
              <a:ext cx="304050" cy="124475"/>
            </a:xfrm>
            <a:custGeom>
              <a:rect b="b" l="l" r="r" t="t"/>
              <a:pathLst>
                <a:path extrusionOk="0" h="4979" w="12162">
                  <a:moveTo>
                    <a:pt x="3939" y="1450"/>
                  </a:moveTo>
                  <a:cubicBezTo>
                    <a:pt x="4128" y="1450"/>
                    <a:pt x="4285" y="1608"/>
                    <a:pt x="4285" y="1797"/>
                  </a:cubicBezTo>
                  <a:cubicBezTo>
                    <a:pt x="4285" y="1986"/>
                    <a:pt x="4128" y="2143"/>
                    <a:pt x="3939" y="2143"/>
                  </a:cubicBezTo>
                  <a:lnTo>
                    <a:pt x="2521" y="2143"/>
                  </a:lnTo>
                  <a:cubicBezTo>
                    <a:pt x="2332" y="2143"/>
                    <a:pt x="2175" y="1986"/>
                    <a:pt x="2175" y="1797"/>
                  </a:cubicBezTo>
                  <a:cubicBezTo>
                    <a:pt x="2175" y="1608"/>
                    <a:pt x="2332" y="1450"/>
                    <a:pt x="2521" y="1450"/>
                  </a:cubicBezTo>
                  <a:close/>
                  <a:moveTo>
                    <a:pt x="6774" y="1450"/>
                  </a:moveTo>
                  <a:cubicBezTo>
                    <a:pt x="6963" y="1450"/>
                    <a:pt x="7121" y="1608"/>
                    <a:pt x="7121" y="1797"/>
                  </a:cubicBezTo>
                  <a:cubicBezTo>
                    <a:pt x="7121" y="1986"/>
                    <a:pt x="6963" y="2143"/>
                    <a:pt x="6774" y="2143"/>
                  </a:cubicBezTo>
                  <a:lnTo>
                    <a:pt x="5357" y="2143"/>
                  </a:lnTo>
                  <a:cubicBezTo>
                    <a:pt x="5167" y="2143"/>
                    <a:pt x="5010" y="1986"/>
                    <a:pt x="5010" y="1797"/>
                  </a:cubicBezTo>
                  <a:cubicBezTo>
                    <a:pt x="5010" y="1608"/>
                    <a:pt x="5167" y="1450"/>
                    <a:pt x="5357" y="1450"/>
                  </a:cubicBezTo>
                  <a:close/>
                  <a:moveTo>
                    <a:pt x="9641" y="1450"/>
                  </a:moveTo>
                  <a:cubicBezTo>
                    <a:pt x="9830" y="1450"/>
                    <a:pt x="9988" y="1608"/>
                    <a:pt x="9988" y="1797"/>
                  </a:cubicBezTo>
                  <a:cubicBezTo>
                    <a:pt x="9988" y="1986"/>
                    <a:pt x="9830" y="2143"/>
                    <a:pt x="9641" y="2143"/>
                  </a:cubicBezTo>
                  <a:lnTo>
                    <a:pt x="8223" y="2143"/>
                  </a:lnTo>
                  <a:cubicBezTo>
                    <a:pt x="8034" y="2143"/>
                    <a:pt x="7877" y="1986"/>
                    <a:pt x="7877" y="1797"/>
                  </a:cubicBezTo>
                  <a:cubicBezTo>
                    <a:pt x="7877" y="1608"/>
                    <a:pt x="8034" y="1450"/>
                    <a:pt x="8223" y="1450"/>
                  </a:cubicBezTo>
                  <a:close/>
                  <a:moveTo>
                    <a:pt x="5357" y="2868"/>
                  </a:moveTo>
                  <a:cubicBezTo>
                    <a:pt x="5546" y="2868"/>
                    <a:pt x="5703" y="3025"/>
                    <a:pt x="5703" y="3214"/>
                  </a:cubicBezTo>
                  <a:cubicBezTo>
                    <a:pt x="5703" y="3403"/>
                    <a:pt x="5546" y="3561"/>
                    <a:pt x="5357" y="3561"/>
                  </a:cubicBezTo>
                  <a:lnTo>
                    <a:pt x="3939" y="3561"/>
                  </a:lnTo>
                  <a:cubicBezTo>
                    <a:pt x="3750" y="3561"/>
                    <a:pt x="3592" y="3403"/>
                    <a:pt x="3592" y="3214"/>
                  </a:cubicBezTo>
                  <a:cubicBezTo>
                    <a:pt x="3592" y="3025"/>
                    <a:pt x="3750" y="2868"/>
                    <a:pt x="3939" y="2868"/>
                  </a:cubicBezTo>
                  <a:close/>
                  <a:moveTo>
                    <a:pt x="8223" y="2868"/>
                  </a:moveTo>
                  <a:cubicBezTo>
                    <a:pt x="8412" y="2868"/>
                    <a:pt x="8570" y="3025"/>
                    <a:pt x="8570" y="3214"/>
                  </a:cubicBezTo>
                  <a:cubicBezTo>
                    <a:pt x="8570" y="3403"/>
                    <a:pt x="8412" y="3561"/>
                    <a:pt x="8223" y="3561"/>
                  </a:cubicBezTo>
                  <a:lnTo>
                    <a:pt x="6806" y="3561"/>
                  </a:lnTo>
                  <a:cubicBezTo>
                    <a:pt x="6617" y="3561"/>
                    <a:pt x="6459" y="3403"/>
                    <a:pt x="6459" y="3214"/>
                  </a:cubicBezTo>
                  <a:cubicBezTo>
                    <a:pt x="6459" y="3025"/>
                    <a:pt x="6617" y="2868"/>
                    <a:pt x="6806" y="2868"/>
                  </a:cubicBezTo>
                  <a:close/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3214"/>
                    <a:pt x="1765" y="4979"/>
                    <a:pt x="3939" y="4979"/>
                  </a:cubicBezTo>
                  <a:lnTo>
                    <a:pt x="8223" y="4979"/>
                  </a:lnTo>
                  <a:cubicBezTo>
                    <a:pt x="10397" y="4979"/>
                    <a:pt x="12162" y="3214"/>
                    <a:pt x="12162" y="1040"/>
                  </a:cubicBezTo>
                  <a:cubicBezTo>
                    <a:pt x="12162" y="473"/>
                    <a:pt x="11689" y="1"/>
                    <a:pt x="110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6" name="Google Shape;7556;p68"/>
            <p:cNvSpPr/>
            <p:nvPr/>
          </p:nvSpPr>
          <p:spPr>
            <a:xfrm>
              <a:off x="-19732100" y="4066875"/>
              <a:ext cx="122100" cy="89825"/>
            </a:xfrm>
            <a:custGeom>
              <a:rect b="b" l="l" r="r" t="t"/>
              <a:pathLst>
                <a:path extrusionOk="0" h="3593" w="4884">
                  <a:moveTo>
                    <a:pt x="2427" y="1"/>
                  </a:moveTo>
                  <a:cubicBezTo>
                    <a:pt x="1229" y="1"/>
                    <a:pt x="190" y="1796"/>
                    <a:pt x="1" y="3592"/>
                  </a:cubicBezTo>
                  <a:lnTo>
                    <a:pt x="4884" y="3592"/>
                  </a:lnTo>
                  <a:cubicBezTo>
                    <a:pt x="4695" y="1796"/>
                    <a:pt x="3687" y="1"/>
                    <a:pt x="24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7" name="Google Shape;7557;p68"/>
            <p:cNvSpPr/>
            <p:nvPr/>
          </p:nvSpPr>
          <p:spPr>
            <a:xfrm>
              <a:off x="-19609225" y="4087725"/>
              <a:ext cx="71700" cy="69750"/>
            </a:xfrm>
            <a:custGeom>
              <a:rect b="b" l="l" r="r" t="t"/>
              <a:pathLst>
                <a:path extrusionOk="0" h="2790" w="2868">
                  <a:moveTo>
                    <a:pt x="1039" y="0"/>
                  </a:moveTo>
                  <a:cubicBezTo>
                    <a:pt x="701" y="0"/>
                    <a:pt x="351" y="130"/>
                    <a:pt x="1" y="364"/>
                  </a:cubicBezTo>
                  <a:cubicBezTo>
                    <a:pt x="410" y="1120"/>
                    <a:pt x="631" y="1971"/>
                    <a:pt x="725" y="2790"/>
                  </a:cubicBezTo>
                  <a:lnTo>
                    <a:pt x="2867" y="2790"/>
                  </a:lnTo>
                  <a:lnTo>
                    <a:pt x="2867" y="2758"/>
                  </a:lnTo>
                  <a:cubicBezTo>
                    <a:pt x="2804" y="1466"/>
                    <a:pt x="2332" y="269"/>
                    <a:pt x="1387" y="49"/>
                  </a:cubicBezTo>
                  <a:cubicBezTo>
                    <a:pt x="1273" y="16"/>
                    <a:pt x="1157" y="0"/>
                    <a:pt x="10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8" name="Google Shape;7558;p68"/>
            <p:cNvSpPr/>
            <p:nvPr/>
          </p:nvSpPr>
          <p:spPr>
            <a:xfrm>
              <a:off x="-19643875" y="4308675"/>
              <a:ext cx="70900" cy="44125"/>
            </a:xfrm>
            <a:custGeom>
              <a:rect b="b" l="l" r="r" t="t"/>
              <a:pathLst>
                <a:path extrusionOk="0" h="1765" w="2836">
                  <a:moveTo>
                    <a:pt x="2836" y="1"/>
                  </a:moveTo>
                  <a:cubicBezTo>
                    <a:pt x="2300" y="221"/>
                    <a:pt x="1702" y="347"/>
                    <a:pt x="1071" y="347"/>
                  </a:cubicBezTo>
                  <a:lnTo>
                    <a:pt x="63" y="347"/>
                  </a:lnTo>
                  <a:cubicBezTo>
                    <a:pt x="0" y="473"/>
                    <a:pt x="0" y="568"/>
                    <a:pt x="0" y="694"/>
                  </a:cubicBezTo>
                  <a:lnTo>
                    <a:pt x="0" y="1387"/>
                  </a:lnTo>
                  <a:cubicBezTo>
                    <a:pt x="0" y="1607"/>
                    <a:pt x="189" y="1765"/>
                    <a:pt x="378" y="1765"/>
                  </a:cubicBezTo>
                  <a:lnTo>
                    <a:pt x="1071" y="1765"/>
                  </a:lnTo>
                  <a:cubicBezTo>
                    <a:pt x="2048" y="1765"/>
                    <a:pt x="2836" y="977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59" name="Google Shape;7559;p68"/>
            <p:cNvSpPr/>
            <p:nvPr/>
          </p:nvSpPr>
          <p:spPr>
            <a:xfrm>
              <a:off x="-19581650" y="4292925"/>
              <a:ext cx="63025" cy="78775"/>
            </a:xfrm>
            <a:custGeom>
              <a:rect b="b" l="l" r="r" t="t"/>
              <a:pathLst>
                <a:path extrusionOk="0" h="3151" w="2521">
                  <a:moveTo>
                    <a:pt x="1418" y="1"/>
                  </a:moveTo>
                  <a:lnTo>
                    <a:pt x="1071" y="221"/>
                  </a:lnTo>
                  <a:lnTo>
                    <a:pt x="1071" y="631"/>
                  </a:lnTo>
                  <a:cubicBezTo>
                    <a:pt x="1071" y="1450"/>
                    <a:pt x="630" y="2206"/>
                    <a:pt x="0" y="2678"/>
                  </a:cubicBezTo>
                  <a:cubicBezTo>
                    <a:pt x="410" y="2930"/>
                    <a:pt x="945" y="3151"/>
                    <a:pt x="1449" y="3151"/>
                  </a:cubicBezTo>
                  <a:lnTo>
                    <a:pt x="2174" y="3151"/>
                  </a:lnTo>
                  <a:cubicBezTo>
                    <a:pt x="2363" y="3151"/>
                    <a:pt x="2521" y="2993"/>
                    <a:pt x="2521" y="2773"/>
                  </a:cubicBezTo>
                  <a:lnTo>
                    <a:pt x="2521" y="2080"/>
                  </a:lnTo>
                  <a:cubicBezTo>
                    <a:pt x="2521" y="1198"/>
                    <a:pt x="2048" y="473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0" name="Google Shape;7560;p68"/>
          <p:cNvGrpSpPr/>
          <p:nvPr/>
        </p:nvGrpSpPr>
        <p:grpSpPr>
          <a:xfrm>
            <a:off x="4825783" y="3035709"/>
            <a:ext cx="301435" cy="339198"/>
            <a:chOff x="-17878825" y="3334400"/>
            <a:chExt cx="270200" cy="304050"/>
          </a:xfrm>
        </p:grpSpPr>
        <p:sp>
          <p:nvSpPr>
            <p:cNvPr id="7561" name="Google Shape;7561;p68"/>
            <p:cNvSpPr/>
            <p:nvPr/>
          </p:nvSpPr>
          <p:spPr>
            <a:xfrm>
              <a:off x="-17683475" y="3334400"/>
              <a:ext cx="74850" cy="74050"/>
            </a:xfrm>
            <a:custGeom>
              <a:rect b="b" l="l" r="r" t="t"/>
              <a:pathLst>
                <a:path extrusionOk="0" h="2962" w="2994">
                  <a:moveTo>
                    <a:pt x="1985" y="0"/>
                  </a:moveTo>
                  <a:cubicBezTo>
                    <a:pt x="1197" y="0"/>
                    <a:pt x="473" y="378"/>
                    <a:pt x="0" y="945"/>
                  </a:cubicBezTo>
                  <a:cubicBezTo>
                    <a:pt x="630" y="1481"/>
                    <a:pt x="1229" y="2174"/>
                    <a:pt x="1670" y="2962"/>
                  </a:cubicBezTo>
                  <a:lnTo>
                    <a:pt x="2867" y="473"/>
                  </a:lnTo>
                  <a:cubicBezTo>
                    <a:pt x="2993" y="252"/>
                    <a:pt x="2836" y="0"/>
                    <a:pt x="25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2" name="Google Shape;7562;p68"/>
            <p:cNvSpPr/>
            <p:nvPr/>
          </p:nvSpPr>
          <p:spPr>
            <a:xfrm>
              <a:off x="-17752000" y="3513975"/>
              <a:ext cx="16550" cy="16550"/>
            </a:xfrm>
            <a:custGeom>
              <a:rect b="b" l="l" r="r" t="t"/>
              <a:pathLst>
                <a:path extrusionOk="0" h="662" w="662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441"/>
                    <a:pt x="158" y="536"/>
                    <a:pt x="347" y="662"/>
                  </a:cubicBezTo>
                  <a:cubicBezTo>
                    <a:pt x="504" y="599"/>
                    <a:pt x="630" y="473"/>
                    <a:pt x="662" y="378"/>
                  </a:cubicBezTo>
                  <a:lnTo>
                    <a:pt x="662" y="284"/>
                  </a:lnTo>
                  <a:cubicBezTo>
                    <a:pt x="630" y="126"/>
                    <a:pt x="504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3" name="Google Shape;7563;p68"/>
            <p:cNvSpPr/>
            <p:nvPr/>
          </p:nvSpPr>
          <p:spPr>
            <a:xfrm>
              <a:off x="-17860700" y="3405275"/>
              <a:ext cx="107150" cy="206225"/>
            </a:xfrm>
            <a:custGeom>
              <a:rect b="b" l="l" r="r" t="t"/>
              <a:pathLst>
                <a:path extrusionOk="0" h="8249" w="4286">
                  <a:moveTo>
                    <a:pt x="2521" y="2931"/>
                  </a:moveTo>
                  <a:cubicBezTo>
                    <a:pt x="2710" y="2931"/>
                    <a:pt x="2867" y="3088"/>
                    <a:pt x="2867" y="3277"/>
                  </a:cubicBezTo>
                  <a:cubicBezTo>
                    <a:pt x="2867" y="3466"/>
                    <a:pt x="2710" y="3624"/>
                    <a:pt x="2521" y="3624"/>
                  </a:cubicBezTo>
                  <a:cubicBezTo>
                    <a:pt x="2332" y="3624"/>
                    <a:pt x="2174" y="3466"/>
                    <a:pt x="2174" y="3277"/>
                  </a:cubicBezTo>
                  <a:cubicBezTo>
                    <a:pt x="2174" y="3088"/>
                    <a:pt x="2332" y="2931"/>
                    <a:pt x="2521" y="2931"/>
                  </a:cubicBezTo>
                  <a:close/>
                  <a:moveTo>
                    <a:pt x="1513" y="1"/>
                  </a:moveTo>
                  <a:cubicBezTo>
                    <a:pt x="568" y="1387"/>
                    <a:pt x="1" y="3246"/>
                    <a:pt x="1" y="4695"/>
                  </a:cubicBezTo>
                  <a:cubicBezTo>
                    <a:pt x="1" y="6113"/>
                    <a:pt x="473" y="7184"/>
                    <a:pt x="1450" y="7845"/>
                  </a:cubicBezTo>
                  <a:cubicBezTo>
                    <a:pt x="1859" y="8112"/>
                    <a:pt x="2328" y="8248"/>
                    <a:pt x="2801" y="8248"/>
                  </a:cubicBezTo>
                  <a:cubicBezTo>
                    <a:pt x="3166" y="8248"/>
                    <a:pt x="3533" y="8167"/>
                    <a:pt x="3876" y="8003"/>
                  </a:cubicBezTo>
                  <a:cubicBezTo>
                    <a:pt x="4128" y="7845"/>
                    <a:pt x="4285" y="7562"/>
                    <a:pt x="4285" y="7310"/>
                  </a:cubicBezTo>
                  <a:lnTo>
                    <a:pt x="4285" y="5608"/>
                  </a:lnTo>
                  <a:cubicBezTo>
                    <a:pt x="4065" y="5451"/>
                    <a:pt x="3718" y="5199"/>
                    <a:pt x="3624" y="4852"/>
                  </a:cubicBezTo>
                  <a:cubicBezTo>
                    <a:pt x="3592" y="4821"/>
                    <a:pt x="3592" y="4726"/>
                    <a:pt x="3592" y="4695"/>
                  </a:cubicBezTo>
                  <a:lnTo>
                    <a:pt x="3592" y="2300"/>
                  </a:lnTo>
                  <a:cubicBezTo>
                    <a:pt x="3592" y="1670"/>
                    <a:pt x="3277" y="1103"/>
                    <a:pt x="2773" y="788"/>
                  </a:cubicBezTo>
                  <a:lnTo>
                    <a:pt x="1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4" name="Google Shape;7564;p68"/>
            <p:cNvSpPr/>
            <p:nvPr/>
          </p:nvSpPr>
          <p:spPr>
            <a:xfrm>
              <a:off x="-17735475" y="3405275"/>
              <a:ext cx="107150" cy="206475"/>
            </a:xfrm>
            <a:custGeom>
              <a:rect b="b" l="l" r="r" t="t"/>
              <a:pathLst>
                <a:path extrusionOk="0" h="8259" w="4286">
                  <a:moveTo>
                    <a:pt x="1797" y="2931"/>
                  </a:moveTo>
                  <a:cubicBezTo>
                    <a:pt x="2017" y="2931"/>
                    <a:pt x="2175" y="3088"/>
                    <a:pt x="2175" y="3277"/>
                  </a:cubicBezTo>
                  <a:cubicBezTo>
                    <a:pt x="2175" y="3466"/>
                    <a:pt x="2017" y="3624"/>
                    <a:pt x="1797" y="3624"/>
                  </a:cubicBezTo>
                  <a:cubicBezTo>
                    <a:pt x="1608" y="3624"/>
                    <a:pt x="1450" y="3466"/>
                    <a:pt x="1450" y="3277"/>
                  </a:cubicBezTo>
                  <a:cubicBezTo>
                    <a:pt x="1450" y="3088"/>
                    <a:pt x="1608" y="2931"/>
                    <a:pt x="1797" y="2931"/>
                  </a:cubicBezTo>
                  <a:close/>
                  <a:moveTo>
                    <a:pt x="2805" y="1"/>
                  </a:moveTo>
                  <a:lnTo>
                    <a:pt x="1545" y="788"/>
                  </a:lnTo>
                  <a:cubicBezTo>
                    <a:pt x="1009" y="1103"/>
                    <a:pt x="694" y="1702"/>
                    <a:pt x="694" y="2300"/>
                  </a:cubicBezTo>
                  <a:lnTo>
                    <a:pt x="694" y="4506"/>
                  </a:lnTo>
                  <a:lnTo>
                    <a:pt x="694" y="4695"/>
                  </a:lnTo>
                  <a:cubicBezTo>
                    <a:pt x="694" y="4789"/>
                    <a:pt x="694" y="4852"/>
                    <a:pt x="662" y="4947"/>
                  </a:cubicBezTo>
                  <a:lnTo>
                    <a:pt x="662" y="4978"/>
                  </a:lnTo>
                  <a:cubicBezTo>
                    <a:pt x="568" y="5293"/>
                    <a:pt x="253" y="5514"/>
                    <a:pt x="1" y="5640"/>
                  </a:cubicBezTo>
                  <a:lnTo>
                    <a:pt x="1" y="7310"/>
                  </a:lnTo>
                  <a:cubicBezTo>
                    <a:pt x="1" y="7562"/>
                    <a:pt x="158" y="7845"/>
                    <a:pt x="442" y="8003"/>
                  </a:cubicBezTo>
                  <a:cubicBezTo>
                    <a:pt x="777" y="8174"/>
                    <a:pt x="1139" y="8258"/>
                    <a:pt x="1503" y="8258"/>
                  </a:cubicBezTo>
                  <a:cubicBezTo>
                    <a:pt x="2884" y="8258"/>
                    <a:pt x="4285" y="7039"/>
                    <a:pt x="4285" y="4695"/>
                  </a:cubicBezTo>
                  <a:cubicBezTo>
                    <a:pt x="4285" y="3246"/>
                    <a:pt x="3750" y="1418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5" name="Google Shape;7565;p68"/>
            <p:cNvSpPr/>
            <p:nvPr/>
          </p:nvSpPr>
          <p:spPr>
            <a:xfrm>
              <a:off x="-17812650" y="3353300"/>
              <a:ext cx="136275" cy="144150"/>
            </a:xfrm>
            <a:custGeom>
              <a:rect b="b" l="l" r="r" t="t"/>
              <a:pathLst>
                <a:path extrusionOk="0" h="5766" w="5451">
                  <a:moveTo>
                    <a:pt x="2741" y="0"/>
                  </a:moveTo>
                  <a:cubicBezTo>
                    <a:pt x="1702" y="0"/>
                    <a:pt x="756" y="599"/>
                    <a:pt x="0" y="1513"/>
                  </a:cubicBezTo>
                  <a:lnTo>
                    <a:pt x="1229" y="2300"/>
                  </a:lnTo>
                  <a:cubicBezTo>
                    <a:pt x="1954" y="2741"/>
                    <a:pt x="2363" y="3529"/>
                    <a:pt x="2363" y="4379"/>
                  </a:cubicBezTo>
                  <a:lnTo>
                    <a:pt x="2363" y="5766"/>
                  </a:lnTo>
                  <a:cubicBezTo>
                    <a:pt x="2489" y="5703"/>
                    <a:pt x="2615" y="5671"/>
                    <a:pt x="2773" y="5671"/>
                  </a:cubicBezTo>
                  <a:cubicBezTo>
                    <a:pt x="2899" y="5671"/>
                    <a:pt x="2993" y="5703"/>
                    <a:pt x="3088" y="5766"/>
                  </a:cubicBezTo>
                  <a:lnTo>
                    <a:pt x="3088" y="4379"/>
                  </a:lnTo>
                  <a:cubicBezTo>
                    <a:pt x="3088" y="3497"/>
                    <a:pt x="3529" y="2710"/>
                    <a:pt x="4222" y="2300"/>
                  </a:cubicBezTo>
                  <a:lnTo>
                    <a:pt x="5451" y="1513"/>
                  </a:lnTo>
                  <a:cubicBezTo>
                    <a:pt x="4695" y="599"/>
                    <a:pt x="3749" y="0"/>
                    <a:pt x="27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6" name="Google Shape;7566;p68"/>
            <p:cNvSpPr/>
            <p:nvPr/>
          </p:nvSpPr>
          <p:spPr>
            <a:xfrm>
              <a:off x="-17770900" y="3614000"/>
              <a:ext cx="52775" cy="24450"/>
            </a:xfrm>
            <a:custGeom>
              <a:rect b="b" l="l" r="r" t="t"/>
              <a:pathLst>
                <a:path extrusionOk="0" h="978" w="2111">
                  <a:moveTo>
                    <a:pt x="1071" y="0"/>
                  </a:moveTo>
                  <a:cubicBezTo>
                    <a:pt x="756" y="252"/>
                    <a:pt x="378" y="410"/>
                    <a:pt x="0" y="536"/>
                  </a:cubicBezTo>
                  <a:lnTo>
                    <a:pt x="0" y="630"/>
                  </a:lnTo>
                  <a:cubicBezTo>
                    <a:pt x="0" y="851"/>
                    <a:pt x="158" y="977"/>
                    <a:pt x="347" y="977"/>
                  </a:cubicBezTo>
                  <a:lnTo>
                    <a:pt x="1764" y="977"/>
                  </a:lnTo>
                  <a:cubicBezTo>
                    <a:pt x="1953" y="977"/>
                    <a:pt x="2111" y="851"/>
                    <a:pt x="2111" y="630"/>
                  </a:cubicBezTo>
                  <a:lnTo>
                    <a:pt x="2111" y="536"/>
                  </a:lnTo>
                  <a:cubicBezTo>
                    <a:pt x="1733" y="410"/>
                    <a:pt x="1386" y="252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67" name="Google Shape;7567;p68"/>
            <p:cNvSpPr/>
            <p:nvPr/>
          </p:nvSpPr>
          <p:spPr>
            <a:xfrm>
              <a:off x="-17878825" y="3334400"/>
              <a:ext cx="74075" cy="74050"/>
            </a:xfrm>
            <a:custGeom>
              <a:rect b="b" l="l" r="r" t="t"/>
              <a:pathLst>
                <a:path extrusionOk="0" h="2962" w="2963">
                  <a:moveTo>
                    <a:pt x="410" y="0"/>
                  </a:moveTo>
                  <a:cubicBezTo>
                    <a:pt x="127" y="0"/>
                    <a:pt x="1" y="284"/>
                    <a:pt x="95" y="536"/>
                  </a:cubicBezTo>
                  <a:lnTo>
                    <a:pt x="1324" y="2962"/>
                  </a:lnTo>
                  <a:cubicBezTo>
                    <a:pt x="1765" y="2174"/>
                    <a:pt x="2301" y="1512"/>
                    <a:pt x="2962" y="945"/>
                  </a:cubicBezTo>
                  <a:cubicBezTo>
                    <a:pt x="2490" y="378"/>
                    <a:pt x="179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68" name="Google Shape;7568;p68"/>
          <p:cNvGrpSpPr/>
          <p:nvPr/>
        </p:nvGrpSpPr>
        <p:grpSpPr>
          <a:xfrm>
            <a:off x="4806023" y="3453055"/>
            <a:ext cx="340955" cy="340955"/>
            <a:chOff x="-17896150" y="3709300"/>
            <a:chExt cx="305625" cy="305625"/>
          </a:xfrm>
        </p:grpSpPr>
        <p:sp>
          <p:nvSpPr>
            <p:cNvPr id="7569" name="Google Shape;7569;p68"/>
            <p:cNvSpPr/>
            <p:nvPr/>
          </p:nvSpPr>
          <p:spPr>
            <a:xfrm>
              <a:off x="-17896150" y="3709300"/>
              <a:ext cx="54375" cy="77200"/>
            </a:xfrm>
            <a:custGeom>
              <a:rect b="b" l="l" r="r" t="t"/>
              <a:pathLst>
                <a:path extrusionOk="0" h="3088" w="2175">
                  <a:moveTo>
                    <a:pt x="1072" y="0"/>
                  </a:moveTo>
                  <a:cubicBezTo>
                    <a:pt x="473" y="0"/>
                    <a:pt x="1" y="473"/>
                    <a:pt x="1" y="1072"/>
                  </a:cubicBezTo>
                  <a:cubicBezTo>
                    <a:pt x="1" y="1670"/>
                    <a:pt x="473" y="2143"/>
                    <a:pt x="1072" y="2143"/>
                  </a:cubicBezTo>
                  <a:lnTo>
                    <a:pt x="1103" y="2143"/>
                  </a:lnTo>
                  <a:lnTo>
                    <a:pt x="1513" y="3088"/>
                  </a:lnTo>
                  <a:cubicBezTo>
                    <a:pt x="1702" y="3025"/>
                    <a:pt x="1891" y="2930"/>
                    <a:pt x="2080" y="2899"/>
                  </a:cubicBezTo>
                  <a:lnTo>
                    <a:pt x="2175" y="2899"/>
                  </a:lnTo>
                  <a:lnTo>
                    <a:pt x="1765" y="1859"/>
                  </a:lnTo>
                  <a:cubicBezTo>
                    <a:pt x="2017" y="1670"/>
                    <a:pt x="2143" y="1387"/>
                    <a:pt x="2143" y="1072"/>
                  </a:cubicBezTo>
                  <a:cubicBezTo>
                    <a:pt x="2143" y="473"/>
                    <a:pt x="167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0" name="Google Shape;7570;p68"/>
            <p:cNvSpPr/>
            <p:nvPr/>
          </p:nvSpPr>
          <p:spPr>
            <a:xfrm>
              <a:off x="-17877250" y="3801075"/>
              <a:ext cx="286725" cy="213850"/>
            </a:xfrm>
            <a:custGeom>
              <a:rect b="b" l="l" r="r" t="t"/>
              <a:pathLst>
                <a:path extrusionOk="0" h="8554" w="11469">
                  <a:moveTo>
                    <a:pt x="1765" y="1339"/>
                  </a:moveTo>
                  <a:cubicBezTo>
                    <a:pt x="1954" y="1339"/>
                    <a:pt x="2112" y="1496"/>
                    <a:pt x="2112" y="1717"/>
                  </a:cubicBezTo>
                  <a:cubicBezTo>
                    <a:pt x="2112" y="1906"/>
                    <a:pt x="1954" y="2063"/>
                    <a:pt x="1765" y="2063"/>
                  </a:cubicBezTo>
                  <a:cubicBezTo>
                    <a:pt x="1576" y="2063"/>
                    <a:pt x="1419" y="1906"/>
                    <a:pt x="1419" y="1717"/>
                  </a:cubicBezTo>
                  <a:cubicBezTo>
                    <a:pt x="1419" y="1496"/>
                    <a:pt x="1576" y="1339"/>
                    <a:pt x="1765" y="1339"/>
                  </a:cubicBezTo>
                  <a:close/>
                  <a:moveTo>
                    <a:pt x="1829" y="0"/>
                  </a:moveTo>
                  <a:cubicBezTo>
                    <a:pt x="913" y="0"/>
                    <a:pt x="1" y="710"/>
                    <a:pt x="1" y="1811"/>
                  </a:cubicBezTo>
                  <a:lnTo>
                    <a:pt x="1" y="5308"/>
                  </a:lnTo>
                  <a:cubicBezTo>
                    <a:pt x="1" y="7104"/>
                    <a:pt x="1450" y="8553"/>
                    <a:pt x="3214" y="8553"/>
                  </a:cubicBezTo>
                  <a:lnTo>
                    <a:pt x="11091" y="8553"/>
                  </a:lnTo>
                  <a:cubicBezTo>
                    <a:pt x="11311" y="8553"/>
                    <a:pt x="11469" y="8396"/>
                    <a:pt x="11469" y="8207"/>
                  </a:cubicBezTo>
                  <a:cubicBezTo>
                    <a:pt x="11411" y="8061"/>
                    <a:pt x="11325" y="7566"/>
                    <a:pt x="11338" y="7566"/>
                  </a:cubicBezTo>
                  <a:lnTo>
                    <a:pt x="11338" y="7566"/>
                  </a:lnTo>
                  <a:cubicBezTo>
                    <a:pt x="11338" y="7566"/>
                    <a:pt x="11338" y="7566"/>
                    <a:pt x="11338" y="7566"/>
                  </a:cubicBezTo>
                  <a:lnTo>
                    <a:pt x="11338" y="7566"/>
                  </a:lnTo>
                  <a:cubicBezTo>
                    <a:pt x="11340" y="7574"/>
                    <a:pt x="11341" y="7580"/>
                    <a:pt x="11342" y="7580"/>
                  </a:cubicBezTo>
                  <a:cubicBezTo>
                    <a:pt x="11343" y="7580"/>
                    <a:pt x="11343" y="7579"/>
                    <a:pt x="11343" y="7577"/>
                  </a:cubicBezTo>
                  <a:cubicBezTo>
                    <a:pt x="11333" y="7529"/>
                    <a:pt x="11329" y="7513"/>
                    <a:pt x="11329" y="7513"/>
                  </a:cubicBezTo>
                  <a:lnTo>
                    <a:pt x="11329" y="7513"/>
                  </a:lnTo>
                  <a:cubicBezTo>
                    <a:pt x="11328" y="7513"/>
                    <a:pt x="11330" y="7523"/>
                    <a:pt x="11332" y="7534"/>
                  </a:cubicBezTo>
                  <a:lnTo>
                    <a:pt x="11332" y="7534"/>
                  </a:lnTo>
                  <a:cubicBezTo>
                    <a:pt x="11201" y="7046"/>
                    <a:pt x="10923" y="6591"/>
                    <a:pt x="10555" y="6285"/>
                  </a:cubicBezTo>
                  <a:cubicBezTo>
                    <a:pt x="9893" y="6789"/>
                    <a:pt x="9043" y="7073"/>
                    <a:pt x="8192" y="7073"/>
                  </a:cubicBezTo>
                  <a:cubicBezTo>
                    <a:pt x="7090" y="7073"/>
                    <a:pt x="6050" y="6506"/>
                    <a:pt x="5514" y="5655"/>
                  </a:cubicBezTo>
                  <a:lnTo>
                    <a:pt x="5514" y="5592"/>
                  </a:lnTo>
                  <a:cubicBezTo>
                    <a:pt x="5483" y="5592"/>
                    <a:pt x="5420" y="5655"/>
                    <a:pt x="5388" y="5655"/>
                  </a:cubicBezTo>
                  <a:lnTo>
                    <a:pt x="4632" y="5655"/>
                  </a:lnTo>
                  <a:cubicBezTo>
                    <a:pt x="4065" y="5655"/>
                    <a:pt x="3592" y="5182"/>
                    <a:pt x="3592" y="4584"/>
                  </a:cubicBezTo>
                  <a:lnTo>
                    <a:pt x="3592" y="1748"/>
                  </a:lnTo>
                  <a:cubicBezTo>
                    <a:pt x="3592" y="1433"/>
                    <a:pt x="3498" y="1150"/>
                    <a:pt x="3340" y="929"/>
                  </a:cubicBezTo>
                  <a:cubicBezTo>
                    <a:pt x="2987" y="283"/>
                    <a:pt x="2407" y="0"/>
                    <a:pt x="1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1" name="Google Shape;7571;p68"/>
            <p:cNvSpPr/>
            <p:nvPr/>
          </p:nvSpPr>
          <p:spPr>
            <a:xfrm>
              <a:off x="-17783500" y="3763075"/>
              <a:ext cx="191400" cy="194350"/>
            </a:xfrm>
            <a:custGeom>
              <a:rect b="b" l="l" r="r" t="t"/>
              <a:pathLst>
                <a:path extrusionOk="0" h="7774" w="7656">
                  <a:moveTo>
                    <a:pt x="3368" y="1"/>
                  </a:moveTo>
                  <a:cubicBezTo>
                    <a:pt x="3223" y="1"/>
                    <a:pt x="3077" y="8"/>
                    <a:pt x="2930" y="23"/>
                  </a:cubicBezTo>
                  <a:cubicBezTo>
                    <a:pt x="1764" y="149"/>
                    <a:pt x="693" y="779"/>
                    <a:pt x="0" y="1725"/>
                  </a:cubicBezTo>
                  <a:cubicBezTo>
                    <a:pt x="315" y="2166"/>
                    <a:pt x="504" y="2670"/>
                    <a:pt x="504" y="3237"/>
                  </a:cubicBezTo>
                  <a:lnTo>
                    <a:pt x="504" y="6041"/>
                  </a:lnTo>
                  <a:cubicBezTo>
                    <a:pt x="504" y="6261"/>
                    <a:pt x="662" y="6419"/>
                    <a:pt x="851" y="6419"/>
                  </a:cubicBezTo>
                  <a:lnTo>
                    <a:pt x="1418" y="6419"/>
                  </a:lnTo>
                  <a:cubicBezTo>
                    <a:pt x="1418" y="6419"/>
                    <a:pt x="1418" y="6356"/>
                    <a:pt x="1386" y="6356"/>
                  </a:cubicBezTo>
                  <a:cubicBezTo>
                    <a:pt x="1260" y="6041"/>
                    <a:pt x="1197" y="5694"/>
                    <a:pt x="1197" y="5348"/>
                  </a:cubicBezTo>
                  <a:lnTo>
                    <a:pt x="1197" y="4749"/>
                  </a:lnTo>
                  <a:cubicBezTo>
                    <a:pt x="1197" y="3363"/>
                    <a:pt x="2268" y="2197"/>
                    <a:pt x="3560" y="2166"/>
                  </a:cubicBezTo>
                  <a:cubicBezTo>
                    <a:pt x="3634" y="2159"/>
                    <a:pt x="3707" y="2156"/>
                    <a:pt x="3779" y="2156"/>
                  </a:cubicBezTo>
                  <a:cubicBezTo>
                    <a:pt x="4417" y="2156"/>
                    <a:pt x="4997" y="2403"/>
                    <a:pt x="5450" y="2827"/>
                  </a:cubicBezTo>
                  <a:cubicBezTo>
                    <a:pt x="5986" y="3300"/>
                    <a:pt x="6238" y="3930"/>
                    <a:pt x="6238" y="4623"/>
                  </a:cubicBezTo>
                  <a:lnTo>
                    <a:pt x="6238" y="5001"/>
                  </a:lnTo>
                  <a:cubicBezTo>
                    <a:pt x="6238" y="5789"/>
                    <a:pt x="5639" y="6419"/>
                    <a:pt x="4852" y="6419"/>
                  </a:cubicBezTo>
                  <a:cubicBezTo>
                    <a:pt x="4064" y="6419"/>
                    <a:pt x="3371" y="5789"/>
                    <a:pt x="3371" y="5001"/>
                  </a:cubicBezTo>
                  <a:lnTo>
                    <a:pt x="3371" y="4623"/>
                  </a:lnTo>
                  <a:cubicBezTo>
                    <a:pt x="3371" y="4434"/>
                    <a:pt x="3529" y="4276"/>
                    <a:pt x="3749" y="4276"/>
                  </a:cubicBezTo>
                  <a:cubicBezTo>
                    <a:pt x="3938" y="4276"/>
                    <a:pt x="4096" y="4434"/>
                    <a:pt x="4096" y="4623"/>
                  </a:cubicBezTo>
                  <a:lnTo>
                    <a:pt x="4096" y="5001"/>
                  </a:lnTo>
                  <a:cubicBezTo>
                    <a:pt x="4096" y="5379"/>
                    <a:pt x="4442" y="5694"/>
                    <a:pt x="4852" y="5694"/>
                  </a:cubicBezTo>
                  <a:cubicBezTo>
                    <a:pt x="5230" y="5694"/>
                    <a:pt x="5545" y="5379"/>
                    <a:pt x="5545" y="5001"/>
                  </a:cubicBezTo>
                  <a:lnTo>
                    <a:pt x="5545" y="4623"/>
                  </a:lnTo>
                  <a:cubicBezTo>
                    <a:pt x="5545" y="4119"/>
                    <a:pt x="5356" y="3678"/>
                    <a:pt x="5009" y="3331"/>
                  </a:cubicBezTo>
                  <a:cubicBezTo>
                    <a:pt x="4631" y="2985"/>
                    <a:pt x="4127" y="2827"/>
                    <a:pt x="3655" y="2827"/>
                  </a:cubicBezTo>
                  <a:cubicBezTo>
                    <a:pt x="2709" y="2859"/>
                    <a:pt x="1953" y="3741"/>
                    <a:pt x="1953" y="4717"/>
                  </a:cubicBezTo>
                  <a:lnTo>
                    <a:pt x="1953" y="5316"/>
                  </a:lnTo>
                  <a:cubicBezTo>
                    <a:pt x="1953" y="5946"/>
                    <a:pt x="2205" y="6576"/>
                    <a:pt x="2583" y="6954"/>
                  </a:cubicBezTo>
                  <a:cubicBezTo>
                    <a:pt x="3056" y="7458"/>
                    <a:pt x="3749" y="7773"/>
                    <a:pt x="4474" y="7773"/>
                  </a:cubicBezTo>
                  <a:cubicBezTo>
                    <a:pt x="5104" y="7773"/>
                    <a:pt x="5702" y="7584"/>
                    <a:pt x="6175" y="7269"/>
                  </a:cubicBezTo>
                  <a:cubicBezTo>
                    <a:pt x="7089" y="6734"/>
                    <a:pt x="7656" y="5726"/>
                    <a:pt x="7656" y="4560"/>
                  </a:cubicBezTo>
                  <a:lnTo>
                    <a:pt x="7656" y="4213"/>
                  </a:lnTo>
                  <a:cubicBezTo>
                    <a:pt x="7656" y="3111"/>
                    <a:pt x="7152" y="1914"/>
                    <a:pt x="6238" y="1126"/>
                  </a:cubicBezTo>
                  <a:cubicBezTo>
                    <a:pt x="5461" y="405"/>
                    <a:pt x="4440" y="1"/>
                    <a:pt x="33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2" name="Google Shape;7572;p68"/>
            <p:cNvSpPr/>
            <p:nvPr/>
          </p:nvSpPr>
          <p:spPr>
            <a:xfrm>
              <a:off x="-17825250" y="3710075"/>
              <a:ext cx="54375" cy="76425"/>
            </a:xfrm>
            <a:custGeom>
              <a:rect b="b" l="l" r="r" t="t"/>
              <a:pathLst>
                <a:path extrusionOk="0" h="3057" w="2175">
                  <a:moveTo>
                    <a:pt x="1103" y="1"/>
                  </a:moveTo>
                  <a:cubicBezTo>
                    <a:pt x="504" y="1"/>
                    <a:pt x="32" y="474"/>
                    <a:pt x="32" y="1041"/>
                  </a:cubicBezTo>
                  <a:cubicBezTo>
                    <a:pt x="32" y="1356"/>
                    <a:pt x="189" y="1639"/>
                    <a:pt x="410" y="1828"/>
                  </a:cubicBezTo>
                  <a:lnTo>
                    <a:pt x="0" y="2868"/>
                  </a:lnTo>
                  <a:cubicBezTo>
                    <a:pt x="252" y="2899"/>
                    <a:pt x="473" y="2931"/>
                    <a:pt x="662" y="3057"/>
                  </a:cubicBezTo>
                  <a:lnTo>
                    <a:pt x="1071" y="2112"/>
                  </a:lnTo>
                  <a:lnTo>
                    <a:pt x="1103" y="2112"/>
                  </a:lnTo>
                  <a:cubicBezTo>
                    <a:pt x="1702" y="2112"/>
                    <a:pt x="2174" y="1639"/>
                    <a:pt x="2174" y="1041"/>
                  </a:cubicBezTo>
                  <a:cubicBezTo>
                    <a:pt x="2174" y="474"/>
                    <a:pt x="1702" y="1"/>
                    <a:pt x="110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73" name="Google Shape;7573;p68"/>
          <p:cNvGrpSpPr/>
          <p:nvPr/>
        </p:nvGrpSpPr>
        <p:grpSpPr>
          <a:xfrm>
            <a:off x="4827108" y="3870721"/>
            <a:ext cx="298786" cy="340955"/>
            <a:chOff x="-17878025" y="4082625"/>
            <a:chExt cx="267825" cy="305625"/>
          </a:xfrm>
        </p:grpSpPr>
        <p:sp>
          <p:nvSpPr>
            <p:cNvPr id="7574" name="Google Shape;7574;p68"/>
            <p:cNvSpPr/>
            <p:nvPr/>
          </p:nvSpPr>
          <p:spPr>
            <a:xfrm>
              <a:off x="-17660650" y="4191325"/>
              <a:ext cx="50450" cy="52000"/>
            </a:xfrm>
            <a:custGeom>
              <a:rect b="b" l="l" r="r" t="t"/>
              <a:pathLst>
                <a:path extrusionOk="0" h="2080" w="2018">
                  <a:moveTo>
                    <a:pt x="946" y="0"/>
                  </a:moveTo>
                  <a:cubicBezTo>
                    <a:pt x="599" y="0"/>
                    <a:pt x="284" y="126"/>
                    <a:pt x="1" y="284"/>
                  </a:cubicBezTo>
                  <a:cubicBezTo>
                    <a:pt x="316" y="788"/>
                    <a:pt x="505" y="1418"/>
                    <a:pt x="536" y="2080"/>
                  </a:cubicBezTo>
                  <a:cubicBezTo>
                    <a:pt x="1387" y="1922"/>
                    <a:pt x="2017" y="1229"/>
                    <a:pt x="2017" y="347"/>
                  </a:cubicBezTo>
                  <a:cubicBezTo>
                    <a:pt x="2017" y="158"/>
                    <a:pt x="1860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5" name="Google Shape;7575;p68"/>
            <p:cNvSpPr/>
            <p:nvPr/>
          </p:nvSpPr>
          <p:spPr>
            <a:xfrm>
              <a:off x="-17716575" y="4084200"/>
              <a:ext cx="88250" cy="103200"/>
            </a:xfrm>
            <a:custGeom>
              <a:rect b="b" l="l" r="r" t="t"/>
              <a:pathLst>
                <a:path extrusionOk="0" h="4128" w="3530">
                  <a:moveTo>
                    <a:pt x="3183" y="1"/>
                  </a:moveTo>
                  <a:cubicBezTo>
                    <a:pt x="2994" y="1"/>
                    <a:pt x="2836" y="158"/>
                    <a:pt x="2836" y="347"/>
                  </a:cubicBezTo>
                  <a:lnTo>
                    <a:pt x="2836" y="1040"/>
                  </a:lnTo>
                  <a:cubicBezTo>
                    <a:pt x="2836" y="1261"/>
                    <a:pt x="2679" y="1418"/>
                    <a:pt x="2458" y="1418"/>
                  </a:cubicBezTo>
                  <a:lnTo>
                    <a:pt x="2112" y="1418"/>
                  </a:lnTo>
                  <a:lnTo>
                    <a:pt x="2112" y="1040"/>
                  </a:lnTo>
                  <a:cubicBezTo>
                    <a:pt x="2112" y="851"/>
                    <a:pt x="1954" y="694"/>
                    <a:pt x="1765" y="694"/>
                  </a:cubicBezTo>
                  <a:cubicBezTo>
                    <a:pt x="1576" y="694"/>
                    <a:pt x="1419" y="851"/>
                    <a:pt x="1419" y="1040"/>
                  </a:cubicBezTo>
                  <a:lnTo>
                    <a:pt x="1419" y="2112"/>
                  </a:lnTo>
                  <a:lnTo>
                    <a:pt x="1041" y="2112"/>
                  </a:lnTo>
                  <a:cubicBezTo>
                    <a:pt x="852" y="2112"/>
                    <a:pt x="694" y="1954"/>
                    <a:pt x="694" y="1765"/>
                  </a:cubicBezTo>
                  <a:lnTo>
                    <a:pt x="694" y="1040"/>
                  </a:lnTo>
                  <a:cubicBezTo>
                    <a:pt x="694" y="851"/>
                    <a:pt x="537" y="694"/>
                    <a:pt x="347" y="694"/>
                  </a:cubicBezTo>
                  <a:cubicBezTo>
                    <a:pt x="158" y="694"/>
                    <a:pt x="1" y="851"/>
                    <a:pt x="1" y="1040"/>
                  </a:cubicBezTo>
                  <a:lnTo>
                    <a:pt x="1" y="1765"/>
                  </a:lnTo>
                  <a:cubicBezTo>
                    <a:pt x="1" y="2364"/>
                    <a:pt x="474" y="2836"/>
                    <a:pt x="1041" y="2836"/>
                  </a:cubicBezTo>
                  <a:lnTo>
                    <a:pt x="1419" y="2836"/>
                  </a:lnTo>
                  <a:lnTo>
                    <a:pt x="1419" y="3466"/>
                  </a:lnTo>
                  <a:cubicBezTo>
                    <a:pt x="1419" y="3498"/>
                    <a:pt x="1356" y="3529"/>
                    <a:pt x="1356" y="3624"/>
                  </a:cubicBezTo>
                  <a:cubicBezTo>
                    <a:pt x="1576" y="3781"/>
                    <a:pt x="1734" y="3939"/>
                    <a:pt x="1923" y="4128"/>
                  </a:cubicBezTo>
                  <a:cubicBezTo>
                    <a:pt x="2049" y="3939"/>
                    <a:pt x="2143" y="3718"/>
                    <a:pt x="2143" y="3498"/>
                  </a:cubicBezTo>
                  <a:lnTo>
                    <a:pt x="2143" y="2112"/>
                  </a:lnTo>
                  <a:lnTo>
                    <a:pt x="2521" y="2112"/>
                  </a:lnTo>
                  <a:cubicBezTo>
                    <a:pt x="3057" y="2112"/>
                    <a:pt x="3529" y="1639"/>
                    <a:pt x="3529" y="1040"/>
                  </a:cubicBezTo>
                  <a:lnTo>
                    <a:pt x="3529" y="347"/>
                  </a:lnTo>
                  <a:cubicBezTo>
                    <a:pt x="3529" y="158"/>
                    <a:pt x="3372" y="1"/>
                    <a:pt x="3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6" name="Google Shape;7576;p68"/>
            <p:cNvSpPr/>
            <p:nvPr/>
          </p:nvSpPr>
          <p:spPr>
            <a:xfrm>
              <a:off x="-17860700" y="4082625"/>
              <a:ext cx="90600" cy="104000"/>
            </a:xfrm>
            <a:custGeom>
              <a:rect b="b" l="l" r="r" t="t"/>
              <a:pathLst>
                <a:path extrusionOk="0" h="4160" w="3624">
                  <a:moveTo>
                    <a:pt x="442" y="1"/>
                  </a:moveTo>
                  <a:cubicBezTo>
                    <a:pt x="253" y="1"/>
                    <a:pt x="95" y="158"/>
                    <a:pt x="95" y="379"/>
                  </a:cubicBezTo>
                  <a:lnTo>
                    <a:pt x="95" y="1072"/>
                  </a:lnTo>
                  <a:cubicBezTo>
                    <a:pt x="1" y="1702"/>
                    <a:pt x="505" y="2175"/>
                    <a:pt x="1103" y="2175"/>
                  </a:cubicBezTo>
                  <a:lnTo>
                    <a:pt x="1450" y="2175"/>
                  </a:lnTo>
                  <a:lnTo>
                    <a:pt x="1450" y="3529"/>
                  </a:lnTo>
                  <a:cubicBezTo>
                    <a:pt x="1450" y="3750"/>
                    <a:pt x="1544" y="4002"/>
                    <a:pt x="1702" y="4159"/>
                  </a:cubicBezTo>
                  <a:cubicBezTo>
                    <a:pt x="1859" y="3939"/>
                    <a:pt x="2048" y="3781"/>
                    <a:pt x="2237" y="3624"/>
                  </a:cubicBezTo>
                  <a:cubicBezTo>
                    <a:pt x="2206" y="3592"/>
                    <a:pt x="2206" y="3561"/>
                    <a:pt x="2206" y="3466"/>
                  </a:cubicBezTo>
                  <a:lnTo>
                    <a:pt x="2206" y="2836"/>
                  </a:lnTo>
                  <a:lnTo>
                    <a:pt x="2584" y="2836"/>
                  </a:lnTo>
                  <a:cubicBezTo>
                    <a:pt x="3151" y="2836"/>
                    <a:pt x="3624" y="2364"/>
                    <a:pt x="3624" y="1797"/>
                  </a:cubicBezTo>
                  <a:lnTo>
                    <a:pt x="3624" y="1072"/>
                  </a:lnTo>
                  <a:cubicBezTo>
                    <a:pt x="3624" y="883"/>
                    <a:pt x="3466" y="725"/>
                    <a:pt x="3277" y="725"/>
                  </a:cubicBezTo>
                  <a:cubicBezTo>
                    <a:pt x="3088" y="725"/>
                    <a:pt x="2930" y="883"/>
                    <a:pt x="2930" y="1072"/>
                  </a:cubicBezTo>
                  <a:lnTo>
                    <a:pt x="2930" y="1797"/>
                  </a:lnTo>
                  <a:cubicBezTo>
                    <a:pt x="2930" y="1986"/>
                    <a:pt x="2773" y="2143"/>
                    <a:pt x="2552" y="2143"/>
                  </a:cubicBezTo>
                  <a:lnTo>
                    <a:pt x="2206" y="2143"/>
                  </a:lnTo>
                  <a:lnTo>
                    <a:pt x="2206" y="1072"/>
                  </a:lnTo>
                  <a:cubicBezTo>
                    <a:pt x="2206" y="883"/>
                    <a:pt x="2048" y="725"/>
                    <a:pt x="1859" y="725"/>
                  </a:cubicBezTo>
                  <a:cubicBezTo>
                    <a:pt x="1670" y="725"/>
                    <a:pt x="1513" y="883"/>
                    <a:pt x="1513" y="1072"/>
                  </a:cubicBezTo>
                  <a:lnTo>
                    <a:pt x="1513" y="1418"/>
                  </a:lnTo>
                  <a:lnTo>
                    <a:pt x="1135" y="1418"/>
                  </a:lnTo>
                  <a:cubicBezTo>
                    <a:pt x="946" y="1418"/>
                    <a:pt x="788" y="1261"/>
                    <a:pt x="788" y="1072"/>
                  </a:cubicBezTo>
                  <a:lnTo>
                    <a:pt x="788" y="379"/>
                  </a:lnTo>
                  <a:cubicBezTo>
                    <a:pt x="788" y="158"/>
                    <a:pt x="631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7" name="Google Shape;7577;p68"/>
            <p:cNvSpPr/>
            <p:nvPr/>
          </p:nvSpPr>
          <p:spPr>
            <a:xfrm>
              <a:off x="-17752000" y="4281300"/>
              <a:ext cx="16550" cy="16375"/>
            </a:xfrm>
            <a:custGeom>
              <a:rect b="b" l="l" r="r" t="t"/>
              <a:pathLst>
                <a:path extrusionOk="0" h="655" w="662">
                  <a:moveTo>
                    <a:pt x="319" y="1"/>
                  </a:moveTo>
                  <a:cubicBezTo>
                    <a:pt x="173" y="1"/>
                    <a:pt x="32" y="72"/>
                    <a:pt x="0" y="213"/>
                  </a:cubicBezTo>
                  <a:lnTo>
                    <a:pt x="347" y="655"/>
                  </a:lnTo>
                  <a:lnTo>
                    <a:pt x="662" y="213"/>
                  </a:lnTo>
                  <a:cubicBezTo>
                    <a:pt x="615" y="72"/>
                    <a:pt x="465" y="1"/>
                    <a:pt x="3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8" name="Google Shape;7578;p68"/>
            <p:cNvSpPr/>
            <p:nvPr/>
          </p:nvSpPr>
          <p:spPr>
            <a:xfrm>
              <a:off x="-17825250" y="4173200"/>
              <a:ext cx="161475" cy="161500"/>
            </a:xfrm>
            <a:custGeom>
              <a:rect b="b" l="l" r="r" t="t"/>
              <a:pathLst>
                <a:path extrusionOk="0" h="6460" w="6459">
                  <a:moveTo>
                    <a:pt x="1828" y="2175"/>
                  </a:moveTo>
                  <a:cubicBezTo>
                    <a:pt x="2017" y="2175"/>
                    <a:pt x="2174" y="2332"/>
                    <a:pt x="2174" y="2521"/>
                  </a:cubicBezTo>
                  <a:cubicBezTo>
                    <a:pt x="2174" y="2742"/>
                    <a:pt x="2017" y="2899"/>
                    <a:pt x="1828" y="2899"/>
                  </a:cubicBezTo>
                  <a:cubicBezTo>
                    <a:pt x="1607" y="2899"/>
                    <a:pt x="1449" y="2742"/>
                    <a:pt x="1449" y="2521"/>
                  </a:cubicBezTo>
                  <a:cubicBezTo>
                    <a:pt x="1449" y="2332"/>
                    <a:pt x="1607" y="2175"/>
                    <a:pt x="1828" y="2175"/>
                  </a:cubicBezTo>
                  <a:close/>
                  <a:moveTo>
                    <a:pt x="4663" y="2175"/>
                  </a:moveTo>
                  <a:cubicBezTo>
                    <a:pt x="4852" y="2175"/>
                    <a:pt x="5010" y="2332"/>
                    <a:pt x="5010" y="2521"/>
                  </a:cubicBezTo>
                  <a:cubicBezTo>
                    <a:pt x="5041" y="2742"/>
                    <a:pt x="4852" y="2899"/>
                    <a:pt x="4663" y="2899"/>
                  </a:cubicBezTo>
                  <a:cubicBezTo>
                    <a:pt x="4442" y="2899"/>
                    <a:pt x="4285" y="2742"/>
                    <a:pt x="4285" y="2521"/>
                  </a:cubicBezTo>
                  <a:cubicBezTo>
                    <a:pt x="4285" y="2332"/>
                    <a:pt x="4442" y="2175"/>
                    <a:pt x="4663" y="2175"/>
                  </a:cubicBezTo>
                  <a:close/>
                  <a:moveTo>
                    <a:pt x="3245" y="1"/>
                  </a:moveTo>
                  <a:cubicBezTo>
                    <a:pt x="1260" y="1"/>
                    <a:pt x="0" y="1229"/>
                    <a:pt x="0" y="3246"/>
                  </a:cubicBezTo>
                  <a:cubicBezTo>
                    <a:pt x="0" y="4348"/>
                    <a:pt x="410" y="5546"/>
                    <a:pt x="1040" y="6459"/>
                  </a:cubicBezTo>
                  <a:lnTo>
                    <a:pt x="1229" y="5325"/>
                  </a:lnTo>
                  <a:cubicBezTo>
                    <a:pt x="1386" y="4348"/>
                    <a:pt x="2237" y="3624"/>
                    <a:pt x="3245" y="3624"/>
                  </a:cubicBezTo>
                  <a:cubicBezTo>
                    <a:pt x="4222" y="3624"/>
                    <a:pt x="5073" y="4348"/>
                    <a:pt x="5230" y="5325"/>
                  </a:cubicBezTo>
                  <a:lnTo>
                    <a:pt x="5451" y="6459"/>
                  </a:lnTo>
                  <a:cubicBezTo>
                    <a:pt x="6081" y="5546"/>
                    <a:pt x="6459" y="4348"/>
                    <a:pt x="6459" y="3246"/>
                  </a:cubicBezTo>
                  <a:cubicBezTo>
                    <a:pt x="6459" y="1229"/>
                    <a:pt x="5230" y="1"/>
                    <a:pt x="32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79" name="Google Shape;7579;p68"/>
            <p:cNvSpPr/>
            <p:nvPr/>
          </p:nvSpPr>
          <p:spPr>
            <a:xfrm>
              <a:off x="-17787450" y="4293725"/>
              <a:ext cx="84300" cy="94525"/>
            </a:xfrm>
            <a:custGeom>
              <a:rect b="b" l="l" r="r" t="t"/>
              <a:pathLst>
                <a:path extrusionOk="0" h="3781" w="3372">
                  <a:moveTo>
                    <a:pt x="662" y="0"/>
                  </a:moveTo>
                  <a:cubicBezTo>
                    <a:pt x="536" y="158"/>
                    <a:pt x="442" y="378"/>
                    <a:pt x="379" y="599"/>
                  </a:cubicBezTo>
                  <a:lnTo>
                    <a:pt x="32" y="2741"/>
                  </a:lnTo>
                  <a:cubicBezTo>
                    <a:pt x="0" y="2961"/>
                    <a:pt x="63" y="3182"/>
                    <a:pt x="221" y="3308"/>
                  </a:cubicBezTo>
                  <a:cubicBezTo>
                    <a:pt x="631" y="3623"/>
                    <a:pt x="1072" y="3781"/>
                    <a:pt x="1544" y="3781"/>
                  </a:cubicBezTo>
                  <a:lnTo>
                    <a:pt x="1859" y="3781"/>
                  </a:lnTo>
                  <a:cubicBezTo>
                    <a:pt x="2332" y="3781"/>
                    <a:pt x="2804" y="3623"/>
                    <a:pt x="3182" y="3308"/>
                  </a:cubicBezTo>
                  <a:cubicBezTo>
                    <a:pt x="3340" y="3182"/>
                    <a:pt x="3372" y="2993"/>
                    <a:pt x="3372" y="2772"/>
                  </a:cubicBezTo>
                  <a:lnTo>
                    <a:pt x="3025" y="630"/>
                  </a:lnTo>
                  <a:cubicBezTo>
                    <a:pt x="3025" y="347"/>
                    <a:pt x="2899" y="158"/>
                    <a:pt x="2773" y="0"/>
                  </a:cubicBezTo>
                  <a:cubicBezTo>
                    <a:pt x="2773" y="32"/>
                    <a:pt x="2741" y="32"/>
                    <a:pt x="2741" y="63"/>
                  </a:cubicBezTo>
                  <a:lnTo>
                    <a:pt x="2111" y="851"/>
                  </a:lnTo>
                  <a:lnTo>
                    <a:pt x="2111" y="1134"/>
                  </a:lnTo>
                  <a:lnTo>
                    <a:pt x="2710" y="1733"/>
                  </a:lnTo>
                  <a:cubicBezTo>
                    <a:pt x="2867" y="1890"/>
                    <a:pt x="2867" y="2079"/>
                    <a:pt x="2710" y="2237"/>
                  </a:cubicBezTo>
                  <a:cubicBezTo>
                    <a:pt x="2631" y="2316"/>
                    <a:pt x="2545" y="2355"/>
                    <a:pt x="2458" y="2355"/>
                  </a:cubicBezTo>
                  <a:cubicBezTo>
                    <a:pt x="2371" y="2355"/>
                    <a:pt x="2285" y="2316"/>
                    <a:pt x="2206" y="2237"/>
                  </a:cubicBezTo>
                  <a:lnTo>
                    <a:pt x="1733" y="1764"/>
                  </a:lnTo>
                  <a:lnTo>
                    <a:pt x="1261" y="2237"/>
                  </a:lnTo>
                  <a:cubicBezTo>
                    <a:pt x="1182" y="2316"/>
                    <a:pt x="1087" y="2355"/>
                    <a:pt x="997" y="2355"/>
                  </a:cubicBezTo>
                  <a:cubicBezTo>
                    <a:pt x="906" y="2355"/>
                    <a:pt x="820" y="2316"/>
                    <a:pt x="757" y="2237"/>
                  </a:cubicBezTo>
                  <a:cubicBezTo>
                    <a:pt x="568" y="2079"/>
                    <a:pt x="568" y="1890"/>
                    <a:pt x="757" y="1733"/>
                  </a:cubicBezTo>
                  <a:lnTo>
                    <a:pt x="1324" y="1134"/>
                  </a:lnTo>
                  <a:lnTo>
                    <a:pt x="1324" y="851"/>
                  </a:lnTo>
                  <a:lnTo>
                    <a:pt x="694" y="63"/>
                  </a:lnTo>
                  <a:cubicBezTo>
                    <a:pt x="694" y="32"/>
                    <a:pt x="662" y="32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0" name="Google Shape;7580;p68"/>
            <p:cNvSpPr/>
            <p:nvPr/>
          </p:nvSpPr>
          <p:spPr>
            <a:xfrm>
              <a:off x="-17878025" y="4191325"/>
              <a:ext cx="49650" cy="52000"/>
            </a:xfrm>
            <a:custGeom>
              <a:rect b="b" l="l" r="r" t="t"/>
              <a:pathLst>
                <a:path extrusionOk="0" h="2080" w="198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1229"/>
                    <a:pt x="631" y="1954"/>
                    <a:pt x="1450" y="2080"/>
                  </a:cubicBezTo>
                  <a:cubicBezTo>
                    <a:pt x="1481" y="1355"/>
                    <a:pt x="1670" y="788"/>
                    <a:pt x="1985" y="252"/>
                  </a:cubicBezTo>
                  <a:cubicBezTo>
                    <a:pt x="1733" y="95"/>
                    <a:pt x="141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581" name="Google Shape;7581;p68"/>
          <p:cNvGrpSpPr/>
          <p:nvPr/>
        </p:nvGrpSpPr>
        <p:grpSpPr>
          <a:xfrm>
            <a:off x="6899534" y="3045374"/>
            <a:ext cx="340091" cy="319870"/>
            <a:chOff x="-16044450" y="3317850"/>
            <a:chExt cx="304850" cy="286725"/>
          </a:xfrm>
        </p:grpSpPr>
        <p:sp>
          <p:nvSpPr>
            <p:cNvPr id="7582" name="Google Shape;7582;p68"/>
            <p:cNvSpPr/>
            <p:nvPr/>
          </p:nvSpPr>
          <p:spPr>
            <a:xfrm>
              <a:off x="-15873525" y="3317850"/>
              <a:ext cx="133925" cy="115025"/>
            </a:xfrm>
            <a:custGeom>
              <a:rect b="b" l="l" r="r" t="t"/>
              <a:pathLst>
                <a:path extrusionOk="0" h="4601" w="5357">
                  <a:moveTo>
                    <a:pt x="2458" y="1"/>
                  </a:moveTo>
                  <a:cubicBezTo>
                    <a:pt x="1418" y="1"/>
                    <a:pt x="473" y="599"/>
                    <a:pt x="1" y="1513"/>
                  </a:cubicBezTo>
                  <a:cubicBezTo>
                    <a:pt x="1670" y="1765"/>
                    <a:pt x="3088" y="3025"/>
                    <a:pt x="3876" y="4600"/>
                  </a:cubicBezTo>
                  <a:cubicBezTo>
                    <a:pt x="3939" y="4159"/>
                    <a:pt x="3876" y="3718"/>
                    <a:pt x="3718" y="3277"/>
                  </a:cubicBezTo>
                  <a:lnTo>
                    <a:pt x="3718" y="3277"/>
                  </a:lnTo>
                  <a:cubicBezTo>
                    <a:pt x="4002" y="3466"/>
                    <a:pt x="4254" y="3750"/>
                    <a:pt x="4443" y="4096"/>
                  </a:cubicBezTo>
                  <a:cubicBezTo>
                    <a:pt x="4506" y="4222"/>
                    <a:pt x="4632" y="4285"/>
                    <a:pt x="4758" y="4285"/>
                  </a:cubicBezTo>
                  <a:cubicBezTo>
                    <a:pt x="4884" y="4285"/>
                    <a:pt x="5010" y="4222"/>
                    <a:pt x="5073" y="4096"/>
                  </a:cubicBezTo>
                  <a:cubicBezTo>
                    <a:pt x="5262" y="3718"/>
                    <a:pt x="5356" y="3309"/>
                    <a:pt x="5356" y="2868"/>
                  </a:cubicBezTo>
                  <a:cubicBezTo>
                    <a:pt x="5293" y="1292"/>
                    <a:pt x="4033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3" name="Google Shape;7583;p68"/>
            <p:cNvSpPr/>
            <p:nvPr/>
          </p:nvSpPr>
          <p:spPr>
            <a:xfrm>
              <a:off x="-15915275" y="3459625"/>
              <a:ext cx="44125" cy="54375"/>
            </a:xfrm>
            <a:custGeom>
              <a:rect b="b" l="l" r="r" t="t"/>
              <a:pathLst>
                <a:path extrusionOk="0" h="2175" w="1765">
                  <a:moveTo>
                    <a:pt x="883" y="0"/>
                  </a:moveTo>
                  <a:cubicBezTo>
                    <a:pt x="631" y="0"/>
                    <a:pt x="410" y="158"/>
                    <a:pt x="316" y="441"/>
                  </a:cubicBezTo>
                  <a:lnTo>
                    <a:pt x="32" y="1450"/>
                  </a:lnTo>
                  <a:cubicBezTo>
                    <a:pt x="1" y="1859"/>
                    <a:pt x="284" y="2174"/>
                    <a:pt x="631" y="2174"/>
                  </a:cubicBezTo>
                  <a:lnTo>
                    <a:pt x="1135" y="2174"/>
                  </a:lnTo>
                  <a:cubicBezTo>
                    <a:pt x="1513" y="2174"/>
                    <a:pt x="1765" y="1828"/>
                    <a:pt x="1702" y="1450"/>
                  </a:cubicBezTo>
                  <a:lnTo>
                    <a:pt x="1419" y="441"/>
                  </a:lnTo>
                  <a:cubicBezTo>
                    <a:pt x="1355" y="189"/>
                    <a:pt x="1135" y="0"/>
                    <a:pt x="8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4" name="Google Shape;7584;p68"/>
            <p:cNvSpPr/>
            <p:nvPr/>
          </p:nvSpPr>
          <p:spPr>
            <a:xfrm>
              <a:off x="-16009000" y="3372200"/>
              <a:ext cx="232375" cy="232375"/>
            </a:xfrm>
            <a:custGeom>
              <a:rect b="b" l="l" r="r" t="t"/>
              <a:pathLst>
                <a:path extrusionOk="0" h="9295" w="9295">
                  <a:moveTo>
                    <a:pt x="2490" y="3592"/>
                  </a:moveTo>
                  <a:cubicBezTo>
                    <a:pt x="2679" y="3592"/>
                    <a:pt x="2836" y="3749"/>
                    <a:pt x="2836" y="3938"/>
                  </a:cubicBezTo>
                  <a:cubicBezTo>
                    <a:pt x="2836" y="4128"/>
                    <a:pt x="2679" y="4285"/>
                    <a:pt x="2490" y="4285"/>
                  </a:cubicBezTo>
                  <a:cubicBezTo>
                    <a:pt x="2301" y="4285"/>
                    <a:pt x="2143" y="4128"/>
                    <a:pt x="2143" y="3938"/>
                  </a:cubicBezTo>
                  <a:cubicBezTo>
                    <a:pt x="2143" y="3749"/>
                    <a:pt x="2301" y="3592"/>
                    <a:pt x="2490" y="3592"/>
                  </a:cubicBezTo>
                  <a:close/>
                  <a:moveTo>
                    <a:pt x="6774" y="3592"/>
                  </a:moveTo>
                  <a:cubicBezTo>
                    <a:pt x="6995" y="3592"/>
                    <a:pt x="7152" y="3749"/>
                    <a:pt x="7152" y="3938"/>
                  </a:cubicBezTo>
                  <a:cubicBezTo>
                    <a:pt x="7152" y="4128"/>
                    <a:pt x="6995" y="4285"/>
                    <a:pt x="6774" y="4285"/>
                  </a:cubicBezTo>
                  <a:cubicBezTo>
                    <a:pt x="6585" y="4285"/>
                    <a:pt x="6428" y="4128"/>
                    <a:pt x="6428" y="3938"/>
                  </a:cubicBezTo>
                  <a:cubicBezTo>
                    <a:pt x="6428" y="3749"/>
                    <a:pt x="6585" y="3592"/>
                    <a:pt x="6774" y="3592"/>
                  </a:cubicBezTo>
                  <a:close/>
                  <a:moveTo>
                    <a:pt x="4663" y="2867"/>
                  </a:moveTo>
                  <a:cubicBezTo>
                    <a:pt x="5262" y="2867"/>
                    <a:pt x="5766" y="3277"/>
                    <a:pt x="5892" y="3812"/>
                  </a:cubicBezTo>
                  <a:lnTo>
                    <a:pt x="6144" y="4852"/>
                  </a:lnTo>
                  <a:cubicBezTo>
                    <a:pt x="6365" y="5640"/>
                    <a:pt x="5766" y="6427"/>
                    <a:pt x="4947" y="6427"/>
                  </a:cubicBezTo>
                  <a:lnTo>
                    <a:pt x="4411" y="6427"/>
                  </a:lnTo>
                  <a:cubicBezTo>
                    <a:pt x="3561" y="6427"/>
                    <a:pt x="2962" y="5640"/>
                    <a:pt x="3151" y="4852"/>
                  </a:cubicBezTo>
                  <a:lnTo>
                    <a:pt x="3435" y="3812"/>
                  </a:lnTo>
                  <a:cubicBezTo>
                    <a:pt x="3592" y="3277"/>
                    <a:pt x="4065" y="2867"/>
                    <a:pt x="4663" y="2867"/>
                  </a:cubicBezTo>
                  <a:close/>
                  <a:moveTo>
                    <a:pt x="6090" y="6899"/>
                  </a:moveTo>
                  <a:cubicBezTo>
                    <a:pt x="6239" y="6899"/>
                    <a:pt x="6379" y="7007"/>
                    <a:pt x="6428" y="7152"/>
                  </a:cubicBezTo>
                  <a:cubicBezTo>
                    <a:pt x="6459" y="7373"/>
                    <a:pt x="6396" y="7562"/>
                    <a:pt x="6207" y="7593"/>
                  </a:cubicBezTo>
                  <a:cubicBezTo>
                    <a:pt x="5640" y="7782"/>
                    <a:pt x="5041" y="7845"/>
                    <a:pt x="4663" y="7845"/>
                  </a:cubicBezTo>
                  <a:cubicBezTo>
                    <a:pt x="4254" y="7845"/>
                    <a:pt x="3687" y="7782"/>
                    <a:pt x="3120" y="7593"/>
                  </a:cubicBezTo>
                  <a:cubicBezTo>
                    <a:pt x="2931" y="7530"/>
                    <a:pt x="2836" y="7310"/>
                    <a:pt x="2899" y="7152"/>
                  </a:cubicBezTo>
                  <a:cubicBezTo>
                    <a:pt x="2952" y="6994"/>
                    <a:pt x="3093" y="6924"/>
                    <a:pt x="3267" y="6924"/>
                  </a:cubicBezTo>
                  <a:cubicBezTo>
                    <a:pt x="3301" y="6924"/>
                    <a:pt x="3336" y="6926"/>
                    <a:pt x="3372" y="6931"/>
                  </a:cubicBezTo>
                  <a:cubicBezTo>
                    <a:pt x="3844" y="7089"/>
                    <a:pt x="4348" y="7120"/>
                    <a:pt x="4663" y="7120"/>
                  </a:cubicBezTo>
                  <a:cubicBezTo>
                    <a:pt x="4978" y="7120"/>
                    <a:pt x="5483" y="7089"/>
                    <a:pt x="5955" y="6931"/>
                  </a:cubicBezTo>
                  <a:cubicBezTo>
                    <a:pt x="5999" y="6909"/>
                    <a:pt x="6045" y="6899"/>
                    <a:pt x="6090" y="6899"/>
                  </a:cubicBezTo>
                  <a:close/>
                  <a:moveTo>
                    <a:pt x="4663" y="0"/>
                  </a:moveTo>
                  <a:cubicBezTo>
                    <a:pt x="2049" y="0"/>
                    <a:pt x="1" y="2867"/>
                    <a:pt x="1" y="5356"/>
                  </a:cubicBezTo>
                  <a:cubicBezTo>
                    <a:pt x="1" y="7751"/>
                    <a:pt x="1828" y="9294"/>
                    <a:pt x="4663" y="9294"/>
                  </a:cubicBezTo>
                  <a:cubicBezTo>
                    <a:pt x="7499" y="9294"/>
                    <a:pt x="9295" y="7751"/>
                    <a:pt x="9295" y="5356"/>
                  </a:cubicBezTo>
                  <a:cubicBezTo>
                    <a:pt x="9263" y="2867"/>
                    <a:pt x="7247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5" name="Google Shape;7585;p68"/>
            <p:cNvSpPr/>
            <p:nvPr/>
          </p:nvSpPr>
          <p:spPr>
            <a:xfrm>
              <a:off x="-16044450" y="3317850"/>
              <a:ext cx="133150" cy="115025"/>
            </a:xfrm>
            <a:custGeom>
              <a:rect b="b" l="l" r="r" t="t"/>
              <a:pathLst>
                <a:path extrusionOk="0" h="4601" w="5326">
                  <a:moveTo>
                    <a:pt x="2836" y="1"/>
                  </a:moveTo>
                  <a:cubicBezTo>
                    <a:pt x="1261" y="1"/>
                    <a:pt x="1" y="1292"/>
                    <a:pt x="1" y="2836"/>
                  </a:cubicBezTo>
                  <a:cubicBezTo>
                    <a:pt x="1" y="3277"/>
                    <a:pt x="95" y="3655"/>
                    <a:pt x="285" y="4065"/>
                  </a:cubicBezTo>
                  <a:cubicBezTo>
                    <a:pt x="348" y="4206"/>
                    <a:pt x="474" y="4277"/>
                    <a:pt x="600" y="4277"/>
                  </a:cubicBezTo>
                  <a:cubicBezTo>
                    <a:pt x="726" y="4277"/>
                    <a:pt x="852" y="4206"/>
                    <a:pt x="915" y="4065"/>
                  </a:cubicBezTo>
                  <a:cubicBezTo>
                    <a:pt x="1072" y="3718"/>
                    <a:pt x="1324" y="3435"/>
                    <a:pt x="1639" y="3246"/>
                  </a:cubicBezTo>
                  <a:lnTo>
                    <a:pt x="1639" y="3246"/>
                  </a:lnTo>
                  <a:cubicBezTo>
                    <a:pt x="1419" y="3718"/>
                    <a:pt x="1387" y="4128"/>
                    <a:pt x="1419" y="4600"/>
                  </a:cubicBezTo>
                  <a:cubicBezTo>
                    <a:pt x="2206" y="3025"/>
                    <a:pt x="3624" y="1765"/>
                    <a:pt x="5325" y="1513"/>
                  </a:cubicBezTo>
                  <a:cubicBezTo>
                    <a:pt x="4853" y="599"/>
                    <a:pt x="3908" y="1"/>
                    <a:pt x="28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86" name="Google Shape;7586;p68"/>
          <p:cNvSpPr/>
          <p:nvPr/>
        </p:nvSpPr>
        <p:spPr>
          <a:xfrm>
            <a:off x="6899927" y="3453643"/>
            <a:ext cx="338334" cy="340091"/>
          </a:xfrm>
          <a:custGeom>
            <a:rect b="b" l="l" r="r" t="t"/>
            <a:pathLst>
              <a:path extrusionOk="0" h="12194" w="12131">
                <a:moveTo>
                  <a:pt x="5798" y="1639"/>
                </a:moveTo>
                <a:lnTo>
                  <a:pt x="5798" y="2395"/>
                </a:lnTo>
                <a:lnTo>
                  <a:pt x="3782" y="3214"/>
                </a:lnTo>
                <a:lnTo>
                  <a:pt x="3214" y="2679"/>
                </a:lnTo>
                <a:lnTo>
                  <a:pt x="5798" y="1639"/>
                </a:lnTo>
                <a:close/>
                <a:moveTo>
                  <a:pt x="6491" y="1639"/>
                </a:moveTo>
                <a:lnTo>
                  <a:pt x="9043" y="2679"/>
                </a:lnTo>
                <a:lnTo>
                  <a:pt x="8507" y="3214"/>
                </a:lnTo>
                <a:lnTo>
                  <a:pt x="6491" y="2395"/>
                </a:lnTo>
                <a:lnTo>
                  <a:pt x="6491" y="1639"/>
                </a:lnTo>
                <a:close/>
                <a:moveTo>
                  <a:pt x="5798" y="3151"/>
                </a:moveTo>
                <a:lnTo>
                  <a:pt x="5798" y="3939"/>
                </a:lnTo>
                <a:lnTo>
                  <a:pt x="4853" y="4285"/>
                </a:lnTo>
                <a:lnTo>
                  <a:pt x="4286" y="3718"/>
                </a:lnTo>
                <a:lnTo>
                  <a:pt x="5798" y="3151"/>
                </a:lnTo>
                <a:close/>
                <a:moveTo>
                  <a:pt x="6491" y="3183"/>
                </a:moveTo>
                <a:lnTo>
                  <a:pt x="8003" y="3781"/>
                </a:lnTo>
                <a:lnTo>
                  <a:pt x="7436" y="4317"/>
                </a:lnTo>
                <a:lnTo>
                  <a:pt x="6491" y="3970"/>
                </a:lnTo>
                <a:lnTo>
                  <a:pt x="6491" y="3183"/>
                </a:lnTo>
                <a:close/>
                <a:moveTo>
                  <a:pt x="5798" y="4695"/>
                </a:moveTo>
                <a:lnTo>
                  <a:pt x="5798" y="5231"/>
                </a:lnTo>
                <a:lnTo>
                  <a:pt x="5388" y="4853"/>
                </a:lnTo>
                <a:lnTo>
                  <a:pt x="5798" y="4695"/>
                </a:lnTo>
                <a:close/>
                <a:moveTo>
                  <a:pt x="6491" y="4727"/>
                </a:moveTo>
                <a:lnTo>
                  <a:pt x="6901" y="4884"/>
                </a:lnTo>
                <a:lnTo>
                  <a:pt x="6491" y="5262"/>
                </a:lnTo>
                <a:lnTo>
                  <a:pt x="6491" y="4727"/>
                </a:lnTo>
                <a:close/>
                <a:moveTo>
                  <a:pt x="2679" y="3183"/>
                </a:moveTo>
                <a:lnTo>
                  <a:pt x="3214" y="3718"/>
                </a:lnTo>
                <a:lnTo>
                  <a:pt x="2395" y="5735"/>
                </a:lnTo>
                <a:lnTo>
                  <a:pt x="1608" y="5735"/>
                </a:lnTo>
                <a:lnTo>
                  <a:pt x="2679" y="3183"/>
                </a:lnTo>
                <a:close/>
                <a:moveTo>
                  <a:pt x="3782" y="4254"/>
                </a:moveTo>
                <a:lnTo>
                  <a:pt x="4317" y="4790"/>
                </a:lnTo>
                <a:lnTo>
                  <a:pt x="3971" y="5735"/>
                </a:lnTo>
                <a:lnTo>
                  <a:pt x="3183" y="5735"/>
                </a:lnTo>
                <a:lnTo>
                  <a:pt x="3782" y="4254"/>
                </a:lnTo>
                <a:close/>
                <a:moveTo>
                  <a:pt x="4884" y="5357"/>
                </a:moveTo>
                <a:lnTo>
                  <a:pt x="5262" y="5735"/>
                </a:lnTo>
                <a:lnTo>
                  <a:pt x="4727" y="5735"/>
                </a:lnTo>
                <a:lnTo>
                  <a:pt x="4884" y="5357"/>
                </a:lnTo>
                <a:close/>
                <a:moveTo>
                  <a:pt x="7405" y="5357"/>
                </a:moveTo>
                <a:lnTo>
                  <a:pt x="7562" y="5735"/>
                </a:lnTo>
                <a:lnTo>
                  <a:pt x="6995" y="5735"/>
                </a:lnTo>
                <a:lnTo>
                  <a:pt x="7405" y="5357"/>
                </a:lnTo>
                <a:close/>
                <a:moveTo>
                  <a:pt x="8507" y="4254"/>
                </a:moveTo>
                <a:lnTo>
                  <a:pt x="9106" y="5735"/>
                </a:lnTo>
                <a:lnTo>
                  <a:pt x="8318" y="5735"/>
                </a:lnTo>
                <a:lnTo>
                  <a:pt x="7940" y="4790"/>
                </a:lnTo>
                <a:lnTo>
                  <a:pt x="8507" y="4254"/>
                </a:lnTo>
                <a:close/>
                <a:moveTo>
                  <a:pt x="9578" y="3183"/>
                </a:moveTo>
                <a:lnTo>
                  <a:pt x="10587" y="5735"/>
                </a:lnTo>
                <a:lnTo>
                  <a:pt x="9831" y="5735"/>
                </a:lnTo>
                <a:lnTo>
                  <a:pt x="9011" y="3718"/>
                </a:lnTo>
                <a:lnTo>
                  <a:pt x="9578" y="3183"/>
                </a:lnTo>
                <a:close/>
                <a:moveTo>
                  <a:pt x="5262" y="6459"/>
                </a:moveTo>
                <a:lnTo>
                  <a:pt x="4884" y="6837"/>
                </a:lnTo>
                <a:lnTo>
                  <a:pt x="4727" y="6459"/>
                </a:lnTo>
                <a:close/>
                <a:moveTo>
                  <a:pt x="7531" y="6459"/>
                </a:moveTo>
                <a:lnTo>
                  <a:pt x="7373" y="6837"/>
                </a:lnTo>
                <a:lnTo>
                  <a:pt x="6964" y="6459"/>
                </a:lnTo>
                <a:close/>
                <a:moveTo>
                  <a:pt x="5798" y="6932"/>
                </a:moveTo>
                <a:lnTo>
                  <a:pt x="5798" y="7467"/>
                </a:lnTo>
                <a:lnTo>
                  <a:pt x="5388" y="7310"/>
                </a:lnTo>
                <a:lnTo>
                  <a:pt x="5798" y="6932"/>
                </a:lnTo>
                <a:close/>
                <a:moveTo>
                  <a:pt x="6491" y="6963"/>
                </a:moveTo>
                <a:lnTo>
                  <a:pt x="6901" y="7373"/>
                </a:lnTo>
                <a:lnTo>
                  <a:pt x="6491" y="7530"/>
                </a:lnTo>
                <a:lnTo>
                  <a:pt x="6491" y="6963"/>
                </a:lnTo>
                <a:close/>
                <a:moveTo>
                  <a:pt x="3971" y="6459"/>
                </a:moveTo>
                <a:lnTo>
                  <a:pt x="4317" y="7404"/>
                </a:lnTo>
                <a:lnTo>
                  <a:pt x="3782" y="7940"/>
                </a:lnTo>
                <a:lnTo>
                  <a:pt x="3183" y="6459"/>
                </a:lnTo>
                <a:close/>
                <a:moveTo>
                  <a:pt x="9043" y="6459"/>
                </a:moveTo>
                <a:lnTo>
                  <a:pt x="8476" y="7940"/>
                </a:lnTo>
                <a:lnTo>
                  <a:pt x="7909" y="7404"/>
                </a:lnTo>
                <a:lnTo>
                  <a:pt x="8255" y="6459"/>
                </a:lnTo>
                <a:close/>
                <a:moveTo>
                  <a:pt x="2427" y="6459"/>
                </a:moveTo>
                <a:lnTo>
                  <a:pt x="3277" y="8476"/>
                </a:lnTo>
                <a:lnTo>
                  <a:pt x="2710" y="9011"/>
                </a:lnTo>
                <a:lnTo>
                  <a:pt x="1639" y="6459"/>
                </a:lnTo>
                <a:close/>
                <a:moveTo>
                  <a:pt x="4853" y="7877"/>
                </a:moveTo>
                <a:lnTo>
                  <a:pt x="5798" y="8224"/>
                </a:lnTo>
                <a:lnTo>
                  <a:pt x="5798" y="9011"/>
                </a:lnTo>
                <a:lnTo>
                  <a:pt x="4286" y="8413"/>
                </a:lnTo>
                <a:lnTo>
                  <a:pt x="4853" y="7877"/>
                </a:lnTo>
                <a:close/>
                <a:moveTo>
                  <a:pt x="7436" y="7908"/>
                </a:moveTo>
                <a:lnTo>
                  <a:pt x="8003" y="8444"/>
                </a:lnTo>
                <a:lnTo>
                  <a:pt x="6491" y="9043"/>
                </a:lnTo>
                <a:lnTo>
                  <a:pt x="6491" y="8255"/>
                </a:lnTo>
                <a:lnTo>
                  <a:pt x="7436" y="7908"/>
                </a:lnTo>
                <a:close/>
                <a:moveTo>
                  <a:pt x="10618" y="6491"/>
                </a:moveTo>
                <a:lnTo>
                  <a:pt x="9578" y="9043"/>
                </a:lnTo>
                <a:lnTo>
                  <a:pt x="9011" y="8507"/>
                </a:lnTo>
                <a:lnTo>
                  <a:pt x="9831" y="6491"/>
                </a:lnTo>
                <a:close/>
                <a:moveTo>
                  <a:pt x="3782" y="8980"/>
                </a:moveTo>
                <a:lnTo>
                  <a:pt x="5798" y="9799"/>
                </a:lnTo>
                <a:lnTo>
                  <a:pt x="5798" y="10555"/>
                </a:lnTo>
                <a:lnTo>
                  <a:pt x="3214" y="9515"/>
                </a:lnTo>
                <a:lnTo>
                  <a:pt x="3782" y="8980"/>
                </a:lnTo>
                <a:close/>
                <a:moveTo>
                  <a:pt x="8507" y="8917"/>
                </a:moveTo>
                <a:lnTo>
                  <a:pt x="9043" y="9484"/>
                </a:lnTo>
                <a:lnTo>
                  <a:pt x="6491" y="10555"/>
                </a:lnTo>
                <a:lnTo>
                  <a:pt x="6491" y="9767"/>
                </a:lnTo>
                <a:lnTo>
                  <a:pt x="8507" y="8917"/>
                </a:lnTo>
                <a:close/>
                <a:moveTo>
                  <a:pt x="6113" y="1"/>
                </a:moveTo>
                <a:cubicBezTo>
                  <a:pt x="5892" y="1"/>
                  <a:pt x="5735" y="158"/>
                  <a:pt x="5735" y="347"/>
                </a:cubicBezTo>
                <a:lnTo>
                  <a:pt x="5735" y="851"/>
                </a:lnTo>
                <a:lnTo>
                  <a:pt x="2647" y="2112"/>
                </a:lnTo>
                <a:lnTo>
                  <a:pt x="2332" y="1797"/>
                </a:lnTo>
                <a:cubicBezTo>
                  <a:pt x="2254" y="1718"/>
                  <a:pt x="2159" y="1678"/>
                  <a:pt x="2065" y="1678"/>
                </a:cubicBezTo>
                <a:cubicBezTo>
                  <a:pt x="1970" y="1678"/>
                  <a:pt x="1875" y="1718"/>
                  <a:pt x="1797" y="1797"/>
                </a:cubicBezTo>
                <a:cubicBezTo>
                  <a:pt x="1639" y="1954"/>
                  <a:pt x="1639" y="2143"/>
                  <a:pt x="1797" y="2332"/>
                </a:cubicBezTo>
                <a:lnTo>
                  <a:pt x="2112" y="2647"/>
                </a:lnTo>
                <a:lnTo>
                  <a:pt x="852" y="5735"/>
                </a:lnTo>
                <a:lnTo>
                  <a:pt x="348" y="5735"/>
                </a:lnTo>
                <a:cubicBezTo>
                  <a:pt x="158" y="5735"/>
                  <a:pt x="1" y="5892"/>
                  <a:pt x="1" y="6081"/>
                </a:cubicBezTo>
                <a:cubicBezTo>
                  <a:pt x="1" y="6302"/>
                  <a:pt x="158" y="6459"/>
                  <a:pt x="348" y="6459"/>
                </a:cubicBezTo>
                <a:lnTo>
                  <a:pt x="852" y="6459"/>
                </a:lnTo>
                <a:lnTo>
                  <a:pt x="2112" y="9547"/>
                </a:lnTo>
                <a:lnTo>
                  <a:pt x="1797" y="9862"/>
                </a:lnTo>
                <a:cubicBezTo>
                  <a:pt x="1639" y="10019"/>
                  <a:pt x="1639" y="10240"/>
                  <a:pt x="1797" y="10397"/>
                </a:cubicBezTo>
                <a:cubicBezTo>
                  <a:pt x="1891" y="10460"/>
                  <a:pt x="1954" y="10492"/>
                  <a:pt x="2049" y="10492"/>
                </a:cubicBezTo>
                <a:cubicBezTo>
                  <a:pt x="2112" y="10492"/>
                  <a:pt x="2238" y="10460"/>
                  <a:pt x="2269" y="10397"/>
                </a:cubicBezTo>
                <a:lnTo>
                  <a:pt x="2584" y="10082"/>
                </a:lnTo>
                <a:lnTo>
                  <a:pt x="5703" y="11343"/>
                </a:lnTo>
                <a:lnTo>
                  <a:pt x="5703" y="11847"/>
                </a:lnTo>
                <a:cubicBezTo>
                  <a:pt x="5703" y="12036"/>
                  <a:pt x="5861" y="12193"/>
                  <a:pt x="6050" y="12193"/>
                </a:cubicBezTo>
                <a:cubicBezTo>
                  <a:pt x="6270" y="12193"/>
                  <a:pt x="6428" y="12036"/>
                  <a:pt x="6428" y="11847"/>
                </a:cubicBezTo>
                <a:lnTo>
                  <a:pt x="6428" y="11343"/>
                </a:lnTo>
                <a:lnTo>
                  <a:pt x="9515" y="10082"/>
                </a:lnTo>
                <a:lnTo>
                  <a:pt x="9831" y="10397"/>
                </a:lnTo>
                <a:cubicBezTo>
                  <a:pt x="9925" y="10460"/>
                  <a:pt x="9988" y="10492"/>
                  <a:pt x="10083" y="10492"/>
                </a:cubicBezTo>
                <a:cubicBezTo>
                  <a:pt x="10146" y="10492"/>
                  <a:pt x="10272" y="10460"/>
                  <a:pt x="10303" y="10397"/>
                </a:cubicBezTo>
                <a:cubicBezTo>
                  <a:pt x="10461" y="10240"/>
                  <a:pt x="10461" y="10019"/>
                  <a:pt x="10303" y="9862"/>
                </a:cubicBezTo>
                <a:lnTo>
                  <a:pt x="9988" y="9547"/>
                </a:lnTo>
                <a:lnTo>
                  <a:pt x="11248" y="6459"/>
                </a:lnTo>
                <a:lnTo>
                  <a:pt x="11784" y="6459"/>
                </a:lnTo>
                <a:cubicBezTo>
                  <a:pt x="11973" y="6459"/>
                  <a:pt x="12130" y="6302"/>
                  <a:pt x="12130" y="6081"/>
                </a:cubicBezTo>
                <a:cubicBezTo>
                  <a:pt x="12130" y="5892"/>
                  <a:pt x="12036" y="5735"/>
                  <a:pt x="11847" y="5735"/>
                </a:cubicBezTo>
                <a:lnTo>
                  <a:pt x="11343" y="5735"/>
                </a:lnTo>
                <a:lnTo>
                  <a:pt x="10083" y="2647"/>
                </a:lnTo>
                <a:lnTo>
                  <a:pt x="10398" y="2332"/>
                </a:lnTo>
                <a:cubicBezTo>
                  <a:pt x="10555" y="2175"/>
                  <a:pt x="10555" y="1954"/>
                  <a:pt x="10398" y="1797"/>
                </a:cubicBezTo>
                <a:cubicBezTo>
                  <a:pt x="10319" y="1718"/>
                  <a:pt x="10232" y="1678"/>
                  <a:pt x="10146" y="1678"/>
                </a:cubicBezTo>
                <a:cubicBezTo>
                  <a:pt x="10059" y="1678"/>
                  <a:pt x="9972" y="1718"/>
                  <a:pt x="9894" y="1797"/>
                </a:cubicBezTo>
                <a:lnTo>
                  <a:pt x="9578" y="2112"/>
                </a:lnTo>
                <a:lnTo>
                  <a:pt x="6459" y="851"/>
                </a:lnTo>
                <a:lnTo>
                  <a:pt x="6459" y="347"/>
                </a:lnTo>
                <a:cubicBezTo>
                  <a:pt x="6459" y="158"/>
                  <a:pt x="6302" y="1"/>
                  <a:pt x="611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87" name="Google Shape;7587;p68"/>
          <p:cNvGrpSpPr/>
          <p:nvPr/>
        </p:nvGrpSpPr>
        <p:grpSpPr>
          <a:xfrm>
            <a:off x="6928540" y="3871713"/>
            <a:ext cx="282079" cy="338975"/>
            <a:chOff x="-16018450" y="4058400"/>
            <a:chExt cx="252850" cy="303850"/>
          </a:xfrm>
        </p:grpSpPr>
        <p:sp>
          <p:nvSpPr>
            <p:cNvPr id="7588" name="Google Shape;7588;p68"/>
            <p:cNvSpPr/>
            <p:nvPr/>
          </p:nvSpPr>
          <p:spPr>
            <a:xfrm>
              <a:off x="-15927875" y="4129900"/>
              <a:ext cx="88250" cy="89025"/>
            </a:xfrm>
            <a:custGeom>
              <a:rect b="b" l="l" r="r" t="t"/>
              <a:pathLst>
                <a:path extrusionOk="0" h="3561" w="3530">
                  <a:moveTo>
                    <a:pt x="1765" y="0"/>
                  </a:moveTo>
                  <a:cubicBezTo>
                    <a:pt x="788" y="0"/>
                    <a:pt x="1" y="788"/>
                    <a:pt x="1" y="1764"/>
                  </a:cubicBezTo>
                  <a:cubicBezTo>
                    <a:pt x="1" y="2772"/>
                    <a:pt x="788" y="3560"/>
                    <a:pt x="1765" y="3560"/>
                  </a:cubicBezTo>
                  <a:cubicBezTo>
                    <a:pt x="2742" y="3560"/>
                    <a:pt x="3529" y="2772"/>
                    <a:pt x="3529" y="1764"/>
                  </a:cubicBezTo>
                  <a:cubicBezTo>
                    <a:pt x="3529" y="788"/>
                    <a:pt x="2742" y="0"/>
                    <a:pt x="176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89" name="Google Shape;7589;p68"/>
            <p:cNvSpPr/>
            <p:nvPr/>
          </p:nvSpPr>
          <p:spPr>
            <a:xfrm>
              <a:off x="-16002700" y="4058400"/>
              <a:ext cx="237100" cy="233575"/>
            </a:xfrm>
            <a:custGeom>
              <a:rect b="b" l="l" r="r" t="t"/>
              <a:pathLst>
                <a:path extrusionOk="0" h="9343" w="9484">
                  <a:moveTo>
                    <a:pt x="4758" y="2167"/>
                  </a:moveTo>
                  <a:cubicBezTo>
                    <a:pt x="6144" y="2167"/>
                    <a:pt x="7247" y="3270"/>
                    <a:pt x="7247" y="4656"/>
                  </a:cubicBezTo>
                  <a:cubicBezTo>
                    <a:pt x="7247" y="6010"/>
                    <a:pt x="6144" y="7113"/>
                    <a:pt x="4758" y="7113"/>
                  </a:cubicBezTo>
                  <a:cubicBezTo>
                    <a:pt x="3372" y="7113"/>
                    <a:pt x="2269" y="6010"/>
                    <a:pt x="2269" y="4656"/>
                  </a:cubicBezTo>
                  <a:cubicBezTo>
                    <a:pt x="2269" y="3270"/>
                    <a:pt x="3372" y="2167"/>
                    <a:pt x="4758" y="2167"/>
                  </a:cubicBezTo>
                  <a:close/>
                  <a:moveTo>
                    <a:pt x="4742" y="1"/>
                  </a:moveTo>
                  <a:cubicBezTo>
                    <a:pt x="4648" y="1"/>
                    <a:pt x="4553" y="40"/>
                    <a:pt x="4474" y="119"/>
                  </a:cubicBezTo>
                  <a:cubicBezTo>
                    <a:pt x="4159" y="434"/>
                    <a:pt x="3939" y="781"/>
                    <a:pt x="3813" y="1222"/>
                  </a:cubicBezTo>
                  <a:cubicBezTo>
                    <a:pt x="3498" y="938"/>
                    <a:pt x="3120" y="686"/>
                    <a:pt x="2679" y="623"/>
                  </a:cubicBezTo>
                  <a:cubicBezTo>
                    <a:pt x="2655" y="619"/>
                    <a:pt x="2630" y="617"/>
                    <a:pt x="2606" y="617"/>
                  </a:cubicBezTo>
                  <a:cubicBezTo>
                    <a:pt x="2437" y="617"/>
                    <a:pt x="2265" y="710"/>
                    <a:pt x="2238" y="875"/>
                  </a:cubicBezTo>
                  <a:cubicBezTo>
                    <a:pt x="2112" y="1285"/>
                    <a:pt x="2112" y="1726"/>
                    <a:pt x="2206" y="2135"/>
                  </a:cubicBezTo>
                  <a:cubicBezTo>
                    <a:pt x="2001" y="2092"/>
                    <a:pt x="1797" y="2068"/>
                    <a:pt x="1595" y="2068"/>
                  </a:cubicBezTo>
                  <a:cubicBezTo>
                    <a:pt x="1362" y="2068"/>
                    <a:pt x="1134" y="2099"/>
                    <a:pt x="914" y="2167"/>
                  </a:cubicBezTo>
                  <a:cubicBezTo>
                    <a:pt x="694" y="2198"/>
                    <a:pt x="599" y="2387"/>
                    <a:pt x="662" y="2608"/>
                  </a:cubicBezTo>
                  <a:cubicBezTo>
                    <a:pt x="788" y="3018"/>
                    <a:pt x="977" y="3396"/>
                    <a:pt x="1261" y="3742"/>
                  </a:cubicBezTo>
                  <a:cubicBezTo>
                    <a:pt x="851" y="3868"/>
                    <a:pt x="473" y="4089"/>
                    <a:pt x="158" y="4404"/>
                  </a:cubicBezTo>
                  <a:cubicBezTo>
                    <a:pt x="1" y="4561"/>
                    <a:pt x="1" y="4750"/>
                    <a:pt x="158" y="4908"/>
                  </a:cubicBezTo>
                  <a:cubicBezTo>
                    <a:pt x="473" y="5223"/>
                    <a:pt x="820" y="5475"/>
                    <a:pt x="1261" y="5601"/>
                  </a:cubicBezTo>
                  <a:cubicBezTo>
                    <a:pt x="977" y="5916"/>
                    <a:pt x="757" y="6294"/>
                    <a:pt x="662" y="6735"/>
                  </a:cubicBezTo>
                  <a:cubicBezTo>
                    <a:pt x="631" y="6924"/>
                    <a:pt x="757" y="7113"/>
                    <a:pt x="914" y="7176"/>
                  </a:cubicBezTo>
                  <a:cubicBezTo>
                    <a:pt x="1140" y="7228"/>
                    <a:pt x="1375" y="7252"/>
                    <a:pt x="1614" y="7252"/>
                  </a:cubicBezTo>
                  <a:cubicBezTo>
                    <a:pt x="1810" y="7252"/>
                    <a:pt x="2008" y="7236"/>
                    <a:pt x="2206" y="7208"/>
                  </a:cubicBezTo>
                  <a:lnTo>
                    <a:pt x="2206" y="7208"/>
                  </a:lnTo>
                  <a:cubicBezTo>
                    <a:pt x="2112" y="7649"/>
                    <a:pt x="2112" y="8058"/>
                    <a:pt x="2238" y="8468"/>
                  </a:cubicBezTo>
                  <a:cubicBezTo>
                    <a:pt x="2262" y="8613"/>
                    <a:pt x="2397" y="8721"/>
                    <a:pt x="2544" y="8721"/>
                  </a:cubicBezTo>
                  <a:cubicBezTo>
                    <a:pt x="2589" y="8721"/>
                    <a:pt x="2634" y="8711"/>
                    <a:pt x="2679" y="8688"/>
                  </a:cubicBezTo>
                  <a:cubicBezTo>
                    <a:pt x="3120" y="8594"/>
                    <a:pt x="3466" y="8373"/>
                    <a:pt x="3813" y="8121"/>
                  </a:cubicBezTo>
                  <a:cubicBezTo>
                    <a:pt x="3939" y="8499"/>
                    <a:pt x="4159" y="8909"/>
                    <a:pt x="4474" y="9224"/>
                  </a:cubicBezTo>
                  <a:cubicBezTo>
                    <a:pt x="4553" y="9303"/>
                    <a:pt x="4648" y="9342"/>
                    <a:pt x="4742" y="9342"/>
                  </a:cubicBezTo>
                  <a:cubicBezTo>
                    <a:pt x="4837" y="9342"/>
                    <a:pt x="4931" y="9303"/>
                    <a:pt x="5010" y="9224"/>
                  </a:cubicBezTo>
                  <a:cubicBezTo>
                    <a:pt x="5325" y="8909"/>
                    <a:pt x="5546" y="8531"/>
                    <a:pt x="5672" y="8121"/>
                  </a:cubicBezTo>
                  <a:cubicBezTo>
                    <a:pt x="5987" y="8342"/>
                    <a:pt x="6365" y="8594"/>
                    <a:pt x="6806" y="8688"/>
                  </a:cubicBezTo>
                  <a:cubicBezTo>
                    <a:pt x="6840" y="8700"/>
                    <a:pt x="6875" y="8705"/>
                    <a:pt x="6910" y="8705"/>
                  </a:cubicBezTo>
                  <a:cubicBezTo>
                    <a:pt x="7068" y="8705"/>
                    <a:pt x="7221" y="8597"/>
                    <a:pt x="7247" y="8468"/>
                  </a:cubicBezTo>
                  <a:cubicBezTo>
                    <a:pt x="7373" y="8027"/>
                    <a:pt x="7373" y="7586"/>
                    <a:pt x="7278" y="7208"/>
                  </a:cubicBezTo>
                  <a:lnTo>
                    <a:pt x="7278" y="7208"/>
                  </a:lnTo>
                  <a:cubicBezTo>
                    <a:pt x="7477" y="7236"/>
                    <a:pt x="7675" y="7252"/>
                    <a:pt x="7870" y="7252"/>
                  </a:cubicBezTo>
                  <a:cubicBezTo>
                    <a:pt x="8110" y="7252"/>
                    <a:pt x="8345" y="7228"/>
                    <a:pt x="8570" y="7176"/>
                  </a:cubicBezTo>
                  <a:cubicBezTo>
                    <a:pt x="8791" y="7113"/>
                    <a:pt x="8885" y="6924"/>
                    <a:pt x="8822" y="6735"/>
                  </a:cubicBezTo>
                  <a:cubicBezTo>
                    <a:pt x="8696" y="6294"/>
                    <a:pt x="8507" y="5947"/>
                    <a:pt x="8224" y="5601"/>
                  </a:cubicBezTo>
                  <a:cubicBezTo>
                    <a:pt x="8633" y="5475"/>
                    <a:pt x="9011" y="5223"/>
                    <a:pt x="9326" y="4908"/>
                  </a:cubicBezTo>
                  <a:cubicBezTo>
                    <a:pt x="9484" y="4750"/>
                    <a:pt x="9484" y="4561"/>
                    <a:pt x="9326" y="4404"/>
                  </a:cubicBezTo>
                  <a:cubicBezTo>
                    <a:pt x="9011" y="4089"/>
                    <a:pt x="8665" y="3868"/>
                    <a:pt x="8224" y="3742"/>
                  </a:cubicBezTo>
                  <a:cubicBezTo>
                    <a:pt x="8507" y="3427"/>
                    <a:pt x="8728" y="3018"/>
                    <a:pt x="8822" y="2608"/>
                  </a:cubicBezTo>
                  <a:cubicBezTo>
                    <a:pt x="8854" y="2387"/>
                    <a:pt x="8728" y="2198"/>
                    <a:pt x="8570" y="2167"/>
                  </a:cubicBezTo>
                  <a:cubicBezTo>
                    <a:pt x="8351" y="2099"/>
                    <a:pt x="8122" y="2068"/>
                    <a:pt x="7889" y="2068"/>
                  </a:cubicBezTo>
                  <a:cubicBezTo>
                    <a:pt x="7688" y="2068"/>
                    <a:pt x="7483" y="2092"/>
                    <a:pt x="7278" y="2135"/>
                  </a:cubicBezTo>
                  <a:cubicBezTo>
                    <a:pt x="7373" y="1694"/>
                    <a:pt x="7373" y="1253"/>
                    <a:pt x="7247" y="875"/>
                  </a:cubicBezTo>
                  <a:cubicBezTo>
                    <a:pt x="7223" y="705"/>
                    <a:pt x="7086" y="591"/>
                    <a:pt x="6938" y="591"/>
                  </a:cubicBezTo>
                  <a:cubicBezTo>
                    <a:pt x="6894" y="591"/>
                    <a:pt x="6849" y="602"/>
                    <a:pt x="6806" y="623"/>
                  </a:cubicBezTo>
                  <a:cubicBezTo>
                    <a:pt x="6365" y="749"/>
                    <a:pt x="6018" y="938"/>
                    <a:pt x="5672" y="1222"/>
                  </a:cubicBezTo>
                  <a:cubicBezTo>
                    <a:pt x="5546" y="812"/>
                    <a:pt x="5325" y="434"/>
                    <a:pt x="5010" y="119"/>
                  </a:cubicBezTo>
                  <a:cubicBezTo>
                    <a:pt x="4931" y="40"/>
                    <a:pt x="4837" y="1"/>
                    <a:pt x="47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0" name="Google Shape;7590;p68"/>
            <p:cNvSpPr/>
            <p:nvPr/>
          </p:nvSpPr>
          <p:spPr>
            <a:xfrm>
              <a:off x="-16018450" y="4253550"/>
              <a:ext cx="129200" cy="108700"/>
            </a:xfrm>
            <a:custGeom>
              <a:rect b="b" l="l" r="r" t="t"/>
              <a:pathLst>
                <a:path extrusionOk="0" h="4348" w="5168">
                  <a:moveTo>
                    <a:pt x="1009" y="0"/>
                  </a:moveTo>
                  <a:cubicBezTo>
                    <a:pt x="410" y="693"/>
                    <a:pt x="1" y="1607"/>
                    <a:pt x="1" y="2615"/>
                  </a:cubicBezTo>
                  <a:lnTo>
                    <a:pt x="1" y="4001"/>
                  </a:lnTo>
                  <a:lnTo>
                    <a:pt x="32" y="4001"/>
                  </a:lnTo>
                  <a:cubicBezTo>
                    <a:pt x="32" y="4190"/>
                    <a:pt x="190" y="4348"/>
                    <a:pt x="410" y="4348"/>
                  </a:cubicBezTo>
                  <a:lnTo>
                    <a:pt x="1796" y="4348"/>
                  </a:lnTo>
                  <a:cubicBezTo>
                    <a:pt x="3214" y="4348"/>
                    <a:pt x="4443" y="3560"/>
                    <a:pt x="5167" y="2426"/>
                  </a:cubicBezTo>
                  <a:cubicBezTo>
                    <a:pt x="4915" y="2237"/>
                    <a:pt x="4411" y="1733"/>
                    <a:pt x="4159" y="1355"/>
                  </a:cubicBezTo>
                  <a:cubicBezTo>
                    <a:pt x="3750" y="1576"/>
                    <a:pt x="3309" y="1670"/>
                    <a:pt x="2836" y="1796"/>
                  </a:cubicBezTo>
                  <a:cubicBezTo>
                    <a:pt x="2805" y="1801"/>
                    <a:pt x="2774" y="1804"/>
                    <a:pt x="2743" y="1804"/>
                  </a:cubicBezTo>
                  <a:cubicBezTo>
                    <a:pt x="2580" y="1804"/>
                    <a:pt x="2421" y="1734"/>
                    <a:pt x="2395" y="1576"/>
                  </a:cubicBezTo>
                  <a:cubicBezTo>
                    <a:pt x="2269" y="1040"/>
                    <a:pt x="2111" y="662"/>
                    <a:pt x="2080" y="189"/>
                  </a:cubicBezTo>
                  <a:cubicBezTo>
                    <a:pt x="1702" y="158"/>
                    <a:pt x="1418" y="63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1" name="Google Shape;7591;p68"/>
            <p:cNvSpPr/>
            <p:nvPr/>
          </p:nvSpPr>
          <p:spPr>
            <a:xfrm>
              <a:off x="-15876675" y="4254325"/>
              <a:ext cx="107925" cy="90600"/>
            </a:xfrm>
            <a:custGeom>
              <a:rect b="b" l="l" r="r" t="t"/>
              <a:pathLst>
                <a:path extrusionOk="0" h="3624" w="4317">
                  <a:moveTo>
                    <a:pt x="3750" y="1"/>
                  </a:moveTo>
                  <a:cubicBezTo>
                    <a:pt x="3466" y="64"/>
                    <a:pt x="3277" y="127"/>
                    <a:pt x="2993" y="127"/>
                  </a:cubicBezTo>
                  <a:cubicBezTo>
                    <a:pt x="2962" y="599"/>
                    <a:pt x="2836" y="977"/>
                    <a:pt x="2678" y="1482"/>
                  </a:cubicBezTo>
                  <a:cubicBezTo>
                    <a:pt x="2653" y="1657"/>
                    <a:pt x="2509" y="1753"/>
                    <a:pt x="2355" y="1753"/>
                  </a:cubicBezTo>
                  <a:cubicBezTo>
                    <a:pt x="2316" y="1753"/>
                    <a:pt x="2276" y="1746"/>
                    <a:pt x="2237" y="1734"/>
                  </a:cubicBezTo>
                  <a:cubicBezTo>
                    <a:pt x="1733" y="1608"/>
                    <a:pt x="1292" y="1482"/>
                    <a:pt x="914" y="1292"/>
                  </a:cubicBezTo>
                  <a:cubicBezTo>
                    <a:pt x="631" y="1702"/>
                    <a:pt x="347" y="1923"/>
                    <a:pt x="1" y="2269"/>
                  </a:cubicBezTo>
                  <a:cubicBezTo>
                    <a:pt x="599" y="3057"/>
                    <a:pt x="1481" y="3592"/>
                    <a:pt x="2552" y="3592"/>
                  </a:cubicBezTo>
                  <a:lnTo>
                    <a:pt x="3970" y="3592"/>
                  </a:lnTo>
                  <a:lnTo>
                    <a:pt x="3970" y="3624"/>
                  </a:lnTo>
                  <a:cubicBezTo>
                    <a:pt x="4159" y="3624"/>
                    <a:pt x="4317" y="3466"/>
                    <a:pt x="4317" y="3277"/>
                  </a:cubicBezTo>
                  <a:lnTo>
                    <a:pt x="4317" y="1860"/>
                  </a:lnTo>
                  <a:cubicBezTo>
                    <a:pt x="4317" y="1166"/>
                    <a:pt x="4096" y="536"/>
                    <a:pt x="3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592" name="Google Shape;7592;p68"/>
          <p:cNvSpPr/>
          <p:nvPr/>
        </p:nvSpPr>
        <p:spPr>
          <a:xfrm>
            <a:off x="7738239" y="3454536"/>
            <a:ext cx="339170" cy="338306"/>
          </a:xfrm>
          <a:custGeom>
            <a:rect b="b" l="l" r="r" t="t"/>
            <a:pathLst>
              <a:path extrusionOk="0" h="12130" w="12161">
                <a:moveTo>
                  <a:pt x="3245" y="0"/>
                </a:moveTo>
                <a:cubicBezTo>
                  <a:pt x="3245" y="0"/>
                  <a:pt x="2174" y="820"/>
                  <a:pt x="2174" y="1765"/>
                </a:cubicBezTo>
                <a:cubicBezTo>
                  <a:pt x="2174" y="2363"/>
                  <a:pt x="2552" y="2930"/>
                  <a:pt x="2867" y="3245"/>
                </a:cubicBezTo>
                <a:lnTo>
                  <a:pt x="2867" y="4254"/>
                </a:lnTo>
                <a:cubicBezTo>
                  <a:pt x="2867" y="3466"/>
                  <a:pt x="2237" y="2836"/>
                  <a:pt x="1449" y="2836"/>
                </a:cubicBezTo>
                <a:lnTo>
                  <a:pt x="756" y="2836"/>
                </a:lnTo>
                <a:lnTo>
                  <a:pt x="756" y="3560"/>
                </a:lnTo>
                <a:cubicBezTo>
                  <a:pt x="756" y="4348"/>
                  <a:pt x="1386" y="4978"/>
                  <a:pt x="2174" y="4978"/>
                </a:cubicBezTo>
                <a:lnTo>
                  <a:pt x="2867" y="4978"/>
                </a:lnTo>
                <a:lnTo>
                  <a:pt x="2867" y="6742"/>
                </a:lnTo>
                <a:cubicBezTo>
                  <a:pt x="2867" y="5955"/>
                  <a:pt x="2237" y="5325"/>
                  <a:pt x="1449" y="5325"/>
                </a:cubicBezTo>
                <a:lnTo>
                  <a:pt x="756" y="5325"/>
                </a:lnTo>
                <a:lnTo>
                  <a:pt x="756" y="6018"/>
                </a:lnTo>
                <a:cubicBezTo>
                  <a:pt x="756" y="6805"/>
                  <a:pt x="1386" y="7467"/>
                  <a:pt x="2174" y="7467"/>
                </a:cubicBezTo>
                <a:lnTo>
                  <a:pt x="2867" y="7467"/>
                </a:lnTo>
                <a:lnTo>
                  <a:pt x="2867" y="9263"/>
                </a:lnTo>
                <a:cubicBezTo>
                  <a:pt x="2867" y="8475"/>
                  <a:pt x="2237" y="7845"/>
                  <a:pt x="1449" y="7845"/>
                </a:cubicBezTo>
                <a:lnTo>
                  <a:pt x="756" y="7845"/>
                </a:lnTo>
                <a:lnTo>
                  <a:pt x="756" y="8570"/>
                </a:lnTo>
                <a:cubicBezTo>
                  <a:pt x="756" y="9357"/>
                  <a:pt x="1386" y="9987"/>
                  <a:pt x="2174" y="9987"/>
                </a:cubicBezTo>
                <a:lnTo>
                  <a:pt x="2867" y="9987"/>
                </a:lnTo>
                <a:lnTo>
                  <a:pt x="2867" y="11437"/>
                </a:lnTo>
                <a:lnTo>
                  <a:pt x="347" y="11437"/>
                </a:lnTo>
                <a:cubicBezTo>
                  <a:pt x="158" y="11437"/>
                  <a:pt x="0" y="11594"/>
                  <a:pt x="0" y="11783"/>
                </a:cubicBezTo>
                <a:cubicBezTo>
                  <a:pt x="0" y="11972"/>
                  <a:pt x="158" y="12130"/>
                  <a:pt x="347" y="12130"/>
                </a:cubicBezTo>
                <a:lnTo>
                  <a:pt x="11814" y="12130"/>
                </a:lnTo>
                <a:cubicBezTo>
                  <a:pt x="12004" y="12130"/>
                  <a:pt x="12161" y="11972"/>
                  <a:pt x="12161" y="11783"/>
                </a:cubicBezTo>
                <a:cubicBezTo>
                  <a:pt x="12161" y="11594"/>
                  <a:pt x="12004" y="11437"/>
                  <a:pt x="11814" y="11437"/>
                </a:cubicBezTo>
                <a:lnTo>
                  <a:pt x="9294" y="11437"/>
                </a:lnTo>
                <a:lnTo>
                  <a:pt x="9294" y="9987"/>
                </a:lnTo>
                <a:lnTo>
                  <a:pt x="10019" y="9987"/>
                </a:lnTo>
                <a:cubicBezTo>
                  <a:pt x="10806" y="9987"/>
                  <a:pt x="11436" y="9357"/>
                  <a:pt x="11436" y="8570"/>
                </a:cubicBezTo>
                <a:lnTo>
                  <a:pt x="11436" y="7845"/>
                </a:lnTo>
                <a:lnTo>
                  <a:pt x="10712" y="7845"/>
                </a:lnTo>
                <a:cubicBezTo>
                  <a:pt x="9924" y="7845"/>
                  <a:pt x="9294" y="8475"/>
                  <a:pt x="9294" y="9263"/>
                </a:cubicBezTo>
                <a:lnTo>
                  <a:pt x="9294" y="7467"/>
                </a:lnTo>
                <a:lnTo>
                  <a:pt x="10019" y="7467"/>
                </a:lnTo>
                <a:cubicBezTo>
                  <a:pt x="10806" y="7467"/>
                  <a:pt x="11436" y="6805"/>
                  <a:pt x="11436" y="6018"/>
                </a:cubicBezTo>
                <a:lnTo>
                  <a:pt x="11436" y="5325"/>
                </a:lnTo>
                <a:lnTo>
                  <a:pt x="10712" y="5325"/>
                </a:lnTo>
                <a:cubicBezTo>
                  <a:pt x="9924" y="5325"/>
                  <a:pt x="9294" y="5955"/>
                  <a:pt x="9294" y="6742"/>
                </a:cubicBezTo>
                <a:lnTo>
                  <a:pt x="9294" y="4978"/>
                </a:lnTo>
                <a:lnTo>
                  <a:pt x="10019" y="4978"/>
                </a:lnTo>
                <a:cubicBezTo>
                  <a:pt x="10806" y="4978"/>
                  <a:pt x="11436" y="4348"/>
                  <a:pt x="11436" y="3560"/>
                </a:cubicBezTo>
                <a:lnTo>
                  <a:pt x="11436" y="2836"/>
                </a:lnTo>
                <a:lnTo>
                  <a:pt x="10712" y="2836"/>
                </a:lnTo>
                <a:cubicBezTo>
                  <a:pt x="9924" y="2836"/>
                  <a:pt x="9294" y="3466"/>
                  <a:pt x="9294" y="4254"/>
                </a:cubicBezTo>
                <a:lnTo>
                  <a:pt x="9294" y="3245"/>
                </a:lnTo>
                <a:cubicBezTo>
                  <a:pt x="9609" y="2930"/>
                  <a:pt x="10019" y="2363"/>
                  <a:pt x="10019" y="1765"/>
                </a:cubicBezTo>
                <a:cubicBezTo>
                  <a:pt x="10019" y="788"/>
                  <a:pt x="8948" y="0"/>
                  <a:pt x="8948" y="0"/>
                </a:cubicBezTo>
                <a:cubicBezTo>
                  <a:pt x="8948" y="0"/>
                  <a:pt x="7876" y="820"/>
                  <a:pt x="7876" y="1765"/>
                </a:cubicBezTo>
                <a:cubicBezTo>
                  <a:pt x="7876" y="2363"/>
                  <a:pt x="8286" y="2930"/>
                  <a:pt x="8601" y="3245"/>
                </a:cubicBezTo>
                <a:lnTo>
                  <a:pt x="8601" y="4254"/>
                </a:lnTo>
                <a:cubicBezTo>
                  <a:pt x="8601" y="3466"/>
                  <a:pt x="7971" y="2836"/>
                  <a:pt x="7183" y="2836"/>
                </a:cubicBezTo>
                <a:lnTo>
                  <a:pt x="6459" y="2836"/>
                </a:lnTo>
                <a:lnTo>
                  <a:pt x="6459" y="3560"/>
                </a:lnTo>
                <a:cubicBezTo>
                  <a:pt x="6459" y="4348"/>
                  <a:pt x="7089" y="4978"/>
                  <a:pt x="7876" y="4978"/>
                </a:cubicBezTo>
                <a:lnTo>
                  <a:pt x="8601" y="4978"/>
                </a:lnTo>
                <a:lnTo>
                  <a:pt x="8601" y="6742"/>
                </a:lnTo>
                <a:cubicBezTo>
                  <a:pt x="8601" y="5955"/>
                  <a:pt x="7971" y="5325"/>
                  <a:pt x="7183" y="5325"/>
                </a:cubicBezTo>
                <a:lnTo>
                  <a:pt x="6459" y="5325"/>
                </a:lnTo>
                <a:lnTo>
                  <a:pt x="6459" y="6018"/>
                </a:lnTo>
                <a:cubicBezTo>
                  <a:pt x="6459" y="6805"/>
                  <a:pt x="7089" y="7467"/>
                  <a:pt x="7876" y="7467"/>
                </a:cubicBezTo>
                <a:lnTo>
                  <a:pt x="8601" y="7467"/>
                </a:lnTo>
                <a:lnTo>
                  <a:pt x="8601" y="9263"/>
                </a:lnTo>
                <a:cubicBezTo>
                  <a:pt x="8601" y="8475"/>
                  <a:pt x="7971" y="7845"/>
                  <a:pt x="7183" y="7845"/>
                </a:cubicBezTo>
                <a:lnTo>
                  <a:pt x="6459" y="7845"/>
                </a:lnTo>
                <a:lnTo>
                  <a:pt x="6459" y="8570"/>
                </a:lnTo>
                <a:cubicBezTo>
                  <a:pt x="6459" y="9357"/>
                  <a:pt x="7089" y="9987"/>
                  <a:pt x="7876" y="9987"/>
                </a:cubicBezTo>
                <a:lnTo>
                  <a:pt x="8601" y="9987"/>
                </a:lnTo>
                <a:lnTo>
                  <a:pt x="8601" y="11437"/>
                </a:lnTo>
                <a:lnTo>
                  <a:pt x="3592" y="11437"/>
                </a:lnTo>
                <a:lnTo>
                  <a:pt x="3592" y="9987"/>
                </a:lnTo>
                <a:lnTo>
                  <a:pt x="4285" y="9987"/>
                </a:lnTo>
                <a:cubicBezTo>
                  <a:pt x="5072" y="9987"/>
                  <a:pt x="5703" y="9357"/>
                  <a:pt x="5703" y="8570"/>
                </a:cubicBezTo>
                <a:lnTo>
                  <a:pt x="5703" y="7845"/>
                </a:lnTo>
                <a:lnTo>
                  <a:pt x="5009" y="7845"/>
                </a:lnTo>
                <a:cubicBezTo>
                  <a:pt x="4222" y="7845"/>
                  <a:pt x="3592" y="8475"/>
                  <a:pt x="3592" y="9263"/>
                </a:cubicBezTo>
                <a:lnTo>
                  <a:pt x="3592" y="7467"/>
                </a:lnTo>
                <a:lnTo>
                  <a:pt x="4285" y="7467"/>
                </a:lnTo>
                <a:cubicBezTo>
                  <a:pt x="5072" y="7467"/>
                  <a:pt x="5703" y="6805"/>
                  <a:pt x="5703" y="6018"/>
                </a:cubicBezTo>
                <a:lnTo>
                  <a:pt x="5703" y="5325"/>
                </a:lnTo>
                <a:lnTo>
                  <a:pt x="5009" y="5325"/>
                </a:lnTo>
                <a:cubicBezTo>
                  <a:pt x="4222" y="5325"/>
                  <a:pt x="3592" y="5955"/>
                  <a:pt x="3592" y="6742"/>
                </a:cubicBezTo>
                <a:lnTo>
                  <a:pt x="3592" y="4978"/>
                </a:lnTo>
                <a:lnTo>
                  <a:pt x="4285" y="4978"/>
                </a:lnTo>
                <a:cubicBezTo>
                  <a:pt x="5072" y="4978"/>
                  <a:pt x="5703" y="4348"/>
                  <a:pt x="5703" y="3560"/>
                </a:cubicBezTo>
                <a:lnTo>
                  <a:pt x="5703" y="2836"/>
                </a:lnTo>
                <a:lnTo>
                  <a:pt x="5009" y="2836"/>
                </a:lnTo>
                <a:cubicBezTo>
                  <a:pt x="4222" y="2836"/>
                  <a:pt x="3592" y="3466"/>
                  <a:pt x="3592" y="4254"/>
                </a:cubicBezTo>
                <a:lnTo>
                  <a:pt x="3592" y="3245"/>
                </a:lnTo>
                <a:cubicBezTo>
                  <a:pt x="3907" y="2930"/>
                  <a:pt x="4285" y="2363"/>
                  <a:pt x="4285" y="1765"/>
                </a:cubicBezTo>
                <a:cubicBezTo>
                  <a:pt x="4285" y="788"/>
                  <a:pt x="3245" y="0"/>
                  <a:pt x="324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593" name="Google Shape;7593;p68"/>
          <p:cNvGrpSpPr/>
          <p:nvPr/>
        </p:nvGrpSpPr>
        <p:grpSpPr>
          <a:xfrm>
            <a:off x="6112322" y="2113746"/>
            <a:ext cx="264341" cy="300905"/>
            <a:chOff x="4995050" y="3245650"/>
            <a:chExt cx="236950" cy="269725"/>
          </a:xfrm>
        </p:grpSpPr>
        <p:sp>
          <p:nvSpPr>
            <p:cNvPr id="7594" name="Google Shape;7594;p68"/>
            <p:cNvSpPr/>
            <p:nvPr/>
          </p:nvSpPr>
          <p:spPr>
            <a:xfrm>
              <a:off x="5074475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503" y="642"/>
                    <a:pt x="642" y="502"/>
                    <a:pt x="642" y="307"/>
                  </a:cubicBezTo>
                  <a:cubicBezTo>
                    <a:pt x="642" y="140"/>
                    <a:pt x="503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5" name="Google Shape;7595;p68"/>
            <p:cNvSpPr/>
            <p:nvPr/>
          </p:nvSpPr>
          <p:spPr>
            <a:xfrm>
              <a:off x="5137200" y="3356450"/>
              <a:ext cx="16050" cy="16050"/>
            </a:xfrm>
            <a:custGeom>
              <a:rect b="b" l="l" r="r" t="t"/>
              <a:pathLst>
                <a:path extrusionOk="0" h="642" w="642">
                  <a:moveTo>
                    <a:pt x="307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502"/>
                    <a:pt x="140" y="642"/>
                    <a:pt x="307" y="642"/>
                  </a:cubicBezTo>
                  <a:cubicBezTo>
                    <a:pt x="474" y="642"/>
                    <a:pt x="614" y="502"/>
                    <a:pt x="614" y="307"/>
                  </a:cubicBezTo>
                  <a:cubicBezTo>
                    <a:pt x="642" y="140"/>
                    <a:pt x="474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96" name="Google Shape;7596;p68"/>
            <p:cNvSpPr/>
            <p:nvPr/>
          </p:nvSpPr>
          <p:spPr>
            <a:xfrm>
              <a:off x="5089125" y="3371950"/>
              <a:ext cx="48100" cy="63100"/>
            </a:xfrm>
            <a:custGeom>
              <a:rect b="b" l="l" r="r" t="t"/>
              <a:pathLst>
                <a:path extrusionOk="0" h="2524" w="1924">
                  <a:moveTo>
                    <a:pt x="976" y="774"/>
                  </a:moveTo>
                  <a:lnTo>
                    <a:pt x="1227" y="1025"/>
                  </a:lnTo>
                  <a:lnTo>
                    <a:pt x="976" y="1499"/>
                  </a:lnTo>
                  <a:lnTo>
                    <a:pt x="753" y="1025"/>
                  </a:lnTo>
                  <a:lnTo>
                    <a:pt x="976" y="774"/>
                  </a:lnTo>
                  <a:close/>
                  <a:moveTo>
                    <a:pt x="976" y="1"/>
                  </a:moveTo>
                  <a:cubicBezTo>
                    <a:pt x="899" y="1"/>
                    <a:pt x="822" y="36"/>
                    <a:pt x="753" y="105"/>
                  </a:cubicBezTo>
                  <a:lnTo>
                    <a:pt x="112" y="747"/>
                  </a:lnTo>
                  <a:cubicBezTo>
                    <a:pt x="0" y="858"/>
                    <a:pt x="0" y="997"/>
                    <a:pt x="56" y="1081"/>
                  </a:cubicBezTo>
                  <a:lnTo>
                    <a:pt x="669" y="2335"/>
                  </a:lnTo>
                  <a:cubicBezTo>
                    <a:pt x="725" y="2461"/>
                    <a:pt x="836" y="2524"/>
                    <a:pt x="948" y="2524"/>
                  </a:cubicBezTo>
                  <a:cubicBezTo>
                    <a:pt x="1059" y="2524"/>
                    <a:pt x="1171" y="2461"/>
                    <a:pt x="1227" y="2335"/>
                  </a:cubicBezTo>
                  <a:lnTo>
                    <a:pt x="1840" y="1081"/>
                  </a:lnTo>
                  <a:cubicBezTo>
                    <a:pt x="1924" y="997"/>
                    <a:pt x="1896" y="802"/>
                    <a:pt x="1784" y="747"/>
                  </a:cubicBezTo>
                  <a:lnTo>
                    <a:pt x="1199" y="105"/>
                  </a:lnTo>
                  <a:cubicBezTo>
                    <a:pt x="1129" y="36"/>
                    <a:pt x="1052" y="1"/>
                    <a:pt x="9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7597" name="Google Shape;7597;p68"/>
            <p:cNvGrpSpPr/>
            <p:nvPr/>
          </p:nvGrpSpPr>
          <p:grpSpPr>
            <a:xfrm>
              <a:off x="4995050" y="3245650"/>
              <a:ext cx="236950" cy="269725"/>
              <a:chOff x="4995050" y="3245650"/>
              <a:chExt cx="236950" cy="269725"/>
            </a:xfrm>
          </p:grpSpPr>
          <p:sp>
            <p:nvSpPr>
              <p:cNvPr id="7598" name="Google Shape;7598;p68"/>
              <p:cNvSpPr/>
              <p:nvPr/>
            </p:nvSpPr>
            <p:spPr>
              <a:xfrm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7599" name="Google Shape;7599;p68"/>
              <p:cNvSpPr/>
              <p:nvPr/>
            </p:nvSpPr>
            <p:spPr>
              <a:xfrm flipH="1">
                <a:off x="4995050" y="3245650"/>
                <a:ext cx="236950" cy="269725"/>
              </a:xfrm>
              <a:custGeom>
                <a:rect b="b" l="l" r="r" t="t"/>
                <a:pathLst>
                  <a:path extrusionOk="0" h="10789" w="9478">
                    <a:moveTo>
                      <a:pt x="4822" y="614"/>
                    </a:moveTo>
                    <a:cubicBezTo>
                      <a:pt x="7080" y="614"/>
                      <a:pt x="8920" y="2454"/>
                      <a:pt x="8920" y="4711"/>
                    </a:cubicBezTo>
                    <a:lnTo>
                      <a:pt x="8920" y="10147"/>
                    </a:lnTo>
                    <a:lnTo>
                      <a:pt x="8223" y="10147"/>
                    </a:lnTo>
                    <a:cubicBezTo>
                      <a:pt x="8223" y="8976"/>
                      <a:pt x="7805" y="8001"/>
                      <a:pt x="7108" y="7304"/>
                    </a:cubicBezTo>
                    <a:cubicBezTo>
                      <a:pt x="7471" y="6941"/>
                      <a:pt x="7749" y="6495"/>
                      <a:pt x="7944" y="6049"/>
                    </a:cubicBezTo>
                    <a:cubicBezTo>
                      <a:pt x="8167" y="5548"/>
                      <a:pt x="8251" y="5074"/>
                      <a:pt x="8251" y="4544"/>
                    </a:cubicBezTo>
                    <a:cubicBezTo>
                      <a:pt x="8251" y="3569"/>
                      <a:pt x="7526" y="2649"/>
                      <a:pt x="6551" y="2565"/>
                    </a:cubicBezTo>
                    <a:cubicBezTo>
                      <a:pt x="6475" y="2556"/>
                      <a:pt x="6400" y="2552"/>
                      <a:pt x="6324" y="2552"/>
                    </a:cubicBezTo>
                    <a:cubicBezTo>
                      <a:pt x="5706" y="2552"/>
                      <a:pt x="5115" y="2855"/>
                      <a:pt x="4767" y="3401"/>
                    </a:cubicBezTo>
                    <a:cubicBezTo>
                      <a:pt x="4424" y="2853"/>
                      <a:pt x="3838" y="2548"/>
                      <a:pt x="3192" y="2548"/>
                    </a:cubicBezTo>
                    <a:cubicBezTo>
                      <a:pt x="3050" y="2548"/>
                      <a:pt x="2905" y="2563"/>
                      <a:pt x="2760" y="2593"/>
                    </a:cubicBezTo>
                    <a:cubicBezTo>
                      <a:pt x="1923" y="2788"/>
                      <a:pt x="1338" y="3596"/>
                      <a:pt x="1338" y="4516"/>
                    </a:cubicBezTo>
                    <a:cubicBezTo>
                      <a:pt x="1338" y="5130"/>
                      <a:pt x="1505" y="5715"/>
                      <a:pt x="1868" y="6245"/>
                    </a:cubicBezTo>
                    <a:lnTo>
                      <a:pt x="2509" y="7220"/>
                    </a:lnTo>
                    <a:lnTo>
                      <a:pt x="2035" y="7861"/>
                    </a:lnTo>
                    <a:cubicBezTo>
                      <a:pt x="1589" y="8419"/>
                      <a:pt x="1338" y="9116"/>
                      <a:pt x="1338" y="9841"/>
                    </a:cubicBezTo>
                    <a:lnTo>
                      <a:pt x="1338" y="10119"/>
                    </a:lnTo>
                    <a:lnTo>
                      <a:pt x="697" y="10119"/>
                    </a:lnTo>
                    <a:lnTo>
                      <a:pt x="697" y="4711"/>
                    </a:lnTo>
                    <a:cubicBezTo>
                      <a:pt x="697" y="2454"/>
                      <a:pt x="2565" y="614"/>
                      <a:pt x="4822" y="614"/>
                    </a:cubicBezTo>
                    <a:close/>
                    <a:moveTo>
                      <a:pt x="6241" y="3171"/>
                    </a:moveTo>
                    <a:cubicBezTo>
                      <a:pt x="6288" y="3171"/>
                      <a:pt x="6335" y="3173"/>
                      <a:pt x="6383" y="3178"/>
                    </a:cubicBezTo>
                    <a:cubicBezTo>
                      <a:pt x="6997" y="3234"/>
                      <a:pt x="7498" y="3847"/>
                      <a:pt x="7498" y="4544"/>
                    </a:cubicBezTo>
                    <a:cubicBezTo>
                      <a:pt x="7498" y="5408"/>
                      <a:pt x="7164" y="6245"/>
                      <a:pt x="6523" y="6858"/>
                    </a:cubicBezTo>
                    <a:lnTo>
                      <a:pt x="6328" y="7081"/>
                    </a:lnTo>
                    <a:cubicBezTo>
                      <a:pt x="6188" y="7220"/>
                      <a:pt x="6188" y="7387"/>
                      <a:pt x="6328" y="7527"/>
                    </a:cubicBezTo>
                    <a:cubicBezTo>
                      <a:pt x="6634" y="7834"/>
                      <a:pt x="7498" y="8614"/>
                      <a:pt x="7498" y="10175"/>
                    </a:cubicBezTo>
                    <a:lnTo>
                      <a:pt x="1896" y="10175"/>
                    </a:lnTo>
                    <a:lnTo>
                      <a:pt x="1896" y="10147"/>
                    </a:lnTo>
                    <a:cubicBezTo>
                      <a:pt x="1896" y="9813"/>
                      <a:pt x="1868" y="9032"/>
                      <a:pt x="2453" y="8307"/>
                    </a:cubicBezTo>
                    <a:lnTo>
                      <a:pt x="3066" y="7499"/>
                    </a:lnTo>
                    <a:cubicBezTo>
                      <a:pt x="3150" y="7387"/>
                      <a:pt x="3178" y="7248"/>
                      <a:pt x="3066" y="7109"/>
                    </a:cubicBezTo>
                    <a:lnTo>
                      <a:pt x="2286" y="5938"/>
                    </a:lnTo>
                    <a:cubicBezTo>
                      <a:pt x="2007" y="5520"/>
                      <a:pt x="1868" y="5018"/>
                      <a:pt x="1868" y="4544"/>
                    </a:cubicBezTo>
                    <a:cubicBezTo>
                      <a:pt x="1868" y="3903"/>
                      <a:pt x="2286" y="3346"/>
                      <a:pt x="2788" y="3206"/>
                    </a:cubicBezTo>
                    <a:cubicBezTo>
                      <a:pt x="2884" y="3187"/>
                      <a:pt x="2980" y="3178"/>
                      <a:pt x="3074" y="3178"/>
                    </a:cubicBezTo>
                    <a:cubicBezTo>
                      <a:pt x="3788" y="3178"/>
                      <a:pt x="4376" y="3718"/>
                      <a:pt x="4376" y="4433"/>
                    </a:cubicBezTo>
                    <a:cubicBezTo>
                      <a:pt x="4376" y="4600"/>
                      <a:pt x="4516" y="4739"/>
                      <a:pt x="4683" y="4739"/>
                    </a:cubicBezTo>
                    <a:cubicBezTo>
                      <a:pt x="4850" y="4739"/>
                      <a:pt x="4990" y="4600"/>
                      <a:pt x="4990" y="4433"/>
                    </a:cubicBezTo>
                    <a:cubicBezTo>
                      <a:pt x="4990" y="3753"/>
                      <a:pt x="5530" y="3171"/>
                      <a:pt x="6241" y="3171"/>
                    </a:cubicBezTo>
                    <a:close/>
                    <a:moveTo>
                      <a:pt x="4739" y="1"/>
                    </a:moveTo>
                    <a:cubicBezTo>
                      <a:pt x="2146" y="1"/>
                      <a:pt x="0" y="2147"/>
                      <a:pt x="0" y="4739"/>
                    </a:cubicBezTo>
                    <a:lnTo>
                      <a:pt x="0" y="10454"/>
                    </a:lnTo>
                    <a:cubicBezTo>
                      <a:pt x="0" y="10649"/>
                      <a:pt x="139" y="10788"/>
                      <a:pt x="335" y="10788"/>
                    </a:cubicBezTo>
                    <a:lnTo>
                      <a:pt x="9171" y="10788"/>
                    </a:lnTo>
                    <a:cubicBezTo>
                      <a:pt x="9338" y="10788"/>
                      <a:pt x="9478" y="10649"/>
                      <a:pt x="9478" y="10454"/>
                    </a:cubicBezTo>
                    <a:lnTo>
                      <a:pt x="9478" y="4739"/>
                    </a:lnTo>
                    <a:cubicBezTo>
                      <a:pt x="9478" y="2147"/>
                      <a:pt x="7359" y="1"/>
                      <a:pt x="4739" y="1"/>
                    </a:cubicBezTo>
                    <a:close/>
                  </a:path>
                </a:pathLst>
              </a:custGeom>
              <a:solidFill>
                <a:srgbClr val="5F7D9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grpSp>
        <p:nvGrpSpPr>
          <p:cNvPr id="7600" name="Google Shape;7600;p68"/>
          <p:cNvGrpSpPr/>
          <p:nvPr/>
        </p:nvGrpSpPr>
        <p:grpSpPr>
          <a:xfrm>
            <a:off x="4389657" y="1677273"/>
            <a:ext cx="347129" cy="345366"/>
            <a:chOff x="4724650" y="2885700"/>
            <a:chExt cx="270750" cy="269375"/>
          </a:xfrm>
        </p:grpSpPr>
        <p:sp>
          <p:nvSpPr>
            <p:cNvPr id="7601" name="Google Shape;7601;p68"/>
            <p:cNvSpPr/>
            <p:nvPr/>
          </p:nvSpPr>
          <p:spPr>
            <a:xfrm flipH="1">
              <a:off x="472500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2" name="Google Shape;7602;p68"/>
            <p:cNvSpPr/>
            <p:nvPr/>
          </p:nvSpPr>
          <p:spPr>
            <a:xfrm>
              <a:off x="4724650" y="2885700"/>
              <a:ext cx="270400" cy="269375"/>
            </a:xfrm>
            <a:custGeom>
              <a:rect b="b" l="l" r="r" t="t"/>
              <a:pathLst>
                <a:path extrusionOk="0" h="10775" w="10816">
                  <a:moveTo>
                    <a:pt x="1655" y="3145"/>
                  </a:moveTo>
                  <a:cubicBezTo>
                    <a:pt x="1870" y="3145"/>
                    <a:pt x="2092" y="3219"/>
                    <a:pt x="2286" y="3388"/>
                  </a:cubicBezTo>
                  <a:cubicBezTo>
                    <a:pt x="1840" y="3722"/>
                    <a:pt x="1450" y="4308"/>
                    <a:pt x="1338" y="5005"/>
                  </a:cubicBezTo>
                  <a:cubicBezTo>
                    <a:pt x="948" y="4865"/>
                    <a:pt x="697" y="4503"/>
                    <a:pt x="697" y="4085"/>
                  </a:cubicBezTo>
                  <a:cubicBezTo>
                    <a:pt x="697" y="3540"/>
                    <a:pt x="1158" y="3145"/>
                    <a:pt x="1655" y="3145"/>
                  </a:cubicBezTo>
                  <a:close/>
                  <a:moveTo>
                    <a:pt x="9227" y="3165"/>
                  </a:moveTo>
                  <a:cubicBezTo>
                    <a:pt x="9757" y="3165"/>
                    <a:pt x="10203" y="3555"/>
                    <a:pt x="10203" y="4085"/>
                  </a:cubicBezTo>
                  <a:cubicBezTo>
                    <a:pt x="10203" y="4503"/>
                    <a:pt x="9924" y="4865"/>
                    <a:pt x="9534" y="5005"/>
                  </a:cubicBezTo>
                  <a:cubicBezTo>
                    <a:pt x="9450" y="4419"/>
                    <a:pt x="9199" y="3917"/>
                    <a:pt x="8725" y="3499"/>
                  </a:cubicBezTo>
                  <a:cubicBezTo>
                    <a:pt x="8697" y="3471"/>
                    <a:pt x="8642" y="3444"/>
                    <a:pt x="8586" y="3388"/>
                  </a:cubicBezTo>
                  <a:cubicBezTo>
                    <a:pt x="8781" y="3248"/>
                    <a:pt x="8976" y="3165"/>
                    <a:pt x="9227" y="3165"/>
                  </a:cubicBezTo>
                  <a:close/>
                  <a:moveTo>
                    <a:pt x="5436" y="712"/>
                  </a:moveTo>
                  <a:lnTo>
                    <a:pt x="5882" y="991"/>
                  </a:lnTo>
                  <a:cubicBezTo>
                    <a:pt x="5921" y="1010"/>
                    <a:pt x="5972" y="1042"/>
                    <a:pt x="6037" y="1042"/>
                  </a:cubicBezTo>
                  <a:cubicBezTo>
                    <a:pt x="6066" y="1042"/>
                    <a:pt x="6098" y="1036"/>
                    <a:pt x="6133" y="1018"/>
                  </a:cubicBezTo>
                  <a:lnTo>
                    <a:pt x="6635" y="879"/>
                  </a:lnTo>
                  <a:lnTo>
                    <a:pt x="7025" y="1269"/>
                  </a:lnTo>
                  <a:cubicBezTo>
                    <a:pt x="7109" y="1325"/>
                    <a:pt x="7164" y="1381"/>
                    <a:pt x="7248" y="1381"/>
                  </a:cubicBezTo>
                  <a:lnTo>
                    <a:pt x="7805" y="1409"/>
                  </a:lnTo>
                  <a:lnTo>
                    <a:pt x="8028" y="1910"/>
                  </a:lnTo>
                  <a:cubicBezTo>
                    <a:pt x="8084" y="1966"/>
                    <a:pt x="8140" y="2050"/>
                    <a:pt x="8224" y="2050"/>
                  </a:cubicBezTo>
                  <a:lnTo>
                    <a:pt x="8725" y="2217"/>
                  </a:lnTo>
                  <a:lnTo>
                    <a:pt x="8809" y="2552"/>
                  </a:lnTo>
                  <a:cubicBezTo>
                    <a:pt x="8502" y="2663"/>
                    <a:pt x="8168" y="2830"/>
                    <a:pt x="7973" y="3109"/>
                  </a:cubicBezTo>
                  <a:cubicBezTo>
                    <a:pt x="7879" y="3091"/>
                    <a:pt x="7785" y="3082"/>
                    <a:pt x="7692" y="3082"/>
                  </a:cubicBezTo>
                  <a:cubicBezTo>
                    <a:pt x="7061" y="3082"/>
                    <a:pt x="6459" y="3478"/>
                    <a:pt x="6217" y="4085"/>
                  </a:cubicBezTo>
                  <a:lnTo>
                    <a:pt x="6021" y="4642"/>
                  </a:lnTo>
                  <a:cubicBezTo>
                    <a:pt x="5910" y="4893"/>
                    <a:pt x="5715" y="5032"/>
                    <a:pt x="5464" y="5032"/>
                  </a:cubicBezTo>
                  <a:cubicBezTo>
                    <a:pt x="5213" y="5032"/>
                    <a:pt x="4962" y="4893"/>
                    <a:pt x="4906" y="4642"/>
                  </a:cubicBezTo>
                  <a:lnTo>
                    <a:pt x="4683" y="4085"/>
                  </a:lnTo>
                  <a:cubicBezTo>
                    <a:pt x="4441" y="3478"/>
                    <a:pt x="3839" y="3082"/>
                    <a:pt x="3227" y="3082"/>
                  </a:cubicBezTo>
                  <a:cubicBezTo>
                    <a:pt x="3136" y="3082"/>
                    <a:pt x="3045" y="3091"/>
                    <a:pt x="2955" y="3109"/>
                  </a:cubicBezTo>
                  <a:cubicBezTo>
                    <a:pt x="2732" y="2830"/>
                    <a:pt x="2453" y="2635"/>
                    <a:pt x="2119" y="2552"/>
                  </a:cubicBezTo>
                  <a:lnTo>
                    <a:pt x="2175" y="2217"/>
                  </a:lnTo>
                  <a:lnTo>
                    <a:pt x="2649" y="2050"/>
                  </a:lnTo>
                  <a:cubicBezTo>
                    <a:pt x="2704" y="1994"/>
                    <a:pt x="2788" y="1966"/>
                    <a:pt x="2816" y="1910"/>
                  </a:cubicBezTo>
                  <a:lnTo>
                    <a:pt x="3067" y="1409"/>
                  </a:lnTo>
                  <a:lnTo>
                    <a:pt x="3624" y="1381"/>
                  </a:lnTo>
                  <a:cubicBezTo>
                    <a:pt x="3680" y="1381"/>
                    <a:pt x="3764" y="1353"/>
                    <a:pt x="3819" y="1269"/>
                  </a:cubicBezTo>
                  <a:lnTo>
                    <a:pt x="4210" y="879"/>
                  </a:lnTo>
                  <a:lnTo>
                    <a:pt x="4739" y="1018"/>
                  </a:lnTo>
                  <a:cubicBezTo>
                    <a:pt x="4756" y="1036"/>
                    <a:pt x="4779" y="1042"/>
                    <a:pt x="4804" y="1042"/>
                  </a:cubicBezTo>
                  <a:cubicBezTo>
                    <a:pt x="4859" y="1042"/>
                    <a:pt x="4924" y="1010"/>
                    <a:pt x="4962" y="991"/>
                  </a:cubicBezTo>
                  <a:lnTo>
                    <a:pt x="5436" y="712"/>
                  </a:lnTo>
                  <a:close/>
                  <a:moveTo>
                    <a:pt x="5436" y="7625"/>
                  </a:moveTo>
                  <a:cubicBezTo>
                    <a:pt x="5603" y="7625"/>
                    <a:pt x="5743" y="7681"/>
                    <a:pt x="5882" y="7792"/>
                  </a:cubicBezTo>
                  <a:cubicBezTo>
                    <a:pt x="5966" y="7904"/>
                    <a:pt x="6021" y="7987"/>
                    <a:pt x="6049" y="8099"/>
                  </a:cubicBezTo>
                  <a:cubicBezTo>
                    <a:pt x="5826" y="8350"/>
                    <a:pt x="5603" y="8600"/>
                    <a:pt x="5436" y="8768"/>
                  </a:cubicBezTo>
                  <a:lnTo>
                    <a:pt x="4795" y="8127"/>
                  </a:lnTo>
                  <a:cubicBezTo>
                    <a:pt x="4879" y="7848"/>
                    <a:pt x="5102" y="7625"/>
                    <a:pt x="5436" y="7625"/>
                  </a:cubicBezTo>
                  <a:close/>
                  <a:moveTo>
                    <a:pt x="3226" y="3711"/>
                  </a:moveTo>
                  <a:cubicBezTo>
                    <a:pt x="3600" y="3711"/>
                    <a:pt x="3965" y="3943"/>
                    <a:pt x="4126" y="4336"/>
                  </a:cubicBezTo>
                  <a:lnTo>
                    <a:pt x="4349" y="4893"/>
                  </a:lnTo>
                  <a:cubicBezTo>
                    <a:pt x="4516" y="5395"/>
                    <a:pt x="4990" y="5701"/>
                    <a:pt x="5492" y="5701"/>
                  </a:cubicBezTo>
                  <a:cubicBezTo>
                    <a:pt x="6021" y="5701"/>
                    <a:pt x="6467" y="5395"/>
                    <a:pt x="6635" y="4893"/>
                  </a:cubicBezTo>
                  <a:lnTo>
                    <a:pt x="6858" y="4336"/>
                  </a:lnTo>
                  <a:cubicBezTo>
                    <a:pt x="7002" y="3957"/>
                    <a:pt x="7379" y="3730"/>
                    <a:pt x="7756" y="3730"/>
                  </a:cubicBezTo>
                  <a:cubicBezTo>
                    <a:pt x="7962" y="3730"/>
                    <a:pt x="8168" y="3798"/>
                    <a:pt x="8335" y="3945"/>
                  </a:cubicBezTo>
                  <a:cubicBezTo>
                    <a:pt x="8725" y="4308"/>
                    <a:pt x="8948" y="4782"/>
                    <a:pt x="8948" y="5339"/>
                  </a:cubicBezTo>
                  <a:cubicBezTo>
                    <a:pt x="8920" y="6175"/>
                    <a:pt x="8502" y="7430"/>
                    <a:pt x="7861" y="8405"/>
                  </a:cubicBezTo>
                  <a:cubicBezTo>
                    <a:pt x="7248" y="9381"/>
                    <a:pt x="6467" y="10022"/>
                    <a:pt x="5771" y="10161"/>
                  </a:cubicBezTo>
                  <a:lnTo>
                    <a:pt x="5771" y="9353"/>
                  </a:lnTo>
                  <a:cubicBezTo>
                    <a:pt x="5938" y="9186"/>
                    <a:pt x="6328" y="8796"/>
                    <a:pt x="6635" y="8517"/>
                  </a:cubicBezTo>
                  <a:cubicBezTo>
                    <a:pt x="6718" y="8461"/>
                    <a:pt x="6746" y="8377"/>
                    <a:pt x="6746" y="8322"/>
                  </a:cubicBezTo>
                  <a:cubicBezTo>
                    <a:pt x="6746" y="7959"/>
                    <a:pt x="6607" y="7653"/>
                    <a:pt x="6356" y="7402"/>
                  </a:cubicBezTo>
                  <a:cubicBezTo>
                    <a:pt x="6105" y="7151"/>
                    <a:pt x="5798" y="7012"/>
                    <a:pt x="5464" y="7012"/>
                  </a:cubicBezTo>
                  <a:cubicBezTo>
                    <a:pt x="4767" y="7012"/>
                    <a:pt x="4210" y="7569"/>
                    <a:pt x="4210" y="8266"/>
                  </a:cubicBezTo>
                  <a:cubicBezTo>
                    <a:pt x="4210" y="8350"/>
                    <a:pt x="4237" y="8461"/>
                    <a:pt x="4293" y="8489"/>
                  </a:cubicBezTo>
                  <a:lnTo>
                    <a:pt x="5185" y="9353"/>
                  </a:lnTo>
                  <a:lnTo>
                    <a:pt x="5185" y="10161"/>
                  </a:lnTo>
                  <a:cubicBezTo>
                    <a:pt x="4433" y="10022"/>
                    <a:pt x="3708" y="9381"/>
                    <a:pt x="3095" y="8405"/>
                  </a:cubicBezTo>
                  <a:cubicBezTo>
                    <a:pt x="2453" y="7430"/>
                    <a:pt x="2035" y="6231"/>
                    <a:pt x="2035" y="5339"/>
                  </a:cubicBezTo>
                  <a:cubicBezTo>
                    <a:pt x="2035" y="4782"/>
                    <a:pt x="2258" y="4336"/>
                    <a:pt x="2621" y="3945"/>
                  </a:cubicBezTo>
                  <a:cubicBezTo>
                    <a:pt x="2801" y="3785"/>
                    <a:pt x="3015" y="3711"/>
                    <a:pt x="3226" y="3711"/>
                  </a:cubicBezTo>
                  <a:close/>
                  <a:moveTo>
                    <a:pt x="5408" y="1"/>
                  </a:moveTo>
                  <a:cubicBezTo>
                    <a:pt x="5352" y="1"/>
                    <a:pt x="5297" y="15"/>
                    <a:pt x="5241" y="43"/>
                  </a:cubicBezTo>
                  <a:lnTo>
                    <a:pt x="4739" y="377"/>
                  </a:lnTo>
                  <a:lnTo>
                    <a:pt x="4126" y="238"/>
                  </a:lnTo>
                  <a:cubicBezTo>
                    <a:pt x="4103" y="222"/>
                    <a:pt x="4077" y="215"/>
                    <a:pt x="4050" y="215"/>
                  </a:cubicBezTo>
                  <a:cubicBezTo>
                    <a:pt x="3980" y="215"/>
                    <a:pt x="3900" y="261"/>
                    <a:pt x="3819" y="322"/>
                  </a:cubicBezTo>
                  <a:lnTo>
                    <a:pt x="3401" y="740"/>
                  </a:lnTo>
                  <a:lnTo>
                    <a:pt x="2816" y="795"/>
                  </a:lnTo>
                  <a:cubicBezTo>
                    <a:pt x="2704" y="795"/>
                    <a:pt x="2593" y="851"/>
                    <a:pt x="2537" y="963"/>
                  </a:cubicBezTo>
                  <a:lnTo>
                    <a:pt x="2258" y="1492"/>
                  </a:lnTo>
                  <a:lnTo>
                    <a:pt x="1701" y="1687"/>
                  </a:lnTo>
                  <a:cubicBezTo>
                    <a:pt x="1589" y="1715"/>
                    <a:pt x="1534" y="1827"/>
                    <a:pt x="1478" y="1938"/>
                  </a:cubicBezTo>
                  <a:lnTo>
                    <a:pt x="1394" y="2524"/>
                  </a:lnTo>
                  <a:cubicBezTo>
                    <a:pt x="1032" y="2552"/>
                    <a:pt x="725" y="2747"/>
                    <a:pt x="474" y="2970"/>
                  </a:cubicBezTo>
                  <a:cubicBezTo>
                    <a:pt x="168" y="3304"/>
                    <a:pt x="0" y="3667"/>
                    <a:pt x="0" y="4085"/>
                  </a:cubicBezTo>
                  <a:cubicBezTo>
                    <a:pt x="0" y="4865"/>
                    <a:pt x="586" y="5534"/>
                    <a:pt x="1283" y="5618"/>
                  </a:cubicBezTo>
                  <a:cubicBezTo>
                    <a:pt x="1338" y="6566"/>
                    <a:pt x="1812" y="7764"/>
                    <a:pt x="2426" y="8740"/>
                  </a:cubicBezTo>
                  <a:cubicBezTo>
                    <a:pt x="3290" y="10050"/>
                    <a:pt x="4349" y="10775"/>
                    <a:pt x="5352" y="10775"/>
                  </a:cubicBezTo>
                  <a:cubicBezTo>
                    <a:pt x="6412" y="10775"/>
                    <a:pt x="7443" y="10050"/>
                    <a:pt x="8279" y="8740"/>
                  </a:cubicBezTo>
                  <a:cubicBezTo>
                    <a:pt x="8893" y="7764"/>
                    <a:pt x="9366" y="6566"/>
                    <a:pt x="9422" y="5618"/>
                  </a:cubicBezTo>
                  <a:cubicBezTo>
                    <a:pt x="9729" y="5562"/>
                    <a:pt x="10008" y="5423"/>
                    <a:pt x="10258" y="5200"/>
                  </a:cubicBezTo>
                  <a:cubicBezTo>
                    <a:pt x="10649" y="4921"/>
                    <a:pt x="10816" y="4503"/>
                    <a:pt x="10816" y="4085"/>
                  </a:cubicBezTo>
                  <a:cubicBezTo>
                    <a:pt x="10816" y="3667"/>
                    <a:pt x="10649" y="3248"/>
                    <a:pt x="10342" y="2970"/>
                  </a:cubicBezTo>
                  <a:cubicBezTo>
                    <a:pt x="10091" y="2747"/>
                    <a:pt x="9785" y="2607"/>
                    <a:pt x="9422" y="2524"/>
                  </a:cubicBezTo>
                  <a:lnTo>
                    <a:pt x="9339" y="1938"/>
                  </a:lnTo>
                  <a:cubicBezTo>
                    <a:pt x="9283" y="1827"/>
                    <a:pt x="9227" y="1715"/>
                    <a:pt x="9116" y="1687"/>
                  </a:cubicBezTo>
                  <a:lnTo>
                    <a:pt x="8558" y="1492"/>
                  </a:lnTo>
                  <a:lnTo>
                    <a:pt x="8279" y="963"/>
                  </a:lnTo>
                  <a:cubicBezTo>
                    <a:pt x="8251" y="851"/>
                    <a:pt x="8140" y="795"/>
                    <a:pt x="8001" y="795"/>
                  </a:cubicBezTo>
                  <a:lnTo>
                    <a:pt x="7415" y="740"/>
                  </a:lnTo>
                  <a:lnTo>
                    <a:pt x="6997" y="322"/>
                  </a:lnTo>
                  <a:cubicBezTo>
                    <a:pt x="6913" y="266"/>
                    <a:pt x="6774" y="238"/>
                    <a:pt x="6690" y="238"/>
                  </a:cubicBezTo>
                  <a:lnTo>
                    <a:pt x="6077" y="377"/>
                  </a:lnTo>
                  <a:lnTo>
                    <a:pt x="5575" y="43"/>
                  </a:lnTo>
                  <a:cubicBezTo>
                    <a:pt x="5520" y="15"/>
                    <a:pt x="5464" y="1"/>
                    <a:pt x="54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3" name="Google Shape;7603;p68"/>
            <p:cNvSpPr/>
            <p:nvPr/>
          </p:nvSpPr>
          <p:spPr>
            <a:xfrm>
              <a:off x="4900250" y="3027525"/>
              <a:ext cx="16075" cy="15350"/>
            </a:xfrm>
            <a:custGeom>
              <a:rect b="b" l="l" r="r" t="t"/>
              <a:pathLst>
                <a:path extrusionOk="0" h="614" w="643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503" y="614"/>
                    <a:pt x="642" y="474"/>
                    <a:pt x="642" y="307"/>
                  </a:cubicBezTo>
                  <a:cubicBezTo>
                    <a:pt x="642" y="140"/>
                    <a:pt x="503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4" name="Google Shape;7604;p68"/>
            <p:cNvSpPr/>
            <p:nvPr/>
          </p:nvSpPr>
          <p:spPr>
            <a:xfrm>
              <a:off x="4805475" y="3027525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1"/>
                  </a:moveTo>
                  <a:cubicBezTo>
                    <a:pt x="140" y="1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1"/>
                    <a:pt x="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5" name="Google Shape;7605;p68"/>
            <p:cNvSpPr/>
            <p:nvPr/>
          </p:nvSpPr>
          <p:spPr>
            <a:xfrm>
              <a:off x="4820825" y="2932750"/>
              <a:ext cx="16050" cy="32075"/>
            </a:xfrm>
            <a:custGeom>
              <a:rect b="b" l="l" r="r" t="t"/>
              <a:pathLst>
                <a:path extrusionOk="0" h="1283" w="642">
                  <a:moveTo>
                    <a:pt x="335" y="1"/>
                  </a:moveTo>
                  <a:cubicBezTo>
                    <a:pt x="140" y="1"/>
                    <a:pt x="0" y="140"/>
                    <a:pt x="0" y="335"/>
                  </a:cubicBezTo>
                  <a:lnTo>
                    <a:pt x="0" y="948"/>
                  </a:lnTo>
                  <a:cubicBezTo>
                    <a:pt x="0" y="1143"/>
                    <a:pt x="140" y="1283"/>
                    <a:pt x="335" y="1283"/>
                  </a:cubicBezTo>
                  <a:cubicBezTo>
                    <a:pt x="502" y="1283"/>
                    <a:pt x="641" y="1143"/>
                    <a:pt x="641" y="948"/>
                  </a:cubicBezTo>
                  <a:lnTo>
                    <a:pt x="641" y="335"/>
                  </a:lnTo>
                  <a:cubicBezTo>
                    <a:pt x="641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6" name="Google Shape;7606;p68"/>
            <p:cNvSpPr/>
            <p:nvPr/>
          </p:nvSpPr>
          <p:spPr>
            <a:xfrm>
              <a:off x="4884925" y="2932750"/>
              <a:ext cx="15350" cy="32075"/>
            </a:xfrm>
            <a:custGeom>
              <a:rect b="b" l="l" r="r" t="t"/>
              <a:pathLst>
                <a:path extrusionOk="0" h="1283" w="614">
                  <a:moveTo>
                    <a:pt x="307" y="1"/>
                  </a:moveTo>
                  <a:cubicBezTo>
                    <a:pt x="112" y="1"/>
                    <a:pt x="1" y="140"/>
                    <a:pt x="1" y="335"/>
                  </a:cubicBezTo>
                  <a:lnTo>
                    <a:pt x="1" y="948"/>
                  </a:lnTo>
                  <a:cubicBezTo>
                    <a:pt x="1" y="1143"/>
                    <a:pt x="112" y="1283"/>
                    <a:pt x="307" y="1283"/>
                  </a:cubicBezTo>
                  <a:cubicBezTo>
                    <a:pt x="475" y="1283"/>
                    <a:pt x="614" y="1143"/>
                    <a:pt x="614" y="948"/>
                  </a:cubicBezTo>
                  <a:lnTo>
                    <a:pt x="614" y="335"/>
                  </a:lnTo>
                  <a:cubicBezTo>
                    <a:pt x="614" y="140"/>
                    <a:pt x="475" y="1"/>
                    <a:pt x="3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07" name="Google Shape;7607;p68"/>
            <p:cNvSpPr/>
            <p:nvPr/>
          </p:nvSpPr>
          <p:spPr>
            <a:xfrm>
              <a:off x="4852175" y="2948775"/>
              <a:ext cx="16050" cy="31400"/>
            </a:xfrm>
            <a:custGeom>
              <a:rect b="b" l="l" r="r" t="t"/>
              <a:pathLst>
                <a:path extrusionOk="0" h="1256" w="642">
                  <a:moveTo>
                    <a:pt x="335" y="1"/>
                  </a:moveTo>
                  <a:cubicBezTo>
                    <a:pt x="140" y="1"/>
                    <a:pt x="1" y="140"/>
                    <a:pt x="1" y="307"/>
                  </a:cubicBezTo>
                  <a:lnTo>
                    <a:pt x="1" y="948"/>
                  </a:lnTo>
                  <a:cubicBezTo>
                    <a:pt x="1" y="1116"/>
                    <a:pt x="140" y="1255"/>
                    <a:pt x="335" y="1255"/>
                  </a:cubicBezTo>
                  <a:cubicBezTo>
                    <a:pt x="502" y="1255"/>
                    <a:pt x="642" y="1116"/>
                    <a:pt x="642" y="948"/>
                  </a:cubicBezTo>
                  <a:lnTo>
                    <a:pt x="642" y="307"/>
                  </a:lnTo>
                  <a:cubicBezTo>
                    <a:pt x="642" y="140"/>
                    <a:pt x="502" y="1"/>
                    <a:pt x="3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08" name="Google Shape;7608;p68"/>
          <p:cNvGrpSpPr/>
          <p:nvPr/>
        </p:nvGrpSpPr>
        <p:grpSpPr>
          <a:xfrm>
            <a:off x="3577077" y="1673302"/>
            <a:ext cx="279462" cy="335722"/>
            <a:chOff x="4459350" y="2882125"/>
            <a:chExt cx="228375" cy="274350"/>
          </a:xfrm>
        </p:grpSpPr>
        <p:sp>
          <p:nvSpPr>
            <p:cNvPr id="7609" name="Google Shape;7609;p68"/>
            <p:cNvSpPr/>
            <p:nvPr/>
          </p:nvSpPr>
          <p:spPr>
            <a:xfrm>
              <a:off x="4537175" y="3045650"/>
              <a:ext cx="15375" cy="15350"/>
            </a:xfrm>
            <a:custGeom>
              <a:rect b="b" l="l" r="r" t="t"/>
              <a:pathLst>
                <a:path extrusionOk="0" h="614" w="615">
                  <a:moveTo>
                    <a:pt x="308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8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0" name="Google Shape;7610;p68"/>
            <p:cNvSpPr/>
            <p:nvPr/>
          </p:nvSpPr>
          <p:spPr>
            <a:xfrm>
              <a:off x="4599900" y="3045650"/>
              <a:ext cx="15350" cy="15350"/>
            </a:xfrm>
            <a:custGeom>
              <a:rect b="b" l="l" r="r" t="t"/>
              <a:pathLst>
                <a:path extrusionOk="0" h="614" w="614">
                  <a:moveTo>
                    <a:pt x="307" y="0"/>
                  </a:moveTo>
                  <a:cubicBezTo>
                    <a:pt x="140" y="0"/>
                    <a:pt x="1" y="140"/>
                    <a:pt x="1" y="307"/>
                  </a:cubicBezTo>
                  <a:cubicBezTo>
                    <a:pt x="1" y="474"/>
                    <a:pt x="140" y="614"/>
                    <a:pt x="307" y="614"/>
                  </a:cubicBezTo>
                  <a:cubicBezTo>
                    <a:pt x="475" y="614"/>
                    <a:pt x="614" y="474"/>
                    <a:pt x="614" y="307"/>
                  </a:cubicBezTo>
                  <a:cubicBezTo>
                    <a:pt x="614" y="140"/>
                    <a:pt x="475" y="0"/>
                    <a:pt x="3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1" name="Google Shape;7611;p68"/>
            <p:cNvSpPr/>
            <p:nvPr/>
          </p:nvSpPr>
          <p:spPr>
            <a:xfrm>
              <a:off x="446470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2" name="Google Shape;7612;p68"/>
            <p:cNvSpPr/>
            <p:nvPr/>
          </p:nvSpPr>
          <p:spPr>
            <a:xfrm flipH="1">
              <a:off x="4459350" y="2886250"/>
              <a:ext cx="223025" cy="270225"/>
            </a:xfrm>
            <a:custGeom>
              <a:rect b="b" l="l" r="r" t="t"/>
              <a:pathLst>
                <a:path extrusionOk="0" h="10809" w="8921">
                  <a:moveTo>
                    <a:pt x="921" y="773"/>
                  </a:moveTo>
                  <a:cubicBezTo>
                    <a:pt x="1757" y="1219"/>
                    <a:pt x="2398" y="1916"/>
                    <a:pt x="2788" y="2808"/>
                  </a:cubicBezTo>
                  <a:cubicBezTo>
                    <a:pt x="2900" y="3059"/>
                    <a:pt x="2956" y="3310"/>
                    <a:pt x="3039" y="3589"/>
                  </a:cubicBezTo>
                  <a:cubicBezTo>
                    <a:pt x="2538" y="3868"/>
                    <a:pt x="2175" y="4314"/>
                    <a:pt x="1924" y="4843"/>
                  </a:cubicBezTo>
                  <a:cubicBezTo>
                    <a:pt x="1534" y="4481"/>
                    <a:pt x="1255" y="4035"/>
                    <a:pt x="1060" y="3561"/>
                  </a:cubicBezTo>
                  <a:cubicBezTo>
                    <a:pt x="670" y="2641"/>
                    <a:pt x="642" y="1665"/>
                    <a:pt x="921" y="773"/>
                  </a:cubicBezTo>
                  <a:close/>
                  <a:moveTo>
                    <a:pt x="8029" y="773"/>
                  </a:moveTo>
                  <a:lnTo>
                    <a:pt x="8029" y="773"/>
                  </a:lnTo>
                  <a:cubicBezTo>
                    <a:pt x="8308" y="1665"/>
                    <a:pt x="8252" y="2641"/>
                    <a:pt x="7890" y="3561"/>
                  </a:cubicBezTo>
                  <a:cubicBezTo>
                    <a:pt x="7667" y="4035"/>
                    <a:pt x="7388" y="4481"/>
                    <a:pt x="6998" y="4843"/>
                  </a:cubicBezTo>
                  <a:cubicBezTo>
                    <a:pt x="6775" y="4314"/>
                    <a:pt x="6356" y="3868"/>
                    <a:pt x="5883" y="3589"/>
                  </a:cubicBezTo>
                  <a:cubicBezTo>
                    <a:pt x="5966" y="3310"/>
                    <a:pt x="6022" y="3031"/>
                    <a:pt x="6133" y="2808"/>
                  </a:cubicBezTo>
                  <a:cubicBezTo>
                    <a:pt x="6496" y="1944"/>
                    <a:pt x="7137" y="1219"/>
                    <a:pt x="8029" y="773"/>
                  </a:cubicBezTo>
                  <a:close/>
                  <a:moveTo>
                    <a:pt x="4545" y="3840"/>
                  </a:moveTo>
                  <a:cubicBezTo>
                    <a:pt x="5660" y="3923"/>
                    <a:pt x="6524" y="4983"/>
                    <a:pt x="6524" y="6153"/>
                  </a:cubicBezTo>
                  <a:lnTo>
                    <a:pt x="6524" y="6265"/>
                  </a:lnTo>
                  <a:cubicBezTo>
                    <a:pt x="6524" y="6655"/>
                    <a:pt x="6663" y="6990"/>
                    <a:pt x="6942" y="7352"/>
                  </a:cubicBezTo>
                  <a:cubicBezTo>
                    <a:pt x="7081" y="7547"/>
                    <a:pt x="7165" y="7742"/>
                    <a:pt x="7165" y="7937"/>
                  </a:cubicBezTo>
                  <a:cubicBezTo>
                    <a:pt x="7276" y="8300"/>
                    <a:pt x="7053" y="8662"/>
                    <a:pt x="6635" y="8941"/>
                  </a:cubicBezTo>
                  <a:cubicBezTo>
                    <a:pt x="6579" y="8774"/>
                    <a:pt x="6496" y="8578"/>
                    <a:pt x="6356" y="8383"/>
                  </a:cubicBezTo>
                  <a:cubicBezTo>
                    <a:pt x="6291" y="8302"/>
                    <a:pt x="6189" y="8259"/>
                    <a:pt x="6087" y="8259"/>
                  </a:cubicBezTo>
                  <a:cubicBezTo>
                    <a:pt x="6014" y="8259"/>
                    <a:pt x="5941" y="8281"/>
                    <a:pt x="5883" y="8328"/>
                  </a:cubicBezTo>
                  <a:cubicBezTo>
                    <a:pt x="5743" y="8439"/>
                    <a:pt x="5715" y="8634"/>
                    <a:pt x="5827" y="8774"/>
                  </a:cubicBezTo>
                  <a:cubicBezTo>
                    <a:pt x="5994" y="9024"/>
                    <a:pt x="6022" y="9275"/>
                    <a:pt x="5938" y="9470"/>
                  </a:cubicBezTo>
                  <a:cubicBezTo>
                    <a:pt x="5827" y="9693"/>
                    <a:pt x="5604" y="9861"/>
                    <a:pt x="5297" y="10000"/>
                  </a:cubicBezTo>
                  <a:lnTo>
                    <a:pt x="4712" y="9136"/>
                  </a:lnTo>
                  <a:lnTo>
                    <a:pt x="4712" y="8718"/>
                  </a:lnTo>
                  <a:lnTo>
                    <a:pt x="5241" y="8188"/>
                  </a:lnTo>
                  <a:cubicBezTo>
                    <a:pt x="5381" y="8049"/>
                    <a:pt x="5381" y="7882"/>
                    <a:pt x="5241" y="7742"/>
                  </a:cubicBezTo>
                  <a:cubicBezTo>
                    <a:pt x="5172" y="7673"/>
                    <a:pt x="5088" y="7638"/>
                    <a:pt x="5005" y="7638"/>
                  </a:cubicBezTo>
                  <a:cubicBezTo>
                    <a:pt x="4921" y="7638"/>
                    <a:pt x="4837" y="7673"/>
                    <a:pt x="4768" y="7742"/>
                  </a:cubicBezTo>
                  <a:lnTo>
                    <a:pt x="4349" y="8160"/>
                  </a:lnTo>
                  <a:lnTo>
                    <a:pt x="3931" y="7742"/>
                  </a:lnTo>
                  <a:cubicBezTo>
                    <a:pt x="3862" y="7673"/>
                    <a:pt x="3785" y="7638"/>
                    <a:pt x="3708" y="7638"/>
                  </a:cubicBezTo>
                  <a:cubicBezTo>
                    <a:pt x="3632" y="7638"/>
                    <a:pt x="3555" y="7673"/>
                    <a:pt x="3485" y="7742"/>
                  </a:cubicBezTo>
                  <a:cubicBezTo>
                    <a:pt x="3346" y="7882"/>
                    <a:pt x="3346" y="8049"/>
                    <a:pt x="3485" y="8188"/>
                  </a:cubicBezTo>
                  <a:lnTo>
                    <a:pt x="4015" y="8718"/>
                  </a:lnTo>
                  <a:lnTo>
                    <a:pt x="4015" y="9136"/>
                  </a:lnTo>
                  <a:lnTo>
                    <a:pt x="3430" y="10000"/>
                  </a:lnTo>
                  <a:cubicBezTo>
                    <a:pt x="3151" y="9889"/>
                    <a:pt x="2900" y="9693"/>
                    <a:pt x="2788" y="9470"/>
                  </a:cubicBezTo>
                  <a:cubicBezTo>
                    <a:pt x="2677" y="9275"/>
                    <a:pt x="2733" y="9024"/>
                    <a:pt x="2900" y="8774"/>
                  </a:cubicBezTo>
                  <a:cubicBezTo>
                    <a:pt x="3011" y="8634"/>
                    <a:pt x="2956" y="8439"/>
                    <a:pt x="2816" y="8328"/>
                  </a:cubicBezTo>
                  <a:cubicBezTo>
                    <a:pt x="2758" y="8281"/>
                    <a:pt x="2690" y="8259"/>
                    <a:pt x="2623" y="8259"/>
                  </a:cubicBezTo>
                  <a:cubicBezTo>
                    <a:pt x="2529" y="8259"/>
                    <a:pt x="2435" y="8302"/>
                    <a:pt x="2370" y="8383"/>
                  </a:cubicBezTo>
                  <a:cubicBezTo>
                    <a:pt x="2231" y="8578"/>
                    <a:pt x="2175" y="8774"/>
                    <a:pt x="2092" y="8941"/>
                  </a:cubicBezTo>
                  <a:cubicBezTo>
                    <a:pt x="1673" y="8662"/>
                    <a:pt x="1423" y="8328"/>
                    <a:pt x="1423" y="7937"/>
                  </a:cubicBezTo>
                  <a:cubicBezTo>
                    <a:pt x="1423" y="7742"/>
                    <a:pt x="1506" y="7519"/>
                    <a:pt x="1673" y="7352"/>
                  </a:cubicBezTo>
                  <a:cubicBezTo>
                    <a:pt x="1952" y="6990"/>
                    <a:pt x="2092" y="6655"/>
                    <a:pt x="2092" y="6265"/>
                  </a:cubicBezTo>
                  <a:lnTo>
                    <a:pt x="2092" y="6153"/>
                  </a:lnTo>
                  <a:cubicBezTo>
                    <a:pt x="2092" y="4983"/>
                    <a:pt x="2956" y="3923"/>
                    <a:pt x="4071" y="3840"/>
                  </a:cubicBezTo>
                  <a:close/>
                  <a:moveTo>
                    <a:pt x="4461" y="9749"/>
                  </a:moveTo>
                  <a:lnTo>
                    <a:pt x="4712" y="10139"/>
                  </a:lnTo>
                  <a:lnTo>
                    <a:pt x="4461" y="10139"/>
                  </a:lnTo>
                  <a:cubicBezTo>
                    <a:pt x="4405" y="10153"/>
                    <a:pt x="4363" y="10160"/>
                    <a:pt x="4325" y="10160"/>
                  </a:cubicBezTo>
                  <a:cubicBezTo>
                    <a:pt x="4287" y="10160"/>
                    <a:pt x="4252" y="10153"/>
                    <a:pt x="4210" y="10139"/>
                  </a:cubicBezTo>
                  <a:lnTo>
                    <a:pt x="4461" y="9749"/>
                  </a:lnTo>
                  <a:close/>
                  <a:moveTo>
                    <a:pt x="744" y="0"/>
                  </a:moveTo>
                  <a:cubicBezTo>
                    <a:pt x="622" y="0"/>
                    <a:pt x="510" y="68"/>
                    <a:pt x="447" y="216"/>
                  </a:cubicBezTo>
                  <a:cubicBezTo>
                    <a:pt x="1" y="1359"/>
                    <a:pt x="1" y="2641"/>
                    <a:pt x="503" y="3784"/>
                  </a:cubicBezTo>
                  <a:cubicBezTo>
                    <a:pt x="781" y="4453"/>
                    <a:pt x="1200" y="5038"/>
                    <a:pt x="1701" y="5512"/>
                  </a:cubicBezTo>
                  <a:cubicBezTo>
                    <a:pt x="1646" y="5847"/>
                    <a:pt x="1646" y="6098"/>
                    <a:pt x="1646" y="6265"/>
                  </a:cubicBezTo>
                  <a:cubicBezTo>
                    <a:pt x="1646" y="6516"/>
                    <a:pt x="1534" y="6711"/>
                    <a:pt x="1367" y="6962"/>
                  </a:cubicBezTo>
                  <a:cubicBezTo>
                    <a:pt x="1116" y="7268"/>
                    <a:pt x="1004" y="7603"/>
                    <a:pt x="1004" y="7937"/>
                  </a:cubicBezTo>
                  <a:cubicBezTo>
                    <a:pt x="1004" y="8746"/>
                    <a:pt x="1646" y="9359"/>
                    <a:pt x="2370" y="9721"/>
                  </a:cubicBezTo>
                  <a:cubicBezTo>
                    <a:pt x="2677" y="10390"/>
                    <a:pt x="3569" y="10809"/>
                    <a:pt x="4461" y="10809"/>
                  </a:cubicBezTo>
                  <a:cubicBezTo>
                    <a:pt x="5381" y="10809"/>
                    <a:pt x="6217" y="10418"/>
                    <a:pt x="6552" y="9749"/>
                  </a:cubicBezTo>
                  <a:cubicBezTo>
                    <a:pt x="6552" y="9749"/>
                    <a:pt x="6552" y="9721"/>
                    <a:pt x="6579" y="9721"/>
                  </a:cubicBezTo>
                  <a:cubicBezTo>
                    <a:pt x="7332" y="9359"/>
                    <a:pt x="7945" y="8746"/>
                    <a:pt x="7945" y="7937"/>
                  </a:cubicBezTo>
                  <a:cubicBezTo>
                    <a:pt x="7945" y="7603"/>
                    <a:pt x="7834" y="7268"/>
                    <a:pt x="7611" y="6962"/>
                  </a:cubicBezTo>
                  <a:cubicBezTo>
                    <a:pt x="7416" y="6711"/>
                    <a:pt x="7332" y="6516"/>
                    <a:pt x="7332" y="6265"/>
                  </a:cubicBezTo>
                  <a:cubicBezTo>
                    <a:pt x="7332" y="6125"/>
                    <a:pt x="7332" y="5847"/>
                    <a:pt x="7248" y="5512"/>
                  </a:cubicBezTo>
                  <a:cubicBezTo>
                    <a:pt x="7750" y="5038"/>
                    <a:pt x="8168" y="4453"/>
                    <a:pt x="8447" y="3784"/>
                  </a:cubicBezTo>
                  <a:cubicBezTo>
                    <a:pt x="8921" y="2641"/>
                    <a:pt x="8921" y="1359"/>
                    <a:pt x="8475" y="216"/>
                  </a:cubicBezTo>
                  <a:cubicBezTo>
                    <a:pt x="8412" y="68"/>
                    <a:pt x="8300" y="0"/>
                    <a:pt x="8177" y="0"/>
                  </a:cubicBezTo>
                  <a:cubicBezTo>
                    <a:pt x="8138" y="0"/>
                    <a:pt x="8097" y="7"/>
                    <a:pt x="8057" y="21"/>
                  </a:cubicBezTo>
                  <a:cubicBezTo>
                    <a:pt x="6914" y="523"/>
                    <a:pt x="5994" y="1415"/>
                    <a:pt x="5548" y="2530"/>
                  </a:cubicBezTo>
                  <a:cubicBezTo>
                    <a:pt x="5437" y="2780"/>
                    <a:pt x="5381" y="3031"/>
                    <a:pt x="5297" y="3310"/>
                  </a:cubicBezTo>
                  <a:cubicBezTo>
                    <a:pt x="5130" y="3226"/>
                    <a:pt x="4963" y="3199"/>
                    <a:pt x="4740" y="3199"/>
                  </a:cubicBezTo>
                  <a:cubicBezTo>
                    <a:pt x="4656" y="3185"/>
                    <a:pt x="4558" y="3178"/>
                    <a:pt x="4461" y="3178"/>
                  </a:cubicBezTo>
                  <a:cubicBezTo>
                    <a:pt x="4363" y="3178"/>
                    <a:pt x="4266" y="3185"/>
                    <a:pt x="4182" y="3199"/>
                  </a:cubicBezTo>
                  <a:cubicBezTo>
                    <a:pt x="4015" y="3226"/>
                    <a:pt x="3792" y="3254"/>
                    <a:pt x="3625" y="3310"/>
                  </a:cubicBezTo>
                  <a:cubicBezTo>
                    <a:pt x="3569" y="3031"/>
                    <a:pt x="3485" y="2780"/>
                    <a:pt x="3374" y="2530"/>
                  </a:cubicBezTo>
                  <a:cubicBezTo>
                    <a:pt x="2928" y="1387"/>
                    <a:pt x="2036" y="523"/>
                    <a:pt x="865" y="21"/>
                  </a:cubicBezTo>
                  <a:cubicBezTo>
                    <a:pt x="824" y="7"/>
                    <a:pt x="784" y="0"/>
                    <a:pt x="7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13" name="Google Shape;7613;p68"/>
            <p:cNvSpPr/>
            <p:nvPr/>
          </p:nvSpPr>
          <p:spPr>
            <a:xfrm rot="-537108">
              <a:off x="4468759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  <p:sp>
          <p:nvSpPr>
            <p:cNvPr id="7614" name="Google Shape;7614;p68"/>
            <p:cNvSpPr/>
            <p:nvPr/>
          </p:nvSpPr>
          <p:spPr>
            <a:xfrm flipH="1" rot="537108">
              <a:off x="4653897" y="2883937"/>
              <a:ext cx="24732" cy="18476"/>
            </a:xfrm>
            <a:custGeom>
              <a:rect b="b" l="l" r="r" t="t"/>
              <a:pathLst>
                <a:path extrusionOk="0" h="721" w="1081">
                  <a:moveTo>
                    <a:pt x="17" y="657"/>
                  </a:moveTo>
                  <a:cubicBezTo>
                    <a:pt x="-46" y="550"/>
                    <a:pt x="128" y="70"/>
                    <a:pt x="303" y="14"/>
                  </a:cubicBezTo>
                  <a:cubicBezTo>
                    <a:pt x="478" y="-41"/>
                    <a:pt x="1002" y="217"/>
                    <a:pt x="1065" y="324"/>
                  </a:cubicBezTo>
                  <a:cubicBezTo>
                    <a:pt x="1129" y="431"/>
                    <a:pt x="859" y="602"/>
                    <a:pt x="684" y="657"/>
                  </a:cubicBezTo>
                  <a:cubicBezTo>
                    <a:pt x="509" y="713"/>
                    <a:pt x="81" y="764"/>
                    <a:pt x="17" y="657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7618" name="Shape 7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9" name="Google Shape;7619;p69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/>
              <a:t>Performing</a:t>
            </a: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 Arts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7620" name="Google Shape;7620;p69"/>
          <p:cNvGrpSpPr/>
          <p:nvPr/>
        </p:nvGrpSpPr>
        <p:grpSpPr>
          <a:xfrm>
            <a:off x="1624426" y="1670551"/>
            <a:ext cx="342328" cy="339793"/>
            <a:chOff x="-13966675" y="1639700"/>
            <a:chExt cx="354450" cy="351825"/>
          </a:xfrm>
        </p:grpSpPr>
        <p:sp>
          <p:nvSpPr>
            <p:cNvPr id="7621" name="Google Shape;7621;p69"/>
            <p:cNvSpPr/>
            <p:nvPr/>
          </p:nvSpPr>
          <p:spPr>
            <a:xfrm>
              <a:off x="-13776875" y="1888525"/>
              <a:ext cx="104775" cy="37625"/>
            </a:xfrm>
            <a:custGeom>
              <a:rect b="b" l="l" r="r" t="t"/>
              <a:pathLst>
                <a:path extrusionOk="0" h="1505" w="4191">
                  <a:moveTo>
                    <a:pt x="442" y="0"/>
                  </a:moveTo>
                  <a:cubicBezTo>
                    <a:pt x="339" y="0"/>
                    <a:pt x="237" y="40"/>
                    <a:pt x="158" y="118"/>
                  </a:cubicBezTo>
                  <a:cubicBezTo>
                    <a:pt x="1" y="276"/>
                    <a:pt x="1" y="559"/>
                    <a:pt x="158" y="717"/>
                  </a:cubicBezTo>
                  <a:cubicBezTo>
                    <a:pt x="725" y="1253"/>
                    <a:pt x="1418" y="1505"/>
                    <a:pt x="2112" y="1505"/>
                  </a:cubicBezTo>
                  <a:cubicBezTo>
                    <a:pt x="2805" y="1505"/>
                    <a:pt x="3498" y="1221"/>
                    <a:pt x="4033" y="717"/>
                  </a:cubicBezTo>
                  <a:cubicBezTo>
                    <a:pt x="4191" y="559"/>
                    <a:pt x="4191" y="276"/>
                    <a:pt x="4033" y="118"/>
                  </a:cubicBezTo>
                  <a:cubicBezTo>
                    <a:pt x="3955" y="40"/>
                    <a:pt x="3844" y="0"/>
                    <a:pt x="3734" y="0"/>
                  </a:cubicBezTo>
                  <a:cubicBezTo>
                    <a:pt x="3624" y="0"/>
                    <a:pt x="3514" y="40"/>
                    <a:pt x="3435" y="118"/>
                  </a:cubicBezTo>
                  <a:cubicBezTo>
                    <a:pt x="3057" y="496"/>
                    <a:pt x="2568" y="685"/>
                    <a:pt x="2080" y="685"/>
                  </a:cubicBezTo>
                  <a:cubicBezTo>
                    <a:pt x="1592" y="685"/>
                    <a:pt x="1103" y="496"/>
                    <a:pt x="725" y="118"/>
                  </a:cubicBez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2" name="Google Shape;7622;p69"/>
            <p:cNvSpPr/>
            <p:nvPr/>
          </p:nvSpPr>
          <p:spPr>
            <a:xfrm>
              <a:off x="-13966675" y="1639700"/>
              <a:ext cx="354450" cy="351825"/>
            </a:xfrm>
            <a:custGeom>
              <a:rect b="b" l="l" r="r" t="t"/>
              <a:pathLst>
                <a:path extrusionOk="0" h="14073" w="14178">
                  <a:moveTo>
                    <a:pt x="8412" y="998"/>
                  </a:moveTo>
                  <a:lnTo>
                    <a:pt x="8412" y="4085"/>
                  </a:lnTo>
                  <a:cubicBezTo>
                    <a:pt x="7467" y="3959"/>
                    <a:pt x="6585" y="3739"/>
                    <a:pt x="5671" y="3361"/>
                  </a:cubicBezTo>
                  <a:cubicBezTo>
                    <a:pt x="5625" y="3349"/>
                    <a:pt x="5574" y="3342"/>
                    <a:pt x="5523" y="3342"/>
                  </a:cubicBezTo>
                  <a:cubicBezTo>
                    <a:pt x="5434" y="3342"/>
                    <a:pt x="5341" y="3364"/>
                    <a:pt x="5261" y="3424"/>
                  </a:cubicBezTo>
                  <a:cubicBezTo>
                    <a:pt x="5167" y="3487"/>
                    <a:pt x="5072" y="3613"/>
                    <a:pt x="5072" y="3770"/>
                  </a:cubicBezTo>
                  <a:lnTo>
                    <a:pt x="5072" y="6669"/>
                  </a:lnTo>
                  <a:cubicBezTo>
                    <a:pt x="4957" y="6656"/>
                    <a:pt x="4841" y="6650"/>
                    <a:pt x="4724" y="6650"/>
                  </a:cubicBezTo>
                  <a:cubicBezTo>
                    <a:pt x="3979" y="6650"/>
                    <a:pt x="3223" y="6912"/>
                    <a:pt x="2678" y="7456"/>
                  </a:cubicBezTo>
                  <a:cubicBezTo>
                    <a:pt x="2520" y="7614"/>
                    <a:pt x="2520" y="7898"/>
                    <a:pt x="2678" y="8055"/>
                  </a:cubicBezTo>
                  <a:cubicBezTo>
                    <a:pt x="2757" y="8134"/>
                    <a:pt x="2867" y="8173"/>
                    <a:pt x="2977" y="8173"/>
                  </a:cubicBezTo>
                  <a:cubicBezTo>
                    <a:pt x="3088" y="8173"/>
                    <a:pt x="3198" y="8134"/>
                    <a:pt x="3277" y="8055"/>
                  </a:cubicBezTo>
                  <a:cubicBezTo>
                    <a:pt x="3639" y="7692"/>
                    <a:pt x="4132" y="7497"/>
                    <a:pt x="4627" y="7497"/>
                  </a:cubicBezTo>
                  <a:cubicBezTo>
                    <a:pt x="4776" y="7497"/>
                    <a:pt x="4926" y="7514"/>
                    <a:pt x="5072" y="7551"/>
                  </a:cubicBezTo>
                  <a:lnTo>
                    <a:pt x="5072" y="8654"/>
                  </a:lnTo>
                  <a:cubicBezTo>
                    <a:pt x="5072" y="9032"/>
                    <a:pt x="5104" y="9441"/>
                    <a:pt x="5198" y="9788"/>
                  </a:cubicBezTo>
                  <a:cubicBezTo>
                    <a:pt x="5041" y="9819"/>
                    <a:pt x="4852" y="9914"/>
                    <a:pt x="4631" y="9945"/>
                  </a:cubicBezTo>
                  <a:cubicBezTo>
                    <a:pt x="2489" y="9473"/>
                    <a:pt x="914" y="7551"/>
                    <a:pt x="914" y="5346"/>
                  </a:cubicBezTo>
                  <a:lnTo>
                    <a:pt x="914" y="998"/>
                  </a:lnTo>
                  <a:lnTo>
                    <a:pt x="945" y="998"/>
                  </a:lnTo>
                  <a:cubicBezTo>
                    <a:pt x="2111" y="1408"/>
                    <a:pt x="3434" y="1628"/>
                    <a:pt x="4694" y="1628"/>
                  </a:cubicBezTo>
                  <a:cubicBezTo>
                    <a:pt x="5954" y="1628"/>
                    <a:pt x="7246" y="1439"/>
                    <a:pt x="8412" y="998"/>
                  </a:cubicBezTo>
                  <a:close/>
                  <a:moveTo>
                    <a:pt x="13421" y="4369"/>
                  </a:moveTo>
                  <a:lnTo>
                    <a:pt x="13421" y="8654"/>
                  </a:lnTo>
                  <a:cubicBezTo>
                    <a:pt x="13421" y="10890"/>
                    <a:pt x="11846" y="12812"/>
                    <a:pt x="9672" y="13285"/>
                  </a:cubicBezTo>
                  <a:cubicBezTo>
                    <a:pt x="7530" y="12812"/>
                    <a:pt x="5986" y="10859"/>
                    <a:pt x="5986" y="8654"/>
                  </a:cubicBezTo>
                  <a:lnTo>
                    <a:pt x="5986" y="4369"/>
                  </a:lnTo>
                  <a:cubicBezTo>
                    <a:pt x="7215" y="4779"/>
                    <a:pt x="8475" y="4999"/>
                    <a:pt x="9672" y="4999"/>
                  </a:cubicBezTo>
                  <a:cubicBezTo>
                    <a:pt x="10932" y="4936"/>
                    <a:pt x="12192" y="4747"/>
                    <a:pt x="13421" y="4369"/>
                  </a:cubicBezTo>
                  <a:close/>
                  <a:moveTo>
                    <a:pt x="430" y="1"/>
                  </a:moveTo>
                  <a:cubicBezTo>
                    <a:pt x="348" y="1"/>
                    <a:pt x="263" y="16"/>
                    <a:pt x="189" y="53"/>
                  </a:cubicBezTo>
                  <a:cubicBezTo>
                    <a:pt x="95" y="147"/>
                    <a:pt x="0" y="273"/>
                    <a:pt x="0" y="431"/>
                  </a:cubicBezTo>
                  <a:lnTo>
                    <a:pt x="0" y="5346"/>
                  </a:lnTo>
                  <a:cubicBezTo>
                    <a:pt x="126" y="7929"/>
                    <a:pt x="2016" y="10260"/>
                    <a:pt x="4600" y="10764"/>
                  </a:cubicBezTo>
                  <a:lnTo>
                    <a:pt x="4757" y="10764"/>
                  </a:lnTo>
                  <a:cubicBezTo>
                    <a:pt x="5009" y="10733"/>
                    <a:pt x="5230" y="10670"/>
                    <a:pt x="5482" y="10575"/>
                  </a:cubicBezTo>
                  <a:cubicBezTo>
                    <a:pt x="6144" y="12340"/>
                    <a:pt x="7687" y="13726"/>
                    <a:pt x="9578" y="14072"/>
                  </a:cubicBezTo>
                  <a:lnTo>
                    <a:pt x="9735" y="14072"/>
                  </a:lnTo>
                  <a:cubicBezTo>
                    <a:pt x="12318" y="13568"/>
                    <a:pt x="14177" y="11237"/>
                    <a:pt x="14177" y="8622"/>
                  </a:cubicBezTo>
                  <a:lnTo>
                    <a:pt x="14177" y="3770"/>
                  </a:lnTo>
                  <a:cubicBezTo>
                    <a:pt x="14177" y="3644"/>
                    <a:pt x="14114" y="3487"/>
                    <a:pt x="13988" y="3424"/>
                  </a:cubicBezTo>
                  <a:cubicBezTo>
                    <a:pt x="13908" y="3364"/>
                    <a:pt x="13816" y="3342"/>
                    <a:pt x="13727" y="3342"/>
                  </a:cubicBezTo>
                  <a:cubicBezTo>
                    <a:pt x="13675" y="3342"/>
                    <a:pt x="13625" y="3349"/>
                    <a:pt x="13579" y="3361"/>
                  </a:cubicBezTo>
                  <a:cubicBezTo>
                    <a:pt x="12318" y="3896"/>
                    <a:pt x="10995" y="4117"/>
                    <a:pt x="9609" y="4117"/>
                  </a:cubicBezTo>
                  <a:lnTo>
                    <a:pt x="9231" y="4117"/>
                  </a:lnTo>
                  <a:lnTo>
                    <a:pt x="9231" y="431"/>
                  </a:lnTo>
                  <a:cubicBezTo>
                    <a:pt x="9231" y="305"/>
                    <a:pt x="9136" y="147"/>
                    <a:pt x="9010" y="53"/>
                  </a:cubicBezTo>
                  <a:cubicBezTo>
                    <a:pt x="8955" y="16"/>
                    <a:pt x="8878" y="1"/>
                    <a:pt x="8799" y="1"/>
                  </a:cubicBezTo>
                  <a:cubicBezTo>
                    <a:pt x="8742" y="1"/>
                    <a:pt x="8685" y="8"/>
                    <a:pt x="8632" y="21"/>
                  </a:cubicBezTo>
                  <a:cubicBezTo>
                    <a:pt x="7372" y="525"/>
                    <a:pt x="5986" y="777"/>
                    <a:pt x="4600" y="777"/>
                  </a:cubicBezTo>
                  <a:cubicBezTo>
                    <a:pt x="3245" y="777"/>
                    <a:pt x="1859" y="494"/>
                    <a:pt x="599" y="21"/>
                  </a:cubicBezTo>
                  <a:cubicBezTo>
                    <a:pt x="546" y="8"/>
                    <a:pt x="489" y="1"/>
                    <a:pt x="4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3" name="Google Shape;7623;p69"/>
            <p:cNvSpPr/>
            <p:nvPr/>
          </p:nvSpPr>
          <p:spPr>
            <a:xfrm>
              <a:off x="-13923375" y="1723125"/>
              <a:ext cx="64625" cy="40925"/>
            </a:xfrm>
            <a:custGeom>
              <a:rect b="b" l="l" r="r" t="t"/>
              <a:pathLst>
                <a:path extrusionOk="0" h="1637" w="2585">
                  <a:moveTo>
                    <a:pt x="2113" y="1"/>
                  </a:moveTo>
                  <a:cubicBezTo>
                    <a:pt x="2061" y="1"/>
                    <a:pt x="2008" y="9"/>
                    <a:pt x="1954" y="24"/>
                  </a:cubicBezTo>
                  <a:lnTo>
                    <a:pt x="284" y="843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56" y="1548"/>
                    <a:pt x="316" y="1636"/>
                    <a:pt x="469" y="1636"/>
                  </a:cubicBezTo>
                  <a:cubicBezTo>
                    <a:pt x="525" y="1636"/>
                    <a:pt x="580" y="1624"/>
                    <a:pt x="631" y="1599"/>
                  </a:cubicBezTo>
                  <a:lnTo>
                    <a:pt x="2332" y="780"/>
                  </a:lnTo>
                  <a:cubicBezTo>
                    <a:pt x="2521" y="654"/>
                    <a:pt x="2584" y="433"/>
                    <a:pt x="2521" y="244"/>
                  </a:cubicBezTo>
                  <a:cubicBezTo>
                    <a:pt x="2426" y="77"/>
                    <a:pt x="2276" y="1"/>
                    <a:pt x="21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4" name="Google Shape;7624;p69"/>
            <p:cNvSpPr/>
            <p:nvPr/>
          </p:nvSpPr>
          <p:spPr>
            <a:xfrm>
              <a:off x="-13798125" y="1805500"/>
              <a:ext cx="66175" cy="41575"/>
            </a:xfrm>
            <a:custGeom>
              <a:rect b="b" l="l" r="r" t="t"/>
              <a:pathLst>
                <a:path extrusionOk="0" h="1663" w="2647">
                  <a:moveTo>
                    <a:pt x="504" y="0"/>
                  </a:moveTo>
                  <a:cubicBezTo>
                    <a:pt x="350" y="0"/>
                    <a:pt x="188" y="94"/>
                    <a:pt x="95" y="257"/>
                  </a:cubicBezTo>
                  <a:cubicBezTo>
                    <a:pt x="0" y="446"/>
                    <a:pt x="95" y="667"/>
                    <a:pt x="315" y="793"/>
                  </a:cubicBezTo>
                  <a:lnTo>
                    <a:pt x="1953" y="1612"/>
                  </a:lnTo>
                  <a:cubicBezTo>
                    <a:pt x="2006" y="1647"/>
                    <a:pt x="2064" y="1663"/>
                    <a:pt x="2122" y="1663"/>
                  </a:cubicBezTo>
                  <a:cubicBezTo>
                    <a:pt x="2273" y="1663"/>
                    <a:pt x="2430" y="1559"/>
                    <a:pt x="2521" y="1423"/>
                  </a:cubicBezTo>
                  <a:cubicBezTo>
                    <a:pt x="2647" y="1234"/>
                    <a:pt x="2521" y="982"/>
                    <a:pt x="2300" y="887"/>
                  </a:cubicBezTo>
                  <a:lnTo>
                    <a:pt x="662" y="37"/>
                  </a:lnTo>
                  <a:cubicBezTo>
                    <a:pt x="612" y="12"/>
                    <a:pt x="559" y="0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25" name="Google Shape;7625;p69"/>
            <p:cNvSpPr/>
            <p:nvPr/>
          </p:nvSpPr>
          <p:spPr>
            <a:xfrm>
              <a:off x="-13714650" y="1805825"/>
              <a:ext cx="63825" cy="41250"/>
            </a:xfrm>
            <a:custGeom>
              <a:rect b="b" l="l" r="r" t="t"/>
              <a:pathLst>
                <a:path extrusionOk="0" h="1650" w="2553">
                  <a:moveTo>
                    <a:pt x="2068" y="1"/>
                  </a:moveTo>
                  <a:cubicBezTo>
                    <a:pt x="2018" y="1"/>
                    <a:pt x="1968" y="9"/>
                    <a:pt x="1922" y="24"/>
                  </a:cubicBezTo>
                  <a:lnTo>
                    <a:pt x="284" y="874"/>
                  </a:lnTo>
                  <a:cubicBezTo>
                    <a:pt x="64" y="969"/>
                    <a:pt x="1" y="1221"/>
                    <a:pt x="64" y="1410"/>
                  </a:cubicBezTo>
                  <a:cubicBezTo>
                    <a:pt x="132" y="1546"/>
                    <a:pt x="298" y="1650"/>
                    <a:pt x="456" y="1650"/>
                  </a:cubicBezTo>
                  <a:cubicBezTo>
                    <a:pt x="518" y="1650"/>
                    <a:pt x="578" y="1634"/>
                    <a:pt x="631" y="1599"/>
                  </a:cubicBezTo>
                  <a:lnTo>
                    <a:pt x="2269" y="780"/>
                  </a:lnTo>
                  <a:cubicBezTo>
                    <a:pt x="2490" y="654"/>
                    <a:pt x="2553" y="433"/>
                    <a:pt x="2490" y="244"/>
                  </a:cubicBezTo>
                  <a:cubicBezTo>
                    <a:pt x="2394" y="77"/>
                    <a:pt x="2226" y="1"/>
                    <a:pt x="20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26" name="Google Shape;7626;p69"/>
          <p:cNvSpPr/>
          <p:nvPr/>
        </p:nvSpPr>
        <p:spPr>
          <a:xfrm>
            <a:off x="1625205" y="2077482"/>
            <a:ext cx="340807" cy="341579"/>
          </a:xfrm>
          <a:custGeom>
            <a:rect b="b" l="l" r="r" t="t"/>
            <a:pathLst>
              <a:path extrusionOk="0" h="14147" w="14115">
                <a:moveTo>
                  <a:pt x="8349" y="883"/>
                </a:moveTo>
                <a:lnTo>
                  <a:pt x="8349" y="2080"/>
                </a:lnTo>
                <a:cubicBezTo>
                  <a:pt x="7971" y="2364"/>
                  <a:pt x="7498" y="2521"/>
                  <a:pt x="7089" y="2521"/>
                </a:cubicBezTo>
                <a:cubicBezTo>
                  <a:pt x="6616" y="2521"/>
                  <a:pt x="6175" y="2364"/>
                  <a:pt x="5828" y="2080"/>
                </a:cubicBezTo>
                <a:lnTo>
                  <a:pt x="5828" y="883"/>
                </a:lnTo>
                <a:close/>
                <a:moveTo>
                  <a:pt x="4946" y="820"/>
                </a:moveTo>
                <a:lnTo>
                  <a:pt x="4946" y="2931"/>
                </a:lnTo>
                <a:cubicBezTo>
                  <a:pt x="4946" y="4380"/>
                  <a:pt x="3844" y="5609"/>
                  <a:pt x="2457" y="5798"/>
                </a:cubicBezTo>
                <a:cubicBezTo>
                  <a:pt x="2993" y="5294"/>
                  <a:pt x="3308" y="4538"/>
                  <a:pt x="3308" y="3750"/>
                </a:cubicBezTo>
                <a:lnTo>
                  <a:pt x="3308" y="2080"/>
                </a:lnTo>
                <a:cubicBezTo>
                  <a:pt x="3308" y="1860"/>
                  <a:pt x="3088" y="1671"/>
                  <a:pt x="2899" y="1671"/>
                </a:cubicBezTo>
                <a:cubicBezTo>
                  <a:pt x="2678" y="1671"/>
                  <a:pt x="2457" y="1860"/>
                  <a:pt x="2457" y="2080"/>
                </a:cubicBezTo>
                <a:lnTo>
                  <a:pt x="2457" y="3750"/>
                </a:lnTo>
                <a:cubicBezTo>
                  <a:pt x="2457" y="4727"/>
                  <a:pt x="1764" y="5609"/>
                  <a:pt x="819" y="5766"/>
                </a:cubicBezTo>
                <a:lnTo>
                  <a:pt x="819" y="820"/>
                </a:lnTo>
                <a:close/>
                <a:moveTo>
                  <a:pt x="13295" y="820"/>
                </a:moveTo>
                <a:lnTo>
                  <a:pt x="13295" y="5766"/>
                </a:lnTo>
                <a:cubicBezTo>
                  <a:pt x="12350" y="5546"/>
                  <a:pt x="11657" y="4727"/>
                  <a:pt x="11657" y="3750"/>
                </a:cubicBezTo>
                <a:lnTo>
                  <a:pt x="11657" y="2080"/>
                </a:lnTo>
                <a:cubicBezTo>
                  <a:pt x="11657" y="1860"/>
                  <a:pt x="11436" y="1671"/>
                  <a:pt x="11247" y="1671"/>
                </a:cubicBezTo>
                <a:cubicBezTo>
                  <a:pt x="11027" y="1671"/>
                  <a:pt x="10806" y="1860"/>
                  <a:pt x="10806" y="2080"/>
                </a:cubicBezTo>
                <a:lnTo>
                  <a:pt x="10806" y="3750"/>
                </a:lnTo>
                <a:cubicBezTo>
                  <a:pt x="10806" y="4538"/>
                  <a:pt x="11121" y="5294"/>
                  <a:pt x="11657" y="5798"/>
                </a:cubicBezTo>
                <a:cubicBezTo>
                  <a:pt x="10239" y="5609"/>
                  <a:pt x="9168" y="4380"/>
                  <a:pt x="9168" y="2899"/>
                </a:cubicBezTo>
                <a:lnTo>
                  <a:pt x="9168" y="820"/>
                </a:lnTo>
                <a:close/>
                <a:moveTo>
                  <a:pt x="8286" y="3025"/>
                </a:moveTo>
                <a:cubicBezTo>
                  <a:pt x="8349" y="4538"/>
                  <a:pt x="9326" y="5829"/>
                  <a:pt x="10649" y="6396"/>
                </a:cubicBezTo>
                <a:lnTo>
                  <a:pt x="9704" y="8318"/>
                </a:lnTo>
                <a:lnTo>
                  <a:pt x="4411" y="8318"/>
                </a:lnTo>
                <a:lnTo>
                  <a:pt x="3466" y="6396"/>
                </a:lnTo>
                <a:cubicBezTo>
                  <a:pt x="4757" y="5829"/>
                  <a:pt x="5734" y="4569"/>
                  <a:pt x="5765" y="3025"/>
                </a:cubicBezTo>
                <a:cubicBezTo>
                  <a:pt x="6175" y="3246"/>
                  <a:pt x="6616" y="3309"/>
                  <a:pt x="7026" y="3309"/>
                </a:cubicBezTo>
                <a:cubicBezTo>
                  <a:pt x="7467" y="3309"/>
                  <a:pt x="7908" y="3183"/>
                  <a:pt x="8286" y="3025"/>
                </a:cubicBezTo>
                <a:close/>
                <a:moveTo>
                  <a:pt x="13295" y="6617"/>
                </a:moveTo>
                <a:lnTo>
                  <a:pt x="13295" y="10555"/>
                </a:lnTo>
                <a:cubicBezTo>
                  <a:pt x="13169" y="10681"/>
                  <a:pt x="13012" y="10744"/>
                  <a:pt x="12854" y="10744"/>
                </a:cubicBezTo>
                <a:cubicBezTo>
                  <a:pt x="12665" y="10744"/>
                  <a:pt x="12508" y="10681"/>
                  <a:pt x="12382" y="10492"/>
                </a:cubicBezTo>
                <a:cubicBezTo>
                  <a:pt x="12129" y="10083"/>
                  <a:pt x="11688" y="9862"/>
                  <a:pt x="11216" y="9862"/>
                </a:cubicBezTo>
                <a:cubicBezTo>
                  <a:pt x="10743" y="9862"/>
                  <a:pt x="10302" y="10083"/>
                  <a:pt x="10019" y="10492"/>
                </a:cubicBezTo>
                <a:cubicBezTo>
                  <a:pt x="9956" y="10650"/>
                  <a:pt x="9798" y="10713"/>
                  <a:pt x="9609" y="10713"/>
                </a:cubicBezTo>
                <a:lnTo>
                  <a:pt x="9389" y="10713"/>
                </a:lnTo>
                <a:lnTo>
                  <a:pt x="11499" y="6617"/>
                </a:lnTo>
                <a:close/>
                <a:moveTo>
                  <a:pt x="2615" y="6617"/>
                </a:moveTo>
                <a:lnTo>
                  <a:pt x="4663" y="10744"/>
                </a:lnTo>
                <a:lnTo>
                  <a:pt x="4474" y="10744"/>
                </a:lnTo>
                <a:cubicBezTo>
                  <a:pt x="4316" y="10713"/>
                  <a:pt x="4159" y="10618"/>
                  <a:pt x="4033" y="10524"/>
                </a:cubicBezTo>
                <a:cubicBezTo>
                  <a:pt x="3781" y="10114"/>
                  <a:pt x="3340" y="9893"/>
                  <a:pt x="2867" y="9893"/>
                </a:cubicBezTo>
                <a:cubicBezTo>
                  <a:pt x="2394" y="9893"/>
                  <a:pt x="1953" y="10114"/>
                  <a:pt x="1670" y="10524"/>
                </a:cubicBezTo>
                <a:cubicBezTo>
                  <a:pt x="1575" y="10681"/>
                  <a:pt x="1418" y="10776"/>
                  <a:pt x="1197" y="10776"/>
                </a:cubicBezTo>
                <a:cubicBezTo>
                  <a:pt x="1040" y="10776"/>
                  <a:pt x="882" y="10713"/>
                  <a:pt x="788" y="10587"/>
                </a:cubicBezTo>
                <a:lnTo>
                  <a:pt x="788" y="6617"/>
                </a:lnTo>
                <a:close/>
                <a:moveTo>
                  <a:pt x="9263" y="9169"/>
                </a:moveTo>
                <a:lnTo>
                  <a:pt x="8412" y="10776"/>
                </a:lnTo>
                <a:cubicBezTo>
                  <a:pt x="8349" y="10933"/>
                  <a:pt x="8380" y="11154"/>
                  <a:pt x="8506" y="11248"/>
                </a:cubicBezTo>
                <a:cubicBezTo>
                  <a:pt x="8790" y="11500"/>
                  <a:pt x="9105" y="11626"/>
                  <a:pt x="9452" y="11626"/>
                </a:cubicBezTo>
                <a:cubicBezTo>
                  <a:pt x="9924" y="11626"/>
                  <a:pt x="10365" y="11374"/>
                  <a:pt x="10617" y="10996"/>
                </a:cubicBezTo>
                <a:cubicBezTo>
                  <a:pt x="10743" y="10839"/>
                  <a:pt x="10901" y="10713"/>
                  <a:pt x="11090" y="10713"/>
                </a:cubicBezTo>
                <a:cubicBezTo>
                  <a:pt x="11310" y="10713"/>
                  <a:pt x="11468" y="10776"/>
                  <a:pt x="11562" y="10996"/>
                </a:cubicBezTo>
                <a:cubicBezTo>
                  <a:pt x="11846" y="11374"/>
                  <a:pt x="12287" y="11626"/>
                  <a:pt x="12760" y="11626"/>
                </a:cubicBezTo>
                <a:cubicBezTo>
                  <a:pt x="12917" y="11626"/>
                  <a:pt x="13075" y="11563"/>
                  <a:pt x="13201" y="11532"/>
                </a:cubicBezTo>
                <a:lnTo>
                  <a:pt x="13201" y="13296"/>
                </a:lnTo>
                <a:lnTo>
                  <a:pt x="819" y="13296"/>
                </a:lnTo>
                <a:lnTo>
                  <a:pt x="819" y="11532"/>
                </a:lnTo>
                <a:cubicBezTo>
                  <a:pt x="977" y="11563"/>
                  <a:pt x="1103" y="11626"/>
                  <a:pt x="1260" y="11626"/>
                </a:cubicBezTo>
                <a:cubicBezTo>
                  <a:pt x="1733" y="11626"/>
                  <a:pt x="2142" y="11374"/>
                  <a:pt x="2426" y="10996"/>
                </a:cubicBezTo>
                <a:cubicBezTo>
                  <a:pt x="2552" y="10839"/>
                  <a:pt x="2709" y="10713"/>
                  <a:pt x="2899" y="10713"/>
                </a:cubicBezTo>
                <a:cubicBezTo>
                  <a:pt x="3088" y="10713"/>
                  <a:pt x="3245" y="10776"/>
                  <a:pt x="3371" y="10996"/>
                </a:cubicBezTo>
                <a:cubicBezTo>
                  <a:pt x="3655" y="11374"/>
                  <a:pt x="4096" y="11626"/>
                  <a:pt x="4568" y="11626"/>
                </a:cubicBezTo>
                <a:cubicBezTo>
                  <a:pt x="4915" y="11626"/>
                  <a:pt x="5261" y="11500"/>
                  <a:pt x="5513" y="11248"/>
                </a:cubicBezTo>
                <a:cubicBezTo>
                  <a:pt x="5608" y="11154"/>
                  <a:pt x="5671" y="10933"/>
                  <a:pt x="5576" y="10776"/>
                </a:cubicBezTo>
                <a:lnTo>
                  <a:pt x="4757" y="9169"/>
                </a:lnTo>
                <a:close/>
                <a:moveTo>
                  <a:pt x="410" y="1"/>
                </a:moveTo>
                <a:cubicBezTo>
                  <a:pt x="189" y="1"/>
                  <a:pt x="0" y="190"/>
                  <a:pt x="0" y="442"/>
                </a:cubicBezTo>
                <a:lnTo>
                  <a:pt x="0" y="13706"/>
                </a:lnTo>
                <a:cubicBezTo>
                  <a:pt x="0" y="13958"/>
                  <a:pt x="189" y="14147"/>
                  <a:pt x="410" y="14147"/>
                </a:cubicBezTo>
                <a:lnTo>
                  <a:pt x="13705" y="14147"/>
                </a:lnTo>
                <a:cubicBezTo>
                  <a:pt x="13925" y="14147"/>
                  <a:pt x="14114" y="13958"/>
                  <a:pt x="14114" y="13706"/>
                </a:cubicBezTo>
                <a:lnTo>
                  <a:pt x="14114" y="442"/>
                </a:lnTo>
                <a:cubicBezTo>
                  <a:pt x="14114" y="190"/>
                  <a:pt x="13925" y="1"/>
                  <a:pt x="1370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27" name="Google Shape;7627;p69"/>
          <p:cNvSpPr/>
          <p:nvPr/>
        </p:nvSpPr>
        <p:spPr>
          <a:xfrm>
            <a:off x="2110077" y="2508809"/>
            <a:ext cx="219864" cy="339286"/>
          </a:xfrm>
          <a:custGeom>
            <a:rect b="b" l="l" r="r" t="t"/>
            <a:pathLst>
              <a:path extrusionOk="0" h="14052" w="9106">
                <a:moveTo>
                  <a:pt x="1230" y="4096"/>
                </a:moveTo>
                <a:cubicBezTo>
                  <a:pt x="1450" y="4096"/>
                  <a:pt x="1608" y="4285"/>
                  <a:pt x="1608" y="4474"/>
                </a:cubicBezTo>
                <a:cubicBezTo>
                  <a:pt x="1608" y="4726"/>
                  <a:pt x="1419" y="4915"/>
                  <a:pt x="1230" y="4915"/>
                </a:cubicBezTo>
                <a:cubicBezTo>
                  <a:pt x="978" y="4915"/>
                  <a:pt x="789" y="4726"/>
                  <a:pt x="789" y="4474"/>
                </a:cubicBezTo>
                <a:cubicBezTo>
                  <a:pt x="820" y="4285"/>
                  <a:pt x="978" y="4096"/>
                  <a:pt x="1230" y="4096"/>
                </a:cubicBezTo>
                <a:close/>
                <a:moveTo>
                  <a:pt x="7846" y="4096"/>
                </a:moveTo>
                <a:cubicBezTo>
                  <a:pt x="8066" y="4096"/>
                  <a:pt x="8255" y="4285"/>
                  <a:pt x="8255" y="4474"/>
                </a:cubicBezTo>
                <a:cubicBezTo>
                  <a:pt x="8255" y="4726"/>
                  <a:pt x="8066" y="4915"/>
                  <a:pt x="7846" y="4915"/>
                </a:cubicBezTo>
                <a:cubicBezTo>
                  <a:pt x="7594" y="4915"/>
                  <a:pt x="7436" y="4726"/>
                  <a:pt x="7436" y="4474"/>
                </a:cubicBezTo>
                <a:cubicBezTo>
                  <a:pt x="7436" y="4285"/>
                  <a:pt x="7594" y="4096"/>
                  <a:pt x="7846" y="4096"/>
                </a:cubicBezTo>
                <a:close/>
                <a:moveTo>
                  <a:pt x="4538" y="788"/>
                </a:moveTo>
                <a:cubicBezTo>
                  <a:pt x="5514" y="788"/>
                  <a:pt x="6365" y="1481"/>
                  <a:pt x="6523" y="2427"/>
                </a:cubicBezTo>
                <a:lnTo>
                  <a:pt x="5357" y="2427"/>
                </a:lnTo>
                <a:cubicBezTo>
                  <a:pt x="5105" y="2427"/>
                  <a:pt x="4916" y="2616"/>
                  <a:pt x="4916" y="2868"/>
                </a:cubicBezTo>
                <a:cubicBezTo>
                  <a:pt x="4916" y="3088"/>
                  <a:pt x="5105" y="3309"/>
                  <a:pt x="5357" y="3309"/>
                </a:cubicBezTo>
                <a:lnTo>
                  <a:pt x="6617" y="3309"/>
                </a:lnTo>
                <a:lnTo>
                  <a:pt x="6617" y="4128"/>
                </a:lnTo>
                <a:lnTo>
                  <a:pt x="5357" y="4128"/>
                </a:lnTo>
                <a:cubicBezTo>
                  <a:pt x="5105" y="4128"/>
                  <a:pt x="4916" y="4317"/>
                  <a:pt x="4916" y="4506"/>
                </a:cubicBezTo>
                <a:cubicBezTo>
                  <a:pt x="4916" y="4758"/>
                  <a:pt x="5105" y="4947"/>
                  <a:pt x="5357" y="4947"/>
                </a:cubicBezTo>
                <a:lnTo>
                  <a:pt x="6617" y="4947"/>
                </a:lnTo>
                <a:lnTo>
                  <a:pt x="6617" y="5766"/>
                </a:lnTo>
                <a:lnTo>
                  <a:pt x="5357" y="5766"/>
                </a:lnTo>
                <a:cubicBezTo>
                  <a:pt x="5105" y="5766"/>
                  <a:pt x="4916" y="5987"/>
                  <a:pt x="4916" y="6207"/>
                </a:cubicBezTo>
                <a:cubicBezTo>
                  <a:pt x="4916" y="6459"/>
                  <a:pt x="5105" y="6617"/>
                  <a:pt x="5357" y="6617"/>
                </a:cubicBezTo>
                <a:lnTo>
                  <a:pt x="6523" y="6617"/>
                </a:lnTo>
                <a:cubicBezTo>
                  <a:pt x="6333" y="7562"/>
                  <a:pt x="5514" y="8255"/>
                  <a:pt x="4538" y="8255"/>
                </a:cubicBezTo>
                <a:cubicBezTo>
                  <a:pt x="3530" y="8255"/>
                  <a:pt x="2679" y="7562"/>
                  <a:pt x="2521" y="6617"/>
                </a:cubicBezTo>
                <a:lnTo>
                  <a:pt x="3687" y="6617"/>
                </a:lnTo>
                <a:cubicBezTo>
                  <a:pt x="3939" y="6617"/>
                  <a:pt x="4128" y="6396"/>
                  <a:pt x="4128" y="6207"/>
                </a:cubicBezTo>
                <a:cubicBezTo>
                  <a:pt x="4128" y="5987"/>
                  <a:pt x="3939" y="5766"/>
                  <a:pt x="3687" y="5766"/>
                </a:cubicBezTo>
                <a:lnTo>
                  <a:pt x="2490" y="5766"/>
                </a:lnTo>
                <a:lnTo>
                  <a:pt x="2490" y="4947"/>
                </a:lnTo>
                <a:lnTo>
                  <a:pt x="3687" y="4947"/>
                </a:lnTo>
                <a:cubicBezTo>
                  <a:pt x="3939" y="4947"/>
                  <a:pt x="4128" y="4758"/>
                  <a:pt x="4128" y="4506"/>
                </a:cubicBezTo>
                <a:cubicBezTo>
                  <a:pt x="4128" y="4285"/>
                  <a:pt x="3939" y="4128"/>
                  <a:pt x="3687" y="4128"/>
                </a:cubicBezTo>
                <a:lnTo>
                  <a:pt x="2490" y="4128"/>
                </a:lnTo>
                <a:lnTo>
                  <a:pt x="2490" y="3277"/>
                </a:lnTo>
                <a:lnTo>
                  <a:pt x="3687" y="3277"/>
                </a:lnTo>
                <a:cubicBezTo>
                  <a:pt x="3939" y="3277"/>
                  <a:pt x="4128" y="3057"/>
                  <a:pt x="4128" y="2836"/>
                </a:cubicBezTo>
                <a:cubicBezTo>
                  <a:pt x="4128" y="2584"/>
                  <a:pt x="3939" y="2395"/>
                  <a:pt x="3687" y="2395"/>
                </a:cubicBezTo>
                <a:lnTo>
                  <a:pt x="2521" y="2395"/>
                </a:lnTo>
                <a:cubicBezTo>
                  <a:pt x="2710" y="1481"/>
                  <a:pt x="3530" y="788"/>
                  <a:pt x="4538" y="788"/>
                </a:cubicBezTo>
                <a:close/>
                <a:moveTo>
                  <a:pt x="8255" y="5671"/>
                </a:moveTo>
                <a:lnTo>
                  <a:pt x="8255" y="6144"/>
                </a:lnTo>
                <a:cubicBezTo>
                  <a:pt x="8255" y="8066"/>
                  <a:pt x="6806" y="9641"/>
                  <a:pt x="4947" y="9830"/>
                </a:cubicBezTo>
                <a:lnTo>
                  <a:pt x="4947" y="9011"/>
                </a:lnTo>
                <a:cubicBezTo>
                  <a:pt x="6365" y="8822"/>
                  <a:pt x="7436" y="7593"/>
                  <a:pt x="7436" y="6144"/>
                </a:cubicBezTo>
                <a:lnTo>
                  <a:pt x="7436" y="5671"/>
                </a:lnTo>
                <a:cubicBezTo>
                  <a:pt x="7562" y="5703"/>
                  <a:pt x="7720" y="5735"/>
                  <a:pt x="7846" y="5735"/>
                </a:cubicBezTo>
                <a:cubicBezTo>
                  <a:pt x="7940" y="5735"/>
                  <a:pt x="8098" y="5703"/>
                  <a:pt x="8255" y="5671"/>
                </a:cubicBezTo>
                <a:close/>
                <a:moveTo>
                  <a:pt x="1639" y="5703"/>
                </a:moveTo>
                <a:lnTo>
                  <a:pt x="1639" y="6176"/>
                </a:lnTo>
                <a:cubicBezTo>
                  <a:pt x="1639" y="7625"/>
                  <a:pt x="2710" y="8853"/>
                  <a:pt x="4128" y="9043"/>
                </a:cubicBezTo>
                <a:lnTo>
                  <a:pt x="4128" y="9893"/>
                </a:lnTo>
                <a:cubicBezTo>
                  <a:pt x="2238" y="9641"/>
                  <a:pt x="820" y="8066"/>
                  <a:pt x="820" y="6176"/>
                </a:cubicBezTo>
                <a:lnTo>
                  <a:pt x="820" y="5703"/>
                </a:lnTo>
                <a:cubicBezTo>
                  <a:pt x="946" y="5735"/>
                  <a:pt x="1104" y="5798"/>
                  <a:pt x="1261" y="5798"/>
                </a:cubicBezTo>
                <a:cubicBezTo>
                  <a:pt x="1419" y="5798"/>
                  <a:pt x="1545" y="5735"/>
                  <a:pt x="1639" y="5703"/>
                </a:cubicBezTo>
                <a:close/>
                <a:moveTo>
                  <a:pt x="4569" y="12414"/>
                </a:moveTo>
                <a:cubicBezTo>
                  <a:pt x="5073" y="12414"/>
                  <a:pt x="5546" y="12760"/>
                  <a:pt x="5703" y="13233"/>
                </a:cubicBezTo>
                <a:lnTo>
                  <a:pt x="3372" y="13233"/>
                </a:lnTo>
                <a:cubicBezTo>
                  <a:pt x="3530" y="12760"/>
                  <a:pt x="4002" y="12414"/>
                  <a:pt x="4569" y="12414"/>
                </a:cubicBezTo>
                <a:close/>
                <a:moveTo>
                  <a:pt x="4569" y="1"/>
                </a:moveTo>
                <a:cubicBezTo>
                  <a:pt x="2962" y="1"/>
                  <a:pt x="1639" y="1292"/>
                  <a:pt x="1639" y="2868"/>
                </a:cubicBezTo>
                <a:lnTo>
                  <a:pt x="1639" y="3340"/>
                </a:lnTo>
                <a:cubicBezTo>
                  <a:pt x="1545" y="3309"/>
                  <a:pt x="1387" y="3277"/>
                  <a:pt x="1261" y="3277"/>
                </a:cubicBezTo>
                <a:cubicBezTo>
                  <a:pt x="600" y="3277"/>
                  <a:pt x="1" y="3813"/>
                  <a:pt x="1" y="4474"/>
                </a:cubicBezTo>
                <a:lnTo>
                  <a:pt x="1" y="6144"/>
                </a:lnTo>
                <a:cubicBezTo>
                  <a:pt x="1" y="8507"/>
                  <a:pt x="1797" y="10460"/>
                  <a:pt x="4128" y="10681"/>
                </a:cubicBezTo>
                <a:lnTo>
                  <a:pt x="4128" y="11626"/>
                </a:lnTo>
                <a:cubicBezTo>
                  <a:pt x="3183" y="11815"/>
                  <a:pt x="2490" y="12634"/>
                  <a:pt x="2490" y="13611"/>
                </a:cubicBezTo>
                <a:cubicBezTo>
                  <a:pt x="2490" y="13863"/>
                  <a:pt x="2679" y="14052"/>
                  <a:pt x="2868" y="14052"/>
                </a:cubicBezTo>
                <a:lnTo>
                  <a:pt x="6176" y="14052"/>
                </a:lnTo>
                <a:cubicBezTo>
                  <a:pt x="6428" y="14052"/>
                  <a:pt x="6617" y="13863"/>
                  <a:pt x="6617" y="13611"/>
                </a:cubicBezTo>
                <a:cubicBezTo>
                  <a:pt x="6617" y="12634"/>
                  <a:pt x="5892" y="11783"/>
                  <a:pt x="4947" y="11626"/>
                </a:cubicBezTo>
                <a:lnTo>
                  <a:pt x="4947" y="10681"/>
                </a:lnTo>
                <a:cubicBezTo>
                  <a:pt x="7247" y="10460"/>
                  <a:pt x="9106" y="8538"/>
                  <a:pt x="9106" y="6176"/>
                </a:cubicBezTo>
                <a:lnTo>
                  <a:pt x="9106" y="4537"/>
                </a:lnTo>
                <a:cubicBezTo>
                  <a:pt x="9106" y="3844"/>
                  <a:pt x="8539" y="3309"/>
                  <a:pt x="7846" y="3309"/>
                </a:cubicBezTo>
                <a:cubicBezTo>
                  <a:pt x="7688" y="3309"/>
                  <a:pt x="7562" y="3340"/>
                  <a:pt x="7436" y="3372"/>
                </a:cubicBezTo>
                <a:lnTo>
                  <a:pt x="7436" y="2868"/>
                </a:lnTo>
                <a:cubicBezTo>
                  <a:pt x="7436" y="1261"/>
                  <a:pt x="6144" y="1"/>
                  <a:pt x="4569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28" name="Google Shape;7628;p69"/>
          <p:cNvGrpSpPr/>
          <p:nvPr/>
        </p:nvGrpSpPr>
        <p:grpSpPr>
          <a:xfrm>
            <a:off x="3336047" y="1670237"/>
            <a:ext cx="340034" cy="340420"/>
            <a:chOff x="-12199250" y="1662675"/>
            <a:chExt cx="352075" cy="352475"/>
          </a:xfrm>
        </p:grpSpPr>
        <p:sp>
          <p:nvSpPr>
            <p:cNvPr id="7629" name="Google Shape;7629;p69"/>
            <p:cNvSpPr/>
            <p:nvPr/>
          </p:nvSpPr>
          <p:spPr>
            <a:xfrm>
              <a:off x="-12004725" y="1710325"/>
              <a:ext cx="116600" cy="76425"/>
            </a:xfrm>
            <a:custGeom>
              <a:rect b="b" l="l" r="r" t="t"/>
              <a:pathLst>
                <a:path extrusionOk="0" h="3057" w="4664">
                  <a:moveTo>
                    <a:pt x="2395" y="788"/>
                  </a:moveTo>
                  <a:cubicBezTo>
                    <a:pt x="2679" y="788"/>
                    <a:pt x="2962" y="819"/>
                    <a:pt x="3246" y="914"/>
                  </a:cubicBezTo>
                  <a:cubicBezTo>
                    <a:pt x="3435" y="945"/>
                    <a:pt x="3624" y="1008"/>
                    <a:pt x="3813" y="1008"/>
                  </a:cubicBezTo>
                  <a:cubicBezTo>
                    <a:pt x="3781" y="1702"/>
                    <a:pt x="3246" y="2206"/>
                    <a:pt x="2616" y="2206"/>
                  </a:cubicBezTo>
                  <a:lnTo>
                    <a:pt x="1986" y="2206"/>
                  </a:lnTo>
                  <a:cubicBezTo>
                    <a:pt x="1608" y="2206"/>
                    <a:pt x="1261" y="2017"/>
                    <a:pt x="1104" y="1702"/>
                  </a:cubicBezTo>
                  <a:lnTo>
                    <a:pt x="946" y="1386"/>
                  </a:lnTo>
                  <a:lnTo>
                    <a:pt x="1041" y="1292"/>
                  </a:lnTo>
                  <a:cubicBezTo>
                    <a:pt x="1450" y="851"/>
                    <a:pt x="2017" y="788"/>
                    <a:pt x="2395" y="788"/>
                  </a:cubicBezTo>
                  <a:close/>
                  <a:moveTo>
                    <a:pt x="2458" y="0"/>
                  </a:moveTo>
                  <a:cubicBezTo>
                    <a:pt x="2017" y="0"/>
                    <a:pt x="1167" y="63"/>
                    <a:pt x="473" y="756"/>
                  </a:cubicBezTo>
                  <a:lnTo>
                    <a:pt x="158" y="1071"/>
                  </a:lnTo>
                  <a:cubicBezTo>
                    <a:pt x="64" y="1166"/>
                    <a:pt x="1" y="1386"/>
                    <a:pt x="95" y="1544"/>
                  </a:cubicBezTo>
                  <a:lnTo>
                    <a:pt x="379" y="2080"/>
                  </a:lnTo>
                  <a:cubicBezTo>
                    <a:pt x="631" y="2678"/>
                    <a:pt x="1261" y="3056"/>
                    <a:pt x="1954" y="3056"/>
                  </a:cubicBezTo>
                  <a:lnTo>
                    <a:pt x="2553" y="3056"/>
                  </a:lnTo>
                  <a:cubicBezTo>
                    <a:pt x="3718" y="3056"/>
                    <a:pt x="4664" y="2111"/>
                    <a:pt x="4664" y="977"/>
                  </a:cubicBezTo>
                  <a:lnTo>
                    <a:pt x="4664" y="662"/>
                  </a:lnTo>
                  <a:cubicBezTo>
                    <a:pt x="4664" y="441"/>
                    <a:pt x="4506" y="284"/>
                    <a:pt x="4254" y="284"/>
                  </a:cubicBezTo>
                  <a:cubicBezTo>
                    <a:pt x="3971" y="284"/>
                    <a:pt x="3718" y="221"/>
                    <a:pt x="3466" y="158"/>
                  </a:cubicBezTo>
                  <a:cubicBezTo>
                    <a:pt x="3120" y="32"/>
                    <a:pt x="277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0" name="Google Shape;7630;p69"/>
            <p:cNvSpPr/>
            <p:nvPr/>
          </p:nvSpPr>
          <p:spPr>
            <a:xfrm>
              <a:off x="-12158300" y="1709525"/>
              <a:ext cx="116600" cy="77225"/>
            </a:xfrm>
            <a:custGeom>
              <a:rect b="b" l="l" r="r" t="t"/>
              <a:pathLst>
                <a:path extrusionOk="0" h="3089" w="4664">
                  <a:moveTo>
                    <a:pt x="2237" y="820"/>
                  </a:moveTo>
                  <a:cubicBezTo>
                    <a:pt x="2647" y="820"/>
                    <a:pt x="3182" y="883"/>
                    <a:pt x="3592" y="1324"/>
                  </a:cubicBezTo>
                  <a:lnTo>
                    <a:pt x="3718" y="1450"/>
                  </a:lnTo>
                  <a:lnTo>
                    <a:pt x="3560" y="1765"/>
                  </a:lnTo>
                  <a:cubicBezTo>
                    <a:pt x="3403" y="2080"/>
                    <a:pt x="3088" y="2269"/>
                    <a:pt x="2710" y="2269"/>
                  </a:cubicBezTo>
                  <a:lnTo>
                    <a:pt x="2048" y="2269"/>
                  </a:lnTo>
                  <a:cubicBezTo>
                    <a:pt x="1387" y="2269"/>
                    <a:pt x="820" y="1765"/>
                    <a:pt x="820" y="1072"/>
                  </a:cubicBezTo>
                  <a:cubicBezTo>
                    <a:pt x="1040" y="1040"/>
                    <a:pt x="1229" y="977"/>
                    <a:pt x="1418" y="946"/>
                  </a:cubicBezTo>
                  <a:cubicBezTo>
                    <a:pt x="1702" y="851"/>
                    <a:pt x="1985" y="820"/>
                    <a:pt x="2237" y="820"/>
                  </a:cubicBezTo>
                  <a:close/>
                  <a:moveTo>
                    <a:pt x="2237" y="1"/>
                  </a:moveTo>
                  <a:cubicBezTo>
                    <a:pt x="1891" y="1"/>
                    <a:pt x="1513" y="32"/>
                    <a:pt x="1198" y="158"/>
                  </a:cubicBezTo>
                  <a:cubicBezTo>
                    <a:pt x="914" y="221"/>
                    <a:pt x="662" y="253"/>
                    <a:pt x="410" y="253"/>
                  </a:cubicBezTo>
                  <a:cubicBezTo>
                    <a:pt x="158" y="253"/>
                    <a:pt x="0" y="473"/>
                    <a:pt x="0" y="662"/>
                  </a:cubicBezTo>
                  <a:lnTo>
                    <a:pt x="0" y="1009"/>
                  </a:lnTo>
                  <a:cubicBezTo>
                    <a:pt x="0" y="2143"/>
                    <a:pt x="914" y="3088"/>
                    <a:pt x="2048" y="3088"/>
                  </a:cubicBezTo>
                  <a:lnTo>
                    <a:pt x="2710" y="3088"/>
                  </a:lnTo>
                  <a:cubicBezTo>
                    <a:pt x="3403" y="3088"/>
                    <a:pt x="3970" y="2742"/>
                    <a:pt x="4285" y="2112"/>
                  </a:cubicBezTo>
                  <a:lnTo>
                    <a:pt x="4569" y="1513"/>
                  </a:lnTo>
                  <a:cubicBezTo>
                    <a:pt x="4663" y="1355"/>
                    <a:pt x="4600" y="1166"/>
                    <a:pt x="4506" y="1040"/>
                  </a:cubicBezTo>
                  <a:lnTo>
                    <a:pt x="4191" y="725"/>
                  </a:lnTo>
                  <a:cubicBezTo>
                    <a:pt x="3560" y="95"/>
                    <a:pt x="2804" y="1"/>
                    <a:pt x="22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1" name="Google Shape;7631;p69"/>
            <p:cNvSpPr/>
            <p:nvPr/>
          </p:nvSpPr>
          <p:spPr>
            <a:xfrm>
              <a:off x="-12199250" y="1662675"/>
              <a:ext cx="352075" cy="352475"/>
            </a:xfrm>
            <a:custGeom>
              <a:rect b="b" l="l" r="r" t="t"/>
              <a:pathLst>
                <a:path extrusionOk="0" h="14099" w="14083">
                  <a:moveTo>
                    <a:pt x="3916" y="1048"/>
                  </a:moveTo>
                  <a:cubicBezTo>
                    <a:pt x="4902" y="1048"/>
                    <a:pt x="5796" y="1401"/>
                    <a:pt x="6459" y="2064"/>
                  </a:cubicBezTo>
                  <a:lnTo>
                    <a:pt x="6774" y="2379"/>
                  </a:lnTo>
                  <a:cubicBezTo>
                    <a:pt x="6837" y="2442"/>
                    <a:pt x="6963" y="2505"/>
                    <a:pt x="7026" y="2505"/>
                  </a:cubicBezTo>
                  <a:cubicBezTo>
                    <a:pt x="7152" y="2505"/>
                    <a:pt x="7246" y="2442"/>
                    <a:pt x="7309" y="2379"/>
                  </a:cubicBezTo>
                  <a:lnTo>
                    <a:pt x="7624" y="2064"/>
                  </a:lnTo>
                  <a:cubicBezTo>
                    <a:pt x="8288" y="1400"/>
                    <a:pt x="9186" y="1062"/>
                    <a:pt x="10163" y="1062"/>
                  </a:cubicBezTo>
                  <a:cubicBezTo>
                    <a:pt x="10577" y="1062"/>
                    <a:pt x="11005" y="1123"/>
                    <a:pt x="11436" y="1245"/>
                  </a:cubicBezTo>
                  <a:cubicBezTo>
                    <a:pt x="11656" y="1302"/>
                    <a:pt x="11880" y="1331"/>
                    <a:pt x="12105" y="1331"/>
                  </a:cubicBezTo>
                  <a:cubicBezTo>
                    <a:pt x="12493" y="1331"/>
                    <a:pt x="12885" y="1247"/>
                    <a:pt x="13264" y="1087"/>
                  </a:cubicBezTo>
                  <a:lnTo>
                    <a:pt x="13264" y="2883"/>
                  </a:lnTo>
                  <a:cubicBezTo>
                    <a:pt x="13264" y="4490"/>
                    <a:pt x="11972" y="5750"/>
                    <a:pt x="10397" y="5750"/>
                  </a:cubicBezTo>
                  <a:lnTo>
                    <a:pt x="9767" y="5750"/>
                  </a:lnTo>
                  <a:cubicBezTo>
                    <a:pt x="8759" y="5750"/>
                    <a:pt x="7876" y="5214"/>
                    <a:pt x="7435" y="4332"/>
                  </a:cubicBezTo>
                  <a:cubicBezTo>
                    <a:pt x="7341" y="4175"/>
                    <a:pt x="7246" y="4112"/>
                    <a:pt x="7089" y="4112"/>
                  </a:cubicBezTo>
                  <a:cubicBezTo>
                    <a:pt x="6931" y="4112"/>
                    <a:pt x="6774" y="4175"/>
                    <a:pt x="6711" y="4332"/>
                  </a:cubicBezTo>
                  <a:cubicBezTo>
                    <a:pt x="6301" y="5214"/>
                    <a:pt x="5388" y="5750"/>
                    <a:pt x="4411" y="5750"/>
                  </a:cubicBezTo>
                  <a:lnTo>
                    <a:pt x="3718" y="5750"/>
                  </a:lnTo>
                  <a:cubicBezTo>
                    <a:pt x="2111" y="5750"/>
                    <a:pt x="851" y="4458"/>
                    <a:pt x="851" y="2883"/>
                  </a:cubicBezTo>
                  <a:lnTo>
                    <a:pt x="851" y="1102"/>
                  </a:lnTo>
                  <a:lnTo>
                    <a:pt x="851" y="1102"/>
                  </a:lnTo>
                  <a:cubicBezTo>
                    <a:pt x="1182" y="1252"/>
                    <a:pt x="1548" y="1331"/>
                    <a:pt x="1926" y="1331"/>
                  </a:cubicBezTo>
                  <a:cubicBezTo>
                    <a:pt x="2153" y="1331"/>
                    <a:pt x="2384" y="1302"/>
                    <a:pt x="2615" y="1245"/>
                  </a:cubicBezTo>
                  <a:cubicBezTo>
                    <a:pt x="3058" y="1113"/>
                    <a:pt x="3495" y="1048"/>
                    <a:pt x="3916" y="1048"/>
                  </a:cubicBezTo>
                  <a:close/>
                  <a:moveTo>
                    <a:pt x="819" y="5214"/>
                  </a:moveTo>
                  <a:cubicBezTo>
                    <a:pt x="1071" y="5529"/>
                    <a:pt x="1323" y="5750"/>
                    <a:pt x="1638" y="6002"/>
                  </a:cubicBezTo>
                  <a:lnTo>
                    <a:pt x="1638" y="6065"/>
                  </a:lnTo>
                  <a:lnTo>
                    <a:pt x="1638" y="10791"/>
                  </a:lnTo>
                  <a:lnTo>
                    <a:pt x="819" y="10791"/>
                  </a:lnTo>
                  <a:lnTo>
                    <a:pt x="819" y="5214"/>
                  </a:lnTo>
                  <a:close/>
                  <a:moveTo>
                    <a:pt x="1607" y="11641"/>
                  </a:moveTo>
                  <a:lnTo>
                    <a:pt x="1607" y="12838"/>
                  </a:lnTo>
                  <a:cubicBezTo>
                    <a:pt x="1638" y="13090"/>
                    <a:pt x="1449" y="13279"/>
                    <a:pt x="1197" y="13279"/>
                  </a:cubicBezTo>
                  <a:cubicBezTo>
                    <a:pt x="977" y="13279"/>
                    <a:pt x="788" y="13090"/>
                    <a:pt x="788" y="12838"/>
                  </a:cubicBezTo>
                  <a:lnTo>
                    <a:pt x="788" y="11641"/>
                  </a:lnTo>
                  <a:close/>
                  <a:moveTo>
                    <a:pt x="13689" y="0"/>
                  </a:moveTo>
                  <a:cubicBezTo>
                    <a:pt x="13618" y="0"/>
                    <a:pt x="13547" y="16"/>
                    <a:pt x="13484" y="47"/>
                  </a:cubicBezTo>
                  <a:lnTo>
                    <a:pt x="12949" y="331"/>
                  </a:lnTo>
                  <a:cubicBezTo>
                    <a:pt x="12686" y="452"/>
                    <a:pt x="12424" y="509"/>
                    <a:pt x="12153" y="509"/>
                  </a:cubicBezTo>
                  <a:cubicBezTo>
                    <a:pt x="12001" y="509"/>
                    <a:pt x="11847" y="491"/>
                    <a:pt x="11689" y="457"/>
                  </a:cubicBezTo>
                  <a:cubicBezTo>
                    <a:pt x="11200" y="307"/>
                    <a:pt x="10699" y="235"/>
                    <a:pt x="10208" y="235"/>
                  </a:cubicBezTo>
                  <a:cubicBezTo>
                    <a:pt x="9876" y="235"/>
                    <a:pt x="9549" y="268"/>
                    <a:pt x="9231" y="331"/>
                  </a:cubicBezTo>
                  <a:cubicBezTo>
                    <a:pt x="8412" y="489"/>
                    <a:pt x="7656" y="867"/>
                    <a:pt x="7026" y="1497"/>
                  </a:cubicBezTo>
                  <a:cubicBezTo>
                    <a:pt x="6396" y="867"/>
                    <a:pt x="5671" y="489"/>
                    <a:pt x="4820" y="331"/>
                  </a:cubicBezTo>
                  <a:cubicBezTo>
                    <a:pt x="4503" y="268"/>
                    <a:pt x="4180" y="235"/>
                    <a:pt x="3855" y="235"/>
                  </a:cubicBezTo>
                  <a:cubicBezTo>
                    <a:pt x="3372" y="235"/>
                    <a:pt x="2883" y="307"/>
                    <a:pt x="2395" y="457"/>
                  </a:cubicBezTo>
                  <a:cubicBezTo>
                    <a:pt x="2236" y="491"/>
                    <a:pt x="2078" y="509"/>
                    <a:pt x="1923" y="509"/>
                  </a:cubicBezTo>
                  <a:cubicBezTo>
                    <a:pt x="1645" y="509"/>
                    <a:pt x="1377" y="452"/>
                    <a:pt x="1134" y="331"/>
                  </a:cubicBezTo>
                  <a:lnTo>
                    <a:pt x="567" y="47"/>
                  </a:lnTo>
                  <a:cubicBezTo>
                    <a:pt x="527" y="21"/>
                    <a:pt x="476" y="11"/>
                    <a:pt x="421" y="11"/>
                  </a:cubicBezTo>
                  <a:cubicBezTo>
                    <a:pt x="345" y="11"/>
                    <a:pt x="262" y="29"/>
                    <a:pt x="189" y="47"/>
                  </a:cubicBezTo>
                  <a:cubicBezTo>
                    <a:pt x="63" y="142"/>
                    <a:pt x="0" y="237"/>
                    <a:pt x="0" y="394"/>
                  </a:cubicBezTo>
                  <a:lnTo>
                    <a:pt x="0" y="12838"/>
                  </a:lnTo>
                  <a:cubicBezTo>
                    <a:pt x="0" y="13563"/>
                    <a:pt x="536" y="14099"/>
                    <a:pt x="1197" y="14099"/>
                  </a:cubicBezTo>
                  <a:cubicBezTo>
                    <a:pt x="1890" y="14099"/>
                    <a:pt x="2458" y="13563"/>
                    <a:pt x="2458" y="12838"/>
                  </a:cubicBezTo>
                  <a:lnTo>
                    <a:pt x="2458" y="6380"/>
                  </a:lnTo>
                  <a:cubicBezTo>
                    <a:pt x="2867" y="6506"/>
                    <a:pt x="3245" y="6600"/>
                    <a:pt x="3686" y="6600"/>
                  </a:cubicBezTo>
                  <a:lnTo>
                    <a:pt x="4348" y="6600"/>
                  </a:lnTo>
                  <a:cubicBezTo>
                    <a:pt x="4978" y="6600"/>
                    <a:pt x="5608" y="6443"/>
                    <a:pt x="6144" y="6065"/>
                  </a:cubicBezTo>
                  <a:cubicBezTo>
                    <a:pt x="6490" y="5876"/>
                    <a:pt x="6774" y="5592"/>
                    <a:pt x="7026" y="5277"/>
                  </a:cubicBezTo>
                  <a:cubicBezTo>
                    <a:pt x="7656" y="6065"/>
                    <a:pt x="8696" y="6600"/>
                    <a:pt x="9767" y="6600"/>
                  </a:cubicBezTo>
                  <a:lnTo>
                    <a:pt x="10397" y="6600"/>
                  </a:lnTo>
                  <a:cubicBezTo>
                    <a:pt x="12445" y="6600"/>
                    <a:pt x="14083" y="4931"/>
                    <a:pt x="14083" y="2883"/>
                  </a:cubicBezTo>
                  <a:lnTo>
                    <a:pt x="14083" y="394"/>
                  </a:lnTo>
                  <a:cubicBezTo>
                    <a:pt x="14083" y="237"/>
                    <a:pt x="14020" y="142"/>
                    <a:pt x="13894" y="47"/>
                  </a:cubicBezTo>
                  <a:cubicBezTo>
                    <a:pt x="13831" y="16"/>
                    <a:pt x="13760" y="0"/>
                    <a:pt x="136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2" name="Google Shape;7632;p69"/>
          <p:cNvGrpSpPr/>
          <p:nvPr/>
        </p:nvGrpSpPr>
        <p:grpSpPr>
          <a:xfrm>
            <a:off x="3334900" y="2077104"/>
            <a:ext cx="342328" cy="342328"/>
            <a:chOff x="-12199250" y="2096250"/>
            <a:chExt cx="354450" cy="354450"/>
          </a:xfrm>
        </p:grpSpPr>
        <p:sp>
          <p:nvSpPr>
            <p:cNvPr id="7633" name="Google Shape;7633;p69"/>
            <p:cNvSpPr/>
            <p:nvPr/>
          </p:nvSpPr>
          <p:spPr>
            <a:xfrm>
              <a:off x="-12199250" y="2096250"/>
              <a:ext cx="354450" cy="354450"/>
            </a:xfrm>
            <a:custGeom>
              <a:rect b="b" l="l" r="r" t="t"/>
              <a:pathLst>
                <a:path extrusionOk="0" h="14178" w="14178">
                  <a:moveTo>
                    <a:pt x="8507" y="851"/>
                  </a:moveTo>
                  <a:lnTo>
                    <a:pt x="9609" y="2553"/>
                  </a:lnTo>
                  <a:lnTo>
                    <a:pt x="4505" y="2553"/>
                  </a:lnTo>
                  <a:lnTo>
                    <a:pt x="5608" y="851"/>
                  </a:lnTo>
                  <a:close/>
                  <a:moveTo>
                    <a:pt x="4442" y="3340"/>
                  </a:moveTo>
                  <a:cubicBezTo>
                    <a:pt x="4001" y="3655"/>
                    <a:pt x="3655" y="4002"/>
                    <a:pt x="3340" y="4443"/>
                  </a:cubicBezTo>
                  <a:lnTo>
                    <a:pt x="3340" y="3718"/>
                  </a:lnTo>
                  <a:cubicBezTo>
                    <a:pt x="3308" y="3529"/>
                    <a:pt x="3497" y="3340"/>
                    <a:pt x="3718" y="3340"/>
                  </a:cubicBezTo>
                  <a:close/>
                  <a:moveTo>
                    <a:pt x="10334" y="3340"/>
                  </a:moveTo>
                  <a:cubicBezTo>
                    <a:pt x="10586" y="3340"/>
                    <a:pt x="10775" y="3529"/>
                    <a:pt x="10775" y="3781"/>
                  </a:cubicBezTo>
                  <a:lnTo>
                    <a:pt x="10775" y="4443"/>
                  </a:lnTo>
                  <a:lnTo>
                    <a:pt x="10743" y="4443"/>
                  </a:lnTo>
                  <a:cubicBezTo>
                    <a:pt x="10428" y="4002"/>
                    <a:pt x="10082" y="3655"/>
                    <a:pt x="9641" y="3340"/>
                  </a:cubicBezTo>
                  <a:close/>
                  <a:moveTo>
                    <a:pt x="2521" y="4506"/>
                  </a:moveTo>
                  <a:lnTo>
                    <a:pt x="2521" y="9610"/>
                  </a:lnTo>
                  <a:lnTo>
                    <a:pt x="819" y="8507"/>
                  </a:lnTo>
                  <a:lnTo>
                    <a:pt x="819" y="5640"/>
                  </a:lnTo>
                  <a:lnTo>
                    <a:pt x="2521" y="4506"/>
                  </a:lnTo>
                  <a:close/>
                  <a:moveTo>
                    <a:pt x="11562" y="4537"/>
                  </a:moveTo>
                  <a:lnTo>
                    <a:pt x="13264" y="5640"/>
                  </a:lnTo>
                  <a:lnTo>
                    <a:pt x="13264" y="8507"/>
                  </a:lnTo>
                  <a:lnTo>
                    <a:pt x="11562" y="9610"/>
                  </a:lnTo>
                  <a:lnTo>
                    <a:pt x="11562" y="4537"/>
                  </a:lnTo>
                  <a:close/>
                  <a:moveTo>
                    <a:pt x="3308" y="9673"/>
                  </a:moveTo>
                  <a:cubicBezTo>
                    <a:pt x="3623" y="10114"/>
                    <a:pt x="3970" y="10460"/>
                    <a:pt x="4411" y="10775"/>
                  </a:cubicBezTo>
                  <a:lnTo>
                    <a:pt x="3686" y="10775"/>
                  </a:lnTo>
                  <a:cubicBezTo>
                    <a:pt x="3466" y="10775"/>
                    <a:pt x="3245" y="10586"/>
                    <a:pt x="3245" y="10366"/>
                  </a:cubicBezTo>
                  <a:lnTo>
                    <a:pt x="3245" y="9673"/>
                  </a:lnTo>
                  <a:close/>
                  <a:moveTo>
                    <a:pt x="7026" y="3340"/>
                  </a:moveTo>
                  <a:cubicBezTo>
                    <a:pt x="9074" y="3340"/>
                    <a:pt x="10743" y="4978"/>
                    <a:pt x="10743" y="7089"/>
                  </a:cubicBezTo>
                  <a:cubicBezTo>
                    <a:pt x="10743" y="9137"/>
                    <a:pt x="9074" y="10775"/>
                    <a:pt x="7026" y="10775"/>
                  </a:cubicBezTo>
                  <a:cubicBezTo>
                    <a:pt x="5009" y="10775"/>
                    <a:pt x="3308" y="9137"/>
                    <a:pt x="3308" y="7089"/>
                  </a:cubicBezTo>
                  <a:cubicBezTo>
                    <a:pt x="3308" y="5041"/>
                    <a:pt x="4946" y="3340"/>
                    <a:pt x="7026" y="3340"/>
                  </a:cubicBezTo>
                  <a:close/>
                  <a:moveTo>
                    <a:pt x="10743" y="9673"/>
                  </a:moveTo>
                  <a:lnTo>
                    <a:pt x="10743" y="10397"/>
                  </a:lnTo>
                  <a:cubicBezTo>
                    <a:pt x="10743" y="10618"/>
                    <a:pt x="10586" y="10775"/>
                    <a:pt x="10334" y="10775"/>
                  </a:cubicBezTo>
                  <a:lnTo>
                    <a:pt x="9641" y="10775"/>
                  </a:lnTo>
                  <a:cubicBezTo>
                    <a:pt x="10082" y="10460"/>
                    <a:pt x="10428" y="10114"/>
                    <a:pt x="10743" y="9673"/>
                  </a:cubicBezTo>
                  <a:close/>
                  <a:moveTo>
                    <a:pt x="9578" y="11594"/>
                  </a:moveTo>
                  <a:lnTo>
                    <a:pt x="8443" y="13296"/>
                  </a:lnTo>
                  <a:lnTo>
                    <a:pt x="5577" y="13296"/>
                  </a:lnTo>
                  <a:lnTo>
                    <a:pt x="4474" y="11594"/>
                  </a:lnTo>
                  <a:close/>
                  <a:moveTo>
                    <a:pt x="5419" y="1"/>
                  </a:moveTo>
                  <a:cubicBezTo>
                    <a:pt x="5261" y="1"/>
                    <a:pt x="5167" y="64"/>
                    <a:pt x="5072" y="190"/>
                  </a:cubicBezTo>
                  <a:lnTo>
                    <a:pt x="3529" y="2553"/>
                  </a:lnTo>
                  <a:cubicBezTo>
                    <a:pt x="3025" y="2616"/>
                    <a:pt x="2678" y="3025"/>
                    <a:pt x="2552" y="3529"/>
                  </a:cubicBezTo>
                  <a:lnTo>
                    <a:pt x="189" y="5073"/>
                  </a:lnTo>
                  <a:cubicBezTo>
                    <a:pt x="63" y="5136"/>
                    <a:pt x="0" y="5262"/>
                    <a:pt x="0" y="5419"/>
                  </a:cubicBezTo>
                  <a:lnTo>
                    <a:pt x="0" y="8727"/>
                  </a:lnTo>
                  <a:cubicBezTo>
                    <a:pt x="0" y="8853"/>
                    <a:pt x="63" y="9011"/>
                    <a:pt x="189" y="9105"/>
                  </a:cubicBezTo>
                  <a:lnTo>
                    <a:pt x="2552" y="10618"/>
                  </a:lnTo>
                  <a:cubicBezTo>
                    <a:pt x="2647" y="11153"/>
                    <a:pt x="3025" y="11500"/>
                    <a:pt x="3529" y="11626"/>
                  </a:cubicBezTo>
                  <a:lnTo>
                    <a:pt x="5072" y="13989"/>
                  </a:lnTo>
                  <a:cubicBezTo>
                    <a:pt x="5167" y="14083"/>
                    <a:pt x="5261" y="14178"/>
                    <a:pt x="5419" y="14178"/>
                  </a:cubicBezTo>
                  <a:lnTo>
                    <a:pt x="8727" y="14178"/>
                  </a:lnTo>
                  <a:cubicBezTo>
                    <a:pt x="8885" y="14178"/>
                    <a:pt x="9011" y="14083"/>
                    <a:pt x="9105" y="13989"/>
                  </a:cubicBezTo>
                  <a:lnTo>
                    <a:pt x="10617" y="11626"/>
                  </a:lnTo>
                  <a:cubicBezTo>
                    <a:pt x="11153" y="11531"/>
                    <a:pt x="11499" y="11153"/>
                    <a:pt x="11626" y="10618"/>
                  </a:cubicBezTo>
                  <a:lnTo>
                    <a:pt x="13988" y="9105"/>
                  </a:lnTo>
                  <a:cubicBezTo>
                    <a:pt x="14083" y="9011"/>
                    <a:pt x="14177" y="8885"/>
                    <a:pt x="14177" y="8727"/>
                  </a:cubicBezTo>
                  <a:lnTo>
                    <a:pt x="14177" y="5419"/>
                  </a:lnTo>
                  <a:cubicBezTo>
                    <a:pt x="14177" y="5262"/>
                    <a:pt x="14083" y="5167"/>
                    <a:pt x="13988" y="5073"/>
                  </a:cubicBezTo>
                  <a:lnTo>
                    <a:pt x="11626" y="3529"/>
                  </a:lnTo>
                  <a:cubicBezTo>
                    <a:pt x="11531" y="3025"/>
                    <a:pt x="11153" y="2679"/>
                    <a:pt x="10617" y="2553"/>
                  </a:cubicBezTo>
                  <a:lnTo>
                    <a:pt x="9105" y="190"/>
                  </a:lnTo>
                  <a:cubicBezTo>
                    <a:pt x="9011" y="64"/>
                    <a:pt x="8885" y="1"/>
                    <a:pt x="87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4" name="Google Shape;7634;p69"/>
            <p:cNvSpPr/>
            <p:nvPr/>
          </p:nvSpPr>
          <p:spPr>
            <a:xfrm>
              <a:off x="-12096075" y="22002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99" y="851"/>
                  </a:moveTo>
                  <a:cubicBezTo>
                    <a:pt x="4064" y="851"/>
                    <a:pt x="5010" y="1796"/>
                    <a:pt x="5010" y="2930"/>
                  </a:cubicBezTo>
                  <a:cubicBezTo>
                    <a:pt x="5010" y="4064"/>
                    <a:pt x="4064" y="5010"/>
                    <a:pt x="2899" y="5010"/>
                  </a:cubicBezTo>
                  <a:cubicBezTo>
                    <a:pt x="1765" y="5010"/>
                    <a:pt x="819" y="4064"/>
                    <a:pt x="819" y="2930"/>
                  </a:cubicBezTo>
                  <a:cubicBezTo>
                    <a:pt x="819" y="1796"/>
                    <a:pt x="1765" y="851"/>
                    <a:pt x="2899" y="851"/>
                  </a:cubicBezTo>
                  <a:close/>
                  <a:moveTo>
                    <a:pt x="2899" y="0"/>
                  </a:moveTo>
                  <a:cubicBezTo>
                    <a:pt x="1292" y="0"/>
                    <a:pt x="0" y="1323"/>
                    <a:pt x="0" y="2930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4537" y="5797"/>
                    <a:pt x="5797" y="4505"/>
                    <a:pt x="5797" y="2930"/>
                  </a:cubicBezTo>
                  <a:cubicBezTo>
                    <a:pt x="5797" y="1323"/>
                    <a:pt x="4474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35" name="Google Shape;7635;p69"/>
          <p:cNvGrpSpPr/>
          <p:nvPr/>
        </p:nvGrpSpPr>
        <p:grpSpPr>
          <a:xfrm>
            <a:off x="3763489" y="2507658"/>
            <a:ext cx="340034" cy="341579"/>
            <a:chOff x="-12199250" y="2530225"/>
            <a:chExt cx="352075" cy="353675"/>
          </a:xfrm>
        </p:grpSpPr>
        <p:sp>
          <p:nvSpPr>
            <p:cNvPr id="7636" name="Google Shape;7636;p69"/>
            <p:cNvSpPr/>
            <p:nvPr/>
          </p:nvSpPr>
          <p:spPr>
            <a:xfrm>
              <a:off x="-12055900" y="25302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92" y="883"/>
                  </a:moveTo>
                  <a:cubicBezTo>
                    <a:pt x="1512" y="883"/>
                    <a:pt x="1733" y="1072"/>
                    <a:pt x="1733" y="1292"/>
                  </a:cubicBezTo>
                  <a:cubicBezTo>
                    <a:pt x="1701" y="1513"/>
                    <a:pt x="1544" y="1702"/>
                    <a:pt x="1292" y="1702"/>
                  </a:cubicBezTo>
                  <a:cubicBezTo>
                    <a:pt x="1071" y="1702"/>
                    <a:pt x="914" y="1513"/>
                    <a:pt x="914" y="1292"/>
                  </a:cubicBezTo>
                  <a:cubicBezTo>
                    <a:pt x="914" y="1072"/>
                    <a:pt x="1103" y="883"/>
                    <a:pt x="1292" y="883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68"/>
                    <a:pt x="0" y="1261"/>
                  </a:cubicBezTo>
                  <a:cubicBezTo>
                    <a:pt x="0" y="1923"/>
                    <a:pt x="567" y="2490"/>
                    <a:pt x="1260" y="2490"/>
                  </a:cubicBezTo>
                  <a:cubicBezTo>
                    <a:pt x="1985" y="2490"/>
                    <a:pt x="2520" y="1923"/>
                    <a:pt x="2520" y="1261"/>
                  </a:cubicBezTo>
                  <a:cubicBezTo>
                    <a:pt x="2520" y="599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7" name="Google Shape;7637;p69"/>
            <p:cNvSpPr/>
            <p:nvPr/>
          </p:nvSpPr>
          <p:spPr>
            <a:xfrm>
              <a:off x="-12116550" y="2592450"/>
              <a:ext cx="185900" cy="291450"/>
            </a:xfrm>
            <a:custGeom>
              <a:rect b="b" l="l" r="r" t="t"/>
              <a:pathLst>
                <a:path extrusionOk="0" h="11658" w="7436">
                  <a:moveTo>
                    <a:pt x="5135" y="851"/>
                  </a:moveTo>
                  <a:cubicBezTo>
                    <a:pt x="5388" y="1324"/>
                    <a:pt x="5419" y="1891"/>
                    <a:pt x="5230" y="2395"/>
                  </a:cubicBezTo>
                  <a:lnTo>
                    <a:pt x="3938" y="1765"/>
                  </a:lnTo>
                  <a:cubicBezTo>
                    <a:pt x="3875" y="1749"/>
                    <a:pt x="3812" y="1741"/>
                    <a:pt x="3749" y="1741"/>
                  </a:cubicBezTo>
                  <a:cubicBezTo>
                    <a:pt x="3686" y="1741"/>
                    <a:pt x="3623" y="1749"/>
                    <a:pt x="3560" y="1765"/>
                  </a:cubicBezTo>
                  <a:lnTo>
                    <a:pt x="2269" y="2395"/>
                  </a:lnTo>
                  <a:cubicBezTo>
                    <a:pt x="2048" y="1891"/>
                    <a:pt x="2080" y="1324"/>
                    <a:pt x="2300" y="851"/>
                  </a:cubicBezTo>
                  <a:close/>
                  <a:moveTo>
                    <a:pt x="4159" y="2742"/>
                  </a:moveTo>
                  <a:lnTo>
                    <a:pt x="4946" y="3151"/>
                  </a:lnTo>
                  <a:lnTo>
                    <a:pt x="4253" y="7530"/>
                  </a:lnTo>
                  <a:lnTo>
                    <a:pt x="3308" y="7530"/>
                  </a:lnTo>
                  <a:lnTo>
                    <a:pt x="2552" y="3151"/>
                  </a:lnTo>
                  <a:lnTo>
                    <a:pt x="3340" y="2742"/>
                  </a:lnTo>
                  <a:lnTo>
                    <a:pt x="3340" y="4569"/>
                  </a:lnTo>
                  <a:cubicBezTo>
                    <a:pt x="3340" y="4789"/>
                    <a:pt x="3529" y="5010"/>
                    <a:pt x="3718" y="5010"/>
                  </a:cubicBezTo>
                  <a:cubicBezTo>
                    <a:pt x="3970" y="5010"/>
                    <a:pt x="4159" y="4789"/>
                    <a:pt x="4159" y="4569"/>
                  </a:cubicBezTo>
                  <a:lnTo>
                    <a:pt x="4159" y="2742"/>
                  </a:lnTo>
                  <a:close/>
                  <a:moveTo>
                    <a:pt x="5388" y="8318"/>
                  </a:moveTo>
                  <a:cubicBezTo>
                    <a:pt x="5608" y="8318"/>
                    <a:pt x="5766" y="8507"/>
                    <a:pt x="5766" y="8727"/>
                  </a:cubicBezTo>
                  <a:lnTo>
                    <a:pt x="5766" y="9169"/>
                  </a:lnTo>
                  <a:lnTo>
                    <a:pt x="1638" y="9169"/>
                  </a:lnTo>
                  <a:lnTo>
                    <a:pt x="1638" y="8727"/>
                  </a:lnTo>
                  <a:cubicBezTo>
                    <a:pt x="1638" y="8507"/>
                    <a:pt x="1827" y="8318"/>
                    <a:pt x="2080" y="8318"/>
                  </a:cubicBezTo>
                  <a:close/>
                  <a:moveTo>
                    <a:pt x="6207" y="9956"/>
                  </a:moveTo>
                  <a:cubicBezTo>
                    <a:pt x="6459" y="9956"/>
                    <a:pt x="6616" y="10145"/>
                    <a:pt x="6616" y="10397"/>
                  </a:cubicBezTo>
                  <a:lnTo>
                    <a:pt x="6616" y="10838"/>
                  </a:lnTo>
                  <a:lnTo>
                    <a:pt x="819" y="10838"/>
                  </a:lnTo>
                  <a:lnTo>
                    <a:pt x="819" y="10397"/>
                  </a:lnTo>
                  <a:cubicBezTo>
                    <a:pt x="819" y="10145"/>
                    <a:pt x="1008" y="9956"/>
                    <a:pt x="1260" y="9956"/>
                  </a:cubicBezTo>
                  <a:close/>
                  <a:moveTo>
                    <a:pt x="2080" y="1"/>
                  </a:moveTo>
                  <a:cubicBezTo>
                    <a:pt x="1922" y="1"/>
                    <a:pt x="1796" y="64"/>
                    <a:pt x="1733" y="190"/>
                  </a:cubicBezTo>
                  <a:cubicBezTo>
                    <a:pt x="1134" y="1040"/>
                    <a:pt x="1134" y="2143"/>
                    <a:pt x="1670" y="3057"/>
                  </a:cubicBezTo>
                  <a:lnTo>
                    <a:pt x="2426" y="7530"/>
                  </a:lnTo>
                  <a:lnTo>
                    <a:pt x="2080" y="7530"/>
                  </a:lnTo>
                  <a:cubicBezTo>
                    <a:pt x="1418" y="7530"/>
                    <a:pt x="819" y="8066"/>
                    <a:pt x="819" y="8759"/>
                  </a:cubicBezTo>
                  <a:lnTo>
                    <a:pt x="819" y="9232"/>
                  </a:lnTo>
                  <a:cubicBezTo>
                    <a:pt x="347" y="9389"/>
                    <a:pt x="0" y="9862"/>
                    <a:pt x="0" y="10429"/>
                  </a:cubicBezTo>
                  <a:lnTo>
                    <a:pt x="0" y="11248"/>
                  </a:lnTo>
                  <a:cubicBezTo>
                    <a:pt x="0" y="11500"/>
                    <a:pt x="189" y="11657"/>
                    <a:pt x="378" y="11657"/>
                  </a:cubicBezTo>
                  <a:lnTo>
                    <a:pt x="6994" y="11657"/>
                  </a:lnTo>
                  <a:cubicBezTo>
                    <a:pt x="7246" y="11657"/>
                    <a:pt x="7435" y="11437"/>
                    <a:pt x="7435" y="11248"/>
                  </a:cubicBezTo>
                  <a:lnTo>
                    <a:pt x="7435" y="10429"/>
                  </a:lnTo>
                  <a:cubicBezTo>
                    <a:pt x="7435" y="9862"/>
                    <a:pt x="7089" y="9452"/>
                    <a:pt x="6616" y="9232"/>
                  </a:cubicBezTo>
                  <a:lnTo>
                    <a:pt x="6616" y="8759"/>
                  </a:lnTo>
                  <a:cubicBezTo>
                    <a:pt x="6616" y="8066"/>
                    <a:pt x="6049" y="7530"/>
                    <a:pt x="5388" y="7530"/>
                  </a:cubicBezTo>
                  <a:lnTo>
                    <a:pt x="5041" y="7530"/>
                  </a:lnTo>
                  <a:lnTo>
                    <a:pt x="5766" y="3057"/>
                  </a:lnTo>
                  <a:cubicBezTo>
                    <a:pt x="6333" y="2206"/>
                    <a:pt x="6301" y="1072"/>
                    <a:pt x="5734" y="190"/>
                  </a:cubicBezTo>
                  <a:cubicBezTo>
                    <a:pt x="5671" y="64"/>
                    <a:pt x="5545" y="1"/>
                    <a:pt x="53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8" name="Google Shape;7638;p69"/>
            <p:cNvSpPr/>
            <p:nvPr/>
          </p:nvSpPr>
          <p:spPr>
            <a:xfrm>
              <a:off x="-11950375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17" y="1324"/>
                  </a:moveTo>
                  <a:lnTo>
                    <a:pt x="2206" y="1671"/>
                  </a:lnTo>
                  <a:cubicBezTo>
                    <a:pt x="2238" y="1734"/>
                    <a:pt x="2332" y="1828"/>
                    <a:pt x="2395" y="1860"/>
                  </a:cubicBezTo>
                  <a:lnTo>
                    <a:pt x="2742" y="2049"/>
                  </a:lnTo>
                  <a:lnTo>
                    <a:pt x="2395" y="2269"/>
                  </a:lnTo>
                  <a:cubicBezTo>
                    <a:pt x="2332" y="2301"/>
                    <a:pt x="2238" y="2364"/>
                    <a:pt x="2206" y="2458"/>
                  </a:cubicBezTo>
                  <a:lnTo>
                    <a:pt x="2017" y="2805"/>
                  </a:lnTo>
                  <a:lnTo>
                    <a:pt x="1797" y="2458"/>
                  </a:lnTo>
                  <a:cubicBezTo>
                    <a:pt x="1765" y="2364"/>
                    <a:pt x="1702" y="2301"/>
                    <a:pt x="1607" y="2269"/>
                  </a:cubicBezTo>
                  <a:lnTo>
                    <a:pt x="1261" y="2049"/>
                  </a:lnTo>
                  <a:lnTo>
                    <a:pt x="1607" y="1860"/>
                  </a:lnTo>
                  <a:cubicBezTo>
                    <a:pt x="1702" y="1828"/>
                    <a:pt x="1765" y="1734"/>
                    <a:pt x="1797" y="1671"/>
                  </a:cubicBezTo>
                  <a:lnTo>
                    <a:pt x="2017" y="1324"/>
                  </a:lnTo>
                  <a:close/>
                  <a:moveTo>
                    <a:pt x="2049" y="1"/>
                  </a:moveTo>
                  <a:cubicBezTo>
                    <a:pt x="1891" y="1"/>
                    <a:pt x="1734" y="95"/>
                    <a:pt x="1702" y="253"/>
                  </a:cubicBezTo>
                  <a:lnTo>
                    <a:pt x="1229" y="1230"/>
                  </a:lnTo>
                  <a:lnTo>
                    <a:pt x="221" y="1702"/>
                  </a:lnTo>
                  <a:cubicBezTo>
                    <a:pt x="64" y="1797"/>
                    <a:pt x="1" y="1891"/>
                    <a:pt x="1" y="2049"/>
                  </a:cubicBezTo>
                  <a:cubicBezTo>
                    <a:pt x="1" y="2206"/>
                    <a:pt x="64" y="2364"/>
                    <a:pt x="221" y="2427"/>
                  </a:cubicBezTo>
                  <a:lnTo>
                    <a:pt x="1229" y="2899"/>
                  </a:lnTo>
                  <a:lnTo>
                    <a:pt x="1702" y="3876"/>
                  </a:lnTo>
                  <a:cubicBezTo>
                    <a:pt x="1765" y="4034"/>
                    <a:pt x="1891" y="4097"/>
                    <a:pt x="2049" y="4097"/>
                  </a:cubicBezTo>
                  <a:cubicBezTo>
                    <a:pt x="2206" y="4097"/>
                    <a:pt x="2364" y="4034"/>
                    <a:pt x="2395" y="3876"/>
                  </a:cubicBezTo>
                  <a:lnTo>
                    <a:pt x="2868" y="2899"/>
                  </a:lnTo>
                  <a:lnTo>
                    <a:pt x="3907" y="2427"/>
                  </a:lnTo>
                  <a:cubicBezTo>
                    <a:pt x="4065" y="2332"/>
                    <a:pt x="4128" y="2206"/>
                    <a:pt x="4128" y="2049"/>
                  </a:cubicBezTo>
                  <a:cubicBezTo>
                    <a:pt x="4128" y="1891"/>
                    <a:pt x="4065" y="1734"/>
                    <a:pt x="3907" y="1702"/>
                  </a:cubicBezTo>
                  <a:lnTo>
                    <a:pt x="2868" y="1230"/>
                  </a:lnTo>
                  <a:lnTo>
                    <a:pt x="2395" y="253"/>
                  </a:lnTo>
                  <a:cubicBezTo>
                    <a:pt x="2332" y="95"/>
                    <a:pt x="2206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39" name="Google Shape;7639;p69"/>
            <p:cNvSpPr/>
            <p:nvPr/>
          </p:nvSpPr>
          <p:spPr>
            <a:xfrm>
              <a:off x="-12199250" y="2633400"/>
              <a:ext cx="103200" cy="102425"/>
            </a:xfrm>
            <a:custGeom>
              <a:rect b="b" l="l" r="r" t="t"/>
              <a:pathLst>
                <a:path extrusionOk="0" h="4097" w="4128">
                  <a:moveTo>
                    <a:pt x="2048" y="1324"/>
                  </a:moveTo>
                  <a:lnTo>
                    <a:pt x="2237" y="1671"/>
                  </a:lnTo>
                  <a:cubicBezTo>
                    <a:pt x="2269" y="1734"/>
                    <a:pt x="2363" y="1828"/>
                    <a:pt x="2426" y="1860"/>
                  </a:cubicBezTo>
                  <a:lnTo>
                    <a:pt x="2804" y="2049"/>
                  </a:lnTo>
                  <a:lnTo>
                    <a:pt x="2426" y="2269"/>
                  </a:lnTo>
                  <a:cubicBezTo>
                    <a:pt x="2363" y="2301"/>
                    <a:pt x="2269" y="2364"/>
                    <a:pt x="2237" y="2458"/>
                  </a:cubicBezTo>
                  <a:lnTo>
                    <a:pt x="2048" y="2805"/>
                  </a:lnTo>
                  <a:lnTo>
                    <a:pt x="1859" y="2458"/>
                  </a:lnTo>
                  <a:cubicBezTo>
                    <a:pt x="1796" y="2364"/>
                    <a:pt x="1733" y="2301"/>
                    <a:pt x="1638" y="2269"/>
                  </a:cubicBezTo>
                  <a:lnTo>
                    <a:pt x="1292" y="2049"/>
                  </a:lnTo>
                  <a:lnTo>
                    <a:pt x="1638" y="1860"/>
                  </a:lnTo>
                  <a:cubicBezTo>
                    <a:pt x="1733" y="1828"/>
                    <a:pt x="1796" y="1734"/>
                    <a:pt x="1859" y="1671"/>
                  </a:cubicBezTo>
                  <a:lnTo>
                    <a:pt x="2048" y="1324"/>
                  </a:lnTo>
                  <a:close/>
                  <a:moveTo>
                    <a:pt x="2079" y="1"/>
                  </a:moveTo>
                  <a:cubicBezTo>
                    <a:pt x="1922" y="1"/>
                    <a:pt x="1764" y="95"/>
                    <a:pt x="1733" y="253"/>
                  </a:cubicBezTo>
                  <a:lnTo>
                    <a:pt x="1260" y="1230"/>
                  </a:lnTo>
                  <a:lnTo>
                    <a:pt x="221" y="1702"/>
                  </a:lnTo>
                  <a:cubicBezTo>
                    <a:pt x="63" y="1797"/>
                    <a:pt x="0" y="1891"/>
                    <a:pt x="0" y="2049"/>
                  </a:cubicBezTo>
                  <a:cubicBezTo>
                    <a:pt x="0" y="2206"/>
                    <a:pt x="63" y="2364"/>
                    <a:pt x="221" y="2427"/>
                  </a:cubicBezTo>
                  <a:lnTo>
                    <a:pt x="1260" y="2899"/>
                  </a:lnTo>
                  <a:lnTo>
                    <a:pt x="1733" y="3876"/>
                  </a:lnTo>
                  <a:cubicBezTo>
                    <a:pt x="1796" y="4034"/>
                    <a:pt x="1922" y="4097"/>
                    <a:pt x="2079" y="4097"/>
                  </a:cubicBezTo>
                  <a:cubicBezTo>
                    <a:pt x="2237" y="4097"/>
                    <a:pt x="2395" y="4034"/>
                    <a:pt x="2426" y="3876"/>
                  </a:cubicBezTo>
                  <a:lnTo>
                    <a:pt x="2899" y="2899"/>
                  </a:lnTo>
                  <a:lnTo>
                    <a:pt x="3907" y="2427"/>
                  </a:lnTo>
                  <a:cubicBezTo>
                    <a:pt x="4033" y="2364"/>
                    <a:pt x="4127" y="2206"/>
                    <a:pt x="4127" y="2049"/>
                  </a:cubicBezTo>
                  <a:cubicBezTo>
                    <a:pt x="4127" y="1891"/>
                    <a:pt x="4033" y="1734"/>
                    <a:pt x="3907" y="1702"/>
                  </a:cubicBezTo>
                  <a:lnTo>
                    <a:pt x="2899" y="1230"/>
                  </a:lnTo>
                  <a:lnTo>
                    <a:pt x="2426" y="253"/>
                  </a:lnTo>
                  <a:cubicBezTo>
                    <a:pt x="2363" y="95"/>
                    <a:pt x="2237" y="1"/>
                    <a:pt x="20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0" name="Google Shape;7640;p69"/>
          <p:cNvSpPr/>
          <p:nvPr/>
        </p:nvSpPr>
        <p:spPr>
          <a:xfrm>
            <a:off x="5042839" y="1669563"/>
            <a:ext cx="341579" cy="341772"/>
          </a:xfrm>
          <a:custGeom>
            <a:rect b="b" l="l" r="r" t="t"/>
            <a:pathLst>
              <a:path extrusionOk="0" h="14155" w="14147">
                <a:moveTo>
                  <a:pt x="7058" y="891"/>
                </a:moveTo>
                <a:lnTo>
                  <a:pt x="11311" y="3285"/>
                </a:lnTo>
                <a:lnTo>
                  <a:pt x="2805" y="3285"/>
                </a:lnTo>
                <a:lnTo>
                  <a:pt x="7058" y="891"/>
                </a:lnTo>
                <a:close/>
                <a:moveTo>
                  <a:pt x="12886" y="4136"/>
                </a:moveTo>
                <a:cubicBezTo>
                  <a:pt x="13107" y="4136"/>
                  <a:pt x="13264" y="4325"/>
                  <a:pt x="13264" y="4545"/>
                </a:cubicBezTo>
                <a:lnTo>
                  <a:pt x="13264" y="4986"/>
                </a:lnTo>
                <a:lnTo>
                  <a:pt x="851" y="4986"/>
                </a:lnTo>
                <a:lnTo>
                  <a:pt x="851" y="4545"/>
                </a:lnTo>
                <a:cubicBezTo>
                  <a:pt x="851" y="4325"/>
                  <a:pt x="1040" y="4136"/>
                  <a:pt x="1261" y="4136"/>
                </a:cubicBezTo>
                <a:close/>
                <a:moveTo>
                  <a:pt x="3309" y="5806"/>
                </a:moveTo>
                <a:lnTo>
                  <a:pt x="3309" y="9996"/>
                </a:lnTo>
                <a:lnTo>
                  <a:pt x="2490" y="9996"/>
                </a:lnTo>
                <a:lnTo>
                  <a:pt x="2490" y="5806"/>
                </a:lnTo>
                <a:close/>
                <a:moveTo>
                  <a:pt x="5798" y="5806"/>
                </a:moveTo>
                <a:lnTo>
                  <a:pt x="5798" y="9996"/>
                </a:lnTo>
                <a:lnTo>
                  <a:pt x="4128" y="9996"/>
                </a:lnTo>
                <a:lnTo>
                  <a:pt x="4128" y="5806"/>
                </a:lnTo>
                <a:close/>
                <a:moveTo>
                  <a:pt x="7499" y="5806"/>
                </a:moveTo>
                <a:lnTo>
                  <a:pt x="7499" y="9996"/>
                </a:lnTo>
                <a:lnTo>
                  <a:pt x="6617" y="9996"/>
                </a:lnTo>
                <a:lnTo>
                  <a:pt x="6617" y="5806"/>
                </a:lnTo>
                <a:close/>
                <a:moveTo>
                  <a:pt x="9956" y="5806"/>
                </a:moveTo>
                <a:lnTo>
                  <a:pt x="9956" y="9996"/>
                </a:lnTo>
                <a:lnTo>
                  <a:pt x="8286" y="9996"/>
                </a:lnTo>
                <a:lnTo>
                  <a:pt x="8286" y="5806"/>
                </a:lnTo>
                <a:close/>
                <a:moveTo>
                  <a:pt x="11626" y="5806"/>
                </a:moveTo>
                <a:lnTo>
                  <a:pt x="11626" y="9996"/>
                </a:lnTo>
                <a:lnTo>
                  <a:pt x="10807" y="9996"/>
                </a:lnTo>
                <a:lnTo>
                  <a:pt x="10807" y="5806"/>
                </a:lnTo>
                <a:close/>
                <a:moveTo>
                  <a:pt x="12004" y="10815"/>
                </a:moveTo>
                <a:cubicBezTo>
                  <a:pt x="12256" y="10815"/>
                  <a:pt x="12445" y="11004"/>
                  <a:pt x="12445" y="11256"/>
                </a:cubicBezTo>
                <a:lnTo>
                  <a:pt x="12445" y="11634"/>
                </a:lnTo>
                <a:lnTo>
                  <a:pt x="1670" y="11634"/>
                </a:lnTo>
                <a:lnTo>
                  <a:pt x="1670" y="11256"/>
                </a:lnTo>
                <a:cubicBezTo>
                  <a:pt x="1670" y="11004"/>
                  <a:pt x="1859" y="10815"/>
                  <a:pt x="2048" y="10815"/>
                </a:cubicBezTo>
                <a:close/>
                <a:moveTo>
                  <a:pt x="12886" y="12422"/>
                </a:moveTo>
                <a:cubicBezTo>
                  <a:pt x="13107" y="12422"/>
                  <a:pt x="13264" y="12642"/>
                  <a:pt x="13264" y="12863"/>
                </a:cubicBezTo>
                <a:lnTo>
                  <a:pt x="13264" y="13304"/>
                </a:lnTo>
                <a:lnTo>
                  <a:pt x="851" y="13304"/>
                </a:lnTo>
                <a:lnTo>
                  <a:pt x="851" y="12863"/>
                </a:lnTo>
                <a:cubicBezTo>
                  <a:pt x="851" y="12642"/>
                  <a:pt x="1040" y="12422"/>
                  <a:pt x="1261" y="12422"/>
                </a:cubicBezTo>
                <a:close/>
                <a:moveTo>
                  <a:pt x="7058" y="1"/>
                </a:moveTo>
                <a:cubicBezTo>
                  <a:pt x="6987" y="1"/>
                  <a:pt x="6916" y="24"/>
                  <a:pt x="6869" y="72"/>
                </a:cubicBezTo>
                <a:lnTo>
                  <a:pt x="1103" y="3348"/>
                </a:lnTo>
                <a:cubicBezTo>
                  <a:pt x="473" y="3411"/>
                  <a:pt x="1" y="3915"/>
                  <a:pt x="1" y="4545"/>
                </a:cubicBezTo>
                <a:lnTo>
                  <a:pt x="1" y="5365"/>
                </a:lnTo>
                <a:cubicBezTo>
                  <a:pt x="1" y="5617"/>
                  <a:pt x="221" y="5806"/>
                  <a:pt x="442" y="5806"/>
                </a:cubicBezTo>
                <a:lnTo>
                  <a:pt x="1702" y="5806"/>
                </a:lnTo>
                <a:lnTo>
                  <a:pt x="1702" y="10059"/>
                </a:lnTo>
                <a:cubicBezTo>
                  <a:pt x="1229" y="10216"/>
                  <a:pt x="883" y="10689"/>
                  <a:pt x="883" y="11256"/>
                </a:cubicBezTo>
                <a:lnTo>
                  <a:pt x="883" y="11729"/>
                </a:lnTo>
                <a:cubicBezTo>
                  <a:pt x="410" y="11886"/>
                  <a:pt x="64" y="12359"/>
                  <a:pt x="64" y="12894"/>
                </a:cubicBezTo>
                <a:lnTo>
                  <a:pt x="64" y="13713"/>
                </a:lnTo>
                <a:cubicBezTo>
                  <a:pt x="64" y="13965"/>
                  <a:pt x="253" y="14154"/>
                  <a:pt x="473" y="14154"/>
                </a:cubicBezTo>
                <a:lnTo>
                  <a:pt x="13768" y="14154"/>
                </a:lnTo>
                <a:cubicBezTo>
                  <a:pt x="13989" y="14154"/>
                  <a:pt x="14146" y="13965"/>
                  <a:pt x="14146" y="13713"/>
                </a:cubicBezTo>
                <a:lnTo>
                  <a:pt x="14146" y="12894"/>
                </a:lnTo>
                <a:cubicBezTo>
                  <a:pt x="14146" y="12359"/>
                  <a:pt x="13800" y="11918"/>
                  <a:pt x="13327" y="11729"/>
                </a:cubicBezTo>
                <a:lnTo>
                  <a:pt x="13327" y="11256"/>
                </a:lnTo>
                <a:cubicBezTo>
                  <a:pt x="13327" y="10689"/>
                  <a:pt x="12981" y="10248"/>
                  <a:pt x="12508" y="10059"/>
                </a:cubicBezTo>
                <a:lnTo>
                  <a:pt x="12508" y="5806"/>
                </a:lnTo>
                <a:lnTo>
                  <a:pt x="13768" y="5806"/>
                </a:lnTo>
                <a:cubicBezTo>
                  <a:pt x="13989" y="5806"/>
                  <a:pt x="14146" y="5617"/>
                  <a:pt x="14146" y="5396"/>
                </a:cubicBezTo>
                <a:lnTo>
                  <a:pt x="14146" y="4545"/>
                </a:lnTo>
                <a:cubicBezTo>
                  <a:pt x="14115" y="3915"/>
                  <a:pt x="13642" y="3380"/>
                  <a:pt x="13012" y="3348"/>
                </a:cubicBezTo>
                <a:lnTo>
                  <a:pt x="7247" y="72"/>
                </a:lnTo>
                <a:cubicBezTo>
                  <a:pt x="7200" y="24"/>
                  <a:pt x="7129" y="1"/>
                  <a:pt x="705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41" name="Google Shape;7641;p69"/>
          <p:cNvGrpSpPr/>
          <p:nvPr/>
        </p:nvGrpSpPr>
        <p:grpSpPr>
          <a:xfrm>
            <a:off x="5042451" y="2078613"/>
            <a:ext cx="342328" cy="339310"/>
            <a:chOff x="-10462550" y="2057650"/>
            <a:chExt cx="354450" cy="351325"/>
          </a:xfrm>
        </p:grpSpPr>
        <p:sp>
          <p:nvSpPr>
            <p:cNvPr id="7642" name="Google Shape;7642;p69"/>
            <p:cNvSpPr/>
            <p:nvPr/>
          </p:nvSpPr>
          <p:spPr>
            <a:xfrm>
              <a:off x="-10462550" y="2057650"/>
              <a:ext cx="354450" cy="351325"/>
            </a:xfrm>
            <a:custGeom>
              <a:rect b="b" l="l" r="r" t="t"/>
              <a:pathLst>
                <a:path extrusionOk="0" h="14053" w="14178">
                  <a:moveTo>
                    <a:pt x="7121" y="788"/>
                  </a:moveTo>
                  <a:cubicBezTo>
                    <a:pt x="7341" y="788"/>
                    <a:pt x="7499" y="978"/>
                    <a:pt x="7499" y="1198"/>
                  </a:cubicBezTo>
                  <a:cubicBezTo>
                    <a:pt x="7499" y="1419"/>
                    <a:pt x="7310" y="1608"/>
                    <a:pt x="7121" y="1608"/>
                  </a:cubicBezTo>
                  <a:cubicBezTo>
                    <a:pt x="6932" y="1608"/>
                    <a:pt x="6680" y="1419"/>
                    <a:pt x="6680" y="1198"/>
                  </a:cubicBezTo>
                  <a:cubicBezTo>
                    <a:pt x="6711" y="946"/>
                    <a:pt x="6869" y="788"/>
                    <a:pt x="7121" y="788"/>
                  </a:cubicBezTo>
                  <a:close/>
                  <a:moveTo>
                    <a:pt x="7467" y="2364"/>
                  </a:moveTo>
                  <a:lnTo>
                    <a:pt x="8790" y="4065"/>
                  </a:lnTo>
                  <a:lnTo>
                    <a:pt x="5451" y="4065"/>
                  </a:lnTo>
                  <a:lnTo>
                    <a:pt x="6774" y="2364"/>
                  </a:lnTo>
                  <a:cubicBezTo>
                    <a:pt x="6869" y="2395"/>
                    <a:pt x="6995" y="2395"/>
                    <a:pt x="7121" y="2395"/>
                  </a:cubicBezTo>
                  <a:cubicBezTo>
                    <a:pt x="7247" y="2395"/>
                    <a:pt x="7341" y="2364"/>
                    <a:pt x="7467" y="2364"/>
                  </a:cubicBezTo>
                  <a:close/>
                  <a:moveTo>
                    <a:pt x="12508" y="4065"/>
                  </a:moveTo>
                  <a:cubicBezTo>
                    <a:pt x="12981" y="4065"/>
                    <a:pt x="13327" y="4412"/>
                    <a:pt x="13327" y="4884"/>
                  </a:cubicBezTo>
                  <a:cubicBezTo>
                    <a:pt x="13327" y="5231"/>
                    <a:pt x="13107" y="5546"/>
                    <a:pt x="12792" y="5672"/>
                  </a:cubicBezTo>
                  <a:cubicBezTo>
                    <a:pt x="12634" y="5703"/>
                    <a:pt x="12508" y="5861"/>
                    <a:pt x="12508" y="6081"/>
                  </a:cubicBezTo>
                  <a:lnTo>
                    <a:pt x="12508" y="11217"/>
                  </a:lnTo>
                  <a:cubicBezTo>
                    <a:pt x="12508" y="11437"/>
                    <a:pt x="12634" y="11563"/>
                    <a:pt x="12792" y="11626"/>
                  </a:cubicBezTo>
                  <a:cubicBezTo>
                    <a:pt x="13107" y="11752"/>
                    <a:pt x="13327" y="12067"/>
                    <a:pt x="13327" y="12414"/>
                  </a:cubicBezTo>
                  <a:cubicBezTo>
                    <a:pt x="13327" y="12886"/>
                    <a:pt x="12981" y="13233"/>
                    <a:pt x="12508" y="13233"/>
                  </a:cubicBezTo>
                  <a:cubicBezTo>
                    <a:pt x="12162" y="13233"/>
                    <a:pt x="11846" y="13012"/>
                    <a:pt x="11720" y="12697"/>
                  </a:cubicBezTo>
                  <a:cubicBezTo>
                    <a:pt x="11689" y="12540"/>
                    <a:pt x="11531" y="12414"/>
                    <a:pt x="11342" y="12414"/>
                  </a:cubicBezTo>
                  <a:lnTo>
                    <a:pt x="2868" y="12414"/>
                  </a:lnTo>
                  <a:cubicBezTo>
                    <a:pt x="2710" y="12414"/>
                    <a:pt x="2553" y="12540"/>
                    <a:pt x="2490" y="12697"/>
                  </a:cubicBezTo>
                  <a:cubicBezTo>
                    <a:pt x="2363" y="13012"/>
                    <a:pt x="2048" y="13233"/>
                    <a:pt x="1702" y="13233"/>
                  </a:cubicBezTo>
                  <a:cubicBezTo>
                    <a:pt x="1198" y="13233"/>
                    <a:pt x="851" y="12886"/>
                    <a:pt x="851" y="12414"/>
                  </a:cubicBezTo>
                  <a:cubicBezTo>
                    <a:pt x="851" y="12067"/>
                    <a:pt x="1103" y="11752"/>
                    <a:pt x="1418" y="11626"/>
                  </a:cubicBezTo>
                  <a:cubicBezTo>
                    <a:pt x="1576" y="11595"/>
                    <a:pt x="1702" y="11437"/>
                    <a:pt x="1702" y="11217"/>
                  </a:cubicBezTo>
                  <a:lnTo>
                    <a:pt x="1702" y="6081"/>
                  </a:lnTo>
                  <a:cubicBezTo>
                    <a:pt x="1702" y="5924"/>
                    <a:pt x="1576" y="5766"/>
                    <a:pt x="1418" y="5672"/>
                  </a:cubicBezTo>
                  <a:cubicBezTo>
                    <a:pt x="1103" y="5546"/>
                    <a:pt x="851" y="5231"/>
                    <a:pt x="851" y="4884"/>
                  </a:cubicBezTo>
                  <a:cubicBezTo>
                    <a:pt x="851" y="4412"/>
                    <a:pt x="1229" y="4065"/>
                    <a:pt x="1702" y="4065"/>
                  </a:cubicBezTo>
                  <a:cubicBezTo>
                    <a:pt x="2048" y="4065"/>
                    <a:pt x="2363" y="4286"/>
                    <a:pt x="2490" y="4601"/>
                  </a:cubicBezTo>
                  <a:cubicBezTo>
                    <a:pt x="2521" y="4758"/>
                    <a:pt x="2679" y="4884"/>
                    <a:pt x="2868" y="4884"/>
                  </a:cubicBezTo>
                  <a:lnTo>
                    <a:pt x="11342" y="4884"/>
                  </a:lnTo>
                  <a:cubicBezTo>
                    <a:pt x="11500" y="4884"/>
                    <a:pt x="11657" y="4758"/>
                    <a:pt x="11720" y="4601"/>
                  </a:cubicBezTo>
                  <a:cubicBezTo>
                    <a:pt x="11846" y="4286"/>
                    <a:pt x="12162" y="4065"/>
                    <a:pt x="12508" y="4065"/>
                  </a:cubicBezTo>
                  <a:close/>
                  <a:moveTo>
                    <a:pt x="7089" y="1"/>
                  </a:moveTo>
                  <a:cubicBezTo>
                    <a:pt x="6365" y="1"/>
                    <a:pt x="5829" y="568"/>
                    <a:pt x="5829" y="1230"/>
                  </a:cubicBezTo>
                  <a:cubicBezTo>
                    <a:pt x="5829" y="1450"/>
                    <a:pt x="5892" y="1702"/>
                    <a:pt x="6018" y="1891"/>
                  </a:cubicBezTo>
                  <a:lnTo>
                    <a:pt x="4348" y="4097"/>
                  </a:lnTo>
                  <a:lnTo>
                    <a:pt x="3057" y="4097"/>
                  </a:lnTo>
                  <a:cubicBezTo>
                    <a:pt x="2773" y="3592"/>
                    <a:pt x="2237" y="3277"/>
                    <a:pt x="1639" y="3277"/>
                  </a:cubicBezTo>
                  <a:cubicBezTo>
                    <a:pt x="725" y="3277"/>
                    <a:pt x="1" y="4033"/>
                    <a:pt x="1" y="4916"/>
                  </a:cubicBezTo>
                  <a:cubicBezTo>
                    <a:pt x="1" y="5514"/>
                    <a:pt x="316" y="6081"/>
                    <a:pt x="820" y="6333"/>
                  </a:cubicBezTo>
                  <a:lnTo>
                    <a:pt x="820" y="10996"/>
                  </a:lnTo>
                  <a:cubicBezTo>
                    <a:pt x="316" y="11280"/>
                    <a:pt x="1" y="11815"/>
                    <a:pt x="1" y="12414"/>
                  </a:cubicBezTo>
                  <a:cubicBezTo>
                    <a:pt x="1" y="13327"/>
                    <a:pt x="725" y="14052"/>
                    <a:pt x="1639" y="14052"/>
                  </a:cubicBezTo>
                  <a:cubicBezTo>
                    <a:pt x="2237" y="14052"/>
                    <a:pt x="2773" y="13737"/>
                    <a:pt x="3057" y="13233"/>
                  </a:cubicBezTo>
                  <a:lnTo>
                    <a:pt x="11027" y="13233"/>
                  </a:lnTo>
                  <a:cubicBezTo>
                    <a:pt x="11279" y="13737"/>
                    <a:pt x="11846" y="14052"/>
                    <a:pt x="12445" y="14052"/>
                  </a:cubicBezTo>
                  <a:cubicBezTo>
                    <a:pt x="13327" y="14052"/>
                    <a:pt x="14083" y="13327"/>
                    <a:pt x="14083" y="12414"/>
                  </a:cubicBezTo>
                  <a:cubicBezTo>
                    <a:pt x="14083" y="11815"/>
                    <a:pt x="13768" y="11280"/>
                    <a:pt x="13264" y="10996"/>
                  </a:cubicBezTo>
                  <a:lnTo>
                    <a:pt x="13264" y="6333"/>
                  </a:lnTo>
                  <a:cubicBezTo>
                    <a:pt x="13863" y="6050"/>
                    <a:pt x="14178" y="5514"/>
                    <a:pt x="14178" y="4916"/>
                  </a:cubicBezTo>
                  <a:cubicBezTo>
                    <a:pt x="14178" y="4033"/>
                    <a:pt x="13422" y="3277"/>
                    <a:pt x="12508" y="3277"/>
                  </a:cubicBezTo>
                  <a:cubicBezTo>
                    <a:pt x="11909" y="3277"/>
                    <a:pt x="11374" y="3592"/>
                    <a:pt x="11090" y="4097"/>
                  </a:cubicBezTo>
                  <a:lnTo>
                    <a:pt x="9799" y="4097"/>
                  </a:lnTo>
                  <a:lnTo>
                    <a:pt x="8129" y="1891"/>
                  </a:lnTo>
                  <a:cubicBezTo>
                    <a:pt x="8255" y="1702"/>
                    <a:pt x="8349" y="1450"/>
                    <a:pt x="8349" y="1230"/>
                  </a:cubicBezTo>
                  <a:cubicBezTo>
                    <a:pt x="8349" y="568"/>
                    <a:pt x="7782" y="1"/>
                    <a:pt x="70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3" name="Google Shape;7643;p69"/>
            <p:cNvSpPr/>
            <p:nvPr/>
          </p:nvSpPr>
          <p:spPr>
            <a:xfrm>
              <a:off x="-10397950" y="2201800"/>
              <a:ext cx="228425" cy="146525"/>
            </a:xfrm>
            <a:custGeom>
              <a:rect b="b" l="l" r="r" t="t"/>
              <a:pathLst>
                <a:path extrusionOk="0" h="5861" w="9137">
                  <a:moveTo>
                    <a:pt x="8286" y="819"/>
                  </a:moveTo>
                  <a:lnTo>
                    <a:pt x="8286" y="4978"/>
                  </a:lnTo>
                  <a:lnTo>
                    <a:pt x="788" y="4978"/>
                  </a:lnTo>
                  <a:lnTo>
                    <a:pt x="788" y="819"/>
                  </a:lnTo>
                  <a:close/>
                  <a:moveTo>
                    <a:pt x="410" y="0"/>
                  </a:moveTo>
                  <a:cubicBezTo>
                    <a:pt x="158" y="0"/>
                    <a:pt x="0" y="189"/>
                    <a:pt x="0" y="410"/>
                  </a:cubicBezTo>
                  <a:lnTo>
                    <a:pt x="0" y="5419"/>
                  </a:lnTo>
                  <a:cubicBezTo>
                    <a:pt x="0" y="5640"/>
                    <a:pt x="189" y="5860"/>
                    <a:pt x="410" y="5860"/>
                  </a:cubicBezTo>
                  <a:lnTo>
                    <a:pt x="8695" y="5860"/>
                  </a:lnTo>
                  <a:cubicBezTo>
                    <a:pt x="8947" y="5860"/>
                    <a:pt x="9136" y="5640"/>
                    <a:pt x="9136" y="5419"/>
                  </a:cubicBezTo>
                  <a:lnTo>
                    <a:pt x="9136" y="410"/>
                  </a:lnTo>
                  <a:cubicBezTo>
                    <a:pt x="9105" y="158"/>
                    <a:pt x="8947" y="0"/>
                    <a:pt x="86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44" name="Google Shape;7644;p69"/>
          <p:cNvSpPr/>
          <p:nvPr/>
        </p:nvSpPr>
        <p:spPr>
          <a:xfrm>
            <a:off x="5484357" y="2507662"/>
            <a:ext cx="313426" cy="341579"/>
          </a:xfrm>
          <a:custGeom>
            <a:rect b="b" l="l" r="r" t="t"/>
            <a:pathLst>
              <a:path extrusionOk="0" h="14147" w="12981">
                <a:moveTo>
                  <a:pt x="10712" y="820"/>
                </a:moveTo>
                <a:cubicBezTo>
                  <a:pt x="11279" y="820"/>
                  <a:pt x="11752" y="1166"/>
                  <a:pt x="11909" y="1733"/>
                </a:cubicBezTo>
                <a:cubicBezTo>
                  <a:pt x="12067" y="2615"/>
                  <a:pt x="11531" y="3655"/>
                  <a:pt x="10680" y="3655"/>
                </a:cubicBezTo>
                <a:cubicBezTo>
                  <a:pt x="9924" y="3655"/>
                  <a:pt x="9420" y="2867"/>
                  <a:pt x="9798" y="2521"/>
                </a:cubicBezTo>
                <a:cubicBezTo>
                  <a:pt x="9865" y="2476"/>
                  <a:pt x="9963" y="2432"/>
                  <a:pt x="10071" y="2432"/>
                </a:cubicBezTo>
                <a:cubicBezTo>
                  <a:pt x="10116" y="2432"/>
                  <a:pt x="10162" y="2439"/>
                  <a:pt x="10208" y="2458"/>
                </a:cubicBezTo>
                <a:cubicBezTo>
                  <a:pt x="10271" y="2489"/>
                  <a:pt x="10302" y="2521"/>
                  <a:pt x="10365" y="2615"/>
                </a:cubicBezTo>
                <a:cubicBezTo>
                  <a:pt x="10394" y="2813"/>
                  <a:pt x="10600" y="2935"/>
                  <a:pt x="10801" y="2935"/>
                </a:cubicBezTo>
                <a:cubicBezTo>
                  <a:pt x="10824" y="2935"/>
                  <a:pt x="10847" y="2934"/>
                  <a:pt x="10869" y="2930"/>
                </a:cubicBezTo>
                <a:cubicBezTo>
                  <a:pt x="11090" y="2867"/>
                  <a:pt x="11216" y="2647"/>
                  <a:pt x="11184" y="2395"/>
                </a:cubicBezTo>
                <a:cubicBezTo>
                  <a:pt x="11090" y="2048"/>
                  <a:pt x="10838" y="1733"/>
                  <a:pt x="10491" y="1670"/>
                </a:cubicBezTo>
                <a:cubicBezTo>
                  <a:pt x="10382" y="1637"/>
                  <a:pt x="10265" y="1621"/>
                  <a:pt x="10148" y="1621"/>
                </a:cubicBezTo>
                <a:cubicBezTo>
                  <a:pt x="9828" y="1621"/>
                  <a:pt x="9502" y="1738"/>
                  <a:pt x="9294" y="1922"/>
                </a:cubicBezTo>
                <a:lnTo>
                  <a:pt x="9168" y="2048"/>
                </a:lnTo>
                <a:lnTo>
                  <a:pt x="3907" y="2048"/>
                </a:lnTo>
                <a:lnTo>
                  <a:pt x="3781" y="1922"/>
                </a:lnTo>
                <a:cubicBezTo>
                  <a:pt x="3556" y="1723"/>
                  <a:pt x="3242" y="1617"/>
                  <a:pt x="2934" y="1617"/>
                </a:cubicBezTo>
                <a:cubicBezTo>
                  <a:pt x="2463" y="1617"/>
                  <a:pt x="2005" y="1862"/>
                  <a:pt x="1891" y="2395"/>
                </a:cubicBezTo>
                <a:cubicBezTo>
                  <a:pt x="1859" y="2647"/>
                  <a:pt x="1985" y="2836"/>
                  <a:pt x="2206" y="2930"/>
                </a:cubicBezTo>
                <a:cubicBezTo>
                  <a:pt x="2228" y="2934"/>
                  <a:pt x="2250" y="2935"/>
                  <a:pt x="2272" y="2935"/>
                </a:cubicBezTo>
                <a:cubicBezTo>
                  <a:pt x="2469" y="2935"/>
                  <a:pt x="2653" y="2810"/>
                  <a:pt x="2710" y="2584"/>
                </a:cubicBezTo>
                <a:cubicBezTo>
                  <a:pt x="2741" y="2521"/>
                  <a:pt x="2804" y="2489"/>
                  <a:pt x="2867" y="2426"/>
                </a:cubicBezTo>
                <a:cubicBezTo>
                  <a:pt x="2899" y="2419"/>
                  <a:pt x="2934" y="2415"/>
                  <a:pt x="2971" y="2415"/>
                </a:cubicBezTo>
                <a:cubicBezTo>
                  <a:pt x="3082" y="2415"/>
                  <a:pt x="3206" y="2450"/>
                  <a:pt x="3277" y="2521"/>
                </a:cubicBezTo>
                <a:cubicBezTo>
                  <a:pt x="3623" y="2867"/>
                  <a:pt x="3119" y="3655"/>
                  <a:pt x="2395" y="3655"/>
                </a:cubicBezTo>
                <a:cubicBezTo>
                  <a:pt x="1544" y="3655"/>
                  <a:pt x="1040" y="2584"/>
                  <a:pt x="1292" y="1733"/>
                </a:cubicBezTo>
                <a:cubicBezTo>
                  <a:pt x="1512" y="1135"/>
                  <a:pt x="1922" y="820"/>
                  <a:pt x="2489" y="820"/>
                </a:cubicBezTo>
                <a:close/>
                <a:moveTo>
                  <a:pt x="8822" y="2867"/>
                </a:moveTo>
                <a:cubicBezTo>
                  <a:pt x="8822" y="3183"/>
                  <a:pt x="8948" y="3466"/>
                  <a:pt x="9137" y="3718"/>
                </a:cubicBezTo>
                <a:lnTo>
                  <a:pt x="3749" y="3718"/>
                </a:lnTo>
                <a:cubicBezTo>
                  <a:pt x="3938" y="3466"/>
                  <a:pt x="4064" y="3183"/>
                  <a:pt x="4064" y="2867"/>
                </a:cubicBezTo>
                <a:close/>
                <a:moveTo>
                  <a:pt x="10176" y="4537"/>
                </a:moveTo>
                <a:lnTo>
                  <a:pt x="10176" y="4978"/>
                </a:lnTo>
                <a:lnTo>
                  <a:pt x="10208" y="4978"/>
                </a:lnTo>
                <a:cubicBezTo>
                  <a:pt x="10208" y="5199"/>
                  <a:pt x="9987" y="5388"/>
                  <a:pt x="9767" y="5388"/>
                </a:cubicBezTo>
                <a:lnTo>
                  <a:pt x="3151" y="5388"/>
                </a:lnTo>
                <a:cubicBezTo>
                  <a:pt x="2930" y="5388"/>
                  <a:pt x="2710" y="5199"/>
                  <a:pt x="2710" y="4978"/>
                </a:cubicBezTo>
                <a:lnTo>
                  <a:pt x="2710" y="4537"/>
                </a:lnTo>
                <a:close/>
                <a:moveTo>
                  <a:pt x="9357" y="6175"/>
                </a:moveTo>
                <a:lnTo>
                  <a:pt x="9357" y="11626"/>
                </a:lnTo>
                <a:lnTo>
                  <a:pt x="8538" y="11626"/>
                </a:lnTo>
                <a:lnTo>
                  <a:pt x="8538" y="7436"/>
                </a:lnTo>
                <a:cubicBezTo>
                  <a:pt x="8538" y="7215"/>
                  <a:pt x="8349" y="7026"/>
                  <a:pt x="8128" y="7026"/>
                </a:cubicBezTo>
                <a:cubicBezTo>
                  <a:pt x="7876" y="7026"/>
                  <a:pt x="7687" y="7215"/>
                  <a:pt x="7687" y="7436"/>
                </a:cubicBezTo>
                <a:lnTo>
                  <a:pt x="7687" y="11626"/>
                </a:lnTo>
                <a:lnTo>
                  <a:pt x="6868" y="11626"/>
                </a:lnTo>
                <a:lnTo>
                  <a:pt x="6868" y="7436"/>
                </a:lnTo>
                <a:cubicBezTo>
                  <a:pt x="6868" y="7215"/>
                  <a:pt x="6648" y="7026"/>
                  <a:pt x="6459" y="7026"/>
                </a:cubicBezTo>
                <a:cubicBezTo>
                  <a:pt x="6238" y="7026"/>
                  <a:pt x="6018" y="7215"/>
                  <a:pt x="6018" y="7436"/>
                </a:cubicBezTo>
                <a:lnTo>
                  <a:pt x="6018" y="11626"/>
                </a:lnTo>
                <a:lnTo>
                  <a:pt x="5199" y="11626"/>
                </a:lnTo>
                <a:lnTo>
                  <a:pt x="5199" y="7436"/>
                </a:lnTo>
                <a:cubicBezTo>
                  <a:pt x="5199" y="7215"/>
                  <a:pt x="5010" y="7026"/>
                  <a:pt x="4757" y="7026"/>
                </a:cubicBezTo>
                <a:cubicBezTo>
                  <a:pt x="4537" y="7026"/>
                  <a:pt x="4379" y="7215"/>
                  <a:pt x="4379" y="7436"/>
                </a:cubicBezTo>
                <a:lnTo>
                  <a:pt x="4379" y="11626"/>
                </a:lnTo>
                <a:lnTo>
                  <a:pt x="3560" y="11626"/>
                </a:lnTo>
                <a:lnTo>
                  <a:pt x="3560" y="6175"/>
                </a:lnTo>
                <a:close/>
                <a:moveTo>
                  <a:pt x="9798" y="12413"/>
                </a:moveTo>
                <a:cubicBezTo>
                  <a:pt x="10050" y="12413"/>
                  <a:pt x="10239" y="12602"/>
                  <a:pt x="10239" y="12854"/>
                </a:cubicBezTo>
                <a:lnTo>
                  <a:pt x="10239" y="13264"/>
                </a:lnTo>
                <a:lnTo>
                  <a:pt x="2741" y="13264"/>
                </a:lnTo>
                <a:lnTo>
                  <a:pt x="2741" y="12854"/>
                </a:lnTo>
                <a:cubicBezTo>
                  <a:pt x="2741" y="12602"/>
                  <a:pt x="2962" y="12413"/>
                  <a:pt x="3182" y="12413"/>
                </a:cubicBezTo>
                <a:close/>
                <a:moveTo>
                  <a:pt x="2363" y="1"/>
                </a:moveTo>
                <a:cubicBezTo>
                  <a:pt x="1418" y="1"/>
                  <a:pt x="662" y="599"/>
                  <a:pt x="378" y="1513"/>
                </a:cubicBezTo>
                <a:cubicBezTo>
                  <a:pt x="0" y="2804"/>
                  <a:pt x="693" y="4254"/>
                  <a:pt x="1954" y="4443"/>
                </a:cubicBezTo>
                <a:lnTo>
                  <a:pt x="1954" y="4915"/>
                </a:lnTo>
                <a:cubicBezTo>
                  <a:pt x="1954" y="5482"/>
                  <a:pt x="2332" y="5923"/>
                  <a:pt x="2804" y="6112"/>
                </a:cubicBezTo>
                <a:lnTo>
                  <a:pt x="2804" y="11689"/>
                </a:lnTo>
                <a:cubicBezTo>
                  <a:pt x="2332" y="11846"/>
                  <a:pt x="1954" y="12319"/>
                  <a:pt x="1954" y="12886"/>
                </a:cubicBezTo>
                <a:lnTo>
                  <a:pt x="1954" y="13705"/>
                </a:lnTo>
                <a:cubicBezTo>
                  <a:pt x="1954" y="13957"/>
                  <a:pt x="2174" y="14146"/>
                  <a:pt x="2395" y="14146"/>
                </a:cubicBezTo>
                <a:lnTo>
                  <a:pt x="10680" y="14146"/>
                </a:lnTo>
                <a:cubicBezTo>
                  <a:pt x="10901" y="14146"/>
                  <a:pt x="11058" y="13957"/>
                  <a:pt x="11058" y="13705"/>
                </a:cubicBezTo>
                <a:lnTo>
                  <a:pt x="11058" y="12886"/>
                </a:lnTo>
                <a:cubicBezTo>
                  <a:pt x="11058" y="12319"/>
                  <a:pt x="10712" y="11909"/>
                  <a:pt x="10239" y="11689"/>
                </a:cubicBezTo>
                <a:lnTo>
                  <a:pt x="10239" y="6112"/>
                </a:lnTo>
                <a:cubicBezTo>
                  <a:pt x="10712" y="5955"/>
                  <a:pt x="11058" y="5482"/>
                  <a:pt x="11058" y="4915"/>
                </a:cubicBezTo>
                <a:lnTo>
                  <a:pt x="11058" y="4411"/>
                </a:lnTo>
                <a:cubicBezTo>
                  <a:pt x="12319" y="4191"/>
                  <a:pt x="12980" y="2710"/>
                  <a:pt x="12602" y="1450"/>
                </a:cubicBezTo>
                <a:cubicBezTo>
                  <a:pt x="12287" y="568"/>
                  <a:pt x="11500" y="1"/>
                  <a:pt x="105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45" name="Google Shape;7645;p69"/>
          <p:cNvGrpSpPr/>
          <p:nvPr/>
        </p:nvGrpSpPr>
        <p:grpSpPr>
          <a:xfrm>
            <a:off x="6735937" y="1670176"/>
            <a:ext cx="375044" cy="340541"/>
            <a:chOff x="-8692750" y="1622100"/>
            <a:chExt cx="388325" cy="352600"/>
          </a:xfrm>
        </p:grpSpPr>
        <p:sp>
          <p:nvSpPr>
            <p:cNvPr id="7646" name="Google Shape;7646;p69"/>
            <p:cNvSpPr/>
            <p:nvPr/>
          </p:nvSpPr>
          <p:spPr>
            <a:xfrm>
              <a:off x="-8692750" y="1622100"/>
              <a:ext cx="388325" cy="352600"/>
            </a:xfrm>
            <a:custGeom>
              <a:rect b="b" l="l" r="r" t="t"/>
              <a:pathLst>
                <a:path extrusionOk="0" h="14104" w="15533">
                  <a:moveTo>
                    <a:pt x="10365" y="1387"/>
                  </a:moveTo>
                  <a:cubicBezTo>
                    <a:pt x="11027" y="1702"/>
                    <a:pt x="11626" y="2112"/>
                    <a:pt x="12130" y="2616"/>
                  </a:cubicBezTo>
                  <a:cubicBezTo>
                    <a:pt x="12697" y="3183"/>
                    <a:pt x="13106" y="3750"/>
                    <a:pt x="13390" y="4443"/>
                  </a:cubicBezTo>
                  <a:lnTo>
                    <a:pt x="10208" y="5577"/>
                  </a:lnTo>
                  <a:cubicBezTo>
                    <a:pt x="10082" y="5388"/>
                    <a:pt x="9924" y="5168"/>
                    <a:pt x="9767" y="5010"/>
                  </a:cubicBezTo>
                  <a:cubicBezTo>
                    <a:pt x="9609" y="4852"/>
                    <a:pt x="9420" y="4695"/>
                    <a:pt x="9231" y="4600"/>
                  </a:cubicBezTo>
                  <a:lnTo>
                    <a:pt x="10365" y="1387"/>
                  </a:lnTo>
                  <a:close/>
                  <a:moveTo>
                    <a:pt x="7802" y="828"/>
                  </a:moveTo>
                  <a:cubicBezTo>
                    <a:pt x="8424" y="828"/>
                    <a:pt x="9044" y="919"/>
                    <a:pt x="9641" y="1103"/>
                  </a:cubicBezTo>
                  <a:lnTo>
                    <a:pt x="8507" y="4285"/>
                  </a:lnTo>
                  <a:cubicBezTo>
                    <a:pt x="8268" y="4222"/>
                    <a:pt x="8022" y="4190"/>
                    <a:pt x="7776" y="4190"/>
                  </a:cubicBezTo>
                  <a:cubicBezTo>
                    <a:pt x="7044" y="4190"/>
                    <a:pt x="6308" y="4468"/>
                    <a:pt x="5766" y="5010"/>
                  </a:cubicBezTo>
                  <a:cubicBezTo>
                    <a:pt x="4978" y="5798"/>
                    <a:pt x="4726" y="6869"/>
                    <a:pt x="5010" y="7845"/>
                  </a:cubicBezTo>
                  <a:lnTo>
                    <a:pt x="1859" y="9011"/>
                  </a:lnTo>
                  <a:cubicBezTo>
                    <a:pt x="1134" y="6900"/>
                    <a:pt x="1576" y="4380"/>
                    <a:pt x="3340" y="2647"/>
                  </a:cubicBezTo>
                  <a:cubicBezTo>
                    <a:pt x="4567" y="1442"/>
                    <a:pt x="6189" y="828"/>
                    <a:pt x="7802" y="828"/>
                  </a:cubicBezTo>
                  <a:close/>
                  <a:moveTo>
                    <a:pt x="7766" y="5018"/>
                  </a:moveTo>
                  <a:cubicBezTo>
                    <a:pt x="8302" y="5018"/>
                    <a:pt x="8837" y="5215"/>
                    <a:pt x="9231" y="5609"/>
                  </a:cubicBezTo>
                  <a:cubicBezTo>
                    <a:pt x="10019" y="6396"/>
                    <a:pt x="10019" y="7751"/>
                    <a:pt x="9231" y="8539"/>
                  </a:cubicBezTo>
                  <a:cubicBezTo>
                    <a:pt x="8806" y="8948"/>
                    <a:pt x="8270" y="9153"/>
                    <a:pt x="7743" y="9153"/>
                  </a:cubicBezTo>
                  <a:cubicBezTo>
                    <a:pt x="7215" y="9153"/>
                    <a:pt x="6695" y="8948"/>
                    <a:pt x="6301" y="8539"/>
                  </a:cubicBezTo>
                  <a:cubicBezTo>
                    <a:pt x="5514" y="7751"/>
                    <a:pt x="5514" y="6396"/>
                    <a:pt x="6301" y="5609"/>
                  </a:cubicBezTo>
                  <a:cubicBezTo>
                    <a:pt x="6695" y="5215"/>
                    <a:pt x="7231" y="5018"/>
                    <a:pt x="7766" y="5018"/>
                  </a:cubicBezTo>
                  <a:close/>
                  <a:moveTo>
                    <a:pt x="5293" y="8633"/>
                  </a:moveTo>
                  <a:cubicBezTo>
                    <a:pt x="5388" y="8791"/>
                    <a:pt x="5514" y="9011"/>
                    <a:pt x="5671" y="9106"/>
                  </a:cubicBezTo>
                  <a:cubicBezTo>
                    <a:pt x="5829" y="9263"/>
                    <a:pt x="5986" y="9389"/>
                    <a:pt x="6144" y="9515"/>
                  </a:cubicBezTo>
                  <a:lnTo>
                    <a:pt x="5010" y="12697"/>
                  </a:lnTo>
                  <a:cubicBezTo>
                    <a:pt x="4379" y="12382"/>
                    <a:pt x="3812" y="12004"/>
                    <a:pt x="3308" y="11468"/>
                  </a:cubicBezTo>
                  <a:cubicBezTo>
                    <a:pt x="2836" y="10964"/>
                    <a:pt x="2458" y="10366"/>
                    <a:pt x="2143" y="9799"/>
                  </a:cubicBezTo>
                  <a:lnTo>
                    <a:pt x="5293" y="8633"/>
                  </a:lnTo>
                  <a:close/>
                  <a:moveTo>
                    <a:pt x="13705" y="5168"/>
                  </a:moveTo>
                  <a:cubicBezTo>
                    <a:pt x="14335" y="7310"/>
                    <a:pt x="13862" y="9736"/>
                    <a:pt x="12161" y="11437"/>
                  </a:cubicBezTo>
                  <a:cubicBezTo>
                    <a:pt x="10928" y="12670"/>
                    <a:pt x="9328" y="13281"/>
                    <a:pt x="7736" y="13281"/>
                  </a:cubicBezTo>
                  <a:cubicBezTo>
                    <a:pt x="7090" y="13281"/>
                    <a:pt x="6446" y="13181"/>
                    <a:pt x="5829" y="12981"/>
                  </a:cubicBezTo>
                  <a:lnTo>
                    <a:pt x="6963" y="9830"/>
                  </a:lnTo>
                  <a:cubicBezTo>
                    <a:pt x="7230" y="9905"/>
                    <a:pt x="7503" y="9943"/>
                    <a:pt x="7775" y="9943"/>
                  </a:cubicBezTo>
                  <a:cubicBezTo>
                    <a:pt x="8528" y="9943"/>
                    <a:pt x="9265" y="9653"/>
                    <a:pt x="9798" y="9074"/>
                  </a:cubicBezTo>
                  <a:cubicBezTo>
                    <a:pt x="10554" y="8318"/>
                    <a:pt x="10806" y="7278"/>
                    <a:pt x="10554" y="6333"/>
                  </a:cubicBezTo>
                  <a:lnTo>
                    <a:pt x="13705" y="5168"/>
                  </a:lnTo>
                  <a:close/>
                  <a:moveTo>
                    <a:pt x="7766" y="1"/>
                  </a:moveTo>
                  <a:cubicBezTo>
                    <a:pt x="5955" y="1"/>
                    <a:pt x="4143" y="694"/>
                    <a:pt x="2773" y="2080"/>
                  </a:cubicBezTo>
                  <a:cubicBezTo>
                    <a:pt x="0" y="4821"/>
                    <a:pt x="0" y="9263"/>
                    <a:pt x="2773" y="12036"/>
                  </a:cubicBezTo>
                  <a:cubicBezTo>
                    <a:pt x="4155" y="13418"/>
                    <a:pt x="5960" y="14103"/>
                    <a:pt x="7763" y="14103"/>
                  </a:cubicBezTo>
                  <a:cubicBezTo>
                    <a:pt x="9575" y="14103"/>
                    <a:pt x="11385" y="13410"/>
                    <a:pt x="12760" y="12036"/>
                  </a:cubicBezTo>
                  <a:cubicBezTo>
                    <a:pt x="15532" y="9263"/>
                    <a:pt x="15532" y="4821"/>
                    <a:pt x="12760" y="2080"/>
                  </a:cubicBezTo>
                  <a:cubicBezTo>
                    <a:pt x="11389" y="694"/>
                    <a:pt x="9578" y="1"/>
                    <a:pt x="77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47" name="Google Shape;7647;p69"/>
            <p:cNvSpPr/>
            <p:nvPr/>
          </p:nvSpPr>
          <p:spPr>
            <a:xfrm>
              <a:off x="-8532875" y="1767625"/>
              <a:ext cx="67775" cy="61850"/>
            </a:xfrm>
            <a:custGeom>
              <a:rect b="b" l="l" r="r" t="t"/>
              <a:pathLst>
                <a:path extrusionOk="0" h="2474" w="2711">
                  <a:moveTo>
                    <a:pt x="1340" y="804"/>
                  </a:moveTo>
                  <a:cubicBezTo>
                    <a:pt x="1450" y="804"/>
                    <a:pt x="1560" y="843"/>
                    <a:pt x="1639" y="922"/>
                  </a:cubicBezTo>
                  <a:cubicBezTo>
                    <a:pt x="1797" y="1079"/>
                    <a:pt x="1797" y="1363"/>
                    <a:pt x="1639" y="1520"/>
                  </a:cubicBezTo>
                  <a:cubicBezTo>
                    <a:pt x="1560" y="1599"/>
                    <a:pt x="1450" y="1638"/>
                    <a:pt x="1340" y="1638"/>
                  </a:cubicBezTo>
                  <a:cubicBezTo>
                    <a:pt x="1229" y="1638"/>
                    <a:pt x="1119" y="1599"/>
                    <a:pt x="1040" y="1520"/>
                  </a:cubicBezTo>
                  <a:cubicBezTo>
                    <a:pt x="883" y="1363"/>
                    <a:pt x="883" y="1142"/>
                    <a:pt x="1040" y="922"/>
                  </a:cubicBezTo>
                  <a:cubicBezTo>
                    <a:pt x="1119" y="843"/>
                    <a:pt x="1229" y="804"/>
                    <a:pt x="1340" y="804"/>
                  </a:cubicBezTo>
                  <a:close/>
                  <a:moveTo>
                    <a:pt x="1367" y="0"/>
                  </a:moveTo>
                  <a:cubicBezTo>
                    <a:pt x="1048" y="0"/>
                    <a:pt x="725" y="118"/>
                    <a:pt x="473" y="355"/>
                  </a:cubicBezTo>
                  <a:cubicBezTo>
                    <a:pt x="1" y="827"/>
                    <a:pt x="1" y="1615"/>
                    <a:pt x="473" y="2119"/>
                  </a:cubicBezTo>
                  <a:cubicBezTo>
                    <a:pt x="725" y="2355"/>
                    <a:pt x="1048" y="2473"/>
                    <a:pt x="1367" y="2473"/>
                  </a:cubicBezTo>
                  <a:cubicBezTo>
                    <a:pt x="1686" y="2473"/>
                    <a:pt x="2001" y="2355"/>
                    <a:pt x="2238" y="2119"/>
                  </a:cubicBezTo>
                  <a:cubicBezTo>
                    <a:pt x="2710" y="1646"/>
                    <a:pt x="2710" y="859"/>
                    <a:pt x="2238" y="355"/>
                  </a:cubicBezTo>
                  <a:cubicBezTo>
                    <a:pt x="2001" y="118"/>
                    <a:pt x="1686" y="0"/>
                    <a:pt x="13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48" name="Google Shape;7648;p69"/>
          <p:cNvGrpSpPr/>
          <p:nvPr/>
        </p:nvGrpSpPr>
        <p:grpSpPr>
          <a:xfrm>
            <a:off x="2049214" y="1669657"/>
            <a:ext cx="341555" cy="341579"/>
            <a:chOff x="-13529550" y="1639425"/>
            <a:chExt cx="353650" cy="353675"/>
          </a:xfrm>
        </p:grpSpPr>
        <p:sp>
          <p:nvSpPr>
            <p:cNvPr id="7649" name="Google Shape;7649;p69"/>
            <p:cNvSpPr/>
            <p:nvPr/>
          </p:nvSpPr>
          <p:spPr>
            <a:xfrm>
              <a:off x="-13529550" y="1910125"/>
              <a:ext cx="353650" cy="82975"/>
            </a:xfrm>
            <a:custGeom>
              <a:rect b="b" l="l" r="r" t="t"/>
              <a:pathLst>
                <a:path extrusionOk="0" h="3319" w="14146">
                  <a:moveTo>
                    <a:pt x="3434" y="893"/>
                  </a:moveTo>
                  <a:lnTo>
                    <a:pt x="3434" y="893"/>
                  </a:lnTo>
                  <a:cubicBezTo>
                    <a:pt x="3340" y="1145"/>
                    <a:pt x="3308" y="1428"/>
                    <a:pt x="3308" y="1649"/>
                  </a:cubicBezTo>
                  <a:cubicBezTo>
                    <a:pt x="3308" y="1932"/>
                    <a:pt x="3340" y="2153"/>
                    <a:pt x="3434" y="2405"/>
                  </a:cubicBezTo>
                  <a:cubicBezTo>
                    <a:pt x="2899" y="2373"/>
                    <a:pt x="2426" y="2279"/>
                    <a:pt x="2017" y="2153"/>
                  </a:cubicBezTo>
                  <a:cubicBezTo>
                    <a:pt x="1229" y="1964"/>
                    <a:pt x="914" y="1743"/>
                    <a:pt x="819" y="1649"/>
                  </a:cubicBezTo>
                  <a:cubicBezTo>
                    <a:pt x="914" y="1586"/>
                    <a:pt x="1166" y="1334"/>
                    <a:pt x="2017" y="1145"/>
                  </a:cubicBezTo>
                  <a:cubicBezTo>
                    <a:pt x="2426" y="1019"/>
                    <a:pt x="2899" y="956"/>
                    <a:pt x="3434" y="893"/>
                  </a:cubicBezTo>
                  <a:close/>
                  <a:moveTo>
                    <a:pt x="6018" y="861"/>
                  </a:moveTo>
                  <a:cubicBezTo>
                    <a:pt x="7908" y="987"/>
                    <a:pt x="8948" y="1428"/>
                    <a:pt x="9137" y="1649"/>
                  </a:cubicBezTo>
                  <a:cubicBezTo>
                    <a:pt x="9042" y="1743"/>
                    <a:pt x="8790" y="1964"/>
                    <a:pt x="7940" y="2153"/>
                  </a:cubicBezTo>
                  <a:cubicBezTo>
                    <a:pt x="7404" y="2279"/>
                    <a:pt x="6742" y="2405"/>
                    <a:pt x="6018" y="2436"/>
                  </a:cubicBezTo>
                  <a:cubicBezTo>
                    <a:pt x="5892" y="2216"/>
                    <a:pt x="5829" y="1932"/>
                    <a:pt x="5829" y="1649"/>
                  </a:cubicBezTo>
                  <a:cubicBezTo>
                    <a:pt x="5829" y="1365"/>
                    <a:pt x="5892" y="1113"/>
                    <a:pt x="6018" y="861"/>
                  </a:cubicBezTo>
                  <a:close/>
                  <a:moveTo>
                    <a:pt x="5104" y="798"/>
                  </a:moveTo>
                  <a:cubicBezTo>
                    <a:pt x="5041" y="1050"/>
                    <a:pt x="4947" y="1334"/>
                    <a:pt x="4947" y="1617"/>
                  </a:cubicBezTo>
                  <a:cubicBezTo>
                    <a:pt x="4947" y="1901"/>
                    <a:pt x="5010" y="2153"/>
                    <a:pt x="5104" y="2436"/>
                  </a:cubicBezTo>
                  <a:cubicBezTo>
                    <a:pt x="4994" y="2452"/>
                    <a:pt x="4876" y="2460"/>
                    <a:pt x="4754" y="2460"/>
                  </a:cubicBezTo>
                  <a:cubicBezTo>
                    <a:pt x="4632" y="2460"/>
                    <a:pt x="4506" y="2452"/>
                    <a:pt x="4379" y="2436"/>
                  </a:cubicBezTo>
                  <a:cubicBezTo>
                    <a:pt x="4222" y="2216"/>
                    <a:pt x="4159" y="1932"/>
                    <a:pt x="4159" y="1617"/>
                  </a:cubicBezTo>
                  <a:cubicBezTo>
                    <a:pt x="4159" y="1334"/>
                    <a:pt x="4253" y="1050"/>
                    <a:pt x="4379" y="798"/>
                  </a:cubicBezTo>
                  <a:close/>
                  <a:moveTo>
                    <a:pt x="10801" y="817"/>
                  </a:moveTo>
                  <a:cubicBezTo>
                    <a:pt x="10917" y="817"/>
                    <a:pt x="11036" y="841"/>
                    <a:pt x="11153" y="893"/>
                  </a:cubicBezTo>
                  <a:lnTo>
                    <a:pt x="12728" y="1649"/>
                  </a:lnTo>
                  <a:lnTo>
                    <a:pt x="11153" y="2405"/>
                  </a:lnTo>
                  <a:cubicBezTo>
                    <a:pt x="11032" y="2465"/>
                    <a:pt x="10908" y="2493"/>
                    <a:pt x="10788" y="2493"/>
                  </a:cubicBezTo>
                  <a:cubicBezTo>
                    <a:pt x="10346" y="2493"/>
                    <a:pt x="9956" y="2120"/>
                    <a:pt x="9956" y="1649"/>
                  </a:cubicBezTo>
                  <a:cubicBezTo>
                    <a:pt x="9956" y="1173"/>
                    <a:pt x="10354" y="817"/>
                    <a:pt x="10801" y="817"/>
                  </a:cubicBezTo>
                  <a:close/>
                  <a:moveTo>
                    <a:pt x="10785" y="0"/>
                  </a:moveTo>
                  <a:cubicBezTo>
                    <a:pt x="10221" y="0"/>
                    <a:pt x="9666" y="291"/>
                    <a:pt x="9357" y="798"/>
                  </a:cubicBezTo>
                  <a:cubicBezTo>
                    <a:pt x="8349" y="168"/>
                    <a:pt x="6207" y="10"/>
                    <a:pt x="5010" y="10"/>
                  </a:cubicBezTo>
                  <a:cubicBezTo>
                    <a:pt x="3592" y="10"/>
                    <a:pt x="0" y="231"/>
                    <a:pt x="0" y="1649"/>
                  </a:cubicBezTo>
                  <a:cubicBezTo>
                    <a:pt x="0" y="3066"/>
                    <a:pt x="3529" y="3318"/>
                    <a:pt x="5010" y="3318"/>
                  </a:cubicBezTo>
                  <a:cubicBezTo>
                    <a:pt x="6207" y="3318"/>
                    <a:pt x="8349" y="3161"/>
                    <a:pt x="9357" y="2531"/>
                  </a:cubicBezTo>
                  <a:cubicBezTo>
                    <a:pt x="9667" y="3039"/>
                    <a:pt x="10224" y="3315"/>
                    <a:pt x="10790" y="3315"/>
                  </a:cubicBezTo>
                  <a:cubicBezTo>
                    <a:pt x="11031" y="3315"/>
                    <a:pt x="11274" y="3265"/>
                    <a:pt x="11500" y="3161"/>
                  </a:cubicBezTo>
                  <a:lnTo>
                    <a:pt x="13894" y="2058"/>
                  </a:lnTo>
                  <a:cubicBezTo>
                    <a:pt x="14052" y="1964"/>
                    <a:pt x="14146" y="1838"/>
                    <a:pt x="14146" y="1649"/>
                  </a:cubicBezTo>
                  <a:cubicBezTo>
                    <a:pt x="14146" y="1491"/>
                    <a:pt x="14020" y="1334"/>
                    <a:pt x="13894" y="1271"/>
                  </a:cubicBezTo>
                  <a:lnTo>
                    <a:pt x="11500" y="168"/>
                  </a:lnTo>
                  <a:cubicBezTo>
                    <a:pt x="11272" y="54"/>
                    <a:pt x="11028" y="0"/>
                    <a:pt x="107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0" name="Google Shape;7650;p69"/>
            <p:cNvSpPr/>
            <p:nvPr/>
          </p:nvSpPr>
          <p:spPr>
            <a:xfrm>
              <a:off x="-13383850" y="16811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51"/>
                  </a:cubicBezTo>
                  <a:cubicBezTo>
                    <a:pt x="1639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1" name="Google Shape;7651;p69"/>
            <p:cNvSpPr/>
            <p:nvPr/>
          </p:nvSpPr>
          <p:spPr>
            <a:xfrm>
              <a:off x="-13446075" y="1692200"/>
              <a:ext cx="41775" cy="41775"/>
            </a:xfrm>
            <a:custGeom>
              <a:rect b="b" l="l" r="r" t="t"/>
              <a:pathLst>
                <a:path extrusionOk="0" h="1671" w="1671">
                  <a:moveTo>
                    <a:pt x="820" y="1"/>
                  </a:moveTo>
                  <a:cubicBezTo>
                    <a:pt x="379" y="1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3" y="1670"/>
                    <a:pt x="1671" y="1292"/>
                    <a:pt x="1671" y="851"/>
                  </a:cubicBezTo>
                  <a:cubicBezTo>
                    <a:pt x="1671" y="379"/>
                    <a:pt x="1293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2" name="Google Shape;7652;p69"/>
            <p:cNvSpPr/>
            <p:nvPr/>
          </p:nvSpPr>
          <p:spPr>
            <a:xfrm>
              <a:off x="-13446075" y="17961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20" y="0"/>
                  </a:moveTo>
                  <a:cubicBezTo>
                    <a:pt x="379" y="0"/>
                    <a:pt x="1" y="347"/>
                    <a:pt x="1" y="819"/>
                  </a:cubicBezTo>
                  <a:cubicBezTo>
                    <a:pt x="1" y="1260"/>
                    <a:pt x="379" y="1639"/>
                    <a:pt x="820" y="1639"/>
                  </a:cubicBezTo>
                  <a:cubicBezTo>
                    <a:pt x="1293" y="1639"/>
                    <a:pt x="1671" y="1260"/>
                    <a:pt x="1671" y="819"/>
                  </a:cubicBezTo>
                  <a:cubicBezTo>
                    <a:pt x="1671" y="347"/>
                    <a:pt x="1293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3" name="Google Shape;7653;p69"/>
            <p:cNvSpPr/>
            <p:nvPr/>
          </p:nvSpPr>
          <p:spPr>
            <a:xfrm>
              <a:off x="-13487025" y="1743400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9"/>
                    <a:pt x="1" y="851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61" y="1670"/>
                    <a:pt x="1639" y="1292"/>
                    <a:pt x="1639" y="851"/>
                  </a:cubicBezTo>
                  <a:cubicBezTo>
                    <a:pt x="1639" y="379"/>
                    <a:pt x="1261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4" name="Google Shape;7654;p69"/>
            <p:cNvSpPr/>
            <p:nvPr/>
          </p:nvSpPr>
          <p:spPr>
            <a:xfrm>
              <a:off x="-13383850" y="180562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20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92"/>
                    <a:pt x="379" y="1670"/>
                    <a:pt x="820" y="1670"/>
                  </a:cubicBezTo>
                  <a:cubicBezTo>
                    <a:pt x="1292" y="1670"/>
                    <a:pt x="1639" y="1292"/>
                    <a:pt x="1639" y="819"/>
                  </a:cubicBezTo>
                  <a:cubicBezTo>
                    <a:pt x="1639" y="378"/>
                    <a:pt x="1292" y="0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5" name="Google Shape;7655;p69"/>
            <p:cNvSpPr/>
            <p:nvPr/>
          </p:nvSpPr>
          <p:spPr>
            <a:xfrm>
              <a:off x="-13529550" y="1639425"/>
              <a:ext cx="352075" cy="248925"/>
            </a:xfrm>
            <a:custGeom>
              <a:rect b="b" l="l" r="r" t="t"/>
              <a:pathLst>
                <a:path extrusionOk="0" h="9957" w="14083">
                  <a:moveTo>
                    <a:pt x="7057" y="820"/>
                  </a:moveTo>
                  <a:cubicBezTo>
                    <a:pt x="10554" y="820"/>
                    <a:pt x="13264" y="2805"/>
                    <a:pt x="13264" y="5010"/>
                  </a:cubicBezTo>
                  <a:cubicBezTo>
                    <a:pt x="13264" y="7215"/>
                    <a:pt x="10554" y="9137"/>
                    <a:pt x="7057" y="9137"/>
                  </a:cubicBezTo>
                  <a:cubicBezTo>
                    <a:pt x="3529" y="9137"/>
                    <a:pt x="819" y="7215"/>
                    <a:pt x="819" y="5010"/>
                  </a:cubicBezTo>
                  <a:cubicBezTo>
                    <a:pt x="819" y="2742"/>
                    <a:pt x="3623" y="820"/>
                    <a:pt x="7057" y="820"/>
                  </a:cubicBezTo>
                  <a:close/>
                  <a:moveTo>
                    <a:pt x="7057" y="1"/>
                  </a:moveTo>
                  <a:cubicBezTo>
                    <a:pt x="3151" y="1"/>
                    <a:pt x="0" y="2238"/>
                    <a:pt x="0" y="5010"/>
                  </a:cubicBezTo>
                  <a:cubicBezTo>
                    <a:pt x="0" y="7846"/>
                    <a:pt x="3277" y="9956"/>
                    <a:pt x="7057" y="9956"/>
                  </a:cubicBezTo>
                  <a:cubicBezTo>
                    <a:pt x="10870" y="9956"/>
                    <a:pt x="14083" y="7783"/>
                    <a:pt x="14083" y="5010"/>
                  </a:cubicBezTo>
                  <a:cubicBezTo>
                    <a:pt x="14083" y="2238"/>
                    <a:pt x="10933" y="1"/>
                    <a:pt x="70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6" name="Google Shape;7656;p69"/>
            <p:cNvSpPr/>
            <p:nvPr/>
          </p:nvSpPr>
          <p:spPr>
            <a:xfrm>
              <a:off x="-13323200" y="1722925"/>
              <a:ext cx="104775" cy="82725"/>
            </a:xfrm>
            <a:custGeom>
              <a:rect b="b" l="l" r="r" t="t"/>
              <a:pathLst>
                <a:path extrusionOk="0" h="3309" w="4191">
                  <a:moveTo>
                    <a:pt x="2111" y="819"/>
                  </a:moveTo>
                  <a:cubicBezTo>
                    <a:pt x="2773" y="819"/>
                    <a:pt x="3372" y="1229"/>
                    <a:pt x="3372" y="1670"/>
                  </a:cubicBezTo>
                  <a:cubicBezTo>
                    <a:pt x="3372" y="2080"/>
                    <a:pt x="2805" y="2489"/>
                    <a:pt x="2111" y="2489"/>
                  </a:cubicBezTo>
                  <a:cubicBezTo>
                    <a:pt x="1418" y="2489"/>
                    <a:pt x="851" y="2080"/>
                    <a:pt x="851" y="1670"/>
                  </a:cubicBezTo>
                  <a:cubicBezTo>
                    <a:pt x="883" y="1229"/>
                    <a:pt x="1418" y="819"/>
                    <a:pt x="2111" y="819"/>
                  </a:cubicBezTo>
                  <a:close/>
                  <a:moveTo>
                    <a:pt x="2111" y="0"/>
                  </a:moveTo>
                  <a:cubicBezTo>
                    <a:pt x="914" y="0"/>
                    <a:pt x="1" y="756"/>
                    <a:pt x="1" y="1670"/>
                  </a:cubicBezTo>
                  <a:cubicBezTo>
                    <a:pt x="64" y="2552"/>
                    <a:pt x="946" y="3308"/>
                    <a:pt x="2111" y="3308"/>
                  </a:cubicBezTo>
                  <a:cubicBezTo>
                    <a:pt x="3277" y="3308"/>
                    <a:pt x="4191" y="2552"/>
                    <a:pt x="4191" y="1670"/>
                  </a:cubicBezTo>
                  <a:cubicBezTo>
                    <a:pt x="4191" y="756"/>
                    <a:pt x="3277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57" name="Google Shape;7657;p69"/>
          <p:cNvGrpSpPr/>
          <p:nvPr/>
        </p:nvGrpSpPr>
        <p:grpSpPr>
          <a:xfrm>
            <a:off x="2048067" y="2078239"/>
            <a:ext cx="343849" cy="340058"/>
            <a:chOff x="-13531925" y="2075775"/>
            <a:chExt cx="356025" cy="352100"/>
          </a:xfrm>
        </p:grpSpPr>
        <p:sp>
          <p:nvSpPr>
            <p:cNvPr id="7658" name="Google Shape;7658;p69"/>
            <p:cNvSpPr/>
            <p:nvPr/>
          </p:nvSpPr>
          <p:spPr>
            <a:xfrm>
              <a:off x="-13531925" y="2075775"/>
              <a:ext cx="356025" cy="352100"/>
            </a:xfrm>
            <a:custGeom>
              <a:rect b="b" l="l" r="r" t="t"/>
              <a:pathLst>
                <a:path extrusionOk="0" h="14084" w="14241">
                  <a:moveTo>
                    <a:pt x="9610" y="725"/>
                  </a:moveTo>
                  <a:cubicBezTo>
                    <a:pt x="9862" y="725"/>
                    <a:pt x="10019" y="946"/>
                    <a:pt x="10019" y="1166"/>
                  </a:cubicBezTo>
                  <a:lnTo>
                    <a:pt x="10019" y="2017"/>
                  </a:lnTo>
                  <a:lnTo>
                    <a:pt x="10019" y="2111"/>
                  </a:lnTo>
                  <a:lnTo>
                    <a:pt x="9830" y="2395"/>
                  </a:lnTo>
                  <a:cubicBezTo>
                    <a:pt x="9736" y="2426"/>
                    <a:pt x="9704" y="2426"/>
                    <a:pt x="9610" y="2426"/>
                  </a:cubicBezTo>
                  <a:lnTo>
                    <a:pt x="4632" y="2426"/>
                  </a:lnTo>
                  <a:cubicBezTo>
                    <a:pt x="4538" y="2426"/>
                    <a:pt x="4474" y="2395"/>
                    <a:pt x="4411" y="2395"/>
                  </a:cubicBezTo>
                  <a:lnTo>
                    <a:pt x="4222" y="2111"/>
                  </a:lnTo>
                  <a:lnTo>
                    <a:pt x="4222" y="2017"/>
                  </a:lnTo>
                  <a:lnTo>
                    <a:pt x="4222" y="1166"/>
                  </a:lnTo>
                  <a:cubicBezTo>
                    <a:pt x="4222" y="946"/>
                    <a:pt x="4411" y="725"/>
                    <a:pt x="4632" y="725"/>
                  </a:cubicBezTo>
                  <a:close/>
                  <a:moveTo>
                    <a:pt x="9232" y="3308"/>
                  </a:moveTo>
                  <a:lnTo>
                    <a:pt x="8633" y="4128"/>
                  </a:lnTo>
                  <a:lnTo>
                    <a:pt x="5735" y="4128"/>
                  </a:lnTo>
                  <a:lnTo>
                    <a:pt x="5105" y="3308"/>
                  </a:lnTo>
                  <a:close/>
                  <a:moveTo>
                    <a:pt x="2175" y="4915"/>
                  </a:moveTo>
                  <a:cubicBezTo>
                    <a:pt x="2427" y="4915"/>
                    <a:pt x="2584" y="5104"/>
                    <a:pt x="2584" y="5325"/>
                  </a:cubicBezTo>
                  <a:lnTo>
                    <a:pt x="2584" y="5766"/>
                  </a:lnTo>
                  <a:lnTo>
                    <a:pt x="1734" y="5766"/>
                  </a:lnTo>
                  <a:lnTo>
                    <a:pt x="1734" y="5325"/>
                  </a:lnTo>
                  <a:cubicBezTo>
                    <a:pt x="1734" y="5104"/>
                    <a:pt x="1954" y="4915"/>
                    <a:pt x="2175" y="4915"/>
                  </a:cubicBezTo>
                  <a:close/>
                  <a:moveTo>
                    <a:pt x="12193" y="4915"/>
                  </a:moveTo>
                  <a:cubicBezTo>
                    <a:pt x="12414" y="4915"/>
                    <a:pt x="12603" y="5104"/>
                    <a:pt x="12603" y="5325"/>
                  </a:cubicBezTo>
                  <a:lnTo>
                    <a:pt x="12603" y="5766"/>
                  </a:lnTo>
                  <a:lnTo>
                    <a:pt x="11784" y="5766"/>
                  </a:lnTo>
                  <a:lnTo>
                    <a:pt x="11784" y="5325"/>
                  </a:lnTo>
                  <a:lnTo>
                    <a:pt x="11752" y="5325"/>
                  </a:lnTo>
                  <a:cubicBezTo>
                    <a:pt x="11752" y="5104"/>
                    <a:pt x="11941" y="4915"/>
                    <a:pt x="12193" y="4915"/>
                  </a:cubicBezTo>
                  <a:close/>
                  <a:moveTo>
                    <a:pt x="8570" y="4947"/>
                  </a:moveTo>
                  <a:lnTo>
                    <a:pt x="9263" y="6364"/>
                  </a:lnTo>
                  <a:cubicBezTo>
                    <a:pt x="9358" y="6522"/>
                    <a:pt x="9452" y="6616"/>
                    <a:pt x="9641" y="6616"/>
                  </a:cubicBezTo>
                  <a:lnTo>
                    <a:pt x="12981" y="6616"/>
                  </a:lnTo>
                  <a:cubicBezTo>
                    <a:pt x="13201" y="6616"/>
                    <a:pt x="13390" y="6806"/>
                    <a:pt x="13390" y="7026"/>
                  </a:cubicBezTo>
                  <a:lnTo>
                    <a:pt x="13390" y="7467"/>
                  </a:lnTo>
                  <a:lnTo>
                    <a:pt x="9200" y="7467"/>
                  </a:lnTo>
                  <a:cubicBezTo>
                    <a:pt x="8665" y="6963"/>
                    <a:pt x="7972" y="6648"/>
                    <a:pt x="7184" y="6648"/>
                  </a:cubicBezTo>
                  <a:cubicBezTo>
                    <a:pt x="6396" y="6648"/>
                    <a:pt x="5703" y="6963"/>
                    <a:pt x="5136" y="7467"/>
                  </a:cubicBezTo>
                  <a:lnTo>
                    <a:pt x="977" y="7467"/>
                  </a:lnTo>
                  <a:lnTo>
                    <a:pt x="977" y="7026"/>
                  </a:lnTo>
                  <a:cubicBezTo>
                    <a:pt x="914" y="6774"/>
                    <a:pt x="1103" y="6616"/>
                    <a:pt x="1356" y="6616"/>
                  </a:cubicBezTo>
                  <a:lnTo>
                    <a:pt x="4664" y="6616"/>
                  </a:lnTo>
                  <a:cubicBezTo>
                    <a:pt x="4821" y="6616"/>
                    <a:pt x="4979" y="6522"/>
                    <a:pt x="5010" y="6364"/>
                  </a:cubicBezTo>
                  <a:lnTo>
                    <a:pt x="5735" y="4947"/>
                  </a:lnTo>
                  <a:close/>
                  <a:moveTo>
                    <a:pt x="4506" y="8255"/>
                  </a:moveTo>
                  <a:cubicBezTo>
                    <a:pt x="4317" y="8664"/>
                    <a:pt x="4222" y="9042"/>
                    <a:pt x="4222" y="9515"/>
                  </a:cubicBezTo>
                  <a:cubicBezTo>
                    <a:pt x="4222" y="9956"/>
                    <a:pt x="4348" y="10366"/>
                    <a:pt x="4506" y="10744"/>
                  </a:cubicBezTo>
                  <a:lnTo>
                    <a:pt x="914" y="10744"/>
                  </a:lnTo>
                  <a:lnTo>
                    <a:pt x="914" y="8255"/>
                  </a:lnTo>
                  <a:close/>
                  <a:moveTo>
                    <a:pt x="13390" y="8286"/>
                  </a:moveTo>
                  <a:lnTo>
                    <a:pt x="13390" y="10744"/>
                  </a:lnTo>
                  <a:lnTo>
                    <a:pt x="9767" y="10744"/>
                  </a:lnTo>
                  <a:cubicBezTo>
                    <a:pt x="9988" y="10334"/>
                    <a:pt x="10051" y="9956"/>
                    <a:pt x="10051" y="9515"/>
                  </a:cubicBezTo>
                  <a:cubicBezTo>
                    <a:pt x="10051" y="9074"/>
                    <a:pt x="9925" y="8664"/>
                    <a:pt x="9767" y="8286"/>
                  </a:cubicBezTo>
                  <a:close/>
                  <a:moveTo>
                    <a:pt x="7152" y="7373"/>
                  </a:moveTo>
                  <a:cubicBezTo>
                    <a:pt x="8287" y="7373"/>
                    <a:pt x="9232" y="8318"/>
                    <a:pt x="9232" y="9483"/>
                  </a:cubicBezTo>
                  <a:cubicBezTo>
                    <a:pt x="9232" y="10618"/>
                    <a:pt x="8287" y="11563"/>
                    <a:pt x="7152" y="11563"/>
                  </a:cubicBezTo>
                  <a:cubicBezTo>
                    <a:pt x="5987" y="11563"/>
                    <a:pt x="5042" y="10618"/>
                    <a:pt x="5042" y="9483"/>
                  </a:cubicBezTo>
                  <a:cubicBezTo>
                    <a:pt x="5042" y="8318"/>
                    <a:pt x="5987" y="7373"/>
                    <a:pt x="7152" y="7373"/>
                  </a:cubicBezTo>
                  <a:close/>
                  <a:moveTo>
                    <a:pt x="13390" y="11563"/>
                  </a:moveTo>
                  <a:lnTo>
                    <a:pt x="13390" y="12791"/>
                  </a:lnTo>
                  <a:cubicBezTo>
                    <a:pt x="13390" y="13012"/>
                    <a:pt x="13201" y="13201"/>
                    <a:pt x="12981" y="13201"/>
                  </a:cubicBezTo>
                  <a:lnTo>
                    <a:pt x="1356" y="13201"/>
                  </a:lnTo>
                  <a:cubicBezTo>
                    <a:pt x="1103" y="13201"/>
                    <a:pt x="946" y="13012"/>
                    <a:pt x="946" y="12791"/>
                  </a:cubicBezTo>
                  <a:lnTo>
                    <a:pt x="946" y="11563"/>
                  </a:lnTo>
                  <a:lnTo>
                    <a:pt x="5136" y="11563"/>
                  </a:lnTo>
                  <a:cubicBezTo>
                    <a:pt x="5640" y="12067"/>
                    <a:pt x="6396" y="12382"/>
                    <a:pt x="7184" y="12382"/>
                  </a:cubicBezTo>
                  <a:cubicBezTo>
                    <a:pt x="7972" y="12382"/>
                    <a:pt x="8665" y="12067"/>
                    <a:pt x="9200" y="11563"/>
                  </a:cubicBezTo>
                  <a:close/>
                  <a:moveTo>
                    <a:pt x="4569" y="0"/>
                  </a:moveTo>
                  <a:cubicBezTo>
                    <a:pt x="3907" y="0"/>
                    <a:pt x="3309" y="536"/>
                    <a:pt x="3309" y="1261"/>
                  </a:cubicBezTo>
                  <a:lnTo>
                    <a:pt x="3309" y="2111"/>
                  </a:lnTo>
                  <a:cubicBezTo>
                    <a:pt x="3309" y="2458"/>
                    <a:pt x="3466" y="2836"/>
                    <a:pt x="3750" y="3056"/>
                  </a:cubicBezTo>
                  <a:lnTo>
                    <a:pt x="4884" y="4632"/>
                  </a:lnTo>
                  <a:lnTo>
                    <a:pt x="4317" y="5829"/>
                  </a:lnTo>
                  <a:lnTo>
                    <a:pt x="3309" y="5829"/>
                  </a:lnTo>
                  <a:lnTo>
                    <a:pt x="3309" y="5388"/>
                  </a:lnTo>
                  <a:cubicBezTo>
                    <a:pt x="3309" y="4726"/>
                    <a:pt x="2773" y="4159"/>
                    <a:pt x="2112" y="4159"/>
                  </a:cubicBezTo>
                  <a:cubicBezTo>
                    <a:pt x="1419" y="4159"/>
                    <a:pt x="851" y="4726"/>
                    <a:pt x="851" y="5388"/>
                  </a:cubicBezTo>
                  <a:lnTo>
                    <a:pt x="851" y="5860"/>
                  </a:lnTo>
                  <a:cubicBezTo>
                    <a:pt x="379" y="6018"/>
                    <a:pt x="1" y="6490"/>
                    <a:pt x="1" y="7026"/>
                  </a:cubicBezTo>
                  <a:lnTo>
                    <a:pt x="1" y="12823"/>
                  </a:lnTo>
                  <a:cubicBezTo>
                    <a:pt x="1" y="13485"/>
                    <a:pt x="568" y="14083"/>
                    <a:pt x="1229" y="14083"/>
                  </a:cubicBezTo>
                  <a:lnTo>
                    <a:pt x="12855" y="14083"/>
                  </a:lnTo>
                  <a:cubicBezTo>
                    <a:pt x="13516" y="14083"/>
                    <a:pt x="14115" y="13516"/>
                    <a:pt x="14115" y="12823"/>
                  </a:cubicBezTo>
                  <a:lnTo>
                    <a:pt x="14115" y="7026"/>
                  </a:lnTo>
                  <a:cubicBezTo>
                    <a:pt x="14241" y="6490"/>
                    <a:pt x="13863" y="6018"/>
                    <a:pt x="13390" y="5860"/>
                  </a:cubicBezTo>
                  <a:lnTo>
                    <a:pt x="13390" y="5388"/>
                  </a:lnTo>
                  <a:cubicBezTo>
                    <a:pt x="13390" y="4726"/>
                    <a:pt x="12855" y="4159"/>
                    <a:pt x="12130" y="4159"/>
                  </a:cubicBezTo>
                  <a:cubicBezTo>
                    <a:pt x="11469" y="4159"/>
                    <a:pt x="10870" y="4726"/>
                    <a:pt x="10870" y="5388"/>
                  </a:cubicBezTo>
                  <a:lnTo>
                    <a:pt x="10870" y="5829"/>
                  </a:lnTo>
                  <a:lnTo>
                    <a:pt x="9862" y="5829"/>
                  </a:lnTo>
                  <a:lnTo>
                    <a:pt x="9263" y="4632"/>
                  </a:lnTo>
                  <a:lnTo>
                    <a:pt x="10429" y="3056"/>
                  </a:lnTo>
                  <a:cubicBezTo>
                    <a:pt x="10681" y="2836"/>
                    <a:pt x="10838" y="2521"/>
                    <a:pt x="10838" y="2111"/>
                  </a:cubicBezTo>
                  <a:lnTo>
                    <a:pt x="10838" y="1261"/>
                  </a:lnTo>
                  <a:cubicBezTo>
                    <a:pt x="10838" y="568"/>
                    <a:pt x="10303" y="0"/>
                    <a:pt x="95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59" name="Google Shape;7659;p69"/>
            <p:cNvSpPr/>
            <p:nvPr/>
          </p:nvSpPr>
          <p:spPr>
            <a:xfrm>
              <a:off x="-13384625" y="2282125"/>
              <a:ext cx="63025" cy="60675"/>
            </a:xfrm>
            <a:custGeom>
              <a:rect b="b" l="l" r="r" t="t"/>
              <a:pathLst>
                <a:path extrusionOk="0" h="2427" w="2521">
                  <a:moveTo>
                    <a:pt x="1260" y="788"/>
                  </a:moveTo>
                  <a:cubicBezTo>
                    <a:pt x="1449" y="788"/>
                    <a:pt x="1670" y="977"/>
                    <a:pt x="1670" y="1229"/>
                  </a:cubicBezTo>
                  <a:cubicBezTo>
                    <a:pt x="1670" y="1450"/>
                    <a:pt x="1481" y="1639"/>
                    <a:pt x="1260" y="1639"/>
                  </a:cubicBezTo>
                  <a:cubicBezTo>
                    <a:pt x="1008" y="1639"/>
                    <a:pt x="851" y="1450"/>
                    <a:pt x="851" y="1229"/>
                  </a:cubicBezTo>
                  <a:cubicBezTo>
                    <a:pt x="851" y="977"/>
                    <a:pt x="1040" y="788"/>
                    <a:pt x="1260" y="788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68"/>
                    <a:pt x="0" y="1229"/>
                  </a:cubicBezTo>
                  <a:cubicBezTo>
                    <a:pt x="0" y="1891"/>
                    <a:pt x="536" y="2427"/>
                    <a:pt x="1260" y="2427"/>
                  </a:cubicBezTo>
                  <a:cubicBezTo>
                    <a:pt x="1954" y="2427"/>
                    <a:pt x="2521" y="1923"/>
                    <a:pt x="2521" y="1229"/>
                  </a:cubicBez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0" name="Google Shape;7660;p69"/>
          <p:cNvGrpSpPr/>
          <p:nvPr/>
        </p:nvGrpSpPr>
        <p:grpSpPr>
          <a:xfrm>
            <a:off x="2477030" y="2508044"/>
            <a:ext cx="340807" cy="340807"/>
            <a:chOff x="-13528775" y="2507400"/>
            <a:chExt cx="352875" cy="352875"/>
          </a:xfrm>
        </p:grpSpPr>
        <p:sp>
          <p:nvSpPr>
            <p:cNvPr id="7661" name="Google Shape;7661;p69"/>
            <p:cNvSpPr/>
            <p:nvPr/>
          </p:nvSpPr>
          <p:spPr>
            <a:xfrm>
              <a:off x="-13528775" y="25074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6018" y="851"/>
                  </a:moveTo>
                  <a:lnTo>
                    <a:pt x="7121" y="2489"/>
                  </a:lnTo>
                  <a:lnTo>
                    <a:pt x="5640" y="2489"/>
                  </a:lnTo>
                  <a:lnTo>
                    <a:pt x="4538" y="851"/>
                  </a:lnTo>
                  <a:close/>
                  <a:moveTo>
                    <a:pt x="8507" y="851"/>
                  </a:moveTo>
                  <a:lnTo>
                    <a:pt x="9610" y="2489"/>
                  </a:lnTo>
                  <a:lnTo>
                    <a:pt x="8129" y="2489"/>
                  </a:lnTo>
                  <a:lnTo>
                    <a:pt x="7026" y="851"/>
                  </a:lnTo>
                  <a:close/>
                  <a:moveTo>
                    <a:pt x="10996" y="851"/>
                  </a:moveTo>
                  <a:lnTo>
                    <a:pt x="12099" y="2489"/>
                  </a:lnTo>
                  <a:lnTo>
                    <a:pt x="10586" y="2489"/>
                  </a:lnTo>
                  <a:lnTo>
                    <a:pt x="9484" y="851"/>
                  </a:lnTo>
                  <a:close/>
                  <a:moveTo>
                    <a:pt x="12855" y="851"/>
                  </a:moveTo>
                  <a:cubicBezTo>
                    <a:pt x="13075" y="851"/>
                    <a:pt x="13264" y="1040"/>
                    <a:pt x="13264" y="1260"/>
                  </a:cubicBezTo>
                  <a:lnTo>
                    <a:pt x="13264" y="2489"/>
                  </a:lnTo>
                  <a:lnTo>
                    <a:pt x="13075" y="2489"/>
                  </a:lnTo>
                  <a:lnTo>
                    <a:pt x="11973" y="851"/>
                  </a:lnTo>
                  <a:close/>
                  <a:moveTo>
                    <a:pt x="7121" y="3308"/>
                  </a:moveTo>
                  <a:lnTo>
                    <a:pt x="6018" y="4978"/>
                  </a:lnTo>
                  <a:lnTo>
                    <a:pt x="4538" y="4978"/>
                  </a:lnTo>
                  <a:lnTo>
                    <a:pt x="5640" y="3308"/>
                  </a:lnTo>
                  <a:close/>
                  <a:moveTo>
                    <a:pt x="9610" y="3308"/>
                  </a:moveTo>
                  <a:lnTo>
                    <a:pt x="8507" y="4978"/>
                  </a:lnTo>
                  <a:lnTo>
                    <a:pt x="7026" y="4978"/>
                  </a:lnTo>
                  <a:lnTo>
                    <a:pt x="8129" y="3308"/>
                  </a:lnTo>
                  <a:close/>
                  <a:moveTo>
                    <a:pt x="12099" y="3308"/>
                  </a:moveTo>
                  <a:lnTo>
                    <a:pt x="10996" y="4978"/>
                  </a:lnTo>
                  <a:lnTo>
                    <a:pt x="9484" y="4978"/>
                  </a:lnTo>
                  <a:lnTo>
                    <a:pt x="10586" y="3308"/>
                  </a:lnTo>
                  <a:close/>
                  <a:moveTo>
                    <a:pt x="13264" y="3308"/>
                  </a:moveTo>
                  <a:lnTo>
                    <a:pt x="13264" y="4978"/>
                  </a:lnTo>
                  <a:lnTo>
                    <a:pt x="11973" y="4978"/>
                  </a:lnTo>
                  <a:lnTo>
                    <a:pt x="13075" y="3308"/>
                  </a:lnTo>
                  <a:close/>
                  <a:moveTo>
                    <a:pt x="3561" y="851"/>
                  </a:moveTo>
                  <a:lnTo>
                    <a:pt x="4916" y="2930"/>
                  </a:lnTo>
                  <a:lnTo>
                    <a:pt x="3561" y="5009"/>
                  </a:lnTo>
                  <a:lnTo>
                    <a:pt x="820" y="5009"/>
                  </a:lnTo>
                  <a:lnTo>
                    <a:pt x="820" y="1323"/>
                  </a:lnTo>
                  <a:cubicBezTo>
                    <a:pt x="788" y="1040"/>
                    <a:pt x="977" y="851"/>
                    <a:pt x="1230" y="851"/>
                  </a:cubicBezTo>
                  <a:close/>
                  <a:moveTo>
                    <a:pt x="13264" y="5797"/>
                  </a:moveTo>
                  <a:lnTo>
                    <a:pt x="13264" y="12886"/>
                  </a:lnTo>
                  <a:cubicBezTo>
                    <a:pt x="13264" y="13138"/>
                    <a:pt x="13075" y="13327"/>
                    <a:pt x="12855" y="13327"/>
                  </a:cubicBezTo>
                  <a:lnTo>
                    <a:pt x="1230" y="13327"/>
                  </a:lnTo>
                  <a:cubicBezTo>
                    <a:pt x="1009" y="13327"/>
                    <a:pt x="851" y="13138"/>
                    <a:pt x="851" y="12886"/>
                  </a:cubicBezTo>
                  <a:lnTo>
                    <a:pt x="851" y="5797"/>
                  </a:lnTo>
                  <a:close/>
                  <a:moveTo>
                    <a:pt x="1230" y="0"/>
                  </a:moveTo>
                  <a:cubicBezTo>
                    <a:pt x="568" y="0"/>
                    <a:pt x="1" y="567"/>
                    <a:pt x="1" y="1260"/>
                  </a:cubicBezTo>
                  <a:lnTo>
                    <a:pt x="1" y="12886"/>
                  </a:lnTo>
                  <a:cubicBezTo>
                    <a:pt x="1" y="13547"/>
                    <a:pt x="568" y="14114"/>
                    <a:pt x="1230" y="14114"/>
                  </a:cubicBezTo>
                  <a:lnTo>
                    <a:pt x="12855" y="14114"/>
                  </a:lnTo>
                  <a:cubicBezTo>
                    <a:pt x="13516" y="14114"/>
                    <a:pt x="14115" y="13547"/>
                    <a:pt x="14115" y="12886"/>
                  </a:cubicBezTo>
                  <a:lnTo>
                    <a:pt x="14115" y="1260"/>
                  </a:lnTo>
                  <a:cubicBezTo>
                    <a:pt x="14115" y="599"/>
                    <a:pt x="13548" y="0"/>
                    <a:pt x="128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2" name="Google Shape;7662;p69"/>
            <p:cNvSpPr/>
            <p:nvPr/>
          </p:nvSpPr>
          <p:spPr>
            <a:xfrm>
              <a:off x="-13403525" y="2673750"/>
              <a:ext cx="123675" cy="145750"/>
            </a:xfrm>
            <a:custGeom>
              <a:rect b="b" l="l" r="r" t="t"/>
              <a:pathLst>
                <a:path extrusionOk="0" h="5830" w="4947">
                  <a:moveTo>
                    <a:pt x="819" y="1159"/>
                  </a:moveTo>
                  <a:lnTo>
                    <a:pt x="3749" y="2924"/>
                  </a:lnTo>
                  <a:lnTo>
                    <a:pt x="819" y="4688"/>
                  </a:lnTo>
                  <a:lnTo>
                    <a:pt x="819" y="1159"/>
                  </a:lnTo>
                  <a:close/>
                  <a:moveTo>
                    <a:pt x="415" y="0"/>
                  </a:moveTo>
                  <a:cubicBezTo>
                    <a:pt x="197" y="0"/>
                    <a:pt x="0" y="166"/>
                    <a:pt x="0" y="403"/>
                  </a:cubicBezTo>
                  <a:lnTo>
                    <a:pt x="0" y="5412"/>
                  </a:lnTo>
                  <a:cubicBezTo>
                    <a:pt x="0" y="5570"/>
                    <a:pt x="63" y="5696"/>
                    <a:pt x="189" y="5759"/>
                  </a:cubicBezTo>
                  <a:cubicBezTo>
                    <a:pt x="252" y="5806"/>
                    <a:pt x="323" y="5830"/>
                    <a:pt x="398" y="5830"/>
                  </a:cubicBezTo>
                  <a:cubicBezTo>
                    <a:pt x="473" y="5830"/>
                    <a:pt x="551" y="5806"/>
                    <a:pt x="630" y="5759"/>
                  </a:cubicBezTo>
                  <a:lnTo>
                    <a:pt x="4757" y="3239"/>
                  </a:lnTo>
                  <a:cubicBezTo>
                    <a:pt x="4883" y="3176"/>
                    <a:pt x="4946" y="3050"/>
                    <a:pt x="4946" y="2892"/>
                  </a:cubicBezTo>
                  <a:cubicBezTo>
                    <a:pt x="4946" y="2735"/>
                    <a:pt x="4883" y="2640"/>
                    <a:pt x="4757" y="2577"/>
                  </a:cubicBezTo>
                  <a:lnTo>
                    <a:pt x="630" y="57"/>
                  </a:lnTo>
                  <a:cubicBezTo>
                    <a:pt x="560" y="18"/>
                    <a:pt x="487" y="0"/>
                    <a:pt x="4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3" name="Google Shape;7663;p69"/>
            <p:cNvSpPr/>
            <p:nvPr/>
          </p:nvSpPr>
          <p:spPr>
            <a:xfrm>
              <a:off x="-13486225" y="2559375"/>
              <a:ext cx="40975" cy="41775"/>
            </a:xfrm>
            <a:custGeom>
              <a:rect b="b" l="l" r="r" t="t"/>
              <a:pathLst>
                <a:path extrusionOk="0" h="1671" w="1639">
                  <a:moveTo>
                    <a:pt x="819" y="0"/>
                  </a:moveTo>
                  <a:cubicBezTo>
                    <a:pt x="378" y="0"/>
                    <a:pt x="0" y="378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38" y="1292"/>
                    <a:pt x="1638" y="851"/>
                  </a:cubicBezTo>
                  <a:cubicBezTo>
                    <a:pt x="1638" y="378"/>
                    <a:pt x="1292" y="0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64" name="Google Shape;7664;p69"/>
          <p:cNvSpPr/>
          <p:nvPr/>
        </p:nvSpPr>
        <p:spPr>
          <a:xfrm>
            <a:off x="3759294" y="1700855"/>
            <a:ext cx="341579" cy="279189"/>
          </a:xfrm>
          <a:custGeom>
            <a:rect b="b" l="l" r="r" t="t"/>
            <a:pathLst>
              <a:path extrusionOk="0" h="11563" w="14147">
                <a:moveTo>
                  <a:pt x="6680" y="819"/>
                </a:moveTo>
                <a:lnTo>
                  <a:pt x="6680" y="5009"/>
                </a:lnTo>
                <a:lnTo>
                  <a:pt x="6648" y="5009"/>
                </a:lnTo>
                <a:cubicBezTo>
                  <a:pt x="6302" y="5041"/>
                  <a:pt x="5924" y="5167"/>
                  <a:pt x="5609" y="5356"/>
                </a:cubicBezTo>
                <a:lnTo>
                  <a:pt x="3624" y="1859"/>
                </a:lnTo>
                <a:cubicBezTo>
                  <a:pt x="4506" y="1260"/>
                  <a:pt x="5546" y="882"/>
                  <a:pt x="6680" y="819"/>
                </a:cubicBezTo>
                <a:close/>
                <a:moveTo>
                  <a:pt x="7531" y="819"/>
                </a:moveTo>
                <a:cubicBezTo>
                  <a:pt x="8633" y="914"/>
                  <a:pt x="9673" y="1260"/>
                  <a:pt x="10587" y="1859"/>
                </a:cubicBezTo>
                <a:lnTo>
                  <a:pt x="8539" y="5356"/>
                </a:lnTo>
                <a:cubicBezTo>
                  <a:pt x="8224" y="5167"/>
                  <a:pt x="7877" y="5041"/>
                  <a:pt x="7531" y="5009"/>
                </a:cubicBezTo>
                <a:lnTo>
                  <a:pt x="7531" y="819"/>
                </a:lnTo>
                <a:close/>
                <a:moveTo>
                  <a:pt x="2931" y="2332"/>
                </a:moveTo>
                <a:lnTo>
                  <a:pt x="5010" y="5829"/>
                </a:lnTo>
                <a:cubicBezTo>
                  <a:pt x="4632" y="6175"/>
                  <a:pt x="4412" y="6648"/>
                  <a:pt x="4286" y="7152"/>
                </a:cubicBezTo>
                <a:lnTo>
                  <a:pt x="915" y="5892"/>
                </a:lnTo>
                <a:cubicBezTo>
                  <a:pt x="1135" y="4474"/>
                  <a:pt x="1891" y="3214"/>
                  <a:pt x="2931" y="2332"/>
                </a:cubicBezTo>
                <a:close/>
                <a:moveTo>
                  <a:pt x="11248" y="2300"/>
                </a:moveTo>
                <a:cubicBezTo>
                  <a:pt x="12319" y="3214"/>
                  <a:pt x="13075" y="4474"/>
                  <a:pt x="13296" y="5892"/>
                </a:cubicBezTo>
                <a:lnTo>
                  <a:pt x="9925" y="7152"/>
                </a:lnTo>
                <a:cubicBezTo>
                  <a:pt x="9799" y="6648"/>
                  <a:pt x="9547" y="6207"/>
                  <a:pt x="9200" y="5829"/>
                </a:cubicBezTo>
                <a:lnTo>
                  <a:pt x="11248" y="2300"/>
                </a:lnTo>
                <a:close/>
                <a:moveTo>
                  <a:pt x="7090" y="5797"/>
                </a:moveTo>
                <a:cubicBezTo>
                  <a:pt x="8098" y="5797"/>
                  <a:pt x="8948" y="6522"/>
                  <a:pt x="9137" y="7467"/>
                </a:cubicBezTo>
                <a:lnTo>
                  <a:pt x="7090" y="8223"/>
                </a:lnTo>
                <a:lnTo>
                  <a:pt x="5042" y="7467"/>
                </a:lnTo>
                <a:cubicBezTo>
                  <a:pt x="5199" y="6522"/>
                  <a:pt x="6050" y="5797"/>
                  <a:pt x="7090" y="5797"/>
                </a:cubicBezTo>
                <a:close/>
                <a:moveTo>
                  <a:pt x="7090" y="9294"/>
                </a:moveTo>
                <a:lnTo>
                  <a:pt x="8161" y="10428"/>
                </a:lnTo>
                <a:cubicBezTo>
                  <a:pt x="7830" y="10633"/>
                  <a:pt x="7452" y="10735"/>
                  <a:pt x="7078" y="10735"/>
                </a:cubicBezTo>
                <a:cubicBezTo>
                  <a:pt x="6704" y="10735"/>
                  <a:pt x="6333" y="10633"/>
                  <a:pt x="6018" y="10428"/>
                </a:cubicBezTo>
                <a:lnTo>
                  <a:pt x="7090" y="9294"/>
                </a:lnTo>
                <a:close/>
                <a:moveTo>
                  <a:pt x="7090" y="0"/>
                </a:moveTo>
                <a:cubicBezTo>
                  <a:pt x="3498" y="0"/>
                  <a:pt x="473" y="2678"/>
                  <a:pt x="32" y="6144"/>
                </a:cubicBezTo>
                <a:cubicBezTo>
                  <a:pt x="1" y="6333"/>
                  <a:pt x="95" y="6490"/>
                  <a:pt x="316" y="6585"/>
                </a:cubicBezTo>
                <a:lnTo>
                  <a:pt x="6365" y="8853"/>
                </a:lnTo>
                <a:lnTo>
                  <a:pt x="5168" y="10208"/>
                </a:lnTo>
                <a:cubicBezTo>
                  <a:pt x="5010" y="10365"/>
                  <a:pt x="5010" y="10617"/>
                  <a:pt x="5168" y="10775"/>
                </a:cubicBezTo>
                <a:cubicBezTo>
                  <a:pt x="5672" y="11310"/>
                  <a:pt x="6365" y="11562"/>
                  <a:pt x="7090" y="11562"/>
                </a:cubicBezTo>
                <a:cubicBezTo>
                  <a:pt x="7846" y="11562"/>
                  <a:pt x="8507" y="11310"/>
                  <a:pt x="9011" y="10775"/>
                </a:cubicBezTo>
                <a:cubicBezTo>
                  <a:pt x="9169" y="10617"/>
                  <a:pt x="9169" y="10397"/>
                  <a:pt x="9011" y="10208"/>
                </a:cubicBezTo>
                <a:lnTo>
                  <a:pt x="7783" y="8853"/>
                </a:lnTo>
                <a:lnTo>
                  <a:pt x="13863" y="6585"/>
                </a:lnTo>
                <a:cubicBezTo>
                  <a:pt x="14052" y="6490"/>
                  <a:pt x="14147" y="6333"/>
                  <a:pt x="14147" y="6144"/>
                </a:cubicBezTo>
                <a:cubicBezTo>
                  <a:pt x="13706" y="2678"/>
                  <a:pt x="10650" y="0"/>
                  <a:pt x="709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665" name="Google Shape;7665;p69"/>
          <p:cNvSpPr/>
          <p:nvPr/>
        </p:nvSpPr>
        <p:spPr>
          <a:xfrm>
            <a:off x="3758920" y="2077952"/>
            <a:ext cx="342328" cy="340638"/>
          </a:xfrm>
          <a:custGeom>
            <a:rect b="b" l="l" r="r" t="t"/>
            <a:pathLst>
              <a:path extrusionOk="0" h="14108" w="14178">
                <a:moveTo>
                  <a:pt x="8727" y="5034"/>
                </a:moveTo>
                <a:cubicBezTo>
                  <a:pt x="8948" y="5065"/>
                  <a:pt x="9137" y="5254"/>
                  <a:pt x="9137" y="5443"/>
                </a:cubicBezTo>
                <a:cubicBezTo>
                  <a:pt x="9137" y="5695"/>
                  <a:pt x="8948" y="5885"/>
                  <a:pt x="8727" y="5885"/>
                </a:cubicBezTo>
                <a:cubicBezTo>
                  <a:pt x="8507" y="5885"/>
                  <a:pt x="8318" y="5695"/>
                  <a:pt x="8318" y="5443"/>
                </a:cubicBezTo>
                <a:cubicBezTo>
                  <a:pt x="8318" y="5223"/>
                  <a:pt x="8507" y="5034"/>
                  <a:pt x="8727" y="5034"/>
                </a:cubicBezTo>
                <a:close/>
                <a:moveTo>
                  <a:pt x="5388" y="5065"/>
                </a:moveTo>
                <a:cubicBezTo>
                  <a:pt x="5640" y="5065"/>
                  <a:pt x="5829" y="5254"/>
                  <a:pt x="5829" y="5506"/>
                </a:cubicBezTo>
                <a:cubicBezTo>
                  <a:pt x="5829" y="5727"/>
                  <a:pt x="5640" y="5916"/>
                  <a:pt x="5388" y="5916"/>
                </a:cubicBezTo>
                <a:cubicBezTo>
                  <a:pt x="5167" y="5916"/>
                  <a:pt x="5010" y="5727"/>
                  <a:pt x="5010" y="5506"/>
                </a:cubicBezTo>
                <a:cubicBezTo>
                  <a:pt x="4978" y="5254"/>
                  <a:pt x="5167" y="5065"/>
                  <a:pt x="5388" y="5065"/>
                </a:cubicBezTo>
                <a:close/>
                <a:moveTo>
                  <a:pt x="7089" y="3459"/>
                </a:moveTo>
                <a:cubicBezTo>
                  <a:pt x="8160" y="3459"/>
                  <a:pt x="9137" y="3522"/>
                  <a:pt x="10050" y="3711"/>
                </a:cubicBezTo>
                <a:lnTo>
                  <a:pt x="9357" y="4435"/>
                </a:lnTo>
                <a:cubicBezTo>
                  <a:pt x="9168" y="4341"/>
                  <a:pt x="8979" y="4278"/>
                  <a:pt x="8790" y="4278"/>
                </a:cubicBezTo>
                <a:cubicBezTo>
                  <a:pt x="8097" y="4278"/>
                  <a:pt x="7530" y="4813"/>
                  <a:pt x="7530" y="5506"/>
                </a:cubicBezTo>
                <a:cubicBezTo>
                  <a:pt x="7530" y="6168"/>
                  <a:pt x="8066" y="6704"/>
                  <a:pt x="8790" y="6704"/>
                </a:cubicBezTo>
                <a:cubicBezTo>
                  <a:pt x="9452" y="6704"/>
                  <a:pt x="9987" y="6168"/>
                  <a:pt x="9987" y="5506"/>
                </a:cubicBezTo>
                <a:cubicBezTo>
                  <a:pt x="9987" y="5317"/>
                  <a:pt x="9956" y="5160"/>
                  <a:pt x="9924" y="5034"/>
                </a:cubicBezTo>
                <a:lnTo>
                  <a:pt x="10996" y="3931"/>
                </a:lnTo>
                <a:cubicBezTo>
                  <a:pt x="11216" y="3994"/>
                  <a:pt x="11405" y="4026"/>
                  <a:pt x="11626" y="4120"/>
                </a:cubicBezTo>
                <a:cubicBezTo>
                  <a:pt x="12665" y="4498"/>
                  <a:pt x="13295" y="5034"/>
                  <a:pt x="13295" y="5506"/>
                </a:cubicBezTo>
                <a:cubicBezTo>
                  <a:pt x="13295" y="6452"/>
                  <a:pt x="10775" y="7586"/>
                  <a:pt x="7089" y="7586"/>
                </a:cubicBezTo>
                <a:cubicBezTo>
                  <a:pt x="3497" y="7586"/>
                  <a:pt x="851" y="6483"/>
                  <a:pt x="851" y="5506"/>
                </a:cubicBezTo>
                <a:cubicBezTo>
                  <a:pt x="820" y="5034"/>
                  <a:pt x="1450" y="4498"/>
                  <a:pt x="2521" y="4120"/>
                </a:cubicBezTo>
                <a:cubicBezTo>
                  <a:pt x="2710" y="4026"/>
                  <a:pt x="2962" y="3963"/>
                  <a:pt x="3182" y="3931"/>
                </a:cubicBezTo>
                <a:lnTo>
                  <a:pt x="4285" y="5034"/>
                </a:lnTo>
                <a:cubicBezTo>
                  <a:pt x="4254" y="5191"/>
                  <a:pt x="4222" y="5349"/>
                  <a:pt x="4222" y="5506"/>
                </a:cubicBezTo>
                <a:cubicBezTo>
                  <a:pt x="4222" y="6168"/>
                  <a:pt x="4758" y="6704"/>
                  <a:pt x="5419" y="6704"/>
                </a:cubicBezTo>
                <a:cubicBezTo>
                  <a:pt x="6112" y="6704"/>
                  <a:pt x="6679" y="6168"/>
                  <a:pt x="6679" y="5506"/>
                </a:cubicBezTo>
                <a:cubicBezTo>
                  <a:pt x="6679" y="4813"/>
                  <a:pt x="6144" y="4278"/>
                  <a:pt x="5419" y="4278"/>
                </a:cubicBezTo>
                <a:cubicBezTo>
                  <a:pt x="5199" y="4278"/>
                  <a:pt x="5010" y="4309"/>
                  <a:pt x="4852" y="4435"/>
                </a:cubicBezTo>
                <a:lnTo>
                  <a:pt x="4128" y="3711"/>
                </a:lnTo>
                <a:cubicBezTo>
                  <a:pt x="5041" y="3553"/>
                  <a:pt x="6018" y="3459"/>
                  <a:pt x="7089" y="3459"/>
                </a:cubicBezTo>
                <a:close/>
                <a:moveTo>
                  <a:pt x="820" y="6861"/>
                </a:moveTo>
                <a:cubicBezTo>
                  <a:pt x="1135" y="7113"/>
                  <a:pt x="1576" y="7334"/>
                  <a:pt x="2048" y="7523"/>
                </a:cubicBezTo>
                <a:lnTo>
                  <a:pt x="820" y="9193"/>
                </a:lnTo>
                <a:lnTo>
                  <a:pt x="820" y="6861"/>
                </a:lnTo>
                <a:close/>
                <a:moveTo>
                  <a:pt x="13264" y="6861"/>
                </a:moveTo>
                <a:lnTo>
                  <a:pt x="13264" y="9193"/>
                </a:lnTo>
                <a:lnTo>
                  <a:pt x="12067" y="7554"/>
                </a:lnTo>
                <a:cubicBezTo>
                  <a:pt x="12571" y="7334"/>
                  <a:pt x="12949" y="7113"/>
                  <a:pt x="13264" y="6861"/>
                </a:cubicBezTo>
                <a:close/>
                <a:moveTo>
                  <a:pt x="3655" y="8027"/>
                </a:moveTo>
                <a:lnTo>
                  <a:pt x="3655" y="8027"/>
                </a:lnTo>
                <a:cubicBezTo>
                  <a:pt x="4474" y="8216"/>
                  <a:pt x="5388" y="8279"/>
                  <a:pt x="6333" y="8342"/>
                </a:cubicBezTo>
                <a:lnTo>
                  <a:pt x="4695" y="11083"/>
                </a:lnTo>
                <a:lnTo>
                  <a:pt x="3655" y="8027"/>
                </a:lnTo>
                <a:close/>
                <a:moveTo>
                  <a:pt x="10492" y="8058"/>
                </a:moveTo>
                <a:lnTo>
                  <a:pt x="9452" y="11114"/>
                </a:lnTo>
                <a:lnTo>
                  <a:pt x="7751" y="8373"/>
                </a:lnTo>
                <a:cubicBezTo>
                  <a:pt x="8696" y="8342"/>
                  <a:pt x="9641" y="8216"/>
                  <a:pt x="10492" y="8058"/>
                </a:cubicBezTo>
                <a:close/>
                <a:moveTo>
                  <a:pt x="2741" y="7964"/>
                </a:moveTo>
                <a:lnTo>
                  <a:pt x="3844" y="11272"/>
                </a:lnTo>
                <a:cubicBezTo>
                  <a:pt x="2836" y="11020"/>
                  <a:pt x="1891" y="10610"/>
                  <a:pt x="1135" y="10138"/>
                </a:cubicBezTo>
                <a:lnTo>
                  <a:pt x="2741" y="7964"/>
                </a:lnTo>
                <a:close/>
                <a:moveTo>
                  <a:pt x="11342" y="8027"/>
                </a:moveTo>
                <a:lnTo>
                  <a:pt x="12917" y="10138"/>
                </a:lnTo>
                <a:cubicBezTo>
                  <a:pt x="12161" y="10610"/>
                  <a:pt x="11248" y="11020"/>
                  <a:pt x="10240" y="11272"/>
                </a:cubicBezTo>
                <a:lnTo>
                  <a:pt x="11342" y="8027"/>
                </a:lnTo>
                <a:close/>
                <a:moveTo>
                  <a:pt x="7058" y="8751"/>
                </a:moveTo>
                <a:lnTo>
                  <a:pt x="8727" y="11555"/>
                </a:lnTo>
                <a:cubicBezTo>
                  <a:pt x="8192" y="11618"/>
                  <a:pt x="7593" y="11681"/>
                  <a:pt x="7058" y="11681"/>
                </a:cubicBezTo>
                <a:cubicBezTo>
                  <a:pt x="6459" y="11681"/>
                  <a:pt x="5892" y="11650"/>
                  <a:pt x="5356" y="11555"/>
                </a:cubicBezTo>
                <a:lnTo>
                  <a:pt x="7058" y="8751"/>
                </a:lnTo>
                <a:close/>
                <a:moveTo>
                  <a:pt x="13264" y="10894"/>
                </a:moveTo>
                <a:lnTo>
                  <a:pt x="13264" y="11240"/>
                </a:lnTo>
                <a:cubicBezTo>
                  <a:pt x="13264" y="12185"/>
                  <a:pt x="10744" y="13320"/>
                  <a:pt x="7058" y="13320"/>
                </a:cubicBezTo>
                <a:cubicBezTo>
                  <a:pt x="3340" y="13320"/>
                  <a:pt x="820" y="12185"/>
                  <a:pt x="820" y="11240"/>
                </a:cubicBezTo>
                <a:lnTo>
                  <a:pt x="820" y="10894"/>
                </a:lnTo>
                <a:cubicBezTo>
                  <a:pt x="2615" y="11996"/>
                  <a:pt x="4915" y="12501"/>
                  <a:pt x="7058" y="12501"/>
                </a:cubicBezTo>
                <a:cubicBezTo>
                  <a:pt x="9168" y="12501"/>
                  <a:pt x="11500" y="12028"/>
                  <a:pt x="13264" y="10894"/>
                </a:cubicBezTo>
                <a:close/>
                <a:moveTo>
                  <a:pt x="457" y="1"/>
                </a:moveTo>
                <a:cubicBezTo>
                  <a:pt x="347" y="1"/>
                  <a:pt x="237" y="40"/>
                  <a:pt x="158" y="119"/>
                </a:cubicBezTo>
                <a:cubicBezTo>
                  <a:pt x="0" y="277"/>
                  <a:pt x="0" y="560"/>
                  <a:pt x="158" y="718"/>
                </a:cubicBezTo>
                <a:lnTo>
                  <a:pt x="2552" y="3207"/>
                </a:lnTo>
                <a:cubicBezTo>
                  <a:pt x="2426" y="3238"/>
                  <a:pt x="2363" y="3270"/>
                  <a:pt x="2237" y="3333"/>
                </a:cubicBezTo>
                <a:cubicBezTo>
                  <a:pt x="820" y="3868"/>
                  <a:pt x="32" y="4624"/>
                  <a:pt x="32" y="5443"/>
                </a:cubicBezTo>
                <a:lnTo>
                  <a:pt x="32" y="11240"/>
                </a:lnTo>
                <a:cubicBezTo>
                  <a:pt x="32" y="12091"/>
                  <a:pt x="820" y="12847"/>
                  <a:pt x="2237" y="13383"/>
                </a:cubicBezTo>
                <a:cubicBezTo>
                  <a:pt x="3529" y="13824"/>
                  <a:pt x="5262" y="14107"/>
                  <a:pt x="7089" y="14107"/>
                </a:cubicBezTo>
                <a:cubicBezTo>
                  <a:pt x="10744" y="14107"/>
                  <a:pt x="14146" y="13005"/>
                  <a:pt x="14146" y="11240"/>
                </a:cubicBezTo>
                <a:lnTo>
                  <a:pt x="14146" y="5443"/>
                </a:lnTo>
                <a:cubicBezTo>
                  <a:pt x="14083" y="4624"/>
                  <a:pt x="13295" y="3868"/>
                  <a:pt x="11878" y="3333"/>
                </a:cubicBezTo>
                <a:cubicBezTo>
                  <a:pt x="11815" y="3301"/>
                  <a:pt x="11689" y="3238"/>
                  <a:pt x="11626" y="3207"/>
                </a:cubicBezTo>
                <a:lnTo>
                  <a:pt x="14020" y="718"/>
                </a:lnTo>
                <a:cubicBezTo>
                  <a:pt x="14178" y="560"/>
                  <a:pt x="14178" y="277"/>
                  <a:pt x="14020" y="119"/>
                </a:cubicBezTo>
                <a:cubicBezTo>
                  <a:pt x="13941" y="40"/>
                  <a:pt x="13831" y="1"/>
                  <a:pt x="13721" y="1"/>
                </a:cubicBezTo>
                <a:cubicBezTo>
                  <a:pt x="13611" y="1"/>
                  <a:pt x="13500" y="40"/>
                  <a:pt x="13422" y="119"/>
                </a:cubicBezTo>
                <a:lnTo>
                  <a:pt x="10712" y="2923"/>
                </a:lnTo>
                <a:cubicBezTo>
                  <a:pt x="9609" y="2640"/>
                  <a:pt x="8381" y="2545"/>
                  <a:pt x="7089" y="2545"/>
                </a:cubicBezTo>
                <a:cubicBezTo>
                  <a:pt x="5797" y="2545"/>
                  <a:pt x="4537" y="2640"/>
                  <a:pt x="3466" y="2923"/>
                </a:cubicBezTo>
                <a:lnTo>
                  <a:pt x="757" y="119"/>
                </a:lnTo>
                <a:cubicBezTo>
                  <a:pt x="678" y="40"/>
                  <a:pt x="567" y="1"/>
                  <a:pt x="45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66" name="Google Shape;7666;p69"/>
          <p:cNvGrpSpPr/>
          <p:nvPr/>
        </p:nvGrpSpPr>
        <p:grpSpPr>
          <a:xfrm>
            <a:off x="4203464" y="2507658"/>
            <a:ext cx="308090" cy="341579"/>
            <a:chOff x="-11747150" y="2530225"/>
            <a:chExt cx="319000" cy="353675"/>
          </a:xfrm>
        </p:grpSpPr>
        <p:sp>
          <p:nvSpPr>
            <p:cNvPr id="7667" name="Google Shape;7667;p69"/>
            <p:cNvSpPr/>
            <p:nvPr/>
          </p:nvSpPr>
          <p:spPr>
            <a:xfrm>
              <a:off x="-11747150" y="2530225"/>
              <a:ext cx="319000" cy="353675"/>
            </a:xfrm>
            <a:custGeom>
              <a:rect b="b" l="l" r="r" t="t"/>
              <a:pathLst>
                <a:path extrusionOk="0" h="14147" w="12760">
                  <a:moveTo>
                    <a:pt x="7183" y="883"/>
                  </a:moveTo>
                  <a:cubicBezTo>
                    <a:pt x="7845" y="883"/>
                    <a:pt x="8443" y="1450"/>
                    <a:pt x="8412" y="2206"/>
                  </a:cubicBezTo>
                  <a:cubicBezTo>
                    <a:pt x="8412" y="2444"/>
                    <a:pt x="8612" y="2638"/>
                    <a:pt x="8825" y="2638"/>
                  </a:cubicBezTo>
                  <a:cubicBezTo>
                    <a:pt x="8866" y="2638"/>
                    <a:pt x="8907" y="2631"/>
                    <a:pt x="8947" y="2616"/>
                  </a:cubicBezTo>
                  <a:cubicBezTo>
                    <a:pt x="9048" y="2581"/>
                    <a:pt x="9148" y="2564"/>
                    <a:pt x="9243" y="2564"/>
                  </a:cubicBezTo>
                  <a:cubicBezTo>
                    <a:pt x="9829" y="2564"/>
                    <a:pt x="10258" y="3180"/>
                    <a:pt x="9987" y="3750"/>
                  </a:cubicBezTo>
                  <a:cubicBezTo>
                    <a:pt x="9893" y="3907"/>
                    <a:pt x="9956" y="4096"/>
                    <a:pt x="10050" y="4222"/>
                  </a:cubicBezTo>
                  <a:cubicBezTo>
                    <a:pt x="10126" y="4299"/>
                    <a:pt x="10226" y="4340"/>
                    <a:pt x="10327" y="4340"/>
                  </a:cubicBezTo>
                  <a:cubicBezTo>
                    <a:pt x="10394" y="4340"/>
                    <a:pt x="10461" y="4323"/>
                    <a:pt x="10523" y="4285"/>
                  </a:cubicBezTo>
                  <a:cubicBezTo>
                    <a:pt x="10637" y="4237"/>
                    <a:pt x="10751" y="4216"/>
                    <a:pt x="10861" y="4216"/>
                  </a:cubicBezTo>
                  <a:cubicBezTo>
                    <a:pt x="11328" y="4216"/>
                    <a:pt x="11720" y="4608"/>
                    <a:pt x="11720" y="5042"/>
                  </a:cubicBezTo>
                  <a:lnTo>
                    <a:pt x="977" y="5042"/>
                  </a:lnTo>
                  <a:cubicBezTo>
                    <a:pt x="928" y="4575"/>
                    <a:pt x="1300" y="4185"/>
                    <a:pt x="1750" y="4185"/>
                  </a:cubicBezTo>
                  <a:cubicBezTo>
                    <a:pt x="1877" y="4185"/>
                    <a:pt x="2010" y="4216"/>
                    <a:pt x="2142" y="4285"/>
                  </a:cubicBezTo>
                  <a:cubicBezTo>
                    <a:pt x="2204" y="4323"/>
                    <a:pt x="2272" y="4340"/>
                    <a:pt x="2338" y="4340"/>
                  </a:cubicBezTo>
                  <a:cubicBezTo>
                    <a:pt x="2439" y="4340"/>
                    <a:pt x="2539" y="4299"/>
                    <a:pt x="2615" y="4222"/>
                  </a:cubicBezTo>
                  <a:cubicBezTo>
                    <a:pt x="2741" y="4096"/>
                    <a:pt x="2772" y="3907"/>
                    <a:pt x="2709" y="3750"/>
                  </a:cubicBezTo>
                  <a:cubicBezTo>
                    <a:pt x="2438" y="3180"/>
                    <a:pt x="2867" y="2564"/>
                    <a:pt x="3434" y="2564"/>
                  </a:cubicBezTo>
                  <a:cubicBezTo>
                    <a:pt x="3526" y="2564"/>
                    <a:pt x="3621" y="2581"/>
                    <a:pt x="3718" y="2616"/>
                  </a:cubicBezTo>
                  <a:cubicBezTo>
                    <a:pt x="3764" y="2627"/>
                    <a:pt x="3814" y="2634"/>
                    <a:pt x="3866" y="2634"/>
                  </a:cubicBezTo>
                  <a:cubicBezTo>
                    <a:pt x="3955" y="2634"/>
                    <a:pt x="4047" y="2613"/>
                    <a:pt x="4127" y="2553"/>
                  </a:cubicBezTo>
                  <a:cubicBezTo>
                    <a:pt x="4222" y="2490"/>
                    <a:pt x="4285" y="2364"/>
                    <a:pt x="4285" y="2206"/>
                  </a:cubicBezTo>
                  <a:cubicBezTo>
                    <a:pt x="4253" y="1450"/>
                    <a:pt x="4820" y="883"/>
                    <a:pt x="5482" y="883"/>
                  </a:cubicBezTo>
                  <a:cubicBezTo>
                    <a:pt x="5702" y="883"/>
                    <a:pt x="5923" y="914"/>
                    <a:pt x="6112" y="1040"/>
                  </a:cubicBezTo>
                  <a:cubicBezTo>
                    <a:pt x="6175" y="1072"/>
                    <a:pt x="6246" y="1088"/>
                    <a:pt x="6321" y="1088"/>
                  </a:cubicBezTo>
                  <a:cubicBezTo>
                    <a:pt x="6396" y="1088"/>
                    <a:pt x="6474" y="1072"/>
                    <a:pt x="6553" y="1040"/>
                  </a:cubicBezTo>
                  <a:cubicBezTo>
                    <a:pt x="6742" y="914"/>
                    <a:pt x="6963" y="883"/>
                    <a:pt x="7183" y="883"/>
                  </a:cubicBezTo>
                  <a:close/>
                  <a:moveTo>
                    <a:pt x="5891" y="5861"/>
                  </a:moveTo>
                  <a:lnTo>
                    <a:pt x="5891" y="7530"/>
                  </a:lnTo>
                  <a:cubicBezTo>
                    <a:pt x="5230" y="7562"/>
                    <a:pt x="4600" y="7688"/>
                    <a:pt x="4064" y="7908"/>
                  </a:cubicBezTo>
                  <a:lnTo>
                    <a:pt x="3875" y="5861"/>
                  </a:lnTo>
                  <a:close/>
                  <a:moveTo>
                    <a:pt x="8758" y="5861"/>
                  </a:moveTo>
                  <a:lnTo>
                    <a:pt x="8569" y="7908"/>
                  </a:lnTo>
                  <a:cubicBezTo>
                    <a:pt x="8065" y="7719"/>
                    <a:pt x="7435" y="7562"/>
                    <a:pt x="6774" y="7530"/>
                  </a:cubicBezTo>
                  <a:lnTo>
                    <a:pt x="6774" y="5861"/>
                  </a:lnTo>
                  <a:close/>
                  <a:moveTo>
                    <a:pt x="6333" y="8350"/>
                  </a:moveTo>
                  <a:cubicBezTo>
                    <a:pt x="7971" y="8350"/>
                    <a:pt x="9199" y="9011"/>
                    <a:pt x="9199" y="9610"/>
                  </a:cubicBezTo>
                  <a:cubicBezTo>
                    <a:pt x="9199" y="10177"/>
                    <a:pt x="7971" y="10838"/>
                    <a:pt x="6333" y="10838"/>
                  </a:cubicBezTo>
                  <a:cubicBezTo>
                    <a:pt x="4663" y="10838"/>
                    <a:pt x="3466" y="10177"/>
                    <a:pt x="3466" y="9610"/>
                  </a:cubicBezTo>
                  <a:cubicBezTo>
                    <a:pt x="3466" y="9011"/>
                    <a:pt x="4663" y="8350"/>
                    <a:pt x="6333" y="8350"/>
                  </a:cubicBezTo>
                  <a:close/>
                  <a:moveTo>
                    <a:pt x="3056" y="5861"/>
                  </a:moveTo>
                  <a:lnTo>
                    <a:pt x="3277" y="8350"/>
                  </a:lnTo>
                  <a:cubicBezTo>
                    <a:pt x="2804" y="8696"/>
                    <a:pt x="2583" y="9137"/>
                    <a:pt x="2583" y="9578"/>
                  </a:cubicBezTo>
                  <a:cubicBezTo>
                    <a:pt x="2583" y="10114"/>
                    <a:pt x="2930" y="10586"/>
                    <a:pt x="3560" y="10996"/>
                  </a:cubicBezTo>
                  <a:lnTo>
                    <a:pt x="3812" y="13327"/>
                  </a:lnTo>
                  <a:lnTo>
                    <a:pt x="2867" y="13327"/>
                  </a:lnTo>
                  <a:cubicBezTo>
                    <a:pt x="2678" y="13327"/>
                    <a:pt x="2489" y="13170"/>
                    <a:pt x="2457" y="13012"/>
                  </a:cubicBezTo>
                  <a:lnTo>
                    <a:pt x="1040" y="5861"/>
                  </a:lnTo>
                  <a:close/>
                  <a:moveTo>
                    <a:pt x="4442" y="11374"/>
                  </a:moveTo>
                  <a:lnTo>
                    <a:pt x="4442" y="11374"/>
                  </a:lnTo>
                  <a:cubicBezTo>
                    <a:pt x="4852" y="11532"/>
                    <a:pt x="5387" y="11626"/>
                    <a:pt x="5891" y="11658"/>
                  </a:cubicBezTo>
                  <a:lnTo>
                    <a:pt x="5891" y="13296"/>
                  </a:lnTo>
                  <a:lnTo>
                    <a:pt x="4631" y="13296"/>
                  </a:lnTo>
                  <a:lnTo>
                    <a:pt x="4631" y="13327"/>
                  </a:lnTo>
                  <a:lnTo>
                    <a:pt x="4442" y="11374"/>
                  </a:lnTo>
                  <a:close/>
                  <a:moveTo>
                    <a:pt x="8191" y="11374"/>
                  </a:moveTo>
                  <a:lnTo>
                    <a:pt x="7971" y="13327"/>
                  </a:lnTo>
                  <a:lnTo>
                    <a:pt x="6711" y="13327"/>
                  </a:lnTo>
                  <a:lnTo>
                    <a:pt x="6711" y="11658"/>
                  </a:lnTo>
                  <a:cubicBezTo>
                    <a:pt x="7215" y="11626"/>
                    <a:pt x="7750" y="11532"/>
                    <a:pt x="8191" y="11374"/>
                  </a:cubicBezTo>
                  <a:close/>
                  <a:moveTo>
                    <a:pt x="11594" y="5861"/>
                  </a:moveTo>
                  <a:lnTo>
                    <a:pt x="10176" y="13012"/>
                  </a:lnTo>
                  <a:cubicBezTo>
                    <a:pt x="10145" y="13201"/>
                    <a:pt x="9987" y="13327"/>
                    <a:pt x="9798" y="13327"/>
                  </a:cubicBezTo>
                  <a:lnTo>
                    <a:pt x="8853" y="13327"/>
                  </a:lnTo>
                  <a:lnTo>
                    <a:pt x="9073" y="10996"/>
                  </a:lnTo>
                  <a:cubicBezTo>
                    <a:pt x="9704" y="10586"/>
                    <a:pt x="10050" y="10114"/>
                    <a:pt x="10050" y="9578"/>
                  </a:cubicBezTo>
                  <a:cubicBezTo>
                    <a:pt x="10050" y="9106"/>
                    <a:pt x="9830" y="8665"/>
                    <a:pt x="9357" y="8350"/>
                  </a:cubicBezTo>
                  <a:lnTo>
                    <a:pt x="9578" y="5861"/>
                  </a:lnTo>
                  <a:close/>
                  <a:moveTo>
                    <a:pt x="5513" y="1"/>
                  </a:moveTo>
                  <a:cubicBezTo>
                    <a:pt x="4474" y="1"/>
                    <a:pt x="3655" y="757"/>
                    <a:pt x="3497" y="1702"/>
                  </a:cubicBezTo>
                  <a:lnTo>
                    <a:pt x="3466" y="1702"/>
                  </a:lnTo>
                  <a:cubicBezTo>
                    <a:pt x="2552" y="1702"/>
                    <a:pt x="1796" y="2458"/>
                    <a:pt x="1796" y="3340"/>
                  </a:cubicBezTo>
                  <a:cubicBezTo>
                    <a:pt x="882" y="3340"/>
                    <a:pt x="158" y="4128"/>
                    <a:pt x="158" y="5042"/>
                  </a:cubicBezTo>
                  <a:cubicBezTo>
                    <a:pt x="158" y="5672"/>
                    <a:pt x="0" y="4600"/>
                    <a:pt x="1670" y="13170"/>
                  </a:cubicBezTo>
                  <a:cubicBezTo>
                    <a:pt x="1796" y="13737"/>
                    <a:pt x="2300" y="14146"/>
                    <a:pt x="2898" y="14146"/>
                  </a:cubicBezTo>
                  <a:lnTo>
                    <a:pt x="9830" y="14146"/>
                  </a:lnTo>
                  <a:cubicBezTo>
                    <a:pt x="10428" y="14146"/>
                    <a:pt x="10932" y="13705"/>
                    <a:pt x="11058" y="13170"/>
                  </a:cubicBezTo>
                  <a:cubicBezTo>
                    <a:pt x="12760" y="4600"/>
                    <a:pt x="12602" y="5672"/>
                    <a:pt x="12602" y="5042"/>
                  </a:cubicBezTo>
                  <a:cubicBezTo>
                    <a:pt x="12507" y="4600"/>
                    <a:pt x="12350" y="4191"/>
                    <a:pt x="12035" y="3876"/>
                  </a:cubicBezTo>
                  <a:cubicBezTo>
                    <a:pt x="11720" y="3561"/>
                    <a:pt x="11279" y="3340"/>
                    <a:pt x="10838" y="3340"/>
                  </a:cubicBezTo>
                  <a:cubicBezTo>
                    <a:pt x="10838" y="2432"/>
                    <a:pt x="10110" y="1698"/>
                    <a:pt x="9271" y="1698"/>
                  </a:cubicBezTo>
                  <a:cubicBezTo>
                    <a:pt x="9237" y="1698"/>
                    <a:pt x="9202" y="1700"/>
                    <a:pt x="9168" y="1702"/>
                  </a:cubicBezTo>
                  <a:cubicBezTo>
                    <a:pt x="8979" y="757"/>
                    <a:pt x="8128" y="1"/>
                    <a:pt x="7152" y="1"/>
                  </a:cubicBezTo>
                  <a:cubicBezTo>
                    <a:pt x="6868" y="1"/>
                    <a:pt x="6616" y="64"/>
                    <a:pt x="6333" y="190"/>
                  </a:cubicBezTo>
                  <a:cubicBezTo>
                    <a:pt x="6049" y="64"/>
                    <a:pt x="5765" y="1"/>
                    <a:pt x="55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68" name="Google Shape;7668;p69"/>
            <p:cNvSpPr/>
            <p:nvPr/>
          </p:nvSpPr>
          <p:spPr>
            <a:xfrm>
              <a:off x="-11640825" y="2592450"/>
              <a:ext cx="104775" cy="42550"/>
            </a:xfrm>
            <a:custGeom>
              <a:rect b="b" l="l" r="r" t="t"/>
              <a:pathLst>
                <a:path extrusionOk="0" h="1702" w="4191">
                  <a:moveTo>
                    <a:pt x="1292" y="1"/>
                  </a:moveTo>
                  <a:cubicBezTo>
                    <a:pt x="599" y="1"/>
                    <a:pt x="32" y="536"/>
                    <a:pt x="32" y="1261"/>
                  </a:cubicBezTo>
                  <a:cubicBezTo>
                    <a:pt x="0" y="1544"/>
                    <a:pt x="189" y="1702"/>
                    <a:pt x="410" y="1702"/>
                  </a:cubicBezTo>
                  <a:cubicBezTo>
                    <a:pt x="662" y="1702"/>
                    <a:pt x="851" y="1481"/>
                    <a:pt x="851" y="1261"/>
                  </a:cubicBezTo>
                  <a:cubicBezTo>
                    <a:pt x="851" y="1009"/>
                    <a:pt x="1040" y="820"/>
                    <a:pt x="1292" y="820"/>
                  </a:cubicBezTo>
                  <a:cubicBezTo>
                    <a:pt x="1512" y="820"/>
                    <a:pt x="1670" y="1009"/>
                    <a:pt x="1670" y="1261"/>
                  </a:cubicBezTo>
                  <a:cubicBezTo>
                    <a:pt x="1670" y="1481"/>
                    <a:pt x="1859" y="1702"/>
                    <a:pt x="2111" y="1702"/>
                  </a:cubicBezTo>
                  <a:cubicBezTo>
                    <a:pt x="2332" y="1702"/>
                    <a:pt x="2489" y="1481"/>
                    <a:pt x="2489" y="1261"/>
                  </a:cubicBezTo>
                  <a:cubicBezTo>
                    <a:pt x="2489" y="1009"/>
                    <a:pt x="2710" y="820"/>
                    <a:pt x="2930" y="820"/>
                  </a:cubicBezTo>
                  <a:cubicBezTo>
                    <a:pt x="3182" y="820"/>
                    <a:pt x="3371" y="1009"/>
                    <a:pt x="3371" y="1261"/>
                  </a:cubicBezTo>
                  <a:cubicBezTo>
                    <a:pt x="3371" y="1481"/>
                    <a:pt x="3560" y="1702"/>
                    <a:pt x="3749" y="1702"/>
                  </a:cubicBezTo>
                  <a:cubicBezTo>
                    <a:pt x="3970" y="1702"/>
                    <a:pt x="4190" y="1481"/>
                    <a:pt x="4190" y="1261"/>
                  </a:cubicBezTo>
                  <a:cubicBezTo>
                    <a:pt x="4190" y="599"/>
                    <a:pt x="3655" y="1"/>
                    <a:pt x="2930" y="1"/>
                  </a:cubicBezTo>
                  <a:cubicBezTo>
                    <a:pt x="2615" y="1"/>
                    <a:pt x="2332" y="127"/>
                    <a:pt x="2111" y="316"/>
                  </a:cubicBezTo>
                  <a:cubicBezTo>
                    <a:pt x="1859" y="127"/>
                    <a:pt x="1607" y="1"/>
                    <a:pt x="12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69" name="Google Shape;7669;p69"/>
          <p:cNvGrpSpPr/>
          <p:nvPr/>
        </p:nvGrpSpPr>
        <p:grpSpPr>
          <a:xfrm>
            <a:off x="5472870" y="1670044"/>
            <a:ext cx="340807" cy="340807"/>
            <a:chOff x="-10027775" y="1622900"/>
            <a:chExt cx="352875" cy="352875"/>
          </a:xfrm>
        </p:grpSpPr>
        <p:sp>
          <p:nvSpPr>
            <p:cNvPr id="7670" name="Google Shape;7670;p69"/>
            <p:cNvSpPr/>
            <p:nvPr/>
          </p:nvSpPr>
          <p:spPr>
            <a:xfrm>
              <a:off x="-10027775" y="1622900"/>
              <a:ext cx="352875" cy="352875"/>
            </a:xfrm>
            <a:custGeom>
              <a:rect b="b" l="l" r="r" t="t"/>
              <a:pathLst>
                <a:path extrusionOk="0" h="14115" w="14115">
                  <a:moveTo>
                    <a:pt x="12067" y="819"/>
                  </a:moveTo>
                  <a:cubicBezTo>
                    <a:pt x="12287" y="819"/>
                    <a:pt x="12476" y="1008"/>
                    <a:pt x="12476" y="1197"/>
                  </a:cubicBezTo>
                  <a:cubicBezTo>
                    <a:pt x="12476" y="1449"/>
                    <a:pt x="12287" y="1638"/>
                    <a:pt x="12067" y="1638"/>
                  </a:cubicBezTo>
                  <a:lnTo>
                    <a:pt x="2080" y="1638"/>
                  </a:lnTo>
                  <a:cubicBezTo>
                    <a:pt x="1859" y="1638"/>
                    <a:pt x="1702" y="1449"/>
                    <a:pt x="1702" y="1197"/>
                  </a:cubicBezTo>
                  <a:cubicBezTo>
                    <a:pt x="1702" y="977"/>
                    <a:pt x="1891" y="819"/>
                    <a:pt x="2080" y="819"/>
                  </a:cubicBezTo>
                  <a:close/>
                  <a:moveTo>
                    <a:pt x="11657" y="2458"/>
                  </a:moveTo>
                  <a:lnTo>
                    <a:pt x="11657" y="4285"/>
                  </a:lnTo>
                  <a:lnTo>
                    <a:pt x="10239" y="4978"/>
                  </a:lnTo>
                  <a:cubicBezTo>
                    <a:pt x="10082" y="5072"/>
                    <a:pt x="10019" y="5199"/>
                    <a:pt x="10019" y="5356"/>
                  </a:cubicBezTo>
                  <a:cubicBezTo>
                    <a:pt x="10019" y="5514"/>
                    <a:pt x="10082" y="5671"/>
                    <a:pt x="10239" y="5703"/>
                  </a:cubicBezTo>
                  <a:lnTo>
                    <a:pt x="11657" y="6396"/>
                  </a:lnTo>
                  <a:lnTo>
                    <a:pt x="11657" y="11562"/>
                  </a:lnTo>
                  <a:lnTo>
                    <a:pt x="2521" y="11562"/>
                  </a:lnTo>
                  <a:lnTo>
                    <a:pt x="2521" y="9704"/>
                  </a:lnTo>
                  <a:lnTo>
                    <a:pt x="3938" y="9011"/>
                  </a:lnTo>
                  <a:cubicBezTo>
                    <a:pt x="4096" y="8916"/>
                    <a:pt x="4191" y="8822"/>
                    <a:pt x="4191" y="8664"/>
                  </a:cubicBezTo>
                  <a:cubicBezTo>
                    <a:pt x="4191" y="8475"/>
                    <a:pt x="4096" y="8349"/>
                    <a:pt x="3938" y="8286"/>
                  </a:cubicBezTo>
                  <a:lnTo>
                    <a:pt x="2521" y="7593"/>
                  </a:lnTo>
                  <a:lnTo>
                    <a:pt x="2521" y="2458"/>
                  </a:lnTo>
                  <a:close/>
                  <a:moveTo>
                    <a:pt x="12098" y="12382"/>
                  </a:moveTo>
                  <a:cubicBezTo>
                    <a:pt x="12319" y="12382"/>
                    <a:pt x="12539" y="12602"/>
                    <a:pt x="12539" y="12823"/>
                  </a:cubicBezTo>
                  <a:cubicBezTo>
                    <a:pt x="12476" y="13075"/>
                    <a:pt x="12287" y="13264"/>
                    <a:pt x="12098" y="13264"/>
                  </a:cubicBezTo>
                  <a:lnTo>
                    <a:pt x="2143" y="13264"/>
                  </a:lnTo>
                  <a:cubicBezTo>
                    <a:pt x="1891" y="13264"/>
                    <a:pt x="1733" y="13075"/>
                    <a:pt x="1733" y="12823"/>
                  </a:cubicBezTo>
                  <a:cubicBezTo>
                    <a:pt x="1733" y="12602"/>
                    <a:pt x="1922" y="12382"/>
                    <a:pt x="2143" y="12382"/>
                  </a:cubicBezTo>
                  <a:close/>
                  <a:moveTo>
                    <a:pt x="2080" y="0"/>
                  </a:moveTo>
                  <a:cubicBezTo>
                    <a:pt x="1544" y="0"/>
                    <a:pt x="1103" y="347"/>
                    <a:pt x="914" y="819"/>
                  </a:cubicBezTo>
                  <a:lnTo>
                    <a:pt x="441" y="819"/>
                  </a:lnTo>
                  <a:cubicBezTo>
                    <a:pt x="189" y="819"/>
                    <a:pt x="0" y="1008"/>
                    <a:pt x="0" y="1197"/>
                  </a:cubicBezTo>
                  <a:cubicBezTo>
                    <a:pt x="0" y="1418"/>
                    <a:pt x="189" y="1638"/>
                    <a:pt x="441" y="1638"/>
                  </a:cubicBezTo>
                  <a:lnTo>
                    <a:pt x="914" y="1638"/>
                  </a:lnTo>
                  <a:cubicBezTo>
                    <a:pt x="1040" y="1985"/>
                    <a:pt x="1292" y="2269"/>
                    <a:pt x="1670" y="2395"/>
                  </a:cubicBezTo>
                  <a:lnTo>
                    <a:pt x="1670" y="7876"/>
                  </a:lnTo>
                  <a:cubicBezTo>
                    <a:pt x="1670" y="8034"/>
                    <a:pt x="1733" y="8191"/>
                    <a:pt x="1891" y="8223"/>
                  </a:cubicBezTo>
                  <a:lnTo>
                    <a:pt x="2804" y="8696"/>
                  </a:lnTo>
                  <a:lnTo>
                    <a:pt x="1891" y="9168"/>
                  </a:lnTo>
                  <a:cubicBezTo>
                    <a:pt x="1733" y="9231"/>
                    <a:pt x="1670" y="9357"/>
                    <a:pt x="1670" y="9515"/>
                  </a:cubicBezTo>
                  <a:lnTo>
                    <a:pt x="1670" y="11689"/>
                  </a:lnTo>
                  <a:cubicBezTo>
                    <a:pt x="1292" y="11815"/>
                    <a:pt x="1040" y="12067"/>
                    <a:pt x="914" y="12445"/>
                  </a:cubicBezTo>
                  <a:lnTo>
                    <a:pt x="441" y="12445"/>
                  </a:lnTo>
                  <a:cubicBezTo>
                    <a:pt x="189" y="12445"/>
                    <a:pt x="0" y="12634"/>
                    <a:pt x="0" y="12854"/>
                  </a:cubicBezTo>
                  <a:cubicBezTo>
                    <a:pt x="0" y="13106"/>
                    <a:pt x="189" y="13295"/>
                    <a:pt x="441" y="13295"/>
                  </a:cubicBezTo>
                  <a:lnTo>
                    <a:pt x="914" y="13295"/>
                  </a:lnTo>
                  <a:cubicBezTo>
                    <a:pt x="1072" y="13768"/>
                    <a:pt x="1544" y="14114"/>
                    <a:pt x="2080" y="14114"/>
                  </a:cubicBezTo>
                  <a:lnTo>
                    <a:pt x="12067" y="14114"/>
                  </a:lnTo>
                  <a:cubicBezTo>
                    <a:pt x="12602" y="14114"/>
                    <a:pt x="13043" y="13768"/>
                    <a:pt x="13232" y="13295"/>
                  </a:cubicBezTo>
                  <a:lnTo>
                    <a:pt x="13705" y="13295"/>
                  </a:lnTo>
                  <a:cubicBezTo>
                    <a:pt x="13957" y="13295"/>
                    <a:pt x="14115" y="13106"/>
                    <a:pt x="14115" y="12854"/>
                  </a:cubicBezTo>
                  <a:cubicBezTo>
                    <a:pt x="14115" y="12634"/>
                    <a:pt x="13894" y="12445"/>
                    <a:pt x="13705" y="12445"/>
                  </a:cubicBezTo>
                  <a:lnTo>
                    <a:pt x="13232" y="12445"/>
                  </a:lnTo>
                  <a:cubicBezTo>
                    <a:pt x="13106" y="12067"/>
                    <a:pt x="12854" y="11815"/>
                    <a:pt x="12476" y="11689"/>
                  </a:cubicBezTo>
                  <a:lnTo>
                    <a:pt x="12476" y="6207"/>
                  </a:lnTo>
                  <a:cubicBezTo>
                    <a:pt x="12476" y="6049"/>
                    <a:pt x="12413" y="5892"/>
                    <a:pt x="12256" y="5860"/>
                  </a:cubicBezTo>
                  <a:lnTo>
                    <a:pt x="11342" y="5388"/>
                  </a:lnTo>
                  <a:lnTo>
                    <a:pt x="12256" y="4915"/>
                  </a:lnTo>
                  <a:cubicBezTo>
                    <a:pt x="12413" y="4883"/>
                    <a:pt x="12476" y="4726"/>
                    <a:pt x="12476" y="4568"/>
                  </a:cubicBezTo>
                  <a:lnTo>
                    <a:pt x="12476" y="2395"/>
                  </a:lnTo>
                  <a:cubicBezTo>
                    <a:pt x="12854" y="2269"/>
                    <a:pt x="13106" y="1985"/>
                    <a:pt x="13232" y="1638"/>
                  </a:cubicBezTo>
                  <a:lnTo>
                    <a:pt x="13705" y="1638"/>
                  </a:lnTo>
                  <a:cubicBezTo>
                    <a:pt x="13957" y="1638"/>
                    <a:pt x="14115" y="1449"/>
                    <a:pt x="14115" y="1197"/>
                  </a:cubicBezTo>
                  <a:cubicBezTo>
                    <a:pt x="14115" y="977"/>
                    <a:pt x="13894" y="819"/>
                    <a:pt x="13705" y="819"/>
                  </a:cubicBezTo>
                  <a:lnTo>
                    <a:pt x="13232" y="819"/>
                  </a:lnTo>
                  <a:cubicBezTo>
                    <a:pt x="13075" y="347"/>
                    <a:pt x="12602" y="0"/>
                    <a:pt x="1206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1" name="Google Shape;7671;p69"/>
            <p:cNvSpPr/>
            <p:nvPr/>
          </p:nvSpPr>
          <p:spPr>
            <a:xfrm>
              <a:off x="-9923800" y="17056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30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2" name="Google Shape;7672;p69"/>
            <p:cNvSpPr/>
            <p:nvPr/>
          </p:nvSpPr>
          <p:spPr>
            <a:xfrm>
              <a:off x="-9902550" y="1746550"/>
              <a:ext cx="83525" cy="20500"/>
            </a:xfrm>
            <a:custGeom>
              <a:rect b="b" l="l" r="r" t="t"/>
              <a:pathLst>
                <a:path extrusionOk="0" h="820" w="3341">
                  <a:moveTo>
                    <a:pt x="379" y="0"/>
                  </a:moveTo>
                  <a:cubicBezTo>
                    <a:pt x="158" y="0"/>
                    <a:pt x="1" y="190"/>
                    <a:pt x="1" y="410"/>
                  </a:cubicBezTo>
                  <a:cubicBezTo>
                    <a:pt x="1" y="631"/>
                    <a:pt x="190" y="820"/>
                    <a:pt x="379" y="820"/>
                  </a:cubicBezTo>
                  <a:lnTo>
                    <a:pt x="2899" y="820"/>
                  </a:lnTo>
                  <a:cubicBezTo>
                    <a:pt x="3151" y="820"/>
                    <a:pt x="3340" y="631"/>
                    <a:pt x="3340" y="410"/>
                  </a:cubicBezTo>
                  <a:cubicBezTo>
                    <a:pt x="3340" y="158"/>
                    <a:pt x="3151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3" name="Google Shape;7673;p69"/>
            <p:cNvSpPr/>
            <p:nvPr/>
          </p:nvSpPr>
          <p:spPr>
            <a:xfrm>
              <a:off x="-9923800" y="17883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32" y="662"/>
                    <a:pt x="221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8" y="630"/>
                    <a:pt x="5828" y="410"/>
                  </a:cubicBezTo>
                  <a:cubicBezTo>
                    <a:pt x="5828" y="189"/>
                    <a:pt x="5608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4" name="Google Shape;7674;p69"/>
            <p:cNvSpPr/>
            <p:nvPr/>
          </p:nvSpPr>
          <p:spPr>
            <a:xfrm>
              <a:off x="-9901750" y="1828450"/>
              <a:ext cx="83500" cy="21300"/>
            </a:xfrm>
            <a:custGeom>
              <a:rect b="b" l="l" r="r" t="t"/>
              <a:pathLst>
                <a:path extrusionOk="0" h="852" w="3340">
                  <a:moveTo>
                    <a:pt x="410" y="1"/>
                  </a:moveTo>
                  <a:cubicBezTo>
                    <a:pt x="158" y="1"/>
                    <a:pt x="0" y="190"/>
                    <a:pt x="0" y="442"/>
                  </a:cubicBezTo>
                  <a:cubicBezTo>
                    <a:pt x="0" y="663"/>
                    <a:pt x="189" y="852"/>
                    <a:pt x="410" y="852"/>
                  </a:cubicBezTo>
                  <a:lnTo>
                    <a:pt x="2930" y="852"/>
                  </a:lnTo>
                  <a:cubicBezTo>
                    <a:pt x="3151" y="852"/>
                    <a:pt x="3340" y="663"/>
                    <a:pt x="3340" y="442"/>
                  </a:cubicBezTo>
                  <a:cubicBezTo>
                    <a:pt x="3340" y="190"/>
                    <a:pt x="3151" y="1"/>
                    <a:pt x="2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5" name="Google Shape;7675;p69"/>
            <p:cNvSpPr/>
            <p:nvPr/>
          </p:nvSpPr>
          <p:spPr>
            <a:xfrm>
              <a:off x="-9923025" y="1871000"/>
              <a:ext cx="145725" cy="20500"/>
            </a:xfrm>
            <a:custGeom>
              <a:rect b="b" l="l" r="r" t="t"/>
              <a:pathLst>
                <a:path extrusionOk="0" h="820" w="5829">
                  <a:moveTo>
                    <a:pt x="410" y="0"/>
                  </a:moveTo>
                  <a:cubicBezTo>
                    <a:pt x="190" y="0"/>
                    <a:pt x="1" y="189"/>
                    <a:pt x="1" y="378"/>
                  </a:cubicBezTo>
                  <a:cubicBezTo>
                    <a:pt x="1" y="630"/>
                    <a:pt x="190" y="819"/>
                    <a:pt x="410" y="819"/>
                  </a:cubicBezTo>
                  <a:lnTo>
                    <a:pt x="5419" y="819"/>
                  </a:lnTo>
                  <a:cubicBezTo>
                    <a:pt x="5671" y="819"/>
                    <a:pt x="5829" y="630"/>
                    <a:pt x="5829" y="378"/>
                  </a:cubicBezTo>
                  <a:cubicBezTo>
                    <a:pt x="5829" y="189"/>
                    <a:pt x="5671" y="0"/>
                    <a:pt x="5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76" name="Google Shape;7676;p69"/>
          <p:cNvSpPr/>
          <p:nvPr/>
        </p:nvSpPr>
        <p:spPr>
          <a:xfrm>
            <a:off x="5479729" y="2077397"/>
            <a:ext cx="327116" cy="341748"/>
          </a:xfrm>
          <a:custGeom>
            <a:rect b="b" l="l" r="r" t="t"/>
            <a:pathLst>
              <a:path extrusionOk="0" h="14154" w="13548">
                <a:moveTo>
                  <a:pt x="6774" y="914"/>
                </a:moveTo>
                <a:cubicBezTo>
                  <a:pt x="7215" y="914"/>
                  <a:pt x="7593" y="1324"/>
                  <a:pt x="7593" y="1797"/>
                </a:cubicBezTo>
                <a:cubicBezTo>
                  <a:pt x="7593" y="2238"/>
                  <a:pt x="7247" y="2616"/>
                  <a:pt x="6774" y="2616"/>
                </a:cubicBezTo>
                <a:cubicBezTo>
                  <a:pt x="6301" y="2616"/>
                  <a:pt x="5955" y="2238"/>
                  <a:pt x="5955" y="1797"/>
                </a:cubicBezTo>
                <a:cubicBezTo>
                  <a:pt x="5955" y="1324"/>
                  <a:pt x="6333" y="914"/>
                  <a:pt x="6774" y="914"/>
                </a:cubicBezTo>
                <a:close/>
                <a:moveTo>
                  <a:pt x="1400" y="2610"/>
                </a:moveTo>
                <a:cubicBezTo>
                  <a:pt x="1427" y="2610"/>
                  <a:pt x="1454" y="2612"/>
                  <a:pt x="1481" y="2616"/>
                </a:cubicBezTo>
                <a:lnTo>
                  <a:pt x="4222" y="3151"/>
                </a:lnTo>
                <a:lnTo>
                  <a:pt x="3151" y="3781"/>
                </a:lnTo>
                <a:cubicBezTo>
                  <a:pt x="3119" y="3750"/>
                  <a:pt x="3245" y="3781"/>
                  <a:pt x="1324" y="3403"/>
                </a:cubicBezTo>
                <a:cubicBezTo>
                  <a:pt x="1072" y="3372"/>
                  <a:pt x="946" y="3120"/>
                  <a:pt x="1009" y="2931"/>
                </a:cubicBezTo>
                <a:cubicBezTo>
                  <a:pt x="1036" y="2710"/>
                  <a:pt x="1209" y="2610"/>
                  <a:pt x="1400" y="2610"/>
                </a:cubicBezTo>
                <a:close/>
                <a:moveTo>
                  <a:pt x="5502" y="3443"/>
                </a:moveTo>
                <a:cubicBezTo>
                  <a:pt x="5553" y="3443"/>
                  <a:pt x="5608" y="3451"/>
                  <a:pt x="5671" y="3466"/>
                </a:cubicBezTo>
                <a:cubicBezTo>
                  <a:pt x="5860" y="3561"/>
                  <a:pt x="5923" y="3624"/>
                  <a:pt x="5955" y="3907"/>
                </a:cubicBezTo>
                <a:cubicBezTo>
                  <a:pt x="5986" y="4254"/>
                  <a:pt x="5923" y="5766"/>
                  <a:pt x="7089" y="7278"/>
                </a:cubicBezTo>
                <a:cubicBezTo>
                  <a:pt x="7175" y="7385"/>
                  <a:pt x="7304" y="7449"/>
                  <a:pt x="7427" y="7449"/>
                </a:cubicBezTo>
                <a:cubicBezTo>
                  <a:pt x="7486" y="7449"/>
                  <a:pt x="7543" y="7435"/>
                  <a:pt x="7593" y="7404"/>
                </a:cubicBezTo>
                <a:lnTo>
                  <a:pt x="11972" y="5168"/>
                </a:lnTo>
                <a:cubicBezTo>
                  <a:pt x="12030" y="5129"/>
                  <a:pt x="12094" y="5111"/>
                  <a:pt x="12158" y="5111"/>
                </a:cubicBezTo>
                <a:cubicBezTo>
                  <a:pt x="12304" y="5111"/>
                  <a:pt x="12452" y="5204"/>
                  <a:pt x="12539" y="5357"/>
                </a:cubicBezTo>
                <a:cubicBezTo>
                  <a:pt x="12634" y="5577"/>
                  <a:pt x="12571" y="5798"/>
                  <a:pt x="12319" y="5924"/>
                </a:cubicBezTo>
                <a:lnTo>
                  <a:pt x="7499" y="8444"/>
                </a:lnTo>
                <a:cubicBezTo>
                  <a:pt x="7404" y="8476"/>
                  <a:pt x="7562" y="8350"/>
                  <a:pt x="5388" y="10366"/>
                </a:cubicBezTo>
                <a:cubicBezTo>
                  <a:pt x="5293" y="10492"/>
                  <a:pt x="5230" y="10712"/>
                  <a:pt x="5325" y="10870"/>
                </a:cubicBezTo>
                <a:lnTo>
                  <a:pt x="6396" y="12823"/>
                </a:lnTo>
                <a:cubicBezTo>
                  <a:pt x="6490" y="13012"/>
                  <a:pt x="6427" y="13233"/>
                  <a:pt x="6238" y="13359"/>
                </a:cubicBezTo>
                <a:cubicBezTo>
                  <a:pt x="6169" y="13398"/>
                  <a:pt x="6100" y="13416"/>
                  <a:pt x="6034" y="13416"/>
                </a:cubicBezTo>
                <a:cubicBezTo>
                  <a:pt x="5889" y="13416"/>
                  <a:pt x="5758" y="13331"/>
                  <a:pt x="5671" y="13201"/>
                </a:cubicBezTo>
                <a:lnTo>
                  <a:pt x="4285" y="10681"/>
                </a:lnTo>
                <a:cubicBezTo>
                  <a:pt x="4222" y="10523"/>
                  <a:pt x="4222" y="10334"/>
                  <a:pt x="4380" y="10177"/>
                </a:cubicBezTo>
                <a:lnTo>
                  <a:pt x="6333" y="8318"/>
                </a:lnTo>
                <a:cubicBezTo>
                  <a:pt x="6490" y="8161"/>
                  <a:pt x="6490" y="7940"/>
                  <a:pt x="6396" y="7783"/>
                </a:cubicBezTo>
                <a:cubicBezTo>
                  <a:pt x="5797" y="6995"/>
                  <a:pt x="5388" y="6050"/>
                  <a:pt x="5199" y="5042"/>
                </a:cubicBezTo>
                <a:cubicBezTo>
                  <a:pt x="5176" y="4859"/>
                  <a:pt x="4988" y="4727"/>
                  <a:pt x="4791" y="4727"/>
                </a:cubicBezTo>
                <a:cubicBezTo>
                  <a:pt x="4715" y="4727"/>
                  <a:pt x="4638" y="4746"/>
                  <a:pt x="4569" y="4790"/>
                </a:cubicBezTo>
                <a:cubicBezTo>
                  <a:pt x="4128" y="5042"/>
                  <a:pt x="4600" y="4727"/>
                  <a:pt x="1544" y="6743"/>
                </a:cubicBezTo>
                <a:cubicBezTo>
                  <a:pt x="1493" y="6768"/>
                  <a:pt x="1438" y="6780"/>
                  <a:pt x="1382" y="6780"/>
                </a:cubicBezTo>
                <a:cubicBezTo>
                  <a:pt x="1229" y="6780"/>
                  <a:pt x="1069" y="6692"/>
                  <a:pt x="977" y="6554"/>
                </a:cubicBezTo>
                <a:cubicBezTo>
                  <a:pt x="946" y="6270"/>
                  <a:pt x="1040" y="6050"/>
                  <a:pt x="1229" y="5955"/>
                </a:cubicBezTo>
                <a:cubicBezTo>
                  <a:pt x="1261" y="5955"/>
                  <a:pt x="5356" y="3466"/>
                  <a:pt x="5356" y="3466"/>
                </a:cubicBezTo>
                <a:cubicBezTo>
                  <a:pt x="5403" y="3451"/>
                  <a:pt x="5451" y="3443"/>
                  <a:pt x="5502" y="3443"/>
                </a:cubicBezTo>
                <a:close/>
                <a:moveTo>
                  <a:pt x="6774" y="1"/>
                </a:moveTo>
                <a:cubicBezTo>
                  <a:pt x="5892" y="1"/>
                  <a:pt x="5136" y="788"/>
                  <a:pt x="5136" y="1702"/>
                </a:cubicBezTo>
                <a:cubicBezTo>
                  <a:pt x="5136" y="1986"/>
                  <a:pt x="5199" y="2206"/>
                  <a:pt x="5325" y="2458"/>
                </a:cubicBezTo>
                <a:lnTo>
                  <a:pt x="1670" y="1702"/>
                </a:lnTo>
                <a:cubicBezTo>
                  <a:pt x="1594" y="1688"/>
                  <a:pt x="1517" y="1681"/>
                  <a:pt x="1441" y="1681"/>
                </a:cubicBezTo>
                <a:cubicBezTo>
                  <a:pt x="857" y="1681"/>
                  <a:pt x="305" y="2093"/>
                  <a:pt x="221" y="2679"/>
                </a:cubicBezTo>
                <a:cubicBezTo>
                  <a:pt x="95" y="3372"/>
                  <a:pt x="536" y="4033"/>
                  <a:pt x="1198" y="4159"/>
                </a:cubicBezTo>
                <a:lnTo>
                  <a:pt x="2174" y="4349"/>
                </a:lnTo>
                <a:lnTo>
                  <a:pt x="883" y="5136"/>
                </a:lnTo>
                <a:cubicBezTo>
                  <a:pt x="252" y="5514"/>
                  <a:pt x="0" y="6239"/>
                  <a:pt x="284" y="6869"/>
                </a:cubicBezTo>
                <a:cubicBezTo>
                  <a:pt x="512" y="7326"/>
                  <a:pt x="974" y="7536"/>
                  <a:pt x="1397" y="7536"/>
                </a:cubicBezTo>
                <a:cubicBezTo>
                  <a:pt x="1616" y="7536"/>
                  <a:pt x="1824" y="7480"/>
                  <a:pt x="1985" y="7373"/>
                </a:cubicBezTo>
                <a:lnTo>
                  <a:pt x="4506" y="5735"/>
                </a:lnTo>
                <a:cubicBezTo>
                  <a:pt x="4695" y="6522"/>
                  <a:pt x="5041" y="7215"/>
                  <a:pt x="5482" y="7877"/>
                </a:cubicBezTo>
                <a:lnTo>
                  <a:pt x="3781" y="9515"/>
                </a:lnTo>
                <a:cubicBezTo>
                  <a:pt x="3403" y="9893"/>
                  <a:pt x="3277" y="10523"/>
                  <a:pt x="3560" y="10996"/>
                </a:cubicBezTo>
                <a:lnTo>
                  <a:pt x="4947" y="13516"/>
                </a:lnTo>
                <a:cubicBezTo>
                  <a:pt x="5181" y="13922"/>
                  <a:pt x="5604" y="14154"/>
                  <a:pt x="6028" y="14154"/>
                </a:cubicBezTo>
                <a:cubicBezTo>
                  <a:pt x="6230" y="14154"/>
                  <a:pt x="6433" y="14101"/>
                  <a:pt x="6616" y="13989"/>
                </a:cubicBezTo>
                <a:cubicBezTo>
                  <a:pt x="7215" y="13642"/>
                  <a:pt x="7467" y="12886"/>
                  <a:pt x="7089" y="12288"/>
                </a:cubicBezTo>
                <a:lnTo>
                  <a:pt x="6207" y="10649"/>
                </a:lnTo>
                <a:lnTo>
                  <a:pt x="7877" y="9043"/>
                </a:lnTo>
                <a:lnTo>
                  <a:pt x="12697" y="6554"/>
                </a:lnTo>
                <a:cubicBezTo>
                  <a:pt x="13295" y="6239"/>
                  <a:pt x="13548" y="5483"/>
                  <a:pt x="13232" y="4884"/>
                </a:cubicBezTo>
                <a:cubicBezTo>
                  <a:pt x="13014" y="4446"/>
                  <a:pt x="12597" y="4206"/>
                  <a:pt x="12162" y="4206"/>
                </a:cubicBezTo>
                <a:cubicBezTo>
                  <a:pt x="11971" y="4206"/>
                  <a:pt x="11777" y="4252"/>
                  <a:pt x="11594" y="4349"/>
                </a:cubicBezTo>
                <a:lnTo>
                  <a:pt x="7530" y="6428"/>
                </a:lnTo>
                <a:cubicBezTo>
                  <a:pt x="6679" y="5136"/>
                  <a:pt x="6837" y="3907"/>
                  <a:pt x="6774" y="3750"/>
                </a:cubicBezTo>
                <a:cubicBezTo>
                  <a:pt x="6774" y="3687"/>
                  <a:pt x="6774" y="3529"/>
                  <a:pt x="6711" y="3372"/>
                </a:cubicBezTo>
                <a:lnTo>
                  <a:pt x="6774" y="3372"/>
                </a:lnTo>
                <a:cubicBezTo>
                  <a:pt x="7688" y="3372"/>
                  <a:pt x="8444" y="2616"/>
                  <a:pt x="8444" y="1702"/>
                </a:cubicBezTo>
                <a:cubicBezTo>
                  <a:pt x="8444" y="788"/>
                  <a:pt x="7688" y="1"/>
                  <a:pt x="677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77" name="Google Shape;7677;p69"/>
          <p:cNvGrpSpPr/>
          <p:nvPr/>
        </p:nvGrpSpPr>
        <p:grpSpPr>
          <a:xfrm>
            <a:off x="5909439" y="2507283"/>
            <a:ext cx="322553" cy="342328"/>
            <a:chOff x="-10019125" y="2490075"/>
            <a:chExt cx="333975" cy="354450"/>
          </a:xfrm>
        </p:grpSpPr>
        <p:sp>
          <p:nvSpPr>
            <p:cNvPr id="7678" name="Google Shape;7678;p69"/>
            <p:cNvSpPr/>
            <p:nvPr/>
          </p:nvSpPr>
          <p:spPr>
            <a:xfrm>
              <a:off x="-10019125" y="2490850"/>
              <a:ext cx="333975" cy="353675"/>
            </a:xfrm>
            <a:custGeom>
              <a:rect b="b" l="l" r="r" t="t"/>
              <a:pathLst>
                <a:path extrusionOk="0" h="14147" w="13359">
                  <a:moveTo>
                    <a:pt x="7184" y="1670"/>
                  </a:moveTo>
                  <a:cubicBezTo>
                    <a:pt x="7405" y="1670"/>
                    <a:pt x="7625" y="1859"/>
                    <a:pt x="7625" y="2048"/>
                  </a:cubicBezTo>
                  <a:lnTo>
                    <a:pt x="7625" y="4191"/>
                  </a:lnTo>
                  <a:cubicBezTo>
                    <a:pt x="7499" y="4128"/>
                    <a:pt x="7342" y="4096"/>
                    <a:pt x="7184" y="4096"/>
                  </a:cubicBezTo>
                  <a:cubicBezTo>
                    <a:pt x="7027" y="4096"/>
                    <a:pt x="6900" y="4128"/>
                    <a:pt x="6743" y="4191"/>
                  </a:cubicBezTo>
                  <a:lnTo>
                    <a:pt x="6743" y="2048"/>
                  </a:lnTo>
                  <a:cubicBezTo>
                    <a:pt x="6743" y="1828"/>
                    <a:pt x="6932" y="1670"/>
                    <a:pt x="7184" y="1670"/>
                  </a:cubicBezTo>
                  <a:close/>
                  <a:moveTo>
                    <a:pt x="8791" y="788"/>
                  </a:moveTo>
                  <a:cubicBezTo>
                    <a:pt x="8980" y="788"/>
                    <a:pt x="9200" y="977"/>
                    <a:pt x="9200" y="1229"/>
                  </a:cubicBezTo>
                  <a:lnTo>
                    <a:pt x="9200" y="5356"/>
                  </a:lnTo>
                  <a:cubicBezTo>
                    <a:pt x="9200" y="5608"/>
                    <a:pt x="9389" y="5797"/>
                    <a:pt x="9610" y="5797"/>
                  </a:cubicBezTo>
                  <a:cubicBezTo>
                    <a:pt x="9862" y="5797"/>
                    <a:pt x="10019" y="5608"/>
                    <a:pt x="10019" y="5356"/>
                  </a:cubicBezTo>
                  <a:lnTo>
                    <a:pt x="10019" y="2048"/>
                  </a:lnTo>
                  <a:cubicBezTo>
                    <a:pt x="10019" y="1828"/>
                    <a:pt x="10209" y="1670"/>
                    <a:pt x="10398" y="1670"/>
                  </a:cubicBezTo>
                  <a:cubicBezTo>
                    <a:pt x="10618" y="1670"/>
                    <a:pt x="10807" y="1859"/>
                    <a:pt x="10807" y="2048"/>
                  </a:cubicBezTo>
                  <a:lnTo>
                    <a:pt x="10807" y="5356"/>
                  </a:lnTo>
                  <a:cubicBezTo>
                    <a:pt x="10807" y="5608"/>
                    <a:pt x="10996" y="5797"/>
                    <a:pt x="11185" y="5797"/>
                  </a:cubicBezTo>
                  <a:cubicBezTo>
                    <a:pt x="11406" y="5797"/>
                    <a:pt x="11626" y="5608"/>
                    <a:pt x="11626" y="5356"/>
                  </a:cubicBezTo>
                  <a:lnTo>
                    <a:pt x="11626" y="4537"/>
                  </a:lnTo>
                  <a:cubicBezTo>
                    <a:pt x="11626" y="4285"/>
                    <a:pt x="11815" y="4096"/>
                    <a:pt x="12036" y="4096"/>
                  </a:cubicBezTo>
                  <a:cubicBezTo>
                    <a:pt x="12256" y="4096"/>
                    <a:pt x="12414" y="4285"/>
                    <a:pt x="12414" y="4537"/>
                  </a:cubicBezTo>
                  <a:lnTo>
                    <a:pt x="12414" y="8696"/>
                  </a:lnTo>
                  <a:cubicBezTo>
                    <a:pt x="12414" y="9389"/>
                    <a:pt x="11878" y="9925"/>
                    <a:pt x="11154" y="9925"/>
                  </a:cubicBezTo>
                  <a:lnTo>
                    <a:pt x="9925" y="9925"/>
                  </a:lnTo>
                  <a:lnTo>
                    <a:pt x="9925" y="7845"/>
                  </a:lnTo>
                  <a:cubicBezTo>
                    <a:pt x="9925" y="7184"/>
                    <a:pt x="9389" y="6617"/>
                    <a:pt x="8665" y="6617"/>
                  </a:cubicBezTo>
                  <a:cubicBezTo>
                    <a:pt x="8507" y="6617"/>
                    <a:pt x="8413" y="6648"/>
                    <a:pt x="8287" y="6711"/>
                  </a:cubicBezTo>
                  <a:cubicBezTo>
                    <a:pt x="8413" y="6585"/>
                    <a:pt x="8413" y="1891"/>
                    <a:pt x="8413" y="1229"/>
                  </a:cubicBezTo>
                  <a:cubicBezTo>
                    <a:pt x="8413" y="977"/>
                    <a:pt x="8602" y="788"/>
                    <a:pt x="8791" y="788"/>
                  </a:cubicBezTo>
                  <a:close/>
                  <a:moveTo>
                    <a:pt x="5483" y="4096"/>
                  </a:moveTo>
                  <a:cubicBezTo>
                    <a:pt x="5735" y="4096"/>
                    <a:pt x="5892" y="4254"/>
                    <a:pt x="5924" y="4506"/>
                  </a:cubicBezTo>
                  <a:lnTo>
                    <a:pt x="5924" y="8696"/>
                  </a:lnTo>
                  <a:cubicBezTo>
                    <a:pt x="5924" y="8948"/>
                    <a:pt x="6113" y="9105"/>
                    <a:pt x="6302" y="9105"/>
                  </a:cubicBezTo>
                  <a:cubicBezTo>
                    <a:pt x="6554" y="9105"/>
                    <a:pt x="6743" y="8885"/>
                    <a:pt x="6743" y="8696"/>
                  </a:cubicBezTo>
                  <a:lnTo>
                    <a:pt x="6743" y="5356"/>
                  </a:lnTo>
                  <a:cubicBezTo>
                    <a:pt x="6743" y="5136"/>
                    <a:pt x="6932" y="4915"/>
                    <a:pt x="7153" y="4915"/>
                  </a:cubicBezTo>
                  <a:cubicBezTo>
                    <a:pt x="7342" y="4915"/>
                    <a:pt x="7562" y="5136"/>
                    <a:pt x="7562" y="5356"/>
                  </a:cubicBezTo>
                  <a:lnTo>
                    <a:pt x="7562" y="8696"/>
                  </a:lnTo>
                  <a:cubicBezTo>
                    <a:pt x="7562" y="8948"/>
                    <a:pt x="7783" y="9105"/>
                    <a:pt x="7972" y="9105"/>
                  </a:cubicBezTo>
                  <a:cubicBezTo>
                    <a:pt x="8161" y="9105"/>
                    <a:pt x="8350" y="8885"/>
                    <a:pt x="8350" y="8696"/>
                  </a:cubicBezTo>
                  <a:lnTo>
                    <a:pt x="8350" y="7877"/>
                  </a:lnTo>
                  <a:cubicBezTo>
                    <a:pt x="8350" y="7656"/>
                    <a:pt x="8570" y="7436"/>
                    <a:pt x="8759" y="7436"/>
                  </a:cubicBezTo>
                  <a:cubicBezTo>
                    <a:pt x="8948" y="7436"/>
                    <a:pt x="9137" y="7656"/>
                    <a:pt x="9137" y="7877"/>
                  </a:cubicBezTo>
                  <a:lnTo>
                    <a:pt x="9137" y="12035"/>
                  </a:lnTo>
                  <a:cubicBezTo>
                    <a:pt x="9137" y="12728"/>
                    <a:pt x="8602" y="13264"/>
                    <a:pt x="7940" y="13264"/>
                  </a:cubicBezTo>
                  <a:lnTo>
                    <a:pt x="3403" y="13264"/>
                  </a:lnTo>
                  <a:cubicBezTo>
                    <a:pt x="2994" y="13264"/>
                    <a:pt x="2647" y="13075"/>
                    <a:pt x="2427" y="12791"/>
                  </a:cubicBezTo>
                  <a:cubicBezTo>
                    <a:pt x="915" y="10523"/>
                    <a:pt x="1009" y="10649"/>
                    <a:pt x="1009" y="10586"/>
                  </a:cubicBezTo>
                  <a:cubicBezTo>
                    <a:pt x="915" y="10429"/>
                    <a:pt x="915" y="10208"/>
                    <a:pt x="1104" y="10051"/>
                  </a:cubicBezTo>
                  <a:cubicBezTo>
                    <a:pt x="1189" y="9980"/>
                    <a:pt x="1280" y="9947"/>
                    <a:pt x="1370" y="9947"/>
                  </a:cubicBezTo>
                  <a:cubicBezTo>
                    <a:pt x="1479" y="9947"/>
                    <a:pt x="1584" y="9995"/>
                    <a:pt x="1671" y="10082"/>
                  </a:cubicBezTo>
                  <a:lnTo>
                    <a:pt x="2742" y="11153"/>
                  </a:lnTo>
                  <a:cubicBezTo>
                    <a:pt x="2818" y="11230"/>
                    <a:pt x="2918" y="11271"/>
                    <a:pt x="3005" y="11271"/>
                  </a:cubicBezTo>
                  <a:cubicBezTo>
                    <a:pt x="3062" y="11271"/>
                    <a:pt x="3114" y="11254"/>
                    <a:pt x="3151" y="11216"/>
                  </a:cubicBezTo>
                  <a:cubicBezTo>
                    <a:pt x="3340" y="11153"/>
                    <a:pt x="3403" y="11027"/>
                    <a:pt x="3403" y="10838"/>
                  </a:cubicBezTo>
                  <a:lnTo>
                    <a:pt x="3403" y="5356"/>
                  </a:lnTo>
                  <a:cubicBezTo>
                    <a:pt x="3403" y="5136"/>
                    <a:pt x="3592" y="4915"/>
                    <a:pt x="3845" y="4915"/>
                  </a:cubicBezTo>
                  <a:cubicBezTo>
                    <a:pt x="4065" y="4915"/>
                    <a:pt x="4223" y="5136"/>
                    <a:pt x="4223" y="5356"/>
                  </a:cubicBezTo>
                  <a:lnTo>
                    <a:pt x="4223" y="8696"/>
                  </a:lnTo>
                  <a:cubicBezTo>
                    <a:pt x="4223" y="8948"/>
                    <a:pt x="4412" y="9105"/>
                    <a:pt x="4664" y="9105"/>
                  </a:cubicBezTo>
                  <a:cubicBezTo>
                    <a:pt x="4884" y="9105"/>
                    <a:pt x="5105" y="8885"/>
                    <a:pt x="5105" y="8696"/>
                  </a:cubicBezTo>
                  <a:lnTo>
                    <a:pt x="5105" y="4537"/>
                  </a:lnTo>
                  <a:cubicBezTo>
                    <a:pt x="5105" y="4285"/>
                    <a:pt x="5294" y="4096"/>
                    <a:pt x="5483" y="4096"/>
                  </a:cubicBezTo>
                  <a:close/>
                  <a:moveTo>
                    <a:pt x="8822" y="1"/>
                  </a:moveTo>
                  <a:cubicBezTo>
                    <a:pt x="8255" y="1"/>
                    <a:pt x="7783" y="410"/>
                    <a:pt x="7657" y="914"/>
                  </a:cubicBezTo>
                  <a:cubicBezTo>
                    <a:pt x="7499" y="883"/>
                    <a:pt x="7342" y="820"/>
                    <a:pt x="7184" y="820"/>
                  </a:cubicBezTo>
                  <a:cubicBezTo>
                    <a:pt x="6522" y="820"/>
                    <a:pt x="5955" y="1387"/>
                    <a:pt x="5955" y="2048"/>
                  </a:cubicBezTo>
                  <a:lnTo>
                    <a:pt x="5955" y="3340"/>
                  </a:lnTo>
                  <a:cubicBezTo>
                    <a:pt x="5829" y="3309"/>
                    <a:pt x="5672" y="3277"/>
                    <a:pt x="5514" y="3277"/>
                  </a:cubicBezTo>
                  <a:cubicBezTo>
                    <a:pt x="4947" y="3277"/>
                    <a:pt x="4475" y="3655"/>
                    <a:pt x="4349" y="4191"/>
                  </a:cubicBezTo>
                  <a:cubicBezTo>
                    <a:pt x="4191" y="4128"/>
                    <a:pt x="4034" y="4096"/>
                    <a:pt x="3876" y="4096"/>
                  </a:cubicBezTo>
                  <a:cubicBezTo>
                    <a:pt x="3214" y="4096"/>
                    <a:pt x="2616" y="4663"/>
                    <a:pt x="2616" y="5356"/>
                  </a:cubicBezTo>
                  <a:lnTo>
                    <a:pt x="2616" y="9862"/>
                  </a:lnTo>
                  <a:lnTo>
                    <a:pt x="2269" y="9483"/>
                  </a:lnTo>
                  <a:cubicBezTo>
                    <a:pt x="2025" y="9239"/>
                    <a:pt x="1712" y="9121"/>
                    <a:pt x="1398" y="9121"/>
                  </a:cubicBezTo>
                  <a:cubicBezTo>
                    <a:pt x="1105" y="9121"/>
                    <a:pt x="811" y="9223"/>
                    <a:pt x="568" y="9420"/>
                  </a:cubicBezTo>
                  <a:cubicBezTo>
                    <a:pt x="95" y="9862"/>
                    <a:pt x="1" y="10555"/>
                    <a:pt x="379" y="11059"/>
                  </a:cubicBezTo>
                  <a:lnTo>
                    <a:pt x="1797" y="13264"/>
                  </a:lnTo>
                  <a:cubicBezTo>
                    <a:pt x="2175" y="13831"/>
                    <a:pt x="2805" y="14146"/>
                    <a:pt x="3435" y="14146"/>
                  </a:cubicBezTo>
                  <a:lnTo>
                    <a:pt x="7972" y="14146"/>
                  </a:lnTo>
                  <a:cubicBezTo>
                    <a:pt x="9106" y="14146"/>
                    <a:pt x="10051" y="13201"/>
                    <a:pt x="10051" y="12035"/>
                  </a:cubicBezTo>
                  <a:lnTo>
                    <a:pt x="10051" y="10807"/>
                  </a:lnTo>
                  <a:lnTo>
                    <a:pt x="11280" y="10807"/>
                  </a:lnTo>
                  <a:cubicBezTo>
                    <a:pt x="12414" y="10807"/>
                    <a:pt x="13359" y="9862"/>
                    <a:pt x="13359" y="8696"/>
                  </a:cubicBezTo>
                  <a:lnTo>
                    <a:pt x="13359" y="4537"/>
                  </a:lnTo>
                  <a:cubicBezTo>
                    <a:pt x="13359" y="3876"/>
                    <a:pt x="12823" y="3309"/>
                    <a:pt x="12130" y="3309"/>
                  </a:cubicBezTo>
                  <a:cubicBezTo>
                    <a:pt x="11973" y="3309"/>
                    <a:pt x="11878" y="3340"/>
                    <a:pt x="11752" y="3372"/>
                  </a:cubicBezTo>
                  <a:lnTo>
                    <a:pt x="11752" y="2048"/>
                  </a:lnTo>
                  <a:cubicBezTo>
                    <a:pt x="11752" y="1387"/>
                    <a:pt x="11185" y="820"/>
                    <a:pt x="10492" y="820"/>
                  </a:cubicBezTo>
                  <a:cubicBezTo>
                    <a:pt x="10335" y="820"/>
                    <a:pt x="10177" y="883"/>
                    <a:pt x="10019" y="914"/>
                  </a:cubicBezTo>
                  <a:cubicBezTo>
                    <a:pt x="9862" y="410"/>
                    <a:pt x="9389" y="1"/>
                    <a:pt x="88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79" name="Google Shape;7679;p69"/>
            <p:cNvSpPr/>
            <p:nvPr/>
          </p:nvSpPr>
          <p:spPr>
            <a:xfrm>
              <a:off x="-10016750" y="2491050"/>
              <a:ext cx="63825" cy="61850"/>
            </a:xfrm>
            <a:custGeom>
              <a:rect b="b" l="l" r="r" t="t"/>
              <a:pathLst>
                <a:path extrusionOk="0" h="2474" w="2553">
                  <a:moveTo>
                    <a:pt x="457" y="0"/>
                  </a:moveTo>
                  <a:cubicBezTo>
                    <a:pt x="347" y="0"/>
                    <a:pt x="237" y="40"/>
                    <a:pt x="158" y="119"/>
                  </a:cubicBezTo>
                  <a:cubicBezTo>
                    <a:pt x="0" y="276"/>
                    <a:pt x="0" y="560"/>
                    <a:pt x="158" y="717"/>
                  </a:cubicBezTo>
                  <a:lnTo>
                    <a:pt x="1796" y="2355"/>
                  </a:lnTo>
                  <a:cubicBezTo>
                    <a:pt x="1891" y="2434"/>
                    <a:pt x="2001" y="2474"/>
                    <a:pt x="2107" y="2474"/>
                  </a:cubicBezTo>
                  <a:cubicBezTo>
                    <a:pt x="2214" y="2474"/>
                    <a:pt x="2316" y="2434"/>
                    <a:pt x="2395" y="2355"/>
                  </a:cubicBezTo>
                  <a:cubicBezTo>
                    <a:pt x="2552" y="2198"/>
                    <a:pt x="2552" y="1914"/>
                    <a:pt x="2395" y="175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0" name="Google Shape;7680;p69"/>
            <p:cNvSpPr/>
            <p:nvPr/>
          </p:nvSpPr>
          <p:spPr>
            <a:xfrm>
              <a:off x="-9933275" y="2490075"/>
              <a:ext cx="20525" cy="63025"/>
            </a:xfrm>
            <a:custGeom>
              <a:rect b="b" l="l" r="r" t="t"/>
              <a:pathLst>
                <a:path extrusionOk="0" h="2521" w="821">
                  <a:moveTo>
                    <a:pt x="442" y="0"/>
                  </a:moveTo>
                  <a:cubicBezTo>
                    <a:pt x="221" y="0"/>
                    <a:pt x="1" y="189"/>
                    <a:pt x="1" y="441"/>
                  </a:cubicBezTo>
                  <a:lnTo>
                    <a:pt x="1" y="2079"/>
                  </a:lnTo>
                  <a:cubicBezTo>
                    <a:pt x="1" y="2331"/>
                    <a:pt x="221" y="2520"/>
                    <a:pt x="442" y="2520"/>
                  </a:cubicBezTo>
                  <a:cubicBezTo>
                    <a:pt x="631" y="2520"/>
                    <a:pt x="820" y="2331"/>
                    <a:pt x="820" y="2079"/>
                  </a:cubicBezTo>
                  <a:lnTo>
                    <a:pt x="820" y="441"/>
                  </a:lnTo>
                  <a:cubicBezTo>
                    <a:pt x="820" y="189"/>
                    <a:pt x="631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1" name="Google Shape;7681;p69"/>
            <p:cNvSpPr/>
            <p:nvPr/>
          </p:nvSpPr>
          <p:spPr>
            <a:xfrm>
              <a:off x="-10015975" y="2573550"/>
              <a:ext cx="63050" cy="20500"/>
            </a:xfrm>
            <a:custGeom>
              <a:rect b="b" l="l" r="r" t="t"/>
              <a:pathLst>
                <a:path extrusionOk="0" h="820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31"/>
                    <a:pt x="190" y="820"/>
                    <a:pt x="442" y="820"/>
                  </a:cubicBezTo>
                  <a:lnTo>
                    <a:pt x="2080" y="820"/>
                  </a:lnTo>
                  <a:cubicBezTo>
                    <a:pt x="2332" y="820"/>
                    <a:pt x="2521" y="631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682" name="Google Shape;7682;p69"/>
          <p:cNvGrpSpPr/>
          <p:nvPr/>
        </p:nvGrpSpPr>
        <p:grpSpPr>
          <a:xfrm>
            <a:off x="6747346" y="2076718"/>
            <a:ext cx="352227" cy="343100"/>
            <a:chOff x="-8684100" y="2032450"/>
            <a:chExt cx="364700" cy="355250"/>
          </a:xfrm>
        </p:grpSpPr>
        <p:sp>
          <p:nvSpPr>
            <p:cNvPr id="7683" name="Google Shape;7683;p69"/>
            <p:cNvSpPr/>
            <p:nvPr/>
          </p:nvSpPr>
          <p:spPr>
            <a:xfrm>
              <a:off x="-8684100" y="2032450"/>
              <a:ext cx="364700" cy="355250"/>
            </a:xfrm>
            <a:custGeom>
              <a:rect b="b" l="l" r="r" t="t"/>
              <a:pathLst>
                <a:path extrusionOk="0" h="14210" w="14588">
                  <a:moveTo>
                    <a:pt x="13611" y="820"/>
                  </a:moveTo>
                  <a:lnTo>
                    <a:pt x="13611" y="1891"/>
                  </a:lnTo>
                  <a:lnTo>
                    <a:pt x="13642" y="1891"/>
                  </a:lnTo>
                  <a:lnTo>
                    <a:pt x="12130" y="2994"/>
                  </a:lnTo>
                  <a:lnTo>
                    <a:pt x="11469" y="2301"/>
                  </a:lnTo>
                  <a:lnTo>
                    <a:pt x="12571" y="820"/>
                  </a:lnTo>
                  <a:close/>
                  <a:moveTo>
                    <a:pt x="3561" y="2238"/>
                  </a:moveTo>
                  <a:lnTo>
                    <a:pt x="5294" y="3970"/>
                  </a:lnTo>
                  <a:cubicBezTo>
                    <a:pt x="5168" y="4033"/>
                    <a:pt x="5105" y="4128"/>
                    <a:pt x="4979" y="4254"/>
                  </a:cubicBezTo>
                  <a:lnTo>
                    <a:pt x="4695" y="4506"/>
                  </a:lnTo>
                  <a:lnTo>
                    <a:pt x="3844" y="3655"/>
                  </a:lnTo>
                  <a:cubicBezTo>
                    <a:pt x="3435" y="3246"/>
                    <a:pt x="3372" y="2710"/>
                    <a:pt x="3561" y="2238"/>
                  </a:cubicBezTo>
                  <a:close/>
                  <a:moveTo>
                    <a:pt x="10965" y="2899"/>
                  </a:moveTo>
                  <a:lnTo>
                    <a:pt x="11563" y="3498"/>
                  </a:lnTo>
                  <a:lnTo>
                    <a:pt x="8192" y="6837"/>
                  </a:lnTo>
                  <a:lnTo>
                    <a:pt x="7625" y="6239"/>
                  </a:lnTo>
                  <a:lnTo>
                    <a:pt x="10965" y="2899"/>
                  </a:lnTo>
                  <a:close/>
                  <a:moveTo>
                    <a:pt x="10492" y="9200"/>
                  </a:moveTo>
                  <a:lnTo>
                    <a:pt x="12225" y="10901"/>
                  </a:lnTo>
                  <a:cubicBezTo>
                    <a:pt x="12048" y="10984"/>
                    <a:pt x="11859" y="11027"/>
                    <a:pt x="11671" y="11027"/>
                  </a:cubicBezTo>
                  <a:cubicBezTo>
                    <a:pt x="11355" y="11027"/>
                    <a:pt x="11044" y="10906"/>
                    <a:pt x="10807" y="10649"/>
                  </a:cubicBezTo>
                  <a:lnTo>
                    <a:pt x="9925" y="9799"/>
                  </a:lnTo>
                  <a:lnTo>
                    <a:pt x="10208" y="9515"/>
                  </a:lnTo>
                  <a:cubicBezTo>
                    <a:pt x="10334" y="9389"/>
                    <a:pt x="10397" y="9326"/>
                    <a:pt x="10492" y="9200"/>
                  </a:cubicBezTo>
                  <a:close/>
                  <a:moveTo>
                    <a:pt x="2962" y="11059"/>
                  </a:moveTo>
                  <a:lnTo>
                    <a:pt x="3403" y="11500"/>
                  </a:lnTo>
                  <a:lnTo>
                    <a:pt x="2143" y="12319"/>
                  </a:lnTo>
                  <a:lnTo>
                    <a:pt x="2962" y="11059"/>
                  </a:lnTo>
                  <a:close/>
                  <a:moveTo>
                    <a:pt x="6996" y="4146"/>
                  </a:moveTo>
                  <a:cubicBezTo>
                    <a:pt x="7395" y="4146"/>
                    <a:pt x="7791" y="4258"/>
                    <a:pt x="8129" y="4474"/>
                  </a:cubicBezTo>
                  <a:lnTo>
                    <a:pt x="6711" y="5892"/>
                  </a:lnTo>
                  <a:cubicBezTo>
                    <a:pt x="6554" y="6050"/>
                    <a:pt x="6554" y="6333"/>
                    <a:pt x="6711" y="6491"/>
                  </a:cubicBezTo>
                  <a:lnTo>
                    <a:pt x="7877" y="7656"/>
                  </a:lnTo>
                  <a:cubicBezTo>
                    <a:pt x="7956" y="7735"/>
                    <a:pt x="8066" y="7775"/>
                    <a:pt x="8176" y="7775"/>
                  </a:cubicBezTo>
                  <a:cubicBezTo>
                    <a:pt x="8287" y="7775"/>
                    <a:pt x="8397" y="7735"/>
                    <a:pt x="8476" y="7656"/>
                  </a:cubicBezTo>
                  <a:lnTo>
                    <a:pt x="9893" y="6239"/>
                  </a:lnTo>
                  <a:cubicBezTo>
                    <a:pt x="10145" y="6648"/>
                    <a:pt x="10240" y="7026"/>
                    <a:pt x="10240" y="7436"/>
                  </a:cubicBezTo>
                  <a:cubicBezTo>
                    <a:pt x="10240" y="7971"/>
                    <a:pt x="10051" y="8476"/>
                    <a:pt x="9673" y="8885"/>
                  </a:cubicBezTo>
                  <a:lnTo>
                    <a:pt x="9232" y="9326"/>
                  </a:lnTo>
                  <a:cubicBezTo>
                    <a:pt x="9086" y="9286"/>
                    <a:pt x="8937" y="9266"/>
                    <a:pt x="8788" y="9266"/>
                  </a:cubicBezTo>
                  <a:cubicBezTo>
                    <a:pt x="8356" y="9266"/>
                    <a:pt x="7929" y="9431"/>
                    <a:pt x="7625" y="9736"/>
                  </a:cubicBezTo>
                  <a:cubicBezTo>
                    <a:pt x="7310" y="10051"/>
                    <a:pt x="7152" y="10492"/>
                    <a:pt x="7089" y="10933"/>
                  </a:cubicBezTo>
                  <a:cubicBezTo>
                    <a:pt x="7089" y="11405"/>
                    <a:pt x="7247" y="11784"/>
                    <a:pt x="7562" y="12099"/>
                  </a:cubicBezTo>
                  <a:lnTo>
                    <a:pt x="7310" y="12382"/>
                  </a:lnTo>
                  <a:cubicBezTo>
                    <a:pt x="6743" y="12949"/>
                    <a:pt x="6050" y="13264"/>
                    <a:pt x="5262" y="13264"/>
                  </a:cubicBezTo>
                  <a:cubicBezTo>
                    <a:pt x="4538" y="13264"/>
                    <a:pt x="3844" y="12981"/>
                    <a:pt x="3309" y="12508"/>
                  </a:cubicBezTo>
                  <a:lnTo>
                    <a:pt x="4317" y="11878"/>
                  </a:lnTo>
                  <a:cubicBezTo>
                    <a:pt x="4412" y="11784"/>
                    <a:pt x="4475" y="11689"/>
                    <a:pt x="4506" y="11563"/>
                  </a:cubicBezTo>
                  <a:cubicBezTo>
                    <a:pt x="4506" y="11437"/>
                    <a:pt x="4475" y="11311"/>
                    <a:pt x="4380" y="11216"/>
                  </a:cubicBezTo>
                  <a:lnTo>
                    <a:pt x="3214" y="10019"/>
                  </a:lnTo>
                  <a:cubicBezTo>
                    <a:pt x="3120" y="9956"/>
                    <a:pt x="2994" y="9893"/>
                    <a:pt x="2836" y="9893"/>
                  </a:cubicBezTo>
                  <a:cubicBezTo>
                    <a:pt x="2742" y="9893"/>
                    <a:pt x="2616" y="9988"/>
                    <a:pt x="2521" y="10114"/>
                  </a:cubicBezTo>
                  <a:lnTo>
                    <a:pt x="1891" y="11090"/>
                  </a:lnTo>
                  <a:cubicBezTo>
                    <a:pt x="883" y="9956"/>
                    <a:pt x="914" y="8223"/>
                    <a:pt x="2017" y="7121"/>
                  </a:cubicBezTo>
                  <a:lnTo>
                    <a:pt x="2301" y="6837"/>
                  </a:lnTo>
                  <a:cubicBezTo>
                    <a:pt x="2616" y="7152"/>
                    <a:pt x="3057" y="7310"/>
                    <a:pt x="3466" y="7310"/>
                  </a:cubicBezTo>
                  <a:cubicBezTo>
                    <a:pt x="3907" y="7310"/>
                    <a:pt x="4348" y="7121"/>
                    <a:pt x="4664" y="6806"/>
                  </a:cubicBezTo>
                  <a:cubicBezTo>
                    <a:pt x="5105" y="6365"/>
                    <a:pt x="5262" y="5766"/>
                    <a:pt x="5105" y="5168"/>
                  </a:cubicBezTo>
                  <a:lnTo>
                    <a:pt x="5514" y="4758"/>
                  </a:lnTo>
                  <a:cubicBezTo>
                    <a:pt x="5928" y="4344"/>
                    <a:pt x="6465" y="4146"/>
                    <a:pt x="6996" y="4146"/>
                  </a:cubicBezTo>
                  <a:close/>
                  <a:moveTo>
                    <a:pt x="12382" y="1"/>
                  </a:moveTo>
                  <a:cubicBezTo>
                    <a:pt x="12256" y="1"/>
                    <a:pt x="12130" y="64"/>
                    <a:pt x="12067" y="158"/>
                  </a:cubicBezTo>
                  <a:lnTo>
                    <a:pt x="10649" y="2080"/>
                  </a:lnTo>
                  <a:lnTo>
                    <a:pt x="8759" y="3970"/>
                  </a:lnTo>
                  <a:cubicBezTo>
                    <a:pt x="8249" y="3583"/>
                    <a:pt x="7634" y="3393"/>
                    <a:pt x="7024" y="3393"/>
                  </a:cubicBezTo>
                  <a:cubicBezTo>
                    <a:pt x="6692" y="3393"/>
                    <a:pt x="6361" y="3450"/>
                    <a:pt x="6050" y="3561"/>
                  </a:cubicBezTo>
                  <a:lnTo>
                    <a:pt x="2616" y="158"/>
                  </a:lnTo>
                  <a:cubicBezTo>
                    <a:pt x="2537" y="79"/>
                    <a:pt x="2427" y="40"/>
                    <a:pt x="2316" y="40"/>
                  </a:cubicBezTo>
                  <a:cubicBezTo>
                    <a:pt x="2206" y="40"/>
                    <a:pt x="2096" y="79"/>
                    <a:pt x="2017" y="158"/>
                  </a:cubicBezTo>
                  <a:cubicBezTo>
                    <a:pt x="1860" y="316"/>
                    <a:pt x="1860" y="568"/>
                    <a:pt x="2017" y="725"/>
                  </a:cubicBezTo>
                  <a:lnTo>
                    <a:pt x="2931" y="1639"/>
                  </a:lnTo>
                  <a:cubicBezTo>
                    <a:pt x="2427" y="2427"/>
                    <a:pt x="2490" y="3529"/>
                    <a:pt x="3214" y="4254"/>
                  </a:cubicBezTo>
                  <a:lnTo>
                    <a:pt x="4222" y="5262"/>
                  </a:lnTo>
                  <a:cubicBezTo>
                    <a:pt x="4222" y="5294"/>
                    <a:pt x="4222" y="5325"/>
                    <a:pt x="4254" y="5388"/>
                  </a:cubicBezTo>
                  <a:cubicBezTo>
                    <a:pt x="4412" y="5703"/>
                    <a:pt x="4348" y="6081"/>
                    <a:pt x="4096" y="6333"/>
                  </a:cubicBezTo>
                  <a:cubicBezTo>
                    <a:pt x="3948" y="6499"/>
                    <a:pt x="3721" y="6586"/>
                    <a:pt x="3493" y="6586"/>
                  </a:cubicBezTo>
                  <a:cubicBezTo>
                    <a:pt x="3287" y="6586"/>
                    <a:pt x="3080" y="6514"/>
                    <a:pt x="2931" y="6365"/>
                  </a:cubicBezTo>
                  <a:lnTo>
                    <a:pt x="2647" y="6081"/>
                  </a:lnTo>
                  <a:cubicBezTo>
                    <a:pt x="2568" y="6002"/>
                    <a:pt x="2458" y="5963"/>
                    <a:pt x="2348" y="5963"/>
                  </a:cubicBezTo>
                  <a:cubicBezTo>
                    <a:pt x="2238" y="5963"/>
                    <a:pt x="2127" y="6002"/>
                    <a:pt x="2049" y="6081"/>
                  </a:cubicBezTo>
                  <a:lnTo>
                    <a:pt x="1482" y="6680"/>
                  </a:lnTo>
                  <a:cubicBezTo>
                    <a:pt x="1" y="8129"/>
                    <a:pt x="1" y="10492"/>
                    <a:pt x="1482" y="11973"/>
                  </a:cubicBezTo>
                  <a:lnTo>
                    <a:pt x="442" y="13579"/>
                  </a:lnTo>
                  <a:cubicBezTo>
                    <a:pt x="316" y="13737"/>
                    <a:pt x="379" y="13957"/>
                    <a:pt x="473" y="14083"/>
                  </a:cubicBezTo>
                  <a:cubicBezTo>
                    <a:pt x="562" y="14154"/>
                    <a:pt x="670" y="14195"/>
                    <a:pt x="776" y="14195"/>
                  </a:cubicBezTo>
                  <a:cubicBezTo>
                    <a:pt x="859" y="14195"/>
                    <a:pt x="940" y="14170"/>
                    <a:pt x="1009" y="14115"/>
                  </a:cubicBezTo>
                  <a:lnTo>
                    <a:pt x="2616" y="13107"/>
                  </a:lnTo>
                  <a:cubicBezTo>
                    <a:pt x="3309" y="13800"/>
                    <a:pt x="4254" y="14209"/>
                    <a:pt x="5262" y="14209"/>
                  </a:cubicBezTo>
                  <a:cubicBezTo>
                    <a:pt x="6239" y="14209"/>
                    <a:pt x="7184" y="13800"/>
                    <a:pt x="7877" y="13107"/>
                  </a:cubicBezTo>
                  <a:lnTo>
                    <a:pt x="8476" y="12508"/>
                  </a:lnTo>
                  <a:cubicBezTo>
                    <a:pt x="8633" y="12351"/>
                    <a:pt x="8633" y="12067"/>
                    <a:pt x="8476" y="11910"/>
                  </a:cubicBezTo>
                  <a:lnTo>
                    <a:pt x="8192" y="11657"/>
                  </a:lnTo>
                  <a:cubicBezTo>
                    <a:pt x="7877" y="11342"/>
                    <a:pt x="7877" y="10775"/>
                    <a:pt x="8255" y="10460"/>
                  </a:cubicBezTo>
                  <a:cubicBezTo>
                    <a:pt x="8400" y="10315"/>
                    <a:pt x="8627" y="10225"/>
                    <a:pt x="8856" y="10225"/>
                  </a:cubicBezTo>
                  <a:cubicBezTo>
                    <a:pt x="8974" y="10225"/>
                    <a:pt x="9093" y="10249"/>
                    <a:pt x="9200" y="10303"/>
                  </a:cubicBezTo>
                  <a:cubicBezTo>
                    <a:pt x="9232" y="10303"/>
                    <a:pt x="9263" y="10334"/>
                    <a:pt x="9295" y="10334"/>
                  </a:cubicBezTo>
                  <a:lnTo>
                    <a:pt x="10334" y="11374"/>
                  </a:lnTo>
                  <a:cubicBezTo>
                    <a:pt x="10736" y="11775"/>
                    <a:pt x="11274" y="11976"/>
                    <a:pt x="11809" y="11976"/>
                  </a:cubicBezTo>
                  <a:cubicBezTo>
                    <a:pt x="12199" y="11976"/>
                    <a:pt x="12586" y="11870"/>
                    <a:pt x="12918" y="11657"/>
                  </a:cubicBezTo>
                  <a:lnTo>
                    <a:pt x="13831" y="12540"/>
                  </a:lnTo>
                  <a:cubicBezTo>
                    <a:pt x="13910" y="12618"/>
                    <a:pt x="14021" y="12658"/>
                    <a:pt x="14131" y="12658"/>
                  </a:cubicBezTo>
                  <a:cubicBezTo>
                    <a:pt x="14241" y="12658"/>
                    <a:pt x="14351" y="12618"/>
                    <a:pt x="14430" y="12540"/>
                  </a:cubicBezTo>
                  <a:cubicBezTo>
                    <a:pt x="14588" y="12382"/>
                    <a:pt x="14588" y="12130"/>
                    <a:pt x="14430" y="11973"/>
                  </a:cubicBezTo>
                  <a:lnTo>
                    <a:pt x="10996" y="8539"/>
                  </a:lnTo>
                  <a:cubicBezTo>
                    <a:pt x="11122" y="8223"/>
                    <a:pt x="11154" y="7908"/>
                    <a:pt x="11154" y="7562"/>
                  </a:cubicBezTo>
                  <a:cubicBezTo>
                    <a:pt x="11154" y="6932"/>
                    <a:pt x="10965" y="6333"/>
                    <a:pt x="10555" y="5829"/>
                  </a:cubicBezTo>
                  <a:lnTo>
                    <a:pt x="12445" y="3939"/>
                  </a:lnTo>
                  <a:lnTo>
                    <a:pt x="14399" y="2521"/>
                  </a:lnTo>
                  <a:cubicBezTo>
                    <a:pt x="14493" y="2427"/>
                    <a:pt x="14556" y="2301"/>
                    <a:pt x="14556" y="2206"/>
                  </a:cubicBezTo>
                  <a:lnTo>
                    <a:pt x="14556" y="536"/>
                  </a:lnTo>
                  <a:cubicBezTo>
                    <a:pt x="14462" y="190"/>
                    <a:pt x="14273" y="1"/>
                    <a:pt x="140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4" name="Google Shape;7684;p69"/>
            <p:cNvSpPr/>
            <p:nvPr/>
          </p:nvSpPr>
          <p:spPr>
            <a:xfrm>
              <a:off x="-8637625" y="2231725"/>
              <a:ext cx="81950" cy="32525"/>
            </a:xfrm>
            <a:custGeom>
              <a:rect b="b" l="l" r="r" t="t"/>
              <a:pathLst>
                <a:path extrusionOk="0" h="1301" w="3278">
                  <a:moveTo>
                    <a:pt x="2226" y="0"/>
                  </a:moveTo>
                  <a:cubicBezTo>
                    <a:pt x="1907" y="0"/>
                    <a:pt x="1592" y="126"/>
                    <a:pt x="1355" y="378"/>
                  </a:cubicBezTo>
                  <a:cubicBezTo>
                    <a:pt x="1277" y="457"/>
                    <a:pt x="1166" y="497"/>
                    <a:pt x="1056" y="497"/>
                  </a:cubicBezTo>
                  <a:cubicBezTo>
                    <a:pt x="946" y="497"/>
                    <a:pt x="835" y="457"/>
                    <a:pt x="757" y="378"/>
                  </a:cubicBezTo>
                  <a:cubicBezTo>
                    <a:pt x="678" y="300"/>
                    <a:pt x="568" y="260"/>
                    <a:pt x="457" y="260"/>
                  </a:cubicBezTo>
                  <a:cubicBezTo>
                    <a:pt x="347" y="260"/>
                    <a:pt x="237" y="300"/>
                    <a:pt x="158" y="378"/>
                  </a:cubicBezTo>
                  <a:cubicBezTo>
                    <a:pt x="1" y="536"/>
                    <a:pt x="1" y="788"/>
                    <a:pt x="158" y="946"/>
                  </a:cubicBezTo>
                  <a:cubicBezTo>
                    <a:pt x="394" y="1182"/>
                    <a:pt x="709" y="1300"/>
                    <a:pt x="1028" y="1300"/>
                  </a:cubicBezTo>
                  <a:cubicBezTo>
                    <a:pt x="1347" y="1300"/>
                    <a:pt x="1670" y="1182"/>
                    <a:pt x="1922" y="946"/>
                  </a:cubicBezTo>
                  <a:cubicBezTo>
                    <a:pt x="2001" y="867"/>
                    <a:pt x="2111" y="827"/>
                    <a:pt x="2222" y="827"/>
                  </a:cubicBezTo>
                  <a:cubicBezTo>
                    <a:pt x="2332" y="827"/>
                    <a:pt x="2442" y="867"/>
                    <a:pt x="2521" y="946"/>
                  </a:cubicBezTo>
                  <a:cubicBezTo>
                    <a:pt x="2600" y="1024"/>
                    <a:pt x="2710" y="1064"/>
                    <a:pt x="2820" y="1064"/>
                  </a:cubicBezTo>
                  <a:cubicBezTo>
                    <a:pt x="2931" y="1064"/>
                    <a:pt x="3041" y="1024"/>
                    <a:pt x="3120" y="946"/>
                  </a:cubicBezTo>
                  <a:cubicBezTo>
                    <a:pt x="3277" y="788"/>
                    <a:pt x="3277" y="536"/>
                    <a:pt x="3120" y="378"/>
                  </a:cubicBezTo>
                  <a:cubicBezTo>
                    <a:pt x="2868" y="126"/>
                    <a:pt x="2545" y="0"/>
                    <a:pt x="22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5" name="Google Shape;7685;p69"/>
            <p:cNvSpPr/>
            <p:nvPr/>
          </p:nvSpPr>
          <p:spPr>
            <a:xfrm>
              <a:off x="-8558075" y="2267375"/>
              <a:ext cx="38625" cy="79950"/>
            </a:xfrm>
            <a:custGeom>
              <a:rect b="b" l="l" r="r" t="t"/>
              <a:pathLst>
                <a:path extrusionOk="0" h="3198" w="1545">
                  <a:moveTo>
                    <a:pt x="772" y="0"/>
                  </a:moveTo>
                  <a:cubicBezTo>
                    <a:pt x="662" y="0"/>
                    <a:pt x="552" y="39"/>
                    <a:pt x="473" y="118"/>
                  </a:cubicBezTo>
                  <a:cubicBezTo>
                    <a:pt x="316" y="276"/>
                    <a:pt x="316" y="559"/>
                    <a:pt x="473" y="717"/>
                  </a:cubicBezTo>
                  <a:cubicBezTo>
                    <a:pt x="631" y="874"/>
                    <a:pt x="631" y="1158"/>
                    <a:pt x="473" y="1315"/>
                  </a:cubicBezTo>
                  <a:cubicBezTo>
                    <a:pt x="1" y="1788"/>
                    <a:pt x="1" y="2576"/>
                    <a:pt x="473" y="3080"/>
                  </a:cubicBezTo>
                  <a:cubicBezTo>
                    <a:pt x="552" y="3158"/>
                    <a:pt x="662" y="3198"/>
                    <a:pt x="772" y="3198"/>
                  </a:cubicBezTo>
                  <a:cubicBezTo>
                    <a:pt x="883" y="3198"/>
                    <a:pt x="993" y="3158"/>
                    <a:pt x="1072" y="3080"/>
                  </a:cubicBezTo>
                  <a:cubicBezTo>
                    <a:pt x="1229" y="2922"/>
                    <a:pt x="1229" y="2639"/>
                    <a:pt x="1072" y="2481"/>
                  </a:cubicBezTo>
                  <a:cubicBezTo>
                    <a:pt x="914" y="2324"/>
                    <a:pt x="914" y="2040"/>
                    <a:pt x="1072" y="1882"/>
                  </a:cubicBezTo>
                  <a:cubicBezTo>
                    <a:pt x="1544" y="1378"/>
                    <a:pt x="1544" y="591"/>
                    <a:pt x="1072" y="118"/>
                  </a:cubicBezTo>
                  <a:cubicBezTo>
                    <a:pt x="993" y="39"/>
                    <a:pt x="883" y="0"/>
                    <a:pt x="7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86" name="Google Shape;7686;p69"/>
          <p:cNvSpPr/>
          <p:nvPr/>
        </p:nvSpPr>
        <p:spPr>
          <a:xfrm>
            <a:off x="2501321" y="1670046"/>
            <a:ext cx="300509" cy="340807"/>
          </a:xfrm>
          <a:custGeom>
            <a:rect b="b" l="l" r="r" t="t"/>
            <a:pathLst>
              <a:path extrusionOk="0" h="14115" w="12446">
                <a:moveTo>
                  <a:pt x="10744" y="788"/>
                </a:moveTo>
                <a:cubicBezTo>
                  <a:pt x="11216" y="788"/>
                  <a:pt x="11563" y="1135"/>
                  <a:pt x="11563" y="1607"/>
                </a:cubicBezTo>
                <a:cubicBezTo>
                  <a:pt x="11563" y="2080"/>
                  <a:pt x="11216" y="2458"/>
                  <a:pt x="10744" y="2458"/>
                </a:cubicBezTo>
                <a:cubicBezTo>
                  <a:pt x="10492" y="2458"/>
                  <a:pt x="10303" y="2647"/>
                  <a:pt x="10303" y="2867"/>
                </a:cubicBezTo>
                <a:cubicBezTo>
                  <a:pt x="10303" y="3119"/>
                  <a:pt x="10492" y="3308"/>
                  <a:pt x="10744" y="3308"/>
                </a:cubicBezTo>
                <a:lnTo>
                  <a:pt x="10744" y="4884"/>
                </a:lnTo>
                <a:cubicBezTo>
                  <a:pt x="10744" y="4947"/>
                  <a:pt x="10775" y="5041"/>
                  <a:pt x="10807" y="5073"/>
                </a:cubicBezTo>
                <a:cubicBezTo>
                  <a:pt x="11342" y="5892"/>
                  <a:pt x="11563" y="6900"/>
                  <a:pt x="11563" y="7877"/>
                </a:cubicBezTo>
                <a:cubicBezTo>
                  <a:pt x="11563" y="8822"/>
                  <a:pt x="11342" y="9735"/>
                  <a:pt x="10870" y="10523"/>
                </a:cubicBezTo>
                <a:lnTo>
                  <a:pt x="10145" y="10050"/>
                </a:lnTo>
                <a:cubicBezTo>
                  <a:pt x="10523" y="9357"/>
                  <a:pt x="10712" y="8633"/>
                  <a:pt x="10712" y="7845"/>
                </a:cubicBezTo>
                <a:cubicBezTo>
                  <a:pt x="10712" y="6931"/>
                  <a:pt x="10429" y="6018"/>
                  <a:pt x="9956" y="5262"/>
                </a:cubicBezTo>
                <a:cubicBezTo>
                  <a:pt x="9925" y="5199"/>
                  <a:pt x="9893" y="5104"/>
                  <a:pt x="9893" y="5041"/>
                </a:cubicBezTo>
                <a:lnTo>
                  <a:pt x="9893" y="1576"/>
                </a:lnTo>
                <a:cubicBezTo>
                  <a:pt x="9925" y="1198"/>
                  <a:pt x="10271" y="788"/>
                  <a:pt x="10744" y="788"/>
                </a:cubicBezTo>
                <a:close/>
                <a:moveTo>
                  <a:pt x="1639" y="788"/>
                </a:moveTo>
                <a:cubicBezTo>
                  <a:pt x="2111" y="788"/>
                  <a:pt x="2458" y="1135"/>
                  <a:pt x="2458" y="1607"/>
                </a:cubicBezTo>
                <a:lnTo>
                  <a:pt x="2458" y="5073"/>
                </a:lnTo>
                <a:cubicBezTo>
                  <a:pt x="2458" y="5167"/>
                  <a:pt x="2427" y="5230"/>
                  <a:pt x="2395" y="5325"/>
                </a:cubicBezTo>
                <a:cubicBezTo>
                  <a:pt x="1922" y="6081"/>
                  <a:pt x="1639" y="6963"/>
                  <a:pt x="1639" y="7877"/>
                </a:cubicBezTo>
                <a:cubicBezTo>
                  <a:pt x="1639" y="8664"/>
                  <a:pt x="1828" y="9420"/>
                  <a:pt x="2206" y="10082"/>
                </a:cubicBezTo>
                <a:lnTo>
                  <a:pt x="1481" y="10554"/>
                </a:lnTo>
                <a:cubicBezTo>
                  <a:pt x="1040" y="9767"/>
                  <a:pt x="788" y="8853"/>
                  <a:pt x="788" y="7908"/>
                </a:cubicBezTo>
                <a:cubicBezTo>
                  <a:pt x="788" y="6931"/>
                  <a:pt x="1040" y="5955"/>
                  <a:pt x="1513" y="5136"/>
                </a:cubicBezTo>
                <a:cubicBezTo>
                  <a:pt x="1576" y="5041"/>
                  <a:pt x="1607" y="4978"/>
                  <a:pt x="1607" y="4915"/>
                </a:cubicBezTo>
                <a:lnTo>
                  <a:pt x="1607" y="3340"/>
                </a:lnTo>
                <a:cubicBezTo>
                  <a:pt x="1891" y="3277"/>
                  <a:pt x="2048" y="3119"/>
                  <a:pt x="2048" y="2867"/>
                </a:cubicBezTo>
                <a:cubicBezTo>
                  <a:pt x="2048" y="2647"/>
                  <a:pt x="1828" y="2458"/>
                  <a:pt x="1639" y="2458"/>
                </a:cubicBezTo>
                <a:cubicBezTo>
                  <a:pt x="1166" y="2458"/>
                  <a:pt x="820" y="2080"/>
                  <a:pt x="820" y="1607"/>
                </a:cubicBezTo>
                <a:cubicBezTo>
                  <a:pt x="820" y="1135"/>
                  <a:pt x="1166" y="788"/>
                  <a:pt x="1639" y="788"/>
                </a:cubicBezTo>
                <a:close/>
                <a:moveTo>
                  <a:pt x="4128" y="3277"/>
                </a:moveTo>
                <a:lnTo>
                  <a:pt x="4128" y="10964"/>
                </a:lnTo>
                <a:cubicBezTo>
                  <a:pt x="3151" y="10271"/>
                  <a:pt x="2458" y="9137"/>
                  <a:pt x="2458" y="7845"/>
                </a:cubicBezTo>
                <a:cubicBezTo>
                  <a:pt x="2458" y="7089"/>
                  <a:pt x="2710" y="6333"/>
                  <a:pt x="3088" y="5766"/>
                </a:cubicBezTo>
                <a:cubicBezTo>
                  <a:pt x="3214" y="5545"/>
                  <a:pt x="3309" y="5325"/>
                  <a:pt x="3309" y="5073"/>
                </a:cubicBezTo>
                <a:lnTo>
                  <a:pt x="3309" y="3277"/>
                </a:lnTo>
                <a:close/>
                <a:moveTo>
                  <a:pt x="9074" y="3277"/>
                </a:moveTo>
                <a:lnTo>
                  <a:pt x="9074" y="5073"/>
                </a:lnTo>
                <a:cubicBezTo>
                  <a:pt x="9074" y="5325"/>
                  <a:pt x="9169" y="5545"/>
                  <a:pt x="9295" y="5797"/>
                </a:cubicBezTo>
                <a:cubicBezTo>
                  <a:pt x="9673" y="6396"/>
                  <a:pt x="9925" y="7120"/>
                  <a:pt x="9925" y="7877"/>
                </a:cubicBezTo>
                <a:cubicBezTo>
                  <a:pt x="9925" y="9168"/>
                  <a:pt x="9232" y="10334"/>
                  <a:pt x="8255" y="10996"/>
                </a:cubicBezTo>
                <a:lnTo>
                  <a:pt x="8255" y="3277"/>
                </a:lnTo>
                <a:close/>
                <a:moveTo>
                  <a:pt x="5766" y="3277"/>
                </a:moveTo>
                <a:lnTo>
                  <a:pt x="5766" y="11594"/>
                </a:lnTo>
                <a:cubicBezTo>
                  <a:pt x="5514" y="11531"/>
                  <a:pt x="5230" y="11500"/>
                  <a:pt x="4947" y="11374"/>
                </a:cubicBezTo>
                <a:lnTo>
                  <a:pt x="4947" y="3277"/>
                </a:lnTo>
                <a:close/>
                <a:moveTo>
                  <a:pt x="7436" y="3277"/>
                </a:moveTo>
                <a:lnTo>
                  <a:pt x="7436" y="11374"/>
                </a:lnTo>
                <a:cubicBezTo>
                  <a:pt x="7152" y="11500"/>
                  <a:pt x="6869" y="11531"/>
                  <a:pt x="6617" y="11594"/>
                </a:cubicBezTo>
                <a:lnTo>
                  <a:pt x="6617" y="3277"/>
                </a:lnTo>
                <a:close/>
                <a:moveTo>
                  <a:pt x="9767" y="10743"/>
                </a:moveTo>
                <a:lnTo>
                  <a:pt x="10460" y="11216"/>
                </a:lnTo>
                <a:cubicBezTo>
                  <a:pt x="9452" y="12445"/>
                  <a:pt x="7908" y="13264"/>
                  <a:pt x="6176" y="13264"/>
                </a:cubicBezTo>
                <a:cubicBezTo>
                  <a:pt x="4474" y="13264"/>
                  <a:pt x="2931" y="12445"/>
                  <a:pt x="1954" y="11216"/>
                </a:cubicBezTo>
                <a:lnTo>
                  <a:pt x="2679" y="10743"/>
                </a:lnTo>
                <a:cubicBezTo>
                  <a:pt x="3529" y="11815"/>
                  <a:pt x="4789" y="12445"/>
                  <a:pt x="6207" y="12445"/>
                </a:cubicBezTo>
                <a:cubicBezTo>
                  <a:pt x="7625" y="12445"/>
                  <a:pt x="8885" y="11783"/>
                  <a:pt x="9767" y="10743"/>
                </a:cubicBezTo>
                <a:close/>
                <a:moveTo>
                  <a:pt x="1670" y="0"/>
                </a:moveTo>
                <a:cubicBezTo>
                  <a:pt x="788" y="0"/>
                  <a:pt x="32" y="756"/>
                  <a:pt x="32" y="1670"/>
                </a:cubicBezTo>
                <a:cubicBezTo>
                  <a:pt x="32" y="2300"/>
                  <a:pt x="347" y="2804"/>
                  <a:pt x="851" y="3088"/>
                </a:cubicBezTo>
                <a:lnTo>
                  <a:pt x="851" y="4758"/>
                </a:lnTo>
                <a:cubicBezTo>
                  <a:pt x="253" y="5671"/>
                  <a:pt x="1" y="6742"/>
                  <a:pt x="1" y="7877"/>
                </a:cubicBezTo>
                <a:cubicBezTo>
                  <a:pt x="1" y="11279"/>
                  <a:pt x="2742" y="14114"/>
                  <a:pt x="6207" y="14114"/>
                </a:cubicBezTo>
                <a:cubicBezTo>
                  <a:pt x="9673" y="14114"/>
                  <a:pt x="12445" y="11279"/>
                  <a:pt x="12445" y="7877"/>
                </a:cubicBezTo>
                <a:cubicBezTo>
                  <a:pt x="12445" y="6774"/>
                  <a:pt x="12162" y="5703"/>
                  <a:pt x="11594" y="4758"/>
                </a:cubicBezTo>
                <a:lnTo>
                  <a:pt x="11594" y="3088"/>
                </a:lnTo>
                <a:cubicBezTo>
                  <a:pt x="12130" y="2804"/>
                  <a:pt x="12445" y="2237"/>
                  <a:pt x="12445" y="1670"/>
                </a:cubicBezTo>
                <a:cubicBezTo>
                  <a:pt x="12445" y="756"/>
                  <a:pt x="11689" y="0"/>
                  <a:pt x="10775" y="0"/>
                </a:cubicBezTo>
                <a:cubicBezTo>
                  <a:pt x="9862" y="0"/>
                  <a:pt x="9137" y="756"/>
                  <a:pt x="9137" y="1670"/>
                </a:cubicBezTo>
                <a:lnTo>
                  <a:pt x="9137" y="2489"/>
                </a:lnTo>
                <a:lnTo>
                  <a:pt x="3340" y="2489"/>
                </a:lnTo>
                <a:lnTo>
                  <a:pt x="3340" y="1670"/>
                </a:lnTo>
                <a:cubicBezTo>
                  <a:pt x="3340" y="756"/>
                  <a:pt x="2584" y="0"/>
                  <a:pt x="167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87" name="Google Shape;7687;p69"/>
          <p:cNvGrpSpPr/>
          <p:nvPr/>
        </p:nvGrpSpPr>
        <p:grpSpPr>
          <a:xfrm>
            <a:off x="2479634" y="2077406"/>
            <a:ext cx="343849" cy="341724"/>
            <a:chOff x="-13095575" y="2073400"/>
            <a:chExt cx="356025" cy="353825"/>
          </a:xfrm>
        </p:grpSpPr>
        <p:sp>
          <p:nvSpPr>
            <p:cNvPr id="7688" name="Google Shape;7688;p69"/>
            <p:cNvSpPr/>
            <p:nvPr/>
          </p:nvSpPr>
          <p:spPr>
            <a:xfrm>
              <a:off x="-13095575" y="2073400"/>
              <a:ext cx="356025" cy="353825"/>
            </a:xfrm>
            <a:custGeom>
              <a:rect b="b" l="l" r="r" t="t"/>
              <a:pathLst>
                <a:path extrusionOk="0" h="14153" w="14241">
                  <a:moveTo>
                    <a:pt x="12886" y="820"/>
                  </a:moveTo>
                  <a:cubicBezTo>
                    <a:pt x="13107" y="820"/>
                    <a:pt x="13327" y="1041"/>
                    <a:pt x="13327" y="1261"/>
                  </a:cubicBezTo>
                  <a:lnTo>
                    <a:pt x="13327" y="9578"/>
                  </a:lnTo>
                  <a:cubicBezTo>
                    <a:pt x="13327" y="9799"/>
                    <a:pt x="13107" y="9988"/>
                    <a:pt x="12886" y="9988"/>
                  </a:cubicBezTo>
                  <a:lnTo>
                    <a:pt x="1261" y="9988"/>
                  </a:lnTo>
                  <a:cubicBezTo>
                    <a:pt x="1040" y="9988"/>
                    <a:pt x="851" y="9799"/>
                    <a:pt x="851" y="9578"/>
                  </a:cubicBezTo>
                  <a:lnTo>
                    <a:pt x="851" y="1261"/>
                  </a:lnTo>
                  <a:cubicBezTo>
                    <a:pt x="851" y="1041"/>
                    <a:pt x="1040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1" y="568"/>
                    <a:pt x="1" y="1261"/>
                  </a:cubicBezTo>
                  <a:lnTo>
                    <a:pt x="1" y="9578"/>
                  </a:lnTo>
                  <a:cubicBezTo>
                    <a:pt x="1" y="10240"/>
                    <a:pt x="568" y="10839"/>
                    <a:pt x="1261" y="10839"/>
                  </a:cubicBezTo>
                  <a:lnTo>
                    <a:pt x="6270" y="10839"/>
                  </a:lnTo>
                  <a:lnTo>
                    <a:pt x="4285" y="13485"/>
                  </a:lnTo>
                  <a:cubicBezTo>
                    <a:pt x="4191" y="13674"/>
                    <a:pt x="4191" y="13895"/>
                    <a:pt x="4380" y="14052"/>
                  </a:cubicBezTo>
                  <a:cubicBezTo>
                    <a:pt x="4465" y="14109"/>
                    <a:pt x="4562" y="14140"/>
                    <a:pt x="4659" y="14140"/>
                  </a:cubicBezTo>
                  <a:cubicBezTo>
                    <a:pt x="4776" y="14140"/>
                    <a:pt x="4892" y="14093"/>
                    <a:pt x="4978" y="13989"/>
                  </a:cubicBezTo>
                  <a:lnTo>
                    <a:pt x="6711" y="11658"/>
                  </a:lnTo>
                  <a:lnTo>
                    <a:pt x="6711" y="12918"/>
                  </a:lnTo>
                  <a:cubicBezTo>
                    <a:pt x="6711" y="13138"/>
                    <a:pt x="6900" y="13359"/>
                    <a:pt x="7089" y="13359"/>
                  </a:cubicBezTo>
                  <a:cubicBezTo>
                    <a:pt x="7310" y="13359"/>
                    <a:pt x="7530" y="13138"/>
                    <a:pt x="7530" y="12918"/>
                  </a:cubicBezTo>
                  <a:lnTo>
                    <a:pt x="7530" y="11658"/>
                  </a:lnTo>
                  <a:lnTo>
                    <a:pt x="9263" y="13989"/>
                  </a:lnTo>
                  <a:cubicBezTo>
                    <a:pt x="9335" y="14096"/>
                    <a:pt x="9457" y="14153"/>
                    <a:pt x="9584" y="14153"/>
                  </a:cubicBezTo>
                  <a:cubicBezTo>
                    <a:pt x="9681" y="14153"/>
                    <a:pt x="9780" y="14120"/>
                    <a:pt x="9862" y="14052"/>
                  </a:cubicBezTo>
                  <a:cubicBezTo>
                    <a:pt x="10051" y="13926"/>
                    <a:pt x="10082" y="13674"/>
                    <a:pt x="9925" y="13485"/>
                  </a:cubicBezTo>
                  <a:lnTo>
                    <a:pt x="7971" y="10839"/>
                  </a:lnTo>
                  <a:lnTo>
                    <a:pt x="12981" y="10839"/>
                  </a:lnTo>
                  <a:cubicBezTo>
                    <a:pt x="13642" y="10839"/>
                    <a:pt x="14241" y="10272"/>
                    <a:pt x="14241" y="9578"/>
                  </a:cubicBezTo>
                  <a:lnTo>
                    <a:pt x="14241" y="1261"/>
                  </a:lnTo>
                  <a:cubicBezTo>
                    <a:pt x="14146" y="600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89" name="Google Shape;7689;p69"/>
            <p:cNvSpPr/>
            <p:nvPr/>
          </p:nvSpPr>
          <p:spPr>
            <a:xfrm>
              <a:off x="-13055400" y="2115150"/>
              <a:ext cx="271750" cy="187475"/>
            </a:xfrm>
            <a:custGeom>
              <a:rect b="b" l="l" r="r" t="t"/>
              <a:pathLst>
                <a:path extrusionOk="0" h="7499" w="10870">
                  <a:moveTo>
                    <a:pt x="3781" y="820"/>
                  </a:moveTo>
                  <a:cubicBezTo>
                    <a:pt x="4474" y="820"/>
                    <a:pt x="5041" y="1355"/>
                    <a:pt x="5041" y="2017"/>
                  </a:cubicBezTo>
                  <a:lnTo>
                    <a:pt x="5041" y="6648"/>
                  </a:lnTo>
                  <a:lnTo>
                    <a:pt x="882" y="6648"/>
                  </a:lnTo>
                  <a:lnTo>
                    <a:pt x="882" y="820"/>
                  </a:lnTo>
                  <a:close/>
                  <a:moveTo>
                    <a:pt x="10050" y="851"/>
                  </a:moveTo>
                  <a:lnTo>
                    <a:pt x="10050" y="6680"/>
                  </a:lnTo>
                  <a:lnTo>
                    <a:pt x="5892" y="6680"/>
                  </a:lnTo>
                  <a:lnTo>
                    <a:pt x="5892" y="2080"/>
                  </a:lnTo>
                  <a:cubicBezTo>
                    <a:pt x="5892" y="1418"/>
                    <a:pt x="6427" y="851"/>
                    <a:pt x="7152" y="851"/>
                  </a:cubicBezTo>
                  <a:close/>
                  <a:moveTo>
                    <a:pt x="441" y="1"/>
                  </a:moveTo>
                  <a:cubicBezTo>
                    <a:pt x="221" y="1"/>
                    <a:pt x="0" y="190"/>
                    <a:pt x="0" y="410"/>
                  </a:cubicBezTo>
                  <a:lnTo>
                    <a:pt x="0" y="7089"/>
                  </a:lnTo>
                  <a:cubicBezTo>
                    <a:pt x="0" y="7310"/>
                    <a:pt x="221" y="7499"/>
                    <a:pt x="441" y="7499"/>
                  </a:cubicBezTo>
                  <a:lnTo>
                    <a:pt x="10397" y="7499"/>
                  </a:lnTo>
                  <a:cubicBezTo>
                    <a:pt x="10649" y="7499"/>
                    <a:pt x="10838" y="7310"/>
                    <a:pt x="10838" y="7089"/>
                  </a:cubicBezTo>
                  <a:lnTo>
                    <a:pt x="10838" y="410"/>
                  </a:lnTo>
                  <a:cubicBezTo>
                    <a:pt x="10869" y="190"/>
                    <a:pt x="10680" y="1"/>
                    <a:pt x="10460" y="1"/>
                  </a:cubicBezTo>
                  <a:lnTo>
                    <a:pt x="7089" y="1"/>
                  </a:lnTo>
                  <a:cubicBezTo>
                    <a:pt x="6427" y="1"/>
                    <a:pt x="5829" y="316"/>
                    <a:pt x="5451" y="820"/>
                  </a:cubicBezTo>
                  <a:cubicBezTo>
                    <a:pt x="5041" y="284"/>
                    <a:pt x="4474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0" name="Google Shape;7690;p69"/>
            <p:cNvSpPr/>
            <p:nvPr/>
          </p:nvSpPr>
          <p:spPr>
            <a:xfrm>
              <a:off x="-12887650" y="2156100"/>
              <a:ext cx="63050" cy="22100"/>
            </a:xfrm>
            <a:custGeom>
              <a:rect b="b" l="l" r="r" t="t"/>
              <a:pathLst>
                <a:path extrusionOk="0" h="884" w="2522"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cubicBezTo>
                    <a:pt x="1" y="663"/>
                    <a:pt x="190" y="883"/>
                    <a:pt x="442" y="883"/>
                  </a:cubicBezTo>
                  <a:lnTo>
                    <a:pt x="2112" y="883"/>
                  </a:lnTo>
                  <a:cubicBezTo>
                    <a:pt x="2364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1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1" name="Google Shape;7691;p69"/>
            <p:cNvSpPr/>
            <p:nvPr/>
          </p:nvSpPr>
          <p:spPr>
            <a:xfrm>
              <a:off x="-1288842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662"/>
                    <a:pt x="189" y="851"/>
                    <a:pt x="410" y="851"/>
                  </a:cubicBezTo>
                  <a:lnTo>
                    <a:pt x="2111" y="851"/>
                  </a:lnTo>
                  <a:cubicBezTo>
                    <a:pt x="2363" y="851"/>
                    <a:pt x="2521" y="662"/>
                    <a:pt x="2521" y="410"/>
                  </a:cubicBezTo>
                  <a:cubicBezTo>
                    <a:pt x="2521" y="189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2" name="Google Shape;7692;p69"/>
            <p:cNvSpPr/>
            <p:nvPr/>
          </p:nvSpPr>
          <p:spPr>
            <a:xfrm>
              <a:off x="-1288842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89" y="0"/>
                    <a:pt x="0" y="221"/>
                    <a:pt x="0" y="442"/>
                  </a:cubicBezTo>
                  <a:cubicBezTo>
                    <a:pt x="0" y="694"/>
                    <a:pt x="189" y="883"/>
                    <a:pt x="410" y="883"/>
                  </a:cubicBezTo>
                  <a:lnTo>
                    <a:pt x="2111" y="883"/>
                  </a:lnTo>
                  <a:cubicBezTo>
                    <a:pt x="2363" y="883"/>
                    <a:pt x="2521" y="694"/>
                    <a:pt x="2521" y="442"/>
                  </a:cubicBezTo>
                  <a:cubicBezTo>
                    <a:pt x="2521" y="221"/>
                    <a:pt x="2363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3" name="Google Shape;7693;p69"/>
            <p:cNvSpPr/>
            <p:nvPr/>
          </p:nvSpPr>
          <p:spPr>
            <a:xfrm>
              <a:off x="-13012875" y="2156100"/>
              <a:ext cx="63025" cy="22100"/>
            </a:xfrm>
            <a:custGeom>
              <a:rect b="b" l="l" r="r" t="t"/>
              <a:pathLst>
                <a:path extrusionOk="0" h="884" w="2521">
                  <a:moveTo>
                    <a:pt x="410" y="1"/>
                  </a:moveTo>
                  <a:cubicBezTo>
                    <a:pt x="158" y="1"/>
                    <a:pt x="1" y="190"/>
                    <a:pt x="1" y="442"/>
                  </a:cubicBezTo>
                  <a:cubicBezTo>
                    <a:pt x="1" y="663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63"/>
                    <a:pt x="2521" y="442"/>
                  </a:cubicBezTo>
                  <a:cubicBezTo>
                    <a:pt x="2521" y="190"/>
                    <a:pt x="2332" y="1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4" name="Google Shape;7694;p69"/>
            <p:cNvSpPr/>
            <p:nvPr/>
          </p:nvSpPr>
          <p:spPr>
            <a:xfrm>
              <a:off x="-13012875" y="219865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410" y="0"/>
                  </a:moveTo>
                  <a:cubicBezTo>
                    <a:pt x="158" y="0"/>
                    <a:pt x="1" y="189"/>
                    <a:pt x="1" y="410"/>
                  </a:cubicBezTo>
                  <a:cubicBezTo>
                    <a:pt x="1" y="662"/>
                    <a:pt x="190" y="851"/>
                    <a:pt x="410" y="851"/>
                  </a:cubicBezTo>
                  <a:lnTo>
                    <a:pt x="2080" y="851"/>
                  </a:lnTo>
                  <a:cubicBezTo>
                    <a:pt x="2332" y="851"/>
                    <a:pt x="2521" y="662"/>
                    <a:pt x="2521" y="410"/>
                  </a:cubicBezTo>
                  <a:cubicBezTo>
                    <a:pt x="2521" y="189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5" name="Google Shape;7695;p69"/>
            <p:cNvSpPr/>
            <p:nvPr/>
          </p:nvSpPr>
          <p:spPr>
            <a:xfrm>
              <a:off x="-13012875" y="2239600"/>
              <a:ext cx="63025" cy="22075"/>
            </a:xfrm>
            <a:custGeom>
              <a:rect b="b" l="l" r="r" t="t"/>
              <a:pathLst>
                <a:path extrusionOk="0" h="883" w="2521">
                  <a:moveTo>
                    <a:pt x="410" y="0"/>
                  </a:moveTo>
                  <a:cubicBezTo>
                    <a:pt x="158" y="0"/>
                    <a:pt x="1" y="221"/>
                    <a:pt x="1" y="442"/>
                  </a:cubicBezTo>
                  <a:cubicBezTo>
                    <a:pt x="1" y="694"/>
                    <a:pt x="190" y="883"/>
                    <a:pt x="410" y="883"/>
                  </a:cubicBezTo>
                  <a:lnTo>
                    <a:pt x="2080" y="883"/>
                  </a:lnTo>
                  <a:cubicBezTo>
                    <a:pt x="2332" y="883"/>
                    <a:pt x="2521" y="694"/>
                    <a:pt x="2521" y="442"/>
                  </a:cubicBezTo>
                  <a:cubicBezTo>
                    <a:pt x="2521" y="221"/>
                    <a:pt x="2332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96" name="Google Shape;7696;p69"/>
          <p:cNvSpPr/>
          <p:nvPr/>
        </p:nvSpPr>
        <p:spPr>
          <a:xfrm>
            <a:off x="2908227" y="2508048"/>
            <a:ext cx="341579" cy="340807"/>
          </a:xfrm>
          <a:custGeom>
            <a:rect b="b" l="l" r="r" t="t"/>
            <a:pathLst>
              <a:path extrusionOk="0" h="14115" w="14147">
                <a:moveTo>
                  <a:pt x="7058" y="851"/>
                </a:moveTo>
                <a:cubicBezTo>
                  <a:pt x="9294" y="851"/>
                  <a:pt x="10649" y="1386"/>
                  <a:pt x="10744" y="1670"/>
                </a:cubicBezTo>
                <a:cubicBezTo>
                  <a:pt x="10649" y="1922"/>
                  <a:pt x="9294" y="2489"/>
                  <a:pt x="7058" y="2489"/>
                </a:cubicBezTo>
                <a:cubicBezTo>
                  <a:pt x="4821" y="2489"/>
                  <a:pt x="3466" y="1922"/>
                  <a:pt x="3340" y="1670"/>
                </a:cubicBezTo>
                <a:cubicBezTo>
                  <a:pt x="3466" y="1386"/>
                  <a:pt x="4821" y="851"/>
                  <a:pt x="7058" y="851"/>
                </a:cubicBezTo>
                <a:close/>
                <a:moveTo>
                  <a:pt x="10681" y="2741"/>
                </a:moveTo>
                <a:lnTo>
                  <a:pt x="10114" y="8727"/>
                </a:lnTo>
                <a:cubicBezTo>
                  <a:pt x="9515" y="9042"/>
                  <a:pt x="8381" y="9200"/>
                  <a:pt x="7058" y="9200"/>
                </a:cubicBezTo>
                <a:cubicBezTo>
                  <a:pt x="5703" y="9200"/>
                  <a:pt x="4663" y="9010"/>
                  <a:pt x="4002" y="8727"/>
                </a:cubicBezTo>
                <a:lnTo>
                  <a:pt x="3435" y="2741"/>
                </a:lnTo>
                <a:lnTo>
                  <a:pt x="3435" y="2741"/>
                </a:lnTo>
                <a:cubicBezTo>
                  <a:pt x="4411" y="3214"/>
                  <a:pt x="5955" y="3308"/>
                  <a:pt x="7058" y="3308"/>
                </a:cubicBezTo>
                <a:cubicBezTo>
                  <a:pt x="8160" y="3308"/>
                  <a:pt x="9704" y="3151"/>
                  <a:pt x="10681" y="2741"/>
                </a:cubicBezTo>
                <a:close/>
                <a:moveTo>
                  <a:pt x="10051" y="9609"/>
                </a:moveTo>
                <a:lnTo>
                  <a:pt x="9956" y="10334"/>
                </a:lnTo>
                <a:cubicBezTo>
                  <a:pt x="9893" y="10397"/>
                  <a:pt x="9641" y="10523"/>
                  <a:pt x="9105" y="10649"/>
                </a:cubicBezTo>
                <a:cubicBezTo>
                  <a:pt x="8538" y="10775"/>
                  <a:pt x="7814" y="10838"/>
                  <a:pt x="7089" y="10838"/>
                </a:cubicBezTo>
                <a:cubicBezTo>
                  <a:pt x="6333" y="10838"/>
                  <a:pt x="5640" y="10775"/>
                  <a:pt x="5073" y="10649"/>
                </a:cubicBezTo>
                <a:cubicBezTo>
                  <a:pt x="4537" y="10523"/>
                  <a:pt x="4285" y="10397"/>
                  <a:pt x="4222" y="10334"/>
                </a:cubicBezTo>
                <a:lnTo>
                  <a:pt x="4128" y="9609"/>
                </a:lnTo>
                <a:lnTo>
                  <a:pt x="4128" y="9609"/>
                </a:lnTo>
                <a:cubicBezTo>
                  <a:pt x="5041" y="9924"/>
                  <a:pt x="6239" y="9987"/>
                  <a:pt x="7089" y="9987"/>
                </a:cubicBezTo>
                <a:cubicBezTo>
                  <a:pt x="7971" y="9987"/>
                  <a:pt x="9137" y="9893"/>
                  <a:pt x="10051" y="9609"/>
                </a:cubicBezTo>
                <a:close/>
                <a:moveTo>
                  <a:pt x="10964" y="9609"/>
                </a:moveTo>
                <a:cubicBezTo>
                  <a:pt x="12666" y="10082"/>
                  <a:pt x="13390" y="10712"/>
                  <a:pt x="13390" y="11247"/>
                </a:cubicBezTo>
                <a:cubicBezTo>
                  <a:pt x="13327" y="11720"/>
                  <a:pt x="12697" y="12224"/>
                  <a:pt x="11626" y="12602"/>
                </a:cubicBezTo>
                <a:cubicBezTo>
                  <a:pt x="10397" y="13043"/>
                  <a:pt x="8790" y="13327"/>
                  <a:pt x="7089" y="13327"/>
                </a:cubicBezTo>
                <a:cubicBezTo>
                  <a:pt x="5388" y="13327"/>
                  <a:pt x="3750" y="13075"/>
                  <a:pt x="2552" y="12602"/>
                </a:cubicBezTo>
                <a:cubicBezTo>
                  <a:pt x="1513" y="12224"/>
                  <a:pt x="883" y="11720"/>
                  <a:pt x="883" y="11247"/>
                </a:cubicBezTo>
                <a:cubicBezTo>
                  <a:pt x="883" y="10775"/>
                  <a:pt x="1639" y="10082"/>
                  <a:pt x="3309" y="9609"/>
                </a:cubicBezTo>
                <a:lnTo>
                  <a:pt x="3403" y="10397"/>
                </a:lnTo>
                <a:cubicBezTo>
                  <a:pt x="3435" y="11027"/>
                  <a:pt x="4380" y="11279"/>
                  <a:pt x="4695" y="11342"/>
                </a:cubicBezTo>
                <a:cubicBezTo>
                  <a:pt x="5356" y="11499"/>
                  <a:pt x="6239" y="11594"/>
                  <a:pt x="7152" y="11594"/>
                </a:cubicBezTo>
                <a:cubicBezTo>
                  <a:pt x="8034" y="11594"/>
                  <a:pt x="8916" y="11499"/>
                  <a:pt x="9578" y="11342"/>
                </a:cubicBezTo>
                <a:cubicBezTo>
                  <a:pt x="9893" y="11279"/>
                  <a:pt x="10838" y="11027"/>
                  <a:pt x="10870" y="10397"/>
                </a:cubicBezTo>
                <a:lnTo>
                  <a:pt x="10964" y="9609"/>
                </a:lnTo>
                <a:close/>
                <a:moveTo>
                  <a:pt x="7058" y="0"/>
                </a:moveTo>
                <a:cubicBezTo>
                  <a:pt x="5671" y="0"/>
                  <a:pt x="2521" y="284"/>
                  <a:pt x="2521" y="1670"/>
                </a:cubicBezTo>
                <a:cubicBezTo>
                  <a:pt x="2521" y="1733"/>
                  <a:pt x="2489" y="1197"/>
                  <a:pt x="3214" y="8790"/>
                </a:cubicBezTo>
                <a:cubicBezTo>
                  <a:pt x="1198" y="9294"/>
                  <a:pt x="1" y="10208"/>
                  <a:pt x="1" y="11247"/>
                </a:cubicBezTo>
                <a:cubicBezTo>
                  <a:pt x="1" y="12098"/>
                  <a:pt x="788" y="12854"/>
                  <a:pt x="2206" y="13358"/>
                </a:cubicBezTo>
                <a:cubicBezTo>
                  <a:pt x="3498" y="13831"/>
                  <a:pt x="5262" y="14114"/>
                  <a:pt x="7058" y="14114"/>
                </a:cubicBezTo>
                <a:cubicBezTo>
                  <a:pt x="8853" y="14114"/>
                  <a:pt x="10586" y="13831"/>
                  <a:pt x="11909" y="13358"/>
                </a:cubicBezTo>
                <a:cubicBezTo>
                  <a:pt x="13327" y="12823"/>
                  <a:pt x="14115" y="12066"/>
                  <a:pt x="14115" y="11247"/>
                </a:cubicBezTo>
                <a:cubicBezTo>
                  <a:pt x="14146" y="10208"/>
                  <a:pt x="12949" y="9357"/>
                  <a:pt x="10964" y="8790"/>
                </a:cubicBezTo>
                <a:cubicBezTo>
                  <a:pt x="11657" y="1197"/>
                  <a:pt x="11626" y="1733"/>
                  <a:pt x="11626" y="1670"/>
                </a:cubicBezTo>
                <a:cubicBezTo>
                  <a:pt x="11626" y="1481"/>
                  <a:pt x="11531" y="1166"/>
                  <a:pt x="11122" y="851"/>
                </a:cubicBezTo>
                <a:cubicBezTo>
                  <a:pt x="10177" y="158"/>
                  <a:pt x="8192" y="0"/>
                  <a:pt x="705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697" name="Google Shape;7697;p69"/>
          <p:cNvGrpSpPr/>
          <p:nvPr/>
        </p:nvGrpSpPr>
        <p:grpSpPr>
          <a:xfrm>
            <a:off x="4189710" y="1669235"/>
            <a:ext cx="343100" cy="342424"/>
            <a:chOff x="-11332875" y="1660700"/>
            <a:chExt cx="355250" cy="354550"/>
          </a:xfrm>
        </p:grpSpPr>
        <p:sp>
          <p:nvSpPr>
            <p:cNvPr id="7698" name="Google Shape;7698;p69"/>
            <p:cNvSpPr/>
            <p:nvPr/>
          </p:nvSpPr>
          <p:spPr>
            <a:xfrm>
              <a:off x="-11332875" y="1660700"/>
              <a:ext cx="355250" cy="354550"/>
            </a:xfrm>
            <a:custGeom>
              <a:rect b="b" l="l" r="r" t="t"/>
              <a:pathLst>
                <a:path extrusionOk="0" h="14182" w="14210">
                  <a:moveTo>
                    <a:pt x="7089" y="914"/>
                  </a:moveTo>
                  <a:cubicBezTo>
                    <a:pt x="7278" y="914"/>
                    <a:pt x="7436" y="1072"/>
                    <a:pt x="7467" y="1229"/>
                  </a:cubicBezTo>
                  <a:cubicBezTo>
                    <a:pt x="7538" y="1417"/>
                    <a:pt x="7713" y="1517"/>
                    <a:pt x="7889" y="1517"/>
                  </a:cubicBezTo>
                  <a:cubicBezTo>
                    <a:pt x="7949" y="1517"/>
                    <a:pt x="8010" y="1505"/>
                    <a:pt x="8066" y="1481"/>
                  </a:cubicBezTo>
                  <a:cubicBezTo>
                    <a:pt x="8124" y="1437"/>
                    <a:pt x="8203" y="1414"/>
                    <a:pt x="8284" y="1414"/>
                  </a:cubicBezTo>
                  <a:cubicBezTo>
                    <a:pt x="8376" y="1414"/>
                    <a:pt x="8471" y="1445"/>
                    <a:pt x="8538" y="1513"/>
                  </a:cubicBezTo>
                  <a:cubicBezTo>
                    <a:pt x="8696" y="1670"/>
                    <a:pt x="8664" y="1859"/>
                    <a:pt x="8570" y="1985"/>
                  </a:cubicBezTo>
                  <a:cubicBezTo>
                    <a:pt x="8444" y="2206"/>
                    <a:pt x="8570" y="2489"/>
                    <a:pt x="8822" y="2584"/>
                  </a:cubicBezTo>
                  <a:cubicBezTo>
                    <a:pt x="8980" y="2615"/>
                    <a:pt x="9137" y="2773"/>
                    <a:pt x="9137" y="2962"/>
                  </a:cubicBezTo>
                  <a:cubicBezTo>
                    <a:pt x="9137" y="3151"/>
                    <a:pt x="8980" y="3308"/>
                    <a:pt x="8822" y="3371"/>
                  </a:cubicBezTo>
                  <a:cubicBezTo>
                    <a:pt x="8570" y="3434"/>
                    <a:pt x="8444" y="3718"/>
                    <a:pt x="8570" y="3939"/>
                  </a:cubicBezTo>
                  <a:cubicBezTo>
                    <a:pt x="8664" y="4065"/>
                    <a:pt x="8664" y="4317"/>
                    <a:pt x="8538" y="4411"/>
                  </a:cubicBezTo>
                  <a:cubicBezTo>
                    <a:pt x="8454" y="4496"/>
                    <a:pt x="8360" y="4526"/>
                    <a:pt x="8272" y="4526"/>
                  </a:cubicBezTo>
                  <a:cubicBezTo>
                    <a:pt x="8196" y="4526"/>
                    <a:pt x="8124" y="4503"/>
                    <a:pt x="8066" y="4474"/>
                  </a:cubicBezTo>
                  <a:cubicBezTo>
                    <a:pt x="8006" y="4440"/>
                    <a:pt x="7941" y="4424"/>
                    <a:pt x="7876" y="4424"/>
                  </a:cubicBezTo>
                  <a:cubicBezTo>
                    <a:pt x="7704" y="4424"/>
                    <a:pt x="7536" y="4534"/>
                    <a:pt x="7467" y="4695"/>
                  </a:cubicBezTo>
                  <a:cubicBezTo>
                    <a:pt x="7436" y="4852"/>
                    <a:pt x="7278" y="5010"/>
                    <a:pt x="7089" y="5010"/>
                  </a:cubicBezTo>
                  <a:cubicBezTo>
                    <a:pt x="6869" y="5010"/>
                    <a:pt x="6711" y="4852"/>
                    <a:pt x="6680" y="4695"/>
                  </a:cubicBezTo>
                  <a:cubicBezTo>
                    <a:pt x="6634" y="4534"/>
                    <a:pt x="6472" y="4424"/>
                    <a:pt x="6290" y="4424"/>
                  </a:cubicBezTo>
                  <a:cubicBezTo>
                    <a:pt x="6221" y="4424"/>
                    <a:pt x="6150" y="4440"/>
                    <a:pt x="6081" y="4474"/>
                  </a:cubicBezTo>
                  <a:cubicBezTo>
                    <a:pt x="6042" y="4500"/>
                    <a:pt x="5976" y="4516"/>
                    <a:pt x="5903" y="4516"/>
                  </a:cubicBezTo>
                  <a:cubicBezTo>
                    <a:pt x="5799" y="4516"/>
                    <a:pt x="5682" y="4485"/>
                    <a:pt x="5609" y="4411"/>
                  </a:cubicBezTo>
                  <a:cubicBezTo>
                    <a:pt x="5451" y="4254"/>
                    <a:pt x="5514" y="4065"/>
                    <a:pt x="5577" y="3939"/>
                  </a:cubicBezTo>
                  <a:cubicBezTo>
                    <a:pt x="5703" y="3718"/>
                    <a:pt x="5577" y="3434"/>
                    <a:pt x="5356" y="3371"/>
                  </a:cubicBezTo>
                  <a:cubicBezTo>
                    <a:pt x="5199" y="3308"/>
                    <a:pt x="5041" y="3151"/>
                    <a:pt x="5041" y="2962"/>
                  </a:cubicBezTo>
                  <a:cubicBezTo>
                    <a:pt x="5041" y="2773"/>
                    <a:pt x="5199" y="2615"/>
                    <a:pt x="5356" y="2584"/>
                  </a:cubicBezTo>
                  <a:cubicBezTo>
                    <a:pt x="5609" y="2489"/>
                    <a:pt x="5735" y="2206"/>
                    <a:pt x="5577" y="1985"/>
                  </a:cubicBezTo>
                  <a:cubicBezTo>
                    <a:pt x="5514" y="1859"/>
                    <a:pt x="5514" y="1639"/>
                    <a:pt x="5609" y="1513"/>
                  </a:cubicBezTo>
                  <a:cubicBezTo>
                    <a:pt x="5703" y="1434"/>
                    <a:pt x="5798" y="1402"/>
                    <a:pt x="5880" y="1402"/>
                  </a:cubicBezTo>
                  <a:cubicBezTo>
                    <a:pt x="5963" y="1402"/>
                    <a:pt x="6034" y="1434"/>
                    <a:pt x="6081" y="1481"/>
                  </a:cubicBezTo>
                  <a:cubicBezTo>
                    <a:pt x="6145" y="1505"/>
                    <a:pt x="6212" y="1517"/>
                    <a:pt x="6276" y="1517"/>
                  </a:cubicBezTo>
                  <a:cubicBezTo>
                    <a:pt x="6464" y="1517"/>
                    <a:pt x="6633" y="1417"/>
                    <a:pt x="6680" y="1229"/>
                  </a:cubicBezTo>
                  <a:cubicBezTo>
                    <a:pt x="6711" y="1072"/>
                    <a:pt x="6869" y="914"/>
                    <a:pt x="7089" y="914"/>
                  </a:cubicBezTo>
                  <a:close/>
                  <a:moveTo>
                    <a:pt x="11374" y="1702"/>
                  </a:moveTo>
                  <a:cubicBezTo>
                    <a:pt x="11563" y="1702"/>
                    <a:pt x="11720" y="1859"/>
                    <a:pt x="11783" y="2017"/>
                  </a:cubicBezTo>
                  <a:cubicBezTo>
                    <a:pt x="11830" y="2204"/>
                    <a:pt x="12000" y="2305"/>
                    <a:pt x="12174" y="2305"/>
                  </a:cubicBezTo>
                  <a:cubicBezTo>
                    <a:pt x="12234" y="2305"/>
                    <a:pt x="12294" y="2293"/>
                    <a:pt x="12351" y="2269"/>
                  </a:cubicBezTo>
                  <a:cubicBezTo>
                    <a:pt x="12424" y="2225"/>
                    <a:pt x="12517" y="2201"/>
                    <a:pt x="12609" y="2201"/>
                  </a:cubicBezTo>
                  <a:cubicBezTo>
                    <a:pt x="12715" y="2201"/>
                    <a:pt x="12819" y="2233"/>
                    <a:pt x="12886" y="2300"/>
                  </a:cubicBezTo>
                  <a:cubicBezTo>
                    <a:pt x="13044" y="2458"/>
                    <a:pt x="12981" y="2647"/>
                    <a:pt x="12918" y="2773"/>
                  </a:cubicBezTo>
                  <a:cubicBezTo>
                    <a:pt x="12792" y="2993"/>
                    <a:pt x="12918" y="3277"/>
                    <a:pt x="13138" y="3371"/>
                  </a:cubicBezTo>
                  <a:cubicBezTo>
                    <a:pt x="13296" y="3403"/>
                    <a:pt x="13453" y="3560"/>
                    <a:pt x="13453" y="3750"/>
                  </a:cubicBezTo>
                  <a:cubicBezTo>
                    <a:pt x="13327" y="4002"/>
                    <a:pt x="13170" y="4159"/>
                    <a:pt x="13075" y="4191"/>
                  </a:cubicBezTo>
                  <a:cubicBezTo>
                    <a:pt x="12823" y="4254"/>
                    <a:pt x="12697" y="4537"/>
                    <a:pt x="12823" y="4789"/>
                  </a:cubicBezTo>
                  <a:cubicBezTo>
                    <a:pt x="12918" y="4884"/>
                    <a:pt x="12918" y="5136"/>
                    <a:pt x="12792" y="5262"/>
                  </a:cubicBezTo>
                  <a:cubicBezTo>
                    <a:pt x="12716" y="5318"/>
                    <a:pt x="12606" y="5364"/>
                    <a:pt x="12497" y="5364"/>
                  </a:cubicBezTo>
                  <a:cubicBezTo>
                    <a:pt x="12424" y="5364"/>
                    <a:pt x="12351" y="5344"/>
                    <a:pt x="12288" y="5293"/>
                  </a:cubicBezTo>
                  <a:cubicBezTo>
                    <a:pt x="12219" y="5259"/>
                    <a:pt x="12150" y="5243"/>
                    <a:pt x="12084" y="5243"/>
                  </a:cubicBezTo>
                  <a:cubicBezTo>
                    <a:pt x="11910" y="5243"/>
                    <a:pt x="11758" y="5354"/>
                    <a:pt x="11689" y="5514"/>
                  </a:cubicBezTo>
                  <a:cubicBezTo>
                    <a:pt x="11657" y="5671"/>
                    <a:pt x="11500" y="5829"/>
                    <a:pt x="11311" y="5829"/>
                  </a:cubicBezTo>
                  <a:cubicBezTo>
                    <a:pt x="11090" y="5829"/>
                    <a:pt x="10933" y="5671"/>
                    <a:pt x="10901" y="5514"/>
                  </a:cubicBezTo>
                  <a:cubicBezTo>
                    <a:pt x="10856" y="5354"/>
                    <a:pt x="10693" y="5243"/>
                    <a:pt x="10511" y="5243"/>
                  </a:cubicBezTo>
                  <a:cubicBezTo>
                    <a:pt x="10443" y="5243"/>
                    <a:pt x="10372" y="5259"/>
                    <a:pt x="10303" y="5293"/>
                  </a:cubicBezTo>
                  <a:cubicBezTo>
                    <a:pt x="10260" y="5322"/>
                    <a:pt x="10186" y="5337"/>
                    <a:pt x="10106" y="5337"/>
                  </a:cubicBezTo>
                  <a:cubicBezTo>
                    <a:pt x="10007" y="5337"/>
                    <a:pt x="9900" y="5314"/>
                    <a:pt x="9830" y="5262"/>
                  </a:cubicBezTo>
                  <a:cubicBezTo>
                    <a:pt x="9673" y="5104"/>
                    <a:pt x="9736" y="4884"/>
                    <a:pt x="9799" y="4789"/>
                  </a:cubicBezTo>
                  <a:cubicBezTo>
                    <a:pt x="9925" y="4569"/>
                    <a:pt x="9830" y="4317"/>
                    <a:pt x="9610" y="4191"/>
                  </a:cubicBezTo>
                  <a:lnTo>
                    <a:pt x="9610" y="3939"/>
                  </a:lnTo>
                  <a:cubicBezTo>
                    <a:pt x="9925" y="3718"/>
                    <a:pt x="10114" y="3371"/>
                    <a:pt x="10114" y="2962"/>
                  </a:cubicBezTo>
                  <a:cubicBezTo>
                    <a:pt x="10114" y="2741"/>
                    <a:pt x="10051" y="2489"/>
                    <a:pt x="9925" y="2300"/>
                  </a:cubicBezTo>
                  <a:cubicBezTo>
                    <a:pt x="10009" y="2233"/>
                    <a:pt x="10094" y="2201"/>
                    <a:pt x="10178" y="2201"/>
                  </a:cubicBezTo>
                  <a:cubicBezTo>
                    <a:pt x="10251" y="2201"/>
                    <a:pt x="10324" y="2225"/>
                    <a:pt x="10397" y="2269"/>
                  </a:cubicBezTo>
                  <a:cubicBezTo>
                    <a:pt x="10454" y="2293"/>
                    <a:pt x="10514" y="2305"/>
                    <a:pt x="10574" y="2305"/>
                  </a:cubicBezTo>
                  <a:cubicBezTo>
                    <a:pt x="10750" y="2305"/>
                    <a:pt x="10925" y="2204"/>
                    <a:pt x="10996" y="2017"/>
                  </a:cubicBezTo>
                  <a:cubicBezTo>
                    <a:pt x="11027" y="1859"/>
                    <a:pt x="11185" y="1702"/>
                    <a:pt x="11374" y="1702"/>
                  </a:cubicBezTo>
                  <a:close/>
                  <a:moveTo>
                    <a:pt x="2994" y="1796"/>
                  </a:moveTo>
                  <a:cubicBezTo>
                    <a:pt x="3183" y="1796"/>
                    <a:pt x="3340" y="1954"/>
                    <a:pt x="3372" y="2111"/>
                  </a:cubicBezTo>
                  <a:cubicBezTo>
                    <a:pt x="3440" y="2272"/>
                    <a:pt x="3592" y="2382"/>
                    <a:pt x="3767" y="2382"/>
                  </a:cubicBezTo>
                  <a:cubicBezTo>
                    <a:pt x="3832" y="2382"/>
                    <a:pt x="3901" y="2366"/>
                    <a:pt x="3970" y="2332"/>
                  </a:cubicBezTo>
                  <a:cubicBezTo>
                    <a:pt x="4027" y="2303"/>
                    <a:pt x="4096" y="2288"/>
                    <a:pt x="4170" y="2288"/>
                  </a:cubicBezTo>
                  <a:cubicBezTo>
                    <a:pt x="4260" y="2288"/>
                    <a:pt x="4356" y="2311"/>
                    <a:pt x="4443" y="2363"/>
                  </a:cubicBezTo>
                  <a:cubicBezTo>
                    <a:pt x="4317" y="2584"/>
                    <a:pt x="4254" y="2804"/>
                    <a:pt x="4254" y="3056"/>
                  </a:cubicBezTo>
                  <a:cubicBezTo>
                    <a:pt x="4254" y="3434"/>
                    <a:pt x="4443" y="3781"/>
                    <a:pt x="4758" y="4033"/>
                  </a:cubicBezTo>
                  <a:lnTo>
                    <a:pt x="4758" y="4254"/>
                  </a:lnTo>
                  <a:cubicBezTo>
                    <a:pt x="4506" y="4348"/>
                    <a:pt x="4443" y="4632"/>
                    <a:pt x="4569" y="4852"/>
                  </a:cubicBezTo>
                  <a:cubicBezTo>
                    <a:pt x="4632" y="4978"/>
                    <a:pt x="4632" y="5199"/>
                    <a:pt x="4506" y="5325"/>
                  </a:cubicBezTo>
                  <a:cubicBezTo>
                    <a:pt x="4427" y="5404"/>
                    <a:pt x="4340" y="5435"/>
                    <a:pt x="4258" y="5435"/>
                  </a:cubicBezTo>
                  <a:cubicBezTo>
                    <a:pt x="4175" y="5435"/>
                    <a:pt x="4096" y="5404"/>
                    <a:pt x="4033" y="5356"/>
                  </a:cubicBezTo>
                  <a:cubicBezTo>
                    <a:pt x="3977" y="5332"/>
                    <a:pt x="3916" y="5320"/>
                    <a:pt x="3857" y="5320"/>
                  </a:cubicBezTo>
                  <a:cubicBezTo>
                    <a:pt x="3682" y="5320"/>
                    <a:pt x="3513" y="5421"/>
                    <a:pt x="3466" y="5608"/>
                  </a:cubicBezTo>
                  <a:cubicBezTo>
                    <a:pt x="3435" y="5766"/>
                    <a:pt x="3246" y="5923"/>
                    <a:pt x="3057" y="5923"/>
                  </a:cubicBezTo>
                  <a:cubicBezTo>
                    <a:pt x="2868" y="5923"/>
                    <a:pt x="2710" y="5766"/>
                    <a:pt x="2679" y="5608"/>
                  </a:cubicBezTo>
                  <a:cubicBezTo>
                    <a:pt x="2562" y="5399"/>
                    <a:pt x="2378" y="5276"/>
                    <a:pt x="2188" y="5276"/>
                  </a:cubicBezTo>
                  <a:cubicBezTo>
                    <a:pt x="2120" y="5276"/>
                    <a:pt x="2052" y="5292"/>
                    <a:pt x="1985" y="5325"/>
                  </a:cubicBezTo>
                  <a:cubicBezTo>
                    <a:pt x="1912" y="5369"/>
                    <a:pt x="1826" y="5392"/>
                    <a:pt x="1741" y="5392"/>
                  </a:cubicBezTo>
                  <a:cubicBezTo>
                    <a:pt x="1644" y="5392"/>
                    <a:pt x="1549" y="5361"/>
                    <a:pt x="1481" y="5293"/>
                  </a:cubicBezTo>
                  <a:cubicBezTo>
                    <a:pt x="1324" y="5136"/>
                    <a:pt x="1355" y="4947"/>
                    <a:pt x="1450" y="4821"/>
                  </a:cubicBezTo>
                  <a:cubicBezTo>
                    <a:pt x="1576" y="4569"/>
                    <a:pt x="1450" y="4317"/>
                    <a:pt x="1229" y="4222"/>
                  </a:cubicBezTo>
                  <a:cubicBezTo>
                    <a:pt x="1072" y="4191"/>
                    <a:pt x="914" y="4033"/>
                    <a:pt x="914" y="3844"/>
                  </a:cubicBezTo>
                  <a:cubicBezTo>
                    <a:pt x="914" y="3624"/>
                    <a:pt x="1072" y="3466"/>
                    <a:pt x="1229" y="3434"/>
                  </a:cubicBezTo>
                  <a:cubicBezTo>
                    <a:pt x="1450" y="3371"/>
                    <a:pt x="1576" y="3088"/>
                    <a:pt x="1450" y="2836"/>
                  </a:cubicBezTo>
                  <a:cubicBezTo>
                    <a:pt x="1355" y="2741"/>
                    <a:pt x="1355" y="2489"/>
                    <a:pt x="1481" y="2363"/>
                  </a:cubicBezTo>
                  <a:cubicBezTo>
                    <a:pt x="1557" y="2307"/>
                    <a:pt x="1678" y="2261"/>
                    <a:pt x="1790" y="2261"/>
                  </a:cubicBezTo>
                  <a:cubicBezTo>
                    <a:pt x="1864" y="2261"/>
                    <a:pt x="1935" y="2281"/>
                    <a:pt x="1985" y="2332"/>
                  </a:cubicBezTo>
                  <a:cubicBezTo>
                    <a:pt x="2054" y="2366"/>
                    <a:pt x="2126" y="2382"/>
                    <a:pt x="2194" y="2382"/>
                  </a:cubicBezTo>
                  <a:cubicBezTo>
                    <a:pt x="2376" y="2382"/>
                    <a:pt x="2538" y="2272"/>
                    <a:pt x="2584" y="2111"/>
                  </a:cubicBezTo>
                  <a:cubicBezTo>
                    <a:pt x="2616" y="1954"/>
                    <a:pt x="2773" y="1796"/>
                    <a:pt x="2994" y="1796"/>
                  </a:cubicBezTo>
                  <a:close/>
                  <a:moveTo>
                    <a:pt x="8885" y="5199"/>
                  </a:moveTo>
                  <a:cubicBezTo>
                    <a:pt x="8917" y="5325"/>
                    <a:pt x="8980" y="5451"/>
                    <a:pt x="9011" y="5514"/>
                  </a:cubicBezTo>
                  <a:lnTo>
                    <a:pt x="7656" y="9200"/>
                  </a:lnTo>
                  <a:lnTo>
                    <a:pt x="5703" y="9200"/>
                  </a:lnTo>
                  <a:lnTo>
                    <a:pt x="3687" y="6427"/>
                  </a:lnTo>
                  <a:cubicBezTo>
                    <a:pt x="3813" y="6364"/>
                    <a:pt x="3939" y="6238"/>
                    <a:pt x="4002" y="6112"/>
                  </a:cubicBezTo>
                  <a:cubicBezTo>
                    <a:pt x="4091" y="6133"/>
                    <a:pt x="4179" y="6143"/>
                    <a:pt x="4264" y="6143"/>
                  </a:cubicBezTo>
                  <a:cubicBezTo>
                    <a:pt x="4571" y="6143"/>
                    <a:pt x="4851" y="6012"/>
                    <a:pt x="5073" y="5766"/>
                  </a:cubicBezTo>
                  <a:cubicBezTo>
                    <a:pt x="5199" y="5671"/>
                    <a:pt x="5293" y="5451"/>
                    <a:pt x="5356" y="5199"/>
                  </a:cubicBezTo>
                  <a:cubicBezTo>
                    <a:pt x="5525" y="5295"/>
                    <a:pt x="5730" y="5336"/>
                    <a:pt x="5944" y="5336"/>
                  </a:cubicBezTo>
                  <a:cubicBezTo>
                    <a:pt x="6010" y="5336"/>
                    <a:pt x="6077" y="5332"/>
                    <a:pt x="6144" y="5325"/>
                  </a:cubicBezTo>
                  <a:cubicBezTo>
                    <a:pt x="6365" y="5640"/>
                    <a:pt x="6711" y="5829"/>
                    <a:pt x="7121" y="5829"/>
                  </a:cubicBezTo>
                  <a:cubicBezTo>
                    <a:pt x="7499" y="5829"/>
                    <a:pt x="7877" y="5640"/>
                    <a:pt x="8097" y="5325"/>
                  </a:cubicBezTo>
                  <a:cubicBezTo>
                    <a:pt x="8164" y="5332"/>
                    <a:pt x="8231" y="5336"/>
                    <a:pt x="8297" y="5336"/>
                  </a:cubicBezTo>
                  <a:cubicBezTo>
                    <a:pt x="8511" y="5336"/>
                    <a:pt x="8717" y="5295"/>
                    <a:pt x="8885" y="5199"/>
                  </a:cubicBezTo>
                  <a:close/>
                  <a:moveTo>
                    <a:pt x="9673" y="6112"/>
                  </a:moveTo>
                  <a:cubicBezTo>
                    <a:pt x="9777" y="6164"/>
                    <a:pt x="9890" y="6188"/>
                    <a:pt x="10003" y="6188"/>
                  </a:cubicBezTo>
                  <a:cubicBezTo>
                    <a:pt x="10095" y="6188"/>
                    <a:pt x="10186" y="6172"/>
                    <a:pt x="10271" y="6144"/>
                  </a:cubicBezTo>
                  <a:cubicBezTo>
                    <a:pt x="10334" y="6270"/>
                    <a:pt x="10460" y="6396"/>
                    <a:pt x="10586" y="6459"/>
                  </a:cubicBezTo>
                  <a:lnTo>
                    <a:pt x="8570" y="9231"/>
                  </a:lnTo>
                  <a:lnTo>
                    <a:pt x="9673" y="6112"/>
                  </a:lnTo>
                  <a:close/>
                  <a:moveTo>
                    <a:pt x="8349" y="10050"/>
                  </a:moveTo>
                  <a:lnTo>
                    <a:pt x="8349" y="10870"/>
                  </a:lnTo>
                  <a:lnTo>
                    <a:pt x="5861" y="10870"/>
                  </a:lnTo>
                  <a:lnTo>
                    <a:pt x="5861" y="10050"/>
                  </a:lnTo>
                  <a:close/>
                  <a:moveTo>
                    <a:pt x="8538" y="11720"/>
                  </a:moveTo>
                  <a:lnTo>
                    <a:pt x="9295" y="12823"/>
                  </a:lnTo>
                  <a:cubicBezTo>
                    <a:pt x="9116" y="12781"/>
                    <a:pt x="8938" y="12760"/>
                    <a:pt x="8761" y="12760"/>
                  </a:cubicBezTo>
                  <a:cubicBezTo>
                    <a:pt x="8409" y="12760"/>
                    <a:pt x="8066" y="12844"/>
                    <a:pt x="7751" y="13012"/>
                  </a:cubicBezTo>
                  <a:cubicBezTo>
                    <a:pt x="7562" y="13106"/>
                    <a:pt x="7341" y="13154"/>
                    <a:pt x="7117" y="13154"/>
                  </a:cubicBezTo>
                  <a:cubicBezTo>
                    <a:pt x="6892" y="13154"/>
                    <a:pt x="6664" y="13106"/>
                    <a:pt x="6459" y="13012"/>
                  </a:cubicBezTo>
                  <a:cubicBezTo>
                    <a:pt x="6144" y="12854"/>
                    <a:pt x="5798" y="12760"/>
                    <a:pt x="5419" y="12760"/>
                  </a:cubicBezTo>
                  <a:cubicBezTo>
                    <a:pt x="5262" y="12760"/>
                    <a:pt x="5073" y="12760"/>
                    <a:pt x="4915" y="12823"/>
                  </a:cubicBezTo>
                  <a:lnTo>
                    <a:pt x="5672" y="11720"/>
                  </a:lnTo>
                  <a:close/>
                  <a:moveTo>
                    <a:pt x="7089" y="0"/>
                  </a:moveTo>
                  <a:cubicBezTo>
                    <a:pt x="6680" y="0"/>
                    <a:pt x="6333" y="189"/>
                    <a:pt x="6081" y="505"/>
                  </a:cubicBezTo>
                  <a:cubicBezTo>
                    <a:pt x="6018" y="494"/>
                    <a:pt x="5954" y="489"/>
                    <a:pt x="5890" y="489"/>
                  </a:cubicBezTo>
                  <a:cubicBezTo>
                    <a:pt x="5571" y="489"/>
                    <a:pt x="5251" y="620"/>
                    <a:pt x="5041" y="883"/>
                  </a:cubicBezTo>
                  <a:cubicBezTo>
                    <a:pt x="4884" y="1040"/>
                    <a:pt x="4758" y="1261"/>
                    <a:pt x="4726" y="1513"/>
                  </a:cubicBezTo>
                  <a:cubicBezTo>
                    <a:pt x="4534" y="1416"/>
                    <a:pt x="4341" y="1375"/>
                    <a:pt x="4135" y="1375"/>
                  </a:cubicBezTo>
                  <a:cubicBezTo>
                    <a:pt x="4071" y="1375"/>
                    <a:pt x="4006" y="1379"/>
                    <a:pt x="3939" y="1387"/>
                  </a:cubicBezTo>
                  <a:cubicBezTo>
                    <a:pt x="3687" y="1072"/>
                    <a:pt x="3340" y="883"/>
                    <a:pt x="2931" y="883"/>
                  </a:cubicBezTo>
                  <a:cubicBezTo>
                    <a:pt x="2553" y="883"/>
                    <a:pt x="2206" y="1072"/>
                    <a:pt x="1954" y="1387"/>
                  </a:cubicBezTo>
                  <a:cubicBezTo>
                    <a:pt x="1872" y="1366"/>
                    <a:pt x="1788" y="1356"/>
                    <a:pt x="1704" y="1356"/>
                  </a:cubicBezTo>
                  <a:cubicBezTo>
                    <a:pt x="1402" y="1356"/>
                    <a:pt x="1098" y="1487"/>
                    <a:pt x="851" y="1733"/>
                  </a:cubicBezTo>
                  <a:cubicBezTo>
                    <a:pt x="568" y="2017"/>
                    <a:pt x="473" y="2426"/>
                    <a:pt x="505" y="2804"/>
                  </a:cubicBezTo>
                  <a:cubicBezTo>
                    <a:pt x="190" y="3025"/>
                    <a:pt x="1" y="3403"/>
                    <a:pt x="1" y="3781"/>
                  </a:cubicBezTo>
                  <a:cubicBezTo>
                    <a:pt x="1" y="4191"/>
                    <a:pt x="190" y="4537"/>
                    <a:pt x="505" y="4789"/>
                  </a:cubicBezTo>
                  <a:cubicBezTo>
                    <a:pt x="410" y="5167"/>
                    <a:pt x="536" y="5577"/>
                    <a:pt x="851" y="5829"/>
                  </a:cubicBezTo>
                  <a:cubicBezTo>
                    <a:pt x="1106" y="6084"/>
                    <a:pt x="1489" y="6212"/>
                    <a:pt x="1839" y="6212"/>
                  </a:cubicBezTo>
                  <a:cubicBezTo>
                    <a:pt x="1878" y="6212"/>
                    <a:pt x="1916" y="6210"/>
                    <a:pt x="1954" y="6207"/>
                  </a:cubicBezTo>
                  <a:cubicBezTo>
                    <a:pt x="2143" y="6427"/>
                    <a:pt x="2427" y="6616"/>
                    <a:pt x="2710" y="6679"/>
                  </a:cubicBezTo>
                  <a:lnTo>
                    <a:pt x="5010" y="9767"/>
                  </a:lnTo>
                  <a:lnTo>
                    <a:pt x="5010" y="11153"/>
                  </a:lnTo>
                  <a:lnTo>
                    <a:pt x="3435" y="13516"/>
                  </a:lnTo>
                  <a:cubicBezTo>
                    <a:pt x="3309" y="13674"/>
                    <a:pt x="3340" y="13863"/>
                    <a:pt x="3466" y="14020"/>
                  </a:cubicBezTo>
                  <a:cubicBezTo>
                    <a:pt x="3526" y="14120"/>
                    <a:pt x="3636" y="14182"/>
                    <a:pt x="3757" y="14182"/>
                  </a:cubicBezTo>
                  <a:cubicBezTo>
                    <a:pt x="3827" y="14182"/>
                    <a:pt x="3901" y="14161"/>
                    <a:pt x="3970" y="14115"/>
                  </a:cubicBezTo>
                  <a:lnTo>
                    <a:pt x="4789" y="13674"/>
                  </a:lnTo>
                  <a:cubicBezTo>
                    <a:pt x="4994" y="13579"/>
                    <a:pt x="5215" y="13532"/>
                    <a:pt x="5435" y="13532"/>
                  </a:cubicBezTo>
                  <a:cubicBezTo>
                    <a:pt x="5656" y="13532"/>
                    <a:pt x="5876" y="13579"/>
                    <a:pt x="6081" y="13674"/>
                  </a:cubicBezTo>
                  <a:cubicBezTo>
                    <a:pt x="6396" y="13831"/>
                    <a:pt x="6743" y="13910"/>
                    <a:pt x="7089" y="13910"/>
                  </a:cubicBezTo>
                  <a:cubicBezTo>
                    <a:pt x="7436" y="13910"/>
                    <a:pt x="7782" y="13831"/>
                    <a:pt x="8097" y="13674"/>
                  </a:cubicBezTo>
                  <a:cubicBezTo>
                    <a:pt x="8302" y="13579"/>
                    <a:pt x="8523" y="13532"/>
                    <a:pt x="8743" y="13532"/>
                  </a:cubicBezTo>
                  <a:cubicBezTo>
                    <a:pt x="8964" y="13532"/>
                    <a:pt x="9184" y="13579"/>
                    <a:pt x="9389" y="13674"/>
                  </a:cubicBezTo>
                  <a:lnTo>
                    <a:pt x="10240" y="14115"/>
                  </a:lnTo>
                  <a:cubicBezTo>
                    <a:pt x="10292" y="14136"/>
                    <a:pt x="10348" y="14146"/>
                    <a:pt x="10405" y="14146"/>
                  </a:cubicBezTo>
                  <a:cubicBezTo>
                    <a:pt x="10520" y="14146"/>
                    <a:pt x="10639" y="14104"/>
                    <a:pt x="10744" y="14020"/>
                  </a:cubicBezTo>
                  <a:cubicBezTo>
                    <a:pt x="10870" y="13863"/>
                    <a:pt x="10901" y="13674"/>
                    <a:pt x="10775" y="13516"/>
                  </a:cubicBezTo>
                  <a:lnTo>
                    <a:pt x="9200" y="11153"/>
                  </a:lnTo>
                  <a:lnTo>
                    <a:pt x="9200" y="9767"/>
                  </a:lnTo>
                  <a:lnTo>
                    <a:pt x="11500" y="6679"/>
                  </a:lnTo>
                  <a:cubicBezTo>
                    <a:pt x="11815" y="6616"/>
                    <a:pt x="12067" y="6427"/>
                    <a:pt x="12225" y="6207"/>
                  </a:cubicBezTo>
                  <a:cubicBezTo>
                    <a:pt x="12293" y="6217"/>
                    <a:pt x="12360" y="6223"/>
                    <a:pt x="12427" y="6223"/>
                  </a:cubicBezTo>
                  <a:cubicBezTo>
                    <a:pt x="12758" y="6223"/>
                    <a:pt x="13065" y="6091"/>
                    <a:pt x="13327" y="5829"/>
                  </a:cubicBezTo>
                  <a:cubicBezTo>
                    <a:pt x="13611" y="5577"/>
                    <a:pt x="13737" y="5167"/>
                    <a:pt x="13705" y="4789"/>
                  </a:cubicBezTo>
                  <a:cubicBezTo>
                    <a:pt x="14020" y="4537"/>
                    <a:pt x="14209" y="4191"/>
                    <a:pt x="14209" y="3781"/>
                  </a:cubicBezTo>
                  <a:cubicBezTo>
                    <a:pt x="14178" y="3403"/>
                    <a:pt x="13957" y="3056"/>
                    <a:pt x="13674" y="2804"/>
                  </a:cubicBezTo>
                  <a:cubicBezTo>
                    <a:pt x="13737" y="2426"/>
                    <a:pt x="13611" y="2017"/>
                    <a:pt x="13296" y="1733"/>
                  </a:cubicBezTo>
                  <a:cubicBezTo>
                    <a:pt x="13047" y="1484"/>
                    <a:pt x="12700" y="1381"/>
                    <a:pt x="12342" y="1381"/>
                  </a:cubicBezTo>
                  <a:cubicBezTo>
                    <a:pt x="12292" y="1381"/>
                    <a:pt x="12243" y="1383"/>
                    <a:pt x="12193" y="1387"/>
                  </a:cubicBezTo>
                  <a:cubicBezTo>
                    <a:pt x="11973" y="1072"/>
                    <a:pt x="11594" y="883"/>
                    <a:pt x="11216" y="883"/>
                  </a:cubicBezTo>
                  <a:cubicBezTo>
                    <a:pt x="10807" y="883"/>
                    <a:pt x="10460" y="1072"/>
                    <a:pt x="10240" y="1387"/>
                  </a:cubicBezTo>
                  <a:cubicBezTo>
                    <a:pt x="10173" y="1379"/>
                    <a:pt x="10106" y="1375"/>
                    <a:pt x="10040" y="1375"/>
                  </a:cubicBezTo>
                  <a:cubicBezTo>
                    <a:pt x="9826" y="1375"/>
                    <a:pt x="9621" y="1416"/>
                    <a:pt x="9452" y="1513"/>
                  </a:cubicBezTo>
                  <a:cubicBezTo>
                    <a:pt x="9421" y="1261"/>
                    <a:pt x="9295" y="1072"/>
                    <a:pt x="9137" y="883"/>
                  </a:cubicBezTo>
                  <a:cubicBezTo>
                    <a:pt x="8882" y="627"/>
                    <a:pt x="8525" y="500"/>
                    <a:pt x="8180" y="500"/>
                  </a:cubicBezTo>
                  <a:cubicBezTo>
                    <a:pt x="8142" y="500"/>
                    <a:pt x="8104" y="501"/>
                    <a:pt x="8066" y="505"/>
                  </a:cubicBezTo>
                  <a:cubicBezTo>
                    <a:pt x="7845" y="189"/>
                    <a:pt x="7467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99" name="Google Shape;7699;p69"/>
            <p:cNvSpPr/>
            <p:nvPr/>
          </p:nvSpPr>
          <p:spPr>
            <a:xfrm>
              <a:off x="-11072175" y="1734725"/>
              <a:ext cx="41775" cy="41000"/>
            </a:xfrm>
            <a:custGeom>
              <a:rect b="b" l="l" r="r" t="t"/>
              <a:pathLst>
                <a:path extrusionOk="0" h="1640" w="1671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93"/>
                    <a:pt x="379" y="1639"/>
                    <a:pt x="820" y="1639"/>
                  </a:cubicBezTo>
                  <a:cubicBezTo>
                    <a:pt x="1292" y="1639"/>
                    <a:pt x="1671" y="1293"/>
                    <a:pt x="1671" y="820"/>
                  </a:cubicBezTo>
                  <a:cubicBezTo>
                    <a:pt x="1671" y="379"/>
                    <a:pt x="1292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0" name="Google Shape;7700;p69"/>
            <p:cNvSpPr/>
            <p:nvPr/>
          </p:nvSpPr>
          <p:spPr>
            <a:xfrm>
              <a:off x="-11278525" y="1734725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47" y="1"/>
                    <a:pt x="0" y="379"/>
                    <a:pt x="0" y="820"/>
                  </a:cubicBezTo>
                  <a:cubicBezTo>
                    <a:pt x="0" y="1293"/>
                    <a:pt x="347" y="1639"/>
                    <a:pt x="820" y="1639"/>
                  </a:cubicBezTo>
                  <a:cubicBezTo>
                    <a:pt x="1261" y="1639"/>
                    <a:pt x="1639" y="1293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1" name="Google Shape;7701;p69"/>
            <p:cNvSpPr/>
            <p:nvPr/>
          </p:nvSpPr>
          <p:spPr>
            <a:xfrm>
              <a:off x="-11175350" y="1714250"/>
              <a:ext cx="40975" cy="41000"/>
            </a:xfrm>
            <a:custGeom>
              <a:rect b="b" l="l" r="r" t="t"/>
              <a:pathLst>
                <a:path extrusionOk="0" h="1640" w="1639">
                  <a:moveTo>
                    <a:pt x="820" y="1"/>
                  </a:moveTo>
                  <a:cubicBezTo>
                    <a:pt x="379" y="1"/>
                    <a:pt x="1" y="379"/>
                    <a:pt x="1" y="820"/>
                  </a:cubicBezTo>
                  <a:cubicBezTo>
                    <a:pt x="1" y="1261"/>
                    <a:pt x="379" y="1639"/>
                    <a:pt x="820" y="1639"/>
                  </a:cubicBezTo>
                  <a:cubicBezTo>
                    <a:pt x="1261" y="1639"/>
                    <a:pt x="1639" y="1261"/>
                    <a:pt x="1639" y="820"/>
                  </a:cubicBezTo>
                  <a:cubicBezTo>
                    <a:pt x="1639" y="379"/>
                    <a:pt x="1261" y="1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02" name="Google Shape;7702;p69"/>
          <p:cNvSpPr/>
          <p:nvPr/>
        </p:nvSpPr>
        <p:spPr>
          <a:xfrm>
            <a:off x="4188590" y="2078629"/>
            <a:ext cx="345370" cy="339286"/>
          </a:xfrm>
          <a:custGeom>
            <a:rect b="b" l="l" r="r" t="t"/>
            <a:pathLst>
              <a:path extrusionOk="0" h="14052" w="14304">
                <a:moveTo>
                  <a:pt x="12886" y="2489"/>
                </a:moveTo>
                <a:cubicBezTo>
                  <a:pt x="13106" y="2521"/>
                  <a:pt x="13295" y="2710"/>
                  <a:pt x="13295" y="2899"/>
                </a:cubicBezTo>
                <a:lnTo>
                  <a:pt x="13295" y="3875"/>
                </a:lnTo>
                <a:cubicBezTo>
                  <a:pt x="12933" y="3592"/>
                  <a:pt x="12500" y="3450"/>
                  <a:pt x="12067" y="3450"/>
                </a:cubicBezTo>
                <a:cubicBezTo>
                  <a:pt x="11633" y="3450"/>
                  <a:pt x="11200" y="3592"/>
                  <a:pt x="10838" y="3875"/>
                </a:cubicBezTo>
                <a:lnTo>
                  <a:pt x="10838" y="2899"/>
                </a:lnTo>
                <a:cubicBezTo>
                  <a:pt x="10838" y="2678"/>
                  <a:pt x="11027" y="2489"/>
                  <a:pt x="11216" y="2489"/>
                </a:cubicBezTo>
                <a:close/>
                <a:moveTo>
                  <a:pt x="2899" y="2521"/>
                </a:moveTo>
                <a:cubicBezTo>
                  <a:pt x="3151" y="2521"/>
                  <a:pt x="3308" y="2710"/>
                  <a:pt x="3308" y="2962"/>
                </a:cubicBezTo>
                <a:lnTo>
                  <a:pt x="3308" y="3907"/>
                </a:lnTo>
                <a:cubicBezTo>
                  <a:pt x="2962" y="3623"/>
                  <a:pt x="2521" y="3497"/>
                  <a:pt x="2048" y="3497"/>
                </a:cubicBezTo>
                <a:cubicBezTo>
                  <a:pt x="1575" y="3497"/>
                  <a:pt x="1166" y="3655"/>
                  <a:pt x="819" y="3907"/>
                </a:cubicBezTo>
                <a:lnTo>
                  <a:pt x="819" y="2962"/>
                </a:lnTo>
                <a:cubicBezTo>
                  <a:pt x="851" y="2710"/>
                  <a:pt x="1040" y="2521"/>
                  <a:pt x="1260" y="2521"/>
                </a:cubicBezTo>
                <a:close/>
                <a:moveTo>
                  <a:pt x="2079" y="4285"/>
                </a:moveTo>
                <a:cubicBezTo>
                  <a:pt x="2395" y="4285"/>
                  <a:pt x="2710" y="4411"/>
                  <a:pt x="2962" y="4663"/>
                </a:cubicBezTo>
                <a:lnTo>
                  <a:pt x="4411" y="6112"/>
                </a:lnTo>
                <a:cubicBezTo>
                  <a:pt x="4285" y="6301"/>
                  <a:pt x="2836" y="7719"/>
                  <a:pt x="2678" y="7876"/>
                </a:cubicBezTo>
                <a:lnTo>
                  <a:pt x="1229" y="6427"/>
                </a:lnTo>
                <a:cubicBezTo>
                  <a:pt x="756" y="5955"/>
                  <a:pt x="756" y="5167"/>
                  <a:pt x="1229" y="4663"/>
                </a:cubicBezTo>
                <a:cubicBezTo>
                  <a:pt x="1449" y="4411"/>
                  <a:pt x="1764" y="4285"/>
                  <a:pt x="2079" y="4285"/>
                </a:cubicBezTo>
                <a:close/>
                <a:moveTo>
                  <a:pt x="12055" y="4308"/>
                </a:moveTo>
                <a:cubicBezTo>
                  <a:pt x="12374" y="4308"/>
                  <a:pt x="12697" y="4427"/>
                  <a:pt x="12949" y="4663"/>
                </a:cubicBezTo>
                <a:cubicBezTo>
                  <a:pt x="13421" y="5167"/>
                  <a:pt x="13421" y="5955"/>
                  <a:pt x="12949" y="6427"/>
                </a:cubicBezTo>
                <a:lnTo>
                  <a:pt x="11499" y="7876"/>
                </a:lnTo>
                <a:lnTo>
                  <a:pt x="9735" y="6112"/>
                </a:lnTo>
                <a:lnTo>
                  <a:pt x="11184" y="4663"/>
                </a:lnTo>
                <a:cubicBezTo>
                  <a:pt x="11421" y="4427"/>
                  <a:pt x="11736" y="4308"/>
                  <a:pt x="12055" y="4308"/>
                </a:cubicBezTo>
                <a:close/>
                <a:moveTo>
                  <a:pt x="11657" y="819"/>
                </a:moveTo>
                <a:lnTo>
                  <a:pt x="11657" y="1701"/>
                </a:lnTo>
                <a:lnTo>
                  <a:pt x="11216" y="1701"/>
                </a:lnTo>
                <a:cubicBezTo>
                  <a:pt x="10554" y="1701"/>
                  <a:pt x="10019" y="2237"/>
                  <a:pt x="10019" y="2899"/>
                </a:cubicBezTo>
                <a:lnTo>
                  <a:pt x="10019" y="4663"/>
                </a:lnTo>
                <a:lnTo>
                  <a:pt x="8853" y="5797"/>
                </a:lnTo>
                <a:cubicBezTo>
                  <a:pt x="8696" y="5955"/>
                  <a:pt x="8696" y="6238"/>
                  <a:pt x="8853" y="6396"/>
                </a:cubicBezTo>
                <a:lnTo>
                  <a:pt x="9231" y="6742"/>
                </a:lnTo>
                <a:lnTo>
                  <a:pt x="7089" y="8443"/>
                </a:lnTo>
                <a:lnTo>
                  <a:pt x="4978" y="6742"/>
                </a:lnTo>
                <a:lnTo>
                  <a:pt x="5324" y="6396"/>
                </a:lnTo>
                <a:cubicBezTo>
                  <a:pt x="5482" y="6238"/>
                  <a:pt x="5482" y="5955"/>
                  <a:pt x="5324" y="5797"/>
                </a:cubicBezTo>
                <a:lnTo>
                  <a:pt x="4190" y="4663"/>
                </a:lnTo>
                <a:lnTo>
                  <a:pt x="4190" y="2899"/>
                </a:lnTo>
                <a:cubicBezTo>
                  <a:pt x="4190" y="2237"/>
                  <a:pt x="3623" y="1701"/>
                  <a:pt x="2962" y="1701"/>
                </a:cubicBezTo>
                <a:lnTo>
                  <a:pt x="2521" y="1701"/>
                </a:lnTo>
                <a:lnTo>
                  <a:pt x="2521" y="819"/>
                </a:lnTo>
                <a:close/>
                <a:moveTo>
                  <a:pt x="9767" y="7341"/>
                </a:moveTo>
                <a:lnTo>
                  <a:pt x="10176" y="7719"/>
                </a:lnTo>
                <a:lnTo>
                  <a:pt x="8506" y="9609"/>
                </a:lnTo>
                <a:lnTo>
                  <a:pt x="7719" y="8979"/>
                </a:lnTo>
                <a:lnTo>
                  <a:pt x="9767" y="7341"/>
                </a:lnTo>
                <a:close/>
                <a:moveTo>
                  <a:pt x="5545" y="10743"/>
                </a:moveTo>
                <a:lnTo>
                  <a:pt x="6553" y="11846"/>
                </a:lnTo>
                <a:lnTo>
                  <a:pt x="5230" y="13264"/>
                </a:lnTo>
                <a:lnTo>
                  <a:pt x="2426" y="13264"/>
                </a:lnTo>
                <a:lnTo>
                  <a:pt x="5545" y="10743"/>
                </a:lnTo>
                <a:close/>
                <a:moveTo>
                  <a:pt x="4379" y="7372"/>
                </a:moveTo>
                <a:lnTo>
                  <a:pt x="11751" y="13327"/>
                </a:lnTo>
                <a:lnTo>
                  <a:pt x="8948" y="13327"/>
                </a:lnTo>
                <a:lnTo>
                  <a:pt x="8948" y="13264"/>
                </a:lnTo>
                <a:lnTo>
                  <a:pt x="3970" y="7750"/>
                </a:lnTo>
                <a:lnTo>
                  <a:pt x="4379" y="7372"/>
                </a:lnTo>
                <a:close/>
                <a:moveTo>
                  <a:pt x="473" y="0"/>
                </a:moveTo>
                <a:cubicBezTo>
                  <a:pt x="252" y="0"/>
                  <a:pt x="32" y="189"/>
                  <a:pt x="32" y="441"/>
                </a:cubicBezTo>
                <a:cubicBezTo>
                  <a:pt x="32" y="662"/>
                  <a:pt x="252" y="819"/>
                  <a:pt x="473" y="819"/>
                </a:cubicBezTo>
                <a:lnTo>
                  <a:pt x="1733" y="819"/>
                </a:lnTo>
                <a:lnTo>
                  <a:pt x="1733" y="1701"/>
                </a:lnTo>
                <a:lnTo>
                  <a:pt x="1292" y="1701"/>
                </a:lnTo>
                <a:cubicBezTo>
                  <a:pt x="630" y="1701"/>
                  <a:pt x="32" y="2237"/>
                  <a:pt x="32" y="2899"/>
                </a:cubicBezTo>
                <a:lnTo>
                  <a:pt x="32" y="5387"/>
                </a:lnTo>
                <a:lnTo>
                  <a:pt x="32" y="5450"/>
                </a:lnTo>
                <a:cubicBezTo>
                  <a:pt x="0" y="5986"/>
                  <a:pt x="252" y="6553"/>
                  <a:pt x="630" y="6963"/>
                </a:cubicBezTo>
                <a:lnTo>
                  <a:pt x="2395" y="8758"/>
                </a:lnTo>
                <a:cubicBezTo>
                  <a:pt x="2473" y="8837"/>
                  <a:pt x="2584" y="8877"/>
                  <a:pt x="2694" y="8877"/>
                </a:cubicBezTo>
                <a:cubicBezTo>
                  <a:pt x="2804" y="8877"/>
                  <a:pt x="2914" y="8837"/>
                  <a:pt x="2993" y="8758"/>
                </a:cubicBezTo>
                <a:lnTo>
                  <a:pt x="3434" y="8317"/>
                </a:lnTo>
                <a:lnTo>
                  <a:pt x="5041" y="10082"/>
                </a:lnTo>
                <a:lnTo>
                  <a:pt x="1008" y="13327"/>
                </a:lnTo>
                <a:cubicBezTo>
                  <a:pt x="914" y="13421"/>
                  <a:pt x="819" y="13579"/>
                  <a:pt x="914" y="13768"/>
                </a:cubicBezTo>
                <a:cubicBezTo>
                  <a:pt x="945" y="13925"/>
                  <a:pt x="1103" y="14051"/>
                  <a:pt x="1292" y="14051"/>
                </a:cubicBezTo>
                <a:lnTo>
                  <a:pt x="5419" y="14051"/>
                </a:lnTo>
                <a:cubicBezTo>
                  <a:pt x="5545" y="14051"/>
                  <a:pt x="5671" y="14020"/>
                  <a:pt x="5734" y="13925"/>
                </a:cubicBezTo>
                <a:lnTo>
                  <a:pt x="7120" y="12413"/>
                </a:lnTo>
                <a:lnTo>
                  <a:pt x="8506" y="13925"/>
                </a:lnTo>
                <a:cubicBezTo>
                  <a:pt x="8569" y="14020"/>
                  <a:pt x="8696" y="14051"/>
                  <a:pt x="8822" y="14051"/>
                </a:cubicBezTo>
                <a:lnTo>
                  <a:pt x="12949" y="14051"/>
                </a:lnTo>
                <a:cubicBezTo>
                  <a:pt x="13106" y="14051"/>
                  <a:pt x="13264" y="13925"/>
                  <a:pt x="13358" y="13768"/>
                </a:cubicBezTo>
                <a:cubicBezTo>
                  <a:pt x="13390" y="13610"/>
                  <a:pt x="13358" y="13421"/>
                  <a:pt x="13232" y="13327"/>
                </a:cubicBezTo>
                <a:lnTo>
                  <a:pt x="9263" y="10082"/>
                </a:lnTo>
                <a:lnTo>
                  <a:pt x="10869" y="8286"/>
                </a:lnTo>
                <a:lnTo>
                  <a:pt x="11310" y="8695"/>
                </a:lnTo>
                <a:cubicBezTo>
                  <a:pt x="11389" y="8774"/>
                  <a:pt x="11492" y="8814"/>
                  <a:pt x="11594" y="8814"/>
                </a:cubicBezTo>
                <a:cubicBezTo>
                  <a:pt x="11696" y="8814"/>
                  <a:pt x="11799" y="8774"/>
                  <a:pt x="11878" y="8695"/>
                </a:cubicBezTo>
                <a:lnTo>
                  <a:pt x="13673" y="6931"/>
                </a:lnTo>
                <a:cubicBezTo>
                  <a:pt x="14083" y="6490"/>
                  <a:pt x="14303" y="5955"/>
                  <a:pt x="14240" y="5387"/>
                </a:cubicBezTo>
                <a:lnTo>
                  <a:pt x="14240" y="5356"/>
                </a:lnTo>
                <a:lnTo>
                  <a:pt x="14240" y="2867"/>
                </a:lnTo>
                <a:cubicBezTo>
                  <a:pt x="14240" y="2205"/>
                  <a:pt x="13705" y="1670"/>
                  <a:pt x="12980" y="1670"/>
                </a:cubicBezTo>
                <a:lnTo>
                  <a:pt x="12571" y="1670"/>
                </a:lnTo>
                <a:lnTo>
                  <a:pt x="12571" y="788"/>
                </a:lnTo>
                <a:lnTo>
                  <a:pt x="13736" y="788"/>
                </a:lnTo>
                <a:lnTo>
                  <a:pt x="13736" y="819"/>
                </a:lnTo>
                <a:cubicBezTo>
                  <a:pt x="13988" y="819"/>
                  <a:pt x="14177" y="630"/>
                  <a:pt x="14177" y="441"/>
                </a:cubicBezTo>
                <a:cubicBezTo>
                  <a:pt x="14177" y="189"/>
                  <a:pt x="13988" y="0"/>
                  <a:pt x="1373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03" name="Google Shape;7703;p69"/>
          <p:cNvSpPr/>
          <p:nvPr/>
        </p:nvSpPr>
        <p:spPr>
          <a:xfrm>
            <a:off x="4616792" y="2528958"/>
            <a:ext cx="343849" cy="298988"/>
          </a:xfrm>
          <a:custGeom>
            <a:rect b="b" l="l" r="r" t="t"/>
            <a:pathLst>
              <a:path extrusionOk="0" h="12383" w="14241">
                <a:moveTo>
                  <a:pt x="9610" y="4128"/>
                </a:moveTo>
                <a:cubicBezTo>
                  <a:pt x="10271" y="4128"/>
                  <a:pt x="10870" y="4664"/>
                  <a:pt x="10870" y="5388"/>
                </a:cubicBezTo>
                <a:cubicBezTo>
                  <a:pt x="10870" y="6050"/>
                  <a:pt x="10303" y="6617"/>
                  <a:pt x="9610" y="6617"/>
                </a:cubicBezTo>
                <a:lnTo>
                  <a:pt x="8444" y="6617"/>
                </a:lnTo>
                <a:cubicBezTo>
                  <a:pt x="8412" y="6207"/>
                  <a:pt x="8381" y="5829"/>
                  <a:pt x="8381" y="5388"/>
                </a:cubicBezTo>
                <a:cubicBezTo>
                  <a:pt x="8381" y="4947"/>
                  <a:pt x="8412" y="4569"/>
                  <a:pt x="8444" y="4128"/>
                </a:cubicBezTo>
                <a:close/>
                <a:moveTo>
                  <a:pt x="3183" y="3309"/>
                </a:moveTo>
                <a:cubicBezTo>
                  <a:pt x="2773" y="3876"/>
                  <a:pt x="2553" y="4632"/>
                  <a:pt x="2553" y="5388"/>
                </a:cubicBezTo>
                <a:cubicBezTo>
                  <a:pt x="2553" y="6144"/>
                  <a:pt x="2773" y="6837"/>
                  <a:pt x="3183" y="7468"/>
                </a:cubicBezTo>
                <a:lnTo>
                  <a:pt x="2994" y="7468"/>
                </a:lnTo>
                <a:cubicBezTo>
                  <a:pt x="1765" y="7436"/>
                  <a:pt x="820" y="6459"/>
                  <a:pt x="883" y="5262"/>
                </a:cubicBezTo>
                <a:cubicBezTo>
                  <a:pt x="946" y="4191"/>
                  <a:pt x="1954" y="3309"/>
                  <a:pt x="3088" y="3309"/>
                </a:cubicBezTo>
                <a:close/>
                <a:moveTo>
                  <a:pt x="8129" y="2175"/>
                </a:moveTo>
                <a:lnTo>
                  <a:pt x="8129" y="2175"/>
                </a:lnTo>
                <a:cubicBezTo>
                  <a:pt x="7751" y="3088"/>
                  <a:pt x="7562" y="4160"/>
                  <a:pt x="7562" y="5294"/>
                </a:cubicBezTo>
                <a:cubicBezTo>
                  <a:pt x="7562" y="6428"/>
                  <a:pt x="7751" y="7499"/>
                  <a:pt x="8129" y="8413"/>
                </a:cubicBezTo>
                <a:lnTo>
                  <a:pt x="7908" y="8255"/>
                </a:lnTo>
                <a:cubicBezTo>
                  <a:pt x="6995" y="7783"/>
                  <a:pt x="5861" y="7436"/>
                  <a:pt x="4600" y="7436"/>
                </a:cubicBezTo>
                <a:lnTo>
                  <a:pt x="4254" y="7436"/>
                </a:lnTo>
                <a:cubicBezTo>
                  <a:pt x="3687" y="6869"/>
                  <a:pt x="3372" y="6144"/>
                  <a:pt x="3372" y="5357"/>
                </a:cubicBezTo>
                <a:cubicBezTo>
                  <a:pt x="3372" y="4569"/>
                  <a:pt x="3687" y="3813"/>
                  <a:pt x="4254" y="3246"/>
                </a:cubicBezTo>
                <a:lnTo>
                  <a:pt x="4632" y="3246"/>
                </a:lnTo>
                <a:cubicBezTo>
                  <a:pt x="5798" y="3246"/>
                  <a:pt x="6963" y="2931"/>
                  <a:pt x="7908" y="2332"/>
                </a:cubicBezTo>
                <a:lnTo>
                  <a:pt x="8129" y="2175"/>
                </a:lnTo>
                <a:close/>
                <a:moveTo>
                  <a:pt x="5041" y="8287"/>
                </a:moveTo>
                <a:cubicBezTo>
                  <a:pt x="5293" y="8287"/>
                  <a:pt x="5577" y="8350"/>
                  <a:pt x="5861" y="8413"/>
                </a:cubicBezTo>
                <a:lnTo>
                  <a:pt x="5861" y="8696"/>
                </a:lnTo>
                <a:cubicBezTo>
                  <a:pt x="5861" y="8917"/>
                  <a:pt x="5672" y="9137"/>
                  <a:pt x="5419" y="9137"/>
                </a:cubicBezTo>
                <a:lnTo>
                  <a:pt x="5041" y="9137"/>
                </a:lnTo>
                <a:lnTo>
                  <a:pt x="5041" y="8287"/>
                </a:lnTo>
                <a:close/>
                <a:moveTo>
                  <a:pt x="10870" y="757"/>
                </a:moveTo>
                <a:cubicBezTo>
                  <a:pt x="12193" y="757"/>
                  <a:pt x="13327" y="2868"/>
                  <a:pt x="13327" y="5325"/>
                </a:cubicBezTo>
                <a:cubicBezTo>
                  <a:pt x="13327" y="7814"/>
                  <a:pt x="12193" y="9925"/>
                  <a:pt x="10870" y="9925"/>
                </a:cubicBezTo>
                <a:cubicBezTo>
                  <a:pt x="10712" y="9925"/>
                  <a:pt x="10492" y="9862"/>
                  <a:pt x="10334" y="9799"/>
                </a:cubicBezTo>
                <a:lnTo>
                  <a:pt x="9862" y="9515"/>
                </a:lnTo>
                <a:cubicBezTo>
                  <a:pt x="9358" y="9074"/>
                  <a:pt x="8917" y="8350"/>
                  <a:pt x="8664" y="7436"/>
                </a:cubicBezTo>
                <a:lnTo>
                  <a:pt x="9610" y="7436"/>
                </a:lnTo>
                <a:cubicBezTo>
                  <a:pt x="10744" y="7436"/>
                  <a:pt x="11689" y="6491"/>
                  <a:pt x="11689" y="5325"/>
                </a:cubicBezTo>
                <a:cubicBezTo>
                  <a:pt x="11689" y="4191"/>
                  <a:pt x="10744" y="3246"/>
                  <a:pt x="9610" y="3246"/>
                </a:cubicBezTo>
                <a:lnTo>
                  <a:pt x="8664" y="3246"/>
                </a:lnTo>
                <a:cubicBezTo>
                  <a:pt x="8948" y="2332"/>
                  <a:pt x="9326" y="1608"/>
                  <a:pt x="9862" y="1167"/>
                </a:cubicBezTo>
                <a:lnTo>
                  <a:pt x="10334" y="883"/>
                </a:lnTo>
                <a:cubicBezTo>
                  <a:pt x="10523" y="820"/>
                  <a:pt x="10712" y="757"/>
                  <a:pt x="10870" y="757"/>
                </a:cubicBezTo>
                <a:close/>
                <a:moveTo>
                  <a:pt x="4222" y="8255"/>
                </a:moveTo>
                <a:lnTo>
                  <a:pt x="4222" y="11185"/>
                </a:lnTo>
                <a:cubicBezTo>
                  <a:pt x="4222" y="11406"/>
                  <a:pt x="4002" y="11595"/>
                  <a:pt x="3813" y="11595"/>
                </a:cubicBezTo>
                <a:cubicBezTo>
                  <a:pt x="3624" y="11595"/>
                  <a:pt x="3372" y="11406"/>
                  <a:pt x="3372" y="11185"/>
                </a:cubicBezTo>
                <a:lnTo>
                  <a:pt x="3372" y="8255"/>
                </a:lnTo>
                <a:close/>
                <a:moveTo>
                  <a:pt x="10870" y="1"/>
                </a:moveTo>
                <a:cubicBezTo>
                  <a:pt x="10303" y="1"/>
                  <a:pt x="9830" y="190"/>
                  <a:pt x="9389" y="536"/>
                </a:cubicBezTo>
                <a:lnTo>
                  <a:pt x="7467" y="1671"/>
                </a:lnTo>
                <a:cubicBezTo>
                  <a:pt x="6648" y="2206"/>
                  <a:pt x="5609" y="2458"/>
                  <a:pt x="4632" y="2458"/>
                </a:cubicBezTo>
                <a:lnTo>
                  <a:pt x="3088" y="2458"/>
                </a:lnTo>
                <a:cubicBezTo>
                  <a:pt x="1513" y="2458"/>
                  <a:pt x="158" y="3655"/>
                  <a:pt x="64" y="5231"/>
                </a:cubicBezTo>
                <a:cubicBezTo>
                  <a:pt x="1" y="6806"/>
                  <a:pt x="1135" y="8066"/>
                  <a:pt x="2553" y="8255"/>
                </a:cubicBezTo>
                <a:lnTo>
                  <a:pt x="2553" y="11185"/>
                </a:lnTo>
                <a:cubicBezTo>
                  <a:pt x="2553" y="11847"/>
                  <a:pt x="3088" y="12382"/>
                  <a:pt x="3813" y="12382"/>
                </a:cubicBezTo>
                <a:cubicBezTo>
                  <a:pt x="4474" y="12382"/>
                  <a:pt x="5073" y="11847"/>
                  <a:pt x="5073" y="11185"/>
                </a:cubicBezTo>
                <a:lnTo>
                  <a:pt x="5073" y="9925"/>
                </a:lnTo>
                <a:lnTo>
                  <a:pt x="5451" y="9925"/>
                </a:lnTo>
                <a:cubicBezTo>
                  <a:pt x="6144" y="9925"/>
                  <a:pt x="6711" y="9358"/>
                  <a:pt x="6711" y="8696"/>
                </a:cubicBezTo>
                <a:lnTo>
                  <a:pt x="6711" y="8665"/>
                </a:lnTo>
                <a:cubicBezTo>
                  <a:pt x="6995" y="8759"/>
                  <a:pt x="7278" y="8885"/>
                  <a:pt x="7562" y="9043"/>
                </a:cubicBezTo>
                <a:lnTo>
                  <a:pt x="9484" y="10177"/>
                </a:lnTo>
                <a:cubicBezTo>
                  <a:pt x="9925" y="10555"/>
                  <a:pt x="10397" y="10744"/>
                  <a:pt x="10933" y="10744"/>
                </a:cubicBezTo>
                <a:cubicBezTo>
                  <a:pt x="11878" y="10744"/>
                  <a:pt x="12697" y="10145"/>
                  <a:pt x="13327" y="9074"/>
                </a:cubicBezTo>
                <a:cubicBezTo>
                  <a:pt x="13926" y="8098"/>
                  <a:pt x="14241" y="6774"/>
                  <a:pt x="14241" y="5388"/>
                </a:cubicBezTo>
                <a:cubicBezTo>
                  <a:pt x="14178" y="2458"/>
                  <a:pt x="12792" y="1"/>
                  <a:pt x="1087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04" name="Google Shape;7704;p69"/>
          <p:cNvGrpSpPr/>
          <p:nvPr/>
        </p:nvGrpSpPr>
        <p:grpSpPr>
          <a:xfrm>
            <a:off x="5916673" y="1668522"/>
            <a:ext cx="299736" cy="343849"/>
            <a:chOff x="-9570950" y="1622100"/>
            <a:chExt cx="310350" cy="356025"/>
          </a:xfrm>
        </p:grpSpPr>
        <p:sp>
          <p:nvSpPr>
            <p:cNvPr id="7705" name="Google Shape;7705;p69"/>
            <p:cNvSpPr/>
            <p:nvPr/>
          </p:nvSpPr>
          <p:spPr>
            <a:xfrm>
              <a:off x="-9570950" y="1622100"/>
              <a:ext cx="310350" cy="356025"/>
            </a:xfrm>
            <a:custGeom>
              <a:rect b="b" l="l" r="r" t="t"/>
              <a:pathLst>
                <a:path extrusionOk="0" h="14241" w="12414">
                  <a:moveTo>
                    <a:pt x="7026" y="851"/>
                  </a:moveTo>
                  <a:cubicBezTo>
                    <a:pt x="7246" y="851"/>
                    <a:pt x="7404" y="1040"/>
                    <a:pt x="7404" y="1229"/>
                  </a:cubicBezTo>
                  <a:lnTo>
                    <a:pt x="7404" y="1670"/>
                  </a:lnTo>
                  <a:lnTo>
                    <a:pt x="4915" y="1670"/>
                  </a:lnTo>
                  <a:lnTo>
                    <a:pt x="4915" y="1229"/>
                  </a:lnTo>
                  <a:lnTo>
                    <a:pt x="4978" y="1229"/>
                  </a:lnTo>
                  <a:cubicBezTo>
                    <a:pt x="4978" y="1009"/>
                    <a:pt x="5167" y="851"/>
                    <a:pt x="5356" y="851"/>
                  </a:cubicBezTo>
                  <a:close/>
                  <a:moveTo>
                    <a:pt x="9987" y="2490"/>
                  </a:moveTo>
                  <a:lnTo>
                    <a:pt x="9987" y="7688"/>
                  </a:lnTo>
                  <a:lnTo>
                    <a:pt x="9924" y="7688"/>
                  </a:lnTo>
                  <a:lnTo>
                    <a:pt x="8160" y="5924"/>
                  </a:lnTo>
                  <a:cubicBezTo>
                    <a:pt x="8081" y="5845"/>
                    <a:pt x="7971" y="5805"/>
                    <a:pt x="7861" y="5805"/>
                  </a:cubicBezTo>
                  <a:cubicBezTo>
                    <a:pt x="7750" y="5805"/>
                    <a:pt x="7640" y="5845"/>
                    <a:pt x="7561" y="5924"/>
                  </a:cubicBezTo>
                  <a:lnTo>
                    <a:pt x="6396" y="7121"/>
                  </a:lnTo>
                  <a:lnTo>
                    <a:pt x="4883" y="5136"/>
                  </a:lnTo>
                  <a:cubicBezTo>
                    <a:pt x="4820" y="5010"/>
                    <a:pt x="4694" y="4978"/>
                    <a:pt x="4568" y="4978"/>
                  </a:cubicBezTo>
                  <a:cubicBezTo>
                    <a:pt x="4474" y="4978"/>
                    <a:pt x="4348" y="5073"/>
                    <a:pt x="4253" y="5136"/>
                  </a:cubicBezTo>
                  <a:lnTo>
                    <a:pt x="2521" y="7467"/>
                  </a:lnTo>
                  <a:lnTo>
                    <a:pt x="2521" y="2490"/>
                  </a:lnTo>
                  <a:close/>
                  <a:moveTo>
                    <a:pt x="4537" y="6081"/>
                  </a:moveTo>
                  <a:lnTo>
                    <a:pt x="6175" y="8286"/>
                  </a:lnTo>
                  <a:lnTo>
                    <a:pt x="2867" y="8286"/>
                  </a:lnTo>
                  <a:lnTo>
                    <a:pt x="4537" y="6081"/>
                  </a:lnTo>
                  <a:close/>
                  <a:moveTo>
                    <a:pt x="7845" y="6806"/>
                  </a:moveTo>
                  <a:lnTo>
                    <a:pt x="9326" y="8286"/>
                  </a:lnTo>
                  <a:lnTo>
                    <a:pt x="7215" y="8286"/>
                  </a:lnTo>
                  <a:lnTo>
                    <a:pt x="6868" y="7782"/>
                  </a:lnTo>
                  <a:lnTo>
                    <a:pt x="7845" y="6806"/>
                  </a:lnTo>
                  <a:close/>
                  <a:moveTo>
                    <a:pt x="1670" y="2458"/>
                  </a:moveTo>
                  <a:lnTo>
                    <a:pt x="1670" y="8696"/>
                  </a:lnTo>
                  <a:cubicBezTo>
                    <a:pt x="1670" y="8917"/>
                    <a:pt x="1859" y="9106"/>
                    <a:pt x="2080" y="9106"/>
                  </a:cubicBezTo>
                  <a:lnTo>
                    <a:pt x="10365" y="9106"/>
                  </a:lnTo>
                  <a:cubicBezTo>
                    <a:pt x="10586" y="9106"/>
                    <a:pt x="10806" y="8917"/>
                    <a:pt x="10743" y="8696"/>
                  </a:cubicBezTo>
                  <a:lnTo>
                    <a:pt x="10743" y="2490"/>
                  </a:lnTo>
                  <a:lnTo>
                    <a:pt x="11153" y="2490"/>
                  </a:lnTo>
                  <a:cubicBezTo>
                    <a:pt x="11374" y="2490"/>
                    <a:pt x="11594" y="2647"/>
                    <a:pt x="11594" y="2899"/>
                  </a:cubicBezTo>
                  <a:lnTo>
                    <a:pt x="11594" y="9515"/>
                  </a:lnTo>
                  <a:cubicBezTo>
                    <a:pt x="11594" y="9736"/>
                    <a:pt x="11374" y="9956"/>
                    <a:pt x="11184" y="9956"/>
                  </a:cubicBezTo>
                  <a:lnTo>
                    <a:pt x="1260" y="9956"/>
                  </a:lnTo>
                  <a:cubicBezTo>
                    <a:pt x="1040" y="9956"/>
                    <a:pt x="882" y="9736"/>
                    <a:pt x="882" y="9515"/>
                  </a:cubicBezTo>
                  <a:lnTo>
                    <a:pt x="882" y="2899"/>
                  </a:lnTo>
                  <a:cubicBezTo>
                    <a:pt x="882" y="2647"/>
                    <a:pt x="1071" y="2458"/>
                    <a:pt x="1260" y="2458"/>
                  </a:cubicBezTo>
                  <a:close/>
                  <a:moveTo>
                    <a:pt x="8286" y="10775"/>
                  </a:moveTo>
                  <a:lnTo>
                    <a:pt x="8286" y="11626"/>
                  </a:lnTo>
                  <a:lnTo>
                    <a:pt x="4127" y="11626"/>
                  </a:lnTo>
                  <a:lnTo>
                    <a:pt x="4127" y="10775"/>
                  </a:lnTo>
                  <a:close/>
                  <a:moveTo>
                    <a:pt x="3340" y="10775"/>
                  </a:moveTo>
                  <a:lnTo>
                    <a:pt x="3340" y="12886"/>
                  </a:lnTo>
                  <a:lnTo>
                    <a:pt x="3308" y="12886"/>
                  </a:lnTo>
                  <a:cubicBezTo>
                    <a:pt x="3308" y="13138"/>
                    <a:pt x="3119" y="13327"/>
                    <a:pt x="2930" y="13327"/>
                  </a:cubicBezTo>
                  <a:cubicBezTo>
                    <a:pt x="2710" y="13327"/>
                    <a:pt x="2521" y="13138"/>
                    <a:pt x="2521" y="12886"/>
                  </a:cubicBezTo>
                  <a:lnTo>
                    <a:pt x="2521" y="10775"/>
                  </a:lnTo>
                  <a:close/>
                  <a:moveTo>
                    <a:pt x="9956" y="10775"/>
                  </a:moveTo>
                  <a:lnTo>
                    <a:pt x="9956" y="12886"/>
                  </a:lnTo>
                  <a:lnTo>
                    <a:pt x="9924" y="12886"/>
                  </a:lnTo>
                  <a:cubicBezTo>
                    <a:pt x="9924" y="13138"/>
                    <a:pt x="9735" y="13327"/>
                    <a:pt x="9546" y="13327"/>
                  </a:cubicBezTo>
                  <a:cubicBezTo>
                    <a:pt x="9326" y="13327"/>
                    <a:pt x="9137" y="13138"/>
                    <a:pt x="9137" y="12886"/>
                  </a:cubicBezTo>
                  <a:lnTo>
                    <a:pt x="9137" y="10775"/>
                  </a:lnTo>
                  <a:close/>
                  <a:moveTo>
                    <a:pt x="5356" y="1"/>
                  </a:moveTo>
                  <a:cubicBezTo>
                    <a:pt x="4694" y="1"/>
                    <a:pt x="4127" y="568"/>
                    <a:pt x="4127" y="1292"/>
                  </a:cubicBezTo>
                  <a:lnTo>
                    <a:pt x="4127" y="1702"/>
                  </a:lnTo>
                  <a:lnTo>
                    <a:pt x="1229" y="1702"/>
                  </a:lnTo>
                  <a:cubicBezTo>
                    <a:pt x="567" y="1702"/>
                    <a:pt x="0" y="2269"/>
                    <a:pt x="0" y="2962"/>
                  </a:cubicBezTo>
                  <a:lnTo>
                    <a:pt x="0" y="9578"/>
                  </a:lnTo>
                  <a:cubicBezTo>
                    <a:pt x="0" y="10271"/>
                    <a:pt x="567" y="10838"/>
                    <a:pt x="1229" y="10838"/>
                  </a:cubicBezTo>
                  <a:lnTo>
                    <a:pt x="1607" y="10838"/>
                  </a:lnTo>
                  <a:lnTo>
                    <a:pt x="1607" y="12981"/>
                  </a:lnTo>
                  <a:cubicBezTo>
                    <a:pt x="1607" y="13642"/>
                    <a:pt x="2174" y="14241"/>
                    <a:pt x="2867" y="14241"/>
                  </a:cubicBezTo>
                  <a:cubicBezTo>
                    <a:pt x="3592" y="14241"/>
                    <a:pt x="4127" y="13674"/>
                    <a:pt x="4127" y="12981"/>
                  </a:cubicBezTo>
                  <a:lnTo>
                    <a:pt x="4127" y="12540"/>
                  </a:lnTo>
                  <a:lnTo>
                    <a:pt x="8286" y="12540"/>
                  </a:lnTo>
                  <a:lnTo>
                    <a:pt x="8286" y="12981"/>
                  </a:lnTo>
                  <a:cubicBezTo>
                    <a:pt x="8286" y="13642"/>
                    <a:pt x="8822" y="14241"/>
                    <a:pt x="9483" y="14241"/>
                  </a:cubicBezTo>
                  <a:cubicBezTo>
                    <a:pt x="10176" y="14241"/>
                    <a:pt x="10775" y="13674"/>
                    <a:pt x="10775" y="12981"/>
                  </a:cubicBezTo>
                  <a:lnTo>
                    <a:pt x="10775" y="10838"/>
                  </a:lnTo>
                  <a:lnTo>
                    <a:pt x="11153" y="10838"/>
                  </a:lnTo>
                  <a:cubicBezTo>
                    <a:pt x="11815" y="10838"/>
                    <a:pt x="12413" y="10303"/>
                    <a:pt x="12413" y="9578"/>
                  </a:cubicBezTo>
                  <a:lnTo>
                    <a:pt x="12413" y="2899"/>
                  </a:lnTo>
                  <a:cubicBezTo>
                    <a:pt x="12413" y="2238"/>
                    <a:pt x="11878" y="1639"/>
                    <a:pt x="11153" y="1639"/>
                  </a:cubicBezTo>
                  <a:lnTo>
                    <a:pt x="8286" y="1639"/>
                  </a:lnTo>
                  <a:lnTo>
                    <a:pt x="8286" y="1198"/>
                  </a:lnTo>
                  <a:cubicBezTo>
                    <a:pt x="8286" y="568"/>
                    <a:pt x="7687" y="1"/>
                    <a:pt x="70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6" name="Google Shape;7706;p69"/>
            <p:cNvSpPr/>
            <p:nvPr/>
          </p:nvSpPr>
          <p:spPr>
            <a:xfrm>
              <a:off x="-9426025" y="16953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0" y="820"/>
                  </a:moveTo>
                  <a:cubicBezTo>
                    <a:pt x="1449" y="820"/>
                    <a:pt x="1638" y="977"/>
                    <a:pt x="1638" y="1229"/>
                  </a:cubicBezTo>
                  <a:cubicBezTo>
                    <a:pt x="1638" y="1450"/>
                    <a:pt x="1449" y="1639"/>
                    <a:pt x="1260" y="1639"/>
                  </a:cubicBezTo>
                  <a:cubicBezTo>
                    <a:pt x="1071" y="1639"/>
                    <a:pt x="851" y="1450"/>
                    <a:pt x="851" y="1229"/>
                  </a:cubicBezTo>
                  <a:cubicBezTo>
                    <a:pt x="851" y="977"/>
                    <a:pt x="1071" y="820"/>
                    <a:pt x="1260" y="820"/>
                  </a:cubicBezTo>
                  <a:close/>
                  <a:moveTo>
                    <a:pt x="1260" y="1"/>
                  </a:moveTo>
                  <a:cubicBezTo>
                    <a:pt x="536" y="1"/>
                    <a:pt x="0" y="505"/>
                    <a:pt x="0" y="1229"/>
                  </a:cubicBezTo>
                  <a:cubicBezTo>
                    <a:pt x="0" y="1891"/>
                    <a:pt x="536" y="2490"/>
                    <a:pt x="1260" y="2490"/>
                  </a:cubicBezTo>
                  <a:cubicBezTo>
                    <a:pt x="1985" y="2490"/>
                    <a:pt x="2521" y="1922"/>
                    <a:pt x="2521" y="1229"/>
                  </a:cubicBezTo>
                  <a:cubicBezTo>
                    <a:pt x="2521" y="505"/>
                    <a:pt x="1985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07" name="Google Shape;7707;p69"/>
          <p:cNvGrpSpPr/>
          <p:nvPr/>
        </p:nvGrpSpPr>
        <p:grpSpPr>
          <a:xfrm>
            <a:off x="5895377" y="2077478"/>
            <a:ext cx="342328" cy="341579"/>
            <a:chOff x="-9594575" y="2056875"/>
            <a:chExt cx="354450" cy="353675"/>
          </a:xfrm>
        </p:grpSpPr>
        <p:sp>
          <p:nvSpPr>
            <p:cNvPr id="7708" name="Google Shape;7708;p69"/>
            <p:cNvSpPr/>
            <p:nvPr/>
          </p:nvSpPr>
          <p:spPr>
            <a:xfrm>
              <a:off x="-9594575" y="2056875"/>
              <a:ext cx="354450" cy="353675"/>
            </a:xfrm>
            <a:custGeom>
              <a:rect b="b" l="l" r="r" t="t"/>
              <a:pathLst>
                <a:path extrusionOk="0" h="14147" w="14178">
                  <a:moveTo>
                    <a:pt x="3781" y="819"/>
                  </a:moveTo>
                  <a:cubicBezTo>
                    <a:pt x="4442" y="819"/>
                    <a:pt x="5041" y="1387"/>
                    <a:pt x="5041" y="2080"/>
                  </a:cubicBezTo>
                  <a:cubicBezTo>
                    <a:pt x="4694" y="1796"/>
                    <a:pt x="4253" y="1639"/>
                    <a:pt x="3812" y="1639"/>
                  </a:cubicBezTo>
                  <a:cubicBezTo>
                    <a:pt x="3340" y="1639"/>
                    <a:pt x="2930" y="1796"/>
                    <a:pt x="2552" y="2048"/>
                  </a:cubicBezTo>
                  <a:cubicBezTo>
                    <a:pt x="2552" y="1387"/>
                    <a:pt x="3119" y="819"/>
                    <a:pt x="3781" y="819"/>
                  </a:cubicBezTo>
                  <a:close/>
                  <a:moveTo>
                    <a:pt x="10491" y="819"/>
                  </a:moveTo>
                  <a:cubicBezTo>
                    <a:pt x="11153" y="819"/>
                    <a:pt x="11688" y="1387"/>
                    <a:pt x="11751" y="2048"/>
                  </a:cubicBezTo>
                  <a:cubicBezTo>
                    <a:pt x="11373" y="1765"/>
                    <a:pt x="10964" y="1639"/>
                    <a:pt x="10491" y="1639"/>
                  </a:cubicBezTo>
                  <a:cubicBezTo>
                    <a:pt x="10019" y="1639"/>
                    <a:pt x="9578" y="1796"/>
                    <a:pt x="9263" y="2080"/>
                  </a:cubicBezTo>
                  <a:cubicBezTo>
                    <a:pt x="9231" y="1387"/>
                    <a:pt x="9767" y="819"/>
                    <a:pt x="10491" y="819"/>
                  </a:cubicBezTo>
                  <a:close/>
                  <a:moveTo>
                    <a:pt x="6742" y="5797"/>
                  </a:moveTo>
                  <a:lnTo>
                    <a:pt x="6742" y="7467"/>
                  </a:lnTo>
                  <a:lnTo>
                    <a:pt x="5860" y="7467"/>
                  </a:lnTo>
                  <a:lnTo>
                    <a:pt x="5860" y="5797"/>
                  </a:lnTo>
                  <a:close/>
                  <a:moveTo>
                    <a:pt x="8380" y="5766"/>
                  </a:moveTo>
                  <a:lnTo>
                    <a:pt x="8380" y="7467"/>
                  </a:lnTo>
                  <a:lnTo>
                    <a:pt x="7530" y="7467"/>
                  </a:lnTo>
                  <a:lnTo>
                    <a:pt x="7530" y="5766"/>
                  </a:lnTo>
                  <a:close/>
                  <a:moveTo>
                    <a:pt x="8380" y="8318"/>
                  </a:moveTo>
                  <a:lnTo>
                    <a:pt x="8380" y="9137"/>
                  </a:lnTo>
                  <a:lnTo>
                    <a:pt x="5860" y="9137"/>
                  </a:lnTo>
                  <a:lnTo>
                    <a:pt x="5860" y="8318"/>
                  </a:lnTo>
                  <a:close/>
                  <a:moveTo>
                    <a:pt x="3781" y="2489"/>
                  </a:moveTo>
                  <a:cubicBezTo>
                    <a:pt x="4442" y="2489"/>
                    <a:pt x="5041" y="3025"/>
                    <a:pt x="5041" y="3686"/>
                  </a:cubicBezTo>
                  <a:lnTo>
                    <a:pt x="5041" y="9168"/>
                  </a:lnTo>
                  <a:cubicBezTo>
                    <a:pt x="4537" y="8633"/>
                    <a:pt x="3781" y="8318"/>
                    <a:pt x="2962" y="8318"/>
                  </a:cubicBezTo>
                  <a:cubicBezTo>
                    <a:pt x="2363" y="8318"/>
                    <a:pt x="1859" y="8475"/>
                    <a:pt x="1386" y="8790"/>
                  </a:cubicBezTo>
                  <a:lnTo>
                    <a:pt x="2552" y="3497"/>
                  </a:lnTo>
                  <a:cubicBezTo>
                    <a:pt x="2678" y="2899"/>
                    <a:pt x="3182" y="2489"/>
                    <a:pt x="3781" y="2489"/>
                  </a:cubicBezTo>
                  <a:close/>
                  <a:moveTo>
                    <a:pt x="10491" y="2489"/>
                  </a:moveTo>
                  <a:cubicBezTo>
                    <a:pt x="11090" y="2489"/>
                    <a:pt x="11594" y="2899"/>
                    <a:pt x="11720" y="3497"/>
                  </a:cubicBezTo>
                  <a:lnTo>
                    <a:pt x="12886" y="8790"/>
                  </a:lnTo>
                  <a:cubicBezTo>
                    <a:pt x="12413" y="8444"/>
                    <a:pt x="11909" y="8318"/>
                    <a:pt x="11310" y="8318"/>
                  </a:cubicBezTo>
                  <a:cubicBezTo>
                    <a:pt x="10491" y="8318"/>
                    <a:pt x="9767" y="8633"/>
                    <a:pt x="9231" y="9168"/>
                  </a:cubicBezTo>
                  <a:lnTo>
                    <a:pt x="9231" y="3686"/>
                  </a:lnTo>
                  <a:cubicBezTo>
                    <a:pt x="9231" y="3025"/>
                    <a:pt x="9767" y="2489"/>
                    <a:pt x="10491" y="2489"/>
                  </a:cubicBezTo>
                  <a:close/>
                  <a:moveTo>
                    <a:pt x="2962" y="9074"/>
                  </a:moveTo>
                  <a:cubicBezTo>
                    <a:pt x="4096" y="9074"/>
                    <a:pt x="5041" y="10019"/>
                    <a:pt x="5041" y="11185"/>
                  </a:cubicBezTo>
                  <a:cubicBezTo>
                    <a:pt x="5041" y="12350"/>
                    <a:pt x="4096" y="13264"/>
                    <a:pt x="2962" y="13264"/>
                  </a:cubicBezTo>
                  <a:cubicBezTo>
                    <a:pt x="1827" y="13264"/>
                    <a:pt x="882" y="12319"/>
                    <a:pt x="882" y="11185"/>
                  </a:cubicBezTo>
                  <a:cubicBezTo>
                    <a:pt x="882" y="10019"/>
                    <a:pt x="1764" y="9074"/>
                    <a:pt x="2962" y="9074"/>
                  </a:cubicBezTo>
                  <a:close/>
                  <a:moveTo>
                    <a:pt x="11310" y="9074"/>
                  </a:moveTo>
                  <a:cubicBezTo>
                    <a:pt x="12445" y="9074"/>
                    <a:pt x="13390" y="9987"/>
                    <a:pt x="13390" y="11185"/>
                  </a:cubicBezTo>
                  <a:cubicBezTo>
                    <a:pt x="13358" y="12350"/>
                    <a:pt x="12445" y="13264"/>
                    <a:pt x="11310" y="13264"/>
                  </a:cubicBezTo>
                  <a:cubicBezTo>
                    <a:pt x="10176" y="13264"/>
                    <a:pt x="9231" y="12319"/>
                    <a:pt x="9231" y="11185"/>
                  </a:cubicBezTo>
                  <a:cubicBezTo>
                    <a:pt x="9231" y="10019"/>
                    <a:pt x="10176" y="9074"/>
                    <a:pt x="11310" y="9074"/>
                  </a:cubicBezTo>
                  <a:close/>
                  <a:moveTo>
                    <a:pt x="3749" y="0"/>
                  </a:moveTo>
                  <a:cubicBezTo>
                    <a:pt x="2615" y="0"/>
                    <a:pt x="1670" y="946"/>
                    <a:pt x="1670" y="2080"/>
                  </a:cubicBezTo>
                  <a:cubicBezTo>
                    <a:pt x="1670" y="2363"/>
                    <a:pt x="1733" y="2647"/>
                    <a:pt x="1827" y="2899"/>
                  </a:cubicBezTo>
                  <a:cubicBezTo>
                    <a:pt x="1733" y="3056"/>
                    <a:pt x="1701" y="3182"/>
                    <a:pt x="1701" y="3340"/>
                  </a:cubicBezTo>
                  <a:lnTo>
                    <a:pt x="63" y="10680"/>
                  </a:lnTo>
                  <a:cubicBezTo>
                    <a:pt x="0" y="10870"/>
                    <a:pt x="0" y="11027"/>
                    <a:pt x="0" y="11216"/>
                  </a:cubicBezTo>
                  <a:cubicBezTo>
                    <a:pt x="0" y="12823"/>
                    <a:pt x="1323" y="14146"/>
                    <a:pt x="2930" y="14146"/>
                  </a:cubicBezTo>
                  <a:cubicBezTo>
                    <a:pt x="4537" y="14146"/>
                    <a:pt x="5797" y="12823"/>
                    <a:pt x="5797" y="11216"/>
                  </a:cubicBezTo>
                  <a:lnTo>
                    <a:pt x="5797" y="9956"/>
                  </a:lnTo>
                  <a:lnTo>
                    <a:pt x="8317" y="9956"/>
                  </a:lnTo>
                  <a:lnTo>
                    <a:pt x="8317" y="11185"/>
                  </a:lnTo>
                  <a:cubicBezTo>
                    <a:pt x="8317" y="12791"/>
                    <a:pt x="9609" y="14083"/>
                    <a:pt x="11184" y="14083"/>
                  </a:cubicBezTo>
                  <a:cubicBezTo>
                    <a:pt x="12760" y="14083"/>
                    <a:pt x="14114" y="12791"/>
                    <a:pt x="14114" y="11185"/>
                  </a:cubicBezTo>
                  <a:cubicBezTo>
                    <a:pt x="14177" y="11027"/>
                    <a:pt x="14177" y="10870"/>
                    <a:pt x="14146" y="10680"/>
                  </a:cubicBezTo>
                  <a:cubicBezTo>
                    <a:pt x="14146" y="10680"/>
                    <a:pt x="12539" y="3466"/>
                    <a:pt x="12476" y="3340"/>
                  </a:cubicBezTo>
                  <a:cubicBezTo>
                    <a:pt x="12445" y="3182"/>
                    <a:pt x="12413" y="3025"/>
                    <a:pt x="12382" y="2899"/>
                  </a:cubicBezTo>
                  <a:cubicBezTo>
                    <a:pt x="12476" y="2647"/>
                    <a:pt x="12539" y="2363"/>
                    <a:pt x="12539" y="2080"/>
                  </a:cubicBezTo>
                  <a:cubicBezTo>
                    <a:pt x="12539" y="946"/>
                    <a:pt x="11594" y="0"/>
                    <a:pt x="10428" y="0"/>
                  </a:cubicBezTo>
                  <a:cubicBezTo>
                    <a:pt x="9294" y="0"/>
                    <a:pt x="8349" y="946"/>
                    <a:pt x="8349" y="2080"/>
                  </a:cubicBezTo>
                  <a:cubicBezTo>
                    <a:pt x="8349" y="2363"/>
                    <a:pt x="8443" y="2647"/>
                    <a:pt x="8506" y="2899"/>
                  </a:cubicBezTo>
                  <a:cubicBezTo>
                    <a:pt x="8412" y="3151"/>
                    <a:pt x="8349" y="3466"/>
                    <a:pt x="8349" y="3749"/>
                  </a:cubicBezTo>
                  <a:lnTo>
                    <a:pt x="8349" y="5010"/>
                  </a:lnTo>
                  <a:lnTo>
                    <a:pt x="5828" y="5010"/>
                  </a:lnTo>
                  <a:lnTo>
                    <a:pt x="5828" y="3749"/>
                  </a:lnTo>
                  <a:cubicBezTo>
                    <a:pt x="5828" y="3466"/>
                    <a:pt x="5765" y="3151"/>
                    <a:pt x="5671" y="2899"/>
                  </a:cubicBezTo>
                  <a:cubicBezTo>
                    <a:pt x="5797" y="2647"/>
                    <a:pt x="5828" y="2363"/>
                    <a:pt x="5828" y="2080"/>
                  </a:cubicBezTo>
                  <a:cubicBezTo>
                    <a:pt x="5828" y="946"/>
                    <a:pt x="4883" y="0"/>
                    <a:pt x="37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09" name="Google Shape;7709;p69"/>
            <p:cNvSpPr/>
            <p:nvPr/>
          </p:nvSpPr>
          <p:spPr>
            <a:xfrm>
              <a:off x="-9342550" y="2305750"/>
              <a:ext cx="62250" cy="62250"/>
            </a:xfrm>
            <a:custGeom>
              <a:rect b="b" l="l" r="r" t="t"/>
              <a:pathLst>
                <a:path extrusionOk="0" h="2490" w="2490">
                  <a:moveTo>
                    <a:pt x="1229" y="820"/>
                  </a:moveTo>
                  <a:cubicBezTo>
                    <a:pt x="1450" y="820"/>
                    <a:pt x="1670" y="1041"/>
                    <a:pt x="1670" y="1230"/>
                  </a:cubicBezTo>
                  <a:cubicBezTo>
                    <a:pt x="1607" y="1450"/>
                    <a:pt x="1418" y="1639"/>
                    <a:pt x="1229" y="1639"/>
                  </a:cubicBezTo>
                  <a:cubicBezTo>
                    <a:pt x="977" y="1639"/>
                    <a:pt x="820" y="1450"/>
                    <a:pt x="820" y="1230"/>
                  </a:cubicBezTo>
                  <a:cubicBezTo>
                    <a:pt x="820" y="978"/>
                    <a:pt x="1040" y="820"/>
                    <a:pt x="1229" y="820"/>
                  </a:cubicBezTo>
                  <a:close/>
                  <a:moveTo>
                    <a:pt x="1229" y="1"/>
                  </a:moveTo>
                  <a:cubicBezTo>
                    <a:pt x="568" y="1"/>
                    <a:pt x="1" y="568"/>
                    <a:pt x="1" y="1230"/>
                  </a:cubicBezTo>
                  <a:cubicBezTo>
                    <a:pt x="1" y="1891"/>
                    <a:pt x="568" y="2490"/>
                    <a:pt x="1229" y="2490"/>
                  </a:cubicBezTo>
                  <a:cubicBezTo>
                    <a:pt x="1891" y="2490"/>
                    <a:pt x="2490" y="1923"/>
                    <a:pt x="2490" y="1230"/>
                  </a:cubicBezTo>
                  <a:cubicBezTo>
                    <a:pt x="2458" y="568"/>
                    <a:pt x="1891" y="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0" name="Google Shape;7710;p69"/>
            <p:cNvSpPr/>
            <p:nvPr/>
          </p:nvSpPr>
          <p:spPr>
            <a:xfrm>
              <a:off x="-9552050" y="2305750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20"/>
                  </a:moveTo>
                  <a:cubicBezTo>
                    <a:pt x="1481" y="820"/>
                    <a:pt x="1639" y="1041"/>
                    <a:pt x="1639" y="1230"/>
                  </a:cubicBezTo>
                  <a:cubicBezTo>
                    <a:pt x="1702" y="1450"/>
                    <a:pt x="1481" y="1639"/>
                    <a:pt x="1261" y="1639"/>
                  </a:cubicBezTo>
                  <a:cubicBezTo>
                    <a:pt x="1009" y="1639"/>
                    <a:pt x="819" y="1450"/>
                    <a:pt x="819" y="1230"/>
                  </a:cubicBezTo>
                  <a:cubicBezTo>
                    <a:pt x="819" y="978"/>
                    <a:pt x="1009" y="820"/>
                    <a:pt x="1261" y="820"/>
                  </a:cubicBezTo>
                  <a:close/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cubicBezTo>
                    <a:pt x="0" y="1891"/>
                    <a:pt x="536" y="2490"/>
                    <a:pt x="1261" y="2490"/>
                  </a:cubicBezTo>
                  <a:cubicBezTo>
                    <a:pt x="1922" y="2490"/>
                    <a:pt x="2489" y="1923"/>
                    <a:pt x="2489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11" name="Google Shape;7711;p69"/>
          <p:cNvSpPr/>
          <p:nvPr/>
        </p:nvSpPr>
        <p:spPr>
          <a:xfrm>
            <a:off x="7181693" y="2107916"/>
            <a:ext cx="342352" cy="280710"/>
          </a:xfrm>
          <a:custGeom>
            <a:rect b="b" l="l" r="r" t="t"/>
            <a:pathLst>
              <a:path extrusionOk="0" h="11626" w="14179">
                <a:moveTo>
                  <a:pt x="1009" y="4159"/>
                </a:moveTo>
                <a:lnTo>
                  <a:pt x="1009" y="4159"/>
                </a:lnTo>
                <a:cubicBezTo>
                  <a:pt x="1671" y="4317"/>
                  <a:pt x="2301" y="4695"/>
                  <a:pt x="2742" y="5230"/>
                </a:cubicBezTo>
                <a:lnTo>
                  <a:pt x="3214" y="6616"/>
                </a:lnTo>
                <a:lnTo>
                  <a:pt x="1608" y="6616"/>
                </a:lnTo>
                <a:lnTo>
                  <a:pt x="1009" y="4159"/>
                </a:lnTo>
                <a:close/>
                <a:moveTo>
                  <a:pt x="2710" y="2521"/>
                </a:moveTo>
                <a:lnTo>
                  <a:pt x="2710" y="2521"/>
                </a:lnTo>
                <a:cubicBezTo>
                  <a:pt x="3782" y="2678"/>
                  <a:pt x="4758" y="3182"/>
                  <a:pt x="5514" y="3970"/>
                </a:cubicBezTo>
                <a:lnTo>
                  <a:pt x="6491" y="6616"/>
                </a:lnTo>
                <a:lnTo>
                  <a:pt x="4097" y="6616"/>
                </a:lnTo>
                <a:cubicBezTo>
                  <a:pt x="4002" y="6396"/>
                  <a:pt x="2773" y="2678"/>
                  <a:pt x="2710" y="2521"/>
                </a:cubicBezTo>
                <a:close/>
                <a:moveTo>
                  <a:pt x="5199" y="851"/>
                </a:moveTo>
                <a:cubicBezTo>
                  <a:pt x="8224" y="1135"/>
                  <a:pt x="10618" y="3592"/>
                  <a:pt x="10807" y="6616"/>
                </a:cubicBezTo>
                <a:lnTo>
                  <a:pt x="7342" y="6616"/>
                </a:lnTo>
                <a:lnTo>
                  <a:pt x="5199" y="851"/>
                </a:lnTo>
                <a:close/>
                <a:moveTo>
                  <a:pt x="13170" y="4159"/>
                </a:moveTo>
                <a:lnTo>
                  <a:pt x="12603" y="6616"/>
                </a:lnTo>
                <a:lnTo>
                  <a:pt x="11658" y="6616"/>
                </a:lnTo>
                <a:cubicBezTo>
                  <a:pt x="11595" y="6144"/>
                  <a:pt x="11532" y="5703"/>
                  <a:pt x="11437" y="5262"/>
                </a:cubicBezTo>
                <a:cubicBezTo>
                  <a:pt x="11847" y="4695"/>
                  <a:pt x="12477" y="4317"/>
                  <a:pt x="13170" y="4159"/>
                </a:cubicBezTo>
                <a:close/>
                <a:moveTo>
                  <a:pt x="12477" y="7436"/>
                </a:moveTo>
                <a:lnTo>
                  <a:pt x="12477" y="9105"/>
                </a:lnTo>
                <a:lnTo>
                  <a:pt x="9957" y="9105"/>
                </a:lnTo>
                <a:lnTo>
                  <a:pt x="9957" y="8664"/>
                </a:lnTo>
                <a:cubicBezTo>
                  <a:pt x="9957" y="8475"/>
                  <a:pt x="9799" y="8255"/>
                  <a:pt x="9547" y="8255"/>
                </a:cubicBezTo>
                <a:cubicBezTo>
                  <a:pt x="9326" y="8255"/>
                  <a:pt x="9169" y="8475"/>
                  <a:pt x="9169" y="8664"/>
                </a:cubicBezTo>
                <a:lnTo>
                  <a:pt x="9169" y="9105"/>
                </a:lnTo>
                <a:lnTo>
                  <a:pt x="7499" y="9105"/>
                </a:lnTo>
                <a:lnTo>
                  <a:pt x="7499" y="8664"/>
                </a:lnTo>
                <a:cubicBezTo>
                  <a:pt x="7499" y="8412"/>
                  <a:pt x="7310" y="8255"/>
                  <a:pt x="7121" y="8255"/>
                </a:cubicBezTo>
                <a:cubicBezTo>
                  <a:pt x="6869" y="8255"/>
                  <a:pt x="6680" y="8475"/>
                  <a:pt x="6680" y="8664"/>
                </a:cubicBezTo>
                <a:lnTo>
                  <a:pt x="6680" y="9105"/>
                </a:lnTo>
                <a:lnTo>
                  <a:pt x="5042" y="9105"/>
                </a:lnTo>
                <a:lnTo>
                  <a:pt x="5042" y="8664"/>
                </a:lnTo>
                <a:cubicBezTo>
                  <a:pt x="5042" y="8412"/>
                  <a:pt x="4821" y="8255"/>
                  <a:pt x="4601" y="8255"/>
                </a:cubicBezTo>
                <a:cubicBezTo>
                  <a:pt x="4349" y="8255"/>
                  <a:pt x="4191" y="8475"/>
                  <a:pt x="4191" y="8664"/>
                </a:cubicBezTo>
                <a:lnTo>
                  <a:pt x="4191" y="9105"/>
                </a:lnTo>
                <a:lnTo>
                  <a:pt x="1671" y="9105"/>
                </a:lnTo>
                <a:lnTo>
                  <a:pt x="1671" y="7436"/>
                </a:lnTo>
                <a:close/>
                <a:moveTo>
                  <a:pt x="12855" y="9924"/>
                </a:moveTo>
                <a:cubicBezTo>
                  <a:pt x="13107" y="9924"/>
                  <a:pt x="13265" y="10113"/>
                  <a:pt x="13265" y="10365"/>
                </a:cubicBezTo>
                <a:lnTo>
                  <a:pt x="13265" y="10744"/>
                </a:lnTo>
                <a:lnTo>
                  <a:pt x="852" y="10744"/>
                </a:lnTo>
                <a:lnTo>
                  <a:pt x="852" y="10365"/>
                </a:lnTo>
                <a:cubicBezTo>
                  <a:pt x="852" y="10113"/>
                  <a:pt x="1041" y="9924"/>
                  <a:pt x="1261" y="9924"/>
                </a:cubicBezTo>
                <a:close/>
                <a:moveTo>
                  <a:pt x="4601" y="0"/>
                </a:moveTo>
                <a:cubicBezTo>
                  <a:pt x="4475" y="0"/>
                  <a:pt x="4317" y="63"/>
                  <a:pt x="4254" y="189"/>
                </a:cubicBezTo>
                <a:cubicBezTo>
                  <a:pt x="4160" y="315"/>
                  <a:pt x="4160" y="410"/>
                  <a:pt x="4191" y="568"/>
                </a:cubicBezTo>
                <a:lnTo>
                  <a:pt x="4916" y="2458"/>
                </a:lnTo>
                <a:cubicBezTo>
                  <a:pt x="4097" y="1954"/>
                  <a:pt x="3088" y="1670"/>
                  <a:pt x="2112" y="1670"/>
                </a:cubicBezTo>
                <a:cubicBezTo>
                  <a:pt x="1986" y="1670"/>
                  <a:pt x="1828" y="1765"/>
                  <a:pt x="1765" y="1828"/>
                </a:cubicBezTo>
                <a:cubicBezTo>
                  <a:pt x="1671" y="1954"/>
                  <a:pt x="1639" y="2080"/>
                  <a:pt x="1734" y="2206"/>
                </a:cubicBezTo>
                <a:lnTo>
                  <a:pt x="2238" y="3781"/>
                </a:lnTo>
                <a:cubicBezTo>
                  <a:pt x="1671" y="3466"/>
                  <a:pt x="1041" y="3308"/>
                  <a:pt x="411" y="3308"/>
                </a:cubicBezTo>
                <a:cubicBezTo>
                  <a:pt x="316" y="3308"/>
                  <a:pt x="190" y="3340"/>
                  <a:pt x="95" y="3466"/>
                </a:cubicBezTo>
                <a:cubicBezTo>
                  <a:pt x="32" y="3592"/>
                  <a:pt x="1" y="3686"/>
                  <a:pt x="32" y="3813"/>
                </a:cubicBezTo>
                <a:lnTo>
                  <a:pt x="852" y="7089"/>
                </a:lnTo>
                <a:lnTo>
                  <a:pt x="852" y="9168"/>
                </a:lnTo>
                <a:cubicBezTo>
                  <a:pt x="379" y="9326"/>
                  <a:pt x="32" y="9798"/>
                  <a:pt x="32" y="10365"/>
                </a:cubicBezTo>
                <a:lnTo>
                  <a:pt x="32" y="11185"/>
                </a:lnTo>
                <a:cubicBezTo>
                  <a:pt x="32" y="11405"/>
                  <a:pt x="221" y="11626"/>
                  <a:pt x="411" y="11626"/>
                </a:cubicBezTo>
                <a:lnTo>
                  <a:pt x="13706" y="11626"/>
                </a:lnTo>
                <a:cubicBezTo>
                  <a:pt x="13926" y="11626"/>
                  <a:pt x="14084" y="11405"/>
                  <a:pt x="14084" y="11185"/>
                </a:cubicBezTo>
                <a:lnTo>
                  <a:pt x="14084" y="10365"/>
                </a:lnTo>
                <a:cubicBezTo>
                  <a:pt x="14115" y="9798"/>
                  <a:pt x="13769" y="9326"/>
                  <a:pt x="13296" y="9168"/>
                </a:cubicBezTo>
                <a:lnTo>
                  <a:pt x="13296" y="7089"/>
                </a:lnTo>
                <a:lnTo>
                  <a:pt x="14115" y="3813"/>
                </a:lnTo>
                <a:cubicBezTo>
                  <a:pt x="14178" y="3686"/>
                  <a:pt x="14115" y="3592"/>
                  <a:pt x="14052" y="3466"/>
                </a:cubicBezTo>
                <a:cubicBezTo>
                  <a:pt x="13958" y="3340"/>
                  <a:pt x="13863" y="3308"/>
                  <a:pt x="13737" y="3308"/>
                </a:cubicBezTo>
                <a:cubicBezTo>
                  <a:pt x="12760" y="3308"/>
                  <a:pt x="11847" y="3686"/>
                  <a:pt x="11122" y="4348"/>
                </a:cubicBezTo>
                <a:cubicBezTo>
                  <a:pt x="10083" y="1796"/>
                  <a:pt x="7562" y="0"/>
                  <a:pt x="4601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12" name="Google Shape;7712;p69"/>
          <p:cNvGrpSpPr/>
          <p:nvPr/>
        </p:nvGrpSpPr>
        <p:grpSpPr>
          <a:xfrm>
            <a:off x="2902515" y="1670043"/>
            <a:ext cx="342328" cy="340807"/>
            <a:chOff x="-12661600" y="1640225"/>
            <a:chExt cx="354450" cy="352875"/>
          </a:xfrm>
        </p:grpSpPr>
        <p:sp>
          <p:nvSpPr>
            <p:cNvPr id="7713" name="Google Shape;7713;p69"/>
            <p:cNvSpPr/>
            <p:nvPr/>
          </p:nvSpPr>
          <p:spPr>
            <a:xfrm>
              <a:off x="-12661600" y="1764675"/>
              <a:ext cx="188275" cy="228425"/>
            </a:xfrm>
            <a:custGeom>
              <a:rect b="b" l="l" r="r" t="t"/>
              <a:pathLst>
                <a:path extrusionOk="0" h="9137" w="7531">
                  <a:moveTo>
                    <a:pt x="5451" y="819"/>
                  </a:moveTo>
                  <a:cubicBezTo>
                    <a:pt x="5672" y="819"/>
                    <a:pt x="5829" y="1008"/>
                    <a:pt x="5829" y="1229"/>
                  </a:cubicBezTo>
                  <a:cubicBezTo>
                    <a:pt x="5829" y="1481"/>
                    <a:pt x="5640" y="1670"/>
                    <a:pt x="5451" y="1670"/>
                  </a:cubicBezTo>
                  <a:lnTo>
                    <a:pt x="2112" y="1670"/>
                  </a:lnTo>
                  <a:cubicBezTo>
                    <a:pt x="1860" y="1670"/>
                    <a:pt x="1671" y="1481"/>
                    <a:pt x="1671" y="1229"/>
                  </a:cubicBezTo>
                  <a:cubicBezTo>
                    <a:pt x="1671" y="1008"/>
                    <a:pt x="1860" y="819"/>
                    <a:pt x="2112" y="819"/>
                  </a:cubicBezTo>
                  <a:close/>
                  <a:moveTo>
                    <a:pt x="5010" y="2457"/>
                  </a:moveTo>
                  <a:lnTo>
                    <a:pt x="5010" y="3308"/>
                  </a:lnTo>
                  <a:lnTo>
                    <a:pt x="2490" y="3308"/>
                  </a:lnTo>
                  <a:lnTo>
                    <a:pt x="2490" y="2457"/>
                  </a:lnTo>
                  <a:close/>
                  <a:moveTo>
                    <a:pt x="5325" y="4159"/>
                  </a:moveTo>
                  <a:lnTo>
                    <a:pt x="6428" y="4726"/>
                  </a:lnTo>
                  <a:cubicBezTo>
                    <a:pt x="6585" y="4789"/>
                    <a:pt x="6680" y="4915"/>
                    <a:pt x="6680" y="5072"/>
                  </a:cubicBezTo>
                  <a:lnTo>
                    <a:pt x="6680" y="7876"/>
                  </a:lnTo>
                  <a:cubicBezTo>
                    <a:pt x="6680" y="8097"/>
                    <a:pt x="6459" y="8286"/>
                    <a:pt x="6239" y="8286"/>
                  </a:cubicBezTo>
                  <a:lnTo>
                    <a:pt x="1229" y="8286"/>
                  </a:lnTo>
                  <a:cubicBezTo>
                    <a:pt x="1009" y="8286"/>
                    <a:pt x="788" y="8097"/>
                    <a:pt x="788" y="7876"/>
                  </a:cubicBezTo>
                  <a:lnTo>
                    <a:pt x="788" y="5072"/>
                  </a:lnTo>
                  <a:lnTo>
                    <a:pt x="851" y="5072"/>
                  </a:lnTo>
                  <a:cubicBezTo>
                    <a:pt x="851" y="4915"/>
                    <a:pt x="914" y="4757"/>
                    <a:pt x="1072" y="4726"/>
                  </a:cubicBezTo>
                  <a:lnTo>
                    <a:pt x="2175" y="4159"/>
                  </a:lnTo>
                  <a:close/>
                  <a:moveTo>
                    <a:pt x="2112" y="0"/>
                  </a:moveTo>
                  <a:cubicBezTo>
                    <a:pt x="1418" y="0"/>
                    <a:pt x="851" y="536"/>
                    <a:pt x="851" y="1260"/>
                  </a:cubicBezTo>
                  <a:cubicBezTo>
                    <a:pt x="851" y="1796"/>
                    <a:pt x="1198" y="2237"/>
                    <a:pt x="1671" y="2426"/>
                  </a:cubicBezTo>
                  <a:lnTo>
                    <a:pt x="1671" y="3497"/>
                  </a:lnTo>
                  <a:lnTo>
                    <a:pt x="694" y="3970"/>
                  </a:lnTo>
                  <a:cubicBezTo>
                    <a:pt x="253" y="4159"/>
                    <a:pt x="1" y="4600"/>
                    <a:pt x="1" y="5072"/>
                  </a:cubicBezTo>
                  <a:lnTo>
                    <a:pt x="1" y="7876"/>
                  </a:lnTo>
                  <a:cubicBezTo>
                    <a:pt x="1" y="8538"/>
                    <a:pt x="568" y="9136"/>
                    <a:pt x="1261" y="9136"/>
                  </a:cubicBezTo>
                  <a:lnTo>
                    <a:pt x="6270" y="9136"/>
                  </a:lnTo>
                  <a:cubicBezTo>
                    <a:pt x="6963" y="9136"/>
                    <a:pt x="7530" y="8538"/>
                    <a:pt x="7530" y="7876"/>
                  </a:cubicBezTo>
                  <a:lnTo>
                    <a:pt x="7530" y="5072"/>
                  </a:lnTo>
                  <a:cubicBezTo>
                    <a:pt x="7530" y="4600"/>
                    <a:pt x="7247" y="4159"/>
                    <a:pt x="6869" y="3970"/>
                  </a:cubicBezTo>
                  <a:lnTo>
                    <a:pt x="5892" y="3497"/>
                  </a:lnTo>
                  <a:lnTo>
                    <a:pt x="5892" y="2426"/>
                  </a:lnTo>
                  <a:cubicBezTo>
                    <a:pt x="6365" y="2268"/>
                    <a:pt x="6711" y="1796"/>
                    <a:pt x="6711" y="1260"/>
                  </a:cubicBezTo>
                  <a:cubicBezTo>
                    <a:pt x="6711" y="567"/>
                    <a:pt x="6144" y="0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4" name="Google Shape;7714;p69"/>
            <p:cNvSpPr/>
            <p:nvPr/>
          </p:nvSpPr>
          <p:spPr>
            <a:xfrm>
              <a:off x="-12451300" y="1640225"/>
              <a:ext cx="144150" cy="350500"/>
            </a:xfrm>
            <a:custGeom>
              <a:rect b="b" l="l" r="r" t="t"/>
              <a:pathLst>
                <a:path extrusionOk="0" h="14020" w="5766">
                  <a:moveTo>
                    <a:pt x="2836" y="788"/>
                  </a:moveTo>
                  <a:cubicBezTo>
                    <a:pt x="3970" y="788"/>
                    <a:pt x="4915" y="1733"/>
                    <a:pt x="4915" y="2867"/>
                  </a:cubicBezTo>
                  <a:lnTo>
                    <a:pt x="4915" y="4285"/>
                  </a:lnTo>
                  <a:lnTo>
                    <a:pt x="3246" y="5388"/>
                  </a:lnTo>
                  <a:lnTo>
                    <a:pt x="3246" y="4569"/>
                  </a:lnTo>
                  <a:lnTo>
                    <a:pt x="3246" y="2048"/>
                  </a:lnTo>
                  <a:cubicBezTo>
                    <a:pt x="3246" y="1828"/>
                    <a:pt x="3057" y="1607"/>
                    <a:pt x="2836" y="1607"/>
                  </a:cubicBezTo>
                  <a:cubicBezTo>
                    <a:pt x="2584" y="1607"/>
                    <a:pt x="2426" y="1828"/>
                    <a:pt x="2426" y="2048"/>
                  </a:cubicBezTo>
                  <a:lnTo>
                    <a:pt x="2426" y="3781"/>
                  </a:lnTo>
                  <a:lnTo>
                    <a:pt x="788" y="2678"/>
                  </a:lnTo>
                  <a:cubicBezTo>
                    <a:pt x="914" y="1607"/>
                    <a:pt x="1765" y="788"/>
                    <a:pt x="2836" y="788"/>
                  </a:cubicBezTo>
                  <a:close/>
                  <a:moveTo>
                    <a:pt x="788" y="3655"/>
                  </a:moveTo>
                  <a:lnTo>
                    <a:pt x="2426" y="4758"/>
                  </a:lnTo>
                  <a:lnTo>
                    <a:pt x="2426" y="7089"/>
                  </a:lnTo>
                  <a:lnTo>
                    <a:pt x="788" y="5986"/>
                  </a:lnTo>
                  <a:lnTo>
                    <a:pt x="788" y="3655"/>
                  </a:lnTo>
                  <a:close/>
                  <a:moveTo>
                    <a:pt x="4915" y="5325"/>
                  </a:moveTo>
                  <a:lnTo>
                    <a:pt x="4915" y="7656"/>
                  </a:lnTo>
                  <a:lnTo>
                    <a:pt x="3277" y="8759"/>
                  </a:lnTo>
                  <a:lnTo>
                    <a:pt x="3277" y="6427"/>
                  </a:lnTo>
                  <a:lnTo>
                    <a:pt x="4915" y="5325"/>
                  </a:lnTo>
                  <a:close/>
                  <a:moveTo>
                    <a:pt x="788" y="7026"/>
                  </a:moveTo>
                  <a:lnTo>
                    <a:pt x="2426" y="8129"/>
                  </a:lnTo>
                  <a:lnTo>
                    <a:pt x="2426" y="11027"/>
                  </a:lnTo>
                  <a:lnTo>
                    <a:pt x="1355" y="9956"/>
                  </a:lnTo>
                  <a:cubicBezTo>
                    <a:pt x="977" y="9578"/>
                    <a:pt x="788" y="9074"/>
                    <a:pt x="788" y="8507"/>
                  </a:cubicBezTo>
                  <a:lnTo>
                    <a:pt x="788" y="7026"/>
                  </a:lnTo>
                  <a:close/>
                  <a:moveTo>
                    <a:pt x="4884" y="8664"/>
                  </a:moveTo>
                  <a:cubicBezTo>
                    <a:pt x="4884" y="9137"/>
                    <a:pt x="4632" y="9609"/>
                    <a:pt x="4285" y="9956"/>
                  </a:cubicBezTo>
                  <a:lnTo>
                    <a:pt x="3214" y="11027"/>
                  </a:lnTo>
                  <a:lnTo>
                    <a:pt x="3214" y="9767"/>
                  </a:lnTo>
                  <a:lnTo>
                    <a:pt x="4884" y="8664"/>
                  </a:lnTo>
                  <a:close/>
                  <a:moveTo>
                    <a:pt x="2868" y="0"/>
                  </a:moveTo>
                  <a:cubicBezTo>
                    <a:pt x="1292" y="0"/>
                    <a:pt x="1" y="1292"/>
                    <a:pt x="1" y="2930"/>
                  </a:cubicBezTo>
                  <a:lnTo>
                    <a:pt x="1" y="2962"/>
                  </a:lnTo>
                  <a:lnTo>
                    <a:pt x="1" y="8475"/>
                  </a:lnTo>
                  <a:cubicBezTo>
                    <a:pt x="1" y="9263"/>
                    <a:pt x="316" y="9956"/>
                    <a:pt x="851" y="10523"/>
                  </a:cubicBezTo>
                  <a:lnTo>
                    <a:pt x="2489" y="12130"/>
                  </a:lnTo>
                  <a:lnTo>
                    <a:pt x="2489" y="13642"/>
                  </a:lnTo>
                  <a:cubicBezTo>
                    <a:pt x="2489" y="13862"/>
                    <a:pt x="2679" y="14020"/>
                    <a:pt x="2868" y="14020"/>
                  </a:cubicBezTo>
                  <a:cubicBezTo>
                    <a:pt x="3057" y="14020"/>
                    <a:pt x="3309" y="13831"/>
                    <a:pt x="3309" y="13642"/>
                  </a:cubicBezTo>
                  <a:lnTo>
                    <a:pt x="3309" y="12130"/>
                  </a:lnTo>
                  <a:lnTo>
                    <a:pt x="4915" y="10523"/>
                  </a:lnTo>
                  <a:cubicBezTo>
                    <a:pt x="5451" y="9956"/>
                    <a:pt x="5766" y="9263"/>
                    <a:pt x="5766" y="8475"/>
                  </a:cubicBezTo>
                  <a:cubicBezTo>
                    <a:pt x="5734" y="8223"/>
                    <a:pt x="5734" y="3119"/>
                    <a:pt x="5734" y="2930"/>
                  </a:cubicBezTo>
                  <a:cubicBezTo>
                    <a:pt x="5734" y="1292"/>
                    <a:pt x="4443" y="0"/>
                    <a:pt x="2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5" name="Google Shape;7715;p69"/>
            <p:cNvSpPr/>
            <p:nvPr/>
          </p:nvSpPr>
          <p:spPr>
            <a:xfrm>
              <a:off x="-12619850" y="1887525"/>
              <a:ext cx="104000" cy="63050"/>
            </a:xfrm>
            <a:custGeom>
              <a:rect b="b" l="l" r="r" t="t"/>
              <a:pathLst>
                <a:path extrusionOk="0" h="2522" w="4160">
                  <a:moveTo>
                    <a:pt x="3340" y="851"/>
                  </a:moveTo>
                  <a:lnTo>
                    <a:pt x="3340" y="1702"/>
                  </a:lnTo>
                  <a:lnTo>
                    <a:pt x="820" y="1702"/>
                  </a:lnTo>
                  <a:lnTo>
                    <a:pt x="820" y="851"/>
                  </a:lnTo>
                  <a:close/>
                  <a:moveTo>
                    <a:pt x="442" y="1"/>
                  </a:moveTo>
                  <a:cubicBezTo>
                    <a:pt x="190" y="1"/>
                    <a:pt x="1" y="190"/>
                    <a:pt x="1" y="442"/>
                  </a:cubicBezTo>
                  <a:lnTo>
                    <a:pt x="1" y="2080"/>
                  </a:lnTo>
                  <a:cubicBezTo>
                    <a:pt x="1" y="2332"/>
                    <a:pt x="190" y="2521"/>
                    <a:pt x="442" y="2521"/>
                  </a:cubicBezTo>
                  <a:lnTo>
                    <a:pt x="3781" y="2521"/>
                  </a:lnTo>
                  <a:cubicBezTo>
                    <a:pt x="4002" y="2521"/>
                    <a:pt x="4159" y="2332"/>
                    <a:pt x="4159" y="2080"/>
                  </a:cubicBezTo>
                  <a:lnTo>
                    <a:pt x="4159" y="442"/>
                  </a:lnTo>
                  <a:cubicBezTo>
                    <a:pt x="4159" y="190"/>
                    <a:pt x="397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16" name="Google Shape;7716;p69"/>
          <p:cNvGrpSpPr/>
          <p:nvPr/>
        </p:nvGrpSpPr>
        <p:grpSpPr>
          <a:xfrm>
            <a:off x="2902889" y="2098581"/>
            <a:ext cx="341579" cy="299374"/>
            <a:chOff x="-12660025" y="2096250"/>
            <a:chExt cx="353675" cy="309975"/>
          </a:xfrm>
        </p:grpSpPr>
        <p:sp>
          <p:nvSpPr>
            <p:cNvPr id="7717" name="Google Shape;7717;p69"/>
            <p:cNvSpPr/>
            <p:nvPr/>
          </p:nvSpPr>
          <p:spPr>
            <a:xfrm>
              <a:off x="-12619850" y="2136425"/>
              <a:ext cx="63025" cy="62250"/>
            </a:xfrm>
            <a:custGeom>
              <a:rect b="b" l="l" r="r" t="t"/>
              <a:pathLst>
                <a:path extrusionOk="0" h="2490" w="2521">
                  <a:moveTo>
                    <a:pt x="1261" y="819"/>
                  </a:moveTo>
                  <a:cubicBezTo>
                    <a:pt x="1481" y="819"/>
                    <a:pt x="1702" y="1040"/>
                    <a:pt x="1702" y="1261"/>
                  </a:cubicBezTo>
                  <a:cubicBezTo>
                    <a:pt x="1702" y="1513"/>
                    <a:pt x="1481" y="1702"/>
                    <a:pt x="1261" y="1702"/>
                  </a:cubicBezTo>
                  <a:cubicBezTo>
                    <a:pt x="1040" y="1702"/>
                    <a:pt x="851" y="1513"/>
                    <a:pt x="851" y="1261"/>
                  </a:cubicBezTo>
                  <a:cubicBezTo>
                    <a:pt x="820" y="1040"/>
                    <a:pt x="1009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1" y="567"/>
                    <a:pt x="1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22" y="2489"/>
                    <a:pt x="2521" y="1922"/>
                    <a:pt x="2521" y="1229"/>
                  </a:cubicBezTo>
                  <a:cubicBezTo>
                    <a:pt x="2521" y="567"/>
                    <a:pt x="1954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8" name="Google Shape;7718;p69"/>
            <p:cNvSpPr/>
            <p:nvPr/>
          </p:nvSpPr>
          <p:spPr>
            <a:xfrm>
              <a:off x="-12496200" y="2136425"/>
              <a:ext cx="63050" cy="62250"/>
            </a:xfrm>
            <a:custGeom>
              <a:rect b="b" l="l" r="r" t="t"/>
              <a:pathLst>
                <a:path extrusionOk="0" h="2490" w="2522">
                  <a:moveTo>
                    <a:pt x="1261" y="819"/>
                  </a:moveTo>
                  <a:cubicBezTo>
                    <a:pt x="1513" y="819"/>
                    <a:pt x="1702" y="1040"/>
                    <a:pt x="1702" y="1261"/>
                  </a:cubicBezTo>
                  <a:cubicBezTo>
                    <a:pt x="1702" y="1513"/>
                    <a:pt x="1513" y="1702"/>
                    <a:pt x="1261" y="1702"/>
                  </a:cubicBezTo>
                  <a:cubicBezTo>
                    <a:pt x="1040" y="1702"/>
                    <a:pt x="883" y="1513"/>
                    <a:pt x="883" y="1261"/>
                  </a:cubicBezTo>
                  <a:cubicBezTo>
                    <a:pt x="851" y="1040"/>
                    <a:pt x="1040" y="819"/>
                    <a:pt x="1261" y="819"/>
                  </a:cubicBezTo>
                  <a:close/>
                  <a:moveTo>
                    <a:pt x="1261" y="0"/>
                  </a:moveTo>
                  <a:cubicBezTo>
                    <a:pt x="568" y="0"/>
                    <a:pt x="64" y="567"/>
                    <a:pt x="64" y="1229"/>
                  </a:cubicBezTo>
                  <a:cubicBezTo>
                    <a:pt x="1" y="1922"/>
                    <a:pt x="568" y="2489"/>
                    <a:pt x="1261" y="2489"/>
                  </a:cubicBezTo>
                  <a:cubicBezTo>
                    <a:pt x="1954" y="2489"/>
                    <a:pt x="2521" y="1922"/>
                    <a:pt x="2521" y="1229"/>
                  </a:cubicBezTo>
                  <a:cubicBezTo>
                    <a:pt x="2521" y="567"/>
                    <a:pt x="1986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19" name="Google Shape;7719;p69"/>
            <p:cNvSpPr/>
            <p:nvPr/>
          </p:nvSpPr>
          <p:spPr>
            <a:xfrm>
              <a:off x="-12453650" y="2261650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410" y="1"/>
                  </a:moveTo>
                  <a:cubicBezTo>
                    <a:pt x="189" y="1"/>
                    <a:pt x="0" y="158"/>
                    <a:pt x="0" y="379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379"/>
                  </a:cubicBezTo>
                  <a:cubicBezTo>
                    <a:pt x="788" y="158"/>
                    <a:pt x="630" y="1"/>
                    <a:pt x="4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0" name="Google Shape;7720;p69"/>
            <p:cNvSpPr/>
            <p:nvPr/>
          </p:nvSpPr>
          <p:spPr>
            <a:xfrm>
              <a:off x="-12494625" y="2261650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1" name="Google Shape;7721;p69"/>
            <p:cNvSpPr/>
            <p:nvPr/>
          </p:nvSpPr>
          <p:spPr>
            <a:xfrm>
              <a:off x="-12619850" y="2301825"/>
              <a:ext cx="103200" cy="60675"/>
            </a:xfrm>
            <a:custGeom>
              <a:rect b="b" l="l" r="r" t="t"/>
              <a:pathLst>
                <a:path extrusionOk="0" h="2427" w="4128">
                  <a:moveTo>
                    <a:pt x="3309" y="819"/>
                  </a:moveTo>
                  <a:lnTo>
                    <a:pt x="3309" y="1670"/>
                  </a:lnTo>
                  <a:lnTo>
                    <a:pt x="820" y="1670"/>
                  </a:lnTo>
                  <a:lnTo>
                    <a:pt x="820" y="819"/>
                  </a:lnTo>
                  <a:close/>
                  <a:moveTo>
                    <a:pt x="442" y="0"/>
                  </a:moveTo>
                  <a:cubicBezTo>
                    <a:pt x="190" y="0"/>
                    <a:pt x="1" y="189"/>
                    <a:pt x="1" y="410"/>
                  </a:cubicBezTo>
                  <a:lnTo>
                    <a:pt x="1" y="2048"/>
                  </a:lnTo>
                  <a:cubicBezTo>
                    <a:pt x="1" y="2269"/>
                    <a:pt x="190" y="2426"/>
                    <a:pt x="442" y="2426"/>
                  </a:cubicBezTo>
                  <a:lnTo>
                    <a:pt x="3750" y="2426"/>
                  </a:lnTo>
                  <a:cubicBezTo>
                    <a:pt x="3970" y="2426"/>
                    <a:pt x="4128" y="2237"/>
                    <a:pt x="4128" y="2048"/>
                  </a:cubicBezTo>
                  <a:lnTo>
                    <a:pt x="4128" y="410"/>
                  </a:lnTo>
                  <a:cubicBezTo>
                    <a:pt x="4128" y="189"/>
                    <a:pt x="3970" y="0"/>
                    <a:pt x="37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2" name="Google Shape;7722;p69"/>
            <p:cNvSpPr/>
            <p:nvPr/>
          </p:nvSpPr>
          <p:spPr>
            <a:xfrm>
              <a:off x="-12660025" y="2096250"/>
              <a:ext cx="353675" cy="309975"/>
            </a:xfrm>
            <a:custGeom>
              <a:rect b="b" l="l" r="r" t="t"/>
              <a:pathLst>
                <a:path extrusionOk="0" h="12399" w="14147">
                  <a:moveTo>
                    <a:pt x="5357" y="4317"/>
                  </a:moveTo>
                  <a:cubicBezTo>
                    <a:pt x="5451" y="4569"/>
                    <a:pt x="5609" y="4758"/>
                    <a:pt x="5766" y="4915"/>
                  </a:cubicBezTo>
                  <a:lnTo>
                    <a:pt x="4884" y="4915"/>
                  </a:lnTo>
                  <a:cubicBezTo>
                    <a:pt x="5042" y="4758"/>
                    <a:pt x="5199" y="4569"/>
                    <a:pt x="5357" y="4317"/>
                  </a:cubicBezTo>
                  <a:close/>
                  <a:moveTo>
                    <a:pt x="2868" y="788"/>
                  </a:moveTo>
                  <a:cubicBezTo>
                    <a:pt x="4002" y="788"/>
                    <a:pt x="4947" y="1733"/>
                    <a:pt x="4947" y="2868"/>
                  </a:cubicBezTo>
                  <a:cubicBezTo>
                    <a:pt x="4947" y="4002"/>
                    <a:pt x="4002" y="4947"/>
                    <a:pt x="2868" y="4947"/>
                  </a:cubicBezTo>
                  <a:cubicBezTo>
                    <a:pt x="1734" y="4915"/>
                    <a:pt x="788" y="4002"/>
                    <a:pt x="788" y="2868"/>
                  </a:cubicBezTo>
                  <a:cubicBezTo>
                    <a:pt x="788" y="1733"/>
                    <a:pt x="1734" y="788"/>
                    <a:pt x="2868" y="788"/>
                  </a:cubicBezTo>
                  <a:close/>
                  <a:moveTo>
                    <a:pt x="7814" y="788"/>
                  </a:moveTo>
                  <a:cubicBezTo>
                    <a:pt x="8980" y="788"/>
                    <a:pt x="9925" y="1733"/>
                    <a:pt x="9925" y="2868"/>
                  </a:cubicBezTo>
                  <a:cubicBezTo>
                    <a:pt x="9925" y="4002"/>
                    <a:pt x="8980" y="4947"/>
                    <a:pt x="7814" y="4947"/>
                  </a:cubicBezTo>
                  <a:cubicBezTo>
                    <a:pt x="6680" y="4947"/>
                    <a:pt x="5735" y="4002"/>
                    <a:pt x="5735" y="2868"/>
                  </a:cubicBezTo>
                  <a:cubicBezTo>
                    <a:pt x="5735" y="1733"/>
                    <a:pt x="6680" y="788"/>
                    <a:pt x="7814" y="788"/>
                  </a:cubicBezTo>
                  <a:close/>
                  <a:moveTo>
                    <a:pt x="13264" y="5987"/>
                  </a:moveTo>
                  <a:lnTo>
                    <a:pt x="13264" y="11311"/>
                  </a:lnTo>
                  <a:lnTo>
                    <a:pt x="10744" y="10051"/>
                  </a:lnTo>
                  <a:lnTo>
                    <a:pt x="10744" y="7247"/>
                  </a:lnTo>
                  <a:lnTo>
                    <a:pt x="13264" y="5987"/>
                  </a:lnTo>
                  <a:close/>
                  <a:moveTo>
                    <a:pt x="9484" y="5734"/>
                  </a:moveTo>
                  <a:cubicBezTo>
                    <a:pt x="9704" y="5734"/>
                    <a:pt x="9862" y="5955"/>
                    <a:pt x="9862" y="6176"/>
                  </a:cubicBezTo>
                  <a:lnTo>
                    <a:pt x="9862" y="11153"/>
                  </a:lnTo>
                  <a:cubicBezTo>
                    <a:pt x="9862" y="11374"/>
                    <a:pt x="9673" y="11563"/>
                    <a:pt x="9484" y="11563"/>
                  </a:cubicBezTo>
                  <a:lnTo>
                    <a:pt x="1198" y="11563"/>
                  </a:lnTo>
                  <a:cubicBezTo>
                    <a:pt x="977" y="11563"/>
                    <a:pt x="788" y="11374"/>
                    <a:pt x="788" y="11153"/>
                  </a:cubicBezTo>
                  <a:lnTo>
                    <a:pt x="788" y="6176"/>
                  </a:lnTo>
                  <a:cubicBezTo>
                    <a:pt x="788" y="5955"/>
                    <a:pt x="977" y="5734"/>
                    <a:pt x="1198" y="5734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292"/>
                    <a:pt x="1" y="2868"/>
                  </a:cubicBezTo>
                  <a:cubicBezTo>
                    <a:pt x="1" y="3687"/>
                    <a:pt x="347" y="4443"/>
                    <a:pt x="883" y="5010"/>
                  </a:cubicBezTo>
                  <a:cubicBezTo>
                    <a:pt x="379" y="5167"/>
                    <a:pt x="1" y="5640"/>
                    <a:pt x="1" y="6176"/>
                  </a:cubicBezTo>
                  <a:lnTo>
                    <a:pt x="1" y="11153"/>
                  </a:lnTo>
                  <a:cubicBezTo>
                    <a:pt x="1" y="11815"/>
                    <a:pt x="536" y="12382"/>
                    <a:pt x="1261" y="12382"/>
                  </a:cubicBezTo>
                  <a:lnTo>
                    <a:pt x="9515" y="12382"/>
                  </a:lnTo>
                  <a:cubicBezTo>
                    <a:pt x="10208" y="12382"/>
                    <a:pt x="10775" y="11846"/>
                    <a:pt x="10775" y="11153"/>
                  </a:cubicBezTo>
                  <a:lnTo>
                    <a:pt x="10775" y="10996"/>
                  </a:lnTo>
                  <a:lnTo>
                    <a:pt x="13548" y="12350"/>
                  </a:lnTo>
                  <a:cubicBezTo>
                    <a:pt x="13594" y="12385"/>
                    <a:pt x="13645" y="12399"/>
                    <a:pt x="13695" y="12399"/>
                  </a:cubicBezTo>
                  <a:cubicBezTo>
                    <a:pt x="13781" y="12399"/>
                    <a:pt x="13866" y="12359"/>
                    <a:pt x="13926" y="12319"/>
                  </a:cubicBezTo>
                  <a:cubicBezTo>
                    <a:pt x="14052" y="12256"/>
                    <a:pt x="14146" y="12130"/>
                    <a:pt x="14146" y="11972"/>
                  </a:cubicBezTo>
                  <a:lnTo>
                    <a:pt x="14146" y="5356"/>
                  </a:lnTo>
                  <a:cubicBezTo>
                    <a:pt x="14083" y="5199"/>
                    <a:pt x="14020" y="5073"/>
                    <a:pt x="13894" y="5010"/>
                  </a:cubicBezTo>
                  <a:cubicBezTo>
                    <a:pt x="13815" y="4950"/>
                    <a:pt x="13722" y="4928"/>
                    <a:pt x="13633" y="4928"/>
                  </a:cubicBezTo>
                  <a:cubicBezTo>
                    <a:pt x="13581" y="4928"/>
                    <a:pt x="13531" y="4935"/>
                    <a:pt x="13485" y="4947"/>
                  </a:cubicBezTo>
                  <a:lnTo>
                    <a:pt x="10744" y="6333"/>
                  </a:lnTo>
                  <a:lnTo>
                    <a:pt x="10744" y="6176"/>
                  </a:lnTo>
                  <a:cubicBezTo>
                    <a:pt x="10744" y="5577"/>
                    <a:pt x="10334" y="5104"/>
                    <a:pt x="9830" y="5010"/>
                  </a:cubicBezTo>
                  <a:cubicBezTo>
                    <a:pt x="10397" y="4474"/>
                    <a:pt x="10744" y="3750"/>
                    <a:pt x="10744" y="2868"/>
                  </a:cubicBezTo>
                  <a:cubicBezTo>
                    <a:pt x="10744" y="1261"/>
                    <a:pt x="9452" y="1"/>
                    <a:pt x="7814" y="1"/>
                  </a:cubicBezTo>
                  <a:cubicBezTo>
                    <a:pt x="6774" y="1"/>
                    <a:pt x="5861" y="536"/>
                    <a:pt x="5357" y="1418"/>
                  </a:cubicBezTo>
                  <a:cubicBezTo>
                    <a:pt x="4821" y="599"/>
                    <a:pt x="3939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3" name="Google Shape;7723;p69"/>
          <p:cNvGrpSpPr/>
          <p:nvPr/>
        </p:nvGrpSpPr>
        <p:grpSpPr>
          <a:xfrm>
            <a:off x="3328809" y="2507477"/>
            <a:ext cx="344622" cy="341941"/>
            <a:chOff x="-12663175" y="2506800"/>
            <a:chExt cx="356825" cy="354050"/>
          </a:xfrm>
        </p:grpSpPr>
        <p:sp>
          <p:nvSpPr>
            <p:cNvPr id="7724" name="Google Shape;7724;p69"/>
            <p:cNvSpPr/>
            <p:nvPr/>
          </p:nvSpPr>
          <p:spPr>
            <a:xfrm>
              <a:off x="-12663175" y="2506800"/>
              <a:ext cx="356825" cy="354050"/>
            </a:xfrm>
            <a:custGeom>
              <a:rect b="b" l="l" r="r" t="t"/>
              <a:pathLst>
                <a:path extrusionOk="0" h="14162" w="14273">
                  <a:moveTo>
                    <a:pt x="9074" y="969"/>
                  </a:moveTo>
                  <a:lnTo>
                    <a:pt x="9169" y="1095"/>
                  </a:lnTo>
                  <a:cubicBezTo>
                    <a:pt x="8980" y="1536"/>
                    <a:pt x="9011" y="2135"/>
                    <a:pt x="9421" y="2513"/>
                  </a:cubicBezTo>
                  <a:cubicBezTo>
                    <a:pt x="9658" y="2770"/>
                    <a:pt x="9969" y="2890"/>
                    <a:pt x="10284" y="2890"/>
                  </a:cubicBezTo>
                  <a:cubicBezTo>
                    <a:pt x="10472" y="2890"/>
                    <a:pt x="10662" y="2847"/>
                    <a:pt x="10838" y="2765"/>
                  </a:cubicBezTo>
                  <a:lnTo>
                    <a:pt x="11500" y="3427"/>
                  </a:lnTo>
                  <a:cubicBezTo>
                    <a:pt x="11280" y="3899"/>
                    <a:pt x="11343" y="4435"/>
                    <a:pt x="11752" y="4844"/>
                  </a:cubicBezTo>
                  <a:cubicBezTo>
                    <a:pt x="11988" y="5080"/>
                    <a:pt x="12297" y="5206"/>
                    <a:pt x="12603" y="5206"/>
                  </a:cubicBezTo>
                  <a:cubicBezTo>
                    <a:pt x="12788" y="5206"/>
                    <a:pt x="12972" y="5160"/>
                    <a:pt x="13138" y="5065"/>
                  </a:cubicBezTo>
                  <a:lnTo>
                    <a:pt x="13264" y="5191"/>
                  </a:lnTo>
                  <a:cubicBezTo>
                    <a:pt x="13107" y="5537"/>
                    <a:pt x="13107" y="5947"/>
                    <a:pt x="13264" y="6262"/>
                  </a:cubicBezTo>
                  <a:lnTo>
                    <a:pt x="12445" y="7081"/>
                  </a:lnTo>
                  <a:lnTo>
                    <a:pt x="12162" y="6798"/>
                  </a:lnTo>
                  <a:cubicBezTo>
                    <a:pt x="12083" y="6719"/>
                    <a:pt x="11981" y="6680"/>
                    <a:pt x="11874" y="6680"/>
                  </a:cubicBezTo>
                  <a:cubicBezTo>
                    <a:pt x="11768" y="6680"/>
                    <a:pt x="11658" y="6719"/>
                    <a:pt x="11563" y="6798"/>
                  </a:cubicBezTo>
                  <a:cubicBezTo>
                    <a:pt x="11406" y="6955"/>
                    <a:pt x="11406" y="7239"/>
                    <a:pt x="11563" y="7396"/>
                  </a:cubicBezTo>
                  <a:lnTo>
                    <a:pt x="11847" y="7680"/>
                  </a:lnTo>
                  <a:lnTo>
                    <a:pt x="6333" y="13193"/>
                  </a:lnTo>
                  <a:cubicBezTo>
                    <a:pt x="6160" y="13114"/>
                    <a:pt x="5971" y="13075"/>
                    <a:pt x="5786" y="13075"/>
                  </a:cubicBezTo>
                  <a:cubicBezTo>
                    <a:pt x="5601" y="13075"/>
                    <a:pt x="5420" y="13114"/>
                    <a:pt x="5262" y="13193"/>
                  </a:cubicBezTo>
                  <a:lnTo>
                    <a:pt x="5168" y="13067"/>
                  </a:lnTo>
                  <a:cubicBezTo>
                    <a:pt x="5357" y="12626"/>
                    <a:pt x="5325" y="12059"/>
                    <a:pt x="4916" y="11649"/>
                  </a:cubicBezTo>
                  <a:cubicBezTo>
                    <a:pt x="4680" y="11414"/>
                    <a:pt x="4371" y="11288"/>
                    <a:pt x="4057" y="11288"/>
                  </a:cubicBezTo>
                  <a:cubicBezTo>
                    <a:pt x="3867" y="11288"/>
                    <a:pt x="3676" y="11334"/>
                    <a:pt x="3498" y="11429"/>
                  </a:cubicBezTo>
                  <a:lnTo>
                    <a:pt x="2836" y="10736"/>
                  </a:lnTo>
                  <a:cubicBezTo>
                    <a:pt x="3088" y="10263"/>
                    <a:pt x="2994" y="9728"/>
                    <a:pt x="2616" y="9318"/>
                  </a:cubicBezTo>
                  <a:cubicBezTo>
                    <a:pt x="2360" y="9082"/>
                    <a:pt x="2056" y="8957"/>
                    <a:pt x="1748" y="8957"/>
                  </a:cubicBezTo>
                  <a:cubicBezTo>
                    <a:pt x="1563" y="8957"/>
                    <a:pt x="1376" y="9003"/>
                    <a:pt x="1198" y="9098"/>
                  </a:cubicBezTo>
                  <a:lnTo>
                    <a:pt x="1072" y="8971"/>
                  </a:lnTo>
                  <a:cubicBezTo>
                    <a:pt x="1229" y="8625"/>
                    <a:pt x="1229" y="8215"/>
                    <a:pt x="1072" y="7900"/>
                  </a:cubicBezTo>
                  <a:lnTo>
                    <a:pt x="6585" y="2387"/>
                  </a:lnTo>
                  <a:lnTo>
                    <a:pt x="6869" y="2671"/>
                  </a:lnTo>
                  <a:cubicBezTo>
                    <a:pt x="6948" y="2749"/>
                    <a:pt x="7050" y="2789"/>
                    <a:pt x="7152" y="2789"/>
                  </a:cubicBezTo>
                  <a:cubicBezTo>
                    <a:pt x="7255" y="2789"/>
                    <a:pt x="7357" y="2749"/>
                    <a:pt x="7436" y="2671"/>
                  </a:cubicBezTo>
                  <a:cubicBezTo>
                    <a:pt x="7593" y="2513"/>
                    <a:pt x="7593" y="2229"/>
                    <a:pt x="7436" y="2072"/>
                  </a:cubicBezTo>
                  <a:lnTo>
                    <a:pt x="7184" y="1820"/>
                  </a:lnTo>
                  <a:lnTo>
                    <a:pt x="8003" y="969"/>
                  </a:lnTo>
                  <a:cubicBezTo>
                    <a:pt x="8176" y="1048"/>
                    <a:pt x="8365" y="1087"/>
                    <a:pt x="8550" y="1087"/>
                  </a:cubicBezTo>
                  <a:cubicBezTo>
                    <a:pt x="8735" y="1087"/>
                    <a:pt x="8917" y="1048"/>
                    <a:pt x="9074" y="969"/>
                  </a:cubicBezTo>
                  <a:close/>
                  <a:moveTo>
                    <a:pt x="7893" y="0"/>
                  </a:moveTo>
                  <a:cubicBezTo>
                    <a:pt x="7782" y="0"/>
                    <a:pt x="7672" y="40"/>
                    <a:pt x="7593" y="119"/>
                  </a:cubicBezTo>
                  <a:lnTo>
                    <a:pt x="158" y="7554"/>
                  </a:lnTo>
                  <a:cubicBezTo>
                    <a:pt x="1" y="7711"/>
                    <a:pt x="1" y="7995"/>
                    <a:pt x="158" y="8152"/>
                  </a:cubicBezTo>
                  <a:cubicBezTo>
                    <a:pt x="316" y="8310"/>
                    <a:pt x="316" y="8593"/>
                    <a:pt x="158" y="8751"/>
                  </a:cubicBezTo>
                  <a:cubicBezTo>
                    <a:pt x="1" y="8908"/>
                    <a:pt x="1" y="9161"/>
                    <a:pt x="158" y="9318"/>
                  </a:cubicBezTo>
                  <a:lnTo>
                    <a:pt x="757" y="9917"/>
                  </a:lnTo>
                  <a:cubicBezTo>
                    <a:pt x="836" y="9995"/>
                    <a:pt x="938" y="10035"/>
                    <a:pt x="1040" y="10035"/>
                  </a:cubicBezTo>
                  <a:cubicBezTo>
                    <a:pt x="1143" y="10035"/>
                    <a:pt x="1245" y="9995"/>
                    <a:pt x="1324" y="9917"/>
                  </a:cubicBezTo>
                  <a:cubicBezTo>
                    <a:pt x="1418" y="9838"/>
                    <a:pt x="1529" y="9798"/>
                    <a:pt x="1635" y="9798"/>
                  </a:cubicBezTo>
                  <a:cubicBezTo>
                    <a:pt x="1741" y="9798"/>
                    <a:pt x="1844" y="9838"/>
                    <a:pt x="1923" y="9917"/>
                  </a:cubicBezTo>
                  <a:cubicBezTo>
                    <a:pt x="2080" y="10074"/>
                    <a:pt x="2080" y="10358"/>
                    <a:pt x="1923" y="10515"/>
                  </a:cubicBezTo>
                  <a:cubicBezTo>
                    <a:pt x="1765" y="10673"/>
                    <a:pt x="1765" y="10956"/>
                    <a:pt x="1923" y="11114"/>
                  </a:cubicBezTo>
                  <a:lnTo>
                    <a:pt x="3120" y="12279"/>
                  </a:lnTo>
                  <a:cubicBezTo>
                    <a:pt x="3199" y="12358"/>
                    <a:pt x="3301" y="12398"/>
                    <a:pt x="3403" y="12398"/>
                  </a:cubicBezTo>
                  <a:cubicBezTo>
                    <a:pt x="3506" y="12398"/>
                    <a:pt x="3608" y="12358"/>
                    <a:pt x="3687" y="12279"/>
                  </a:cubicBezTo>
                  <a:cubicBezTo>
                    <a:pt x="3781" y="12201"/>
                    <a:pt x="3892" y="12161"/>
                    <a:pt x="3998" y="12161"/>
                  </a:cubicBezTo>
                  <a:cubicBezTo>
                    <a:pt x="4104" y="12161"/>
                    <a:pt x="4207" y="12201"/>
                    <a:pt x="4285" y="12279"/>
                  </a:cubicBezTo>
                  <a:cubicBezTo>
                    <a:pt x="4443" y="12437"/>
                    <a:pt x="4443" y="12721"/>
                    <a:pt x="4285" y="12878"/>
                  </a:cubicBezTo>
                  <a:cubicBezTo>
                    <a:pt x="4128" y="13036"/>
                    <a:pt x="4128" y="13319"/>
                    <a:pt x="4285" y="13477"/>
                  </a:cubicBezTo>
                  <a:lnTo>
                    <a:pt x="4884" y="14044"/>
                  </a:lnTo>
                  <a:cubicBezTo>
                    <a:pt x="4963" y="14123"/>
                    <a:pt x="5073" y="14162"/>
                    <a:pt x="5183" y="14162"/>
                  </a:cubicBezTo>
                  <a:cubicBezTo>
                    <a:pt x="5294" y="14162"/>
                    <a:pt x="5404" y="14123"/>
                    <a:pt x="5483" y="14044"/>
                  </a:cubicBezTo>
                  <a:cubicBezTo>
                    <a:pt x="5561" y="13965"/>
                    <a:pt x="5664" y="13926"/>
                    <a:pt x="5766" y="13926"/>
                  </a:cubicBezTo>
                  <a:cubicBezTo>
                    <a:pt x="5869" y="13926"/>
                    <a:pt x="5971" y="13965"/>
                    <a:pt x="6050" y="14044"/>
                  </a:cubicBezTo>
                  <a:cubicBezTo>
                    <a:pt x="6144" y="14123"/>
                    <a:pt x="6254" y="14162"/>
                    <a:pt x="6361" y="14162"/>
                  </a:cubicBezTo>
                  <a:cubicBezTo>
                    <a:pt x="6467" y="14162"/>
                    <a:pt x="6570" y="14123"/>
                    <a:pt x="6648" y="14044"/>
                  </a:cubicBezTo>
                  <a:lnTo>
                    <a:pt x="14115" y="6609"/>
                  </a:lnTo>
                  <a:cubicBezTo>
                    <a:pt x="14272" y="6451"/>
                    <a:pt x="14272" y="6168"/>
                    <a:pt x="14115" y="6010"/>
                  </a:cubicBezTo>
                  <a:cubicBezTo>
                    <a:pt x="13926" y="5853"/>
                    <a:pt x="13926" y="5600"/>
                    <a:pt x="14115" y="5443"/>
                  </a:cubicBezTo>
                  <a:cubicBezTo>
                    <a:pt x="14241" y="5285"/>
                    <a:pt x="14241" y="5002"/>
                    <a:pt x="14115" y="4844"/>
                  </a:cubicBezTo>
                  <a:lnTo>
                    <a:pt x="13516" y="4246"/>
                  </a:lnTo>
                  <a:cubicBezTo>
                    <a:pt x="13438" y="4167"/>
                    <a:pt x="13327" y="4128"/>
                    <a:pt x="13217" y="4128"/>
                  </a:cubicBezTo>
                  <a:cubicBezTo>
                    <a:pt x="13107" y="4128"/>
                    <a:pt x="12997" y="4167"/>
                    <a:pt x="12918" y="4246"/>
                  </a:cubicBezTo>
                  <a:cubicBezTo>
                    <a:pt x="12839" y="4325"/>
                    <a:pt x="12729" y="4364"/>
                    <a:pt x="12618" y="4364"/>
                  </a:cubicBezTo>
                  <a:cubicBezTo>
                    <a:pt x="12508" y="4364"/>
                    <a:pt x="12398" y="4325"/>
                    <a:pt x="12319" y="4246"/>
                  </a:cubicBezTo>
                  <a:cubicBezTo>
                    <a:pt x="12162" y="4088"/>
                    <a:pt x="12162" y="3805"/>
                    <a:pt x="12319" y="3647"/>
                  </a:cubicBezTo>
                  <a:cubicBezTo>
                    <a:pt x="12477" y="3490"/>
                    <a:pt x="12477" y="3238"/>
                    <a:pt x="12319" y="3080"/>
                  </a:cubicBezTo>
                  <a:lnTo>
                    <a:pt x="11154" y="1883"/>
                  </a:lnTo>
                  <a:cubicBezTo>
                    <a:pt x="11075" y="1804"/>
                    <a:pt x="10964" y="1765"/>
                    <a:pt x="10854" y="1765"/>
                  </a:cubicBezTo>
                  <a:cubicBezTo>
                    <a:pt x="10744" y="1765"/>
                    <a:pt x="10634" y="1804"/>
                    <a:pt x="10555" y="1883"/>
                  </a:cubicBezTo>
                  <a:cubicBezTo>
                    <a:pt x="10476" y="1962"/>
                    <a:pt x="10366" y="2001"/>
                    <a:pt x="10256" y="2001"/>
                  </a:cubicBezTo>
                  <a:cubicBezTo>
                    <a:pt x="10145" y="2001"/>
                    <a:pt x="10035" y="1962"/>
                    <a:pt x="9956" y="1883"/>
                  </a:cubicBezTo>
                  <a:cubicBezTo>
                    <a:pt x="9799" y="1725"/>
                    <a:pt x="9799" y="1442"/>
                    <a:pt x="9956" y="1284"/>
                  </a:cubicBezTo>
                  <a:cubicBezTo>
                    <a:pt x="10114" y="1127"/>
                    <a:pt x="10114" y="875"/>
                    <a:pt x="9956" y="717"/>
                  </a:cubicBezTo>
                  <a:lnTo>
                    <a:pt x="9389" y="119"/>
                  </a:lnTo>
                  <a:cubicBezTo>
                    <a:pt x="9295" y="40"/>
                    <a:pt x="9184" y="0"/>
                    <a:pt x="9078" y="0"/>
                  </a:cubicBezTo>
                  <a:cubicBezTo>
                    <a:pt x="8972" y="0"/>
                    <a:pt x="8869" y="40"/>
                    <a:pt x="8791" y="119"/>
                  </a:cubicBezTo>
                  <a:cubicBezTo>
                    <a:pt x="8712" y="197"/>
                    <a:pt x="8602" y="237"/>
                    <a:pt x="8491" y="237"/>
                  </a:cubicBezTo>
                  <a:cubicBezTo>
                    <a:pt x="8381" y="237"/>
                    <a:pt x="8271" y="197"/>
                    <a:pt x="8192" y="119"/>
                  </a:cubicBezTo>
                  <a:cubicBezTo>
                    <a:pt x="8113" y="40"/>
                    <a:pt x="8003" y="0"/>
                    <a:pt x="78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5" name="Google Shape;7725;p69"/>
            <p:cNvSpPr/>
            <p:nvPr/>
          </p:nvSpPr>
          <p:spPr>
            <a:xfrm>
              <a:off x="-12466275" y="2586350"/>
              <a:ext cx="37850" cy="35850"/>
            </a:xfrm>
            <a:custGeom>
              <a:rect b="b" l="l" r="r" t="t"/>
              <a:pathLst>
                <a:path extrusionOk="0" h="1434" w="1514">
                  <a:moveTo>
                    <a:pt x="458" y="0"/>
                  </a:moveTo>
                  <a:cubicBezTo>
                    <a:pt x="348" y="0"/>
                    <a:pt x="237" y="40"/>
                    <a:pt x="159" y="119"/>
                  </a:cubicBezTo>
                  <a:cubicBezTo>
                    <a:pt x="1" y="276"/>
                    <a:pt x="1" y="560"/>
                    <a:pt x="159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1" y="1434"/>
                  </a:cubicBezTo>
                  <a:cubicBezTo>
                    <a:pt x="1143" y="1434"/>
                    <a:pt x="1245" y="1395"/>
                    <a:pt x="1324" y="1316"/>
                  </a:cubicBezTo>
                  <a:cubicBezTo>
                    <a:pt x="1513" y="1158"/>
                    <a:pt x="1513" y="875"/>
                    <a:pt x="1324" y="717"/>
                  </a:cubicBezTo>
                  <a:lnTo>
                    <a:pt x="757" y="119"/>
                  </a:ln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6" name="Google Shape;7726;p69"/>
            <p:cNvSpPr/>
            <p:nvPr/>
          </p:nvSpPr>
          <p:spPr>
            <a:xfrm>
              <a:off x="-12422950" y="2630450"/>
              <a:ext cx="37825" cy="35875"/>
            </a:xfrm>
            <a:custGeom>
              <a:rect b="b" l="l" r="r" t="t"/>
              <a:pathLst>
                <a:path extrusionOk="0" h="1435" w="1513">
                  <a:moveTo>
                    <a:pt x="458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lnTo>
                    <a:pt x="757" y="1316"/>
                  </a:lnTo>
                  <a:cubicBezTo>
                    <a:pt x="836" y="1395"/>
                    <a:pt x="938" y="1434"/>
                    <a:pt x="1044" y="1434"/>
                  </a:cubicBezTo>
                  <a:cubicBezTo>
                    <a:pt x="1151" y="1434"/>
                    <a:pt x="1261" y="1395"/>
                    <a:pt x="1355" y="1316"/>
                  </a:cubicBezTo>
                  <a:cubicBezTo>
                    <a:pt x="1513" y="1159"/>
                    <a:pt x="1513" y="875"/>
                    <a:pt x="1355" y="717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27" name="Google Shape;7727;p69"/>
            <p:cNvSpPr/>
            <p:nvPr/>
          </p:nvSpPr>
          <p:spPr>
            <a:xfrm>
              <a:off x="-12591500" y="2644250"/>
              <a:ext cx="192200" cy="142975"/>
            </a:xfrm>
            <a:custGeom>
              <a:rect b="b" l="l" r="r" t="t"/>
              <a:pathLst>
                <a:path extrusionOk="0" h="5719" w="7688">
                  <a:moveTo>
                    <a:pt x="1371" y="1780"/>
                  </a:moveTo>
                  <a:cubicBezTo>
                    <a:pt x="1481" y="1780"/>
                    <a:pt x="1592" y="1819"/>
                    <a:pt x="1670" y="1898"/>
                  </a:cubicBezTo>
                  <a:cubicBezTo>
                    <a:pt x="1828" y="2056"/>
                    <a:pt x="1828" y="2339"/>
                    <a:pt x="1670" y="2497"/>
                  </a:cubicBezTo>
                  <a:cubicBezTo>
                    <a:pt x="1592" y="2576"/>
                    <a:pt x="1481" y="2615"/>
                    <a:pt x="1371" y="2615"/>
                  </a:cubicBezTo>
                  <a:cubicBezTo>
                    <a:pt x="1261" y="2615"/>
                    <a:pt x="1151" y="2576"/>
                    <a:pt x="1072" y="2497"/>
                  </a:cubicBezTo>
                  <a:cubicBezTo>
                    <a:pt x="914" y="2339"/>
                    <a:pt x="914" y="2056"/>
                    <a:pt x="1072" y="1898"/>
                  </a:cubicBezTo>
                  <a:cubicBezTo>
                    <a:pt x="1151" y="1819"/>
                    <a:pt x="1261" y="1780"/>
                    <a:pt x="1371" y="1780"/>
                  </a:cubicBezTo>
                  <a:close/>
                  <a:moveTo>
                    <a:pt x="4317" y="985"/>
                  </a:moveTo>
                  <a:lnTo>
                    <a:pt x="6522" y="2308"/>
                  </a:lnTo>
                  <a:lnTo>
                    <a:pt x="5955" y="2843"/>
                  </a:lnTo>
                  <a:lnTo>
                    <a:pt x="3750" y="1552"/>
                  </a:lnTo>
                  <a:lnTo>
                    <a:pt x="4317" y="985"/>
                  </a:lnTo>
                  <a:close/>
                  <a:moveTo>
                    <a:pt x="3687" y="4111"/>
                  </a:moveTo>
                  <a:cubicBezTo>
                    <a:pt x="3789" y="4111"/>
                    <a:pt x="3892" y="4151"/>
                    <a:pt x="3970" y="4230"/>
                  </a:cubicBezTo>
                  <a:cubicBezTo>
                    <a:pt x="4159" y="4387"/>
                    <a:pt x="4159" y="4671"/>
                    <a:pt x="3970" y="4828"/>
                  </a:cubicBezTo>
                  <a:cubicBezTo>
                    <a:pt x="3892" y="4907"/>
                    <a:pt x="3789" y="4946"/>
                    <a:pt x="3687" y="4946"/>
                  </a:cubicBezTo>
                  <a:cubicBezTo>
                    <a:pt x="3584" y="4946"/>
                    <a:pt x="3482" y="4907"/>
                    <a:pt x="3403" y="4828"/>
                  </a:cubicBezTo>
                  <a:cubicBezTo>
                    <a:pt x="3246" y="4671"/>
                    <a:pt x="3246" y="4387"/>
                    <a:pt x="3403" y="4230"/>
                  </a:cubicBezTo>
                  <a:cubicBezTo>
                    <a:pt x="3482" y="4151"/>
                    <a:pt x="3584" y="4111"/>
                    <a:pt x="3687" y="4111"/>
                  </a:cubicBezTo>
                  <a:close/>
                  <a:moveTo>
                    <a:pt x="4302" y="0"/>
                  </a:moveTo>
                  <a:cubicBezTo>
                    <a:pt x="4187" y="0"/>
                    <a:pt x="4067" y="37"/>
                    <a:pt x="3970" y="134"/>
                  </a:cubicBezTo>
                  <a:lnTo>
                    <a:pt x="2490" y="1615"/>
                  </a:lnTo>
                  <a:lnTo>
                    <a:pt x="2269" y="1268"/>
                  </a:lnTo>
                  <a:cubicBezTo>
                    <a:pt x="2033" y="1032"/>
                    <a:pt x="1718" y="914"/>
                    <a:pt x="1395" y="914"/>
                  </a:cubicBezTo>
                  <a:cubicBezTo>
                    <a:pt x="1072" y="914"/>
                    <a:pt x="741" y="1032"/>
                    <a:pt x="473" y="1268"/>
                  </a:cubicBezTo>
                  <a:cubicBezTo>
                    <a:pt x="1" y="1741"/>
                    <a:pt x="1" y="2528"/>
                    <a:pt x="473" y="3032"/>
                  </a:cubicBezTo>
                  <a:cubicBezTo>
                    <a:pt x="710" y="3269"/>
                    <a:pt x="1025" y="3387"/>
                    <a:pt x="1348" y="3387"/>
                  </a:cubicBezTo>
                  <a:cubicBezTo>
                    <a:pt x="1670" y="3387"/>
                    <a:pt x="2001" y="3269"/>
                    <a:pt x="2269" y="3032"/>
                  </a:cubicBezTo>
                  <a:lnTo>
                    <a:pt x="3214" y="2087"/>
                  </a:lnTo>
                  <a:lnTo>
                    <a:pt x="5420" y="3410"/>
                  </a:lnTo>
                  <a:lnTo>
                    <a:pt x="4852" y="3946"/>
                  </a:lnTo>
                  <a:lnTo>
                    <a:pt x="4632" y="3600"/>
                  </a:lnTo>
                  <a:cubicBezTo>
                    <a:pt x="4396" y="3363"/>
                    <a:pt x="4081" y="3245"/>
                    <a:pt x="3758" y="3245"/>
                  </a:cubicBezTo>
                  <a:cubicBezTo>
                    <a:pt x="3435" y="3245"/>
                    <a:pt x="3104" y="3363"/>
                    <a:pt x="2836" y="3600"/>
                  </a:cubicBezTo>
                  <a:cubicBezTo>
                    <a:pt x="2364" y="4072"/>
                    <a:pt x="2364" y="4860"/>
                    <a:pt x="2836" y="5364"/>
                  </a:cubicBezTo>
                  <a:cubicBezTo>
                    <a:pt x="3072" y="5600"/>
                    <a:pt x="3387" y="5718"/>
                    <a:pt x="3710" y="5718"/>
                  </a:cubicBezTo>
                  <a:cubicBezTo>
                    <a:pt x="4033" y="5718"/>
                    <a:pt x="4364" y="5600"/>
                    <a:pt x="4632" y="5364"/>
                  </a:cubicBezTo>
                  <a:lnTo>
                    <a:pt x="7530" y="2465"/>
                  </a:lnTo>
                  <a:cubicBezTo>
                    <a:pt x="7688" y="2308"/>
                    <a:pt x="7656" y="1993"/>
                    <a:pt x="7404" y="1835"/>
                  </a:cubicBezTo>
                  <a:lnTo>
                    <a:pt x="4506" y="39"/>
                  </a:lnTo>
                  <a:cubicBezTo>
                    <a:pt x="4445" y="15"/>
                    <a:pt x="4374" y="0"/>
                    <a:pt x="43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28" name="Google Shape;7728;p69"/>
          <p:cNvGrpSpPr/>
          <p:nvPr/>
        </p:nvGrpSpPr>
        <p:grpSpPr>
          <a:xfrm>
            <a:off x="4612603" y="1669657"/>
            <a:ext cx="340807" cy="341579"/>
            <a:chOff x="-10896525" y="1663050"/>
            <a:chExt cx="352875" cy="353675"/>
          </a:xfrm>
        </p:grpSpPr>
        <p:sp>
          <p:nvSpPr>
            <p:cNvPr id="7729" name="Google Shape;7729;p69"/>
            <p:cNvSpPr/>
            <p:nvPr/>
          </p:nvSpPr>
          <p:spPr>
            <a:xfrm>
              <a:off x="-10896525" y="1663050"/>
              <a:ext cx="166200" cy="311925"/>
            </a:xfrm>
            <a:custGeom>
              <a:rect b="b" l="l" r="r" t="t"/>
              <a:pathLst>
                <a:path extrusionOk="0" h="12477" w="6648">
                  <a:moveTo>
                    <a:pt x="3308" y="820"/>
                  </a:moveTo>
                  <a:cubicBezTo>
                    <a:pt x="3781" y="820"/>
                    <a:pt x="4285" y="1230"/>
                    <a:pt x="4663" y="1923"/>
                  </a:cubicBezTo>
                  <a:lnTo>
                    <a:pt x="3308" y="2931"/>
                  </a:lnTo>
                  <a:lnTo>
                    <a:pt x="1922" y="1923"/>
                  </a:lnTo>
                  <a:cubicBezTo>
                    <a:pt x="2300" y="1230"/>
                    <a:pt x="2804" y="820"/>
                    <a:pt x="3308" y="820"/>
                  </a:cubicBezTo>
                  <a:close/>
                  <a:moveTo>
                    <a:pt x="1513" y="2679"/>
                  </a:moveTo>
                  <a:lnTo>
                    <a:pt x="2584" y="3466"/>
                  </a:lnTo>
                  <a:lnTo>
                    <a:pt x="977" y="4695"/>
                  </a:lnTo>
                  <a:cubicBezTo>
                    <a:pt x="1072" y="3939"/>
                    <a:pt x="1292" y="3277"/>
                    <a:pt x="1513" y="2679"/>
                  </a:cubicBezTo>
                  <a:close/>
                  <a:moveTo>
                    <a:pt x="5010" y="2679"/>
                  </a:moveTo>
                  <a:cubicBezTo>
                    <a:pt x="5262" y="3277"/>
                    <a:pt x="5451" y="3939"/>
                    <a:pt x="5577" y="4695"/>
                  </a:cubicBezTo>
                  <a:lnTo>
                    <a:pt x="3970" y="3466"/>
                  </a:lnTo>
                  <a:lnTo>
                    <a:pt x="5010" y="2679"/>
                  </a:lnTo>
                  <a:close/>
                  <a:moveTo>
                    <a:pt x="3308" y="4002"/>
                  </a:moveTo>
                  <a:lnTo>
                    <a:pt x="5734" y="5829"/>
                  </a:lnTo>
                  <a:lnTo>
                    <a:pt x="5734" y="5861"/>
                  </a:lnTo>
                  <a:cubicBezTo>
                    <a:pt x="5608" y="6302"/>
                    <a:pt x="5230" y="6617"/>
                    <a:pt x="4758" y="6617"/>
                  </a:cubicBezTo>
                  <a:lnTo>
                    <a:pt x="1891" y="6617"/>
                  </a:lnTo>
                  <a:cubicBezTo>
                    <a:pt x="1355" y="6617"/>
                    <a:pt x="977" y="6302"/>
                    <a:pt x="851" y="5829"/>
                  </a:cubicBezTo>
                  <a:lnTo>
                    <a:pt x="3308" y="4002"/>
                  </a:lnTo>
                  <a:close/>
                  <a:moveTo>
                    <a:pt x="756" y="7121"/>
                  </a:moveTo>
                  <a:lnTo>
                    <a:pt x="756" y="7121"/>
                  </a:lnTo>
                  <a:cubicBezTo>
                    <a:pt x="1072" y="7310"/>
                    <a:pt x="1450" y="7436"/>
                    <a:pt x="1796" y="7436"/>
                  </a:cubicBezTo>
                  <a:lnTo>
                    <a:pt x="4663" y="7436"/>
                  </a:lnTo>
                  <a:cubicBezTo>
                    <a:pt x="5073" y="7436"/>
                    <a:pt x="5419" y="7310"/>
                    <a:pt x="5703" y="7121"/>
                  </a:cubicBezTo>
                  <a:lnTo>
                    <a:pt x="5703" y="7121"/>
                  </a:lnTo>
                  <a:cubicBezTo>
                    <a:pt x="5734" y="8507"/>
                    <a:pt x="5545" y="9830"/>
                    <a:pt x="5136" y="10902"/>
                  </a:cubicBezTo>
                  <a:cubicBezTo>
                    <a:pt x="4978" y="11374"/>
                    <a:pt x="4537" y="11626"/>
                    <a:pt x="3970" y="11626"/>
                  </a:cubicBezTo>
                  <a:lnTo>
                    <a:pt x="2395" y="11626"/>
                  </a:lnTo>
                  <a:cubicBezTo>
                    <a:pt x="1954" y="11626"/>
                    <a:pt x="1544" y="11343"/>
                    <a:pt x="1387" y="10902"/>
                  </a:cubicBezTo>
                  <a:cubicBezTo>
                    <a:pt x="1009" y="9830"/>
                    <a:pt x="820" y="8507"/>
                    <a:pt x="756" y="7121"/>
                  </a:cubicBezTo>
                  <a:close/>
                  <a:moveTo>
                    <a:pt x="3308" y="1"/>
                  </a:moveTo>
                  <a:cubicBezTo>
                    <a:pt x="2269" y="1"/>
                    <a:pt x="1450" y="946"/>
                    <a:pt x="1009" y="1891"/>
                  </a:cubicBezTo>
                  <a:cubicBezTo>
                    <a:pt x="252" y="3372"/>
                    <a:pt x="0" y="5262"/>
                    <a:pt x="0" y="6932"/>
                  </a:cubicBezTo>
                  <a:cubicBezTo>
                    <a:pt x="0" y="8507"/>
                    <a:pt x="221" y="9988"/>
                    <a:pt x="662" y="11217"/>
                  </a:cubicBezTo>
                  <a:cubicBezTo>
                    <a:pt x="946" y="11973"/>
                    <a:pt x="1639" y="12477"/>
                    <a:pt x="2426" y="12477"/>
                  </a:cubicBezTo>
                  <a:lnTo>
                    <a:pt x="4002" y="12477"/>
                  </a:lnTo>
                  <a:cubicBezTo>
                    <a:pt x="4947" y="12477"/>
                    <a:pt x="5703" y="12004"/>
                    <a:pt x="5986" y="11217"/>
                  </a:cubicBezTo>
                  <a:cubicBezTo>
                    <a:pt x="6396" y="10051"/>
                    <a:pt x="6648" y="8507"/>
                    <a:pt x="6648" y="6932"/>
                  </a:cubicBezTo>
                  <a:cubicBezTo>
                    <a:pt x="6585" y="3183"/>
                    <a:pt x="5230" y="1"/>
                    <a:pt x="33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0" name="Google Shape;7730;p69"/>
            <p:cNvSpPr/>
            <p:nvPr/>
          </p:nvSpPr>
          <p:spPr>
            <a:xfrm>
              <a:off x="-10709850" y="1704025"/>
              <a:ext cx="166200" cy="312700"/>
            </a:xfrm>
            <a:custGeom>
              <a:rect b="b" l="l" r="r" t="t"/>
              <a:pathLst>
                <a:path extrusionOk="0" h="12508" w="6648">
                  <a:moveTo>
                    <a:pt x="3308" y="851"/>
                  </a:moveTo>
                  <a:cubicBezTo>
                    <a:pt x="3781" y="851"/>
                    <a:pt x="4285" y="1229"/>
                    <a:pt x="4694" y="1954"/>
                  </a:cubicBezTo>
                  <a:lnTo>
                    <a:pt x="3308" y="2962"/>
                  </a:lnTo>
                  <a:lnTo>
                    <a:pt x="1922" y="1954"/>
                  </a:lnTo>
                  <a:cubicBezTo>
                    <a:pt x="2363" y="1229"/>
                    <a:pt x="2835" y="851"/>
                    <a:pt x="3308" y="851"/>
                  </a:cubicBezTo>
                  <a:close/>
                  <a:moveTo>
                    <a:pt x="1575" y="2678"/>
                  </a:moveTo>
                  <a:lnTo>
                    <a:pt x="2646" y="3466"/>
                  </a:lnTo>
                  <a:lnTo>
                    <a:pt x="1040" y="4694"/>
                  </a:lnTo>
                  <a:cubicBezTo>
                    <a:pt x="1134" y="3938"/>
                    <a:pt x="1355" y="3277"/>
                    <a:pt x="1575" y="2678"/>
                  </a:cubicBezTo>
                  <a:close/>
                  <a:moveTo>
                    <a:pt x="5072" y="2678"/>
                  </a:moveTo>
                  <a:cubicBezTo>
                    <a:pt x="5324" y="3277"/>
                    <a:pt x="5513" y="3938"/>
                    <a:pt x="5639" y="4694"/>
                  </a:cubicBezTo>
                  <a:lnTo>
                    <a:pt x="4001" y="3466"/>
                  </a:lnTo>
                  <a:lnTo>
                    <a:pt x="5072" y="2678"/>
                  </a:lnTo>
                  <a:close/>
                  <a:moveTo>
                    <a:pt x="3308" y="4033"/>
                  </a:moveTo>
                  <a:lnTo>
                    <a:pt x="5765" y="5829"/>
                  </a:lnTo>
                  <a:lnTo>
                    <a:pt x="5765" y="5892"/>
                  </a:lnTo>
                  <a:cubicBezTo>
                    <a:pt x="5639" y="6301"/>
                    <a:pt x="5230" y="6616"/>
                    <a:pt x="4757" y="6616"/>
                  </a:cubicBezTo>
                  <a:lnTo>
                    <a:pt x="1859" y="6616"/>
                  </a:lnTo>
                  <a:cubicBezTo>
                    <a:pt x="1418" y="6616"/>
                    <a:pt x="977" y="6301"/>
                    <a:pt x="851" y="5829"/>
                  </a:cubicBezTo>
                  <a:lnTo>
                    <a:pt x="3308" y="4033"/>
                  </a:lnTo>
                  <a:close/>
                  <a:moveTo>
                    <a:pt x="819" y="7152"/>
                  </a:moveTo>
                  <a:lnTo>
                    <a:pt x="819" y="7152"/>
                  </a:lnTo>
                  <a:cubicBezTo>
                    <a:pt x="1134" y="7341"/>
                    <a:pt x="1512" y="7467"/>
                    <a:pt x="1859" y="7467"/>
                  </a:cubicBezTo>
                  <a:lnTo>
                    <a:pt x="4757" y="7467"/>
                  </a:lnTo>
                  <a:cubicBezTo>
                    <a:pt x="5167" y="7467"/>
                    <a:pt x="5513" y="7341"/>
                    <a:pt x="5797" y="7152"/>
                  </a:cubicBezTo>
                  <a:lnTo>
                    <a:pt x="5797" y="7152"/>
                  </a:lnTo>
                  <a:cubicBezTo>
                    <a:pt x="5797" y="8507"/>
                    <a:pt x="5545" y="9861"/>
                    <a:pt x="5198" y="10932"/>
                  </a:cubicBezTo>
                  <a:cubicBezTo>
                    <a:pt x="5041" y="11405"/>
                    <a:pt x="4600" y="11625"/>
                    <a:pt x="4001" y="11625"/>
                  </a:cubicBezTo>
                  <a:lnTo>
                    <a:pt x="2426" y="11625"/>
                  </a:lnTo>
                  <a:cubicBezTo>
                    <a:pt x="2016" y="11625"/>
                    <a:pt x="1607" y="11342"/>
                    <a:pt x="1449" y="10932"/>
                  </a:cubicBezTo>
                  <a:cubicBezTo>
                    <a:pt x="1071" y="9861"/>
                    <a:pt x="851" y="8507"/>
                    <a:pt x="819" y="7152"/>
                  </a:cubicBezTo>
                  <a:close/>
                  <a:moveTo>
                    <a:pt x="3308" y="0"/>
                  </a:moveTo>
                  <a:cubicBezTo>
                    <a:pt x="2174" y="0"/>
                    <a:pt x="1355" y="1103"/>
                    <a:pt x="851" y="2174"/>
                  </a:cubicBezTo>
                  <a:cubicBezTo>
                    <a:pt x="315" y="3466"/>
                    <a:pt x="0" y="5167"/>
                    <a:pt x="0" y="6931"/>
                  </a:cubicBezTo>
                  <a:cubicBezTo>
                    <a:pt x="0" y="8507"/>
                    <a:pt x="221" y="10019"/>
                    <a:pt x="662" y="11247"/>
                  </a:cubicBezTo>
                  <a:cubicBezTo>
                    <a:pt x="945" y="11972"/>
                    <a:pt x="1638" y="12508"/>
                    <a:pt x="2426" y="12508"/>
                  </a:cubicBezTo>
                  <a:lnTo>
                    <a:pt x="4001" y="12508"/>
                  </a:lnTo>
                  <a:cubicBezTo>
                    <a:pt x="4978" y="12508"/>
                    <a:pt x="5702" y="12035"/>
                    <a:pt x="5986" y="11247"/>
                  </a:cubicBezTo>
                  <a:cubicBezTo>
                    <a:pt x="6427" y="10050"/>
                    <a:pt x="6648" y="8507"/>
                    <a:pt x="6648" y="6931"/>
                  </a:cubicBezTo>
                  <a:cubicBezTo>
                    <a:pt x="6616" y="3214"/>
                    <a:pt x="5293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31" name="Google Shape;7731;p69"/>
          <p:cNvSpPr/>
          <p:nvPr/>
        </p:nvSpPr>
        <p:spPr>
          <a:xfrm>
            <a:off x="4651793" y="2077409"/>
            <a:ext cx="262456" cy="341724"/>
          </a:xfrm>
          <a:custGeom>
            <a:rect b="b" l="l" r="r" t="t"/>
            <a:pathLst>
              <a:path extrusionOk="0" h="14153" w="10870">
                <a:moveTo>
                  <a:pt x="8286" y="1702"/>
                </a:moveTo>
                <a:lnTo>
                  <a:pt x="8286" y="4222"/>
                </a:lnTo>
                <a:lnTo>
                  <a:pt x="2521" y="4222"/>
                </a:lnTo>
                <a:lnTo>
                  <a:pt x="2521" y="1702"/>
                </a:lnTo>
                <a:close/>
                <a:moveTo>
                  <a:pt x="8286" y="5041"/>
                </a:moveTo>
                <a:lnTo>
                  <a:pt x="8286" y="6680"/>
                </a:lnTo>
                <a:lnTo>
                  <a:pt x="2521" y="6680"/>
                </a:lnTo>
                <a:lnTo>
                  <a:pt x="2521" y="5041"/>
                </a:lnTo>
                <a:close/>
                <a:moveTo>
                  <a:pt x="1733" y="5262"/>
                </a:moveTo>
                <a:lnTo>
                  <a:pt x="1733" y="6680"/>
                </a:lnTo>
                <a:lnTo>
                  <a:pt x="1292" y="6680"/>
                </a:lnTo>
                <a:cubicBezTo>
                  <a:pt x="1134" y="6680"/>
                  <a:pt x="1008" y="6711"/>
                  <a:pt x="914" y="6774"/>
                </a:cubicBezTo>
                <a:lnTo>
                  <a:pt x="914" y="5703"/>
                </a:lnTo>
                <a:lnTo>
                  <a:pt x="1733" y="5262"/>
                </a:lnTo>
                <a:close/>
                <a:moveTo>
                  <a:pt x="9137" y="5262"/>
                </a:moveTo>
                <a:lnTo>
                  <a:pt x="9956" y="5703"/>
                </a:lnTo>
                <a:lnTo>
                  <a:pt x="9956" y="6774"/>
                </a:lnTo>
                <a:cubicBezTo>
                  <a:pt x="9830" y="6743"/>
                  <a:pt x="9672" y="6680"/>
                  <a:pt x="9515" y="6680"/>
                </a:cubicBezTo>
                <a:lnTo>
                  <a:pt x="9137" y="6680"/>
                </a:lnTo>
                <a:lnTo>
                  <a:pt x="9137" y="5262"/>
                </a:lnTo>
                <a:close/>
                <a:moveTo>
                  <a:pt x="9578" y="7467"/>
                </a:moveTo>
                <a:cubicBezTo>
                  <a:pt x="9798" y="7467"/>
                  <a:pt x="9987" y="7688"/>
                  <a:pt x="9987" y="7908"/>
                </a:cubicBezTo>
                <a:cubicBezTo>
                  <a:pt x="9956" y="8160"/>
                  <a:pt x="9798" y="8349"/>
                  <a:pt x="9578" y="8349"/>
                </a:cubicBezTo>
                <a:lnTo>
                  <a:pt x="1292" y="8349"/>
                </a:lnTo>
                <a:cubicBezTo>
                  <a:pt x="1071" y="8349"/>
                  <a:pt x="914" y="8160"/>
                  <a:pt x="914" y="7908"/>
                </a:cubicBezTo>
                <a:cubicBezTo>
                  <a:pt x="914" y="7688"/>
                  <a:pt x="1103" y="7467"/>
                  <a:pt x="1292" y="7467"/>
                </a:cubicBezTo>
                <a:close/>
                <a:moveTo>
                  <a:pt x="7467" y="9169"/>
                </a:moveTo>
                <a:lnTo>
                  <a:pt x="5419" y="10712"/>
                </a:lnTo>
                <a:lnTo>
                  <a:pt x="3340" y="9169"/>
                </a:lnTo>
                <a:close/>
                <a:moveTo>
                  <a:pt x="2048" y="1"/>
                </a:moveTo>
                <a:cubicBezTo>
                  <a:pt x="1796" y="1"/>
                  <a:pt x="1638" y="190"/>
                  <a:pt x="1638" y="442"/>
                </a:cubicBezTo>
                <a:lnTo>
                  <a:pt x="1638" y="4380"/>
                </a:lnTo>
                <a:lnTo>
                  <a:pt x="221" y="5073"/>
                </a:lnTo>
                <a:cubicBezTo>
                  <a:pt x="63" y="5167"/>
                  <a:pt x="0" y="5325"/>
                  <a:pt x="0" y="5419"/>
                </a:cubicBezTo>
                <a:lnTo>
                  <a:pt x="0" y="7908"/>
                </a:lnTo>
                <a:cubicBezTo>
                  <a:pt x="0" y="8570"/>
                  <a:pt x="536" y="9137"/>
                  <a:pt x="1260" y="9137"/>
                </a:cubicBezTo>
                <a:lnTo>
                  <a:pt x="1953" y="9137"/>
                </a:lnTo>
                <a:lnTo>
                  <a:pt x="4726" y="11216"/>
                </a:lnTo>
                <a:lnTo>
                  <a:pt x="1859" y="13390"/>
                </a:lnTo>
                <a:cubicBezTo>
                  <a:pt x="1638" y="13516"/>
                  <a:pt x="1607" y="13768"/>
                  <a:pt x="1764" y="13989"/>
                </a:cubicBezTo>
                <a:cubicBezTo>
                  <a:pt x="1836" y="14096"/>
                  <a:pt x="1958" y="14153"/>
                  <a:pt x="2085" y="14153"/>
                </a:cubicBezTo>
                <a:cubicBezTo>
                  <a:pt x="2182" y="14153"/>
                  <a:pt x="2281" y="14120"/>
                  <a:pt x="2363" y="14052"/>
                </a:cubicBezTo>
                <a:lnTo>
                  <a:pt x="5419" y="11783"/>
                </a:lnTo>
                <a:lnTo>
                  <a:pt x="8506" y="14052"/>
                </a:lnTo>
                <a:cubicBezTo>
                  <a:pt x="8591" y="14108"/>
                  <a:pt x="8689" y="14140"/>
                  <a:pt x="8785" y="14140"/>
                </a:cubicBezTo>
                <a:cubicBezTo>
                  <a:pt x="8903" y="14140"/>
                  <a:pt x="9018" y="14093"/>
                  <a:pt x="9105" y="13989"/>
                </a:cubicBezTo>
                <a:cubicBezTo>
                  <a:pt x="9200" y="13768"/>
                  <a:pt x="9200" y="13548"/>
                  <a:pt x="9011" y="13390"/>
                </a:cubicBezTo>
                <a:lnTo>
                  <a:pt x="6144" y="11216"/>
                </a:lnTo>
                <a:lnTo>
                  <a:pt x="8885" y="9137"/>
                </a:lnTo>
                <a:lnTo>
                  <a:pt x="9609" y="9137"/>
                </a:lnTo>
                <a:cubicBezTo>
                  <a:pt x="10271" y="9137"/>
                  <a:pt x="10869" y="8570"/>
                  <a:pt x="10869" y="7908"/>
                </a:cubicBezTo>
                <a:lnTo>
                  <a:pt x="10869" y="5419"/>
                </a:lnTo>
                <a:cubicBezTo>
                  <a:pt x="10869" y="5262"/>
                  <a:pt x="10775" y="5104"/>
                  <a:pt x="10617" y="5073"/>
                </a:cubicBezTo>
                <a:lnTo>
                  <a:pt x="9200" y="4380"/>
                </a:lnTo>
                <a:lnTo>
                  <a:pt x="9200" y="442"/>
                </a:lnTo>
                <a:lnTo>
                  <a:pt x="9137" y="442"/>
                </a:lnTo>
                <a:cubicBezTo>
                  <a:pt x="9137" y="190"/>
                  <a:pt x="8916" y="1"/>
                  <a:pt x="8695" y="1"/>
                </a:cubicBezTo>
                <a:cubicBezTo>
                  <a:pt x="8475" y="1"/>
                  <a:pt x="8254" y="190"/>
                  <a:pt x="8254" y="442"/>
                </a:cubicBezTo>
                <a:lnTo>
                  <a:pt x="8254" y="820"/>
                </a:lnTo>
                <a:lnTo>
                  <a:pt x="2489" y="820"/>
                </a:lnTo>
                <a:lnTo>
                  <a:pt x="2489" y="442"/>
                </a:lnTo>
                <a:cubicBezTo>
                  <a:pt x="2489" y="190"/>
                  <a:pt x="2268" y="1"/>
                  <a:pt x="2048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32" name="Google Shape;7732;p69"/>
          <p:cNvGrpSpPr/>
          <p:nvPr/>
        </p:nvGrpSpPr>
        <p:grpSpPr>
          <a:xfrm>
            <a:off x="5039658" y="2518692"/>
            <a:ext cx="341579" cy="319511"/>
            <a:chOff x="-10898100" y="2542050"/>
            <a:chExt cx="353675" cy="330825"/>
          </a:xfrm>
        </p:grpSpPr>
        <p:sp>
          <p:nvSpPr>
            <p:cNvPr id="7733" name="Google Shape;7733;p69"/>
            <p:cNvSpPr/>
            <p:nvPr/>
          </p:nvSpPr>
          <p:spPr>
            <a:xfrm>
              <a:off x="-10772875" y="25838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4" name="Google Shape;7734;p69"/>
            <p:cNvSpPr/>
            <p:nvPr/>
          </p:nvSpPr>
          <p:spPr>
            <a:xfrm>
              <a:off x="-10772875" y="2749200"/>
              <a:ext cx="82725" cy="81950"/>
            </a:xfrm>
            <a:custGeom>
              <a:rect b="b" l="l" r="r" t="t"/>
              <a:pathLst>
                <a:path extrusionOk="0" h="3278" w="3309">
                  <a:moveTo>
                    <a:pt x="1639" y="819"/>
                  </a:moveTo>
                  <a:cubicBezTo>
                    <a:pt x="2111" y="819"/>
                    <a:pt x="2490" y="1166"/>
                    <a:pt x="2490" y="1638"/>
                  </a:cubicBezTo>
                  <a:cubicBezTo>
                    <a:pt x="2490" y="2111"/>
                    <a:pt x="2111" y="2457"/>
                    <a:pt x="1639" y="2457"/>
                  </a:cubicBezTo>
                  <a:cubicBezTo>
                    <a:pt x="1229" y="2457"/>
                    <a:pt x="820" y="2079"/>
                    <a:pt x="820" y="1638"/>
                  </a:cubicBezTo>
                  <a:cubicBezTo>
                    <a:pt x="820" y="1166"/>
                    <a:pt x="1198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39" y="3277"/>
                  </a:cubicBezTo>
                  <a:cubicBezTo>
                    <a:pt x="1658" y="3277"/>
                    <a:pt x="1677" y="3278"/>
                    <a:pt x="1696" y="3278"/>
                  </a:cubicBezTo>
                  <a:cubicBezTo>
                    <a:pt x="2613" y="3278"/>
                    <a:pt x="3309" y="2534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5" name="Google Shape;7735;p69"/>
            <p:cNvSpPr/>
            <p:nvPr/>
          </p:nvSpPr>
          <p:spPr>
            <a:xfrm>
              <a:off x="-10855575" y="2666500"/>
              <a:ext cx="82725" cy="81925"/>
            </a:xfrm>
            <a:custGeom>
              <a:rect b="b" l="l" r="r" t="t"/>
              <a:pathLst>
                <a:path extrusionOk="0" h="3277" w="3309">
                  <a:moveTo>
                    <a:pt x="1670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079"/>
                    <a:pt x="2111" y="2457"/>
                    <a:pt x="1670" y="2457"/>
                  </a:cubicBezTo>
                  <a:cubicBezTo>
                    <a:pt x="1166" y="2457"/>
                    <a:pt x="820" y="2111"/>
                    <a:pt x="820" y="1638"/>
                  </a:cubicBezTo>
                  <a:cubicBezTo>
                    <a:pt x="820" y="1166"/>
                    <a:pt x="1198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277"/>
                    <a:pt x="1670" y="3277"/>
                  </a:cubicBezTo>
                  <a:cubicBezTo>
                    <a:pt x="2553" y="3277"/>
                    <a:pt x="3309" y="2552"/>
                    <a:pt x="3309" y="1638"/>
                  </a:cubicBezTo>
                  <a:cubicBezTo>
                    <a:pt x="3309" y="725"/>
                    <a:pt x="2584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6" name="Google Shape;7736;p69"/>
            <p:cNvSpPr/>
            <p:nvPr/>
          </p:nvSpPr>
          <p:spPr>
            <a:xfrm>
              <a:off x="-10690175" y="266650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39" y="819"/>
                  </a:moveTo>
                  <a:cubicBezTo>
                    <a:pt x="2143" y="819"/>
                    <a:pt x="2490" y="1166"/>
                    <a:pt x="2490" y="1638"/>
                  </a:cubicBezTo>
                  <a:cubicBezTo>
                    <a:pt x="2490" y="2111"/>
                    <a:pt x="2112" y="2457"/>
                    <a:pt x="1639" y="2457"/>
                  </a:cubicBezTo>
                  <a:cubicBezTo>
                    <a:pt x="1198" y="2457"/>
                    <a:pt x="820" y="2111"/>
                    <a:pt x="820" y="1638"/>
                  </a:cubicBezTo>
                  <a:cubicBezTo>
                    <a:pt x="820" y="1166"/>
                    <a:pt x="1229" y="819"/>
                    <a:pt x="1639" y="819"/>
                  </a:cubicBezTo>
                  <a:close/>
                  <a:moveTo>
                    <a:pt x="1639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39" y="3308"/>
                  </a:cubicBezTo>
                  <a:cubicBezTo>
                    <a:pt x="2553" y="3308"/>
                    <a:pt x="3309" y="2552"/>
                    <a:pt x="3309" y="1638"/>
                  </a:cubicBezTo>
                  <a:cubicBezTo>
                    <a:pt x="3309" y="725"/>
                    <a:pt x="2553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7" name="Google Shape;7737;p69"/>
            <p:cNvSpPr/>
            <p:nvPr/>
          </p:nvSpPr>
          <p:spPr>
            <a:xfrm>
              <a:off x="-10752400" y="268697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851" y="0"/>
                  </a:moveTo>
                  <a:cubicBezTo>
                    <a:pt x="379" y="0"/>
                    <a:pt x="1" y="378"/>
                    <a:pt x="1" y="819"/>
                  </a:cubicBezTo>
                  <a:cubicBezTo>
                    <a:pt x="1" y="1260"/>
                    <a:pt x="379" y="1638"/>
                    <a:pt x="851" y="1638"/>
                  </a:cubicBezTo>
                  <a:cubicBezTo>
                    <a:pt x="1292" y="1638"/>
                    <a:pt x="1671" y="1260"/>
                    <a:pt x="1671" y="819"/>
                  </a:cubicBezTo>
                  <a:cubicBezTo>
                    <a:pt x="1671" y="378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38" name="Google Shape;7738;p69"/>
            <p:cNvSpPr/>
            <p:nvPr/>
          </p:nvSpPr>
          <p:spPr>
            <a:xfrm>
              <a:off x="-10898100" y="2542050"/>
              <a:ext cx="353675" cy="330825"/>
            </a:xfrm>
            <a:custGeom>
              <a:rect b="b" l="l" r="r" t="t"/>
              <a:pathLst>
                <a:path extrusionOk="0" h="13233" w="14147">
                  <a:moveTo>
                    <a:pt x="6711" y="819"/>
                  </a:moveTo>
                  <a:cubicBezTo>
                    <a:pt x="9893" y="819"/>
                    <a:pt x="12476" y="3434"/>
                    <a:pt x="12476" y="6616"/>
                  </a:cubicBezTo>
                  <a:cubicBezTo>
                    <a:pt x="12476" y="9798"/>
                    <a:pt x="9893" y="12413"/>
                    <a:pt x="6711" y="12413"/>
                  </a:cubicBezTo>
                  <a:cubicBezTo>
                    <a:pt x="3466" y="12413"/>
                    <a:pt x="883" y="9798"/>
                    <a:pt x="883" y="6616"/>
                  </a:cubicBezTo>
                  <a:cubicBezTo>
                    <a:pt x="883" y="3434"/>
                    <a:pt x="3466" y="819"/>
                    <a:pt x="6711" y="819"/>
                  </a:cubicBezTo>
                  <a:close/>
                  <a:moveTo>
                    <a:pt x="13358" y="10743"/>
                  </a:moveTo>
                  <a:lnTo>
                    <a:pt x="13358" y="12413"/>
                  </a:lnTo>
                  <a:lnTo>
                    <a:pt x="9893" y="12413"/>
                  </a:lnTo>
                  <a:cubicBezTo>
                    <a:pt x="10649" y="12004"/>
                    <a:pt x="11311" y="11468"/>
                    <a:pt x="11846" y="10743"/>
                  </a:cubicBezTo>
                  <a:close/>
                  <a:moveTo>
                    <a:pt x="6648" y="0"/>
                  </a:moveTo>
                  <a:cubicBezTo>
                    <a:pt x="2993" y="0"/>
                    <a:pt x="0" y="2962"/>
                    <a:pt x="0" y="6616"/>
                  </a:cubicBezTo>
                  <a:cubicBezTo>
                    <a:pt x="0" y="10082"/>
                    <a:pt x="2678" y="12917"/>
                    <a:pt x="6112" y="13201"/>
                  </a:cubicBezTo>
                  <a:cubicBezTo>
                    <a:pt x="6144" y="13201"/>
                    <a:pt x="6175" y="13232"/>
                    <a:pt x="6238" y="13232"/>
                  </a:cubicBezTo>
                  <a:lnTo>
                    <a:pt x="13705" y="13232"/>
                  </a:lnTo>
                  <a:cubicBezTo>
                    <a:pt x="13957" y="13232"/>
                    <a:pt x="14146" y="13043"/>
                    <a:pt x="14146" y="12791"/>
                  </a:cubicBezTo>
                  <a:lnTo>
                    <a:pt x="14146" y="10302"/>
                  </a:lnTo>
                  <a:cubicBezTo>
                    <a:pt x="14146" y="10082"/>
                    <a:pt x="13957" y="9924"/>
                    <a:pt x="13737" y="9924"/>
                  </a:cubicBezTo>
                  <a:lnTo>
                    <a:pt x="12413" y="9924"/>
                  </a:lnTo>
                  <a:cubicBezTo>
                    <a:pt x="13012" y="8948"/>
                    <a:pt x="13264" y="7814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39" name="Google Shape;7739;p69"/>
          <p:cNvGrpSpPr/>
          <p:nvPr/>
        </p:nvGrpSpPr>
        <p:grpSpPr>
          <a:xfrm>
            <a:off x="6322049" y="1670732"/>
            <a:ext cx="340058" cy="339430"/>
            <a:chOff x="-9157450" y="1622750"/>
            <a:chExt cx="352100" cy="351450"/>
          </a:xfrm>
        </p:grpSpPr>
        <p:sp>
          <p:nvSpPr>
            <p:cNvPr id="7740" name="Google Shape;7740;p69"/>
            <p:cNvSpPr/>
            <p:nvPr/>
          </p:nvSpPr>
          <p:spPr>
            <a:xfrm>
              <a:off x="-9034575" y="1706075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8317" y="989"/>
                  </a:moveTo>
                  <a:lnTo>
                    <a:pt x="8317" y="1777"/>
                  </a:lnTo>
                  <a:lnTo>
                    <a:pt x="3308" y="3195"/>
                  </a:lnTo>
                  <a:lnTo>
                    <a:pt x="3308" y="2407"/>
                  </a:lnTo>
                  <a:lnTo>
                    <a:pt x="8317" y="989"/>
                  </a:lnTo>
                  <a:close/>
                  <a:moveTo>
                    <a:pt x="7498" y="6629"/>
                  </a:moveTo>
                  <a:cubicBezTo>
                    <a:pt x="7971" y="6629"/>
                    <a:pt x="8317" y="6975"/>
                    <a:pt x="8317" y="7448"/>
                  </a:cubicBezTo>
                  <a:cubicBezTo>
                    <a:pt x="8317" y="7920"/>
                    <a:pt x="7971" y="8267"/>
                    <a:pt x="7498" y="8267"/>
                  </a:cubicBezTo>
                  <a:cubicBezTo>
                    <a:pt x="7026" y="8267"/>
                    <a:pt x="6679" y="7920"/>
                    <a:pt x="6679" y="7448"/>
                  </a:cubicBezTo>
                  <a:cubicBezTo>
                    <a:pt x="6679" y="6975"/>
                    <a:pt x="7026" y="6629"/>
                    <a:pt x="7498" y="6629"/>
                  </a:cubicBezTo>
                  <a:close/>
                  <a:moveTo>
                    <a:pt x="1670" y="8267"/>
                  </a:moveTo>
                  <a:cubicBezTo>
                    <a:pt x="2142" y="8267"/>
                    <a:pt x="2489" y="8645"/>
                    <a:pt x="2489" y="9118"/>
                  </a:cubicBezTo>
                  <a:cubicBezTo>
                    <a:pt x="2489" y="9590"/>
                    <a:pt x="2111" y="9937"/>
                    <a:pt x="1670" y="9937"/>
                  </a:cubicBezTo>
                  <a:cubicBezTo>
                    <a:pt x="1197" y="9937"/>
                    <a:pt x="851" y="9590"/>
                    <a:pt x="851" y="9118"/>
                  </a:cubicBezTo>
                  <a:cubicBezTo>
                    <a:pt x="851" y="8645"/>
                    <a:pt x="1197" y="8267"/>
                    <a:pt x="1670" y="8267"/>
                  </a:cubicBezTo>
                  <a:close/>
                  <a:moveTo>
                    <a:pt x="8733" y="0"/>
                  </a:moveTo>
                  <a:cubicBezTo>
                    <a:pt x="8700" y="0"/>
                    <a:pt x="8666" y="4"/>
                    <a:pt x="8632" y="13"/>
                  </a:cubicBezTo>
                  <a:lnTo>
                    <a:pt x="2804" y="1651"/>
                  </a:lnTo>
                  <a:cubicBezTo>
                    <a:pt x="2615" y="1714"/>
                    <a:pt x="2489" y="1872"/>
                    <a:pt x="2489" y="2061"/>
                  </a:cubicBezTo>
                  <a:lnTo>
                    <a:pt x="2489" y="7637"/>
                  </a:lnTo>
                  <a:cubicBezTo>
                    <a:pt x="2268" y="7479"/>
                    <a:pt x="1985" y="7416"/>
                    <a:pt x="1670" y="7416"/>
                  </a:cubicBezTo>
                  <a:cubicBezTo>
                    <a:pt x="756" y="7416"/>
                    <a:pt x="0" y="8172"/>
                    <a:pt x="0" y="9055"/>
                  </a:cubicBezTo>
                  <a:cubicBezTo>
                    <a:pt x="0" y="9968"/>
                    <a:pt x="756" y="10724"/>
                    <a:pt x="1670" y="10724"/>
                  </a:cubicBezTo>
                  <a:cubicBezTo>
                    <a:pt x="2584" y="10724"/>
                    <a:pt x="3340" y="9968"/>
                    <a:pt x="3340" y="9055"/>
                  </a:cubicBezTo>
                  <a:lnTo>
                    <a:pt x="3340" y="3982"/>
                  </a:lnTo>
                  <a:lnTo>
                    <a:pt x="8317" y="2565"/>
                  </a:lnTo>
                  <a:lnTo>
                    <a:pt x="8317" y="5967"/>
                  </a:lnTo>
                  <a:cubicBezTo>
                    <a:pt x="8097" y="5810"/>
                    <a:pt x="7813" y="5715"/>
                    <a:pt x="7498" y="5715"/>
                  </a:cubicBezTo>
                  <a:cubicBezTo>
                    <a:pt x="6585" y="5715"/>
                    <a:pt x="5860" y="6471"/>
                    <a:pt x="5860" y="7385"/>
                  </a:cubicBezTo>
                  <a:cubicBezTo>
                    <a:pt x="5860" y="8267"/>
                    <a:pt x="6585" y="9023"/>
                    <a:pt x="7498" y="9023"/>
                  </a:cubicBezTo>
                  <a:cubicBezTo>
                    <a:pt x="8412" y="9023"/>
                    <a:pt x="9168" y="8267"/>
                    <a:pt x="9168" y="7385"/>
                  </a:cubicBezTo>
                  <a:lnTo>
                    <a:pt x="9168" y="359"/>
                  </a:lnTo>
                  <a:cubicBezTo>
                    <a:pt x="9137" y="296"/>
                    <a:pt x="9105" y="170"/>
                    <a:pt x="8979" y="76"/>
                  </a:cubicBezTo>
                  <a:cubicBezTo>
                    <a:pt x="8910" y="30"/>
                    <a:pt x="8824" y="0"/>
                    <a:pt x="8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1" name="Google Shape;7741;p69"/>
            <p:cNvSpPr/>
            <p:nvPr/>
          </p:nvSpPr>
          <p:spPr>
            <a:xfrm>
              <a:off x="-9157450" y="1622750"/>
              <a:ext cx="164625" cy="249850"/>
            </a:xfrm>
            <a:custGeom>
              <a:rect b="b" l="l" r="r" t="t"/>
              <a:pathLst>
                <a:path extrusionOk="0" h="9994" w="6585">
                  <a:moveTo>
                    <a:pt x="1607" y="7473"/>
                  </a:moveTo>
                  <a:cubicBezTo>
                    <a:pt x="2080" y="7473"/>
                    <a:pt x="2458" y="7819"/>
                    <a:pt x="2458" y="8292"/>
                  </a:cubicBezTo>
                  <a:cubicBezTo>
                    <a:pt x="2458" y="8765"/>
                    <a:pt x="2048" y="9143"/>
                    <a:pt x="1607" y="9143"/>
                  </a:cubicBezTo>
                  <a:cubicBezTo>
                    <a:pt x="1135" y="9143"/>
                    <a:pt x="788" y="8765"/>
                    <a:pt x="788" y="8292"/>
                  </a:cubicBezTo>
                  <a:cubicBezTo>
                    <a:pt x="788" y="7819"/>
                    <a:pt x="1135" y="7473"/>
                    <a:pt x="1607" y="7473"/>
                  </a:cubicBezTo>
                  <a:close/>
                  <a:moveTo>
                    <a:pt x="2922" y="0"/>
                  </a:moveTo>
                  <a:cubicBezTo>
                    <a:pt x="2874" y="0"/>
                    <a:pt x="2825" y="12"/>
                    <a:pt x="2773" y="38"/>
                  </a:cubicBezTo>
                  <a:cubicBezTo>
                    <a:pt x="2615" y="69"/>
                    <a:pt x="2489" y="227"/>
                    <a:pt x="2489" y="416"/>
                  </a:cubicBezTo>
                  <a:lnTo>
                    <a:pt x="2489" y="6906"/>
                  </a:lnTo>
                  <a:cubicBezTo>
                    <a:pt x="2237" y="6748"/>
                    <a:pt x="1985" y="6685"/>
                    <a:pt x="1670" y="6685"/>
                  </a:cubicBezTo>
                  <a:cubicBezTo>
                    <a:pt x="756" y="6685"/>
                    <a:pt x="0" y="7441"/>
                    <a:pt x="0" y="8355"/>
                  </a:cubicBezTo>
                  <a:cubicBezTo>
                    <a:pt x="0" y="9237"/>
                    <a:pt x="756" y="9993"/>
                    <a:pt x="1670" y="9993"/>
                  </a:cubicBezTo>
                  <a:cubicBezTo>
                    <a:pt x="2552" y="9993"/>
                    <a:pt x="3308" y="9237"/>
                    <a:pt x="3308" y="8355"/>
                  </a:cubicBezTo>
                  <a:lnTo>
                    <a:pt x="3308" y="1739"/>
                  </a:lnTo>
                  <a:cubicBezTo>
                    <a:pt x="3812" y="2369"/>
                    <a:pt x="4443" y="2999"/>
                    <a:pt x="5293" y="3566"/>
                  </a:cubicBezTo>
                  <a:cubicBezTo>
                    <a:pt x="5608" y="3818"/>
                    <a:pt x="5797" y="4165"/>
                    <a:pt x="5797" y="4574"/>
                  </a:cubicBezTo>
                  <a:cubicBezTo>
                    <a:pt x="5797" y="5236"/>
                    <a:pt x="5230" y="5835"/>
                    <a:pt x="4569" y="5835"/>
                  </a:cubicBezTo>
                  <a:cubicBezTo>
                    <a:pt x="4348" y="5835"/>
                    <a:pt x="4190" y="6024"/>
                    <a:pt x="4190" y="6244"/>
                  </a:cubicBezTo>
                  <a:cubicBezTo>
                    <a:pt x="4190" y="6496"/>
                    <a:pt x="4380" y="6654"/>
                    <a:pt x="4569" y="6654"/>
                  </a:cubicBezTo>
                  <a:cubicBezTo>
                    <a:pt x="5640" y="6654"/>
                    <a:pt x="6585" y="5740"/>
                    <a:pt x="6585" y="4606"/>
                  </a:cubicBezTo>
                  <a:cubicBezTo>
                    <a:pt x="6585" y="3944"/>
                    <a:pt x="6270" y="3314"/>
                    <a:pt x="5766" y="2936"/>
                  </a:cubicBezTo>
                  <a:cubicBezTo>
                    <a:pt x="4852" y="2275"/>
                    <a:pt x="4190" y="1613"/>
                    <a:pt x="3718" y="888"/>
                  </a:cubicBezTo>
                  <a:lnTo>
                    <a:pt x="3245" y="195"/>
                  </a:lnTo>
                  <a:cubicBezTo>
                    <a:pt x="3154" y="81"/>
                    <a:pt x="3046" y="0"/>
                    <a:pt x="2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42" name="Google Shape;7742;p69"/>
          <p:cNvGrpSpPr/>
          <p:nvPr/>
        </p:nvGrpSpPr>
        <p:grpSpPr>
          <a:xfrm>
            <a:off x="6360089" y="2078999"/>
            <a:ext cx="263977" cy="338537"/>
            <a:chOff x="-9119650" y="2056875"/>
            <a:chExt cx="273325" cy="350525"/>
          </a:xfrm>
        </p:grpSpPr>
        <p:sp>
          <p:nvSpPr>
            <p:cNvPr id="7743" name="Google Shape;7743;p69"/>
            <p:cNvSpPr/>
            <p:nvPr/>
          </p:nvSpPr>
          <p:spPr>
            <a:xfrm>
              <a:off x="-9023550" y="2056875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819"/>
                  </a:moveTo>
                  <a:cubicBezTo>
                    <a:pt x="2143" y="819"/>
                    <a:pt x="2489" y="1166"/>
                    <a:pt x="2489" y="1639"/>
                  </a:cubicBezTo>
                  <a:cubicBezTo>
                    <a:pt x="2489" y="2080"/>
                    <a:pt x="2143" y="2489"/>
                    <a:pt x="1670" y="2489"/>
                  </a:cubicBezTo>
                  <a:cubicBezTo>
                    <a:pt x="1197" y="2489"/>
                    <a:pt x="819" y="2111"/>
                    <a:pt x="819" y="1639"/>
                  </a:cubicBezTo>
                  <a:cubicBezTo>
                    <a:pt x="819" y="1166"/>
                    <a:pt x="1197" y="819"/>
                    <a:pt x="1670" y="819"/>
                  </a:cubicBezTo>
                  <a:close/>
                  <a:moveTo>
                    <a:pt x="1670" y="0"/>
                  </a:moveTo>
                  <a:cubicBezTo>
                    <a:pt x="756" y="0"/>
                    <a:pt x="0" y="756"/>
                    <a:pt x="0" y="1639"/>
                  </a:cubicBezTo>
                  <a:cubicBezTo>
                    <a:pt x="0" y="2552"/>
                    <a:pt x="756" y="3308"/>
                    <a:pt x="1670" y="3308"/>
                  </a:cubicBezTo>
                  <a:cubicBezTo>
                    <a:pt x="2552" y="3308"/>
                    <a:pt x="3308" y="2552"/>
                    <a:pt x="3308" y="1639"/>
                  </a:cubicBezTo>
                  <a:cubicBezTo>
                    <a:pt x="3308" y="756"/>
                    <a:pt x="2552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4" name="Google Shape;7744;p69"/>
            <p:cNvSpPr/>
            <p:nvPr/>
          </p:nvSpPr>
          <p:spPr>
            <a:xfrm>
              <a:off x="-9119650" y="2137200"/>
              <a:ext cx="273325" cy="270200"/>
            </a:xfrm>
            <a:custGeom>
              <a:rect b="b" l="l" r="r" t="t"/>
              <a:pathLst>
                <a:path extrusionOk="0" h="10808" w="10933">
                  <a:moveTo>
                    <a:pt x="9641" y="915"/>
                  </a:moveTo>
                  <a:cubicBezTo>
                    <a:pt x="9862" y="915"/>
                    <a:pt x="10082" y="1104"/>
                    <a:pt x="10082" y="1356"/>
                  </a:cubicBezTo>
                  <a:cubicBezTo>
                    <a:pt x="10082" y="1576"/>
                    <a:pt x="9862" y="1734"/>
                    <a:pt x="9641" y="1734"/>
                  </a:cubicBezTo>
                  <a:lnTo>
                    <a:pt x="6333" y="1734"/>
                  </a:lnTo>
                  <a:cubicBezTo>
                    <a:pt x="6081" y="1734"/>
                    <a:pt x="5924" y="1923"/>
                    <a:pt x="5924" y="2175"/>
                  </a:cubicBezTo>
                  <a:lnTo>
                    <a:pt x="5924" y="9641"/>
                  </a:lnTo>
                  <a:cubicBezTo>
                    <a:pt x="5924" y="9893"/>
                    <a:pt x="5734" y="10051"/>
                    <a:pt x="5514" y="10051"/>
                  </a:cubicBezTo>
                  <a:cubicBezTo>
                    <a:pt x="5262" y="10051"/>
                    <a:pt x="5104" y="9862"/>
                    <a:pt x="5104" y="9641"/>
                  </a:cubicBezTo>
                  <a:lnTo>
                    <a:pt x="5104" y="5703"/>
                  </a:lnTo>
                  <a:cubicBezTo>
                    <a:pt x="5104" y="5459"/>
                    <a:pt x="4917" y="5293"/>
                    <a:pt x="4707" y="5293"/>
                  </a:cubicBezTo>
                  <a:cubicBezTo>
                    <a:pt x="4619" y="5293"/>
                    <a:pt x="4527" y="5323"/>
                    <a:pt x="4443" y="5388"/>
                  </a:cubicBezTo>
                  <a:lnTo>
                    <a:pt x="1639" y="7531"/>
                  </a:lnTo>
                  <a:cubicBezTo>
                    <a:pt x="1557" y="7585"/>
                    <a:pt x="1464" y="7616"/>
                    <a:pt x="1372" y="7616"/>
                  </a:cubicBezTo>
                  <a:cubicBezTo>
                    <a:pt x="1250" y="7616"/>
                    <a:pt x="1130" y="7562"/>
                    <a:pt x="1040" y="7436"/>
                  </a:cubicBezTo>
                  <a:cubicBezTo>
                    <a:pt x="946" y="7247"/>
                    <a:pt x="946" y="7026"/>
                    <a:pt x="1135" y="6869"/>
                  </a:cubicBezTo>
                  <a:lnTo>
                    <a:pt x="4947" y="4033"/>
                  </a:lnTo>
                  <a:cubicBezTo>
                    <a:pt x="5073" y="3939"/>
                    <a:pt x="5104" y="3844"/>
                    <a:pt x="5104" y="3718"/>
                  </a:cubicBezTo>
                  <a:lnTo>
                    <a:pt x="5104" y="2206"/>
                  </a:lnTo>
                  <a:cubicBezTo>
                    <a:pt x="5104" y="1986"/>
                    <a:pt x="4915" y="1765"/>
                    <a:pt x="4726" y="1765"/>
                  </a:cubicBezTo>
                  <a:lnTo>
                    <a:pt x="1418" y="1765"/>
                  </a:lnTo>
                  <a:cubicBezTo>
                    <a:pt x="1166" y="1765"/>
                    <a:pt x="1009" y="1576"/>
                    <a:pt x="1009" y="1387"/>
                  </a:cubicBezTo>
                  <a:cubicBezTo>
                    <a:pt x="1009" y="1135"/>
                    <a:pt x="1198" y="946"/>
                    <a:pt x="1418" y="946"/>
                  </a:cubicBezTo>
                  <a:lnTo>
                    <a:pt x="9641" y="946"/>
                  </a:lnTo>
                  <a:lnTo>
                    <a:pt x="9641" y="915"/>
                  </a:lnTo>
                  <a:close/>
                  <a:moveTo>
                    <a:pt x="1355" y="1"/>
                  </a:moveTo>
                  <a:cubicBezTo>
                    <a:pt x="694" y="95"/>
                    <a:pt x="158" y="631"/>
                    <a:pt x="158" y="1293"/>
                  </a:cubicBezTo>
                  <a:cubicBezTo>
                    <a:pt x="158" y="1986"/>
                    <a:pt x="694" y="2521"/>
                    <a:pt x="1355" y="2521"/>
                  </a:cubicBezTo>
                  <a:lnTo>
                    <a:pt x="4285" y="2521"/>
                  </a:lnTo>
                  <a:lnTo>
                    <a:pt x="4285" y="3403"/>
                  </a:lnTo>
                  <a:lnTo>
                    <a:pt x="662" y="6113"/>
                  </a:lnTo>
                  <a:cubicBezTo>
                    <a:pt x="95" y="6491"/>
                    <a:pt x="1" y="7278"/>
                    <a:pt x="410" y="7846"/>
                  </a:cubicBezTo>
                  <a:cubicBezTo>
                    <a:pt x="651" y="8160"/>
                    <a:pt x="1022" y="8333"/>
                    <a:pt x="1396" y="8333"/>
                  </a:cubicBezTo>
                  <a:cubicBezTo>
                    <a:pt x="1658" y="8333"/>
                    <a:pt x="1922" y="8248"/>
                    <a:pt x="2143" y="8066"/>
                  </a:cubicBezTo>
                  <a:lnTo>
                    <a:pt x="4317" y="6459"/>
                  </a:lnTo>
                  <a:lnTo>
                    <a:pt x="4317" y="9578"/>
                  </a:lnTo>
                  <a:cubicBezTo>
                    <a:pt x="4317" y="10240"/>
                    <a:pt x="4884" y="10807"/>
                    <a:pt x="5545" y="10807"/>
                  </a:cubicBezTo>
                  <a:cubicBezTo>
                    <a:pt x="6207" y="10807"/>
                    <a:pt x="6806" y="10240"/>
                    <a:pt x="6806" y="9578"/>
                  </a:cubicBezTo>
                  <a:lnTo>
                    <a:pt x="6806" y="2490"/>
                  </a:lnTo>
                  <a:lnTo>
                    <a:pt x="9673" y="2490"/>
                  </a:lnTo>
                  <a:cubicBezTo>
                    <a:pt x="10334" y="2490"/>
                    <a:pt x="10933" y="1923"/>
                    <a:pt x="10933" y="1261"/>
                  </a:cubicBezTo>
                  <a:cubicBezTo>
                    <a:pt x="10933" y="599"/>
                    <a:pt x="10397" y="1"/>
                    <a:pt x="96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45" name="Google Shape;7745;p69"/>
          <p:cNvSpPr/>
          <p:nvPr/>
        </p:nvSpPr>
        <p:spPr>
          <a:xfrm>
            <a:off x="6749502" y="2507674"/>
            <a:ext cx="340058" cy="341555"/>
          </a:xfrm>
          <a:custGeom>
            <a:rect b="b" l="l" r="r" t="t"/>
            <a:pathLst>
              <a:path extrusionOk="0" h="14146" w="14084">
                <a:moveTo>
                  <a:pt x="5829" y="5261"/>
                </a:moveTo>
                <a:lnTo>
                  <a:pt x="6963" y="6585"/>
                </a:lnTo>
                <a:lnTo>
                  <a:pt x="5829" y="6585"/>
                </a:lnTo>
                <a:lnTo>
                  <a:pt x="5829" y="5261"/>
                </a:lnTo>
                <a:close/>
                <a:moveTo>
                  <a:pt x="6333" y="788"/>
                </a:moveTo>
                <a:cubicBezTo>
                  <a:pt x="6648" y="788"/>
                  <a:pt x="6963" y="914"/>
                  <a:pt x="7215" y="1166"/>
                </a:cubicBezTo>
                <a:lnTo>
                  <a:pt x="7877" y="1827"/>
                </a:lnTo>
                <a:cubicBezTo>
                  <a:pt x="8287" y="2205"/>
                  <a:pt x="8791" y="2426"/>
                  <a:pt x="9326" y="2426"/>
                </a:cubicBezTo>
                <a:lnTo>
                  <a:pt x="10334" y="2426"/>
                </a:lnTo>
                <a:cubicBezTo>
                  <a:pt x="11469" y="2426"/>
                  <a:pt x="12414" y="3371"/>
                  <a:pt x="12414" y="4505"/>
                </a:cubicBezTo>
                <a:cubicBezTo>
                  <a:pt x="12414" y="5639"/>
                  <a:pt x="11469" y="6585"/>
                  <a:pt x="10334" y="6585"/>
                </a:cubicBezTo>
                <a:lnTo>
                  <a:pt x="8003" y="6585"/>
                </a:lnTo>
                <a:lnTo>
                  <a:pt x="5766" y="4033"/>
                </a:lnTo>
                <a:lnTo>
                  <a:pt x="5766" y="2048"/>
                </a:lnTo>
                <a:cubicBezTo>
                  <a:pt x="5766" y="1827"/>
                  <a:pt x="5546" y="1670"/>
                  <a:pt x="5357" y="1670"/>
                </a:cubicBezTo>
                <a:cubicBezTo>
                  <a:pt x="5168" y="1670"/>
                  <a:pt x="4979" y="1859"/>
                  <a:pt x="4979" y="2048"/>
                </a:cubicBezTo>
                <a:lnTo>
                  <a:pt x="4979" y="3087"/>
                </a:lnTo>
                <a:lnTo>
                  <a:pt x="2994" y="788"/>
                </a:lnTo>
                <a:close/>
                <a:moveTo>
                  <a:pt x="13233" y="7341"/>
                </a:moveTo>
                <a:lnTo>
                  <a:pt x="13233" y="9451"/>
                </a:lnTo>
                <a:lnTo>
                  <a:pt x="13264" y="9451"/>
                </a:lnTo>
                <a:cubicBezTo>
                  <a:pt x="13264" y="9704"/>
                  <a:pt x="13075" y="9893"/>
                  <a:pt x="12886" y="9893"/>
                </a:cubicBezTo>
                <a:lnTo>
                  <a:pt x="820" y="9893"/>
                </a:lnTo>
                <a:lnTo>
                  <a:pt x="820" y="9451"/>
                </a:lnTo>
                <a:cubicBezTo>
                  <a:pt x="820" y="9231"/>
                  <a:pt x="1009" y="9042"/>
                  <a:pt x="1230" y="9042"/>
                </a:cubicBezTo>
                <a:lnTo>
                  <a:pt x="2049" y="9042"/>
                </a:lnTo>
                <a:cubicBezTo>
                  <a:pt x="2269" y="9042"/>
                  <a:pt x="2427" y="8821"/>
                  <a:pt x="2427" y="8601"/>
                </a:cubicBezTo>
                <a:lnTo>
                  <a:pt x="2427" y="7782"/>
                </a:lnTo>
                <a:cubicBezTo>
                  <a:pt x="2427" y="7530"/>
                  <a:pt x="2647" y="7341"/>
                  <a:pt x="2836" y="7341"/>
                </a:cubicBezTo>
                <a:close/>
                <a:moveTo>
                  <a:pt x="2427" y="10712"/>
                </a:moveTo>
                <a:lnTo>
                  <a:pt x="2112" y="13232"/>
                </a:lnTo>
                <a:lnTo>
                  <a:pt x="2049" y="13232"/>
                </a:lnTo>
                <a:lnTo>
                  <a:pt x="1734" y="10712"/>
                </a:lnTo>
                <a:close/>
                <a:moveTo>
                  <a:pt x="9043" y="10712"/>
                </a:moveTo>
                <a:lnTo>
                  <a:pt x="8728" y="13232"/>
                </a:lnTo>
                <a:lnTo>
                  <a:pt x="8665" y="13232"/>
                </a:lnTo>
                <a:lnTo>
                  <a:pt x="8350" y="10712"/>
                </a:lnTo>
                <a:close/>
                <a:moveTo>
                  <a:pt x="12414" y="10712"/>
                </a:moveTo>
                <a:lnTo>
                  <a:pt x="12099" y="13232"/>
                </a:lnTo>
                <a:lnTo>
                  <a:pt x="12004" y="13232"/>
                </a:lnTo>
                <a:lnTo>
                  <a:pt x="11689" y="10712"/>
                </a:lnTo>
                <a:close/>
                <a:moveTo>
                  <a:pt x="2080" y="0"/>
                </a:moveTo>
                <a:cubicBezTo>
                  <a:pt x="1923" y="0"/>
                  <a:pt x="1765" y="95"/>
                  <a:pt x="1702" y="252"/>
                </a:cubicBezTo>
                <a:cubicBezTo>
                  <a:pt x="1608" y="410"/>
                  <a:pt x="1639" y="567"/>
                  <a:pt x="1765" y="662"/>
                </a:cubicBezTo>
                <a:lnTo>
                  <a:pt x="4947" y="4348"/>
                </a:lnTo>
                <a:lnTo>
                  <a:pt x="4947" y="6616"/>
                </a:lnTo>
                <a:lnTo>
                  <a:pt x="2868" y="6616"/>
                </a:lnTo>
                <a:cubicBezTo>
                  <a:pt x="2206" y="6616"/>
                  <a:pt x="1608" y="7183"/>
                  <a:pt x="1608" y="7876"/>
                </a:cubicBezTo>
                <a:lnTo>
                  <a:pt x="1608" y="8286"/>
                </a:lnTo>
                <a:lnTo>
                  <a:pt x="1230" y="8286"/>
                </a:lnTo>
                <a:cubicBezTo>
                  <a:pt x="536" y="8286"/>
                  <a:pt x="1" y="8821"/>
                  <a:pt x="1" y="9546"/>
                </a:cubicBezTo>
                <a:lnTo>
                  <a:pt x="1" y="10365"/>
                </a:lnTo>
                <a:cubicBezTo>
                  <a:pt x="1" y="10586"/>
                  <a:pt x="190" y="10806"/>
                  <a:pt x="379" y="10806"/>
                </a:cubicBezTo>
                <a:lnTo>
                  <a:pt x="851" y="10806"/>
                </a:lnTo>
                <a:lnTo>
                  <a:pt x="1230" y="13799"/>
                </a:lnTo>
                <a:cubicBezTo>
                  <a:pt x="1261" y="13988"/>
                  <a:pt x="1419" y="14146"/>
                  <a:pt x="1608" y="14146"/>
                </a:cubicBezTo>
                <a:lnTo>
                  <a:pt x="2427" y="14146"/>
                </a:lnTo>
                <a:cubicBezTo>
                  <a:pt x="2647" y="14146"/>
                  <a:pt x="2836" y="13988"/>
                  <a:pt x="2836" y="13799"/>
                </a:cubicBezTo>
                <a:lnTo>
                  <a:pt x="3183" y="10806"/>
                </a:lnTo>
                <a:lnTo>
                  <a:pt x="7436" y="10806"/>
                </a:lnTo>
                <a:lnTo>
                  <a:pt x="7783" y="13799"/>
                </a:lnTo>
                <a:cubicBezTo>
                  <a:pt x="7846" y="13988"/>
                  <a:pt x="8003" y="14146"/>
                  <a:pt x="8192" y="14146"/>
                </a:cubicBezTo>
                <a:lnTo>
                  <a:pt x="9011" y="14146"/>
                </a:lnTo>
                <a:cubicBezTo>
                  <a:pt x="9200" y="14146"/>
                  <a:pt x="9421" y="13988"/>
                  <a:pt x="9421" y="13799"/>
                </a:cubicBezTo>
                <a:lnTo>
                  <a:pt x="9767" y="10806"/>
                </a:lnTo>
                <a:lnTo>
                  <a:pt x="10713" y="10806"/>
                </a:lnTo>
                <a:lnTo>
                  <a:pt x="11059" y="13799"/>
                </a:lnTo>
                <a:cubicBezTo>
                  <a:pt x="11091" y="13988"/>
                  <a:pt x="11248" y="14146"/>
                  <a:pt x="11469" y="14146"/>
                </a:cubicBezTo>
                <a:lnTo>
                  <a:pt x="12288" y="14146"/>
                </a:lnTo>
                <a:cubicBezTo>
                  <a:pt x="12477" y="14146"/>
                  <a:pt x="12666" y="13988"/>
                  <a:pt x="12666" y="13799"/>
                </a:cubicBezTo>
                <a:lnTo>
                  <a:pt x="13075" y="10712"/>
                </a:lnTo>
                <a:cubicBezTo>
                  <a:pt x="13579" y="10554"/>
                  <a:pt x="13926" y="10082"/>
                  <a:pt x="13926" y="9546"/>
                </a:cubicBezTo>
                <a:lnTo>
                  <a:pt x="13926" y="7057"/>
                </a:lnTo>
                <a:cubicBezTo>
                  <a:pt x="14084" y="6742"/>
                  <a:pt x="13926" y="6585"/>
                  <a:pt x="13705" y="6585"/>
                </a:cubicBezTo>
                <a:lnTo>
                  <a:pt x="12414" y="6585"/>
                </a:lnTo>
                <a:cubicBezTo>
                  <a:pt x="12949" y="6080"/>
                  <a:pt x="13264" y="5324"/>
                  <a:pt x="13264" y="4505"/>
                </a:cubicBezTo>
                <a:cubicBezTo>
                  <a:pt x="13264" y="2898"/>
                  <a:pt x="11973" y="1607"/>
                  <a:pt x="10366" y="1607"/>
                </a:cubicBezTo>
                <a:lnTo>
                  <a:pt x="9389" y="1607"/>
                </a:lnTo>
                <a:cubicBezTo>
                  <a:pt x="9074" y="1607"/>
                  <a:pt x="8728" y="1512"/>
                  <a:pt x="8507" y="1260"/>
                </a:cubicBezTo>
                <a:lnTo>
                  <a:pt x="7846" y="599"/>
                </a:lnTo>
                <a:cubicBezTo>
                  <a:pt x="7436" y="189"/>
                  <a:pt x="6932" y="0"/>
                  <a:pt x="636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746" name="Google Shape;7746;p69"/>
          <p:cNvSpPr/>
          <p:nvPr/>
        </p:nvSpPr>
        <p:spPr>
          <a:xfrm>
            <a:off x="7202252" y="1669672"/>
            <a:ext cx="301233" cy="341555"/>
          </a:xfrm>
          <a:custGeom>
            <a:rect b="b" l="l" r="r" t="t"/>
            <a:pathLst>
              <a:path extrusionOk="0" h="14146" w="12476">
                <a:moveTo>
                  <a:pt x="2552" y="819"/>
                </a:moveTo>
                <a:cubicBezTo>
                  <a:pt x="3056" y="819"/>
                  <a:pt x="3403" y="1198"/>
                  <a:pt x="3403" y="1670"/>
                </a:cubicBezTo>
                <a:lnTo>
                  <a:pt x="1733" y="1670"/>
                </a:lnTo>
                <a:cubicBezTo>
                  <a:pt x="1733" y="1198"/>
                  <a:pt x="2079" y="819"/>
                  <a:pt x="2552" y="819"/>
                </a:cubicBezTo>
                <a:close/>
                <a:moveTo>
                  <a:pt x="10019" y="819"/>
                </a:moveTo>
                <a:cubicBezTo>
                  <a:pt x="10491" y="819"/>
                  <a:pt x="10838" y="1198"/>
                  <a:pt x="10838" y="1670"/>
                </a:cubicBezTo>
                <a:lnTo>
                  <a:pt x="9168" y="1670"/>
                </a:lnTo>
                <a:cubicBezTo>
                  <a:pt x="9168" y="1198"/>
                  <a:pt x="9578" y="819"/>
                  <a:pt x="10019" y="819"/>
                </a:cubicBezTo>
                <a:close/>
                <a:moveTo>
                  <a:pt x="8286" y="2489"/>
                </a:moveTo>
                <a:lnTo>
                  <a:pt x="7593" y="5829"/>
                </a:lnTo>
                <a:lnTo>
                  <a:pt x="4978" y="5829"/>
                </a:lnTo>
                <a:lnTo>
                  <a:pt x="4285" y="2489"/>
                </a:lnTo>
                <a:cubicBezTo>
                  <a:pt x="4978" y="2489"/>
                  <a:pt x="5545" y="2710"/>
                  <a:pt x="5986" y="3182"/>
                </a:cubicBezTo>
                <a:cubicBezTo>
                  <a:pt x="6065" y="3261"/>
                  <a:pt x="6175" y="3300"/>
                  <a:pt x="6285" y="3300"/>
                </a:cubicBezTo>
                <a:cubicBezTo>
                  <a:pt x="6396" y="3300"/>
                  <a:pt x="6506" y="3261"/>
                  <a:pt x="6585" y="3182"/>
                </a:cubicBezTo>
                <a:cubicBezTo>
                  <a:pt x="7026" y="2773"/>
                  <a:pt x="7656" y="2489"/>
                  <a:pt x="8286" y="2489"/>
                </a:cubicBezTo>
                <a:close/>
                <a:moveTo>
                  <a:pt x="7120" y="6648"/>
                </a:moveTo>
                <a:cubicBezTo>
                  <a:pt x="7341" y="6648"/>
                  <a:pt x="7530" y="6648"/>
                  <a:pt x="7719" y="6711"/>
                </a:cubicBezTo>
                <a:lnTo>
                  <a:pt x="8443" y="8066"/>
                </a:lnTo>
                <a:cubicBezTo>
                  <a:pt x="8506" y="8223"/>
                  <a:pt x="8664" y="8318"/>
                  <a:pt x="8790" y="8318"/>
                </a:cubicBezTo>
                <a:cubicBezTo>
                  <a:pt x="8853" y="8318"/>
                  <a:pt x="8916" y="8318"/>
                  <a:pt x="8979" y="8286"/>
                </a:cubicBezTo>
                <a:cubicBezTo>
                  <a:pt x="9168" y="8160"/>
                  <a:pt x="9262" y="7908"/>
                  <a:pt x="9168" y="7719"/>
                </a:cubicBezTo>
                <a:lnTo>
                  <a:pt x="8821" y="6963"/>
                </a:lnTo>
                <a:lnTo>
                  <a:pt x="8821" y="6963"/>
                </a:lnTo>
                <a:cubicBezTo>
                  <a:pt x="10523" y="7656"/>
                  <a:pt x="11751" y="9294"/>
                  <a:pt x="11751" y="11216"/>
                </a:cubicBezTo>
                <a:lnTo>
                  <a:pt x="11751" y="11626"/>
                </a:lnTo>
                <a:lnTo>
                  <a:pt x="977" y="11626"/>
                </a:lnTo>
                <a:lnTo>
                  <a:pt x="977" y="11216"/>
                </a:lnTo>
                <a:cubicBezTo>
                  <a:pt x="914" y="9294"/>
                  <a:pt x="2142" y="7593"/>
                  <a:pt x="3812" y="6963"/>
                </a:cubicBezTo>
                <a:lnTo>
                  <a:pt x="3812" y="6963"/>
                </a:lnTo>
                <a:lnTo>
                  <a:pt x="3466" y="7719"/>
                </a:lnTo>
                <a:cubicBezTo>
                  <a:pt x="3340" y="7908"/>
                  <a:pt x="3466" y="8160"/>
                  <a:pt x="3655" y="8286"/>
                </a:cubicBezTo>
                <a:cubicBezTo>
                  <a:pt x="3749" y="8318"/>
                  <a:pt x="3781" y="8318"/>
                  <a:pt x="3875" y="8318"/>
                </a:cubicBezTo>
                <a:cubicBezTo>
                  <a:pt x="4033" y="8318"/>
                  <a:pt x="4190" y="8223"/>
                  <a:pt x="4222" y="8066"/>
                </a:cubicBezTo>
                <a:lnTo>
                  <a:pt x="4915" y="6711"/>
                </a:lnTo>
                <a:cubicBezTo>
                  <a:pt x="5135" y="6648"/>
                  <a:pt x="5324" y="6648"/>
                  <a:pt x="5513" y="6648"/>
                </a:cubicBezTo>
                <a:lnTo>
                  <a:pt x="5923" y="6648"/>
                </a:lnTo>
                <a:lnTo>
                  <a:pt x="5923" y="8759"/>
                </a:lnTo>
                <a:cubicBezTo>
                  <a:pt x="5923" y="8979"/>
                  <a:pt x="6112" y="9168"/>
                  <a:pt x="6333" y="9168"/>
                </a:cubicBezTo>
                <a:cubicBezTo>
                  <a:pt x="6585" y="9168"/>
                  <a:pt x="6742" y="8979"/>
                  <a:pt x="6742" y="8759"/>
                </a:cubicBezTo>
                <a:lnTo>
                  <a:pt x="6742" y="6648"/>
                </a:lnTo>
                <a:close/>
                <a:moveTo>
                  <a:pt x="11657" y="12445"/>
                </a:moveTo>
                <a:lnTo>
                  <a:pt x="11657" y="13264"/>
                </a:lnTo>
                <a:lnTo>
                  <a:pt x="914" y="13264"/>
                </a:lnTo>
                <a:lnTo>
                  <a:pt x="914" y="12445"/>
                </a:lnTo>
                <a:close/>
                <a:moveTo>
                  <a:pt x="2520" y="0"/>
                </a:moveTo>
                <a:cubicBezTo>
                  <a:pt x="1607" y="0"/>
                  <a:pt x="882" y="756"/>
                  <a:pt x="882" y="1670"/>
                </a:cubicBezTo>
                <a:lnTo>
                  <a:pt x="882" y="2048"/>
                </a:lnTo>
                <a:cubicBezTo>
                  <a:pt x="882" y="2269"/>
                  <a:pt x="1071" y="2489"/>
                  <a:pt x="1260" y="2489"/>
                </a:cubicBezTo>
                <a:lnTo>
                  <a:pt x="3403" y="2489"/>
                </a:lnTo>
                <a:lnTo>
                  <a:pt x="4096" y="5986"/>
                </a:lnTo>
                <a:cubicBezTo>
                  <a:pt x="1764" y="6585"/>
                  <a:pt x="0" y="8696"/>
                  <a:pt x="0" y="11216"/>
                </a:cubicBezTo>
                <a:lnTo>
                  <a:pt x="0" y="13705"/>
                </a:lnTo>
                <a:cubicBezTo>
                  <a:pt x="0" y="13925"/>
                  <a:pt x="189" y="14146"/>
                  <a:pt x="410" y="14146"/>
                </a:cubicBezTo>
                <a:lnTo>
                  <a:pt x="11972" y="14146"/>
                </a:lnTo>
                <a:cubicBezTo>
                  <a:pt x="12224" y="14146"/>
                  <a:pt x="12413" y="13925"/>
                  <a:pt x="12413" y="13705"/>
                </a:cubicBezTo>
                <a:lnTo>
                  <a:pt x="12413" y="11216"/>
                </a:lnTo>
                <a:cubicBezTo>
                  <a:pt x="12476" y="8696"/>
                  <a:pt x="10743" y="6585"/>
                  <a:pt x="8443" y="5986"/>
                </a:cubicBezTo>
                <a:lnTo>
                  <a:pt x="9136" y="2489"/>
                </a:lnTo>
                <a:lnTo>
                  <a:pt x="11279" y="2489"/>
                </a:lnTo>
                <a:cubicBezTo>
                  <a:pt x="11499" y="2489"/>
                  <a:pt x="11657" y="2269"/>
                  <a:pt x="11657" y="2048"/>
                </a:cubicBezTo>
                <a:lnTo>
                  <a:pt x="11657" y="1670"/>
                </a:lnTo>
                <a:cubicBezTo>
                  <a:pt x="11657" y="756"/>
                  <a:pt x="10901" y="0"/>
                  <a:pt x="10019" y="0"/>
                </a:cubicBezTo>
                <a:cubicBezTo>
                  <a:pt x="9105" y="0"/>
                  <a:pt x="8349" y="756"/>
                  <a:pt x="8349" y="1670"/>
                </a:cubicBezTo>
                <a:lnTo>
                  <a:pt x="8286" y="1670"/>
                </a:lnTo>
                <a:cubicBezTo>
                  <a:pt x="7530" y="1670"/>
                  <a:pt x="6868" y="1891"/>
                  <a:pt x="6269" y="2332"/>
                </a:cubicBezTo>
                <a:cubicBezTo>
                  <a:pt x="5702" y="1891"/>
                  <a:pt x="5009" y="1670"/>
                  <a:pt x="4253" y="1670"/>
                </a:cubicBezTo>
                <a:lnTo>
                  <a:pt x="4190" y="1670"/>
                </a:lnTo>
                <a:cubicBezTo>
                  <a:pt x="4190" y="756"/>
                  <a:pt x="3434" y="0"/>
                  <a:pt x="252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47" name="Google Shape;7747;p69"/>
          <p:cNvGrpSpPr/>
          <p:nvPr/>
        </p:nvGrpSpPr>
        <p:grpSpPr>
          <a:xfrm>
            <a:off x="1624800" y="3048000"/>
            <a:ext cx="341579" cy="340348"/>
            <a:chOff x="-13947000" y="3212800"/>
            <a:chExt cx="353675" cy="352400"/>
          </a:xfrm>
        </p:grpSpPr>
        <p:sp>
          <p:nvSpPr>
            <p:cNvPr id="7748" name="Google Shape;7748;p69"/>
            <p:cNvSpPr/>
            <p:nvPr/>
          </p:nvSpPr>
          <p:spPr>
            <a:xfrm>
              <a:off x="-13947000" y="3212800"/>
              <a:ext cx="229225" cy="268125"/>
            </a:xfrm>
            <a:custGeom>
              <a:rect b="b" l="l" r="r" t="t"/>
              <a:pathLst>
                <a:path extrusionOk="0" h="10725" w="9169">
                  <a:moveTo>
                    <a:pt x="2959" y="2501"/>
                  </a:moveTo>
                  <a:cubicBezTo>
                    <a:pt x="3099" y="2501"/>
                    <a:pt x="3225" y="2585"/>
                    <a:pt x="3309" y="2753"/>
                  </a:cubicBezTo>
                  <a:cubicBezTo>
                    <a:pt x="3435" y="2942"/>
                    <a:pt x="3309" y="3194"/>
                    <a:pt x="3120" y="3289"/>
                  </a:cubicBezTo>
                  <a:lnTo>
                    <a:pt x="1450" y="4140"/>
                  </a:lnTo>
                  <a:cubicBezTo>
                    <a:pt x="1404" y="4155"/>
                    <a:pt x="1354" y="4163"/>
                    <a:pt x="1304" y="4163"/>
                  </a:cubicBezTo>
                  <a:cubicBezTo>
                    <a:pt x="1148" y="4163"/>
                    <a:pt x="986" y="4086"/>
                    <a:pt x="914" y="3919"/>
                  </a:cubicBezTo>
                  <a:cubicBezTo>
                    <a:pt x="788" y="3730"/>
                    <a:pt x="914" y="3509"/>
                    <a:pt x="1103" y="3383"/>
                  </a:cubicBezTo>
                  <a:lnTo>
                    <a:pt x="2742" y="2564"/>
                  </a:lnTo>
                  <a:cubicBezTo>
                    <a:pt x="2815" y="2522"/>
                    <a:pt x="2889" y="2501"/>
                    <a:pt x="2959" y="2501"/>
                  </a:cubicBezTo>
                  <a:close/>
                  <a:moveTo>
                    <a:pt x="416" y="0"/>
                  </a:moveTo>
                  <a:cubicBezTo>
                    <a:pt x="338" y="0"/>
                    <a:pt x="259" y="23"/>
                    <a:pt x="190" y="75"/>
                  </a:cubicBezTo>
                  <a:cubicBezTo>
                    <a:pt x="64" y="138"/>
                    <a:pt x="1" y="264"/>
                    <a:pt x="1" y="422"/>
                  </a:cubicBezTo>
                  <a:lnTo>
                    <a:pt x="1" y="5337"/>
                  </a:lnTo>
                  <a:cubicBezTo>
                    <a:pt x="32" y="7952"/>
                    <a:pt x="1922" y="10220"/>
                    <a:pt x="4537" y="10724"/>
                  </a:cubicBezTo>
                  <a:lnTo>
                    <a:pt x="4569" y="10724"/>
                  </a:lnTo>
                  <a:cubicBezTo>
                    <a:pt x="4317" y="10062"/>
                    <a:pt x="4159" y="9369"/>
                    <a:pt x="4159" y="8613"/>
                  </a:cubicBezTo>
                  <a:lnTo>
                    <a:pt x="4159" y="7511"/>
                  </a:lnTo>
                  <a:cubicBezTo>
                    <a:pt x="3813" y="7574"/>
                    <a:pt x="3498" y="7763"/>
                    <a:pt x="3214" y="8015"/>
                  </a:cubicBezTo>
                  <a:cubicBezTo>
                    <a:pt x="3135" y="8093"/>
                    <a:pt x="3033" y="8133"/>
                    <a:pt x="2931" y="8133"/>
                  </a:cubicBezTo>
                  <a:cubicBezTo>
                    <a:pt x="2828" y="8133"/>
                    <a:pt x="2726" y="8093"/>
                    <a:pt x="2647" y="8015"/>
                  </a:cubicBezTo>
                  <a:cubicBezTo>
                    <a:pt x="2490" y="7857"/>
                    <a:pt x="2490" y="7574"/>
                    <a:pt x="2647" y="7448"/>
                  </a:cubicBezTo>
                  <a:cubicBezTo>
                    <a:pt x="3057" y="7006"/>
                    <a:pt x="3592" y="6754"/>
                    <a:pt x="4159" y="6691"/>
                  </a:cubicBezTo>
                  <a:lnTo>
                    <a:pt x="4159" y="3761"/>
                  </a:lnTo>
                  <a:cubicBezTo>
                    <a:pt x="4159" y="3068"/>
                    <a:pt x="4726" y="2564"/>
                    <a:pt x="5420" y="2564"/>
                  </a:cubicBezTo>
                  <a:cubicBezTo>
                    <a:pt x="5577" y="2564"/>
                    <a:pt x="5735" y="2596"/>
                    <a:pt x="5892" y="2627"/>
                  </a:cubicBezTo>
                  <a:cubicBezTo>
                    <a:pt x="6932" y="3068"/>
                    <a:pt x="8066" y="3257"/>
                    <a:pt x="9169" y="3289"/>
                  </a:cubicBezTo>
                  <a:lnTo>
                    <a:pt x="9169" y="422"/>
                  </a:lnTo>
                  <a:cubicBezTo>
                    <a:pt x="9169" y="296"/>
                    <a:pt x="9106" y="138"/>
                    <a:pt x="8980" y="75"/>
                  </a:cubicBezTo>
                  <a:cubicBezTo>
                    <a:pt x="8910" y="23"/>
                    <a:pt x="8831" y="0"/>
                    <a:pt x="8753" y="0"/>
                  </a:cubicBezTo>
                  <a:cubicBezTo>
                    <a:pt x="8690" y="0"/>
                    <a:pt x="8627" y="16"/>
                    <a:pt x="8570" y="44"/>
                  </a:cubicBezTo>
                  <a:cubicBezTo>
                    <a:pt x="7294" y="548"/>
                    <a:pt x="5939" y="800"/>
                    <a:pt x="4585" y="800"/>
                  </a:cubicBezTo>
                  <a:cubicBezTo>
                    <a:pt x="3230" y="800"/>
                    <a:pt x="1875" y="548"/>
                    <a:pt x="599" y="44"/>
                  </a:cubicBezTo>
                  <a:cubicBezTo>
                    <a:pt x="543" y="16"/>
                    <a:pt x="480" y="0"/>
                    <a:pt x="4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49" name="Google Shape;7749;p69"/>
            <p:cNvSpPr/>
            <p:nvPr/>
          </p:nvSpPr>
          <p:spPr>
            <a:xfrm>
              <a:off x="-13821775" y="3295600"/>
              <a:ext cx="228450" cy="269600"/>
            </a:xfrm>
            <a:custGeom>
              <a:rect b="b" l="l" r="r" t="t"/>
              <a:pathLst>
                <a:path extrusionOk="0" h="10784" w="9138">
                  <a:moveTo>
                    <a:pt x="2108" y="3311"/>
                  </a:moveTo>
                  <a:cubicBezTo>
                    <a:pt x="2163" y="3311"/>
                    <a:pt x="2219" y="3323"/>
                    <a:pt x="2269" y="3348"/>
                  </a:cubicBezTo>
                  <a:lnTo>
                    <a:pt x="3939" y="4167"/>
                  </a:lnTo>
                  <a:cubicBezTo>
                    <a:pt x="4128" y="4293"/>
                    <a:pt x="4191" y="4514"/>
                    <a:pt x="4128" y="4703"/>
                  </a:cubicBezTo>
                  <a:cubicBezTo>
                    <a:pt x="4033" y="4870"/>
                    <a:pt x="3883" y="4946"/>
                    <a:pt x="3720" y="4946"/>
                  </a:cubicBezTo>
                  <a:cubicBezTo>
                    <a:pt x="3668" y="4946"/>
                    <a:pt x="3615" y="4938"/>
                    <a:pt x="3561" y="4923"/>
                  </a:cubicBezTo>
                  <a:lnTo>
                    <a:pt x="1923" y="4073"/>
                  </a:lnTo>
                  <a:cubicBezTo>
                    <a:pt x="1734" y="4010"/>
                    <a:pt x="1639" y="3726"/>
                    <a:pt x="1734" y="3537"/>
                  </a:cubicBezTo>
                  <a:cubicBezTo>
                    <a:pt x="1803" y="3399"/>
                    <a:pt x="1957" y="3311"/>
                    <a:pt x="2108" y="3311"/>
                  </a:cubicBezTo>
                  <a:close/>
                  <a:moveTo>
                    <a:pt x="7086" y="3316"/>
                  </a:moveTo>
                  <a:cubicBezTo>
                    <a:pt x="7226" y="3316"/>
                    <a:pt x="7352" y="3400"/>
                    <a:pt x="7436" y="3568"/>
                  </a:cubicBezTo>
                  <a:cubicBezTo>
                    <a:pt x="7562" y="3758"/>
                    <a:pt x="7436" y="4010"/>
                    <a:pt x="7247" y="4104"/>
                  </a:cubicBezTo>
                  <a:lnTo>
                    <a:pt x="5577" y="4955"/>
                  </a:lnTo>
                  <a:cubicBezTo>
                    <a:pt x="5528" y="4979"/>
                    <a:pt x="5472" y="4991"/>
                    <a:pt x="5415" y="4991"/>
                  </a:cubicBezTo>
                  <a:cubicBezTo>
                    <a:pt x="5255" y="4991"/>
                    <a:pt x="5088" y="4897"/>
                    <a:pt x="5042" y="4734"/>
                  </a:cubicBezTo>
                  <a:cubicBezTo>
                    <a:pt x="4947" y="4514"/>
                    <a:pt x="5042" y="4262"/>
                    <a:pt x="5231" y="4199"/>
                  </a:cubicBezTo>
                  <a:lnTo>
                    <a:pt x="6869" y="3379"/>
                  </a:lnTo>
                  <a:cubicBezTo>
                    <a:pt x="6943" y="3337"/>
                    <a:pt x="7016" y="3316"/>
                    <a:pt x="7086" y="3316"/>
                  </a:cubicBezTo>
                  <a:close/>
                  <a:moveTo>
                    <a:pt x="6223" y="6632"/>
                  </a:moveTo>
                  <a:cubicBezTo>
                    <a:pt x="6333" y="6632"/>
                    <a:pt x="6444" y="6672"/>
                    <a:pt x="6522" y="6750"/>
                  </a:cubicBezTo>
                  <a:cubicBezTo>
                    <a:pt x="6680" y="6908"/>
                    <a:pt x="6680" y="7192"/>
                    <a:pt x="6522" y="7349"/>
                  </a:cubicBezTo>
                  <a:cubicBezTo>
                    <a:pt x="5987" y="7885"/>
                    <a:pt x="5262" y="8137"/>
                    <a:pt x="4601" y="8137"/>
                  </a:cubicBezTo>
                  <a:cubicBezTo>
                    <a:pt x="3939" y="8137"/>
                    <a:pt x="3183" y="7853"/>
                    <a:pt x="2679" y="7349"/>
                  </a:cubicBezTo>
                  <a:cubicBezTo>
                    <a:pt x="2521" y="7192"/>
                    <a:pt x="2521" y="6908"/>
                    <a:pt x="2679" y="6750"/>
                  </a:cubicBezTo>
                  <a:cubicBezTo>
                    <a:pt x="2758" y="6672"/>
                    <a:pt x="2860" y="6632"/>
                    <a:pt x="2962" y="6632"/>
                  </a:cubicBezTo>
                  <a:cubicBezTo>
                    <a:pt x="3065" y="6632"/>
                    <a:pt x="3167" y="6672"/>
                    <a:pt x="3246" y="6750"/>
                  </a:cubicBezTo>
                  <a:cubicBezTo>
                    <a:pt x="3608" y="7129"/>
                    <a:pt x="4097" y="7318"/>
                    <a:pt x="4585" y="7318"/>
                  </a:cubicBezTo>
                  <a:cubicBezTo>
                    <a:pt x="5073" y="7318"/>
                    <a:pt x="5562" y="7129"/>
                    <a:pt x="5924" y="6750"/>
                  </a:cubicBezTo>
                  <a:cubicBezTo>
                    <a:pt x="6003" y="6672"/>
                    <a:pt x="6113" y="6632"/>
                    <a:pt x="6223" y="6632"/>
                  </a:cubicBezTo>
                  <a:close/>
                  <a:moveTo>
                    <a:pt x="8737" y="0"/>
                  </a:moveTo>
                  <a:cubicBezTo>
                    <a:pt x="8681" y="0"/>
                    <a:pt x="8624" y="13"/>
                    <a:pt x="8570" y="40"/>
                  </a:cubicBezTo>
                  <a:cubicBezTo>
                    <a:pt x="7294" y="544"/>
                    <a:pt x="5932" y="796"/>
                    <a:pt x="4565" y="796"/>
                  </a:cubicBezTo>
                  <a:cubicBezTo>
                    <a:pt x="3199" y="796"/>
                    <a:pt x="1828" y="544"/>
                    <a:pt x="537" y="40"/>
                  </a:cubicBezTo>
                  <a:cubicBezTo>
                    <a:pt x="494" y="22"/>
                    <a:pt x="447" y="13"/>
                    <a:pt x="400" y="13"/>
                  </a:cubicBezTo>
                  <a:cubicBezTo>
                    <a:pt x="205" y="13"/>
                    <a:pt x="1" y="164"/>
                    <a:pt x="1" y="418"/>
                  </a:cubicBezTo>
                  <a:lnTo>
                    <a:pt x="1" y="5301"/>
                  </a:lnTo>
                  <a:cubicBezTo>
                    <a:pt x="1" y="7948"/>
                    <a:pt x="1891" y="10279"/>
                    <a:pt x="4475" y="10783"/>
                  </a:cubicBezTo>
                  <a:lnTo>
                    <a:pt x="4632" y="10783"/>
                  </a:lnTo>
                  <a:cubicBezTo>
                    <a:pt x="7247" y="10247"/>
                    <a:pt x="9137" y="7948"/>
                    <a:pt x="9137" y="5301"/>
                  </a:cubicBezTo>
                  <a:lnTo>
                    <a:pt x="9137" y="418"/>
                  </a:lnTo>
                  <a:cubicBezTo>
                    <a:pt x="9137" y="170"/>
                    <a:pt x="8943" y="0"/>
                    <a:pt x="87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50" name="Google Shape;7750;p69"/>
          <p:cNvGrpSpPr/>
          <p:nvPr/>
        </p:nvGrpSpPr>
        <p:grpSpPr>
          <a:xfrm>
            <a:off x="1624812" y="3470706"/>
            <a:ext cx="341555" cy="340058"/>
            <a:chOff x="-13946200" y="3647075"/>
            <a:chExt cx="353650" cy="352100"/>
          </a:xfrm>
        </p:grpSpPr>
        <p:sp>
          <p:nvSpPr>
            <p:cNvPr id="7751" name="Google Shape;7751;p69"/>
            <p:cNvSpPr/>
            <p:nvPr/>
          </p:nvSpPr>
          <p:spPr>
            <a:xfrm>
              <a:off x="-13717000" y="3647075"/>
              <a:ext cx="124450" cy="144150"/>
            </a:xfrm>
            <a:custGeom>
              <a:rect b="b" l="l" r="r" t="t"/>
              <a:pathLst>
                <a:path extrusionOk="0" h="5766" w="4978">
                  <a:moveTo>
                    <a:pt x="0" y="1"/>
                  </a:moveTo>
                  <a:lnTo>
                    <a:pt x="0" y="2868"/>
                  </a:lnTo>
                  <a:cubicBezTo>
                    <a:pt x="0" y="4317"/>
                    <a:pt x="1103" y="5514"/>
                    <a:pt x="2489" y="5703"/>
                  </a:cubicBezTo>
                  <a:cubicBezTo>
                    <a:pt x="1985" y="5167"/>
                    <a:pt x="1670" y="4474"/>
                    <a:pt x="1670" y="3687"/>
                  </a:cubicBezTo>
                  <a:lnTo>
                    <a:pt x="1670" y="2017"/>
                  </a:lnTo>
                  <a:cubicBezTo>
                    <a:pt x="1670" y="1796"/>
                    <a:pt x="1859" y="1607"/>
                    <a:pt x="2079" y="1607"/>
                  </a:cubicBezTo>
                  <a:cubicBezTo>
                    <a:pt x="2268" y="1607"/>
                    <a:pt x="2489" y="1796"/>
                    <a:pt x="2489" y="2017"/>
                  </a:cubicBezTo>
                  <a:lnTo>
                    <a:pt x="2489" y="3687"/>
                  </a:lnTo>
                  <a:cubicBezTo>
                    <a:pt x="2489" y="4821"/>
                    <a:pt x="3434" y="5766"/>
                    <a:pt x="4568" y="5766"/>
                  </a:cubicBezTo>
                  <a:lnTo>
                    <a:pt x="4978" y="5766"/>
                  </a:lnTo>
                  <a:lnTo>
                    <a:pt x="4978" y="379"/>
                  </a:lnTo>
                  <a:cubicBezTo>
                    <a:pt x="4978" y="127"/>
                    <a:pt x="4789" y="1"/>
                    <a:pt x="4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2" name="Google Shape;7752;p69"/>
            <p:cNvSpPr/>
            <p:nvPr/>
          </p:nvSpPr>
          <p:spPr>
            <a:xfrm>
              <a:off x="-13801275" y="3647075"/>
              <a:ext cx="63025" cy="61075"/>
            </a:xfrm>
            <a:custGeom>
              <a:rect b="b" l="l" r="r" t="t"/>
              <a:pathLst>
                <a:path extrusionOk="0" h="2443" w="2521">
                  <a:moveTo>
                    <a:pt x="0" y="1"/>
                  </a:moveTo>
                  <a:lnTo>
                    <a:pt x="0" y="2017"/>
                  </a:lnTo>
                  <a:cubicBezTo>
                    <a:pt x="347" y="2300"/>
                    <a:pt x="796" y="2442"/>
                    <a:pt x="1248" y="2442"/>
                  </a:cubicBezTo>
                  <a:cubicBezTo>
                    <a:pt x="1701" y="2442"/>
                    <a:pt x="2158" y="2300"/>
                    <a:pt x="2520" y="2017"/>
                  </a:cubicBezTo>
                  <a:lnTo>
                    <a:pt x="25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3" name="Google Shape;7753;p69"/>
            <p:cNvSpPr/>
            <p:nvPr/>
          </p:nvSpPr>
          <p:spPr>
            <a:xfrm>
              <a:off x="-13946200" y="3647075"/>
              <a:ext cx="124450" cy="143400"/>
            </a:xfrm>
            <a:custGeom>
              <a:rect b="b" l="l" r="r" t="t"/>
              <a:pathLst>
                <a:path extrusionOk="0" h="5736" w="4978">
                  <a:moveTo>
                    <a:pt x="441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5734"/>
                  </a:lnTo>
                  <a:lnTo>
                    <a:pt x="441" y="5734"/>
                  </a:lnTo>
                  <a:cubicBezTo>
                    <a:pt x="460" y="5735"/>
                    <a:pt x="478" y="5735"/>
                    <a:pt x="496" y="5735"/>
                  </a:cubicBezTo>
                  <a:cubicBezTo>
                    <a:pt x="1605" y="5735"/>
                    <a:pt x="2489" y="4802"/>
                    <a:pt x="2489" y="3687"/>
                  </a:cubicBezTo>
                  <a:lnTo>
                    <a:pt x="2489" y="2048"/>
                  </a:lnTo>
                  <a:cubicBezTo>
                    <a:pt x="2489" y="1796"/>
                    <a:pt x="2678" y="1607"/>
                    <a:pt x="2867" y="1607"/>
                  </a:cubicBezTo>
                  <a:cubicBezTo>
                    <a:pt x="3119" y="1607"/>
                    <a:pt x="3308" y="1796"/>
                    <a:pt x="3308" y="2048"/>
                  </a:cubicBezTo>
                  <a:lnTo>
                    <a:pt x="3308" y="3687"/>
                  </a:lnTo>
                  <a:cubicBezTo>
                    <a:pt x="3308" y="4474"/>
                    <a:pt x="2993" y="5199"/>
                    <a:pt x="2489" y="5703"/>
                  </a:cubicBezTo>
                  <a:cubicBezTo>
                    <a:pt x="3907" y="5514"/>
                    <a:pt x="4978" y="4317"/>
                    <a:pt x="4978" y="2868"/>
                  </a:cubicBezTo>
                  <a:lnTo>
                    <a:pt x="49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4" name="Google Shape;7754;p69"/>
            <p:cNvSpPr/>
            <p:nvPr/>
          </p:nvSpPr>
          <p:spPr>
            <a:xfrm>
              <a:off x="-13946200" y="3873900"/>
              <a:ext cx="352875" cy="125275"/>
            </a:xfrm>
            <a:custGeom>
              <a:rect b="b" l="l" r="r" t="t"/>
              <a:pathLst>
                <a:path extrusionOk="0" h="5011" w="14115">
                  <a:moveTo>
                    <a:pt x="4915" y="1"/>
                  </a:moveTo>
                  <a:lnTo>
                    <a:pt x="5766" y="1639"/>
                  </a:lnTo>
                  <a:cubicBezTo>
                    <a:pt x="5829" y="1797"/>
                    <a:pt x="5797" y="1986"/>
                    <a:pt x="5671" y="2112"/>
                  </a:cubicBezTo>
                  <a:cubicBezTo>
                    <a:pt x="5388" y="2332"/>
                    <a:pt x="5072" y="2458"/>
                    <a:pt x="4726" y="2458"/>
                  </a:cubicBezTo>
                  <a:cubicBezTo>
                    <a:pt x="4253" y="2458"/>
                    <a:pt x="3812" y="2206"/>
                    <a:pt x="3560" y="1828"/>
                  </a:cubicBezTo>
                  <a:cubicBezTo>
                    <a:pt x="3434" y="1671"/>
                    <a:pt x="3245" y="1592"/>
                    <a:pt x="3056" y="1592"/>
                  </a:cubicBezTo>
                  <a:cubicBezTo>
                    <a:pt x="2867" y="1592"/>
                    <a:pt x="2678" y="1671"/>
                    <a:pt x="2552" y="1828"/>
                  </a:cubicBezTo>
                  <a:cubicBezTo>
                    <a:pt x="2289" y="2214"/>
                    <a:pt x="1845" y="2411"/>
                    <a:pt x="1397" y="2411"/>
                  </a:cubicBezTo>
                  <a:cubicBezTo>
                    <a:pt x="931" y="2411"/>
                    <a:pt x="462" y="2199"/>
                    <a:pt x="189" y="1765"/>
                  </a:cubicBezTo>
                  <a:cubicBezTo>
                    <a:pt x="158" y="1702"/>
                    <a:pt x="95" y="1671"/>
                    <a:pt x="0" y="1608"/>
                  </a:cubicBezTo>
                  <a:lnTo>
                    <a:pt x="0" y="4569"/>
                  </a:lnTo>
                  <a:cubicBezTo>
                    <a:pt x="0" y="4821"/>
                    <a:pt x="189" y="5010"/>
                    <a:pt x="441" y="5010"/>
                  </a:cubicBezTo>
                  <a:lnTo>
                    <a:pt x="13705" y="5010"/>
                  </a:lnTo>
                  <a:cubicBezTo>
                    <a:pt x="13957" y="5010"/>
                    <a:pt x="14114" y="4821"/>
                    <a:pt x="14114" y="4569"/>
                  </a:cubicBezTo>
                  <a:lnTo>
                    <a:pt x="14114" y="1608"/>
                  </a:lnTo>
                  <a:cubicBezTo>
                    <a:pt x="14020" y="1671"/>
                    <a:pt x="13957" y="1702"/>
                    <a:pt x="13894" y="1765"/>
                  </a:cubicBezTo>
                  <a:cubicBezTo>
                    <a:pt x="13637" y="2199"/>
                    <a:pt x="13176" y="2411"/>
                    <a:pt x="12710" y="2411"/>
                  </a:cubicBezTo>
                  <a:cubicBezTo>
                    <a:pt x="12261" y="2411"/>
                    <a:pt x="11809" y="2214"/>
                    <a:pt x="11531" y="1828"/>
                  </a:cubicBezTo>
                  <a:cubicBezTo>
                    <a:pt x="11421" y="1671"/>
                    <a:pt x="11240" y="1592"/>
                    <a:pt x="11054" y="1592"/>
                  </a:cubicBezTo>
                  <a:cubicBezTo>
                    <a:pt x="10869" y="1592"/>
                    <a:pt x="10680" y="1671"/>
                    <a:pt x="10554" y="1828"/>
                  </a:cubicBezTo>
                  <a:cubicBezTo>
                    <a:pt x="10271" y="2206"/>
                    <a:pt x="9861" y="2458"/>
                    <a:pt x="9389" y="2458"/>
                  </a:cubicBezTo>
                  <a:cubicBezTo>
                    <a:pt x="9011" y="2458"/>
                    <a:pt x="8664" y="2332"/>
                    <a:pt x="8444" y="2112"/>
                  </a:cubicBezTo>
                  <a:cubicBezTo>
                    <a:pt x="8317" y="1986"/>
                    <a:pt x="8286" y="1797"/>
                    <a:pt x="8349" y="1639"/>
                  </a:cubicBezTo>
                  <a:lnTo>
                    <a:pt x="91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5" name="Google Shape;7755;p69"/>
            <p:cNvSpPr/>
            <p:nvPr/>
          </p:nvSpPr>
          <p:spPr>
            <a:xfrm>
              <a:off x="-13713850" y="3810125"/>
              <a:ext cx="120525" cy="105075"/>
            </a:xfrm>
            <a:custGeom>
              <a:rect b="b" l="l" r="r" t="t"/>
              <a:pathLst>
                <a:path extrusionOk="0" h="4203" w="4821">
                  <a:moveTo>
                    <a:pt x="2079" y="0"/>
                  </a:moveTo>
                  <a:lnTo>
                    <a:pt x="0" y="4190"/>
                  </a:lnTo>
                  <a:lnTo>
                    <a:pt x="189" y="4190"/>
                  </a:lnTo>
                  <a:cubicBezTo>
                    <a:pt x="378" y="4127"/>
                    <a:pt x="504" y="4064"/>
                    <a:pt x="599" y="3938"/>
                  </a:cubicBezTo>
                  <a:cubicBezTo>
                    <a:pt x="882" y="3529"/>
                    <a:pt x="1323" y="3324"/>
                    <a:pt x="1764" y="3324"/>
                  </a:cubicBezTo>
                  <a:cubicBezTo>
                    <a:pt x="2205" y="3324"/>
                    <a:pt x="2647" y="3529"/>
                    <a:pt x="2930" y="3938"/>
                  </a:cubicBezTo>
                  <a:cubicBezTo>
                    <a:pt x="3027" y="4099"/>
                    <a:pt x="3197" y="4202"/>
                    <a:pt x="3386" y="4202"/>
                  </a:cubicBezTo>
                  <a:cubicBezTo>
                    <a:pt x="3568" y="4202"/>
                    <a:pt x="3768" y="4107"/>
                    <a:pt x="3938" y="3875"/>
                  </a:cubicBezTo>
                  <a:cubicBezTo>
                    <a:pt x="4190" y="3560"/>
                    <a:pt x="4505" y="3403"/>
                    <a:pt x="4820" y="3308"/>
                  </a:cubicBezTo>
                  <a:lnTo>
                    <a:pt x="4820" y="95"/>
                  </a:lnTo>
                  <a:lnTo>
                    <a:pt x="2741" y="95"/>
                  </a:lnTo>
                  <a:cubicBezTo>
                    <a:pt x="2521" y="95"/>
                    <a:pt x="2332" y="32"/>
                    <a:pt x="20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56" name="Google Shape;7756;p69"/>
            <p:cNvSpPr/>
            <p:nvPr/>
          </p:nvSpPr>
          <p:spPr>
            <a:xfrm>
              <a:off x="-13946200" y="3810125"/>
              <a:ext cx="121300" cy="105175"/>
            </a:xfrm>
            <a:custGeom>
              <a:rect b="b" l="l" r="r" t="t"/>
              <a:pathLst>
                <a:path extrusionOk="0" h="4207" w="4852">
                  <a:moveTo>
                    <a:pt x="2773" y="0"/>
                  </a:moveTo>
                  <a:cubicBezTo>
                    <a:pt x="2521" y="32"/>
                    <a:pt x="2332" y="95"/>
                    <a:pt x="2080" y="95"/>
                  </a:cubicBezTo>
                  <a:lnTo>
                    <a:pt x="0" y="95"/>
                  </a:lnTo>
                  <a:lnTo>
                    <a:pt x="0" y="3340"/>
                  </a:lnTo>
                  <a:cubicBezTo>
                    <a:pt x="315" y="3434"/>
                    <a:pt x="630" y="3592"/>
                    <a:pt x="882" y="3907"/>
                  </a:cubicBezTo>
                  <a:cubicBezTo>
                    <a:pt x="1048" y="4118"/>
                    <a:pt x="1244" y="4206"/>
                    <a:pt x="1422" y="4206"/>
                  </a:cubicBezTo>
                  <a:cubicBezTo>
                    <a:pt x="1617" y="4206"/>
                    <a:pt x="1792" y="4102"/>
                    <a:pt x="1890" y="3938"/>
                  </a:cubicBezTo>
                  <a:cubicBezTo>
                    <a:pt x="2174" y="3529"/>
                    <a:pt x="2615" y="3324"/>
                    <a:pt x="3056" y="3324"/>
                  </a:cubicBezTo>
                  <a:cubicBezTo>
                    <a:pt x="3497" y="3324"/>
                    <a:pt x="3938" y="3529"/>
                    <a:pt x="4222" y="3938"/>
                  </a:cubicBezTo>
                  <a:cubicBezTo>
                    <a:pt x="4285" y="4096"/>
                    <a:pt x="4442" y="4190"/>
                    <a:pt x="4663" y="4190"/>
                  </a:cubicBezTo>
                  <a:lnTo>
                    <a:pt x="4852" y="4190"/>
                  </a:ln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57" name="Google Shape;7757;p69"/>
          <p:cNvSpPr/>
          <p:nvPr/>
        </p:nvSpPr>
        <p:spPr>
          <a:xfrm>
            <a:off x="2089916" y="3890329"/>
            <a:ext cx="260187" cy="339286"/>
          </a:xfrm>
          <a:custGeom>
            <a:rect b="b" l="l" r="r" t="t"/>
            <a:pathLst>
              <a:path extrusionOk="0" h="14052" w="10776">
                <a:moveTo>
                  <a:pt x="5388" y="0"/>
                </a:moveTo>
                <a:cubicBezTo>
                  <a:pt x="3939" y="0"/>
                  <a:pt x="2741" y="1071"/>
                  <a:pt x="2552" y="2489"/>
                </a:cubicBezTo>
                <a:lnTo>
                  <a:pt x="4569" y="2489"/>
                </a:lnTo>
                <a:cubicBezTo>
                  <a:pt x="4789" y="2489"/>
                  <a:pt x="5010" y="2678"/>
                  <a:pt x="5010" y="2867"/>
                </a:cubicBezTo>
                <a:cubicBezTo>
                  <a:pt x="5010" y="3056"/>
                  <a:pt x="4789" y="3277"/>
                  <a:pt x="4569" y="3277"/>
                </a:cubicBezTo>
                <a:lnTo>
                  <a:pt x="2489" y="3277"/>
                </a:lnTo>
                <a:lnTo>
                  <a:pt x="2489" y="4096"/>
                </a:lnTo>
                <a:lnTo>
                  <a:pt x="4569" y="4096"/>
                </a:lnTo>
                <a:cubicBezTo>
                  <a:pt x="4789" y="4096"/>
                  <a:pt x="5010" y="4285"/>
                  <a:pt x="5010" y="4537"/>
                </a:cubicBezTo>
                <a:cubicBezTo>
                  <a:pt x="5010" y="4757"/>
                  <a:pt x="4789" y="4915"/>
                  <a:pt x="4569" y="4915"/>
                </a:cubicBezTo>
                <a:lnTo>
                  <a:pt x="2489" y="4915"/>
                </a:lnTo>
                <a:lnTo>
                  <a:pt x="2489" y="5734"/>
                </a:lnTo>
                <a:lnTo>
                  <a:pt x="4569" y="5734"/>
                </a:lnTo>
                <a:cubicBezTo>
                  <a:pt x="4789" y="5734"/>
                  <a:pt x="5010" y="5955"/>
                  <a:pt x="5010" y="6144"/>
                </a:cubicBezTo>
                <a:cubicBezTo>
                  <a:pt x="5010" y="6396"/>
                  <a:pt x="4789" y="6585"/>
                  <a:pt x="4569" y="6585"/>
                </a:cubicBezTo>
                <a:lnTo>
                  <a:pt x="2552" y="6585"/>
                </a:lnTo>
                <a:cubicBezTo>
                  <a:pt x="2741" y="7845"/>
                  <a:pt x="3750" y="8822"/>
                  <a:pt x="5010" y="9011"/>
                </a:cubicBezTo>
                <a:lnTo>
                  <a:pt x="5010" y="9861"/>
                </a:lnTo>
                <a:cubicBezTo>
                  <a:pt x="2804" y="9641"/>
                  <a:pt x="1072" y="7876"/>
                  <a:pt x="851" y="5671"/>
                </a:cubicBezTo>
                <a:lnTo>
                  <a:pt x="851" y="5671"/>
                </a:lnTo>
                <a:cubicBezTo>
                  <a:pt x="977" y="5703"/>
                  <a:pt x="1135" y="5734"/>
                  <a:pt x="1261" y="5734"/>
                </a:cubicBezTo>
                <a:cubicBezTo>
                  <a:pt x="1418" y="5734"/>
                  <a:pt x="1544" y="5703"/>
                  <a:pt x="1702" y="5671"/>
                </a:cubicBezTo>
                <a:lnTo>
                  <a:pt x="1702" y="3340"/>
                </a:lnTo>
                <a:cubicBezTo>
                  <a:pt x="1576" y="3308"/>
                  <a:pt x="1418" y="3277"/>
                  <a:pt x="1261" y="3277"/>
                </a:cubicBezTo>
                <a:cubicBezTo>
                  <a:pt x="599" y="3277"/>
                  <a:pt x="0" y="3812"/>
                  <a:pt x="0" y="4537"/>
                </a:cubicBezTo>
                <a:lnTo>
                  <a:pt x="0" y="5356"/>
                </a:lnTo>
                <a:cubicBezTo>
                  <a:pt x="0" y="8191"/>
                  <a:pt x="2206" y="10523"/>
                  <a:pt x="4947" y="10712"/>
                </a:cubicBezTo>
                <a:lnTo>
                  <a:pt x="4947" y="11657"/>
                </a:lnTo>
                <a:cubicBezTo>
                  <a:pt x="4002" y="11846"/>
                  <a:pt x="3308" y="12697"/>
                  <a:pt x="3308" y="13673"/>
                </a:cubicBezTo>
                <a:cubicBezTo>
                  <a:pt x="3308" y="13894"/>
                  <a:pt x="3497" y="14051"/>
                  <a:pt x="3750" y="14051"/>
                </a:cubicBezTo>
                <a:lnTo>
                  <a:pt x="7058" y="14051"/>
                </a:lnTo>
                <a:cubicBezTo>
                  <a:pt x="7278" y="14051"/>
                  <a:pt x="7436" y="13862"/>
                  <a:pt x="7436" y="13673"/>
                </a:cubicBezTo>
                <a:cubicBezTo>
                  <a:pt x="7436" y="12697"/>
                  <a:pt x="6743" y="11815"/>
                  <a:pt x="5797" y="11657"/>
                </a:cubicBezTo>
                <a:lnTo>
                  <a:pt x="5797" y="10712"/>
                </a:lnTo>
                <a:cubicBezTo>
                  <a:pt x="8570" y="10523"/>
                  <a:pt x="10775" y="8191"/>
                  <a:pt x="10775" y="5356"/>
                </a:cubicBezTo>
                <a:lnTo>
                  <a:pt x="10775" y="4537"/>
                </a:lnTo>
                <a:cubicBezTo>
                  <a:pt x="10775" y="3875"/>
                  <a:pt x="10240" y="3277"/>
                  <a:pt x="9515" y="3277"/>
                </a:cubicBezTo>
                <a:cubicBezTo>
                  <a:pt x="9357" y="3277"/>
                  <a:pt x="9263" y="3308"/>
                  <a:pt x="9137" y="3340"/>
                </a:cubicBezTo>
                <a:lnTo>
                  <a:pt x="9137" y="5671"/>
                </a:lnTo>
                <a:cubicBezTo>
                  <a:pt x="9263" y="5703"/>
                  <a:pt x="9420" y="5734"/>
                  <a:pt x="9515" y="5734"/>
                </a:cubicBezTo>
                <a:cubicBezTo>
                  <a:pt x="9672" y="5734"/>
                  <a:pt x="9798" y="5703"/>
                  <a:pt x="9925" y="5671"/>
                </a:cubicBezTo>
                <a:lnTo>
                  <a:pt x="9925" y="5671"/>
                </a:lnTo>
                <a:cubicBezTo>
                  <a:pt x="9767" y="7876"/>
                  <a:pt x="8003" y="9641"/>
                  <a:pt x="5797" y="9861"/>
                </a:cubicBezTo>
                <a:lnTo>
                  <a:pt x="5797" y="9011"/>
                </a:lnTo>
                <a:cubicBezTo>
                  <a:pt x="7058" y="8822"/>
                  <a:pt x="8034" y="7845"/>
                  <a:pt x="8223" y="6585"/>
                </a:cubicBezTo>
                <a:lnTo>
                  <a:pt x="6207" y="6585"/>
                </a:lnTo>
                <a:cubicBezTo>
                  <a:pt x="5986" y="6585"/>
                  <a:pt x="5829" y="6396"/>
                  <a:pt x="5829" y="6144"/>
                </a:cubicBezTo>
                <a:cubicBezTo>
                  <a:pt x="5829" y="5892"/>
                  <a:pt x="6018" y="5734"/>
                  <a:pt x="6207" y="5734"/>
                </a:cubicBezTo>
                <a:lnTo>
                  <a:pt x="8318" y="5734"/>
                </a:lnTo>
                <a:lnTo>
                  <a:pt x="8318" y="4915"/>
                </a:lnTo>
                <a:lnTo>
                  <a:pt x="6207" y="4915"/>
                </a:lnTo>
                <a:cubicBezTo>
                  <a:pt x="5986" y="4915"/>
                  <a:pt x="5829" y="4726"/>
                  <a:pt x="5829" y="4537"/>
                </a:cubicBezTo>
                <a:cubicBezTo>
                  <a:pt x="5829" y="4285"/>
                  <a:pt x="6018" y="4096"/>
                  <a:pt x="6207" y="4096"/>
                </a:cubicBezTo>
                <a:lnTo>
                  <a:pt x="8318" y="4096"/>
                </a:lnTo>
                <a:lnTo>
                  <a:pt x="8318" y="3277"/>
                </a:lnTo>
                <a:lnTo>
                  <a:pt x="6207" y="3277"/>
                </a:lnTo>
                <a:cubicBezTo>
                  <a:pt x="5986" y="3277"/>
                  <a:pt x="5829" y="3056"/>
                  <a:pt x="5829" y="2867"/>
                </a:cubicBezTo>
                <a:cubicBezTo>
                  <a:pt x="5829" y="2678"/>
                  <a:pt x="6018" y="2489"/>
                  <a:pt x="6207" y="2489"/>
                </a:cubicBezTo>
                <a:lnTo>
                  <a:pt x="8223" y="2489"/>
                </a:lnTo>
                <a:cubicBezTo>
                  <a:pt x="8034" y="1071"/>
                  <a:pt x="6806" y="0"/>
                  <a:pt x="538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758" name="Google Shape;7758;p69"/>
          <p:cNvGrpSpPr/>
          <p:nvPr/>
        </p:nvGrpSpPr>
        <p:grpSpPr>
          <a:xfrm>
            <a:off x="3334900" y="3048338"/>
            <a:ext cx="342328" cy="339672"/>
            <a:chOff x="-12163025" y="3214275"/>
            <a:chExt cx="354450" cy="351700"/>
          </a:xfrm>
        </p:grpSpPr>
        <p:sp>
          <p:nvSpPr>
            <p:cNvPr id="7759" name="Google Shape;7759;p69"/>
            <p:cNvSpPr/>
            <p:nvPr/>
          </p:nvSpPr>
          <p:spPr>
            <a:xfrm>
              <a:off x="-12163025" y="3214275"/>
              <a:ext cx="354450" cy="165025"/>
            </a:xfrm>
            <a:custGeom>
              <a:rect b="b" l="l" r="r" t="t"/>
              <a:pathLst>
                <a:path extrusionOk="0" h="6601" w="14178">
                  <a:moveTo>
                    <a:pt x="10271" y="1812"/>
                  </a:moveTo>
                  <a:cubicBezTo>
                    <a:pt x="10649" y="1812"/>
                    <a:pt x="10996" y="1844"/>
                    <a:pt x="11342" y="1970"/>
                  </a:cubicBezTo>
                  <a:cubicBezTo>
                    <a:pt x="11626" y="2064"/>
                    <a:pt x="11846" y="2096"/>
                    <a:pt x="12130" y="2096"/>
                  </a:cubicBezTo>
                  <a:cubicBezTo>
                    <a:pt x="12350" y="2096"/>
                    <a:pt x="12508" y="2285"/>
                    <a:pt x="12508" y="2505"/>
                  </a:cubicBezTo>
                  <a:lnTo>
                    <a:pt x="12508" y="2820"/>
                  </a:lnTo>
                  <a:cubicBezTo>
                    <a:pt x="12508" y="3955"/>
                    <a:pt x="11563" y="4900"/>
                    <a:pt x="10429" y="4900"/>
                  </a:cubicBezTo>
                  <a:lnTo>
                    <a:pt x="9767" y="4900"/>
                  </a:lnTo>
                  <a:cubicBezTo>
                    <a:pt x="9105" y="4900"/>
                    <a:pt x="8507" y="4553"/>
                    <a:pt x="8192" y="3923"/>
                  </a:cubicBezTo>
                  <a:lnTo>
                    <a:pt x="7908" y="3324"/>
                  </a:lnTo>
                  <a:cubicBezTo>
                    <a:pt x="7877" y="3198"/>
                    <a:pt x="7908" y="3041"/>
                    <a:pt x="8034" y="2883"/>
                  </a:cubicBezTo>
                  <a:lnTo>
                    <a:pt x="8349" y="2568"/>
                  </a:lnTo>
                  <a:cubicBezTo>
                    <a:pt x="8979" y="1938"/>
                    <a:pt x="9735" y="1812"/>
                    <a:pt x="10271" y="1812"/>
                  </a:cubicBezTo>
                  <a:close/>
                  <a:moveTo>
                    <a:pt x="3939" y="1844"/>
                  </a:moveTo>
                  <a:cubicBezTo>
                    <a:pt x="4474" y="1844"/>
                    <a:pt x="5262" y="1970"/>
                    <a:pt x="5892" y="2600"/>
                  </a:cubicBezTo>
                  <a:lnTo>
                    <a:pt x="6207" y="2915"/>
                  </a:lnTo>
                  <a:cubicBezTo>
                    <a:pt x="6333" y="3041"/>
                    <a:pt x="6364" y="3230"/>
                    <a:pt x="6301" y="3387"/>
                  </a:cubicBezTo>
                  <a:lnTo>
                    <a:pt x="6018" y="3986"/>
                  </a:lnTo>
                  <a:cubicBezTo>
                    <a:pt x="5703" y="4585"/>
                    <a:pt x="5104" y="4963"/>
                    <a:pt x="4443" y="4963"/>
                  </a:cubicBezTo>
                  <a:lnTo>
                    <a:pt x="3781" y="4963"/>
                  </a:lnTo>
                  <a:cubicBezTo>
                    <a:pt x="2647" y="4963"/>
                    <a:pt x="1702" y="4018"/>
                    <a:pt x="1702" y="2883"/>
                  </a:cubicBezTo>
                  <a:lnTo>
                    <a:pt x="1702" y="2537"/>
                  </a:lnTo>
                  <a:lnTo>
                    <a:pt x="1733" y="2537"/>
                  </a:lnTo>
                  <a:cubicBezTo>
                    <a:pt x="1733" y="2285"/>
                    <a:pt x="1891" y="2127"/>
                    <a:pt x="2111" y="2127"/>
                  </a:cubicBezTo>
                  <a:cubicBezTo>
                    <a:pt x="2395" y="2127"/>
                    <a:pt x="2678" y="2096"/>
                    <a:pt x="2899" y="2001"/>
                  </a:cubicBezTo>
                  <a:cubicBezTo>
                    <a:pt x="3277" y="1907"/>
                    <a:pt x="3623" y="1844"/>
                    <a:pt x="3939" y="1844"/>
                  </a:cubicBezTo>
                  <a:close/>
                  <a:moveTo>
                    <a:pt x="13784" y="1"/>
                  </a:moveTo>
                  <a:cubicBezTo>
                    <a:pt x="13713" y="1"/>
                    <a:pt x="13642" y="16"/>
                    <a:pt x="13579" y="48"/>
                  </a:cubicBezTo>
                  <a:lnTo>
                    <a:pt x="13043" y="331"/>
                  </a:lnTo>
                  <a:cubicBezTo>
                    <a:pt x="12798" y="445"/>
                    <a:pt x="12552" y="502"/>
                    <a:pt x="12299" y="502"/>
                  </a:cubicBezTo>
                  <a:cubicBezTo>
                    <a:pt x="12131" y="502"/>
                    <a:pt x="11960" y="476"/>
                    <a:pt x="11783" y="426"/>
                  </a:cubicBezTo>
                  <a:cubicBezTo>
                    <a:pt x="11291" y="283"/>
                    <a:pt x="10793" y="213"/>
                    <a:pt x="10307" y="213"/>
                  </a:cubicBezTo>
                  <a:cubicBezTo>
                    <a:pt x="9083" y="213"/>
                    <a:pt x="7932" y="654"/>
                    <a:pt x="7121" y="1466"/>
                  </a:cubicBezTo>
                  <a:lnTo>
                    <a:pt x="7089" y="1497"/>
                  </a:lnTo>
                  <a:lnTo>
                    <a:pt x="7058" y="1466"/>
                  </a:lnTo>
                  <a:cubicBezTo>
                    <a:pt x="6246" y="654"/>
                    <a:pt x="5127" y="213"/>
                    <a:pt x="3898" y="213"/>
                  </a:cubicBezTo>
                  <a:cubicBezTo>
                    <a:pt x="3410" y="213"/>
                    <a:pt x="2905" y="283"/>
                    <a:pt x="2395" y="426"/>
                  </a:cubicBezTo>
                  <a:cubicBezTo>
                    <a:pt x="2231" y="476"/>
                    <a:pt x="2062" y="502"/>
                    <a:pt x="1892" y="502"/>
                  </a:cubicBezTo>
                  <a:cubicBezTo>
                    <a:pt x="1637" y="502"/>
                    <a:pt x="1380" y="445"/>
                    <a:pt x="1135" y="331"/>
                  </a:cubicBezTo>
                  <a:lnTo>
                    <a:pt x="599" y="48"/>
                  </a:lnTo>
                  <a:cubicBezTo>
                    <a:pt x="546" y="21"/>
                    <a:pt x="487" y="12"/>
                    <a:pt x="427" y="12"/>
                  </a:cubicBezTo>
                  <a:cubicBezTo>
                    <a:pt x="345" y="12"/>
                    <a:pt x="262" y="30"/>
                    <a:pt x="189" y="48"/>
                  </a:cubicBezTo>
                  <a:cubicBezTo>
                    <a:pt x="95" y="111"/>
                    <a:pt x="0" y="237"/>
                    <a:pt x="0" y="394"/>
                  </a:cubicBezTo>
                  <a:lnTo>
                    <a:pt x="0" y="2883"/>
                  </a:lnTo>
                  <a:cubicBezTo>
                    <a:pt x="63" y="4931"/>
                    <a:pt x="1733" y="6601"/>
                    <a:pt x="3781" y="6601"/>
                  </a:cubicBezTo>
                  <a:lnTo>
                    <a:pt x="4443" y="6601"/>
                  </a:lnTo>
                  <a:cubicBezTo>
                    <a:pt x="5514" y="6601"/>
                    <a:pt x="6490" y="6128"/>
                    <a:pt x="7121" y="5278"/>
                  </a:cubicBezTo>
                  <a:cubicBezTo>
                    <a:pt x="7751" y="6128"/>
                    <a:pt x="8727" y="6601"/>
                    <a:pt x="9798" y="6601"/>
                  </a:cubicBezTo>
                  <a:lnTo>
                    <a:pt x="10460" y="6601"/>
                  </a:lnTo>
                  <a:cubicBezTo>
                    <a:pt x="12508" y="6601"/>
                    <a:pt x="14178" y="4931"/>
                    <a:pt x="14178" y="2883"/>
                  </a:cubicBezTo>
                  <a:lnTo>
                    <a:pt x="14178" y="394"/>
                  </a:lnTo>
                  <a:cubicBezTo>
                    <a:pt x="14178" y="237"/>
                    <a:pt x="14083" y="142"/>
                    <a:pt x="13989" y="48"/>
                  </a:cubicBezTo>
                  <a:cubicBezTo>
                    <a:pt x="13926" y="16"/>
                    <a:pt x="13855" y="1"/>
                    <a:pt x="137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0" name="Google Shape;7760;p69"/>
            <p:cNvSpPr/>
            <p:nvPr/>
          </p:nvSpPr>
          <p:spPr>
            <a:xfrm>
              <a:off x="-12161450" y="3503725"/>
              <a:ext cx="41775" cy="62250"/>
            </a:xfrm>
            <a:custGeom>
              <a:rect b="b" l="l" r="r" t="t"/>
              <a:pathLst>
                <a:path extrusionOk="0" h="2490" w="1671">
                  <a:moveTo>
                    <a:pt x="0" y="1"/>
                  </a:moveTo>
                  <a:lnTo>
                    <a:pt x="0" y="1670"/>
                  </a:lnTo>
                  <a:cubicBezTo>
                    <a:pt x="0" y="2143"/>
                    <a:pt x="378" y="2490"/>
                    <a:pt x="851" y="2490"/>
                  </a:cubicBezTo>
                  <a:cubicBezTo>
                    <a:pt x="1324" y="2490"/>
                    <a:pt x="1670" y="2143"/>
                    <a:pt x="1670" y="1670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1" name="Google Shape;7761;p69"/>
            <p:cNvSpPr/>
            <p:nvPr/>
          </p:nvSpPr>
          <p:spPr>
            <a:xfrm>
              <a:off x="-12161450" y="3350150"/>
              <a:ext cx="41775" cy="133125"/>
            </a:xfrm>
            <a:custGeom>
              <a:rect b="b" l="l" r="r" t="t"/>
              <a:pathLst>
                <a:path extrusionOk="0" h="5325" w="1671">
                  <a:moveTo>
                    <a:pt x="0" y="0"/>
                  </a:moveTo>
                  <a:lnTo>
                    <a:pt x="0" y="5325"/>
                  </a:lnTo>
                  <a:lnTo>
                    <a:pt x="1670" y="5325"/>
                  </a:lnTo>
                  <a:lnTo>
                    <a:pt x="1670" y="1481"/>
                  </a:lnTo>
                  <a:cubicBezTo>
                    <a:pt x="1009" y="1103"/>
                    <a:pt x="441" y="630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62" name="Google Shape;7762;p69"/>
          <p:cNvGrpSpPr/>
          <p:nvPr/>
        </p:nvGrpSpPr>
        <p:grpSpPr>
          <a:xfrm>
            <a:off x="3335649" y="3469958"/>
            <a:ext cx="340831" cy="341555"/>
            <a:chOff x="-12160675" y="3647875"/>
            <a:chExt cx="352900" cy="353650"/>
          </a:xfrm>
        </p:grpSpPr>
        <p:sp>
          <p:nvSpPr>
            <p:cNvPr id="7763" name="Google Shape;7763;p69"/>
            <p:cNvSpPr/>
            <p:nvPr/>
          </p:nvSpPr>
          <p:spPr>
            <a:xfrm>
              <a:off x="-12059850" y="3958975"/>
              <a:ext cx="149675" cy="42550"/>
            </a:xfrm>
            <a:custGeom>
              <a:rect b="b" l="l" r="r" t="t"/>
              <a:pathLst>
                <a:path extrusionOk="0" h="1702" w="5987">
                  <a:moveTo>
                    <a:pt x="1" y="0"/>
                  </a:moveTo>
                  <a:lnTo>
                    <a:pt x="1009" y="1481"/>
                  </a:lnTo>
                  <a:cubicBezTo>
                    <a:pt x="1072" y="1607"/>
                    <a:pt x="1198" y="1702"/>
                    <a:pt x="1355" y="1702"/>
                  </a:cubicBezTo>
                  <a:lnTo>
                    <a:pt x="4663" y="1702"/>
                  </a:lnTo>
                  <a:cubicBezTo>
                    <a:pt x="4821" y="1702"/>
                    <a:pt x="4947" y="1607"/>
                    <a:pt x="5010" y="1481"/>
                  </a:cubicBezTo>
                  <a:lnTo>
                    <a:pt x="59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4" name="Google Shape;7764;p69"/>
            <p:cNvSpPr/>
            <p:nvPr/>
          </p:nvSpPr>
          <p:spPr>
            <a:xfrm>
              <a:off x="-11850350" y="3749475"/>
              <a:ext cx="42575" cy="149675"/>
            </a:xfrm>
            <a:custGeom>
              <a:rect b="b" l="l" r="r" t="t"/>
              <a:pathLst>
                <a:path extrusionOk="0" h="5987" w="1703">
                  <a:moveTo>
                    <a:pt x="1" y="0"/>
                  </a:moveTo>
                  <a:lnTo>
                    <a:pt x="1" y="5986"/>
                  </a:lnTo>
                  <a:lnTo>
                    <a:pt x="1513" y="4978"/>
                  </a:lnTo>
                  <a:cubicBezTo>
                    <a:pt x="1639" y="4915"/>
                    <a:pt x="1702" y="4789"/>
                    <a:pt x="1702" y="4631"/>
                  </a:cubicBezTo>
                  <a:lnTo>
                    <a:pt x="1702" y="1323"/>
                  </a:lnTo>
                  <a:cubicBezTo>
                    <a:pt x="1702" y="1166"/>
                    <a:pt x="1639" y="1040"/>
                    <a:pt x="1513" y="977"/>
                  </a:cubicBez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5" name="Google Shape;7765;p69"/>
            <p:cNvSpPr/>
            <p:nvPr/>
          </p:nvSpPr>
          <p:spPr>
            <a:xfrm>
              <a:off x="-12059850" y="3647875"/>
              <a:ext cx="148875" cy="42550"/>
            </a:xfrm>
            <a:custGeom>
              <a:rect b="b" l="l" r="r" t="t"/>
              <a:pathLst>
                <a:path extrusionOk="0" h="1702" w="5955">
                  <a:moveTo>
                    <a:pt x="1355" y="0"/>
                  </a:moveTo>
                  <a:cubicBezTo>
                    <a:pt x="1198" y="0"/>
                    <a:pt x="1072" y="63"/>
                    <a:pt x="977" y="189"/>
                  </a:cubicBezTo>
                  <a:lnTo>
                    <a:pt x="1" y="1701"/>
                  </a:lnTo>
                  <a:lnTo>
                    <a:pt x="5955" y="1701"/>
                  </a:lnTo>
                  <a:lnTo>
                    <a:pt x="4978" y="189"/>
                  </a:lnTo>
                  <a:cubicBezTo>
                    <a:pt x="4947" y="63"/>
                    <a:pt x="4821" y="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6" name="Google Shape;7766;p69"/>
            <p:cNvSpPr/>
            <p:nvPr/>
          </p:nvSpPr>
          <p:spPr>
            <a:xfrm>
              <a:off x="-12160675" y="3750250"/>
              <a:ext cx="41775" cy="148900"/>
            </a:xfrm>
            <a:custGeom>
              <a:rect b="b" l="l" r="r" t="t"/>
              <a:pathLst>
                <a:path extrusionOk="0" h="5956" w="1671">
                  <a:moveTo>
                    <a:pt x="1671" y="1"/>
                  </a:moveTo>
                  <a:lnTo>
                    <a:pt x="190" y="977"/>
                  </a:lnTo>
                  <a:cubicBezTo>
                    <a:pt x="64" y="1040"/>
                    <a:pt x="1" y="1166"/>
                    <a:pt x="1" y="1324"/>
                  </a:cubicBezTo>
                  <a:lnTo>
                    <a:pt x="1" y="4632"/>
                  </a:lnTo>
                  <a:cubicBezTo>
                    <a:pt x="1" y="4789"/>
                    <a:pt x="64" y="4915"/>
                    <a:pt x="190" y="4978"/>
                  </a:cubicBezTo>
                  <a:lnTo>
                    <a:pt x="1671" y="5955"/>
                  </a:lnTo>
                  <a:lnTo>
                    <a:pt x="167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7" name="Google Shape;7767;p69"/>
            <p:cNvSpPr/>
            <p:nvPr/>
          </p:nvSpPr>
          <p:spPr>
            <a:xfrm>
              <a:off x="-12099225" y="3710875"/>
              <a:ext cx="228425" cy="226200"/>
            </a:xfrm>
            <a:custGeom>
              <a:rect b="b" l="l" r="r" t="t"/>
              <a:pathLst>
                <a:path extrusionOk="0" h="9048" w="9137">
                  <a:moveTo>
                    <a:pt x="4569" y="820"/>
                  </a:moveTo>
                  <a:cubicBezTo>
                    <a:pt x="6616" y="820"/>
                    <a:pt x="8318" y="2489"/>
                    <a:pt x="8318" y="4537"/>
                  </a:cubicBezTo>
                  <a:cubicBezTo>
                    <a:pt x="8318" y="6553"/>
                    <a:pt x="6616" y="8255"/>
                    <a:pt x="4569" y="8255"/>
                  </a:cubicBezTo>
                  <a:cubicBezTo>
                    <a:pt x="2521" y="8255"/>
                    <a:pt x="882" y="6616"/>
                    <a:pt x="882" y="4537"/>
                  </a:cubicBezTo>
                  <a:cubicBezTo>
                    <a:pt x="882" y="2426"/>
                    <a:pt x="2521" y="820"/>
                    <a:pt x="4569" y="820"/>
                  </a:cubicBezTo>
                  <a:close/>
                  <a:moveTo>
                    <a:pt x="1260" y="0"/>
                  </a:moveTo>
                  <a:cubicBezTo>
                    <a:pt x="599" y="0"/>
                    <a:pt x="0" y="536"/>
                    <a:pt x="0" y="1229"/>
                  </a:cubicBezTo>
                  <a:lnTo>
                    <a:pt x="0" y="7845"/>
                  </a:lnTo>
                  <a:cubicBezTo>
                    <a:pt x="0" y="8507"/>
                    <a:pt x="567" y="9042"/>
                    <a:pt x="1260" y="9042"/>
                  </a:cubicBezTo>
                  <a:lnTo>
                    <a:pt x="7877" y="9042"/>
                  </a:lnTo>
                  <a:cubicBezTo>
                    <a:pt x="7910" y="9046"/>
                    <a:pt x="7944" y="9047"/>
                    <a:pt x="7977" y="9047"/>
                  </a:cubicBezTo>
                  <a:cubicBezTo>
                    <a:pt x="8598" y="9047"/>
                    <a:pt x="9137" y="8503"/>
                    <a:pt x="9137" y="7845"/>
                  </a:cubicBezTo>
                  <a:lnTo>
                    <a:pt x="9137" y="1229"/>
                  </a:lnTo>
                  <a:cubicBezTo>
                    <a:pt x="9137" y="536"/>
                    <a:pt x="8601" y="0"/>
                    <a:pt x="78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8" name="Google Shape;7768;p69"/>
            <p:cNvSpPr/>
            <p:nvPr/>
          </p:nvSpPr>
          <p:spPr>
            <a:xfrm>
              <a:off x="-12056700" y="3751825"/>
              <a:ext cx="144950" cy="144950"/>
            </a:xfrm>
            <a:custGeom>
              <a:rect b="b" l="l" r="r" t="t"/>
              <a:pathLst>
                <a:path extrusionOk="0" h="5798" w="5798">
                  <a:moveTo>
                    <a:pt x="2868" y="788"/>
                  </a:moveTo>
                  <a:cubicBezTo>
                    <a:pt x="4033" y="788"/>
                    <a:pt x="4947" y="1733"/>
                    <a:pt x="4947" y="2899"/>
                  </a:cubicBezTo>
                  <a:cubicBezTo>
                    <a:pt x="4947" y="4033"/>
                    <a:pt x="4033" y="4978"/>
                    <a:pt x="2868" y="4978"/>
                  </a:cubicBezTo>
                  <a:cubicBezTo>
                    <a:pt x="1733" y="4978"/>
                    <a:pt x="788" y="4033"/>
                    <a:pt x="788" y="2899"/>
                  </a:cubicBezTo>
                  <a:cubicBezTo>
                    <a:pt x="788" y="1733"/>
                    <a:pt x="1733" y="788"/>
                    <a:pt x="2868" y="788"/>
                  </a:cubicBezTo>
                  <a:close/>
                  <a:moveTo>
                    <a:pt x="2868" y="1"/>
                  </a:moveTo>
                  <a:cubicBezTo>
                    <a:pt x="1261" y="1"/>
                    <a:pt x="1" y="1324"/>
                    <a:pt x="1" y="2899"/>
                  </a:cubicBezTo>
                  <a:cubicBezTo>
                    <a:pt x="1" y="4506"/>
                    <a:pt x="1292" y="5798"/>
                    <a:pt x="2868" y="5798"/>
                  </a:cubicBezTo>
                  <a:cubicBezTo>
                    <a:pt x="4474" y="5798"/>
                    <a:pt x="5797" y="4506"/>
                    <a:pt x="5797" y="2899"/>
                  </a:cubicBezTo>
                  <a:cubicBezTo>
                    <a:pt x="5797" y="1324"/>
                    <a:pt x="4474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69" name="Google Shape;7769;p69"/>
            <p:cNvSpPr/>
            <p:nvPr/>
          </p:nvSpPr>
          <p:spPr>
            <a:xfrm>
              <a:off x="-12016525" y="3792775"/>
              <a:ext cx="63025" cy="63050"/>
            </a:xfrm>
            <a:custGeom>
              <a:rect b="b" l="l" r="r" t="t"/>
              <a:pathLst>
                <a:path extrusionOk="0" h="2522" w="2521">
                  <a:moveTo>
                    <a:pt x="1261" y="1"/>
                  </a:moveTo>
                  <a:cubicBezTo>
                    <a:pt x="567" y="1"/>
                    <a:pt x="0" y="537"/>
                    <a:pt x="0" y="1261"/>
                  </a:cubicBezTo>
                  <a:cubicBezTo>
                    <a:pt x="0" y="1954"/>
                    <a:pt x="567" y="2521"/>
                    <a:pt x="1261" y="2521"/>
                  </a:cubicBezTo>
                  <a:cubicBezTo>
                    <a:pt x="1954" y="2521"/>
                    <a:pt x="2521" y="1954"/>
                    <a:pt x="2521" y="1261"/>
                  </a:cubicBezTo>
                  <a:cubicBezTo>
                    <a:pt x="2521" y="537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0" name="Google Shape;7770;p69"/>
          <p:cNvGrpSpPr/>
          <p:nvPr/>
        </p:nvGrpSpPr>
        <p:grpSpPr>
          <a:xfrm>
            <a:off x="3769149" y="3889187"/>
            <a:ext cx="340058" cy="341555"/>
            <a:chOff x="-12160675" y="4081850"/>
            <a:chExt cx="352100" cy="353650"/>
          </a:xfrm>
        </p:grpSpPr>
        <p:sp>
          <p:nvSpPr>
            <p:cNvPr id="7771" name="Google Shape;7771;p69"/>
            <p:cNvSpPr/>
            <p:nvPr/>
          </p:nvSpPr>
          <p:spPr>
            <a:xfrm>
              <a:off x="-12014950" y="4081850"/>
              <a:ext cx="61450" cy="62275"/>
            </a:xfrm>
            <a:custGeom>
              <a:rect b="b" l="l" r="r" t="t"/>
              <a:pathLst>
                <a:path extrusionOk="0" h="2491" w="2458">
                  <a:moveTo>
                    <a:pt x="1198" y="0"/>
                  </a:moveTo>
                  <a:cubicBezTo>
                    <a:pt x="536" y="0"/>
                    <a:pt x="0" y="599"/>
                    <a:pt x="0" y="1260"/>
                  </a:cubicBezTo>
                  <a:cubicBezTo>
                    <a:pt x="0" y="1922"/>
                    <a:pt x="536" y="2489"/>
                    <a:pt x="1198" y="2489"/>
                  </a:cubicBezTo>
                  <a:cubicBezTo>
                    <a:pt x="1216" y="2490"/>
                    <a:pt x="1235" y="2490"/>
                    <a:pt x="1253" y="2490"/>
                  </a:cubicBezTo>
                  <a:cubicBezTo>
                    <a:pt x="1892" y="2490"/>
                    <a:pt x="2458" y="1965"/>
                    <a:pt x="2458" y="1260"/>
                  </a:cubicBezTo>
                  <a:cubicBezTo>
                    <a:pt x="2458" y="599"/>
                    <a:pt x="1922" y="0"/>
                    <a:pt x="11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2" name="Google Shape;7772;p69"/>
            <p:cNvSpPr/>
            <p:nvPr/>
          </p:nvSpPr>
          <p:spPr>
            <a:xfrm>
              <a:off x="-12077175" y="4352000"/>
              <a:ext cx="186700" cy="83500"/>
            </a:xfrm>
            <a:custGeom>
              <a:rect b="b" l="l" r="r" t="t"/>
              <a:pathLst>
                <a:path extrusionOk="0" h="3340" w="7468">
                  <a:moveTo>
                    <a:pt x="1639" y="0"/>
                  </a:moveTo>
                  <a:cubicBezTo>
                    <a:pt x="1166" y="0"/>
                    <a:pt x="820" y="347"/>
                    <a:pt x="820" y="819"/>
                  </a:cubicBezTo>
                  <a:lnTo>
                    <a:pt x="820" y="1670"/>
                  </a:lnTo>
                  <a:cubicBezTo>
                    <a:pt x="347" y="1670"/>
                    <a:pt x="0" y="2048"/>
                    <a:pt x="0" y="2521"/>
                  </a:cubicBezTo>
                  <a:lnTo>
                    <a:pt x="0" y="2899"/>
                  </a:lnTo>
                  <a:cubicBezTo>
                    <a:pt x="0" y="3151"/>
                    <a:pt x="189" y="3340"/>
                    <a:pt x="410" y="3340"/>
                  </a:cubicBezTo>
                  <a:lnTo>
                    <a:pt x="7026" y="3340"/>
                  </a:lnTo>
                  <a:cubicBezTo>
                    <a:pt x="7278" y="3340"/>
                    <a:pt x="7467" y="3151"/>
                    <a:pt x="7467" y="2899"/>
                  </a:cubicBezTo>
                  <a:lnTo>
                    <a:pt x="7467" y="2521"/>
                  </a:lnTo>
                  <a:cubicBezTo>
                    <a:pt x="7467" y="2048"/>
                    <a:pt x="7121" y="1670"/>
                    <a:pt x="6648" y="1670"/>
                  </a:cubicBezTo>
                  <a:lnTo>
                    <a:pt x="6648" y="819"/>
                  </a:lnTo>
                  <a:cubicBezTo>
                    <a:pt x="6616" y="347"/>
                    <a:pt x="6207" y="0"/>
                    <a:pt x="57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3" name="Google Shape;7773;p69"/>
            <p:cNvSpPr/>
            <p:nvPr/>
          </p:nvSpPr>
          <p:spPr>
            <a:xfrm>
              <a:off x="-11911775" y="4186000"/>
              <a:ext cx="103200" cy="101425"/>
            </a:xfrm>
            <a:custGeom>
              <a:rect b="b" l="l" r="r" t="t"/>
              <a:pathLst>
                <a:path extrusionOk="0" h="4057" w="4128">
                  <a:moveTo>
                    <a:pt x="2060" y="1"/>
                  </a:moveTo>
                  <a:cubicBezTo>
                    <a:pt x="1914" y="1"/>
                    <a:pt x="1765" y="72"/>
                    <a:pt x="1670" y="213"/>
                  </a:cubicBezTo>
                  <a:lnTo>
                    <a:pt x="1198" y="1190"/>
                  </a:lnTo>
                  <a:lnTo>
                    <a:pt x="221" y="1663"/>
                  </a:lnTo>
                  <a:cubicBezTo>
                    <a:pt x="63" y="1757"/>
                    <a:pt x="0" y="1852"/>
                    <a:pt x="0" y="2009"/>
                  </a:cubicBezTo>
                  <a:cubicBezTo>
                    <a:pt x="0" y="2167"/>
                    <a:pt x="63" y="2324"/>
                    <a:pt x="221" y="2356"/>
                  </a:cubicBezTo>
                  <a:lnTo>
                    <a:pt x="1198" y="2828"/>
                  </a:lnTo>
                  <a:lnTo>
                    <a:pt x="1670" y="3836"/>
                  </a:lnTo>
                  <a:cubicBezTo>
                    <a:pt x="1765" y="3994"/>
                    <a:pt x="1891" y="4057"/>
                    <a:pt x="2048" y="4057"/>
                  </a:cubicBezTo>
                  <a:cubicBezTo>
                    <a:pt x="2206" y="4057"/>
                    <a:pt x="2363" y="3994"/>
                    <a:pt x="2395" y="3836"/>
                  </a:cubicBezTo>
                  <a:lnTo>
                    <a:pt x="2867" y="2828"/>
                  </a:lnTo>
                  <a:lnTo>
                    <a:pt x="3907" y="2356"/>
                  </a:lnTo>
                  <a:cubicBezTo>
                    <a:pt x="4065" y="2293"/>
                    <a:pt x="4128" y="2167"/>
                    <a:pt x="4128" y="2009"/>
                  </a:cubicBezTo>
                  <a:cubicBezTo>
                    <a:pt x="4128" y="1852"/>
                    <a:pt x="4033" y="1757"/>
                    <a:pt x="3939" y="1663"/>
                  </a:cubicBezTo>
                  <a:lnTo>
                    <a:pt x="2899" y="1190"/>
                  </a:lnTo>
                  <a:lnTo>
                    <a:pt x="2426" y="213"/>
                  </a:lnTo>
                  <a:cubicBezTo>
                    <a:pt x="2348" y="72"/>
                    <a:pt x="2206" y="1"/>
                    <a:pt x="20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4" name="Google Shape;7774;p69"/>
            <p:cNvSpPr/>
            <p:nvPr/>
          </p:nvSpPr>
          <p:spPr>
            <a:xfrm>
              <a:off x="-12160675" y="4186000"/>
              <a:ext cx="104000" cy="101425"/>
            </a:xfrm>
            <a:custGeom>
              <a:rect b="b" l="l" r="r" t="t"/>
              <a:pathLst>
                <a:path extrusionOk="0" h="4057" w="4160">
                  <a:moveTo>
                    <a:pt x="2092" y="1"/>
                  </a:moveTo>
                  <a:cubicBezTo>
                    <a:pt x="1946" y="1"/>
                    <a:pt x="1797" y="72"/>
                    <a:pt x="1702" y="213"/>
                  </a:cubicBezTo>
                  <a:lnTo>
                    <a:pt x="1230" y="1190"/>
                  </a:lnTo>
                  <a:lnTo>
                    <a:pt x="221" y="1663"/>
                  </a:lnTo>
                  <a:cubicBezTo>
                    <a:pt x="64" y="1757"/>
                    <a:pt x="1" y="1852"/>
                    <a:pt x="1" y="2009"/>
                  </a:cubicBezTo>
                  <a:cubicBezTo>
                    <a:pt x="1" y="2167"/>
                    <a:pt x="64" y="2324"/>
                    <a:pt x="221" y="2387"/>
                  </a:cubicBezTo>
                  <a:lnTo>
                    <a:pt x="1230" y="2860"/>
                  </a:lnTo>
                  <a:lnTo>
                    <a:pt x="1702" y="3836"/>
                  </a:lnTo>
                  <a:cubicBezTo>
                    <a:pt x="1797" y="3994"/>
                    <a:pt x="1923" y="4057"/>
                    <a:pt x="2080" y="4057"/>
                  </a:cubicBezTo>
                  <a:cubicBezTo>
                    <a:pt x="2238" y="4057"/>
                    <a:pt x="2395" y="3994"/>
                    <a:pt x="2427" y="3836"/>
                  </a:cubicBezTo>
                  <a:lnTo>
                    <a:pt x="2899" y="2860"/>
                  </a:lnTo>
                  <a:lnTo>
                    <a:pt x="3876" y="2387"/>
                  </a:lnTo>
                  <a:cubicBezTo>
                    <a:pt x="4034" y="2324"/>
                    <a:pt x="4160" y="2167"/>
                    <a:pt x="4160" y="2009"/>
                  </a:cubicBezTo>
                  <a:cubicBezTo>
                    <a:pt x="4160" y="1852"/>
                    <a:pt x="4065" y="1694"/>
                    <a:pt x="3939" y="1663"/>
                  </a:cubicBezTo>
                  <a:lnTo>
                    <a:pt x="2931" y="1190"/>
                  </a:lnTo>
                  <a:lnTo>
                    <a:pt x="2458" y="213"/>
                  </a:lnTo>
                  <a:cubicBezTo>
                    <a:pt x="2380" y="72"/>
                    <a:pt x="2238" y="1"/>
                    <a:pt x="2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5" name="Google Shape;7775;p69"/>
            <p:cNvSpPr/>
            <p:nvPr/>
          </p:nvSpPr>
          <p:spPr>
            <a:xfrm>
              <a:off x="-12049600" y="4144075"/>
              <a:ext cx="127600" cy="67750"/>
            </a:xfrm>
            <a:custGeom>
              <a:rect b="b" l="l" r="r" t="t"/>
              <a:pathLst>
                <a:path extrusionOk="0" h="2710" w="5104">
                  <a:moveTo>
                    <a:pt x="851" y="0"/>
                  </a:moveTo>
                  <a:cubicBezTo>
                    <a:pt x="819" y="32"/>
                    <a:pt x="662" y="63"/>
                    <a:pt x="599" y="189"/>
                  </a:cubicBezTo>
                  <a:cubicBezTo>
                    <a:pt x="63" y="945"/>
                    <a:pt x="0" y="1890"/>
                    <a:pt x="347" y="2710"/>
                  </a:cubicBezTo>
                  <a:lnTo>
                    <a:pt x="2394" y="1670"/>
                  </a:lnTo>
                  <a:cubicBezTo>
                    <a:pt x="2426" y="1638"/>
                    <a:pt x="2521" y="1638"/>
                    <a:pt x="2552" y="1638"/>
                  </a:cubicBezTo>
                  <a:cubicBezTo>
                    <a:pt x="2647" y="1638"/>
                    <a:pt x="2678" y="1638"/>
                    <a:pt x="2710" y="1670"/>
                  </a:cubicBezTo>
                  <a:lnTo>
                    <a:pt x="4757" y="2710"/>
                  </a:lnTo>
                  <a:cubicBezTo>
                    <a:pt x="5104" y="1890"/>
                    <a:pt x="5041" y="945"/>
                    <a:pt x="4537" y="189"/>
                  </a:cubicBezTo>
                  <a:cubicBezTo>
                    <a:pt x="4442" y="63"/>
                    <a:pt x="4316" y="0"/>
                    <a:pt x="41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6" name="Google Shape;7776;p69"/>
            <p:cNvSpPr/>
            <p:nvPr/>
          </p:nvSpPr>
          <p:spPr>
            <a:xfrm>
              <a:off x="-12033850" y="4212600"/>
              <a:ext cx="99250" cy="118150"/>
            </a:xfrm>
            <a:custGeom>
              <a:rect b="b" l="l" r="r" t="t"/>
              <a:pathLst>
                <a:path extrusionOk="0" h="4726" w="3970">
                  <a:moveTo>
                    <a:pt x="1575" y="0"/>
                  </a:moveTo>
                  <a:lnTo>
                    <a:pt x="0" y="788"/>
                  </a:lnTo>
                  <a:lnTo>
                    <a:pt x="662" y="4726"/>
                  </a:lnTo>
                  <a:lnTo>
                    <a:pt x="3308" y="4726"/>
                  </a:lnTo>
                  <a:lnTo>
                    <a:pt x="3970" y="788"/>
                  </a:lnTo>
                  <a:lnTo>
                    <a:pt x="2395" y="0"/>
                  </a:lnTo>
                  <a:lnTo>
                    <a:pt x="2395" y="1827"/>
                  </a:lnTo>
                  <a:cubicBezTo>
                    <a:pt x="2395" y="2048"/>
                    <a:pt x="2206" y="2268"/>
                    <a:pt x="1954" y="2268"/>
                  </a:cubicBezTo>
                  <a:cubicBezTo>
                    <a:pt x="1733" y="2268"/>
                    <a:pt x="1575" y="2048"/>
                    <a:pt x="1575" y="1827"/>
                  </a:cubicBezTo>
                  <a:lnTo>
                    <a:pt x="157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77" name="Google Shape;7777;p69"/>
          <p:cNvGrpSpPr/>
          <p:nvPr/>
        </p:nvGrpSpPr>
        <p:grpSpPr>
          <a:xfrm>
            <a:off x="5043212" y="3047674"/>
            <a:ext cx="340807" cy="341000"/>
            <a:chOff x="-10391650" y="3180600"/>
            <a:chExt cx="352875" cy="353075"/>
          </a:xfrm>
        </p:grpSpPr>
        <p:sp>
          <p:nvSpPr>
            <p:cNvPr id="7778" name="Google Shape;7778;p69"/>
            <p:cNvSpPr/>
            <p:nvPr/>
          </p:nvSpPr>
          <p:spPr>
            <a:xfrm>
              <a:off x="-10390875" y="3263500"/>
              <a:ext cx="352100" cy="42550"/>
            </a:xfrm>
            <a:custGeom>
              <a:rect b="b" l="l" r="r" t="t"/>
              <a:pathLst>
                <a:path extrusionOk="0" h="1702" w="14084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1" y="1261"/>
                  </a:lnTo>
                  <a:cubicBezTo>
                    <a:pt x="1" y="1513"/>
                    <a:pt x="190" y="1702"/>
                    <a:pt x="410" y="1702"/>
                  </a:cubicBezTo>
                  <a:lnTo>
                    <a:pt x="13674" y="1702"/>
                  </a:lnTo>
                  <a:cubicBezTo>
                    <a:pt x="13894" y="1702"/>
                    <a:pt x="14083" y="1513"/>
                    <a:pt x="14083" y="1261"/>
                  </a:cubicBezTo>
                  <a:lnTo>
                    <a:pt x="14083" y="851"/>
                  </a:lnTo>
                  <a:cubicBezTo>
                    <a:pt x="14083" y="410"/>
                    <a:pt x="13705" y="1"/>
                    <a:pt x="132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79" name="Google Shape;7779;p69"/>
            <p:cNvSpPr/>
            <p:nvPr/>
          </p:nvSpPr>
          <p:spPr>
            <a:xfrm>
              <a:off x="-10391650" y="3451750"/>
              <a:ext cx="352875" cy="81925"/>
            </a:xfrm>
            <a:custGeom>
              <a:rect b="b" l="l" r="r" t="t"/>
              <a:pathLst>
                <a:path extrusionOk="0" h="3277" w="14115">
                  <a:moveTo>
                    <a:pt x="2079" y="0"/>
                  </a:moveTo>
                  <a:cubicBezTo>
                    <a:pt x="1418" y="0"/>
                    <a:pt x="819" y="536"/>
                    <a:pt x="819" y="1229"/>
                  </a:cubicBezTo>
                  <a:lnTo>
                    <a:pt x="819" y="1607"/>
                  </a:lnTo>
                  <a:cubicBezTo>
                    <a:pt x="347" y="1607"/>
                    <a:pt x="0" y="1954"/>
                    <a:pt x="0" y="2458"/>
                  </a:cubicBezTo>
                  <a:lnTo>
                    <a:pt x="0" y="2867"/>
                  </a:lnTo>
                  <a:cubicBezTo>
                    <a:pt x="0" y="3119"/>
                    <a:pt x="189" y="3277"/>
                    <a:pt x="378" y="3277"/>
                  </a:cubicBezTo>
                  <a:lnTo>
                    <a:pt x="13642" y="3277"/>
                  </a:lnTo>
                  <a:cubicBezTo>
                    <a:pt x="13894" y="3277"/>
                    <a:pt x="14083" y="3088"/>
                    <a:pt x="14083" y="2867"/>
                  </a:cubicBezTo>
                  <a:lnTo>
                    <a:pt x="14083" y="2458"/>
                  </a:lnTo>
                  <a:cubicBezTo>
                    <a:pt x="14114" y="1954"/>
                    <a:pt x="13736" y="1607"/>
                    <a:pt x="13295" y="1607"/>
                  </a:cubicBezTo>
                  <a:lnTo>
                    <a:pt x="13295" y="1229"/>
                  </a:lnTo>
                  <a:cubicBezTo>
                    <a:pt x="13295" y="567"/>
                    <a:pt x="12760" y="0"/>
                    <a:pt x="12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0" name="Google Shape;7780;p69"/>
            <p:cNvSpPr/>
            <p:nvPr/>
          </p:nvSpPr>
          <p:spPr>
            <a:xfrm>
              <a:off x="-10327075" y="3180600"/>
              <a:ext cx="223700" cy="62450"/>
            </a:xfrm>
            <a:custGeom>
              <a:rect b="b" l="l" r="r" t="t"/>
              <a:pathLst>
                <a:path extrusionOk="0" h="2498" w="8948">
                  <a:moveTo>
                    <a:pt x="4490" y="1"/>
                  </a:moveTo>
                  <a:cubicBezTo>
                    <a:pt x="4419" y="1"/>
                    <a:pt x="4348" y="24"/>
                    <a:pt x="4285" y="72"/>
                  </a:cubicBezTo>
                  <a:lnTo>
                    <a:pt x="0" y="2498"/>
                  </a:lnTo>
                  <a:lnTo>
                    <a:pt x="8948" y="2498"/>
                  </a:lnTo>
                  <a:lnTo>
                    <a:pt x="4695" y="72"/>
                  </a:lnTo>
                  <a:cubicBezTo>
                    <a:pt x="4632" y="24"/>
                    <a:pt x="4561" y="1"/>
                    <a:pt x="4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1" name="Google Shape;7781;p69"/>
            <p:cNvSpPr/>
            <p:nvPr/>
          </p:nvSpPr>
          <p:spPr>
            <a:xfrm>
              <a:off x="-10245950" y="3325725"/>
              <a:ext cx="61450" cy="104775"/>
            </a:xfrm>
            <a:custGeom>
              <a:rect b="b" l="l" r="r" t="t"/>
              <a:pathLst>
                <a:path extrusionOk="0" h="4191" w="2458">
                  <a:moveTo>
                    <a:pt x="0" y="1"/>
                  </a:moveTo>
                  <a:lnTo>
                    <a:pt x="0" y="4191"/>
                  </a:lnTo>
                  <a:lnTo>
                    <a:pt x="2458" y="4191"/>
                  </a:lnTo>
                  <a:lnTo>
                    <a:pt x="245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2" name="Google Shape;7782;p69"/>
            <p:cNvSpPr/>
            <p:nvPr/>
          </p:nvSpPr>
          <p:spPr>
            <a:xfrm>
              <a:off x="-10142775" y="3325725"/>
              <a:ext cx="63025" cy="104775"/>
            </a:xfrm>
            <a:custGeom>
              <a:rect b="b" l="l" r="r" t="t"/>
              <a:pathLst>
                <a:path extrusionOk="0" h="4191" w="2521">
                  <a:moveTo>
                    <a:pt x="1" y="1"/>
                  </a:moveTo>
                  <a:lnTo>
                    <a:pt x="1" y="4191"/>
                  </a:lnTo>
                  <a:lnTo>
                    <a:pt x="2521" y="4191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3" name="Google Shape;7783;p69"/>
            <p:cNvSpPr/>
            <p:nvPr/>
          </p:nvSpPr>
          <p:spPr>
            <a:xfrm>
              <a:off x="-10350700" y="33257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0" y="1"/>
                  </a:moveTo>
                  <a:lnTo>
                    <a:pt x="0" y="4191"/>
                  </a:lnTo>
                  <a:lnTo>
                    <a:pt x="2489" y="4191"/>
                  </a:lnTo>
                  <a:lnTo>
                    <a:pt x="24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4" name="Google Shape;7784;p69"/>
          <p:cNvGrpSpPr/>
          <p:nvPr/>
        </p:nvGrpSpPr>
        <p:grpSpPr>
          <a:xfrm>
            <a:off x="5043586" y="3471081"/>
            <a:ext cx="340058" cy="339310"/>
            <a:chOff x="-10390875" y="3616350"/>
            <a:chExt cx="352100" cy="351325"/>
          </a:xfrm>
        </p:grpSpPr>
        <p:sp>
          <p:nvSpPr>
            <p:cNvPr id="7785" name="Google Shape;7785;p69"/>
            <p:cNvSpPr/>
            <p:nvPr/>
          </p:nvSpPr>
          <p:spPr>
            <a:xfrm>
              <a:off x="-10308950" y="3780175"/>
              <a:ext cx="186675" cy="104800"/>
            </a:xfrm>
            <a:custGeom>
              <a:rect b="b" l="l" r="r" t="t"/>
              <a:pathLst>
                <a:path extrusionOk="0" h="4192" w="7467">
                  <a:moveTo>
                    <a:pt x="0" y="1"/>
                  </a:moveTo>
                  <a:lnTo>
                    <a:pt x="0" y="4191"/>
                  </a:lnTo>
                  <a:lnTo>
                    <a:pt x="7467" y="4191"/>
                  </a:lnTo>
                  <a:lnTo>
                    <a:pt x="74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6" name="Google Shape;7786;p69"/>
            <p:cNvSpPr/>
            <p:nvPr/>
          </p:nvSpPr>
          <p:spPr>
            <a:xfrm>
              <a:off x="-10390875" y="3698275"/>
              <a:ext cx="352100" cy="269400"/>
            </a:xfrm>
            <a:custGeom>
              <a:rect b="b" l="l" r="r" t="t"/>
              <a:pathLst>
                <a:path extrusionOk="0" h="10776" w="14084">
                  <a:moveTo>
                    <a:pt x="11216" y="2426"/>
                  </a:moveTo>
                  <a:cubicBezTo>
                    <a:pt x="11468" y="2426"/>
                    <a:pt x="11626" y="2615"/>
                    <a:pt x="11626" y="2867"/>
                  </a:cubicBezTo>
                  <a:lnTo>
                    <a:pt x="11626" y="7845"/>
                  </a:lnTo>
                  <a:cubicBezTo>
                    <a:pt x="11626" y="8097"/>
                    <a:pt x="11437" y="8255"/>
                    <a:pt x="11216" y="8255"/>
                  </a:cubicBezTo>
                  <a:lnTo>
                    <a:pt x="2931" y="8255"/>
                  </a:lnTo>
                  <a:cubicBezTo>
                    <a:pt x="2678" y="8255"/>
                    <a:pt x="2489" y="8066"/>
                    <a:pt x="2489" y="7845"/>
                  </a:cubicBezTo>
                  <a:lnTo>
                    <a:pt x="2489" y="2867"/>
                  </a:lnTo>
                  <a:cubicBezTo>
                    <a:pt x="2489" y="2615"/>
                    <a:pt x="2678" y="2426"/>
                    <a:pt x="2931" y="2426"/>
                  </a:cubicBezTo>
                  <a:close/>
                  <a:moveTo>
                    <a:pt x="1670" y="0"/>
                  </a:moveTo>
                  <a:cubicBezTo>
                    <a:pt x="757" y="0"/>
                    <a:pt x="1" y="725"/>
                    <a:pt x="1" y="1639"/>
                  </a:cubicBezTo>
                  <a:cubicBezTo>
                    <a:pt x="1" y="2237"/>
                    <a:pt x="316" y="2773"/>
                    <a:pt x="820" y="3056"/>
                  </a:cubicBezTo>
                  <a:lnTo>
                    <a:pt x="820" y="7719"/>
                  </a:lnTo>
                  <a:cubicBezTo>
                    <a:pt x="316" y="7971"/>
                    <a:pt x="1" y="8538"/>
                    <a:pt x="1" y="9137"/>
                  </a:cubicBezTo>
                  <a:cubicBezTo>
                    <a:pt x="1" y="10019"/>
                    <a:pt x="757" y="10775"/>
                    <a:pt x="1670" y="10775"/>
                  </a:cubicBezTo>
                  <a:cubicBezTo>
                    <a:pt x="2237" y="10775"/>
                    <a:pt x="2805" y="10460"/>
                    <a:pt x="3057" y="9956"/>
                  </a:cubicBezTo>
                  <a:lnTo>
                    <a:pt x="11027" y="9956"/>
                  </a:lnTo>
                  <a:cubicBezTo>
                    <a:pt x="11311" y="10460"/>
                    <a:pt x="11846" y="10775"/>
                    <a:pt x="12445" y="10775"/>
                  </a:cubicBezTo>
                  <a:cubicBezTo>
                    <a:pt x="13359" y="10775"/>
                    <a:pt x="14083" y="10019"/>
                    <a:pt x="14083" y="9137"/>
                  </a:cubicBezTo>
                  <a:cubicBezTo>
                    <a:pt x="14083" y="8538"/>
                    <a:pt x="13800" y="7971"/>
                    <a:pt x="13264" y="7719"/>
                  </a:cubicBezTo>
                  <a:lnTo>
                    <a:pt x="13264" y="3056"/>
                  </a:lnTo>
                  <a:cubicBezTo>
                    <a:pt x="13800" y="2741"/>
                    <a:pt x="14083" y="2237"/>
                    <a:pt x="14083" y="1639"/>
                  </a:cubicBezTo>
                  <a:cubicBezTo>
                    <a:pt x="14083" y="725"/>
                    <a:pt x="13359" y="0"/>
                    <a:pt x="12445" y="0"/>
                  </a:cubicBezTo>
                  <a:cubicBezTo>
                    <a:pt x="11846" y="0"/>
                    <a:pt x="11311" y="315"/>
                    <a:pt x="11027" y="820"/>
                  </a:cubicBezTo>
                  <a:lnTo>
                    <a:pt x="3057" y="820"/>
                  </a:lnTo>
                  <a:cubicBezTo>
                    <a:pt x="2805" y="315"/>
                    <a:pt x="2237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87" name="Google Shape;7787;p69"/>
            <p:cNvSpPr/>
            <p:nvPr/>
          </p:nvSpPr>
          <p:spPr>
            <a:xfrm>
              <a:off x="-10268000" y="3616350"/>
              <a:ext cx="103975" cy="81150"/>
            </a:xfrm>
            <a:custGeom>
              <a:rect b="b" l="l" r="r" t="t"/>
              <a:pathLst>
                <a:path extrusionOk="0" h="3246" w="4159">
                  <a:moveTo>
                    <a:pt x="2048" y="1"/>
                  </a:moveTo>
                  <a:cubicBezTo>
                    <a:pt x="1387" y="1"/>
                    <a:pt x="851" y="536"/>
                    <a:pt x="851" y="1230"/>
                  </a:cubicBezTo>
                  <a:cubicBezTo>
                    <a:pt x="851" y="1450"/>
                    <a:pt x="914" y="1671"/>
                    <a:pt x="1040" y="1891"/>
                  </a:cubicBezTo>
                  <a:lnTo>
                    <a:pt x="0" y="3246"/>
                  </a:lnTo>
                  <a:lnTo>
                    <a:pt x="1072" y="3246"/>
                  </a:lnTo>
                  <a:lnTo>
                    <a:pt x="1733" y="2364"/>
                  </a:lnTo>
                  <a:cubicBezTo>
                    <a:pt x="1859" y="2395"/>
                    <a:pt x="1985" y="2427"/>
                    <a:pt x="2080" y="2427"/>
                  </a:cubicBezTo>
                  <a:cubicBezTo>
                    <a:pt x="2206" y="2427"/>
                    <a:pt x="2332" y="2395"/>
                    <a:pt x="2458" y="2364"/>
                  </a:cubicBezTo>
                  <a:lnTo>
                    <a:pt x="3119" y="3246"/>
                  </a:lnTo>
                  <a:lnTo>
                    <a:pt x="4159" y="3246"/>
                  </a:lnTo>
                  <a:lnTo>
                    <a:pt x="3119" y="1891"/>
                  </a:lnTo>
                  <a:cubicBezTo>
                    <a:pt x="3245" y="1671"/>
                    <a:pt x="3308" y="1450"/>
                    <a:pt x="3308" y="1230"/>
                  </a:cubicBezTo>
                  <a:cubicBezTo>
                    <a:pt x="3308" y="536"/>
                    <a:pt x="2773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88" name="Google Shape;7788;p69"/>
          <p:cNvGrpSpPr/>
          <p:nvPr/>
        </p:nvGrpSpPr>
        <p:grpSpPr>
          <a:xfrm>
            <a:off x="5496860" y="3889936"/>
            <a:ext cx="299736" cy="340058"/>
            <a:chOff x="-10370400" y="4049550"/>
            <a:chExt cx="310350" cy="352100"/>
          </a:xfrm>
        </p:grpSpPr>
        <p:sp>
          <p:nvSpPr>
            <p:cNvPr id="7789" name="Google Shape;7789;p69"/>
            <p:cNvSpPr/>
            <p:nvPr/>
          </p:nvSpPr>
          <p:spPr>
            <a:xfrm>
              <a:off x="-10308175" y="4224400"/>
              <a:ext cx="185900" cy="115800"/>
            </a:xfrm>
            <a:custGeom>
              <a:rect b="b" l="l" r="r" t="t"/>
              <a:pathLst>
                <a:path extrusionOk="0" h="4632" w="7436">
                  <a:moveTo>
                    <a:pt x="1" y="1"/>
                  </a:moveTo>
                  <a:lnTo>
                    <a:pt x="1" y="4632"/>
                  </a:lnTo>
                  <a:lnTo>
                    <a:pt x="1639" y="4632"/>
                  </a:lnTo>
                  <a:lnTo>
                    <a:pt x="1639" y="1261"/>
                  </a:lnTo>
                  <a:cubicBezTo>
                    <a:pt x="1639" y="1040"/>
                    <a:pt x="1859" y="883"/>
                    <a:pt x="2048" y="883"/>
                  </a:cubicBezTo>
                  <a:cubicBezTo>
                    <a:pt x="2269" y="883"/>
                    <a:pt x="2489" y="1072"/>
                    <a:pt x="2489" y="1261"/>
                  </a:cubicBezTo>
                  <a:lnTo>
                    <a:pt x="2489" y="4632"/>
                  </a:lnTo>
                  <a:lnTo>
                    <a:pt x="3309" y="4632"/>
                  </a:lnTo>
                  <a:lnTo>
                    <a:pt x="3309" y="1261"/>
                  </a:lnTo>
                  <a:cubicBezTo>
                    <a:pt x="3309" y="1040"/>
                    <a:pt x="3498" y="883"/>
                    <a:pt x="3750" y="883"/>
                  </a:cubicBezTo>
                  <a:cubicBezTo>
                    <a:pt x="3970" y="883"/>
                    <a:pt x="4128" y="1072"/>
                    <a:pt x="4128" y="1261"/>
                  </a:cubicBezTo>
                  <a:lnTo>
                    <a:pt x="4128" y="4632"/>
                  </a:lnTo>
                  <a:lnTo>
                    <a:pt x="4947" y="4632"/>
                  </a:lnTo>
                  <a:lnTo>
                    <a:pt x="4947" y="1261"/>
                  </a:lnTo>
                  <a:cubicBezTo>
                    <a:pt x="4947" y="1040"/>
                    <a:pt x="5167" y="883"/>
                    <a:pt x="5388" y="883"/>
                  </a:cubicBezTo>
                  <a:cubicBezTo>
                    <a:pt x="5640" y="883"/>
                    <a:pt x="5829" y="1072"/>
                    <a:pt x="5829" y="1261"/>
                  </a:cubicBezTo>
                  <a:lnTo>
                    <a:pt x="5829" y="4632"/>
                  </a:lnTo>
                  <a:lnTo>
                    <a:pt x="7436" y="4632"/>
                  </a:lnTo>
                  <a:lnTo>
                    <a:pt x="743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0" name="Google Shape;7790;p69"/>
            <p:cNvSpPr/>
            <p:nvPr/>
          </p:nvSpPr>
          <p:spPr>
            <a:xfrm>
              <a:off x="-10292425" y="4121225"/>
              <a:ext cx="159125" cy="30750"/>
            </a:xfrm>
            <a:custGeom>
              <a:rect b="b" l="l" r="r" t="t"/>
              <a:pathLst>
                <a:path extrusionOk="0" h="1230" w="6365">
                  <a:moveTo>
                    <a:pt x="694" y="0"/>
                  </a:moveTo>
                  <a:cubicBezTo>
                    <a:pt x="694" y="158"/>
                    <a:pt x="662" y="316"/>
                    <a:pt x="631" y="442"/>
                  </a:cubicBezTo>
                  <a:cubicBezTo>
                    <a:pt x="505" y="757"/>
                    <a:pt x="284" y="1040"/>
                    <a:pt x="1" y="1229"/>
                  </a:cubicBezTo>
                  <a:lnTo>
                    <a:pt x="6365" y="1229"/>
                  </a:lnTo>
                  <a:cubicBezTo>
                    <a:pt x="6018" y="1040"/>
                    <a:pt x="5798" y="788"/>
                    <a:pt x="5672" y="442"/>
                  </a:cubicBezTo>
                  <a:cubicBezTo>
                    <a:pt x="5577" y="284"/>
                    <a:pt x="5577" y="126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1" name="Google Shape;7791;p69"/>
            <p:cNvSpPr/>
            <p:nvPr/>
          </p:nvSpPr>
          <p:spPr>
            <a:xfrm>
              <a:off x="-10370400" y="4049550"/>
              <a:ext cx="310350" cy="91400"/>
            </a:xfrm>
            <a:custGeom>
              <a:rect b="b" l="l" r="r" t="t"/>
              <a:pathLst>
                <a:path extrusionOk="0" h="3656" w="12414">
                  <a:moveTo>
                    <a:pt x="2049" y="1"/>
                  </a:moveTo>
                  <a:cubicBezTo>
                    <a:pt x="977" y="1"/>
                    <a:pt x="95" y="820"/>
                    <a:pt x="1" y="1891"/>
                  </a:cubicBezTo>
                  <a:cubicBezTo>
                    <a:pt x="95" y="2867"/>
                    <a:pt x="946" y="3655"/>
                    <a:pt x="1954" y="3655"/>
                  </a:cubicBezTo>
                  <a:cubicBezTo>
                    <a:pt x="2427" y="3655"/>
                    <a:pt x="2773" y="3340"/>
                    <a:pt x="2899" y="3025"/>
                  </a:cubicBezTo>
                  <a:cubicBezTo>
                    <a:pt x="2931" y="2867"/>
                    <a:pt x="2962" y="2678"/>
                    <a:pt x="2805" y="2521"/>
                  </a:cubicBezTo>
                  <a:cubicBezTo>
                    <a:pt x="2729" y="2461"/>
                    <a:pt x="2618" y="2422"/>
                    <a:pt x="2520" y="2422"/>
                  </a:cubicBezTo>
                  <a:cubicBezTo>
                    <a:pt x="2411" y="2422"/>
                    <a:pt x="2317" y="2469"/>
                    <a:pt x="2301" y="2584"/>
                  </a:cubicBezTo>
                  <a:cubicBezTo>
                    <a:pt x="2274" y="2793"/>
                    <a:pt x="2097" y="2915"/>
                    <a:pt x="1911" y="2915"/>
                  </a:cubicBezTo>
                  <a:cubicBezTo>
                    <a:pt x="1873" y="2915"/>
                    <a:pt x="1834" y="2910"/>
                    <a:pt x="1796" y="2899"/>
                  </a:cubicBezTo>
                  <a:cubicBezTo>
                    <a:pt x="1544" y="2867"/>
                    <a:pt x="1418" y="2647"/>
                    <a:pt x="1481" y="2395"/>
                  </a:cubicBezTo>
                  <a:cubicBezTo>
                    <a:pt x="1595" y="1848"/>
                    <a:pt x="2036" y="1594"/>
                    <a:pt x="2500" y="1594"/>
                  </a:cubicBezTo>
                  <a:cubicBezTo>
                    <a:pt x="2811" y="1594"/>
                    <a:pt x="3132" y="1708"/>
                    <a:pt x="3372" y="1922"/>
                  </a:cubicBezTo>
                  <a:lnTo>
                    <a:pt x="3466" y="2048"/>
                  </a:lnTo>
                  <a:lnTo>
                    <a:pt x="8917" y="2048"/>
                  </a:lnTo>
                  <a:lnTo>
                    <a:pt x="9043" y="1922"/>
                  </a:lnTo>
                  <a:cubicBezTo>
                    <a:pt x="9262" y="1715"/>
                    <a:pt x="9561" y="1612"/>
                    <a:pt x="9856" y="1612"/>
                  </a:cubicBezTo>
                  <a:cubicBezTo>
                    <a:pt x="10325" y="1612"/>
                    <a:pt x="10785" y="1873"/>
                    <a:pt x="10901" y="2395"/>
                  </a:cubicBezTo>
                  <a:cubicBezTo>
                    <a:pt x="10964" y="2647"/>
                    <a:pt x="10838" y="2836"/>
                    <a:pt x="10618" y="2899"/>
                  </a:cubicBezTo>
                  <a:cubicBezTo>
                    <a:pt x="10575" y="2910"/>
                    <a:pt x="10533" y="2915"/>
                    <a:pt x="10494" y="2915"/>
                  </a:cubicBezTo>
                  <a:cubicBezTo>
                    <a:pt x="10304" y="2915"/>
                    <a:pt x="10161" y="2793"/>
                    <a:pt x="10082" y="2584"/>
                  </a:cubicBezTo>
                  <a:cubicBezTo>
                    <a:pt x="10066" y="2469"/>
                    <a:pt x="9963" y="2422"/>
                    <a:pt x="9851" y="2422"/>
                  </a:cubicBezTo>
                  <a:cubicBezTo>
                    <a:pt x="9749" y="2422"/>
                    <a:pt x="9638" y="2461"/>
                    <a:pt x="9578" y="2521"/>
                  </a:cubicBezTo>
                  <a:cubicBezTo>
                    <a:pt x="9421" y="2678"/>
                    <a:pt x="9452" y="2867"/>
                    <a:pt x="9515" y="3025"/>
                  </a:cubicBezTo>
                  <a:cubicBezTo>
                    <a:pt x="9610" y="3340"/>
                    <a:pt x="10019" y="3655"/>
                    <a:pt x="10460" y="3655"/>
                  </a:cubicBezTo>
                  <a:cubicBezTo>
                    <a:pt x="11311" y="3655"/>
                    <a:pt x="12067" y="3056"/>
                    <a:pt x="12288" y="2269"/>
                  </a:cubicBezTo>
                  <a:cubicBezTo>
                    <a:pt x="12288" y="2206"/>
                    <a:pt x="12351" y="2111"/>
                    <a:pt x="12351" y="2048"/>
                  </a:cubicBezTo>
                  <a:cubicBezTo>
                    <a:pt x="12414" y="883"/>
                    <a:pt x="11468" y="1"/>
                    <a:pt x="103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2" name="Google Shape;7792;p69"/>
            <p:cNvSpPr/>
            <p:nvPr/>
          </p:nvSpPr>
          <p:spPr>
            <a:xfrm>
              <a:off x="-10328650" y="4173200"/>
              <a:ext cx="226850" cy="30750"/>
            </a:xfrm>
            <a:custGeom>
              <a:rect b="b" l="l" r="r" t="t"/>
              <a:pathLst>
                <a:path extrusionOk="0" h="1230" w="9074">
                  <a:moveTo>
                    <a:pt x="0" y="1"/>
                  </a:moveTo>
                  <a:cubicBezTo>
                    <a:pt x="0" y="694"/>
                    <a:pt x="536" y="1229"/>
                    <a:pt x="1198" y="1229"/>
                  </a:cubicBezTo>
                  <a:lnTo>
                    <a:pt x="7814" y="1229"/>
                  </a:lnTo>
                  <a:cubicBezTo>
                    <a:pt x="8507" y="1229"/>
                    <a:pt x="9074" y="694"/>
                    <a:pt x="90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3" name="Google Shape;7793;p69"/>
            <p:cNvSpPr/>
            <p:nvPr/>
          </p:nvSpPr>
          <p:spPr>
            <a:xfrm>
              <a:off x="-10328650" y="4360650"/>
              <a:ext cx="226850" cy="41000"/>
            </a:xfrm>
            <a:custGeom>
              <a:rect b="b" l="l" r="r" t="t"/>
              <a:pathLst>
                <a:path extrusionOk="0" h="1640" w="9074">
                  <a:moveTo>
                    <a:pt x="410" y="1"/>
                  </a:moveTo>
                  <a:cubicBezTo>
                    <a:pt x="189" y="1"/>
                    <a:pt x="0" y="190"/>
                    <a:pt x="0" y="379"/>
                  </a:cubicBezTo>
                  <a:lnTo>
                    <a:pt x="0" y="1230"/>
                  </a:lnTo>
                  <a:cubicBezTo>
                    <a:pt x="0" y="1450"/>
                    <a:pt x="189" y="1639"/>
                    <a:pt x="410" y="1639"/>
                  </a:cubicBezTo>
                  <a:lnTo>
                    <a:pt x="8696" y="1639"/>
                  </a:lnTo>
                  <a:cubicBezTo>
                    <a:pt x="8916" y="1639"/>
                    <a:pt x="9074" y="1450"/>
                    <a:pt x="9074" y="1230"/>
                  </a:cubicBezTo>
                  <a:lnTo>
                    <a:pt x="9074" y="379"/>
                  </a:lnTo>
                  <a:cubicBezTo>
                    <a:pt x="9074" y="158"/>
                    <a:pt x="8885" y="1"/>
                    <a:pt x="869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794" name="Google Shape;7794;p69"/>
          <p:cNvGrpSpPr/>
          <p:nvPr/>
        </p:nvGrpSpPr>
        <p:grpSpPr>
          <a:xfrm>
            <a:off x="6741635" y="3048060"/>
            <a:ext cx="363648" cy="340227"/>
            <a:chOff x="-8674650" y="3210975"/>
            <a:chExt cx="376525" cy="352275"/>
          </a:xfrm>
        </p:grpSpPr>
        <p:sp>
          <p:nvSpPr>
            <p:cNvPr id="7795" name="Google Shape;7795;p69"/>
            <p:cNvSpPr/>
            <p:nvPr/>
          </p:nvSpPr>
          <p:spPr>
            <a:xfrm>
              <a:off x="-8542325" y="3335375"/>
              <a:ext cx="112650" cy="104375"/>
            </a:xfrm>
            <a:custGeom>
              <a:rect b="b" l="l" r="r" t="t"/>
              <a:pathLst>
                <a:path extrusionOk="0" h="4175" w="4506">
                  <a:moveTo>
                    <a:pt x="2226" y="843"/>
                  </a:moveTo>
                  <a:cubicBezTo>
                    <a:pt x="2537" y="843"/>
                    <a:pt x="2852" y="969"/>
                    <a:pt x="3120" y="1221"/>
                  </a:cubicBezTo>
                  <a:cubicBezTo>
                    <a:pt x="3624" y="1694"/>
                    <a:pt x="3624" y="2545"/>
                    <a:pt x="3120" y="3017"/>
                  </a:cubicBezTo>
                  <a:cubicBezTo>
                    <a:pt x="2883" y="3238"/>
                    <a:pt x="2568" y="3348"/>
                    <a:pt x="2249" y="3348"/>
                  </a:cubicBezTo>
                  <a:cubicBezTo>
                    <a:pt x="1930" y="3348"/>
                    <a:pt x="1607" y="3238"/>
                    <a:pt x="1355" y="3017"/>
                  </a:cubicBezTo>
                  <a:cubicBezTo>
                    <a:pt x="883" y="2545"/>
                    <a:pt x="883" y="1694"/>
                    <a:pt x="1355" y="1221"/>
                  </a:cubicBezTo>
                  <a:cubicBezTo>
                    <a:pt x="1607" y="969"/>
                    <a:pt x="1915" y="843"/>
                    <a:pt x="2226" y="843"/>
                  </a:cubicBezTo>
                  <a:close/>
                  <a:moveTo>
                    <a:pt x="2277" y="1"/>
                  </a:moveTo>
                  <a:cubicBezTo>
                    <a:pt x="1749" y="1"/>
                    <a:pt x="1214" y="197"/>
                    <a:pt x="788" y="591"/>
                  </a:cubicBezTo>
                  <a:cubicBezTo>
                    <a:pt x="1" y="1379"/>
                    <a:pt x="1" y="2765"/>
                    <a:pt x="788" y="3584"/>
                  </a:cubicBezTo>
                  <a:cubicBezTo>
                    <a:pt x="1182" y="3978"/>
                    <a:pt x="1718" y="4175"/>
                    <a:pt x="2253" y="4175"/>
                  </a:cubicBezTo>
                  <a:cubicBezTo>
                    <a:pt x="2789" y="4175"/>
                    <a:pt x="3324" y="3978"/>
                    <a:pt x="3718" y="3584"/>
                  </a:cubicBezTo>
                  <a:cubicBezTo>
                    <a:pt x="4506" y="2797"/>
                    <a:pt x="4506" y="1442"/>
                    <a:pt x="3718" y="591"/>
                  </a:cubicBezTo>
                  <a:cubicBezTo>
                    <a:pt x="3324" y="197"/>
                    <a:pt x="2805" y="1"/>
                    <a:pt x="22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6" name="Google Shape;7796;p69"/>
            <p:cNvSpPr/>
            <p:nvPr/>
          </p:nvSpPr>
          <p:spPr>
            <a:xfrm>
              <a:off x="-8496650" y="3377125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58" y="0"/>
                  </a:moveTo>
                  <a:cubicBezTo>
                    <a:pt x="348" y="0"/>
                    <a:pt x="237" y="40"/>
                    <a:pt x="159" y="118"/>
                  </a:cubicBezTo>
                  <a:cubicBezTo>
                    <a:pt x="1" y="276"/>
                    <a:pt x="1" y="560"/>
                    <a:pt x="159" y="717"/>
                  </a:cubicBezTo>
                  <a:cubicBezTo>
                    <a:pt x="237" y="796"/>
                    <a:pt x="348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5" y="560"/>
                    <a:pt x="915" y="276"/>
                    <a:pt x="757" y="118"/>
                  </a:cubicBezTo>
                  <a:cubicBezTo>
                    <a:pt x="678" y="40"/>
                    <a:pt x="568" y="0"/>
                    <a:pt x="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7" name="Google Shape;7797;p69"/>
            <p:cNvSpPr/>
            <p:nvPr/>
          </p:nvSpPr>
          <p:spPr>
            <a:xfrm>
              <a:off x="-8540750" y="3332825"/>
              <a:ext cx="242625" cy="230425"/>
            </a:xfrm>
            <a:custGeom>
              <a:rect b="b" l="l" r="r" t="t"/>
              <a:pathLst>
                <a:path extrusionOk="0" h="9217" w="9705">
                  <a:moveTo>
                    <a:pt x="8917" y="0"/>
                  </a:moveTo>
                  <a:lnTo>
                    <a:pt x="4978" y="1449"/>
                  </a:lnTo>
                  <a:cubicBezTo>
                    <a:pt x="5262" y="2521"/>
                    <a:pt x="4947" y="3529"/>
                    <a:pt x="4254" y="4253"/>
                  </a:cubicBezTo>
                  <a:cubicBezTo>
                    <a:pt x="3721" y="4763"/>
                    <a:pt x="2999" y="5069"/>
                    <a:pt x="2241" y="5069"/>
                  </a:cubicBezTo>
                  <a:cubicBezTo>
                    <a:pt x="1969" y="5069"/>
                    <a:pt x="1693" y="5030"/>
                    <a:pt x="1418" y="4946"/>
                  </a:cubicBezTo>
                  <a:lnTo>
                    <a:pt x="1" y="8853"/>
                  </a:lnTo>
                  <a:cubicBezTo>
                    <a:pt x="727" y="9095"/>
                    <a:pt x="1483" y="9216"/>
                    <a:pt x="2238" y="9216"/>
                  </a:cubicBezTo>
                  <a:cubicBezTo>
                    <a:pt x="4038" y="9216"/>
                    <a:pt x="5830" y="8528"/>
                    <a:pt x="7184" y="7152"/>
                  </a:cubicBezTo>
                  <a:cubicBezTo>
                    <a:pt x="9137" y="5230"/>
                    <a:pt x="9704" y="2426"/>
                    <a:pt x="89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8" name="Google Shape;7798;p69"/>
            <p:cNvSpPr/>
            <p:nvPr/>
          </p:nvSpPr>
          <p:spPr>
            <a:xfrm>
              <a:off x="-8645500" y="3428125"/>
              <a:ext cx="120525" cy="118950"/>
            </a:xfrm>
            <a:custGeom>
              <a:rect b="b" l="l" r="r" t="t"/>
              <a:pathLst>
                <a:path extrusionOk="0" h="4758" w="4821">
                  <a:moveTo>
                    <a:pt x="3939" y="0"/>
                  </a:moveTo>
                  <a:lnTo>
                    <a:pt x="1" y="1418"/>
                  </a:lnTo>
                  <a:cubicBezTo>
                    <a:pt x="347" y="2143"/>
                    <a:pt x="788" y="2804"/>
                    <a:pt x="1387" y="3403"/>
                  </a:cubicBezTo>
                  <a:cubicBezTo>
                    <a:pt x="1985" y="3970"/>
                    <a:pt x="2678" y="4442"/>
                    <a:pt x="3403" y="4757"/>
                  </a:cubicBezTo>
                  <a:lnTo>
                    <a:pt x="4821" y="819"/>
                  </a:lnTo>
                  <a:cubicBezTo>
                    <a:pt x="4663" y="756"/>
                    <a:pt x="4506" y="599"/>
                    <a:pt x="4348" y="473"/>
                  </a:cubicBezTo>
                  <a:cubicBezTo>
                    <a:pt x="4191" y="315"/>
                    <a:pt x="4065" y="158"/>
                    <a:pt x="39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799" name="Google Shape;7799;p69"/>
            <p:cNvSpPr/>
            <p:nvPr/>
          </p:nvSpPr>
          <p:spPr>
            <a:xfrm>
              <a:off x="-8448600" y="3227275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1419" y="1"/>
                  </a:moveTo>
                  <a:lnTo>
                    <a:pt x="1" y="3939"/>
                  </a:lnTo>
                  <a:cubicBezTo>
                    <a:pt x="190" y="4065"/>
                    <a:pt x="410" y="4191"/>
                    <a:pt x="568" y="4380"/>
                  </a:cubicBezTo>
                  <a:cubicBezTo>
                    <a:pt x="725" y="4537"/>
                    <a:pt x="883" y="4726"/>
                    <a:pt x="977" y="4915"/>
                  </a:cubicBezTo>
                  <a:lnTo>
                    <a:pt x="4916" y="3466"/>
                  </a:lnTo>
                  <a:cubicBezTo>
                    <a:pt x="4569" y="2710"/>
                    <a:pt x="4096" y="2017"/>
                    <a:pt x="3498" y="1418"/>
                  </a:cubicBezTo>
                  <a:cubicBezTo>
                    <a:pt x="2931" y="820"/>
                    <a:pt x="2175" y="347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0" name="Google Shape;7800;p69"/>
            <p:cNvSpPr/>
            <p:nvPr/>
          </p:nvSpPr>
          <p:spPr>
            <a:xfrm>
              <a:off x="-8674650" y="3210975"/>
              <a:ext cx="241825" cy="232925"/>
            </a:xfrm>
            <a:custGeom>
              <a:rect b="b" l="l" r="r" t="t"/>
              <a:pathLst>
                <a:path extrusionOk="0" h="9317" w="9673">
                  <a:moveTo>
                    <a:pt x="7515" y="0"/>
                  </a:moveTo>
                  <a:cubicBezTo>
                    <a:pt x="5700" y="0"/>
                    <a:pt x="3894" y="698"/>
                    <a:pt x="2521" y="2070"/>
                  </a:cubicBezTo>
                  <a:cubicBezTo>
                    <a:pt x="568" y="3992"/>
                    <a:pt x="1" y="6827"/>
                    <a:pt x="820" y="9316"/>
                  </a:cubicBezTo>
                  <a:lnTo>
                    <a:pt x="4758" y="7899"/>
                  </a:lnTo>
                  <a:cubicBezTo>
                    <a:pt x="4475" y="6796"/>
                    <a:pt x="4790" y="5693"/>
                    <a:pt x="5514" y="5000"/>
                  </a:cubicBezTo>
                  <a:cubicBezTo>
                    <a:pt x="6037" y="4454"/>
                    <a:pt x="6793" y="4194"/>
                    <a:pt x="7538" y="4194"/>
                  </a:cubicBezTo>
                  <a:cubicBezTo>
                    <a:pt x="7781" y="4194"/>
                    <a:pt x="8023" y="4221"/>
                    <a:pt x="8255" y="4276"/>
                  </a:cubicBezTo>
                  <a:lnTo>
                    <a:pt x="9673" y="337"/>
                  </a:lnTo>
                  <a:cubicBezTo>
                    <a:pt x="8970" y="112"/>
                    <a:pt x="8242" y="0"/>
                    <a:pt x="7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1" name="Google Shape;7801;p69"/>
          <p:cNvGrpSpPr/>
          <p:nvPr/>
        </p:nvGrpSpPr>
        <p:grpSpPr>
          <a:xfrm>
            <a:off x="2049202" y="3047384"/>
            <a:ext cx="341579" cy="341579"/>
            <a:chOff x="-13512225" y="3211525"/>
            <a:chExt cx="353675" cy="353675"/>
          </a:xfrm>
        </p:grpSpPr>
        <p:sp>
          <p:nvSpPr>
            <p:cNvPr id="7802" name="Google Shape;7802;p69"/>
            <p:cNvSpPr/>
            <p:nvPr/>
          </p:nvSpPr>
          <p:spPr>
            <a:xfrm>
              <a:off x="-13283825" y="3482475"/>
              <a:ext cx="125275" cy="82725"/>
            </a:xfrm>
            <a:custGeom>
              <a:rect b="b" l="l" r="r" t="t"/>
              <a:pathLst>
                <a:path extrusionOk="0" h="3309" w="5011">
                  <a:moveTo>
                    <a:pt x="1671" y="0"/>
                  </a:moveTo>
                  <a:cubicBezTo>
                    <a:pt x="757" y="0"/>
                    <a:pt x="1" y="725"/>
                    <a:pt x="1" y="1638"/>
                  </a:cubicBezTo>
                  <a:cubicBezTo>
                    <a:pt x="1" y="2552"/>
                    <a:pt x="757" y="3308"/>
                    <a:pt x="1671" y="3308"/>
                  </a:cubicBezTo>
                  <a:cubicBezTo>
                    <a:pt x="2269" y="3308"/>
                    <a:pt x="2584" y="3056"/>
                    <a:pt x="4790" y="1985"/>
                  </a:cubicBezTo>
                  <a:cubicBezTo>
                    <a:pt x="4884" y="1953"/>
                    <a:pt x="5010" y="1796"/>
                    <a:pt x="5010" y="1638"/>
                  </a:cubicBezTo>
                  <a:cubicBezTo>
                    <a:pt x="5010" y="1481"/>
                    <a:pt x="4947" y="1323"/>
                    <a:pt x="4790" y="1292"/>
                  </a:cubicBezTo>
                  <a:cubicBezTo>
                    <a:pt x="2584" y="221"/>
                    <a:pt x="2269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3" name="Google Shape;7803;p69"/>
            <p:cNvSpPr/>
            <p:nvPr/>
          </p:nvSpPr>
          <p:spPr>
            <a:xfrm>
              <a:off x="-13512225" y="3211525"/>
              <a:ext cx="353675" cy="249700"/>
            </a:xfrm>
            <a:custGeom>
              <a:rect b="b" l="l" r="r" t="t"/>
              <a:pathLst>
                <a:path extrusionOk="0" h="9988" w="14147">
                  <a:moveTo>
                    <a:pt x="6679" y="1702"/>
                  </a:moveTo>
                  <a:cubicBezTo>
                    <a:pt x="7152" y="1702"/>
                    <a:pt x="7499" y="2048"/>
                    <a:pt x="7499" y="2521"/>
                  </a:cubicBezTo>
                  <a:cubicBezTo>
                    <a:pt x="7499" y="2993"/>
                    <a:pt x="7152" y="3340"/>
                    <a:pt x="6679" y="3340"/>
                  </a:cubicBezTo>
                  <a:cubicBezTo>
                    <a:pt x="6207" y="3340"/>
                    <a:pt x="5829" y="2993"/>
                    <a:pt x="5829" y="2521"/>
                  </a:cubicBezTo>
                  <a:cubicBezTo>
                    <a:pt x="5829" y="2048"/>
                    <a:pt x="6207" y="1702"/>
                    <a:pt x="6679" y="1702"/>
                  </a:cubicBezTo>
                  <a:close/>
                  <a:moveTo>
                    <a:pt x="4191" y="2143"/>
                  </a:moveTo>
                  <a:cubicBezTo>
                    <a:pt x="4663" y="2143"/>
                    <a:pt x="5010" y="2489"/>
                    <a:pt x="5010" y="2962"/>
                  </a:cubicBezTo>
                  <a:cubicBezTo>
                    <a:pt x="5010" y="3434"/>
                    <a:pt x="4663" y="3781"/>
                    <a:pt x="4191" y="3781"/>
                  </a:cubicBezTo>
                  <a:cubicBezTo>
                    <a:pt x="3718" y="3781"/>
                    <a:pt x="3371" y="3434"/>
                    <a:pt x="3371" y="2962"/>
                  </a:cubicBezTo>
                  <a:cubicBezTo>
                    <a:pt x="3371" y="2489"/>
                    <a:pt x="3718" y="2143"/>
                    <a:pt x="4191" y="2143"/>
                  </a:cubicBezTo>
                  <a:close/>
                  <a:moveTo>
                    <a:pt x="2521" y="4191"/>
                  </a:moveTo>
                  <a:cubicBezTo>
                    <a:pt x="2993" y="4191"/>
                    <a:pt x="3371" y="4537"/>
                    <a:pt x="3371" y="5010"/>
                  </a:cubicBezTo>
                  <a:cubicBezTo>
                    <a:pt x="3371" y="5482"/>
                    <a:pt x="2993" y="5829"/>
                    <a:pt x="2521" y="5829"/>
                  </a:cubicBezTo>
                  <a:cubicBezTo>
                    <a:pt x="2048" y="5829"/>
                    <a:pt x="1702" y="5482"/>
                    <a:pt x="1702" y="5010"/>
                  </a:cubicBezTo>
                  <a:cubicBezTo>
                    <a:pt x="1702" y="4537"/>
                    <a:pt x="2048" y="4191"/>
                    <a:pt x="2521" y="4191"/>
                  </a:cubicBezTo>
                  <a:close/>
                  <a:moveTo>
                    <a:pt x="10397" y="3340"/>
                  </a:moveTo>
                  <a:cubicBezTo>
                    <a:pt x="11563" y="3340"/>
                    <a:pt x="12508" y="4096"/>
                    <a:pt x="12508" y="5010"/>
                  </a:cubicBezTo>
                  <a:cubicBezTo>
                    <a:pt x="12508" y="5923"/>
                    <a:pt x="11563" y="6648"/>
                    <a:pt x="10397" y="6648"/>
                  </a:cubicBezTo>
                  <a:cubicBezTo>
                    <a:pt x="9263" y="6648"/>
                    <a:pt x="8318" y="5892"/>
                    <a:pt x="8318" y="5010"/>
                  </a:cubicBezTo>
                  <a:cubicBezTo>
                    <a:pt x="8318" y="4096"/>
                    <a:pt x="9263" y="3340"/>
                    <a:pt x="10397" y="3340"/>
                  </a:cubicBezTo>
                  <a:close/>
                  <a:moveTo>
                    <a:pt x="4191" y="6270"/>
                  </a:moveTo>
                  <a:cubicBezTo>
                    <a:pt x="4663" y="6270"/>
                    <a:pt x="5010" y="6616"/>
                    <a:pt x="5010" y="7089"/>
                  </a:cubicBezTo>
                  <a:cubicBezTo>
                    <a:pt x="5010" y="7562"/>
                    <a:pt x="4663" y="7908"/>
                    <a:pt x="4191" y="7908"/>
                  </a:cubicBezTo>
                  <a:cubicBezTo>
                    <a:pt x="3718" y="7908"/>
                    <a:pt x="3371" y="7562"/>
                    <a:pt x="3371" y="7089"/>
                  </a:cubicBezTo>
                  <a:cubicBezTo>
                    <a:pt x="3371" y="6616"/>
                    <a:pt x="3718" y="6270"/>
                    <a:pt x="4191" y="6270"/>
                  </a:cubicBezTo>
                  <a:close/>
                  <a:moveTo>
                    <a:pt x="6679" y="6648"/>
                  </a:moveTo>
                  <a:cubicBezTo>
                    <a:pt x="7152" y="6648"/>
                    <a:pt x="7499" y="6994"/>
                    <a:pt x="7499" y="7499"/>
                  </a:cubicBezTo>
                  <a:cubicBezTo>
                    <a:pt x="7499" y="7971"/>
                    <a:pt x="7152" y="8318"/>
                    <a:pt x="6679" y="8318"/>
                  </a:cubicBezTo>
                  <a:cubicBezTo>
                    <a:pt x="6207" y="8318"/>
                    <a:pt x="5829" y="7971"/>
                    <a:pt x="5829" y="7499"/>
                  </a:cubicBezTo>
                  <a:cubicBezTo>
                    <a:pt x="5829" y="7057"/>
                    <a:pt x="6207" y="6648"/>
                    <a:pt x="6679" y="6648"/>
                  </a:cubicBezTo>
                  <a:close/>
                  <a:moveTo>
                    <a:pt x="7089" y="0"/>
                  </a:moveTo>
                  <a:cubicBezTo>
                    <a:pt x="3245" y="0"/>
                    <a:pt x="63" y="2237"/>
                    <a:pt x="63" y="5010"/>
                  </a:cubicBezTo>
                  <a:cubicBezTo>
                    <a:pt x="0" y="7751"/>
                    <a:pt x="3214" y="9987"/>
                    <a:pt x="7089" y="9987"/>
                  </a:cubicBezTo>
                  <a:cubicBezTo>
                    <a:pt x="10964" y="9987"/>
                    <a:pt x="14146" y="7751"/>
                    <a:pt x="14146" y="5010"/>
                  </a:cubicBezTo>
                  <a:cubicBezTo>
                    <a:pt x="14146" y="2300"/>
                    <a:pt x="10964" y="0"/>
                    <a:pt x="708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4" name="Google Shape;7804;p69"/>
            <p:cNvSpPr/>
            <p:nvPr/>
          </p:nvSpPr>
          <p:spPr>
            <a:xfrm>
              <a:off x="-13512225" y="3483250"/>
              <a:ext cx="100050" cy="81150"/>
            </a:xfrm>
            <a:custGeom>
              <a:rect b="b" l="l" r="r" t="t"/>
              <a:pathLst>
                <a:path extrusionOk="0" h="3246" w="4002">
                  <a:moveTo>
                    <a:pt x="4002" y="1"/>
                  </a:moveTo>
                  <a:cubicBezTo>
                    <a:pt x="2206" y="127"/>
                    <a:pt x="63" y="536"/>
                    <a:pt x="63" y="1607"/>
                  </a:cubicBezTo>
                  <a:cubicBezTo>
                    <a:pt x="0" y="2710"/>
                    <a:pt x="2174" y="3120"/>
                    <a:pt x="4002" y="3246"/>
                  </a:cubicBezTo>
                  <a:cubicBezTo>
                    <a:pt x="3592" y="2805"/>
                    <a:pt x="3371" y="2206"/>
                    <a:pt x="3371" y="1607"/>
                  </a:cubicBezTo>
                  <a:cubicBezTo>
                    <a:pt x="3371" y="1040"/>
                    <a:pt x="3592" y="442"/>
                    <a:pt x="4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5" name="Google Shape;7805;p69"/>
            <p:cNvSpPr/>
            <p:nvPr/>
          </p:nvSpPr>
          <p:spPr>
            <a:xfrm>
              <a:off x="-13407475" y="3483250"/>
              <a:ext cx="36250" cy="81150"/>
            </a:xfrm>
            <a:custGeom>
              <a:rect b="b" l="l" r="r" t="t"/>
              <a:pathLst>
                <a:path extrusionOk="0" h="3246" w="1450">
                  <a:moveTo>
                    <a:pt x="1418" y="1"/>
                  </a:moveTo>
                  <a:lnTo>
                    <a:pt x="1418" y="1"/>
                  </a:lnTo>
                  <a:cubicBezTo>
                    <a:pt x="1103" y="32"/>
                    <a:pt x="788" y="190"/>
                    <a:pt x="505" y="442"/>
                  </a:cubicBezTo>
                  <a:cubicBezTo>
                    <a:pt x="190" y="757"/>
                    <a:pt x="1" y="1166"/>
                    <a:pt x="1" y="1607"/>
                  </a:cubicBezTo>
                  <a:cubicBezTo>
                    <a:pt x="1" y="2048"/>
                    <a:pt x="158" y="2489"/>
                    <a:pt x="505" y="2805"/>
                  </a:cubicBezTo>
                  <a:cubicBezTo>
                    <a:pt x="788" y="3025"/>
                    <a:pt x="1103" y="3183"/>
                    <a:pt x="1450" y="3246"/>
                  </a:cubicBezTo>
                  <a:cubicBezTo>
                    <a:pt x="1072" y="2805"/>
                    <a:pt x="820" y="2206"/>
                    <a:pt x="820" y="1607"/>
                  </a:cubicBezTo>
                  <a:cubicBezTo>
                    <a:pt x="820" y="977"/>
                    <a:pt x="1072" y="442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6" name="Google Shape;7806;p69"/>
            <p:cNvSpPr/>
            <p:nvPr/>
          </p:nvSpPr>
          <p:spPr>
            <a:xfrm>
              <a:off x="-13366525" y="3485625"/>
              <a:ext cx="70125" cy="76425"/>
            </a:xfrm>
            <a:custGeom>
              <a:rect b="b" l="l" r="r" t="t"/>
              <a:pathLst>
                <a:path extrusionOk="0" h="3057" w="2805">
                  <a:moveTo>
                    <a:pt x="1072" y="0"/>
                  </a:moveTo>
                  <a:cubicBezTo>
                    <a:pt x="442" y="221"/>
                    <a:pt x="1" y="819"/>
                    <a:pt x="1" y="1512"/>
                  </a:cubicBezTo>
                  <a:cubicBezTo>
                    <a:pt x="1" y="2237"/>
                    <a:pt x="442" y="2836"/>
                    <a:pt x="1072" y="3056"/>
                  </a:cubicBezTo>
                  <a:cubicBezTo>
                    <a:pt x="1702" y="2962"/>
                    <a:pt x="2301" y="2867"/>
                    <a:pt x="2805" y="2710"/>
                  </a:cubicBezTo>
                  <a:cubicBezTo>
                    <a:pt x="2616" y="2363"/>
                    <a:pt x="2490" y="1953"/>
                    <a:pt x="2490" y="1512"/>
                  </a:cubicBezTo>
                  <a:cubicBezTo>
                    <a:pt x="2490" y="1071"/>
                    <a:pt x="2616" y="693"/>
                    <a:pt x="2805" y="347"/>
                  </a:cubicBezTo>
                  <a:cubicBezTo>
                    <a:pt x="2301" y="189"/>
                    <a:pt x="1702" y="63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07" name="Google Shape;7807;p69"/>
          <p:cNvGrpSpPr/>
          <p:nvPr/>
        </p:nvGrpSpPr>
        <p:grpSpPr>
          <a:xfrm>
            <a:off x="2049202" y="3470706"/>
            <a:ext cx="341579" cy="340058"/>
            <a:chOff x="-13512225" y="3647075"/>
            <a:chExt cx="353675" cy="352100"/>
          </a:xfrm>
        </p:grpSpPr>
        <p:sp>
          <p:nvSpPr>
            <p:cNvPr id="7808" name="Google Shape;7808;p69"/>
            <p:cNvSpPr/>
            <p:nvPr/>
          </p:nvSpPr>
          <p:spPr>
            <a:xfrm>
              <a:off x="-13344475" y="38762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411" y="0"/>
                  </a:moveTo>
                  <a:cubicBezTo>
                    <a:pt x="190" y="0"/>
                    <a:pt x="1" y="158"/>
                    <a:pt x="1" y="379"/>
                  </a:cubicBezTo>
                  <a:cubicBezTo>
                    <a:pt x="1" y="599"/>
                    <a:pt x="190" y="788"/>
                    <a:pt x="411" y="788"/>
                  </a:cubicBezTo>
                  <a:cubicBezTo>
                    <a:pt x="600" y="788"/>
                    <a:pt x="789" y="599"/>
                    <a:pt x="789" y="379"/>
                  </a:cubicBezTo>
                  <a:cubicBezTo>
                    <a:pt x="789" y="158"/>
                    <a:pt x="600" y="0"/>
                    <a:pt x="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09" name="Google Shape;7809;p69"/>
            <p:cNvSpPr/>
            <p:nvPr/>
          </p:nvSpPr>
          <p:spPr>
            <a:xfrm>
              <a:off x="-13268850" y="3854225"/>
              <a:ext cx="110300" cy="62250"/>
            </a:xfrm>
            <a:custGeom>
              <a:rect b="b" l="l" r="r" t="t"/>
              <a:pathLst>
                <a:path extrusionOk="0" h="2490" w="4412">
                  <a:moveTo>
                    <a:pt x="0" y="0"/>
                  </a:moveTo>
                  <a:cubicBezTo>
                    <a:pt x="189" y="410"/>
                    <a:pt x="284" y="788"/>
                    <a:pt x="284" y="1229"/>
                  </a:cubicBezTo>
                  <a:cubicBezTo>
                    <a:pt x="284" y="1670"/>
                    <a:pt x="158" y="2111"/>
                    <a:pt x="0" y="2489"/>
                  </a:cubicBezTo>
                  <a:lnTo>
                    <a:pt x="4411" y="2489"/>
                  </a:lnTo>
                  <a:lnTo>
                    <a:pt x="441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0" name="Google Shape;7810;p69"/>
            <p:cNvSpPr/>
            <p:nvPr/>
          </p:nvSpPr>
          <p:spPr>
            <a:xfrm>
              <a:off x="-13512225" y="3936925"/>
              <a:ext cx="353675" cy="62250"/>
            </a:xfrm>
            <a:custGeom>
              <a:rect b="b" l="l" r="r" t="t"/>
              <a:pathLst>
                <a:path extrusionOk="0" h="2490" w="14147">
                  <a:moveTo>
                    <a:pt x="63" y="0"/>
                  </a:moveTo>
                  <a:lnTo>
                    <a:pt x="63" y="1261"/>
                  </a:lnTo>
                  <a:cubicBezTo>
                    <a:pt x="0" y="1954"/>
                    <a:pt x="568" y="2489"/>
                    <a:pt x="1261" y="2489"/>
                  </a:cubicBezTo>
                  <a:lnTo>
                    <a:pt x="12886" y="2489"/>
                  </a:lnTo>
                  <a:cubicBezTo>
                    <a:pt x="13548" y="2489"/>
                    <a:pt x="14146" y="1954"/>
                    <a:pt x="14146" y="1261"/>
                  </a:cubicBezTo>
                  <a:lnTo>
                    <a:pt x="14146" y="0"/>
                  </a:lnTo>
                  <a:lnTo>
                    <a:pt x="9137" y="0"/>
                  </a:lnTo>
                  <a:cubicBezTo>
                    <a:pt x="8633" y="536"/>
                    <a:pt x="7877" y="851"/>
                    <a:pt x="7089" y="851"/>
                  </a:cubicBezTo>
                  <a:cubicBezTo>
                    <a:pt x="6301" y="851"/>
                    <a:pt x="5608" y="536"/>
                    <a:pt x="51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1" name="Google Shape;7811;p69"/>
            <p:cNvSpPr/>
            <p:nvPr/>
          </p:nvSpPr>
          <p:spPr>
            <a:xfrm>
              <a:off x="-13387000" y="3833750"/>
              <a:ext cx="104775" cy="104775"/>
            </a:xfrm>
            <a:custGeom>
              <a:rect b="b" l="l" r="r" t="t"/>
              <a:pathLst>
                <a:path extrusionOk="0" h="4191" w="4191">
                  <a:moveTo>
                    <a:pt x="2080" y="819"/>
                  </a:moveTo>
                  <a:cubicBezTo>
                    <a:pt x="2773" y="819"/>
                    <a:pt x="3340" y="1386"/>
                    <a:pt x="3340" y="2048"/>
                  </a:cubicBezTo>
                  <a:cubicBezTo>
                    <a:pt x="3340" y="2710"/>
                    <a:pt x="2773" y="3308"/>
                    <a:pt x="2080" y="3308"/>
                  </a:cubicBezTo>
                  <a:cubicBezTo>
                    <a:pt x="1418" y="3308"/>
                    <a:pt x="820" y="2773"/>
                    <a:pt x="820" y="2048"/>
                  </a:cubicBezTo>
                  <a:cubicBezTo>
                    <a:pt x="820" y="1355"/>
                    <a:pt x="1387" y="819"/>
                    <a:pt x="2080" y="819"/>
                  </a:cubicBezTo>
                  <a:close/>
                  <a:moveTo>
                    <a:pt x="2080" y="0"/>
                  </a:moveTo>
                  <a:cubicBezTo>
                    <a:pt x="946" y="0"/>
                    <a:pt x="1" y="945"/>
                    <a:pt x="1" y="2080"/>
                  </a:cubicBezTo>
                  <a:cubicBezTo>
                    <a:pt x="1" y="3214"/>
                    <a:pt x="946" y="4190"/>
                    <a:pt x="2080" y="4190"/>
                  </a:cubicBezTo>
                  <a:cubicBezTo>
                    <a:pt x="3246" y="4190"/>
                    <a:pt x="4191" y="3245"/>
                    <a:pt x="4191" y="2080"/>
                  </a:cubicBezTo>
                  <a:cubicBezTo>
                    <a:pt x="4191" y="945"/>
                    <a:pt x="3183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2" name="Google Shape;7812;p69"/>
            <p:cNvSpPr/>
            <p:nvPr/>
          </p:nvSpPr>
          <p:spPr>
            <a:xfrm>
              <a:off x="-13512225" y="3855000"/>
              <a:ext cx="111875" cy="62250"/>
            </a:xfrm>
            <a:custGeom>
              <a:rect b="b" l="l" r="r" t="t"/>
              <a:pathLst>
                <a:path extrusionOk="0" h="2490" w="4475">
                  <a:moveTo>
                    <a:pt x="0" y="1"/>
                  </a:moveTo>
                  <a:lnTo>
                    <a:pt x="0" y="2490"/>
                  </a:lnTo>
                  <a:lnTo>
                    <a:pt x="4474" y="2490"/>
                  </a:lnTo>
                  <a:cubicBezTo>
                    <a:pt x="4317" y="2112"/>
                    <a:pt x="4191" y="1671"/>
                    <a:pt x="4191" y="1230"/>
                  </a:cubicBezTo>
                  <a:cubicBezTo>
                    <a:pt x="4191" y="788"/>
                    <a:pt x="4317" y="379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3" name="Google Shape;7813;p69"/>
            <p:cNvSpPr/>
            <p:nvPr/>
          </p:nvSpPr>
          <p:spPr>
            <a:xfrm>
              <a:off x="-13490175" y="3730575"/>
              <a:ext cx="62250" cy="40975"/>
            </a:xfrm>
            <a:custGeom>
              <a:rect b="b" l="l" r="r" t="t"/>
              <a:pathLst>
                <a:path extrusionOk="0" h="1639" w="2490">
                  <a:moveTo>
                    <a:pt x="1261" y="0"/>
                  </a:moveTo>
                  <a:cubicBezTo>
                    <a:pt x="536" y="0"/>
                    <a:pt x="1" y="536"/>
                    <a:pt x="1" y="1260"/>
                  </a:cubicBezTo>
                  <a:lnTo>
                    <a:pt x="1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4" name="Google Shape;7814;p69"/>
            <p:cNvSpPr/>
            <p:nvPr/>
          </p:nvSpPr>
          <p:spPr>
            <a:xfrm>
              <a:off x="-13241275" y="3730575"/>
              <a:ext cx="62225" cy="40975"/>
            </a:xfrm>
            <a:custGeom>
              <a:rect b="b" l="l" r="r" t="t"/>
              <a:pathLst>
                <a:path extrusionOk="0" h="1639" w="2489">
                  <a:moveTo>
                    <a:pt x="1260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1638"/>
                  </a:lnTo>
                  <a:lnTo>
                    <a:pt x="2489" y="1638"/>
                  </a:lnTo>
                  <a:lnTo>
                    <a:pt x="2489" y="1260"/>
                  </a:lnTo>
                  <a:cubicBezTo>
                    <a:pt x="2489" y="599"/>
                    <a:pt x="1922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5" name="Google Shape;7815;p69"/>
            <p:cNvSpPr/>
            <p:nvPr/>
          </p:nvSpPr>
          <p:spPr>
            <a:xfrm>
              <a:off x="-13427950" y="3647075"/>
              <a:ext cx="186700" cy="63025"/>
            </a:xfrm>
            <a:custGeom>
              <a:rect b="b" l="l" r="r" t="t"/>
              <a:pathLst>
                <a:path extrusionOk="0" h="2521" w="7468">
                  <a:moveTo>
                    <a:pt x="820" y="1"/>
                  </a:moveTo>
                  <a:cubicBezTo>
                    <a:pt x="347" y="1"/>
                    <a:pt x="0" y="347"/>
                    <a:pt x="0" y="820"/>
                  </a:cubicBezTo>
                  <a:lnTo>
                    <a:pt x="0" y="1670"/>
                  </a:lnTo>
                  <a:cubicBezTo>
                    <a:pt x="0" y="2143"/>
                    <a:pt x="347" y="2521"/>
                    <a:pt x="820" y="2521"/>
                  </a:cubicBezTo>
                  <a:lnTo>
                    <a:pt x="6648" y="2521"/>
                  </a:lnTo>
                  <a:cubicBezTo>
                    <a:pt x="7089" y="2521"/>
                    <a:pt x="7467" y="2143"/>
                    <a:pt x="7467" y="1670"/>
                  </a:cubicBezTo>
                  <a:lnTo>
                    <a:pt x="7467" y="820"/>
                  </a:lnTo>
                  <a:cubicBezTo>
                    <a:pt x="7467" y="347"/>
                    <a:pt x="7121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6" name="Google Shape;7816;p69"/>
            <p:cNvSpPr/>
            <p:nvPr/>
          </p:nvSpPr>
          <p:spPr>
            <a:xfrm>
              <a:off x="-13512225" y="3773100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4726" y="0"/>
                  </a:moveTo>
                  <a:lnTo>
                    <a:pt x="4348" y="819"/>
                  </a:lnTo>
                  <a:lnTo>
                    <a:pt x="1261" y="819"/>
                  </a:lnTo>
                  <a:cubicBezTo>
                    <a:pt x="599" y="819"/>
                    <a:pt x="0" y="1355"/>
                    <a:pt x="0" y="2048"/>
                  </a:cubicBezTo>
                  <a:lnTo>
                    <a:pt x="0" y="2426"/>
                  </a:lnTo>
                  <a:lnTo>
                    <a:pt x="5041" y="2426"/>
                  </a:lnTo>
                  <a:cubicBezTo>
                    <a:pt x="5608" y="1922"/>
                    <a:pt x="6301" y="1607"/>
                    <a:pt x="7089" y="1607"/>
                  </a:cubicBezTo>
                  <a:cubicBezTo>
                    <a:pt x="7877" y="1607"/>
                    <a:pt x="8633" y="1922"/>
                    <a:pt x="9137" y="2426"/>
                  </a:cubicBezTo>
                  <a:lnTo>
                    <a:pt x="14146" y="2426"/>
                  </a:lnTo>
                  <a:lnTo>
                    <a:pt x="14146" y="2048"/>
                  </a:lnTo>
                  <a:cubicBezTo>
                    <a:pt x="14146" y="1355"/>
                    <a:pt x="13611" y="819"/>
                    <a:pt x="12886" y="819"/>
                  </a:cubicBezTo>
                  <a:lnTo>
                    <a:pt x="9830" y="819"/>
                  </a:lnTo>
                  <a:lnTo>
                    <a:pt x="942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17" name="Google Shape;7817;p69"/>
            <p:cNvSpPr/>
            <p:nvPr/>
          </p:nvSpPr>
          <p:spPr>
            <a:xfrm>
              <a:off x="-13411400" y="3730575"/>
              <a:ext cx="153600" cy="20500"/>
            </a:xfrm>
            <a:custGeom>
              <a:rect b="b" l="l" r="r" t="t"/>
              <a:pathLst>
                <a:path extrusionOk="0" h="820" w="6144">
                  <a:moveTo>
                    <a:pt x="0" y="0"/>
                  </a:moveTo>
                  <a:lnTo>
                    <a:pt x="599" y="819"/>
                  </a:lnTo>
                  <a:lnTo>
                    <a:pt x="5545" y="819"/>
                  </a:lnTo>
                  <a:lnTo>
                    <a:pt x="614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18" name="Google Shape;7818;p69"/>
          <p:cNvGrpSpPr/>
          <p:nvPr/>
        </p:nvGrpSpPr>
        <p:grpSpPr>
          <a:xfrm>
            <a:off x="2482315" y="3889562"/>
            <a:ext cx="341579" cy="340807"/>
            <a:chOff x="-13512225" y="4080275"/>
            <a:chExt cx="353675" cy="352875"/>
          </a:xfrm>
        </p:grpSpPr>
        <p:sp>
          <p:nvSpPr>
            <p:cNvPr id="7819" name="Google Shape;7819;p69"/>
            <p:cNvSpPr/>
            <p:nvPr/>
          </p:nvSpPr>
          <p:spPr>
            <a:xfrm>
              <a:off x="-13512225" y="4203925"/>
              <a:ext cx="353675" cy="229225"/>
            </a:xfrm>
            <a:custGeom>
              <a:rect b="b" l="l" r="r" t="t"/>
              <a:pathLst>
                <a:path extrusionOk="0" h="9169" w="14147">
                  <a:moveTo>
                    <a:pt x="5407" y="1717"/>
                  </a:moveTo>
                  <a:cubicBezTo>
                    <a:pt x="5482" y="1717"/>
                    <a:pt x="5561" y="1733"/>
                    <a:pt x="5640" y="1765"/>
                  </a:cubicBezTo>
                  <a:lnTo>
                    <a:pt x="9767" y="4254"/>
                  </a:lnTo>
                  <a:cubicBezTo>
                    <a:pt x="9893" y="4348"/>
                    <a:pt x="9987" y="4443"/>
                    <a:pt x="9987" y="4600"/>
                  </a:cubicBezTo>
                  <a:cubicBezTo>
                    <a:pt x="9987" y="4758"/>
                    <a:pt x="9893" y="4915"/>
                    <a:pt x="9767" y="5010"/>
                  </a:cubicBezTo>
                  <a:lnTo>
                    <a:pt x="5640" y="7499"/>
                  </a:lnTo>
                  <a:cubicBezTo>
                    <a:pt x="5577" y="7530"/>
                    <a:pt x="5506" y="7546"/>
                    <a:pt x="5431" y="7546"/>
                  </a:cubicBezTo>
                  <a:cubicBezTo>
                    <a:pt x="5356" y="7546"/>
                    <a:pt x="5277" y="7530"/>
                    <a:pt x="5199" y="7499"/>
                  </a:cubicBezTo>
                  <a:cubicBezTo>
                    <a:pt x="5104" y="7404"/>
                    <a:pt x="5010" y="7278"/>
                    <a:pt x="5010" y="7121"/>
                  </a:cubicBezTo>
                  <a:lnTo>
                    <a:pt x="5010" y="2143"/>
                  </a:lnTo>
                  <a:cubicBezTo>
                    <a:pt x="5010" y="1985"/>
                    <a:pt x="5104" y="1859"/>
                    <a:pt x="5199" y="1765"/>
                  </a:cubicBezTo>
                  <a:cubicBezTo>
                    <a:pt x="5262" y="1733"/>
                    <a:pt x="5333" y="1717"/>
                    <a:pt x="5407" y="1717"/>
                  </a:cubicBezTo>
                  <a:close/>
                  <a:moveTo>
                    <a:pt x="63" y="0"/>
                  </a:moveTo>
                  <a:lnTo>
                    <a:pt x="63" y="7971"/>
                  </a:lnTo>
                  <a:cubicBezTo>
                    <a:pt x="0" y="8633"/>
                    <a:pt x="568" y="9168"/>
                    <a:pt x="1261" y="9168"/>
                  </a:cubicBezTo>
                  <a:lnTo>
                    <a:pt x="12886" y="9168"/>
                  </a:lnTo>
                  <a:cubicBezTo>
                    <a:pt x="13548" y="9168"/>
                    <a:pt x="14146" y="8633"/>
                    <a:pt x="14146" y="7908"/>
                  </a:cubicBezTo>
                  <a:lnTo>
                    <a:pt x="1414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0" name="Google Shape;7820;p69"/>
            <p:cNvSpPr/>
            <p:nvPr/>
          </p:nvSpPr>
          <p:spPr>
            <a:xfrm>
              <a:off x="-13366525" y="4275600"/>
              <a:ext cx="73275" cy="88225"/>
            </a:xfrm>
            <a:custGeom>
              <a:rect b="b" l="l" r="r" t="t"/>
              <a:pathLst>
                <a:path extrusionOk="0" h="3529" w="2931">
                  <a:moveTo>
                    <a:pt x="1" y="0"/>
                  </a:moveTo>
                  <a:lnTo>
                    <a:pt x="1" y="3529"/>
                  </a:lnTo>
                  <a:lnTo>
                    <a:pt x="2931" y="1733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1" name="Google Shape;7821;p69"/>
            <p:cNvSpPr/>
            <p:nvPr/>
          </p:nvSpPr>
          <p:spPr>
            <a:xfrm>
              <a:off x="-13398800" y="4143275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1103" y="1"/>
                  </a:moveTo>
                  <a:lnTo>
                    <a:pt x="0" y="1639"/>
                  </a:lnTo>
                  <a:lnTo>
                    <a:pt x="1512" y="1639"/>
                  </a:lnTo>
                  <a:lnTo>
                    <a:pt x="261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2" name="Google Shape;7822;p69"/>
            <p:cNvSpPr/>
            <p:nvPr/>
          </p:nvSpPr>
          <p:spPr>
            <a:xfrm>
              <a:off x="-13336575" y="4143275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1103" y="1"/>
                  </a:moveTo>
                  <a:lnTo>
                    <a:pt x="0" y="1639"/>
                  </a:lnTo>
                  <a:lnTo>
                    <a:pt x="1481" y="1639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3" name="Google Shape;7823;p69"/>
            <p:cNvSpPr/>
            <p:nvPr/>
          </p:nvSpPr>
          <p:spPr>
            <a:xfrm>
              <a:off x="-13398800" y="4081050"/>
              <a:ext cx="65375" cy="40975"/>
            </a:xfrm>
            <a:custGeom>
              <a:rect b="b" l="l" r="r" t="t"/>
              <a:pathLst>
                <a:path extrusionOk="0" h="1639" w="2615">
                  <a:moveTo>
                    <a:pt x="0" y="1"/>
                  </a:moveTo>
                  <a:lnTo>
                    <a:pt x="1103" y="1639"/>
                  </a:lnTo>
                  <a:lnTo>
                    <a:pt x="2615" y="1639"/>
                  </a:lnTo>
                  <a:lnTo>
                    <a:pt x="151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4" name="Google Shape;7824;p69"/>
            <p:cNvSpPr/>
            <p:nvPr/>
          </p:nvSpPr>
          <p:spPr>
            <a:xfrm>
              <a:off x="-13274375" y="4143275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104" y="1"/>
                  </a:moveTo>
                  <a:lnTo>
                    <a:pt x="1" y="1639"/>
                  </a:lnTo>
                  <a:lnTo>
                    <a:pt x="1482" y="1639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5" name="Google Shape;7825;p69"/>
            <p:cNvSpPr/>
            <p:nvPr/>
          </p:nvSpPr>
          <p:spPr>
            <a:xfrm>
              <a:off x="-13212925" y="4081050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0" y="1"/>
                  </a:moveTo>
                  <a:lnTo>
                    <a:pt x="1103" y="1639"/>
                  </a:lnTo>
                  <a:lnTo>
                    <a:pt x="2174" y="1639"/>
                  </a:lnTo>
                  <a:lnTo>
                    <a:pt x="2174" y="820"/>
                  </a:lnTo>
                  <a:cubicBezTo>
                    <a:pt x="2174" y="347"/>
                    <a:pt x="1796" y="1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6" name="Google Shape;7826;p69"/>
            <p:cNvSpPr/>
            <p:nvPr/>
          </p:nvSpPr>
          <p:spPr>
            <a:xfrm>
              <a:off x="-13212925" y="4143275"/>
              <a:ext cx="54375" cy="40975"/>
            </a:xfrm>
            <a:custGeom>
              <a:rect b="b" l="l" r="r" t="t"/>
              <a:pathLst>
                <a:path extrusionOk="0" h="1639" w="2175">
                  <a:moveTo>
                    <a:pt x="1103" y="1"/>
                  </a:moveTo>
                  <a:lnTo>
                    <a:pt x="0" y="1639"/>
                  </a:lnTo>
                  <a:lnTo>
                    <a:pt x="2174" y="1639"/>
                  </a:ln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7" name="Google Shape;7827;p69"/>
            <p:cNvSpPr/>
            <p:nvPr/>
          </p:nvSpPr>
          <p:spPr>
            <a:xfrm>
              <a:off x="-13274375" y="4081050"/>
              <a:ext cx="64625" cy="40975"/>
            </a:xfrm>
            <a:custGeom>
              <a:rect b="b" l="l" r="r" t="t"/>
              <a:pathLst>
                <a:path extrusionOk="0" h="1639" w="2585">
                  <a:moveTo>
                    <a:pt x="1" y="1"/>
                  </a:moveTo>
                  <a:lnTo>
                    <a:pt x="1104" y="1639"/>
                  </a:lnTo>
                  <a:lnTo>
                    <a:pt x="2584" y="1639"/>
                  </a:lnTo>
                  <a:lnTo>
                    <a:pt x="14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8" name="Google Shape;7828;p69"/>
            <p:cNvSpPr/>
            <p:nvPr/>
          </p:nvSpPr>
          <p:spPr>
            <a:xfrm>
              <a:off x="-13336575" y="4081050"/>
              <a:ext cx="64600" cy="40975"/>
            </a:xfrm>
            <a:custGeom>
              <a:rect b="b" l="l" r="r" t="t"/>
              <a:pathLst>
                <a:path extrusionOk="0" h="1639" w="2584">
                  <a:moveTo>
                    <a:pt x="0" y="1"/>
                  </a:moveTo>
                  <a:lnTo>
                    <a:pt x="1103" y="1639"/>
                  </a:lnTo>
                  <a:lnTo>
                    <a:pt x="2583" y="163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29" name="Google Shape;7829;p69"/>
            <p:cNvSpPr/>
            <p:nvPr/>
          </p:nvSpPr>
          <p:spPr>
            <a:xfrm>
              <a:off x="-13512225" y="4080275"/>
              <a:ext cx="123675" cy="103200"/>
            </a:xfrm>
            <a:custGeom>
              <a:rect b="b" l="l" r="r" t="t"/>
              <a:pathLst>
                <a:path extrusionOk="0" h="4128" w="4947">
                  <a:moveTo>
                    <a:pt x="2489" y="1260"/>
                  </a:moveTo>
                  <a:cubicBezTo>
                    <a:pt x="2962" y="1260"/>
                    <a:pt x="3371" y="1607"/>
                    <a:pt x="3371" y="2080"/>
                  </a:cubicBezTo>
                  <a:cubicBezTo>
                    <a:pt x="3371" y="2552"/>
                    <a:pt x="2962" y="2899"/>
                    <a:pt x="2489" y="2899"/>
                  </a:cubicBezTo>
                  <a:cubicBezTo>
                    <a:pt x="2017" y="2899"/>
                    <a:pt x="1670" y="2552"/>
                    <a:pt x="1670" y="2080"/>
                  </a:cubicBezTo>
                  <a:cubicBezTo>
                    <a:pt x="1670" y="1607"/>
                    <a:pt x="2017" y="1260"/>
                    <a:pt x="2489" y="1260"/>
                  </a:cubicBezTo>
                  <a:close/>
                  <a:moveTo>
                    <a:pt x="1261" y="0"/>
                  </a:moveTo>
                  <a:cubicBezTo>
                    <a:pt x="599" y="0"/>
                    <a:pt x="0" y="536"/>
                    <a:pt x="0" y="1260"/>
                  </a:cubicBezTo>
                  <a:lnTo>
                    <a:pt x="0" y="4127"/>
                  </a:lnTo>
                  <a:lnTo>
                    <a:pt x="3560" y="4127"/>
                  </a:lnTo>
                  <a:lnTo>
                    <a:pt x="4947" y="2080"/>
                  </a:lnTo>
                  <a:lnTo>
                    <a:pt x="356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30" name="Google Shape;7830;p69"/>
          <p:cNvGrpSpPr/>
          <p:nvPr/>
        </p:nvGrpSpPr>
        <p:grpSpPr>
          <a:xfrm>
            <a:off x="3759290" y="3078966"/>
            <a:ext cx="341555" cy="278416"/>
            <a:chOff x="-11728250" y="3245400"/>
            <a:chExt cx="353650" cy="288275"/>
          </a:xfrm>
        </p:grpSpPr>
        <p:sp>
          <p:nvSpPr>
            <p:cNvPr id="7831" name="Google Shape;7831;p69"/>
            <p:cNvSpPr/>
            <p:nvPr/>
          </p:nvSpPr>
          <p:spPr>
            <a:xfrm>
              <a:off x="-11603025" y="3389725"/>
              <a:ext cx="104775" cy="143950"/>
            </a:xfrm>
            <a:custGeom>
              <a:rect b="b" l="l" r="r" t="t"/>
              <a:pathLst>
                <a:path extrusionOk="0" h="5758" w="4191">
                  <a:moveTo>
                    <a:pt x="2096" y="0"/>
                  </a:moveTo>
                  <a:cubicBezTo>
                    <a:pt x="1560" y="0"/>
                    <a:pt x="1024" y="197"/>
                    <a:pt x="631" y="591"/>
                  </a:cubicBezTo>
                  <a:cubicBezTo>
                    <a:pt x="252" y="1001"/>
                    <a:pt x="63" y="1505"/>
                    <a:pt x="63" y="2040"/>
                  </a:cubicBezTo>
                  <a:cubicBezTo>
                    <a:pt x="63" y="2261"/>
                    <a:pt x="95" y="2418"/>
                    <a:pt x="126" y="2576"/>
                  </a:cubicBezTo>
                  <a:lnTo>
                    <a:pt x="1387" y="3048"/>
                  </a:lnTo>
                  <a:lnTo>
                    <a:pt x="158" y="4372"/>
                  </a:lnTo>
                  <a:cubicBezTo>
                    <a:pt x="0" y="4561"/>
                    <a:pt x="0" y="4813"/>
                    <a:pt x="158" y="4970"/>
                  </a:cubicBezTo>
                  <a:cubicBezTo>
                    <a:pt x="662" y="5474"/>
                    <a:pt x="1387" y="5758"/>
                    <a:pt x="2111" y="5758"/>
                  </a:cubicBezTo>
                  <a:cubicBezTo>
                    <a:pt x="2836" y="5758"/>
                    <a:pt x="3497" y="5474"/>
                    <a:pt x="4033" y="4970"/>
                  </a:cubicBezTo>
                  <a:cubicBezTo>
                    <a:pt x="4191" y="4813"/>
                    <a:pt x="4191" y="4561"/>
                    <a:pt x="4033" y="4372"/>
                  </a:cubicBezTo>
                  <a:lnTo>
                    <a:pt x="2804" y="3048"/>
                  </a:lnTo>
                  <a:lnTo>
                    <a:pt x="4065" y="2576"/>
                  </a:lnTo>
                  <a:cubicBezTo>
                    <a:pt x="4096" y="2418"/>
                    <a:pt x="4159" y="2198"/>
                    <a:pt x="4159" y="2040"/>
                  </a:cubicBezTo>
                  <a:cubicBezTo>
                    <a:pt x="4159" y="1505"/>
                    <a:pt x="3939" y="1001"/>
                    <a:pt x="3560" y="591"/>
                  </a:cubicBezTo>
                  <a:cubicBezTo>
                    <a:pt x="3167" y="197"/>
                    <a:pt x="2631" y="0"/>
                    <a:pt x="20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2" name="Google Shape;7832;p69"/>
            <p:cNvSpPr/>
            <p:nvPr/>
          </p:nvSpPr>
          <p:spPr>
            <a:xfrm>
              <a:off x="-11647125" y="3246175"/>
              <a:ext cx="86650" cy="133925"/>
            </a:xfrm>
            <a:custGeom>
              <a:rect b="b" l="l" r="r" t="t"/>
              <a:pathLst>
                <a:path extrusionOk="0" h="5357" w="3466">
                  <a:moveTo>
                    <a:pt x="3466" y="1"/>
                  </a:moveTo>
                  <a:cubicBezTo>
                    <a:pt x="2205" y="64"/>
                    <a:pt x="1008" y="473"/>
                    <a:pt x="0" y="1135"/>
                  </a:cubicBezTo>
                  <a:lnTo>
                    <a:pt x="2426" y="5356"/>
                  </a:lnTo>
                  <a:cubicBezTo>
                    <a:pt x="2741" y="5167"/>
                    <a:pt x="3056" y="5041"/>
                    <a:pt x="3466" y="50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3" name="Google Shape;7833;p69"/>
            <p:cNvSpPr/>
            <p:nvPr/>
          </p:nvSpPr>
          <p:spPr>
            <a:xfrm>
              <a:off x="-11540025" y="3245400"/>
              <a:ext cx="86675" cy="133900"/>
            </a:xfrm>
            <a:custGeom>
              <a:rect b="b" l="l" r="r" t="t"/>
              <a:pathLst>
                <a:path extrusionOk="0" h="5356" w="3467">
                  <a:moveTo>
                    <a:pt x="1" y="0"/>
                  </a:moveTo>
                  <a:lnTo>
                    <a:pt x="1" y="4978"/>
                  </a:lnTo>
                  <a:cubicBezTo>
                    <a:pt x="379" y="5041"/>
                    <a:pt x="725" y="5135"/>
                    <a:pt x="1040" y="5356"/>
                  </a:cubicBezTo>
                  <a:lnTo>
                    <a:pt x="3466" y="1134"/>
                  </a:lnTo>
                  <a:cubicBezTo>
                    <a:pt x="2458" y="473"/>
                    <a:pt x="1261" y="63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4" name="Google Shape;7834;p69"/>
            <p:cNvSpPr/>
            <p:nvPr/>
          </p:nvSpPr>
          <p:spPr>
            <a:xfrm>
              <a:off x="-11498275" y="3285550"/>
              <a:ext cx="123675" cy="160700"/>
            </a:xfrm>
            <a:custGeom>
              <a:rect b="b" l="l" r="r" t="t"/>
              <a:pathLst>
                <a:path extrusionOk="0" h="6428" w="4947">
                  <a:moveTo>
                    <a:pt x="2426" y="1"/>
                  </a:moveTo>
                  <a:lnTo>
                    <a:pt x="1" y="4254"/>
                  </a:lnTo>
                  <a:cubicBezTo>
                    <a:pt x="505" y="4790"/>
                    <a:pt x="788" y="5483"/>
                    <a:pt x="788" y="6207"/>
                  </a:cubicBezTo>
                  <a:lnTo>
                    <a:pt x="788" y="6428"/>
                  </a:lnTo>
                  <a:lnTo>
                    <a:pt x="4663" y="4947"/>
                  </a:lnTo>
                  <a:cubicBezTo>
                    <a:pt x="4884" y="4884"/>
                    <a:pt x="4947" y="4727"/>
                    <a:pt x="4947" y="4538"/>
                  </a:cubicBezTo>
                  <a:cubicBezTo>
                    <a:pt x="4726" y="2710"/>
                    <a:pt x="3781" y="1135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5" name="Google Shape;7835;p69"/>
            <p:cNvSpPr/>
            <p:nvPr/>
          </p:nvSpPr>
          <p:spPr>
            <a:xfrm>
              <a:off x="-11728250" y="3286350"/>
              <a:ext cx="125250" cy="160700"/>
            </a:xfrm>
            <a:custGeom>
              <a:rect b="b" l="l" r="r" t="t"/>
              <a:pathLst>
                <a:path extrusionOk="0" h="6428" w="5010">
                  <a:moveTo>
                    <a:pt x="2584" y="0"/>
                  </a:moveTo>
                  <a:cubicBezTo>
                    <a:pt x="1229" y="1103"/>
                    <a:pt x="284" y="2678"/>
                    <a:pt x="63" y="4537"/>
                  </a:cubicBezTo>
                  <a:cubicBezTo>
                    <a:pt x="0" y="4726"/>
                    <a:pt x="126" y="4884"/>
                    <a:pt x="315" y="4978"/>
                  </a:cubicBezTo>
                  <a:lnTo>
                    <a:pt x="4222" y="6427"/>
                  </a:lnTo>
                  <a:lnTo>
                    <a:pt x="4222" y="6238"/>
                  </a:lnTo>
                  <a:cubicBezTo>
                    <a:pt x="4222" y="5482"/>
                    <a:pt x="4505" y="4758"/>
                    <a:pt x="5009" y="4254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836" name="Google Shape;7836;p69"/>
          <p:cNvSpPr/>
          <p:nvPr/>
        </p:nvSpPr>
        <p:spPr>
          <a:xfrm>
            <a:off x="3910683" y="3600407"/>
            <a:ext cx="38801" cy="80668"/>
          </a:xfrm>
          <a:custGeom>
            <a:rect b="b" l="l" r="r" t="t"/>
            <a:pathLst>
              <a:path extrusionOk="0" h="3341" w="1607">
                <a:moveTo>
                  <a:pt x="0" y="1"/>
                </a:moveTo>
                <a:lnTo>
                  <a:pt x="0" y="2804"/>
                </a:lnTo>
                <a:cubicBezTo>
                  <a:pt x="158" y="2962"/>
                  <a:pt x="315" y="3183"/>
                  <a:pt x="504" y="3340"/>
                </a:cubicBezTo>
                <a:lnTo>
                  <a:pt x="1607" y="1891"/>
                </a:lnTo>
                <a:cubicBezTo>
                  <a:pt x="630" y="1418"/>
                  <a:pt x="0" y="788"/>
                  <a:pt x="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37" name="Google Shape;7837;p69"/>
          <p:cNvGrpSpPr/>
          <p:nvPr/>
        </p:nvGrpSpPr>
        <p:grpSpPr>
          <a:xfrm>
            <a:off x="3758144" y="3469282"/>
            <a:ext cx="343849" cy="342907"/>
            <a:chOff x="-11729050" y="3646475"/>
            <a:chExt cx="356025" cy="355050"/>
          </a:xfrm>
        </p:grpSpPr>
        <p:sp>
          <p:nvSpPr>
            <p:cNvPr id="7838" name="Google Shape;7838;p69"/>
            <p:cNvSpPr/>
            <p:nvPr/>
          </p:nvSpPr>
          <p:spPr>
            <a:xfrm>
              <a:off x="-11460475" y="3648050"/>
              <a:ext cx="86675" cy="80175"/>
            </a:xfrm>
            <a:custGeom>
              <a:rect b="b" l="l" r="r" t="t"/>
              <a:pathLst>
                <a:path extrusionOk="0" h="3207" w="3467">
                  <a:moveTo>
                    <a:pt x="3025" y="1"/>
                  </a:moveTo>
                  <a:cubicBezTo>
                    <a:pt x="2923" y="1"/>
                    <a:pt x="2821" y="40"/>
                    <a:pt x="2742" y="119"/>
                  </a:cubicBezTo>
                  <a:lnTo>
                    <a:pt x="1" y="2955"/>
                  </a:lnTo>
                  <a:cubicBezTo>
                    <a:pt x="316" y="3018"/>
                    <a:pt x="631" y="3112"/>
                    <a:pt x="914" y="3207"/>
                  </a:cubicBezTo>
                  <a:lnTo>
                    <a:pt x="3309" y="749"/>
                  </a:lnTo>
                  <a:cubicBezTo>
                    <a:pt x="3466" y="529"/>
                    <a:pt x="3466" y="277"/>
                    <a:pt x="3309" y="119"/>
                  </a:cubicBezTo>
                  <a:cubicBezTo>
                    <a:pt x="3230" y="40"/>
                    <a:pt x="3128" y="1"/>
                    <a:pt x="30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39" name="Google Shape;7839;p69"/>
            <p:cNvSpPr/>
            <p:nvPr/>
          </p:nvSpPr>
          <p:spPr>
            <a:xfrm>
              <a:off x="-116014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0" name="Google Shape;7840;p69"/>
            <p:cNvSpPr/>
            <p:nvPr/>
          </p:nvSpPr>
          <p:spPr>
            <a:xfrm>
              <a:off x="-11729050" y="3646475"/>
              <a:ext cx="353675" cy="209350"/>
            </a:xfrm>
            <a:custGeom>
              <a:rect b="b" l="l" r="r" t="t"/>
              <a:pathLst>
                <a:path extrusionOk="0" h="8374" w="14147">
                  <a:moveTo>
                    <a:pt x="457" y="1"/>
                  </a:moveTo>
                  <a:cubicBezTo>
                    <a:pt x="347" y="1"/>
                    <a:pt x="237" y="40"/>
                    <a:pt x="158" y="119"/>
                  </a:cubicBezTo>
                  <a:cubicBezTo>
                    <a:pt x="1" y="277"/>
                    <a:pt x="1" y="560"/>
                    <a:pt x="158" y="718"/>
                  </a:cubicBezTo>
                  <a:lnTo>
                    <a:pt x="2553" y="3207"/>
                  </a:lnTo>
                  <a:cubicBezTo>
                    <a:pt x="1103" y="3679"/>
                    <a:pt x="32" y="4435"/>
                    <a:pt x="32" y="5443"/>
                  </a:cubicBezTo>
                  <a:cubicBezTo>
                    <a:pt x="32" y="7334"/>
                    <a:pt x="3718" y="8373"/>
                    <a:pt x="7089" y="8373"/>
                  </a:cubicBezTo>
                  <a:cubicBezTo>
                    <a:pt x="10523" y="8373"/>
                    <a:pt x="14146" y="7334"/>
                    <a:pt x="14146" y="5443"/>
                  </a:cubicBezTo>
                  <a:cubicBezTo>
                    <a:pt x="14146" y="4467"/>
                    <a:pt x="13075" y="3679"/>
                    <a:pt x="11626" y="3207"/>
                  </a:cubicBezTo>
                  <a:lnTo>
                    <a:pt x="9893" y="4971"/>
                  </a:lnTo>
                  <a:cubicBezTo>
                    <a:pt x="10019" y="5160"/>
                    <a:pt x="10051" y="5317"/>
                    <a:pt x="10051" y="5475"/>
                  </a:cubicBezTo>
                  <a:cubicBezTo>
                    <a:pt x="10051" y="6168"/>
                    <a:pt x="9484" y="6704"/>
                    <a:pt x="8791" y="6704"/>
                  </a:cubicBezTo>
                  <a:cubicBezTo>
                    <a:pt x="8129" y="6704"/>
                    <a:pt x="7530" y="6168"/>
                    <a:pt x="7530" y="5475"/>
                  </a:cubicBezTo>
                  <a:cubicBezTo>
                    <a:pt x="7530" y="4813"/>
                    <a:pt x="8066" y="4278"/>
                    <a:pt x="8791" y="4278"/>
                  </a:cubicBezTo>
                  <a:cubicBezTo>
                    <a:pt x="8980" y="4278"/>
                    <a:pt x="9232" y="4341"/>
                    <a:pt x="9389" y="4404"/>
                  </a:cubicBezTo>
                  <a:lnTo>
                    <a:pt x="10744" y="2986"/>
                  </a:lnTo>
                  <a:cubicBezTo>
                    <a:pt x="9641" y="2734"/>
                    <a:pt x="8349" y="2608"/>
                    <a:pt x="7121" y="2608"/>
                  </a:cubicBezTo>
                  <a:cubicBezTo>
                    <a:pt x="5861" y="2608"/>
                    <a:pt x="4600" y="2765"/>
                    <a:pt x="3498" y="2986"/>
                  </a:cubicBezTo>
                  <a:lnTo>
                    <a:pt x="4884" y="4404"/>
                  </a:lnTo>
                  <a:cubicBezTo>
                    <a:pt x="5073" y="4341"/>
                    <a:pt x="5293" y="4278"/>
                    <a:pt x="5482" y="4278"/>
                  </a:cubicBezTo>
                  <a:cubicBezTo>
                    <a:pt x="6144" y="4278"/>
                    <a:pt x="6743" y="4813"/>
                    <a:pt x="6743" y="5475"/>
                  </a:cubicBezTo>
                  <a:cubicBezTo>
                    <a:pt x="6743" y="6168"/>
                    <a:pt x="6176" y="6704"/>
                    <a:pt x="5482" y="6704"/>
                  </a:cubicBezTo>
                  <a:cubicBezTo>
                    <a:pt x="4821" y="6704"/>
                    <a:pt x="4222" y="6168"/>
                    <a:pt x="4222" y="5475"/>
                  </a:cubicBezTo>
                  <a:cubicBezTo>
                    <a:pt x="4222" y="5317"/>
                    <a:pt x="4254" y="5160"/>
                    <a:pt x="4285" y="5002"/>
                  </a:cubicBezTo>
                  <a:lnTo>
                    <a:pt x="2553" y="3238"/>
                  </a:lnTo>
                  <a:cubicBezTo>
                    <a:pt x="2836" y="3112"/>
                    <a:pt x="3151" y="3049"/>
                    <a:pt x="3466" y="2955"/>
                  </a:cubicBezTo>
                  <a:lnTo>
                    <a:pt x="757" y="119"/>
                  </a:lnTo>
                  <a:cubicBezTo>
                    <a:pt x="678" y="40"/>
                    <a:pt x="568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1" name="Google Shape;7841;p69"/>
            <p:cNvSpPr/>
            <p:nvPr/>
          </p:nvSpPr>
          <p:spPr>
            <a:xfrm>
              <a:off x="-11518750" y="3773875"/>
              <a:ext cx="19725" cy="19725"/>
            </a:xfrm>
            <a:custGeom>
              <a:rect b="b" l="l" r="r" t="t"/>
              <a:pathLst>
                <a:path extrusionOk="0" h="789" w="789">
                  <a:moveTo>
                    <a:pt x="379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99"/>
                    <a:pt x="158" y="788"/>
                    <a:pt x="379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58"/>
                    <a:pt x="599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2" name="Google Shape;7842;p69"/>
            <p:cNvSpPr/>
            <p:nvPr/>
          </p:nvSpPr>
          <p:spPr>
            <a:xfrm>
              <a:off x="-11698325" y="3858150"/>
              <a:ext cx="67750" cy="69350"/>
            </a:xfrm>
            <a:custGeom>
              <a:rect b="b" l="l" r="r" t="t"/>
              <a:pathLst>
                <a:path extrusionOk="0" h="2774" w="2710">
                  <a:moveTo>
                    <a:pt x="1261" y="1"/>
                  </a:moveTo>
                  <a:lnTo>
                    <a:pt x="0" y="1639"/>
                  </a:lnTo>
                  <a:cubicBezTo>
                    <a:pt x="756" y="2112"/>
                    <a:pt x="1702" y="2490"/>
                    <a:pt x="2710" y="2773"/>
                  </a:cubicBezTo>
                  <a:lnTo>
                    <a:pt x="1859" y="221"/>
                  </a:lnTo>
                  <a:cubicBezTo>
                    <a:pt x="1639" y="158"/>
                    <a:pt x="1450" y="95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3" name="Google Shape;7843;p69"/>
            <p:cNvSpPr/>
            <p:nvPr/>
          </p:nvSpPr>
          <p:spPr>
            <a:xfrm>
              <a:off x="-11627450" y="3869175"/>
              <a:ext cx="47300" cy="55175"/>
            </a:xfrm>
            <a:custGeom>
              <a:rect b="b" l="l" r="r" t="t"/>
              <a:pathLst>
                <a:path extrusionOk="0" h="2207" w="1892">
                  <a:moveTo>
                    <a:pt x="1" y="1"/>
                  </a:moveTo>
                  <a:lnTo>
                    <a:pt x="694" y="2206"/>
                  </a:lnTo>
                  <a:lnTo>
                    <a:pt x="1891" y="221"/>
                  </a:lnTo>
                  <a:cubicBezTo>
                    <a:pt x="1229" y="190"/>
                    <a:pt x="599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4" name="Google Shape;7844;p69"/>
            <p:cNvSpPr/>
            <p:nvPr/>
          </p:nvSpPr>
          <p:spPr>
            <a:xfrm>
              <a:off x="-11414775" y="3803025"/>
              <a:ext cx="41750" cy="83525"/>
            </a:xfrm>
            <a:custGeom>
              <a:rect b="b" l="l" r="r" t="t"/>
              <a:pathLst>
                <a:path extrusionOk="0" h="3341" w="1670">
                  <a:moveTo>
                    <a:pt x="1670" y="1"/>
                  </a:moveTo>
                  <a:cubicBezTo>
                    <a:pt x="1607" y="851"/>
                    <a:pt x="977" y="1481"/>
                    <a:pt x="0" y="1891"/>
                  </a:cubicBezTo>
                  <a:lnTo>
                    <a:pt x="1134" y="3340"/>
                  </a:lnTo>
                  <a:cubicBezTo>
                    <a:pt x="1355" y="3214"/>
                    <a:pt x="1512" y="3025"/>
                    <a:pt x="1670" y="2836"/>
                  </a:cubicBezTo>
                  <a:lnTo>
                    <a:pt x="16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5" name="Google Shape;7845;p69"/>
            <p:cNvSpPr/>
            <p:nvPr/>
          </p:nvSpPr>
          <p:spPr>
            <a:xfrm>
              <a:off x="-11592800" y="3876275"/>
              <a:ext cx="84300" cy="62250"/>
            </a:xfrm>
            <a:custGeom>
              <a:rect b="b" l="l" r="r" t="t"/>
              <a:pathLst>
                <a:path extrusionOk="0" h="2490" w="3372">
                  <a:moveTo>
                    <a:pt x="1419" y="0"/>
                  </a:moveTo>
                  <a:lnTo>
                    <a:pt x="1" y="2363"/>
                  </a:lnTo>
                  <a:cubicBezTo>
                    <a:pt x="537" y="2426"/>
                    <a:pt x="1104" y="2489"/>
                    <a:pt x="1671" y="2489"/>
                  </a:cubicBezTo>
                  <a:cubicBezTo>
                    <a:pt x="2269" y="2489"/>
                    <a:pt x="2836" y="2426"/>
                    <a:pt x="3372" y="2363"/>
                  </a:cubicBezTo>
                  <a:lnTo>
                    <a:pt x="195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6" name="Google Shape;7846;p69"/>
            <p:cNvSpPr/>
            <p:nvPr/>
          </p:nvSpPr>
          <p:spPr>
            <a:xfrm>
              <a:off x="-11520325" y="3869175"/>
              <a:ext cx="47275" cy="55175"/>
            </a:xfrm>
            <a:custGeom>
              <a:rect b="b" l="l" r="r" t="t"/>
              <a:pathLst>
                <a:path extrusionOk="0" h="2207" w="1891">
                  <a:moveTo>
                    <a:pt x="1891" y="1"/>
                  </a:moveTo>
                  <a:cubicBezTo>
                    <a:pt x="1292" y="127"/>
                    <a:pt x="631" y="190"/>
                    <a:pt x="0" y="253"/>
                  </a:cubicBezTo>
                  <a:lnTo>
                    <a:pt x="1198" y="2206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7" name="Google Shape;7847;p69"/>
            <p:cNvSpPr/>
            <p:nvPr/>
          </p:nvSpPr>
          <p:spPr>
            <a:xfrm>
              <a:off x="-11726675" y="3903850"/>
              <a:ext cx="352075" cy="97675"/>
            </a:xfrm>
            <a:custGeom>
              <a:rect b="b" l="l" r="r" t="t"/>
              <a:pathLst>
                <a:path extrusionOk="0" h="3907" w="14083">
                  <a:moveTo>
                    <a:pt x="0" y="0"/>
                  </a:moveTo>
                  <a:lnTo>
                    <a:pt x="0" y="977"/>
                  </a:lnTo>
                  <a:cubicBezTo>
                    <a:pt x="0" y="2867"/>
                    <a:pt x="3655" y="3907"/>
                    <a:pt x="7057" y="3907"/>
                  </a:cubicBezTo>
                  <a:cubicBezTo>
                    <a:pt x="10460" y="3907"/>
                    <a:pt x="14083" y="2867"/>
                    <a:pt x="14083" y="977"/>
                  </a:cubicBezTo>
                  <a:lnTo>
                    <a:pt x="14083" y="32"/>
                  </a:lnTo>
                  <a:cubicBezTo>
                    <a:pt x="12508" y="1386"/>
                    <a:pt x="9956" y="2237"/>
                    <a:pt x="7057" y="2237"/>
                  </a:cubicBezTo>
                  <a:cubicBezTo>
                    <a:pt x="4568" y="2205"/>
                    <a:pt x="1796" y="157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48" name="Google Shape;7848;p69"/>
            <p:cNvSpPr/>
            <p:nvPr/>
          </p:nvSpPr>
          <p:spPr>
            <a:xfrm>
              <a:off x="-11470700" y="3859725"/>
              <a:ext cx="66975" cy="68550"/>
            </a:xfrm>
            <a:custGeom>
              <a:rect b="b" l="l" r="r" t="t"/>
              <a:pathLst>
                <a:path extrusionOk="0" h="2742" w="2679">
                  <a:moveTo>
                    <a:pt x="1449" y="1"/>
                  </a:moveTo>
                  <a:cubicBezTo>
                    <a:pt x="1260" y="32"/>
                    <a:pt x="1071" y="95"/>
                    <a:pt x="851" y="158"/>
                  </a:cubicBezTo>
                  <a:lnTo>
                    <a:pt x="0" y="2742"/>
                  </a:lnTo>
                  <a:cubicBezTo>
                    <a:pt x="1008" y="2458"/>
                    <a:pt x="1922" y="2080"/>
                    <a:pt x="2678" y="1608"/>
                  </a:cubicBezTo>
                  <a:lnTo>
                    <a:pt x="14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49" name="Google Shape;7849;p69"/>
          <p:cNvGrpSpPr/>
          <p:nvPr/>
        </p:nvGrpSpPr>
        <p:grpSpPr>
          <a:xfrm>
            <a:off x="4213688" y="3889562"/>
            <a:ext cx="298988" cy="340807"/>
            <a:chOff x="-11703850" y="4081850"/>
            <a:chExt cx="309575" cy="352875"/>
          </a:xfrm>
        </p:grpSpPr>
        <p:sp>
          <p:nvSpPr>
            <p:cNvPr id="7850" name="Google Shape;7850;p69"/>
            <p:cNvSpPr/>
            <p:nvPr/>
          </p:nvSpPr>
          <p:spPr>
            <a:xfrm>
              <a:off x="-11703850" y="4081850"/>
              <a:ext cx="309575" cy="125250"/>
            </a:xfrm>
            <a:custGeom>
              <a:rect b="b" l="l" r="r" t="t"/>
              <a:pathLst>
                <a:path extrusionOk="0" h="5010" w="12383">
                  <a:moveTo>
                    <a:pt x="6932" y="2552"/>
                  </a:moveTo>
                  <a:cubicBezTo>
                    <a:pt x="7593" y="2552"/>
                    <a:pt x="8192" y="3119"/>
                    <a:pt x="8192" y="3781"/>
                  </a:cubicBezTo>
                  <a:cubicBezTo>
                    <a:pt x="8224" y="3970"/>
                    <a:pt x="8035" y="4190"/>
                    <a:pt x="7783" y="4190"/>
                  </a:cubicBezTo>
                  <a:cubicBezTo>
                    <a:pt x="7530" y="4190"/>
                    <a:pt x="7341" y="3970"/>
                    <a:pt x="7341" y="3781"/>
                  </a:cubicBezTo>
                  <a:cubicBezTo>
                    <a:pt x="7341" y="3560"/>
                    <a:pt x="7152" y="3403"/>
                    <a:pt x="6963" y="3403"/>
                  </a:cubicBezTo>
                  <a:cubicBezTo>
                    <a:pt x="6743" y="3403"/>
                    <a:pt x="6522" y="3592"/>
                    <a:pt x="6522" y="3781"/>
                  </a:cubicBezTo>
                  <a:cubicBezTo>
                    <a:pt x="6522" y="4033"/>
                    <a:pt x="6333" y="4190"/>
                    <a:pt x="6144" y="4190"/>
                  </a:cubicBezTo>
                  <a:cubicBezTo>
                    <a:pt x="5892" y="4190"/>
                    <a:pt x="5703" y="3970"/>
                    <a:pt x="5703" y="3781"/>
                  </a:cubicBezTo>
                  <a:cubicBezTo>
                    <a:pt x="5703" y="3560"/>
                    <a:pt x="5514" y="3403"/>
                    <a:pt x="5262" y="3403"/>
                  </a:cubicBezTo>
                  <a:cubicBezTo>
                    <a:pt x="5042" y="3403"/>
                    <a:pt x="4884" y="3592"/>
                    <a:pt x="4884" y="3781"/>
                  </a:cubicBezTo>
                  <a:cubicBezTo>
                    <a:pt x="4884" y="4033"/>
                    <a:pt x="4664" y="4190"/>
                    <a:pt x="4443" y="4190"/>
                  </a:cubicBezTo>
                  <a:cubicBezTo>
                    <a:pt x="4191" y="4190"/>
                    <a:pt x="4033" y="3970"/>
                    <a:pt x="4033" y="3781"/>
                  </a:cubicBezTo>
                  <a:cubicBezTo>
                    <a:pt x="4033" y="3119"/>
                    <a:pt x="4601" y="2552"/>
                    <a:pt x="5262" y="2552"/>
                  </a:cubicBezTo>
                  <a:cubicBezTo>
                    <a:pt x="5577" y="2552"/>
                    <a:pt x="5861" y="2678"/>
                    <a:pt x="6081" y="2867"/>
                  </a:cubicBezTo>
                  <a:cubicBezTo>
                    <a:pt x="6333" y="2678"/>
                    <a:pt x="6617" y="2552"/>
                    <a:pt x="6932" y="2552"/>
                  </a:cubicBezTo>
                  <a:close/>
                  <a:moveTo>
                    <a:pt x="5357" y="0"/>
                  </a:moveTo>
                  <a:cubicBezTo>
                    <a:pt x="4348" y="0"/>
                    <a:pt x="3498" y="725"/>
                    <a:pt x="3340" y="1670"/>
                  </a:cubicBezTo>
                  <a:cubicBezTo>
                    <a:pt x="3304" y="1668"/>
                    <a:pt x="3267" y="1666"/>
                    <a:pt x="3231" y="1666"/>
                  </a:cubicBezTo>
                  <a:cubicBezTo>
                    <a:pt x="2310" y="1666"/>
                    <a:pt x="1639" y="2430"/>
                    <a:pt x="1639" y="3340"/>
                  </a:cubicBezTo>
                  <a:cubicBezTo>
                    <a:pt x="725" y="3340"/>
                    <a:pt x="1" y="4096"/>
                    <a:pt x="1" y="5009"/>
                  </a:cubicBezTo>
                  <a:lnTo>
                    <a:pt x="12382" y="5009"/>
                  </a:lnTo>
                  <a:cubicBezTo>
                    <a:pt x="12351" y="4096"/>
                    <a:pt x="11595" y="3340"/>
                    <a:pt x="10681" y="3340"/>
                  </a:cubicBezTo>
                  <a:cubicBezTo>
                    <a:pt x="10681" y="2395"/>
                    <a:pt x="9956" y="1670"/>
                    <a:pt x="9011" y="1670"/>
                  </a:cubicBezTo>
                  <a:cubicBezTo>
                    <a:pt x="8822" y="725"/>
                    <a:pt x="7972" y="0"/>
                    <a:pt x="6995" y="0"/>
                  </a:cubicBezTo>
                  <a:cubicBezTo>
                    <a:pt x="6711" y="0"/>
                    <a:pt x="6459" y="95"/>
                    <a:pt x="6176" y="189"/>
                  </a:cubicBezTo>
                  <a:cubicBezTo>
                    <a:pt x="5892" y="95"/>
                    <a:pt x="5609" y="0"/>
                    <a:pt x="53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1" name="Google Shape;7851;p69"/>
            <p:cNvSpPr/>
            <p:nvPr/>
          </p:nvSpPr>
          <p:spPr>
            <a:xfrm>
              <a:off x="-11622725" y="4288975"/>
              <a:ext cx="144175" cy="63050"/>
            </a:xfrm>
            <a:custGeom>
              <a:rect b="b" l="l" r="r" t="t"/>
              <a:pathLst>
                <a:path extrusionOk="0" h="2522" w="5767">
                  <a:moveTo>
                    <a:pt x="2868" y="1"/>
                  </a:moveTo>
                  <a:cubicBezTo>
                    <a:pt x="1293" y="1"/>
                    <a:pt x="1" y="537"/>
                    <a:pt x="1" y="1261"/>
                  </a:cubicBezTo>
                  <a:cubicBezTo>
                    <a:pt x="1" y="1954"/>
                    <a:pt x="1293" y="2521"/>
                    <a:pt x="2868" y="2521"/>
                  </a:cubicBezTo>
                  <a:cubicBezTo>
                    <a:pt x="4475" y="2521"/>
                    <a:pt x="5766" y="1954"/>
                    <a:pt x="5766" y="1261"/>
                  </a:cubicBezTo>
                  <a:cubicBezTo>
                    <a:pt x="5766" y="537"/>
                    <a:pt x="4475" y="1"/>
                    <a:pt x="2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2" name="Google Shape;7852;p69"/>
            <p:cNvSpPr/>
            <p:nvPr/>
          </p:nvSpPr>
          <p:spPr>
            <a:xfrm>
              <a:off x="-11596725" y="4364600"/>
              <a:ext cx="36250" cy="70125"/>
            </a:xfrm>
            <a:custGeom>
              <a:rect b="b" l="l" r="r" t="t"/>
              <a:pathLst>
                <a:path extrusionOk="0" h="2805" w="1450">
                  <a:moveTo>
                    <a:pt x="0" y="0"/>
                  </a:moveTo>
                  <a:lnTo>
                    <a:pt x="253" y="2804"/>
                  </a:lnTo>
                  <a:lnTo>
                    <a:pt x="1450" y="2804"/>
                  </a:lnTo>
                  <a:lnTo>
                    <a:pt x="1450" y="284"/>
                  </a:lnTo>
                  <a:cubicBezTo>
                    <a:pt x="883" y="221"/>
                    <a:pt x="410" y="158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3" name="Google Shape;7853;p69"/>
            <p:cNvSpPr/>
            <p:nvPr/>
          </p:nvSpPr>
          <p:spPr>
            <a:xfrm>
              <a:off x="-11540025" y="4364600"/>
              <a:ext cx="37050" cy="70125"/>
            </a:xfrm>
            <a:custGeom>
              <a:rect b="b" l="l" r="r" t="t"/>
              <a:pathLst>
                <a:path extrusionOk="0" h="2805" w="1482">
                  <a:moveTo>
                    <a:pt x="1482" y="0"/>
                  </a:moveTo>
                  <a:lnTo>
                    <a:pt x="1482" y="0"/>
                  </a:lnTo>
                  <a:cubicBezTo>
                    <a:pt x="1040" y="126"/>
                    <a:pt x="505" y="221"/>
                    <a:pt x="1" y="221"/>
                  </a:cubicBezTo>
                  <a:lnTo>
                    <a:pt x="1" y="2741"/>
                  </a:lnTo>
                  <a:lnTo>
                    <a:pt x="1198" y="2741"/>
                  </a:lnTo>
                  <a:lnTo>
                    <a:pt x="1198" y="2804"/>
                  </a:lnTo>
                  <a:lnTo>
                    <a:pt x="14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4" name="Google Shape;7854;p69"/>
            <p:cNvSpPr/>
            <p:nvPr/>
          </p:nvSpPr>
          <p:spPr>
            <a:xfrm>
              <a:off x="-11610900" y="4227550"/>
              <a:ext cx="50425" cy="51225"/>
            </a:xfrm>
            <a:custGeom>
              <a:rect b="b" l="l" r="r" t="t"/>
              <a:pathLst>
                <a:path extrusionOk="0" h="2049" w="2017">
                  <a:moveTo>
                    <a:pt x="0" y="1"/>
                  </a:moveTo>
                  <a:lnTo>
                    <a:pt x="189" y="2048"/>
                  </a:lnTo>
                  <a:cubicBezTo>
                    <a:pt x="725" y="1859"/>
                    <a:pt x="1355" y="1702"/>
                    <a:pt x="2017" y="1670"/>
                  </a:cubicBezTo>
                  <a:lnTo>
                    <a:pt x="201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5" name="Google Shape;7855;p69"/>
            <p:cNvSpPr/>
            <p:nvPr/>
          </p:nvSpPr>
          <p:spPr>
            <a:xfrm>
              <a:off x="-11540025" y="4228350"/>
              <a:ext cx="50450" cy="51200"/>
            </a:xfrm>
            <a:custGeom>
              <a:rect b="b" l="l" r="r" t="t"/>
              <a:pathLst>
                <a:path extrusionOk="0" h="2048" w="2018">
                  <a:moveTo>
                    <a:pt x="1" y="0"/>
                  </a:moveTo>
                  <a:lnTo>
                    <a:pt x="1" y="1670"/>
                  </a:lnTo>
                  <a:cubicBezTo>
                    <a:pt x="694" y="1701"/>
                    <a:pt x="1293" y="1827"/>
                    <a:pt x="1828" y="2048"/>
                  </a:cubicBezTo>
                  <a:lnTo>
                    <a:pt x="201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6" name="Google Shape;7856;p69"/>
            <p:cNvSpPr/>
            <p:nvPr/>
          </p:nvSpPr>
          <p:spPr>
            <a:xfrm>
              <a:off x="-1148960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819" y="1"/>
                  </a:moveTo>
                  <a:lnTo>
                    <a:pt x="599" y="2489"/>
                  </a:lnTo>
                  <a:cubicBezTo>
                    <a:pt x="1040" y="2836"/>
                    <a:pt x="1292" y="3246"/>
                    <a:pt x="1292" y="3718"/>
                  </a:cubicBezTo>
                  <a:cubicBezTo>
                    <a:pt x="1292" y="4254"/>
                    <a:pt x="945" y="4758"/>
                    <a:pt x="315" y="5136"/>
                  </a:cubicBezTo>
                  <a:lnTo>
                    <a:pt x="0" y="8286"/>
                  </a:lnTo>
                  <a:lnTo>
                    <a:pt x="1040" y="8286"/>
                  </a:lnTo>
                  <a:cubicBezTo>
                    <a:pt x="1607" y="8286"/>
                    <a:pt x="2111" y="7877"/>
                    <a:pt x="2237" y="7278"/>
                  </a:cubicBezTo>
                  <a:lnTo>
                    <a:pt x="368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57" name="Google Shape;7857;p69"/>
            <p:cNvSpPr/>
            <p:nvPr/>
          </p:nvSpPr>
          <p:spPr>
            <a:xfrm>
              <a:off x="-11703850" y="4227550"/>
              <a:ext cx="92175" cy="207175"/>
            </a:xfrm>
            <a:custGeom>
              <a:rect b="b" l="l" r="r" t="t"/>
              <a:pathLst>
                <a:path extrusionOk="0" h="8287" w="3687">
                  <a:moveTo>
                    <a:pt x="1" y="1"/>
                  </a:moveTo>
                  <a:lnTo>
                    <a:pt x="1450" y="7278"/>
                  </a:lnTo>
                  <a:cubicBezTo>
                    <a:pt x="1576" y="7877"/>
                    <a:pt x="2080" y="8286"/>
                    <a:pt x="2679" y="8286"/>
                  </a:cubicBezTo>
                  <a:lnTo>
                    <a:pt x="3687" y="8286"/>
                  </a:lnTo>
                  <a:lnTo>
                    <a:pt x="3372" y="5136"/>
                  </a:lnTo>
                  <a:cubicBezTo>
                    <a:pt x="2773" y="4758"/>
                    <a:pt x="2395" y="4254"/>
                    <a:pt x="2395" y="3718"/>
                  </a:cubicBezTo>
                  <a:cubicBezTo>
                    <a:pt x="2427" y="3246"/>
                    <a:pt x="2647" y="2836"/>
                    <a:pt x="3088" y="2489"/>
                  </a:cubicBezTo>
                  <a:lnTo>
                    <a:pt x="2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58" name="Google Shape;7858;p69"/>
          <p:cNvGrpSpPr/>
          <p:nvPr/>
        </p:nvGrpSpPr>
        <p:grpSpPr>
          <a:xfrm>
            <a:off x="5472110" y="3047770"/>
            <a:ext cx="342328" cy="340807"/>
            <a:chOff x="-9958475" y="3180025"/>
            <a:chExt cx="354450" cy="352875"/>
          </a:xfrm>
        </p:grpSpPr>
        <p:sp>
          <p:nvSpPr>
            <p:cNvPr id="7859" name="Google Shape;7859;p69"/>
            <p:cNvSpPr/>
            <p:nvPr/>
          </p:nvSpPr>
          <p:spPr>
            <a:xfrm>
              <a:off x="-9958475" y="3491125"/>
              <a:ext cx="354450" cy="41775"/>
            </a:xfrm>
            <a:custGeom>
              <a:rect b="b" l="l" r="r" t="t"/>
              <a:pathLst>
                <a:path extrusionOk="0" h="1671" w="14178">
                  <a:moveTo>
                    <a:pt x="1702" y="1"/>
                  </a:moveTo>
                  <a:cubicBezTo>
                    <a:pt x="1387" y="1"/>
                    <a:pt x="1135" y="158"/>
                    <a:pt x="977" y="442"/>
                  </a:cubicBezTo>
                  <a:lnTo>
                    <a:pt x="442" y="442"/>
                  </a:lnTo>
                  <a:cubicBezTo>
                    <a:pt x="190" y="442"/>
                    <a:pt x="1" y="631"/>
                    <a:pt x="1" y="820"/>
                  </a:cubicBezTo>
                  <a:cubicBezTo>
                    <a:pt x="1" y="1072"/>
                    <a:pt x="190" y="1261"/>
                    <a:pt x="442" y="1261"/>
                  </a:cubicBezTo>
                  <a:lnTo>
                    <a:pt x="977" y="1261"/>
                  </a:lnTo>
                  <a:cubicBezTo>
                    <a:pt x="1135" y="1513"/>
                    <a:pt x="1387" y="1670"/>
                    <a:pt x="1702" y="1670"/>
                  </a:cubicBezTo>
                  <a:lnTo>
                    <a:pt x="12477" y="1670"/>
                  </a:lnTo>
                  <a:cubicBezTo>
                    <a:pt x="12792" y="1670"/>
                    <a:pt x="13044" y="1513"/>
                    <a:pt x="13170" y="1261"/>
                  </a:cubicBezTo>
                  <a:lnTo>
                    <a:pt x="13737" y="1261"/>
                  </a:lnTo>
                  <a:cubicBezTo>
                    <a:pt x="13957" y="1261"/>
                    <a:pt x="14178" y="1072"/>
                    <a:pt x="14178" y="820"/>
                  </a:cubicBezTo>
                  <a:cubicBezTo>
                    <a:pt x="14178" y="631"/>
                    <a:pt x="13957" y="442"/>
                    <a:pt x="13737" y="442"/>
                  </a:cubicBezTo>
                  <a:lnTo>
                    <a:pt x="13170" y="442"/>
                  </a:lnTo>
                  <a:cubicBezTo>
                    <a:pt x="13044" y="190"/>
                    <a:pt x="12792" y="1"/>
                    <a:pt x="12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0" name="Google Shape;7860;p69"/>
            <p:cNvSpPr/>
            <p:nvPr/>
          </p:nvSpPr>
          <p:spPr>
            <a:xfrm>
              <a:off x="-9958475" y="3180025"/>
              <a:ext cx="354450" cy="42550"/>
            </a:xfrm>
            <a:custGeom>
              <a:rect b="b" l="l" r="r" t="t"/>
              <a:pathLst>
                <a:path extrusionOk="0" h="1702" w="14178">
                  <a:moveTo>
                    <a:pt x="1702" y="0"/>
                  </a:moveTo>
                  <a:cubicBezTo>
                    <a:pt x="1387" y="0"/>
                    <a:pt x="1135" y="158"/>
                    <a:pt x="977" y="441"/>
                  </a:cubicBezTo>
                  <a:lnTo>
                    <a:pt x="442" y="441"/>
                  </a:lnTo>
                  <a:cubicBezTo>
                    <a:pt x="190" y="441"/>
                    <a:pt x="1" y="630"/>
                    <a:pt x="1" y="819"/>
                  </a:cubicBezTo>
                  <a:cubicBezTo>
                    <a:pt x="1" y="1040"/>
                    <a:pt x="190" y="1260"/>
                    <a:pt x="442" y="1260"/>
                  </a:cubicBezTo>
                  <a:lnTo>
                    <a:pt x="977" y="1260"/>
                  </a:lnTo>
                  <a:cubicBezTo>
                    <a:pt x="1135" y="1512"/>
                    <a:pt x="1387" y="1701"/>
                    <a:pt x="1702" y="1701"/>
                  </a:cubicBezTo>
                  <a:lnTo>
                    <a:pt x="12477" y="1701"/>
                  </a:lnTo>
                  <a:cubicBezTo>
                    <a:pt x="12792" y="1701"/>
                    <a:pt x="13044" y="1544"/>
                    <a:pt x="13170" y="1260"/>
                  </a:cubicBezTo>
                  <a:lnTo>
                    <a:pt x="13737" y="1260"/>
                  </a:lnTo>
                  <a:cubicBezTo>
                    <a:pt x="13957" y="1260"/>
                    <a:pt x="14178" y="1071"/>
                    <a:pt x="14178" y="819"/>
                  </a:cubicBezTo>
                  <a:cubicBezTo>
                    <a:pt x="14178" y="599"/>
                    <a:pt x="13957" y="441"/>
                    <a:pt x="13737" y="441"/>
                  </a:cubicBezTo>
                  <a:lnTo>
                    <a:pt x="13170" y="441"/>
                  </a:lnTo>
                  <a:cubicBezTo>
                    <a:pt x="13044" y="189"/>
                    <a:pt x="12792" y="0"/>
                    <a:pt x="124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1" name="Google Shape;7861;p69"/>
            <p:cNvSpPr/>
            <p:nvPr/>
          </p:nvSpPr>
          <p:spPr>
            <a:xfrm>
              <a:off x="-9916725" y="3243025"/>
              <a:ext cx="270175" cy="228425"/>
            </a:xfrm>
            <a:custGeom>
              <a:rect b="b" l="l" r="r" t="t"/>
              <a:pathLst>
                <a:path extrusionOk="0" h="9137" w="10807">
                  <a:moveTo>
                    <a:pt x="7940" y="820"/>
                  </a:moveTo>
                  <a:cubicBezTo>
                    <a:pt x="8160" y="820"/>
                    <a:pt x="8349" y="1040"/>
                    <a:pt x="8349" y="1261"/>
                  </a:cubicBezTo>
                  <a:cubicBezTo>
                    <a:pt x="8349" y="1513"/>
                    <a:pt x="8160" y="1670"/>
                    <a:pt x="7940" y="1670"/>
                  </a:cubicBezTo>
                  <a:lnTo>
                    <a:pt x="2962" y="1670"/>
                  </a:lnTo>
                  <a:cubicBezTo>
                    <a:pt x="2741" y="1670"/>
                    <a:pt x="2521" y="1450"/>
                    <a:pt x="2521" y="1261"/>
                  </a:cubicBezTo>
                  <a:cubicBezTo>
                    <a:pt x="2521" y="1040"/>
                    <a:pt x="2741" y="820"/>
                    <a:pt x="2962" y="820"/>
                  </a:cubicBezTo>
                  <a:close/>
                  <a:moveTo>
                    <a:pt x="6270" y="2489"/>
                  </a:moveTo>
                  <a:cubicBezTo>
                    <a:pt x="6459" y="2489"/>
                    <a:pt x="6680" y="2679"/>
                    <a:pt x="6680" y="2931"/>
                  </a:cubicBezTo>
                  <a:cubicBezTo>
                    <a:pt x="6680" y="3151"/>
                    <a:pt x="6459" y="3340"/>
                    <a:pt x="6270" y="3340"/>
                  </a:cubicBezTo>
                  <a:lnTo>
                    <a:pt x="3781" y="3340"/>
                  </a:lnTo>
                  <a:cubicBezTo>
                    <a:pt x="3561" y="3340"/>
                    <a:pt x="3403" y="3151"/>
                    <a:pt x="3403" y="2931"/>
                  </a:cubicBezTo>
                  <a:cubicBezTo>
                    <a:pt x="3403" y="2679"/>
                    <a:pt x="3592" y="2489"/>
                    <a:pt x="3781" y="2489"/>
                  </a:cubicBezTo>
                  <a:close/>
                  <a:moveTo>
                    <a:pt x="7940" y="4128"/>
                  </a:moveTo>
                  <a:cubicBezTo>
                    <a:pt x="8160" y="4128"/>
                    <a:pt x="8349" y="4348"/>
                    <a:pt x="8349" y="4569"/>
                  </a:cubicBezTo>
                  <a:cubicBezTo>
                    <a:pt x="8349" y="4789"/>
                    <a:pt x="8160" y="5010"/>
                    <a:pt x="7940" y="5010"/>
                  </a:cubicBezTo>
                  <a:lnTo>
                    <a:pt x="2962" y="5010"/>
                  </a:lnTo>
                  <a:cubicBezTo>
                    <a:pt x="2741" y="5010"/>
                    <a:pt x="2521" y="4789"/>
                    <a:pt x="2521" y="4569"/>
                  </a:cubicBezTo>
                  <a:cubicBezTo>
                    <a:pt x="2521" y="4348"/>
                    <a:pt x="2741" y="4128"/>
                    <a:pt x="2962" y="4128"/>
                  </a:cubicBezTo>
                  <a:close/>
                  <a:moveTo>
                    <a:pt x="6312" y="5826"/>
                  </a:moveTo>
                  <a:cubicBezTo>
                    <a:pt x="6490" y="5826"/>
                    <a:pt x="6680" y="6005"/>
                    <a:pt x="6680" y="6239"/>
                  </a:cubicBezTo>
                  <a:cubicBezTo>
                    <a:pt x="6680" y="6459"/>
                    <a:pt x="6459" y="6617"/>
                    <a:pt x="6270" y="6617"/>
                  </a:cubicBezTo>
                  <a:lnTo>
                    <a:pt x="3781" y="6617"/>
                  </a:lnTo>
                  <a:cubicBezTo>
                    <a:pt x="3561" y="6617"/>
                    <a:pt x="3403" y="6428"/>
                    <a:pt x="3403" y="6239"/>
                  </a:cubicBezTo>
                  <a:cubicBezTo>
                    <a:pt x="3403" y="5987"/>
                    <a:pt x="3592" y="5829"/>
                    <a:pt x="3781" y="5829"/>
                  </a:cubicBezTo>
                  <a:lnTo>
                    <a:pt x="6270" y="5829"/>
                  </a:lnTo>
                  <a:cubicBezTo>
                    <a:pt x="6284" y="5827"/>
                    <a:pt x="6298" y="5826"/>
                    <a:pt x="6312" y="5826"/>
                  </a:cubicBezTo>
                  <a:close/>
                  <a:moveTo>
                    <a:pt x="7940" y="7436"/>
                  </a:moveTo>
                  <a:cubicBezTo>
                    <a:pt x="8160" y="7436"/>
                    <a:pt x="8349" y="7656"/>
                    <a:pt x="8349" y="7877"/>
                  </a:cubicBezTo>
                  <a:cubicBezTo>
                    <a:pt x="8349" y="8129"/>
                    <a:pt x="8160" y="8286"/>
                    <a:pt x="7940" y="8286"/>
                  </a:cubicBezTo>
                  <a:lnTo>
                    <a:pt x="2962" y="8286"/>
                  </a:lnTo>
                  <a:cubicBezTo>
                    <a:pt x="2741" y="8286"/>
                    <a:pt x="2521" y="8066"/>
                    <a:pt x="2521" y="7877"/>
                  </a:cubicBezTo>
                  <a:cubicBezTo>
                    <a:pt x="2521" y="7656"/>
                    <a:pt x="2741" y="7436"/>
                    <a:pt x="2962" y="7436"/>
                  </a:cubicBezTo>
                  <a:close/>
                  <a:moveTo>
                    <a:pt x="1" y="1"/>
                  </a:moveTo>
                  <a:lnTo>
                    <a:pt x="1" y="5388"/>
                  </a:lnTo>
                  <a:cubicBezTo>
                    <a:pt x="1" y="5545"/>
                    <a:pt x="95" y="5703"/>
                    <a:pt x="253" y="5766"/>
                  </a:cubicBezTo>
                  <a:lnTo>
                    <a:pt x="1166" y="6239"/>
                  </a:lnTo>
                  <a:lnTo>
                    <a:pt x="253" y="6711"/>
                  </a:lnTo>
                  <a:cubicBezTo>
                    <a:pt x="127" y="6743"/>
                    <a:pt x="1" y="6900"/>
                    <a:pt x="1" y="7058"/>
                  </a:cubicBezTo>
                  <a:lnTo>
                    <a:pt x="1" y="9137"/>
                  </a:lnTo>
                  <a:lnTo>
                    <a:pt x="10807" y="9137"/>
                  </a:lnTo>
                  <a:lnTo>
                    <a:pt x="10807" y="3750"/>
                  </a:lnTo>
                  <a:cubicBezTo>
                    <a:pt x="10807" y="3592"/>
                    <a:pt x="10712" y="3435"/>
                    <a:pt x="10555" y="3403"/>
                  </a:cubicBezTo>
                  <a:lnTo>
                    <a:pt x="9673" y="2931"/>
                  </a:lnTo>
                  <a:lnTo>
                    <a:pt x="10555" y="2458"/>
                  </a:lnTo>
                  <a:cubicBezTo>
                    <a:pt x="10712" y="2363"/>
                    <a:pt x="10807" y="2237"/>
                    <a:pt x="10807" y="2080"/>
                  </a:cubicBezTo>
                  <a:lnTo>
                    <a:pt x="1080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2" name="Google Shape;7862;p69"/>
          <p:cNvGrpSpPr/>
          <p:nvPr/>
        </p:nvGrpSpPr>
        <p:grpSpPr>
          <a:xfrm>
            <a:off x="5481237" y="3470392"/>
            <a:ext cx="324074" cy="340686"/>
            <a:chOff x="-9949025" y="3615575"/>
            <a:chExt cx="335550" cy="352750"/>
          </a:xfrm>
        </p:grpSpPr>
        <p:sp>
          <p:nvSpPr>
            <p:cNvPr id="7863" name="Google Shape;7863;p69"/>
            <p:cNvSpPr/>
            <p:nvPr/>
          </p:nvSpPr>
          <p:spPr>
            <a:xfrm>
              <a:off x="-9800950" y="3615575"/>
              <a:ext cx="61475" cy="61450"/>
            </a:xfrm>
            <a:custGeom>
              <a:rect b="b" l="l" r="r" t="t"/>
              <a:pathLst>
                <a:path extrusionOk="0" h="2458" w="2459">
                  <a:moveTo>
                    <a:pt x="1261" y="0"/>
                  </a:moveTo>
                  <a:cubicBezTo>
                    <a:pt x="568" y="0"/>
                    <a:pt x="1" y="567"/>
                    <a:pt x="1" y="1261"/>
                  </a:cubicBezTo>
                  <a:cubicBezTo>
                    <a:pt x="1" y="1922"/>
                    <a:pt x="536" y="2458"/>
                    <a:pt x="1261" y="2458"/>
                  </a:cubicBezTo>
                  <a:cubicBezTo>
                    <a:pt x="1891" y="2458"/>
                    <a:pt x="2458" y="1922"/>
                    <a:pt x="2458" y="1261"/>
                  </a:cubicBezTo>
                  <a:cubicBezTo>
                    <a:pt x="2458" y="567"/>
                    <a:pt x="1923" y="0"/>
                    <a:pt x="12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4" name="Google Shape;7864;p69"/>
            <p:cNvSpPr/>
            <p:nvPr/>
          </p:nvSpPr>
          <p:spPr>
            <a:xfrm>
              <a:off x="-9949025" y="3688650"/>
              <a:ext cx="335550" cy="279675"/>
            </a:xfrm>
            <a:custGeom>
              <a:rect b="b" l="l" r="r" t="t"/>
              <a:pathLst>
                <a:path extrusionOk="0" h="11187" w="13422">
                  <a:moveTo>
                    <a:pt x="5523" y="1"/>
                  </a:moveTo>
                  <a:cubicBezTo>
                    <a:pt x="5383" y="1"/>
                    <a:pt x="5245" y="34"/>
                    <a:pt x="5136" y="102"/>
                  </a:cubicBezTo>
                  <a:lnTo>
                    <a:pt x="599" y="2969"/>
                  </a:lnTo>
                  <a:cubicBezTo>
                    <a:pt x="158" y="3158"/>
                    <a:pt x="1" y="3630"/>
                    <a:pt x="190" y="4071"/>
                  </a:cubicBezTo>
                  <a:cubicBezTo>
                    <a:pt x="360" y="4370"/>
                    <a:pt x="617" y="4538"/>
                    <a:pt x="892" y="4538"/>
                  </a:cubicBezTo>
                  <a:cubicBezTo>
                    <a:pt x="1024" y="4538"/>
                    <a:pt x="1160" y="4500"/>
                    <a:pt x="1293" y="4418"/>
                  </a:cubicBezTo>
                  <a:lnTo>
                    <a:pt x="4727" y="2055"/>
                  </a:lnTo>
                  <a:cubicBezTo>
                    <a:pt x="5073" y="3441"/>
                    <a:pt x="5231" y="3851"/>
                    <a:pt x="5987" y="4985"/>
                  </a:cubicBezTo>
                  <a:lnTo>
                    <a:pt x="4033" y="6812"/>
                  </a:lnTo>
                  <a:cubicBezTo>
                    <a:pt x="3750" y="7096"/>
                    <a:pt x="3655" y="7505"/>
                    <a:pt x="3876" y="7852"/>
                  </a:cubicBezTo>
                  <a:lnTo>
                    <a:pt x="5703" y="10750"/>
                  </a:lnTo>
                  <a:cubicBezTo>
                    <a:pt x="5873" y="11026"/>
                    <a:pt x="6141" y="11187"/>
                    <a:pt x="6433" y="11187"/>
                  </a:cubicBezTo>
                  <a:cubicBezTo>
                    <a:pt x="6576" y="11187"/>
                    <a:pt x="6724" y="11148"/>
                    <a:pt x="6869" y="11066"/>
                  </a:cubicBezTo>
                  <a:cubicBezTo>
                    <a:pt x="7247" y="10845"/>
                    <a:pt x="7373" y="10372"/>
                    <a:pt x="7121" y="9931"/>
                  </a:cubicBezTo>
                  <a:lnTo>
                    <a:pt x="5640" y="7568"/>
                  </a:lnTo>
                  <a:lnTo>
                    <a:pt x="7594" y="5678"/>
                  </a:lnTo>
                  <a:lnTo>
                    <a:pt x="12886" y="2780"/>
                  </a:lnTo>
                  <a:cubicBezTo>
                    <a:pt x="13264" y="2591"/>
                    <a:pt x="13422" y="2055"/>
                    <a:pt x="13233" y="1677"/>
                  </a:cubicBezTo>
                  <a:cubicBezTo>
                    <a:pt x="13102" y="1394"/>
                    <a:pt x="12822" y="1217"/>
                    <a:pt x="12526" y="1217"/>
                  </a:cubicBezTo>
                  <a:cubicBezTo>
                    <a:pt x="12393" y="1217"/>
                    <a:pt x="12257" y="1252"/>
                    <a:pt x="12130" y="1331"/>
                  </a:cubicBezTo>
                  <a:lnTo>
                    <a:pt x="7342" y="4008"/>
                  </a:lnTo>
                  <a:cubicBezTo>
                    <a:pt x="6774" y="3158"/>
                    <a:pt x="6302" y="2307"/>
                    <a:pt x="6302" y="889"/>
                  </a:cubicBezTo>
                  <a:cubicBezTo>
                    <a:pt x="6270" y="574"/>
                    <a:pt x="6239" y="322"/>
                    <a:pt x="6018" y="165"/>
                  </a:cubicBezTo>
                  <a:cubicBezTo>
                    <a:pt x="5893" y="58"/>
                    <a:pt x="5707" y="1"/>
                    <a:pt x="55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5" name="Google Shape;7865;p69"/>
            <p:cNvSpPr/>
            <p:nvPr/>
          </p:nvSpPr>
          <p:spPr>
            <a:xfrm>
              <a:off x="-9947450" y="3657100"/>
              <a:ext cx="106350" cy="50650"/>
            </a:xfrm>
            <a:custGeom>
              <a:rect b="b" l="l" r="r" t="t"/>
              <a:pathLst>
                <a:path extrusionOk="0" h="2026" w="4254">
                  <a:moveTo>
                    <a:pt x="910" y="0"/>
                  </a:moveTo>
                  <a:cubicBezTo>
                    <a:pt x="499" y="0"/>
                    <a:pt x="178" y="268"/>
                    <a:pt x="64" y="639"/>
                  </a:cubicBezTo>
                  <a:cubicBezTo>
                    <a:pt x="1" y="1112"/>
                    <a:pt x="253" y="1553"/>
                    <a:pt x="694" y="1616"/>
                  </a:cubicBezTo>
                  <a:lnTo>
                    <a:pt x="2427" y="2025"/>
                  </a:lnTo>
                  <a:lnTo>
                    <a:pt x="4254" y="891"/>
                  </a:lnTo>
                  <a:lnTo>
                    <a:pt x="1041" y="9"/>
                  </a:lnTo>
                  <a:cubicBezTo>
                    <a:pt x="996" y="3"/>
                    <a:pt x="953" y="0"/>
                    <a:pt x="9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66" name="Google Shape;7866;p69"/>
          <p:cNvGrpSpPr/>
          <p:nvPr/>
        </p:nvGrpSpPr>
        <p:grpSpPr>
          <a:xfrm>
            <a:off x="5903702" y="3888137"/>
            <a:ext cx="345370" cy="343656"/>
            <a:chOff x="-9961625" y="4048175"/>
            <a:chExt cx="357600" cy="355825"/>
          </a:xfrm>
        </p:grpSpPr>
        <p:sp>
          <p:nvSpPr>
            <p:cNvPr id="7867" name="Google Shape;7867;p69"/>
            <p:cNvSpPr/>
            <p:nvPr/>
          </p:nvSpPr>
          <p:spPr>
            <a:xfrm>
              <a:off x="-9958475" y="4048175"/>
              <a:ext cx="64625" cy="62650"/>
            </a:xfrm>
            <a:custGeom>
              <a:rect b="b" l="l" r="r" t="t"/>
              <a:pathLst>
                <a:path extrusionOk="0" h="2506" w="2585">
                  <a:moveTo>
                    <a:pt x="442" y="0"/>
                  </a:moveTo>
                  <a:cubicBezTo>
                    <a:pt x="339" y="0"/>
                    <a:pt x="237" y="40"/>
                    <a:pt x="158" y="119"/>
                  </a:cubicBezTo>
                  <a:cubicBezTo>
                    <a:pt x="1" y="339"/>
                    <a:pt x="1" y="560"/>
                    <a:pt x="158" y="717"/>
                  </a:cubicBezTo>
                  <a:lnTo>
                    <a:pt x="1828" y="2387"/>
                  </a:lnTo>
                  <a:cubicBezTo>
                    <a:pt x="1923" y="2466"/>
                    <a:pt x="2033" y="2505"/>
                    <a:pt x="2139" y="2505"/>
                  </a:cubicBezTo>
                  <a:cubicBezTo>
                    <a:pt x="2246" y="2505"/>
                    <a:pt x="2348" y="2466"/>
                    <a:pt x="2427" y="2387"/>
                  </a:cubicBezTo>
                  <a:cubicBezTo>
                    <a:pt x="2584" y="2229"/>
                    <a:pt x="2584" y="1946"/>
                    <a:pt x="2427" y="1788"/>
                  </a:cubicBezTo>
                  <a:lnTo>
                    <a:pt x="725" y="119"/>
                  </a:lnTo>
                  <a:cubicBezTo>
                    <a:pt x="647" y="40"/>
                    <a:pt x="544" y="0"/>
                    <a:pt x="4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8" name="Google Shape;7868;p69"/>
            <p:cNvSpPr/>
            <p:nvPr/>
          </p:nvSpPr>
          <p:spPr>
            <a:xfrm>
              <a:off x="-9873400" y="4048775"/>
              <a:ext cx="21275" cy="63025"/>
            </a:xfrm>
            <a:custGeom>
              <a:rect b="b" l="l" r="r" t="t"/>
              <a:pathLst>
                <a:path extrusionOk="0" h="2521" w="851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lnTo>
                    <a:pt x="0" y="2079"/>
                  </a:lnTo>
                  <a:cubicBezTo>
                    <a:pt x="0" y="2300"/>
                    <a:pt x="221" y="2520"/>
                    <a:pt x="410" y="2520"/>
                  </a:cubicBezTo>
                  <a:cubicBezTo>
                    <a:pt x="630" y="2520"/>
                    <a:pt x="851" y="2300"/>
                    <a:pt x="851" y="2079"/>
                  </a:cubicBezTo>
                  <a:lnTo>
                    <a:pt x="851" y="410"/>
                  </a:lnTo>
                  <a:cubicBezTo>
                    <a:pt x="851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69" name="Google Shape;7869;p69"/>
            <p:cNvSpPr/>
            <p:nvPr/>
          </p:nvSpPr>
          <p:spPr>
            <a:xfrm>
              <a:off x="-9957675" y="4133050"/>
              <a:ext cx="63025" cy="19700"/>
            </a:xfrm>
            <a:custGeom>
              <a:rect b="b" l="l" r="r" t="t"/>
              <a:pathLst>
                <a:path extrusionOk="0" h="788" w="2521">
                  <a:moveTo>
                    <a:pt x="441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41" y="788"/>
                  </a:cubicBezTo>
                  <a:lnTo>
                    <a:pt x="2111" y="788"/>
                  </a:lnTo>
                  <a:cubicBezTo>
                    <a:pt x="2363" y="788"/>
                    <a:pt x="2521" y="599"/>
                    <a:pt x="2521" y="410"/>
                  </a:cubicBezTo>
                  <a:cubicBezTo>
                    <a:pt x="2521" y="158"/>
                    <a:pt x="2332" y="0"/>
                    <a:pt x="21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0" name="Google Shape;7870;p69"/>
            <p:cNvSpPr/>
            <p:nvPr/>
          </p:nvSpPr>
          <p:spPr>
            <a:xfrm>
              <a:off x="-9961625" y="4132250"/>
              <a:ext cx="253650" cy="271750"/>
            </a:xfrm>
            <a:custGeom>
              <a:rect b="b" l="l" r="r" t="t"/>
              <a:pathLst>
                <a:path extrusionOk="0" h="10870" w="10146">
                  <a:moveTo>
                    <a:pt x="5357" y="1"/>
                  </a:moveTo>
                  <a:cubicBezTo>
                    <a:pt x="5010" y="1"/>
                    <a:pt x="4727" y="253"/>
                    <a:pt x="4727" y="631"/>
                  </a:cubicBezTo>
                  <a:lnTo>
                    <a:pt x="4727" y="5388"/>
                  </a:lnTo>
                  <a:cubicBezTo>
                    <a:pt x="4727" y="5640"/>
                    <a:pt x="4537" y="5797"/>
                    <a:pt x="4317" y="5797"/>
                  </a:cubicBezTo>
                  <a:cubicBezTo>
                    <a:pt x="4128" y="5797"/>
                    <a:pt x="3907" y="5577"/>
                    <a:pt x="3907" y="5388"/>
                  </a:cubicBezTo>
                  <a:lnTo>
                    <a:pt x="3907" y="1450"/>
                  </a:lnTo>
                  <a:cubicBezTo>
                    <a:pt x="3907" y="1103"/>
                    <a:pt x="3624" y="820"/>
                    <a:pt x="3277" y="820"/>
                  </a:cubicBezTo>
                  <a:cubicBezTo>
                    <a:pt x="2931" y="820"/>
                    <a:pt x="2647" y="1103"/>
                    <a:pt x="2647" y="1450"/>
                  </a:cubicBezTo>
                  <a:lnTo>
                    <a:pt x="2647" y="7940"/>
                  </a:lnTo>
                  <a:lnTo>
                    <a:pt x="1576" y="6900"/>
                  </a:lnTo>
                  <a:cubicBezTo>
                    <a:pt x="1416" y="6740"/>
                    <a:pt x="1176" y="6640"/>
                    <a:pt x="935" y="6640"/>
                  </a:cubicBezTo>
                  <a:cubicBezTo>
                    <a:pt x="748" y="6640"/>
                    <a:pt x="561" y="6700"/>
                    <a:pt x="410" y="6837"/>
                  </a:cubicBezTo>
                  <a:cubicBezTo>
                    <a:pt x="95" y="7121"/>
                    <a:pt x="1" y="7625"/>
                    <a:pt x="284" y="7971"/>
                  </a:cubicBezTo>
                  <a:lnTo>
                    <a:pt x="1734" y="10208"/>
                  </a:lnTo>
                  <a:cubicBezTo>
                    <a:pt x="2049" y="10618"/>
                    <a:pt x="2521" y="10870"/>
                    <a:pt x="3088" y="10870"/>
                  </a:cubicBezTo>
                  <a:lnTo>
                    <a:pt x="8035" y="10870"/>
                  </a:lnTo>
                  <a:cubicBezTo>
                    <a:pt x="9169" y="10870"/>
                    <a:pt x="10114" y="9925"/>
                    <a:pt x="10114" y="8759"/>
                  </a:cubicBezTo>
                  <a:lnTo>
                    <a:pt x="10114" y="4002"/>
                  </a:lnTo>
                  <a:cubicBezTo>
                    <a:pt x="10145" y="3592"/>
                    <a:pt x="9893" y="3309"/>
                    <a:pt x="9515" y="3309"/>
                  </a:cubicBezTo>
                  <a:cubicBezTo>
                    <a:pt x="9169" y="3309"/>
                    <a:pt x="8885" y="3592"/>
                    <a:pt x="8885" y="3939"/>
                  </a:cubicBezTo>
                  <a:lnTo>
                    <a:pt x="8885" y="5388"/>
                  </a:lnTo>
                  <a:cubicBezTo>
                    <a:pt x="8885" y="5640"/>
                    <a:pt x="8696" y="5797"/>
                    <a:pt x="8507" y="5797"/>
                  </a:cubicBezTo>
                  <a:cubicBezTo>
                    <a:pt x="8255" y="5797"/>
                    <a:pt x="8066" y="5577"/>
                    <a:pt x="8066" y="5388"/>
                  </a:cubicBezTo>
                  <a:lnTo>
                    <a:pt x="8066" y="1450"/>
                  </a:lnTo>
                  <a:cubicBezTo>
                    <a:pt x="8066" y="1103"/>
                    <a:pt x="7782" y="820"/>
                    <a:pt x="7436" y="820"/>
                  </a:cubicBezTo>
                  <a:cubicBezTo>
                    <a:pt x="7089" y="820"/>
                    <a:pt x="6806" y="1103"/>
                    <a:pt x="6806" y="1450"/>
                  </a:cubicBezTo>
                  <a:lnTo>
                    <a:pt x="6806" y="5388"/>
                  </a:lnTo>
                  <a:cubicBezTo>
                    <a:pt x="6806" y="5640"/>
                    <a:pt x="6617" y="5797"/>
                    <a:pt x="6428" y="5797"/>
                  </a:cubicBezTo>
                  <a:cubicBezTo>
                    <a:pt x="6176" y="5797"/>
                    <a:pt x="5987" y="5577"/>
                    <a:pt x="5987" y="5388"/>
                  </a:cubicBezTo>
                  <a:lnTo>
                    <a:pt x="5987" y="631"/>
                  </a:lnTo>
                  <a:cubicBezTo>
                    <a:pt x="5987" y="284"/>
                    <a:pt x="5703" y="1"/>
                    <a:pt x="5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1" name="Google Shape;7871;p69"/>
            <p:cNvSpPr/>
            <p:nvPr/>
          </p:nvSpPr>
          <p:spPr>
            <a:xfrm>
              <a:off x="-9791500" y="4069250"/>
              <a:ext cx="31550" cy="66175"/>
            </a:xfrm>
            <a:custGeom>
              <a:rect b="b" l="l" r="r" t="t"/>
              <a:pathLst>
                <a:path extrusionOk="0" h="2647" w="1262">
                  <a:moveTo>
                    <a:pt x="631" y="0"/>
                  </a:moveTo>
                  <a:cubicBezTo>
                    <a:pt x="284" y="0"/>
                    <a:pt x="1" y="252"/>
                    <a:pt x="1" y="630"/>
                  </a:cubicBezTo>
                  <a:lnTo>
                    <a:pt x="1" y="2647"/>
                  </a:lnTo>
                  <a:cubicBezTo>
                    <a:pt x="190" y="2552"/>
                    <a:pt x="410" y="2489"/>
                    <a:pt x="631" y="2489"/>
                  </a:cubicBezTo>
                  <a:cubicBezTo>
                    <a:pt x="883" y="2521"/>
                    <a:pt x="1072" y="2552"/>
                    <a:pt x="1261" y="2647"/>
                  </a:cubicBezTo>
                  <a:lnTo>
                    <a:pt x="1261" y="630"/>
                  </a:lnTo>
                  <a:cubicBezTo>
                    <a:pt x="1261" y="284"/>
                    <a:pt x="977" y="0"/>
                    <a:pt x="6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2" name="Google Shape;7872;p69"/>
            <p:cNvSpPr/>
            <p:nvPr/>
          </p:nvSpPr>
          <p:spPr>
            <a:xfrm>
              <a:off x="-9740300" y="4049550"/>
              <a:ext cx="136275" cy="268600"/>
            </a:xfrm>
            <a:custGeom>
              <a:rect b="b" l="l" r="r" t="t"/>
              <a:pathLst>
                <a:path extrusionOk="0" h="10744" w="5451">
                  <a:moveTo>
                    <a:pt x="631" y="1"/>
                  </a:moveTo>
                  <a:cubicBezTo>
                    <a:pt x="284" y="1"/>
                    <a:pt x="1" y="253"/>
                    <a:pt x="1" y="631"/>
                  </a:cubicBezTo>
                  <a:lnTo>
                    <a:pt x="1" y="5955"/>
                  </a:lnTo>
                  <a:cubicBezTo>
                    <a:pt x="190" y="5860"/>
                    <a:pt x="410" y="5797"/>
                    <a:pt x="631" y="5797"/>
                  </a:cubicBezTo>
                  <a:cubicBezTo>
                    <a:pt x="1418" y="5797"/>
                    <a:pt x="2080" y="6428"/>
                    <a:pt x="2080" y="7247"/>
                  </a:cubicBezTo>
                  <a:lnTo>
                    <a:pt x="2080" y="10744"/>
                  </a:lnTo>
                  <a:lnTo>
                    <a:pt x="3309" y="10744"/>
                  </a:lnTo>
                  <a:cubicBezTo>
                    <a:pt x="4443" y="10744"/>
                    <a:pt x="5388" y="9799"/>
                    <a:pt x="5388" y="8664"/>
                  </a:cubicBezTo>
                  <a:lnTo>
                    <a:pt x="5388" y="3876"/>
                  </a:lnTo>
                  <a:cubicBezTo>
                    <a:pt x="5451" y="3592"/>
                    <a:pt x="5167" y="3309"/>
                    <a:pt x="4821" y="3309"/>
                  </a:cubicBezTo>
                  <a:cubicBezTo>
                    <a:pt x="4443" y="3309"/>
                    <a:pt x="4191" y="3592"/>
                    <a:pt x="4191" y="3939"/>
                  </a:cubicBezTo>
                  <a:lnTo>
                    <a:pt x="4191" y="5388"/>
                  </a:lnTo>
                  <a:cubicBezTo>
                    <a:pt x="4191" y="5640"/>
                    <a:pt x="3970" y="5797"/>
                    <a:pt x="3781" y="5797"/>
                  </a:cubicBezTo>
                  <a:cubicBezTo>
                    <a:pt x="3561" y="5797"/>
                    <a:pt x="3340" y="5577"/>
                    <a:pt x="3340" y="5388"/>
                  </a:cubicBezTo>
                  <a:lnTo>
                    <a:pt x="3340" y="1450"/>
                  </a:lnTo>
                  <a:cubicBezTo>
                    <a:pt x="3340" y="1103"/>
                    <a:pt x="3088" y="820"/>
                    <a:pt x="2710" y="820"/>
                  </a:cubicBezTo>
                  <a:cubicBezTo>
                    <a:pt x="2364" y="820"/>
                    <a:pt x="2080" y="1103"/>
                    <a:pt x="2080" y="1450"/>
                  </a:cubicBezTo>
                  <a:lnTo>
                    <a:pt x="2080" y="5388"/>
                  </a:lnTo>
                  <a:cubicBezTo>
                    <a:pt x="2080" y="5640"/>
                    <a:pt x="1891" y="5797"/>
                    <a:pt x="1702" y="5797"/>
                  </a:cubicBezTo>
                  <a:cubicBezTo>
                    <a:pt x="1450" y="5797"/>
                    <a:pt x="1261" y="5577"/>
                    <a:pt x="1261" y="5388"/>
                  </a:cubicBezTo>
                  <a:lnTo>
                    <a:pt x="1261" y="631"/>
                  </a:lnTo>
                  <a:cubicBezTo>
                    <a:pt x="1261" y="284"/>
                    <a:pt x="977" y="1"/>
                    <a:pt x="6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73" name="Google Shape;7873;p69"/>
          <p:cNvGrpSpPr/>
          <p:nvPr/>
        </p:nvGrpSpPr>
        <p:grpSpPr>
          <a:xfrm>
            <a:off x="6748480" y="3469451"/>
            <a:ext cx="349958" cy="342569"/>
            <a:chOff x="-8680950" y="3624225"/>
            <a:chExt cx="362350" cy="354700"/>
          </a:xfrm>
        </p:grpSpPr>
        <p:sp>
          <p:nvSpPr>
            <p:cNvPr id="7874" name="Google Shape;7874;p69"/>
            <p:cNvSpPr/>
            <p:nvPr/>
          </p:nvSpPr>
          <p:spPr>
            <a:xfrm>
              <a:off x="-8512400" y="3686450"/>
              <a:ext cx="130775" cy="129800"/>
            </a:xfrm>
            <a:custGeom>
              <a:rect b="b" l="l" r="r" t="t"/>
              <a:pathLst>
                <a:path extrusionOk="0" h="5192" w="5231">
                  <a:moveTo>
                    <a:pt x="4065" y="1"/>
                  </a:moveTo>
                  <a:lnTo>
                    <a:pt x="158" y="3876"/>
                  </a:lnTo>
                  <a:cubicBezTo>
                    <a:pt x="1" y="4096"/>
                    <a:pt x="1" y="4317"/>
                    <a:pt x="158" y="4474"/>
                  </a:cubicBezTo>
                  <a:lnTo>
                    <a:pt x="757" y="5073"/>
                  </a:lnTo>
                  <a:cubicBezTo>
                    <a:pt x="836" y="5152"/>
                    <a:pt x="938" y="5191"/>
                    <a:pt x="1041" y="5191"/>
                  </a:cubicBezTo>
                  <a:cubicBezTo>
                    <a:pt x="1143" y="5191"/>
                    <a:pt x="1245" y="5152"/>
                    <a:pt x="1324" y="5073"/>
                  </a:cubicBezTo>
                  <a:lnTo>
                    <a:pt x="5231" y="1166"/>
                  </a:lnTo>
                  <a:lnTo>
                    <a:pt x="406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5" name="Google Shape;7875;p69"/>
            <p:cNvSpPr/>
            <p:nvPr/>
          </p:nvSpPr>
          <p:spPr>
            <a:xfrm>
              <a:off x="-8395825" y="3624225"/>
              <a:ext cx="77225" cy="77225"/>
            </a:xfrm>
            <a:custGeom>
              <a:rect b="b" l="l" r="r" t="t"/>
              <a:pathLst>
                <a:path extrusionOk="0" h="3089" w="3089">
                  <a:moveTo>
                    <a:pt x="1607" y="1"/>
                  </a:moveTo>
                  <a:cubicBezTo>
                    <a:pt x="1481" y="1"/>
                    <a:pt x="1355" y="64"/>
                    <a:pt x="1292" y="158"/>
                  </a:cubicBezTo>
                  <a:lnTo>
                    <a:pt x="1" y="1891"/>
                  </a:lnTo>
                  <a:lnTo>
                    <a:pt x="1198" y="3088"/>
                  </a:lnTo>
                  <a:lnTo>
                    <a:pt x="2931" y="1797"/>
                  </a:lnTo>
                  <a:cubicBezTo>
                    <a:pt x="3057" y="1734"/>
                    <a:pt x="3088" y="1608"/>
                    <a:pt x="3088" y="1482"/>
                  </a:cubicBezTo>
                  <a:lnTo>
                    <a:pt x="3088" y="442"/>
                  </a:lnTo>
                  <a:cubicBezTo>
                    <a:pt x="3057" y="190"/>
                    <a:pt x="2868" y="1"/>
                    <a:pt x="261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6" name="Google Shape;7876;p69"/>
            <p:cNvSpPr/>
            <p:nvPr/>
          </p:nvSpPr>
          <p:spPr>
            <a:xfrm>
              <a:off x="-8676125" y="3883875"/>
              <a:ext cx="98375" cy="92925"/>
            </a:xfrm>
            <a:custGeom>
              <a:rect b="b" l="l" r="r" t="t"/>
              <a:pathLst>
                <a:path extrusionOk="0" h="3717" w="3935">
                  <a:moveTo>
                    <a:pt x="2478" y="0"/>
                  </a:moveTo>
                  <a:cubicBezTo>
                    <a:pt x="2338" y="0"/>
                    <a:pt x="2197" y="75"/>
                    <a:pt x="2108" y="201"/>
                  </a:cubicBezTo>
                  <a:lnTo>
                    <a:pt x="154" y="3130"/>
                  </a:lnTo>
                  <a:cubicBezTo>
                    <a:pt x="0" y="3413"/>
                    <a:pt x="244" y="3717"/>
                    <a:pt x="527" y="3717"/>
                  </a:cubicBezTo>
                  <a:cubicBezTo>
                    <a:pt x="591" y="3717"/>
                    <a:pt x="657" y="3701"/>
                    <a:pt x="721" y="3666"/>
                  </a:cubicBezTo>
                  <a:lnTo>
                    <a:pt x="3620" y="1744"/>
                  </a:lnTo>
                  <a:cubicBezTo>
                    <a:pt x="3903" y="1618"/>
                    <a:pt x="3935" y="1303"/>
                    <a:pt x="3746" y="1114"/>
                  </a:cubicBezTo>
                  <a:lnTo>
                    <a:pt x="2769" y="138"/>
                  </a:lnTo>
                  <a:cubicBezTo>
                    <a:pt x="2688" y="43"/>
                    <a:pt x="2583" y="0"/>
                    <a:pt x="24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7" name="Google Shape;7877;p69"/>
            <p:cNvSpPr/>
            <p:nvPr/>
          </p:nvSpPr>
          <p:spPr>
            <a:xfrm>
              <a:off x="-8680950" y="3708850"/>
              <a:ext cx="282800" cy="270075"/>
            </a:xfrm>
            <a:custGeom>
              <a:rect b="b" l="l" r="r" t="t"/>
              <a:pathLst>
                <a:path extrusionOk="0" h="10803" w="11312">
                  <a:moveTo>
                    <a:pt x="4337" y="4327"/>
                  </a:moveTo>
                  <a:cubicBezTo>
                    <a:pt x="4656" y="4327"/>
                    <a:pt x="4979" y="4445"/>
                    <a:pt x="5231" y="4681"/>
                  </a:cubicBezTo>
                  <a:cubicBezTo>
                    <a:pt x="5388" y="4839"/>
                    <a:pt x="5388" y="5122"/>
                    <a:pt x="5231" y="5280"/>
                  </a:cubicBezTo>
                  <a:cubicBezTo>
                    <a:pt x="5152" y="5359"/>
                    <a:pt x="5050" y="5398"/>
                    <a:pt x="4947" y="5398"/>
                  </a:cubicBezTo>
                  <a:cubicBezTo>
                    <a:pt x="4845" y="5398"/>
                    <a:pt x="4742" y="5359"/>
                    <a:pt x="4664" y="5280"/>
                  </a:cubicBezTo>
                  <a:cubicBezTo>
                    <a:pt x="4585" y="5201"/>
                    <a:pt x="4475" y="5162"/>
                    <a:pt x="4364" y="5162"/>
                  </a:cubicBezTo>
                  <a:cubicBezTo>
                    <a:pt x="4254" y="5162"/>
                    <a:pt x="4144" y="5201"/>
                    <a:pt x="4065" y="5280"/>
                  </a:cubicBezTo>
                  <a:cubicBezTo>
                    <a:pt x="3829" y="5516"/>
                    <a:pt x="3514" y="5634"/>
                    <a:pt x="3195" y="5634"/>
                  </a:cubicBezTo>
                  <a:cubicBezTo>
                    <a:pt x="2876" y="5634"/>
                    <a:pt x="2553" y="5516"/>
                    <a:pt x="2301" y="5280"/>
                  </a:cubicBezTo>
                  <a:cubicBezTo>
                    <a:pt x="2143" y="5122"/>
                    <a:pt x="2143" y="4839"/>
                    <a:pt x="2301" y="4681"/>
                  </a:cubicBezTo>
                  <a:cubicBezTo>
                    <a:pt x="2379" y="4602"/>
                    <a:pt x="2482" y="4563"/>
                    <a:pt x="2584" y="4563"/>
                  </a:cubicBezTo>
                  <a:cubicBezTo>
                    <a:pt x="2687" y="4563"/>
                    <a:pt x="2789" y="4602"/>
                    <a:pt x="2868" y="4681"/>
                  </a:cubicBezTo>
                  <a:cubicBezTo>
                    <a:pt x="2947" y="4760"/>
                    <a:pt x="3057" y="4799"/>
                    <a:pt x="3167" y="4799"/>
                  </a:cubicBezTo>
                  <a:cubicBezTo>
                    <a:pt x="3277" y="4799"/>
                    <a:pt x="3388" y="4760"/>
                    <a:pt x="3466" y="4681"/>
                  </a:cubicBezTo>
                  <a:cubicBezTo>
                    <a:pt x="3703" y="4445"/>
                    <a:pt x="4018" y="4327"/>
                    <a:pt x="4337" y="4327"/>
                  </a:cubicBezTo>
                  <a:close/>
                  <a:moveTo>
                    <a:pt x="6097" y="5697"/>
                  </a:moveTo>
                  <a:cubicBezTo>
                    <a:pt x="6207" y="5697"/>
                    <a:pt x="6318" y="5737"/>
                    <a:pt x="6396" y="5815"/>
                  </a:cubicBezTo>
                  <a:cubicBezTo>
                    <a:pt x="6869" y="6288"/>
                    <a:pt x="6869" y="7076"/>
                    <a:pt x="6396" y="7611"/>
                  </a:cubicBezTo>
                  <a:cubicBezTo>
                    <a:pt x="6239" y="7769"/>
                    <a:pt x="6239" y="8021"/>
                    <a:pt x="6396" y="8178"/>
                  </a:cubicBezTo>
                  <a:cubicBezTo>
                    <a:pt x="6554" y="8336"/>
                    <a:pt x="6554" y="8619"/>
                    <a:pt x="6396" y="8777"/>
                  </a:cubicBezTo>
                  <a:cubicBezTo>
                    <a:pt x="6318" y="8856"/>
                    <a:pt x="6207" y="8895"/>
                    <a:pt x="6097" y="8895"/>
                  </a:cubicBezTo>
                  <a:cubicBezTo>
                    <a:pt x="5987" y="8895"/>
                    <a:pt x="5877" y="8856"/>
                    <a:pt x="5798" y="8777"/>
                  </a:cubicBezTo>
                  <a:cubicBezTo>
                    <a:pt x="5325" y="8304"/>
                    <a:pt x="5325" y="7517"/>
                    <a:pt x="5798" y="7013"/>
                  </a:cubicBezTo>
                  <a:cubicBezTo>
                    <a:pt x="5955" y="6855"/>
                    <a:pt x="5955" y="6571"/>
                    <a:pt x="5798" y="6414"/>
                  </a:cubicBezTo>
                  <a:cubicBezTo>
                    <a:pt x="5640" y="6256"/>
                    <a:pt x="5640" y="5973"/>
                    <a:pt x="5798" y="5815"/>
                  </a:cubicBezTo>
                  <a:cubicBezTo>
                    <a:pt x="5877" y="5737"/>
                    <a:pt x="5987" y="5697"/>
                    <a:pt x="6097" y="5697"/>
                  </a:cubicBezTo>
                  <a:close/>
                  <a:moveTo>
                    <a:pt x="6968" y="1"/>
                  </a:moveTo>
                  <a:cubicBezTo>
                    <a:pt x="6230" y="1"/>
                    <a:pt x="5491" y="269"/>
                    <a:pt x="4916" y="806"/>
                  </a:cubicBezTo>
                  <a:lnTo>
                    <a:pt x="4286" y="1468"/>
                  </a:lnTo>
                  <a:cubicBezTo>
                    <a:pt x="4191" y="1562"/>
                    <a:pt x="4128" y="1783"/>
                    <a:pt x="4222" y="1909"/>
                  </a:cubicBezTo>
                  <a:cubicBezTo>
                    <a:pt x="4380" y="2255"/>
                    <a:pt x="4286" y="2633"/>
                    <a:pt x="4065" y="2854"/>
                  </a:cubicBezTo>
                  <a:cubicBezTo>
                    <a:pt x="3892" y="3027"/>
                    <a:pt x="3643" y="3124"/>
                    <a:pt x="3401" y="3124"/>
                  </a:cubicBezTo>
                  <a:cubicBezTo>
                    <a:pt x="3203" y="3124"/>
                    <a:pt x="3010" y="3059"/>
                    <a:pt x="2868" y="2917"/>
                  </a:cubicBezTo>
                  <a:lnTo>
                    <a:pt x="2616" y="2633"/>
                  </a:lnTo>
                  <a:cubicBezTo>
                    <a:pt x="2537" y="2555"/>
                    <a:pt x="2427" y="2515"/>
                    <a:pt x="2316" y="2515"/>
                  </a:cubicBezTo>
                  <a:cubicBezTo>
                    <a:pt x="2206" y="2515"/>
                    <a:pt x="2096" y="2555"/>
                    <a:pt x="2017" y="2633"/>
                  </a:cubicBezTo>
                  <a:lnTo>
                    <a:pt x="1419" y="3232"/>
                  </a:lnTo>
                  <a:cubicBezTo>
                    <a:pt x="158" y="4492"/>
                    <a:pt x="1" y="6445"/>
                    <a:pt x="946" y="7895"/>
                  </a:cubicBezTo>
                  <a:lnTo>
                    <a:pt x="1608" y="6792"/>
                  </a:lnTo>
                  <a:cubicBezTo>
                    <a:pt x="1765" y="6477"/>
                    <a:pt x="2143" y="6256"/>
                    <a:pt x="2521" y="6225"/>
                  </a:cubicBezTo>
                  <a:cubicBezTo>
                    <a:pt x="2590" y="6214"/>
                    <a:pt x="2659" y="6209"/>
                    <a:pt x="2726" y="6209"/>
                  </a:cubicBezTo>
                  <a:cubicBezTo>
                    <a:pt x="3056" y="6209"/>
                    <a:pt x="3357" y="6336"/>
                    <a:pt x="3592" y="6571"/>
                  </a:cubicBezTo>
                  <a:lnTo>
                    <a:pt x="4569" y="7548"/>
                  </a:lnTo>
                  <a:cubicBezTo>
                    <a:pt x="4853" y="7832"/>
                    <a:pt x="4979" y="8210"/>
                    <a:pt x="4916" y="8619"/>
                  </a:cubicBezTo>
                  <a:cubicBezTo>
                    <a:pt x="4884" y="8997"/>
                    <a:pt x="4601" y="9312"/>
                    <a:pt x="4286" y="9533"/>
                  </a:cubicBezTo>
                  <a:lnTo>
                    <a:pt x="3246" y="10195"/>
                  </a:lnTo>
                  <a:cubicBezTo>
                    <a:pt x="3867" y="10600"/>
                    <a:pt x="4575" y="10802"/>
                    <a:pt x="5283" y="10802"/>
                  </a:cubicBezTo>
                  <a:cubicBezTo>
                    <a:pt x="6227" y="10802"/>
                    <a:pt x="7170" y="10442"/>
                    <a:pt x="7909" y="9722"/>
                  </a:cubicBezTo>
                  <a:lnTo>
                    <a:pt x="8507" y="9123"/>
                  </a:lnTo>
                  <a:cubicBezTo>
                    <a:pt x="8665" y="8966"/>
                    <a:pt x="8665" y="8682"/>
                    <a:pt x="8507" y="8525"/>
                  </a:cubicBezTo>
                  <a:lnTo>
                    <a:pt x="8224" y="8273"/>
                  </a:lnTo>
                  <a:cubicBezTo>
                    <a:pt x="7909" y="7958"/>
                    <a:pt x="7972" y="7391"/>
                    <a:pt x="8287" y="7076"/>
                  </a:cubicBezTo>
                  <a:cubicBezTo>
                    <a:pt x="8432" y="6930"/>
                    <a:pt x="8659" y="6840"/>
                    <a:pt x="8887" y="6840"/>
                  </a:cubicBezTo>
                  <a:cubicBezTo>
                    <a:pt x="9005" y="6840"/>
                    <a:pt x="9124" y="6864"/>
                    <a:pt x="9232" y="6918"/>
                  </a:cubicBezTo>
                  <a:cubicBezTo>
                    <a:pt x="9294" y="6955"/>
                    <a:pt x="9361" y="6973"/>
                    <a:pt x="9427" y="6973"/>
                  </a:cubicBezTo>
                  <a:cubicBezTo>
                    <a:pt x="9529" y="6973"/>
                    <a:pt x="9628" y="6931"/>
                    <a:pt x="9704" y="6855"/>
                  </a:cubicBezTo>
                  <a:lnTo>
                    <a:pt x="10334" y="6225"/>
                  </a:lnTo>
                  <a:cubicBezTo>
                    <a:pt x="11154" y="5185"/>
                    <a:pt x="11311" y="3831"/>
                    <a:pt x="10713" y="2696"/>
                  </a:cubicBezTo>
                  <a:lnTo>
                    <a:pt x="10713" y="2696"/>
                  </a:lnTo>
                  <a:lnTo>
                    <a:pt x="8665" y="4744"/>
                  </a:lnTo>
                  <a:cubicBezTo>
                    <a:pt x="8428" y="4980"/>
                    <a:pt x="8113" y="5099"/>
                    <a:pt x="7794" y="5099"/>
                  </a:cubicBezTo>
                  <a:cubicBezTo>
                    <a:pt x="7475" y="5099"/>
                    <a:pt x="7152" y="4980"/>
                    <a:pt x="6900" y="4744"/>
                  </a:cubicBezTo>
                  <a:lnTo>
                    <a:pt x="6302" y="4177"/>
                  </a:lnTo>
                  <a:cubicBezTo>
                    <a:pt x="5829" y="3705"/>
                    <a:pt x="5829" y="2917"/>
                    <a:pt x="6302" y="2381"/>
                  </a:cubicBezTo>
                  <a:lnTo>
                    <a:pt x="8350" y="334"/>
                  </a:lnTo>
                  <a:cubicBezTo>
                    <a:pt x="7918" y="112"/>
                    <a:pt x="7443" y="1"/>
                    <a:pt x="69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8" name="Google Shape;7878;p69"/>
            <p:cNvSpPr/>
            <p:nvPr/>
          </p:nvSpPr>
          <p:spPr>
            <a:xfrm>
              <a:off x="-8440725" y="3857375"/>
              <a:ext cx="117400" cy="86450"/>
            </a:xfrm>
            <a:custGeom>
              <a:rect b="b" l="l" r="r" t="t"/>
              <a:pathLst>
                <a:path extrusionOk="0" h="3458" w="4696">
                  <a:moveTo>
                    <a:pt x="1765" y="0"/>
                  </a:moveTo>
                  <a:cubicBezTo>
                    <a:pt x="1608" y="284"/>
                    <a:pt x="1419" y="567"/>
                    <a:pt x="1198" y="788"/>
                  </a:cubicBezTo>
                  <a:lnTo>
                    <a:pt x="568" y="1418"/>
                  </a:lnTo>
                  <a:cubicBezTo>
                    <a:pt x="410" y="1576"/>
                    <a:pt x="190" y="1702"/>
                    <a:pt x="1" y="1733"/>
                  </a:cubicBezTo>
                  <a:lnTo>
                    <a:pt x="442" y="2174"/>
                  </a:lnTo>
                  <a:cubicBezTo>
                    <a:pt x="830" y="2563"/>
                    <a:pt x="1382" y="2767"/>
                    <a:pt x="1930" y="2767"/>
                  </a:cubicBezTo>
                  <a:cubicBezTo>
                    <a:pt x="2316" y="2767"/>
                    <a:pt x="2700" y="2666"/>
                    <a:pt x="3025" y="2458"/>
                  </a:cubicBezTo>
                  <a:lnTo>
                    <a:pt x="3939" y="3340"/>
                  </a:lnTo>
                  <a:cubicBezTo>
                    <a:pt x="4018" y="3419"/>
                    <a:pt x="4128" y="3458"/>
                    <a:pt x="4238" y="3458"/>
                  </a:cubicBezTo>
                  <a:cubicBezTo>
                    <a:pt x="4349" y="3458"/>
                    <a:pt x="4459" y="3419"/>
                    <a:pt x="4538" y="3340"/>
                  </a:cubicBezTo>
                  <a:cubicBezTo>
                    <a:pt x="4695" y="3182"/>
                    <a:pt x="4695" y="2930"/>
                    <a:pt x="4538" y="2773"/>
                  </a:cubicBezTo>
                  <a:lnTo>
                    <a:pt x="176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79" name="Google Shape;7879;p69"/>
            <p:cNvSpPr/>
            <p:nvPr/>
          </p:nvSpPr>
          <p:spPr>
            <a:xfrm>
              <a:off x="-8638400" y="3630725"/>
              <a:ext cx="86650" cy="115625"/>
            </a:xfrm>
            <a:custGeom>
              <a:rect b="b" l="l" r="r" t="t"/>
              <a:pathLst>
                <a:path extrusionOk="0" h="4625" w="3466">
                  <a:moveTo>
                    <a:pt x="457" y="1"/>
                  </a:moveTo>
                  <a:cubicBezTo>
                    <a:pt x="347" y="1"/>
                    <a:pt x="236" y="40"/>
                    <a:pt x="158" y="119"/>
                  </a:cubicBezTo>
                  <a:cubicBezTo>
                    <a:pt x="0" y="277"/>
                    <a:pt x="0" y="560"/>
                    <a:pt x="158" y="718"/>
                  </a:cubicBezTo>
                  <a:lnTo>
                    <a:pt x="1071" y="1631"/>
                  </a:lnTo>
                  <a:cubicBezTo>
                    <a:pt x="819" y="1978"/>
                    <a:pt x="693" y="2387"/>
                    <a:pt x="693" y="2765"/>
                  </a:cubicBezTo>
                  <a:cubicBezTo>
                    <a:pt x="693" y="3269"/>
                    <a:pt x="914" y="3805"/>
                    <a:pt x="1292" y="4183"/>
                  </a:cubicBezTo>
                  <a:lnTo>
                    <a:pt x="1733" y="4624"/>
                  </a:lnTo>
                  <a:cubicBezTo>
                    <a:pt x="1764" y="4435"/>
                    <a:pt x="1890" y="4215"/>
                    <a:pt x="2048" y="4057"/>
                  </a:cubicBezTo>
                  <a:lnTo>
                    <a:pt x="2678" y="3427"/>
                  </a:lnTo>
                  <a:cubicBezTo>
                    <a:pt x="2899" y="3206"/>
                    <a:pt x="3182" y="3017"/>
                    <a:pt x="3466" y="2860"/>
                  </a:cubicBezTo>
                  <a:lnTo>
                    <a:pt x="756" y="119"/>
                  </a:lnTo>
                  <a:cubicBezTo>
                    <a:pt x="677" y="40"/>
                    <a:pt x="567" y="1"/>
                    <a:pt x="4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0" name="Google Shape;7880;p69"/>
          <p:cNvGrpSpPr/>
          <p:nvPr/>
        </p:nvGrpSpPr>
        <p:grpSpPr>
          <a:xfrm>
            <a:off x="2501316" y="3047758"/>
            <a:ext cx="300485" cy="340831"/>
            <a:chOff x="-13056975" y="3212300"/>
            <a:chExt cx="311125" cy="352900"/>
          </a:xfrm>
        </p:grpSpPr>
        <p:sp>
          <p:nvSpPr>
            <p:cNvPr id="7881" name="Google Shape;7881;p69"/>
            <p:cNvSpPr/>
            <p:nvPr/>
          </p:nvSpPr>
          <p:spPr>
            <a:xfrm>
              <a:off x="-12972700" y="3273750"/>
              <a:ext cx="144950" cy="229225"/>
            </a:xfrm>
            <a:custGeom>
              <a:rect b="b" l="l" r="r" t="t"/>
              <a:pathLst>
                <a:path extrusionOk="0" h="9169" w="5798">
                  <a:moveTo>
                    <a:pt x="0" y="0"/>
                  </a:moveTo>
                  <a:lnTo>
                    <a:pt x="0" y="819"/>
                  </a:lnTo>
                  <a:lnTo>
                    <a:pt x="851" y="819"/>
                  </a:lnTo>
                  <a:lnTo>
                    <a:pt x="851" y="8538"/>
                  </a:lnTo>
                  <a:lnTo>
                    <a:pt x="788" y="8538"/>
                  </a:lnTo>
                  <a:cubicBezTo>
                    <a:pt x="1071" y="8696"/>
                    <a:pt x="1355" y="8853"/>
                    <a:pt x="1639" y="8948"/>
                  </a:cubicBezTo>
                  <a:lnTo>
                    <a:pt x="1639" y="851"/>
                  </a:lnTo>
                  <a:lnTo>
                    <a:pt x="2458" y="851"/>
                  </a:lnTo>
                  <a:lnTo>
                    <a:pt x="2458" y="9137"/>
                  </a:lnTo>
                  <a:cubicBezTo>
                    <a:pt x="2615" y="9137"/>
                    <a:pt x="2741" y="9168"/>
                    <a:pt x="2899" y="9168"/>
                  </a:cubicBezTo>
                  <a:cubicBezTo>
                    <a:pt x="3056" y="9168"/>
                    <a:pt x="3151" y="9137"/>
                    <a:pt x="3308" y="9137"/>
                  </a:cubicBezTo>
                  <a:lnTo>
                    <a:pt x="3308" y="851"/>
                  </a:lnTo>
                  <a:lnTo>
                    <a:pt x="4159" y="851"/>
                  </a:lnTo>
                  <a:lnTo>
                    <a:pt x="4159" y="8948"/>
                  </a:lnTo>
                  <a:cubicBezTo>
                    <a:pt x="4411" y="8822"/>
                    <a:pt x="4695" y="8696"/>
                    <a:pt x="4978" y="8538"/>
                  </a:cubicBezTo>
                  <a:lnTo>
                    <a:pt x="4978" y="819"/>
                  </a:lnTo>
                  <a:lnTo>
                    <a:pt x="5797" y="819"/>
                  </a:ln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2" name="Google Shape;7882;p69"/>
            <p:cNvSpPr/>
            <p:nvPr/>
          </p:nvSpPr>
          <p:spPr>
            <a:xfrm>
              <a:off x="-128088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1" y="1"/>
                  </a:moveTo>
                  <a:cubicBezTo>
                    <a:pt x="599" y="1"/>
                    <a:pt x="0" y="568"/>
                    <a:pt x="0" y="1230"/>
                  </a:cubicBezTo>
                  <a:lnTo>
                    <a:pt x="0" y="5514"/>
                  </a:lnTo>
                  <a:cubicBezTo>
                    <a:pt x="0" y="5672"/>
                    <a:pt x="32" y="5829"/>
                    <a:pt x="158" y="5987"/>
                  </a:cubicBezTo>
                  <a:cubicBezTo>
                    <a:pt x="536" y="6617"/>
                    <a:pt x="788" y="7310"/>
                    <a:pt x="851" y="8003"/>
                  </a:cubicBezTo>
                  <a:cubicBezTo>
                    <a:pt x="945" y="8759"/>
                    <a:pt x="756" y="9452"/>
                    <a:pt x="347" y="10114"/>
                  </a:cubicBezTo>
                  <a:lnTo>
                    <a:pt x="1607" y="11122"/>
                  </a:lnTo>
                  <a:cubicBezTo>
                    <a:pt x="2174" y="10208"/>
                    <a:pt x="2521" y="9137"/>
                    <a:pt x="2521" y="8003"/>
                  </a:cubicBezTo>
                  <a:cubicBezTo>
                    <a:pt x="2489" y="7026"/>
                    <a:pt x="2174" y="6113"/>
                    <a:pt x="1702" y="5294"/>
                  </a:cubicBezTo>
                  <a:lnTo>
                    <a:pt x="1702" y="4979"/>
                  </a:lnTo>
                  <a:lnTo>
                    <a:pt x="1702" y="2395"/>
                  </a:lnTo>
                  <a:lnTo>
                    <a:pt x="1891" y="2301"/>
                  </a:lnTo>
                  <a:cubicBezTo>
                    <a:pt x="2269" y="2049"/>
                    <a:pt x="2521" y="1671"/>
                    <a:pt x="2521" y="1230"/>
                  </a:cubicBezTo>
                  <a:cubicBezTo>
                    <a:pt x="2521" y="568"/>
                    <a:pt x="1954" y="1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3" name="Google Shape;7883;p69"/>
            <p:cNvSpPr/>
            <p:nvPr/>
          </p:nvSpPr>
          <p:spPr>
            <a:xfrm>
              <a:off x="-13056975" y="3212300"/>
              <a:ext cx="63025" cy="278075"/>
            </a:xfrm>
            <a:custGeom>
              <a:rect b="b" l="l" r="r" t="t"/>
              <a:pathLst>
                <a:path extrusionOk="0" h="11123" w="2521">
                  <a:moveTo>
                    <a:pt x="1260" y="1"/>
                  </a:moveTo>
                  <a:cubicBezTo>
                    <a:pt x="567" y="1"/>
                    <a:pt x="0" y="568"/>
                    <a:pt x="0" y="1230"/>
                  </a:cubicBezTo>
                  <a:cubicBezTo>
                    <a:pt x="32" y="1671"/>
                    <a:pt x="284" y="2112"/>
                    <a:pt x="662" y="2301"/>
                  </a:cubicBezTo>
                  <a:lnTo>
                    <a:pt x="851" y="2427"/>
                  </a:lnTo>
                  <a:lnTo>
                    <a:pt x="851" y="4979"/>
                  </a:lnTo>
                  <a:lnTo>
                    <a:pt x="851" y="5294"/>
                  </a:lnTo>
                  <a:cubicBezTo>
                    <a:pt x="378" y="6113"/>
                    <a:pt x="63" y="7026"/>
                    <a:pt x="32" y="8003"/>
                  </a:cubicBezTo>
                  <a:cubicBezTo>
                    <a:pt x="32" y="9137"/>
                    <a:pt x="378" y="10208"/>
                    <a:pt x="945" y="11122"/>
                  </a:cubicBezTo>
                  <a:lnTo>
                    <a:pt x="2206" y="10145"/>
                  </a:lnTo>
                  <a:cubicBezTo>
                    <a:pt x="1859" y="9515"/>
                    <a:pt x="1639" y="8791"/>
                    <a:pt x="1702" y="8035"/>
                  </a:cubicBezTo>
                  <a:lnTo>
                    <a:pt x="1702" y="8003"/>
                  </a:lnTo>
                  <a:cubicBezTo>
                    <a:pt x="1733" y="7279"/>
                    <a:pt x="1954" y="6585"/>
                    <a:pt x="2363" y="5987"/>
                  </a:cubicBezTo>
                  <a:cubicBezTo>
                    <a:pt x="2458" y="5829"/>
                    <a:pt x="2521" y="5672"/>
                    <a:pt x="2521" y="5514"/>
                  </a:cubicBezTo>
                  <a:lnTo>
                    <a:pt x="2521" y="1230"/>
                  </a:lnTo>
                  <a:cubicBezTo>
                    <a:pt x="2521" y="568"/>
                    <a:pt x="1954" y="1"/>
                    <a:pt x="126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4" name="Google Shape;7884;p69"/>
            <p:cNvSpPr/>
            <p:nvPr/>
          </p:nvSpPr>
          <p:spPr>
            <a:xfrm>
              <a:off x="-13020750" y="3483250"/>
              <a:ext cx="240250" cy="81950"/>
            </a:xfrm>
            <a:custGeom>
              <a:rect b="b" l="l" r="r" t="t"/>
              <a:pathLst>
                <a:path extrusionOk="0" h="3278" w="9610">
                  <a:moveTo>
                    <a:pt x="1261" y="1"/>
                  </a:moveTo>
                  <a:lnTo>
                    <a:pt x="0" y="977"/>
                  </a:lnTo>
                  <a:cubicBezTo>
                    <a:pt x="1103" y="2395"/>
                    <a:pt x="2867" y="3277"/>
                    <a:pt x="4821" y="3277"/>
                  </a:cubicBezTo>
                  <a:cubicBezTo>
                    <a:pt x="6743" y="3277"/>
                    <a:pt x="8475" y="2363"/>
                    <a:pt x="9610" y="977"/>
                  </a:cubicBezTo>
                  <a:lnTo>
                    <a:pt x="8349" y="1"/>
                  </a:lnTo>
                  <a:cubicBezTo>
                    <a:pt x="7530" y="946"/>
                    <a:pt x="6270" y="1639"/>
                    <a:pt x="4821" y="1639"/>
                  </a:cubicBezTo>
                  <a:cubicBezTo>
                    <a:pt x="3466" y="1639"/>
                    <a:pt x="2143" y="1009"/>
                    <a:pt x="12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5" name="Google Shape;7885;p69"/>
          <p:cNvGrpSpPr/>
          <p:nvPr/>
        </p:nvGrpSpPr>
        <p:grpSpPr>
          <a:xfrm>
            <a:off x="2479634" y="3470392"/>
            <a:ext cx="343849" cy="340686"/>
            <a:chOff x="-13077450" y="3647075"/>
            <a:chExt cx="356025" cy="352750"/>
          </a:xfrm>
        </p:grpSpPr>
        <p:sp>
          <p:nvSpPr>
            <p:cNvPr id="7886" name="Google Shape;7886;p69"/>
            <p:cNvSpPr/>
            <p:nvPr/>
          </p:nvSpPr>
          <p:spPr>
            <a:xfrm>
              <a:off x="-13014450" y="3708500"/>
              <a:ext cx="104000" cy="145750"/>
            </a:xfrm>
            <a:custGeom>
              <a:rect b="b" l="l" r="r" t="t"/>
              <a:pathLst>
                <a:path extrusionOk="0" h="5830" w="4160">
                  <a:moveTo>
                    <a:pt x="2899" y="820"/>
                  </a:moveTo>
                  <a:cubicBezTo>
                    <a:pt x="3151" y="820"/>
                    <a:pt x="3309" y="1041"/>
                    <a:pt x="3309" y="1261"/>
                  </a:cubicBezTo>
                  <a:cubicBezTo>
                    <a:pt x="3309" y="1513"/>
                    <a:pt x="3088" y="1671"/>
                    <a:pt x="2899" y="1671"/>
                  </a:cubicBezTo>
                  <a:lnTo>
                    <a:pt x="1198" y="1671"/>
                  </a:lnTo>
                  <a:cubicBezTo>
                    <a:pt x="977" y="1671"/>
                    <a:pt x="788" y="1482"/>
                    <a:pt x="788" y="1261"/>
                  </a:cubicBezTo>
                  <a:cubicBezTo>
                    <a:pt x="788" y="1041"/>
                    <a:pt x="977" y="820"/>
                    <a:pt x="1198" y="820"/>
                  </a:cubicBezTo>
                  <a:close/>
                  <a:moveTo>
                    <a:pt x="2899" y="2490"/>
                  </a:moveTo>
                  <a:cubicBezTo>
                    <a:pt x="3151" y="2490"/>
                    <a:pt x="3309" y="2679"/>
                    <a:pt x="3309" y="2868"/>
                  </a:cubicBezTo>
                  <a:cubicBezTo>
                    <a:pt x="3309" y="3151"/>
                    <a:pt x="3088" y="3309"/>
                    <a:pt x="2899" y="3309"/>
                  </a:cubicBezTo>
                  <a:lnTo>
                    <a:pt x="1198" y="3309"/>
                  </a:lnTo>
                  <a:cubicBezTo>
                    <a:pt x="977" y="3309"/>
                    <a:pt x="788" y="3120"/>
                    <a:pt x="788" y="2868"/>
                  </a:cubicBezTo>
                  <a:cubicBezTo>
                    <a:pt x="788" y="2647"/>
                    <a:pt x="977" y="2490"/>
                    <a:pt x="1198" y="2490"/>
                  </a:cubicBezTo>
                  <a:close/>
                  <a:moveTo>
                    <a:pt x="2899" y="4191"/>
                  </a:moveTo>
                  <a:cubicBezTo>
                    <a:pt x="3151" y="4191"/>
                    <a:pt x="3309" y="4380"/>
                    <a:pt x="3309" y="4632"/>
                  </a:cubicBezTo>
                  <a:cubicBezTo>
                    <a:pt x="3309" y="4821"/>
                    <a:pt x="3088" y="5010"/>
                    <a:pt x="2899" y="5010"/>
                  </a:cubicBezTo>
                  <a:lnTo>
                    <a:pt x="1198" y="5010"/>
                  </a:lnTo>
                  <a:cubicBezTo>
                    <a:pt x="977" y="5010"/>
                    <a:pt x="788" y="4821"/>
                    <a:pt x="788" y="4632"/>
                  </a:cubicBezTo>
                  <a:cubicBezTo>
                    <a:pt x="788" y="4380"/>
                    <a:pt x="977" y="4191"/>
                    <a:pt x="1198" y="4191"/>
                  </a:cubicBezTo>
                  <a:close/>
                  <a:moveTo>
                    <a:pt x="1" y="1"/>
                  </a:moveTo>
                  <a:lnTo>
                    <a:pt x="1" y="5829"/>
                  </a:lnTo>
                  <a:lnTo>
                    <a:pt x="4159" y="5829"/>
                  </a:lnTo>
                  <a:lnTo>
                    <a:pt x="4159" y="1261"/>
                  </a:lnTo>
                  <a:cubicBezTo>
                    <a:pt x="4128" y="600"/>
                    <a:pt x="3561" y="1"/>
                    <a:pt x="289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7" name="Google Shape;7887;p69"/>
            <p:cNvSpPr/>
            <p:nvPr/>
          </p:nvSpPr>
          <p:spPr>
            <a:xfrm>
              <a:off x="-12890800" y="3708500"/>
              <a:ext cx="104775" cy="145750"/>
            </a:xfrm>
            <a:custGeom>
              <a:rect b="b" l="l" r="r" t="t"/>
              <a:pathLst>
                <a:path extrusionOk="0" h="5830" w="4191">
                  <a:moveTo>
                    <a:pt x="2931" y="820"/>
                  </a:moveTo>
                  <a:cubicBezTo>
                    <a:pt x="3151" y="852"/>
                    <a:pt x="3340" y="1041"/>
                    <a:pt x="3340" y="1261"/>
                  </a:cubicBezTo>
                  <a:cubicBezTo>
                    <a:pt x="3340" y="1513"/>
                    <a:pt x="3151" y="1671"/>
                    <a:pt x="2931" y="1671"/>
                  </a:cubicBezTo>
                  <a:lnTo>
                    <a:pt x="1230" y="1671"/>
                  </a:lnTo>
                  <a:cubicBezTo>
                    <a:pt x="1009" y="1671"/>
                    <a:pt x="820" y="1482"/>
                    <a:pt x="820" y="1261"/>
                  </a:cubicBezTo>
                  <a:cubicBezTo>
                    <a:pt x="820" y="1041"/>
                    <a:pt x="1040" y="820"/>
                    <a:pt x="1230" y="820"/>
                  </a:cubicBezTo>
                  <a:close/>
                  <a:moveTo>
                    <a:pt x="2931" y="2490"/>
                  </a:moveTo>
                  <a:cubicBezTo>
                    <a:pt x="3151" y="2490"/>
                    <a:pt x="3340" y="2679"/>
                    <a:pt x="3340" y="2868"/>
                  </a:cubicBezTo>
                  <a:cubicBezTo>
                    <a:pt x="3340" y="3151"/>
                    <a:pt x="3151" y="3309"/>
                    <a:pt x="2931" y="3309"/>
                  </a:cubicBezTo>
                  <a:lnTo>
                    <a:pt x="1230" y="3309"/>
                  </a:lnTo>
                  <a:cubicBezTo>
                    <a:pt x="1009" y="3309"/>
                    <a:pt x="820" y="3120"/>
                    <a:pt x="820" y="2868"/>
                  </a:cubicBezTo>
                  <a:cubicBezTo>
                    <a:pt x="820" y="2647"/>
                    <a:pt x="1040" y="2490"/>
                    <a:pt x="1230" y="2490"/>
                  </a:cubicBezTo>
                  <a:close/>
                  <a:moveTo>
                    <a:pt x="2931" y="4191"/>
                  </a:moveTo>
                  <a:cubicBezTo>
                    <a:pt x="3151" y="4191"/>
                    <a:pt x="3340" y="4380"/>
                    <a:pt x="3340" y="4632"/>
                  </a:cubicBezTo>
                  <a:cubicBezTo>
                    <a:pt x="3340" y="4821"/>
                    <a:pt x="3151" y="5010"/>
                    <a:pt x="2931" y="5010"/>
                  </a:cubicBezTo>
                  <a:lnTo>
                    <a:pt x="1230" y="5010"/>
                  </a:lnTo>
                  <a:cubicBezTo>
                    <a:pt x="1009" y="5010"/>
                    <a:pt x="820" y="4821"/>
                    <a:pt x="820" y="4632"/>
                  </a:cubicBezTo>
                  <a:cubicBezTo>
                    <a:pt x="820" y="4380"/>
                    <a:pt x="1040" y="4191"/>
                    <a:pt x="1230" y="4191"/>
                  </a:cubicBezTo>
                  <a:close/>
                  <a:moveTo>
                    <a:pt x="1261" y="1"/>
                  </a:moveTo>
                  <a:cubicBezTo>
                    <a:pt x="568" y="1"/>
                    <a:pt x="1" y="600"/>
                    <a:pt x="1" y="1261"/>
                  </a:cubicBezTo>
                  <a:lnTo>
                    <a:pt x="1" y="5829"/>
                  </a:lnTo>
                  <a:lnTo>
                    <a:pt x="4191" y="5829"/>
                  </a:lnTo>
                  <a:lnTo>
                    <a:pt x="41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88" name="Google Shape;7888;p69"/>
            <p:cNvSpPr/>
            <p:nvPr/>
          </p:nvSpPr>
          <p:spPr>
            <a:xfrm>
              <a:off x="-13077450" y="3647075"/>
              <a:ext cx="356025" cy="352750"/>
            </a:xfrm>
            <a:custGeom>
              <a:rect b="b" l="l" r="r" t="t"/>
              <a:pathLst>
                <a:path extrusionOk="0" h="14110" w="14241">
                  <a:moveTo>
                    <a:pt x="12130" y="1670"/>
                  </a:moveTo>
                  <a:cubicBezTo>
                    <a:pt x="12350" y="1670"/>
                    <a:pt x="12508" y="1891"/>
                    <a:pt x="12508" y="2080"/>
                  </a:cubicBezTo>
                  <a:lnTo>
                    <a:pt x="12508" y="8727"/>
                  </a:lnTo>
                  <a:lnTo>
                    <a:pt x="12476" y="8727"/>
                  </a:lnTo>
                  <a:cubicBezTo>
                    <a:pt x="12476" y="8979"/>
                    <a:pt x="12287" y="9168"/>
                    <a:pt x="12067" y="9168"/>
                  </a:cubicBezTo>
                  <a:lnTo>
                    <a:pt x="2111" y="9168"/>
                  </a:lnTo>
                  <a:cubicBezTo>
                    <a:pt x="1890" y="9168"/>
                    <a:pt x="1733" y="8979"/>
                    <a:pt x="1733" y="8727"/>
                  </a:cubicBezTo>
                  <a:lnTo>
                    <a:pt x="1733" y="2080"/>
                  </a:lnTo>
                  <a:cubicBezTo>
                    <a:pt x="1733" y="1828"/>
                    <a:pt x="1922" y="1670"/>
                    <a:pt x="2111" y="1670"/>
                  </a:cubicBezTo>
                  <a:lnTo>
                    <a:pt x="5450" y="1670"/>
                  </a:lnTo>
                  <a:cubicBezTo>
                    <a:pt x="6144" y="1670"/>
                    <a:pt x="6711" y="1985"/>
                    <a:pt x="7120" y="2521"/>
                  </a:cubicBezTo>
                  <a:cubicBezTo>
                    <a:pt x="7498" y="1985"/>
                    <a:pt x="8097" y="1670"/>
                    <a:pt x="8790" y="1670"/>
                  </a:cubicBezTo>
                  <a:close/>
                  <a:moveTo>
                    <a:pt x="1260" y="1"/>
                  </a:moveTo>
                  <a:cubicBezTo>
                    <a:pt x="567" y="1"/>
                    <a:pt x="0" y="536"/>
                    <a:pt x="0" y="1229"/>
                  </a:cubicBezTo>
                  <a:lnTo>
                    <a:pt x="0" y="9547"/>
                  </a:lnTo>
                  <a:cubicBezTo>
                    <a:pt x="0" y="10240"/>
                    <a:pt x="536" y="10775"/>
                    <a:pt x="1260" y="10775"/>
                  </a:cubicBezTo>
                  <a:lnTo>
                    <a:pt x="6238" y="10775"/>
                  </a:lnTo>
                  <a:lnTo>
                    <a:pt x="4285" y="13422"/>
                  </a:lnTo>
                  <a:cubicBezTo>
                    <a:pt x="4159" y="13611"/>
                    <a:pt x="4159" y="13863"/>
                    <a:pt x="4348" y="14020"/>
                  </a:cubicBezTo>
                  <a:cubicBezTo>
                    <a:pt x="4439" y="14059"/>
                    <a:pt x="4531" y="14082"/>
                    <a:pt x="4617" y="14082"/>
                  </a:cubicBezTo>
                  <a:cubicBezTo>
                    <a:pt x="4740" y="14082"/>
                    <a:pt x="4854" y="14036"/>
                    <a:pt x="4946" y="13926"/>
                  </a:cubicBezTo>
                  <a:lnTo>
                    <a:pt x="6679" y="11594"/>
                  </a:lnTo>
                  <a:lnTo>
                    <a:pt x="6679" y="12855"/>
                  </a:lnTo>
                  <a:cubicBezTo>
                    <a:pt x="6679" y="13107"/>
                    <a:pt x="6900" y="13296"/>
                    <a:pt x="7120" y="13296"/>
                  </a:cubicBezTo>
                  <a:cubicBezTo>
                    <a:pt x="7341" y="13296"/>
                    <a:pt x="7561" y="13107"/>
                    <a:pt x="7561" y="12855"/>
                  </a:cubicBezTo>
                  <a:lnTo>
                    <a:pt x="7561" y="11594"/>
                  </a:lnTo>
                  <a:lnTo>
                    <a:pt x="9294" y="13926"/>
                  </a:lnTo>
                  <a:cubicBezTo>
                    <a:pt x="9352" y="14041"/>
                    <a:pt x="9480" y="14109"/>
                    <a:pt x="9614" y="14109"/>
                  </a:cubicBezTo>
                  <a:cubicBezTo>
                    <a:pt x="9700" y="14109"/>
                    <a:pt x="9788" y="14082"/>
                    <a:pt x="9861" y="14020"/>
                  </a:cubicBezTo>
                  <a:cubicBezTo>
                    <a:pt x="10082" y="13894"/>
                    <a:pt x="10113" y="13611"/>
                    <a:pt x="9956" y="13422"/>
                  </a:cubicBezTo>
                  <a:lnTo>
                    <a:pt x="8002" y="10775"/>
                  </a:lnTo>
                  <a:lnTo>
                    <a:pt x="12980" y="10775"/>
                  </a:lnTo>
                  <a:cubicBezTo>
                    <a:pt x="13673" y="10775"/>
                    <a:pt x="14240" y="10240"/>
                    <a:pt x="14240" y="9547"/>
                  </a:cubicBezTo>
                  <a:lnTo>
                    <a:pt x="14240" y="1229"/>
                  </a:lnTo>
                  <a:cubicBezTo>
                    <a:pt x="14114" y="536"/>
                    <a:pt x="13579" y="1"/>
                    <a:pt x="128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89" name="Google Shape;7889;p69"/>
          <p:cNvGrpSpPr/>
          <p:nvPr/>
        </p:nvGrpSpPr>
        <p:grpSpPr>
          <a:xfrm>
            <a:off x="2913508" y="3888801"/>
            <a:ext cx="342328" cy="342328"/>
            <a:chOff x="-13079025" y="4079475"/>
            <a:chExt cx="354450" cy="354450"/>
          </a:xfrm>
        </p:grpSpPr>
        <p:sp>
          <p:nvSpPr>
            <p:cNvPr id="7890" name="Google Shape;7890;p69"/>
            <p:cNvSpPr/>
            <p:nvPr/>
          </p:nvSpPr>
          <p:spPr>
            <a:xfrm>
              <a:off x="-13004200" y="4079475"/>
              <a:ext cx="207150" cy="63050"/>
            </a:xfrm>
            <a:custGeom>
              <a:rect b="b" l="l" r="r" t="t"/>
              <a:pathLst>
                <a:path extrusionOk="0" h="2522" w="8286">
                  <a:moveTo>
                    <a:pt x="4159" y="1"/>
                  </a:moveTo>
                  <a:cubicBezTo>
                    <a:pt x="1859" y="1"/>
                    <a:pt x="0" y="568"/>
                    <a:pt x="0" y="1261"/>
                  </a:cubicBezTo>
                  <a:cubicBezTo>
                    <a:pt x="0" y="1986"/>
                    <a:pt x="1859" y="2521"/>
                    <a:pt x="4159" y="2521"/>
                  </a:cubicBezTo>
                  <a:cubicBezTo>
                    <a:pt x="6427" y="2521"/>
                    <a:pt x="8286" y="1986"/>
                    <a:pt x="8286" y="1261"/>
                  </a:cubicBezTo>
                  <a:cubicBezTo>
                    <a:pt x="8286" y="568"/>
                    <a:pt x="6427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1" name="Google Shape;7891;p69"/>
            <p:cNvSpPr/>
            <p:nvPr/>
          </p:nvSpPr>
          <p:spPr>
            <a:xfrm>
              <a:off x="-13079025" y="4303175"/>
              <a:ext cx="354450" cy="130750"/>
            </a:xfrm>
            <a:custGeom>
              <a:rect b="b" l="l" r="r" t="t"/>
              <a:pathLst>
                <a:path extrusionOk="0" h="5230" w="14178">
                  <a:moveTo>
                    <a:pt x="2773" y="0"/>
                  </a:moveTo>
                  <a:cubicBezTo>
                    <a:pt x="1040" y="536"/>
                    <a:pt x="0" y="1355"/>
                    <a:pt x="0" y="2331"/>
                  </a:cubicBezTo>
                  <a:cubicBezTo>
                    <a:pt x="0" y="4222"/>
                    <a:pt x="3686" y="5230"/>
                    <a:pt x="7057" y="5230"/>
                  </a:cubicBezTo>
                  <a:cubicBezTo>
                    <a:pt x="10460" y="5230"/>
                    <a:pt x="14114" y="4222"/>
                    <a:pt x="14114" y="2331"/>
                  </a:cubicBezTo>
                  <a:cubicBezTo>
                    <a:pt x="14177" y="1355"/>
                    <a:pt x="13169" y="567"/>
                    <a:pt x="11436" y="0"/>
                  </a:cubicBezTo>
                  <a:lnTo>
                    <a:pt x="11247" y="1985"/>
                  </a:lnTo>
                  <a:cubicBezTo>
                    <a:pt x="11216" y="2993"/>
                    <a:pt x="9830" y="3560"/>
                    <a:pt x="7089" y="3560"/>
                  </a:cubicBezTo>
                  <a:cubicBezTo>
                    <a:pt x="5577" y="3560"/>
                    <a:pt x="2962" y="3371"/>
                    <a:pt x="2962" y="1890"/>
                  </a:cubicBezTo>
                  <a:lnTo>
                    <a:pt x="277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2" name="Google Shape;7892;p69"/>
            <p:cNvSpPr/>
            <p:nvPr/>
          </p:nvSpPr>
          <p:spPr>
            <a:xfrm>
              <a:off x="-12986875" y="4313400"/>
              <a:ext cx="173300" cy="58300"/>
            </a:xfrm>
            <a:custGeom>
              <a:rect b="b" l="l" r="r" t="t"/>
              <a:pathLst>
                <a:path extrusionOk="0" h="2332" w="6932">
                  <a:moveTo>
                    <a:pt x="0" y="1"/>
                  </a:moveTo>
                  <a:lnTo>
                    <a:pt x="158" y="1481"/>
                  </a:lnTo>
                  <a:cubicBezTo>
                    <a:pt x="158" y="1954"/>
                    <a:pt x="1638" y="2332"/>
                    <a:pt x="3466" y="2332"/>
                  </a:cubicBezTo>
                  <a:cubicBezTo>
                    <a:pt x="4159" y="2332"/>
                    <a:pt x="6774" y="2206"/>
                    <a:pt x="6774" y="1481"/>
                  </a:cubicBezTo>
                  <a:lnTo>
                    <a:pt x="6931" y="1"/>
                  </a:lnTo>
                  <a:lnTo>
                    <a:pt x="6931" y="1"/>
                  </a:lnTo>
                  <a:cubicBezTo>
                    <a:pt x="5860" y="442"/>
                    <a:pt x="4694" y="662"/>
                    <a:pt x="3466" y="662"/>
                  </a:cubicBezTo>
                  <a:cubicBezTo>
                    <a:pt x="2237" y="662"/>
                    <a:pt x="1040" y="44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3" name="Google Shape;7893;p69"/>
            <p:cNvSpPr/>
            <p:nvPr/>
          </p:nvSpPr>
          <p:spPr>
            <a:xfrm>
              <a:off x="-13004200" y="4143275"/>
              <a:ext cx="206375" cy="166225"/>
            </a:xfrm>
            <a:custGeom>
              <a:rect b="b" l="l" r="r" t="t"/>
              <a:pathLst>
                <a:path extrusionOk="0" h="6649" w="8255">
                  <a:moveTo>
                    <a:pt x="8254" y="1"/>
                  </a:moveTo>
                  <a:lnTo>
                    <a:pt x="8254" y="1"/>
                  </a:lnTo>
                  <a:cubicBezTo>
                    <a:pt x="6994" y="725"/>
                    <a:pt x="4694" y="820"/>
                    <a:pt x="4096" y="820"/>
                  </a:cubicBezTo>
                  <a:cubicBezTo>
                    <a:pt x="3529" y="820"/>
                    <a:pt x="1260" y="788"/>
                    <a:pt x="0" y="32"/>
                  </a:cubicBezTo>
                  <a:lnTo>
                    <a:pt x="0" y="32"/>
                  </a:lnTo>
                  <a:lnTo>
                    <a:pt x="567" y="5892"/>
                  </a:lnTo>
                  <a:cubicBezTo>
                    <a:pt x="1638" y="6365"/>
                    <a:pt x="2836" y="6648"/>
                    <a:pt x="4096" y="6648"/>
                  </a:cubicBezTo>
                  <a:cubicBezTo>
                    <a:pt x="5356" y="6648"/>
                    <a:pt x="6585" y="6365"/>
                    <a:pt x="7656" y="5892"/>
                  </a:cubicBezTo>
                  <a:lnTo>
                    <a:pt x="825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894" name="Google Shape;7894;p69"/>
          <p:cNvGrpSpPr/>
          <p:nvPr/>
        </p:nvGrpSpPr>
        <p:grpSpPr>
          <a:xfrm>
            <a:off x="4190471" y="3048145"/>
            <a:ext cx="341579" cy="340058"/>
            <a:chOff x="-11292700" y="3213875"/>
            <a:chExt cx="353675" cy="352100"/>
          </a:xfrm>
        </p:grpSpPr>
        <p:sp>
          <p:nvSpPr>
            <p:cNvPr id="7895" name="Google Shape;7895;p69"/>
            <p:cNvSpPr/>
            <p:nvPr/>
          </p:nvSpPr>
          <p:spPr>
            <a:xfrm>
              <a:off x="-11178500" y="3213875"/>
              <a:ext cx="124475" cy="124475"/>
            </a:xfrm>
            <a:custGeom>
              <a:rect b="b" l="l" r="r" t="t"/>
              <a:pathLst>
                <a:path extrusionOk="0" h="4979" w="4979">
                  <a:moveTo>
                    <a:pt x="2489" y="1671"/>
                  </a:moveTo>
                  <a:cubicBezTo>
                    <a:pt x="2962" y="1671"/>
                    <a:pt x="3309" y="2049"/>
                    <a:pt x="3309" y="2521"/>
                  </a:cubicBezTo>
                  <a:cubicBezTo>
                    <a:pt x="3309" y="2994"/>
                    <a:pt x="2962" y="3340"/>
                    <a:pt x="2489" y="3340"/>
                  </a:cubicBezTo>
                  <a:cubicBezTo>
                    <a:pt x="2017" y="3340"/>
                    <a:pt x="1670" y="2994"/>
                    <a:pt x="1670" y="2521"/>
                  </a:cubicBezTo>
                  <a:cubicBezTo>
                    <a:pt x="1639" y="2049"/>
                    <a:pt x="2017" y="1671"/>
                    <a:pt x="2489" y="1671"/>
                  </a:cubicBezTo>
                  <a:close/>
                  <a:moveTo>
                    <a:pt x="2489" y="1"/>
                  </a:moveTo>
                  <a:cubicBezTo>
                    <a:pt x="2048" y="1"/>
                    <a:pt x="1891" y="221"/>
                    <a:pt x="1702" y="537"/>
                  </a:cubicBezTo>
                  <a:cubicBezTo>
                    <a:pt x="1555" y="523"/>
                    <a:pt x="1414" y="498"/>
                    <a:pt x="1278" y="498"/>
                  </a:cubicBezTo>
                  <a:cubicBezTo>
                    <a:pt x="1094" y="498"/>
                    <a:pt x="920" y="544"/>
                    <a:pt x="757" y="726"/>
                  </a:cubicBezTo>
                  <a:cubicBezTo>
                    <a:pt x="442" y="1041"/>
                    <a:pt x="505" y="1324"/>
                    <a:pt x="568" y="1734"/>
                  </a:cubicBezTo>
                  <a:cubicBezTo>
                    <a:pt x="221" y="1923"/>
                    <a:pt x="1" y="2080"/>
                    <a:pt x="1" y="2521"/>
                  </a:cubicBezTo>
                  <a:cubicBezTo>
                    <a:pt x="1" y="2931"/>
                    <a:pt x="221" y="3088"/>
                    <a:pt x="568" y="3309"/>
                  </a:cubicBezTo>
                  <a:cubicBezTo>
                    <a:pt x="473" y="3687"/>
                    <a:pt x="442" y="3939"/>
                    <a:pt x="757" y="4254"/>
                  </a:cubicBezTo>
                  <a:cubicBezTo>
                    <a:pt x="938" y="4436"/>
                    <a:pt x="1109" y="4481"/>
                    <a:pt x="1288" y="4481"/>
                  </a:cubicBezTo>
                  <a:cubicBezTo>
                    <a:pt x="1419" y="4481"/>
                    <a:pt x="1555" y="4456"/>
                    <a:pt x="1702" y="4443"/>
                  </a:cubicBezTo>
                  <a:cubicBezTo>
                    <a:pt x="1922" y="4758"/>
                    <a:pt x="2080" y="4979"/>
                    <a:pt x="2489" y="4979"/>
                  </a:cubicBezTo>
                  <a:cubicBezTo>
                    <a:pt x="2931" y="4979"/>
                    <a:pt x="3088" y="4758"/>
                    <a:pt x="3277" y="4443"/>
                  </a:cubicBezTo>
                  <a:cubicBezTo>
                    <a:pt x="3431" y="4469"/>
                    <a:pt x="3565" y="4495"/>
                    <a:pt x="3690" y="4495"/>
                  </a:cubicBezTo>
                  <a:cubicBezTo>
                    <a:pt x="3871" y="4495"/>
                    <a:pt x="4036" y="4441"/>
                    <a:pt x="4222" y="4254"/>
                  </a:cubicBezTo>
                  <a:cubicBezTo>
                    <a:pt x="4537" y="3939"/>
                    <a:pt x="4443" y="3655"/>
                    <a:pt x="4411" y="3309"/>
                  </a:cubicBezTo>
                  <a:cubicBezTo>
                    <a:pt x="4726" y="3057"/>
                    <a:pt x="4978" y="2899"/>
                    <a:pt x="4978" y="2521"/>
                  </a:cubicBezTo>
                  <a:cubicBezTo>
                    <a:pt x="4978" y="2080"/>
                    <a:pt x="4726" y="1923"/>
                    <a:pt x="4411" y="1734"/>
                  </a:cubicBezTo>
                  <a:cubicBezTo>
                    <a:pt x="4506" y="1324"/>
                    <a:pt x="4537" y="1041"/>
                    <a:pt x="4222" y="726"/>
                  </a:cubicBezTo>
                  <a:cubicBezTo>
                    <a:pt x="4041" y="544"/>
                    <a:pt x="3870" y="498"/>
                    <a:pt x="3691" y="498"/>
                  </a:cubicBezTo>
                  <a:cubicBezTo>
                    <a:pt x="3560" y="498"/>
                    <a:pt x="3424" y="523"/>
                    <a:pt x="3277" y="537"/>
                  </a:cubicBezTo>
                  <a:cubicBezTo>
                    <a:pt x="3025" y="221"/>
                    <a:pt x="2868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6" name="Google Shape;7896;p69"/>
            <p:cNvSpPr/>
            <p:nvPr/>
          </p:nvSpPr>
          <p:spPr>
            <a:xfrm>
              <a:off x="-11292700" y="3255625"/>
              <a:ext cx="117375" cy="124475"/>
            </a:xfrm>
            <a:custGeom>
              <a:rect b="b" l="l" r="r" t="t"/>
              <a:pathLst>
                <a:path extrusionOk="0" h="4979" w="4695">
                  <a:moveTo>
                    <a:pt x="2521" y="1670"/>
                  </a:moveTo>
                  <a:cubicBezTo>
                    <a:pt x="2993" y="1670"/>
                    <a:pt x="3340" y="2017"/>
                    <a:pt x="3340" y="2490"/>
                  </a:cubicBezTo>
                  <a:cubicBezTo>
                    <a:pt x="3340" y="2962"/>
                    <a:pt x="2993" y="3309"/>
                    <a:pt x="2521" y="3309"/>
                  </a:cubicBezTo>
                  <a:cubicBezTo>
                    <a:pt x="2048" y="3309"/>
                    <a:pt x="1702" y="2962"/>
                    <a:pt x="1702" y="2490"/>
                  </a:cubicBezTo>
                  <a:cubicBezTo>
                    <a:pt x="1702" y="2017"/>
                    <a:pt x="2048" y="1670"/>
                    <a:pt x="2521" y="1670"/>
                  </a:cubicBezTo>
                  <a:close/>
                  <a:moveTo>
                    <a:pt x="2552" y="1"/>
                  </a:moveTo>
                  <a:cubicBezTo>
                    <a:pt x="2111" y="1"/>
                    <a:pt x="1954" y="253"/>
                    <a:pt x="1765" y="568"/>
                  </a:cubicBezTo>
                  <a:cubicBezTo>
                    <a:pt x="1618" y="554"/>
                    <a:pt x="1476" y="530"/>
                    <a:pt x="1339" y="530"/>
                  </a:cubicBezTo>
                  <a:cubicBezTo>
                    <a:pt x="1151" y="530"/>
                    <a:pt x="969" y="575"/>
                    <a:pt x="788" y="757"/>
                  </a:cubicBezTo>
                  <a:cubicBezTo>
                    <a:pt x="473" y="1072"/>
                    <a:pt x="536" y="1355"/>
                    <a:pt x="599" y="1702"/>
                  </a:cubicBezTo>
                  <a:cubicBezTo>
                    <a:pt x="252" y="1891"/>
                    <a:pt x="0" y="2048"/>
                    <a:pt x="0" y="2490"/>
                  </a:cubicBezTo>
                  <a:cubicBezTo>
                    <a:pt x="0" y="2931"/>
                    <a:pt x="221" y="3088"/>
                    <a:pt x="536" y="3277"/>
                  </a:cubicBezTo>
                  <a:cubicBezTo>
                    <a:pt x="473" y="3687"/>
                    <a:pt x="441" y="3907"/>
                    <a:pt x="756" y="4222"/>
                  </a:cubicBezTo>
                  <a:cubicBezTo>
                    <a:pt x="943" y="4409"/>
                    <a:pt x="1107" y="4463"/>
                    <a:pt x="1295" y="4463"/>
                  </a:cubicBezTo>
                  <a:cubicBezTo>
                    <a:pt x="1425" y="4463"/>
                    <a:pt x="1566" y="4437"/>
                    <a:pt x="1733" y="4411"/>
                  </a:cubicBezTo>
                  <a:cubicBezTo>
                    <a:pt x="1954" y="4726"/>
                    <a:pt x="2111" y="4978"/>
                    <a:pt x="2521" y="4978"/>
                  </a:cubicBezTo>
                  <a:cubicBezTo>
                    <a:pt x="2962" y="4978"/>
                    <a:pt x="3119" y="4726"/>
                    <a:pt x="3308" y="4411"/>
                  </a:cubicBezTo>
                  <a:cubicBezTo>
                    <a:pt x="3458" y="4449"/>
                    <a:pt x="3588" y="4476"/>
                    <a:pt x="3710" y="4476"/>
                  </a:cubicBezTo>
                  <a:cubicBezTo>
                    <a:pt x="3896" y="4476"/>
                    <a:pt x="4063" y="4412"/>
                    <a:pt x="4254" y="4222"/>
                  </a:cubicBezTo>
                  <a:cubicBezTo>
                    <a:pt x="4569" y="3907"/>
                    <a:pt x="4474" y="3624"/>
                    <a:pt x="4443" y="3277"/>
                  </a:cubicBezTo>
                  <a:cubicBezTo>
                    <a:pt x="4583" y="3183"/>
                    <a:pt x="4592" y="3175"/>
                    <a:pt x="4592" y="3175"/>
                  </a:cubicBezTo>
                  <a:lnTo>
                    <a:pt x="4592" y="3175"/>
                  </a:lnTo>
                  <a:cubicBezTo>
                    <a:pt x="4592" y="3175"/>
                    <a:pt x="4592" y="3175"/>
                    <a:pt x="4592" y="3175"/>
                  </a:cubicBezTo>
                  <a:cubicBezTo>
                    <a:pt x="4594" y="3175"/>
                    <a:pt x="4606" y="3170"/>
                    <a:pt x="4695" y="3120"/>
                  </a:cubicBezTo>
                  <a:cubicBezTo>
                    <a:pt x="4411" y="2805"/>
                    <a:pt x="4254" y="2427"/>
                    <a:pt x="4254" y="2017"/>
                  </a:cubicBezTo>
                  <a:cubicBezTo>
                    <a:pt x="3939" y="1702"/>
                    <a:pt x="3781" y="1324"/>
                    <a:pt x="3781" y="851"/>
                  </a:cubicBezTo>
                  <a:cubicBezTo>
                    <a:pt x="3781" y="725"/>
                    <a:pt x="3781" y="631"/>
                    <a:pt x="3812" y="536"/>
                  </a:cubicBezTo>
                  <a:cubicBezTo>
                    <a:pt x="3754" y="517"/>
                    <a:pt x="3710" y="509"/>
                    <a:pt x="3671" y="509"/>
                  </a:cubicBezTo>
                  <a:cubicBezTo>
                    <a:pt x="3583" y="509"/>
                    <a:pt x="3514" y="546"/>
                    <a:pt x="3340" y="568"/>
                  </a:cubicBezTo>
                  <a:cubicBezTo>
                    <a:pt x="3119" y="253"/>
                    <a:pt x="2962" y="1"/>
                    <a:pt x="25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7" name="Google Shape;7897;p69"/>
            <p:cNvSpPr/>
            <p:nvPr/>
          </p:nvSpPr>
          <p:spPr>
            <a:xfrm>
              <a:off x="-11056425" y="3254850"/>
              <a:ext cx="117400" cy="125250"/>
            </a:xfrm>
            <a:custGeom>
              <a:rect b="b" l="l" r="r" t="t"/>
              <a:pathLst>
                <a:path extrusionOk="0" h="5010" w="4696">
                  <a:moveTo>
                    <a:pt x="2175" y="1701"/>
                  </a:moveTo>
                  <a:cubicBezTo>
                    <a:pt x="2647" y="1701"/>
                    <a:pt x="2994" y="2048"/>
                    <a:pt x="2994" y="2521"/>
                  </a:cubicBezTo>
                  <a:cubicBezTo>
                    <a:pt x="2994" y="2962"/>
                    <a:pt x="2616" y="3340"/>
                    <a:pt x="2175" y="3340"/>
                  </a:cubicBezTo>
                  <a:cubicBezTo>
                    <a:pt x="1702" y="3340"/>
                    <a:pt x="1324" y="2993"/>
                    <a:pt x="1324" y="2521"/>
                  </a:cubicBezTo>
                  <a:cubicBezTo>
                    <a:pt x="1324" y="2048"/>
                    <a:pt x="1702" y="1701"/>
                    <a:pt x="2175" y="1701"/>
                  </a:cubicBezTo>
                  <a:close/>
                  <a:moveTo>
                    <a:pt x="2112" y="0"/>
                  </a:moveTo>
                  <a:cubicBezTo>
                    <a:pt x="1702" y="0"/>
                    <a:pt x="1545" y="221"/>
                    <a:pt x="1324" y="567"/>
                  </a:cubicBezTo>
                  <a:cubicBezTo>
                    <a:pt x="1022" y="511"/>
                    <a:pt x="957" y="499"/>
                    <a:pt x="927" y="499"/>
                  </a:cubicBezTo>
                  <a:cubicBezTo>
                    <a:pt x="907" y="499"/>
                    <a:pt x="902" y="504"/>
                    <a:pt x="852" y="504"/>
                  </a:cubicBezTo>
                  <a:cubicBezTo>
                    <a:pt x="915" y="630"/>
                    <a:pt x="915" y="725"/>
                    <a:pt x="915" y="819"/>
                  </a:cubicBezTo>
                  <a:cubicBezTo>
                    <a:pt x="915" y="1260"/>
                    <a:pt x="757" y="1701"/>
                    <a:pt x="442" y="2016"/>
                  </a:cubicBezTo>
                  <a:cubicBezTo>
                    <a:pt x="442" y="2458"/>
                    <a:pt x="284" y="2836"/>
                    <a:pt x="1" y="3119"/>
                  </a:cubicBezTo>
                  <a:lnTo>
                    <a:pt x="32" y="3151"/>
                  </a:lnTo>
                  <a:lnTo>
                    <a:pt x="221" y="3308"/>
                  </a:lnTo>
                  <a:cubicBezTo>
                    <a:pt x="158" y="3718"/>
                    <a:pt x="127" y="3938"/>
                    <a:pt x="442" y="4253"/>
                  </a:cubicBezTo>
                  <a:cubicBezTo>
                    <a:pt x="628" y="4440"/>
                    <a:pt x="793" y="4494"/>
                    <a:pt x="974" y="4494"/>
                  </a:cubicBezTo>
                  <a:cubicBezTo>
                    <a:pt x="1099" y="4494"/>
                    <a:pt x="1233" y="4468"/>
                    <a:pt x="1387" y="4442"/>
                  </a:cubicBezTo>
                  <a:cubicBezTo>
                    <a:pt x="1608" y="4757"/>
                    <a:pt x="1765" y="5009"/>
                    <a:pt x="2175" y="5009"/>
                  </a:cubicBezTo>
                  <a:cubicBezTo>
                    <a:pt x="2584" y="5009"/>
                    <a:pt x="2742" y="4757"/>
                    <a:pt x="2962" y="4442"/>
                  </a:cubicBezTo>
                  <a:cubicBezTo>
                    <a:pt x="3112" y="4480"/>
                    <a:pt x="3247" y="4507"/>
                    <a:pt x="3375" y="4507"/>
                  </a:cubicBezTo>
                  <a:cubicBezTo>
                    <a:pt x="3570" y="4507"/>
                    <a:pt x="3749" y="4443"/>
                    <a:pt x="3939" y="4253"/>
                  </a:cubicBezTo>
                  <a:cubicBezTo>
                    <a:pt x="4254" y="3938"/>
                    <a:pt x="4160" y="3655"/>
                    <a:pt x="4128" y="3308"/>
                  </a:cubicBezTo>
                  <a:cubicBezTo>
                    <a:pt x="4443" y="3088"/>
                    <a:pt x="4695" y="2930"/>
                    <a:pt x="4695" y="2521"/>
                  </a:cubicBezTo>
                  <a:cubicBezTo>
                    <a:pt x="4632" y="2079"/>
                    <a:pt x="4412" y="1922"/>
                    <a:pt x="4097" y="1701"/>
                  </a:cubicBezTo>
                  <a:cubicBezTo>
                    <a:pt x="4191" y="1292"/>
                    <a:pt x="4223" y="1071"/>
                    <a:pt x="3907" y="756"/>
                  </a:cubicBezTo>
                  <a:cubicBezTo>
                    <a:pt x="3721" y="570"/>
                    <a:pt x="3546" y="516"/>
                    <a:pt x="3349" y="516"/>
                  </a:cubicBezTo>
                  <a:cubicBezTo>
                    <a:pt x="3213" y="516"/>
                    <a:pt x="3067" y="542"/>
                    <a:pt x="2899" y="567"/>
                  </a:cubicBezTo>
                  <a:cubicBezTo>
                    <a:pt x="2679" y="221"/>
                    <a:pt x="2521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8" name="Google Shape;7898;p69"/>
            <p:cNvSpPr/>
            <p:nvPr/>
          </p:nvSpPr>
          <p:spPr>
            <a:xfrm>
              <a:off x="-11209225" y="3503725"/>
              <a:ext cx="188275" cy="62250"/>
            </a:xfrm>
            <a:custGeom>
              <a:rect b="b" l="l" r="r" t="t"/>
              <a:pathLst>
                <a:path extrusionOk="0" h="2490" w="7531">
                  <a:moveTo>
                    <a:pt x="1356" y="1"/>
                  </a:moveTo>
                  <a:lnTo>
                    <a:pt x="127" y="1859"/>
                  </a:lnTo>
                  <a:cubicBezTo>
                    <a:pt x="1" y="2017"/>
                    <a:pt x="32" y="2206"/>
                    <a:pt x="158" y="2364"/>
                  </a:cubicBezTo>
                  <a:cubicBezTo>
                    <a:pt x="179" y="2448"/>
                    <a:pt x="284" y="2490"/>
                    <a:pt x="408" y="2490"/>
                  </a:cubicBezTo>
                  <a:cubicBezTo>
                    <a:pt x="470" y="2490"/>
                    <a:pt x="536" y="2479"/>
                    <a:pt x="600" y="2458"/>
                  </a:cubicBezTo>
                  <a:lnTo>
                    <a:pt x="1419" y="2017"/>
                  </a:lnTo>
                  <a:cubicBezTo>
                    <a:pt x="1623" y="1922"/>
                    <a:pt x="1844" y="1875"/>
                    <a:pt x="2064" y="1875"/>
                  </a:cubicBezTo>
                  <a:cubicBezTo>
                    <a:pt x="2285" y="1875"/>
                    <a:pt x="2506" y="1922"/>
                    <a:pt x="2710" y="2017"/>
                  </a:cubicBezTo>
                  <a:cubicBezTo>
                    <a:pt x="3025" y="2175"/>
                    <a:pt x="3372" y="2253"/>
                    <a:pt x="3718" y="2253"/>
                  </a:cubicBezTo>
                  <a:cubicBezTo>
                    <a:pt x="4065" y="2253"/>
                    <a:pt x="4412" y="2175"/>
                    <a:pt x="4727" y="2017"/>
                  </a:cubicBezTo>
                  <a:cubicBezTo>
                    <a:pt x="4931" y="1922"/>
                    <a:pt x="5152" y="1875"/>
                    <a:pt x="5373" y="1875"/>
                  </a:cubicBezTo>
                  <a:cubicBezTo>
                    <a:pt x="5593" y="1875"/>
                    <a:pt x="5814" y="1922"/>
                    <a:pt x="6018" y="2017"/>
                  </a:cubicBezTo>
                  <a:lnTo>
                    <a:pt x="6869" y="2458"/>
                  </a:lnTo>
                  <a:cubicBezTo>
                    <a:pt x="6921" y="2479"/>
                    <a:pt x="6978" y="2490"/>
                    <a:pt x="7035" y="2490"/>
                  </a:cubicBezTo>
                  <a:cubicBezTo>
                    <a:pt x="7149" y="2490"/>
                    <a:pt x="7268" y="2448"/>
                    <a:pt x="7373" y="2364"/>
                  </a:cubicBezTo>
                  <a:cubicBezTo>
                    <a:pt x="7499" y="2206"/>
                    <a:pt x="7531" y="2017"/>
                    <a:pt x="7405" y="1859"/>
                  </a:cubicBezTo>
                  <a:lnTo>
                    <a:pt x="617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899" name="Google Shape;7899;p69"/>
            <p:cNvSpPr/>
            <p:nvPr/>
          </p:nvSpPr>
          <p:spPr>
            <a:xfrm>
              <a:off x="-11167475" y="3462775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20"/>
                  </a:lnTo>
                  <a:lnTo>
                    <a:pt x="4128" y="820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0" name="Google Shape;7900;p69"/>
            <p:cNvSpPr/>
            <p:nvPr/>
          </p:nvSpPr>
          <p:spPr>
            <a:xfrm>
              <a:off x="-11213150" y="3344625"/>
              <a:ext cx="141000" cy="97700"/>
            </a:xfrm>
            <a:custGeom>
              <a:rect b="b" l="l" r="r" t="t"/>
              <a:pathLst>
                <a:path extrusionOk="0" h="3908" w="5640">
                  <a:moveTo>
                    <a:pt x="2206" y="1"/>
                  </a:moveTo>
                  <a:lnTo>
                    <a:pt x="2080" y="64"/>
                  </a:lnTo>
                  <a:cubicBezTo>
                    <a:pt x="2080" y="442"/>
                    <a:pt x="2017" y="851"/>
                    <a:pt x="1607" y="1261"/>
                  </a:cubicBezTo>
                  <a:cubicBezTo>
                    <a:pt x="1292" y="1576"/>
                    <a:pt x="946" y="1733"/>
                    <a:pt x="504" y="1733"/>
                  </a:cubicBezTo>
                  <a:lnTo>
                    <a:pt x="441" y="1733"/>
                  </a:lnTo>
                  <a:cubicBezTo>
                    <a:pt x="315" y="1860"/>
                    <a:pt x="158" y="1954"/>
                    <a:pt x="0" y="2080"/>
                  </a:cubicBezTo>
                  <a:lnTo>
                    <a:pt x="1355" y="3907"/>
                  </a:lnTo>
                  <a:lnTo>
                    <a:pt x="4411" y="3907"/>
                  </a:lnTo>
                  <a:lnTo>
                    <a:pt x="5608" y="536"/>
                  </a:lnTo>
                  <a:cubicBezTo>
                    <a:pt x="5640" y="379"/>
                    <a:pt x="5608" y="221"/>
                    <a:pt x="5608" y="127"/>
                  </a:cubicBezTo>
                  <a:lnTo>
                    <a:pt x="5482" y="32"/>
                  </a:lnTo>
                  <a:cubicBezTo>
                    <a:pt x="5356" y="64"/>
                    <a:pt x="5199" y="64"/>
                    <a:pt x="5073" y="64"/>
                  </a:cubicBezTo>
                  <a:lnTo>
                    <a:pt x="5010" y="64"/>
                  </a:lnTo>
                  <a:cubicBezTo>
                    <a:pt x="4758" y="347"/>
                    <a:pt x="4411" y="599"/>
                    <a:pt x="3875" y="599"/>
                  </a:cubicBezTo>
                  <a:cubicBezTo>
                    <a:pt x="3308" y="599"/>
                    <a:pt x="2962" y="347"/>
                    <a:pt x="2678" y="64"/>
                  </a:cubicBezTo>
                  <a:lnTo>
                    <a:pt x="2647" y="64"/>
                  </a:lnTo>
                  <a:cubicBezTo>
                    <a:pt x="2489" y="64"/>
                    <a:pt x="2363" y="32"/>
                    <a:pt x="22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1" name="Google Shape;7901;p69"/>
            <p:cNvSpPr/>
            <p:nvPr/>
          </p:nvSpPr>
          <p:spPr>
            <a:xfrm>
              <a:off x="-11080825" y="3379275"/>
              <a:ext cx="59100" cy="61475"/>
            </a:xfrm>
            <a:custGeom>
              <a:rect b="b" l="l" r="r" t="t"/>
              <a:pathLst>
                <a:path extrusionOk="0" h="2459" w="2364">
                  <a:moveTo>
                    <a:pt x="882" y="1"/>
                  </a:moveTo>
                  <a:lnTo>
                    <a:pt x="0" y="2458"/>
                  </a:lnTo>
                  <a:lnTo>
                    <a:pt x="1008" y="2458"/>
                  </a:lnTo>
                  <a:lnTo>
                    <a:pt x="2363" y="663"/>
                  </a:lnTo>
                  <a:cubicBezTo>
                    <a:pt x="2237" y="568"/>
                    <a:pt x="2080" y="474"/>
                    <a:pt x="1954" y="347"/>
                  </a:cubicBezTo>
                  <a:lnTo>
                    <a:pt x="1891" y="347"/>
                  </a:lnTo>
                  <a:cubicBezTo>
                    <a:pt x="1512" y="347"/>
                    <a:pt x="1197" y="221"/>
                    <a:pt x="8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2" name="Google Shape;7902;p69"/>
          <p:cNvGrpSpPr/>
          <p:nvPr/>
        </p:nvGrpSpPr>
        <p:grpSpPr>
          <a:xfrm>
            <a:off x="4184772" y="3469958"/>
            <a:ext cx="352976" cy="341555"/>
            <a:chOff x="-11299000" y="3647875"/>
            <a:chExt cx="365475" cy="353650"/>
          </a:xfrm>
        </p:grpSpPr>
        <p:sp>
          <p:nvSpPr>
            <p:cNvPr id="7903" name="Google Shape;7903;p69"/>
            <p:cNvSpPr/>
            <p:nvPr/>
          </p:nvSpPr>
          <p:spPr>
            <a:xfrm>
              <a:off x="-112990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2300" y="0"/>
                  </a:moveTo>
                  <a:cubicBezTo>
                    <a:pt x="1772" y="0"/>
                    <a:pt x="1245" y="197"/>
                    <a:pt x="851" y="591"/>
                  </a:cubicBezTo>
                  <a:cubicBezTo>
                    <a:pt x="0" y="1379"/>
                    <a:pt x="0" y="2702"/>
                    <a:pt x="851" y="3490"/>
                  </a:cubicBezTo>
                  <a:lnTo>
                    <a:pt x="2615" y="5254"/>
                  </a:lnTo>
                  <a:cubicBezTo>
                    <a:pt x="2694" y="5333"/>
                    <a:pt x="2804" y="5372"/>
                    <a:pt x="2915" y="5372"/>
                  </a:cubicBezTo>
                  <a:cubicBezTo>
                    <a:pt x="3025" y="5372"/>
                    <a:pt x="3135" y="5333"/>
                    <a:pt x="3214" y="5254"/>
                  </a:cubicBezTo>
                  <a:lnTo>
                    <a:pt x="5514" y="2954"/>
                  </a:lnTo>
                  <a:cubicBezTo>
                    <a:pt x="5703" y="2797"/>
                    <a:pt x="5703" y="2513"/>
                    <a:pt x="5514" y="2355"/>
                  </a:cubicBezTo>
                  <a:lnTo>
                    <a:pt x="3749" y="591"/>
                  </a:lnTo>
                  <a:cubicBezTo>
                    <a:pt x="3356" y="197"/>
                    <a:pt x="2828" y="0"/>
                    <a:pt x="230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4" name="Google Shape;7904;p69"/>
            <p:cNvSpPr/>
            <p:nvPr/>
          </p:nvSpPr>
          <p:spPr>
            <a:xfrm>
              <a:off x="-11076100" y="3734700"/>
              <a:ext cx="142575" cy="134325"/>
            </a:xfrm>
            <a:custGeom>
              <a:rect b="b" l="l" r="r" t="t"/>
              <a:pathLst>
                <a:path extrusionOk="0" h="5373" w="5703">
                  <a:moveTo>
                    <a:pt x="3379" y="0"/>
                  </a:moveTo>
                  <a:cubicBezTo>
                    <a:pt x="2836" y="0"/>
                    <a:pt x="2300" y="197"/>
                    <a:pt x="1922" y="591"/>
                  </a:cubicBezTo>
                  <a:lnTo>
                    <a:pt x="158" y="2355"/>
                  </a:lnTo>
                  <a:cubicBezTo>
                    <a:pt x="0" y="2513"/>
                    <a:pt x="0" y="2797"/>
                    <a:pt x="158" y="2954"/>
                  </a:cubicBezTo>
                  <a:lnTo>
                    <a:pt x="2521" y="5254"/>
                  </a:lnTo>
                  <a:cubicBezTo>
                    <a:pt x="2599" y="5333"/>
                    <a:pt x="2710" y="5372"/>
                    <a:pt x="2820" y="5372"/>
                  </a:cubicBezTo>
                  <a:cubicBezTo>
                    <a:pt x="2930" y="5372"/>
                    <a:pt x="3040" y="5333"/>
                    <a:pt x="3119" y="5254"/>
                  </a:cubicBezTo>
                  <a:lnTo>
                    <a:pt x="4884" y="3490"/>
                  </a:lnTo>
                  <a:cubicBezTo>
                    <a:pt x="5703" y="2702"/>
                    <a:pt x="5703" y="1379"/>
                    <a:pt x="4884" y="591"/>
                  </a:cubicBezTo>
                  <a:cubicBezTo>
                    <a:pt x="4474" y="197"/>
                    <a:pt x="3923" y="0"/>
                    <a:pt x="3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5" name="Google Shape;7905;p69"/>
            <p:cNvSpPr/>
            <p:nvPr/>
          </p:nvSpPr>
          <p:spPr>
            <a:xfrm>
              <a:off x="-11254900" y="3917225"/>
              <a:ext cx="124475" cy="84300"/>
            </a:xfrm>
            <a:custGeom>
              <a:rect b="b" l="l" r="r" t="t"/>
              <a:pathLst>
                <a:path extrusionOk="0" h="3372" w="4979">
                  <a:moveTo>
                    <a:pt x="3466" y="1"/>
                  </a:moveTo>
                  <a:lnTo>
                    <a:pt x="316" y="2616"/>
                  </a:lnTo>
                  <a:cubicBezTo>
                    <a:pt x="1" y="2836"/>
                    <a:pt x="190" y="3372"/>
                    <a:pt x="568" y="3372"/>
                  </a:cubicBezTo>
                  <a:lnTo>
                    <a:pt x="3372" y="3372"/>
                  </a:lnTo>
                  <a:cubicBezTo>
                    <a:pt x="3466" y="3309"/>
                    <a:pt x="3561" y="3277"/>
                    <a:pt x="3655" y="3214"/>
                  </a:cubicBezTo>
                  <a:lnTo>
                    <a:pt x="4978" y="1702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6" name="Google Shape;7906;p69"/>
            <p:cNvSpPr/>
            <p:nvPr/>
          </p:nvSpPr>
          <p:spPr>
            <a:xfrm>
              <a:off x="-11099725" y="3838475"/>
              <a:ext cx="55150" cy="50425"/>
            </a:xfrm>
            <a:custGeom>
              <a:rect b="b" l="l" r="r" t="t"/>
              <a:pathLst>
                <a:path extrusionOk="0" h="2017" w="2206">
                  <a:moveTo>
                    <a:pt x="1197" y="0"/>
                  </a:moveTo>
                  <a:lnTo>
                    <a:pt x="0" y="914"/>
                  </a:lnTo>
                  <a:lnTo>
                    <a:pt x="1323" y="2017"/>
                  </a:lnTo>
                  <a:lnTo>
                    <a:pt x="2205" y="1040"/>
                  </a:lnTo>
                  <a:lnTo>
                    <a:pt x="11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7" name="Google Shape;7907;p69"/>
            <p:cNvSpPr/>
            <p:nvPr/>
          </p:nvSpPr>
          <p:spPr>
            <a:xfrm>
              <a:off x="-11187950" y="3836900"/>
              <a:ext cx="210325" cy="162275"/>
            </a:xfrm>
            <a:custGeom>
              <a:rect b="b" l="l" r="r" t="t"/>
              <a:pathLst>
                <a:path extrusionOk="0" h="6491" w="8413">
                  <a:moveTo>
                    <a:pt x="1040" y="0"/>
                  </a:moveTo>
                  <a:lnTo>
                    <a:pt x="1" y="1103"/>
                  </a:lnTo>
                  <a:lnTo>
                    <a:pt x="4758" y="6364"/>
                  </a:lnTo>
                  <a:cubicBezTo>
                    <a:pt x="4821" y="6459"/>
                    <a:pt x="4947" y="6490"/>
                    <a:pt x="5073" y="6490"/>
                  </a:cubicBezTo>
                  <a:lnTo>
                    <a:pt x="7845" y="6490"/>
                  </a:lnTo>
                  <a:cubicBezTo>
                    <a:pt x="8255" y="6490"/>
                    <a:pt x="8412" y="6018"/>
                    <a:pt x="8129" y="5734"/>
                  </a:cubicBez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08" name="Google Shape;7908;p69"/>
            <p:cNvSpPr/>
            <p:nvPr/>
          </p:nvSpPr>
          <p:spPr>
            <a:xfrm>
              <a:off x="-11292700" y="3647875"/>
              <a:ext cx="353675" cy="87450"/>
            </a:xfrm>
            <a:custGeom>
              <a:rect b="b" l="l" r="r" t="t"/>
              <a:pathLst>
                <a:path extrusionOk="0" h="3498" w="14147">
                  <a:moveTo>
                    <a:pt x="441" y="0"/>
                  </a:moveTo>
                  <a:cubicBezTo>
                    <a:pt x="189" y="0"/>
                    <a:pt x="0" y="189"/>
                    <a:pt x="0" y="378"/>
                  </a:cubicBezTo>
                  <a:cubicBezTo>
                    <a:pt x="0" y="630"/>
                    <a:pt x="189" y="819"/>
                    <a:pt x="441" y="819"/>
                  </a:cubicBezTo>
                  <a:lnTo>
                    <a:pt x="1639" y="819"/>
                  </a:lnTo>
                  <a:lnTo>
                    <a:pt x="1639" y="1670"/>
                  </a:lnTo>
                  <a:lnTo>
                    <a:pt x="1261" y="1670"/>
                  </a:lnTo>
                  <a:cubicBezTo>
                    <a:pt x="599" y="1670"/>
                    <a:pt x="0" y="2237"/>
                    <a:pt x="0" y="2899"/>
                  </a:cubicBezTo>
                  <a:lnTo>
                    <a:pt x="0" y="3497"/>
                  </a:lnTo>
                  <a:lnTo>
                    <a:pt x="32" y="3466"/>
                  </a:lnTo>
                  <a:cubicBezTo>
                    <a:pt x="536" y="2930"/>
                    <a:pt x="1292" y="2615"/>
                    <a:pt x="2080" y="2615"/>
                  </a:cubicBezTo>
                  <a:cubicBezTo>
                    <a:pt x="2867" y="2615"/>
                    <a:pt x="3623" y="2930"/>
                    <a:pt x="4128" y="3466"/>
                  </a:cubicBezTo>
                  <a:lnTo>
                    <a:pt x="4159" y="3497"/>
                  </a:lnTo>
                  <a:lnTo>
                    <a:pt x="4159" y="2899"/>
                  </a:lnTo>
                  <a:cubicBezTo>
                    <a:pt x="4159" y="2237"/>
                    <a:pt x="3623" y="1670"/>
                    <a:pt x="2899" y="1670"/>
                  </a:cubicBezTo>
                  <a:lnTo>
                    <a:pt x="2521" y="1670"/>
                  </a:lnTo>
                  <a:lnTo>
                    <a:pt x="2521" y="819"/>
                  </a:lnTo>
                  <a:lnTo>
                    <a:pt x="11657" y="819"/>
                  </a:lnTo>
                  <a:lnTo>
                    <a:pt x="11657" y="1670"/>
                  </a:lnTo>
                  <a:lnTo>
                    <a:pt x="11216" y="1670"/>
                  </a:lnTo>
                  <a:cubicBezTo>
                    <a:pt x="10555" y="1670"/>
                    <a:pt x="9956" y="2237"/>
                    <a:pt x="9956" y="2899"/>
                  </a:cubicBezTo>
                  <a:lnTo>
                    <a:pt x="9956" y="3497"/>
                  </a:lnTo>
                  <a:lnTo>
                    <a:pt x="9987" y="3466"/>
                  </a:lnTo>
                  <a:cubicBezTo>
                    <a:pt x="10523" y="2930"/>
                    <a:pt x="11248" y="2615"/>
                    <a:pt x="12035" y="2615"/>
                  </a:cubicBezTo>
                  <a:cubicBezTo>
                    <a:pt x="12823" y="2615"/>
                    <a:pt x="13579" y="2930"/>
                    <a:pt x="14083" y="3466"/>
                  </a:cubicBezTo>
                  <a:lnTo>
                    <a:pt x="14146" y="3497"/>
                  </a:lnTo>
                  <a:lnTo>
                    <a:pt x="14146" y="2899"/>
                  </a:lnTo>
                  <a:cubicBezTo>
                    <a:pt x="14146" y="2237"/>
                    <a:pt x="13579" y="1670"/>
                    <a:pt x="12917" y="1670"/>
                  </a:cubicBezTo>
                  <a:lnTo>
                    <a:pt x="12476" y="1670"/>
                  </a:lnTo>
                  <a:lnTo>
                    <a:pt x="12476" y="819"/>
                  </a:lnTo>
                  <a:lnTo>
                    <a:pt x="13705" y="819"/>
                  </a:lnTo>
                  <a:cubicBezTo>
                    <a:pt x="13926" y="819"/>
                    <a:pt x="14083" y="630"/>
                    <a:pt x="14083" y="378"/>
                  </a:cubicBezTo>
                  <a:cubicBezTo>
                    <a:pt x="14083" y="158"/>
                    <a:pt x="13894" y="0"/>
                    <a:pt x="137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09" name="Google Shape;7909;p69"/>
          <p:cNvGrpSpPr/>
          <p:nvPr/>
        </p:nvGrpSpPr>
        <p:grpSpPr>
          <a:xfrm>
            <a:off x="4622823" y="3900210"/>
            <a:ext cx="343100" cy="319511"/>
            <a:chOff x="-11295075" y="4092875"/>
            <a:chExt cx="355250" cy="330825"/>
          </a:xfrm>
        </p:grpSpPr>
        <p:sp>
          <p:nvSpPr>
            <p:cNvPr id="7910" name="Google Shape;7910;p69"/>
            <p:cNvSpPr/>
            <p:nvPr/>
          </p:nvSpPr>
          <p:spPr>
            <a:xfrm>
              <a:off x="-11084775" y="4196825"/>
              <a:ext cx="61475" cy="61475"/>
            </a:xfrm>
            <a:custGeom>
              <a:rect b="b" l="l" r="r" t="t"/>
              <a:pathLst>
                <a:path extrusionOk="0" h="2459" w="2459">
                  <a:moveTo>
                    <a:pt x="64" y="1"/>
                  </a:moveTo>
                  <a:cubicBezTo>
                    <a:pt x="32" y="410"/>
                    <a:pt x="1" y="852"/>
                    <a:pt x="1" y="1230"/>
                  </a:cubicBezTo>
                  <a:cubicBezTo>
                    <a:pt x="1" y="1639"/>
                    <a:pt x="32" y="2049"/>
                    <a:pt x="64" y="2458"/>
                  </a:cubicBezTo>
                  <a:lnTo>
                    <a:pt x="1198" y="2458"/>
                  </a:lnTo>
                  <a:cubicBezTo>
                    <a:pt x="1891" y="2458"/>
                    <a:pt x="2458" y="1891"/>
                    <a:pt x="2458" y="1230"/>
                  </a:cubicBezTo>
                  <a:cubicBezTo>
                    <a:pt x="2458" y="568"/>
                    <a:pt x="1922" y="1"/>
                    <a:pt x="11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1" name="Google Shape;7911;p69"/>
            <p:cNvSpPr/>
            <p:nvPr/>
          </p:nvSpPr>
          <p:spPr>
            <a:xfrm>
              <a:off x="-11080050" y="4092875"/>
              <a:ext cx="140225" cy="269375"/>
            </a:xfrm>
            <a:custGeom>
              <a:rect b="b" l="l" r="r" t="t"/>
              <a:pathLst>
                <a:path extrusionOk="0" h="10775" w="5609">
                  <a:moveTo>
                    <a:pt x="2679" y="0"/>
                  </a:moveTo>
                  <a:cubicBezTo>
                    <a:pt x="1450" y="0"/>
                    <a:pt x="442" y="1387"/>
                    <a:pt x="1" y="3308"/>
                  </a:cubicBezTo>
                  <a:lnTo>
                    <a:pt x="1009" y="3308"/>
                  </a:lnTo>
                  <a:cubicBezTo>
                    <a:pt x="2175" y="3308"/>
                    <a:pt x="3120" y="4253"/>
                    <a:pt x="3120" y="5388"/>
                  </a:cubicBezTo>
                  <a:cubicBezTo>
                    <a:pt x="3120" y="6522"/>
                    <a:pt x="2175" y="7467"/>
                    <a:pt x="1009" y="7467"/>
                  </a:cubicBezTo>
                  <a:lnTo>
                    <a:pt x="1" y="7467"/>
                  </a:lnTo>
                  <a:cubicBezTo>
                    <a:pt x="442" y="9420"/>
                    <a:pt x="1450" y="10775"/>
                    <a:pt x="2679" y="10775"/>
                  </a:cubicBezTo>
                  <a:cubicBezTo>
                    <a:pt x="4285" y="10775"/>
                    <a:pt x="5609" y="8381"/>
                    <a:pt x="5609" y="5419"/>
                  </a:cubicBezTo>
                  <a:cubicBezTo>
                    <a:pt x="5609" y="2458"/>
                    <a:pt x="4285" y="0"/>
                    <a:pt x="26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2" name="Google Shape;7912;p69"/>
            <p:cNvSpPr/>
            <p:nvPr/>
          </p:nvSpPr>
          <p:spPr>
            <a:xfrm>
              <a:off x="-11230475" y="4320500"/>
              <a:ext cx="103975" cy="103200"/>
            </a:xfrm>
            <a:custGeom>
              <a:rect b="b" l="l" r="r" t="t"/>
              <a:pathLst>
                <a:path extrusionOk="0" h="4128" w="4159">
                  <a:moveTo>
                    <a:pt x="0" y="0"/>
                  </a:moveTo>
                  <a:lnTo>
                    <a:pt x="0" y="2867"/>
                  </a:lnTo>
                  <a:cubicBezTo>
                    <a:pt x="0" y="3529"/>
                    <a:pt x="536" y="4127"/>
                    <a:pt x="1260" y="4127"/>
                  </a:cubicBezTo>
                  <a:cubicBezTo>
                    <a:pt x="1922" y="4127"/>
                    <a:pt x="2521" y="3560"/>
                    <a:pt x="2521" y="2867"/>
                  </a:cubicBezTo>
                  <a:lnTo>
                    <a:pt x="2521" y="1638"/>
                  </a:lnTo>
                  <a:lnTo>
                    <a:pt x="2962" y="1638"/>
                  </a:lnTo>
                  <a:cubicBezTo>
                    <a:pt x="3623" y="1638"/>
                    <a:pt x="4127" y="1134"/>
                    <a:pt x="4159" y="473"/>
                  </a:cubicBezTo>
                  <a:cubicBezTo>
                    <a:pt x="3875" y="347"/>
                    <a:pt x="3623" y="221"/>
                    <a:pt x="3340" y="158"/>
                  </a:cubicBezTo>
                  <a:lnTo>
                    <a:pt x="3340" y="378"/>
                  </a:lnTo>
                  <a:cubicBezTo>
                    <a:pt x="3340" y="630"/>
                    <a:pt x="3151" y="788"/>
                    <a:pt x="2962" y="788"/>
                  </a:cubicBezTo>
                  <a:lnTo>
                    <a:pt x="2521" y="788"/>
                  </a:lnTo>
                  <a:lnTo>
                    <a:pt x="2521" y="0"/>
                  </a:lnTo>
                  <a:cubicBezTo>
                    <a:pt x="2468" y="11"/>
                    <a:pt x="2416" y="14"/>
                    <a:pt x="2364" y="14"/>
                  </a:cubicBezTo>
                  <a:cubicBezTo>
                    <a:pt x="2262" y="14"/>
                    <a:pt x="2164" y="0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3" name="Google Shape;7913;p69"/>
            <p:cNvSpPr/>
            <p:nvPr/>
          </p:nvSpPr>
          <p:spPr>
            <a:xfrm>
              <a:off x="-11210000" y="4113350"/>
              <a:ext cx="137850" cy="226075"/>
            </a:xfrm>
            <a:custGeom>
              <a:rect b="b" l="l" r="r" t="t"/>
              <a:pathLst>
                <a:path extrusionOk="0" h="9043" w="5514">
                  <a:moveTo>
                    <a:pt x="5514" y="0"/>
                  </a:moveTo>
                  <a:lnTo>
                    <a:pt x="4096" y="883"/>
                  </a:lnTo>
                  <a:cubicBezTo>
                    <a:pt x="3308" y="1355"/>
                    <a:pt x="2363" y="1607"/>
                    <a:pt x="1418" y="1607"/>
                  </a:cubicBezTo>
                  <a:cubicBezTo>
                    <a:pt x="536" y="2300"/>
                    <a:pt x="0" y="3340"/>
                    <a:pt x="0" y="4537"/>
                  </a:cubicBezTo>
                  <a:cubicBezTo>
                    <a:pt x="0" y="5703"/>
                    <a:pt x="567" y="6774"/>
                    <a:pt x="1418" y="7436"/>
                  </a:cubicBezTo>
                  <a:cubicBezTo>
                    <a:pt x="2363" y="7499"/>
                    <a:pt x="3308" y="7719"/>
                    <a:pt x="4096" y="8192"/>
                  </a:cubicBezTo>
                  <a:lnTo>
                    <a:pt x="5514" y="9042"/>
                  </a:lnTo>
                  <a:cubicBezTo>
                    <a:pt x="4695" y="8097"/>
                    <a:pt x="4159" y="6427"/>
                    <a:pt x="4159" y="4537"/>
                  </a:cubicBezTo>
                  <a:cubicBezTo>
                    <a:pt x="4159" y="2647"/>
                    <a:pt x="4726" y="946"/>
                    <a:pt x="55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4" name="Google Shape;7914;p69"/>
            <p:cNvSpPr/>
            <p:nvPr/>
          </p:nvSpPr>
          <p:spPr>
            <a:xfrm>
              <a:off x="-11295075" y="4153525"/>
              <a:ext cx="89825" cy="145725"/>
            </a:xfrm>
            <a:custGeom>
              <a:rect b="b" l="l" r="r" t="t"/>
              <a:pathLst>
                <a:path extrusionOk="0" h="5829" w="3593">
                  <a:moveTo>
                    <a:pt x="3088" y="0"/>
                  </a:moveTo>
                  <a:cubicBezTo>
                    <a:pt x="1482" y="0"/>
                    <a:pt x="127" y="1229"/>
                    <a:pt x="64" y="2773"/>
                  </a:cubicBezTo>
                  <a:cubicBezTo>
                    <a:pt x="1" y="4505"/>
                    <a:pt x="1356" y="5829"/>
                    <a:pt x="2962" y="5829"/>
                  </a:cubicBezTo>
                  <a:lnTo>
                    <a:pt x="3592" y="5829"/>
                  </a:lnTo>
                  <a:cubicBezTo>
                    <a:pt x="2931" y="5041"/>
                    <a:pt x="2521" y="4064"/>
                    <a:pt x="2521" y="2930"/>
                  </a:cubicBezTo>
                  <a:cubicBezTo>
                    <a:pt x="2521" y="1796"/>
                    <a:pt x="2931" y="788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15" name="Google Shape;7915;p69"/>
          <p:cNvGrpSpPr/>
          <p:nvPr/>
        </p:nvGrpSpPr>
        <p:grpSpPr>
          <a:xfrm>
            <a:off x="5916673" y="3047770"/>
            <a:ext cx="299736" cy="340807"/>
            <a:chOff x="-9500075" y="3180800"/>
            <a:chExt cx="310350" cy="352875"/>
          </a:xfrm>
        </p:grpSpPr>
        <p:sp>
          <p:nvSpPr>
            <p:cNvPr id="7916" name="Google Shape;7916;p69"/>
            <p:cNvSpPr/>
            <p:nvPr/>
          </p:nvSpPr>
          <p:spPr>
            <a:xfrm>
              <a:off x="-9429175" y="3332825"/>
              <a:ext cx="82725" cy="55150"/>
            </a:xfrm>
            <a:custGeom>
              <a:rect b="b" l="l" r="r" t="t"/>
              <a:pathLst>
                <a:path extrusionOk="0" h="2206" w="3309">
                  <a:moveTo>
                    <a:pt x="1670" y="0"/>
                  </a:moveTo>
                  <a:lnTo>
                    <a:pt x="0" y="2205"/>
                  </a:lnTo>
                  <a:lnTo>
                    <a:pt x="3308" y="2205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7" name="Google Shape;7917;p69"/>
            <p:cNvSpPr/>
            <p:nvPr/>
          </p:nvSpPr>
          <p:spPr>
            <a:xfrm>
              <a:off x="-9335450" y="3274525"/>
              <a:ext cx="19700" cy="19725"/>
            </a:xfrm>
            <a:custGeom>
              <a:rect b="b" l="l" r="r" t="t"/>
              <a:pathLst>
                <a:path extrusionOk="0" h="789" w="788">
                  <a:moveTo>
                    <a:pt x="378" y="1"/>
                  </a:moveTo>
                  <a:cubicBezTo>
                    <a:pt x="189" y="1"/>
                    <a:pt x="0" y="190"/>
                    <a:pt x="0" y="379"/>
                  </a:cubicBezTo>
                  <a:cubicBezTo>
                    <a:pt x="0" y="599"/>
                    <a:pt x="189" y="788"/>
                    <a:pt x="378" y="788"/>
                  </a:cubicBezTo>
                  <a:cubicBezTo>
                    <a:pt x="599" y="788"/>
                    <a:pt x="788" y="599"/>
                    <a:pt x="788" y="379"/>
                  </a:cubicBezTo>
                  <a:cubicBezTo>
                    <a:pt x="788" y="190"/>
                    <a:pt x="599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8" name="Google Shape;7918;p69"/>
            <p:cNvSpPr/>
            <p:nvPr/>
          </p:nvSpPr>
          <p:spPr>
            <a:xfrm>
              <a:off x="-9330725" y="3351725"/>
              <a:ext cx="62250" cy="36250"/>
            </a:xfrm>
            <a:custGeom>
              <a:rect b="b" l="l" r="r" t="t"/>
              <a:pathLst>
                <a:path extrusionOk="0" h="1450" w="2490">
                  <a:moveTo>
                    <a:pt x="1040" y="0"/>
                  </a:moveTo>
                  <a:lnTo>
                    <a:pt x="0" y="977"/>
                  </a:lnTo>
                  <a:lnTo>
                    <a:pt x="410" y="1449"/>
                  </a:lnTo>
                  <a:lnTo>
                    <a:pt x="2489" y="1449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19" name="Google Shape;7919;p69"/>
            <p:cNvSpPr/>
            <p:nvPr/>
          </p:nvSpPr>
          <p:spPr>
            <a:xfrm>
              <a:off x="-9440200" y="3220975"/>
              <a:ext cx="186675" cy="152025"/>
            </a:xfrm>
            <a:custGeom>
              <a:rect b="b" l="l" r="r" t="t"/>
              <a:pathLst>
                <a:path extrusionOk="0" h="6081" w="7467">
                  <a:moveTo>
                    <a:pt x="4568" y="1324"/>
                  </a:moveTo>
                  <a:cubicBezTo>
                    <a:pt x="5261" y="1324"/>
                    <a:pt x="5828" y="1859"/>
                    <a:pt x="5828" y="2552"/>
                  </a:cubicBezTo>
                  <a:cubicBezTo>
                    <a:pt x="5828" y="3214"/>
                    <a:pt x="5293" y="3813"/>
                    <a:pt x="4568" y="3813"/>
                  </a:cubicBezTo>
                  <a:cubicBezTo>
                    <a:pt x="3875" y="3813"/>
                    <a:pt x="3308" y="3245"/>
                    <a:pt x="3308" y="2552"/>
                  </a:cubicBezTo>
                  <a:cubicBezTo>
                    <a:pt x="3308" y="1828"/>
                    <a:pt x="3875" y="1324"/>
                    <a:pt x="4568" y="1324"/>
                  </a:cubicBezTo>
                  <a:close/>
                  <a:moveTo>
                    <a:pt x="0" y="0"/>
                  </a:moveTo>
                  <a:lnTo>
                    <a:pt x="0" y="5860"/>
                  </a:lnTo>
                  <a:lnTo>
                    <a:pt x="1733" y="3529"/>
                  </a:lnTo>
                  <a:cubicBezTo>
                    <a:pt x="1812" y="3434"/>
                    <a:pt x="1945" y="3387"/>
                    <a:pt x="2079" y="3387"/>
                  </a:cubicBezTo>
                  <a:cubicBezTo>
                    <a:pt x="2213" y="3387"/>
                    <a:pt x="2347" y="3434"/>
                    <a:pt x="2426" y="3529"/>
                  </a:cubicBezTo>
                  <a:lnTo>
                    <a:pt x="3907" y="5482"/>
                  </a:lnTo>
                  <a:lnTo>
                    <a:pt x="5104" y="4317"/>
                  </a:lnTo>
                  <a:cubicBezTo>
                    <a:pt x="5183" y="4238"/>
                    <a:pt x="5285" y="4198"/>
                    <a:pt x="5387" y="4198"/>
                  </a:cubicBezTo>
                  <a:cubicBezTo>
                    <a:pt x="5490" y="4198"/>
                    <a:pt x="5592" y="4238"/>
                    <a:pt x="5671" y="4317"/>
                  </a:cubicBezTo>
                  <a:lnTo>
                    <a:pt x="7467" y="6081"/>
                  </a:lnTo>
                  <a:lnTo>
                    <a:pt x="746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0" name="Google Shape;7920;p69"/>
            <p:cNvSpPr/>
            <p:nvPr/>
          </p:nvSpPr>
          <p:spPr>
            <a:xfrm>
              <a:off x="-9500075" y="3222550"/>
              <a:ext cx="310350" cy="228425"/>
            </a:xfrm>
            <a:custGeom>
              <a:rect b="b" l="l" r="r" t="t"/>
              <a:pathLst>
                <a:path extrusionOk="0" h="9137" w="12414">
                  <a:moveTo>
                    <a:pt x="1229" y="0"/>
                  </a:moveTo>
                  <a:cubicBezTo>
                    <a:pt x="568" y="0"/>
                    <a:pt x="1" y="599"/>
                    <a:pt x="1" y="1261"/>
                  </a:cubicBezTo>
                  <a:lnTo>
                    <a:pt x="1" y="7877"/>
                  </a:lnTo>
                  <a:cubicBezTo>
                    <a:pt x="1" y="8538"/>
                    <a:pt x="568" y="9137"/>
                    <a:pt x="1229" y="9137"/>
                  </a:cubicBezTo>
                  <a:lnTo>
                    <a:pt x="11153" y="9137"/>
                  </a:lnTo>
                  <a:cubicBezTo>
                    <a:pt x="11815" y="9137"/>
                    <a:pt x="12414" y="8538"/>
                    <a:pt x="12414" y="7877"/>
                  </a:cubicBezTo>
                  <a:lnTo>
                    <a:pt x="12414" y="1261"/>
                  </a:lnTo>
                  <a:cubicBezTo>
                    <a:pt x="12319" y="536"/>
                    <a:pt x="11784" y="0"/>
                    <a:pt x="11122" y="0"/>
                  </a:cubicBezTo>
                  <a:lnTo>
                    <a:pt x="10712" y="0"/>
                  </a:lnTo>
                  <a:lnTo>
                    <a:pt x="10712" y="7058"/>
                  </a:lnTo>
                  <a:cubicBezTo>
                    <a:pt x="10712" y="7278"/>
                    <a:pt x="10523" y="7436"/>
                    <a:pt x="10334" y="7436"/>
                  </a:cubicBezTo>
                  <a:lnTo>
                    <a:pt x="2048" y="7436"/>
                  </a:lnTo>
                  <a:cubicBezTo>
                    <a:pt x="1828" y="7436"/>
                    <a:pt x="1607" y="7247"/>
                    <a:pt x="1607" y="7058"/>
                  </a:cubicBezTo>
                  <a:lnTo>
                    <a:pt x="16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1" name="Google Shape;7921;p69"/>
            <p:cNvSpPr/>
            <p:nvPr/>
          </p:nvSpPr>
          <p:spPr>
            <a:xfrm>
              <a:off x="-9398475" y="3180800"/>
              <a:ext cx="103200" cy="21300"/>
            </a:xfrm>
            <a:custGeom>
              <a:rect b="b" l="l" r="r" t="t"/>
              <a:pathLst>
                <a:path extrusionOk="0" h="852" w="4128">
                  <a:moveTo>
                    <a:pt x="820" y="1"/>
                  </a:moveTo>
                  <a:cubicBezTo>
                    <a:pt x="347" y="1"/>
                    <a:pt x="1" y="379"/>
                    <a:pt x="1" y="851"/>
                  </a:cubicBezTo>
                  <a:lnTo>
                    <a:pt x="4128" y="851"/>
                  </a:lnTo>
                  <a:cubicBezTo>
                    <a:pt x="4128" y="379"/>
                    <a:pt x="3781" y="1"/>
                    <a:pt x="33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2" name="Google Shape;7922;p69"/>
            <p:cNvSpPr/>
            <p:nvPr/>
          </p:nvSpPr>
          <p:spPr>
            <a:xfrm>
              <a:off x="-9460700" y="3471450"/>
              <a:ext cx="41775" cy="62225"/>
            </a:xfrm>
            <a:custGeom>
              <a:rect b="b" l="l" r="r" t="t"/>
              <a:pathLst>
                <a:path extrusionOk="0" h="2489" w="1671">
                  <a:moveTo>
                    <a:pt x="1" y="0"/>
                  </a:moveTo>
                  <a:lnTo>
                    <a:pt x="1" y="1670"/>
                  </a:lnTo>
                  <a:cubicBezTo>
                    <a:pt x="1" y="2142"/>
                    <a:pt x="347" y="2489"/>
                    <a:pt x="820" y="2489"/>
                  </a:cubicBezTo>
                  <a:cubicBezTo>
                    <a:pt x="1293" y="2489"/>
                    <a:pt x="1671" y="2142"/>
                    <a:pt x="1671" y="1670"/>
                  </a:cubicBezTo>
                  <a:lnTo>
                    <a:pt x="167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3" name="Google Shape;7923;p69"/>
            <p:cNvSpPr/>
            <p:nvPr/>
          </p:nvSpPr>
          <p:spPr>
            <a:xfrm>
              <a:off x="-9274800" y="3471450"/>
              <a:ext cx="41750" cy="62225"/>
            </a:xfrm>
            <a:custGeom>
              <a:rect b="b" l="l" r="r" t="t"/>
              <a:pathLst>
                <a:path extrusionOk="0" h="2489" w="1670">
                  <a:moveTo>
                    <a:pt x="0" y="0"/>
                  </a:moveTo>
                  <a:lnTo>
                    <a:pt x="0" y="1670"/>
                  </a:lnTo>
                  <a:cubicBezTo>
                    <a:pt x="0" y="2142"/>
                    <a:pt x="378" y="2489"/>
                    <a:pt x="851" y="2489"/>
                  </a:cubicBezTo>
                  <a:cubicBezTo>
                    <a:pt x="1323" y="2489"/>
                    <a:pt x="1670" y="2142"/>
                    <a:pt x="1670" y="1670"/>
                  </a:cubicBez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4" name="Google Shape;7924;p69"/>
            <p:cNvSpPr/>
            <p:nvPr/>
          </p:nvSpPr>
          <p:spPr>
            <a:xfrm>
              <a:off x="-9398475" y="3471450"/>
              <a:ext cx="103200" cy="20500"/>
            </a:xfrm>
            <a:custGeom>
              <a:rect b="b" l="l" r="r" t="t"/>
              <a:pathLst>
                <a:path extrusionOk="0" h="820" w="4128">
                  <a:moveTo>
                    <a:pt x="1" y="0"/>
                  </a:moveTo>
                  <a:lnTo>
                    <a:pt x="1" y="819"/>
                  </a:lnTo>
                  <a:lnTo>
                    <a:pt x="4128" y="819"/>
                  </a:lnTo>
                  <a:lnTo>
                    <a:pt x="41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25" name="Google Shape;7925;p69"/>
          <p:cNvGrpSpPr/>
          <p:nvPr/>
        </p:nvGrpSpPr>
        <p:grpSpPr>
          <a:xfrm>
            <a:off x="5895751" y="3469946"/>
            <a:ext cx="341579" cy="341579"/>
            <a:chOff x="-9523700" y="3614000"/>
            <a:chExt cx="353675" cy="353675"/>
          </a:xfrm>
        </p:grpSpPr>
        <p:sp>
          <p:nvSpPr>
            <p:cNvPr id="7926" name="Google Shape;7926;p69"/>
            <p:cNvSpPr/>
            <p:nvPr/>
          </p:nvSpPr>
          <p:spPr>
            <a:xfrm>
              <a:off x="-95237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828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1" y="1103"/>
                    <a:pt x="1" y="2458"/>
                  </a:cubicBezTo>
                  <a:cubicBezTo>
                    <a:pt x="1" y="3844"/>
                    <a:pt x="1135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7" name="Google Shape;7927;p69"/>
            <p:cNvSpPr/>
            <p:nvPr/>
          </p:nvSpPr>
          <p:spPr>
            <a:xfrm>
              <a:off x="-9515825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2994" y="1"/>
                  </a:moveTo>
                  <a:cubicBezTo>
                    <a:pt x="2206" y="1"/>
                    <a:pt x="1513" y="536"/>
                    <a:pt x="1387" y="1324"/>
                  </a:cubicBezTo>
                  <a:lnTo>
                    <a:pt x="1" y="7499"/>
                  </a:lnTo>
                  <a:cubicBezTo>
                    <a:pt x="599" y="6963"/>
                    <a:pt x="1355" y="6648"/>
                    <a:pt x="2174" y="6648"/>
                  </a:cubicBezTo>
                  <a:cubicBezTo>
                    <a:pt x="3151" y="6648"/>
                    <a:pt x="4065" y="7089"/>
                    <a:pt x="4663" y="7814"/>
                  </a:cubicBezTo>
                  <a:lnTo>
                    <a:pt x="4663" y="1639"/>
                  </a:lnTo>
                  <a:cubicBezTo>
                    <a:pt x="4663" y="757"/>
                    <a:pt x="3907" y="1"/>
                    <a:pt x="29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8" name="Google Shape;7928;p69"/>
            <p:cNvSpPr/>
            <p:nvPr/>
          </p:nvSpPr>
          <p:spPr>
            <a:xfrm>
              <a:off x="-9481175" y="3614000"/>
              <a:ext cx="80375" cy="37050"/>
            </a:xfrm>
            <a:custGeom>
              <a:rect b="b" l="l" r="r" t="t"/>
              <a:pathLst>
                <a:path extrusionOk="0" h="1482" w="3215">
                  <a:moveTo>
                    <a:pt x="1608" y="0"/>
                  </a:moveTo>
                  <a:cubicBezTo>
                    <a:pt x="788" y="63"/>
                    <a:pt x="127" y="693"/>
                    <a:pt x="1" y="1481"/>
                  </a:cubicBezTo>
                  <a:cubicBezTo>
                    <a:pt x="442" y="1072"/>
                    <a:pt x="1009" y="851"/>
                    <a:pt x="1608" y="851"/>
                  </a:cubicBezTo>
                  <a:cubicBezTo>
                    <a:pt x="2238" y="851"/>
                    <a:pt x="2805" y="1072"/>
                    <a:pt x="3214" y="1481"/>
                  </a:cubicBezTo>
                  <a:cubicBezTo>
                    <a:pt x="3120" y="630"/>
                    <a:pt x="2427" y="0"/>
                    <a:pt x="16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29" name="Google Shape;7929;p69"/>
            <p:cNvSpPr/>
            <p:nvPr/>
          </p:nvSpPr>
          <p:spPr>
            <a:xfrm>
              <a:off x="-9294500" y="3843975"/>
              <a:ext cx="124475" cy="123700"/>
            </a:xfrm>
            <a:custGeom>
              <a:rect b="b" l="l" r="r" t="t"/>
              <a:pathLst>
                <a:path extrusionOk="0" h="4948" w="4979">
                  <a:moveTo>
                    <a:pt x="2489" y="1198"/>
                  </a:moveTo>
                  <a:cubicBezTo>
                    <a:pt x="3151" y="1198"/>
                    <a:pt x="3718" y="1765"/>
                    <a:pt x="3718" y="2427"/>
                  </a:cubicBezTo>
                  <a:cubicBezTo>
                    <a:pt x="3718" y="3088"/>
                    <a:pt x="3151" y="3687"/>
                    <a:pt x="2489" y="3687"/>
                  </a:cubicBezTo>
                  <a:cubicBezTo>
                    <a:pt x="1828" y="3687"/>
                    <a:pt x="1229" y="3151"/>
                    <a:pt x="1229" y="2427"/>
                  </a:cubicBezTo>
                  <a:cubicBezTo>
                    <a:pt x="1229" y="1734"/>
                    <a:pt x="1796" y="1198"/>
                    <a:pt x="2489" y="1198"/>
                  </a:cubicBezTo>
                  <a:close/>
                  <a:moveTo>
                    <a:pt x="2489" y="1"/>
                  </a:moveTo>
                  <a:cubicBezTo>
                    <a:pt x="1103" y="1"/>
                    <a:pt x="0" y="1103"/>
                    <a:pt x="0" y="2458"/>
                  </a:cubicBezTo>
                  <a:cubicBezTo>
                    <a:pt x="0" y="3844"/>
                    <a:pt x="1103" y="4947"/>
                    <a:pt x="2489" y="4947"/>
                  </a:cubicBezTo>
                  <a:cubicBezTo>
                    <a:pt x="3876" y="4947"/>
                    <a:pt x="4978" y="3844"/>
                    <a:pt x="4978" y="2458"/>
                  </a:cubicBezTo>
                  <a:cubicBezTo>
                    <a:pt x="4978" y="1103"/>
                    <a:pt x="387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0" name="Google Shape;7930;p69"/>
            <p:cNvSpPr/>
            <p:nvPr/>
          </p:nvSpPr>
          <p:spPr>
            <a:xfrm>
              <a:off x="-9294500" y="3656525"/>
              <a:ext cx="116600" cy="195350"/>
            </a:xfrm>
            <a:custGeom>
              <a:rect b="b" l="l" r="r" t="t"/>
              <a:pathLst>
                <a:path extrusionOk="0" h="7814" w="4664">
                  <a:moveTo>
                    <a:pt x="1670" y="1"/>
                  </a:moveTo>
                  <a:cubicBezTo>
                    <a:pt x="757" y="1"/>
                    <a:pt x="0" y="757"/>
                    <a:pt x="0" y="1639"/>
                  </a:cubicBezTo>
                  <a:lnTo>
                    <a:pt x="0" y="7814"/>
                  </a:lnTo>
                  <a:cubicBezTo>
                    <a:pt x="599" y="7089"/>
                    <a:pt x="1513" y="6648"/>
                    <a:pt x="2489" y="6648"/>
                  </a:cubicBezTo>
                  <a:cubicBezTo>
                    <a:pt x="3308" y="6648"/>
                    <a:pt x="4065" y="6963"/>
                    <a:pt x="4663" y="7499"/>
                  </a:cubicBezTo>
                  <a:lnTo>
                    <a:pt x="3277" y="1324"/>
                  </a:lnTo>
                  <a:cubicBezTo>
                    <a:pt x="3119" y="536"/>
                    <a:pt x="245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1" name="Google Shape;7931;p69"/>
            <p:cNvSpPr/>
            <p:nvPr/>
          </p:nvSpPr>
          <p:spPr>
            <a:xfrm>
              <a:off x="-9294500" y="3615575"/>
              <a:ext cx="81150" cy="36250"/>
            </a:xfrm>
            <a:custGeom>
              <a:rect b="b" l="l" r="r" t="t"/>
              <a:pathLst>
                <a:path extrusionOk="0" h="1450" w="3246">
                  <a:moveTo>
                    <a:pt x="1639" y="0"/>
                  </a:moveTo>
                  <a:cubicBezTo>
                    <a:pt x="788" y="0"/>
                    <a:pt x="126" y="630"/>
                    <a:pt x="0" y="1450"/>
                  </a:cubicBezTo>
                  <a:cubicBezTo>
                    <a:pt x="442" y="1040"/>
                    <a:pt x="1040" y="820"/>
                    <a:pt x="1639" y="820"/>
                  </a:cubicBezTo>
                  <a:cubicBezTo>
                    <a:pt x="2269" y="820"/>
                    <a:pt x="2804" y="1040"/>
                    <a:pt x="3245" y="1450"/>
                  </a:cubicBezTo>
                  <a:cubicBezTo>
                    <a:pt x="3119" y="599"/>
                    <a:pt x="2458" y="0"/>
                    <a:pt x="163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2" name="Google Shape;7932;p69"/>
            <p:cNvSpPr/>
            <p:nvPr/>
          </p:nvSpPr>
          <p:spPr>
            <a:xfrm>
              <a:off x="-9378775" y="3822725"/>
              <a:ext cx="63025" cy="41750"/>
            </a:xfrm>
            <a:custGeom>
              <a:rect b="b" l="l" r="r" t="t"/>
              <a:pathLst>
                <a:path extrusionOk="0" h="1670" w="2521">
                  <a:moveTo>
                    <a:pt x="0" y="0"/>
                  </a:moveTo>
                  <a:lnTo>
                    <a:pt x="0" y="1670"/>
                  </a:lnTo>
                  <a:lnTo>
                    <a:pt x="2521" y="1670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3" name="Google Shape;7933;p69"/>
            <p:cNvSpPr/>
            <p:nvPr/>
          </p:nvSpPr>
          <p:spPr>
            <a:xfrm>
              <a:off x="-9336250" y="3739225"/>
              <a:ext cx="21300" cy="63050"/>
            </a:xfrm>
            <a:custGeom>
              <a:rect b="b" l="l" r="r" t="t"/>
              <a:pathLst>
                <a:path extrusionOk="0" h="2522" w="852">
                  <a:moveTo>
                    <a:pt x="1" y="1"/>
                  </a:moveTo>
                  <a:lnTo>
                    <a:pt x="1" y="2521"/>
                  </a:lnTo>
                  <a:lnTo>
                    <a:pt x="851" y="2521"/>
                  </a:lnTo>
                  <a:lnTo>
                    <a:pt x="85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4" name="Google Shape;7934;p69"/>
            <p:cNvSpPr/>
            <p:nvPr/>
          </p:nvSpPr>
          <p:spPr>
            <a:xfrm>
              <a:off x="-9378775" y="3739225"/>
              <a:ext cx="20500" cy="63050"/>
            </a:xfrm>
            <a:custGeom>
              <a:rect b="b" l="l" r="r" t="t"/>
              <a:pathLst>
                <a:path extrusionOk="0" h="2522" w="820">
                  <a:moveTo>
                    <a:pt x="0" y="1"/>
                  </a:moveTo>
                  <a:lnTo>
                    <a:pt x="0" y="2521"/>
                  </a:lnTo>
                  <a:lnTo>
                    <a:pt x="820" y="2521"/>
                  </a:lnTo>
                  <a:lnTo>
                    <a:pt x="82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35" name="Google Shape;7935;p69"/>
          <p:cNvGrpSpPr/>
          <p:nvPr/>
        </p:nvGrpSpPr>
        <p:grpSpPr>
          <a:xfrm>
            <a:off x="6328865" y="3889936"/>
            <a:ext cx="341579" cy="340058"/>
            <a:chOff x="-9523700" y="4049550"/>
            <a:chExt cx="353675" cy="352100"/>
          </a:xfrm>
        </p:grpSpPr>
        <p:sp>
          <p:nvSpPr>
            <p:cNvPr id="7936" name="Google Shape;7936;p69"/>
            <p:cNvSpPr/>
            <p:nvPr/>
          </p:nvSpPr>
          <p:spPr>
            <a:xfrm>
              <a:off x="-952370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7" y="1"/>
                    <a:pt x="1" y="725"/>
                    <a:pt x="1" y="1639"/>
                  </a:cubicBezTo>
                  <a:cubicBezTo>
                    <a:pt x="1" y="2552"/>
                    <a:pt x="757" y="3309"/>
                    <a:pt x="1670" y="3309"/>
                  </a:cubicBezTo>
                  <a:cubicBezTo>
                    <a:pt x="2584" y="3309"/>
                    <a:pt x="3309" y="2552"/>
                    <a:pt x="3309" y="1639"/>
                  </a:cubicBezTo>
                  <a:cubicBezTo>
                    <a:pt x="3309" y="725"/>
                    <a:pt x="2584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7" name="Google Shape;7937;p69"/>
            <p:cNvSpPr/>
            <p:nvPr/>
          </p:nvSpPr>
          <p:spPr>
            <a:xfrm>
              <a:off x="-952370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20" y="0"/>
                  </a:moveTo>
                  <a:lnTo>
                    <a:pt x="820" y="7876"/>
                  </a:lnTo>
                  <a:cubicBezTo>
                    <a:pt x="316" y="8160"/>
                    <a:pt x="1" y="8695"/>
                    <a:pt x="1" y="9294"/>
                  </a:cubicBezTo>
                  <a:lnTo>
                    <a:pt x="1" y="9672"/>
                  </a:lnTo>
                  <a:cubicBezTo>
                    <a:pt x="1" y="9924"/>
                    <a:pt x="190" y="10113"/>
                    <a:pt x="442" y="10113"/>
                  </a:cubicBezTo>
                  <a:lnTo>
                    <a:pt x="2930" y="10113"/>
                  </a:lnTo>
                  <a:cubicBezTo>
                    <a:pt x="3151" y="10113"/>
                    <a:pt x="3309" y="9924"/>
                    <a:pt x="3309" y="9672"/>
                  </a:cubicBezTo>
                  <a:lnTo>
                    <a:pt x="3309" y="9294"/>
                  </a:lnTo>
                  <a:cubicBezTo>
                    <a:pt x="3309" y="8664"/>
                    <a:pt x="2993" y="8160"/>
                    <a:pt x="2489" y="7876"/>
                  </a:cubicBezTo>
                  <a:lnTo>
                    <a:pt x="2489" y="0"/>
                  </a:lnTo>
                  <a:cubicBezTo>
                    <a:pt x="2206" y="63"/>
                    <a:pt x="1922" y="158"/>
                    <a:pt x="1670" y="158"/>
                  </a:cubicBezTo>
                  <a:cubicBezTo>
                    <a:pt x="1387" y="158"/>
                    <a:pt x="1103" y="6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8" name="Google Shape;7938;p69"/>
            <p:cNvSpPr/>
            <p:nvPr/>
          </p:nvSpPr>
          <p:spPr>
            <a:xfrm>
              <a:off x="-9252750" y="4049550"/>
              <a:ext cx="82725" cy="82725"/>
            </a:xfrm>
            <a:custGeom>
              <a:rect b="b" l="l" r="r" t="t"/>
              <a:pathLst>
                <a:path extrusionOk="0" h="3309" w="3309">
                  <a:moveTo>
                    <a:pt x="1670" y="1"/>
                  </a:moveTo>
                  <a:cubicBezTo>
                    <a:pt x="756" y="1"/>
                    <a:pt x="0" y="725"/>
                    <a:pt x="0" y="1639"/>
                  </a:cubicBezTo>
                  <a:cubicBezTo>
                    <a:pt x="0" y="2552"/>
                    <a:pt x="756" y="3309"/>
                    <a:pt x="1670" y="3309"/>
                  </a:cubicBezTo>
                  <a:cubicBezTo>
                    <a:pt x="2552" y="3309"/>
                    <a:pt x="3308" y="2552"/>
                    <a:pt x="3308" y="1639"/>
                  </a:cubicBezTo>
                  <a:cubicBezTo>
                    <a:pt x="3308" y="725"/>
                    <a:pt x="2552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39" name="Google Shape;7939;p69"/>
            <p:cNvSpPr/>
            <p:nvPr/>
          </p:nvSpPr>
          <p:spPr>
            <a:xfrm>
              <a:off x="-9252750" y="4148800"/>
              <a:ext cx="82725" cy="252850"/>
            </a:xfrm>
            <a:custGeom>
              <a:rect b="b" l="l" r="r" t="t"/>
              <a:pathLst>
                <a:path extrusionOk="0" h="10114" w="3309">
                  <a:moveTo>
                    <a:pt x="819" y="0"/>
                  </a:moveTo>
                  <a:lnTo>
                    <a:pt x="819" y="7876"/>
                  </a:lnTo>
                  <a:cubicBezTo>
                    <a:pt x="315" y="8160"/>
                    <a:pt x="0" y="8695"/>
                    <a:pt x="0" y="9294"/>
                  </a:cubicBezTo>
                  <a:lnTo>
                    <a:pt x="0" y="9704"/>
                  </a:lnTo>
                  <a:cubicBezTo>
                    <a:pt x="0" y="9924"/>
                    <a:pt x="189" y="10113"/>
                    <a:pt x="441" y="10113"/>
                  </a:cubicBezTo>
                  <a:lnTo>
                    <a:pt x="2899" y="10113"/>
                  </a:lnTo>
                  <a:cubicBezTo>
                    <a:pt x="3151" y="10113"/>
                    <a:pt x="3308" y="9924"/>
                    <a:pt x="3308" y="9704"/>
                  </a:cubicBezTo>
                  <a:lnTo>
                    <a:pt x="3308" y="9294"/>
                  </a:lnTo>
                  <a:cubicBezTo>
                    <a:pt x="3308" y="8664"/>
                    <a:pt x="2962" y="8160"/>
                    <a:pt x="2489" y="7876"/>
                  </a:cubicBezTo>
                  <a:lnTo>
                    <a:pt x="2489" y="0"/>
                  </a:lnTo>
                  <a:cubicBezTo>
                    <a:pt x="2206" y="95"/>
                    <a:pt x="1922" y="158"/>
                    <a:pt x="1638" y="158"/>
                  </a:cubicBezTo>
                  <a:cubicBezTo>
                    <a:pt x="1386" y="158"/>
                    <a:pt x="1103" y="95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0" name="Google Shape;7940;p69"/>
            <p:cNvSpPr/>
            <p:nvPr/>
          </p:nvSpPr>
          <p:spPr>
            <a:xfrm>
              <a:off x="-9440200" y="4214950"/>
              <a:ext cx="187475" cy="167000"/>
            </a:xfrm>
            <a:custGeom>
              <a:rect b="b" l="l" r="r" t="t"/>
              <a:pathLst>
                <a:path extrusionOk="0" h="6680" w="7499">
                  <a:moveTo>
                    <a:pt x="1229" y="1"/>
                  </a:moveTo>
                  <a:cubicBezTo>
                    <a:pt x="1071" y="1"/>
                    <a:pt x="914" y="64"/>
                    <a:pt x="882" y="221"/>
                  </a:cubicBezTo>
                  <a:lnTo>
                    <a:pt x="0" y="1954"/>
                  </a:lnTo>
                  <a:lnTo>
                    <a:pt x="0" y="4852"/>
                  </a:lnTo>
                  <a:cubicBezTo>
                    <a:pt x="536" y="5325"/>
                    <a:pt x="851" y="5955"/>
                    <a:pt x="851" y="6680"/>
                  </a:cubicBezTo>
                  <a:lnTo>
                    <a:pt x="6679" y="6680"/>
                  </a:lnTo>
                  <a:cubicBezTo>
                    <a:pt x="6679" y="5955"/>
                    <a:pt x="6994" y="5325"/>
                    <a:pt x="7498" y="4852"/>
                  </a:cubicBezTo>
                  <a:lnTo>
                    <a:pt x="7498" y="1954"/>
                  </a:lnTo>
                  <a:lnTo>
                    <a:pt x="6616" y="221"/>
                  </a:lnTo>
                  <a:cubicBezTo>
                    <a:pt x="6553" y="64"/>
                    <a:pt x="6427" y="1"/>
                    <a:pt x="6270" y="1"/>
                  </a:cubicBezTo>
                  <a:lnTo>
                    <a:pt x="4726" y="1"/>
                  </a:lnTo>
                  <a:lnTo>
                    <a:pt x="6616" y="4443"/>
                  </a:lnTo>
                  <a:cubicBezTo>
                    <a:pt x="6679" y="4569"/>
                    <a:pt x="6679" y="4726"/>
                    <a:pt x="6585" y="4852"/>
                  </a:cubicBezTo>
                  <a:cubicBezTo>
                    <a:pt x="6522" y="4947"/>
                    <a:pt x="6396" y="5041"/>
                    <a:pt x="6238" y="5041"/>
                  </a:cubicBezTo>
                  <a:lnTo>
                    <a:pt x="1260" y="5041"/>
                  </a:lnTo>
                  <a:cubicBezTo>
                    <a:pt x="1103" y="5041"/>
                    <a:pt x="1008" y="4947"/>
                    <a:pt x="914" y="4852"/>
                  </a:cubicBezTo>
                  <a:cubicBezTo>
                    <a:pt x="851" y="4726"/>
                    <a:pt x="851" y="4569"/>
                    <a:pt x="882" y="4443"/>
                  </a:cubicBezTo>
                  <a:lnTo>
                    <a:pt x="277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1" name="Google Shape;7941;p69"/>
            <p:cNvSpPr/>
            <p:nvPr/>
          </p:nvSpPr>
          <p:spPr>
            <a:xfrm>
              <a:off x="-9393750" y="4214950"/>
              <a:ext cx="93750" cy="104000"/>
            </a:xfrm>
            <a:custGeom>
              <a:rect b="b" l="l" r="r" t="t"/>
              <a:pathLst>
                <a:path extrusionOk="0" h="4160" w="3750">
                  <a:moveTo>
                    <a:pt x="1828" y="1"/>
                  </a:moveTo>
                  <a:lnTo>
                    <a:pt x="1" y="4159"/>
                  </a:lnTo>
                  <a:lnTo>
                    <a:pt x="3750" y="4159"/>
                  </a:lnTo>
                  <a:lnTo>
                    <a:pt x="19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2" name="Google Shape;7942;p69"/>
            <p:cNvSpPr/>
            <p:nvPr/>
          </p:nvSpPr>
          <p:spPr>
            <a:xfrm>
              <a:off x="-9440200" y="4140125"/>
              <a:ext cx="187475" cy="32325"/>
            </a:xfrm>
            <a:custGeom>
              <a:rect b="b" l="l" r="r" t="t"/>
              <a:pathLst>
                <a:path extrusionOk="0" h="1293" w="7499">
                  <a:moveTo>
                    <a:pt x="0" y="1"/>
                  </a:moveTo>
                  <a:lnTo>
                    <a:pt x="0" y="851"/>
                  </a:lnTo>
                  <a:cubicBezTo>
                    <a:pt x="1229" y="1135"/>
                    <a:pt x="2489" y="1292"/>
                    <a:pt x="3749" y="1292"/>
                  </a:cubicBezTo>
                  <a:cubicBezTo>
                    <a:pt x="5009" y="1292"/>
                    <a:pt x="6270" y="1135"/>
                    <a:pt x="7498" y="851"/>
                  </a:cubicBezTo>
                  <a:lnTo>
                    <a:pt x="7498" y="1"/>
                  </a:lnTo>
                  <a:cubicBezTo>
                    <a:pt x="6270" y="300"/>
                    <a:pt x="5001" y="450"/>
                    <a:pt x="3737" y="450"/>
                  </a:cubicBezTo>
                  <a:cubicBezTo>
                    <a:pt x="2473" y="450"/>
                    <a:pt x="1213" y="300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43" name="Google Shape;7943;p69"/>
          <p:cNvGrpSpPr/>
          <p:nvPr/>
        </p:nvGrpSpPr>
        <p:grpSpPr>
          <a:xfrm>
            <a:off x="7181694" y="3491628"/>
            <a:ext cx="342328" cy="298215"/>
            <a:chOff x="-8209150" y="3659675"/>
            <a:chExt cx="354450" cy="308775"/>
          </a:xfrm>
        </p:grpSpPr>
        <p:sp>
          <p:nvSpPr>
            <p:cNvPr id="7944" name="Google Shape;7944;p69"/>
            <p:cNvSpPr/>
            <p:nvPr/>
          </p:nvSpPr>
          <p:spPr>
            <a:xfrm>
              <a:off x="-8209150" y="3907775"/>
              <a:ext cx="353675" cy="60675"/>
            </a:xfrm>
            <a:custGeom>
              <a:rect b="b" l="l" r="r" t="t"/>
              <a:pathLst>
                <a:path extrusionOk="0" h="2427" w="14147">
                  <a:moveTo>
                    <a:pt x="1261" y="1"/>
                  </a:moveTo>
                  <a:cubicBezTo>
                    <a:pt x="599" y="1"/>
                    <a:pt x="0" y="536"/>
                    <a:pt x="0" y="1229"/>
                  </a:cubicBezTo>
                  <a:lnTo>
                    <a:pt x="0" y="2048"/>
                  </a:lnTo>
                  <a:cubicBezTo>
                    <a:pt x="0" y="2269"/>
                    <a:pt x="189" y="2427"/>
                    <a:pt x="378" y="2427"/>
                  </a:cubicBezTo>
                  <a:lnTo>
                    <a:pt x="13673" y="2427"/>
                  </a:lnTo>
                  <a:cubicBezTo>
                    <a:pt x="13894" y="2427"/>
                    <a:pt x="14052" y="2238"/>
                    <a:pt x="14052" y="2048"/>
                  </a:cubicBezTo>
                  <a:lnTo>
                    <a:pt x="14052" y="1229"/>
                  </a:lnTo>
                  <a:cubicBezTo>
                    <a:pt x="14146" y="599"/>
                    <a:pt x="13579" y="1"/>
                    <a:pt x="128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5" name="Google Shape;7945;p69"/>
            <p:cNvSpPr/>
            <p:nvPr/>
          </p:nvSpPr>
          <p:spPr>
            <a:xfrm>
              <a:off x="-8188675" y="3825075"/>
              <a:ext cx="311125" cy="63050"/>
            </a:xfrm>
            <a:custGeom>
              <a:rect b="b" l="l" r="r" t="t"/>
              <a:pathLst>
                <a:path extrusionOk="0" h="2522" w="12445">
                  <a:moveTo>
                    <a:pt x="442" y="1"/>
                  </a:moveTo>
                  <a:cubicBezTo>
                    <a:pt x="189" y="1"/>
                    <a:pt x="0" y="190"/>
                    <a:pt x="0" y="410"/>
                  </a:cubicBezTo>
                  <a:lnTo>
                    <a:pt x="0" y="2521"/>
                  </a:lnTo>
                  <a:lnTo>
                    <a:pt x="3308" y="2521"/>
                  </a:lnTo>
                  <a:lnTo>
                    <a:pt x="3308" y="2080"/>
                  </a:lnTo>
                  <a:cubicBezTo>
                    <a:pt x="3308" y="1828"/>
                    <a:pt x="3497" y="1670"/>
                    <a:pt x="3718" y="1670"/>
                  </a:cubicBezTo>
                  <a:cubicBezTo>
                    <a:pt x="3939" y="1670"/>
                    <a:pt x="4128" y="1891"/>
                    <a:pt x="4128" y="2080"/>
                  </a:cubicBezTo>
                  <a:lnTo>
                    <a:pt x="4128" y="2521"/>
                  </a:lnTo>
                  <a:lnTo>
                    <a:pt x="5797" y="2521"/>
                  </a:lnTo>
                  <a:lnTo>
                    <a:pt x="5797" y="2080"/>
                  </a:lnTo>
                  <a:cubicBezTo>
                    <a:pt x="5797" y="1828"/>
                    <a:pt x="5986" y="1670"/>
                    <a:pt x="6238" y="1670"/>
                  </a:cubicBezTo>
                  <a:cubicBezTo>
                    <a:pt x="6459" y="1670"/>
                    <a:pt x="6616" y="1891"/>
                    <a:pt x="6616" y="2080"/>
                  </a:cubicBezTo>
                  <a:lnTo>
                    <a:pt x="6616" y="2521"/>
                  </a:lnTo>
                  <a:lnTo>
                    <a:pt x="8318" y="2521"/>
                  </a:lnTo>
                  <a:lnTo>
                    <a:pt x="8318" y="2080"/>
                  </a:lnTo>
                  <a:cubicBezTo>
                    <a:pt x="8318" y="1828"/>
                    <a:pt x="8507" y="1670"/>
                    <a:pt x="8696" y="1670"/>
                  </a:cubicBezTo>
                  <a:cubicBezTo>
                    <a:pt x="8948" y="1670"/>
                    <a:pt x="9105" y="1891"/>
                    <a:pt x="9105" y="2080"/>
                  </a:cubicBezTo>
                  <a:lnTo>
                    <a:pt x="9105" y="2521"/>
                  </a:lnTo>
                  <a:lnTo>
                    <a:pt x="12445" y="2521"/>
                  </a:lnTo>
                  <a:lnTo>
                    <a:pt x="12445" y="410"/>
                  </a:lnTo>
                  <a:cubicBezTo>
                    <a:pt x="12445" y="190"/>
                    <a:pt x="12256" y="1"/>
                    <a:pt x="12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6" name="Google Shape;7946;p69"/>
            <p:cNvSpPr/>
            <p:nvPr/>
          </p:nvSpPr>
          <p:spPr>
            <a:xfrm>
              <a:off x="-7913800" y="3743175"/>
              <a:ext cx="59100" cy="62250"/>
            </a:xfrm>
            <a:custGeom>
              <a:rect b="b" l="l" r="r" t="t"/>
              <a:pathLst>
                <a:path extrusionOk="0" h="2490" w="2364">
                  <a:moveTo>
                    <a:pt x="1922" y="0"/>
                  </a:moveTo>
                  <a:cubicBezTo>
                    <a:pt x="1261" y="0"/>
                    <a:pt x="599" y="189"/>
                    <a:pt x="1" y="567"/>
                  </a:cubicBezTo>
                  <a:cubicBezTo>
                    <a:pt x="284" y="1134"/>
                    <a:pt x="473" y="1827"/>
                    <a:pt x="536" y="2489"/>
                  </a:cubicBezTo>
                  <a:lnTo>
                    <a:pt x="1796" y="2489"/>
                  </a:lnTo>
                  <a:lnTo>
                    <a:pt x="2332" y="504"/>
                  </a:lnTo>
                  <a:cubicBezTo>
                    <a:pt x="2364" y="410"/>
                    <a:pt x="2332" y="284"/>
                    <a:pt x="2238" y="158"/>
                  </a:cubicBezTo>
                  <a:cubicBezTo>
                    <a:pt x="2175" y="32"/>
                    <a:pt x="2048" y="0"/>
                    <a:pt x="19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7" name="Google Shape;7947;p69"/>
            <p:cNvSpPr/>
            <p:nvPr/>
          </p:nvSpPr>
          <p:spPr>
            <a:xfrm>
              <a:off x="-8105975" y="3659675"/>
              <a:ext cx="185125" cy="145750"/>
            </a:xfrm>
            <a:custGeom>
              <a:rect b="b" l="l" r="r" t="t"/>
              <a:pathLst>
                <a:path extrusionOk="0" h="5830" w="7405">
                  <a:moveTo>
                    <a:pt x="442" y="1"/>
                  </a:moveTo>
                  <a:cubicBezTo>
                    <a:pt x="316" y="1"/>
                    <a:pt x="158" y="64"/>
                    <a:pt x="95" y="190"/>
                  </a:cubicBezTo>
                  <a:cubicBezTo>
                    <a:pt x="0" y="316"/>
                    <a:pt x="0" y="442"/>
                    <a:pt x="32" y="599"/>
                  </a:cubicBezTo>
                  <a:lnTo>
                    <a:pt x="2017" y="5829"/>
                  </a:lnTo>
                  <a:lnTo>
                    <a:pt x="7404" y="5829"/>
                  </a:lnTo>
                  <a:cubicBezTo>
                    <a:pt x="6806" y="2521"/>
                    <a:pt x="3907" y="1"/>
                    <a:pt x="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8" name="Google Shape;7948;p69"/>
            <p:cNvSpPr/>
            <p:nvPr/>
          </p:nvSpPr>
          <p:spPr>
            <a:xfrm>
              <a:off x="-8168975" y="3700625"/>
              <a:ext cx="91375" cy="104000"/>
            </a:xfrm>
            <a:custGeom>
              <a:rect b="b" l="l" r="r" t="t"/>
              <a:pathLst>
                <a:path extrusionOk="0" h="4160" w="3655">
                  <a:moveTo>
                    <a:pt x="473" y="1"/>
                  </a:moveTo>
                  <a:cubicBezTo>
                    <a:pt x="347" y="1"/>
                    <a:pt x="189" y="95"/>
                    <a:pt x="126" y="158"/>
                  </a:cubicBezTo>
                  <a:cubicBezTo>
                    <a:pt x="32" y="284"/>
                    <a:pt x="0" y="410"/>
                    <a:pt x="95" y="505"/>
                  </a:cubicBezTo>
                  <a:lnTo>
                    <a:pt x="1260" y="4097"/>
                  </a:lnTo>
                  <a:lnTo>
                    <a:pt x="3631" y="4097"/>
                  </a:lnTo>
                  <a:lnTo>
                    <a:pt x="2205" y="284"/>
                  </a:lnTo>
                  <a:cubicBezTo>
                    <a:pt x="1670" y="95"/>
                    <a:pt x="1071" y="1"/>
                    <a:pt x="473" y="1"/>
                  </a:cubicBezTo>
                  <a:close/>
                  <a:moveTo>
                    <a:pt x="3631" y="4097"/>
                  </a:moveTo>
                  <a:lnTo>
                    <a:pt x="3655" y="4160"/>
                  </a:lnTo>
                  <a:lnTo>
                    <a:pt x="3655" y="4097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49" name="Google Shape;7949;p69"/>
            <p:cNvSpPr/>
            <p:nvPr/>
          </p:nvSpPr>
          <p:spPr>
            <a:xfrm>
              <a:off x="-8209150" y="3742375"/>
              <a:ext cx="50425" cy="61475"/>
            </a:xfrm>
            <a:custGeom>
              <a:rect b="b" l="l" r="r" t="t"/>
              <a:pathLst>
                <a:path extrusionOk="0" h="2459" w="2017">
                  <a:moveTo>
                    <a:pt x="441" y="1"/>
                  </a:moveTo>
                  <a:cubicBezTo>
                    <a:pt x="315" y="1"/>
                    <a:pt x="189" y="32"/>
                    <a:pt x="126" y="158"/>
                  </a:cubicBezTo>
                  <a:cubicBezTo>
                    <a:pt x="32" y="253"/>
                    <a:pt x="0" y="379"/>
                    <a:pt x="32" y="505"/>
                  </a:cubicBezTo>
                  <a:lnTo>
                    <a:pt x="504" y="2458"/>
                  </a:lnTo>
                  <a:lnTo>
                    <a:pt x="2017" y="2458"/>
                  </a:lnTo>
                  <a:lnTo>
                    <a:pt x="1229" y="64"/>
                  </a:lnTo>
                  <a:cubicBezTo>
                    <a:pt x="977" y="32"/>
                    <a:pt x="693" y="1"/>
                    <a:pt x="4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50" name="Google Shape;7950;p69"/>
          <p:cNvGrpSpPr/>
          <p:nvPr/>
        </p:nvGrpSpPr>
        <p:grpSpPr>
          <a:xfrm>
            <a:off x="2902889" y="3047758"/>
            <a:ext cx="341579" cy="340831"/>
            <a:chOff x="-12643475" y="3212300"/>
            <a:chExt cx="353675" cy="352900"/>
          </a:xfrm>
        </p:grpSpPr>
        <p:sp>
          <p:nvSpPr>
            <p:cNvPr id="7951" name="Google Shape;7951;p69"/>
            <p:cNvSpPr/>
            <p:nvPr/>
          </p:nvSpPr>
          <p:spPr>
            <a:xfrm>
              <a:off x="-12372525" y="3517125"/>
              <a:ext cx="20500" cy="48075"/>
            </a:xfrm>
            <a:custGeom>
              <a:rect b="b" l="l" r="r" t="t"/>
              <a:pathLst>
                <a:path extrusionOk="0" h="1923" w="820">
                  <a:moveTo>
                    <a:pt x="0" y="0"/>
                  </a:moveTo>
                  <a:lnTo>
                    <a:pt x="0" y="1513"/>
                  </a:lnTo>
                  <a:cubicBezTo>
                    <a:pt x="0" y="1765"/>
                    <a:pt x="189" y="1922"/>
                    <a:pt x="410" y="1922"/>
                  </a:cubicBezTo>
                  <a:cubicBezTo>
                    <a:pt x="662" y="1922"/>
                    <a:pt x="819" y="1702"/>
                    <a:pt x="819" y="1513"/>
                  </a:cubicBezTo>
                  <a:lnTo>
                    <a:pt x="819" y="0"/>
                  </a:lnTo>
                  <a:cubicBezTo>
                    <a:pt x="662" y="126"/>
                    <a:pt x="567" y="221"/>
                    <a:pt x="410" y="221"/>
                  </a:cubicBezTo>
                  <a:cubicBezTo>
                    <a:pt x="189" y="221"/>
                    <a:pt x="126" y="126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2" name="Google Shape;7952;p69"/>
            <p:cNvSpPr/>
            <p:nvPr/>
          </p:nvSpPr>
          <p:spPr>
            <a:xfrm>
              <a:off x="-12581250" y="3480900"/>
              <a:ext cx="63025" cy="21275"/>
            </a:xfrm>
            <a:custGeom>
              <a:rect b="b" l="l" r="r" t="t"/>
              <a:pathLst>
                <a:path extrusionOk="0" h="851" w="2521">
                  <a:moveTo>
                    <a:pt x="0" y="0"/>
                  </a:moveTo>
                  <a:lnTo>
                    <a:pt x="0" y="851"/>
                  </a:lnTo>
                  <a:lnTo>
                    <a:pt x="2521" y="851"/>
                  </a:lnTo>
                  <a:lnTo>
                    <a:pt x="252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3" name="Google Shape;7953;p69"/>
            <p:cNvSpPr/>
            <p:nvPr/>
          </p:nvSpPr>
          <p:spPr>
            <a:xfrm>
              <a:off x="-12643475" y="3398975"/>
              <a:ext cx="186700" cy="166225"/>
            </a:xfrm>
            <a:custGeom>
              <a:rect b="b" l="l" r="r" t="t"/>
              <a:pathLst>
                <a:path extrusionOk="0" h="6649" w="7468">
                  <a:moveTo>
                    <a:pt x="5419" y="2458"/>
                  </a:moveTo>
                  <a:cubicBezTo>
                    <a:pt x="5671" y="2458"/>
                    <a:pt x="5860" y="2647"/>
                    <a:pt x="5860" y="2899"/>
                  </a:cubicBezTo>
                  <a:lnTo>
                    <a:pt x="5860" y="4537"/>
                  </a:lnTo>
                  <a:cubicBezTo>
                    <a:pt x="5860" y="4789"/>
                    <a:pt x="5671" y="4978"/>
                    <a:pt x="5419" y="4978"/>
                  </a:cubicBezTo>
                  <a:lnTo>
                    <a:pt x="2080" y="4978"/>
                  </a:lnTo>
                  <a:cubicBezTo>
                    <a:pt x="1859" y="4978"/>
                    <a:pt x="1639" y="4789"/>
                    <a:pt x="1639" y="4537"/>
                  </a:cubicBezTo>
                  <a:lnTo>
                    <a:pt x="1639" y="2899"/>
                  </a:lnTo>
                  <a:cubicBezTo>
                    <a:pt x="1639" y="2647"/>
                    <a:pt x="1859" y="2458"/>
                    <a:pt x="2080" y="2458"/>
                  </a:cubicBezTo>
                  <a:close/>
                  <a:moveTo>
                    <a:pt x="1639" y="1"/>
                  </a:moveTo>
                  <a:lnTo>
                    <a:pt x="1639" y="977"/>
                  </a:lnTo>
                  <a:lnTo>
                    <a:pt x="662" y="1450"/>
                  </a:lnTo>
                  <a:cubicBezTo>
                    <a:pt x="221" y="1639"/>
                    <a:pt x="0" y="2080"/>
                    <a:pt x="0" y="2552"/>
                  </a:cubicBezTo>
                  <a:lnTo>
                    <a:pt x="0" y="5356"/>
                  </a:lnTo>
                  <a:cubicBezTo>
                    <a:pt x="0" y="6049"/>
                    <a:pt x="536" y="6648"/>
                    <a:pt x="1261" y="6648"/>
                  </a:cubicBezTo>
                  <a:lnTo>
                    <a:pt x="6270" y="6648"/>
                  </a:lnTo>
                  <a:cubicBezTo>
                    <a:pt x="6931" y="6648"/>
                    <a:pt x="7467" y="6049"/>
                    <a:pt x="7467" y="5388"/>
                  </a:cubicBezTo>
                  <a:lnTo>
                    <a:pt x="7467" y="2584"/>
                  </a:lnTo>
                  <a:cubicBezTo>
                    <a:pt x="7467" y="2111"/>
                    <a:pt x="7215" y="1670"/>
                    <a:pt x="6805" y="1481"/>
                  </a:cubicBezTo>
                  <a:lnTo>
                    <a:pt x="5829" y="1009"/>
                  </a:ln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4" name="Google Shape;7954;p69"/>
            <p:cNvSpPr/>
            <p:nvPr/>
          </p:nvSpPr>
          <p:spPr>
            <a:xfrm>
              <a:off x="-12431600" y="3212300"/>
              <a:ext cx="141800" cy="137075"/>
            </a:xfrm>
            <a:custGeom>
              <a:rect b="b" l="l" r="r" t="t"/>
              <a:pathLst>
                <a:path extrusionOk="0" h="5483" w="5672">
                  <a:moveTo>
                    <a:pt x="2741" y="1"/>
                  </a:moveTo>
                  <a:cubicBezTo>
                    <a:pt x="1481" y="1"/>
                    <a:pt x="378" y="883"/>
                    <a:pt x="0" y="2017"/>
                  </a:cubicBezTo>
                  <a:lnTo>
                    <a:pt x="2300" y="3845"/>
                  </a:lnTo>
                  <a:lnTo>
                    <a:pt x="2300" y="2143"/>
                  </a:lnTo>
                  <a:cubicBezTo>
                    <a:pt x="2300" y="1891"/>
                    <a:pt x="2521" y="1702"/>
                    <a:pt x="2741" y="1702"/>
                  </a:cubicBezTo>
                  <a:cubicBezTo>
                    <a:pt x="2993" y="1702"/>
                    <a:pt x="3151" y="1891"/>
                    <a:pt x="3151" y="2143"/>
                  </a:cubicBezTo>
                  <a:lnTo>
                    <a:pt x="3151" y="5483"/>
                  </a:lnTo>
                  <a:lnTo>
                    <a:pt x="5608" y="3561"/>
                  </a:lnTo>
                  <a:lnTo>
                    <a:pt x="5608" y="2931"/>
                  </a:lnTo>
                  <a:cubicBezTo>
                    <a:pt x="5671" y="1324"/>
                    <a:pt x="4348" y="1"/>
                    <a:pt x="27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5" name="Google Shape;7955;p69"/>
            <p:cNvSpPr/>
            <p:nvPr/>
          </p:nvSpPr>
          <p:spPr>
            <a:xfrm>
              <a:off x="-12352050" y="3326525"/>
              <a:ext cx="62250" cy="104775"/>
            </a:xfrm>
            <a:custGeom>
              <a:rect b="b" l="l" r="r" t="t"/>
              <a:pathLst>
                <a:path extrusionOk="0" h="4191" w="2490">
                  <a:moveTo>
                    <a:pt x="2489" y="0"/>
                  </a:moveTo>
                  <a:lnTo>
                    <a:pt x="0" y="1890"/>
                  </a:lnTo>
                  <a:lnTo>
                    <a:pt x="0" y="4190"/>
                  </a:lnTo>
                  <a:lnTo>
                    <a:pt x="2489" y="2300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6" name="Google Shape;7956;p69"/>
            <p:cNvSpPr/>
            <p:nvPr/>
          </p:nvSpPr>
          <p:spPr>
            <a:xfrm>
              <a:off x="-12434750" y="3285550"/>
              <a:ext cx="62250" cy="104000"/>
            </a:xfrm>
            <a:custGeom>
              <a:rect b="b" l="l" r="r" t="t"/>
              <a:pathLst>
                <a:path extrusionOk="0" h="4160" w="2490">
                  <a:moveTo>
                    <a:pt x="0" y="1"/>
                  </a:moveTo>
                  <a:lnTo>
                    <a:pt x="0" y="2269"/>
                  </a:lnTo>
                  <a:lnTo>
                    <a:pt x="2489" y="4160"/>
                  </a:lnTo>
                  <a:lnTo>
                    <a:pt x="2489" y="189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7" name="Google Shape;7957;p69"/>
            <p:cNvSpPr/>
            <p:nvPr/>
          </p:nvSpPr>
          <p:spPr>
            <a:xfrm>
              <a:off x="-12352050" y="3409225"/>
              <a:ext cx="62250" cy="107925"/>
            </a:xfrm>
            <a:custGeom>
              <a:rect b="b" l="l" r="r" t="t"/>
              <a:pathLst>
                <a:path extrusionOk="0" h="4317" w="2490">
                  <a:moveTo>
                    <a:pt x="2489" y="0"/>
                  </a:moveTo>
                  <a:lnTo>
                    <a:pt x="0" y="1859"/>
                  </a:lnTo>
                  <a:lnTo>
                    <a:pt x="0" y="4316"/>
                  </a:lnTo>
                  <a:lnTo>
                    <a:pt x="1607" y="2678"/>
                  </a:lnTo>
                  <a:cubicBezTo>
                    <a:pt x="2174" y="2142"/>
                    <a:pt x="2489" y="1418"/>
                    <a:pt x="2489" y="630"/>
                  </a:cubicBez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8" name="Google Shape;7958;p69"/>
            <p:cNvSpPr/>
            <p:nvPr/>
          </p:nvSpPr>
          <p:spPr>
            <a:xfrm>
              <a:off x="-12434750" y="3368250"/>
              <a:ext cx="62250" cy="148900"/>
            </a:xfrm>
            <a:custGeom>
              <a:rect b="b" l="l" r="r" t="t"/>
              <a:pathLst>
                <a:path extrusionOk="0" h="5956" w="2490">
                  <a:moveTo>
                    <a:pt x="0" y="1"/>
                  </a:moveTo>
                  <a:lnTo>
                    <a:pt x="0" y="2269"/>
                  </a:lnTo>
                  <a:cubicBezTo>
                    <a:pt x="0" y="3057"/>
                    <a:pt x="315" y="3781"/>
                    <a:pt x="851" y="4317"/>
                  </a:cubicBezTo>
                  <a:lnTo>
                    <a:pt x="2489" y="5955"/>
                  </a:lnTo>
                  <a:lnTo>
                    <a:pt x="2489" y="186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59" name="Google Shape;7959;p69"/>
            <p:cNvSpPr/>
            <p:nvPr/>
          </p:nvSpPr>
          <p:spPr>
            <a:xfrm>
              <a:off x="-12623000" y="3336750"/>
              <a:ext cx="145725" cy="40975"/>
            </a:xfrm>
            <a:custGeom>
              <a:rect b="b" l="l" r="r" t="t"/>
              <a:pathLst>
                <a:path extrusionOk="0" h="1639" w="5829">
                  <a:moveTo>
                    <a:pt x="820" y="1"/>
                  </a:moveTo>
                  <a:cubicBezTo>
                    <a:pt x="347" y="1"/>
                    <a:pt x="1" y="347"/>
                    <a:pt x="1" y="820"/>
                  </a:cubicBezTo>
                  <a:cubicBezTo>
                    <a:pt x="1" y="1292"/>
                    <a:pt x="410" y="1639"/>
                    <a:pt x="820" y="1639"/>
                  </a:cubicBezTo>
                  <a:lnTo>
                    <a:pt x="5010" y="1639"/>
                  </a:lnTo>
                  <a:cubicBezTo>
                    <a:pt x="5482" y="1639"/>
                    <a:pt x="5829" y="1292"/>
                    <a:pt x="5829" y="820"/>
                  </a:cubicBezTo>
                  <a:cubicBezTo>
                    <a:pt x="5829" y="347"/>
                    <a:pt x="5482" y="1"/>
                    <a:pt x="50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0" name="Google Shape;7960;p69"/>
          <p:cNvGrpSpPr/>
          <p:nvPr/>
        </p:nvGrpSpPr>
        <p:grpSpPr>
          <a:xfrm>
            <a:off x="2902889" y="3480920"/>
            <a:ext cx="341579" cy="319632"/>
            <a:chOff x="-12643475" y="3657325"/>
            <a:chExt cx="353675" cy="330950"/>
          </a:xfrm>
        </p:grpSpPr>
        <p:sp>
          <p:nvSpPr>
            <p:cNvPr id="7961" name="Google Shape;7961;p69"/>
            <p:cNvSpPr/>
            <p:nvPr/>
          </p:nvSpPr>
          <p:spPr>
            <a:xfrm>
              <a:off x="-12580475" y="3719550"/>
              <a:ext cx="19725" cy="19700"/>
            </a:xfrm>
            <a:custGeom>
              <a:rect b="b" l="l" r="r" t="t"/>
              <a:pathLst>
                <a:path extrusionOk="0" h="788" w="789">
                  <a:moveTo>
                    <a:pt x="379" y="0"/>
                  </a:moveTo>
                  <a:cubicBezTo>
                    <a:pt x="190" y="0"/>
                    <a:pt x="1" y="189"/>
                    <a:pt x="1" y="410"/>
                  </a:cubicBezTo>
                  <a:cubicBezTo>
                    <a:pt x="1" y="599"/>
                    <a:pt x="190" y="788"/>
                    <a:pt x="379" y="788"/>
                  </a:cubicBezTo>
                  <a:cubicBezTo>
                    <a:pt x="599" y="788"/>
                    <a:pt x="788" y="599"/>
                    <a:pt x="788" y="410"/>
                  </a:cubicBezTo>
                  <a:cubicBezTo>
                    <a:pt x="788" y="189"/>
                    <a:pt x="599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2" name="Google Shape;7962;p69"/>
            <p:cNvSpPr/>
            <p:nvPr/>
          </p:nvSpPr>
          <p:spPr>
            <a:xfrm>
              <a:off x="-12456800" y="3719550"/>
              <a:ext cx="19700" cy="19700"/>
            </a:xfrm>
            <a:custGeom>
              <a:rect b="b" l="l" r="r" t="t"/>
              <a:pathLst>
                <a:path extrusionOk="0" h="788" w="788">
                  <a:moveTo>
                    <a:pt x="410" y="0"/>
                  </a:moveTo>
                  <a:cubicBezTo>
                    <a:pt x="189" y="0"/>
                    <a:pt x="0" y="189"/>
                    <a:pt x="0" y="410"/>
                  </a:cubicBezTo>
                  <a:cubicBezTo>
                    <a:pt x="0" y="599"/>
                    <a:pt x="189" y="788"/>
                    <a:pt x="410" y="788"/>
                  </a:cubicBezTo>
                  <a:cubicBezTo>
                    <a:pt x="630" y="788"/>
                    <a:pt x="788" y="599"/>
                    <a:pt x="788" y="410"/>
                  </a:cubicBezTo>
                  <a:cubicBezTo>
                    <a:pt x="788" y="189"/>
                    <a:pt x="630" y="0"/>
                    <a:pt x="4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3" name="Google Shape;7963;p69"/>
            <p:cNvSpPr/>
            <p:nvPr/>
          </p:nvSpPr>
          <p:spPr>
            <a:xfrm>
              <a:off x="-12643475" y="3657325"/>
              <a:ext cx="268600" cy="144950"/>
            </a:xfrm>
            <a:custGeom>
              <a:rect b="b" l="l" r="r" t="t"/>
              <a:pathLst>
                <a:path extrusionOk="0" h="5798" w="10744">
                  <a:moveTo>
                    <a:pt x="2899" y="1670"/>
                  </a:moveTo>
                  <a:cubicBezTo>
                    <a:pt x="3592" y="1670"/>
                    <a:pt x="4159" y="2205"/>
                    <a:pt x="4159" y="2899"/>
                  </a:cubicBezTo>
                  <a:cubicBezTo>
                    <a:pt x="4159" y="3560"/>
                    <a:pt x="3623" y="4159"/>
                    <a:pt x="2899" y="4159"/>
                  </a:cubicBezTo>
                  <a:cubicBezTo>
                    <a:pt x="2237" y="4159"/>
                    <a:pt x="1639" y="3592"/>
                    <a:pt x="1639" y="2899"/>
                  </a:cubicBezTo>
                  <a:cubicBezTo>
                    <a:pt x="1639" y="2205"/>
                    <a:pt x="2206" y="1670"/>
                    <a:pt x="2899" y="1670"/>
                  </a:cubicBezTo>
                  <a:close/>
                  <a:moveTo>
                    <a:pt x="7877" y="1670"/>
                  </a:moveTo>
                  <a:cubicBezTo>
                    <a:pt x="8538" y="1670"/>
                    <a:pt x="9137" y="2205"/>
                    <a:pt x="9137" y="2899"/>
                  </a:cubicBezTo>
                  <a:cubicBezTo>
                    <a:pt x="9137" y="3560"/>
                    <a:pt x="8570" y="4159"/>
                    <a:pt x="7877" y="4159"/>
                  </a:cubicBezTo>
                  <a:cubicBezTo>
                    <a:pt x="7215" y="4159"/>
                    <a:pt x="6616" y="3592"/>
                    <a:pt x="6616" y="2899"/>
                  </a:cubicBezTo>
                  <a:cubicBezTo>
                    <a:pt x="6616" y="2205"/>
                    <a:pt x="7152" y="1670"/>
                    <a:pt x="7877" y="1670"/>
                  </a:cubicBezTo>
                  <a:close/>
                  <a:moveTo>
                    <a:pt x="2899" y="0"/>
                  </a:moveTo>
                  <a:cubicBezTo>
                    <a:pt x="1292" y="0"/>
                    <a:pt x="32" y="1323"/>
                    <a:pt x="32" y="2899"/>
                  </a:cubicBezTo>
                  <a:cubicBezTo>
                    <a:pt x="0" y="4505"/>
                    <a:pt x="1292" y="5797"/>
                    <a:pt x="2899" y="5797"/>
                  </a:cubicBezTo>
                  <a:cubicBezTo>
                    <a:pt x="3970" y="5797"/>
                    <a:pt x="4884" y="5198"/>
                    <a:pt x="5388" y="4379"/>
                  </a:cubicBezTo>
                  <a:cubicBezTo>
                    <a:pt x="5892" y="5230"/>
                    <a:pt x="6805" y="5797"/>
                    <a:pt x="7877" y="5797"/>
                  </a:cubicBezTo>
                  <a:cubicBezTo>
                    <a:pt x="9483" y="5797"/>
                    <a:pt x="10744" y="4505"/>
                    <a:pt x="10744" y="2899"/>
                  </a:cubicBezTo>
                  <a:cubicBezTo>
                    <a:pt x="10744" y="1260"/>
                    <a:pt x="9452" y="0"/>
                    <a:pt x="7877" y="0"/>
                  </a:cubicBezTo>
                  <a:cubicBezTo>
                    <a:pt x="6805" y="0"/>
                    <a:pt x="5892" y="599"/>
                    <a:pt x="5388" y="1418"/>
                  </a:cubicBezTo>
                  <a:cubicBezTo>
                    <a:pt x="4884" y="567"/>
                    <a:pt x="3970" y="0"/>
                    <a:pt x="28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4" name="Google Shape;7964;p69"/>
            <p:cNvSpPr/>
            <p:nvPr/>
          </p:nvSpPr>
          <p:spPr>
            <a:xfrm>
              <a:off x="-12581250" y="3905425"/>
              <a:ext cx="62250" cy="20500"/>
            </a:xfrm>
            <a:custGeom>
              <a:rect b="b" l="l" r="r" t="t"/>
              <a:pathLst>
                <a:path extrusionOk="0" h="820" w="2490">
                  <a:moveTo>
                    <a:pt x="0" y="0"/>
                  </a:moveTo>
                  <a:lnTo>
                    <a:pt x="0" y="819"/>
                  </a:lnTo>
                  <a:lnTo>
                    <a:pt x="2489" y="819"/>
                  </a:lnTo>
                  <a:lnTo>
                    <a:pt x="24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5" name="Google Shape;7965;p69"/>
            <p:cNvSpPr/>
            <p:nvPr/>
          </p:nvSpPr>
          <p:spPr>
            <a:xfrm>
              <a:off x="-12643475" y="3802250"/>
              <a:ext cx="269400" cy="185900"/>
            </a:xfrm>
            <a:custGeom>
              <a:rect b="b" l="l" r="r" t="t"/>
              <a:pathLst>
                <a:path extrusionOk="0" h="7436" w="10776">
                  <a:moveTo>
                    <a:pt x="7057" y="1670"/>
                  </a:moveTo>
                  <a:cubicBezTo>
                    <a:pt x="7278" y="1670"/>
                    <a:pt x="7436" y="1859"/>
                    <a:pt x="7436" y="2048"/>
                  </a:cubicBezTo>
                  <a:cubicBezTo>
                    <a:pt x="7436" y="2300"/>
                    <a:pt x="7247" y="2489"/>
                    <a:pt x="7057" y="2489"/>
                  </a:cubicBezTo>
                  <a:cubicBezTo>
                    <a:pt x="6805" y="2489"/>
                    <a:pt x="6616" y="2300"/>
                    <a:pt x="6616" y="2048"/>
                  </a:cubicBezTo>
                  <a:cubicBezTo>
                    <a:pt x="6616" y="1859"/>
                    <a:pt x="6805" y="1670"/>
                    <a:pt x="7057" y="1670"/>
                  </a:cubicBezTo>
                  <a:close/>
                  <a:moveTo>
                    <a:pt x="8696" y="1670"/>
                  </a:moveTo>
                  <a:cubicBezTo>
                    <a:pt x="8948" y="1670"/>
                    <a:pt x="9137" y="1859"/>
                    <a:pt x="9137" y="2048"/>
                  </a:cubicBezTo>
                  <a:cubicBezTo>
                    <a:pt x="9137" y="2300"/>
                    <a:pt x="8948" y="2489"/>
                    <a:pt x="8696" y="2489"/>
                  </a:cubicBezTo>
                  <a:cubicBezTo>
                    <a:pt x="8475" y="2489"/>
                    <a:pt x="8318" y="2300"/>
                    <a:pt x="8318" y="2048"/>
                  </a:cubicBezTo>
                  <a:cubicBezTo>
                    <a:pt x="8255" y="1859"/>
                    <a:pt x="8475" y="1670"/>
                    <a:pt x="8696" y="1670"/>
                  </a:cubicBezTo>
                  <a:close/>
                  <a:moveTo>
                    <a:pt x="5388" y="3277"/>
                  </a:moveTo>
                  <a:cubicBezTo>
                    <a:pt x="5640" y="3277"/>
                    <a:pt x="5829" y="3466"/>
                    <a:pt x="5829" y="3686"/>
                  </a:cubicBezTo>
                  <a:lnTo>
                    <a:pt x="5829" y="5356"/>
                  </a:lnTo>
                  <a:cubicBezTo>
                    <a:pt x="5829" y="5608"/>
                    <a:pt x="5640" y="5797"/>
                    <a:pt x="5388" y="5797"/>
                  </a:cubicBezTo>
                  <a:lnTo>
                    <a:pt x="2080" y="5797"/>
                  </a:lnTo>
                  <a:cubicBezTo>
                    <a:pt x="1859" y="5797"/>
                    <a:pt x="1639" y="5608"/>
                    <a:pt x="1639" y="5356"/>
                  </a:cubicBezTo>
                  <a:lnTo>
                    <a:pt x="1639" y="3686"/>
                  </a:lnTo>
                  <a:cubicBezTo>
                    <a:pt x="1639" y="3466"/>
                    <a:pt x="1859" y="3277"/>
                    <a:pt x="2080" y="3277"/>
                  </a:cubicBezTo>
                  <a:close/>
                  <a:moveTo>
                    <a:pt x="5230" y="0"/>
                  </a:moveTo>
                  <a:cubicBezTo>
                    <a:pt x="4600" y="504"/>
                    <a:pt x="3781" y="819"/>
                    <a:pt x="2899" y="819"/>
                  </a:cubicBezTo>
                  <a:cubicBezTo>
                    <a:pt x="2080" y="819"/>
                    <a:pt x="1324" y="536"/>
                    <a:pt x="756" y="126"/>
                  </a:cubicBezTo>
                  <a:cubicBezTo>
                    <a:pt x="315" y="315"/>
                    <a:pt x="32" y="756"/>
                    <a:pt x="32" y="1260"/>
                  </a:cubicBezTo>
                  <a:lnTo>
                    <a:pt x="32" y="6206"/>
                  </a:lnTo>
                  <a:cubicBezTo>
                    <a:pt x="0" y="6900"/>
                    <a:pt x="536" y="7435"/>
                    <a:pt x="1261" y="7435"/>
                  </a:cubicBezTo>
                  <a:lnTo>
                    <a:pt x="9515" y="7435"/>
                  </a:lnTo>
                  <a:cubicBezTo>
                    <a:pt x="10208" y="7435"/>
                    <a:pt x="10775" y="6900"/>
                    <a:pt x="10775" y="6206"/>
                  </a:cubicBezTo>
                  <a:lnTo>
                    <a:pt x="10775" y="1260"/>
                  </a:lnTo>
                  <a:cubicBezTo>
                    <a:pt x="10775" y="756"/>
                    <a:pt x="10460" y="315"/>
                    <a:pt x="10082" y="126"/>
                  </a:cubicBezTo>
                  <a:cubicBezTo>
                    <a:pt x="9452" y="536"/>
                    <a:pt x="8727" y="819"/>
                    <a:pt x="7908" y="819"/>
                  </a:cubicBezTo>
                  <a:cubicBezTo>
                    <a:pt x="7057" y="819"/>
                    <a:pt x="6270" y="504"/>
                    <a:pt x="557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6" name="Google Shape;7966;p69"/>
            <p:cNvSpPr/>
            <p:nvPr/>
          </p:nvSpPr>
          <p:spPr>
            <a:xfrm>
              <a:off x="-12352850" y="3802125"/>
              <a:ext cx="63050" cy="186150"/>
            </a:xfrm>
            <a:custGeom>
              <a:rect b="b" l="l" r="r" t="t"/>
              <a:pathLst>
                <a:path extrusionOk="0" h="7446" w="2522">
                  <a:moveTo>
                    <a:pt x="2092" y="0"/>
                  </a:moveTo>
                  <a:cubicBezTo>
                    <a:pt x="2035" y="0"/>
                    <a:pt x="1976" y="10"/>
                    <a:pt x="1923" y="37"/>
                  </a:cubicBezTo>
                  <a:lnTo>
                    <a:pt x="1" y="982"/>
                  </a:lnTo>
                  <a:lnTo>
                    <a:pt x="1" y="6464"/>
                  </a:lnTo>
                  <a:lnTo>
                    <a:pt x="1923" y="7409"/>
                  </a:lnTo>
                  <a:cubicBezTo>
                    <a:pt x="1976" y="7435"/>
                    <a:pt x="2035" y="7445"/>
                    <a:pt x="2092" y="7445"/>
                  </a:cubicBezTo>
                  <a:cubicBezTo>
                    <a:pt x="2170" y="7445"/>
                    <a:pt x="2246" y="7427"/>
                    <a:pt x="2301" y="7409"/>
                  </a:cubicBezTo>
                  <a:cubicBezTo>
                    <a:pt x="2427" y="7314"/>
                    <a:pt x="2521" y="7220"/>
                    <a:pt x="2521" y="7062"/>
                  </a:cubicBezTo>
                  <a:lnTo>
                    <a:pt x="2521" y="415"/>
                  </a:lnTo>
                  <a:cubicBezTo>
                    <a:pt x="2521" y="257"/>
                    <a:pt x="2427" y="131"/>
                    <a:pt x="2301" y="37"/>
                  </a:cubicBezTo>
                  <a:cubicBezTo>
                    <a:pt x="2246" y="18"/>
                    <a:pt x="2170" y="0"/>
                    <a:pt x="20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67" name="Google Shape;7967;p69"/>
          <p:cNvGrpSpPr/>
          <p:nvPr/>
        </p:nvGrpSpPr>
        <p:grpSpPr>
          <a:xfrm>
            <a:off x="3336002" y="3890709"/>
            <a:ext cx="341579" cy="338513"/>
            <a:chOff x="-12643475" y="4081850"/>
            <a:chExt cx="353675" cy="350500"/>
          </a:xfrm>
        </p:grpSpPr>
        <p:sp>
          <p:nvSpPr>
            <p:cNvPr id="7968" name="Google Shape;7968;p69"/>
            <p:cNvSpPr/>
            <p:nvPr/>
          </p:nvSpPr>
          <p:spPr>
            <a:xfrm>
              <a:off x="-12552125" y="4262400"/>
              <a:ext cx="22875" cy="20125"/>
            </a:xfrm>
            <a:custGeom>
              <a:rect b="b" l="l" r="r" t="t"/>
              <a:pathLst>
                <a:path extrusionOk="0" h="805" w="915">
                  <a:moveTo>
                    <a:pt x="458" y="1"/>
                  </a:moveTo>
                  <a:cubicBezTo>
                    <a:pt x="348" y="1"/>
                    <a:pt x="237" y="40"/>
                    <a:pt x="158" y="119"/>
                  </a:cubicBezTo>
                  <a:cubicBezTo>
                    <a:pt x="1" y="276"/>
                    <a:pt x="1" y="528"/>
                    <a:pt x="158" y="686"/>
                  </a:cubicBezTo>
                  <a:cubicBezTo>
                    <a:pt x="237" y="765"/>
                    <a:pt x="348" y="804"/>
                    <a:pt x="458" y="804"/>
                  </a:cubicBezTo>
                  <a:cubicBezTo>
                    <a:pt x="568" y="804"/>
                    <a:pt x="678" y="765"/>
                    <a:pt x="757" y="686"/>
                  </a:cubicBezTo>
                  <a:cubicBezTo>
                    <a:pt x="915" y="528"/>
                    <a:pt x="915" y="276"/>
                    <a:pt x="757" y="119"/>
                  </a:cubicBezTo>
                  <a:cubicBezTo>
                    <a:pt x="678" y="40"/>
                    <a:pt x="568" y="1"/>
                    <a:pt x="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69" name="Google Shape;7969;p69"/>
            <p:cNvSpPr/>
            <p:nvPr/>
          </p:nvSpPr>
          <p:spPr>
            <a:xfrm>
              <a:off x="-12480450" y="4241725"/>
              <a:ext cx="69350" cy="47275"/>
            </a:xfrm>
            <a:custGeom>
              <a:rect b="b" l="l" r="r" t="t"/>
              <a:pathLst>
                <a:path extrusionOk="0" h="1891" w="2774">
                  <a:moveTo>
                    <a:pt x="568" y="1"/>
                  </a:moveTo>
                  <a:lnTo>
                    <a:pt x="1" y="568"/>
                  </a:lnTo>
                  <a:lnTo>
                    <a:pt x="2206" y="1891"/>
                  </a:lnTo>
                  <a:lnTo>
                    <a:pt x="2773" y="1324"/>
                  </a:lnTo>
                  <a:lnTo>
                    <a:pt x="5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0" name="Google Shape;7970;p69"/>
            <p:cNvSpPr/>
            <p:nvPr/>
          </p:nvSpPr>
          <p:spPr>
            <a:xfrm>
              <a:off x="-12643475" y="4081850"/>
              <a:ext cx="353675" cy="350500"/>
            </a:xfrm>
            <a:custGeom>
              <a:rect b="b" l="l" r="r" t="t"/>
              <a:pathLst>
                <a:path extrusionOk="0" h="14020" w="14147">
                  <a:moveTo>
                    <a:pt x="8207" y="3127"/>
                  </a:moveTo>
                  <a:cubicBezTo>
                    <a:pt x="8318" y="3127"/>
                    <a:pt x="8428" y="3166"/>
                    <a:pt x="8507" y="3245"/>
                  </a:cubicBezTo>
                  <a:lnTo>
                    <a:pt x="9105" y="3812"/>
                  </a:lnTo>
                  <a:cubicBezTo>
                    <a:pt x="9263" y="3970"/>
                    <a:pt x="9263" y="4253"/>
                    <a:pt x="9105" y="4411"/>
                  </a:cubicBezTo>
                  <a:cubicBezTo>
                    <a:pt x="9027" y="4490"/>
                    <a:pt x="8916" y="4529"/>
                    <a:pt x="8806" y="4529"/>
                  </a:cubicBezTo>
                  <a:cubicBezTo>
                    <a:pt x="8696" y="4529"/>
                    <a:pt x="8585" y="4490"/>
                    <a:pt x="8507" y="4411"/>
                  </a:cubicBezTo>
                  <a:lnTo>
                    <a:pt x="7908" y="3812"/>
                  </a:lnTo>
                  <a:cubicBezTo>
                    <a:pt x="7751" y="3655"/>
                    <a:pt x="7751" y="3403"/>
                    <a:pt x="7908" y="3245"/>
                  </a:cubicBezTo>
                  <a:cubicBezTo>
                    <a:pt x="7987" y="3166"/>
                    <a:pt x="8097" y="3127"/>
                    <a:pt x="8207" y="3127"/>
                  </a:cubicBezTo>
                  <a:close/>
                  <a:moveTo>
                    <a:pt x="9940" y="4860"/>
                  </a:moveTo>
                  <a:cubicBezTo>
                    <a:pt x="10050" y="4860"/>
                    <a:pt x="10161" y="4899"/>
                    <a:pt x="10239" y="4978"/>
                  </a:cubicBezTo>
                  <a:lnTo>
                    <a:pt x="10838" y="5545"/>
                  </a:lnTo>
                  <a:cubicBezTo>
                    <a:pt x="10996" y="5766"/>
                    <a:pt x="10996" y="5986"/>
                    <a:pt x="10838" y="6144"/>
                  </a:cubicBezTo>
                  <a:cubicBezTo>
                    <a:pt x="10759" y="6222"/>
                    <a:pt x="10649" y="6262"/>
                    <a:pt x="10539" y="6262"/>
                  </a:cubicBezTo>
                  <a:cubicBezTo>
                    <a:pt x="10429" y="6262"/>
                    <a:pt x="10318" y="6222"/>
                    <a:pt x="10239" y="6144"/>
                  </a:cubicBezTo>
                  <a:lnTo>
                    <a:pt x="9641" y="5545"/>
                  </a:lnTo>
                  <a:cubicBezTo>
                    <a:pt x="9483" y="5388"/>
                    <a:pt x="9483" y="5136"/>
                    <a:pt x="9641" y="4978"/>
                  </a:cubicBezTo>
                  <a:cubicBezTo>
                    <a:pt x="9720" y="4899"/>
                    <a:pt x="9830" y="4860"/>
                    <a:pt x="9940" y="4860"/>
                  </a:cubicBezTo>
                  <a:close/>
                  <a:moveTo>
                    <a:pt x="7058" y="5467"/>
                  </a:moveTo>
                  <a:cubicBezTo>
                    <a:pt x="7125" y="5467"/>
                    <a:pt x="7192" y="5481"/>
                    <a:pt x="7247" y="5514"/>
                  </a:cubicBezTo>
                  <a:lnTo>
                    <a:pt x="10145" y="7278"/>
                  </a:lnTo>
                  <a:cubicBezTo>
                    <a:pt x="10397" y="7404"/>
                    <a:pt x="10429" y="7719"/>
                    <a:pt x="10271" y="7908"/>
                  </a:cubicBezTo>
                  <a:lnTo>
                    <a:pt x="7373" y="10838"/>
                  </a:lnTo>
                  <a:cubicBezTo>
                    <a:pt x="7136" y="11074"/>
                    <a:pt x="6821" y="11192"/>
                    <a:pt x="6498" y="11192"/>
                  </a:cubicBezTo>
                  <a:cubicBezTo>
                    <a:pt x="6175" y="11192"/>
                    <a:pt x="5845" y="11074"/>
                    <a:pt x="5577" y="10838"/>
                  </a:cubicBezTo>
                  <a:cubicBezTo>
                    <a:pt x="5104" y="10365"/>
                    <a:pt x="5104" y="9578"/>
                    <a:pt x="5577" y="9074"/>
                  </a:cubicBezTo>
                  <a:cubicBezTo>
                    <a:pt x="5813" y="8837"/>
                    <a:pt x="6144" y="8719"/>
                    <a:pt x="6475" y="8719"/>
                  </a:cubicBezTo>
                  <a:cubicBezTo>
                    <a:pt x="6805" y="8719"/>
                    <a:pt x="7136" y="8837"/>
                    <a:pt x="7373" y="9074"/>
                  </a:cubicBezTo>
                  <a:cubicBezTo>
                    <a:pt x="7467" y="9168"/>
                    <a:pt x="7562" y="9294"/>
                    <a:pt x="7593" y="9420"/>
                  </a:cubicBezTo>
                  <a:lnTo>
                    <a:pt x="8160" y="8853"/>
                  </a:lnTo>
                  <a:lnTo>
                    <a:pt x="5955" y="7561"/>
                  </a:lnTo>
                  <a:lnTo>
                    <a:pt x="5010" y="8507"/>
                  </a:lnTo>
                  <a:cubicBezTo>
                    <a:pt x="4773" y="8743"/>
                    <a:pt x="4458" y="8861"/>
                    <a:pt x="4135" y="8861"/>
                  </a:cubicBezTo>
                  <a:cubicBezTo>
                    <a:pt x="3812" y="8861"/>
                    <a:pt x="3482" y="8743"/>
                    <a:pt x="3214" y="8507"/>
                  </a:cubicBezTo>
                  <a:cubicBezTo>
                    <a:pt x="2741" y="8034"/>
                    <a:pt x="2741" y="7246"/>
                    <a:pt x="3214" y="6742"/>
                  </a:cubicBezTo>
                  <a:cubicBezTo>
                    <a:pt x="3450" y="6506"/>
                    <a:pt x="3781" y="6388"/>
                    <a:pt x="4112" y="6388"/>
                  </a:cubicBezTo>
                  <a:cubicBezTo>
                    <a:pt x="4443" y="6388"/>
                    <a:pt x="4773" y="6506"/>
                    <a:pt x="5010" y="6742"/>
                  </a:cubicBezTo>
                  <a:cubicBezTo>
                    <a:pt x="5104" y="6837"/>
                    <a:pt x="5199" y="6963"/>
                    <a:pt x="5230" y="7089"/>
                  </a:cubicBezTo>
                  <a:lnTo>
                    <a:pt x="6742" y="5577"/>
                  </a:lnTo>
                  <a:cubicBezTo>
                    <a:pt x="6804" y="5515"/>
                    <a:pt x="6932" y="5467"/>
                    <a:pt x="7058" y="5467"/>
                  </a:cubicBezTo>
                  <a:close/>
                  <a:moveTo>
                    <a:pt x="9042" y="0"/>
                  </a:moveTo>
                  <a:cubicBezTo>
                    <a:pt x="8948" y="0"/>
                    <a:pt x="8853" y="32"/>
                    <a:pt x="8790" y="126"/>
                  </a:cubicBezTo>
                  <a:cubicBezTo>
                    <a:pt x="8711" y="205"/>
                    <a:pt x="8601" y="244"/>
                    <a:pt x="8491" y="244"/>
                  </a:cubicBezTo>
                  <a:cubicBezTo>
                    <a:pt x="8381" y="244"/>
                    <a:pt x="8270" y="205"/>
                    <a:pt x="8192" y="126"/>
                  </a:cubicBezTo>
                  <a:cubicBezTo>
                    <a:pt x="8113" y="47"/>
                    <a:pt x="8003" y="8"/>
                    <a:pt x="7892" y="8"/>
                  </a:cubicBezTo>
                  <a:cubicBezTo>
                    <a:pt x="7782" y="8"/>
                    <a:pt x="7672" y="47"/>
                    <a:pt x="7593" y="126"/>
                  </a:cubicBezTo>
                  <a:lnTo>
                    <a:pt x="6490" y="1229"/>
                  </a:lnTo>
                  <a:lnTo>
                    <a:pt x="7373" y="2080"/>
                  </a:lnTo>
                  <a:cubicBezTo>
                    <a:pt x="7530" y="2237"/>
                    <a:pt x="7530" y="2521"/>
                    <a:pt x="7373" y="2678"/>
                  </a:cubicBezTo>
                  <a:cubicBezTo>
                    <a:pt x="7294" y="2757"/>
                    <a:pt x="7184" y="2796"/>
                    <a:pt x="7073" y="2796"/>
                  </a:cubicBezTo>
                  <a:cubicBezTo>
                    <a:pt x="6963" y="2796"/>
                    <a:pt x="6853" y="2757"/>
                    <a:pt x="6774" y="2678"/>
                  </a:cubicBezTo>
                  <a:lnTo>
                    <a:pt x="5892" y="1828"/>
                  </a:lnTo>
                  <a:lnTo>
                    <a:pt x="158" y="7561"/>
                  </a:lnTo>
                  <a:cubicBezTo>
                    <a:pt x="0" y="7719"/>
                    <a:pt x="0" y="8002"/>
                    <a:pt x="158" y="8160"/>
                  </a:cubicBezTo>
                  <a:cubicBezTo>
                    <a:pt x="221" y="8223"/>
                    <a:pt x="284" y="8349"/>
                    <a:pt x="284" y="8444"/>
                  </a:cubicBezTo>
                  <a:cubicBezTo>
                    <a:pt x="284" y="8538"/>
                    <a:pt x="221" y="8633"/>
                    <a:pt x="158" y="8696"/>
                  </a:cubicBezTo>
                  <a:cubicBezTo>
                    <a:pt x="63" y="8790"/>
                    <a:pt x="32" y="8916"/>
                    <a:pt x="32" y="8979"/>
                  </a:cubicBezTo>
                  <a:cubicBezTo>
                    <a:pt x="32" y="9105"/>
                    <a:pt x="63" y="9168"/>
                    <a:pt x="158" y="9263"/>
                  </a:cubicBezTo>
                  <a:lnTo>
                    <a:pt x="756" y="9861"/>
                  </a:lnTo>
                  <a:cubicBezTo>
                    <a:pt x="820" y="9924"/>
                    <a:pt x="946" y="9956"/>
                    <a:pt x="1009" y="9956"/>
                  </a:cubicBezTo>
                  <a:cubicBezTo>
                    <a:pt x="1135" y="9956"/>
                    <a:pt x="1229" y="9924"/>
                    <a:pt x="1292" y="9861"/>
                  </a:cubicBezTo>
                  <a:cubicBezTo>
                    <a:pt x="1371" y="9782"/>
                    <a:pt x="1481" y="9743"/>
                    <a:pt x="1591" y="9743"/>
                  </a:cubicBezTo>
                  <a:cubicBezTo>
                    <a:pt x="1702" y="9743"/>
                    <a:pt x="1812" y="9782"/>
                    <a:pt x="1891" y="9861"/>
                  </a:cubicBezTo>
                  <a:cubicBezTo>
                    <a:pt x="1985" y="9924"/>
                    <a:pt x="2017" y="10050"/>
                    <a:pt x="2017" y="10113"/>
                  </a:cubicBezTo>
                  <a:cubicBezTo>
                    <a:pt x="2017" y="10239"/>
                    <a:pt x="1985" y="10334"/>
                    <a:pt x="1891" y="10397"/>
                  </a:cubicBezTo>
                  <a:cubicBezTo>
                    <a:pt x="1733" y="10554"/>
                    <a:pt x="1733" y="10838"/>
                    <a:pt x="1891" y="10995"/>
                  </a:cubicBezTo>
                  <a:lnTo>
                    <a:pt x="3088" y="12161"/>
                  </a:lnTo>
                  <a:cubicBezTo>
                    <a:pt x="3167" y="12240"/>
                    <a:pt x="3269" y="12279"/>
                    <a:pt x="3371" y="12279"/>
                  </a:cubicBezTo>
                  <a:cubicBezTo>
                    <a:pt x="3474" y="12279"/>
                    <a:pt x="3576" y="12240"/>
                    <a:pt x="3655" y="12161"/>
                  </a:cubicBezTo>
                  <a:cubicBezTo>
                    <a:pt x="3734" y="12082"/>
                    <a:pt x="3844" y="12043"/>
                    <a:pt x="3954" y="12043"/>
                  </a:cubicBezTo>
                  <a:cubicBezTo>
                    <a:pt x="4065" y="12043"/>
                    <a:pt x="4175" y="12082"/>
                    <a:pt x="4254" y="12161"/>
                  </a:cubicBezTo>
                  <a:cubicBezTo>
                    <a:pt x="4411" y="12319"/>
                    <a:pt x="4411" y="12602"/>
                    <a:pt x="4254" y="12760"/>
                  </a:cubicBezTo>
                  <a:cubicBezTo>
                    <a:pt x="4159" y="12854"/>
                    <a:pt x="4128" y="12949"/>
                    <a:pt x="4128" y="13043"/>
                  </a:cubicBezTo>
                  <a:cubicBezTo>
                    <a:pt x="4128" y="13169"/>
                    <a:pt x="4159" y="13232"/>
                    <a:pt x="4254" y="13327"/>
                  </a:cubicBezTo>
                  <a:lnTo>
                    <a:pt x="4852" y="13894"/>
                  </a:lnTo>
                  <a:cubicBezTo>
                    <a:pt x="4915" y="13988"/>
                    <a:pt x="5041" y="14020"/>
                    <a:pt x="5136" y="14020"/>
                  </a:cubicBezTo>
                  <a:cubicBezTo>
                    <a:pt x="5230" y="14020"/>
                    <a:pt x="5325" y="13988"/>
                    <a:pt x="5388" y="13894"/>
                  </a:cubicBezTo>
                  <a:cubicBezTo>
                    <a:pt x="5466" y="13815"/>
                    <a:pt x="5577" y="13776"/>
                    <a:pt x="5687" y="13776"/>
                  </a:cubicBezTo>
                  <a:cubicBezTo>
                    <a:pt x="5797" y="13776"/>
                    <a:pt x="5908" y="13815"/>
                    <a:pt x="5986" y="13894"/>
                  </a:cubicBezTo>
                  <a:cubicBezTo>
                    <a:pt x="6081" y="13988"/>
                    <a:pt x="6175" y="14020"/>
                    <a:pt x="6270" y="14020"/>
                  </a:cubicBezTo>
                  <a:cubicBezTo>
                    <a:pt x="6396" y="14020"/>
                    <a:pt x="6459" y="13988"/>
                    <a:pt x="6553" y="13894"/>
                  </a:cubicBezTo>
                  <a:lnTo>
                    <a:pt x="12287" y="8160"/>
                  </a:lnTo>
                  <a:lnTo>
                    <a:pt x="11437" y="7278"/>
                  </a:lnTo>
                  <a:cubicBezTo>
                    <a:pt x="11248" y="7120"/>
                    <a:pt x="11248" y="6837"/>
                    <a:pt x="11437" y="6711"/>
                  </a:cubicBezTo>
                  <a:cubicBezTo>
                    <a:pt x="11515" y="6632"/>
                    <a:pt x="11618" y="6593"/>
                    <a:pt x="11720" y="6593"/>
                  </a:cubicBezTo>
                  <a:cubicBezTo>
                    <a:pt x="11823" y="6593"/>
                    <a:pt x="11925" y="6632"/>
                    <a:pt x="12004" y="6711"/>
                  </a:cubicBezTo>
                  <a:lnTo>
                    <a:pt x="12886" y="7561"/>
                  </a:lnTo>
                  <a:lnTo>
                    <a:pt x="13989" y="6459"/>
                  </a:lnTo>
                  <a:cubicBezTo>
                    <a:pt x="14146" y="6301"/>
                    <a:pt x="14146" y="6018"/>
                    <a:pt x="13989" y="5860"/>
                  </a:cubicBezTo>
                  <a:cubicBezTo>
                    <a:pt x="13894" y="5797"/>
                    <a:pt x="13863" y="5671"/>
                    <a:pt x="13863" y="5608"/>
                  </a:cubicBezTo>
                  <a:cubicBezTo>
                    <a:pt x="13863" y="5482"/>
                    <a:pt x="13894" y="5388"/>
                    <a:pt x="13989" y="5325"/>
                  </a:cubicBezTo>
                  <a:cubicBezTo>
                    <a:pt x="14115" y="5293"/>
                    <a:pt x="14146" y="5167"/>
                    <a:pt x="14146" y="5041"/>
                  </a:cubicBezTo>
                  <a:cubicBezTo>
                    <a:pt x="14146" y="4915"/>
                    <a:pt x="14115" y="4852"/>
                    <a:pt x="14020" y="4757"/>
                  </a:cubicBezTo>
                  <a:lnTo>
                    <a:pt x="13421" y="4190"/>
                  </a:lnTo>
                  <a:cubicBezTo>
                    <a:pt x="13358" y="4096"/>
                    <a:pt x="13232" y="4064"/>
                    <a:pt x="13138" y="4064"/>
                  </a:cubicBezTo>
                  <a:cubicBezTo>
                    <a:pt x="13075" y="4064"/>
                    <a:pt x="12949" y="4096"/>
                    <a:pt x="12886" y="4190"/>
                  </a:cubicBezTo>
                  <a:cubicBezTo>
                    <a:pt x="12807" y="4269"/>
                    <a:pt x="12697" y="4309"/>
                    <a:pt x="12587" y="4309"/>
                  </a:cubicBezTo>
                  <a:cubicBezTo>
                    <a:pt x="12476" y="4309"/>
                    <a:pt x="12366" y="4269"/>
                    <a:pt x="12287" y="4190"/>
                  </a:cubicBezTo>
                  <a:cubicBezTo>
                    <a:pt x="12193" y="4096"/>
                    <a:pt x="12161" y="3970"/>
                    <a:pt x="12161" y="3907"/>
                  </a:cubicBezTo>
                  <a:cubicBezTo>
                    <a:pt x="12161" y="3781"/>
                    <a:pt x="12193" y="3718"/>
                    <a:pt x="12287" y="3623"/>
                  </a:cubicBezTo>
                  <a:cubicBezTo>
                    <a:pt x="12445" y="3466"/>
                    <a:pt x="12445" y="3182"/>
                    <a:pt x="12287" y="3025"/>
                  </a:cubicBezTo>
                  <a:lnTo>
                    <a:pt x="11090" y="1859"/>
                  </a:lnTo>
                  <a:cubicBezTo>
                    <a:pt x="11011" y="1780"/>
                    <a:pt x="10909" y="1741"/>
                    <a:pt x="10807" y="1741"/>
                  </a:cubicBezTo>
                  <a:cubicBezTo>
                    <a:pt x="10704" y="1741"/>
                    <a:pt x="10602" y="1780"/>
                    <a:pt x="10523" y="1859"/>
                  </a:cubicBezTo>
                  <a:cubicBezTo>
                    <a:pt x="10444" y="1938"/>
                    <a:pt x="10334" y="1977"/>
                    <a:pt x="10224" y="1977"/>
                  </a:cubicBezTo>
                  <a:cubicBezTo>
                    <a:pt x="10113" y="1977"/>
                    <a:pt x="10003" y="1938"/>
                    <a:pt x="9924" y="1859"/>
                  </a:cubicBezTo>
                  <a:cubicBezTo>
                    <a:pt x="9767" y="1701"/>
                    <a:pt x="9767" y="1418"/>
                    <a:pt x="9924" y="1260"/>
                  </a:cubicBezTo>
                  <a:cubicBezTo>
                    <a:pt x="9987" y="1197"/>
                    <a:pt x="10050" y="1071"/>
                    <a:pt x="10050" y="977"/>
                  </a:cubicBezTo>
                  <a:cubicBezTo>
                    <a:pt x="10050" y="882"/>
                    <a:pt x="9987" y="788"/>
                    <a:pt x="9924" y="725"/>
                  </a:cubicBezTo>
                  <a:lnTo>
                    <a:pt x="9326" y="126"/>
                  </a:lnTo>
                  <a:cubicBezTo>
                    <a:pt x="9263" y="32"/>
                    <a:pt x="9137" y="0"/>
                    <a:pt x="90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1" name="Google Shape;7971;p69"/>
            <p:cNvSpPr/>
            <p:nvPr/>
          </p:nvSpPr>
          <p:spPr>
            <a:xfrm>
              <a:off x="-12493050" y="4319900"/>
              <a:ext cx="22875" cy="20900"/>
            </a:xfrm>
            <a:custGeom>
              <a:rect b="b" l="l" r="r" t="t"/>
              <a:pathLst>
                <a:path extrusionOk="0" h="836" w="915">
                  <a:moveTo>
                    <a:pt x="446" y="1"/>
                  </a:moveTo>
                  <a:cubicBezTo>
                    <a:pt x="339" y="1"/>
                    <a:pt x="237" y="40"/>
                    <a:pt x="158" y="119"/>
                  </a:cubicBezTo>
                  <a:cubicBezTo>
                    <a:pt x="1" y="276"/>
                    <a:pt x="1" y="560"/>
                    <a:pt x="158" y="717"/>
                  </a:cubicBezTo>
                  <a:cubicBezTo>
                    <a:pt x="237" y="796"/>
                    <a:pt x="347" y="835"/>
                    <a:pt x="458" y="835"/>
                  </a:cubicBezTo>
                  <a:cubicBezTo>
                    <a:pt x="568" y="835"/>
                    <a:pt x="678" y="796"/>
                    <a:pt x="757" y="717"/>
                  </a:cubicBezTo>
                  <a:cubicBezTo>
                    <a:pt x="914" y="560"/>
                    <a:pt x="914" y="276"/>
                    <a:pt x="757" y="119"/>
                  </a:cubicBezTo>
                  <a:cubicBezTo>
                    <a:pt x="662" y="40"/>
                    <a:pt x="552" y="1"/>
                    <a:pt x="4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72" name="Google Shape;7972;p69"/>
          <p:cNvGrpSpPr/>
          <p:nvPr/>
        </p:nvGrpSpPr>
        <p:grpSpPr>
          <a:xfrm>
            <a:off x="4612603" y="3048145"/>
            <a:ext cx="340807" cy="340058"/>
            <a:chOff x="-10857925" y="3213875"/>
            <a:chExt cx="352875" cy="352100"/>
          </a:xfrm>
        </p:grpSpPr>
        <p:sp>
          <p:nvSpPr>
            <p:cNvPr id="7973" name="Google Shape;7973;p69"/>
            <p:cNvSpPr/>
            <p:nvPr/>
          </p:nvSpPr>
          <p:spPr>
            <a:xfrm>
              <a:off x="-10759475" y="32658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1702" y="0"/>
                  </a:moveTo>
                  <a:lnTo>
                    <a:pt x="0" y="1418"/>
                  </a:lnTo>
                  <a:lnTo>
                    <a:pt x="2584" y="3497"/>
                  </a:lnTo>
                  <a:cubicBezTo>
                    <a:pt x="2458" y="2111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4" name="Google Shape;7974;p69"/>
            <p:cNvSpPr/>
            <p:nvPr/>
          </p:nvSpPr>
          <p:spPr>
            <a:xfrm>
              <a:off x="-10857925" y="3265075"/>
              <a:ext cx="64600" cy="87450"/>
            </a:xfrm>
            <a:custGeom>
              <a:rect b="b" l="l" r="r" t="t"/>
              <a:pathLst>
                <a:path extrusionOk="0" h="3498" w="2584">
                  <a:moveTo>
                    <a:pt x="882" y="1"/>
                  </a:moveTo>
                  <a:cubicBezTo>
                    <a:pt x="441" y="946"/>
                    <a:pt x="189" y="2143"/>
                    <a:pt x="0" y="3498"/>
                  </a:cubicBezTo>
                  <a:lnTo>
                    <a:pt x="2584" y="1418"/>
                  </a:lnTo>
                  <a:lnTo>
                    <a:pt x="88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5" name="Google Shape;7975;p69"/>
            <p:cNvSpPr/>
            <p:nvPr/>
          </p:nvSpPr>
          <p:spPr>
            <a:xfrm>
              <a:off x="-10850050" y="3313925"/>
              <a:ext cx="148100" cy="65375"/>
            </a:xfrm>
            <a:custGeom>
              <a:rect b="b" l="l" r="r" t="t"/>
              <a:pathLst>
                <a:path extrusionOk="0" h="2615" w="5924">
                  <a:moveTo>
                    <a:pt x="2993" y="0"/>
                  </a:moveTo>
                  <a:lnTo>
                    <a:pt x="0" y="2363"/>
                  </a:lnTo>
                  <a:cubicBezTo>
                    <a:pt x="221" y="2520"/>
                    <a:pt x="410" y="2615"/>
                    <a:pt x="693" y="2615"/>
                  </a:cubicBezTo>
                  <a:lnTo>
                    <a:pt x="5261" y="2615"/>
                  </a:lnTo>
                  <a:cubicBezTo>
                    <a:pt x="5482" y="2615"/>
                    <a:pt x="5734" y="2520"/>
                    <a:pt x="5923" y="2363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6" name="Google Shape;7976;p69"/>
            <p:cNvSpPr/>
            <p:nvPr/>
          </p:nvSpPr>
          <p:spPr>
            <a:xfrm>
              <a:off x="-10857925" y="339190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189"/>
                    <a:pt x="5986" y="315"/>
                    <a:pt x="5608" y="315"/>
                  </a:cubicBezTo>
                  <a:lnTo>
                    <a:pt x="1040" y="315"/>
                  </a:lnTo>
                  <a:cubicBezTo>
                    <a:pt x="662" y="315"/>
                    <a:pt x="284" y="189"/>
                    <a:pt x="32" y="0"/>
                  </a:cubicBezTo>
                  <a:lnTo>
                    <a:pt x="32" y="0"/>
                  </a:lnTo>
                  <a:cubicBezTo>
                    <a:pt x="0" y="1449"/>
                    <a:pt x="221" y="2867"/>
                    <a:pt x="630" y="4001"/>
                  </a:cubicBezTo>
                  <a:cubicBezTo>
                    <a:pt x="914" y="4757"/>
                    <a:pt x="1638" y="5324"/>
                    <a:pt x="2426" y="5324"/>
                  </a:cubicBezTo>
                  <a:lnTo>
                    <a:pt x="4001" y="5324"/>
                  </a:lnTo>
                  <a:cubicBezTo>
                    <a:pt x="4946" y="5324"/>
                    <a:pt x="5671" y="4789"/>
                    <a:pt x="5955" y="4001"/>
                  </a:cubicBezTo>
                  <a:cubicBezTo>
                    <a:pt x="6396" y="2867"/>
                    <a:pt x="6585" y="1449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7" name="Google Shape;7977;p69"/>
            <p:cNvSpPr/>
            <p:nvPr/>
          </p:nvSpPr>
          <p:spPr>
            <a:xfrm>
              <a:off x="-10824850" y="3213875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54" y="1"/>
                  </a:moveTo>
                  <a:cubicBezTo>
                    <a:pt x="1198" y="1"/>
                    <a:pt x="536" y="505"/>
                    <a:pt x="0" y="1324"/>
                  </a:cubicBezTo>
                  <a:lnTo>
                    <a:pt x="1954" y="2994"/>
                  </a:lnTo>
                  <a:lnTo>
                    <a:pt x="3938" y="1324"/>
                  </a:lnTo>
                  <a:cubicBezTo>
                    <a:pt x="3371" y="505"/>
                    <a:pt x="2710" y="1"/>
                    <a:pt x="19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8" name="Google Shape;7978;p69"/>
            <p:cNvSpPr/>
            <p:nvPr/>
          </p:nvSpPr>
          <p:spPr>
            <a:xfrm>
              <a:off x="-10571250" y="3306825"/>
              <a:ext cx="64625" cy="87450"/>
            </a:xfrm>
            <a:custGeom>
              <a:rect b="b" l="l" r="r" t="t"/>
              <a:pathLst>
                <a:path extrusionOk="0" h="3498" w="2585">
                  <a:moveTo>
                    <a:pt x="1702" y="0"/>
                  </a:moveTo>
                  <a:lnTo>
                    <a:pt x="1" y="1418"/>
                  </a:lnTo>
                  <a:lnTo>
                    <a:pt x="2584" y="3498"/>
                  </a:lnTo>
                  <a:cubicBezTo>
                    <a:pt x="2458" y="2143"/>
                    <a:pt x="2143" y="914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79" name="Google Shape;7979;p69"/>
            <p:cNvSpPr/>
            <p:nvPr/>
          </p:nvSpPr>
          <p:spPr>
            <a:xfrm>
              <a:off x="-10669700" y="3306025"/>
              <a:ext cx="63825" cy="87475"/>
            </a:xfrm>
            <a:custGeom>
              <a:rect b="b" l="l" r="r" t="t"/>
              <a:pathLst>
                <a:path extrusionOk="0" h="3499" w="2553">
                  <a:moveTo>
                    <a:pt x="883" y="1"/>
                  </a:moveTo>
                  <a:cubicBezTo>
                    <a:pt x="442" y="946"/>
                    <a:pt x="127" y="2175"/>
                    <a:pt x="1" y="3498"/>
                  </a:cubicBezTo>
                  <a:lnTo>
                    <a:pt x="2553" y="1419"/>
                  </a:lnTo>
                  <a:lnTo>
                    <a:pt x="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0" name="Google Shape;7980;p69"/>
            <p:cNvSpPr/>
            <p:nvPr/>
          </p:nvSpPr>
          <p:spPr>
            <a:xfrm>
              <a:off x="-10661825" y="3355650"/>
              <a:ext cx="148100" cy="64625"/>
            </a:xfrm>
            <a:custGeom>
              <a:rect b="b" l="l" r="r" t="t"/>
              <a:pathLst>
                <a:path extrusionOk="0" h="2585" w="5924">
                  <a:moveTo>
                    <a:pt x="2994" y="1"/>
                  </a:moveTo>
                  <a:lnTo>
                    <a:pt x="1" y="2364"/>
                  </a:lnTo>
                  <a:cubicBezTo>
                    <a:pt x="221" y="2521"/>
                    <a:pt x="410" y="2584"/>
                    <a:pt x="694" y="2584"/>
                  </a:cubicBezTo>
                  <a:lnTo>
                    <a:pt x="5231" y="2584"/>
                  </a:lnTo>
                  <a:cubicBezTo>
                    <a:pt x="5483" y="2584"/>
                    <a:pt x="5735" y="2521"/>
                    <a:pt x="5924" y="2364"/>
                  </a:cubicBezTo>
                  <a:lnTo>
                    <a:pt x="29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1" name="Google Shape;7981;p69"/>
            <p:cNvSpPr/>
            <p:nvPr/>
          </p:nvSpPr>
          <p:spPr>
            <a:xfrm>
              <a:off x="-10670475" y="3432850"/>
              <a:ext cx="165425" cy="133125"/>
            </a:xfrm>
            <a:custGeom>
              <a:rect b="b" l="l" r="r" t="t"/>
              <a:pathLst>
                <a:path extrusionOk="0" h="5325" w="6617">
                  <a:moveTo>
                    <a:pt x="6616" y="0"/>
                  </a:moveTo>
                  <a:cubicBezTo>
                    <a:pt x="6301" y="221"/>
                    <a:pt x="5986" y="315"/>
                    <a:pt x="5577" y="315"/>
                  </a:cubicBezTo>
                  <a:lnTo>
                    <a:pt x="1040" y="315"/>
                  </a:lnTo>
                  <a:cubicBezTo>
                    <a:pt x="630" y="315"/>
                    <a:pt x="284" y="221"/>
                    <a:pt x="0" y="0"/>
                  </a:cubicBezTo>
                  <a:lnTo>
                    <a:pt x="0" y="0"/>
                  </a:lnTo>
                  <a:cubicBezTo>
                    <a:pt x="0" y="1481"/>
                    <a:pt x="221" y="2930"/>
                    <a:pt x="630" y="4064"/>
                  </a:cubicBezTo>
                  <a:cubicBezTo>
                    <a:pt x="914" y="4821"/>
                    <a:pt x="1607" y="5325"/>
                    <a:pt x="2395" y="5325"/>
                  </a:cubicBezTo>
                  <a:lnTo>
                    <a:pt x="3970" y="5325"/>
                  </a:lnTo>
                  <a:cubicBezTo>
                    <a:pt x="4915" y="5325"/>
                    <a:pt x="5671" y="4852"/>
                    <a:pt x="5955" y="4064"/>
                  </a:cubicBezTo>
                  <a:cubicBezTo>
                    <a:pt x="6364" y="2930"/>
                    <a:pt x="6585" y="1481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2" name="Google Shape;7982;p69"/>
            <p:cNvSpPr/>
            <p:nvPr/>
          </p:nvSpPr>
          <p:spPr>
            <a:xfrm>
              <a:off x="-10638175" y="3254850"/>
              <a:ext cx="98475" cy="74850"/>
            </a:xfrm>
            <a:custGeom>
              <a:rect b="b" l="l" r="r" t="t"/>
              <a:pathLst>
                <a:path extrusionOk="0" h="2994" w="3939">
                  <a:moveTo>
                    <a:pt x="1985" y="0"/>
                  </a:moveTo>
                  <a:cubicBezTo>
                    <a:pt x="1229" y="0"/>
                    <a:pt x="567" y="504"/>
                    <a:pt x="0" y="1355"/>
                  </a:cubicBezTo>
                  <a:lnTo>
                    <a:pt x="1985" y="2993"/>
                  </a:lnTo>
                  <a:lnTo>
                    <a:pt x="3938" y="1355"/>
                  </a:lnTo>
                  <a:cubicBezTo>
                    <a:pt x="3403" y="504"/>
                    <a:pt x="2709" y="0"/>
                    <a:pt x="19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983" name="Google Shape;7983;p69"/>
          <p:cNvSpPr/>
          <p:nvPr/>
        </p:nvSpPr>
        <p:spPr>
          <a:xfrm>
            <a:off x="4651780" y="3470785"/>
            <a:ext cx="262480" cy="339913"/>
          </a:xfrm>
          <a:custGeom>
            <a:rect b="b" l="l" r="r" t="t"/>
            <a:pathLst>
              <a:path extrusionOk="0" h="14078" w="10871">
                <a:moveTo>
                  <a:pt x="8255" y="5009"/>
                </a:moveTo>
                <a:lnTo>
                  <a:pt x="8255" y="6648"/>
                </a:lnTo>
                <a:lnTo>
                  <a:pt x="2490" y="6648"/>
                </a:lnTo>
                <a:lnTo>
                  <a:pt x="2490" y="5009"/>
                </a:lnTo>
                <a:close/>
                <a:moveTo>
                  <a:pt x="9106" y="5230"/>
                </a:moveTo>
                <a:lnTo>
                  <a:pt x="9925" y="5639"/>
                </a:lnTo>
                <a:lnTo>
                  <a:pt x="9925" y="6679"/>
                </a:lnTo>
                <a:cubicBezTo>
                  <a:pt x="9799" y="6648"/>
                  <a:pt x="9641" y="6616"/>
                  <a:pt x="9484" y="6616"/>
                </a:cubicBezTo>
                <a:lnTo>
                  <a:pt x="9043" y="6616"/>
                </a:lnTo>
                <a:lnTo>
                  <a:pt x="9043" y="5230"/>
                </a:lnTo>
                <a:close/>
                <a:moveTo>
                  <a:pt x="1608" y="5261"/>
                </a:moveTo>
                <a:lnTo>
                  <a:pt x="1608" y="6648"/>
                </a:lnTo>
                <a:lnTo>
                  <a:pt x="1230" y="6648"/>
                </a:lnTo>
                <a:cubicBezTo>
                  <a:pt x="1072" y="6648"/>
                  <a:pt x="946" y="6679"/>
                  <a:pt x="789" y="6711"/>
                </a:cubicBezTo>
                <a:lnTo>
                  <a:pt x="789" y="5671"/>
                </a:lnTo>
                <a:lnTo>
                  <a:pt x="1608" y="5261"/>
                </a:lnTo>
                <a:close/>
                <a:moveTo>
                  <a:pt x="7405" y="9136"/>
                </a:moveTo>
                <a:lnTo>
                  <a:pt x="5357" y="10649"/>
                </a:lnTo>
                <a:lnTo>
                  <a:pt x="3277" y="9136"/>
                </a:lnTo>
                <a:close/>
                <a:moveTo>
                  <a:pt x="2049" y="0"/>
                </a:moveTo>
                <a:cubicBezTo>
                  <a:pt x="1828" y="0"/>
                  <a:pt x="1671" y="189"/>
                  <a:pt x="1671" y="378"/>
                </a:cubicBezTo>
                <a:lnTo>
                  <a:pt x="1671" y="4285"/>
                </a:lnTo>
                <a:lnTo>
                  <a:pt x="253" y="5009"/>
                </a:lnTo>
                <a:cubicBezTo>
                  <a:pt x="127" y="5041"/>
                  <a:pt x="1" y="5198"/>
                  <a:pt x="1" y="5356"/>
                </a:cubicBezTo>
                <a:lnTo>
                  <a:pt x="1" y="7845"/>
                </a:lnTo>
                <a:cubicBezTo>
                  <a:pt x="1" y="8506"/>
                  <a:pt x="568" y="9042"/>
                  <a:pt x="1261" y="9042"/>
                </a:cubicBezTo>
                <a:lnTo>
                  <a:pt x="1986" y="9042"/>
                </a:lnTo>
                <a:lnTo>
                  <a:pt x="4727" y="11153"/>
                </a:lnTo>
                <a:lnTo>
                  <a:pt x="1860" y="13295"/>
                </a:lnTo>
                <a:cubicBezTo>
                  <a:pt x="1671" y="13421"/>
                  <a:pt x="1608" y="13705"/>
                  <a:pt x="1765" y="13894"/>
                </a:cubicBezTo>
                <a:cubicBezTo>
                  <a:pt x="1842" y="14009"/>
                  <a:pt x="1978" y="14077"/>
                  <a:pt x="2115" y="14077"/>
                </a:cubicBezTo>
                <a:cubicBezTo>
                  <a:pt x="2202" y="14077"/>
                  <a:pt x="2290" y="14050"/>
                  <a:pt x="2364" y="13988"/>
                </a:cubicBezTo>
                <a:lnTo>
                  <a:pt x="5451" y="11657"/>
                </a:lnTo>
                <a:lnTo>
                  <a:pt x="8507" y="13988"/>
                </a:lnTo>
                <a:cubicBezTo>
                  <a:pt x="8586" y="14027"/>
                  <a:pt x="8675" y="14050"/>
                  <a:pt x="8763" y="14050"/>
                </a:cubicBezTo>
                <a:cubicBezTo>
                  <a:pt x="8889" y="14050"/>
                  <a:pt x="9014" y="14004"/>
                  <a:pt x="9106" y="13894"/>
                </a:cubicBezTo>
                <a:cubicBezTo>
                  <a:pt x="9232" y="13705"/>
                  <a:pt x="9232" y="13453"/>
                  <a:pt x="9011" y="13295"/>
                </a:cubicBezTo>
                <a:lnTo>
                  <a:pt x="6144" y="11153"/>
                </a:lnTo>
                <a:lnTo>
                  <a:pt x="8917" y="9042"/>
                </a:lnTo>
                <a:lnTo>
                  <a:pt x="9610" y="9042"/>
                </a:lnTo>
                <a:cubicBezTo>
                  <a:pt x="10271" y="9042"/>
                  <a:pt x="10870" y="8506"/>
                  <a:pt x="10870" y="7845"/>
                </a:cubicBezTo>
                <a:lnTo>
                  <a:pt x="10870" y="5387"/>
                </a:lnTo>
                <a:cubicBezTo>
                  <a:pt x="10870" y="5230"/>
                  <a:pt x="10744" y="5072"/>
                  <a:pt x="10650" y="5041"/>
                </a:cubicBezTo>
                <a:lnTo>
                  <a:pt x="9232" y="4316"/>
                </a:lnTo>
                <a:lnTo>
                  <a:pt x="9232" y="441"/>
                </a:lnTo>
                <a:cubicBezTo>
                  <a:pt x="9232" y="189"/>
                  <a:pt x="9011" y="32"/>
                  <a:pt x="8822" y="32"/>
                </a:cubicBezTo>
                <a:cubicBezTo>
                  <a:pt x="8602" y="32"/>
                  <a:pt x="8381" y="221"/>
                  <a:pt x="8381" y="441"/>
                </a:cubicBezTo>
                <a:lnTo>
                  <a:pt x="8381" y="851"/>
                </a:lnTo>
                <a:lnTo>
                  <a:pt x="2616" y="851"/>
                </a:lnTo>
                <a:lnTo>
                  <a:pt x="2616" y="378"/>
                </a:lnTo>
                <a:lnTo>
                  <a:pt x="2490" y="378"/>
                </a:lnTo>
                <a:cubicBezTo>
                  <a:pt x="2490" y="158"/>
                  <a:pt x="2269" y="0"/>
                  <a:pt x="204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984" name="Google Shape;7984;p69"/>
          <p:cNvGrpSpPr/>
          <p:nvPr/>
        </p:nvGrpSpPr>
        <p:grpSpPr>
          <a:xfrm>
            <a:off x="5045330" y="3900210"/>
            <a:ext cx="341579" cy="319511"/>
            <a:chOff x="-10858725" y="4092875"/>
            <a:chExt cx="353675" cy="330825"/>
          </a:xfrm>
        </p:grpSpPr>
        <p:sp>
          <p:nvSpPr>
            <p:cNvPr id="7985" name="Google Shape;7985;p69"/>
            <p:cNvSpPr/>
            <p:nvPr/>
          </p:nvSpPr>
          <p:spPr>
            <a:xfrm>
              <a:off x="-107957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6" name="Google Shape;7986;p69"/>
            <p:cNvSpPr/>
            <p:nvPr/>
          </p:nvSpPr>
          <p:spPr>
            <a:xfrm>
              <a:off x="-10713000" y="41543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51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51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7" name="Google Shape;7987;p69"/>
            <p:cNvSpPr/>
            <p:nvPr/>
          </p:nvSpPr>
          <p:spPr>
            <a:xfrm>
              <a:off x="-10713000" y="4320500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851" y="0"/>
                  </a:moveTo>
                  <a:cubicBezTo>
                    <a:pt x="378" y="0"/>
                    <a:pt x="0" y="347"/>
                    <a:pt x="0" y="819"/>
                  </a:cubicBezTo>
                  <a:cubicBezTo>
                    <a:pt x="0" y="1260"/>
                    <a:pt x="378" y="1638"/>
                    <a:pt x="851" y="1638"/>
                  </a:cubicBezTo>
                  <a:cubicBezTo>
                    <a:pt x="1292" y="1638"/>
                    <a:pt x="1670" y="1260"/>
                    <a:pt x="1670" y="819"/>
                  </a:cubicBezTo>
                  <a:cubicBezTo>
                    <a:pt x="1670" y="347"/>
                    <a:pt x="1292" y="0"/>
                    <a:pt x="8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8" name="Google Shape;7988;p69"/>
            <p:cNvSpPr/>
            <p:nvPr/>
          </p:nvSpPr>
          <p:spPr>
            <a:xfrm>
              <a:off x="-10858725" y="4092875"/>
              <a:ext cx="331625" cy="330825"/>
            </a:xfrm>
            <a:custGeom>
              <a:rect b="b" l="l" r="r" t="t"/>
              <a:pathLst>
                <a:path extrusionOk="0" h="13233" w="13265">
                  <a:moveTo>
                    <a:pt x="6648" y="1639"/>
                  </a:moveTo>
                  <a:cubicBezTo>
                    <a:pt x="7562" y="1639"/>
                    <a:pt x="8318" y="2395"/>
                    <a:pt x="8318" y="3308"/>
                  </a:cubicBezTo>
                  <a:cubicBezTo>
                    <a:pt x="8318" y="4222"/>
                    <a:pt x="7562" y="4947"/>
                    <a:pt x="6648" y="4947"/>
                  </a:cubicBezTo>
                  <a:cubicBezTo>
                    <a:pt x="5766" y="4947"/>
                    <a:pt x="5010" y="4222"/>
                    <a:pt x="5010" y="3308"/>
                  </a:cubicBezTo>
                  <a:cubicBezTo>
                    <a:pt x="5010" y="2395"/>
                    <a:pt x="5735" y="1639"/>
                    <a:pt x="6648" y="1639"/>
                  </a:cubicBezTo>
                  <a:close/>
                  <a:moveTo>
                    <a:pt x="6648" y="5797"/>
                  </a:moveTo>
                  <a:cubicBezTo>
                    <a:pt x="7121" y="5797"/>
                    <a:pt x="7499" y="6144"/>
                    <a:pt x="7499" y="6616"/>
                  </a:cubicBezTo>
                  <a:cubicBezTo>
                    <a:pt x="7499" y="7089"/>
                    <a:pt x="7121" y="7435"/>
                    <a:pt x="6648" y="7435"/>
                  </a:cubicBezTo>
                  <a:cubicBezTo>
                    <a:pt x="6207" y="7435"/>
                    <a:pt x="5829" y="7089"/>
                    <a:pt x="5829" y="6616"/>
                  </a:cubicBezTo>
                  <a:cubicBezTo>
                    <a:pt x="5829" y="6144"/>
                    <a:pt x="6207" y="5797"/>
                    <a:pt x="6648" y="5797"/>
                  </a:cubicBezTo>
                  <a:close/>
                  <a:moveTo>
                    <a:pt x="3372" y="4947"/>
                  </a:moveTo>
                  <a:cubicBezTo>
                    <a:pt x="4254" y="4947"/>
                    <a:pt x="5010" y="5703"/>
                    <a:pt x="5010" y="6616"/>
                  </a:cubicBezTo>
                  <a:cubicBezTo>
                    <a:pt x="5010" y="7530"/>
                    <a:pt x="4254" y="8255"/>
                    <a:pt x="3372" y="8255"/>
                  </a:cubicBezTo>
                  <a:cubicBezTo>
                    <a:pt x="2458" y="8255"/>
                    <a:pt x="1702" y="7530"/>
                    <a:pt x="1702" y="6616"/>
                  </a:cubicBezTo>
                  <a:cubicBezTo>
                    <a:pt x="1702" y="5703"/>
                    <a:pt x="2395" y="4947"/>
                    <a:pt x="3372" y="4947"/>
                  </a:cubicBezTo>
                  <a:close/>
                  <a:moveTo>
                    <a:pt x="9956" y="4947"/>
                  </a:moveTo>
                  <a:cubicBezTo>
                    <a:pt x="10870" y="4947"/>
                    <a:pt x="11626" y="5703"/>
                    <a:pt x="11626" y="6616"/>
                  </a:cubicBezTo>
                  <a:cubicBezTo>
                    <a:pt x="11626" y="7530"/>
                    <a:pt x="10870" y="8255"/>
                    <a:pt x="9956" y="8255"/>
                  </a:cubicBezTo>
                  <a:cubicBezTo>
                    <a:pt x="9074" y="8255"/>
                    <a:pt x="8318" y="7530"/>
                    <a:pt x="8318" y="6616"/>
                  </a:cubicBezTo>
                  <a:cubicBezTo>
                    <a:pt x="8318" y="5703"/>
                    <a:pt x="9011" y="4947"/>
                    <a:pt x="9956" y="4947"/>
                  </a:cubicBezTo>
                  <a:close/>
                  <a:moveTo>
                    <a:pt x="6648" y="8255"/>
                  </a:moveTo>
                  <a:cubicBezTo>
                    <a:pt x="7562" y="8255"/>
                    <a:pt x="8318" y="9011"/>
                    <a:pt x="8318" y="9924"/>
                  </a:cubicBezTo>
                  <a:cubicBezTo>
                    <a:pt x="8318" y="10838"/>
                    <a:pt x="7562" y="11563"/>
                    <a:pt x="6648" y="11563"/>
                  </a:cubicBezTo>
                  <a:cubicBezTo>
                    <a:pt x="5766" y="11563"/>
                    <a:pt x="5010" y="10838"/>
                    <a:pt x="5010" y="9924"/>
                  </a:cubicBezTo>
                  <a:cubicBezTo>
                    <a:pt x="5010" y="9011"/>
                    <a:pt x="5766" y="8255"/>
                    <a:pt x="6648" y="8255"/>
                  </a:cubicBezTo>
                  <a:close/>
                  <a:moveTo>
                    <a:pt x="6648" y="0"/>
                  </a:moveTo>
                  <a:cubicBezTo>
                    <a:pt x="2994" y="0"/>
                    <a:pt x="1" y="2962"/>
                    <a:pt x="1" y="6616"/>
                  </a:cubicBezTo>
                  <a:cubicBezTo>
                    <a:pt x="1" y="10271"/>
                    <a:pt x="2994" y="13232"/>
                    <a:pt x="6648" y="13232"/>
                  </a:cubicBezTo>
                  <a:cubicBezTo>
                    <a:pt x="10334" y="13232"/>
                    <a:pt x="13264" y="10271"/>
                    <a:pt x="13264" y="6616"/>
                  </a:cubicBezTo>
                  <a:cubicBezTo>
                    <a:pt x="13264" y="2962"/>
                    <a:pt x="10334" y="0"/>
                    <a:pt x="66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89" name="Google Shape;7989;p69"/>
            <p:cNvSpPr/>
            <p:nvPr/>
          </p:nvSpPr>
          <p:spPr>
            <a:xfrm>
              <a:off x="-10630300" y="4237000"/>
              <a:ext cx="41750" cy="41775"/>
            </a:xfrm>
            <a:custGeom>
              <a:rect b="b" l="l" r="r" t="t"/>
              <a:pathLst>
                <a:path extrusionOk="0" h="1671" w="1670">
                  <a:moveTo>
                    <a:pt x="819" y="1"/>
                  </a:moveTo>
                  <a:cubicBezTo>
                    <a:pt x="378" y="1"/>
                    <a:pt x="0" y="379"/>
                    <a:pt x="0" y="851"/>
                  </a:cubicBezTo>
                  <a:cubicBezTo>
                    <a:pt x="0" y="1292"/>
                    <a:pt x="378" y="1670"/>
                    <a:pt x="819" y="1670"/>
                  </a:cubicBezTo>
                  <a:cubicBezTo>
                    <a:pt x="1292" y="1670"/>
                    <a:pt x="1670" y="1292"/>
                    <a:pt x="1670" y="851"/>
                  </a:cubicBezTo>
                  <a:cubicBezTo>
                    <a:pt x="1670" y="379"/>
                    <a:pt x="1292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0" name="Google Shape;7990;p69"/>
            <p:cNvSpPr/>
            <p:nvPr/>
          </p:nvSpPr>
          <p:spPr>
            <a:xfrm>
              <a:off x="-10607475" y="4340975"/>
              <a:ext cx="102425" cy="82725"/>
            </a:xfrm>
            <a:custGeom>
              <a:rect b="b" l="l" r="r" t="t"/>
              <a:pathLst>
                <a:path extrusionOk="0" h="3309" w="4097">
                  <a:moveTo>
                    <a:pt x="3309" y="0"/>
                  </a:moveTo>
                  <a:cubicBezTo>
                    <a:pt x="2584" y="1418"/>
                    <a:pt x="1418" y="2584"/>
                    <a:pt x="1" y="3308"/>
                  </a:cubicBezTo>
                  <a:lnTo>
                    <a:pt x="3655" y="3308"/>
                  </a:lnTo>
                  <a:cubicBezTo>
                    <a:pt x="3907" y="3308"/>
                    <a:pt x="4096" y="3119"/>
                    <a:pt x="4096" y="2867"/>
                  </a:cubicBezTo>
                  <a:lnTo>
                    <a:pt x="4096" y="378"/>
                  </a:lnTo>
                  <a:cubicBezTo>
                    <a:pt x="4065" y="189"/>
                    <a:pt x="3907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1" name="Google Shape;7991;p69"/>
          <p:cNvGrpSpPr/>
          <p:nvPr/>
        </p:nvGrpSpPr>
        <p:grpSpPr>
          <a:xfrm>
            <a:off x="6321349" y="3048241"/>
            <a:ext cx="341459" cy="339865"/>
            <a:chOff x="-9089725" y="3180200"/>
            <a:chExt cx="353550" cy="351900"/>
          </a:xfrm>
        </p:grpSpPr>
        <p:sp>
          <p:nvSpPr>
            <p:cNvPr id="7992" name="Google Shape;7992;p69"/>
            <p:cNvSpPr/>
            <p:nvPr/>
          </p:nvSpPr>
          <p:spPr>
            <a:xfrm>
              <a:off x="-9089725" y="3180200"/>
              <a:ext cx="165425" cy="250300"/>
            </a:xfrm>
            <a:custGeom>
              <a:rect b="b" l="l" r="r" t="t"/>
              <a:pathLst>
                <a:path extrusionOk="0" h="10012" w="6617">
                  <a:moveTo>
                    <a:pt x="2945" y="1"/>
                  </a:moveTo>
                  <a:cubicBezTo>
                    <a:pt x="2900" y="1"/>
                    <a:pt x="2854" y="8"/>
                    <a:pt x="2805" y="25"/>
                  </a:cubicBezTo>
                  <a:cubicBezTo>
                    <a:pt x="2647" y="56"/>
                    <a:pt x="2521" y="214"/>
                    <a:pt x="2521" y="434"/>
                  </a:cubicBezTo>
                  <a:lnTo>
                    <a:pt x="2521" y="6924"/>
                  </a:lnTo>
                  <a:cubicBezTo>
                    <a:pt x="2301" y="6767"/>
                    <a:pt x="2017" y="6704"/>
                    <a:pt x="1702" y="6704"/>
                  </a:cubicBezTo>
                  <a:cubicBezTo>
                    <a:pt x="788" y="6704"/>
                    <a:pt x="64" y="7428"/>
                    <a:pt x="64" y="8342"/>
                  </a:cubicBezTo>
                  <a:cubicBezTo>
                    <a:pt x="1" y="9256"/>
                    <a:pt x="757" y="10012"/>
                    <a:pt x="1671" y="10012"/>
                  </a:cubicBezTo>
                  <a:cubicBezTo>
                    <a:pt x="2584" y="10012"/>
                    <a:pt x="3309" y="9256"/>
                    <a:pt x="3309" y="8342"/>
                  </a:cubicBezTo>
                  <a:lnTo>
                    <a:pt x="3309" y="1820"/>
                  </a:lnTo>
                  <a:cubicBezTo>
                    <a:pt x="3907" y="2545"/>
                    <a:pt x="4632" y="3144"/>
                    <a:pt x="5294" y="3616"/>
                  </a:cubicBezTo>
                  <a:cubicBezTo>
                    <a:pt x="5609" y="3868"/>
                    <a:pt x="5798" y="4215"/>
                    <a:pt x="5798" y="4593"/>
                  </a:cubicBezTo>
                  <a:cubicBezTo>
                    <a:pt x="5798" y="5286"/>
                    <a:pt x="5262" y="5822"/>
                    <a:pt x="4537" y="5822"/>
                  </a:cubicBezTo>
                  <a:cubicBezTo>
                    <a:pt x="4317" y="5822"/>
                    <a:pt x="4159" y="6011"/>
                    <a:pt x="4159" y="6263"/>
                  </a:cubicBezTo>
                  <a:cubicBezTo>
                    <a:pt x="4159" y="6483"/>
                    <a:pt x="4348" y="6704"/>
                    <a:pt x="4537" y="6704"/>
                  </a:cubicBezTo>
                  <a:cubicBezTo>
                    <a:pt x="5672" y="6704"/>
                    <a:pt x="6617" y="5727"/>
                    <a:pt x="6617" y="4593"/>
                  </a:cubicBezTo>
                  <a:cubicBezTo>
                    <a:pt x="6617" y="3931"/>
                    <a:pt x="6302" y="3333"/>
                    <a:pt x="5798" y="2955"/>
                  </a:cubicBezTo>
                  <a:cubicBezTo>
                    <a:pt x="5042" y="2388"/>
                    <a:pt x="4317" y="1726"/>
                    <a:pt x="3750" y="907"/>
                  </a:cubicBezTo>
                  <a:lnTo>
                    <a:pt x="3277" y="182"/>
                  </a:lnTo>
                  <a:cubicBezTo>
                    <a:pt x="3184" y="65"/>
                    <a:pt x="3073" y="1"/>
                    <a:pt x="29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3" name="Google Shape;7993;p69"/>
            <p:cNvSpPr/>
            <p:nvPr/>
          </p:nvSpPr>
          <p:spPr>
            <a:xfrm>
              <a:off x="-8965275" y="3264575"/>
              <a:ext cx="229100" cy="267525"/>
            </a:xfrm>
            <a:custGeom>
              <a:rect b="b" l="l" r="r" t="t"/>
              <a:pathLst>
                <a:path extrusionOk="0" h="10701" w="9164">
                  <a:moveTo>
                    <a:pt x="8747" y="0"/>
                  </a:moveTo>
                  <a:cubicBezTo>
                    <a:pt x="8709" y="0"/>
                    <a:pt x="8671" y="7"/>
                    <a:pt x="8633" y="21"/>
                  </a:cubicBezTo>
                  <a:lnTo>
                    <a:pt x="2804" y="1659"/>
                  </a:lnTo>
                  <a:cubicBezTo>
                    <a:pt x="2584" y="1690"/>
                    <a:pt x="2489" y="1848"/>
                    <a:pt x="2489" y="2069"/>
                  </a:cubicBezTo>
                  <a:lnTo>
                    <a:pt x="2489" y="7645"/>
                  </a:lnTo>
                  <a:cubicBezTo>
                    <a:pt x="2237" y="7487"/>
                    <a:pt x="1985" y="7424"/>
                    <a:pt x="1670" y="7424"/>
                  </a:cubicBezTo>
                  <a:cubicBezTo>
                    <a:pt x="757" y="7424"/>
                    <a:pt x="1" y="8149"/>
                    <a:pt x="1" y="9063"/>
                  </a:cubicBezTo>
                  <a:cubicBezTo>
                    <a:pt x="1" y="9976"/>
                    <a:pt x="757" y="10701"/>
                    <a:pt x="1670" y="10701"/>
                  </a:cubicBezTo>
                  <a:cubicBezTo>
                    <a:pt x="2552" y="10701"/>
                    <a:pt x="3309" y="9976"/>
                    <a:pt x="3309" y="9063"/>
                  </a:cubicBezTo>
                  <a:lnTo>
                    <a:pt x="3309" y="3990"/>
                  </a:lnTo>
                  <a:lnTo>
                    <a:pt x="8318" y="2573"/>
                  </a:lnTo>
                  <a:lnTo>
                    <a:pt x="8318" y="5944"/>
                  </a:lnTo>
                  <a:cubicBezTo>
                    <a:pt x="8066" y="5786"/>
                    <a:pt x="7814" y="5723"/>
                    <a:pt x="7499" y="5723"/>
                  </a:cubicBezTo>
                  <a:cubicBezTo>
                    <a:pt x="6585" y="5723"/>
                    <a:pt x="5829" y="6448"/>
                    <a:pt x="5829" y="7361"/>
                  </a:cubicBezTo>
                  <a:cubicBezTo>
                    <a:pt x="5829" y="8275"/>
                    <a:pt x="6585" y="9031"/>
                    <a:pt x="7499" y="9031"/>
                  </a:cubicBezTo>
                  <a:cubicBezTo>
                    <a:pt x="8381" y="9031"/>
                    <a:pt x="9137" y="8275"/>
                    <a:pt x="9137" y="7361"/>
                  </a:cubicBezTo>
                  <a:lnTo>
                    <a:pt x="9137" y="367"/>
                  </a:lnTo>
                  <a:cubicBezTo>
                    <a:pt x="9164" y="207"/>
                    <a:pt x="8963" y="0"/>
                    <a:pt x="87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4" name="Google Shape;7994;p69"/>
          <p:cNvGrpSpPr/>
          <p:nvPr/>
        </p:nvGrpSpPr>
        <p:grpSpPr>
          <a:xfrm>
            <a:off x="6371124" y="3470332"/>
            <a:ext cx="241909" cy="340807"/>
            <a:chOff x="-9039300" y="3614000"/>
            <a:chExt cx="250475" cy="352875"/>
          </a:xfrm>
        </p:grpSpPr>
        <p:sp>
          <p:nvSpPr>
            <p:cNvPr id="7995" name="Google Shape;7995;p69"/>
            <p:cNvSpPr/>
            <p:nvPr/>
          </p:nvSpPr>
          <p:spPr>
            <a:xfrm>
              <a:off x="-8944000" y="3614000"/>
              <a:ext cx="63025" cy="63025"/>
            </a:xfrm>
            <a:custGeom>
              <a:rect b="b" l="l" r="r" t="t"/>
              <a:pathLst>
                <a:path extrusionOk="0" h="2521" w="2521">
                  <a:moveTo>
                    <a:pt x="1260" y="0"/>
                  </a:moveTo>
                  <a:cubicBezTo>
                    <a:pt x="567" y="0"/>
                    <a:pt x="0" y="567"/>
                    <a:pt x="0" y="1261"/>
                  </a:cubicBezTo>
                  <a:cubicBezTo>
                    <a:pt x="0" y="1954"/>
                    <a:pt x="567" y="2521"/>
                    <a:pt x="1260" y="2521"/>
                  </a:cubicBezTo>
                  <a:cubicBezTo>
                    <a:pt x="1985" y="2521"/>
                    <a:pt x="2521" y="1954"/>
                    <a:pt x="2521" y="1261"/>
                  </a:cubicBezTo>
                  <a:cubicBezTo>
                    <a:pt x="2521" y="567"/>
                    <a:pt x="1985" y="0"/>
                    <a:pt x="1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6" name="Google Shape;7996;p69"/>
            <p:cNvSpPr/>
            <p:nvPr/>
          </p:nvSpPr>
          <p:spPr>
            <a:xfrm>
              <a:off x="-9039300" y="3696700"/>
              <a:ext cx="250475" cy="270175"/>
            </a:xfrm>
            <a:custGeom>
              <a:rect b="b" l="l" r="r" t="t"/>
              <a:pathLst>
                <a:path extrusionOk="0" h="10807" w="10019">
                  <a:moveTo>
                    <a:pt x="914" y="0"/>
                  </a:moveTo>
                  <a:cubicBezTo>
                    <a:pt x="473" y="32"/>
                    <a:pt x="126" y="410"/>
                    <a:pt x="126" y="883"/>
                  </a:cubicBezTo>
                  <a:cubicBezTo>
                    <a:pt x="126" y="1355"/>
                    <a:pt x="473" y="1702"/>
                    <a:pt x="945" y="1702"/>
                  </a:cubicBezTo>
                  <a:lnTo>
                    <a:pt x="4253" y="1702"/>
                  </a:lnTo>
                  <a:lnTo>
                    <a:pt x="4253" y="4033"/>
                  </a:lnTo>
                  <a:lnTo>
                    <a:pt x="441" y="6868"/>
                  </a:lnTo>
                  <a:cubicBezTo>
                    <a:pt x="95" y="7120"/>
                    <a:pt x="0" y="7656"/>
                    <a:pt x="284" y="8003"/>
                  </a:cubicBezTo>
                  <a:cubicBezTo>
                    <a:pt x="453" y="8210"/>
                    <a:pt x="713" y="8327"/>
                    <a:pt x="962" y="8327"/>
                  </a:cubicBezTo>
                  <a:cubicBezTo>
                    <a:pt x="1129" y="8327"/>
                    <a:pt x="1291" y="8274"/>
                    <a:pt x="1418" y="8160"/>
                  </a:cubicBezTo>
                  <a:lnTo>
                    <a:pt x="4222" y="6018"/>
                  </a:lnTo>
                  <a:lnTo>
                    <a:pt x="4222" y="9956"/>
                  </a:lnTo>
                  <a:cubicBezTo>
                    <a:pt x="4222" y="10428"/>
                    <a:pt x="4568" y="10807"/>
                    <a:pt x="5041" y="10807"/>
                  </a:cubicBezTo>
                  <a:cubicBezTo>
                    <a:pt x="5513" y="10807"/>
                    <a:pt x="5860" y="10460"/>
                    <a:pt x="5860" y="9956"/>
                  </a:cubicBezTo>
                  <a:lnTo>
                    <a:pt x="5860" y="1670"/>
                  </a:lnTo>
                  <a:lnTo>
                    <a:pt x="9168" y="1670"/>
                  </a:lnTo>
                  <a:cubicBezTo>
                    <a:pt x="9641" y="1670"/>
                    <a:pt x="10019" y="1292"/>
                    <a:pt x="10019" y="820"/>
                  </a:cubicBezTo>
                  <a:cubicBezTo>
                    <a:pt x="10019" y="347"/>
                    <a:pt x="9641" y="0"/>
                    <a:pt x="91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7997" name="Google Shape;7997;p69"/>
          <p:cNvGrpSpPr/>
          <p:nvPr/>
        </p:nvGrpSpPr>
        <p:grpSpPr>
          <a:xfrm>
            <a:off x="6753430" y="3889936"/>
            <a:ext cx="340058" cy="340058"/>
            <a:chOff x="-9088150" y="4049550"/>
            <a:chExt cx="352100" cy="352100"/>
          </a:xfrm>
        </p:grpSpPr>
        <p:sp>
          <p:nvSpPr>
            <p:cNvPr id="7998" name="Google Shape;7998;p69"/>
            <p:cNvSpPr/>
            <p:nvPr/>
          </p:nvSpPr>
          <p:spPr>
            <a:xfrm>
              <a:off x="-9047975" y="4049550"/>
              <a:ext cx="290650" cy="165425"/>
            </a:xfrm>
            <a:custGeom>
              <a:rect b="b" l="l" r="r" t="t"/>
              <a:pathLst>
                <a:path extrusionOk="0" h="6617" w="11626">
                  <a:moveTo>
                    <a:pt x="473" y="1"/>
                  </a:moveTo>
                  <a:cubicBezTo>
                    <a:pt x="316" y="1"/>
                    <a:pt x="158" y="64"/>
                    <a:pt x="64" y="221"/>
                  </a:cubicBezTo>
                  <a:cubicBezTo>
                    <a:pt x="1" y="379"/>
                    <a:pt x="32" y="536"/>
                    <a:pt x="158" y="662"/>
                  </a:cubicBezTo>
                  <a:lnTo>
                    <a:pt x="3340" y="4317"/>
                  </a:lnTo>
                  <a:lnTo>
                    <a:pt x="3340" y="2048"/>
                  </a:lnTo>
                  <a:cubicBezTo>
                    <a:pt x="3340" y="1796"/>
                    <a:pt x="3529" y="1639"/>
                    <a:pt x="3781" y="1639"/>
                  </a:cubicBezTo>
                  <a:cubicBezTo>
                    <a:pt x="4002" y="1639"/>
                    <a:pt x="4159" y="1859"/>
                    <a:pt x="4159" y="2048"/>
                  </a:cubicBezTo>
                  <a:lnTo>
                    <a:pt x="4159" y="5262"/>
                  </a:lnTo>
                  <a:lnTo>
                    <a:pt x="5325" y="6617"/>
                  </a:lnTo>
                  <a:lnTo>
                    <a:pt x="10744" y="6617"/>
                  </a:lnTo>
                  <a:cubicBezTo>
                    <a:pt x="11311" y="6112"/>
                    <a:pt x="11626" y="5356"/>
                    <a:pt x="11626" y="4537"/>
                  </a:cubicBezTo>
                  <a:cubicBezTo>
                    <a:pt x="11626" y="2899"/>
                    <a:pt x="10303" y="1607"/>
                    <a:pt x="8727" y="1607"/>
                  </a:cubicBezTo>
                  <a:lnTo>
                    <a:pt x="7751" y="1607"/>
                  </a:lnTo>
                  <a:cubicBezTo>
                    <a:pt x="7436" y="1607"/>
                    <a:pt x="7121" y="1481"/>
                    <a:pt x="6900" y="1261"/>
                  </a:cubicBezTo>
                  <a:lnTo>
                    <a:pt x="6207" y="599"/>
                  </a:lnTo>
                  <a:cubicBezTo>
                    <a:pt x="5829" y="190"/>
                    <a:pt x="5325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999" name="Google Shape;7999;p69"/>
            <p:cNvSpPr/>
            <p:nvPr/>
          </p:nvSpPr>
          <p:spPr>
            <a:xfrm>
              <a:off x="-8964475" y="4157450"/>
              <a:ext cx="20500" cy="57525"/>
            </a:xfrm>
            <a:custGeom>
              <a:rect b="b" l="l" r="r" t="t"/>
              <a:pathLst>
                <a:path extrusionOk="0" h="2301" w="820">
                  <a:moveTo>
                    <a:pt x="0" y="1"/>
                  </a:moveTo>
                  <a:lnTo>
                    <a:pt x="0" y="2301"/>
                  </a:lnTo>
                  <a:lnTo>
                    <a:pt x="819" y="2301"/>
                  </a:lnTo>
                  <a:lnTo>
                    <a:pt x="819" y="946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0" name="Google Shape;8000;p69"/>
            <p:cNvSpPr/>
            <p:nvPr/>
          </p:nvSpPr>
          <p:spPr>
            <a:xfrm>
              <a:off x="-9088150" y="4235425"/>
              <a:ext cx="352100" cy="82725"/>
            </a:xfrm>
            <a:custGeom>
              <a:rect b="b" l="l" r="r" t="t"/>
              <a:pathLst>
                <a:path extrusionOk="0" h="3309" w="14084">
                  <a:moveTo>
                    <a:pt x="2868" y="1"/>
                  </a:moveTo>
                  <a:cubicBezTo>
                    <a:pt x="2206" y="1"/>
                    <a:pt x="1639" y="568"/>
                    <a:pt x="1639" y="1229"/>
                  </a:cubicBezTo>
                  <a:lnTo>
                    <a:pt x="1639" y="1670"/>
                  </a:lnTo>
                  <a:lnTo>
                    <a:pt x="820" y="1670"/>
                  </a:lnTo>
                  <a:cubicBezTo>
                    <a:pt x="347" y="1670"/>
                    <a:pt x="1" y="2017"/>
                    <a:pt x="1" y="2490"/>
                  </a:cubicBezTo>
                  <a:lnTo>
                    <a:pt x="1" y="2868"/>
                  </a:lnTo>
                  <a:cubicBezTo>
                    <a:pt x="1" y="3120"/>
                    <a:pt x="190" y="3309"/>
                    <a:pt x="379" y="3309"/>
                  </a:cubicBezTo>
                  <a:lnTo>
                    <a:pt x="13264" y="3309"/>
                  </a:lnTo>
                  <a:cubicBezTo>
                    <a:pt x="13737" y="3309"/>
                    <a:pt x="14083" y="2962"/>
                    <a:pt x="14083" y="2490"/>
                  </a:cubicBezTo>
                  <a:lnTo>
                    <a:pt x="14083" y="410"/>
                  </a:lnTo>
                  <a:cubicBezTo>
                    <a:pt x="14083" y="158"/>
                    <a:pt x="13894" y="1"/>
                    <a:pt x="136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1" name="Google Shape;8001;p69"/>
            <p:cNvSpPr/>
            <p:nvPr/>
          </p:nvSpPr>
          <p:spPr>
            <a:xfrm>
              <a:off x="-9064525" y="4338600"/>
              <a:ext cx="53600" cy="63050"/>
            </a:xfrm>
            <a:custGeom>
              <a:rect b="b" l="l" r="r" t="t"/>
              <a:pathLst>
                <a:path extrusionOk="0" h="2522" w="2144">
                  <a:moveTo>
                    <a:pt x="1" y="1"/>
                  </a:moveTo>
                  <a:lnTo>
                    <a:pt x="253" y="2175"/>
                  </a:lnTo>
                  <a:cubicBezTo>
                    <a:pt x="316" y="2364"/>
                    <a:pt x="473" y="2521"/>
                    <a:pt x="663" y="2521"/>
                  </a:cubicBezTo>
                  <a:lnTo>
                    <a:pt x="1482" y="2521"/>
                  </a:lnTo>
                  <a:cubicBezTo>
                    <a:pt x="1671" y="2521"/>
                    <a:pt x="1891" y="2364"/>
                    <a:pt x="1891" y="2175"/>
                  </a:cubicBezTo>
                  <a:lnTo>
                    <a:pt x="214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2" name="Google Shape;8002;p69"/>
            <p:cNvSpPr/>
            <p:nvPr/>
          </p:nvSpPr>
          <p:spPr>
            <a:xfrm>
              <a:off x="-8898325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0" y="1"/>
                  </a:moveTo>
                  <a:lnTo>
                    <a:pt x="284" y="2175"/>
                  </a:lnTo>
                  <a:cubicBezTo>
                    <a:pt x="284" y="2364"/>
                    <a:pt x="473" y="2521"/>
                    <a:pt x="662" y="2521"/>
                  </a:cubicBezTo>
                  <a:lnTo>
                    <a:pt x="1481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3" name="Google Shape;8003;p69"/>
            <p:cNvSpPr/>
            <p:nvPr/>
          </p:nvSpPr>
          <p:spPr>
            <a:xfrm>
              <a:off x="-8814850" y="4338600"/>
              <a:ext cx="54375" cy="63050"/>
            </a:xfrm>
            <a:custGeom>
              <a:rect b="b" l="l" r="r" t="t"/>
              <a:pathLst>
                <a:path extrusionOk="0" h="2522" w="2175">
                  <a:moveTo>
                    <a:pt x="1" y="1"/>
                  </a:moveTo>
                  <a:lnTo>
                    <a:pt x="285" y="2175"/>
                  </a:lnTo>
                  <a:cubicBezTo>
                    <a:pt x="285" y="2364"/>
                    <a:pt x="442" y="2521"/>
                    <a:pt x="663" y="2521"/>
                  </a:cubicBezTo>
                  <a:lnTo>
                    <a:pt x="1513" y="2521"/>
                  </a:lnTo>
                  <a:cubicBezTo>
                    <a:pt x="1702" y="2521"/>
                    <a:pt x="1891" y="2364"/>
                    <a:pt x="1891" y="2175"/>
                  </a:cubicBezTo>
                  <a:lnTo>
                    <a:pt x="217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4" name="Google Shape;8004;p69"/>
          <p:cNvGrpSpPr/>
          <p:nvPr/>
        </p:nvGrpSpPr>
        <p:grpSpPr>
          <a:xfrm>
            <a:off x="7201469" y="3048145"/>
            <a:ext cx="302778" cy="340058"/>
            <a:chOff x="-8191825" y="3174500"/>
            <a:chExt cx="313500" cy="352100"/>
          </a:xfrm>
        </p:grpSpPr>
        <p:sp>
          <p:nvSpPr>
            <p:cNvPr id="8005" name="Google Shape;8005;p69"/>
            <p:cNvSpPr/>
            <p:nvPr/>
          </p:nvSpPr>
          <p:spPr>
            <a:xfrm>
              <a:off x="-8191825" y="3486400"/>
              <a:ext cx="310350" cy="40200"/>
            </a:xfrm>
            <a:custGeom>
              <a:rect b="b" l="l" r="r" t="t"/>
              <a:pathLst>
                <a:path extrusionOk="0" h="1608" w="12414">
                  <a:moveTo>
                    <a:pt x="0" y="1"/>
                  </a:moveTo>
                  <a:lnTo>
                    <a:pt x="0" y="1229"/>
                  </a:lnTo>
                  <a:lnTo>
                    <a:pt x="63" y="1229"/>
                  </a:lnTo>
                  <a:cubicBezTo>
                    <a:pt x="63" y="1450"/>
                    <a:pt x="252" y="1607"/>
                    <a:pt x="441" y="1607"/>
                  </a:cubicBezTo>
                  <a:lnTo>
                    <a:pt x="12035" y="1607"/>
                  </a:lnTo>
                  <a:cubicBezTo>
                    <a:pt x="12256" y="1607"/>
                    <a:pt x="12413" y="1418"/>
                    <a:pt x="12413" y="1229"/>
                  </a:cubicBezTo>
                  <a:lnTo>
                    <a:pt x="124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6" name="Google Shape;8006;p69"/>
            <p:cNvSpPr/>
            <p:nvPr/>
          </p:nvSpPr>
          <p:spPr>
            <a:xfrm>
              <a:off x="-8188675" y="3318650"/>
              <a:ext cx="310350" cy="146500"/>
            </a:xfrm>
            <a:custGeom>
              <a:rect b="b" l="l" r="r" t="t"/>
              <a:pathLst>
                <a:path extrusionOk="0" h="5860" w="12414">
                  <a:moveTo>
                    <a:pt x="5199" y="0"/>
                  </a:moveTo>
                  <a:lnTo>
                    <a:pt x="4096" y="2237"/>
                  </a:lnTo>
                  <a:cubicBezTo>
                    <a:pt x="4024" y="2404"/>
                    <a:pt x="3863" y="2481"/>
                    <a:pt x="3706" y="2481"/>
                  </a:cubicBezTo>
                  <a:cubicBezTo>
                    <a:pt x="3656" y="2481"/>
                    <a:pt x="3606" y="2473"/>
                    <a:pt x="3560" y="2457"/>
                  </a:cubicBezTo>
                  <a:cubicBezTo>
                    <a:pt x="3371" y="2331"/>
                    <a:pt x="3277" y="2111"/>
                    <a:pt x="3371" y="1890"/>
                  </a:cubicBezTo>
                  <a:lnTo>
                    <a:pt x="4222" y="126"/>
                  </a:lnTo>
                  <a:lnTo>
                    <a:pt x="4222" y="126"/>
                  </a:lnTo>
                  <a:cubicBezTo>
                    <a:pt x="1828" y="630"/>
                    <a:pt x="0" y="2836"/>
                    <a:pt x="0" y="5450"/>
                  </a:cubicBezTo>
                  <a:lnTo>
                    <a:pt x="0" y="5860"/>
                  </a:lnTo>
                  <a:lnTo>
                    <a:pt x="12413" y="5860"/>
                  </a:lnTo>
                  <a:lnTo>
                    <a:pt x="12413" y="5450"/>
                  </a:lnTo>
                  <a:cubicBezTo>
                    <a:pt x="12319" y="2836"/>
                    <a:pt x="10523" y="630"/>
                    <a:pt x="8129" y="126"/>
                  </a:cubicBezTo>
                  <a:lnTo>
                    <a:pt x="8129" y="126"/>
                  </a:lnTo>
                  <a:lnTo>
                    <a:pt x="8979" y="1890"/>
                  </a:lnTo>
                  <a:cubicBezTo>
                    <a:pt x="9105" y="2111"/>
                    <a:pt x="8979" y="2331"/>
                    <a:pt x="8790" y="2457"/>
                  </a:cubicBezTo>
                  <a:cubicBezTo>
                    <a:pt x="8741" y="2482"/>
                    <a:pt x="8685" y="2494"/>
                    <a:pt x="8628" y="2494"/>
                  </a:cubicBezTo>
                  <a:cubicBezTo>
                    <a:pt x="8468" y="2494"/>
                    <a:pt x="8301" y="2400"/>
                    <a:pt x="8255" y="2237"/>
                  </a:cubicBezTo>
                  <a:lnTo>
                    <a:pt x="7152" y="0"/>
                  </a:lnTo>
                  <a:lnTo>
                    <a:pt x="6585" y="0"/>
                  </a:lnTo>
                  <a:lnTo>
                    <a:pt x="6585" y="2899"/>
                  </a:lnTo>
                  <a:cubicBezTo>
                    <a:pt x="6585" y="3119"/>
                    <a:pt x="6396" y="3308"/>
                    <a:pt x="6207" y="3308"/>
                  </a:cubicBezTo>
                  <a:cubicBezTo>
                    <a:pt x="5955" y="3308"/>
                    <a:pt x="5797" y="3119"/>
                    <a:pt x="5797" y="2899"/>
                  </a:cubicBezTo>
                  <a:lnTo>
                    <a:pt x="579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07" name="Google Shape;8007;p69"/>
            <p:cNvSpPr/>
            <p:nvPr/>
          </p:nvSpPr>
          <p:spPr>
            <a:xfrm>
              <a:off x="-8169775" y="3174500"/>
              <a:ext cx="267825" cy="129975"/>
            </a:xfrm>
            <a:custGeom>
              <a:rect b="b" l="l" r="r" t="t"/>
              <a:pathLst>
                <a:path extrusionOk="0" h="5199" w="10713">
                  <a:moveTo>
                    <a:pt x="1639" y="1"/>
                  </a:moveTo>
                  <a:cubicBezTo>
                    <a:pt x="757" y="1"/>
                    <a:pt x="1" y="725"/>
                    <a:pt x="1" y="1639"/>
                  </a:cubicBezTo>
                  <a:lnTo>
                    <a:pt x="1" y="2080"/>
                  </a:lnTo>
                  <a:cubicBezTo>
                    <a:pt x="1" y="2301"/>
                    <a:pt x="190" y="2521"/>
                    <a:pt x="379" y="2521"/>
                  </a:cubicBezTo>
                  <a:lnTo>
                    <a:pt x="2521" y="2521"/>
                  </a:lnTo>
                  <a:lnTo>
                    <a:pt x="3057" y="5199"/>
                  </a:lnTo>
                  <a:cubicBezTo>
                    <a:pt x="3529" y="5073"/>
                    <a:pt x="4002" y="4978"/>
                    <a:pt x="4537" y="4978"/>
                  </a:cubicBezTo>
                  <a:lnTo>
                    <a:pt x="6176" y="4978"/>
                  </a:lnTo>
                  <a:cubicBezTo>
                    <a:pt x="6680" y="4978"/>
                    <a:pt x="7152" y="5073"/>
                    <a:pt x="7625" y="5199"/>
                  </a:cubicBezTo>
                  <a:lnTo>
                    <a:pt x="8192" y="2521"/>
                  </a:lnTo>
                  <a:lnTo>
                    <a:pt x="10303" y="2521"/>
                  </a:lnTo>
                  <a:cubicBezTo>
                    <a:pt x="10555" y="2521"/>
                    <a:pt x="10712" y="2301"/>
                    <a:pt x="10712" y="2080"/>
                  </a:cubicBezTo>
                  <a:lnTo>
                    <a:pt x="10712" y="1639"/>
                  </a:lnTo>
                  <a:cubicBezTo>
                    <a:pt x="10712" y="725"/>
                    <a:pt x="9956" y="1"/>
                    <a:pt x="9042" y="1"/>
                  </a:cubicBezTo>
                  <a:cubicBezTo>
                    <a:pt x="8160" y="1"/>
                    <a:pt x="7404" y="725"/>
                    <a:pt x="7404" y="1639"/>
                  </a:cubicBezTo>
                  <a:lnTo>
                    <a:pt x="7310" y="1639"/>
                  </a:lnTo>
                  <a:cubicBezTo>
                    <a:pt x="6617" y="1639"/>
                    <a:pt x="5892" y="1891"/>
                    <a:pt x="5325" y="2364"/>
                  </a:cubicBezTo>
                  <a:cubicBezTo>
                    <a:pt x="4852" y="1891"/>
                    <a:pt x="4128" y="1639"/>
                    <a:pt x="3372" y="1639"/>
                  </a:cubicBezTo>
                  <a:lnTo>
                    <a:pt x="3309" y="1639"/>
                  </a:lnTo>
                  <a:cubicBezTo>
                    <a:pt x="3309" y="725"/>
                    <a:pt x="2552" y="1"/>
                    <a:pt x="163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08" name="Google Shape;8008;p69"/>
          <p:cNvGrpSpPr/>
          <p:nvPr/>
        </p:nvGrpSpPr>
        <p:grpSpPr>
          <a:xfrm>
            <a:off x="6330362" y="2508154"/>
            <a:ext cx="343094" cy="341569"/>
            <a:chOff x="6001575" y="3119050"/>
            <a:chExt cx="315025" cy="313625"/>
          </a:xfrm>
        </p:grpSpPr>
        <p:sp>
          <p:nvSpPr>
            <p:cNvPr id="8009" name="Google Shape;8009;p69"/>
            <p:cNvSpPr/>
            <p:nvPr/>
          </p:nvSpPr>
          <p:spPr>
            <a:xfrm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0" name="Google Shape;8010;p69"/>
            <p:cNvSpPr/>
            <p:nvPr/>
          </p:nvSpPr>
          <p:spPr>
            <a:xfrm flipH="1">
              <a:off x="6001575" y="3119050"/>
              <a:ext cx="315025" cy="313625"/>
            </a:xfrm>
            <a:custGeom>
              <a:rect b="b" l="l" r="r" t="t"/>
              <a:pathLst>
                <a:path extrusionOk="0" h="12545" w="12601">
                  <a:moveTo>
                    <a:pt x="1952" y="726"/>
                  </a:moveTo>
                  <a:cubicBezTo>
                    <a:pt x="2565" y="726"/>
                    <a:pt x="3039" y="1227"/>
                    <a:pt x="3039" y="1841"/>
                  </a:cubicBezTo>
                  <a:cubicBezTo>
                    <a:pt x="3039" y="2454"/>
                    <a:pt x="2565" y="2928"/>
                    <a:pt x="1952" y="2928"/>
                  </a:cubicBezTo>
                  <a:cubicBezTo>
                    <a:pt x="1366" y="2928"/>
                    <a:pt x="837" y="2454"/>
                    <a:pt x="837" y="1841"/>
                  </a:cubicBezTo>
                  <a:cubicBezTo>
                    <a:pt x="837" y="1227"/>
                    <a:pt x="1339" y="726"/>
                    <a:pt x="1952" y="726"/>
                  </a:cubicBezTo>
                  <a:close/>
                  <a:moveTo>
                    <a:pt x="10788" y="726"/>
                  </a:moveTo>
                  <a:cubicBezTo>
                    <a:pt x="11374" y="726"/>
                    <a:pt x="11903" y="1227"/>
                    <a:pt x="11903" y="1841"/>
                  </a:cubicBezTo>
                  <a:cubicBezTo>
                    <a:pt x="11903" y="2454"/>
                    <a:pt x="11402" y="2928"/>
                    <a:pt x="10788" y="2928"/>
                  </a:cubicBezTo>
                  <a:cubicBezTo>
                    <a:pt x="10175" y="2928"/>
                    <a:pt x="9701" y="2454"/>
                    <a:pt x="9701" y="1841"/>
                  </a:cubicBezTo>
                  <a:cubicBezTo>
                    <a:pt x="9673" y="1227"/>
                    <a:pt x="10175" y="726"/>
                    <a:pt x="10788" y="726"/>
                  </a:cubicBezTo>
                  <a:close/>
                  <a:moveTo>
                    <a:pt x="9673" y="4015"/>
                  </a:moveTo>
                  <a:lnTo>
                    <a:pt x="9673" y="7639"/>
                  </a:lnTo>
                  <a:lnTo>
                    <a:pt x="8893" y="6078"/>
                  </a:lnTo>
                  <a:cubicBezTo>
                    <a:pt x="8837" y="5938"/>
                    <a:pt x="8726" y="5855"/>
                    <a:pt x="8586" y="5855"/>
                  </a:cubicBezTo>
                  <a:lnTo>
                    <a:pt x="4126" y="5855"/>
                  </a:lnTo>
                  <a:cubicBezTo>
                    <a:pt x="3987" y="5855"/>
                    <a:pt x="3847" y="5938"/>
                    <a:pt x="3819" y="6078"/>
                  </a:cubicBezTo>
                  <a:lnTo>
                    <a:pt x="3039" y="7639"/>
                  </a:lnTo>
                  <a:lnTo>
                    <a:pt x="3039" y="4015"/>
                  </a:lnTo>
                  <a:cubicBezTo>
                    <a:pt x="4126" y="4266"/>
                    <a:pt x="5241" y="4405"/>
                    <a:pt x="6356" y="4405"/>
                  </a:cubicBezTo>
                  <a:cubicBezTo>
                    <a:pt x="7471" y="4405"/>
                    <a:pt x="8586" y="4266"/>
                    <a:pt x="9673" y="4015"/>
                  </a:cubicBezTo>
                  <a:close/>
                  <a:moveTo>
                    <a:pt x="6746" y="6579"/>
                  </a:moveTo>
                  <a:lnTo>
                    <a:pt x="8001" y="9562"/>
                  </a:lnTo>
                  <a:lnTo>
                    <a:pt x="4712" y="9562"/>
                  </a:lnTo>
                  <a:lnTo>
                    <a:pt x="5966" y="6579"/>
                  </a:lnTo>
                  <a:close/>
                  <a:moveTo>
                    <a:pt x="1617" y="3633"/>
                  </a:moveTo>
                  <a:lnTo>
                    <a:pt x="1617" y="3633"/>
                  </a:lnTo>
                  <a:cubicBezTo>
                    <a:pt x="1697" y="3652"/>
                    <a:pt x="1797" y="3652"/>
                    <a:pt x="1896" y="3652"/>
                  </a:cubicBezTo>
                  <a:cubicBezTo>
                    <a:pt x="2035" y="3708"/>
                    <a:pt x="2175" y="3764"/>
                    <a:pt x="2314" y="3792"/>
                  </a:cubicBezTo>
                  <a:lnTo>
                    <a:pt x="2314" y="10343"/>
                  </a:lnTo>
                  <a:cubicBezTo>
                    <a:pt x="2203" y="10315"/>
                    <a:pt x="2063" y="10315"/>
                    <a:pt x="1952" y="10315"/>
                  </a:cubicBezTo>
                  <a:cubicBezTo>
                    <a:pt x="1868" y="10315"/>
                    <a:pt x="1729" y="10315"/>
                    <a:pt x="1617" y="10343"/>
                  </a:cubicBezTo>
                  <a:lnTo>
                    <a:pt x="1617" y="3633"/>
                  </a:lnTo>
                  <a:close/>
                  <a:moveTo>
                    <a:pt x="11123" y="3625"/>
                  </a:moveTo>
                  <a:lnTo>
                    <a:pt x="11123" y="10343"/>
                  </a:lnTo>
                  <a:cubicBezTo>
                    <a:pt x="11011" y="10315"/>
                    <a:pt x="10872" y="10315"/>
                    <a:pt x="10733" y="10315"/>
                  </a:cubicBezTo>
                  <a:cubicBezTo>
                    <a:pt x="10593" y="10315"/>
                    <a:pt x="10482" y="10315"/>
                    <a:pt x="10398" y="10343"/>
                  </a:cubicBezTo>
                  <a:lnTo>
                    <a:pt x="10398" y="3792"/>
                  </a:lnTo>
                  <a:cubicBezTo>
                    <a:pt x="10537" y="3764"/>
                    <a:pt x="10677" y="3736"/>
                    <a:pt x="10816" y="3652"/>
                  </a:cubicBezTo>
                  <a:cubicBezTo>
                    <a:pt x="10928" y="3652"/>
                    <a:pt x="11011" y="3652"/>
                    <a:pt x="11123" y="3625"/>
                  </a:cubicBezTo>
                  <a:close/>
                  <a:moveTo>
                    <a:pt x="8363" y="6579"/>
                  </a:moveTo>
                  <a:lnTo>
                    <a:pt x="9701" y="9283"/>
                  </a:lnTo>
                  <a:lnTo>
                    <a:pt x="9701" y="10677"/>
                  </a:lnTo>
                  <a:cubicBezTo>
                    <a:pt x="9534" y="10761"/>
                    <a:pt x="9422" y="10900"/>
                    <a:pt x="9311" y="11012"/>
                  </a:cubicBezTo>
                  <a:lnTo>
                    <a:pt x="3429" y="11012"/>
                  </a:lnTo>
                  <a:cubicBezTo>
                    <a:pt x="3318" y="10872"/>
                    <a:pt x="3178" y="10761"/>
                    <a:pt x="3067" y="10677"/>
                  </a:cubicBezTo>
                  <a:lnTo>
                    <a:pt x="3067" y="9283"/>
                  </a:lnTo>
                  <a:lnTo>
                    <a:pt x="4405" y="6579"/>
                  </a:lnTo>
                  <a:lnTo>
                    <a:pt x="5213" y="6579"/>
                  </a:lnTo>
                  <a:lnTo>
                    <a:pt x="3847" y="9785"/>
                  </a:lnTo>
                  <a:cubicBezTo>
                    <a:pt x="3819" y="9897"/>
                    <a:pt x="3819" y="10036"/>
                    <a:pt x="3875" y="10147"/>
                  </a:cubicBezTo>
                  <a:cubicBezTo>
                    <a:pt x="3959" y="10259"/>
                    <a:pt x="4042" y="10315"/>
                    <a:pt x="4182" y="10315"/>
                  </a:cubicBezTo>
                  <a:lnTo>
                    <a:pt x="8586" y="10315"/>
                  </a:lnTo>
                  <a:cubicBezTo>
                    <a:pt x="8726" y="10315"/>
                    <a:pt x="8837" y="10259"/>
                    <a:pt x="8893" y="10147"/>
                  </a:cubicBezTo>
                  <a:cubicBezTo>
                    <a:pt x="8976" y="10036"/>
                    <a:pt x="8976" y="9897"/>
                    <a:pt x="8921" y="9785"/>
                  </a:cubicBezTo>
                  <a:lnTo>
                    <a:pt x="7583" y="6579"/>
                  </a:lnTo>
                  <a:close/>
                  <a:moveTo>
                    <a:pt x="1952" y="11012"/>
                  </a:moveTo>
                  <a:cubicBezTo>
                    <a:pt x="2454" y="11012"/>
                    <a:pt x="2844" y="11318"/>
                    <a:pt x="3011" y="11736"/>
                  </a:cubicBezTo>
                  <a:lnTo>
                    <a:pt x="920" y="11736"/>
                  </a:lnTo>
                  <a:cubicBezTo>
                    <a:pt x="1060" y="11318"/>
                    <a:pt x="1478" y="11012"/>
                    <a:pt x="1952" y="11012"/>
                  </a:cubicBezTo>
                  <a:close/>
                  <a:moveTo>
                    <a:pt x="10788" y="11012"/>
                  </a:moveTo>
                  <a:cubicBezTo>
                    <a:pt x="11262" y="11012"/>
                    <a:pt x="11652" y="11318"/>
                    <a:pt x="11820" y="11736"/>
                  </a:cubicBezTo>
                  <a:lnTo>
                    <a:pt x="9729" y="11736"/>
                  </a:lnTo>
                  <a:cubicBezTo>
                    <a:pt x="9868" y="11318"/>
                    <a:pt x="10287" y="11012"/>
                    <a:pt x="10788" y="11012"/>
                  </a:cubicBezTo>
                  <a:close/>
                  <a:moveTo>
                    <a:pt x="1868" y="1"/>
                  </a:moveTo>
                  <a:cubicBezTo>
                    <a:pt x="837" y="1"/>
                    <a:pt x="1" y="837"/>
                    <a:pt x="1" y="1841"/>
                  </a:cubicBezTo>
                  <a:cubicBezTo>
                    <a:pt x="1" y="2454"/>
                    <a:pt x="279" y="2956"/>
                    <a:pt x="753" y="3318"/>
                  </a:cubicBezTo>
                  <a:lnTo>
                    <a:pt x="753" y="10677"/>
                  </a:lnTo>
                  <a:cubicBezTo>
                    <a:pt x="279" y="11012"/>
                    <a:pt x="1" y="11541"/>
                    <a:pt x="1" y="12127"/>
                  </a:cubicBezTo>
                  <a:cubicBezTo>
                    <a:pt x="1" y="12322"/>
                    <a:pt x="196" y="12517"/>
                    <a:pt x="363" y="12517"/>
                  </a:cubicBezTo>
                  <a:lnTo>
                    <a:pt x="3290" y="12517"/>
                  </a:lnTo>
                  <a:cubicBezTo>
                    <a:pt x="3485" y="12517"/>
                    <a:pt x="3624" y="12322"/>
                    <a:pt x="3624" y="12127"/>
                  </a:cubicBezTo>
                  <a:cubicBezTo>
                    <a:pt x="3624" y="11987"/>
                    <a:pt x="3624" y="11876"/>
                    <a:pt x="3596" y="11764"/>
                  </a:cubicBezTo>
                  <a:lnTo>
                    <a:pt x="8865" y="11764"/>
                  </a:lnTo>
                  <a:cubicBezTo>
                    <a:pt x="8837" y="11876"/>
                    <a:pt x="8837" y="12015"/>
                    <a:pt x="8837" y="12154"/>
                  </a:cubicBezTo>
                  <a:cubicBezTo>
                    <a:pt x="8837" y="12377"/>
                    <a:pt x="9004" y="12545"/>
                    <a:pt x="9199" y="12545"/>
                  </a:cubicBezTo>
                  <a:lnTo>
                    <a:pt x="12126" y="12545"/>
                  </a:lnTo>
                  <a:cubicBezTo>
                    <a:pt x="12349" y="12545"/>
                    <a:pt x="12489" y="12377"/>
                    <a:pt x="12489" y="12154"/>
                  </a:cubicBezTo>
                  <a:cubicBezTo>
                    <a:pt x="12489" y="11569"/>
                    <a:pt x="12210" y="11039"/>
                    <a:pt x="11764" y="10705"/>
                  </a:cubicBezTo>
                  <a:lnTo>
                    <a:pt x="11764" y="3346"/>
                  </a:lnTo>
                  <a:cubicBezTo>
                    <a:pt x="12321" y="2956"/>
                    <a:pt x="12600" y="2454"/>
                    <a:pt x="12600" y="1841"/>
                  </a:cubicBezTo>
                  <a:cubicBezTo>
                    <a:pt x="12600" y="837"/>
                    <a:pt x="11764" y="1"/>
                    <a:pt x="10733" y="1"/>
                  </a:cubicBezTo>
                  <a:cubicBezTo>
                    <a:pt x="9729" y="1"/>
                    <a:pt x="8893" y="837"/>
                    <a:pt x="8893" y="1841"/>
                  </a:cubicBezTo>
                  <a:cubicBezTo>
                    <a:pt x="8893" y="2398"/>
                    <a:pt x="9172" y="2928"/>
                    <a:pt x="9562" y="3290"/>
                  </a:cubicBezTo>
                  <a:cubicBezTo>
                    <a:pt x="8503" y="3541"/>
                    <a:pt x="7401" y="3666"/>
                    <a:pt x="6300" y="3666"/>
                  </a:cubicBezTo>
                  <a:cubicBezTo>
                    <a:pt x="5199" y="3666"/>
                    <a:pt x="4098" y="3541"/>
                    <a:pt x="3039" y="3290"/>
                  </a:cubicBezTo>
                  <a:cubicBezTo>
                    <a:pt x="3457" y="2928"/>
                    <a:pt x="3708" y="2454"/>
                    <a:pt x="3708" y="1841"/>
                  </a:cubicBezTo>
                  <a:cubicBezTo>
                    <a:pt x="3708" y="837"/>
                    <a:pt x="2872" y="1"/>
                    <a:pt x="18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014" name="Shape 8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15" name="Google Shape;8015;p70"/>
          <p:cNvSpPr txBox="1"/>
          <p:nvPr>
            <p:ph idx="4294967295"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SEO &amp; Marketing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sp>
        <p:nvSpPr>
          <p:cNvPr id="8016" name="Google Shape;8016;p70"/>
          <p:cNvSpPr/>
          <p:nvPr/>
        </p:nvSpPr>
        <p:spPr>
          <a:xfrm>
            <a:off x="1025405" y="1703231"/>
            <a:ext cx="337552" cy="329370"/>
          </a:xfrm>
          <a:custGeom>
            <a:rect b="b" l="l" r="r" t="t"/>
            <a:pathLst>
              <a:path extrusionOk="0" h="11713" w="12004">
                <a:moveTo>
                  <a:pt x="8633" y="2088"/>
                </a:moveTo>
                <a:cubicBezTo>
                  <a:pt x="8900" y="2088"/>
                  <a:pt x="9168" y="2182"/>
                  <a:pt x="9357" y="2371"/>
                </a:cubicBezTo>
                <a:cubicBezTo>
                  <a:pt x="9767" y="2781"/>
                  <a:pt x="9767" y="3442"/>
                  <a:pt x="9357" y="3820"/>
                </a:cubicBezTo>
                <a:lnTo>
                  <a:pt x="8128" y="5018"/>
                </a:lnTo>
                <a:cubicBezTo>
                  <a:pt x="7939" y="4702"/>
                  <a:pt x="7750" y="4419"/>
                  <a:pt x="7498" y="4135"/>
                </a:cubicBezTo>
                <a:cubicBezTo>
                  <a:pt x="7278" y="3915"/>
                  <a:pt x="6994" y="3726"/>
                  <a:pt x="6679" y="3568"/>
                </a:cubicBezTo>
                <a:lnTo>
                  <a:pt x="7908" y="2371"/>
                </a:lnTo>
                <a:cubicBezTo>
                  <a:pt x="8097" y="2182"/>
                  <a:pt x="8365" y="2088"/>
                  <a:pt x="8633" y="2088"/>
                </a:cubicBezTo>
                <a:close/>
                <a:moveTo>
                  <a:pt x="5230" y="5333"/>
                </a:moveTo>
                <a:cubicBezTo>
                  <a:pt x="5514" y="5333"/>
                  <a:pt x="5829" y="5396"/>
                  <a:pt x="6018" y="5648"/>
                </a:cubicBezTo>
                <a:cubicBezTo>
                  <a:pt x="6207" y="5837"/>
                  <a:pt x="6333" y="6120"/>
                  <a:pt x="6333" y="6435"/>
                </a:cubicBezTo>
                <a:cubicBezTo>
                  <a:pt x="6049" y="6435"/>
                  <a:pt x="5766" y="6309"/>
                  <a:pt x="5545" y="6120"/>
                </a:cubicBezTo>
                <a:cubicBezTo>
                  <a:pt x="5356" y="5931"/>
                  <a:pt x="5230" y="5648"/>
                  <a:pt x="5230" y="5333"/>
                </a:cubicBezTo>
                <a:close/>
                <a:moveTo>
                  <a:pt x="8617" y="717"/>
                </a:moveTo>
                <a:cubicBezTo>
                  <a:pt x="9223" y="717"/>
                  <a:pt x="9830" y="953"/>
                  <a:pt x="10302" y="1426"/>
                </a:cubicBezTo>
                <a:cubicBezTo>
                  <a:pt x="11247" y="2340"/>
                  <a:pt x="11247" y="3883"/>
                  <a:pt x="10302" y="4828"/>
                </a:cubicBezTo>
                <a:lnTo>
                  <a:pt x="8381" y="6719"/>
                </a:lnTo>
                <a:cubicBezTo>
                  <a:pt x="8412" y="6404"/>
                  <a:pt x="8412" y="6089"/>
                  <a:pt x="8349" y="5774"/>
                </a:cubicBezTo>
                <a:lnTo>
                  <a:pt x="9798" y="4356"/>
                </a:lnTo>
                <a:cubicBezTo>
                  <a:pt x="10460" y="3663"/>
                  <a:pt x="10460" y="2560"/>
                  <a:pt x="9798" y="1930"/>
                </a:cubicBezTo>
                <a:cubicBezTo>
                  <a:pt x="9467" y="1599"/>
                  <a:pt x="9034" y="1434"/>
                  <a:pt x="8601" y="1434"/>
                </a:cubicBezTo>
                <a:cubicBezTo>
                  <a:pt x="8168" y="1434"/>
                  <a:pt x="7735" y="1599"/>
                  <a:pt x="7404" y="1930"/>
                </a:cubicBezTo>
                <a:cubicBezTo>
                  <a:pt x="7309" y="2025"/>
                  <a:pt x="5356" y="3946"/>
                  <a:pt x="5073" y="4230"/>
                </a:cubicBezTo>
                <a:cubicBezTo>
                  <a:pt x="4411" y="4892"/>
                  <a:pt x="4411" y="5963"/>
                  <a:pt x="5073" y="6624"/>
                </a:cubicBezTo>
                <a:cubicBezTo>
                  <a:pt x="5356" y="6908"/>
                  <a:pt x="5671" y="7065"/>
                  <a:pt x="6049" y="7097"/>
                </a:cubicBezTo>
                <a:lnTo>
                  <a:pt x="5514" y="7664"/>
                </a:lnTo>
                <a:cubicBezTo>
                  <a:pt x="5167" y="7538"/>
                  <a:pt x="4883" y="7349"/>
                  <a:pt x="4600" y="7097"/>
                </a:cubicBezTo>
                <a:cubicBezTo>
                  <a:pt x="3655" y="6152"/>
                  <a:pt x="3655" y="4671"/>
                  <a:pt x="4600" y="3726"/>
                </a:cubicBezTo>
                <a:lnTo>
                  <a:pt x="6931" y="1426"/>
                </a:lnTo>
                <a:cubicBezTo>
                  <a:pt x="7404" y="953"/>
                  <a:pt x="8010" y="717"/>
                  <a:pt x="8617" y="717"/>
                </a:cubicBezTo>
                <a:close/>
                <a:moveTo>
                  <a:pt x="3497" y="6719"/>
                </a:moveTo>
                <a:cubicBezTo>
                  <a:pt x="3655" y="7034"/>
                  <a:pt x="3844" y="7286"/>
                  <a:pt x="4127" y="7569"/>
                </a:cubicBezTo>
                <a:cubicBezTo>
                  <a:pt x="4348" y="7821"/>
                  <a:pt x="4663" y="8042"/>
                  <a:pt x="4978" y="8168"/>
                </a:cubicBezTo>
                <a:lnTo>
                  <a:pt x="3812" y="9334"/>
                </a:lnTo>
                <a:cubicBezTo>
                  <a:pt x="3608" y="9538"/>
                  <a:pt x="3340" y="9641"/>
                  <a:pt x="3076" y="9641"/>
                </a:cubicBezTo>
                <a:cubicBezTo>
                  <a:pt x="2812" y="9641"/>
                  <a:pt x="2552" y="9538"/>
                  <a:pt x="2363" y="9334"/>
                </a:cubicBezTo>
                <a:cubicBezTo>
                  <a:pt x="1954" y="8956"/>
                  <a:pt x="1954" y="8294"/>
                  <a:pt x="2363" y="7884"/>
                </a:cubicBezTo>
                <a:lnTo>
                  <a:pt x="3497" y="6719"/>
                </a:lnTo>
                <a:close/>
                <a:moveTo>
                  <a:pt x="6112" y="4135"/>
                </a:moveTo>
                <a:cubicBezTo>
                  <a:pt x="6396" y="4261"/>
                  <a:pt x="6742" y="4450"/>
                  <a:pt x="6963" y="4702"/>
                </a:cubicBezTo>
                <a:cubicBezTo>
                  <a:pt x="7908" y="5648"/>
                  <a:pt x="7908" y="7128"/>
                  <a:pt x="6963" y="8073"/>
                </a:cubicBezTo>
                <a:lnTo>
                  <a:pt x="4757" y="10342"/>
                </a:lnTo>
                <a:cubicBezTo>
                  <a:pt x="4285" y="10814"/>
                  <a:pt x="3671" y="11051"/>
                  <a:pt x="3056" y="11051"/>
                </a:cubicBezTo>
                <a:cubicBezTo>
                  <a:pt x="2442" y="11051"/>
                  <a:pt x="1828" y="10814"/>
                  <a:pt x="1355" y="10342"/>
                </a:cubicBezTo>
                <a:cubicBezTo>
                  <a:pt x="945" y="9901"/>
                  <a:pt x="662" y="9271"/>
                  <a:pt x="662" y="8641"/>
                </a:cubicBezTo>
                <a:cubicBezTo>
                  <a:pt x="662" y="8010"/>
                  <a:pt x="882" y="7380"/>
                  <a:pt x="1355" y="6939"/>
                </a:cubicBezTo>
                <a:lnTo>
                  <a:pt x="3214" y="5081"/>
                </a:lnTo>
                <a:lnTo>
                  <a:pt x="3214" y="5081"/>
                </a:lnTo>
                <a:cubicBezTo>
                  <a:pt x="3182" y="5396"/>
                  <a:pt x="3214" y="5679"/>
                  <a:pt x="3245" y="5994"/>
                </a:cubicBezTo>
                <a:lnTo>
                  <a:pt x="1828" y="7443"/>
                </a:lnTo>
                <a:cubicBezTo>
                  <a:pt x="1166" y="8105"/>
                  <a:pt x="1166" y="9176"/>
                  <a:pt x="1828" y="9838"/>
                </a:cubicBezTo>
                <a:cubicBezTo>
                  <a:pt x="2174" y="10184"/>
                  <a:pt x="2623" y="10358"/>
                  <a:pt x="3064" y="10358"/>
                </a:cubicBezTo>
                <a:cubicBezTo>
                  <a:pt x="3505" y="10358"/>
                  <a:pt x="3938" y="10184"/>
                  <a:pt x="4253" y="9838"/>
                </a:cubicBezTo>
                <a:lnTo>
                  <a:pt x="6490" y="7569"/>
                </a:lnTo>
                <a:cubicBezTo>
                  <a:pt x="7152" y="6908"/>
                  <a:pt x="7152" y="5837"/>
                  <a:pt x="6490" y="5175"/>
                </a:cubicBezTo>
                <a:cubicBezTo>
                  <a:pt x="6207" y="4892"/>
                  <a:pt x="5892" y="4734"/>
                  <a:pt x="5514" y="4702"/>
                </a:cubicBezTo>
                <a:lnTo>
                  <a:pt x="6112" y="4135"/>
                </a:lnTo>
                <a:close/>
                <a:moveTo>
                  <a:pt x="8585" y="0"/>
                </a:moveTo>
                <a:cubicBezTo>
                  <a:pt x="7798" y="0"/>
                  <a:pt x="7010" y="308"/>
                  <a:pt x="6396" y="922"/>
                </a:cubicBezTo>
                <a:lnTo>
                  <a:pt x="4096" y="3190"/>
                </a:lnTo>
                <a:lnTo>
                  <a:pt x="882" y="6467"/>
                </a:lnTo>
                <a:cubicBezTo>
                  <a:pt x="315" y="7065"/>
                  <a:pt x="0" y="7821"/>
                  <a:pt x="0" y="8641"/>
                </a:cubicBezTo>
                <a:cubicBezTo>
                  <a:pt x="0" y="9460"/>
                  <a:pt x="315" y="10247"/>
                  <a:pt x="882" y="10814"/>
                </a:cubicBezTo>
                <a:cubicBezTo>
                  <a:pt x="1497" y="11413"/>
                  <a:pt x="2284" y="11712"/>
                  <a:pt x="3072" y="11712"/>
                </a:cubicBezTo>
                <a:cubicBezTo>
                  <a:pt x="3860" y="11712"/>
                  <a:pt x="4647" y="11413"/>
                  <a:pt x="5262" y="10814"/>
                </a:cubicBezTo>
                <a:cubicBezTo>
                  <a:pt x="8034" y="8010"/>
                  <a:pt x="6837" y="9145"/>
                  <a:pt x="10775" y="5301"/>
                </a:cubicBezTo>
                <a:cubicBezTo>
                  <a:pt x="12004" y="4072"/>
                  <a:pt x="12004" y="2151"/>
                  <a:pt x="10775" y="922"/>
                </a:cubicBezTo>
                <a:cubicBezTo>
                  <a:pt x="10161" y="308"/>
                  <a:pt x="9373" y="0"/>
                  <a:pt x="8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17" name="Google Shape;8017;p70"/>
          <p:cNvGrpSpPr/>
          <p:nvPr/>
        </p:nvGrpSpPr>
        <p:grpSpPr>
          <a:xfrm>
            <a:off x="1027959" y="2100694"/>
            <a:ext cx="332238" cy="327823"/>
            <a:chOff x="-6713450" y="2397900"/>
            <a:chExt cx="295375" cy="291450"/>
          </a:xfrm>
        </p:grpSpPr>
        <p:sp>
          <p:nvSpPr>
            <p:cNvPr id="8018" name="Google Shape;8018;p70"/>
            <p:cNvSpPr/>
            <p:nvPr/>
          </p:nvSpPr>
          <p:spPr>
            <a:xfrm>
              <a:off x="-6628400" y="2465650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79" y="693"/>
                  </a:cubicBezTo>
                  <a:lnTo>
                    <a:pt x="2427" y="693"/>
                  </a:lnTo>
                  <a:cubicBezTo>
                    <a:pt x="2616" y="693"/>
                    <a:pt x="2773" y="536"/>
                    <a:pt x="2773" y="347"/>
                  </a:cubicBezTo>
                  <a:cubicBezTo>
                    <a:pt x="2773" y="158"/>
                    <a:pt x="2616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19" name="Google Shape;8019;p70"/>
            <p:cNvSpPr/>
            <p:nvPr/>
          </p:nvSpPr>
          <p:spPr>
            <a:xfrm>
              <a:off x="-6713450" y="2397900"/>
              <a:ext cx="295375" cy="291450"/>
            </a:xfrm>
            <a:custGeom>
              <a:rect b="b" l="l" r="r" t="t"/>
              <a:pathLst>
                <a:path extrusionOk="0" h="11658" w="11815">
                  <a:moveTo>
                    <a:pt x="2048" y="1167"/>
                  </a:moveTo>
                  <a:lnTo>
                    <a:pt x="2048" y="2017"/>
                  </a:lnTo>
                  <a:lnTo>
                    <a:pt x="1166" y="2017"/>
                  </a:lnTo>
                  <a:lnTo>
                    <a:pt x="2048" y="1167"/>
                  </a:lnTo>
                  <a:close/>
                  <a:moveTo>
                    <a:pt x="10330" y="2773"/>
                  </a:moveTo>
                  <a:cubicBezTo>
                    <a:pt x="10507" y="2773"/>
                    <a:pt x="10680" y="2836"/>
                    <a:pt x="10806" y="2962"/>
                  </a:cubicBezTo>
                  <a:cubicBezTo>
                    <a:pt x="11058" y="3246"/>
                    <a:pt x="11058" y="3687"/>
                    <a:pt x="10775" y="3908"/>
                  </a:cubicBezTo>
                  <a:lnTo>
                    <a:pt x="10176" y="4506"/>
                  </a:lnTo>
                  <a:lnTo>
                    <a:pt x="9231" y="3561"/>
                  </a:lnTo>
                  <a:lnTo>
                    <a:pt x="9830" y="2962"/>
                  </a:lnTo>
                  <a:cubicBezTo>
                    <a:pt x="9972" y="2836"/>
                    <a:pt x="10153" y="2773"/>
                    <a:pt x="10330" y="2773"/>
                  </a:cubicBezTo>
                  <a:close/>
                  <a:moveTo>
                    <a:pt x="8727" y="4034"/>
                  </a:moveTo>
                  <a:lnTo>
                    <a:pt x="9672" y="4979"/>
                  </a:lnTo>
                  <a:cubicBezTo>
                    <a:pt x="8538" y="6207"/>
                    <a:pt x="7026" y="7688"/>
                    <a:pt x="5892" y="8854"/>
                  </a:cubicBezTo>
                  <a:lnTo>
                    <a:pt x="4915" y="7846"/>
                  </a:lnTo>
                  <a:lnTo>
                    <a:pt x="8727" y="4034"/>
                  </a:lnTo>
                  <a:close/>
                  <a:moveTo>
                    <a:pt x="4600" y="8539"/>
                  </a:moveTo>
                  <a:lnTo>
                    <a:pt x="5230" y="9169"/>
                  </a:lnTo>
                  <a:lnTo>
                    <a:pt x="4285" y="9421"/>
                  </a:lnTo>
                  <a:cubicBezTo>
                    <a:pt x="4348" y="9232"/>
                    <a:pt x="4505" y="8728"/>
                    <a:pt x="4600" y="8539"/>
                  </a:cubicBezTo>
                  <a:close/>
                  <a:moveTo>
                    <a:pt x="7908" y="694"/>
                  </a:moveTo>
                  <a:cubicBezTo>
                    <a:pt x="8097" y="694"/>
                    <a:pt x="8255" y="852"/>
                    <a:pt x="8255" y="1041"/>
                  </a:cubicBezTo>
                  <a:lnTo>
                    <a:pt x="8255" y="3592"/>
                  </a:lnTo>
                  <a:lnTo>
                    <a:pt x="7467" y="4380"/>
                  </a:lnTo>
                  <a:cubicBezTo>
                    <a:pt x="7435" y="4286"/>
                    <a:pt x="7309" y="4160"/>
                    <a:pt x="7152" y="4160"/>
                  </a:cubicBezTo>
                  <a:lnTo>
                    <a:pt x="1733" y="4160"/>
                  </a:lnTo>
                  <a:cubicBezTo>
                    <a:pt x="1512" y="4160"/>
                    <a:pt x="1386" y="4317"/>
                    <a:pt x="1386" y="4506"/>
                  </a:cubicBezTo>
                  <a:cubicBezTo>
                    <a:pt x="1386" y="4695"/>
                    <a:pt x="1512" y="4853"/>
                    <a:pt x="1733" y="4853"/>
                  </a:cubicBezTo>
                  <a:lnTo>
                    <a:pt x="6994" y="4853"/>
                  </a:lnTo>
                  <a:lnTo>
                    <a:pt x="6333" y="5546"/>
                  </a:lnTo>
                  <a:lnTo>
                    <a:pt x="1733" y="5546"/>
                  </a:lnTo>
                  <a:cubicBezTo>
                    <a:pt x="1512" y="5546"/>
                    <a:pt x="1355" y="5703"/>
                    <a:pt x="1355" y="5892"/>
                  </a:cubicBezTo>
                  <a:cubicBezTo>
                    <a:pt x="1355" y="6081"/>
                    <a:pt x="1512" y="6239"/>
                    <a:pt x="1733" y="6239"/>
                  </a:cubicBezTo>
                  <a:lnTo>
                    <a:pt x="5608" y="6239"/>
                  </a:lnTo>
                  <a:lnTo>
                    <a:pt x="4947" y="6901"/>
                  </a:lnTo>
                  <a:lnTo>
                    <a:pt x="1733" y="6901"/>
                  </a:lnTo>
                  <a:cubicBezTo>
                    <a:pt x="1512" y="6901"/>
                    <a:pt x="1355" y="7058"/>
                    <a:pt x="1355" y="7279"/>
                  </a:cubicBezTo>
                  <a:cubicBezTo>
                    <a:pt x="1355" y="7468"/>
                    <a:pt x="1512" y="7625"/>
                    <a:pt x="1733" y="7625"/>
                  </a:cubicBezTo>
                  <a:lnTo>
                    <a:pt x="4285" y="7625"/>
                  </a:lnTo>
                  <a:cubicBezTo>
                    <a:pt x="4190" y="7688"/>
                    <a:pt x="4159" y="7751"/>
                    <a:pt x="4127" y="7814"/>
                  </a:cubicBezTo>
                  <a:lnTo>
                    <a:pt x="3970" y="8287"/>
                  </a:lnTo>
                  <a:lnTo>
                    <a:pt x="1733" y="8287"/>
                  </a:lnTo>
                  <a:cubicBezTo>
                    <a:pt x="1512" y="8287"/>
                    <a:pt x="1355" y="8444"/>
                    <a:pt x="1355" y="8633"/>
                  </a:cubicBezTo>
                  <a:cubicBezTo>
                    <a:pt x="1355" y="8854"/>
                    <a:pt x="1512" y="9011"/>
                    <a:pt x="1733" y="9011"/>
                  </a:cubicBezTo>
                  <a:lnTo>
                    <a:pt x="3718" y="9011"/>
                  </a:lnTo>
                  <a:lnTo>
                    <a:pt x="3466" y="9893"/>
                  </a:lnTo>
                  <a:cubicBezTo>
                    <a:pt x="3385" y="10136"/>
                    <a:pt x="3557" y="10355"/>
                    <a:pt x="3766" y="10355"/>
                  </a:cubicBezTo>
                  <a:cubicBezTo>
                    <a:pt x="3802" y="10355"/>
                    <a:pt x="3839" y="10348"/>
                    <a:pt x="3875" y="10335"/>
                  </a:cubicBezTo>
                  <a:lnTo>
                    <a:pt x="6018" y="9704"/>
                  </a:lnTo>
                  <a:cubicBezTo>
                    <a:pt x="6049" y="9704"/>
                    <a:pt x="6144" y="9673"/>
                    <a:pt x="6175" y="9641"/>
                  </a:cubicBezTo>
                  <a:lnTo>
                    <a:pt x="8286" y="7499"/>
                  </a:lnTo>
                  <a:lnTo>
                    <a:pt x="8286" y="10681"/>
                  </a:lnTo>
                  <a:cubicBezTo>
                    <a:pt x="8255" y="10839"/>
                    <a:pt x="8097" y="10996"/>
                    <a:pt x="7908" y="10996"/>
                  </a:cubicBezTo>
                  <a:lnTo>
                    <a:pt x="1040" y="10996"/>
                  </a:lnTo>
                  <a:cubicBezTo>
                    <a:pt x="851" y="10996"/>
                    <a:pt x="693" y="10839"/>
                    <a:pt x="693" y="10650"/>
                  </a:cubicBezTo>
                  <a:lnTo>
                    <a:pt x="693" y="2742"/>
                  </a:lnTo>
                  <a:lnTo>
                    <a:pt x="2395" y="2742"/>
                  </a:lnTo>
                  <a:cubicBezTo>
                    <a:pt x="2584" y="2742"/>
                    <a:pt x="2741" y="2584"/>
                    <a:pt x="2741" y="2395"/>
                  </a:cubicBezTo>
                  <a:lnTo>
                    <a:pt x="2741" y="694"/>
                  </a:lnTo>
                  <a:close/>
                  <a:moveTo>
                    <a:pt x="2363" y="1"/>
                  </a:moveTo>
                  <a:cubicBezTo>
                    <a:pt x="2237" y="1"/>
                    <a:pt x="2143" y="64"/>
                    <a:pt x="2111" y="127"/>
                  </a:cubicBezTo>
                  <a:lnTo>
                    <a:pt x="158" y="2112"/>
                  </a:lnTo>
                  <a:cubicBezTo>
                    <a:pt x="63" y="2175"/>
                    <a:pt x="0" y="2269"/>
                    <a:pt x="0" y="2364"/>
                  </a:cubicBezTo>
                  <a:lnTo>
                    <a:pt x="0" y="10650"/>
                  </a:lnTo>
                  <a:cubicBezTo>
                    <a:pt x="0" y="11217"/>
                    <a:pt x="473" y="11658"/>
                    <a:pt x="1008" y="11658"/>
                  </a:cubicBezTo>
                  <a:lnTo>
                    <a:pt x="7908" y="11658"/>
                  </a:lnTo>
                  <a:cubicBezTo>
                    <a:pt x="8444" y="11658"/>
                    <a:pt x="8916" y="11217"/>
                    <a:pt x="8916" y="10650"/>
                  </a:cubicBezTo>
                  <a:lnTo>
                    <a:pt x="8916" y="6774"/>
                  </a:lnTo>
                  <a:lnTo>
                    <a:pt x="11279" y="4412"/>
                  </a:lnTo>
                  <a:cubicBezTo>
                    <a:pt x="11815" y="3876"/>
                    <a:pt x="11815" y="3025"/>
                    <a:pt x="11279" y="2490"/>
                  </a:cubicBezTo>
                  <a:cubicBezTo>
                    <a:pt x="11011" y="2222"/>
                    <a:pt x="10657" y="2088"/>
                    <a:pt x="10306" y="2088"/>
                  </a:cubicBezTo>
                  <a:cubicBezTo>
                    <a:pt x="9956" y="2088"/>
                    <a:pt x="9609" y="2222"/>
                    <a:pt x="9357" y="2490"/>
                  </a:cubicBezTo>
                  <a:lnTo>
                    <a:pt x="8916" y="2931"/>
                  </a:lnTo>
                  <a:lnTo>
                    <a:pt x="8916" y="1041"/>
                  </a:ln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0" name="Google Shape;8020;p70"/>
          <p:cNvSpPr/>
          <p:nvPr/>
        </p:nvSpPr>
        <p:spPr>
          <a:xfrm>
            <a:off x="1028048" y="2505751"/>
            <a:ext cx="332266" cy="328695"/>
          </a:xfrm>
          <a:custGeom>
            <a:rect b="b" l="l" r="r" t="t"/>
            <a:pathLst>
              <a:path extrusionOk="0" h="11689" w="11816">
                <a:moveTo>
                  <a:pt x="7026" y="757"/>
                </a:moveTo>
                <a:lnTo>
                  <a:pt x="7026" y="2710"/>
                </a:lnTo>
                <a:lnTo>
                  <a:pt x="5829" y="2710"/>
                </a:lnTo>
                <a:cubicBezTo>
                  <a:pt x="5924" y="2332"/>
                  <a:pt x="6081" y="1954"/>
                  <a:pt x="6176" y="1702"/>
                </a:cubicBezTo>
                <a:cubicBezTo>
                  <a:pt x="6428" y="1229"/>
                  <a:pt x="6711" y="914"/>
                  <a:pt x="7026" y="757"/>
                </a:cubicBezTo>
                <a:close/>
                <a:moveTo>
                  <a:pt x="7688" y="757"/>
                </a:moveTo>
                <a:cubicBezTo>
                  <a:pt x="8003" y="914"/>
                  <a:pt x="8287" y="1229"/>
                  <a:pt x="8507" y="1702"/>
                </a:cubicBezTo>
                <a:cubicBezTo>
                  <a:pt x="8665" y="2017"/>
                  <a:pt x="8791" y="2364"/>
                  <a:pt x="8854" y="2710"/>
                </a:cubicBezTo>
                <a:lnTo>
                  <a:pt x="7688" y="2710"/>
                </a:lnTo>
                <a:lnTo>
                  <a:pt x="7688" y="757"/>
                </a:lnTo>
                <a:close/>
                <a:moveTo>
                  <a:pt x="8917" y="977"/>
                </a:moveTo>
                <a:cubicBezTo>
                  <a:pt x="9704" y="1387"/>
                  <a:pt x="10334" y="1954"/>
                  <a:pt x="10712" y="2710"/>
                </a:cubicBezTo>
                <a:lnTo>
                  <a:pt x="9578" y="2710"/>
                </a:lnTo>
                <a:cubicBezTo>
                  <a:pt x="9452" y="2206"/>
                  <a:pt x="9295" y="1765"/>
                  <a:pt x="9106" y="1387"/>
                </a:cubicBezTo>
                <a:cubicBezTo>
                  <a:pt x="9011" y="1261"/>
                  <a:pt x="8948" y="1103"/>
                  <a:pt x="8917" y="977"/>
                </a:cubicBezTo>
                <a:close/>
                <a:moveTo>
                  <a:pt x="5798" y="1009"/>
                </a:moveTo>
                <a:lnTo>
                  <a:pt x="5798" y="1009"/>
                </a:lnTo>
                <a:cubicBezTo>
                  <a:pt x="5703" y="1135"/>
                  <a:pt x="5640" y="1261"/>
                  <a:pt x="5609" y="1418"/>
                </a:cubicBezTo>
                <a:cubicBezTo>
                  <a:pt x="5388" y="1796"/>
                  <a:pt x="5231" y="2269"/>
                  <a:pt x="5136" y="2742"/>
                </a:cubicBezTo>
                <a:lnTo>
                  <a:pt x="3970" y="2742"/>
                </a:lnTo>
                <a:cubicBezTo>
                  <a:pt x="4380" y="1954"/>
                  <a:pt x="5042" y="1387"/>
                  <a:pt x="5798" y="1009"/>
                </a:cubicBezTo>
                <a:close/>
                <a:moveTo>
                  <a:pt x="5010" y="3435"/>
                </a:moveTo>
                <a:cubicBezTo>
                  <a:pt x="4978" y="3750"/>
                  <a:pt x="4915" y="4096"/>
                  <a:pt x="4915" y="4443"/>
                </a:cubicBezTo>
                <a:cubicBezTo>
                  <a:pt x="4978" y="4789"/>
                  <a:pt x="4978" y="5167"/>
                  <a:pt x="5010" y="5482"/>
                </a:cubicBezTo>
                <a:lnTo>
                  <a:pt x="3718" y="5482"/>
                </a:lnTo>
                <a:cubicBezTo>
                  <a:pt x="3624" y="5167"/>
                  <a:pt x="3561" y="4789"/>
                  <a:pt x="3561" y="4443"/>
                </a:cubicBezTo>
                <a:cubicBezTo>
                  <a:pt x="3561" y="4096"/>
                  <a:pt x="3592" y="3750"/>
                  <a:pt x="3718" y="3435"/>
                </a:cubicBezTo>
                <a:close/>
                <a:moveTo>
                  <a:pt x="7026" y="3435"/>
                </a:moveTo>
                <a:lnTo>
                  <a:pt x="7026" y="5482"/>
                </a:lnTo>
                <a:lnTo>
                  <a:pt x="5703" y="5482"/>
                </a:lnTo>
                <a:cubicBezTo>
                  <a:pt x="5672" y="5136"/>
                  <a:pt x="5640" y="4789"/>
                  <a:pt x="5640" y="4443"/>
                </a:cubicBezTo>
                <a:cubicBezTo>
                  <a:pt x="5640" y="4096"/>
                  <a:pt x="5672" y="3718"/>
                  <a:pt x="5703" y="3435"/>
                </a:cubicBezTo>
                <a:close/>
                <a:moveTo>
                  <a:pt x="8980" y="3435"/>
                </a:moveTo>
                <a:cubicBezTo>
                  <a:pt x="9011" y="3750"/>
                  <a:pt x="9074" y="4096"/>
                  <a:pt x="9074" y="4443"/>
                </a:cubicBezTo>
                <a:cubicBezTo>
                  <a:pt x="9074" y="4789"/>
                  <a:pt x="9011" y="5167"/>
                  <a:pt x="8980" y="5482"/>
                </a:cubicBezTo>
                <a:lnTo>
                  <a:pt x="7688" y="5482"/>
                </a:lnTo>
                <a:lnTo>
                  <a:pt x="7688" y="3435"/>
                </a:lnTo>
                <a:close/>
                <a:moveTo>
                  <a:pt x="10996" y="3435"/>
                </a:moveTo>
                <a:cubicBezTo>
                  <a:pt x="11059" y="3750"/>
                  <a:pt x="11153" y="4096"/>
                  <a:pt x="11153" y="4443"/>
                </a:cubicBezTo>
                <a:cubicBezTo>
                  <a:pt x="11153" y="4789"/>
                  <a:pt x="11122" y="5167"/>
                  <a:pt x="10996" y="5482"/>
                </a:cubicBezTo>
                <a:lnTo>
                  <a:pt x="9704" y="5482"/>
                </a:lnTo>
                <a:cubicBezTo>
                  <a:pt x="9736" y="5136"/>
                  <a:pt x="9767" y="4789"/>
                  <a:pt x="9767" y="4443"/>
                </a:cubicBezTo>
                <a:cubicBezTo>
                  <a:pt x="9736" y="4096"/>
                  <a:pt x="9736" y="3750"/>
                  <a:pt x="9704" y="3435"/>
                </a:cubicBezTo>
                <a:close/>
                <a:moveTo>
                  <a:pt x="5136" y="6144"/>
                </a:moveTo>
                <a:cubicBezTo>
                  <a:pt x="5231" y="6648"/>
                  <a:pt x="5388" y="7089"/>
                  <a:pt x="5609" y="7467"/>
                </a:cubicBezTo>
                <a:cubicBezTo>
                  <a:pt x="5672" y="7593"/>
                  <a:pt x="5766" y="7751"/>
                  <a:pt x="5798" y="7877"/>
                </a:cubicBezTo>
                <a:cubicBezTo>
                  <a:pt x="5042" y="7530"/>
                  <a:pt x="4380" y="6932"/>
                  <a:pt x="3970" y="6144"/>
                </a:cubicBezTo>
                <a:close/>
                <a:moveTo>
                  <a:pt x="10712" y="6144"/>
                </a:moveTo>
                <a:cubicBezTo>
                  <a:pt x="10334" y="6932"/>
                  <a:pt x="9704" y="7530"/>
                  <a:pt x="8917" y="7877"/>
                </a:cubicBezTo>
                <a:cubicBezTo>
                  <a:pt x="8980" y="7751"/>
                  <a:pt x="9074" y="7625"/>
                  <a:pt x="9106" y="7467"/>
                </a:cubicBezTo>
                <a:cubicBezTo>
                  <a:pt x="9295" y="7089"/>
                  <a:pt x="9452" y="6617"/>
                  <a:pt x="9578" y="6144"/>
                </a:cubicBezTo>
                <a:close/>
                <a:moveTo>
                  <a:pt x="7026" y="6144"/>
                </a:moveTo>
                <a:lnTo>
                  <a:pt x="7026" y="8097"/>
                </a:lnTo>
                <a:cubicBezTo>
                  <a:pt x="6743" y="7940"/>
                  <a:pt x="6428" y="7625"/>
                  <a:pt x="6239" y="7152"/>
                </a:cubicBezTo>
                <a:cubicBezTo>
                  <a:pt x="6081" y="6837"/>
                  <a:pt x="5955" y="6491"/>
                  <a:pt x="5861" y="6144"/>
                </a:cubicBezTo>
                <a:close/>
                <a:moveTo>
                  <a:pt x="8854" y="6144"/>
                </a:moveTo>
                <a:cubicBezTo>
                  <a:pt x="8791" y="6522"/>
                  <a:pt x="8633" y="6900"/>
                  <a:pt x="8507" y="7152"/>
                </a:cubicBezTo>
                <a:cubicBezTo>
                  <a:pt x="8287" y="7688"/>
                  <a:pt x="8003" y="8003"/>
                  <a:pt x="7688" y="8097"/>
                </a:cubicBezTo>
                <a:lnTo>
                  <a:pt x="7688" y="6144"/>
                </a:lnTo>
                <a:close/>
                <a:moveTo>
                  <a:pt x="2726" y="8759"/>
                </a:moveTo>
                <a:cubicBezTo>
                  <a:pt x="2813" y="8759"/>
                  <a:pt x="2899" y="8790"/>
                  <a:pt x="2962" y="8853"/>
                </a:cubicBezTo>
                <a:cubicBezTo>
                  <a:pt x="3088" y="8980"/>
                  <a:pt x="3088" y="9169"/>
                  <a:pt x="2962" y="9326"/>
                </a:cubicBezTo>
                <a:lnTo>
                  <a:pt x="1387" y="10901"/>
                </a:lnTo>
                <a:cubicBezTo>
                  <a:pt x="1324" y="10964"/>
                  <a:pt x="1237" y="10996"/>
                  <a:pt x="1151" y="10996"/>
                </a:cubicBezTo>
                <a:cubicBezTo>
                  <a:pt x="1064" y="10996"/>
                  <a:pt x="977" y="10964"/>
                  <a:pt x="914" y="10901"/>
                </a:cubicBezTo>
                <a:cubicBezTo>
                  <a:pt x="788" y="10775"/>
                  <a:pt x="788" y="10555"/>
                  <a:pt x="914" y="10429"/>
                </a:cubicBezTo>
                <a:lnTo>
                  <a:pt x="2490" y="8853"/>
                </a:lnTo>
                <a:cubicBezTo>
                  <a:pt x="2553" y="8790"/>
                  <a:pt x="2639" y="8759"/>
                  <a:pt x="2726" y="8759"/>
                </a:cubicBezTo>
                <a:close/>
                <a:moveTo>
                  <a:pt x="7373" y="1"/>
                </a:moveTo>
                <a:cubicBezTo>
                  <a:pt x="4915" y="1"/>
                  <a:pt x="2931" y="1985"/>
                  <a:pt x="2931" y="4443"/>
                </a:cubicBezTo>
                <a:cubicBezTo>
                  <a:pt x="2931" y="5514"/>
                  <a:pt x="3309" y="6522"/>
                  <a:pt x="4002" y="7310"/>
                </a:cubicBezTo>
                <a:lnTo>
                  <a:pt x="3151" y="8160"/>
                </a:lnTo>
                <a:cubicBezTo>
                  <a:pt x="3011" y="8079"/>
                  <a:pt x="2858" y="8040"/>
                  <a:pt x="2705" y="8040"/>
                </a:cubicBezTo>
                <a:cubicBezTo>
                  <a:pt x="2445" y="8040"/>
                  <a:pt x="2184" y="8151"/>
                  <a:pt x="1986" y="8349"/>
                </a:cubicBezTo>
                <a:lnTo>
                  <a:pt x="410" y="9925"/>
                </a:lnTo>
                <a:cubicBezTo>
                  <a:pt x="1" y="10303"/>
                  <a:pt x="1" y="10996"/>
                  <a:pt x="410" y="11374"/>
                </a:cubicBezTo>
                <a:cubicBezTo>
                  <a:pt x="599" y="11563"/>
                  <a:pt x="883" y="11689"/>
                  <a:pt x="1103" y="11689"/>
                </a:cubicBezTo>
                <a:cubicBezTo>
                  <a:pt x="1387" y="11689"/>
                  <a:pt x="1607" y="11563"/>
                  <a:pt x="1828" y="11374"/>
                </a:cubicBezTo>
                <a:lnTo>
                  <a:pt x="3403" y="9799"/>
                </a:lnTo>
                <a:cubicBezTo>
                  <a:pt x="3718" y="9484"/>
                  <a:pt x="3781" y="9011"/>
                  <a:pt x="3592" y="8633"/>
                </a:cubicBezTo>
                <a:lnTo>
                  <a:pt x="4411" y="7782"/>
                </a:lnTo>
                <a:cubicBezTo>
                  <a:pt x="5199" y="8444"/>
                  <a:pt x="6207" y="8853"/>
                  <a:pt x="7278" y="8853"/>
                </a:cubicBezTo>
                <a:cubicBezTo>
                  <a:pt x="7298" y="8854"/>
                  <a:pt x="7318" y="8854"/>
                  <a:pt x="7338" y="8854"/>
                </a:cubicBezTo>
                <a:cubicBezTo>
                  <a:pt x="9830" y="8854"/>
                  <a:pt x="11815" y="6881"/>
                  <a:pt x="11815" y="4443"/>
                </a:cubicBezTo>
                <a:cubicBezTo>
                  <a:pt x="11815" y="2017"/>
                  <a:pt x="9799" y="1"/>
                  <a:pt x="7373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1" name="Google Shape;8021;p70"/>
          <p:cNvGrpSpPr/>
          <p:nvPr/>
        </p:nvGrpSpPr>
        <p:grpSpPr>
          <a:xfrm>
            <a:off x="3135120" y="1704145"/>
            <a:ext cx="329595" cy="327598"/>
            <a:chOff x="-4932650" y="2046625"/>
            <a:chExt cx="293025" cy="291250"/>
          </a:xfrm>
        </p:grpSpPr>
        <p:sp>
          <p:nvSpPr>
            <p:cNvPr id="8022" name="Google Shape;8022;p70"/>
            <p:cNvSpPr/>
            <p:nvPr/>
          </p:nvSpPr>
          <p:spPr>
            <a:xfrm>
              <a:off x="-4932650" y="2046625"/>
              <a:ext cx="293025" cy="291250"/>
            </a:xfrm>
            <a:custGeom>
              <a:rect b="b" l="l" r="r" t="t"/>
              <a:pathLst>
                <a:path extrusionOk="0" h="11650" w="11721">
                  <a:moveTo>
                    <a:pt x="7625" y="694"/>
                  </a:moveTo>
                  <a:cubicBezTo>
                    <a:pt x="9515" y="694"/>
                    <a:pt x="11059" y="2206"/>
                    <a:pt x="11059" y="4096"/>
                  </a:cubicBezTo>
                  <a:cubicBezTo>
                    <a:pt x="11059" y="5987"/>
                    <a:pt x="9515" y="7530"/>
                    <a:pt x="7625" y="7530"/>
                  </a:cubicBezTo>
                  <a:cubicBezTo>
                    <a:pt x="5735" y="7530"/>
                    <a:pt x="4223" y="5987"/>
                    <a:pt x="4223" y="4096"/>
                  </a:cubicBezTo>
                  <a:cubicBezTo>
                    <a:pt x="4223" y="2206"/>
                    <a:pt x="5735" y="694"/>
                    <a:pt x="7625" y="694"/>
                  </a:cubicBezTo>
                  <a:close/>
                  <a:moveTo>
                    <a:pt x="3344" y="8066"/>
                  </a:moveTo>
                  <a:cubicBezTo>
                    <a:pt x="3435" y="8066"/>
                    <a:pt x="3529" y="8098"/>
                    <a:pt x="3593" y="8161"/>
                  </a:cubicBezTo>
                  <a:cubicBezTo>
                    <a:pt x="3719" y="8287"/>
                    <a:pt x="3719" y="8507"/>
                    <a:pt x="3593" y="8633"/>
                  </a:cubicBezTo>
                  <a:lnTo>
                    <a:pt x="1324" y="10870"/>
                  </a:lnTo>
                  <a:cubicBezTo>
                    <a:pt x="1277" y="10933"/>
                    <a:pt x="1190" y="10964"/>
                    <a:pt x="1100" y="10964"/>
                  </a:cubicBezTo>
                  <a:cubicBezTo>
                    <a:pt x="1009" y="10964"/>
                    <a:pt x="915" y="10933"/>
                    <a:pt x="852" y="10870"/>
                  </a:cubicBezTo>
                  <a:cubicBezTo>
                    <a:pt x="757" y="10744"/>
                    <a:pt x="757" y="10523"/>
                    <a:pt x="852" y="10397"/>
                  </a:cubicBezTo>
                  <a:lnTo>
                    <a:pt x="3120" y="8161"/>
                  </a:lnTo>
                  <a:cubicBezTo>
                    <a:pt x="3167" y="8098"/>
                    <a:pt x="3254" y="8066"/>
                    <a:pt x="3344" y="8066"/>
                  </a:cubicBezTo>
                  <a:close/>
                  <a:moveTo>
                    <a:pt x="7625" y="1"/>
                  </a:moveTo>
                  <a:cubicBezTo>
                    <a:pt x="5357" y="1"/>
                    <a:pt x="3529" y="1860"/>
                    <a:pt x="3529" y="4096"/>
                  </a:cubicBezTo>
                  <a:cubicBezTo>
                    <a:pt x="3529" y="5136"/>
                    <a:pt x="3908" y="6050"/>
                    <a:pt x="4538" y="6743"/>
                  </a:cubicBezTo>
                  <a:lnTo>
                    <a:pt x="3813" y="7467"/>
                  </a:lnTo>
                  <a:cubicBezTo>
                    <a:pt x="3673" y="7386"/>
                    <a:pt x="3520" y="7347"/>
                    <a:pt x="3367" y="7347"/>
                  </a:cubicBezTo>
                  <a:cubicBezTo>
                    <a:pt x="3106" y="7347"/>
                    <a:pt x="2846" y="7458"/>
                    <a:pt x="2647" y="7656"/>
                  </a:cubicBezTo>
                  <a:lnTo>
                    <a:pt x="379" y="9893"/>
                  </a:lnTo>
                  <a:cubicBezTo>
                    <a:pt x="1" y="10271"/>
                    <a:pt x="1" y="10964"/>
                    <a:pt x="379" y="11343"/>
                  </a:cubicBezTo>
                  <a:cubicBezTo>
                    <a:pt x="584" y="11547"/>
                    <a:pt x="852" y="11650"/>
                    <a:pt x="1119" y="11650"/>
                  </a:cubicBezTo>
                  <a:cubicBezTo>
                    <a:pt x="1387" y="11650"/>
                    <a:pt x="1655" y="11547"/>
                    <a:pt x="1860" y="11343"/>
                  </a:cubicBezTo>
                  <a:lnTo>
                    <a:pt x="4097" y="9106"/>
                  </a:lnTo>
                  <a:cubicBezTo>
                    <a:pt x="4412" y="8791"/>
                    <a:pt x="4506" y="8318"/>
                    <a:pt x="4286" y="7909"/>
                  </a:cubicBezTo>
                  <a:lnTo>
                    <a:pt x="5010" y="7215"/>
                  </a:lnTo>
                  <a:cubicBezTo>
                    <a:pt x="5703" y="7814"/>
                    <a:pt x="6648" y="8192"/>
                    <a:pt x="7625" y="8192"/>
                  </a:cubicBezTo>
                  <a:cubicBezTo>
                    <a:pt x="9925" y="8192"/>
                    <a:pt x="11721" y="6333"/>
                    <a:pt x="11721" y="4096"/>
                  </a:cubicBezTo>
                  <a:cubicBezTo>
                    <a:pt x="11721" y="1828"/>
                    <a:pt x="9893" y="1"/>
                    <a:pt x="76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3" name="Google Shape;8023;p70"/>
            <p:cNvSpPr/>
            <p:nvPr/>
          </p:nvSpPr>
          <p:spPr>
            <a:xfrm>
              <a:off x="-4802675" y="2115050"/>
              <a:ext cx="122100" cy="86075"/>
            </a:xfrm>
            <a:custGeom>
              <a:rect b="b" l="l" r="r" t="t"/>
              <a:pathLst>
                <a:path extrusionOk="0" h="3443" w="4884">
                  <a:moveTo>
                    <a:pt x="2428" y="1"/>
                  </a:moveTo>
                  <a:cubicBezTo>
                    <a:pt x="2301" y="1"/>
                    <a:pt x="2172" y="72"/>
                    <a:pt x="2111" y="225"/>
                  </a:cubicBezTo>
                  <a:lnTo>
                    <a:pt x="1418" y="2116"/>
                  </a:lnTo>
                  <a:lnTo>
                    <a:pt x="693" y="225"/>
                  </a:lnTo>
                  <a:cubicBezTo>
                    <a:pt x="645" y="105"/>
                    <a:pt x="524" y="4"/>
                    <a:pt x="400" y="4"/>
                  </a:cubicBezTo>
                  <a:cubicBezTo>
                    <a:pt x="361" y="4"/>
                    <a:pt x="321" y="14"/>
                    <a:pt x="284" y="36"/>
                  </a:cubicBezTo>
                  <a:cubicBezTo>
                    <a:pt x="126" y="99"/>
                    <a:pt x="0" y="288"/>
                    <a:pt x="63" y="446"/>
                  </a:cubicBezTo>
                  <a:lnTo>
                    <a:pt x="1103" y="3218"/>
                  </a:lnTo>
                  <a:cubicBezTo>
                    <a:pt x="1168" y="3364"/>
                    <a:pt x="1299" y="3443"/>
                    <a:pt x="1428" y="3443"/>
                  </a:cubicBezTo>
                  <a:cubicBezTo>
                    <a:pt x="1551" y="3443"/>
                    <a:pt x="1672" y="3372"/>
                    <a:pt x="1733" y="3218"/>
                  </a:cubicBezTo>
                  <a:lnTo>
                    <a:pt x="2426" y="1328"/>
                  </a:lnTo>
                  <a:lnTo>
                    <a:pt x="3151" y="3218"/>
                  </a:lnTo>
                  <a:cubicBezTo>
                    <a:pt x="3215" y="3364"/>
                    <a:pt x="3346" y="3443"/>
                    <a:pt x="3476" y="3443"/>
                  </a:cubicBezTo>
                  <a:cubicBezTo>
                    <a:pt x="3598" y="3443"/>
                    <a:pt x="3719" y="3372"/>
                    <a:pt x="3781" y="3218"/>
                  </a:cubicBezTo>
                  <a:lnTo>
                    <a:pt x="4789" y="446"/>
                  </a:lnTo>
                  <a:cubicBezTo>
                    <a:pt x="4884" y="257"/>
                    <a:pt x="4789" y="68"/>
                    <a:pt x="4600" y="36"/>
                  </a:cubicBezTo>
                  <a:cubicBezTo>
                    <a:pt x="4562" y="14"/>
                    <a:pt x="4521" y="4"/>
                    <a:pt x="4479" y="4"/>
                  </a:cubicBezTo>
                  <a:cubicBezTo>
                    <a:pt x="4346" y="4"/>
                    <a:pt x="4207" y="105"/>
                    <a:pt x="4159" y="225"/>
                  </a:cubicBezTo>
                  <a:lnTo>
                    <a:pt x="3466" y="2116"/>
                  </a:lnTo>
                  <a:lnTo>
                    <a:pt x="2741" y="225"/>
                  </a:lnTo>
                  <a:cubicBezTo>
                    <a:pt x="2693" y="80"/>
                    <a:pt x="2561" y="1"/>
                    <a:pt x="24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24" name="Google Shape;8024;p70"/>
          <p:cNvSpPr/>
          <p:nvPr/>
        </p:nvSpPr>
        <p:spPr>
          <a:xfrm>
            <a:off x="3136082" y="2101095"/>
            <a:ext cx="327823" cy="326951"/>
          </a:xfrm>
          <a:custGeom>
            <a:rect b="b" l="l" r="r" t="t"/>
            <a:pathLst>
              <a:path extrusionOk="0" h="11627" w="11658">
                <a:moveTo>
                  <a:pt x="6806" y="2017"/>
                </a:moveTo>
                <a:lnTo>
                  <a:pt x="6806" y="2773"/>
                </a:lnTo>
                <a:lnTo>
                  <a:pt x="4758" y="2773"/>
                </a:lnTo>
                <a:lnTo>
                  <a:pt x="4758" y="2017"/>
                </a:lnTo>
                <a:close/>
                <a:moveTo>
                  <a:pt x="7152" y="694"/>
                </a:moveTo>
                <a:cubicBezTo>
                  <a:pt x="7688" y="694"/>
                  <a:pt x="8192" y="1167"/>
                  <a:pt x="8192" y="1702"/>
                </a:cubicBezTo>
                <a:lnTo>
                  <a:pt x="8192" y="2773"/>
                </a:lnTo>
                <a:lnTo>
                  <a:pt x="7499" y="2773"/>
                </a:lnTo>
                <a:lnTo>
                  <a:pt x="7499" y="1702"/>
                </a:lnTo>
                <a:cubicBezTo>
                  <a:pt x="7499" y="1513"/>
                  <a:pt x="7341" y="1356"/>
                  <a:pt x="7152" y="1356"/>
                </a:cubicBezTo>
                <a:lnTo>
                  <a:pt x="4411" y="1356"/>
                </a:lnTo>
                <a:cubicBezTo>
                  <a:pt x="4191" y="1356"/>
                  <a:pt x="4033" y="1513"/>
                  <a:pt x="4033" y="1702"/>
                </a:cubicBezTo>
                <a:lnTo>
                  <a:pt x="4033" y="2773"/>
                </a:lnTo>
                <a:lnTo>
                  <a:pt x="3371" y="2773"/>
                </a:lnTo>
                <a:lnTo>
                  <a:pt x="3371" y="1702"/>
                </a:lnTo>
                <a:cubicBezTo>
                  <a:pt x="3371" y="1167"/>
                  <a:pt x="3844" y="694"/>
                  <a:pt x="4411" y="694"/>
                </a:cubicBezTo>
                <a:close/>
                <a:moveTo>
                  <a:pt x="10618" y="3498"/>
                </a:moveTo>
                <a:cubicBezTo>
                  <a:pt x="10807" y="3498"/>
                  <a:pt x="10964" y="3656"/>
                  <a:pt x="10964" y="3845"/>
                </a:cubicBezTo>
                <a:lnTo>
                  <a:pt x="10964" y="5010"/>
                </a:lnTo>
                <a:cubicBezTo>
                  <a:pt x="9546" y="6239"/>
                  <a:pt x="7688" y="6901"/>
                  <a:pt x="5766" y="6901"/>
                </a:cubicBezTo>
                <a:cubicBezTo>
                  <a:pt x="3876" y="6901"/>
                  <a:pt x="2080" y="6239"/>
                  <a:pt x="662" y="5010"/>
                </a:cubicBezTo>
                <a:lnTo>
                  <a:pt x="662" y="3971"/>
                </a:lnTo>
                <a:cubicBezTo>
                  <a:pt x="662" y="3687"/>
                  <a:pt x="851" y="3498"/>
                  <a:pt x="1135" y="3498"/>
                </a:cubicBezTo>
                <a:close/>
                <a:moveTo>
                  <a:pt x="6806" y="7531"/>
                </a:moveTo>
                <a:lnTo>
                  <a:pt x="6806" y="7940"/>
                </a:lnTo>
                <a:cubicBezTo>
                  <a:pt x="6806" y="8129"/>
                  <a:pt x="6648" y="8287"/>
                  <a:pt x="6459" y="8287"/>
                </a:cubicBezTo>
                <a:lnTo>
                  <a:pt x="5073" y="8287"/>
                </a:lnTo>
                <a:cubicBezTo>
                  <a:pt x="4884" y="8287"/>
                  <a:pt x="4726" y="8129"/>
                  <a:pt x="4726" y="7940"/>
                </a:cubicBezTo>
                <a:lnTo>
                  <a:pt x="4726" y="7531"/>
                </a:lnTo>
                <a:lnTo>
                  <a:pt x="4758" y="7531"/>
                </a:lnTo>
                <a:cubicBezTo>
                  <a:pt x="5104" y="7594"/>
                  <a:pt x="5419" y="7625"/>
                  <a:pt x="5766" y="7625"/>
                </a:cubicBezTo>
                <a:cubicBezTo>
                  <a:pt x="6112" y="7625"/>
                  <a:pt x="6427" y="7594"/>
                  <a:pt x="6806" y="7531"/>
                </a:cubicBezTo>
                <a:close/>
                <a:moveTo>
                  <a:pt x="10964" y="5892"/>
                </a:moveTo>
                <a:lnTo>
                  <a:pt x="10964" y="9988"/>
                </a:lnTo>
                <a:cubicBezTo>
                  <a:pt x="10964" y="10524"/>
                  <a:pt x="10492" y="10996"/>
                  <a:pt x="9956" y="10996"/>
                </a:cubicBezTo>
                <a:lnTo>
                  <a:pt x="1670" y="10996"/>
                </a:lnTo>
                <a:cubicBezTo>
                  <a:pt x="1135" y="10996"/>
                  <a:pt x="662" y="10524"/>
                  <a:pt x="662" y="9988"/>
                </a:cubicBezTo>
                <a:lnTo>
                  <a:pt x="662" y="5892"/>
                </a:lnTo>
                <a:cubicBezTo>
                  <a:pt x="1670" y="6649"/>
                  <a:pt x="2804" y="7184"/>
                  <a:pt x="4065" y="7436"/>
                </a:cubicBezTo>
                <a:lnTo>
                  <a:pt x="4065" y="7940"/>
                </a:lnTo>
                <a:cubicBezTo>
                  <a:pt x="4065" y="8476"/>
                  <a:pt x="4537" y="8948"/>
                  <a:pt x="5104" y="8948"/>
                </a:cubicBezTo>
                <a:lnTo>
                  <a:pt x="6490" y="8948"/>
                </a:lnTo>
                <a:cubicBezTo>
                  <a:pt x="7026" y="8948"/>
                  <a:pt x="7499" y="8476"/>
                  <a:pt x="7499" y="7940"/>
                </a:cubicBezTo>
                <a:lnTo>
                  <a:pt x="7499" y="7436"/>
                </a:lnTo>
                <a:cubicBezTo>
                  <a:pt x="7971" y="7342"/>
                  <a:pt x="8444" y="7184"/>
                  <a:pt x="8916" y="7027"/>
                </a:cubicBezTo>
                <a:cubicBezTo>
                  <a:pt x="9672" y="6743"/>
                  <a:pt x="10334" y="6365"/>
                  <a:pt x="10964" y="5892"/>
                </a:cubicBezTo>
                <a:close/>
                <a:moveTo>
                  <a:pt x="4411" y="1"/>
                </a:moveTo>
                <a:cubicBezTo>
                  <a:pt x="3466" y="1"/>
                  <a:pt x="2710" y="757"/>
                  <a:pt x="2710" y="1702"/>
                </a:cubicBezTo>
                <a:lnTo>
                  <a:pt x="2710" y="2773"/>
                </a:lnTo>
                <a:lnTo>
                  <a:pt x="1135" y="2773"/>
                </a:lnTo>
                <a:cubicBezTo>
                  <a:pt x="505" y="2773"/>
                  <a:pt x="0" y="3277"/>
                  <a:pt x="0" y="3908"/>
                </a:cubicBezTo>
                <a:lnTo>
                  <a:pt x="0" y="9957"/>
                </a:lnTo>
                <a:cubicBezTo>
                  <a:pt x="0" y="10902"/>
                  <a:pt x="725" y="11626"/>
                  <a:pt x="1670" y="11626"/>
                </a:cubicBezTo>
                <a:lnTo>
                  <a:pt x="9956" y="11626"/>
                </a:lnTo>
                <a:cubicBezTo>
                  <a:pt x="10901" y="11626"/>
                  <a:pt x="11657" y="10902"/>
                  <a:pt x="11657" y="9957"/>
                </a:cubicBezTo>
                <a:lnTo>
                  <a:pt x="11657" y="3813"/>
                </a:lnTo>
                <a:cubicBezTo>
                  <a:pt x="11626" y="3246"/>
                  <a:pt x="11153" y="2773"/>
                  <a:pt x="10618" y="2773"/>
                </a:cubicBezTo>
                <a:lnTo>
                  <a:pt x="8853" y="2773"/>
                </a:lnTo>
                <a:lnTo>
                  <a:pt x="8853" y="1702"/>
                </a:lnTo>
                <a:cubicBezTo>
                  <a:pt x="8853" y="757"/>
                  <a:pt x="8097" y="1"/>
                  <a:pt x="715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25" name="Google Shape;8025;p70"/>
          <p:cNvGrpSpPr/>
          <p:nvPr/>
        </p:nvGrpSpPr>
        <p:grpSpPr>
          <a:xfrm>
            <a:off x="3135120" y="2506226"/>
            <a:ext cx="329595" cy="327823"/>
            <a:chOff x="-4931075" y="2765725"/>
            <a:chExt cx="293025" cy="291450"/>
          </a:xfrm>
        </p:grpSpPr>
        <p:sp>
          <p:nvSpPr>
            <p:cNvPr id="8026" name="Google Shape;8026;p70"/>
            <p:cNvSpPr/>
            <p:nvPr/>
          </p:nvSpPr>
          <p:spPr>
            <a:xfrm>
              <a:off x="-4810550" y="288465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663"/>
                  </a:moveTo>
                  <a:cubicBezTo>
                    <a:pt x="1229" y="663"/>
                    <a:pt x="1386" y="820"/>
                    <a:pt x="1386" y="1041"/>
                  </a:cubicBezTo>
                  <a:cubicBezTo>
                    <a:pt x="1386" y="1230"/>
                    <a:pt x="1229" y="1387"/>
                    <a:pt x="1008" y="1387"/>
                  </a:cubicBezTo>
                  <a:cubicBezTo>
                    <a:pt x="819" y="1387"/>
                    <a:pt x="662" y="1230"/>
                    <a:pt x="662" y="1041"/>
                  </a:cubicBezTo>
                  <a:cubicBezTo>
                    <a:pt x="662" y="820"/>
                    <a:pt x="819" y="663"/>
                    <a:pt x="1008" y="663"/>
                  </a:cubicBez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41"/>
                  </a:cubicBezTo>
                  <a:cubicBezTo>
                    <a:pt x="0" y="1576"/>
                    <a:pt x="473" y="2049"/>
                    <a:pt x="1040" y="2049"/>
                  </a:cubicBezTo>
                  <a:cubicBezTo>
                    <a:pt x="1575" y="2049"/>
                    <a:pt x="2048" y="1576"/>
                    <a:pt x="2048" y="1041"/>
                  </a:cubicBezTo>
                  <a:cubicBezTo>
                    <a:pt x="2048" y="473"/>
                    <a:pt x="160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27" name="Google Shape;8027;p70"/>
            <p:cNvSpPr/>
            <p:nvPr/>
          </p:nvSpPr>
          <p:spPr>
            <a:xfrm>
              <a:off x="-4931075" y="27657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3214" y="1387"/>
                  </a:moveTo>
                  <a:lnTo>
                    <a:pt x="4475" y="3844"/>
                  </a:lnTo>
                  <a:cubicBezTo>
                    <a:pt x="4223" y="4002"/>
                    <a:pt x="4034" y="4222"/>
                    <a:pt x="3876" y="4443"/>
                  </a:cubicBezTo>
                  <a:lnTo>
                    <a:pt x="1356" y="3214"/>
                  </a:lnTo>
                  <a:cubicBezTo>
                    <a:pt x="1828" y="2427"/>
                    <a:pt x="2458" y="1796"/>
                    <a:pt x="3214" y="1387"/>
                  </a:cubicBezTo>
                  <a:close/>
                  <a:moveTo>
                    <a:pt x="5829" y="4128"/>
                  </a:moveTo>
                  <a:cubicBezTo>
                    <a:pt x="6775" y="4128"/>
                    <a:pt x="7531" y="4884"/>
                    <a:pt x="7531" y="5829"/>
                  </a:cubicBezTo>
                  <a:cubicBezTo>
                    <a:pt x="7562" y="6743"/>
                    <a:pt x="6775" y="7530"/>
                    <a:pt x="5829" y="7530"/>
                  </a:cubicBezTo>
                  <a:cubicBezTo>
                    <a:pt x="4884" y="7530"/>
                    <a:pt x="4160" y="6774"/>
                    <a:pt x="4160" y="5829"/>
                  </a:cubicBezTo>
                  <a:cubicBezTo>
                    <a:pt x="4160" y="4884"/>
                    <a:pt x="4884" y="4128"/>
                    <a:pt x="5829" y="4128"/>
                  </a:cubicBezTo>
                  <a:close/>
                  <a:moveTo>
                    <a:pt x="5798" y="662"/>
                  </a:moveTo>
                  <a:cubicBezTo>
                    <a:pt x="8665" y="662"/>
                    <a:pt x="10996" y="2994"/>
                    <a:pt x="10996" y="5861"/>
                  </a:cubicBezTo>
                  <a:cubicBezTo>
                    <a:pt x="10996" y="6585"/>
                    <a:pt x="10839" y="7247"/>
                    <a:pt x="10618" y="7845"/>
                  </a:cubicBezTo>
                  <a:lnTo>
                    <a:pt x="8129" y="6585"/>
                  </a:lnTo>
                  <a:cubicBezTo>
                    <a:pt x="8192" y="6333"/>
                    <a:pt x="8255" y="6050"/>
                    <a:pt x="8255" y="5829"/>
                  </a:cubicBezTo>
                  <a:cubicBezTo>
                    <a:pt x="8255" y="4474"/>
                    <a:pt x="7184" y="3435"/>
                    <a:pt x="5829" y="3435"/>
                  </a:cubicBezTo>
                  <a:cubicBezTo>
                    <a:pt x="5577" y="3435"/>
                    <a:pt x="5325" y="3466"/>
                    <a:pt x="5105" y="3529"/>
                  </a:cubicBezTo>
                  <a:lnTo>
                    <a:pt x="3845" y="1072"/>
                  </a:lnTo>
                  <a:cubicBezTo>
                    <a:pt x="4412" y="820"/>
                    <a:pt x="5105" y="662"/>
                    <a:pt x="5798" y="662"/>
                  </a:cubicBezTo>
                  <a:close/>
                  <a:moveTo>
                    <a:pt x="7814" y="7152"/>
                  </a:moveTo>
                  <a:lnTo>
                    <a:pt x="10303" y="8412"/>
                  </a:lnTo>
                  <a:cubicBezTo>
                    <a:pt x="9862" y="9200"/>
                    <a:pt x="9232" y="9830"/>
                    <a:pt x="8444" y="10271"/>
                  </a:cubicBezTo>
                  <a:lnTo>
                    <a:pt x="7216" y="7751"/>
                  </a:lnTo>
                  <a:cubicBezTo>
                    <a:pt x="7468" y="7593"/>
                    <a:pt x="7657" y="7404"/>
                    <a:pt x="7814" y="7152"/>
                  </a:cubicBezTo>
                  <a:close/>
                  <a:moveTo>
                    <a:pt x="1072" y="3844"/>
                  </a:moveTo>
                  <a:lnTo>
                    <a:pt x="3593" y="5073"/>
                  </a:lnTo>
                  <a:cubicBezTo>
                    <a:pt x="3530" y="5325"/>
                    <a:pt x="3498" y="5546"/>
                    <a:pt x="3498" y="5829"/>
                  </a:cubicBezTo>
                  <a:cubicBezTo>
                    <a:pt x="3498" y="7152"/>
                    <a:pt x="4538" y="8223"/>
                    <a:pt x="5892" y="8223"/>
                  </a:cubicBezTo>
                  <a:cubicBezTo>
                    <a:pt x="6176" y="8223"/>
                    <a:pt x="6396" y="8192"/>
                    <a:pt x="6648" y="8097"/>
                  </a:cubicBezTo>
                  <a:lnTo>
                    <a:pt x="7846" y="10618"/>
                  </a:lnTo>
                  <a:cubicBezTo>
                    <a:pt x="7216" y="10901"/>
                    <a:pt x="6554" y="11027"/>
                    <a:pt x="5892" y="11027"/>
                  </a:cubicBezTo>
                  <a:cubicBezTo>
                    <a:pt x="2994" y="10996"/>
                    <a:pt x="694" y="8665"/>
                    <a:pt x="694" y="5829"/>
                  </a:cubicBezTo>
                  <a:cubicBezTo>
                    <a:pt x="694" y="5104"/>
                    <a:pt x="852" y="4443"/>
                    <a:pt x="1072" y="3844"/>
                  </a:cubicBezTo>
                  <a:close/>
                  <a:moveTo>
                    <a:pt x="5798" y="1"/>
                  </a:moveTo>
                  <a:cubicBezTo>
                    <a:pt x="4254" y="1"/>
                    <a:pt x="2773" y="599"/>
                    <a:pt x="1702" y="1702"/>
                  </a:cubicBezTo>
                  <a:cubicBezTo>
                    <a:pt x="600" y="2805"/>
                    <a:pt x="1" y="4254"/>
                    <a:pt x="1" y="5798"/>
                  </a:cubicBezTo>
                  <a:cubicBezTo>
                    <a:pt x="1" y="8980"/>
                    <a:pt x="2647" y="11657"/>
                    <a:pt x="5892" y="11657"/>
                  </a:cubicBezTo>
                  <a:cubicBezTo>
                    <a:pt x="9106" y="11657"/>
                    <a:pt x="11721" y="9043"/>
                    <a:pt x="11721" y="5829"/>
                  </a:cubicBezTo>
                  <a:cubicBezTo>
                    <a:pt x="11658" y="2647"/>
                    <a:pt x="9043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28" name="Google Shape;8028;p70"/>
          <p:cNvGrpSpPr/>
          <p:nvPr/>
        </p:nvGrpSpPr>
        <p:grpSpPr>
          <a:xfrm>
            <a:off x="5252205" y="1723534"/>
            <a:ext cx="327823" cy="288821"/>
            <a:chOff x="-3137650" y="2067900"/>
            <a:chExt cx="291450" cy="256775"/>
          </a:xfrm>
        </p:grpSpPr>
        <p:sp>
          <p:nvSpPr>
            <p:cNvPr id="8029" name="Google Shape;8029;p70"/>
            <p:cNvSpPr/>
            <p:nvPr/>
          </p:nvSpPr>
          <p:spPr>
            <a:xfrm>
              <a:off x="-3137650" y="2067900"/>
              <a:ext cx="291450" cy="187475"/>
            </a:xfrm>
            <a:custGeom>
              <a:rect b="b" l="l" r="r" t="t"/>
              <a:pathLst>
                <a:path extrusionOk="0" h="7499" w="11658">
                  <a:moveTo>
                    <a:pt x="10618" y="694"/>
                  </a:moveTo>
                  <a:cubicBezTo>
                    <a:pt x="10838" y="694"/>
                    <a:pt x="10964" y="851"/>
                    <a:pt x="10964" y="1040"/>
                  </a:cubicBezTo>
                  <a:lnTo>
                    <a:pt x="10964" y="6522"/>
                  </a:lnTo>
                  <a:cubicBezTo>
                    <a:pt x="10964" y="6711"/>
                    <a:pt x="10838" y="6868"/>
                    <a:pt x="10618" y="6868"/>
                  </a:cubicBezTo>
                  <a:lnTo>
                    <a:pt x="1009" y="6868"/>
                  </a:lnTo>
                  <a:cubicBezTo>
                    <a:pt x="820" y="6868"/>
                    <a:pt x="662" y="6711"/>
                    <a:pt x="662" y="6522"/>
                  </a:cubicBezTo>
                  <a:lnTo>
                    <a:pt x="662" y="1040"/>
                  </a:lnTo>
                  <a:cubicBezTo>
                    <a:pt x="662" y="851"/>
                    <a:pt x="820" y="694"/>
                    <a:pt x="1009" y="694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6490"/>
                  </a:lnTo>
                  <a:cubicBezTo>
                    <a:pt x="1" y="7026"/>
                    <a:pt x="473" y="7499"/>
                    <a:pt x="1009" y="7499"/>
                  </a:cubicBezTo>
                  <a:lnTo>
                    <a:pt x="10618" y="7499"/>
                  </a:lnTo>
                  <a:cubicBezTo>
                    <a:pt x="11185" y="7499"/>
                    <a:pt x="11658" y="7026"/>
                    <a:pt x="11658" y="6490"/>
                  </a:cubicBezTo>
                  <a:lnTo>
                    <a:pt x="11658" y="1009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0" name="Google Shape;8030;p70"/>
            <p:cNvSpPr/>
            <p:nvPr/>
          </p:nvSpPr>
          <p:spPr>
            <a:xfrm>
              <a:off x="-3137650" y="2273475"/>
              <a:ext cx="291450" cy="51200"/>
            </a:xfrm>
            <a:custGeom>
              <a:rect b="b" l="l" r="r" t="t"/>
              <a:pathLst>
                <a:path extrusionOk="0" h="2048" w="11658">
                  <a:moveTo>
                    <a:pt x="10618" y="662"/>
                  </a:moveTo>
                  <a:cubicBezTo>
                    <a:pt x="10838" y="662"/>
                    <a:pt x="10964" y="819"/>
                    <a:pt x="10964" y="1008"/>
                  </a:cubicBezTo>
                  <a:cubicBezTo>
                    <a:pt x="10964" y="1197"/>
                    <a:pt x="10838" y="1355"/>
                    <a:pt x="10618" y="1355"/>
                  </a:cubicBezTo>
                  <a:lnTo>
                    <a:pt x="6050" y="1355"/>
                  </a:lnTo>
                  <a:cubicBezTo>
                    <a:pt x="6113" y="1260"/>
                    <a:pt x="6113" y="1134"/>
                    <a:pt x="6113" y="1008"/>
                  </a:cubicBezTo>
                  <a:cubicBezTo>
                    <a:pt x="6113" y="882"/>
                    <a:pt x="6050" y="788"/>
                    <a:pt x="6050" y="662"/>
                  </a:cubicBezTo>
                  <a:close/>
                  <a:moveTo>
                    <a:pt x="5105" y="662"/>
                  </a:moveTo>
                  <a:cubicBezTo>
                    <a:pt x="5294" y="662"/>
                    <a:pt x="5451" y="819"/>
                    <a:pt x="5451" y="1008"/>
                  </a:cubicBezTo>
                  <a:cubicBezTo>
                    <a:pt x="5451" y="1229"/>
                    <a:pt x="5294" y="1386"/>
                    <a:pt x="5105" y="1386"/>
                  </a:cubicBezTo>
                  <a:lnTo>
                    <a:pt x="1009" y="1386"/>
                  </a:lnTo>
                  <a:cubicBezTo>
                    <a:pt x="820" y="1355"/>
                    <a:pt x="662" y="1229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8"/>
                  </a:cubicBezTo>
                  <a:cubicBezTo>
                    <a:pt x="1" y="1575"/>
                    <a:pt x="473" y="2048"/>
                    <a:pt x="1009" y="2048"/>
                  </a:cubicBezTo>
                  <a:lnTo>
                    <a:pt x="10618" y="2048"/>
                  </a:lnTo>
                  <a:cubicBezTo>
                    <a:pt x="11185" y="2048"/>
                    <a:pt x="11658" y="1575"/>
                    <a:pt x="11658" y="1008"/>
                  </a:cubicBez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1" name="Google Shape;8031;p70"/>
            <p:cNvSpPr/>
            <p:nvPr/>
          </p:nvSpPr>
          <p:spPr>
            <a:xfrm>
              <a:off x="-3035250" y="2103000"/>
              <a:ext cx="104000" cy="118500"/>
            </a:xfrm>
            <a:custGeom>
              <a:rect b="b" l="l" r="r" t="t"/>
              <a:pathLst>
                <a:path extrusionOk="0" h="4740" w="4160">
                  <a:moveTo>
                    <a:pt x="662" y="896"/>
                  </a:moveTo>
                  <a:lnTo>
                    <a:pt x="3056" y="2346"/>
                  </a:lnTo>
                  <a:lnTo>
                    <a:pt x="662" y="3826"/>
                  </a:lnTo>
                  <a:lnTo>
                    <a:pt x="662" y="896"/>
                  </a:lnTo>
                  <a:close/>
                  <a:moveTo>
                    <a:pt x="322" y="1"/>
                  </a:moveTo>
                  <a:cubicBezTo>
                    <a:pt x="144" y="1"/>
                    <a:pt x="0" y="131"/>
                    <a:pt x="0" y="298"/>
                  </a:cubicBezTo>
                  <a:lnTo>
                    <a:pt x="0" y="4425"/>
                  </a:lnTo>
                  <a:cubicBezTo>
                    <a:pt x="0" y="4607"/>
                    <a:pt x="132" y="4740"/>
                    <a:pt x="301" y="4740"/>
                  </a:cubicBezTo>
                  <a:cubicBezTo>
                    <a:pt x="365" y="4740"/>
                    <a:pt x="435" y="4720"/>
                    <a:pt x="504" y="4677"/>
                  </a:cubicBezTo>
                  <a:lnTo>
                    <a:pt x="3939" y="2629"/>
                  </a:lnTo>
                  <a:cubicBezTo>
                    <a:pt x="4159" y="2535"/>
                    <a:pt x="4159" y="2219"/>
                    <a:pt x="3939" y="2093"/>
                  </a:cubicBezTo>
                  <a:lnTo>
                    <a:pt x="504" y="46"/>
                  </a:lnTo>
                  <a:cubicBezTo>
                    <a:pt x="443" y="15"/>
                    <a:pt x="381" y="1"/>
                    <a:pt x="3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2" name="Google Shape;8032;p70"/>
          <p:cNvGrpSpPr/>
          <p:nvPr/>
        </p:nvGrpSpPr>
        <p:grpSpPr>
          <a:xfrm>
            <a:off x="5252205" y="2100314"/>
            <a:ext cx="327823" cy="328582"/>
            <a:chOff x="-3137650" y="2408950"/>
            <a:chExt cx="291450" cy="292125"/>
          </a:xfrm>
        </p:grpSpPr>
        <p:sp>
          <p:nvSpPr>
            <p:cNvPr id="8033" name="Google Shape;8033;p70"/>
            <p:cNvSpPr/>
            <p:nvPr/>
          </p:nvSpPr>
          <p:spPr>
            <a:xfrm>
              <a:off x="-3137650" y="2408950"/>
              <a:ext cx="291450" cy="292125"/>
            </a:xfrm>
            <a:custGeom>
              <a:rect b="b" l="l" r="r" t="t"/>
              <a:pathLst>
                <a:path extrusionOk="0" h="11685" w="11658">
                  <a:moveTo>
                    <a:pt x="10618" y="662"/>
                  </a:moveTo>
                  <a:cubicBezTo>
                    <a:pt x="10807" y="662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62"/>
                    <a:pt x="1009" y="662"/>
                  </a:cubicBezTo>
                  <a:close/>
                  <a:moveTo>
                    <a:pt x="10964" y="3403"/>
                  </a:moveTo>
                  <a:lnTo>
                    <a:pt x="10964" y="8601"/>
                  </a:lnTo>
                  <a:cubicBezTo>
                    <a:pt x="10964" y="8790"/>
                    <a:pt x="10838" y="8947"/>
                    <a:pt x="10618" y="8947"/>
                  </a:cubicBezTo>
                  <a:lnTo>
                    <a:pt x="10145" y="8947"/>
                  </a:lnTo>
                  <a:cubicBezTo>
                    <a:pt x="10208" y="8727"/>
                    <a:pt x="10240" y="8443"/>
                    <a:pt x="10240" y="8160"/>
                  </a:cubicBezTo>
                  <a:lnTo>
                    <a:pt x="10240" y="5860"/>
                  </a:lnTo>
                  <a:cubicBezTo>
                    <a:pt x="10240" y="5673"/>
                    <a:pt x="10058" y="5531"/>
                    <a:pt x="9868" y="5531"/>
                  </a:cubicBezTo>
                  <a:cubicBezTo>
                    <a:pt x="9835" y="5531"/>
                    <a:pt x="9801" y="5535"/>
                    <a:pt x="9767" y="5545"/>
                  </a:cubicBezTo>
                  <a:cubicBezTo>
                    <a:pt x="9545" y="5641"/>
                    <a:pt x="9341" y="5691"/>
                    <a:pt x="9142" y="5691"/>
                  </a:cubicBezTo>
                  <a:cubicBezTo>
                    <a:pt x="8693" y="5691"/>
                    <a:pt x="8275" y="5439"/>
                    <a:pt x="7751" y="4915"/>
                  </a:cubicBezTo>
                  <a:cubicBezTo>
                    <a:pt x="7688" y="4868"/>
                    <a:pt x="7601" y="4844"/>
                    <a:pt x="7515" y="4844"/>
                  </a:cubicBezTo>
                  <a:cubicBezTo>
                    <a:pt x="7428" y="4844"/>
                    <a:pt x="7341" y="4868"/>
                    <a:pt x="7278" y="4915"/>
                  </a:cubicBezTo>
                  <a:cubicBezTo>
                    <a:pt x="6753" y="5440"/>
                    <a:pt x="6334" y="5677"/>
                    <a:pt x="5884" y="5677"/>
                  </a:cubicBezTo>
                  <a:cubicBezTo>
                    <a:pt x="5686" y="5677"/>
                    <a:pt x="5483" y="5631"/>
                    <a:pt x="5262" y="5545"/>
                  </a:cubicBezTo>
                  <a:cubicBezTo>
                    <a:pt x="5229" y="5535"/>
                    <a:pt x="5195" y="5531"/>
                    <a:pt x="5161" y="5531"/>
                  </a:cubicBezTo>
                  <a:cubicBezTo>
                    <a:pt x="4971" y="5531"/>
                    <a:pt x="4789" y="5673"/>
                    <a:pt x="4789" y="5860"/>
                  </a:cubicBezTo>
                  <a:lnTo>
                    <a:pt x="4789" y="8160"/>
                  </a:lnTo>
                  <a:cubicBezTo>
                    <a:pt x="4789" y="8443"/>
                    <a:pt x="4821" y="8664"/>
                    <a:pt x="4884" y="8947"/>
                  </a:cubicBezTo>
                  <a:lnTo>
                    <a:pt x="1009" y="8947"/>
                  </a:lnTo>
                  <a:cubicBezTo>
                    <a:pt x="820" y="8947"/>
                    <a:pt x="662" y="8790"/>
                    <a:pt x="662" y="8601"/>
                  </a:cubicBezTo>
                  <a:lnTo>
                    <a:pt x="662" y="3403"/>
                  </a:lnTo>
                  <a:close/>
                  <a:moveTo>
                    <a:pt x="7152" y="5923"/>
                  </a:moveTo>
                  <a:lnTo>
                    <a:pt x="7152" y="10838"/>
                  </a:lnTo>
                  <a:cubicBezTo>
                    <a:pt x="6144" y="10365"/>
                    <a:pt x="5451" y="9357"/>
                    <a:pt x="5451" y="8160"/>
                  </a:cubicBezTo>
                  <a:lnTo>
                    <a:pt x="5451" y="6301"/>
                  </a:lnTo>
                  <a:cubicBezTo>
                    <a:pt x="5604" y="6330"/>
                    <a:pt x="5750" y="6344"/>
                    <a:pt x="5891" y="6344"/>
                  </a:cubicBezTo>
                  <a:cubicBezTo>
                    <a:pt x="6359" y="6344"/>
                    <a:pt x="6765" y="6189"/>
                    <a:pt x="7152" y="5923"/>
                  </a:cubicBezTo>
                  <a:close/>
                  <a:moveTo>
                    <a:pt x="7877" y="5923"/>
                  </a:moveTo>
                  <a:cubicBezTo>
                    <a:pt x="8242" y="6166"/>
                    <a:pt x="8644" y="6353"/>
                    <a:pt x="9128" y="6353"/>
                  </a:cubicBezTo>
                  <a:cubicBezTo>
                    <a:pt x="9271" y="6353"/>
                    <a:pt x="9420" y="6337"/>
                    <a:pt x="9578" y="6301"/>
                  </a:cubicBezTo>
                  <a:lnTo>
                    <a:pt x="9578" y="8160"/>
                  </a:lnTo>
                  <a:cubicBezTo>
                    <a:pt x="9547" y="9357"/>
                    <a:pt x="8885" y="10365"/>
                    <a:pt x="7877" y="10838"/>
                  </a:cubicBezTo>
                  <a:lnTo>
                    <a:pt x="7877" y="592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8601"/>
                  </a:lnTo>
                  <a:cubicBezTo>
                    <a:pt x="1" y="9136"/>
                    <a:pt x="473" y="9609"/>
                    <a:pt x="1009" y="9609"/>
                  </a:cubicBezTo>
                  <a:lnTo>
                    <a:pt x="5073" y="9609"/>
                  </a:lnTo>
                  <a:cubicBezTo>
                    <a:pt x="5199" y="9893"/>
                    <a:pt x="5357" y="10145"/>
                    <a:pt x="5514" y="10365"/>
                  </a:cubicBezTo>
                  <a:cubicBezTo>
                    <a:pt x="5987" y="10995"/>
                    <a:pt x="6617" y="11436"/>
                    <a:pt x="7404" y="11657"/>
                  </a:cubicBezTo>
                  <a:cubicBezTo>
                    <a:pt x="7446" y="11657"/>
                    <a:pt x="7488" y="11685"/>
                    <a:pt x="7530" y="11685"/>
                  </a:cubicBezTo>
                  <a:cubicBezTo>
                    <a:pt x="7551" y="11685"/>
                    <a:pt x="7572" y="11678"/>
                    <a:pt x="7593" y="11657"/>
                  </a:cubicBezTo>
                  <a:cubicBezTo>
                    <a:pt x="8350" y="11436"/>
                    <a:pt x="9011" y="10995"/>
                    <a:pt x="9484" y="10365"/>
                  </a:cubicBezTo>
                  <a:cubicBezTo>
                    <a:pt x="9641" y="10145"/>
                    <a:pt x="9799" y="9893"/>
                    <a:pt x="9925" y="9609"/>
                  </a:cubicBezTo>
                  <a:lnTo>
                    <a:pt x="10618" y="9609"/>
                  </a:lnTo>
                  <a:cubicBezTo>
                    <a:pt x="11185" y="9609"/>
                    <a:pt x="11658" y="9136"/>
                    <a:pt x="11658" y="8601"/>
                  </a:cubicBezTo>
                  <a:lnTo>
                    <a:pt x="11658" y="1040"/>
                  </a:lnTo>
                  <a:cubicBezTo>
                    <a:pt x="11658" y="473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4" name="Google Shape;8034;p70"/>
            <p:cNvSpPr/>
            <p:nvPr/>
          </p:nvSpPr>
          <p:spPr>
            <a:xfrm>
              <a:off x="-3104575" y="24428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5" name="Google Shape;8035;p70"/>
            <p:cNvSpPr/>
            <p:nvPr/>
          </p:nvSpPr>
          <p:spPr>
            <a:xfrm>
              <a:off x="-306990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6" name="Google Shape;8036;p70"/>
            <p:cNvSpPr/>
            <p:nvPr/>
          </p:nvSpPr>
          <p:spPr>
            <a:xfrm>
              <a:off x="-3035250" y="24428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37" name="Google Shape;8037;p70"/>
            <p:cNvSpPr/>
            <p:nvPr/>
          </p:nvSpPr>
          <p:spPr>
            <a:xfrm>
              <a:off x="-3002175" y="2442800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90" y="694"/>
                    <a:pt x="347" y="694"/>
                  </a:cubicBezTo>
                  <a:lnTo>
                    <a:pt x="4443" y="694"/>
                  </a:lnTo>
                  <a:cubicBezTo>
                    <a:pt x="4663" y="694"/>
                    <a:pt x="4821" y="536"/>
                    <a:pt x="4821" y="347"/>
                  </a:cubicBezTo>
                  <a:cubicBezTo>
                    <a:pt x="4821" y="158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38" name="Google Shape;8038;p70"/>
          <p:cNvGrpSpPr/>
          <p:nvPr/>
        </p:nvGrpSpPr>
        <p:grpSpPr>
          <a:xfrm>
            <a:off x="5252205" y="2525278"/>
            <a:ext cx="327823" cy="289720"/>
            <a:chOff x="-3137650" y="2787000"/>
            <a:chExt cx="291450" cy="257575"/>
          </a:xfrm>
        </p:grpSpPr>
        <p:sp>
          <p:nvSpPr>
            <p:cNvPr id="8039" name="Google Shape;8039;p70"/>
            <p:cNvSpPr/>
            <p:nvPr/>
          </p:nvSpPr>
          <p:spPr>
            <a:xfrm>
              <a:off x="-3137650" y="2787000"/>
              <a:ext cx="291450" cy="257575"/>
            </a:xfrm>
            <a:custGeom>
              <a:rect b="b" l="l" r="r" t="t"/>
              <a:pathLst>
                <a:path extrusionOk="0" h="10303" w="11658">
                  <a:moveTo>
                    <a:pt x="10618" y="693"/>
                  </a:moveTo>
                  <a:cubicBezTo>
                    <a:pt x="10807" y="693"/>
                    <a:pt x="10964" y="851"/>
                    <a:pt x="10964" y="1040"/>
                  </a:cubicBezTo>
                  <a:lnTo>
                    <a:pt x="10964" y="2741"/>
                  </a:lnTo>
                  <a:lnTo>
                    <a:pt x="662" y="2741"/>
                  </a:lnTo>
                  <a:lnTo>
                    <a:pt x="662" y="1040"/>
                  </a:lnTo>
                  <a:cubicBezTo>
                    <a:pt x="662" y="851"/>
                    <a:pt x="820" y="693"/>
                    <a:pt x="1009" y="693"/>
                  </a:cubicBezTo>
                  <a:close/>
                  <a:moveTo>
                    <a:pt x="10996" y="3403"/>
                  </a:moveTo>
                  <a:lnTo>
                    <a:pt x="10996" y="9231"/>
                  </a:lnTo>
                  <a:cubicBezTo>
                    <a:pt x="10964" y="9420"/>
                    <a:pt x="10838" y="9578"/>
                    <a:pt x="10618" y="9578"/>
                  </a:cubicBezTo>
                  <a:lnTo>
                    <a:pt x="1009" y="9578"/>
                  </a:lnTo>
                  <a:cubicBezTo>
                    <a:pt x="820" y="9578"/>
                    <a:pt x="662" y="9420"/>
                    <a:pt x="662" y="9231"/>
                  </a:cubicBezTo>
                  <a:lnTo>
                    <a:pt x="662" y="3403"/>
                  </a:ln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9263"/>
                  </a:lnTo>
                  <a:cubicBezTo>
                    <a:pt x="1" y="9830"/>
                    <a:pt x="473" y="10302"/>
                    <a:pt x="1009" y="10302"/>
                  </a:cubicBezTo>
                  <a:lnTo>
                    <a:pt x="10618" y="10302"/>
                  </a:lnTo>
                  <a:cubicBezTo>
                    <a:pt x="11185" y="10302"/>
                    <a:pt x="11658" y="9830"/>
                    <a:pt x="11658" y="9263"/>
                  </a:cubicBezTo>
                  <a:lnTo>
                    <a:pt x="11658" y="1040"/>
                  </a:lnTo>
                  <a:cubicBezTo>
                    <a:pt x="11658" y="441"/>
                    <a:pt x="11217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0" name="Google Shape;8040;p70"/>
            <p:cNvSpPr/>
            <p:nvPr/>
          </p:nvSpPr>
          <p:spPr>
            <a:xfrm>
              <a:off x="-3104575" y="2820875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8" y="693"/>
                  </a:cubicBezTo>
                  <a:cubicBezTo>
                    <a:pt x="568" y="693"/>
                    <a:pt x="726" y="536"/>
                    <a:pt x="726" y="347"/>
                  </a:cubicBezTo>
                  <a:cubicBezTo>
                    <a:pt x="726" y="158"/>
                    <a:pt x="568" y="0"/>
                    <a:pt x="3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1" name="Google Shape;8041;p70"/>
            <p:cNvSpPr/>
            <p:nvPr/>
          </p:nvSpPr>
          <p:spPr>
            <a:xfrm>
              <a:off x="-306990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2" name="Google Shape;8042;p70"/>
            <p:cNvSpPr/>
            <p:nvPr/>
          </p:nvSpPr>
          <p:spPr>
            <a:xfrm>
              <a:off x="-3035250" y="282087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36" y="693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3" name="Google Shape;8043;p70"/>
            <p:cNvSpPr/>
            <p:nvPr/>
          </p:nvSpPr>
          <p:spPr>
            <a:xfrm>
              <a:off x="-3002175" y="28208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90" y="693"/>
                    <a:pt x="347" y="693"/>
                  </a:cubicBezTo>
                  <a:lnTo>
                    <a:pt x="4506" y="693"/>
                  </a:lnTo>
                  <a:cubicBezTo>
                    <a:pt x="4695" y="693"/>
                    <a:pt x="4852" y="536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4" name="Google Shape;8044;p70"/>
            <p:cNvSpPr/>
            <p:nvPr/>
          </p:nvSpPr>
          <p:spPr>
            <a:xfrm>
              <a:off x="-2948625" y="2907300"/>
              <a:ext cx="52025" cy="85300"/>
            </a:xfrm>
            <a:custGeom>
              <a:rect b="b" l="l" r="r" t="t"/>
              <a:pathLst>
                <a:path extrusionOk="0" h="3412" w="2081">
                  <a:moveTo>
                    <a:pt x="347" y="1"/>
                  </a:moveTo>
                  <a:cubicBezTo>
                    <a:pt x="261" y="1"/>
                    <a:pt x="174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1261" y="1710"/>
                  </a:lnTo>
                  <a:lnTo>
                    <a:pt x="127" y="2844"/>
                  </a:lnTo>
                  <a:cubicBezTo>
                    <a:pt x="1" y="2970"/>
                    <a:pt x="1" y="3191"/>
                    <a:pt x="127" y="3317"/>
                  </a:cubicBezTo>
                  <a:cubicBezTo>
                    <a:pt x="174" y="3380"/>
                    <a:pt x="261" y="3411"/>
                    <a:pt x="347" y="3411"/>
                  </a:cubicBezTo>
                  <a:cubicBezTo>
                    <a:pt x="434" y="3411"/>
                    <a:pt x="521" y="3380"/>
                    <a:pt x="568" y="3317"/>
                  </a:cubicBezTo>
                  <a:lnTo>
                    <a:pt x="1954" y="1930"/>
                  </a:lnTo>
                  <a:cubicBezTo>
                    <a:pt x="2080" y="1804"/>
                    <a:pt x="2080" y="1584"/>
                    <a:pt x="1954" y="1458"/>
                  </a:cubicBezTo>
                  <a:lnTo>
                    <a:pt x="568" y="72"/>
                  </a:lnTo>
                  <a:cubicBezTo>
                    <a:pt x="521" y="24"/>
                    <a:pt x="43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5" name="Google Shape;8045;p70"/>
            <p:cNvSpPr/>
            <p:nvPr/>
          </p:nvSpPr>
          <p:spPr>
            <a:xfrm>
              <a:off x="-3088025" y="2907300"/>
              <a:ext cx="53575" cy="85300"/>
            </a:xfrm>
            <a:custGeom>
              <a:rect b="b" l="l" r="r" t="t"/>
              <a:pathLst>
                <a:path extrusionOk="0" h="3412" w="2143">
                  <a:moveTo>
                    <a:pt x="1749" y="1"/>
                  </a:moveTo>
                  <a:cubicBezTo>
                    <a:pt x="1662" y="1"/>
                    <a:pt x="1576" y="24"/>
                    <a:pt x="1513" y="72"/>
                  </a:cubicBezTo>
                  <a:lnTo>
                    <a:pt x="127" y="1458"/>
                  </a:lnTo>
                  <a:cubicBezTo>
                    <a:pt x="1" y="1584"/>
                    <a:pt x="1" y="1804"/>
                    <a:pt x="127" y="1930"/>
                  </a:cubicBezTo>
                  <a:lnTo>
                    <a:pt x="1513" y="3317"/>
                  </a:lnTo>
                  <a:cubicBezTo>
                    <a:pt x="1576" y="3380"/>
                    <a:pt x="1662" y="3411"/>
                    <a:pt x="1749" y="3411"/>
                  </a:cubicBezTo>
                  <a:cubicBezTo>
                    <a:pt x="1836" y="3411"/>
                    <a:pt x="1922" y="3380"/>
                    <a:pt x="1985" y="3317"/>
                  </a:cubicBezTo>
                  <a:cubicBezTo>
                    <a:pt x="2111" y="3191"/>
                    <a:pt x="2111" y="2970"/>
                    <a:pt x="1985" y="2844"/>
                  </a:cubicBezTo>
                  <a:lnTo>
                    <a:pt x="851" y="1710"/>
                  </a:lnTo>
                  <a:lnTo>
                    <a:pt x="1985" y="544"/>
                  </a:lnTo>
                  <a:cubicBezTo>
                    <a:pt x="2143" y="450"/>
                    <a:pt x="2143" y="198"/>
                    <a:pt x="1985" y="72"/>
                  </a:cubicBezTo>
                  <a:cubicBezTo>
                    <a:pt x="1922" y="24"/>
                    <a:pt x="1836" y="1"/>
                    <a:pt x="17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46" name="Google Shape;8046;p70"/>
            <p:cNvSpPr/>
            <p:nvPr/>
          </p:nvSpPr>
          <p:spPr>
            <a:xfrm>
              <a:off x="-3019500" y="2888975"/>
              <a:ext cx="54375" cy="119400"/>
            </a:xfrm>
            <a:custGeom>
              <a:rect b="b" l="l" r="r" t="t"/>
              <a:pathLst>
                <a:path extrusionOk="0" h="4776" w="2175">
                  <a:moveTo>
                    <a:pt x="1778" y="0"/>
                  </a:moveTo>
                  <a:cubicBezTo>
                    <a:pt x="1617" y="0"/>
                    <a:pt x="1501" y="108"/>
                    <a:pt x="1450" y="237"/>
                  </a:cubicBezTo>
                  <a:lnTo>
                    <a:pt x="63" y="4333"/>
                  </a:lnTo>
                  <a:cubicBezTo>
                    <a:pt x="0" y="4522"/>
                    <a:pt x="95" y="4680"/>
                    <a:pt x="253" y="4743"/>
                  </a:cubicBezTo>
                  <a:cubicBezTo>
                    <a:pt x="305" y="4765"/>
                    <a:pt x="354" y="4775"/>
                    <a:pt x="399" y="4775"/>
                  </a:cubicBezTo>
                  <a:cubicBezTo>
                    <a:pt x="543" y="4775"/>
                    <a:pt x="646" y="4674"/>
                    <a:pt x="694" y="4554"/>
                  </a:cubicBezTo>
                  <a:lnTo>
                    <a:pt x="2080" y="458"/>
                  </a:lnTo>
                  <a:cubicBezTo>
                    <a:pt x="2174" y="300"/>
                    <a:pt x="2048" y="111"/>
                    <a:pt x="1891" y="17"/>
                  </a:cubicBezTo>
                  <a:cubicBezTo>
                    <a:pt x="1851" y="6"/>
                    <a:pt x="1813" y="0"/>
                    <a:pt x="17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047" name="Google Shape;8047;p70"/>
          <p:cNvSpPr/>
          <p:nvPr/>
        </p:nvSpPr>
        <p:spPr>
          <a:xfrm>
            <a:off x="7365223" y="1752735"/>
            <a:ext cx="327823" cy="230359"/>
          </a:xfrm>
          <a:custGeom>
            <a:rect b="b" l="l" r="r" t="t"/>
            <a:pathLst>
              <a:path extrusionOk="0" h="8192" w="11658">
                <a:moveTo>
                  <a:pt x="10429" y="662"/>
                </a:moveTo>
                <a:cubicBezTo>
                  <a:pt x="10114" y="1008"/>
                  <a:pt x="6207" y="4915"/>
                  <a:pt x="6081" y="5072"/>
                </a:cubicBezTo>
                <a:cubicBezTo>
                  <a:pt x="6018" y="5135"/>
                  <a:pt x="5916" y="5167"/>
                  <a:pt x="5813" y="5167"/>
                </a:cubicBezTo>
                <a:cubicBezTo>
                  <a:pt x="5711" y="5167"/>
                  <a:pt x="5608" y="5135"/>
                  <a:pt x="5545" y="5072"/>
                </a:cubicBezTo>
                <a:lnTo>
                  <a:pt x="1135" y="662"/>
                </a:lnTo>
                <a:close/>
                <a:moveTo>
                  <a:pt x="662" y="1134"/>
                </a:moveTo>
                <a:lnTo>
                  <a:pt x="3624" y="4096"/>
                </a:lnTo>
                <a:lnTo>
                  <a:pt x="662" y="7057"/>
                </a:lnTo>
                <a:lnTo>
                  <a:pt x="662" y="1134"/>
                </a:lnTo>
                <a:close/>
                <a:moveTo>
                  <a:pt x="10996" y="1134"/>
                </a:moveTo>
                <a:lnTo>
                  <a:pt x="10996" y="7057"/>
                </a:lnTo>
                <a:lnTo>
                  <a:pt x="8034" y="4096"/>
                </a:lnTo>
                <a:lnTo>
                  <a:pt x="10996" y="1134"/>
                </a:lnTo>
                <a:close/>
                <a:moveTo>
                  <a:pt x="7562" y="4568"/>
                </a:moveTo>
                <a:lnTo>
                  <a:pt x="10492" y="7530"/>
                </a:lnTo>
                <a:lnTo>
                  <a:pt x="1198" y="7530"/>
                </a:lnTo>
                <a:lnTo>
                  <a:pt x="4096" y="4568"/>
                </a:lnTo>
                <a:lnTo>
                  <a:pt x="5073" y="5545"/>
                </a:lnTo>
                <a:cubicBezTo>
                  <a:pt x="5278" y="5750"/>
                  <a:pt x="5553" y="5852"/>
                  <a:pt x="5829" y="5852"/>
                </a:cubicBezTo>
                <a:cubicBezTo>
                  <a:pt x="6105" y="5852"/>
                  <a:pt x="6380" y="5750"/>
                  <a:pt x="6585" y="5545"/>
                </a:cubicBezTo>
                <a:lnTo>
                  <a:pt x="7562" y="4568"/>
                </a:lnTo>
                <a:close/>
                <a:moveTo>
                  <a:pt x="1009" y="0"/>
                </a:moveTo>
                <a:cubicBezTo>
                  <a:pt x="473" y="0"/>
                  <a:pt x="1" y="473"/>
                  <a:pt x="1" y="1008"/>
                </a:cubicBezTo>
                <a:lnTo>
                  <a:pt x="1" y="7152"/>
                </a:lnTo>
                <a:cubicBezTo>
                  <a:pt x="1" y="7719"/>
                  <a:pt x="473" y="8191"/>
                  <a:pt x="1009" y="8191"/>
                </a:cubicBezTo>
                <a:lnTo>
                  <a:pt x="10618" y="8191"/>
                </a:lnTo>
                <a:cubicBezTo>
                  <a:pt x="11185" y="8191"/>
                  <a:pt x="11657" y="7719"/>
                  <a:pt x="11657" y="7152"/>
                </a:cubicBezTo>
                <a:lnTo>
                  <a:pt x="11657" y="1008"/>
                </a:lnTo>
                <a:cubicBezTo>
                  <a:pt x="11657" y="441"/>
                  <a:pt x="11185" y="0"/>
                  <a:pt x="1061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8" name="Google Shape;8048;p70"/>
          <p:cNvSpPr/>
          <p:nvPr/>
        </p:nvSpPr>
        <p:spPr>
          <a:xfrm>
            <a:off x="1449088" y="1703498"/>
            <a:ext cx="328695" cy="328835"/>
          </a:xfrm>
          <a:custGeom>
            <a:rect b="b" l="l" r="r" t="t"/>
            <a:pathLst>
              <a:path extrusionOk="0" h="11694" w="11689">
                <a:moveTo>
                  <a:pt x="5829" y="2048"/>
                </a:moveTo>
                <a:cubicBezTo>
                  <a:pt x="6018" y="2048"/>
                  <a:pt x="6175" y="2206"/>
                  <a:pt x="6175" y="2395"/>
                </a:cubicBezTo>
                <a:cubicBezTo>
                  <a:pt x="6175" y="2615"/>
                  <a:pt x="6018" y="2804"/>
                  <a:pt x="5829" y="2804"/>
                </a:cubicBezTo>
                <a:cubicBezTo>
                  <a:pt x="5640" y="2804"/>
                  <a:pt x="5482" y="2615"/>
                  <a:pt x="5482" y="2395"/>
                </a:cubicBezTo>
                <a:cubicBezTo>
                  <a:pt x="5482" y="2206"/>
                  <a:pt x="5640" y="2048"/>
                  <a:pt x="5829" y="2048"/>
                </a:cubicBezTo>
                <a:close/>
                <a:moveTo>
                  <a:pt x="5829" y="725"/>
                </a:moveTo>
                <a:cubicBezTo>
                  <a:pt x="6774" y="725"/>
                  <a:pt x="7530" y="1449"/>
                  <a:pt x="7530" y="2395"/>
                </a:cubicBezTo>
                <a:cubicBezTo>
                  <a:pt x="7530" y="2521"/>
                  <a:pt x="7530" y="2678"/>
                  <a:pt x="7467" y="2804"/>
                </a:cubicBezTo>
                <a:lnTo>
                  <a:pt x="6774" y="2804"/>
                </a:lnTo>
                <a:cubicBezTo>
                  <a:pt x="6806" y="2678"/>
                  <a:pt x="6837" y="2552"/>
                  <a:pt x="6837" y="2395"/>
                </a:cubicBezTo>
                <a:cubicBezTo>
                  <a:pt x="6837" y="1859"/>
                  <a:pt x="6364" y="1386"/>
                  <a:pt x="5829" y="1386"/>
                </a:cubicBezTo>
                <a:cubicBezTo>
                  <a:pt x="5262" y="1386"/>
                  <a:pt x="4789" y="1859"/>
                  <a:pt x="4789" y="2395"/>
                </a:cubicBezTo>
                <a:cubicBezTo>
                  <a:pt x="4789" y="2521"/>
                  <a:pt x="4852" y="2678"/>
                  <a:pt x="4884" y="2804"/>
                </a:cubicBezTo>
                <a:lnTo>
                  <a:pt x="4159" y="2804"/>
                </a:lnTo>
                <a:cubicBezTo>
                  <a:pt x="4128" y="2678"/>
                  <a:pt x="4128" y="2521"/>
                  <a:pt x="4128" y="2395"/>
                </a:cubicBezTo>
                <a:cubicBezTo>
                  <a:pt x="4128" y="1449"/>
                  <a:pt x="4884" y="725"/>
                  <a:pt x="5829" y="725"/>
                </a:cubicBezTo>
                <a:close/>
                <a:moveTo>
                  <a:pt x="10681" y="3466"/>
                </a:moveTo>
                <a:cubicBezTo>
                  <a:pt x="10870" y="3466"/>
                  <a:pt x="11027" y="3623"/>
                  <a:pt x="11027" y="3812"/>
                </a:cubicBezTo>
                <a:cubicBezTo>
                  <a:pt x="11027" y="4033"/>
                  <a:pt x="10870" y="4190"/>
                  <a:pt x="10681" y="4190"/>
                </a:cubicBezTo>
                <a:lnTo>
                  <a:pt x="1009" y="4190"/>
                </a:lnTo>
                <a:cubicBezTo>
                  <a:pt x="820" y="4190"/>
                  <a:pt x="662" y="4033"/>
                  <a:pt x="662" y="3812"/>
                </a:cubicBezTo>
                <a:cubicBezTo>
                  <a:pt x="662" y="3623"/>
                  <a:pt x="851" y="3466"/>
                  <a:pt x="1009" y="3466"/>
                </a:cubicBezTo>
                <a:close/>
                <a:moveTo>
                  <a:pt x="9799" y="4852"/>
                </a:moveTo>
                <a:lnTo>
                  <a:pt x="7058" y="7593"/>
                </a:lnTo>
                <a:lnTo>
                  <a:pt x="4600" y="7593"/>
                </a:lnTo>
                <a:lnTo>
                  <a:pt x="1859" y="4852"/>
                </a:lnTo>
                <a:close/>
                <a:moveTo>
                  <a:pt x="6869" y="8255"/>
                </a:moveTo>
                <a:lnTo>
                  <a:pt x="6869" y="9767"/>
                </a:lnTo>
                <a:lnTo>
                  <a:pt x="4789" y="10775"/>
                </a:lnTo>
                <a:lnTo>
                  <a:pt x="4789" y="8255"/>
                </a:lnTo>
                <a:close/>
                <a:moveTo>
                  <a:pt x="5829" y="0"/>
                </a:moveTo>
                <a:cubicBezTo>
                  <a:pt x="4474" y="0"/>
                  <a:pt x="3435" y="1071"/>
                  <a:pt x="3435" y="2395"/>
                </a:cubicBezTo>
                <a:cubicBezTo>
                  <a:pt x="3435" y="2521"/>
                  <a:pt x="3435" y="2678"/>
                  <a:pt x="3466" y="2804"/>
                </a:cubicBezTo>
                <a:lnTo>
                  <a:pt x="1009" y="2804"/>
                </a:lnTo>
                <a:cubicBezTo>
                  <a:pt x="473" y="2804"/>
                  <a:pt x="0" y="3277"/>
                  <a:pt x="0" y="3812"/>
                </a:cubicBezTo>
                <a:cubicBezTo>
                  <a:pt x="0" y="4348"/>
                  <a:pt x="379" y="4757"/>
                  <a:pt x="851" y="4852"/>
                </a:cubicBezTo>
                <a:lnTo>
                  <a:pt x="4096" y="8065"/>
                </a:lnTo>
                <a:lnTo>
                  <a:pt x="4096" y="11342"/>
                </a:lnTo>
                <a:cubicBezTo>
                  <a:pt x="4096" y="11518"/>
                  <a:pt x="4277" y="11694"/>
                  <a:pt x="4462" y="11694"/>
                </a:cubicBezTo>
                <a:cubicBezTo>
                  <a:pt x="4508" y="11694"/>
                  <a:pt x="4556" y="11683"/>
                  <a:pt x="4600" y="11657"/>
                </a:cubicBezTo>
                <a:lnTo>
                  <a:pt x="7373" y="10271"/>
                </a:lnTo>
                <a:cubicBezTo>
                  <a:pt x="7467" y="10239"/>
                  <a:pt x="7562" y="10113"/>
                  <a:pt x="7562" y="9956"/>
                </a:cubicBezTo>
                <a:lnTo>
                  <a:pt x="7562" y="8034"/>
                </a:lnTo>
                <a:lnTo>
                  <a:pt x="10838" y="4820"/>
                </a:lnTo>
                <a:cubicBezTo>
                  <a:pt x="11311" y="4757"/>
                  <a:pt x="11689" y="4348"/>
                  <a:pt x="11689" y="3812"/>
                </a:cubicBezTo>
                <a:cubicBezTo>
                  <a:pt x="11689" y="3277"/>
                  <a:pt x="11216" y="2804"/>
                  <a:pt x="10681" y="2804"/>
                </a:cubicBezTo>
                <a:lnTo>
                  <a:pt x="8192" y="2804"/>
                </a:lnTo>
                <a:cubicBezTo>
                  <a:pt x="8192" y="2678"/>
                  <a:pt x="8223" y="2521"/>
                  <a:pt x="8223" y="2395"/>
                </a:cubicBezTo>
                <a:cubicBezTo>
                  <a:pt x="8223" y="1071"/>
                  <a:pt x="7152" y="0"/>
                  <a:pt x="582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49" name="Google Shape;8049;p70"/>
          <p:cNvSpPr/>
          <p:nvPr/>
        </p:nvSpPr>
        <p:spPr>
          <a:xfrm>
            <a:off x="1447752" y="2099886"/>
            <a:ext cx="331366" cy="329370"/>
          </a:xfrm>
          <a:custGeom>
            <a:rect b="b" l="l" r="r" t="t"/>
            <a:pathLst>
              <a:path extrusionOk="0" h="11713" w="11784">
                <a:moveTo>
                  <a:pt x="5136" y="4128"/>
                </a:moveTo>
                <a:cubicBezTo>
                  <a:pt x="5671" y="4128"/>
                  <a:pt x="6112" y="4569"/>
                  <a:pt x="6144" y="5136"/>
                </a:cubicBezTo>
                <a:lnTo>
                  <a:pt x="5230" y="4853"/>
                </a:lnTo>
                <a:cubicBezTo>
                  <a:pt x="5198" y="4839"/>
                  <a:pt x="5165" y="4832"/>
                  <a:pt x="5131" y="4832"/>
                </a:cubicBezTo>
                <a:cubicBezTo>
                  <a:pt x="4934" y="4832"/>
                  <a:pt x="4735" y="5052"/>
                  <a:pt x="4789" y="5294"/>
                </a:cubicBezTo>
                <a:lnTo>
                  <a:pt x="5073" y="6239"/>
                </a:lnTo>
                <a:cubicBezTo>
                  <a:pt x="4537" y="6176"/>
                  <a:pt x="4096" y="5703"/>
                  <a:pt x="4096" y="5168"/>
                </a:cubicBezTo>
                <a:cubicBezTo>
                  <a:pt x="4096" y="4601"/>
                  <a:pt x="4569" y="4128"/>
                  <a:pt x="5136" y="4128"/>
                </a:cubicBezTo>
                <a:close/>
                <a:moveTo>
                  <a:pt x="5199" y="2364"/>
                </a:moveTo>
                <a:cubicBezTo>
                  <a:pt x="6680" y="2364"/>
                  <a:pt x="7940" y="3592"/>
                  <a:pt x="7940" y="5136"/>
                </a:cubicBezTo>
                <a:cubicBezTo>
                  <a:pt x="7940" y="5294"/>
                  <a:pt x="7940" y="5388"/>
                  <a:pt x="7908" y="5546"/>
                </a:cubicBezTo>
                <a:lnTo>
                  <a:pt x="6932" y="5294"/>
                </a:lnTo>
                <a:lnTo>
                  <a:pt x="6932" y="5136"/>
                </a:lnTo>
                <a:cubicBezTo>
                  <a:pt x="6806" y="4223"/>
                  <a:pt x="6049" y="3466"/>
                  <a:pt x="5104" y="3466"/>
                </a:cubicBezTo>
                <a:cubicBezTo>
                  <a:pt x="4159" y="3466"/>
                  <a:pt x="3435" y="4223"/>
                  <a:pt x="3435" y="5168"/>
                </a:cubicBezTo>
                <a:cubicBezTo>
                  <a:pt x="3435" y="5609"/>
                  <a:pt x="3624" y="6081"/>
                  <a:pt x="3939" y="6396"/>
                </a:cubicBezTo>
                <a:cubicBezTo>
                  <a:pt x="4254" y="6743"/>
                  <a:pt x="4695" y="6900"/>
                  <a:pt x="5167" y="6900"/>
                </a:cubicBezTo>
                <a:lnTo>
                  <a:pt x="5325" y="6900"/>
                </a:lnTo>
                <a:lnTo>
                  <a:pt x="5577" y="7877"/>
                </a:lnTo>
                <a:cubicBezTo>
                  <a:pt x="5482" y="7909"/>
                  <a:pt x="5325" y="7909"/>
                  <a:pt x="5199" y="7909"/>
                </a:cubicBezTo>
                <a:cubicBezTo>
                  <a:pt x="3687" y="7909"/>
                  <a:pt x="2426" y="6648"/>
                  <a:pt x="2426" y="5136"/>
                </a:cubicBezTo>
                <a:cubicBezTo>
                  <a:pt x="2426" y="3624"/>
                  <a:pt x="3655" y="2364"/>
                  <a:pt x="5199" y="2364"/>
                </a:cubicBezTo>
                <a:close/>
                <a:moveTo>
                  <a:pt x="5167" y="726"/>
                </a:moveTo>
                <a:cubicBezTo>
                  <a:pt x="7940" y="726"/>
                  <a:pt x="10051" y="3277"/>
                  <a:pt x="9515" y="6018"/>
                </a:cubicBezTo>
                <a:lnTo>
                  <a:pt x="8507" y="5766"/>
                </a:lnTo>
                <a:cubicBezTo>
                  <a:pt x="8538" y="5546"/>
                  <a:pt x="8538" y="5357"/>
                  <a:pt x="8538" y="5136"/>
                </a:cubicBezTo>
                <a:cubicBezTo>
                  <a:pt x="8538" y="3246"/>
                  <a:pt x="7026" y="1702"/>
                  <a:pt x="5104" y="1702"/>
                </a:cubicBezTo>
                <a:cubicBezTo>
                  <a:pt x="3214" y="1702"/>
                  <a:pt x="1702" y="3246"/>
                  <a:pt x="1702" y="5136"/>
                </a:cubicBezTo>
                <a:cubicBezTo>
                  <a:pt x="1702" y="7027"/>
                  <a:pt x="3214" y="8602"/>
                  <a:pt x="5104" y="8602"/>
                </a:cubicBezTo>
                <a:cubicBezTo>
                  <a:pt x="5325" y="8602"/>
                  <a:pt x="5514" y="8602"/>
                  <a:pt x="5703" y="8539"/>
                </a:cubicBezTo>
                <a:lnTo>
                  <a:pt x="5986" y="9578"/>
                </a:lnTo>
                <a:cubicBezTo>
                  <a:pt x="5695" y="9636"/>
                  <a:pt x="5405" y="9664"/>
                  <a:pt x="5119" y="9664"/>
                </a:cubicBezTo>
                <a:cubicBezTo>
                  <a:pt x="2751" y="9664"/>
                  <a:pt x="694" y="7758"/>
                  <a:pt x="694" y="5199"/>
                </a:cubicBezTo>
                <a:cubicBezTo>
                  <a:pt x="694" y="2679"/>
                  <a:pt x="2773" y="726"/>
                  <a:pt x="5167" y="726"/>
                </a:cubicBezTo>
                <a:close/>
                <a:moveTo>
                  <a:pt x="5671" y="5672"/>
                </a:moveTo>
                <a:lnTo>
                  <a:pt x="5671" y="5672"/>
                </a:lnTo>
                <a:cubicBezTo>
                  <a:pt x="10240" y="6964"/>
                  <a:pt x="9578" y="6774"/>
                  <a:pt x="9704" y="6806"/>
                </a:cubicBezTo>
                <a:lnTo>
                  <a:pt x="8853" y="7373"/>
                </a:lnTo>
                <a:cubicBezTo>
                  <a:pt x="8664" y="7499"/>
                  <a:pt x="8664" y="7751"/>
                  <a:pt x="8822" y="7877"/>
                </a:cubicBezTo>
                <a:lnTo>
                  <a:pt x="10964" y="9956"/>
                </a:lnTo>
                <a:cubicBezTo>
                  <a:pt x="11027" y="10114"/>
                  <a:pt x="11027" y="10335"/>
                  <a:pt x="10901" y="10492"/>
                </a:cubicBezTo>
                <a:lnTo>
                  <a:pt x="10429" y="10965"/>
                </a:lnTo>
                <a:cubicBezTo>
                  <a:pt x="10366" y="11012"/>
                  <a:pt x="10279" y="11035"/>
                  <a:pt x="10192" y="11035"/>
                </a:cubicBezTo>
                <a:cubicBezTo>
                  <a:pt x="10106" y="11035"/>
                  <a:pt x="10019" y="11012"/>
                  <a:pt x="9956" y="10965"/>
                </a:cubicBezTo>
                <a:lnTo>
                  <a:pt x="7845" y="8854"/>
                </a:lnTo>
                <a:cubicBezTo>
                  <a:pt x="7777" y="8786"/>
                  <a:pt x="7691" y="8753"/>
                  <a:pt x="7606" y="8753"/>
                </a:cubicBezTo>
                <a:cubicBezTo>
                  <a:pt x="7493" y="8753"/>
                  <a:pt x="7381" y="8809"/>
                  <a:pt x="7310" y="8917"/>
                </a:cubicBezTo>
                <a:cubicBezTo>
                  <a:pt x="7247" y="8980"/>
                  <a:pt x="6806" y="9641"/>
                  <a:pt x="6774" y="9736"/>
                </a:cubicBezTo>
                <a:cubicBezTo>
                  <a:pt x="6680" y="9484"/>
                  <a:pt x="5703" y="5861"/>
                  <a:pt x="5671" y="5672"/>
                </a:cubicBezTo>
                <a:close/>
                <a:moveTo>
                  <a:pt x="5104" y="1"/>
                </a:moveTo>
                <a:cubicBezTo>
                  <a:pt x="2363" y="1"/>
                  <a:pt x="0" y="2238"/>
                  <a:pt x="0" y="5168"/>
                </a:cubicBezTo>
                <a:cubicBezTo>
                  <a:pt x="0" y="8066"/>
                  <a:pt x="2332" y="10303"/>
                  <a:pt x="5104" y="10303"/>
                </a:cubicBezTo>
                <a:cubicBezTo>
                  <a:pt x="5482" y="10303"/>
                  <a:pt x="5797" y="10272"/>
                  <a:pt x="6144" y="10208"/>
                </a:cubicBezTo>
                <a:lnTo>
                  <a:pt x="6270" y="10587"/>
                </a:lnTo>
                <a:cubicBezTo>
                  <a:pt x="6307" y="10755"/>
                  <a:pt x="6444" y="10845"/>
                  <a:pt x="6596" y="10845"/>
                </a:cubicBezTo>
                <a:cubicBezTo>
                  <a:pt x="6700" y="10845"/>
                  <a:pt x="6810" y="10802"/>
                  <a:pt x="6900" y="10713"/>
                </a:cubicBezTo>
                <a:lnTo>
                  <a:pt x="7625" y="9610"/>
                </a:lnTo>
                <a:lnTo>
                  <a:pt x="9483" y="11406"/>
                </a:lnTo>
                <a:cubicBezTo>
                  <a:pt x="9688" y="11610"/>
                  <a:pt x="9956" y="11713"/>
                  <a:pt x="10220" y="11713"/>
                </a:cubicBezTo>
                <a:cubicBezTo>
                  <a:pt x="10484" y="11713"/>
                  <a:pt x="10744" y="11610"/>
                  <a:pt x="10933" y="11406"/>
                </a:cubicBezTo>
                <a:lnTo>
                  <a:pt x="11405" y="10933"/>
                </a:lnTo>
                <a:cubicBezTo>
                  <a:pt x="11783" y="10555"/>
                  <a:pt x="11783" y="9893"/>
                  <a:pt x="11374" y="9484"/>
                </a:cubicBezTo>
                <a:lnTo>
                  <a:pt x="9515" y="7720"/>
                </a:lnTo>
                <a:lnTo>
                  <a:pt x="10618" y="6964"/>
                </a:lnTo>
                <a:cubicBezTo>
                  <a:pt x="10870" y="6806"/>
                  <a:pt x="10838" y="6428"/>
                  <a:pt x="10555" y="6333"/>
                </a:cubicBezTo>
                <a:lnTo>
                  <a:pt x="10145" y="6239"/>
                </a:lnTo>
                <a:cubicBezTo>
                  <a:pt x="10303" y="5483"/>
                  <a:pt x="10271" y="4695"/>
                  <a:pt x="10082" y="3908"/>
                </a:cubicBezTo>
                <a:cubicBezTo>
                  <a:pt x="9483" y="1576"/>
                  <a:pt x="7436" y="1"/>
                  <a:pt x="5104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050" name="Google Shape;8050;p70"/>
          <p:cNvGrpSpPr/>
          <p:nvPr/>
        </p:nvGrpSpPr>
        <p:grpSpPr>
          <a:xfrm>
            <a:off x="1448990" y="2505790"/>
            <a:ext cx="328695" cy="328695"/>
            <a:chOff x="-6354300" y="2757075"/>
            <a:chExt cx="292225" cy="292225"/>
          </a:xfrm>
        </p:grpSpPr>
        <p:sp>
          <p:nvSpPr>
            <p:cNvPr id="8051" name="Google Shape;8051;p70"/>
            <p:cNvSpPr/>
            <p:nvPr/>
          </p:nvSpPr>
          <p:spPr>
            <a:xfrm>
              <a:off x="-6354300" y="2757075"/>
              <a:ext cx="292225" cy="292225"/>
            </a:xfrm>
            <a:custGeom>
              <a:rect b="b" l="l" r="r" t="t"/>
              <a:pathLst>
                <a:path extrusionOk="0" h="11689" w="11689">
                  <a:moveTo>
                    <a:pt x="10681" y="4159"/>
                  </a:moveTo>
                  <a:cubicBezTo>
                    <a:pt x="10870" y="4159"/>
                    <a:pt x="11027" y="4316"/>
                    <a:pt x="11027" y="4505"/>
                  </a:cubicBezTo>
                  <a:lnTo>
                    <a:pt x="11027" y="4915"/>
                  </a:lnTo>
                  <a:cubicBezTo>
                    <a:pt x="10901" y="4883"/>
                    <a:pt x="10775" y="4883"/>
                    <a:pt x="10681" y="4883"/>
                  </a:cubicBezTo>
                  <a:lnTo>
                    <a:pt x="9609" y="4883"/>
                  </a:lnTo>
                  <a:lnTo>
                    <a:pt x="9609" y="4190"/>
                  </a:lnTo>
                  <a:lnTo>
                    <a:pt x="10681" y="4190"/>
                  </a:lnTo>
                  <a:lnTo>
                    <a:pt x="10681" y="4159"/>
                  </a:lnTo>
                  <a:close/>
                  <a:moveTo>
                    <a:pt x="2048" y="2773"/>
                  </a:moveTo>
                  <a:lnTo>
                    <a:pt x="2048" y="6207"/>
                  </a:lnTo>
                  <a:lnTo>
                    <a:pt x="662" y="6207"/>
                  </a:lnTo>
                  <a:lnTo>
                    <a:pt x="662" y="3151"/>
                  </a:lnTo>
                  <a:cubicBezTo>
                    <a:pt x="694" y="2930"/>
                    <a:pt x="851" y="2773"/>
                    <a:pt x="1009" y="2773"/>
                  </a:cubicBezTo>
                  <a:close/>
                  <a:moveTo>
                    <a:pt x="8885" y="693"/>
                  </a:moveTo>
                  <a:lnTo>
                    <a:pt x="8885" y="4883"/>
                  </a:lnTo>
                  <a:cubicBezTo>
                    <a:pt x="8538" y="4915"/>
                    <a:pt x="8223" y="5104"/>
                    <a:pt x="8066" y="5419"/>
                  </a:cubicBezTo>
                  <a:lnTo>
                    <a:pt x="7751" y="6049"/>
                  </a:lnTo>
                  <a:cubicBezTo>
                    <a:pt x="7719" y="6175"/>
                    <a:pt x="7593" y="6238"/>
                    <a:pt x="7436" y="6238"/>
                  </a:cubicBezTo>
                  <a:lnTo>
                    <a:pt x="2710" y="6238"/>
                  </a:lnTo>
                  <a:lnTo>
                    <a:pt x="2710" y="693"/>
                  </a:lnTo>
                  <a:close/>
                  <a:moveTo>
                    <a:pt x="10681" y="5513"/>
                  </a:moveTo>
                  <a:cubicBezTo>
                    <a:pt x="10870" y="5513"/>
                    <a:pt x="11027" y="5671"/>
                    <a:pt x="11027" y="5860"/>
                  </a:cubicBezTo>
                  <a:lnTo>
                    <a:pt x="11027" y="10649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09" y="11027"/>
                  </a:lnTo>
                  <a:cubicBezTo>
                    <a:pt x="820" y="11027"/>
                    <a:pt x="662" y="10869"/>
                    <a:pt x="662" y="10649"/>
                  </a:cubicBezTo>
                  <a:lnTo>
                    <a:pt x="662" y="6868"/>
                  </a:lnTo>
                  <a:lnTo>
                    <a:pt x="7436" y="6868"/>
                  </a:lnTo>
                  <a:cubicBezTo>
                    <a:pt x="7845" y="6868"/>
                    <a:pt x="8192" y="6648"/>
                    <a:pt x="8349" y="6333"/>
                  </a:cubicBezTo>
                  <a:lnTo>
                    <a:pt x="8664" y="5703"/>
                  </a:lnTo>
                  <a:cubicBezTo>
                    <a:pt x="8696" y="5576"/>
                    <a:pt x="8822" y="5513"/>
                    <a:pt x="8979" y="5513"/>
                  </a:cubicBezTo>
                  <a:close/>
                  <a:moveTo>
                    <a:pt x="2395" y="0"/>
                  </a:moveTo>
                  <a:cubicBezTo>
                    <a:pt x="2206" y="0"/>
                    <a:pt x="2048" y="158"/>
                    <a:pt x="2048" y="347"/>
                  </a:cubicBezTo>
                  <a:lnTo>
                    <a:pt x="2048" y="2111"/>
                  </a:lnTo>
                  <a:lnTo>
                    <a:pt x="1009" y="2111"/>
                  </a:lnTo>
                  <a:cubicBezTo>
                    <a:pt x="473" y="2111"/>
                    <a:pt x="0" y="2584"/>
                    <a:pt x="0" y="3151"/>
                  </a:cubicBezTo>
                  <a:lnTo>
                    <a:pt x="0" y="10649"/>
                  </a:lnTo>
                  <a:cubicBezTo>
                    <a:pt x="0" y="11216"/>
                    <a:pt x="473" y="11688"/>
                    <a:pt x="1009" y="11688"/>
                  </a:cubicBezTo>
                  <a:lnTo>
                    <a:pt x="10618" y="11688"/>
                  </a:lnTo>
                  <a:cubicBezTo>
                    <a:pt x="11185" y="11688"/>
                    <a:pt x="11657" y="11216"/>
                    <a:pt x="11657" y="10649"/>
                  </a:cubicBezTo>
                  <a:lnTo>
                    <a:pt x="11657" y="4505"/>
                  </a:lnTo>
                  <a:cubicBezTo>
                    <a:pt x="11689" y="3938"/>
                    <a:pt x="11216" y="3466"/>
                    <a:pt x="10681" y="3466"/>
                  </a:cubicBezTo>
                  <a:lnTo>
                    <a:pt x="9609" y="3466"/>
                  </a:lnTo>
                  <a:lnTo>
                    <a:pt x="9609" y="347"/>
                  </a:lnTo>
                  <a:cubicBezTo>
                    <a:pt x="9609" y="158"/>
                    <a:pt x="9452" y="0"/>
                    <a:pt x="92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2" name="Google Shape;8052;p70"/>
            <p:cNvSpPr/>
            <p:nvPr/>
          </p:nvSpPr>
          <p:spPr>
            <a:xfrm>
              <a:off x="-6268450" y="279015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3" name="Google Shape;8053;p70"/>
            <p:cNvSpPr/>
            <p:nvPr/>
          </p:nvSpPr>
          <p:spPr>
            <a:xfrm>
              <a:off x="-6268450" y="2825600"/>
              <a:ext cx="119750" cy="18125"/>
            </a:xfrm>
            <a:custGeom>
              <a:rect b="b" l="l" r="r" t="t"/>
              <a:pathLst>
                <a:path extrusionOk="0" h="725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725"/>
                    <a:pt x="347" y="725"/>
                  </a:cubicBezTo>
                  <a:lnTo>
                    <a:pt x="4443" y="725"/>
                  </a:lnTo>
                  <a:cubicBezTo>
                    <a:pt x="4632" y="725"/>
                    <a:pt x="4789" y="567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4" name="Google Shape;8054;p70"/>
            <p:cNvSpPr/>
            <p:nvPr/>
          </p:nvSpPr>
          <p:spPr>
            <a:xfrm>
              <a:off x="-6268450" y="2860250"/>
              <a:ext cx="119750" cy="17350"/>
            </a:xfrm>
            <a:custGeom>
              <a:rect b="b" l="l" r="r" t="t"/>
              <a:pathLst>
                <a:path extrusionOk="0" h="694" w="479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32" y="693"/>
                    <a:pt x="4789" y="536"/>
                    <a:pt x="4789" y="347"/>
                  </a:cubicBezTo>
                  <a:cubicBezTo>
                    <a:pt x="4789" y="158"/>
                    <a:pt x="46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5" name="Google Shape;8055;p70"/>
          <p:cNvGrpSpPr/>
          <p:nvPr/>
        </p:nvGrpSpPr>
        <p:grpSpPr>
          <a:xfrm>
            <a:off x="3557065" y="1702711"/>
            <a:ext cx="330466" cy="330466"/>
            <a:chOff x="-4573475" y="2045850"/>
            <a:chExt cx="293800" cy="293800"/>
          </a:xfrm>
        </p:grpSpPr>
        <p:sp>
          <p:nvSpPr>
            <p:cNvPr id="8056" name="Google Shape;8056;p70"/>
            <p:cNvSpPr/>
            <p:nvPr/>
          </p:nvSpPr>
          <p:spPr>
            <a:xfrm>
              <a:off x="-4573475" y="2045850"/>
              <a:ext cx="293800" cy="293800"/>
            </a:xfrm>
            <a:custGeom>
              <a:rect b="b" l="l" r="r" t="t"/>
              <a:pathLst>
                <a:path extrusionOk="0" h="11752" w="11752">
                  <a:moveTo>
                    <a:pt x="6333" y="756"/>
                  </a:moveTo>
                  <a:lnTo>
                    <a:pt x="6459" y="1292"/>
                  </a:lnTo>
                  <a:cubicBezTo>
                    <a:pt x="6490" y="1418"/>
                    <a:pt x="6585" y="1544"/>
                    <a:pt x="6742" y="1576"/>
                  </a:cubicBezTo>
                  <a:cubicBezTo>
                    <a:pt x="7372" y="1702"/>
                    <a:pt x="7908" y="1922"/>
                    <a:pt x="8444" y="2300"/>
                  </a:cubicBezTo>
                  <a:cubicBezTo>
                    <a:pt x="8491" y="2332"/>
                    <a:pt x="8546" y="2347"/>
                    <a:pt x="8605" y="2347"/>
                  </a:cubicBezTo>
                  <a:cubicBezTo>
                    <a:pt x="8664" y="2347"/>
                    <a:pt x="8727" y="2332"/>
                    <a:pt x="8790" y="2300"/>
                  </a:cubicBezTo>
                  <a:lnTo>
                    <a:pt x="9231" y="2017"/>
                  </a:lnTo>
                  <a:lnTo>
                    <a:pt x="9798" y="2584"/>
                  </a:lnTo>
                  <a:lnTo>
                    <a:pt x="9546" y="3025"/>
                  </a:lnTo>
                  <a:cubicBezTo>
                    <a:pt x="9452" y="3151"/>
                    <a:pt x="9452" y="3308"/>
                    <a:pt x="9546" y="3371"/>
                  </a:cubicBezTo>
                  <a:cubicBezTo>
                    <a:pt x="9893" y="3907"/>
                    <a:pt x="10113" y="4505"/>
                    <a:pt x="10239" y="5073"/>
                  </a:cubicBezTo>
                  <a:cubicBezTo>
                    <a:pt x="10271" y="5199"/>
                    <a:pt x="10365" y="5325"/>
                    <a:pt x="10523" y="5356"/>
                  </a:cubicBezTo>
                  <a:lnTo>
                    <a:pt x="11058" y="5482"/>
                  </a:lnTo>
                  <a:lnTo>
                    <a:pt x="11058" y="6301"/>
                  </a:lnTo>
                  <a:lnTo>
                    <a:pt x="10523" y="6427"/>
                  </a:lnTo>
                  <a:cubicBezTo>
                    <a:pt x="10397" y="6459"/>
                    <a:pt x="10271" y="6553"/>
                    <a:pt x="10239" y="6711"/>
                  </a:cubicBezTo>
                  <a:cubicBezTo>
                    <a:pt x="10113" y="7309"/>
                    <a:pt x="9893" y="7877"/>
                    <a:pt x="9546" y="8381"/>
                  </a:cubicBezTo>
                  <a:cubicBezTo>
                    <a:pt x="9452" y="8507"/>
                    <a:pt x="9452" y="8633"/>
                    <a:pt x="9546" y="8759"/>
                  </a:cubicBezTo>
                  <a:lnTo>
                    <a:pt x="9798" y="9168"/>
                  </a:lnTo>
                  <a:lnTo>
                    <a:pt x="9231" y="9767"/>
                  </a:lnTo>
                  <a:lnTo>
                    <a:pt x="8790" y="9483"/>
                  </a:lnTo>
                  <a:cubicBezTo>
                    <a:pt x="8727" y="9452"/>
                    <a:pt x="8656" y="9436"/>
                    <a:pt x="8593" y="9436"/>
                  </a:cubicBezTo>
                  <a:cubicBezTo>
                    <a:pt x="8530" y="9436"/>
                    <a:pt x="8475" y="9452"/>
                    <a:pt x="8444" y="9483"/>
                  </a:cubicBezTo>
                  <a:cubicBezTo>
                    <a:pt x="7908" y="9861"/>
                    <a:pt x="7341" y="10082"/>
                    <a:pt x="6742" y="10208"/>
                  </a:cubicBezTo>
                  <a:cubicBezTo>
                    <a:pt x="6616" y="10239"/>
                    <a:pt x="6490" y="10334"/>
                    <a:pt x="6459" y="10428"/>
                  </a:cubicBezTo>
                  <a:lnTo>
                    <a:pt x="6333" y="10964"/>
                  </a:lnTo>
                  <a:lnTo>
                    <a:pt x="5514" y="10964"/>
                  </a:lnTo>
                  <a:lnTo>
                    <a:pt x="5388" y="10428"/>
                  </a:lnTo>
                  <a:cubicBezTo>
                    <a:pt x="5356" y="10334"/>
                    <a:pt x="5230" y="10208"/>
                    <a:pt x="5136" y="10208"/>
                  </a:cubicBezTo>
                  <a:cubicBezTo>
                    <a:pt x="4505" y="10082"/>
                    <a:pt x="3938" y="9861"/>
                    <a:pt x="3434" y="9483"/>
                  </a:cubicBezTo>
                  <a:cubicBezTo>
                    <a:pt x="3371" y="9452"/>
                    <a:pt x="3308" y="9436"/>
                    <a:pt x="3249" y="9436"/>
                  </a:cubicBezTo>
                  <a:cubicBezTo>
                    <a:pt x="3190" y="9436"/>
                    <a:pt x="3135" y="9452"/>
                    <a:pt x="3088" y="9483"/>
                  </a:cubicBezTo>
                  <a:lnTo>
                    <a:pt x="2647" y="9767"/>
                  </a:lnTo>
                  <a:lnTo>
                    <a:pt x="2048" y="9168"/>
                  </a:lnTo>
                  <a:lnTo>
                    <a:pt x="2332" y="8759"/>
                  </a:lnTo>
                  <a:cubicBezTo>
                    <a:pt x="2395" y="8633"/>
                    <a:pt x="2395" y="8475"/>
                    <a:pt x="2332" y="8381"/>
                  </a:cubicBezTo>
                  <a:cubicBezTo>
                    <a:pt x="1985" y="7877"/>
                    <a:pt x="1733" y="7278"/>
                    <a:pt x="1607" y="6711"/>
                  </a:cubicBezTo>
                  <a:cubicBezTo>
                    <a:pt x="1575" y="6585"/>
                    <a:pt x="1512" y="6459"/>
                    <a:pt x="1386" y="6427"/>
                  </a:cubicBezTo>
                  <a:lnTo>
                    <a:pt x="882" y="6301"/>
                  </a:lnTo>
                  <a:lnTo>
                    <a:pt x="882" y="5482"/>
                  </a:lnTo>
                  <a:lnTo>
                    <a:pt x="1386" y="5356"/>
                  </a:lnTo>
                  <a:cubicBezTo>
                    <a:pt x="1512" y="5325"/>
                    <a:pt x="1607" y="5199"/>
                    <a:pt x="1607" y="5073"/>
                  </a:cubicBezTo>
                  <a:cubicBezTo>
                    <a:pt x="1733" y="4442"/>
                    <a:pt x="1985" y="3907"/>
                    <a:pt x="2332" y="3371"/>
                  </a:cubicBezTo>
                  <a:cubicBezTo>
                    <a:pt x="2395" y="3277"/>
                    <a:pt x="2395" y="3151"/>
                    <a:pt x="2332" y="3025"/>
                  </a:cubicBezTo>
                  <a:lnTo>
                    <a:pt x="2048" y="2584"/>
                  </a:lnTo>
                  <a:lnTo>
                    <a:pt x="2647" y="2017"/>
                  </a:lnTo>
                  <a:lnTo>
                    <a:pt x="3088" y="2300"/>
                  </a:lnTo>
                  <a:cubicBezTo>
                    <a:pt x="3135" y="2332"/>
                    <a:pt x="3198" y="2347"/>
                    <a:pt x="3261" y="2347"/>
                  </a:cubicBezTo>
                  <a:cubicBezTo>
                    <a:pt x="3324" y="2347"/>
                    <a:pt x="3387" y="2332"/>
                    <a:pt x="3434" y="2300"/>
                  </a:cubicBezTo>
                  <a:cubicBezTo>
                    <a:pt x="3938" y="1922"/>
                    <a:pt x="4537" y="1702"/>
                    <a:pt x="5136" y="1576"/>
                  </a:cubicBezTo>
                  <a:cubicBezTo>
                    <a:pt x="5230" y="1544"/>
                    <a:pt x="5356" y="1450"/>
                    <a:pt x="5388" y="1292"/>
                  </a:cubicBezTo>
                  <a:lnTo>
                    <a:pt x="5514" y="756"/>
                  </a:lnTo>
                  <a:close/>
                  <a:moveTo>
                    <a:pt x="5167" y="0"/>
                  </a:moveTo>
                  <a:cubicBezTo>
                    <a:pt x="5009" y="0"/>
                    <a:pt x="4852" y="126"/>
                    <a:pt x="4852" y="284"/>
                  </a:cubicBezTo>
                  <a:lnTo>
                    <a:pt x="4694" y="882"/>
                  </a:lnTo>
                  <a:cubicBezTo>
                    <a:pt x="4127" y="977"/>
                    <a:pt x="3623" y="1229"/>
                    <a:pt x="3119" y="1513"/>
                  </a:cubicBezTo>
                  <a:lnTo>
                    <a:pt x="2615" y="1197"/>
                  </a:lnTo>
                  <a:cubicBezTo>
                    <a:pt x="2557" y="1154"/>
                    <a:pt x="2485" y="1130"/>
                    <a:pt x="2412" y="1130"/>
                  </a:cubicBezTo>
                  <a:cubicBezTo>
                    <a:pt x="2327" y="1130"/>
                    <a:pt x="2242" y="1161"/>
                    <a:pt x="2174" y="1229"/>
                  </a:cubicBezTo>
                  <a:lnTo>
                    <a:pt x="1197" y="2206"/>
                  </a:lnTo>
                  <a:cubicBezTo>
                    <a:pt x="1071" y="2332"/>
                    <a:pt x="1071" y="2489"/>
                    <a:pt x="1134" y="2647"/>
                  </a:cubicBezTo>
                  <a:lnTo>
                    <a:pt x="1449" y="3151"/>
                  </a:lnTo>
                  <a:cubicBezTo>
                    <a:pt x="1134" y="3623"/>
                    <a:pt x="945" y="4159"/>
                    <a:pt x="819" y="4726"/>
                  </a:cubicBezTo>
                  <a:lnTo>
                    <a:pt x="284" y="4884"/>
                  </a:lnTo>
                  <a:cubicBezTo>
                    <a:pt x="126" y="4915"/>
                    <a:pt x="0" y="5041"/>
                    <a:pt x="0" y="5199"/>
                  </a:cubicBezTo>
                  <a:lnTo>
                    <a:pt x="0" y="6585"/>
                  </a:lnTo>
                  <a:cubicBezTo>
                    <a:pt x="0" y="6742"/>
                    <a:pt x="126" y="6868"/>
                    <a:pt x="284" y="6900"/>
                  </a:cubicBezTo>
                  <a:lnTo>
                    <a:pt x="819" y="7057"/>
                  </a:lnTo>
                  <a:cubicBezTo>
                    <a:pt x="945" y="7593"/>
                    <a:pt x="1197" y="8129"/>
                    <a:pt x="1449" y="8633"/>
                  </a:cubicBezTo>
                  <a:lnTo>
                    <a:pt x="1134" y="9137"/>
                  </a:lnTo>
                  <a:cubicBezTo>
                    <a:pt x="1071" y="9263"/>
                    <a:pt x="1071" y="9452"/>
                    <a:pt x="1197" y="9578"/>
                  </a:cubicBezTo>
                  <a:lnTo>
                    <a:pt x="2174" y="10554"/>
                  </a:lnTo>
                  <a:cubicBezTo>
                    <a:pt x="2242" y="10622"/>
                    <a:pt x="2318" y="10653"/>
                    <a:pt x="2399" y="10653"/>
                  </a:cubicBezTo>
                  <a:cubicBezTo>
                    <a:pt x="2469" y="10653"/>
                    <a:pt x="2542" y="10630"/>
                    <a:pt x="2615" y="10586"/>
                  </a:cubicBezTo>
                  <a:lnTo>
                    <a:pt x="3119" y="10271"/>
                  </a:lnTo>
                  <a:cubicBezTo>
                    <a:pt x="3592" y="10586"/>
                    <a:pt x="4127" y="10806"/>
                    <a:pt x="4694" y="10901"/>
                  </a:cubicBezTo>
                  <a:lnTo>
                    <a:pt x="4852" y="11468"/>
                  </a:lnTo>
                  <a:cubicBezTo>
                    <a:pt x="4883" y="11626"/>
                    <a:pt x="5009" y="11752"/>
                    <a:pt x="5167" y="11752"/>
                  </a:cubicBezTo>
                  <a:lnTo>
                    <a:pt x="6553" y="11752"/>
                  </a:lnTo>
                  <a:cubicBezTo>
                    <a:pt x="6711" y="11752"/>
                    <a:pt x="6805" y="11626"/>
                    <a:pt x="6868" y="11468"/>
                  </a:cubicBezTo>
                  <a:lnTo>
                    <a:pt x="7026" y="10901"/>
                  </a:lnTo>
                  <a:cubicBezTo>
                    <a:pt x="7561" y="10806"/>
                    <a:pt x="8065" y="10554"/>
                    <a:pt x="8601" y="10271"/>
                  </a:cubicBezTo>
                  <a:lnTo>
                    <a:pt x="9105" y="10586"/>
                  </a:lnTo>
                  <a:cubicBezTo>
                    <a:pt x="9164" y="10630"/>
                    <a:pt x="9236" y="10653"/>
                    <a:pt x="9309" y="10653"/>
                  </a:cubicBezTo>
                  <a:cubicBezTo>
                    <a:pt x="9393" y="10653"/>
                    <a:pt x="9479" y="10622"/>
                    <a:pt x="9546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4" y="9137"/>
                  </a:cubicBezTo>
                  <a:lnTo>
                    <a:pt x="10239" y="8633"/>
                  </a:lnTo>
                  <a:cubicBezTo>
                    <a:pt x="10554" y="8160"/>
                    <a:pt x="10743" y="7656"/>
                    <a:pt x="10869" y="7057"/>
                  </a:cubicBezTo>
                  <a:lnTo>
                    <a:pt x="11468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9"/>
                  </a:lnTo>
                  <a:cubicBezTo>
                    <a:pt x="11752" y="5041"/>
                    <a:pt x="11626" y="4915"/>
                    <a:pt x="11468" y="4884"/>
                  </a:cubicBezTo>
                  <a:lnTo>
                    <a:pt x="10869" y="4726"/>
                  </a:lnTo>
                  <a:cubicBezTo>
                    <a:pt x="10743" y="4159"/>
                    <a:pt x="10523" y="3655"/>
                    <a:pt x="10239" y="3151"/>
                  </a:cubicBezTo>
                  <a:lnTo>
                    <a:pt x="10554" y="2647"/>
                  </a:lnTo>
                  <a:cubicBezTo>
                    <a:pt x="10649" y="2521"/>
                    <a:pt x="10649" y="2332"/>
                    <a:pt x="10523" y="2206"/>
                  </a:cubicBezTo>
                  <a:lnTo>
                    <a:pt x="9546" y="1229"/>
                  </a:lnTo>
                  <a:cubicBezTo>
                    <a:pt x="9479" y="1161"/>
                    <a:pt x="9402" y="1130"/>
                    <a:pt x="9321" y="1130"/>
                  </a:cubicBezTo>
                  <a:cubicBezTo>
                    <a:pt x="9251" y="1130"/>
                    <a:pt x="9178" y="1154"/>
                    <a:pt x="9105" y="1197"/>
                  </a:cubicBezTo>
                  <a:lnTo>
                    <a:pt x="8601" y="1513"/>
                  </a:lnTo>
                  <a:cubicBezTo>
                    <a:pt x="8128" y="1197"/>
                    <a:pt x="7593" y="977"/>
                    <a:pt x="7026" y="882"/>
                  </a:cubicBezTo>
                  <a:lnTo>
                    <a:pt x="6868" y="284"/>
                  </a:lnTo>
                  <a:cubicBezTo>
                    <a:pt x="6805" y="126"/>
                    <a:pt x="6711" y="0"/>
                    <a:pt x="655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57" name="Google Shape;8057;p70"/>
            <p:cNvSpPr/>
            <p:nvPr/>
          </p:nvSpPr>
          <p:spPr>
            <a:xfrm>
              <a:off x="-4521500" y="2099400"/>
              <a:ext cx="189050" cy="188275"/>
            </a:xfrm>
            <a:custGeom>
              <a:rect b="b" l="l" r="r" t="t"/>
              <a:pathLst>
                <a:path extrusionOk="0" h="7531" w="7562">
                  <a:moveTo>
                    <a:pt x="3750" y="662"/>
                  </a:moveTo>
                  <a:cubicBezTo>
                    <a:pt x="5451" y="662"/>
                    <a:pt x="6837" y="2017"/>
                    <a:pt x="6837" y="3718"/>
                  </a:cubicBezTo>
                  <a:cubicBezTo>
                    <a:pt x="6869" y="5104"/>
                    <a:pt x="6049" y="6239"/>
                    <a:pt x="4821" y="6648"/>
                  </a:cubicBezTo>
                  <a:lnTo>
                    <a:pt x="4821" y="5892"/>
                  </a:lnTo>
                  <a:cubicBezTo>
                    <a:pt x="5640" y="5514"/>
                    <a:pt x="6207" y="4663"/>
                    <a:pt x="6207" y="3718"/>
                  </a:cubicBezTo>
                  <a:cubicBezTo>
                    <a:pt x="6207" y="2710"/>
                    <a:pt x="5577" y="1796"/>
                    <a:pt x="4569" y="1481"/>
                  </a:cubicBezTo>
                  <a:cubicBezTo>
                    <a:pt x="4535" y="1472"/>
                    <a:pt x="4501" y="1467"/>
                    <a:pt x="4468" y="1467"/>
                  </a:cubicBezTo>
                  <a:cubicBezTo>
                    <a:pt x="4278" y="1467"/>
                    <a:pt x="4096" y="1609"/>
                    <a:pt x="4096" y="1796"/>
                  </a:cubicBezTo>
                  <a:lnTo>
                    <a:pt x="4096" y="3372"/>
                  </a:lnTo>
                  <a:lnTo>
                    <a:pt x="3435" y="3372"/>
                  </a:lnTo>
                  <a:lnTo>
                    <a:pt x="3435" y="1796"/>
                  </a:lnTo>
                  <a:cubicBezTo>
                    <a:pt x="3435" y="1609"/>
                    <a:pt x="3276" y="1467"/>
                    <a:pt x="3073" y="1467"/>
                  </a:cubicBezTo>
                  <a:cubicBezTo>
                    <a:pt x="3037" y="1467"/>
                    <a:pt x="3000" y="1472"/>
                    <a:pt x="2962" y="1481"/>
                  </a:cubicBezTo>
                  <a:cubicBezTo>
                    <a:pt x="2017" y="1828"/>
                    <a:pt x="1355" y="2742"/>
                    <a:pt x="1355" y="3718"/>
                  </a:cubicBezTo>
                  <a:cubicBezTo>
                    <a:pt x="1355" y="4663"/>
                    <a:pt x="1891" y="5514"/>
                    <a:pt x="2741" y="5892"/>
                  </a:cubicBezTo>
                  <a:lnTo>
                    <a:pt x="2741" y="6648"/>
                  </a:lnTo>
                  <a:cubicBezTo>
                    <a:pt x="1544" y="6207"/>
                    <a:pt x="694" y="5073"/>
                    <a:pt x="694" y="3718"/>
                  </a:cubicBezTo>
                  <a:cubicBezTo>
                    <a:pt x="694" y="2017"/>
                    <a:pt x="2048" y="662"/>
                    <a:pt x="3750" y="662"/>
                  </a:cubicBezTo>
                  <a:close/>
                  <a:moveTo>
                    <a:pt x="4852" y="2363"/>
                  </a:moveTo>
                  <a:cubicBezTo>
                    <a:pt x="5293" y="2679"/>
                    <a:pt x="5514" y="3183"/>
                    <a:pt x="5514" y="3718"/>
                  </a:cubicBezTo>
                  <a:cubicBezTo>
                    <a:pt x="5514" y="4443"/>
                    <a:pt x="5041" y="5104"/>
                    <a:pt x="4380" y="5356"/>
                  </a:cubicBezTo>
                  <a:cubicBezTo>
                    <a:pt x="4254" y="5388"/>
                    <a:pt x="4159" y="5545"/>
                    <a:pt x="4159" y="5671"/>
                  </a:cubicBezTo>
                  <a:lnTo>
                    <a:pt x="4159" y="6806"/>
                  </a:lnTo>
                  <a:lnTo>
                    <a:pt x="3781" y="6806"/>
                  </a:lnTo>
                  <a:cubicBezTo>
                    <a:pt x="3734" y="6821"/>
                    <a:pt x="3679" y="6829"/>
                    <a:pt x="3624" y="6829"/>
                  </a:cubicBezTo>
                  <a:cubicBezTo>
                    <a:pt x="3568" y="6829"/>
                    <a:pt x="3513" y="6821"/>
                    <a:pt x="3466" y="6806"/>
                  </a:cubicBezTo>
                  <a:lnTo>
                    <a:pt x="3466" y="5671"/>
                  </a:lnTo>
                  <a:cubicBezTo>
                    <a:pt x="3466" y="5514"/>
                    <a:pt x="3403" y="5388"/>
                    <a:pt x="3246" y="5356"/>
                  </a:cubicBezTo>
                  <a:cubicBezTo>
                    <a:pt x="2584" y="5104"/>
                    <a:pt x="2111" y="4443"/>
                    <a:pt x="2111" y="3718"/>
                  </a:cubicBezTo>
                  <a:cubicBezTo>
                    <a:pt x="2111" y="3183"/>
                    <a:pt x="2363" y="2679"/>
                    <a:pt x="2773" y="2363"/>
                  </a:cubicBezTo>
                  <a:lnTo>
                    <a:pt x="2773" y="3718"/>
                  </a:lnTo>
                  <a:cubicBezTo>
                    <a:pt x="2773" y="3939"/>
                    <a:pt x="2930" y="4096"/>
                    <a:pt x="3120" y="4096"/>
                  </a:cubicBezTo>
                  <a:lnTo>
                    <a:pt x="4506" y="4096"/>
                  </a:lnTo>
                  <a:cubicBezTo>
                    <a:pt x="4695" y="4096"/>
                    <a:pt x="4852" y="3939"/>
                    <a:pt x="4852" y="3718"/>
                  </a:cubicBezTo>
                  <a:lnTo>
                    <a:pt x="4852" y="2363"/>
                  </a:lnTo>
                  <a:close/>
                  <a:moveTo>
                    <a:pt x="3781" y="1"/>
                  </a:moveTo>
                  <a:cubicBezTo>
                    <a:pt x="1702" y="1"/>
                    <a:pt x="1" y="1670"/>
                    <a:pt x="1" y="3781"/>
                  </a:cubicBezTo>
                  <a:cubicBezTo>
                    <a:pt x="1" y="5861"/>
                    <a:pt x="1702" y="7530"/>
                    <a:pt x="3781" y="7530"/>
                  </a:cubicBezTo>
                  <a:cubicBezTo>
                    <a:pt x="5892" y="7530"/>
                    <a:pt x="7562" y="5861"/>
                    <a:pt x="7562" y="3781"/>
                  </a:cubicBezTo>
                  <a:cubicBezTo>
                    <a:pt x="7562" y="1670"/>
                    <a:pt x="5892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58" name="Google Shape;8058;p70"/>
          <p:cNvGrpSpPr/>
          <p:nvPr/>
        </p:nvGrpSpPr>
        <p:grpSpPr>
          <a:xfrm>
            <a:off x="3556615" y="2099358"/>
            <a:ext cx="331366" cy="330494"/>
            <a:chOff x="-4570325" y="2405775"/>
            <a:chExt cx="294600" cy="293825"/>
          </a:xfrm>
        </p:grpSpPr>
        <p:sp>
          <p:nvSpPr>
            <p:cNvPr id="8059" name="Google Shape;8059;p70"/>
            <p:cNvSpPr/>
            <p:nvPr/>
          </p:nvSpPr>
          <p:spPr>
            <a:xfrm>
              <a:off x="-4570325" y="2405775"/>
              <a:ext cx="294600" cy="293825"/>
            </a:xfrm>
            <a:custGeom>
              <a:rect b="b" l="l" r="r" t="t"/>
              <a:pathLst>
                <a:path extrusionOk="0" h="11753" w="11784">
                  <a:moveTo>
                    <a:pt x="5734" y="694"/>
                  </a:moveTo>
                  <a:cubicBezTo>
                    <a:pt x="7624" y="694"/>
                    <a:pt x="9168" y="2238"/>
                    <a:pt x="9168" y="4128"/>
                  </a:cubicBezTo>
                  <a:cubicBezTo>
                    <a:pt x="9168" y="6050"/>
                    <a:pt x="7624" y="7594"/>
                    <a:pt x="5734" y="7594"/>
                  </a:cubicBezTo>
                  <a:cubicBezTo>
                    <a:pt x="3844" y="7594"/>
                    <a:pt x="2332" y="6018"/>
                    <a:pt x="2332" y="4128"/>
                  </a:cubicBezTo>
                  <a:cubicBezTo>
                    <a:pt x="2332" y="2238"/>
                    <a:pt x="3844" y="694"/>
                    <a:pt x="5734" y="694"/>
                  </a:cubicBezTo>
                  <a:close/>
                  <a:moveTo>
                    <a:pt x="977" y="7531"/>
                  </a:moveTo>
                  <a:cubicBezTo>
                    <a:pt x="1166" y="7531"/>
                    <a:pt x="1323" y="7688"/>
                    <a:pt x="1323" y="7909"/>
                  </a:cubicBezTo>
                  <a:cubicBezTo>
                    <a:pt x="1292" y="8129"/>
                    <a:pt x="1134" y="8255"/>
                    <a:pt x="977" y="8255"/>
                  </a:cubicBezTo>
                  <a:cubicBezTo>
                    <a:pt x="788" y="8255"/>
                    <a:pt x="630" y="8098"/>
                    <a:pt x="630" y="7909"/>
                  </a:cubicBezTo>
                  <a:cubicBezTo>
                    <a:pt x="630" y="7688"/>
                    <a:pt x="788" y="7531"/>
                    <a:pt x="977" y="7531"/>
                  </a:cubicBezTo>
                  <a:close/>
                  <a:moveTo>
                    <a:pt x="10586" y="7531"/>
                  </a:moveTo>
                  <a:cubicBezTo>
                    <a:pt x="10775" y="7531"/>
                    <a:pt x="10932" y="7688"/>
                    <a:pt x="10932" y="7909"/>
                  </a:cubicBezTo>
                  <a:cubicBezTo>
                    <a:pt x="10932" y="8129"/>
                    <a:pt x="10775" y="8255"/>
                    <a:pt x="10586" y="8255"/>
                  </a:cubicBezTo>
                  <a:cubicBezTo>
                    <a:pt x="10397" y="8255"/>
                    <a:pt x="10239" y="8098"/>
                    <a:pt x="10239" y="7909"/>
                  </a:cubicBezTo>
                  <a:cubicBezTo>
                    <a:pt x="10239" y="7688"/>
                    <a:pt x="10397" y="7531"/>
                    <a:pt x="10586" y="7531"/>
                  </a:cubicBezTo>
                  <a:close/>
                  <a:moveTo>
                    <a:pt x="3025" y="9641"/>
                  </a:moveTo>
                  <a:cubicBezTo>
                    <a:pt x="3214" y="9641"/>
                    <a:pt x="3371" y="9799"/>
                    <a:pt x="3371" y="9988"/>
                  </a:cubicBezTo>
                  <a:cubicBezTo>
                    <a:pt x="3340" y="10177"/>
                    <a:pt x="3214" y="10335"/>
                    <a:pt x="3025" y="10335"/>
                  </a:cubicBezTo>
                  <a:cubicBezTo>
                    <a:pt x="2836" y="10335"/>
                    <a:pt x="2678" y="10177"/>
                    <a:pt x="2678" y="9988"/>
                  </a:cubicBezTo>
                  <a:cubicBezTo>
                    <a:pt x="2678" y="9799"/>
                    <a:pt x="2836" y="9641"/>
                    <a:pt x="3025" y="9641"/>
                  </a:cubicBezTo>
                  <a:close/>
                  <a:moveTo>
                    <a:pt x="8475" y="9641"/>
                  </a:moveTo>
                  <a:cubicBezTo>
                    <a:pt x="8696" y="9641"/>
                    <a:pt x="8822" y="9799"/>
                    <a:pt x="8822" y="9988"/>
                  </a:cubicBezTo>
                  <a:cubicBezTo>
                    <a:pt x="8822" y="10177"/>
                    <a:pt x="8664" y="10335"/>
                    <a:pt x="8475" y="10335"/>
                  </a:cubicBezTo>
                  <a:cubicBezTo>
                    <a:pt x="8255" y="10335"/>
                    <a:pt x="8128" y="10177"/>
                    <a:pt x="8128" y="9988"/>
                  </a:cubicBezTo>
                  <a:cubicBezTo>
                    <a:pt x="8128" y="9799"/>
                    <a:pt x="8255" y="9641"/>
                    <a:pt x="8475" y="9641"/>
                  </a:cubicBezTo>
                  <a:close/>
                  <a:moveTo>
                    <a:pt x="5734" y="10303"/>
                  </a:moveTo>
                  <a:cubicBezTo>
                    <a:pt x="5955" y="10303"/>
                    <a:pt x="6112" y="10461"/>
                    <a:pt x="6112" y="10650"/>
                  </a:cubicBezTo>
                  <a:cubicBezTo>
                    <a:pt x="6112" y="10839"/>
                    <a:pt x="5955" y="10996"/>
                    <a:pt x="5734" y="10996"/>
                  </a:cubicBezTo>
                  <a:cubicBezTo>
                    <a:pt x="5545" y="10996"/>
                    <a:pt x="5388" y="10839"/>
                    <a:pt x="5388" y="10650"/>
                  </a:cubicBezTo>
                  <a:cubicBezTo>
                    <a:pt x="5388" y="10461"/>
                    <a:pt x="5545" y="10303"/>
                    <a:pt x="5734" y="10303"/>
                  </a:cubicBezTo>
                  <a:close/>
                  <a:moveTo>
                    <a:pt x="5797" y="1"/>
                  </a:moveTo>
                  <a:cubicBezTo>
                    <a:pt x="3497" y="1"/>
                    <a:pt x="1701" y="1860"/>
                    <a:pt x="1701" y="4097"/>
                  </a:cubicBezTo>
                  <a:cubicBezTo>
                    <a:pt x="1701" y="5010"/>
                    <a:pt x="2017" y="5924"/>
                    <a:pt x="2552" y="6617"/>
                  </a:cubicBezTo>
                  <a:lnTo>
                    <a:pt x="1701" y="7153"/>
                  </a:lnTo>
                  <a:cubicBezTo>
                    <a:pt x="1481" y="6995"/>
                    <a:pt x="1260" y="6901"/>
                    <a:pt x="1040" y="6901"/>
                  </a:cubicBezTo>
                  <a:cubicBezTo>
                    <a:pt x="473" y="6901"/>
                    <a:pt x="0" y="7373"/>
                    <a:pt x="0" y="7940"/>
                  </a:cubicBezTo>
                  <a:cubicBezTo>
                    <a:pt x="0" y="8476"/>
                    <a:pt x="473" y="8948"/>
                    <a:pt x="1040" y="8948"/>
                  </a:cubicBezTo>
                  <a:cubicBezTo>
                    <a:pt x="1575" y="8948"/>
                    <a:pt x="2048" y="8476"/>
                    <a:pt x="2048" y="7940"/>
                  </a:cubicBezTo>
                  <a:lnTo>
                    <a:pt x="2048" y="7751"/>
                  </a:lnTo>
                  <a:lnTo>
                    <a:pt x="3088" y="7153"/>
                  </a:lnTo>
                  <a:cubicBezTo>
                    <a:pt x="3340" y="7373"/>
                    <a:pt x="3623" y="7625"/>
                    <a:pt x="3970" y="7783"/>
                  </a:cubicBezTo>
                  <a:lnTo>
                    <a:pt x="3308" y="8948"/>
                  </a:lnTo>
                  <a:lnTo>
                    <a:pt x="3119" y="8948"/>
                  </a:lnTo>
                  <a:cubicBezTo>
                    <a:pt x="2552" y="8948"/>
                    <a:pt x="2080" y="9421"/>
                    <a:pt x="2080" y="9988"/>
                  </a:cubicBezTo>
                  <a:cubicBezTo>
                    <a:pt x="2080" y="10524"/>
                    <a:pt x="2552" y="10996"/>
                    <a:pt x="3119" y="10996"/>
                  </a:cubicBezTo>
                  <a:cubicBezTo>
                    <a:pt x="3655" y="10996"/>
                    <a:pt x="4127" y="10524"/>
                    <a:pt x="4127" y="9988"/>
                  </a:cubicBezTo>
                  <a:cubicBezTo>
                    <a:pt x="4127" y="9736"/>
                    <a:pt x="4064" y="9515"/>
                    <a:pt x="3907" y="9326"/>
                  </a:cubicBezTo>
                  <a:lnTo>
                    <a:pt x="4600" y="8098"/>
                  </a:lnTo>
                  <a:cubicBezTo>
                    <a:pt x="4883" y="8161"/>
                    <a:pt x="5199" y="8255"/>
                    <a:pt x="5514" y="8287"/>
                  </a:cubicBezTo>
                  <a:lnTo>
                    <a:pt x="5514" y="9736"/>
                  </a:lnTo>
                  <a:cubicBezTo>
                    <a:pt x="5136" y="9894"/>
                    <a:pt x="4852" y="10272"/>
                    <a:pt x="4852" y="10713"/>
                  </a:cubicBezTo>
                  <a:cubicBezTo>
                    <a:pt x="4852" y="11280"/>
                    <a:pt x="5325" y="11752"/>
                    <a:pt x="5860" y="11752"/>
                  </a:cubicBezTo>
                  <a:cubicBezTo>
                    <a:pt x="6427" y="11752"/>
                    <a:pt x="6900" y="11280"/>
                    <a:pt x="6900" y="10713"/>
                  </a:cubicBezTo>
                  <a:cubicBezTo>
                    <a:pt x="6900" y="10303"/>
                    <a:pt x="6616" y="9894"/>
                    <a:pt x="6238" y="9736"/>
                  </a:cubicBezTo>
                  <a:lnTo>
                    <a:pt x="6238" y="8287"/>
                  </a:lnTo>
                  <a:cubicBezTo>
                    <a:pt x="6553" y="8255"/>
                    <a:pt x="6868" y="8224"/>
                    <a:pt x="7120" y="8098"/>
                  </a:cubicBezTo>
                  <a:lnTo>
                    <a:pt x="7845" y="9326"/>
                  </a:lnTo>
                  <a:cubicBezTo>
                    <a:pt x="7687" y="9515"/>
                    <a:pt x="7593" y="9736"/>
                    <a:pt x="7593" y="9988"/>
                  </a:cubicBezTo>
                  <a:cubicBezTo>
                    <a:pt x="7593" y="10524"/>
                    <a:pt x="8065" y="10996"/>
                    <a:pt x="8633" y="10996"/>
                  </a:cubicBezTo>
                  <a:cubicBezTo>
                    <a:pt x="9168" y="10996"/>
                    <a:pt x="9641" y="10524"/>
                    <a:pt x="9641" y="9988"/>
                  </a:cubicBezTo>
                  <a:cubicBezTo>
                    <a:pt x="9641" y="9421"/>
                    <a:pt x="9168" y="8948"/>
                    <a:pt x="8633" y="8948"/>
                  </a:cubicBezTo>
                  <a:lnTo>
                    <a:pt x="8444" y="8948"/>
                  </a:lnTo>
                  <a:lnTo>
                    <a:pt x="7750" y="7783"/>
                  </a:lnTo>
                  <a:cubicBezTo>
                    <a:pt x="8065" y="7625"/>
                    <a:pt x="8381" y="7373"/>
                    <a:pt x="8664" y="7153"/>
                  </a:cubicBezTo>
                  <a:lnTo>
                    <a:pt x="9735" y="7751"/>
                  </a:lnTo>
                  <a:lnTo>
                    <a:pt x="9735" y="7940"/>
                  </a:lnTo>
                  <a:cubicBezTo>
                    <a:pt x="9735" y="8476"/>
                    <a:pt x="10208" y="8948"/>
                    <a:pt x="10743" y="8948"/>
                  </a:cubicBezTo>
                  <a:cubicBezTo>
                    <a:pt x="11310" y="8948"/>
                    <a:pt x="11783" y="8476"/>
                    <a:pt x="11783" y="7940"/>
                  </a:cubicBezTo>
                  <a:cubicBezTo>
                    <a:pt x="11626" y="7342"/>
                    <a:pt x="11153" y="6901"/>
                    <a:pt x="10586" y="6901"/>
                  </a:cubicBezTo>
                  <a:cubicBezTo>
                    <a:pt x="10302" y="6901"/>
                    <a:pt x="10082" y="6995"/>
                    <a:pt x="9924" y="7153"/>
                  </a:cubicBezTo>
                  <a:lnTo>
                    <a:pt x="9011" y="6617"/>
                  </a:lnTo>
                  <a:cubicBezTo>
                    <a:pt x="9578" y="5924"/>
                    <a:pt x="9893" y="5010"/>
                    <a:pt x="9893" y="4097"/>
                  </a:cubicBezTo>
                  <a:cubicBezTo>
                    <a:pt x="9893" y="1828"/>
                    <a:pt x="8034" y="1"/>
                    <a:pt x="57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0" name="Google Shape;8060;p70"/>
            <p:cNvSpPr/>
            <p:nvPr/>
          </p:nvSpPr>
          <p:spPr>
            <a:xfrm>
              <a:off x="-4478175" y="2439650"/>
              <a:ext cx="103975" cy="120525"/>
            </a:xfrm>
            <a:custGeom>
              <a:rect b="b" l="l" r="r" t="t"/>
              <a:pathLst>
                <a:path extrusionOk="0" h="4821" w="4159">
                  <a:moveTo>
                    <a:pt x="2048" y="725"/>
                  </a:moveTo>
                  <a:cubicBezTo>
                    <a:pt x="2458" y="725"/>
                    <a:pt x="2741" y="1040"/>
                    <a:pt x="2741" y="1387"/>
                  </a:cubicBezTo>
                  <a:cubicBezTo>
                    <a:pt x="2741" y="1765"/>
                    <a:pt x="2426" y="2049"/>
                    <a:pt x="2048" y="2049"/>
                  </a:cubicBezTo>
                  <a:cubicBezTo>
                    <a:pt x="1702" y="2049"/>
                    <a:pt x="1387" y="1733"/>
                    <a:pt x="1387" y="1387"/>
                  </a:cubicBezTo>
                  <a:cubicBezTo>
                    <a:pt x="1387" y="1040"/>
                    <a:pt x="1702" y="725"/>
                    <a:pt x="2048" y="725"/>
                  </a:cubicBezTo>
                  <a:close/>
                  <a:moveTo>
                    <a:pt x="2363" y="2773"/>
                  </a:moveTo>
                  <a:cubicBezTo>
                    <a:pt x="2930" y="2773"/>
                    <a:pt x="3403" y="3246"/>
                    <a:pt x="3403" y="3781"/>
                  </a:cubicBezTo>
                  <a:lnTo>
                    <a:pt x="3403" y="4128"/>
                  </a:lnTo>
                  <a:lnTo>
                    <a:pt x="630" y="4128"/>
                  </a:lnTo>
                  <a:lnTo>
                    <a:pt x="630" y="3781"/>
                  </a:lnTo>
                  <a:lnTo>
                    <a:pt x="693" y="3781"/>
                  </a:lnTo>
                  <a:cubicBezTo>
                    <a:pt x="693" y="3246"/>
                    <a:pt x="1166" y="2773"/>
                    <a:pt x="1702" y="2773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02"/>
                    <a:pt x="851" y="2017"/>
                    <a:pt x="1040" y="2238"/>
                  </a:cubicBezTo>
                  <a:cubicBezTo>
                    <a:pt x="441" y="2521"/>
                    <a:pt x="63" y="3120"/>
                    <a:pt x="63" y="3781"/>
                  </a:cubicBezTo>
                  <a:lnTo>
                    <a:pt x="63" y="4443"/>
                  </a:lnTo>
                  <a:cubicBezTo>
                    <a:pt x="0" y="4663"/>
                    <a:pt x="158" y="4821"/>
                    <a:pt x="378" y="4821"/>
                  </a:cubicBezTo>
                  <a:lnTo>
                    <a:pt x="3781" y="4821"/>
                  </a:lnTo>
                  <a:cubicBezTo>
                    <a:pt x="4001" y="4821"/>
                    <a:pt x="4159" y="4663"/>
                    <a:pt x="4159" y="4443"/>
                  </a:cubicBezTo>
                  <a:lnTo>
                    <a:pt x="4159" y="3781"/>
                  </a:lnTo>
                  <a:cubicBezTo>
                    <a:pt x="4159" y="3120"/>
                    <a:pt x="3749" y="2521"/>
                    <a:pt x="3151" y="2238"/>
                  </a:cubicBezTo>
                  <a:cubicBezTo>
                    <a:pt x="3371" y="2017"/>
                    <a:pt x="3466" y="1733"/>
                    <a:pt x="3466" y="1387"/>
                  </a:cubicBezTo>
                  <a:cubicBezTo>
                    <a:pt x="3466" y="631"/>
                    <a:pt x="2836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1" name="Google Shape;8061;p70"/>
          <p:cNvGrpSpPr/>
          <p:nvPr/>
        </p:nvGrpSpPr>
        <p:grpSpPr>
          <a:xfrm>
            <a:off x="3557501" y="2505355"/>
            <a:ext cx="329595" cy="329566"/>
            <a:chOff x="-4572700" y="2764950"/>
            <a:chExt cx="293025" cy="293000"/>
          </a:xfrm>
        </p:grpSpPr>
        <p:sp>
          <p:nvSpPr>
            <p:cNvPr id="8062" name="Google Shape;8062;p70"/>
            <p:cNvSpPr/>
            <p:nvPr/>
          </p:nvSpPr>
          <p:spPr>
            <a:xfrm>
              <a:off x="-4572700" y="2764950"/>
              <a:ext cx="293025" cy="293000"/>
            </a:xfrm>
            <a:custGeom>
              <a:rect b="b" l="l" r="r" t="t"/>
              <a:pathLst>
                <a:path extrusionOk="0" h="11720" w="11721">
                  <a:moveTo>
                    <a:pt x="10681" y="2048"/>
                  </a:moveTo>
                  <a:cubicBezTo>
                    <a:pt x="10870" y="2048"/>
                    <a:pt x="11027" y="2206"/>
                    <a:pt x="11027" y="2395"/>
                  </a:cubicBezTo>
                  <a:lnTo>
                    <a:pt x="11027" y="7246"/>
                  </a:lnTo>
                  <a:cubicBezTo>
                    <a:pt x="11027" y="7435"/>
                    <a:pt x="10870" y="7593"/>
                    <a:pt x="10681" y="7593"/>
                  </a:cubicBezTo>
                  <a:lnTo>
                    <a:pt x="1072" y="7593"/>
                  </a:lnTo>
                  <a:cubicBezTo>
                    <a:pt x="883" y="7593"/>
                    <a:pt x="725" y="7435"/>
                    <a:pt x="725" y="7246"/>
                  </a:cubicBezTo>
                  <a:lnTo>
                    <a:pt x="725" y="2395"/>
                  </a:lnTo>
                  <a:cubicBezTo>
                    <a:pt x="725" y="2206"/>
                    <a:pt x="883" y="2048"/>
                    <a:pt x="1072" y="2048"/>
                  </a:cubicBezTo>
                  <a:close/>
                  <a:moveTo>
                    <a:pt x="4821" y="8286"/>
                  </a:moveTo>
                  <a:lnTo>
                    <a:pt x="4821" y="8979"/>
                  </a:lnTo>
                  <a:lnTo>
                    <a:pt x="3435" y="8979"/>
                  </a:lnTo>
                  <a:lnTo>
                    <a:pt x="3435" y="8286"/>
                  </a:lnTo>
                  <a:close/>
                  <a:moveTo>
                    <a:pt x="8287" y="8286"/>
                  </a:moveTo>
                  <a:lnTo>
                    <a:pt x="8287" y="8979"/>
                  </a:lnTo>
                  <a:lnTo>
                    <a:pt x="6869" y="8979"/>
                  </a:lnTo>
                  <a:lnTo>
                    <a:pt x="6869" y="8286"/>
                  </a:lnTo>
                  <a:close/>
                  <a:moveTo>
                    <a:pt x="6207" y="8254"/>
                  </a:moveTo>
                  <a:lnTo>
                    <a:pt x="6207" y="11027"/>
                  </a:lnTo>
                  <a:lnTo>
                    <a:pt x="5514" y="11027"/>
                  </a:lnTo>
                  <a:lnTo>
                    <a:pt x="5514" y="8254"/>
                  </a:ln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cubicBezTo>
                    <a:pt x="1387" y="536"/>
                    <a:pt x="1544" y="693"/>
                    <a:pt x="1733" y="693"/>
                  </a:cubicBezTo>
                  <a:lnTo>
                    <a:pt x="2112" y="693"/>
                  </a:lnTo>
                  <a:lnTo>
                    <a:pt x="2112" y="1355"/>
                  </a:lnTo>
                  <a:lnTo>
                    <a:pt x="1072" y="1355"/>
                  </a:lnTo>
                  <a:cubicBezTo>
                    <a:pt x="536" y="1355"/>
                    <a:pt x="64" y="1827"/>
                    <a:pt x="64" y="2395"/>
                  </a:cubicBezTo>
                  <a:lnTo>
                    <a:pt x="64" y="7246"/>
                  </a:lnTo>
                  <a:cubicBezTo>
                    <a:pt x="64" y="7782"/>
                    <a:pt x="536" y="8254"/>
                    <a:pt x="1072" y="8254"/>
                  </a:cubicBezTo>
                  <a:lnTo>
                    <a:pt x="2773" y="8254"/>
                  </a:lnTo>
                  <a:lnTo>
                    <a:pt x="2773" y="8916"/>
                  </a:lnTo>
                  <a:lnTo>
                    <a:pt x="1733" y="8916"/>
                  </a:lnTo>
                  <a:cubicBezTo>
                    <a:pt x="1544" y="8916"/>
                    <a:pt x="1387" y="9074"/>
                    <a:pt x="1387" y="9294"/>
                  </a:cubicBezTo>
                  <a:cubicBezTo>
                    <a:pt x="1387" y="9483"/>
                    <a:pt x="1544" y="9641"/>
                    <a:pt x="1733" y="9641"/>
                  </a:cubicBezTo>
                  <a:lnTo>
                    <a:pt x="4821" y="9641"/>
                  </a:lnTo>
                  <a:lnTo>
                    <a:pt x="4821" y="11027"/>
                  </a:lnTo>
                  <a:lnTo>
                    <a:pt x="379" y="11027"/>
                  </a:lnTo>
                  <a:cubicBezTo>
                    <a:pt x="158" y="11027"/>
                    <a:pt x="1" y="11184"/>
                    <a:pt x="1" y="11373"/>
                  </a:cubicBezTo>
                  <a:cubicBezTo>
                    <a:pt x="1" y="11562"/>
                    <a:pt x="158" y="11720"/>
                    <a:pt x="379" y="11720"/>
                  </a:cubicBezTo>
                  <a:lnTo>
                    <a:pt x="11342" y="11720"/>
                  </a:lnTo>
                  <a:cubicBezTo>
                    <a:pt x="11563" y="11720"/>
                    <a:pt x="11721" y="11562"/>
                    <a:pt x="11721" y="11373"/>
                  </a:cubicBezTo>
                  <a:cubicBezTo>
                    <a:pt x="11721" y="11184"/>
                    <a:pt x="11563" y="11027"/>
                    <a:pt x="11342" y="11027"/>
                  </a:cubicBezTo>
                  <a:lnTo>
                    <a:pt x="6869" y="11027"/>
                  </a:lnTo>
                  <a:lnTo>
                    <a:pt x="6869" y="9641"/>
                  </a:lnTo>
                  <a:lnTo>
                    <a:pt x="9988" y="9641"/>
                  </a:lnTo>
                  <a:cubicBezTo>
                    <a:pt x="10177" y="9641"/>
                    <a:pt x="10334" y="9483"/>
                    <a:pt x="10334" y="9294"/>
                  </a:cubicBezTo>
                  <a:cubicBezTo>
                    <a:pt x="10334" y="9074"/>
                    <a:pt x="10177" y="8916"/>
                    <a:pt x="9988" y="8916"/>
                  </a:cubicBezTo>
                  <a:lnTo>
                    <a:pt x="8948" y="8916"/>
                  </a:lnTo>
                  <a:lnTo>
                    <a:pt x="8948" y="8254"/>
                  </a:lnTo>
                  <a:lnTo>
                    <a:pt x="10681" y="8254"/>
                  </a:lnTo>
                  <a:cubicBezTo>
                    <a:pt x="11248" y="8254"/>
                    <a:pt x="11721" y="7782"/>
                    <a:pt x="11721" y="7246"/>
                  </a:cubicBezTo>
                  <a:lnTo>
                    <a:pt x="11721" y="2395"/>
                  </a:lnTo>
                  <a:cubicBezTo>
                    <a:pt x="11721" y="1827"/>
                    <a:pt x="11248" y="1355"/>
                    <a:pt x="10681" y="1355"/>
                  </a:cubicBezTo>
                  <a:lnTo>
                    <a:pt x="9673" y="1355"/>
                  </a:lnTo>
                  <a:lnTo>
                    <a:pt x="9673" y="693"/>
                  </a:lnTo>
                  <a:lnTo>
                    <a:pt x="10019" y="693"/>
                  </a:lnTo>
                  <a:cubicBezTo>
                    <a:pt x="10208" y="693"/>
                    <a:pt x="10366" y="536"/>
                    <a:pt x="10366" y="347"/>
                  </a:cubicBezTo>
                  <a:cubicBezTo>
                    <a:pt x="10366" y="158"/>
                    <a:pt x="10208" y="0"/>
                    <a:pt x="10019" y="0"/>
                  </a:cubicBezTo>
                  <a:lnTo>
                    <a:pt x="8633" y="0"/>
                  </a:lnTo>
                  <a:cubicBezTo>
                    <a:pt x="8444" y="0"/>
                    <a:pt x="8287" y="158"/>
                    <a:pt x="8287" y="347"/>
                  </a:cubicBezTo>
                  <a:cubicBezTo>
                    <a:pt x="8287" y="536"/>
                    <a:pt x="8444" y="693"/>
                    <a:pt x="8633" y="693"/>
                  </a:cubicBezTo>
                  <a:lnTo>
                    <a:pt x="8980" y="693"/>
                  </a:lnTo>
                  <a:lnTo>
                    <a:pt x="8980" y="1355"/>
                  </a:lnTo>
                  <a:lnTo>
                    <a:pt x="6207" y="1355"/>
                  </a:lnTo>
                  <a:lnTo>
                    <a:pt x="6207" y="693"/>
                  </a:lnTo>
                  <a:lnTo>
                    <a:pt x="6554" y="693"/>
                  </a:lnTo>
                  <a:cubicBezTo>
                    <a:pt x="6743" y="693"/>
                    <a:pt x="6900" y="536"/>
                    <a:pt x="6900" y="347"/>
                  </a:cubicBezTo>
                  <a:cubicBezTo>
                    <a:pt x="6900" y="158"/>
                    <a:pt x="6743" y="0"/>
                    <a:pt x="6554" y="0"/>
                  </a:cubicBezTo>
                  <a:lnTo>
                    <a:pt x="5168" y="0"/>
                  </a:lnTo>
                  <a:cubicBezTo>
                    <a:pt x="4978" y="0"/>
                    <a:pt x="4821" y="158"/>
                    <a:pt x="4821" y="347"/>
                  </a:cubicBezTo>
                  <a:cubicBezTo>
                    <a:pt x="4821" y="536"/>
                    <a:pt x="4978" y="693"/>
                    <a:pt x="5168" y="693"/>
                  </a:cubicBezTo>
                  <a:lnTo>
                    <a:pt x="5514" y="693"/>
                  </a:lnTo>
                  <a:lnTo>
                    <a:pt x="5514" y="1355"/>
                  </a:lnTo>
                  <a:lnTo>
                    <a:pt x="2773" y="1355"/>
                  </a:lnTo>
                  <a:lnTo>
                    <a:pt x="2773" y="693"/>
                  </a:lnTo>
                  <a:lnTo>
                    <a:pt x="3120" y="693"/>
                  </a:lnTo>
                  <a:cubicBezTo>
                    <a:pt x="3309" y="693"/>
                    <a:pt x="3466" y="536"/>
                    <a:pt x="3466" y="347"/>
                  </a:cubicBezTo>
                  <a:cubicBezTo>
                    <a:pt x="3466" y="158"/>
                    <a:pt x="3309" y="0"/>
                    <a:pt x="31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3" name="Google Shape;8063;p70"/>
            <p:cNvSpPr/>
            <p:nvPr/>
          </p:nvSpPr>
          <p:spPr>
            <a:xfrm>
              <a:off x="-4538825" y="2833475"/>
              <a:ext cx="86650" cy="104775"/>
            </a:xfrm>
            <a:custGeom>
              <a:rect b="b" l="l" r="r" t="t"/>
              <a:pathLst>
                <a:path extrusionOk="0" h="4191" w="3466">
                  <a:moveTo>
                    <a:pt x="2804" y="662"/>
                  </a:moveTo>
                  <a:lnTo>
                    <a:pt x="2804" y="3466"/>
                  </a:lnTo>
                  <a:lnTo>
                    <a:pt x="757" y="3466"/>
                  </a:lnTo>
                  <a:lnTo>
                    <a:pt x="757" y="662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3812"/>
                  </a:lnTo>
                  <a:cubicBezTo>
                    <a:pt x="0" y="4033"/>
                    <a:pt x="158" y="4190"/>
                    <a:pt x="347" y="4190"/>
                  </a:cubicBezTo>
                  <a:lnTo>
                    <a:pt x="3119" y="4190"/>
                  </a:lnTo>
                  <a:cubicBezTo>
                    <a:pt x="3308" y="4190"/>
                    <a:pt x="3466" y="4033"/>
                    <a:pt x="3466" y="3812"/>
                  </a:cubicBezTo>
                  <a:lnTo>
                    <a:pt x="3466" y="347"/>
                  </a:ln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4" name="Google Shape;8064;p70"/>
            <p:cNvSpPr/>
            <p:nvPr/>
          </p:nvSpPr>
          <p:spPr>
            <a:xfrm>
              <a:off x="-4435650" y="290277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36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5" name="Google Shape;8065;p70"/>
            <p:cNvSpPr/>
            <p:nvPr/>
          </p:nvSpPr>
          <p:spPr>
            <a:xfrm>
              <a:off x="-4435650" y="2867325"/>
              <a:ext cx="121325" cy="17350"/>
            </a:xfrm>
            <a:custGeom>
              <a:rect b="b" l="l" r="r" t="t"/>
              <a:pathLst>
                <a:path extrusionOk="0" h="694" w="4853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32" y="568"/>
                    <a:pt x="158" y="694"/>
                    <a:pt x="347" y="694"/>
                  </a:cubicBezTo>
                  <a:lnTo>
                    <a:pt x="4506" y="694"/>
                  </a:lnTo>
                  <a:cubicBezTo>
                    <a:pt x="4695" y="694"/>
                    <a:pt x="4852" y="536"/>
                    <a:pt x="4852" y="347"/>
                  </a:cubicBezTo>
                  <a:cubicBezTo>
                    <a:pt x="4852" y="158"/>
                    <a:pt x="4695" y="1"/>
                    <a:pt x="45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6" name="Google Shape;8066;p70"/>
            <p:cNvSpPr/>
            <p:nvPr/>
          </p:nvSpPr>
          <p:spPr>
            <a:xfrm>
              <a:off x="-4435650" y="2833475"/>
              <a:ext cx="121325" cy="18125"/>
            </a:xfrm>
            <a:custGeom>
              <a:rect b="b" l="l" r="r" t="t"/>
              <a:pathLst>
                <a:path extrusionOk="0" h="725" w="4853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67"/>
                    <a:pt x="158" y="725"/>
                    <a:pt x="347" y="725"/>
                  </a:cubicBezTo>
                  <a:lnTo>
                    <a:pt x="4506" y="725"/>
                  </a:lnTo>
                  <a:cubicBezTo>
                    <a:pt x="4695" y="725"/>
                    <a:pt x="4852" y="567"/>
                    <a:pt x="4852" y="347"/>
                  </a:cubicBezTo>
                  <a:cubicBezTo>
                    <a:pt x="4852" y="158"/>
                    <a:pt x="4695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67" name="Google Shape;8067;p70"/>
          <p:cNvGrpSpPr/>
          <p:nvPr/>
        </p:nvGrpSpPr>
        <p:grpSpPr>
          <a:xfrm>
            <a:off x="5676830" y="1704019"/>
            <a:ext cx="323183" cy="327851"/>
            <a:chOff x="-2777700" y="2049775"/>
            <a:chExt cx="287325" cy="291475"/>
          </a:xfrm>
        </p:grpSpPr>
        <p:sp>
          <p:nvSpPr>
            <p:cNvPr id="8068" name="Google Shape;8068;p70"/>
            <p:cNvSpPr/>
            <p:nvPr/>
          </p:nvSpPr>
          <p:spPr>
            <a:xfrm>
              <a:off x="-2777700" y="2049775"/>
              <a:ext cx="287325" cy="291475"/>
            </a:xfrm>
            <a:custGeom>
              <a:rect b="b" l="l" r="r" t="t"/>
              <a:pathLst>
                <a:path extrusionOk="0" h="11659" w="11493">
                  <a:moveTo>
                    <a:pt x="7121" y="662"/>
                  </a:moveTo>
                  <a:cubicBezTo>
                    <a:pt x="7341" y="662"/>
                    <a:pt x="7499" y="820"/>
                    <a:pt x="7499" y="1040"/>
                  </a:cubicBezTo>
                  <a:cubicBezTo>
                    <a:pt x="7499" y="1230"/>
                    <a:pt x="7341" y="1387"/>
                    <a:pt x="7121" y="1387"/>
                  </a:cubicBezTo>
                  <a:lnTo>
                    <a:pt x="4380" y="1387"/>
                  </a:lnTo>
                  <a:cubicBezTo>
                    <a:pt x="4191" y="1387"/>
                    <a:pt x="4033" y="1230"/>
                    <a:pt x="4033" y="1040"/>
                  </a:cubicBezTo>
                  <a:cubicBezTo>
                    <a:pt x="4033" y="820"/>
                    <a:pt x="4191" y="662"/>
                    <a:pt x="4380" y="662"/>
                  </a:cubicBezTo>
                  <a:close/>
                  <a:moveTo>
                    <a:pt x="6774" y="2049"/>
                  </a:moveTo>
                  <a:lnTo>
                    <a:pt x="6774" y="4285"/>
                  </a:lnTo>
                  <a:cubicBezTo>
                    <a:pt x="6774" y="4412"/>
                    <a:pt x="6774" y="4443"/>
                    <a:pt x="7499" y="5514"/>
                  </a:cubicBezTo>
                  <a:lnTo>
                    <a:pt x="3970" y="5514"/>
                  </a:lnTo>
                  <a:cubicBezTo>
                    <a:pt x="4758" y="4412"/>
                    <a:pt x="4726" y="4443"/>
                    <a:pt x="4726" y="4348"/>
                  </a:cubicBezTo>
                  <a:lnTo>
                    <a:pt x="4726" y="2049"/>
                  </a:lnTo>
                  <a:close/>
                  <a:moveTo>
                    <a:pt x="8003" y="6176"/>
                  </a:moveTo>
                  <a:cubicBezTo>
                    <a:pt x="8696" y="7215"/>
                    <a:pt x="9578" y="8507"/>
                    <a:pt x="10177" y="9389"/>
                  </a:cubicBezTo>
                  <a:cubicBezTo>
                    <a:pt x="10649" y="10082"/>
                    <a:pt x="10177" y="10996"/>
                    <a:pt x="9294" y="10996"/>
                  </a:cubicBezTo>
                  <a:lnTo>
                    <a:pt x="2206" y="10996"/>
                  </a:lnTo>
                  <a:cubicBezTo>
                    <a:pt x="1387" y="10996"/>
                    <a:pt x="914" y="10051"/>
                    <a:pt x="1387" y="9389"/>
                  </a:cubicBezTo>
                  <a:cubicBezTo>
                    <a:pt x="1859" y="8665"/>
                    <a:pt x="2804" y="7341"/>
                    <a:pt x="3561" y="6176"/>
                  </a:cubicBezTo>
                  <a:close/>
                  <a:moveTo>
                    <a:pt x="4380" y="1"/>
                  </a:moveTo>
                  <a:cubicBezTo>
                    <a:pt x="3813" y="1"/>
                    <a:pt x="3340" y="473"/>
                    <a:pt x="3340" y="1040"/>
                  </a:cubicBezTo>
                  <a:cubicBezTo>
                    <a:pt x="3340" y="1513"/>
                    <a:pt x="3655" y="1860"/>
                    <a:pt x="4065" y="2017"/>
                  </a:cubicBezTo>
                  <a:lnTo>
                    <a:pt x="4065" y="4222"/>
                  </a:lnTo>
                  <a:cubicBezTo>
                    <a:pt x="3718" y="4790"/>
                    <a:pt x="1198" y="8413"/>
                    <a:pt x="788" y="8980"/>
                  </a:cubicBezTo>
                  <a:cubicBezTo>
                    <a:pt x="1" y="10114"/>
                    <a:pt x="820" y="11658"/>
                    <a:pt x="2206" y="11658"/>
                  </a:cubicBezTo>
                  <a:lnTo>
                    <a:pt x="9294" y="11658"/>
                  </a:lnTo>
                  <a:cubicBezTo>
                    <a:pt x="9308" y="11658"/>
                    <a:pt x="9322" y="11658"/>
                    <a:pt x="9335" y="11658"/>
                  </a:cubicBezTo>
                  <a:cubicBezTo>
                    <a:pt x="10697" y="11658"/>
                    <a:pt x="11492" y="10103"/>
                    <a:pt x="10712" y="9011"/>
                  </a:cubicBezTo>
                  <a:cubicBezTo>
                    <a:pt x="10271" y="8444"/>
                    <a:pt x="7845" y="4853"/>
                    <a:pt x="7499" y="4254"/>
                  </a:cubicBezTo>
                  <a:lnTo>
                    <a:pt x="7499" y="1986"/>
                  </a:lnTo>
                  <a:cubicBezTo>
                    <a:pt x="7877" y="1828"/>
                    <a:pt x="8160" y="1450"/>
                    <a:pt x="8160" y="1040"/>
                  </a:cubicBezTo>
                  <a:cubicBezTo>
                    <a:pt x="8160" y="473"/>
                    <a:pt x="7688" y="1"/>
                    <a:pt x="712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69" name="Google Shape;8069;p70"/>
            <p:cNvSpPr/>
            <p:nvPr/>
          </p:nvSpPr>
          <p:spPr>
            <a:xfrm>
              <a:off x="-2694200" y="2221475"/>
              <a:ext cx="69325" cy="68550"/>
            </a:xfrm>
            <a:custGeom>
              <a:rect b="b" l="l" r="r" t="t"/>
              <a:pathLst>
                <a:path extrusionOk="0" h="2742" w="2773">
                  <a:moveTo>
                    <a:pt x="1386" y="694"/>
                  </a:moveTo>
                  <a:cubicBezTo>
                    <a:pt x="1733" y="694"/>
                    <a:pt x="2048" y="1009"/>
                    <a:pt x="2048" y="1356"/>
                  </a:cubicBezTo>
                  <a:cubicBezTo>
                    <a:pt x="2048" y="1765"/>
                    <a:pt x="1764" y="2049"/>
                    <a:pt x="1386" y="2049"/>
                  </a:cubicBezTo>
                  <a:cubicBezTo>
                    <a:pt x="1008" y="2049"/>
                    <a:pt x="725" y="1702"/>
                    <a:pt x="725" y="1356"/>
                  </a:cubicBezTo>
                  <a:cubicBezTo>
                    <a:pt x="725" y="978"/>
                    <a:pt x="1040" y="694"/>
                    <a:pt x="1386" y="694"/>
                  </a:cubicBezTo>
                  <a:close/>
                  <a:moveTo>
                    <a:pt x="1386" y="1"/>
                  </a:moveTo>
                  <a:cubicBezTo>
                    <a:pt x="630" y="1"/>
                    <a:pt x="0" y="631"/>
                    <a:pt x="0" y="1356"/>
                  </a:cubicBezTo>
                  <a:cubicBezTo>
                    <a:pt x="0" y="2112"/>
                    <a:pt x="630" y="2742"/>
                    <a:pt x="1386" y="2742"/>
                  </a:cubicBezTo>
                  <a:cubicBezTo>
                    <a:pt x="2142" y="2742"/>
                    <a:pt x="2772" y="2112"/>
                    <a:pt x="2772" y="1356"/>
                  </a:cubicBezTo>
                  <a:cubicBezTo>
                    <a:pt x="2772" y="631"/>
                    <a:pt x="2142" y="1"/>
                    <a:pt x="13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0" name="Google Shape;8070;p70"/>
            <p:cNvSpPr/>
            <p:nvPr/>
          </p:nvSpPr>
          <p:spPr>
            <a:xfrm>
              <a:off x="-2608350" y="22553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694"/>
                  </a:moveTo>
                  <a:cubicBezTo>
                    <a:pt x="1229" y="694"/>
                    <a:pt x="1386" y="851"/>
                    <a:pt x="1386" y="1040"/>
                  </a:cubicBezTo>
                  <a:cubicBezTo>
                    <a:pt x="1386" y="1229"/>
                    <a:pt x="1229" y="1387"/>
                    <a:pt x="1040" y="1387"/>
                  </a:cubicBezTo>
                  <a:cubicBezTo>
                    <a:pt x="819" y="1387"/>
                    <a:pt x="693" y="1229"/>
                    <a:pt x="693" y="1040"/>
                  </a:cubicBezTo>
                  <a:cubicBezTo>
                    <a:pt x="693" y="851"/>
                    <a:pt x="819" y="694"/>
                    <a:pt x="1040" y="694"/>
                  </a:cubicBezTo>
                  <a:close/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1" name="Google Shape;8071;p70"/>
          <p:cNvGrpSpPr/>
          <p:nvPr/>
        </p:nvGrpSpPr>
        <p:grpSpPr>
          <a:xfrm>
            <a:off x="5674078" y="2100708"/>
            <a:ext cx="328695" cy="327795"/>
            <a:chOff x="-2571737" y="2403625"/>
            <a:chExt cx="292225" cy="291425"/>
          </a:xfrm>
        </p:grpSpPr>
        <p:sp>
          <p:nvSpPr>
            <p:cNvPr id="8072" name="Google Shape;8072;p70"/>
            <p:cNvSpPr/>
            <p:nvPr/>
          </p:nvSpPr>
          <p:spPr>
            <a:xfrm>
              <a:off x="-2571737" y="2403625"/>
              <a:ext cx="292225" cy="291425"/>
            </a:xfrm>
            <a:custGeom>
              <a:rect b="b" l="l" r="r" t="t"/>
              <a:pathLst>
                <a:path extrusionOk="0" h="11657" w="11689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3" name="Google Shape;8073;p70"/>
            <p:cNvSpPr/>
            <p:nvPr/>
          </p:nvSpPr>
          <p:spPr>
            <a:xfrm>
              <a:off x="-2485967" y="2649150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4" name="Google Shape;8074;p70"/>
            <p:cNvSpPr/>
            <p:nvPr/>
          </p:nvSpPr>
          <p:spPr>
            <a:xfrm>
              <a:off x="-2485967" y="2511325"/>
              <a:ext cx="173300" cy="18150"/>
            </a:xfrm>
            <a:custGeom>
              <a:rect b="b" l="l" r="r" t="t"/>
              <a:pathLst>
                <a:path extrusionOk="0" h="726" w="6932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5" name="Google Shape;8075;p70"/>
            <p:cNvSpPr/>
            <p:nvPr/>
          </p:nvSpPr>
          <p:spPr>
            <a:xfrm>
              <a:off x="-2540185" y="2511325"/>
              <a:ext cx="18125" cy="18925"/>
            </a:xfrm>
            <a:custGeom>
              <a:rect b="b" l="l" r="r" t="t"/>
              <a:pathLst>
                <a:path extrusionOk="0" h="757" w="725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6" name="Google Shape;8076;p70"/>
            <p:cNvSpPr/>
            <p:nvPr/>
          </p:nvSpPr>
          <p:spPr>
            <a:xfrm>
              <a:off x="-2485579" y="2580625"/>
              <a:ext cx="172525" cy="17350"/>
            </a:xfrm>
            <a:custGeom>
              <a:rect b="b" l="l" r="r" t="t"/>
              <a:pathLst>
                <a:path extrusionOk="0" h="694" w="6901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7" name="Google Shape;8077;p70"/>
            <p:cNvSpPr/>
            <p:nvPr/>
          </p:nvSpPr>
          <p:spPr>
            <a:xfrm>
              <a:off x="-2540185" y="2580625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78" name="Google Shape;8078;p70"/>
            <p:cNvSpPr/>
            <p:nvPr/>
          </p:nvSpPr>
          <p:spPr>
            <a:xfrm>
              <a:off x="-2540185" y="264915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79" name="Google Shape;8079;p70"/>
          <p:cNvGrpSpPr/>
          <p:nvPr/>
        </p:nvGrpSpPr>
        <p:grpSpPr>
          <a:xfrm>
            <a:off x="5674078" y="2506676"/>
            <a:ext cx="328695" cy="326923"/>
            <a:chOff x="-2571737" y="2764550"/>
            <a:chExt cx="292225" cy="290650"/>
          </a:xfrm>
        </p:grpSpPr>
        <p:sp>
          <p:nvSpPr>
            <p:cNvPr id="8080" name="Google Shape;8080;p70"/>
            <p:cNvSpPr/>
            <p:nvPr/>
          </p:nvSpPr>
          <p:spPr>
            <a:xfrm>
              <a:off x="-2496085" y="300910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27" y="1"/>
                    <a:pt x="0" y="158"/>
                    <a:pt x="0" y="347"/>
                  </a:cubicBezTo>
                  <a:cubicBezTo>
                    <a:pt x="0" y="536"/>
                    <a:pt x="127" y="694"/>
                    <a:pt x="347" y="694"/>
                  </a:cubicBezTo>
                  <a:cubicBezTo>
                    <a:pt x="536" y="694"/>
                    <a:pt x="694" y="536"/>
                    <a:pt x="694" y="347"/>
                  </a:cubicBezTo>
                  <a:cubicBezTo>
                    <a:pt x="662" y="158"/>
                    <a:pt x="505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1" name="Google Shape;8081;p70"/>
            <p:cNvSpPr/>
            <p:nvPr/>
          </p:nvSpPr>
          <p:spPr>
            <a:xfrm>
              <a:off x="-2398548" y="2800375"/>
              <a:ext cx="52000" cy="120525"/>
            </a:xfrm>
            <a:custGeom>
              <a:rect b="b" l="l" r="r" t="t"/>
              <a:pathLst>
                <a:path extrusionOk="0" h="4821" w="2080">
                  <a:moveTo>
                    <a:pt x="1008" y="0"/>
                  </a:moveTo>
                  <a:cubicBezTo>
                    <a:pt x="819" y="0"/>
                    <a:pt x="662" y="158"/>
                    <a:pt x="662" y="378"/>
                  </a:cubicBezTo>
                  <a:lnTo>
                    <a:pt x="662" y="757"/>
                  </a:lnTo>
                  <a:cubicBezTo>
                    <a:pt x="252" y="914"/>
                    <a:pt x="0" y="1261"/>
                    <a:pt x="0" y="1733"/>
                  </a:cubicBezTo>
                  <a:cubicBezTo>
                    <a:pt x="0" y="2300"/>
                    <a:pt x="473" y="2773"/>
                    <a:pt x="1008" y="2773"/>
                  </a:cubicBezTo>
                  <a:cubicBezTo>
                    <a:pt x="1323" y="2773"/>
                    <a:pt x="1481" y="3119"/>
                    <a:pt x="1260" y="3371"/>
                  </a:cubicBezTo>
                  <a:cubicBezTo>
                    <a:pt x="1197" y="3419"/>
                    <a:pt x="1103" y="3442"/>
                    <a:pt x="1012" y="3442"/>
                  </a:cubicBezTo>
                  <a:cubicBezTo>
                    <a:pt x="922" y="3442"/>
                    <a:pt x="835" y="3419"/>
                    <a:pt x="788" y="3371"/>
                  </a:cubicBezTo>
                  <a:cubicBezTo>
                    <a:pt x="725" y="3308"/>
                    <a:pt x="630" y="3277"/>
                    <a:pt x="540" y="3277"/>
                  </a:cubicBezTo>
                  <a:cubicBezTo>
                    <a:pt x="449" y="3277"/>
                    <a:pt x="362" y="3308"/>
                    <a:pt x="315" y="3371"/>
                  </a:cubicBezTo>
                  <a:cubicBezTo>
                    <a:pt x="189" y="3466"/>
                    <a:pt x="189" y="3718"/>
                    <a:pt x="315" y="3844"/>
                  </a:cubicBezTo>
                  <a:cubicBezTo>
                    <a:pt x="410" y="3939"/>
                    <a:pt x="536" y="4033"/>
                    <a:pt x="693" y="4065"/>
                  </a:cubicBezTo>
                  <a:lnTo>
                    <a:pt x="693" y="4474"/>
                  </a:lnTo>
                  <a:cubicBezTo>
                    <a:pt x="693" y="4663"/>
                    <a:pt x="851" y="4821"/>
                    <a:pt x="1040" y="4821"/>
                  </a:cubicBezTo>
                  <a:cubicBezTo>
                    <a:pt x="1260" y="4821"/>
                    <a:pt x="1418" y="4663"/>
                    <a:pt x="1418" y="4474"/>
                  </a:cubicBezTo>
                  <a:lnTo>
                    <a:pt x="1418" y="4065"/>
                  </a:lnTo>
                  <a:cubicBezTo>
                    <a:pt x="1796" y="3907"/>
                    <a:pt x="2079" y="3560"/>
                    <a:pt x="2079" y="3088"/>
                  </a:cubicBezTo>
                  <a:cubicBezTo>
                    <a:pt x="2079" y="2521"/>
                    <a:pt x="1607" y="2048"/>
                    <a:pt x="1040" y="2048"/>
                  </a:cubicBezTo>
                  <a:cubicBezTo>
                    <a:pt x="851" y="2048"/>
                    <a:pt x="693" y="1891"/>
                    <a:pt x="693" y="1702"/>
                  </a:cubicBezTo>
                  <a:cubicBezTo>
                    <a:pt x="693" y="1495"/>
                    <a:pt x="842" y="1356"/>
                    <a:pt x="1016" y="1356"/>
                  </a:cubicBezTo>
                  <a:cubicBezTo>
                    <a:pt x="1107" y="1356"/>
                    <a:pt x="1205" y="1394"/>
                    <a:pt x="1292" y="1481"/>
                  </a:cubicBezTo>
                  <a:cubicBezTo>
                    <a:pt x="1355" y="1528"/>
                    <a:pt x="1441" y="1552"/>
                    <a:pt x="1528" y="1552"/>
                  </a:cubicBezTo>
                  <a:cubicBezTo>
                    <a:pt x="1615" y="1552"/>
                    <a:pt x="1701" y="1528"/>
                    <a:pt x="1764" y="1481"/>
                  </a:cubicBezTo>
                  <a:cubicBezTo>
                    <a:pt x="1859" y="1355"/>
                    <a:pt x="1859" y="1103"/>
                    <a:pt x="1764" y="1009"/>
                  </a:cubicBezTo>
                  <a:cubicBezTo>
                    <a:pt x="1638" y="883"/>
                    <a:pt x="1512" y="788"/>
                    <a:pt x="1355" y="757"/>
                  </a:cubicBezTo>
                  <a:lnTo>
                    <a:pt x="1355" y="378"/>
                  </a:lnTo>
                  <a:cubicBezTo>
                    <a:pt x="1355" y="158"/>
                    <a:pt x="1197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2" name="Google Shape;8082;p70"/>
            <p:cNvSpPr/>
            <p:nvPr/>
          </p:nvSpPr>
          <p:spPr>
            <a:xfrm>
              <a:off x="-2571737" y="2764550"/>
              <a:ext cx="292225" cy="290650"/>
            </a:xfrm>
            <a:custGeom>
              <a:rect b="b" l="l" r="r" t="t"/>
              <a:pathLst>
                <a:path extrusionOk="0" h="11626" w="11689">
                  <a:moveTo>
                    <a:pt x="5009" y="1355"/>
                  </a:moveTo>
                  <a:cubicBezTo>
                    <a:pt x="4789" y="1576"/>
                    <a:pt x="4694" y="1796"/>
                    <a:pt x="4537" y="2049"/>
                  </a:cubicBezTo>
                  <a:lnTo>
                    <a:pt x="662" y="2049"/>
                  </a:lnTo>
                  <a:lnTo>
                    <a:pt x="662" y="1670"/>
                  </a:lnTo>
                  <a:cubicBezTo>
                    <a:pt x="662" y="1513"/>
                    <a:pt x="819" y="1355"/>
                    <a:pt x="1008" y="1355"/>
                  </a:cubicBezTo>
                  <a:close/>
                  <a:moveTo>
                    <a:pt x="7908" y="694"/>
                  </a:moveTo>
                  <a:cubicBezTo>
                    <a:pt x="9609" y="694"/>
                    <a:pt x="10995" y="2080"/>
                    <a:pt x="10995" y="3781"/>
                  </a:cubicBezTo>
                  <a:cubicBezTo>
                    <a:pt x="10995" y="5451"/>
                    <a:pt x="9609" y="6837"/>
                    <a:pt x="7908" y="6837"/>
                  </a:cubicBezTo>
                  <a:cubicBezTo>
                    <a:pt x="7309" y="6837"/>
                    <a:pt x="6679" y="6680"/>
                    <a:pt x="6206" y="6365"/>
                  </a:cubicBezTo>
                  <a:cubicBezTo>
                    <a:pt x="6162" y="6342"/>
                    <a:pt x="6086" y="6320"/>
                    <a:pt x="6023" y="6320"/>
                  </a:cubicBezTo>
                  <a:cubicBezTo>
                    <a:pt x="5997" y="6320"/>
                    <a:pt x="5973" y="6324"/>
                    <a:pt x="5954" y="6333"/>
                  </a:cubicBezTo>
                  <a:cubicBezTo>
                    <a:pt x="5671" y="6396"/>
                    <a:pt x="5324" y="6522"/>
                    <a:pt x="5009" y="6648"/>
                  </a:cubicBezTo>
                  <a:lnTo>
                    <a:pt x="5324" y="5703"/>
                  </a:lnTo>
                  <a:cubicBezTo>
                    <a:pt x="5356" y="5609"/>
                    <a:pt x="5324" y="5514"/>
                    <a:pt x="5261" y="5420"/>
                  </a:cubicBezTo>
                  <a:cubicBezTo>
                    <a:pt x="4946" y="4947"/>
                    <a:pt x="4789" y="4348"/>
                    <a:pt x="4789" y="3781"/>
                  </a:cubicBezTo>
                  <a:cubicBezTo>
                    <a:pt x="4789" y="2080"/>
                    <a:pt x="6238" y="694"/>
                    <a:pt x="7908" y="694"/>
                  </a:cubicBezTo>
                  <a:close/>
                  <a:moveTo>
                    <a:pt x="4253" y="2710"/>
                  </a:moveTo>
                  <a:cubicBezTo>
                    <a:pt x="4190" y="3025"/>
                    <a:pt x="4096" y="3372"/>
                    <a:pt x="4096" y="3718"/>
                  </a:cubicBezTo>
                  <a:cubicBezTo>
                    <a:pt x="4096" y="4411"/>
                    <a:pt x="4253" y="5041"/>
                    <a:pt x="4600" y="5609"/>
                  </a:cubicBezTo>
                  <a:lnTo>
                    <a:pt x="4127" y="7089"/>
                  </a:lnTo>
                  <a:cubicBezTo>
                    <a:pt x="4096" y="7184"/>
                    <a:pt x="4127" y="7341"/>
                    <a:pt x="4222" y="7436"/>
                  </a:cubicBezTo>
                  <a:cubicBezTo>
                    <a:pt x="4266" y="7480"/>
                    <a:pt x="4358" y="7525"/>
                    <a:pt x="4453" y="7525"/>
                  </a:cubicBezTo>
                  <a:cubicBezTo>
                    <a:pt x="4492" y="7525"/>
                    <a:pt x="4531" y="7517"/>
                    <a:pt x="4568" y="7499"/>
                  </a:cubicBezTo>
                  <a:cubicBezTo>
                    <a:pt x="4568" y="7499"/>
                    <a:pt x="5387" y="7247"/>
                    <a:pt x="6017" y="7026"/>
                  </a:cubicBezTo>
                  <a:cubicBezTo>
                    <a:pt x="6080" y="7089"/>
                    <a:pt x="6143" y="7089"/>
                    <a:pt x="6175" y="7121"/>
                  </a:cubicBezTo>
                  <a:lnTo>
                    <a:pt x="6175" y="8223"/>
                  </a:lnTo>
                  <a:lnTo>
                    <a:pt x="662" y="8223"/>
                  </a:lnTo>
                  <a:lnTo>
                    <a:pt x="662" y="2710"/>
                  </a:lnTo>
                  <a:close/>
                  <a:moveTo>
                    <a:pt x="6112" y="8885"/>
                  </a:moveTo>
                  <a:lnTo>
                    <a:pt x="6112" y="10618"/>
                  </a:lnTo>
                  <a:cubicBezTo>
                    <a:pt x="6143" y="10807"/>
                    <a:pt x="5986" y="10964"/>
                    <a:pt x="5797" y="10964"/>
                  </a:cubicBezTo>
                  <a:lnTo>
                    <a:pt x="977" y="10964"/>
                  </a:lnTo>
                  <a:cubicBezTo>
                    <a:pt x="788" y="10964"/>
                    <a:pt x="630" y="10807"/>
                    <a:pt x="630" y="10618"/>
                  </a:cubicBezTo>
                  <a:lnTo>
                    <a:pt x="630" y="8885"/>
                  </a:lnTo>
                  <a:close/>
                  <a:moveTo>
                    <a:pt x="7908" y="1"/>
                  </a:moveTo>
                  <a:cubicBezTo>
                    <a:pt x="7120" y="1"/>
                    <a:pt x="6364" y="221"/>
                    <a:pt x="5734" y="662"/>
                  </a:cubicBezTo>
                  <a:lnTo>
                    <a:pt x="1008" y="662"/>
                  </a:lnTo>
                  <a:cubicBezTo>
                    <a:pt x="473" y="662"/>
                    <a:pt x="0" y="1135"/>
                    <a:pt x="0" y="1670"/>
                  </a:cubicBezTo>
                  <a:lnTo>
                    <a:pt x="0" y="10618"/>
                  </a:lnTo>
                  <a:cubicBezTo>
                    <a:pt x="0" y="11153"/>
                    <a:pt x="473" y="11626"/>
                    <a:pt x="1008" y="11626"/>
                  </a:cubicBezTo>
                  <a:lnTo>
                    <a:pt x="5828" y="11626"/>
                  </a:lnTo>
                  <a:cubicBezTo>
                    <a:pt x="6364" y="11626"/>
                    <a:pt x="6837" y="11153"/>
                    <a:pt x="6837" y="10618"/>
                  </a:cubicBezTo>
                  <a:lnTo>
                    <a:pt x="6837" y="7341"/>
                  </a:lnTo>
                  <a:cubicBezTo>
                    <a:pt x="7215" y="7436"/>
                    <a:pt x="7561" y="7499"/>
                    <a:pt x="7908" y="7499"/>
                  </a:cubicBezTo>
                  <a:cubicBezTo>
                    <a:pt x="9987" y="7499"/>
                    <a:pt x="11688" y="5798"/>
                    <a:pt x="11688" y="3718"/>
                  </a:cubicBezTo>
                  <a:cubicBezTo>
                    <a:pt x="11657" y="1670"/>
                    <a:pt x="9956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83" name="Google Shape;8083;p70"/>
          <p:cNvGrpSpPr/>
          <p:nvPr/>
        </p:nvGrpSpPr>
        <p:grpSpPr>
          <a:xfrm>
            <a:off x="7364767" y="2099498"/>
            <a:ext cx="328695" cy="330213"/>
            <a:chOff x="-1333975" y="2365850"/>
            <a:chExt cx="292225" cy="293575"/>
          </a:xfrm>
        </p:grpSpPr>
        <p:sp>
          <p:nvSpPr>
            <p:cNvPr id="8084" name="Google Shape;8084;p70"/>
            <p:cNvSpPr/>
            <p:nvPr/>
          </p:nvSpPr>
          <p:spPr>
            <a:xfrm>
              <a:off x="-1285150" y="2365850"/>
              <a:ext cx="191225" cy="293575"/>
            </a:xfrm>
            <a:custGeom>
              <a:rect b="b" l="l" r="r" t="t"/>
              <a:pathLst>
                <a:path extrusionOk="0" h="11743" w="7649">
                  <a:moveTo>
                    <a:pt x="3813" y="684"/>
                  </a:moveTo>
                  <a:cubicBezTo>
                    <a:pt x="5545" y="684"/>
                    <a:pt x="6900" y="2039"/>
                    <a:pt x="6900" y="3740"/>
                  </a:cubicBezTo>
                  <a:cubicBezTo>
                    <a:pt x="6931" y="4780"/>
                    <a:pt x="6553" y="5347"/>
                    <a:pt x="6270" y="5788"/>
                  </a:cubicBezTo>
                  <a:cubicBezTo>
                    <a:pt x="5797" y="6544"/>
                    <a:pt x="5608" y="6922"/>
                    <a:pt x="5608" y="7930"/>
                  </a:cubicBezTo>
                  <a:cubicBezTo>
                    <a:pt x="5608" y="8119"/>
                    <a:pt x="5451" y="8277"/>
                    <a:pt x="5230" y="8277"/>
                  </a:cubicBezTo>
                  <a:lnTo>
                    <a:pt x="2489" y="8277"/>
                  </a:lnTo>
                  <a:cubicBezTo>
                    <a:pt x="2300" y="8277"/>
                    <a:pt x="2143" y="8119"/>
                    <a:pt x="2143" y="7930"/>
                  </a:cubicBezTo>
                  <a:cubicBezTo>
                    <a:pt x="2143" y="6922"/>
                    <a:pt x="1922" y="6576"/>
                    <a:pt x="1450" y="5820"/>
                  </a:cubicBezTo>
                  <a:cubicBezTo>
                    <a:pt x="1198" y="5347"/>
                    <a:pt x="567" y="4528"/>
                    <a:pt x="788" y="3205"/>
                  </a:cubicBezTo>
                  <a:cubicBezTo>
                    <a:pt x="1040" y="1819"/>
                    <a:pt x="2237" y="684"/>
                    <a:pt x="3813" y="684"/>
                  </a:cubicBezTo>
                  <a:close/>
                  <a:moveTo>
                    <a:pt x="4852" y="8907"/>
                  </a:moveTo>
                  <a:lnTo>
                    <a:pt x="4852" y="9569"/>
                  </a:lnTo>
                  <a:lnTo>
                    <a:pt x="4506" y="9569"/>
                  </a:lnTo>
                  <a:cubicBezTo>
                    <a:pt x="4285" y="9569"/>
                    <a:pt x="4128" y="9726"/>
                    <a:pt x="4128" y="9915"/>
                  </a:cubicBezTo>
                  <a:cubicBezTo>
                    <a:pt x="4128" y="10136"/>
                    <a:pt x="4285" y="10293"/>
                    <a:pt x="4506" y="10293"/>
                  </a:cubicBezTo>
                  <a:lnTo>
                    <a:pt x="4852" y="10293"/>
                  </a:lnTo>
                  <a:lnTo>
                    <a:pt x="4852" y="10640"/>
                  </a:lnTo>
                  <a:cubicBezTo>
                    <a:pt x="4884" y="10829"/>
                    <a:pt x="4726" y="10986"/>
                    <a:pt x="4537" y="10986"/>
                  </a:cubicBezTo>
                  <a:lnTo>
                    <a:pt x="3151" y="10986"/>
                  </a:lnTo>
                  <a:cubicBezTo>
                    <a:pt x="2962" y="10986"/>
                    <a:pt x="2804" y="10829"/>
                    <a:pt x="2804" y="10640"/>
                  </a:cubicBezTo>
                  <a:lnTo>
                    <a:pt x="2804" y="10293"/>
                  </a:lnTo>
                  <a:lnTo>
                    <a:pt x="3151" y="10293"/>
                  </a:lnTo>
                  <a:cubicBezTo>
                    <a:pt x="3371" y="10293"/>
                    <a:pt x="3529" y="10136"/>
                    <a:pt x="3529" y="9915"/>
                  </a:cubicBezTo>
                  <a:cubicBezTo>
                    <a:pt x="3529" y="9726"/>
                    <a:pt x="3371" y="9569"/>
                    <a:pt x="3151" y="9569"/>
                  </a:cubicBezTo>
                  <a:lnTo>
                    <a:pt x="2804" y="9569"/>
                  </a:lnTo>
                  <a:lnTo>
                    <a:pt x="2804" y="8907"/>
                  </a:lnTo>
                  <a:close/>
                  <a:moveTo>
                    <a:pt x="3897" y="1"/>
                  </a:moveTo>
                  <a:cubicBezTo>
                    <a:pt x="3632" y="1"/>
                    <a:pt x="3361" y="28"/>
                    <a:pt x="3088" y="86"/>
                  </a:cubicBezTo>
                  <a:cubicBezTo>
                    <a:pt x="1607" y="401"/>
                    <a:pt x="441" y="1566"/>
                    <a:pt x="158" y="3079"/>
                  </a:cubicBezTo>
                  <a:cubicBezTo>
                    <a:pt x="0" y="3992"/>
                    <a:pt x="158" y="4969"/>
                    <a:pt x="631" y="5757"/>
                  </a:cubicBezTo>
                  <a:cubicBezTo>
                    <a:pt x="757" y="5914"/>
                    <a:pt x="820" y="6072"/>
                    <a:pt x="914" y="6229"/>
                  </a:cubicBezTo>
                  <a:cubicBezTo>
                    <a:pt x="1355" y="6891"/>
                    <a:pt x="1450" y="7143"/>
                    <a:pt x="1450" y="7962"/>
                  </a:cubicBezTo>
                  <a:cubicBezTo>
                    <a:pt x="1450" y="8403"/>
                    <a:pt x="1733" y="8781"/>
                    <a:pt x="2143" y="8939"/>
                  </a:cubicBezTo>
                  <a:lnTo>
                    <a:pt x="2143" y="10703"/>
                  </a:lnTo>
                  <a:cubicBezTo>
                    <a:pt x="2143" y="11270"/>
                    <a:pt x="2615" y="11743"/>
                    <a:pt x="3151" y="11743"/>
                  </a:cubicBezTo>
                  <a:lnTo>
                    <a:pt x="4537" y="11743"/>
                  </a:lnTo>
                  <a:cubicBezTo>
                    <a:pt x="5073" y="11743"/>
                    <a:pt x="5545" y="11270"/>
                    <a:pt x="5545" y="10703"/>
                  </a:cubicBezTo>
                  <a:lnTo>
                    <a:pt x="5545" y="8939"/>
                  </a:lnTo>
                  <a:cubicBezTo>
                    <a:pt x="5955" y="8781"/>
                    <a:pt x="6238" y="8435"/>
                    <a:pt x="6238" y="7962"/>
                  </a:cubicBezTo>
                  <a:lnTo>
                    <a:pt x="6238" y="7930"/>
                  </a:lnTo>
                  <a:cubicBezTo>
                    <a:pt x="6238" y="7143"/>
                    <a:pt x="6427" y="6828"/>
                    <a:pt x="6805" y="6229"/>
                  </a:cubicBezTo>
                  <a:cubicBezTo>
                    <a:pt x="7089" y="5788"/>
                    <a:pt x="7593" y="5032"/>
                    <a:pt x="7593" y="3835"/>
                  </a:cubicBezTo>
                  <a:cubicBezTo>
                    <a:pt x="7649" y="1658"/>
                    <a:pt x="5950" y="1"/>
                    <a:pt x="389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5" name="Google Shape;8085;p70"/>
            <p:cNvSpPr/>
            <p:nvPr/>
          </p:nvSpPr>
          <p:spPr>
            <a:xfrm>
              <a:off x="-107642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29" y="725"/>
                    <a:pt x="1386" y="568"/>
                    <a:pt x="1386" y="379"/>
                  </a:cubicBez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6" name="Google Shape;8086;p70"/>
            <p:cNvSpPr/>
            <p:nvPr/>
          </p:nvSpPr>
          <p:spPr>
            <a:xfrm>
              <a:off x="-1333975" y="2452250"/>
              <a:ext cx="34675" cy="18150"/>
            </a:xfrm>
            <a:custGeom>
              <a:rect b="b" l="l" r="r" t="t"/>
              <a:pathLst>
                <a:path extrusionOk="0" h="726" w="1387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08" y="725"/>
                  </a:lnTo>
                  <a:cubicBezTo>
                    <a:pt x="1197" y="694"/>
                    <a:pt x="1386" y="536"/>
                    <a:pt x="1386" y="379"/>
                  </a:cubicBezTo>
                  <a:cubicBezTo>
                    <a:pt x="1386" y="158"/>
                    <a:pt x="1197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7" name="Google Shape;8087;p70"/>
            <p:cNvSpPr/>
            <p:nvPr/>
          </p:nvSpPr>
          <p:spPr>
            <a:xfrm>
              <a:off x="-1093750" y="2383050"/>
              <a:ext cx="35450" cy="26575"/>
            </a:xfrm>
            <a:custGeom>
              <a:rect b="b" l="l" r="r" t="t"/>
              <a:pathLst>
                <a:path extrusionOk="0" h="1063" w="1418">
                  <a:moveTo>
                    <a:pt x="992" y="1"/>
                  </a:moveTo>
                  <a:cubicBezTo>
                    <a:pt x="931" y="1"/>
                    <a:pt x="870" y="19"/>
                    <a:pt x="819" y="59"/>
                  </a:cubicBezTo>
                  <a:lnTo>
                    <a:pt x="221" y="406"/>
                  </a:lnTo>
                  <a:cubicBezTo>
                    <a:pt x="63" y="500"/>
                    <a:pt x="0" y="721"/>
                    <a:pt x="95" y="878"/>
                  </a:cubicBezTo>
                  <a:cubicBezTo>
                    <a:pt x="159" y="985"/>
                    <a:pt x="295" y="1063"/>
                    <a:pt x="415" y="1063"/>
                  </a:cubicBezTo>
                  <a:cubicBezTo>
                    <a:pt x="473" y="1063"/>
                    <a:pt x="527" y="1045"/>
                    <a:pt x="567" y="1005"/>
                  </a:cubicBezTo>
                  <a:lnTo>
                    <a:pt x="1166" y="658"/>
                  </a:lnTo>
                  <a:cubicBezTo>
                    <a:pt x="1323" y="563"/>
                    <a:pt x="1418" y="343"/>
                    <a:pt x="1292" y="185"/>
                  </a:cubicBezTo>
                  <a:cubicBezTo>
                    <a:pt x="1249" y="79"/>
                    <a:pt x="1120" y="1"/>
                    <a:pt x="9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8" name="Google Shape;8088;p70"/>
            <p:cNvSpPr/>
            <p:nvPr/>
          </p:nvSpPr>
          <p:spPr>
            <a:xfrm>
              <a:off x="-1317450" y="2512575"/>
              <a:ext cx="35475" cy="26225"/>
            </a:xfrm>
            <a:custGeom>
              <a:rect b="b" l="l" r="r" t="t"/>
              <a:pathLst>
                <a:path extrusionOk="0" h="1049" w="1419">
                  <a:moveTo>
                    <a:pt x="1005" y="1"/>
                  </a:moveTo>
                  <a:cubicBezTo>
                    <a:pt x="944" y="1"/>
                    <a:pt x="880" y="15"/>
                    <a:pt x="820" y="45"/>
                  </a:cubicBezTo>
                  <a:lnTo>
                    <a:pt x="221" y="392"/>
                  </a:lnTo>
                  <a:cubicBezTo>
                    <a:pt x="64" y="486"/>
                    <a:pt x="1" y="707"/>
                    <a:pt x="127" y="864"/>
                  </a:cubicBezTo>
                  <a:cubicBezTo>
                    <a:pt x="169" y="971"/>
                    <a:pt x="299" y="1049"/>
                    <a:pt x="427" y="1049"/>
                  </a:cubicBezTo>
                  <a:cubicBezTo>
                    <a:pt x="488" y="1049"/>
                    <a:pt x="548" y="1031"/>
                    <a:pt x="599" y="990"/>
                  </a:cubicBezTo>
                  <a:lnTo>
                    <a:pt x="1166" y="644"/>
                  </a:lnTo>
                  <a:cubicBezTo>
                    <a:pt x="1324" y="549"/>
                    <a:pt x="1418" y="329"/>
                    <a:pt x="1292" y="171"/>
                  </a:cubicBezTo>
                  <a:cubicBezTo>
                    <a:pt x="1250" y="64"/>
                    <a:pt x="1134" y="1"/>
                    <a:pt x="10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89" name="Google Shape;8089;p70"/>
            <p:cNvSpPr/>
            <p:nvPr/>
          </p:nvSpPr>
          <p:spPr>
            <a:xfrm>
              <a:off x="-1092975" y="2512575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378" y="1"/>
                  </a:moveTo>
                  <a:cubicBezTo>
                    <a:pt x="264" y="1"/>
                    <a:pt x="149" y="64"/>
                    <a:pt x="64" y="171"/>
                  </a:cubicBezTo>
                  <a:cubicBezTo>
                    <a:pt x="1" y="329"/>
                    <a:pt x="32" y="518"/>
                    <a:pt x="190" y="644"/>
                  </a:cubicBezTo>
                  <a:lnTo>
                    <a:pt x="788" y="990"/>
                  </a:lnTo>
                  <a:cubicBezTo>
                    <a:pt x="838" y="1010"/>
                    <a:pt x="891" y="1021"/>
                    <a:pt x="944" y="1021"/>
                  </a:cubicBezTo>
                  <a:cubicBezTo>
                    <a:pt x="1059" y="1021"/>
                    <a:pt x="1175" y="972"/>
                    <a:pt x="1261" y="864"/>
                  </a:cubicBezTo>
                  <a:cubicBezTo>
                    <a:pt x="1387" y="675"/>
                    <a:pt x="1292" y="486"/>
                    <a:pt x="1135" y="392"/>
                  </a:cubicBezTo>
                  <a:lnTo>
                    <a:pt x="536" y="45"/>
                  </a:lnTo>
                  <a:cubicBezTo>
                    <a:pt x="486" y="15"/>
                    <a:pt x="432" y="1"/>
                    <a:pt x="3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0" name="Google Shape;8090;p70"/>
            <p:cNvSpPr/>
            <p:nvPr/>
          </p:nvSpPr>
          <p:spPr>
            <a:xfrm>
              <a:off x="-1316650" y="2383750"/>
              <a:ext cx="34675" cy="25525"/>
            </a:xfrm>
            <a:custGeom>
              <a:rect b="b" l="l" r="r" t="t"/>
              <a:pathLst>
                <a:path extrusionOk="0" h="1021" w="1387">
                  <a:moveTo>
                    <a:pt x="405" y="1"/>
                  </a:moveTo>
                  <a:cubicBezTo>
                    <a:pt x="283" y="1"/>
                    <a:pt x="159" y="50"/>
                    <a:pt x="95" y="157"/>
                  </a:cubicBezTo>
                  <a:cubicBezTo>
                    <a:pt x="0" y="315"/>
                    <a:pt x="63" y="504"/>
                    <a:pt x="221" y="630"/>
                  </a:cubicBezTo>
                  <a:lnTo>
                    <a:pt x="788" y="977"/>
                  </a:lnTo>
                  <a:cubicBezTo>
                    <a:pt x="838" y="1007"/>
                    <a:pt x="895" y="1021"/>
                    <a:pt x="953" y="1021"/>
                  </a:cubicBezTo>
                  <a:cubicBezTo>
                    <a:pt x="1074" y="1021"/>
                    <a:pt x="1196" y="958"/>
                    <a:pt x="1260" y="850"/>
                  </a:cubicBezTo>
                  <a:cubicBezTo>
                    <a:pt x="1386" y="693"/>
                    <a:pt x="1292" y="504"/>
                    <a:pt x="1134" y="378"/>
                  </a:cubicBezTo>
                  <a:lnTo>
                    <a:pt x="567" y="31"/>
                  </a:lnTo>
                  <a:cubicBezTo>
                    <a:pt x="517" y="11"/>
                    <a:pt x="461" y="1"/>
                    <a:pt x="4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1" name="Google Shape;8091;p70"/>
            <p:cNvSpPr/>
            <p:nvPr/>
          </p:nvSpPr>
          <p:spPr>
            <a:xfrm>
              <a:off x="-1239475" y="2401575"/>
              <a:ext cx="102425" cy="153100"/>
            </a:xfrm>
            <a:custGeom>
              <a:rect b="b" l="l" r="r" t="t"/>
              <a:pathLst>
                <a:path extrusionOk="0" h="6124" w="4097">
                  <a:moveTo>
                    <a:pt x="1733" y="1492"/>
                  </a:moveTo>
                  <a:lnTo>
                    <a:pt x="1733" y="2343"/>
                  </a:lnTo>
                  <a:cubicBezTo>
                    <a:pt x="1733" y="2500"/>
                    <a:pt x="1796" y="2626"/>
                    <a:pt x="1922" y="2658"/>
                  </a:cubicBezTo>
                  <a:lnTo>
                    <a:pt x="3246" y="3225"/>
                  </a:lnTo>
                  <a:lnTo>
                    <a:pt x="2395" y="4611"/>
                  </a:lnTo>
                  <a:lnTo>
                    <a:pt x="2395" y="3729"/>
                  </a:lnTo>
                  <a:cubicBezTo>
                    <a:pt x="2395" y="3572"/>
                    <a:pt x="2332" y="3445"/>
                    <a:pt x="2206" y="3414"/>
                  </a:cubicBezTo>
                  <a:lnTo>
                    <a:pt x="851" y="2878"/>
                  </a:lnTo>
                  <a:lnTo>
                    <a:pt x="1733" y="1492"/>
                  </a:lnTo>
                  <a:close/>
                  <a:moveTo>
                    <a:pt x="2038" y="0"/>
                  </a:moveTo>
                  <a:cubicBezTo>
                    <a:pt x="1919" y="0"/>
                    <a:pt x="1814" y="47"/>
                    <a:pt x="1765" y="169"/>
                  </a:cubicBezTo>
                  <a:lnTo>
                    <a:pt x="64" y="2941"/>
                  </a:lnTo>
                  <a:cubicBezTo>
                    <a:pt x="32" y="3004"/>
                    <a:pt x="1" y="3130"/>
                    <a:pt x="32" y="3225"/>
                  </a:cubicBezTo>
                  <a:cubicBezTo>
                    <a:pt x="64" y="3288"/>
                    <a:pt x="158" y="3382"/>
                    <a:pt x="221" y="3414"/>
                  </a:cubicBezTo>
                  <a:lnTo>
                    <a:pt x="1733" y="4013"/>
                  </a:lnTo>
                  <a:lnTo>
                    <a:pt x="1733" y="5808"/>
                  </a:lnTo>
                  <a:cubicBezTo>
                    <a:pt x="1733" y="5966"/>
                    <a:pt x="1859" y="6092"/>
                    <a:pt x="1954" y="6123"/>
                  </a:cubicBezTo>
                  <a:lnTo>
                    <a:pt x="2049" y="6123"/>
                  </a:lnTo>
                  <a:cubicBezTo>
                    <a:pt x="2143" y="6123"/>
                    <a:pt x="2269" y="6092"/>
                    <a:pt x="2301" y="5966"/>
                  </a:cubicBezTo>
                  <a:lnTo>
                    <a:pt x="4002" y="3225"/>
                  </a:lnTo>
                  <a:cubicBezTo>
                    <a:pt x="4033" y="3130"/>
                    <a:pt x="4096" y="3004"/>
                    <a:pt x="4033" y="2941"/>
                  </a:cubicBezTo>
                  <a:cubicBezTo>
                    <a:pt x="4033" y="2878"/>
                    <a:pt x="3970" y="2784"/>
                    <a:pt x="3907" y="2752"/>
                  </a:cubicBezTo>
                  <a:lnTo>
                    <a:pt x="2395" y="2154"/>
                  </a:lnTo>
                  <a:lnTo>
                    <a:pt x="2395" y="358"/>
                  </a:lnTo>
                  <a:cubicBezTo>
                    <a:pt x="2395" y="169"/>
                    <a:pt x="2269" y="74"/>
                    <a:pt x="2143" y="11"/>
                  </a:cubicBezTo>
                  <a:cubicBezTo>
                    <a:pt x="2108" y="4"/>
                    <a:pt x="2072" y="0"/>
                    <a:pt x="20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092" name="Google Shape;8092;p70"/>
          <p:cNvGrpSpPr/>
          <p:nvPr/>
        </p:nvGrpSpPr>
        <p:grpSpPr>
          <a:xfrm>
            <a:off x="1881129" y="2505790"/>
            <a:ext cx="310079" cy="328695"/>
            <a:chOff x="-5995925" y="2757850"/>
            <a:chExt cx="275675" cy="292225"/>
          </a:xfrm>
        </p:grpSpPr>
        <p:sp>
          <p:nvSpPr>
            <p:cNvPr id="8093" name="Google Shape;8093;p70"/>
            <p:cNvSpPr/>
            <p:nvPr/>
          </p:nvSpPr>
          <p:spPr>
            <a:xfrm>
              <a:off x="-5995925" y="2757850"/>
              <a:ext cx="275675" cy="292225"/>
            </a:xfrm>
            <a:custGeom>
              <a:rect b="b" l="l" r="r" t="t"/>
              <a:pathLst>
                <a:path extrusionOk="0" h="11689" w="11027">
                  <a:moveTo>
                    <a:pt x="9924" y="1324"/>
                  </a:moveTo>
                  <a:cubicBezTo>
                    <a:pt x="10113" y="1324"/>
                    <a:pt x="10271" y="1481"/>
                    <a:pt x="10271" y="1702"/>
                  </a:cubicBezTo>
                  <a:lnTo>
                    <a:pt x="10271" y="9263"/>
                  </a:lnTo>
                  <a:lnTo>
                    <a:pt x="10302" y="9263"/>
                  </a:lnTo>
                  <a:cubicBezTo>
                    <a:pt x="10302" y="9452"/>
                    <a:pt x="10145" y="9610"/>
                    <a:pt x="9956" y="9610"/>
                  </a:cubicBezTo>
                  <a:lnTo>
                    <a:pt x="9609" y="9610"/>
                  </a:lnTo>
                  <a:lnTo>
                    <a:pt x="9609" y="8570"/>
                  </a:lnTo>
                  <a:cubicBezTo>
                    <a:pt x="9609" y="8381"/>
                    <a:pt x="9452" y="8223"/>
                    <a:pt x="9263" y="8223"/>
                  </a:cubicBezTo>
                  <a:lnTo>
                    <a:pt x="4442" y="8223"/>
                  </a:lnTo>
                  <a:cubicBezTo>
                    <a:pt x="4253" y="8223"/>
                    <a:pt x="4096" y="8381"/>
                    <a:pt x="4096" y="8570"/>
                  </a:cubicBezTo>
                  <a:lnTo>
                    <a:pt x="4096" y="9610"/>
                  </a:lnTo>
                  <a:lnTo>
                    <a:pt x="3434" y="9610"/>
                  </a:lnTo>
                  <a:lnTo>
                    <a:pt x="3434" y="1324"/>
                  </a:lnTo>
                  <a:close/>
                  <a:moveTo>
                    <a:pt x="2426" y="631"/>
                  </a:moveTo>
                  <a:cubicBezTo>
                    <a:pt x="2647" y="631"/>
                    <a:pt x="2804" y="788"/>
                    <a:pt x="2804" y="977"/>
                  </a:cubicBezTo>
                  <a:lnTo>
                    <a:pt x="2804" y="9925"/>
                  </a:lnTo>
                  <a:cubicBezTo>
                    <a:pt x="2804" y="10114"/>
                    <a:pt x="2647" y="10271"/>
                    <a:pt x="2426" y="10271"/>
                  </a:cubicBezTo>
                  <a:lnTo>
                    <a:pt x="1071" y="10271"/>
                  </a:lnTo>
                  <a:cubicBezTo>
                    <a:pt x="851" y="10271"/>
                    <a:pt x="693" y="10114"/>
                    <a:pt x="693" y="9925"/>
                  </a:cubicBezTo>
                  <a:lnTo>
                    <a:pt x="693" y="977"/>
                  </a:lnTo>
                  <a:cubicBezTo>
                    <a:pt x="693" y="788"/>
                    <a:pt x="851" y="631"/>
                    <a:pt x="1071" y="631"/>
                  </a:cubicBezTo>
                  <a:close/>
                  <a:moveTo>
                    <a:pt x="8948" y="8948"/>
                  </a:moveTo>
                  <a:lnTo>
                    <a:pt x="8948" y="10996"/>
                  </a:lnTo>
                  <a:lnTo>
                    <a:pt x="4852" y="10996"/>
                  </a:lnTo>
                  <a:lnTo>
                    <a:pt x="4852" y="8948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956"/>
                  </a:lnTo>
                  <a:cubicBezTo>
                    <a:pt x="0" y="10523"/>
                    <a:pt x="473" y="10996"/>
                    <a:pt x="1008" y="10996"/>
                  </a:cubicBezTo>
                  <a:lnTo>
                    <a:pt x="2395" y="10996"/>
                  </a:lnTo>
                  <a:cubicBezTo>
                    <a:pt x="2836" y="10996"/>
                    <a:pt x="3214" y="10712"/>
                    <a:pt x="3371" y="10303"/>
                  </a:cubicBezTo>
                  <a:lnTo>
                    <a:pt x="4127" y="10303"/>
                  </a:lnTo>
                  <a:lnTo>
                    <a:pt x="4127" y="11342"/>
                  </a:lnTo>
                  <a:cubicBezTo>
                    <a:pt x="4127" y="11531"/>
                    <a:pt x="4285" y="11689"/>
                    <a:pt x="4474" y="11689"/>
                  </a:cubicBezTo>
                  <a:lnTo>
                    <a:pt x="9294" y="11689"/>
                  </a:lnTo>
                  <a:cubicBezTo>
                    <a:pt x="9483" y="11689"/>
                    <a:pt x="9641" y="11531"/>
                    <a:pt x="9641" y="11342"/>
                  </a:cubicBezTo>
                  <a:lnTo>
                    <a:pt x="9641" y="10271"/>
                  </a:lnTo>
                  <a:lnTo>
                    <a:pt x="9987" y="10271"/>
                  </a:lnTo>
                  <a:cubicBezTo>
                    <a:pt x="10554" y="10271"/>
                    <a:pt x="11027" y="9799"/>
                    <a:pt x="11027" y="9263"/>
                  </a:cubicBezTo>
                  <a:lnTo>
                    <a:pt x="11027" y="1702"/>
                  </a:lnTo>
                  <a:cubicBezTo>
                    <a:pt x="10995" y="1103"/>
                    <a:pt x="10554" y="662"/>
                    <a:pt x="9956" y="662"/>
                  </a:cubicBezTo>
                  <a:lnTo>
                    <a:pt x="3371" y="662"/>
                  </a:lnTo>
                  <a:cubicBezTo>
                    <a:pt x="3214" y="284"/>
                    <a:pt x="2867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4" name="Google Shape;8094;p70"/>
            <p:cNvSpPr/>
            <p:nvPr/>
          </p:nvSpPr>
          <p:spPr>
            <a:xfrm>
              <a:off x="-5892750" y="2808250"/>
              <a:ext cx="137850" cy="69350"/>
            </a:xfrm>
            <a:custGeom>
              <a:rect b="b" l="l" r="r" t="t"/>
              <a:pathLst>
                <a:path extrusionOk="0" h="2774" w="5514">
                  <a:moveTo>
                    <a:pt x="4821" y="694"/>
                  </a:moveTo>
                  <a:lnTo>
                    <a:pt x="4821" y="2112"/>
                  </a:lnTo>
                  <a:lnTo>
                    <a:pt x="725" y="2112"/>
                  </a:lnTo>
                  <a:lnTo>
                    <a:pt x="725" y="694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8"/>
                  </a:cubicBezTo>
                  <a:lnTo>
                    <a:pt x="0" y="2427"/>
                  </a:lnTo>
                  <a:cubicBezTo>
                    <a:pt x="0" y="2616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6"/>
                    <a:pt x="5514" y="2427"/>
                  </a:cubicBezTo>
                  <a:lnTo>
                    <a:pt x="5514" y="348"/>
                  </a:lnTo>
                  <a:cubicBezTo>
                    <a:pt x="5514" y="158"/>
                    <a:pt x="535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5" name="Google Shape;8095;p70"/>
            <p:cNvSpPr/>
            <p:nvPr/>
          </p:nvSpPr>
          <p:spPr>
            <a:xfrm>
              <a:off x="-5891975" y="2895675"/>
              <a:ext cx="34700" cy="17375"/>
            </a:xfrm>
            <a:custGeom>
              <a:rect b="b" l="l" r="r" t="t"/>
              <a:pathLst>
                <a:path extrusionOk="0" h="695" w="1388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1" y="694"/>
                  </a:lnTo>
                  <a:cubicBezTo>
                    <a:pt x="1230" y="694"/>
                    <a:pt x="1387" y="537"/>
                    <a:pt x="1387" y="348"/>
                  </a:cubicBezTo>
                  <a:cubicBezTo>
                    <a:pt x="1356" y="127"/>
                    <a:pt x="1198" y="1"/>
                    <a:pt x="1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6" name="Google Shape;8096;p70"/>
            <p:cNvSpPr/>
            <p:nvPr/>
          </p:nvSpPr>
          <p:spPr>
            <a:xfrm>
              <a:off x="-5891975" y="2928775"/>
              <a:ext cx="34700" cy="18125"/>
            </a:xfrm>
            <a:custGeom>
              <a:rect b="b" l="l" r="r" t="t"/>
              <a:pathLst>
                <a:path extrusionOk="0" h="725" w="1388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1" y="725"/>
                  </a:lnTo>
                  <a:cubicBezTo>
                    <a:pt x="1230" y="725"/>
                    <a:pt x="1387" y="567"/>
                    <a:pt x="1387" y="378"/>
                  </a:cubicBezTo>
                  <a:cubicBezTo>
                    <a:pt x="1356" y="158"/>
                    <a:pt x="119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7" name="Google Shape;8097;p70"/>
            <p:cNvSpPr/>
            <p:nvPr/>
          </p:nvSpPr>
          <p:spPr>
            <a:xfrm>
              <a:off x="-58407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8" name="Google Shape;8098;p70"/>
            <p:cNvSpPr/>
            <p:nvPr/>
          </p:nvSpPr>
          <p:spPr>
            <a:xfrm>
              <a:off x="-58407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99" name="Google Shape;8099;p70"/>
            <p:cNvSpPr/>
            <p:nvPr/>
          </p:nvSpPr>
          <p:spPr>
            <a:xfrm>
              <a:off x="-5789575" y="2895675"/>
              <a:ext cx="34675" cy="17375"/>
            </a:xfrm>
            <a:custGeom>
              <a:rect b="b" l="l" r="r" t="t"/>
              <a:pathLst>
                <a:path extrusionOk="0" h="695" w="1387">
                  <a:moveTo>
                    <a:pt x="379" y="1"/>
                  </a:moveTo>
                  <a:cubicBezTo>
                    <a:pt x="158" y="1"/>
                    <a:pt x="1" y="159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lnTo>
                    <a:pt x="1040" y="694"/>
                  </a:lnTo>
                  <a:cubicBezTo>
                    <a:pt x="1229" y="694"/>
                    <a:pt x="1387" y="537"/>
                    <a:pt x="1387" y="348"/>
                  </a:cubicBezTo>
                  <a:cubicBezTo>
                    <a:pt x="1387" y="127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0" name="Google Shape;8100;p70"/>
            <p:cNvSpPr/>
            <p:nvPr/>
          </p:nvSpPr>
          <p:spPr>
            <a:xfrm>
              <a:off x="-5789575" y="2928775"/>
              <a:ext cx="34675" cy="18125"/>
            </a:xfrm>
            <a:custGeom>
              <a:rect b="b" l="l" r="r" t="t"/>
              <a:pathLst>
                <a:path extrusionOk="0" h="725" w="1387">
                  <a:moveTo>
                    <a:pt x="379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79" y="725"/>
                  </a:cubicBezTo>
                  <a:lnTo>
                    <a:pt x="1040" y="725"/>
                  </a:lnTo>
                  <a:cubicBezTo>
                    <a:pt x="1229" y="725"/>
                    <a:pt x="1387" y="567"/>
                    <a:pt x="1387" y="378"/>
                  </a:cubicBezTo>
                  <a:cubicBezTo>
                    <a:pt x="1387" y="158"/>
                    <a:pt x="1229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1" name="Google Shape;8101;p70"/>
            <p:cNvSpPr/>
            <p:nvPr/>
          </p:nvSpPr>
          <p:spPr>
            <a:xfrm>
              <a:off x="-5858100" y="2998075"/>
              <a:ext cx="68550" cy="17350"/>
            </a:xfrm>
            <a:custGeom>
              <a:rect b="b" l="l" r="r" t="t"/>
              <a:pathLst>
                <a:path extrusionOk="0" h="694" w="2742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584" y="694"/>
                    <a:pt x="2742" y="536"/>
                    <a:pt x="2742" y="347"/>
                  </a:cubicBezTo>
                  <a:cubicBezTo>
                    <a:pt x="2742" y="158"/>
                    <a:pt x="2584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2" name="Google Shape;8102;p70"/>
          <p:cNvGrpSpPr/>
          <p:nvPr/>
        </p:nvGrpSpPr>
        <p:grpSpPr>
          <a:xfrm>
            <a:off x="3978518" y="1704469"/>
            <a:ext cx="328723" cy="326951"/>
            <a:chOff x="-4211975" y="2046625"/>
            <a:chExt cx="292250" cy="290675"/>
          </a:xfrm>
        </p:grpSpPr>
        <p:sp>
          <p:nvSpPr>
            <p:cNvPr id="8103" name="Google Shape;8103;p70"/>
            <p:cNvSpPr/>
            <p:nvPr/>
          </p:nvSpPr>
          <p:spPr>
            <a:xfrm>
              <a:off x="-4211975" y="2081300"/>
              <a:ext cx="256025" cy="256000"/>
            </a:xfrm>
            <a:custGeom>
              <a:rect b="b" l="l" r="r" t="t"/>
              <a:pathLst>
                <a:path extrusionOk="0" h="10240" w="10241">
                  <a:moveTo>
                    <a:pt x="4758" y="693"/>
                  </a:moveTo>
                  <a:lnTo>
                    <a:pt x="4758" y="5167"/>
                  </a:lnTo>
                  <a:cubicBezTo>
                    <a:pt x="4758" y="5356"/>
                    <a:pt x="4916" y="5513"/>
                    <a:pt x="5105" y="5513"/>
                  </a:cubicBezTo>
                  <a:lnTo>
                    <a:pt x="9578" y="5513"/>
                  </a:lnTo>
                  <a:cubicBezTo>
                    <a:pt x="9358" y="7813"/>
                    <a:pt x="7436" y="9609"/>
                    <a:pt x="5105" y="9609"/>
                  </a:cubicBezTo>
                  <a:cubicBezTo>
                    <a:pt x="2679" y="9609"/>
                    <a:pt x="663" y="7593"/>
                    <a:pt x="663" y="5167"/>
                  </a:cubicBezTo>
                  <a:cubicBezTo>
                    <a:pt x="663" y="2835"/>
                    <a:pt x="2490" y="914"/>
                    <a:pt x="4758" y="693"/>
                  </a:cubicBezTo>
                  <a:close/>
                  <a:moveTo>
                    <a:pt x="5105" y="0"/>
                  </a:moveTo>
                  <a:cubicBezTo>
                    <a:pt x="2269" y="0"/>
                    <a:pt x="1" y="2300"/>
                    <a:pt x="1" y="5104"/>
                  </a:cubicBezTo>
                  <a:cubicBezTo>
                    <a:pt x="1" y="7939"/>
                    <a:pt x="2269" y="10239"/>
                    <a:pt x="5105" y="10239"/>
                  </a:cubicBezTo>
                  <a:cubicBezTo>
                    <a:pt x="7940" y="10239"/>
                    <a:pt x="10240" y="7939"/>
                    <a:pt x="10240" y="5104"/>
                  </a:cubicBezTo>
                  <a:cubicBezTo>
                    <a:pt x="10240" y="4978"/>
                    <a:pt x="10083" y="4820"/>
                    <a:pt x="9925" y="4820"/>
                  </a:cubicBezTo>
                  <a:lnTo>
                    <a:pt x="5483" y="4820"/>
                  </a:lnTo>
                  <a:lnTo>
                    <a:pt x="5483" y="347"/>
                  </a:lnTo>
                  <a:cubicBezTo>
                    <a:pt x="5483" y="158"/>
                    <a:pt x="5325" y="0"/>
                    <a:pt x="51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4" name="Google Shape;8104;p70"/>
            <p:cNvSpPr/>
            <p:nvPr/>
          </p:nvSpPr>
          <p:spPr>
            <a:xfrm>
              <a:off x="-4057600" y="2046625"/>
              <a:ext cx="137875" cy="137875"/>
            </a:xfrm>
            <a:custGeom>
              <a:rect b="b" l="l" r="r" t="t"/>
              <a:pathLst>
                <a:path extrusionOk="0" h="5515" w="5515">
                  <a:moveTo>
                    <a:pt x="663" y="694"/>
                  </a:moveTo>
                  <a:cubicBezTo>
                    <a:pt x="2836" y="851"/>
                    <a:pt x="4601" y="2616"/>
                    <a:pt x="4758" y="4790"/>
                  </a:cubicBezTo>
                  <a:lnTo>
                    <a:pt x="663" y="4790"/>
                  </a:lnTo>
                  <a:lnTo>
                    <a:pt x="663" y="694"/>
                  </a:lnTo>
                  <a:close/>
                  <a:moveTo>
                    <a:pt x="348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5168"/>
                  </a:lnTo>
                  <a:cubicBezTo>
                    <a:pt x="1" y="5357"/>
                    <a:pt x="158" y="5514"/>
                    <a:pt x="348" y="5514"/>
                  </a:cubicBezTo>
                  <a:lnTo>
                    <a:pt x="5168" y="5514"/>
                  </a:lnTo>
                  <a:cubicBezTo>
                    <a:pt x="5357" y="5514"/>
                    <a:pt x="5514" y="5357"/>
                    <a:pt x="5514" y="5168"/>
                  </a:cubicBezTo>
                  <a:cubicBezTo>
                    <a:pt x="5483" y="3750"/>
                    <a:pt x="4979" y="2490"/>
                    <a:pt x="3971" y="1513"/>
                  </a:cubicBezTo>
                  <a:cubicBezTo>
                    <a:pt x="2994" y="536"/>
                    <a:pt x="1734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5" name="Google Shape;8105;p70"/>
          <p:cNvGrpSpPr/>
          <p:nvPr/>
        </p:nvGrpSpPr>
        <p:grpSpPr>
          <a:xfrm>
            <a:off x="4017507" y="2099358"/>
            <a:ext cx="250746" cy="330494"/>
            <a:chOff x="-4178875" y="2405775"/>
            <a:chExt cx="222925" cy="293825"/>
          </a:xfrm>
        </p:grpSpPr>
        <p:sp>
          <p:nvSpPr>
            <p:cNvPr id="8106" name="Google Shape;8106;p70"/>
            <p:cNvSpPr/>
            <p:nvPr/>
          </p:nvSpPr>
          <p:spPr>
            <a:xfrm>
              <a:off x="-4178875" y="2405775"/>
              <a:ext cx="222925" cy="293825"/>
            </a:xfrm>
            <a:custGeom>
              <a:rect b="b" l="l" r="r" t="t"/>
              <a:pathLst>
                <a:path extrusionOk="0" h="11753" w="8917">
                  <a:moveTo>
                    <a:pt x="4474" y="694"/>
                  </a:moveTo>
                  <a:cubicBezTo>
                    <a:pt x="6553" y="694"/>
                    <a:pt x="8254" y="2395"/>
                    <a:pt x="8254" y="4475"/>
                  </a:cubicBezTo>
                  <a:cubicBezTo>
                    <a:pt x="8191" y="5262"/>
                    <a:pt x="7971" y="6018"/>
                    <a:pt x="7530" y="6649"/>
                  </a:cubicBezTo>
                  <a:lnTo>
                    <a:pt x="4474" y="10776"/>
                  </a:lnTo>
                  <a:lnTo>
                    <a:pt x="1418" y="6712"/>
                  </a:lnTo>
                  <a:cubicBezTo>
                    <a:pt x="945" y="6050"/>
                    <a:pt x="693" y="5294"/>
                    <a:pt x="693" y="4475"/>
                  </a:cubicBezTo>
                  <a:cubicBezTo>
                    <a:pt x="693" y="2395"/>
                    <a:pt x="2363" y="694"/>
                    <a:pt x="4474" y="694"/>
                  </a:cubicBezTo>
                  <a:close/>
                  <a:moveTo>
                    <a:pt x="4474" y="1"/>
                  </a:moveTo>
                  <a:cubicBezTo>
                    <a:pt x="2017" y="1"/>
                    <a:pt x="0" y="2017"/>
                    <a:pt x="0" y="4475"/>
                  </a:cubicBezTo>
                  <a:cubicBezTo>
                    <a:pt x="0" y="5451"/>
                    <a:pt x="315" y="6365"/>
                    <a:pt x="882" y="7153"/>
                  </a:cubicBezTo>
                  <a:lnTo>
                    <a:pt x="4190" y="11595"/>
                  </a:lnTo>
                  <a:cubicBezTo>
                    <a:pt x="4253" y="11689"/>
                    <a:pt x="4348" y="11752"/>
                    <a:pt x="4474" y="11752"/>
                  </a:cubicBezTo>
                  <a:cubicBezTo>
                    <a:pt x="4568" y="11752"/>
                    <a:pt x="4663" y="11721"/>
                    <a:pt x="4726" y="11595"/>
                  </a:cubicBezTo>
                  <a:lnTo>
                    <a:pt x="8097" y="7058"/>
                  </a:lnTo>
                  <a:cubicBezTo>
                    <a:pt x="8633" y="6333"/>
                    <a:pt x="8916" y="5420"/>
                    <a:pt x="8916" y="4506"/>
                  </a:cubicBezTo>
                  <a:cubicBezTo>
                    <a:pt x="8916" y="1986"/>
                    <a:pt x="6900" y="1"/>
                    <a:pt x="447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7" name="Google Shape;8107;p70"/>
            <p:cNvSpPr/>
            <p:nvPr/>
          </p:nvSpPr>
          <p:spPr>
            <a:xfrm>
              <a:off x="-4093025" y="24916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0" y="630"/>
                  </a:moveTo>
                  <a:cubicBezTo>
                    <a:pt x="1229" y="630"/>
                    <a:pt x="1386" y="788"/>
                    <a:pt x="1386" y="1008"/>
                  </a:cubicBezTo>
                  <a:cubicBezTo>
                    <a:pt x="1386" y="1197"/>
                    <a:pt x="1197" y="1355"/>
                    <a:pt x="1040" y="1355"/>
                  </a:cubicBezTo>
                  <a:cubicBezTo>
                    <a:pt x="819" y="1355"/>
                    <a:pt x="662" y="1197"/>
                    <a:pt x="662" y="1008"/>
                  </a:cubicBezTo>
                  <a:cubicBezTo>
                    <a:pt x="662" y="788"/>
                    <a:pt x="819" y="630"/>
                    <a:pt x="1040" y="630"/>
                  </a:cubicBez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5"/>
                    <a:pt x="473" y="2048"/>
                    <a:pt x="1040" y="2048"/>
                  </a:cubicBezTo>
                  <a:cubicBezTo>
                    <a:pt x="1575" y="2048"/>
                    <a:pt x="2048" y="1575"/>
                    <a:pt x="2048" y="1040"/>
                  </a:cubicBezTo>
                  <a:cubicBezTo>
                    <a:pt x="2048" y="441"/>
                    <a:pt x="1575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08" name="Google Shape;8108;p70"/>
            <p:cNvSpPr/>
            <p:nvPr/>
          </p:nvSpPr>
          <p:spPr>
            <a:xfrm>
              <a:off x="-4145800" y="2439650"/>
              <a:ext cx="155975" cy="155200"/>
            </a:xfrm>
            <a:custGeom>
              <a:rect b="b" l="l" r="r" t="t"/>
              <a:pathLst>
                <a:path extrusionOk="0" h="6208" w="6239">
                  <a:moveTo>
                    <a:pt x="3403" y="694"/>
                  </a:moveTo>
                  <a:lnTo>
                    <a:pt x="3403" y="1166"/>
                  </a:lnTo>
                  <a:cubicBezTo>
                    <a:pt x="3403" y="1324"/>
                    <a:pt x="3497" y="1450"/>
                    <a:pt x="3655" y="1481"/>
                  </a:cubicBezTo>
                  <a:cubicBezTo>
                    <a:pt x="3844" y="1576"/>
                    <a:pt x="4033" y="1670"/>
                    <a:pt x="4191" y="1828"/>
                  </a:cubicBezTo>
                  <a:cubicBezTo>
                    <a:pt x="4268" y="1867"/>
                    <a:pt x="4358" y="1894"/>
                    <a:pt x="4445" y="1894"/>
                  </a:cubicBezTo>
                  <a:cubicBezTo>
                    <a:pt x="4499" y="1894"/>
                    <a:pt x="4552" y="1884"/>
                    <a:pt x="4600" y="1859"/>
                  </a:cubicBezTo>
                  <a:lnTo>
                    <a:pt x="4978" y="1607"/>
                  </a:lnTo>
                  <a:lnTo>
                    <a:pt x="5356" y="2206"/>
                  </a:lnTo>
                  <a:lnTo>
                    <a:pt x="4947" y="2458"/>
                  </a:lnTo>
                  <a:cubicBezTo>
                    <a:pt x="4821" y="2521"/>
                    <a:pt x="4789" y="2647"/>
                    <a:pt x="4789" y="2805"/>
                  </a:cubicBezTo>
                  <a:cubicBezTo>
                    <a:pt x="4821" y="3025"/>
                    <a:pt x="4821" y="3183"/>
                    <a:pt x="4789" y="3435"/>
                  </a:cubicBezTo>
                  <a:cubicBezTo>
                    <a:pt x="4758" y="3592"/>
                    <a:pt x="4821" y="3687"/>
                    <a:pt x="4947" y="3781"/>
                  </a:cubicBezTo>
                  <a:lnTo>
                    <a:pt x="5356" y="4033"/>
                  </a:lnTo>
                  <a:lnTo>
                    <a:pt x="4978" y="4600"/>
                  </a:lnTo>
                  <a:lnTo>
                    <a:pt x="4600" y="4380"/>
                  </a:lnTo>
                  <a:cubicBezTo>
                    <a:pt x="4554" y="4345"/>
                    <a:pt x="4503" y="4332"/>
                    <a:pt x="4452" y="4332"/>
                  </a:cubicBezTo>
                  <a:cubicBezTo>
                    <a:pt x="4363" y="4332"/>
                    <a:pt x="4270" y="4372"/>
                    <a:pt x="4191" y="4411"/>
                  </a:cubicBezTo>
                  <a:cubicBezTo>
                    <a:pt x="4033" y="4537"/>
                    <a:pt x="3844" y="4632"/>
                    <a:pt x="3655" y="4726"/>
                  </a:cubicBezTo>
                  <a:cubicBezTo>
                    <a:pt x="3529" y="4758"/>
                    <a:pt x="3403" y="4915"/>
                    <a:pt x="3403" y="5041"/>
                  </a:cubicBezTo>
                  <a:lnTo>
                    <a:pt x="3403" y="5514"/>
                  </a:lnTo>
                  <a:lnTo>
                    <a:pt x="2741" y="5514"/>
                  </a:lnTo>
                  <a:lnTo>
                    <a:pt x="2741" y="5041"/>
                  </a:lnTo>
                  <a:cubicBezTo>
                    <a:pt x="2741" y="4884"/>
                    <a:pt x="2678" y="4758"/>
                    <a:pt x="2521" y="4726"/>
                  </a:cubicBezTo>
                  <a:cubicBezTo>
                    <a:pt x="2300" y="4663"/>
                    <a:pt x="2111" y="4569"/>
                    <a:pt x="1954" y="4411"/>
                  </a:cubicBezTo>
                  <a:cubicBezTo>
                    <a:pt x="1874" y="4372"/>
                    <a:pt x="1782" y="4332"/>
                    <a:pt x="1701" y="4332"/>
                  </a:cubicBezTo>
                  <a:cubicBezTo>
                    <a:pt x="1654" y="4332"/>
                    <a:pt x="1610" y="4345"/>
                    <a:pt x="1576" y="4380"/>
                  </a:cubicBezTo>
                  <a:lnTo>
                    <a:pt x="1166" y="4600"/>
                  </a:lnTo>
                  <a:lnTo>
                    <a:pt x="820" y="4033"/>
                  </a:lnTo>
                  <a:lnTo>
                    <a:pt x="1198" y="3781"/>
                  </a:lnTo>
                  <a:cubicBezTo>
                    <a:pt x="1324" y="3718"/>
                    <a:pt x="1418" y="3592"/>
                    <a:pt x="1355" y="3435"/>
                  </a:cubicBezTo>
                  <a:cubicBezTo>
                    <a:pt x="1324" y="3183"/>
                    <a:pt x="1324" y="3025"/>
                    <a:pt x="1355" y="2805"/>
                  </a:cubicBezTo>
                  <a:cubicBezTo>
                    <a:pt x="1418" y="2647"/>
                    <a:pt x="1324" y="2521"/>
                    <a:pt x="1198" y="2458"/>
                  </a:cubicBezTo>
                  <a:lnTo>
                    <a:pt x="820" y="2206"/>
                  </a:lnTo>
                  <a:lnTo>
                    <a:pt x="1166" y="1607"/>
                  </a:lnTo>
                  <a:lnTo>
                    <a:pt x="1576" y="1859"/>
                  </a:lnTo>
                  <a:cubicBezTo>
                    <a:pt x="1612" y="1884"/>
                    <a:pt x="1657" y="1894"/>
                    <a:pt x="1706" y="1894"/>
                  </a:cubicBezTo>
                  <a:cubicBezTo>
                    <a:pt x="1786" y="1894"/>
                    <a:pt x="1876" y="1867"/>
                    <a:pt x="1954" y="1828"/>
                  </a:cubicBezTo>
                  <a:cubicBezTo>
                    <a:pt x="2111" y="1702"/>
                    <a:pt x="2300" y="1576"/>
                    <a:pt x="2521" y="1481"/>
                  </a:cubicBezTo>
                  <a:cubicBezTo>
                    <a:pt x="2615" y="1450"/>
                    <a:pt x="2741" y="1292"/>
                    <a:pt x="2741" y="1166"/>
                  </a:cubicBezTo>
                  <a:lnTo>
                    <a:pt x="2741" y="694"/>
                  </a:lnTo>
                  <a:close/>
                  <a:moveTo>
                    <a:pt x="2426" y="1"/>
                  </a:moveTo>
                  <a:cubicBezTo>
                    <a:pt x="2237" y="1"/>
                    <a:pt x="2080" y="158"/>
                    <a:pt x="2080" y="347"/>
                  </a:cubicBezTo>
                  <a:lnTo>
                    <a:pt x="2080" y="946"/>
                  </a:lnTo>
                  <a:cubicBezTo>
                    <a:pt x="1954" y="977"/>
                    <a:pt x="1828" y="1072"/>
                    <a:pt x="1765" y="1135"/>
                  </a:cubicBezTo>
                  <a:lnTo>
                    <a:pt x="1261" y="851"/>
                  </a:lnTo>
                  <a:cubicBezTo>
                    <a:pt x="1211" y="831"/>
                    <a:pt x="1158" y="821"/>
                    <a:pt x="1104" y="821"/>
                  </a:cubicBezTo>
                  <a:cubicBezTo>
                    <a:pt x="990" y="821"/>
                    <a:pt x="874" y="870"/>
                    <a:pt x="788" y="977"/>
                  </a:cubicBezTo>
                  <a:lnTo>
                    <a:pt x="126" y="2175"/>
                  </a:lnTo>
                  <a:cubicBezTo>
                    <a:pt x="32" y="2332"/>
                    <a:pt x="63" y="2521"/>
                    <a:pt x="221" y="2647"/>
                  </a:cubicBezTo>
                  <a:lnTo>
                    <a:pt x="757" y="2899"/>
                  </a:lnTo>
                  <a:lnTo>
                    <a:pt x="757" y="3120"/>
                  </a:lnTo>
                  <a:lnTo>
                    <a:pt x="757" y="3309"/>
                  </a:lnTo>
                  <a:lnTo>
                    <a:pt x="221" y="3592"/>
                  </a:lnTo>
                  <a:cubicBezTo>
                    <a:pt x="63" y="3655"/>
                    <a:pt x="0" y="3907"/>
                    <a:pt x="126" y="4065"/>
                  </a:cubicBezTo>
                  <a:lnTo>
                    <a:pt x="788" y="5231"/>
                  </a:lnTo>
                  <a:cubicBezTo>
                    <a:pt x="831" y="5337"/>
                    <a:pt x="960" y="5415"/>
                    <a:pt x="1088" y="5415"/>
                  </a:cubicBezTo>
                  <a:cubicBezTo>
                    <a:pt x="1149" y="5415"/>
                    <a:pt x="1210" y="5397"/>
                    <a:pt x="1261" y="5357"/>
                  </a:cubicBezTo>
                  <a:lnTo>
                    <a:pt x="1765" y="5073"/>
                  </a:lnTo>
                  <a:cubicBezTo>
                    <a:pt x="1891" y="5167"/>
                    <a:pt x="1954" y="5199"/>
                    <a:pt x="2080" y="5262"/>
                  </a:cubicBezTo>
                  <a:lnTo>
                    <a:pt x="2080" y="5861"/>
                  </a:lnTo>
                  <a:cubicBezTo>
                    <a:pt x="2080" y="6050"/>
                    <a:pt x="2237" y="6207"/>
                    <a:pt x="2426" y="6207"/>
                  </a:cubicBezTo>
                  <a:lnTo>
                    <a:pt x="3812" y="6207"/>
                  </a:lnTo>
                  <a:cubicBezTo>
                    <a:pt x="4002" y="6207"/>
                    <a:pt x="4159" y="6050"/>
                    <a:pt x="4159" y="5861"/>
                  </a:cubicBezTo>
                  <a:lnTo>
                    <a:pt x="4159" y="5262"/>
                  </a:lnTo>
                  <a:cubicBezTo>
                    <a:pt x="4285" y="5231"/>
                    <a:pt x="4411" y="5167"/>
                    <a:pt x="4474" y="5073"/>
                  </a:cubicBezTo>
                  <a:lnTo>
                    <a:pt x="4978" y="5357"/>
                  </a:lnTo>
                  <a:cubicBezTo>
                    <a:pt x="5028" y="5376"/>
                    <a:pt x="5084" y="5387"/>
                    <a:pt x="5141" y="5387"/>
                  </a:cubicBezTo>
                  <a:cubicBezTo>
                    <a:pt x="5263" y="5387"/>
                    <a:pt x="5386" y="5338"/>
                    <a:pt x="5451" y="5231"/>
                  </a:cubicBezTo>
                  <a:lnTo>
                    <a:pt x="6144" y="4065"/>
                  </a:lnTo>
                  <a:cubicBezTo>
                    <a:pt x="6207" y="3907"/>
                    <a:pt x="6175" y="3687"/>
                    <a:pt x="6018" y="3592"/>
                  </a:cubicBezTo>
                  <a:lnTo>
                    <a:pt x="5514" y="3309"/>
                  </a:lnTo>
                  <a:lnTo>
                    <a:pt x="5514" y="3120"/>
                  </a:lnTo>
                  <a:lnTo>
                    <a:pt x="5514" y="2899"/>
                  </a:lnTo>
                  <a:lnTo>
                    <a:pt x="6018" y="2647"/>
                  </a:lnTo>
                  <a:cubicBezTo>
                    <a:pt x="6175" y="2521"/>
                    <a:pt x="6238" y="2332"/>
                    <a:pt x="6144" y="2175"/>
                  </a:cubicBezTo>
                  <a:lnTo>
                    <a:pt x="5451" y="977"/>
                  </a:lnTo>
                  <a:cubicBezTo>
                    <a:pt x="5408" y="870"/>
                    <a:pt x="5278" y="807"/>
                    <a:pt x="5149" y="807"/>
                  </a:cubicBezTo>
                  <a:cubicBezTo>
                    <a:pt x="5089" y="807"/>
                    <a:pt x="5029" y="821"/>
                    <a:pt x="4978" y="851"/>
                  </a:cubicBezTo>
                  <a:lnTo>
                    <a:pt x="4474" y="1135"/>
                  </a:lnTo>
                  <a:cubicBezTo>
                    <a:pt x="4348" y="1072"/>
                    <a:pt x="4285" y="1009"/>
                    <a:pt x="4159" y="946"/>
                  </a:cubicBezTo>
                  <a:lnTo>
                    <a:pt x="4159" y="347"/>
                  </a:lnTo>
                  <a:cubicBezTo>
                    <a:pt x="4159" y="158"/>
                    <a:pt x="4002" y="1"/>
                    <a:pt x="381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09" name="Google Shape;8109;p70"/>
          <p:cNvGrpSpPr/>
          <p:nvPr/>
        </p:nvGrpSpPr>
        <p:grpSpPr>
          <a:xfrm>
            <a:off x="3978968" y="2515984"/>
            <a:ext cx="327823" cy="308308"/>
            <a:chOff x="-4211975" y="2783850"/>
            <a:chExt cx="291450" cy="274100"/>
          </a:xfrm>
        </p:grpSpPr>
        <p:sp>
          <p:nvSpPr>
            <p:cNvPr id="8110" name="Google Shape;8110;p70"/>
            <p:cNvSpPr/>
            <p:nvPr/>
          </p:nvSpPr>
          <p:spPr>
            <a:xfrm>
              <a:off x="-4211975" y="2937125"/>
              <a:ext cx="291450" cy="120825"/>
            </a:xfrm>
            <a:custGeom>
              <a:rect b="b" l="l" r="r" t="t"/>
              <a:pathLst>
                <a:path extrusionOk="0" h="4833" w="11658">
                  <a:moveTo>
                    <a:pt x="978" y="706"/>
                  </a:moveTo>
                  <a:cubicBezTo>
                    <a:pt x="1167" y="706"/>
                    <a:pt x="1324" y="863"/>
                    <a:pt x="1324" y="1052"/>
                  </a:cubicBezTo>
                  <a:lnTo>
                    <a:pt x="1324" y="3762"/>
                  </a:lnTo>
                  <a:cubicBezTo>
                    <a:pt x="1324" y="3982"/>
                    <a:pt x="1167" y="4140"/>
                    <a:pt x="978" y="4140"/>
                  </a:cubicBezTo>
                  <a:lnTo>
                    <a:pt x="631" y="4140"/>
                  </a:lnTo>
                  <a:lnTo>
                    <a:pt x="631" y="706"/>
                  </a:lnTo>
                  <a:close/>
                  <a:moveTo>
                    <a:pt x="3866" y="717"/>
                  </a:moveTo>
                  <a:cubicBezTo>
                    <a:pt x="4374" y="717"/>
                    <a:pt x="4886" y="859"/>
                    <a:pt x="5325" y="1147"/>
                  </a:cubicBezTo>
                  <a:cubicBezTo>
                    <a:pt x="5672" y="1367"/>
                    <a:pt x="5703" y="1399"/>
                    <a:pt x="5829" y="1399"/>
                  </a:cubicBezTo>
                  <a:lnTo>
                    <a:pt x="7247" y="1399"/>
                  </a:lnTo>
                  <a:cubicBezTo>
                    <a:pt x="7436" y="1399"/>
                    <a:pt x="7594" y="1556"/>
                    <a:pt x="7594" y="1777"/>
                  </a:cubicBezTo>
                  <a:cubicBezTo>
                    <a:pt x="7594" y="1966"/>
                    <a:pt x="7436" y="2124"/>
                    <a:pt x="7247" y="2124"/>
                  </a:cubicBezTo>
                  <a:lnTo>
                    <a:pt x="4758" y="2124"/>
                  </a:lnTo>
                  <a:cubicBezTo>
                    <a:pt x="4380" y="2124"/>
                    <a:pt x="4034" y="2344"/>
                    <a:pt x="3845" y="2659"/>
                  </a:cubicBezTo>
                  <a:cubicBezTo>
                    <a:pt x="3782" y="2817"/>
                    <a:pt x="3845" y="3069"/>
                    <a:pt x="4002" y="3132"/>
                  </a:cubicBezTo>
                  <a:cubicBezTo>
                    <a:pt x="4045" y="3158"/>
                    <a:pt x="4096" y="3169"/>
                    <a:pt x="4148" y="3169"/>
                  </a:cubicBezTo>
                  <a:cubicBezTo>
                    <a:pt x="4284" y="3169"/>
                    <a:pt x="4429" y="3088"/>
                    <a:pt x="4475" y="2974"/>
                  </a:cubicBezTo>
                  <a:cubicBezTo>
                    <a:pt x="4538" y="2848"/>
                    <a:pt x="4632" y="2785"/>
                    <a:pt x="4790" y="2785"/>
                  </a:cubicBezTo>
                  <a:lnTo>
                    <a:pt x="7562" y="2785"/>
                  </a:lnTo>
                  <a:cubicBezTo>
                    <a:pt x="7783" y="2785"/>
                    <a:pt x="8003" y="2722"/>
                    <a:pt x="8192" y="2596"/>
                  </a:cubicBezTo>
                  <a:lnTo>
                    <a:pt x="10555" y="769"/>
                  </a:lnTo>
                  <a:cubicBezTo>
                    <a:pt x="10603" y="747"/>
                    <a:pt x="10649" y="737"/>
                    <a:pt x="10693" y="737"/>
                  </a:cubicBezTo>
                  <a:cubicBezTo>
                    <a:pt x="10969" y="737"/>
                    <a:pt x="11146" y="1123"/>
                    <a:pt x="10902" y="1367"/>
                  </a:cubicBezTo>
                  <a:cubicBezTo>
                    <a:pt x="10844" y="1406"/>
                    <a:pt x="10817" y="1419"/>
                    <a:pt x="10805" y="1419"/>
                  </a:cubicBezTo>
                  <a:cubicBezTo>
                    <a:pt x="10780" y="1419"/>
                    <a:pt x="10836" y="1354"/>
                    <a:pt x="10826" y="1354"/>
                  </a:cubicBezTo>
                  <a:cubicBezTo>
                    <a:pt x="10804" y="1354"/>
                    <a:pt x="10447" y="1686"/>
                    <a:pt x="8066" y="3856"/>
                  </a:cubicBezTo>
                  <a:cubicBezTo>
                    <a:pt x="7877" y="4014"/>
                    <a:pt x="7625" y="4140"/>
                    <a:pt x="7373" y="4140"/>
                  </a:cubicBezTo>
                  <a:lnTo>
                    <a:pt x="3435" y="4140"/>
                  </a:lnTo>
                  <a:cubicBezTo>
                    <a:pt x="2962" y="4140"/>
                    <a:pt x="2490" y="4014"/>
                    <a:pt x="2049" y="3825"/>
                  </a:cubicBezTo>
                  <a:lnTo>
                    <a:pt x="2049" y="1399"/>
                  </a:lnTo>
                  <a:lnTo>
                    <a:pt x="2332" y="1210"/>
                  </a:lnTo>
                  <a:cubicBezTo>
                    <a:pt x="2774" y="883"/>
                    <a:pt x="3318" y="717"/>
                    <a:pt x="3866" y="717"/>
                  </a:cubicBezTo>
                  <a:close/>
                  <a:moveTo>
                    <a:pt x="3817" y="0"/>
                  </a:moveTo>
                  <a:cubicBezTo>
                    <a:pt x="3151" y="0"/>
                    <a:pt x="2491" y="205"/>
                    <a:pt x="1923" y="611"/>
                  </a:cubicBezTo>
                  <a:cubicBezTo>
                    <a:pt x="1765" y="265"/>
                    <a:pt x="1419" y="13"/>
                    <a:pt x="1009" y="13"/>
                  </a:cubicBezTo>
                  <a:lnTo>
                    <a:pt x="348" y="13"/>
                  </a:lnTo>
                  <a:cubicBezTo>
                    <a:pt x="159" y="13"/>
                    <a:pt x="1" y="170"/>
                    <a:pt x="1" y="391"/>
                  </a:cubicBezTo>
                  <a:lnTo>
                    <a:pt x="1" y="4486"/>
                  </a:lnTo>
                  <a:cubicBezTo>
                    <a:pt x="1" y="4675"/>
                    <a:pt x="159" y="4833"/>
                    <a:pt x="348" y="4833"/>
                  </a:cubicBezTo>
                  <a:lnTo>
                    <a:pt x="1009" y="4833"/>
                  </a:lnTo>
                  <a:cubicBezTo>
                    <a:pt x="1324" y="4833"/>
                    <a:pt x="1608" y="4675"/>
                    <a:pt x="1797" y="4486"/>
                  </a:cubicBezTo>
                  <a:cubicBezTo>
                    <a:pt x="2332" y="4707"/>
                    <a:pt x="2868" y="4833"/>
                    <a:pt x="3435" y="4833"/>
                  </a:cubicBezTo>
                  <a:lnTo>
                    <a:pt x="7373" y="4833"/>
                  </a:lnTo>
                  <a:cubicBezTo>
                    <a:pt x="7783" y="4833"/>
                    <a:pt x="8192" y="4675"/>
                    <a:pt x="8507" y="4392"/>
                  </a:cubicBezTo>
                  <a:cubicBezTo>
                    <a:pt x="8539" y="4392"/>
                    <a:pt x="11217" y="1903"/>
                    <a:pt x="11248" y="1872"/>
                  </a:cubicBezTo>
                  <a:cubicBezTo>
                    <a:pt x="11406" y="1809"/>
                    <a:pt x="11658" y="1493"/>
                    <a:pt x="11658" y="1084"/>
                  </a:cubicBezTo>
                  <a:cubicBezTo>
                    <a:pt x="11658" y="454"/>
                    <a:pt x="11185" y="44"/>
                    <a:pt x="10618" y="44"/>
                  </a:cubicBezTo>
                  <a:cubicBezTo>
                    <a:pt x="10303" y="44"/>
                    <a:pt x="10051" y="202"/>
                    <a:pt x="9925" y="296"/>
                  </a:cubicBezTo>
                  <a:lnTo>
                    <a:pt x="8192" y="1619"/>
                  </a:lnTo>
                  <a:cubicBezTo>
                    <a:pt x="8098" y="1084"/>
                    <a:pt x="7688" y="706"/>
                    <a:pt x="7153" y="706"/>
                  </a:cubicBezTo>
                  <a:lnTo>
                    <a:pt x="5861" y="706"/>
                  </a:lnTo>
                  <a:lnTo>
                    <a:pt x="5640" y="548"/>
                  </a:lnTo>
                  <a:cubicBezTo>
                    <a:pt x="5075" y="182"/>
                    <a:pt x="4444" y="0"/>
                    <a:pt x="38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1" name="Google Shape;8111;p70"/>
            <p:cNvSpPr/>
            <p:nvPr/>
          </p:nvSpPr>
          <p:spPr>
            <a:xfrm>
              <a:off x="-4109575" y="2783850"/>
              <a:ext cx="153625" cy="154400"/>
            </a:xfrm>
            <a:custGeom>
              <a:rect b="b" l="l" r="r" t="t"/>
              <a:pathLst>
                <a:path extrusionOk="0" h="6176" w="6145">
                  <a:moveTo>
                    <a:pt x="3057" y="693"/>
                  </a:moveTo>
                  <a:cubicBezTo>
                    <a:pt x="4411" y="693"/>
                    <a:pt x="5482" y="1765"/>
                    <a:pt x="5482" y="3088"/>
                  </a:cubicBezTo>
                  <a:cubicBezTo>
                    <a:pt x="5482" y="4442"/>
                    <a:pt x="4411" y="5482"/>
                    <a:pt x="3057" y="5482"/>
                  </a:cubicBezTo>
                  <a:cubicBezTo>
                    <a:pt x="1733" y="5482"/>
                    <a:pt x="662" y="4442"/>
                    <a:pt x="662" y="3088"/>
                  </a:cubicBezTo>
                  <a:cubicBezTo>
                    <a:pt x="662" y="1765"/>
                    <a:pt x="1733" y="693"/>
                    <a:pt x="3057" y="693"/>
                  </a:cubicBezTo>
                  <a:close/>
                  <a:moveTo>
                    <a:pt x="3057" y="0"/>
                  </a:moveTo>
                  <a:cubicBezTo>
                    <a:pt x="1387" y="0"/>
                    <a:pt x="1" y="1387"/>
                    <a:pt x="1" y="3088"/>
                  </a:cubicBezTo>
                  <a:cubicBezTo>
                    <a:pt x="1" y="4789"/>
                    <a:pt x="1387" y="6175"/>
                    <a:pt x="3057" y="6175"/>
                  </a:cubicBezTo>
                  <a:cubicBezTo>
                    <a:pt x="4758" y="6175"/>
                    <a:pt x="6144" y="4789"/>
                    <a:pt x="6144" y="3088"/>
                  </a:cubicBezTo>
                  <a:cubicBezTo>
                    <a:pt x="6144" y="1387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2" name="Google Shape;8112;p70"/>
            <p:cNvSpPr/>
            <p:nvPr/>
          </p:nvSpPr>
          <p:spPr>
            <a:xfrm>
              <a:off x="-4074925" y="2818500"/>
              <a:ext cx="84300" cy="85100"/>
            </a:xfrm>
            <a:custGeom>
              <a:rect b="b" l="l" r="r" t="t"/>
              <a:pathLst>
                <a:path extrusionOk="0" h="3404" w="3372">
                  <a:moveTo>
                    <a:pt x="1671" y="631"/>
                  </a:moveTo>
                  <a:cubicBezTo>
                    <a:pt x="2238" y="631"/>
                    <a:pt x="2710" y="1103"/>
                    <a:pt x="2710" y="1670"/>
                  </a:cubicBezTo>
                  <a:cubicBezTo>
                    <a:pt x="2710" y="2206"/>
                    <a:pt x="2238" y="2678"/>
                    <a:pt x="1671" y="2678"/>
                  </a:cubicBezTo>
                  <a:cubicBezTo>
                    <a:pt x="1135" y="2678"/>
                    <a:pt x="662" y="2206"/>
                    <a:pt x="662" y="1670"/>
                  </a:cubicBezTo>
                  <a:cubicBezTo>
                    <a:pt x="662" y="1103"/>
                    <a:pt x="1135" y="631"/>
                    <a:pt x="1671" y="631"/>
                  </a:cubicBezTo>
                  <a:close/>
                  <a:moveTo>
                    <a:pt x="1671" y="1"/>
                  </a:moveTo>
                  <a:cubicBezTo>
                    <a:pt x="725" y="1"/>
                    <a:pt x="1" y="757"/>
                    <a:pt x="1" y="1702"/>
                  </a:cubicBezTo>
                  <a:cubicBezTo>
                    <a:pt x="1" y="2647"/>
                    <a:pt x="725" y="3403"/>
                    <a:pt x="1671" y="3403"/>
                  </a:cubicBezTo>
                  <a:cubicBezTo>
                    <a:pt x="2616" y="3403"/>
                    <a:pt x="3372" y="2647"/>
                    <a:pt x="3372" y="1702"/>
                  </a:cubicBezTo>
                  <a:cubicBezTo>
                    <a:pt x="3372" y="757"/>
                    <a:pt x="2616" y="1"/>
                    <a:pt x="16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13" name="Google Shape;8113;p70"/>
          <p:cNvSpPr/>
          <p:nvPr/>
        </p:nvSpPr>
        <p:spPr>
          <a:xfrm>
            <a:off x="6104015" y="1703118"/>
            <a:ext cx="310979" cy="329595"/>
          </a:xfrm>
          <a:custGeom>
            <a:rect b="b" l="l" r="r" t="t"/>
            <a:pathLst>
              <a:path extrusionOk="0" h="11721" w="11059">
                <a:moveTo>
                  <a:pt x="1418" y="693"/>
                </a:moveTo>
                <a:lnTo>
                  <a:pt x="1418" y="1387"/>
                </a:lnTo>
                <a:lnTo>
                  <a:pt x="725" y="1387"/>
                </a:lnTo>
                <a:lnTo>
                  <a:pt x="725" y="693"/>
                </a:lnTo>
                <a:close/>
                <a:moveTo>
                  <a:pt x="9011" y="693"/>
                </a:moveTo>
                <a:lnTo>
                  <a:pt x="9011" y="1387"/>
                </a:lnTo>
                <a:lnTo>
                  <a:pt x="8349" y="1387"/>
                </a:lnTo>
                <a:lnTo>
                  <a:pt x="8349" y="693"/>
                </a:lnTo>
                <a:close/>
                <a:moveTo>
                  <a:pt x="7656" y="1324"/>
                </a:moveTo>
                <a:lnTo>
                  <a:pt x="7656" y="1670"/>
                </a:lnTo>
                <a:cubicBezTo>
                  <a:pt x="7656" y="1891"/>
                  <a:pt x="7813" y="2048"/>
                  <a:pt x="8034" y="2048"/>
                </a:cubicBezTo>
                <a:lnTo>
                  <a:pt x="8381" y="2048"/>
                </a:lnTo>
                <a:lnTo>
                  <a:pt x="8381" y="4222"/>
                </a:lnTo>
                <a:cubicBezTo>
                  <a:pt x="8255" y="4253"/>
                  <a:pt x="8160" y="4316"/>
                  <a:pt x="8034" y="4411"/>
                </a:cubicBezTo>
                <a:cubicBezTo>
                  <a:pt x="7845" y="4243"/>
                  <a:pt x="7614" y="4159"/>
                  <a:pt x="7369" y="4159"/>
                </a:cubicBezTo>
                <a:cubicBezTo>
                  <a:pt x="7246" y="4159"/>
                  <a:pt x="7120" y="4180"/>
                  <a:pt x="6994" y="4222"/>
                </a:cubicBezTo>
                <a:lnTo>
                  <a:pt x="6994" y="3088"/>
                </a:lnTo>
                <a:cubicBezTo>
                  <a:pt x="6994" y="2552"/>
                  <a:pt x="6522" y="2080"/>
                  <a:pt x="5986" y="2080"/>
                </a:cubicBezTo>
                <a:cubicBezTo>
                  <a:pt x="5419" y="2080"/>
                  <a:pt x="4947" y="2552"/>
                  <a:pt x="4947" y="3088"/>
                </a:cubicBezTo>
                <a:lnTo>
                  <a:pt x="4947" y="6459"/>
                </a:lnTo>
                <a:lnTo>
                  <a:pt x="4789" y="6301"/>
                </a:lnTo>
                <a:cubicBezTo>
                  <a:pt x="4600" y="6097"/>
                  <a:pt x="4340" y="5994"/>
                  <a:pt x="4076" y="5994"/>
                </a:cubicBezTo>
                <a:cubicBezTo>
                  <a:pt x="3812" y="5994"/>
                  <a:pt x="3545" y="6097"/>
                  <a:pt x="3340" y="6301"/>
                </a:cubicBezTo>
                <a:cubicBezTo>
                  <a:pt x="2962" y="6679"/>
                  <a:pt x="2962" y="7341"/>
                  <a:pt x="3340" y="7751"/>
                </a:cubicBezTo>
                <a:lnTo>
                  <a:pt x="3812" y="8223"/>
                </a:lnTo>
                <a:lnTo>
                  <a:pt x="2111" y="8223"/>
                </a:lnTo>
                <a:lnTo>
                  <a:pt x="2111" y="7908"/>
                </a:lnTo>
                <a:cubicBezTo>
                  <a:pt x="2111" y="7719"/>
                  <a:pt x="1954" y="7561"/>
                  <a:pt x="1765" y="7561"/>
                </a:cubicBezTo>
                <a:lnTo>
                  <a:pt x="1418" y="7561"/>
                </a:lnTo>
                <a:lnTo>
                  <a:pt x="1418" y="2048"/>
                </a:lnTo>
                <a:lnTo>
                  <a:pt x="1765" y="2048"/>
                </a:lnTo>
                <a:cubicBezTo>
                  <a:pt x="1954" y="2048"/>
                  <a:pt x="2111" y="1891"/>
                  <a:pt x="2111" y="1670"/>
                </a:cubicBezTo>
                <a:lnTo>
                  <a:pt x="2111" y="1324"/>
                </a:lnTo>
                <a:close/>
                <a:moveTo>
                  <a:pt x="1418" y="8255"/>
                </a:moveTo>
                <a:lnTo>
                  <a:pt x="1418" y="8948"/>
                </a:lnTo>
                <a:lnTo>
                  <a:pt x="725" y="8948"/>
                </a:lnTo>
                <a:lnTo>
                  <a:pt x="725" y="8255"/>
                </a:lnTo>
                <a:close/>
                <a:moveTo>
                  <a:pt x="5955" y="2836"/>
                </a:moveTo>
                <a:cubicBezTo>
                  <a:pt x="6144" y="2836"/>
                  <a:pt x="6301" y="2993"/>
                  <a:pt x="6301" y="3182"/>
                </a:cubicBezTo>
                <a:lnTo>
                  <a:pt x="6301" y="6616"/>
                </a:lnTo>
                <a:cubicBezTo>
                  <a:pt x="6301" y="6805"/>
                  <a:pt x="6459" y="6963"/>
                  <a:pt x="6648" y="6963"/>
                </a:cubicBezTo>
                <a:cubicBezTo>
                  <a:pt x="6837" y="6963"/>
                  <a:pt x="6994" y="6805"/>
                  <a:pt x="6994" y="6616"/>
                </a:cubicBezTo>
                <a:lnTo>
                  <a:pt x="6994" y="5230"/>
                </a:lnTo>
                <a:cubicBezTo>
                  <a:pt x="6994" y="5041"/>
                  <a:pt x="7152" y="4884"/>
                  <a:pt x="7372" y="4884"/>
                </a:cubicBezTo>
                <a:cubicBezTo>
                  <a:pt x="7561" y="4884"/>
                  <a:pt x="7719" y="5041"/>
                  <a:pt x="7719" y="5230"/>
                </a:cubicBezTo>
                <a:lnTo>
                  <a:pt x="7719" y="6616"/>
                </a:lnTo>
                <a:cubicBezTo>
                  <a:pt x="7719" y="6805"/>
                  <a:pt x="7876" y="6963"/>
                  <a:pt x="8066" y="6963"/>
                </a:cubicBezTo>
                <a:cubicBezTo>
                  <a:pt x="8255" y="6963"/>
                  <a:pt x="8412" y="6805"/>
                  <a:pt x="8412" y="6616"/>
                </a:cubicBezTo>
                <a:lnTo>
                  <a:pt x="8412" y="5230"/>
                </a:lnTo>
                <a:cubicBezTo>
                  <a:pt x="8412" y="5041"/>
                  <a:pt x="8570" y="4884"/>
                  <a:pt x="8790" y="4884"/>
                </a:cubicBezTo>
                <a:cubicBezTo>
                  <a:pt x="8979" y="4884"/>
                  <a:pt x="9137" y="5041"/>
                  <a:pt x="9137" y="5230"/>
                </a:cubicBezTo>
                <a:lnTo>
                  <a:pt x="9137" y="6616"/>
                </a:lnTo>
                <a:cubicBezTo>
                  <a:pt x="9137" y="6805"/>
                  <a:pt x="9294" y="6963"/>
                  <a:pt x="9483" y="6963"/>
                </a:cubicBezTo>
                <a:cubicBezTo>
                  <a:pt x="9672" y="6963"/>
                  <a:pt x="9830" y="6805"/>
                  <a:pt x="9830" y="6616"/>
                </a:cubicBezTo>
                <a:lnTo>
                  <a:pt x="9830" y="5955"/>
                </a:lnTo>
                <a:cubicBezTo>
                  <a:pt x="9704" y="5703"/>
                  <a:pt x="9861" y="5545"/>
                  <a:pt x="10019" y="5545"/>
                </a:cubicBezTo>
                <a:cubicBezTo>
                  <a:pt x="10239" y="5545"/>
                  <a:pt x="10397" y="5703"/>
                  <a:pt x="10397" y="5892"/>
                </a:cubicBezTo>
                <a:lnTo>
                  <a:pt x="10397" y="7057"/>
                </a:lnTo>
                <a:cubicBezTo>
                  <a:pt x="10397" y="8003"/>
                  <a:pt x="10176" y="8885"/>
                  <a:pt x="9830" y="9672"/>
                </a:cubicBezTo>
                <a:lnTo>
                  <a:pt x="6144" y="9672"/>
                </a:lnTo>
                <a:lnTo>
                  <a:pt x="3812" y="7372"/>
                </a:lnTo>
                <a:cubicBezTo>
                  <a:pt x="3686" y="7246"/>
                  <a:pt x="3686" y="6994"/>
                  <a:pt x="3812" y="6900"/>
                </a:cubicBezTo>
                <a:cubicBezTo>
                  <a:pt x="3875" y="6837"/>
                  <a:pt x="3962" y="6805"/>
                  <a:pt x="4049" y="6805"/>
                </a:cubicBezTo>
                <a:cubicBezTo>
                  <a:pt x="4135" y="6805"/>
                  <a:pt x="4222" y="6837"/>
                  <a:pt x="4285" y="6900"/>
                </a:cubicBezTo>
                <a:lnTo>
                  <a:pt x="5010" y="7593"/>
                </a:lnTo>
                <a:cubicBezTo>
                  <a:pt x="5075" y="7659"/>
                  <a:pt x="5163" y="7690"/>
                  <a:pt x="5251" y="7690"/>
                </a:cubicBezTo>
                <a:cubicBezTo>
                  <a:pt x="5415" y="7690"/>
                  <a:pt x="5577" y="7578"/>
                  <a:pt x="5577" y="7372"/>
                </a:cubicBezTo>
                <a:lnTo>
                  <a:pt x="5577" y="3182"/>
                </a:lnTo>
                <a:cubicBezTo>
                  <a:pt x="5577" y="2993"/>
                  <a:pt x="5734" y="2836"/>
                  <a:pt x="5955" y="2836"/>
                </a:cubicBezTo>
                <a:close/>
                <a:moveTo>
                  <a:pt x="9672" y="10302"/>
                </a:moveTo>
                <a:lnTo>
                  <a:pt x="9672" y="10680"/>
                </a:lnTo>
                <a:cubicBezTo>
                  <a:pt x="9704" y="10869"/>
                  <a:pt x="9546" y="11027"/>
                  <a:pt x="9357" y="11027"/>
                </a:cubicBezTo>
                <a:lnTo>
                  <a:pt x="6616" y="11027"/>
                </a:lnTo>
                <a:cubicBezTo>
                  <a:pt x="6396" y="11027"/>
                  <a:pt x="6238" y="10869"/>
                  <a:pt x="6238" y="10680"/>
                </a:cubicBezTo>
                <a:lnTo>
                  <a:pt x="6238" y="10302"/>
                </a:lnTo>
                <a:close/>
                <a:moveTo>
                  <a:pt x="347" y="0"/>
                </a:moveTo>
                <a:cubicBezTo>
                  <a:pt x="158" y="0"/>
                  <a:pt x="0" y="158"/>
                  <a:pt x="0" y="347"/>
                </a:cubicBezTo>
                <a:lnTo>
                  <a:pt x="0" y="1733"/>
                </a:lnTo>
                <a:cubicBezTo>
                  <a:pt x="0" y="1922"/>
                  <a:pt x="158" y="2080"/>
                  <a:pt x="347" y="2080"/>
                </a:cubicBezTo>
                <a:lnTo>
                  <a:pt x="693" y="2080"/>
                </a:lnTo>
                <a:lnTo>
                  <a:pt x="693" y="7593"/>
                </a:lnTo>
                <a:lnTo>
                  <a:pt x="347" y="7593"/>
                </a:lnTo>
                <a:cubicBezTo>
                  <a:pt x="158" y="7593"/>
                  <a:pt x="0" y="7751"/>
                  <a:pt x="0" y="7940"/>
                </a:cubicBezTo>
                <a:lnTo>
                  <a:pt x="0" y="9326"/>
                </a:lnTo>
                <a:cubicBezTo>
                  <a:pt x="0" y="9515"/>
                  <a:pt x="158" y="9672"/>
                  <a:pt x="347" y="9672"/>
                </a:cubicBezTo>
                <a:lnTo>
                  <a:pt x="1733" y="9672"/>
                </a:lnTo>
                <a:cubicBezTo>
                  <a:pt x="1922" y="9672"/>
                  <a:pt x="2080" y="9515"/>
                  <a:pt x="2080" y="9326"/>
                </a:cubicBezTo>
                <a:lnTo>
                  <a:pt x="2080" y="8979"/>
                </a:lnTo>
                <a:lnTo>
                  <a:pt x="4442" y="8979"/>
                </a:lnTo>
                <a:lnTo>
                  <a:pt x="5577" y="10113"/>
                </a:lnTo>
                <a:lnTo>
                  <a:pt x="5577" y="10712"/>
                </a:lnTo>
                <a:cubicBezTo>
                  <a:pt x="5577" y="11248"/>
                  <a:pt x="6049" y="11720"/>
                  <a:pt x="6616" y="11720"/>
                </a:cubicBezTo>
                <a:lnTo>
                  <a:pt x="9357" y="11720"/>
                </a:lnTo>
                <a:cubicBezTo>
                  <a:pt x="9924" y="11720"/>
                  <a:pt x="10397" y="11248"/>
                  <a:pt x="10397" y="10712"/>
                </a:cubicBezTo>
                <a:lnTo>
                  <a:pt x="10397" y="10113"/>
                </a:lnTo>
                <a:cubicBezTo>
                  <a:pt x="10806" y="9200"/>
                  <a:pt x="11058" y="8160"/>
                  <a:pt x="11058" y="7026"/>
                </a:cubicBezTo>
                <a:lnTo>
                  <a:pt x="11058" y="5892"/>
                </a:lnTo>
                <a:cubicBezTo>
                  <a:pt x="11058" y="5325"/>
                  <a:pt x="10617" y="4884"/>
                  <a:pt x="10019" y="4884"/>
                </a:cubicBezTo>
                <a:cubicBezTo>
                  <a:pt x="9924" y="4884"/>
                  <a:pt x="9767" y="4915"/>
                  <a:pt x="9641" y="4947"/>
                </a:cubicBezTo>
                <a:cubicBezTo>
                  <a:pt x="9546" y="4632"/>
                  <a:pt x="9326" y="4379"/>
                  <a:pt x="9011" y="4253"/>
                </a:cubicBezTo>
                <a:lnTo>
                  <a:pt x="9011" y="2080"/>
                </a:lnTo>
                <a:lnTo>
                  <a:pt x="9357" y="2080"/>
                </a:lnTo>
                <a:cubicBezTo>
                  <a:pt x="9546" y="2080"/>
                  <a:pt x="9735" y="1922"/>
                  <a:pt x="9735" y="1733"/>
                </a:cubicBezTo>
                <a:lnTo>
                  <a:pt x="9735" y="347"/>
                </a:lnTo>
                <a:cubicBezTo>
                  <a:pt x="9735" y="158"/>
                  <a:pt x="9546" y="0"/>
                  <a:pt x="9357" y="0"/>
                </a:cubicBezTo>
                <a:lnTo>
                  <a:pt x="7971" y="0"/>
                </a:lnTo>
                <a:cubicBezTo>
                  <a:pt x="7782" y="0"/>
                  <a:pt x="7624" y="158"/>
                  <a:pt x="7624" y="347"/>
                </a:cubicBezTo>
                <a:lnTo>
                  <a:pt x="7624" y="693"/>
                </a:lnTo>
                <a:lnTo>
                  <a:pt x="2080" y="693"/>
                </a:lnTo>
                <a:lnTo>
                  <a:pt x="2080" y="347"/>
                </a:lnTo>
                <a:cubicBezTo>
                  <a:pt x="2080" y="158"/>
                  <a:pt x="1922" y="0"/>
                  <a:pt x="173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14" name="Google Shape;8114;p70"/>
          <p:cNvGrpSpPr/>
          <p:nvPr/>
        </p:nvGrpSpPr>
        <p:grpSpPr>
          <a:xfrm>
            <a:off x="6095556" y="2100694"/>
            <a:ext cx="327823" cy="327823"/>
            <a:chOff x="-2419325" y="2408150"/>
            <a:chExt cx="291450" cy="291450"/>
          </a:xfrm>
        </p:grpSpPr>
        <p:sp>
          <p:nvSpPr>
            <p:cNvPr id="8115" name="Google Shape;8115;p70"/>
            <p:cNvSpPr/>
            <p:nvPr/>
          </p:nvSpPr>
          <p:spPr>
            <a:xfrm>
              <a:off x="-2419325" y="2408150"/>
              <a:ext cx="291450" cy="291450"/>
            </a:xfrm>
            <a:custGeom>
              <a:rect b="b" l="l" r="r" t="t"/>
              <a:pathLst>
                <a:path extrusionOk="0" h="11658" w="11658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6" name="Google Shape;8116;p70"/>
            <p:cNvSpPr/>
            <p:nvPr/>
          </p:nvSpPr>
          <p:spPr>
            <a:xfrm>
              <a:off x="-2385475" y="2444375"/>
              <a:ext cx="173325" cy="86675"/>
            </a:xfrm>
            <a:custGeom>
              <a:rect b="b" l="l" r="r" t="t"/>
              <a:pathLst>
                <a:path extrusionOk="0" h="3467" w="6933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7" name="Google Shape;8117;p70"/>
            <p:cNvSpPr/>
            <p:nvPr/>
          </p:nvSpPr>
          <p:spPr>
            <a:xfrm>
              <a:off x="-2385475" y="25459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8" name="Google Shape;8118;p70"/>
            <p:cNvSpPr/>
            <p:nvPr/>
          </p:nvSpPr>
          <p:spPr>
            <a:xfrm>
              <a:off x="-2281500" y="2546775"/>
              <a:ext cx="69350" cy="18125"/>
            </a:xfrm>
            <a:custGeom>
              <a:rect b="b" l="l" r="r" t="t"/>
              <a:pathLst>
                <a:path extrusionOk="0" h="725" w="2774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19" name="Google Shape;8119;p70"/>
            <p:cNvSpPr/>
            <p:nvPr/>
          </p:nvSpPr>
          <p:spPr>
            <a:xfrm>
              <a:off x="-2281500" y="2581425"/>
              <a:ext cx="69350" cy="18150"/>
            </a:xfrm>
            <a:custGeom>
              <a:rect b="b" l="l" r="r" t="t"/>
              <a:pathLst>
                <a:path extrusionOk="0" h="726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0" name="Google Shape;8120;p70"/>
            <p:cNvSpPr/>
            <p:nvPr/>
          </p:nvSpPr>
          <p:spPr>
            <a:xfrm>
              <a:off x="-2281500" y="2616075"/>
              <a:ext cx="69350" cy="17350"/>
            </a:xfrm>
            <a:custGeom>
              <a:rect b="b" l="l" r="r" t="t"/>
              <a:pathLst>
                <a:path extrusionOk="0" h="694" w="277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1" name="Google Shape;8121;p70"/>
            <p:cNvSpPr/>
            <p:nvPr/>
          </p:nvSpPr>
          <p:spPr>
            <a:xfrm>
              <a:off x="-2385475" y="2649150"/>
              <a:ext cx="173325" cy="18150"/>
            </a:xfrm>
            <a:custGeom>
              <a:rect b="b" l="l" r="r" t="t"/>
              <a:pathLst>
                <a:path extrusionOk="0" h="726" w="6933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22" name="Google Shape;8122;p70"/>
          <p:cNvSpPr/>
          <p:nvPr/>
        </p:nvSpPr>
        <p:spPr>
          <a:xfrm>
            <a:off x="6094272" y="2505301"/>
            <a:ext cx="330466" cy="329595"/>
          </a:xfrm>
          <a:custGeom>
            <a:rect b="b" l="l" r="r" t="t"/>
            <a:pathLst>
              <a:path extrusionOk="0" h="11721" w="11752">
                <a:moveTo>
                  <a:pt x="6490" y="662"/>
                </a:moveTo>
                <a:cubicBezTo>
                  <a:pt x="6711" y="662"/>
                  <a:pt x="6868" y="820"/>
                  <a:pt x="6868" y="1009"/>
                </a:cubicBezTo>
                <a:lnTo>
                  <a:pt x="6868" y="1355"/>
                </a:lnTo>
                <a:lnTo>
                  <a:pt x="5167" y="1355"/>
                </a:lnTo>
                <a:cubicBezTo>
                  <a:pt x="4600" y="1355"/>
                  <a:pt x="4127" y="1828"/>
                  <a:pt x="4127" y="2395"/>
                </a:cubicBezTo>
                <a:lnTo>
                  <a:pt x="4127" y="2773"/>
                </a:lnTo>
                <a:lnTo>
                  <a:pt x="3088" y="2773"/>
                </a:lnTo>
                <a:cubicBezTo>
                  <a:pt x="2993" y="2773"/>
                  <a:pt x="2867" y="2836"/>
                  <a:pt x="2836" y="2899"/>
                </a:cubicBezTo>
                <a:lnTo>
                  <a:pt x="2048" y="3687"/>
                </a:lnTo>
                <a:lnTo>
                  <a:pt x="2048" y="3151"/>
                </a:lnTo>
                <a:cubicBezTo>
                  <a:pt x="2048" y="2931"/>
                  <a:pt x="1891" y="2773"/>
                  <a:pt x="1702" y="2773"/>
                </a:cubicBezTo>
                <a:lnTo>
                  <a:pt x="1040" y="2773"/>
                </a:lnTo>
                <a:cubicBezTo>
                  <a:pt x="819" y="2773"/>
                  <a:pt x="662" y="2616"/>
                  <a:pt x="662" y="2427"/>
                </a:cubicBezTo>
                <a:lnTo>
                  <a:pt x="662" y="1009"/>
                </a:lnTo>
                <a:cubicBezTo>
                  <a:pt x="662" y="820"/>
                  <a:pt x="819" y="662"/>
                  <a:pt x="1040" y="662"/>
                </a:cubicBezTo>
                <a:close/>
                <a:moveTo>
                  <a:pt x="10649" y="1986"/>
                </a:moveTo>
                <a:cubicBezTo>
                  <a:pt x="10838" y="1986"/>
                  <a:pt x="10995" y="2143"/>
                  <a:pt x="10995" y="2364"/>
                </a:cubicBezTo>
                <a:lnTo>
                  <a:pt x="10995" y="3781"/>
                </a:lnTo>
                <a:cubicBezTo>
                  <a:pt x="10995" y="3970"/>
                  <a:pt x="10838" y="4128"/>
                  <a:pt x="10649" y="4128"/>
                </a:cubicBezTo>
                <a:lnTo>
                  <a:pt x="8601" y="4128"/>
                </a:lnTo>
                <a:cubicBezTo>
                  <a:pt x="8412" y="4128"/>
                  <a:pt x="8255" y="4285"/>
                  <a:pt x="8255" y="4474"/>
                </a:cubicBezTo>
                <a:lnTo>
                  <a:pt x="8255" y="5041"/>
                </a:lnTo>
                <a:lnTo>
                  <a:pt x="7404" y="4191"/>
                </a:lnTo>
                <a:cubicBezTo>
                  <a:pt x="7372" y="4159"/>
                  <a:pt x="7246" y="4128"/>
                  <a:pt x="7183" y="4128"/>
                </a:cubicBezTo>
                <a:lnTo>
                  <a:pt x="5136" y="4128"/>
                </a:lnTo>
                <a:cubicBezTo>
                  <a:pt x="4947" y="4128"/>
                  <a:pt x="4789" y="3970"/>
                  <a:pt x="4789" y="3781"/>
                </a:cubicBezTo>
                <a:lnTo>
                  <a:pt x="4789" y="2364"/>
                </a:lnTo>
                <a:cubicBezTo>
                  <a:pt x="4789" y="2143"/>
                  <a:pt x="4947" y="1986"/>
                  <a:pt x="5136" y="1986"/>
                </a:cubicBezTo>
                <a:close/>
                <a:moveTo>
                  <a:pt x="3088" y="6207"/>
                </a:moveTo>
                <a:cubicBezTo>
                  <a:pt x="3623" y="6207"/>
                  <a:pt x="4096" y="6680"/>
                  <a:pt x="4096" y="7247"/>
                </a:cubicBezTo>
                <a:cubicBezTo>
                  <a:pt x="4096" y="7782"/>
                  <a:pt x="3623" y="8255"/>
                  <a:pt x="3088" y="8255"/>
                </a:cubicBezTo>
                <a:cubicBezTo>
                  <a:pt x="2521" y="8255"/>
                  <a:pt x="2048" y="7782"/>
                  <a:pt x="2048" y="7247"/>
                </a:cubicBezTo>
                <a:cubicBezTo>
                  <a:pt x="2048" y="6648"/>
                  <a:pt x="2489" y="6207"/>
                  <a:pt x="3088" y="6207"/>
                </a:cubicBezTo>
                <a:close/>
                <a:moveTo>
                  <a:pt x="8601" y="6207"/>
                </a:moveTo>
                <a:cubicBezTo>
                  <a:pt x="9137" y="6207"/>
                  <a:pt x="9609" y="6648"/>
                  <a:pt x="9609" y="7247"/>
                </a:cubicBezTo>
                <a:cubicBezTo>
                  <a:pt x="9609" y="7782"/>
                  <a:pt x="9137" y="8255"/>
                  <a:pt x="8601" y="8255"/>
                </a:cubicBezTo>
                <a:cubicBezTo>
                  <a:pt x="8003" y="8255"/>
                  <a:pt x="7530" y="7782"/>
                  <a:pt x="7530" y="7247"/>
                </a:cubicBezTo>
                <a:cubicBezTo>
                  <a:pt x="7530" y="6680"/>
                  <a:pt x="8003" y="6207"/>
                  <a:pt x="8601" y="6207"/>
                </a:cubicBezTo>
                <a:close/>
                <a:moveTo>
                  <a:pt x="3749" y="8980"/>
                </a:moveTo>
                <a:cubicBezTo>
                  <a:pt x="4695" y="8980"/>
                  <a:pt x="5451" y="9704"/>
                  <a:pt x="5451" y="10649"/>
                </a:cubicBezTo>
                <a:lnTo>
                  <a:pt x="5451" y="11027"/>
                </a:lnTo>
                <a:lnTo>
                  <a:pt x="630" y="11027"/>
                </a:lnTo>
                <a:lnTo>
                  <a:pt x="630" y="10649"/>
                </a:lnTo>
                <a:lnTo>
                  <a:pt x="662" y="10649"/>
                </a:lnTo>
                <a:cubicBezTo>
                  <a:pt x="662" y="9704"/>
                  <a:pt x="1418" y="8980"/>
                  <a:pt x="2363" y="8980"/>
                </a:cubicBezTo>
                <a:close/>
                <a:moveTo>
                  <a:pt x="9369" y="8976"/>
                </a:moveTo>
                <a:cubicBezTo>
                  <a:pt x="10266" y="8976"/>
                  <a:pt x="10995" y="9740"/>
                  <a:pt x="10995" y="10649"/>
                </a:cubicBezTo>
                <a:lnTo>
                  <a:pt x="10995" y="11027"/>
                </a:lnTo>
                <a:lnTo>
                  <a:pt x="6144" y="11027"/>
                </a:lnTo>
                <a:lnTo>
                  <a:pt x="6144" y="10649"/>
                </a:lnTo>
                <a:cubicBezTo>
                  <a:pt x="6144" y="9704"/>
                  <a:pt x="6900" y="8980"/>
                  <a:pt x="7845" y="8980"/>
                </a:cubicBezTo>
                <a:lnTo>
                  <a:pt x="9263" y="8980"/>
                </a:lnTo>
                <a:cubicBezTo>
                  <a:pt x="9298" y="8977"/>
                  <a:pt x="9334" y="8976"/>
                  <a:pt x="9369" y="8976"/>
                </a:cubicBezTo>
                <a:close/>
                <a:moveTo>
                  <a:pt x="1040" y="1"/>
                </a:moveTo>
                <a:cubicBezTo>
                  <a:pt x="473" y="1"/>
                  <a:pt x="0" y="473"/>
                  <a:pt x="0" y="1009"/>
                </a:cubicBezTo>
                <a:lnTo>
                  <a:pt x="0" y="2427"/>
                </a:lnTo>
                <a:cubicBezTo>
                  <a:pt x="0" y="2994"/>
                  <a:pt x="473" y="3466"/>
                  <a:pt x="1040" y="3466"/>
                </a:cubicBezTo>
                <a:lnTo>
                  <a:pt x="1386" y="3466"/>
                </a:lnTo>
                <a:lnTo>
                  <a:pt x="1386" y="4474"/>
                </a:lnTo>
                <a:cubicBezTo>
                  <a:pt x="1386" y="4688"/>
                  <a:pt x="1546" y="4829"/>
                  <a:pt x="1727" y="4829"/>
                </a:cubicBezTo>
                <a:cubicBezTo>
                  <a:pt x="1813" y="4829"/>
                  <a:pt x="1904" y="4797"/>
                  <a:pt x="1985" y="4726"/>
                </a:cubicBezTo>
                <a:lnTo>
                  <a:pt x="3245" y="3466"/>
                </a:lnTo>
                <a:lnTo>
                  <a:pt x="4096" y="3466"/>
                </a:lnTo>
                <a:lnTo>
                  <a:pt x="4096" y="3813"/>
                </a:lnTo>
                <a:cubicBezTo>
                  <a:pt x="4096" y="4348"/>
                  <a:pt x="4568" y="4821"/>
                  <a:pt x="5136" y="4821"/>
                </a:cubicBezTo>
                <a:lnTo>
                  <a:pt x="7057" y="4821"/>
                </a:lnTo>
                <a:lnTo>
                  <a:pt x="7908" y="5672"/>
                </a:lnTo>
                <a:cubicBezTo>
                  <a:pt x="7341" y="5924"/>
                  <a:pt x="6868" y="6522"/>
                  <a:pt x="6868" y="7247"/>
                </a:cubicBezTo>
                <a:cubicBezTo>
                  <a:pt x="6868" y="7625"/>
                  <a:pt x="7026" y="8034"/>
                  <a:pt x="7278" y="8349"/>
                </a:cubicBezTo>
                <a:cubicBezTo>
                  <a:pt x="6648" y="8507"/>
                  <a:pt x="6144" y="8885"/>
                  <a:pt x="5829" y="9452"/>
                </a:cubicBezTo>
                <a:cubicBezTo>
                  <a:pt x="5514" y="8917"/>
                  <a:pt x="5010" y="8539"/>
                  <a:pt x="4411" y="8381"/>
                </a:cubicBezTo>
                <a:cubicBezTo>
                  <a:pt x="4663" y="8066"/>
                  <a:pt x="4821" y="7719"/>
                  <a:pt x="4821" y="7278"/>
                </a:cubicBezTo>
                <a:cubicBezTo>
                  <a:pt x="4821" y="6333"/>
                  <a:pt x="4064" y="5577"/>
                  <a:pt x="3119" y="5577"/>
                </a:cubicBezTo>
                <a:cubicBezTo>
                  <a:pt x="2174" y="5577"/>
                  <a:pt x="1418" y="6333"/>
                  <a:pt x="1418" y="7278"/>
                </a:cubicBezTo>
                <a:cubicBezTo>
                  <a:pt x="1418" y="7719"/>
                  <a:pt x="1576" y="8097"/>
                  <a:pt x="1828" y="8381"/>
                </a:cubicBezTo>
                <a:cubicBezTo>
                  <a:pt x="788" y="8665"/>
                  <a:pt x="32" y="9610"/>
                  <a:pt x="32" y="10712"/>
                </a:cubicBezTo>
                <a:lnTo>
                  <a:pt x="32" y="11374"/>
                </a:lnTo>
                <a:cubicBezTo>
                  <a:pt x="32" y="11563"/>
                  <a:pt x="189" y="11721"/>
                  <a:pt x="410" y="11721"/>
                </a:cubicBezTo>
                <a:lnTo>
                  <a:pt x="11374" y="11721"/>
                </a:lnTo>
                <a:cubicBezTo>
                  <a:pt x="11594" y="11721"/>
                  <a:pt x="11752" y="11563"/>
                  <a:pt x="11752" y="11374"/>
                </a:cubicBezTo>
                <a:lnTo>
                  <a:pt x="11752" y="10712"/>
                </a:lnTo>
                <a:cubicBezTo>
                  <a:pt x="11752" y="9610"/>
                  <a:pt x="10995" y="8665"/>
                  <a:pt x="9956" y="8381"/>
                </a:cubicBezTo>
                <a:cubicBezTo>
                  <a:pt x="10208" y="8066"/>
                  <a:pt x="10365" y="7719"/>
                  <a:pt x="10365" y="7278"/>
                </a:cubicBezTo>
                <a:cubicBezTo>
                  <a:pt x="10365" y="6459"/>
                  <a:pt x="9767" y="5735"/>
                  <a:pt x="8979" y="5577"/>
                </a:cubicBezTo>
                <a:lnTo>
                  <a:pt x="8979" y="4884"/>
                </a:lnTo>
                <a:lnTo>
                  <a:pt x="10649" y="4884"/>
                </a:lnTo>
                <a:lnTo>
                  <a:pt x="10649" y="4821"/>
                </a:lnTo>
                <a:cubicBezTo>
                  <a:pt x="11185" y="4821"/>
                  <a:pt x="11657" y="4348"/>
                  <a:pt x="11657" y="3813"/>
                </a:cubicBezTo>
                <a:lnTo>
                  <a:pt x="11657" y="2395"/>
                </a:lnTo>
                <a:cubicBezTo>
                  <a:pt x="11657" y="1828"/>
                  <a:pt x="11185" y="1355"/>
                  <a:pt x="10649" y="1355"/>
                </a:cubicBezTo>
                <a:lnTo>
                  <a:pt x="7530" y="1355"/>
                </a:lnTo>
                <a:lnTo>
                  <a:pt x="7530" y="1009"/>
                </a:lnTo>
                <a:cubicBezTo>
                  <a:pt x="7530" y="473"/>
                  <a:pt x="7057" y="1"/>
                  <a:pt x="6490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23" name="Google Shape;8123;p70"/>
          <p:cNvGrpSpPr/>
          <p:nvPr/>
        </p:nvGrpSpPr>
        <p:grpSpPr>
          <a:xfrm>
            <a:off x="7365203" y="2505791"/>
            <a:ext cx="327823" cy="328695"/>
            <a:chOff x="-1333200" y="2770450"/>
            <a:chExt cx="291450" cy="292225"/>
          </a:xfrm>
        </p:grpSpPr>
        <p:sp>
          <p:nvSpPr>
            <p:cNvPr id="8124" name="Google Shape;8124;p70"/>
            <p:cNvSpPr/>
            <p:nvPr/>
          </p:nvSpPr>
          <p:spPr>
            <a:xfrm>
              <a:off x="-1299325" y="2808250"/>
              <a:ext cx="222925" cy="134725"/>
            </a:xfrm>
            <a:custGeom>
              <a:rect b="b" l="l" r="r" t="t"/>
              <a:pathLst>
                <a:path extrusionOk="0" h="5389" w="8917">
                  <a:moveTo>
                    <a:pt x="7877" y="631"/>
                  </a:moveTo>
                  <a:cubicBezTo>
                    <a:pt x="8066" y="631"/>
                    <a:pt x="8223" y="789"/>
                    <a:pt x="8223" y="978"/>
                  </a:cubicBezTo>
                  <a:cubicBezTo>
                    <a:pt x="8223" y="1167"/>
                    <a:pt x="8066" y="1324"/>
                    <a:pt x="7877" y="1324"/>
                  </a:cubicBezTo>
                  <a:cubicBezTo>
                    <a:pt x="7656" y="1324"/>
                    <a:pt x="7498" y="1167"/>
                    <a:pt x="7498" y="978"/>
                  </a:cubicBezTo>
                  <a:cubicBezTo>
                    <a:pt x="7498" y="789"/>
                    <a:pt x="7656" y="631"/>
                    <a:pt x="7877" y="631"/>
                  </a:cubicBezTo>
                  <a:close/>
                  <a:moveTo>
                    <a:pt x="3056" y="1293"/>
                  </a:moveTo>
                  <a:cubicBezTo>
                    <a:pt x="3245" y="1293"/>
                    <a:pt x="3403" y="1450"/>
                    <a:pt x="3403" y="1639"/>
                  </a:cubicBezTo>
                  <a:cubicBezTo>
                    <a:pt x="3403" y="1828"/>
                    <a:pt x="3245" y="1986"/>
                    <a:pt x="3056" y="1986"/>
                  </a:cubicBezTo>
                  <a:cubicBezTo>
                    <a:pt x="2867" y="1986"/>
                    <a:pt x="2710" y="1828"/>
                    <a:pt x="2710" y="1639"/>
                  </a:cubicBezTo>
                  <a:cubicBezTo>
                    <a:pt x="2741" y="1450"/>
                    <a:pt x="2899" y="1293"/>
                    <a:pt x="3056" y="1293"/>
                  </a:cubicBezTo>
                  <a:close/>
                  <a:moveTo>
                    <a:pt x="5797" y="3340"/>
                  </a:moveTo>
                  <a:cubicBezTo>
                    <a:pt x="6018" y="3340"/>
                    <a:pt x="6175" y="3498"/>
                    <a:pt x="6175" y="3687"/>
                  </a:cubicBezTo>
                  <a:cubicBezTo>
                    <a:pt x="6175" y="3876"/>
                    <a:pt x="6018" y="4034"/>
                    <a:pt x="5797" y="4034"/>
                  </a:cubicBezTo>
                  <a:cubicBezTo>
                    <a:pt x="5608" y="4034"/>
                    <a:pt x="5451" y="3876"/>
                    <a:pt x="5451" y="3687"/>
                  </a:cubicBezTo>
                  <a:cubicBezTo>
                    <a:pt x="5451" y="3498"/>
                    <a:pt x="5608" y="3340"/>
                    <a:pt x="5797" y="3340"/>
                  </a:cubicBezTo>
                  <a:close/>
                  <a:moveTo>
                    <a:pt x="1008" y="4034"/>
                  </a:moveTo>
                  <a:cubicBezTo>
                    <a:pt x="1198" y="4034"/>
                    <a:pt x="1355" y="4191"/>
                    <a:pt x="1355" y="4412"/>
                  </a:cubicBezTo>
                  <a:cubicBezTo>
                    <a:pt x="1355" y="4601"/>
                    <a:pt x="1198" y="4758"/>
                    <a:pt x="1008" y="4758"/>
                  </a:cubicBezTo>
                  <a:cubicBezTo>
                    <a:pt x="819" y="4758"/>
                    <a:pt x="662" y="4601"/>
                    <a:pt x="662" y="4412"/>
                  </a:cubicBezTo>
                  <a:cubicBezTo>
                    <a:pt x="662" y="4191"/>
                    <a:pt x="819" y="4034"/>
                    <a:pt x="1008" y="4034"/>
                  </a:cubicBezTo>
                  <a:close/>
                  <a:moveTo>
                    <a:pt x="7908" y="1"/>
                  </a:moveTo>
                  <a:cubicBezTo>
                    <a:pt x="7341" y="1"/>
                    <a:pt x="6868" y="474"/>
                    <a:pt x="6868" y="1009"/>
                  </a:cubicBezTo>
                  <a:cubicBezTo>
                    <a:pt x="6868" y="1198"/>
                    <a:pt x="6963" y="1419"/>
                    <a:pt x="7026" y="1576"/>
                  </a:cubicBezTo>
                  <a:lnTo>
                    <a:pt x="6112" y="2742"/>
                  </a:lnTo>
                  <a:cubicBezTo>
                    <a:pt x="6032" y="2722"/>
                    <a:pt x="5943" y="2711"/>
                    <a:pt x="5850" y="2711"/>
                  </a:cubicBezTo>
                  <a:cubicBezTo>
                    <a:pt x="5650" y="2711"/>
                    <a:pt x="5434" y="2760"/>
                    <a:pt x="5262" y="2868"/>
                  </a:cubicBezTo>
                  <a:lnTo>
                    <a:pt x="4096" y="1954"/>
                  </a:lnTo>
                  <a:cubicBezTo>
                    <a:pt x="4127" y="1891"/>
                    <a:pt x="4127" y="1765"/>
                    <a:pt x="4127" y="1639"/>
                  </a:cubicBezTo>
                  <a:cubicBezTo>
                    <a:pt x="4127" y="1104"/>
                    <a:pt x="3655" y="631"/>
                    <a:pt x="3088" y="631"/>
                  </a:cubicBezTo>
                  <a:cubicBezTo>
                    <a:pt x="2552" y="631"/>
                    <a:pt x="2080" y="1104"/>
                    <a:pt x="2080" y="1639"/>
                  </a:cubicBezTo>
                  <a:cubicBezTo>
                    <a:pt x="2080" y="1828"/>
                    <a:pt x="2143" y="2049"/>
                    <a:pt x="2237" y="2206"/>
                  </a:cubicBezTo>
                  <a:lnTo>
                    <a:pt x="1324" y="3372"/>
                  </a:lnTo>
                  <a:cubicBezTo>
                    <a:pt x="1261" y="3340"/>
                    <a:pt x="1134" y="3340"/>
                    <a:pt x="1008" y="3340"/>
                  </a:cubicBezTo>
                  <a:cubicBezTo>
                    <a:pt x="441" y="3340"/>
                    <a:pt x="0" y="3813"/>
                    <a:pt x="0" y="4349"/>
                  </a:cubicBezTo>
                  <a:cubicBezTo>
                    <a:pt x="0" y="4947"/>
                    <a:pt x="441" y="5388"/>
                    <a:pt x="1008" y="5388"/>
                  </a:cubicBezTo>
                  <a:cubicBezTo>
                    <a:pt x="1576" y="5388"/>
                    <a:pt x="2017" y="4916"/>
                    <a:pt x="2017" y="4349"/>
                  </a:cubicBezTo>
                  <a:cubicBezTo>
                    <a:pt x="2017" y="4160"/>
                    <a:pt x="1954" y="3971"/>
                    <a:pt x="1859" y="3813"/>
                  </a:cubicBezTo>
                  <a:lnTo>
                    <a:pt x="2773" y="2616"/>
                  </a:lnTo>
                  <a:cubicBezTo>
                    <a:pt x="2875" y="2650"/>
                    <a:pt x="2980" y="2667"/>
                    <a:pt x="3087" y="2667"/>
                  </a:cubicBezTo>
                  <a:cubicBezTo>
                    <a:pt x="3278" y="2667"/>
                    <a:pt x="3473" y="2611"/>
                    <a:pt x="3655" y="2490"/>
                  </a:cubicBezTo>
                  <a:lnTo>
                    <a:pt x="4821" y="3403"/>
                  </a:lnTo>
                  <a:cubicBezTo>
                    <a:pt x="4789" y="3498"/>
                    <a:pt x="4789" y="3624"/>
                    <a:pt x="4789" y="3719"/>
                  </a:cubicBezTo>
                  <a:cubicBezTo>
                    <a:pt x="4789" y="4286"/>
                    <a:pt x="5262" y="4758"/>
                    <a:pt x="5797" y="4758"/>
                  </a:cubicBezTo>
                  <a:cubicBezTo>
                    <a:pt x="6364" y="4758"/>
                    <a:pt x="6837" y="4286"/>
                    <a:pt x="6837" y="3719"/>
                  </a:cubicBezTo>
                  <a:cubicBezTo>
                    <a:pt x="6837" y="3529"/>
                    <a:pt x="6742" y="3340"/>
                    <a:pt x="6679" y="3183"/>
                  </a:cubicBezTo>
                  <a:lnTo>
                    <a:pt x="7593" y="1986"/>
                  </a:lnTo>
                  <a:cubicBezTo>
                    <a:pt x="7656" y="2049"/>
                    <a:pt x="7782" y="2049"/>
                    <a:pt x="7908" y="2049"/>
                  </a:cubicBezTo>
                  <a:cubicBezTo>
                    <a:pt x="8444" y="2049"/>
                    <a:pt x="8916" y="1576"/>
                    <a:pt x="8916" y="1009"/>
                  </a:cubicBezTo>
                  <a:cubicBezTo>
                    <a:pt x="8916" y="474"/>
                    <a:pt x="8444" y="1"/>
                    <a:pt x="79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5" name="Google Shape;8125;p70"/>
            <p:cNvSpPr/>
            <p:nvPr/>
          </p:nvSpPr>
          <p:spPr>
            <a:xfrm>
              <a:off x="-1333200" y="2770450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586" y="725"/>
                  </a:moveTo>
                  <a:cubicBezTo>
                    <a:pt x="10807" y="725"/>
                    <a:pt x="10964" y="883"/>
                    <a:pt x="10964" y="1072"/>
                  </a:cubicBezTo>
                  <a:lnTo>
                    <a:pt x="10964" y="7593"/>
                  </a:lnTo>
                  <a:lnTo>
                    <a:pt x="631" y="7593"/>
                  </a:lnTo>
                  <a:lnTo>
                    <a:pt x="631" y="1072"/>
                  </a:lnTo>
                  <a:cubicBezTo>
                    <a:pt x="662" y="883"/>
                    <a:pt x="820" y="725"/>
                    <a:pt x="977" y="725"/>
                  </a:cubicBezTo>
                  <a:close/>
                  <a:moveTo>
                    <a:pt x="10996" y="8286"/>
                  </a:moveTo>
                  <a:lnTo>
                    <a:pt x="10996" y="8633"/>
                  </a:lnTo>
                  <a:cubicBezTo>
                    <a:pt x="10996" y="8822"/>
                    <a:pt x="10838" y="8980"/>
                    <a:pt x="10618" y="8980"/>
                  </a:cubicBezTo>
                  <a:lnTo>
                    <a:pt x="1009" y="8980"/>
                  </a:lnTo>
                  <a:cubicBezTo>
                    <a:pt x="820" y="8980"/>
                    <a:pt x="662" y="8822"/>
                    <a:pt x="662" y="8633"/>
                  </a:cubicBezTo>
                  <a:lnTo>
                    <a:pt x="662" y="8286"/>
                  </a:lnTo>
                  <a:close/>
                  <a:moveTo>
                    <a:pt x="6617" y="9641"/>
                  </a:moveTo>
                  <a:lnTo>
                    <a:pt x="6932" y="11027"/>
                  </a:lnTo>
                  <a:lnTo>
                    <a:pt x="4632" y="11027"/>
                  </a:lnTo>
                  <a:lnTo>
                    <a:pt x="4947" y="9641"/>
                  </a:ln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8570"/>
                  </a:lnTo>
                  <a:cubicBezTo>
                    <a:pt x="1" y="9137"/>
                    <a:pt x="473" y="9610"/>
                    <a:pt x="1009" y="9610"/>
                  </a:cubicBezTo>
                  <a:lnTo>
                    <a:pt x="4285" y="9610"/>
                  </a:lnTo>
                  <a:lnTo>
                    <a:pt x="3970" y="10996"/>
                  </a:lnTo>
                  <a:lnTo>
                    <a:pt x="3057" y="10996"/>
                  </a:lnTo>
                  <a:cubicBezTo>
                    <a:pt x="2868" y="10996"/>
                    <a:pt x="2710" y="11153"/>
                    <a:pt x="2710" y="11342"/>
                  </a:cubicBezTo>
                  <a:cubicBezTo>
                    <a:pt x="2710" y="11531"/>
                    <a:pt x="2868" y="11689"/>
                    <a:pt x="3057" y="11689"/>
                  </a:cubicBezTo>
                  <a:lnTo>
                    <a:pt x="8538" y="11689"/>
                  </a:lnTo>
                  <a:cubicBezTo>
                    <a:pt x="8727" y="11689"/>
                    <a:pt x="8885" y="11531"/>
                    <a:pt x="8885" y="11342"/>
                  </a:cubicBezTo>
                  <a:cubicBezTo>
                    <a:pt x="8885" y="11153"/>
                    <a:pt x="8727" y="10996"/>
                    <a:pt x="8538" y="10996"/>
                  </a:cubicBezTo>
                  <a:lnTo>
                    <a:pt x="7625" y="10996"/>
                  </a:lnTo>
                  <a:lnTo>
                    <a:pt x="7310" y="9610"/>
                  </a:lnTo>
                  <a:lnTo>
                    <a:pt x="10618" y="9610"/>
                  </a:lnTo>
                  <a:cubicBezTo>
                    <a:pt x="11185" y="9610"/>
                    <a:pt x="11657" y="9137"/>
                    <a:pt x="11657" y="8570"/>
                  </a:cubicBezTo>
                  <a:lnTo>
                    <a:pt x="11657" y="1040"/>
                  </a:lnTo>
                  <a:cubicBezTo>
                    <a:pt x="11657" y="473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6" name="Google Shape;8126;p70"/>
          <p:cNvGrpSpPr/>
          <p:nvPr/>
        </p:nvGrpSpPr>
        <p:grpSpPr>
          <a:xfrm>
            <a:off x="2292310" y="1704033"/>
            <a:ext cx="329595" cy="327823"/>
            <a:chOff x="-5635200" y="2037975"/>
            <a:chExt cx="293025" cy="291450"/>
          </a:xfrm>
        </p:grpSpPr>
        <p:sp>
          <p:nvSpPr>
            <p:cNvPr id="8127" name="Google Shape;8127;p70"/>
            <p:cNvSpPr/>
            <p:nvPr/>
          </p:nvSpPr>
          <p:spPr>
            <a:xfrm>
              <a:off x="-5635200" y="203797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2395" y="725"/>
                  </a:moveTo>
                  <a:cubicBezTo>
                    <a:pt x="2930" y="725"/>
                    <a:pt x="3403" y="1197"/>
                    <a:pt x="3403" y="1733"/>
                  </a:cubicBezTo>
                  <a:cubicBezTo>
                    <a:pt x="3403" y="2300"/>
                    <a:pt x="2930" y="2773"/>
                    <a:pt x="2395" y="2773"/>
                  </a:cubicBezTo>
                  <a:cubicBezTo>
                    <a:pt x="1828" y="2773"/>
                    <a:pt x="1355" y="2300"/>
                    <a:pt x="1355" y="1733"/>
                  </a:cubicBezTo>
                  <a:cubicBezTo>
                    <a:pt x="1355" y="1197"/>
                    <a:pt x="1828" y="725"/>
                    <a:pt x="2395" y="725"/>
                  </a:cubicBezTo>
                  <a:close/>
                  <a:moveTo>
                    <a:pt x="10303" y="725"/>
                  </a:moveTo>
                  <a:lnTo>
                    <a:pt x="10303" y="6585"/>
                  </a:lnTo>
                  <a:lnTo>
                    <a:pt x="10334" y="6585"/>
                  </a:lnTo>
                  <a:cubicBezTo>
                    <a:pt x="10334" y="6774"/>
                    <a:pt x="10177" y="6931"/>
                    <a:pt x="9988" y="6931"/>
                  </a:cubicBezTo>
                  <a:lnTo>
                    <a:pt x="4789" y="6931"/>
                  </a:lnTo>
                  <a:lnTo>
                    <a:pt x="4789" y="5167"/>
                  </a:lnTo>
                  <a:cubicBezTo>
                    <a:pt x="4789" y="4253"/>
                    <a:pt x="4285" y="3434"/>
                    <a:pt x="3498" y="3025"/>
                  </a:cubicBezTo>
                  <a:cubicBezTo>
                    <a:pt x="3844" y="2710"/>
                    <a:pt x="4096" y="2237"/>
                    <a:pt x="4096" y="1733"/>
                  </a:cubicBezTo>
                  <a:cubicBezTo>
                    <a:pt x="4096" y="1355"/>
                    <a:pt x="3970" y="977"/>
                    <a:pt x="3718" y="725"/>
                  </a:cubicBezTo>
                  <a:close/>
                  <a:moveTo>
                    <a:pt x="2710" y="3466"/>
                  </a:moveTo>
                  <a:cubicBezTo>
                    <a:pt x="3498" y="3623"/>
                    <a:pt x="4096" y="4316"/>
                    <a:pt x="4096" y="5167"/>
                  </a:cubicBezTo>
                  <a:lnTo>
                    <a:pt x="4096" y="7246"/>
                  </a:lnTo>
                  <a:cubicBezTo>
                    <a:pt x="4128" y="7435"/>
                    <a:pt x="3970" y="7593"/>
                    <a:pt x="3750" y="7593"/>
                  </a:cubicBezTo>
                  <a:cubicBezTo>
                    <a:pt x="3561" y="7593"/>
                    <a:pt x="3403" y="7750"/>
                    <a:pt x="3403" y="7971"/>
                  </a:cubicBezTo>
                  <a:lnTo>
                    <a:pt x="3403" y="10712"/>
                  </a:lnTo>
                  <a:cubicBezTo>
                    <a:pt x="3403" y="10901"/>
                    <a:pt x="3246" y="11058"/>
                    <a:pt x="3056" y="11058"/>
                  </a:cubicBezTo>
                  <a:lnTo>
                    <a:pt x="1670" y="11058"/>
                  </a:lnTo>
                  <a:cubicBezTo>
                    <a:pt x="1481" y="11058"/>
                    <a:pt x="1324" y="10901"/>
                    <a:pt x="1324" y="10712"/>
                  </a:cubicBezTo>
                  <a:lnTo>
                    <a:pt x="1324" y="7971"/>
                  </a:lnTo>
                  <a:cubicBezTo>
                    <a:pt x="1324" y="7750"/>
                    <a:pt x="1166" y="7593"/>
                    <a:pt x="977" y="7593"/>
                  </a:cubicBezTo>
                  <a:cubicBezTo>
                    <a:pt x="788" y="7593"/>
                    <a:pt x="631" y="7435"/>
                    <a:pt x="631" y="7246"/>
                  </a:cubicBezTo>
                  <a:lnTo>
                    <a:pt x="631" y="5167"/>
                  </a:lnTo>
                  <a:cubicBezTo>
                    <a:pt x="631" y="4316"/>
                    <a:pt x="1198" y="3623"/>
                    <a:pt x="1985" y="3466"/>
                  </a:cubicBezTo>
                  <a:lnTo>
                    <a:pt x="1985" y="5829"/>
                  </a:lnTo>
                  <a:cubicBezTo>
                    <a:pt x="1985" y="6018"/>
                    <a:pt x="2143" y="6175"/>
                    <a:pt x="2363" y="6175"/>
                  </a:cubicBezTo>
                  <a:cubicBezTo>
                    <a:pt x="2552" y="6175"/>
                    <a:pt x="2710" y="6018"/>
                    <a:pt x="2710" y="5829"/>
                  </a:cubicBezTo>
                  <a:lnTo>
                    <a:pt x="2710" y="3466"/>
                  </a:lnTo>
                  <a:close/>
                  <a:moveTo>
                    <a:pt x="2395" y="0"/>
                  </a:moveTo>
                  <a:cubicBezTo>
                    <a:pt x="1450" y="0"/>
                    <a:pt x="694" y="756"/>
                    <a:pt x="694" y="1702"/>
                  </a:cubicBezTo>
                  <a:cubicBezTo>
                    <a:pt x="694" y="2206"/>
                    <a:pt x="946" y="2678"/>
                    <a:pt x="1292" y="2993"/>
                  </a:cubicBezTo>
                  <a:cubicBezTo>
                    <a:pt x="536" y="3403"/>
                    <a:pt x="1" y="4222"/>
                    <a:pt x="1" y="5136"/>
                  </a:cubicBezTo>
                  <a:lnTo>
                    <a:pt x="1" y="7215"/>
                  </a:lnTo>
                  <a:cubicBezTo>
                    <a:pt x="1" y="7656"/>
                    <a:pt x="253" y="8034"/>
                    <a:pt x="662" y="8192"/>
                  </a:cubicBezTo>
                  <a:lnTo>
                    <a:pt x="662" y="10649"/>
                  </a:lnTo>
                  <a:cubicBezTo>
                    <a:pt x="662" y="11184"/>
                    <a:pt x="1135" y="11657"/>
                    <a:pt x="1670" y="11657"/>
                  </a:cubicBezTo>
                  <a:lnTo>
                    <a:pt x="3056" y="11657"/>
                  </a:lnTo>
                  <a:cubicBezTo>
                    <a:pt x="3624" y="11657"/>
                    <a:pt x="4096" y="11184"/>
                    <a:pt x="4096" y="10649"/>
                  </a:cubicBezTo>
                  <a:lnTo>
                    <a:pt x="4096" y="8192"/>
                  </a:lnTo>
                  <a:cubicBezTo>
                    <a:pt x="4348" y="8065"/>
                    <a:pt x="4600" y="7876"/>
                    <a:pt x="4726" y="7561"/>
                  </a:cubicBezTo>
                  <a:lnTo>
                    <a:pt x="9988" y="7561"/>
                  </a:lnTo>
                  <a:cubicBezTo>
                    <a:pt x="10555" y="7561"/>
                    <a:pt x="11027" y="7089"/>
                    <a:pt x="11027" y="6553"/>
                  </a:cubicBezTo>
                  <a:lnTo>
                    <a:pt x="11027" y="662"/>
                  </a:lnTo>
                  <a:lnTo>
                    <a:pt x="11374" y="662"/>
                  </a:lnTo>
                  <a:cubicBezTo>
                    <a:pt x="11563" y="662"/>
                    <a:pt x="11720" y="504"/>
                    <a:pt x="11720" y="315"/>
                  </a:cubicBezTo>
                  <a:cubicBezTo>
                    <a:pt x="11720" y="158"/>
                    <a:pt x="11563" y="0"/>
                    <a:pt x="11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28" name="Google Shape;8128;p70"/>
            <p:cNvSpPr/>
            <p:nvPr/>
          </p:nvSpPr>
          <p:spPr>
            <a:xfrm>
              <a:off x="-5496575" y="2072625"/>
              <a:ext cx="102425" cy="102425"/>
            </a:xfrm>
            <a:custGeom>
              <a:rect b="b" l="l" r="r" t="t"/>
              <a:pathLst>
                <a:path extrusionOk="0" h="4097" w="4097">
                  <a:moveTo>
                    <a:pt x="2395" y="725"/>
                  </a:moveTo>
                  <a:cubicBezTo>
                    <a:pt x="2867" y="851"/>
                    <a:pt x="3245" y="1229"/>
                    <a:pt x="3371" y="1733"/>
                  </a:cubicBezTo>
                  <a:lnTo>
                    <a:pt x="2395" y="1733"/>
                  </a:lnTo>
                  <a:lnTo>
                    <a:pt x="2395" y="725"/>
                  </a:lnTo>
                  <a:close/>
                  <a:moveTo>
                    <a:pt x="1733" y="757"/>
                  </a:moveTo>
                  <a:lnTo>
                    <a:pt x="1733" y="2080"/>
                  </a:lnTo>
                  <a:cubicBezTo>
                    <a:pt x="1733" y="2269"/>
                    <a:pt x="1891" y="2426"/>
                    <a:pt x="2080" y="2426"/>
                  </a:cubicBezTo>
                  <a:lnTo>
                    <a:pt x="3403" y="2426"/>
                  </a:lnTo>
                  <a:cubicBezTo>
                    <a:pt x="3245" y="3025"/>
                    <a:pt x="2741" y="3466"/>
                    <a:pt x="2080" y="3466"/>
                  </a:cubicBezTo>
                  <a:cubicBezTo>
                    <a:pt x="1324" y="3466"/>
                    <a:pt x="693" y="2836"/>
                    <a:pt x="693" y="2080"/>
                  </a:cubicBezTo>
                  <a:cubicBezTo>
                    <a:pt x="693" y="1418"/>
                    <a:pt x="1135" y="851"/>
                    <a:pt x="1733" y="757"/>
                  </a:cubicBezTo>
                  <a:close/>
                  <a:moveTo>
                    <a:pt x="2048" y="0"/>
                  </a:moveTo>
                  <a:cubicBezTo>
                    <a:pt x="883" y="0"/>
                    <a:pt x="0" y="914"/>
                    <a:pt x="0" y="2048"/>
                  </a:cubicBezTo>
                  <a:cubicBezTo>
                    <a:pt x="0" y="3182"/>
                    <a:pt x="946" y="4096"/>
                    <a:pt x="2048" y="4096"/>
                  </a:cubicBezTo>
                  <a:cubicBezTo>
                    <a:pt x="3182" y="4096"/>
                    <a:pt x="4096" y="3182"/>
                    <a:pt x="4096" y="2048"/>
                  </a:cubicBezTo>
                  <a:cubicBezTo>
                    <a:pt x="4096" y="914"/>
                    <a:pt x="3182" y="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29" name="Google Shape;8129;p70"/>
          <p:cNvGrpSpPr/>
          <p:nvPr/>
        </p:nvGrpSpPr>
        <p:grpSpPr>
          <a:xfrm>
            <a:off x="2290974" y="2100694"/>
            <a:ext cx="332266" cy="327823"/>
            <a:chOff x="-5637575" y="2397900"/>
            <a:chExt cx="295400" cy="291450"/>
          </a:xfrm>
        </p:grpSpPr>
        <p:sp>
          <p:nvSpPr>
            <p:cNvPr id="8130" name="Google Shape;8130;p70"/>
            <p:cNvSpPr/>
            <p:nvPr/>
          </p:nvSpPr>
          <p:spPr>
            <a:xfrm>
              <a:off x="-5575350" y="2547550"/>
              <a:ext cx="79575" cy="88250"/>
            </a:xfrm>
            <a:custGeom>
              <a:rect b="b" l="l" r="r" t="t"/>
              <a:pathLst>
                <a:path extrusionOk="0" h="3530" w="3183">
                  <a:moveTo>
                    <a:pt x="1088" y="1"/>
                  </a:moveTo>
                  <a:cubicBezTo>
                    <a:pt x="1001" y="1"/>
                    <a:pt x="915" y="32"/>
                    <a:pt x="852" y="95"/>
                  </a:cubicBezTo>
                  <a:lnTo>
                    <a:pt x="379" y="568"/>
                  </a:lnTo>
                  <a:cubicBezTo>
                    <a:pt x="1" y="978"/>
                    <a:pt x="1" y="1639"/>
                    <a:pt x="379" y="2017"/>
                  </a:cubicBezTo>
                  <a:cubicBezTo>
                    <a:pt x="584" y="2222"/>
                    <a:pt x="852" y="2324"/>
                    <a:pt x="1115" y="2324"/>
                  </a:cubicBezTo>
                  <a:cubicBezTo>
                    <a:pt x="1379" y="2324"/>
                    <a:pt x="1639" y="2222"/>
                    <a:pt x="1828" y="2017"/>
                  </a:cubicBezTo>
                  <a:cubicBezTo>
                    <a:pt x="1891" y="1970"/>
                    <a:pt x="1986" y="1946"/>
                    <a:pt x="2076" y="1946"/>
                  </a:cubicBezTo>
                  <a:cubicBezTo>
                    <a:pt x="2167" y="1946"/>
                    <a:pt x="2253" y="1970"/>
                    <a:pt x="2301" y="2017"/>
                  </a:cubicBezTo>
                  <a:cubicBezTo>
                    <a:pt x="2427" y="2143"/>
                    <a:pt x="2427" y="2395"/>
                    <a:pt x="2301" y="2490"/>
                  </a:cubicBezTo>
                  <a:lnTo>
                    <a:pt x="1828" y="2962"/>
                  </a:lnTo>
                  <a:cubicBezTo>
                    <a:pt x="1734" y="3088"/>
                    <a:pt x="1734" y="3340"/>
                    <a:pt x="1828" y="3435"/>
                  </a:cubicBezTo>
                  <a:cubicBezTo>
                    <a:pt x="1891" y="3498"/>
                    <a:pt x="1986" y="3529"/>
                    <a:pt x="2076" y="3529"/>
                  </a:cubicBezTo>
                  <a:cubicBezTo>
                    <a:pt x="2167" y="3529"/>
                    <a:pt x="2253" y="3498"/>
                    <a:pt x="2301" y="3435"/>
                  </a:cubicBezTo>
                  <a:lnTo>
                    <a:pt x="2773" y="2962"/>
                  </a:lnTo>
                  <a:cubicBezTo>
                    <a:pt x="3183" y="2584"/>
                    <a:pt x="3183" y="1923"/>
                    <a:pt x="2773" y="1513"/>
                  </a:cubicBezTo>
                  <a:cubicBezTo>
                    <a:pt x="2569" y="1293"/>
                    <a:pt x="2309" y="1182"/>
                    <a:pt x="2049" y="1182"/>
                  </a:cubicBezTo>
                  <a:cubicBezTo>
                    <a:pt x="1789" y="1182"/>
                    <a:pt x="1529" y="1293"/>
                    <a:pt x="1324" y="1513"/>
                  </a:cubicBezTo>
                  <a:cubicBezTo>
                    <a:pt x="1261" y="1576"/>
                    <a:pt x="1174" y="1608"/>
                    <a:pt x="1088" y="1608"/>
                  </a:cubicBezTo>
                  <a:cubicBezTo>
                    <a:pt x="1001" y="1608"/>
                    <a:pt x="915" y="1576"/>
                    <a:pt x="852" y="1513"/>
                  </a:cubicBezTo>
                  <a:cubicBezTo>
                    <a:pt x="726" y="1387"/>
                    <a:pt x="726" y="1167"/>
                    <a:pt x="852" y="1041"/>
                  </a:cubicBezTo>
                  <a:lnTo>
                    <a:pt x="1324" y="568"/>
                  </a:lnTo>
                  <a:cubicBezTo>
                    <a:pt x="1450" y="442"/>
                    <a:pt x="1450" y="221"/>
                    <a:pt x="1324" y="95"/>
                  </a:cubicBezTo>
                  <a:cubicBezTo>
                    <a:pt x="1261" y="32"/>
                    <a:pt x="1174" y="1"/>
                    <a:pt x="1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1" name="Google Shape;8131;p70"/>
            <p:cNvSpPr/>
            <p:nvPr/>
          </p:nvSpPr>
          <p:spPr>
            <a:xfrm>
              <a:off x="-5526500" y="2499525"/>
              <a:ext cx="85075" cy="81725"/>
            </a:xfrm>
            <a:custGeom>
              <a:rect b="b" l="l" r="r" t="t"/>
              <a:pathLst>
                <a:path extrusionOk="0" h="3269" w="3403">
                  <a:moveTo>
                    <a:pt x="1107" y="0"/>
                  </a:moveTo>
                  <a:cubicBezTo>
                    <a:pt x="1016" y="0"/>
                    <a:pt x="930" y="32"/>
                    <a:pt x="882" y="95"/>
                  </a:cubicBezTo>
                  <a:lnTo>
                    <a:pt x="410" y="567"/>
                  </a:lnTo>
                  <a:cubicBezTo>
                    <a:pt x="0" y="945"/>
                    <a:pt x="0" y="1638"/>
                    <a:pt x="410" y="2016"/>
                  </a:cubicBezTo>
                  <a:lnTo>
                    <a:pt x="882" y="2489"/>
                  </a:lnTo>
                  <a:lnTo>
                    <a:pt x="1355" y="2962"/>
                  </a:lnTo>
                  <a:cubicBezTo>
                    <a:pt x="1544" y="3166"/>
                    <a:pt x="1804" y="3269"/>
                    <a:pt x="2068" y="3269"/>
                  </a:cubicBezTo>
                  <a:cubicBezTo>
                    <a:pt x="2332" y="3269"/>
                    <a:pt x="2599" y="3166"/>
                    <a:pt x="2804" y="2962"/>
                  </a:cubicBezTo>
                  <a:lnTo>
                    <a:pt x="3277" y="2489"/>
                  </a:lnTo>
                  <a:cubicBezTo>
                    <a:pt x="3403" y="2363"/>
                    <a:pt x="3403" y="2142"/>
                    <a:pt x="3277" y="2016"/>
                  </a:cubicBezTo>
                  <a:cubicBezTo>
                    <a:pt x="3178" y="1918"/>
                    <a:pt x="3070" y="1870"/>
                    <a:pt x="2977" y="1870"/>
                  </a:cubicBezTo>
                  <a:cubicBezTo>
                    <a:pt x="2892" y="1870"/>
                    <a:pt x="2818" y="1910"/>
                    <a:pt x="2773" y="1985"/>
                  </a:cubicBezTo>
                  <a:lnTo>
                    <a:pt x="2300" y="2457"/>
                  </a:lnTo>
                  <a:cubicBezTo>
                    <a:pt x="2237" y="2520"/>
                    <a:pt x="2143" y="2552"/>
                    <a:pt x="2052" y="2552"/>
                  </a:cubicBezTo>
                  <a:cubicBezTo>
                    <a:pt x="1961" y="2552"/>
                    <a:pt x="1875" y="2520"/>
                    <a:pt x="1827" y="2457"/>
                  </a:cubicBezTo>
                  <a:lnTo>
                    <a:pt x="1575" y="2205"/>
                  </a:lnTo>
                  <a:lnTo>
                    <a:pt x="2300" y="1512"/>
                  </a:lnTo>
                  <a:cubicBezTo>
                    <a:pt x="2395" y="1386"/>
                    <a:pt x="2395" y="1134"/>
                    <a:pt x="2300" y="1040"/>
                  </a:cubicBezTo>
                  <a:cubicBezTo>
                    <a:pt x="2237" y="977"/>
                    <a:pt x="2143" y="945"/>
                    <a:pt x="2052" y="945"/>
                  </a:cubicBezTo>
                  <a:cubicBezTo>
                    <a:pt x="1961" y="945"/>
                    <a:pt x="1875" y="977"/>
                    <a:pt x="1827" y="1040"/>
                  </a:cubicBezTo>
                  <a:lnTo>
                    <a:pt x="1103" y="1733"/>
                  </a:lnTo>
                  <a:lnTo>
                    <a:pt x="882" y="1512"/>
                  </a:lnTo>
                  <a:cubicBezTo>
                    <a:pt x="756" y="1386"/>
                    <a:pt x="756" y="1166"/>
                    <a:pt x="882" y="1040"/>
                  </a:cubicBezTo>
                  <a:lnTo>
                    <a:pt x="1355" y="567"/>
                  </a:lnTo>
                  <a:cubicBezTo>
                    <a:pt x="1449" y="441"/>
                    <a:pt x="1449" y="221"/>
                    <a:pt x="1355" y="95"/>
                  </a:cubicBezTo>
                  <a:cubicBezTo>
                    <a:pt x="1292" y="32"/>
                    <a:pt x="1197" y="0"/>
                    <a:pt x="110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2" name="Google Shape;8132;p70"/>
            <p:cNvSpPr/>
            <p:nvPr/>
          </p:nvSpPr>
          <p:spPr>
            <a:xfrm>
              <a:off x="-5480050" y="2456975"/>
              <a:ext cx="80375" cy="75650"/>
            </a:xfrm>
            <a:custGeom>
              <a:rect b="b" l="l" r="r" t="t"/>
              <a:pathLst>
                <a:path extrusionOk="0" h="3026" w="3215">
                  <a:moveTo>
                    <a:pt x="1100" y="686"/>
                  </a:moveTo>
                  <a:cubicBezTo>
                    <a:pt x="1190" y="686"/>
                    <a:pt x="1277" y="710"/>
                    <a:pt x="1324" y="757"/>
                  </a:cubicBezTo>
                  <a:lnTo>
                    <a:pt x="2332" y="1765"/>
                  </a:lnTo>
                  <a:cubicBezTo>
                    <a:pt x="2490" y="1860"/>
                    <a:pt x="2490" y="2112"/>
                    <a:pt x="2332" y="2238"/>
                  </a:cubicBezTo>
                  <a:cubicBezTo>
                    <a:pt x="2269" y="2285"/>
                    <a:pt x="2183" y="2309"/>
                    <a:pt x="2096" y="2309"/>
                  </a:cubicBezTo>
                  <a:cubicBezTo>
                    <a:pt x="2009" y="2309"/>
                    <a:pt x="1923" y="2285"/>
                    <a:pt x="1860" y="2238"/>
                  </a:cubicBezTo>
                  <a:lnTo>
                    <a:pt x="852" y="1229"/>
                  </a:lnTo>
                  <a:cubicBezTo>
                    <a:pt x="757" y="1135"/>
                    <a:pt x="757" y="883"/>
                    <a:pt x="852" y="757"/>
                  </a:cubicBezTo>
                  <a:cubicBezTo>
                    <a:pt x="915" y="710"/>
                    <a:pt x="1009" y="686"/>
                    <a:pt x="1100" y="686"/>
                  </a:cubicBezTo>
                  <a:close/>
                  <a:moveTo>
                    <a:pt x="1119" y="1"/>
                  </a:moveTo>
                  <a:cubicBezTo>
                    <a:pt x="852" y="1"/>
                    <a:pt x="584" y="95"/>
                    <a:pt x="379" y="284"/>
                  </a:cubicBezTo>
                  <a:cubicBezTo>
                    <a:pt x="1" y="694"/>
                    <a:pt x="1" y="1356"/>
                    <a:pt x="379" y="1765"/>
                  </a:cubicBezTo>
                  <a:lnTo>
                    <a:pt x="1387" y="2742"/>
                  </a:lnTo>
                  <a:cubicBezTo>
                    <a:pt x="1576" y="2931"/>
                    <a:pt x="1836" y="3025"/>
                    <a:pt x="2100" y="3025"/>
                  </a:cubicBezTo>
                  <a:cubicBezTo>
                    <a:pt x="2364" y="3025"/>
                    <a:pt x="2632" y="2931"/>
                    <a:pt x="2836" y="2742"/>
                  </a:cubicBezTo>
                  <a:cubicBezTo>
                    <a:pt x="3214" y="2332"/>
                    <a:pt x="3214" y="1671"/>
                    <a:pt x="2836" y="1293"/>
                  </a:cubicBezTo>
                  <a:lnTo>
                    <a:pt x="1860" y="284"/>
                  </a:lnTo>
                  <a:cubicBezTo>
                    <a:pt x="1655" y="95"/>
                    <a:pt x="1387" y="1"/>
                    <a:pt x="1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3" name="Google Shape;8133;p70"/>
            <p:cNvSpPr/>
            <p:nvPr/>
          </p:nvSpPr>
          <p:spPr>
            <a:xfrm>
              <a:off x="-5637575" y="2397900"/>
              <a:ext cx="295400" cy="291450"/>
            </a:xfrm>
            <a:custGeom>
              <a:rect b="b" l="l" r="r" t="t"/>
              <a:pathLst>
                <a:path extrusionOk="0" h="11658" w="11816">
                  <a:moveTo>
                    <a:pt x="9185" y="1479"/>
                  </a:moveTo>
                  <a:cubicBezTo>
                    <a:pt x="9245" y="1479"/>
                    <a:pt x="9245" y="1482"/>
                    <a:pt x="9263" y="1482"/>
                  </a:cubicBezTo>
                  <a:cubicBezTo>
                    <a:pt x="9421" y="1482"/>
                    <a:pt x="9579" y="1513"/>
                    <a:pt x="9673" y="1545"/>
                  </a:cubicBezTo>
                  <a:lnTo>
                    <a:pt x="9106" y="2143"/>
                  </a:lnTo>
                  <a:cubicBezTo>
                    <a:pt x="8980" y="2269"/>
                    <a:pt x="8980" y="2490"/>
                    <a:pt x="9106" y="2616"/>
                  </a:cubicBezTo>
                  <a:cubicBezTo>
                    <a:pt x="9153" y="2679"/>
                    <a:pt x="9240" y="2710"/>
                    <a:pt x="9330" y="2710"/>
                  </a:cubicBezTo>
                  <a:cubicBezTo>
                    <a:pt x="9421" y="2710"/>
                    <a:pt x="9515" y="2679"/>
                    <a:pt x="9579" y="2616"/>
                  </a:cubicBezTo>
                  <a:lnTo>
                    <a:pt x="10146" y="2017"/>
                  </a:lnTo>
                  <a:cubicBezTo>
                    <a:pt x="10272" y="2175"/>
                    <a:pt x="10303" y="2332"/>
                    <a:pt x="10303" y="2553"/>
                  </a:cubicBezTo>
                  <a:lnTo>
                    <a:pt x="10146" y="5325"/>
                  </a:lnTo>
                  <a:cubicBezTo>
                    <a:pt x="10114" y="5798"/>
                    <a:pt x="9925" y="6239"/>
                    <a:pt x="9515" y="6554"/>
                  </a:cubicBezTo>
                  <a:lnTo>
                    <a:pt x="9484" y="6585"/>
                  </a:lnTo>
                  <a:lnTo>
                    <a:pt x="8570" y="7499"/>
                  </a:lnTo>
                  <a:cubicBezTo>
                    <a:pt x="5231" y="10902"/>
                    <a:pt x="5829" y="10303"/>
                    <a:pt x="5199" y="10902"/>
                  </a:cubicBezTo>
                  <a:cubicBezTo>
                    <a:pt x="5136" y="10949"/>
                    <a:pt x="5050" y="10972"/>
                    <a:pt x="4963" y="10972"/>
                  </a:cubicBezTo>
                  <a:cubicBezTo>
                    <a:pt x="4876" y="10972"/>
                    <a:pt x="4790" y="10949"/>
                    <a:pt x="4727" y="10902"/>
                  </a:cubicBezTo>
                  <a:lnTo>
                    <a:pt x="820" y="6995"/>
                  </a:lnTo>
                  <a:cubicBezTo>
                    <a:pt x="694" y="6869"/>
                    <a:pt x="694" y="6648"/>
                    <a:pt x="820" y="6522"/>
                  </a:cubicBezTo>
                  <a:lnTo>
                    <a:pt x="5262" y="2112"/>
                  </a:lnTo>
                  <a:cubicBezTo>
                    <a:pt x="5577" y="1797"/>
                    <a:pt x="5987" y="1639"/>
                    <a:pt x="6365" y="1608"/>
                  </a:cubicBezTo>
                  <a:cubicBezTo>
                    <a:pt x="8503" y="1495"/>
                    <a:pt x="9033" y="1479"/>
                    <a:pt x="9185" y="1479"/>
                  </a:cubicBezTo>
                  <a:close/>
                  <a:moveTo>
                    <a:pt x="11422" y="1"/>
                  </a:moveTo>
                  <a:cubicBezTo>
                    <a:pt x="11335" y="1"/>
                    <a:pt x="11248" y="32"/>
                    <a:pt x="11185" y="95"/>
                  </a:cubicBezTo>
                  <a:lnTo>
                    <a:pt x="10240" y="1041"/>
                  </a:lnTo>
                  <a:cubicBezTo>
                    <a:pt x="9958" y="871"/>
                    <a:pt x="9650" y="752"/>
                    <a:pt x="9316" y="752"/>
                  </a:cubicBezTo>
                  <a:cubicBezTo>
                    <a:pt x="9278" y="752"/>
                    <a:pt x="9239" y="754"/>
                    <a:pt x="9200" y="757"/>
                  </a:cubicBezTo>
                  <a:lnTo>
                    <a:pt x="6428" y="883"/>
                  </a:lnTo>
                  <a:cubicBezTo>
                    <a:pt x="5829" y="915"/>
                    <a:pt x="5262" y="1167"/>
                    <a:pt x="4853" y="1608"/>
                  </a:cubicBezTo>
                  <a:lnTo>
                    <a:pt x="379" y="6018"/>
                  </a:lnTo>
                  <a:cubicBezTo>
                    <a:pt x="1" y="6396"/>
                    <a:pt x="1" y="7058"/>
                    <a:pt x="379" y="7468"/>
                  </a:cubicBezTo>
                  <a:lnTo>
                    <a:pt x="4286" y="11374"/>
                  </a:lnTo>
                  <a:cubicBezTo>
                    <a:pt x="4490" y="11563"/>
                    <a:pt x="4758" y="11658"/>
                    <a:pt x="5022" y="11658"/>
                  </a:cubicBezTo>
                  <a:cubicBezTo>
                    <a:pt x="5286" y="11658"/>
                    <a:pt x="5546" y="11563"/>
                    <a:pt x="5735" y="11374"/>
                  </a:cubicBezTo>
                  <a:lnTo>
                    <a:pt x="9137" y="7972"/>
                  </a:lnTo>
                  <a:lnTo>
                    <a:pt x="10051" y="7058"/>
                  </a:lnTo>
                  <a:cubicBezTo>
                    <a:pt x="10555" y="6648"/>
                    <a:pt x="10870" y="6018"/>
                    <a:pt x="10902" y="5388"/>
                  </a:cubicBezTo>
                  <a:lnTo>
                    <a:pt x="11059" y="2584"/>
                  </a:lnTo>
                  <a:cubicBezTo>
                    <a:pt x="11059" y="2238"/>
                    <a:pt x="10996" y="1828"/>
                    <a:pt x="10776" y="1545"/>
                  </a:cubicBezTo>
                  <a:lnTo>
                    <a:pt x="11721" y="600"/>
                  </a:lnTo>
                  <a:cubicBezTo>
                    <a:pt x="11815" y="442"/>
                    <a:pt x="11815" y="221"/>
                    <a:pt x="11658" y="95"/>
                  </a:cubicBezTo>
                  <a:cubicBezTo>
                    <a:pt x="11595" y="32"/>
                    <a:pt x="11508" y="1"/>
                    <a:pt x="114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4" name="Google Shape;8134;p70"/>
          <p:cNvGrpSpPr/>
          <p:nvPr/>
        </p:nvGrpSpPr>
        <p:grpSpPr>
          <a:xfrm>
            <a:off x="2292324" y="2505790"/>
            <a:ext cx="329566" cy="328695"/>
            <a:chOff x="-5635975" y="2757075"/>
            <a:chExt cx="293000" cy="292225"/>
          </a:xfrm>
        </p:grpSpPr>
        <p:sp>
          <p:nvSpPr>
            <p:cNvPr id="8135" name="Google Shape;8135;p70"/>
            <p:cNvSpPr/>
            <p:nvPr/>
          </p:nvSpPr>
          <p:spPr>
            <a:xfrm>
              <a:off x="-5635975" y="2757075"/>
              <a:ext cx="293000" cy="292225"/>
            </a:xfrm>
            <a:custGeom>
              <a:rect b="b" l="l" r="r" t="t"/>
              <a:pathLst>
                <a:path extrusionOk="0" h="11689" w="11720">
                  <a:moveTo>
                    <a:pt x="10649" y="693"/>
                  </a:moveTo>
                  <a:cubicBezTo>
                    <a:pt x="10838" y="693"/>
                    <a:pt x="10995" y="851"/>
                    <a:pt x="10995" y="1040"/>
                  </a:cubicBezTo>
                  <a:lnTo>
                    <a:pt x="10995" y="7593"/>
                  </a:lnTo>
                  <a:lnTo>
                    <a:pt x="693" y="7593"/>
                  </a:lnTo>
                  <a:lnTo>
                    <a:pt x="693" y="1040"/>
                  </a:lnTo>
                  <a:cubicBezTo>
                    <a:pt x="725" y="851"/>
                    <a:pt x="882" y="693"/>
                    <a:pt x="1040" y="693"/>
                  </a:cubicBezTo>
                  <a:close/>
                  <a:moveTo>
                    <a:pt x="10995" y="8223"/>
                  </a:moveTo>
                  <a:lnTo>
                    <a:pt x="10995" y="8569"/>
                  </a:lnTo>
                  <a:cubicBezTo>
                    <a:pt x="11027" y="8821"/>
                    <a:pt x="10869" y="8916"/>
                    <a:pt x="10680" y="8916"/>
                  </a:cubicBezTo>
                  <a:lnTo>
                    <a:pt x="1040" y="8916"/>
                  </a:lnTo>
                  <a:cubicBezTo>
                    <a:pt x="851" y="8916"/>
                    <a:pt x="693" y="8758"/>
                    <a:pt x="693" y="8569"/>
                  </a:cubicBezTo>
                  <a:lnTo>
                    <a:pt x="693" y="8223"/>
                  </a:lnTo>
                  <a:close/>
                  <a:moveTo>
                    <a:pt x="6679" y="9641"/>
                  </a:moveTo>
                  <a:lnTo>
                    <a:pt x="6994" y="11027"/>
                  </a:lnTo>
                  <a:lnTo>
                    <a:pt x="4694" y="11027"/>
                  </a:lnTo>
                  <a:lnTo>
                    <a:pt x="5009" y="9641"/>
                  </a:lnTo>
                  <a:close/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8569"/>
                  </a:lnTo>
                  <a:cubicBezTo>
                    <a:pt x="0" y="9137"/>
                    <a:pt x="473" y="9609"/>
                    <a:pt x="1040" y="9609"/>
                  </a:cubicBezTo>
                  <a:lnTo>
                    <a:pt x="4316" y="9609"/>
                  </a:lnTo>
                  <a:lnTo>
                    <a:pt x="4001" y="10964"/>
                  </a:lnTo>
                  <a:lnTo>
                    <a:pt x="3087" y="10964"/>
                  </a:lnTo>
                  <a:cubicBezTo>
                    <a:pt x="2898" y="10964"/>
                    <a:pt x="2741" y="11121"/>
                    <a:pt x="2741" y="11342"/>
                  </a:cubicBezTo>
                  <a:cubicBezTo>
                    <a:pt x="2741" y="11531"/>
                    <a:pt x="2898" y="11688"/>
                    <a:pt x="3087" y="11688"/>
                  </a:cubicBezTo>
                  <a:lnTo>
                    <a:pt x="8569" y="11688"/>
                  </a:lnTo>
                  <a:cubicBezTo>
                    <a:pt x="8758" y="11688"/>
                    <a:pt x="8916" y="11531"/>
                    <a:pt x="8916" y="11342"/>
                  </a:cubicBezTo>
                  <a:cubicBezTo>
                    <a:pt x="8916" y="11121"/>
                    <a:pt x="8758" y="10964"/>
                    <a:pt x="8569" y="10964"/>
                  </a:cubicBezTo>
                  <a:lnTo>
                    <a:pt x="7656" y="10964"/>
                  </a:lnTo>
                  <a:lnTo>
                    <a:pt x="7341" y="9609"/>
                  </a:lnTo>
                  <a:lnTo>
                    <a:pt x="10649" y="9609"/>
                  </a:lnTo>
                  <a:cubicBezTo>
                    <a:pt x="11216" y="9609"/>
                    <a:pt x="11688" y="9137"/>
                    <a:pt x="11688" y="8569"/>
                  </a:cubicBezTo>
                  <a:lnTo>
                    <a:pt x="11688" y="1008"/>
                  </a:lnTo>
                  <a:cubicBezTo>
                    <a:pt x="11720" y="473"/>
                    <a:pt x="11247" y="0"/>
                    <a:pt x="106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6" name="Google Shape;8136;p70"/>
            <p:cNvSpPr/>
            <p:nvPr/>
          </p:nvSpPr>
          <p:spPr>
            <a:xfrm>
              <a:off x="-5584800" y="2790150"/>
              <a:ext cx="189850" cy="138050"/>
            </a:xfrm>
            <a:custGeom>
              <a:rect b="b" l="l" r="r" t="t"/>
              <a:pathLst>
                <a:path extrusionOk="0" h="5522" w="7594">
                  <a:moveTo>
                    <a:pt x="2994" y="725"/>
                  </a:moveTo>
                  <a:lnTo>
                    <a:pt x="2332" y="1387"/>
                  </a:lnTo>
                  <a:lnTo>
                    <a:pt x="1230" y="1387"/>
                  </a:lnTo>
                  <a:lnTo>
                    <a:pt x="1891" y="725"/>
                  </a:lnTo>
                  <a:close/>
                  <a:moveTo>
                    <a:pt x="3781" y="882"/>
                  </a:moveTo>
                  <a:lnTo>
                    <a:pt x="4349" y="1418"/>
                  </a:lnTo>
                  <a:lnTo>
                    <a:pt x="3246" y="1418"/>
                  </a:lnTo>
                  <a:lnTo>
                    <a:pt x="3781" y="882"/>
                  </a:lnTo>
                  <a:close/>
                  <a:moveTo>
                    <a:pt x="5735" y="756"/>
                  </a:moveTo>
                  <a:lnTo>
                    <a:pt x="6396" y="1418"/>
                  </a:lnTo>
                  <a:lnTo>
                    <a:pt x="5294" y="1418"/>
                  </a:lnTo>
                  <a:lnTo>
                    <a:pt x="4632" y="756"/>
                  </a:lnTo>
                  <a:close/>
                  <a:moveTo>
                    <a:pt x="2175" y="2080"/>
                  </a:moveTo>
                  <a:lnTo>
                    <a:pt x="2868" y="3749"/>
                  </a:lnTo>
                  <a:lnTo>
                    <a:pt x="1198" y="2080"/>
                  </a:lnTo>
                  <a:close/>
                  <a:moveTo>
                    <a:pt x="6396" y="2080"/>
                  </a:moveTo>
                  <a:lnTo>
                    <a:pt x="4727" y="3749"/>
                  </a:lnTo>
                  <a:lnTo>
                    <a:pt x="5420" y="2080"/>
                  </a:lnTo>
                  <a:close/>
                  <a:moveTo>
                    <a:pt x="4664" y="2080"/>
                  </a:moveTo>
                  <a:lnTo>
                    <a:pt x="3781" y="4253"/>
                  </a:lnTo>
                  <a:lnTo>
                    <a:pt x="2931" y="2080"/>
                  </a:lnTo>
                  <a:close/>
                  <a:moveTo>
                    <a:pt x="1734" y="0"/>
                  </a:moveTo>
                  <a:cubicBezTo>
                    <a:pt x="1671" y="0"/>
                    <a:pt x="1545" y="32"/>
                    <a:pt x="1513" y="126"/>
                  </a:cubicBezTo>
                  <a:lnTo>
                    <a:pt x="127" y="1513"/>
                  </a:lnTo>
                  <a:cubicBezTo>
                    <a:pt x="1" y="1670"/>
                    <a:pt x="1" y="1859"/>
                    <a:pt x="127" y="2017"/>
                  </a:cubicBezTo>
                  <a:lnTo>
                    <a:pt x="3561" y="5451"/>
                  </a:lnTo>
                  <a:cubicBezTo>
                    <a:pt x="3624" y="5498"/>
                    <a:pt x="3711" y="5522"/>
                    <a:pt x="3797" y="5522"/>
                  </a:cubicBezTo>
                  <a:cubicBezTo>
                    <a:pt x="3884" y="5522"/>
                    <a:pt x="3970" y="5498"/>
                    <a:pt x="4033" y="5451"/>
                  </a:cubicBezTo>
                  <a:lnTo>
                    <a:pt x="7468" y="2017"/>
                  </a:lnTo>
                  <a:cubicBezTo>
                    <a:pt x="7594" y="1891"/>
                    <a:pt x="7594" y="1702"/>
                    <a:pt x="7499" y="1544"/>
                  </a:cubicBezTo>
                  <a:lnTo>
                    <a:pt x="7468" y="1513"/>
                  </a:lnTo>
                  <a:lnTo>
                    <a:pt x="6081" y="126"/>
                  </a:lnTo>
                  <a:cubicBezTo>
                    <a:pt x="6018" y="32"/>
                    <a:pt x="5924" y="0"/>
                    <a:pt x="586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37" name="Google Shape;8137;p70"/>
          <p:cNvGrpSpPr/>
          <p:nvPr/>
        </p:nvGrpSpPr>
        <p:grpSpPr>
          <a:xfrm>
            <a:off x="4392556" y="1704033"/>
            <a:ext cx="329595" cy="327823"/>
            <a:chOff x="-3854375" y="2046625"/>
            <a:chExt cx="293025" cy="291450"/>
          </a:xfrm>
        </p:grpSpPr>
        <p:sp>
          <p:nvSpPr>
            <p:cNvPr id="8138" name="Google Shape;8138;p70"/>
            <p:cNvSpPr/>
            <p:nvPr/>
          </p:nvSpPr>
          <p:spPr>
            <a:xfrm>
              <a:off x="-3854375" y="2046625"/>
              <a:ext cx="293025" cy="291450"/>
            </a:xfrm>
            <a:custGeom>
              <a:rect b="b" l="l" r="r" t="t"/>
              <a:pathLst>
                <a:path extrusionOk="0" h="11658" w="11721">
                  <a:moveTo>
                    <a:pt x="7624" y="694"/>
                  </a:moveTo>
                  <a:cubicBezTo>
                    <a:pt x="9515" y="694"/>
                    <a:pt x="11058" y="2206"/>
                    <a:pt x="11058" y="4096"/>
                  </a:cubicBezTo>
                  <a:cubicBezTo>
                    <a:pt x="11058" y="5987"/>
                    <a:pt x="9515" y="7530"/>
                    <a:pt x="7624" y="7530"/>
                  </a:cubicBezTo>
                  <a:cubicBezTo>
                    <a:pt x="5734" y="7530"/>
                    <a:pt x="4190" y="5987"/>
                    <a:pt x="4190" y="4096"/>
                  </a:cubicBezTo>
                  <a:cubicBezTo>
                    <a:pt x="4190" y="2206"/>
                    <a:pt x="5734" y="694"/>
                    <a:pt x="7624" y="694"/>
                  </a:cubicBezTo>
                  <a:close/>
                  <a:moveTo>
                    <a:pt x="3336" y="8066"/>
                  </a:moveTo>
                  <a:cubicBezTo>
                    <a:pt x="3426" y="8066"/>
                    <a:pt x="3513" y="8098"/>
                    <a:pt x="3560" y="8161"/>
                  </a:cubicBezTo>
                  <a:cubicBezTo>
                    <a:pt x="3686" y="8287"/>
                    <a:pt x="3686" y="8507"/>
                    <a:pt x="3560" y="8633"/>
                  </a:cubicBezTo>
                  <a:lnTo>
                    <a:pt x="1323" y="10870"/>
                  </a:lnTo>
                  <a:cubicBezTo>
                    <a:pt x="1260" y="10933"/>
                    <a:pt x="1174" y="10964"/>
                    <a:pt x="1087" y="10964"/>
                  </a:cubicBezTo>
                  <a:cubicBezTo>
                    <a:pt x="1001" y="10964"/>
                    <a:pt x="914" y="10933"/>
                    <a:pt x="851" y="10870"/>
                  </a:cubicBezTo>
                  <a:cubicBezTo>
                    <a:pt x="725" y="10744"/>
                    <a:pt x="725" y="10523"/>
                    <a:pt x="851" y="10397"/>
                  </a:cubicBezTo>
                  <a:lnTo>
                    <a:pt x="3088" y="8161"/>
                  </a:lnTo>
                  <a:cubicBezTo>
                    <a:pt x="3151" y="8098"/>
                    <a:pt x="3245" y="8066"/>
                    <a:pt x="3336" y="8066"/>
                  </a:cubicBezTo>
                  <a:close/>
                  <a:moveTo>
                    <a:pt x="7624" y="1"/>
                  </a:moveTo>
                  <a:cubicBezTo>
                    <a:pt x="5356" y="1"/>
                    <a:pt x="3529" y="1860"/>
                    <a:pt x="3529" y="4096"/>
                  </a:cubicBezTo>
                  <a:cubicBezTo>
                    <a:pt x="3529" y="5136"/>
                    <a:pt x="3875" y="6050"/>
                    <a:pt x="4505" y="6743"/>
                  </a:cubicBezTo>
                  <a:lnTo>
                    <a:pt x="3812" y="7467"/>
                  </a:lnTo>
                  <a:cubicBezTo>
                    <a:pt x="3661" y="7386"/>
                    <a:pt x="3500" y="7347"/>
                    <a:pt x="3342" y="7347"/>
                  </a:cubicBezTo>
                  <a:cubicBezTo>
                    <a:pt x="3074" y="7347"/>
                    <a:pt x="2813" y="7458"/>
                    <a:pt x="2615" y="7656"/>
                  </a:cubicBezTo>
                  <a:lnTo>
                    <a:pt x="378" y="9893"/>
                  </a:lnTo>
                  <a:cubicBezTo>
                    <a:pt x="0" y="10271"/>
                    <a:pt x="0" y="10964"/>
                    <a:pt x="378" y="11343"/>
                  </a:cubicBezTo>
                  <a:cubicBezTo>
                    <a:pt x="567" y="11532"/>
                    <a:pt x="851" y="11658"/>
                    <a:pt x="1103" y="11658"/>
                  </a:cubicBezTo>
                  <a:cubicBezTo>
                    <a:pt x="1355" y="11658"/>
                    <a:pt x="1607" y="11532"/>
                    <a:pt x="1796" y="11343"/>
                  </a:cubicBezTo>
                  <a:lnTo>
                    <a:pt x="4033" y="9106"/>
                  </a:lnTo>
                  <a:cubicBezTo>
                    <a:pt x="4348" y="8791"/>
                    <a:pt x="4442" y="8318"/>
                    <a:pt x="4253" y="7909"/>
                  </a:cubicBezTo>
                  <a:lnTo>
                    <a:pt x="4947" y="7215"/>
                  </a:lnTo>
                  <a:cubicBezTo>
                    <a:pt x="5671" y="7814"/>
                    <a:pt x="6616" y="8192"/>
                    <a:pt x="7593" y="8192"/>
                  </a:cubicBezTo>
                  <a:cubicBezTo>
                    <a:pt x="9861" y="8192"/>
                    <a:pt x="11689" y="6333"/>
                    <a:pt x="11689" y="4096"/>
                  </a:cubicBezTo>
                  <a:cubicBezTo>
                    <a:pt x="11720" y="1828"/>
                    <a:pt x="9861" y="1"/>
                    <a:pt x="76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39" name="Google Shape;8139;p70"/>
            <p:cNvSpPr/>
            <p:nvPr/>
          </p:nvSpPr>
          <p:spPr>
            <a:xfrm>
              <a:off x="-3714975" y="2080500"/>
              <a:ext cx="103200" cy="119750"/>
            </a:xfrm>
            <a:custGeom>
              <a:rect b="b" l="l" r="r" t="t"/>
              <a:pathLst>
                <a:path extrusionOk="0" h="4790" w="4128">
                  <a:moveTo>
                    <a:pt x="2048" y="694"/>
                  </a:moveTo>
                  <a:cubicBezTo>
                    <a:pt x="2458" y="694"/>
                    <a:pt x="2710" y="1009"/>
                    <a:pt x="2710" y="1387"/>
                  </a:cubicBezTo>
                  <a:cubicBezTo>
                    <a:pt x="2710" y="1765"/>
                    <a:pt x="2395" y="2048"/>
                    <a:pt x="2048" y="2048"/>
                  </a:cubicBezTo>
                  <a:cubicBezTo>
                    <a:pt x="1702" y="2048"/>
                    <a:pt x="1387" y="1733"/>
                    <a:pt x="1387" y="1387"/>
                  </a:cubicBezTo>
                  <a:cubicBezTo>
                    <a:pt x="1355" y="1009"/>
                    <a:pt x="1670" y="694"/>
                    <a:pt x="2048" y="694"/>
                  </a:cubicBezTo>
                  <a:close/>
                  <a:moveTo>
                    <a:pt x="2363" y="2741"/>
                  </a:moveTo>
                  <a:cubicBezTo>
                    <a:pt x="2931" y="2741"/>
                    <a:pt x="3403" y="3214"/>
                    <a:pt x="3403" y="3781"/>
                  </a:cubicBezTo>
                  <a:lnTo>
                    <a:pt x="3403" y="4128"/>
                  </a:lnTo>
                  <a:lnTo>
                    <a:pt x="662" y="4128"/>
                  </a:lnTo>
                  <a:lnTo>
                    <a:pt x="662" y="3781"/>
                  </a:lnTo>
                  <a:cubicBezTo>
                    <a:pt x="662" y="3214"/>
                    <a:pt x="1135" y="2741"/>
                    <a:pt x="1702" y="2741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02"/>
                    <a:pt x="788" y="2017"/>
                    <a:pt x="977" y="2237"/>
                  </a:cubicBezTo>
                  <a:cubicBezTo>
                    <a:pt x="410" y="2521"/>
                    <a:pt x="1" y="3119"/>
                    <a:pt x="1" y="3781"/>
                  </a:cubicBezTo>
                  <a:lnTo>
                    <a:pt x="1" y="4443"/>
                  </a:lnTo>
                  <a:cubicBezTo>
                    <a:pt x="1" y="4632"/>
                    <a:pt x="158" y="4789"/>
                    <a:pt x="347" y="4789"/>
                  </a:cubicBezTo>
                  <a:lnTo>
                    <a:pt x="3781" y="4789"/>
                  </a:lnTo>
                  <a:cubicBezTo>
                    <a:pt x="3970" y="4789"/>
                    <a:pt x="4128" y="4632"/>
                    <a:pt x="4128" y="4443"/>
                  </a:cubicBezTo>
                  <a:lnTo>
                    <a:pt x="4128" y="3781"/>
                  </a:lnTo>
                  <a:cubicBezTo>
                    <a:pt x="4096" y="3119"/>
                    <a:pt x="3718" y="2521"/>
                    <a:pt x="3120" y="2237"/>
                  </a:cubicBezTo>
                  <a:cubicBezTo>
                    <a:pt x="3309" y="2017"/>
                    <a:pt x="3435" y="1733"/>
                    <a:pt x="3435" y="1387"/>
                  </a:cubicBezTo>
                  <a:cubicBezTo>
                    <a:pt x="3435" y="631"/>
                    <a:pt x="2805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0" name="Google Shape;8140;p70"/>
          <p:cNvGrpSpPr/>
          <p:nvPr/>
        </p:nvGrpSpPr>
        <p:grpSpPr>
          <a:xfrm>
            <a:off x="4391670" y="2099372"/>
            <a:ext cx="331366" cy="330466"/>
            <a:chOff x="-3854375" y="2405000"/>
            <a:chExt cx="294600" cy="293800"/>
          </a:xfrm>
        </p:grpSpPr>
        <p:sp>
          <p:nvSpPr>
            <p:cNvPr id="8141" name="Google Shape;8141;p70"/>
            <p:cNvSpPr/>
            <p:nvPr/>
          </p:nvSpPr>
          <p:spPr>
            <a:xfrm>
              <a:off x="-3854375" y="2405000"/>
              <a:ext cx="294600" cy="293800"/>
            </a:xfrm>
            <a:custGeom>
              <a:rect b="b" l="l" r="r" t="t"/>
              <a:pathLst>
                <a:path extrusionOk="0" h="11752" w="11784">
                  <a:moveTo>
                    <a:pt x="6994" y="694"/>
                  </a:moveTo>
                  <a:lnTo>
                    <a:pt x="6994" y="1103"/>
                  </a:lnTo>
                  <a:cubicBezTo>
                    <a:pt x="6994" y="1261"/>
                    <a:pt x="7120" y="1387"/>
                    <a:pt x="7278" y="1418"/>
                  </a:cubicBezTo>
                  <a:cubicBezTo>
                    <a:pt x="7467" y="1481"/>
                    <a:pt x="7719" y="1576"/>
                    <a:pt x="7908" y="1702"/>
                  </a:cubicBezTo>
                  <a:cubicBezTo>
                    <a:pt x="7954" y="1736"/>
                    <a:pt x="8009" y="1750"/>
                    <a:pt x="8066" y="1750"/>
                  </a:cubicBezTo>
                  <a:cubicBezTo>
                    <a:pt x="8164" y="1750"/>
                    <a:pt x="8269" y="1710"/>
                    <a:pt x="8349" y="1670"/>
                  </a:cubicBezTo>
                  <a:lnTo>
                    <a:pt x="8664" y="1355"/>
                  </a:lnTo>
                  <a:lnTo>
                    <a:pt x="9137" y="1828"/>
                  </a:lnTo>
                  <a:lnTo>
                    <a:pt x="8822" y="2143"/>
                  </a:lnTo>
                  <a:cubicBezTo>
                    <a:pt x="8696" y="2269"/>
                    <a:pt x="8696" y="2426"/>
                    <a:pt x="8759" y="2584"/>
                  </a:cubicBezTo>
                  <a:cubicBezTo>
                    <a:pt x="8885" y="2773"/>
                    <a:pt x="8979" y="2962"/>
                    <a:pt x="9042" y="3214"/>
                  </a:cubicBezTo>
                  <a:cubicBezTo>
                    <a:pt x="9074" y="3372"/>
                    <a:pt x="9200" y="3466"/>
                    <a:pt x="9357" y="3466"/>
                  </a:cubicBezTo>
                  <a:lnTo>
                    <a:pt x="9798" y="3466"/>
                  </a:lnTo>
                  <a:lnTo>
                    <a:pt x="9798" y="4159"/>
                  </a:lnTo>
                  <a:lnTo>
                    <a:pt x="9357" y="4159"/>
                  </a:lnTo>
                  <a:cubicBezTo>
                    <a:pt x="9200" y="4159"/>
                    <a:pt x="9074" y="4222"/>
                    <a:pt x="9042" y="4380"/>
                  </a:cubicBezTo>
                  <a:cubicBezTo>
                    <a:pt x="9011" y="4569"/>
                    <a:pt x="8885" y="4821"/>
                    <a:pt x="8759" y="5010"/>
                  </a:cubicBezTo>
                  <a:cubicBezTo>
                    <a:pt x="8696" y="5136"/>
                    <a:pt x="8727" y="5325"/>
                    <a:pt x="8822" y="5451"/>
                  </a:cubicBezTo>
                  <a:lnTo>
                    <a:pt x="9137" y="5766"/>
                  </a:lnTo>
                  <a:lnTo>
                    <a:pt x="8664" y="6238"/>
                  </a:lnTo>
                  <a:lnTo>
                    <a:pt x="8349" y="5923"/>
                  </a:lnTo>
                  <a:cubicBezTo>
                    <a:pt x="8275" y="5850"/>
                    <a:pt x="8191" y="5819"/>
                    <a:pt x="8101" y="5819"/>
                  </a:cubicBezTo>
                  <a:cubicBezTo>
                    <a:pt x="8038" y="5819"/>
                    <a:pt x="7973" y="5834"/>
                    <a:pt x="7908" y="5860"/>
                  </a:cubicBezTo>
                  <a:cubicBezTo>
                    <a:pt x="7719" y="5986"/>
                    <a:pt x="7498" y="6081"/>
                    <a:pt x="7278" y="6144"/>
                  </a:cubicBezTo>
                  <a:cubicBezTo>
                    <a:pt x="7120" y="6175"/>
                    <a:pt x="6994" y="6301"/>
                    <a:pt x="6994" y="6459"/>
                  </a:cubicBezTo>
                  <a:lnTo>
                    <a:pt x="6994" y="6900"/>
                  </a:lnTo>
                  <a:lnTo>
                    <a:pt x="6333" y="6900"/>
                  </a:lnTo>
                  <a:lnTo>
                    <a:pt x="6333" y="6459"/>
                  </a:lnTo>
                  <a:cubicBezTo>
                    <a:pt x="6333" y="6301"/>
                    <a:pt x="6207" y="6207"/>
                    <a:pt x="6049" y="6144"/>
                  </a:cubicBezTo>
                  <a:cubicBezTo>
                    <a:pt x="5860" y="6112"/>
                    <a:pt x="5608" y="5986"/>
                    <a:pt x="5419" y="5860"/>
                  </a:cubicBezTo>
                  <a:cubicBezTo>
                    <a:pt x="5374" y="5838"/>
                    <a:pt x="5322" y="5828"/>
                    <a:pt x="5267" y="5828"/>
                  </a:cubicBezTo>
                  <a:cubicBezTo>
                    <a:pt x="5167" y="5828"/>
                    <a:pt x="5059" y="5862"/>
                    <a:pt x="4978" y="5923"/>
                  </a:cubicBezTo>
                  <a:lnTo>
                    <a:pt x="4663" y="6238"/>
                  </a:lnTo>
                  <a:lnTo>
                    <a:pt x="4190" y="5766"/>
                  </a:lnTo>
                  <a:lnTo>
                    <a:pt x="4505" y="5451"/>
                  </a:lnTo>
                  <a:cubicBezTo>
                    <a:pt x="4631" y="5325"/>
                    <a:pt x="4631" y="5167"/>
                    <a:pt x="4568" y="5010"/>
                  </a:cubicBezTo>
                  <a:cubicBezTo>
                    <a:pt x="4442" y="4821"/>
                    <a:pt x="4348" y="4632"/>
                    <a:pt x="4285" y="4380"/>
                  </a:cubicBezTo>
                  <a:cubicBezTo>
                    <a:pt x="4253" y="4254"/>
                    <a:pt x="4127" y="4159"/>
                    <a:pt x="4001" y="4159"/>
                  </a:cubicBezTo>
                  <a:lnTo>
                    <a:pt x="3529" y="4159"/>
                  </a:lnTo>
                  <a:lnTo>
                    <a:pt x="3529" y="3466"/>
                  </a:lnTo>
                  <a:lnTo>
                    <a:pt x="3970" y="3466"/>
                  </a:lnTo>
                  <a:cubicBezTo>
                    <a:pt x="4127" y="3466"/>
                    <a:pt x="4253" y="3372"/>
                    <a:pt x="4285" y="3214"/>
                  </a:cubicBezTo>
                  <a:cubicBezTo>
                    <a:pt x="4316" y="2993"/>
                    <a:pt x="4442" y="2773"/>
                    <a:pt x="4568" y="2584"/>
                  </a:cubicBezTo>
                  <a:cubicBezTo>
                    <a:pt x="4631" y="2458"/>
                    <a:pt x="4600" y="2269"/>
                    <a:pt x="4505" y="2143"/>
                  </a:cubicBezTo>
                  <a:lnTo>
                    <a:pt x="4190" y="1828"/>
                  </a:lnTo>
                  <a:lnTo>
                    <a:pt x="4663" y="1355"/>
                  </a:lnTo>
                  <a:lnTo>
                    <a:pt x="4978" y="1670"/>
                  </a:lnTo>
                  <a:cubicBezTo>
                    <a:pt x="5046" y="1738"/>
                    <a:pt x="5122" y="1769"/>
                    <a:pt x="5203" y="1769"/>
                  </a:cubicBezTo>
                  <a:cubicBezTo>
                    <a:pt x="5273" y="1769"/>
                    <a:pt x="5346" y="1746"/>
                    <a:pt x="5419" y="1702"/>
                  </a:cubicBezTo>
                  <a:cubicBezTo>
                    <a:pt x="5608" y="1576"/>
                    <a:pt x="5829" y="1513"/>
                    <a:pt x="6049" y="1418"/>
                  </a:cubicBezTo>
                  <a:cubicBezTo>
                    <a:pt x="6207" y="1387"/>
                    <a:pt x="6333" y="1261"/>
                    <a:pt x="6333" y="1103"/>
                  </a:cubicBezTo>
                  <a:lnTo>
                    <a:pt x="6333" y="694"/>
                  </a:lnTo>
                  <a:close/>
                  <a:moveTo>
                    <a:pt x="10964" y="4821"/>
                  </a:moveTo>
                  <a:lnTo>
                    <a:pt x="9830" y="8255"/>
                  </a:lnTo>
                  <a:lnTo>
                    <a:pt x="2773" y="8255"/>
                  </a:lnTo>
                  <a:lnTo>
                    <a:pt x="2143" y="4821"/>
                  </a:lnTo>
                  <a:lnTo>
                    <a:pt x="3686" y="4821"/>
                  </a:lnTo>
                  <a:cubicBezTo>
                    <a:pt x="3718" y="4947"/>
                    <a:pt x="3781" y="5010"/>
                    <a:pt x="3812" y="5136"/>
                  </a:cubicBezTo>
                  <a:lnTo>
                    <a:pt x="3466" y="5482"/>
                  </a:lnTo>
                  <a:cubicBezTo>
                    <a:pt x="3340" y="5608"/>
                    <a:pt x="3340" y="5829"/>
                    <a:pt x="3466" y="5955"/>
                  </a:cubicBezTo>
                  <a:lnTo>
                    <a:pt x="4442" y="6932"/>
                  </a:lnTo>
                  <a:cubicBezTo>
                    <a:pt x="4505" y="6995"/>
                    <a:pt x="4592" y="7026"/>
                    <a:pt x="4679" y="7026"/>
                  </a:cubicBezTo>
                  <a:cubicBezTo>
                    <a:pt x="4765" y="7026"/>
                    <a:pt x="4852" y="6995"/>
                    <a:pt x="4915" y="6932"/>
                  </a:cubicBezTo>
                  <a:lnTo>
                    <a:pt x="5262" y="6585"/>
                  </a:lnTo>
                  <a:cubicBezTo>
                    <a:pt x="5356" y="6617"/>
                    <a:pt x="5451" y="6680"/>
                    <a:pt x="5577" y="6711"/>
                  </a:cubicBezTo>
                  <a:lnTo>
                    <a:pt x="5577" y="7215"/>
                  </a:lnTo>
                  <a:cubicBezTo>
                    <a:pt x="5577" y="7404"/>
                    <a:pt x="5734" y="7562"/>
                    <a:pt x="5923" y="7562"/>
                  </a:cubicBezTo>
                  <a:lnTo>
                    <a:pt x="7309" y="7562"/>
                  </a:lnTo>
                  <a:cubicBezTo>
                    <a:pt x="7498" y="7562"/>
                    <a:pt x="7656" y="7404"/>
                    <a:pt x="7656" y="7215"/>
                  </a:cubicBezTo>
                  <a:lnTo>
                    <a:pt x="7656" y="6711"/>
                  </a:lnTo>
                  <a:cubicBezTo>
                    <a:pt x="7782" y="6680"/>
                    <a:pt x="7876" y="6617"/>
                    <a:pt x="7971" y="6585"/>
                  </a:cubicBezTo>
                  <a:lnTo>
                    <a:pt x="8349" y="6932"/>
                  </a:lnTo>
                  <a:cubicBezTo>
                    <a:pt x="8396" y="6995"/>
                    <a:pt x="8483" y="7026"/>
                    <a:pt x="8574" y="7026"/>
                  </a:cubicBezTo>
                  <a:cubicBezTo>
                    <a:pt x="8664" y="7026"/>
                    <a:pt x="8759" y="6995"/>
                    <a:pt x="8822" y="6932"/>
                  </a:cubicBezTo>
                  <a:lnTo>
                    <a:pt x="9798" y="5955"/>
                  </a:lnTo>
                  <a:cubicBezTo>
                    <a:pt x="9924" y="5829"/>
                    <a:pt x="9924" y="5608"/>
                    <a:pt x="9798" y="5482"/>
                  </a:cubicBezTo>
                  <a:lnTo>
                    <a:pt x="9452" y="5136"/>
                  </a:lnTo>
                  <a:cubicBezTo>
                    <a:pt x="9483" y="5041"/>
                    <a:pt x="9515" y="4947"/>
                    <a:pt x="9546" y="4821"/>
                  </a:cubicBezTo>
                  <a:close/>
                  <a:moveTo>
                    <a:pt x="3907" y="10334"/>
                  </a:moveTo>
                  <a:cubicBezTo>
                    <a:pt x="4096" y="10366"/>
                    <a:pt x="4253" y="10523"/>
                    <a:pt x="4253" y="10681"/>
                  </a:cubicBezTo>
                  <a:cubicBezTo>
                    <a:pt x="4253" y="10870"/>
                    <a:pt x="4096" y="11027"/>
                    <a:pt x="3907" y="11027"/>
                  </a:cubicBezTo>
                  <a:cubicBezTo>
                    <a:pt x="3686" y="11027"/>
                    <a:pt x="3529" y="10870"/>
                    <a:pt x="3529" y="10681"/>
                  </a:cubicBezTo>
                  <a:cubicBezTo>
                    <a:pt x="3529" y="10492"/>
                    <a:pt x="3686" y="10334"/>
                    <a:pt x="3907" y="10334"/>
                  </a:cubicBezTo>
                  <a:close/>
                  <a:moveTo>
                    <a:pt x="8664" y="10334"/>
                  </a:moveTo>
                  <a:cubicBezTo>
                    <a:pt x="8853" y="10366"/>
                    <a:pt x="9011" y="10523"/>
                    <a:pt x="9011" y="10681"/>
                  </a:cubicBezTo>
                  <a:cubicBezTo>
                    <a:pt x="9011" y="10870"/>
                    <a:pt x="8853" y="11027"/>
                    <a:pt x="8664" y="11027"/>
                  </a:cubicBezTo>
                  <a:cubicBezTo>
                    <a:pt x="8444" y="11027"/>
                    <a:pt x="8286" y="10870"/>
                    <a:pt x="8286" y="10681"/>
                  </a:cubicBezTo>
                  <a:cubicBezTo>
                    <a:pt x="8286" y="10492"/>
                    <a:pt x="8444" y="10334"/>
                    <a:pt x="8664" y="10334"/>
                  </a:cubicBezTo>
                  <a:close/>
                  <a:moveTo>
                    <a:pt x="5892" y="0"/>
                  </a:moveTo>
                  <a:cubicBezTo>
                    <a:pt x="5703" y="0"/>
                    <a:pt x="5545" y="158"/>
                    <a:pt x="5545" y="379"/>
                  </a:cubicBezTo>
                  <a:lnTo>
                    <a:pt x="5545" y="883"/>
                  </a:lnTo>
                  <a:cubicBezTo>
                    <a:pt x="5419" y="914"/>
                    <a:pt x="5356" y="946"/>
                    <a:pt x="5230" y="1009"/>
                  </a:cubicBezTo>
                  <a:lnTo>
                    <a:pt x="4883" y="631"/>
                  </a:lnTo>
                  <a:cubicBezTo>
                    <a:pt x="4820" y="583"/>
                    <a:pt x="4734" y="560"/>
                    <a:pt x="4647" y="560"/>
                  </a:cubicBezTo>
                  <a:cubicBezTo>
                    <a:pt x="4561" y="560"/>
                    <a:pt x="4474" y="583"/>
                    <a:pt x="4411" y="631"/>
                  </a:cubicBezTo>
                  <a:lnTo>
                    <a:pt x="3434" y="1639"/>
                  </a:lnTo>
                  <a:cubicBezTo>
                    <a:pt x="3308" y="1733"/>
                    <a:pt x="3308" y="1985"/>
                    <a:pt x="3434" y="2111"/>
                  </a:cubicBezTo>
                  <a:lnTo>
                    <a:pt x="3781" y="2458"/>
                  </a:lnTo>
                  <a:cubicBezTo>
                    <a:pt x="3718" y="2521"/>
                    <a:pt x="3686" y="2647"/>
                    <a:pt x="3655" y="2773"/>
                  </a:cubicBezTo>
                  <a:lnTo>
                    <a:pt x="3151" y="2773"/>
                  </a:lnTo>
                  <a:cubicBezTo>
                    <a:pt x="2930" y="2773"/>
                    <a:pt x="2773" y="2930"/>
                    <a:pt x="2773" y="3119"/>
                  </a:cubicBezTo>
                  <a:lnTo>
                    <a:pt x="2773" y="4159"/>
                  </a:lnTo>
                  <a:lnTo>
                    <a:pt x="1985" y="4159"/>
                  </a:lnTo>
                  <a:lnTo>
                    <a:pt x="1765" y="2930"/>
                  </a:lnTo>
                  <a:cubicBezTo>
                    <a:pt x="1670" y="2458"/>
                    <a:pt x="1197" y="2111"/>
                    <a:pt x="693" y="2111"/>
                  </a:cubicBezTo>
                  <a:lnTo>
                    <a:pt x="347" y="2111"/>
                  </a:lnTo>
                  <a:cubicBezTo>
                    <a:pt x="158" y="2111"/>
                    <a:pt x="0" y="2269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693" y="2804"/>
                  </a:lnTo>
                  <a:cubicBezTo>
                    <a:pt x="882" y="2804"/>
                    <a:pt x="1103" y="2930"/>
                    <a:pt x="1103" y="3088"/>
                  </a:cubicBezTo>
                  <a:lnTo>
                    <a:pt x="2080" y="8570"/>
                  </a:lnTo>
                  <a:cubicBezTo>
                    <a:pt x="1891" y="8759"/>
                    <a:pt x="1765" y="9042"/>
                    <a:pt x="1765" y="9357"/>
                  </a:cubicBezTo>
                  <a:cubicBezTo>
                    <a:pt x="1765" y="9861"/>
                    <a:pt x="2143" y="10366"/>
                    <a:pt x="2867" y="10366"/>
                  </a:cubicBezTo>
                  <a:cubicBezTo>
                    <a:pt x="2836" y="10492"/>
                    <a:pt x="2836" y="10618"/>
                    <a:pt x="2836" y="10712"/>
                  </a:cubicBezTo>
                  <a:cubicBezTo>
                    <a:pt x="2836" y="11279"/>
                    <a:pt x="3308" y="11752"/>
                    <a:pt x="3844" y="11752"/>
                  </a:cubicBezTo>
                  <a:cubicBezTo>
                    <a:pt x="4411" y="11752"/>
                    <a:pt x="4883" y="11279"/>
                    <a:pt x="4883" y="10712"/>
                  </a:cubicBezTo>
                  <a:cubicBezTo>
                    <a:pt x="4883" y="10618"/>
                    <a:pt x="4820" y="10492"/>
                    <a:pt x="4820" y="10366"/>
                  </a:cubicBezTo>
                  <a:lnTo>
                    <a:pt x="7719" y="10366"/>
                  </a:lnTo>
                  <a:cubicBezTo>
                    <a:pt x="7656" y="10492"/>
                    <a:pt x="7656" y="10618"/>
                    <a:pt x="7656" y="10712"/>
                  </a:cubicBezTo>
                  <a:cubicBezTo>
                    <a:pt x="7656" y="11279"/>
                    <a:pt x="8129" y="11752"/>
                    <a:pt x="8696" y="11752"/>
                  </a:cubicBezTo>
                  <a:cubicBezTo>
                    <a:pt x="9231" y="11752"/>
                    <a:pt x="9735" y="11279"/>
                    <a:pt x="9735" y="10712"/>
                  </a:cubicBezTo>
                  <a:cubicBezTo>
                    <a:pt x="9735" y="10618"/>
                    <a:pt x="9672" y="10492"/>
                    <a:pt x="9672" y="10366"/>
                  </a:cubicBezTo>
                  <a:lnTo>
                    <a:pt x="10082" y="10366"/>
                  </a:lnTo>
                  <a:cubicBezTo>
                    <a:pt x="10271" y="10366"/>
                    <a:pt x="10428" y="10208"/>
                    <a:pt x="10428" y="10019"/>
                  </a:cubicBezTo>
                  <a:cubicBezTo>
                    <a:pt x="10428" y="9830"/>
                    <a:pt x="10271" y="9672"/>
                    <a:pt x="10082" y="9672"/>
                  </a:cubicBezTo>
                  <a:lnTo>
                    <a:pt x="2867" y="9672"/>
                  </a:lnTo>
                  <a:cubicBezTo>
                    <a:pt x="2678" y="9672"/>
                    <a:pt x="2521" y="9515"/>
                    <a:pt x="2521" y="9294"/>
                  </a:cubicBezTo>
                  <a:cubicBezTo>
                    <a:pt x="2521" y="9137"/>
                    <a:pt x="2678" y="8948"/>
                    <a:pt x="2867" y="8948"/>
                  </a:cubicBezTo>
                  <a:lnTo>
                    <a:pt x="10082" y="8948"/>
                  </a:lnTo>
                  <a:cubicBezTo>
                    <a:pt x="10239" y="8948"/>
                    <a:pt x="10334" y="8885"/>
                    <a:pt x="10397" y="8727"/>
                  </a:cubicBezTo>
                  <a:lnTo>
                    <a:pt x="11720" y="4663"/>
                  </a:lnTo>
                  <a:cubicBezTo>
                    <a:pt x="11783" y="4537"/>
                    <a:pt x="11720" y="4411"/>
                    <a:pt x="11689" y="4348"/>
                  </a:cubicBezTo>
                  <a:cubicBezTo>
                    <a:pt x="11563" y="4191"/>
                    <a:pt x="11405" y="4191"/>
                    <a:pt x="11279" y="4191"/>
                  </a:cubicBezTo>
                  <a:lnTo>
                    <a:pt x="10397" y="4191"/>
                  </a:lnTo>
                  <a:lnTo>
                    <a:pt x="10397" y="3119"/>
                  </a:lnTo>
                  <a:cubicBezTo>
                    <a:pt x="10397" y="2930"/>
                    <a:pt x="10239" y="2773"/>
                    <a:pt x="10019" y="2773"/>
                  </a:cubicBezTo>
                  <a:lnTo>
                    <a:pt x="9515" y="2773"/>
                  </a:lnTo>
                  <a:cubicBezTo>
                    <a:pt x="9483" y="2647"/>
                    <a:pt x="9452" y="2584"/>
                    <a:pt x="9389" y="2458"/>
                  </a:cubicBezTo>
                  <a:lnTo>
                    <a:pt x="9767" y="2080"/>
                  </a:lnTo>
                  <a:cubicBezTo>
                    <a:pt x="9861" y="1985"/>
                    <a:pt x="9861" y="1733"/>
                    <a:pt x="9767" y="1607"/>
                  </a:cubicBezTo>
                  <a:lnTo>
                    <a:pt x="8759" y="631"/>
                  </a:lnTo>
                  <a:cubicBezTo>
                    <a:pt x="8711" y="568"/>
                    <a:pt x="8625" y="536"/>
                    <a:pt x="8534" y="536"/>
                  </a:cubicBezTo>
                  <a:cubicBezTo>
                    <a:pt x="8444" y="536"/>
                    <a:pt x="8349" y="568"/>
                    <a:pt x="8286" y="631"/>
                  </a:cubicBezTo>
                  <a:lnTo>
                    <a:pt x="7939" y="1009"/>
                  </a:lnTo>
                  <a:cubicBezTo>
                    <a:pt x="7876" y="946"/>
                    <a:pt x="7750" y="914"/>
                    <a:pt x="7624" y="883"/>
                  </a:cubicBezTo>
                  <a:lnTo>
                    <a:pt x="7624" y="379"/>
                  </a:lnTo>
                  <a:cubicBezTo>
                    <a:pt x="7624" y="158"/>
                    <a:pt x="7467" y="0"/>
                    <a:pt x="72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2" name="Google Shape;8142;p70"/>
            <p:cNvSpPr/>
            <p:nvPr/>
          </p:nvSpPr>
          <p:spPr>
            <a:xfrm>
              <a:off x="-3731500" y="2458550"/>
              <a:ext cx="84300" cy="84300"/>
            </a:xfrm>
            <a:custGeom>
              <a:rect b="b" l="l" r="r" t="t"/>
              <a:pathLst>
                <a:path extrusionOk="0" h="3372" w="3372">
                  <a:moveTo>
                    <a:pt x="1701" y="631"/>
                  </a:moveTo>
                  <a:cubicBezTo>
                    <a:pt x="2237" y="631"/>
                    <a:pt x="2709" y="1103"/>
                    <a:pt x="2709" y="1639"/>
                  </a:cubicBezTo>
                  <a:cubicBezTo>
                    <a:pt x="2709" y="2206"/>
                    <a:pt x="2237" y="2679"/>
                    <a:pt x="1701" y="2679"/>
                  </a:cubicBezTo>
                  <a:cubicBezTo>
                    <a:pt x="1134" y="2679"/>
                    <a:pt x="662" y="2206"/>
                    <a:pt x="662" y="1639"/>
                  </a:cubicBezTo>
                  <a:cubicBezTo>
                    <a:pt x="662" y="1103"/>
                    <a:pt x="1134" y="631"/>
                    <a:pt x="1701" y="631"/>
                  </a:cubicBezTo>
                  <a:close/>
                  <a:moveTo>
                    <a:pt x="1701" y="1"/>
                  </a:moveTo>
                  <a:cubicBezTo>
                    <a:pt x="756" y="1"/>
                    <a:pt x="0" y="725"/>
                    <a:pt x="0" y="1702"/>
                  </a:cubicBezTo>
                  <a:cubicBezTo>
                    <a:pt x="0" y="2647"/>
                    <a:pt x="756" y="3372"/>
                    <a:pt x="1701" y="3372"/>
                  </a:cubicBezTo>
                  <a:cubicBezTo>
                    <a:pt x="2646" y="3372"/>
                    <a:pt x="3371" y="2647"/>
                    <a:pt x="3371" y="1702"/>
                  </a:cubicBezTo>
                  <a:cubicBezTo>
                    <a:pt x="3371" y="725"/>
                    <a:pt x="2646" y="1"/>
                    <a:pt x="170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43" name="Google Shape;8143;p70"/>
          <p:cNvGrpSpPr/>
          <p:nvPr/>
        </p:nvGrpSpPr>
        <p:grpSpPr>
          <a:xfrm>
            <a:off x="4393441" y="2505355"/>
            <a:ext cx="327823" cy="329566"/>
            <a:chOff x="-3852025" y="2764950"/>
            <a:chExt cx="291450" cy="293000"/>
          </a:xfrm>
        </p:grpSpPr>
        <p:sp>
          <p:nvSpPr>
            <p:cNvPr id="8144" name="Google Shape;8144;p70"/>
            <p:cNvSpPr/>
            <p:nvPr/>
          </p:nvSpPr>
          <p:spPr>
            <a:xfrm>
              <a:off x="-3852025" y="2764950"/>
              <a:ext cx="291450" cy="293000"/>
            </a:xfrm>
            <a:custGeom>
              <a:rect b="b" l="l" r="r" t="t"/>
              <a:pathLst>
                <a:path extrusionOk="0" h="11720" w="11658">
                  <a:moveTo>
                    <a:pt x="4380" y="693"/>
                  </a:moveTo>
                  <a:cubicBezTo>
                    <a:pt x="6774" y="693"/>
                    <a:pt x="8161" y="1355"/>
                    <a:pt x="8161" y="1733"/>
                  </a:cubicBezTo>
                  <a:cubicBezTo>
                    <a:pt x="8161" y="2080"/>
                    <a:pt x="6774" y="2741"/>
                    <a:pt x="4380" y="2741"/>
                  </a:cubicBezTo>
                  <a:cubicBezTo>
                    <a:pt x="1986" y="2741"/>
                    <a:pt x="599" y="2080"/>
                    <a:pt x="599" y="1733"/>
                  </a:cubicBezTo>
                  <a:cubicBezTo>
                    <a:pt x="631" y="1355"/>
                    <a:pt x="2017" y="693"/>
                    <a:pt x="4380" y="693"/>
                  </a:cubicBezTo>
                  <a:close/>
                  <a:moveTo>
                    <a:pt x="8224" y="2710"/>
                  </a:moveTo>
                  <a:lnTo>
                    <a:pt x="8224" y="4190"/>
                  </a:lnTo>
                  <a:lnTo>
                    <a:pt x="7845" y="4190"/>
                  </a:lnTo>
                  <a:cubicBezTo>
                    <a:pt x="7815" y="4189"/>
                    <a:pt x="7784" y="4189"/>
                    <a:pt x="7753" y="4189"/>
                  </a:cubicBezTo>
                  <a:cubicBezTo>
                    <a:pt x="6625" y="4189"/>
                    <a:pt x="5622" y="4748"/>
                    <a:pt x="4947" y="5545"/>
                  </a:cubicBezTo>
                  <a:cubicBezTo>
                    <a:pt x="4743" y="5555"/>
                    <a:pt x="4544" y="5560"/>
                    <a:pt x="4352" y="5560"/>
                  </a:cubicBezTo>
                  <a:cubicBezTo>
                    <a:pt x="2081" y="5560"/>
                    <a:pt x="662" y="4912"/>
                    <a:pt x="662" y="4505"/>
                  </a:cubicBezTo>
                  <a:lnTo>
                    <a:pt x="662" y="2710"/>
                  </a:lnTo>
                  <a:cubicBezTo>
                    <a:pt x="1639" y="3308"/>
                    <a:pt x="3246" y="3466"/>
                    <a:pt x="4443" y="3466"/>
                  </a:cubicBezTo>
                  <a:cubicBezTo>
                    <a:pt x="5577" y="3466"/>
                    <a:pt x="7215" y="3308"/>
                    <a:pt x="8224" y="2710"/>
                  </a:cubicBezTo>
                  <a:close/>
                  <a:moveTo>
                    <a:pt x="631" y="5514"/>
                  </a:moveTo>
                  <a:cubicBezTo>
                    <a:pt x="1639" y="6081"/>
                    <a:pt x="3309" y="6238"/>
                    <a:pt x="4474" y="6238"/>
                  </a:cubicBezTo>
                  <a:cubicBezTo>
                    <a:pt x="4222" y="6711"/>
                    <a:pt x="4065" y="7309"/>
                    <a:pt x="4065" y="7939"/>
                  </a:cubicBezTo>
                  <a:lnTo>
                    <a:pt x="4065" y="8286"/>
                  </a:lnTo>
                  <a:cubicBezTo>
                    <a:pt x="1860" y="8223"/>
                    <a:pt x="631" y="7624"/>
                    <a:pt x="631" y="7278"/>
                  </a:cubicBezTo>
                  <a:lnTo>
                    <a:pt x="631" y="5514"/>
                  </a:lnTo>
                  <a:close/>
                  <a:moveTo>
                    <a:pt x="631" y="8223"/>
                  </a:moveTo>
                  <a:cubicBezTo>
                    <a:pt x="1576" y="8759"/>
                    <a:pt x="3120" y="8979"/>
                    <a:pt x="4222" y="8979"/>
                  </a:cubicBezTo>
                  <a:cubicBezTo>
                    <a:pt x="4474" y="9798"/>
                    <a:pt x="4947" y="10460"/>
                    <a:pt x="5609" y="10964"/>
                  </a:cubicBezTo>
                  <a:cubicBezTo>
                    <a:pt x="5199" y="11005"/>
                    <a:pt x="4802" y="11024"/>
                    <a:pt x="4424" y="11024"/>
                  </a:cubicBezTo>
                  <a:cubicBezTo>
                    <a:pt x="2216" y="11024"/>
                    <a:pt x="631" y="10391"/>
                    <a:pt x="631" y="9987"/>
                  </a:cubicBezTo>
                  <a:lnTo>
                    <a:pt x="631" y="8223"/>
                  </a:lnTo>
                  <a:close/>
                  <a:moveTo>
                    <a:pt x="7814" y="4852"/>
                  </a:moveTo>
                  <a:cubicBezTo>
                    <a:pt x="9515" y="4852"/>
                    <a:pt x="10933" y="6238"/>
                    <a:pt x="10933" y="7939"/>
                  </a:cubicBezTo>
                  <a:cubicBezTo>
                    <a:pt x="10964" y="9641"/>
                    <a:pt x="9547" y="11027"/>
                    <a:pt x="7814" y="11027"/>
                  </a:cubicBezTo>
                  <a:cubicBezTo>
                    <a:pt x="6113" y="11027"/>
                    <a:pt x="4726" y="9641"/>
                    <a:pt x="4726" y="7939"/>
                  </a:cubicBezTo>
                  <a:cubicBezTo>
                    <a:pt x="4726" y="6238"/>
                    <a:pt x="6113" y="4852"/>
                    <a:pt x="7814" y="4852"/>
                  </a:cubicBezTo>
                  <a:close/>
                  <a:moveTo>
                    <a:pt x="4411" y="0"/>
                  </a:moveTo>
                  <a:cubicBezTo>
                    <a:pt x="3277" y="0"/>
                    <a:pt x="2206" y="158"/>
                    <a:pt x="1418" y="410"/>
                  </a:cubicBezTo>
                  <a:cubicBezTo>
                    <a:pt x="253" y="819"/>
                    <a:pt x="1" y="1323"/>
                    <a:pt x="1" y="1733"/>
                  </a:cubicBezTo>
                  <a:lnTo>
                    <a:pt x="1" y="9987"/>
                  </a:lnTo>
                  <a:cubicBezTo>
                    <a:pt x="1" y="10334"/>
                    <a:pt x="253" y="10901"/>
                    <a:pt x="1418" y="11279"/>
                  </a:cubicBezTo>
                  <a:cubicBezTo>
                    <a:pt x="2269" y="11562"/>
                    <a:pt x="3309" y="11720"/>
                    <a:pt x="4411" y="11720"/>
                  </a:cubicBezTo>
                  <a:cubicBezTo>
                    <a:pt x="5199" y="11720"/>
                    <a:pt x="5955" y="11657"/>
                    <a:pt x="6617" y="11531"/>
                  </a:cubicBezTo>
                  <a:cubicBezTo>
                    <a:pt x="7026" y="11657"/>
                    <a:pt x="7404" y="11720"/>
                    <a:pt x="7845" y="11720"/>
                  </a:cubicBezTo>
                  <a:cubicBezTo>
                    <a:pt x="9925" y="11720"/>
                    <a:pt x="11658" y="10019"/>
                    <a:pt x="11658" y="7939"/>
                  </a:cubicBezTo>
                  <a:cubicBezTo>
                    <a:pt x="11626" y="6175"/>
                    <a:pt x="10397" y="4757"/>
                    <a:pt x="8822" y="4316"/>
                  </a:cubicBezTo>
                  <a:lnTo>
                    <a:pt x="8822" y="1733"/>
                  </a:lnTo>
                  <a:cubicBezTo>
                    <a:pt x="8822" y="1355"/>
                    <a:pt x="8602" y="819"/>
                    <a:pt x="7404" y="410"/>
                  </a:cubicBezTo>
                  <a:cubicBezTo>
                    <a:pt x="6585" y="158"/>
                    <a:pt x="5514" y="0"/>
                    <a:pt x="441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45" name="Google Shape;8145;p70"/>
            <p:cNvSpPr/>
            <p:nvPr/>
          </p:nvSpPr>
          <p:spPr>
            <a:xfrm>
              <a:off x="-3707100" y="2937425"/>
              <a:ext cx="103200" cy="67775"/>
            </a:xfrm>
            <a:custGeom>
              <a:rect b="b" l="l" r="r" t="t"/>
              <a:pathLst>
                <a:path extrusionOk="0" h="2711" w="4128">
                  <a:moveTo>
                    <a:pt x="3785" y="1"/>
                  </a:moveTo>
                  <a:cubicBezTo>
                    <a:pt x="3695" y="1"/>
                    <a:pt x="3608" y="32"/>
                    <a:pt x="3561" y="95"/>
                  </a:cubicBezTo>
                  <a:lnTo>
                    <a:pt x="1733" y="1923"/>
                  </a:lnTo>
                  <a:lnTo>
                    <a:pt x="599" y="757"/>
                  </a:lnTo>
                  <a:cubicBezTo>
                    <a:pt x="536" y="710"/>
                    <a:pt x="450" y="686"/>
                    <a:pt x="363" y="686"/>
                  </a:cubicBezTo>
                  <a:cubicBezTo>
                    <a:pt x="276" y="686"/>
                    <a:pt x="190" y="710"/>
                    <a:pt x="127" y="757"/>
                  </a:cubicBezTo>
                  <a:cubicBezTo>
                    <a:pt x="1" y="883"/>
                    <a:pt x="1" y="1135"/>
                    <a:pt x="127" y="1229"/>
                  </a:cubicBezTo>
                  <a:lnTo>
                    <a:pt x="1513" y="2616"/>
                  </a:lnTo>
                  <a:cubicBezTo>
                    <a:pt x="1560" y="2679"/>
                    <a:pt x="1647" y="2710"/>
                    <a:pt x="1737" y="2710"/>
                  </a:cubicBezTo>
                  <a:cubicBezTo>
                    <a:pt x="1828" y="2710"/>
                    <a:pt x="1922" y="2679"/>
                    <a:pt x="1985" y="2616"/>
                  </a:cubicBezTo>
                  <a:lnTo>
                    <a:pt x="4033" y="568"/>
                  </a:lnTo>
                  <a:cubicBezTo>
                    <a:pt x="4128" y="442"/>
                    <a:pt x="4128" y="221"/>
                    <a:pt x="4033" y="95"/>
                  </a:cubicBezTo>
                  <a:cubicBezTo>
                    <a:pt x="3970" y="32"/>
                    <a:pt x="3876" y="1"/>
                    <a:pt x="37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46" name="Google Shape;8146;p70"/>
          <p:cNvSpPr/>
          <p:nvPr/>
        </p:nvSpPr>
        <p:spPr>
          <a:xfrm>
            <a:off x="6520588" y="1743442"/>
            <a:ext cx="328695" cy="248946"/>
          </a:xfrm>
          <a:custGeom>
            <a:rect b="b" l="l" r="r" t="t"/>
            <a:pathLst>
              <a:path extrusionOk="0" h="8853" w="11689">
                <a:moveTo>
                  <a:pt x="1040" y="2709"/>
                </a:moveTo>
                <a:cubicBezTo>
                  <a:pt x="1229" y="2709"/>
                  <a:pt x="1386" y="2867"/>
                  <a:pt x="1386" y="3056"/>
                </a:cubicBezTo>
                <a:lnTo>
                  <a:pt x="1386" y="5828"/>
                </a:lnTo>
                <a:cubicBezTo>
                  <a:pt x="1386" y="6017"/>
                  <a:pt x="1229" y="6175"/>
                  <a:pt x="1040" y="6175"/>
                </a:cubicBezTo>
                <a:cubicBezTo>
                  <a:pt x="819" y="6175"/>
                  <a:pt x="662" y="6017"/>
                  <a:pt x="662" y="5828"/>
                </a:cubicBezTo>
                <a:lnTo>
                  <a:pt x="662" y="3056"/>
                </a:lnTo>
                <a:cubicBezTo>
                  <a:pt x="662" y="2867"/>
                  <a:pt x="819" y="2709"/>
                  <a:pt x="1040" y="2709"/>
                </a:cubicBezTo>
                <a:close/>
                <a:moveTo>
                  <a:pt x="9641" y="1449"/>
                </a:moveTo>
                <a:lnTo>
                  <a:pt x="9641" y="7435"/>
                </a:lnTo>
                <a:lnTo>
                  <a:pt x="2079" y="5545"/>
                </a:lnTo>
                <a:lnTo>
                  <a:pt x="2079" y="3340"/>
                </a:lnTo>
                <a:lnTo>
                  <a:pt x="9641" y="1449"/>
                </a:lnTo>
                <a:close/>
                <a:moveTo>
                  <a:pt x="3466" y="6616"/>
                </a:moveTo>
                <a:lnTo>
                  <a:pt x="6112" y="7278"/>
                </a:lnTo>
                <a:cubicBezTo>
                  <a:pt x="5954" y="7845"/>
                  <a:pt x="5450" y="8223"/>
                  <a:pt x="4820" y="8223"/>
                </a:cubicBezTo>
                <a:cubicBezTo>
                  <a:pt x="4064" y="8223"/>
                  <a:pt x="3434" y="7593"/>
                  <a:pt x="3434" y="6837"/>
                </a:cubicBezTo>
                <a:cubicBezTo>
                  <a:pt x="3434" y="6774"/>
                  <a:pt x="3434" y="6679"/>
                  <a:pt x="3466" y="6616"/>
                </a:cubicBezTo>
                <a:close/>
                <a:moveTo>
                  <a:pt x="10680" y="662"/>
                </a:moveTo>
                <a:cubicBezTo>
                  <a:pt x="10869" y="662"/>
                  <a:pt x="11027" y="819"/>
                  <a:pt x="11027" y="1008"/>
                </a:cubicBezTo>
                <a:lnTo>
                  <a:pt x="11027" y="7876"/>
                </a:lnTo>
                <a:cubicBezTo>
                  <a:pt x="11027" y="8065"/>
                  <a:pt x="10869" y="8223"/>
                  <a:pt x="10680" y="8223"/>
                </a:cubicBezTo>
                <a:cubicBezTo>
                  <a:pt x="10491" y="8223"/>
                  <a:pt x="10334" y="8065"/>
                  <a:pt x="10334" y="7876"/>
                </a:cubicBezTo>
                <a:lnTo>
                  <a:pt x="10334" y="1008"/>
                </a:lnTo>
                <a:cubicBezTo>
                  <a:pt x="10334" y="819"/>
                  <a:pt x="10491" y="662"/>
                  <a:pt x="10680" y="662"/>
                </a:cubicBezTo>
                <a:close/>
                <a:moveTo>
                  <a:pt x="10680" y="0"/>
                </a:moveTo>
                <a:cubicBezTo>
                  <a:pt x="10208" y="0"/>
                  <a:pt x="9798" y="315"/>
                  <a:pt x="9704" y="756"/>
                </a:cubicBezTo>
                <a:lnTo>
                  <a:pt x="1985" y="2678"/>
                </a:lnTo>
                <a:cubicBezTo>
                  <a:pt x="1827" y="2331"/>
                  <a:pt x="1449" y="2048"/>
                  <a:pt x="1040" y="2048"/>
                </a:cubicBezTo>
                <a:cubicBezTo>
                  <a:pt x="473" y="2048"/>
                  <a:pt x="0" y="2520"/>
                  <a:pt x="0" y="3056"/>
                </a:cubicBezTo>
                <a:lnTo>
                  <a:pt x="0" y="5828"/>
                </a:lnTo>
                <a:cubicBezTo>
                  <a:pt x="0" y="6364"/>
                  <a:pt x="473" y="6837"/>
                  <a:pt x="1040" y="6837"/>
                </a:cubicBezTo>
                <a:cubicBezTo>
                  <a:pt x="1449" y="6837"/>
                  <a:pt x="1827" y="6616"/>
                  <a:pt x="1985" y="6206"/>
                </a:cubicBezTo>
                <a:lnTo>
                  <a:pt x="2804" y="6427"/>
                </a:lnTo>
                <a:cubicBezTo>
                  <a:pt x="2772" y="6522"/>
                  <a:pt x="2772" y="6679"/>
                  <a:pt x="2772" y="6805"/>
                </a:cubicBezTo>
                <a:cubicBezTo>
                  <a:pt x="2772" y="7939"/>
                  <a:pt x="3655" y="8853"/>
                  <a:pt x="4820" y="8853"/>
                </a:cubicBezTo>
                <a:cubicBezTo>
                  <a:pt x="5324" y="8853"/>
                  <a:pt x="5828" y="8664"/>
                  <a:pt x="6175" y="8317"/>
                </a:cubicBezTo>
                <a:cubicBezTo>
                  <a:pt x="6459" y="8065"/>
                  <a:pt x="6648" y="7719"/>
                  <a:pt x="6774" y="7341"/>
                </a:cubicBezTo>
                <a:lnTo>
                  <a:pt x="9704" y="8065"/>
                </a:lnTo>
                <a:cubicBezTo>
                  <a:pt x="9798" y="8506"/>
                  <a:pt x="10208" y="8821"/>
                  <a:pt x="10680" y="8821"/>
                </a:cubicBezTo>
                <a:cubicBezTo>
                  <a:pt x="11216" y="8821"/>
                  <a:pt x="11688" y="8349"/>
                  <a:pt x="11688" y="7782"/>
                </a:cubicBezTo>
                <a:lnTo>
                  <a:pt x="11688" y="945"/>
                </a:lnTo>
                <a:cubicBezTo>
                  <a:pt x="11688" y="473"/>
                  <a:pt x="11279" y="0"/>
                  <a:pt x="10680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47" name="Google Shape;8147;p70"/>
          <p:cNvSpPr/>
          <p:nvPr/>
        </p:nvSpPr>
        <p:spPr>
          <a:xfrm>
            <a:off x="6520588" y="2100674"/>
            <a:ext cx="328695" cy="327795"/>
          </a:xfrm>
          <a:custGeom>
            <a:rect b="b" l="l" r="r" t="t"/>
            <a:pathLst>
              <a:path extrusionOk="0" h="11657" w="11689">
                <a:moveTo>
                  <a:pt x="5860" y="662"/>
                </a:moveTo>
                <a:cubicBezTo>
                  <a:pt x="6080" y="662"/>
                  <a:pt x="6238" y="851"/>
                  <a:pt x="6238" y="1040"/>
                </a:cubicBezTo>
                <a:lnTo>
                  <a:pt x="6238" y="1386"/>
                </a:lnTo>
                <a:lnTo>
                  <a:pt x="756" y="1386"/>
                </a:lnTo>
                <a:lnTo>
                  <a:pt x="756" y="1040"/>
                </a:lnTo>
                <a:cubicBezTo>
                  <a:pt x="725" y="851"/>
                  <a:pt x="882" y="662"/>
                  <a:pt x="1071" y="662"/>
                </a:cubicBezTo>
                <a:close/>
                <a:moveTo>
                  <a:pt x="6175" y="2048"/>
                </a:moveTo>
                <a:lnTo>
                  <a:pt x="6175" y="3686"/>
                </a:lnTo>
                <a:cubicBezTo>
                  <a:pt x="5639" y="3686"/>
                  <a:pt x="5198" y="4096"/>
                  <a:pt x="5198" y="4663"/>
                </a:cubicBezTo>
                <a:cubicBezTo>
                  <a:pt x="4820" y="4694"/>
                  <a:pt x="4505" y="4883"/>
                  <a:pt x="4348" y="5261"/>
                </a:cubicBezTo>
                <a:lnTo>
                  <a:pt x="3592" y="4505"/>
                </a:lnTo>
                <a:cubicBezTo>
                  <a:pt x="3403" y="4300"/>
                  <a:pt x="3135" y="4198"/>
                  <a:pt x="2867" y="4198"/>
                </a:cubicBezTo>
                <a:cubicBezTo>
                  <a:pt x="2599" y="4198"/>
                  <a:pt x="2331" y="4300"/>
                  <a:pt x="2142" y="4505"/>
                </a:cubicBezTo>
                <a:cubicBezTo>
                  <a:pt x="1733" y="4883"/>
                  <a:pt x="1733" y="5576"/>
                  <a:pt x="2142" y="5954"/>
                </a:cubicBezTo>
                <a:lnTo>
                  <a:pt x="4505" y="8317"/>
                </a:lnTo>
                <a:lnTo>
                  <a:pt x="4316" y="8317"/>
                </a:lnTo>
                <a:cubicBezTo>
                  <a:pt x="3875" y="8317"/>
                  <a:pt x="3466" y="8601"/>
                  <a:pt x="3308" y="9042"/>
                </a:cubicBezTo>
                <a:lnTo>
                  <a:pt x="725" y="9042"/>
                </a:lnTo>
                <a:lnTo>
                  <a:pt x="725" y="8979"/>
                </a:lnTo>
                <a:lnTo>
                  <a:pt x="725" y="2048"/>
                </a:lnTo>
                <a:close/>
                <a:moveTo>
                  <a:pt x="7640" y="3907"/>
                </a:moveTo>
                <a:cubicBezTo>
                  <a:pt x="7727" y="3907"/>
                  <a:pt x="7813" y="3938"/>
                  <a:pt x="7876" y="4001"/>
                </a:cubicBezTo>
                <a:lnTo>
                  <a:pt x="8664" y="4789"/>
                </a:lnTo>
                <a:cubicBezTo>
                  <a:pt x="9325" y="5450"/>
                  <a:pt x="9861" y="6238"/>
                  <a:pt x="10113" y="7026"/>
                </a:cubicBezTo>
                <a:lnTo>
                  <a:pt x="7530" y="9609"/>
                </a:lnTo>
                <a:lnTo>
                  <a:pt x="4222" y="9609"/>
                </a:lnTo>
                <a:cubicBezTo>
                  <a:pt x="4033" y="9609"/>
                  <a:pt x="3875" y="9451"/>
                  <a:pt x="3875" y="9262"/>
                </a:cubicBezTo>
                <a:cubicBezTo>
                  <a:pt x="3875" y="9073"/>
                  <a:pt x="4033" y="8916"/>
                  <a:pt x="4222" y="8916"/>
                </a:cubicBezTo>
                <a:lnTo>
                  <a:pt x="5230" y="8916"/>
                </a:lnTo>
                <a:cubicBezTo>
                  <a:pt x="5387" y="8916"/>
                  <a:pt x="5513" y="8821"/>
                  <a:pt x="5545" y="8695"/>
                </a:cubicBezTo>
                <a:cubicBezTo>
                  <a:pt x="5608" y="8601"/>
                  <a:pt x="5608" y="8443"/>
                  <a:pt x="5482" y="8349"/>
                </a:cubicBezTo>
                <a:lnTo>
                  <a:pt x="2520" y="5387"/>
                </a:lnTo>
                <a:cubicBezTo>
                  <a:pt x="2394" y="5293"/>
                  <a:pt x="2394" y="5041"/>
                  <a:pt x="2520" y="4915"/>
                </a:cubicBezTo>
                <a:cubicBezTo>
                  <a:pt x="2583" y="4868"/>
                  <a:pt x="2670" y="4844"/>
                  <a:pt x="2757" y="4844"/>
                </a:cubicBezTo>
                <a:cubicBezTo>
                  <a:pt x="2843" y="4844"/>
                  <a:pt x="2930" y="4868"/>
                  <a:pt x="2993" y="4915"/>
                </a:cubicBezTo>
                <a:lnTo>
                  <a:pt x="4442" y="6395"/>
                </a:lnTo>
                <a:lnTo>
                  <a:pt x="5450" y="7372"/>
                </a:lnTo>
                <a:cubicBezTo>
                  <a:pt x="5498" y="7435"/>
                  <a:pt x="5584" y="7467"/>
                  <a:pt x="5675" y="7467"/>
                </a:cubicBezTo>
                <a:cubicBezTo>
                  <a:pt x="5765" y="7467"/>
                  <a:pt x="5860" y="7435"/>
                  <a:pt x="5923" y="7372"/>
                </a:cubicBezTo>
                <a:cubicBezTo>
                  <a:pt x="6017" y="7246"/>
                  <a:pt x="6017" y="7026"/>
                  <a:pt x="5923" y="6900"/>
                </a:cubicBezTo>
                <a:lnTo>
                  <a:pt x="4915" y="5923"/>
                </a:lnTo>
                <a:cubicBezTo>
                  <a:pt x="4820" y="5797"/>
                  <a:pt x="4820" y="5545"/>
                  <a:pt x="4915" y="5450"/>
                </a:cubicBezTo>
                <a:cubicBezTo>
                  <a:pt x="4978" y="5387"/>
                  <a:pt x="5072" y="5356"/>
                  <a:pt x="5163" y="5356"/>
                </a:cubicBezTo>
                <a:cubicBezTo>
                  <a:pt x="5253" y="5356"/>
                  <a:pt x="5340" y="5387"/>
                  <a:pt x="5387" y="5450"/>
                </a:cubicBezTo>
                <a:lnTo>
                  <a:pt x="6396" y="6427"/>
                </a:lnTo>
                <a:cubicBezTo>
                  <a:pt x="6443" y="6490"/>
                  <a:pt x="6529" y="6522"/>
                  <a:pt x="6620" y="6522"/>
                </a:cubicBezTo>
                <a:cubicBezTo>
                  <a:pt x="6711" y="6522"/>
                  <a:pt x="6805" y="6490"/>
                  <a:pt x="6868" y="6427"/>
                </a:cubicBezTo>
                <a:cubicBezTo>
                  <a:pt x="6963" y="6301"/>
                  <a:pt x="6963" y="6080"/>
                  <a:pt x="6868" y="5954"/>
                </a:cubicBezTo>
                <a:lnTo>
                  <a:pt x="5860" y="4978"/>
                </a:lnTo>
                <a:cubicBezTo>
                  <a:pt x="5765" y="4852"/>
                  <a:pt x="5765" y="4631"/>
                  <a:pt x="5860" y="4505"/>
                </a:cubicBezTo>
                <a:cubicBezTo>
                  <a:pt x="5923" y="4442"/>
                  <a:pt x="6017" y="4411"/>
                  <a:pt x="6108" y="4411"/>
                </a:cubicBezTo>
                <a:cubicBezTo>
                  <a:pt x="6199" y="4411"/>
                  <a:pt x="6285" y="4442"/>
                  <a:pt x="6333" y="4505"/>
                </a:cubicBezTo>
                <a:lnTo>
                  <a:pt x="7341" y="5482"/>
                </a:lnTo>
                <a:cubicBezTo>
                  <a:pt x="7388" y="5545"/>
                  <a:pt x="7475" y="5576"/>
                  <a:pt x="7565" y="5576"/>
                </a:cubicBezTo>
                <a:cubicBezTo>
                  <a:pt x="7656" y="5576"/>
                  <a:pt x="7750" y="5545"/>
                  <a:pt x="7813" y="5482"/>
                </a:cubicBezTo>
                <a:cubicBezTo>
                  <a:pt x="7908" y="5356"/>
                  <a:pt x="7908" y="5135"/>
                  <a:pt x="7813" y="5009"/>
                </a:cubicBezTo>
                <a:lnTo>
                  <a:pt x="7341" y="4537"/>
                </a:lnTo>
                <a:cubicBezTo>
                  <a:pt x="7278" y="4348"/>
                  <a:pt x="7278" y="4096"/>
                  <a:pt x="7404" y="4001"/>
                </a:cubicBezTo>
                <a:cubicBezTo>
                  <a:pt x="7467" y="3938"/>
                  <a:pt x="7553" y="3907"/>
                  <a:pt x="7640" y="3907"/>
                </a:cubicBezTo>
                <a:close/>
                <a:moveTo>
                  <a:pt x="10554" y="7624"/>
                </a:moveTo>
                <a:lnTo>
                  <a:pt x="10806" y="7845"/>
                </a:lnTo>
                <a:cubicBezTo>
                  <a:pt x="10964" y="8002"/>
                  <a:pt x="10964" y="8191"/>
                  <a:pt x="10806" y="8317"/>
                </a:cubicBezTo>
                <a:lnTo>
                  <a:pt x="8853" y="10239"/>
                </a:lnTo>
                <a:cubicBezTo>
                  <a:pt x="8806" y="10302"/>
                  <a:pt x="8719" y="10334"/>
                  <a:pt x="8628" y="10334"/>
                </a:cubicBezTo>
                <a:cubicBezTo>
                  <a:pt x="8538" y="10334"/>
                  <a:pt x="8443" y="10302"/>
                  <a:pt x="8380" y="10239"/>
                </a:cubicBezTo>
                <a:lnTo>
                  <a:pt x="8160" y="10019"/>
                </a:lnTo>
                <a:lnTo>
                  <a:pt x="10554" y="7624"/>
                </a:lnTo>
                <a:close/>
                <a:moveTo>
                  <a:pt x="3277" y="9672"/>
                </a:moveTo>
                <a:cubicBezTo>
                  <a:pt x="3434" y="10050"/>
                  <a:pt x="3781" y="10334"/>
                  <a:pt x="4222" y="10334"/>
                </a:cubicBezTo>
                <a:lnTo>
                  <a:pt x="6143" y="10334"/>
                </a:lnTo>
                <a:lnTo>
                  <a:pt x="6143" y="10680"/>
                </a:lnTo>
                <a:lnTo>
                  <a:pt x="6175" y="10680"/>
                </a:lnTo>
                <a:cubicBezTo>
                  <a:pt x="6175" y="10869"/>
                  <a:pt x="6017" y="11027"/>
                  <a:pt x="5828" y="11027"/>
                </a:cubicBezTo>
                <a:lnTo>
                  <a:pt x="1040" y="11027"/>
                </a:lnTo>
                <a:cubicBezTo>
                  <a:pt x="819" y="11027"/>
                  <a:pt x="662" y="10869"/>
                  <a:pt x="662" y="10680"/>
                </a:cubicBezTo>
                <a:lnTo>
                  <a:pt x="662" y="9672"/>
                </a:lnTo>
                <a:close/>
                <a:moveTo>
                  <a:pt x="1040" y="0"/>
                </a:moveTo>
                <a:cubicBezTo>
                  <a:pt x="473" y="0"/>
                  <a:pt x="0" y="473"/>
                  <a:pt x="0" y="1040"/>
                </a:cubicBezTo>
                <a:lnTo>
                  <a:pt x="0" y="10649"/>
                </a:lnTo>
                <a:cubicBezTo>
                  <a:pt x="0" y="11184"/>
                  <a:pt x="473" y="11657"/>
                  <a:pt x="1040" y="11657"/>
                </a:cubicBezTo>
                <a:lnTo>
                  <a:pt x="5828" y="11657"/>
                </a:lnTo>
                <a:cubicBezTo>
                  <a:pt x="6396" y="11657"/>
                  <a:pt x="6868" y="11184"/>
                  <a:pt x="6868" y="10649"/>
                </a:cubicBezTo>
                <a:lnTo>
                  <a:pt x="6868" y="10334"/>
                </a:lnTo>
                <a:lnTo>
                  <a:pt x="7467" y="10334"/>
                </a:lnTo>
                <a:lnTo>
                  <a:pt x="7876" y="10775"/>
                </a:lnTo>
                <a:cubicBezTo>
                  <a:pt x="8081" y="10964"/>
                  <a:pt x="8349" y="11058"/>
                  <a:pt x="8613" y="11058"/>
                </a:cubicBezTo>
                <a:cubicBezTo>
                  <a:pt x="8877" y="11058"/>
                  <a:pt x="9136" y="10964"/>
                  <a:pt x="9325" y="10775"/>
                </a:cubicBezTo>
                <a:lnTo>
                  <a:pt x="11279" y="8821"/>
                </a:lnTo>
                <a:cubicBezTo>
                  <a:pt x="11688" y="8443"/>
                  <a:pt x="11688" y="7782"/>
                  <a:pt x="11310" y="7372"/>
                </a:cubicBezTo>
                <a:lnTo>
                  <a:pt x="10869" y="6931"/>
                </a:lnTo>
                <a:cubicBezTo>
                  <a:pt x="10554" y="6080"/>
                  <a:pt x="10082" y="5261"/>
                  <a:pt x="9420" y="4505"/>
                </a:cubicBezTo>
                <a:lnTo>
                  <a:pt x="8380" y="3466"/>
                </a:lnTo>
                <a:cubicBezTo>
                  <a:pt x="8191" y="3277"/>
                  <a:pt x="7931" y="3182"/>
                  <a:pt x="7668" y="3182"/>
                </a:cubicBezTo>
                <a:cubicBezTo>
                  <a:pt x="7404" y="3182"/>
                  <a:pt x="7136" y="3277"/>
                  <a:pt x="6931" y="3466"/>
                </a:cubicBezTo>
                <a:lnTo>
                  <a:pt x="6868" y="3560"/>
                </a:lnTo>
                <a:lnTo>
                  <a:pt x="6868" y="1040"/>
                </a:lnTo>
                <a:cubicBezTo>
                  <a:pt x="6868" y="473"/>
                  <a:pt x="6396" y="0"/>
                  <a:pt x="582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48" name="Google Shape;8148;p70"/>
          <p:cNvGrpSpPr/>
          <p:nvPr/>
        </p:nvGrpSpPr>
        <p:grpSpPr>
          <a:xfrm>
            <a:off x="6520992" y="2505791"/>
            <a:ext cx="327823" cy="328695"/>
            <a:chOff x="-2060175" y="2768875"/>
            <a:chExt cx="291450" cy="292225"/>
          </a:xfrm>
        </p:grpSpPr>
        <p:sp>
          <p:nvSpPr>
            <p:cNvPr id="8149" name="Google Shape;8149;p70"/>
            <p:cNvSpPr/>
            <p:nvPr/>
          </p:nvSpPr>
          <p:spPr>
            <a:xfrm>
              <a:off x="-206017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cubicBezTo>
                    <a:pt x="10996" y="1198"/>
                    <a:pt x="10838" y="1355"/>
                    <a:pt x="10649" y="1355"/>
                  </a:cubicBezTo>
                  <a:lnTo>
                    <a:pt x="1040" y="1355"/>
                  </a:lnTo>
                  <a:cubicBezTo>
                    <a:pt x="851" y="1355"/>
                    <a:pt x="694" y="1198"/>
                    <a:pt x="694" y="1009"/>
                  </a:cubicBez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303" y="2049"/>
                  </a:moveTo>
                  <a:lnTo>
                    <a:pt x="10303" y="7908"/>
                  </a:lnTo>
                  <a:cubicBezTo>
                    <a:pt x="10334" y="8097"/>
                    <a:pt x="10177" y="8255"/>
                    <a:pt x="9988" y="8255"/>
                  </a:cubicBezTo>
                  <a:lnTo>
                    <a:pt x="1702" y="8255"/>
                  </a:lnTo>
                  <a:cubicBezTo>
                    <a:pt x="1513" y="8255"/>
                    <a:pt x="1355" y="8097"/>
                    <a:pt x="1355" y="7908"/>
                  </a:cubicBezTo>
                  <a:lnTo>
                    <a:pt x="1355" y="2049"/>
                  </a:lnTo>
                  <a:close/>
                  <a:moveTo>
                    <a:pt x="5797" y="10271"/>
                  </a:moveTo>
                  <a:cubicBezTo>
                    <a:pt x="5986" y="10271"/>
                    <a:pt x="6144" y="10429"/>
                    <a:pt x="6144" y="10618"/>
                  </a:cubicBezTo>
                  <a:cubicBezTo>
                    <a:pt x="6144" y="10807"/>
                    <a:pt x="5986" y="10964"/>
                    <a:pt x="5797" y="10964"/>
                  </a:cubicBezTo>
                  <a:cubicBezTo>
                    <a:pt x="5608" y="10964"/>
                    <a:pt x="5451" y="10807"/>
                    <a:pt x="5451" y="10618"/>
                  </a:cubicBezTo>
                  <a:cubicBezTo>
                    <a:pt x="5451" y="10429"/>
                    <a:pt x="5608" y="10271"/>
                    <a:pt x="5797" y="10271"/>
                  </a:cubicBez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cubicBezTo>
                    <a:pt x="1" y="1450"/>
                    <a:pt x="284" y="1828"/>
                    <a:pt x="694" y="1986"/>
                  </a:cubicBezTo>
                  <a:lnTo>
                    <a:pt x="694" y="7908"/>
                  </a:lnTo>
                  <a:cubicBezTo>
                    <a:pt x="694" y="8444"/>
                    <a:pt x="1166" y="8917"/>
                    <a:pt x="1702" y="8917"/>
                  </a:cubicBezTo>
                  <a:lnTo>
                    <a:pt x="5482" y="8917"/>
                  </a:lnTo>
                  <a:lnTo>
                    <a:pt x="5482" y="9673"/>
                  </a:lnTo>
                  <a:cubicBezTo>
                    <a:pt x="5104" y="9830"/>
                    <a:pt x="4821" y="10177"/>
                    <a:pt x="4821" y="10649"/>
                  </a:cubicBezTo>
                  <a:cubicBezTo>
                    <a:pt x="4821" y="11216"/>
                    <a:pt x="5293" y="11689"/>
                    <a:pt x="5829" y="11689"/>
                  </a:cubicBezTo>
                  <a:cubicBezTo>
                    <a:pt x="6396" y="11689"/>
                    <a:pt x="6869" y="11216"/>
                    <a:pt x="6869" y="10649"/>
                  </a:cubicBezTo>
                  <a:cubicBezTo>
                    <a:pt x="6869" y="10240"/>
                    <a:pt x="6585" y="9830"/>
                    <a:pt x="6207" y="9673"/>
                  </a:cubicBezTo>
                  <a:lnTo>
                    <a:pt x="6207" y="8917"/>
                  </a:lnTo>
                  <a:lnTo>
                    <a:pt x="10019" y="8917"/>
                  </a:lnTo>
                  <a:cubicBezTo>
                    <a:pt x="10555" y="8917"/>
                    <a:pt x="11027" y="8444"/>
                    <a:pt x="11027" y="7908"/>
                  </a:cubicBezTo>
                  <a:lnTo>
                    <a:pt x="11027" y="1986"/>
                  </a:lnTo>
                  <a:cubicBezTo>
                    <a:pt x="11405" y="1828"/>
                    <a:pt x="11657" y="1450"/>
                    <a:pt x="11657" y="1009"/>
                  </a:cubicBezTo>
                  <a:cubicBezTo>
                    <a:pt x="11657" y="473"/>
                    <a:pt x="11185" y="1"/>
                    <a:pt x="106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0" name="Google Shape;8150;p70"/>
            <p:cNvSpPr/>
            <p:nvPr/>
          </p:nvSpPr>
          <p:spPr>
            <a:xfrm>
              <a:off x="-2008975" y="2855525"/>
              <a:ext cx="189050" cy="84500"/>
            </a:xfrm>
            <a:custGeom>
              <a:rect b="b" l="l" r="r" t="t"/>
              <a:pathLst>
                <a:path extrusionOk="0" h="3380" w="7562">
                  <a:moveTo>
                    <a:pt x="6553" y="0"/>
                  </a:moveTo>
                  <a:cubicBezTo>
                    <a:pt x="6144" y="0"/>
                    <a:pt x="6081" y="504"/>
                    <a:pt x="6427" y="662"/>
                  </a:cubicBezTo>
                  <a:lnTo>
                    <a:pt x="4474" y="2584"/>
                  </a:lnTo>
                  <a:lnTo>
                    <a:pt x="2647" y="788"/>
                  </a:lnTo>
                  <a:cubicBezTo>
                    <a:pt x="2584" y="725"/>
                    <a:pt x="2497" y="693"/>
                    <a:pt x="2410" y="693"/>
                  </a:cubicBezTo>
                  <a:cubicBezTo>
                    <a:pt x="2324" y="693"/>
                    <a:pt x="2237" y="725"/>
                    <a:pt x="2174" y="788"/>
                  </a:cubicBezTo>
                  <a:lnTo>
                    <a:pt x="126" y="2836"/>
                  </a:lnTo>
                  <a:cubicBezTo>
                    <a:pt x="0" y="2930"/>
                    <a:pt x="0" y="3182"/>
                    <a:pt x="126" y="3308"/>
                  </a:cubicBezTo>
                  <a:cubicBezTo>
                    <a:pt x="189" y="3356"/>
                    <a:pt x="276" y="3379"/>
                    <a:pt x="363" y="3379"/>
                  </a:cubicBezTo>
                  <a:cubicBezTo>
                    <a:pt x="449" y="3379"/>
                    <a:pt x="536" y="3356"/>
                    <a:pt x="599" y="3308"/>
                  </a:cubicBezTo>
                  <a:lnTo>
                    <a:pt x="2426" y="1481"/>
                  </a:lnTo>
                  <a:lnTo>
                    <a:pt x="4222" y="3308"/>
                  </a:lnTo>
                  <a:cubicBezTo>
                    <a:pt x="4285" y="3356"/>
                    <a:pt x="4372" y="3379"/>
                    <a:pt x="4458" y="3379"/>
                  </a:cubicBezTo>
                  <a:cubicBezTo>
                    <a:pt x="4545" y="3379"/>
                    <a:pt x="4632" y="3356"/>
                    <a:pt x="4695" y="3308"/>
                  </a:cubicBezTo>
                  <a:lnTo>
                    <a:pt x="6900" y="1134"/>
                  </a:lnTo>
                  <a:cubicBezTo>
                    <a:pt x="6931" y="1260"/>
                    <a:pt x="7057" y="1355"/>
                    <a:pt x="7215" y="1355"/>
                  </a:cubicBezTo>
                  <a:cubicBezTo>
                    <a:pt x="7404" y="1355"/>
                    <a:pt x="7562" y="1197"/>
                    <a:pt x="7562" y="1008"/>
                  </a:cubicBezTo>
                  <a:lnTo>
                    <a:pt x="7562" y="347"/>
                  </a:lnTo>
                  <a:cubicBezTo>
                    <a:pt x="7562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1" name="Google Shape;8151;p70"/>
          <p:cNvGrpSpPr/>
          <p:nvPr/>
        </p:nvGrpSpPr>
        <p:grpSpPr>
          <a:xfrm>
            <a:off x="7798443" y="1704033"/>
            <a:ext cx="328695" cy="327823"/>
            <a:chOff x="-937025" y="2064750"/>
            <a:chExt cx="292225" cy="291450"/>
          </a:xfrm>
        </p:grpSpPr>
        <p:sp>
          <p:nvSpPr>
            <p:cNvPr id="8152" name="Google Shape;8152;p70"/>
            <p:cNvSpPr/>
            <p:nvPr/>
          </p:nvSpPr>
          <p:spPr>
            <a:xfrm>
              <a:off x="-834625" y="2134850"/>
              <a:ext cx="86650" cy="85075"/>
            </a:xfrm>
            <a:custGeom>
              <a:rect b="b" l="l" r="r" t="t"/>
              <a:pathLst>
                <a:path extrusionOk="0" h="3403" w="3466">
                  <a:moveTo>
                    <a:pt x="1702" y="599"/>
                  </a:moveTo>
                  <a:cubicBezTo>
                    <a:pt x="1922" y="599"/>
                    <a:pt x="2080" y="788"/>
                    <a:pt x="2080" y="977"/>
                  </a:cubicBezTo>
                  <a:cubicBezTo>
                    <a:pt x="2080" y="1166"/>
                    <a:pt x="1922" y="1324"/>
                    <a:pt x="1702" y="1324"/>
                  </a:cubicBezTo>
                  <a:cubicBezTo>
                    <a:pt x="1512" y="1324"/>
                    <a:pt x="1355" y="1166"/>
                    <a:pt x="1355" y="977"/>
                  </a:cubicBezTo>
                  <a:cubicBezTo>
                    <a:pt x="1355" y="788"/>
                    <a:pt x="1512" y="599"/>
                    <a:pt x="1702" y="599"/>
                  </a:cubicBezTo>
                  <a:close/>
                  <a:moveTo>
                    <a:pt x="1765" y="2048"/>
                  </a:moveTo>
                  <a:cubicBezTo>
                    <a:pt x="2174" y="2048"/>
                    <a:pt x="2584" y="2300"/>
                    <a:pt x="2741" y="2710"/>
                  </a:cubicBezTo>
                  <a:lnTo>
                    <a:pt x="756" y="2710"/>
                  </a:lnTo>
                  <a:cubicBezTo>
                    <a:pt x="914" y="2300"/>
                    <a:pt x="1292" y="2048"/>
                    <a:pt x="1765" y="2048"/>
                  </a:cubicBezTo>
                  <a:close/>
                  <a:moveTo>
                    <a:pt x="1702" y="0"/>
                  </a:moveTo>
                  <a:cubicBezTo>
                    <a:pt x="1166" y="0"/>
                    <a:pt x="693" y="441"/>
                    <a:pt x="693" y="1009"/>
                  </a:cubicBezTo>
                  <a:cubicBezTo>
                    <a:pt x="693" y="1198"/>
                    <a:pt x="788" y="1387"/>
                    <a:pt x="851" y="1576"/>
                  </a:cubicBezTo>
                  <a:cubicBezTo>
                    <a:pt x="347" y="1891"/>
                    <a:pt x="0" y="2426"/>
                    <a:pt x="0" y="3056"/>
                  </a:cubicBezTo>
                  <a:cubicBezTo>
                    <a:pt x="0" y="3245"/>
                    <a:pt x="158" y="3403"/>
                    <a:pt x="347" y="3403"/>
                  </a:cubicBezTo>
                  <a:lnTo>
                    <a:pt x="3088" y="3403"/>
                  </a:lnTo>
                  <a:cubicBezTo>
                    <a:pt x="3308" y="3403"/>
                    <a:pt x="3466" y="3245"/>
                    <a:pt x="3466" y="3056"/>
                  </a:cubicBezTo>
                  <a:cubicBezTo>
                    <a:pt x="3434" y="2426"/>
                    <a:pt x="3088" y="1828"/>
                    <a:pt x="2584" y="1576"/>
                  </a:cubicBezTo>
                  <a:cubicBezTo>
                    <a:pt x="2710" y="1387"/>
                    <a:pt x="2741" y="1198"/>
                    <a:pt x="2741" y="1009"/>
                  </a:cubicBezTo>
                  <a:cubicBezTo>
                    <a:pt x="2741" y="441"/>
                    <a:pt x="2269" y="0"/>
                    <a:pt x="170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3" name="Google Shape;8153;p70"/>
            <p:cNvSpPr/>
            <p:nvPr/>
          </p:nvSpPr>
          <p:spPr>
            <a:xfrm>
              <a:off x="-936225" y="2304975"/>
              <a:ext cx="289850" cy="51225"/>
            </a:xfrm>
            <a:custGeom>
              <a:rect b="b" l="l" r="r" t="t"/>
              <a:pathLst>
                <a:path extrusionOk="0" h="2049" w="11594">
                  <a:moveTo>
                    <a:pt x="3056" y="662"/>
                  </a:moveTo>
                  <a:cubicBezTo>
                    <a:pt x="3277" y="662"/>
                    <a:pt x="3434" y="820"/>
                    <a:pt x="3434" y="1009"/>
                  </a:cubicBezTo>
                  <a:cubicBezTo>
                    <a:pt x="3434" y="1229"/>
                    <a:pt x="3277" y="1387"/>
                    <a:pt x="3056" y="1387"/>
                  </a:cubicBezTo>
                  <a:lnTo>
                    <a:pt x="1008" y="1387"/>
                  </a:lnTo>
                  <a:cubicBezTo>
                    <a:pt x="819" y="1387"/>
                    <a:pt x="662" y="1229"/>
                    <a:pt x="662" y="1009"/>
                  </a:cubicBez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586" y="693"/>
                  </a:moveTo>
                  <a:cubicBezTo>
                    <a:pt x="10775" y="693"/>
                    <a:pt x="10932" y="851"/>
                    <a:pt x="10932" y="1072"/>
                  </a:cubicBezTo>
                  <a:cubicBezTo>
                    <a:pt x="10901" y="1229"/>
                    <a:pt x="10775" y="1387"/>
                    <a:pt x="10586" y="1387"/>
                  </a:cubicBezTo>
                  <a:lnTo>
                    <a:pt x="4001" y="1387"/>
                  </a:lnTo>
                  <a:cubicBezTo>
                    <a:pt x="4096" y="1166"/>
                    <a:pt x="4096" y="914"/>
                    <a:pt x="4001" y="693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09"/>
                  </a:cubicBezTo>
                  <a:cubicBezTo>
                    <a:pt x="0" y="1576"/>
                    <a:pt x="473" y="2048"/>
                    <a:pt x="1008" y="2048"/>
                  </a:cubicBezTo>
                  <a:lnTo>
                    <a:pt x="10586" y="2048"/>
                  </a:lnTo>
                  <a:cubicBezTo>
                    <a:pt x="11121" y="2048"/>
                    <a:pt x="11594" y="1576"/>
                    <a:pt x="11594" y="1009"/>
                  </a:cubicBezTo>
                  <a:cubicBezTo>
                    <a:pt x="11594" y="473"/>
                    <a:pt x="11121" y="0"/>
                    <a:pt x="105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4" name="Google Shape;8154;p70"/>
            <p:cNvSpPr/>
            <p:nvPr/>
          </p:nvSpPr>
          <p:spPr>
            <a:xfrm>
              <a:off x="-937025" y="2064750"/>
              <a:ext cx="292225" cy="223125"/>
            </a:xfrm>
            <a:custGeom>
              <a:rect b="b" l="l" r="r" t="t"/>
              <a:pathLst>
                <a:path extrusionOk="0" h="8925" w="11689">
                  <a:moveTo>
                    <a:pt x="3813" y="662"/>
                  </a:moveTo>
                  <a:cubicBezTo>
                    <a:pt x="4002" y="662"/>
                    <a:pt x="4159" y="820"/>
                    <a:pt x="4159" y="1009"/>
                  </a:cubicBezTo>
                  <a:lnTo>
                    <a:pt x="4159" y="1355"/>
                  </a:lnTo>
                  <a:lnTo>
                    <a:pt x="3813" y="1355"/>
                  </a:lnTo>
                  <a:cubicBezTo>
                    <a:pt x="3246" y="1355"/>
                    <a:pt x="2773" y="1828"/>
                    <a:pt x="2773" y="2395"/>
                  </a:cubicBezTo>
                  <a:lnTo>
                    <a:pt x="2773" y="4978"/>
                  </a:lnTo>
                  <a:lnTo>
                    <a:pt x="2080" y="5703"/>
                  </a:lnTo>
                  <a:lnTo>
                    <a:pt x="2080" y="5199"/>
                  </a:lnTo>
                  <a:cubicBezTo>
                    <a:pt x="2080" y="4978"/>
                    <a:pt x="1922" y="4821"/>
                    <a:pt x="1702" y="4821"/>
                  </a:cubicBezTo>
                  <a:lnTo>
                    <a:pt x="1040" y="4821"/>
                  </a:lnTo>
                  <a:cubicBezTo>
                    <a:pt x="851" y="4821"/>
                    <a:pt x="694" y="4663"/>
                    <a:pt x="694" y="4474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10649" y="662"/>
                  </a:moveTo>
                  <a:cubicBezTo>
                    <a:pt x="10838" y="662"/>
                    <a:pt x="10996" y="820"/>
                    <a:pt x="10996" y="1009"/>
                  </a:cubicBezTo>
                  <a:lnTo>
                    <a:pt x="10996" y="4474"/>
                  </a:lnTo>
                  <a:cubicBezTo>
                    <a:pt x="10996" y="4695"/>
                    <a:pt x="10838" y="4852"/>
                    <a:pt x="10649" y="4852"/>
                  </a:cubicBezTo>
                  <a:lnTo>
                    <a:pt x="9893" y="4852"/>
                  </a:lnTo>
                  <a:cubicBezTo>
                    <a:pt x="9704" y="4852"/>
                    <a:pt x="9547" y="5010"/>
                    <a:pt x="9547" y="5199"/>
                  </a:cubicBezTo>
                  <a:lnTo>
                    <a:pt x="9547" y="5703"/>
                  </a:lnTo>
                  <a:lnTo>
                    <a:pt x="8885" y="5010"/>
                  </a:lnTo>
                  <a:lnTo>
                    <a:pt x="8885" y="2395"/>
                  </a:lnTo>
                  <a:cubicBezTo>
                    <a:pt x="8885" y="1859"/>
                    <a:pt x="8412" y="1387"/>
                    <a:pt x="7845" y="1387"/>
                  </a:cubicBezTo>
                  <a:lnTo>
                    <a:pt x="7499" y="1387"/>
                  </a:lnTo>
                  <a:lnTo>
                    <a:pt x="7499" y="1009"/>
                  </a:lnTo>
                  <a:cubicBezTo>
                    <a:pt x="7499" y="820"/>
                    <a:pt x="7656" y="662"/>
                    <a:pt x="7845" y="662"/>
                  </a:cubicBezTo>
                  <a:close/>
                  <a:moveTo>
                    <a:pt x="7845" y="2048"/>
                  </a:moveTo>
                  <a:cubicBezTo>
                    <a:pt x="8066" y="2048"/>
                    <a:pt x="8223" y="2206"/>
                    <a:pt x="8223" y="2395"/>
                  </a:cubicBezTo>
                  <a:lnTo>
                    <a:pt x="8223" y="6522"/>
                  </a:lnTo>
                  <a:cubicBezTo>
                    <a:pt x="8223" y="6742"/>
                    <a:pt x="8066" y="6900"/>
                    <a:pt x="7845" y="6900"/>
                  </a:cubicBezTo>
                  <a:lnTo>
                    <a:pt x="6711" y="6900"/>
                  </a:lnTo>
                  <a:cubicBezTo>
                    <a:pt x="6585" y="6900"/>
                    <a:pt x="6491" y="6931"/>
                    <a:pt x="6428" y="7057"/>
                  </a:cubicBezTo>
                  <a:lnTo>
                    <a:pt x="5798" y="8003"/>
                  </a:lnTo>
                  <a:lnTo>
                    <a:pt x="5167" y="7057"/>
                  </a:lnTo>
                  <a:cubicBezTo>
                    <a:pt x="5104" y="6963"/>
                    <a:pt x="5010" y="6900"/>
                    <a:pt x="4915" y="6900"/>
                  </a:cubicBezTo>
                  <a:lnTo>
                    <a:pt x="3750" y="6900"/>
                  </a:lnTo>
                  <a:cubicBezTo>
                    <a:pt x="3561" y="6900"/>
                    <a:pt x="3403" y="6742"/>
                    <a:pt x="3403" y="6522"/>
                  </a:cubicBezTo>
                  <a:lnTo>
                    <a:pt x="3403" y="2395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4474"/>
                  </a:lnTo>
                  <a:cubicBezTo>
                    <a:pt x="1" y="5041"/>
                    <a:pt x="473" y="5514"/>
                    <a:pt x="1009" y="5514"/>
                  </a:cubicBezTo>
                  <a:lnTo>
                    <a:pt x="1355" y="5514"/>
                  </a:lnTo>
                  <a:lnTo>
                    <a:pt x="1355" y="6522"/>
                  </a:lnTo>
                  <a:cubicBezTo>
                    <a:pt x="1355" y="6736"/>
                    <a:pt x="1544" y="6877"/>
                    <a:pt x="1724" y="6877"/>
                  </a:cubicBezTo>
                  <a:cubicBezTo>
                    <a:pt x="1809" y="6877"/>
                    <a:pt x="1893" y="6845"/>
                    <a:pt x="1954" y="6774"/>
                  </a:cubicBezTo>
                  <a:lnTo>
                    <a:pt x="2742" y="5986"/>
                  </a:lnTo>
                  <a:lnTo>
                    <a:pt x="2742" y="6522"/>
                  </a:lnTo>
                  <a:cubicBezTo>
                    <a:pt x="2742" y="7089"/>
                    <a:pt x="3214" y="7562"/>
                    <a:pt x="3781" y="7562"/>
                  </a:cubicBezTo>
                  <a:lnTo>
                    <a:pt x="4726" y="7562"/>
                  </a:lnTo>
                  <a:lnTo>
                    <a:pt x="5545" y="8759"/>
                  </a:lnTo>
                  <a:cubicBezTo>
                    <a:pt x="5608" y="8869"/>
                    <a:pt x="5719" y="8924"/>
                    <a:pt x="5825" y="8924"/>
                  </a:cubicBezTo>
                  <a:cubicBezTo>
                    <a:pt x="5931" y="8924"/>
                    <a:pt x="6034" y="8869"/>
                    <a:pt x="6081" y="8759"/>
                  </a:cubicBezTo>
                  <a:lnTo>
                    <a:pt x="6932" y="7562"/>
                  </a:lnTo>
                  <a:lnTo>
                    <a:pt x="7877" y="7562"/>
                  </a:lnTo>
                  <a:cubicBezTo>
                    <a:pt x="8412" y="7562"/>
                    <a:pt x="8885" y="7089"/>
                    <a:pt x="8885" y="6522"/>
                  </a:cubicBezTo>
                  <a:lnTo>
                    <a:pt x="8885" y="5986"/>
                  </a:lnTo>
                  <a:lnTo>
                    <a:pt x="9673" y="6774"/>
                  </a:lnTo>
                  <a:cubicBezTo>
                    <a:pt x="9733" y="6845"/>
                    <a:pt x="9817" y="6877"/>
                    <a:pt x="9903" y="6877"/>
                  </a:cubicBezTo>
                  <a:cubicBezTo>
                    <a:pt x="10083" y="6877"/>
                    <a:pt x="10271" y="6736"/>
                    <a:pt x="10271" y="6522"/>
                  </a:cubicBezTo>
                  <a:lnTo>
                    <a:pt x="10271" y="5514"/>
                  </a:lnTo>
                  <a:lnTo>
                    <a:pt x="10649" y="5514"/>
                  </a:lnTo>
                  <a:cubicBezTo>
                    <a:pt x="11216" y="5514"/>
                    <a:pt x="11689" y="5041"/>
                    <a:pt x="11689" y="4474"/>
                  </a:cubicBezTo>
                  <a:lnTo>
                    <a:pt x="11689" y="1009"/>
                  </a:lnTo>
                  <a:cubicBezTo>
                    <a:pt x="11689" y="441"/>
                    <a:pt x="11216" y="0"/>
                    <a:pt x="10649" y="0"/>
                  </a:cubicBezTo>
                  <a:lnTo>
                    <a:pt x="7845" y="0"/>
                  </a:lnTo>
                  <a:cubicBezTo>
                    <a:pt x="7310" y="0"/>
                    <a:pt x="6837" y="473"/>
                    <a:pt x="6837" y="1009"/>
                  </a:cubicBezTo>
                  <a:lnTo>
                    <a:pt x="6837" y="1387"/>
                  </a:lnTo>
                  <a:lnTo>
                    <a:pt x="4789" y="1387"/>
                  </a:lnTo>
                  <a:lnTo>
                    <a:pt x="4789" y="1009"/>
                  </a:lnTo>
                  <a:cubicBezTo>
                    <a:pt x="4789" y="473"/>
                    <a:pt x="4317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55" name="Google Shape;8155;p70"/>
          <p:cNvGrpSpPr/>
          <p:nvPr/>
        </p:nvGrpSpPr>
        <p:grpSpPr>
          <a:xfrm>
            <a:off x="2719477" y="1703597"/>
            <a:ext cx="328723" cy="328695"/>
            <a:chOff x="-5276050" y="2037975"/>
            <a:chExt cx="292250" cy="292225"/>
          </a:xfrm>
        </p:grpSpPr>
        <p:sp>
          <p:nvSpPr>
            <p:cNvPr id="8156" name="Google Shape;8156;p70"/>
            <p:cNvSpPr/>
            <p:nvPr/>
          </p:nvSpPr>
          <p:spPr>
            <a:xfrm>
              <a:off x="-5102775" y="2211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0"/>
                  </a:moveTo>
                  <a:cubicBezTo>
                    <a:pt x="253" y="0"/>
                    <a:pt x="158" y="32"/>
                    <a:pt x="95" y="95"/>
                  </a:cubicBezTo>
                  <a:cubicBezTo>
                    <a:pt x="1" y="189"/>
                    <a:pt x="1" y="441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1" y="1544"/>
                    <a:pt x="1" y="1765"/>
                    <a:pt x="95" y="1891"/>
                  </a:cubicBezTo>
                  <a:cubicBezTo>
                    <a:pt x="158" y="1954"/>
                    <a:pt x="253" y="1985"/>
                    <a:pt x="343" y="1985"/>
                  </a:cubicBezTo>
                  <a:cubicBezTo>
                    <a:pt x="434" y="1985"/>
                    <a:pt x="521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600" y="1985"/>
                    <a:pt x="1686" y="1985"/>
                  </a:cubicBezTo>
                  <a:cubicBezTo>
                    <a:pt x="1773" y="1985"/>
                    <a:pt x="1860" y="1954"/>
                    <a:pt x="1923" y="1891"/>
                  </a:cubicBezTo>
                  <a:cubicBezTo>
                    <a:pt x="2049" y="1765"/>
                    <a:pt x="2049" y="1544"/>
                    <a:pt x="1923" y="1418"/>
                  </a:cubicBezTo>
                  <a:lnTo>
                    <a:pt x="1482" y="977"/>
                  </a:lnTo>
                  <a:lnTo>
                    <a:pt x="1923" y="536"/>
                  </a:lnTo>
                  <a:cubicBezTo>
                    <a:pt x="2049" y="441"/>
                    <a:pt x="2049" y="189"/>
                    <a:pt x="1923" y="95"/>
                  </a:cubicBezTo>
                  <a:cubicBezTo>
                    <a:pt x="1860" y="32"/>
                    <a:pt x="1773" y="0"/>
                    <a:pt x="1686" y="0"/>
                  </a:cubicBezTo>
                  <a:cubicBezTo>
                    <a:pt x="1600" y="0"/>
                    <a:pt x="1513" y="32"/>
                    <a:pt x="1450" y="95"/>
                  </a:cubicBezTo>
                  <a:lnTo>
                    <a:pt x="1009" y="504"/>
                  </a:lnTo>
                  <a:lnTo>
                    <a:pt x="568" y="95"/>
                  </a:lnTo>
                  <a:cubicBezTo>
                    <a:pt x="521" y="32"/>
                    <a:pt x="434" y="0"/>
                    <a:pt x="3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7" name="Google Shape;8157;p70"/>
            <p:cNvSpPr/>
            <p:nvPr/>
          </p:nvSpPr>
          <p:spPr>
            <a:xfrm>
              <a:off x="-5224050" y="2107875"/>
              <a:ext cx="51200" cy="49825"/>
            </a:xfrm>
            <a:custGeom>
              <a:rect b="b" l="l" r="r" t="t"/>
              <a:pathLst>
                <a:path extrusionOk="0" h="1993" w="2048">
                  <a:moveTo>
                    <a:pt x="351" y="0"/>
                  </a:moveTo>
                  <a:cubicBezTo>
                    <a:pt x="260" y="0"/>
                    <a:pt x="173" y="24"/>
                    <a:pt x="126" y="71"/>
                  </a:cubicBezTo>
                  <a:cubicBezTo>
                    <a:pt x="0" y="197"/>
                    <a:pt x="0" y="449"/>
                    <a:pt x="126" y="544"/>
                  </a:cubicBezTo>
                  <a:lnTo>
                    <a:pt x="536" y="985"/>
                  </a:lnTo>
                  <a:lnTo>
                    <a:pt x="126" y="1426"/>
                  </a:lnTo>
                  <a:cubicBezTo>
                    <a:pt x="0" y="1552"/>
                    <a:pt x="0" y="1772"/>
                    <a:pt x="126" y="1898"/>
                  </a:cubicBezTo>
                  <a:cubicBezTo>
                    <a:pt x="173" y="1961"/>
                    <a:pt x="260" y="1993"/>
                    <a:pt x="351" y="1993"/>
                  </a:cubicBezTo>
                  <a:cubicBezTo>
                    <a:pt x="441" y="1993"/>
                    <a:pt x="536" y="1961"/>
                    <a:pt x="599" y="1898"/>
                  </a:cubicBezTo>
                  <a:lnTo>
                    <a:pt x="1008" y="1457"/>
                  </a:lnTo>
                  <a:lnTo>
                    <a:pt x="1449" y="1898"/>
                  </a:lnTo>
                  <a:cubicBezTo>
                    <a:pt x="1512" y="1961"/>
                    <a:pt x="1599" y="1993"/>
                    <a:pt x="1686" y="1993"/>
                  </a:cubicBezTo>
                  <a:cubicBezTo>
                    <a:pt x="1772" y="1993"/>
                    <a:pt x="1859" y="1961"/>
                    <a:pt x="1922" y="1898"/>
                  </a:cubicBezTo>
                  <a:cubicBezTo>
                    <a:pt x="2048" y="1772"/>
                    <a:pt x="2048" y="1520"/>
                    <a:pt x="1922" y="1426"/>
                  </a:cubicBezTo>
                  <a:lnTo>
                    <a:pt x="1481" y="985"/>
                  </a:lnTo>
                  <a:lnTo>
                    <a:pt x="1922" y="544"/>
                  </a:lnTo>
                  <a:cubicBezTo>
                    <a:pt x="2048" y="449"/>
                    <a:pt x="2048" y="197"/>
                    <a:pt x="1922" y="71"/>
                  </a:cubicBezTo>
                  <a:cubicBezTo>
                    <a:pt x="1875" y="24"/>
                    <a:pt x="1788" y="0"/>
                    <a:pt x="1697" y="0"/>
                  </a:cubicBezTo>
                  <a:cubicBezTo>
                    <a:pt x="1607" y="0"/>
                    <a:pt x="1512" y="24"/>
                    <a:pt x="1449" y="71"/>
                  </a:cubicBezTo>
                  <a:lnTo>
                    <a:pt x="1008" y="512"/>
                  </a:lnTo>
                  <a:lnTo>
                    <a:pt x="599" y="71"/>
                  </a:lnTo>
                  <a:cubicBezTo>
                    <a:pt x="536" y="24"/>
                    <a:pt x="441" y="0"/>
                    <a:pt x="3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58" name="Google Shape;8158;p70"/>
            <p:cNvSpPr/>
            <p:nvPr/>
          </p:nvSpPr>
          <p:spPr>
            <a:xfrm>
              <a:off x="-5276050" y="2037975"/>
              <a:ext cx="292250" cy="292225"/>
            </a:xfrm>
            <a:custGeom>
              <a:rect b="b" l="l" r="r" t="t"/>
              <a:pathLst>
                <a:path extrusionOk="0" h="11689" w="11690">
                  <a:moveTo>
                    <a:pt x="10334" y="3119"/>
                  </a:moveTo>
                  <a:cubicBezTo>
                    <a:pt x="10712" y="3119"/>
                    <a:pt x="11028" y="3403"/>
                    <a:pt x="11028" y="3781"/>
                  </a:cubicBezTo>
                  <a:cubicBezTo>
                    <a:pt x="11028" y="4190"/>
                    <a:pt x="10712" y="4442"/>
                    <a:pt x="10334" y="4442"/>
                  </a:cubicBezTo>
                  <a:cubicBezTo>
                    <a:pt x="9956" y="4442"/>
                    <a:pt x="9673" y="4127"/>
                    <a:pt x="9673" y="3781"/>
                  </a:cubicBezTo>
                  <a:cubicBezTo>
                    <a:pt x="9673" y="3403"/>
                    <a:pt x="9988" y="3119"/>
                    <a:pt x="10334" y="3119"/>
                  </a:cubicBezTo>
                  <a:close/>
                  <a:moveTo>
                    <a:pt x="4443" y="7593"/>
                  </a:moveTo>
                  <a:cubicBezTo>
                    <a:pt x="4853" y="7593"/>
                    <a:pt x="5105" y="7908"/>
                    <a:pt x="5105" y="8255"/>
                  </a:cubicBezTo>
                  <a:cubicBezTo>
                    <a:pt x="5105" y="8664"/>
                    <a:pt x="4790" y="8948"/>
                    <a:pt x="4443" y="8948"/>
                  </a:cubicBezTo>
                  <a:cubicBezTo>
                    <a:pt x="4065" y="8948"/>
                    <a:pt x="3781" y="8633"/>
                    <a:pt x="3781" y="8255"/>
                  </a:cubicBezTo>
                  <a:cubicBezTo>
                    <a:pt x="3781" y="7876"/>
                    <a:pt x="4096" y="7593"/>
                    <a:pt x="4443" y="7593"/>
                  </a:cubicBezTo>
                  <a:close/>
                  <a:moveTo>
                    <a:pt x="5829" y="725"/>
                  </a:moveTo>
                  <a:cubicBezTo>
                    <a:pt x="7341" y="725"/>
                    <a:pt x="8822" y="1386"/>
                    <a:pt x="9799" y="2521"/>
                  </a:cubicBezTo>
                  <a:cubicBezTo>
                    <a:pt x="9326" y="2710"/>
                    <a:pt x="8980" y="3245"/>
                    <a:pt x="8980" y="3781"/>
                  </a:cubicBezTo>
                  <a:cubicBezTo>
                    <a:pt x="8980" y="3718"/>
                    <a:pt x="8917" y="3623"/>
                    <a:pt x="8885" y="3560"/>
                  </a:cubicBezTo>
                  <a:lnTo>
                    <a:pt x="8854" y="3497"/>
                  </a:lnTo>
                  <a:lnTo>
                    <a:pt x="8192" y="2836"/>
                  </a:lnTo>
                  <a:cubicBezTo>
                    <a:pt x="8129" y="2773"/>
                    <a:pt x="8035" y="2741"/>
                    <a:pt x="7944" y="2741"/>
                  </a:cubicBezTo>
                  <a:cubicBezTo>
                    <a:pt x="7853" y="2741"/>
                    <a:pt x="7767" y="2773"/>
                    <a:pt x="7719" y="2836"/>
                  </a:cubicBezTo>
                  <a:cubicBezTo>
                    <a:pt x="7593" y="2962"/>
                    <a:pt x="7593" y="3182"/>
                    <a:pt x="7719" y="3308"/>
                  </a:cubicBezTo>
                  <a:lnTo>
                    <a:pt x="7814" y="3434"/>
                  </a:lnTo>
                  <a:cubicBezTo>
                    <a:pt x="6869" y="3466"/>
                    <a:pt x="5987" y="3875"/>
                    <a:pt x="5262" y="4568"/>
                  </a:cubicBezTo>
                  <a:cubicBezTo>
                    <a:pt x="4600" y="5230"/>
                    <a:pt x="4254" y="6081"/>
                    <a:pt x="4159" y="6963"/>
                  </a:cubicBezTo>
                  <a:cubicBezTo>
                    <a:pt x="3561" y="7120"/>
                    <a:pt x="3151" y="7656"/>
                    <a:pt x="3151" y="8318"/>
                  </a:cubicBezTo>
                  <a:cubicBezTo>
                    <a:pt x="3151" y="9074"/>
                    <a:pt x="3781" y="9704"/>
                    <a:pt x="4506" y="9704"/>
                  </a:cubicBezTo>
                  <a:cubicBezTo>
                    <a:pt x="5262" y="9704"/>
                    <a:pt x="5892" y="9074"/>
                    <a:pt x="5892" y="8318"/>
                  </a:cubicBezTo>
                  <a:cubicBezTo>
                    <a:pt x="5892" y="7687"/>
                    <a:pt x="5451" y="7120"/>
                    <a:pt x="4884" y="6963"/>
                  </a:cubicBezTo>
                  <a:cubicBezTo>
                    <a:pt x="5042" y="5482"/>
                    <a:pt x="6302" y="4222"/>
                    <a:pt x="7814" y="4127"/>
                  </a:cubicBezTo>
                  <a:lnTo>
                    <a:pt x="7814" y="4127"/>
                  </a:lnTo>
                  <a:lnTo>
                    <a:pt x="7751" y="4222"/>
                  </a:lnTo>
                  <a:cubicBezTo>
                    <a:pt x="7625" y="4348"/>
                    <a:pt x="7625" y="4568"/>
                    <a:pt x="7751" y="4694"/>
                  </a:cubicBezTo>
                  <a:cubicBezTo>
                    <a:pt x="7814" y="4757"/>
                    <a:pt x="7901" y="4789"/>
                    <a:pt x="7987" y="4789"/>
                  </a:cubicBezTo>
                  <a:cubicBezTo>
                    <a:pt x="8074" y="4789"/>
                    <a:pt x="8161" y="4757"/>
                    <a:pt x="8224" y="4694"/>
                  </a:cubicBezTo>
                  <a:lnTo>
                    <a:pt x="8885" y="4033"/>
                  </a:lnTo>
                  <a:cubicBezTo>
                    <a:pt x="8980" y="3938"/>
                    <a:pt x="9011" y="3875"/>
                    <a:pt x="9011" y="3781"/>
                  </a:cubicBezTo>
                  <a:cubicBezTo>
                    <a:pt x="9011" y="4537"/>
                    <a:pt x="9641" y="5167"/>
                    <a:pt x="10397" y="5167"/>
                  </a:cubicBezTo>
                  <a:cubicBezTo>
                    <a:pt x="10618" y="5167"/>
                    <a:pt x="10807" y="5136"/>
                    <a:pt x="11028" y="5010"/>
                  </a:cubicBezTo>
                  <a:cubicBezTo>
                    <a:pt x="11059" y="5293"/>
                    <a:pt x="11091" y="5545"/>
                    <a:pt x="11091" y="5829"/>
                  </a:cubicBezTo>
                  <a:cubicBezTo>
                    <a:pt x="11028" y="8696"/>
                    <a:pt x="8696" y="11027"/>
                    <a:pt x="5829" y="11027"/>
                  </a:cubicBezTo>
                  <a:cubicBezTo>
                    <a:pt x="2994" y="11027"/>
                    <a:pt x="694" y="8696"/>
                    <a:pt x="694" y="5829"/>
                  </a:cubicBezTo>
                  <a:cubicBezTo>
                    <a:pt x="694" y="2993"/>
                    <a:pt x="2994" y="725"/>
                    <a:pt x="5829" y="725"/>
                  </a:cubicBezTo>
                  <a:close/>
                  <a:moveTo>
                    <a:pt x="5829" y="0"/>
                  </a:moveTo>
                  <a:cubicBezTo>
                    <a:pt x="2584" y="0"/>
                    <a:pt x="1" y="2615"/>
                    <a:pt x="1" y="5829"/>
                  </a:cubicBezTo>
                  <a:cubicBezTo>
                    <a:pt x="1" y="7404"/>
                    <a:pt x="599" y="8853"/>
                    <a:pt x="1702" y="9956"/>
                  </a:cubicBezTo>
                  <a:cubicBezTo>
                    <a:pt x="2773" y="11058"/>
                    <a:pt x="4254" y="11689"/>
                    <a:pt x="5829" y="11689"/>
                  </a:cubicBezTo>
                  <a:cubicBezTo>
                    <a:pt x="6617" y="11689"/>
                    <a:pt x="7341" y="11531"/>
                    <a:pt x="8098" y="11216"/>
                  </a:cubicBezTo>
                  <a:cubicBezTo>
                    <a:pt x="8822" y="10901"/>
                    <a:pt x="9452" y="10523"/>
                    <a:pt x="9956" y="9956"/>
                  </a:cubicBezTo>
                  <a:cubicBezTo>
                    <a:pt x="10492" y="9420"/>
                    <a:pt x="10901" y="8790"/>
                    <a:pt x="11217" y="8128"/>
                  </a:cubicBezTo>
                  <a:cubicBezTo>
                    <a:pt x="11532" y="7404"/>
                    <a:pt x="11689" y="6616"/>
                    <a:pt x="11689" y="5829"/>
                  </a:cubicBezTo>
                  <a:cubicBezTo>
                    <a:pt x="11689" y="5356"/>
                    <a:pt x="11658" y="4884"/>
                    <a:pt x="11532" y="4442"/>
                  </a:cubicBezTo>
                  <a:cubicBezTo>
                    <a:pt x="11595" y="4253"/>
                    <a:pt x="11689" y="4033"/>
                    <a:pt x="11689" y="3781"/>
                  </a:cubicBezTo>
                  <a:cubicBezTo>
                    <a:pt x="11689" y="3119"/>
                    <a:pt x="11217" y="2552"/>
                    <a:pt x="10586" y="2458"/>
                  </a:cubicBezTo>
                  <a:cubicBezTo>
                    <a:pt x="9484" y="945"/>
                    <a:pt x="7719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59" name="Google Shape;8159;p70"/>
          <p:cNvSpPr/>
          <p:nvPr/>
        </p:nvSpPr>
        <p:spPr>
          <a:xfrm>
            <a:off x="2716466" y="2110516"/>
            <a:ext cx="334909" cy="308111"/>
          </a:xfrm>
          <a:custGeom>
            <a:rect b="b" l="l" r="r" t="t"/>
            <a:pathLst>
              <a:path extrusionOk="0" h="10957" w="11910">
                <a:moveTo>
                  <a:pt x="7325" y="654"/>
                </a:moveTo>
                <a:cubicBezTo>
                  <a:pt x="7412" y="654"/>
                  <a:pt x="7498" y="686"/>
                  <a:pt x="7561" y="749"/>
                </a:cubicBezTo>
                <a:lnTo>
                  <a:pt x="10995" y="4088"/>
                </a:lnTo>
                <a:cubicBezTo>
                  <a:pt x="11122" y="4246"/>
                  <a:pt x="11122" y="4466"/>
                  <a:pt x="10995" y="4592"/>
                </a:cubicBezTo>
                <a:lnTo>
                  <a:pt x="10082" y="5506"/>
                </a:lnTo>
                <a:lnTo>
                  <a:pt x="7404" y="2859"/>
                </a:lnTo>
                <a:cubicBezTo>
                  <a:pt x="7215" y="2670"/>
                  <a:pt x="6955" y="2576"/>
                  <a:pt x="6691" y="2576"/>
                </a:cubicBezTo>
                <a:cubicBezTo>
                  <a:pt x="6427" y="2576"/>
                  <a:pt x="6159" y="2670"/>
                  <a:pt x="5955" y="2859"/>
                </a:cubicBezTo>
                <a:lnTo>
                  <a:pt x="4978" y="3805"/>
                </a:lnTo>
                <a:cubicBezTo>
                  <a:pt x="4915" y="3868"/>
                  <a:pt x="4828" y="3899"/>
                  <a:pt x="4742" y="3899"/>
                </a:cubicBezTo>
                <a:cubicBezTo>
                  <a:pt x="4655" y="3899"/>
                  <a:pt x="4568" y="3868"/>
                  <a:pt x="4505" y="3805"/>
                </a:cubicBezTo>
                <a:cubicBezTo>
                  <a:pt x="4379" y="3679"/>
                  <a:pt x="4379" y="3458"/>
                  <a:pt x="4505" y="3332"/>
                </a:cubicBezTo>
                <a:lnTo>
                  <a:pt x="5955" y="1883"/>
                </a:lnTo>
                <a:lnTo>
                  <a:pt x="7089" y="749"/>
                </a:lnTo>
                <a:cubicBezTo>
                  <a:pt x="7152" y="686"/>
                  <a:pt x="7239" y="654"/>
                  <a:pt x="7325" y="654"/>
                </a:cubicBezTo>
                <a:close/>
                <a:moveTo>
                  <a:pt x="2808" y="5183"/>
                </a:moveTo>
                <a:cubicBezTo>
                  <a:pt x="2899" y="5183"/>
                  <a:pt x="2993" y="5207"/>
                  <a:pt x="3056" y="5254"/>
                </a:cubicBezTo>
                <a:cubicBezTo>
                  <a:pt x="3151" y="5380"/>
                  <a:pt x="3151" y="5632"/>
                  <a:pt x="3056" y="5726"/>
                </a:cubicBezTo>
                <a:lnTo>
                  <a:pt x="2048" y="6735"/>
                </a:lnTo>
                <a:cubicBezTo>
                  <a:pt x="2001" y="6782"/>
                  <a:pt x="1914" y="6805"/>
                  <a:pt x="1824" y="6805"/>
                </a:cubicBezTo>
                <a:cubicBezTo>
                  <a:pt x="1733" y="6805"/>
                  <a:pt x="1639" y="6782"/>
                  <a:pt x="1576" y="6735"/>
                </a:cubicBezTo>
                <a:cubicBezTo>
                  <a:pt x="1449" y="6609"/>
                  <a:pt x="1449" y="6357"/>
                  <a:pt x="1576" y="6262"/>
                </a:cubicBezTo>
                <a:lnTo>
                  <a:pt x="2584" y="5254"/>
                </a:lnTo>
                <a:cubicBezTo>
                  <a:pt x="2631" y="5207"/>
                  <a:pt x="2718" y="5183"/>
                  <a:pt x="2808" y="5183"/>
                </a:cubicBezTo>
                <a:close/>
                <a:moveTo>
                  <a:pt x="3785" y="6167"/>
                </a:moveTo>
                <a:cubicBezTo>
                  <a:pt x="3875" y="6167"/>
                  <a:pt x="3970" y="6199"/>
                  <a:pt x="4033" y="6262"/>
                </a:cubicBezTo>
                <a:cubicBezTo>
                  <a:pt x="4159" y="6357"/>
                  <a:pt x="4159" y="6609"/>
                  <a:pt x="4033" y="6735"/>
                </a:cubicBezTo>
                <a:lnTo>
                  <a:pt x="3056" y="7711"/>
                </a:lnTo>
                <a:cubicBezTo>
                  <a:pt x="2993" y="7774"/>
                  <a:pt x="2899" y="7806"/>
                  <a:pt x="2808" y="7806"/>
                </a:cubicBezTo>
                <a:cubicBezTo>
                  <a:pt x="2718" y="7806"/>
                  <a:pt x="2631" y="7774"/>
                  <a:pt x="2584" y="7711"/>
                </a:cubicBezTo>
                <a:cubicBezTo>
                  <a:pt x="2395" y="7554"/>
                  <a:pt x="2395" y="7365"/>
                  <a:pt x="2584" y="7239"/>
                </a:cubicBezTo>
                <a:lnTo>
                  <a:pt x="3560" y="6262"/>
                </a:lnTo>
                <a:cubicBezTo>
                  <a:pt x="3608" y="6199"/>
                  <a:pt x="3694" y="6167"/>
                  <a:pt x="3785" y="6167"/>
                </a:cubicBezTo>
                <a:close/>
                <a:moveTo>
                  <a:pt x="4730" y="7113"/>
                </a:moveTo>
                <a:cubicBezTo>
                  <a:pt x="4821" y="7113"/>
                  <a:pt x="4915" y="7144"/>
                  <a:pt x="4978" y="7207"/>
                </a:cubicBezTo>
                <a:cubicBezTo>
                  <a:pt x="5073" y="7302"/>
                  <a:pt x="5073" y="7554"/>
                  <a:pt x="4978" y="7680"/>
                </a:cubicBezTo>
                <a:lnTo>
                  <a:pt x="4001" y="8656"/>
                </a:lnTo>
                <a:cubicBezTo>
                  <a:pt x="3938" y="8719"/>
                  <a:pt x="3844" y="8751"/>
                  <a:pt x="3749" y="8751"/>
                </a:cubicBezTo>
                <a:cubicBezTo>
                  <a:pt x="3655" y="8751"/>
                  <a:pt x="3560" y="8719"/>
                  <a:pt x="3497" y="8656"/>
                </a:cubicBezTo>
                <a:cubicBezTo>
                  <a:pt x="3403" y="8530"/>
                  <a:pt x="3403" y="8310"/>
                  <a:pt x="3497" y="8184"/>
                </a:cubicBezTo>
                <a:lnTo>
                  <a:pt x="4505" y="7207"/>
                </a:lnTo>
                <a:cubicBezTo>
                  <a:pt x="4553" y="7144"/>
                  <a:pt x="4639" y="7113"/>
                  <a:pt x="4730" y="7113"/>
                </a:cubicBezTo>
                <a:close/>
                <a:moveTo>
                  <a:pt x="4100" y="969"/>
                </a:moveTo>
                <a:cubicBezTo>
                  <a:pt x="4190" y="969"/>
                  <a:pt x="4285" y="1001"/>
                  <a:pt x="4348" y="1064"/>
                </a:cubicBezTo>
                <a:lnTo>
                  <a:pt x="5041" y="1725"/>
                </a:lnTo>
                <a:lnTo>
                  <a:pt x="3938" y="2828"/>
                </a:lnTo>
                <a:cubicBezTo>
                  <a:pt x="3560" y="3206"/>
                  <a:pt x="3560" y="3899"/>
                  <a:pt x="3938" y="4277"/>
                </a:cubicBezTo>
                <a:cubicBezTo>
                  <a:pt x="4143" y="4482"/>
                  <a:pt x="4411" y="4584"/>
                  <a:pt x="4675" y="4584"/>
                </a:cubicBezTo>
                <a:cubicBezTo>
                  <a:pt x="4939" y="4584"/>
                  <a:pt x="5199" y="4482"/>
                  <a:pt x="5388" y="4277"/>
                </a:cubicBezTo>
                <a:lnTo>
                  <a:pt x="6396" y="3332"/>
                </a:lnTo>
                <a:cubicBezTo>
                  <a:pt x="6443" y="3269"/>
                  <a:pt x="6530" y="3238"/>
                  <a:pt x="6620" y="3238"/>
                </a:cubicBezTo>
                <a:cubicBezTo>
                  <a:pt x="6711" y="3238"/>
                  <a:pt x="6805" y="3269"/>
                  <a:pt x="6868" y="3332"/>
                </a:cubicBezTo>
                <a:lnTo>
                  <a:pt x="10334" y="6735"/>
                </a:lnTo>
                <a:cubicBezTo>
                  <a:pt x="10491" y="6829"/>
                  <a:pt x="10491" y="7113"/>
                  <a:pt x="10365" y="7239"/>
                </a:cubicBezTo>
                <a:cubicBezTo>
                  <a:pt x="10302" y="7302"/>
                  <a:pt x="10216" y="7333"/>
                  <a:pt x="10129" y="7333"/>
                </a:cubicBezTo>
                <a:cubicBezTo>
                  <a:pt x="10042" y="7333"/>
                  <a:pt x="9956" y="7302"/>
                  <a:pt x="9893" y="7239"/>
                </a:cubicBezTo>
                <a:lnTo>
                  <a:pt x="8444" y="5789"/>
                </a:lnTo>
                <a:cubicBezTo>
                  <a:pt x="8381" y="5726"/>
                  <a:pt x="8286" y="5695"/>
                  <a:pt x="8195" y="5695"/>
                </a:cubicBezTo>
                <a:cubicBezTo>
                  <a:pt x="8105" y="5695"/>
                  <a:pt x="8018" y="5726"/>
                  <a:pt x="7971" y="5789"/>
                </a:cubicBezTo>
                <a:cubicBezTo>
                  <a:pt x="7845" y="5884"/>
                  <a:pt x="7845" y="6136"/>
                  <a:pt x="7971" y="6262"/>
                </a:cubicBezTo>
                <a:lnTo>
                  <a:pt x="9420" y="7711"/>
                </a:lnTo>
                <a:cubicBezTo>
                  <a:pt x="9546" y="7837"/>
                  <a:pt x="9546" y="8058"/>
                  <a:pt x="9420" y="8184"/>
                </a:cubicBezTo>
                <a:cubicBezTo>
                  <a:pt x="9357" y="8247"/>
                  <a:pt x="9271" y="8278"/>
                  <a:pt x="9184" y="8278"/>
                </a:cubicBezTo>
                <a:cubicBezTo>
                  <a:pt x="9097" y="8278"/>
                  <a:pt x="9011" y="8247"/>
                  <a:pt x="8948" y="8184"/>
                </a:cubicBezTo>
                <a:lnTo>
                  <a:pt x="7498" y="6735"/>
                </a:lnTo>
                <a:cubicBezTo>
                  <a:pt x="7435" y="6672"/>
                  <a:pt x="7341" y="6640"/>
                  <a:pt x="7250" y="6640"/>
                </a:cubicBezTo>
                <a:cubicBezTo>
                  <a:pt x="7160" y="6640"/>
                  <a:pt x="7073" y="6672"/>
                  <a:pt x="7026" y="6735"/>
                </a:cubicBezTo>
                <a:cubicBezTo>
                  <a:pt x="6900" y="6829"/>
                  <a:pt x="6900" y="7081"/>
                  <a:pt x="7026" y="7176"/>
                </a:cubicBezTo>
                <a:lnTo>
                  <a:pt x="8475" y="8656"/>
                </a:lnTo>
                <a:cubicBezTo>
                  <a:pt x="8601" y="8751"/>
                  <a:pt x="8601" y="9003"/>
                  <a:pt x="8475" y="9129"/>
                </a:cubicBezTo>
                <a:cubicBezTo>
                  <a:pt x="8412" y="9176"/>
                  <a:pt x="8325" y="9200"/>
                  <a:pt x="8239" y="9200"/>
                </a:cubicBezTo>
                <a:cubicBezTo>
                  <a:pt x="8152" y="9200"/>
                  <a:pt x="8066" y="9176"/>
                  <a:pt x="8003" y="9129"/>
                </a:cubicBezTo>
                <a:lnTo>
                  <a:pt x="6459" y="7648"/>
                </a:lnTo>
                <a:cubicBezTo>
                  <a:pt x="6270" y="7459"/>
                  <a:pt x="6018" y="7396"/>
                  <a:pt x="5797" y="7396"/>
                </a:cubicBezTo>
                <a:cubicBezTo>
                  <a:pt x="5797" y="7144"/>
                  <a:pt x="5671" y="6924"/>
                  <a:pt x="5482" y="6735"/>
                </a:cubicBezTo>
                <a:cubicBezTo>
                  <a:pt x="5293" y="6514"/>
                  <a:pt x="5041" y="6451"/>
                  <a:pt x="4821" y="6388"/>
                </a:cubicBezTo>
                <a:cubicBezTo>
                  <a:pt x="4821" y="6167"/>
                  <a:pt x="4694" y="5947"/>
                  <a:pt x="4505" y="5726"/>
                </a:cubicBezTo>
                <a:cubicBezTo>
                  <a:pt x="4285" y="5537"/>
                  <a:pt x="4064" y="5474"/>
                  <a:pt x="3812" y="5411"/>
                </a:cubicBezTo>
                <a:cubicBezTo>
                  <a:pt x="3812" y="5191"/>
                  <a:pt x="3718" y="4939"/>
                  <a:pt x="3497" y="4750"/>
                </a:cubicBezTo>
                <a:cubicBezTo>
                  <a:pt x="3308" y="4561"/>
                  <a:pt x="3048" y="4466"/>
                  <a:pt x="2785" y="4466"/>
                </a:cubicBezTo>
                <a:cubicBezTo>
                  <a:pt x="2521" y="4466"/>
                  <a:pt x="2253" y="4561"/>
                  <a:pt x="2048" y="4750"/>
                </a:cubicBezTo>
                <a:lnTo>
                  <a:pt x="1544" y="5254"/>
                </a:lnTo>
                <a:lnTo>
                  <a:pt x="819" y="4561"/>
                </a:lnTo>
                <a:cubicBezTo>
                  <a:pt x="725" y="4435"/>
                  <a:pt x="725" y="4183"/>
                  <a:pt x="819" y="4088"/>
                </a:cubicBezTo>
                <a:lnTo>
                  <a:pt x="3875" y="1064"/>
                </a:lnTo>
                <a:cubicBezTo>
                  <a:pt x="3923" y="1001"/>
                  <a:pt x="4009" y="969"/>
                  <a:pt x="4100" y="969"/>
                </a:cubicBezTo>
                <a:close/>
                <a:moveTo>
                  <a:pt x="5718" y="8089"/>
                </a:moveTo>
                <a:cubicBezTo>
                  <a:pt x="5805" y="8089"/>
                  <a:pt x="5892" y="8121"/>
                  <a:pt x="5955" y="8184"/>
                </a:cubicBezTo>
                <a:cubicBezTo>
                  <a:pt x="6081" y="8310"/>
                  <a:pt x="6081" y="8530"/>
                  <a:pt x="5955" y="8656"/>
                </a:cubicBezTo>
                <a:lnTo>
                  <a:pt x="4978" y="9633"/>
                </a:lnTo>
                <a:cubicBezTo>
                  <a:pt x="4915" y="9696"/>
                  <a:pt x="4821" y="9728"/>
                  <a:pt x="4730" y="9728"/>
                </a:cubicBezTo>
                <a:cubicBezTo>
                  <a:pt x="4639" y="9728"/>
                  <a:pt x="4553" y="9696"/>
                  <a:pt x="4505" y="9633"/>
                </a:cubicBezTo>
                <a:cubicBezTo>
                  <a:pt x="4379" y="9507"/>
                  <a:pt x="4379" y="9286"/>
                  <a:pt x="4505" y="9160"/>
                </a:cubicBezTo>
                <a:lnTo>
                  <a:pt x="5482" y="8184"/>
                </a:lnTo>
                <a:cubicBezTo>
                  <a:pt x="5545" y="8121"/>
                  <a:pt x="5632" y="8089"/>
                  <a:pt x="5718" y="8089"/>
                </a:cubicBezTo>
                <a:close/>
                <a:moveTo>
                  <a:pt x="6616" y="8877"/>
                </a:moveTo>
                <a:lnTo>
                  <a:pt x="7467" y="9665"/>
                </a:lnTo>
                <a:cubicBezTo>
                  <a:pt x="7593" y="9759"/>
                  <a:pt x="7593" y="9980"/>
                  <a:pt x="7435" y="10106"/>
                </a:cubicBezTo>
                <a:cubicBezTo>
                  <a:pt x="7388" y="10169"/>
                  <a:pt x="7286" y="10200"/>
                  <a:pt x="7179" y="10200"/>
                </a:cubicBezTo>
                <a:cubicBezTo>
                  <a:pt x="7073" y="10200"/>
                  <a:pt x="6963" y="10169"/>
                  <a:pt x="6900" y="10106"/>
                </a:cubicBezTo>
                <a:lnTo>
                  <a:pt x="6207" y="9412"/>
                </a:lnTo>
                <a:lnTo>
                  <a:pt x="6427" y="9160"/>
                </a:lnTo>
                <a:cubicBezTo>
                  <a:pt x="6522" y="9097"/>
                  <a:pt x="6585" y="8971"/>
                  <a:pt x="6616" y="8877"/>
                </a:cubicBezTo>
                <a:close/>
                <a:moveTo>
                  <a:pt x="7309" y="0"/>
                </a:moveTo>
                <a:cubicBezTo>
                  <a:pt x="7042" y="0"/>
                  <a:pt x="6774" y="103"/>
                  <a:pt x="6585" y="308"/>
                </a:cubicBezTo>
                <a:lnTo>
                  <a:pt x="5608" y="1284"/>
                </a:lnTo>
                <a:lnTo>
                  <a:pt x="4852" y="560"/>
                </a:lnTo>
                <a:cubicBezTo>
                  <a:pt x="4656" y="394"/>
                  <a:pt x="4409" y="307"/>
                  <a:pt x="4163" y="307"/>
                </a:cubicBezTo>
                <a:cubicBezTo>
                  <a:pt x="3897" y="307"/>
                  <a:pt x="3631" y="409"/>
                  <a:pt x="3434" y="623"/>
                </a:cubicBezTo>
                <a:lnTo>
                  <a:pt x="410" y="3647"/>
                </a:lnTo>
                <a:cubicBezTo>
                  <a:pt x="0" y="4025"/>
                  <a:pt x="0" y="4718"/>
                  <a:pt x="410" y="5096"/>
                </a:cubicBezTo>
                <a:lnTo>
                  <a:pt x="1103" y="5821"/>
                </a:lnTo>
                <a:cubicBezTo>
                  <a:pt x="725" y="6199"/>
                  <a:pt x="725" y="6829"/>
                  <a:pt x="1103" y="7239"/>
                </a:cubicBezTo>
                <a:cubicBezTo>
                  <a:pt x="1292" y="7428"/>
                  <a:pt x="1544" y="7491"/>
                  <a:pt x="1765" y="7554"/>
                </a:cubicBezTo>
                <a:cubicBezTo>
                  <a:pt x="1765" y="7774"/>
                  <a:pt x="1891" y="8026"/>
                  <a:pt x="2080" y="8215"/>
                </a:cubicBezTo>
                <a:cubicBezTo>
                  <a:pt x="2300" y="8404"/>
                  <a:pt x="2521" y="8499"/>
                  <a:pt x="2773" y="8530"/>
                </a:cubicBezTo>
                <a:cubicBezTo>
                  <a:pt x="2773" y="8751"/>
                  <a:pt x="2867" y="9003"/>
                  <a:pt x="3088" y="9192"/>
                </a:cubicBezTo>
                <a:cubicBezTo>
                  <a:pt x="3277" y="9381"/>
                  <a:pt x="3497" y="9475"/>
                  <a:pt x="3749" y="9507"/>
                </a:cubicBezTo>
                <a:cubicBezTo>
                  <a:pt x="3749" y="9759"/>
                  <a:pt x="3875" y="9980"/>
                  <a:pt x="4064" y="10169"/>
                </a:cubicBezTo>
                <a:cubicBezTo>
                  <a:pt x="4253" y="10373"/>
                  <a:pt x="4521" y="10476"/>
                  <a:pt x="4789" y="10476"/>
                </a:cubicBezTo>
                <a:cubicBezTo>
                  <a:pt x="5057" y="10476"/>
                  <a:pt x="5325" y="10373"/>
                  <a:pt x="5514" y="10169"/>
                </a:cubicBezTo>
                <a:lnTo>
                  <a:pt x="5766" y="9948"/>
                </a:lnTo>
                <a:lnTo>
                  <a:pt x="6459" y="10673"/>
                </a:lnTo>
                <a:cubicBezTo>
                  <a:pt x="6664" y="10862"/>
                  <a:pt x="6939" y="10956"/>
                  <a:pt x="7219" y="10956"/>
                </a:cubicBezTo>
                <a:cubicBezTo>
                  <a:pt x="7498" y="10956"/>
                  <a:pt x="7782" y="10862"/>
                  <a:pt x="8003" y="10673"/>
                </a:cubicBezTo>
                <a:cubicBezTo>
                  <a:pt x="8192" y="10452"/>
                  <a:pt x="8286" y="10232"/>
                  <a:pt x="8318" y="9980"/>
                </a:cubicBezTo>
                <a:cubicBezTo>
                  <a:pt x="8538" y="9980"/>
                  <a:pt x="8790" y="9885"/>
                  <a:pt x="8979" y="9665"/>
                </a:cubicBezTo>
                <a:cubicBezTo>
                  <a:pt x="9168" y="9475"/>
                  <a:pt x="9263" y="9255"/>
                  <a:pt x="9294" y="9003"/>
                </a:cubicBezTo>
                <a:cubicBezTo>
                  <a:pt x="9546" y="9003"/>
                  <a:pt x="9767" y="8877"/>
                  <a:pt x="9956" y="8688"/>
                </a:cubicBezTo>
                <a:cubicBezTo>
                  <a:pt x="10176" y="8499"/>
                  <a:pt x="10239" y="8247"/>
                  <a:pt x="10271" y="8026"/>
                </a:cubicBezTo>
                <a:cubicBezTo>
                  <a:pt x="10523" y="8026"/>
                  <a:pt x="10743" y="7900"/>
                  <a:pt x="10964" y="7711"/>
                </a:cubicBezTo>
                <a:cubicBezTo>
                  <a:pt x="11342" y="7302"/>
                  <a:pt x="11342" y="6640"/>
                  <a:pt x="10964" y="6262"/>
                </a:cubicBezTo>
                <a:lnTo>
                  <a:pt x="10680" y="5978"/>
                </a:lnTo>
                <a:lnTo>
                  <a:pt x="11594" y="5065"/>
                </a:lnTo>
                <a:cubicBezTo>
                  <a:pt x="11909" y="4687"/>
                  <a:pt x="11909" y="4057"/>
                  <a:pt x="11468" y="3647"/>
                </a:cubicBezTo>
                <a:lnTo>
                  <a:pt x="8034" y="308"/>
                </a:lnTo>
                <a:cubicBezTo>
                  <a:pt x="7845" y="103"/>
                  <a:pt x="7577" y="0"/>
                  <a:pt x="730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60" name="Google Shape;8160;p70"/>
          <p:cNvSpPr/>
          <p:nvPr/>
        </p:nvSpPr>
        <p:spPr>
          <a:xfrm>
            <a:off x="2719573" y="2506201"/>
            <a:ext cx="328695" cy="327795"/>
          </a:xfrm>
          <a:custGeom>
            <a:rect b="b" l="l" r="r" t="t"/>
            <a:pathLst>
              <a:path extrusionOk="0" h="11657" w="11689">
                <a:moveTo>
                  <a:pt x="5797" y="2111"/>
                </a:moveTo>
                <a:cubicBezTo>
                  <a:pt x="6175" y="2111"/>
                  <a:pt x="6459" y="2426"/>
                  <a:pt x="6459" y="2773"/>
                </a:cubicBezTo>
                <a:cubicBezTo>
                  <a:pt x="6459" y="3151"/>
                  <a:pt x="6175" y="3466"/>
                  <a:pt x="5797" y="3466"/>
                </a:cubicBezTo>
                <a:cubicBezTo>
                  <a:pt x="5388" y="3466"/>
                  <a:pt x="5104" y="3151"/>
                  <a:pt x="5104" y="2773"/>
                </a:cubicBezTo>
                <a:cubicBezTo>
                  <a:pt x="5104" y="2426"/>
                  <a:pt x="5419" y="2111"/>
                  <a:pt x="5797" y="2111"/>
                </a:cubicBezTo>
                <a:close/>
                <a:moveTo>
                  <a:pt x="6112" y="4159"/>
                </a:moveTo>
                <a:cubicBezTo>
                  <a:pt x="6648" y="4159"/>
                  <a:pt x="7120" y="4631"/>
                  <a:pt x="7120" y="5198"/>
                </a:cubicBezTo>
                <a:lnTo>
                  <a:pt x="7120" y="5545"/>
                </a:lnTo>
                <a:lnTo>
                  <a:pt x="4379" y="5545"/>
                </a:lnTo>
                <a:lnTo>
                  <a:pt x="4379" y="5198"/>
                </a:lnTo>
                <a:cubicBezTo>
                  <a:pt x="4411" y="4600"/>
                  <a:pt x="4884" y="4159"/>
                  <a:pt x="5419" y="4159"/>
                </a:cubicBezTo>
                <a:close/>
                <a:moveTo>
                  <a:pt x="10586" y="662"/>
                </a:moveTo>
                <a:cubicBezTo>
                  <a:pt x="10775" y="662"/>
                  <a:pt x="10932" y="819"/>
                  <a:pt x="10932" y="1008"/>
                </a:cubicBezTo>
                <a:lnTo>
                  <a:pt x="10932" y="5860"/>
                </a:lnTo>
                <a:lnTo>
                  <a:pt x="10996" y="5860"/>
                </a:lnTo>
                <a:cubicBezTo>
                  <a:pt x="10996" y="6049"/>
                  <a:pt x="10838" y="6207"/>
                  <a:pt x="10617" y="6207"/>
                </a:cubicBezTo>
                <a:lnTo>
                  <a:pt x="9483" y="6207"/>
                </a:lnTo>
                <a:cubicBezTo>
                  <a:pt x="9326" y="5829"/>
                  <a:pt x="8979" y="5545"/>
                  <a:pt x="8507" y="5545"/>
                </a:cubicBezTo>
                <a:lnTo>
                  <a:pt x="7845" y="5545"/>
                </a:lnTo>
                <a:lnTo>
                  <a:pt x="7845" y="5198"/>
                </a:lnTo>
                <a:cubicBezTo>
                  <a:pt x="7845" y="4505"/>
                  <a:pt x="7435" y="3938"/>
                  <a:pt x="6837" y="3655"/>
                </a:cubicBezTo>
                <a:cubicBezTo>
                  <a:pt x="7057" y="3403"/>
                  <a:pt x="7152" y="3151"/>
                  <a:pt x="7152" y="2773"/>
                </a:cubicBezTo>
                <a:cubicBezTo>
                  <a:pt x="7152" y="2048"/>
                  <a:pt x="6522" y="1418"/>
                  <a:pt x="5797" y="1418"/>
                </a:cubicBezTo>
                <a:cubicBezTo>
                  <a:pt x="5041" y="1418"/>
                  <a:pt x="4411" y="2048"/>
                  <a:pt x="4411" y="2773"/>
                </a:cubicBezTo>
                <a:cubicBezTo>
                  <a:pt x="4411" y="3088"/>
                  <a:pt x="4537" y="3403"/>
                  <a:pt x="4726" y="3655"/>
                </a:cubicBezTo>
                <a:cubicBezTo>
                  <a:pt x="4127" y="3938"/>
                  <a:pt x="3749" y="4505"/>
                  <a:pt x="3749" y="5198"/>
                </a:cubicBezTo>
                <a:lnTo>
                  <a:pt x="3749" y="5545"/>
                </a:lnTo>
                <a:lnTo>
                  <a:pt x="3056" y="5545"/>
                </a:lnTo>
                <a:cubicBezTo>
                  <a:pt x="2647" y="5545"/>
                  <a:pt x="2237" y="5829"/>
                  <a:pt x="2080" y="6207"/>
                </a:cubicBezTo>
                <a:lnTo>
                  <a:pt x="977" y="6207"/>
                </a:lnTo>
                <a:cubicBezTo>
                  <a:pt x="788" y="6207"/>
                  <a:pt x="630" y="6049"/>
                  <a:pt x="630" y="5860"/>
                </a:cubicBezTo>
                <a:lnTo>
                  <a:pt x="630" y="1008"/>
                </a:lnTo>
                <a:cubicBezTo>
                  <a:pt x="630" y="819"/>
                  <a:pt x="788" y="662"/>
                  <a:pt x="977" y="662"/>
                </a:cubicBezTo>
                <a:close/>
                <a:moveTo>
                  <a:pt x="8538" y="6175"/>
                </a:moveTo>
                <a:cubicBezTo>
                  <a:pt x="8759" y="6175"/>
                  <a:pt x="8916" y="6333"/>
                  <a:pt x="8916" y="6522"/>
                </a:cubicBezTo>
                <a:cubicBezTo>
                  <a:pt x="8853" y="6711"/>
                  <a:pt x="8696" y="6868"/>
                  <a:pt x="8538" y="6868"/>
                </a:cubicBezTo>
                <a:lnTo>
                  <a:pt x="3088" y="6868"/>
                </a:lnTo>
                <a:cubicBezTo>
                  <a:pt x="2867" y="6868"/>
                  <a:pt x="2710" y="6711"/>
                  <a:pt x="2710" y="6522"/>
                </a:cubicBezTo>
                <a:cubicBezTo>
                  <a:pt x="2710" y="6333"/>
                  <a:pt x="2867" y="6175"/>
                  <a:pt x="3088" y="6175"/>
                </a:cubicBezTo>
                <a:close/>
                <a:moveTo>
                  <a:pt x="8160" y="7593"/>
                </a:moveTo>
                <a:lnTo>
                  <a:pt x="7561" y="11027"/>
                </a:lnTo>
                <a:lnTo>
                  <a:pt x="4033" y="11027"/>
                </a:lnTo>
                <a:lnTo>
                  <a:pt x="3466" y="7593"/>
                </a:lnTo>
                <a:close/>
                <a:moveTo>
                  <a:pt x="1008" y="0"/>
                </a:moveTo>
                <a:cubicBezTo>
                  <a:pt x="473" y="0"/>
                  <a:pt x="0" y="473"/>
                  <a:pt x="0" y="1008"/>
                </a:cubicBezTo>
                <a:lnTo>
                  <a:pt x="0" y="5860"/>
                </a:lnTo>
                <a:cubicBezTo>
                  <a:pt x="0" y="6396"/>
                  <a:pt x="473" y="6868"/>
                  <a:pt x="1008" y="6868"/>
                </a:cubicBezTo>
                <a:lnTo>
                  <a:pt x="2111" y="6868"/>
                </a:lnTo>
                <a:cubicBezTo>
                  <a:pt x="2237" y="7183"/>
                  <a:pt x="2489" y="7435"/>
                  <a:pt x="2804" y="7498"/>
                </a:cubicBezTo>
                <a:lnTo>
                  <a:pt x="3434" y="11373"/>
                </a:lnTo>
                <a:cubicBezTo>
                  <a:pt x="3466" y="11531"/>
                  <a:pt x="3592" y="11657"/>
                  <a:pt x="3781" y="11657"/>
                </a:cubicBezTo>
                <a:lnTo>
                  <a:pt x="7877" y="11657"/>
                </a:lnTo>
                <a:cubicBezTo>
                  <a:pt x="8034" y="11657"/>
                  <a:pt x="8192" y="11531"/>
                  <a:pt x="8223" y="11373"/>
                </a:cubicBezTo>
                <a:lnTo>
                  <a:pt x="8853" y="7498"/>
                </a:lnTo>
                <a:cubicBezTo>
                  <a:pt x="9168" y="7435"/>
                  <a:pt x="9420" y="7183"/>
                  <a:pt x="9546" y="6868"/>
                </a:cubicBezTo>
                <a:lnTo>
                  <a:pt x="10680" y="6868"/>
                </a:lnTo>
                <a:cubicBezTo>
                  <a:pt x="11216" y="6868"/>
                  <a:pt x="11689" y="6396"/>
                  <a:pt x="11689" y="5860"/>
                </a:cubicBezTo>
                <a:lnTo>
                  <a:pt x="11689" y="1008"/>
                </a:lnTo>
                <a:cubicBezTo>
                  <a:pt x="11657" y="473"/>
                  <a:pt x="11185" y="0"/>
                  <a:pt x="1061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61" name="Google Shape;8161;p70"/>
          <p:cNvGrpSpPr/>
          <p:nvPr/>
        </p:nvGrpSpPr>
        <p:grpSpPr>
          <a:xfrm>
            <a:off x="4868749" y="1704033"/>
            <a:ext cx="252518" cy="327823"/>
            <a:chOff x="-3462150" y="2046625"/>
            <a:chExt cx="224500" cy="291450"/>
          </a:xfrm>
        </p:grpSpPr>
        <p:sp>
          <p:nvSpPr>
            <p:cNvPr id="8162" name="Google Shape;8162;p70"/>
            <p:cNvSpPr/>
            <p:nvPr/>
          </p:nvSpPr>
          <p:spPr>
            <a:xfrm>
              <a:off x="-3425125" y="2253000"/>
              <a:ext cx="51225" cy="50425"/>
            </a:xfrm>
            <a:custGeom>
              <a:rect b="b" l="l" r="r" t="t"/>
              <a:pathLst>
                <a:path extrusionOk="0" h="2017" w="2049">
                  <a:moveTo>
                    <a:pt x="1009" y="662"/>
                  </a:moveTo>
                  <a:cubicBezTo>
                    <a:pt x="1198" y="662"/>
                    <a:pt x="1355" y="819"/>
                    <a:pt x="1355" y="1008"/>
                  </a:cubicBezTo>
                  <a:cubicBezTo>
                    <a:pt x="1355" y="1197"/>
                    <a:pt x="1166" y="1355"/>
                    <a:pt x="1009" y="1355"/>
                  </a:cubicBezTo>
                  <a:cubicBezTo>
                    <a:pt x="820" y="1355"/>
                    <a:pt x="662" y="1197"/>
                    <a:pt x="662" y="1008"/>
                  </a:cubicBez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73" y="0"/>
                    <a:pt x="0" y="441"/>
                    <a:pt x="0" y="1008"/>
                  </a:cubicBezTo>
                  <a:cubicBezTo>
                    <a:pt x="0" y="1575"/>
                    <a:pt x="473" y="2016"/>
                    <a:pt x="1009" y="2016"/>
                  </a:cubicBezTo>
                  <a:cubicBezTo>
                    <a:pt x="1576" y="2016"/>
                    <a:pt x="2048" y="1575"/>
                    <a:pt x="2048" y="1008"/>
                  </a:cubicBezTo>
                  <a:cubicBezTo>
                    <a:pt x="2048" y="441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3" name="Google Shape;8163;p70"/>
            <p:cNvSpPr/>
            <p:nvPr/>
          </p:nvSpPr>
          <p:spPr>
            <a:xfrm>
              <a:off x="-3425125" y="2116725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190"/>
                    <a:pt x="0" y="442"/>
                    <a:pt x="95" y="536"/>
                  </a:cubicBezTo>
                  <a:lnTo>
                    <a:pt x="536" y="977"/>
                  </a:lnTo>
                  <a:lnTo>
                    <a:pt x="95" y="1418"/>
                  </a:lnTo>
                  <a:cubicBezTo>
                    <a:pt x="0" y="1544"/>
                    <a:pt x="0" y="1765"/>
                    <a:pt x="95" y="1891"/>
                  </a:cubicBezTo>
                  <a:cubicBezTo>
                    <a:pt x="158" y="1954"/>
                    <a:pt x="252" y="1986"/>
                    <a:pt x="343" y="1986"/>
                  </a:cubicBezTo>
                  <a:cubicBezTo>
                    <a:pt x="434" y="1986"/>
                    <a:pt x="520" y="1954"/>
                    <a:pt x="568" y="1891"/>
                  </a:cubicBezTo>
                  <a:lnTo>
                    <a:pt x="1009" y="1450"/>
                  </a:lnTo>
                  <a:lnTo>
                    <a:pt x="1450" y="1891"/>
                  </a:lnTo>
                  <a:cubicBezTo>
                    <a:pt x="1513" y="1954"/>
                    <a:pt x="1599" y="1986"/>
                    <a:pt x="1686" y="1986"/>
                  </a:cubicBezTo>
                  <a:cubicBezTo>
                    <a:pt x="1773" y="1986"/>
                    <a:pt x="1859" y="1954"/>
                    <a:pt x="1922" y="1891"/>
                  </a:cubicBezTo>
                  <a:cubicBezTo>
                    <a:pt x="2048" y="1765"/>
                    <a:pt x="2048" y="1544"/>
                    <a:pt x="1922" y="1418"/>
                  </a:cubicBezTo>
                  <a:lnTo>
                    <a:pt x="1481" y="977"/>
                  </a:lnTo>
                  <a:lnTo>
                    <a:pt x="1922" y="536"/>
                  </a:lnTo>
                  <a:cubicBezTo>
                    <a:pt x="2048" y="442"/>
                    <a:pt x="2048" y="190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05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4" name="Google Shape;8164;p70"/>
            <p:cNvSpPr/>
            <p:nvPr/>
          </p:nvSpPr>
          <p:spPr>
            <a:xfrm>
              <a:off x="-3425125" y="218525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536" y="1009"/>
                  </a:lnTo>
                  <a:lnTo>
                    <a:pt x="95" y="1418"/>
                  </a:lnTo>
                  <a:cubicBezTo>
                    <a:pt x="0" y="1544"/>
                    <a:pt x="0" y="1796"/>
                    <a:pt x="95" y="1891"/>
                  </a:cubicBezTo>
                  <a:cubicBezTo>
                    <a:pt x="158" y="1954"/>
                    <a:pt x="252" y="1985"/>
                    <a:pt x="343" y="1985"/>
                  </a:cubicBezTo>
                  <a:cubicBezTo>
                    <a:pt x="434" y="1985"/>
                    <a:pt x="520" y="1954"/>
                    <a:pt x="568" y="1891"/>
                  </a:cubicBezTo>
                  <a:lnTo>
                    <a:pt x="1009" y="1481"/>
                  </a:lnTo>
                  <a:lnTo>
                    <a:pt x="1450" y="1891"/>
                  </a:lnTo>
                  <a:cubicBezTo>
                    <a:pt x="1513" y="1954"/>
                    <a:pt x="1599" y="1985"/>
                    <a:pt x="1686" y="1985"/>
                  </a:cubicBezTo>
                  <a:cubicBezTo>
                    <a:pt x="1773" y="1985"/>
                    <a:pt x="1859" y="1954"/>
                    <a:pt x="1922" y="1891"/>
                  </a:cubicBezTo>
                  <a:cubicBezTo>
                    <a:pt x="2048" y="1796"/>
                    <a:pt x="2048" y="1544"/>
                    <a:pt x="1922" y="1418"/>
                  </a:cubicBezTo>
                  <a:lnTo>
                    <a:pt x="1481" y="1009"/>
                  </a:lnTo>
                  <a:lnTo>
                    <a:pt x="1922" y="568"/>
                  </a:lnTo>
                  <a:cubicBezTo>
                    <a:pt x="2048" y="410"/>
                    <a:pt x="2048" y="221"/>
                    <a:pt x="1922" y="95"/>
                  </a:cubicBezTo>
                  <a:cubicBezTo>
                    <a:pt x="1859" y="32"/>
                    <a:pt x="1773" y="1"/>
                    <a:pt x="1686" y="1"/>
                  </a:cubicBezTo>
                  <a:cubicBezTo>
                    <a:pt x="1599" y="1"/>
                    <a:pt x="1513" y="32"/>
                    <a:pt x="1450" y="95"/>
                  </a:cubicBezTo>
                  <a:lnTo>
                    <a:pt x="1009" y="536"/>
                  </a:lnTo>
                  <a:lnTo>
                    <a:pt x="568" y="95"/>
                  </a:lnTo>
                  <a:cubicBezTo>
                    <a:pt x="520" y="32"/>
                    <a:pt x="434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5" name="Google Shape;8165;p70"/>
            <p:cNvSpPr/>
            <p:nvPr/>
          </p:nvSpPr>
          <p:spPr>
            <a:xfrm>
              <a:off x="-3462150" y="2046625"/>
              <a:ext cx="224500" cy="291450"/>
            </a:xfrm>
            <a:custGeom>
              <a:rect b="b" l="l" r="r" t="t"/>
              <a:pathLst>
                <a:path extrusionOk="0" h="11658" w="8980">
                  <a:moveTo>
                    <a:pt x="5924" y="694"/>
                  </a:moveTo>
                  <a:cubicBezTo>
                    <a:pt x="6113" y="694"/>
                    <a:pt x="6270" y="851"/>
                    <a:pt x="6270" y="1040"/>
                  </a:cubicBezTo>
                  <a:cubicBezTo>
                    <a:pt x="6270" y="1229"/>
                    <a:pt x="6113" y="1387"/>
                    <a:pt x="5924" y="1387"/>
                  </a:cubicBezTo>
                  <a:lnTo>
                    <a:pt x="3151" y="1387"/>
                  </a:lnTo>
                  <a:cubicBezTo>
                    <a:pt x="2962" y="1387"/>
                    <a:pt x="2805" y="1229"/>
                    <a:pt x="2805" y="1040"/>
                  </a:cubicBezTo>
                  <a:cubicBezTo>
                    <a:pt x="2805" y="851"/>
                    <a:pt x="2962" y="694"/>
                    <a:pt x="3151" y="694"/>
                  </a:cubicBezTo>
                  <a:close/>
                  <a:moveTo>
                    <a:pt x="8034" y="1356"/>
                  </a:moveTo>
                  <a:cubicBezTo>
                    <a:pt x="8255" y="1356"/>
                    <a:pt x="8413" y="1513"/>
                    <a:pt x="8413" y="1702"/>
                  </a:cubicBezTo>
                  <a:lnTo>
                    <a:pt x="8413" y="10649"/>
                  </a:lnTo>
                  <a:lnTo>
                    <a:pt x="8287" y="10649"/>
                  </a:lnTo>
                  <a:cubicBezTo>
                    <a:pt x="8287" y="10838"/>
                    <a:pt x="8129" y="10996"/>
                    <a:pt x="7940" y="10996"/>
                  </a:cubicBezTo>
                  <a:lnTo>
                    <a:pt x="1103" y="10996"/>
                  </a:lnTo>
                  <a:cubicBezTo>
                    <a:pt x="914" y="10996"/>
                    <a:pt x="757" y="10838"/>
                    <a:pt x="757" y="10649"/>
                  </a:cubicBezTo>
                  <a:lnTo>
                    <a:pt x="757" y="1702"/>
                  </a:lnTo>
                  <a:cubicBezTo>
                    <a:pt x="757" y="1513"/>
                    <a:pt x="914" y="1356"/>
                    <a:pt x="1103" y="1356"/>
                  </a:cubicBezTo>
                  <a:lnTo>
                    <a:pt x="2206" y="1356"/>
                  </a:lnTo>
                  <a:cubicBezTo>
                    <a:pt x="2364" y="1734"/>
                    <a:pt x="2742" y="2017"/>
                    <a:pt x="3214" y="2017"/>
                  </a:cubicBezTo>
                  <a:lnTo>
                    <a:pt x="5955" y="2017"/>
                  </a:lnTo>
                  <a:cubicBezTo>
                    <a:pt x="6396" y="2017"/>
                    <a:pt x="6774" y="1734"/>
                    <a:pt x="6932" y="1356"/>
                  </a:cubicBezTo>
                  <a:close/>
                  <a:moveTo>
                    <a:pt x="3120" y="1"/>
                  </a:moveTo>
                  <a:cubicBezTo>
                    <a:pt x="2679" y="1"/>
                    <a:pt x="2301" y="284"/>
                    <a:pt x="2143" y="694"/>
                  </a:cubicBezTo>
                  <a:lnTo>
                    <a:pt x="1040" y="694"/>
                  </a:lnTo>
                  <a:cubicBezTo>
                    <a:pt x="473" y="694"/>
                    <a:pt x="1" y="1166"/>
                    <a:pt x="1" y="1702"/>
                  </a:cubicBezTo>
                  <a:lnTo>
                    <a:pt x="1" y="10649"/>
                  </a:lnTo>
                  <a:cubicBezTo>
                    <a:pt x="1" y="11185"/>
                    <a:pt x="473" y="11658"/>
                    <a:pt x="1040" y="11658"/>
                  </a:cubicBezTo>
                  <a:lnTo>
                    <a:pt x="7877" y="11658"/>
                  </a:lnTo>
                  <a:cubicBezTo>
                    <a:pt x="8444" y="11658"/>
                    <a:pt x="8917" y="11185"/>
                    <a:pt x="8917" y="10649"/>
                  </a:cubicBezTo>
                  <a:lnTo>
                    <a:pt x="8917" y="1702"/>
                  </a:lnTo>
                  <a:cubicBezTo>
                    <a:pt x="8980" y="1166"/>
                    <a:pt x="8507" y="694"/>
                    <a:pt x="7971" y="694"/>
                  </a:cubicBezTo>
                  <a:lnTo>
                    <a:pt x="6869" y="694"/>
                  </a:lnTo>
                  <a:cubicBezTo>
                    <a:pt x="6711" y="284"/>
                    <a:pt x="6365" y="1"/>
                    <a:pt x="58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6" name="Google Shape;8166;p70"/>
            <p:cNvSpPr/>
            <p:nvPr/>
          </p:nvSpPr>
          <p:spPr>
            <a:xfrm>
              <a:off x="-3358175" y="213327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78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7" name="Google Shape;8167;p70"/>
            <p:cNvSpPr/>
            <p:nvPr/>
          </p:nvSpPr>
          <p:spPr>
            <a:xfrm>
              <a:off x="-3358175" y="2201800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088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68" name="Google Shape;8168;p70"/>
            <p:cNvSpPr/>
            <p:nvPr/>
          </p:nvSpPr>
          <p:spPr>
            <a:xfrm>
              <a:off x="-3358175" y="2270325"/>
              <a:ext cx="86650" cy="18125"/>
            </a:xfrm>
            <a:custGeom>
              <a:rect b="b" l="l" r="r" t="t"/>
              <a:pathLst>
                <a:path extrusionOk="0" h="725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088" y="725"/>
                  </a:lnTo>
                  <a:cubicBezTo>
                    <a:pt x="3308" y="725"/>
                    <a:pt x="3466" y="567"/>
                    <a:pt x="3466" y="347"/>
                  </a:cubicBezTo>
                  <a:cubicBezTo>
                    <a:pt x="3466" y="158"/>
                    <a:pt x="3308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69" name="Google Shape;8169;p70"/>
          <p:cNvGrpSpPr/>
          <p:nvPr/>
        </p:nvGrpSpPr>
        <p:grpSpPr>
          <a:xfrm>
            <a:off x="4849711" y="2099808"/>
            <a:ext cx="290592" cy="329595"/>
            <a:chOff x="-3478675" y="2405775"/>
            <a:chExt cx="258350" cy="293025"/>
          </a:xfrm>
        </p:grpSpPr>
        <p:sp>
          <p:nvSpPr>
            <p:cNvPr id="8170" name="Google Shape;8170;p70"/>
            <p:cNvSpPr/>
            <p:nvPr/>
          </p:nvSpPr>
          <p:spPr>
            <a:xfrm>
              <a:off x="-3478675" y="2405775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6018" y="694"/>
                  </a:moveTo>
                  <a:cubicBezTo>
                    <a:pt x="6175" y="694"/>
                    <a:pt x="6301" y="757"/>
                    <a:pt x="6333" y="915"/>
                  </a:cubicBezTo>
                  <a:lnTo>
                    <a:pt x="6490" y="1450"/>
                  </a:lnTo>
                  <a:lnTo>
                    <a:pt x="3781" y="1450"/>
                  </a:lnTo>
                  <a:lnTo>
                    <a:pt x="3970" y="915"/>
                  </a:lnTo>
                  <a:cubicBezTo>
                    <a:pt x="4033" y="757"/>
                    <a:pt x="4127" y="694"/>
                    <a:pt x="4285" y="694"/>
                  </a:cubicBezTo>
                  <a:close/>
                  <a:moveTo>
                    <a:pt x="9326" y="2049"/>
                  </a:moveTo>
                  <a:cubicBezTo>
                    <a:pt x="9546" y="2049"/>
                    <a:pt x="9704" y="2206"/>
                    <a:pt x="9704" y="2427"/>
                  </a:cubicBezTo>
                  <a:lnTo>
                    <a:pt x="9704" y="2773"/>
                  </a:lnTo>
                  <a:lnTo>
                    <a:pt x="756" y="2773"/>
                  </a:lnTo>
                  <a:lnTo>
                    <a:pt x="756" y="2427"/>
                  </a:lnTo>
                  <a:cubicBezTo>
                    <a:pt x="756" y="2206"/>
                    <a:pt x="914" y="2049"/>
                    <a:pt x="1103" y="2049"/>
                  </a:cubicBezTo>
                  <a:close/>
                  <a:moveTo>
                    <a:pt x="8916" y="3498"/>
                  </a:moveTo>
                  <a:lnTo>
                    <a:pt x="8317" y="10681"/>
                  </a:lnTo>
                  <a:cubicBezTo>
                    <a:pt x="8317" y="10839"/>
                    <a:pt x="8160" y="10996"/>
                    <a:pt x="7971" y="10996"/>
                  </a:cubicBezTo>
                  <a:lnTo>
                    <a:pt x="2363" y="10996"/>
                  </a:lnTo>
                  <a:cubicBezTo>
                    <a:pt x="2174" y="10996"/>
                    <a:pt x="2048" y="10902"/>
                    <a:pt x="2016" y="10681"/>
                  </a:cubicBezTo>
                  <a:lnTo>
                    <a:pt x="1418" y="3498"/>
                  </a:lnTo>
                  <a:close/>
                  <a:moveTo>
                    <a:pt x="4285" y="1"/>
                  </a:moveTo>
                  <a:cubicBezTo>
                    <a:pt x="3875" y="1"/>
                    <a:pt x="3466" y="285"/>
                    <a:pt x="3308" y="726"/>
                  </a:cubicBezTo>
                  <a:lnTo>
                    <a:pt x="3088" y="1450"/>
                  </a:lnTo>
                  <a:lnTo>
                    <a:pt x="1040" y="1450"/>
                  </a:lnTo>
                  <a:cubicBezTo>
                    <a:pt x="473" y="1450"/>
                    <a:pt x="0" y="1923"/>
                    <a:pt x="0" y="2458"/>
                  </a:cubicBezTo>
                  <a:lnTo>
                    <a:pt x="0" y="3120"/>
                  </a:lnTo>
                  <a:cubicBezTo>
                    <a:pt x="0" y="3341"/>
                    <a:pt x="158" y="3498"/>
                    <a:pt x="347" y="3498"/>
                  </a:cubicBezTo>
                  <a:lnTo>
                    <a:pt x="725" y="3498"/>
                  </a:lnTo>
                  <a:lnTo>
                    <a:pt x="1292" y="10776"/>
                  </a:lnTo>
                  <a:cubicBezTo>
                    <a:pt x="1355" y="11311"/>
                    <a:pt x="1764" y="11721"/>
                    <a:pt x="2331" y="11721"/>
                  </a:cubicBezTo>
                  <a:lnTo>
                    <a:pt x="7908" y="11721"/>
                  </a:lnTo>
                  <a:cubicBezTo>
                    <a:pt x="8475" y="11721"/>
                    <a:pt x="8916" y="11311"/>
                    <a:pt x="8948" y="10776"/>
                  </a:cubicBezTo>
                  <a:lnTo>
                    <a:pt x="9546" y="3498"/>
                  </a:lnTo>
                  <a:lnTo>
                    <a:pt x="9893" y="3498"/>
                  </a:lnTo>
                  <a:cubicBezTo>
                    <a:pt x="10082" y="3498"/>
                    <a:pt x="10239" y="3341"/>
                    <a:pt x="10239" y="3120"/>
                  </a:cubicBezTo>
                  <a:lnTo>
                    <a:pt x="10239" y="2458"/>
                  </a:lnTo>
                  <a:cubicBezTo>
                    <a:pt x="10334" y="1860"/>
                    <a:pt x="9861" y="1450"/>
                    <a:pt x="9294" y="1450"/>
                  </a:cubicBezTo>
                  <a:lnTo>
                    <a:pt x="7246" y="1450"/>
                  </a:lnTo>
                  <a:lnTo>
                    <a:pt x="7026" y="726"/>
                  </a:lnTo>
                  <a:cubicBezTo>
                    <a:pt x="6868" y="285"/>
                    <a:pt x="6490" y="1"/>
                    <a:pt x="60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1" name="Google Shape;8171;p70"/>
            <p:cNvSpPr/>
            <p:nvPr/>
          </p:nvSpPr>
          <p:spPr>
            <a:xfrm>
              <a:off x="-3408575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5829"/>
                  </a:lnTo>
                  <a:cubicBezTo>
                    <a:pt x="0" y="6018"/>
                    <a:pt x="158" y="6176"/>
                    <a:pt x="347" y="6176"/>
                  </a:cubicBezTo>
                  <a:cubicBezTo>
                    <a:pt x="536" y="6176"/>
                    <a:pt x="693" y="6018"/>
                    <a:pt x="693" y="5829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2" name="Google Shape;8172;p70"/>
            <p:cNvSpPr/>
            <p:nvPr/>
          </p:nvSpPr>
          <p:spPr>
            <a:xfrm>
              <a:off x="-33574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3" name="Google Shape;8173;p70"/>
            <p:cNvSpPr/>
            <p:nvPr/>
          </p:nvSpPr>
          <p:spPr>
            <a:xfrm>
              <a:off x="-3306200" y="2509750"/>
              <a:ext cx="17350" cy="154400"/>
            </a:xfrm>
            <a:custGeom>
              <a:rect b="b" l="l" r="r" t="t"/>
              <a:pathLst>
                <a:path extrusionOk="0" h="617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5829"/>
                  </a:lnTo>
                  <a:cubicBezTo>
                    <a:pt x="1" y="6018"/>
                    <a:pt x="158" y="6176"/>
                    <a:pt x="347" y="6176"/>
                  </a:cubicBezTo>
                  <a:cubicBezTo>
                    <a:pt x="536" y="6176"/>
                    <a:pt x="694" y="6018"/>
                    <a:pt x="694" y="5829"/>
                  </a:cubicBezTo>
                  <a:lnTo>
                    <a:pt x="694" y="347"/>
                  </a:ln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4" name="Google Shape;8174;p70"/>
          <p:cNvGrpSpPr/>
          <p:nvPr/>
        </p:nvGrpSpPr>
        <p:grpSpPr>
          <a:xfrm>
            <a:off x="4889122" y="2505790"/>
            <a:ext cx="211772" cy="328695"/>
            <a:chOff x="-3443250" y="2765725"/>
            <a:chExt cx="188275" cy="292225"/>
          </a:xfrm>
        </p:grpSpPr>
        <p:sp>
          <p:nvSpPr>
            <p:cNvPr id="8175" name="Google Shape;8175;p70"/>
            <p:cNvSpPr/>
            <p:nvPr/>
          </p:nvSpPr>
          <p:spPr>
            <a:xfrm>
              <a:off x="-3443250" y="2765725"/>
              <a:ext cx="188275" cy="292225"/>
            </a:xfrm>
            <a:custGeom>
              <a:rect b="b" l="l" r="r" t="t"/>
              <a:pathLst>
                <a:path extrusionOk="0" h="11689" w="7531">
                  <a:moveTo>
                    <a:pt x="6491" y="662"/>
                  </a:moveTo>
                  <a:cubicBezTo>
                    <a:pt x="6711" y="662"/>
                    <a:pt x="6869" y="820"/>
                    <a:pt x="6869" y="1009"/>
                  </a:cubicBezTo>
                  <a:lnTo>
                    <a:pt x="6869" y="7908"/>
                  </a:lnTo>
                  <a:cubicBezTo>
                    <a:pt x="6869" y="8097"/>
                    <a:pt x="6711" y="8255"/>
                    <a:pt x="6491" y="8255"/>
                  </a:cubicBezTo>
                  <a:lnTo>
                    <a:pt x="1040" y="8255"/>
                  </a:lnTo>
                  <a:cubicBezTo>
                    <a:pt x="851" y="8255"/>
                    <a:pt x="694" y="8097"/>
                    <a:pt x="694" y="7908"/>
                  </a:cubicBezTo>
                  <a:lnTo>
                    <a:pt x="694" y="1009"/>
                  </a:lnTo>
                  <a:cubicBezTo>
                    <a:pt x="694" y="820"/>
                    <a:pt x="851" y="662"/>
                    <a:pt x="1040" y="662"/>
                  </a:cubicBezTo>
                  <a:close/>
                  <a:moveTo>
                    <a:pt x="4821" y="8948"/>
                  </a:moveTo>
                  <a:lnTo>
                    <a:pt x="4821" y="10996"/>
                  </a:lnTo>
                  <a:lnTo>
                    <a:pt x="2773" y="10996"/>
                  </a:lnTo>
                  <a:lnTo>
                    <a:pt x="2773" y="8948"/>
                  </a:lnTo>
                  <a:close/>
                  <a:moveTo>
                    <a:pt x="1040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7908"/>
                  </a:lnTo>
                  <a:cubicBezTo>
                    <a:pt x="1" y="8475"/>
                    <a:pt x="473" y="8917"/>
                    <a:pt x="1040" y="8917"/>
                  </a:cubicBezTo>
                  <a:lnTo>
                    <a:pt x="2049" y="8917"/>
                  </a:lnTo>
                  <a:lnTo>
                    <a:pt x="2049" y="10964"/>
                  </a:lnTo>
                  <a:lnTo>
                    <a:pt x="1040" y="10964"/>
                  </a:lnTo>
                  <a:cubicBezTo>
                    <a:pt x="851" y="10964"/>
                    <a:pt x="694" y="11122"/>
                    <a:pt x="694" y="11342"/>
                  </a:cubicBezTo>
                  <a:cubicBezTo>
                    <a:pt x="694" y="11531"/>
                    <a:pt x="851" y="11689"/>
                    <a:pt x="1040" y="11689"/>
                  </a:cubicBezTo>
                  <a:lnTo>
                    <a:pt x="6491" y="11689"/>
                  </a:lnTo>
                  <a:cubicBezTo>
                    <a:pt x="6711" y="11689"/>
                    <a:pt x="6869" y="11531"/>
                    <a:pt x="6869" y="11342"/>
                  </a:cubicBezTo>
                  <a:cubicBezTo>
                    <a:pt x="6869" y="11122"/>
                    <a:pt x="6711" y="10964"/>
                    <a:pt x="6491" y="10964"/>
                  </a:cubicBezTo>
                  <a:lnTo>
                    <a:pt x="5483" y="10964"/>
                  </a:lnTo>
                  <a:lnTo>
                    <a:pt x="5483" y="8917"/>
                  </a:lnTo>
                  <a:lnTo>
                    <a:pt x="6491" y="8917"/>
                  </a:lnTo>
                  <a:cubicBezTo>
                    <a:pt x="7058" y="8917"/>
                    <a:pt x="7531" y="8475"/>
                    <a:pt x="7531" y="7908"/>
                  </a:cubicBezTo>
                  <a:lnTo>
                    <a:pt x="7531" y="1009"/>
                  </a:lnTo>
                  <a:cubicBezTo>
                    <a:pt x="7531" y="442"/>
                    <a:pt x="7089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6" name="Google Shape;8176;p70"/>
            <p:cNvSpPr/>
            <p:nvPr/>
          </p:nvSpPr>
          <p:spPr>
            <a:xfrm>
              <a:off x="-3411725" y="2799375"/>
              <a:ext cx="124450" cy="86100"/>
            </a:xfrm>
            <a:custGeom>
              <a:rect b="b" l="l" r="r" t="t"/>
              <a:pathLst>
                <a:path extrusionOk="0" h="3444" w="4978">
                  <a:moveTo>
                    <a:pt x="1859" y="1144"/>
                  </a:moveTo>
                  <a:lnTo>
                    <a:pt x="2678" y="2750"/>
                  </a:lnTo>
                  <a:lnTo>
                    <a:pt x="1040" y="2750"/>
                  </a:lnTo>
                  <a:lnTo>
                    <a:pt x="1859" y="1144"/>
                  </a:lnTo>
                  <a:close/>
                  <a:moveTo>
                    <a:pt x="3151" y="1049"/>
                  </a:moveTo>
                  <a:lnTo>
                    <a:pt x="4033" y="2782"/>
                  </a:lnTo>
                  <a:lnTo>
                    <a:pt x="3403" y="2782"/>
                  </a:lnTo>
                  <a:lnTo>
                    <a:pt x="3403" y="2750"/>
                  </a:lnTo>
                  <a:lnTo>
                    <a:pt x="2804" y="1553"/>
                  </a:lnTo>
                  <a:lnTo>
                    <a:pt x="3151" y="1049"/>
                  </a:lnTo>
                  <a:close/>
                  <a:moveTo>
                    <a:pt x="3213" y="1"/>
                  </a:moveTo>
                  <a:cubicBezTo>
                    <a:pt x="3110" y="1"/>
                    <a:pt x="3003" y="48"/>
                    <a:pt x="2930" y="135"/>
                  </a:cubicBezTo>
                  <a:lnTo>
                    <a:pt x="2457" y="829"/>
                  </a:lnTo>
                  <a:lnTo>
                    <a:pt x="2142" y="198"/>
                  </a:lnTo>
                  <a:cubicBezTo>
                    <a:pt x="2079" y="72"/>
                    <a:pt x="1961" y="9"/>
                    <a:pt x="1839" y="9"/>
                  </a:cubicBezTo>
                  <a:cubicBezTo>
                    <a:pt x="1717" y="9"/>
                    <a:pt x="1591" y="72"/>
                    <a:pt x="1512" y="198"/>
                  </a:cubicBezTo>
                  <a:lnTo>
                    <a:pt x="126" y="2939"/>
                  </a:lnTo>
                  <a:cubicBezTo>
                    <a:pt x="0" y="3191"/>
                    <a:pt x="158" y="3443"/>
                    <a:pt x="441" y="3443"/>
                  </a:cubicBezTo>
                  <a:lnTo>
                    <a:pt x="4537" y="3443"/>
                  </a:lnTo>
                  <a:cubicBezTo>
                    <a:pt x="4757" y="3443"/>
                    <a:pt x="4978" y="3191"/>
                    <a:pt x="4852" y="2939"/>
                  </a:cubicBezTo>
                  <a:lnTo>
                    <a:pt x="3497" y="198"/>
                  </a:lnTo>
                  <a:cubicBezTo>
                    <a:pt x="3446" y="63"/>
                    <a:pt x="3332" y="1"/>
                    <a:pt x="32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7" name="Google Shape;8177;p70"/>
            <p:cNvSpPr/>
            <p:nvPr/>
          </p:nvSpPr>
          <p:spPr>
            <a:xfrm>
              <a:off x="-3392825" y="290357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78" name="Google Shape;8178;p70"/>
            <p:cNvSpPr/>
            <p:nvPr/>
          </p:nvSpPr>
          <p:spPr>
            <a:xfrm>
              <a:off x="-3392825" y="2938225"/>
              <a:ext cx="86650" cy="17350"/>
            </a:xfrm>
            <a:custGeom>
              <a:rect b="b" l="l" r="r" t="t"/>
              <a:pathLst>
                <a:path extrusionOk="0" h="694" w="3466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19" y="693"/>
                  </a:lnTo>
                  <a:cubicBezTo>
                    <a:pt x="3308" y="693"/>
                    <a:pt x="3466" y="536"/>
                    <a:pt x="3466" y="347"/>
                  </a:cubicBezTo>
                  <a:cubicBezTo>
                    <a:pt x="3466" y="158"/>
                    <a:pt x="3308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79" name="Google Shape;8179;p70"/>
          <p:cNvGrpSpPr/>
          <p:nvPr/>
        </p:nvGrpSpPr>
        <p:grpSpPr>
          <a:xfrm>
            <a:off x="6964040" y="1703147"/>
            <a:ext cx="289720" cy="329595"/>
            <a:chOff x="-1684475" y="2049000"/>
            <a:chExt cx="257575" cy="293025"/>
          </a:xfrm>
        </p:grpSpPr>
        <p:sp>
          <p:nvSpPr>
            <p:cNvPr id="8180" name="Google Shape;8180;p70"/>
            <p:cNvSpPr/>
            <p:nvPr/>
          </p:nvSpPr>
          <p:spPr>
            <a:xfrm>
              <a:off x="-1684475" y="204900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1355" y="693"/>
                  </a:moveTo>
                  <a:lnTo>
                    <a:pt x="1355" y="1387"/>
                  </a:lnTo>
                  <a:lnTo>
                    <a:pt x="694" y="1387"/>
                  </a:lnTo>
                  <a:lnTo>
                    <a:pt x="694" y="693"/>
                  </a:lnTo>
                  <a:close/>
                  <a:moveTo>
                    <a:pt x="9546" y="693"/>
                  </a:moveTo>
                  <a:lnTo>
                    <a:pt x="9546" y="1387"/>
                  </a:lnTo>
                  <a:lnTo>
                    <a:pt x="8885" y="1387"/>
                  </a:lnTo>
                  <a:lnTo>
                    <a:pt x="8885" y="693"/>
                  </a:lnTo>
                  <a:close/>
                  <a:moveTo>
                    <a:pt x="8223" y="1387"/>
                  </a:moveTo>
                  <a:lnTo>
                    <a:pt x="8223" y="1733"/>
                  </a:lnTo>
                  <a:cubicBezTo>
                    <a:pt x="8223" y="1922"/>
                    <a:pt x="8381" y="2080"/>
                    <a:pt x="8570" y="2080"/>
                  </a:cubicBezTo>
                  <a:lnTo>
                    <a:pt x="8916" y="2080"/>
                  </a:lnTo>
                  <a:lnTo>
                    <a:pt x="8916" y="9641"/>
                  </a:lnTo>
                  <a:lnTo>
                    <a:pt x="8538" y="9641"/>
                  </a:lnTo>
                  <a:cubicBezTo>
                    <a:pt x="8349" y="9641"/>
                    <a:pt x="8192" y="9798"/>
                    <a:pt x="8192" y="9987"/>
                  </a:cubicBezTo>
                  <a:lnTo>
                    <a:pt x="8192" y="10365"/>
                  </a:lnTo>
                  <a:lnTo>
                    <a:pt x="2080" y="10365"/>
                  </a:lnTo>
                  <a:lnTo>
                    <a:pt x="2080" y="9987"/>
                  </a:lnTo>
                  <a:cubicBezTo>
                    <a:pt x="2080" y="9798"/>
                    <a:pt x="1922" y="9641"/>
                    <a:pt x="1733" y="9641"/>
                  </a:cubicBezTo>
                  <a:lnTo>
                    <a:pt x="1355" y="9641"/>
                  </a:lnTo>
                  <a:lnTo>
                    <a:pt x="1355" y="2080"/>
                  </a:lnTo>
                  <a:lnTo>
                    <a:pt x="1733" y="2080"/>
                  </a:lnTo>
                  <a:cubicBezTo>
                    <a:pt x="1922" y="2080"/>
                    <a:pt x="2080" y="1922"/>
                    <a:pt x="2080" y="1733"/>
                  </a:cubicBezTo>
                  <a:lnTo>
                    <a:pt x="2080" y="1387"/>
                  </a:lnTo>
                  <a:close/>
                  <a:moveTo>
                    <a:pt x="1355" y="10365"/>
                  </a:moveTo>
                  <a:lnTo>
                    <a:pt x="1355" y="11027"/>
                  </a:lnTo>
                  <a:lnTo>
                    <a:pt x="694" y="11027"/>
                  </a:lnTo>
                  <a:lnTo>
                    <a:pt x="694" y="10365"/>
                  </a:lnTo>
                  <a:close/>
                  <a:moveTo>
                    <a:pt x="9609" y="10365"/>
                  </a:moveTo>
                  <a:lnTo>
                    <a:pt x="9609" y="11027"/>
                  </a:lnTo>
                  <a:lnTo>
                    <a:pt x="8916" y="11027"/>
                  </a:lnTo>
                  <a:lnTo>
                    <a:pt x="8916" y="10365"/>
                  </a:lnTo>
                  <a:close/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47" y="2080"/>
                  </a:cubicBezTo>
                  <a:lnTo>
                    <a:pt x="694" y="2080"/>
                  </a:lnTo>
                  <a:lnTo>
                    <a:pt x="694" y="9641"/>
                  </a:lnTo>
                  <a:lnTo>
                    <a:pt x="347" y="9641"/>
                  </a:lnTo>
                  <a:cubicBezTo>
                    <a:pt x="158" y="9641"/>
                    <a:pt x="0" y="9798"/>
                    <a:pt x="0" y="9987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47" y="11720"/>
                  </a:cubicBezTo>
                  <a:lnTo>
                    <a:pt x="1733" y="11720"/>
                  </a:lnTo>
                  <a:cubicBezTo>
                    <a:pt x="1922" y="11720"/>
                    <a:pt x="2080" y="11563"/>
                    <a:pt x="2080" y="11374"/>
                  </a:cubicBezTo>
                  <a:lnTo>
                    <a:pt x="2080" y="11027"/>
                  </a:lnTo>
                  <a:lnTo>
                    <a:pt x="8223" y="11027"/>
                  </a:lnTo>
                  <a:lnTo>
                    <a:pt x="8223" y="11374"/>
                  </a:lnTo>
                  <a:cubicBezTo>
                    <a:pt x="8223" y="11563"/>
                    <a:pt x="8381" y="11720"/>
                    <a:pt x="8570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74"/>
                  </a:cubicBezTo>
                  <a:lnTo>
                    <a:pt x="10303" y="9987"/>
                  </a:lnTo>
                  <a:cubicBezTo>
                    <a:pt x="10303" y="9798"/>
                    <a:pt x="10145" y="9641"/>
                    <a:pt x="9956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24" y="2080"/>
                  </a:lnTo>
                  <a:cubicBezTo>
                    <a:pt x="10113" y="2080"/>
                    <a:pt x="10271" y="1922"/>
                    <a:pt x="10271" y="1733"/>
                  </a:cubicBezTo>
                  <a:lnTo>
                    <a:pt x="10271" y="347"/>
                  </a:lnTo>
                  <a:cubicBezTo>
                    <a:pt x="10271" y="158"/>
                    <a:pt x="10113" y="0"/>
                    <a:pt x="9924" y="0"/>
                  </a:cubicBezTo>
                  <a:lnTo>
                    <a:pt x="8538" y="0"/>
                  </a:lnTo>
                  <a:cubicBezTo>
                    <a:pt x="8349" y="0"/>
                    <a:pt x="8192" y="158"/>
                    <a:pt x="8192" y="347"/>
                  </a:cubicBezTo>
                  <a:lnTo>
                    <a:pt x="8192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1" name="Google Shape;8181;p70"/>
            <p:cNvSpPr/>
            <p:nvPr/>
          </p:nvSpPr>
          <p:spPr>
            <a:xfrm>
              <a:off x="-1615950" y="223880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68"/>
                    <a:pt x="158" y="726"/>
                    <a:pt x="347" y="726"/>
                  </a:cubicBezTo>
                  <a:lnTo>
                    <a:pt x="4443" y="726"/>
                  </a:lnTo>
                  <a:cubicBezTo>
                    <a:pt x="4663" y="726"/>
                    <a:pt x="4821" y="568"/>
                    <a:pt x="4821" y="348"/>
                  </a:cubicBezTo>
                  <a:cubicBezTo>
                    <a:pt x="4821" y="159"/>
                    <a:pt x="4663" y="1"/>
                    <a:pt x="44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2" name="Google Shape;8182;p70"/>
            <p:cNvSpPr/>
            <p:nvPr/>
          </p:nvSpPr>
          <p:spPr>
            <a:xfrm>
              <a:off x="-1615950" y="2273475"/>
              <a:ext cx="120525" cy="17350"/>
            </a:xfrm>
            <a:custGeom>
              <a:rect b="b" l="l" r="r" t="t"/>
              <a:pathLst>
                <a:path extrusionOk="0" h="694" w="482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4443" y="693"/>
                  </a:lnTo>
                  <a:cubicBezTo>
                    <a:pt x="4663" y="693"/>
                    <a:pt x="4821" y="536"/>
                    <a:pt x="4821" y="347"/>
                  </a:cubicBezTo>
                  <a:cubicBezTo>
                    <a:pt x="4821" y="158"/>
                    <a:pt x="4663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3" name="Google Shape;8183;p70"/>
            <p:cNvSpPr/>
            <p:nvPr/>
          </p:nvSpPr>
          <p:spPr>
            <a:xfrm>
              <a:off x="-1630925" y="2100975"/>
              <a:ext cx="153625" cy="116600"/>
            </a:xfrm>
            <a:custGeom>
              <a:rect b="b" l="l" r="r" t="t"/>
              <a:pathLst>
                <a:path extrusionOk="0" h="4664" w="6145">
                  <a:moveTo>
                    <a:pt x="4695" y="662"/>
                  </a:moveTo>
                  <a:lnTo>
                    <a:pt x="2994" y="1985"/>
                  </a:lnTo>
                  <a:lnTo>
                    <a:pt x="1261" y="662"/>
                  </a:lnTo>
                  <a:close/>
                  <a:moveTo>
                    <a:pt x="599" y="1040"/>
                  </a:moveTo>
                  <a:lnTo>
                    <a:pt x="2427" y="2395"/>
                  </a:lnTo>
                  <a:lnTo>
                    <a:pt x="599" y="3781"/>
                  </a:lnTo>
                  <a:lnTo>
                    <a:pt x="599" y="1040"/>
                  </a:lnTo>
                  <a:close/>
                  <a:moveTo>
                    <a:pt x="5357" y="1040"/>
                  </a:moveTo>
                  <a:lnTo>
                    <a:pt x="5357" y="3781"/>
                  </a:lnTo>
                  <a:lnTo>
                    <a:pt x="3561" y="2395"/>
                  </a:lnTo>
                  <a:lnTo>
                    <a:pt x="5357" y="1040"/>
                  </a:lnTo>
                  <a:close/>
                  <a:moveTo>
                    <a:pt x="2994" y="2836"/>
                  </a:moveTo>
                  <a:lnTo>
                    <a:pt x="4695" y="4128"/>
                  </a:lnTo>
                  <a:lnTo>
                    <a:pt x="1292" y="4128"/>
                  </a:lnTo>
                  <a:lnTo>
                    <a:pt x="2994" y="2836"/>
                  </a:lnTo>
                  <a:close/>
                  <a:moveTo>
                    <a:pt x="316" y="1"/>
                  </a:moveTo>
                  <a:cubicBezTo>
                    <a:pt x="158" y="1"/>
                    <a:pt x="1" y="127"/>
                    <a:pt x="1" y="284"/>
                  </a:cubicBezTo>
                  <a:lnTo>
                    <a:pt x="1" y="4380"/>
                  </a:lnTo>
                  <a:cubicBezTo>
                    <a:pt x="64" y="4506"/>
                    <a:pt x="127" y="4600"/>
                    <a:pt x="253" y="4663"/>
                  </a:cubicBezTo>
                  <a:lnTo>
                    <a:pt x="5798" y="4663"/>
                  </a:lnTo>
                  <a:cubicBezTo>
                    <a:pt x="5955" y="4663"/>
                    <a:pt x="6113" y="4537"/>
                    <a:pt x="6144" y="4317"/>
                  </a:cubicBezTo>
                  <a:lnTo>
                    <a:pt x="6081" y="316"/>
                  </a:lnTo>
                  <a:cubicBezTo>
                    <a:pt x="6081" y="158"/>
                    <a:pt x="5955" y="32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84" name="Google Shape;8184;p70"/>
          <p:cNvSpPr/>
          <p:nvPr/>
        </p:nvSpPr>
        <p:spPr>
          <a:xfrm>
            <a:off x="6937493" y="2100435"/>
            <a:ext cx="342867" cy="328273"/>
          </a:xfrm>
          <a:custGeom>
            <a:rect b="b" l="l" r="r" t="t"/>
            <a:pathLst>
              <a:path extrusionOk="0" h="11674" w="12193">
                <a:moveTo>
                  <a:pt x="9483" y="1174"/>
                </a:moveTo>
                <a:lnTo>
                  <a:pt x="9483" y="2308"/>
                </a:lnTo>
                <a:cubicBezTo>
                  <a:pt x="9483" y="2497"/>
                  <a:pt x="9641" y="2655"/>
                  <a:pt x="9830" y="2655"/>
                </a:cubicBezTo>
                <a:lnTo>
                  <a:pt x="10901" y="2655"/>
                </a:lnTo>
                <a:lnTo>
                  <a:pt x="9515" y="4041"/>
                </a:lnTo>
                <a:lnTo>
                  <a:pt x="8097" y="4041"/>
                </a:lnTo>
                <a:lnTo>
                  <a:pt x="8097" y="2560"/>
                </a:lnTo>
                <a:lnTo>
                  <a:pt x="9483" y="1174"/>
                </a:lnTo>
                <a:close/>
                <a:moveTo>
                  <a:pt x="4885" y="6181"/>
                </a:moveTo>
                <a:cubicBezTo>
                  <a:pt x="5033" y="6181"/>
                  <a:pt x="5183" y="6212"/>
                  <a:pt x="5325" y="6278"/>
                </a:cubicBezTo>
                <a:lnTo>
                  <a:pt x="4600" y="7003"/>
                </a:lnTo>
                <a:cubicBezTo>
                  <a:pt x="4474" y="7129"/>
                  <a:pt x="4474" y="7349"/>
                  <a:pt x="4600" y="7475"/>
                </a:cubicBezTo>
                <a:cubicBezTo>
                  <a:pt x="4663" y="7538"/>
                  <a:pt x="4750" y="7570"/>
                  <a:pt x="4836" y="7570"/>
                </a:cubicBezTo>
                <a:cubicBezTo>
                  <a:pt x="4923" y="7570"/>
                  <a:pt x="5010" y="7538"/>
                  <a:pt x="5073" y="7475"/>
                </a:cubicBezTo>
                <a:lnTo>
                  <a:pt x="5797" y="6751"/>
                </a:lnTo>
                <a:lnTo>
                  <a:pt x="5797" y="6751"/>
                </a:lnTo>
                <a:cubicBezTo>
                  <a:pt x="5986" y="7160"/>
                  <a:pt x="5892" y="7633"/>
                  <a:pt x="5577" y="7948"/>
                </a:cubicBezTo>
                <a:cubicBezTo>
                  <a:pt x="5388" y="8137"/>
                  <a:pt x="5128" y="8231"/>
                  <a:pt x="4864" y="8231"/>
                </a:cubicBezTo>
                <a:cubicBezTo>
                  <a:pt x="4600" y="8231"/>
                  <a:pt x="4332" y="8137"/>
                  <a:pt x="4127" y="7948"/>
                </a:cubicBezTo>
                <a:cubicBezTo>
                  <a:pt x="3749" y="7538"/>
                  <a:pt x="3749" y="6877"/>
                  <a:pt x="4127" y="6499"/>
                </a:cubicBezTo>
                <a:cubicBezTo>
                  <a:pt x="4333" y="6293"/>
                  <a:pt x="4606" y="6181"/>
                  <a:pt x="4885" y="6181"/>
                </a:cubicBezTo>
                <a:close/>
                <a:moveTo>
                  <a:pt x="4897" y="4831"/>
                </a:moveTo>
                <a:cubicBezTo>
                  <a:pt x="5396" y="4831"/>
                  <a:pt x="5890" y="4990"/>
                  <a:pt x="6301" y="5301"/>
                </a:cubicBezTo>
                <a:lnTo>
                  <a:pt x="5829" y="5774"/>
                </a:lnTo>
                <a:cubicBezTo>
                  <a:pt x="5553" y="5590"/>
                  <a:pt x="5233" y="5499"/>
                  <a:pt x="4911" y="5499"/>
                </a:cubicBezTo>
                <a:cubicBezTo>
                  <a:pt x="4460" y="5499"/>
                  <a:pt x="4004" y="5677"/>
                  <a:pt x="3655" y="6026"/>
                </a:cubicBezTo>
                <a:cubicBezTo>
                  <a:pt x="2993" y="6688"/>
                  <a:pt x="2993" y="7790"/>
                  <a:pt x="3655" y="8420"/>
                </a:cubicBezTo>
                <a:cubicBezTo>
                  <a:pt x="3986" y="8751"/>
                  <a:pt x="4427" y="8917"/>
                  <a:pt x="4864" y="8917"/>
                </a:cubicBezTo>
                <a:cubicBezTo>
                  <a:pt x="5301" y="8917"/>
                  <a:pt x="5734" y="8751"/>
                  <a:pt x="6049" y="8420"/>
                </a:cubicBezTo>
                <a:cubicBezTo>
                  <a:pt x="6648" y="7822"/>
                  <a:pt x="6742" y="6908"/>
                  <a:pt x="6301" y="6246"/>
                </a:cubicBezTo>
                <a:lnTo>
                  <a:pt x="6774" y="5774"/>
                </a:lnTo>
                <a:lnTo>
                  <a:pt x="6774" y="5774"/>
                </a:lnTo>
                <a:cubicBezTo>
                  <a:pt x="7467" y="6719"/>
                  <a:pt x="7404" y="8074"/>
                  <a:pt x="6585" y="8924"/>
                </a:cubicBezTo>
                <a:cubicBezTo>
                  <a:pt x="6112" y="9397"/>
                  <a:pt x="5498" y="9633"/>
                  <a:pt x="4883" y="9633"/>
                </a:cubicBezTo>
                <a:cubicBezTo>
                  <a:pt x="4269" y="9633"/>
                  <a:pt x="3655" y="9397"/>
                  <a:pt x="3182" y="8924"/>
                </a:cubicBezTo>
                <a:cubicBezTo>
                  <a:pt x="2237" y="7979"/>
                  <a:pt x="2237" y="6499"/>
                  <a:pt x="3182" y="5553"/>
                </a:cubicBezTo>
                <a:cubicBezTo>
                  <a:pt x="3667" y="5068"/>
                  <a:pt x="4286" y="4831"/>
                  <a:pt x="4897" y="4831"/>
                </a:cubicBezTo>
                <a:close/>
                <a:moveTo>
                  <a:pt x="4873" y="3463"/>
                </a:moveTo>
                <a:cubicBezTo>
                  <a:pt x="5728" y="3463"/>
                  <a:pt x="6583" y="3748"/>
                  <a:pt x="7278" y="4325"/>
                </a:cubicBezTo>
                <a:lnTo>
                  <a:pt x="6805" y="4797"/>
                </a:lnTo>
                <a:cubicBezTo>
                  <a:pt x="6228" y="4353"/>
                  <a:pt x="5533" y="4125"/>
                  <a:pt x="4844" y="4125"/>
                </a:cubicBezTo>
                <a:cubicBezTo>
                  <a:pt x="4065" y="4125"/>
                  <a:pt x="3294" y="4416"/>
                  <a:pt x="2710" y="5018"/>
                </a:cubicBezTo>
                <a:cubicBezTo>
                  <a:pt x="1481" y="6246"/>
                  <a:pt x="1481" y="8168"/>
                  <a:pt x="2710" y="9397"/>
                </a:cubicBezTo>
                <a:cubicBezTo>
                  <a:pt x="3324" y="10011"/>
                  <a:pt x="4112" y="10318"/>
                  <a:pt x="4899" y="10318"/>
                </a:cubicBezTo>
                <a:cubicBezTo>
                  <a:pt x="5687" y="10318"/>
                  <a:pt x="6474" y="10011"/>
                  <a:pt x="7089" y="9397"/>
                </a:cubicBezTo>
                <a:cubicBezTo>
                  <a:pt x="8223" y="8263"/>
                  <a:pt x="8255" y="6467"/>
                  <a:pt x="7309" y="5301"/>
                </a:cubicBezTo>
                <a:lnTo>
                  <a:pt x="7782" y="4829"/>
                </a:lnTo>
                <a:lnTo>
                  <a:pt x="7782" y="4829"/>
                </a:lnTo>
                <a:cubicBezTo>
                  <a:pt x="8979" y="6278"/>
                  <a:pt x="8885" y="8483"/>
                  <a:pt x="7530" y="9870"/>
                </a:cubicBezTo>
                <a:cubicBezTo>
                  <a:pt x="6790" y="10594"/>
                  <a:pt x="5821" y="10956"/>
                  <a:pt x="4856" y="10956"/>
                </a:cubicBezTo>
                <a:cubicBezTo>
                  <a:pt x="3891" y="10956"/>
                  <a:pt x="2930" y="10594"/>
                  <a:pt x="2206" y="9870"/>
                </a:cubicBezTo>
                <a:cubicBezTo>
                  <a:pt x="756" y="8420"/>
                  <a:pt x="756" y="6026"/>
                  <a:pt x="2206" y="4545"/>
                </a:cubicBezTo>
                <a:cubicBezTo>
                  <a:pt x="2941" y="3827"/>
                  <a:pt x="3907" y="3463"/>
                  <a:pt x="4873" y="3463"/>
                </a:cubicBezTo>
                <a:close/>
                <a:moveTo>
                  <a:pt x="9899" y="0"/>
                </a:moveTo>
                <a:cubicBezTo>
                  <a:pt x="9813" y="0"/>
                  <a:pt x="9722" y="32"/>
                  <a:pt x="9641" y="103"/>
                </a:cubicBezTo>
                <a:lnTo>
                  <a:pt x="7561" y="2182"/>
                </a:lnTo>
                <a:cubicBezTo>
                  <a:pt x="7467" y="2277"/>
                  <a:pt x="7435" y="2340"/>
                  <a:pt x="7435" y="2434"/>
                </a:cubicBezTo>
                <a:lnTo>
                  <a:pt x="7435" y="3600"/>
                </a:lnTo>
                <a:cubicBezTo>
                  <a:pt x="6670" y="3071"/>
                  <a:pt x="5769" y="2807"/>
                  <a:pt x="4868" y="2807"/>
                </a:cubicBezTo>
                <a:cubicBezTo>
                  <a:pt x="3731" y="2807"/>
                  <a:pt x="2595" y="3229"/>
                  <a:pt x="1733" y="4073"/>
                </a:cubicBezTo>
                <a:cubicBezTo>
                  <a:pt x="0" y="5805"/>
                  <a:pt x="0" y="8641"/>
                  <a:pt x="1733" y="10374"/>
                </a:cubicBezTo>
                <a:cubicBezTo>
                  <a:pt x="2599" y="11240"/>
                  <a:pt x="3741" y="11673"/>
                  <a:pt x="4883" y="11673"/>
                </a:cubicBezTo>
                <a:cubicBezTo>
                  <a:pt x="6026" y="11673"/>
                  <a:pt x="7168" y="11240"/>
                  <a:pt x="8034" y="10374"/>
                </a:cubicBezTo>
                <a:cubicBezTo>
                  <a:pt x="9578" y="8861"/>
                  <a:pt x="9735" y="6436"/>
                  <a:pt x="8538" y="4703"/>
                </a:cubicBezTo>
                <a:lnTo>
                  <a:pt x="9672" y="4703"/>
                </a:lnTo>
                <a:cubicBezTo>
                  <a:pt x="9767" y="4703"/>
                  <a:pt x="9893" y="4671"/>
                  <a:pt x="9924" y="4608"/>
                </a:cubicBezTo>
                <a:lnTo>
                  <a:pt x="12004" y="2497"/>
                </a:lnTo>
                <a:cubicBezTo>
                  <a:pt x="12193" y="2308"/>
                  <a:pt x="12035" y="1962"/>
                  <a:pt x="11783" y="1962"/>
                </a:cubicBezTo>
                <a:lnTo>
                  <a:pt x="10239" y="1962"/>
                </a:lnTo>
                <a:lnTo>
                  <a:pt x="10239" y="355"/>
                </a:lnTo>
                <a:cubicBezTo>
                  <a:pt x="10239" y="141"/>
                  <a:pt x="10080" y="0"/>
                  <a:pt x="98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185" name="Google Shape;8185;p70"/>
          <p:cNvGrpSpPr/>
          <p:nvPr/>
        </p:nvGrpSpPr>
        <p:grpSpPr>
          <a:xfrm>
            <a:off x="6944988" y="2505791"/>
            <a:ext cx="327823" cy="328695"/>
            <a:chOff x="-1700225" y="2768875"/>
            <a:chExt cx="291450" cy="292225"/>
          </a:xfrm>
        </p:grpSpPr>
        <p:sp>
          <p:nvSpPr>
            <p:cNvPr id="8186" name="Google Shape;8186;p70"/>
            <p:cNvSpPr/>
            <p:nvPr/>
          </p:nvSpPr>
          <p:spPr>
            <a:xfrm>
              <a:off x="-1700225" y="2768875"/>
              <a:ext cx="291450" cy="292225"/>
            </a:xfrm>
            <a:custGeom>
              <a:rect b="b" l="l" r="r" t="t"/>
              <a:pathLst>
                <a:path extrusionOk="0" h="11689" w="11658">
                  <a:moveTo>
                    <a:pt x="10617" y="662"/>
                  </a:moveTo>
                  <a:cubicBezTo>
                    <a:pt x="10806" y="662"/>
                    <a:pt x="10964" y="820"/>
                    <a:pt x="10964" y="1009"/>
                  </a:cubicBezTo>
                  <a:lnTo>
                    <a:pt x="10964" y="2710"/>
                  </a:lnTo>
                  <a:lnTo>
                    <a:pt x="662" y="2710"/>
                  </a:lnTo>
                  <a:lnTo>
                    <a:pt x="662" y="1009"/>
                  </a:lnTo>
                  <a:cubicBezTo>
                    <a:pt x="662" y="820"/>
                    <a:pt x="819" y="662"/>
                    <a:pt x="1008" y="662"/>
                  </a:cubicBezTo>
                  <a:close/>
                  <a:moveTo>
                    <a:pt x="10933" y="3372"/>
                  </a:moveTo>
                  <a:lnTo>
                    <a:pt x="10933" y="9232"/>
                  </a:lnTo>
                  <a:cubicBezTo>
                    <a:pt x="10964" y="9484"/>
                    <a:pt x="10806" y="9610"/>
                    <a:pt x="10617" y="9610"/>
                  </a:cubicBezTo>
                  <a:lnTo>
                    <a:pt x="8916" y="9610"/>
                  </a:lnTo>
                  <a:lnTo>
                    <a:pt x="8570" y="9232"/>
                  </a:lnTo>
                  <a:cubicBezTo>
                    <a:pt x="8601" y="9169"/>
                    <a:pt x="8664" y="9043"/>
                    <a:pt x="8696" y="8917"/>
                  </a:cubicBezTo>
                  <a:lnTo>
                    <a:pt x="9200" y="8917"/>
                  </a:lnTo>
                  <a:cubicBezTo>
                    <a:pt x="9389" y="8917"/>
                    <a:pt x="9546" y="8759"/>
                    <a:pt x="9546" y="8570"/>
                  </a:cubicBezTo>
                  <a:lnTo>
                    <a:pt x="9546" y="7184"/>
                  </a:lnTo>
                  <a:cubicBezTo>
                    <a:pt x="9546" y="6995"/>
                    <a:pt x="9389" y="6837"/>
                    <a:pt x="9200" y="6837"/>
                  </a:cubicBezTo>
                  <a:lnTo>
                    <a:pt x="8696" y="6837"/>
                  </a:lnTo>
                  <a:cubicBezTo>
                    <a:pt x="8664" y="6711"/>
                    <a:pt x="8601" y="6648"/>
                    <a:pt x="8570" y="6522"/>
                  </a:cubicBezTo>
                  <a:lnTo>
                    <a:pt x="8916" y="6176"/>
                  </a:lnTo>
                  <a:cubicBezTo>
                    <a:pt x="9042" y="6050"/>
                    <a:pt x="9042" y="5798"/>
                    <a:pt x="8916" y="5703"/>
                  </a:cubicBezTo>
                  <a:lnTo>
                    <a:pt x="7940" y="4695"/>
                  </a:lnTo>
                  <a:cubicBezTo>
                    <a:pt x="7877" y="4648"/>
                    <a:pt x="7790" y="4624"/>
                    <a:pt x="7703" y="4624"/>
                  </a:cubicBezTo>
                  <a:cubicBezTo>
                    <a:pt x="7617" y="4624"/>
                    <a:pt x="7530" y="4648"/>
                    <a:pt x="7467" y="4695"/>
                  </a:cubicBezTo>
                  <a:lnTo>
                    <a:pt x="7120" y="5073"/>
                  </a:lnTo>
                  <a:cubicBezTo>
                    <a:pt x="7026" y="5041"/>
                    <a:pt x="6931" y="4978"/>
                    <a:pt x="6805" y="4947"/>
                  </a:cubicBezTo>
                  <a:lnTo>
                    <a:pt x="6805" y="4443"/>
                  </a:lnTo>
                  <a:cubicBezTo>
                    <a:pt x="6805" y="4222"/>
                    <a:pt x="6648" y="4065"/>
                    <a:pt x="6459" y="4065"/>
                  </a:cubicBezTo>
                  <a:lnTo>
                    <a:pt x="5073" y="4065"/>
                  </a:lnTo>
                  <a:cubicBezTo>
                    <a:pt x="4884" y="4065"/>
                    <a:pt x="4726" y="4222"/>
                    <a:pt x="4726" y="4443"/>
                  </a:cubicBezTo>
                  <a:lnTo>
                    <a:pt x="4726" y="4947"/>
                  </a:lnTo>
                  <a:cubicBezTo>
                    <a:pt x="4600" y="4978"/>
                    <a:pt x="4506" y="5010"/>
                    <a:pt x="4411" y="5073"/>
                  </a:cubicBezTo>
                  <a:lnTo>
                    <a:pt x="4033" y="4695"/>
                  </a:lnTo>
                  <a:cubicBezTo>
                    <a:pt x="3986" y="4648"/>
                    <a:pt x="3899" y="4624"/>
                    <a:pt x="3808" y="4624"/>
                  </a:cubicBezTo>
                  <a:cubicBezTo>
                    <a:pt x="3718" y="4624"/>
                    <a:pt x="3623" y="4648"/>
                    <a:pt x="3560" y="4695"/>
                  </a:cubicBezTo>
                  <a:lnTo>
                    <a:pt x="2584" y="5703"/>
                  </a:lnTo>
                  <a:cubicBezTo>
                    <a:pt x="2458" y="5829"/>
                    <a:pt x="2458" y="6050"/>
                    <a:pt x="2584" y="6176"/>
                  </a:cubicBezTo>
                  <a:lnTo>
                    <a:pt x="2930" y="6522"/>
                  </a:lnTo>
                  <a:cubicBezTo>
                    <a:pt x="2899" y="6585"/>
                    <a:pt x="2867" y="6711"/>
                    <a:pt x="2836" y="6837"/>
                  </a:cubicBezTo>
                  <a:lnTo>
                    <a:pt x="2300" y="6837"/>
                  </a:lnTo>
                  <a:cubicBezTo>
                    <a:pt x="2111" y="6837"/>
                    <a:pt x="1954" y="6995"/>
                    <a:pt x="1954" y="7184"/>
                  </a:cubicBezTo>
                  <a:lnTo>
                    <a:pt x="1954" y="8570"/>
                  </a:lnTo>
                  <a:cubicBezTo>
                    <a:pt x="1954" y="8759"/>
                    <a:pt x="2111" y="8917"/>
                    <a:pt x="2300" y="8917"/>
                  </a:cubicBezTo>
                  <a:lnTo>
                    <a:pt x="2836" y="8917"/>
                  </a:lnTo>
                  <a:cubicBezTo>
                    <a:pt x="2867" y="9043"/>
                    <a:pt x="2899" y="9137"/>
                    <a:pt x="2930" y="9232"/>
                  </a:cubicBezTo>
                  <a:lnTo>
                    <a:pt x="2584" y="9610"/>
                  </a:lnTo>
                  <a:lnTo>
                    <a:pt x="977" y="9610"/>
                  </a:lnTo>
                  <a:cubicBezTo>
                    <a:pt x="788" y="9610"/>
                    <a:pt x="630" y="9452"/>
                    <a:pt x="630" y="9232"/>
                  </a:cubicBezTo>
                  <a:lnTo>
                    <a:pt x="630" y="3372"/>
                  </a:lnTo>
                  <a:close/>
                  <a:moveTo>
                    <a:pt x="6112" y="4726"/>
                  </a:moveTo>
                  <a:lnTo>
                    <a:pt x="6112" y="5136"/>
                  </a:lnTo>
                  <a:cubicBezTo>
                    <a:pt x="6112" y="5294"/>
                    <a:pt x="6207" y="5420"/>
                    <a:pt x="6364" y="5451"/>
                  </a:cubicBezTo>
                  <a:cubicBezTo>
                    <a:pt x="6553" y="5514"/>
                    <a:pt x="6805" y="5609"/>
                    <a:pt x="6994" y="5735"/>
                  </a:cubicBezTo>
                  <a:cubicBezTo>
                    <a:pt x="7041" y="5769"/>
                    <a:pt x="7096" y="5783"/>
                    <a:pt x="7153" y="5783"/>
                  </a:cubicBezTo>
                  <a:cubicBezTo>
                    <a:pt x="7251" y="5783"/>
                    <a:pt x="7356" y="5743"/>
                    <a:pt x="7435" y="5703"/>
                  </a:cubicBezTo>
                  <a:lnTo>
                    <a:pt x="7751" y="5388"/>
                  </a:lnTo>
                  <a:lnTo>
                    <a:pt x="8223" y="5861"/>
                  </a:lnTo>
                  <a:lnTo>
                    <a:pt x="7908" y="6176"/>
                  </a:lnTo>
                  <a:cubicBezTo>
                    <a:pt x="7782" y="6302"/>
                    <a:pt x="7782" y="6459"/>
                    <a:pt x="7877" y="6617"/>
                  </a:cubicBezTo>
                  <a:cubicBezTo>
                    <a:pt x="7971" y="6806"/>
                    <a:pt x="8066" y="6995"/>
                    <a:pt x="8129" y="7247"/>
                  </a:cubicBezTo>
                  <a:cubicBezTo>
                    <a:pt x="8192" y="7404"/>
                    <a:pt x="8286" y="7499"/>
                    <a:pt x="8444" y="7499"/>
                  </a:cubicBezTo>
                  <a:lnTo>
                    <a:pt x="8885" y="7499"/>
                  </a:lnTo>
                  <a:lnTo>
                    <a:pt x="8885" y="8192"/>
                  </a:lnTo>
                  <a:lnTo>
                    <a:pt x="8444" y="8192"/>
                  </a:lnTo>
                  <a:cubicBezTo>
                    <a:pt x="8286" y="8192"/>
                    <a:pt x="8192" y="8286"/>
                    <a:pt x="8129" y="8444"/>
                  </a:cubicBezTo>
                  <a:cubicBezTo>
                    <a:pt x="8097" y="8665"/>
                    <a:pt x="7971" y="8885"/>
                    <a:pt x="7877" y="9074"/>
                  </a:cubicBezTo>
                  <a:cubicBezTo>
                    <a:pt x="7782" y="9200"/>
                    <a:pt x="7814" y="9389"/>
                    <a:pt x="7908" y="9515"/>
                  </a:cubicBezTo>
                  <a:lnTo>
                    <a:pt x="8223" y="9830"/>
                  </a:lnTo>
                  <a:lnTo>
                    <a:pt x="7751" y="10303"/>
                  </a:lnTo>
                  <a:lnTo>
                    <a:pt x="7435" y="9988"/>
                  </a:lnTo>
                  <a:cubicBezTo>
                    <a:pt x="7368" y="9920"/>
                    <a:pt x="7291" y="9889"/>
                    <a:pt x="7211" y="9889"/>
                  </a:cubicBezTo>
                  <a:cubicBezTo>
                    <a:pt x="7141" y="9889"/>
                    <a:pt x="7068" y="9912"/>
                    <a:pt x="6994" y="9956"/>
                  </a:cubicBezTo>
                  <a:cubicBezTo>
                    <a:pt x="6805" y="10082"/>
                    <a:pt x="6616" y="10145"/>
                    <a:pt x="6364" y="10208"/>
                  </a:cubicBezTo>
                  <a:cubicBezTo>
                    <a:pt x="6207" y="10271"/>
                    <a:pt x="6112" y="10366"/>
                    <a:pt x="6112" y="10555"/>
                  </a:cubicBezTo>
                  <a:lnTo>
                    <a:pt x="6112" y="10964"/>
                  </a:lnTo>
                  <a:lnTo>
                    <a:pt x="5419" y="10964"/>
                  </a:lnTo>
                  <a:lnTo>
                    <a:pt x="5419" y="10555"/>
                  </a:lnTo>
                  <a:cubicBezTo>
                    <a:pt x="5419" y="10366"/>
                    <a:pt x="5325" y="10271"/>
                    <a:pt x="5167" y="10208"/>
                  </a:cubicBezTo>
                  <a:cubicBezTo>
                    <a:pt x="4947" y="10177"/>
                    <a:pt x="4726" y="10051"/>
                    <a:pt x="4537" y="9956"/>
                  </a:cubicBezTo>
                  <a:cubicBezTo>
                    <a:pt x="4491" y="9921"/>
                    <a:pt x="4436" y="9908"/>
                    <a:pt x="4379" y="9908"/>
                  </a:cubicBezTo>
                  <a:cubicBezTo>
                    <a:pt x="4281" y="9908"/>
                    <a:pt x="4176" y="9948"/>
                    <a:pt x="4096" y="9988"/>
                  </a:cubicBezTo>
                  <a:lnTo>
                    <a:pt x="3781" y="10303"/>
                  </a:lnTo>
                  <a:lnTo>
                    <a:pt x="3308" y="9830"/>
                  </a:lnTo>
                  <a:lnTo>
                    <a:pt x="3623" y="9515"/>
                  </a:lnTo>
                  <a:cubicBezTo>
                    <a:pt x="3749" y="9389"/>
                    <a:pt x="3749" y="9232"/>
                    <a:pt x="3655" y="9074"/>
                  </a:cubicBezTo>
                  <a:cubicBezTo>
                    <a:pt x="3529" y="8885"/>
                    <a:pt x="3466" y="8696"/>
                    <a:pt x="3371" y="8444"/>
                  </a:cubicBezTo>
                  <a:cubicBezTo>
                    <a:pt x="3340" y="8286"/>
                    <a:pt x="3214" y="8192"/>
                    <a:pt x="3056" y="8192"/>
                  </a:cubicBezTo>
                  <a:lnTo>
                    <a:pt x="2647" y="8192"/>
                  </a:lnTo>
                  <a:lnTo>
                    <a:pt x="2647" y="7499"/>
                  </a:lnTo>
                  <a:lnTo>
                    <a:pt x="3056" y="7499"/>
                  </a:lnTo>
                  <a:cubicBezTo>
                    <a:pt x="3214" y="7499"/>
                    <a:pt x="3340" y="7404"/>
                    <a:pt x="3371" y="7247"/>
                  </a:cubicBezTo>
                  <a:cubicBezTo>
                    <a:pt x="3434" y="7026"/>
                    <a:pt x="3529" y="6806"/>
                    <a:pt x="3655" y="6617"/>
                  </a:cubicBezTo>
                  <a:cubicBezTo>
                    <a:pt x="3749" y="6491"/>
                    <a:pt x="3686" y="6302"/>
                    <a:pt x="3623" y="6176"/>
                  </a:cubicBezTo>
                  <a:lnTo>
                    <a:pt x="3308" y="5861"/>
                  </a:lnTo>
                  <a:lnTo>
                    <a:pt x="3781" y="5388"/>
                  </a:lnTo>
                  <a:lnTo>
                    <a:pt x="4096" y="5703"/>
                  </a:lnTo>
                  <a:cubicBezTo>
                    <a:pt x="4163" y="5771"/>
                    <a:pt x="4240" y="5802"/>
                    <a:pt x="4321" y="5802"/>
                  </a:cubicBezTo>
                  <a:cubicBezTo>
                    <a:pt x="4391" y="5802"/>
                    <a:pt x="4464" y="5778"/>
                    <a:pt x="4537" y="5735"/>
                  </a:cubicBezTo>
                  <a:cubicBezTo>
                    <a:pt x="4726" y="5609"/>
                    <a:pt x="4915" y="5546"/>
                    <a:pt x="5167" y="5451"/>
                  </a:cubicBezTo>
                  <a:cubicBezTo>
                    <a:pt x="5325" y="5420"/>
                    <a:pt x="5419" y="5294"/>
                    <a:pt x="5419" y="5136"/>
                  </a:cubicBezTo>
                  <a:lnTo>
                    <a:pt x="5419" y="4726"/>
                  </a:lnTo>
                  <a:close/>
                  <a:moveTo>
                    <a:pt x="1008" y="1"/>
                  </a:moveTo>
                  <a:cubicBezTo>
                    <a:pt x="473" y="1"/>
                    <a:pt x="0" y="473"/>
                    <a:pt x="0" y="1009"/>
                  </a:cubicBezTo>
                  <a:lnTo>
                    <a:pt x="0" y="9295"/>
                  </a:lnTo>
                  <a:cubicBezTo>
                    <a:pt x="0" y="9830"/>
                    <a:pt x="473" y="10303"/>
                    <a:pt x="1008" y="10303"/>
                  </a:cubicBezTo>
                  <a:lnTo>
                    <a:pt x="2867" y="10303"/>
                  </a:lnTo>
                  <a:lnTo>
                    <a:pt x="3623" y="11059"/>
                  </a:lnTo>
                  <a:cubicBezTo>
                    <a:pt x="3671" y="11122"/>
                    <a:pt x="3757" y="11153"/>
                    <a:pt x="3848" y="11153"/>
                  </a:cubicBezTo>
                  <a:cubicBezTo>
                    <a:pt x="3938" y="11153"/>
                    <a:pt x="4033" y="11122"/>
                    <a:pt x="4096" y="11059"/>
                  </a:cubicBezTo>
                  <a:lnTo>
                    <a:pt x="4442" y="10712"/>
                  </a:lnTo>
                  <a:cubicBezTo>
                    <a:pt x="4506" y="10744"/>
                    <a:pt x="4632" y="10775"/>
                    <a:pt x="4758" y="10807"/>
                  </a:cubicBezTo>
                  <a:lnTo>
                    <a:pt x="4758" y="11342"/>
                  </a:lnTo>
                  <a:cubicBezTo>
                    <a:pt x="4758" y="11531"/>
                    <a:pt x="4915" y="11689"/>
                    <a:pt x="5104" y="11689"/>
                  </a:cubicBezTo>
                  <a:lnTo>
                    <a:pt x="6490" y="11689"/>
                  </a:lnTo>
                  <a:cubicBezTo>
                    <a:pt x="6679" y="11689"/>
                    <a:pt x="6837" y="11531"/>
                    <a:pt x="6837" y="11342"/>
                  </a:cubicBezTo>
                  <a:lnTo>
                    <a:pt x="6837" y="10807"/>
                  </a:lnTo>
                  <a:cubicBezTo>
                    <a:pt x="6963" y="10775"/>
                    <a:pt x="7026" y="10744"/>
                    <a:pt x="7152" y="10712"/>
                  </a:cubicBezTo>
                  <a:lnTo>
                    <a:pt x="7498" y="11059"/>
                  </a:lnTo>
                  <a:cubicBezTo>
                    <a:pt x="7561" y="11122"/>
                    <a:pt x="7656" y="11153"/>
                    <a:pt x="7747" y="11153"/>
                  </a:cubicBezTo>
                  <a:cubicBezTo>
                    <a:pt x="7837" y="11153"/>
                    <a:pt x="7924" y="11122"/>
                    <a:pt x="7971" y="11059"/>
                  </a:cubicBezTo>
                  <a:lnTo>
                    <a:pt x="8727" y="10303"/>
                  </a:lnTo>
                  <a:lnTo>
                    <a:pt x="10617" y="10303"/>
                  </a:lnTo>
                  <a:cubicBezTo>
                    <a:pt x="11185" y="10303"/>
                    <a:pt x="11657" y="9830"/>
                    <a:pt x="11657" y="9295"/>
                  </a:cubicBezTo>
                  <a:lnTo>
                    <a:pt x="11657" y="1009"/>
                  </a:lnTo>
                  <a:cubicBezTo>
                    <a:pt x="11657" y="473"/>
                    <a:pt x="11216" y="1"/>
                    <a:pt x="10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7" name="Google Shape;8187;p70"/>
            <p:cNvSpPr/>
            <p:nvPr/>
          </p:nvSpPr>
          <p:spPr>
            <a:xfrm>
              <a:off x="-1667150" y="2801950"/>
              <a:ext cx="18150" cy="18150"/>
            </a:xfrm>
            <a:custGeom>
              <a:rect b="b" l="l" r="r" t="t"/>
              <a:pathLst>
                <a:path extrusionOk="0" h="726" w="726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726"/>
                    <a:pt x="347" y="726"/>
                  </a:cubicBezTo>
                  <a:cubicBezTo>
                    <a:pt x="568" y="726"/>
                    <a:pt x="725" y="536"/>
                    <a:pt x="725" y="347"/>
                  </a:cubicBezTo>
                  <a:cubicBezTo>
                    <a:pt x="725" y="158"/>
                    <a:pt x="568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8" name="Google Shape;8188;p70"/>
            <p:cNvSpPr/>
            <p:nvPr/>
          </p:nvSpPr>
          <p:spPr>
            <a:xfrm>
              <a:off x="-1632500" y="2801950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6" y="726"/>
                    <a:pt x="694" y="568"/>
                    <a:pt x="694" y="347"/>
                  </a:cubicBezTo>
                  <a:cubicBezTo>
                    <a:pt x="694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89" name="Google Shape;8189;p70"/>
            <p:cNvSpPr/>
            <p:nvPr/>
          </p:nvSpPr>
          <p:spPr>
            <a:xfrm>
              <a:off x="-1597850" y="2801950"/>
              <a:ext cx="17375" cy="18150"/>
            </a:xfrm>
            <a:custGeom>
              <a:rect b="b" l="l" r="r" t="t"/>
              <a:pathLst>
                <a:path extrusionOk="0" h="726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6"/>
                    <a:pt x="347" y="726"/>
                  </a:cubicBezTo>
                  <a:cubicBezTo>
                    <a:pt x="537" y="726"/>
                    <a:pt x="694" y="568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0" name="Google Shape;8190;p70"/>
            <p:cNvSpPr/>
            <p:nvPr/>
          </p:nvSpPr>
          <p:spPr>
            <a:xfrm>
              <a:off x="-1564750" y="2801950"/>
              <a:ext cx="120525" cy="18150"/>
            </a:xfrm>
            <a:custGeom>
              <a:rect b="b" l="l" r="r" t="t"/>
              <a:pathLst>
                <a:path extrusionOk="0" h="726" w="4821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32" y="568"/>
                    <a:pt x="189" y="726"/>
                    <a:pt x="347" y="726"/>
                  </a:cubicBezTo>
                  <a:lnTo>
                    <a:pt x="4442" y="726"/>
                  </a:lnTo>
                  <a:cubicBezTo>
                    <a:pt x="4663" y="726"/>
                    <a:pt x="4820" y="568"/>
                    <a:pt x="4820" y="347"/>
                  </a:cubicBezTo>
                  <a:cubicBezTo>
                    <a:pt x="4820" y="158"/>
                    <a:pt x="4663" y="1"/>
                    <a:pt x="444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1" name="Google Shape;8191;p70"/>
            <p:cNvSpPr/>
            <p:nvPr/>
          </p:nvSpPr>
          <p:spPr>
            <a:xfrm>
              <a:off x="-1597850" y="2924050"/>
              <a:ext cx="85100" cy="85075"/>
            </a:xfrm>
            <a:custGeom>
              <a:rect b="b" l="l" r="r" t="t"/>
              <a:pathLst>
                <a:path extrusionOk="0" h="3403" w="3404">
                  <a:moveTo>
                    <a:pt x="1671" y="662"/>
                  </a:moveTo>
                  <a:cubicBezTo>
                    <a:pt x="2238" y="662"/>
                    <a:pt x="2710" y="1134"/>
                    <a:pt x="2710" y="1701"/>
                  </a:cubicBezTo>
                  <a:cubicBezTo>
                    <a:pt x="2710" y="2237"/>
                    <a:pt x="2269" y="2710"/>
                    <a:pt x="1671" y="2710"/>
                  </a:cubicBezTo>
                  <a:cubicBezTo>
                    <a:pt x="1135" y="2710"/>
                    <a:pt x="663" y="2237"/>
                    <a:pt x="663" y="1701"/>
                  </a:cubicBezTo>
                  <a:cubicBezTo>
                    <a:pt x="663" y="1134"/>
                    <a:pt x="1135" y="662"/>
                    <a:pt x="1671" y="662"/>
                  </a:cubicBezTo>
                  <a:close/>
                  <a:moveTo>
                    <a:pt x="1671" y="0"/>
                  </a:moveTo>
                  <a:cubicBezTo>
                    <a:pt x="726" y="0"/>
                    <a:pt x="1" y="756"/>
                    <a:pt x="1" y="1701"/>
                  </a:cubicBezTo>
                  <a:cubicBezTo>
                    <a:pt x="1" y="2647"/>
                    <a:pt x="726" y="3403"/>
                    <a:pt x="1671" y="3403"/>
                  </a:cubicBezTo>
                  <a:cubicBezTo>
                    <a:pt x="2616" y="3403"/>
                    <a:pt x="3372" y="2647"/>
                    <a:pt x="3372" y="1701"/>
                  </a:cubicBezTo>
                  <a:cubicBezTo>
                    <a:pt x="3403" y="756"/>
                    <a:pt x="2616" y="0"/>
                    <a:pt x="16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2" name="Google Shape;8192;p70"/>
          <p:cNvGrpSpPr/>
          <p:nvPr/>
        </p:nvGrpSpPr>
        <p:grpSpPr>
          <a:xfrm>
            <a:off x="7817930" y="2099808"/>
            <a:ext cx="289720" cy="329595"/>
            <a:chOff x="-919700" y="2420750"/>
            <a:chExt cx="257575" cy="293025"/>
          </a:xfrm>
        </p:grpSpPr>
        <p:sp>
          <p:nvSpPr>
            <p:cNvPr id="8193" name="Google Shape;8193;p70"/>
            <p:cNvSpPr/>
            <p:nvPr/>
          </p:nvSpPr>
          <p:spPr>
            <a:xfrm>
              <a:off x="-884250" y="2490850"/>
              <a:ext cx="84300" cy="51225"/>
            </a:xfrm>
            <a:custGeom>
              <a:rect b="b" l="l" r="r" t="t"/>
              <a:pathLst>
                <a:path extrusionOk="0" h="2049" w="3372">
                  <a:moveTo>
                    <a:pt x="977" y="631"/>
                  </a:moveTo>
                  <a:cubicBezTo>
                    <a:pt x="1166" y="631"/>
                    <a:pt x="1324" y="788"/>
                    <a:pt x="1324" y="977"/>
                  </a:cubicBezTo>
                  <a:cubicBezTo>
                    <a:pt x="1324" y="1198"/>
                    <a:pt x="1166" y="1355"/>
                    <a:pt x="977" y="1355"/>
                  </a:cubicBezTo>
                  <a:cubicBezTo>
                    <a:pt x="788" y="1355"/>
                    <a:pt x="631" y="1198"/>
                    <a:pt x="631" y="977"/>
                  </a:cubicBezTo>
                  <a:cubicBezTo>
                    <a:pt x="631" y="788"/>
                    <a:pt x="788" y="631"/>
                    <a:pt x="977" y="631"/>
                  </a:cubicBezTo>
                  <a:close/>
                  <a:moveTo>
                    <a:pt x="2363" y="631"/>
                  </a:moveTo>
                  <a:cubicBezTo>
                    <a:pt x="2552" y="631"/>
                    <a:pt x="2710" y="788"/>
                    <a:pt x="2710" y="977"/>
                  </a:cubicBezTo>
                  <a:cubicBezTo>
                    <a:pt x="2710" y="1198"/>
                    <a:pt x="2552" y="1355"/>
                    <a:pt x="2363" y="1355"/>
                  </a:cubicBezTo>
                  <a:cubicBezTo>
                    <a:pt x="2174" y="1355"/>
                    <a:pt x="2017" y="1198"/>
                    <a:pt x="2017" y="977"/>
                  </a:cubicBezTo>
                  <a:cubicBezTo>
                    <a:pt x="2017" y="788"/>
                    <a:pt x="2174" y="631"/>
                    <a:pt x="2363" y="631"/>
                  </a:cubicBezTo>
                  <a:close/>
                  <a:moveTo>
                    <a:pt x="1009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09" y="2048"/>
                  </a:cubicBezTo>
                  <a:cubicBezTo>
                    <a:pt x="1292" y="2048"/>
                    <a:pt x="1544" y="1922"/>
                    <a:pt x="1702" y="1765"/>
                  </a:cubicBezTo>
                  <a:cubicBezTo>
                    <a:pt x="1891" y="1922"/>
                    <a:pt x="2111" y="2048"/>
                    <a:pt x="2363" y="2048"/>
                  </a:cubicBezTo>
                  <a:cubicBezTo>
                    <a:pt x="2899" y="2048"/>
                    <a:pt x="3371" y="1576"/>
                    <a:pt x="3371" y="1040"/>
                  </a:cubicBezTo>
                  <a:cubicBezTo>
                    <a:pt x="3371" y="442"/>
                    <a:pt x="2899" y="1"/>
                    <a:pt x="2363" y="1"/>
                  </a:cubicBezTo>
                  <a:cubicBezTo>
                    <a:pt x="2080" y="1"/>
                    <a:pt x="1859" y="127"/>
                    <a:pt x="1702" y="284"/>
                  </a:cubicBezTo>
                  <a:cubicBezTo>
                    <a:pt x="1481" y="127"/>
                    <a:pt x="1261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4" name="Google Shape;8194;p70"/>
            <p:cNvSpPr/>
            <p:nvPr/>
          </p:nvSpPr>
          <p:spPr>
            <a:xfrm>
              <a:off x="-919700" y="2420750"/>
              <a:ext cx="257575" cy="293025"/>
            </a:xfrm>
            <a:custGeom>
              <a:rect b="b" l="l" r="r" t="t"/>
              <a:pathLst>
                <a:path extrusionOk="0" h="11721" w="10303">
                  <a:moveTo>
                    <a:pt x="7152" y="694"/>
                  </a:moveTo>
                  <a:cubicBezTo>
                    <a:pt x="7373" y="694"/>
                    <a:pt x="7530" y="851"/>
                    <a:pt x="7530" y="1040"/>
                  </a:cubicBezTo>
                  <a:lnTo>
                    <a:pt x="7530" y="1418"/>
                  </a:lnTo>
                  <a:lnTo>
                    <a:pt x="662" y="1418"/>
                  </a:lnTo>
                  <a:lnTo>
                    <a:pt x="662" y="1040"/>
                  </a:lnTo>
                  <a:cubicBezTo>
                    <a:pt x="694" y="851"/>
                    <a:pt x="851" y="694"/>
                    <a:pt x="1009" y="694"/>
                  </a:cubicBezTo>
                  <a:close/>
                  <a:moveTo>
                    <a:pt x="7562" y="2111"/>
                  </a:moveTo>
                  <a:lnTo>
                    <a:pt x="7562" y="3403"/>
                  </a:lnTo>
                  <a:lnTo>
                    <a:pt x="7247" y="3088"/>
                  </a:lnTo>
                  <a:cubicBezTo>
                    <a:pt x="7042" y="2883"/>
                    <a:pt x="6784" y="2792"/>
                    <a:pt x="6528" y="2792"/>
                  </a:cubicBezTo>
                  <a:cubicBezTo>
                    <a:pt x="5999" y="2792"/>
                    <a:pt x="5483" y="3186"/>
                    <a:pt x="5483" y="3781"/>
                  </a:cubicBezTo>
                  <a:cubicBezTo>
                    <a:pt x="5483" y="4065"/>
                    <a:pt x="5577" y="4348"/>
                    <a:pt x="5798" y="4506"/>
                  </a:cubicBezTo>
                  <a:lnTo>
                    <a:pt x="6774" y="5482"/>
                  </a:lnTo>
                  <a:lnTo>
                    <a:pt x="1009" y="5482"/>
                  </a:lnTo>
                  <a:cubicBezTo>
                    <a:pt x="995" y="5485"/>
                    <a:pt x="982" y="5486"/>
                    <a:pt x="968" y="5486"/>
                  </a:cubicBezTo>
                  <a:cubicBezTo>
                    <a:pt x="825" y="5486"/>
                    <a:pt x="694" y="5340"/>
                    <a:pt x="694" y="5167"/>
                  </a:cubicBezTo>
                  <a:lnTo>
                    <a:pt x="694" y="2111"/>
                  </a:lnTo>
                  <a:close/>
                  <a:moveTo>
                    <a:pt x="8160" y="2584"/>
                  </a:moveTo>
                  <a:lnTo>
                    <a:pt x="9200" y="3624"/>
                  </a:lnTo>
                  <a:cubicBezTo>
                    <a:pt x="9421" y="3844"/>
                    <a:pt x="9515" y="4065"/>
                    <a:pt x="9515" y="4348"/>
                  </a:cubicBezTo>
                  <a:lnTo>
                    <a:pt x="9515" y="6900"/>
                  </a:lnTo>
                  <a:cubicBezTo>
                    <a:pt x="9515" y="7373"/>
                    <a:pt x="9358" y="7845"/>
                    <a:pt x="9043" y="8192"/>
                  </a:cubicBezTo>
                  <a:lnTo>
                    <a:pt x="5955" y="8192"/>
                  </a:lnTo>
                  <a:cubicBezTo>
                    <a:pt x="5640" y="7845"/>
                    <a:pt x="5483" y="7373"/>
                    <a:pt x="5483" y="6900"/>
                  </a:cubicBezTo>
                  <a:lnTo>
                    <a:pt x="5483" y="6144"/>
                  </a:lnTo>
                  <a:lnTo>
                    <a:pt x="6837" y="6144"/>
                  </a:lnTo>
                  <a:lnTo>
                    <a:pt x="6837" y="6207"/>
                  </a:lnTo>
                  <a:cubicBezTo>
                    <a:pt x="6837" y="6585"/>
                    <a:pt x="6900" y="6932"/>
                    <a:pt x="7089" y="7373"/>
                  </a:cubicBezTo>
                  <a:cubicBezTo>
                    <a:pt x="7135" y="7487"/>
                    <a:pt x="7263" y="7568"/>
                    <a:pt x="7403" y="7568"/>
                  </a:cubicBezTo>
                  <a:cubicBezTo>
                    <a:pt x="7455" y="7568"/>
                    <a:pt x="7510" y="7556"/>
                    <a:pt x="7562" y="7530"/>
                  </a:cubicBezTo>
                  <a:cubicBezTo>
                    <a:pt x="7719" y="7467"/>
                    <a:pt x="7782" y="7247"/>
                    <a:pt x="7719" y="7058"/>
                  </a:cubicBezTo>
                  <a:cubicBezTo>
                    <a:pt x="7593" y="6774"/>
                    <a:pt x="7530" y="6522"/>
                    <a:pt x="7530" y="6239"/>
                  </a:cubicBezTo>
                  <a:lnTo>
                    <a:pt x="7530" y="5451"/>
                  </a:lnTo>
                  <a:cubicBezTo>
                    <a:pt x="7530" y="5356"/>
                    <a:pt x="7467" y="5262"/>
                    <a:pt x="7404" y="5199"/>
                  </a:cubicBezTo>
                  <a:lnTo>
                    <a:pt x="6207" y="4033"/>
                  </a:lnTo>
                  <a:cubicBezTo>
                    <a:pt x="6018" y="3844"/>
                    <a:pt x="6144" y="3435"/>
                    <a:pt x="6459" y="3435"/>
                  </a:cubicBezTo>
                  <a:cubicBezTo>
                    <a:pt x="6522" y="3435"/>
                    <a:pt x="6648" y="3466"/>
                    <a:pt x="6680" y="3561"/>
                  </a:cubicBezTo>
                  <a:lnTo>
                    <a:pt x="8255" y="5136"/>
                  </a:lnTo>
                  <a:cubicBezTo>
                    <a:pt x="8318" y="5199"/>
                    <a:pt x="8413" y="5230"/>
                    <a:pt x="8503" y="5230"/>
                  </a:cubicBezTo>
                  <a:cubicBezTo>
                    <a:pt x="8594" y="5230"/>
                    <a:pt x="8680" y="5199"/>
                    <a:pt x="8728" y="5136"/>
                  </a:cubicBezTo>
                  <a:cubicBezTo>
                    <a:pt x="8854" y="5010"/>
                    <a:pt x="8854" y="4789"/>
                    <a:pt x="8728" y="4663"/>
                  </a:cubicBezTo>
                  <a:lnTo>
                    <a:pt x="8160" y="4065"/>
                  </a:lnTo>
                  <a:lnTo>
                    <a:pt x="8160" y="2584"/>
                  </a:lnTo>
                  <a:close/>
                  <a:moveTo>
                    <a:pt x="9295" y="8948"/>
                  </a:moveTo>
                  <a:cubicBezTo>
                    <a:pt x="9484" y="8948"/>
                    <a:pt x="9641" y="9105"/>
                    <a:pt x="9641" y="9295"/>
                  </a:cubicBezTo>
                  <a:lnTo>
                    <a:pt x="9641" y="10996"/>
                  </a:lnTo>
                  <a:lnTo>
                    <a:pt x="5514" y="10996"/>
                  </a:lnTo>
                  <a:lnTo>
                    <a:pt x="5514" y="9295"/>
                  </a:lnTo>
                  <a:cubicBezTo>
                    <a:pt x="5514" y="9105"/>
                    <a:pt x="5672" y="8948"/>
                    <a:pt x="5861" y="8948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5167"/>
                  </a:lnTo>
                  <a:cubicBezTo>
                    <a:pt x="1" y="5734"/>
                    <a:pt x="473" y="6207"/>
                    <a:pt x="1009" y="6207"/>
                  </a:cubicBezTo>
                  <a:lnTo>
                    <a:pt x="4789" y="6207"/>
                  </a:lnTo>
                  <a:lnTo>
                    <a:pt x="4789" y="6932"/>
                  </a:lnTo>
                  <a:cubicBezTo>
                    <a:pt x="4789" y="7499"/>
                    <a:pt x="4947" y="8003"/>
                    <a:pt x="5231" y="8444"/>
                  </a:cubicBezTo>
                  <a:cubicBezTo>
                    <a:pt x="4947" y="8633"/>
                    <a:pt x="4789" y="8948"/>
                    <a:pt x="4789" y="9295"/>
                  </a:cubicBezTo>
                  <a:lnTo>
                    <a:pt x="4789" y="11342"/>
                  </a:lnTo>
                  <a:cubicBezTo>
                    <a:pt x="4789" y="11563"/>
                    <a:pt x="4947" y="11720"/>
                    <a:pt x="5168" y="11720"/>
                  </a:cubicBezTo>
                  <a:lnTo>
                    <a:pt x="9956" y="11720"/>
                  </a:lnTo>
                  <a:cubicBezTo>
                    <a:pt x="10145" y="11720"/>
                    <a:pt x="10303" y="11563"/>
                    <a:pt x="10303" y="11342"/>
                  </a:cubicBezTo>
                  <a:lnTo>
                    <a:pt x="10303" y="9295"/>
                  </a:lnTo>
                  <a:cubicBezTo>
                    <a:pt x="10303" y="8948"/>
                    <a:pt x="10114" y="8633"/>
                    <a:pt x="9893" y="8444"/>
                  </a:cubicBezTo>
                  <a:cubicBezTo>
                    <a:pt x="10177" y="8003"/>
                    <a:pt x="10303" y="7499"/>
                    <a:pt x="10303" y="6932"/>
                  </a:cubicBezTo>
                  <a:lnTo>
                    <a:pt x="10303" y="4380"/>
                  </a:lnTo>
                  <a:lnTo>
                    <a:pt x="10271" y="4380"/>
                  </a:lnTo>
                  <a:cubicBezTo>
                    <a:pt x="10271" y="3907"/>
                    <a:pt x="10082" y="3466"/>
                    <a:pt x="9767" y="3151"/>
                  </a:cubicBezTo>
                  <a:lnTo>
                    <a:pt x="8224" y="1639"/>
                  </a:lnTo>
                  <a:lnTo>
                    <a:pt x="8224" y="1040"/>
                  </a:lnTo>
                  <a:cubicBezTo>
                    <a:pt x="8224" y="473"/>
                    <a:pt x="7751" y="1"/>
                    <a:pt x="721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5" name="Google Shape;8195;p70"/>
            <p:cNvSpPr/>
            <p:nvPr/>
          </p:nvSpPr>
          <p:spPr>
            <a:xfrm>
              <a:off x="-766100" y="2660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725" y="568"/>
                    <a:pt x="725" y="379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6" name="Google Shape;8196;p70"/>
          <p:cNvGrpSpPr/>
          <p:nvPr/>
        </p:nvGrpSpPr>
        <p:grpSpPr>
          <a:xfrm>
            <a:off x="1021308" y="3052865"/>
            <a:ext cx="345539" cy="327795"/>
            <a:chOff x="-6696925" y="3272575"/>
            <a:chExt cx="307200" cy="291425"/>
          </a:xfrm>
        </p:grpSpPr>
        <p:sp>
          <p:nvSpPr>
            <p:cNvPr id="8197" name="Google Shape;8197;p70"/>
            <p:cNvSpPr/>
            <p:nvPr/>
          </p:nvSpPr>
          <p:spPr>
            <a:xfrm>
              <a:off x="-6696925" y="3371400"/>
              <a:ext cx="220575" cy="192600"/>
            </a:xfrm>
            <a:custGeom>
              <a:rect b="b" l="l" r="r" t="t"/>
              <a:pathLst>
                <a:path extrusionOk="0" h="7704" w="8823">
                  <a:moveTo>
                    <a:pt x="7531" y="1"/>
                  </a:moveTo>
                  <a:lnTo>
                    <a:pt x="6333" y="1167"/>
                  </a:lnTo>
                  <a:cubicBezTo>
                    <a:pt x="6207" y="1293"/>
                    <a:pt x="6207" y="1513"/>
                    <a:pt x="6333" y="1639"/>
                  </a:cubicBezTo>
                  <a:cubicBezTo>
                    <a:pt x="6743" y="2017"/>
                    <a:pt x="6743" y="2710"/>
                    <a:pt x="6333" y="3088"/>
                  </a:cubicBezTo>
                  <a:lnTo>
                    <a:pt x="4096" y="5325"/>
                  </a:lnTo>
                  <a:cubicBezTo>
                    <a:pt x="3892" y="5530"/>
                    <a:pt x="3624" y="5632"/>
                    <a:pt x="3360" y="5632"/>
                  </a:cubicBezTo>
                  <a:cubicBezTo>
                    <a:pt x="3096" y="5632"/>
                    <a:pt x="2836" y="5530"/>
                    <a:pt x="2647" y="5325"/>
                  </a:cubicBezTo>
                  <a:cubicBezTo>
                    <a:pt x="2238" y="4947"/>
                    <a:pt x="2238" y="4286"/>
                    <a:pt x="2647" y="3876"/>
                  </a:cubicBezTo>
                  <a:lnTo>
                    <a:pt x="3309" y="3214"/>
                  </a:lnTo>
                  <a:cubicBezTo>
                    <a:pt x="2994" y="2679"/>
                    <a:pt x="2836" y="2017"/>
                    <a:pt x="2836" y="1387"/>
                  </a:cubicBezTo>
                  <a:cubicBezTo>
                    <a:pt x="2836" y="1167"/>
                    <a:pt x="2868" y="978"/>
                    <a:pt x="2899" y="726"/>
                  </a:cubicBezTo>
                  <a:lnTo>
                    <a:pt x="2899" y="726"/>
                  </a:lnTo>
                  <a:lnTo>
                    <a:pt x="1230" y="2427"/>
                  </a:lnTo>
                  <a:cubicBezTo>
                    <a:pt x="1" y="3592"/>
                    <a:pt x="1" y="5577"/>
                    <a:pt x="1230" y="6806"/>
                  </a:cubicBezTo>
                  <a:cubicBezTo>
                    <a:pt x="1820" y="7396"/>
                    <a:pt x="2621" y="7704"/>
                    <a:pt x="3423" y="7704"/>
                  </a:cubicBezTo>
                  <a:cubicBezTo>
                    <a:pt x="4204" y="7704"/>
                    <a:pt x="4986" y="7412"/>
                    <a:pt x="5577" y="6806"/>
                  </a:cubicBezTo>
                  <a:cubicBezTo>
                    <a:pt x="7531" y="4884"/>
                    <a:pt x="8003" y="4506"/>
                    <a:pt x="8350" y="3813"/>
                  </a:cubicBezTo>
                  <a:cubicBezTo>
                    <a:pt x="8822" y="2994"/>
                    <a:pt x="8822" y="1986"/>
                    <a:pt x="8381" y="1104"/>
                  </a:cubicBezTo>
                  <a:cubicBezTo>
                    <a:pt x="8161" y="568"/>
                    <a:pt x="7877" y="253"/>
                    <a:pt x="75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198" name="Google Shape;8198;p70"/>
            <p:cNvSpPr/>
            <p:nvPr/>
          </p:nvSpPr>
          <p:spPr>
            <a:xfrm>
              <a:off x="-6621300" y="3272575"/>
              <a:ext cx="231575" cy="194950"/>
            </a:xfrm>
            <a:custGeom>
              <a:rect b="b" l="l" r="r" t="t"/>
              <a:pathLst>
                <a:path extrusionOk="0" h="7798" w="9263">
                  <a:moveTo>
                    <a:pt x="5868" y="0"/>
                  </a:moveTo>
                  <a:cubicBezTo>
                    <a:pt x="5073" y="0"/>
                    <a:pt x="4269" y="299"/>
                    <a:pt x="3655" y="898"/>
                  </a:cubicBezTo>
                  <a:lnTo>
                    <a:pt x="1387" y="3229"/>
                  </a:lnTo>
                  <a:cubicBezTo>
                    <a:pt x="0" y="4615"/>
                    <a:pt x="315" y="6852"/>
                    <a:pt x="1670" y="7797"/>
                  </a:cubicBezTo>
                  <a:lnTo>
                    <a:pt x="2836" y="6632"/>
                  </a:lnTo>
                  <a:cubicBezTo>
                    <a:pt x="2962" y="6506"/>
                    <a:pt x="2962" y="6317"/>
                    <a:pt x="2836" y="6159"/>
                  </a:cubicBezTo>
                  <a:cubicBezTo>
                    <a:pt x="2552" y="5907"/>
                    <a:pt x="2489" y="5466"/>
                    <a:pt x="2552" y="5372"/>
                  </a:cubicBezTo>
                  <a:cubicBezTo>
                    <a:pt x="2552" y="4742"/>
                    <a:pt x="3214" y="4332"/>
                    <a:pt x="5167" y="2379"/>
                  </a:cubicBezTo>
                  <a:cubicBezTo>
                    <a:pt x="5384" y="2162"/>
                    <a:pt x="5630" y="2071"/>
                    <a:pt x="5869" y="2071"/>
                  </a:cubicBezTo>
                  <a:cubicBezTo>
                    <a:pt x="6673" y="2071"/>
                    <a:pt x="7393" y="3099"/>
                    <a:pt x="6616" y="3828"/>
                  </a:cubicBezTo>
                  <a:lnTo>
                    <a:pt x="5923" y="4521"/>
                  </a:lnTo>
                  <a:cubicBezTo>
                    <a:pt x="6364" y="5372"/>
                    <a:pt x="6522" y="6159"/>
                    <a:pt x="6364" y="7010"/>
                  </a:cubicBezTo>
                  <a:lnTo>
                    <a:pt x="8097" y="5277"/>
                  </a:lnTo>
                  <a:cubicBezTo>
                    <a:pt x="9263" y="4048"/>
                    <a:pt x="9263" y="2127"/>
                    <a:pt x="8034" y="898"/>
                  </a:cubicBezTo>
                  <a:cubicBezTo>
                    <a:pt x="7451" y="299"/>
                    <a:pt x="6664" y="0"/>
                    <a:pt x="586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199" name="Google Shape;8199;p70"/>
          <p:cNvGrpSpPr/>
          <p:nvPr/>
        </p:nvGrpSpPr>
        <p:grpSpPr>
          <a:xfrm>
            <a:off x="1021295" y="3455473"/>
            <a:ext cx="345567" cy="328695"/>
            <a:chOff x="-6690625" y="3631325"/>
            <a:chExt cx="307225" cy="292225"/>
          </a:xfrm>
        </p:grpSpPr>
        <p:sp>
          <p:nvSpPr>
            <p:cNvPr id="8200" name="Google Shape;8200;p70"/>
            <p:cNvSpPr/>
            <p:nvPr/>
          </p:nvSpPr>
          <p:spPr>
            <a:xfrm>
              <a:off x="-6690625" y="3631325"/>
              <a:ext cx="222925" cy="292225"/>
            </a:xfrm>
            <a:custGeom>
              <a:rect b="b" l="l" r="r" t="t"/>
              <a:pathLst>
                <a:path extrusionOk="0" h="11689" w="8917">
                  <a:moveTo>
                    <a:pt x="5861" y="2773"/>
                  </a:moveTo>
                  <a:cubicBezTo>
                    <a:pt x="6270" y="2773"/>
                    <a:pt x="6333" y="3435"/>
                    <a:pt x="5861" y="3435"/>
                  </a:cubicBezTo>
                  <a:lnTo>
                    <a:pt x="3813" y="3435"/>
                  </a:lnTo>
                  <a:cubicBezTo>
                    <a:pt x="3372" y="3435"/>
                    <a:pt x="3340" y="2773"/>
                    <a:pt x="3813" y="2773"/>
                  </a:cubicBezTo>
                  <a:close/>
                  <a:moveTo>
                    <a:pt x="2742" y="0"/>
                  </a:move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lnTo>
                    <a:pt x="1" y="2741"/>
                  </a:lnTo>
                  <a:lnTo>
                    <a:pt x="1" y="10649"/>
                  </a:lnTo>
                  <a:cubicBezTo>
                    <a:pt x="1" y="11216"/>
                    <a:pt x="473" y="11689"/>
                    <a:pt x="1009" y="11689"/>
                  </a:cubicBezTo>
                  <a:lnTo>
                    <a:pt x="7909" y="11689"/>
                  </a:lnTo>
                  <a:cubicBezTo>
                    <a:pt x="8444" y="11689"/>
                    <a:pt x="8917" y="11248"/>
                    <a:pt x="8917" y="10649"/>
                  </a:cubicBezTo>
                  <a:lnTo>
                    <a:pt x="8917" y="7751"/>
                  </a:lnTo>
                  <a:lnTo>
                    <a:pt x="6491" y="10177"/>
                  </a:lnTo>
                  <a:cubicBezTo>
                    <a:pt x="6491" y="10271"/>
                    <a:pt x="6428" y="10303"/>
                    <a:pt x="6365" y="10303"/>
                  </a:cubicBezTo>
                  <a:lnTo>
                    <a:pt x="4317" y="10901"/>
                  </a:lnTo>
                  <a:cubicBezTo>
                    <a:pt x="4198" y="10938"/>
                    <a:pt x="4080" y="10955"/>
                    <a:pt x="3967" y="10955"/>
                  </a:cubicBezTo>
                  <a:cubicBezTo>
                    <a:pt x="3209" y="10955"/>
                    <a:pt x="2625" y="10192"/>
                    <a:pt x="2899" y="9452"/>
                  </a:cubicBezTo>
                  <a:lnTo>
                    <a:pt x="3057" y="8979"/>
                  </a:lnTo>
                  <a:lnTo>
                    <a:pt x="1765" y="8979"/>
                  </a:lnTo>
                  <a:cubicBezTo>
                    <a:pt x="1324" y="8979"/>
                    <a:pt x="1293" y="8255"/>
                    <a:pt x="1765" y="8255"/>
                  </a:cubicBezTo>
                  <a:lnTo>
                    <a:pt x="3277" y="8255"/>
                  </a:lnTo>
                  <a:lnTo>
                    <a:pt x="3529" y="7593"/>
                  </a:lnTo>
                  <a:lnTo>
                    <a:pt x="1797" y="7593"/>
                  </a:lnTo>
                  <a:cubicBezTo>
                    <a:pt x="1356" y="7593"/>
                    <a:pt x="1324" y="6869"/>
                    <a:pt x="1797" y="6869"/>
                  </a:cubicBezTo>
                  <a:lnTo>
                    <a:pt x="4034" y="6869"/>
                  </a:lnTo>
                  <a:lnTo>
                    <a:pt x="4695" y="6207"/>
                  </a:lnTo>
                  <a:lnTo>
                    <a:pt x="1765" y="6207"/>
                  </a:lnTo>
                  <a:cubicBezTo>
                    <a:pt x="1324" y="6207"/>
                    <a:pt x="1293" y="5514"/>
                    <a:pt x="1765" y="5514"/>
                  </a:cubicBezTo>
                  <a:lnTo>
                    <a:pt x="5388" y="5514"/>
                  </a:lnTo>
                  <a:lnTo>
                    <a:pt x="6050" y="4821"/>
                  </a:lnTo>
                  <a:lnTo>
                    <a:pt x="1734" y="4821"/>
                  </a:lnTo>
                  <a:cubicBezTo>
                    <a:pt x="1293" y="4821"/>
                    <a:pt x="1261" y="4128"/>
                    <a:pt x="1734" y="4128"/>
                  </a:cubicBezTo>
                  <a:lnTo>
                    <a:pt x="6711" y="4128"/>
                  </a:lnTo>
                  <a:cubicBezTo>
                    <a:pt x="6963" y="3876"/>
                    <a:pt x="8696" y="2080"/>
                    <a:pt x="8917" y="1891"/>
                  </a:cubicBezTo>
                  <a:lnTo>
                    <a:pt x="8917" y="1009"/>
                  </a:lnTo>
                  <a:cubicBezTo>
                    <a:pt x="8917" y="473"/>
                    <a:pt x="8507" y="0"/>
                    <a:pt x="79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1" name="Google Shape;8201;p70"/>
            <p:cNvSpPr/>
            <p:nvPr/>
          </p:nvSpPr>
          <p:spPr>
            <a:xfrm>
              <a:off x="-6604350" y="3832175"/>
              <a:ext cx="58675" cy="56550"/>
            </a:xfrm>
            <a:custGeom>
              <a:rect b="b" l="l" r="r" t="t"/>
              <a:pathLst>
                <a:path extrusionOk="0" h="2262" w="2347">
                  <a:moveTo>
                    <a:pt x="614" y="0"/>
                  </a:moveTo>
                  <a:lnTo>
                    <a:pt x="110" y="1607"/>
                  </a:lnTo>
                  <a:cubicBezTo>
                    <a:pt x="1" y="1934"/>
                    <a:pt x="222" y="2262"/>
                    <a:pt x="550" y="2262"/>
                  </a:cubicBezTo>
                  <a:cubicBezTo>
                    <a:pt x="600" y="2262"/>
                    <a:pt x="654" y="2254"/>
                    <a:pt x="709" y="2237"/>
                  </a:cubicBezTo>
                  <a:lnTo>
                    <a:pt x="2347" y="1701"/>
                  </a:lnTo>
                  <a:lnTo>
                    <a:pt x="61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2" name="Google Shape;8202;p70"/>
            <p:cNvSpPr/>
            <p:nvPr/>
          </p:nvSpPr>
          <p:spPr>
            <a:xfrm>
              <a:off x="-6470875" y="3684775"/>
              <a:ext cx="87475" cy="71800"/>
            </a:xfrm>
            <a:custGeom>
              <a:rect b="b" l="l" r="r" t="t"/>
              <a:pathLst>
                <a:path extrusionOk="0" h="2872" w="3499">
                  <a:moveTo>
                    <a:pt x="1479" y="1"/>
                  </a:moveTo>
                  <a:cubicBezTo>
                    <a:pt x="1176" y="1"/>
                    <a:pt x="868" y="114"/>
                    <a:pt x="599" y="383"/>
                  </a:cubicBezTo>
                  <a:lnTo>
                    <a:pt x="1" y="950"/>
                  </a:lnTo>
                  <a:lnTo>
                    <a:pt x="1954" y="2872"/>
                  </a:lnTo>
                  <a:lnTo>
                    <a:pt x="2521" y="2305"/>
                  </a:lnTo>
                  <a:cubicBezTo>
                    <a:pt x="3498" y="1352"/>
                    <a:pt x="2524" y="1"/>
                    <a:pt x="14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3" name="Google Shape;8203;p70"/>
            <p:cNvSpPr/>
            <p:nvPr/>
          </p:nvSpPr>
          <p:spPr>
            <a:xfrm>
              <a:off x="-6578775" y="3721900"/>
              <a:ext cx="143375" cy="143375"/>
            </a:xfrm>
            <a:custGeom>
              <a:rect b="b" l="l" r="r" t="t"/>
              <a:pathLst>
                <a:path extrusionOk="0" h="5735" w="5735">
                  <a:moveTo>
                    <a:pt x="3813" y="1"/>
                  </a:moveTo>
                  <a:lnTo>
                    <a:pt x="1" y="3813"/>
                  </a:lnTo>
                  <a:lnTo>
                    <a:pt x="1922" y="5734"/>
                  </a:lnTo>
                  <a:lnTo>
                    <a:pt x="4474" y="3183"/>
                  </a:lnTo>
                  <a:lnTo>
                    <a:pt x="5734" y="1922"/>
                  </a:lnTo>
                  <a:lnTo>
                    <a:pt x="38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4" name="Google Shape;8204;p70"/>
            <p:cNvSpPr/>
            <p:nvPr/>
          </p:nvSpPr>
          <p:spPr>
            <a:xfrm>
              <a:off x="-6685100" y="3636850"/>
              <a:ext cx="47275" cy="46475"/>
            </a:xfrm>
            <a:custGeom>
              <a:rect b="b" l="l" r="r" t="t"/>
              <a:pathLst>
                <a:path extrusionOk="0" h="1859" w="1891">
                  <a:moveTo>
                    <a:pt x="1891" y="0"/>
                  </a:moveTo>
                  <a:lnTo>
                    <a:pt x="0" y="1859"/>
                  </a:lnTo>
                  <a:lnTo>
                    <a:pt x="1891" y="1859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05" name="Google Shape;8205;p70"/>
          <p:cNvGrpSpPr/>
          <p:nvPr/>
        </p:nvGrpSpPr>
        <p:grpSpPr>
          <a:xfrm>
            <a:off x="1029281" y="3867544"/>
            <a:ext cx="329595" cy="327598"/>
            <a:chOff x="-6689825" y="3992050"/>
            <a:chExt cx="293025" cy="291250"/>
          </a:xfrm>
        </p:grpSpPr>
        <p:sp>
          <p:nvSpPr>
            <p:cNvPr id="8206" name="Google Shape;8206;p70"/>
            <p:cNvSpPr/>
            <p:nvPr/>
          </p:nvSpPr>
          <p:spPr>
            <a:xfrm>
              <a:off x="-6547275" y="3992050"/>
              <a:ext cx="30750" cy="65400"/>
            </a:xfrm>
            <a:custGeom>
              <a:rect b="b" l="l" r="r" t="t"/>
              <a:pathLst>
                <a:path extrusionOk="0" h="2616" w="1230">
                  <a:moveTo>
                    <a:pt x="1229" y="1"/>
                  </a:moveTo>
                  <a:cubicBezTo>
                    <a:pt x="757" y="379"/>
                    <a:pt x="284" y="1355"/>
                    <a:pt x="1" y="2616"/>
                  </a:cubicBezTo>
                  <a:lnTo>
                    <a:pt x="1229" y="2616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7" name="Google Shape;8207;p70"/>
            <p:cNvSpPr/>
            <p:nvPr/>
          </p:nvSpPr>
          <p:spPr>
            <a:xfrm>
              <a:off x="-6547275" y="4143275"/>
              <a:ext cx="30750" cy="64600"/>
            </a:xfrm>
            <a:custGeom>
              <a:rect b="b" l="l" r="r" t="t"/>
              <a:pathLst>
                <a:path extrusionOk="0" h="2584" w="1230">
                  <a:moveTo>
                    <a:pt x="1" y="1"/>
                  </a:moveTo>
                  <a:cubicBezTo>
                    <a:pt x="284" y="1261"/>
                    <a:pt x="757" y="2237"/>
                    <a:pt x="1229" y="2584"/>
                  </a:cubicBez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8" name="Google Shape;8208;p70"/>
            <p:cNvSpPr/>
            <p:nvPr/>
          </p:nvSpPr>
          <p:spPr>
            <a:xfrm>
              <a:off x="-6551200" y="4073975"/>
              <a:ext cx="34675" cy="51200"/>
            </a:xfrm>
            <a:custGeom>
              <a:rect b="b" l="l" r="r" t="t"/>
              <a:pathLst>
                <a:path extrusionOk="0" h="2048" w="1387">
                  <a:moveTo>
                    <a:pt x="63" y="0"/>
                  </a:moveTo>
                  <a:cubicBezTo>
                    <a:pt x="0" y="725"/>
                    <a:pt x="0" y="1355"/>
                    <a:pt x="63" y="2048"/>
                  </a:cubicBezTo>
                  <a:lnTo>
                    <a:pt x="1386" y="2048"/>
                  </a:lnTo>
                  <a:lnTo>
                    <a:pt x="138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09" name="Google Shape;8209;p70"/>
            <p:cNvSpPr/>
            <p:nvPr/>
          </p:nvSpPr>
          <p:spPr>
            <a:xfrm>
              <a:off x="-6475600" y="3994425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1" y="0"/>
                  </a:moveTo>
                  <a:cubicBezTo>
                    <a:pt x="442" y="630"/>
                    <a:pt x="757" y="1512"/>
                    <a:pt x="946" y="2521"/>
                  </a:cubicBezTo>
                  <a:lnTo>
                    <a:pt x="2805" y="2521"/>
                  </a:lnTo>
                  <a:cubicBezTo>
                    <a:pt x="2301" y="1292"/>
                    <a:pt x="1261" y="347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0" name="Google Shape;8210;p70"/>
            <p:cNvSpPr/>
            <p:nvPr/>
          </p:nvSpPr>
          <p:spPr>
            <a:xfrm>
              <a:off x="-6449600" y="4073975"/>
              <a:ext cx="52800" cy="51200"/>
            </a:xfrm>
            <a:custGeom>
              <a:rect b="b" l="l" r="r" t="t"/>
              <a:pathLst>
                <a:path extrusionOk="0" h="2048" w="2112">
                  <a:moveTo>
                    <a:pt x="0" y="0"/>
                  </a:moveTo>
                  <a:cubicBezTo>
                    <a:pt x="63" y="725"/>
                    <a:pt x="63" y="1355"/>
                    <a:pt x="0" y="2048"/>
                  </a:cubicBezTo>
                  <a:lnTo>
                    <a:pt x="1954" y="2048"/>
                  </a:lnTo>
                  <a:cubicBezTo>
                    <a:pt x="2048" y="1733"/>
                    <a:pt x="2080" y="1386"/>
                    <a:pt x="2080" y="1040"/>
                  </a:cubicBezTo>
                  <a:cubicBezTo>
                    <a:pt x="2111" y="662"/>
                    <a:pt x="2048" y="347"/>
                    <a:pt x="19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1" name="Google Shape;8211;p70"/>
            <p:cNvSpPr/>
            <p:nvPr/>
          </p:nvSpPr>
          <p:spPr>
            <a:xfrm>
              <a:off x="-6500000" y="3992050"/>
              <a:ext cx="30725" cy="65400"/>
            </a:xfrm>
            <a:custGeom>
              <a:rect b="b" l="l" r="r" t="t"/>
              <a:pathLst>
                <a:path extrusionOk="0" h="2616" w="1229">
                  <a:moveTo>
                    <a:pt x="0" y="1"/>
                  </a:moveTo>
                  <a:lnTo>
                    <a:pt x="0" y="2616"/>
                  </a:lnTo>
                  <a:lnTo>
                    <a:pt x="1229" y="2616"/>
                  </a:lnTo>
                  <a:cubicBezTo>
                    <a:pt x="977" y="1355"/>
                    <a:pt x="473" y="379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2" name="Google Shape;8212;p70"/>
            <p:cNvSpPr/>
            <p:nvPr/>
          </p:nvSpPr>
          <p:spPr>
            <a:xfrm>
              <a:off x="-6500000" y="4143275"/>
              <a:ext cx="30725" cy="64600"/>
            </a:xfrm>
            <a:custGeom>
              <a:rect b="b" l="l" r="r" t="t"/>
              <a:pathLst>
                <a:path extrusionOk="0" h="2584" w="1229">
                  <a:moveTo>
                    <a:pt x="0" y="1"/>
                  </a:moveTo>
                  <a:lnTo>
                    <a:pt x="0" y="2584"/>
                  </a:lnTo>
                  <a:cubicBezTo>
                    <a:pt x="473" y="2237"/>
                    <a:pt x="945" y="1261"/>
                    <a:pt x="12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3" name="Google Shape;8213;p70"/>
            <p:cNvSpPr/>
            <p:nvPr/>
          </p:nvSpPr>
          <p:spPr>
            <a:xfrm>
              <a:off x="-6689825" y="4141700"/>
              <a:ext cx="149675" cy="141600"/>
            </a:xfrm>
            <a:custGeom>
              <a:rect b="b" l="l" r="r" t="t"/>
              <a:pathLst>
                <a:path extrusionOk="0" h="5664" w="5987">
                  <a:moveTo>
                    <a:pt x="3182" y="1"/>
                  </a:moveTo>
                  <a:cubicBezTo>
                    <a:pt x="3371" y="442"/>
                    <a:pt x="3623" y="851"/>
                    <a:pt x="3938" y="1198"/>
                  </a:cubicBezTo>
                  <a:lnTo>
                    <a:pt x="3088" y="2017"/>
                  </a:lnTo>
                  <a:cubicBezTo>
                    <a:pt x="2946" y="1946"/>
                    <a:pt x="2791" y="1911"/>
                    <a:pt x="2638" y="1911"/>
                  </a:cubicBezTo>
                  <a:cubicBezTo>
                    <a:pt x="2382" y="1911"/>
                    <a:pt x="2131" y="2009"/>
                    <a:pt x="1954" y="2206"/>
                  </a:cubicBezTo>
                  <a:lnTo>
                    <a:pt x="378" y="3907"/>
                  </a:lnTo>
                  <a:cubicBezTo>
                    <a:pt x="0" y="4317"/>
                    <a:pt x="0" y="4978"/>
                    <a:pt x="378" y="5356"/>
                  </a:cubicBezTo>
                  <a:cubicBezTo>
                    <a:pt x="583" y="5561"/>
                    <a:pt x="851" y="5664"/>
                    <a:pt x="1115" y="5664"/>
                  </a:cubicBezTo>
                  <a:cubicBezTo>
                    <a:pt x="1379" y="5664"/>
                    <a:pt x="1639" y="5561"/>
                    <a:pt x="1828" y="5356"/>
                  </a:cubicBezTo>
                  <a:lnTo>
                    <a:pt x="3403" y="3687"/>
                  </a:lnTo>
                  <a:cubicBezTo>
                    <a:pt x="3718" y="3372"/>
                    <a:pt x="3781" y="2899"/>
                    <a:pt x="3623" y="2521"/>
                  </a:cubicBezTo>
                  <a:lnTo>
                    <a:pt x="4443" y="1702"/>
                  </a:lnTo>
                  <a:cubicBezTo>
                    <a:pt x="4821" y="2111"/>
                    <a:pt x="5388" y="2426"/>
                    <a:pt x="5986" y="2584"/>
                  </a:cubicBezTo>
                  <a:cubicBezTo>
                    <a:pt x="5545" y="1954"/>
                    <a:pt x="5230" y="1040"/>
                    <a:pt x="504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4" name="Google Shape;8214;p70"/>
            <p:cNvSpPr/>
            <p:nvPr/>
          </p:nvSpPr>
          <p:spPr>
            <a:xfrm>
              <a:off x="-6475600" y="4141700"/>
              <a:ext cx="70125" cy="64600"/>
            </a:xfrm>
            <a:custGeom>
              <a:rect b="b" l="l" r="r" t="t"/>
              <a:pathLst>
                <a:path extrusionOk="0" h="2584" w="2805">
                  <a:moveTo>
                    <a:pt x="946" y="1"/>
                  </a:moveTo>
                  <a:cubicBezTo>
                    <a:pt x="757" y="1040"/>
                    <a:pt x="442" y="1954"/>
                    <a:pt x="1" y="2584"/>
                  </a:cubicBezTo>
                  <a:cubicBezTo>
                    <a:pt x="1261" y="2174"/>
                    <a:pt x="2301" y="1229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5" name="Google Shape;8215;p70"/>
            <p:cNvSpPr/>
            <p:nvPr/>
          </p:nvSpPr>
          <p:spPr>
            <a:xfrm>
              <a:off x="-6618950" y="4073975"/>
              <a:ext cx="52025" cy="51200"/>
            </a:xfrm>
            <a:custGeom>
              <a:rect b="b" l="l" r="r" t="t"/>
              <a:pathLst>
                <a:path extrusionOk="0" h="2048" w="2081">
                  <a:moveTo>
                    <a:pt x="95" y="0"/>
                  </a:moveTo>
                  <a:cubicBezTo>
                    <a:pt x="32" y="315"/>
                    <a:pt x="1" y="662"/>
                    <a:pt x="1" y="1040"/>
                  </a:cubicBezTo>
                  <a:cubicBezTo>
                    <a:pt x="1" y="1386"/>
                    <a:pt x="32" y="1733"/>
                    <a:pt x="95" y="2048"/>
                  </a:cubicBezTo>
                  <a:lnTo>
                    <a:pt x="2080" y="2048"/>
                  </a:lnTo>
                  <a:cubicBezTo>
                    <a:pt x="1986" y="1355"/>
                    <a:pt x="1986" y="725"/>
                    <a:pt x="208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6" name="Google Shape;8216;p70"/>
            <p:cNvSpPr/>
            <p:nvPr/>
          </p:nvSpPr>
          <p:spPr>
            <a:xfrm>
              <a:off x="-6610275" y="3992850"/>
              <a:ext cx="70125" cy="63025"/>
            </a:xfrm>
            <a:custGeom>
              <a:rect b="b" l="l" r="r" t="t"/>
              <a:pathLst>
                <a:path extrusionOk="0" h="2521" w="2805">
                  <a:moveTo>
                    <a:pt x="2804" y="0"/>
                  </a:moveTo>
                  <a:lnTo>
                    <a:pt x="2804" y="0"/>
                  </a:lnTo>
                  <a:cubicBezTo>
                    <a:pt x="1544" y="410"/>
                    <a:pt x="504" y="1355"/>
                    <a:pt x="0" y="2521"/>
                  </a:cubicBezTo>
                  <a:lnTo>
                    <a:pt x="1859" y="2521"/>
                  </a:lnTo>
                  <a:cubicBezTo>
                    <a:pt x="2017" y="1575"/>
                    <a:pt x="2363" y="693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17" name="Google Shape;8217;p70"/>
            <p:cNvSpPr/>
            <p:nvPr/>
          </p:nvSpPr>
          <p:spPr>
            <a:xfrm>
              <a:off x="-6500000" y="4073975"/>
              <a:ext cx="35450" cy="51200"/>
            </a:xfrm>
            <a:custGeom>
              <a:rect b="b" l="l" r="r" t="t"/>
              <a:pathLst>
                <a:path extrusionOk="0" h="2048" w="1418">
                  <a:moveTo>
                    <a:pt x="0" y="0"/>
                  </a:moveTo>
                  <a:lnTo>
                    <a:pt x="0" y="2048"/>
                  </a:lnTo>
                  <a:lnTo>
                    <a:pt x="1292" y="2048"/>
                  </a:lnTo>
                  <a:cubicBezTo>
                    <a:pt x="1418" y="1355"/>
                    <a:pt x="1418" y="725"/>
                    <a:pt x="12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218" name="Google Shape;8218;p70"/>
          <p:cNvSpPr/>
          <p:nvPr/>
        </p:nvSpPr>
        <p:spPr>
          <a:xfrm>
            <a:off x="3130233" y="3052974"/>
            <a:ext cx="339521" cy="327486"/>
          </a:xfrm>
          <a:custGeom>
            <a:rect b="b" l="l" r="r" t="t"/>
            <a:pathLst>
              <a:path extrusionOk="0" h="11646" w="12074">
                <a:moveTo>
                  <a:pt x="10001" y="2714"/>
                </a:moveTo>
                <a:cubicBezTo>
                  <a:pt x="10213" y="2714"/>
                  <a:pt x="10440" y="2904"/>
                  <a:pt x="10341" y="3182"/>
                </a:cubicBezTo>
                <a:lnTo>
                  <a:pt x="9332" y="5923"/>
                </a:lnTo>
                <a:cubicBezTo>
                  <a:pt x="9269" y="6065"/>
                  <a:pt x="9143" y="6136"/>
                  <a:pt x="9017" y="6136"/>
                </a:cubicBezTo>
                <a:cubicBezTo>
                  <a:pt x="8891" y="6136"/>
                  <a:pt x="8765" y="6065"/>
                  <a:pt x="8702" y="5923"/>
                </a:cubicBezTo>
                <a:lnTo>
                  <a:pt x="7978" y="4033"/>
                </a:lnTo>
                <a:lnTo>
                  <a:pt x="7285" y="5923"/>
                </a:lnTo>
                <a:cubicBezTo>
                  <a:pt x="7222" y="6065"/>
                  <a:pt x="7080" y="6136"/>
                  <a:pt x="6946" y="6136"/>
                </a:cubicBezTo>
                <a:cubicBezTo>
                  <a:pt x="6812" y="6136"/>
                  <a:pt x="6686" y="6065"/>
                  <a:pt x="6655" y="5923"/>
                </a:cubicBezTo>
                <a:lnTo>
                  <a:pt x="5615" y="3182"/>
                </a:lnTo>
                <a:cubicBezTo>
                  <a:pt x="5516" y="2904"/>
                  <a:pt x="5729" y="2714"/>
                  <a:pt x="5941" y="2714"/>
                </a:cubicBezTo>
                <a:cubicBezTo>
                  <a:pt x="6064" y="2714"/>
                  <a:pt x="6187" y="2779"/>
                  <a:pt x="6245" y="2930"/>
                </a:cubicBezTo>
                <a:lnTo>
                  <a:pt x="6970" y="4820"/>
                </a:lnTo>
                <a:lnTo>
                  <a:pt x="7663" y="2930"/>
                </a:lnTo>
                <a:cubicBezTo>
                  <a:pt x="7726" y="2804"/>
                  <a:pt x="7867" y="2741"/>
                  <a:pt x="8001" y="2741"/>
                </a:cubicBezTo>
                <a:cubicBezTo>
                  <a:pt x="8135" y="2741"/>
                  <a:pt x="8261" y="2804"/>
                  <a:pt x="8293" y="2930"/>
                </a:cubicBezTo>
                <a:lnTo>
                  <a:pt x="9017" y="4820"/>
                </a:lnTo>
                <a:lnTo>
                  <a:pt x="9711" y="2930"/>
                </a:lnTo>
                <a:cubicBezTo>
                  <a:pt x="9757" y="2779"/>
                  <a:pt x="9877" y="2714"/>
                  <a:pt x="10001" y="2714"/>
                </a:cubicBezTo>
                <a:close/>
                <a:moveTo>
                  <a:pt x="7946" y="0"/>
                </a:moveTo>
                <a:cubicBezTo>
                  <a:pt x="5678" y="0"/>
                  <a:pt x="3851" y="1827"/>
                  <a:pt x="3851" y="4096"/>
                </a:cubicBezTo>
                <a:cubicBezTo>
                  <a:pt x="3851" y="5104"/>
                  <a:pt x="4197" y="6018"/>
                  <a:pt x="4827" y="6711"/>
                </a:cubicBezTo>
                <a:lnTo>
                  <a:pt x="4134" y="7435"/>
                </a:lnTo>
                <a:cubicBezTo>
                  <a:pt x="3981" y="7364"/>
                  <a:pt x="3827" y="7329"/>
                  <a:pt x="3678" y="7329"/>
                </a:cubicBezTo>
                <a:cubicBezTo>
                  <a:pt x="3431" y="7329"/>
                  <a:pt x="3197" y="7427"/>
                  <a:pt x="3000" y="7624"/>
                </a:cubicBezTo>
                <a:lnTo>
                  <a:pt x="732" y="9861"/>
                </a:lnTo>
                <a:cubicBezTo>
                  <a:pt x="0" y="10593"/>
                  <a:pt x="722" y="11645"/>
                  <a:pt x="1524" y="11645"/>
                </a:cubicBezTo>
                <a:cubicBezTo>
                  <a:pt x="1758" y="11645"/>
                  <a:pt x="1999" y="11555"/>
                  <a:pt x="2212" y="11342"/>
                </a:cubicBezTo>
                <a:lnTo>
                  <a:pt x="4449" y="9074"/>
                </a:lnTo>
                <a:cubicBezTo>
                  <a:pt x="4764" y="8759"/>
                  <a:pt x="4796" y="8286"/>
                  <a:pt x="4638" y="7939"/>
                </a:cubicBezTo>
                <a:lnTo>
                  <a:pt x="5363" y="7246"/>
                </a:lnTo>
                <a:cubicBezTo>
                  <a:pt x="6056" y="7813"/>
                  <a:pt x="7001" y="8223"/>
                  <a:pt x="7978" y="8223"/>
                </a:cubicBezTo>
                <a:cubicBezTo>
                  <a:pt x="10278" y="8223"/>
                  <a:pt x="12073" y="6364"/>
                  <a:pt x="12073" y="4127"/>
                </a:cubicBezTo>
                <a:cubicBezTo>
                  <a:pt x="12073" y="1796"/>
                  <a:pt x="10246" y="0"/>
                  <a:pt x="794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219" name="Google Shape;8219;p70"/>
          <p:cNvGrpSpPr/>
          <p:nvPr/>
        </p:nvGrpSpPr>
        <p:grpSpPr>
          <a:xfrm>
            <a:off x="3134686" y="3455909"/>
            <a:ext cx="330466" cy="327823"/>
            <a:chOff x="-4837325" y="3612425"/>
            <a:chExt cx="293800" cy="291450"/>
          </a:xfrm>
        </p:grpSpPr>
        <p:sp>
          <p:nvSpPr>
            <p:cNvPr id="8220" name="Google Shape;8220;p70"/>
            <p:cNvSpPr/>
            <p:nvPr/>
          </p:nvSpPr>
          <p:spPr>
            <a:xfrm>
              <a:off x="-4836550" y="3612425"/>
              <a:ext cx="293025" cy="170925"/>
            </a:xfrm>
            <a:custGeom>
              <a:rect b="b" l="l" r="r" t="t"/>
              <a:pathLst>
                <a:path extrusionOk="0" h="6837" w="11721">
                  <a:moveTo>
                    <a:pt x="6837" y="2017"/>
                  </a:moveTo>
                  <a:lnTo>
                    <a:pt x="6837" y="2741"/>
                  </a:lnTo>
                  <a:lnTo>
                    <a:pt x="4789" y="2741"/>
                  </a:lnTo>
                  <a:lnTo>
                    <a:pt x="4789" y="2017"/>
                  </a:lnTo>
                  <a:close/>
                  <a:moveTo>
                    <a:pt x="4411" y="0"/>
                  </a:moveTo>
                  <a:cubicBezTo>
                    <a:pt x="3466" y="0"/>
                    <a:pt x="2741" y="725"/>
                    <a:pt x="2741" y="1702"/>
                  </a:cubicBezTo>
                  <a:lnTo>
                    <a:pt x="2741" y="2741"/>
                  </a:lnTo>
                  <a:lnTo>
                    <a:pt x="1166" y="2741"/>
                  </a:lnTo>
                  <a:cubicBezTo>
                    <a:pt x="536" y="2741"/>
                    <a:pt x="1" y="3277"/>
                    <a:pt x="1" y="3875"/>
                  </a:cubicBezTo>
                  <a:lnTo>
                    <a:pt x="1" y="4254"/>
                  </a:lnTo>
                  <a:cubicBezTo>
                    <a:pt x="1513" y="5860"/>
                    <a:pt x="3592" y="6837"/>
                    <a:pt x="5829" y="6837"/>
                  </a:cubicBezTo>
                  <a:cubicBezTo>
                    <a:pt x="8097" y="6837"/>
                    <a:pt x="10208" y="5892"/>
                    <a:pt x="11720" y="4254"/>
                  </a:cubicBezTo>
                  <a:lnTo>
                    <a:pt x="11720" y="3718"/>
                  </a:lnTo>
                  <a:cubicBezTo>
                    <a:pt x="11657" y="3214"/>
                    <a:pt x="11185" y="2741"/>
                    <a:pt x="10649" y="2741"/>
                  </a:cubicBezTo>
                  <a:lnTo>
                    <a:pt x="8885" y="2741"/>
                  </a:lnTo>
                  <a:lnTo>
                    <a:pt x="8885" y="1702"/>
                  </a:lnTo>
                  <a:cubicBezTo>
                    <a:pt x="8885" y="756"/>
                    <a:pt x="8129" y="0"/>
                    <a:pt x="718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1" name="Google Shape;8221;p70"/>
            <p:cNvSpPr/>
            <p:nvPr/>
          </p:nvSpPr>
          <p:spPr>
            <a:xfrm>
              <a:off x="-4837325" y="3743950"/>
              <a:ext cx="291425" cy="159925"/>
            </a:xfrm>
            <a:custGeom>
              <a:rect b="b" l="l" r="r" t="t"/>
              <a:pathLst>
                <a:path extrusionOk="0" h="6397" w="11657">
                  <a:moveTo>
                    <a:pt x="11657" y="1"/>
                  </a:moveTo>
                  <a:cubicBezTo>
                    <a:pt x="10523" y="1072"/>
                    <a:pt x="9073" y="1828"/>
                    <a:pt x="7530" y="2143"/>
                  </a:cubicBezTo>
                  <a:lnTo>
                    <a:pt x="7530" y="2647"/>
                  </a:lnTo>
                  <a:cubicBezTo>
                    <a:pt x="7530" y="3214"/>
                    <a:pt x="7057" y="3687"/>
                    <a:pt x="6490" y="3687"/>
                  </a:cubicBezTo>
                  <a:lnTo>
                    <a:pt x="5135" y="3687"/>
                  </a:lnTo>
                  <a:cubicBezTo>
                    <a:pt x="4568" y="3687"/>
                    <a:pt x="4096" y="3214"/>
                    <a:pt x="4096" y="2647"/>
                  </a:cubicBezTo>
                  <a:lnTo>
                    <a:pt x="4096" y="2143"/>
                  </a:lnTo>
                  <a:cubicBezTo>
                    <a:pt x="2552" y="1828"/>
                    <a:pt x="1134" y="1103"/>
                    <a:pt x="0" y="64"/>
                  </a:cubicBezTo>
                  <a:lnTo>
                    <a:pt x="0" y="4695"/>
                  </a:lnTo>
                  <a:cubicBezTo>
                    <a:pt x="0" y="5640"/>
                    <a:pt x="756" y="6396"/>
                    <a:pt x="1701" y="6396"/>
                  </a:cubicBezTo>
                  <a:lnTo>
                    <a:pt x="9956" y="6396"/>
                  </a:lnTo>
                  <a:cubicBezTo>
                    <a:pt x="10901" y="6396"/>
                    <a:pt x="11657" y="5640"/>
                    <a:pt x="11657" y="4695"/>
                  </a:cubicBezTo>
                  <a:lnTo>
                    <a:pt x="1165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2" name="Google Shape;8222;p70"/>
            <p:cNvSpPr/>
            <p:nvPr/>
          </p:nvSpPr>
          <p:spPr>
            <a:xfrm>
              <a:off x="-4716825" y="3799075"/>
              <a:ext cx="51225" cy="18950"/>
            </a:xfrm>
            <a:custGeom>
              <a:rect b="b" l="l" r="r" t="t"/>
              <a:pathLst>
                <a:path extrusionOk="0" h="758" w="2049">
                  <a:moveTo>
                    <a:pt x="0" y="1"/>
                  </a:moveTo>
                  <a:lnTo>
                    <a:pt x="0" y="411"/>
                  </a:lnTo>
                  <a:cubicBezTo>
                    <a:pt x="0" y="600"/>
                    <a:pt x="158" y="757"/>
                    <a:pt x="347" y="757"/>
                  </a:cubicBezTo>
                  <a:lnTo>
                    <a:pt x="1670" y="757"/>
                  </a:lnTo>
                  <a:cubicBezTo>
                    <a:pt x="1891" y="757"/>
                    <a:pt x="2048" y="600"/>
                    <a:pt x="2048" y="411"/>
                  </a:cubicBezTo>
                  <a:lnTo>
                    <a:pt x="2048" y="1"/>
                  </a:lnTo>
                  <a:cubicBezTo>
                    <a:pt x="1686" y="48"/>
                    <a:pt x="1347" y="72"/>
                    <a:pt x="1012" y="72"/>
                  </a:cubicBezTo>
                  <a:cubicBezTo>
                    <a:pt x="678" y="72"/>
                    <a:pt x="347" y="48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23" name="Google Shape;8223;p70"/>
          <p:cNvGrpSpPr/>
          <p:nvPr/>
        </p:nvGrpSpPr>
        <p:grpSpPr>
          <a:xfrm>
            <a:off x="3135572" y="3867431"/>
            <a:ext cx="328695" cy="327823"/>
            <a:chOff x="-4837325" y="3971575"/>
            <a:chExt cx="292225" cy="291450"/>
          </a:xfrm>
        </p:grpSpPr>
        <p:sp>
          <p:nvSpPr>
            <p:cNvPr id="8224" name="Google Shape;8224;p70"/>
            <p:cNvSpPr/>
            <p:nvPr/>
          </p:nvSpPr>
          <p:spPr>
            <a:xfrm>
              <a:off x="-4734150" y="4073975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01" y="725"/>
                  </a:moveTo>
                  <a:cubicBezTo>
                    <a:pt x="2269" y="725"/>
                    <a:pt x="2773" y="1197"/>
                    <a:pt x="2773" y="1733"/>
                  </a:cubicBezTo>
                  <a:cubicBezTo>
                    <a:pt x="2773" y="2300"/>
                    <a:pt x="2300" y="2804"/>
                    <a:pt x="1733" y="2804"/>
                  </a:cubicBezTo>
                  <a:cubicBezTo>
                    <a:pt x="1197" y="2804"/>
                    <a:pt x="693" y="2300"/>
                    <a:pt x="693" y="1733"/>
                  </a:cubicBezTo>
                  <a:cubicBezTo>
                    <a:pt x="693" y="1197"/>
                    <a:pt x="1166" y="725"/>
                    <a:pt x="1701" y="725"/>
                  </a:cubicBezTo>
                  <a:close/>
                  <a:moveTo>
                    <a:pt x="1701" y="0"/>
                  </a:moveTo>
                  <a:cubicBezTo>
                    <a:pt x="756" y="0"/>
                    <a:pt x="0" y="756"/>
                    <a:pt x="0" y="1701"/>
                  </a:cubicBezTo>
                  <a:cubicBezTo>
                    <a:pt x="0" y="2647"/>
                    <a:pt x="851" y="3466"/>
                    <a:pt x="1796" y="3466"/>
                  </a:cubicBezTo>
                  <a:cubicBezTo>
                    <a:pt x="2741" y="3466"/>
                    <a:pt x="3466" y="2647"/>
                    <a:pt x="3466" y="1701"/>
                  </a:cubicBezTo>
                  <a:cubicBezTo>
                    <a:pt x="3434" y="756"/>
                    <a:pt x="2647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5" name="Google Shape;8225;p70"/>
            <p:cNvSpPr/>
            <p:nvPr/>
          </p:nvSpPr>
          <p:spPr>
            <a:xfrm>
              <a:off x="-4700300" y="4108625"/>
              <a:ext cx="18950" cy="17350"/>
            </a:xfrm>
            <a:custGeom>
              <a:rect b="b" l="l" r="r" t="t"/>
              <a:pathLst>
                <a:path extrusionOk="0" h="694" w="75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cubicBezTo>
                    <a:pt x="536" y="693"/>
                    <a:pt x="757" y="536"/>
                    <a:pt x="757" y="347"/>
                  </a:cubicBezTo>
                  <a:cubicBezTo>
                    <a:pt x="757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6" name="Google Shape;8226;p70"/>
            <p:cNvSpPr/>
            <p:nvPr/>
          </p:nvSpPr>
          <p:spPr>
            <a:xfrm>
              <a:off x="-4748325" y="3971575"/>
              <a:ext cx="203225" cy="204025"/>
            </a:xfrm>
            <a:custGeom>
              <a:rect b="b" l="l" r="r" t="t"/>
              <a:pathLst>
                <a:path extrusionOk="0" h="8161" w="8129">
                  <a:moveTo>
                    <a:pt x="2268" y="1"/>
                  </a:moveTo>
                  <a:cubicBezTo>
                    <a:pt x="1449" y="1"/>
                    <a:pt x="693" y="158"/>
                    <a:pt x="0" y="473"/>
                  </a:cubicBezTo>
                  <a:lnTo>
                    <a:pt x="1512" y="3561"/>
                  </a:lnTo>
                  <a:cubicBezTo>
                    <a:pt x="1764" y="3466"/>
                    <a:pt x="1985" y="3435"/>
                    <a:pt x="2268" y="3435"/>
                  </a:cubicBezTo>
                  <a:cubicBezTo>
                    <a:pt x="3623" y="3435"/>
                    <a:pt x="4726" y="4506"/>
                    <a:pt x="4726" y="5829"/>
                  </a:cubicBezTo>
                  <a:cubicBezTo>
                    <a:pt x="4726" y="6112"/>
                    <a:pt x="4663" y="6396"/>
                    <a:pt x="4600" y="6617"/>
                  </a:cubicBezTo>
                  <a:lnTo>
                    <a:pt x="7656" y="8160"/>
                  </a:lnTo>
                  <a:cubicBezTo>
                    <a:pt x="7971" y="7436"/>
                    <a:pt x="8128" y="6617"/>
                    <a:pt x="8128" y="5829"/>
                  </a:cubicBezTo>
                  <a:cubicBezTo>
                    <a:pt x="8128" y="2647"/>
                    <a:pt x="5513" y="1"/>
                    <a:pt x="22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7" name="Google Shape;8227;p70"/>
            <p:cNvSpPr/>
            <p:nvPr/>
          </p:nvSpPr>
          <p:spPr>
            <a:xfrm>
              <a:off x="-4656175" y="4151950"/>
              <a:ext cx="91375" cy="91375"/>
            </a:xfrm>
            <a:custGeom>
              <a:rect b="b" l="l" r="r" t="t"/>
              <a:pathLst>
                <a:path extrusionOk="0" h="3655" w="3655">
                  <a:moveTo>
                    <a:pt x="599" y="0"/>
                  </a:moveTo>
                  <a:cubicBezTo>
                    <a:pt x="441" y="221"/>
                    <a:pt x="252" y="441"/>
                    <a:pt x="0" y="599"/>
                  </a:cubicBezTo>
                  <a:lnTo>
                    <a:pt x="1544" y="3655"/>
                  </a:lnTo>
                  <a:cubicBezTo>
                    <a:pt x="2395" y="3151"/>
                    <a:pt x="3151" y="2395"/>
                    <a:pt x="3655" y="1544"/>
                  </a:cubicBezTo>
                  <a:lnTo>
                    <a:pt x="59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8" name="Google Shape;8228;p70"/>
            <p:cNvSpPr/>
            <p:nvPr/>
          </p:nvSpPr>
          <p:spPr>
            <a:xfrm>
              <a:off x="-4817650" y="3991275"/>
              <a:ext cx="91400" cy="91375"/>
            </a:xfrm>
            <a:custGeom>
              <a:rect b="b" l="l" r="r" t="t"/>
              <a:pathLst>
                <a:path extrusionOk="0" h="3655" w="3656">
                  <a:moveTo>
                    <a:pt x="2143" y="0"/>
                  </a:moveTo>
                  <a:cubicBezTo>
                    <a:pt x="1261" y="504"/>
                    <a:pt x="536" y="1260"/>
                    <a:pt x="1" y="2111"/>
                  </a:cubicBezTo>
                  <a:lnTo>
                    <a:pt x="3088" y="3655"/>
                  </a:lnTo>
                  <a:cubicBezTo>
                    <a:pt x="3246" y="3434"/>
                    <a:pt x="3435" y="3214"/>
                    <a:pt x="3655" y="3088"/>
                  </a:cubicBezTo>
                  <a:lnTo>
                    <a:pt x="214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29" name="Google Shape;8229;p70"/>
            <p:cNvSpPr/>
            <p:nvPr/>
          </p:nvSpPr>
          <p:spPr>
            <a:xfrm>
              <a:off x="-4837325" y="4059000"/>
              <a:ext cx="204000" cy="204025"/>
            </a:xfrm>
            <a:custGeom>
              <a:rect b="b" l="l" r="r" t="t"/>
              <a:pathLst>
                <a:path extrusionOk="0" h="8161" w="8160">
                  <a:moveTo>
                    <a:pt x="473" y="1"/>
                  </a:moveTo>
                  <a:cubicBezTo>
                    <a:pt x="158" y="725"/>
                    <a:pt x="0" y="1513"/>
                    <a:pt x="0" y="2300"/>
                  </a:cubicBezTo>
                  <a:cubicBezTo>
                    <a:pt x="0" y="5482"/>
                    <a:pt x="2615" y="8160"/>
                    <a:pt x="5828" y="8160"/>
                  </a:cubicBezTo>
                  <a:cubicBezTo>
                    <a:pt x="6648" y="8160"/>
                    <a:pt x="7435" y="8003"/>
                    <a:pt x="8160" y="7688"/>
                  </a:cubicBezTo>
                  <a:lnTo>
                    <a:pt x="6616" y="4632"/>
                  </a:lnTo>
                  <a:cubicBezTo>
                    <a:pt x="6396" y="4695"/>
                    <a:pt x="6144" y="4726"/>
                    <a:pt x="5860" y="4726"/>
                  </a:cubicBezTo>
                  <a:cubicBezTo>
                    <a:pt x="4537" y="4726"/>
                    <a:pt x="3434" y="3624"/>
                    <a:pt x="3434" y="2300"/>
                  </a:cubicBezTo>
                  <a:cubicBezTo>
                    <a:pt x="3434" y="2017"/>
                    <a:pt x="3466" y="1796"/>
                    <a:pt x="3560" y="1544"/>
                  </a:cubicBezTo>
                  <a:lnTo>
                    <a:pt x="4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0" name="Google Shape;8230;p70"/>
          <p:cNvGrpSpPr/>
          <p:nvPr/>
        </p:nvGrpSpPr>
        <p:grpSpPr>
          <a:xfrm>
            <a:off x="5247778" y="3072352"/>
            <a:ext cx="336681" cy="288821"/>
            <a:chOff x="-3037625" y="3254850"/>
            <a:chExt cx="299325" cy="256775"/>
          </a:xfrm>
        </p:grpSpPr>
        <p:sp>
          <p:nvSpPr>
            <p:cNvPr id="8231" name="Google Shape;8231;p70"/>
            <p:cNvSpPr/>
            <p:nvPr/>
          </p:nvSpPr>
          <p:spPr>
            <a:xfrm>
              <a:off x="-3037625" y="3460400"/>
              <a:ext cx="152825" cy="51225"/>
            </a:xfrm>
            <a:custGeom>
              <a:rect b="b" l="l" r="r" t="t"/>
              <a:pathLst>
                <a:path extrusionOk="0" h="2049" w="6113">
                  <a:moveTo>
                    <a:pt x="1356" y="1"/>
                  </a:moveTo>
                  <a:cubicBezTo>
                    <a:pt x="1" y="1"/>
                    <a:pt x="1" y="2049"/>
                    <a:pt x="1356" y="2049"/>
                  </a:cubicBezTo>
                  <a:lnTo>
                    <a:pt x="4758" y="2049"/>
                  </a:lnTo>
                  <a:cubicBezTo>
                    <a:pt x="6113" y="2049"/>
                    <a:pt x="6113" y="1"/>
                    <a:pt x="47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2" name="Google Shape;8232;p70"/>
            <p:cNvSpPr/>
            <p:nvPr/>
          </p:nvSpPr>
          <p:spPr>
            <a:xfrm>
              <a:off x="-2884825" y="3460400"/>
              <a:ext cx="146525" cy="51225"/>
            </a:xfrm>
            <a:custGeom>
              <a:rect b="b" l="l" r="r" t="t"/>
              <a:pathLst>
                <a:path extrusionOk="0" h="2049" w="5861">
                  <a:moveTo>
                    <a:pt x="1" y="1"/>
                  </a:moveTo>
                  <a:cubicBezTo>
                    <a:pt x="473" y="631"/>
                    <a:pt x="473" y="1419"/>
                    <a:pt x="1" y="2049"/>
                  </a:cubicBezTo>
                  <a:lnTo>
                    <a:pt x="4853" y="2049"/>
                  </a:lnTo>
                  <a:cubicBezTo>
                    <a:pt x="5388" y="2049"/>
                    <a:pt x="5861" y="1576"/>
                    <a:pt x="5861" y="1041"/>
                  </a:cubicBezTo>
                  <a:cubicBezTo>
                    <a:pt x="5861" y="442"/>
                    <a:pt x="5451" y="1"/>
                    <a:pt x="485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3" name="Google Shape;8233;p70"/>
            <p:cNvSpPr/>
            <p:nvPr/>
          </p:nvSpPr>
          <p:spPr>
            <a:xfrm>
              <a:off x="-2909225" y="3313125"/>
              <a:ext cx="59875" cy="72475"/>
            </a:xfrm>
            <a:custGeom>
              <a:rect b="b" l="l" r="r" t="t"/>
              <a:pathLst>
                <a:path extrusionOk="0" h="2899" w="2395">
                  <a:moveTo>
                    <a:pt x="0" y="1"/>
                  </a:moveTo>
                  <a:lnTo>
                    <a:pt x="0" y="2899"/>
                  </a:lnTo>
                  <a:lnTo>
                    <a:pt x="2395" y="145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4" name="Google Shape;8234;p70"/>
            <p:cNvSpPr/>
            <p:nvPr/>
          </p:nvSpPr>
          <p:spPr>
            <a:xfrm>
              <a:off x="-3029750" y="3254850"/>
              <a:ext cx="291450" cy="188250"/>
            </a:xfrm>
            <a:custGeom>
              <a:rect b="b" l="l" r="r" t="t"/>
              <a:pathLst>
                <a:path extrusionOk="0" h="7530" w="11658">
                  <a:moveTo>
                    <a:pt x="4414" y="1387"/>
                  </a:moveTo>
                  <a:cubicBezTo>
                    <a:pt x="4476" y="1387"/>
                    <a:pt x="4541" y="1407"/>
                    <a:pt x="4601" y="1449"/>
                  </a:cubicBezTo>
                  <a:lnTo>
                    <a:pt x="8035" y="3497"/>
                  </a:lnTo>
                  <a:cubicBezTo>
                    <a:pt x="8287" y="3623"/>
                    <a:pt x="8287" y="3938"/>
                    <a:pt x="8035" y="4064"/>
                  </a:cubicBezTo>
                  <a:lnTo>
                    <a:pt x="4601" y="6112"/>
                  </a:lnTo>
                  <a:cubicBezTo>
                    <a:pt x="4552" y="6140"/>
                    <a:pt x="4500" y="6153"/>
                    <a:pt x="4448" y="6153"/>
                  </a:cubicBezTo>
                  <a:cubicBezTo>
                    <a:pt x="4268" y="6153"/>
                    <a:pt x="4097" y="6000"/>
                    <a:pt x="4097" y="5829"/>
                  </a:cubicBezTo>
                  <a:lnTo>
                    <a:pt x="4097" y="1733"/>
                  </a:lnTo>
                  <a:cubicBezTo>
                    <a:pt x="4097" y="1527"/>
                    <a:pt x="4247" y="1387"/>
                    <a:pt x="4414" y="1387"/>
                  </a:cubicBezTo>
                  <a:close/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lnTo>
                    <a:pt x="1" y="6490"/>
                  </a:lnTo>
                  <a:cubicBezTo>
                    <a:pt x="1" y="7057"/>
                    <a:pt x="473" y="7530"/>
                    <a:pt x="1041" y="7530"/>
                  </a:cubicBezTo>
                  <a:lnTo>
                    <a:pt x="10650" y="7530"/>
                  </a:lnTo>
                  <a:cubicBezTo>
                    <a:pt x="11185" y="7530"/>
                    <a:pt x="11658" y="7057"/>
                    <a:pt x="11658" y="6490"/>
                  </a:cubicBezTo>
                  <a:lnTo>
                    <a:pt x="11658" y="1040"/>
                  </a:lnTo>
                  <a:cubicBezTo>
                    <a:pt x="11658" y="473"/>
                    <a:pt x="11248" y="0"/>
                    <a:pt x="106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35" name="Google Shape;8235;p70"/>
          <p:cNvGrpSpPr/>
          <p:nvPr/>
        </p:nvGrpSpPr>
        <p:grpSpPr>
          <a:xfrm>
            <a:off x="5250871" y="3455459"/>
            <a:ext cx="330494" cy="328723"/>
            <a:chOff x="-3031325" y="3597450"/>
            <a:chExt cx="293825" cy="292250"/>
          </a:xfrm>
        </p:grpSpPr>
        <p:sp>
          <p:nvSpPr>
            <p:cNvPr id="8236" name="Google Shape;8236;p70"/>
            <p:cNvSpPr/>
            <p:nvPr/>
          </p:nvSpPr>
          <p:spPr>
            <a:xfrm>
              <a:off x="-3029750" y="3597450"/>
              <a:ext cx="292250" cy="67775"/>
            </a:xfrm>
            <a:custGeom>
              <a:rect b="b" l="l" r="r" t="t"/>
              <a:pathLst>
                <a:path extrusionOk="0" h="2711" w="11690">
                  <a:moveTo>
                    <a:pt x="1702" y="1387"/>
                  </a:moveTo>
                  <a:cubicBezTo>
                    <a:pt x="1891" y="1387"/>
                    <a:pt x="2049" y="1545"/>
                    <a:pt x="2049" y="1734"/>
                  </a:cubicBezTo>
                  <a:cubicBezTo>
                    <a:pt x="2049" y="1923"/>
                    <a:pt x="1891" y="2080"/>
                    <a:pt x="1702" y="2080"/>
                  </a:cubicBezTo>
                  <a:cubicBezTo>
                    <a:pt x="1513" y="2080"/>
                    <a:pt x="1356" y="1923"/>
                    <a:pt x="1356" y="1734"/>
                  </a:cubicBezTo>
                  <a:cubicBezTo>
                    <a:pt x="1356" y="1545"/>
                    <a:pt x="1513" y="1387"/>
                    <a:pt x="1702" y="1387"/>
                  </a:cubicBezTo>
                  <a:close/>
                  <a:moveTo>
                    <a:pt x="3120" y="1387"/>
                  </a:moveTo>
                  <a:cubicBezTo>
                    <a:pt x="3309" y="1387"/>
                    <a:pt x="3466" y="1545"/>
                    <a:pt x="3466" y="1734"/>
                  </a:cubicBezTo>
                  <a:cubicBezTo>
                    <a:pt x="3466" y="1923"/>
                    <a:pt x="3309" y="2080"/>
                    <a:pt x="3120" y="2080"/>
                  </a:cubicBezTo>
                  <a:cubicBezTo>
                    <a:pt x="2931" y="2080"/>
                    <a:pt x="2773" y="1923"/>
                    <a:pt x="2773" y="1734"/>
                  </a:cubicBezTo>
                  <a:cubicBezTo>
                    <a:pt x="2773" y="1545"/>
                    <a:pt x="2931" y="1387"/>
                    <a:pt x="3120" y="1387"/>
                  </a:cubicBezTo>
                  <a:close/>
                  <a:moveTo>
                    <a:pt x="9985" y="1417"/>
                  </a:moveTo>
                  <a:cubicBezTo>
                    <a:pt x="10400" y="1417"/>
                    <a:pt x="10449" y="2080"/>
                    <a:pt x="9956" y="2080"/>
                  </a:cubicBezTo>
                  <a:lnTo>
                    <a:pt x="5861" y="2080"/>
                  </a:lnTo>
                  <a:cubicBezTo>
                    <a:pt x="5451" y="2080"/>
                    <a:pt x="5388" y="1418"/>
                    <a:pt x="5861" y="1418"/>
                  </a:cubicBezTo>
                  <a:lnTo>
                    <a:pt x="9956" y="1418"/>
                  </a:lnTo>
                  <a:cubicBezTo>
                    <a:pt x="9966" y="1418"/>
                    <a:pt x="9976" y="1417"/>
                    <a:pt x="9985" y="141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10"/>
                  </a:lnTo>
                  <a:lnTo>
                    <a:pt x="11689" y="2710"/>
                  </a:lnTo>
                  <a:lnTo>
                    <a:pt x="11689" y="1040"/>
                  </a:lnTo>
                  <a:cubicBezTo>
                    <a:pt x="11658" y="473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7" name="Google Shape;8237;p70"/>
            <p:cNvSpPr/>
            <p:nvPr/>
          </p:nvSpPr>
          <p:spPr>
            <a:xfrm>
              <a:off x="-3031325" y="3687250"/>
              <a:ext cx="292250" cy="153600"/>
            </a:xfrm>
            <a:custGeom>
              <a:rect b="b" l="l" r="r" t="t"/>
              <a:pathLst>
                <a:path extrusionOk="0" h="6144" w="11690">
                  <a:moveTo>
                    <a:pt x="1" y="0"/>
                  </a:moveTo>
                  <a:lnTo>
                    <a:pt x="1" y="5104"/>
                  </a:lnTo>
                  <a:lnTo>
                    <a:pt x="64" y="5104"/>
                  </a:lnTo>
                  <a:cubicBezTo>
                    <a:pt x="64" y="5671"/>
                    <a:pt x="536" y="6144"/>
                    <a:pt x="1104" y="6144"/>
                  </a:cubicBezTo>
                  <a:lnTo>
                    <a:pt x="4475" y="6144"/>
                  </a:lnTo>
                  <a:cubicBezTo>
                    <a:pt x="4317" y="5671"/>
                    <a:pt x="4223" y="5199"/>
                    <a:pt x="4223" y="4695"/>
                  </a:cubicBezTo>
                  <a:lnTo>
                    <a:pt x="4223" y="2395"/>
                  </a:lnTo>
                  <a:cubicBezTo>
                    <a:pt x="4223" y="1790"/>
                    <a:pt x="4686" y="1366"/>
                    <a:pt x="5227" y="1366"/>
                  </a:cubicBezTo>
                  <a:cubicBezTo>
                    <a:pt x="5362" y="1366"/>
                    <a:pt x="5502" y="1393"/>
                    <a:pt x="5640" y="1450"/>
                  </a:cubicBezTo>
                  <a:cubicBezTo>
                    <a:pt x="5735" y="1481"/>
                    <a:pt x="5861" y="1544"/>
                    <a:pt x="5987" y="1544"/>
                  </a:cubicBezTo>
                  <a:cubicBezTo>
                    <a:pt x="6144" y="1544"/>
                    <a:pt x="6365" y="1450"/>
                    <a:pt x="6900" y="977"/>
                  </a:cubicBezTo>
                  <a:cubicBezTo>
                    <a:pt x="7090" y="788"/>
                    <a:pt x="7349" y="693"/>
                    <a:pt x="7613" y="693"/>
                  </a:cubicBezTo>
                  <a:cubicBezTo>
                    <a:pt x="7877" y="693"/>
                    <a:pt x="8145" y="788"/>
                    <a:pt x="8350" y="977"/>
                  </a:cubicBezTo>
                  <a:cubicBezTo>
                    <a:pt x="8822" y="1450"/>
                    <a:pt x="9106" y="1544"/>
                    <a:pt x="9263" y="1544"/>
                  </a:cubicBezTo>
                  <a:cubicBezTo>
                    <a:pt x="9358" y="1544"/>
                    <a:pt x="9484" y="1481"/>
                    <a:pt x="9610" y="1450"/>
                  </a:cubicBezTo>
                  <a:cubicBezTo>
                    <a:pt x="9742" y="1393"/>
                    <a:pt x="9878" y="1366"/>
                    <a:pt x="10011" y="1366"/>
                  </a:cubicBezTo>
                  <a:cubicBezTo>
                    <a:pt x="10544" y="1366"/>
                    <a:pt x="11028" y="1790"/>
                    <a:pt x="11028" y="2395"/>
                  </a:cubicBezTo>
                  <a:lnTo>
                    <a:pt x="11028" y="4695"/>
                  </a:lnTo>
                  <a:cubicBezTo>
                    <a:pt x="11028" y="5199"/>
                    <a:pt x="10933" y="5671"/>
                    <a:pt x="10744" y="6144"/>
                  </a:cubicBezTo>
                  <a:cubicBezTo>
                    <a:pt x="11248" y="6112"/>
                    <a:pt x="11689" y="5671"/>
                    <a:pt x="11689" y="5104"/>
                  </a:cubicBezTo>
                  <a:lnTo>
                    <a:pt x="1168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8" name="Google Shape;8238;p70"/>
            <p:cNvSpPr/>
            <p:nvPr/>
          </p:nvSpPr>
          <p:spPr>
            <a:xfrm>
              <a:off x="-2908450" y="3724275"/>
              <a:ext cx="59900" cy="164625"/>
            </a:xfrm>
            <a:custGeom>
              <a:rect b="b" l="l" r="r" t="t"/>
              <a:pathLst>
                <a:path extrusionOk="0" h="6585" w="2396">
                  <a:moveTo>
                    <a:pt x="2395" y="0"/>
                  </a:moveTo>
                  <a:cubicBezTo>
                    <a:pt x="1904" y="491"/>
                    <a:pt x="1500" y="721"/>
                    <a:pt x="1085" y="721"/>
                  </a:cubicBezTo>
                  <a:cubicBezTo>
                    <a:pt x="887" y="721"/>
                    <a:pt x="687" y="669"/>
                    <a:pt x="473" y="567"/>
                  </a:cubicBezTo>
                  <a:cubicBezTo>
                    <a:pt x="423" y="548"/>
                    <a:pt x="374" y="539"/>
                    <a:pt x="327" y="539"/>
                  </a:cubicBezTo>
                  <a:cubicBezTo>
                    <a:pt x="142" y="539"/>
                    <a:pt x="1" y="681"/>
                    <a:pt x="1" y="882"/>
                  </a:cubicBezTo>
                  <a:lnTo>
                    <a:pt x="1" y="3214"/>
                  </a:lnTo>
                  <a:cubicBezTo>
                    <a:pt x="1" y="3718"/>
                    <a:pt x="127" y="4222"/>
                    <a:pt x="316" y="4663"/>
                  </a:cubicBezTo>
                  <a:cubicBezTo>
                    <a:pt x="725" y="5513"/>
                    <a:pt x="1387" y="6238"/>
                    <a:pt x="2395" y="6585"/>
                  </a:cubicBezTo>
                  <a:lnTo>
                    <a:pt x="23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39" name="Google Shape;8239;p70"/>
            <p:cNvSpPr/>
            <p:nvPr/>
          </p:nvSpPr>
          <p:spPr>
            <a:xfrm>
              <a:off x="-2831250" y="3725850"/>
              <a:ext cx="59875" cy="163850"/>
            </a:xfrm>
            <a:custGeom>
              <a:rect b="b" l="l" r="r" t="t"/>
              <a:pathLst>
                <a:path extrusionOk="0" h="6554" w="2395">
                  <a:moveTo>
                    <a:pt x="0" y="0"/>
                  </a:moveTo>
                  <a:lnTo>
                    <a:pt x="0" y="6553"/>
                  </a:lnTo>
                  <a:cubicBezTo>
                    <a:pt x="1008" y="6175"/>
                    <a:pt x="1670" y="5450"/>
                    <a:pt x="2079" y="4631"/>
                  </a:cubicBezTo>
                  <a:cubicBezTo>
                    <a:pt x="2269" y="4159"/>
                    <a:pt x="2395" y="3686"/>
                    <a:pt x="2395" y="3182"/>
                  </a:cubicBezTo>
                  <a:lnTo>
                    <a:pt x="2395" y="851"/>
                  </a:lnTo>
                  <a:cubicBezTo>
                    <a:pt x="2395" y="623"/>
                    <a:pt x="2212" y="477"/>
                    <a:pt x="2042" y="477"/>
                  </a:cubicBezTo>
                  <a:cubicBezTo>
                    <a:pt x="2000" y="477"/>
                    <a:pt x="1959" y="485"/>
                    <a:pt x="1922" y="504"/>
                  </a:cubicBezTo>
                  <a:cubicBezTo>
                    <a:pt x="1704" y="598"/>
                    <a:pt x="1496" y="647"/>
                    <a:pt x="1291" y="647"/>
                  </a:cubicBezTo>
                  <a:cubicBezTo>
                    <a:pt x="873" y="647"/>
                    <a:pt x="465" y="444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0" name="Google Shape;8240;p70"/>
          <p:cNvGrpSpPr/>
          <p:nvPr/>
        </p:nvGrpSpPr>
        <p:grpSpPr>
          <a:xfrm>
            <a:off x="5251321" y="3886482"/>
            <a:ext cx="329595" cy="289720"/>
            <a:chOff x="-3030525" y="3973150"/>
            <a:chExt cx="293025" cy="257575"/>
          </a:xfrm>
        </p:grpSpPr>
        <p:sp>
          <p:nvSpPr>
            <p:cNvPr id="8241" name="Google Shape;8241;p70"/>
            <p:cNvSpPr/>
            <p:nvPr/>
          </p:nvSpPr>
          <p:spPr>
            <a:xfrm>
              <a:off x="-3029750" y="397315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1702" y="1355"/>
                  </a:moveTo>
                  <a:cubicBezTo>
                    <a:pt x="1891" y="1355"/>
                    <a:pt x="2049" y="1513"/>
                    <a:pt x="2049" y="1702"/>
                  </a:cubicBezTo>
                  <a:cubicBezTo>
                    <a:pt x="2049" y="1922"/>
                    <a:pt x="1891" y="2080"/>
                    <a:pt x="1702" y="2080"/>
                  </a:cubicBezTo>
                  <a:cubicBezTo>
                    <a:pt x="1513" y="2080"/>
                    <a:pt x="1356" y="1922"/>
                    <a:pt x="1356" y="1702"/>
                  </a:cubicBezTo>
                  <a:cubicBezTo>
                    <a:pt x="1356" y="1513"/>
                    <a:pt x="1513" y="1355"/>
                    <a:pt x="1702" y="1355"/>
                  </a:cubicBezTo>
                  <a:close/>
                  <a:moveTo>
                    <a:pt x="3088" y="1355"/>
                  </a:moveTo>
                  <a:cubicBezTo>
                    <a:pt x="3277" y="1355"/>
                    <a:pt x="3435" y="1513"/>
                    <a:pt x="3435" y="1702"/>
                  </a:cubicBezTo>
                  <a:cubicBezTo>
                    <a:pt x="3435" y="1922"/>
                    <a:pt x="3277" y="2080"/>
                    <a:pt x="3088" y="2080"/>
                  </a:cubicBezTo>
                  <a:cubicBezTo>
                    <a:pt x="2868" y="2080"/>
                    <a:pt x="2710" y="1922"/>
                    <a:pt x="2710" y="1702"/>
                  </a:cubicBezTo>
                  <a:cubicBezTo>
                    <a:pt x="2710" y="1513"/>
                    <a:pt x="2868" y="1355"/>
                    <a:pt x="3088" y="1355"/>
                  </a:cubicBezTo>
                  <a:close/>
                  <a:moveTo>
                    <a:pt x="9925" y="1387"/>
                  </a:moveTo>
                  <a:cubicBezTo>
                    <a:pt x="10366" y="1387"/>
                    <a:pt x="10366" y="2080"/>
                    <a:pt x="9925" y="2080"/>
                  </a:cubicBezTo>
                  <a:lnTo>
                    <a:pt x="5829" y="2080"/>
                  </a:lnTo>
                  <a:cubicBezTo>
                    <a:pt x="5388" y="2080"/>
                    <a:pt x="5357" y="1387"/>
                    <a:pt x="5829" y="1387"/>
                  </a:cubicBezTo>
                  <a:close/>
                  <a:moveTo>
                    <a:pt x="1041" y="1"/>
                  </a:moveTo>
                  <a:cubicBezTo>
                    <a:pt x="473" y="1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58" y="505"/>
                    <a:pt x="11248" y="1"/>
                    <a:pt x="106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2" name="Google Shape;8242;p70"/>
            <p:cNvSpPr/>
            <p:nvPr/>
          </p:nvSpPr>
          <p:spPr>
            <a:xfrm>
              <a:off x="-3030525" y="4059000"/>
              <a:ext cx="292225" cy="171725"/>
            </a:xfrm>
            <a:custGeom>
              <a:rect b="b" l="l" r="r" t="t"/>
              <a:pathLst>
                <a:path extrusionOk="0" h="6869" w="11689">
                  <a:moveTo>
                    <a:pt x="3773" y="1366"/>
                  </a:moveTo>
                  <a:cubicBezTo>
                    <a:pt x="4065" y="1366"/>
                    <a:pt x="4260" y="1775"/>
                    <a:pt x="3970" y="1985"/>
                  </a:cubicBezTo>
                  <a:lnTo>
                    <a:pt x="2363" y="3088"/>
                  </a:lnTo>
                  <a:lnTo>
                    <a:pt x="3970" y="4191"/>
                  </a:lnTo>
                  <a:cubicBezTo>
                    <a:pt x="4252" y="4370"/>
                    <a:pt x="4075" y="4801"/>
                    <a:pt x="3795" y="4801"/>
                  </a:cubicBezTo>
                  <a:cubicBezTo>
                    <a:pt x="3731" y="4801"/>
                    <a:pt x="3662" y="4779"/>
                    <a:pt x="3592" y="4726"/>
                  </a:cubicBezTo>
                  <a:lnTo>
                    <a:pt x="1544" y="3372"/>
                  </a:lnTo>
                  <a:cubicBezTo>
                    <a:pt x="1324" y="3246"/>
                    <a:pt x="1324" y="2962"/>
                    <a:pt x="1544" y="2805"/>
                  </a:cubicBezTo>
                  <a:lnTo>
                    <a:pt x="3592" y="1418"/>
                  </a:lnTo>
                  <a:cubicBezTo>
                    <a:pt x="3654" y="1382"/>
                    <a:pt x="3715" y="1366"/>
                    <a:pt x="3773" y="1366"/>
                  </a:cubicBezTo>
                  <a:close/>
                  <a:moveTo>
                    <a:pt x="7912" y="1407"/>
                  </a:moveTo>
                  <a:cubicBezTo>
                    <a:pt x="7979" y="1407"/>
                    <a:pt x="8053" y="1429"/>
                    <a:pt x="8129" y="1481"/>
                  </a:cubicBezTo>
                  <a:lnTo>
                    <a:pt x="10145" y="2836"/>
                  </a:lnTo>
                  <a:cubicBezTo>
                    <a:pt x="10366" y="2962"/>
                    <a:pt x="10366" y="3277"/>
                    <a:pt x="10145" y="3403"/>
                  </a:cubicBezTo>
                  <a:lnTo>
                    <a:pt x="8129" y="4789"/>
                  </a:lnTo>
                  <a:cubicBezTo>
                    <a:pt x="8061" y="4826"/>
                    <a:pt x="7996" y="4841"/>
                    <a:pt x="7935" y="4841"/>
                  </a:cubicBezTo>
                  <a:cubicBezTo>
                    <a:pt x="7624" y="4841"/>
                    <a:pt x="7430" y="4433"/>
                    <a:pt x="7719" y="4222"/>
                  </a:cubicBezTo>
                  <a:lnTo>
                    <a:pt x="9326" y="3120"/>
                  </a:lnTo>
                  <a:lnTo>
                    <a:pt x="7719" y="2017"/>
                  </a:lnTo>
                  <a:cubicBezTo>
                    <a:pt x="7437" y="1837"/>
                    <a:pt x="7615" y="1407"/>
                    <a:pt x="7912" y="1407"/>
                  </a:cubicBezTo>
                  <a:close/>
                  <a:moveTo>
                    <a:pt x="6515" y="714"/>
                  </a:moveTo>
                  <a:cubicBezTo>
                    <a:pt x="6728" y="714"/>
                    <a:pt x="6948" y="909"/>
                    <a:pt x="6868" y="1166"/>
                  </a:cubicBezTo>
                  <a:lnTo>
                    <a:pt x="5482" y="5262"/>
                  </a:lnTo>
                  <a:cubicBezTo>
                    <a:pt x="5434" y="5420"/>
                    <a:pt x="5306" y="5489"/>
                    <a:pt x="5176" y="5489"/>
                  </a:cubicBezTo>
                  <a:cubicBezTo>
                    <a:pt x="4968" y="5489"/>
                    <a:pt x="4755" y="5313"/>
                    <a:pt x="4852" y="5041"/>
                  </a:cubicBezTo>
                  <a:lnTo>
                    <a:pt x="6207" y="946"/>
                  </a:lnTo>
                  <a:cubicBezTo>
                    <a:pt x="6265" y="782"/>
                    <a:pt x="6389" y="714"/>
                    <a:pt x="6515" y="714"/>
                  </a:cubicBezTo>
                  <a:close/>
                  <a:moveTo>
                    <a:pt x="0" y="1"/>
                  </a:moveTo>
                  <a:lnTo>
                    <a:pt x="0" y="5829"/>
                  </a:lnTo>
                  <a:lnTo>
                    <a:pt x="32" y="5829"/>
                  </a:lnTo>
                  <a:cubicBezTo>
                    <a:pt x="32" y="6396"/>
                    <a:pt x="504" y="6869"/>
                    <a:pt x="1072" y="6869"/>
                  </a:cubicBezTo>
                  <a:lnTo>
                    <a:pt x="10681" y="6869"/>
                  </a:lnTo>
                  <a:cubicBezTo>
                    <a:pt x="11216" y="6869"/>
                    <a:pt x="11689" y="6396"/>
                    <a:pt x="11689" y="5829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3" name="Google Shape;8243;p70"/>
          <p:cNvGrpSpPr/>
          <p:nvPr/>
        </p:nvGrpSpPr>
        <p:grpSpPr>
          <a:xfrm>
            <a:off x="7364319" y="3100683"/>
            <a:ext cx="329595" cy="232159"/>
            <a:chOff x="-1199300" y="3279250"/>
            <a:chExt cx="293025" cy="206400"/>
          </a:xfrm>
        </p:grpSpPr>
        <p:sp>
          <p:nvSpPr>
            <p:cNvPr id="8244" name="Google Shape;8244;p70"/>
            <p:cNvSpPr/>
            <p:nvPr/>
          </p:nvSpPr>
          <p:spPr>
            <a:xfrm>
              <a:off x="-1183550" y="3395050"/>
              <a:ext cx="261525" cy="90600"/>
            </a:xfrm>
            <a:custGeom>
              <a:rect b="b" l="l" r="r" t="t"/>
              <a:pathLst>
                <a:path extrusionOk="0" h="3624" w="10461">
                  <a:moveTo>
                    <a:pt x="3498" y="0"/>
                  </a:moveTo>
                  <a:lnTo>
                    <a:pt x="1" y="3529"/>
                  </a:lnTo>
                  <a:cubicBezTo>
                    <a:pt x="127" y="3623"/>
                    <a:pt x="284" y="3623"/>
                    <a:pt x="442" y="3623"/>
                  </a:cubicBezTo>
                  <a:lnTo>
                    <a:pt x="10051" y="3623"/>
                  </a:lnTo>
                  <a:cubicBezTo>
                    <a:pt x="10208" y="3623"/>
                    <a:pt x="10366" y="3560"/>
                    <a:pt x="10460" y="3529"/>
                  </a:cubicBezTo>
                  <a:lnTo>
                    <a:pt x="6963" y="0"/>
                  </a:lnTo>
                  <a:lnTo>
                    <a:pt x="5986" y="977"/>
                  </a:lnTo>
                  <a:cubicBezTo>
                    <a:pt x="5797" y="1166"/>
                    <a:pt x="5522" y="1260"/>
                    <a:pt x="5242" y="1260"/>
                  </a:cubicBezTo>
                  <a:cubicBezTo>
                    <a:pt x="4963" y="1260"/>
                    <a:pt x="4679" y="1166"/>
                    <a:pt x="4474" y="977"/>
                  </a:cubicBezTo>
                  <a:lnTo>
                    <a:pt x="349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5" name="Google Shape;8245;p70"/>
            <p:cNvSpPr/>
            <p:nvPr/>
          </p:nvSpPr>
          <p:spPr>
            <a:xfrm>
              <a:off x="-1184325" y="3279250"/>
              <a:ext cx="261500" cy="129400"/>
            </a:xfrm>
            <a:custGeom>
              <a:rect b="b" l="l" r="r" t="t"/>
              <a:pathLst>
                <a:path extrusionOk="0" h="5176" w="10460">
                  <a:moveTo>
                    <a:pt x="410" y="1"/>
                  </a:moveTo>
                  <a:cubicBezTo>
                    <a:pt x="252" y="1"/>
                    <a:pt x="95" y="64"/>
                    <a:pt x="0" y="95"/>
                  </a:cubicBezTo>
                  <a:lnTo>
                    <a:pt x="3781" y="3876"/>
                  </a:lnTo>
                  <a:lnTo>
                    <a:pt x="4978" y="5105"/>
                  </a:lnTo>
                  <a:cubicBezTo>
                    <a:pt x="5041" y="5152"/>
                    <a:pt x="5143" y="5175"/>
                    <a:pt x="5246" y="5175"/>
                  </a:cubicBezTo>
                  <a:cubicBezTo>
                    <a:pt x="5348" y="5175"/>
                    <a:pt x="5450" y="5152"/>
                    <a:pt x="5513" y="5105"/>
                  </a:cubicBezTo>
                  <a:lnTo>
                    <a:pt x="6711" y="3876"/>
                  </a:lnTo>
                  <a:lnTo>
                    <a:pt x="10460" y="95"/>
                  </a:lnTo>
                  <a:cubicBezTo>
                    <a:pt x="10334" y="1"/>
                    <a:pt x="10176" y="1"/>
                    <a:pt x="10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6" name="Google Shape;8246;p70"/>
            <p:cNvSpPr/>
            <p:nvPr/>
          </p:nvSpPr>
          <p:spPr>
            <a:xfrm>
              <a:off x="-1199300" y="3294225"/>
              <a:ext cx="90600" cy="175650"/>
            </a:xfrm>
            <a:custGeom>
              <a:rect b="b" l="l" r="r" t="t"/>
              <a:pathLst>
                <a:path extrusionOk="0" h="7026" w="3624">
                  <a:moveTo>
                    <a:pt x="126" y="0"/>
                  </a:moveTo>
                  <a:cubicBezTo>
                    <a:pt x="32" y="126"/>
                    <a:pt x="0" y="284"/>
                    <a:pt x="0" y="441"/>
                  </a:cubicBezTo>
                  <a:lnTo>
                    <a:pt x="0" y="6585"/>
                  </a:lnTo>
                  <a:cubicBezTo>
                    <a:pt x="0" y="6742"/>
                    <a:pt x="32" y="6900"/>
                    <a:pt x="126" y="7026"/>
                  </a:cubicBezTo>
                  <a:lnTo>
                    <a:pt x="3624" y="3466"/>
                  </a:lnTo>
                  <a:lnTo>
                    <a:pt x="12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47" name="Google Shape;8247;p70"/>
            <p:cNvSpPr/>
            <p:nvPr/>
          </p:nvSpPr>
          <p:spPr>
            <a:xfrm>
              <a:off x="-996875" y="3294225"/>
              <a:ext cx="90600" cy="177225"/>
            </a:xfrm>
            <a:custGeom>
              <a:rect b="b" l="l" r="r" t="t"/>
              <a:pathLst>
                <a:path extrusionOk="0" h="7089" w="3624">
                  <a:moveTo>
                    <a:pt x="3529" y="0"/>
                  </a:moveTo>
                  <a:lnTo>
                    <a:pt x="0" y="3529"/>
                  </a:lnTo>
                  <a:lnTo>
                    <a:pt x="3529" y="7089"/>
                  </a:lnTo>
                  <a:cubicBezTo>
                    <a:pt x="3592" y="6963"/>
                    <a:pt x="3623" y="6805"/>
                    <a:pt x="3623" y="6648"/>
                  </a:cubicBezTo>
                  <a:lnTo>
                    <a:pt x="3623" y="504"/>
                  </a:lnTo>
                  <a:cubicBezTo>
                    <a:pt x="3592" y="284"/>
                    <a:pt x="3560" y="126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48" name="Google Shape;8248;p70"/>
          <p:cNvGrpSpPr/>
          <p:nvPr/>
        </p:nvGrpSpPr>
        <p:grpSpPr>
          <a:xfrm>
            <a:off x="1439682" y="3052500"/>
            <a:ext cx="347310" cy="328526"/>
            <a:chOff x="-6338550" y="3272950"/>
            <a:chExt cx="308775" cy="292075"/>
          </a:xfrm>
        </p:grpSpPr>
        <p:sp>
          <p:nvSpPr>
            <p:cNvPr id="8249" name="Google Shape;8249;p70"/>
            <p:cNvSpPr/>
            <p:nvPr/>
          </p:nvSpPr>
          <p:spPr>
            <a:xfrm>
              <a:off x="-6338550" y="3272950"/>
              <a:ext cx="308775" cy="119750"/>
            </a:xfrm>
            <a:custGeom>
              <a:rect b="b" l="l" r="r" t="t"/>
              <a:pathLst>
                <a:path extrusionOk="0" h="4790" w="12351">
                  <a:moveTo>
                    <a:pt x="6144" y="2017"/>
                  </a:moveTo>
                  <a:cubicBezTo>
                    <a:pt x="6333" y="2017"/>
                    <a:pt x="6491" y="2206"/>
                    <a:pt x="6491" y="2395"/>
                  </a:cubicBezTo>
                  <a:cubicBezTo>
                    <a:pt x="6459" y="2584"/>
                    <a:pt x="6333" y="2742"/>
                    <a:pt x="6144" y="2742"/>
                  </a:cubicBezTo>
                  <a:cubicBezTo>
                    <a:pt x="5955" y="2742"/>
                    <a:pt x="5797" y="2584"/>
                    <a:pt x="5797" y="2395"/>
                  </a:cubicBezTo>
                  <a:cubicBezTo>
                    <a:pt x="5797" y="2206"/>
                    <a:pt x="5955" y="2017"/>
                    <a:pt x="6144" y="2017"/>
                  </a:cubicBezTo>
                  <a:close/>
                  <a:moveTo>
                    <a:pt x="6144" y="1"/>
                  </a:moveTo>
                  <a:cubicBezTo>
                    <a:pt x="4789" y="1"/>
                    <a:pt x="3750" y="1040"/>
                    <a:pt x="3750" y="2395"/>
                  </a:cubicBezTo>
                  <a:cubicBezTo>
                    <a:pt x="3750" y="2521"/>
                    <a:pt x="3750" y="2616"/>
                    <a:pt x="3781" y="2742"/>
                  </a:cubicBezTo>
                  <a:lnTo>
                    <a:pt x="1324" y="2742"/>
                  </a:lnTo>
                  <a:cubicBezTo>
                    <a:pt x="1" y="2742"/>
                    <a:pt x="1" y="4790"/>
                    <a:pt x="1324" y="4790"/>
                  </a:cubicBezTo>
                  <a:lnTo>
                    <a:pt x="10996" y="4790"/>
                  </a:lnTo>
                  <a:cubicBezTo>
                    <a:pt x="12351" y="4790"/>
                    <a:pt x="12351" y="2742"/>
                    <a:pt x="10996" y="2742"/>
                  </a:cubicBezTo>
                  <a:lnTo>
                    <a:pt x="8507" y="2742"/>
                  </a:lnTo>
                  <a:cubicBezTo>
                    <a:pt x="8507" y="2616"/>
                    <a:pt x="8538" y="2521"/>
                    <a:pt x="8538" y="2395"/>
                  </a:cubicBezTo>
                  <a:cubicBezTo>
                    <a:pt x="8538" y="1040"/>
                    <a:pt x="7467" y="1"/>
                    <a:pt x="61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0" name="Google Shape;8250;p70"/>
            <p:cNvSpPr/>
            <p:nvPr/>
          </p:nvSpPr>
          <p:spPr>
            <a:xfrm>
              <a:off x="-6228275" y="3479325"/>
              <a:ext cx="86650" cy="85700"/>
            </a:xfrm>
            <a:custGeom>
              <a:rect b="b" l="l" r="r" t="t"/>
              <a:pathLst>
                <a:path extrusionOk="0" h="3428" w="3466">
                  <a:moveTo>
                    <a:pt x="32" y="0"/>
                  </a:moveTo>
                  <a:lnTo>
                    <a:pt x="32" y="3088"/>
                  </a:lnTo>
                  <a:lnTo>
                    <a:pt x="0" y="3088"/>
                  </a:lnTo>
                  <a:cubicBezTo>
                    <a:pt x="0" y="3268"/>
                    <a:pt x="190" y="3428"/>
                    <a:pt x="380" y="3428"/>
                  </a:cubicBezTo>
                  <a:cubicBezTo>
                    <a:pt x="422" y="3428"/>
                    <a:pt x="464" y="3420"/>
                    <a:pt x="504" y="3403"/>
                  </a:cubicBezTo>
                  <a:lnTo>
                    <a:pt x="3277" y="2016"/>
                  </a:lnTo>
                  <a:cubicBezTo>
                    <a:pt x="3371" y="1985"/>
                    <a:pt x="3466" y="1859"/>
                    <a:pt x="3466" y="1701"/>
                  </a:cubicBezTo>
                  <a:lnTo>
                    <a:pt x="346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1" name="Google Shape;8251;p70"/>
            <p:cNvSpPr/>
            <p:nvPr/>
          </p:nvSpPr>
          <p:spPr>
            <a:xfrm>
              <a:off x="-6292075" y="3410800"/>
              <a:ext cx="212675" cy="50425"/>
            </a:xfrm>
            <a:custGeom>
              <a:rect b="b" l="l" r="r" t="t"/>
              <a:pathLst>
                <a:path extrusionOk="0" h="2017" w="8507">
                  <a:moveTo>
                    <a:pt x="0" y="0"/>
                  </a:moveTo>
                  <a:lnTo>
                    <a:pt x="2048" y="2016"/>
                  </a:lnTo>
                  <a:lnTo>
                    <a:pt x="6459" y="2016"/>
                  </a:lnTo>
                  <a:lnTo>
                    <a:pt x="85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2" name="Google Shape;8252;p70"/>
          <p:cNvGrpSpPr/>
          <p:nvPr/>
        </p:nvGrpSpPr>
        <p:grpSpPr>
          <a:xfrm>
            <a:off x="1448540" y="3455909"/>
            <a:ext cx="329595" cy="327823"/>
            <a:chOff x="-6329100" y="3632100"/>
            <a:chExt cx="293025" cy="291450"/>
          </a:xfrm>
        </p:grpSpPr>
        <p:sp>
          <p:nvSpPr>
            <p:cNvPr id="8253" name="Google Shape;8253;p70"/>
            <p:cNvSpPr/>
            <p:nvPr/>
          </p:nvSpPr>
          <p:spPr>
            <a:xfrm>
              <a:off x="-6210700" y="3751600"/>
              <a:ext cx="174625" cy="171950"/>
            </a:xfrm>
            <a:custGeom>
              <a:rect b="b" l="l" r="r" t="t"/>
              <a:pathLst>
                <a:path extrusionOk="0" h="6878" w="6985">
                  <a:moveTo>
                    <a:pt x="492" y="0"/>
                  </a:moveTo>
                  <a:cubicBezTo>
                    <a:pt x="219" y="0"/>
                    <a:pt x="0" y="235"/>
                    <a:pt x="85" y="545"/>
                  </a:cubicBezTo>
                  <a:lnTo>
                    <a:pt x="1503" y="5712"/>
                  </a:lnTo>
                  <a:cubicBezTo>
                    <a:pt x="1559" y="5882"/>
                    <a:pt x="1707" y="5984"/>
                    <a:pt x="1856" y="5984"/>
                  </a:cubicBezTo>
                  <a:cubicBezTo>
                    <a:pt x="1956" y="5984"/>
                    <a:pt x="2057" y="5939"/>
                    <a:pt x="2133" y="5838"/>
                  </a:cubicBezTo>
                  <a:lnTo>
                    <a:pt x="2889" y="4735"/>
                  </a:lnTo>
                  <a:lnTo>
                    <a:pt x="3739" y="5712"/>
                  </a:lnTo>
                  <a:lnTo>
                    <a:pt x="4622" y="6594"/>
                  </a:lnTo>
                  <a:cubicBezTo>
                    <a:pt x="4811" y="6783"/>
                    <a:pt x="5086" y="6878"/>
                    <a:pt x="5362" y="6878"/>
                  </a:cubicBezTo>
                  <a:cubicBezTo>
                    <a:pt x="5638" y="6878"/>
                    <a:pt x="5913" y="6783"/>
                    <a:pt x="6102" y="6594"/>
                  </a:cubicBezTo>
                  <a:lnTo>
                    <a:pt x="6575" y="6122"/>
                  </a:lnTo>
                  <a:cubicBezTo>
                    <a:pt x="6984" y="5712"/>
                    <a:pt x="6984" y="5113"/>
                    <a:pt x="6575" y="4672"/>
                  </a:cubicBezTo>
                  <a:lnTo>
                    <a:pt x="4811" y="2814"/>
                  </a:lnTo>
                  <a:lnTo>
                    <a:pt x="5913" y="2058"/>
                  </a:lnTo>
                  <a:cubicBezTo>
                    <a:pt x="6134" y="1900"/>
                    <a:pt x="6102" y="1522"/>
                    <a:pt x="5787" y="1427"/>
                  </a:cubicBezTo>
                  <a:lnTo>
                    <a:pt x="589" y="10"/>
                  </a:lnTo>
                  <a:cubicBezTo>
                    <a:pt x="556" y="3"/>
                    <a:pt x="524" y="0"/>
                    <a:pt x="4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4" name="Google Shape;8254;p70"/>
            <p:cNvSpPr/>
            <p:nvPr/>
          </p:nvSpPr>
          <p:spPr>
            <a:xfrm>
              <a:off x="-6272400" y="3691975"/>
              <a:ext cx="136300" cy="135500"/>
            </a:xfrm>
            <a:custGeom>
              <a:rect b="b" l="l" r="r" t="t"/>
              <a:pathLst>
                <a:path extrusionOk="0" h="5420" w="5452">
                  <a:moveTo>
                    <a:pt x="2742" y="0"/>
                  </a:moveTo>
                  <a:cubicBezTo>
                    <a:pt x="1261" y="0"/>
                    <a:pt x="1" y="1229"/>
                    <a:pt x="1" y="2710"/>
                  </a:cubicBezTo>
                  <a:cubicBezTo>
                    <a:pt x="1" y="4127"/>
                    <a:pt x="1041" y="5293"/>
                    <a:pt x="2427" y="5419"/>
                  </a:cubicBezTo>
                  <a:lnTo>
                    <a:pt x="2112" y="4317"/>
                  </a:lnTo>
                  <a:cubicBezTo>
                    <a:pt x="1482" y="4096"/>
                    <a:pt x="1009" y="3466"/>
                    <a:pt x="1009" y="2741"/>
                  </a:cubicBezTo>
                  <a:cubicBezTo>
                    <a:pt x="1041" y="1765"/>
                    <a:pt x="1828" y="1009"/>
                    <a:pt x="2773" y="1009"/>
                  </a:cubicBezTo>
                  <a:cubicBezTo>
                    <a:pt x="3530" y="1009"/>
                    <a:pt x="4128" y="1481"/>
                    <a:pt x="4349" y="2143"/>
                  </a:cubicBezTo>
                  <a:lnTo>
                    <a:pt x="5451" y="2458"/>
                  </a:lnTo>
                  <a:cubicBezTo>
                    <a:pt x="5294" y="1072"/>
                    <a:pt x="4160" y="0"/>
                    <a:pt x="274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5" name="Google Shape;8255;p70"/>
            <p:cNvSpPr/>
            <p:nvPr/>
          </p:nvSpPr>
          <p:spPr>
            <a:xfrm>
              <a:off x="-6329100" y="3632100"/>
              <a:ext cx="257575" cy="256025"/>
            </a:xfrm>
            <a:custGeom>
              <a:rect b="b" l="l" r="r" t="t"/>
              <a:pathLst>
                <a:path extrusionOk="0" h="10241" w="10303">
                  <a:moveTo>
                    <a:pt x="5136" y="1"/>
                  </a:moveTo>
                  <a:cubicBezTo>
                    <a:pt x="2301" y="1"/>
                    <a:pt x="1" y="2269"/>
                    <a:pt x="1" y="5105"/>
                  </a:cubicBezTo>
                  <a:cubicBezTo>
                    <a:pt x="1" y="7972"/>
                    <a:pt x="2332" y="10240"/>
                    <a:pt x="5136" y="10240"/>
                  </a:cubicBezTo>
                  <a:cubicBezTo>
                    <a:pt x="5262" y="10240"/>
                    <a:pt x="5356" y="10240"/>
                    <a:pt x="5451" y="10177"/>
                  </a:cubicBezTo>
                  <a:lnTo>
                    <a:pt x="4978" y="8444"/>
                  </a:lnTo>
                  <a:cubicBezTo>
                    <a:pt x="4959" y="8445"/>
                    <a:pt x="4940" y="8445"/>
                    <a:pt x="4921" y="8445"/>
                  </a:cubicBezTo>
                  <a:cubicBezTo>
                    <a:pt x="3089" y="8445"/>
                    <a:pt x="1639" y="6945"/>
                    <a:pt x="1639" y="5105"/>
                  </a:cubicBezTo>
                  <a:cubicBezTo>
                    <a:pt x="1639" y="3214"/>
                    <a:pt x="3151" y="1702"/>
                    <a:pt x="5073" y="1702"/>
                  </a:cubicBezTo>
                  <a:cubicBezTo>
                    <a:pt x="6900" y="1702"/>
                    <a:pt x="8412" y="3151"/>
                    <a:pt x="8475" y="4979"/>
                  </a:cubicBezTo>
                  <a:lnTo>
                    <a:pt x="10208" y="5451"/>
                  </a:lnTo>
                  <a:cubicBezTo>
                    <a:pt x="10303" y="4002"/>
                    <a:pt x="9799" y="2553"/>
                    <a:pt x="8759" y="1482"/>
                  </a:cubicBezTo>
                  <a:cubicBezTo>
                    <a:pt x="7782" y="505"/>
                    <a:pt x="6522" y="1"/>
                    <a:pt x="51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56" name="Google Shape;8256;p70"/>
          <p:cNvGrpSpPr/>
          <p:nvPr/>
        </p:nvGrpSpPr>
        <p:grpSpPr>
          <a:xfrm>
            <a:off x="1449440" y="3867431"/>
            <a:ext cx="327795" cy="327823"/>
            <a:chOff x="-6329875" y="3992050"/>
            <a:chExt cx="291425" cy="291450"/>
          </a:xfrm>
        </p:grpSpPr>
        <p:sp>
          <p:nvSpPr>
            <p:cNvPr id="8257" name="Google Shape;8257;p70"/>
            <p:cNvSpPr/>
            <p:nvPr/>
          </p:nvSpPr>
          <p:spPr>
            <a:xfrm>
              <a:off x="-6090450" y="4077900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" y="1"/>
                  </a:moveTo>
                  <a:lnTo>
                    <a:pt x="1" y="1387"/>
                  </a:lnTo>
                  <a:lnTo>
                    <a:pt x="2080" y="1387"/>
                  </a:lnTo>
                  <a:lnTo>
                    <a:pt x="2080" y="1040"/>
                  </a:lnTo>
                  <a:cubicBezTo>
                    <a:pt x="2080" y="473"/>
                    <a:pt x="1607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8" name="Google Shape;8258;p70"/>
            <p:cNvSpPr/>
            <p:nvPr/>
          </p:nvSpPr>
          <p:spPr>
            <a:xfrm>
              <a:off x="-6262925" y="3992050"/>
              <a:ext cx="154400" cy="155200"/>
            </a:xfrm>
            <a:custGeom>
              <a:rect b="b" l="l" r="r" t="t"/>
              <a:pathLst>
                <a:path extrusionOk="0" h="6208" w="6176">
                  <a:moveTo>
                    <a:pt x="5167" y="1387"/>
                  </a:moveTo>
                  <a:cubicBezTo>
                    <a:pt x="5608" y="1387"/>
                    <a:pt x="5639" y="2048"/>
                    <a:pt x="5167" y="2048"/>
                  </a:cubicBezTo>
                  <a:lnTo>
                    <a:pt x="1071" y="2048"/>
                  </a:lnTo>
                  <a:cubicBezTo>
                    <a:pt x="1053" y="2051"/>
                    <a:pt x="1035" y="2052"/>
                    <a:pt x="1018" y="2052"/>
                  </a:cubicBezTo>
                  <a:cubicBezTo>
                    <a:pt x="628" y="2052"/>
                    <a:pt x="618" y="1387"/>
                    <a:pt x="1071" y="1387"/>
                  </a:cubicBezTo>
                  <a:close/>
                  <a:moveTo>
                    <a:pt x="5167" y="2773"/>
                  </a:moveTo>
                  <a:cubicBezTo>
                    <a:pt x="5608" y="2773"/>
                    <a:pt x="5639" y="3435"/>
                    <a:pt x="5167" y="3435"/>
                  </a:cubicBezTo>
                  <a:lnTo>
                    <a:pt x="1071" y="3435"/>
                  </a:lnTo>
                  <a:cubicBezTo>
                    <a:pt x="630" y="3435"/>
                    <a:pt x="599" y="2773"/>
                    <a:pt x="1071" y="2773"/>
                  </a:cubicBezTo>
                  <a:close/>
                  <a:moveTo>
                    <a:pt x="5167" y="4159"/>
                  </a:moveTo>
                  <a:cubicBezTo>
                    <a:pt x="5608" y="4159"/>
                    <a:pt x="5639" y="4821"/>
                    <a:pt x="5167" y="4821"/>
                  </a:cubicBezTo>
                  <a:lnTo>
                    <a:pt x="1071" y="4821"/>
                  </a:lnTo>
                  <a:cubicBezTo>
                    <a:pt x="630" y="4821"/>
                    <a:pt x="599" y="4159"/>
                    <a:pt x="1071" y="415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lnTo>
                    <a:pt x="0" y="6207"/>
                  </a:lnTo>
                  <a:lnTo>
                    <a:pt x="4726" y="6207"/>
                  </a:lnTo>
                  <a:cubicBezTo>
                    <a:pt x="5041" y="6207"/>
                    <a:pt x="5198" y="5672"/>
                    <a:pt x="5356" y="5420"/>
                  </a:cubicBezTo>
                  <a:cubicBezTo>
                    <a:pt x="5513" y="5104"/>
                    <a:pt x="5828" y="4884"/>
                    <a:pt x="6175" y="4852"/>
                  </a:cubicBezTo>
                  <a:lnTo>
                    <a:pt x="6175" y="379"/>
                  </a:lnTo>
                  <a:cubicBezTo>
                    <a:pt x="6175" y="158"/>
                    <a:pt x="6018" y="1"/>
                    <a:pt x="582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59" name="Google Shape;8259;p70"/>
            <p:cNvSpPr/>
            <p:nvPr/>
          </p:nvSpPr>
          <p:spPr>
            <a:xfrm>
              <a:off x="-6329875" y="4044825"/>
              <a:ext cx="51200" cy="102425"/>
            </a:xfrm>
            <a:custGeom>
              <a:rect b="b" l="l" r="r" t="t"/>
              <a:pathLst>
                <a:path extrusionOk="0" h="4097" w="2048">
                  <a:moveTo>
                    <a:pt x="1040" y="0"/>
                  </a:moveTo>
                  <a:cubicBezTo>
                    <a:pt x="473" y="0"/>
                    <a:pt x="0" y="473"/>
                    <a:pt x="0" y="1009"/>
                  </a:cubicBezTo>
                  <a:lnTo>
                    <a:pt x="0" y="4096"/>
                  </a:lnTo>
                  <a:lnTo>
                    <a:pt x="2048" y="4096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0" name="Google Shape;8260;p70"/>
            <p:cNvSpPr/>
            <p:nvPr/>
          </p:nvSpPr>
          <p:spPr>
            <a:xfrm>
              <a:off x="-6329875" y="4129900"/>
              <a:ext cx="291425" cy="153600"/>
            </a:xfrm>
            <a:custGeom>
              <a:rect b="b" l="l" r="r" t="t"/>
              <a:pathLst>
                <a:path extrusionOk="0" h="6144" w="11657">
                  <a:moveTo>
                    <a:pt x="8948" y="0"/>
                  </a:moveTo>
                  <a:cubicBezTo>
                    <a:pt x="8664" y="0"/>
                    <a:pt x="8506" y="473"/>
                    <a:pt x="8349" y="788"/>
                  </a:cubicBezTo>
                  <a:cubicBezTo>
                    <a:pt x="8191" y="1166"/>
                    <a:pt x="7845" y="1355"/>
                    <a:pt x="7467" y="1355"/>
                  </a:cubicBezTo>
                  <a:lnTo>
                    <a:pt x="0" y="1355"/>
                  </a:lnTo>
                  <a:lnTo>
                    <a:pt x="0" y="5135"/>
                  </a:lnTo>
                  <a:cubicBezTo>
                    <a:pt x="0" y="5671"/>
                    <a:pt x="473" y="6143"/>
                    <a:pt x="1040" y="6143"/>
                  </a:cubicBezTo>
                  <a:lnTo>
                    <a:pt x="10649" y="6143"/>
                  </a:lnTo>
                  <a:cubicBezTo>
                    <a:pt x="11184" y="6143"/>
                    <a:pt x="11657" y="5671"/>
                    <a:pt x="11657" y="5135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1" name="Google Shape;8261;p70"/>
          <p:cNvGrpSpPr/>
          <p:nvPr/>
        </p:nvGrpSpPr>
        <p:grpSpPr>
          <a:xfrm>
            <a:off x="3557053" y="3051529"/>
            <a:ext cx="330494" cy="330466"/>
            <a:chOff x="-4478975" y="3251700"/>
            <a:chExt cx="293825" cy="293800"/>
          </a:xfrm>
        </p:grpSpPr>
        <p:sp>
          <p:nvSpPr>
            <p:cNvPr id="8262" name="Google Shape;8262;p70"/>
            <p:cNvSpPr/>
            <p:nvPr/>
          </p:nvSpPr>
          <p:spPr>
            <a:xfrm>
              <a:off x="-4375000" y="3365100"/>
              <a:ext cx="85075" cy="110900"/>
            </a:xfrm>
            <a:custGeom>
              <a:rect b="b" l="l" r="r" t="t"/>
              <a:pathLst>
                <a:path extrusionOk="0" h="4436" w="3403">
                  <a:moveTo>
                    <a:pt x="662" y="1"/>
                  </a:moveTo>
                  <a:cubicBezTo>
                    <a:pt x="221" y="316"/>
                    <a:pt x="0" y="820"/>
                    <a:pt x="0" y="1387"/>
                  </a:cubicBezTo>
                  <a:cubicBezTo>
                    <a:pt x="0" y="2080"/>
                    <a:pt x="473" y="2773"/>
                    <a:pt x="1135" y="2994"/>
                  </a:cubicBezTo>
                  <a:cubicBezTo>
                    <a:pt x="1261" y="3025"/>
                    <a:pt x="1355" y="3183"/>
                    <a:pt x="1355" y="3309"/>
                  </a:cubicBezTo>
                  <a:lnTo>
                    <a:pt x="1355" y="4412"/>
                  </a:lnTo>
                  <a:cubicBezTo>
                    <a:pt x="1576" y="4427"/>
                    <a:pt x="1647" y="4435"/>
                    <a:pt x="1714" y="4435"/>
                  </a:cubicBezTo>
                  <a:cubicBezTo>
                    <a:pt x="1780" y="4435"/>
                    <a:pt x="1843" y="4427"/>
                    <a:pt x="2048" y="4412"/>
                  </a:cubicBezTo>
                  <a:lnTo>
                    <a:pt x="2048" y="3309"/>
                  </a:lnTo>
                  <a:cubicBezTo>
                    <a:pt x="2048" y="3151"/>
                    <a:pt x="2111" y="3025"/>
                    <a:pt x="2269" y="2994"/>
                  </a:cubicBezTo>
                  <a:cubicBezTo>
                    <a:pt x="2962" y="2710"/>
                    <a:pt x="3403" y="2080"/>
                    <a:pt x="3403" y="1387"/>
                  </a:cubicBezTo>
                  <a:cubicBezTo>
                    <a:pt x="3403" y="820"/>
                    <a:pt x="3119" y="316"/>
                    <a:pt x="2741" y="1"/>
                  </a:cubicBezTo>
                  <a:lnTo>
                    <a:pt x="2741" y="1387"/>
                  </a:lnTo>
                  <a:cubicBezTo>
                    <a:pt x="2741" y="1576"/>
                    <a:pt x="2584" y="1734"/>
                    <a:pt x="2395" y="1734"/>
                  </a:cubicBezTo>
                  <a:lnTo>
                    <a:pt x="1009" y="1734"/>
                  </a:lnTo>
                  <a:cubicBezTo>
                    <a:pt x="820" y="1734"/>
                    <a:pt x="662" y="1576"/>
                    <a:pt x="662" y="1387"/>
                  </a:cubicBezTo>
                  <a:lnTo>
                    <a:pt x="66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3" name="Google Shape;8263;p70"/>
            <p:cNvSpPr/>
            <p:nvPr/>
          </p:nvSpPr>
          <p:spPr>
            <a:xfrm>
              <a:off x="-4408875" y="3321800"/>
              <a:ext cx="154400" cy="148875"/>
            </a:xfrm>
            <a:custGeom>
              <a:rect b="b" l="l" r="r" t="t"/>
              <a:pathLst>
                <a:path extrusionOk="0" h="5955" w="6176">
                  <a:moveTo>
                    <a:pt x="3057" y="0"/>
                  </a:moveTo>
                  <a:cubicBezTo>
                    <a:pt x="1387" y="0"/>
                    <a:pt x="1" y="1386"/>
                    <a:pt x="1" y="3088"/>
                  </a:cubicBezTo>
                  <a:cubicBezTo>
                    <a:pt x="1" y="4411"/>
                    <a:pt x="851" y="5545"/>
                    <a:pt x="2049" y="5954"/>
                  </a:cubicBezTo>
                  <a:lnTo>
                    <a:pt x="2049" y="5230"/>
                  </a:lnTo>
                  <a:cubicBezTo>
                    <a:pt x="1229" y="4852"/>
                    <a:pt x="662" y="4001"/>
                    <a:pt x="662" y="3088"/>
                  </a:cubicBezTo>
                  <a:cubicBezTo>
                    <a:pt x="662" y="2048"/>
                    <a:pt x="1292" y="1134"/>
                    <a:pt x="2269" y="819"/>
                  </a:cubicBezTo>
                  <a:cubicBezTo>
                    <a:pt x="2307" y="810"/>
                    <a:pt x="2344" y="805"/>
                    <a:pt x="2380" y="805"/>
                  </a:cubicBezTo>
                  <a:cubicBezTo>
                    <a:pt x="2583" y="805"/>
                    <a:pt x="2742" y="947"/>
                    <a:pt x="2742" y="1134"/>
                  </a:cubicBezTo>
                  <a:lnTo>
                    <a:pt x="2742" y="2710"/>
                  </a:lnTo>
                  <a:lnTo>
                    <a:pt x="3435" y="2710"/>
                  </a:lnTo>
                  <a:lnTo>
                    <a:pt x="3435" y="1134"/>
                  </a:lnTo>
                  <a:cubicBezTo>
                    <a:pt x="3435" y="947"/>
                    <a:pt x="3594" y="805"/>
                    <a:pt x="3796" y="805"/>
                  </a:cubicBezTo>
                  <a:cubicBezTo>
                    <a:pt x="3832" y="805"/>
                    <a:pt x="3869" y="810"/>
                    <a:pt x="3907" y="819"/>
                  </a:cubicBezTo>
                  <a:cubicBezTo>
                    <a:pt x="4852" y="1197"/>
                    <a:pt x="5514" y="2079"/>
                    <a:pt x="5514" y="3088"/>
                  </a:cubicBezTo>
                  <a:cubicBezTo>
                    <a:pt x="5514" y="4001"/>
                    <a:pt x="4947" y="4852"/>
                    <a:pt x="4128" y="5230"/>
                  </a:cubicBezTo>
                  <a:lnTo>
                    <a:pt x="4128" y="5954"/>
                  </a:lnTo>
                  <a:cubicBezTo>
                    <a:pt x="5325" y="5513"/>
                    <a:pt x="6176" y="4411"/>
                    <a:pt x="6176" y="3088"/>
                  </a:cubicBezTo>
                  <a:cubicBezTo>
                    <a:pt x="6144" y="1386"/>
                    <a:pt x="4758" y="0"/>
                    <a:pt x="305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4" name="Google Shape;8264;p70"/>
            <p:cNvSpPr/>
            <p:nvPr/>
          </p:nvSpPr>
          <p:spPr>
            <a:xfrm>
              <a:off x="-4478975" y="3251700"/>
              <a:ext cx="293825" cy="293800"/>
            </a:xfrm>
            <a:custGeom>
              <a:rect b="b" l="l" r="r" t="t"/>
              <a:pathLst>
                <a:path extrusionOk="0" h="11752" w="11753">
                  <a:moveTo>
                    <a:pt x="5861" y="2111"/>
                  </a:moveTo>
                  <a:cubicBezTo>
                    <a:pt x="7972" y="2111"/>
                    <a:pt x="9641" y="3781"/>
                    <a:pt x="9641" y="5892"/>
                  </a:cubicBezTo>
                  <a:cubicBezTo>
                    <a:pt x="9610" y="7971"/>
                    <a:pt x="7909" y="9672"/>
                    <a:pt x="5861" y="9672"/>
                  </a:cubicBezTo>
                  <a:cubicBezTo>
                    <a:pt x="3781" y="9672"/>
                    <a:pt x="2080" y="7971"/>
                    <a:pt x="2080" y="5892"/>
                  </a:cubicBezTo>
                  <a:cubicBezTo>
                    <a:pt x="2080" y="3781"/>
                    <a:pt x="3781" y="2111"/>
                    <a:pt x="5861" y="2111"/>
                  </a:cubicBezTo>
                  <a:close/>
                  <a:moveTo>
                    <a:pt x="5168" y="0"/>
                  </a:moveTo>
                  <a:cubicBezTo>
                    <a:pt x="5010" y="0"/>
                    <a:pt x="4884" y="126"/>
                    <a:pt x="4853" y="284"/>
                  </a:cubicBezTo>
                  <a:lnTo>
                    <a:pt x="4695" y="882"/>
                  </a:lnTo>
                  <a:cubicBezTo>
                    <a:pt x="4128" y="1008"/>
                    <a:pt x="3624" y="1229"/>
                    <a:pt x="3120" y="1512"/>
                  </a:cubicBezTo>
                  <a:lnTo>
                    <a:pt x="2616" y="1197"/>
                  </a:lnTo>
                  <a:cubicBezTo>
                    <a:pt x="2557" y="1153"/>
                    <a:pt x="2485" y="1130"/>
                    <a:pt x="2412" y="1130"/>
                  </a:cubicBezTo>
                  <a:cubicBezTo>
                    <a:pt x="2328" y="1130"/>
                    <a:pt x="2242" y="1161"/>
                    <a:pt x="2175" y="1229"/>
                  </a:cubicBezTo>
                  <a:lnTo>
                    <a:pt x="1198" y="2205"/>
                  </a:lnTo>
                  <a:cubicBezTo>
                    <a:pt x="1072" y="2332"/>
                    <a:pt x="1072" y="2489"/>
                    <a:pt x="1135" y="2647"/>
                  </a:cubicBezTo>
                  <a:lnTo>
                    <a:pt x="1450" y="3151"/>
                  </a:lnTo>
                  <a:cubicBezTo>
                    <a:pt x="1135" y="3623"/>
                    <a:pt x="946" y="4190"/>
                    <a:pt x="820" y="4726"/>
                  </a:cubicBezTo>
                  <a:lnTo>
                    <a:pt x="284" y="4883"/>
                  </a:lnTo>
                  <a:cubicBezTo>
                    <a:pt x="127" y="4946"/>
                    <a:pt x="1" y="5041"/>
                    <a:pt x="1" y="5198"/>
                  </a:cubicBezTo>
                  <a:lnTo>
                    <a:pt x="1" y="6585"/>
                  </a:lnTo>
                  <a:cubicBezTo>
                    <a:pt x="1" y="6742"/>
                    <a:pt x="127" y="6868"/>
                    <a:pt x="284" y="6900"/>
                  </a:cubicBezTo>
                  <a:lnTo>
                    <a:pt x="820" y="7057"/>
                  </a:lnTo>
                  <a:cubicBezTo>
                    <a:pt x="946" y="7593"/>
                    <a:pt x="1198" y="8128"/>
                    <a:pt x="1450" y="8632"/>
                  </a:cubicBezTo>
                  <a:lnTo>
                    <a:pt x="1135" y="9137"/>
                  </a:lnTo>
                  <a:cubicBezTo>
                    <a:pt x="1072" y="9263"/>
                    <a:pt x="1072" y="9452"/>
                    <a:pt x="1198" y="9578"/>
                  </a:cubicBezTo>
                  <a:lnTo>
                    <a:pt x="2175" y="10554"/>
                  </a:lnTo>
                  <a:cubicBezTo>
                    <a:pt x="2248" y="10628"/>
                    <a:pt x="2333" y="10659"/>
                    <a:pt x="2422" y="10659"/>
                  </a:cubicBezTo>
                  <a:cubicBezTo>
                    <a:pt x="2485" y="10659"/>
                    <a:pt x="2550" y="10643"/>
                    <a:pt x="2616" y="10617"/>
                  </a:cubicBezTo>
                  <a:lnTo>
                    <a:pt x="3120" y="10302"/>
                  </a:lnTo>
                  <a:cubicBezTo>
                    <a:pt x="3592" y="10617"/>
                    <a:pt x="4128" y="10806"/>
                    <a:pt x="4695" y="10932"/>
                  </a:cubicBezTo>
                  <a:lnTo>
                    <a:pt x="4853" y="11468"/>
                  </a:lnTo>
                  <a:cubicBezTo>
                    <a:pt x="4884" y="11625"/>
                    <a:pt x="5010" y="11751"/>
                    <a:pt x="5168" y="11751"/>
                  </a:cubicBezTo>
                  <a:lnTo>
                    <a:pt x="6554" y="11751"/>
                  </a:lnTo>
                  <a:cubicBezTo>
                    <a:pt x="6711" y="11751"/>
                    <a:pt x="6806" y="11625"/>
                    <a:pt x="6869" y="11468"/>
                  </a:cubicBezTo>
                  <a:lnTo>
                    <a:pt x="7026" y="10932"/>
                  </a:lnTo>
                  <a:cubicBezTo>
                    <a:pt x="7562" y="10806"/>
                    <a:pt x="8066" y="10554"/>
                    <a:pt x="8602" y="10302"/>
                  </a:cubicBezTo>
                  <a:lnTo>
                    <a:pt x="9106" y="10617"/>
                  </a:lnTo>
                  <a:cubicBezTo>
                    <a:pt x="9158" y="10643"/>
                    <a:pt x="9221" y="10659"/>
                    <a:pt x="9286" y="10659"/>
                  </a:cubicBezTo>
                  <a:cubicBezTo>
                    <a:pt x="9378" y="10659"/>
                    <a:pt x="9473" y="10628"/>
                    <a:pt x="9547" y="10554"/>
                  </a:cubicBezTo>
                  <a:lnTo>
                    <a:pt x="10523" y="9578"/>
                  </a:lnTo>
                  <a:cubicBezTo>
                    <a:pt x="10649" y="9452"/>
                    <a:pt x="10649" y="9294"/>
                    <a:pt x="10555" y="9137"/>
                  </a:cubicBezTo>
                  <a:lnTo>
                    <a:pt x="10240" y="8632"/>
                  </a:lnTo>
                  <a:cubicBezTo>
                    <a:pt x="10555" y="8160"/>
                    <a:pt x="10744" y="7593"/>
                    <a:pt x="10870" y="7057"/>
                  </a:cubicBezTo>
                  <a:lnTo>
                    <a:pt x="11469" y="6900"/>
                  </a:lnTo>
                  <a:cubicBezTo>
                    <a:pt x="11626" y="6868"/>
                    <a:pt x="11752" y="6742"/>
                    <a:pt x="11752" y="6585"/>
                  </a:cubicBezTo>
                  <a:lnTo>
                    <a:pt x="11752" y="5198"/>
                  </a:lnTo>
                  <a:cubicBezTo>
                    <a:pt x="11752" y="5041"/>
                    <a:pt x="11626" y="4946"/>
                    <a:pt x="11469" y="4883"/>
                  </a:cubicBezTo>
                  <a:lnTo>
                    <a:pt x="10870" y="4726"/>
                  </a:lnTo>
                  <a:cubicBezTo>
                    <a:pt x="10744" y="4190"/>
                    <a:pt x="10523" y="3686"/>
                    <a:pt x="10240" y="3151"/>
                  </a:cubicBezTo>
                  <a:lnTo>
                    <a:pt x="10555" y="2647"/>
                  </a:lnTo>
                  <a:cubicBezTo>
                    <a:pt x="10649" y="2521"/>
                    <a:pt x="10649" y="2332"/>
                    <a:pt x="10523" y="2205"/>
                  </a:cubicBezTo>
                  <a:lnTo>
                    <a:pt x="9547" y="1229"/>
                  </a:lnTo>
                  <a:cubicBezTo>
                    <a:pt x="9479" y="1161"/>
                    <a:pt x="9403" y="1130"/>
                    <a:pt x="9322" y="1130"/>
                  </a:cubicBezTo>
                  <a:cubicBezTo>
                    <a:pt x="9252" y="1130"/>
                    <a:pt x="9179" y="1153"/>
                    <a:pt x="9106" y="1197"/>
                  </a:cubicBezTo>
                  <a:lnTo>
                    <a:pt x="8602" y="1512"/>
                  </a:lnTo>
                  <a:cubicBezTo>
                    <a:pt x="8129" y="1197"/>
                    <a:pt x="7562" y="1008"/>
                    <a:pt x="7026" y="882"/>
                  </a:cubicBezTo>
                  <a:lnTo>
                    <a:pt x="6869" y="284"/>
                  </a:lnTo>
                  <a:cubicBezTo>
                    <a:pt x="6806" y="126"/>
                    <a:pt x="6711" y="0"/>
                    <a:pt x="65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5" name="Google Shape;8265;p70"/>
          <p:cNvGrpSpPr/>
          <p:nvPr/>
        </p:nvGrpSpPr>
        <p:grpSpPr>
          <a:xfrm>
            <a:off x="3557053" y="3455909"/>
            <a:ext cx="330494" cy="327823"/>
            <a:chOff x="-4475825" y="3612425"/>
            <a:chExt cx="293825" cy="291450"/>
          </a:xfrm>
        </p:grpSpPr>
        <p:sp>
          <p:nvSpPr>
            <p:cNvPr id="8266" name="Google Shape;8266;p70"/>
            <p:cNvSpPr/>
            <p:nvPr/>
          </p:nvSpPr>
          <p:spPr>
            <a:xfrm>
              <a:off x="-4349800" y="3664400"/>
              <a:ext cx="34675" cy="33100"/>
            </a:xfrm>
            <a:custGeom>
              <a:rect b="b" l="l" r="r" t="t"/>
              <a:pathLst>
                <a:path extrusionOk="0" h="1324" w="1387">
                  <a:moveTo>
                    <a:pt x="694" y="1"/>
                  </a:moveTo>
                  <a:cubicBezTo>
                    <a:pt x="347" y="1"/>
                    <a:pt x="32" y="316"/>
                    <a:pt x="32" y="662"/>
                  </a:cubicBezTo>
                  <a:cubicBezTo>
                    <a:pt x="1" y="1040"/>
                    <a:pt x="316" y="1324"/>
                    <a:pt x="694" y="1324"/>
                  </a:cubicBezTo>
                  <a:cubicBezTo>
                    <a:pt x="1103" y="1324"/>
                    <a:pt x="1387" y="1009"/>
                    <a:pt x="1387" y="662"/>
                  </a:cubicBezTo>
                  <a:cubicBezTo>
                    <a:pt x="1387" y="284"/>
                    <a:pt x="1072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7" name="Google Shape;8267;p70"/>
            <p:cNvSpPr/>
            <p:nvPr/>
          </p:nvSpPr>
          <p:spPr>
            <a:xfrm>
              <a:off x="-4366325" y="3714800"/>
              <a:ext cx="68525" cy="34700"/>
            </a:xfrm>
            <a:custGeom>
              <a:rect b="b" l="l" r="r" t="t"/>
              <a:pathLst>
                <a:path extrusionOk="0" h="1388" w="2741">
                  <a:moveTo>
                    <a:pt x="1008" y="1"/>
                  </a:moveTo>
                  <a:cubicBezTo>
                    <a:pt x="473" y="1"/>
                    <a:pt x="0" y="474"/>
                    <a:pt x="0" y="1009"/>
                  </a:cubicBezTo>
                  <a:lnTo>
                    <a:pt x="0" y="1387"/>
                  </a:lnTo>
                  <a:lnTo>
                    <a:pt x="2741" y="1387"/>
                  </a:lnTo>
                  <a:lnTo>
                    <a:pt x="2741" y="1009"/>
                  </a:lnTo>
                  <a:cubicBezTo>
                    <a:pt x="2741" y="474"/>
                    <a:pt x="2268" y="1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68" name="Google Shape;8268;p70"/>
            <p:cNvSpPr/>
            <p:nvPr/>
          </p:nvSpPr>
          <p:spPr>
            <a:xfrm>
              <a:off x="-4475825" y="3612425"/>
              <a:ext cx="293825" cy="291450"/>
            </a:xfrm>
            <a:custGeom>
              <a:rect b="b" l="l" r="r" t="t"/>
              <a:pathLst>
                <a:path extrusionOk="0" h="11658" w="11753">
                  <a:moveTo>
                    <a:pt x="5703" y="1324"/>
                  </a:moveTo>
                  <a:cubicBezTo>
                    <a:pt x="6459" y="1324"/>
                    <a:pt x="7089" y="1954"/>
                    <a:pt x="7089" y="2710"/>
                  </a:cubicBezTo>
                  <a:cubicBezTo>
                    <a:pt x="7089" y="3025"/>
                    <a:pt x="6963" y="3340"/>
                    <a:pt x="6774" y="3592"/>
                  </a:cubicBezTo>
                  <a:cubicBezTo>
                    <a:pt x="7373" y="3844"/>
                    <a:pt x="7751" y="4443"/>
                    <a:pt x="7751" y="5104"/>
                  </a:cubicBezTo>
                  <a:lnTo>
                    <a:pt x="7751" y="5766"/>
                  </a:lnTo>
                  <a:lnTo>
                    <a:pt x="7783" y="5766"/>
                  </a:lnTo>
                  <a:cubicBezTo>
                    <a:pt x="7783" y="5986"/>
                    <a:pt x="7625" y="6144"/>
                    <a:pt x="7436" y="6144"/>
                  </a:cubicBezTo>
                  <a:lnTo>
                    <a:pt x="4002" y="6144"/>
                  </a:lnTo>
                  <a:cubicBezTo>
                    <a:pt x="3813" y="6144"/>
                    <a:pt x="3655" y="5986"/>
                    <a:pt x="3655" y="5766"/>
                  </a:cubicBezTo>
                  <a:lnTo>
                    <a:pt x="3655" y="5104"/>
                  </a:lnTo>
                  <a:cubicBezTo>
                    <a:pt x="3655" y="4443"/>
                    <a:pt x="4065" y="3844"/>
                    <a:pt x="4664" y="3592"/>
                  </a:cubicBezTo>
                  <a:cubicBezTo>
                    <a:pt x="4443" y="3340"/>
                    <a:pt x="4348" y="3056"/>
                    <a:pt x="4348" y="2710"/>
                  </a:cubicBezTo>
                  <a:cubicBezTo>
                    <a:pt x="4348" y="1954"/>
                    <a:pt x="4979" y="1324"/>
                    <a:pt x="5703" y="1324"/>
                  </a:cubicBezTo>
                  <a:close/>
                  <a:moveTo>
                    <a:pt x="5798" y="0"/>
                  </a:moveTo>
                  <a:cubicBezTo>
                    <a:pt x="3561" y="0"/>
                    <a:pt x="1702" y="1859"/>
                    <a:pt x="1702" y="4096"/>
                  </a:cubicBezTo>
                  <a:cubicBezTo>
                    <a:pt x="1702" y="5041"/>
                    <a:pt x="2017" y="5955"/>
                    <a:pt x="2553" y="6616"/>
                  </a:cubicBezTo>
                  <a:lnTo>
                    <a:pt x="1702" y="7120"/>
                  </a:lnTo>
                  <a:cubicBezTo>
                    <a:pt x="1513" y="6963"/>
                    <a:pt x="1293" y="6900"/>
                    <a:pt x="1040" y="6900"/>
                  </a:cubicBezTo>
                  <a:cubicBezTo>
                    <a:pt x="473" y="6900"/>
                    <a:pt x="1" y="7341"/>
                    <a:pt x="1" y="7908"/>
                  </a:cubicBezTo>
                  <a:cubicBezTo>
                    <a:pt x="1" y="8475"/>
                    <a:pt x="473" y="8948"/>
                    <a:pt x="1040" y="8948"/>
                  </a:cubicBezTo>
                  <a:cubicBezTo>
                    <a:pt x="1576" y="8948"/>
                    <a:pt x="2049" y="8475"/>
                    <a:pt x="2049" y="7908"/>
                  </a:cubicBezTo>
                  <a:lnTo>
                    <a:pt x="2049" y="7719"/>
                  </a:lnTo>
                  <a:lnTo>
                    <a:pt x="3025" y="7120"/>
                  </a:lnTo>
                  <a:cubicBezTo>
                    <a:pt x="3309" y="7372"/>
                    <a:pt x="3592" y="7593"/>
                    <a:pt x="3939" y="7751"/>
                  </a:cubicBezTo>
                  <a:lnTo>
                    <a:pt x="3277" y="8948"/>
                  </a:lnTo>
                  <a:lnTo>
                    <a:pt x="3088" y="8948"/>
                  </a:lnTo>
                  <a:cubicBezTo>
                    <a:pt x="2521" y="8948"/>
                    <a:pt x="2049" y="9420"/>
                    <a:pt x="2049" y="9956"/>
                  </a:cubicBezTo>
                  <a:cubicBezTo>
                    <a:pt x="2049" y="10523"/>
                    <a:pt x="2521" y="10996"/>
                    <a:pt x="3088" y="10996"/>
                  </a:cubicBezTo>
                  <a:cubicBezTo>
                    <a:pt x="3624" y="10996"/>
                    <a:pt x="4096" y="10523"/>
                    <a:pt x="4096" y="9956"/>
                  </a:cubicBezTo>
                  <a:cubicBezTo>
                    <a:pt x="4096" y="9735"/>
                    <a:pt x="4033" y="9483"/>
                    <a:pt x="3876" y="9294"/>
                  </a:cubicBezTo>
                  <a:lnTo>
                    <a:pt x="4569" y="8034"/>
                  </a:lnTo>
                  <a:cubicBezTo>
                    <a:pt x="4853" y="8097"/>
                    <a:pt x="5168" y="8192"/>
                    <a:pt x="5483" y="8223"/>
                  </a:cubicBezTo>
                  <a:lnTo>
                    <a:pt x="5483" y="9672"/>
                  </a:lnTo>
                  <a:cubicBezTo>
                    <a:pt x="5073" y="9830"/>
                    <a:pt x="4821" y="10208"/>
                    <a:pt x="4821" y="10617"/>
                  </a:cubicBezTo>
                  <a:cubicBezTo>
                    <a:pt x="4821" y="11185"/>
                    <a:pt x="5294" y="11657"/>
                    <a:pt x="5829" y="11657"/>
                  </a:cubicBezTo>
                  <a:cubicBezTo>
                    <a:pt x="6396" y="11657"/>
                    <a:pt x="6869" y="11185"/>
                    <a:pt x="6869" y="10617"/>
                  </a:cubicBezTo>
                  <a:cubicBezTo>
                    <a:pt x="6869" y="10208"/>
                    <a:pt x="6585" y="9798"/>
                    <a:pt x="6176" y="9672"/>
                  </a:cubicBezTo>
                  <a:lnTo>
                    <a:pt x="6176" y="8223"/>
                  </a:lnTo>
                  <a:cubicBezTo>
                    <a:pt x="6491" y="8192"/>
                    <a:pt x="6806" y="8160"/>
                    <a:pt x="7089" y="8034"/>
                  </a:cubicBezTo>
                  <a:lnTo>
                    <a:pt x="7814" y="9294"/>
                  </a:lnTo>
                  <a:cubicBezTo>
                    <a:pt x="7657" y="9483"/>
                    <a:pt x="7562" y="9672"/>
                    <a:pt x="7562" y="9956"/>
                  </a:cubicBezTo>
                  <a:cubicBezTo>
                    <a:pt x="7562" y="10523"/>
                    <a:pt x="8035" y="10996"/>
                    <a:pt x="8602" y="10996"/>
                  </a:cubicBezTo>
                  <a:cubicBezTo>
                    <a:pt x="9137" y="10996"/>
                    <a:pt x="9610" y="10523"/>
                    <a:pt x="9610" y="9956"/>
                  </a:cubicBezTo>
                  <a:cubicBezTo>
                    <a:pt x="9610" y="9420"/>
                    <a:pt x="9137" y="8948"/>
                    <a:pt x="8602" y="8948"/>
                  </a:cubicBezTo>
                  <a:lnTo>
                    <a:pt x="8381" y="8948"/>
                  </a:lnTo>
                  <a:lnTo>
                    <a:pt x="7720" y="7751"/>
                  </a:lnTo>
                  <a:cubicBezTo>
                    <a:pt x="8035" y="7593"/>
                    <a:pt x="8350" y="7372"/>
                    <a:pt x="8633" y="7120"/>
                  </a:cubicBezTo>
                  <a:lnTo>
                    <a:pt x="9704" y="7719"/>
                  </a:lnTo>
                  <a:lnTo>
                    <a:pt x="9704" y="7908"/>
                  </a:lnTo>
                  <a:cubicBezTo>
                    <a:pt x="9704" y="8475"/>
                    <a:pt x="10177" y="8948"/>
                    <a:pt x="10713" y="8948"/>
                  </a:cubicBezTo>
                  <a:cubicBezTo>
                    <a:pt x="11280" y="8948"/>
                    <a:pt x="11752" y="8475"/>
                    <a:pt x="11752" y="7908"/>
                  </a:cubicBezTo>
                  <a:cubicBezTo>
                    <a:pt x="11626" y="7309"/>
                    <a:pt x="11154" y="6900"/>
                    <a:pt x="10586" y="6900"/>
                  </a:cubicBezTo>
                  <a:cubicBezTo>
                    <a:pt x="10366" y="6900"/>
                    <a:pt x="10114" y="6963"/>
                    <a:pt x="9925" y="7120"/>
                  </a:cubicBezTo>
                  <a:lnTo>
                    <a:pt x="9011" y="6616"/>
                  </a:lnTo>
                  <a:cubicBezTo>
                    <a:pt x="9515" y="5892"/>
                    <a:pt x="9893" y="4978"/>
                    <a:pt x="9893" y="4096"/>
                  </a:cubicBezTo>
                  <a:cubicBezTo>
                    <a:pt x="9893" y="1796"/>
                    <a:pt x="8035" y="0"/>
                    <a:pt x="57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69" name="Google Shape;8269;p70"/>
          <p:cNvGrpSpPr/>
          <p:nvPr/>
        </p:nvGrpSpPr>
        <p:grpSpPr>
          <a:xfrm>
            <a:off x="3554845" y="3867445"/>
            <a:ext cx="334909" cy="327795"/>
            <a:chOff x="-4480550" y="3970800"/>
            <a:chExt cx="297750" cy="291425"/>
          </a:xfrm>
        </p:grpSpPr>
        <p:sp>
          <p:nvSpPr>
            <p:cNvPr id="8270" name="Google Shape;8270;p70"/>
            <p:cNvSpPr/>
            <p:nvPr/>
          </p:nvSpPr>
          <p:spPr>
            <a:xfrm>
              <a:off x="-4426200" y="4058225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2773"/>
                  </a:lnTo>
                  <a:lnTo>
                    <a:pt x="2048" y="2773"/>
                  </a:lnTo>
                  <a:lnTo>
                    <a:pt x="204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1" name="Google Shape;8271;p70"/>
            <p:cNvSpPr/>
            <p:nvPr/>
          </p:nvSpPr>
          <p:spPr>
            <a:xfrm>
              <a:off x="-4480550" y="3970800"/>
              <a:ext cx="297750" cy="291425"/>
            </a:xfrm>
            <a:custGeom>
              <a:rect b="b" l="l" r="r" t="t"/>
              <a:pathLst>
                <a:path extrusionOk="0" h="11657" w="11910">
                  <a:moveTo>
                    <a:pt x="10082" y="2804"/>
                  </a:moveTo>
                  <a:cubicBezTo>
                    <a:pt x="10492" y="2804"/>
                    <a:pt x="10555" y="3466"/>
                    <a:pt x="10082" y="3466"/>
                  </a:cubicBezTo>
                  <a:lnTo>
                    <a:pt x="5924" y="3466"/>
                  </a:lnTo>
                  <a:cubicBezTo>
                    <a:pt x="5913" y="3466"/>
                    <a:pt x="5903" y="3467"/>
                    <a:pt x="5893" y="3467"/>
                  </a:cubicBezTo>
                  <a:cubicBezTo>
                    <a:pt x="5451" y="3467"/>
                    <a:pt x="5462" y="2804"/>
                    <a:pt x="5924" y="2804"/>
                  </a:cubicBezTo>
                  <a:close/>
                  <a:moveTo>
                    <a:pt x="10082" y="4159"/>
                  </a:moveTo>
                  <a:cubicBezTo>
                    <a:pt x="10492" y="4159"/>
                    <a:pt x="10555" y="4852"/>
                    <a:pt x="10082" y="4852"/>
                  </a:cubicBezTo>
                  <a:lnTo>
                    <a:pt x="5924" y="4852"/>
                  </a:lnTo>
                  <a:cubicBezTo>
                    <a:pt x="5451" y="4852"/>
                    <a:pt x="5451" y="4159"/>
                    <a:pt x="5924" y="4159"/>
                  </a:cubicBezTo>
                  <a:close/>
                  <a:moveTo>
                    <a:pt x="6807" y="5481"/>
                  </a:moveTo>
                  <a:cubicBezTo>
                    <a:pt x="7492" y="5481"/>
                    <a:pt x="8531" y="5513"/>
                    <a:pt x="10082" y="5513"/>
                  </a:cubicBezTo>
                  <a:cubicBezTo>
                    <a:pt x="10492" y="5513"/>
                    <a:pt x="10555" y="6175"/>
                    <a:pt x="10082" y="6175"/>
                  </a:cubicBezTo>
                  <a:lnTo>
                    <a:pt x="5924" y="6175"/>
                  </a:lnTo>
                  <a:lnTo>
                    <a:pt x="5924" y="6206"/>
                  </a:lnTo>
                  <a:cubicBezTo>
                    <a:pt x="5735" y="6206"/>
                    <a:pt x="5577" y="6049"/>
                    <a:pt x="5577" y="5860"/>
                  </a:cubicBezTo>
                  <a:cubicBezTo>
                    <a:pt x="5577" y="5546"/>
                    <a:pt x="5837" y="5481"/>
                    <a:pt x="6807" y="5481"/>
                  </a:cubicBezTo>
                  <a:close/>
                  <a:moveTo>
                    <a:pt x="4569" y="2804"/>
                  </a:moveTo>
                  <a:cubicBezTo>
                    <a:pt x="4758" y="2804"/>
                    <a:pt x="4916" y="2961"/>
                    <a:pt x="4916" y="3151"/>
                  </a:cubicBezTo>
                  <a:lnTo>
                    <a:pt x="4916" y="6585"/>
                  </a:lnTo>
                  <a:cubicBezTo>
                    <a:pt x="4916" y="6774"/>
                    <a:pt x="4758" y="6931"/>
                    <a:pt x="4569" y="6931"/>
                  </a:cubicBezTo>
                  <a:lnTo>
                    <a:pt x="1797" y="6931"/>
                  </a:lnTo>
                  <a:cubicBezTo>
                    <a:pt x="1608" y="6931"/>
                    <a:pt x="1450" y="6774"/>
                    <a:pt x="1450" y="6585"/>
                  </a:cubicBezTo>
                  <a:lnTo>
                    <a:pt x="1450" y="3151"/>
                  </a:lnTo>
                  <a:cubicBezTo>
                    <a:pt x="1450" y="2961"/>
                    <a:pt x="1608" y="2804"/>
                    <a:pt x="1797" y="2804"/>
                  </a:cubicBezTo>
                  <a:close/>
                  <a:moveTo>
                    <a:pt x="4916" y="8317"/>
                  </a:moveTo>
                  <a:lnTo>
                    <a:pt x="4916" y="8979"/>
                  </a:lnTo>
                  <a:lnTo>
                    <a:pt x="3529" y="8979"/>
                  </a:lnTo>
                  <a:lnTo>
                    <a:pt x="3529" y="8317"/>
                  </a:lnTo>
                  <a:close/>
                  <a:moveTo>
                    <a:pt x="8381" y="8317"/>
                  </a:moveTo>
                  <a:lnTo>
                    <a:pt x="8381" y="8979"/>
                  </a:lnTo>
                  <a:lnTo>
                    <a:pt x="6963" y="8979"/>
                  </a:lnTo>
                  <a:lnTo>
                    <a:pt x="6963" y="8317"/>
                  </a:lnTo>
                  <a:close/>
                  <a:moveTo>
                    <a:pt x="1828" y="0"/>
                  </a:moveTo>
                  <a:cubicBezTo>
                    <a:pt x="1419" y="0"/>
                    <a:pt x="1355" y="662"/>
                    <a:pt x="1828" y="662"/>
                  </a:cubicBezTo>
                  <a:lnTo>
                    <a:pt x="2206" y="662"/>
                  </a:lnTo>
                  <a:lnTo>
                    <a:pt x="2206" y="1418"/>
                  </a:lnTo>
                  <a:lnTo>
                    <a:pt x="1166" y="1418"/>
                  </a:lnTo>
                  <a:cubicBezTo>
                    <a:pt x="631" y="1418"/>
                    <a:pt x="158" y="1890"/>
                    <a:pt x="158" y="2426"/>
                  </a:cubicBezTo>
                  <a:lnTo>
                    <a:pt x="158" y="7246"/>
                  </a:lnTo>
                  <a:cubicBezTo>
                    <a:pt x="158" y="7782"/>
                    <a:pt x="631" y="8254"/>
                    <a:pt x="1166" y="8254"/>
                  </a:cubicBezTo>
                  <a:lnTo>
                    <a:pt x="2868" y="8254"/>
                  </a:lnTo>
                  <a:lnTo>
                    <a:pt x="2868" y="8947"/>
                  </a:lnTo>
                  <a:lnTo>
                    <a:pt x="1828" y="8947"/>
                  </a:lnTo>
                  <a:cubicBezTo>
                    <a:pt x="1419" y="8947"/>
                    <a:pt x="1355" y="9609"/>
                    <a:pt x="1828" y="9609"/>
                  </a:cubicBezTo>
                  <a:lnTo>
                    <a:pt x="4916" y="9609"/>
                  </a:lnTo>
                  <a:lnTo>
                    <a:pt x="4916" y="10995"/>
                  </a:lnTo>
                  <a:lnTo>
                    <a:pt x="473" y="10995"/>
                  </a:lnTo>
                  <a:cubicBezTo>
                    <a:pt x="32" y="10995"/>
                    <a:pt x="1" y="11657"/>
                    <a:pt x="473" y="11657"/>
                  </a:cubicBezTo>
                  <a:lnTo>
                    <a:pt x="11437" y="11657"/>
                  </a:lnTo>
                  <a:cubicBezTo>
                    <a:pt x="11878" y="11657"/>
                    <a:pt x="11910" y="10995"/>
                    <a:pt x="11437" y="10995"/>
                  </a:cubicBezTo>
                  <a:lnTo>
                    <a:pt x="6963" y="10995"/>
                  </a:lnTo>
                  <a:lnTo>
                    <a:pt x="6963" y="9609"/>
                  </a:lnTo>
                  <a:lnTo>
                    <a:pt x="10082" y="9609"/>
                  </a:lnTo>
                  <a:cubicBezTo>
                    <a:pt x="10492" y="9609"/>
                    <a:pt x="10555" y="8947"/>
                    <a:pt x="10082" y="8947"/>
                  </a:cubicBezTo>
                  <a:lnTo>
                    <a:pt x="9043" y="8947"/>
                  </a:lnTo>
                  <a:lnTo>
                    <a:pt x="9043" y="8254"/>
                  </a:lnTo>
                  <a:lnTo>
                    <a:pt x="10775" y="8254"/>
                  </a:lnTo>
                  <a:cubicBezTo>
                    <a:pt x="11343" y="8254"/>
                    <a:pt x="11815" y="7782"/>
                    <a:pt x="11815" y="7246"/>
                  </a:cubicBezTo>
                  <a:lnTo>
                    <a:pt x="11815" y="2426"/>
                  </a:lnTo>
                  <a:cubicBezTo>
                    <a:pt x="11815" y="1890"/>
                    <a:pt x="11343" y="1418"/>
                    <a:pt x="10775" y="1418"/>
                  </a:cubicBezTo>
                  <a:lnTo>
                    <a:pt x="9767" y="1418"/>
                  </a:lnTo>
                  <a:lnTo>
                    <a:pt x="9767" y="662"/>
                  </a:lnTo>
                  <a:lnTo>
                    <a:pt x="10114" y="662"/>
                  </a:lnTo>
                  <a:cubicBezTo>
                    <a:pt x="10555" y="662"/>
                    <a:pt x="10586" y="0"/>
                    <a:pt x="10114" y="0"/>
                  </a:cubicBezTo>
                  <a:lnTo>
                    <a:pt x="8728" y="0"/>
                  </a:lnTo>
                  <a:cubicBezTo>
                    <a:pt x="8287" y="0"/>
                    <a:pt x="8255" y="662"/>
                    <a:pt x="8728" y="662"/>
                  </a:cubicBezTo>
                  <a:lnTo>
                    <a:pt x="9074" y="662"/>
                  </a:lnTo>
                  <a:lnTo>
                    <a:pt x="9074" y="1418"/>
                  </a:lnTo>
                  <a:lnTo>
                    <a:pt x="6302" y="1418"/>
                  </a:lnTo>
                  <a:lnTo>
                    <a:pt x="6302" y="662"/>
                  </a:lnTo>
                  <a:lnTo>
                    <a:pt x="6648" y="662"/>
                  </a:lnTo>
                  <a:cubicBezTo>
                    <a:pt x="7089" y="662"/>
                    <a:pt x="7121" y="0"/>
                    <a:pt x="6648" y="0"/>
                  </a:cubicBezTo>
                  <a:lnTo>
                    <a:pt x="5262" y="0"/>
                  </a:lnTo>
                  <a:cubicBezTo>
                    <a:pt x="4821" y="0"/>
                    <a:pt x="4790" y="662"/>
                    <a:pt x="5262" y="662"/>
                  </a:cubicBezTo>
                  <a:lnTo>
                    <a:pt x="5609" y="662"/>
                  </a:lnTo>
                  <a:lnTo>
                    <a:pt x="5609" y="1418"/>
                  </a:lnTo>
                  <a:lnTo>
                    <a:pt x="2868" y="1418"/>
                  </a:lnTo>
                  <a:lnTo>
                    <a:pt x="2868" y="662"/>
                  </a:lnTo>
                  <a:lnTo>
                    <a:pt x="3214" y="662"/>
                  </a:lnTo>
                  <a:cubicBezTo>
                    <a:pt x="3655" y="662"/>
                    <a:pt x="3687" y="0"/>
                    <a:pt x="321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2" name="Google Shape;8272;p70"/>
          <p:cNvGrpSpPr/>
          <p:nvPr/>
        </p:nvGrpSpPr>
        <p:grpSpPr>
          <a:xfrm>
            <a:off x="5676284" y="3052851"/>
            <a:ext cx="324280" cy="327823"/>
            <a:chOff x="-2668225" y="3239075"/>
            <a:chExt cx="288300" cy="291450"/>
          </a:xfrm>
        </p:grpSpPr>
        <p:sp>
          <p:nvSpPr>
            <p:cNvPr id="8273" name="Google Shape;8273;p70"/>
            <p:cNvSpPr/>
            <p:nvPr/>
          </p:nvSpPr>
          <p:spPr>
            <a:xfrm>
              <a:off x="-2592600" y="3239075"/>
              <a:ext cx="137850" cy="51225"/>
            </a:xfrm>
            <a:custGeom>
              <a:rect b="b" l="l" r="r" t="t"/>
              <a:pathLst>
                <a:path extrusionOk="0" h="2049" w="5514">
                  <a:moveTo>
                    <a:pt x="1355" y="1"/>
                  </a:moveTo>
                  <a:cubicBezTo>
                    <a:pt x="0" y="1"/>
                    <a:pt x="11" y="2049"/>
                    <a:pt x="1386" y="2049"/>
                  </a:cubicBezTo>
                  <a:lnTo>
                    <a:pt x="4127" y="2049"/>
                  </a:lnTo>
                  <a:cubicBezTo>
                    <a:pt x="5482" y="2049"/>
                    <a:pt x="5514" y="1"/>
                    <a:pt x="4127" y="1"/>
                  </a:cubicBezTo>
                  <a:lnTo>
                    <a:pt x="1386" y="1"/>
                  </a:lnTo>
                  <a:cubicBezTo>
                    <a:pt x="1376" y="1"/>
                    <a:pt x="1366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4" name="Google Shape;8274;p70"/>
            <p:cNvSpPr/>
            <p:nvPr/>
          </p:nvSpPr>
          <p:spPr>
            <a:xfrm>
              <a:off x="-2587875" y="3307875"/>
              <a:ext cx="129200" cy="69850"/>
            </a:xfrm>
            <a:custGeom>
              <a:rect b="b" l="l" r="r" t="t"/>
              <a:pathLst>
                <a:path extrusionOk="0" h="2794" w="5168">
                  <a:moveTo>
                    <a:pt x="1235" y="1"/>
                  </a:moveTo>
                  <a:cubicBezTo>
                    <a:pt x="1002" y="1"/>
                    <a:pt x="977" y="13"/>
                    <a:pt x="882" y="53"/>
                  </a:cubicBezTo>
                  <a:lnTo>
                    <a:pt x="882" y="1502"/>
                  </a:lnTo>
                  <a:cubicBezTo>
                    <a:pt x="788" y="1628"/>
                    <a:pt x="599" y="1943"/>
                    <a:pt x="0" y="2794"/>
                  </a:cubicBezTo>
                  <a:lnTo>
                    <a:pt x="5167" y="2794"/>
                  </a:lnTo>
                  <a:cubicBezTo>
                    <a:pt x="4568" y="1912"/>
                    <a:pt x="4379" y="1597"/>
                    <a:pt x="4316" y="1471"/>
                  </a:cubicBezTo>
                  <a:lnTo>
                    <a:pt x="4316" y="22"/>
                  </a:lnTo>
                  <a:lnTo>
                    <a:pt x="3938" y="22"/>
                  </a:lnTo>
                  <a:cubicBezTo>
                    <a:pt x="2228" y="22"/>
                    <a:pt x="1547" y="1"/>
                    <a:pt x="12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5" name="Google Shape;8275;p70"/>
            <p:cNvSpPr/>
            <p:nvPr/>
          </p:nvSpPr>
          <p:spPr>
            <a:xfrm>
              <a:off x="-2566625" y="3427325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2" y="1"/>
                  </a:moveTo>
                  <a:cubicBezTo>
                    <a:pt x="253" y="1"/>
                    <a:pt x="1" y="316"/>
                    <a:pt x="1" y="662"/>
                  </a:cubicBezTo>
                  <a:cubicBezTo>
                    <a:pt x="1" y="1009"/>
                    <a:pt x="316" y="1324"/>
                    <a:pt x="662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316"/>
                    <a:pt x="1041" y="1"/>
                    <a:pt x="66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6" name="Google Shape;8276;p70"/>
            <p:cNvSpPr/>
            <p:nvPr/>
          </p:nvSpPr>
          <p:spPr>
            <a:xfrm>
              <a:off x="-2481550" y="3461200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8"/>
                  </a:cubicBezTo>
                  <a:cubicBezTo>
                    <a:pt x="725" y="158"/>
                    <a:pt x="536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77" name="Google Shape;8277;p70"/>
            <p:cNvSpPr/>
            <p:nvPr/>
          </p:nvSpPr>
          <p:spPr>
            <a:xfrm>
              <a:off x="-2668225" y="3393475"/>
              <a:ext cx="288300" cy="137050"/>
            </a:xfrm>
            <a:custGeom>
              <a:rect b="b" l="l" r="r" t="t"/>
              <a:pathLst>
                <a:path extrusionOk="0" h="5482" w="11532">
                  <a:moveTo>
                    <a:pt x="4726" y="630"/>
                  </a:moveTo>
                  <a:cubicBezTo>
                    <a:pt x="5483" y="630"/>
                    <a:pt x="6113" y="1260"/>
                    <a:pt x="6113" y="2016"/>
                  </a:cubicBezTo>
                  <a:cubicBezTo>
                    <a:pt x="6113" y="2804"/>
                    <a:pt x="5514" y="3403"/>
                    <a:pt x="4726" y="3403"/>
                  </a:cubicBezTo>
                  <a:cubicBezTo>
                    <a:pt x="3970" y="3403"/>
                    <a:pt x="3340" y="2772"/>
                    <a:pt x="3340" y="2016"/>
                  </a:cubicBezTo>
                  <a:cubicBezTo>
                    <a:pt x="3340" y="1260"/>
                    <a:pt x="3970" y="630"/>
                    <a:pt x="4726" y="630"/>
                  </a:cubicBezTo>
                  <a:close/>
                  <a:moveTo>
                    <a:pt x="7845" y="2048"/>
                  </a:moveTo>
                  <a:cubicBezTo>
                    <a:pt x="8381" y="2048"/>
                    <a:pt x="8854" y="2520"/>
                    <a:pt x="8854" y="3087"/>
                  </a:cubicBezTo>
                  <a:cubicBezTo>
                    <a:pt x="8854" y="3623"/>
                    <a:pt x="8381" y="4096"/>
                    <a:pt x="7845" y="4096"/>
                  </a:cubicBezTo>
                  <a:cubicBezTo>
                    <a:pt x="7278" y="4096"/>
                    <a:pt x="6806" y="3623"/>
                    <a:pt x="6806" y="3087"/>
                  </a:cubicBezTo>
                  <a:cubicBezTo>
                    <a:pt x="6806" y="2520"/>
                    <a:pt x="7278" y="2048"/>
                    <a:pt x="7845" y="2048"/>
                  </a:cubicBezTo>
                  <a:close/>
                  <a:moveTo>
                    <a:pt x="2710" y="0"/>
                  </a:moveTo>
                  <a:cubicBezTo>
                    <a:pt x="2238" y="693"/>
                    <a:pt x="1607" y="1575"/>
                    <a:pt x="788" y="2804"/>
                  </a:cubicBezTo>
                  <a:cubicBezTo>
                    <a:pt x="1" y="3938"/>
                    <a:pt x="820" y="5482"/>
                    <a:pt x="2206" y="5482"/>
                  </a:cubicBezTo>
                  <a:lnTo>
                    <a:pt x="9295" y="5482"/>
                  </a:lnTo>
                  <a:cubicBezTo>
                    <a:pt x="10712" y="5482"/>
                    <a:pt x="11532" y="3938"/>
                    <a:pt x="10744" y="2804"/>
                  </a:cubicBezTo>
                  <a:cubicBezTo>
                    <a:pt x="9925" y="1575"/>
                    <a:pt x="9295" y="693"/>
                    <a:pt x="88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78" name="Google Shape;8278;p70"/>
          <p:cNvGrpSpPr/>
          <p:nvPr/>
        </p:nvGrpSpPr>
        <p:grpSpPr>
          <a:xfrm>
            <a:off x="5674062" y="3455909"/>
            <a:ext cx="328723" cy="327823"/>
            <a:chOff x="-2671375" y="3597450"/>
            <a:chExt cx="292250" cy="291450"/>
          </a:xfrm>
        </p:grpSpPr>
        <p:sp>
          <p:nvSpPr>
            <p:cNvPr id="8279" name="Google Shape;8279;p70"/>
            <p:cNvSpPr/>
            <p:nvPr/>
          </p:nvSpPr>
          <p:spPr>
            <a:xfrm>
              <a:off x="-2654050" y="3597450"/>
              <a:ext cx="260725" cy="51225"/>
            </a:xfrm>
            <a:custGeom>
              <a:rect b="b" l="l" r="r" t="t"/>
              <a:pathLst>
                <a:path extrusionOk="0" h="2049" w="10429">
                  <a:moveTo>
                    <a:pt x="1513" y="1"/>
                  </a:moveTo>
                  <a:cubicBezTo>
                    <a:pt x="1072" y="1"/>
                    <a:pt x="725" y="253"/>
                    <a:pt x="568" y="631"/>
                  </a:cubicBezTo>
                  <a:lnTo>
                    <a:pt x="1" y="2049"/>
                  </a:lnTo>
                  <a:lnTo>
                    <a:pt x="10429" y="2049"/>
                  </a:lnTo>
                  <a:lnTo>
                    <a:pt x="9830" y="631"/>
                  </a:lnTo>
                  <a:cubicBezTo>
                    <a:pt x="9673" y="253"/>
                    <a:pt x="9263" y="1"/>
                    <a:pt x="888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0" name="Google Shape;8280;p70"/>
            <p:cNvSpPr/>
            <p:nvPr/>
          </p:nvSpPr>
          <p:spPr>
            <a:xfrm>
              <a:off x="-2671375" y="3667550"/>
              <a:ext cx="292250" cy="221350"/>
            </a:xfrm>
            <a:custGeom>
              <a:rect b="b" l="l" r="r" t="t"/>
              <a:pathLst>
                <a:path extrusionOk="0" h="8854" w="11690">
                  <a:moveTo>
                    <a:pt x="1733" y="1324"/>
                  </a:moveTo>
                  <a:cubicBezTo>
                    <a:pt x="1922" y="1324"/>
                    <a:pt x="2080" y="1481"/>
                    <a:pt x="2080" y="1702"/>
                  </a:cubicBezTo>
                  <a:cubicBezTo>
                    <a:pt x="2080" y="1891"/>
                    <a:pt x="1922" y="2049"/>
                    <a:pt x="1733" y="2049"/>
                  </a:cubicBezTo>
                  <a:cubicBezTo>
                    <a:pt x="1544" y="2049"/>
                    <a:pt x="1387" y="1891"/>
                    <a:pt x="1387" y="1702"/>
                  </a:cubicBezTo>
                  <a:cubicBezTo>
                    <a:pt x="1387" y="1481"/>
                    <a:pt x="1544" y="1324"/>
                    <a:pt x="1733" y="1324"/>
                  </a:cubicBezTo>
                  <a:close/>
                  <a:moveTo>
                    <a:pt x="10019" y="1387"/>
                  </a:moveTo>
                  <a:cubicBezTo>
                    <a:pt x="10492" y="1387"/>
                    <a:pt x="10492" y="2049"/>
                    <a:pt x="10019" y="2049"/>
                  </a:cubicBezTo>
                  <a:lnTo>
                    <a:pt x="3781" y="2049"/>
                  </a:lnTo>
                  <a:cubicBezTo>
                    <a:pt x="3340" y="2049"/>
                    <a:pt x="3309" y="1387"/>
                    <a:pt x="3781" y="1387"/>
                  </a:cubicBezTo>
                  <a:close/>
                  <a:moveTo>
                    <a:pt x="1733" y="4096"/>
                  </a:moveTo>
                  <a:cubicBezTo>
                    <a:pt x="1922" y="4096"/>
                    <a:pt x="2080" y="4254"/>
                    <a:pt x="2080" y="4443"/>
                  </a:cubicBezTo>
                  <a:cubicBezTo>
                    <a:pt x="2080" y="4632"/>
                    <a:pt x="1922" y="4789"/>
                    <a:pt x="1733" y="4789"/>
                  </a:cubicBezTo>
                  <a:cubicBezTo>
                    <a:pt x="1544" y="4789"/>
                    <a:pt x="1387" y="4632"/>
                    <a:pt x="1387" y="4443"/>
                  </a:cubicBezTo>
                  <a:cubicBezTo>
                    <a:pt x="1387" y="4254"/>
                    <a:pt x="1544" y="4096"/>
                    <a:pt x="1733" y="4096"/>
                  </a:cubicBezTo>
                  <a:close/>
                  <a:moveTo>
                    <a:pt x="10050" y="4127"/>
                  </a:moveTo>
                  <a:cubicBezTo>
                    <a:pt x="10492" y="4127"/>
                    <a:pt x="10481" y="4789"/>
                    <a:pt x="10019" y="4789"/>
                  </a:cubicBezTo>
                  <a:lnTo>
                    <a:pt x="3781" y="4789"/>
                  </a:lnTo>
                  <a:cubicBezTo>
                    <a:pt x="3340" y="4789"/>
                    <a:pt x="3309" y="4128"/>
                    <a:pt x="3781" y="4128"/>
                  </a:cubicBezTo>
                  <a:lnTo>
                    <a:pt x="10019" y="4128"/>
                  </a:lnTo>
                  <a:cubicBezTo>
                    <a:pt x="10030" y="4127"/>
                    <a:pt x="10040" y="4127"/>
                    <a:pt x="10050" y="4127"/>
                  </a:cubicBezTo>
                  <a:close/>
                  <a:moveTo>
                    <a:pt x="1733" y="6806"/>
                  </a:moveTo>
                  <a:cubicBezTo>
                    <a:pt x="1922" y="6806"/>
                    <a:pt x="2080" y="6963"/>
                    <a:pt x="2080" y="7152"/>
                  </a:cubicBezTo>
                  <a:cubicBezTo>
                    <a:pt x="2080" y="7373"/>
                    <a:pt x="1922" y="7499"/>
                    <a:pt x="1733" y="7499"/>
                  </a:cubicBezTo>
                  <a:cubicBezTo>
                    <a:pt x="1544" y="7499"/>
                    <a:pt x="1387" y="7373"/>
                    <a:pt x="1387" y="7152"/>
                  </a:cubicBezTo>
                  <a:cubicBezTo>
                    <a:pt x="1387" y="6963"/>
                    <a:pt x="1544" y="6806"/>
                    <a:pt x="1733" y="6806"/>
                  </a:cubicBezTo>
                  <a:close/>
                  <a:moveTo>
                    <a:pt x="10019" y="6837"/>
                  </a:moveTo>
                  <a:cubicBezTo>
                    <a:pt x="10492" y="6837"/>
                    <a:pt x="10492" y="7499"/>
                    <a:pt x="10019" y="7499"/>
                  </a:cubicBezTo>
                  <a:lnTo>
                    <a:pt x="3781" y="7499"/>
                  </a:lnTo>
                  <a:cubicBezTo>
                    <a:pt x="3340" y="7499"/>
                    <a:pt x="3309" y="6837"/>
                    <a:pt x="3781" y="6837"/>
                  </a:cubicBezTo>
                  <a:close/>
                  <a:moveTo>
                    <a:pt x="379" y="1"/>
                  </a:moveTo>
                  <a:lnTo>
                    <a:pt x="95" y="631"/>
                  </a:lnTo>
                  <a:cubicBezTo>
                    <a:pt x="64" y="757"/>
                    <a:pt x="1" y="883"/>
                    <a:pt x="1" y="1009"/>
                  </a:cubicBezTo>
                  <a:lnTo>
                    <a:pt x="1" y="2395"/>
                  </a:lnTo>
                  <a:cubicBezTo>
                    <a:pt x="1" y="2679"/>
                    <a:pt x="127" y="2899"/>
                    <a:pt x="284" y="3057"/>
                  </a:cubicBezTo>
                  <a:cubicBezTo>
                    <a:pt x="127" y="3246"/>
                    <a:pt x="1" y="3498"/>
                    <a:pt x="1" y="3718"/>
                  </a:cubicBezTo>
                  <a:lnTo>
                    <a:pt x="1" y="5104"/>
                  </a:lnTo>
                  <a:cubicBezTo>
                    <a:pt x="1" y="5388"/>
                    <a:pt x="127" y="5609"/>
                    <a:pt x="284" y="5766"/>
                  </a:cubicBezTo>
                  <a:cubicBezTo>
                    <a:pt x="127" y="5987"/>
                    <a:pt x="1" y="6207"/>
                    <a:pt x="1" y="6459"/>
                  </a:cubicBezTo>
                  <a:lnTo>
                    <a:pt x="1" y="7814"/>
                  </a:lnTo>
                  <a:cubicBezTo>
                    <a:pt x="1" y="8381"/>
                    <a:pt x="473" y="8854"/>
                    <a:pt x="1040" y="8854"/>
                  </a:cubicBezTo>
                  <a:lnTo>
                    <a:pt x="10649" y="8854"/>
                  </a:lnTo>
                  <a:cubicBezTo>
                    <a:pt x="11185" y="8854"/>
                    <a:pt x="11658" y="8381"/>
                    <a:pt x="11658" y="7814"/>
                  </a:cubicBezTo>
                  <a:lnTo>
                    <a:pt x="11658" y="6459"/>
                  </a:lnTo>
                  <a:cubicBezTo>
                    <a:pt x="11658" y="6176"/>
                    <a:pt x="11563" y="5924"/>
                    <a:pt x="11405" y="5766"/>
                  </a:cubicBezTo>
                  <a:cubicBezTo>
                    <a:pt x="11563" y="5577"/>
                    <a:pt x="11658" y="5357"/>
                    <a:pt x="11658" y="5104"/>
                  </a:cubicBezTo>
                  <a:lnTo>
                    <a:pt x="11658" y="3718"/>
                  </a:lnTo>
                  <a:cubicBezTo>
                    <a:pt x="11658" y="3466"/>
                    <a:pt x="11563" y="3214"/>
                    <a:pt x="11405" y="3057"/>
                  </a:cubicBezTo>
                  <a:cubicBezTo>
                    <a:pt x="11563" y="2868"/>
                    <a:pt x="11658" y="2616"/>
                    <a:pt x="11658" y="2395"/>
                  </a:cubicBezTo>
                  <a:lnTo>
                    <a:pt x="11658" y="1009"/>
                  </a:lnTo>
                  <a:lnTo>
                    <a:pt x="11689" y="1009"/>
                  </a:lnTo>
                  <a:cubicBezTo>
                    <a:pt x="11689" y="883"/>
                    <a:pt x="11658" y="757"/>
                    <a:pt x="11626" y="631"/>
                  </a:cubicBezTo>
                  <a:lnTo>
                    <a:pt x="1134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1" name="Google Shape;8281;p70"/>
          <p:cNvGrpSpPr/>
          <p:nvPr/>
        </p:nvGrpSpPr>
        <p:grpSpPr>
          <a:xfrm>
            <a:off x="5673191" y="3866545"/>
            <a:ext cx="330466" cy="329595"/>
            <a:chOff x="-2670575" y="3956600"/>
            <a:chExt cx="293800" cy="293025"/>
          </a:xfrm>
        </p:grpSpPr>
        <p:sp>
          <p:nvSpPr>
            <p:cNvPr id="8282" name="Google Shape;8282;p70"/>
            <p:cNvSpPr/>
            <p:nvPr/>
          </p:nvSpPr>
          <p:spPr>
            <a:xfrm>
              <a:off x="-2670575" y="3975525"/>
              <a:ext cx="116575" cy="34675"/>
            </a:xfrm>
            <a:custGeom>
              <a:rect b="b" l="l" r="r" t="t"/>
              <a:pathLst>
                <a:path extrusionOk="0" h="1387" w="4663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781" y="1386"/>
                  </a:lnTo>
                  <a:cubicBezTo>
                    <a:pt x="4001" y="882"/>
                    <a:pt x="4316" y="410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3" name="Google Shape;8283;p70"/>
            <p:cNvSpPr/>
            <p:nvPr/>
          </p:nvSpPr>
          <p:spPr>
            <a:xfrm>
              <a:off x="-2669800" y="4026700"/>
              <a:ext cx="170950" cy="136300"/>
            </a:xfrm>
            <a:custGeom>
              <a:rect b="b" l="l" r="r" t="t"/>
              <a:pathLst>
                <a:path extrusionOk="0" h="5452" w="6838">
                  <a:moveTo>
                    <a:pt x="1" y="1"/>
                  </a:moveTo>
                  <a:lnTo>
                    <a:pt x="1" y="5451"/>
                  </a:lnTo>
                  <a:lnTo>
                    <a:pt x="6837" y="5451"/>
                  </a:lnTo>
                  <a:lnTo>
                    <a:pt x="6837" y="5357"/>
                  </a:lnTo>
                  <a:cubicBezTo>
                    <a:pt x="6522" y="5294"/>
                    <a:pt x="6207" y="5168"/>
                    <a:pt x="5924" y="5042"/>
                  </a:cubicBezTo>
                  <a:lnTo>
                    <a:pt x="5104" y="5325"/>
                  </a:lnTo>
                  <a:cubicBezTo>
                    <a:pt x="4975" y="5368"/>
                    <a:pt x="4845" y="5389"/>
                    <a:pt x="4720" y="5389"/>
                  </a:cubicBezTo>
                  <a:cubicBezTo>
                    <a:pt x="3931" y="5389"/>
                    <a:pt x="3289" y="4597"/>
                    <a:pt x="3561" y="3781"/>
                  </a:cubicBezTo>
                  <a:lnTo>
                    <a:pt x="3844" y="2962"/>
                  </a:lnTo>
                  <a:cubicBezTo>
                    <a:pt x="3561" y="2364"/>
                    <a:pt x="3403" y="1702"/>
                    <a:pt x="3403" y="1041"/>
                  </a:cubicBezTo>
                  <a:cubicBezTo>
                    <a:pt x="3403" y="662"/>
                    <a:pt x="3466" y="316"/>
                    <a:pt x="35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4" name="Google Shape;8284;p70"/>
            <p:cNvSpPr/>
            <p:nvPr/>
          </p:nvSpPr>
          <p:spPr>
            <a:xfrm>
              <a:off x="-2669800" y="4179500"/>
              <a:ext cx="170950" cy="70125"/>
            </a:xfrm>
            <a:custGeom>
              <a:rect b="b" l="l" r="r" t="t"/>
              <a:pathLst>
                <a:path extrusionOk="0" h="2805" w="6838">
                  <a:moveTo>
                    <a:pt x="3403" y="757"/>
                  </a:moveTo>
                  <a:cubicBezTo>
                    <a:pt x="3592" y="757"/>
                    <a:pt x="3750" y="914"/>
                    <a:pt x="3750" y="1103"/>
                  </a:cubicBezTo>
                  <a:cubicBezTo>
                    <a:pt x="3750" y="1293"/>
                    <a:pt x="3592" y="1450"/>
                    <a:pt x="3403" y="1450"/>
                  </a:cubicBezTo>
                  <a:cubicBezTo>
                    <a:pt x="3214" y="1450"/>
                    <a:pt x="3057" y="1293"/>
                    <a:pt x="3057" y="1103"/>
                  </a:cubicBezTo>
                  <a:cubicBezTo>
                    <a:pt x="3057" y="914"/>
                    <a:pt x="3214" y="757"/>
                    <a:pt x="3403" y="757"/>
                  </a:cubicBezTo>
                  <a:close/>
                  <a:moveTo>
                    <a:pt x="1" y="1"/>
                  </a:moveTo>
                  <a:lnTo>
                    <a:pt x="1" y="1765"/>
                  </a:lnTo>
                  <a:cubicBezTo>
                    <a:pt x="1" y="2332"/>
                    <a:pt x="442" y="2805"/>
                    <a:pt x="1009" y="2805"/>
                  </a:cubicBezTo>
                  <a:lnTo>
                    <a:pt x="5829" y="2805"/>
                  </a:lnTo>
                  <a:cubicBezTo>
                    <a:pt x="6365" y="2805"/>
                    <a:pt x="6837" y="2332"/>
                    <a:pt x="6837" y="1765"/>
                  </a:cubicBezTo>
                  <a:lnTo>
                    <a:pt x="68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5" name="Google Shape;8285;p70"/>
            <p:cNvSpPr/>
            <p:nvPr/>
          </p:nvSpPr>
          <p:spPr>
            <a:xfrm>
              <a:off x="-2566625" y="3956600"/>
              <a:ext cx="189850" cy="190650"/>
            </a:xfrm>
            <a:custGeom>
              <a:rect b="b" l="l" r="r" t="t"/>
              <a:pathLst>
                <a:path extrusionOk="0" h="7626" w="7594">
                  <a:moveTo>
                    <a:pt x="3759" y="1391"/>
                  </a:moveTo>
                  <a:cubicBezTo>
                    <a:pt x="3929" y="1391"/>
                    <a:pt x="4096" y="1502"/>
                    <a:pt x="4096" y="1734"/>
                  </a:cubicBezTo>
                  <a:lnTo>
                    <a:pt x="4096" y="2175"/>
                  </a:lnTo>
                  <a:cubicBezTo>
                    <a:pt x="4254" y="2206"/>
                    <a:pt x="4349" y="2301"/>
                    <a:pt x="4475" y="2427"/>
                  </a:cubicBezTo>
                  <a:cubicBezTo>
                    <a:pt x="4716" y="2669"/>
                    <a:pt x="4494" y="3003"/>
                    <a:pt x="4235" y="3003"/>
                  </a:cubicBezTo>
                  <a:cubicBezTo>
                    <a:pt x="4157" y="3003"/>
                    <a:pt x="4075" y="2973"/>
                    <a:pt x="4002" y="2899"/>
                  </a:cubicBezTo>
                  <a:cubicBezTo>
                    <a:pt x="3926" y="2823"/>
                    <a:pt x="3839" y="2791"/>
                    <a:pt x="3756" y="2791"/>
                  </a:cubicBezTo>
                  <a:cubicBezTo>
                    <a:pt x="3493" y="2791"/>
                    <a:pt x="3266" y="3109"/>
                    <a:pt x="3529" y="3372"/>
                  </a:cubicBezTo>
                  <a:cubicBezTo>
                    <a:pt x="3624" y="3435"/>
                    <a:pt x="3687" y="3466"/>
                    <a:pt x="3781" y="3466"/>
                  </a:cubicBezTo>
                  <a:cubicBezTo>
                    <a:pt x="4317" y="3466"/>
                    <a:pt x="4790" y="3939"/>
                    <a:pt x="4790" y="4506"/>
                  </a:cubicBezTo>
                  <a:cubicBezTo>
                    <a:pt x="4790" y="4884"/>
                    <a:pt x="4569" y="5294"/>
                    <a:pt x="4128" y="5451"/>
                  </a:cubicBezTo>
                  <a:lnTo>
                    <a:pt x="4128" y="5829"/>
                  </a:lnTo>
                  <a:cubicBezTo>
                    <a:pt x="4128" y="6054"/>
                    <a:pt x="3957" y="6172"/>
                    <a:pt x="3789" y="6172"/>
                  </a:cubicBezTo>
                  <a:cubicBezTo>
                    <a:pt x="3626" y="6172"/>
                    <a:pt x="3466" y="6062"/>
                    <a:pt x="3466" y="5829"/>
                  </a:cubicBezTo>
                  <a:lnTo>
                    <a:pt x="3466" y="5451"/>
                  </a:lnTo>
                  <a:cubicBezTo>
                    <a:pt x="3309" y="5420"/>
                    <a:pt x="3183" y="5325"/>
                    <a:pt x="3057" y="5199"/>
                  </a:cubicBezTo>
                  <a:cubicBezTo>
                    <a:pt x="2815" y="4957"/>
                    <a:pt x="3037" y="4623"/>
                    <a:pt x="3296" y="4623"/>
                  </a:cubicBezTo>
                  <a:cubicBezTo>
                    <a:pt x="3374" y="4623"/>
                    <a:pt x="3456" y="4653"/>
                    <a:pt x="3529" y="4727"/>
                  </a:cubicBezTo>
                  <a:cubicBezTo>
                    <a:pt x="3603" y="4800"/>
                    <a:pt x="3684" y="4831"/>
                    <a:pt x="3763" y="4831"/>
                  </a:cubicBezTo>
                  <a:cubicBezTo>
                    <a:pt x="4022" y="4831"/>
                    <a:pt x="4244" y="4496"/>
                    <a:pt x="4002" y="4254"/>
                  </a:cubicBezTo>
                  <a:cubicBezTo>
                    <a:pt x="3939" y="4191"/>
                    <a:pt x="3844" y="4160"/>
                    <a:pt x="3781" y="4160"/>
                  </a:cubicBezTo>
                  <a:cubicBezTo>
                    <a:pt x="3214" y="4160"/>
                    <a:pt x="2742" y="3687"/>
                    <a:pt x="2742" y="3120"/>
                  </a:cubicBezTo>
                  <a:cubicBezTo>
                    <a:pt x="2742" y="2710"/>
                    <a:pt x="2994" y="2332"/>
                    <a:pt x="3403" y="2175"/>
                  </a:cubicBezTo>
                  <a:lnTo>
                    <a:pt x="3403" y="1734"/>
                  </a:lnTo>
                  <a:cubicBezTo>
                    <a:pt x="3403" y="1509"/>
                    <a:pt x="3583" y="1391"/>
                    <a:pt x="3759" y="1391"/>
                  </a:cubicBezTo>
                  <a:close/>
                  <a:moveTo>
                    <a:pt x="3781" y="1"/>
                  </a:moveTo>
                  <a:cubicBezTo>
                    <a:pt x="1734" y="1"/>
                    <a:pt x="1" y="1671"/>
                    <a:pt x="1" y="3782"/>
                  </a:cubicBezTo>
                  <a:cubicBezTo>
                    <a:pt x="1" y="4380"/>
                    <a:pt x="158" y="5010"/>
                    <a:pt x="410" y="5514"/>
                  </a:cubicBezTo>
                  <a:cubicBezTo>
                    <a:pt x="473" y="5609"/>
                    <a:pt x="473" y="5735"/>
                    <a:pt x="473" y="5798"/>
                  </a:cubicBezTo>
                  <a:lnTo>
                    <a:pt x="158" y="6774"/>
                  </a:lnTo>
                  <a:cubicBezTo>
                    <a:pt x="46" y="7141"/>
                    <a:pt x="311" y="7482"/>
                    <a:pt x="684" y="7482"/>
                  </a:cubicBezTo>
                  <a:cubicBezTo>
                    <a:pt x="728" y="7482"/>
                    <a:pt x="774" y="7478"/>
                    <a:pt x="820" y="7468"/>
                  </a:cubicBezTo>
                  <a:lnTo>
                    <a:pt x="1797" y="7121"/>
                  </a:lnTo>
                  <a:cubicBezTo>
                    <a:pt x="1831" y="7110"/>
                    <a:pt x="1866" y="7102"/>
                    <a:pt x="1900" y="7102"/>
                  </a:cubicBezTo>
                  <a:cubicBezTo>
                    <a:pt x="1960" y="7102"/>
                    <a:pt x="2020" y="7124"/>
                    <a:pt x="2080" y="7184"/>
                  </a:cubicBezTo>
                  <a:cubicBezTo>
                    <a:pt x="2584" y="7468"/>
                    <a:pt x="3214" y="7625"/>
                    <a:pt x="3813" y="7625"/>
                  </a:cubicBezTo>
                  <a:cubicBezTo>
                    <a:pt x="5892" y="7625"/>
                    <a:pt x="7594" y="5924"/>
                    <a:pt x="7594" y="3813"/>
                  </a:cubicBezTo>
                  <a:cubicBezTo>
                    <a:pt x="7499" y="1702"/>
                    <a:pt x="5861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86" name="Google Shape;8286;p70"/>
          <p:cNvGrpSpPr/>
          <p:nvPr/>
        </p:nvGrpSpPr>
        <p:grpSpPr>
          <a:xfrm>
            <a:off x="7362548" y="3456415"/>
            <a:ext cx="333138" cy="326811"/>
            <a:chOff x="-1183550" y="3586525"/>
            <a:chExt cx="296175" cy="290550"/>
          </a:xfrm>
        </p:grpSpPr>
        <p:sp>
          <p:nvSpPr>
            <p:cNvPr id="8287" name="Google Shape;8287;p70"/>
            <p:cNvSpPr/>
            <p:nvPr/>
          </p:nvSpPr>
          <p:spPr>
            <a:xfrm>
              <a:off x="-927575" y="3671500"/>
              <a:ext cx="40200" cy="16575"/>
            </a:xfrm>
            <a:custGeom>
              <a:rect b="b" l="l" r="r" t="t"/>
              <a:pathLst>
                <a:path extrusionOk="0" h="663" w="1608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6" y="663"/>
                    <a:pt x="1166" y="663"/>
                  </a:cubicBezTo>
                  <a:cubicBezTo>
                    <a:pt x="1607" y="663"/>
                    <a:pt x="1597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8" name="Google Shape;8288;p70"/>
            <p:cNvSpPr/>
            <p:nvPr/>
          </p:nvSpPr>
          <p:spPr>
            <a:xfrm>
              <a:off x="-1183550" y="3671500"/>
              <a:ext cx="39400" cy="16575"/>
            </a:xfrm>
            <a:custGeom>
              <a:rect b="b" l="l" r="r" t="t"/>
              <a:pathLst>
                <a:path extrusionOk="0" h="663" w="1576">
                  <a:moveTo>
                    <a:pt x="473" y="0"/>
                  </a:moveTo>
                  <a:cubicBezTo>
                    <a:pt x="32" y="0"/>
                    <a:pt x="1" y="662"/>
                    <a:pt x="473" y="662"/>
                  </a:cubicBezTo>
                  <a:lnTo>
                    <a:pt x="1135" y="662"/>
                  </a:lnTo>
                  <a:cubicBezTo>
                    <a:pt x="1145" y="663"/>
                    <a:pt x="1154" y="663"/>
                    <a:pt x="1163" y="663"/>
                  </a:cubicBezTo>
                  <a:cubicBezTo>
                    <a:pt x="1576" y="663"/>
                    <a:pt x="1566" y="0"/>
                    <a:pt x="11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89" name="Google Shape;8289;p70"/>
            <p:cNvSpPr/>
            <p:nvPr/>
          </p:nvSpPr>
          <p:spPr>
            <a:xfrm>
              <a:off x="-944250" y="3603025"/>
              <a:ext cx="39525" cy="26375"/>
            </a:xfrm>
            <a:custGeom>
              <a:rect b="b" l="l" r="r" t="t"/>
              <a:pathLst>
                <a:path extrusionOk="0" h="1055" w="1581">
                  <a:moveTo>
                    <a:pt x="1086" y="1"/>
                  </a:moveTo>
                  <a:cubicBezTo>
                    <a:pt x="1024" y="1"/>
                    <a:pt x="957" y="19"/>
                    <a:pt x="888" y="61"/>
                  </a:cubicBezTo>
                  <a:lnTo>
                    <a:pt x="321" y="408"/>
                  </a:lnTo>
                  <a:cubicBezTo>
                    <a:pt x="0" y="595"/>
                    <a:pt x="179" y="1054"/>
                    <a:pt x="490" y="1054"/>
                  </a:cubicBezTo>
                  <a:cubicBezTo>
                    <a:pt x="546" y="1054"/>
                    <a:pt x="606" y="1040"/>
                    <a:pt x="668" y="1006"/>
                  </a:cubicBezTo>
                  <a:lnTo>
                    <a:pt x="1266" y="660"/>
                  </a:lnTo>
                  <a:cubicBezTo>
                    <a:pt x="1581" y="450"/>
                    <a:pt x="1394" y="1"/>
                    <a:pt x="108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0" name="Google Shape;8290;p70"/>
            <p:cNvSpPr/>
            <p:nvPr/>
          </p:nvSpPr>
          <p:spPr>
            <a:xfrm>
              <a:off x="-1166200" y="3731225"/>
              <a:ext cx="39700" cy="26075"/>
            </a:xfrm>
            <a:custGeom>
              <a:rect b="b" l="l" r="r" t="t"/>
              <a:pathLst>
                <a:path extrusionOk="0" h="1043" w="1588">
                  <a:moveTo>
                    <a:pt x="1071" y="1"/>
                  </a:moveTo>
                  <a:cubicBezTo>
                    <a:pt x="1021" y="1"/>
                    <a:pt x="968" y="12"/>
                    <a:pt x="913" y="37"/>
                  </a:cubicBezTo>
                  <a:lnTo>
                    <a:pt x="315" y="384"/>
                  </a:lnTo>
                  <a:cubicBezTo>
                    <a:pt x="0" y="593"/>
                    <a:pt x="187" y="1043"/>
                    <a:pt x="495" y="1043"/>
                  </a:cubicBezTo>
                  <a:cubicBezTo>
                    <a:pt x="557" y="1043"/>
                    <a:pt x="624" y="1025"/>
                    <a:pt x="693" y="982"/>
                  </a:cubicBezTo>
                  <a:lnTo>
                    <a:pt x="1260" y="636"/>
                  </a:lnTo>
                  <a:cubicBezTo>
                    <a:pt x="1587" y="472"/>
                    <a:pt x="1395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1" name="Google Shape;8291;p70"/>
            <p:cNvSpPr/>
            <p:nvPr/>
          </p:nvSpPr>
          <p:spPr>
            <a:xfrm>
              <a:off x="-944925" y="3730950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515" y="0"/>
                  </a:moveTo>
                  <a:cubicBezTo>
                    <a:pt x="198" y="0"/>
                    <a:pt x="1" y="460"/>
                    <a:pt x="348" y="647"/>
                  </a:cubicBezTo>
                  <a:lnTo>
                    <a:pt x="915" y="993"/>
                  </a:lnTo>
                  <a:cubicBezTo>
                    <a:pt x="984" y="1036"/>
                    <a:pt x="1052" y="1054"/>
                    <a:pt x="1114" y="1054"/>
                  </a:cubicBezTo>
                  <a:cubicBezTo>
                    <a:pt x="1421" y="1054"/>
                    <a:pt x="1608" y="609"/>
                    <a:pt x="1293" y="426"/>
                  </a:cubicBezTo>
                  <a:lnTo>
                    <a:pt x="695" y="48"/>
                  </a:lnTo>
                  <a:cubicBezTo>
                    <a:pt x="633" y="15"/>
                    <a:pt x="572" y="0"/>
                    <a:pt x="5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2" name="Google Shape;8292;p70"/>
            <p:cNvSpPr/>
            <p:nvPr/>
          </p:nvSpPr>
          <p:spPr>
            <a:xfrm>
              <a:off x="-1167000" y="3603025"/>
              <a:ext cx="40200" cy="26375"/>
            </a:xfrm>
            <a:custGeom>
              <a:rect b="b" l="l" r="r" t="t"/>
              <a:pathLst>
                <a:path extrusionOk="0" h="1055" w="1608">
                  <a:moveTo>
                    <a:pt x="477" y="1"/>
                  </a:moveTo>
                  <a:cubicBezTo>
                    <a:pt x="188" y="1"/>
                    <a:pt x="1" y="450"/>
                    <a:pt x="315" y="660"/>
                  </a:cubicBezTo>
                  <a:lnTo>
                    <a:pt x="914" y="1006"/>
                  </a:lnTo>
                  <a:cubicBezTo>
                    <a:pt x="981" y="1040"/>
                    <a:pt x="1044" y="1054"/>
                    <a:pt x="1103" y="1054"/>
                  </a:cubicBezTo>
                  <a:cubicBezTo>
                    <a:pt x="1434" y="1054"/>
                    <a:pt x="1608" y="595"/>
                    <a:pt x="1260" y="408"/>
                  </a:cubicBezTo>
                  <a:lnTo>
                    <a:pt x="662" y="61"/>
                  </a:lnTo>
                  <a:cubicBezTo>
                    <a:pt x="598" y="19"/>
                    <a:pt x="536" y="1"/>
                    <a:pt x="4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3" name="Google Shape;8293;p70"/>
            <p:cNvSpPr/>
            <p:nvPr/>
          </p:nvSpPr>
          <p:spPr>
            <a:xfrm>
              <a:off x="-1065400" y="3658900"/>
              <a:ext cx="59875" cy="77200"/>
            </a:xfrm>
            <a:custGeom>
              <a:rect b="b" l="l" r="r" t="t"/>
              <a:pathLst>
                <a:path extrusionOk="0" h="3088" w="2395">
                  <a:moveTo>
                    <a:pt x="882" y="0"/>
                  </a:moveTo>
                  <a:lnTo>
                    <a:pt x="0" y="1355"/>
                  </a:lnTo>
                  <a:lnTo>
                    <a:pt x="1355" y="1922"/>
                  </a:lnTo>
                  <a:cubicBezTo>
                    <a:pt x="1450" y="1953"/>
                    <a:pt x="1544" y="2111"/>
                    <a:pt x="1544" y="2237"/>
                  </a:cubicBezTo>
                  <a:lnTo>
                    <a:pt x="1544" y="3088"/>
                  </a:lnTo>
                  <a:lnTo>
                    <a:pt x="2395" y="1733"/>
                  </a:lnTo>
                  <a:lnTo>
                    <a:pt x="1071" y="1166"/>
                  </a:lnTo>
                  <a:cubicBezTo>
                    <a:pt x="945" y="1134"/>
                    <a:pt x="882" y="1008"/>
                    <a:pt x="882" y="851"/>
                  </a:cubicBezTo>
                  <a:lnTo>
                    <a:pt x="8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4" name="Google Shape;8294;p70"/>
            <p:cNvSpPr/>
            <p:nvPr/>
          </p:nvSpPr>
          <p:spPr>
            <a:xfrm>
              <a:off x="-1078000" y="3809325"/>
              <a:ext cx="85075" cy="67750"/>
            </a:xfrm>
            <a:custGeom>
              <a:rect b="b" l="l" r="r" t="t"/>
              <a:pathLst>
                <a:path extrusionOk="0" h="2710" w="3403">
                  <a:moveTo>
                    <a:pt x="0" y="1"/>
                  </a:moveTo>
                  <a:lnTo>
                    <a:pt x="0" y="662"/>
                  </a:lnTo>
                  <a:lnTo>
                    <a:pt x="1008" y="662"/>
                  </a:lnTo>
                  <a:cubicBezTo>
                    <a:pt x="1449" y="662"/>
                    <a:pt x="1481" y="1324"/>
                    <a:pt x="1008" y="1324"/>
                  </a:cubicBezTo>
                  <a:lnTo>
                    <a:pt x="0" y="1324"/>
                  </a:lnTo>
                  <a:lnTo>
                    <a:pt x="0" y="1670"/>
                  </a:lnTo>
                  <a:cubicBezTo>
                    <a:pt x="0" y="2237"/>
                    <a:pt x="473" y="2710"/>
                    <a:pt x="1008" y="2710"/>
                  </a:cubicBezTo>
                  <a:lnTo>
                    <a:pt x="2395" y="2710"/>
                  </a:lnTo>
                  <a:cubicBezTo>
                    <a:pt x="2962" y="2710"/>
                    <a:pt x="3403" y="2237"/>
                    <a:pt x="3403" y="1670"/>
                  </a:cubicBezTo>
                  <a:lnTo>
                    <a:pt x="3403" y="1324"/>
                  </a:lnTo>
                  <a:lnTo>
                    <a:pt x="2395" y="1324"/>
                  </a:lnTo>
                  <a:cubicBezTo>
                    <a:pt x="1954" y="1324"/>
                    <a:pt x="1922" y="662"/>
                    <a:pt x="2395" y="662"/>
                  </a:cubicBezTo>
                  <a:lnTo>
                    <a:pt x="3403" y="662"/>
                  </a:lnTo>
                  <a:lnTo>
                    <a:pt x="34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5" name="Google Shape;8295;p70"/>
            <p:cNvSpPr/>
            <p:nvPr/>
          </p:nvSpPr>
          <p:spPr>
            <a:xfrm>
              <a:off x="-1135500" y="3586525"/>
              <a:ext cx="193775" cy="204700"/>
            </a:xfrm>
            <a:custGeom>
              <a:rect b="b" l="l" r="r" t="t"/>
              <a:pathLst>
                <a:path extrusionOk="0" h="8188" w="7751">
                  <a:moveTo>
                    <a:pt x="4023" y="1424"/>
                  </a:moveTo>
                  <a:cubicBezTo>
                    <a:pt x="4201" y="1424"/>
                    <a:pt x="4380" y="1561"/>
                    <a:pt x="4380" y="1761"/>
                  </a:cubicBezTo>
                  <a:lnTo>
                    <a:pt x="4380" y="3588"/>
                  </a:lnTo>
                  <a:lnTo>
                    <a:pt x="5892" y="4124"/>
                  </a:lnTo>
                  <a:cubicBezTo>
                    <a:pt x="5955" y="4187"/>
                    <a:pt x="6049" y="4250"/>
                    <a:pt x="6081" y="4344"/>
                  </a:cubicBezTo>
                  <a:cubicBezTo>
                    <a:pt x="6081" y="4407"/>
                    <a:pt x="6081" y="4533"/>
                    <a:pt x="5986" y="4628"/>
                  </a:cubicBezTo>
                  <a:lnTo>
                    <a:pt x="4285" y="7369"/>
                  </a:lnTo>
                  <a:cubicBezTo>
                    <a:pt x="4222" y="7495"/>
                    <a:pt x="4127" y="7526"/>
                    <a:pt x="4033" y="7526"/>
                  </a:cubicBezTo>
                  <a:lnTo>
                    <a:pt x="3938" y="7526"/>
                  </a:lnTo>
                  <a:cubicBezTo>
                    <a:pt x="3781" y="7495"/>
                    <a:pt x="3718" y="7369"/>
                    <a:pt x="3718" y="7211"/>
                  </a:cubicBezTo>
                  <a:lnTo>
                    <a:pt x="3718" y="5384"/>
                  </a:lnTo>
                  <a:lnTo>
                    <a:pt x="2206" y="4817"/>
                  </a:lnTo>
                  <a:cubicBezTo>
                    <a:pt x="2143" y="4754"/>
                    <a:pt x="2048" y="4691"/>
                    <a:pt x="2017" y="4596"/>
                  </a:cubicBezTo>
                  <a:cubicBezTo>
                    <a:pt x="1985" y="4533"/>
                    <a:pt x="2017" y="4407"/>
                    <a:pt x="2048" y="4344"/>
                  </a:cubicBezTo>
                  <a:lnTo>
                    <a:pt x="3749" y="1572"/>
                  </a:lnTo>
                  <a:cubicBezTo>
                    <a:pt x="3818" y="1469"/>
                    <a:pt x="3920" y="1424"/>
                    <a:pt x="4023" y="1424"/>
                  </a:cubicBezTo>
                  <a:close/>
                  <a:moveTo>
                    <a:pt x="4019" y="1"/>
                  </a:moveTo>
                  <a:cubicBezTo>
                    <a:pt x="3743" y="1"/>
                    <a:pt x="3463" y="31"/>
                    <a:pt x="3182" y="91"/>
                  </a:cubicBezTo>
                  <a:cubicBezTo>
                    <a:pt x="1733" y="406"/>
                    <a:pt x="567" y="1572"/>
                    <a:pt x="284" y="3084"/>
                  </a:cubicBezTo>
                  <a:cubicBezTo>
                    <a:pt x="0" y="4533"/>
                    <a:pt x="599" y="5479"/>
                    <a:pt x="1040" y="6140"/>
                  </a:cubicBezTo>
                  <a:cubicBezTo>
                    <a:pt x="1922" y="7526"/>
                    <a:pt x="1387" y="7526"/>
                    <a:pt x="1670" y="8188"/>
                  </a:cubicBezTo>
                  <a:lnTo>
                    <a:pt x="6301" y="8188"/>
                  </a:lnTo>
                  <a:cubicBezTo>
                    <a:pt x="6553" y="7526"/>
                    <a:pt x="6018" y="7526"/>
                    <a:pt x="6931" y="6109"/>
                  </a:cubicBezTo>
                  <a:cubicBezTo>
                    <a:pt x="7373" y="5447"/>
                    <a:pt x="7719" y="4817"/>
                    <a:pt x="7719" y="3746"/>
                  </a:cubicBezTo>
                  <a:cubicBezTo>
                    <a:pt x="7751" y="2612"/>
                    <a:pt x="7246" y="1540"/>
                    <a:pt x="6396" y="847"/>
                  </a:cubicBezTo>
                  <a:cubicBezTo>
                    <a:pt x="5726" y="297"/>
                    <a:pt x="4892" y="1"/>
                    <a:pt x="40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6" name="Google Shape;8296;p70"/>
          <p:cNvGrpSpPr/>
          <p:nvPr/>
        </p:nvGrpSpPr>
        <p:grpSpPr>
          <a:xfrm>
            <a:off x="1871279" y="3053301"/>
            <a:ext cx="328723" cy="326923"/>
            <a:chOff x="-5971525" y="3273750"/>
            <a:chExt cx="292250" cy="290650"/>
          </a:xfrm>
        </p:grpSpPr>
        <p:sp>
          <p:nvSpPr>
            <p:cNvPr id="8297" name="Google Shape;8297;p70"/>
            <p:cNvSpPr/>
            <p:nvPr/>
          </p:nvSpPr>
          <p:spPr>
            <a:xfrm>
              <a:off x="-5868325" y="3273750"/>
              <a:ext cx="85075" cy="84300"/>
            </a:xfrm>
            <a:custGeom>
              <a:rect b="b" l="l" r="r" t="t"/>
              <a:pathLst>
                <a:path extrusionOk="0" h="3372" w="3403">
                  <a:moveTo>
                    <a:pt x="1701" y="0"/>
                  </a:moveTo>
                  <a:cubicBezTo>
                    <a:pt x="788" y="0"/>
                    <a:pt x="0" y="756"/>
                    <a:pt x="0" y="1702"/>
                  </a:cubicBezTo>
                  <a:cubicBezTo>
                    <a:pt x="0" y="2615"/>
                    <a:pt x="788" y="3371"/>
                    <a:pt x="1701" y="3371"/>
                  </a:cubicBezTo>
                  <a:cubicBezTo>
                    <a:pt x="2646" y="3371"/>
                    <a:pt x="3403" y="2615"/>
                    <a:pt x="3403" y="1702"/>
                  </a:cubicBezTo>
                  <a:cubicBezTo>
                    <a:pt x="3403" y="756"/>
                    <a:pt x="2646" y="0"/>
                    <a:pt x="170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298" name="Google Shape;8298;p70"/>
            <p:cNvSpPr/>
            <p:nvPr/>
          </p:nvSpPr>
          <p:spPr>
            <a:xfrm>
              <a:off x="-5971525" y="3308400"/>
              <a:ext cx="292250" cy="256000"/>
            </a:xfrm>
            <a:custGeom>
              <a:rect b="b" l="l" r="r" t="t"/>
              <a:pathLst>
                <a:path extrusionOk="0" h="10240" w="11690">
                  <a:moveTo>
                    <a:pt x="2049" y="1"/>
                  </a:moveTo>
                  <a:cubicBezTo>
                    <a:pt x="1324" y="1"/>
                    <a:pt x="694" y="599"/>
                    <a:pt x="694" y="1355"/>
                  </a:cubicBezTo>
                  <a:cubicBezTo>
                    <a:pt x="694" y="1733"/>
                    <a:pt x="852" y="2080"/>
                    <a:pt x="1072" y="2300"/>
                  </a:cubicBezTo>
                  <a:cubicBezTo>
                    <a:pt x="442" y="2647"/>
                    <a:pt x="1" y="3340"/>
                    <a:pt x="1" y="4096"/>
                  </a:cubicBezTo>
                  <a:lnTo>
                    <a:pt x="1" y="5766"/>
                  </a:lnTo>
                  <a:cubicBezTo>
                    <a:pt x="1" y="6207"/>
                    <a:pt x="284" y="6617"/>
                    <a:pt x="694" y="6774"/>
                  </a:cubicBezTo>
                  <a:lnTo>
                    <a:pt x="694" y="8538"/>
                  </a:lnTo>
                  <a:cubicBezTo>
                    <a:pt x="694" y="9074"/>
                    <a:pt x="1167" y="9546"/>
                    <a:pt x="1702" y="9546"/>
                  </a:cubicBezTo>
                  <a:lnTo>
                    <a:pt x="2364" y="9546"/>
                  </a:lnTo>
                  <a:cubicBezTo>
                    <a:pt x="2931" y="9546"/>
                    <a:pt x="3403" y="9074"/>
                    <a:pt x="3403" y="8538"/>
                  </a:cubicBezTo>
                  <a:lnTo>
                    <a:pt x="3403" y="6774"/>
                  </a:lnTo>
                  <a:cubicBezTo>
                    <a:pt x="3529" y="6711"/>
                    <a:pt x="3624" y="6648"/>
                    <a:pt x="3750" y="6522"/>
                  </a:cubicBezTo>
                  <a:cubicBezTo>
                    <a:pt x="3876" y="6585"/>
                    <a:pt x="3939" y="6680"/>
                    <a:pt x="4097" y="6774"/>
                  </a:cubicBezTo>
                  <a:lnTo>
                    <a:pt x="4097" y="9200"/>
                  </a:lnTo>
                  <a:cubicBezTo>
                    <a:pt x="4097" y="9735"/>
                    <a:pt x="4569" y="10240"/>
                    <a:pt x="5136" y="10240"/>
                  </a:cubicBezTo>
                  <a:lnTo>
                    <a:pt x="6522" y="10240"/>
                  </a:lnTo>
                  <a:cubicBezTo>
                    <a:pt x="7058" y="10240"/>
                    <a:pt x="7562" y="9767"/>
                    <a:pt x="7562" y="9200"/>
                  </a:cubicBezTo>
                  <a:lnTo>
                    <a:pt x="7562" y="6774"/>
                  </a:lnTo>
                  <a:cubicBezTo>
                    <a:pt x="7688" y="6711"/>
                    <a:pt x="7814" y="6648"/>
                    <a:pt x="7940" y="6522"/>
                  </a:cubicBezTo>
                  <a:cubicBezTo>
                    <a:pt x="8035" y="6585"/>
                    <a:pt x="8129" y="6680"/>
                    <a:pt x="8287" y="6774"/>
                  </a:cubicBezTo>
                  <a:lnTo>
                    <a:pt x="8287" y="8538"/>
                  </a:lnTo>
                  <a:cubicBezTo>
                    <a:pt x="8287" y="9074"/>
                    <a:pt x="8759" y="9546"/>
                    <a:pt x="9295" y="9546"/>
                  </a:cubicBezTo>
                  <a:lnTo>
                    <a:pt x="9988" y="9546"/>
                  </a:lnTo>
                  <a:cubicBezTo>
                    <a:pt x="10524" y="9546"/>
                    <a:pt x="10996" y="9074"/>
                    <a:pt x="10996" y="8538"/>
                  </a:cubicBezTo>
                  <a:lnTo>
                    <a:pt x="10996" y="6774"/>
                  </a:lnTo>
                  <a:cubicBezTo>
                    <a:pt x="11406" y="6617"/>
                    <a:pt x="11658" y="6238"/>
                    <a:pt x="11658" y="5766"/>
                  </a:cubicBezTo>
                  <a:lnTo>
                    <a:pt x="11658" y="4096"/>
                  </a:lnTo>
                  <a:cubicBezTo>
                    <a:pt x="11689" y="3340"/>
                    <a:pt x="11280" y="2678"/>
                    <a:pt x="10650" y="2300"/>
                  </a:cubicBezTo>
                  <a:cubicBezTo>
                    <a:pt x="10870" y="2080"/>
                    <a:pt x="11028" y="1733"/>
                    <a:pt x="11028" y="1355"/>
                  </a:cubicBezTo>
                  <a:cubicBezTo>
                    <a:pt x="11028" y="599"/>
                    <a:pt x="10398" y="1"/>
                    <a:pt x="9641" y="1"/>
                  </a:cubicBezTo>
                  <a:cubicBezTo>
                    <a:pt x="8917" y="1"/>
                    <a:pt x="8287" y="599"/>
                    <a:pt x="8287" y="1355"/>
                  </a:cubicBezTo>
                  <a:cubicBezTo>
                    <a:pt x="8287" y="1733"/>
                    <a:pt x="8444" y="2080"/>
                    <a:pt x="8665" y="2300"/>
                  </a:cubicBezTo>
                  <a:cubicBezTo>
                    <a:pt x="8444" y="2426"/>
                    <a:pt x="8224" y="2584"/>
                    <a:pt x="8066" y="2773"/>
                  </a:cubicBezTo>
                  <a:cubicBezTo>
                    <a:pt x="7972" y="2521"/>
                    <a:pt x="7751" y="2237"/>
                    <a:pt x="7562" y="2017"/>
                  </a:cubicBezTo>
                  <a:cubicBezTo>
                    <a:pt x="7216" y="2395"/>
                    <a:pt x="6743" y="2584"/>
                    <a:pt x="6239" y="2647"/>
                  </a:cubicBezTo>
                  <a:lnTo>
                    <a:pt x="6239" y="4380"/>
                  </a:lnTo>
                  <a:cubicBezTo>
                    <a:pt x="6239" y="4604"/>
                    <a:pt x="6043" y="4722"/>
                    <a:pt x="5851" y="4722"/>
                  </a:cubicBezTo>
                  <a:cubicBezTo>
                    <a:pt x="5665" y="4722"/>
                    <a:pt x="5483" y="4612"/>
                    <a:pt x="5483" y="4380"/>
                  </a:cubicBezTo>
                  <a:lnTo>
                    <a:pt x="5483" y="2647"/>
                  </a:lnTo>
                  <a:cubicBezTo>
                    <a:pt x="4979" y="2584"/>
                    <a:pt x="4506" y="2332"/>
                    <a:pt x="4160" y="2017"/>
                  </a:cubicBezTo>
                  <a:cubicBezTo>
                    <a:pt x="3908" y="2237"/>
                    <a:pt x="3750" y="2521"/>
                    <a:pt x="3624" y="2773"/>
                  </a:cubicBezTo>
                  <a:cubicBezTo>
                    <a:pt x="3466" y="2584"/>
                    <a:pt x="3277" y="2426"/>
                    <a:pt x="3057" y="2300"/>
                  </a:cubicBezTo>
                  <a:cubicBezTo>
                    <a:pt x="3277" y="2080"/>
                    <a:pt x="3435" y="1733"/>
                    <a:pt x="3435" y="1355"/>
                  </a:cubicBezTo>
                  <a:cubicBezTo>
                    <a:pt x="3435" y="599"/>
                    <a:pt x="2805" y="1"/>
                    <a:pt x="2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299" name="Google Shape;8299;p70"/>
          <p:cNvGrpSpPr/>
          <p:nvPr/>
        </p:nvGrpSpPr>
        <p:grpSpPr>
          <a:xfrm>
            <a:off x="1866850" y="3454841"/>
            <a:ext cx="337581" cy="329960"/>
            <a:chOff x="-5974675" y="3632100"/>
            <a:chExt cx="300125" cy="293350"/>
          </a:xfrm>
        </p:grpSpPr>
        <p:sp>
          <p:nvSpPr>
            <p:cNvPr id="8300" name="Google Shape;8300;p70"/>
            <p:cNvSpPr/>
            <p:nvPr/>
          </p:nvSpPr>
          <p:spPr>
            <a:xfrm>
              <a:off x="-5974675" y="3701875"/>
              <a:ext cx="141025" cy="221650"/>
            </a:xfrm>
            <a:custGeom>
              <a:rect b="b" l="l" r="r" t="t"/>
              <a:pathLst>
                <a:path extrusionOk="0" h="8866" w="5641">
                  <a:moveTo>
                    <a:pt x="540" y="1"/>
                  </a:moveTo>
                  <a:cubicBezTo>
                    <a:pt x="331" y="1"/>
                    <a:pt x="123" y="188"/>
                    <a:pt x="221" y="423"/>
                  </a:cubicBezTo>
                  <a:lnTo>
                    <a:pt x="568" y="1526"/>
                  </a:lnTo>
                  <a:cubicBezTo>
                    <a:pt x="788" y="2251"/>
                    <a:pt x="1419" y="2723"/>
                    <a:pt x="2175" y="2723"/>
                  </a:cubicBezTo>
                  <a:lnTo>
                    <a:pt x="2899" y="2723"/>
                  </a:lnTo>
                  <a:lnTo>
                    <a:pt x="2899" y="4110"/>
                  </a:lnTo>
                  <a:lnTo>
                    <a:pt x="473" y="4110"/>
                  </a:lnTo>
                  <a:cubicBezTo>
                    <a:pt x="64" y="4110"/>
                    <a:pt x="1" y="4771"/>
                    <a:pt x="473" y="4771"/>
                  </a:cubicBezTo>
                  <a:lnTo>
                    <a:pt x="2899" y="4771"/>
                  </a:lnTo>
                  <a:lnTo>
                    <a:pt x="2899" y="5779"/>
                  </a:lnTo>
                  <a:cubicBezTo>
                    <a:pt x="2899" y="5905"/>
                    <a:pt x="2899" y="6031"/>
                    <a:pt x="2931" y="6126"/>
                  </a:cubicBezTo>
                  <a:lnTo>
                    <a:pt x="2175" y="6126"/>
                  </a:lnTo>
                  <a:cubicBezTo>
                    <a:pt x="1419" y="6126"/>
                    <a:pt x="788" y="6598"/>
                    <a:pt x="568" y="7323"/>
                  </a:cubicBezTo>
                  <a:lnTo>
                    <a:pt x="221" y="8426"/>
                  </a:lnTo>
                  <a:cubicBezTo>
                    <a:pt x="126" y="8691"/>
                    <a:pt x="329" y="8866"/>
                    <a:pt x="533" y="8866"/>
                  </a:cubicBezTo>
                  <a:cubicBezTo>
                    <a:pt x="667" y="8866"/>
                    <a:pt x="801" y="8790"/>
                    <a:pt x="852" y="8615"/>
                  </a:cubicBezTo>
                  <a:lnTo>
                    <a:pt x="1198" y="7512"/>
                  </a:lnTo>
                  <a:cubicBezTo>
                    <a:pt x="1356" y="7071"/>
                    <a:pt x="1734" y="6819"/>
                    <a:pt x="2175" y="6819"/>
                  </a:cubicBezTo>
                  <a:lnTo>
                    <a:pt x="3088" y="6819"/>
                  </a:lnTo>
                  <a:cubicBezTo>
                    <a:pt x="3466" y="7922"/>
                    <a:pt x="4475" y="8709"/>
                    <a:pt x="5640" y="8835"/>
                  </a:cubicBezTo>
                  <a:lnTo>
                    <a:pt x="5640" y="613"/>
                  </a:lnTo>
                  <a:lnTo>
                    <a:pt x="3939" y="613"/>
                  </a:lnTo>
                  <a:cubicBezTo>
                    <a:pt x="3372" y="676"/>
                    <a:pt x="2899" y="1148"/>
                    <a:pt x="2899" y="1684"/>
                  </a:cubicBezTo>
                  <a:lnTo>
                    <a:pt x="2899" y="2062"/>
                  </a:lnTo>
                  <a:lnTo>
                    <a:pt x="2175" y="2062"/>
                  </a:lnTo>
                  <a:cubicBezTo>
                    <a:pt x="1734" y="2062"/>
                    <a:pt x="1356" y="1778"/>
                    <a:pt x="1198" y="1337"/>
                  </a:cubicBezTo>
                  <a:lnTo>
                    <a:pt x="852" y="234"/>
                  </a:lnTo>
                  <a:cubicBezTo>
                    <a:pt x="792" y="69"/>
                    <a:pt x="666" y="1"/>
                    <a:pt x="5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1" name="Google Shape;8301;p70"/>
            <p:cNvSpPr/>
            <p:nvPr/>
          </p:nvSpPr>
          <p:spPr>
            <a:xfrm>
              <a:off x="-5880150" y="3632100"/>
              <a:ext cx="108725" cy="68550"/>
            </a:xfrm>
            <a:custGeom>
              <a:rect b="b" l="l" r="r" t="t"/>
              <a:pathLst>
                <a:path extrusionOk="0" h="2742" w="4349">
                  <a:moveTo>
                    <a:pt x="788" y="1"/>
                  </a:moveTo>
                  <a:cubicBezTo>
                    <a:pt x="599" y="1"/>
                    <a:pt x="442" y="159"/>
                    <a:pt x="442" y="348"/>
                  </a:cubicBezTo>
                  <a:lnTo>
                    <a:pt x="442" y="1009"/>
                  </a:lnTo>
                  <a:cubicBezTo>
                    <a:pt x="442" y="1324"/>
                    <a:pt x="599" y="1608"/>
                    <a:pt x="788" y="1797"/>
                  </a:cubicBezTo>
                  <a:cubicBezTo>
                    <a:pt x="442" y="2049"/>
                    <a:pt x="158" y="2364"/>
                    <a:pt x="0" y="2742"/>
                  </a:cubicBezTo>
                  <a:lnTo>
                    <a:pt x="4348" y="2742"/>
                  </a:lnTo>
                  <a:cubicBezTo>
                    <a:pt x="4159" y="2364"/>
                    <a:pt x="3876" y="2049"/>
                    <a:pt x="3561" y="1797"/>
                  </a:cubicBezTo>
                  <a:cubicBezTo>
                    <a:pt x="3813" y="1608"/>
                    <a:pt x="3907" y="1324"/>
                    <a:pt x="3907" y="1009"/>
                  </a:cubicBezTo>
                  <a:lnTo>
                    <a:pt x="3907" y="348"/>
                  </a:lnTo>
                  <a:cubicBezTo>
                    <a:pt x="3907" y="123"/>
                    <a:pt x="3736" y="5"/>
                    <a:pt x="3568" y="5"/>
                  </a:cubicBezTo>
                  <a:cubicBezTo>
                    <a:pt x="3405" y="5"/>
                    <a:pt x="3245" y="115"/>
                    <a:pt x="3245" y="348"/>
                  </a:cubicBezTo>
                  <a:lnTo>
                    <a:pt x="3245" y="1009"/>
                  </a:lnTo>
                  <a:cubicBezTo>
                    <a:pt x="3245" y="1230"/>
                    <a:pt x="3088" y="1387"/>
                    <a:pt x="2899" y="1387"/>
                  </a:cubicBezTo>
                  <a:lnTo>
                    <a:pt x="1513" y="1387"/>
                  </a:lnTo>
                  <a:cubicBezTo>
                    <a:pt x="1324" y="1387"/>
                    <a:pt x="1166" y="1230"/>
                    <a:pt x="1166" y="1009"/>
                  </a:cubicBezTo>
                  <a:lnTo>
                    <a:pt x="1166" y="348"/>
                  </a:lnTo>
                  <a:cubicBezTo>
                    <a:pt x="1166" y="159"/>
                    <a:pt x="1009" y="1"/>
                    <a:pt x="7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2" name="Google Shape;8302;p70"/>
            <p:cNvSpPr/>
            <p:nvPr/>
          </p:nvSpPr>
          <p:spPr>
            <a:xfrm>
              <a:off x="-5814775" y="3702500"/>
              <a:ext cx="140225" cy="222950"/>
            </a:xfrm>
            <a:custGeom>
              <a:rect b="b" l="l" r="r" t="t"/>
              <a:pathLst>
                <a:path extrusionOk="0" h="8918" w="5609">
                  <a:moveTo>
                    <a:pt x="5092" y="1"/>
                  </a:moveTo>
                  <a:cubicBezTo>
                    <a:pt x="4964" y="1"/>
                    <a:pt x="4837" y="72"/>
                    <a:pt x="4789" y="241"/>
                  </a:cubicBezTo>
                  <a:lnTo>
                    <a:pt x="4443" y="1344"/>
                  </a:lnTo>
                  <a:cubicBezTo>
                    <a:pt x="4285" y="1785"/>
                    <a:pt x="3907" y="2068"/>
                    <a:pt x="3466" y="2068"/>
                  </a:cubicBezTo>
                  <a:lnTo>
                    <a:pt x="2710" y="2068"/>
                  </a:lnTo>
                  <a:lnTo>
                    <a:pt x="2710" y="1722"/>
                  </a:lnTo>
                  <a:cubicBezTo>
                    <a:pt x="2710" y="1155"/>
                    <a:pt x="2237" y="682"/>
                    <a:pt x="1702" y="682"/>
                  </a:cubicBezTo>
                  <a:lnTo>
                    <a:pt x="0" y="682"/>
                  </a:lnTo>
                  <a:lnTo>
                    <a:pt x="0" y="8873"/>
                  </a:lnTo>
                  <a:cubicBezTo>
                    <a:pt x="1198" y="8747"/>
                    <a:pt x="2174" y="7928"/>
                    <a:pt x="2552" y="6857"/>
                  </a:cubicBezTo>
                  <a:lnTo>
                    <a:pt x="3466" y="6857"/>
                  </a:lnTo>
                  <a:cubicBezTo>
                    <a:pt x="3907" y="6857"/>
                    <a:pt x="4285" y="7140"/>
                    <a:pt x="4443" y="7582"/>
                  </a:cubicBezTo>
                  <a:lnTo>
                    <a:pt x="4789" y="8684"/>
                  </a:lnTo>
                  <a:cubicBezTo>
                    <a:pt x="4848" y="8850"/>
                    <a:pt x="4974" y="8918"/>
                    <a:pt x="5100" y="8918"/>
                  </a:cubicBezTo>
                  <a:cubicBezTo>
                    <a:pt x="5309" y="8918"/>
                    <a:pt x="5518" y="8731"/>
                    <a:pt x="5419" y="8495"/>
                  </a:cubicBezTo>
                  <a:lnTo>
                    <a:pt x="5041" y="7298"/>
                  </a:lnTo>
                  <a:cubicBezTo>
                    <a:pt x="4789" y="6573"/>
                    <a:pt x="4159" y="6101"/>
                    <a:pt x="3434" y="6101"/>
                  </a:cubicBezTo>
                  <a:lnTo>
                    <a:pt x="2678" y="6101"/>
                  </a:lnTo>
                  <a:cubicBezTo>
                    <a:pt x="2678" y="6006"/>
                    <a:pt x="2710" y="5880"/>
                    <a:pt x="2710" y="5754"/>
                  </a:cubicBezTo>
                  <a:lnTo>
                    <a:pt x="2710" y="4778"/>
                  </a:lnTo>
                  <a:lnTo>
                    <a:pt x="5136" y="4778"/>
                  </a:lnTo>
                  <a:cubicBezTo>
                    <a:pt x="5545" y="4778"/>
                    <a:pt x="5608" y="4116"/>
                    <a:pt x="5136" y="4116"/>
                  </a:cubicBezTo>
                  <a:lnTo>
                    <a:pt x="2710" y="4116"/>
                  </a:lnTo>
                  <a:lnTo>
                    <a:pt x="2710" y="2730"/>
                  </a:lnTo>
                  <a:lnTo>
                    <a:pt x="3466" y="2730"/>
                  </a:lnTo>
                  <a:cubicBezTo>
                    <a:pt x="4222" y="2730"/>
                    <a:pt x="4852" y="2257"/>
                    <a:pt x="5073" y="1564"/>
                  </a:cubicBezTo>
                  <a:lnTo>
                    <a:pt x="5419" y="461"/>
                  </a:lnTo>
                  <a:cubicBezTo>
                    <a:pt x="5517" y="189"/>
                    <a:pt x="5301" y="1"/>
                    <a:pt x="509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3" name="Google Shape;8303;p70"/>
          <p:cNvGrpSpPr/>
          <p:nvPr/>
        </p:nvGrpSpPr>
        <p:grpSpPr>
          <a:xfrm>
            <a:off x="1881022" y="3866546"/>
            <a:ext cx="309236" cy="329595"/>
            <a:chOff x="-5971525" y="3990475"/>
            <a:chExt cx="274925" cy="293025"/>
          </a:xfrm>
        </p:grpSpPr>
        <p:sp>
          <p:nvSpPr>
            <p:cNvPr id="8304" name="Google Shape;8304;p70"/>
            <p:cNvSpPr/>
            <p:nvPr/>
          </p:nvSpPr>
          <p:spPr>
            <a:xfrm>
              <a:off x="-5851000" y="4061375"/>
              <a:ext cx="102400" cy="33875"/>
            </a:xfrm>
            <a:custGeom>
              <a:rect b="b" l="l" r="r" t="t"/>
              <a:pathLst>
                <a:path extrusionOk="0" h="1355" w="4096">
                  <a:moveTo>
                    <a:pt x="0" y="0"/>
                  </a:moveTo>
                  <a:lnTo>
                    <a:pt x="0" y="1355"/>
                  </a:lnTo>
                  <a:lnTo>
                    <a:pt x="4096" y="1355"/>
                  </a:lnTo>
                  <a:lnTo>
                    <a:pt x="409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5" name="Google Shape;8305;p70"/>
            <p:cNvSpPr/>
            <p:nvPr/>
          </p:nvSpPr>
          <p:spPr>
            <a:xfrm>
              <a:off x="-5971525" y="3990475"/>
              <a:ext cx="69350" cy="275700"/>
            </a:xfrm>
            <a:custGeom>
              <a:rect b="b" l="l" r="r" t="t"/>
              <a:pathLst>
                <a:path extrusionOk="0" h="11028" w="2774">
                  <a:moveTo>
                    <a:pt x="1041" y="1"/>
                  </a:moveTo>
                  <a:lnTo>
                    <a:pt x="1041" y="32"/>
                  </a:lnTo>
                  <a:cubicBezTo>
                    <a:pt x="473" y="32"/>
                    <a:pt x="1" y="505"/>
                    <a:pt x="1" y="1072"/>
                  </a:cubicBezTo>
                  <a:lnTo>
                    <a:pt x="1" y="9988"/>
                  </a:lnTo>
                  <a:cubicBezTo>
                    <a:pt x="1" y="10555"/>
                    <a:pt x="473" y="11027"/>
                    <a:pt x="1041" y="11027"/>
                  </a:cubicBezTo>
                  <a:lnTo>
                    <a:pt x="2395" y="11027"/>
                  </a:lnTo>
                  <a:cubicBezTo>
                    <a:pt x="2521" y="11027"/>
                    <a:pt x="2647" y="10996"/>
                    <a:pt x="2773" y="10933"/>
                  </a:cubicBezTo>
                  <a:lnTo>
                    <a:pt x="2773" y="64"/>
                  </a:lnTo>
                  <a:cubicBezTo>
                    <a:pt x="2647" y="32"/>
                    <a:pt x="252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6" name="Google Shape;8306;p70"/>
            <p:cNvSpPr/>
            <p:nvPr/>
          </p:nvSpPr>
          <p:spPr>
            <a:xfrm>
              <a:off x="-5851000" y="4214950"/>
              <a:ext cx="103200" cy="68550"/>
            </a:xfrm>
            <a:custGeom>
              <a:rect b="b" l="l" r="r" t="t"/>
              <a:pathLst>
                <a:path extrusionOk="0" h="2742" w="4128">
                  <a:moveTo>
                    <a:pt x="3056" y="694"/>
                  </a:moveTo>
                  <a:cubicBezTo>
                    <a:pt x="3277" y="694"/>
                    <a:pt x="3434" y="851"/>
                    <a:pt x="3434" y="1072"/>
                  </a:cubicBezTo>
                  <a:cubicBezTo>
                    <a:pt x="3434" y="1261"/>
                    <a:pt x="3277" y="1418"/>
                    <a:pt x="3056" y="1418"/>
                  </a:cubicBezTo>
                  <a:lnTo>
                    <a:pt x="1008" y="1418"/>
                  </a:lnTo>
                  <a:cubicBezTo>
                    <a:pt x="819" y="1418"/>
                    <a:pt x="662" y="1261"/>
                    <a:pt x="662" y="1072"/>
                  </a:cubicBezTo>
                  <a:cubicBezTo>
                    <a:pt x="662" y="851"/>
                    <a:pt x="819" y="694"/>
                    <a:pt x="1008" y="694"/>
                  </a:cubicBezTo>
                  <a:close/>
                  <a:moveTo>
                    <a:pt x="32" y="1"/>
                  </a:moveTo>
                  <a:lnTo>
                    <a:pt x="32" y="2395"/>
                  </a:lnTo>
                  <a:lnTo>
                    <a:pt x="0" y="2395"/>
                  </a:lnTo>
                  <a:cubicBezTo>
                    <a:pt x="0" y="2584"/>
                    <a:pt x="158" y="2741"/>
                    <a:pt x="347" y="2741"/>
                  </a:cubicBezTo>
                  <a:lnTo>
                    <a:pt x="3781" y="2741"/>
                  </a:lnTo>
                  <a:cubicBezTo>
                    <a:pt x="3970" y="2741"/>
                    <a:pt x="4127" y="2584"/>
                    <a:pt x="4127" y="2395"/>
                  </a:cubicBezTo>
                  <a:lnTo>
                    <a:pt x="41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07" name="Google Shape;8307;p70"/>
            <p:cNvSpPr/>
            <p:nvPr/>
          </p:nvSpPr>
          <p:spPr>
            <a:xfrm>
              <a:off x="-5885675" y="4010175"/>
              <a:ext cx="189075" cy="239450"/>
            </a:xfrm>
            <a:custGeom>
              <a:rect b="b" l="l" r="r" t="t"/>
              <a:pathLst>
                <a:path extrusionOk="0" h="9578" w="7563">
                  <a:moveTo>
                    <a:pt x="5829" y="1323"/>
                  </a:moveTo>
                  <a:cubicBezTo>
                    <a:pt x="6018" y="1323"/>
                    <a:pt x="6176" y="1481"/>
                    <a:pt x="6176" y="1702"/>
                  </a:cubicBezTo>
                  <a:lnTo>
                    <a:pt x="6176" y="3749"/>
                  </a:lnTo>
                  <a:cubicBezTo>
                    <a:pt x="6176" y="3938"/>
                    <a:pt x="6018" y="4096"/>
                    <a:pt x="5829" y="4096"/>
                  </a:cubicBezTo>
                  <a:lnTo>
                    <a:pt x="1009" y="4096"/>
                  </a:lnTo>
                  <a:cubicBezTo>
                    <a:pt x="820" y="4096"/>
                    <a:pt x="663" y="3938"/>
                    <a:pt x="663" y="3749"/>
                  </a:cubicBezTo>
                  <a:lnTo>
                    <a:pt x="663" y="1702"/>
                  </a:lnTo>
                  <a:cubicBezTo>
                    <a:pt x="663" y="1481"/>
                    <a:pt x="820" y="1323"/>
                    <a:pt x="1009" y="1323"/>
                  </a:cubicBezTo>
                  <a:close/>
                  <a:moveTo>
                    <a:pt x="1734" y="4789"/>
                  </a:moveTo>
                  <a:cubicBezTo>
                    <a:pt x="2175" y="4789"/>
                    <a:pt x="2175" y="5482"/>
                    <a:pt x="1734" y="5482"/>
                  </a:cubicBezTo>
                  <a:lnTo>
                    <a:pt x="1072" y="5482"/>
                  </a:lnTo>
                  <a:cubicBezTo>
                    <a:pt x="631" y="5482"/>
                    <a:pt x="600" y="4789"/>
                    <a:pt x="1072" y="4789"/>
                  </a:cubicBezTo>
                  <a:close/>
                  <a:moveTo>
                    <a:pt x="3782" y="4758"/>
                  </a:moveTo>
                  <a:cubicBezTo>
                    <a:pt x="4223" y="4789"/>
                    <a:pt x="4223" y="5482"/>
                    <a:pt x="3782" y="5482"/>
                  </a:cubicBezTo>
                  <a:lnTo>
                    <a:pt x="3120" y="5482"/>
                  </a:lnTo>
                  <a:cubicBezTo>
                    <a:pt x="2899" y="5482"/>
                    <a:pt x="2742" y="5325"/>
                    <a:pt x="2742" y="5104"/>
                  </a:cubicBezTo>
                  <a:cubicBezTo>
                    <a:pt x="2742" y="4915"/>
                    <a:pt x="2899" y="4758"/>
                    <a:pt x="3120" y="4758"/>
                  </a:cubicBezTo>
                  <a:close/>
                  <a:moveTo>
                    <a:pt x="5829" y="4789"/>
                  </a:moveTo>
                  <a:cubicBezTo>
                    <a:pt x="6270" y="4789"/>
                    <a:pt x="6302" y="5482"/>
                    <a:pt x="5829" y="5482"/>
                  </a:cubicBezTo>
                  <a:lnTo>
                    <a:pt x="5168" y="5482"/>
                  </a:lnTo>
                  <a:cubicBezTo>
                    <a:pt x="4727" y="5482"/>
                    <a:pt x="4695" y="4789"/>
                    <a:pt x="5168" y="4789"/>
                  </a:cubicBezTo>
                  <a:close/>
                  <a:moveTo>
                    <a:pt x="1762" y="6174"/>
                  </a:moveTo>
                  <a:cubicBezTo>
                    <a:pt x="2175" y="6174"/>
                    <a:pt x="2165" y="6837"/>
                    <a:pt x="1734" y="6837"/>
                  </a:cubicBezTo>
                  <a:lnTo>
                    <a:pt x="1072" y="6837"/>
                  </a:lnTo>
                  <a:cubicBezTo>
                    <a:pt x="631" y="6837"/>
                    <a:pt x="600" y="6175"/>
                    <a:pt x="1072" y="6175"/>
                  </a:cubicBezTo>
                  <a:lnTo>
                    <a:pt x="1734" y="6175"/>
                  </a:lnTo>
                  <a:cubicBezTo>
                    <a:pt x="1744" y="6175"/>
                    <a:pt x="1753" y="6174"/>
                    <a:pt x="1762" y="6174"/>
                  </a:cubicBezTo>
                  <a:close/>
                  <a:moveTo>
                    <a:pt x="3782" y="6144"/>
                  </a:moveTo>
                  <a:cubicBezTo>
                    <a:pt x="4223" y="6144"/>
                    <a:pt x="4223" y="6837"/>
                    <a:pt x="3782" y="6837"/>
                  </a:cubicBezTo>
                  <a:lnTo>
                    <a:pt x="3120" y="6837"/>
                  </a:lnTo>
                  <a:cubicBezTo>
                    <a:pt x="2899" y="6837"/>
                    <a:pt x="2742" y="6679"/>
                    <a:pt x="2742" y="6490"/>
                  </a:cubicBezTo>
                  <a:cubicBezTo>
                    <a:pt x="2742" y="6301"/>
                    <a:pt x="2899" y="6144"/>
                    <a:pt x="3120" y="6144"/>
                  </a:cubicBezTo>
                  <a:close/>
                  <a:moveTo>
                    <a:pt x="5858" y="6174"/>
                  </a:moveTo>
                  <a:cubicBezTo>
                    <a:pt x="6272" y="6174"/>
                    <a:pt x="6291" y="6837"/>
                    <a:pt x="5829" y="6837"/>
                  </a:cubicBezTo>
                  <a:lnTo>
                    <a:pt x="5168" y="6837"/>
                  </a:lnTo>
                  <a:cubicBezTo>
                    <a:pt x="4727" y="6837"/>
                    <a:pt x="4695" y="6175"/>
                    <a:pt x="5168" y="6175"/>
                  </a:cubicBezTo>
                  <a:lnTo>
                    <a:pt x="5829" y="6175"/>
                  </a:lnTo>
                  <a:cubicBezTo>
                    <a:pt x="5839" y="6175"/>
                    <a:pt x="5849" y="6174"/>
                    <a:pt x="5858" y="6174"/>
                  </a:cubicBezTo>
                  <a:close/>
                  <a:moveTo>
                    <a:pt x="1" y="0"/>
                  </a:moveTo>
                  <a:lnTo>
                    <a:pt x="1" y="9578"/>
                  </a:lnTo>
                  <a:lnTo>
                    <a:pt x="663" y="9578"/>
                  </a:lnTo>
                  <a:lnTo>
                    <a:pt x="663" y="7876"/>
                  </a:lnTo>
                  <a:cubicBezTo>
                    <a:pt x="663" y="7687"/>
                    <a:pt x="820" y="7530"/>
                    <a:pt x="1009" y="7530"/>
                  </a:cubicBezTo>
                  <a:lnTo>
                    <a:pt x="5829" y="7530"/>
                  </a:lnTo>
                  <a:cubicBezTo>
                    <a:pt x="6018" y="7530"/>
                    <a:pt x="6176" y="7687"/>
                    <a:pt x="6176" y="7876"/>
                  </a:cubicBezTo>
                  <a:lnTo>
                    <a:pt x="6176" y="9578"/>
                  </a:lnTo>
                  <a:lnTo>
                    <a:pt x="6522" y="9578"/>
                  </a:lnTo>
                  <a:cubicBezTo>
                    <a:pt x="7090" y="9578"/>
                    <a:pt x="7562" y="9105"/>
                    <a:pt x="7562" y="8538"/>
                  </a:cubicBezTo>
                  <a:lnTo>
                    <a:pt x="7562" y="1008"/>
                  </a:lnTo>
                  <a:cubicBezTo>
                    <a:pt x="7531" y="473"/>
                    <a:pt x="7090" y="0"/>
                    <a:pt x="64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08" name="Google Shape;8308;p70"/>
          <p:cNvGrpSpPr/>
          <p:nvPr/>
        </p:nvGrpSpPr>
        <p:grpSpPr>
          <a:xfrm>
            <a:off x="3978534" y="3053301"/>
            <a:ext cx="328695" cy="326923"/>
            <a:chOff x="-4118225" y="3253275"/>
            <a:chExt cx="292225" cy="290650"/>
          </a:xfrm>
        </p:grpSpPr>
        <p:sp>
          <p:nvSpPr>
            <p:cNvPr id="8309" name="Google Shape;8309;p70"/>
            <p:cNvSpPr/>
            <p:nvPr/>
          </p:nvSpPr>
          <p:spPr>
            <a:xfrm>
              <a:off x="-4118225" y="3287125"/>
              <a:ext cx="256725" cy="256800"/>
            </a:xfrm>
            <a:custGeom>
              <a:rect b="b" l="l" r="r" t="t"/>
              <a:pathLst>
                <a:path extrusionOk="0" h="10272" w="10269">
                  <a:moveTo>
                    <a:pt x="5104" y="1"/>
                  </a:moveTo>
                  <a:cubicBezTo>
                    <a:pt x="2268" y="1"/>
                    <a:pt x="0" y="2301"/>
                    <a:pt x="0" y="5136"/>
                  </a:cubicBezTo>
                  <a:cubicBezTo>
                    <a:pt x="0" y="7972"/>
                    <a:pt x="2268" y="10271"/>
                    <a:pt x="5104" y="10271"/>
                  </a:cubicBezTo>
                  <a:cubicBezTo>
                    <a:pt x="7939" y="10271"/>
                    <a:pt x="10239" y="8003"/>
                    <a:pt x="10239" y="5168"/>
                  </a:cubicBezTo>
                  <a:cubicBezTo>
                    <a:pt x="10268" y="4993"/>
                    <a:pt x="10108" y="4818"/>
                    <a:pt x="9910" y="4818"/>
                  </a:cubicBezTo>
                  <a:cubicBezTo>
                    <a:pt x="9894" y="4818"/>
                    <a:pt x="9877" y="4819"/>
                    <a:pt x="9861" y="4821"/>
                  </a:cubicBezTo>
                  <a:lnTo>
                    <a:pt x="5797" y="4821"/>
                  </a:lnTo>
                  <a:cubicBezTo>
                    <a:pt x="5639" y="4821"/>
                    <a:pt x="5450" y="4695"/>
                    <a:pt x="5450" y="4506"/>
                  </a:cubicBezTo>
                  <a:lnTo>
                    <a:pt x="5450" y="347"/>
                  </a:lnTo>
                  <a:cubicBezTo>
                    <a:pt x="5450" y="158"/>
                    <a:pt x="5324" y="1"/>
                    <a:pt x="510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0" name="Google Shape;8310;p70"/>
            <p:cNvSpPr/>
            <p:nvPr/>
          </p:nvSpPr>
          <p:spPr>
            <a:xfrm>
              <a:off x="-3963850" y="3253275"/>
              <a:ext cx="137850" cy="137850"/>
            </a:xfrm>
            <a:custGeom>
              <a:rect b="b" l="l" r="r" t="t"/>
              <a:pathLst>
                <a:path extrusionOk="0" h="5514" w="551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35"/>
                  </a:lnTo>
                  <a:cubicBezTo>
                    <a:pt x="0" y="5356"/>
                    <a:pt x="158" y="5514"/>
                    <a:pt x="347" y="5514"/>
                  </a:cubicBezTo>
                  <a:lnTo>
                    <a:pt x="5167" y="5514"/>
                  </a:lnTo>
                  <a:cubicBezTo>
                    <a:pt x="5356" y="5514"/>
                    <a:pt x="5513" y="5356"/>
                    <a:pt x="5513" y="5135"/>
                  </a:cubicBezTo>
                  <a:cubicBezTo>
                    <a:pt x="5513" y="2269"/>
                    <a:pt x="318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1" name="Google Shape;8311;p70"/>
          <p:cNvGrpSpPr/>
          <p:nvPr/>
        </p:nvGrpSpPr>
        <p:grpSpPr>
          <a:xfrm>
            <a:off x="4017944" y="3455698"/>
            <a:ext cx="249874" cy="328245"/>
            <a:chOff x="-4082800" y="3612425"/>
            <a:chExt cx="222150" cy="291825"/>
          </a:xfrm>
        </p:grpSpPr>
        <p:sp>
          <p:nvSpPr>
            <p:cNvPr id="8312" name="Google Shape;8312;p70"/>
            <p:cNvSpPr/>
            <p:nvPr/>
          </p:nvSpPr>
          <p:spPr>
            <a:xfrm>
              <a:off x="-4027650" y="3663625"/>
              <a:ext cx="112650" cy="119725"/>
            </a:xfrm>
            <a:custGeom>
              <a:rect b="b" l="l" r="r" t="t"/>
              <a:pathLst>
                <a:path extrusionOk="0" h="4789" w="4506">
                  <a:moveTo>
                    <a:pt x="2237" y="1355"/>
                  </a:moveTo>
                  <a:cubicBezTo>
                    <a:pt x="2773" y="1355"/>
                    <a:pt x="3245" y="1827"/>
                    <a:pt x="3245" y="2395"/>
                  </a:cubicBezTo>
                  <a:cubicBezTo>
                    <a:pt x="3308" y="2930"/>
                    <a:pt x="2836" y="3434"/>
                    <a:pt x="2237" y="3434"/>
                  </a:cubicBezTo>
                  <a:cubicBezTo>
                    <a:pt x="1670" y="3434"/>
                    <a:pt x="1197" y="2962"/>
                    <a:pt x="1197" y="2395"/>
                  </a:cubicBezTo>
                  <a:cubicBezTo>
                    <a:pt x="1197" y="1859"/>
                    <a:pt x="1670" y="1355"/>
                    <a:pt x="2237" y="1355"/>
                  </a:cubicBezTo>
                  <a:close/>
                  <a:moveTo>
                    <a:pt x="1922" y="0"/>
                  </a:moveTo>
                  <a:lnTo>
                    <a:pt x="1922" y="473"/>
                  </a:lnTo>
                  <a:cubicBezTo>
                    <a:pt x="1922" y="630"/>
                    <a:pt x="1827" y="725"/>
                    <a:pt x="1670" y="788"/>
                  </a:cubicBezTo>
                  <a:cubicBezTo>
                    <a:pt x="1481" y="851"/>
                    <a:pt x="1292" y="945"/>
                    <a:pt x="1134" y="1103"/>
                  </a:cubicBezTo>
                  <a:cubicBezTo>
                    <a:pt x="1055" y="1143"/>
                    <a:pt x="962" y="1183"/>
                    <a:pt x="873" y="1183"/>
                  </a:cubicBezTo>
                  <a:cubicBezTo>
                    <a:pt x="822" y="1183"/>
                    <a:pt x="771" y="1169"/>
                    <a:pt x="725" y="1134"/>
                  </a:cubicBezTo>
                  <a:lnTo>
                    <a:pt x="347" y="914"/>
                  </a:lnTo>
                  <a:lnTo>
                    <a:pt x="0" y="1481"/>
                  </a:lnTo>
                  <a:lnTo>
                    <a:pt x="378" y="1733"/>
                  </a:lnTo>
                  <a:cubicBezTo>
                    <a:pt x="504" y="1796"/>
                    <a:pt x="599" y="1922"/>
                    <a:pt x="536" y="2079"/>
                  </a:cubicBezTo>
                  <a:cubicBezTo>
                    <a:pt x="504" y="2332"/>
                    <a:pt x="504" y="2489"/>
                    <a:pt x="536" y="2710"/>
                  </a:cubicBezTo>
                  <a:cubicBezTo>
                    <a:pt x="599" y="2867"/>
                    <a:pt x="504" y="2993"/>
                    <a:pt x="378" y="3056"/>
                  </a:cubicBezTo>
                  <a:lnTo>
                    <a:pt x="0" y="3308"/>
                  </a:lnTo>
                  <a:lnTo>
                    <a:pt x="347" y="3907"/>
                  </a:lnTo>
                  <a:lnTo>
                    <a:pt x="725" y="3655"/>
                  </a:lnTo>
                  <a:cubicBezTo>
                    <a:pt x="773" y="3631"/>
                    <a:pt x="826" y="3620"/>
                    <a:pt x="879" y="3620"/>
                  </a:cubicBezTo>
                  <a:cubicBezTo>
                    <a:pt x="967" y="3620"/>
                    <a:pt x="1056" y="3647"/>
                    <a:pt x="1134" y="3686"/>
                  </a:cubicBezTo>
                  <a:cubicBezTo>
                    <a:pt x="1292" y="3812"/>
                    <a:pt x="1481" y="3938"/>
                    <a:pt x="1670" y="4001"/>
                  </a:cubicBezTo>
                  <a:cubicBezTo>
                    <a:pt x="1796" y="4064"/>
                    <a:pt x="1922" y="4222"/>
                    <a:pt x="1922" y="4316"/>
                  </a:cubicBezTo>
                  <a:lnTo>
                    <a:pt x="1922" y="4789"/>
                  </a:lnTo>
                  <a:lnTo>
                    <a:pt x="2584" y="4789"/>
                  </a:lnTo>
                  <a:lnTo>
                    <a:pt x="2584" y="4316"/>
                  </a:lnTo>
                  <a:cubicBezTo>
                    <a:pt x="2584" y="4159"/>
                    <a:pt x="2678" y="4064"/>
                    <a:pt x="2836" y="4001"/>
                  </a:cubicBezTo>
                  <a:cubicBezTo>
                    <a:pt x="3025" y="3938"/>
                    <a:pt x="3182" y="3844"/>
                    <a:pt x="3371" y="3686"/>
                  </a:cubicBezTo>
                  <a:cubicBezTo>
                    <a:pt x="3449" y="3647"/>
                    <a:pt x="3539" y="3620"/>
                    <a:pt x="3626" y="3620"/>
                  </a:cubicBezTo>
                  <a:cubicBezTo>
                    <a:pt x="3680" y="3620"/>
                    <a:pt x="3733" y="3631"/>
                    <a:pt x="3781" y="3655"/>
                  </a:cubicBezTo>
                  <a:lnTo>
                    <a:pt x="4159" y="3907"/>
                  </a:lnTo>
                  <a:lnTo>
                    <a:pt x="4505" y="3308"/>
                  </a:lnTo>
                  <a:lnTo>
                    <a:pt x="4127" y="3056"/>
                  </a:lnTo>
                  <a:cubicBezTo>
                    <a:pt x="4001" y="2993"/>
                    <a:pt x="3938" y="2867"/>
                    <a:pt x="3970" y="2710"/>
                  </a:cubicBezTo>
                  <a:cubicBezTo>
                    <a:pt x="4001" y="2489"/>
                    <a:pt x="4001" y="2332"/>
                    <a:pt x="3970" y="2079"/>
                  </a:cubicBezTo>
                  <a:cubicBezTo>
                    <a:pt x="3938" y="1922"/>
                    <a:pt x="4001" y="1796"/>
                    <a:pt x="4127" y="1733"/>
                  </a:cubicBezTo>
                  <a:lnTo>
                    <a:pt x="4505" y="1481"/>
                  </a:lnTo>
                  <a:lnTo>
                    <a:pt x="4159" y="914"/>
                  </a:lnTo>
                  <a:lnTo>
                    <a:pt x="3781" y="1134"/>
                  </a:lnTo>
                  <a:cubicBezTo>
                    <a:pt x="3734" y="1169"/>
                    <a:pt x="3684" y="1183"/>
                    <a:pt x="3632" y="1183"/>
                  </a:cubicBezTo>
                  <a:cubicBezTo>
                    <a:pt x="3543" y="1183"/>
                    <a:pt x="3451" y="1143"/>
                    <a:pt x="3371" y="1103"/>
                  </a:cubicBezTo>
                  <a:cubicBezTo>
                    <a:pt x="3214" y="977"/>
                    <a:pt x="3025" y="851"/>
                    <a:pt x="2836" y="788"/>
                  </a:cubicBezTo>
                  <a:cubicBezTo>
                    <a:pt x="2710" y="725"/>
                    <a:pt x="2584" y="567"/>
                    <a:pt x="2584" y="473"/>
                  </a:cubicBezTo>
                  <a:lnTo>
                    <a:pt x="258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3" name="Google Shape;8313;p70"/>
            <p:cNvSpPr/>
            <p:nvPr/>
          </p:nvSpPr>
          <p:spPr>
            <a:xfrm>
              <a:off x="-4082800" y="3612425"/>
              <a:ext cx="222150" cy="291825"/>
            </a:xfrm>
            <a:custGeom>
              <a:rect b="b" l="l" r="r" t="t"/>
              <a:pathLst>
                <a:path extrusionOk="0" h="11673" w="8886">
                  <a:moveTo>
                    <a:pt x="5168" y="1324"/>
                  </a:moveTo>
                  <a:cubicBezTo>
                    <a:pt x="5357" y="1324"/>
                    <a:pt x="5514" y="1481"/>
                    <a:pt x="5514" y="1702"/>
                  </a:cubicBezTo>
                  <a:lnTo>
                    <a:pt x="5514" y="2269"/>
                  </a:lnTo>
                  <a:cubicBezTo>
                    <a:pt x="5609" y="2332"/>
                    <a:pt x="5735" y="2395"/>
                    <a:pt x="5829" y="2489"/>
                  </a:cubicBezTo>
                  <a:lnTo>
                    <a:pt x="6333" y="2206"/>
                  </a:lnTo>
                  <a:cubicBezTo>
                    <a:pt x="6396" y="2174"/>
                    <a:pt x="6491" y="2174"/>
                    <a:pt x="6617" y="2174"/>
                  </a:cubicBezTo>
                  <a:cubicBezTo>
                    <a:pt x="6680" y="2206"/>
                    <a:pt x="6774" y="2237"/>
                    <a:pt x="6806" y="2300"/>
                  </a:cubicBezTo>
                  <a:lnTo>
                    <a:pt x="7467" y="3497"/>
                  </a:lnTo>
                  <a:cubicBezTo>
                    <a:pt x="7562" y="3655"/>
                    <a:pt x="7530" y="3844"/>
                    <a:pt x="7341" y="3970"/>
                  </a:cubicBezTo>
                  <a:lnTo>
                    <a:pt x="6837" y="4254"/>
                  </a:lnTo>
                  <a:cubicBezTo>
                    <a:pt x="6869" y="4380"/>
                    <a:pt x="6869" y="4474"/>
                    <a:pt x="6837" y="4632"/>
                  </a:cubicBezTo>
                  <a:lnTo>
                    <a:pt x="7341" y="4915"/>
                  </a:lnTo>
                  <a:cubicBezTo>
                    <a:pt x="7499" y="4978"/>
                    <a:pt x="7593" y="5230"/>
                    <a:pt x="7467" y="5388"/>
                  </a:cubicBezTo>
                  <a:lnTo>
                    <a:pt x="6806" y="6553"/>
                  </a:lnTo>
                  <a:cubicBezTo>
                    <a:pt x="6774" y="6648"/>
                    <a:pt x="6680" y="6679"/>
                    <a:pt x="6617" y="6711"/>
                  </a:cubicBezTo>
                  <a:cubicBezTo>
                    <a:pt x="6588" y="6730"/>
                    <a:pt x="6555" y="6738"/>
                    <a:pt x="6523" y="6738"/>
                  </a:cubicBezTo>
                  <a:cubicBezTo>
                    <a:pt x="6450" y="6738"/>
                    <a:pt x="6377" y="6701"/>
                    <a:pt x="6333" y="6679"/>
                  </a:cubicBezTo>
                  <a:lnTo>
                    <a:pt x="5829" y="6396"/>
                  </a:lnTo>
                  <a:cubicBezTo>
                    <a:pt x="5703" y="6490"/>
                    <a:pt x="5609" y="6522"/>
                    <a:pt x="5514" y="6616"/>
                  </a:cubicBezTo>
                  <a:lnTo>
                    <a:pt x="5514" y="7183"/>
                  </a:lnTo>
                  <a:cubicBezTo>
                    <a:pt x="5514" y="7404"/>
                    <a:pt x="5357" y="7562"/>
                    <a:pt x="5168" y="7562"/>
                  </a:cubicBezTo>
                  <a:lnTo>
                    <a:pt x="3781" y="7562"/>
                  </a:lnTo>
                  <a:cubicBezTo>
                    <a:pt x="3592" y="7562"/>
                    <a:pt x="3435" y="7404"/>
                    <a:pt x="3435" y="7183"/>
                  </a:cubicBezTo>
                  <a:lnTo>
                    <a:pt x="3435" y="6616"/>
                  </a:lnTo>
                  <a:cubicBezTo>
                    <a:pt x="3309" y="6553"/>
                    <a:pt x="3183" y="6490"/>
                    <a:pt x="3120" y="6396"/>
                  </a:cubicBezTo>
                  <a:lnTo>
                    <a:pt x="2584" y="6679"/>
                  </a:lnTo>
                  <a:cubicBezTo>
                    <a:pt x="2521" y="6711"/>
                    <a:pt x="2427" y="6711"/>
                    <a:pt x="2332" y="6711"/>
                  </a:cubicBezTo>
                  <a:cubicBezTo>
                    <a:pt x="2238" y="6679"/>
                    <a:pt x="2175" y="6648"/>
                    <a:pt x="2112" y="6553"/>
                  </a:cubicBezTo>
                  <a:lnTo>
                    <a:pt x="1450" y="5388"/>
                  </a:lnTo>
                  <a:cubicBezTo>
                    <a:pt x="1387" y="5230"/>
                    <a:pt x="1419" y="5041"/>
                    <a:pt x="1576" y="4915"/>
                  </a:cubicBezTo>
                  <a:lnTo>
                    <a:pt x="2080" y="4632"/>
                  </a:lnTo>
                  <a:lnTo>
                    <a:pt x="2080" y="4443"/>
                  </a:lnTo>
                  <a:lnTo>
                    <a:pt x="2080" y="4254"/>
                  </a:lnTo>
                  <a:lnTo>
                    <a:pt x="1576" y="3970"/>
                  </a:lnTo>
                  <a:cubicBezTo>
                    <a:pt x="1419" y="3907"/>
                    <a:pt x="1324" y="3655"/>
                    <a:pt x="1450" y="3497"/>
                  </a:cubicBezTo>
                  <a:lnTo>
                    <a:pt x="2112" y="2332"/>
                  </a:lnTo>
                  <a:cubicBezTo>
                    <a:pt x="2175" y="2237"/>
                    <a:pt x="2238" y="2206"/>
                    <a:pt x="2332" y="2174"/>
                  </a:cubicBezTo>
                  <a:cubicBezTo>
                    <a:pt x="2352" y="2155"/>
                    <a:pt x="2377" y="2147"/>
                    <a:pt x="2405" y="2147"/>
                  </a:cubicBezTo>
                  <a:cubicBezTo>
                    <a:pt x="2467" y="2147"/>
                    <a:pt x="2541" y="2184"/>
                    <a:pt x="2584" y="2206"/>
                  </a:cubicBezTo>
                  <a:lnTo>
                    <a:pt x="3120" y="2489"/>
                  </a:lnTo>
                  <a:cubicBezTo>
                    <a:pt x="3214" y="2395"/>
                    <a:pt x="3309" y="2363"/>
                    <a:pt x="3435" y="2269"/>
                  </a:cubicBezTo>
                  <a:lnTo>
                    <a:pt x="3435" y="1702"/>
                  </a:lnTo>
                  <a:cubicBezTo>
                    <a:pt x="3435" y="1481"/>
                    <a:pt x="3592" y="1324"/>
                    <a:pt x="3781" y="1324"/>
                  </a:cubicBezTo>
                  <a:close/>
                  <a:moveTo>
                    <a:pt x="4443" y="0"/>
                  </a:moveTo>
                  <a:cubicBezTo>
                    <a:pt x="1986" y="0"/>
                    <a:pt x="1" y="2017"/>
                    <a:pt x="1" y="4443"/>
                  </a:cubicBezTo>
                  <a:cubicBezTo>
                    <a:pt x="1" y="5419"/>
                    <a:pt x="316" y="6333"/>
                    <a:pt x="851" y="7120"/>
                  </a:cubicBezTo>
                  <a:lnTo>
                    <a:pt x="4159" y="11531"/>
                  </a:lnTo>
                  <a:cubicBezTo>
                    <a:pt x="4222" y="11626"/>
                    <a:pt x="4325" y="11673"/>
                    <a:pt x="4431" y="11673"/>
                  </a:cubicBezTo>
                  <a:cubicBezTo>
                    <a:pt x="4538" y="11673"/>
                    <a:pt x="4648" y="11626"/>
                    <a:pt x="4727" y="11531"/>
                  </a:cubicBezTo>
                  <a:lnTo>
                    <a:pt x="8066" y="6994"/>
                  </a:lnTo>
                  <a:cubicBezTo>
                    <a:pt x="8602" y="6270"/>
                    <a:pt x="8885" y="5356"/>
                    <a:pt x="8885" y="4443"/>
                  </a:cubicBezTo>
                  <a:cubicBezTo>
                    <a:pt x="8885" y="2017"/>
                    <a:pt x="6932" y="0"/>
                    <a:pt x="44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4" name="Google Shape;8314;p70"/>
            <p:cNvSpPr/>
            <p:nvPr/>
          </p:nvSpPr>
          <p:spPr>
            <a:xfrm>
              <a:off x="-3980400" y="3714800"/>
              <a:ext cx="17350" cy="17375"/>
            </a:xfrm>
            <a:custGeom>
              <a:rect b="b" l="l" r="r" t="t"/>
              <a:pathLst>
                <a:path extrusionOk="0" h="695" w="694"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cubicBezTo>
                    <a:pt x="0" y="537"/>
                    <a:pt x="158" y="694"/>
                    <a:pt x="347" y="694"/>
                  </a:cubicBezTo>
                  <a:cubicBezTo>
                    <a:pt x="536" y="694"/>
                    <a:pt x="694" y="537"/>
                    <a:pt x="694" y="348"/>
                  </a:cubicBezTo>
                  <a:cubicBezTo>
                    <a:pt x="694" y="159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15" name="Google Shape;8315;p70"/>
          <p:cNvGrpSpPr/>
          <p:nvPr/>
        </p:nvGrpSpPr>
        <p:grpSpPr>
          <a:xfrm>
            <a:off x="3978534" y="3877625"/>
            <a:ext cx="328695" cy="307436"/>
            <a:chOff x="-4118225" y="3990475"/>
            <a:chExt cx="292225" cy="273325"/>
          </a:xfrm>
        </p:grpSpPr>
        <p:sp>
          <p:nvSpPr>
            <p:cNvPr id="8316" name="Google Shape;8316;p70"/>
            <p:cNvSpPr/>
            <p:nvPr/>
          </p:nvSpPr>
          <p:spPr>
            <a:xfrm>
              <a:off x="-3963850" y="404010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607"/>
                    <a:pt x="473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7" name="Google Shape;8317;p70"/>
            <p:cNvSpPr/>
            <p:nvPr/>
          </p:nvSpPr>
          <p:spPr>
            <a:xfrm>
              <a:off x="-4015050" y="3990475"/>
              <a:ext cx="153600" cy="153625"/>
            </a:xfrm>
            <a:custGeom>
              <a:rect b="b" l="l" r="r" t="t"/>
              <a:pathLst>
                <a:path extrusionOk="0" h="6145" w="6144">
                  <a:moveTo>
                    <a:pt x="3056" y="1324"/>
                  </a:moveTo>
                  <a:cubicBezTo>
                    <a:pt x="4001" y="1324"/>
                    <a:pt x="4757" y="2080"/>
                    <a:pt x="4757" y="3025"/>
                  </a:cubicBezTo>
                  <a:cubicBezTo>
                    <a:pt x="4757" y="3970"/>
                    <a:pt x="4033" y="4726"/>
                    <a:pt x="3056" y="4726"/>
                  </a:cubicBezTo>
                  <a:cubicBezTo>
                    <a:pt x="2111" y="4726"/>
                    <a:pt x="1386" y="3970"/>
                    <a:pt x="1386" y="3025"/>
                  </a:cubicBezTo>
                  <a:cubicBezTo>
                    <a:pt x="1386" y="2080"/>
                    <a:pt x="2111" y="1324"/>
                    <a:pt x="3056" y="1324"/>
                  </a:cubicBezTo>
                  <a:close/>
                  <a:moveTo>
                    <a:pt x="3056" y="1"/>
                  </a:moveTo>
                  <a:cubicBezTo>
                    <a:pt x="1386" y="1"/>
                    <a:pt x="0" y="1355"/>
                    <a:pt x="0" y="3057"/>
                  </a:cubicBezTo>
                  <a:cubicBezTo>
                    <a:pt x="0" y="4758"/>
                    <a:pt x="1323" y="6144"/>
                    <a:pt x="3056" y="6144"/>
                  </a:cubicBezTo>
                  <a:cubicBezTo>
                    <a:pt x="4757" y="6144"/>
                    <a:pt x="6144" y="4758"/>
                    <a:pt x="6144" y="3057"/>
                  </a:cubicBezTo>
                  <a:cubicBezTo>
                    <a:pt x="6144" y="1355"/>
                    <a:pt x="4757" y="1"/>
                    <a:pt x="3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8" name="Google Shape;8318;p70"/>
            <p:cNvSpPr/>
            <p:nvPr/>
          </p:nvSpPr>
          <p:spPr>
            <a:xfrm>
              <a:off x="-4118225" y="4144075"/>
              <a:ext cx="33875" cy="119725"/>
            </a:xfrm>
            <a:custGeom>
              <a:rect b="b" l="l" r="r" t="t"/>
              <a:pathLst>
                <a:path extrusionOk="0" h="4789" w="135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4442"/>
                  </a:lnTo>
                  <a:cubicBezTo>
                    <a:pt x="0" y="4631"/>
                    <a:pt x="158" y="4789"/>
                    <a:pt x="347" y="4789"/>
                  </a:cubicBezTo>
                  <a:lnTo>
                    <a:pt x="1008" y="4789"/>
                  </a:lnTo>
                  <a:cubicBezTo>
                    <a:pt x="1134" y="4789"/>
                    <a:pt x="1260" y="4757"/>
                    <a:pt x="1355" y="4726"/>
                  </a:cubicBezTo>
                  <a:lnTo>
                    <a:pt x="1355" y="63"/>
                  </a:lnTo>
                  <a:cubicBezTo>
                    <a:pt x="1260" y="32"/>
                    <a:pt x="1134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19" name="Google Shape;8319;p70"/>
            <p:cNvSpPr/>
            <p:nvPr/>
          </p:nvSpPr>
          <p:spPr>
            <a:xfrm>
              <a:off x="-4067050" y="4143750"/>
              <a:ext cx="241050" cy="120050"/>
            </a:xfrm>
            <a:custGeom>
              <a:rect b="b" l="l" r="r" t="t"/>
              <a:pathLst>
                <a:path extrusionOk="0" h="4802" w="9642">
                  <a:moveTo>
                    <a:pt x="1750" y="1"/>
                  </a:moveTo>
                  <a:cubicBezTo>
                    <a:pt x="1124" y="1"/>
                    <a:pt x="537" y="197"/>
                    <a:pt x="1" y="549"/>
                  </a:cubicBezTo>
                  <a:lnTo>
                    <a:pt x="1" y="4550"/>
                  </a:lnTo>
                  <a:cubicBezTo>
                    <a:pt x="410" y="4707"/>
                    <a:pt x="883" y="4802"/>
                    <a:pt x="1356" y="4802"/>
                  </a:cubicBezTo>
                  <a:lnTo>
                    <a:pt x="5294" y="4802"/>
                  </a:lnTo>
                  <a:cubicBezTo>
                    <a:pt x="5735" y="4802"/>
                    <a:pt x="6144" y="4644"/>
                    <a:pt x="6459" y="4392"/>
                  </a:cubicBezTo>
                  <a:cubicBezTo>
                    <a:pt x="6459" y="4392"/>
                    <a:pt x="8507" y="2502"/>
                    <a:pt x="9169" y="1872"/>
                  </a:cubicBezTo>
                  <a:cubicBezTo>
                    <a:pt x="9169" y="1872"/>
                    <a:pt x="9547" y="1399"/>
                    <a:pt x="9547" y="1021"/>
                  </a:cubicBezTo>
                  <a:cubicBezTo>
                    <a:pt x="9641" y="454"/>
                    <a:pt x="9169" y="13"/>
                    <a:pt x="8602" y="13"/>
                  </a:cubicBezTo>
                  <a:cubicBezTo>
                    <a:pt x="8413" y="13"/>
                    <a:pt x="7751" y="202"/>
                    <a:pt x="6711" y="1777"/>
                  </a:cubicBezTo>
                  <a:cubicBezTo>
                    <a:pt x="6333" y="2376"/>
                    <a:pt x="5766" y="2754"/>
                    <a:pt x="5199" y="2754"/>
                  </a:cubicBezTo>
                  <a:lnTo>
                    <a:pt x="2710" y="2754"/>
                  </a:lnTo>
                  <a:cubicBezTo>
                    <a:pt x="2584" y="2754"/>
                    <a:pt x="2458" y="2849"/>
                    <a:pt x="2395" y="2975"/>
                  </a:cubicBezTo>
                  <a:cubicBezTo>
                    <a:pt x="2333" y="3099"/>
                    <a:pt x="2223" y="3152"/>
                    <a:pt x="2110" y="3152"/>
                  </a:cubicBezTo>
                  <a:cubicBezTo>
                    <a:pt x="1880" y="3152"/>
                    <a:pt x="1638" y="2934"/>
                    <a:pt x="1765" y="2660"/>
                  </a:cubicBezTo>
                  <a:cubicBezTo>
                    <a:pt x="1923" y="2344"/>
                    <a:pt x="2238" y="2092"/>
                    <a:pt x="2616" y="2092"/>
                  </a:cubicBezTo>
                  <a:lnTo>
                    <a:pt x="5231" y="2092"/>
                  </a:lnTo>
                  <a:cubicBezTo>
                    <a:pt x="6081" y="2061"/>
                    <a:pt x="6081" y="706"/>
                    <a:pt x="5136" y="706"/>
                  </a:cubicBezTo>
                  <a:lnTo>
                    <a:pt x="3844" y="706"/>
                  </a:lnTo>
                  <a:cubicBezTo>
                    <a:pt x="3116" y="220"/>
                    <a:pt x="2412" y="1"/>
                    <a:pt x="17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0" name="Google Shape;8320;p70"/>
          <p:cNvGrpSpPr/>
          <p:nvPr/>
        </p:nvGrpSpPr>
        <p:grpSpPr>
          <a:xfrm>
            <a:off x="6105301" y="3051965"/>
            <a:ext cx="308336" cy="329595"/>
            <a:chOff x="-2312225" y="3238300"/>
            <a:chExt cx="274125" cy="293025"/>
          </a:xfrm>
        </p:grpSpPr>
        <p:sp>
          <p:nvSpPr>
            <p:cNvPr id="8321" name="Google Shape;8321;p70"/>
            <p:cNvSpPr/>
            <p:nvPr/>
          </p:nvSpPr>
          <p:spPr>
            <a:xfrm>
              <a:off x="-2241325" y="3289500"/>
              <a:ext cx="203225" cy="241825"/>
            </a:xfrm>
            <a:custGeom>
              <a:rect b="b" l="l" r="r" t="t"/>
              <a:pathLst>
                <a:path extrusionOk="0" h="9673" w="8129">
                  <a:moveTo>
                    <a:pt x="2458" y="0"/>
                  </a:moveTo>
                  <a:cubicBezTo>
                    <a:pt x="2174" y="0"/>
                    <a:pt x="1954" y="221"/>
                    <a:pt x="1954" y="504"/>
                  </a:cubicBezTo>
                  <a:lnTo>
                    <a:pt x="1954" y="2836"/>
                  </a:lnTo>
                  <a:lnTo>
                    <a:pt x="1954" y="5167"/>
                  </a:lnTo>
                  <a:lnTo>
                    <a:pt x="914" y="4128"/>
                  </a:lnTo>
                  <a:cubicBezTo>
                    <a:pt x="820" y="4033"/>
                    <a:pt x="693" y="3986"/>
                    <a:pt x="567" y="3986"/>
                  </a:cubicBezTo>
                  <a:cubicBezTo>
                    <a:pt x="441" y="3986"/>
                    <a:pt x="315" y="4033"/>
                    <a:pt x="221" y="4128"/>
                  </a:cubicBezTo>
                  <a:cubicBezTo>
                    <a:pt x="0" y="4317"/>
                    <a:pt x="0" y="4632"/>
                    <a:pt x="221" y="4852"/>
                  </a:cubicBezTo>
                  <a:lnTo>
                    <a:pt x="2678" y="7310"/>
                  </a:lnTo>
                  <a:lnTo>
                    <a:pt x="2678" y="8664"/>
                  </a:lnTo>
                  <a:cubicBezTo>
                    <a:pt x="2678" y="9200"/>
                    <a:pt x="3151" y="9672"/>
                    <a:pt x="3718" y="9672"/>
                  </a:cubicBezTo>
                  <a:lnTo>
                    <a:pt x="6459" y="9672"/>
                  </a:lnTo>
                  <a:cubicBezTo>
                    <a:pt x="7026" y="9672"/>
                    <a:pt x="7499" y="9200"/>
                    <a:pt x="7499" y="8664"/>
                  </a:cubicBezTo>
                  <a:lnTo>
                    <a:pt x="7499" y="8066"/>
                  </a:lnTo>
                  <a:cubicBezTo>
                    <a:pt x="7688" y="7656"/>
                    <a:pt x="7845" y="7278"/>
                    <a:pt x="7940" y="6837"/>
                  </a:cubicBezTo>
                  <a:cubicBezTo>
                    <a:pt x="8034" y="6396"/>
                    <a:pt x="8129" y="5986"/>
                    <a:pt x="8129" y="5514"/>
                  </a:cubicBezTo>
                  <a:lnTo>
                    <a:pt x="8129" y="3308"/>
                  </a:lnTo>
                  <a:cubicBezTo>
                    <a:pt x="8129" y="3025"/>
                    <a:pt x="7877" y="2773"/>
                    <a:pt x="7625" y="2773"/>
                  </a:cubicBezTo>
                  <a:cubicBezTo>
                    <a:pt x="7341" y="2773"/>
                    <a:pt x="7089" y="3025"/>
                    <a:pt x="7089" y="3308"/>
                  </a:cubicBezTo>
                  <a:lnTo>
                    <a:pt x="7089" y="3812"/>
                  </a:lnTo>
                  <a:cubicBezTo>
                    <a:pt x="7089" y="4002"/>
                    <a:pt x="6931" y="4159"/>
                    <a:pt x="6742" y="4159"/>
                  </a:cubicBezTo>
                  <a:cubicBezTo>
                    <a:pt x="6553" y="4159"/>
                    <a:pt x="6396" y="4002"/>
                    <a:pt x="6396" y="3812"/>
                  </a:cubicBezTo>
                  <a:lnTo>
                    <a:pt x="6396" y="2615"/>
                  </a:lnTo>
                  <a:cubicBezTo>
                    <a:pt x="6396" y="2363"/>
                    <a:pt x="6144" y="2111"/>
                    <a:pt x="5892" y="2111"/>
                  </a:cubicBezTo>
                  <a:cubicBezTo>
                    <a:pt x="5608" y="2111"/>
                    <a:pt x="5356" y="2363"/>
                    <a:pt x="5356" y="2615"/>
                  </a:cubicBezTo>
                  <a:cubicBezTo>
                    <a:pt x="5357" y="2615"/>
                    <a:pt x="5358" y="2615"/>
                    <a:pt x="5359" y="2615"/>
                  </a:cubicBezTo>
                  <a:cubicBezTo>
                    <a:pt x="5418" y="2615"/>
                    <a:pt x="5419" y="3769"/>
                    <a:pt x="5419" y="3781"/>
                  </a:cubicBezTo>
                  <a:lnTo>
                    <a:pt x="5419" y="3781"/>
                  </a:lnTo>
                  <a:cubicBezTo>
                    <a:pt x="5419" y="3970"/>
                    <a:pt x="5262" y="4128"/>
                    <a:pt x="5041" y="4128"/>
                  </a:cubicBezTo>
                  <a:cubicBezTo>
                    <a:pt x="4852" y="4128"/>
                    <a:pt x="4695" y="3970"/>
                    <a:pt x="4695" y="3781"/>
                  </a:cubicBezTo>
                  <a:lnTo>
                    <a:pt x="4695" y="2584"/>
                  </a:lnTo>
                  <a:cubicBezTo>
                    <a:pt x="4695" y="2332"/>
                    <a:pt x="4474" y="2080"/>
                    <a:pt x="4191" y="2080"/>
                  </a:cubicBezTo>
                  <a:cubicBezTo>
                    <a:pt x="3907" y="2080"/>
                    <a:pt x="3686" y="2332"/>
                    <a:pt x="3686" y="2584"/>
                  </a:cubicBezTo>
                  <a:lnTo>
                    <a:pt x="3686" y="3781"/>
                  </a:lnTo>
                  <a:cubicBezTo>
                    <a:pt x="3686" y="3970"/>
                    <a:pt x="3529" y="4128"/>
                    <a:pt x="3308" y="4128"/>
                  </a:cubicBezTo>
                  <a:cubicBezTo>
                    <a:pt x="3119" y="4128"/>
                    <a:pt x="2962" y="3970"/>
                    <a:pt x="2962" y="3781"/>
                  </a:cubicBezTo>
                  <a:lnTo>
                    <a:pt x="2962" y="504"/>
                  </a:lnTo>
                  <a:cubicBezTo>
                    <a:pt x="2962" y="221"/>
                    <a:pt x="2741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2" name="Google Shape;8322;p70"/>
            <p:cNvSpPr/>
            <p:nvPr/>
          </p:nvSpPr>
          <p:spPr>
            <a:xfrm>
              <a:off x="-2312225" y="3238300"/>
              <a:ext cx="241825" cy="241050"/>
            </a:xfrm>
            <a:custGeom>
              <a:rect b="b" l="l" r="r" t="t"/>
              <a:pathLst>
                <a:path extrusionOk="0" h="9642" w="9673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3"/>
                  </a:lnTo>
                  <a:cubicBezTo>
                    <a:pt x="1" y="1922"/>
                    <a:pt x="158" y="2080"/>
                    <a:pt x="379" y="2080"/>
                  </a:cubicBezTo>
                  <a:lnTo>
                    <a:pt x="726" y="2080"/>
                  </a:lnTo>
                  <a:lnTo>
                    <a:pt x="726" y="7562"/>
                  </a:lnTo>
                  <a:lnTo>
                    <a:pt x="379" y="7562"/>
                  </a:lnTo>
                  <a:cubicBezTo>
                    <a:pt x="158" y="7562"/>
                    <a:pt x="1" y="7719"/>
                    <a:pt x="1" y="7908"/>
                  </a:cubicBezTo>
                  <a:lnTo>
                    <a:pt x="1" y="9294"/>
                  </a:lnTo>
                  <a:cubicBezTo>
                    <a:pt x="1" y="9484"/>
                    <a:pt x="158" y="9641"/>
                    <a:pt x="379" y="9641"/>
                  </a:cubicBezTo>
                  <a:lnTo>
                    <a:pt x="1734" y="9641"/>
                  </a:lnTo>
                  <a:cubicBezTo>
                    <a:pt x="1954" y="9641"/>
                    <a:pt x="2112" y="9484"/>
                    <a:pt x="2112" y="9294"/>
                  </a:cubicBezTo>
                  <a:lnTo>
                    <a:pt x="2112" y="8916"/>
                  </a:lnTo>
                  <a:lnTo>
                    <a:pt x="4160" y="8916"/>
                  </a:lnTo>
                  <a:lnTo>
                    <a:pt x="3435" y="8223"/>
                  </a:lnTo>
                  <a:lnTo>
                    <a:pt x="2112" y="8223"/>
                  </a:lnTo>
                  <a:lnTo>
                    <a:pt x="2112" y="7877"/>
                  </a:lnTo>
                  <a:cubicBezTo>
                    <a:pt x="2112" y="7688"/>
                    <a:pt x="1954" y="7530"/>
                    <a:pt x="1734" y="7530"/>
                  </a:cubicBezTo>
                  <a:lnTo>
                    <a:pt x="1387" y="7530"/>
                  </a:lnTo>
                  <a:lnTo>
                    <a:pt x="1387" y="2080"/>
                  </a:lnTo>
                  <a:lnTo>
                    <a:pt x="1734" y="2080"/>
                  </a:lnTo>
                  <a:cubicBezTo>
                    <a:pt x="1954" y="2080"/>
                    <a:pt x="2112" y="1922"/>
                    <a:pt x="2112" y="1733"/>
                  </a:cubicBezTo>
                  <a:lnTo>
                    <a:pt x="2112" y="1387"/>
                  </a:lnTo>
                  <a:lnTo>
                    <a:pt x="7562" y="1387"/>
                  </a:lnTo>
                  <a:lnTo>
                    <a:pt x="7562" y="1733"/>
                  </a:lnTo>
                  <a:cubicBezTo>
                    <a:pt x="7562" y="1922"/>
                    <a:pt x="7720" y="2080"/>
                    <a:pt x="7940" y="2080"/>
                  </a:cubicBezTo>
                  <a:lnTo>
                    <a:pt x="8287" y="2080"/>
                  </a:lnTo>
                  <a:lnTo>
                    <a:pt x="8287" y="3592"/>
                  </a:lnTo>
                  <a:cubicBezTo>
                    <a:pt x="8444" y="3498"/>
                    <a:pt x="8602" y="3466"/>
                    <a:pt x="8791" y="3466"/>
                  </a:cubicBezTo>
                  <a:cubicBezTo>
                    <a:pt x="8885" y="3466"/>
                    <a:pt x="8917" y="3466"/>
                    <a:pt x="8948" y="3498"/>
                  </a:cubicBezTo>
                  <a:lnTo>
                    <a:pt x="8948" y="2080"/>
                  </a:lnTo>
                  <a:lnTo>
                    <a:pt x="9326" y="2080"/>
                  </a:lnTo>
                  <a:cubicBezTo>
                    <a:pt x="9515" y="2080"/>
                    <a:pt x="9673" y="1922"/>
                    <a:pt x="9673" y="1733"/>
                  </a:cubicBezTo>
                  <a:lnTo>
                    <a:pt x="9673" y="347"/>
                  </a:lnTo>
                  <a:cubicBezTo>
                    <a:pt x="9673" y="158"/>
                    <a:pt x="9515" y="1"/>
                    <a:pt x="9326" y="1"/>
                  </a:cubicBezTo>
                  <a:lnTo>
                    <a:pt x="7940" y="1"/>
                  </a:lnTo>
                  <a:cubicBezTo>
                    <a:pt x="7751" y="1"/>
                    <a:pt x="7562" y="158"/>
                    <a:pt x="7562" y="347"/>
                  </a:cubicBezTo>
                  <a:lnTo>
                    <a:pt x="7562" y="694"/>
                  </a:lnTo>
                  <a:lnTo>
                    <a:pt x="2112" y="694"/>
                  </a:lnTo>
                  <a:lnTo>
                    <a:pt x="2112" y="347"/>
                  </a:lnTo>
                  <a:cubicBezTo>
                    <a:pt x="2112" y="158"/>
                    <a:pt x="1954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3" name="Google Shape;8323;p70"/>
          <p:cNvGrpSpPr/>
          <p:nvPr/>
        </p:nvGrpSpPr>
        <p:grpSpPr>
          <a:xfrm>
            <a:off x="6095108" y="3415598"/>
            <a:ext cx="328723" cy="408443"/>
            <a:chOff x="-2310650" y="3525775"/>
            <a:chExt cx="292250" cy="363125"/>
          </a:xfrm>
        </p:grpSpPr>
        <p:sp>
          <p:nvSpPr>
            <p:cNvPr id="8324" name="Google Shape;8324;p70"/>
            <p:cNvSpPr/>
            <p:nvPr/>
          </p:nvSpPr>
          <p:spPr>
            <a:xfrm>
              <a:off x="-2053075" y="3648650"/>
              <a:ext cx="34675" cy="233950"/>
            </a:xfrm>
            <a:custGeom>
              <a:rect b="b" l="l" r="r" t="t"/>
              <a:pathLst>
                <a:path extrusionOk="0" h="9358" w="1387">
                  <a:moveTo>
                    <a:pt x="0" y="1"/>
                  </a:moveTo>
                  <a:lnTo>
                    <a:pt x="0" y="8286"/>
                  </a:lnTo>
                  <a:cubicBezTo>
                    <a:pt x="0" y="8664"/>
                    <a:pt x="158" y="9011"/>
                    <a:pt x="441" y="9263"/>
                  </a:cubicBezTo>
                  <a:cubicBezTo>
                    <a:pt x="504" y="9326"/>
                    <a:pt x="591" y="9358"/>
                    <a:pt x="677" y="9358"/>
                  </a:cubicBezTo>
                  <a:cubicBezTo>
                    <a:pt x="764" y="9358"/>
                    <a:pt x="851" y="9326"/>
                    <a:pt x="914" y="9263"/>
                  </a:cubicBezTo>
                  <a:cubicBezTo>
                    <a:pt x="1197" y="9011"/>
                    <a:pt x="1355" y="8664"/>
                    <a:pt x="1355" y="8286"/>
                  </a:cubicBezTo>
                  <a:lnTo>
                    <a:pt x="1355" y="347"/>
                  </a:ln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5" name="Google Shape;8325;p70"/>
            <p:cNvSpPr/>
            <p:nvPr/>
          </p:nvSpPr>
          <p:spPr>
            <a:xfrm>
              <a:off x="-2259450" y="3751825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" y="1"/>
                  </a:moveTo>
                  <a:lnTo>
                    <a:pt x="1" y="2049"/>
                  </a:lnTo>
                  <a:lnTo>
                    <a:pt x="2049" y="2049"/>
                  </a:lnTo>
                  <a:lnTo>
                    <a:pt x="204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6" name="Google Shape;8326;p70"/>
            <p:cNvSpPr/>
            <p:nvPr/>
          </p:nvSpPr>
          <p:spPr>
            <a:xfrm>
              <a:off x="-2259450" y="3649450"/>
              <a:ext cx="137075" cy="51200"/>
            </a:xfrm>
            <a:custGeom>
              <a:rect b="b" l="l" r="r" t="t"/>
              <a:pathLst>
                <a:path extrusionOk="0" h="2048" w="5483">
                  <a:moveTo>
                    <a:pt x="1" y="0"/>
                  </a:moveTo>
                  <a:lnTo>
                    <a:pt x="1" y="2048"/>
                  </a:lnTo>
                  <a:lnTo>
                    <a:pt x="5483" y="2048"/>
                  </a:lnTo>
                  <a:lnTo>
                    <a:pt x="548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27" name="Google Shape;8327;p70"/>
            <p:cNvSpPr/>
            <p:nvPr/>
          </p:nvSpPr>
          <p:spPr>
            <a:xfrm>
              <a:off x="-2310650" y="3525775"/>
              <a:ext cx="252075" cy="363125"/>
            </a:xfrm>
            <a:custGeom>
              <a:rect b="b" l="l" r="r" t="t"/>
              <a:pathLst>
                <a:path extrusionOk="0" h="14525" w="10083">
                  <a:moveTo>
                    <a:pt x="7814" y="4222"/>
                  </a:moveTo>
                  <a:cubicBezTo>
                    <a:pt x="8035" y="4222"/>
                    <a:pt x="8192" y="4380"/>
                    <a:pt x="8192" y="4569"/>
                  </a:cubicBezTo>
                  <a:lnTo>
                    <a:pt x="8192" y="7310"/>
                  </a:lnTo>
                  <a:cubicBezTo>
                    <a:pt x="8192" y="7530"/>
                    <a:pt x="8035" y="7657"/>
                    <a:pt x="7814" y="7657"/>
                  </a:cubicBezTo>
                  <a:lnTo>
                    <a:pt x="1671" y="7657"/>
                  </a:lnTo>
                  <a:cubicBezTo>
                    <a:pt x="1482" y="7657"/>
                    <a:pt x="1324" y="7530"/>
                    <a:pt x="1324" y="7310"/>
                  </a:cubicBezTo>
                  <a:lnTo>
                    <a:pt x="1324" y="4569"/>
                  </a:lnTo>
                  <a:cubicBezTo>
                    <a:pt x="1324" y="4380"/>
                    <a:pt x="1482" y="4222"/>
                    <a:pt x="1671" y="4222"/>
                  </a:cubicBezTo>
                  <a:close/>
                  <a:moveTo>
                    <a:pt x="7904" y="8380"/>
                  </a:moveTo>
                  <a:cubicBezTo>
                    <a:pt x="8287" y="8380"/>
                    <a:pt x="8278" y="9043"/>
                    <a:pt x="7877" y="9043"/>
                  </a:cubicBezTo>
                  <a:lnTo>
                    <a:pt x="5829" y="9043"/>
                  </a:lnTo>
                  <a:cubicBezTo>
                    <a:pt x="5388" y="9043"/>
                    <a:pt x="5357" y="8381"/>
                    <a:pt x="5829" y="8381"/>
                  </a:cubicBezTo>
                  <a:lnTo>
                    <a:pt x="7877" y="8381"/>
                  </a:lnTo>
                  <a:cubicBezTo>
                    <a:pt x="7886" y="8380"/>
                    <a:pt x="7895" y="8380"/>
                    <a:pt x="7904" y="8380"/>
                  </a:cubicBezTo>
                  <a:close/>
                  <a:moveTo>
                    <a:pt x="7904" y="9766"/>
                  </a:moveTo>
                  <a:cubicBezTo>
                    <a:pt x="8287" y="9766"/>
                    <a:pt x="8278" y="10429"/>
                    <a:pt x="7877" y="10429"/>
                  </a:cubicBezTo>
                  <a:lnTo>
                    <a:pt x="5829" y="10429"/>
                  </a:lnTo>
                  <a:cubicBezTo>
                    <a:pt x="5388" y="10429"/>
                    <a:pt x="5357" y="9767"/>
                    <a:pt x="5829" y="9767"/>
                  </a:cubicBezTo>
                  <a:lnTo>
                    <a:pt x="7877" y="9767"/>
                  </a:lnTo>
                  <a:cubicBezTo>
                    <a:pt x="7886" y="9767"/>
                    <a:pt x="7895" y="9766"/>
                    <a:pt x="7904" y="9766"/>
                  </a:cubicBezTo>
                  <a:close/>
                  <a:moveTo>
                    <a:pt x="7877" y="11091"/>
                  </a:moveTo>
                  <a:cubicBezTo>
                    <a:pt x="8287" y="11091"/>
                    <a:pt x="8287" y="11784"/>
                    <a:pt x="7877" y="11784"/>
                  </a:cubicBezTo>
                  <a:lnTo>
                    <a:pt x="5829" y="11784"/>
                  </a:lnTo>
                  <a:cubicBezTo>
                    <a:pt x="5388" y="11784"/>
                    <a:pt x="5357" y="11091"/>
                    <a:pt x="5829" y="11091"/>
                  </a:cubicBezTo>
                  <a:close/>
                  <a:moveTo>
                    <a:pt x="4475" y="8350"/>
                  </a:moveTo>
                  <a:cubicBezTo>
                    <a:pt x="4664" y="8350"/>
                    <a:pt x="4821" y="8507"/>
                    <a:pt x="4821" y="8696"/>
                  </a:cubicBezTo>
                  <a:lnTo>
                    <a:pt x="4821" y="11469"/>
                  </a:lnTo>
                  <a:cubicBezTo>
                    <a:pt x="4821" y="11658"/>
                    <a:pt x="4664" y="11815"/>
                    <a:pt x="4475" y="11815"/>
                  </a:cubicBezTo>
                  <a:lnTo>
                    <a:pt x="1734" y="11815"/>
                  </a:lnTo>
                  <a:cubicBezTo>
                    <a:pt x="1513" y="11815"/>
                    <a:pt x="1356" y="11658"/>
                    <a:pt x="1356" y="11469"/>
                  </a:cubicBezTo>
                  <a:lnTo>
                    <a:pt x="1356" y="8696"/>
                  </a:lnTo>
                  <a:cubicBezTo>
                    <a:pt x="1356" y="8507"/>
                    <a:pt x="1513" y="8350"/>
                    <a:pt x="1734" y="8350"/>
                  </a:cubicBezTo>
                  <a:close/>
                  <a:moveTo>
                    <a:pt x="7877" y="12508"/>
                  </a:moveTo>
                  <a:cubicBezTo>
                    <a:pt x="8287" y="12508"/>
                    <a:pt x="8287" y="13170"/>
                    <a:pt x="7877" y="13170"/>
                  </a:cubicBezTo>
                  <a:lnTo>
                    <a:pt x="1734" y="13170"/>
                  </a:lnTo>
                  <a:cubicBezTo>
                    <a:pt x="1293" y="13170"/>
                    <a:pt x="1261" y="12508"/>
                    <a:pt x="1734" y="12508"/>
                  </a:cubicBezTo>
                  <a:close/>
                  <a:moveTo>
                    <a:pt x="348" y="2868"/>
                  </a:moveTo>
                  <a:cubicBezTo>
                    <a:pt x="158" y="2868"/>
                    <a:pt x="1" y="3025"/>
                    <a:pt x="1" y="3214"/>
                  </a:cubicBezTo>
                  <a:lnTo>
                    <a:pt x="1" y="12823"/>
                  </a:lnTo>
                  <a:cubicBezTo>
                    <a:pt x="1" y="13768"/>
                    <a:pt x="726" y="14525"/>
                    <a:pt x="1702" y="14525"/>
                  </a:cubicBezTo>
                  <a:lnTo>
                    <a:pt x="10083" y="14525"/>
                  </a:lnTo>
                  <a:cubicBezTo>
                    <a:pt x="9767" y="14178"/>
                    <a:pt x="9515" y="13705"/>
                    <a:pt x="9515" y="13138"/>
                  </a:cubicBezTo>
                  <a:cubicBezTo>
                    <a:pt x="9547" y="1"/>
                    <a:pt x="9547" y="6333"/>
                    <a:pt x="9547" y="3214"/>
                  </a:cubicBezTo>
                  <a:cubicBezTo>
                    <a:pt x="9547" y="3025"/>
                    <a:pt x="9389" y="2868"/>
                    <a:pt x="9200" y="2868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28" name="Google Shape;8328;p70"/>
          <p:cNvGrpSpPr/>
          <p:nvPr/>
        </p:nvGrpSpPr>
        <p:grpSpPr>
          <a:xfrm>
            <a:off x="6094222" y="3867431"/>
            <a:ext cx="330494" cy="327823"/>
            <a:chOff x="-2310650" y="3958175"/>
            <a:chExt cx="293825" cy="291450"/>
          </a:xfrm>
        </p:grpSpPr>
        <p:sp>
          <p:nvSpPr>
            <p:cNvPr id="8329" name="Google Shape;8329;p70"/>
            <p:cNvSpPr/>
            <p:nvPr/>
          </p:nvSpPr>
          <p:spPr>
            <a:xfrm>
              <a:off x="-2310650" y="3958175"/>
              <a:ext cx="185925" cy="118950"/>
            </a:xfrm>
            <a:custGeom>
              <a:rect b="b" l="l" r="r" t="t"/>
              <a:pathLst>
                <a:path extrusionOk="0" h="4758" w="7437">
                  <a:moveTo>
                    <a:pt x="1009" y="1"/>
                  </a:moveTo>
                  <a:cubicBezTo>
                    <a:pt x="474" y="1"/>
                    <a:pt x="1" y="474"/>
                    <a:pt x="1" y="1009"/>
                  </a:cubicBezTo>
                  <a:lnTo>
                    <a:pt x="1" y="2395"/>
                  </a:lnTo>
                  <a:cubicBezTo>
                    <a:pt x="1" y="2931"/>
                    <a:pt x="474" y="3372"/>
                    <a:pt x="1009" y="3372"/>
                  </a:cubicBezTo>
                  <a:lnTo>
                    <a:pt x="1356" y="3372"/>
                  </a:lnTo>
                  <a:lnTo>
                    <a:pt x="1356" y="4412"/>
                  </a:lnTo>
                  <a:cubicBezTo>
                    <a:pt x="1356" y="4618"/>
                    <a:pt x="1518" y="4757"/>
                    <a:pt x="1692" y="4757"/>
                  </a:cubicBezTo>
                  <a:cubicBezTo>
                    <a:pt x="1784" y="4757"/>
                    <a:pt x="1878" y="4719"/>
                    <a:pt x="1954" y="4632"/>
                  </a:cubicBezTo>
                  <a:lnTo>
                    <a:pt x="3214" y="3372"/>
                  </a:lnTo>
                  <a:lnTo>
                    <a:pt x="3403" y="3372"/>
                  </a:lnTo>
                  <a:lnTo>
                    <a:pt x="3403" y="2364"/>
                  </a:lnTo>
                  <a:cubicBezTo>
                    <a:pt x="3403" y="1419"/>
                    <a:pt x="4160" y="663"/>
                    <a:pt x="5105" y="663"/>
                  </a:cubicBezTo>
                  <a:lnTo>
                    <a:pt x="7436" y="663"/>
                  </a:lnTo>
                  <a:cubicBezTo>
                    <a:pt x="7279" y="253"/>
                    <a:pt x="6932" y="1"/>
                    <a:pt x="64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0" name="Google Shape;8330;p70"/>
            <p:cNvSpPr/>
            <p:nvPr/>
          </p:nvSpPr>
          <p:spPr>
            <a:xfrm>
              <a:off x="-2309075" y="3992050"/>
              <a:ext cx="292250" cy="257575"/>
            </a:xfrm>
            <a:custGeom>
              <a:rect b="b" l="l" r="r" t="t"/>
              <a:pathLst>
                <a:path extrusionOk="0" h="10303" w="11690">
                  <a:moveTo>
                    <a:pt x="5042" y="1"/>
                  </a:moveTo>
                  <a:cubicBezTo>
                    <a:pt x="4506" y="1"/>
                    <a:pt x="4034" y="473"/>
                    <a:pt x="4034" y="1040"/>
                  </a:cubicBezTo>
                  <a:lnTo>
                    <a:pt x="4034" y="2395"/>
                  </a:lnTo>
                  <a:cubicBezTo>
                    <a:pt x="4034" y="2962"/>
                    <a:pt x="4506" y="3435"/>
                    <a:pt x="5042" y="3435"/>
                  </a:cubicBezTo>
                  <a:lnTo>
                    <a:pt x="6964" y="3435"/>
                  </a:lnTo>
                  <a:lnTo>
                    <a:pt x="7814" y="4254"/>
                  </a:lnTo>
                  <a:cubicBezTo>
                    <a:pt x="7216" y="4537"/>
                    <a:pt x="6775" y="5136"/>
                    <a:pt x="6775" y="5829"/>
                  </a:cubicBezTo>
                  <a:cubicBezTo>
                    <a:pt x="6775" y="6270"/>
                    <a:pt x="6932" y="6680"/>
                    <a:pt x="7216" y="6932"/>
                  </a:cubicBezTo>
                  <a:cubicBezTo>
                    <a:pt x="6585" y="7089"/>
                    <a:pt x="6081" y="7499"/>
                    <a:pt x="5766" y="8034"/>
                  </a:cubicBezTo>
                  <a:cubicBezTo>
                    <a:pt x="5451" y="7499"/>
                    <a:pt x="4916" y="7089"/>
                    <a:pt x="4286" y="6932"/>
                  </a:cubicBezTo>
                  <a:cubicBezTo>
                    <a:pt x="4569" y="6617"/>
                    <a:pt x="4727" y="6270"/>
                    <a:pt x="4727" y="5829"/>
                  </a:cubicBezTo>
                  <a:cubicBezTo>
                    <a:pt x="4727" y="4884"/>
                    <a:pt x="3971" y="4159"/>
                    <a:pt x="3025" y="4159"/>
                  </a:cubicBezTo>
                  <a:cubicBezTo>
                    <a:pt x="2080" y="4159"/>
                    <a:pt x="1356" y="4884"/>
                    <a:pt x="1356" y="5829"/>
                  </a:cubicBezTo>
                  <a:cubicBezTo>
                    <a:pt x="1356" y="6270"/>
                    <a:pt x="1513" y="6680"/>
                    <a:pt x="1765" y="6932"/>
                  </a:cubicBezTo>
                  <a:cubicBezTo>
                    <a:pt x="757" y="7215"/>
                    <a:pt x="1" y="8129"/>
                    <a:pt x="1" y="9263"/>
                  </a:cubicBezTo>
                  <a:lnTo>
                    <a:pt x="1" y="9925"/>
                  </a:lnTo>
                  <a:cubicBezTo>
                    <a:pt x="1" y="10145"/>
                    <a:pt x="158" y="10303"/>
                    <a:pt x="348" y="10303"/>
                  </a:cubicBezTo>
                  <a:lnTo>
                    <a:pt x="11343" y="10303"/>
                  </a:lnTo>
                  <a:cubicBezTo>
                    <a:pt x="11532" y="10303"/>
                    <a:pt x="11689" y="10145"/>
                    <a:pt x="11689" y="9925"/>
                  </a:cubicBezTo>
                  <a:lnTo>
                    <a:pt x="11689" y="9263"/>
                  </a:lnTo>
                  <a:cubicBezTo>
                    <a:pt x="11689" y="8160"/>
                    <a:pt x="10965" y="7215"/>
                    <a:pt x="9925" y="6932"/>
                  </a:cubicBezTo>
                  <a:cubicBezTo>
                    <a:pt x="10209" y="6617"/>
                    <a:pt x="10366" y="6270"/>
                    <a:pt x="10366" y="5829"/>
                  </a:cubicBezTo>
                  <a:cubicBezTo>
                    <a:pt x="10366" y="5010"/>
                    <a:pt x="9767" y="4317"/>
                    <a:pt x="8980" y="4159"/>
                  </a:cubicBezTo>
                  <a:lnTo>
                    <a:pt x="8980" y="3435"/>
                  </a:lnTo>
                  <a:lnTo>
                    <a:pt x="10555" y="3435"/>
                  </a:lnTo>
                  <a:cubicBezTo>
                    <a:pt x="11122" y="3435"/>
                    <a:pt x="11595" y="2962"/>
                    <a:pt x="11595" y="2395"/>
                  </a:cubicBezTo>
                  <a:lnTo>
                    <a:pt x="11595" y="1040"/>
                  </a:lnTo>
                  <a:cubicBezTo>
                    <a:pt x="11595" y="473"/>
                    <a:pt x="11122" y="1"/>
                    <a:pt x="105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1" name="Google Shape;8331;p70"/>
          <p:cNvGrpSpPr/>
          <p:nvPr/>
        </p:nvGrpSpPr>
        <p:grpSpPr>
          <a:xfrm>
            <a:off x="7363447" y="3867431"/>
            <a:ext cx="331338" cy="327823"/>
            <a:chOff x="-1182750" y="3962900"/>
            <a:chExt cx="294575" cy="291450"/>
          </a:xfrm>
        </p:grpSpPr>
        <p:sp>
          <p:nvSpPr>
            <p:cNvPr id="8332" name="Google Shape;8332;p70"/>
            <p:cNvSpPr/>
            <p:nvPr/>
          </p:nvSpPr>
          <p:spPr>
            <a:xfrm>
              <a:off x="-1078000" y="40306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3" name="Google Shape;8333;p70"/>
            <p:cNvSpPr/>
            <p:nvPr/>
          </p:nvSpPr>
          <p:spPr>
            <a:xfrm>
              <a:off x="-1129200" y="40999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4" name="Google Shape;8334;p70"/>
            <p:cNvSpPr/>
            <p:nvPr/>
          </p:nvSpPr>
          <p:spPr>
            <a:xfrm>
              <a:off x="-1009475" y="40818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5" name="Google Shape;8335;p70"/>
            <p:cNvSpPr/>
            <p:nvPr/>
          </p:nvSpPr>
          <p:spPr>
            <a:xfrm>
              <a:off x="-1182750" y="4168475"/>
              <a:ext cx="292225" cy="34675"/>
            </a:xfrm>
            <a:custGeom>
              <a:rect b="b" l="l" r="r" t="t"/>
              <a:pathLst>
                <a:path extrusionOk="0" h="1387" w="11689">
                  <a:moveTo>
                    <a:pt x="0" y="1"/>
                  </a:moveTo>
                  <a:lnTo>
                    <a:pt x="0" y="347"/>
                  </a:lnTo>
                  <a:lnTo>
                    <a:pt x="63" y="347"/>
                  </a:lnTo>
                  <a:cubicBezTo>
                    <a:pt x="63" y="914"/>
                    <a:pt x="504" y="1387"/>
                    <a:pt x="1071" y="1387"/>
                  </a:cubicBezTo>
                  <a:lnTo>
                    <a:pt x="10680" y="1387"/>
                  </a:lnTo>
                  <a:cubicBezTo>
                    <a:pt x="11247" y="1387"/>
                    <a:pt x="11688" y="914"/>
                    <a:pt x="11688" y="347"/>
                  </a:cubicBezTo>
                  <a:lnTo>
                    <a:pt x="1168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6" name="Google Shape;8336;p70"/>
            <p:cNvSpPr/>
            <p:nvPr/>
          </p:nvSpPr>
          <p:spPr>
            <a:xfrm>
              <a:off x="-1117400" y="4220475"/>
              <a:ext cx="161500" cy="33875"/>
            </a:xfrm>
            <a:custGeom>
              <a:rect b="b" l="l" r="r" t="t"/>
              <a:pathLst>
                <a:path extrusionOk="0" h="1355" w="6460">
                  <a:moveTo>
                    <a:pt x="1513" y="0"/>
                  </a:moveTo>
                  <a:lnTo>
                    <a:pt x="1356" y="693"/>
                  </a:lnTo>
                  <a:lnTo>
                    <a:pt x="474" y="693"/>
                  </a:lnTo>
                  <a:cubicBezTo>
                    <a:pt x="32" y="693"/>
                    <a:pt x="1" y="1355"/>
                    <a:pt x="474" y="1355"/>
                  </a:cubicBezTo>
                  <a:lnTo>
                    <a:pt x="5924" y="1355"/>
                  </a:lnTo>
                  <a:cubicBezTo>
                    <a:pt x="6459" y="1355"/>
                    <a:pt x="6459" y="693"/>
                    <a:pt x="5987" y="693"/>
                  </a:cubicBezTo>
                  <a:lnTo>
                    <a:pt x="5073" y="693"/>
                  </a:lnTo>
                  <a:lnTo>
                    <a:pt x="4916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7" name="Google Shape;8337;p70"/>
            <p:cNvSpPr/>
            <p:nvPr/>
          </p:nvSpPr>
          <p:spPr>
            <a:xfrm>
              <a:off x="-958300" y="4014100"/>
              <a:ext cx="18150" cy="17350"/>
            </a:xfrm>
            <a:custGeom>
              <a:rect b="b" l="l" r="r" t="t"/>
              <a:pathLst>
                <a:path extrusionOk="0" h="694" w="726">
                  <a:moveTo>
                    <a:pt x="348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8" y="694"/>
                  </a:cubicBezTo>
                  <a:cubicBezTo>
                    <a:pt x="568" y="694"/>
                    <a:pt x="726" y="536"/>
                    <a:pt x="726" y="347"/>
                  </a:cubicBezTo>
                  <a:cubicBezTo>
                    <a:pt x="726" y="158"/>
                    <a:pt x="568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38" name="Google Shape;8338;p70"/>
            <p:cNvSpPr/>
            <p:nvPr/>
          </p:nvSpPr>
          <p:spPr>
            <a:xfrm>
              <a:off x="-1180400" y="3962900"/>
              <a:ext cx="292225" cy="188275"/>
            </a:xfrm>
            <a:custGeom>
              <a:rect b="b" l="l" r="r" t="t"/>
              <a:pathLst>
                <a:path extrusionOk="0" h="7531" w="11689">
                  <a:moveTo>
                    <a:pt x="9232" y="1324"/>
                  </a:moveTo>
                  <a:cubicBezTo>
                    <a:pt x="9799" y="1324"/>
                    <a:pt x="10271" y="1797"/>
                    <a:pt x="10271" y="2364"/>
                  </a:cubicBezTo>
                  <a:cubicBezTo>
                    <a:pt x="10271" y="2922"/>
                    <a:pt x="9822" y="3391"/>
                    <a:pt x="9247" y="3391"/>
                  </a:cubicBezTo>
                  <a:cubicBezTo>
                    <a:pt x="9140" y="3391"/>
                    <a:pt x="9029" y="3375"/>
                    <a:pt x="8916" y="3341"/>
                  </a:cubicBezTo>
                  <a:lnTo>
                    <a:pt x="8034" y="4538"/>
                  </a:lnTo>
                  <a:cubicBezTo>
                    <a:pt x="8507" y="5199"/>
                    <a:pt x="7971" y="6144"/>
                    <a:pt x="7152" y="6144"/>
                  </a:cubicBezTo>
                  <a:cubicBezTo>
                    <a:pt x="6491" y="6144"/>
                    <a:pt x="5987" y="5514"/>
                    <a:pt x="6176" y="4790"/>
                  </a:cubicBezTo>
                  <a:lnTo>
                    <a:pt x="4978" y="3908"/>
                  </a:lnTo>
                  <a:cubicBezTo>
                    <a:pt x="4839" y="4007"/>
                    <a:pt x="4661" y="4069"/>
                    <a:pt x="4470" y="4069"/>
                  </a:cubicBezTo>
                  <a:cubicBezTo>
                    <a:pt x="4359" y="4069"/>
                    <a:pt x="4243" y="4048"/>
                    <a:pt x="4128" y="4002"/>
                  </a:cubicBezTo>
                  <a:lnTo>
                    <a:pt x="3214" y="5199"/>
                  </a:lnTo>
                  <a:cubicBezTo>
                    <a:pt x="3340" y="5357"/>
                    <a:pt x="3372" y="5546"/>
                    <a:pt x="3372" y="5735"/>
                  </a:cubicBezTo>
                  <a:cubicBezTo>
                    <a:pt x="3372" y="6302"/>
                    <a:pt x="2899" y="6775"/>
                    <a:pt x="2363" y="6775"/>
                  </a:cubicBezTo>
                  <a:cubicBezTo>
                    <a:pt x="1796" y="6775"/>
                    <a:pt x="1324" y="6302"/>
                    <a:pt x="1324" y="5735"/>
                  </a:cubicBezTo>
                  <a:cubicBezTo>
                    <a:pt x="1324" y="5199"/>
                    <a:pt x="1796" y="4727"/>
                    <a:pt x="2363" y="4727"/>
                  </a:cubicBezTo>
                  <a:cubicBezTo>
                    <a:pt x="2489" y="4727"/>
                    <a:pt x="2552" y="4758"/>
                    <a:pt x="2678" y="4758"/>
                  </a:cubicBezTo>
                  <a:lnTo>
                    <a:pt x="3592" y="3593"/>
                  </a:lnTo>
                  <a:cubicBezTo>
                    <a:pt x="3120" y="2899"/>
                    <a:pt x="3624" y="1954"/>
                    <a:pt x="4443" y="1954"/>
                  </a:cubicBezTo>
                  <a:cubicBezTo>
                    <a:pt x="5104" y="1954"/>
                    <a:pt x="5640" y="2584"/>
                    <a:pt x="5419" y="3309"/>
                  </a:cubicBezTo>
                  <a:lnTo>
                    <a:pt x="6617" y="4223"/>
                  </a:lnTo>
                  <a:cubicBezTo>
                    <a:pt x="6766" y="4116"/>
                    <a:pt x="6959" y="4038"/>
                    <a:pt x="7165" y="4038"/>
                  </a:cubicBezTo>
                  <a:cubicBezTo>
                    <a:pt x="7264" y="4038"/>
                    <a:pt x="7365" y="4056"/>
                    <a:pt x="7467" y="4097"/>
                  </a:cubicBezTo>
                  <a:lnTo>
                    <a:pt x="8381" y="2899"/>
                  </a:lnTo>
                  <a:cubicBezTo>
                    <a:pt x="8255" y="2742"/>
                    <a:pt x="8223" y="2553"/>
                    <a:pt x="8223" y="2364"/>
                  </a:cubicBezTo>
                  <a:cubicBezTo>
                    <a:pt x="8223" y="1797"/>
                    <a:pt x="8696" y="1324"/>
                    <a:pt x="9232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4"/>
                    <a:pt x="1" y="1009"/>
                  </a:cubicBezTo>
                  <a:lnTo>
                    <a:pt x="1" y="7531"/>
                  </a:lnTo>
                  <a:lnTo>
                    <a:pt x="11689" y="7531"/>
                  </a:lnTo>
                  <a:lnTo>
                    <a:pt x="11689" y="1009"/>
                  </a:lnTo>
                  <a:cubicBezTo>
                    <a:pt x="11657" y="411"/>
                    <a:pt x="11185" y="1"/>
                    <a:pt x="106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39" name="Google Shape;8339;p70"/>
          <p:cNvGrpSpPr/>
          <p:nvPr/>
        </p:nvGrpSpPr>
        <p:grpSpPr>
          <a:xfrm>
            <a:off x="2291424" y="3052851"/>
            <a:ext cx="331366" cy="327823"/>
            <a:chOff x="-5611575" y="3272950"/>
            <a:chExt cx="294600" cy="291450"/>
          </a:xfrm>
        </p:grpSpPr>
        <p:sp>
          <p:nvSpPr>
            <p:cNvPr id="8340" name="Google Shape;8340;p70"/>
            <p:cNvSpPr/>
            <p:nvPr/>
          </p:nvSpPr>
          <p:spPr>
            <a:xfrm>
              <a:off x="-5594250" y="3273750"/>
              <a:ext cx="85875" cy="84300"/>
            </a:xfrm>
            <a:custGeom>
              <a:rect b="b" l="l" r="r" t="t"/>
              <a:pathLst>
                <a:path extrusionOk="0" h="3372" w="3435">
                  <a:moveTo>
                    <a:pt x="1734" y="0"/>
                  </a:moveTo>
                  <a:cubicBezTo>
                    <a:pt x="788" y="0"/>
                    <a:pt x="32" y="756"/>
                    <a:pt x="32" y="1702"/>
                  </a:cubicBezTo>
                  <a:cubicBezTo>
                    <a:pt x="1" y="2678"/>
                    <a:pt x="820" y="3371"/>
                    <a:pt x="1702" y="3371"/>
                  </a:cubicBezTo>
                  <a:cubicBezTo>
                    <a:pt x="2269" y="3371"/>
                    <a:pt x="2899" y="3025"/>
                    <a:pt x="3214" y="2426"/>
                  </a:cubicBezTo>
                  <a:cubicBezTo>
                    <a:pt x="3340" y="2206"/>
                    <a:pt x="3435" y="1922"/>
                    <a:pt x="3435" y="1702"/>
                  </a:cubicBezTo>
                  <a:cubicBezTo>
                    <a:pt x="3435" y="756"/>
                    <a:pt x="2679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1" name="Google Shape;8341;p70"/>
            <p:cNvSpPr/>
            <p:nvPr/>
          </p:nvSpPr>
          <p:spPr>
            <a:xfrm>
              <a:off x="-5457200" y="3324950"/>
              <a:ext cx="67775" cy="67750"/>
            </a:xfrm>
            <a:custGeom>
              <a:rect b="b" l="l" r="r" t="t"/>
              <a:pathLst>
                <a:path extrusionOk="0" h="2710" w="2711">
                  <a:moveTo>
                    <a:pt x="1009" y="0"/>
                  </a:moveTo>
                  <a:cubicBezTo>
                    <a:pt x="410" y="158"/>
                    <a:pt x="1" y="662"/>
                    <a:pt x="1" y="1323"/>
                  </a:cubicBezTo>
                  <a:cubicBezTo>
                    <a:pt x="1" y="2079"/>
                    <a:pt x="631" y="2710"/>
                    <a:pt x="1355" y="2710"/>
                  </a:cubicBezTo>
                  <a:cubicBezTo>
                    <a:pt x="1985" y="2710"/>
                    <a:pt x="2553" y="2268"/>
                    <a:pt x="2710" y="1701"/>
                  </a:cubicBezTo>
                  <a:lnTo>
                    <a:pt x="1355" y="1701"/>
                  </a:lnTo>
                  <a:cubicBezTo>
                    <a:pt x="1166" y="1701"/>
                    <a:pt x="1009" y="1544"/>
                    <a:pt x="1009" y="1323"/>
                  </a:cubicBezTo>
                  <a:lnTo>
                    <a:pt x="1009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2" name="Google Shape;8342;p70"/>
            <p:cNvSpPr/>
            <p:nvPr/>
          </p:nvSpPr>
          <p:spPr>
            <a:xfrm>
              <a:off x="-5415450" y="3325725"/>
              <a:ext cx="25225" cy="24450"/>
            </a:xfrm>
            <a:custGeom>
              <a:rect b="b" l="l" r="r" t="t"/>
              <a:pathLst>
                <a:path extrusionOk="0" h="978" w="1009">
                  <a:moveTo>
                    <a:pt x="0" y="1"/>
                  </a:moveTo>
                  <a:lnTo>
                    <a:pt x="0" y="977"/>
                  </a:lnTo>
                  <a:lnTo>
                    <a:pt x="1009" y="977"/>
                  </a:lnTo>
                  <a:cubicBezTo>
                    <a:pt x="883" y="473"/>
                    <a:pt x="473" y="127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3" name="Google Shape;8343;p70"/>
            <p:cNvSpPr/>
            <p:nvPr/>
          </p:nvSpPr>
          <p:spPr>
            <a:xfrm>
              <a:off x="-5611575" y="3359600"/>
              <a:ext cx="118950" cy="204800"/>
            </a:xfrm>
            <a:custGeom>
              <a:rect b="b" l="l" r="r" t="t"/>
              <a:pathLst>
                <a:path extrusionOk="0" h="8192" w="4758">
                  <a:moveTo>
                    <a:pt x="694" y="0"/>
                  </a:moveTo>
                  <a:cubicBezTo>
                    <a:pt x="253" y="410"/>
                    <a:pt x="1" y="1008"/>
                    <a:pt x="1" y="1670"/>
                  </a:cubicBezTo>
                  <a:lnTo>
                    <a:pt x="1" y="3718"/>
                  </a:lnTo>
                  <a:cubicBezTo>
                    <a:pt x="1" y="4159"/>
                    <a:pt x="253" y="4569"/>
                    <a:pt x="662" y="4726"/>
                  </a:cubicBezTo>
                  <a:lnTo>
                    <a:pt x="662" y="7152"/>
                  </a:lnTo>
                  <a:cubicBezTo>
                    <a:pt x="662" y="7687"/>
                    <a:pt x="1135" y="8192"/>
                    <a:pt x="1670" y="8192"/>
                  </a:cubicBezTo>
                  <a:lnTo>
                    <a:pt x="3057" y="8192"/>
                  </a:lnTo>
                  <a:cubicBezTo>
                    <a:pt x="3624" y="8192"/>
                    <a:pt x="4096" y="7719"/>
                    <a:pt x="4096" y="7152"/>
                  </a:cubicBezTo>
                  <a:lnTo>
                    <a:pt x="4096" y="4726"/>
                  </a:lnTo>
                  <a:cubicBezTo>
                    <a:pt x="4474" y="4569"/>
                    <a:pt x="4758" y="4190"/>
                    <a:pt x="4758" y="3718"/>
                  </a:cubicBezTo>
                  <a:lnTo>
                    <a:pt x="4758" y="1670"/>
                  </a:lnTo>
                  <a:cubicBezTo>
                    <a:pt x="4758" y="1008"/>
                    <a:pt x="4474" y="410"/>
                    <a:pt x="4033" y="0"/>
                  </a:cubicBezTo>
                  <a:cubicBezTo>
                    <a:pt x="3718" y="347"/>
                    <a:pt x="3246" y="567"/>
                    <a:pt x="2742" y="662"/>
                  </a:cubicBezTo>
                  <a:lnTo>
                    <a:pt x="2742" y="2395"/>
                  </a:lnTo>
                  <a:cubicBezTo>
                    <a:pt x="2742" y="2584"/>
                    <a:pt x="2584" y="2741"/>
                    <a:pt x="2395" y="2741"/>
                  </a:cubicBezTo>
                  <a:cubicBezTo>
                    <a:pt x="2175" y="2741"/>
                    <a:pt x="2017" y="2584"/>
                    <a:pt x="2017" y="2395"/>
                  </a:cubicBezTo>
                  <a:lnTo>
                    <a:pt x="2017" y="662"/>
                  </a:lnTo>
                  <a:cubicBezTo>
                    <a:pt x="1513" y="567"/>
                    <a:pt x="1040" y="347"/>
                    <a:pt x="6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4" name="Google Shape;8344;p70"/>
            <p:cNvSpPr/>
            <p:nvPr/>
          </p:nvSpPr>
          <p:spPr>
            <a:xfrm>
              <a:off x="-5510750" y="3272950"/>
              <a:ext cx="193775" cy="187475"/>
            </a:xfrm>
            <a:custGeom>
              <a:rect b="b" l="l" r="r" t="t"/>
              <a:pathLst>
                <a:path extrusionOk="0" h="7499" w="7751">
                  <a:moveTo>
                    <a:pt x="3497" y="1355"/>
                  </a:moveTo>
                  <a:cubicBezTo>
                    <a:pt x="4663" y="1355"/>
                    <a:pt x="5577" y="2269"/>
                    <a:pt x="5577" y="3403"/>
                  </a:cubicBezTo>
                  <a:cubicBezTo>
                    <a:pt x="5577" y="4569"/>
                    <a:pt x="4600" y="5451"/>
                    <a:pt x="3497" y="5451"/>
                  </a:cubicBezTo>
                  <a:cubicBezTo>
                    <a:pt x="2363" y="5451"/>
                    <a:pt x="1450" y="4569"/>
                    <a:pt x="1450" y="3403"/>
                  </a:cubicBezTo>
                  <a:cubicBezTo>
                    <a:pt x="1450" y="2269"/>
                    <a:pt x="2363" y="1355"/>
                    <a:pt x="3497" y="1355"/>
                  </a:cubicBezTo>
                  <a:close/>
                  <a:moveTo>
                    <a:pt x="0" y="1"/>
                  </a:moveTo>
                  <a:cubicBezTo>
                    <a:pt x="441" y="410"/>
                    <a:pt x="725" y="1009"/>
                    <a:pt x="725" y="1671"/>
                  </a:cubicBezTo>
                  <a:cubicBezTo>
                    <a:pt x="725" y="2112"/>
                    <a:pt x="599" y="2521"/>
                    <a:pt x="410" y="2868"/>
                  </a:cubicBezTo>
                  <a:cubicBezTo>
                    <a:pt x="1040" y="3403"/>
                    <a:pt x="1387" y="4191"/>
                    <a:pt x="1387" y="5105"/>
                  </a:cubicBezTo>
                  <a:lnTo>
                    <a:pt x="1387" y="7152"/>
                  </a:lnTo>
                  <a:cubicBezTo>
                    <a:pt x="1387" y="7278"/>
                    <a:pt x="1387" y="7404"/>
                    <a:pt x="1355" y="7499"/>
                  </a:cubicBezTo>
                  <a:lnTo>
                    <a:pt x="5829" y="7499"/>
                  </a:lnTo>
                  <a:cubicBezTo>
                    <a:pt x="6396" y="7499"/>
                    <a:pt x="6900" y="7026"/>
                    <a:pt x="6900" y="6491"/>
                  </a:cubicBezTo>
                  <a:lnTo>
                    <a:pt x="6900" y="694"/>
                  </a:lnTo>
                  <a:lnTo>
                    <a:pt x="7246" y="694"/>
                  </a:lnTo>
                  <a:cubicBezTo>
                    <a:pt x="7751" y="694"/>
                    <a:pt x="7751" y="1"/>
                    <a:pt x="727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5" name="Google Shape;8345;p70"/>
          <p:cNvGrpSpPr/>
          <p:nvPr/>
        </p:nvGrpSpPr>
        <p:grpSpPr>
          <a:xfrm>
            <a:off x="2291424" y="3456359"/>
            <a:ext cx="331366" cy="326923"/>
            <a:chOff x="-5613150" y="3632900"/>
            <a:chExt cx="294600" cy="290650"/>
          </a:xfrm>
        </p:grpSpPr>
        <p:sp>
          <p:nvSpPr>
            <p:cNvPr id="8346" name="Google Shape;8346;p70"/>
            <p:cNvSpPr/>
            <p:nvPr/>
          </p:nvSpPr>
          <p:spPr>
            <a:xfrm>
              <a:off x="-5440825" y="3708275"/>
              <a:ext cx="49550" cy="41450"/>
            </a:xfrm>
            <a:custGeom>
              <a:rect b="b" l="l" r="r" t="t"/>
              <a:pathLst>
                <a:path extrusionOk="0" h="1658" w="1982">
                  <a:moveTo>
                    <a:pt x="522" y="1"/>
                  </a:moveTo>
                  <a:cubicBezTo>
                    <a:pt x="249" y="1"/>
                    <a:pt x="1" y="335"/>
                    <a:pt x="291" y="577"/>
                  </a:cubicBezTo>
                  <a:lnTo>
                    <a:pt x="1267" y="1554"/>
                  </a:lnTo>
                  <a:cubicBezTo>
                    <a:pt x="1341" y="1627"/>
                    <a:pt x="1422" y="1658"/>
                    <a:pt x="1501" y="1658"/>
                  </a:cubicBezTo>
                  <a:cubicBezTo>
                    <a:pt x="1760" y="1658"/>
                    <a:pt x="1982" y="1323"/>
                    <a:pt x="1740" y="1081"/>
                  </a:cubicBezTo>
                  <a:lnTo>
                    <a:pt x="763" y="104"/>
                  </a:lnTo>
                  <a:cubicBezTo>
                    <a:pt x="690" y="31"/>
                    <a:pt x="605" y="1"/>
                    <a:pt x="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47" name="Google Shape;8347;p70"/>
            <p:cNvSpPr/>
            <p:nvPr/>
          </p:nvSpPr>
          <p:spPr>
            <a:xfrm>
              <a:off x="-5613150" y="3632900"/>
              <a:ext cx="294600" cy="290650"/>
            </a:xfrm>
            <a:custGeom>
              <a:rect b="b" l="l" r="r" t="t"/>
              <a:pathLst>
                <a:path extrusionOk="0" h="11626" w="11784">
                  <a:moveTo>
                    <a:pt x="7444" y="2281"/>
                  </a:moveTo>
                  <a:cubicBezTo>
                    <a:pt x="7676" y="2281"/>
                    <a:pt x="7915" y="2370"/>
                    <a:pt x="8129" y="2584"/>
                  </a:cubicBezTo>
                  <a:lnTo>
                    <a:pt x="9106" y="3592"/>
                  </a:lnTo>
                  <a:cubicBezTo>
                    <a:pt x="9736" y="4254"/>
                    <a:pt x="9263" y="5356"/>
                    <a:pt x="8349" y="5356"/>
                  </a:cubicBezTo>
                  <a:cubicBezTo>
                    <a:pt x="8066" y="5356"/>
                    <a:pt x="7814" y="5230"/>
                    <a:pt x="7656" y="5041"/>
                  </a:cubicBezTo>
                  <a:lnTo>
                    <a:pt x="6648" y="4065"/>
                  </a:lnTo>
                  <a:cubicBezTo>
                    <a:pt x="5941" y="3333"/>
                    <a:pt x="6649" y="2281"/>
                    <a:pt x="7444" y="2281"/>
                  </a:cubicBezTo>
                  <a:close/>
                  <a:moveTo>
                    <a:pt x="5495" y="3992"/>
                  </a:moveTo>
                  <a:cubicBezTo>
                    <a:pt x="5754" y="3992"/>
                    <a:pt x="5976" y="4327"/>
                    <a:pt x="5735" y="4569"/>
                  </a:cubicBezTo>
                  <a:lnTo>
                    <a:pt x="5262" y="5041"/>
                  </a:lnTo>
                  <a:cubicBezTo>
                    <a:pt x="4978" y="5325"/>
                    <a:pt x="5262" y="5514"/>
                    <a:pt x="5483" y="5734"/>
                  </a:cubicBezTo>
                  <a:lnTo>
                    <a:pt x="6207" y="5041"/>
                  </a:lnTo>
                  <a:cubicBezTo>
                    <a:pt x="6280" y="4968"/>
                    <a:pt x="6362" y="4937"/>
                    <a:pt x="6440" y="4937"/>
                  </a:cubicBezTo>
                  <a:cubicBezTo>
                    <a:pt x="6699" y="4937"/>
                    <a:pt x="6922" y="5272"/>
                    <a:pt x="6680" y="5514"/>
                  </a:cubicBezTo>
                  <a:lnTo>
                    <a:pt x="5955" y="6207"/>
                  </a:lnTo>
                  <a:cubicBezTo>
                    <a:pt x="6132" y="6384"/>
                    <a:pt x="6294" y="6577"/>
                    <a:pt x="6462" y="6577"/>
                  </a:cubicBezTo>
                  <a:cubicBezTo>
                    <a:pt x="6533" y="6577"/>
                    <a:pt x="6605" y="6543"/>
                    <a:pt x="6680" y="6459"/>
                  </a:cubicBezTo>
                  <a:lnTo>
                    <a:pt x="7152" y="5986"/>
                  </a:lnTo>
                  <a:cubicBezTo>
                    <a:pt x="7213" y="5926"/>
                    <a:pt x="7285" y="5900"/>
                    <a:pt x="7358" y="5900"/>
                  </a:cubicBezTo>
                  <a:cubicBezTo>
                    <a:pt x="7626" y="5900"/>
                    <a:pt x="7904" y="6250"/>
                    <a:pt x="7656" y="6522"/>
                  </a:cubicBezTo>
                  <a:lnTo>
                    <a:pt x="7184" y="6995"/>
                  </a:lnTo>
                  <a:cubicBezTo>
                    <a:pt x="6963" y="7215"/>
                    <a:pt x="6743" y="7310"/>
                    <a:pt x="6459" y="7310"/>
                  </a:cubicBezTo>
                  <a:cubicBezTo>
                    <a:pt x="6176" y="7310"/>
                    <a:pt x="5924" y="7215"/>
                    <a:pt x="5766" y="6995"/>
                  </a:cubicBezTo>
                  <a:lnTo>
                    <a:pt x="4789" y="6018"/>
                  </a:lnTo>
                  <a:cubicBezTo>
                    <a:pt x="4380" y="5640"/>
                    <a:pt x="4380" y="4947"/>
                    <a:pt x="4789" y="4569"/>
                  </a:cubicBezTo>
                  <a:lnTo>
                    <a:pt x="5262" y="4096"/>
                  </a:lnTo>
                  <a:cubicBezTo>
                    <a:pt x="5335" y="4023"/>
                    <a:pt x="5417" y="3992"/>
                    <a:pt x="5495" y="3992"/>
                  </a:cubicBezTo>
                  <a:close/>
                  <a:moveTo>
                    <a:pt x="3510" y="5977"/>
                  </a:moveTo>
                  <a:cubicBezTo>
                    <a:pt x="3769" y="5977"/>
                    <a:pt x="3992" y="6312"/>
                    <a:pt x="3750" y="6553"/>
                  </a:cubicBezTo>
                  <a:lnTo>
                    <a:pt x="3277" y="7026"/>
                  </a:lnTo>
                  <a:cubicBezTo>
                    <a:pt x="3035" y="7268"/>
                    <a:pt x="3258" y="7603"/>
                    <a:pt x="3516" y="7603"/>
                  </a:cubicBezTo>
                  <a:cubicBezTo>
                    <a:pt x="3595" y="7603"/>
                    <a:pt x="3677" y="7572"/>
                    <a:pt x="3750" y="7499"/>
                  </a:cubicBezTo>
                  <a:cubicBezTo>
                    <a:pt x="3976" y="7273"/>
                    <a:pt x="4227" y="7178"/>
                    <a:pt x="4467" y="7178"/>
                  </a:cubicBezTo>
                  <a:cubicBezTo>
                    <a:pt x="5267" y="7178"/>
                    <a:pt x="5950" y="8221"/>
                    <a:pt x="5199" y="8948"/>
                  </a:cubicBezTo>
                  <a:lnTo>
                    <a:pt x="4726" y="9420"/>
                  </a:lnTo>
                  <a:cubicBezTo>
                    <a:pt x="4653" y="9494"/>
                    <a:pt x="4571" y="9524"/>
                    <a:pt x="4493" y="9524"/>
                  </a:cubicBezTo>
                  <a:cubicBezTo>
                    <a:pt x="4234" y="9524"/>
                    <a:pt x="4012" y="9190"/>
                    <a:pt x="4254" y="8948"/>
                  </a:cubicBezTo>
                  <a:lnTo>
                    <a:pt x="4726" y="8475"/>
                  </a:lnTo>
                  <a:cubicBezTo>
                    <a:pt x="4968" y="8233"/>
                    <a:pt x="4746" y="7899"/>
                    <a:pt x="4487" y="7899"/>
                  </a:cubicBezTo>
                  <a:cubicBezTo>
                    <a:pt x="4409" y="7899"/>
                    <a:pt x="4327" y="7929"/>
                    <a:pt x="4254" y="8003"/>
                  </a:cubicBezTo>
                  <a:cubicBezTo>
                    <a:pt x="4035" y="8222"/>
                    <a:pt x="3787" y="8314"/>
                    <a:pt x="3547" y="8314"/>
                  </a:cubicBezTo>
                  <a:cubicBezTo>
                    <a:pt x="2754" y="8314"/>
                    <a:pt x="2054" y="7304"/>
                    <a:pt x="2805" y="6553"/>
                  </a:cubicBezTo>
                  <a:lnTo>
                    <a:pt x="3277" y="6081"/>
                  </a:lnTo>
                  <a:cubicBezTo>
                    <a:pt x="3350" y="6008"/>
                    <a:pt x="3432" y="5977"/>
                    <a:pt x="3510" y="5977"/>
                  </a:cubicBezTo>
                  <a:close/>
                  <a:moveTo>
                    <a:pt x="11390" y="0"/>
                  </a:moveTo>
                  <a:cubicBezTo>
                    <a:pt x="11303" y="0"/>
                    <a:pt x="11216" y="32"/>
                    <a:pt x="11153" y="95"/>
                  </a:cubicBezTo>
                  <a:lnTo>
                    <a:pt x="10208" y="1009"/>
                  </a:lnTo>
                  <a:cubicBezTo>
                    <a:pt x="9893" y="820"/>
                    <a:pt x="9547" y="757"/>
                    <a:pt x="9169" y="757"/>
                  </a:cubicBezTo>
                  <a:lnTo>
                    <a:pt x="6396" y="914"/>
                  </a:lnTo>
                  <a:cubicBezTo>
                    <a:pt x="5798" y="946"/>
                    <a:pt x="5230" y="1166"/>
                    <a:pt x="4821" y="1607"/>
                  </a:cubicBezTo>
                  <a:lnTo>
                    <a:pt x="410" y="6018"/>
                  </a:lnTo>
                  <a:cubicBezTo>
                    <a:pt x="1" y="6427"/>
                    <a:pt x="1" y="7089"/>
                    <a:pt x="410" y="7467"/>
                  </a:cubicBezTo>
                  <a:lnTo>
                    <a:pt x="4254" y="11342"/>
                  </a:lnTo>
                  <a:cubicBezTo>
                    <a:pt x="4459" y="11531"/>
                    <a:pt x="4726" y="11626"/>
                    <a:pt x="4990" y="11626"/>
                  </a:cubicBezTo>
                  <a:cubicBezTo>
                    <a:pt x="5254" y="11626"/>
                    <a:pt x="5514" y="11531"/>
                    <a:pt x="5703" y="11342"/>
                  </a:cubicBezTo>
                  <a:cubicBezTo>
                    <a:pt x="9704" y="7373"/>
                    <a:pt x="8854" y="8192"/>
                    <a:pt x="9956" y="7058"/>
                  </a:cubicBezTo>
                  <a:cubicBezTo>
                    <a:pt x="10492" y="6616"/>
                    <a:pt x="10807" y="5986"/>
                    <a:pt x="10838" y="5325"/>
                  </a:cubicBezTo>
                  <a:lnTo>
                    <a:pt x="10996" y="2521"/>
                  </a:lnTo>
                  <a:cubicBezTo>
                    <a:pt x="10996" y="2174"/>
                    <a:pt x="10901" y="1765"/>
                    <a:pt x="10712" y="1481"/>
                  </a:cubicBezTo>
                  <a:lnTo>
                    <a:pt x="11689" y="568"/>
                  </a:lnTo>
                  <a:cubicBezTo>
                    <a:pt x="11784" y="442"/>
                    <a:pt x="11784" y="190"/>
                    <a:pt x="11626" y="95"/>
                  </a:cubicBezTo>
                  <a:cubicBezTo>
                    <a:pt x="11563" y="32"/>
                    <a:pt x="11476" y="0"/>
                    <a:pt x="1139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48" name="Google Shape;8348;p70"/>
          <p:cNvGrpSpPr/>
          <p:nvPr/>
        </p:nvGrpSpPr>
        <p:grpSpPr>
          <a:xfrm>
            <a:off x="2291424" y="3866996"/>
            <a:ext cx="331366" cy="328695"/>
            <a:chOff x="-5613150" y="3991275"/>
            <a:chExt cx="294600" cy="292225"/>
          </a:xfrm>
        </p:grpSpPr>
        <p:sp>
          <p:nvSpPr>
            <p:cNvPr id="8349" name="Google Shape;8349;p70"/>
            <p:cNvSpPr/>
            <p:nvPr/>
          </p:nvSpPr>
          <p:spPr>
            <a:xfrm>
              <a:off x="-5480050" y="4046400"/>
              <a:ext cx="27600" cy="14200"/>
            </a:xfrm>
            <a:custGeom>
              <a:rect b="b" l="l" r="r" t="t"/>
              <a:pathLst>
                <a:path extrusionOk="0" h="568" w="1104">
                  <a:moveTo>
                    <a:pt x="537" y="1"/>
                  </a:moveTo>
                  <a:lnTo>
                    <a:pt x="1" y="568"/>
                  </a:lnTo>
                  <a:lnTo>
                    <a:pt x="1104" y="568"/>
                  </a:lnTo>
                  <a:lnTo>
                    <a:pt x="53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0" name="Google Shape;8350;p70"/>
            <p:cNvSpPr/>
            <p:nvPr/>
          </p:nvSpPr>
          <p:spPr>
            <a:xfrm>
              <a:off x="-553122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693" y="1"/>
                  </a:moveTo>
                  <a:lnTo>
                    <a:pt x="0" y="726"/>
                  </a:lnTo>
                  <a:lnTo>
                    <a:pt x="1103" y="726"/>
                  </a:lnTo>
                  <a:lnTo>
                    <a:pt x="176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1" name="Google Shape;8351;p70"/>
            <p:cNvSpPr/>
            <p:nvPr/>
          </p:nvSpPr>
          <p:spPr>
            <a:xfrm>
              <a:off x="-5443025" y="4077125"/>
              <a:ext cx="41775" cy="40975"/>
            </a:xfrm>
            <a:custGeom>
              <a:rect b="b" l="l" r="r" t="t"/>
              <a:pathLst>
                <a:path extrusionOk="0" h="1639" w="1671">
                  <a:moveTo>
                    <a:pt x="694" y="0"/>
                  </a:moveTo>
                  <a:lnTo>
                    <a:pt x="1" y="1638"/>
                  </a:lnTo>
                  <a:lnTo>
                    <a:pt x="1" y="1638"/>
                  </a:lnTo>
                  <a:lnTo>
                    <a:pt x="167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2" name="Google Shape;8352;p70"/>
            <p:cNvSpPr/>
            <p:nvPr/>
          </p:nvSpPr>
          <p:spPr>
            <a:xfrm>
              <a:off x="-5487925" y="4077125"/>
              <a:ext cx="43350" cy="54375"/>
            </a:xfrm>
            <a:custGeom>
              <a:rect b="b" l="l" r="r" t="t"/>
              <a:pathLst>
                <a:path extrusionOk="0" h="2175" w="1734">
                  <a:moveTo>
                    <a:pt x="1" y="0"/>
                  </a:moveTo>
                  <a:lnTo>
                    <a:pt x="852" y="2174"/>
                  </a:lnTo>
                  <a:lnTo>
                    <a:pt x="173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3" name="Google Shape;8353;p70"/>
            <p:cNvSpPr/>
            <p:nvPr/>
          </p:nvSpPr>
          <p:spPr>
            <a:xfrm>
              <a:off x="-5445375" y="4042450"/>
              <a:ext cx="44125" cy="18150"/>
            </a:xfrm>
            <a:custGeom>
              <a:rect b="b" l="l" r="r" t="t"/>
              <a:pathLst>
                <a:path extrusionOk="0" h="726" w="1765">
                  <a:moveTo>
                    <a:pt x="0" y="1"/>
                  </a:moveTo>
                  <a:lnTo>
                    <a:pt x="693" y="726"/>
                  </a:lnTo>
                  <a:lnTo>
                    <a:pt x="1764" y="726"/>
                  </a:lnTo>
                  <a:lnTo>
                    <a:pt x="110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4" name="Google Shape;8354;p70"/>
            <p:cNvSpPr/>
            <p:nvPr/>
          </p:nvSpPr>
          <p:spPr>
            <a:xfrm>
              <a:off x="-5531225" y="4077125"/>
              <a:ext cx="41750" cy="40975"/>
            </a:xfrm>
            <a:custGeom>
              <a:rect b="b" l="l" r="r" t="t"/>
              <a:pathLst>
                <a:path extrusionOk="0" h="1639" w="1670">
                  <a:moveTo>
                    <a:pt x="0" y="0"/>
                  </a:moveTo>
                  <a:lnTo>
                    <a:pt x="1670" y="1638"/>
                  </a:lnTo>
                  <a:lnTo>
                    <a:pt x="97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5" name="Google Shape;8355;p70"/>
            <p:cNvSpPr/>
            <p:nvPr/>
          </p:nvSpPr>
          <p:spPr>
            <a:xfrm>
              <a:off x="-5613150" y="4198400"/>
              <a:ext cx="292225" cy="33900"/>
            </a:xfrm>
            <a:custGeom>
              <a:rect b="b" l="l" r="r" t="t"/>
              <a:pathLst>
                <a:path extrusionOk="0" h="1356" w="11689">
                  <a:moveTo>
                    <a:pt x="1" y="1"/>
                  </a:moveTo>
                  <a:lnTo>
                    <a:pt x="1" y="347"/>
                  </a:lnTo>
                  <a:lnTo>
                    <a:pt x="32" y="347"/>
                  </a:lnTo>
                  <a:cubicBezTo>
                    <a:pt x="32" y="883"/>
                    <a:pt x="505" y="1356"/>
                    <a:pt x="1072" y="1356"/>
                  </a:cubicBezTo>
                  <a:lnTo>
                    <a:pt x="10681" y="1356"/>
                  </a:lnTo>
                  <a:cubicBezTo>
                    <a:pt x="11216" y="1356"/>
                    <a:pt x="11689" y="883"/>
                    <a:pt x="11689" y="347"/>
                  </a:cubicBezTo>
                  <a:lnTo>
                    <a:pt x="1168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6" name="Google Shape;8356;p70"/>
            <p:cNvSpPr/>
            <p:nvPr/>
          </p:nvSpPr>
          <p:spPr>
            <a:xfrm>
              <a:off x="-5610775" y="3991275"/>
              <a:ext cx="292225" cy="189050"/>
            </a:xfrm>
            <a:custGeom>
              <a:rect b="b" l="l" r="r" t="t"/>
              <a:pathLst>
                <a:path extrusionOk="0" h="7562" w="11689">
                  <a:moveTo>
                    <a:pt x="7813" y="1386"/>
                  </a:moveTo>
                  <a:cubicBezTo>
                    <a:pt x="7908" y="1386"/>
                    <a:pt x="8034" y="1418"/>
                    <a:pt x="8065" y="1512"/>
                  </a:cubicBezTo>
                  <a:cubicBezTo>
                    <a:pt x="8128" y="1575"/>
                    <a:pt x="9483" y="2867"/>
                    <a:pt x="9515" y="2993"/>
                  </a:cubicBezTo>
                  <a:cubicBezTo>
                    <a:pt x="9578" y="3088"/>
                    <a:pt x="9578" y="3214"/>
                    <a:pt x="9452" y="3340"/>
                  </a:cubicBezTo>
                  <a:lnTo>
                    <a:pt x="6018" y="6774"/>
                  </a:lnTo>
                  <a:cubicBezTo>
                    <a:pt x="5943" y="6848"/>
                    <a:pt x="5862" y="6880"/>
                    <a:pt x="5783" y="6880"/>
                  </a:cubicBezTo>
                  <a:cubicBezTo>
                    <a:pt x="5696" y="6880"/>
                    <a:pt x="5612" y="6840"/>
                    <a:pt x="5545" y="6774"/>
                  </a:cubicBezTo>
                  <a:lnTo>
                    <a:pt x="2111" y="3340"/>
                  </a:lnTo>
                  <a:cubicBezTo>
                    <a:pt x="2001" y="3230"/>
                    <a:pt x="1987" y="2976"/>
                    <a:pt x="2027" y="2976"/>
                  </a:cubicBezTo>
                  <a:cubicBezTo>
                    <a:pt x="2033" y="2976"/>
                    <a:pt x="2040" y="2981"/>
                    <a:pt x="2048" y="2993"/>
                  </a:cubicBezTo>
                  <a:cubicBezTo>
                    <a:pt x="2048" y="2962"/>
                    <a:pt x="2079" y="2930"/>
                    <a:pt x="2111" y="2867"/>
                  </a:cubicBezTo>
                  <a:lnTo>
                    <a:pt x="3497" y="1512"/>
                  </a:lnTo>
                  <a:cubicBezTo>
                    <a:pt x="3560" y="1418"/>
                    <a:pt x="3655" y="1386"/>
                    <a:pt x="3718" y="1386"/>
                  </a:cubicBezTo>
                  <a:close/>
                  <a:moveTo>
                    <a:pt x="1008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7561"/>
                  </a:lnTo>
                  <a:lnTo>
                    <a:pt x="11689" y="7561"/>
                  </a:lnTo>
                  <a:lnTo>
                    <a:pt x="11689" y="1040"/>
                  </a:lnTo>
                  <a:cubicBezTo>
                    <a:pt x="11657" y="473"/>
                    <a:pt x="11184" y="0"/>
                    <a:pt x="1061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57" name="Google Shape;8357;p70"/>
            <p:cNvSpPr/>
            <p:nvPr/>
          </p:nvSpPr>
          <p:spPr>
            <a:xfrm>
              <a:off x="-5546975" y="4250400"/>
              <a:ext cx="160700" cy="33100"/>
            </a:xfrm>
            <a:custGeom>
              <a:rect b="b" l="l" r="r" t="t"/>
              <a:pathLst>
                <a:path extrusionOk="0" h="1324" w="6428">
                  <a:moveTo>
                    <a:pt x="1544" y="0"/>
                  </a:moveTo>
                  <a:lnTo>
                    <a:pt x="1386" y="662"/>
                  </a:lnTo>
                  <a:lnTo>
                    <a:pt x="473" y="662"/>
                  </a:lnTo>
                  <a:cubicBezTo>
                    <a:pt x="32" y="662"/>
                    <a:pt x="0" y="1323"/>
                    <a:pt x="473" y="1323"/>
                  </a:cubicBezTo>
                  <a:lnTo>
                    <a:pt x="5955" y="1323"/>
                  </a:lnTo>
                  <a:cubicBezTo>
                    <a:pt x="6427" y="1323"/>
                    <a:pt x="6427" y="662"/>
                    <a:pt x="5986" y="662"/>
                  </a:cubicBezTo>
                  <a:lnTo>
                    <a:pt x="5072" y="662"/>
                  </a:lnTo>
                  <a:lnTo>
                    <a:pt x="491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58" name="Google Shape;8358;p70"/>
          <p:cNvGrpSpPr/>
          <p:nvPr/>
        </p:nvGrpSpPr>
        <p:grpSpPr>
          <a:xfrm>
            <a:off x="4387594" y="3053020"/>
            <a:ext cx="339521" cy="327486"/>
            <a:chOff x="-3768700" y="3253275"/>
            <a:chExt cx="301850" cy="291150"/>
          </a:xfrm>
        </p:grpSpPr>
        <p:sp>
          <p:nvSpPr>
            <p:cNvPr id="8359" name="Google Shape;8359;p70"/>
            <p:cNvSpPr/>
            <p:nvPr/>
          </p:nvSpPr>
          <p:spPr>
            <a:xfrm>
              <a:off x="-3603925" y="335565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040" y="1"/>
                  </a:moveTo>
                  <a:cubicBezTo>
                    <a:pt x="505" y="1"/>
                    <a:pt x="1" y="473"/>
                    <a:pt x="1" y="1009"/>
                  </a:cubicBezTo>
                  <a:lnTo>
                    <a:pt x="1" y="1356"/>
                  </a:lnTo>
                  <a:lnTo>
                    <a:pt x="2773" y="1356"/>
                  </a:lnTo>
                  <a:lnTo>
                    <a:pt x="2773" y="1009"/>
                  </a:lnTo>
                  <a:cubicBezTo>
                    <a:pt x="2742" y="473"/>
                    <a:pt x="2269" y="1"/>
                    <a:pt x="17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0" name="Google Shape;8360;p70"/>
            <p:cNvSpPr/>
            <p:nvPr/>
          </p:nvSpPr>
          <p:spPr>
            <a:xfrm>
              <a:off x="-3586600" y="3305250"/>
              <a:ext cx="33125" cy="33100"/>
            </a:xfrm>
            <a:custGeom>
              <a:rect b="b" l="l" r="r" t="t"/>
              <a:pathLst>
                <a:path extrusionOk="0" h="1324" w="1325">
                  <a:moveTo>
                    <a:pt x="663" y="0"/>
                  </a:moveTo>
                  <a:cubicBezTo>
                    <a:pt x="253" y="0"/>
                    <a:pt x="1" y="316"/>
                    <a:pt x="1" y="662"/>
                  </a:cubicBezTo>
                  <a:cubicBezTo>
                    <a:pt x="1" y="1009"/>
                    <a:pt x="316" y="1324"/>
                    <a:pt x="663" y="1324"/>
                  </a:cubicBezTo>
                  <a:cubicBezTo>
                    <a:pt x="1041" y="1324"/>
                    <a:pt x="1324" y="1009"/>
                    <a:pt x="1324" y="662"/>
                  </a:cubicBezTo>
                  <a:cubicBezTo>
                    <a:pt x="1324" y="284"/>
                    <a:pt x="1009" y="0"/>
                    <a:pt x="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1" name="Google Shape;8361;p70"/>
            <p:cNvSpPr/>
            <p:nvPr/>
          </p:nvSpPr>
          <p:spPr>
            <a:xfrm>
              <a:off x="-3768700" y="3253275"/>
              <a:ext cx="301850" cy="291150"/>
            </a:xfrm>
            <a:custGeom>
              <a:rect b="b" l="l" r="r" t="t"/>
              <a:pathLst>
                <a:path extrusionOk="0" h="11646" w="12074">
                  <a:moveTo>
                    <a:pt x="7947" y="1323"/>
                  </a:moveTo>
                  <a:cubicBezTo>
                    <a:pt x="8703" y="1323"/>
                    <a:pt x="9333" y="1953"/>
                    <a:pt x="9333" y="2710"/>
                  </a:cubicBezTo>
                  <a:cubicBezTo>
                    <a:pt x="9333" y="3025"/>
                    <a:pt x="9207" y="3340"/>
                    <a:pt x="9018" y="3560"/>
                  </a:cubicBezTo>
                  <a:cubicBezTo>
                    <a:pt x="9585" y="3844"/>
                    <a:pt x="9994" y="4442"/>
                    <a:pt x="9994" y="5104"/>
                  </a:cubicBezTo>
                  <a:lnTo>
                    <a:pt x="9994" y="5766"/>
                  </a:lnTo>
                  <a:lnTo>
                    <a:pt x="10026" y="5766"/>
                  </a:lnTo>
                  <a:cubicBezTo>
                    <a:pt x="10026" y="5955"/>
                    <a:pt x="9868" y="6112"/>
                    <a:pt x="9679" y="6112"/>
                  </a:cubicBezTo>
                  <a:lnTo>
                    <a:pt x="6245" y="6112"/>
                  </a:lnTo>
                  <a:cubicBezTo>
                    <a:pt x="6056" y="6112"/>
                    <a:pt x="5899" y="5955"/>
                    <a:pt x="5899" y="5766"/>
                  </a:cubicBezTo>
                  <a:lnTo>
                    <a:pt x="5899" y="5104"/>
                  </a:lnTo>
                  <a:cubicBezTo>
                    <a:pt x="5899" y="4442"/>
                    <a:pt x="6308" y="3844"/>
                    <a:pt x="6875" y="3560"/>
                  </a:cubicBezTo>
                  <a:cubicBezTo>
                    <a:pt x="6686" y="3340"/>
                    <a:pt x="6560" y="3056"/>
                    <a:pt x="6560" y="2710"/>
                  </a:cubicBezTo>
                  <a:cubicBezTo>
                    <a:pt x="6560" y="1953"/>
                    <a:pt x="7190" y="1323"/>
                    <a:pt x="7947" y="1323"/>
                  </a:cubicBezTo>
                  <a:close/>
                  <a:moveTo>
                    <a:pt x="7947" y="0"/>
                  </a:moveTo>
                  <a:cubicBezTo>
                    <a:pt x="5647" y="0"/>
                    <a:pt x="3851" y="1827"/>
                    <a:pt x="3851" y="4096"/>
                  </a:cubicBezTo>
                  <a:cubicBezTo>
                    <a:pt x="3851" y="5104"/>
                    <a:pt x="4197" y="6018"/>
                    <a:pt x="4828" y="6711"/>
                  </a:cubicBezTo>
                  <a:lnTo>
                    <a:pt x="4134" y="7435"/>
                  </a:lnTo>
                  <a:cubicBezTo>
                    <a:pt x="3981" y="7364"/>
                    <a:pt x="3823" y="7329"/>
                    <a:pt x="3669" y="7329"/>
                  </a:cubicBezTo>
                  <a:cubicBezTo>
                    <a:pt x="3412" y="7329"/>
                    <a:pt x="3166" y="7427"/>
                    <a:pt x="2969" y="7624"/>
                  </a:cubicBezTo>
                  <a:lnTo>
                    <a:pt x="732" y="9861"/>
                  </a:lnTo>
                  <a:cubicBezTo>
                    <a:pt x="0" y="10593"/>
                    <a:pt x="722" y="11645"/>
                    <a:pt x="1509" y="11645"/>
                  </a:cubicBezTo>
                  <a:cubicBezTo>
                    <a:pt x="1739" y="11645"/>
                    <a:pt x="1975" y="11555"/>
                    <a:pt x="2181" y="11342"/>
                  </a:cubicBezTo>
                  <a:lnTo>
                    <a:pt x="4449" y="9074"/>
                  </a:lnTo>
                  <a:cubicBezTo>
                    <a:pt x="4765" y="8759"/>
                    <a:pt x="4796" y="8286"/>
                    <a:pt x="4638" y="7939"/>
                  </a:cubicBezTo>
                  <a:lnTo>
                    <a:pt x="5332" y="7246"/>
                  </a:lnTo>
                  <a:cubicBezTo>
                    <a:pt x="6056" y="7813"/>
                    <a:pt x="7001" y="8223"/>
                    <a:pt x="7978" y="8223"/>
                  </a:cubicBezTo>
                  <a:cubicBezTo>
                    <a:pt x="10278" y="8223"/>
                    <a:pt x="12074" y="6364"/>
                    <a:pt x="12074" y="4127"/>
                  </a:cubicBezTo>
                  <a:cubicBezTo>
                    <a:pt x="12074" y="1796"/>
                    <a:pt x="10215" y="0"/>
                    <a:pt x="79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2" name="Google Shape;8362;p70"/>
          <p:cNvGrpSpPr/>
          <p:nvPr/>
        </p:nvGrpSpPr>
        <p:grpSpPr>
          <a:xfrm>
            <a:off x="4390785" y="3465203"/>
            <a:ext cx="333138" cy="309236"/>
            <a:chOff x="-3808700" y="3628950"/>
            <a:chExt cx="296175" cy="274925"/>
          </a:xfrm>
        </p:grpSpPr>
        <p:sp>
          <p:nvSpPr>
            <p:cNvPr id="8363" name="Google Shape;8363;p70"/>
            <p:cNvSpPr/>
            <p:nvPr/>
          </p:nvSpPr>
          <p:spPr>
            <a:xfrm>
              <a:off x="-3665972" y="3680950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07"/>
                    <a:pt x="441" y="2048"/>
                    <a:pt x="1008" y="2048"/>
                  </a:cubicBezTo>
                  <a:cubicBezTo>
                    <a:pt x="1575" y="2048"/>
                    <a:pt x="2048" y="1607"/>
                    <a:pt x="2048" y="1040"/>
                  </a:cubicBezTo>
                  <a:cubicBezTo>
                    <a:pt x="2048" y="473"/>
                    <a:pt x="1575" y="0"/>
                    <a:pt x="10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4" name="Google Shape;8364;p70"/>
            <p:cNvSpPr/>
            <p:nvPr/>
          </p:nvSpPr>
          <p:spPr>
            <a:xfrm>
              <a:off x="-3808700" y="3664400"/>
              <a:ext cx="296175" cy="239475"/>
            </a:xfrm>
            <a:custGeom>
              <a:rect b="b" l="l" r="r" t="t"/>
              <a:pathLst>
                <a:path extrusionOk="0" h="9579" w="11847">
                  <a:moveTo>
                    <a:pt x="3970" y="8223"/>
                  </a:moveTo>
                  <a:cubicBezTo>
                    <a:pt x="4159" y="8223"/>
                    <a:pt x="4316" y="8381"/>
                    <a:pt x="4316" y="8570"/>
                  </a:cubicBezTo>
                  <a:cubicBezTo>
                    <a:pt x="4316" y="8791"/>
                    <a:pt x="4159" y="8948"/>
                    <a:pt x="3970" y="8948"/>
                  </a:cubicBezTo>
                  <a:cubicBezTo>
                    <a:pt x="3781" y="8948"/>
                    <a:pt x="3623" y="8791"/>
                    <a:pt x="3623" y="8570"/>
                  </a:cubicBezTo>
                  <a:cubicBezTo>
                    <a:pt x="3623" y="8349"/>
                    <a:pt x="3781" y="8223"/>
                    <a:pt x="3970" y="8223"/>
                  </a:cubicBezTo>
                  <a:close/>
                  <a:moveTo>
                    <a:pt x="8727" y="8223"/>
                  </a:moveTo>
                  <a:cubicBezTo>
                    <a:pt x="8916" y="8223"/>
                    <a:pt x="9074" y="8381"/>
                    <a:pt x="9074" y="8570"/>
                  </a:cubicBezTo>
                  <a:cubicBezTo>
                    <a:pt x="9074" y="8791"/>
                    <a:pt x="8916" y="8948"/>
                    <a:pt x="8727" y="8948"/>
                  </a:cubicBezTo>
                  <a:cubicBezTo>
                    <a:pt x="8538" y="8948"/>
                    <a:pt x="8381" y="8791"/>
                    <a:pt x="8381" y="8570"/>
                  </a:cubicBezTo>
                  <a:cubicBezTo>
                    <a:pt x="8412" y="8349"/>
                    <a:pt x="8538" y="8223"/>
                    <a:pt x="8727" y="8223"/>
                  </a:cubicBezTo>
                  <a:close/>
                  <a:moveTo>
                    <a:pt x="473" y="1"/>
                  </a:moveTo>
                  <a:cubicBezTo>
                    <a:pt x="32" y="1"/>
                    <a:pt x="0" y="662"/>
                    <a:pt x="473" y="662"/>
                  </a:cubicBezTo>
                  <a:lnTo>
                    <a:pt x="819" y="662"/>
                  </a:lnTo>
                  <a:cubicBezTo>
                    <a:pt x="977" y="662"/>
                    <a:pt x="1134" y="788"/>
                    <a:pt x="1166" y="946"/>
                  </a:cubicBezTo>
                  <a:lnTo>
                    <a:pt x="2143" y="6428"/>
                  </a:lnTo>
                  <a:cubicBezTo>
                    <a:pt x="1481" y="7058"/>
                    <a:pt x="1922" y="8192"/>
                    <a:pt x="2867" y="8192"/>
                  </a:cubicBezTo>
                  <a:lnTo>
                    <a:pt x="2930" y="8192"/>
                  </a:lnTo>
                  <a:cubicBezTo>
                    <a:pt x="2899" y="8318"/>
                    <a:pt x="2867" y="8412"/>
                    <a:pt x="2867" y="8538"/>
                  </a:cubicBezTo>
                  <a:cubicBezTo>
                    <a:pt x="2867" y="9106"/>
                    <a:pt x="3340" y="9578"/>
                    <a:pt x="3875" y="9578"/>
                  </a:cubicBezTo>
                  <a:cubicBezTo>
                    <a:pt x="4442" y="9578"/>
                    <a:pt x="4915" y="9106"/>
                    <a:pt x="4915" y="8538"/>
                  </a:cubicBezTo>
                  <a:cubicBezTo>
                    <a:pt x="4915" y="8412"/>
                    <a:pt x="4884" y="8318"/>
                    <a:pt x="4821" y="8192"/>
                  </a:cubicBezTo>
                  <a:lnTo>
                    <a:pt x="7719" y="8192"/>
                  </a:lnTo>
                  <a:cubicBezTo>
                    <a:pt x="7656" y="8318"/>
                    <a:pt x="7624" y="8412"/>
                    <a:pt x="7624" y="8538"/>
                  </a:cubicBezTo>
                  <a:cubicBezTo>
                    <a:pt x="7624" y="9106"/>
                    <a:pt x="8097" y="9578"/>
                    <a:pt x="8664" y="9578"/>
                  </a:cubicBezTo>
                  <a:cubicBezTo>
                    <a:pt x="9200" y="9578"/>
                    <a:pt x="9672" y="9106"/>
                    <a:pt x="9672" y="8538"/>
                  </a:cubicBezTo>
                  <a:cubicBezTo>
                    <a:pt x="9672" y="8412"/>
                    <a:pt x="9641" y="8318"/>
                    <a:pt x="9609" y="8192"/>
                  </a:cubicBezTo>
                  <a:lnTo>
                    <a:pt x="9987" y="8192"/>
                  </a:lnTo>
                  <a:cubicBezTo>
                    <a:pt x="10176" y="8192"/>
                    <a:pt x="10334" y="8034"/>
                    <a:pt x="10334" y="7845"/>
                  </a:cubicBezTo>
                  <a:cubicBezTo>
                    <a:pt x="10334" y="7625"/>
                    <a:pt x="10176" y="7467"/>
                    <a:pt x="9987" y="7467"/>
                  </a:cubicBezTo>
                  <a:lnTo>
                    <a:pt x="2773" y="7467"/>
                  </a:lnTo>
                  <a:cubicBezTo>
                    <a:pt x="2759" y="7470"/>
                    <a:pt x="2746" y="7471"/>
                    <a:pt x="2733" y="7471"/>
                  </a:cubicBezTo>
                  <a:cubicBezTo>
                    <a:pt x="2459" y="7471"/>
                    <a:pt x="2477" y="6837"/>
                    <a:pt x="2899" y="6837"/>
                  </a:cubicBezTo>
                  <a:lnTo>
                    <a:pt x="10145" y="6837"/>
                  </a:lnTo>
                  <a:cubicBezTo>
                    <a:pt x="10302" y="6837"/>
                    <a:pt x="10428" y="6774"/>
                    <a:pt x="10460" y="6617"/>
                  </a:cubicBezTo>
                  <a:lnTo>
                    <a:pt x="11815" y="2553"/>
                  </a:lnTo>
                  <a:cubicBezTo>
                    <a:pt x="11846" y="2427"/>
                    <a:pt x="11815" y="2332"/>
                    <a:pt x="11752" y="2238"/>
                  </a:cubicBezTo>
                  <a:cubicBezTo>
                    <a:pt x="11657" y="2080"/>
                    <a:pt x="11500" y="2048"/>
                    <a:pt x="10775" y="2048"/>
                  </a:cubicBezTo>
                  <a:lnTo>
                    <a:pt x="10491" y="2048"/>
                  </a:lnTo>
                  <a:lnTo>
                    <a:pt x="10491" y="2395"/>
                  </a:lnTo>
                  <a:cubicBezTo>
                    <a:pt x="10491" y="2584"/>
                    <a:pt x="10334" y="2742"/>
                    <a:pt x="10145" y="2742"/>
                  </a:cubicBezTo>
                  <a:lnTo>
                    <a:pt x="9641" y="2742"/>
                  </a:lnTo>
                  <a:cubicBezTo>
                    <a:pt x="9609" y="2868"/>
                    <a:pt x="9546" y="2962"/>
                    <a:pt x="9515" y="3057"/>
                  </a:cubicBezTo>
                  <a:lnTo>
                    <a:pt x="9861" y="3435"/>
                  </a:lnTo>
                  <a:cubicBezTo>
                    <a:pt x="9987" y="3529"/>
                    <a:pt x="9987" y="3781"/>
                    <a:pt x="9861" y="3907"/>
                  </a:cubicBezTo>
                  <a:lnTo>
                    <a:pt x="8885" y="4884"/>
                  </a:lnTo>
                  <a:cubicBezTo>
                    <a:pt x="8822" y="4947"/>
                    <a:pt x="8735" y="4978"/>
                    <a:pt x="8648" y="4978"/>
                  </a:cubicBezTo>
                  <a:cubicBezTo>
                    <a:pt x="8562" y="4978"/>
                    <a:pt x="8475" y="4947"/>
                    <a:pt x="8412" y="4884"/>
                  </a:cubicBezTo>
                  <a:lnTo>
                    <a:pt x="8066" y="4537"/>
                  </a:lnTo>
                  <a:cubicBezTo>
                    <a:pt x="7971" y="4569"/>
                    <a:pt x="7877" y="4600"/>
                    <a:pt x="7751" y="4632"/>
                  </a:cubicBezTo>
                  <a:lnTo>
                    <a:pt x="7751" y="5167"/>
                  </a:lnTo>
                  <a:cubicBezTo>
                    <a:pt x="7751" y="5356"/>
                    <a:pt x="7593" y="5514"/>
                    <a:pt x="7404" y="5514"/>
                  </a:cubicBezTo>
                  <a:lnTo>
                    <a:pt x="5986" y="5514"/>
                  </a:lnTo>
                  <a:cubicBezTo>
                    <a:pt x="5766" y="5514"/>
                    <a:pt x="5608" y="5356"/>
                    <a:pt x="5608" y="5167"/>
                  </a:cubicBezTo>
                  <a:lnTo>
                    <a:pt x="5608" y="4632"/>
                  </a:lnTo>
                  <a:cubicBezTo>
                    <a:pt x="5514" y="4600"/>
                    <a:pt x="5419" y="4569"/>
                    <a:pt x="5293" y="4537"/>
                  </a:cubicBezTo>
                  <a:lnTo>
                    <a:pt x="4947" y="4884"/>
                  </a:lnTo>
                  <a:cubicBezTo>
                    <a:pt x="4884" y="4947"/>
                    <a:pt x="4797" y="4978"/>
                    <a:pt x="4710" y="4978"/>
                  </a:cubicBezTo>
                  <a:cubicBezTo>
                    <a:pt x="4624" y="4978"/>
                    <a:pt x="4537" y="4947"/>
                    <a:pt x="4474" y="4884"/>
                  </a:cubicBezTo>
                  <a:lnTo>
                    <a:pt x="3497" y="3907"/>
                  </a:lnTo>
                  <a:cubicBezTo>
                    <a:pt x="3371" y="3781"/>
                    <a:pt x="3371" y="3529"/>
                    <a:pt x="3497" y="3435"/>
                  </a:cubicBezTo>
                  <a:lnTo>
                    <a:pt x="3844" y="3057"/>
                  </a:lnTo>
                  <a:cubicBezTo>
                    <a:pt x="3812" y="2994"/>
                    <a:pt x="3781" y="2868"/>
                    <a:pt x="3718" y="2742"/>
                  </a:cubicBezTo>
                  <a:lnTo>
                    <a:pt x="3214" y="2742"/>
                  </a:lnTo>
                  <a:cubicBezTo>
                    <a:pt x="3025" y="2742"/>
                    <a:pt x="2867" y="2584"/>
                    <a:pt x="2867" y="2395"/>
                  </a:cubicBezTo>
                  <a:lnTo>
                    <a:pt x="2867" y="2048"/>
                  </a:lnTo>
                  <a:lnTo>
                    <a:pt x="2080" y="2048"/>
                  </a:lnTo>
                  <a:lnTo>
                    <a:pt x="1828" y="820"/>
                  </a:lnTo>
                  <a:cubicBezTo>
                    <a:pt x="1765" y="347"/>
                    <a:pt x="1324" y="1"/>
                    <a:pt x="8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5" name="Google Shape;8365;p70"/>
            <p:cNvSpPr/>
            <p:nvPr/>
          </p:nvSpPr>
          <p:spPr>
            <a:xfrm>
              <a:off x="-3718359" y="3628950"/>
              <a:ext cx="155975" cy="156775"/>
            </a:xfrm>
            <a:custGeom>
              <a:rect b="b" l="l" r="r" t="t"/>
              <a:pathLst>
                <a:path extrusionOk="0" h="6271" w="6239">
                  <a:moveTo>
                    <a:pt x="3056" y="1419"/>
                  </a:moveTo>
                  <a:cubicBezTo>
                    <a:pt x="4001" y="1419"/>
                    <a:pt x="4758" y="2175"/>
                    <a:pt x="4758" y="3120"/>
                  </a:cubicBezTo>
                  <a:cubicBezTo>
                    <a:pt x="4758" y="4065"/>
                    <a:pt x="4001" y="4821"/>
                    <a:pt x="3056" y="4821"/>
                  </a:cubicBezTo>
                  <a:cubicBezTo>
                    <a:pt x="2111" y="4821"/>
                    <a:pt x="1355" y="4065"/>
                    <a:pt x="1355" y="3120"/>
                  </a:cubicBezTo>
                  <a:cubicBezTo>
                    <a:pt x="1355" y="2175"/>
                    <a:pt x="2111" y="1419"/>
                    <a:pt x="3056" y="1419"/>
                  </a:cubicBezTo>
                  <a:close/>
                  <a:moveTo>
                    <a:pt x="2773" y="1"/>
                  </a:moveTo>
                  <a:lnTo>
                    <a:pt x="2773" y="442"/>
                  </a:lnTo>
                  <a:cubicBezTo>
                    <a:pt x="2773" y="600"/>
                    <a:pt x="2678" y="726"/>
                    <a:pt x="2521" y="757"/>
                  </a:cubicBezTo>
                  <a:cubicBezTo>
                    <a:pt x="2300" y="789"/>
                    <a:pt x="2080" y="915"/>
                    <a:pt x="1891" y="1041"/>
                  </a:cubicBezTo>
                  <a:cubicBezTo>
                    <a:pt x="1846" y="1063"/>
                    <a:pt x="1793" y="1073"/>
                    <a:pt x="1739" y="1073"/>
                  </a:cubicBezTo>
                  <a:cubicBezTo>
                    <a:pt x="1639" y="1073"/>
                    <a:pt x="1531" y="1039"/>
                    <a:pt x="1450" y="978"/>
                  </a:cubicBezTo>
                  <a:lnTo>
                    <a:pt x="1135" y="663"/>
                  </a:lnTo>
                  <a:lnTo>
                    <a:pt x="662" y="1135"/>
                  </a:lnTo>
                  <a:lnTo>
                    <a:pt x="977" y="1450"/>
                  </a:lnTo>
                  <a:cubicBezTo>
                    <a:pt x="1103" y="1576"/>
                    <a:pt x="1103" y="1734"/>
                    <a:pt x="1009" y="1891"/>
                  </a:cubicBezTo>
                  <a:cubicBezTo>
                    <a:pt x="883" y="2080"/>
                    <a:pt x="819" y="2301"/>
                    <a:pt x="725" y="2521"/>
                  </a:cubicBezTo>
                  <a:cubicBezTo>
                    <a:pt x="693" y="2679"/>
                    <a:pt x="599" y="2805"/>
                    <a:pt x="410" y="2805"/>
                  </a:cubicBezTo>
                  <a:lnTo>
                    <a:pt x="0" y="2805"/>
                  </a:lnTo>
                  <a:lnTo>
                    <a:pt x="0" y="3466"/>
                  </a:lnTo>
                  <a:lnTo>
                    <a:pt x="410" y="3466"/>
                  </a:lnTo>
                  <a:cubicBezTo>
                    <a:pt x="567" y="3466"/>
                    <a:pt x="693" y="3593"/>
                    <a:pt x="725" y="3750"/>
                  </a:cubicBezTo>
                  <a:cubicBezTo>
                    <a:pt x="788" y="3939"/>
                    <a:pt x="883" y="4191"/>
                    <a:pt x="1009" y="4380"/>
                  </a:cubicBezTo>
                  <a:cubicBezTo>
                    <a:pt x="1103" y="4506"/>
                    <a:pt x="1040" y="4695"/>
                    <a:pt x="977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3" y="5220"/>
                    <a:pt x="1608" y="5189"/>
                    <a:pt x="1697" y="5189"/>
                  </a:cubicBezTo>
                  <a:cubicBezTo>
                    <a:pt x="1760" y="5189"/>
                    <a:pt x="1825" y="5205"/>
                    <a:pt x="1891" y="5231"/>
                  </a:cubicBezTo>
                  <a:cubicBezTo>
                    <a:pt x="2080" y="5357"/>
                    <a:pt x="2269" y="5451"/>
                    <a:pt x="2521" y="5514"/>
                  </a:cubicBezTo>
                  <a:cubicBezTo>
                    <a:pt x="2678" y="5546"/>
                    <a:pt x="2773" y="5672"/>
                    <a:pt x="2773" y="5829"/>
                  </a:cubicBezTo>
                  <a:lnTo>
                    <a:pt x="2773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60" y="5546"/>
                    <a:pt x="3718" y="5514"/>
                  </a:cubicBezTo>
                  <a:cubicBezTo>
                    <a:pt x="3938" y="5483"/>
                    <a:pt x="4159" y="5357"/>
                    <a:pt x="4348" y="5231"/>
                  </a:cubicBezTo>
                  <a:cubicBezTo>
                    <a:pt x="4393" y="5208"/>
                    <a:pt x="4445" y="5198"/>
                    <a:pt x="4500" y="5198"/>
                  </a:cubicBezTo>
                  <a:cubicBezTo>
                    <a:pt x="4600" y="5198"/>
                    <a:pt x="4708" y="5233"/>
                    <a:pt x="4789" y="5294"/>
                  </a:cubicBezTo>
                  <a:lnTo>
                    <a:pt x="5104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36" y="4695"/>
                    <a:pt x="5136" y="4538"/>
                    <a:pt x="5230" y="4380"/>
                  </a:cubicBezTo>
                  <a:cubicBezTo>
                    <a:pt x="5356" y="4191"/>
                    <a:pt x="5419" y="3971"/>
                    <a:pt x="5514" y="3750"/>
                  </a:cubicBezTo>
                  <a:cubicBezTo>
                    <a:pt x="5545" y="3593"/>
                    <a:pt x="5671" y="3466"/>
                    <a:pt x="5829" y="3466"/>
                  </a:cubicBezTo>
                  <a:lnTo>
                    <a:pt x="6238" y="3466"/>
                  </a:lnTo>
                  <a:lnTo>
                    <a:pt x="6238" y="2805"/>
                  </a:lnTo>
                  <a:lnTo>
                    <a:pt x="5829" y="2805"/>
                  </a:lnTo>
                  <a:cubicBezTo>
                    <a:pt x="5671" y="2805"/>
                    <a:pt x="5545" y="2679"/>
                    <a:pt x="5514" y="2521"/>
                  </a:cubicBezTo>
                  <a:cubicBezTo>
                    <a:pt x="5451" y="2332"/>
                    <a:pt x="5356" y="2080"/>
                    <a:pt x="5230" y="1891"/>
                  </a:cubicBezTo>
                  <a:cubicBezTo>
                    <a:pt x="5136" y="1765"/>
                    <a:pt x="5199" y="1576"/>
                    <a:pt x="5262" y="1450"/>
                  </a:cubicBezTo>
                  <a:lnTo>
                    <a:pt x="5577" y="1135"/>
                  </a:lnTo>
                  <a:lnTo>
                    <a:pt x="5104" y="663"/>
                  </a:lnTo>
                  <a:lnTo>
                    <a:pt x="4789" y="978"/>
                  </a:lnTo>
                  <a:cubicBezTo>
                    <a:pt x="4715" y="1051"/>
                    <a:pt x="4641" y="1082"/>
                    <a:pt x="4555" y="1082"/>
                  </a:cubicBezTo>
                  <a:cubicBezTo>
                    <a:pt x="4494" y="1082"/>
                    <a:pt x="4426" y="1067"/>
                    <a:pt x="4348" y="1041"/>
                  </a:cubicBezTo>
                  <a:cubicBezTo>
                    <a:pt x="4159" y="915"/>
                    <a:pt x="3970" y="820"/>
                    <a:pt x="3718" y="757"/>
                  </a:cubicBezTo>
                  <a:cubicBezTo>
                    <a:pt x="3560" y="726"/>
                    <a:pt x="3466" y="600"/>
                    <a:pt x="3466" y="442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66" name="Google Shape;8366;p70"/>
          <p:cNvGrpSpPr/>
          <p:nvPr/>
        </p:nvGrpSpPr>
        <p:grpSpPr>
          <a:xfrm>
            <a:off x="4432430" y="3867108"/>
            <a:ext cx="327654" cy="328470"/>
            <a:chOff x="-3771675" y="3971775"/>
            <a:chExt cx="291300" cy="292025"/>
          </a:xfrm>
        </p:grpSpPr>
        <p:sp>
          <p:nvSpPr>
            <p:cNvPr id="8367" name="Google Shape;8367;p70"/>
            <p:cNvSpPr/>
            <p:nvPr/>
          </p:nvSpPr>
          <p:spPr>
            <a:xfrm>
              <a:off x="-3770100" y="3971775"/>
              <a:ext cx="218975" cy="66775"/>
            </a:xfrm>
            <a:custGeom>
              <a:rect b="b" l="l" r="r" t="t"/>
              <a:pathLst>
                <a:path extrusionOk="0" h="2671" w="8759">
                  <a:moveTo>
                    <a:pt x="4391" y="0"/>
                  </a:moveTo>
                  <a:cubicBezTo>
                    <a:pt x="2410" y="0"/>
                    <a:pt x="426" y="449"/>
                    <a:pt x="0" y="1347"/>
                  </a:cubicBezTo>
                  <a:cubicBezTo>
                    <a:pt x="426" y="2229"/>
                    <a:pt x="2410" y="2670"/>
                    <a:pt x="4391" y="2670"/>
                  </a:cubicBezTo>
                  <a:cubicBezTo>
                    <a:pt x="6372" y="2670"/>
                    <a:pt x="8349" y="2229"/>
                    <a:pt x="8759" y="1347"/>
                  </a:cubicBezTo>
                  <a:cubicBezTo>
                    <a:pt x="8349" y="449"/>
                    <a:pt x="6372" y="0"/>
                    <a:pt x="439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8" name="Google Shape;8368;p70"/>
            <p:cNvSpPr/>
            <p:nvPr/>
          </p:nvSpPr>
          <p:spPr>
            <a:xfrm>
              <a:off x="-3771675" y="4030650"/>
              <a:ext cx="222125" cy="78000"/>
            </a:xfrm>
            <a:custGeom>
              <a:rect b="b" l="l" r="r" t="t"/>
              <a:pathLst>
                <a:path extrusionOk="0" h="3120" w="8885">
                  <a:moveTo>
                    <a:pt x="0" y="0"/>
                  </a:moveTo>
                  <a:lnTo>
                    <a:pt x="0" y="1418"/>
                  </a:lnTo>
                  <a:cubicBezTo>
                    <a:pt x="0" y="2521"/>
                    <a:pt x="2048" y="3088"/>
                    <a:pt x="4127" y="3119"/>
                  </a:cubicBezTo>
                  <a:cubicBezTo>
                    <a:pt x="4915" y="1891"/>
                    <a:pt x="6301" y="1103"/>
                    <a:pt x="7877" y="1103"/>
                  </a:cubicBezTo>
                  <a:cubicBezTo>
                    <a:pt x="8223" y="1103"/>
                    <a:pt x="8570" y="1135"/>
                    <a:pt x="8885" y="1229"/>
                  </a:cubicBezTo>
                  <a:lnTo>
                    <a:pt x="8885" y="0"/>
                  </a:lnTo>
                  <a:cubicBezTo>
                    <a:pt x="7908" y="788"/>
                    <a:pt x="6112" y="1072"/>
                    <a:pt x="4443" y="1072"/>
                  </a:cubicBezTo>
                  <a:cubicBezTo>
                    <a:pt x="2804" y="1072"/>
                    <a:pt x="977" y="757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69" name="Google Shape;8369;p70"/>
            <p:cNvSpPr/>
            <p:nvPr/>
          </p:nvSpPr>
          <p:spPr>
            <a:xfrm>
              <a:off x="-3669425" y="4074750"/>
              <a:ext cx="189050" cy="189050"/>
            </a:xfrm>
            <a:custGeom>
              <a:rect b="b" l="l" r="r" t="t"/>
              <a:pathLst>
                <a:path extrusionOk="0" h="7562" w="7562">
                  <a:moveTo>
                    <a:pt x="5501" y="2732"/>
                  </a:moveTo>
                  <a:cubicBezTo>
                    <a:pt x="5748" y="2732"/>
                    <a:pt x="6008" y="3067"/>
                    <a:pt x="5766" y="3309"/>
                  </a:cubicBezTo>
                  <a:lnTo>
                    <a:pt x="3718" y="5356"/>
                  </a:lnTo>
                  <a:cubicBezTo>
                    <a:pt x="3655" y="5420"/>
                    <a:pt x="3568" y="5451"/>
                    <a:pt x="3482" y="5451"/>
                  </a:cubicBezTo>
                  <a:cubicBezTo>
                    <a:pt x="3395" y="5451"/>
                    <a:pt x="3308" y="5420"/>
                    <a:pt x="3245" y="5356"/>
                  </a:cubicBezTo>
                  <a:lnTo>
                    <a:pt x="1859" y="4002"/>
                  </a:lnTo>
                  <a:cubicBezTo>
                    <a:pt x="1617" y="3760"/>
                    <a:pt x="1840" y="3425"/>
                    <a:pt x="2099" y="3425"/>
                  </a:cubicBezTo>
                  <a:cubicBezTo>
                    <a:pt x="2177" y="3425"/>
                    <a:pt x="2259" y="3456"/>
                    <a:pt x="2332" y="3529"/>
                  </a:cubicBezTo>
                  <a:lnTo>
                    <a:pt x="3466" y="4663"/>
                  </a:lnTo>
                  <a:lnTo>
                    <a:pt x="5293" y="2836"/>
                  </a:lnTo>
                  <a:cubicBezTo>
                    <a:pt x="5352" y="2763"/>
                    <a:pt x="5426" y="2732"/>
                    <a:pt x="5501" y="2732"/>
                  </a:cubicBezTo>
                  <a:close/>
                  <a:moveTo>
                    <a:pt x="3781" y="1"/>
                  </a:moveTo>
                  <a:cubicBezTo>
                    <a:pt x="1702" y="1"/>
                    <a:pt x="0" y="1702"/>
                    <a:pt x="0" y="3781"/>
                  </a:cubicBezTo>
                  <a:cubicBezTo>
                    <a:pt x="0" y="5892"/>
                    <a:pt x="1702" y="7562"/>
                    <a:pt x="3781" y="7562"/>
                  </a:cubicBezTo>
                  <a:cubicBezTo>
                    <a:pt x="5860" y="7562"/>
                    <a:pt x="7562" y="5892"/>
                    <a:pt x="7562" y="3781"/>
                  </a:cubicBezTo>
                  <a:cubicBezTo>
                    <a:pt x="7562" y="1702"/>
                    <a:pt x="5860" y="1"/>
                    <a:pt x="3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0" name="Google Shape;8370;p70"/>
            <p:cNvSpPr/>
            <p:nvPr/>
          </p:nvSpPr>
          <p:spPr>
            <a:xfrm>
              <a:off x="-3771675" y="4099950"/>
              <a:ext cx="94525" cy="76425"/>
            </a:xfrm>
            <a:custGeom>
              <a:rect b="b" l="l" r="r" t="t"/>
              <a:pathLst>
                <a:path extrusionOk="0" h="3057" w="3781">
                  <a:moveTo>
                    <a:pt x="0" y="1"/>
                  </a:moveTo>
                  <a:lnTo>
                    <a:pt x="0" y="1419"/>
                  </a:lnTo>
                  <a:cubicBezTo>
                    <a:pt x="0" y="2364"/>
                    <a:pt x="1607" y="2899"/>
                    <a:pt x="3434" y="3057"/>
                  </a:cubicBezTo>
                  <a:cubicBezTo>
                    <a:pt x="3371" y="2364"/>
                    <a:pt x="3497" y="1671"/>
                    <a:pt x="3781" y="1040"/>
                  </a:cubicBezTo>
                  <a:cubicBezTo>
                    <a:pt x="2332" y="977"/>
                    <a:pt x="819" y="662"/>
                    <a:pt x="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1" name="Google Shape;8371;p70"/>
            <p:cNvSpPr/>
            <p:nvPr/>
          </p:nvSpPr>
          <p:spPr>
            <a:xfrm>
              <a:off x="-3771675" y="4167700"/>
              <a:ext cx="135500" cy="95325"/>
            </a:xfrm>
            <a:custGeom>
              <a:rect b="b" l="l" r="r" t="t"/>
              <a:pathLst>
                <a:path extrusionOk="0" h="3813" w="5420">
                  <a:moveTo>
                    <a:pt x="0" y="0"/>
                  </a:moveTo>
                  <a:lnTo>
                    <a:pt x="0" y="2111"/>
                  </a:lnTo>
                  <a:cubicBezTo>
                    <a:pt x="0" y="3277"/>
                    <a:pt x="2237" y="3812"/>
                    <a:pt x="4443" y="3812"/>
                  </a:cubicBezTo>
                  <a:cubicBezTo>
                    <a:pt x="4789" y="3812"/>
                    <a:pt x="5104" y="3812"/>
                    <a:pt x="5419" y="3781"/>
                  </a:cubicBezTo>
                  <a:cubicBezTo>
                    <a:pt x="4474" y="3151"/>
                    <a:pt x="3781" y="2206"/>
                    <a:pt x="3529" y="1071"/>
                  </a:cubicBezTo>
                  <a:cubicBezTo>
                    <a:pt x="2174" y="977"/>
                    <a:pt x="788" y="662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2" name="Google Shape;8372;p70"/>
          <p:cNvGrpSpPr/>
          <p:nvPr/>
        </p:nvGrpSpPr>
        <p:grpSpPr>
          <a:xfrm>
            <a:off x="6520755" y="3091474"/>
            <a:ext cx="328301" cy="250577"/>
            <a:chOff x="-1951475" y="3273100"/>
            <a:chExt cx="291875" cy="222775"/>
          </a:xfrm>
        </p:grpSpPr>
        <p:sp>
          <p:nvSpPr>
            <p:cNvPr id="8373" name="Google Shape;8373;p70"/>
            <p:cNvSpPr/>
            <p:nvPr/>
          </p:nvSpPr>
          <p:spPr>
            <a:xfrm>
              <a:off x="-1951475" y="3325050"/>
              <a:ext cx="51225" cy="119250"/>
            </a:xfrm>
            <a:custGeom>
              <a:rect b="b" l="l" r="r" t="t"/>
              <a:pathLst>
                <a:path extrusionOk="0" h="4770" w="2049">
                  <a:moveTo>
                    <a:pt x="1033" y="0"/>
                  </a:moveTo>
                  <a:cubicBezTo>
                    <a:pt x="518" y="0"/>
                    <a:pt x="0" y="339"/>
                    <a:pt x="0" y="1004"/>
                  </a:cubicBezTo>
                  <a:lnTo>
                    <a:pt x="0" y="3777"/>
                  </a:lnTo>
                  <a:cubicBezTo>
                    <a:pt x="0" y="4438"/>
                    <a:pt x="512" y="4769"/>
                    <a:pt x="1024" y="4769"/>
                  </a:cubicBezTo>
                  <a:cubicBezTo>
                    <a:pt x="1536" y="4769"/>
                    <a:pt x="2048" y="4438"/>
                    <a:pt x="2048" y="3777"/>
                  </a:cubicBezTo>
                  <a:lnTo>
                    <a:pt x="2048" y="1004"/>
                  </a:lnTo>
                  <a:cubicBezTo>
                    <a:pt x="2048" y="331"/>
                    <a:pt x="1542" y="0"/>
                    <a:pt x="1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4" name="Google Shape;8374;p70"/>
            <p:cNvSpPr/>
            <p:nvPr/>
          </p:nvSpPr>
          <p:spPr>
            <a:xfrm>
              <a:off x="-1711250" y="3273100"/>
              <a:ext cx="51650" cy="221725"/>
            </a:xfrm>
            <a:custGeom>
              <a:rect b="b" l="l" r="r" t="t"/>
              <a:pathLst>
                <a:path extrusionOk="0" h="8869" w="2066">
                  <a:moveTo>
                    <a:pt x="1027" y="0"/>
                  </a:moveTo>
                  <a:cubicBezTo>
                    <a:pt x="608" y="0"/>
                    <a:pt x="186" y="229"/>
                    <a:pt x="32" y="719"/>
                  </a:cubicBezTo>
                  <a:cubicBezTo>
                    <a:pt x="0" y="814"/>
                    <a:pt x="0" y="940"/>
                    <a:pt x="0" y="1003"/>
                  </a:cubicBezTo>
                  <a:lnTo>
                    <a:pt x="0" y="7871"/>
                  </a:lnTo>
                  <a:cubicBezTo>
                    <a:pt x="0" y="7934"/>
                    <a:pt x="0" y="8060"/>
                    <a:pt x="32" y="8123"/>
                  </a:cubicBezTo>
                  <a:cubicBezTo>
                    <a:pt x="173" y="8632"/>
                    <a:pt x="594" y="8869"/>
                    <a:pt x="1015" y="8869"/>
                  </a:cubicBezTo>
                  <a:cubicBezTo>
                    <a:pt x="1532" y="8869"/>
                    <a:pt x="2048" y="8513"/>
                    <a:pt x="2048" y="7871"/>
                  </a:cubicBezTo>
                  <a:lnTo>
                    <a:pt x="2048" y="1003"/>
                  </a:lnTo>
                  <a:cubicBezTo>
                    <a:pt x="2066" y="356"/>
                    <a:pt x="1549" y="0"/>
                    <a:pt x="10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5" name="Google Shape;8375;p70"/>
            <p:cNvSpPr/>
            <p:nvPr/>
          </p:nvSpPr>
          <p:spPr>
            <a:xfrm>
              <a:off x="-1886900" y="3296575"/>
              <a:ext cx="156775" cy="199300"/>
            </a:xfrm>
            <a:custGeom>
              <a:rect b="b" l="l" r="r" t="t"/>
              <a:pathLst>
                <a:path extrusionOk="0" h="7972" w="6271">
                  <a:moveTo>
                    <a:pt x="851" y="5672"/>
                  </a:moveTo>
                  <a:lnTo>
                    <a:pt x="3466" y="6333"/>
                  </a:lnTo>
                  <a:cubicBezTo>
                    <a:pt x="3277" y="6869"/>
                    <a:pt x="2773" y="7279"/>
                    <a:pt x="2174" y="7279"/>
                  </a:cubicBezTo>
                  <a:cubicBezTo>
                    <a:pt x="1418" y="7279"/>
                    <a:pt x="788" y="6648"/>
                    <a:pt x="788" y="5892"/>
                  </a:cubicBezTo>
                  <a:cubicBezTo>
                    <a:pt x="851" y="5798"/>
                    <a:pt x="851" y="5735"/>
                    <a:pt x="851" y="5672"/>
                  </a:cubicBezTo>
                  <a:close/>
                  <a:moveTo>
                    <a:pt x="6270" y="1"/>
                  </a:moveTo>
                  <a:lnTo>
                    <a:pt x="1" y="1576"/>
                  </a:lnTo>
                  <a:cubicBezTo>
                    <a:pt x="95" y="1734"/>
                    <a:pt x="127" y="1923"/>
                    <a:pt x="127" y="2143"/>
                  </a:cubicBezTo>
                  <a:lnTo>
                    <a:pt x="127" y="4916"/>
                  </a:lnTo>
                  <a:cubicBezTo>
                    <a:pt x="127" y="5105"/>
                    <a:pt x="95" y="5294"/>
                    <a:pt x="1" y="5514"/>
                  </a:cubicBezTo>
                  <a:lnTo>
                    <a:pt x="158" y="5546"/>
                  </a:lnTo>
                  <a:cubicBezTo>
                    <a:pt x="127" y="5672"/>
                    <a:pt x="127" y="5829"/>
                    <a:pt x="127" y="5924"/>
                  </a:cubicBezTo>
                  <a:cubicBezTo>
                    <a:pt x="127" y="7090"/>
                    <a:pt x="1040" y="7972"/>
                    <a:pt x="2174" y="7972"/>
                  </a:cubicBezTo>
                  <a:cubicBezTo>
                    <a:pt x="3120" y="7972"/>
                    <a:pt x="3907" y="7405"/>
                    <a:pt x="4159" y="6522"/>
                  </a:cubicBezTo>
                  <a:lnTo>
                    <a:pt x="6270" y="7090"/>
                  </a:lnTo>
                  <a:lnTo>
                    <a:pt x="6270" y="5672"/>
                  </a:lnTo>
                  <a:lnTo>
                    <a:pt x="6270" y="223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76" name="Google Shape;8376;p70"/>
          <p:cNvGrpSpPr/>
          <p:nvPr/>
        </p:nvGrpSpPr>
        <p:grpSpPr>
          <a:xfrm>
            <a:off x="6518786" y="3455909"/>
            <a:ext cx="332238" cy="327823"/>
            <a:chOff x="-1951475" y="3597450"/>
            <a:chExt cx="295375" cy="291450"/>
          </a:xfrm>
        </p:grpSpPr>
        <p:sp>
          <p:nvSpPr>
            <p:cNvPr id="8377" name="Google Shape;8377;p70"/>
            <p:cNvSpPr/>
            <p:nvPr/>
          </p:nvSpPr>
          <p:spPr>
            <a:xfrm>
              <a:off x="-1951475" y="3597450"/>
              <a:ext cx="170925" cy="34675"/>
            </a:xfrm>
            <a:custGeom>
              <a:rect b="b" l="l" r="r" t="t"/>
              <a:pathLst>
                <a:path extrusionOk="0" h="1387" w="6837">
                  <a:moveTo>
                    <a:pt x="1008" y="1"/>
                  </a:moveTo>
                  <a:cubicBezTo>
                    <a:pt x="473" y="1"/>
                    <a:pt x="0" y="473"/>
                    <a:pt x="0" y="1040"/>
                  </a:cubicBezTo>
                  <a:lnTo>
                    <a:pt x="0" y="1387"/>
                  </a:lnTo>
                  <a:lnTo>
                    <a:pt x="6837" y="1387"/>
                  </a:lnTo>
                  <a:lnTo>
                    <a:pt x="6837" y="1040"/>
                  </a:lnTo>
                  <a:cubicBezTo>
                    <a:pt x="6837" y="473"/>
                    <a:pt x="6364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8" name="Google Shape;8378;p70"/>
            <p:cNvSpPr/>
            <p:nvPr/>
          </p:nvSpPr>
          <p:spPr>
            <a:xfrm>
              <a:off x="-1949900" y="3648650"/>
              <a:ext cx="171725" cy="173300"/>
            </a:xfrm>
            <a:custGeom>
              <a:rect b="b" l="l" r="r" t="t"/>
              <a:pathLst>
                <a:path extrusionOk="0" h="6932" w="6869">
                  <a:moveTo>
                    <a:pt x="0" y="1"/>
                  </a:moveTo>
                  <a:lnTo>
                    <a:pt x="0" y="6932"/>
                  </a:lnTo>
                  <a:lnTo>
                    <a:pt x="2426" y="6932"/>
                  </a:lnTo>
                  <a:cubicBezTo>
                    <a:pt x="2521" y="6585"/>
                    <a:pt x="2836" y="6333"/>
                    <a:pt x="3245" y="6270"/>
                  </a:cubicBezTo>
                  <a:lnTo>
                    <a:pt x="1166" y="4191"/>
                  </a:lnTo>
                  <a:cubicBezTo>
                    <a:pt x="693" y="3718"/>
                    <a:pt x="693" y="2962"/>
                    <a:pt x="1166" y="2489"/>
                  </a:cubicBezTo>
                  <a:cubicBezTo>
                    <a:pt x="1386" y="2237"/>
                    <a:pt x="1670" y="2143"/>
                    <a:pt x="2017" y="2143"/>
                  </a:cubicBezTo>
                  <a:cubicBezTo>
                    <a:pt x="2363" y="2143"/>
                    <a:pt x="2647" y="2237"/>
                    <a:pt x="2899" y="2489"/>
                  </a:cubicBezTo>
                  <a:lnTo>
                    <a:pt x="3560" y="3151"/>
                  </a:lnTo>
                  <a:cubicBezTo>
                    <a:pt x="3592" y="2994"/>
                    <a:pt x="3718" y="2836"/>
                    <a:pt x="3844" y="2710"/>
                  </a:cubicBezTo>
                  <a:cubicBezTo>
                    <a:pt x="4064" y="2489"/>
                    <a:pt x="4348" y="2363"/>
                    <a:pt x="4694" y="2363"/>
                  </a:cubicBezTo>
                  <a:cubicBezTo>
                    <a:pt x="4694" y="2048"/>
                    <a:pt x="4820" y="1733"/>
                    <a:pt x="5041" y="1513"/>
                  </a:cubicBezTo>
                  <a:cubicBezTo>
                    <a:pt x="5293" y="1261"/>
                    <a:pt x="5577" y="1135"/>
                    <a:pt x="5923" y="1135"/>
                  </a:cubicBezTo>
                  <a:cubicBezTo>
                    <a:pt x="6112" y="1135"/>
                    <a:pt x="6301" y="1198"/>
                    <a:pt x="6459" y="1261"/>
                  </a:cubicBezTo>
                  <a:cubicBezTo>
                    <a:pt x="6522" y="1072"/>
                    <a:pt x="6616" y="914"/>
                    <a:pt x="6774" y="757"/>
                  </a:cubicBezTo>
                  <a:lnTo>
                    <a:pt x="6868" y="662"/>
                  </a:lnTo>
                  <a:lnTo>
                    <a:pt x="686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79" name="Google Shape;8379;p70"/>
            <p:cNvSpPr/>
            <p:nvPr/>
          </p:nvSpPr>
          <p:spPr>
            <a:xfrm>
              <a:off x="-1951475" y="3838475"/>
              <a:ext cx="170925" cy="50425"/>
            </a:xfrm>
            <a:custGeom>
              <a:rect b="b" l="l" r="r" t="t"/>
              <a:pathLst>
                <a:path extrusionOk="0" h="2017" w="6837">
                  <a:moveTo>
                    <a:pt x="0" y="0"/>
                  </a:moveTo>
                  <a:lnTo>
                    <a:pt x="0" y="1008"/>
                  </a:lnTo>
                  <a:cubicBezTo>
                    <a:pt x="0" y="1544"/>
                    <a:pt x="473" y="2017"/>
                    <a:pt x="1008" y="2017"/>
                  </a:cubicBezTo>
                  <a:lnTo>
                    <a:pt x="5829" y="2017"/>
                  </a:lnTo>
                  <a:cubicBezTo>
                    <a:pt x="6333" y="2017"/>
                    <a:pt x="6774" y="1670"/>
                    <a:pt x="6837" y="1166"/>
                  </a:cubicBezTo>
                  <a:lnTo>
                    <a:pt x="6679" y="1071"/>
                  </a:lnTo>
                  <a:lnTo>
                    <a:pt x="3466" y="1071"/>
                  </a:lnTo>
                  <a:cubicBezTo>
                    <a:pt x="2867" y="1071"/>
                    <a:pt x="2363" y="599"/>
                    <a:pt x="22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0" name="Google Shape;8380;p70"/>
            <p:cNvSpPr/>
            <p:nvPr/>
          </p:nvSpPr>
          <p:spPr>
            <a:xfrm>
              <a:off x="-1912900" y="3675825"/>
              <a:ext cx="256800" cy="202825"/>
            </a:xfrm>
            <a:custGeom>
              <a:rect b="b" l="l" r="r" t="t"/>
              <a:pathLst>
                <a:path extrusionOk="0" h="8113" w="10272">
                  <a:moveTo>
                    <a:pt x="6085" y="0"/>
                  </a:moveTo>
                  <a:cubicBezTo>
                    <a:pt x="5955" y="0"/>
                    <a:pt x="5829" y="48"/>
                    <a:pt x="5735" y="142"/>
                  </a:cubicBezTo>
                  <a:cubicBezTo>
                    <a:pt x="5546" y="331"/>
                    <a:pt x="5546" y="646"/>
                    <a:pt x="5735" y="835"/>
                  </a:cubicBezTo>
                  <a:lnTo>
                    <a:pt x="6081" y="1213"/>
                  </a:lnTo>
                  <a:cubicBezTo>
                    <a:pt x="6207" y="1308"/>
                    <a:pt x="6207" y="1560"/>
                    <a:pt x="6081" y="1655"/>
                  </a:cubicBezTo>
                  <a:cubicBezTo>
                    <a:pt x="6034" y="1718"/>
                    <a:pt x="5948" y="1749"/>
                    <a:pt x="5857" y="1749"/>
                  </a:cubicBezTo>
                  <a:cubicBezTo>
                    <a:pt x="5766" y="1749"/>
                    <a:pt x="5672" y="1718"/>
                    <a:pt x="5609" y="1655"/>
                  </a:cubicBezTo>
                  <a:lnTo>
                    <a:pt x="4758" y="804"/>
                  </a:lnTo>
                  <a:cubicBezTo>
                    <a:pt x="4664" y="709"/>
                    <a:pt x="4538" y="662"/>
                    <a:pt x="4408" y="662"/>
                  </a:cubicBezTo>
                  <a:cubicBezTo>
                    <a:pt x="4278" y="662"/>
                    <a:pt x="4144" y="709"/>
                    <a:pt x="4034" y="804"/>
                  </a:cubicBezTo>
                  <a:cubicBezTo>
                    <a:pt x="3845" y="993"/>
                    <a:pt x="3845" y="1308"/>
                    <a:pt x="4034" y="1528"/>
                  </a:cubicBezTo>
                  <a:cubicBezTo>
                    <a:pt x="4034" y="1655"/>
                    <a:pt x="4884" y="2505"/>
                    <a:pt x="4821" y="2505"/>
                  </a:cubicBezTo>
                  <a:cubicBezTo>
                    <a:pt x="4947" y="2631"/>
                    <a:pt x="4947" y="2852"/>
                    <a:pt x="4821" y="2978"/>
                  </a:cubicBezTo>
                  <a:cubicBezTo>
                    <a:pt x="4774" y="3041"/>
                    <a:pt x="4687" y="3072"/>
                    <a:pt x="4601" y="3072"/>
                  </a:cubicBezTo>
                  <a:cubicBezTo>
                    <a:pt x="4514" y="3072"/>
                    <a:pt x="4427" y="3041"/>
                    <a:pt x="4380" y="2978"/>
                  </a:cubicBezTo>
                  <a:lnTo>
                    <a:pt x="3498" y="2096"/>
                  </a:lnTo>
                  <a:cubicBezTo>
                    <a:pt x="3403" y="2001"/>
                    <a:pt x="3277" y="1954"/>
                    <a:pt x="3151" y="1954"/>
                  </a:cubicBezTo>
                  <a:cubicBezTo>
                    <a:pt x="3025" y="1954"/>
                    <a:pt x="2899" y="2001"/>
                    <a:pt x="2805" y="2096"/>
                  </a:cubicBezTo>
                  <a:cubicBezTo>
                    <a:pt x="2584" y="2316"/>
                    <a:pt x="2584" y="2631"/>
                    <a:pt x="2805" y="2820"/>
                  </a:cubicBezTo>
                  <a:lnTo>
                    <a:pt x="3656" y="3671"/>
                  </a:lnTo>
                  <a:cubicBezTo>
                    <a:pt x="3782" y="3797"/>
                    <a:pt x="3782" y="4017"/>
                    <a:pt x="3656" y="4143"/>
                  </a:cubicBezTo>
                  <a:cubicBezTo>
                    <a:pt x="3593" y="4206"/>
                    <a:pt x="3506" y="4238"/>
                    <a:pt x="3419" y="4238"/>
                  </a:cubicBezTo>
                  <a:cubicBezTo>
                    <a:pt x="3333" y="4238"/>
                    <a:pt x="3246" y="4206"/>
                    <a:pt x="3183" y="4143"/>
                  </a:cubicBezTo>
                  <a:lnTo>
                    <a:pt x="883" y="1875"/>
                  </a:lnTo>
                  <a:cubicBezTo>
                    <a:pt x="789" y="1765"/>
                    <a:pt x="663" y="1710"/>
                    <a:pt x="537" y="1710"/>
                  </a:cubicBezTo>
                  <a:cubicBezTo>
                    <a:pt x="411" y="1710"/>
                    <a:pt x="284" y="1765"/>
                    <a:pt x="190" y="1875"/>
                  </a:cubicBezTo>
                  <a:cubicBezTo>
                    <a:pt x="1" y="2064"/>
                    <a:pt x="1" y="2379"/>
                    <a:pt x="190" y="2568"/>
                  </a:cubicBezTo>
                  <a:lnTo>
                    <a:pt x="1797" y="4206"/>
                  </a:lnTo>
                  <a:lnTo>
                    <a:pt x="3403" y="5845"/>
                  </a:lnTo>
                  <a:lnTo>
                    <a:pt x="1954" y="5845"/>
                  </a:lnTo>
                  <a:cubicBezTo>
                    <a:pt x="1671" y="5845"/>
                    <a:pt x="1450" y="6097"/>
                    <a:pt x="1450" y="6349"/>
                  </a:cubicBezTo>
                  <a:cubicBezTo>
                    <a:pt x="1450" y="6632"/>
                    <a:pt x="1671" y="6884"/>
                    <a:pt x="1954" y="6884"/>
                  </a:cubicBezTo>
                  <a:lnTo>
                    <a:pt x="5451" y="6884"/>
                  </a:lnTo>
                  <a:cubicBezTo>
                    <a:pt x="5514" y="6916"/>
                    <a:pt x="6491" y="7829"/>
                    <a:pt x="6491" y="7829"/>
                  </a:cubicBezTo>
                  <a:cubicBezTo>
                    <a:pt x="6680" y="8018"/>
                    <a:pt x="6948" y="8113"/>
                    <a:pt x="7216" y="8113"/>
                  </a:cubicBezTo>
                  <a:cubicBezTo>
                    <a:pt x="7483" y="8113"/>
                    <a:pt x="7751" y="8018"/>
                    <a:pt x="7940" y="7829"/>
                  </a:cubicBezTo>
                  <a:lnTo>
                    <a:pt x="9862" y="5876"/>
                  </a:lnTo>
                  <a:cubicBezTo>
                    <a:pt x="10272" y="5498"/>
                    <a:pt x="10272" y="4836"/>
                    <a:pt x="9862" y="4427"/>
                  </a:cubicBezTo>
                  <a:lnTo>
                    <a:pt x="9452" y="3986"/>
                  </a:lnTo>
                  <a:cubicBezTo>
                    <a:pt x="9326" y="3608"/>
                    <a:pt x="9043" y="3198"/>
                    <a:pt x="8822" y="2820"/>
                  </a:cubicBezTo>
                  <a:cubicBezTo>
                    <a:pt x="8570" y="2411"/>
                    <a:pt x="8350" y="2064"/>
                    <a:pt x="8035" y="1718"/>
                  </a:cubicBezTo>
                  <a:lnTo>
                    <a:pt x="6459" y="142"/>
                  </a:lnTo>
                  <a:cubicBezTo>
                    <a:pt x="6349" y="48"/>
                    <a:pt x="6215" y="0"/>
                    <a:pt x="608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1" name="Google Shape;8381;p70"/>
          <p:cNvGrpSpPr/>
          <p:nvPr/>
        </p:nvGrpSpPr>
        <p:grpSpPr>
          <a:xfrm>
            <a:off x="6511250" y="3867431"/>
            <a:ext cx="347310" cy="327823"/>
            <a:chOff x="-1960150" y="3956600"/>
            <a:chExt cx="308775" cy="291450"/>
          </a:xfrm>
        </p:grpSpPr>
        <p:sp>
          <p:nvSpPr>
            <p:cNvPr id="8382" name="Google Shape;8382;p70"/>
            <p:cNvSpPr/>
            <p:nvPr/>
          </p:nvSpPr>
          <p:spPr>
            <a:xfrm>
              <a:off x="-1960150" y="3956600"/>
              <a:ext cx="308775" cy="51275"/>
            </a:xfrm>
            <a:custGeom>
              <a:rect b="b" l="l" r="r" t="t"/>
              <a:pathLst>
                <a:path extrusionOk="0" h="2051" w="12351">
                  <a:moveTo>
                    <a:pt x="1355" y="1"/>
                  </a:moveTo>
                  <a:cubicBezTo>
                    <a:pt x="1" y="1"/>
                    <a:pt x="32" y="2049"/>
                    <a:pt x="1355" y="2049"/>
                  </a:cubicBezTo>
                  <a:lnTo>
                    <a:pt x="11027" y="2049"/>
                  </a:lnTo>
                  <a:cubicBezTo>
                    <a:pt x="11047" y="2050"/>
                    <a:pt x="11066" y="2050"/>
                    <a:pt x="11085" y="2050"/>
                  </a:cubicBezTo>
                  <a:cubicBezTo>
                    <a:pt x="12350" y="2050"/>
                    <a:pt x="12331" y="1"/>
                    <a:pt x="1102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3" name="Google Shape;8383;p70"/>
            <p:cNvSpPr/>
            <p:nvPr/>
          </p:nvSpPr>
          <p:spPr>
            <a:xfrm>
              <a:off x="-1934950" y="4025925"/>
              <a:ext cx="256000" cy="222125"/>
            </a:xfrm>
            <a:custGeom>
              <a:rect b="b" l="l" r="r" t="t"/>
              <a:pathLst>
                <a:path extrusionOk="0" h="8885" w="10240">
                  <a:moveTo>
                    <a:pt x="8570" y="756"/>
                  </a:moveTo>
                  <a:cubicBezTo>
                    <a:pt x="8759" y="756"/>
                    <a:pt x="8917" y="914"/>
                    <a:pt x="8917" y="1103"/>
                  </a:cubicBezTo>
                  <a:lnTo>
                    <a:pt x="8917" y="1765"/>
                  </a:lnTo>
                  <a:cubicBezTo>
                    <a:pt x="8917" y="1995"/>
                    <a:pt x="8737" y="2116"/>
                    <a:pt x="8558" y="2116"/>
                  </a:cubicBezTo>
                  <a:cubicBezTo>
                    <a:pt x="8419" y="2116"/>
                    <a:pt x="8279" y="2042"/>
                    <a:pt x="8224" y="1891"/>
                  </a:cubicBezTo>
                  <a:lnTo>
                    <a:pt x="6081" y="4065"/>
                  </a:lnTo>
                  <a:cubicBezTo>
                    <a:pt x="6018" y="4112"/>
                    <a:pt x="5924" y="4135"/>
                    <a:pt x="5833" y="4135"/>
                  </a:cubicBezTo>
                  <a:cubicBezTo>
                    <a:pt x="5743" y="4135"/>
                    <a:pt x="5656" y="4112"/>
                    <a:pt x="5609" y="4065"/>
                  </a:cubicBezTo>
                  <a:lnTo>
                    <a:pt x="3781" y="2237"/>
                  </a:lnTo>
                  <a:lnTo>
                    <a:pt x="1986" y="4065"/>
                  </a:lnTo>
                  <a:cubicBezTo>
                    <a:pt x="1912" y="4138"/>
                    <a:pt x="1831" y="4168"/>
                    <a:pt x="1752" y="4168"/>
                  </a:cubicBezTo>
                  <a:cubicBezTo>
                    <a:pt x="1493" y="4168"/>
                    <a:pt x="1271" y="3834"/>
                    <a:pt x="1513" y="3592"/>
                  </a:cubicBezTo>
                  <a:lnTo>
                    <a:pt x="3561" y="1544"/>
                  </a:lnTo>
                  <a:cubicBezTo>
                    <a:pt x="3624" y="1481"/>
                    <a:pt x="3711" y="1450"/>
                    <a:pt x="3797" y="1450"/>
                  </a:cubicBezTo>
                  <a:cubicBezTo>
                    <a:pt x="3884" y="1450"/>
                    <a:pt x="3970" y="1481"/>
                    <a:pt x="4033" y="1544"/>
                  </a:cubicBezTo>
                  <a:lnTo>
                    <a:pt x="5829" y="3340"/>
                  </a:lnTo>
                  <a:lnTo>
                    <a:pt x="7783" y="1418"/>
                  </a:lnTo>
                  <a:cubicBezTo>
                    <a:pt x="7404" y="1292"/>
                    <a:pt x="7499" y="756"/>
                    <a:pt x="7877" y="756"/>
                  </a:cubicBezTo>
                  <a:close/>
                  <a:moveTo>
                    <a:pt x="5136" y="7562"/>
                  </a:moveTo>
                  <a:cubicBezTo>
                    <a:pt x="5325" y="7562"/>
                    <a:pt x="5483" y="7719"/>
                    <a:pt x="5483" y="7908"/>
                  </a:cubicBezTo>
                  <a:cubicBezTo>
                    <a:pt x="5483" y="8097"/>
                    <a:pt x="5325" y="8255"/>
                    <a:pt x="5136" y="8255"/>
                  </a:cubicBezTo>
                  <a:cubicBezTo>
                    <a:pt x="4916" y="8255"/>
                    <a:pt x="4758" y="8097"/>
                    <a:pt x="4758" y="7908"/>
                  </a:cubicBezTo>
                  <a:cubicBezTo>
                    <a:pt x="4758" y="7719"/>
                    <a:pt x="4916" y="7562"/>
                    <a:pt x="5136" y="7562"/>
                  </a:cubicBezTo>
                  <a:close/>
                  <a:moveTo>
                    <a:pt x="1" y="0"/>
                  </a:moveTo>
                  <a:lnTo>
                    <a:pt x="1" y="5167"/>
                  </a:lnTo>
                  <a:cubicBezTo>
                    <a:pt x="1" y="5703"/>
                    <a:pt x="442" y="6175"/>
                    <a:pt x="1040" y="6175"/>
                  </a:cubicBezTo>
                  <a:lnTo>
                    <a:pt x="4758" y="6175"/>
                  </a:lnTo>
                  <a:lnTo>
                    <a:pt x="4758" y="6931"/>
                  </a:lnTo>
                  <a:cubicBezTo>
                    <a:pt x="4380" y="7089"/>
                    <a:pt x="4096" y="7436"/>
                    <a:pt x="4096" y="7877"/>
                  </a:cubicBezTo>
                  <a:cubicBezTo>
                    <a:pt x="4096" y="8412"/>
                    <a:pt x="4569" y="8885"/>
                    <a:pt x="5136" y="8885"/>
                  </a:cubicBezTo>
                  <a:cubicBezTo>
                    <a:pt x="5672" y="8885"/>
                    <a:pt x="6144" y="8412"/>
                    <a:pt x="6144" y="7877"/>
                  </a:cubicBezTo>
                  <a:cubicBezTo>
                    <a:pt x="6144" y="7436"/>
                    <a:pt x="5861" y="7057"/>
                    <a:pt x="5483" y="6931"/>
                  </a:cubicBezTo>
                  <a:lnTo>
                    <a:pt x="5483" y="6175"/>
                  </a:lnTo>
                  <a:lnTo>
                    <a:pt x="9232" y="6175"/>
                  </a:lnTo>
                  <a:cubicBezTo>
                    <a:pt x="9767" y="6175"/>
                    <a:pt x="10240" y="5703"/>
                    <a:pt x="10240" y="5167"/>
                  </a:cubicBezTo>
                  <a:lnTo>
                    <a:pt x="10240" y="0"/>
                  </a:lnTo>
                  <a:cubicBezTo>
                    <a:pt x="10114" y="32"/>
                    <a:pt x="10019" y="32"/>
                    <a:pt x="9893" y="32"/>
                  </a:cubicBezTo>
                  <a:lnTo>
                    <a:pt x="347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84" name="Google Shape;8384;p70"/>
          <p:cNvGrpSpPr/>
          <p:nvPr/>
        </p:nvGrpSpPr>
        <p:grpSpPr>
          <a:xfrm>
            <a:off x="7798445" y="3052415"/>
            <a:ext cx="328695" cy="328695"/>
            <a:chOff x="-804700" y="3226500"/>
            <a:chExt cx="292225" cy="292225"/>
          </a:xfrm>
        </p:grpSpPr>
        <p:sp>
          <p:nvSpPr>
            <p:cNvPr id="8385" name="Google Shape;8385;p70"/>
            <p:cNvSpPr/>
            <p:nvPr/>
          </p:nvSpPr>
          <p:spPr>
            <a:xfrm>
              <a:off x="-804700" y="3467500"/>
              <a:ext cx="85875" cy="51225"/>
            </a:xfrm>
            <a:custGeom>
              <a:rect b="b" l="l" r="r" t="t"/>
              <a:pathLst>
                <a:path extrusionOk="0" h="2049" w="3435">
                  <a:moveTo>
                    <a:pt x="1040" y="0"/>
                  </a:moveTo>
                  <a:cubicBezTo>
                    <a:pt x="473" y="0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lnTo>
                    <a:pt x="2395" y="2048"/>
                  </a:lnTo>
                  <a:cubicBezTo>
                    <a:pt x="2962" y="2048"/>
                    <a:pt x="3434" y="1576"/>
                    <a:pt x="3434" y="1040"/>
                  </a:cubicBezTo>
                  <a:cubicBezTo>
                    <a:pt x="3434" y="473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6" name="Google Shape;8386;p70"/>
            <p:cNvSpPr/>
            <p:nvPr/>
          </p:nvSpPr>
          <p:spPr>
            <a:xfrm>
              <a:off x="-710975" y="34667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" y="1"/>
                  </a:moveTo>
                  <a:cubicBezTo>
                    <a:pt x="221" y="253"/>
                    <a:pt x="347" y="663"/>
                    <a:pt x="347" y="1009"/>
                  </a:cubicBezTo>
                  <a:cubicBezTo>
                    <a:pt x="347" y="1419"/>
                    <a:pt x="221" y="1765"/>
                    <a:pt x="1" y="2049"/>
                  </a:cubicBezTo>
                  <a:lnTo>
                    <a:pt x="6837" y="2049"/>
                  </a:lnTo>
                  <a:cubicBezTo>
                    <a:pt x="7404" y="2049"/>
                    <a:pt x="7877" y="1576"/>
                    <a:pt x="7877" y="1009"/>
                  </a:cubicBezTo>
                  <a:cubicBezTo>
                    <a:pt x="7877" y="474"/>
                    <a:pt x="7436" y="1"/>
                    <a:pt x="683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7" name="Google Shape;8387;p70"/>
            <p:cNvSpPr/>
            <p:nvPr/>
          </p:nvSpPr>
          <p:spPr>
            <a:xfrm>
              <a:off x="-667650" y="3312350"/>
              <a:ext cx="18125" cy="17350"/>
            </a:xfrm>
            <a:custGeom>
              <a:rect b="b" l="l" r="r" t="t"/>
              <a:pathLst>
                <a:path extrusionOk="0" h="694" w="725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693"/>
                    <a:pt x="347" y="693"/>
                  </a:cubicBezTo>
                  <a:cubicBezTo>
                    <a:pt x="536" y="693"/>
                    <a:pt x="725" y="536"/>
                    <a:pt x="725" y="347"/>
                  </a:cubicBezTo>
                  <a:cubicBezTo>
                    <a:pt x="725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8" name="Google Shape;8388;p70"/>
            <p:cNvSpPr/>
            <p:nvPr/>
          </p:nvSpPr>
          <p:spPr>
            <a:xfrm>
              <a:off x="-683400" y="3347775"/>
              <a:ext cx="48050" cy="16575"/>
            </a:xfrm>
            <a:custGeom>
              <a:rect b="b" l="l" r="r" t="t"/>
              <a:pathLst>
                <a:path extrusionOk="0" h="663" w="1922">
                  <a:moveTo>
                    <a:pt x="977" y="1"/>
                  </a:moveTo>
                  <a:cubicBezTo>
                    <a:pt x="567" y="1"/>
                    <a:pt x="158" y="253"/>
                    <a:pt x="0" y="662"/>
                  </a:cubicBezTo>
                  <a:lnTo>
                    <a:pt x="1922" y="662"/>
                  </a:lnTo>
                  <a:cubicBezTo>
                    <a:pt x="1796" y="253"/>
                    <a:pt x="1418" y="1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89" name="Google Shape;8389;p70"/>
            <p:cNvSpPr/>
            <p:nvPr/>
          </p:nvSpPr>
          <p:spPr>
            <a:xfrm>
              <a:off x="-735400" y="3261925"/>
              <a:ext cx="153625" cy="187875"/>
            </a:xfrm>
            <a:custGeom>
              <a:rect b="b" l="l" r="r" t="t"/>
              <a:pathLst>
                <a:path extrusionOk="0" h="7515" w="6145">
                  <a:moveTo>
                    <a:pt x="3025" y="1324"/>
                  </a:moveTo>
                  <a:cubicBezTo>
                    <a:pt x="3561" y="1324"/>
                    <a:pt x="4034" y="1796"/>
                    <a:pt x="4034" y="2364"/>
                  </a:cubicBezTo>
                  <a:cubicBezTo>
                    <a:pt x="4034" y="2553"/>
                    <a:pt x="3970" y="2742"/>
                    <a:pt x="3844" y="2962"/>
                  </a:cubicBezTo>
                  <a:cubicBezTo>
                    <a:pt x="4349" y="3277"/>
                    <a:pt x="4727" y="3781"/>
                    <a:pt x="4727" y="4443"/>
                  </a:cubicBezTo>
                  <a:cubicBezTo>
                    <a:pt x="4758" y="4632"/>
                    <a:pt x="4601" y="4789"/>
                    <a:pt x="4443" y="4789"/>
                  </a:cubicBezTo>
                  <a:lnTo>
                    <a:pt x="1671" y="4789"/>
                  </a:lnTo>
                  <a:cubicBezTo>
                    <a:pt x="1482" y="4789"/>
                    <a:pt x="1324" y="4632"/>
                    <a:pt x="1324" y="4443"/>
                  </a:cubicBezTo>
                  <a:cubicBezTo>
                    <a:pt x="1324" y="3813"/>
                    <a:pt x="1671" y="3277"/>
                    <a:pt x="2206" y="2962"/>
                  </a:cubicBezTo>
                  <a:cubicBezTo>
                    <a:pt x="2080" y="2805"/>
                    <a:pt x="1986" y="2584"/>
                    <a:pt x="1986" y="2364"/>
                  </a:cubicBezTo>
                  <a:cubicBezTo>
                    <a:pt x="1986" y="1796"/>
                    <a:pt x="2458" y="1324"/>
                    <a:pt x="3025" y="1324"/>
                  </a:cubicBezTo>
                  <a:close/>
                  <a:moveTo>
                    <a:pt x="1009" y="1"/>
                  </a:moveTo>
                  <a:cubicBezTo>
                    <a:pt x="473" y="1"/>
                    <a:pt x="1" y="473"/>
                    <a:pt x="1" y="1009"/>
                  </a:cubicBezTo>
                  <a:lnTo>
                    <a:pt x="1" y="5105"/>
                  </a:lnTo>
                  <a:cubicBezTo>
                    <a:pt x="1" y="5672"/>
                    <a:pt x="473" y="6144"/>
                    <a:pt x="1009" y="6144"/>
                  </a:cubicBezTo>
                  <a:lnTo>
                    <a:pt x="1954" y="6144"/>
                  </a:lnTo>
                  <a:lnTo>
                    <a:pt x="2773" y="7373"/>
                  </a:lnTo>
                  <a:cubicBezTo>
                    <a:pt x="2836" y="7467"/>
                    <a:pt x="2947" y="7515"/>
                    <a:pt x="3057" y="7515"/>
                  </a:cubicBezTo>
                  <a:cubicBezTo>
                    <a:pt x="3167" y="7515"/>
                    <a:pt x="3277" y="7467"/>
                    <a:pt x="3340" y="7373"/>
                  </a:cubicBezTo>
                  <a:lnTo>
                    <a:pt x="4160" y="6144"/>
                  </a:lnTo>
                  <a:lnTo>
                    <a:pt x="5105" y="6144"/>
                  </a:lnTo>
                  <a:cubicBezTo>
                    <a:pt x="5672" y="6144"/>
                    <a:pt x="6144" y="5672"/>
                    <a:pt x="6144" y="5105"/>
                  </a:cubicBezTo>
                  <a:lnTo>
                    <a:pt x="6144" y="1009"/>
                  </a:lnTo>
                  <a:cubicBezTo>
                    <a:pt x="6144" y="473"/>
                    <a:pt x="5672" y="1"/>
                    <a:pt x="5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0" name="Google Shape;8390;p70"/>
            <p:cNvSpPr/>
            <p:nvPr/>
          </p:nvSpPr>
          <p:spPr>
            <a:xfrm>
              <a:off x="-804700" y="3226500"/>
              <a:ext cx="118175" cy="170925"/>
            </a:xfrm>
            <a:custGeom>
              <a:rect b="b" l="l" r="r" t="t"/>
              <a:pathLst>
                <a:path extrusionOk="0" h="6837" w="4727">
                  <a:moveTo>
                    <a:pt x="1040" y="0"/>
                  </a:moveTo>
                  <a:cubicBezTo>
                    <a:pt x="473" y="0"/>
                    <a:pt x="0" y="473"/>
                    <a:pt x="0" y="1008"/>
                  </a:cubicBezTo>
                  <a:lnTo>
                    <a:pt x="0" y="4442"/>
                  </a:lnTo>
                  <a:cubicBezTo>
                    <a:pt x="0" y="5009"/>
                    <a:pt x="473" y="5450"/>
                    <a:pt x="1040" y="5450"/>
                  </a:cubicBezTo>
                  <a:cubicBezTo>
                    <a:pt x="1040" y="5450"/>
                    <a:pt x="1198" y="5986"/>
                    <a:pt x="1387" y="6490"/>
                  </a:cubicBezTo>
                  <a:cubicBezTo>
                    <a:pt x="1481" y="6679"/>
                    <a:pt x="1544" y="6837"/>
                    <a:pt x="1733" y="6837"/>
                  </a:cubicBezTo>
                  <a:cubicBezTo>
                    <a:pt x="1891" y="6837"/>
                    <a:pt x="1985" y="6774"/>
                    <a:pt x="2111" y="6648"/>
                  </a:cubicBezTo>
                  <a:lnTo>
                    <a:pt x="2111" y="6522"/>
                  </a:lnTo>
                  <a:lnTo>
                    <a:pt x="2111" y="2426"/>
                  </a:lnTo>
                  <a:cubicBezTo>
                    <a:pt x="2111" y="1481"/>
                    <a:pt x="2836" y="725"/>
                    <a:pt x="3781" y="725"/>
                  </a:cubicBezTo>
                  <a:lnTo>
                    <a:pt x="4726" y="725"/>
                  </a:lnTo>
                  <a:cubicBezTo>
                    <a:pt x="4569" y="284"/>
                    <a:pt x="4222" y="0"/>
                    <a:pt x="378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1" name="Google Shape;8391;p70"/>
            <p:cNvSpPr/>
            <p:nvPr/>
          </p:nvSpPr>
          <p:spPr>
            <a:xfrm>
              <a:off x="-630625" y="3226500"/>
              <a:ext cx="118150" cy="170950"/>
            </a:xfrm>
            <a:custGeom>
              <a:rect b="b" l="l" r="r" t="t"/>
              <a:pathLst>
                <a:path extrusionOk="0" h="6838" w="4726">
                  <a:moveTo>
                    <a:pt x="945" y="0"/>
                  </a:moveTo>
                  <a:cubicBezTo>
                    <a:pt x="536" y="0"/>
                    <a:pt x="126" y="284"/>
                    <a:pt x="0" y="662"/>
                  </a:cubicBezTo>
                  <a:lnTo>
                    <a:pt x="945" y="662"/>
                  </a:lnTo>
                  <a:cubicBezTo>
                    <a:pt x="1890" y="662"/>
                    <a:pt x="2646" y="1418"/>
                    <a:pt x="2646" y="2363"/>
                  </a:cubicBezTo>
                  <a:lnTo>
                    <a:pt x="2646" y="6490"/>
                  </a:lnTo>
                  <a:lnTo>
                    <a:pt x="2646" y="6616"/>
                  </a:lnTo>
                  <a:cubicBezTo>
                    <a:pt x="2766" y="6736"/>
                    <a:pt x="2868" y="6838"/>
                    <a:pt x="2993" y="6838"/>
                  </a:cubicBezTo>
                  <a:cubicBezTo>
                    <a:pt x="3032" y="6838"/>
                    <a:pt x="3074" y="6828"/>
                    <a:pt x="3119" y="6805"/>
                  </a:cubicBezTo>
                  <a:cubicBezTo>
                    <a:pt x="3245" y="6774"/>
                    <a:pt x="3277" y="6616"/>
                    <a:pt x="3308" y="6490"/>
                  </a:cubicBezTo>
                  <a:cubicBezTo>
                    <a:pt x="3497" y="6017"/>
                    <a:pt x="3686" y="5482"/>
                    <a:pt x="3686" y="5482"/>
                  </a:cubicBezTo>
                  <a:cubicBezTo>
                    <a:pt x="4222" y="5482"/>
                    <a:pt x="4694" y="5009"/>
                    <a:pt x="4694" y="4442"/>
                  </a:cubicBezTo>
                  <a:lnTo>
                    <a:pt x="4694" y="1008"/>
                  </a:lnTo>
                  <a:cubicBezTo>
                    <a:pt x="4726" y="473"/>
                    <a:pt x="4253" y="0"/>
                    <a:pt x="37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2" name="Google Shape;8392;p70"/>
          <p:cNvGrpSpPr/>
          <p:nvPr/>
        </p:nvGrpSpPr>
        <p:grpSpPr>
          <a:xfrm>
            <a:off x="2719492" y="3052401"/>
            <a:ext cx="328695" cy="328723"/>
            <a:chOff x="-5251625" y="3272950"/>
            <a:chExt cx="292225" cy="292250"/>
          </a:xfrm>
        </p:grpSpPr>
        <p:sp>
          <p:nvSpPr>
            <p:cNvPr id="8393" name="Google Shape;8393;p70"/>
            <p:cNvSpPr/>
            <p:nvPr/>
          </p:nvSpPr>
          <p:spPr>
            <a:xfrm>
              <a:off x="-5156325" y="3462775"/>
              <a:ext cx="33900" cy="33100"/>
            </a:xfrm>
            <a:custGeom>
              <a:rect b="b" l="l" r="r" t="t"/>
              <a:pathLst>
                <a:path extrusionOk="0" h="1324" w="1356">
                  <a:moveTo>
                    <a:pt x="662" y="0"/>
                  </a:moveTo>
                  <a:cubicBezTo>
                    <a:pt x="284" y="0"/>
                    <a:pt x="1" y="315"/>
                    <a:pt x="1" y="662"/>
                  </a:cubicBezTo>
                  <a:cubicBezTo>
                    <a:pt x="1" y="1072"/>
                    <a:pt x="316" y="1324"/>
                    <a:pt x="662" y="1324"/>
                  </a:cubicBezTo>
                  <a:cubicBezTo>
                    <a:pt x="1072" y="1324"/>
                    <a:pt x="1355" y="1009"/>
                    <a:pt x="1355" y="662"/>
                  </a:cubicBezTo>
                  <a:cubicBezTo>
                    <a:pt x="1355" y="284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4" name="Google Shape;8394;p70"/>
            <p:cNvSpPr/>
            <p:nvPr/>
          </p:nvSpPr>
          <p:spPr>
            <a:xfrm>
              <a:off x="-5251625" y="3272950"/>
              <a:ext cx="292225" cy="292250"/>
            </a:xfrm>
            <a:custGeom>
              <a:rect b="b" l="l" r="r" t="t"/>
              <a:pathLst>
                <a:path extrusionOk="0" h="11690" w="11689">
                  <a:moveTo>
                    <a:pt x="3699" y="2764"/>
                  </a:moveTo>
                  <a:cubicBezTo>
                    <a:pt x="3958" y="2764"/>
                    <a:pt x="4180" y="3098"/>
                    <a:pt x="3939" y="3340"/>
                  </a:cubicBezTo>
                  <a:lnTo>
                    <a:pt x="3497" y="3781"/>
                  </a:lnTo>
                  <a:lnTo>
                    <a:pt x="3939" y="4191"/>
                  </a:lnTo>
                  <a:cubicBezTo>
                    <a:pt x="4180" y="4433"/>
                    <a:pt x="3958" y="4767"/>
                    <a:pt x="3699" y="4767"/>
                  </a:cubicBezTo>
                  <a:cubicBezTo>
                    <a:pt x="3621" y="4767"/>
                    <a:pt x="3539" y="4737"/>
                    <a:pt x="3466" y="4664"/>
                  </a:cubicBezTo>
                  <a:lnTo>
                    <a:pt x="3025" y="4222"/>
                  </a:lnTo>
                  <a:lnTo>
                    <a:pt x="2584" y="4664"/>
                  </a:lnTo>
                  <a:cubicBezTo>
                    <a:pt x="2515" y="4756"/>
                    <a:pt x="2432" y="4794"/>
                    <a:pt x="2352" y="4794"/>
                  </a:cubicBezTo>
                  <a:cubicBezTo>
                    <a:pt x="2103" y="4794"/>
                    <a:pt x="1873" y="4429"/>
                    <a:pt x="2111" y="4191"/>
                  </a:cubicBezTo>
                  <a:lnTo>
                    <a:pt x="2552" y="3781"/>
                  </a:lnTo>
                  <a:lnTo>
                    <a:pt x="2111" y="3340"/>
                  </a:lnTo>
                  <a:cubicBezTo>
                    <a:pt x="1869" y="3098"/>
                    <a:pt x="2092" y="2764"/>
                    <a:pt x="2351" y="2764"/>
                  </a:cubicBezTo>
                  <a:cubicBezTo>
                    <a:pt x="2429" y="2764"/>
                    <a:pt x="2511" y="2795"/>
                    <a:pt x="2584" y="2868"/>
                  </a:cubicBezTo>
                  <a:lnTo>
                    <a:pt x="3025" y="3309"/>
                  </a:lnTo>
                  <a:lnTo>
                    <a:pt x="3466" y="2868"/>
                  </a:lnTo>
                  <a:cubicBezTo>
                    <a:pt x="3539" y="2795"/>
                    <a:pt x="3621" y="2764"/>
                    <a:pt x="3699" y="2764"/>
                  </a:cubicBezTo>
                  <a:close/>
                  <a:moveTo>
                    <a:pt x="8583" y="6922"/>
                  </a:moveTo>
                  <a:cubicBezTo>
                    <a:pt x="8841" y="6922"/>
                    <a:pt x="9064" y="7257"/>
                    <a:pt x="8822" y="7499"/>
                  </a:cubicBezTo>
                  <a:lnTo>
                    <a:pt x="8381" y="7940"/>
                  </a:lnTo>
                  <a:lnTo>
                    <a:pt x="8822" y="8381"/>
                  </a:lnTo>
                  <a:cubicBezTo>
                    <a:pt x="9064" y="8623"/>
                    <a:pt x="8841" y="8958"/>
                    <a:pt x="8583" y="8958"/>
                  </a:cubicBezTo>
                  <a:cubicBezTo>
                    <a:pt x="8504" y="8958"/>
                    <a:pt x="8422" y="8927"/>
                    <a:pt x="8349" y="8854"/>
                  </a:cubicBezTo>
                  <a:lnTo>
                    <a:pt x="7908" y="8413"/>
                  </a:lnTo>
                  <a:lnTo>
                    <a:pt x="7467" y="8854"/>
                  </a:lnTo>
                  <a:cubicBezTo>
                    <a:pt x="7394" y="8927"/>
                    <a:pt x="7312" y="8958"/>
                    <a:pt x="7234" y="8958"/>
                  </a:cubicBezTo>
                  <a:cubicBezTo>
                    <a:pt x="6975" y="8958"/>
                    <a:pt x="6753" y="8623"/>
                    <a:pt x="6995" y="8381"/>
                  </a:cubicBezTo>
                  <a:lnTo>
                    <a:pt x="7436" y="7940"/>
                  </a:lnTo>
                  <a:lnTo>
                    <a:pt x="6995" y="7499"/>
                  </a:lnTo>
                  <a:cubicBezTo>
                    <a:pt x="6753" y="7257"/>
                    <a:pt x="6975" y="6922"/>
                    <a:pt x="7234" y="6922"/>
                  </a:cubicBezTo>
                  <a:cubicBezTo>
                    <a:pt x="7312" y="6922"/>
                    <a:pt x="7394" y="6953"/>
                    <a:pt x="7467" y="7026"/>
                  </a:cubicBezTo>
                  <a:lnTo>
                    <a:pt x="7908" y="7467"/>
                  </a:lnTo>
                  <a:lnTo>
                    <a:pt x="8349" y="7026"/>
                  </a:lnTo>
                  <a:cubicBezTo>
                    <a:pt x="8422" y="6953"/>
                    <a:pt x="8504" y="6922"/>
                    <a:pt x="8583" y="6922"/>
                  </a:cubicBezTo>
                  <a:close/>
                  <a:moveTo>
                    <a:pt x="7895" y="2732"/>
                  </a:moveTo>
                  <a:cubicBezTo>
                    <a:pt x="7974" y="2732"/>
                    <a:pt x="8055" y="2763"/>
                    <a:pt x="8129" y="2836"/>
                  </a:cubicBezTo>
                  <a:lnTo>
                    <a:pt x="8790" y="3498"/>
                  </a:lnTo>
                  <a:cubicBezTo>
                    <a:pt x="8916" y="3624"/>
                    <a:pt x="8916" y="3844"/>
                    <a:pt x="8790" y="3970"/>
                  </a:cubicBezTo>
                  <a:lnTo>
                    <a:pt x="8129" y="4632"/>
                  </a:lnTo>
                  <a:cubicBezTo>
                    <a:pt x="8055" y="4705"/>
                    <a:pt x="7974" y="4736"/>
                    <a:pt x="7895" y="4736"/>
                  </a:cubicBezTo>
                  <a:cubicBezTo>
                    <a:pt x="7637" y="4736"/>
                    <a:pt x="7414" y="4401"/>
                    <a:pt x="7656" y="4159"/>
                  </a:cubicBezTo>
                  <a:lnTo>
                    <a:pt x="7719" y="4096"/>
                  </a:lnTo>
                  <a:lnTo>
                    <a:pt x="7719" y="4096"/>
                  </a:lnTo>
                  <a:cubicBezTo>
                    <a:pt x="6175" y="4159"/>
                    <a:pt x="4978" y="5388"/>
                    <a:pt x="4852" y="6932"/>
                  </a:cubicBezTo>
                  <a:cubicBezTo>
                    <a:pt x="5451" y="7089"/>
                    <a:pt x="5829" y="7593"/>
                    <a:pt x="5829" y="8224"/>
                  </a:cubicBezTo>
                  <a:cubicBezTo>
                    <a:pt x="5829" y="9011"/>
                    <a:pt x="5230" y="9641"/>
                    <a:pt x="4474" y="9641"/>
                  </a:cubicBezTo>
                  <a:cubicBezTo>
                    <a:pt x="3750" y="9641"/>
                    <a:pt x="3119" y="9011"/>
                    <a:pt x="3119" y="8255"/>
                  </a:cubicBezTo>
                  <a:cubicBezTo>
                    <a:pt x="3119" y="7625"/>
                    <a:pt x="3529" y="7089"/>
                    <a:pt x="4128" y="6932"/>
                  </a:cubicBezTo>
                  <a:cubicBezTo>
                    <a:pt x="4285" y="5042"/>
                    <a:pt x="5829" y="3498"/>
                    <a:pt x="7751" y="3403"/>
                  </a:cubicBezTo>
                  <a:lnTo>
                    <a:pt x="7656" y="3309"/>
                  </a:lnTo>
                  <a:cubicBezTo>
                    <a:pt x="7414" y="3067"/>
                    <a:pt x="7637" y="2732"/>
                    <a:pt x="7895" y="2732"/>
                  </a:cubicBezTo>
                  <a:close/>
                  <a:moveTo>
                    <a:pt x="5829" y="1"/>
                  </a:moveTo>
                  <a:cubicBezTo>
                    <a:pt x="2647" y="1"/>
                    <a:pt x="0" y="2584"/>
                    <a:pt x="0" y="5829"/>
                  </a:cubicBezTo>
                  <a:cubicBezTo>
                    <a:pt x="0" y="9011"/>
                    <a:pt x="2615" y="11689"/>
                    <a:pt x="5829" y="11689"/>
                  </a:cubicBezTo>
                  <a:cubicBezTo>
                    <a:pt x="9011" y="11689"/>
                    <a:pt x="11689" y="9043"/>
                    <a:pt x="11689" y="5829"/>
                  </a:cubicBezTo>
                  <a:cubicBezTo>
                    <a:pt x="11657" y="5357"/>
                    <a:pt x="11563" y="4884"/>
                    <a:pt x="11500" y="4443"/>
                  </a:cubicBezTo>
                  <a:cubicBezTo>
                    <a:pt x="11248" y="4884"/>
                    <a:pt x="10838" y="5136"/>
                    <a:pt x="10303" y="5136"/>
                  </a:cubicBezTo>
                  <a:cubicBezTo>
                    <a:pt x="9578" y="5136"/>
                    <a:pt x="8948" y="4506"/>
                    <a:pt x="8948" y="3781"/>
                  </a:cubicBezTo>
                  <a:cubicBezTo>
                    <a:pt x="8948" y="3025"/>
                    <a:pt x="9578" y="2395"/>
                    <a:pt x="10303" y="2395"/>
                  </a:cubicBezTo>
                  <a:cubicBezTo>
                    <a:pt x="10397" y="2395"/>
                    <a:pt x="10523" y="2395"/>
                    <a:pt x="10586" y="2427"/>
                  </a:cubicBezTo>
                  <a:cubicBezTo>
                    <a:pt x="9483" y="883"/>
                    <a:pt x="7719" y="1"/>
                    <a:pt x="582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5" name="Google Shape;8395;p70"/>
            <p:cNvSpPr/>
            <p:nvPr/>
          </p:nvSpPr>
          <p:spPr>
            <a:xfrm>
              <a:off x="-5011400" y="3350150"/>
              <a:ext cx="33900" cy="33875"/>
            </a:xfrm>
            <a:custGeom>
              <a:rect b="b" l="l" r="r" t="t"/>
              <a:pathLst>
                <a:path extrusionOk="0" h="1355" w="1356">
                  <a:moveTo>
                    <a:pt x="662" y="0"/>
                  </a:moveTo>
                  <a:cubicBezTo>
                    <a:pt x="315" y="0"/>
                    <a:pt x="0" y="284"/>
                    <a:pt x="0" y="693"/>
                  </a:cubicBezTo>
                  <a:cubicBezTo>
                    <a:pt x="0" y="1071"/>
                    <a:pt x="315" y="1355"/>
                    <a:pt x="662" y="1355"/>
                  </a:cubicBezTo>
                  <a:cubicBezTo>
                    <a:pt x="1072" y="1355"/>
                    <a:pt x="1355" y="1040"/>
                    <a:pt x="1355" y="693"/>
                  </a:cubicBezTo>
                  <a:cubicBezTo>
                    <a:pt x="1355" y="315"/>
                    <a:pt x="1040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396" name="Google Shape;8396;p70"/>
          <p:cNvGrpSpPr/>
          <p:nvPr/>
        </p:nvGrpSpPr>
        <p:grpSpPr>
          <a:xfrm>
            <a:off x="2716834" y="3455249"/>
            <a:ext cx="334009" cy="329145"/>
            <a:chOff x="-5254775" y="3631325"/>
            <a:chExt cx="296950" cy="292625"/>
          </a:xfrm>
        </p:grpSpPr>
        <p:sp>
          <p:nvSpPr>
            <p:cNvPr id="8397" name="Google Shape;8397;p70"/>
            <p:cNvSpPr/>
            <p:nvPr/>
          </p:nvSpPr>
          <p:spPr>
            <a:xfrm>
              <a:off x="-5246900" y="3766400"/>
              <a:ext cx="58300" cy="55150"/>
            </a:xfrm>
            <a:custGeom>
              <a:rect b="b" l="l" r="r" t="t"/>
              <a:pathLst>
                <a:path extrusionOk="0" h="2206" w="2332">
                  <a:moveTo>
                    <a:pt x="1769" y="1"/>
                  </a:moveTo>
                  <a:cubicBezTo>
                    <a:pt x="1639" y="1"/>
                    <a:pt x="1513" y="48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64"/>
                  </a:cubicBezTo>
                  <a:cubicBezTo>
                    <a:pt x="300" y="2159"/>
                    <a:pt x="434" y="2206"/>
                    <a:pt x="564" y="2206"/>
                  </a:cubicBezTo>
                  <a:cubicBezTo>
                    <a:pt x="694" y="2206"/>
                    <a:pt x="820" y="2159"/>
                    <a:pt x="914" y="2064"/>
                  </a:cubicBezTo>
                  <a:lnTo>
                    <a:pt x="2143" y="835"/>
                  </a:lnTo>
                  <a:cubicBezTo>
                    <a:pt x="2332" y="646"/>
                    <a:pt x="2332" y="331"/>
                    <a:pt x="2143" y="142"/>
                  </a:cubicBezTo>
                  <a:cubicBezTo>
                    <a:pt x="2033" y="48"/>
                    <a:pt x="1899" y="1"/>
                    <a:pt x="17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8" name="Google Shape;8398;p70"/>
            <p:cNvSpPr/>
            <p:nvPr/>
          </p:nvSpPr>
          <p:spPr>
            <a:xfrm>
              <a:off x="-5216175" y="3795550"/>
              <a:ext cx="58300" cy="55950"/>
            </a:xfrm>
            <a:custGeom>
              <a:rect b="b" l="l" r="r" t="t"/>
              <a:pathLst>
                <a:path extrusionOk="0" h="2238" w="2332">
                  <a:moveTo>
                    <a:pt x="1764" y="0"/>
                  </a:moveTo>
                  <a:cubicBezTo>
                    <a:pt x="1638" y="0"/>
                    <a:pt x="1512" y="47"/>
                    <a:pt x="1418" y="142"/>
                  </a:cubicBezTo>
                  <a:lnTo>
                    <a:pt x="189" y="1371"/>
                  </a:lnTo>
                  <a:cubicBezTo>
                    <a:pt x="0" y="1560"/>
                    <a:pt x="0" y="1875"/>
                    <a:pt x="189" y="2095"/>
                  </a:cubicBezTo>
                  <a:cubicBezTo>
                    <a:pt x="284" y="2190"/>
                    <a:pt x="410" y="2237"/>
                    <a:pt x="540" y="2237"/>
                  </a:cubicBezTo>
                  <a:cubicBezTo>
                    <a:pt x="670" y="2237"/>
                    <a:pt x="804" y="2190"/>
                    <a:pt x="914" y="2095"/>
                  </a:cubicBezTo>
                  <a:lnTo>
                    <a:pt x="2111" y="867"/>
                  </a:lnTo>
                  <a:cubicBezTo>
                    <a:pt x="2332" y="678"/>
                    <a:pt x="2332" y="363"/>
                    <a:pt x="2111" y="142"/>
                  </a:cubicBezTo>
                  <a:cubicBezTo>
                    <a:pt x="2016" y="47"/>
                    <a:pt x="1890" y="0"/>
                    <a:pt x="176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399" name="Google Shape;8399;p70"/>
            <p:cNvSpPr/>
            <p:nvPr/>
          </p:nvSpPr>
          <p:spPr>
            <a:xfrm>
              <a:off x="-5185475" y="3826250"/>
              <a:ext cx="57525" cy="55750"/>
            </a:xfrm>
            <a:custGeom>
              <a:rect b="b" l="l" r="r" t="t"/>
              <a:pathLst>
                <a:path extrusionOk="0" h="2230" w="2301">
                  <a:moveTo>
                    <a:pt x="1765" y="1"/>
                  </a:moveTo>
                  <a:cubicBezTo>
                    <a:pt x="1639" y="1"/>
                    <a:pt x="1513" y="48"/>
                    <a:pt x="1419" y="143"/>
                  </a:cubicBezTo>
                  <a:lnTo>
                    <a:pt x="190" y="1371"/>
                  </a:lnTo>
                  <a:cubicBezTo>
                    <a:pt x="1" y="1560"/>
                    <a:pt x="1" y="1875"/>
                    <a:pt x="190" y="2064"/>
                  </a:cubicBezTo>
                  <a:cubicBezTo>
                    <a:pt x="284" y="2175"/>
                    <a:pt x="410" y="2230"/>
                    <a:pt x="536" y="2230"/>
                  </a:cubicBezTo>
                  <a:cubicBezTo>
                    <a:pt x="662" y="2230"/>
                    <a:pt x="788" y="2175"/>
                    <a:pt x="883" y="2064"/>
                  </a:cubicBezTo>
                  <a:lnTo>
                    <a:pt x="2112" y="836"/>
                  </a:lnTo>
                  <a:cubicBezTo>
                    <a:pt x="2301" y="647"/>
                    <a:pt x="2301" y="332"/>
                    <a:pt x="2112" y="143"/>
                  </a:cubicBezTo>
                  <a:cubicBezTo>
                    <a:pt x="2017" y="48"/>
                    <a:pt x="1891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0" name="Google Shape;8400;p70"/>
            <p:cNvSpPr/>
            <p:nvPr/>
          </p:nvSpPr>
          <p:spPr>
            <a:xfrm>
              <a:off x="-5156325" y="3856375"/>
              <a:ext cx="58300" cy="55750"/>
            </a:xfrm>
            <a:custGeom>
              <a:rect b="b" l="l" r="r" t="t"/>
              <a:pathLst>
                <a:path extrusionOk="0" h="2230" w="2332">
                  <a:moveTo>
                    <a:pt x="1781" y="1"/>
                  </a:moveTo>
                  <a:cubicBezTo>
                    <a:pt x="1655" y="1"/>
                    <a:pt x="1529" y="56"/>
                    <a:pt x="1418" y="166"/>
                  </a:cubicBezTo>
                  <a:lnTo>
                    <a:pt x="190" y="1395"/>
                  </a:lnTo>
                  <a:cubicBezTo>
                    <a:pt x="1" y="1584"/>
                    <a:pt x="1" y="1899"/>
                    <a:pt x="190" y="2088"/>
                  </a:cubicBezTo>
                  <a:cubicBezTo>
                    <a:pt x="300" y="2183"/>
                    <a:pt x="442" y="2230"/>
                    <a:pt x="575" y="2230"/>
                  </a:cubicBezTo>
                  <a:cubicBezTo>
                    <a:pt x="709" y="2230"/>
                    <a:pt x="835" y="2183"/>
                    <a:pt x="914" y="2088"/>
                  </a:cubicBezTo>
                  <a:lnTo>
                    <a:pt x="2143" y="859"/>
                  </a:lnTo>
                  <a:cubicBezTo>
                    <a:pt x="2332" y="670"/>
                    <a:pt x="2332" y="355"/>
                    <a:pt x="2143" y="166"/>
                  </a:cubicBezTo>
                  <a:cubicBezTo>
                    <a:pt x="2033" y="56"/>
                    <a:pt x="1907" y="1"/>
                    <a:pt x="178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1" name="Google Shape;8401;p70"/>
            <p:cNvSpPr/>
            <p:nvPr/>
          </p:nvSpPr>
          <p:spPr>
            <a:xfrm>
              <a:off x="-5105925" y="3886525"/>
              <a:ext cx="37050" cy="37425"/>
            </a:xfrm>
            <a:custGeom>
              <a:rect b="b" l="l" r="r" t="t"/>
              <a:pathLst>
                <a:path extrusionOk="0" h="1497" w="1482">
                  <a:moveTo>
                    <a:pt x="662" y="0"/>
                  </a:moveTo>
                  <a:lnTo>
                    <a:pt x="536" y="126"/>
                  </a:lnTo>
                  <a:lnTo>
                    <a:pt x="1" y="756"/>
                  </a:lnTo>
                  <a:lnTo>
                    <a:pt x="599" y="1355"/>
                  </a:lnTo>
                  <a:cubicBezTo>
                    <a:pt x="694" y="1449"/>
                    <a:pt x="820" y="1497"/>
                    <a:pt x="946" y="1497"/>
                  </a:cubicBezTo>
                  <a:cubicBezTo>
                    <a:pt x="1072" y="1497"/>
                    <a:pt x="1198" y="1449"/>
                    <a:pt x="1293" y="1355"/>
                  </a:cubicBezTo>
                  <a:cubicBezTo>
                    <a:pt x="1482" y="1166"/>
                    <a:pt x="1482" y="851"/>
                    <a:pt x="1293" y="662"/>
                  </a:cubicBezTo>
                  <a:lnTo>
                    <a:pt x="66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2" name="Google Shape;8402;p70"/>
            <p:cNvSpPr/>
            <p:nvPr/>
          </p:nvSpPr>
          <p:spPr>
            <a:xfrm>
              <a:off x="-5254775" y="3648050"/>
              <a:ext cx="278050" cy="248325"/>
            </a:xfrm>
            <a:custGeom>
              <a:rect b="b" l="l" r="r" t="t"/>
              <a:pathLst>
                <a:path extrusionOk="0" h="9933" w="11122">
                  <a:moveTo>
                    <a:pt x="4049" y="1"/>
                  </a:moveTo>
                  <a:cubicBezTo>
                    <a:pt x="3781" y="1"/>
                    <a:pt x="3513" y="103"/>
                    <a:pt x="3308" y="308"/>
                  </a:cubicBezTo>
                  <a:lnTo>
                    <a:pt x="410" y="3364"/>
                  </a:lnTo>
                  <a:cubicBezTo>
                    <a:pt x="0" y="3774"/>
                    <a:pt x="0" y="4435"/>
                    <a:pt x="410" y="4813"/>
                  </a:cubicBezTo>
                  <a:lnTo>
                    <a:pt x="631" y="5065"/>
                  </a:lnTo>
                  <a:lnTo>
                    <a:pt x="1198" y="4498"/>
                  </a:lnTo>
                  <a:cubicBezTo>
                    <a:pt x="1454" y="4242"/>
                    <a:pt x="1794" y="4106"/>
                    <a:pt x="2122" y="4106"/>
                  </a:cubicBezTo>
                  <a:cubicBezTo>
                    <a:pt x="2398" y="4106"/>
                    <a:pt x="2666" y="4202"/>
                    <a:pt x="2867" y="4404"/>
                  </a:cubicBezTo>
                  <a:cubicBezTo>
                    <a:pt x="3151" y="4624"/>
                    <a:pt x="3308" y="4971"/>
                    <a:pt x="3277" y="5286"/>
                  </a:cubicBezTo>
                  <a:cubicBezTo>
                    <a:pt x="3592" y="5286"/>
                    <a:pt x="3907" y="5412"/>
                    <a:pt x="4128" y="5664"/>
                  </a:cubicBezTo>
                  <a:cubicBezTo>
                    <a:pt x="4380" y="5884"/>
                    <a:pt x="4506" y="6200"/>
                    <a:pt x="4506" y="6515"/>
                  </a:cubicBezTo>
                  <a:cubicBezTo>
                    <a:pt x="4821" y="6515"/>
                    <a:pt x="5136" y="6641"/>
                    <a:pt x="5356" y="6861"/>
                  </a:cubicBezTo>
                  <a:cubicBezTo>
                    <a:pt x="5608" y="7113"/>
                    <a:pt x="5703" y="7428"/>
                    <a:pt x="5703" y="7743"/>
                  </a:cubicBezTo>
                  <a:cubicBezTo>
                    <a:pt x="6018" y="7743"/>
                    <a:pt x="6364" y="7869"/>
                    <a:pt x="6585" y="8090"/>
                  </a:cubicBezTo>
                  <a:cubicBezTo>
                    <a:pt x="6837" y="8342"/>
                    <a:pt x="6931" y="8657"/>
                    <a:pt x="6931" y="8909"/>
                  </a:cubicBezTo>
                  <a:lnTo>
                    <a:pt x="7814" y="9791"/>
                  </a:lnTo>
                  <a:cubicBezTo>
                    <a:pt x="7908" y="9886"/>
                    <a:pt x="8034" y="9933"/>
                    <a:pt x="8160" y="9933"/>
                  </a:cubicBezTo>
                  <a:cubicBezTo>
                    <a:pt x="8286" y="9933"/>
                    <a:pt x="8412" y="9886"/>
                    <a:pt x="8507" y="9791"/>
                  </a:cubicBezTo>
                  <a:cubicBezTo>
                    <a:pt x="8727" y="9602"/>
                    <a:pt x="8727" y="9287"/>
                    <a:pt x="8507" y="9066"/>
                  </a:cubicBezTo>
                  <a:lnTo>
                    <a:pt x="7656" y="8216"/>
                  </a:lnTo>
                  <a:cubicBezTo>
                    <a:pt x="7530" y="8090"/>
                    <a:pt x="7530" y="7869"/>
                    <a:pt x="7656" y="7743"/>
                  </a:cubicBezTo>
                  <a:cubicBezTo>
                    <a:pt x="7748" y="7596"/>
                    <a:pt x="7851" y="7534"/>
                    <a:pt x="7953" y="7534"/>
                  </a:cubicBezTo>
                  <a:cubicBezTo>
                    <a:pt x="8024" y="7534"/>
                    <a:pt x="8095" y="7565"/>
                    <a:pt x="8160" y="7617"/>
                  </a:cubicBezTo>
                  <a:lnTo>
                    <a:pt x="9011" y="8499"/>
                  </a:lnTo>
                  <a:cubicBezTo>
                    <a:pt x="9121" y="8594"/>
                    <a:pt x="9255" y="8641"/>
                    <a:pt x="9385" y="8641"/>
                  </a:cubicBezTo>
                  <a:cubicBezTo>
                    <a:pt x="9515" y="8641"/>
                    <a:pt x="9641" y="8594"/>
                    <a:pt x="9735" y="8499"/>
                  </a:cubicBezTo>
                  <a:cubicBezTo>
                    <a:pt x="9924" y="8279"/>
                    <a:pt x="9924" y="7964"/>
                    <a:pt x="9735" y="7775"/>
                  </a:cubicBezTo>
                  <a:lnTo>
                    <a:pt x="8853" y="6924"/>
                  </a:lnTo>
                  <a:cubicBezTo>
                    <a:pt x="8759" y="6798"/>
                    <a:pt x="8759" y="6578"/>
                    <a:pt x="8853" y="6452"/>
                  </a:cubicBezTo>
                  <a:cubicBezTo>
                    <a:pt x="8916" y="6389"/>
                    <a:pt x="9011" y="6357"/>
                    <a:pt x="9101" y="6357"/>
                  </a:cubicBezTo>
                  <a:cubicBezTo>
                    <a:pt x="9192" y="6357"/>
                    <a:pt x="9279" y="6389"/>
                    <a:pt x="9326" y="6452"/>
                  </a:cubicBezTo>
                  <a:lnTo>
                    <a:pt x="10208" y="7302"/>
                  </a:lnTo>
                  <a:cubicBezTo>
                    <a:pt x="10303" y="7397"/>
                    <a:pt x="10429" y="7444"/>
                    <a:pt x="10555" y="7444"/>
                  </a:cubicBezTo>
                  <a:cubicBezTo>
                    <a:pt x="10681" y="7444"/>
                    <a:pt x="10807" y="7397"/>
                    <a:pt x="10901" y="7302"/>
                  </a:cubicBezTo>
                  <a:cubicBezTo>
                    <a:pt x="11122" y="7113"/>
                    <a:pt x="11122" y="6798"/>
                    <a:pt x="10901" y="6609"/>
                  </a:cubicBezTo>
                  <a:lnTo>
                    <a:pt x="10334" y="6010"/>
                  </a:lnTo>
                  <a:lnTo>
                    <a:pt x="10208" y="5884"/>
                  </a:lnTo>
                  <a:lnTo>
                    <a:pt x="6931" y="2608"/>
                  </a:lnTo>
                  <a:cubicBezTo>
                    <a:pt x="6884" y="2561"/>
                    <a:pt x="6798" y="2537"/>
                    <a:pt x="6707" y="2537"/>
                  </a:cubicBezTo>
                  <a:cubicBezTo>
                    <a:pt x="6616" y="2537"/>
                    <a:pt x="6522" y="2561"/>
                    <a:pt x="6459" y="2608"/>
                  </a:cubicBezTo>
                  <a:lnTo>
                    <a:pt x="5167" y="3931"/>
                  </a:lnTo>
                  <a:cubicBezTo>
                    <a:pt x="4904" y="4176"/>
                    <a:pt x="4562" y="4308"/>
                    <a:pt x="4229" y="4308"/>
                  </a:cubicBezTo>
                  <a:cubicBezTo>
                    <a:pt x="4004" y="4308"/>
                    <a:pt x="3783" y="4247"/>
                    <a:pt x="3592" y="4120"/>
                  </a:cubicBezTo>
                  <a:cubicBezTo>
                    <a:pt x="2962" y="3679"/>
                    <a:pt x="2930" y="2829"/>
                    <a:pt x="3434" y="2293"/>
                  </a:cubicBezTo>
                  <a:lnTo>
                    <a:pt x="5010" y="529"/>
                  </a:lnTo>
                  <a:lnTo>
                    <a:pt x="4789" y="308"/>
                  </a:lnTo>
                  <a:cubicBezTo>
                    <a:pt x="4584" y="103"/>
                    <a:pt x="4317" y="1"/>
                    <a:pt x="4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3" name="Google Shape;8403;p70"/>
            <p:cNvSpPr/>
            <p:nvPr/>
          </p:nvSpPr>
          <p:spPr>
            <a:xfrm>
              <a:off x="-5163425" y="3631325"/>
              <a:ext cx="205600" cy="150450"/>
            </a:xfrm>
            <a:custGeom>
              <a:rect b="b" l="l" r="r" t="t"/>
              <a:pathLst>
                <a:path extrusionOk="0" h="6018" w="8224">
                  <a:moveTo>
                    <a:pt x="3699" y="0"/>
                  </a:moveTo>
                  <a:cubicBezTo>
                    <a:pt x="3435" y="0"/>
                    <a:pt x="3167" y="95"/>
                    <a:pt x="2962" y="284"/>
                  </a:cubicBezTo>
                  <a:lnTo>
                    <a:pt x="2364" y="883"/>
                  </a:lnTo>
                  <a:lnTo>
                    <a:pt x="2269" y="1009"/>
                  </a:lnTo>
                  <a:lnTo>
                    <a:pt x="222" y="3245"/>
                  </a:lnTo>
                  <a:cubicBezTo>
                    <a:pt x="1" y="3435"/>
                    <a:pt x="1" y="3781"/>
                    <a:pt x="222" y="3970"/>
                  </a:cubicBezTo>
                  <a:cubicBezTo>
                    <a:pt x="316" y="4065"/>
                    <a:pt x="442" y="4112"/>
                    <a:pt x="568" y="4112"/>
                  </a:cubicBezTo>
                  <a:cubicBezTo>
                    <a:pt x="694" y="4112"/>
                    <a:pt x="820" y="4065"/>
                    <a:pt x="915" y="3970"/>
                  </a:cubicBezTo>
                  <a:lnTo>
                    <a:pt x="2269" y="2615"/>
                  </a:lnTo>
                  <a:cubicBezTo>
                    <a:pt x="2458" y="2426"/>
                    <a:pt x="2718" y="2332"/>
                    <a:pt x="2982" y="2332"/>
                  </a:cubicBezTo>
                  <a:cubicBezTo>
                    <a:pt x="3246" y="2332"/>
                    <a:pt x="3514" y="2426"/>
                    <a:pt x="3719" y="2615"/>
                  </a:cubicBezTo>
                  <a:lnTo>
                    <a:pt x="7090" y="6018"/>
                  </a:lnTo>
                  <a:lnTo>
                    <a:pt x="7814" y="5356"/>
                  </a:lnTo>
                  <a:cubicBezTo>
                    <a:pt x="8224" y="4947"/>
                    <a:pt x="8224" y="4285"/>
                    <a:pt x="7814" y="3876"/>
                  </a:cubicBezTo>
                  <a:lnTo>
                    <a:pt x="4412" y="284"/>
                  </a:lnTo>
                  <a:cubicBezTo>
                    <a:pt x="4223" y="95"/>
                    <a:pt x="3963" y="0"/>
                    <a:pt x="369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04" name="Google Shape;8404;p70"/>
          <p:cNvGrpSpPr/>
          <p:nvPr/>
        </p:nvGrpSpPr>
        <p:grpSpPr>
          <a:xfrm>
            <a:off x="2719928" y="3866996"/>
            <a:ext cx="327823" cy="328695"/>
            <a:chOff x="-5251625" y="3991275"/>
            <a:chExt cx="291450" cy="292225"/>
          </a:xfrm>
        </p:grpSpPr>
        <p:sp>
          <p:nvSpPr>
            <p:cNvPr id="8405" name="Google Shape;8405;p70"/>
            <p:cNvSpPr/>
            <p:nvPr/>
          </p:nvSpPr>
          <p:spPr>
            <a:xfrm>
              <a:off x="-5179950" y="4198400"/>
              <a:ext cx="145725" cy="85100"/>
            </a:xfrm>
            <a:custGeom>
              <a:rect b="b" l="l" r="r" t="t"/>
              <a:pathLst>
                <a:path extrusionOk="0" h="3404" w="5829">
                  <a:moveTo>
                    <a:pt x="0" y="1"/>
                  </a:moveTo>
                  <a:lnTo>
                    <a:pt x="504" y="3151"/>
                  </a:lnTo>
                  <a:cubicBezTo>
                    <a:pt x="567" y="3309"/>
                    <a:pt x="662" y="3403"/>
                    <a:pt x="883" y="3403"/>
                  </a:cubicBezTo>
                  <a:lnTo>
                    <a:pt x="4978" y="3403"/>
                  </a:lnTo>
                  <a:cubicBezTo>
                    <a:pt x="5136" y="3403"/>
                    <a:pt x="5293" y="3309"/>
                    <a:pt x="5325" y="3151"/>
                  </a:cubicBezTo>
                  <a:lnTo>
                    <a:pt x="58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6" name="Google Shape;8406;p70"/>
            <p:cNvSpPr/>
            <p:nvPr/>
          </p:nvSpPr>
          <p:spPr>
            <a:xfrm>
              <a:off x="-5203575" y="4129100"/>
              <a:ext cx="196925" cy="51225"/>
            </a:xfrm>
            <a:custGeom>
              <a:rect b="b" l="l" r="r" t="t"/>
              <a:pathLst>
                <a:path extrusionOk="0" h="2049" w="7877">
                  <a:moveTo>
                    <a:pt x="1229" y="1"/>
                  </a:moveTo>
                  <a:cubicBezTo>
                    <a:pt x="504" y="1"/>
                    <a:pt x="0" y="662"/>
                    <a:pt x="284" y="1387"/>
                  </a:cubicBezTo>
                  <a:cubicBezTo>
                    <a:pt x="284" y="1702"/>
                    <a:pt x="567" y="1922"/>
                    <a:pt x="882" y="2017"/>
                  </a:cubicBezTo>
                  <a:cubicBezTo>
                    <a:pt x="945" y="2048"/>
                    <a:pt x="1071" y="2048"/>
                    <a:pt x="1197" y="2048"/>
                  </a:cubicBezTo>
                  <a:lnTo>
                    <a:pt x="6648" y="2048"/>
                  </a:lnTo>
                  <a:cubicBezTo>
                    <a:pt x="6774" y="2048"/>
                    <a:pt x="6868" y="2017"/>
                    <a:pt x="6963" y="2017"/>
                  </a:cubicBezTo>
                  <a:cubicBezTo>
                    <a:pt x="7278" y="1922"/>
                    <a:pt x="7530" y="1702"/>
                    <a:pt x="7656" y="1387"/>
                  </a:cubicBezTo>
                  <a:cubicBezTo>
                    <a:pt x="7876" y="662"/>
                    <a:pt x="7372" y="1"/>
                    <a:pt x="67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7" name="Google Shape;8407;p70"/>
            <p:cNvSpPr/>
            <p:nvPr/>
          </p:nvSpPr>
          <p:spPr>
            <a:xfrm>
              <a:off x="-5251625" y="3991275"/>
              <a:ext cx="291450" cy="172500"/>
            </a:xfrm>
            <a:custGeom>
              <a:rect b="b" l="l" r="r" t="t"/>
              <a:pathLst>
                <a:path extrusionOk="0" h="6900" w="11658">
                  <a:moveTo>
                    <a:pt x="1009" y="0"/>
                  </a:moveTo>
                  <a:cubicBezTo>
                    <a:pt x="473" y="0"/>
                    <a:pt x="0" y="473"/>
                    <a:pt x="0" y="1040"/>
                  </a:cubicBezTo>
                  <a:lnTo>
                    <a:pt x="0" y="5829"/>
                  </a:lnTo>
                  <a:cubicBezTo>
                    <a:pt x="0" y="6396"/>
                    <a:pt x="473" y="6900"/>
                    <a:pt x="1009" y="6900"/>
                  </a:cubicBezTo>
                  <a:lnTo>
                    <a:pt x="1418" y="6900"/>
                  </a:lnTo>
                  <a:cubicBezTo>
                    <a:pt x="1387" y="6774"/>
                    <a:pt x="1387" y="6648"/>
                    <a:pt x="1387" y="6553"/>
                  </a:cubicBezTo>
                  <a:cubicBezTo>
                    <a:pt x="1387" y="5608"/>
                    <a:pt x="2111" y="4852"/>
                    <a:pt x="3056" y="4852"/>
                  </a:cubicBezTo>
                  <a:lnTo>
                    <a:pt x="3781" y="4852"/>
                  </a:lnTo>
                  <a:cubicBezTo>
                    <a:pt x="3907" y="4285"/>
                    <a:pt x="4254" y="3875"/>
                    <a:pt x="4726" y="3623"/>
                  </a:cubicBezTo>
                  <a:cubicBezTo>
                    <a:pt x="4537" y="3371"/>
                    <a:pt x="4411" y="3119"/>
                    <a:pt x="4411" y="2773"/>
                  </a:cubicBezTo>
                  <a:cubicBezTo>
                    <a:pt x="4411" y="2016"/>
                    <a:pt x="5041" y="1386"/>
                    <a:pt x="5797" y="1386"/>
                  </a:cubicBezTo>
                  <a:cubicBezTo>
                    <a:pt x="6522" y="1386"/>
                    <a:pt x="7152" y="2016"/>
                    <a:pt x="7152" y="2773"/>
                  </a:cubicBezTo>
                  <a:cubicBezTo>
                    <a:pt x="7152" y="3088"/>
                    <a:pt x="7058" y="3403"/>
                    <a:pt x="6837" y="3623"/>
                  </a:cubicBezTo>
                  <a:cubicBezTo>
                    <a:pt x="7310" y="3875"/>
                    <a:pt x="7688" y="4285"/>
                    <a:pt x="7782" y="4852"/>
                  </a:cubicBezTo>
                  <a:lnTo>
                    <a:pt x="8507" y="4852"/>
                  </a:lnTo>
                  <a:cubicBezTo>
                    <a:pt x="9452" y="4852"/>
                    <a:pt x="10208" y="5608"/>
                    <a:pt x="10208" y="6553"/>
                  </a:cubicBezTo>
                  <a:cubicBezTo>
                    <a:pt x="10208" y="6648"/>
                    <a:pt x="10208" y="6774"/>
                    <a:pt x="10145" y="6900"/>
                  </a:cubicBezTo>
                  <a:lnTo>
                    <a:pt x="10586" y="6900"/>
                  </a:lnTo>
                  <a:cubicBezTo>
                    <a:pt x="11153" y="6900"/>
                    <a:pt x="11626" y="6427"/>
                    <a:pt x="11626" y="5829"/>
                  </a:cubicBezTo>
                  <a:lnTo>
                    <a:pt x="11626" y="1040"/>
                  </a:lnTo>
                  <a:cubicBezTo>
                    <a:pt x="11657" y="473"/>
                    <a:pt x="11185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8" name="Google Shape;8408;p70"/>
            <p:cNvSpPr/>
            <p:nvPr/>
          </p:nvSpPr>
          <p:spPr>
            <a:xfrm>
              <a:off x="-5139775" y="4096025"/>
              <a:ext cx="65400" cy="17350"/>
            </a:xfrm>
            <a:custGeom>
              <a:rect b="b" l="l" r="r" t="t"/>
              <a:pathLst>
                <a:path extrusionOk="0" h="694" w="2616">
                  <a:moveTo>
                    <a:pt x="1008" y="0"/>
                  </a:moveTo>
                  <a:cubicBezTo>
                    <a:pt x="567" y="0"/>
                    <a:pt x="158" y="315"/>
                    <a:pt x="0" y="693"/>
                  </a:cubicBezTo>
                  <a:lnTo>
                    <a:pt x="2615" y="693"/>
                  </a:lnTo>
                  <a:cubicBezTo>
                    <a:pt x="2489" y="252"/>
                    <a:pt x="2111" y="0"/>
                    <a:pt x="16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09" name="Google Shape;8409;p70"/>
            <p:cNvSpPr/>
            <p:nvPr/>
          </p:nvSpPr>
          <p:spPr>
            <a:xfrm>
              <a:off x="-5122450" y="4044825"/>
              <a:ext cx="33100" cy="33100"/>
            </a:xfrm>
            <a:custGeom>
              <a:rect b="b" l="l" r="r" t="t"/>
              <a:pathLst>
                <a:path extrusionOk="0" h="1324" w="1324">
                  <a:moveTo>
                    <a:pt x="662" y="0"/>
                  </a:moveTo>
                  <a:cubicBezTo>
                    <a:pt x="252" y="0"/>
                    <a:pt x="0" y="316"/>
                    <a:pt x="0" y="662"/>
                  </a:cubicBezTo>
                  <a:cubicBezTo>
                    <a:pt x="0" y="1009"/>
                    <a:pt x="315" y="1324"/>
                    <a:pt x="662" y="1324"/>
                  </a:cubicBezTo>
                  <a:cubicBezTo>
                    <a:pt x="1008" y="1324"/>
                    <a:pt x="1323" y="1009"/>
                    <a:pt x="1323" y="662"/>
                  </a:cubicBezTo>
                  <a:cubicBezTo>
                    <a:pt x="1323" y="253"/>
                    <a:pt x="1008" y="0"/>
                    <a:pt x="66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0" name="Google Shape;8410;p70"/>
          <p:cNvGrpSpPr/>
          <p:nvPr/>
        </p:nvGrpSpPr>
        <p:grpSpPr>
          <a:xfrm>
            <a:off x="4870072" y="3052865"/>
            <a:ext cx="249874" cy="327795"/>
            <a:chOff x="-3365275" y="3253275"/>
            <a:chExt cx="222150" cy="291425"/>
          </a:xfrm>
        </p:grpSpPr>
        <p:sp>
          <p:nvSpPr>
            <p:cNvPr id="8411" name="Google Shape;8411;p70"/>
            <p:cNvSpPr/>
            <p:nvPr/>
          </p:nvSpPr>
          <p:spPr>
            <a:xfrm>
              <a:off x="-3365275" y="3253275"/>
              <a:ext cx="222150" cy="291425"/>
            </a:xfrm>
            <a:custGeom>
              <a:rect b="b" l="l" r="r" t="t"/>
              <a:pathLst>
                <a:path extrusionOk="0" h="11657" w="8886">
                  <a:moveTo>
                    <a:pt x="5861" y="662"/>
                  </a:moveTo>
                  <a:cubicBezTo>
                    <a:pt x="6302" y="662"/>
                    <a:pt x="6302" y="1323"/>
                    <a:pt x="5861" y="1323"/>
                  </a:cubicBezTo>
                  <a:lnTo>
                    <a:pt x="3120" y="1323"/>
                  </a:lnTo>
                  <a:cubicBezTo>
                    <a:pt x="2647" y="1323"/>
                    <a:pt x="2647" y="662"/>
                    <a:pt x="3120" y="662"/>
                  </a:cubicBezTo>
                  <a:close/>
                  <a:moveTo>
                    <a:pt x="7215" y="3466"/>
                  </a:moveTo>
                  <a:cubicBezTo>
                    <a:pt x="7625" y="3466"/>
                    <a:pt x="7625" y="4127"/>
                    <a:pt x="7215" y="4127"/>
                  </a:cubicBezTo>
                  <a:lnTo>
                    <a:pt x="4443" y="4127"/>
                  </a:lnTo>
                  <a:cubicBezTo>
                    <a:pt x="4002" y="4127"/>
                    <a:pt x="3970" y="3466"/>
                    <a:pt x="4443" y="3466"/>
                  </a:cubicBezTo>
                  <a:close/>
                  <a:moveTo>
                    <a:pt x="3101" y="2795"/>
                  </a:moveTo>
                  <a:cubicBezTo>
                    <a:pt x="3360" y="2795"/>
                    <a:pt x="3582" y="3129"/>
                    <a:pt x="3340" y="3371"/>
                  </a:cubicBezTo>
                  <a:lnTo>
                    <a:pt x="2899" y="3812"/>
                  </a:lnTo>
                  <a:lnTo>
                    <a:pt x="3340" y="4253"/>
                  </a:lnTo>
                  <a:cubicBezTo>
                    <a:pt x="3582" y="4495"/>
                    <a:pt x="3360" y="4830"/>
                    <a:pt x="3101" y="4830"/>
                  </a:cubicBezTo>
                  <a:cubicBezTo>
                    <a:pt x="3023" y="4830"/>
                    <a:pt x="2941" y="4799"/>
                    <a:pt x="2868" y="4726"/>
                  </a:cubicBezTo>
                  <a:lnTo>
                    <a:pt x="2427" y="4285"/>
                  </a:lnTo>
                  <a:lnTo>
                    <a:pt x="2017" y="4726"/>
                  </a:lnTo>
                  <a:cubicBezTo>
                    <a:pt x="1944" y="4799"/>
                    <a:pt x="1862" y="4830"/>
                    <a:pt x="1784" y="4830"/>
                  </a:cubicBezTo>
                  <a:cubicBezTo>
                    <a:pt x="1525" y="4830"/>
                    <a:pt x="1303" y="4495"/>
                    <a:pt x="1545" y="4253"/>
                  </a:cubicBezTo>
                  <a:lnTo>
                    <a:pt x="1954" y="3812"/>
                  </a:lnTo>
                  <a:lnTo>
                    <a:pt x="1545" y="3371"/>
                  </a:lnTo>
                  <a:cubicBezTo>
                    <a:pt x="1303" y="3129"/>
                    <a:pt x="1525" y="2795"/>
                    <a:pt x="1784" y="2795"/>
                  </a:cubicBezTo>
                  <a:cubicBezTo>
                    <a:pt x="1862" y="2795"/>
                    <a:pt x="1944" y="2825"/>
                    <a:pt x="2017" y="2899"/>
                  </a:cubicBezTo>
                  <a:lnTo>
                    <a:pt x="2427" y="3340"/>
                  </a:lnTo>
                  <a:lnTo>
                    <a:pt x="2868" y="2899"/>
                  </a:lnTo>
                  <a:cubicBezTo>
                    <a:pt x="2941" y="2825"/>
                    <a:pt x="3023" y="2795"/>
                    <a:pt x="3101" y="2795"/>
                  </a:cubicBezTo>
                  <a:close/>
                  <a:moveTo>
                    <a:pt x="7242" y="6206"/>
                  </a:moveTo>
                  <a:cubicBezTo>
                    <a:pt x="7625" y="6206"/>
                    <a:pt x="7616" y="6868"/>
                    <a:pt x="7215" y="6868"/>
                  </a:cubicBezTo>
                  <a:lnTo>
                    <a:pt x="4443" y="6868"/>
                  </a:lnTo>
                  <a:cubicBezTo>
                    <a:pt x="4002" y="6868"/>
                    <a:pt x="3970" y="6207"/>
                    <a:pt x="4443" y="6207"/>
                  </a:cubicBezTo>
                  <a:lnTo>
                    <a:pt x="7215" y="6207"/>
                  </a:lnTo>
                  <a:cubicBezTo>
                    <a:pt x="7225" y="6206"/>
                    <a:pt x="7233" y="6206"/>
                    <a:pt x="7242" y="6206"/>
                  </a:cubicBezTo>
                  <a:close/>
                  <a:moveTo>
                    <a:pt x="3101" y="5504"/>
                  </a:moveTo>
                  <a:cubicBezTo>
                    <a:pt x="3360" y="5504"/>
                    <a:pt x="3582" y="5839"/>
                    <a:pt x="3340" y="6081"/>
                  </a:cubicBezTo>
                  <a:lnTo>
                    <a:pt x="2899" y="6522"/>
                  </a:lnTo>
                  <a:lnTo>
                    <a:pt x="3340" y="6963"/>
                  </a:lnTo>
                  <a:cubicBezTo>
                    <a:pt x="3582" y="7205"/>
                    <a:pt x="3360" y="7539"/>
                    <a:pt x="3101" y="7539"/>
                  </a:cubicBezTo>
                  <a:cubicBezTo>
                    <a:pt x="3023" y="7539"/>
                    <a:pt x="2941" y="7509"/>
                    <a:pt x="2868" y="7435"/>
                  </a:cubicBezTo>
                  <a:lnTo>
                    <a:pt x="2427" y="6994"/>
                  </a:lnTo>
                  <a:lnTo>
                    <a:pt x="2017" y="7435"/>
                  </a:lnTo>
                  <a:cubicBezTo>
                    <a:pt x="1944" y="7509"/>
                    <a:pt x="1862" y="7539"/>
                    <a:pt x="1784" y="7539"/>
                  </a:cubicBezTo>
                  <a:cubicBezTo>
                    <a:pt x="1525" y="7539"/>
                    <a:pt x="1303" y="7205"/>
                    <a:pt x="1545" y="6963"/>
                  </a:cubicBezTo>
                  <a:lnTo>
                    <a:pt x="1954" y="6522"/>
                  </a:lnTo>
                  <a:lnTo>
                    <a:pt x="1545" y="6081"/>
                  </a:lnTo>
                  <a:cubicBezTo>
                    <a:pt x="1303" y="5839"/>
                    <a:pt x="1525" y="5504"/>
                    <a:pt x="1784" y="5504"/>
                  </a:cubicBezTo>
                  <a:cubicBezTo>
                    <a:pt x="1862" y="5504"/>
                    <a:pt x="1944" y="5535"/>
                    <a:pt x="2017" y="5608"/>
                  </a:cubicBezTo>
                  <a:lnTo>
                    <a:pt x="2427" y="6049"/>
                  </a:lnTo>
                  <a:lnTo>
                    <a:pt x="2868" y="5608"/>
                  </a:lnTo>
                  <a:cubicBezTo>
                    <a:pt x="2941" y="5535"/>
                    <a:pt x="3023" y="5504"/>
                    <a:pt x="3101" y="5504"/>
                  </a:cubicBezTo>
                  <a:close/>
                  <a:moveTo>
                    <a:pt x="7215" y="8916"/>
                  </a:moveTo>
                  <a:cubicBezTo>
                    <a:pt x="7625" y="8916"/>
                    <a:pt x="7625" y="9609"/>
                    <a:pt x="7215" y="9609"/>
                  </a:cubicBezTo>
                  <a:lnTo>
                    <a:pt x="4443" y="9609"/>
                  </a:lnTo>
                  <a:cubicBezTo>
                    <a:pt x="4002" y="9609"/>
                    <a:pt x="3970" y="8916"/>
                    <a:pt x="4443" y="8916"/>
                  </a:cubicBezTo>
                  <a:close/>
                  <a:moveTo>
                    <a:pt x="2395" y="8254"/>
                  </a:moveTo>
                  <a:cubicBezTo>
                    <a:pt x="2962" y="8254"/>
                    <a:pt x="3435" y="8727"/>
                    <a:pt x="3435" y="9263"/>
                  </a:cubicBezTo>
                  <a:cubicBezTo>
                    <a:pt x="3435" y="9830"/>
                    <a:pt x="2994" y="10302"/>
                    <a:pt x="2395" y="10302"/>
                  </a:cubicBezTo>
                  <a:cubicBezTo>
                    <a:pt x="1860" y="10302"/>
                    <a:pt x="1387" y="9830"/>
                    <a:pt x="1387" y="9263"/>
                  </a:cubicBezTo>
                  <a:cubicBezTo>
                    <a:pt x="1387" y="8727"/>
                    <a:pt x="1860" y="8254"/>
                    <a:pt x="2395" y="8254"/>
                  </a:cubicBezTo>
                  <a:close/>
                  <a:moveTo>
                    <a:pt x="3057" y="0"/>
                  </a:moveTo>
                  <a:cubicBezTo>
                    <a:pt x="2647" y="0"/>
                    <a:pt x="2238" y="252"/>
                    <a:pt x="2112" y="662"/>
                  </a:cubicBezTo>
                  <a:lnTo>
                    <a:pt x="1009" y="662"/>
                  </a:lnTo>
                  <a:cubicBezTo>
                    <a:pt x="473" y="662"/>
                    <a:pt x="1" y="1134"/>
                    <a:pt x="1" y="1670"/>
                  </a:cubicBezTo>
                  <a:lnTo>
                    <a:pt x="1" y="10617"/>
                  </a:lnTo>
                  <a:cubicBezTo>
                    <a:pt x="1" y="11153"/>
                    <a:pt x="473" y="11657"/>
                    <a:pt x="1009" y="11657"/>
                  </a:cubicBezTo>
                  <a:lnTo>
                    <a:pt x="7877" y="11657"/>
                  </a:lnTo>
                  <a:cubicBezTo>
                    <a:pt x="8413" y="11657"/>
                    <a:pt x="8885" y="11184"/>
                    <a:pt x="8885" y="10617"/>
                  </a:cubicBezTo>
                  <a:lnTo>
                    <a:pt x="8885" y="1670"/>
                  </a:lnTo>
                  <a:cubicBezTo>
                    <a:pt x="8885" y="1134"/>
                    <a:pt x="8476" y="662"/>
                    <a:pt x="7877" y="662"/>
                  </a:cubicBezTo>
                  <a:lnTo>
                    <a:pt x="6774" y="662"/>
                  </a:lnTo>
                  <a:cubicBezTo>
                    <a:pt x="6617" y="252"/>
                    <a:pt x="6270" y="0"/>
                    <a:pt x="58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2" name="Google Shape;8412;p70"/>
            <p:cNvSpPr/>
            <p:nvPr/>
          </p:nvSpPr>
          <p:spPr>
            <a:xfrm>
              <a:off x="-3314075" y="34761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47"/>
                  </a:cubicBez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3" name="Google Shape;8413;p70"/>
          <p:cNvGrpSpPr/>
          <p:nvPr/>
        </p:nvGrpSpPr>
        <p:grpSpPr>
          <a:xfrm>
            <a:off x="4849713" y="3455023"/>
            <a:ext cx="290592" cy="329595"/>
            <a:chOff x="-3383375" y="3611625"/>
            <a:chExt cx="258350" cy="293025"/>
          </a:xfrm>
        </p:grpSpPr>
        <p:sp>
          <p:nvSpPr>
            <p:cNvPr id="8414" name="Google Shape;8414;p70"/>
            <p:cNvSpPr/>
            <p:nvPr/>
          </p:nvSpPr>
          <p:spPr>
            <a:xfrm>
              <a:off x="-3383375" y="3611625"/>
              <a:ext cx="258350" cy="85175"/>
            </a:xfrm>
            <a:custGeom>
              <a:rect b="b" l="l" r="r" t="t"/>
              <a:pathLst>
                <a:path extrusionOk="0" h="3407" w="10334">
                  <a:moveTo>
                    <a:pt x="6049" y="694"/>
                  </a:moveTo>
                  <a:cubicBezTo>
                    <a:pt x="6207" y="694"/>
                    <a:pt x="6301" y="757"/>
                    <a:pt x="6364" y="946"/>
                  </a:cubicBezTo>
                  <a:lnTo>
                    <a:pt x="6522" y="1356"/>
                  </a:lnTo>
                  <a:lnTo>
                    <a:pt x="3781" y="1356"/>
                  </a:lnTo>
                  <a:lnTo>
                    <a:pt x="4001" y="946"/>
                  </a:lnTo>
                  <a:cubicBezTo>
                    <a:pt x="4033" y="788"/>
                    <a:pt x="4190" y="694"/>
                    <a:pt x="4316" y="694"/>
                  </a:cubicBezTo>
                  <a:close/>
                  <a:moveTo>
                    <a:pt x="4316" y="1"/>
                  </a:moveTo>
                  <a:cubicBezTo>
                    <a:pt x="3875" y="1"/>
                    <a:pt x="3466" y="253"/>
                    <a:pt x="3308" y="694"/>
                  </a:cubicBezTo>
                  <a:lnTo>
                    <a:pt x="3088" y="1356"/>
                  </a:lnTo>
                  <a:lnTo>
                    <a:pt x="1040" y="1356"/>
                  </a:lnTo>
                  <a:cubicBezTo>
                    <a:pt x="473" y="1356"/>
                    <a:pt x="0" y="1828"/>
                    <a:pt x="0" y="2395"/>
                  </a:cubicBezTo>
                  <a:lnTo>
                    <a:pt x="0" y="3057"/>
                  </a:lnTo>
                  <a:cubicBezTo>
                    <a:pt x="0" y="3370"/>
                    <a:pt x="221" y="3407"/>
                    <a:pt x="480" y="3407"/>
                  </a:cubicBezTo>
                  <a:cubicBezTo>
                    <a:pt x="560" y="3407"/>
                    <a:pt x="643" y="3403"/>
                    <a:pt x="725" y="3403"/>
                  </a:cubicBezTo>
                  <a:lnTo>
                    <a:pt x="9924" y="3403"/>
                  </a:lnTo>
                  <a:cubicBezTo>
                    <a:pt x="10145" y="3403"/>
                    <a:pt x="10302" y="3246"/>
                    <a:pt x="10302" y="3057"/>
                  </a:cubicBezTo>
                  <a:lnTo>
                    <a:pt x="10302" y="2395"/>
                  </a:lnTo>
                  <a:cubicBezTo>
                    <a:pt x="10334" y="1828"/>
                    <a:pt x="9861" y="1356"/>
                    <a:pt x="9294" y="1356"/>
                  </a:cubicBezTo>
                  <a:lnTo>
                    <a:pt x="7246" y="1356"/>
                  </a:lnTo>
                  <a:lnTo>
                    <a:pt x="7026" y="694"/>
                  </a:lnTo>
                  <a:cubicBezTo>
                    <a:pt x="6868" y="253"/>
                    <a:pt x="6522" y="1"/>
                    <a:pt x="604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5" name="Google Shape;8415;p70"/>
            <p:cNvSpPr/>
            <p:nvPr/>
          </p:nvSpPr>
          <p:spPr>
            <a:xfrm>
              <a:off x="-3362900" y="3716375"/>
              <a:ext cx="218200" cy="188275"/>
            </a:xfrm>
            <a:custGeom>
              <a:rect b="b" l="l" r="r" t="t"/>
              <a:pathLst>
                <a:path extrusionOk="0" h="7531" w="8728">
                  <a:moveTo>
                    <a:pt x="2324" y="666"/>
                  </a:moveTo>
                  <a:cubicBezTo>
                    <a:pt x="2487" y="666"/>
                    <a:pt x="2647" y="777"/>
                    <a:pt x="2647" y="1009"/>
                  </a:cubicBezTo>
                  <a:lnTo>
                    <a:pt x="2647" y="5798"/>
                  </a:lnTo>
                  <a:cubicBezTo>
                    <a:pt x="2647" y="6022"/>
                    <a:pt x="2476" y="6141"/>
                    <a:pt x="2307" y="6141"/>
                  </a:cubicBezTo>
                  <a:cubicBezTo>
                    <a:pt x="2145" y="6141"/>
                    <a:pt x="1985" y="6030"/>
                    <a:pt x="1985" y="5798"/>
                  </a:cubicBezTo>
                  <a:lnTo>
                    <a:pt x="1985" y="1009"/>
                  </a:lnTo>
                  <a:cubicBezTo>
                    <a:pt x="1985" y="785"/>
                    <a:pt x="2156" y="666"/>
                    <a:pt x="2324" y="666"/>
                  </a:cubicBezTo>
                  <a:close/>
                  <a:moveTo>
                    <a:pt x="4372" y="666"/>
                  </a:moveTo>
                  <a:cubicBezTo>
                    <a:pt x="4535" y="666"/>
                    <a:pt x="4695" y="777"/>
                    <a:pt x="4695" y="1009"/>
                  </a:cubicBezTo>
                  <a:lnTo>
                    <a:pt x="4695" y="5798"/>
                  </a:lnTo>
                  <a:cubicBezTo>
                    <a:pt x="4695" y="6022"/>
                    <a:pt x="4523" y="6141"/>
                    <a:pt x="4355" y="6141"/>
                  </a:cubicBezTo>
                  <a:cubicBezTo>
                    <a:pt x="4193" y="6141"/>
                    <a:pt x="4033" y="6030"/>
                    <a:pt x="4033" y="5798"/>
                  </a:cubicBezTo>
                  <a:lnTo>
                    <a:pt x="4033" y="1009"/>
                  </a:lnTo>
                  <a:cubicBezTo>
                    <a:pt x="4033" y="785"/>
                    <a:pt x="4204" y="666"/>
                    <a:pt x="4372" y="666"/>
                  </a:cubicBezTo>
                  <a:close/>
                  <a:moveTo>
                    <a:pt x="6427" y="631"/>
                  </a:moveTo>
                  <a:cubicBezTo>
                    <a:pt x="6648" y="631"/>
                    <a:pt x="6805" y="789"/>
                    <a:pt x="6805" y="1009"/>
                  </a:cubicBezTo>
                  <a:lnTo>
                    <a:pt x="6805" y="5798"/>
                  </a:lnTo>
                  <a:cubicBezTo>
                    <a:pt x="6805" y="6022"/>
                    <a:pt x="6626" y="6141"/>
                    <a:pt x="6450" y="6141"/>
                  </a:cubicBezTo>
                  <a:cubicBezTo>
                    <a:pt x="6280" y="6141"/>
                    <a:pt x="6112" y="6030"/>
                    <a:pt x="6112" y="5798"/>
                  </a:cubicBezTo>
                  <a:lnTo>
                    <a:pt x="6112" y="1009"/>
                  </a:lnTo>
                  <a:lnTo>
                    <a:pt x="6081" y="1009"/>
                  </a:lnTo>
                  <a:cubicBezTo>
                    <a:pt x="6081" y="789"/>
                    <a:pt x="6238" y="631"/>
                    <a:pt x="6427" y="631"/>
                  </a:cubicBezTo>
                  <a:close/>
                  <a:moveTo>
                    <a:pt x="0" y="1"/>
                  </a:moveTo>
                  <a:lnTo>
                    <a:pt x="536" y="6585"/>
                  </a:lnTo>
                  <a:cubicBezTo>
                    <a:pt x="567" y="7121"/>
                    <a:pt x="1008" y="7531"/>
                    <a:pt x="1576" y="7531"/>
                  </a:cubicBezTo>
                  <a:lnTo>
                    <a:pt x="7152" y="7531"/>
                  </a:lnTo>
                  <a:cubicBezTo>
                    <a:pt x="7688" y="7531"/>
                    <a:pt x="8129" y="7121"/>
                    <a:pt x="8192" y="6585"/>
                  </a:cubicBezTo>
                  <a:lnTo>
                    <a:pt x="872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16" name="Google Shape;8416;p70"/>
          <p:cNvGrpSpPr/>
          <p:nvPr/>
        </p:nvGrpSpPr>
        <p:grpSpPr>
          <a:xfrm>
            <a:off x="4889123" y="3867431"/>
            <a:ext cx="211772" cy="327823"/>
            <a:chOff x="-3347950" y="3971575"/>
            <a:chExt cx="188275" cy="291450"/>
          </a:xfrm>
        </p:grpSpPr>
        <p:sp>
          <p:nvSpPr>
            <p:cNvPr id="8417" name="Google Shape;8417;p70"/>
            <p:cNvSpPr/>
            <p:nvPr/>
          </p:nvSpPr>
          <p:spPr>
            <a:xfrm>
              <a:off x="-3246325" y="4032225"/>
              <a:ext cx="29950" cy="42550"/>
            </a:xfrm>
            <a:custGeom>
              <a:rect b="b" l="l" r="r" t="t"/>
              <a:pathLst>
                <a:path extrusionOk="0" h="1702" w="1198">
                  <a:moveTo>
                    <a:pt x="347" y="0"/>
                  </a:moveTo>
                  <a:lnTo>
                    <a:pt x="0" y="536"/>
                  </a:lnTo>
                  <a:lnTo>
                    <a:pt x="599" y="1702"/>
                  </a:lnTo>
                  <a:lnTo>
                    <a:pt x="1197" y="1702"/>
                  </a:lnTo>
                  <a:lnTo>
                    <a:pt x="34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8" name="Google Shape;8418;p70"/>
            <p:cNvSpPr/>
            <p:nvPr/>
          </p:nvSpPr>
          <p:spPr>
            <a:xfrm>
              <a:off x="-3291225" y="4034575"/>
              <a:ext cx="40975" cy="40200"/>
            </a:xfrm>
            <a:custGeom>
              <a:rect b="b" l="l" r="r" t="t"/>
              <a:pathLst>
                <a:path extrusionOk="0" h="1608" w="1639">
                  <a:moveTo>
                    <a:pt x="819" y="1"/>
                  </a:moveTo>
                  <a:lnTo>
                    <a:pt x="0" y="1608"/>
                  </a:lnTo>
                  <a:lnTo>
                    <a:pt x="1639" y="1608"/>
                  </a:lnTo>
                  <a:lnTo>
                    <a:pt x="81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19" name="Google Shape;8419;p70"/>
            <p:cNvSpPr/>
            <p:nvPr/>
          </p:nvSpPr>
          <p:spPr>
            <a:xfrm>
              <a:off x="-3347950" y="3971575"/>
              <a:ext cx="188275" cy="291450"/>
            </a:xfrm>
            <a:custGeom>
              <a:rect b="b" l="l" r="r" t="t"/>
              <a:pathLst>
                <a:path extrusionOk="0" h="11658" w="7531">
                  <a:moveTo>
                    <a:pt x="4491" y="1351"/>
                  </a:moveTo>
                  <a:cubicBezTo>
                    <a:pt x="4609" y="1351"/>
                    <a:pt x="4725" y="1414"/>
                    <a:pt x="4790" y="1544"/>
                  </a:cubicBezTo>
                  <a:lnTo>
                    <a:pt x="6144" y="4285"/>
                  </a:lnTo>
                  <a:cubicBezTo>
                    <a:pt x="6239" y="4569"/>
                    <a:pt x="6081" y="4821"/>
                    <a:pt x="5829" y="4821"/>
                  </a:cubicBezTo>
                  <a:lnTo>
                    <a:pt x="1702" y="4821"/>
                  </a:lnTo>
                  <a:cubicBezTo>
                    <a:pt x="1482" y="4821"/>
                    <a:pt x="1261" y="4537"/>
                    <a:pt x="1387" y="4285"/>
                  </a:cubicBezTo>
                  <a:lnTo>
                    <a:pt x="2773" y="1544"/>
                  </a:lnTo>
                  <a:cubicBezTo>
                    <a:pt x="2836" y="1418"/>
                    <a:pt x="2962" y="1355"/>
                    <a:pt x="3088" y="1355"/>
                  </a:cubicBezTo>
                  <a:cubicBezTo>
                    <a:pt x="3214" y="1355"/>
                    <a:pt x="3340" y="1418"/>
                    <a:pt x="3403" y="1544"/>
                  </a:cubicBezTo>
                  <a:lnTo>
                    <a:pt x="3719" y="2174"/>
                  </a:lnTo>
                  <a:lnTo>
                    <a:pt x="4191" y="1513"/>
                  </a:lnTo>
                  <a:cubicBezTo>
                    <a:pt x="4267" y="1406"/>
                    <a:pt x="4380" y="1351"/>
                    <a:pt x="4491" y="1351"/>
                  </a:cubicBezTo>
                  <a:close/>
                  <a:moveTo>
                    <a:pt x="5136" y="5514"/>
                  </a:moveTo>
                  <a:cubicBezTo>
                    <a:pt x="5609" y="5514"/>
                    <a:pt x="5609" y="6175"/>
                    <a:pt x="5136" y="6175"/>
                  </a:cubicBezTo>
                  <a:lnTo>
                    <a:pt x="2364" y="6175"/>
                  </a:lnTo>
                  <a:cubicBezTo>
                    <a:pt x="1954" y="6175"/>
                    <a:pt x="1891" y="5514"/>
                    <a:pt x="2364" y="5514"/>
                  </a:cubicBezTo>
                  <a:close/>
                  <a:moveTo>
                    <a:pt x="5136" y="6869"/>
                  </a:moveTo>
                  <a:cubicBezTo>
                    <a:pt x="5609" y="6900"/>
                    <a:pt x="5609" y="7562"/>
                    <a:pt x="5136" y="7562"/>
                  </a:cubicBezTo>
                  <a:lnTo>
                    <a:pt x="2364" y="7562"/>
                  </a:lnTo>
                  <a:cubicBezTo>
                    <a:pt x="2175" y="7562"/>
                    <a:pt x="2017" y="7404"/>
                    <a:pt x="2017" y="7215"/>
                  </a:cubicBezTo>
                  <a:cubicBezTo>
                    <a:pt x="2017" y="7026"/>
                    <a:pt x="2175" y="6869"/>
                    <a:pt x="2364" y="6869"/>
                  </a:cubicBezTo>
                  <a:close/>
                  <a:moveTo>
                    <a:pt x="4790" y="8948"/>
                  </a:moveTo>
                  <a:lnTo>
                    <a:pt x="4790" y="10996"/>
                  </a:lnTo>
                  <a:lnTo>
                    <a:pt x="2742" y="10996"/>
                  </a:lnTo>
                  <a:lnTo>
                    <a:pt x="2742" y="8948"/>
                  </a:lnTo>
                  <a:close/>
                  <a:moveTo>
                    <a:pt x="1041" y="1"/>
                  </a:moveTo>
                  <a:cubicBezTo>
                    <a:pt x="505" y="1"/>
                    <a:pt x="1" y="473"/>
                    <a:pt x="1" y="1040"/>
                  </a:cubicBezTo>
                  <a:lnTo>
                    <a:pt x="1" y="7908"/>
                  </a:lnTo>
                  <a:cubicBezTo>
                    <a:pt x="1" y="8475"/>
                    <a:pt x="473" y="8948"/>
                    <a:pt x="1041" y="8948"/>
                  </a:cubicBezTo>
                  <a:lnTo>
                    <a:pt x="2080" y="8948"/>
                  </a:lnTo>
                  <a:lnTo>
                    <a:pt x="2080" y="10996"/>
                  </a:lnTo>
                  <a:lnTo>
                    <a:pt x="1041" y="10996"/>
                  </a:lnTo>
                  <a:cubicBezTo>
                    <a:pt x="600" y="10996"/>
                    <a:pt x="568" y="11657"/>
                    <a:pt x="1041" y="11657"/>
                  </a:cubicBezTo>
                  <a:lnTo>
                    <a:pt x="6522" y="11657"/>
                  </a:lnTo>
                  <a:cubicBezTo>
                    <a:pt x="6711" y="11657"/>
                    <a:pt x="6869" y="11500"/>
                    <a:pt x="6869" y="11311"/>
                  </a:cubicBezTo>
                  <a:cubicBezTo>
                    <a:pt x="6869" y="11122"/>
                    <a:pt x="6711" y="10964"/>
                    <a:pt x="6522" y="10964"/>
                  </a:cubicBezTo>
                  <a:lnTo>
                    <a:pt x="5483" y="10964"/>
                  </a:lnTo>
                  <a:lnTo>
                    <a:pt x="5483" y="8916"/>
                  </a:lnTo>
                  <a:lnTo>
                    <a:pt x="6522" y="8916"/>
                  </a:lnTo>
                  <a:cubicBezTo>
                    <a:pt x="7058" y="8916"/>
                    <a:pt x="7531" y="8444"/>
                    <a:pt x="7531" y="7877"/>
                  </a:cubicBezTo>
                  <a:lnTo>
                    <a:pt x="7531" y="977"/>
                  </a:lnTo>
                  <a:cubicBezTo>
                    <a:pt x="7531" y="442"/>
                    <a:pt x="7058" y="1"/>
                    <a:pt x="652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0" name="Google Shape;8420;p70"/>
          <p:cNvGrpSpPr/>
          <p:nvPr/>
        </p:nvGrpSpPr>
        <p:grpSpPr>
          <a:xfrm>
            <a:off x="6963606" y="3051965"/>
            <a:ext cx="290592" cy="329595"/>
            <a:chOff x="-1575775" y="3238300"/>
            <a:chExt cx="258350" cy="293025"/>
          </a:xfrm>
        </p:grpSpPr>
        <p:sp>
          <p:nvSpPr>
            <p:cNvPr id="8421" name="Google Shape;8421;p70"/>
            <p:cNvSpPr/>
            <p:nvPr/>
          </p:nvSpPr>
          <p:spPr>
            <a:xfrm>
              <a:off x="-1489150" y="3306825"/>
              <a:ext cx="85875" cy="33100"/>
            </a:xfrm>
            <a:custGeom>
              <a:rect b="b" l="l" r="r" t="t"/>
              <a:pathLst>
                <a:path extrusionOk="0" h="1324" w="3435">
                  <a:moveTo>
                    <a:pt x="1" y="0"/>
                  </a:moveTo>
                  <a:lnTo>
                    <a:pt x="1702" y="1324"/>
                  </a:ln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2" name="Google Shape;8422;p70"/>
            <p:cNvSpPr/>
            <p:nvPr/>
          </p:nvSpPr>
          <p:spPr>
            <a:xfrm>
              <a:off x="-1506475" y="3316275"/>
              <a:ext cx="46500" cy="67750"/>
            </a:xfrm>
            <a:custGeom>
              <a:rect b="b" l="l" r="r" t="t"/>
              <a:pathLst>
                <a:path extrusionOk="0" h="2710" w="1860">
                  <a:moveTo>
                    <a:pt x="1" y="1"/>
                  </a:moveTo>
                  <a:lnTo>
                    <a:pt x="1" y="2710"/>
                  </a:lnTo>
                  <a:lnTo>
                    <a:pt x="1859" y="1324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3" name="Google Shape;8423;p70"/>
            <p:cNvSpPr/>
            <p:nvPr/>
          </p:nvSpPr>
          <p:spPr>
            <a:xfrm>
              <a:off x="-1575775" y="3238300"/>
              <a:ext cx="258350" cy="293025"/>
            </a:xfrm>
            <a:custGeom>
              <a:rect b="b" l="l" r="r" t="t"/>
              <a:pathLst>
                <a:path extrusionOk="0" h="11721" w="10334">
                  <a:moveTo>
                    <a:pt x="1418" y="694"/>
                  </a:moveTo>
                  <a:lnTo>
                    <a:pt x="1418" y="1387"/>
                  </a:lnTo>
                  <a:lnTo>
                    <a:pt x="756" y="1387"/>
                  </a:lnTo>
                  <a:lnTo>
                    <a:pt x="756" y="694"/>
                  </a:lnTo>
                  <a:close/>
                  <a:moveTo>
                    <a:pt x="9609" y="694"/>
                  </a:moveTo>
                  <a:lnTo>
                    <a:pt x="9609" y="1387"/>
                  </a:lnTo>
                  <a:lnTo>
                    <a:pt x="8947" y="1387"/>
                  </a:lnTo>
                  <a:lnTo>
                    <a:pt x="8947" y="694"/>
                  </a:lnTo>
                  <a:close/>
                  <a:moveTo>
                    <a:pt x="8002" y="2080"/>
                  </a:moveTo>
                  <a:cubicBezTo>
                    <a:pt x="8160" y="2080"/>
                    <a:pt x="8286" y="2206"/>
                    <a:pt x="8317" y="2395"/>
                  </a:cubicBezTo>
                  <a:lnTo>
                    <a:pt x="8317" y="2426"/>
                  </a:lnTo>
                  <a:lnTo>
                    <a:pt x="8317" y="6522"/>
                  </a:lnTo>
                  <a:lnTo>
                    <a:pt x="8254" y="6522"/>
                  </a:lnTo>
                  <a:cubicBezTo>
                    <a:pt x="8191" y="6774"/>
                    <a:pt x="8034" y="6900"/>
                    <a:pt x="7876" y="6900"/>
                  </a:cubicBezTo>
                  <a:lnTo>
                    <a:pt x="2457" y="6900"/>
                  </a:lnTo>
                  <a:cubicBezTo>
                    <a:pt x="2300" y="6900"/>
                    <a:pt x="2142" y="6774"/>
                    <a:pt x="2142" y="6554"/>
                  </a:cubicBezTo>
                  <a:lnTo>
                    <a:pt x="2142" y="6522"/>
                  </a:lnTo>
                  <a:lnTo>
                    <a:pt x="2142" y="2426"/>
                  </a:lnTo>
                  <a:cubicBezTo>
                    <a:pt x="2142" y="2269"/>
                    <a:pt x="2300" y="2080"/>
                    <a:pt x="2489" y="2080"/>
                  </a:cubicBezTo>
                  <a:close/>
                  <a:moveTo>
                    <a:pt x="7215" y="7562"/>
                  </a:moveTo>
                  <a:cubicBezTo>
                    <a:pt x="7687" y="7562"/>
                    <a:pt x="7687" y="8223"/>
                    <a:pt x="7215" y="8223"/>
                  </a:cubicBezTo>
                  <a:lnTo>
                    <a:pt x="3119" y="8223"/>
                  </a:lnTo>
                  <a:cubicBezTo>
                    <a:pt x="2678" y="8223"/>
                    <a:pt x="2646" y="7562"/>
                    <a:pt x="3119" y="7562"/>
                  </a:cubicBezTo>
                  <a:close/>
                  <a:moveTo>
                    <a:pt x="7215" y="8979"/>
                  </a:moveTo>
                  <a:cubicBezTo>
                    <a:pt x="7687" y="8979"/>
                    <a:pt x="7687" y="9641"/>
                    <a:pt x="7215" y="9641"/>
                  </a:cubicBezTo>
                  <a:lnTo>
                    <a:pt x="3119" y="9641"/>
                  </a:lnTo>
                  <a:cubicBezTo>
                    <a:pt x="2678" y="9641"/>
                    <a:pt x="2646" y="8979"/>
                    <a:pt x="3119" y="8979"/>
                  </a:cubicBezTo>
                  <a:close/>
                  <a:moveTo>
                    <a:pt x="1418" y="10366"/>
                  </a:moveTo>
                  <a:lnTo>
                    <a:pt x="1418" y="11027"/>
                  </a:lnTo>
                  <a:lnTo>
                    <a:pt x="756" y="11027"/>
                  </a:lnTo>
                  <a:lnTo>
                    <a:pt x="756" y="10366"/>
                  </a:lnTo>
                  <a:close/>
                  <a:moveTo>
                    <a:pt x="9609" y="10366"/>
                  </a:moveTo>
                  <a:lnTo>
                    <a:pt x="9609" y="11027"/>
                  </a:lnTo>
                  <a:lnTo>
                    <a:pt x="8947" y="11027"/>
                  </a:lnTo>
                  <a:lnTo>
                    <a:pt x="8947" y="10366"/>
                  </a:lnTo>
                  <a:close/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22"/>
                    <a:pt x="158" y="2080"/>
                    <a:pt x="378" y="2080"/>
                  </a:cubicBezTo>
                  <a:lnTo>
                    <a:pt x="725" y="2080"/>
                  </a:lnTo>
                  <a:lnTo>
                    <a:pt x="725" y="9641"/>
                  </a:lnTo>
                  <a:lnTo>
                    <a:pt x="378" y="9641"/>
                  </a:lnTo>
                  <a:cubicBezTo>
                    <a:pt x="158" y="9641"/>
                    <a:pt x="0" y="9799"/>
                    <a:pt x="0" y="9988"/>
                  </a:cubicBezTo>
                  <a:lnTo>
                    <a:pt x="0" y="11374"/>
                  </a:lnTo>
                  <a:cubicBezTo>
                    <a:pt x="0" y="11563"/>
                    <a:pt x="158" y="11720"/>
                    <a:pt x="378" y="11720"/>
                  </a:cubicBezTo>
                  <a:lnTo>
                    <a:pt x="1733" y="11720"/>
                  </a:lnTo>
                  <a:cubicBezTo>
                    <a:pt x="1953" y="11720"/>
                    <a:pt x="2111" y="11563"/>
                    <a:pt x="2111" y="11374"/>
                  </a:cubicBezTo>
                  <a:lnTo>
                    <a:pt x="2111" y="11027"/>
                  </a:lnTo>
                  <a:lnTo>
                    <a:pt x="8254" y="11027"/>
                  </a:lnTo>
                  <a:lnTo>
                    <a:pt x="8254" y="11374"/>
                  </a:lnTo>
                  <a:cubicBezTo>
                    <a:pt x="8254" y="11563"/>
                    <a:pt x="8412" y="11720"/>
                    <a:pt x="8601" y="11720"/>
                  </a:cubicBezTo>
                  <a:lnTo>
                    <a:pt x="9987" y="11720"/>
                  </a:lnTo>
                  <a:cubicBezTo>
                    <a:pt x="10176" y="11720"/>
                    <a:pt x="10334" y="11563"/>
                    <a:pt x="10334" y="11374"/>
                  </a:cubicBezTo>
                  <a:lnTo>
                    <a:pt x="10334" y="9988"/>
                  </a:lnTo>
                  <a:cubicBezTo>
                    <a:pt x="10334" y="9799"/>
                    <a:pt x="10176" y="9641"/>
                    <a:pt x="9987" y="9641"/>
                  </a:cubicBezTo>
                  <a:lnTo>
                    <a:pt x="9609" y="9641"/>
                  </a:lnTo>
                  <a:lnTo>
                    <a:pt x="9609" y="2080"/>
                  </a:lnTo>
                  <a:lnTo>
                    <a:pt x="9987" y="2080"/>
                  </a:lnTo>
                  <a:cubicBezTo>
                    <a:pt x="10176" y="2080"/>
                    <a:pt x="10334" y="1922"/>
                    <a:pt x="10334" y="1733"/>
                  </a:cubicBezTo>
                  <a:lnTo>
                    <a:pt x="10334" y="347"/>
                  </a:lnTo>
                  <a:cubicBezTo>
                    <a:pt x="10334" y="158"/>
                    <a:pt x="10176" y="1"/>
                    <a:pt x="9987" y="1"/>
                  </a:cubicBezTo>
                  <a:lnTo>
                    <a:pt x="8601" y="1"/>
                  </a:lnTo>
                  <a:cubicBezTo>
                    <a:pt x="8412" y="1"/>
                    <a:pt x="8254" y="158"/>
                    <a:pt x="8254" y="347"/>
                  </a:cubicBezTo>
                  <a:lnTo>
                    <a:pt x="8254" y="694"/>
                  </a:lnTo>
                  <a:lnTo>
                    <a:pt x="2111" y="694"/>
                  </a:lnTo>
                  <a:lnTo>
                    <a:pt x="2111" y="347"/>
                  </a:lnTo>
                  <a:cubicBezTo>
                    <a:pt x="2111" y="158"/>
                    <a:pt x="1953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4" name="Google Shape;8424;p70"/>
            <p:cNvSpPr/>
            <p:nvPr/>
          </p:nvSpPr>
          <p:spPr>
            <a:xfrm>
              <a:off x="-1489150" y="3360375"/>
              <a:ext cx="85875" cy="32325"/>
            </a:xfrm>
            <a:custGeom>
              <a:rect b="b" l="l" r="r" t="t"/>
              <a:pathLst>
                <a:path extrusionOk="0" h="1293" w="3435">
                  <a:moveTo>
                    <a:pt x="1702" y="1"/>
                  </a:moveTo>
                  <a:lnTo>
                    <a:pt x="1" y="1293"/>
                  </a:lnTo>
                  <a:lnTo>
                    <a:pt x="3435" y="1293"/>
                  </a:lnTo>
                  <a:lnTo>
                    <a:pt x="170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5" name="Google Shape;8425;p70"/>
            <p:cNvSpPr/>
            <p:nvPr/>
          </p:nvSpPr>
          <p:spPr>
            <a:xfrm>
              <a:off x="-1431650" y="3316275"/>
              <a:ext cx="44925" cy="67750"/>
            </a:xfrm>
            <a:custGeom>
              <a:rect b="b" l="l" r="r" t="t"/>
              <a:pathLst>
                <a:path extrusionOk="0" h="2710" w="1797">
                  <a:moveTo>
                    <a:pt x="1796" y="1"/>
                  </a:moveTo>
                  <a:lnTo>
                    <a:pt x="0" y="1324"/>
                  </a:lnTo>
                  <a:lnTo>
                    <a:pt x="1796" y="2710"/>
                  </a:lnTo>
                  <a:lnTo>
                    <a:pt x="179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26" name="Google Shape;8426;p70"/>
          <p:cNvGrpSpPr/>
          <p:nvPr/>
        </p:nvGrpSpPr>
        <p:grpSpPr>
          <a:xfrm>
            <a:off x="6943654" y="3454151"/>
            <a:ext cx="330494" cy="331338"/>
            <a:chOff x="-1591550" y="3597475"/>
            <a:chExt cx="293825" cy="294575"/>
          </a:xfrm>
        </p:grpSpPr>
        <p:sp>
          <p:nvSpPr>
            <p:cNvPr id="8427" name="Google Shape;8427;p70"/>
            <p:cNvSpPr/>
            <p:nvPr/>
          </p:nvSpPr>
          <p:spPr>
            <a:xfrm>
              <a:off x="-1509625" y="3597475"/>
              <a:ext cx="211900" cy="207150"/>
            </a:xfrm>
            <a:custGeom>
              <a:rect b="b" l="l" r="r" t="t"/>
              <a:pathLst>
                <a:path extrusionOk="0" h="8286" w="8476">
                  <a:moveTo>
                    <a:pt x="6105" y="1"/>
                  </a:moveTo>
                  <a:cubicBezTo>
                    <a:pt x="6014" y="1"/>
                    <a:pt x="5916" y="39"/>
                    <a:pt x="5829" y="126"/>
                  </a:cubicBezTo>
                  <a:lnTo>
                    <a:pt x="3781" y="2205"/>
                  </a:lnTo>
                  <a:cubicBezTo>
                    <a:pt x="3718" y="2268"/>
                    <a:pt x="3655" y="2363"/>
                    <a:pt x="3655" y="2426"/>
                  </a:cubicBezTo>
                  <a:lnTo>
                    <a:pt x="3655" y="4253"/>
                  </a:lnTo>
                  <a:lnTo>
                    <a:pt x="1544" y="6332"/>
                  </a:lnTo>
                  <a:cubicBezTo>
                    <a:pt x="1400" y="6270"/>
                    <a:pt x="1256" y="6242"/>
                    <a:pt x="1119" y="6242"/>
                  </a:cubicBezTo>
                  <a:cubicBezTo>
                    <a:pt x="835" y="6242"/>
                    <a:pt x="580" y="6362"/>
                    <a:pt x="410" y="6553"/>
                  </a:cubicBezTo>
                  <a:cubicBezTo>
                    <a:pt x="0" y="6931"/>
                    <a:pt x="0" y="7592"/>
                    <a:pt x="410" y="8002"/>
                  </a:cubicBezTo>
                  <a:cubicBezTo>
                    <a:pt x="599" y="8191"/>
                    <a:pt x="859" y="8286"/>
                    <a:pt x="1123" y="8286"/>
                  </a:cubicBezTo>
                  <a:cubicBezTo>
                    <a:pt x="1387" y="8286"/>
                    <a:pt x="1655" y="8191"/>
                    <a:pt x="1859" y="8002"/>
                  </a:cubicBezTo>
                  <a:cubicBezTo>
                    <a:pt x="2174" y="7687"/>
                    <a:pt x="2206" y="7214"/>
                    <a:pt x="2048" y="6868"/>
                  </a:cubicBezTo>
                  <a:lnTo>
                    <a:pt x="4128" y="4757"/>
                  </a:lnTo>
                  <a:lnTo>
                    <a:pt x="5955" y="4757"/>
                  </a:lnTo>
                  <a:cubicBezTo>
                    <a:pt x="6018" y="4757"/>
                    <a:pt x="6144" y="4725"/>
                    <a:pt x="6175" y="4662"/>
                  </a:cubicBezTo>
                  <a:lnTo>
                    <a:pt x="8286" y="2552"/>
                  </a:lnTo>
                  <a:cubicBezTo>
                    <a:pt x="8475" y="2331"/>
                    <a:pt x="8349" y="1985"/>
                    <a:pt x="8034" y="1985"/>
                  </a:cubicBezTo>
                  <a:lnTo>
                    <a:pt x="6428" y="1985"/>
                  </a:lnTo>
                  <a:lnTo>
                    <a:pt x="6428" y="346"/>
                  </a:lnTo>
                  <a:cubicBezTo>
                    <a:pt x="6428" y="140"/>
                    <a:pt x="6278" y="1"/>
                    <a:pt x="61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8" name="Google Shape;8428;p70"/>
            <p:cNvSpPr/>
            <p:nvPr/>
          </p:nvSpPr>
          <p:spPr>
            <a:xfrm>
              <a:off x="-1541125" y="3719125"/>
              <a:ext cx="120525" cy="118275"/>
            </a:xfrm>
            <a:custGeom>
              <a:rect b="b" l="l" r="r" t="t"/>
              <a:pathLst>
                <a:path extrusionOk="0" h="4731" w="4821">
                  <a:moveTo>
                    <a:pt x="2340" y="1"/>
                  </a:moveTo>
                  <a:cubicBezTo>
                    <a:pt x="1722" y="1"/>
                    <a:pt x="1163" y="241"/>
                    <a:pt x="725" y="679"/>
                  </a:cubicBezTo>
                  <a:cubicBezTo>
                    <a:pt x="284" y="1120"/>
                    <a:pt x="0" y="1750"/>
                    <a:pt x="0" y="2380"/>
                  </a:cubicBezTo>
                  <a:cubicBezTo>
                    <a:pt x="0" y="3943"/>
                    <a:pt x="1211" y="4731"/>
                    <a:pt x="2420" y="4731"/>
                  </a:cubicBezTo>
                  <a:cubicBezTo>
                    <a:pt x="3622" y="4731"/>
                    <a:pt x="4821" y="3951"/>
                    <a:pt x="4821" y="2380"/>
                  </a:cubicBezTo>
                  <a:cubicBezTo>
                    <a:pt x="4821" y="2096"/>
                    <a:pt x="4758" y="1844"/>
                    <a:pt x="4663" y="1592"/>
                  </a:cubicBezTo>
                  <a:lnTo>
                    <a:pt x="4096" y="2159"/>
                  </a:lnTo>
                  <a:cubicBezTo>
                    <a:pt x="4253" y="3199"/>
                    <a:pt x="3434" y="4081"/>
                    <a:pt x="2395" y="4081"/>
                  </a:cubicBezTo>
                  <a:cubicBezTo>
                    <a:pt x="882" y="4081"/>
                    <a:pt x="126" y="2222"/>
                    <a:pt x="1197" y="1151"/>
                  </a:cubicBezTo>
                  <a:cubicBezTo>
                    <a:pt x="1522" y="827"/>
                    <a:pt x="1984" y="665"/>
                    <a:pt x="2428" y="665"/>
                  </a:cubicBezTo>
                  <a:cubicBezTo>
                    <a:pt x="2501" y="665"/>
                    <a:pt x="2575" y="670"/>
                    <a:pt x="2647" y="679"/>
                  </a:cubicBezTo>
                  <a:lnTo>
                    <a:pt x="3182" y="143"/>
                  </a:lnTo>
                  <a:cubicBezTo>
                    <a:pt x="2894" y="47"/>
                    <a:pt x="2611" y="1"/>
                    <a:pt x="23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29" name="Google Shape;8429;p70"/>
            <p:cNvSpPr/>
            <p:nvPr/>
          </p:nvSpPr>
          <p:spPr>
            <a:xfrm>
              <a:off x="-1591550" y="3668825"/>
              <a:ext cx="222925" cy="223225"/>
            </a:xfrm>
            <a:custGeom>
              <a:rect b="b" l="l" r="r" t="t"/>
              <a:pathLst>
                <a:path extrusionOk="0" h="8929" w="8917">
                  <a:moveTo>
                    <a:pt x="4475" y="1"/>
                  </a:moveTo>
                  <a:cubicBezTo>
                    <a:pt x="3329" y="1"/>
                    <a:pt x="2187" y="454"/>
                    <a:pt x="1324" y="1336"/>
                  </a:cubicBezTo>
                  <a:cubicBezTo>
                    <a:pt x="474" y="2155"/>
                    <a:pt x="1" y="3289"/>
                    <a:pt x="1" y="4486"/>
                  </a:cubicBezTo>
                  <a:cubicBezTo>
                    <a:pt x="1" y="6912"/>
                    <a:pt x="2017" y="8929"/>
                    <a:pt x="4475" y="8929"/>
                  </a:cubicBezTo>
                  <a:cubicBezTo>
                    <a:pt x="6901" y="8929"/>
                    <a:pt x="8917" y="6912"/>
                    <a:pt x="8917" y="4486"/>
                  </a:cubicBezTo>
                  <a:cubicBezTo>
                    <a:pt x="8917" y="3604"/>
                    <a:pt x="8696" y="2817"/>
                    <a:pt x="8255" y="2124"/>
                  </a:cubicBezTo>
                  <a:cubicBezTo>
                    <a:pt x="8098" y="2218"/>
                    <a:pt x="7342" y="2943"/>
                    <a:pt x="7184" y="3100"/>
                  </a:cubicBezTo>
                  <a:cubicBezTo>
                    <a:pt x="8161" y="5148"/>
                    <a:pt x="6680" y="7511"/>
                    <a:pt x="4412" y="7511"/>
                  </a:cubicBezTo>
                  <a:cubicBezTo>
                    <a:pt x="1702" y="7511"/>
                    <a:pt x="316" y="4203"/>
                    <a:pt x="2269" y="2281"/>
                  </a:cubicBezTo>
                  <a:cubicBezTo>
                    <a:pt x="2869" y="1681"/>
                    <a:pt x="3659" y="1373"/>
                    <a:pt x="4447" y="1373"/>
                  </a:cubicBezTo>
                  <a:cubicBezTo>
                    <a:pt x="4900" y="1373"/>
                    <a:pt x="5352" y="1475"/>
                    <a:pt x="5766" y="1682"/>
                  </a:cubicBezTo>
                  <a:cubicBezTo>
                    <a:pt x="5924" y="1525"/>
                    <a:pt x="6617" y="800"/>
                    <a:pt x="6838" y="706"/>
                  </a:cubicBezTo>
                  <a:cubicBezTo>
                    <a:pt x="6115" y="233"/>
                    <a:pt x="5294" y="1"/>
                    <a:pt x="44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0" name="Google Shape;8430;p70"/>
          <p:cNvGrpSpPr/>
          <p:nvPr/>
        </p:nvGrpSpPr>
        <p:grpSpPr>
          <a:xfrm>
            <a:off x="6944104" y="3875403"/>
            <a:ext cx="329595" cy="311879"/>
            <a:chOff x="-1592325" y="3957400"/>
            <a:chExt cx="293025" cy="277275"/>
          </a:xfrm>
        </p:grpSpPr>
        <p:sp>
          <p:nvSpPr>
            <p:cNvPr id="8431" name="Google Shape;8431;p70"/>
            <p:cNvSpPr/>
            <p:nvPr/>
          </p:nvSpPr>
          <p:spPr>
            <a:xfrm>
              <a:off x="-1591550" y="3957400"/>
              <a:ext cx="292250" cy="68550"/>
            </a:xfrm>
            <a:custGeom>
              <a:rect b="b" l="l" r="r" t="t"/>
              <a:pathLst>
                <a:path extrusionOk="0" h="2742" w="11690">
                  <a:moveTo>
                    <a:pt x="9894" y="1355"/>
                  </a:moveTo>
                  <a:cubicBezTo>
                    <a:pt x="10335" y="1355"/>
                    <a:pt x="10366" y="2017"/>
                    <a:pt x="9894" y="2017"/>
                  </a:cubicBezTo>
                  <a:lnTo>
                    <a:pt x="5798" y="2017"/>
                  </a:lnTo>
                  <a:cubicBezTo>
                    <a:pt x="5778" y="2019"/>
                    <a:pt x="5759" y="2021"/>
                    <a:pt x="5741" y="2021"/>
                  </a:cubicBezTo>
                  <a:cubicBezTo>
                    <a:pt x="5326" y="2021"/>
                    <a:pt x="5345" y="1355"/>
                    <a:pt x="5798" y="1355"/>
                  </a:cubicBezTo>
                  <a:close/>
                  <a:moveTo>
                    <a:pt x="1671" y="1355"/>
                  </a:moveTo>
                  <a:cubicBezTo>
                    <a:pt x="1860" y="1355"/>
                    <a:pt x="2017" y="1513"/>
                    <a:pt x="2017" y="1702"/>
                  </a:cubicBezTo>
                  <a:cubicBezTo>
                    <a:pt x="2017" y="1891"/>
                    <a:pt x="1860" y="2048"/>
                    <a:pt x="1671" y="2048"/>
                  </a:cubicBezTo>
                  <a:cubicBezTo>
                    <a:pt x="1482" y="2048"/>
                    <a:pt x="1324" y="1891"/>
                    <a:pt x="1324" y="1702"/>
                  </a:cubicBezTo>
                  <a:cubicBezTo>
                    <a:pt x="1356" y="1513"/>
                    <a:pt x="1513" y="1355"/>
                    <a:pt x="1671" y="1355"/>
                  </a:cubicBezTo>
                  <a:close/>
                  <a:moveTo>
                    <a:pt x="3057" y="1355"/>
                  </a:moveTo>
                  <a:cubicBezTo>
                    <a:pt x="3246" y="1355"/>
                    <a:pt x="3404" y="1513"/>
                    <a:pt x="3404" y="1702"/>
                  </a:cubicBezTo>
                  <a:cubicBezTo>
                    <a:pt x="3404" y="1891"/>
                    <a:pt x="3246" y="2048"/>
                    <a:pt x="3057" y="2048"/>
                  </a:cubicBezTo>
                  <a:cubicBezTo>
                    <a:pt x="2836" y="2048"/>
                    <a:pt x="2679" y="1891"/>
                    <a:pt x="2679" y="1702"/>
                  </a:cubicBezTo>
                  <a:cubicBezTo>
                    <a:pt x="2679" y="1513"/>
                    <a:pt x="2836" y="1355"/>
                    <a:pt x="3057" y="1355"/>
                  </a:cubicBezTo>
                  <a:close/>
                  <a:moveTo>
                    <a:pt x="4412" y="1355"/>
                  </a:moveTo>
                  <a:cubicBezTo>
                    <a:pt x="4632" y="1355"/>
                    <a:pt x="4790" y="1513"/>
                    <a:pt x="4790" y="1702"/>
                  </a:cubicBezTo>
                  <a:cubicBezTo>
                    <a:pt x="4790" y="1891"/>
                    <a:pt x="4632" y="2048"/>
                    <a:pt x="4412" y="2048"/>
                  </a:cubicBezTo>
                  <a:cubicBezTo>
                    <a:pt x="4223" y="2048"/>
                    <a:pt x="4065" y="1891"/>
                    <a:pt x="4065" y="1702"/>
                  </a:cubicBezTo>
                  <a:cubicBezTo>
                    <a:pt x="4065" y="1513"/>
                    <a:pt x="4223" y="1355"/>
                    <a:pt x="4412" y="1355"/>
                  </a:cubicBezTo>
                  <a:close/>
                  <a:moveTo>
                    <a:pt x="1041" y="0"/>
                  </a:moveTo>
                  <a:cubicBezTo>
                    <a:pt x="474" y="0"/>
                    <a:pt x="1" y="473"/>
                    <a:pt x="1" y="1040"/>
                  </a:cubicBezTo>
                  <a:lnTo>
                    <a:pt x="1" y="2741"/>
                  </a:lnTo>
                  <a:lnTo>
                    <a:pt x="11689" y="2741"/>
                  </a:lnTo>
                  <a:lnTo>
                    <a:pt x="11689" y="1040"/>
                  </a:lnTo>
                  <a:cubicBezTo>
                    <a:pt x="11689" y="505"/>
                    <a:pt x="11154" y="0"/>
                    <a:pt x="1061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2" name="Google Shape;8432;p70"/>
            <p:cNvSpPr/>
            <p:nvPr/>
          </p:nvSpPr>
          <p:spPr>
            <a:xfrm>
              <a:off x="-1592325" y="4043250"/>
              <a:ext cx="291450" cy="171725"/>
            </a:xfrm>
            <a:custGeom>
              <a:rect b="b" l="l" r="r" t="t"/>
              <a:pathLst>
                <a:path extrusionOk="0" h="6869" w="11658">
                  <a:moveTo>
                    <a:pt x="0" y="0"/>
                  </a:moveTo>
                  <a:lnTo>
                    <a:pt x="0" y="5829"/>
                  </a:lnTo>
                  <a:cubicBezTo>
                    <a:pt x="0" y="6396"/>
                    <a:pt x="473" y="6869"/>
                    <a:pt x="1040" y="6869"/>
                  </a:cubicBezTo>
                  <a:lnTo>
                    <a:pt x="2867" y="6869"/>
                  </a:lnTo>
                  <a:lnTo>
                    <a:pt x="2647" y="6616"/>
                  </a:lnTo>
                  <a:cubicBezTo>
                    <a:pt x="2521" y="6522"/>
                    <a:pt x="2521" y="6270"/>
                    <a:pt x="2647" y="6144"/>
                  </a:cubicBezTo>
                  <a:lnTo>
                    <a:pt x="2993" y="5797"/>
                  </a:lnTo>
                  <a:cubicBezTo>
                    <a:pt x="2962" y="5734"/>
                    <a:pt x="2930" y="5608"/>
                    <a:pt x="2867" y="5482"/>
                  </a:cubicBezTo>
                  <a:lnTo>
                    <a:pt x="2363" y="5482"/>
                  </a:lnTo>
                  <a:cubicBezTo>
                    <a:pt x="2174" y="5482"/>
                    <a:pt x="2017" y="5325"/>
                    <a:pt x="2017" y="5136"/>
                  </a:cubicBezTo>
                  <a:lnTo>
                    <a:pt x="2017" y="3750"/>
                  </a:lnTo>
                  <a:cubicBezTo>
                    <a:pt x="2017" y="3561"/>
                    <a:pt x="2174" y="3403"/>
                    <a:pt x="2363" y="3403"/>
                  </a:cubicBezTo>
                  <a:lnTo>
                    <a:pt x="2867" y="3403"/>
                  </a:lnTo>
                  <a:cubicBezTo>
                    <a:pt x="2930" y="3277"/>
                    <a:pt x="2962" y="3214"/>
                    <a:pt x="2993" y="3088"/>
                  </a:cubicBezTo>
                  <a:lnTo>
                    <a:pt x="2647" y="2741"/>
                  </a:lnTo>
                  <a:cubicBezTo>
                    <a:pt x="2521" y="2615"/>
                    <a:pt x="2521" y="2363"/>
                    <a:pt x="2647" y="2269"/>
                  </a:cubicBezTo>
                  <a:lnTo>
                    <a:pt x="3624" y="1261"/>
                  </a:lnTo>
                  <a:cubicBezTo>
                    <a:pt x="3687" y="1213"/>
                    <a:pt x="3773" y="1190"/>
                    <a:pt x="3860" y="1190"/>
                  </a:cubicBezTo>
                  <a:cubicBezTo>
                    <a:pt x="3946" y="1190"/>
                    <a:pt x="4033" y="1213"/>
                    <a:pt x="4096" y="1261"/>
                  </a:cubicBezTo>
                  <a:lnTo>
                    <a:pt x="4443" y="1639"/>
                  </a:lnTo>
                  <a:cubicBezTo>
                    <a:pt x="4537" y="1576"/>
                    <a:pt x="4663" y="1544"/>
                    <a:pt x="4758" y="1513"/>
                  </a:cubicBezTo>
                  <a:lnTo>
                    <a:pt x="4758" y="1009"/>
                  </a:lnTo>
                  <a:cubicBezTo>
                    <a:pt x="4758" y="788"/>
                    <a:pt x="4915" y="631"/>
                    <a:pt x="5136" y="631"/>
                  </a:cubicBezTo>
                  <a:lnTo>
                    <a:pt x="6490" y="631"/>
                  </a:lnTo>
                  <a:cubicBezTo>
                    <a:pt x="6711" y="631"/>
                    <a:pt x="6869" y="788"/>
                    <a:pt x="6869" y="1009"/>
                  </a:cubicBezTo>
                  <a:lnTo>
                    <a:pt x="6869" y="1513"/>
                  </a:lnTo>
                  <a:cubicBezTo>
                    <a:pt x="6963" y="1544"/>
                    <a:pt x="7058" y="1576"/>
                    <a:pt x="7184" y="1639"/>
                  </a:cubicBezTo>
                  <a:lnTo>
                    <a:pt x="7530" y="1261"/>
                  </a:lnTo>
                  <a:cubicBezTo>
                    <a:pt x="7593" y="1213"/>
                    <a:pt x="7680" y="1190"/>
                    <a:pt x="7766" y="1190"/>
                  </a:cubicBezTo>
                  <a:cubicBezTo>
                    <a:pt x="7853" y="1190"/>
                    <a:pt x="7940" y="1213"/>
                    <a:pt x="8003" y="1261"/>
                  </a:cubicBezTo>
                  <a:lnTo>
                    <a:pt x="8979" y="2269"/>
                  </a:lnTo>
                  <a:cubicBezTo>
                    <a:pt x="9105" y="2363"/>
                    <a:pt x="9105" y="2615"/>
                    <a:pt x="8979" y="2741"/>
                  </a:cubicBezTo>
                  <a:lnTo>
                    <a:pt x="8633" y="3088"/>
                  </a:lnTo>
                  <a:cubicBezTo>
                    <a:pt x="8664" y="3151"/>
                    <a:pt x="8696" y="3277"/>
                    <a:pt x="8759" y="3403"/>
                  </a:cubicBezTo>
                  <a:lnTo>
                    <a:pt x="9263" y="3403"/>
                  </a:lnTo>
                  <a:cubicBezTo>
                    <a:pt x="9452" y="3403"/>
                    <a:pt x="9609" y="3561"/>
                    <a:pt x="9609" y="3750"/>
                  </a:cubicBezTo>
                  <a:lnTo>
                    <a:pt x="9609" y="5136"/>
                  </a:lnTo>
                  <a:cubicBezTo>
                    <a:pt x="9609" y="5325"/>
                    <a:pt x="9452" y="5482"/>
                    <a:pt x="9263" y="5482"/>
                  </a:cubicBezTo>
                  <a:lnTo>
                    <a:pt x="8759" y="5482"/>
                  </a:lnTo>
                  <a:cubicBezTo>
                    <a:pt x="8727" y="5608"/>
                    <a:pt x="8664" y="5671"/>
                    <a:pt x="8633" y="5797"/>
                  </a:cubicBezTo>
                  <a:lnTo>
                    <a:pt x="8979" y="6144"/>
                  </a:lnTo>
                  <a:cubicBezTo>
                    <a:pt x="9105" y="6270"/>
                    <a:pt x="9105" y="6522"/>
                    <a:pt x="8979" y="6616"/>
                  </a:cubicBezTo>
                  <a:lnTo>
                    <a:pt x="8759" y="6869"/>
                  </a:lnTo>
                  <a:lnTo>
                    <a:pt x="10586" y="6869"/>
                  </a:lnTo>
                  <a:cubicBezTo>
                    <a:pt x="11153" y="6869"/>
                    <a:pt x="11657" y="6396"/>
                    <a:pt x="11657" y="5829"/>
                  </a:cubicBezTo>
                  <a:lnTo>
                    <a:pt x="1165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3" name="Google Shape;8433;p70"/>
            <p:cNvSpPr/>
            <p:nvPr/>
          </p:nvSpPr>
          <p:spPr>
            <a:xfrm>
              <a:off x="-1471825" y="41291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9" y="1"/>
                  </a:moveTo>
                  <a:cubicBezTo>
                    <a:pt x="442" y="1"/>
                    <a:pt x="1" y="473"/>
                    <a:pt x="1" y="1009"/>
                  </a:cubicBezTo>
                  <a:cubicBezTo>
                    <a:pt x="1" y="1576"/>
                    <a:pt x="442" y="2048"/>
                    <a:pt x="1009" y="2048"/>
                  </a:cubicBezTo>
                  <a:cubicBezTo>
                    <a:pt x="1576" y="2048"/>
                    <a:pt x="2049" y="1576"/>
                    <a:pt x="2049" y="1009"/>
                  </a:cubicBezTo>
                  <a:cubicBezTo>
                    <a:pt x="2049" y="473"/>
                    <a:pt x="1576" y="1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4" name="Google Shape;8434;p70"/>
            <p:cNvSpPr/>
            <p:nvPr/>
          </p:nvSpPr>
          <p:spPr>
            <a:xfrm>
              <a:off x="-1526175" y="4077900"/>
              <a:ext cx="156775" cy="156775"/>
            </a:xfrm>
            <a:custGeom>
              <a:rect b="b" l="l" r="r" t="t"/>
              <a:pathLst>
                <a:path extrusionOk="0" h="6271" w="6271">
                  <a:moveTo>
                    <a:pt x="3183" y="1418"/>
                  </a:moveTo>
                  <a:cubicBezTo>
                    <a:pt x="4128" y="1418"/>
                    <a:pt x="4884" y="2175"/>
                    <a:pt x="4884" y="3120"/>
                  </a:cubicBezTo>
                  <a:cubicBezTo>
                    <a:pt x="4884" y="4033"/>
                    <a:pt x="4128" y="4821"/>
                    <a:pt x="3183" y="4821"/>
                  </a:cubicBezTo>
                  <a:cubicBezTo>
                    <a:pt x="2238" y="4821"/>
                    <a:pt x="1482" y="4065"/>
                    <a:pt x="1482" y="3120"/>
                  </a:cubicBezTo>
                  <a:cubicBezTo>
                    <a:pt x="1482" y="2175"/>
                    <a:pt x="2238" y="1418"/>
                    <a:pt x="3183" y="1418"/>
                  </a:cubicBezTo>
                  <a:close/>
                  <a:moveTo>
                    <a:pt x="2805" y="1"/>
                  </a:moveTo>
                  <a:lnTo>
                    <a:pt x="2805" y="442"/>
                  </a:lnTo>
                  <a:cubicBezTo>
                    <a:pt x="2805" y="599"/>
                    <a:pt x="2679" y="725"/>
                    <a:pt x="2521" y="757"/>
                  </a:cubicBezTo>
                  <a:cubicBezTo>
                    <a:pt x="2332" y="788"/>
                    <a:pt x="2080" y="914"/>
                    <a:pt x="1891" y="1040"/>
                  </a:cubicBezTo>
                  <a:cubicBezTo>
                    <a:pt x="1847" y="1063"/>
                    <a:pt x="1794" y="1073"/>
                    <a:pt x="1739" y="1073"/>
                  </a:cubicBezTo>
                  <a:cubicBezTo>
                    <a:pt x="1639" y="1073"/>
                    <a:pt x="1531" y="1038"/>
                    <a:pt x="1450" y="977"/>
                  </a:cubicBezTo>
                  <a:lnTo>
                    <a:pt x="1135" y="662"/>
                  </a:lnTo>
                  <a:lnTo>
                    <a:pt x="662" y="1135"/>
                  </a:lnTo>
                  <a:lnTo>
                    <a:pt x="978" y="1450"/>
                  </a:lnTo>
                  <a:cubicBezTo>
                    <a:pt x="1104" y="1576"/>
                    <a:pt x="1104" y="1733"/>
                    <a:pt x="1041" y="1891"/>
                  </a:cubicBezTo>
                  <a:cubicBezTo>
                    <a:pt x="915" y="2080"/>
                    <a:pt x="820" y="2301"/>
                    <a:pt x="757" y="2521"/>
                  </a:cubicBezTo>
                  <a:cubicBezTo>
                    <a:pt x="726" y="2679"/>
                    <a:pt x="599" y="2805"/>
                    <a:pt x="442" y="2805"/>
                  </a:cubicBezTo>
                  <a:lnTo>
                    <a:pt x="1" y="2805"/>
                  </a:lnTo>
                  <a:lnTo>
                    <a:pt x="1" y="3466"/>
                  </a:lnTo>
                  <a:lnTo>
                    <a:pt x="442" y="3466"/>
                  </a:lnTo>
                  <a:cubicBezTo>
                    <a:pt x="599" y="3466"/>
                    <a:pt x="726" y="3592"/>
                    <a:pt x="757" y="3750"/>
                  </a:cubicBezTo>
                  <a:cubicBezTo>
                    <a:pt x="789" y="3939"/>
                    <a:pt x="915" y="4191"/>
                    <a:pt x="1041" y="4380"/>
                  </a:cubicBezTo>
                  <a:cubicBezTo>
                    <a:pt x="1104" y="4506"/>
                    <a:pt x="1072" y="4695"/>
                    <a:pt x="978" y="4821"/>
                  </a:cubicBezTo>
                  <a:lnTo>
                    <a:pt x="662" y="5136"/>
                  </a:lnTo>
                  <a:lnTo>
                    <a:pt x="1135" y="5609"/>
                  </a:lnTo>
                  <a:lnTo>
                    <a:pt x="1450" y="5294"/>
                  </a:lnTo>
                  <a:cubicBezTo>
                    <a:pt x="1524" y="5220"/>
                    <a:pt x="1609" y="5189"/>
                    <a:pt x="1698" y="5189"/>
                  </a:cubicBezTo>
                  <a:cubicBezTo>
                    <a:pt x="1761" y="5189"/>
                    <a:pt x="1826" y="5204"/>
                    <a:pt x="1891" y="5230"/>
                  </a:cubicBezTo>
                  <a:cubicBezTo>
                    <a:pt x="2080" y="5357"/>
                    <a:pt x="2301" y="5451"/>
                    <a:pt x="2521" y="5514"/>
                  </a:cubicBezTo>
                  <a:cubicBezTo>
                    <a:pt x="2679" y="5546"/>
                    <a:pt x="2805" y="5672"/>
                    <a:pt x="2805" y="5829"/>
                  </a:cubicBezTo>
                  <a:lnTo>
                    <a:pt x="2805" y="6270"/>
                  </a:lnTo>
                  <a:lnTo>
                    <a:pt x="3466" y="6270"/>
                  </a:lnTo>
                  <a:lnTo>
                    <a:pt x="3466" y="5829"/>
                  </a:lnTo>
                  <a:cubicBezTo>
                    <a:pt x="3466" y="5672"/>
                    <a:pt x="3592" y="5546"/>
                    <a:pt x="3750" y="5514"/>
                  </a:cubicBezTo>
                  <a:cubicBezTo>
                    <a:pt x="3939" y="5483"/>
                    <a:pt x="4160" y="5357"/>
                    <a:pt x="4380" y="5230"/>
                  </a:cubicBezTo>
                  <a:cubicBezTo>
                    <a:pt x="4414" y="5208"/>
                    <a:pt x="4463" y="5198"/>
                    <a:pt x="4517" y="5198"/>
                  </a:cubicBezTo>
                  <a:cubicBezTo>
                    <a:pt x="4615" y="5198"/>
                    <a:pt x="4729" y="5232"/>
                    <a:pt x="4790" y="5294"/>
                  </a:cubicBezTo>
                  <a:lnTo>
                    <a:pt x="5105" y="5609"/>
                  </a:lnTo>
                  <a:lnTo>
                    <a:pt x="5577" y="5136"/>
                  </a:lnTo>
                  <a:lnTo>
                    <a:pt x="5262" y="4821"/>
                  </a:lnTo>
                  <a:cubicBezTo>
                    <a:pt x="5168" y="4695"/>
                    <a:pt x="5168" y="4537"/>
                    <a:pt x="5231" y="4380"/>
                  </a:cubicBezTo>
                  <a:cubicBezTo>
                    <a:pt x="5357" y="4191"/>
                    <a:pt x="5420" y="3970"/>
                    <a:pt x="5514" y="3750"/>
                  </a:cubicBezTo>
                  <a:cubicBezTo>
                    <a:pt x="5546" y="3592"/>
                    <a:pt x="5672" y="3466"/>
                    <a:pt x="5829" y="3466"/>
                  </a:cubicBezTo>
                  <a:lnTo>
                    <a:pt x="6270" y="3466"/>
                  </a:lnTo>
                  <a:lnTo>
                    <a:pt x="6270" y="2773"/>
                  </a:lnTo>
                  <a:lnTo>
                    <a:pt x="5829" y="2773"/>
                  </a:lnTo>
                  <a:cubicBezTo>
                    <a:pt x="5672" y="2773"/>
                    <a:pt x="5546" y="2647"/>
                    <a:pt x="5514" y="2490"/>
                  </a:cubicBezTo>
                  <a:cubicBezTo>
                    <a:pt x="5483" y="2301"/>
                    <a:pt x="5357" y="2049"/>
                    <a:pt x="5231" y="1859"/>
                  </a:cubicBezTo>
                  <a:cubicBezTo>
                    <a:pt x="5168" y="1733"/>
                    <a:pt x="5199" y="1544"/>
                    <a:pt x="5262" y="1418"/>
                  </a:cubicBezTo>
                  <a:lnTo>
                    <a:pt x="5577" y="1103"/>
                  </a:lnTo>
                  <a:lnTo>
                    <a:pt x="5105" y="631"/>
                  </a:lnTo>
                  <a:lnTo>
                    <a:pt x="4790" y="946"/>
                  </a:lnTo>
                  <a:cubicBezTo>
                    <a:pt x="4739" y="1013"/>
                    <a:pt x="4670" y="1045"/>
                    <a:pt x="4593" y="1045"/>
                  </a:cubicBezTo>
                  <a:cubicBezTo>
                    <a:pt x="4526" y="1045"/>
                    <a:pt x="4453" y="1021"/>
                    <a:pt x="4380" y="977"/>
                  </a:cubicBezTo>
                  <a:cubicBezTo>
                    <a:pt x="4160" y="883"/>
                    <a:pt x="3971" y="788"/>
                    <a:pt x="3750" y="725"/>
                  </a:cubicBezTo>
                  <a:cubicBezTo>
                    <a:pt x="3592" y="662"/>
                    <a:pt x="3466" y="568"/>
                    <a:pt x="3466" y="410"/>
                  </a:cubicBez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35" name="Google Shape;8435;p70"/>
          <p:cNvGrpSpPr/>
          <p:nvPr/>
        </p:nvGrpSpPr>
        <p:grpSpPr>
          <a:xfrm>
            <a:off x="7818383" y="3455473"/>
            <a:ext cx="288821" cy="328695"/>
            <a:chOff x="-778700" y="3612425"/>
            <a:chExt cx="256775" cy="292225"/>
          </a:xfrm>
        </p:grpSpPr>
        <p:sp>
          <p:nvSpPr>
            <p:cNvPr id="8436" name="Google Shape;8436;p70"/>
            <p:cNvSpPr/>
            <p:nvPr/>
          </p:nvSpPr>
          <p:spPr>
            <a:xfrm>
              <a:off x="-692850" y="3699050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cubicBezTo>
                    <a:pt x="536" y="694"/>
                    <a:pt x="693" y="536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7" name="Google Shape;8437;p70"/>
            <p:cNvSpPr/>
            <p:nvPr/>
          </p:nvSpPr>
          <p:spPr>
            <a:xfrm>
              <a:off x="-777925" y="3612425"/>
              <a:ext cx="204800" cy="34675"/>
            </a:xfrm>
            <a:custGeom>
              <a:rect b="b" l="l" r="r" t="t"/>
              <a:pathLst>
                <a:path extrusionOk="0" h="1387" w="8192">
                  <a:moveTo>
                    <a:pt x="1009" y="0"/>
                  </a:moveTo>
                  <a:cubicBezTo>
                    <a:pt x="473" y="0"/>
                    <a:pt x="1" y="473"/>
                    <a:pt x="1" y="1009"/>
                  </a:cubicBezTo>
                  <a:lnTo>
                    <a:pt x="1" y="1387"/>
                  </a:lnTo>
                  <a:lnTo>
                    <a:pt x="8192" y="1387"/>
                  </a:lnTo>
                  <a:lnTo>
                    <a:pt x="8192" y="1009"/>
                  </a:lnTo>
                  <a:cubicBezTo>
                    <a:pt x="8192" y="473"/>
                    <a:pt x="7719" y="0"/>
                    <a:pt x="715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8" name="Google Shape;8438;p70"/>
            <p:cNvSpPr/>
            <p:nvPr/>
          </p:nvSpPr>
          <p:spPr>
            <a:xfrm>
              <a:off x="-727525" y="3699050"/>
              <a:ext cx="17375" cy="17350"/>
            </a:xfrm>
            <a:custGeom>
              <a:rect b="b" l="l" r="r" t="t"/>
              <a:pathLst>
                <a:path extrusionOk="0" h="694" w="695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39" name="Google Shape;8439;p70"/>
            <p:cNvSpPr/>
            <p:nvPr/>
          </p:nvSpPr>
          <p:spPr>
            <a:xfrm>
              <a:off x="-778700" y="3664400"/>
              <a:ext cx="205575" cy="102425"/>
            </a:xfrm>
            <a:custGeom>
              <a:rect b="b" l="l" r="r" t="t"/>
              <a:pathLst>
                <a:path extrusionOk="0" h="4097" w="8223">
                  <a:moveTo>
                    <a:pt x="3781" y="694"/>
                  </a:moveTo>
                  <a:cubicBezTo>
                    <a:pt x="4316" y="694"/>
                    <a:pt x="4789" y="1166"/>
                    <a:pt x="4789" y="1733"/>
                  </a:cubicBezTo>
                  <a:cubicBezTo>
                    <a:pt x="4789" y="2301"/>
                    <a:pt x="4316" y="2773"/>
                    <a:pt x="3781" y="2773"/>
                  </a:cubicBezTo>
                  <a:cubicBezTo>
                    <a:pt x="3497" y="2773"/>
                    <a:pt x="3245" y="2647"/>
                    <a:pt x="3088" y="2490"/>
                  </a:cubicBezTo>
                  <a:cubicBezTo>
                    <a:pt x="2899" y="2647"/>
                    <a:pt x="2678" y="2773"/>
                    <a:pt x="2426" y="2773"/>
                  </a:cubicBezTo>
                  <a:cubicBezTo>
                    <a:pt x="1890" y="2773"/>
                    <a:pt x="1418" y="2301"/>
                    <a:pt x="1418" y="1733"/>
                  </a:cubicBezTo>
                  <a:cubicBezTo>
                    <a:pt x="1418" y="1198"/>
                    <a:pt x="1890" y="694"/>
                    <a:pt x="2426" y="694"/>
                  </a:cubicBezTo>
                  <a:cubicBezTo>
                    <a:pt x="2710" y="694"/>
                    <a:pt x="2930" y="820"/>
                    <a:pt x="3088" y="977"/>
                  </a:cubicBezTo>
                  <a:cubicBezTo>
                    <a:pt x="3308" y="820"/>
                    <a:pt x="3529" y="694"/>
                    <a:pt x="3781" y="694"/>
                  </a:cubicBezTo>
                  <a:close/>
                  <a:moveTo>
                    <a:pt x="0" y="1"/>
                  </a:moveTo>
                  <a:lnTo>
                    <a:pt x="0" y="3088"/>
                  </a:lnTo>
                  <a:cubicBezTo>
                    <a:pt x="0" y="3624"/>
                    <a:pt x="473" y="4096"/>
                    <a:pt x="1008" y="4096"/>
                  </a:cubicBezTo>
                  <a:lnTo>
                    <a:pt x="6837" y="4096"/>
                  </a:lnTo>
                  <a:lnTo>
                    <a:pt x="6837" y="3498"/>
                  </a:lnTo>
                  <a:lnTo>
                    <a:pt x="5766" y="2458"/>
                  </a:lnTo>
                  <a:cubicBezTo>
                    <a:pt x="5034" y="1726"/>
                    <a:pt x="5756" y="674"/>
                    <a:pt x="6558" y="674"/>
                  </a:cubicBezTo>
                  <a:cubicBezTo>
                    <a:pt x="6792" y="674"/>
                    <a:pt x="7033" y="764"/>
                    <a:pt x="7246" y="977"/>
                  </a:cubicBezTo>
                  <a:lnTo>
                    <a:pt x="8223" y="1985"/>
                  </a:lnTo>
                  <a:lnTo>
                    <a:pt x="822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0" name="Google Shape;8440;p70"/>
            <p:cNvSpPr/>
            <p:nvPr/>
          </p:nvSpPr>
          <p:spPr>
            <a:xfrm>
              <a:off x="-659775" y="3835325"/>
              <a:ext cx="137850" cy="69325"/>
            </a:xfrm>
            <a:custGeom>
              <a:rect b="b" l="l" r="r" t="t"/>
              <a:pathLst>
                <a:path extrusionOk="0" h="2773" w="5514">
                  <a:moveTo>
                    <a:pt x="1733" y="693"/>
                  </a:moveTo>
                  <a:cubicBezTo>
                    <a:pt x="1922" y="693"/>
                    <a:pt x="2080" y="851"/>
                    <a:pt x="2080" y="1040"/>
                  </a:cubicBezTo>
                  <a:cubicBezTo>
                    <a:pt x="2080" y="1229"/>
                    <a:pt x="1922" y="1386"/>
                    <a:pt x="1733" y="1386"/>
                  </a:cubicBezTo>
                  <a:cubicBezTo>
                    <a:pt x="1544" y="1386"/>
                    <a:pt x="1387" y="1229"/>
                    <a:pt x="1387" y="1040"/>
                  </a:cubicBezTo>
                  <a:cubicBezTo>
                    <a:pt x="1387" y="851"/>
                    <a:pt x="1544" y="693"/>
                    <a:pt x="1733" y="693"/>
                  </a:cubicBezTo>
                  <a:close/>
                  <a:moveTo>
                    <a:pt x="63" y="0"/>
                  </a:moveTo>
                  <a:cubicBezTo>
                    <a:pt x="32" y="126"/>
                    <a:pt x="0" y="252"/>
                    <a:pt x="0" y="378"/>
                  </a:cubicBezTo>
                  <a:lnTo>
                    <a:pt x="0" y="2426"/>
                  </a:lnTo>
                  <a:cubicBezTo>
                    <a:pt x="0" y="2615"/>
                    <a:pt x="158" y="2773"/>
                    <a:pt x="347" y="2773"/>
                  </a:cubicBezTo>
                  <a:lnTo>
                    <a:pt x="5167" y="2773"/>
                  </a:lnTo>
                  <a:cubicBezTo>
                    <a:pt x="5356" y="2773"/>
                    <a:pt x="5514" y="2615"/>
                    <a:pt x="5514" y="2426"/>
                  </a:cubicBezTo>
                  <a:lnTo>
                    <a:pt x="5514" y="378"/>
                  </a:lnTo>
                  <a:cubicBezTo>
                    <a:pt x="5514" y="252"/>
                    <a:pt x="5482" y="126"/>
                    <a:pt x="54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1" name="Google Shape;8441;p70"/>
            <p:cNvSpPr/>
            <p:nvPr/>
          </p:nvSpPr>
          <p:spPr>
            <a:xfrm>
              <a:off x="-658200" y="3669925"/>
              <a:ext cx="136275" cy="148875"/>
            </a:xfrm>
            <a:custGeom>
              <a:rect b="b" l="l" r="r" t="t"/>
              <a:pathLst>
                <a:path extrusionOk="0" h="5955" w="5451">
                  <a:moveTo>
                    <a:pt x="4064" y="0"/>
                  </a:moveTo>
                  <a:lnTo>
                    <a:pt x="4064" y="2615"/>
                  </a:lnTo>
                  <a:cubicBezTo>
                    <a:pt x="4064" y="2829"/>
                    <a:pt x="3905" y="2970"/>
                    <a:pt x="3734" y="2970"/>
                  </a:cubicBezTo>
                  <a:cubicBezTo>
                    <a:pt x="3652" y="2970"/>
                    <a:pt x="3568" y="2938"/>
                    <a:pt x="3497" y="2867"/>
                  </a:cubicBezTo>
                  <a:lnTo>
                    <a:pt x="1922" y="1292"/>
                  </a:lnTo>
                  <a:cubicBezTo>
                    <a:pt x="1858" y="1228"/>
                    <a:pt x="1780" y="1201"/>
                    <a:pt x="1701" y="1201"/>
                  </a:cubicBezTo>
                  <a:cubicBezTo>
                    <a:pt x="1429" y="1201"/>
                    <a:pt x="1150" y="1520"/>
                    <a:pt x="1418" y="1764"/>
                  </a:cubicBezTo>
                  <a:lnTo>
                    <a:pt x="2615" y="2930"/>
                  </a:lnTo>
                  <a:cubicBezTo>
                    <a:pt x="2710" y="3025"/>
                    <a:pt x="2741" y="3088"/>
                    <a:pt x="2741" y="3182"/>
                  </a:cubicBezTo>
                  <a:lnTo>
                    <a:pt x="2741" y="3970"/>
                  </a:lnTo>
                  <a:cubicBezTo>
                    <a:pt x="2741" y="4222"/>
                    <a:pt x="2804" y="4505"/>
                    <a:pt x="2930" y="4789"/>
                  </a:cubicBezTo>
                  <a:cubicBezTo>
                    <a:pt x="3052" y="5074"/>
                    <a:pt x="2833" y="5280"/>
                    <a:pt x="2611" y="5280"/>
                  </a:cubicBezTo>
                  <a:cubicBezTo>
                    <a:pt x="2490" y="5280"/>
                    <a:pt x="2367" y="5218"/>
                    <a:pt x="2300" y="5072"/>
                  </a:cubicBezTo>
                  <a:cubicBezTo>
                    <a:pt x="2206" y="4915"/>
                    <a:pt x="2174" y="4757"/>
                    <a:pt x="2143" y="4600"/>
                  </a:cubicBezTo>
                  <a:lnTo>
                    <a:pt x="0" y="4600"/>
                  </a:lnTo>
                  <a:lnTo>
                    <a:pt x="0" y="4631"/>
                  </a:lnTo>
                  <a:cubicBezTo>
                    <a:pt x="0" y="5104"/>
                    <a:pt x="126" y="5545"/>
                    <a:pt x="378" y="5923"/>
                  </a:cubicBezTo>
                  <a:lnTo>
                    <a:pt x="5104" y="5923"/>
                  </a:lnTo>
                  <a:lnTo>
                    <a:pt x="5104" y="5955"/>
                  </a:lnTo>
                  <a:cubicBezTo>
                    <a:pt x="5325" y="5577"/>
                    <a:pt x="5451" y="5104"/>
                    <a:pt x="5451" y="4663"/>
                  </a:cubicBezTo>
                  <a:lnTo>
                    <a:pt x="5451" y="2111"/>
                  </a:lnTo>
                  <a:cubicBezTo>
                    <a:pt x="5451" y="1638"/>
                    <a:pt x="5262" y="1197"/>
                    <a:pt x="4947" y="882"/>
                  </a:cubicBezTo>
                  <a:lnTo>
                    <a:pt x="406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2" name="Google Shape;8442;p70"/>
          <p:cNvGrpSpPr/>
          <p:nvPr/>
        </p:nvGrpSpPr>
        <p:grpSpPr>
          <a:xfrm>
            <a:off x="1876916" y="1715612"/>
            <a:ext cx="319043" cy="319909"/>
            <a:chOff x="6679825" y="2693700"/>
            <a:chExt cx="257875" cy="258575"/>
          </a:xfrm>
        </p:grpSpPr>
        <p:sp>
          <p:nvSpPr>
            <p:cNvPr id="8443" name="Google Shape;8443;p70"/>
            <p:cNvSpPr/>
            <p:nvPr/>
          </p:nvSpPr>
          <p:spPr>
            <a:xfrm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4" name="Google Shape;8444;p70"/>
            <p:cNvSpPr/>
            <p:nvPr/>
          </p:nvSpPr>
          <p:spPr>
            <a:xfrm flipH="1">
              <a:off x="6679825" y="2693700"/>
              <a:ext cx="257875" cy="258575"/>
            </a:xfrm>
            <a:custGeom>
              <a:rect b="b" l="l" r="r" t="t"/>
              <a:pathLst>
                <a:path extrusionOk="0" h="10343" w="10315">
                  <a:moveTo>
                    <a:pt x="5102" y="670"/>
                  </a:moveTo>
                  <a:cubicBezTo>
                    <a:pt x="5604" y="670"/>
                    <a:pt x="6022" y="1088"/>
                    <a:pt x="6022" y="1562"/>
                  </a:cubicBezTo>
                  <a:cubicBezTo>
                    <a:pt x="6022" y="2063"/>
                    <a:pt x="5604" y="2481"/>
                    <a:pt x="5102" y="2481"/>
                  </a:cubicBezTo>
                  <a:cubicBezTo>
                    <a:pt x="4600" y="2481"/>
                    <a:pt x="4182" y="2063"/>
                    <a:pt x="4182" y="1562"/>
                  </a:cubicBezTo>
                  <a:cubicBezTo>
                    <a:pt x="4182" y="1088"/>
                    <a:pt x="4600" y="670"/>
                    <a:pt x="5102" y="670"/>
                  </a:cubicBezTo>
                  <a:close/>
                  <a:moveTo>
                    <a:pt x="1757" y="1896"/>
                  </a:moveTo>
                  <a:cubicBezTo>
                    <a:pt x="2063" y="1896"/>
                    <a:pt x="2342" y="2175"/>
                    <a:pt x="2342" y="2481"/>
                  </a:cubicBezTo>
                  <a:cubicBezTo>
                    <a:pt x="2342" y="2788"/>
                    <a:pt x="2063" y="3067"/>
                    <a:pt x="1757" y="3067"/>
                  </a:cubicBezTo>
                  <a:cubicBezTo>
                    <a:pt x="1422" y="3067"/>
                    <a:pt x="1143" y="2788"/>
                    <a:pt x="1143" y="2481"/>
                  </a:cubicBezTo>
                  <a:cubicBezTo>
                    <a:pt x="1143" y="2119"/>
                    <a:pt x="1422" y="1896"/>
                    <a:pt x="1757" y="1896"/>
                  </a:cubicBezTo>
                  <a:close/>
                  <a:moveTo>
                    <a:pt x="8447" y="1896"/>
                  </a:moveTo>
                  <a:cubicBezTo>
                    <a:pt x="8781" y="1896"/>
                    <a:pt x="9032" y="2175"/>
                    <a:pt x="9032" y="2481"/>
                  </a:cubicBezTo>
                  <a:cubicBezTo>
                    <a:pt x="9032" y="2788"/>
                    <a:pt x="8753" y="3067"/>
                    <a:pt x="8447" y="3067"/>
                  </a:cubicBezTo>
                  <a:cubicBezTo>
                    <a:pt x="8112" y="3067"/>
                    <a:pt x="7834" y="2788"/>
                    <a:pt x="7834" y="2481"/>
                  </a:cubicBezTo>
                  <a:cubicBezTo>
                    <a:pt x="7834" y="2119"/>
                    <a:pt x="8112" y="1896"/>
                    <a:pt x="8447" y="1896"/>
                  </a:cubicBezTo>
                  <a:close/>
                  <a:moveTo>
                    <a:pt x="1701" y="3624"/>
                  </a:moveTo>
                  <a:cubicBezTo>
                    <a:pt x="2370" y="3624"/>
                    <a:pt x="2927" y="4182"/>
                    <a:pt x="2927" y="4851"/>
                  </a:cubicBezTo>
                  <a:lnTo>
                    <a:pt x="2927" y="6412"/>
                  </a:lnTo>
                  <a:cubicBezTo>
                    <a:pt x="2955" y="6635"/>
                    <a:pt x="2816" y="6719"/>
                    <a:pt x="2649" y="6719"/>
                  </a:cubicBezTo>
                  <a:cubicBezTo>
                    <a:pt x="2481" y="6719"/>
                    <a:pt x="2342" y="6858"/>
                    <a:pt x="2342" y="7053"/>
                  </a:cubicBezTo>
                  <a:lnTo>
                    <a:pt x="2342" y="8865"/>
                  </a:lnTo>
                  <a:cubicBezTo>
                    <a:pt x="2342" y="9032"/>
                    <a:pt x="2203" y="9172"/>
                    <a:pt x="2035" y="9172"/>
                  </a:cubicBezTo>
                  <a:lnTo>
                    <a:pt x="1422" y="9172"/>
                  </a:lnTo>
                  <a:cubicBezTo>
                    <a:pt x="1255" y="9172"/>
                    <a:pt x="1116" y="9032"/>
                    <a:pt x="1116" y="8865"/>
                  </a:cubicBezTo>
                  <a:lnTo>
                    <a:pt x="1116" y="7053"/>
                  </a:lnTo>
                  <a:cubicBezTo>
                    <a:pt x="1116" y="6858"/>
                    <a:pt x="976" y="6719"/>
                    <a:pt x="809" y="6719"/>
                  </a:cubicBezTo>
                  <a:cubicBezTo>
                    <a:pt x="642" y="6719"/>
                    <a:pt x="502" y="6579"/>
                    <a:pt x="502" y="6412"/>
                  </a:cubicBezTo>
                  <a:lnTo>
                    <a:pt x="502" y="4851"/>
                  </a:lnTo>
                  <a:cubicBezTo>
                    <a:pt x="502" y="4182"/>
                    <a:pt x="1060" y="3624"/>
                    <a:pt x="1701" y="3624"/>
                  </a:cubicBezTo>
                  <a:close/>
                  <a:moveTo>
                    <a:pt x="8391" y="3624"/>
                  </a:moveTo>
                  <a:cubicBezTo>
                    <a:pt x="9060" y="3624"/>
                    <a:pt x="9618" y="4182"/>
                    <a:pt x="9618" y="4851"/>
                  </a:cubicBezTo>
                  <a:lnTo>
                    <a:pt x="9618" y="6440"/>
                  </a:lnTo>
                  <a:lnTo>
                    <a:pt x="9645" y="6440"/>
                  </a:lnTo>
                  <a:cubicBezTo>
                    <a:pt x="9645" y="6635"/>
                    <a:pt x="9506" y="6774"/>
                    <a:pt x="9339" y="6774"/>
                  </a:cubicBezTo>
                  <a:cubicBezTo>
                    <a:pt x="9172" y="6774"/>
                    <a:pt x="9032" y="6914"/>
                    <a:pt x="9032" y="7081"/>
                  </a:cubicBezTo>
                  <a:lnTo>
                    <a:pt x="9032" y="8893"/>
                  </a:lnTo>
                  <a:cubicBezTo>
                    <a:pt x="9032" y="9060"/>
                    <a:pt x="8893" y="9199"/>
                    <a:pt x="8726" y="9199"/>
                  </a:cubicBezTo>
                  <a:lnTo>
                    <a:pt x="8112" y="9199"/>
                  </a:lnTo>
                  <a:cubicBezTo>
                    <a:pt x="7945" y="9199"/>
                    <a:pt x="7806" y="9060"/>
                    <a:pt x="7806" y="8893"/>
                  </a:cubicBezTo>
                  <a:lnTo>
                    <a:pt x="7806" y="7053"/>
                  </a:lnTo>
                  <a:cubicBezTo>
                    <a:pt x="7806" y="6858"/>
                    <a:pt x="7666" y="6719"/>
                    <a:pt x="7499" y="6719"/>
                  </a:cubicBezTo>
                  <a:cubicBezTo>
                    <a:pt x="7332" y="6719"/>
                    <a:pt x="7192" y="6579"/>
                    <a:pt x="7192" y="6412"/>
                  </a:cubicBezTo>
                  <a:lnTo>
                    <a:pt x="7192" y="4851"/>
                  </a:lnTo>
                  <a:cubicBezTo>
                    <a:pt x="7192" y="4182"/>
                    <a:pt x="7750" y="3624"/>
                    <a:pt x="8391" y="3624"/>
                  </a:cubicBezTo>
                  <a:close/>
                  <a:moveTo>
                    <a:pt x="5381" y="3095"/>
                  </a:moveTo>
                  <a:cubicBezTo>
                    <a:pt x="6077" y="3234"/>
                    <a:pt x="6635" y="3875"/>
                    <a:pt x="6635" y="4600"/>
                  </a:cubicBezTo>
                  <a:lnTo>
                    <a:pt x="6635" y="6440"/>
                  </a:lnTo>
                  <a:cubicBezTo>
                    <a:pt x="6663" y="6635"/>
                    <a:pt x="6523" y="6719"/>
                    <a:pt x="6356" y="6719"/>
                  </a:cubicBezTo>
                  <a:cubicBezTo>
                    <a:pt x="6161" y="6719"/>
                    <a:pt x="6022" y="6858"/>
                    <a:pt x="6022" y="7053"/>
                  </a:cubicBezTo>
                  <a:lnTo>
                    <a:pt x="6022" y="9478"/>
                  </a:lnTo>
                  <a:cubicBezTo>
                    <a:pt x="6022" y="9645"/>
                    <a:pt x="5882" y="9785"/>
                    <a:pt x="5715" y="9785"/>
                  </a:cubicBezTo>
                  <a:lnTo>
                    <a:pt x="4461" y="9785"/>
                  </a:lnTo>
                  <a:cubicBezTo>
                    <a:pt x="4293" y="9785"/>
                    <a:pt x="4154" y="9645"/>
                    <a:pt x="4154" y="9478"/>
                  </a:cubicBezTo>
                  <a:lnTo>
                    <a:pt x="4154" y="7053"/>
                  </a:lnTo>
                  <a:cubicBezTo>
                    <a:pt x="4154" y="6858"/>
                    <a:pt x="4015" y="6719"/>
                    <a:pt x="3847" y="6719"/>
                  </a:cubicBezTo>
                  <a:cubicBezTo>
                    <a:pt x="3652" y="6719"/>
                    <a:pt x="3513" y="6579"/>
                    <a:pt x="3513" y="6412"/>
                  </a:cubicBezTo>
                  <a:lnTo>
                    <a:pt x="3513" y="4851"/>
                  </a:lnTo>
                  <a:lnTo>
                    <a:pt x="3513" y="4600"/>
                  </a:lnTo>
                  <a:cubicBezTo>
                    <a:pt x="3513" y="3875"/>
                    <a:pt x="4043" y="3234"/>
                    <a:pt x="4739" y="3095"/>
                  </a:cubicBezTo>
                  <a:lnTo>
                    <a:pt x="4739" y="5185"/>
                  </a:lnTo>
                  <a:cubicBezTo>
                    <a:pt x="4739" y="5381"/>
                    <a:pt x="4879" y="5520"/>
                    <a:pt x="5046" y="5520"/>
                  </a:cubicBezTo>
                  <a:cubicBezTo>
                    <a:pt x="5241" y="5520"/>
                    <a:pt x="5381" y="5381"/>
                    <a:pt x="5381" y="5185"/>
                  </a:cubicBezTo>
                  <a:lnTo>
                    <a:pt x="5381" y="3095"/>
                  </a:lnTo>
                  <a:close/>
                  <a:moveTo>
                    <a:pt x="5130" y="1"/>
                  </a:moveTo>
                  <a:cubicBezTo>
                    <a:pt x="4293" y="1"/>
                    <a:pt x="3624" y="670"/>
                    <a:pt x="3624" y="1506"/>
                  </a:cubicBezTo>
                  <a:cubicBezTo>
                    <a:pt x="3624" y="1952"/>
                    <a:pt x="3847" y="2370"/>
                    <a:pt x="4154" y="2649"/>
                  </a:cubicBezTo>
                  <a:cubicBezTo>
                    <a:pt x="3736" y="2872"/>
                    <a:pt x="3373" y="3234"/>
                    <a:pt x="3206" y="3652"/>
                  </a:cubicBezTo>
                  <a:cubicBezTo>
                    <a:pt x="3067" y="3485"/>
                    <a:pt x="2900" y="3346"/>
                    <a:pt x="2677" y="3234"/>
                  </a:cubicBezTo>
                  <a:cubicBezTo>
                    <a:pt x="2900" y="3039"/>
                    <a:pt x="3039" y="2732"/>
                    <a:pt x="3039" y="2398"/>
                  </a:cubicBezTo>
                  <a:cubicBezTo>
                    <a:pt x="3039" y="1757"/>
                    <a:pt x="2481" y="1199"/>
                    <a:pt x="1812" y="1199"/>
                  </a:cubicBezTo>
                  <a:cubicBezTo>
                    <a:pt x="1143" y="1199"/>
                    <a:pt x="586" y="1757"/>
                    <a:pt x="586" y="2398"/>
                  </a:cubicBezTo>
                  <a:cubicBezTo>
                    <a:pt x="586" y="2732"/>
                    <a:pt x="725" y="3039"/>
                    <a:pt x="948" y="3234"/>
                  </a:cubicBezTo>
                  <a:cubicBezTo>
                    <a:pt x="391" y="3569"/>
                    <a:pt x="1" y="4154"/>
                    <a:pt x="1" y="4851"/>
                  </a:cubicBezTo>
                  <a:lnTo>
                    <a:pt x="1" y="6412"/>
                  </a:lnTo>
                  <a:cubicBezTo>
                    <a:pt x="1" y="6802"/>
                    <a:pt x="251" y="7137"/>
                    <a:pt x="586" y="7276"/>
                  </a:cubicBezTo>
                  <a:lnTo>
                    <a:pt x="586" y="8865"/>
                  </a:lnTo>
                  <a:cubicBezTo>
                    <a:pt x="586" y="9339"/>
                    <a:pt x="1004" y="9757"/>
                    <a:pt x="1506" y="9757"/>
                  </a:cubicBezTo>
                  <a:lnTo>
                    <a:pt x="2091" y="9757"/>
                  </a:lnTo>
                  <a:cubicBezTo>
                    <a:pt x="2593" y="9757"/>
                    <a:pt x="3011" y="9339"/>
                    <a:pt x="3011" y="8865"/>
                  </a:cubicBezTo>
                  <a:lnTo>
                    <a:pt x="3011" y="7276"/>
                  </a:lnTo>
                  <a:cubicBezTo>
                    <a:pt x="3095" y="7248"/>
                    <a:pt x="3206" y="7192"/>
                    <a:pt x="3318" y="7109"/>
                  </a:cubicBezTo>
                  <a:cubicBezTo>
                    <a:pt x="3429" y="7192"/>
                    <a:pt x="3485" y="7248"/>
                    <a:pt x="3624" y="7276"/>
                  </a:cubicBezTo>
                  <a:lnTo>
                    <a:pt x="3624" y="9450"/>
                  </a:lnTo>
                  <a:cubicBezTo>
                    <a:pt x="3624" y="9924"/>
                    <a:pt x="4043" y="10342"/>
                    <a:pt x="4544" y="10342"/>
                  </a:cubicBezTo>
                  <a:lnTo>
                    <a:pt x="5799" y="10342"/>
                  </a:lnTo>
                  <a:cubicBezTo>
                    <a:pt x="6273" y="10342"/>
                    <a:pt x="6691" y="9924"/>
                    <a:pt x="6691" y="9450"/>
                  </a:cubicBezTo>
                  <a:lnTo>
                    <a:pt x="6691" y="7276"/>
                  </a:lnTo>
                  <a:cubicBezTo>
                    <a:pt x="6802" y="7248"/>
                    <a:pt x="6914" y="7192"/>
                    <a:pt x="6997" y="7109"/>
                  </a:cubicBezTo>
                  <a:cubicBezTo>
                    <a:pt x="7109" y="7192"/>
                    <a:pt x="7192" y="7248"/>
                    <a:pt x="7332" y="7276"/>
                  </a:cubicBezTo>
                  <a:lnTo>
                    <a:pt x="7332" y="8865"/>
                  </a:lnTo>
                  <a:cubicBezTo>
                    <a:pt x="7332" y="9339"/>
                    <a:pt x="7750" y="9757"/>
                    <a:pt x="8224" y="9757"/>
                  </a:cubicBezTo>
                  <a:lnTo>
                    <a:pt x="8809" y="9757"/>
                  </a:lnTo>
                  <a:cubicBezTo>
                    <a:pt x="9311" y="9757"/>
                    <a:pt x="9729" y="9339"/>
                    <a:pt x="9729" y="8865"/>
                  </a:cubicBezTo>
                  <a:lnTo>
                    <a:pt x="9729" y="7276"/>
                  </a:lnTo>
                  <a:cubicBezTo>
                    <a:pt x="10064" y="7137"/>
                    <a:pt x="10314" y="6830"/>
                    <a:pt x="10314" y="6412"/>
                  </a:cubicBezTo>
                  <a:lnTo>
                    <a:pt x="10314" y="4851"/>
                  </a:lnTo>
                  <a:cubicBezTo>
                    <a:pt x="10287" y="4210"/>
                    <a:pt x="9896" y="3596"/>
                    <a:pt x="9339" y="3318"/>
                  </a:cubicBezTo>
                  <a:cubicBezTo>
                    <a:pt x="9562" y="3095"/>
                    <a:pt x="9701" y="2788"/>
                    <a:pt x="9701" y="2481"/>
                  </a:cubicBezTo>
                  <a:cubicBezTo>
                    <a:pt x="9701" y="1812"/>
                    <a:pt x="9144" y="1255"/>
                    <a:pt x="8475" y="1255"/>
                  </a:cubicBezTo>
                  <a:cubicBezTo>
                    <a:pt x="7806" y="1255"/>
                    <a:pt x="7248" y="1812"/>
                    <a:pt x="7248" y="2481"/>
                  </a:cubicBezTo>
                  <a:cubicBezTo>
                    <a:pt x="7248" y="2788"/>
                    <a:pt x="7388" y="3095"/>
                    <a:pt x="7611" y="3318"/>
                  </a:cubicBezTo>
                  <a:cubicBezTo>
                    <a:pt x="7388" y="3429"/>
                    <a:pt x="7220" y="3569"/>
                    <a:pt x="7081" y="3736"/>
                  </a:cubicBezTo>
                  <a:cubicBezTo>
                    <a:pt x="6969" y="3485"/>
                    <a:pt x="6802" y="3290"/>
                    <a:pt x="6635" y="3067"/>
                  </a:cubicBezTo>
                  <a:cubicBezTo>
                    <a:pt x="6496" y="2927"/>
                    <a:pt x="6300" y="2788"/>
                    <a:pt x="6105" y="2677"/>
                  </a:cubicBezTo>
                  <a:cubicBezTo>
                    <a:pt x="6440" y="2370"/>
                    <a:pt x="6663" y="1952"/>
                    <a:pt x="6663" y="1534"/>
                  </a:cubicBezTo>
                  <a:cubicBezTo>
                    <a:pt x="6663" y="1116"/>
                    <a:pt x="6496" y="725"/>
                    <a:pt x="6217" y="447"/>
                  </a:cubicBezTo>
                  <a:cubicBezTo>
                    <a:pt x="5938" y="168"/>
                    <a:pt x="5520" y="1"/>
                    <a:pt x="51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45" name="Google Shape;8445;p70"/>
          <p:cNvGrpSpPr/>
          <p:nvPr/>
        </p:nvGrpSpPr>
        <p:grpSpPr>
          <a:xfrm>
            <a:off x="1869734" y="2102188"/>
            <a:ext cx="327649" cy="325088"/>
            <a:chOff x="6790450" y="3119050"/>
            <a:chExt cx="262750" cy="260675"/>
          </a:xfrm>
        </p:grpSpPr>
        <p:sp>
          <p:nvSpPr>
            <p:cNvPr id="8446" name="Google Shape;8446;p70"/>
            <p:cNvSpPr/>
            <p:nvPr/>
          </p:nvSpPr>
          <p:spPr>
            <a:xfrm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47" name="Google Shape;8447;p70"/>
            <p:cNvSpPr/>
            <p:nvPr/>
          </p:nvSpPr>
          <p:spPr>
            <a:xfrm flipH="1">
              <a:off x="6790450" y="3119050"/>
              <a:ext cx="262750" cy="260675"/>
            </a:xfrm>
            <a:custGeom>
              <a:rect b="b" l="l" r="r" t="t"/>
              <a:pathLst>
                <a:path extrusionOk="0" h="10427" w="10510">
                  <a:moveTo>
                    <a:pt x="5269" y="1924"/>
                  </a:moveTo>
                  <a:cubicBezTo>
                    <a:pt x="6022" y="1924"/>
                    <a:pt x="6635" y="2454"/>
                    <a:pt x="6774" y="3151"/>
                  </a:cubicBezTo>
                  <a:lnTo>
                    <a:pt x="3791" y="3151"/>
                  </a:lnTo>
                  <a:cubicBezTo>
                    <a:pt x="3931" y="2454"/>
                    <a:pt x="4544" y="1924"/>
                    <a:pt x="5269" y="1924"/>
                  </a:cubicBezTo>
                  <a:close/>
                  <a:moveTo>
                    <a:pt x="4962" y="3764"/>
                  </a:moveTo>
                  <a:lnTo>
                    <a:pt x="4962" y="9785"/>
                  </a:lnTo>
                  <a:cubicBezTo>
                    <a:pt x="3959" y="9646"/>
                    <a:pt x="3150" y="8754"/>
                    <a:pt x="3150" y="7694"/>
                  </a:cubicBezTo>
                  <a:lnTo>
                    <a:pt x="3150" y="4071"/>
                  </a:lnTo>
                  <a:cubicBezTo>
                    <a:pt x="3150" y="3903"/>
                    <a:pt x="3290" y="3764"/>
                    <a:pt x="3485" y="3764"/>
                  </a:cubicBezTo>
                  <a:close/>
                  <a:moveTo>
                    <a:pt x="7109" y="3764"/>
                  </a:moveTo>
                  <a:cubicBezTo>
                    <a:pt x="7276" y="3764"/>
                    <a:pt x="7415" y="3903"/>
                    <a:pt x="7415" y="4071"/>
                  </a:cubicBezTo>
                  <a:lnTo>
                    <a:pt x="7415" y="7694"/>
                  </a:lnTo>
                  <a:cubicBezTo>
                    <a:pt x="7415" y="8754"/>
                    <a:pt x="6607" y="9646"/>
                    <a:pt x="5603" y="9785"/>
                  </a:cubicBezTo>
                  <a:lnTo>
                    <a:pt x="5603" y="3764"/>
                  </a:lnTo>
                  <a:close/>
                  <a:moveTo>
                    <a:pt x="3987" y="1"/>
                  </a:moveTo>
                  <a:cubicBezTo>
                    <a:pt x="3819" y="1"/>
                    <a:pt x="3680" y="140"/>
                    <a:pt x="3680" y="307"/>
                  </a:cubicBezTo>
                  <a:lnTo>
                    <a:pt x="3680" y="921"/>
                  </a:lnTo>
                  <a:cubicBezTo>
                    <a:pt x="3680" y="1199"/>
                    <a:pt x="3819" y="1422"/>
                    <a:pt x="3987" y="1618"/>
                  </a:cubicBezTo>
                  <a:cubicBezTo>
                    <a:pt x="3513" y="1952"/>
                    <a:pt x="3150" y="2482"/>
                    <a:pt x="3095" y="3095"/>
                  </a:cubicBezTo>
                  <a:cubicBezTo>
                    <a:pt x="2732" y="3206"/>
                    <a:pt x="2453" y="3569"/>
                    <a:pt x="2453" y="3987"/>
                  </a:cubicBezTo>
                  <a:lnTo>
                    <a:pt x="2453" y="4294"/>
                  </a:lnTo>
                  <a:lnTo>
                    <a:pt x="1840" y="4294"/>
                  </a:lnTo>
                  <a:cubicBezTo>
                    <a:pt x="1450" y="4294"/>
                    <a:pt x="1115" y="4043"/>
                    <a:pt x="976" y="3652"/>
                  </a:cubicBezTo>
                  <a:lnTo>
                    <a:pt x="642" y="2677"/>
                  </a:lnTo>
                  <a:cubicBezTo>
                    <a:pt x="600" y="2551"/>
                    <a:pt x="511" y="2489"/>
                    <a:pt x="399" y="2489"/>
                  </a:cubicBezTo>
                  <a:cubicBezTo>
                    <a:pt x="361" y="2489"/>
                    <a:pt x="321" y="2496"/>
                    <a:pt x="279" y="2510"/>
                  </a:cubicBezTo>
                  <a:cubicBezTo>
                    <a:pt x="84" y="2565"/>
                    <a:pt x="28" y="2705"/>
                    <a:pt x="84" y="2900"/>
                  </a:cubicBezTo>
                  <a:lnTo>
                    <a:pt x="419" y="3875"/>
                  </a:lnTo>
                  <a:cubicBezTo>
                    <a:pt x="614" y="4489"/>
                    <a:pt x="1171" y="4907"/>
                    <a:pt x="1840" y="4907"/>
                  </a:cubicBezTo>
                  <a:lnTo>
                    <a:pt x="2453" y="4907"/>
                  </a:lnTo>
                  <a:lnTo>
                    <a:pt x="2453" y="6133"/>
                  </a:lnTo>
                  <a:lnTo>
                    <a:pt x="335" y="6133"/>
                  </a:lnTo>
                  <a:cubicBezTo>
                    <a:pt x="168" y="6133"/>
                    <a:pt x="28" y="6273"/>
                    <a:pt x="28" y="6440"/>
                  </a:cubicBezTo>
                  <a:cubicBezTo>
                    <a:pt x="28" y="6635"/>
                    <a:pt x="168" y="6775"/>
                    <a:pt x="335" y="6775"/>
                  </a:cubicBezTo>
                  <a:lnTo>
                    <a:pt x="2453" y="6775"/>
                  </a:lnTo>
                  <a:lnTo>
                    <a:pt x="2453" y="7667"/>
                  </a:lnTo>
                  <a:lnTo>
                    <a:pt x="2453" y="7973"/>
                  </a:lnTo>
                  <a:lnTo>
                    <a:pt x="1812" y="7973"/>
                  </a:lnTo>
                  <a:cubicBezTo>
                    <a:pt x="1143" y="7973"/>
                    <a:pt x="586" y="8391"/>
                    <a:pt x="363" y="9032"/>
                  </a:cubicBezTo>
                  <a:lnTo>
                    <a:pt x="56" y="10008"/>
                  </a:lnTo>
                  <a:cubicBezTo>
                    <a:pt x="0" y="10175"/>
                    <a:pt x="84" y="10315"/>
                    <a:pt x="223" y="10398"/>
                  </a:cubicBezTo>
                  <a:cubicBezTo>
                    <a:pt x="259" y="10408"/>
                    <a:pt x="292" y="10413"/>
                    <a:pt x="323" y="10413"/>
                  </a:cubicBezTo>
                  <a:cubicBezTo>
                    <a:pt x="466" y="10413"/>
                    <a:pt x="568" y="10317"/>
                    <a:pt x="614" y="10203"/>
                  </a:cubicBezTo>
                  <a:lnTo>
                    <a:pt x="920" y="9228"/>
                  </a:lnTo>
                  <a:cubicBezTo>
                    <a:pt x="1060" y="8865"/>
                    <a:pt x="1394" y="8614"/>
                    <a:pt x="1812" y="8614"/>
                  </a:cubicBezTo>
                  <a:lnTo>
                    <a:pt x="2593" y="8614"/>
                  </a:lnTo>
                  <a:cubicBezTo>
                    <a:pt x="2983" y="9646"/>
                    <a:pt x="3987" y="10426"/>
                    <a:pt x="5185" y="10426"/>
                  </a:cubicBezTo>
                  <a:cubicBezTo>
                    <a:pt x="6356" y="10426"/>
                    <a:pt x="7387" y="9646"/>
                    <a:pt x="7750" y="8614"/>
                  </a:cubicBezTo>
                  <a:lnTo>
                    <a:pt x="8586" y="8614"/>
                  </a:lnTo>
                  <a:cubicBezTo>
                    <a:pt x="8976" y="8614"/>
                    <a:pt x="9339" y="8837"/>
                    <a:pt x="9478" y="9228"/>
                  </a:cubicBezTo>
                  <a:lnTo>
                    <a:pt x="9785" y="10203"/>
                  </a:lnTo>
                  <a:cubicBezTo>
                    <a:pt x="9827" y="10351"/>
                    <a:pt x="9917" y="10419"/>
                    <a:pt x="10043" y="10419"/>
                  </a:cubicBezTo>
                  <a:cubicBezTo>
                    <a:pt x="10084" y="10419"/>
                    <a:pt x="10128" y="10412"/>
                    <a:pt x="10175" y="10398"/>
                  </a:cubicBezTo>
                  <a:cubicBezTo>
                    <a:pt x="10342" y="10315"/>
                    <a:pt x="10398" y="10175"/>
                    <a:pt x="10342" y="10008"/>
                  </a:cubicBezTo>
                  <a:lnTo>
                    <a:pt x="10119" y="9032"/>
                  </a:lnTo>
                  <a:cubicBezTo>
                    <a:pt x="9924" y="8391"/>
                    <a:pt x="9367" y="7973"/>
                    <a:pt x="8698" y="7973"/>
                  </a:cubicBezTo>
                  <a:lnTo>
                    <a:pt x="8001" y="7973"/>
                  </a:lnTo>
                  <a:lnTo>
                    <a:pt x="8001" y="7667"/>
                  </a:lnTo>
                  <a:lnTo>
                    <a:pt x="8001" y="6775"/>
                  </a:lnTo>
                  <a:lnTo>
                    <a:pt x="10175" y="6775"/>
                  </a:lnTo>
                  <a:cubicBezTo>
                    <a:pt x="10342" y="6775"/>
                    <a:pt x="10482" y="6635"/>
                    <a:pt x="10482" y="6440"/>
                  </a:cubicBezTo>
                  <a:cubicBezTo>
                    <a:pt x="10482" y="6273"/>
                    <a:pt x="10342" y="6133"/>
                    <a:pt x="10175" y="6133"/>
                  </a:cubicBezTo>
                  <a:lnTo>
                    <a:pt x="8001" y="6133"/>
                  </a:lnTo>
                  <a:lnTo>
                    <a:pt x="8001" y="4907"/>
                  </a:lnTo>
                  <a:lnTo>
                    <a:pt x="8698" y="4907"/>
                  </a:lnTo>
                  <a:cubicBezTo>
                    <a:pt x="9367" y="4907"/>
                    <a:pt x="9924" y="4489"/>
                    <a:pt x="10119" y="3875"/>
                  </a:cubicBezTo>
                  <a:lnTo>
                    <a:pt x="10454" y="2900"/>
                  </a:lnTo>
                  <a:cubicBezTo>
                    <a:pt x="10509" y="2705"/>
                    <a:pt x="10398" y="2565"/>
                    <a:pt x="10259" y="2510"/>
                  </a:cubicBezTo>
                  <a:cubicBezTo>
                    <a:pt x="10223" y="2498"/>
                    <a:pt x="10188" y="2492"/>
                    <a:pt x="10156" y="2492"/>
                  </a:cubicBezTo>
                  <a:cubicBezTo>
                    <a:pt x="10036" y="2492"/>
                    <a:pt x="9940" y="2567"/>
                    <a:pt x="9896" y="2677"/>
                  </a:cubicBezTo>
                  <a:lnTo>
                    <a:pt x="9562" y="3652"/>
                  </a:lnTo>
                  <a:cubicBezTo>
                    <a:pt x="9422" y="4043"/>
                    <a:pt x="9116" y="4294"/>
                    <a:pt x="8698" y="4294"/>
                  </a:cubicBezTo>
                  <a:lnTo>
                    <a:pt x="8001" y="4294"/>
                  </a:lnTo>
                  <a:lnTo>
                    <a:pt x="8001" y="3987"/>
                  </a:lnTo>
                  <a:cubicBezTo>
                    <a:pt x="8001" y="3597"/>
                    <a:pt x="7750" y="3234"/>
                    <a:pt x="7387" y="3095"/>
                  </a:cubicBezTo>
                  <a:cubicBezTo>
                    <a:pt x="7304" y="2482"/>
                    <a:pt x="6969" y="1952"/>
                    <a:pt x="6468" y="1618"/>
                  </a:cubicBezTo>
                  <a:cubicBezTo>
                    <a:pt x="6691" y="1422"/>
                    <a:pt x="6774" y="1199"/>
                    <a:pt x="6774" y="921"/>
                  </a:cubicBezTo>
                  <a:lnTo>
                    <a:pt x="6774" y="307"/>
                  </a:lnTo>
                  <a:cubicBezTo>
                    <a:pt x="6774" y="140"/>
                    <a:pt x="6635" y="1"/>
                    <a:pt x="6468" y="1"/>
                  </a:cubicBezTo>
                  <a:cubicBezTo>
                    <a:pt x="6300" y="1"/>
                    <a:pt x="6161" y="140"/>
                    <a:pt x="6161" y="307"/>
                  </a:cubicBezTo>
                  <a:lnTo>
                    <a:pt x="6161" y="921"/>
                  </a:lnTo>
                  <a:cubicBezTo>
                    <a:pt x="6161" y="1088"/>
                    <a:pt x="6022" y="1255"/>
                    <a:pt x="5854" y="1255"/>
                  </a:cubicBezTo>
                  <a:lnTo>
                    <a:pt x="4628" y="1255"/>
                  </a:lnTo>
                  <a:cubicBezTo>
                    <a:pt x="4488" y="1255"/>
                    <a:pt x="4321" y="1088"/>
                    <a:pt x="4321" y="921"/>
                  </a:cubicBezTo>
                  <a:lnTo>
                    <a:pt x="4321" y="307"/>
                  </a:lnTo>
                  <a:cubicBezTo>
                    <a:pt x="4321" y="140"/>
                    <a:pt x="4182" y="1"/>
                    <a:pt x="39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451" name="Shape 8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52" name="Google Shape;8452;p71"/>
          <p:cNvSpPr txBox="1"/>
          <p:nvPr>
            <p:ph idx="4294967295" type="title"/>
          </p:nvPr>
        </p:nvSpPr>
        <p:spPr>
          <a:xfrm>
            <a:off x="1068100" y="1003934"/>
            <a:ext cx="7047300" cy="482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rPr>
              <a:t>Teamwork Icons</a:t>
            </a:r>
            <a:endParaRPr>
              <a:solidFill>
                <a:srgbClr val="FFFFFF"/>
              </a:solidFill>
              <a:latin typeface="Proxima Nova Semibold"/>
              <a:ea typeface="Proxima Nova Semibold"/>
              <a:cs typeface="Proxima Nova Semibold"/>
              <a:sym typeface="Proxima Nova Semibold"/>
            </a:endParaRPr>
          </a:p>
        </p:txBody>
      </p:sp>
      <p:grpSp>
        <p:nvGrpSpPr>
          <p:cNvPr id="8453" name="Google Shape;8453;p71"/>
          <p:cNvGrpSpPr/>
          <p:nvPr/>
        </p:nvGrpSpPr>
        <p:grpSpPr>
          <a:xfrm>
            <a:off x="1049401" y="1688535"/>
            <a:ext cx="334346" cy="329068"/>
            <a:chOff x="683125" y="1955275"/>
            <a:chExt cx="299325" cy="294600"/>
          </a:xfrm>
        </p:grpSpPr>
        <p:sp>
          <p:nvSpPr>
            <p:cNvPr id="8454" name="Google Shape;8454;p71"/>
            <p:cNvSpPr/>
            <p:nvPr/>
          </p:nvSpPr>
          <p:spPr>
            <a:xfrm>
              <a:off x="876875" y="1989925"/>
              <a:ext cx="52800" cy="63825"/>
            </a:xfrm>
            <a:custGeom>
              <a:rect b="b" l="l" r="r" t="t"/>
              <a:pathLst>
                <a:path extrusionOk="0" h="2553" w="2112">
                  <a:moveTo>
                    <a:pt x="1072" y="0"/>
                  </a:moveTo>
                  <a:cubicBezTo>
                    <a:pt x="473" y="0"/>
                    <a:pt x="64" y="473"/>
                    <a:pt x="64" y="1009"/>
                  </a:cubicBezTo>
                  <a:cubicBezTo>
                    <a:pt x="1" y="1229"/>
                    <a:pt x="158" y="1324"/>
                    <a:pt x="379" y="1324"/>
                  </a:cubicBezTo>
                  <a:cubicBezTo>
                    <a:pt x="568" y="1324"/>
                    <a:pt x="725" y="1166"/>
                    <a:pt x="725" y="977"/>
                  </a:cubicBezTo>
                  <a:cubicBezTo>
                    <a:pt x="725" y="788"/>
                    <a:pt x="883" y="631"/>
                    <a:pt x="1072" y="631"/>
                  </a:cubicBezTo>
                  <a:cubicBezTo>
                    <a:pt x="1261" y="631"/>
                    <a:pt x="1418" y="788"/>
                    <a:pt x="1418" y="977"/>
                  </a:cubicBezTo>
                  <a:cubicBezTo>
                    <a:pt x="1418" y="1103"/>
                    <a:pt x="1355" y="1198"/>
                    <a:pt x="1229" y="1292"/>
                  </a:cubicBezTo>
                  <a:cubicBezTo>
                    <a:pt x="914" y="1450"/>
                    <a:pt x="725" y="1796"/>
                    <a:pt x="725" y="2206"/>
                  </a:cubicBezTo>
                  <a:cubicBezTo>
                    <a:pt x="725" y="2395"/>
                    <a:pt x="883" y="2552"/>
                    <a:pt x="1072" y="2552"/>
                  </a:cubicBezTo>
                  <a:cubicBezTo>
                    <a:pt x="1261" y="2552"/>
                    <a:pt x="1418" y="2395"/>
                    <a:pt x="1418" y="2206"/>
                  </a:cubicBezTo>
                  <a:cubicBezTo>
                    <a:pt x="1418" y="2080"/>
                    <a:pt x="1481" y="1954"/>
                    <a:pt x="1544" y="1922"/>
                  </a:cubicBezTo>
                  <a:cubicBezTo>
                    <a:pt x="1891" y="1733"/>
                    <a:pt x="2111" y="1355"/>
                    <a:pt x="2111" y="1009"/>
                  </a:cubicBezTo>
                  <a:cubicBezTo>
                    <a:pt x="2111" y="410"/>
                    <a:pt x="1639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5" name="Google Shape;8455;p71"/>
            <p:cNvSpPr/>
            <p:nvPr/>
          </p:nvSpPr>
          <p:spPr>
            <a:xfrm>
              <a:off x="683125" y="2058450"/>
              <a:ext cx="159900" cy="191425"/>
            </a:xfrm>
            <a:custGeom>
              <a:rect b="b" l="l" r="r" t="t"/>
              <a:pathLst>
                <a:path extrusionOk="0" h="7657" w="6396">
                  <a:moveTo>
                    <a:pt x="3245" y="693"/>
                  </a:moveTo>
                  <a:cubicBezTo>
                    <a:pt x="3812" y="693"/>
                    <a:pt x="4285" y="1166"/>
                    <a:pt x="4285" y="1702"/>
                  </a:cubicBezTo>
                  <a:cubicBezTo>
                    <a:pt x="4285" y="2269"/>
                    <a:pt x="3812" y="2710"/>
                    <a:pt x="3245" y="2710"/>
                  </a:cubicBezTo>
                  <a:cubicBezTo>
                    <a:pt x="2647" y="2710"/>
                    <a:pt x="2174" y="2269"/>
                    <a:pt x="2174" y="1702"/>
                  </a:cubicBezTo>
                  <a:cubicBezTo>
                    <a:pt x="2174" y="1166"/>
                    <a:pt x="2678" y="693"/>
                    <a:pt x="3245" y="693"/>
                  </a:cubicBezTo>
                  <a:close/>
                  <a:moveTo>
                    <a:pt x="3245" y="3434"/>
                  </a:moveTo>
                  <a:cubicBezTo>
                    <a:pt x="4569" y="3434"/>
                    <a:pt x="5671" y="4537"/>
                    <a:pt x="5671" y="5892"/>
                  </a:cubicBezTo>
                  <a:lnTo>
                    <a:pt x="5671" y="6994"/>
                  </a:lnTo>
                  <a:lnTo>
                    <a:pt x="788" y="6994"/>
                  </a:lnTo>
                  <a:lnTo>
                    <a:pt x="788" y="5892"/>
                  </a:lnTo>
                  <a:cubicBezTo>
                    <a:pt x="788" y="4537"/>
                    <a:pt x="1891" y="3434"/>
                    <a:pt x="3245" y="3434"/>
                  </a:cubicBezTo>
                  <a:close/>
                  <a:moveTo>
                    <a:pt x="3182" y="0"/>
                  </a:moveTo>
                  <a:cubicBezTo>
                    <a:pt x="2237" y="0"/>
                    <a:pt x="1418" y="788"/>
                    <a:pt x="1418" y="1733"/>
                  </a:cubicBezTo>
                  <a:cubicBezTo>
                    <a:pt x="1418" y="2206"/>
                    <a:pt x="1607" y="2678"/>
                    <a:pt x="1985" y="2993"/>
                  </a:cubicBezTo>
                  <a:cubicBezTo>
                    <a:pt x="819" y="3466"/>
                    <a:pt x="0" y="4569"/>
                    <a:pt x="0" y="5892"/>
                  </a:cubicBezTo>
                  <a:lnTo>
                    <a:pt x="0" y="7309"/>
                  </a:lnTo>
                  <a:cubicBezTo>
                    <a:pt x="126" y="7499"/>
                    <a:pt x="284" y="7656"/>
                    <a:pt x="441" y="7656"/>
                  </a:cubicBezTo>
                  <a:lnTo>
                    <a:pt x="6018" y="7656"/>
                  </a:lnTo>
                  <a:cubicBezTo>
                    <a:pt x="6238" y="7656"/>
                    <a:pt x="6396" y="7499"/>
                    <a:pt x="6396" y="7309"/>
                  </a:cubicBezTo>
                  <a:lnTo>
                    <a:pt x="6396" y="5892"/>
                  </a:lnTo>
                  <a:cubicBezTo>
                    <a:pt x="6396" y="4569"/>
                    <a:pt x="5545" y="3466"/>
                    <a:pt x="4411" y="2993"/>
                  </a:cubicBezTo>
                  <a:cubicBezTo>
                    <a:pt x="4758" y="2647"/>
                    <a:pt x="4978" y="2206"/>
                    <a:pt x="4978" y="1733"/>
                  </a:cubicBezTo>
                  <a:cubicBezTo>
                    <a:pt x="4978" y="788"/>
                    <a:pt x="4190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6" name="Google Shape;8456;p71"/>
            <p:cNvSpPr/>
            <p:nvPr/>
          </p:nvSpPr>
          <p:spPr>
            <a:xfrm>
              <a:off x="824900" y="195527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662"/>
                  </a:moveTo>
                  <a:cubicBezTo>
                    <a:pt x="4505" y="662"/>
                    <a:pt x="5608" y="1765"/>
                    <a:pt x="5608" y="3119"/>
                  </a:cubicBezTo>
                  <a:cubicBezTo>
                    <a:pt x="5608" y="4442"/>
                    <a:pt x="4505" y="5545"/>
                    <a:pt x="3151" y="5545"/>
                  </a:cubicBezTo>
                  <a:cubicBezTo>
                    <a:pt x="2710" y="5545"/>
                    <a:pt x="2332" y="5451"/>
                    <a:pt x="1954" y="5230"/>
                  </a:cubicBezTo>
                  <a:cubicBezTo>
                    <a:pt x="1890" y="5199"/>
                    <a:pt x="1796" y="5199"/>
                    <a:pt x="1733" y="5199"/>
                  </a:cubicBezTo>
                  <a:lnTo>
                    <a:pt x="945" y="5388"/>
                  </a:lnTo>
                  <a:lnTo>
                    <a:pt x="1166" y="4694"/>
                  </a:lnTo>
                  <a:cubicBezTo>
                    <a:pt x="1229" y="4568"/>
                    <a:pt x="1166" y="4505"/>
                    <a:pt x="1134" y="4411"/>
                  </a:cubicBezTo>
                  <a:cubicBezTo>
                    <a:pt x="914" y="4033"/>
                    <a:pt x="756" y="3592"/>
                    <a:pt x="756" y="3119"/>
                  </a:cubicBezTo>
                  <a:cubicBezTo>
                    <a:pt x="725" y="1733"/>
                    <a:pt x="1827" y="662"/>
                    <a:pt x="3151" y="662"/>
                  </a:cubicBezTo>
                  <a:close/>
                  <a:moveTo>
                    <a:pt x="3182" y="0"/>
                  </a:moveTo>
                  <a:cubicBezTo>
                    <a:pt x="1449" y="0"/>
                    <a:pt x="95" y="1418"/>
                    <a:pt x="95" y="3119"/>
                  </a:cubicBezTo>
                  <a:cubicBezTo>
                    <a:pt x="95" y="3655"/>
                    <a:pt x="189" y="4190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15" y="6238"/>
                    <a:pt x="473" y="6238"/>
                  </a:cubicBezTo>
                  <a:lnTo>
                    <a:pt x="1764" y="5923"/>
                  </a:lnTo>
                  <a:cubicBezTo>
                    <a:pt x="2206" y="6144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57" name="Google Shape;8457;p71"/>
            <p:cNvSpPr/>
            <p:nvPr/>
          </p:nvSpPr>
          <p:spPr>
            <a:xfrm>
              <a:off x="895000" y="2058450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cubicBezTo>
                    <a:pt x="536" y="725"/>
                    <a:pt x="693" y="567"/>
                    <a:pt x="693" y="378"/>
                  </a:cubicBez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58" name="Google Shape;8458;p71"/>
          <p:cNvGrpSpPr/>
          <p:nvPr/>
        </p:nvGrpSpPr>
        <p:grpSpPr>
          <a:xfrm>
            <a:off x="1050281" y="2079583"/>
            <a:ext cx="332587" cy="330855"/>
            <a:chOff x="685475" y="2318350"/>
            <a:chExt cx="297750" cy="296200"/>
          </a:xfrm>
        </p:grpSpPr>
        <p:sp>
          <p:nvSpPr>
            <p:cNvPr id="8459" name="Google Shape;8459;p71"/>
            <p:cNvSpPr/>
            <p:nvPr/>
          </p:nvSpPr>
          <p:spPr>
            <a:xfrm>
              <a:off x="685475" y="2371925"/>
              <a:ext cx="142600" cy="241975"/>
            </a:xfrm>
            <a:custGeom>
              <a:rect b="b" l="l" r="r" t="t"/>
              <a:pathLst>
                <a:path extrusionOk="0" h="9679" w="5704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0" name="Google Shape;8460;p71"/>
            <p:cNvSpPr/>
            <p:nvPr/>
          </p:nvSpPr>
          <p:spPr>
            <a:xfrm>
              <a:off x="839850" y="2371925"/>
              <a:ext cx="143375" cy="242625"/>
            </a:xfrm>
            <a:custGeom>
              <a:rect b="b" l="l" r="r" t="t"/>
              <a:pathLst>
                <a:path extrusionOk="0" h="9705" w="5735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1" name="Google Shape;8461;p71"/>
            <p:cNvSpPr/>
            <p:nvPr/>
          </p:nvSpPr>
          <p:spPr>
            <a:xfrm>
              <a:off x="772900" y="2318350"/>
              <a:ext cx="122125" cy="105075"/>
            </a:xfrm>
            <a:custGeom>
              <a:rect b="b" l="l" r="r" t="t"/>
              <a:pathLst>
                <a:path extrusionOk="0" h="4203" w="4885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2" name="Google Shape;8462;p71"/>
          <p:cNvSpPr/>
          <p:nvPr/>
        </p:nvSpPr>
        <p:spPr>
          <a:xfrm>
            <a:off x="1051601" y="2504974"/>
            <a:ext cx="329934" cy="330800"/>
          </a:xfrm>
          <a:custGeom>
            <a:rect b="b" l="l" r="r" t="t"/>
            <a:pathLst>
              <a:path extrusionOk="0" h="11846" w="11815">
                <a:moveTo>
                  <a:pt x="5829" y="693"/>
                </a:moveTo>
                <a:cubicBezTo>
                  <a:pt x="6238" y="693"/>
                  <a:pt x="6553" y="1008"/>
                  <a:pt x="6553" y="1418"/>
                </a:cubicBezTo>
                <a:cubicBezTo>
                  <a:pt x="6553" y="1796"/>
                  <a:pt x="6238" y="2111"/>
                  <a:pt x="5829" y="2111"/>
                </a:cubicBezTo>
                <a:cubicBezTo>
                  <a:pt x="5451" y="2111"/>
                  <a:pt x="5136" y="1796"/>
                  <a:pt x="5136" y="1418"/>
                </a:cubicBezTo>
                <a:cubicBezTo>
                  <a:pt x="5136" y="1008"/>
                  <a:pt x="5482" y="693"/>
                  <a:pt x="5829" y="693"/>
                </a:cubicBezTo>
                <a:close/>
                <a:moveTo>
                  <a:pt x="5829" y="2773"/>
                </a:moveTo>
                <a:cubicBezTo>
                  <a:pt x="6774" y="2773"/>
                  <a:pt x="7562" y="3560"/>
                  <a:pt x="7562" y="4568"/>
                </a:cubicBezTo>
                <a:lnTo>
                  <a:pt x="7562" y="4915"/>
                </a:lnTo>
                <a:lnTo>
                  <a:pt x="4096" y="4915"/>
                </a:lnTo>
                <a:lnTo>
                  <a:pt x="4096" y="4568"/>
                </a:lnTo>
                <a:cubicBezTo>
                  <a:pt x="4096" y="3560"/>
                  <a:pt x="4884" y="2773"/>
                  <a:pt x="5829" y="2773"/>
                </a:cubicBezTo>
                <a:close/>
                <a:moveTo>
                  <a:pt x="2363" y="6963"/>
                </a:moveTo>
                <a:cubicBezTo>
                  <a:pt x="2773" y="6963"/>
                  <a:pt x="3088" y="7278"/>
                  <a:pt x="3088" y="7656"/>
                </a:cubicBezTo>
                <a:cubicBezTo>
                  <a:pt x="3088" y="8065"/>
                  <a:pt x="2773" y="8380"/>
                  <a:pt x="2363" y="8380"/>
                </a:cubicBezTo>
                <a:cubicBezTo>
                  <a:pt x="1985" y="8380"/>
                  <a:pt x="1670" y="8065"/>
                  <a:pt x="1670" y="7656"/>
                </a:cubicBezTo>
                <a:cubicBezTo>
                  <a:pt x="1670" y="7278"/>
                  <a:pt x="1985" y="6963"/>
                  <a:pt x="2363" y="6963"/>
                </a:cubicBezTo>
                <a:close/>
                <a:moveTo>
                  <a:pt x="9357" y="6963"/>
                </a:moveTo>
                <a:cubicBezTo>
                  <a:pt x="9735" y="6963"/>
                  <a:pt x="10050" y="7278"/>
                  <a:pt x="10050" y="7656"/>
                </a:cubicBezTo>
                <a:cubicBezTo>
                  <a:pt x="10050" y="8065"/>
                  <a:pt x="9735" y="8380"/>
                  <a:pt x="9357" y="8380"/>
                </a:cubicBezTo>
                <a:cubicBezTo>
                  <a:pt x="8948" y="8380"/>
                  <a:pt x="8633" y="8065"/>
                  <a:pt x="8633" y="7656"/>
                </a:cubicBezTo>
                <a:cubicBezTo>
                  <a:pt x="8633" y="7278"/>
                  <a:pt x="8948" y="6963"/>
                  <a:pt x="9357" y="6963"/>
                </a:cubicBezTo>
                <a:close/>
                <a:moveTo>
                  <a:pt x="2363" y="9042"/>
                </a:moveTo>
                <a:cubicBezTo>
                  <a:pt x="3308" y="9042"/>
                  <a:pt x="4096" y="9830"/>
                  <a:pt x="4096" y="10806"/>
                </a:cubicBezTo>
                <a:lnTo>
                  <a:pt x="4096" y="11184"/>
                </a:lnTo>
                <a:lnTo>
                  <a:pt x="630" y="11184"/>
                </a:lnTo>
                <a:lnTo>
                  <a:pt x="630" y="10806"/>
                </a:lnTo>
                <a:cubicBezTo>
                  <a:pt x="630" y="9830"/>
                  <a:pt x="1418" y="9042"/>
                  <a:pt x="2363" y="9042"/>
                </a:cubicBezTo>
                <a:close/>
                <a:moveTo>
                  <a:pt x="9357" y="9042"/>
                </a:moveTo>
                <a:cubicBezTo>
                  <a:pt x="10302" y="9042"/>
                  <a:pt x="11090" y="9830"/>
                  <a:pt x="11090" y="10806"/>
                </a:cubicBezTo>
                <a:lnTo>
                  <a:pt x="11090" y="11184"/>
                </a:lnTo>
                <a:lnTo>
                  <a:pt x="7625" y="11184"/>
                </a:lnTo>
                <a:lnTo>
                  <a:pt x="7625" y="10806"/>
                </a:lnTo>
                <a:cubicBezTo>
                  <a:pt x="7625" y="9830"/>
                  <a:pt x="8412" y="9042"/>
                  <a:pt x="9357" y="9042"/>
                </a:cubicBezTo>
                <a:close/>
                <a:moveTo>
                  <a:pt x="5892" y="0"/>
                </a:moveTo>
                <a:cubicBezTo>
                  <a:pt x="5136" y="0"/>
                  <a:pt x="4506" y="630"/>
                  <a:pt x="4506" y="1355"/>
                </a:cubicBezTo>
                <a:cubicBezTo>
                  <a:pt x="4506" y="1733"/>
                  <a:pt x="4632" y="2016"/>
                  <a:pt x="4852" y="2300"/>
                </a:cubicBezTo>
                <a:cubicBezTo>
                  <a:pt x="4033" y="2710"/>
                  <a:pt x="3466" y="3529"/>
                  <a:pt x="3466" y="4505"/>
                </a:cubicBezTo>
                <a:lnTo>
                  <a:pt x="3466" y="5230"/>
                </a:lnTo>
                <a:cubicBezTo>
                  <a:pt x="3466" y="5419"/>
                  <a:pt x="3623" y="5577"/>
                  <a:pt x="3844" y="5577"/>
                </a:cubicBezTo>
                <a:lnTo>
                  <a:pt x="5577" y="5577"/>
                </a:lnTo>
                <a:lnTo>
                  <a:pt x="5577" y="7152"/>
                </a:lnTo>
                <a:lnTo>
                  <a:pt x="3875" y="8822"/>
                </a:lnTo>
                <a:cubicBezTo>
                  <a:pt x="3749" y="8696"/>
                  <a:pt x="3592" y="8601"/>
                  <a:pt x="3434" y="8569"/>
                </a:cubicBezTo>
                <a:cubicBezTo>
                  <a:pt x="3686" y="8349"/>
                  <a:pt x="3781" y="8034"/>
                  <a:pt x="3781" y="7624"/>
                </a:cubicBezTo>
                <a:cubicBezTo>
                  <a:pt x="3781" y="6868"/>
                  <a:pt x="3151" y="6238"/>
                  <a:pt x="2426" y="6238"/>
                </a:cubicBezTo>
                <a:cubicBezTo>
                  <a:pt x="1670" y="6238"/>
                  <a:pt x="1040" y="6868"/>
                  <a:pt x="1040" y="7624"/>
                </a:cubicBezTo>
                <a:cubicBezTo>
                  <a:pt x="1040" y="7971"/>
                  <a:pt x="1166" y="8286"/>
                  <a:pt x="1387" y="8569"/>
                </a:cubicBezTo>
                <a:cubicBezTo>
                  <a:pt x="567" y="8979"/>
                  <a:pt x="0" y="9798"/>
                  <a:pt x="0" y="10775"/>
                </a:cubicBezTo>
                <a:lnTo>
                  <a:pt x="0" y="11499"/>
                </a:lnTo>
                <a:cubicBezTo>
                  <a:pt x="0" y="11688"/>
                  <a:pt x="158" y="11846"/>
                  <a:pt x="378" y="11846"/>
                </a:cubicBezTo>
                <a:lnTo>
                  <a:pt x="4474" y="11846"/>
                </a:lnTo>
                <a:cubicBezTo>
                  <a:pt x="4663" y="11846"/>
                  <a:pt x="4821" y="11688"/>
                  <a:pt x="4821" y="11499"/>
                </a:cubicBezTo>
                <a:lnTo>
                  <a:pt x="4821" y="10775"/>
                </a:lnTo>
                <a:cubicBezTo>
                  <a:pt x="4821" y="10239"/>
                  <a:pt x="4632" y="9704"/>
                  <a:pt x="4348" y="9326"/>
                </a:cubicBezTo>
                <a:lnTo>
                  <a:pt x="5860" y="7782"/>
                </a:lnTo>
                <a:lnTo>
                  <a:pt x="7404" y="9326"/>
                </a:lnTo>
                <a:cubicBezTo>
                  <a:pt x="7089" y="9704"/>
                  <a:pt x="6931" y="10239"/>
                  <a:pt x="6931" y="10775"/>
                </a:cubicBezTo>
                <a:lnTo>
                  <a:pt x="6931" y="11499"/>
                </a:lnTo>
                <a:cubicBezTo>
                  <a:pt x="6931" y="11688"/>
                  <a:pt x="7089" y="11846"/>
                  <a:pt x="7309" y="11846"/>
                </a:cubicBezTo>
                <a:lnTo>
                  <a:pt x="11468" y="11846"/>
                </a:lnTo>
                <a:cubicBezTo>
                  <a:pt x="11657" y="11846"/>
                  <a:pt x="11815" y="11688"/>
                  <a:pt x="11815" y="11499"/>
                </a:cubicBezTo>
                <a:lnTo>
                  <a:pt x="11815" y="10775"/>
                </a:lnTo>
                <a:cubicBezTo>
                  <a:pt x="11783" y="9830"/>
                  <a:pt x="11185" y="8979"/>
                  <a:pt x="10365" y="8569"/>
                </a:cubicBezTo>
                <a:cubicBezTo>
                  <a:pt x="10586" y="8349"/>
                  <a:pt x="10712" y="8034"/>
                  <a:pt x="10712" y="7624"/>
                </a:cubicBezTo>
                <a:cubicBezTo>
                  <a:pt x="10712" y="6868"/>
                  <a:pt x="10082" y="6238"/>
                  <a:pt x="9357" y="6238"/>
                </a:cubicBezTo>
                <a:cubicBezTo>
                  <a:pt x="8601" y="6238"/>
                  <a:pt x="7971" y="6868"/>
                  <a:pt x="7971" y="7624"/>
                </a:cubicBezTo>
                <a:cubicBezTo>
                  <a:pt x="7971" y="7971"/>
                  <a:pt x="8097" y="8286"/>
                  <a:pt x="8318" y="8569"/>
                </a:cubicBezTo>
                <a:cubicBezTo>
                  <a:pt x="8160" y="8664"/>
                  <a:pt x="8034" y="8727"/>
                  <a:pt x="7877" y="8822"/>
                </a:cubicBezTo>
                <a:lnTo>
                  <a:pt x="6207" y="7152"/>
                </a:lnTo>
                <a:lnTo>
                  <a:pt x="6207" y="5577"/>
                </a:lnTo>
                <a:lnTo>
                  <a:pt x="7940" y="5577"/>
                </a:lnTo>
                <a:cubicBezTo>
                  <a:pt x="8129" y="5577"/>
                  <a:pt x="8286" y="5419"/>
                  <a:pt x="8286" y="5230"/>
                </a:cubicBezTo>
                <a:lnTo>
                  <a:pt x="8286" y="4505"/>
                </a:lnTo>
                <a:cubicBezTo>
                  <a:pt x="8286" y="3529"/>
                  <a:pt x="7688" y="2710"/>
                  <a:pt x="6900" y="2300"/>
                </a:cubicBezTo>
                <a:cubicBezTo>
                  <a:pt x="7152" y="2080"/>
                  <a:pt x="7246" y="1764"/>
                  <a:pt x="7246" y="1355"/>
                </a:cubicBezTo>
                <a:cubicBezTo>
                  <a:pt x="7246" y="630"/>
                  <a:pt x="6616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63" name="Google Shape;8463;p71"/>
          <p:cNvGrpSpPr/>
          <p:nvPr/>
        </p:nvGrpSpPr>
        <p:grpSpPr>
          <a:xfrm>
            <a:off x="3159658" y="1688312"/>
            <a:ext cx="293017" cy="329515"/>
            <a:chOff x="2523000" y="1954875"/>
            <a:chExt cx="262325" cy="295000"/>
          </a:xfrm>
        </p:grpSpPr>
        <p:sp>
          <p:nvSpPr>
            <p:cNvPr id="8464" name="Google Shape;8464;p71"/>
            <p:cNvSpPr/>
            <p:nvPr/>
          </p:nvSpPr>
          <p:spPr>
            <a:xfrm>
              <a:off x="2523000" y="1954875"/>
              <a:ext cx="262325" cy="295000"/>
            </a:xfrm>
            <a:custGeom>
              <a:rect b="b" l="l" r="r" t="t"/>
              <a:pathLst>
                <a:path extrusionOk="0" h="11800" w="10493">
                  <a:moveTo>
                    <a:pt x="5294" y="709"/>
                  </a:moveTo>
                  <a:cubicBezTo>
                    <a:pt x="6350" y="1316"/>
                    <a:pt x="7422" y="1602"/>
                    <a:pt x="8487" y="1602"/>
                  </a:cubicBezTo>
                  <a:cubicBezTo>
                    <a:pt x="8915" y="1602"/>
                    <a:pt x="9343" y="1556"/>
                    <a:pt x="9767" y="1465"/>
                  </a:cubicBezTo>
                  <a:lnTo>
                    <a:pt x="9767" y="5026"/>
                  </a:lnTo>
                  <a:cubicBezTo>
                    <a:pt x="9767" y="7798"/>
                    <a:pt x="7940" y="10287"/>
                    <a:pt x="5294" y="11137"/>
                  </a:cubicBezTo>
                  <a:cubicBezTo>
                    <a:pt x="2647" y="10350"/>
                    <a:pt x="789" y="7798"/>
                    <a:pt x="789" y="5026"/>
                  </a:cubicBezTo>
                  <a:lnTo>
                    <a:pt x="789" y="1465"/>
                  </a:lnTo>
                  <a:cubicBezTo>
                    <a:pt x="1222" y="1556"/>
                    <a:pt x="1654" y="1602"/>
                    <a:pt x="2084" y="1602"/>
                  </a:cubicBezTo>
                  <a:cubicBezTo>
                    <a:pt x="3153" y="1602"/>
                    <a:pt x="4215" y="1316"/>
                    <a:pt x="5294" y="709"/>
                  </a:cubicBezTo>
                  <a:close/>
                  <a:moveTo>
                    <a:pt x="5266" y="0"/>
                  </a:moveTo>
                  <a:cubicBezTo>
                    <a:pt x="5207" y="0"/>
                    <a:pt x="5152" y="16"/>
                    <a:pt x="5105" y="48"/>
                  </a:cubicBezTo>
                  <a:cubicBezTo>
                    <a:pt x="4065" y="646"/>
                    <a:pt x="3057" y="930"/>
                    <a:pt x="2017" y="930"/>
                  </a:cubicBezTo>
                  <a:cubicBezTo>
                    <a:pt x="1513" y="930"/>
                    <a:pt x="1009" y="835"/>
                    <a:pt x="473" y="678"/>
                  </a:cubicBezTo>
                  <a:cubicBezTo>
                    <a:pt x="440" y="669"/>
                    <a:pt x="408" y="665"/>
                    <a:pt x="378" y="665"/>
                  </a:cubicBezTo>
                  <a:cubicBezTo>
                    <a:pt x="297" y="665"/>
                    <a:pt x="228" y="695"/>
                    <a:pt x="158" y="741"/>
                  </a:cubicBezTo>
                  <a:cubicBezTo>
                    <a:pt x="95" y="804"/>
                    <a:pt x="1" y="898"/>
                    <a:pt x="1" y="993"/>
                  </a:cubicBezTo>
                  <a:lnTo>
                    <a:pt x="1" y="4994"/>
                  </a:lnTo>
                  <a:cubicBezTo>
                    <a:pt x="127" y="8176"/>
                    <a:pt x="2206" y="10917"/>
                    <a:pt x="5199" y="11799"/>
                  </a:cubicBezTo>
                  <a:lnTo>
                    <a:pt x="5357" y="11799"/>
                  </a:lnTo>
                  <a:cubicBezTo>
                    <a:pt x="8350" y="10917"/>
                    <a:pt x="10492" y="8176"/>
                    <a:pt x="10492" y="5026"/>
                  </a:cubicBezTo>
                  <a:lnTo>
                    <a:pt x="10492" y="1056"/>
                  </a:lnTo>
                  <a:cubicBezTo>
                    <a:pt x="10492" y="930"/>
                    <a:pt x="10429" y="835"/>
                    <a:pt x="10335" y="772"/>
                  </a:cubicBezTo>
                  <a:cubicBezTo>
                    <a:pt x="10282" y="720"/>
                    <a:pt x="10230" y="697"/>
                    <a:pt x="10173" y="697"/>
                  </a:cubicBezTo>
                  <a:cubicBezTo>
                    <a:pt x="10126" y="697"/>
                    <a:pt x="10076" y="713"/>
                    <a:pt x="10019" y="741"/>
                  </a:cubicBezTo>
                  <a:cubicBezTo>
                    <a:pt x="9509" y="876"/>
                    <a:pt x="9006" y="946"/>
                    <a:pt x="8504" y="946"/>
                  </a:cubicBezTo>
                  <a:cubicBezTo>
                    <a:pt x="7490" y="946"/>
                    <a:pt x="6485" y="659"/>
                    <a:pt x="5451" y="48"/>
                  </a:cubicBezTo>
                  <a:cubicBezTo>
                    <a:pt x="5388" y="16"/>
                    <a:pt x="5325" y="0"/>
                    <a:pt x="526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5" name="Google Shape;8465;p71"/>
            <p:cNvSpPr/>
            <p:nvPr/>
          </p:nvSpPr>
          <p:spPr>
            <a:xfrm>
              <a:off x="2595475" y="202457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94"/>
                  </a:moveTo>
                  <a:cubicBezTo>
                    <a:pt x="2836" y="694"/>
                    <a:pt x="3151" y="1009"/>
                    <a:pt x="3151" y="1418"/>
                  </a:cubicBezTo>
                  <a:cubicBezTo>
                    <a:pt x="3151" y="1796"/>
                    <a:pt x="2836" y="2111"/>
                    <a:pt x="2426" y="2111"/>
                  </a:cubicBezTo>
                  <a:cubicBezTo>
                    <a:pt x="2048" y="2111"/>
                    <a:pt x="1733" y="1796"/>
                    <a:pt x="1733" y="1418"/>
                  </a:cubicBezTo>
                  <a:cubicBezTo>
                    <a:pt x="1733" y="1009"/>
                    <a:pt x="2048" y="694"/>
                    <a:pt x="2426" y="694"/>
                  </a:cubicBezTo>
                  <a:close/>
                  <a:moveTo>
                    <a:pt x="2426" y="2742"/>
                  </a:moveTo>
                  <a:cubicBezTo>
                    <a:pt x="3371" y="2742"/>
                    <a:pt x="4159" y="3529"/>
                    <a:pt x="4159" y="4474"/>
                  </a:cubicBezTo>
                  <a:lnTo>
                    <a:pt x="4159" y="4821"/>
                  </a:lnTo>
                  <a:lnTo>
                    <a:pt x="693" y="4821"/>
                  </a:lnTo>
                  <a:lnTo>
                    <a:pt x="693" y="4474"/>
                  </a:lnTo>
                  <a:cubicBezTo>
                    <a:pt x="693" y="3529"/>
                    <a:pt x="1481" y="2742"/>
                    <a:pt x="2426" y="2742"/>
                  </a:cubicBezTo>
                  <a:close/>
                  <a:moveTo>
                    <a:pt x="2458" y="1"/>
                  </a:moveTo>
                  <a:cubicBezTo>
                    <a:pt x="1733" y="1"/>
                    <a:pt x="1103" y="599"/>
                    <a:pt x="1103" y="1355"/>
                  </a:cubicBezTo>
                  <a:cubicBezTo>
                    <a:pt x="1103" y="1733"/>
                    <a:pt x="1198" y="2048"/>
                    <a:pt x="1450" y="2269"/>
                  </a:cubicBezTo>
                  <a:cubicBezTo>
                    <a:pt x="630" y="2647"/>
                    <a:pt x="63" y="3498"/>
                    <a:pt x="63" y="4474"/>
                  </a:cubicBezTo>
                  <a:lnTo>
                    <a:pt x="63" y="5199"/>
                  </a:lnTo>
                  <a:cubicBezTo>
                    <a:pt x="0" y="5388"/>
                    <a:pt x="158" y="5546"/>
                    <a:pt x="347" y="5546"/>
                  </a:cubicBezTo>
                  <a:lnTo>
                    <a:pt x="4506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17" y="2647"/>
                    <a:pt x="3497" y="2269"/>
                  </a:cubicBezTo>
                  <a:cubicBezTo>
                    <a:pt x="3718" y="2048"/>
                    <a:pt x="3844" y="1702"/>
                    <a:pt x="3844" y="1355"/>
                  </a:cubicBezTo>
                  <a:cubicBezTo>
                    <a:pt x="3844" y="599"/>
                    <a:pt x="3214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66" name="Google Shape;8466;p71"/>
          <p:cNvGrpSpPr/>
          <p:nvPr/>
        </p:nvGrpSpPr>
        <p:grpSpPr>
          <a:xfrm>
            <a:off x="3139873" y="2080030"/>
            <a:ext cx="332587" cy="329962"/>
            <a:chOff x="2508825" y="2318350"/>
            <a:chExt cx="297750" cy="295400"/>
          </a:xfrm>
        </p:grpSpPr>
        <p:sp>
          <p:nvSpPr>
            <p:cNvPr id="8467" name="Google Shape;8467;p71"/>
            <p:cNvSpPr/>
            <p:nvPr/>
          </p:nvSpPr>
          <p:spPr>
            <a:xfrm>
              <a:off x="2508825" y="2318350"/>
              <a:ext cx="297750" cy="295400"/>
            </a:xfrm>
            <a:custGeom>
              <a:rect b="b" l="l" r="r" t="t"/>
              <a:pathLst>
                <a:path extrusionOk="0" h="11816" w="11910">
                  <a:moveTo>
                    <a:pt x="5892" y="694"/>
                  </a:moveTo>
                  <a:cubicBezTo>
                    <a:pt x="7625" y="694"/>
                    <a:pt x="9043" y="2112"/>
                    <a:pt x="9043" y="3845"/>
                  </a:cubicBezTo>
                  <a:cubicBezTo>
                    <a:pt x="9043" y="5483"/>
                    <a:pt x="7751" y="6838"/>
                    <a:pt x="6081" y="6932"/>
                  </a:cubicBezTo>
                  <a:cubicBezTo>
                    <a:pt x="6018" y="6932"/>
                    <a:pt x="5987" y="6901"/>
                    <a:pt x="5924" y="6869"/>
                  </a:cubicBezTo>
                  <a:lnTo>
                    <a:pt x="5766" y="6711"/>
                  </a:lnTo>
                  <a:cubicBezTo>
                    <a:pt x="5297" y="6298"/>
                    <a:pt x="4683" y="6101"/>
                    <a:pt x="4072" y="6101"/>
                  </a:cubicBezTo>
                  <a:cubicBezTo>
                    <a:pt x="3985" y="6101"/>
                    <a:pt x="3899" y="6105"/>
                    <a:pt x="3813" y="6113"/>
                  </a:cubicBezTo>
                  <a:cubicBezTo>
                    <a:pt x="3151" y="5577"/>
                    <a:pt x="2773" y="4727"/>
                    <a:pt x="2773" y="3845"/>
                  </a:cubicBezTo>
                  <a:cubicBezTo>
                    <a:pt x="2773" y="2112"/>
                    <a:pt x="4191" y="694"/>
                    <a:pt x="5892" y="694"/>
                  </a:cubicBezTo>
                  <a:close/>
                  <a:moveTo>
                    <a:pt x="4171" y="6822"/>
                  </a:moveTo>
                  <a:cubicBezTo>
                    <a:pt x="4577" y="6822"/>
                    <a:pt x="4979" y="6964"/>
                    <a:pt x="5294" y="7247"/>
                  </a:cubicBezTo>
                  <a:cubicBezTo>
                    <a:pt x="5420" y="7373"/>
                    <a:pt x="5735" y="7657"/>
                    <a:pt x="5892" y="7657"/>
                  </a:cubicBezTo>
                  <a:lnTo>
                    <a:pt x="7972" y="7657"/>
                  </a:lnTo>
                  <a:cubicBezTo>
                    <a:pt x="8192" y="7657"/>
                    <a:pt x="8350" y="7814"/>
                    <a:pt x="8350" y="8003"/>
                  </a:cubicBezTo>
                  <a:cubicBezTo>
                    <a:pt x="8350" y="8192"/>
                    <a:pt x="8192" y="8350"/>
                    <a:pt x="7972" y="8350"/>
                  </a:cubicBezTo>
                  <a:lnTo>
                    <a:pt x="5514" y="8350"/>
                  </a:lnTo>
                  <a:cubicBezTo>
                    <a:pt x="5294" y="8350"/>
                    <a:pt x="5136" y="8507"/>
                    <a:pt x="5136" y="8728"/>
                  </a:cubicBezTo>
                  <a:cubicBezTo>
                    <a:pt x="5136" y="8917"/>
                    <a:pt x="5294" y="9074"/>
                    <a:pt x="5514" y="9074"/>
                  </a:cubicBezTo>
                  <a:lnTo>
                    <a:pt x="8224" y="9074"/>
                  </a:lnTo>
                  <a:cubicBezTo>
                    <a:pt x="8507" y="9074"/>
                    <a:pt x="8759" y="8948"/>
                    <a:pt x="8980" y="8759"/>
                  </a:cubicBezTo>
                  <a:lnTo>
                    <a:pt x="10492" y="7090"/>
                  </a:lnTo>
                  <a:cubicBezTo>
                    <a:pt x="10568" y="7033"/>
                    <a:pt x="10666" y="6987"/>
                    <a:pt x="10766" y="6987"/>
                  </a:cubicBezTo>
                  <a:cubicBezTo>
                    <a:pt x="10833" y="6987"/>
                    <a:pt x="10902" y="7008"/>
                    <a:pt x="10965" y="7058"/>
                  </a:cubicBezTo>
                  <a:cubicBezTo>
                    <a:pt x="11122" y="7184"/>
                    <a:pt x="11185" y="7373"/>
                    <a:pt x="11059" y="7531"/>
                  </a:cubicBezTo>
                  <a:lnTo>
                    <a:pt x="9389" y="9767"/>
                  </a:lnTo>
                  <a:cubicBezTo>
                    <a:pt x="9074" y="10209"/>
                    <a:pt x="8570" y="10492"/>
                    <a:pt x="8035" y="10492"/>
                  </a:cubicBezTo>
                  <a:lnTo>
                    <a:pt x="2773" y="10492"/>
                  </a:lnTo>
                  <a:lnTo>
                    <a:pt x="2773" y="7468"/>
                  </a:lnTo>
                  <a:lnTo>
                    <a:pt x="3025" y="7247"/>
                  </a:lnTo>
                  <a:cubicBezTo>
                    <a:pt x="3356" y="6964"/>
                    <a:pt x="3766" y="6822"/>
                    <a:pt x="4171" y="6822"/>
                  </a:cubicBezTo>
                  <a:close/>
                  <a:moveTo>
                    <a:pt x="1734" y="6932"/>
                  </a:moveTo>
                  <a:cubicBezTo>
                    <a:pt x="1923" y="6932"/>
                    <a:pt x="2080" y="7090"/>
                    <a:pt x="2080" y="7310"/>
                  </a:cubicBezTo>
                  <a:lnTo>
                    <a:pt x="2080" y="10807"/>
                  </a:lnTo>
                  <a:cubicBezTo>
                    <a:pt x="2080" y="10996"/>
                    <a:pt x="1923" y="11154"/>
                    <a:pt x="1734" y="11154"/>
                  </a:cubicBezTo>
                  <a:lnTo>
                    <a:pt x="662" y="11154"/>
                  </a:lnTo>
                  <a:lnTo>
                    <a:pt x="662" y="6932"/>
                  </a:lnTo>
                  <a:close/>
                  <a:moveTo>
                    <a:pt x="5924" y="1"/>
                  </a:moveTo>
                  <a:cubicBezTo>
                    <a:pt x="3844" y="1"/>
                    <a:pt x="2112" y="1734"/>
                    <a:pt x="2112" y="3845"/>
                  </a:cubicBezTo>
                  <a:cubicBezTo>
                    <a:pt x="2112" y="4790"/>
                    <a:pt x="2458" y="5672"/>
                    <a:pt x="3088" y="6396"/>
                  </a:cubicBezTo>
                  <a:cubicBezTo>
                    <a:pt x="2931" y="6459"/>
                    <a:pt x="2773" y="6585"/>
                    <a:pt x="2616" y="6711"/>
                  </a:cubicBezTo>
                  <a:cubicBezTo>
                    <a:pt x="2427" y="6428"/>
                    <a:pt x="2112" y="6270"/>
                    <a:pt x="1765" y="6270"/>
                  </a:cubicBezTo>
                  <a:lnTo>
                    <a:pt x="347" y="6270"/>
                  </a:lnTo>
                  <a:cubicBezTo>
                    <a:pt x="158" y="6270"/>
                    <a:pt x="1" y="6428"/>
                    <a:pt x="1" y="6585"/>
                  </a:cubicBezTo>
                  <a:lnTo>
                    <a:pt x="1" y="11469"/>
                  </a:lnTo>
                  <a:cubicBezTo>
                    <a:pt x="1" y="11658"/>
                    <a:pt x="158" y="11815"/>
                    <a:pt x="347" y="11815"/>
                  </a:cubicBezTo>
                  <a:lnTo>
                    <a:pt x="1765" y="11815"/>
                  </a:lnTo>
                  <a:cubicBezTo>
                    <a:pt x="2238" y="11815"/>
                    <a:pt x="2584" y="11563"/>
                    <a:pt x="2742" y="11122"/>
                  </a:cubicBezTo>
                  <a:lnTo>
                    <a:pt x="8035" y="11122"/>
                  </a:lnTo>
                  <a:cubicBezTo>
                    <a:pt x="8759" y="11122"/>
                    <a:pt x="9515" y="10776"/>
                    <a:pt x="9956" y="10146"/>
                  </a:cubicBezTo>
                  <a:lnTo>
                    <a:pt x="11595" y="7877"/>
                  </a:lnTo>
                  <a:cubicBezTo>
                    <a:pt x="11910" y="7468"/>
                    <a:pt x="11878" y="6838"/>
                    <a:pt x="11437" y="6459"/>
                  </a:cubicBezTo>
                  <a:cubicBezTo>
                    <a:pt x="11249" y="6301"/>
                    <a:pt x="11015" y="6221"/>
                    <a:pt x="10780" y="6221"/>
                  </a:cubicBezTo>
                  <a:cubicBezTo>
                    <a:pt x="10503" y="6221"/>
                    <a:pt x="10224" y="6332"/>
                    <a:pt x="10019" y="6554"/>
                  </a:cubicBezTo>
                  <a:lnTo>
                    <a:pt x="9011" y="7657"/>
                  </a:lnTo>
                  <a:cubicBezTo>
                    <a:pt x="8885" y="7247"/>
                    <a:pt x="8539" y="6932"/>
                    <a:pt x="8098" y="6932"/>
                  </a:cubicBezTo>
                  <a:cubicBezTo>
                    <a:pt x="8287" y="6838"/>
                    <a:pt x="8444" y="6680"/>
                    <a:pt x="8602" y="6522"/>
                  </a:cubicBezTo>
                  <a:cubicBezTo>
                    <a:pt x="9358" y="5798"/>
                    <a:pt x="9767" y="4821"/>
                    <a:pt x="9767" y="3845"/>
                  </a:cubicBezTo>
                  <a:cubicBezTo>
                    <a:pt x="9767" y="1734"/>
                    <a:pt x="8035" y="1"/>
                    <a:pt x="59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68" name="Google Shape;8468;p71"/>
            <p:cNvSpPr/>
            <p:nvPr/>
          </p:nvSpPr>
          <p:spPr>
            <a:xfrm>
              <a:off x="2629350" y="2353025"/>
              <a:ext cx="54350" cy="121300"/>
            </a:xfrm>
            <a:custGeom>
              <a:rect b="b" l="l" r="r" t="t"/>
              <a:pathLst>
                <a:path extrusionOk="0" h="4852" w="2174">
                  <a:moveTo>
                    <a:pt x="1071" y="0"/>
                  </a:moveTo>
                  <a:cubicBezTo>
                    <a:pt x="882" y="0"/>
                    <a:pt x="725" y="158"/>
                    <a:pt x="725" y="347"/>
                  </a:cubicBezTo>
                  <a:lnTo>
                    <a:pt x="725" y="756"/>
                  </a:lnTo>
                  <a:cubicBezTo>
                    <a:pt x="315" y="914"/>
                    <a:pt x="63" y="1292"/>
                    <a:pt x="63" y="1733"/>
                  </a:cubicBezTo>
                  <a:cubicBezTo>
                    <a:pt x="0" y="2332"/>
                    <a:pt x="473" y="2804"/>
                    <a:pt x="1071" y="2804"/>
                  </a:cubicBezTo>
                  <a:cubicBezTo>
                    <a:pt x="1260" y="2804"/>
                    <a:pt x="1418" y="2962"/>
                    <a:pt x="1418" y="3151"/>
                  </a:cubicBezTo>
                  <a:cubicBezTo>
                    <a:pt x="1418" y="3308"/>
                    <a:pt x="1355" y="3434"/>
                    <a:pt x="1229" y="3466"/>
                  </a:cubicBezTo>
                  <a:cubicBezTo>
                    <a:pt x="1185" y="3492"/>
                    <a:pt x="1140" y="3503"/>
                    <a:pt x="1093" y="3503"/>
                  </a:cubicBezTo>
                  <a:cubicBezTo>
                    <a:pt x="970" y="3503"/>
                    <a:pt x="839" y="3422"/>
                    <a:pt x="725" y="3308"/>
                  </a:cubicBezTo>
                  <a:cubicBezTo>
                    <a:pt x="662" y="3245"/>
                    <a:pt x="575" y="3214"/>
                    <a:pt x="488" y="3214"/>
                  </a:cubicBezTo>
                  <a:cubicBezTo>
                    <a:pt x="402" y="3214"/>
                    <a:pt x="315" y="3245"/>
                    <a:pt x="252" y="3308"/>
                  </a:cubicBezTo>
                  <a:cubicBezTo>
                    <a:pt x="126" y="3434"/>
                    <a:pt x="126" y="3655"/>
                    <a:pt x="252" y="3781"/>
                  </a:cubicBezTo>
                  <a:cubicBezTo>
                    <a:pt x="410" y="3938"/>
                    <a:pt x="567" y="4064"/>
                    <a:pt x="756" y="4096"/>
                  </a:cubicBezTo>
                  <a:lnTo>
                    <a:pt x="756" y="4505"/>
                  </a:lnTo>
                  <a:cubicBezTo>
                    <a:pt x="756" y="4694"/>
                    <a:pt x="914" y="4852"/>
                    <a:pt x="1103" y="4852"/>
                  </a:cubicBezTo>
                  <a:cubicBezTo>
                    <a:pt x="1323" y="4852"/>
                    <a:pt x="1481" y="4694"/>
                    <a:pt x="1481" y="4505"/>
                  </a:cubicBezTo>
                  <a:lnTo>
                    <a:pt x="1481" y="4096"/>
                  </a:lnTo>
                  <a:cubicBezTo>
                    <a:pt x="1481" y="4096"/>
                    <a:pt x="1512" y="4096"/>
                    <a:pt x="1512" y="4064"/>
                  </a:cubicBezTo>
                  <a:cubicBezTo>
                    <a:pt x="1890" y="3907"/>
                    <a:pt x="2142" y="3497"/>
                    <a:pt x="2142" y="3119"/>
                  </a:cubicBezTo>
                  <a:cubicBezTo>
                    <a:pt x="2142" y="2521"/>
                    <a:pt x="1670" y="2079"/>
                    <a:pt x="1103" y="2079"/>
                  </a:cubicBezTo>
                  <a:cubicBezTo>
                    <a:pt x="914" y="2079"/>
                    <a:pt x="756" y="1922"/>
                    <a:pt x="756" y="1733"/>
                  </a:cubicBezTo>
                  <a:cubicBezTo>
                    <a:pt x="756" y="1575"/>
                    <a:pt x="851" y="1449"/>
                    <a:pt x="1008" y="1418"/>
                  </a:cubicBezTo>
                  <a:cubicBezTo>
                    <a:pt x="1047" y="1405"/>
                    <a:pt x="1085" y="1399"/>
                    <a:pt x="1124" y="1399"/>
                  </a:cubicBezTo>
                  <a:cubicBezTo>
                    <a:pt x="1273" y="1399"/>
                    <a:pt x="1418" y="1494"/>
                    <a:pt x="1544" y="1670"/>
                  </a:cubicBezTo>
                  <a:cubicBezTo>
                    <a:pt x="1610" y="1753"/>
                    <a:pt x="1703" y="1792"/>
                    <a:pt x="1795" y="1792"/>
                  </a:cubicBezTo>
                  <a:cubicBezTo>
                    <a:pt x="1876" y="1792"/>
                    <a:pt x="1957" y="1761"/>
                    <a:pt x="2016" y="1701"/>
                  </a:cubicBezTo>
                  <a:cubicBezTo>
                    <a:pt x="2174" y="1575"/>
                    <a:pt x="2174" y="1323"/>
                    <a:pt x="2048" y="1229"/>
                  </a:cubicBezTo>
                  <a:cubicBezTo>
                    <a:pt x="1859" y="977"/>
                    <a:pt x="1670" y="819"/>
                    <a:pt x="1418" y="756"/>
                  </a:cubicBezTo>
                  <a:lnTo>
                    <a:pt x="1418" y="347"/>
                  </a:ln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69" name="Google Shape;8469;p71"/>
          <p:cNvSpPr/>
          <p:nvPr/>
        </p:nvSpPr>
        <p:spPr>
          <a:xfrm>
            <a:off x="3140731" y="2504974"/>
            <a:ext cx="330827" cy="330800"/>
          </a:xfrm>
          <a:custGeom>
            <a:rect b="b" l="l" r="r" t="t"/>
            <a:pathLst>
              <a:path extrusionOk="0" h="11846" w="11847">
                <a:moveTo>
                  <a:pt x="10744" y="3718"/>
                </a:moveTo>
                <a:lnTo>
                  <a:pt x="10428" y="4348"/>
                </a:lnTo>
                <a:cubicBezTo>
                  <a:pt x="10397" y="4442"/>
                  <a:pt x="10397" y="4568"/>
                  <a:pt x="10428" y="4663"/>
                </a:cubicBezTo>
                <a:lnTo>
                  <a:pt x="10744" y="5293"/>
                </a:lnTo>
                <a:lnTo>
                  <a:pt x="9483" y="4915"/>
                </a:lnTo>
                <a:lnTo>
                  <a:pt x="9105" y="4505"/>
                </a:lnTo>
                <a:lnTo>
                  <a:pt x="9483" y="4127"/>
                </a:lnTo>
                <a:lnTo>
                  <a:pt x="10744" y="3718"/>
                </a:lnTo>
                <a:close/>
                <a:moveTo>
                  <a:pt x="4443" y="3497"/>
                </a:moveTo>
                <a:cubicBezTo>
                  <a:pt x="4884" y="3497"/>
                  <a:pt x="5262" y="3781"/>
                  <a:pt x="5419" y="4190"/>
                </a:cubicBezTo>
                <a:lnTo>
                  <a:pt x="4443" y="4190"/>
                </a:lnTo>
                <a:cubicBezTo>
                  <a:pt x="4253" y="4190"/>
                  <a:pt x="4096" y="4348"/>
                  <a:pt x="4096" y="4568"/>
                </a:cubicBezTo>
                <a:cubicBezTo>
                  <a:pt x="4096" y="4663"/>
                  <a:pt x="4253" y="4820"/>
                  <a:pt x="4443" y="4820"/>
                </a:cubicBezTo>
                <a:lnTo>
                  <a:pt x="5419" y="4820"/>
                </a:lnTo>
                <a:cubicBezTo>
                  <a:pt x="5262" y="5230"/>
                  <a:pt x="4915" y="5545"/>
                  <a:pt x="4443" y="5545"/>
                </a:cubicBezTo>
                <a:cubicBezTo>
                  <a:pt x="3844" y="5545"/>
                  <a:pt x="3434" y="5072"/>
                  <a:pt x="3434" y="4505"/>
                </a:cubicBezTo>
                <a:cubicBezTo>
                  <a:pt x="3434" y="3970"/>
                  <a:pt x="3907" y="3497"/>
                  <a:pt x="4443" y="3497"/>
                </a:cubicBezTo>
                <a:close/>
                <a:moveTo>
                  <a:pt x="4443" y="2080"/>
                </a:moveTo>
                <a:cubicBezTo>
                  <a:pt x="5671" y="2080"/>
                  <a:pt x="6679" y="2993"/>
                  <a:pt x="6837" y="4159"/>
                </a:cubicBezTo>
                <a:lnTo>
                  <a:pt x="6144" y="4159"/>
                </a:lnTo>
                <a:cubicBezTo>
                  <a:pt x="5986" y="3371"/>
                  <a:pt x="5262" y="2773"/>
                  <a:pt x="4443" y="2773"/>
                </a:cubicBezTo>
                <a:cubicBezTo>
                  <a:pt x="3497" y="2773"/>
                  <a:pt x="2710" y="3560"/>
                  <a:pt x="2710" y="4505"/>
                </a:cubicBezTo>
                <a:cubicBezTo>
                  <a:pt x="2710" y="5451"/>
                  <a:pt x="3497" y="6238"/>
                  <a:pt x="4443" y="6238"/>
                </a:cubicBezTo>
                <a:cubicBezTo>
                  <a:pt x="5262" y="6238"/>
                  <a:pt x="5986" y="5671"/>
                  <a:pt x="6144" y="4883"/>
                </a:cubicBezTo>
                <a:lnTo>
                  <a:pt x="6837" y="4883"/>
                </a:lnTo>
                <a:cubicBezTo>
                  <a:pt x="6679" y="6049"/>
                  <a:pt x="5671" y="6963"/>
                  <a:pt x="4443" y="6963"/>
                </a:cubicBezTo>
                <a:cubicBezTo>
                  <a:pt x="3119" y="6963"/>
                  <a:pt x="2017" y="5860"/>
                  <a:pt x="2017" y="4505"/>
                </a:cubicBezTo>
                <a:cubicBezTo>
                  <a:pt x="2017" y="3182"/>
                  <a:pt x="3119" y="2080"/>
                  <a:pt x="4443" y="2080"/>
                </a:cubicBezTo>
                <a:close/>
                <a:moveTo>
                  <a:pt x="4474" y="662"/>
                </a:moveTo>
                <a:cubicBezTo>
                  <a:pt x="6459" y="662"/>
                  <a:pt x="8097" y="2206"/>
                  <a:pt x="8255" y="4127"/>
                </a:cubicBezTo>
                <a:lnTo>
                  <a:pt x="7562" y="4127"/>
                </a:lnTo>
                <a:cubicBezTo>
                  <a:pt x="7372" y="2584"/>
                  <a:pt x="6049" y="1355"/>
                  <a:pt x="4443" y="1355"/>
                </a:cubicBezTo>
                <a:cubicBezTo>
                  <a:pt x="2710" y="1355"/>
                  <a:pt x="1324" y="2773"/>
                  <a:pt x="1324" y="4474"/>
                </a:cubicBezTo>
                <a:cubicBezTo>
                  <a:pt x="1324" y="6175"/>
                  <a:pt x="2741" y="7593"/>
                  <a:pt x="4443" y="7593"/>
                </a:cubicBezTo>
                <a:cubicBezTo>
                  <a:pt x="6049" y="7593"/>
                  <a:pt x="7372" y="6364"/>
                  <a:pt x="7562" y="4820"/>
                </a:cubicBezTo>
                <a:lnTo>
                  <a:pt x="8255" y="4820"/>
                </a:lnTo>
                <a:cubicBezTo>
                  <a:pt x="8097" y="6774"/>
                  <a:pt x="6459" y="8286"/>
                  <a:pt x="4474" y="8286"/>
                </a:cubicBezTo>
                <a:cubicBezTo>
                  <a:pt x="2395" y="8286"/>
                  <a:pt x="662" y="6616"/>
                  <a:pt x="662" y="4474"/>
                </a:cubicBezTo>
                <a:cubicBezTo>
                  <a:pt x="662" y="2363"/>
                  <a:pt x="2363" y="662"/>
                  <a:pt x="4474" y="662"/>
                </a:cubicBezTo>
                <a:close/>
                <a:moveTo>
                  <a:pt x="5734" y="8822"/>
                </a:moveTo>
                <a:lnTo>
                  <a:pt x="6049" y="9767"/>
                </a:lnTo>
                <a:lnTo>
                  <a:pt x="2836" y="9767"/>
                </a:lnTo>
                <a:lnTo>
                  <a:pt x="3151" y="8822"/>
                </a:lnTo>
                <a:cubicBezTo>
                  <a:pt x="3529" y="8916"/>
                  <a:pt x="4001" y="9011"/>
                  <a:pt x="4443" y="9011"/>
                </a:cubicBezTo>
                <a:cubicBezTo>
                  <a:pt x="4884" y="9011"/>
                  <a:pt x="5356" y="8916"/>
                  <a:pt x="5734" y="8822"/>
                </a:cubicBezTo>
                <a:close/>
                <a:moveTo>
                  <a:pt x="6522" y="10428"/>
                </a:moveTo>
                <a:cubicBezTo>
                  <a:pt x="6963" y="10428"/>
                  <a:pt x="7372" y="10680"/>
                  <a:pt x="7530" y="11121"/>
                </a:cubicBezTo>
                <a:lnTo>
                  <a:pt x="1418" y="11121"/>
                </a:lnTo>
                <a:cubicBezTo>
                  <a:pt x="1576" y="10743"/>
                  <a:pt x="1922" y="10428"/>
                  <a:pt x="2395" y="10428"/>
                </a:cubicBezTo>
                <a:close/>
                <a:moveTo>
                  <a:pt x="4474" y="0"/>
                </a:moveTo>
                <a:cubicBezTo>
                  <a:pt x="1985" y="0"/>
                  <a:pt x="0" y="1985"/>
                  <a:pt x="0" y="4474"/>
                </a:cubicBezTo>
                <a:cubicBezTo>
                  <a:pt x="0" y="6238"/>
                  <a:pt x="1040" y="7813"/>
                  <a:pt x="2552" y="8538"/>
                </a:cubicBezTo>
                <a:lnTo>
                  <a:pt x="2143" y="9767"/>
                </a:lnTo>
                <a:cubicBezTo>
                  <a:pt x="1324" y="9861"/>
                  <a:pt x="693" y="10586"/>
                  <a:pt x="693" y="11499"/>
                </a:cubicBezTo>
                <a:cubicBezTo>
                  <a:pt x="693" y="11688"/>
                  <a:pt x="851" y="11846"/>
                  <a:pt x="1040" y="11846"/>
                </a:cubicBezTo>
                <a:lnTo>
                  <a:pt x="7971" y="11846"/>
                </a:lnTo>
                <a:cubicBezTo>
                  <a:pt x="8192" y="11846"/>
                  <a:pt x="8349" y="11688"/>
                  <a:pt x="8349" y="11499"/>
                </a:cubicBezTo>
                <a:cubicBezTo>
                  <a:pt x="8349" y="10617"/>
                  <a:pt x="7719" y="9924"/>
                  <a:pt x="6900" y="9767"/>
                </a:cubicBezTo>
                <a:lnTo>
                  <a:pt x="6490" y="8538"/>
                </a:lnTo>
                <a:cubicBezTo>
                  <a:pt x="7782" y="7908"/>
                  <a:pt x="8727" y="6679"/>
                  <a:pt x="8979" y="5230"/>
                </a:cubicBezTo>
                <a:lnTo>
                  <a:pt x="9137" y="5388"/>
                </a:lnTo>
                <a:cubicBezTo>
                  <a:pt x="9168" y="5419"/>
                  <a:pt x="9200" y="5451"/>
                  <a:pt x="9263" y="5451"/>
                </a:cubicBezTo>
                <a:lnTo>
                  <a:pt x="11374" y="6175"/>
                </a:lnTo>
                <a:cubicBezTo>
                  <a:pt x="11403" y="6183"/>
                  <a:pt x="11435" y="6186"/>
                  <a:pt x="11466" y="6186"/>
                </a:cubicBezTo>
                <a:cubicBezTo>
                  <a:pt x="11569" y="6186"/>
                  <a:pt x="11672" y="6145"/>
                  <a:pt x="11720" y="6049"/>
                </a:cubicBezTo>
                <a:cubicBezTo>
                  <a:pt x="11815" y="5923"/>
                  <a:pt x="11846" y="5766"/>
                  <a:pt x="11783" y="5671"/>
                </a:cubicBezTo>
                <a:lnTo>
                  <a:pt x="11153" y="4442"/>
                </a:lnTo>
                <a:lnTo>
                  <a:pt x="11783" y="3214"/>
                </a:lnTo>
                <a:cubicBezTo>
                  <a:pt x="11815" y="3151"/>
                  <a:pt x="11783" y="2993"/>
                  <a:pt x="11689" y="2899"/>
                </a:cubicBezTo>
                <a:cubicBezTo>
                  <a:pt x="11641" y="2802"/>
                  <a:pt x="11519" y="2761"/>
                  <a:pt x="11422" y="2761"/>
                </a:cubicBezTo>
                <a:cubicBezTo>
                  <a:pt x="11392" y="2761"/>
                  <a:pt x="11364" y="2765"/>
                  <a:pt x="11342" y="2773"/>
                </a:cubicBezTo>
                <a:lnTo>
                  <a:pt x="9200" y="3497"/>
                </a:lnTo>
                <a:cubicBezTo>
                  <a:pt x="9168" y="3497"/>
                  <a:pt x="9105" y="3529"/>
                  <a:pt x="9105" y="3560"/>
                </a:cubicBezTo>
                <a:lnTo>
                  <a:pt x="8916" y="3718"/>
                </a:lnTo>
                <a:cubicBezTo>
                  <a:pt x="8570" y="1607"/>
                  <a:pt x="6742" y="0"/>
                  <a:pt x="447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0" name="Google Shape;8470;p71"/>
          <p:cNvGrpSpPr/>
          <p:nvPr/>
        </p:nvGrpSpPr>
        <p:grpSpPr>
          <a:xfrm>
            <a:off x="5245510" y="1688103"/>
            <a:ext cx="329068" cy="329934"/>
            <a:chOff x="4321150" y="1946600"/>
            <a:chExt cx="294600" cy="295375"/>
          </a:xfrm>
        </p:grpSpPr>
        <p:sp>
          <p:nvSpPr>
            <p:cNvPr id="8471" name="Google Shape;8471;p71"/>
            <p:cNvSpPr/>
            <p:nvPr/>
          </p:nvSpPr>
          <p:spPr>
            <a:xfrm>
              <a:off x="4321150" y="1946600"/>
              <a:ext cx="294600" cy="295375"/>
            </a:xfrm>
            <a:custGeom>
              <a:rect b="b" l="l" r="r" t="t"/>
              <a:pathLst>
                <a:path extrusionOk="0" h="11815" w="11784">
                  <a:moveTo>
                    <a:pt x="9043" y="662"/>
                  </a:moveTo>
                  <a:lnTo>
                    <a:pt x="9043" y="2080"/>
                  </a:lnTo>
                  <a:lnTo>
                    <a:pt x="2742" y="2080"/>
                  </a:lnTo>
                  <a:lnTo>
                    <a:pt x="2742" y="662"/>
                  </a:lnTo>
                  <a:close/>
                  <a:moveTo>
                    <a:pt x="10775" y="2742"/>
                  </a:moveTo>
                  <a:cubicBezTo>
                    <a:pt x="10996" y="2742"/>
                    <a:pt x="11153" y="2899"/>
                    <a:pt x="11153" y="3120"/>
                  </a:cubicBezTo>
                  <a:lnTo>
                    <a:pt x="11153" y="6554"/>
                  </a:lnTo>
                  <a:cubicBezTo>
                    <a:pt x="11153" y="6774"/>
                    <a:pt x="10996" y="6932"/>
                    <a:pt x="10775" y="6932"/>
                  </a:cubicBezTo>
                  <a:lnTo>
                    <a:pt x="9767" y="6932"/>
                  </a:lnTo>
                  <a:lnTo>
                    <a:pt x="9767" y="4474"/>
                  </a:lnTo>
                  <a:cubicBezTo>
                    <a:pt x="9767" y="4285"/>
                    <a:pt x="9610" y="4128"/>
                    <a:pt x="9421" y="4128"/>
                  </a:cubicBezTo>
                  <a:lnTo>
                    <a:pt x="2427" y="4128"/>
                  </a:lnTo>
                  <a:cubicBezTo>
                    <a:pt x="2238" y="4128"/>
                    <a:pt x="2080" y="4285"/>
                    <a:pt x="2080" y="4474"/>
                  </a:cubicBezTo>
                  <a:lnTo>
                    <a:pt x="2080" y="6932"/>
                  </a:lnTo>
                  <a:lnTo>
                    <a:pt x="1009" y="6932"/>
                  </a:lnTo>
                  <a:cubicBezTo>
                    <a:pt x="820" y="6932"/>
                    <a:pt x="662" y="6774"/>
                    <a:pt x="662" y="6554"/>
                  </a:cubicBezTo>
                  <a:lnTo>
                    <a:pt x="662" y="3120"/>
                  </a:lnTo>
                  <a:cubicBezTo>
                    <a:pt x="662" y="2899"/>
                    <a:pt x="820" y="2742"/>
                    <a:pt x="1009" y="2742"/>
                  </a:cubicBezTo>
                  <a:close/>
                  <a:moveTo>
                    <a:pt x="9011" y="4821"/>
                  </a:moveTo>
                  <a:lnTo>
                    <a:pt x="9011" y="11090"/>
                  </a:lnTo>
                  <a:lnTo>
                    <a:pt x="2710" y="11090"/>
                  </a:lnTo>
                  <a:lnTo>
                    <a:pt x="2710" y="4821"/>
                  </a:lnTo>
                  <a:close/>
                  <a:moveTo>
                    <a:pt x="2395" y="1"/>
                  </a:moveTo>
                  <a:cubicBezTo>
                    <a:pt x="2206" y="1"/>
                    <a:pt x="2049" y="158"/>
                    <a:pt x="2049" y="347"/>
                  </a:cubicBezTo>
                  <a:lnTo>
                    <a:pt x="2049" y="2112"/>
                  </a:lnTo>
                  <a:lnTo>
                    <a:pt x="1009" y="2112"/>
                  </a:lnTo>
                  <a:cubicBezTo>
                    <a:pt x="442" y="2112"/>
                    <a:pt x="1" y="2584"/>
                    <a:pt x="1" y="3151"/>
                  </a:cubicBezTo>
                  <a:lnTo>
                    <a:pt x="1" y="6617"/>
                  </a:lnTo>
                  <a:cubicBezTo>
                    <a:pt x="1" y="7215"/>
                    <a:pt x="473" y="7625"/>
                    <a:pt x="1009" y="7625"/>
                  </a:cubicBezTo>
                  <a:lnTo>
                    <a:pt x="2049" y="7625"/>
                  </a:lnTo>
                  <a:lnTo>
                    <a:pt x="2049" y="11468"/>
                  </a:lnTo>
                  <a:cubicBezTo>
                    <a:pt x="2049" y="11657"/>
                    <a:pt x="2206" y="11815"/>
                    <a:pt x="2395" y="11815"/>
                  </a:cubicBezTo>
                  <a:lnTo>
                    <a:pt x="9358" y="11815"/>
                  </a:lnTo>
                  <a:cubicBezTo>
                    <a:pt x="9578" y="11815"/>
                    <a:pt x="9736" y="11657"/>
                    <a:pt x="9736" y="11468"/>
                  </a:cubicBezTo>
                  <a:lnTo>
                    <a:pt x="9736" y="7625"/>
                  </a:lnTo>
                  <a:lnTo>
                    <a:pt x="10744" y="7625"/>
                  </a:lnTo>
                  <a:cubicBezTo>
                    <a:pt x="11343" y="7625"/>
                    <a:pt x="11784" y="7152"/>
                    <a:pt x="11784" y="6617"/>
                  </a:cubicBezTo>
                  <a:lnTo>
                    <a:pt x="11784" y="3151"/>
                  </a:lnTo>
                  <a:cubicBezTo>
                    <a:pt x="11784" y="2553"/>
                    <a:pt x="11311" y="2112"/>
                    <a:pt x="10744" y="2112"/>
                  </a:cubicBezTo>
                  <a:lnTo>
                    <a:pt x="9736" y="2112"/>
                  </a:lnTo>
                  <a:lnTo>
                    <a:pt x="9736" y="347"/>
                  </a:lnTo>
                  <a:cubicBezTo>
                    <a:pt x="9736" y="158"/>
                    <a:pt x="9578" y="1"/>
                    <a:pt x="93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2" name="Google Shape;8472;p71"/>
            <p:cNvSpPr/>
            <p:nvPr/>
          </p:nvSpPr>
          <p:spPr>
            <a:xfrm>
              <a:off x="4564525" y="2031675"/>
              <a:ext cx="17350" cy="18125"/>
            </a:xfrm>
            <a:custGeom>
              <a:rect b="b" l="l" r="r" t="t"/>
              <a:pathLst>
                <a:path extrusionOk="0" h="725" w="694">
                  <a:moveTo>
                    <a:pt x="347" y="0"/>
                  </a:moveTo>
                  <a:cubicBezTo>
                    <a:pt x="158" y="0"/>
                    <a:pt x="1" y="189"/>
                    <a:pt x="1" y="378"/>
                  </a:cubicBezTo>
                  <a:cubicBezTo>
                    <a:pt x="1" y="599"/>
                    <a:pt x="158" y="725"/>
                    <a:pt x="347" y="725"/>
                  </a:cubicBezTo>
                  <a:cubicBezTo>
                    <a:pt x="536" y="725"/>
                    <a:pt x="694" y="567"/>
                    <a:pt x="694" y="378"/>
                  </a:cubicBezTo>
                  <a:cubicBezTo>
                    <a:pt x="694" y="189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73" name="Google Shape;8473;p71"/>
            <p:cNvSpPr/>
            <p:nvPr/>
          </p:nvSpPr>
          <p:spPr>
            <a:xfrm>
              <a:off x="4414100" y="2084450"/>
              <a:ext cx="106350" cy="122100"/>
            </a:xfrm>
            <a:custGeom>
              <a:rect b="b" l="l" r="r" t="t"/>
              <a:pathLst>
                <a:path extrusionOk="0" h="4884" w="4254">
                  <a:moveTo>
                    <a:pt x="2174" y="693"/>
                  </a:moveTo>
                  <a:cubicBezTo>
                    <a:pt x="2584" y="693"/>
                    <a:pt x="2899" y="1008"/>
                    <a:pt x="2899" y="1418"/>
                  </a:cubicBezTo>
                  <a:cubicBezTo>
                    <a:pt x="2899" y="1796"/>
                    <a:pt x="2584" y="2111"/>
                    <a:pt x="2174" y="2111"/>
                  </a:cubicBezTo>
                  <a:cubicBezTo>
                    <a:pt x="1796" y="2111"/>
                    <a:pt x="1481" y="1796"/>
                    <a:pt x="1481" y="1418"/>
                  </a:cubicBezTo>
                  <a:cubicBezTo>
                    <a:pt x="1481" y="1008"/>
                    <a:pt x="1796" y="693"/>
                    <a:pt x="2174" y="693"/>
                  </a:cubicBezTo>
                  <a:close/>
                  <a:moveTo>
                    <a:pt x="2174" y="2804"/>
                  </a:moveTo>
                  <a:cubicBezTo>
                    <a:pt x="2930" y="2804"/>
                    <a:pt x="3592" y="3403"/>
                    <a:pt x="3592" y="4190"/>
                  </a:cubicBezTo>
                  <a:lnTo>
                    <a:pt x="756" y="4190"/>
                  </a:lnTo>
                  <a:cubicBezTo>
                    <a:pt x="756" y="3403"/>
                    <a:pt x="1387" y="2804"/>
                    <a:pt x="2174" y="2804"/>
                  </a:cubicBezTo>
                  <a:close/>
                  <a:moveTo>
                    <a:pt x="2143" y="0"/>
                  </a:moveTo>
                  <a:cubicBezTo>
                    <a:pt x="1387" y="0"/>
                    <a:pt x="725" y="630"/>
                    <a:pt x="725" y="1386"/>
                  </a:cubicBezTo>
                  <a:cubicBezTo>
                    <a:pt x="725" y="1733"/>
                    <a:pt x="882" y="2079"/>
                    <a:pt x="1103" y="2331"/>
                  </a:cubicBezTo>
                  <a:cubicBezTo>
                    <a:pt x="473" y="2678"/>
                    <a:pt x="0" y="3340"/>
                    <a:pt x="0" y="4159"/>
                  </a:cubicBezTo>
                  <a:lnTo>
                    <a:pt x="0" y="4537"/>
                  </a:lnTo>
                  <a:cubicBezTo>
                    <a:pt x="63" y="4726"/>
                    <a:pt x="221" y="4883"/>
                    <a:pt x="410" y="4883"/>
                  </a:cubicBezTo>
                  <a:lnTo>
                    <a:pt x="3907" y="4883"/>
                  </a:lnTo>
                  <a:cubicBezTo>
                    <a:pt x="4127" y="4883"/>
                    <a:pt x="4253" y="4726"/>
                    <a:pt x="4253" y="4537"/>
                  </a:cubicBezTo>
                  <a:lnTo>
                    <a:pt x="4253" y="4159"/>
                  </a:lnTo>
                  <a:cubicBezTo>
                    <a:pt x="4253" y="3371"/>
                    <a:pt x="3844" y="2709"/>
                    <a:pt x="3151" y="2331"/>
                  </a:cubicBezTo>
                  <a:cubicBezTo>
                    <a:pt x="3403" y="2048"/>
                    <a:pt x="3560" y="1733"/>
                    <a:pt x="3560" y="1386"/>
                  </a:cubicBezTo>
                  <a:cubicBezTo>
                    <a:pt x="3560" y="599"/>
                    <a:pt x="2930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74" name="Google Shape;8474;p71"/>
          <p:cNvSpPr/>
          <p:nvPr/>
        </p:nvSpPr>
        <p:spPr>
          <a:xfrm>
            <a:off x="5242386" y="2090582"/>
            <a:ext cx="335240" cy="308851"/>
          </a:xfrm>
          <a:custGeom>
            <a:rect b="b" l="l" r="r" t="t"/>
            <a:pathLst>
              <a:path extrusionOk="0" h="11060" w="12005">
                <a:moveTo>
                  <a:pt x="2049" y="2049"/>
                </a:moveTo>
                <a:cubicBezTo>
                  <a:pt x="2238" y="2049"/>
                  <a:pt x="2395" y="2206"/>
                  <a:pt x="2395" y="2395"/>
                </a:cubicBezTo>
                <a:cubicBezTo>
                  <a:pt x="2395" y="2584"/>
                  <a:pt x="2238" y="2742"/>
                  <a:pt x="2049" y="2742"/>
                </a:cubicBezTo>
                <a:cubicBezTo>
                  <a:pt x="1860" y="2742"/>
                  <a:pt x="1702" y="2584"/>
                  <a:pt x="1702" y="2395"/>
                </a:cubicBezTo>
                <a:cubicBezTo>
                  <a:pt x="1734" y="2206"/>
                  <a:pt x="1860" y="2049"/>
                  <a:pt x="2049" y="2049"/>
                </a:cubicBezTo>
                <a:close/>
                <a:moveTo>
                  <a:pt x="9736" y="2049"/>
                </a:moveTo>
                <a:cubicBezTo>
                  <a:pt x="9925" y="2049"/>
                  <a:pt x="10082" y="2206"/>
                  <a:pt x="10082" y="2395"/>
                </a:cubicBezTo>
                <a:cubicBezTo>
                  <a:pt x="10082" y="2584"/>
                  <a:pt x="9925" y="2742"/>
                  <a:pt x="9736" y="2742"/>
                </a:cubicBezTo>
                <a:cubicBezTo>
                  <a:pt x="9515" y="2742"/>
                  <a:pt x="9358" y="2584"/>
                  <a:pt x="9358" y="2395"/>
                </a:cubicBezTo>
                <a:cubicBezTo>
                  <a:pt x="9358" y="2206"/>
                  <a:pt x="9515" y="2049"/>
                  <a:pt x="9736" y="2049"/>
                </a:cubicBezTo>
                <a:close/>
                <a:moveTo>
                  <a:pt x="2049" y="3719"/>
                </a:moveTo>
                <a:lnTo>
                  <a:pt x="3151" y="5514"/>
                </a:lnTo>
                <a:lnTo>
                  <a:pt x="946" y="5514"/>
                </a:lnTo>
                <a:lnTo>
                  <a:pt x="2049" y="3719"/>
                </a:lnTo>
                <a:close/>
                <a:moveTo>
                  <a:pt x="9736" y="3719"/>
                </a:moveTo>
                <a:lnTo>
                  <a:pt x="10838" y="5514"/>
                </a:lnTo>
                <a:lnTo>
                  <a:pt x="8633" y="5514"/>
                </a:lnTo>
                <a:lnTo>
                  <a:pt x="9736" y="3719"/>
                </a:lnTo>
                <a:close/>
                <a:moveTo>
                  <a:pt x="3435" y="6207"/>
                </a:moveTo>
                <a:cubicBezTo>
                  <a:pt x="3466" y="6964"/>
                  <a:pt x="2836" y="7594"/>
                  <a:pt x="2049" y="7594"/>
                </a:cubicBezTo>
                <a:cubicBezTo>
                  <a:pt x="1292" y="7594"/>
                  <a:pt x="662" y="6964"/>
                  <a:pt x="662" y="6207"/>
                </a:cubicBezTo>
                <a:close/>
                <a:moveTo>
                  <a:pt x="11090" y="6207"/>
                </a:moveTo>
                <a:cubicBezTo>
                  <a:pt x="11090" y="6964"/>
                  <a:pt x="10460" y="7594"/>
                  <a:pt x="9736" y="7594"/>
                </a:cubicBezTo>
                <a:cubicBezTo>
                  <a:pt x="8980" y="7594"/>
                  <a:pt x="8350" y="6964"/>
                  <a:pt x="8350" y="6207"/>
                </a:cubicBezTo>
                <a:close/>
                <a:moveTo>
                  <a:pt x="5892" y="663"/>
                </a:moveTo>
                <a:cubicBezTo>
                  <a:pt x="6113" y="663"/>
                  <a:pt x="6270" y="820"/>
                  <a:pt x="6270" y="1009"/>
                </a:cubicBezTo>
                <a:lnTo>
                  <a:pt x="6270" y="8980"/>
                </a:lnTo>
                <a:lnTo>
                  <a:pt x="5546" y="8980"/>
                </a:lnTo>
                <a:lnTo>
                  <a:pt x="5546" y="1009"/>
                </a:lnTo>
                <a:cubicBezTo>
                  <a:pt x="5546" y="820"/>
                  <a:pt x="5703" y="663"/>
                  <a:pt x="5892" y="663"/>
                </a:cubicBezTo>
                <a:close/>
                <a:moveTo>
                  <a:pt x="8003" y="9673"/>
                </a:moveTo>
                <a:cubicBezTo>
                  <a:pt x="8192" y="9673"/>
                  <a:pt x="8350" y="9830"/>
                  <a:pt x="8350" y="10020"/>
                </a:cubicBezTo>
                <a:lnTo>
                  <a:pt x="8350" y="10398"/>
                </a:lnTo>
                <a:lnTo>
                  <a:pt x="3466" y="10398"/>
                </a:lnTo>
                <a:lnTo>
                  <a:pt x="3466" y="10020"/>
                </a:lnTo>
                <a:cubicBezTo>
                  <a:pt x="3466" y="9830"/>
                  <a:pt x="3624" y="9673"/>
                  <a:pt x="3813" y="9673"/>
                </a:cubicBezTo>
                <a:close/>
                <a:moveTo>
                  <a:pt x="5955" y="1"/>
                </a:moveTo>
                <a:cubicBezTo>
                  <a:pt x="5357" y="1"/>
                  <a:pt x="4916" y="474"/>
                  <a:pt x="4916" y="1009"/>
                </a:cubicBezTo>
                <a:lnTo>
                  <a:pt x="4916" y="1167"/>
                </a:lnTo>
                <a:cubicBezTo>
                  <a:pt x="3970" y="1671"/>
                  <a:pt x="3655" y="1891"/>
                  <a:pt x="3057" y="1954"/>
                </a:cubicBezTo>
                <a:cubicBezTo>
                  <a:pt x="2899" y="1608"/>
                  <a:pt x="2553" y="1324"/>
                  <a:pt x="2112" y="1324"/>
                </a:cubicBezTo>
                <a:cubicBezTo>
                  <a:pt x="1734" y="1324"/>
                  <a:pt x="1387" y="1576"/>
                  <a:pt x="1166" y="1923"/>
                </a:cubicBezTo>
                <a:cubicBezTo>
                  <a:pt x="946" y="1891"/>
                  <a:pt x="694" y="1797"/>
                  <a:pt x="505" y="1734"/>
                </a:cubicBezTo>
                <a:cubicBezTo>
                  <a:pt x="454" y="1708"/>
                  <a:pt x="404" y="1697"/>
                  <a:pt x="355" y="1697"/>
                </a:cubicBezTo>
                <a:cubicBezTo>
                  <a:pt x="224" y="1697"/>
                  <a:pt x="110" y="1784"/>
                  <a:pt x="64" y="1923"/>
                </a:cubicBezTo>
                <a:cubicBezTo>
                  <a:pt x="1" y="2112"/>
                  <a:pt x="64" y="2301"/>
                  <a:pt x="284" y="2364"/>
                </a:cubicBezTo>
                <a:cubicBezTo>
                  <a:pt x="536" y="2458"/>
                  <a:pt x="820" y="2553"/>
                  <a:pt x="1135" y="2616"/>
                </a:cubicBezTo>
                <a:cubicBezTo>
                  <a:pt x="1229" y="2899"/>
                  <a:pt x="1387" y="3151"/>
                  <a:pt x="1607" y="3277"/>
                </a:cubicBezTo>
                <a:lnTo>
                  <a:pt x="127" y="5703"/>
                </a:lnTo>
                <a:cubicBezTo>
                  <a:pt x="64" y="5735"/>
                  <a:pt x="64" y="5829"/>
                  <a:pt x="64" y="5892"/>
                </a:cubicBezTo>
                <a:lnTo>
                  <a:pt x="64" y="6239"/>
                </a:lnTo>
                <a:cubicBezTo>
                  <a:pt x="64" y="7405"/>
                  <a:pt x="1009" y="8350"/>
                  <a:pt x="2175" y="8350"/>
                </a:cubicBezTo>
                <a:cubicBezTo>
                  <a:pt x="3309" y="8350"/>
                  <a:pt x="4254" y="7405"/>
                  <a:pt x="4254" y="6239"/>
                </a:cubicBezTo>
                <a:lnTo>
                  <a:pt x="4254" y="5892"/>
                </a:lnTo>
                <a:cubicBezTo>
                  <a:pt x="4254" y="5829"/>
                  <a:pt x="4254" y="5766"/>
                  <a:pt x="4222" y="5703"/>
                </a:cubicBezTo>
                <a:lnTo>
                  <a:pt x="2710" y="3277"/>
                </a:lnTo>
                <a:cubicBezTo>
                  <a:pt x="2962" y="3183"/>
                  <a:pt x="3120" y="2931"/>
                  <a:pt x="3183" y="2647"/>
                </a:cubicBezTo>
                <a:cubicBezTo>
                  <a:pt x="3844" y="2553"/>
                  <a:pt x="4222" y="2332"/>
                  <a:pt x="4947" y="1954"/>
                </a:cubicBezTo>
                <a:lnTo>
                  <a:pt x="4947" y="8980"/>
                </a:lnTo>
                <a:lnTo>
                  <a:pt x="3939" y="8980"/>
                </a:lnTo>
                <a:cubicBezTo>
                  <a:pt x="3340" y="8980"/>
                  <a:pt x="2899" y="9421"/>
                  <a:pt x="2899" y="9988"/>
                </a:cubicBezTo>
                <a:lnTo>
                  <a:pt x="2899" y="10713"/>
                </a:lnTo>
                <a:cubicBezTo>
                  <a:pt x="2899" y="10902"/>
                  <a:pt x="3057" y="11059"/>
                  <a:pt x="3246" y="11059"/>
                </a:cubicBezTo>
                <a:lnTo>
                  <a:pt x="8822" y="11059"/>
                </a:lnTo>
                <a:cubicBezTo>
                  <a:pt x="9011" y="11059"/>
                  <a:pt x="9169" y="10902"/>
                  <a:pt x="9169" y="10713"/>
                </a:cubicBezTo>
                <a:lnTo>
                  <a:pt x="9169" y="9988"/>
                </a:lnTo>
                <a:cubicBezTo>
                  <a:pt x="9169" y="9389"/>
                  <a:pt x="8696" y="8980"/>
                  <a:pt x="8129" y="8980"/>
                </a:cubicBezTo>
                <a:lnTo>
                  <a:pt x="7089" y="8980"/>
                </a:lnTo>
                <a:lnTo>
                  <a:pt x="7089" y="1954"/>
                </a:lnTo>
                <a:cubicBezTo>
                  <a:pt x="7814" y="2332"/>
                  <a:pt x="8224" y="2553"/>
                  <a:pt x="8885" y="2647"/>
                </a:cubicBezTo>
                <a:cubicBezTo>
                  <a:pt x="8980" y="2931"/>
                  <a:pt x="9137" y="3120"/>
                  <a:pt x="9358" y="3277"/>
                </a:cubicBezTo>
                <a:lnTo>
                  <a:pt x="7877" y="5703"/>
                </a:lnTo>
                <a:cubicBezTo>
                  <a:pt x="7814" y="5735"/>
                  <a:pt x="7814" y="5829"/>
                  <a:pt x="7814" y="5892"/>
                </a:cubicBezTo>
                <a:lnTo>
                  <a:pt x="7814" y="6239"/>
                </a:lnTo>
                <a:cubicBezTo>
                  <a:pt x="7814" y="7405"/>
                  <a:pt x="8759" y="8350"/>
                  <a:pt x="9925" y="8350"/>
                </a:cubicBezTo>
                <a:cubicBezTo>
                  <a:pt x="11059" y="8350"/>
                  <a:pt x="12004" y="7405"/>
                  <a:pt x="12004" y="6239"/>
                </a:cubicBezTo>
                <a:lnTo>
                  <a:pt x="12004" y="5892"/>
                </a:lnTo>
                <a:cubicBezTo>
                  <a:pt x="12004" y="5829"/>
                  <a:pt x="12004" y="5766"/>
                  <a:pt x="11973" y="5703"/>
                </a:cubicBezTo>
                <a:lnTo>
                  <a:pt x="10460" y="3277"/>
                </a:lnTo>
                <a:cubicBezTo>
                  <a:pt x="10523" y="3151"/>
                  <a:pt x="10681" y="2899"/>
                  <a:pt x="10744" y="2616"/>
                </a:cubicBezTo>
                <a:cubicBezTo>
                  <a:pt x="11027" y="2553"/>
                  <a:pt x="11343" y="2458"/>
                  <a:pt x="11626" y="2364"/>
                </a:cubicBezTo>
                <a:cubicBezTo>
                  <a:pt x="11815" y="2269"/>
                  <a:pt x="11878" y="2080"/>
                  <a:pt x="11815" y="1923"/>
                </a:cubicBezTo>
                <a:cubicBezTo>
                  <a:pt x="11746" y="1784"/>
                  <a:pt x="11626" y="1697"/>
                  <a:pt x="11505" y="1697"/>
                </a:cubicBezTo>
                <a:cubicBezTo>
                  <a:pt x="11461" y="1697"/>
                  <a:pt x="11416" y="1708"/>
                  <a:pt x="11374" y="1734"/>
                </a:cubicBezTo>
                <a:cubicBezTo>
                  <a:pt x="11122" y="1797"/>
                  <a:pt x="10933" y="1891"/>
                  <a:pt x="10712" y="1923"/>
                </a:cubicBezTo>
                <a:cubicBezTo>
                  <a:pt x="10555" y="1576"/>
                  <a:pt x="10208" y="1324"/>
                  <a:pt x="9767" y="1324"/>
                </a:cubicBezTo>
                <a:cubicBezTo>
                  <a:pt x="9326" y="1324"/>
                  <a:pt x="8980" y="1576"/>
                  <a:pt x="8822" y="1954"/>
                </a:cubicBezTo>
                <a:cubicBezTo>
                  <a:pt x="8224" y="1828"/>
                  <a:pt x="7908" y="1639"/>
                  <a:pt x="6963" y="1167"/>
                </a:cubicBezTo>
                <a:lnTo>
                  <a:pt x="6963" y="1009"/>
                </a:lnTo>
                <a:cubicBezTo>
                  <a:pt x="6963" y="411"/>
                  <a:pt x="6491" y="1"/>
                  <a:pt x="5955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5" name="Google Shape;8475;p71"/>
          <p:cNvSpPr/>
          <p:nvPr/>
        </p:nvSpPr>
        <p:spPr>
          <a:xfrm>
            <a:off x="5242833" y="2505407"/>
            <a:ext cx="334346" cy="329934"/>
          </a:xfrm>
          <a:custGeom>
            <a:rect b="b" l="l" r="r" t="t"/>
            <a:pathLst>
              <a:path extrusionOk="0" h="11815" w="11973">
                <a:moveTo>
                  <a:pt x="5986" y="631"/>
                </a:moveTo>
                <a:cubicBezTo>
                  <a:pt x="6396" y="631"/>
                  <a:pt x="6711" y="946"/>
                  <a:pt x="6711" y="1324"/>
                </a:cubicBezTo>
                <a:cubicBezTo>
                  <a:pt x="6711" y="1733"/>
                  <a:pt x="6396" y="2048"/>
                  <a:pt x="5986" y="2048"/>
                </a:cubicBezTo>
                <a:cubicBezTo>
                  <a:pt x="5608" y="2048"/>
                  <a:pt x="5293" y="1733"/>
                  <a:pt x="5293" y="1324"/>
                </a:cubicBezTo>
                <a:cubicBezTo>
                  <a:pt x="5293" y="946"/>
                  <a:pt x="5608" y="631"/>
                  <a:pt x="5986" y="631"/>
                </a:cubicBezTo>
                <a:close/>
                <a:moveTo>
                  <a:pt x="5986" y="2710"/>
                </a:moveTo>
                <a:cubicBezTo>
                  <a:pt x="6931" y="2710"/>
                  <a:pt x="7719" y="3498"/>
                  <a:pt x="7719" y="4443"/>
                </a:cubicBezTo>
                <a:lnTo>
                  <a:pt x="7719" y="4789"/>
                </a:lnTo>
                <a:lnTo>
                  <a:pt x="4253" y="4789"/>
                </a:lnTo>
                <a:lnTo>
                  <a:pt x="4253" y="4443"/>
                </a:lnTo>
                <a:cubicBezTo>
                  <a:pt x="4253" y="3498"/>
                  <a:pt x="5041" y="2710"/>
                  <a:pt x="5986" y="2710"/>
                </a:cubicBezTo>
                <a:close/>
                <a:moveTo>
                  <a:pt x="3245" y="6900"/>
                </a:moveTo>
                <a:cubicBezTo>
                  <a:pt x="3623" y="6900"/>
                  <a:pt x="3938" y="7215"/>
                  <a:pt x="3938" y="7593"/>
                </a:cubicBezTo>
                <a:cubicBezTo>
                  <a:pt x="3938" y="8003"/>
                  <a:pt x="3623" y="8318"/>
                  <a:pt x="3245" y="8318"/>
                </a:cubicBezTo>
                <a:cubicBezTo>
                  <a:pt x="2836" y="8255"/>
                  <a:pt x="2521" y="7940"/>
                  <a:pt x="2521" y="7593"/>
                </a:cubicBezTo>
                <a:cubicBezTo>
                  <a:pt x="2521" y="7215"/>
                  <a:pt x="2836" y="6900"/>
                  <a:pt x="3245" y="6900"/>
                </a:cubicBezTo>
                <a:close/>
                <a:moveTo>
                  <a:pt x="8759" y="6900"/>
                </a:moveTo>
                <a:cubicBezTo>
                  <a:pt x="9137" y="6900"/>
                  <a:pt x="9452" y="7215"/>
                  <a:pt x="9452" y="7593"/>
                </a:cubicBezTo>
                <a:cubicBezTo>
                  <a:pt x="9452" y="8003"/>
                  <a:pt x="9137" y="8318"/>
                  <a:pt x="8759" y="8318"/>
                </a:cubicBezTo>
                <a:cubicBezTo>
                  <a:pt x="8349" y="8318"/>
                  <a:pt x="8034" y="7940"/>
                  <a:pt x="8034" y="7593"/>
                </a:cubicBezTo>
                <a:cubicBezTo>
                  <a:pt x="8034" y="7215"/>
                  <a:pt x="8349" y="6900"/>
                  <a:pt x="8759" y="6900"/>
                </a:cubicBezTo>
                <a:close/>
                <a:moveTo>
                  <a:pt x="10365" y="5545"/>
                </a:moveTo>
                <a:cubicBezTo>
                  <a:pt x="10523" y="5545"/>
                  <a:pt x="10680" y="5672"/>
                  <a:pt x="10712" y="5829"/>
                </a:cubicBezTo>
                <a:lnTo>
                  <a:pt x="11216" y="8570"/>
                </a:lnTo>
                <a:cubicBezTo>
                  <a:pt x="11247" y="8790"/>
                  <a:pt x="11027" y="8980"/>
                  <a:pt x="10838" y="8980"/>
                </a:cubicBezTo>
                <a:lnTo>
                  <a:pt x="10460" y="8980"/>
                </a:lnTo>
                <a:cubicBezTo>
                  <a:pt x="10239" y="8790"/>
                  <a:pt x="10019" y="8633"/>
                  <a:pt x="9767" y="8507"/>
                </a:cubicBezTo>
                <a:cubicBezTo>
                  <a:pt x="10019" y="8255"/>
                  <a:pt x="10145" y="7940"/>
                  <a:pt x="10145" y="7562"/>
                </a:cubicBezTo>
                <a:cubicBezTo>
                  <a:pt x="10145" y="6806"/>
                  <a:pt x="9515" y="6176"/>
                  <a:pt x="8759" y="6176"/>
                </a:cubicBezTo>
                <a:cubicBezTo>
                  <a:pt x="8002" y="6176"/>
                  <a:pt x="7372" y="6806"/>
                  <a:pt x="7372" y="7562"/>
                </a:cubicBezTo>
                <a:cubicBezTo>
                  <a:pt x="7372" y="7908"/>
                  <a:pt x="7498" y="8223"/>
                  <a:pt x="7719" y="8507"/>
                </a:cubicBezTo>
                <a:cubicBezTo>
                  <a:pt x="7498" y="8633"/>
                  <a:pt x="7246" y="8790"/>
                  <a:pt x="7057" y="8980"/>
                </a:cubicBezTo>
                <a:lnTo>
                  <a:pt x="4883" y="8980"/>
                </a:lnTo>
                <a:cubicBezTo>
                  <a:pt x="4694" y="8790"/>
                  <a:pt x="4442" y="8633"/>
                  <a:pt x="4222" y="8507"/>
                </a:cubicBezTo>
                <a:cubicBezTo>
                  <a:pt x="4474" y="8255"/>
                  <a:pt x="4568" y="7940"/>
                  <a:pt x="4568" y="7562"/>
                </a:cubicBezTo>
                <a:cubicBezTo>
                  <a:pt x="4568" y="6806"/>
                  <a:pt x="3938" y="6176"/>
                  <a:pt x="3214" y="6176"/>
                </a:cubicBezTo>
                <a:cubicBezTo>
                  <a:pt x="2458" y="6176"/>
                  <a:pt x="1828" y="6806"/>
                  <a:pt x="1828" y="7562"/>
                </a:cubicBezTo>
                <a:cubicBezTo>
                  <a:pt x="1828" y="7908"/>
                  <a:pt x="1954" y="8223"/>
                  <a:pt x="2174" y="8507"/>
                </a:cubicBezTo>
                <a:cubicBezTo>
                  <a:pt x="1922" y="8633"/>
                  <a:pt x="1701" y="8790"/>
                  <a:pt x="1512" y="8980"/>
                </a:cubicBezTo>
                <a:lnTo>
                  <a:pt x="1103" y="8980"/>
                </a:lnTo>
                <a:cubicBezTo>
                  <a:pt x="882" y="8980"/>
                  <a:pt x="725" y="8790"/>
                  <a:pt x="756" y="8570"/>
                </a:cubicBezTo>
                <a:lnTo>
                  <a:pt x="1260" y="5829"/>
                </a:lnTo>
                <a:cubicBezTo>
                  <a:pt x="1323" y="5672"/>
                  <a:pt x="1418" y="5545"/>
                  <a:pt x="1638" y="5545"/>
                </a:cubicBezTo>
                <a:close/>
                <a:moveTo>
                  <a:pt x="3214" y="8948"/>
                </a:moveTo>
                <a:cubicBezTo>
                  <a:pt x="4127" y="8948"/>
                  <a:pt x="4915" y="9736"/>
                  <a:pt x="4915" y="10712"/>
                </a:cubicBezTo>
                <a:lnTo>
                  <a:pt x="4915" y="11059"/>
                </a:lnTo>
                <a:lnTo>
                  <a:pt x="1481" y="11059"/>
                </a:lnTo>
                <a:lnTo>
                  <a:pt x="1481" y="10712"/>
                </a:lnTo>
                <a:cubicBezTo>
                  <a:pt x="1481" y="9736"/>
                  <a:pt x="2269" y="8948"/>
                  <a:pt x="3214" y="8948"/>
                </a:cubicBezTo>
                <a:close/>
                <a:moveTo>
                  <a:pt x="8759" y="8948"/>
                </a:moveTo>
                <a:cubicBezTo>
                  <a:pt x="9704" y="8948"/>
                  <a:pt x="10491" y="9736"/>
                  <a:pt x="10491" y="10712"/>
                </a:cubicBezTo>
                <a:lnTo>
                  <a:pt x="10491" y="11059"/>
                </a:lnTo>
                <a:lnTo>
                  <a:pt x="7026" y="11059"/>
                </a:lnTo>
                <a:lnTo>
                  <a:pt x="7026" y="10712"/>
                </a:lnTo>
                <a:cubicBezTo>
                  <a:pt x="7026" y="9736"/>
                  <a:pt x="7813" y="8948"/>
                  <a:pt x="8759" y="8948"/>
                </a:cubicBezTo>
                <a:close/>
                <a:moveTo>
                  <a:pt x="5986" y="1"/>
                </a:moveTo>
                <a:cubicBezTo>
                  <a:pt x="5262" y="1"/>
                  <a:pt x="4631" y="631"/>
                  <a:pt x="4631" y="1387"/>
                </a:cubicBezTo>
                <a:cubicBezTo>
                  <a:pt x="4631" y="1733"/>
                  <a:pt x="4726" y="2048"/>
                  <a:pt x="4978" y="2269"/>
                </a:cubicBezTo>
                <a:cubicBezTo>
                  <a:pt x="4127" y="2679"/>
                  <a:pt x="3592" y="3498"/>
                  <a:pt x="3592" y="4474"/>
                </a:cubicBezTo>
                <a:lnTo>
                  <a:pt x="3592" y="4852"/>
                </a:lnTo>
                <a:lnTo>
                  <a:pt x="1670" y="4852"/>
                </a:lnTo>
                <a:cubicBezTo>
                  <a:pt x="1166" y="4852"/>
                  <a:pt x="725" y="5199"/>
                  <a:pt x="630" y="5703"/>
                </a:cubicBezTo>
                <a:lnTo>
                  <a:pt x="126" y="8475"/>
                </a:lnTo>
                <a:cubicBezTo>
                  <a:pt x="0" y="9043"/>
                  <a:pt x="473" y="9610"/>
                  <a:pt x="1071" y="9673"/>
                </a:cubicBezTo>
                <a:cubicBezTo>
                  <a:pt x="914" y="9988"/>
                  <a:pt x="819" y="10366"/>
                  <a:pt x="819" y="10744"/>
                </a:cubicBezTo>
                <a:lnTo>
                  <a:pt x="819" y="11468"/>
                </a:lnTo>
                <a:cubicBezTo>
                  <a:pt x="819" y="11657"/>
                  <a:pt x="977" y="11815"/>
                  <a:pt x="1197" y="11815"/>
                </a:cubicBezTo>
                <a:lnTo>
                  <a:pt x="5356" y="11815"/>
                </a:lnTo>
                <a:cubicBezTo>
                  <a:pt x="5545" y="11815"/>
                  <a:pt x="5703" y="11657"/>
                  <a:pt x="5703" y="11468"/>
                </a:cubicBezTo>
                <a:lnTo>
                  <a:pt x="5703" y="10744"/>
                </a:lnTo>
                <a:cubicBezTo>
                  <a:pt x="5703" y="10366"/>
                  <a:pt x="5640" y="9988"/>
                  <a:pt x="5482" y="9673"/>
                </a:cubicBezTo>
                <a:lnTo>
                  <a:pt x="6648" y="9673"/>
                </a:lnTo>
                <a:cubicBezTo>
                  <a:pt x="6490" y="9988"/>
                  <a:pt x="6427" y="10366"/>
                  <a:pt x="6427" y="10744"/>
                </a:cubicBezTo>
                <a:lnTo>
                  <a:pt x="6427" y="11468"/>
                </a:lnTo>
                <a:cubicBezTo>
                  <a:pt x="6427" y="11657"/>
                  <a:pt x="6585" y="11815"/>
                  <a:pt x="6774" y="11815"/>
                </a:cubicBezTo>
                <a:lnTo>
                  <a:pt x="10838" y="11815"/>
                </a:lnTo>
                <a:cubicBezTo>
                  <a:pt x="11027" y="11815"/>
                  <a:pt x="11184" y="11657"/>
                  <a:pt x="11184" y="11468"/>
                </a:cubicBezTo>
                <a:lnTo>
                  <a:pt x="11184" y="10744"/>
                </a:lnTo>
                <a:cubicBezTo>
                  <a:pt x="11184" y="10366"/>
                  <a:pt x="11121" y="9988"/>
                  <a:pt x="10964" y="9673"/>
                </a:cubicBezTo>
                <a:cubicBezTo>
                  <a:pt x="11563" y="9610"/>
                  <a:pt x="11972" y="9043"/>
                  <a:pt x="11878" y="8475"/>
                </a:cubicBezTo>
                <a:lnTo>
                  <a:pt x="11342" y="5703"/>
                </a:lnTo>
                <a:cubicBezTo>
                  <a:pt x="11279" y="5199"/>
                  <a:pt x="10838" y="4852"/>
                  <a:pt x="10334" y="4852"/>
                </a:cubicBezTo>
                <a:lnTo>
                  <a:pt x="8412" y="4852"/>
                </a:lnTo>
                <a:lnTo>
                  <a:pt x="8412" y="4474"/>
                </a:lnTo>
                <a:cubicBezTo>
                  <a:pt x="8412" y="3498"/>
                  <a:pt x="7845" y="2679"/>
                  <a:pt x="7026" y="2269"/>
                </a:cubicBezTo>
                <a:cubicBezTo>
                  <a:pt x="7246" y="2048"/>
                  <a:pt x="7372" y="1733"/>
                  <a:pt x="7372" y="1387"/>
                </a:cubicBezTo>
                <a:cubicBezTo>
                  <a:pt x="7372" y="631"/>
                  <a:pt x="6742" y="1"/>
                  <a:pt x="5986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6" name="Google Shape;8476;p71"/>
          <p:cNvSpPr/>
          <p:nvPr/>
        </p:nvSpPr>
        <p:spPr>
          <a:xfrm>
            <a:off x="7397176" y="1688979"/>
            <a:ext cx="212062" cy="328175"/>
          </a:xfrm>
          <a:custGeom>
            <a:rect b="b" l="l" r="r" t="t"/>
            <a:pathLst>
              <a:path extrusionOk="0" h="11752" w="7594">
                <a:moveTo>
                  <a:pt x="6585" y="662"/>
                </a:moveTo>
                <a:cubicBezTo>
                  <a:pt x="6774" y="662"/>
                  <a:pt x="6932" y="819"/>
                  <a:pt x="6932" y="1008"/>
                </a:cubicBezTo>
                <a:cubicBezTo>
                  <a:pt x="6932" y="1197"/>
                  <a:pt x="6774" y="1355"/>
                  <a:pt x="6585" y="1355"/>
                </a:cubicBezTo>
                <a:lnTo>
                  <a:pt x="1040" y="1355"/>
                </a:lnTo>
                <a:cubicBezTo>
                  <a:pt x="820" y="1355"/>
                  <a:pt x="662" y="1197"/>
                  <a:pt x="662" y="1008"/>
                </a:cubicBezTo>
                <a:cubicBezTo>
                  <a:pt x="662" y="819"/>
                  <a:pt x="820" y="662"/>
                  <a:pt x="1040" y="662"/>
                </a:cubicBezTo>
                <a:close/>
                <a:moveTo>
                  <a:pt x="6175" y="2048"/>
                </a:moveTo>
                <a:lnTo>
                  <a:pt x="6175" y="2867"/>
                </a:lnTo>
                <a:cubicBezTo>
                  <a:pt x="5435" y="3277"/>
                  <a:pt x="4600" y="3481"/>
                  <a:pt x="3765" y="3481"/>
                </a:cubicBezTo>
                <a:cubicBezTo>
                  <a:pt x="2930" y="3481"/>
                  <a:pt x="2096" y="3277"/>
                  <a:pt x="1355" y="2867"/>
                </a:cubicBezTo>
                <a:lnTo>
                  <a:pt x="1355" y="2048"/>
                </a:lnTo>
                <a:close/>
                <a:moveTo>
                  <a:pt x="1418" y="3686"/>
                </a:moveTo>
                <a:lnTo>
                  <a:pt x="1418" y="3686"/>
                </a:lnTo>
                <a:cubicBezTo>
                  <a:pt x="2174" y="4001"/>
                  <a:pt x="2962" y="4190"/>
                  <a:pt x="3781" y="4190"/>
                </a:cubicBezTo>
                <a:cubicBezTo>
                  <a:pt x="4600" y="4190"/>
                  <a:pt x="5388" y="4033"/>
                  <a:pt x="6144" y="3686"/>
                </a:cubicBezTo>
                <a:lnTo>
                  <a:pt x="6144" y="3686"/>
                </a:lnTo>
                <a:cubicBezTo>
                  <a:pt x="5860" y="4757"/>
                  <a:pt x="4915" y="5545"/>
                  <a:pt x="3781" y="5545"/>
                </a:cubicBezTo>
                <a:cubicBezTo>
                  <a:pt x="2647" y="5545"/>
                  <a:pt x="1702" y="4757"/>
                  <a:pt x="1418" y="3686"/>
                </a:cubicBezTo>
                <a:close/>
                <a:moveTo>
                  <a:pt x="3435" y="6238"/>
                </a:moveTo>
                <a:lnTo>
                  <a:pt x="3435" y="7813"/>
                </a:lnTo>
                <a:lnTo>
                  <a:pt x="1544" y="9704"/>
                </a:lnTo>
                <a:lnTo>
                  <a:pt x="1355" y="9704"/>
                </a:lnTo>
                <a:lnTo>
                  <a:pt x="1355" y="8695"/>
                </a:lnTo>
                <a:cubicBezTo>
                  <a:pt x="1355" y="7467"/>
                  <a:pt x="2237" y="6427"/>
                  <a:pt x="3435" y="6238"/>
                </a:cubicBezTo>
                <a:close/>
                <a:moveTo>
                  <a:pt x="3781" y="8443"/>
                </a:moveTo>
                <a:lnTo>
                  <a:pt x="5041" y="9704"/>
                </a:lnTo>
                <a:lnTo>
                  <a:pt x="2552" y="9704"/>
                </a:lnTo>
                <a:lnTo>
                  <a:pt x="3781" y="8443"/>
                </a:lnTo>
                <a:close/>
                <a:moveTo>
                  <a:pt x="4128" y="6238"/>
                </a:moveTo>
                <a:cubicBezTo>
                  <a:pt x="5325" y="6396"/>
                  <a:pt x="6207" y="7435"/>
                  <a:pt x="6207" y="8695"/>
                </a:cubicBezTo>
                <a:lnTo>
                  <a:pt x="6207" y="9704"/>
                </a:lnTo>
                <a:lnTo>
                  <a:pt x="6018" y="9704"/>
                </a:lnTo>
                <a:lnTo>
                  <a:pt x="4128" y="7813"/>
                </a:lnTo>
                <a:lnTo>
                  <a:pt x="4128" y="6238"/>
                </a:lnTo>
                <a:close/>
                <a:moveTo>
                  <a:pt x="6553" y="10397"/>
                </a:moveTo>
                <a:cubicBezTo>
                  <a:pt x="6743" y="10428"/>
                  <a:pt x="6900" y="10586"/>
                  <a:pt x="6900" y="10743"/>
                </a:cubicBezTo>
                <a:cubicBezTo>
                  <a:pt x="6900" y="10932"/>
                  <a:pt x="6743" y="11090"/>
                  <a:pt x="6553" y="11090"/>
                </a:cubicBezTo>
                <a:lnTo>
                  <a:pt x="977" y="11090"/>
                </a:lnTo>
                <a:cubicBezTo>
                  <a:pt x="788" y="11090"/>
                  <a:pt x="631" y="10932"/>
                  <a:pt x="631" y="10743"/>
                </a:cubicBezTo>
                <a:cubicBezTo>
                  <a:pt x="631" y="10554"/>
                  <a:pt x="788" y="10397"/>
                  <a:pt x="977" y="10397"/>
                </a:cubicBezTo>
                <a:close/>
                <a:moveTo>
                  <a:pt x="1009" y="0"/>
                </a:moveTo>
                <a:cubicBezTo>
                  <a:pt x="442" y="0"/>
                  <a:pt x="0" y="473"/>
                  <a:pt x="0" y="1008"/>
                </a:cubicBezTo>
                <a:cubicBezTo>
                  <a:pt x="0" y="1449"/>
                  <a:pt x="284" y="1827"/>
                  <a:pt x="694" y="1985"/>
                </a:cubicBezTo>
                <a:lnTo>
                  <a:pt x="694" y="3088"/>
                </a:lnTo>
                <a:cubicBezTo>
                  <a:pt x="694" y="4316"/>
                  <a:pt x="1387" y="5356"/>
                  <a:pt x="2395" y="5860"/>
                </a:cubicBezTo>
                <a:cubicBezTo>
                  <a:pt x="1387" y="6364"/>
                  <a:pt x="694" y="7435"/>
                  <a:pt x="694" y="8664"/>
                </a:cubicBezTo>
                <a:lnTo>
                  <a:pt x="694" y="9767"/>
                </a:lnTo>
                <a:cubicBezTo>
                  <a:pt x="316" y="9924"/>
                  <a:pt x="0" y="10271"/>
                  <a:pt x="0" y="10743"/>
                </a:cubicBezTo>
                <a:cubicBezTo>
                  <a:pt x="0" y="11342"/>
                  <a:pt x="473" y="11751"/>
                  <a:pt x="1009" y="11751"/>
                </a:cubicBezTo>
                <a:lnTo>
                  <a:pt x="6585" y="11751"/>
                </a:lnTo>
                <a:cubicBezTo>
                  <a:pt x="7152" y="11751"/>
                  <a:pt x="7593" y="11279"/>
                  <a:pt x="7593" y="10743"/>
                </a:cubicBezTo>
                <a:cubicBezTo>
                  <a:pt x="7593" y="10302"/>
                  <a:pt x="7310" y="9924"/>
                  <a:pt x="6900" y="9767"/>
                </a:cubicBezTo>
                <a:lnTo>
                  <a:pt x="6900" y="8664"/>
                </a:lnTo>
                <a:cubicBezTo>
                  <a:pt x="6900" y="7435"/>
                  <a:pt x="6207" y="6364"/>
                  <a:pt x="5199" y="5860"/>
                </a:cubicBezTo>
                <a:cubicBezTo>
                  <a:pt x="6207" y="5387"/>
                  <a:pt x="6900" y="4316"/>
                  <a:pt x="6900" y="3088"/>
                </a:cubicBezTo>
                <a:lnTo>
                  <a:pt x="6900" y="1985"/>
                </a:lnTo>
                <a:cubicBezTo>
                  <a:pt x="7278" y="1827"/>
                  <a:pt x="7593" y="1481"/>
                  <a:pt x="7593" y="1008"/>
                </a:cubicBezTo>
                <a:cubicBezTo>
                  <a:pt x="7593" y="410"/>
                  <a:pt x="7121" y="0"/>
                  <a:pt x="658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77" name="Google Shape;8477;p71"/>
          <p:cNvSpPr/>
          <p:nvPr/>
        </p:nvSpPr>
        <p:spPr>
          <a:xfrm>
            <a:off x="1470463" y="1687653"/>
            <a:ext cx="332559" cy="330827"/>
          </a:xfrm>
          <a:custGeom>
            <a:rect b="b" l="l" r="r" t="t"/>
            <a:pathLst>
              <a:path extrusionOk="0" h="11847" w="11909">
                <a:moveTo>
                  <a:pt x="3560" y="2647"/>
                </a:moveTo>
                <a:lnTo>
                  <a:pt x="3560" y="3561"/>
                </a:lnTo>
                <a:lnTo>
                  <a:pt x="2615" y="3561"/>
                </a:lnTo>
                <a:lnTo>
                  <a:pt x="3560" y="2647"/>
                </a:lnTo>
                <a:close/>
                <a:moveTo>
                  <a:pt x="6616" y="4222"/>
                </a:moveTo>
                <a:cubicBezTo>
                  <a:pt x="7971" y="4285"/>
                  <a:pt x="9074" y="5325"/>
                  <a:pt x="9074" y="6680"/>
                </a:cubicBezTo>
                <a:cubicBezTo>
                  <a:pt x="9074" y="8003"/>
                  <a:pt x="7971" y="9106"/>
                  <a:pt x="6616" y="9106"/>
                </a:cubicBezTo>
                <a:cubicBezTo>
                  <a:pt x="5293" y="9106"/>
                  <a:pt x="4190" y="8003"/>
                  <a:pt x="4190" y="6680"/>
                </a:cubicBezTo>
                <a:cubicBezTo>
                  <a:pt x="4190" y="5325"/>
                  <a:pt x="5293" y="4222"/>
                  <a:pt x="6616" y="4222"/>
                </a:cubicBezTo>
                <a:close/>
                <a:moveTo>
                  <a:pt x="7687" y="757"/>
                </a:moveTo>
                <a:lnTo>
                  <a:pt x="7687" y="1513"/>
                </a:lnTo>
                <a:lnTo>
                  <a:pt x="3875" y="1513"/>
                </a:lnTo>
                <a:cubicBezTo>
                  <a:pt x="3781" y="1513"/>
                  <a:pt x="3655" y="1544"/>
                  <a:pt x="3623" y="1639"/>
                </a:cubicBezTo>
                <a:lnTo>
                  <a:pt x="1512" y="3718"/>
                </a:lnTo>
                <a:cubicBezTo>
                  <a:pt x="1418" y="3813"/>
                  <a:pt x="1386" y="3876"/>
                  <a:pt x="1386" y="3939"/>
                </a:cubicBezTo>
                <a:lnTo>
                  <a:pt x="1386" y="9862"/>
                </a:lnTo>
                <a:lnTo>
                  <a:pt x="662" y="9862"/>
                </a:lnTo>
                <a:lnTo>
                  <a:pt x="662" y="757"/>
                </a:lnTo>
                <a:close/>
                <a:moveTo>
                  <a:pt x="8380" y="2175"/>
                </a:moveTo>
                <a:lnTo>
                  <a:pt x="8380" y="4128"/>
                </a:lnTo>
                <a:cubicBezTo>
                  <a:pt x="7876" y="3813"/>
                  <a:pt x="7278" y="3592"/>
                  <a:pt x="6648" y="3592"/>
                </a:cubicBezTo>
                <a:cubicBezTo>
                  <a:pt x="4915" y="3592"/>
                  <a:pt x="3560" y="5010"/>
                  <a:pt x="3560" y="6711"/>
                </a:cubicBezTo>
                <a:cubicBezTo>
                  <a:pt x="3560" y="8444"/>
                  <a:pt x="4946" y="9830"/>
                  <a:pt x="6648" y="9830"/>
                </a:cubicBezTo>
                <a:cubicBezTo>
                  <a:pt x="7120" y="9830"/>
                  <a:pt x="7593" y="9704"/>
                  <a:pt x="8002" y="9515"/>
                </a:cubicBezTo>
                <a:lnTo>
                  <a:pt x="8380" y="9893"/>
                </a:lnTo>
                <a:lnTo>
                  <a:pt x="8380" y="10492"/>
                </a:lnTo>
                <a:lnTo>
                  <a:pt x="2079" y="10492"/>
                </a:lnTo>
                <a:lnTo>
                  <a:pt x="2079" y="4285"/>
                </a:lnTo>
                <a:lnTo>
                  <a:pt x="3875" y="4285"/>
                </a:lnTo>
                <a:cubicBezTo>
                  <a:pt x="4064" y="4285"/>
                  <a:pt x="4222" y="4128"/>
                  <a:pt x="4222" y="3907"/>
                </a:cubicBezTo>
                <a:lnTo>
                  <a:pt x="4222" y="2175"/>
                </a:lnTo>
                <a:close/>
                <a:moveTo>
                  <a:pt x="9074" y="8633"/>
                </a:moveTo>
                <a:lnTo>
                  <a:pt x="11027" y="10618"/>
                </a:lnTo>
                <a:cubicBezTo>
                  <a:pt x="11153" y="10744"/>
                  <a:pt x="11153" y="10964"/>
                  <a:pt x="11027" y="11090"/>
                </a:cubicBezTo>
                <a:cubicBezTo>
                  <a:pt x="10964" y="11153"/>
                  <a:pt x="10877" y="11185"/>
                  <a:pt x="10791" y="11185"/>
                </a:cubicBezTo>
                <a:cubicBezTo>
                  <a:pt x="10704" y="11185"/>
                  <a:pt x="10617" y="11153"/>
                  <a:pt x="10554" y="11090"/>
                </a:cubicBezTo>
                <a:lnTo>
                  <a:pt x="8601" y="9106"/>
                </a:lnTo>
                <a:cubicBezTo>
                  <a:pt x="8790" y="9011"/>
                  <a:pt x="8948" y="8791"/>
                  <a:pt x="9074" y="8633"/>
                </a:cubicBezTo>
                <a:close/>
                <a:moveTo>
                  <a:pt x="347" y="1"/>
                </a:moveTo>
                <a:cubicBezTo>
                  <a:pt x="158" y="1"/>
                  <a:pt x="0" y="190"/>
                  <a:pt x="0" y="379"/>
                </a:cubicBezTo>
                <a:lnTo>
                  <a:pt x="0" y="10145"/>
                </a:lnTo>
                <a:cubicBezTo>
                  <a:pt x="0" y="10334"/>
                  <a:pt x="158" y="10492"/>
                  <a:pt x="347" y="10492"/>
                </a:cubicBezTo>
                <a:lnTo>
                  <a:pt x="1386" y="10492"/>
                </a:lnTo>
                <a:lnTo>
                  <a:pt x="1386" y="10838"/>
                </a:lnTo>
                <a:cubicBezTo>
                  <a:pt x="1386" y="11059"/>
                  <a:pt x="1544" y="11216"/>
                  <a:pt x="1733" y="11216"/>
                </a:cubicBezTo>
                <a:lnTo>
                  <a:pt x="8695" y="11216"/>
                </a:lnTo>
                <a:cubicBezTo>
                  <a:pt x="8916" y="11216"/>
                  <a:pt x="9074" y="11059"/>
                  <a:pt x="9074" y="10838"/>
                </a:cubicBezTo>
                <a:lnTo>
                  <a:pt x="9074" y="10586"/>
                </a:lnTo>
                <a:lnTo>
                  <a:pt x="10050" y="11563"/>
                </a:lnTo>
                <a:cubicBezTo>
                  <a:pt x="10239" y="11752"/>
                  <a:pt x="10507" y="11847"/>
                  <a:pt x="10775" y="11847"/>
                </a:cubicBezTo>
                <a:cubicBezTo>
                  <a:pt x="11043" y="11847"/>
                  <a:pt x="11310" y="11752"/>
                  <a:pt x="11499" y="11563"/>
                </a:cubicBezTo>
                <a:cubicBezTo>
                  <a:pt x="11909" y="11153"/>
                  <a:pt x="11909" y="10492"/>
                  <a:pt x="11499" y="10114"/>
                </a:cubicBezTo>
                <a:lnTo>
                  <a:pt x="9420" y="8003"/>
                </a:lnTo>
                <a:cubicBezTo>
                  <a:pt x="9609" y="7625"/>
                  <a:pt x="9735" y="7152"/>
                  <a:pt x="9735" y="6680"/>
                </a:cubicBezTo>
                <a:cubicBezTo>
                  <a:pt x="9735" y="5924"/>
                  <a:pt x="9452" y="5262"/>
                  <a:pt x="9011" y="4695"/>
                </a:cubicBezTo>
                <a:lnTo>
                  <a:pt x="9011" y="1828"/>
                </a:lnTo>
                <a:cubicBezTo>
                  <a:pt x="9011" y="1639"/>
                  <a:pt x="8853" y="1481"/>
                  <a:pt x="8664" y="1481"/>
                </a:cubicBezTo>
                <a:lnTo>
                  <a:pt x="8317" y="1481"/>
                </a:lnTo>
                <a:lnTo>
                  <a:pt x="8317" y="379"/>
                </a:lnTo>
                <a:cubicBezTo>
                  <a:pt x="8317" y="190"/>
                  <a:pt x="8160" y="1"/>
                  <a:pt x="7971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78" name="Google Shape;8478;p71"/>
          <p:cNvGrpSpPr/>
          <p:nvPr/>
        </p:nvGrpSpPr>
        <p:grpSpPr>
          <a:xfrm>
            <a:off x="1470025" y="2080030"/>
            <a:ext cx="333452" cy="329962"/>
            <a:chOff x="1049375" y="2318350"/>
            <a:chExt cx="298525" cy="295400"/>
          </a:xfrm>
        </p:grpSpPr>
        <p:sp>
          <p:nvSpPr>
            <p:cNvPr id="8479" name="Google Shape;8479;p71"/>
            <p:cNvSpPr/>
            <p:nvPr/>
          </p:nvSpPr>
          <p:spPr>
            <a:xfrm>
              <a:off x="1101350" y="2492325"/>
              <a:ext cx="70125" cy="50525"/>
            </a:xfrm>
            <a:custGeom>
              <a:rect b="b" l="l" r="r" t="t"/>
              <a:pathLst>
                <a:path extrusionOk="0" h="2021" w="2805">
                  <a:moveTo>
                    <a:pt x="2473" y="0"/>
                  </a:moveTo>
                  <a:cubicBezTo>
                    <a:pt x="2377" y="0"/>
                    <a:pt x="2273" y="32"/>
                    <a:pt x="2206" y="99"/>
                  </a:cubicBezTo>
                  <a:lnTo>
                    <a:pt x="1072" y="1233"/>
                  </a:lnTo>
                  <a:lnTo>
                    <a:pt x="599" y="761"/>
                  </a:lnTo>
                  <a:cubicBezTo>
                    <a:pt x="536" y="713"/>
                    <a:pt x="449" y="690"/>
                    <a:pt x="363" y="690"/>
                  </a:cubicBezTo>
                  <a:cubicBezTo>
                    <a:pt x="276" y="690"/>
                    <a:pt x="189" y="713"/>
                    <a:pt x="126" y="761"/>
                  </a:cubicBezTo>
                  <a:cubicBezTo>
                    <a:pt x="0" y="887"/>
                    <a:pt x="0" y="1139"/>
                    <a:pt x="126" y="1233"/>
                  </a:cubicBezTo>
                  <a:lnTo>
                    <a:pt x="820" y="1958"/>
                  </a:lnTo>
                  <a:cubicBezTo>
                    <a:pt x="914" y="2021"/>
                    <a:pt x="977" y="2021"/>
                    <a:pt x="1072" y="2021"/>
                  </a:cubicBezTo>
                  <a:cubicBezTo>
                    <a:pt x="1135" y="2021"/>
                    <a:pt x="1261" y="1989"/>
                    <a:pt x="1292" y="1926"/>
                  </a:cubicBezTo>
                  <a:lnTo>
                    <a:pt x="2678" y="540"/>
                  </a:lnTo>
                  <a:cubicBezTo>
                    <a:pt x="2804" y="414"/>
                    <a:pt x="2804" y="162"/>
                    <a:pt x="2678" y="68"/>
                  </a:cubicBezTo>
                  <a:cubicBezTo>
                    <a:pt x="2634" y="24"/>
                    <a:pt x="2557" y="0"/>
                    <a:pt x="247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0" name="Google Shape;8480;p71"/>
            <p:cNvSpPr/>
            <p:nvPr/>
          </p:nvSpPr>
          <p:spPr>
            <a:xfrm>
              <a:off x="1101350" y="2440525"/>
              <a:ext cx="70125" cy="51150"/>
            </a:xfrm>
            <a:custGeom>
              <a:rect b="b" l="l" r="r" t="t"/>
              <a:pathLst>
                <a:path extrusionOk="0" h="2046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38"/>
                    <a:pt x="449" y="714"/>
                    <a:pt x="363" y="714"/>
                  </a:cubicBezTo>
                  <a:cubicBezTo>
                    <a:pt x="276" y="714"/>
                    <a:pt x="189" y="738"/>
                    <a:pt x="126" y="785"/>
                  </a:cubicBezTo>
                  <a:cubicBezTo>
                    <a:pt x="0" y="911"/>
                    <a:pt x="0" y="1163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4"/>
                    <a:pt x="1292" y="1951"/>
                  </a:cubicBezTo>
                  <a:lnTo>
                    <a:pt x="2678" y="564"/>
                  </a:lnTo>
                  <a:cubicBezTo>
                    <a:pt x="2804" y="438"/>
                    <a:pt x="2804" y="186"/>
                    <a:pt x="2678" y="92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1" name="Google Shape;8481;p71"/>
            <p:cNvSpPr/>
            <p:nvPr/>
          </p:nvSpPr>
          <p:spPr>
            <a:xfrm>
              <a:off x="1101350" y="2388550"/>
              <a:ext cx="70125" cy="51125"/>
            </a:xfrm>
            <a:custGeom>
              <a:rect b="b" l="l" r="r" t="t"/>
              <a:pathLst>
                <a:path extrusionOk="0" h="2045" w="2805">
                  <a:moveTo>
                    <a:pt x="2469" y="1"/>
                  </a:moveTo>
                  <a:cubicBezTo>
                    <a:pt x="2374" y="1"/>
                    <a:pt x="2272" y="40"/>
                    <a:pt x="2206" y="123"/>
                  </a:cubicBezTo>
                  <a:lnTo>
                    <a:pt x="1072" y="1257"/>
                  </a:lnTo>
                  <a:lnTo>
                    <a:pt x="599" y="785"/>
                  </a:lnTo>
                  <a:cubicBezTo>
                    <a:pt x="536" y="722"/>
                    <a:pt x="449" y="690"/>
                    <a:pt x="363" y="690"/>
                  </a:cubicBezTo>
                  <a:cubicBezTo>
                    <a:pt x="276" y="690"/>
                    <a:pt x="189" y="722"/>
                    <a:pt x="126" y="785"/>
                  </a:cubicBezTo>
                  <a:cubicBezTo>
                    <a:pt x="0" y="911"/>
                    <a:pt x="0" y="1131"/>
                    <a:pt x="126" y="1257"/>
                  </a:cubicBezTo>
                  <a:lnTo>
                    <a:pt x="820" y="1982"/>
                  </a:lnTo>
                  <a:cubicBezTo>
                    <a:pt x="914" y="2045"/>
                    <a:pt x="977" y="2045"/>
                    <a:pt x="1072" y="2045"/>
                  </a:cubicBezTo>
                  <a:cubicBezTo>
                    <a:pt x="1135" y="2045"/>
                    <a:pt x="1261" y="2013"/>
                    <a:pt x="1292" y="1919"/>
                  </a:cubicBezTo>
                  <a:lnTo>
                    <a:pt x="2678" y="532"/>
                  </a:lnTo>
                  <a:cubicBezTo>
                    <a:pt x="2804" y="438"/>
                    <a:pt x="2804" y="186"/>
                    <a:pt x="2678" y="91"/>
                  </a:cubicBezTo>
                  <a:cubicBezTo>
                    <a:pt x="2634" y="32"/>
                    <a:pt x="2554" y="1"/>
                    <a:pt x="246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2" name="Google Shape;8482;p71"/>
            <p:cNvSpPr/>
            <p:nvPr/>
          </p:nvSpPr>
          <p:spPr>
            <a:xfrm>
              <a:off x="1049375" y="2318350"/>
              <a:ext cx="298525" cy="295400"/>
            </a:xfrm>
            <a:custGeom>
              <a:rect b="b" l="l" r="r" t="t"/>
              <a:pathLst>
                <a:path extrusionOk="0" h="11816" w="11941">
                  <a:moveTo>
                    <a:pt x="6963" y="1198"/>
                  </a:moveTo>
                  <a:lnTo>
                    <a:pt x="7876" y="2143"/>
                  </a:lnTo>
                  <a:lnTo>
                    <a:pt x="6963" y="2143"/>
                  </a:lnTo>
                  <a:lnTo>
                    <a:pt x="6963" y="1198"/>
                  </a:lnTo>
                  <a:close/>
                  <a:moveTo>
                    <a:pt x="10286" y="3498"/>
                  </a:moveTo>
                  <a:cubicBezTo>
                    <a:pt x="10373" y="3498"/>
                    <a:pt x="10460" y="3530"/>
                    <a:pt x="10523" y="3593"/>
                  </a:cubicBezTo>
                  <a:lnTo>
                    <a:pt x="10995" y="4065"/>
                  </a:lnTo>
                  <a:cubicBezTo>
                    <a:pt x="11184" y="4223"/>
                    <a:pt x="11184" y="4475"/>
                    <a:pt x="11027" y="4569"/>
                  </a:cubicBezTo>
                  <a:lnTo>
                    <a:pt x="10806" y="4821"/>
                  </a:lnTo>
                  <a:lnTo>
                    <a:pt x="9798" y="3845"/>
                  </a:lnTo>
                  <a:lnTo>
                    <a:pt x="10050" y="3593"/>
                  </a:lnTo>
                  <a:cubicBezTo>
                    <a:pt x="10113" y="3530"/>
                    <a:pt x="10200" y="3498"/>
                    <a:pt x="10286" y="3498"/>
                  </a:cubicBezTo>
                  <a:close/>
                  <a:moveTo>
                    <a:pt x="9294" y="4349"/>
                  </a:moveTo>
                  <a:lnTo>
                    <a:pt x="10271" y="5325"/>
                  </a:lnTo>
                  <a:lnTo>
                    <a:pt x="7845" y="7783"/>
                  </a:lnTo>
                  <a:lnTo>
                    <a:pt x="6868" y="6774"/>
                  </a:lnTo>
                  <a:lnTo>
                    <a:pt x="9294" y="4349"/>
                  </a:lnTo>
                  <a:close/>
                  <a:moveTo>
                    <a:pt x="6585" y="7499"/>
                  </a:moveTo>
                  <a:lnTo>
                    <a:pt x="7183" y="8098"/>
                  </a:lnTo>
                  <a:lnTo>
                    <a:pt x="6427" y="8255"/>
                  </a:lnTo>
                  <a:lnTo>
                    <a:pt x="6585" y="7499"/>
                  </a:lnTo>
                  <a:close/>
                  <a:moveTo>
                    <a:pt x="6994" y="10398"/>
                  </a:moveTo>
                  <a:lnTo>
                    <a:pt x="6994" y="10776"/>
                  </a:lnTo>
                  <a:cubicBezTo>
                    <a:pt x="6994" y="10870"/>
                    <a:pt x="7057" y="10996"/>
                    <a:pt x="7089" y="11122"/>
                  </a:cubicBezTo>
                  <a:lnTo>
                    <a:pt x="1071" y="11122"/>
                  </a:lnTo>
                  <a:cubicBezTo>
                    <a:pt x="882" y="11122"/>
                    <a:pt x="693" y="10965"/>
                    <a:pt x="693" y="10776"/>
                  </a:cubicBezTo>
                  <a:lnTo>
                    <a:pt x="693" y="10398"/>
                  </a:lnTo>
                  <a:close/>
                  <a:moveTo>
                    <a:pt x="6270" y="663"/>
                  </a:moveTo>
                  <a:lnTo>
                    <a:pt x="6270" y="2458"/>
                  </a:lnTo>
                  <a:cubicBezTo>
                    <a:pt x="6270" y="2647"/>
                    <a:pt x="6427" y="2805"/>
                    <a:pt x="6616" y="2805"/>
                  </a:cubicBezTo>
                  <a:lnTo>
                    <a:pt x="8349" y="2805"/>
                  </a:lnTo>
                  <a:lnTo>
                    <a:pt x="8349" y="4286"/>
                  </a:lnTo>
                  <a:lnTo>
                    <a:pt x="6112" y="6554"/>
                  </a:lnTo>
                  <a:cubicBezTo>
                    <a:pt x="6081" y="6585"/>
                    <a:pt x="6018" y="6680"/>
                    <a:pt x="6018" y="6711"/>
                  </a:cubicBezTo>
                  <a:lnTo>
                    <a:pt x="5608" y="8633"/>
                  </a:lnTo>
                  <a:cubicBezTo>
                    <a:pt x="5545" y="8759"/>
                    <a:pt x="5608" y="8885"/>
                    <a:pt x="5671" y="8948"/>
                  </a:cubicBezTo>
                  <a:cubicBezTo>
                    <a:pt x="5742" y="9019"/>
                    <a:pt x="5813" y="9055"/>
                    <a:pt x="5897" y="9055"/>
                  </a:cubicBezTo>
                  <a:cubicBezTo>
                    <a:pt x="5925" y="9055"/>
                    <a:pt x="5955" y="9051"/>
                    <a:pt x="5986" y="9043"/>
                  </a:cubicBezTo>
                  <a:lnTo>
                    <a:pt x="7908" y="8602"/>
                  </a:lnTo>
                  <a:cubicBezTo>
                    <a:pt x="8002" y="8602"/>
                    <a:pt x="8034" y="8570"/>
                    <a:pt x="8065" y="8507"/>
                  </a:cubicBezTo>
                  <a:lnTo>
                    <a:pt x="8349" y="8255"/>
                  </a:lnTo>
                  <a:lnTo>
                    <a:pt x="8349" y="10807"/>
                  </a:lnTo>
                  <a:lnTo>
                    <a:pt x="8380" y="10807"/>
                  </a:lnTo>
                  <a:cubicBezTo>
                    <a:pt x="8380" y="10996"/>
                    <a:pt x="8223" y="11154"/>
                    <a:pt x="8034" y="11154"/>
                  </a:cubicBezTo>
                  <a:cubicBezTo>
                    <a:pt x="7845" y="11154"/>
                    <a:pt x="7687" y="10996"/>
                    <a:pt x="7687" y="10807"/>
                  </a:cubicBezTo>
                  <a:lnTo>
                    <a:pt x="7687" y="10083"/>
                  </a:lnTo>
                  <a:cubicBezTo>
                    <a:pt x="7687" y="9893"/>
                    <a:pt x="7530" y="9736"/>
                    <a:pt x="7309" y="9736"/>
                  </a:cubicBezTo>
                  <a:lnTo>
                    <a:pt x="1386" y="9736"/>
                  </a:lnTo>
                  <a:lnTo>
                    <a:pt x="1386" y="663"/>
                  </a:lnTo>
                  <a:close/>
                  <a:moveTo>
                    <a:pt x="1071" y="1"/>
                  </a:moveTo>
                  <a:cubicBezTo>
                    <a:pt x="882" y="1"/>
                    <a:pt x="693" y="158"/>
                    <a:pt x="693" y="379"/>
                  </a:cubicBezTo>
                  <a:lnTo>
                    <a:pt x="693" y="9736"/>
                  </a:lnTo>
                  <a:lnTo>
                    <a:pt x="347" y="9736"/>
                  </a:lnTo>
                  <a:cubicBezTo>
                    <a:pt x="158" y="9736"/>
                    <a:pt x="0" y="9893"/>
                    <a:pt x="0" y="10083"/>
                  </a:cubicBezTo>
                  <a:lnTo>
                    <a:pt x="0" y="10807"/>
                  </a:lnTo>
                  <a:cubicBezTo>
                    <a:pt x="0" y="11406"/>
                    <a:pt x="473" y="11815"/>
                    <a:pt x="1008" y="11815"/>
                  </a:cubicBezTo>
                  <a:lnTo>
                    <a:pt x="8002" y="11815"/>
                  </a:lnTo>
                  <a:cubicBezTo>
                    <a:pt x="8569" y="11815"/>
                    <a:pt x="9011" y="11343"/>
                    <a:pt x="9011" y="10807"/>
                  </a:cubicBezTo>
                  <a:lnTo>
                    <a:pt x="9011" y="7562"/>
                  </a:lnTo>
                  <a:lnTo>
                    <a:pt x="11499" y="5105"/>
                  </a:lnTo>
                  <a:cubicBezTo>
                    <a:pt x="11940" y="4664"/>
                    <a:pt x="11940" y="4034"/>
                    <a:pt x="11531" y="3593"/>
                  </a:cubicBezTo>
                  <a:lnTo>
                    <a:pt x="11058" y="3120"/>
                  </a:lnTo>
                  <a:cubicBezTo>
                    <a:pt x="10869" y="2931"/>
                    <a:pt x="10609" y="2836"/>
                    <a:pt x="10346" y="2836"/>
                  </a:cubicBezTo>
                  <a:cubicBezTo>
                    <a:pt x="10082" y="2836"/>
                    <a:pt x="9814" y="2931"/>
                    <a:pt x="9609" y="3120"/>
                  </a:cubicBezTo>
                  <a:lnTo>
                    <a:pt x="9105" y="3624"/>
                  </a:lnTo>
                  <a:lnTo>
                    <a:pt x="9105" y="2490"/>
                  </a:lnTo>
                  <a:cubicBezTo>
                    <a:pt x="9105" y="2427"/>
                    <a:pt x="9074" y="2332"/>
                    <a:pt x="8979" y="2269"/>
                  </a:cubicBezTo>
                  <a:lnTo>
                    <a:pt x="6900" y="127"/>
                  </a:lnTo>
                  <a:cubicBezTo>
                    <a:pt x="6805" y="64"/>
                    <a:pt x="6742" y="1"/>
                    <a:pt x="66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3" name="Google Shape;8483;p71"/>
          <p:cNvGrpSpPr/>
          <p:nvPr/>
        </p:nvGrpSpPr>
        <p:grpSpPr>
          <a:xfrm>
            <a:off x="1470472" y="2504099"/>
            <a:ext cx="332559" cy="332559"/>
            <a:chOff x="1049375" y="2680675"/>
            <a:chExt cx="297725" cy="297725"/>
          </a:xfrm>
        </p:grpSpPr>
        <p:sp>
          <p:nvSpPr>
            <p:cNvPr id="8484" name="Google Shape;8484;p71"/>
            <p:cNvSpPr/>
            <p:nvPr/>
          </p:nvSpPr>
          <p:spPr>
            <a:xfrm>
              <a:off x="1113175" y="2752350"/>
              <a:ext cx="161475" cy="155975"/>
            </a:xfrm>
            <a:custGeom>
              <a:rect b="b" l="l" r="r" t="t"/>
              <a:pathLst>
                <a:path extrusionOk="0" h="6239" w="6459">
                  <a:moveTo>
                    <a:pt x="3403" y="2079"/>
                  </a:moveTo>
                  <a:cubicBezTo>
                    <a:pt x="3781" y="2079"/>
                    <a:pt x="4096" y="2394"/>
                    <a:pt x="4096" y="2773"/>
                  </a:cubicBezTo>
                  <a:cubicBezTo>
                    <a:pt x="4096" y="3182"/>
                    <a:pt x="3781" y="3497"/>
                    <a:pt x="3403" y="3497"/>
                  </a:cubicBezTo>
                  <a:cubicBezTo>
                    <a:pt x="2993" y="3434"/>
                    <a:pt x="2678" y="3119"/>
                    <a:pt x="2678" y="2773"/>
                  </a:cubicBezTo>
                  <a:cubicBezTo>
                    <a:pt x="2678" y="2394"/>
                    <a:pt x="2993" y="2079"/>
                    <a:pt x="3403" y="2079"/>
                  </a:cubicBezTo>
                  <a:close/>
                  <a:moveTo>
                    <a:pt x="3371" y="693"/>
                  </a:moveTo>
                  <a:cubicBezTo>
                    <a:pt x="4694" y="693"/>
                    <a:pt x="5765" y="1796"/>
                    <a:pt x="5765" y="3119"/>
                  </a:cubicBezTo>
                  <a:cubicBezTo>
                    <a:pt x="5765" y="3686"/>
                    <a:pt x="5545" y="4222"/>
                    <a:pt x="5198" y="4663"/>
                  </a:cubicBezTo>
                  <a:cubicBezTo>
                    <a:pt x="5072" y="4442"/>
                    <a:pt x="4915" y="4190"/>
                    <a:pt x="4694" y="4001"/>
                  </a:cubicBezTo>
                  <a:cubicBezTo>
                    <a:pt x="4568" y="3907"/>
                    <a:pt x="4442" y="3812"/>
                    <a:pt x="4348" y="3749"/>
                  </a:cubicBezTo>
                  <a:cubicBezTo>
                    <a:pt x="4568" y="3529"/>
                    <a:pt x="4726" y="3182"/>
                    <a:pt x="4726" y="2804"/>
                  </a:cubicBezTo>
                  <a:cubicBezTo>
                    <a:pt x="4726" y="2079"/>
                    <a:pt x="4096" y="1449"/>
                    <a:pt x="3340" y="1449"/>
                  </a:cubicBezTo>
                  <a:cubicBezTo>
                    <a:pt x="2615" y="1449"/>
                    <a:pt x="1985" y="2079"/>
                    <a:pt x="1985" y="2804"/>
                  </a:cubicBezTo>
                  <a:cubicBezTo>
                    <a:pt x="1985" y="3182"/>
                    <a:pt x="2142" y="3529"/>
                    <a:pt x="2363" y="3749"/>
                  </a:cubicBezTo>
                  <a:lnTo>
                    <a:pt x="2016" y="4001"/>
                  </a:lnTo>
                  <a:cubicBezTo>
                    <a:pt x="1827" y="4190"/>
                    <a:pt x="1607" y="4442"/>
                    <a:pt x="1512" y="4663"/>
                  </a:cubicBezTo>
                  <a:cubicBezTo>
                    <a:pt x="1040" y="4064"/>
                    <a:pt x="882" y="3434"/>
                    <a:pt x="945" y="2773"/>
                  </a:cubicBezTo>
                  <a:cubicBezTo>
                    <a:pt x="1103" y="1670"/>
                    <a:pt x="2111" y="693"/>
                    <a:pt x="3371" y="693"/>
                  </a:cubicBezTo>
                  <a:close/>
                  <a:moveTo>
                    <a:pt x="3371" y="4159"/>
                  </a:moveTo>
                  <a:cubicBezTo>
                    <a:pt x="4001" y="4159"/>
                    <a:pt x="4505" y="4600"/>
                    <a:pt x="4694" y="5135"/>
                  </a:cubicBezTo>
                  <a:cubicBezTo>
                    <a:pt x="4316" y="5387"/>
                    <a:pt x="3875" y="5545"/>
                    <a:pt x="3371" y="5545"/>
                  </a:cubicBezTo>
                  <a:cubicBezTo>
                    <a:pt x="2898" y="5545"/>
                    <a:pt x="2426" y="5387"/>
                    <a:pt x="2016" y="5135"/>
                  </a:cubicBezTo>
                  <a:cubicBezTo>
                    <a:pt x="2174" y="4537"/>
                    <a:pt x="2741" y="4159"/>
                    <a:pt x="3371" y="4159"/>
                  </a:cubicBezTo>
                  <a:close/>
                  <a:moveTo>
                    <a:pt x="3308" y="0"/>
                  </a:moveTo>
                  <a:cubicBezTo>
                    <a:pt x="1701" y="0"/>
                    <a:pt x="441" y="1229"/>
                    <a:pt x="252" y="2710"/>
                  </a:cubicBezTo>
                  <a:cubicBezTo>
                    <a:pt x="0" y="4600"/>
                    <a:pt x="1512" y="6238"/>
                    <a:pt x="3371" y="6238"/>
                  </a:cubicBezTo>
                  <a:cubicBezTo>
                    <a:pt x="5104" y="6238"/>
                    <a:pt x="6459" y="4820"/>
                    <a:pt x="6459" y="3119"/>
                  </a:cubicBezTo>
                  <a:cubicBezTo>
                    <a:pt x="6459" y="1386"/>
                    <a:pt x="5041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5" name="Google Shape;8485;p71"/>
            <p:cNvSpPr/>
            <p:nvPr/>
          </p:nvSpPr>
          <p:spPr>
            <a:xfrm>
              <a:off x="1049375" y="2680675"/>
              <a:ext cx="297725" cy="297725"/>
            </a:xfrm>
            <a:custGeom>
              <a:rect b="b" l="l" r="r" t="t"/>
              <a:pathLst>
                <a:path extrusionOk="0" h="11909" w="11909">
                  <a:moveTo>
                    <a:pt x="6270" y="1512"/>
                  </a:moveTo>
                  <a:cubicBezTo>
                    <a:pt x="8475" y="1670"/>
                    <a:pt x="10239" y="3434"/>
                    <a:pt x="10397" y="5640"/>
                  </a:cubicBezTo>
                  <a:lnTo>
                    <a:pt x="10082" y="5640"/>
                  </a:lnTo>
                  <a:cubicBezTo>
                    <a:pt x="9893" y="5640"/>
                    <a:pt x="9735" y="5797"/>
                    <a:pt x="9735" y="5986"/>
                  </a:cubicBezTo>
                  <a:cubicBezTo>
                    <a:pt x="9735" y="6207"/>
                    <a:pt x="9893" y="6364"/>
                    <a:pt x="10082" y="6364"/>
                  </a:cubicBezTo>
                  <a:lnTo>
                    <a:pt x="10397" y="6364"/>
                  </a:lnTo>
                  <a:cubicBezTo>
                    <a:pt x="10239" y="8569"/>
                    <a:pt x="8475" y="10334"/>
                    <a:pt x="6270" y="10491"/>
                  </a:cubicBezTo>
                  <a:lnTo>
                    <a:pt x="6270" y="10176"/>
                  </a:lnTo>
                  <a:cubicBezTo>
                    <a:pt x="6270" y="9987"/>
                    <a:pt x="6112" y="9830"/>
                    <a:pt x="5923" y="9830"/>
                  </a:cubicBezTo>
                  <a:cubicBezTo>
                    <a:pt x="5703" y="9830"/>
                    <a:pt x="5545" y="9987"/>
                    <a:pt x="5545" y="10176"/>
                  </a:cubicBezTo>
                  <a:lnTo>
                    <a:pt x="5545" y="10491"/>
                  </a:lnTo>
                  <a:cubicBezTo>
                    <a:pt x="3340" y="10334"/>
                    <a:pt x="1575" y="8569"/>
                    <a:pt x="1418" y="6364"/>
                  </a:cubicBezTo>
                  <a:lnTo>
                    <a:pt x="1733" y="6364"/>
                  </a:lnTo>
                  <a:cubicBezTo>
                    <a:pt x="1922" y="6364"/>
                    <a:pt x="2079" y="6207"/>
                    <a:pt x="2079" y="5986"/>
                  </a:cubicBezTo>
                  <a:cubicBezTo>
                    <a:pt x="2142" y="5797"/>
                    <a:pt x="1985" y="5640"/>
                    <a:pt x="1764" y="5640"/>
                  </a:cubicBezTo>
                  <a:lnTo>
                    <a:pt x="1418" y="5640"/>
                  </a:lnTo>
                  <a:cubicBezTo>
                    <a:pt x="1575" y="3434"/>
                    <a:pt x="3340" y="1670"/>
                    <a:pt x="5545" y="1512"/>
                  </a:cubicBezTo>
                  <a:lnTo>
                    <a:pt x="5545" y="1827"/>
                  </a:lnTo>
                  <a:cubicBezTo>
                    <a:pt x="5545" y="2016"/>
                    <a:pt x="5703" y="2174"/>
                    <a:pt x="5923" y="2174"/>
                  </a:cubicBezTo>
                  <a:cubicBezTo>
                    <a:pt x="6112" y="2174"/>
                    <a:pt x="6270" y="2016"/>
                    <a:pt x="6270" y="1827"/>
                  </a:cubicBezTo>
                  <a:lnTo>
                    <a:pt x="6270" y="15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56"/>
                  </a:lnTo>
                  <a:cubicBezTo>
                    <a:pt x="2993" y="914"/>
                    <a:pt x="914" y="2993"/>
                    <a:pt x="756" y="5608"/>
                  </a:cubicBezTo>
                  <a:lnTo>
                    <a:pt x="347" y="5608"/>
                  </a:lnTo>
                  <a:cubicBezTo>
                    <a:pt x="158" y="5608"/>
                    <a:pt x="0" y="5766"/>
                    <a:pt x="0" y="5955"/>
                  </a:cubicBezTo>
                  <a:cubicBezTo>
                    <a:pt x="0" y="6144"/>
                    <a:pt x="158" y="6301"/>
                    <a:pt x="347" y="6301"/>
                  </a:cubicBezTo>
                  <a:lnTo>
                    <a:pt x="756" y="6301"/>
                  </a:lnTo>
                  <a:cubicBezTo>
                    <a:pt x="914" y="8916"/>
                    <a:pt x="2993" y="10995"/>
                    <a:pt x="5608" y="11153"/>
                  </a:cubicBezTo>
                  <a:lnTo>
                    <a:pt x="5608" y="11562"/>
                  </a:lnTo>
                  <a:cubicBezTo>
                    <a:pt x="5608" y="11751"/>
                    <a:pt x="5766" y="11909"/>
                    <a:pt x="5955" y="11909"/>
                  </a:cubicBezTo>
                  <a:cubicBezTo>
                    <a:pt x="6144" y="11909"/>
                    <a:pt x="6301" y="11751"/>
                    <a:pt x="6301" y="11562"/>
                  </a:cubicBezTo>
                  <a:lnTo>
                    <a:pt x="6301" y="11153"/>
                  </a:lnTo>
                  <a:cubicBezTo>
                    <a:pt x="8916" y="10995"/>
                    <a:pt x="10995" y="8916"/>
                    <a:pt x="11153" y="6301"/>
                  </a:cubicBezTo>
                  <a:lnTo>
                    <a:pt x="11531" y="6301"/>
                  </a:lnTo>
                  <a:cubicBezTo>
                    <a:pt x="11751" y="6301"/>
                    <a:pt x="11909" y="6144"/>
                    <a:pt x="11909" y="5955"/>
                  </a:cubicBezTo>
                  <a:cubicBezTo>
                    <a:pt x="11909" y="5766"/>
                    <a:pt x="11751" y="5608"/>
                    <a:pt x="11531" y="5608"/>
                  </a:cubicBezTo>
                  <a:lnTo>
                    <a:pt x="11153" y="5608"/>
                  </a:lnTo>
                  <a:cubicBezTo>
                    <a:pt x="10995" y="2993"/>
                    <a:pt x="8916" y="914"/>
                    <a:pt x="6301" y="756"/>
                  </a:cubicBez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86" name="Google Shape;8486;p71"/>
          <p:cNvGrpSpPr/>
          <p:nvPr/>
        </p:nvGrpSpPr>
        <p:grpSpPr>
          <a:xfrm>
            <a:off x="3565926" y="1688089"/>
            <a:ext cx="329934" cy="329962"/>
            <a:chOff x="2872725" y="1954475"/>
            <a:chExt cx="295375" cy="295400"/>
          </a:xfrm>
        </p:grpSpPr>
        <p:sp>
          <p:nvSpPr>
            <p:cNvPr id="8487" name="Google Shape;8487;p71"/>
            <p:cNvSpPr/>
            <p:nvPr/>
          </p:nvSpPr>
          <p:spPr>
            <a:xfrm>
              <a:off x="2959350" y="1954475"/>
              <a:ext cx="122100" cy="139450"/>
            </a:xfrm>
            <a:custGeom>
              <a:rect b="b" l="l" r="r" t="t"/>
              <a:pathLst>
                <a:path extrusionOk="0" h="5578" w="4884">
                  <a:moveTo>
                    <a:pt x="2395" y="694"/>
                  </a:moveTo>
                  <a:cubicBezTo>
                    <a:pt x="2805" y="694"/>
                    <a:pt x="3120" y="1009"/>
                    <a:pt x="3120" y="1418"/>
                  </a:cubicBezTo>
                  <a:cubicBezTo>
                    <a:pt x="3120" y="1797"/>
                    <a:pt x="2805" y="2112"/>
                    <a:pt x="2395" y="2112"/>
                  </a:cubicBezTo>
                  <a:cubicBezTo>
                    <a:pt x="2017" y="2112"/>
                    <a:pt x="1702" y="1797"/>
                    <a:pt x="1702" y="1418"/>
                  </a:cubicBezTo>
                  <a:cubicBezTo>
                    <a:pt x="1733" y="1009"/>
                    <a:pt x="2048" y="694"/>
                    <a:pt x="2395" y="694"/>
                  </a:cubicBezTo>
                  <a:close/>
                  <a:moveTo>
                    <a:pt x="2395" y="2742"/>
                  </a:moveTo>
                  <a:cubicBezTo>
                    <a:pt x="3340" y="2742"/>
                    <a:pt x="4128" y="3529"/>
                    <a:pt x="4128" y="4537"/>
                  </a:cubicBezTo>
                  <a:lnTo>
                    <a:pt x="4128" y="4884"/>
                  </a:lnTo>
                  <a:lnTo>
                    <a:pt x="662" y="4884"/>
                  </a:lnTo>
                  <a:lnTo>
                    <a:pt x="662" y="4537"/>
                  </a:lnTo>
                  <a:cubicBezTo>
                    <a:pt x="662" y="3529"/>
                    <a:pt x="1450" y="2742"/>
                    <a:pt x="2395" y="2742"/>
                  </a:cubicBezTo>
                  <a:close/>
                  <a:moveTo>
                    <a:pt x="2490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4"/>
                    <a:pt x="1229" y="2049"/>
                    <a:pt x="1450" y="2332"/>
                  </a:cubicBezTo>
                  <a:cubicBezTo>
                    <a:pt x="568" y="2710"/>
                    <a:pt x="1" y="3529"/>
                    <a:pt x="1" y="4537"/>
                  </a:cubicBezTo>
                  <a:lnTo>
                    <a:pt x="1" y="5231"/>
                  </a:lnTo>
                  <a:cubicBezTo>
                    <a:pt x="1" y="5420"/>
                    <a:pt x="158" y="5577"/>
                    <a:pt x="347" y="5577"/>
                  </a:cubicBezTo>
                  <a:lnTo>
                    <a:pt x="4537" y="5577"/>
                  </a:lnTo>
                  <a:cubicBezTo>
                    <a:pt x="4726" y="5577"/>
                    <a:pt x="4884" y="5420"/>
                    <a:pt x="4884" y="5231"/>
                  </a:cubicBezTo>
                  <a:lnTo>
                    <a:pt x="4884" y="4537"/>
                  </a:lnTo>
                  <a:cubicBezTo>
                    <a:pt x="4884" y="3529"/>
                    <a:pt x="4317" y="2710"/>
                    <a:pt x="3498" y="2332"/>
                  </a:cubicBezTo>
                  <a:cubicBezTo>
                    <a:pt x="3750" y="2080"/>
                    <a:pt x="3844" y="1765"/>
                    <a:pt x="3844" y="1387"/>
                  </a:cubicBezTo>
                  <a:cubicBezTo>
                    <a:pt x="3844" y="631"/>
                    <a:pt x="3214" y="1"/>
                    <a:pt x="249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8" name="Google Shape;8488;p71"/>
            <p:cNvSpPr/>
            <p:nvPr/>
          </p:nvSpPr>
          <p:spPr>
            <a:xfrm>
              <a:off x="2906575" y="2146650"/>
              <a:ext cx="191425" cy="69350"/>
            </a:xfrm>
            <a:custGeom>
              <a:rect b="b" l="l" r="r" t="t"/>
              <a:pathLst>
                <a:path extrusionOk="0" h="2774" w="7657">
                  <a:moveTo>
                    <a:pt x="1419" y="694"/>
                  </a:moveTo>
                  <a:lnTo>
                    <a:pt x="1419" y="2080"/>
                  </a:lnTo>
                  <a:lnTo>
                    <a:pt x="694" y="2080"/>
                  </a:lnTo>
                  <a:lnTo>
                    <a:pt x="694" y="694"/>
                  </a:lnTo>
                  <a:close/>
                  <a:moveTo>
                    <a:pt x="2773" y="694"/>
                  </a:moveTo>
                  <a:lnTo>
                    <a:pt x="2773" y="2080"/>
                  </a:lnTo>
                  <a:lnTo>
                    <a:pt x="2080" y="2080"/>
                  </a:lnTo>
                  <a:lnTo>
                    <a:pt x="2080" y="694"/>
                  </a:lnTo>
                  <a:close/>
                  <a:moveTo>
                    <a:pt x="4159" y="694"/>
                  </a:moveTo>
                  <a:lnTo>
                    <a:pt x="4159" y="2080"/>
                  </a:lnTo>
                  <a:lnTo>
                    <a:pt x="3466" y="2080"/>
                  </a:lnTo>
                  <a:lnTo>
                    <a:pt x="3466" y="694"/>
                  </a:lnTo>
                  <a:close/>
                  <a:moveTo>
                    <a:pt x="6995" y="694"/>
                  </a:moveTo>
                  <a:lnTo>
                    <a:pt x="6995" y="2080"/>
                  </a:lnTo>
                  <a:lnTo>
                    <a:pt x="4884" y="2080"/>
                  </a:lnTo>
                  <a:lnTo>
                    <a:pt x="4884" y="694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2427"/>
                  </a:lnTo>
                  <a:cubicBezTo>
                    <a:pt x="1" y="2616"/>
                    <a:pt x="158" y="2773"/>
                    <a:pt x="347" y="2773"/>
                  </a:cubicBezTo>
                  <a:lnTo>
                    <a:pt x="7310" y="2773"/>
                  </a:lnTo>
                  <a:cubicBezTo>
                    <a:pt x="7499" y="2773"/>
                    <a:pt x="7657" y="2616"/>
                    <a:pt x="7657" y="2427"/>
                  </a:cubicBezTo>
                  <a:lnTo>
                    <a:pt x="7657" y="347"/>
                  </a:lnTo>
                  <a:cubicBezTo>
                    <a:pt x="7657" y="127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89" name="Google Shape;8489;p71"/>
            <p:cNvSpPr/>
            <p:nvPr/>
          </p:nvSpPr>
          <p:spPr>
            <a:xfrm>
              <a:off x="2872725" y="2112000"/>
              <a:ext cx="295375" cy="137875"/>
            </a:xfrm>
            <a:custGeom>
              <a:rect b="b" l="l" r="r" t="t"/>
              <a:pathLst>
                <a:path extrusionOk="0" h="5515" w="11815">
                  <a:moveTo>
                    <a:pt x="11121" y="2080"/>
                  </a:moveTo>
                  <a:lnTo>
                    <a:pt x="11121" y="3466"/>
                  </a:lnTo>
                  <a:lnTo>
                    <a:pt x="10397" y="3466"/>
                  </a:lnTo>
                  <a:lnTo>
                    <a:pt x="10397" y="2080"/>
                  </a:lnTo>
                  <a:close/>
                  <a:moveTo>
                    <a:pt x="9389" y="662"/>
                  </a:moveTo>
                  <a:cubicBezTo>
                    <a:pt x="9578" y="662"/>
                    <a:pt x="9735" y="820"/>
                    <a:pt x="9735" y="1009"/>
                  </a:cubicBezTo>
                  <a:lnTo>
                    <a:pt x="9735" y="4474"/>
                  </a:lnTo>
                  <a:cubicBezTo>
                    <a:pt x="9735" y="4663"/>
                    <a:pt x="9578" y="4852"/>
                    <a:pt x="9389" y="4852"/>
                  </a:cubicBezTo>
                  <a:lnTo>
                    <a:pt x="1040" y="4852"/>
                  </a:lnTo>
                  <a:cubicBezTo>
                    <a:pt x="819" y="4852"/>
                    <a:pt x="662" y="4663"/>
                    <a:pt x="662" y="4474"/>
                  </a:cubicBezTo>
                  <a:lnTo>
                    <a:pt x="662" y="1009"/>
                  </a:lnTo>
                  <a:cubicBezTo>
                    <a:pt x="662" y="820"/>
                    <a:pt x="819" y="662"/>
                    <a:pt x="1040" y="662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4474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9357" y="5514"/>
                  </a:lnTo>
                  <a:cubicBezTo>
                    <a:pt x="9956" y="5514"/>
                    <a:pt x="10397" y="5041"/>
                    <a:pt x="10397" y="4474"/>
                  </a:cubicBezTo>
                  <a:lnTo>
                    <a:pt x="10397" y="4128"/>
                  </a:lnTo>
                  <a:lnTo>
                    <a:pt x="11436" y="4128"/>
                  </a:lnTo>
                  <a:cubicBezTo>
                    <a:pt x="11625" y="4128"/>
                    <a:pt x="11783" y="3970"/>
                    <a:pt x="11783" y="3781"/>
                  </a:cubicBezTo>
                  <a:lnTo>
                    <a:pt x="11783" y="1702"/>
                  </a:lnTo>
                  <a:cubicBezTo>
                    <a:pt x="11814" y="1513"/>
                    <a:pt x="11657" y="1387"/>
                    <a:pt x="11468" y="1387"/>
                  </a:cubicBezTo>
                  <a:lnTo>
                    <a:pt x="10397" y="1387"/>
                  </a:lnTo>
                  <a:lnTo>
                    <a:pt x="10397" y="1009"/>
                  </a:lnTo>
                  <a:cubicBezTo>
                    <a:pt x="10397" y="442"/>
                    <a:pt x="9924" y="1"/>
                    <a:pt x="935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490" name="Google Shape;8490;p71"/>
          <p:cNvGrpSpPr/>
          <p:nvPr/>
        </p:nvGrpSpPr>
        <p:grpSpPr>
          <a:xfrm>
            <a:off x="3586158" y="2079150"/>
            <a:ext cx="289471" cy="331721"/>
            <a:chOff x="2890050" y="2318350"/>
            <a:chExt cx="259150" cy="296975"/>
          </a:xfrm>
        </p:grpSpPr>
        <p:sp>
          <p:nvSpPr>
            <p:cNvPr id="8491" name="Google Shape;8491;p71"/>
            <p:cNvSpPr/>
            <p:nvPr/>
          </p:nvSpPr>
          <p:spPr>
            <a:xfrm>
              <a:off x="2936525" y="2353025"/>
              <a:ext cx="160700" cy="155975"/>
            </a:xfrm>
            <a:custGeom>
              <a:rect b="b" l="l" r="r" t="t"/>
              <a:pathLst>
                <a:path extrusionOk="0" h="6239" w="6428">
                  <a:moveTo>
                    <a:pt x="3371" y="2048"/>
                  </a:moveTo>
                  <a:cubicBezTo>
                    <a:pt x="3749" y="2048"/>
                    <a:pt x="4064" y="2363"/>
                    <a:pt x="4064" y="2773"/>
                  </a:cubicBezTo>
                  <a:cubicBezTo>
                    <a:pt x="4064" y="3151"/>
                    <a:pt x="3749" y="3466"/>
                    <a:pt x="3371" y="3466"/>
                  </a:cubicBezTo>
                  <a:cubicBezTo>
                    <a:pt x="2961" y="3466"/>
                    <a:pt x="2646" y="3151"/>
                    <a:pt x="2646" y="2773"/>
                  </a:cubicBezTo>
                  <a:cubicBezTo>
                    <a:pt x="2646" y="2363"/>
                    <a:pt x="2961" y="2048"/>
                    <a:pt x="3371" y="2048"/>
                  </a:cubicBezTo>
                  <a:close/>
                  <a:moveTo>
                    <a:pt x="3308" y="662"/>
                  </a:moveTo>
                  <a:cubicBezTo>
                    <a:pt x="4663" y="662"/>
                    <a:pt x="5734" y="1764"/>
                    <a:pt x="5734" y="3119"/>
                  </a:cubicBezTo>
                  <a:cubicBezTo>
                    <a:pt x="5734" y="3655"/>
                    <a:pt x="5513" y="4159"/>
                    <a:pt x="5167" y="4663"/>
                  </a:cubicBezTo>
                  <a:cubicBezTo>
                    <a:pt x="4978" y="4253"/>
                    <a:pt x="4694" y="3938"/>
                    <a:pt x="4316" y="3686"/>
                  </a:cubicBezTo>
                  <a:cubicBezTo>
                    <a:pt x="4537" y="3466"/>
                    <a:pt x="4694" y="3119"/>
                    <a:pt x="4694" y="2741"/>
                  </a:cubicBezTo>
                  <a:cubicBezTo>
                    <a:pt x="4694" y="2016"/>
                    <a:pt x="4064" y="1386"/>
                    <a:pt x="3308" y="1386"/>
                  </a:cubicBezTo>
                  <a:cubicBezTo>
                    <a:pt x="2583" y="1386"/>
                    <a:pt x="1953" y="2016"/>
                    <a:pt x="1953" y="2741"/>
                  </a:cubicBezTo>
                  <a:cubicBezTo>
                    <a:pt x="1953" y="3119"/>
                    <a:pt x="2111" y="3466"/>
                    <a:pt x="2331" y="3686"/>
                  </a:cubicBezTo>
                  <a:cubicBezTo>
                    <a:pt x="1953" y="3907"/>
                    <a:pt x="1670" y="4253"/>
                    <a:pt x="1481" y="4663"/>
                  </a:cubicBezTo>
                  <a:cubicBezTo>
                    <a:pt x="1008" y="4096"/>
                    <a:pt x="851" y="3434"/>
                    <a:pt x="914" y="2773"/>
                  </a:cubicBezTo>
                  <a:cubicBezTo>
                    <a:pt x="1071" y="1670"/>
                    <a:pt x="2048" y="662"/>
                    <a:pt x="3308" y="662"/>
                  </a:cubicBezTo>
                  <a:close/>
                  <a:moveTo>
                    <a:pt x="3308" y="4190"/>
                  </a:moveTo>
                  <a:cubicBezTo>
                    <a:pt x="3938" y="4190"/>
                    <a:pt x="4442" y="4600"/>
                    <a:pt x="4663" y="5167"/>
                  </a:cubicBezTo>
                  <a:cubicBezTo>
                    <a:pt x="4253" y="5387"/>
                    <a:pt x="3844" y="5545"/>
                    <a:pt x="3308" y="5545"/>
                  </a:cubicBezTo>
                  <a:cubicBezTo>
                    <a:pt x="2835" y="5545"/>
                    <a:pt x="2363" y="5387"/>
                    <a:pt x="1985" y="5167"/>
                  </a:cubicBezTo>
                  <a:cubicBezTo>
                    <a:pt x="2142" y="4568"/>
                    <a:pt x="2678" y="4190"/>
                    <a:pt x="3308" y="4190"/>
                  </a:cubicBezTo>
                  <a:close/>
                  <a:moveTo>
                    <a:pt x="3308" y="0"/>
                  </a:moveTo>
                  <a:cubicBezTo>
                    <a:pt x="1701" y="0"/>
                    <a:pt x="410" y="1229"/>
                    <a:pt x="252" y="2678"/>
                  </a:cubicBezTo>
                  <a:cubicBezTo>
                    <a:pt x="0" y="4600"/>
                    <a:pt x="1481" y="6238"/>
                    <a:pt x="3308" y="6238"/>
                  </a:cubicBezTo>
                  <a:cubicBezTo>
                    <a:pt x="5041" y="6238"/>
                    <a:pt x="6427" y="4820"/>
                    <a:pt x="6427" y="3119"/>
                  </a:cubicBezTo>
                  <a:cubicBezTo>
                    <a:pt x="6427" y="1386"/>
                    <a:pt x="5009" y="0"/>
                    <a:pt x="330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2" name="Google Shape;8492;p71"/>
            <p:cNvSpPr/>
            <p:nvPr/>
          </p:nvSpPr>
          <p:spPr>
            <a:xfrm>
              <a:off x="2890050" y="2318350"/>
              <a:ext cx="259150" cy="296975"/>
            </a:xfrm>
            <a:custGeom>
              <a:rect b="b" l="l" r="r" t="t"/>
              <a:pathLst>
                <a:path extrusionOk="0" h="11879" w="10366">
                  <a:moveTo>
                    <a:pt x="5167" y="694"/>
                  </a:moveTo>
                  <a:cubicBezTo>
                    <a:pt x="7309" y="694"/>
                    <a:pt x="9011" y="2427"/>
                    <a:pt x="9011" y="4506"/>
                  </a:cubicBezTo>
                  <a:cubicBezTo>
                    <a:pt x="9011" y="5640"/>
                    <a:pt x="8475" y="6711"/>
                    <a:pt x="7656" y="7405"/>
                  </a:cubicBezTo>
                  <a:lnTo>
                    <a:pt x="5167" y="9547"/>
                  </a:lnTo>
                  <a:lnTo>
                    <a:pt x="2710" y="7405"/>
                  </a:lnTo>
                  <a:cubicBezTo>
                    <a:pt x="1796" y="6585"/>
                    <a:pt x="1229" y="5420"/>
                    <a:pt x="1386" y="4034"/>
                  </a:cubicBezTo>
                  <a:cubicBezTo>
                    <a:pt x="1575" y="2206"/>
                    <a:pt x="3151" y="694"/>
                    <a:pt x="5167" y="694"/>
                  </a:cubicBezTo>
                  <a:close/>
                  <a:moveTo>
                    <a:pt x="8475" y="8980"/>
                  </a:moveTo>
                  <a:lnTo>
                    <a:pt x="9546" y="11122"/>
                  </a:lnTo>
                  <a:lnTo>
                    <a:pt x="977" y="11122"/>
                  </a:lnTo>
                  <a:lnTo>
                    <a:pt x="2017" y="8980"/>
                  </a:lnTo>
                  <a:lnTo>
                    <a:pt x="3529" y="8980"/>
                  </a:lnTo>
                  <a:lnTo>
                    <a:pt x="4978" y="10240"/>
                  </a:lnTo>
                  <a:cubicBezTo>
                    <a:pt x="5073" y="10272"/>
                    <a:pt x="5136" y="10335"/>
                    <a:pt x="5230" y="10335"/>
                  </a:cubicBezTo>
                  <a:cubicBezTo>
                    <a:pt x="5293" y="10335"/>
                    <a:pt x="5388" y="10272"/>
                    <a:pt x="5451" y="10240"/>
                  </a:cubicBezTo>
                  <a:lnTo>
                    <a:pt x="6900" y="8980"/>
                  </a:lnTo>
                  <a:close/>
                  <a:moveTo>
                    <a:pt x="5107" y="1"/>
                  </a:moveTo>
                  <a:cubicBezTo>
                    <a:pt x="2772" y="1"/>
                    <a:pt x="912" y="1815"/>
                    <a:pt x="662" y="3939"/>
                  </a:cubicBezTo>
                  <a:cubicBezTo>
                    <a:pt x="441" y="5483"/>
                    <a:pt x="1040" y="6932"/>
                    <a:pt x="2174" y="7940"/>
                  </a:cubicBezTo>
                  <a:lnTo>
                    <a:pt x="2615" y="8318"/>
                  </a:lnTo>
                  <a:lnTo>
                    <a:pt x="1638" y="8318"/>
                  </a:lnTo>
                  <a:cubicBezTo>
                    <a:pt x="1575" y="8318"/>
                    <a:pt x="1481" y="8413"/>
                    <a:pt x="1449" y="8507"/>
                  </a:cubicBezTo>
                  <a:lnTo>
                    <a:pt x="63" y="11343"/>
                  </a:lnTo>
                  <a:cubicBezTo>
                    <a:pt x="0" y="11469"/>
                    <a:pt x="0" y="11595"/>
                    <a:pt x="63" y="11721"/>
                  </a:cubicBezTo>
                  <a:cubicBezTo>
                    <a:pt x="126" y="11815"/>
                    <a:pt x="221" y="11878"/>
                    <a:pt x="347" y="11878"/>
                  </a:cubicBezTo>
                  <a:lnTo>
                    <a:pt x="10019" y="11878"/>
                  </a:lnTo>
                  <a:cubicBezTo>
                    <a:pt x="10145" y="11878"/>
                    <a:pt x="10271" y="11784"/>
                    <a:pt x="10302" y="11721"/>
                  </a:cubicBezTo>
                  <a:cubicBezTo>
                    <a:pt x="10365" y="11595"/>
                    <a:pt x="10365" y="11469"/>
                    <a:pt x="10302" y="11343"/>
                  </a:cubicBezTo>
                  <a:lnTo>
                    <a:pt x="8916" y="8507"/>
                  </a:lnTo>
                  <a:cubicBezTo>
                    <a:pt x="8885" y="8413"/>
                    <a:pt x="8727" y="8318"/>
                    <a:pt x="8601" y="8318"/>
                  </a:cubicBezTo>
                  <a:lnTo>
                    <a:pt x="7624" y="8318"/>
                  </a:lnTo>
                  <a:lnTo>
                    <a:pt x="8065" y="7940"/>
                  </a:lnTo>
                  <a:cubicBezTo>
                    <a:pt x="9042" y="7090"/>
                    <a:pt x="9641" y="5829"/>
                    <a:pt x="9641" y="4506"/>
                  </a:cubicBezTo>
                  <a:cubicBezTo>
                    <a:pt x="9641" y="2049"/>
                    <a:pt x="7656" y="1"/>
                    <a:pt x="5167" y="1"/>
                  </a:cubicBezTo>
                  <a:cubicBezTo>
                    <a:pt x="5147" y="1"/>
                    <a:pt x="5127" y="1"/>
                    <a:pt x="51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493" name="Google Shape;8493;p71"/>
          <p:cNvSpPr/>
          <p:nvPr/>
        </p:nvSpPr>
        <p:spPr>
          <a:xfrm>
            <a:off x="3623957" y="2504527"/>
            <a:ext cx="213822" cy="331693"/>
          </a:xfrm>
          <a:custGeom>
            <a:rect b="b" l="l" r="r" t="t"/>
            <a:pathLst>
              <a:path extrusionOk="0" h="11878" w="7657">
                <a:moveTo>
                  <a:pt x="3813" y="1387"/>
                </a:moveTo>
                <a:cubicBezTo>
                  <a:pt x="4254" y="1387"/>
                  <a:pt x="4664" y="1670"/>
                  <a:pt x="4821" y="2112"/>
                </a:cubicBezTo>
                <a:lnTo>
                  <a:pt x="2836" y="2112"/>
                </a:lnTo>
                <a:cubicBezTo>
                  <a:pt x="2994" y="1702"/>
                  <a:pt x="3372" y="1387"/>
                  <a:pt x="3813" y="1387"/>
                </a:cubicBezTo>
                <a:close/>
                <a:moveTo>
                  <a:pt x="4947" y="2805"/>
                </a:moveTo>
                <a:cubicBezTo>
                  <a:pt x="5199" y="2805"/>
                  <a:pt x="5357" y="3057"/>
                  <a:pt x="5294" y="3277"/>
                </a:cubicBezTo>
                <a:lnTo>
                  <a:pt x="4947" y="4222"/>
                </a:lnTo>
                <a:lnTo>
                  <a:pt x="2679" y="4222"/>
                </a:lnTo>
                <a:lnTo>
                  <a:pt x="2364" y="3277"/>
                </a:lnTo>
                <a:cubicBezTo>
                  <a:pt x="2332" y="3025"/>
                  <a:pt x="2490" y="2805"/>
                  <a:pt x="2710" y="2805"/>
                </a:cubicBezTo>
                <a:close/>
                <a:moveTo>
                  <a:pt x="4916" y="4852"/>
                </a:moveTo>
                <a:lnTo>
                  <a:pt x="5514" y="8381"/>
                </a:lnTo>
                <a:lnTo>
                  <a:pt x="2175" y="8381"/>
                </a:lnTo>
                <a:lnTo>
                  <a:pt x="2773" y="4852"/>
                </a:lnTo>
                <a:close/>
                <a:moveTo>
                  <a:pt x="5955" y="9074"/>
                </a:moveTo>
                <a:cubicBezTo>
                  <a:pt x="6144" y="9074"/>
                  <a:pt x="6302" y="9232"/>
                  <a:pt x="6302" y="9421"/>
                </a:cubicBezTo>
                <a:lnTo>
                  <a:pt x="6302" y="9799"/>
                </a:lnTo>
                <a:lnTo>
                  <a:pt x="1450" y="9799"/>
                </a:lnTo>
                <a:lnTo>
                  <a:pt x="1450" y="9421"/>
                </a:lnTo>
                <a:cubicBezTo>
                  <a:pt x="1419" y="9232"/>
                  <a:pt x="1576" y="9074"/>
                  <a:pt x="1765" y="9074"/>
                </a:cubicBezTo>
                <a:close/>
                <a:moveTo>
                  <a:pt x="6648" y="10460"/>
                </a:moveTo>
                <a:cubicBezTo>
                  <a:pt x="6806" y="10460"/>
                  <a:pt x="6964" y="10618"/>
                  <a:pt x="6964" y="10807"/>
                </a:cubicBezTo>
                <a:lnTo>
                  <a:pt x="6964" y="11153"/>
                </a:lnTo>
                <a:lnTo>
                  <a:pt x="757" y="11153"/>
                </a:lnTo>
                <a:lnTo>
                  <a:pt x="757" y="10807"/>
                </a:lnTo>
                <a:cubicBezTo>
                  <a:pt x="757" y="10618"/>
                  <a:pt x="915" y="10460"/>
                  <a:pt x="1104" y="10460"/>
                </a:cubicBezTo>
                <a:close/>
                <a:moveTo>
                  <a:pt x="3782" y="1"/>
                </a:moveTo>
                <a:cubicBezTo>
                  <a:pt x="3592" y="1"/>
                  <a:pt x="3435" y="158"/>
                  <a:pt x="3435" y="379"/>
                </a:cubicBezTo>
                <a:lnTo>
                  <a:pt x="3435" y="757"/>
                </a:lnTo>
                <a:cubicBezTo>
                  <a:pt x="2679" y="914"/>
                  <a:pt x="2143" y="1544"/>
                  <a:pt x="2049" y="2301"/>
                </a:cubicBezTo>
                <a:cubicBezTo>
                  <a:pt x="1702" y="2521"/>
                  <a:pt x="1545" y="3025"/>
                  <a:pt x="1671" y="3466"/>
                </a:cubicBezTo>
                <a:lnTo>
                  <a:pt x="1891" y="4191"/>
                </a:lnTo>
                <a:lnTo>
                  <a:pt x="1702" y="4191"/>
                </a:lnTo>
                <a:cubicBezTo>
                  <a:pt x="1513" y="4191"/>
                  <a:pt x="1356" y="4348"/>
                  <a:pt x="1356" y="4537"/>
                </a:cubicBezTo>
                <a:cubicBezTo>
                  <a:pt x="1356" y="4758"/>
                  <a:pt x="1513" y="4915"/>
                  <a:pt x="1702" y="4915"/>
                </a:cubicBezTo>
                <a:lnTo>
                  <a:pt x="1986" y="4915"/>
                </a:lnTo>
                <a:lnTo>
                  <a:pt x="1387" y="8444"/>
                </a:lnTo>
                <a:cubicBezTo>
                  <a:pt x="1009" y="8570"/>
                  <a:pt x="726" y="8948"/>
                  <a:pt x="726" y="9421"/>
                </a:cubicBezTo>
                <a:lnTo>
                  <a:pt x="726" y="9830"/>
                </a:lnTo>
                <a:cubicBezTo>
                  <a:pt x="316" y="9988"/>
                  <a:pt x="1" y="10334"/>
                  <a:pt x="1" y="10807"/>
                </a:cubicBezTo>
                <a:lnTo>
                  <a:pt x="1" y="11531"/>
                </a:lnTo>
                <a:cubicBezTo>
                  <a:pt x="1" y="11720"/>
                  <a:pt x="158" y="11878"/>
                  <a:pt x="347" y="11878"/>
                </a:cubicBezTo>
                <a:lnTo>
                  <a:pt x="7279" y="11878"/>
                </a:lnTo>
                <a:cubicBezTo>
                  <a:pt x="7499" y="11878"/>
                  <a:pt x="7657" y="11720"/>
                  <a:pt x="7657" y="11531"/>
                </a:cubicBezTo>
                <a:lnTo>
                  <a:pt x="7657" y="10807"/>
                </a:lnTo>
                <a:cubicBezTo>
                  <a:pt x="7657" y="10366"/>
                  <a:pt x="7373" y="9988"/>
                  <a:pt x="6932" y="9830"/>
                </a:cubicBezTo>
                <a:lnTo>
                  <a:pt x="6932" y="9421"/>
                </a:lnTo>
                <a:cubicBezTo>
                  <a:pt x="6932" y="8948"/>
                  <a:pt x="6617" y="8570"/>
                  <a:pt x="6176" y="8444"/>
                </a:cubicBezTo>
                <a:lnTo>
                  <a:pt x="5609" y="4915"/>
                </a:lnTo>
                <a:lnTo>
                  <a:pt x="5861" y="4915"/>
                </a:lnTo>
                <a:cubicBezTo>
                  <a:pt x="6081" y="4915"/>
                  <a:pt x="6207" y="4758"/>
                  <a:pt x="6207" y="4537"/>
                </a:cubicBezTo>
                <a:cubicBezTo>
                  <a:pt x="6207" y="4348"/>
                  <a:pt x="6081" y="4191"/>
                  <a:pt x="5861" y="4191"/>
                </a:cubicBezTo>
                <a:lnTo>
                  <a:pt x="5672" y="4191"/>
                </a:lnTo>
                <a:lnTo>
                  <a:pt x="5924" y="3466"/>
                </a:lnTo>
                <a:cubicBezTo>
                  <a:pt x="6081" y="3025"/>
                  <a:pt x="5861" y="2584"/>
                  <a:pt x="5514" y="2301"/>
                </a:cubicBezTo>
                <a:cubicBezTo>
                  <a:pt x="5451" y="1513"/>
                  <a:pt x="4884" y="914"/>
                  <a:pt x="4128" y="757"/>
                </a:cubicBezTo>
                <a:lnTo>
                  <a:pt x="4128" y="379"/>
                </a:lnTo>
                <a:cubicBezTo>
                  <a:pt x="4128" y="158"/>
                  <a:pt x="3971" y="1"/>
                  <a:pt x="3782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494" name="Google Shape;8494;p71"/>
          <p:cNvGrpSpPr/>
          <p:nvPr/>
        </p:nvGrpSpPr>
        <p:grpSpPr>
          <a:xfrm>
            <a:off x="5662394" y="1688549"/>
            <a:ext cx="329040" cy="329040"/>
            <a:chOff x="4685050" y="1945825"/>
            <a:chExt cx="294575" cy="294575"/>
          </a:xfrm>
        </p:grpSpPr>
        <p:sp>
          <p:nvSpPr>
            <p:cNvPr id="8495" name="Google Shape;8495;p71"/>
            <p:cNvSpPr/>
            <p:nvPr/>
          </p:nvSpPr>
          <p:spPr>
            <a:xfrm>
              <a:off x="4720475" y="2086025"/>
              <a:ext cx="104775" cy="121300"/>
            </a:xfrm>
            <a:custGeom>
              <a:rect b="b" l="l" r="r" t="t"/>
              <a:pathLst>
                <a:path extrusionOk="0" h="4852" w="4191">
                  <a:moveTo>
                    <a:pt x="2017" y="693"/>
                  </a:moveTo>
                  <a:cubicBezTo>
                    <a:pt x="2427" y="693"/>
                    <a:pt x="2742" y="1008"/>
                    <a:pt x="2742" y="1386"/>
                  </a:cubicBezTo>
                  <a:cubicBezTo>
                    <a:pt x="2742" y="1796"/>
                    <a:pt x="2427" y="2111"/>
                    <a:pt x="2017" y="2111"/>
                  </a:cubicBezTo>
                  <a:cubicBezTo>
                    <a:pt x="1639" y="2111"/>
                    <a:pt x="1324" y="1796"/>
                    <a:pt x="1324" y="1386"/>
                  </a:cubicBezTo>
                  <a:cubicBezTo>
                    <a:pt x="1324" y="1008"/>
                    <a:pt x="1639" y="693"/>
                    <a:pt x="2017" y="693"/>
                  </a:cubicBezTo>
                  <a:close/>
                  <a:moveTo>
                    <a:pt x="2017" y="2772"/>
                  </a:moveTo>
                  <a:cubicBezTo>
                    <a:pt x="2773" y="2772"/>
                    <a:pt x="3403" y="3403"/>
                    <a:pt x="3403" y="4127"/>
                  </a:cubicBezTo>
                  <a:lnTo>
                    <a:pt x="631" y="4127"/>
                  </a:lnTo>
                  <a:cubicBezTo>
                    <a:pt x="631" y="3403"/>
                    <a:pt x="1261" y="2772"/>
                    <a:pt x="2017" y="2772"/>
                  </a:cubicBezTo>
                  <a:close/>
                  <a:moveTo>
                    <a:pt x="2049" y="0"/>
                  </a:moveTo>
                  <a:cubicBezTo>
                    <a:pt x="1324" y="0"/>
                    <a:pt x="694" y="630"/>
                    <a:pt x="694" y="1386"/>
                  </a:cubicBezTo>
                  <a:cubicBezTo>
                    <a:pt x="694" y="1733"/>
                    <a:pt x="851" y="2111"/>
                    <a:pt x="1072" y="2331"/>
                  </a:cubicBezTo>
                  <a:cubicBezTo>
                    <a:pt x="442" y="2678"/>
                    <a:pt x="1" y="3340"/>
                    <a:pt x="1" y="4127"/>
                  </a:cubicBezTo>
                  <a:lnTo>
                    <a:pt x="1" y="4505"/>
                  </a:lnTo>
                  <a:cubicBezTo>
                    <a:pt x="1" y="4694"/>
                    <a:pt x="158" y="4852"/>
                    <a:pt x="379" y="4852"/>
                  </a:cubicBezTo>
                  <a:lnTo>
                    <a:pt x="3844" y="4852"/>
                  </a:lnTo>
                  <a:cubicBezTo>
                    <a:pt x="4033" y="4852"/>
                    <a:pt x="4191" y="4694"/>
                    <a:pt x="4191" y="4505"/>
                  </a:cubicBezTo>
                  <a:lnTo>
                    <a:pt x="4191" y="4127"/>
                  </a:lnTo>
                  <a:cubicBezTo>
                    <a:pt x="4096" y="3340"/>
                    <a:pt x="3687" y="2678"/>
                    <a:pt x="3057" y="2331"/>
                  </a:cubicBezTo>
                  <a:cubicBezTo>
                    <a:pt x="3277" y="2111"/>
                    <a:pt x="3435" y="1733"/>
                    <a:pt x="3435" y="1386"/>
                  </a:cubicBezTo>
                  <a:cubicBezTo>
                    <a:pt x="3435" y="630"/>
                    <a:pt x="2805" y="0"/>
                    <a:pt x="204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6" name="Google Shape;8496;p71"/>
            <p:cNvSpPr/>
            <p:nvPr/>
          </p:nvSpPr>
          <p:spPr>
            <a:xfrm>
              <a:off x="4685050" y="1945825"/>
              <a:ext cx="294575" cy="294575"/>
            </a:xfrm>
            <a:custGeom>
              <a:rect b="b" l="l" r="r" t="t"/>
              <a:pathLst>
                <a:path extrusionOk="0" h="11783" w="11783">
                  <a:moveTo>
                    <a:pt x="6900" y="693"/>
                  </a:moveTo>
                  <a:lnTo>
                    <a:pt x="6900" y="1418"/>
                  </a:lnTo>
                  <a:lnTo>
                    <a:pt x="4820" y="1418"/>
                  </a:lnTo>
                  <a:lnTo>
                    <a:pt x="4820" y="693"/>
                  </a:lnTo>
                  <a:close/>
                  <a:moveTo>
                    <a:pt x="7215" y="2111"/>
                  </a:moveTo>
                  <a:cubicBezTo>
                    <a:pt x="7404" y="2111"/>
                    <a:pt x="7561" y="2269"/>
                    <a:pt x="7561" y="2458"/>
                  </a:cubicBezTo>
                  <a:cubicBezTo>
                    <a:pt x="7561" y="2678"/>
                    <a:pt x="7404" y="2836"/>
                    <a:pt x="7215" y="2836"/>
                  </a:cubicBezTo>
                  <a:lnTo>
                    <a:pt x="4474" y="2836"/>
                  </a:lnTo>
                  <a:cubicBezTo>
                    <a:pt x="4253" y="2836"/>
                    <a:pt x="4096" y="2678"/>
                    <a:pt x="4096" y="2458"/>
                  </a:cubicBezTo>
                  <a:cubicBezTo>
                    <a:pt x="4096" y="2269"/>
                    <a:pt x="4316" y="2111"/>
                    <a:pt x="4474" y="2111"/>
                  </a:cubicBezTo>
                  <a:close/>
                  <a:moveTo>
                    <a:pt x="6900" y="3497"/>
                  </a:moveTo>
                  <a:lnTo>
                    <a:pt x="6900" y="4568"/>
                  </a:lnTo>
                  <a:cubicBezTo>
                    <a:pt x="6900" y="4757"/>
                    <a:pt x="6742" y="4915"/>
                    <a:pt x="6553" y="4915"/>
                  </a:cubicBezTo>
                  <a:lnTo>
                    <a:pt x="5167" y="4915"/>
                  </a:lnTo>
                  <a:cubicBezTo>
                    <a:pt x="4978" y="4915"/>
                    <a:pt x="4820" y="4757"/>
                    <a:pt x="4820" y="4568"/>
                  </a:cubicBezTo>
                  <a:lnTo>
                    <a:pt x="4820" y="3497"/>
                  </a:lnTo>
                  <a:close/>
                  <a:moveTo>
                    <a:pt x="10775" y="4883"/>
                  </a:moveTo>
                  <a:cubicBezTo>
                    <a:pt x="10964" y="4883"/>
                    <a:pt x="11121" y="5041"/>
                    <a:pt x="11121" y="5230"/>
                  </a:cubicBezTo>
                  <a:lnTo>
                    <a:pt x="11121" y="10775"/>
                  </a:lnTo>
                  <a:cubicBezTo>
                    <a:pt x="11121" y="10964"/>
                    <a:pt x="10964" y="11121"/>
                    <a:pt x="10775" y="11121"/>
                  </a:cubicBezTo>
                  <a:lnTo>
                    <a:pt x="1008" y="11121"/>
                  </a:lnTo>
                  <a:cubicBezTo>
                    <a:pt x="788" y="11121"/>
                    <a:pt x="630" y="10964"/>
                    <a:pt x="630" y="10775"/>
                  </a:cubicBezTo>
                  <a:lnTo>
                    <a:pt x="630" y="5230"/>
                  </a:lnTo>
                  <a:cubicBezTo>
                    <a:pt x="630" y="5041"/>
                    <a:pt x="788" y="4883"/>
                    <a:pt x="1008" y="4883"/>
                  </a:cubicBezTo>
                  <a:lnTo>
                    <a:pt x="4190" y="4883"/>
                  </a:lnTo>
                  <a:cubicBezTo>
                    <a:pt x="4348" y="5261"/>
                    <a:pt x="4694" y="5577"/>
                    <a:pt x="5167" y="5577"/>
                  </a:cubicBezTo>
                  <a:lnTo>
                    <a:pt x="6553" y="5577"/>
                  </a:lnTo>
                  <a:cubicBezTo>
                    <a:pt x="6994" y="5577"/>
                    <a:pt x="7372" y="5293"/>
                    <a:pt x="7530" y="4883"/>
                  </a:cubicBezTo>
                  <a:close/>
                  <a:moveTo>
                    <a:pt x="4505" y="0"/>
                  </a:moveTo>
                  <a:cubicBezTo>
                    <a:pt x="4316" y="0"/>
                    <a:pt x="4159" y="158"/>
                    <a:pt x="4159" y="347"/>
                  </a:cubicBezTo>
                  <a:lnTo>
                    <a:pt x="4159" y="1449"/>
                  </a:lnTo>
                  <a:cubicBezTo>
                    <a:pt x="3749" y="1607"/>
                    <a:pt x="3434" y="1953"/>
                    <a:pt x="3434" y="2426"/>
                  </a:cubicBezTo>
                  <a:cubicBezTo>
                    <a:pt x="3434" y="2867"/>
                    <a:pt x="3718" y="3245"/>
                    <a:pt x="4159" y="3403"/>
                  </a:cubicBezTo>
                  <a:lnTo>
                    <a:pt x="4159" y="4190"/>
                  </a:lnTo>
                  <a:lnTo>
                    <a:pt x="1040" y="4190"/>
                  </a:lnTo>
                  <a:cubicBezTo>
                    <a:pt x="441" y="4190"/>
                    <a:pt x="0" y="4663"/>
                    <a:pt x="0" y="5230"/>
                  </a:cubicBezTo>
                  <a:lnTo>
                    <a:pt x="0" y="10775"/>
                  </a:lnTo>
                  <a:cubicBezTo>
                    <a:pt x="0" y="11373"/>
                    <a:pt x="473" y="11783"/>
                    <a:pt x="1040" y="11783"/>
                  </a:cubicBezTo>
                  <a:lnTo>
                    <a:pt x="10775" y="11783"/>
                  </a:lnTo>
                  <a:cubicBezTo>
                    <a:pt x="11342" y="11783"/>
                    <a:pt x="11783" y="11310"/>
                    <a:pt x="11783" y="10775"/>
                  </a:cubicBezTo>
                  <a:lnTo>
                    <a:pt x="11783" y="5230"/>
                  </a:lnTo>
                  <a:cubicBezTo>
                    <a:pt x="11783" y="4663"/>
                    <a:pt x="11342" y="4190"/>
                    <a:pt x="10775" y="4190"/>
                  </a:cubicBezTo>
                  <a:lnTo>
                    <a:pt x="7624" y="4190"/>
                  </a:lnTo>
                  <a:lnTo>
                    <a:pt x="7624" y="3403"/>
                  </a:lnTo>
                  <a:cubicBezTo>
                    <a:pt x="8002" y="3245"/>
                    <a:pt x="8317" y="2899"/>
                    <a:pt x="8317" y="2426"/>
                  </a:cubicBezTo>
                  <a:cubicBezTo>
                    <a:pt x="8317" y="1985"/>
                    <a:pt x="8034" y="1607"/>
                    <a:pt x="7624" y="1449"/>
                  </a:cubicBezTo>
                  <a:lnTo>
                    <a:pt x="7624" y="347"/>
                  </a:lnTo>
                  <a:cubicBezTo>
                    <a:pt x="7624" y="158"/>
                    <a:pt x="7467" y="0"/>
                    <a:pt x="724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7" name="Google Shape;8497;p71"/>
            <p:cNvSpPr/>
            <p:nvPr/>
          </p:nvSpPr>
          <p:spPr>
            <a:xfrm>
              <a:off x="4840200" y="2103350"/>
              <a:ext cx="104775" cy="17350"/>
            </a:xfrm>
            <a:custGeom>
              <a:rect b="b" l="l" r="r" t="t"/>
              <a:pathLst>
                <a:path extrusionOk="0" h="694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844" y="693"/>
                  </a:lnTo>
                  <a:cubicBezTo>
                    <a:pt x="4033" y="693"/>
                    <a:pt x="4191" y="536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8" name="Google Shape;8498;p71"/>
            <p:cNvSpPr/>
            <p:nvPr/>
          </p:nvSpPr>
          <p:spPr>
            <a:xfrm>
              <a:off x="4840200" y="2137200"/>
              <a:ext cx="104775" cy="18150"/>
            </a:xfrm>
            <a:custGeom>
              <a:rect b="b" l="l" r="r" t="t"/>
              <a:pathLst>
                <a:path extrusionOk="0" h="726" w="4191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8"/>
                    <a:pt x="4191" y="379"/>
                  </a:cubicBezTo>
                  <a:cubicBezTo>
                    <a:pt x="4191" y="158"/>
                    <a:pt x="4033" y="1"/>
                    <a:pt x="384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499" name="Google Shape;8499;p71"/>
            <p:cNvSpPr/>
            <p:nvPr/>
          </p:nvSpPr>
          <p:spPr>
            <a:xfrm>
              <a:off x="4840200" y="2171875"/>
              <a:ext cx="104775" cy="18125"/>
            </a:xfrm>
            <a:custGeom>
              <a:rect b="b" l="l" r="r" t="t"/>
              <a:pathLst>
                <a:path extrusionOk="0" h="725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3844" y="725"/>
                  </a:lnTo>
                  <a:cubicBezTo>
                    <a:pt x="4033" y="725"/>
                    <a:pt x="4191" y="567"/>
                    <a:pt x="4191" y="347"/>
                  </a:cubicBezTo>
                  <a:cubicBezTo>
                    <a:pt x="4191" y="158"/>
                    <a:pt x="4033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00" name="Google Shape;8500;p71"/>
          <p:cNvSpPr/>
          <p:nvPr/>
        </p:nvSpPr>
        <p:spPr>
          <a:xfrm>
            <a:off x="5661906" y="2080473"/>
            <a:ext cx="329934" cy="329068"/>
          </a:xfrm>
          <a:custGeom>
            <a:rect b="b" l="l" r="r" t="t"/>
            <a:pathLst>
              <a:path extrusionOk="0" h="11784" w="11815">
                <a:moveTo>
                  <a:pt x="5923" y="2080"/>
                </a:moveTo>
                <a:cubicBezTo>
                  <a:pt x="6459" y="2080"/>
                  <a:pt x="6932" y="2552"/>
                  <a:pt x="6932" y="3119"/>
                </a:cubicBezTo>
                <a:lnTo>
                  <a:pt x="6932" y="3466"/>
                </a:lnTo>
                <a:lnTo>
                  <a:pt x="4884" y="3466"/>
                </a:lnTo>
                <a:lnTo>
                  <a:pt x="4884" y="3119"/>
                </a:lnTo>
                <a:cubicBezTo>
                  <a:pt x="4884" y="2521"/>
                  <a:pt x="5356" y="2080"/>
                  <a:pt x="5923" y="2080"/>
                </a:cubicBezTo>
                <a:close/>
                <a:moveTo>
                  <a:pt x="5923" y="662"/>
                </a:moveTo>
                <a:cubicBezTo>
                  <a:pt x="7247" y="662"/>
                  <a:pt x="8349" y="1765"/>
                  <a:pt x="8349" y="3119"/>
                </a:cubicBezTo>
                <a:lnTo>
                  <a:pt x="8349" y="3466"/>
                </a:lnTo>
                <a:lnTo>
                  <a:pt x="7656" y="3466"/>
                </a:lnTo>
                <a:lnTo>
                  <a:pt x="7656" y="3119"/>
                </a:lnTo>
                <a:cubicBezTo>
                  <a:pt x="7656" y="2174"/>
                  <a:pt x="6869" y="1387"/>
                  <a:pt x="5923" y="1387"/>
                </a:cubicBezTo>
                <a:cubicBezTo>
                  <a:pt x="4978" y="1387"/>
                  <a:pt x="4191" y="2174"/>
                  <a:pt x="4191" y="3119"/>
                </a:cubicBezTo>
                <a:lnTo>
                  <a:pt x="4191" y="3466"/>
                </a:lnTo>
                <a:lnTo>
                  <a:pt x="3466" y="3466"/>
                </a:lnTo>
                <a:lnTo>
                  <a:pt x="3466" y="3119"/>
                </a:lnTo>
                <a:cubicBezTo>
                  <a:pt x="3466" y="1765"/>
                  <a:pt x="4569" y="662"/>
                  <a:pt x="5923" y="662"/>
                </a:cubicBezTo>
                <a:close/>
                <a:moveTo>
                  <a:pt x="1387" y="4191"/>
                </a:moveTo>
                <a:lnTo>
                  <a:pt x="1387" y="6742"/>
                </a:lnTo>
                <a:cubicBezTo>
                  <a:pt x="946" y="6490"/>
                  <a:pt x="662" y="6018"/>
                  <a:pt x="662" y="5545"/>
                </a:cubicBezTo>
                <a:lnTo>
                  <a:pt x="662" y="4537"/>
                </a:lnTo>
                <a:cubicBezTo>
                  <a:pt x="662" y="4348"/>
                  <a:pt x="820" y="4191"/>
                  <a:pt x="1040" y="4191"/>
                </a:cubicBezTo>
                <a:close/>
                <a:moveTo>
                  <a:pt x="10775" y="4128"/>
                </a:moveTo>
                <a:cubicBezTo>
                  <a:pt x="10996" y="4128"/>
                  <a:pt x="11153" y="4285"/>
                  <a:pt x="11153" y="4506"/>
                </a:cubicBezTo>
                <a:lnTo>
                  <a:pt x="11153" y="5545"/>
                </a:lnTo>
                <a:cubicBezTo>
                  <a:pt x="11153" y="6081"/>
                  <a:pt x="10870" y="6490"/>
                  <a:pt x="10429" y="6742"/>
                </a:cubicBezTo>
                <a:lnTo>
                  <a:pt x="10429" y="4128"/>
                </a:lnTo>
                <a:close/>
                <a:moveTo>
                  <a:pt x="8349" y="4191"/>
                </a:moveTo>
                <a:lnTo>
                  <a:pt x="8349" y="6931"/>
                </a:lnTo>
                <a:lnTo>
                  <a:pt x="3498" y="6931"/>
                </a:lnTo>
                <a:lnTo>
                  <a:pt x="3498" y="4191"/>
                </a:lnTo>
                <a:close/>
                <a:moveTo>
                  <a:pt x="6270" y="7593"/>
                </a:moveTo>
                <a:lnTo>
                  <a:pt x="6270" y="7971"/>
                </a:lnTo>
                <a:cubicBezTo>
                  <a:pt x="6270" y="8160"/>
                  <a:pt x="6112" y="8318"/>
                  <a:pt x="5923" y="8318"/>
                </a:cubicBezTo>
                <a:cubicBezTo>
                  <a:pt x="5703" y="8318"/>
                  <a:pt x="5545" y="8160"/>
                  <a:pt x="5545" y="7971"/>
                </a:cubicBezTo>
                <a:lnTo>
                  <a:pt x="5545" y="7593"/>
                </a:lnTo>
                <a:close/>
                <a:moveTo>
                  <a:pt x="662" y="7089"/>
                </a:moveTo>
                <a:cubicBezTo>
                  <a:pt x="883" y="7278"/>
                  <a:pt x="1103" y="7404"/>
                  <a:pt x="1387" y="7467"/>
                </a:cubicBezTo>
                <a:lnTo>
                  <a:pt x="1387" y="11153"/>
                </a:lnTo>
                <a:lnTo>
                  <a:pt x="1040" y="11153"/>
                </a:lnTo>
                <a:cubicBezTo>
                  <a:pt x="820" y="11153"/>
                  <a:pt x="662" y="10996"/>
                  <a:pt x="662" y="10807"/>
                </a:cubicBezTo>
                <a:lnTo>
                  <a:pt x="662" y="7089"/>
                </a:lnTo>
                <a:close/>
                <a:moveTo>
                  <a:pt x="2804" y="4191"/>
                </a:moveTo>
                <a:lnTo>
                  <a:pt x="2804" y="11153"/>
                </a:lnTo>
                <a:lnTo>
                  <a:pt x="2080" y="11153"/>
                </a:lnTo>
                <a:lnTo>
                  <a:pt x="2080" y="4191"/>
                </a:lnTo>
                <a:close/>
                <a:moveTo>
                  <a:pt x="8318" y="7656"/>
                </a:moveTo>
                <a:lnTo>
                  <a:pt x="8318" y="11153"/>
                </a:lnTo>
                <a:lnTo>
                  <a:pt x="3498" y="11153"/>
                </a:lnTo>
                <a:lnTo>
                  <a:pt x="3498" y="7656"/>
                </a:lnTo>
                <a:lnTo>
                  <a:pt x="4884" y="7656"/>
                </a:lnTo>
                <a:lnTo>
                  <a:pt x="4884" y="8003"/>
                </a:lnTo>
                <a:cubicBezTo>
                  <a:pt x="4884" y="8601"/>
                  <a:pt x="5356" y="9011"/>
                  <a:pt x="5923" y="9011"/>
                </a:cubicBezTo>
                <a:cubicBezTo>
                  <a:pt x="6459" y="9011"/>
                  <a:pt x="6932" y="8538"/>
                  <a:pt x="6932" y="8003"/>
                </a:cubicBezTo>
                <a:lnTo>
                  <a:pt x="6932" y="7656"/>
                </a:lnTo>
                <a:close/>
                <a:moveTo>
                  <a:pt x="9767" y="4191"/>
                </a:moveTo>
                <a:lnTo>
                  <a:pt x="9767" y="11153"/>
                </a:lnTo>
                <a:lnTo>
                  <a:pt x="9074" y="11153"/>
                </a:lnTo>
                <a:lnTo>
                  <a:pt x="9074" y="4191"/>
                </a:lnTo>
                <a:close/>
                <a:moveTo>
                  <a:pt x="11153" y="7120"/>
                </a:moveTo>
                <a:lnTo>
                  <a:pt x="11153" y="10807"/>
                </a:lnTo>
                <a:cubicBezTo>
                  <a:pt x="11153" y="10996"/>
                  <a:pt x="10996" y="11153"/>
                  <a:pt x="10807" y="11153"/>
                </a:cubicBezTo>
                <a:lnTo>
                  <a:pt x="10429" y="11153"/>
                </a:lnTo>
                <a:lnTo>
                  <a:pt x="10429" y="7530"/>
                </a:lnTo>
                <a:cubicBezTo>
                  <a:pt x="10712" y="7436"/>
                  <a:pt x="10964" y="7278"/>
                  <a:pt x="11153" y="7120"/>
                </a:cubicBezTo>
                <a:close/>
                <a:moveTo>
                  <a:pt x="5923" y="0"/>
                </a:moveTo>
                <a:cubicBezTo>
                  <a:pt x="4191" y="0"/>
                  <a:pt x="2804" y="1418"/>
                  <a:pt x="2804" y="3119"/>
                </a:cubicBezTo>
                <a:lnTo>
                  <a:pt x="2804" y="3466"/>
                </a:lnTo>
                <a:lnTo>
                  <a:pt x="1040" y="3466"/>
                </a:lnTo>
                <a:cubicBezTo>
                  <a:pt x="442" y="3466"/>
                  <a:pt x="1" y="3939"/>
                  <a:pt x="1" y="4474"/>
                </a:cubicBezTo>
                <a:lnTo>
                  <a:pt x="1" y="5514"/>
                </a:lnTo>
                <a:lnTo>
                  <a:pt x="1" y="10744"/>
                </a:lnTo>
                <a:cubicBezTo>
                  <a:pt x="1" y="11342"/>
                  <a:pt x="473" y="11783"/>
                  <a:pt x="1040" y="11783"/>
                </a:cubicBezTo>
                <a:lnTo>
                  <a:pt x="10807" y="11783"/>
                </a:lnTo>
                <a:cubicBezTo>
                  <a:pt x="11374" y="11783"/>
                  <a:pt x="11815" y="11311"/>
                  <a:pt x="11815" y="10744"/>
                </a:cubicBezTo>
                <a:lnTo>
                  <a:pt x="11815" y="5514"/>
                </a:lnTo>
                <a:lnTo>
                  <a:pt x="11815" y="4474"/>
                </a:lnTo>
                <a:cubicBezTo>
                  <a:pt x="11815" y="3939"/>
                  <a:pt x="11374" y="3466"/>
                  <a:pt x="10807" y="3466"/>
                </a:cubicBezTo>
                <a:lnTo>
                  <a:pt x="9011" y="3466"/>
                </a:lnTo>
                <a:lnTo>
                  <a:pt x="9011" y="3119"/>
                </a:lnTo>
                <a:cubicBezTo>
                  <a:pt x="9011" y="1387"/>
                  <a:pt x="7593" y="0"/>
                  <a:pt x="592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01" name="Google Shape;8501;p71"/>
          <p:cNvSpPr/>
          <p:nvPr/>
        </p:nvSpPr>
        <p:spPr>
          <a:xfrm>
            <a:off x="5681705" y="2504527"/>
            <a:ext cx="290336" cy="331693"/>
          </a:xfrm>
          <a:custGeom>
            <a:rect b="b" l="l" r="r" t="t"/>
            <a:pathLst>
              <a:path extrusionOk="0" h="11878" w="10397">
                <a:moveTo>
                  <a:pt x="5135" y="725"/>
                </a:moveTo>
                <a:cubicBezTo>
                  <a:pt x="6868" y="725"/>
                  <a:pt x="8254" y="2142"/>
                  <a:pt x="8254" y="3844"/>
                </a:cubicBezTo>
                <a:lnTo>
                  <a:pt x="8254" y="5923"/>
                </a:lnTo>
                <a:cubicBezTo>
                  <a:pt x="8254" y="6112"/>
                  <a:pt x="8097" y="6270"/>
                  <a:pt x="7908" y="6270"/>
                </a:cubicBezTo>
                <a:lnTo>
                  <a:pt x="7498" y="6270"/>
                </a:lnTo>
                <a:cubicBezTo>
                  <a:pt x="7561" y="6144"/>
                  <a:pt x="7561" y="6049"/>
                  <a:pt x="7561" y="5923"/>
                </a:cubicBezTo>
                <a:lnTo>
                  <a:pt x="7561" y="3844"/>
                </a:lnTo>
                <a:cubicBezTo>
                  <a:pt x="7561" y="3623"/>
                  <a:pt x="7404" y="3466"/>
                  <a:pt x="7183" y="3466"/>
                </a:cubicBezTo>
                <a:lnTo>
                  <a:pt x="6490" y="3466"/>
                </a:lnTo>
                <a:cubicBezTo>
                  <a:pt x="5892" y="3466"/>
                  <a:pt x="5450" y="2993"/>
                  <a:pt x="5450" y="2458"/>
                </a:cubicBezTo>
                <a:lnTo>
                  <a:pt x="5450" y="1733"/>
                </a:lnTo>
                <a:cubicBezTo>
                  <a:pt x="5450" y="1544"/>
                  <a:pt x="5293" y="1386"/>
                  <a:pt x="5104" y="1386"/>
                </a:cubicBezTo>
                <a:cubicBezTo>
                  <a:pt x="4915" y="1386"/>
                  <a:pt x="4757" y="1544"/>
                  <a:pt x="4757" y="1733"/>
                </a:cubicBezTo>
                <a:lnTo>
                  <a:pt x="4757" y="2458"/>
                </a:lnTo>
                <a:cubicBezTo>
                  <a:pt x="4757" y="3056"/>
                  <a:pt x="4285" y="3466"/>
                  <a:pt x="3718" y="3466"/>
                </a:cubicBezTo>
                <a:lnTo>
                  <a:pt x="3088" y="3466"/>
                </a:lnTo>
                <a:cubicBezTo>
                  <a:pt x="2899" y="3466"/>
                  <a:pt x="2741" y="3623"/>
                  <a:pt x="2741" y="3844"/>
                </a:cubicBezTo>
                <a:lnTo>
                  <a:pt x="2741" y="5923"/>
                </a:lnTo>
                <a:cubicBezTo>
                  <a:pt x="2741" y="6049"/>
                  <a:pt x="2741" y="6144"/>
                  <a:pt x="2773" y="6270"/>
                </a:cubicBezTo>
                <a:lnTo>
                  <a:pt x="2395" y="6270"/>
                </a:lnTo>
                <a:cubicBezTo>
                  <a:pt x="2205" y="6270"/>
                  <a:pt x="2048" y="6112"/>
                  <a:pt x="2048" y="5923"/>
                </a:cubicBezTo>
                <a:lnTo>
                  <a:pt x="2048" y="3844"/>
                </a:lnTo>
                <a:cubicBezTo>
                  <a:pt x="2048" y="2111"/>
                  <a:pt x="3466" y="725"/>
                  <a:pt x="5135" y="725"/>
                </a:cubicBezTo>
                <a:close/>
                <a:moveTo>
                  <a:pt x="5230" y="3466"/>
                </a:moveTo>
                <a:cubicBezTo>
                  <a:pt x="5545" y="3907"/>
                  <a:pt x="6049" y="4190"/>
                  <a:pt x="6585" y="4190"/>
                </a:cubicBezTo>
                <a:lnTo>
                  <a:pt x="6963" y="4190"/>
                </a:lnTo>
                <a:lnTo>
                  <a:pt x="6963" y="5955"/>
                </a:lnTo>
                <a:lnTo>
                  <a:pt x="6931" y="5955"/>
                </a:lnTo>
                <a:cubicBezTo>
                  <a:pt x="6931" y="6553"/>
                  <a:pt x="6459" y="6994"/>
                  <a:pt x="5892" y="6994"/>
                </a:cubicBezTo>
                <a:lnTo>
                  <a:pt x="4505" y="6994"/>
                </a:lnTo>
                <a:cubicBezTo>
                  <a:pt x="3938" y="6994"/>
                  <a:pt x="3497" y="6522"/>
                  <a:pt x="3497" y="5955"/>
                </a:cubicBezTo>
                <a:lnTo>
                  <a:pt x="3497" y="4190"/>
                </a:lnTo>
                <a:lnTo>
                  <a:pt x="3844" y="4190"/>
                </a:lnTo>
                <a:cubicBezTo>
                  <a:pt x="4379" y="4190"/>
                  <a:pt x="4915" y="3907"/>
                  <a:pt x="5230" y="3466"/>
                </a:cubicBezTo>
                <a:close/>
                <a:moveTo>
                  <a:pt x="6301" y="7624"/>
                </a:moveTo>
                <a:cubicBezTo>
                  <a:pt x="6396" y="8034"/>
                  <a:pt x="6805" y="8349"/>
                  <a:pt x="7278" y="8349"/>
                </a:cubicBezTo>
                <a:lnTo>
                  <a:pt x="7624" y="8349"/>
                </a:lnTo>
                <a:lnTo>
                  <a:pt x="7624" y="9200"/>
                </a:lnTo>
                <a:cubicBezTo>
                  <a:pt x="6852" y="9546"/>
                  <a:pt x="6025" y="9719"/>
                  <a:pt x="5198" y="9719"/>
                </a:cubicBezTo>
                <a:cubicBezTo>
                  <a:pt x="4371" y="9719"/>
                  <a:pt x="3544" y="9546"/>
                  <a:pt x="2773" y="9200"/>
                </a:cubicBezTo>
                <a:lnTo>
                  <a:pt x="2773" y="8349"/>
                </a:lnTo>
                <a:lnTo>
                  <a:pt x="3119" y="8349"/>
                </a:lnTo>
                <a:cubicBezTo>
                  <a:pt x="3560" y="8349"/>
                  <a:pt x="3970" y="8034"/>
                  <a:pt x="4127" y="7624"/>
                </a:cubicBezTo>
                <a:cubicBezTo>
                  <a:pt x="4253" y="7656"/>
                  <a:pt x="4411" y="7656"/>
                  <a:pt x="4505" y="7656"/>
                </a:cubicBezTo>
                <a:lnTo>
                  <a:pt x="5892" y="7656"/>
                </a:lnTo>
                <a:cubicBezTo>
                  <a:pt x="6018" y="7656"/>
                  <a:pt x="6175" y="7656"/>
                  <a:pt x="6301" y="7624"/>
                </a:cubicBezTo>
                <a:close/>
                <a:moveTo>
                  <a:pt x="2079" y="8349"/>
                </a:moveTo>
                <a:lnTo>
                  <a:pt x="2079" y="11153"/>
                </a:lnTo>
                <a:lnTo>
                  <a:pt x="693" y="11153"/>
                </a:lnTo>
                <a:lnTo>
                  <a:pt x="693" y="9389"/>
                </a:lnTo>
                <a:cubicBezTo>
                  <a:pt x="693" y="8790"/>
                  <a:pt x="1166" y="8349"/>
                  <a:pt x="1733" y="8349"/>
                </a:cubicBezTo>
                <a:close/>
                <a:moveTo>
                  <a:pt x="7656" y="9924"/>
                </a:moveTo>
                <a:lnTo>
                  <a:pt x="7656" y="11153"/>
                </a:lnTo>
                <a:lnTo>
                  <a:pt x="2773" y="11153"/>
                </a:lnTo>
                <a:lnTo>
                  <a:pt x="2773" y="9924"/>
                </a:lnTo>
                <a:cubicBezTo>
                  <a:pt x="3560" y="10239"/>
                  <a:pt x="4411" y="10397"/>
                  <a:pt x="5230" y="10397"/>
                </a:cubicBezTo>
                <a:cubicBezTo>
                  <a:pt x="6049" y="10397"/>
                  <a:pt x="6868" y="10239"/>
                  <a:pt x="7656" y="9924"/>
                </a:cubicBezTo>
                <a:close/>
                <a:moveTo>
                  <a:pt x="8664" y="8349"/>
                </a:moveTo>
                <a:cubicBezTo>
                  <a:pt x="9231" y="8349"/>
                  <a:pt x="9672" y="8821"/>
                  <a:pt x="9672" y="9389"/>
                </a:cubicBezTo>
                <a:lnTo>
                  <a:pt x="9672" y="11153"/>
                </a:lnTo>
                <a:lnTo>
                  <a:pt x="8286" y="11153"/>
                </a:lnTo>
                <a:lnTo>
                  <a:pt x="8286" y="8349"/>
                </a:lnTo>
                <a:close/>
                <a:moveTo>
                  <a:pt x="5198" y="0"/>
                </a:moveTo>
                <a:cubicBezTo>
                  <a:pt x="3088" y="0"/>
                  <a:pt x="1355" y="1701"/>
                  <a:pt x="1355" y="3844"/>
                </a:cubicBezTo>
                <a:lnTo>
                  <a:pt x="1355" y="5923"/>
                </a:lnTo>
                <a:cubicBezTo>
                  <a:pt x="1355" y="6522"/>
                  <a:pt x="1827" y="6931"/>
                  <a:pt x="2395" y="6931"/>
                </a:cubicBezTo>
                <a:lnTo>
                  <a:pt x="3088" y="6931"/>
                </a:lnTo>
                <a:cubicBezTo>
                  <a:pt x="3182" y="7057"/>
                  <a:pt x="3308" y="7183"/>
                  <a:pt x="3466" y="7309"/>
                </a:cubicBezTo>
                <a:cubicBezTo>
                  <a:pt x="3466" y="7530"/>
                  <a:pt x="3308" y="7687"/>
                  <a:pt x="3088" y="7687"/>
                </a:cubicBezTo>
                <a:lnTo>
                  <a:pt x="1733" y="7687"/>
                </a:lnTo>
                <a:cubicBezTo>
                  <a:pt x="788" y="7687"/>
                  <a:pt x="0" y="8475"/>
                  <a:pt x="0" y="9420"/>
                </a:cubicBezTo>
                <a:lnTo>
                  <a:pt x="0" y="11499"/>
                </a:lnTo>
                <a:cubicBezTo>
                  <a:pt x="0" y="11720"/>
                  <a:pt x="158" y="11877"/>
                  <a:pt x="347" y="11877"/>
                </a:cubicBezTo>
                <a:lnTo>
                  <a:pt x="10019" y="11877"/>
                </a:lnTo>
                <a:cubicBezTo>
                  <a:pt x="10239" y="11877"/>
                  <a:pt x="10397" y="11720"/>
                  <a:pt x="10397" y="11499"/>
                </a:cubicBezTo>
                <a:lnTo>
                  <a:pt x="10397" y="9420"/>
                </a:lnTo>
                <a:cubicBezTo>
                  <a:pt x="10397" y="8475"/>
                  <a:pt x="9609" y="7687"/>
                  <a:pt x="8664" y="7687"/>
                </a:cubicBezTo>
                <a:lnTo>
                  <a:pt x="7278" y="7687"/>
                </a:lnTo>
                <a:cubicBezTo>
                  <a:pt x="7089" y="7687"/>
                  <a:pt x="6931" y="7530"/>
                  <a:pt x="6931" y="7341"/>
                </a:cubicBezTo>
                <a:cubicBezTo>
                  <a:pt x="7026" y="7246"/>
                  <a:pt x="7152" y="7152"/>
                  <a:pt x="7278" y="6994"/>
                </a:cubicBezTo>
                <a:lnTo>
                  <a:pt x="7971" y="6994"/>
                </a:lnTo>
                <a:cubicBezTo>
                  <a:pt x="8569" y="6994"/>
                  <a:pt x="9011" y="6522"/>
                  <a:pt x="9011" y="5955"/>
                </a:cubicBezTo>
                <a:lnTo>
                  <a:pt x="9011" y="3844"/>
                </a:lnTo>
                <a:cubicBezTo>
                  <a:pt x="9011" y="1733"/>
                  <a:pt x="7309" y="0"/>
                  <a:pt x="5198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02" name="Google Shape;8502;p71"/>
          <p:cNvGrpSpPr/>
          <p:nvPr/>
        </p:nvGrpSpPr>
        <p:grpSpPr>
          <a:xfrm>
            <a:off x="7338295" y="2080477"/>
            <a:ext cx="329934" cy="329068"/>
            <a:chOff x="6131900" y="2301825"/>
            <a:chExt cx="295375" cy="294600"/>
          </a:xfrm>
        </p:grpSpPr>
        <p:sp>
          <p:nvSpPr>
            <p:cNvPr id="8503" name="Google Shape;8503;p71"/>
            <p:cNvSpPr/>
            <p:nvPr/>
          </p:nvSpPr>
          <p:spPr>
            <a:xfrm>
              <a:off x="6131900" y="2301825"/>
              <a:ext cx="295375" cy="294600"/>
            </a:xfrm>
            <a:custGeom>
              <a:rect b="b" l="l" r="r" t="t"/>
              <a:pathLst>
                <a:path extrusionOk="0" h="11784" w="11815">
                  <a:moveTo>
                    <a:pt x="3813" y="630"/>
                  </a:moveTo>
                  <a:cubicBezTo>
                    <a:pt x="4002" y="630"/>
                    <a:pt x="4159" y="788"/>
                    <a:pt x="4159" y="977"/>
                  </a:cubicBezTo>
                  <a:lnTo>
                    <a:pt x="4159" y="1355"/>
                  </a:lnTo>
                  <a:lnTo>
                    <a:pt x="1387" y="1355"/>
                  </a:lnTo>
                  <a:lnTo>
                    <a:pt x="1387" y="977"/>
                  </a:lnTo>
                  <a:lnTo>
                    <a:pt x="1355" y="977"/>
                  </a:lnTo>
                  <a:cubicBezTo>
                    <a:pt x="1355" y="788"/>
                    <a:pt x="1513" y="630"/>
                    <a:pt x="1733" y="630"/>
                  </a:cubicBezTo>
                  <a:close/>
                  <a:moveTo>
                    <a:pt x="10114" y="1355"/>
                  </a:moveTo>
                  <a:cubicBezTo>
                    <a:pt x="10303" y="1355"/>
                    <a:pt x="10460" y="1513"/>
                    <a:pt x="10460" y="1702"/>
                  </a:cubicBezTo>
                  <a:lnTo>
                    <a:pt x="10460" y="3434"/>
                  </a:lnTo>
                  <a:lnTo>
                    <a:pt x="7688" y="3434"/>
                  </a:lnTo>
                  <a:cubicBezTo>
                    <a:pt x="7656" y="3277"/>
                    <a:pt x="7656" y="1859"/>
                    <a:pt x="7656" y="1702"/>
                  </a:cubicBezTo>
                  <a:cubicBezTo>
                    <a:pt x="7656" y="1513"/>
                    <a:pt x="7814" y="1355"/>
                    <a:pt x="8034" y="1355"/>
                  </a:cubicBezTo>
                  <a:close/>
                  <a:moveTo>
                    <a:pt x="4128" y="2048"/>
                  </a:moveTo>
                  <a:lnTo>
                    <a:pt x="4128" y="4821"/>
                  </a:lnTo>
                  <a:lnTo>
                    <a:pt x="1355" y="4821"/>
                  </a:lnTo>
                  <a:lnTo>
                    <a:pt x="1355" y="2048"/>
                  </a:lnTo>
                  <a:close/>
                  <a:moveTo>
                    <a:pt x="6617" y="2048"/>
                  </a:moveTo>
                  <a:cubicBezTo>
                    <a:pt x="6806" y="2048"/>
                    <a:pt x="6963" y="2206"/>
                    <a:pt x="6963" y="2395"/>
                  </a:cubicBezTo>
                  <a:lnTo>
                    <a:pt x="6963" y="4852"/>
                  </a:lnTo>
                  <a:lnTo>
                    <a:pt x="4821" y="4852"/>
                  </a:lnTo>
                  <a:lnTo>
                    <a:pt x="4821" y="2395"/>
                  </a:lnTo>
                  <a:cubicBezTo>
                    <a:pt x="4821" y="2206"/>
                    <a:pt x="4978" y="2048"/>
                    <a:pt x="5167" y="2048"/>
                  </a:cubicBezTo>
                  <a:close/>
                  <a:moveTo>
                    <a:pt x="10429" y="4127"/>
                  </a:moveTo>
                  <a:lnTo>
                    <a:pt x="10429" y="4852"/>
                  </a:lnTo>
                  <a:lnTo>
                    <a:pt x="7656" y="4852"/>
                  </a:lnTo>
                  <a:lnTo>
                    <a:pt x="7656" y="4127"/>
                  </a:lnTo>
                  <a:close/>
                  <a:moveTo>
                    <a:pt x="10775" y="5514"/>
                  </a:moveTo>
                  <a:cubicBezTo>
                    <a:pt x="10964" y="5514"/>
                    <a:pt x="11122" y="5671"/>
                    <a:pt x="11122" y="5860"/>
                  </a:cubicBezTo>
                  <a:lnTo>
                    <a:pt x="11122" y="10744"/>
                  </a:lnTo>
                  <a:cubicBezTo>
                    <a:pt x="11122" y="10964"/>
                    <a:pt x="10964" y="11122"/>
                    <a:pt x="10775" y="11122"/>
                  </a:cubicBezTo>
                  <a:lnTo>
                    <a:pt x="1009" y="11122"/>
                  </a:lnTo>
                  <a:cubicBezTo>
                    <a:pt x="820" y="11122"/>
                    <a:pt x="662" y="10964"/>
                    <a:pt x="662" y="10744"/>
                  </a:cubicBezTo>
                  <a:lnTo>
                    <a:pt x="662" y="5860"/>
                  </a:lnTo>
                  <a:cubicBezTo>
                    <a:pt x="662" y="5671"/>
                    <a:pt x="820" y="5514"/>
                    <a:pt x="1009" y="5514"/>
                  </a:cubicBezTo>
                  <a:close/>
                  <a:moveTo>
                    <a:pt x="1733" y="0"/>
                  </a:moveTo>
                  <a:cubicBezTo>
                    <a:pt x="1135" y="0"/>
                    <a:pt x="694" y="473"/>
                    <a:pt x="694" y="1040"/>
                  </a:cubicBezTo>
                  <a:lnTo>
                    <a:pt x="694" y="4884"/>
                  </a:lnTo>
                  <a:cubicBezTo>
                    <a:pt x="316" y="5041"/>
                    <a:pt x="1" y="5388"/>
                    <a:pt x="1" y="5860"/>
                  </a:cubicBezTo>
                  <a:lnTo>
                    <a:pt x="1" y="10744"/>
                  </a:lnTo>
                  <a:cubicBezTo>
                    <a:pt x="1" y="11342"/>
                    <a:pt x="473" y="11783"/>
                    <a:pt x="1009" y="11783"/>
                  </a:cubicBezTo>
                  <a:lnTo>
                    <a:pt x="10775" y="11783"/>
                  </a:lnTo>
                  <a:cubicBezTo>
                    <a:pt x="11374" y="11783"/>
                    <a:pt x="11815" y="11311"/>
                    <a:pt x="11815" y="10744"/>
                  </a:cubicBezTo>
                  <a:lnTo>
                    <a:pt x="11815" y="5860"/>
                  </a:lnTo>
                  <a:cubicBezTo>
                    <a:pt x="11815" y="5388"/>
                    <a:pt x="11531" y="5010"/>
                    <a:pt x="11122" y="4884"/>
                  </a:cubicBezTo>
                  <a:lnTo>
                    <a:pt x="11122" y="1702"/>
                  </a:lnTo>
                  <a:cubicBezTo>
                    <a:pt x="11122" y="1103"/>
                    <a:pt x="10649" y="662"/>
                    <a:pt x="10114" y="662"/>
                  </a:cubicBezTo>
                  <a:lnTo>
                    <a:pt x="8034" y="662"/>
                  </a:lnTo>
                  <a:cubicBezTo>
                    <a:pt x="7530" y="662"/>
                    <a:pt x="7152" y="977"/>
                    <a:pt x="7026" y="1418"/>
                  </a:cubicBezTo>
                  <a:cubicBezTo>
                    <a:pt x="6932" y="1387"/>
                    <a:pt x="6806" y="1355"/>
                    <a:pt x="6648" y="1355"/>
                  </a:cubicBezTo>
                  <a:lnTo>
                    <a:pt x="5230" y="1355"/>
                  </a:lnTo>
                  <a:cubicBezTo>
                    <a:pt x="5104" y="1355"/>
                    <a:pt x="4978" y="1387"/>
                    <a:pt x="4884" y="1418"/>
                  </a:cubicBezTo>
                  <a:lnTo>
                    <a:pt x="4884" y="1040"/>
                  </a:lnTo>
                  <a:cubicBezTo>
                    <a:pt x="4884" y="441"/>
                    <a:pt x="4380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4" name="Google Shape;8504;p71"/>
            <p:cNvSpPr/>
            <p:nvPr/>
          </p:nvSpPr>
          <p:spPr>
            <a:xfrm>
              <a:off x="6218550" y="2456200"/>
              <a:ext cx="122100" cy="51225"/>
            </a:xfrm>
            <a:custGeom>
              <a:rect b="b" l="l" r="r" t="t"/>
              <a:pathLst>
                <a:path extrusionOk="0" h="2049" w="4884">
                  <a:moveTo>
                    <a:pt x="3844" y="725"/>
                  </a:moveTo>
                  <a:cubicBezTo>
                    <a:pt x="4033" y="725"/>
                    <a:pt x="4190" y="882"/>
                    <a:pt x="4190" y="1071"/>
                  </a:cubicBezTo>
                  <a:cubicBezTo>
                    <a:pt x="4190" y="1260"/>
                    <a:pt x="4033" y="1418"/>
                    <a:pt x="3844" y="1418"/>
                  </a:cubicBezTo>
                  <a:lnTo>
                    <a:pt x="1008" y="1418"/>
                  </a:lnTo>
                  <a:cubicBezTo>
                    <a:pt x="819" y="1418"/>
                    <a:pt x="662" y="1260"/>
                    <a:pt x="662" y="1071"/>
                  </a:cubicBezTo>
                  <a:cubicBezTo>
                    <a:pt x="662" y="882"/>
                    <a:pt x="819" y="725"/>
                    <a:pt x="1008" y="725"/>
                  </a:cubicBezTo>
                  <a:close/>
                  <a:moveTo>
                    <a:pt x="1008" y="0"/>
                  </a:moveTo>
                  <a:cubicBezTo>
                    <a:pt x="410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8" y="2048"/>
                  </a:cubicBezTo>
                  <a:lnTo>
                    <a:pt x="3844" y="2048"/>
                  </a:lnTo>
                  <a:cubicBezTo>
                    <a:pt x="4442" y="2048"/>
                    <a:pt x="4883" y="1576"/>
                    <a:pt x="4883" y="1040"/>
                  </a:cubicBezTo>
                  <a:cubicBezTo>
                    <a:pt x="4852" y="473"/>
                    <a:pt x="4411" y="0"/>
                    <a:pt x="38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5" name="Google Shape;8505;p71"/>
            <p:cNvSpPr/>
            <p:nvPr/>
          </p:nvSpPr>
          <p:spPr>
            <a:xfrm>
              <a:off x="6340625" y="2353025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355" y="158"/>
                    <a:pt x="1198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6" name="Google Shape;8506;p71"/>
            <p:cNvSpPr/>
            <p:nvPr/>
          </p:nvSpPr>
          <p:spPr>
            <a:xfrm>
              <a:off x="6183100" y="2369550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40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07" name="Google Shape;8507;p71"/>
          <p:cNvGrpSpPr/>
          <p:nvPr/>
        </p:nvGrpSpPr>
        <p:grpSpPr>
          <a:xfrm>
            <a:off x="1890428" y="1687656"/>
            <a:ext cx="332587" cy="330827"/>
            <a:chOff x="1412450" y="1954475"/>
            <a:chExt cx="297750" cy="296175"/>
          </a:xfrm>
        </p:grpSpPr>
        <p:sp>
          <p:nvSpPr>
            <p:cNvPr id="8508" name="Google Shape;8508;p71"/>
            <p:cNvSpPr/>
            <p:nvPr/>
          </p:nvSpPr>
          <p:spPr>
            <a:xfrm>
              <a:off x="1483350" y="2023800"/>
              <a:ext cx="155975" cy="155975"/>
            </a:xfrm>
            <a:custGeom>
              <a:rect b="b" l="l" r="r" t="t"/>
              <a:pathLst>
                <a:path extrusionOk="0" h="6239" w="6239">
                  <a:moveTo>
                    <a:pt x="3119" y="2079"/>
                  </a:moveTo>
                  <a:cubicBezTo>
                    <a:pt x="3529" y="2079"/>
                    <a:pt x="3844" y="2395"/>
                    <a:pt x="3844" y="2773"/>
                  </a:cubicBezTo>
                  <a:cubicBezTo>
                    <a:pt x="3844" y="3182"/>
                    <a:pt x="3529" y="3497"/>
                    <a:pt x="3119" y="3497"/>
                  </a:cubicBezTo>
                  <a:cubicBezTo>
                    <a:pt x="2741" y="3497"/>
                    <a:pt x="2426" y="3182"/>
                    <a:pt x="2426" y="2773"/>
                  </a:cubicBezTo>
                  <a:cubicBezTo>
                    <a:pt x="2426" y="2395"/>
                    <a:pt x="2741" y="2079"/>
                    <a:pt x="3119" y="2079"/>
                  </a:cubicBezTo>
                  <a:close/>
                  <a:moveTo>
                    <a:pt x="3119" y="725"/>
                  </a:moveTo>
                  <a:cubicBezTo>
                    <a:pt x="4474" y="725"/>
                    <a:pt x="5577" y="1827"/>
                    <a:pt x="5577" y="3182"/>
                  </a:cubicBezTo>
                  <a:cubicBezTo>
                    <a:pt x="5577" y="3686"/>
                    <a:pt x="5388" y="4159"/>
                    <a:pt x="5136" y="4537"/>
                  </a:cubicBezTo>
                  <a:cubicBezTo>
                    <a:pt x="4884" y="4190"/>
                    <a:pt x="4537" y="3907"/>
                    <a:pt x="4191" y="3718"/>
                  </a:cubicBezTo>
                  <a:cubicBezTo>
                    <a:pt x="4411" y="3497"/>
                    <a:pt x="4537" y="3182"/>
                    <a:pt x="4537" y="2804"/>
                  </a:cubicBezTo>
                  <a:cubicBezTo>
                    <a:pt x="4537" y="2079"/>
                    <a:pt x="3907" y="1449"/>
                    <a:pt x="3151" y="1449"/>
                  </a:cubicBezTo>
                  <a:cubicBezTo>
                    <a:pt x="2426" y="1449"/>
                    <a:pt x="1796" y="2079"/>
                    <a:pt x="1796" y="2804"/>
                  </a:cubicBezTo>
                  <a:cubicBezTo>
                    <a:pt x="1796" y="3182"/>
                    <a:pt x="1891" y="3497"/>
                    <a:pt x="2143" y="3718"/>
                  </a:cubicBezTo>
                  <a:cubicBezTo>
                    <a:pt x="1733" y="3907"/>
                    <a:pt x="1418" y="4190"/>
                    <a:pt x="1198" y="4537"/>
                  </a:cubicBezTo>
                  <a:cubicBezTo>
                    <a:pt x="914" y="4159"/>
                    <a:pt x="756" y="3686"/>
                    <a:pt x="756" y="3182"/>
                  </a:cubicBezTo>
                  <a:cubicBezTo>
                    <a:pt x="662" y="1796"/>
                    <a:pt x="1796" y="725"/>
                    <a:pt x="3119" y="725"/>
                  </a:cubicBezTo>
                  <a:close/>
                  <a:moveTo>
                    <a:pt x="3119" y="4190"/>
                  </a:moveTo>
                  <a:cubicBezTo>
                    <a:pt x="3749" y="4190"/>
                    <a:pt x="4317" y="4505"/>
                    <a:pt x="4632" y="5041"/>
                  </a:cubicBezTo>
                  <a:cubicBezTo>
                    <a:pt x="4222" y="5387"/>
                    <a:pt x="3686" y="5577"/>
                    <a:pt x="3119" y="5577"/>
                  </a:cubicBezTo>
                  <a:cubicBezTo>
                    <a:pt x="2584" y="5577"/>
                    <a:pt x="2017" y="5387"/>
                    <a:pt x="1639" y="5041"/>
                  </a:cubicBezTo>
                  <a:cubicBezTo>
                    <a:pt x="1954" y="4505"/>
                    <a:pt x="2489" y="4190"/>
                    <a:pt x="3119" y="4190"/>
                  </a:cubicBezTo>
                  <a:close/>
                  <a:moveTo>
                    <a:pt x="3119" y="0"/>
                  </a:moveTo>
                  <a:cubicBezTo>
                    <a:pt x="1387" y="0"/>
                    <a:pt x="0" y="1418"/>
                    <a:pt x="0" y="3119"/>
                  </a:cubicBezTo>
                  <a:cubicBezTo>
                    <a:pt x="0" y="4852"/>
                    <a:pt x="1387" y="6238"/>
                    <a:pt x="3119" y="6238"/>
                  </a:cubicBezTo>
                  <a:cubicBezTo>
                    <a:pt x="4852" y="6238"/>
                    <a:pt x="6238" y="4820"/>
                    <a:pt x="6238" y="3119"/>
                  </a:cubicBezTo>
                  <a:cubicBezTo>
                    <a:pt x="6238" y="1386"/>
                    <a:pt x="4821" y="0"/>
                    <a:pt x="31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09" name="Google Shape;8509;p71"/>
            <p:cNvSpPr/>
            <p:nvPr/>
          </p:nvSpPr>
          <p:spPr>
            <a:xfrm>
              <a:off x="1412450" y="1954475"/>
              <a:ext cx="297750" cy="296175"/>
            </a:xfrm>
            <a:custGeom>
              <a:rect b="b" l="l" r="r" t="t"/>
              <a:pathLst>
                <a:path extrusionOk="0" h="11847" w="11910">
                  <a:moveTo>
                    <a:pt x="6365" y="662"/>
                  </a:moveTo>
                  <a:lnTo>
                    <a:pt x="6522" y="1513"/>
                  </a:lnTo>
                  <a:cubicBezTo>
                    <a:pt x="6554" y="1702"/>
                    <a:pt x="6617" y="1765"/>
                    <a:pt x="6774" y="1797"/>
                  </a:cubicBezTo>
                  <a:cubicBezTo>
                    <a:pt x="7342" y="1923"/>
                    <a:pt x="7814" y="2112"/>
                    <a:pt x="8287" y="2427"/>
                  </a:cubicBezTo>
                  <a:cubicBezTo>
                    <a:pt x="8350" y="2474"/>
                    <a:pt x="8421" y="2498"/>
                    <a:pt x="8488" y="2498"/>
                  </a:cubicBezTo>
                  <a:cubicBezTo>
                    <a:pt x="8554" y="2498"/>
                    <a:pt x="8618" y="2474"/>
                    <a:pt x="8665" y="2427"/>
                  </a:cubicBezTo>
                  <a:lnTo>
                    <a:pt x="9389" y="1923"/>
                  </a:lnTo>
                  <a:lnTo>
                    <a:pt x="9925" y="2490"/>
                  </a:lnTo>
                  <a:lnTo>
                    <a:pt x="9421" y="3183"/>
                  </a:lnTo>
                  <a:cubicBezTo>
                    <a:pt x="9358" y="3309"/>
                    <a:pt x="9358" y="3466"/>
                    <a:pt x="9421" y="3592"/>
                  </a:cubicBezTo>
                  <a:cubicBezTo>
                    <a:pt x="9736" y="4065"/>
                    <a:pt x="9925" y="4537"/>
                    <a:pt x="10051" y="5073"/>
                  </a:cubicBezTo>
                  <a:cubicBezTo>
                    <a:pt x="10082" y="5231"/>
                    <a:pt x="10209" y="5294"/>
                    <a:pt x="10335" y="5357"/>
                  </a:cubicBezTo>
                  <a:lnTo>
                    <a:pt x="11185" y="5514"/>
                  </a:lnTo>
                  <a:lnTo>
                    <a:pt x="11185" y="6302"/>
                  </a:lnTo>
                  <a:lnTo>
                    <a:pt x="10335" y="6459"/>
                  </a:lnTo>
                  <a:cubicBezTo>
                    <a:pt x="10177" y="6491"/>
                    <a:pt x="10082" y="6585"/>
                    <a:pt x="10051" y="6743"/>
                  </a:cubicBezTo>
                  <a:cubicBezTo>
                    <a:pt x="9925" y="7278"/>
                    <a:pt x="9736" y="7751"/>
                    <a:pt x="9421" y="8224"/>
                  </a:cubicBezTo>
                  <a:cubicBezTo>
                    <a:pt x="9358" y="8350"/>
                    <a:pt x="9358" y="8507"/>
                    <a:pt x="9421" y="8633"/>
                  </a:cubicBezTo>
                  <a:lnTo>
                    <a:pt x="9925" y="9326"/>
                  </a:lnTo>
                  <a:lnTo>
                    <a:pt x="9389" y="9893"/>
                  </a:lnTo>
                  <a:lnTo>
                    <a:pt x="8665" y="9358"/>
                  </a:lnTo>
                  <a:cubicBezTo>
                    <a:pt x="8618" y="9326"/>
                    <a:pt x="8554" y="9310"/>
                    <a:pt x="8488" y="9310"/>
                  </a:cubicBezTo>
                  <a:cubicBezTo>
                    <a:pt x="8421" y="9310"/>
                    <a:pt x="8350" y="9326"/>
                    <a:pt x="8287" y="9358"/>
                  </a:cubicBezTo>
                  <a:cubicBezTo>
                    <a:pt x="7814" y="9673"/>
                    <a:pt x="7342" y="9893"/>
                    <a:pt x="6774" y="9988"/>
                  </a:cubicBezTo>
                  <a:cubicBezTo>
                    <a:pt x="6617" y="10051"/>
                    <a:pt x="6554" y="10145"/>
                    <a:pt x="6522" y="10271"/>
                  </a:cubicBezTo>
                  <a:lnTo>
                    <a:pt x="6365" y="11153"/>
                  </a:lnTo>
                  <a:lnTo>
                    <a:pt x="5577" y="11153"/>
                  </a:lnTo>
                  <a:lnTo>
                    <a:pt x="5420" y="10271"/>
                  </a:lnTo>
                  <a:cubicBezTo>
                    <a:pt x="5357" y="10114"/>
                    <a:pt x="5294" y="10051"/>
                    <a:pt x="5136" y="9988"/>
                  </a:cubicBezTo>
                  <a:cubicBezTo>
                    <a:pt x="4569" y="9893"/>
                    <a:pt x="4097" y="9673"/>
                    <a:pt x="3624" y="9358"/>
                  </a:cubicBezTo>
                  <a:cubicBezTo>
                    <a:pt x="3561" y="9326"/>
                    <a:pt x="3498" y="9310"/>
                    <a:pt x="3435" y="9310"/>
                  </a:cubicBezTo>
                  <a:cubicBezTo>
                    <a:pt x="3372" y="9310"/>
                    <a:pt x="3309" y="9326"/>
                    <a:pt x="3246" y="9358"/>
                  </a:cubicBezTo>
                  <a:lnTo>
                    <a:pt x="2521" y="9893"/>
                  </a:lnTo>
                  <a:lnTo>
                    <a:pt x="1986" y="9326"/>
                  </a:lnTo>
                  <a:lnTo>
                    <a:pt x="2490" y="8633"/>
                  </a:lnTo>
                  <a:cubicBezTo>
                    <a:pt x="2584" y="8507"/>
                    <a:pt x="2584" y="8350"/>
                    <a:pt x="2490" y="8224"/>
                  </a:cubicBezTo>
                  <a:cubicBezTo>
                    <a:pt x="2175" y="7751"/>
                    <a:pt x="1986" y="7278"/>
                    <a:pt x="1860" y="6743"/>
                  </a:cubicBezTo>
                  <a:cubicBezTo>
                    <a:pt x="1828" y="6585"/>
                    <a:pt x="1702" y="6491"/>
                    <a:pt x="1576" y="6459"/>
                  </a:cubicBezTo>
                  <a:lnTo>
                    <a:pt x="726" y="6302"/>
                  </a:lnTo>
                  <a:lnTo>
                    <a:pt x="726" y="5514"/>
                  </a:lnTo>
                  <a:lnTo>
                    <a:pt x="1576" y="5357"/>
                  </a:lnTo>
                  <a:cubicBezTo>
                    <a:pt x="1734" y="5325"/>
                    <a:pt x="1828" y="5231"/>
                    <a:pt x="1860" y="5073"/>
                  </a:cubicBezTo>
                  <a:cubicBezTo>
                    <a:pt x="1986" y="4506"/>
                    <a:pt x="2175" y="4065"/>
                    <a:pt x="2490" y="3592"/>
                  </a:cubicBezTo>
                  <a:cubicBezTo>
                    <a:pt x="2584" y="3466"/>
                    <a:pt x="2584" y="3309"/>
                    <a:pt x="2490" y="3183"/>
                  </a:cubicBezTo>
                  <a:lnTo>
                    <a:pt x="1986" y="2490"/>
                  </a:lnTo>
                  <a:lnTo>
                    <a:pt x="2521" y="1923"/>
                  </a:lnTo>
                  <a:lnTo>
                    <a:pt x="3246" y="2427"/>
                  </a:lnTo>
                  <a:cubicBezTo>
                    <a:pt x="3309" y="2474"/>
                    <a:pt x="3372" y="2498"/>
                    <a:pt x="3435" y="2498"/>
                  </a:cubicBezTo>
                  <a:cubicBezTo>
                    <a:pt x="3498" y="2498"/>
                    <a:pt x="3561" y="2474"/>
                    <a:pt x="3624" y="2427"/>
                  </a:cubicBezTo>
                  <a:cubicBezTo>
                    <a:pt x="4097" y="2112"/>
                    <a:pt x="4569" y="1923"/>
                    <a:pt x="5136" y="1797"/>
                  </a:cubicBezTo>
                  <a:cubicBezTo>
                    <a:pt x="5294" y="1765"/>
                    <a:pt x="5357" y="1639"/>
                    <a:pt x="5420" y="1513"/>
                  </a:cubicBezTo>
                  <a:lnTo>
                    <a:pt x="5577" y="662"/>
                  </a:lnTo>
                  <a:close/>
                  <a:moveTo>
                    <a:pt x="5262" y="1"/>
                  </a:moveTo>
                  <a:cubicBezTo>
                    <a:pt x="5073" y="1"/>
                    <a:pt x="4916" y="127"/>
                    <a:pt x="4884" y="284"/>
                  </a:cubicBezTo>
                  <a:lnTo>
                    <a:pt x="4727" y="1166"/>
                  </a:lnTo>
                  <a:cubicBezTo>
                    <a:pt x="4254" y="1292"/>
                    <a:pt x="3813" y="1481"/>
                    <a:pt x="3435" y="1734"/>
                  </a:cubicBezTo>
                  <a:lnTo>
                    <a:pt x="2679" y="1229"/>
                  </a:lnTo>
                  <a:cubicBezTo>
                    <a:pt x="2610" y="1174"/>
                    <a:pt x="2541" y="1149"/>
                    <a:pt x="2474" y="1149"/>
                  </a:cubicBezTo>
                  <a:cubicBezTo>
                    <a:pt x="2389" y="1149"/>
                    <a:pt x="2309" y="1190"/>
                    <a:pt x="2238" y="1261"/>
                  </a:cubicBezTo>
                  <a:lnTo>
                    <a:pt x="1261" y="2238"/>
                  </a:lnTo>
                  <a:cubicBezTo>
                    <a:pt x="1135" y="2364"/>
                    <a:pt x="1135" y="2553"/>
                    <a:pt x="1230" y="2679"/>
                  </a:cubicBezTo>
                  <a:lnTo>
                    <a:pt x="1734" y="3435"/>
                  </a:lnTo>
                  <a:cubicBezTo>
                    <a:pt x="1513" y="3813"/>
                    <a:pt x="1324" y="4254"/>
                    <a:pt x="1198" y="4726"/>
                  </a:cubicBezTo>
                  <a:lnTo>
                    <a:pt x="284" y="4884"/>
                  </a:lnTo>
                  <a:cubicBezTo>
                    <a:pt x="127" y="4915"/>
                    <a:pt x="1" y="5042"/>
                    <a:pt x="1" y="5231"/>
                  </a:cubicBezTo>
                  <a:lnTo>
                    <a:pt x="1" y="6617"/>
                  </a:lnTo>
                  <a:cubicBezTo>
                    <a:pt x="64" y="6774"/>
                    <a:pt x="158" y="6932"/>
                    <a:pt x="316" y="6963"/>
                  </a:cubicBezTo>
                  <a:lnTo>
                    <a:pt x="1230" y="7121"/>
                  </a:lnTo>
                  <a:cubicBezTo>
                    <a:pt x="1356" y="7593"/>
                    <a:pt x="1545" y="8034"/>
                    <a:pt x="1797" y="8413"/>
                  </a:cubicBezTo>
                  <a:lnTo>
                    <a:pt x="1261" y="9169"/>
                  </a:lnTo>
                  <a:cubicBezTo>
                    <a:pt x="1167" y="9295"/>
                    <a:pt x="1198" y="9484"/>
                    <a:pt x="1324" y="9610"/>
                  </a:cubicBezTo>
                  <a:lnTo>
                    <a:pt x="2301" y="10586"/>
                  </a:lnTo>
                  <a:cubicBezTo>
                    <a:pt x="2368" y="10654"/>
                    <a:pt x="2454" y="10685"/>
                    <a:pt x="2533" y="10685"/>
                  </a:cubicBezTo>
                  <a:cubicBezTo>
                    <a:pt x="2602" y="10685"/>
                    <a:pt x="2666" y="10662"/>
                    <a:pt x="2710" y="10618"/>
                  </a:cubicBezTo>
                  <a:lnTo>
                    <a:pt x="3466" y="10114"/>
                  </a:lnTo>
                  <a:cubicBezTo>
                    <a:pt x="3876" y="10366"/>
                    <a:pt x="4286" y="10555"/>
                    <a:pt x="4790" y="10681"/>
                  </a:cubicBezTo>
                  <a:lnTo>
                    <a:pt x="4947" y="11563"/>
                  </a:lnTo>
                  <a:cubicBezTo>
                    <a:pt x="4979" y="11721"/>
                    <a:pt x="5105" y="11847"/>
                    <a:pt x="5294" y="11847"/>
                  </a:cubicBezTo>
                  <a:lnTo>
                    <a:pt x="6680" y="11847"/>
                  </a:lnTo>
                  <a:cubicBezTo>
                    <a:pt x="6837" y="11847"/>
                    <a:pt x="6995" y="11721"/>
                    <a:pt x="7027" y="11563"/>
                  </a:cubicBezTo>
                  <a:lnTo>
                    <a:pt x="7184" y="10681"/>
                  </a:lnTo>
                  <a:cubicBezTo>
                    <a:pt x="7657" y="10555"/>
                    <a:pt x="8098" y="10366"/>
                    <a:pt x="8476" y="10114"/>
                  </a:cubicBezTo>
                  <a:lnTo>
                    <a:pt x="9232" y="10618"/>
                  </a:lnTo>
                  <a:cubicBezTo>
                    <a:pt x="9301" y="10673"/>
                    <a:pt x="9370" y="10698"/>
                    <a:pt x="9436" y="10698"/>
                  </a:cubicBezTo>
                  <a:cubicBezTo>
                    <a:pt x="9521" y="10698"/>
                    <a:pt x="9602" y="10657"/>
                    <a:pt x="9673" y="10586"/>
                  </a:cubicBezTo>
                  <a:lnTo>
                    <a:pt x="10650" y="9610"/>
                  </a:lnTo>
                  <a:cubicBezTo>
                    <a:pt x="10776" y="9484"/>
                    <a:pt x="10776" y="9295"/>
                    <a:pt x="10681" y="9169"/>
                  </a:cubicBezTo>
                  <a:lnTo>
                    <a:pt x="10177" y="8413"/>
                  </a:lnTo>
                  <a:cubicBezTo>
                    <a:pt x="10398" y="8034"/>
                    <a:pt x="10618" y="7593"/>
                    <a:pt x="10713" y="7121"/>
                  </a:cubicBezTo>
                  <a:lnTo>
                    <a:pt x="11626" y="6963"/>
                  </a:lnTo>
                  <a:cubicBezTo>
                    <a:pt x="11784" y="6932"/>
                    <a:pt x="11910" y="6806"/>
                    <a:pt x="11910" y="6617"/>
                  </a:cubicBezTo>
                  <a:lnTo>
                    <a:pt x="11910" y="5231"/>
                  </a:lnTo>
                  <a:cubicBezTo>
                    <a:pt x="11910" y="5073"/>
                    <a:pt x="11784" y="4915"/>
                    <a:pt x="11626" y="4884"/>
                  </a:cubicBezTo>
                  <a:lnTo>
                    <a:pt x="10713" y="4726"/>
                  </a:lnTo>
                  <a:cubicBezTo>
                    <a:pt x="10618" y="4254"/>
                    <a:pt x="10398" y="3813"/>
                    <a:pt x="10177" y="3403"/>
                  </a:cubicBezTo>
                  <a:lnTo>
                    <a:pt x="10681" y="2679"/>
                  </a:lnTo>
                  <a:cubicBezTo>
                    <a:pt x="10807" y="2553"/>
                    <a:pt x="10776" y="2364"/>
                    <a:pt x="10650" y="2238"/>
                  </a:cubicBezTo>
                  <a:lnTo>
                    <a:pt x="9673" y="1261"/>
                  </a:lnTo>
                  <a:cubicBezTo>
                    <a:pt x="9605" y="1193"/>
                    <a:pt x="9520" y="1162"/>
                    <a:pt x="9435" y="1162"/>
                  </a:cubicBezTo>
                  <a:cubicBezTo>
                    <a:pt x="9362" y="1162"/>
                    <a:pt x="9290" y="1186"/>
                    <a:pt x="9232" y="1229"/>
                  </a:cubicBezTo>
                  <a:lnTo>
                    <a:pt x="8476" y="1734"/>
                  </a:lnTo>
                  <a:cubicBezTo>
                    <a:pt x="8098" y="1481"/>
                    <a:pt x="7657" y="1292"/>
                    <a:pt x="7184" y="1166"/>
                  </a:cubicBezTo>
                  <a:lnTo>
                    <a:pt x="6995" y="284"/>
                  </a:lnTo>
                  <a:cubicBezTo>
                    <a:pt x="6932" y="127"/>
                    <a:pt x="6837" y="1"/>
                    <a:pt x="661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0" name="Google Shape;8510;p71"/>
          <p:cNvSpPr/>
          <p:nvPr/>
        </p:nvSpPr>
        <p:spPr>
          <a:xfrm>
            <a:off x="1891728" y="2081353"/>
            <a:ext cx="329962" cy="327309"/>
          </a:xfrm>
          <a:custGeom>
            <a:rect b="b" l="l" r="r" t="t"/>
            <a:pathLst>
              <a:path extrusionOk="0" h="11721" w="11816">
                <a:moveTo>
                  <a:pt x="2395" y="631"/>
                </a:moveTo>
                <a:cubicBezTo>
                  <a:pt x="2584" y="631"/>
                  <a:pt x="2742" y="789"/>
                  <a:pt x="2742" y="978"/>
                </a:cubicBezTo>
                <a:cubicBezTo>
                  <a:pt x="2742" y="1167"/>
                  <a:pt x="2584" y="1324"/>
                  <a:pt x="2395" y="1324"/>
                </a:cubicBezTo>
                <a:lnTo>
                  <a:pt x="1009" y="1324"/>
                </a:lnTo>
                <a:cubicBezTo>
                  <a:pt x="820" y="1324"/>
                  <a:pt x="663" y="1167"/>
                  <a:pt x="663" y="978"/>
                </a:cubicBezTo>
                <a:cubicBezTo>
                  <a:pt x="663" y="789"/>
                  <a:pt x="820" y="631"/>
                  <a:pt x="1009" y="631"/>
                </a:cubicBezTo>
                <a:close/>
                <a:moveTo>
                  <a:pt x="6554" y="631"/>
                </a:moveTo>
                <a:cubicBezTo>
                  <a:pt x="6774" y="631"/>
                  <a:pt x="6932" y="789"/>
                  <a:pt x="6932" y="978"/>
                </a:cubicBezTo>
                <a:cubicBezTo>
                  <a:pt x="6932" y="1167"/>
                  <a:pt x="6774" y="1324"/>
                  <a:pt x="6554" y="1324"/>
                </a:cubicBezTo>
                <a:lnTo>
                  <a:pt x="5199" y="1324"/>
                </a:lnTo>
                <a:cubicBezTo>
                  <a:pt x="4979" y="1324"/>
                  <a:pt x="4821" y="1167"/>
                  <a:pt x="4821" y="978"/>
                </a:cubicBezTo>
                <a:cubicBezTo>
                  <a:pt x="4821" y="789"/>
                  <a:pt x="4979" y="631"/>
                  <a:pt x="5199" y="631"/>
                </a:cubicBezTo>
                <a:close/>
                <a:moveTo>
                  <a:pt x="10776" y="631"/>
                </a:moveTo>
                <a:cubicBezTo>
                  <a:pt x="10965" y="631"/>
                  <a:pt x="11122" y="789"/>
                  <a:pt x="11122" y="978"/>
                </a:cubicBezTo>
                <a:cubicBezTo>
                  <a:pt x="11122" y="1167"/>
                  <a:pt x="10965" y="1324"/>
                  <a:pt x="10776" y="1324"/>
                </a:cubicBezTo>
                <a:lnTo>
                  <a:pt x="9389" y="1324"/>
                </a:lnTo>
                <a:cubicBezTo>
                  <a:pt x="9200" y="1324"/>
                  <a:pt x="9043" y="1167"/>
                  <a:pt x="9043" y="978"/>
                </a:cubicBezTo>
                <a:cubicBezTo>
                  <a:pt x="9043" y="789"/>
                  <a:pt x="9200" y="631"/>
                  <a:pt x="9389" y="631"/>
                </a:cubicBezTo>
                <a:close/>
                <a:moveTo>
                  <a:pt x="7279" y="4790"/>
                </a:moveTo>
                <a:cubicBezTo>
                  <a:pt x="7468" y="4790"/>
                  <a:pt x="7625" y="4947"/>
                  <a:pt x="7625" y="5136"/>
                </a:cubicBezTo>
                <a:lnTo>
                  <a:pt x="7625" y="6554"/>
                </a:lnTo>
                <a:cubicBezTo>
                  <a:pt x="7625" y="6775"/>
                  <a:pt x="7468" y="6932"/>
                  <a:pt x="7279" y="6932"/>
                </a:cubicBezTo>
                <a:lnTo>
                  <a:pt x="4506" y="6932"/>
                </a:lnTo>
                <a:cubicBezTo>
                  <a:pt x="4317" y="6932"/>
                  <a:pt x="4160" y="6775"/>
                  <a:pt x="4160" y="6554"/>
                </a:cubicBezTo>
                <a:lnTo>
                  <a:pt x="4160" y="5136"/>
                </a:lnTo>
                <a:cubicBezTo>
                  <a:pt x="4160" y="4947"/>
                  <a:pt x="4317" y="4790"/>
                  <a:pt x="4506" y="4790"/>
                </a:cubicBezTo>
                <a:close/>
                <a:moveTo>
                  <a:pt x="2395" y="10398"/>
                </a:moveTo>
                <a:cubicBezTo>
                  <a:pt x="2584" y="10398"/>
                  <a:pt x="2742" y="10555"/>
                  <a:pt x="2742" y="10744"/>
                </a:cubicBezTo>
                <a:cubicBezTo>
                  <a:pt x="2742" y="10933"/>
                  <a:pt x="2584" y="11091"/>
                  <a:pt x="2395" y="11091"/>
                </a:cubicBezTo>
                <a:lnTo>
                  <a:pt x="1009" y="11091"/>
                </a:lnTo>
                <a:cubicBezTo>
                  <a:pt x="820" y="11091"/>
                  <a:pt x="663" y="10933"/>
                  <a:pt x="663" y="10744"/>
                </a:cubicBezTo>
                <a:cubicBezTo>
                  <a:pt x="663" y="10555"/>
                  <a:pt x="820" y="10398"/>
                  <a:pt x="1009" y="10398"/>
                </a:cubicBezTo>
                <a:close/>
                <a:moveTo>
                  <a:pt x="6585" y="10398"/>
                </a:moveTo>
                <a:cubicBezTo>
                  <a:pt x="6806" y="10398"/>
                  <a:pt x="6964" y="10555"/>
                  <a:pt x="6964" y="10744"/>
                </a:cubicBezTo>
                <a:cubicBezTo>
                  <a:pt x="6964" y="10933"/>
                  <a:pt x="6806" y="11091"/>
                  <a:pt x="6585" y="11091"/>
                </a:cubicBezTo>
                <a:lnTo>
                  <a:pt x="5231" y="11091"/>
                </a:lnTo>
                <a:cubicBezTo>
                  <a:pt x="5010" y="11091"/>
                  <a:pt x="4853" y="10933"/>
                  <a:pt x="4853" y="10744"/>
                </a:cubicBezTo>
                <a:cubicBezTo>
                  <a:pt x="4853" y="10555"/>
                  <a:pt x="5010" y="10398"/>
                  <a:pt x="5231" y="10398"/>
                </a:cubicBezTo>
                <a:close/>
                <a:moveTo>
                  <a:pt x="10776" y="10398"/>
                </a:moveTo>
                <a:cubicBezTo>
                  <a:pt x="10965" y="10398"/>
                  <a:pt x="11122" y="10555"/>
                  <a:pt x="11122" y="10744"/>
                </a:cubicBezTo>
                <a:cubicBezTo>
                  <a:pt x="11122" y="10933"/>
                  <a:pt x="10965" y="11091"/>
                  <a:pt x="10776" y="11091"/>
                </a:cubicBezTo>
                <a:lnTo>
                  <a:pt x="9389" y="11091"/>
                </a:lnTo>
                <a:cubicBezTo>
                  <a:pt x="9200" y="11091"/>
                  <a:pt x="9043" y="10933"/>
                  <a:pt x="9043" y="10744"/>
                </a:cubicBezTo>
                <a:cubicBezTo>
                  <a:pt x="9043" y="10555"/>
                  <a:pt x="9200" y="10398"/>
                  <a:pt x="9389" y="10398"/>
                </a:cubicBezTo>
                <a:close/>
                <a:moveTo>
                  <a:pt x="1009" y="1"/>
                </a:moveTo>
                <a:cubicBezTo>
                  <a:pt x="410" y="1"/>
                  <a:pt x="1" y="474"/>
                  <a:pt x="1" y="1009"/>
                </a:cubicBezTo>
                <a:cubicBezTo>
                  <a:pt x="1" y="1608"/>
                  <a:pt x="473" y="2049"/>
                  <a:pt x="1009" y="2049"/>
                </a:cubicBezTo>
                <a:lnTo>
                  <a:pt x="1356" y="2049"/>
                </a:lnTo>
                <a:lnTo>
                  <a:pt x="1356" y="2395"/>
                </a:lnTo>
                <a:cubicBezTo>
                  <a:pt x="1356" y="2994"/>
                  <a:pt x="1828" y="3403"/>
                  <a:pt x="2395" y="3403"/>
                </a:cubicBezTo>
                <a:lnTo>
                  <a:pt x="5546" y="3403"/>
                </a:lnTo>
                <a:lnTo>
                  <a:pt x="5546" y="4128"/>
                </a:lnTo>
                <a:lnTo>
                  <a:pt x="4506" y="4128"/>
                </a:lnTo>
                <a:cubicBezTo>
                  <a:pt x="3939" y="4128"/>
                  <a:pt x="3466" y="4601"/>
                  <a:pt x="3466" y="5136"/>
                </a:cubicBezTo>
                <a:lnTo>
                  <a:pt x="3466" y="6554"/>
                </a:lnTo>
                <a:cubicBezTo>
                  <a:pt x="3466" y="7153"/>
                  <a:pt x="3939" y="7594"/>
                  <a:pt x="4506" y="7594"/>
                </a:cubicBezTo>
                <a:lnTo>
                  <a:pt x="5546" y="7594"/>
                </a:lnTo>
                <a:lnTo>
                  <a:pt x="5546" y="8287"/>
                </a:lnTo>
                <a:lnTo>
                  <a:pt x="2395" y="8287"/>
                </a:lnTo>
                <a:cubicBezTo>
                  <a:pt x="1797" y="8287"/>
                  <a:pt x="1356" y="8759"/>
                  <a:pt x="1356" y="9326"/>
                </a:cubicBezTo>
                <a:lnTo>
                  <a:pt x="1356" y="9673"/>
                </a:lnTo>
                <a:lnTo>
                  <a:pt x="1009" y="9673"/>
                </a:lnTo>
                <a:cubicBezTo>
                  <a:pt x="410" y="9673"/>
                  <a:pt x="1" y="10146"/>
                  <a:pt x="1" y="10713"/>
                </a:cubicBezTo>
                <a:cubicBezTo>
                  <a:pt x="1" y="11280"/>
                  <a:pt x="473" y="11721"/>
                  <a:pt x="1009" y="11721"/>
                </a:cubicBezTo>
                <a:lnTo>
                  <a:pt x="2395" y="11721"/>
                </a:lnTo>
                <a:cubicBezTo>
                  <a:pt x="2994" y="11721"/>
                  <a:pt x="3403" y="11248"/>
                  <a:pt x="3403" y="10713"/>
                </a:cubicBezTo>
                <a:cubicBezTo>
                  <a:pt x="3403" y="10114"/>
                  <a:pt x="2931" y="9673"/>
                  <a:pt x="2395" y="9673"/>
                </a:cubicBezTo>
                <a:lnTo>
                  <a:pt x="2049" y="9673"/>
                </a:lnTo>
                <a:lnTo>
                  <a:pt x="2049" y="9326"/>
                </a:lnTo>
                <a:cubicBezTo>
                  <a:pt x="2049" y="9137"/>
                  <a:pt x="2206" y="8980"/>
                  <a:pt x="2395" y="8980"/>
                </a:cubicBezTo>
                <a:lnTo>
                  <a:pt x="5546" y="8980"/>
                </a:lnTo>
                <a:lnTo>
                  <a:pt x="5546" y="9673"/>
                </a:lnTo>
                <a:lnTo>
                  <a:pt x="5199" y="9673"/>
                </a:lnTo>
                <a:cubicBezTo>
                  <a:pt x="4601" y="9673"/>
                  <a:pt x="4160" y="10146"/>
                  <a:pt x="4160" y="10713"/>
                </a:cubicBezTo>
                <a:cubicBezTo>
                  <a:pt x="4160" y="11280"/>
                  <a:pt x="4632" y="11721"/>
                  <a:pt x="5199" y="11721"/>
                </a:cubicBezTo>
                <a:lnTo>
                  <a:pt x="6554" y="11721"/>
                </a:lnTo>
                <a:cubicBezTo>
                  <a:pt x="7153" y="11721"/>
                  <a:pt x="7594" y="11248"/>
                  <a:pt x="7594" y="10713"/>
                </a:cubicBezTo>
                <a:cubicBezTo>
                  <a:pt x="7594" y="10114"/>
                  <a:pt x="7121" y="9673"/>
                  <a:pt x="6554" y="9673"/>
                </a:cubicBezTo>
                <a:lnTo>
                  <a:pt x="6207" y="9673"/>
                </a:lnTo>
                <a:lnTo>
                  <a:pt x="6207" y="8980"/>
                </a:lnTo>
                <a:lnTo>
                  <a:pt x="9358" y="8980"/>
                </a:lnTo>
                <a:cubicBezTo>
                  <a:pt x="9547" y="8980"/>
                  <a:pt x="9704" y="9137"/>
                  <a:pt x="9704" y="9326"/>
                </a:cubicBezTo>
                <a:lnTo>
                  <a:pt x="9704" y="9673"/>
                </a:lnTo>
                <a:lnTo>
                  <a:pt x="9358" y="9673"/>
                </a:lnTo>
                <a:cubicBezTo>
                  <a:pt x="8759" y="9673"/>
                  <a:pt x="8350" y="10146"/>
                  <a:pt x="8350" y="10713"/>
                </a:cubicBezTo>
                <a:cubicBezTo>
                  <a:pt x="8350" y="11280"/>
                  <a:pt x="8791" y="11721"/>
                  <a:pt x="9358" y="11721"/>
                </a:cubicBezTo>
                <a:lnTo>
                  <a:pt x="10744" y="11721"/>
                </a:lnTo>
                <a:cubicBezTo>
                  <a:pt x="11311" y="11721"/>
                  <a:pt x="11752" y="11248"/>
                  <a:pt x="11752" y="10713"/>
                </a:cubicBezTo>
                <a:cubicBezTo>
                  <a:pt x="11752" y="10114"/>
                  <a:pt x="11280" y="9673"/>
                  <a:pt x="10744" y="9673"/>
                </a:cubicBezTo>
                <a:lnTo>
                  <a:pt x="10366" y="9673"/>
                </a:lnTo>
                <a:lnTo>
                  <a:pt x="10366" y="9326"/>
                </a:lnTo>
                <a:cubicBezTo>
                  <a:pt x="10366" y="8728"/>
                  <a:pt x="9925" y="8287"/>
                  <a:pt x="9358" y="8287"/>
                </a:cubicBezTo>
                <a:lnTo>
                  <a:pt x="6207" y="8287"/>
                </a:lnTo>
                <a:lnTo>
                  <a:pt x="6207" y="7594"/>
                </a:lnTo>
                <a:lnTo>
                  <a:pt x="7216" y="7594"/>
                </a:lnTo>
                <a:cubicBezTo>
                  <a:pt x="7814" y="7594"/>
                  <a:pt x="8287" y="7121"/>
                  <a:pt x="8287" y="6554"/>
                </a:cubicBezTo>
                <a:lnTo>
                  <a:pt x="8287" y="5136"/>
                </a:lnTo>
                <a:cubicBezTo>
                  <a:pt x="8287" y="4569"/>
                  <a:pt x="7814" y="4128"/>
                  <a:pt x="7216" y="4128"/>
                </a:cubicBezTo>
                <a:lnTo>
                  <a:pt x="6207" y="4128"/>
                </a:lnTo>
                <a:lnTo>
                  <a:pt x="6207" y="3403"/>
                </a:lnTo>
                <a:lnTo>
                  <a:pt x="9389" y="3403"/>
                </a:lnTo>
                <a:cubicBezTo>
                  <a:pt x="9988" y="3403"/>
                  <a:pt x="10429" y="2931"/>
                  <a:pt x="10429" y="2395"/>
                </a:cubicBezTo>
                <a:lnTo>
                  <a:pt x="10429" y="2049"/>
                </a:lnTo>
                <a:lnTo>
                  <a:pt x="10776" y="2049"/>
                </a:lnTo>
                <a:cubicBezTo>
                  <a:pt x="11374" y="2049"/>
                  <a:pt x="11815" y="1576"/>
                  <a:pt x="11815" y="1009"/>
                </a:cubicBezTo>
                <a:cubicBezTo>
                  <a:pt x="11815" y="411"/>
                  <a:pt x="11343" y="1"/>
                  <a:pt x="10776" y="1"/>
                </a:cubicBezTo>
                <a:lnTo>
                  <a:pt x="9389" y="1"/>
                </a:lnTo>
                <a:cubicBezTo>
                  <a:pt x="8822" y="1"/>
                  <a:pt x="8381" y="474"/>
                  <a:pt x="8381" y="1009"/>
                </a:cubicBezTo>
                <a:cubicBezTo>
                  <a:pt x="8381" y="1608"/>
                  <a:pt x="8854" y="2049"/>
                  <a:pt x="9389" y="2049"/>
                </a:cubicBezTo>
                <a:lnTo>
                  <a:pt x="9767" y="2049"/>
                </a:lnTo>
                <a:lnTo>
                  <a:pt x="9767" y="2395"/>
                </a:lnTo>
                <a:cubicBezTo>
                  <a:pt x="9767" y="2584"/>
                  <a:pt x="9610" y="2742"/>
                  <a:pt x="9389" y="2742"/>
                </a:cubicBezTo>
                <a:lnTo>
                  <a:pt x="6239" y="2742"/>
                </a:lnTo>
                <a:lnTo>
                  <a:pt x="6239" y="2049"/>
                </a:lnTo>
                <a:lnTo>
                  <a:pt x="6617" y="2049"/>
                </a:lnTo>
                <a:cubicBezTo>
                  <a:pt x="7184" y="2049"/>
                  <a:pt x="7625" y="1576"/>
                  <a:pt x="7625" y="1009"/>
                </a:cubicBezTo>
                <a:cubicBezTo>
                  <a:pt x="7625" y="411"/>
                  <a:pt x="7153" y="1"/>
                  <a:pt x="6617" y="1"/>
                </a:cubicBezTo>
                <a:lnTo>
                  <a:pt x="5231" y="1"/>
                </a:lnTo>
                <a:cubicBezTo>
                  <a:pt x="4632" y="1"/>
                  <a:pt x="4191" y="474"/>
                  <a:pt x="4191" y="1009"/>
                </a:cubicBezTo>
                <a:cubicBezTo>
                  <a:pt x="4191" y="1608"/>
                  <a:pt x="4664" y="2049"/>
                  <a:pt x="5231" y="2049"/>
                </a:cubicBezTo>
                <a:lnTo>
                  <a:pt x="5577" y="2049"/>
                </a:lnTo>
                <a:lnTo>
                  <a:pt x="5577" y="2742"/>
                </a:lnTo>
                <a:lnTo>
                  <a:pt x="2427" y="2742"/>
                </a:lnTo>
                <a:cubicBezTo>
                  <a:pt x="2238" y="2742"/>
                  <a:pt x="2080" y="2584"/>
                  <a:pt x="2080" y="2395"/>
                </a:cubicBezTo>
                <a:lnTo>
                  <a:pt x="2080" y="2049"/>
                </a:lnTo>
                <a:lnTo>
                  <a:pt x="2427" y="2049"/>
                </a:lnTo>
                <a:cubicBezTo>
                  <a:pt x="3025" y="2049"/>
                  <a:pt x="3466" y="1576"/>
                  <a:pt x="3466" y="1009"/>
                </a:cubicBezTo>
                <a:cubicBezTo>
                  <a:pt x="3466" y="411"/>
                  <a:pt x="2994" y="1"/>
                  <a:pt x="2427" y="1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11" name="Google Shape;8511;p71"/>
          <p:cNvGrpSpPr/>
          <p:nvPr/>
        </p:nvGrpSpPr>
        <p:grpSpPr>
          <a:xfrm>
            <a:off x="1890428" y="2504211"/>
            <a:ext cx="332587" cy="332335"/>
            <a:chOff x="1413250" y="2680675"/>
            <a:chExt cx="297750" cy="297525"/>
          </a:xfrm>
        </p:grpSpPr>
        <p:sp>
          <p:nvSpPr>
            <p:cNvPr id="8512" name="Google Shape;8512;p71"/>
            <p:cNvSpPr/>
            <p:nvPr/>
          </p:nvSpPr>
          <p:spPr>
            <a:xfrm>
              <a:off x="1413250" y="2680675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10460" y="1418"/>
                  </a:moveTo>
                  <a:lnTo>
                    <a:pt x="10460" y="7719"/>
                  </a:lnTo>
                  <a:lnTo>
                    <a:pt x="1387" y="7719"/>
                  </a:lnTo>
                  <a:lnTo>
                    <a:pt x="1387" y="1418"/>
                  </a:lnTo>
                  <a:close/>
                  <a:moveTo>
                    <a:pt x="5577" y="8380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380"/>
                  </a:lnTo>
                  <a:close/>
                  <a:moveTo>
                    <a:pt x="6396" y="8380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380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47"/>
                  </a:cubicBezTo>
                  <a:lnTo>
                    <a:pt x="5608" y="725"/>
                  </a:lnTo>
                  <a:lnTo>
                    <a:pt x="378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78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89" y="7719"/>
                    <a:pt x="32" y="7876"/>
                    <a:pt x="32" y="8097"/>
                  </a:cubicBezTo>
                  <a:cubicBezTo>
                    <a:pt x="32" y="8286"/>
                    <a:pt x="189" y="8443"/>
                    <a:pt x="378" y="8443"/>
                  </a:cubicBezTo>
                  <a:lnTo>
                    <a:pt x="4758" y="8443"/>
                  </a:lnTo>
                  <a:lnTo>
                    <a:pt x="3560" y="11436"/>
                  </a:lnTo>
                  <a:cubicBezTo>
                    <a:pt x="3497" y="11625"/>
                    <a:pt x="3560" y="11814"/>
                    <a:pt x="3749" y="11877"/>
                  </a:cubicBezTo>
                  <a:cubicBezTo>
                    <a:pt x="3803" y="11893"/>
                    <a:pt x="3855" y="11901"/>
                    <a:pt x="3903" y="11901"/>
                  </a:cubicBezTo>
                  <a:cubicBezTo>
                    <a:pt x="4052" y="11901"/>
                    <a:pt x="4167" y="11824"/>
                    <a:pt x="4191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75" y="11184"/>
                    <a:pt x="6333" y="11027"/>
                    <a:pt x="6333" y="10838"/>
                  </a:cubicBezTo>
                  <a:lnTo>
                    <a:pt x="6333" y="9830"/>
                  </a:lnTo>
                  <a:lnTo>
                    <a:pt x="6995" y="9830"/>
                  </a:lnTo>
                  <a:lnTo>
                    <a:pt x="7751" y="11657"/>
                  </a:lnTo>
                  <a:cubicBezTo>
                    <a:pt x="7798" y="11824"/>
                    <a:pt x="7918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81" y="11783"/>
                    <a:pt x="8444" y="11594"/>
                    <a:pt x="8381" y="11436"/>
                  </a:cubicBezTo>
                  <a:lnTo>
                    <a:pt x="7184" y="8443"/>
                  </a:lnTo>
                  <a:lnTo>
                    <a:pt x="11563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63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63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63" y="725"/>
                  </a:cubicBezTo>
                  <a:lnTo>
                    <a:pt x="6301" y="725"/>
                  </a:lnTo>
                  <a:lnTo>
                    <a:pt x="6301" y="347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3" name="Google Shape;8513;p71"/>
            <p:cNvSpPr/>
            <p:nvPr/>
          </p:nvSpPr>
          <p:spPr>
            <a:xfrm>
              <a:off x="1465225" y="2805100"/>
              <a:ext cx="52800" cy="52025"/>
            </a:xfrm>
            <a:custGeom>
              <a:rect b="b" l="l" r="r" t="t"/>
              <a:pathLst>
                <a:path extrusionOk="0" h="2081" w="2112">
                  <a:moveTo>
                    <a:pt x="1387" y="663"/>
                  </a:moveTo>
                  <a:lnTo>
                    <a:pt x="1387" y="1387"/>
                  </a:lnTo>
                  <a:lnTo>
                    <a:pt x="694" y="1387"/>
                  </a:lnTo>
                  <a:lnTo>
                    <a:pt x="694" y="663"/>
                  </a:lnTo>
                  <a:close/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734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1765" y="2080"/>
                  </a:lnTo>
                  <a:cubicBezTo>
                    <a:pt x="1954" y="2080"/>
                    <a:pt x="2112" y="1923"/>
                    <a:pt x="2112" y="1734"/>
                  </a:cubicBezTo>
                  <a:lnTo>
                    <a:pt x="2112" y="347"/>
                  </a:lnTo>
                  <a:cubicBezTo>
                    <a:pt x="2112" y="158"/>
                    <a:pt x="1954" y="1"/>
                    <a:pt x="176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4" name="Google Shape;8514;p71"/>
            <p:cNvSpPr/>
            <p:nvPr/>
          </p:nvSpPr>
          <p:spPr>
            <a:xfrm>
              <a:off x="1535325" y="2769675"/>
              <a:ext cx="52800" cy="87450"/>
            </a:xfrm>
            <a:custGeom>
              <a:rect b="b" l="l" r="r" t="t"/>
              <a:pathLst>
                <a:path extrusionOk="0" h="3498" w="2112">
                  <a:moveTo>
                    <a:pt x="1387" y="662"/>
                  </a:moveTo>
                  <a:lnTo>
                    <a:pt x="1387" y="2741"/>
                  </a:lnTo>
                  <a:lnTo>
                    <a:pt x="694" y="2741"/>
                  </a:lnTo>
                  <a:lnTo>
                    <a:pt x="694" y="662"/>
                  </a:lnTo>
                  <a:close/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3151"/>
                  </a:lnTo>
                  <a:cubicBezTo>
                    <a:pt x="1" y="3340"/>
                    <a:pt x="158" y="3497"/>
                    <a:pt x="379" y="3497"/>
                  </a:cubicBezTo>
                  <a:lnTo>
                    <a:pt x="1733" y="3497"/>
                  </a:lnTo>
                  <a:lnTo>
                    <a:pt x="1733" y="3466"/>
                  </a:lnTo>
                  <a:cubicBezTo>
                    <a:pt x="1954" y="3466"/>
                    <a:pt x="2112" y="3308"/>
                    <a:pt x="2112" y="3119"/>
                  </a:cubicBezTo>
                  <a:lnTo>
                    <a:pt x="2112" y="347"/>
                  </a:lnTo>
                  <a:cubicBezTo>
                    <a:pt x="2112" y="158"/>
                    <a:pt x="1954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15" name="Google Shape;8515;p71"/>
            <p:cNvSpPr/>
            <p:nvPr/>
          </p:nvSpPr>
          <p:spPr>
            <a:xfrm>
              <a:off x="1604650" y="2733425"/>
              <a:ext cx="52775" cy="122900"/>
            </a:xfrm>
            <a:custGeom>
              <a:rect b="b" l="l" r="r" t="t"/>
              <a:pathLst>
                <a:path extrusionOk="0" h="4916" w="2111">
                  <a:moveTo>
                    <a:pt x="1418" y="726"/>
                  </a:moveTo>
                  <a:lnTo>
                    <a:pt x="1418" y="4254"/>
                  </a:lnTo>
                  <a:lnTo>
                    <a:pt x="725" y="4254"/>
                  </a:lnTo>
                  <a:lnTo>
                    <a:pt x="725" y="726"/>
                  </a:lnTo>
                  <a:close/>
                  <a:moveTo>
                    <a:pt x="347" y="1"/>
                  </a:moveTo>
                  <a:cubicBezTo>
                    <a:pt x="158" y="1"/>
                    <a:pt x="0" y="159"/>
                    <a:pt x="0" y="348"/>
                  </a:cubicBezTo>
                  <a:lnTo>
                    <a:pt x="0" y="4569"/>
                  </a:lnTo>
                  <a:cubicBezTo>
                    <a:pt x="0" y="4758"/>
                    <a:pt x="158" y="4916"/>
                    <a:pt x="347" y="4916"/>
                  </a:cubicBezTo>
                  <a:lnTo>
                    <a:pt x="1764" y="4916"/>
                  </a:lnTo>
                  <a:cubicBezTo>
                    <a:pt x="1953" y="4916"/>
                    <a:pt x="2111" y="4758"/>
                    <a:pt x="2111" y="4569"/>
                  </a:cubicBezTo>
                  <a:lnTo>
                    <a:pt x="2111" y="348"/>
                  </a:lnTo>
                  <a:cubicBezTo>
                    <a:pt x="2111" y="159"/>
                    <a:pt x="1953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16" name="Google Shape;8516;p71"/>
          <p:cNvSpPr/>
          <p:nvPr/>
        </p:nvSpPr>
        <p:spPr>
          <a:xfrm>
            <a:off x="4028449" y="1687666"/>
            <a:ext cx="256044" cy="330800"/>
          </a:xfrm>
          <a:custGeom>
            <a:rect b="b" l="l" r="r" t="t"/>
            <a:pathLst>
              <a:path extrusionOk="0" h="11846" w="9169">
                <a:moveTo>
                  <a:pt x="4695" y="2079"/>
                </a:moveTo>
                <a:cubicBezTo>
                  <a:pt x="5073" y="2079"/>
                  <a:pt x="5388" y="2394"/>
                  <a:pt x="5388" y="2772"/>
                </a:cubicBezTo>
                <a:cubicBezTo>
                  <a:pt x="5388" y="3181"/>
                  <a:pt x="5073" y="3496"/>
                  <a:pt x="4695" y="3496"/>
                </a:cubicBezTo>
                <a:cubicBezTo>
                  <a:pt x="4285" y="3496"/>
                  <a:pt x="3970" y="3181"/>
                  <a:pt x="3970" y="2772"/>
                </a:cubicBezTo>
                <a:cubicBezTo>
                  <a:pt x="3970" y="2394"/>
                  <a:pt x="4285" y="2079"/>
                  <a:pt x="4695" y="2079"/>
                </a:cubicBezTo>
                <a:close/>
                <a:moveTo>
                  <a:pt x="4695" y="4189"/>
                </a:moveTo>
                <a:cubicBezTo>
                  <a:pt x="5640" y="4189"/>
                  <a:pt x="6428" y="4977"/>
                  <a:pt x="6428" y="5922"/>
                </a:cubicBezTo>
                <a:lnTo>
                  <a:pt x="6428" y="6300"/>
                </a:lnTo>
                <a:lnTo>
                  <a:pt x="2962" y="6300"/>
                </a:lnTo>
                <a:lnTo>
                  <a:pt x="2962" y="5922"/>
                </a:lnTo>
                <a:cubicBezTo>
                  <a:pt x="2962" y="4945"/>
                  <a:pt x="3750" y="4189"/>
                  <a:pt x="4695" y="4189"/>
                </a:cubicBezTo>
                <a:close/>
                <a:moveTo>
                  <a:pt x="4730" y="664"/>
                </a:moveTo>
                <a:cubicBezTo>
                  <a:pt x="6870" y="664"/>
                  <a:pt x="8538" y="2418"/>
                  <a:pt x="8538" y="4473"/>
                </a:cubicBezTo>
                <a:cubicBezTo>
                  <a:pt x="8538" y="5544"/>
                  <a:pt x="8097" y="6552"/>
                  <a:pt x="7310" y="7277"/>
                </a:cubicBezTo>
                <a:cubicBezTo>
                  <a:pt x="7215" y="7403"/>
                  <a:pt x="7121" y="7466"/>
                  <a:pt x="6995" y="7497"/>
                </a:cubicBezTo>
                <a:cubicBezTo>
                  <a:pt x="6774" y="7718"/>
                  <a:pt x="6522" y="7907"/>
                  <a:pt x="6459" y="8285"/>
                </a:cubicBezTo>
                <a:lnTo>
                  <a:pt x="5041" y="8285"/>
                </a:lnTo>
                <a:lnTo>
                  <a:pt x="5041" y="6993"/>
                </a:lnTo>
                <a:lnTo>
                  <a:pt x="6774" y="6993"/>
                </a:lnTo>
                <a:cubicBezTo>
                  <a:pt x="6963" y="6993"/>
                  <a:pt x="7121" y="6836"/>
                  <a:pt x="7121" y="6647"/>
                </a:cubicBezTo>
                <a:lnTo>
                  <a:pt x="7121" y="5922"/>
                </a:lnTo>
                <a:cubicBezTo>
                  <a:pt x="7121" y="4945"/>
                  <a:pt x="6585" y="4126"/>
                  <a:pt x="5734" y="3717"/>
                </a:cubicBezTo>
                <a:cubicBezTo>
                  <a:pt x="5987" y="3496"/>
                  <a:pt x="6113" y="3181"/>
                  <a:pt x="6113" y="2835"/>
                </a:cubicBezTo>
                <a:cubicBezTo>
                  <a:pt x="6113" y="2079"/>
                  <a:pt x="5482" y="1448"/>
                  <a:pt x="4726" y="1448"/>
                </a:cubicBezTo>
                <a:cubicBezTo>
                  <a:pt x="3970" y="1448"/>
                  <a:pt x="3340" y="2079"/>
                  <a:pt x="3340" y="2835"/>
                </a:cubicBezTo>
                <a:cubicBezTo>
                  <a:pt x="3340" y="3181"/>
                  <a:pt x="3466" y="3496"/>
                  <a:pt x="3687" y="3717"/>
                </a:cubicBezTo>
                <a:cubicBezTo>
                  <a:pt x="2868" y="4126"/>
                  <a:pt x="2332" y="4945"/>
                  <a:pt x="2332" y="5922"/>
                </a:cubicBezTo>
                <a:lnTo>
                  <a:pt x="2332" y="6647"/>
                </a:lnTo>
                <a:cubicBezTo>
                  <a:pt x="2332" y="6836"/>
                  <a:pt x="2489" y="6993"/>
                  <a:pt x="2679" y="6993"/>
                </a:cubicBezTo>
                <a:lnTo>
                  <a:pt x="4411" y="6993"/>
                </a:lnTo>
                <a:lnTo>
                  <a:pt x="4411" y="8411"/>
                </a:lnTo>
                <a:lnTo>
                  <a:pt x="2931" y="8411"/>
                </a:lnTo>
                <a:lnTo>
                  <a:pt x="2931" y="8380"/>
                </a:lnTo>
                <a:cubicBezTo>
                  <a:pt x="2836" y="7938"/>
                  <a:pt x="2615" y="7749"/>
                  <a:pt x="2363" y="7560"/>
                </a:cubicBezTo>
                <a:cubicBezTo>
                  <a:pt x="2300" y="7466"/>
                  <a:pt x="2174" y="7403"/>
                  <a:pt x="2048" y="7277"/>
                </a:cubicBezTo>
                <a:cubicBezTo>
                  <a:pt x="1135" y="6395"/>
                  <a:pt x="757" y="5135"/>
                  <a:pt x="946" y="3874"/>
                </a:cubicBezTo>
                <a:cubicBezTo>
                  <a:pt x="1198" y="2236"/>
                  <a:pt x="2615" y="881"/>
                  <a:pt x="4254" y="692"/>
                </a:cubicBezTo>
                <a:cubicBezTo>
                  <a:pt x="4415" y="673"/>
                  <a:pt x="4574" y="664"/>
                  <a:pt x="4730" y="664"/>
                </a:cubicBezTo>
                <a:close/>
                <a:moveTo>
                  <a:pt x="6428" y="9073"/>
                </a:moveTo>
                <a:lnTo>
                  <a:pt x="6428" y="9419"/>
                </a:lnTo>
                <a:cubicBezTo>
                  <a:pt x="6428" y="9640"/>
                  <a:pt x="6270" y="9797"/>
                  <a:pt x="6081" y="9797"/>
                </a:cubicBezTo>
                <a:lnTo>
                  <a:pt x="3309" y="9797"/>
                </a:lnTo>
                <a:cubicBezTo>
                  <a:pt x="3120" y="9797"/>
                  <a:pt x="2962" y="9640"/>
                  <a:pt x="2962" y="9419"/>
                </a:cubicBezTo>
                <a:lnTo>
                  <a:pt x="2962" y="9073"/>
                </a:lnTo>
                <a:close/>
                <a:moveTo>
                  <a:pt x="5703" y="10459"/>
                </a:moveTo>
                <a:lnTo>
                  <a:pt x="5703" y="10805"/>
                </a:lnTo>
                <a:cubicBezTo>
                  <a:pt x="5703" y="10994"/>
                  <a:pt x="5545" y="11183"/>
                  <a:pt x="5356" y="11183"/>
                </a:cubicBezTo>
                <a:lnTo>
                  <a:pt x="3970" y="11183"/>
                </a:lnTo>
                <a:cubicBezTo>
                  <a:pt x="3781" y="11183"/>
                  <a:pt x="3624" y="10994"/>
                  <a:pt x="3624" y="10805"/>
                </a:cubicBezTo>
                <a:lnTo>
                  <a:pt x="3624" y="10459"/>
                </a:lnTo>
                <a:close/>
                <a:moveTo>
                  <a:pt x="4662" y="0"/>
                </a:moveTo>
                <a:cubicBezTo>
                  <a:pt x="4486" y="0"/>
                  <a:pt x="4308" y="10"/>
                  <a:pt x="4128" y="31"/>
                </a:cubicBezTo>
                <a:cubicBezTo>
                  <a:pt x="2174" y="251"/>
                  <a:pt x="568" y="1827"/>
                  <a:pt x="253" y="3780"/>
                </a:cubicBezTo>
                <a:cubicBezTo>
                  <a:pt x="1" y="5229"/>
                  <a:pt x="505" y="6710"/>
                  <a:pt x="1576" y="7749"/>
                </a:cubicBezTo>
                <a:cubicBezTo>
                  <a:pt x="1733" y="7875"/>
                  <a:pt x="1859" y="7970"/>
                  <a:pt x="1922" y="8064"/>
                </a:cubicBezTo>
                <a:cubicBezTo>
                  <a:pt x="2206" y="8285"/>
                  <a:pt x="2237" y="8348"/>
                  <a:pt x="2237" y="8695"/>
                </a:cubicBezTo>
                <a:lnTo>
                  <a:pt x="2237" y="9388"/>
                </a:lnTo>
                <a:cubicBezTo>
                  <a:pt x="2237" y="9829"/>
                  <a:pt x="2521" y="10238"/>
                  <a:pt x="2962" y="10396"/>
                </a:cubicBezTo>
                <a:lnTo>
                  <a:pt x="2962" y="10774"/>
                </a:lnTo>
                <a:cubicBezTo>
                  <a:pt x="2962" y="11404"/>
                  <a:pt x="3435" y="11845"/>
                  <a:pt x="3970" y="11845"/>
                </a:cubicBezTo>
                <a:lnTo>
                  <a:pt x="5356" y="11845"/>
                </a:lnTo>
                <a:cubicBezTo>
                  <a:pt x="5955" y="11845"/>
                  <a:pt x="6396" y="11372"/>
                  <a:pt x="6396" y="10805"/>
                </a:cubicBezTo>
                <a:lnTo>
                  <a:pt x="6396" y="10427"/>
                </a:lnTo>
                <a:cubicBezTo>
                  <a:pt x="6774" y="10270"/>
                  <a:pt x="7089" y="9923"/>
                  <a:pt x="7089" y="9451"/>
                </a:cubicBezTo>
                <a:lnTo>
                  <a:pt x="7089" y="8726"/>
                </a:lnTo>
                <a:cubicBezTo>
                  <a:pt x="7089" y="8380"/>
                  <a:pt x="7121" y="8348"/>
                  <a:pt x="7404" y="8096"/>
                </a:cubicBezTo>
                <a:cubicBezTo>
                  <a:pt x="7499" y="8033"/>
                  <a:pt x="7593" y="7938"/>
                  <a:pt x="7751" y="7812"/>
                </a:cubicBezTo>
                <a:cubicBezTo>
                  <a:pt x="8664" y="6962"/>
                  <a:pt x="9169" y="5765"/>
                  <a:pt x="9169" y="4504"/>
                </a:cubicBezTo>
                <a:cubicBezTo>
                  <a:pt x="9169" y="2060"/>
                  <a:pt x="7186" y="0"/>
                  <a:pt x="466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7" name="Google Shape;8517;p71"/>
          <p:cNvSpPr/>
          <p:nvPr/>
        </p:nvSpPr>
        <p:spPr>
          <a:xfrm>
            <a:off x="3983141" y="2080263"/>
            <a:ext cx="346661" cy="329487"/>
          </a:xfrm>
          <a:custGeom>
            <a:rect b="b" l="l" r="r" t="t"/>
            <a:pathLst>
              <a:path extrusionOk="0" h="11799" w="12414">
                <a:moveTo>
                  <a:pt x="8979" y="2127"/>
                </a:moveTo>
                <a:cubicBezTo>
                  <a:pt x="9247" y="2127"/>
                  <a:pt x="9515" y="2229"/>
                  <a:pt x="9704" y="2434"/>
                </a:cubicBezTo>
                <a:cubicBezTo>
                  <a:pt x="10113" y="2812"/>
                  <a:pt x="10113" y="3473"/>
                  <a:pt x="9704" y="3883"/>
                </a:cubicBezTo>
                <a:lnTo>
                  <a:pt x="8885" y="4702"/>
                </a:lnTo>
                <a:cubicBezTo>
                  <a:pt x="8790" y="4765"/>
                  <a:pt x="8696" y="4860"/>
                  <a:pt x="8601" y="4891"/>
                </a:cubicBezTo>
                <a:cubicBezTo>
                  <a:pt x="8790" y="4513"/>
                  <a:pt x="8727" y="4041"/>
                  <a:pt x="8412" y="3726"/>
                </a:cubicBezTo>
                <a:cubicBezTo>
                  <a:pt x="8206" y="3520"/>
                  <a:pt x="7933" y="3408"/>
                  <a:pt x="7654" y="3408"/>
                </a:cubicBezTo>
                <a:cubicBezTo>
                  <a:pt x="7507" y="3408"/>
                  <a:pt x="7357" y="3439"/>
                  <a:pt x="7215" y="3505"/>
                </a:cubicBezTo>
                <a:cubicBezTo>
                  <a:pt x="7278" y="3410"/>
                  <a:pt x="7341" y="3316"/>
                  <a:pt x="7436" y="3253"/>
                </a:cubicBezTo>
                <a:lnTo>
                  <a:pt x="8255" y="2434"/>
                </a:lnTo>
                <a:cubicBezTo>
                  <a:pt x="8444" y="2229"/>
                  <a:pt x="8711" y="2127"/>
                  <a:pt x="8979" y="2127"/>
                </a:cubicBezTo>
                <a:close/>
                <a:moveTo>
                  <a:pt x="9027" y="685"/>
                </a:moveTo>
                <a:cubicBezTo>
                  <a:pt x="9649" y="685"/>
                  <a:pt x="10271" y="922"/>
                  <a:pt x="10744" y="1394"/>
                </a:cubicBezTo>
                <a:cubicBezTo>
                  <a:pt x="11689" y="2339"/>
                  <a:pt x="11689" y="3883"/>
                  <a:pt x="10744" y="4828"/>
                </a:cubicBezTo>
                <a:lnTo>
                  <a:pt x="9893" y="5647"/>
                </a:lnTo>
                <a:cubicBezTo>
                  <a:pt x="9431" y="6109"/>
                  <a:pt x="8816" y="6356"/>
                  <a:pt x="8187" y="6356"/>
                </a:cubicBezTo>
                <a:cubicBezTo>
                  <a:pt x="7914" y="6356"/>
                  <a:pt x="7639" y="6310"/>
                  <a:pt x="7373" y="6214"/>
                </a:cubicBezTo>
                <a:lnTo>
                  <a:pt x="7940" y="5647"/>
                </a:lnTo>
                <a:cubicBezTo>
                  <a:pt x="8008" y="5655"/>
                  <a:pt x="8077" y="5659"/>
                  <a:pt x="8146" y="5659"/>
                </a:cubicBezTo>
                <a:cubicBezTo>
                  <a:pt x="8617" y="5659"/>
                  <a:pt x="9087" y="5477"/>
                  <a:pt x="9389" y="5175"/>
                </a:cubicBezTo>
                <a:lnTo>
                  <a:pt x="10208" y="4356"/>
                </a:lnTo>
                <a:cubicBezTo>
                  <a:pt x="10901" y="3694"/>
                  <a:pt x="10901" y="2591"/>
                  <a:pt x="10208" y="1898"/>
                </a:cubicBezTo>
                <a:cubicBezTo>
                  <a:pt x="9877" y="1567"/>
                  <a:pt x="9436" y="1402"/>
                  <a:pt x="8995" y="1402"/>
                </a:cubicBezTo>
                <a:cubicBezTo>
                  <a:pt x="8554" y="1402"/>
                  <a:pt x="8113" y="1567"/>
                  <a:pt x="7782" y="1898"/>
                </a:cubicBezTo>
                <a:lnTo>
                  <a:pt x="6931" y="2749"/>
                </a:lnTo>
                <a:cubicBezTo>
                  <a:pt x="6553" y="3127"/>
                  <a:pt x="6396" y="3694"/>
                  <a:pt x="6490" y="4198"/>
                </a:cubicBezTo>
                <a:lnTo>
                  <a:pt x="5923" y="4734"/>
                </a:lnTo>
                <a:cubicBezTo>
                  <a:pt x="5608" y="3883"/>
                  <a:pt x="5797" y="2906"/>
                  <a:pt x="6490" y="2213"/>
                </a:cubicBezTo>
                <a:lnTo>
                  <a:pt x="7309" y="1394"/>
                </a:lnTo>
                <a:cubicBezTo>
                  <a:pt x="7782" y="922"/>
                  <a:pt x="8404" y="685"/>
                  <a:pt x="9027" y="685"/>
                </a:cubicBezTo>
                <a:close/>
                <a:moveTo>
                  <a:pt x="7703" y="4104"/>
                </a:moveTo>
                <a:cubicBezTo>
                  <a:pt x="7790" y="4104"/>
                  <a:pt x="7877" y="4135"/>
                  <a:pt x="7940" y="4198"/>
                </a:cubicBezTo>
                <a:cubicBezTo>
                  <a:pt x="8066" y="4324"/>
                  <a:pt x="8066" y="4545"/>
                  <a:pt x="7940" y="4671"/>
                </a:cubicBezTo>
                <a:lnTo>
                  <a:pt x="4978" y="7632"/>
                </a:lnTo>
                <a:cubicBezTo>
                  <a:pt x="4915" y="7679"/>
                  <a:pt x="4828" y="7703"/>
                  <a:pt x="4742" y="7703"/>
                </a:cubicBezTo>
                <a:cubicBezTo>
                  <a:pt x="4655" y="7703"/>
                  <a:pt x="4569" y="7679"/>
                  <a:pt x="4506" y="7632"/>
                </a:cubicBezTo>
                <a:cubicBezTo>
                  <a:pt x="4380" y="7506"/>
                  <a:pt x="4380" y="7254"/>
                  <a:pt x="4506" y="7160"/>
                </a:cubicBezTo>
                <a:lnTo>
                  <a:pt x="7467" y="4198"/>
                </a:lnTo>
                <a:cubicBezTo>
                  <a:pt x="7530" y="4135"/>
                  <a:pt x="7617" y="4104"/>
                  <a:pt x="7703" y="4104"/>
                </a:cubicBezTo>
                <a:close/>
                <a:moveTo>
                  <a:pt x="3781" y="6939"/>
                </a:moveTo>
                <a:lnTo>
                  <a:pt x="3781" y="6939"/>
                </a:lnTo>
                <a:cubicBezTo>
                  <a:pt x="3592" y="7349"/>
                  <a:pt x="3686" y="7821"/>
                  <a:pt x="4001" y="8136"/>
                </a:cubicBezTo>
                <a:cubicBezTo>
                  <a:pt x="4198" y="8333"/>
                  <a:pt x="4457" y="8432"/>
                  <a:pt x="4715" y="8432"/>
                </a:cubicBezTo>
                <a:cubicBezTo>
                  <a:pt x="4870" y="8432"/>
                  <a:pt x="5025" y="8396"/>
                  <a:pt x="5167" y="8325"/>
                </a:cubicBezTo>
                <a:lnTo>
                  <a:pt x="5167" y="8325"/>
                </a:lnTo>
                <a:cubicBezTo>
                  <a:pt x="5136" y="8451"/>
                  <a:pt x="5041" y="8514"/>
                  <a:pt x="4978" y="8609"/>
                </a:cubicBezTo>
                <a:lnTo>
                  <a:pt x="4159" y="9428"/>
                </a:lnTo>
                <a:cubicBezTo>
                  <a:pt x="3954" y="9633"/>
                  <a:pt x="3686" y="9735"/>
                  <a:pt x="3419" y="9735"/>
                </a:cubicBezTo>
                <a:cubicBezTo>
                  <a:pt x="3151" y="9735"/>
                  <a:pt x="2883" y="9633"/>
                  <a:pt x="2678" y="9428"/>
                </a:cubicBezTo>
                <a:cubicBezTo>
                  <a:pt x="2300" y="9050"/>
                  <a:pt x="2300" y="8357"/>
                  <a:pt x="2678" y="7979"/>
                </a:cubicBezTo>
                <a:lnTo>
                  <a:pt x="3529" y="7160"/>
                </a:lnTo>
                <a:cubicBezTo>
                  <a:pt x="3592" y="7065"/>
                  <a:pt x="3718" y="7002"/>
                  <a:pt x="3781" y="6939"/>
                </a:cubicBezTo>
                <a:close/>
                <a:moveTo>
                  <a:pt x="4212" y="5467"/>
                </a:moveTo>
                <a:cubicBezTo>
                  <a:pt x="4492" y="5467"/>
                  <a:pt x="4773" y="5516"/>
                  <a:pt x="5041" y="5616"/>
                </a:cubicBezTo>
                <a:lnTo>
                  <a:pt x="4506" y="6151"/>
                </a:lnTo>
                <a:cubicBezTo>
                  <a:pt x="4437" y="6143"/>
                  <a:pt x="4368" y="6139"/>
                  <a:pt x="4299" y="6139"/>
                </a:cubicBezTo>
                <a:cubicBezTo>
                  <a:pt x="3828" y="6139"/>
                  <a:pt x="3358" y="6322"/>
                  <a:pt x="3056" y="6624"/>
                </a:cubicBezTo>
                <a:lnTo>
                  <a:pt x="2206" y="7475"/>
                </a:lnTo>
                <a:cubicBezTo>
                  <a:pt x="1544" y="8136"/>
                  <a:pt x="1544" y="9239"/>
                  <a:pt x="2206" y="9900"/>
                </a:cubicBezTo>
                <a:cubicBezTo>
                  <a:pt x="2552" y="10231"/>
                  <a:pt x="3001" y="10397"/>
                  <a:pt x="3446" y="10397"/>
                </a:cubicBezTo>
                <a:cubicBezTo>
                  <a:pt x="3891" y="10397"/>
                  <a:pt x="4332" y="10231"/>
                  <a:pt x="4663" y="9900"/>
                </a:cubicBezTo>
                <a:lnTo>
                  <a:pt x="5482" y="9081"/>
                </a:lnTo>
                <a:cubicBezTo>
                  <a:pt x="5892" y="8672"/>
                  <a:pt x="6049" y="8136"/>
                  <a:pt x="5955" y="7632"/>
                </a:cubicBezTo>
                <a:lnTo>
                  <a:pt x="6522" y="7065"/>
                </a:lnTo>
                <a:lnTo>
                  <a:pt x="6522" y="7065"/>
                </a:lnTo>
                <a:cubicBezTo>
                  <a:pt x="6837" y="7947"/>
                  <a:pt x="6648" y="8924"/>
                  <a:pt x="5955" y="9585"/>
                </a:cubicBezTo>
                <a:lnTo>
                  <a:pt x="5136" y="10405"/>
                </a:lnTo>
                <a:cubicBezTo>
                  <a:pt x="4663" y="10877"/>
                  <a:pt x="4041" y="11113"/>
                  <a:pt x="3419" y="11113"/>
                </a:cubicBezTo>
                <a:cubicBezTo>
                  <a:pt x="2796" y="11113"/>
                  <a:pt x="2174" y="10877"/>
                  <a:pt x="1702" y="10405"/>
                </a:cubicBezTo>
                <a:cubicBezTo>
                  <a:pt x="756" y="9459"/>
                  <a:pt x="756" y="7916"/>
                  <a:pt x="1702" y="7002"/>
                </a:cubicBezTo>
                <a:lnTo>
                  <a:pt x="2552" y="6151"/>
                </a:lnTo>
                <a:cubicBezTo>
                  <a:pt x="3005" y="5699"/>
                  <a:pt x="3605" y="5467"/>
                  <a:pt x="4212" y="5467"/>
                </a:cubicBezTo>
                <a:close/>
                <a:moveTo>
                  <a:pt x="8999" y="0"/>
                </a:moveTo>
                <a:cubicBezTo>
                  <a:pt x="8200" y="0"/>
                  <a:pt x="7404" y="307"/>
                  <a:pt x="6805" y="922"/>
                </a:cubicBezTo>
                <a:lnTo>
                  <a:pt x="5955" y="1741"/>
                </a:lnTo>
                <a:cubicBezTo>
                  <a:pt x="5136" y="2560"/>
                  <a:pt x="4852" y="3789"/>
                  <a:pt x="5230" y="4891"/>
                </a:cubicBezTo>
                <a:cubicBezTo>
                  <a:pt x="4920" y="4794"/>
                  <a:pt x="4601" y="4746"/>
                  <a:pt x="4283" y="4746"/>
                </a:cubicBezTo>
                <a:cubicBezTo>
                  <a:pt x="3469" y="4746"/>
                  <a:pt x="2669" y="5058"/>
                  <a:pt x="2080" y="5647"/>
                </a:cubicBezTo>
                <a:lnTo>
                  <a:pt x="1229" y="6466"/>
                </a:lnTo>
                <a:cubicBezTo>
                  <a:pt x="0" y="7695"/>
                  <a:pt x="0" y="9680"/>
                  <a:pt x="1229" y="10877"/>
                </a:cubicBezTo>
                <a:cubicBezTo>
                  <a:pt x="1843" y="11491"/>
                  <a:pt x="2647" y="11799"/>
                  <a:pt x="3446" y="11799"/>
                </a:cubicBezTo>
                <a:cubicBezTo>
                  <a:pt x="4246" y="11799"/>
                  <a:pt x="5041" y="11491"/>
                  <a:pt x="5640" y="10877"/>
                </a:cubicBezTo>
                <a:lnTo>
                  <a:pt x="6490" y="10058"/>
                </a:lnTo>
                <a:cubicBezTo>
                  <a:pt x="7309" y="9239"/>
                  <a:pt x="7593" y="8010"/>
                  <a:pt x="7215" y="6908"/>
                </a:cubicBezTo>
                <a:lnTo>
                  <a:pt x="7215" y="6908"/>
                </a:lnTo>
                <a:cubicBezTo>
                  <a:pt x="7525" y="7005"/>
                  <a:pt x="7844" y="7053"/>
                  <a:pt x="8162" y="7053"/>
                </a:cubicBezTo>
                <a:cubicBezTo>
                  <a:pt x="8976" y="7053"/>
                  <a:pt x="9776" y="6740"/>
                  <a:pt x="10365" y="6151"/>
                </a:cubicBezTo>
                <a:lnTo>
                  <a:pt x="11216" y="5332"/>
                </a:lnTo>
                <a:cubicBezTo>
                  <a:pt x="12413" y="4104"/>
                  <a:pt x="12413" y="2150"/>
                  <a:pt x="11216" y="922"/>
                </a:cubicBezTo>
                <a:cubicBezTo>
                  <a:pt x="10602" y="307"/>
                  <a:pt x="9798" y="0"/>
                  <a:pt x="8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18" name="Google Shape;8518;p71"/>
          <p:cNvSpPr/>
          <p:nvPr/>
        </p:nvSpPr>
        <p:spPr>
          <a:xfrm>
            <a:off x="3990178" y="2504974"/>
            <a:ext cx="332587" cy="330800"/>
          </a:xfrm>
          <a:custGeom>
            <a:rect b="b" l="l" r="r" t="t"/>
            <a:pathLst>
              <a:path extrusionOk="0" h="11846" w="11910">
                <a:moveTo>
                  <a:pt x="5924" y="2080"/>
                </a:moveTo>
                <a:cubicBezTo>
                  <a:pt x="6302" y="2080"/>
                  <a:pt x="6617" y="2395"/>
                  <a:pt x="6617" y="2773"/>
                </a:cubicBezTo>
                <a:cubicBezTo>
                  <a:pt x="6617" y="3182"/>
                  <a:pt x="6302" y="3497"/>
                  <a:pt x="5924" y="3497"/>
                </a:cubicBezTo>
                <a:cubicBezTo>
                  <a:pt x="5514" y="3497"/>
                  <a:pt x="5199" y="3182"/>
                  <a:pt x="5199" y="2773"/>
                </a:cubicBezTo>
                <a:cubicBezTo>
                  <a:pt x="5199" y="2395"/>
                  <a:pt x="5514" y="2080"/>
                  <a:pt x="5924" y="2080"/>
                </a:cubicBezTo>
                <a:close/>
                <a:moveTo>
                  <a:pt x="5924" y="662"/>
                </a:moveTo>
                <a:cubicBezTo>
                  <a:pt x="7247" y="662"/>
                  <a:pt x="8318" y="1764"/>
                  <a:pt x="8318" y="3088"/>
                </a:cubicBezTo>
                <a:cubicBezTo>
                  <a:pt x="8318" y="3655"/>
                  <a:pt x="8129" y="4190"/>
                  <a:pt x="7783" y="4631"/>
                </a:cubicBezTo>
                <a:cubicBezTo>
                  <a:pt x="7562" y="4222"/>
                  <a:pt x="7310" y="3907"/>
                  <a:pt x="6900" y="3686"/>
                </a:cubicBezTo>
                <a:cubicBezTo>
                  <a:pt x="7153" y="3434"/>
                  <a:pt x="7310" y="3088"/>
                  <a:pt x="7310" y="2741"/>
                </a:cubicBezTo>
                <a:cubicBezTo>
                  <a:pt x="7310" y="1985"/>
                  <a:pt x="6680" y="1355"/>
                  <a:pt x="5924" y="1355"/>
                </a:cubicBezTo>
                <a:cubicBezTo>
                  <a:pt x="5168" y="1355"/>
                  <a:pt x="4538" y="1985"/>
                  <a:pt x="4538" y="2741"/>
                </a:cubicBezTo>
                <a:cubicBezTo>
                  <a:pt x="4538" y="3088"/>
                  <a:pt x="4695" y="3434"/>
                  <a:pt x="4947" y="3686"/>
                </a:cubicBezTo>
                <a:cubicBezTo>
                  <a:pt x="4538" y="3938"/>
                  <a:pt x="4223" y="4285"/>
                  <a:pt x="4034" y="4631"/>
                </a:cubicBezTo>
                <a:cubicBezTo>
                  <a:pt x="3592" y="4096"/>
                  <a:pt x="3403" y="3403"/>
                  <a:pt x="3498" y="2741"/>
                </a:cubicBezTo>
                <a:cubicBezTo>
                  <a:pt x="3655" y="1638"/>
                  <a:pt x="4664" y="662"/>
                  <a:pt x="5924" y="662"/>
                </a:cubicBezTo>
                <a:close/>
                <a:moveTo>
                  <a:pt x="5924" y="4159"/>
                </a:moveTo>
                <a:cubicBezTo>
                  <a:pt x="6554" y="4159"/>
                  <a:pt x="7058" y="4600"/>
                  <a:pt x="7247" y="5135"/>
                </a:cubicBezTo>
                <a:cubicBezTo>
                  <a:pt x="6869" y="5388"/>
                  <a:pt x="6428" y="5545"/>
                  <a:pt x="5924" y="5545"/>
                </a:cubicBezTo>
                <a:cubicBezTo>
                  <a:pt x="5451" y="5545"/>
                  <a:pt x="4979" y="5388"/>
                  <a:pt x="4569" y="5135"/>
                </a:cubicBezTo>
                <a:cubicBezTo>
                  <a:pt x="4727" y="4568"/>
                  <a:pt x="5294" y="4159"/>
                  <a:pt x="5924" y="4159"/>
                </a:cubicBezTo>
                <a:close/>
                <a:moveTo>
                  <a:pt x="1734" y="9042"/>
                </a:moveTo>
                <a:cubicBezTo>
                  <a:pt x="2301" y="9042"/>
                  <a:pt x="2773" y="9483"/>
                  <a:pt x="2773" y="10082"/>
                </a:cubicBezTo>
                <a:cubicBezTo>
                  <a:pt x="2773" y="10649"/>
                  <a:pt x="2301" y="11121"/>
                  <a:pt x="1734" y="11121"/>
                </a:cubicBezTo>
                <a:cubicBezTo>
                  <a:pt x="1198" y="11121"/>
                  <a:pt x="726" y="10649"/>
                  <a:pt x="726" y="10082"/>
                </a:cubicBezTo>
                <a:cubicBezTo>
                  <a:pt x="726" y="9483"/>
                  <a:pt x="1198" y="9042"/>
                  <a:pt x="1734" y="9042"/>
                </a:cubicBezTo>
                <a:close/>
                <a:moveTo>
                  <a:pt x="5924" y="9042"/>
                </a:moveTo>
                <a:cubicBezTo>
                  <a:pt x="6522" y="9042"/>
                  <a:pt x="6932" y="9515"/>
                  <a:pt x="6932" y="10082"/>
                </a:cubicBezTo>
                <a:cubicBezTo>
                  <a:pt x="6932" y="10649"/>
                  <a:pt x="6459" y="11121"/>
                  <a:pt x="5924" y="11121"/>
                </a:cubicBezTo>
                <a:cubicBezTo>
                  <a:pt x="5357" y="11121"/>
                  <a:pt x="4884" y="10649"/>
                  <a:pt x="4884" y="10082"/>
                </a:cubicBezTo>
                <a:cubicBezTo>
                  <a:pt x="4884" y="9483"/>
                  <a:pt x="5325" y="9042"/>
                  <a:pt x="5924" y="9042"/>
                </a:cubicBezTo>
                <a:close/>
                <a:moveTo>
                  <a:pt x="10145" y="9042"/>
                </a:moveTo>
                <a:cubicBezTo>
                  <a:pt x="10681" y="9042"/>
                  <a:pt x="11154" y="9483"/>
                  <a:pt x="11154" y="10082"/>
                </a:cubicBezTo>
                <a:cubicBezTo>
                  <a:pt x="11154" y="10649"/>
                  <a:pt x="10681" y="11121"/>
                  <a:pt x="10145" y="11121"/>
                </a:cubicBezTo>
                <a:cubicBezTo>
                  <a:pt x="9578" y="11121"/>
                  <a:pt x="9106" y="10649"/>
                  <a:pt x="9106" y="10082"/>
                </a:cubicBezTo>
                <a:cubicBezTo>
                  <a:pt x="9106" y="9483"/>
                  <a:pt x="9578" y="9042"/>
                  <a:pt x="10145" y="9042"/>
                </a:cubicBezTo>
                <a:close/>
                <a:moveTo>
                  <a:pt x="5955" y="0"/>
                </a:moveTo>
                <a:cubicBezTo>
                  <a:pt x="4349" y="0"/>
                  <a:pt x="3088" y="1197"/>
                  <a:pt x="2868" y="2678"/>
                </a:cubicBezTo>
                <a:cubicBezTo>
                  <a:pt x="2647" y="4442"/>
                  <a:pt x="3908" y="6018"/>
                  <a:pt x="5640" y="6207"/>
                </a:cubicBezTo>
                <a:lnTo>
                  <a:pt x="5640" y="6963"/>
                </a:lnTo>
                <a:lnTo>
                  <a:pt x="2427" y="6963"/>
                </a:lnTo>
                <a:cubicBezTo>
                  <a:pt x="1828" y="6963"/>
                  <a:pt x="1387" y="7435"/>
                  <a:pt x="1387" y="7971"/>
                </a:cubicBezTo>
                <a:lnTo>
                  <a:pt x="1387" y="8380"/>
                </a:lnTo>
                <a:cubicBezTo>
                  <a:pt x="599" y="8538"/>
                  <a:pt x="1" y="9231"/>
                  <a:pt x="1" y="10082"/>
                </a:cubicBezTo>
                <a:cubicBezTo>
                  <a:pt x="1" y="11027"/>
                  <a:pt x="789" y="11846"/>
                  <a:pt x="1734" y="11846"/>
                </a:cubicBezTo>
                <a:cubicBezTo>
                  <a:pt x="2679" y="11846"/>
                  <a:pt x="3466" y="11058"/>
                  <a:pt x="3466" y="10082"/>
                </a:cubicBezTo>
                <a:cubicBezTo>
                  <a:pt x="3466" y="9231"/>
                  <a:pt x="2868" y="8538"/>
                  <a:pt x="2080" y="8380"/>
                </a:cubicBezTo>
                <a:lnTo>
                  <a:pt x="2080" y="7971"/>
                </a:lnTo>
                <a:cubicBezTo>
                  <a:pt x="2080" y="7782"/>
                  <a:pt x="2238" y="7624"/>
                  <a:pt x="2458" y="7624"/>
                </a:cubicBezTo>
                <a:lnTo>
                  <a:pt x="5609" y="7624"/>
                </a:lnTo>
                <a:lnTo>
                  <a:pt x="5609" y="8349"/>
                </a:lnTo>
                <a:cubicBezTo>
                  <a:pt x="4821" y="8506"/>
                  <a:pt x="4223" y="9200"/>
                  <a:pt x="4223" y="10019"/>
                </a:cubicBezTo>
                <a:cubicBezTo>
                  <a:pt x="4223" y="10964"/>
                  <a:pt x="5010" y="11814"/>
                  <a:pt x="5955" y="11814"/>
                </a:cubicBezTo>
                <a:cubicBezTo>
                  <a:pt x="6900" y="11814"/>
                  <a:pt x="7688" y="11027"/>
                  <a:pt x="7688" y="10019"/>
                </a:cubicBezTo>
                <a:cubicBezTo>
                  <a:pt x="7688" y="9200"/>
                  <a:pt x="7090" y="8506"/>
                  <a:pt x="6302" y="8349"/>
                </a:cubicBezTo>
                <a:lnTo>
                  <a:pt x="6302" y="7624"/>
                </a:lnTo>
                <a:lnTo>
                  <a:pt x="9452" y="7624"/>
                </a:lnTo>
                <a:cubicBezTo>
                  <a:pt x="9641" y="7624"/>
                  <a:pt x="9799" y="7782"/>
                  <a:pt x="9799" y="7971"/>
                </a:cubicBezTo>
                <a:lnTo>
                  <a:pt x="9799" y="8380"/>
                </a:lnTo>
                <a:cubicBezTo>
                  <a:pt x="9011" y="8538"/>
                  <a:pt x="8444" y="9231"/>
                  <a:pt x="8444" y="10082"/>
                </a:cubicBezTo>
                <a:cubicBezTo>
                  <a:pt x="8444" y="11027"/>
                  <a:pt x="9232" y="11846"/>
                  <a:pt x="10177" y="11846"/>
                </a:cubicBezTo>
                <a:cubicBezTo>
                  <a:pt x="11122" y="11846"/>
                  <a:pt x="11910" y="11058"/>
                  <a:pt x="11910" y="10082"/>
                </a:cubicBezTo>
                <a:cubicBezTo>
                  <a:pt x="11910" y="9231"/>
                  <a:pt x="11311" y="8538"/>
                  <a:pt x="10524" y="8380"/>
                </a:cubicBezTo>
                <a:lnTo>
                  <a:pt x="10524" y="7971"/>
                </a:lnTo>
                <a:cubicBezTo>
                  <a:pt x="10524" y="7404"/>
                  <a:pt x="10051" y="6963"/>
                  <a:pt x="9484" y="6963"/>
                </a:cubicBezTo>
                <a:lnTo>
                  <a:pt x="6333" y="6963"/>
                </a:lnTo>
                <a:lnTo>
                  <a:pt x="6333" y="6207"/>
                </a:lnTo>
                <a:cubicBezTo>
                  <a:pt x="7909" y="6049"/>
                  <a:pt x="9106" y="4726"/>
                  <a:pt x="9106" y="3088"/>
                </a:cubicBezTo>
                <a:cubicBezTo>
                  <a:pt x="9106" y="1355"/>
                  <a:pt x="7688" y="0"/>
                  <a:pt x="595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19" name="Google Shape;8519;p71"/>
          <p:cNvGrpSpPr/>
          <p:nvPr/>
        </p:nvGrpSpPr>
        <p:grpSpPr>
          <a:xfrm>
            <a:off x="6081470" y="1688228"/>
            <a:ext cx="331693" cy="329683"/>
            <a:chOff x="5045775" y="1946400"/>
            <a:chExt cx="296950" cy="295150"/>
          </a:xfrm>
        </p:grpSpPr>
        <p:sp>
          <p:nvSpPr>
            <p:cNvPr id="8520" name="Google Shape;8520;p71"/>
            <p:cNvSpPr/>
            <p:nvPr/>
          </p:nvSpPr>
          <p:spPr>
            <a:xfrm>
              <a:off x="5113500" y="1998600"/>
              <a:ext cx="160700" cy="155950"/>
            </a:xfrm>
            <a:custGeom>
              <a:rect b="b" l="l" r="r" t="t"/>
              <a:pathLst>
                <a:path extrusionOk="0" h="6238" w="6428">
                  <a:moveTo>
                    <a:pt x="3309" y="2079"/>
                  </a:moveTo>
                  <a:cubicBezTo>
                    <a:pt x="3718" y="2079"/>
                    <a:pt x="4033" y="2394"/>
                    <a:pt x="4033" y="2804"/>
                  </a:cubicBezTo>
                  <a:cubicBezTo>
                    <a:pt x="4033" y="3182"/>
                    <a:pt x="3718" y="3497"/>
                    <a:pt x="3309" y="3497"/>
                  </a:cubicBezTo>
                  <a:cubicBezTo>
                    <a:pt x="2931" y="3497"/>
                    <a:pt x="2616" y="3150"/>
                    <a:pt x="2616" y="2804"/>
                  </a:cubicBezTo>
                  <a:cubicBezTo>
                    <a:pt x="2616" y="2394"/>
                    <a:pt x="2931" y="2079"/>
                    <a:pt x="3309" y="2079"/>
                  </a:cubicBezTo>
                  <a:close/>
                  <a:moveTo>
                    <a:pt x="3403" y="662"/>
                  </a:moveTo>
                  <a:cubicBezTo>
                    <a:pt x="4726" y="662"/>
                    <a:pt x="5798" y="1764"/>
                    <a:pt x="5798" y="3119"/>
                  </a:cubicBezTo>
                  <a:cubicBezTo>
                    <a:pt x="5703" y="3655"/>
                    <a:pt x="5546" y="4222"/>
                    <a:pt x="5199" y="4663"/>
                  </a:cubicBezTo>
                  <a:cubicBezTo>
                    <a:pt x="5010" y="4253"/>
                    <a:pt x="4726" y="3938"/>
                    <a:pt x="4348" y="3686"/>
                  </a:cubicBezTo>
                  <a:cubicBezTo>
                    <a:pt x="4569" y="3466"/>
                    <a:pt x="4726" y="3119"/>
                    <a:pt x="4726" y="2741"/>
                  </a:cubicBezTo>
                  <a:cubicBezTo>
                    <a:pt x="4726" y="2016"/>
                    <a:pt x="4096" y="1386"/>
                    <a:pt x="3340" y="1386"/>
                  </a:cubicBezTo>
                  <a:cubicBezTo>
                    <a:pt x="2616" y="1386"/>
                    <a:pt x="1986" y="2016"/>
                    <a:pt x="1986" y="2741"/>
                  </a:cubicBezTo>
                  <a:cubicBezTo>
                    <a:pt x="1986" y="3119"/>
                    <a:pt x="2143" y="3466"/>
                    <a:pt x="2364" y="3686"/>
                  </a:cubicBezTo>
                  <a:cubicBezTo>
                    <a:pt x="1986" y="3907"/>
                    <a:pt x="1702" y="4253"/>
                    <a:pt x="1513" y="4663"/>
                  </a:cubicBezTo>
                  <a:cubicBezTo>
                    <a:pt x="1072" y="4096"/>
                    <a:pt x="883" y="3434"/>
                    <a:pt x="977" y="2772"/>
                  </a:cubicBezTo>
                  <a:cubicBezTo>
                    <a:pt x="1135" y="1670"/>
                    <a:pt x="2143" y="662"/>
                    <a:pt x="3403" y="662"/>
                  </a:cubicBezTo>
                  <a:close/>
                  <a:moveTo>
                    <a:pt x="3309" y="4190"/>
                  </a:moveTo>
                  <a:cubicBezTo>
                    <a:pt x="3939" y="4190"/>
                    <a:pt x="4443" y="4600"/>
                    <a:pt x="4663" y="5167"/>
                  </a:cubicBezTo>
                  <a:cubicBezTo>
                    <a:pt x="4254" y="5450"/>
                    <a:pt x="3781" y="5545"/>
                    <a:pt x="3309" y="5545"/>
                  </a:cubicBezTo>
                  <a:cubicBezTo>
                    <a:pt x="2836" y="5545"/>
                    <a:pt x="2364" y="5387"/>
                    <a:pt x="1986" y="5167"/>
                  </a:cubicBezTo>
                  <a:cubicBezTo>
                    <a:pt x="2143" y="4568"/>
                    <a:pt x="2679" y="4190"/>
                    <a:pt x="3309" y="4190"/>
                  </a:cubicBezTo>
                  <a:close/>
                  <a:moveTo>
                    <a:pt x="3309" y="0"/>
                  </a:moveTo>
                  <a:cubicBezTo>
                    <a:pt x="1733" y="0"/>
                    <a:pt x="410" y="1229"/>
                    <a:pt x="253" y="2678"/>
                  </a:cubicBezTo>
                  <a:cubicBezTo>
                    <a:pt x="1" y="4600"/>
                    <a:pt x="1450" y="6238"/>
                    <a:pt x="3309" y="6238"/>
                  </a:cubicBezTo>
                  <a:cubicBezTo>
                    <a:pt x="5042" y="6238"/>
                    <a:pt x="6428" y="4820"/>
                    <a:pt x="6428" y="3119"/>
                  </a:cubicBezTo>
                  <a:cubicBezTo>
                    <a:pt x="6428" y="1418"/>
                    <a:pt x="5042" y="0"/>
                    <a:pt x="33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1" name="Google Shape;8521;p71"/>
            <p:cNvSpPr/>
            <p:nvPr/>
          </p:nvSpPr>
          <p:spPr>
            <a:xfrm>
              <a:off x="5045775" y="1946400"/>
              <a:ext cx="296950" cy="295150"/>
            </a:xfrm>
            <a:custGeom>
              <a:rect b="b" l="l" r="r" t="t"/>
              <a:pathLst>
                <a:path extrusionOk="0" h="11806" w="11878">
                  <a:moveTo>
                    <a:pt x="6018" y="765"/>
                  </a:moveTo>
                  <a:lnTo>
                    <a:pt x="6868" y="1426"/>
                  </a:lnTo>
                  <a:cubicBezTo>
                    <a:pt x="6963" y="1458"/>
                    <a:pt x="7026" y="1489"/>
                    <a:pt x="7152" y="1489"/>
                  </a:cubicBezTo>
                  <a:lnTo>
                    <a:pt x="8223" y="1332"/>
                  </a:lnTo>
                  <a:lnTo>
                    <a:pt x="8664" y="2372"/>
                  </a:lnTo>
                  <a:cubicBezTo>
                    <a:pt x="8696" y="2435"/>
                    <a:pt x="8790" y="2529"/>
                    <a:pt x="8853" y="2561"/>
                  </a:cubicBezTo>
                  <a:lnTo>
                    <a:pt x="9893" y="2970"/>
                  </a:lnTo>
                  <a:lnTo>
                    <a:pt x="9735" y="4073"/>
                  </a:lnTo>
                  <a:cubicBezTo>
                    <a:pt x="9735" y="4136"/>
                    <a:pt x="9735" y="4262"/>
                    <a:pt x="9798" y="4325"/>
                  </a:cubicBezTo>
                  <a:lnTo>
                    <a:pt x="10460" y="5207"/>
                  </a:lnTo>
                  <a:lnTo>
                    <a:pt x="9798" y="6058"/>
                  </a:lnTo>
                  <a:cubicBezTo>
                    <a:pt x="9767" y="6152"/>
                    <a:pt x="9735" y="6215"/>
                    <a:pt x="9735" y="6341"/>
                  </a:cubicBezTo>
                  <a:lnTo>
                    <a:pt x="9893" y="7444"/>
                  </a:lnTo>
                  <a:lnTo>
                    <a:pt x="8853" y="7853"/>
                  </a:lnTo>
                  <a:cubicBezTo>
                    <a:pt x="8790" y="7885"/>
                    <a:pt x="8696" y="7948"/>
                    <a:pt x="8664" y="8042"/>
                  </a:cubicBezTo>
                  <a:lnTo>
                    <a:pt x="8255" y="9051"/>
                  </a:lnTo>
                  <a:lnTo>
                    <a:pt x="7120" y="8893"/>
                  </a:lnTo>
                  <a:cubicBezTo>
                    <a:pt x="7057" y="8893"/>
                    <a:pt x="6931" y="8893"/>
                    <a:pt x="6837" y="8988"/>
                  </a:cubicBezTo>
                  <a:lnTo>
                    <a:pt x="5986" y="9649"/>
                  </a:lnTo>
                  <a:lnTo>
                    <a:pt x="5104" y="8988"/>
                  </a:lnTo>
                  <a:cubicBezTo>
                    <a:pt x="5041" y="8925"/>
                    <a:pt x="5010" y="8893"/>
                    <a:pt x="4915" y="8893"/>
                  </a:cubicBezTo>
                  <a:lnTo>
                    <a:pt x="4884" y="8893"/>
                  </a:lnTo>
                  <a:lnTo>
                    <a:pt x="3781" y="9051"/>
                  </a:lnTo>
                  <a:lnTo>
                    <a:pt x="3371" y="8042"/>
                  </a:lnTo>
                  <a:cubicBezTo>
                    <a:pt x="3340" y="7948"/>
                    <a:pt x="3277" y="7885"/>
                    <a:pt x="3182" y="7853"/>
                  </a:cubicBezTo>
                  <a:lnTo>
                    <a:pt x="2143" y="7444"/>
                  </a:lnTo>
                  <a:lnTo>
                    <a:pt x="2300" y="6341"/>
                  </a:lnTo>
                  <a:cubicBezTo>
                    <a:pt x="2300" y="6278"/>
                    <a:pt x="2300" y="6152"/>
                    <a:pt x="2237" y="6058"/>
                  </a:cubicBezTo>
                  <a:lnTo>
                    <a:pt x="1576" y="5207"/>
                  </a:lnTo>
                  <a:lnTo>
                    <a:pt x="2237" y="4325"/>
                  </a:lnTo>
                  <a:cubicBezTo>
                    <a:pt x="2269" y="4262"/>
                    <a:pt x="2300" y="4167"/>
                    <a:pt x="2300" y="4073"/>
                  </a:cubicBezTo>
                  <a:lnTo>
                    <a:pt x="2143" y="2970"/>
                  </a:lnTo>
                  <a:lnTo>
                    <a:pt x="3182" y="2561"/>
                  </a:lnTo>
                  <a:cubicBezTo>
                    <a:pt x="3277" y="2529"/>
                    <a:pt x="3340" y="2435"/>
                    <a:pt x="3371" y="2372"/>
                  </a:cubicBezTo>
                  <a:lnTo>
                    <a:pt x="3812" y="1332"/>
                  </a:lnTo>
                  <a:lnTo>
                    <a:pt x="4884" y="1489"/>
                  </a:lnTo>
                  <a:cubicBezTo>
                    <a:pt x="4947" y="1489"/>
                    <a:pt x="5073" y="1489"/>
                    <a:pt x="5167" y="1426"/>
                  </a:cubicBezTo>
                  <a:lnTo>
                    <a:pt x="6018" y="765"/>
                  </a:lnTo>
                  <a:close/>
                  <a:moveTo>
                    <a:pt x="2174" y="8168"/>
                  </a:moveTo>
                  <a:lnTo>
                    <a:pt x="2804" y="8420"/>
                  </a:lnTo>
                  <a:lnTo>
                    <a:pt x="3277" y="9586"/>
                  </a:lnTo>
                  <a:cubicBezTo>
                    <a:pt x="3308" y="9681"/>
                    <a:pt x="3434" y="9775"/>
                    <a:pt x="3529" y="9775"/>
                  </a:cubicBezTo>
                  <a:lnTo>
                    <a:pt x="2647" y="10720"/>
                  </a:lnTo>
                  <a:lnTo>
                    <a:pt x="2426" y="9649"/>
                  </a:lnTo>
                  <a:cubicBezTo>
                    <a:pt x="2395" y="9523"/>
                    <a:pt x="2332" y="9429"/>
                    <a:pt x="2174" y="9366"/>
                  </a:cubicBezTo>
                  <a:lnTo>
                    <a:pt x="1134" y="9177"/>
                  </a:lnTo>
                  <a:lnTo>
                    <a:pt x="2174" y="8168"/>
                  </a:lnTo>
                  <a:close/>
                  <a:moveTo>
                    <a:pt x="9861" y="8105"/>
                  </a:moveTo>
                  <a:lnTo>
                    <a:pt x="10901" y="9145"/>
                  </a:lnTo>
                  <a:lnTo>
                    <a:pt x="9893" y="9366"/>
                  </a:lnTo>
                  <a:cubicBezTo>
                    <a:pt x="9767" y="9429"/>
                    <a:pt x="9641" y="9492"/>
                    <a:pt x="9609" y="9649"/>
                  </a:cubicBezTo>
                  <a:lnTo>
                    <a:pt x="9389" y="10720"/>
                  </a:lnTo>
                  <a:lnTo>
                    <a:pt x="8507" y="9712"/>
                  </a:lnTo>
                  <a:cubicBezTo>
                    <a:pt x="8601" y="9712"/>
                    <a:pt x="8727" y="9649"/>
                    <a:pt x="8759" y="9523"/>
                  </a:cubicBezTo>
                  <a:lnTo>
                    <a:pt x="9231" y="8389"/>
                  </a:lnTo>
                  <a:lnTo>
                    <a:pt x="9861" y="8105"/>
                  </a:lnTo>
                  <a:close/>
                  <a:moveTo>
                    <a:pt x="6002" y="1"/>
                  </a:moveTo>
                  <a:cubicBezTo>
                    <a:pt x="5923" y="1"/>
                    <a:pt x="5844" y="24"/>
                    <a:pt x="5797" y="72"/>
                  </a:cubicBezTo>
                  <a:lnTo>
                    <a:pt x="4852" y="828"/>
                  </a:lnTo>
                  <a:lnTo>
                    <a:pt x="3623" y="670"/>
                  </a:lnTo>
                  <a:cubicBezTo>
                    <a:pt x="3607" y="667"/>
                    <a:pt x="3590" y="665"/>
                    <a:pt x="3573" y="665"/>
                  </a:cubicBezTo>
                  <a:cubicBezTo>
                    <a:pt x="3434" y="665"/>
                    <a:pt x="3305" y="775"/>
                    <a:pt x="3277" y="859"/>
                  </a:cubicBezTo>
                  <a:lnTo>
                    <a:pt x="2804" y="2025"/>
                  </a:lnTo>
                  <a:lnTo>
                    <a:pt x="1639" y="2498"/>
                  </a:lnTo>
                  <a:cubicBezTo>
                    <a:pt x="1481" y="2561"/>
                    <a:pt x="1418" y="2687"/>
                    <a:pt x="1450" y="2844"/>
                  </a:cubicBezTo>
                  <a:lnTo>
                    <a:pt x="1607" y="4073"/>
                  </a:lnTo>
                  <a:lnTo>
                    <a:pt x="851" y="5018"/>
                  </a:lnTo>
                  <a:cubicBezTo>
                    <a:pt x="788" y="5112"/>
                    <a:pt x="788" y="5333"/>
                    <a:pt x="851" y="5428"/>
                  </a:cubicBezTo>
                  <a:lnTo>
                    <a:pt x="1607" y="6373"/>
                  </a:lnTo>
                  <a:lnTo>
                    <a:pt x="1450" y="7601"/>
                  </a:lnTo>
                  <a:cubicBezTo>
                    <a:pt x="1450" y="7696"/>
                    <a:pt x="1450" y="7759"/>
                    <a:pt x="1481" y="7853"/>
                  </a:cubicBezTo>
                  <a:lnTo>
                    <a:pt x="189" y="9145"/>
                  </a:lnTo>
                  <a:cubicBezTo>
                    <a:pt x="0" y="9334"/>
                    <a:pt x="126" y="9649"/>
                    <a:pt x="347" y="9744"/>
                  </a:cubicBezTo>
                  <a:lnTo>
                    <a:pt x="1765" y="10059"/>
                  </a:lnTo>
                  <a:lnTo>
                    <a:pt x="2080" y="11539"/>
                  </a:lnTo>
                  <a:cubicBezTo>
                    <a:pt x="2099" y="11714"/>
                    <a:pt x="2250" y="11805"/>
                    <a:pt x="2407" y="11805"/>
                  </a:cubicBezTo>
                  <a:cubicBezTo>
                    <a:pt x="2505" y="11805"/>
                    <a:pt x="2606" y="11770"/>
                    <a:pt x="2678" y="11697"/>
                  </a:cubicBezTo>
                  <a:cubicBezTo>
                    <a:pt x="4410" y="9858"/>
                    <a:pt x="4587" y="9665"/>
                    <a:pt x="4601" y="9649"/>
                  </a:cubicBezTo>
                  <a:lnTo>
                    <a:pt x="4601" y="9649"/>
                  </a:lnTo>
                  <a:lnTo>
                    <a:pt x="4789" y="9618"/>
                  </a:lnTo>
                  <a:lnTo>
                    <a:pt x="5734" y="10374"/>
                  </a:lnTo>
                  <a:cubicBezTo>
                    <a:pt x="5829" y="10405"/>
                    <a:pt x="5860" y="10437"/>
                    <a:pt x="5955" y="10437"/>
                  </a:cubicBezTo>
                  <a:cubicBezTo>
                    <a:pt x="6018" y="10437"/>
                    <a:pt x="6112" y="10405"/>
                    <a:pt x="6144" y="10374"/>
                  </a:cubicBezTo>
                  <a:lnTo>
                    <a:pt x="7089" y="9618"/>
                  </a:lnTo>
                  <a:lnTo>
                    <a:pt x="7278" y="9649"/>
                  </a:lnTo>
                  <a:lnTo>
                    <a:pt x="9200" y="11697"/>
                  </a:lnTo>
                  <a:cubicBezTo>
                    <a:pt x="9284" y="11770"/>
                    <a:pt x="9388" y="11805"/>
                    <a:pt x="9485" y="11805"/>
                  </a:cubicBezTo>
                  <a:cubicBezTo>
                    <a:pt x="9640" y="11805"/>
                    <a:pt x="9779" y="11714"/>
                    <a:pt x="9798" y="11539"/>
                  </a:cubicBezTo>
                  <a:lnTo>
                    <a:pt x="10113" y="10059"/>
                  </a:lnTo>
                  <a:lnTo>
                    <a:pt x="11531" y="9744"/>
                  </a:lnTo>
                  <a:cubicBezTo>
                    <a:pt x="11815" y="9681"/>
                    <a:pt x="11878" y="9334"/>
                    <a:pt x="11689" y="9145"/>
                  </a:cubicBezTo>
                  <a:lnTo>
                    <a:pt x="10523" y="7853"/>
                  </a:lnTo>
                  <a:cubicBezTo>
                    <a:pt x="10554" y="7759"/>
                    <a:pt x="10586" y="7696"/>
                    <a:pt x="10554" y="7601"/>
                  </a:cubicBezTo>
                  <a:lnTo>
                    <a:pt x="10397" y="6373"/>
                  </a:lnTo>
                  <a:lnTo>
                    <a:pt x="11153" y="5428"/>
                  </a:lnTo>
                  <a:cubicBezTo>
                    <a:pt x="11216" y="5333"/>
                    <a:pt x="11216" y="5112"/>
                    <a:pt x="11153" y="5018"/>
                  </a:cubicBezTo>
                  <a:lnTo>
                    <a:pt x="10397" y="4073"/>
                  </a:lnTo>
                  <a:lnTo>
                    <a:pt x="10554" y="2844"/>
                  </a:lnTo>
                  <a:cubicBezTo>
                    <a:pt x="10586" y="2687"/>
                    <a:pt x="10460" y="2529"/>
                    <a:pt x="10365" y="2498"/>
                  </a:cubicBezTo>
                  <a:lnTo>
                    <a:pt x="9200" y="2025"/>
                  </a:lnTo>
                  <a:lnTo>
                    <a:pt x="8727" y="859"/>
                  </a:lnTo>
                  <a:cubicBezTo>
                    <a:pt x="8675" y="728"/>
                    <a:pt x="8578" y="662"/>
                    <a:pt x="8457" y="662"/>
                  </a:cubicBezTo>
                  <a:cubicBezTo>
                    <a:pt x="8432" y="662"/>
                    <a:pt x="8407" y="665"/>
                    <a:pt x="8381" y="670"/>
                  </a:cubicBezTo>
                  <a:lnTo>
                    <a:pt x="7152" y="828"/>
                  </a:lnTo>
                  <a:lnTo>
                    <a:pt x="6207" y="72"/>
                  </a:lnTo>
                  <a:cubicBezTo>
                    <a:pt x="6160" y="24"/>
                    <a:pt x="6081" y="1"/>
                    <a:pt x="600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22" name="Google Shape;8522;p71"/>
          <p:cNvGrpSpPr/>
          <p:nvPr/>
        </p:nvGrpSpPr>
        <p:grpSpPr>
          <a:xfrm>
            <a:off x="6080144" y="2098949"/>
            <a:ext cx="334346" cy="292123"/>
            <a:chOff x="5046550" y="2327025"/>
            <a:chExt cx="299325" cy="261525"/>
          </a:xfrm>
        </p:grpSpPr>
        <p:sp>
          <p:nvSpPr>
            <p:cNvPr id="8523" name="Google Shape;8523;p71"/>
            <p:cNvSpPr/>
            <p:nvPr/>
          </p:nvSpPr>
          <p:spPr>
            <a:xfrm>
              <a:off x="5046550" y="2448325"/>
              <a:ext cx="297750" cy="140225"/>
            </a:xfrm>
            <a:custGeom>
              <a:rect b="b" l="l" r="r" t="t"/>
              <a:pathLst>
                <a:path extrusionOk="0" h="5609" w="11910">
                  <a:moveTo>
                    <a:pt x="4569" y="1386"/>
                  </a:moveTo>
                  <a:cubicBezTo>
                    <a:pt x="4538" y="1575"/>
                    <a:pt x="4506" y="1828"/>
                    <a:pt x="4443" y="2111"/>
                  </a:cubicBezTo>
                  <a:lnTo>
                    <a:pt x="757" y="2111"/>
                  </a:lnTo>
                  <a:lnTo>
                    <a:pt x="757" y="1386"/>
                  </a:lnTo>
                  <a:close/>
                  <a:moveTo>
                    <a:pt x="11185" y="1386"/>
                  </a:moveTo>
                  <a:lnTo>
                    <a:pt x="11185" y="2111"/>
                  </a:lnTo>
                  <a:lnTo>
                    <a:pt x="7530" y="2111"/>
                  </a:lnTo>
                  <a:cubicBezTo>
                    <a:pt x="7467" y="1828"/>
                    <a:pt x="7436" y="1575"/>
                    <a:pt x="7373" y="1386"/>
                  </a:cubicBezTo>
                  <a:close/>
                  <a:moveTo>
                    <a:pt x="5955" y="725"/>
                  </a:moveTo>
                  <a:cubicBezTo>
                    <a:pt x="6270" y="725"/>
                    <a:pt x="6396" y="788"/>
                    <a:pt x="6491" y="1071"/>
                  </a:cubicBezTo>
                  <a:cubicBezTo>
                    <a:pt x="6743" y="1639"/>
                    <a:pt x="6900" y="2804"/>
                    <a:pt x="7247" y="4852"/>
                  </a:cubicBezTo>
                  <a:lnTo>
                    <a:pt x="4664" y="4852"/>
                  </a:lnTo>
                  <a:cubicBezTo>
                    <a:pt x="5010" y="2804"/>
                    <a:pt x="5168" y="1639"/>
                    <a:pt x="5388" y="1071"/>
                  </a:cubicBezTo>
                  <a:cubicBezTo>
                    <a:pt x="5514" y="788"/>
                    <a:pt x="5640" y="725"/>
                    <a:pt x="5955" y="725"/>
                  </a:cubicBezTo>
                  <a:close/>
                  <a:moveTo>
                    <a:pt x="5955" y="0"/>
                  </a:moveTo>
                  <a:cubicBezTo>
                    <a:pt x="5357" y="0"/>
                    <a:pt x="5010" y="221"/>
                    <a:pt x="4758" y="725"/>
                  </a:cubicBezTo>
                  <a:lnTo>
                    <a:pt x="347" y="725"/>
                  </a:lnTo>
                  <a:cubicBezTo>
                    <a:pt x="158" y="725"/>
                    <a:pt x="1" y="882"/>
                    <a:pt x="1" y="1071"/>
                  </a:cubicBezTo>
                  <a:lnTo>
                    <a:pt x="1" y="2458"/>
                  </a:lnTo>
                  <a:cubicBezTo>
                    <a:pt x="1" y="2647"/>
                    <a:pt x="158" y="2804"/>
                    <a:pt x="347" y="2804"/>
                  </a:cubicBezTo>
                  <a:lnTo>
                    <a:pt x="4254" y="2804"/>
                  </a:lnTo>
                  <a:cubicBezTo>
                    <a:pt x="4191" y="3371"/>
                    <a:pt x="4065" y="4064"/>
                    <a:pt x="3907" y="4884"/>
                  </a:cubicBezTo>
                  <a:lnTo>
                    <a:pt x="3498" y="4884"/>
                  </a:lnTo>
                  <a:cubicBezTo>
                    <a:pt x="3309" y="4884"/>
                    <a:pt x="3151" y="5041"/>
                    <a:pt x="3151" y="5262"/>
                  </a:cubicBezTo>
                  <a:cubicBezTo>
                    <a:pt x="3151" y="5451"/>
                    <a:pt x="3309" y="5608"/>
                    <a:pt x="3498" y="5608"/>
                  </a:cubicBezTo>
                  <a:lnTo>
                    <a:pt x="8350" y="5608"/>
                  </a:lnTo>
                  <a:cubicBezTo>
                    <a:pt x="8539" y="5608"/>
                    <a:pt x="8696" y="5451"/>
                    <a:pt x="8696" y="5262"/>
                  </a:cubicBezTo>
                  <a:cubicBezTo>
                    <a:pt x="8696" y="5041"/>
                    <a:pt x="8539" y="4884"/>
                    <a:pt x="8350" y="4884"/>
                  </a:cubicBezTo>
                  <a:lnTo>
                    <a:pt x="7972" y="4884"/>
                  </a:lnTo>
                  <a:cubicBezTo>
                    <a:pt x="7814" y="4064"/>
                    <a:pt x="7688" y="3403"/>
                    <a:pt x="7593" y="2804"/>
                  </a:cubicBezTo>
                  <a:lnTo>
                    <a:pt x="11500" y="2804"/>
                  </a:lnTo>
                  <a:cubicBezTo>
                    <a:pt x="11689" y="2804"/>
                    <a:pt x="11847" y="2647"/>
                    <a:pt x="11847" y="2458"/>
                  </a:cubicBezTo>
                  <a:lnTo>
                    <a:pt x="11847" y="1071"/>
                  </a:lnTo>
                  <a:cubicBezTo>
                    <a:pt x="11910" y="882"/>
                    <a:pt x="11752" y="725"/>
                    <a:pt x="11532" y="725"/>
                  </a:cubicBezTo>
                  <a:lnTo>
                    <a:pt x="7121" y="725"/>
                  </a:lnTo>
                  <a:cubicBezTo>
                    <a:pt x="6900" y="252"/>
                    <a:pt x="655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4" name="Google Shape;8524;p71"/>
            <p:cNvSpPr/>
            <p:nvPr/>
          </p:nvSpPr>
          <p:spPr>
            <a:xfrm>
              <a:off x="5241900" y="2327025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1985" y="725"/>
                  </a:moveTo>
                  <a:cubicBezTo>
                    <a:pt x="2394" y="725"/>
                    <a:pt x="2709" y="1040"/>
                    <a:pt x="2709" y="1450"/>
                  </a:cubicBezTo>
                  <a:cubicBezTo>
                    <a:pt x="2709" y="1828"/>
                    <a:pt x="2394" y="2143"/>
                    <a:pt x="1985" y="2143"/>
                  </a:cubicBezTo>
                  <a:cubicBezTo>
                    <a:pt x="1607" y="2143"/>
                    <a:pt x="1292" y="1828"/>
                    <a:pt x="1292" y="1450"/>
                  </a:cubicBezTo>
                  <a:cubicBezTo>
                    <a:pt x="1292" y="1040"/>
                    <a:pt x="1638" y="725"/>
                    <a:pt x="1985" y="725"/>
                  </a:cubicBezTo>
                  <a:close/>
                  <a:moveTo>
                    <a:pt x="1985" y="2804"/>
                  </a:moveTo>
                  <a:cubicBezTo>
                    <a:pt x="2741" y="2804"/>
                    <a:pt x="3371" y="3435"/>
                    <a:pt x="3371" y="4191"/>
                  </a:cubicBezTo>
                  <a:lnTo>
                    <a:pt x="630" y="4191"/>
                  </a:lnTo>
                  <a:cubicBezTo>
                    <a:pt x="630" y="3435"/>
                    <a:pt x="1260" y="2804"/>
                    <a:pt x="1985" y="2804"/>
                  </a:cubicBezTo>
                  <a:close/>
                  <a:moveTo>
                    <a:pt x="2048" y="1"/>
                  </a:moveTo>
                  <a:cubicBezTo>
                    <a:pt x="1292" y="1"/>
                    <a:pt x="662" y="631"/>
                    <a:pt x="662" y="1387"/>
                  </a:cubicBezTo>
                  <a:cubicBezTo>
                    <a:pt x="662" y="1765"/>
                    <a:pt x="819" y="2111"/>
                    <a:pt x="1040" y="2332"/>
                  </a:cubicBezTo>
                  <a:cubicBezTo>
                    <a:pt x="410" y="2710"/>
                    <a:pt x="0" y="3372"/>
                    <a:pt x="0" y="4159"/>
                  </a:cubicBezTo>
                  <a:lnTo>
                    <a:pt x="0" y="4506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506"/>
                  </a:cubicBezTo>
                  <a:lnTo>
                    <a:pt x="4159" y="4159"/>
                  </a:lnTo>
                  <a:cubicBezTo>
                    <a:pt x="4096" y="3403"/>
                    <a:pt x="3655" y="2710"/>
                    <a:pt x="3025" y="2332"/>
                  </a:cubicBezTo>
                  <a:cubicBezTo>
                    <a:pt x="3245" y="2111"/>
                    <a:pt x="3403" y="1765"/>
                    <a:pt x="3403" y="1387"/>
                  </a:cubicBezTo>
                  <a:cubicBezTo>
                    <a:pt x="3403" y="631"/>
                    <a:pt x="2772" y="1"/>
                    <a:pt x="20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5" name="Google Shape;8525;p71"/>
            <p:cNvSpPr/>
            <p:nvPr/>
          </p:nvSpPr>
          <p:spPr>
            <a:xfrm>
              <a:off x="5048925" y="2328600"/>
              <a:ext cx="103975" cy="121325"/>
            </a:xfrm>
            <a:custGeom>
              <a:rect b="b" l="l" r="r" t="t"/>
              <a:pathLst>
                <a:path extrusionOk="0" h="4853" w="4159">
                  <a:moveTo>
                    <a:pt x="2048" y="662"/>
                  </a:moveTo>
                  <a:cubicBezTo>
                    <a:pt x="2426" y="662"/>
                    <a:pt x="2741" y="977"/>
                    <a:pt x="2741" y="1387"/>
                  </a:cubicBezTo>
                  <a:cubicBezTo>
                    <a:pt x="2741" y="1765"/>
                    <a:pt x="2426" y="2080"/>
                    <a:pt x="2048" y="2080"/>
                  </a:cubicBezTo>
                  <a:cubicBezTo>
                    <a:pt x="1639" y="2080"/>
                    <a:pt x="1324" y="1765"/>
                    <a:pt x="1324" y="1387"/>
                  </a:cubicBezTo>
                  <a:cubicBezTo>
                    <a:pt x="1324" y="977"/>
                    <a:pt x="1670" y="662"/>
                    <a:pt x="2048" y="662"/>
                  </a:cubicBezTo>
                  <a:close/>
                  <a:moveTo>
                    <a:pt x="2048" y="2710"/>
                  </a:moveTo>
                  <a:cubicBezTo>
                    <a:pt x="2773" y="2710"/>
                    <a:pt x="3403" y="3340"/>
                    <a:pt x="3403" y="4096"/>
                  </a:cubicBezTo>
                  <a:lnTo>
                    <a:pt x="662" y="4096"/>
                  </a:lnTo>
                  <a:cubicBezTo>
                    <a:pt x="662" y="3340"/>
                    <a:pt x="1292" y="2710"/>
                    <a:pt x="2048" y="2710"/>
                  </a:cubicBezTo>
                  <a:close/>
                  <a:moveTo>
                    <a:pt x="2111" y="1"/>
                  </a:moveTo>
                  <a:cubicBezTo>
                    <a:pt x="1355" y="1"/>
                    <a:pt x="725" y="631"/>
                    <a:pt x="725" y="1387"/>
                  </a:cubicBezTo>
                  <a:cubicBezTo>
                    <a:pt x="725" y="1733"/>
                    <a:pt x="882" y="2080"/>
                    <a:pt x="1134" y="2332"/>
                  </a:cubicBezTo>
                  <a:cubicBezTo>
                    <a:pt x="410" y="2647"/>
                    <a:pt x="0" y="3340"/>
                    <a:pt x="0" y="4128"/>
                  </a:cubicBezTo>
                  <a:lnTo>
                    <a:pt x="0" y="4474"/>
                  </a:lnTo>
                  <a:cubicBezTo>
                    <a:pt x="0" y="4695"/>
                    <a:pt x="158" y="4852"/>
                    <a:pt x="347" y="4852"/>
                  </a:cubicBezTo>
                  <a:lnTo>
                    <a:pt x="3812" y="4852"/>
                  </a:lnTo>
                  <a:cubicBezTo>
                    <a:pt x="4001" y="4852"/>
                    <a:pt x="4159" y="4695"/>
                    <a:pt x="4159" y="4474"/>
                  </a:cubicBezTo>
                  <a:lnTo>
                    <a:pt x="4159" y="4128"/>
                  </a:lnTo>
                  <a:cubicBezTo>
                    <a:pt x="4159" y="3340"/>
                    <a:pt x="3718" y="2678"/>
                    <a:pt x="3088" y="2332"/>
                  </a:cubicBezTo>
                  <a:cubicBezTo>
                    <a:pt x="3340" y="2080"/>
                    <a:pt x="3497" y="1733"/>
                    <a:pt x="3497" y="1387"/>
                  </a:cubicBezTo>
                  <a:cubicBezTo>
                    <a:pt x="3497" y="631"/>
                    <a:pt x="2867" y="1"/>
                    <a:pt x="211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26" name="Google Shape;8526;p71"/>
          <p:cNvSpPr/>
          <p:nvPr/>
        </p:nvSpPr>
        <p:spPr>
          <a:xfrm>
            <a:off x="6154882" y="2504527"/>
            <a:ext cx="184780" cy="331693"/>
          </a:xfrm>
          <a:custGeom>
            <a:rect b="b" l="l" r="r" t="t"/>
            <a:pathLst>
              <a:path extrusionOk="0" h="11878" w="6617">
                <a:moveTo>
                  <a:pt x="2962" y="725"/>
                </a:moveTo>
                <a:lnTo>
                  <a:pt x="2489" y="2111"/>
                </a:lnTo>
                <a:lnTo>
                  <a:pt x="1575" y="2111"/>
                </a:lnTo>
                <a:lnTo>
                  <a:pt x="1103" y="725"/>
                </a:lnTo>
                <a:close/>
                <a:moveTo>
                  <a:pt x="3277" y="3529"/>
                </a:moveTo>
                <a:lnTo>
                  <a:pt x="5892" y="6144"/>
                </a:lnTo>
                <a:lnTo>
                  <a:pt x="5892" y="6616"/>
                </a:lnTo>
                <a:lnTo>
                  <a:pt x="5419" y="6616"/>
                </a:lnTo>
                <a:lnTo>
                  <a:pt x="3434" y="4663"/>
                </a:lnTo>
                <a:lnTo>
                  <a:pt x="3277" y="3529"/>
                </a:lnTo>
                <a:close/>
                <a:moveTo>
                  <a:pt x="2458" y="2804"/>
                </a:moveTo>
                <a:lnTo>
                  <a:pt x="3434" y="9357"/>
                </a:lnTo>
                <a:lnTo>
                  <a:pt x="2048" y="10964"/>
                </a:lnTo>
                <a:lnTo>
                  <a:pt x="693" y="9357"/>
                </a:lnTo>
                <a:lnTo>
                  <a:pt x="1670" y="2804"/>
                </a:lnTo>
                <a:close/>
                <a:moveTo>
                  <a:pt x="693" y="0"/>
                </a:moveTo>
                <a:cubicBezTo>
                  <a:pt x="567" y="0"/>
                  <a:pt x="473" y="32"/>
                  <a:pt x="410" y="158"/>
                </a:cubicBezTo>
                <a:cubicBezTo>
                  <a:pt x="315" y="252"/>
                  <a:pt x="315" y="378"/>
                  <a:pt x="378" y="473"/>
                </a:cubicBezTo>
                <a:lnTo>
                  <a:pt x="1040" y="2489"/>
                </a:lnTo>
                <a:lnTo>
                  <a:pt x="0" y="9389"/>
                </a:lnTo>
                <a:cubicBezTo>
                  <a:pt x="0" y="9452"/>
                  <a:pt x="0" y="9578"/>
                  <a:pt x="95" y="9672"/>
                </a:cubicBezTo>
                <a:lnTo>
                  <a:pt x="1828" y="11751"/>
                </a:lnTo>
                <a:cubicBezTo>
                  <a:pt x="1891" y="11814"/>
                  <a:pt x="1985" y="11877"/>
                  <a:pt x="2080" y="11877"/>
                </a:cubicBezTo>
                <a:cubicBezTo>
                  <a:pt x="2206" y="11877"/>
                  <a:pt x="2300" y="11814"/>
                  <a:pt x="2363" y="11751"/>
                </a:cubicBezTo>
                <a:lnTo>
                  <a:pt x="4096" y="9672"/>
                </a:lnTo>
                <a:cubicBezTo>
                  <a:pt x="4190" y="9578"/>
                  <a:pt x="4190" y="9483"/>
                  <a:pt x="4190" y="9389"/>
                </a:cubicBezTo>
                <a:lnTo>
                  <a:pt x="3623" y="5797"/>
                </a:lnTo>
                <a:lnTo>
                  <a:pt x="5041" y="7183"/>
                </a:lnTo>
                <a:cubicBezTo>
                  <a:pt x="5136" y="7246"/>
                  <a:pt x="5199" y="7309"/>
                  <a:pt x="5293" y="7309"/>
                </a:cubicBezTo>
                <a:lnTo>
                  <a:pt x="6270" y="7309"/>
                </a:lnTo>
                <a:cubicBezTo>
                  <a:pt x="6459" y="7309"/>
                  <a:pt x="6616" y="7152"/>
                  <a:pt x="6616" y="6931"/>
                </a:cubicBezTo>
                <a:lnTo>
                  <a:pt x="6616" y="5955"/>
                </a:lnTo>
                <a:cubicBezTo>
                  <a:pt x="6616" y="5892"/>
                  <a:pt x="6585" y="5766"/>
                  <a:pt x="6490" y="5734"/>
                </a:cubicBezTo>
                <a:lnTo>
                  <a:pt x="3119" y="2426"/>
                </a:lnTo>
                <a:lnTo>
                  <a:pt x="3749" y="473"/>
                </a:lnTo>
                <a:cubicBezTo>
                  <a:pt x="3781" y="378"/>
                  <a:pt x="3749" y="252"/>
                  <a:pt x="3718" y="158"/>
                </a:cubicBezTo>
                <a:cubicBezTo>
                  <a:pt x="3623" y="95"/>
                  <a:pt x="3560" y="0"/>
                  <a:pt x="3434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27" name="Google Shape;8527;p71"/>
          <p:cNvGrpSpPr/>
          <p:nvPr/>
        </p:nvGrpSpPr>
        <p:grpSpPr>
          <a:xfrm>
            <a:off x="7336969" y="2505411"/>
            <a:ext cx="332587" cy="329934"/>
            <a:chOff x="6167350" y="2672800"/>
            <a:chExt cx="297750" cy="295375"/>
          </a:xfrm>
        </p:grpSpPr>
        <p:sp>
          <p:nvSpPr>
            <p:cNvPr id="8528" name="Google Shape;8528;p71"/>
            <p:cNvSpPr/>
            <p:nvPr/>
          </p:nvSpPr>
          <p:spPr>
            <a:xfrm>
              <a:off x="6167350" y="2672800"/>
              <a:ext cx="226850" cy="295375"/>
            </a:xfrm>
            <a:custGeom>
              <a:rect b="b" l="l" r="r" t="t"/>
              <a:pathLst>
                <a:path extrusionOk="0" h="11815" w="9074">
                  <a:moveTo>
                    <a:pt x="4537" y="725"/>
                  </a:moveTo>
                  <a:cubicBezTo>
                    <a:pt x="4758" y="725"/>
                    <a:pt x="4915" y="882"/>
                    <a:pt x="4915" y="1071"/>
                  </a:cubicBezTo>
                  <a:cubicBezTo>
                    <a:pt x="4915" y="1260"/>
                    <a:pt x="5073" y="1418"/>
                    <a:pt x="5262" y="1418"/>
                  </a:cubicBezTo>
                  <a:lnTo>
                    <a:pt x="5955" y="1418"/>
                  </a:lnTo>
                  <a:cubicBezTo>
                    <a:pt x="6175" y="1418"/>
                    <a:pt x="6333" y="1575"/>
                    <a:pt x="6333" y="1796"/>
                  </a:cubicBezTo>
                  <a:cubicBezTo>
                    <a:pt x="6333" y="1985"/>
                    <a:pt x="6175" y="2142"/>
                    <a:pt x="5955" y="2142"/>
                  </a:cubicBezTo>
                  <a:lnTo>
                    <a:pt x="3119" y="2142"/>
                  </a:lnTo>
                  <a:cubicBezTo>
                    <a:pt x="2930" y="2142"/>
                    <a:pt x="2773" y="1985"/>
                    <a:pt x="2773" y="1796"/>
                  </a:cubicBezTo>
                  <a:cubicBezTo>
                    <a:pt x="2773" y="1575"/>
                    <a:pt x="2930" y="1418"/>
                    <a:pt x="3151" y="1418"/>
                  </a:cubicBezTo>
                  <a:lnTo>
                    <a:pt x="3844" y="1418"/>
                  </a:lnTo>
                  <a:cubicBezTo>
                    <a:pt x="4033" y="1418"/>
                    <a:pt x="4191" y="1260"/>
                    <a:pt x="4191" y="1071"/>
                  </a:cubicBezTo>
                  <a:cubicBezTo>
                    <a:pt x="4191" y="882"/>
                    <a:pt x="4348" y="725"/>
                    <a:pt x="4537" y="725"/>
                  </a:cubicBezTo>
                  <a:close/>
                  <a:moveTo>
                    <a:pt x="8066" y="2111"/>
                  </a:moveTo>
                  <a:cubicBezTo>
                    <a:pt x="8255" y="2111"/>
                    <a:pt x="8412" y="2268"/>
                    <a:pt x="8412" y="2458"/>
                  </a:cubicBezTo>
                  <a:lnTo>
                    <a:pt x="8412" y="10806"/>
                  </a:lnTo>
                  <a:lnTo>
                    <a:pt x="8381" y="10806"/>
                  </a:lnTo>
                  <a:cubicBezTo>
                    <a:pt x="8381" y="10995"/>
                    <a:pt x="8223" y="11153"/>
                    <a:pt x="8034" y="11153"/>
                  </a:cubicBezTo>
                  <a:lnTo>
                    <a:pt x="1040" y="11153"/>
                  </a:lnTo>
                  <a:cubicBezTo>
                    <a:pt x="851" y="11153"/>
                    <a:pt x="693" y="10995"/>
                    <a:pt x="693" y="10806"/>
                  </a:cubicBezTo>
                  <a:lnTo>
                    <a:pt x="693" y="2458"/>
                  </a:lnTo>
                  <a:cubicBezTo>
                    <a:pt x="693" y="2268"/>
                    <a:pt x="851" y="2111"/>
                    <a:pt x="1040" y="2111"/>
                  </a:cubicBezTo>
                  <a:lnTo>
                    <a:pt x="2143" y="2111"/>
                  </a:lnTo>
                  <a:cubicBezTo>
                    <a:pt x="2300" y="2489"/>
                    <a:pt x="2647" y="2804"/>
                    <a:pt x="3119" y="2804"/>
                  </a:cubicBezTo>
                  <a:lnTo>
                    <a:pt x="5986" y="2804"/>
                  </a:lnTo>
                  <a:cubicBezTo>
                    <a:pt x="6396" y="2804"/>
                    <a:pt x="6805" y="2521"/>
                    <a:pt x="6963" y="2111"/>
                  </a:cubicBezTo>
                  <a:close/>
                  <a:moveTo>
                    <a:pt x="4506" y="0"/>
                  </a:moveTo>
                  <a:cubicBezTo>
                    <a:pt x="4096" y="0"/>
                    <a:pt x="3686" y="284"/>
                    <a:pt x="3529" y="725"/>
                  </a:cubicBezTo>
                  <a:lnTo>
                    <a:pt x="3088" y="725"/>
                  </a:lnTo>
                  <a:cubicBezTo>
                    <a:pt x="2678" y="725"/>
                    <a:pt x="2269" y="1008"/>
                    <a:pt x="2111" y="1418"/>
                  </a:cubicBezTo>
                  <a:lnTo>
                    <a:pt x="1009" y="1418"/>
                  </a:lnTo>
                  <a:cubicBezTo>
                    <a:pt x="410" y="1418"/>
                    <a:pt x="0" y="1890"/>
                    <a:pt x="0" y="2458"/>
                  </a:cubicBezTo>
                  <a:lnTo>
                    <a:pt x="0" y="10806"/>
                  </a:lnTo>
                  <a:cubicBezTo>
                    <a:pt x="0" y="11405"/>
                    <a:pt x="473" y="11814"/>
                    <a:pt x="1009" y="11814"/>
                  </a:cubicBezTo>
                  <a:lnTo>
                    <a:pt x="7971" y="11814"/>
                  </a:lnTo>
                  <a:cubicBezTo>
                    <a:pt x="8570" y="11814"/>
                    <a:pt x="9011" y="11342"/>
                    <a:pt x="9011" y="10806"/>
                  </a:cubicBezTo>
                  <a:lnTo>
                    <a:pt x="9011" y="2458"/>
                  </a:lnTo>
                  <a:cubicBezTo>
                    <a:pt x="9074" y="1859"/>
                    <a:pt x="8601" y="1418"/>
                    <a:pt x="8034" y="1418"/>
                  </a:cubicBezTo>
                  <a:lnTo>
                    <a:pt x="6931" y="1418"/>
                  </a:lnTo>
                  <a:cubicBezTo>
                    <a:pt x="6774" y="1040"/>
                    <a:pt x="6396" y="725"/>
                    <a:pt x="5923" y="725"/>
                  </a:cubicBezTo>
                  <a:lnTo>
                    <a:pt x="5545" y="725"/>
                  </a:lnTo>
                  <a:cubicBezTo>
                    <a:pt x="5514" y="567"/>
                    <a:pt x="5388" y="441"/>
                    <a:pt x="5262" y="315"/>
                  </a:cubicBezTo>
                  <a:cubicBezTo>
                    <a:pt x="5073" y="126"/>
                    <a:pt x="4789" y="0"/>
                    <a:pt x="450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29" name="Google Shape;8529;p71"/>
            <p:cNvSpPr/>
            <p:nvPr/>
          </p:nvSpPr>
          <p:spPr>
            <a:xfrm>
              <a:off x="6201225" y="2762575"/>
              <a:ext cx="52775" cy="49650"/>
            </a:xfrm>
            <a:custGeom>
              <a:rect b="b" l="l" r="r" t="t"/>
              <a:pathLst>
                <a:path extrusionOk="0" h="1986" w="2111">
                  <a:moveTo>
                    <a:pt x="406" y="1"/>
                  </a:moveTo>
                  <a:cubicBezTo>
                    <a:pt x="315" y="1"/>
                    <a:pt x="221" y="32"/>
                    <a:pt x="158" y="95"/>
                  </a:cubicBezTo>
                  <a:cubicBezTo>
                    <a:pt x="63" y="190"/>
                    <a:pt x="63" y="442"/>
                    <a:pt x="158" y="568"/>
                  </a:cubicBezTo>
                  <a:lnTo>
                    <a:pt x="599" y="977"/>
                  </a:lnTo>
                  <a:lnTo>
                    <a:pt x="158" y="1418"/>
                  </a:lnTo>
                  <a:cubicBezTo>
                    <a:pt x="0" y="1544"/>
                    <a:pt x="0" y="1733"/>
                    <a:pt x="158" y="1891"/>
                  </a:cubicBezTo>
                  <a:cubicBezTo>
                    <a:pt x="221" y="1954"/>
                    <a:pt x="315" y="1985"/>
                    <a:pt x="406" y="1985"/>
                  </a:cubicBezTo>
                  <a:cubicBezTo>
                    <a:pt x="496" y="1985"/>
                    <a:pt x="583" y="1954"/>
                    <a:pt x="630" y="1891"/>
                  </a:cubicBezTo>
                  <a:lnTo>
                    <a:pt x="1071" y="1450"/>
                  </a:lnTo>
                  <a:lnTo>
                    <a:pt x="1512" y="1891"/>
                  </a:lnTo>
                  <a:cubicBezTo>
                    <a:pt x="1575" y="1954"/>
                    <a:pt x="1662" y="1985"/>
                    <a:pt x="1749" y="1985"/>
                  </a:cubicBezTo>
                  <a:cubicBezTo>
                    <a:pt x="1835" y="1985"/>
                    <a:pt x="1922" y="1954"/>
                    <a:pt x="1985" y="1891"/>
                  </a:cubicBezTo>
                  <a:cubicBezTo>
                    <a:pt x="2111" y="1765"/>
                    <a:pt x="2111" y="1544"/>
                    <a:pt x="1985" y="1418"/>
                  </a:cubicBezTo>
                  <a:lnTo>
                    <a:pt x="1544" y="977"/>
                  </a:lnTo>
                  <a:lnTo>
                    <a:pt x="1985" y="568"/>
                  </a:lnTo>
                  <a:cubicBezTo>
                    <a:pt x="2111" y="442"/>
                    <a:pt x="2111" y="190"/>
                    <a:pt x="1985" y="95"/>
                  </a:cubicBezTo>
                  <a:cubicBezTo>
                    <a:pt x="1922" y="32"/>
                    <a:pt x="1835" y="1"/>
                    <a:pt x="1749" y="1"/>
                  </a:cubicBezTo>
                  <a:cubicBezTo>
                    <a:pt x="1662" y="1"/>
                    <a:pt x="1575" y="32"/>
                    <a:pt x="1512" y="95"/>
                  </a:cubicBezTo>
                  <a:lnTo>
                    <a:pt x="1071" y="505"/>
                  </a:lnTo>
                  <a:lnTo>
                    <a:pt x="630" y="95"/>
                  </a:lnTo>
                  <a:cubicBezTo>
                    <a:pt x="583" y="32"/>
                    <a:pt x="496" y="1"/>
                    <a:pt x="40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0" name="Google Shape;8530;p71"/>
            <p:cNvSpPr/>
            <p:nvPr/>
          </p:nvSpPr>
          <p:spPr>
            <a:xfrm>
              <a:off x="6308325" y="2882300"/>
              <a:ext cx="51225" cy="49650"/>
            </a:xfrm>
            <a:custGeom>
              <a:rect b="b" l="l" r="r" t="t"/>
              <a:pathLst>
                <a:path extrusionOk="0" h="1986" w="2049">
                  <a:moveTo>
                    <a:pt x="363" y="0"/>
                  </a:moveTo>
                  <a:cubicBezTo>
                    <a:pt x="276" y="0"/>
                    <a:pt x="190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lnTo>
                    <a:pt x="568" y="1009"/>
                  </a:lnTo>
                  <a:lnTo>
                    <a:pt x="127" y="1450"/>
                  </a:lnTo>
                  <a:cubicBezTo>
                    <a:pt x="1" y="1544"/>
                    <a:pt x="1" y="1796"/>
                    <a:pt x="127" y="1891"/>
                  </a:cubicBezTo>
                  <a:cubicBezTo>
                    <a:pt x="190" y="1954"/>
                    <a:pt x="276" y="1985"/>
                    <a:pt x="363" y="1985"/>
                  </a:cubicBezTo>
                  <a:cubicBezTo>
                    <a:pt x="450" y="1985"/>
                    <a:pt x="536" y="1954"/>
                    <a:pt x="599" y="1891"/>
                  </a:cubicBezTo>
                  <a:lnTo>
                    <a:pt x="1040" y="1481"/>
                  </a:lnTo>
                  <a:lnTo>
                    <a:pt x="1481" y="1891"/>
                  </a:lnTo>
                  <a:cubicBezTo>
                    <a:pt x="1529" y="1954"/>
                    <a:pt x="1615" y="1985"/>
                    <a:pt x="1706" y="1985"/>
                  </a:cubicBezTo>
                  <a:cubicBezTo>
                    <a:pt x="1797" y="1985"/>
                    <a:pt x="1891" y="1954"/>
                    <a:pt x="1954" y="1891"/>
                  </a:cubicBezTo>
                  <a:cubicBezTo>
                    <a:pt x="2049" y="1796"/>
                    <a:pt x="2049" y="1544"/>
                    <a:pt x="1954" y="1450"/>
                  </a:cubicBezTo>
                  <a:lnTo>
                    <a:pt x="1513" y="1009"/>
                  </a:lnTo>
                  <a:lnTo>
                    <a:pt x="1954" y="567"/>
                  </a:lnTo>
                  <a:cubicBezTo>
                    <a:pt x="2049" y="441"/>
                    <a:pt x="2049" y="252"/>
                    <a:pt x="1954" y="95"/>
                  </a:cubicBezTo>
                  <a:cubicBezTo>
                    <a:pt x="1891" y="32"/>
                    <a:pt x="1804" y="0"/>
                    <a:pt x="1718" y="0"/>
                  </a:cubicBezTo>
                  <a:cubicBezTo>
                    <a:pt x="1631" y="0"/>
                    <a:pt x="1544" y="32"/>
                    <a:pt x="1481" y="95"/>
                  </a:cubicBezTo>
                  <a:lnTo>
                    <a:pt x="1040" y="536"/>
                  </a:lnTo>
                  <a:lnTo>
                    <a:pt x="599" y="95"/>
                  </a:lnTo>
                  <a:cubicBezTo>
                    <a:pt x="536" y="32"/>
                    <a:pt x="450" y="0"/>
                    <a:pt x="3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1" name="Google Shape;8531;p71"/>
            <p:cNvSpPr/>
            <p:nvPr/>
          </p:nvSpPr>
          <p:spPr>
            <a:xfrm>
              <a:off x="6200425" y="2759425"/>
              <a:ext cx="156775" cy="174875"/>
            </a:xfrm>
            <a:custGeom>
              <a:rect b="b" l="l" r="r" t="t"/>
              <a:pathLst>
                <a:path extrusionOk="0" h="6995" w="6271">
                  <a:moveTo>
                    <a:pt x="1103" y="5609"/>
                  </a:moveTo>
                  <a:cubicBezTo>
                    <a:pt x="1292" y="5609"/>
                    <a:pt x="1450" y="5766"/>
                    <a:pt x="1450" y="5955"/>
                  </a:cubicBezTo>
                  <a:cubicBezTo>
                    <a:pt x="1450" y="6144"/>
                    <a:pt x="1292" y="6302"/>
                    <a:pt x="1103" y="6302"/>
                  </a:cubicBezTo>
                  <a:cubicBezTo>
                    <a:pt x="914" y="6302"/>
                    <a:pt x="757" y="6144"/>
                    <a:pt x="757" y="5955"/>
                  </a:cubicBezTo>
                  <a:cubicBezTo>
                    <a:pt x="757" y="5766"/>
                    <a:pt x="914" y="5609"/>
                    <a:pt x="1103" y="5609"/>
                  </a:cubicBezTo>
                  <a:close/>
                  <a:moveTo>
                    <a:pt x="5325" y="1"/>
                  </a:moveTo>
                  <a:cubicBezTo>
                    <a:pt x="5230" y="1"/>
                    <a:pt x="5136" y="64"/>
                    <a:pt x="5073" y="127"/>
                  </a:cubicBezTo>
                  <a:lnTo>
                    <a:pt x="4380" y="851"/>
                  </a:lnTo>
                  <a:cubicBezTo>
                    <a:pt x="4254" y="946"/>
                    <a:pt x="4254" y="1198"/>
                    <a:pt x="4380" y="1324"/>
                  </a:cubicBezTo>
                  <a:cubicBezTo>
                    <a:pt x="4443" y="1371"/>
                    <a:pt x="4529" y="1395"/>
                    <a:pt x="4616" y="1395"/>
                  </a:cubicBezTo>
                  <a:cubicBezTo>
                    <a:pt x="4703" y="1395"/>
                    <a:pt x="4789" y="1371"/>
                    <a:pt x="4852" y="1324"/>
                  </a:cubicBezTo>
                  <a:lnTo>
                    <a:pt x="4978" y="1198"/>
                  </a:lnTo>
                  <a:lnTo>
                    <a:pt x="4978" y="2458"/>
                  </a:lnTo>
                  <a:cubicBezTo>
                    <a:pt x="4978" y="2647"/>
                    <a:pt x="4821" y="2805"/>
                    <a:pt x="4600" y="2805"/>
                  </a:cubicBezTo>
                  <a:lnTo>
                    <a:pt x="1765" y="2805"/>
                  </a:lnTo>
                  <a:cubicBezTo>
                    <a:pt x="1513" y="2805"/>
                    <a:pt x="1229" y="2931"/>
                    <a:pt x="1040" y="3120"/>
                  </a:cubicBezTo>
                  <a:cubicBezTo>
                    <a:pt x="820" y="3309"/>
                    <a:pt x="725" y="3592"/>
                    <a:pt x="725" y="3876"/>
                  </a:cubicBezTo>
                  <a:lnTo>
                    <a:pt x="725" y="4978"/>
                  </a:lnTo>
                  <a:cubicBezTo>
                    <a:pt x="316" y="5136"/>
                    <a:pt x="1" y="5482"/>
                    <a:pt x="1" y="5955"/>
                  </a:cubicBezTo>
                  <a:cubicBezTo>
                    <a:pt x="1" y="6554"/>
                    <a:pt x="473" y="6995"/>
                    <a:pt x="1040" y="6995"/>
                  </a:cubicBezTo>
                  <a:cubicBezTo>
                    <a:pt x="1607" y="6995"/>
                    <a:pt x="2048" y="6522"/>
                    <a:pt x="2048" y="5955"/>
                  </a:cubicBezTo>
                  <a:cubicBezTo>
                    <a:pt x="2048" y="5514"/>
                    <a:pt x="1765" y="5136"/>
                    <a:pt x="1355" y="4978"/>
                  </a:cubicBezTo>
                  <a:lnTo>
                    <a:pt x="1355" y="3876"/>
                  </a:lnTo>
                  <a:cubicBezTo>
                    <a:pt x="1355" y="3687"/>
                    <a:pt x="1513" y="3529"/>
                    <a:pt x="1702" y="3529"/>
                  </a:cubicBezTo>
                  <a:lnTo>
                    <a:pt x="4537" y="3529"/>
                  </a:lnTo>
                  <a:cubicBezTo>
                    <a:pt x="5136" y="3529"/>
                    <a:pt x="5545" y="3057"/>
                    <a:pt x="5545" y="2490"/>
                  </a:cubicBezTo>
                  <a:lnTo>
                    <a:pt x="5545" y="1229"/>
                  </a:lnTo>
                  <a:lnTo>
                    <a:pt x="5671" y="1355"/>
                  </a:lnTo>
                  <a:cubicBezTo>
                    <a:pt x="5734" y="1418"/>
                    <a:pt x="5821" y="1450"/>
                    <a:pt x="5908" y="1450"/>
                  </a:cubicBezTo>
                  <a:cubicBezTo>
                    <a:pt x="5994" y="1450"/>
                    <a:pt x="6081" y="1418"/>
                    <a:pt x="6144" y="1355"/>
                  </a:cubicBezTo>
                  <a:cubicBezTo>
                    <a:pt x="6270" y="1229"/>
                    <a:pt x="6270" y="1009"/>
                    <a:pt x="6144" y="883"/>
                  </a:cubicBezTo>
                  <a:lnTo>
                    <a:pt x="5545" y="127"/>
                  </a:lnTo>
                  <a:cubicBezTo>
                    <a:pt x="5482" y="64"/>
                    <a:pt x="5388" y="1"/>
                    <a:pt x="53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2" name="Google Shape;8532;p71"/>
            <p:cNvSpPr/>
            <p:nvPr/>
          </p:nvSpPr>
          <p:spPr>
            <a:xfrm>
              <a:off x="6412300" y="2742900"/>
              <a:ext cx="52800" cy="208725"/>
            </a:xfrm>
            <a:custGeom>
              <a:rect b="b" l="l" r="r" t="t"/>
              <a:pathLst>
                <a:path extrusionOk="0" h="8349" w="2112">
                  <a:moveTo>
                    <a:pt x="1009" y="662"/>
                  </a:moveTo>
                  <a:cubicBezTo>
                    <a:pt x="1229" y="662"/>
                    <a:pt x="1387" y="819"/>
                    <a:pt x="1387" y="1040"/>
                  </a:cubicBezTo>
                  <a:lnTo>
                    <a:pt x="1387" y="1386"/>
                  </a:lnTo>
                  <a:lnTo>
                    <a:pt x="662" y="1386"/>
                  </a:lnTo>
                  <a:lnTo>
                    <a:pt x="662" y="1040"/>
                  </a:lnTo>
                  <a:cubicBezTo>
                    <a:pt x="662" y="819"/>
                    <a:pt x="820" y="662"/>
                    <a:pt x="1009" y="662"/>
                  </a:cubicBezTo>
                  <a:close/>
                  <a:moveTo>
                    <a:pt x="1387" y="2048"/>
                  </a:moveTo>
                  <a:lnTo>
                    <a:pt x="1387" y="6017"/>
                  </a:lnTo>
                  <a:cubicBezTo>
                    <a:pt x="1261" y="5986"/>
                    <a:pt x="1142" y="5970"/>
                    <a:pt x="1024" y="5970"/>
                  </a:cubicBezTo>
                  <a:cubicBezTo>
                    <a:pt x="906" y="5970"/>
                    <a:pt x="788" y="5986"/>
                    <a:pt x="662" y="6017"/>
                  </a:cubicBezTo>
                  <a:lnTo>
                    <a:pt x="662" y="2048"/>
                  </a:lnTo>
                  <a:close/>
                  <a:moveTo>
                    <a:pt x="1009" y="6711"/>
                  </a:moveTo>
                  <a:cubicBezTo>
                    <a:pt x="1103" y="6711"/>
                    <a:pt x="1166" y="6711"/>
                    <a:pt x="1261" y="6742"/>
                  </a:cubicBezTo>
                  <a:lnTo>
                    <a:pt x="1009" y="7246"/>
                  </a:lnTo>
                  <a:lnTo>
                    <a:pt x="788" y="6742"/>
                  </a:lnTo>
                  <a:cubicBezTo>
                    <a:pt x="851" y="6711"/>
                    <a:pt x="946" y="6711"/>
                    <a:pt x="1009" y="6711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6616"/>
                  </a:lnTo>
                  <a:cubicBezTo>
                    <a:pt x="0" y="6648"/>
                    <a:pt x="0" y="6742"/>
                    <a:pt x="32" y="6774"/>
                  </a:cubicBezTo>
                  <a:lnTo>
                    <a:pt x="757" y="8160"/>
                  </a:lnTo>
                  <a:cubicBezTo>
                    <a:pt x="788" y="8286"/>
                    <a:pt x="946" y="8349"/>
                    <a:pt x="1040" y="8349"/>
                  </a:cubicBezTo>
                  <a:cubicBezTo>
                    <a:pt x="1166" y="8349"/>
                    <a:pt x="1292" y="8286"/>
                    <a:pt x="1355" y="8160"/>
                  </a:cubicBezTo>
                  <a:lnTo>
                    <a:pt x="2080" y="6774"/>
                  </a:lnTo>
                  <a:cubicBezTo>
                    <a:pt x="2111" y="6742"/>
                    <a:pt x="2111" y="6648"/>
                    <a:pt x="2111" y="6616"/>
                  </a:cubicBezTo>
                  <a:lnTo>
                    <a:pt x="2111" y="1040"/>
                  </a:ln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3" name="Google Shape;8533;p71"/>
          <p:cNvGrpSpPr/>
          <p:nvPr/>
        </p:nvGrpSpPr>
        <p:grpSpPr>
          <a:xfrm>
            <a:off x="2310383" y="1687223"/>
            <a:ext cx="329068" cy="331693"/>
            <a:chOff x="1777925" y="1953700"/>
            <a:chExt cx="294600" cy="296950"/>
          </a:xfrm>
        </p:grpSpPr>
        <p:sp>
          <p:nvSpPr>
            <p:cNvPr id="8534" name="Google Shape;8534;p71"/>
            <p:cNvSpPr/>
            <p:nvPr/>
          </p:nvSpPr>
          <p:spPr>
            <a:xfrm>
              <a:off x="1794450" y="2052125"/>
              <a:ext cx="278075" cy="198525"/>
            </a:xfrm>
            <a:custGeom>
              <a:rect b="b" l="l" r="r" t="t"/>
              <a:pathLst>
                <a:path extrusionOk="0" h="7941" w="11123">
                  <a:moveTo>
                    <a:pt x="10545" y="1"/>
                  </a:moveTo>
                  <a:cubicBezTo>
                    <a:pt x="10499" y="1"/>
                    <a:pt x="10449" y="11"/>
                    <a:pt x="10397" y="33"/>
                  </a:cubicBezTo>
                  <a:cubicBezTo>
                    <a:pt x="10208" y="64"/>
                    <a:pt x="10145" y="253"/>
                    <a:pt x="10177" y="474"/>
                  </a:cubicBezTo>
                  <a:cubicBezTo>
                    <a:pt x="10334" y="1009"/>
                    <a:pt x="10460" y="1514"/>
                    <a:pt x="10460" y="1986"/>
                  </a:cubicBezTo>
                  <a:cubicBezTo>
                    <a:pt x="10460" y="4885"/>
                    <a:pt x="8129" y="7247"/>
                    <a:pt x="5199" y="7247"/>
                  </a:cubicBezTo>
                  <a:cubicBezTo>
                    <a:pt x="3561" y="7247"/>
                    <a:pt x="2017" y="6460"/>
                    <a:pt x="1040" y="5137"/>
                  </a:cubicBezTo>
                  <a:lnTo>
                    <a:pt x="1734" y="5137"/>
                  </a:lnTo>
                  <a:cubicBezTo>
                    <a:pt x="1954" y="5137"/>
                    <a:pt x="2112" y="4979"/>
                    <a:pt x="2112" y="4790"/>
                  </a:cubicBezTo>
                  <a:cubicBezTo>
                    <a:pt x="2112" y="4601"/>
                    <a:pt x="1954" y="4444"/>
                    <a:pt x="1734" y="4444"/>
                  </a:cubicBezTo>
                  <a:lnTo>
                    <a:pt x="379" y="4444"/>
                  </a:lnTo>
                  <a:cubicBezTo>
                    <a:pt x="158" y="4444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79" y="6523"/>
                  </a:cubicBezTo>
                  <a:cubicBezTo>
                    <a:pt x="568" y="6523"/>
                    <a:pt x="725" y="6365"/>
                    <a:pt x="725" y="6176"/>
                  </a:cubicBezTo>
                  <a:lnTo>
                    <a:pt x="725" y="5830"/>
                  </a:lnTo>
                  <a:cubicBezTo>
                    <a:pt x="1860" y="7184"/>
                    <a:pt x="3529" y="7941"/>
                    <a:pt x="5199" y="7941"/>
                  </a:cubicBezTo>
                  <a:cubicBezTo>
                    <a:pt x="8476" y="7941"/>
                    <a:pt x="11122" y="5294"/>
                    <a:pt x="11122" y="2049"/>
                  </a:cubicBezTo>
                  <a:cubicBezTo>
                    <a:pt x="11122" y="1482"/>
                    <a:pt x="11028" y="883"/>
                    <a:pt x="10839" y="253"/>
                  </a:cubicBezTo>
                  <a:cubicBezTo>
                    <a:pt x="10814" y="109"/>
                    <a:pt x="10698" y="1"/>
                    <a:pt x="105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5" name="Google Shape;8535;p71"/>
            <p:cNvSpPr/>
            <p:nvPr/>
          </p:nvSpPr>
          <p:spPr>
            <a:xfrm>
              <a:off x="1777925" y="1953700"/>
              <a:ext cx="278050" cy="198675"/>
            </a:xfrm>
            <a:custGeom>
              <a:rect b="b" l="l" r="r" t="t"/>
              <a:pathLst>
                <a:path extrusionOk="0" h="7947" w="11122">
                  <a:moveTo>
                    <a:pt x="5892" y="0"/>
                  </a:moveTo>
                  <a:cubicBezTo>
                    <a:pt x="2647" y="0"/>
                    <a:pt x="0" y="2615"/>
                    <a:pt x="0" y="5892"/>
                  </a:cubicBezTo>
                  <a:cubicBezTo>
                    <a:pt x="0" y="6459"/>
                    <a:pt x="63" y="7026"/>
                    <a:pt x="284" y="7656"/>
                  </a:cubicBezTo>
                  <a:cubicBezTo>
                    <a:pt x="310" y="7869"/>
                    <a:pt x="450" y="7947"/>
                    <a:pt x="606" y="7947"/>
                  </a:cubicBezTo>
                  <a:cubicBezTo>
                    <a:pt x="635" y="7947"/>
                    <a:pt x="664" y="7944"/>
                    <a:pt x="693" y="7939"/>
                  </a:cubicBezTo>
                  <a:cubicBezTo>
                    <a:pt x="914" y="7908"/>
                    <a:pt x="977" y="7719"/>
                    <a:pt x="945" y="7498"/>
                  </a:cubicBezTo>
                  <a:cubicBezTo>
                    <a:pt x="788" y="6963"/>
                    <a:pt x="662" y="6459"/>
                    <a:pt x="662" y="5923"/>
                  </a:cubicBezTo>
                  <a:cubicBezTo>
                    <a:pt x="662" y="3056"/>
                    <a:pt x="2993" y="693"/>
                    <a:pt x="5923" y="693"/>
                  </a:cubicBezTo>
                  <a:cubicBezTo>
                    <a:pt x="7561" y="693"/>
                    <a:pt x="9105" y="1481"/>
                    <a:pt x="10082" y="2773"/>
                  </a:cubicBezTo>
                  <a:lnTo>
                    <a:pt x="9389" y="2773"/>
                  </a:lnTo>
                  <a:cubicBezTo>
                    <a:pt x="9168" y="2773"/>
                    <a:pt x="9011" y="2930"/>
                    <a:pt x="9011" y="3151"/>
                  </a:cubicBezTo>
                  <a:cubicBezTo>
                    <a:pt x="9011" y="3340"/>
                    <a:pt x="9168" y="3497"/>
                    <a:pt x="9389" y="3497"/>
                  </a:cubicBezTo>
                  <a:lnTo>
                    <a:pt x="10743" y="3497"/>
                  </a:lnTo>
                  <a:cubicBezTo>
                    <a:pt x="10964" y="3497"/>
                    <a:pt x="11121" y="3340"/>
                    <a:pt x="11121" y="3151"/>
                  </a:cubicBezTo>
                  <a:lnTo>
                    <a:pt x="11121" y="1765"/>
                  </a:lnTo>
                  <a:cubicBezTo>
                    <a:pt x="11121" y="1575"/>
                    <a:pt x="10964" y="1418"/>
                    <a:pt x="10743" y="1418"/>
                  </a:cubicBezTo>
                  <a:cubicBezTo>
                    <a:pt x="10554" y="1418"/>
                    <a:pt x="10397" y="1575"/>
                    <a:pt x="10397" y="1765"/>
                  </a:cubicBezTo>
                  <a:lnTo>
                    <a:pt x="10397" y="2111"/>
                  </a:lnTo>
                  <a:cubicBezTo>
                    <a:pt x="9263" y="725"/>
                    <a:pt x="7593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6" name="Google Shape;8536;p71"/>
            <p:cNvSpPr/>
            <p:nvPr/>
          </p:nvSpPr>
          <p:spPr>
            <a:xfrm>
              <a:off x="1829125" y="2006475"/>
              <a:ext cx="191400" cy="191400"/>
            </a:xfrm>
            <a:custGeom>
              <a:rect b="b" l="l" r="r" t="t"/>
              <a:pathLst>
                <a:path extrusionOk="0" h="7656" w="7656">
                  <a:moveTo>
                    <a:pt x="4190" y="693"/>
                  </a:moveTo>
                  <a:cubicBezTo>
                    <a:pt x="4757" y="788"/>
                    <a:pt x="5324" y="1008"/>
                    <a:pt x="5797" y="1386"/>
                  </a:cubicBezTo>
                  <a:lnTo>
                    <a:pt x="5545" y="1607"/>
                  </a:lnTo>
                  <a:cubicBezTo>
                    <a:pt x="5450" y="1733"/>
                    <a:pt x="5450" y="1953"/>
                    <a:pt x="5545" y="2079"/>
                  </a:cubicBezTo>
                  <a:cubicBezTo>
                    <a:pt x="5608" y="2142"/>
                    <a:pt x="5702" y="2174"/>
                    <a:pt x="5793" y="2174"/>
                  </a:cubicBezTo>
                  <a:cubicBezTo>
                    <a:pt x="5884" y="2174"/>
                    <a:pt x="5970" y="2142"/>
                    <a:pt x="6017" y="2079"/>
                  </a:cubicBezTo>
                  <a:lnTo>
                    <a:pt x="6270" y="1859"/>
                  </a:lnTo>
                  <a:cubicBezTo>
                    <a:pt x="6616" y="2268"/>
                    <a:pt x="6868" y="2835"/>
                    <a:pt x="6931" y="3466"/>
                  </a:cubicBezTo>
                  <a:lnTo>
                    <a:pt x="6616" y="3466"/>
                  </a:lnTo>
                  <a:cubicBezTo>
                    <a:pt x="6427" y="3466"/>
                    <a:pt x="6270" y="3623"/>
                    <a:pt x="6270" y="3812"/>
                  </a:cubicBezTo>
                  <a:cubicBezTo>
                    <a:pt x="6270" y="4001"/>
                    <a:pt x="6427" y="4159"/>
                    <a:pt x="6616" y="4159"/>
                  </a:cubicBezTo>
                  <a:lnTo>
                    <a:pt x="6931" y="4159"/>
                  </a:lnTo>
                  <a:cubicBezTo>
                    <a:pt x="6868" y="4757"/>
                    <a:pt x="6616" y="5324"/>
                    <a:pt x="6270" y="5797"/>
                  </a:cubicBezTo>
                  <a:lnTo>
                    <a:pt x="6017" y="5545"/>
                  </a:lnTo>
                  <a:cubicBezTo>
                    <a:pt x="5970" y="5482"/>
                    <a:pt x="5884" y="5450"/>
                    <a:pt x="5793" y="5450"/>
                  </a:cubicBezTo>
                  <a:cubicBezTo>
                    <a:pt x="5702" y="5450"/>
                    <a:pt x="5608" y="5482"/>
                    <a:pt x="5545" y="5545"/>
                  </a:cubicBezTo>
                  <a:cubicBezTo>
                    <a:pt x="5450" y="5671"/>
                    <a:pt x="5450" y="5923"/>
                    <a:pt x="5545" y="6017"/>
                  </a:cubicBezTo>
                  <a:lnTo>
                    <a:pt x="5797" y="6270"/>
                  </a:lnTo>
                  <a:cubicBezTo>
                    <a:pt x="5356" y="6616"/>
                    <a:pt x="4820" y="6837"/>
                    <a:pt x="4190" y="6931"/>
                  </a:cubicBezTo>
                  <a:lnTo>
                    <a:pt x="4190" y="6616"/>
                  </a:lnTo>
                  <a:cubicBezTo>
                    <a:pt x="4190" y="6427"/>
                    <a:pt x="4033" y="6270"/>
                    <a:pt x="3812" y="6270"/>
                  </a:cubicBezTo>
                  <a:cubicBezTo>
                    <a:pt x="3623" y="6270"/>
                    <a:pt x="3466" y="6427"/>
                    <a:pt x="3466" y="6616"/>
                  </a:cubicBezTo>
                  <a:lnTo>
                    <a:pt x="3466" y="6931"/>
                  </a:lnTo>
                  <a:cubicBezTo>
                    <a:pt x="2867" y="6837"/>
                    <a:pt x="2331" y="6616"/>
                    <a:pt x="1859" y="6270"/>
                  </a:cubicBezTo>
                  <a:lnTo>
                    <a:pt x="2079" y="6017"/>
                  </a:lnTo>
                  <a:cubicBezTo>
                    <a:pt x="2205" y="5891"/>
                    <a:pt x="2205" y="5671"/>
                    <a:pt x="2079" y="5545"/>
                  </a:cubicBezTo>
                  <a:cubicBezTo>
                    <a:pt x="2032" y="5482"/>
                    <a:pt x="1945" y="5450"/>
                    <a:pt x="1855" y="5450"/>
                  </a:cubicBezTo>
                  <a:cubicBezTo>
                    <a:pt x="1764" y="5450"/>
                    <a:pt x="1670" y="5482"/>
                    <a:pt x="1607" y="5545"/>
                  </a:cubicBezTo>
                  <a:lnTo>
                    <a:pt x="1386" y="5797"/>
                  </a:lnTo>
                  <a:cubicBezTo>
                    <a:pt x="1040" y="5356"/>
                    <a:pt x="788" y="4789"/>
                    <a:pt x="725" y="4159"/>
                  </a:cubicBezTo>
                  <a:lnTo>
                    <a:pt x="1040" y="4159"/>
                  </a:lnTo>
                  <a:cubicBezTo>
                    <a:pt x="1229" y="4159"/>
                    <a:pt x="1386" y="4001"/>
                    <a:pt x="1386" y="3812"/>
                  </a:cubicBezTo>
                  <a:cubicBezTo>
                    <a:pt x="1386" y="3623"/>
                    <a:pt x="1229" y="3466"/>
                    <a:pt x="1040" y="3466"/>
                  </a:cubicBezTo>
                  <a:lnTo>
                    <a:pt x="725" y="3466"/>
                  </a:lnTo>
                  <a:cubicBezTo>
                    <a:pt x="788" y="2867"/>
                    <a:pt x="1040" y="2331"/>
                    <a:pt x="1386" y="1859"/>
                  </a:cubicBezTo>
                  <a:lnTo>
                    <a:pt x="1607" y="2079"/>
                  </a:lnTo>
                  <a:cubicBezTo>
                    <a:pt x="1701" y="2174"/>
                    <a:pt x="1764" y="2205"/>
                    <a:pt x="1859" y="2205"/>
                  </a:cubicBezTo>
                  <a:cubicBezTo>
                    <a:pt x="1922" y="2205"/>
                    <a:pt x="2048" y="2174"/>
                    <a:pt x="2079" y="2079"/>
                  </a:cubicBezTo>
                  <a:cubicBezTo>
                    <a:pt x="2205" y="1953"/>
                    <a:pt x="2205" y="1733"/>
                    <a:pt x="2079" y="1607"/>
                  </a:cubicBezTo>
                  <a:lnTo>
                    <a:pt x="1859" y="1386"/>
                  </a:lnTo>
                  <a:cubicBezTo>
                    <a:pt x="2300" y="1008"/>
                    <a:pt x="2835" y="788"/>
                    <a:pt x="3466" y="693"/>
                  </a:cubicBezTo>
                  <a:lnTo>
                    <a:pt x="3466" y="1008"/>
                  </a:lnTo>
                  <a:cubicBezTo>
                    <a:pt x="3466" y="1229"/>
                    <a:pt x="3623" y="1386"/>
                    <a:pt x="3812" y="1386"/>
                  </a:cubicBezTo>
                  <a:cubicBezTo>
                    <a:pt x="4033" y="1386"/>
                    <a:pt x="4190" y="1229"/>
                    <a:pt x="4190" y="1008"/>
                  </a:cubicBezTo>
                  <a:lnTo>
                    <a:pt x="4190" y="693"/>
                  </a:lnTo>
                  <a:close/>
                  <a:moveTo>
                    <a:pt x="3812" y="0"/>
                  </a:moveTo>
                  <a:cubicBezTo>
                    <a:pt x="1733" y="0"/>
                    <a:pt x="0" y="1701"/>
                    <a:pt x="0" y="3812"/>
                  </a:cubicBezTo>
                  <a:cubicBezTo>
                    <a:pt x="0" y="5923"/>
                    <a:pt x="1701" y="7656"/>
                    <a:pt x="3812" y="7656"/>
                  </a:cubicBezTo>
                  <a:cubicBezTo>
                    <a:pt x="5923" y="7656"/>
                    <a:pt x="7656" y="5954"/>
                    <a:pt x="7656" y="3812"/>
                  </a:cubicBezTo>
                  <a:cubicBezTo>
                    <a:pt x="7656" y="1733"/>
                    <a:pt x="5954" y="0"/>
                    <a:pt x="38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37" name="Google Shape;8537;p71"/>
            <p:cNvSpPr/>
            <p:nvPr/>
          </p:nvSpPr>
          <p:spPr>
            <a:xfrm>
              <a:off x="1915750" y="2058450"/>
              <a:ext cx="35475" cy="52800"/>
            </a:xfrm>
            <a:custGeom>
              <a:rect b="b" l="l" r="r" t="t"/>
              <a:pathLst>
                <a:path extrusionOk="0" h="2112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47" y="2111"/>
                  </a:cubicBezTo>
                  <a:lnTo>
                    <a:pt x="1072" y="2111"/>
                  </a:lnTo>
                  <a:cubicBezTo>
                    <a:pt x="1261" y="2111"/>
                    <a:pt x="1418" y="1954"/>
                    <a:pt x="1418" y="1733"/>
                  </a:cubicBezTo>
                  <a:cubicBezTo>
                    <a:pt x="1418" y="1544"/>
                    <a:pt x="1261" y="1387"/>
                    <a:pt x="1072" y="1387"/>
                  </a:cubicBezTo>
                  <a:lnTo>
                    <a:pt x="725" y="1387"/>
                  </a:lnTo>
                  <a:lnTo>
                    <a:pt x="725" y="378"/>
                  </a:lnTo>
                  <a:cubicBezTo>
                    <a:pt x="725" y="158"/>
                    <a:pt x="568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38" name="Google Shape;8538;p71"/>
          <p:cNvGrpSpPr/>
          <p:nvPr/>
        </p:nvGrpSpPr>
        <p:grpSpPr>
          <a:xfrm>
            <a:off x="2325351" y="2080477"/>
            <a:ext cx="299133" cy="329068"/>
            <a:chOff x="1790525" y="2319150"/>
            <a:chExt cx="267800" cy="294600"/>
          </a:xfrm>
        </p:grpSpPr>
        <p:sp>
          <p:nvSpPr>
            <p:cNvPr id="8539" name="Google Shape;8539;p71"/>
            <p:cNvSpPr/>
            <p:nvPr/>
          </p:nvSpPr>
          <p:spPr>
            <a:xfrm>
              <a:off x="1881100" y="2423125"/>
              <a:ext cx="88225" cy="155175"/>
            </a:xfrm>
            <a:custGeom>
              <a:rect b="b" l="l" r="r" t="t"/>
              <a:pathLst>
                <a:path extrusionOk="0" h="6207" w="3529">
                  <a:moveTo>
                    <a:pt x="1418" y="1323"/>
                  </a:moveTo>
                  <a:lnTo>
                    <a:pt x="1418" y="2741"/>
                  </a:lnTo>
                  <a:lnTo>
                    <a:pt x="1072" y="2741"/>
                  </a:lnTo>
                  <a:cubicBezTo>
                    <a:pt x="882" y="2741"/>
                    <a:pt x="725" y="2583"/>
                    <a:pt x="725" y="2394"/>
                  </a:cubicBezTo>
                  <a:lnTo>
                    <a:pt x="725" y="1701"/>
                  </a:lnTo>
                  <a:cubicBezTo>
                    <a:pt x="725" y="1481"/>
                    <a:pt x="882" y="1323"/>
                    <a:pt x="1072" y="1323"/>
                  </a:cubicBezTo>
                  <a:close/>
                  <a:moveTo>
                    <a:pt x="2458" y="3466"/>
                  </a:moveTo>
                  <a:cubicBezTo>
                    <a:pt x="2647" y="3466"/>
                    <a:pt x="2804" y="3623"/>
                    <a:pt x="2804" y="3812"/>
                  </a:cubicBezTo>
                  <a:lnTo>
                    <a:pt x="2804" y="4537"/>
                  </a:lnTo>
                  <a:cubicBezTo>
                    <a:pt x="2804" y="4726"/>
                    <a:pt x="2647" y="4883"/>
                    <a:pt x="2458" y="4883"/>
                  </a:cubicBezTo>
                  <a:lnTo>
                    <a:pt x="2111" y="4883"/>
                  </a:lnTo>
                  <a:lnTo>
                    <a:pt x="2111" y="3466"/>
                  </a:lnTo>
                  <a:close/>
                  <a:moveTo>
                    <a:pt x="1796" y="0"/>
                  </a:moveTo>
                  <a:cubicBezTo>
                    <a:pt x="1576" y="0"/>
                    <a:pt x="1418" y="158"/>
                    <a:pt x="1418" y="347"/>
                  </a:cubicBezTo>
                  <a:lnTo>
                    <a:pt x="1418" y="693"/>
                  </a:lnTo>
                  <a:lnTo>
                    <a:pt x="1072" y="693"/>
                  </a:lnTo>
                  <a:cubicBezTo>
                    <a:pt x="473" y="693"/>
                    <a:pt x="63" y="1166"/>
                    <a:pt x="63" y="1733"/>
                  </a:cubicBezTo>
                  <a:lnTo>
                    <a:pt x="63" y="2426"/>
                  </a:lnTo>
                  <a:cubicBezTo>
                    <a:pt x="63" y="3025"/>
                    <a:pt x="536" y="3466"/>
                    <a:pt x="1072" y="3466"/>
                  </a:cubicBezTo>
                  <a:lnTo>
                    <a:pt x="1418" y="3466"/>
                  </a:lnTo>
                  <a:lnTo>
                    <a:pt x="1418" y="4852"/>
                  </a:lnTo>
                  <a:lnTo>
                    <a:pt x="1072" y="4852"/>
                  </a:lnTo>
                  <a:cubicBezTo>
                    <a:pt x="882" y="4852"/>
                    <a:pt x="725" y="4694"/>
                    <a:pt x="725" y="4474"/>
                  </a:cubicBezTo>
                  <a:cubicBezTo>
                    <a:pt x="725" y="4285"/>
                    <a:pt x="567" y="4127"/>
                    <a:pt x="378" y="4127"/>
                  </a:cubicBezTo>
                  <a:cubicBezTo>
                    <a:pt x="158" y="4127"/>
                    <a:pt x="0" y="4285"/>
                    <a:pt x="0" y="4474"/>
                  </a:cubicBezTo>
                  <a:cubicBezTo>
                    <a:pt x="0" y="5072"/>
                    <a:pt x="473" y="5513"/>
                    <a:pt x="1040" y="5513"/>
                  </a:cubicBezTo>
                  <a:lnTo>
                    <a:pt x="1387" y="5513"/>
                  </a:lnTo>
                  <a:lnTo>
                    <a:pt x="1387" y="5860"/>
                  </a:lnTo>
                  <a:cubicBezTo>
                    <a:pt x="1387" y="6049"/>
                    <a:pt x="1544" y="6207"/>
                    <a:pt x="1733" y="6207"/>
                  </a:cubicBezTo>
                  <a:cubicBezTo>
                    <a:pt x="1954" y="6207"/>
                    <a:pt x="2111" y="6049"/>
                    <a:pt x="2111" y="5860"/>
                  </a:cubicBezTo>
                  <a:lnTo>
                    <a:pt x="2111" y="5545"/>
                  </a:lnTo>
                  <a:lnTo>
                    <a:pt x="2458" y="5545"/>
                  </a:lnTo>
                  <a:cubicBezTo>
                    <a:pt x="3056" y="5545"/>
                    <a:pt x="3466" y="5072"/>
                    <a:pt x="3466" y="4537"/>
                  </a:cubicBezTo>
                  <a:lnTo>
                    <a:pt x="3466" y="3812"/>
                  </a:lnTo>
                  <a:cubicBezTo>
                    <a:pt x="3466" y="3214"/>
                    <a:pt x="2993" y="2804"/>
                    <a:pt x="2458" y="2804"/>
                  </a:cubicBezTo>
                  <a:lnTo>
                    <a:pt x="2111" y="2804"/>
                  </a:lnTo>
                  <a:lnTo>
                    <a:pt x="2111" y="1386"/>
                  </a:lnTo>
                  <a:lnTo>
                    <a:pt x="2458" y="1386"/>
                  </a:lnTo>
                  <a:cubicBezTo>
                    <a:pt x="2647" y="1386"/>
                    <a:pt x="2804" y="1544"/>
                    <a:pt x="2804" y="1733"/>
                  </a:cubicBezTo>
                  <a:cubicBezTo>
                    <a:pt x="2804" y="1922"/>
                    <a:pt x="2962" y="2079"/>
                    <a:pt x="3151" y="2079"/>
                  </a:cubicBezTo>
                  <a:cubicBezTo>
                    <a:pt x="3371" y="2079"/>
                    <a:pt x="3529" y="1922"/>
                    <a:pt x="3529" y="1733"/>
                  </a:cubicBezTo>
                  <a:cubicBezTo>
                    <a:pt x="3529" y="1134"/>
                    <a:pt x="3056" y="693"/>
                    <a:pt x="2489" y="693"/>
                  </a:cubicBezTo>
                  <a:lnTo>
                    <a:pt x="2143" y="693"/>
                  </a:lnTo>
                  <a:lnTo>
                    <a:pt x="2143" y="347"/>
                  </a:lnTo>
                  <a:cubicBezTo>
                    <a:pt x="2143" y="158"/>
                    <a:pt x="1985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0" name="Google Shape;8540;p71"/>
            <p:cNvSpPr/>
            <p:nvPr/>
          </p:nvSpPr>
          <p:spPr>
            <a:xfrm>
              <a:off x="1790525" y="2319150"/>
              <a:ext cx="267800" cy="294600"/>
            </a:xfrm>
            <a:custGeom>
              <a:rect b="b" l="l" r="r" t="t"/>
              <a:pathLst>
                <a:path extrusionOk="0" h="11784" w="10712">
                  <a:moveTo>
                    <a:pt x="6427" y="662"/>
                  </a:moveTo>
                  <a:cubicBezTo>
                    <a:pt x="6837" y="662"/>
                    <a:pt x="7152" y="977"/>
                    <a:pt x="7152" y="1355"/>
                  </a:cubicBezTo>
                  <a:cubicBezTo>
                    <a:pt x="7152" y="1765"/>
                    <a:pt x="6837" y="2080"/>
                    <a:pt x="6427" y="2080"/>
                  </a:cubicBezTo>
                  <a:lnTo>
                    <a:pt x="6427" y="1702"/>
                  </a:lnTo>
                  <a:cubicBezTo>
                    <a:pt x="6427" y="1513"/>
                    <a:pt x="6270" y="1355"/>
                    <a:pt x="6081" y="1355"/>
                  </a:cubicBezTo>
                  <a:lnTo>
                    <a:pt x="4695" y="1355"/>
                  </a:lnTo>
                  <a:cubicBezTo>
                    <a:pt x="4505" y="1355"/>
                    <a:pt x="4348" y="1513"/>
                    <a:pt x="4348" y="1702"/>
                  </a:cubicBezTo>
                  <a:lnTo>
                    <a:pt x="4348" y="2080"/>
                  </a:lnTo>
                  <a:cubicBezTo>
                    <a:pt x="3938" y="2017"/>
                    <a:pt x="3623" y="1765"/>
                    <a:pt x="3623" y="1355"/>
                  </a:cubicBezTo>
                  <a:cubicBezTo>
                    <a:pt x="3623" y="977"/>
                    <a:pt x="3938" y="662"/>
                    <a:pt x="4348" y="662"/>
                  </a:cubicBezTo>
                  <a:close/>
                  <a:moveTo>
                    <a:pt x="5734" y="2017"/>
                  </a:moveTo>
                  <a:lnTo>
                    <a:pt x="5734" y="2741"/>
                  </a:lnTo>
                  <a:lnTo>
                    <a:pt x="5010" y="2741"/>
                  </a:lnTo>
                  <a:lnTo>
                    <a:pt x="5010" y="2017"/>
                  </a:lnTo>
                  <a:close/>
                  <a:moveTo>
                    <a:pt x="1418" y="1985"/>
                  </a:moveTo>
                  <a:lnTo>
                    <a:pt x="1859" y="2489"/>
                  </a:lnTo>
                  <a:lnTo>
                    <a:pt x="1355" y="2930"/>
                  </a:lnTo>
                  <a:lnTo>
                    <a:pt x="914" y="2426"/>
                  </a:lnTo>
                  <a:lnTo>
                    <a:pt x="1418" y="1985"/>
                  </a:lnTo>
                  <a:close/>
                  <a:moveTo>
                    <a:pt x="9357" y="1985"/>
                  </a:moveTo>
                  <a:lnTo>
                    <a:pt x="9861" y="2426"/>
                  </a:lnTo>
                  <a:lnTo>
                    <a:pt x="9420" y="2930"/>
                  </a:lnTo>
                  <a:lnTo>
                    <a:pt x="8916" y="2489"/>
                  </a:lnTo>
                  <a:lnTo>
                    <a:pt x="9357" y="1985"/>
                  </a:lnTo>
                  <a:close/>
                  <a:moveTo>
                    <a:pt x="5356" y="3434"/>
                  </a:moveTo>
                  <a:cubicBezTo>
                    <a:pt x="7467" y="3434"/>
                    <a:pt x="9200" y="5167"/>
                    <a:pt x="9200" y="7278"/>
                  </a:cubicBezTo>
                  <a:cubicBezTo>
                    <a:pt x="9200" y="9389"/>
                    <a:pt x="7498" y="11090"/>
                    <a:pt x="5356" y="11090"/>
                  </a:cubicBezTo>
                  <a:cubicBezTo>
                    <a:pt x="3277" y="11090"/>
                    <a:pt x="1544" y="9357"/>
                    <a:pt x="1544" y="7278"/>
                  </a:cubicBezTo>
                  <a:cubicBezTo>
                    <a:pt x="1576" y="5136"/>
                    <a:pt x="3277" y="3434"/>
                    <a:pt x="5356" y="3434"/>
                  </a:cubicBezTo>
                  <a:close/>
                  <a:moveTo>
                    <a:pt x="4316" y="0"/>
                  </a:moveTo>
                  <a:cubicBezTo>
                    <a:pt x="3560" y="0"/>
                    <a:pt x="2930" y="631"/>
                    <a:pt x="2930" y="1387"/>
                  </a:cubicBezTo>
                  <a:cubicBezTo>
                    <a:pt x="2930" y="2143"/>
                    <a:pt x="3560" y="2773"/>
                    <a:pt x="4316" y="2773"/>
                  </a:cubicBezTo>
                  <a:lnTo>
                    <a:pt x="4316" y="2899"/>
                  </a:lnTo>
                  <a:cubicBezTo>
                    <a:pt x="3749" y="3025"/>
                    <a:pt x="3214" y="3277"/>
                    <a:pt x="2741" y="3592"/>
                  </a:cubicBezTo>
                  <a:lnTo>
                    <a:pt x="2269" y="3056"/>
                  </a:lnTo>
                  <a:lnTo>
                    <a:pt x="2521" y="2804"/>
                  </a:lnTo>
                  <a:cubicBezTo>
                    <a:pt x="2741" y="2678"/>
                    <a:pt x="2741" y="2458"/>
                    <a:pt x="2615" y="2332"/>
                  </a:cubicBezTo>
                  <a:lnTo>
                    <a:pt x="1702" y="1292"/>
                  </a:lnTo>
                  <a:cubicBezTo>
                    <a:pt x="1631" y="1203"/>
                    <a:pt x="1530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7"/>
                  </a:lnTo>
                  <a:cubicBezTo>
                    <a:pt x="1106" y="3770"/>
                    <a:pt x="1199" y="3809"/>
                    <a:pt x="1291" y="3809"/>
                  </a:cubicBezTo>
                  <a:cubicBezTo>
                    <a:pt x="1372" y="3809"/>
                    <a:pt x="1453" y="3778"/>
                    <a:pt x="1513" y="3718"/>
                  </a:cubicBezTo>
                  <a:lnTo>
                    <a:pt x="1796" y="3498"/>
                  </a:lnTo>
                  <a:lnTo>
                    <a:pt x="2269" y="4033"/>
                  </a:lnTo>
                  <a:cubicBezTo>
                    <a:pt x="1387" y="4852"/>
                    <a:pt x="882" y="6018"/>
                    <a:pt x="882" y="7278"/>
                  </a:cubicBezTo>
                  <a:cubicBezTo>
                    <a:pt x="882" y="9735"/>
                    <a:pt x="2899" y="11783"/>
                    <a:pt x="5356" y="11783"/>
                  </a:cubicBezTo>
                  <a:cubicBezTo>
                    <a:pt x="7845" y="11783"/>
                    <a:pt x="9861" y="9735"/>
                    <a:pt x="9861" y="7278"/>
                  </a:cubicBezTo>
                  <a:cubicBezTo>
                    <a:pt x="9861" y="6081"/>
                    <a:pt x="9389" y="4915"/>
                    <a:pt x="8475" y="4033"/>
                  </a:cubicBezTo>
                  <a:lnTo>
                    <a:pt x="8948" y="3498"/>
                  </a:lnTo>
                  <a:lnTo>
                    <a:pt x="9231" y="3718"/>
                  </a:lnTo>
                  <a:cubicBezTo>
                    <a:pt x="9306" y="3778"/>
                    <a:pt x="9387" y="3809"/>
                    <a:pt x="9465" y="3809"/>
                  </a:cubicBezTo>
                  <a:cubicBezTo>
                    <a:pt x="9553" y="3809"/>
                    <a:pt x="9637" y="3770"/>
                    <a:pt x="9704" y="3687"/>
                  </a:cubicBezTo>
                  <a:lnTo>
                    <a:pt x="10617" y="2615"/>
                  </a:lnTo>
                  <a:cubicBezTo>
                    <a:pt x="10712" y="2458"/>
                    <a:pt x="10712" y="2269"/>
                    <a:pt x="10554" y="2143"/>
                  </a:cubicBezTo>
                  <a:lnTo>
                    <a:pt x="9515" y="1229"/>
                  </a:lnTo>
                  <a:cubicBezTo>
                    <a:pt x="9446" y="1188"/>
                    <a:pt x="9365" y="1165"/>
                    <a:pt x="9288" y="1165"/>
                  </a:cubicBezTo>
                  <a:cubicBezTo>
                    <a:pt x="9189" y="1165"/>
                    <a:pt x="9095" y="1203"/>
                    <a:pt x="9042" y="1292"/>
                  </a:cubicBezTo>
                  <a:lnTo>
                    <a:pt x="8129" y="2332"/>
                  </a:lnTo>
                  <a:cubicBezTo>
                    <a:pt x="8003" y="2489"/>
                    <a:pt x="8003" y="2710"/>
                    <a:pt x="8160" y="2804"/>
                  </a:cubicBezTo>
                  <a:lnTo>
                    <a:pt x="8444" y="3056"/>
                  </a:lnTo>
                  <a:lnTo>
                    <a:pt x="7971" y="3592"/>
                  </a:lnTo>
                  <a:cubicBezTo>
                    <a:pt x="7498" y="3245"/>
                    <a:pt x="6931" y="3025"/>
                    <a:pt x="6396" y="2899"/>
                  </a:cubicBezTo>
                  <a:lnTo>
                    <a:pt x="6396" y="2773"/>
                  </a:lnTo>
                  <a:cubicBezTo>
                    <a:pt x="7152" y="2773"/>
                    <a:pt x="7782" y="2143"/>
                    <a:pt x="7782" y="1387"/>
                  </a:cubicBezTo>
                  <a:cubicBezTo>
                    <a:pt x="7782" y="631"/>
                    <a:pt x="7152" y="0"/>
                    <a:pt x="6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1" name="Google Shape;8541;p71"/>
          <p:cNvSpPr/>
          <p:nvPr/>
        </p:nvSpPr>
        <p:spPr>
          <a:xfrm>
            <a:off x="2309041" y="2504527"/>
            <a:ext cx="331721" cy="331693"/>
          </a:xfrm>
          <a:custGeom>
            <a:rect b="b" l="l" r="r" t="t"/>
            <a:pathLst>
              <a:path extrusionOk="0" h="11878" w="11879">
                <a:moveTo>
                  <a:pt x="5892" y="693"/>
                </a:moveTo>
                <a:cubicBezTo>
                  <a:pt x="6302" y="693"/>
                  <a:pt x="6617" y="1008"/>
                  <a:pt x="6617" y="1418"/>
                </a:cubicBezTo>
                <a:cubicBezTo>
                  <a:pt x="6617" y="1796"/>
                  <a:pt x="6302" y="2111"/>
                  <a:pt x="5892" y="2111"/>
                </a:cubicBezTo>
                <a:cubicBezTo>
                  <a:pt x="5514" y="2111"/>
                  <a:pt x="5199" y="1796"/>
                  <a:pt x="5199" y="1418"/>
                </a:cubicBezTo>
                <a:cubicBezTo>
                  <a:pt x="5231" y="1008"/>
                  <a:pt x="5546" y="693"/>
                  <a:pt x="5892" y="693"/>
                </a:cubicBezTo>
                <a:close/>
                <a:moveTo>
                  <a:pt x="5892" y="2741"/>
                </a:moveTo>
                <a:cubicBezTo>
                  <a:pt x="6837" y="2741"/>
                  <a:pt x="7625" y="3529"/>
                  <a:pt x="7625" y="4505"/>
                </a:cubicBezTo>
                <a:lnTo>
                  <a:pt x="7625" y="5545"/>
                </a:lnTo>
                <a:lnTo>
                  <a:pt x="4159" y="5545"/>
                </a:lnTo>
                <a:lnTo>
                  <a:pt x="4159" y="4505"/>
                </a:lnTo>
                <a:cubicBezTo>
                  <a:pt x="4159" y="3529"/>
                  <a:pt x="4947" y="2741"/>
                  <a:pt x="5892" y="2741"/>
                </a:cubicBezTo>
                <a:close/>
                <a:moveTo>
                  <a:pt x="8381" y="5104"/>
                </a:moveTo>
                <a:cubicBezTo>
                  <a:pt x="9326" y="5356"/>
                  <a:pt x="9767" y="5703"/>
                  <a:pt x="9767" y="5892"/>
                </a:cubicBezTo>
                <a:cubicBezTo>
                  <a:pt x="9767" y="6238"/>
                  <a:pt x="8381" y="6931"/>
                  <a:pt x="5955" y="6931"/>
                </a:cubicBezTo>
                <a:cubicBezTo>
                  <a:pt x="5898" y="6932"/>
                  <a:pt x="5842" y="6932"/>
                  <a:pt x="5787" y="6932"/>
                </a:cubicBezTo>
                <a:cubicBezTo>
                  <a:pt x="3434" y="6932"/>
                  <a:pt x="2112" y="6292"/>
                  <a:pt x="2112" y="5892"/>
                </a:cubicBezTo>
                <a:cubicBezTo>
                  <a:pt x="2112" y="5703"/>
                  <a:pt x="2553" y="5388"/>
                  <a:pt x="3498" y="5104"/>
                </a:cubicBezTo>
                <a:lnTo>
                  <a:pt x="3498" y="5892"/>
                </a:lnTo>
                <a:cubicBezTo>
                  <a:pt x="3498" y="6081"/>
                  <a:pt x="3655" y="6238"/>
                  <a:pt x="3844" y="6238"/>
                </a:cubicBezTo>
                <a:lnTo>
                  <a:pt x="8034" y="6238"/>
                </a:lnTo>
                <a:cubicBezTo>
                  <a:pt x="8223" y="6238"/>
                  <a:pt x="8381" y="6081"/>
                  <a:pt x="8381" y="5892"/>
                </a:cubicBezTo>
                <a:lnTo>
                  <a:pt x="8381" y="5104"/>
                </a:lnTo>
                <a:close/>
                <a:moveTo>
                  <a:pt x="1765" y="10428"/>
                </a:moveTo>
                <a:cubicBezTo>
                  <a:pt x="2427" y="10428"/>
                  <a:pt x="2805" y="10680"/>
                  <a:pt x="2805" y="10775"/>
                </a:cubicBezTo>
                <a:cubicBezTo>
                  <a:pt x="2805" y="10869"/>
                  <a:pt x="2427" y="11121"/>
                  <a:pt x="1765" y="11121"/>
                </a:cubicBezTo>
                <a:cubicBezTo>
                  <a:pt x="1072" y="11121"/>
                  <a:pt x="694" y="10869"/>
                  <a:pt x="694" y="10775"/>
                </a:cubicBezTo>
                <a:cubicBezTo>
                  <a:pt x="694" y="10712"/>
                  <a:pt x="1072" y="10428"/>
                  <a:pt x="1765" y="10428"/>
                </a:cubicBezTo>
                <a:close/>
                <a:moveTo>
                  <a:pt x="5955" y="10428"/>
                </a:moveTo>
                <a:cubicBezTo>
                  <a:pt x="6617" y="10428"/>
                  <a:pt x="6963" y="10712"/>
                  <a:pt x="6963" y="10775"/>
                </a:cubicBezTo>
                <a:cubicBezTo>
                  <a:pt x="6963" y="10869"/>
                  <a:pt x="6617" y="11121"/>
                  <a:pt x="5955" y="11121"/>
                </a:cubicBezTo>
                <a:cubicBezTo>
                  <a:pt x="5262" y="11121"/>
                  <a:pt x="4915" y="10869"/>
                  <a:pt x="4915" y="10775"/>
                </a:cubicBezTo>
                <a:cubicBezTo>
                  <a:pt x="4915" y="10712"/>
                  <a:pt x="5262" y="10428"/>
                  <a:pt x="5955" y="10428"/>
                </a:cubicBezTo>
                <a:close/>
                <a:moveTo>
                  <a:pt x="10082" y="10428"/>
                </a:moveTo>
                <a:cubicBezTo>
                  <a:pt x="10775" y="10428"/>
                  <a:pt x="11153" y="10680"/>
                  <a:pt x="11153" y="10775"/>
                </a:cubicBezTo>
                <a:cubicBezTo>
                  <a:pt x="11153" y="10869"/>
                  <a:pt x="10775" y="11121"/>
                  <a:pt x="10082" y="11121"/>
                </a:cubicBezTo>
                <a:cubicBezTo>
                  <a:pt x="9421" y="11121"/>
                  <a:pt x="9043" y="10869"/>
                  <a:pt x="9043" y="10775"/>
                </a:cubicBezTo>
                <a:cubicBezTo>
                  <a:pt x="9043" y="10712"/>
                  <a:pt x="9421" y="10428"/>
                  <a:pt x="10082" y="10428"/>
                </a:cubicBezTo>
                <a:close/>
                <a:moveTo>
                  <a:pt x="5987" y="0"/>
                </a:moveTo>
                <a:cubicBezTo>
                  <a:pt x="5231" y="0"/>
                  <a:pt x="4600" y="630"/>
                  <a:pt x="4600" y="1355"/>
                </a:cubicBezTo>
                <a:cubicBezTo>
                  <a:pt x="4600" y="1733"/>
                  <a:pt x="4726" y="2016"/>
                  <a:pt x="4947" y="2300"/>
                </a:cubicBezTo>
                <a:cubicBezTo>
                  <a:pt x="4159" y="2710"/>
                  <a:pt x="3624" y="3497"/>
                  <a:pt x="3561" y="4442"/>
                </a:cubicBezTo>
                <a:cubicBezTo>
                  <a:pt x="2742" y="4631"/>
                  <a:pt x="1481" y="5072"/>
                  <a:pt x="1481" y="5923"/>
                </a:cubicBezTo>
                <a:cubicBezTo>
                  <a:pt x="1481" y="6679"/>
                  <a:pt x="2427" y="7120"/>
                  <a:pt x="3151" y="7309"/>
                </a:cubicBezTo>
                <a:lnTo>
                  <a:pt x="1954" y="9798"/>
                </a:lnTo>
                <a:lnTo>
                  <a:pt x="1828" y="9798"/>
                </a:lnTo>
                <a:cubicBezTo>
                  <a:pt x="851" y="9798"/>
                  <a:pt x="64" y="10239"/>
                  <a:pt x="64" y="10806"/>
                </a:cubicBezTo>
                <a:cubicBezTo>
                  <a:pt x="1" y="11373"/>
                  <a:pt x="725" y="11846"/>
                  <a:pt x="1765" y="11846"/>
                </a:cubicBezTo>
                <a:cubicBezTo>
                  <a:pt x="2679" y="11846"/>
                  <a:pt x="3498" y="11436"/>
                  <a:pt x="3498" y="10806"/>
                </a:cubicBezTo>
                <a:cubicBezTo>
                  <a:pt x="3498" y="10334"/>
                  <a:pt x="3057" y="10019"/>
                  <a:pt x="2584" y="9924"/>
                </a:cubicBezTo>
                <a:lnTo>
                  <a:pt x="3781" y="7498"/>
                </a:lnTo>
                <a:cubicBezTo>
                  <a:pt x="4317" y="7624"/>
                  <a:pt x="4947" y="7656"/>
                  <a:pt x="5577" y="7719"/>
                </a:cubicBezTo>
                <a:lnTo>
                  <a:pt x="5577" y="9830"/>
                </a:lnTo>
                <a:cubicBezTo>
                  <a:pt x="4947" y="9924"/>
                  <a:pt x="4222" y="10239"/>
                  <a:pt x="4222" y="10869"/>
                </a:cubicBezTo>
                <a:cubicBezTo>
                  <a:pt x="4222" y="11499"/>
                  <a:pt x="5041" y="11877"/>
                  <a:pt x="5955" y="11877"/>
                </a:cubicBezTo>
                <a:cubicBezTo>
                  <a:pt x="6837" y="11877"/>
                  <a:pt x="7688" y="11499"/>
                  <a:pt x="7688" y="10869"/>
                </a:cubicBezTo>
                <a:cubicBezTo>
                  <a:pt x="7688" y="10239"/>
                  <a:pt x="6932" y="9924"/>
                  <a:pt x="6302" y="9830"/>
                </a:cubicBezTo>
                <a:lnTo>
                  <a:pt x="6302" y="7719"/>
                </a:lnTo>
                <a:cubicBezTo>
                  <a:pt x="6932" y="7719"/>
                  <a:pt x="7562" y="7624"/>
                  <a:pt x="8097" y="7498"/>
                </a:cubicBezTo>
                <a:lnTo>
                  <a:pt x="9295" y="9924"/>
                </a:lnTo>
                <a:cubicBezTo>
                  <a:pt x="8822" y="10082"/>
                  <a:pt x="8381" y="10334"/>
                  <a:pt x="8381" y="10806"/>
                </a:cubicBezTo>
                <a:cubicBezTo>
                  <a:pt x="8381" y="11436"/>
                  <a:pt x="9200" y="11846"/>
                  <a:pt x="10114" y="11846"/>
                </a:cubicBezTo>
                <a:cubicBezTo>
                  <a:pt x="11090" y="11846"/>
                  <a:pt x="11878" y="11405"/>
                  <a:pt x="11878" y="10806"/>
                </a:cubicBezTo>
                <a:cubicBezTo>
                  <a:pt x="11878" y="10239"/>
                  <a:pt x="11153" y="9798"/>
                  <a:pt x="10114" y="9798"/>
                </a:cubicBezTo>
                <a:lnTo>
                  <a:pt x="9988" y="9798"/>
                </a:lnTo>
                <a:lnTo>
                  <a:pt x="8822" y="7309"/>
                </a:lnTo>
                <a:cubicBezTo>
                  <a:pt x="9515" y="7120"/>
                  <a:pt x="10460" y="6679"/>
                  <a:pt x="10460" y="5923"/>
                </a:cubicBezTo>
                <a:cubicBezTo>
                  <a:pt x="10460" y="5072"/>
                  <a:pt x="9200" y="4631"/>
                  <a:pt x="8381" y="4442"/>
                </a:cubicBezTo>
                <a:cubicBezTo>
                  <a:pt x="8350" y="3497"/>
                  <a:pt x="7782" y="2710"/>
                  <a:pt x="6995" y="2300"/>
                </a:cubicBezTo>
                <a:cubicBezTo>
                  <a:pt x="7247" y="2080"/>
                  <a:pt x="7341" y="1764"/>
                  <a:pt x="7341" y="1355"/>
                </a:cubicBezTo>
                <a:cubicBezTo>
                  <a:pt x="7341" y="630"/>
                  <a:pt x="6711" y="0"/>
                  <a:pt x="5987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42" name="Google Shape;8542;p71"/>
          <p:cNvGrpSpPr/>
          <p:nvPr/>
        </p:nvGrpSpPr>
        <p:grpSpPr>
          <a:xfrm>
            <a:off x="4411489" y="1688089"/>
            <a:ext cx="330827" cy="329962"/>
            <a:chOff x="3599700" y="1954475"/>
            <a:chExt cx="296175" cy="295400"/>
          </a:xfrm>
        </p:grpSpPr>
        <p:sp>
          <p:nvSpPr>
            <p:cNvPr id="8543" name="Google Shape;8543;p71"/>
            <p:cNvSpPr/>
            <p:nvPr/>
          </p:nvSpPr>
          <p:spPr>
            <a:xfrm>
              <a:off x="3599700" y="1954475"/>
              <a:ext cx="296175" cy="295400"/>
            </a:xfrm>
            <a:custGeom>
              <a:rect b="b" l="l" r="r" t="t"/>
              <a:pathLst>
                <a:path extrusionOk="0" h="11816" w="11847">
                  <a:moveTo>
                    <a:pt x="3151" y="694"/>
                  </a:moveTo>
                  <a:cubicBezTo>
                    <a:pt x="3718" y="694"/>
                    <a:pt x="4159" y="1166"/>
                    <a:pt x="4159" y="1734"/>
                  </a:cubicBezTo>
                  <a:cubicBezTo>
                    <a:pt x="4159" y="2301"/>
                    <a:pt x="3686" y="2742"/>
                    <a:pt x="3151" y="2742"/>
                  </a:cubicBezTo>
                  <a:cubicBezTo>
                    <a:pt x="2584" y="2742"/>
                    <a:pt x="2111" y="2269"/>
                    <a:pt x="2111" y="1734"/>
                  </a:cubicBezTo>
                  <a:cubicBezTo>
                    <a:pt x="2080" y="1166"/>
                    <a:pt x="2552" y="694"/>
                    <a:pt x="3151" y="694"/>
                  </a:cubicBezTo>
                  <a:close/>
                  <a:moveTo>
                    <a:pt x="8727" y="694"/>
                  </a:moveTo>
                  <a:cubicBezTo>
                    <a:pt x="9326" y="694"/>
                    <a:pt x="9767" y="1166"/>
                    <a:pt x="9767" y="1734"/>
                  </a:cubicBezTo>
                  <a:cubicBezTo>
                    <a:pt x="9767" y="2301"/>
                    <a:pt x="9294" y="2742"/>
                    <a:pt x="8727" y="2742"/>
                  </a:cubicBezTo>
                  <a:cubicBezTo>
                    <a:pt x="8128" y="2742"/>
                    <a:pt x="7719" y="2269"/>
                    <a:pt x="7719" y="1734"/>
                  </a:cubicBezTo>
                  <a:cubicBezTo>
                    <a:pt x="7656" y="1166"/>
                    <a:pt x="8128" y="694"/>
                    <a:pt x="8727" y="694"/>
                  </a:cubicBezTo>
                  <a:close/>
                  <a:moveTo>
                    <a:pt x="5923" y="4852"/>
                  </a:moveTo>
                  <a:cubicBezTo>
                    <a:pt x="6522" y="4852"/>
                    <a:pt x="6994" y="5325"/>
                    <a:pt x="6994" y="5861"/>
                  </a:cubicBezTo>
                  <a:cubicBezTo>
                    <a:pt x="6994" y="6396"/>
                    <a:pt x="6522" y="6869"/>
                    <a:pt x="5923" y="6869"/>
                  </a:cubicBezTo>
                  <a:cubicBezTo>
                    <a:pt x="5356" y="6869"/>
                    <a:pt x="4883" y="6428"/>
                    <a:pt x="4883" y="5861"/>
                  </a:cubicBezTo>
                  <a:cubicBezTo>
                    <a:pt x="4883" y="5294"/>
                    <a:pt x="5356" y="4852"/>
                    <a:pt x="5923" y="4852"/>
                  </a:cubicBezTo>
                  <a:close/>
                  <a:moveTo>
                    <a:pt x="3151" y="3466"/>
                  </a:moveTo>
                  <a:cubicBezTo>
                    <a:pt x="3875" y="3466"/>
                    <a:pt x="4600" y="3813"/>
                    <a:pt x="5072" y="4380"/>
                  </a:cubicBezTo>
                  <a:cubicBezTo>
                    <a:pt x="4537" y="4695"/>
                    <a:pt x="4159" y="5231"/>
                    <a:pt x="4159" y="5861"/>
                  </a:cubicBezTo>
                  <a:cubicBezTo>
                    <a:pt x="4159" y="6239"/>
                    <a:pt x="4285" y="6617"/>
                    <a:pt x="4505" y="6900"/>
                  </a:cubicBezTo>
                  <a:lnTo>
                    <a:pt x="693" y="6900"/>
                  </a:lnTo>
                  <a:lnTo>
                    <a:pt x="693" y="5892"/>
                  </a:lnTo>
                  <a:cubicBezTo>
                    <a:pt x="693" y="4569"/>
                    <a:pt x="1796" y="3466"/>
                    <a:pt x="3151" y="3466"/>
                  </a:cubicBezTo>
                  <a:close/>
                  <a:moveTo>
                    <a:pt x="8696" y="3498"/>
                  </a:moveTo>
                  <a:cubicBezTo>
                    <a:pt x="10019" y="3498"/>
                    <a:pt x="11121" y="4600"/>
                    <a:pt x="11121" y="5955"/>
                  </a:cubicBezTo>
                  <a:lnTo>
                    <a:pt x="11121" y="6932"/>
                  </a:lnTo>
                  <a:lnTo>
                    <a:pt x="7309" y="6932"/>
                  </a:lnTo>
                  <a:cubicBezTo>
                    <a:pt x="7561" y="6617"/>
                    <a:pt x="7656" y="6270"/>
                    <a:pt x="7656" y="5892"/>
                  </a:cubicBezTo>
                  <a:cubicBezTo>
                    <a:pt x="7656" y="5262"/>
                    <a:pt x="7309" y="4726"/>
                    <a:pt x="6774" y="4411"/>
                  </a:cubicBezTo>
                  <a:cubicBezTo>
                    <a:pt x="7215" y="3813"/>
                    <a:pt x="7939" y="3498"/>
                    <a:pt x="8696" y="3498"/>
                  </a:cubicBezTo>
                  <a:close/>
                  <a:moveTo>
                    <a:pt x="5923" y="7625"/>
                  </a:moveTo>
                  <a:cubicBezTo>
                    <a:pt x="6207" y="7625"/>
                    <a:pt x="6490" y="7656"/>
                    <a:pt x="6711" y="7751"/>
                  </a:cubicBezTo>
                  <a:lnTo>
                    <a:pt x="5923" y="8791"/>
                  </a:lnTo>
                  <a:lnTo>
                    <a:pt x="5135" y="7751"/>
                  </a:lnTo>
                  <a:cubicBezTo>
                    <a:pt x="5388" y="7688"/>
                    <a:pt x="5671" y="7625"/>
                    <a:pt x="5923" y="7625"/>
                  </a:cubicBezTo>
                  <a:close/>
                  <a:moveTo>
                    <a:pt x="4505" y="8066"/>
                  </a:moveTo>
                  <a:lnTo>
                    <a:pt x="5577" y="9484"/>
                  </a:lnTo>
                  <a:lnTo>
                    <a:pt x="5577" y="11153"/>
                  </a:lnTo>
                  <a:lnTo>
                    <a:pt x="3497" y="11153"/>
                  </a:lnTo>
                  <a:lnTo>
                    <a:pt x="3497" y="10019"/>
                  </a:lnTo>
                  <a:cubicBezTo>
                    <a:pt x="3497" y="9200"/>
                    <a:pt x="3875" y="8507"/>
                    <a:pt x="4505" y="8066"/>
                  </a:cubicBezTo>
                  <a:close/>
                  <a:moveTo>
                    <a:pt x="7341" y="8066"/>
                  </a:moveTo>
                  <a:cubicBezTo>
                    <a:pt x="7939" y="8507"/>
                    <a:pt x="8381" y="9263"/>
                    <a:pt x="8381" y="10051"/>
                  </a:cubicBezTo>
                  <a:lnTo>
                    <a:pt x="8381" y="11153"/>
                  </a:lnTo>
                  <a:lnTo>
                    <a:pt x="6301" y="11153"/>
                  </a:lnTo>
                  <a:lnTo>
                    <a:pt x="6301" y="9484"/>
                  </a:lnTo>
                  <a:lnTo>
                    <a:pt x="7341" y="8066"/>
                  </a:lnTo>
                  <a:close/>
                  <a:moveTo>
                    <a:pt x="3088" y="1"/>
                  </a:moveTo>
                  <a:cubicBezTo>
                    <a:pt x="2143" y="1"/>
                    <a:pt x="1355" y="788"/>
                    <a:pt x="1355" y="1734"/>
                  </a:cubicBezTo>
                  <a:cubicBezTo>
                    <a:pt x="1355" y="2238"/>
                    <a:pt x="1575" y="2679"/>
                    <a:pt x="1922" y="2994"/>
                  </a:cubicBezTo>
                  <a:cubicBezTo>
                    <a:pt x="788" y="3466"/>
                    <a:pt x="0" y="4569"/>
                    <a:pt x="0" y="5861"/>
                  </a:cubicBezTo>
                  <a:lnTo>
                    <a:pt x="0" y="7247"/>
                  </a:lnTo>
                  <a:cubicBezTo>
                    <a:pt x="0" y="7436"/>
                    <a:pt x="158" y="7593"/>
                    <a:pt x="347" y="7593"/>
                  </a:cubicBezTo>
                  <a:lnTo>
                    <a:pt x="3938" y="7593"/>
                  </a:lnTo>
                  <a:cubicBezTo>
                    <a:pt x="3214" y="8192"/>
                    <a:pt x="2741" y="9043"/>
                    <a:pt x="2741" y="10019"/>
                  </a:cubicBezTo>
                  <a:lnTo>
                    <a:pt x="2741" y="11437"/>
                  </a:lnTo>
                  <a:cubicBezTo>
                    <a:pt x="2741" y="11658"/>
                    <a:pt x="2899" y="11815"/>
                    <a:pt x="3088" y="11815"/>
                  </a:cubicBezTo>
                  <a:lnTo>
                    <a:pt x="8696" y="11815"/>
                  </a:lnTo>
                  <a:cubicBezTo>
                    <a:pt x="8885" y="11815"/>
                    <a:pt x="9042" y="11658"/>
                    <a:pt x="9042" y="11437"/>
                  </a:cubicBezTo>
                  <a:lnTo>
                    <a:pt x="9042" y="10019"/>
                  </a:lnTo>
                  <a:cubicBezTo>
                    <a:pt x="9042" y="9043"/>
                    <a:pt x="8570" y="8192"/>
                    <a:pt x="7876" y="7593"/>
                  </a:cubicBezTo>
                  <a:lnTo>
                    <a:pt x="11436" y="7593"/>
                  </a:lnTo>
                  <a:cubicBezTo>
                    <a:pt x="11657" y="7593"/>
                    <a:pt x="11815" y="7436"/>
                    <a:pt x="11815" y="7247"/>
                  </a:cubicBezTo>
                  <a:lnTo>
                    <a:pt x="11815" y="5861"/>
                  </a:lnTo>
                  <a:cubicBezTo>
                    <a:pt x="11846" y="4600"/>
                    <a:pt x="11027" y="3466"/>
                    <a:pt x="9861" y="2994"/>
                  </a:cubicBezTo>
                  <a:cubicBezTo>
                    <a:pt x="10239" y="2679"/>
                    <a:pt x="10428" y="2206"/>
                    <a:pt x="10428" y="1734"/>
                  </a:cubicBezTo>
                  <a:cubicBezTo>
                    <a:pt x="10428" y="788"/>
                    <a:pt x="9641" y="1"/>
                    <a:pt x="8696" y="1"/>
                  </a:cubicBezTo>
                  <a:cubicBezTo>
                    <a:pt x="7750" y="1"/>
                    <a:pt x="6963" y="788"/>
                    <a:pt x="6963" y="1734"/>
                  </a:cubicBezTo>
                  <a:cubicBezTo>
                    <a:pt x="6963" y="2238"/>
                    <a:pt x="7152" y="2679"/>
                    <a:pt x="7498" y="2994"/>
                  </a:cubicBezTo>
                  <a:cubicBezTo>
                    <a:pt x="6931" y="3214"/>
                    <a:pt x="6396" y="3624"/>
                    <a:pt x="6049" y="4159"/>
                  </a:cubicBezTo>
                  <a:lnTo>
                    <a:pt x="5734" y="4159"/>
                  </a:lnTo>
                  <a:cubicBezTo>
                    <a:pt x="5388" y="3655"/>
                    <a:pt x="4883" y="3214"/>
                    <a:pt x="4285" y="2994"/>
                  </a:cubicBezTo>
                  <a:cubicBezTo>
                    <a:pt x="4631" y="2679"/>
                    <a:pt x="4820" y="2238"/>
                    <a:pt x="4820" y="1734"/>
                  </a:cubicBezTo>
                  <a:cubicBezTo>
                    <a:pt x="4820" y="788"/>
                    <a:pt x="4033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4" name="Google Shape;8544;p71"/>
            <p:cNvSpPr/>
            <p:nvPr/>
          </p:nvSpPr>
          <p:spPr>
            <a:xfrm>
              <a:off x="3825750" y="20757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5" name="Google Shape;8545;p71"/>
            <p:cNvSpPr/>
            <p:nvPr/>
          </p:nvSpPr>
          <p:spPr>
            <a:xfrm>
              <a:off x="3633550" y="207577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79" y="694"/>
                  </a:cubicBezTo>
                  <a:lnTo>
                    <a:pt x="1072" y="694"/>
                  </a:lnTo>
                  <a:cubicBezTo>
                    <a:pt x="1261" y="694"/>
                    <a:pt x="1419" y="536"/>
                    <a:pt x="1419" y="347"/>
                  </a:cubicBezTo>
                  <a:cubicBezTo>
                    <a:pt x="1419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46" name="Google Shape;8546;p71"/>
          <p:cNvGrpSpPr/>
          <p:nvPr/>
        </p:nvGrpSpPr>
        <p:grpSpPr>
          <a:xfrm>
            <a:off x="4412368" y="2080477"/>
            <a:ext cx="329068" cy="329068"/>
            <a:chOff x="3601275" y="2319150"/>
            <a:chExt cx="294600" cy="294600"/>
          </a:xfrm>
        </p:grpSpPr>
        <p:sp>
          <p:nvSpPr>
            <p:cNvPr id="8547" name="Google Shape;8547;p71"/>
            <p:cNvSpPr/>
            <p:nvPr/>
          </p:nvSpPr>
          <p:spPr>
            <a:xfrm>
              <a:off x="3601275" y="2319150"/>
              <a:ext cx="294600" cy="294600"/>
            </a:xfrm>
            <a:custGeom>
              <a:rect b="b" l="l" r="r" t="t"/>
              <a:pathLst>
                <a:path extrusionOk="0" h="11784" w="11784">
                  <a:moveTo>
                    <a:pt x="8223" y="694"/>
                  </a:moveTo>
                  <a:cubicBezTo>
                    <a:pt x="8696" y="725"/>
                    <a:pt x="9168" y="914"/>
                    <a:pt x="9546" y="1198"/>
                  </a:cubicBezTo>
                  <a:lnTo>
                    <a:pt x="7057" y="3687"/>
                  </a:lnTo>
                  <a:cubicBezTo>
                    <a:pt x="6774" y="3498"/>
                    <a:pt x="6459" y="3340"/>
                    <a:pt x="6144" y="3245"/>
                  </a:cubicBezTo>
                  <a:lnTo>
                    <a:pt x="8223" y="694"/>
                  </a:lnTo>
                  <a:close/>
                  <a:moveTo>
                    <a:pt x="10523" y="1198"/>
                  </a:moveTo>
                  <a:cubicBezTo>
                    <a:pt x="10838" y="1576"/>
                    <a:pt x="11027" y="2111"/>
                    <a:pt x="11027" y="2615"/>
                  </a:cubicBezTo>
                  <a:lnTo>
                    <a:pt x="8286" y="4852"/>
                  </a:lnTo>
                  <a:lnTo>
                    <a:pt x="7561" y="4159"/>
                  </a:lnTo>
                  <a:lnTo>
                    <a:pt x="10523" y="1198"/>
                  </a:lnTo>
                  <a:close/>
                  <a:moveTo>
                    <a:pt x="5592" y="3923"/>
                  </a:moveTo>
                  <a:cubicBezTo>
                    <a:pt x="6033" y="3923"/>
                    <a:pt x="6474" y="4096"/>
                    <a:pt x="6805" y="4443"/>
                  </a:cubicBezTo>
                  <a:cubicBezTo>
                    <a:pt x="7498" y="5104"/>
                    <a:pt x="7498" y="6207"/>
                    <a:pt x="6805" y="6869"/>
                  </a:cubicBezTo>
                  <a:cubicBezTo>
                    <a:pt x="6474" y="7199"/>
                    <a:pt x="6033" y="7365"/>
                    <a:pt x="5592" y="7365"/>
                  </a:cubicBezTo>
                  <a:cubicBezTo>
                    <a:pt x="5151" y="7365"/>
                    <a:pt x="4710" y="7199"/>
                    <a:pt x="4379" y="6869"/>
                  </a:cubicBezTo>
                  <a:cubicBezTo>
                    <a:pt x="3718" y="6207"/>
                    <a:pt x="3718" y="5104"/>
                    <a:pt x="4379" y="4443"/>
                  </a:cubicBezTo>
                  <a:cubicBezTo>
                    <a:pt x="4710" y="4096"/>
                    <a:pt x="5151" y="3923"/>
                    <a:pt x="5592" y="3923"/>
                  </a:cubicBezTo>
                  <a:close/>
                  <a:moveTo>
                    <a:pt x="8034" y="5577"/>
                  </a:moveTo>
                  <a:lnTo>
                    <a:pt x="8191" y="5734"/>
                  </a:lnTo>
                  <a:cubicBezTo>
                    <a:pt x="8696" y="6270"/>
                    <a:pt x="9326" y="6742"/>
                    <a:pt x="10019" y="7058"/>
                  </a:cubicBezTo>
                  <a:lnTo>
                    <a:pt x="9420" y="7278"/>
                  </a:lnTo>
                  <a:cubicBezTo>
                    <a:pt x="9263" y="7310"/>
                    <a:pt x="9168" y="7467"/>
                    <a:pt x="9168" y="7593"/>
                  </a:cubicBezTo>
                  <a:lnTo>
                    <a:pt x="9168" y="8066"/>
                  </a:lnTo>
                  <a:cubicBezTo>
                    <a:pt x="8601" y="7814"/>
                    <a:pt x="8034" y="7467"/>
                    <a:pt x="7561" y="7058"/>
                  </a:cubicBezTo>
                  <a:cubicBezTo>
                    <a:pt x="7876" y="6648"/>
                    <a:pt x="8034" y="6175"/>
                    <a:pt x="8034" y="5608"/>
                  </a:cubicBezTo>
                  <a:lnTo>
                    <a:pt x="8034" y="5577"/>
                  </a:lnTo>
                  <a:close/>
                  <a:moveTo>
                    <a:pt x="3245" y="6081"/>
                  </a:moveTo>
                  <a:cubicBezTo>
                    <a:pt x="3308" y="6427"/>
                    <a:pt x="3466" y="6806"/>
                    <a:pt x="3655" y="7058"/>
                  </a:cubicBezTo>
                  <a:lnTo>
                    <a:pt x="1197" y="9546"/>
                  </a:lnTo>
                  <a:cubicBezTo>
                    <a:pt x="882" y="9200"/>
                    <a:pt x="662" y="8696"/>
                    <a:pt x="630" y="8160"/>
                  </a:cubicBezTo>
                  <a:lnTo>
                    <a:pt x="3245" y="6081"/>
                  </a:lnTo>
                  <a:close/>
                  <a:moveTo>
                    <a:pt x="7057" y="7593"/>
                  </a:moveTo>
                  <a:cubicBezTo>
                    <a:pt x="7435" y="8066"/>
                    <a:pt x="7813" y="8601"/>
                    <a:pt x="8034" y="9200"/>
                  </a:cubicBezTo>
                  <a:lnTo>
                    <a:pt x="7561" y="9200"/>
                  </a:lnTo>
                  <a:cubicBezTo>
                    <a:pt x="7404" y="9200"/>
                    <a:pt x="7278" y="9263"/>
                    <a:pt x="7246" y="9420"/>
                  </a:cubicBezTo>
                  <a:lnTo>
                    <a:pt x="7057" y="10019"/>
                  </a:lnTo>
                  <a:cubicBezTo>
                    <a:pt x="6742" y="9357"/>
                    <a:pt x="6270" y="8727"/>
                    <a:pt x="5766" y="8223"/>
                  </a:cubicBezTo>
                  <a:lnTo>
                    <a:pt x="5608" y="8066"/>
                  </a:lnTo>
                  <a:lnTo>
                    <a:pt x="5640" y="8066"/>
                  </a:lnTo>
                  <a:cubicBezTo>
                    <a:pt x="6144" y="8066"/>
                    <a:pt x="6648" y="7877"/>
                    <a:pt x="7057" y="7593"/>
                  </a:cubicBezTo>
                  <a:close/>
                  <a:moveTo>
                    <a:pt x="4096" y="7625"/>
                  </a:moveTo>
                  <a:lnTo>
                    <a:pt x="4820" y="8318"/>
                  </a:lnTo>
                  <a:lnTo>
                    <a:pt x="2552" y="11090"/>
                  </a:lnTo>
                  <a:cubicBezTo>
                    <a:pt x="2048" y="11059"/>
                    <a:pt x="1575" y="10901"/>
                    <a:pt x="1134" y="10586"/>
                  </a:cubicBezTo>
                  <a:lnTo>
                    <a:pt x="4096" y="7625"/>
                  </a:lnTo>
                  <a:close/>
                  <a:moveTo>
                    <a:pt x="8160" y="0"/>
                  </a:moveTo>
                  <a:cubicBezTo>
                    <a:pt x="8034" y="0"/>
                    <a:pt x="7971" y="63"/>
                    <a:pt x="7876" y="126"/>
                  </a:cubicBezTo>
                  <a:lnTo>
                    <a:pt x="5356" y="3245"/>
                  </a:lnTo>
                  <a:cubicBezTo>
                    <a:pt x="4852" y="3308"/>
                    <a:pt x="4348" y="3529"/>
                    <a:pt x="3938" y="3970"/>
                  </a:cubicBezTo>
                  <a:cubicBezTo>
                    <a:pt x="3592" y="4317"/>
                    <a:pt x="3340" y="4758"/>
                    <a:pt x="3277" y="5262"/>
                  </a:cubicBezTo>
                  <a:lnTo>
                    <a:pt x="126" y="7782"/>
                  </a:lnTo>
                  <a:cubicBezTo>
                    <a:pt x="32" y="7845"/>
                    <a:pt x="0" y="7940"/>
                    <a:pt x="0" y="8066"/>
                  </a:cubicBezTo>
                  <a:cubicBezTo>
                    <a:pt x="0" y="8790"/>
                    <a:pt x="284" y="9546"/>
                    <a:pt x="756" y="10114"/>
                  </a:cubicBezTo>
                  <a:lnTo>
                    <a:pt x="473" y="10366"/>
                  </a:lnTo>
                  <a:cubicBezTo>
                    <a:pt x="410" y="10460"/>
                    <a:pt x="347" y="10523"/>
                    <a:pt x="347" y="10618"/>
                  </a:cubicBezTo>
                  <a:cubicBezTo>
                    <a:pt x="347" y="10681"/>
                    <a:pt x="410" y="10807"/>
                    <a:pt x="473" y="10838"/>
                  </a:cubicBezTo>
                  <a:cubicBezTo>
                    <a:pt x="1103" y="11468"/>
                    <a:pt x="1922" y="11783"/>
                    <a:pt x="2804" y="11783"/>
                  </a:cubicBezTo>
                  <a:cubicBezTo>
                    <a:pt x="2930" y="11783"/>
                    <a:pt x="2993" y="11752"/>
                    <a:pt x="3088" y="11657"/>
                  </a:cubicBezTo>
                  <a:lnTo>
                    <a:pt x="5388" y="8790"/>
                  </a:lnTo>
                  <a:cubicBezTo>
                    <a:pt x="6018" y="9452"/>
                    <a:pt x="6553" y="10303"/>
                    <a:pt x="6805" y="11153"/>
                  </a:cubicBezTo>
                  <a:cubicBezTo>
                    <a:pt x="6868" y="11311"/>
                    <a:pt x="7026" y="11405"/>
                    <a:pt x="7120" y="11405"/>
                  </a:cubicBezTo>
                  <a:cubicBezTo>
                    <a:pt x="7278" y="11405"/>
                    <a:pt x="7404" y="11311"/>
                    <a:pt x="7435" y="11153"/>
                  </a:cubicBezTo>
                  <a:lnTo>
                    <a:pt x="7845" y="9924"/>
                  </a:lnTo>
                  <a:lnTo>
                    <a:pt x="8601" y="9924"/>
                  </a:lnTo>
                  <a:cubicBezTo>
                    <a:pt x="8696" y="9924"/>
                    <a:pt x="8790" y="9893"/>
                    <a:pt x="8853" y="9767"/>
                  </a:cubicBezTo>
                  <a:cubicBezTo>
                    <a:pt x="8948" y="9704"/>
                    <a:pt x="8948" y="9578"/>
                    <a:pt x="8916" y="9452"/>
                  </a:cubicBezTo>
                  <a:cubicBezTo>
                    <a:pt x="8790" y="9137"/>
                    <a:pt x="8664" y="8822"/>
                    <a:pt x="8507" y="8507"/>
                  </a:cubicBezTo>
                  <a:lnTo>
                    <a:pt x="8507" y="8507"/>
                  </a:lnTo>
                  <a:cubicBezTo>
                    <a:pt x="8822" y="8664"/>
                    <a:pt x="9137" y="8790"/>
                    <a:pt x="9452" y="8916"/>
                  </a:cubicBezTo>
                  <a:cubicBezTo>
                    <a:pt x="9489" y="8926"/>
                    <a:pt x="9526" y="8929"/>
                    <a:pt x="9561" y="8929"/>
                  </a:cubicBezTo>
                  <a:cubicBezTo>
                    <a:pt x="9646" y="8929"/>
                    <a:pt x="9722" y="8907"/>
                    <a:pt x="9767" y="8885"/>
                  </a:cubicBezTo>
                  <a:cubicBezTo>
                    <a:pt x="9861" y="8790"/>
                    <a:pt x="9924" y="8727"/>
                    <a:pt x="9924" y="8601"/>
                  </a:cubicBezTo>
                  <a:lnTo>
                    <a:pt x="9924" y="7845"/>
                  </a:lnTo>
                  <a:lnTo>
                    <a:pt x="11153" y="7467"/>
                  </a:lnTo>
                  <a:cubicBezTo>
                    <a:pt x="11310" y="7404"/>
                    <a:pt x="11373" y="7247"/>
                    <a:pt x="11373" y="7152"/>
                  </a:cubicBezTo>
                  <a:cubicBezTo>
                    <a:pt x="11373" y="6995"/>
                    <a:pt x="11310" y="6869"/>
                    <a:pt x="11153" y="6837"/>
                  </a:cubicBezTo>
                  <a:cubicBezTo>
                    <a:pt x="10271" y="6553"/>
                    <a:pt x="9452" y="6049"/>
                    <a:pt x="8790" y="5419"/>
                  </a:cubicBezTo>
                  <a:lnTo>
                    <a:pt x="11657" y="3088"/>
                  </a:lnTo>
                  <a:cubicBezTo>
                    <a:pt x="11689" y="2962"/>
                    <a:pt x="11783" y="2867"/>
                    <a:pt x="11783" y="2773"/>
                  </a:cubicBezTo>
                  <a:cubicBezTo>
                    <a:pt x="11783" y="1922"/>
                    <a:pt x="11436" y="1072"/>
                    <a:pt x="10838" y="442"/>
                  </a:cubicBezTo>
                  <a:cubicBezTo>
                    <a:pt x="10775" y="379"/>
                    <a:pt x="10688" y="347"/>
                    <a:pt x="10602" y="347"/>
                  </a:cubicBezTo>
                  <a:cubicBezTo>
                    <a:pt x="10515" y="347"/>
                    <a:pt x="10428" y="379"/>
                    <a:pt x="10365" y="442"/>
                  </a:cubicBezTo>
                  <a:lnTo>
                    <a:pt x="10082" y="725"/>
                  </a:lnTo>
                  <a:cubicBezTo>
                    <a:pt x="9546" y="284"/>
                    <a:pt x="8853" y="0"/>
                    <a:pt x="81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48" name="Google Shape;8548;p71"/>
            <p:cNvSpPr/>
            <p:nvPr/>
          </p:nvSpPr>
          <p:spPr>
            <a:xfrm>
              <a:off x="3713900" y="2434350"/>
              <a:ext cx="55950" cy="52200"/>
            </a:xfrm>
            <a:custGeom>
              <a:rect b="b" l="l" r="r" t="t"/>
              <a:pathLst>
                <a:path extrusionOk="0" h="2088" w="2238">
                  <a:moveTo>
                    <a:pt x="1087" y="685"/>
                  </a:moveTo>
                  <a:cubicBezTo>
                    <a:pt x="1174" y="685"/>
                    <a:pt x="1261" y="717"/>
                    <a:pt x="1324" y="780"/>
                  </a:cubicBezTo>
                  <a:cubicBezTo>
                    <a:pt x="1450" y="874"/>
                    <a:pt x="1450" y="1126"/>
                    <a:pt x="1324" y="1252"/>
                  </a:cubicBezTo>
                  <a:cubicBezTo>
                    <a:pt x="1261" y="1300"/>
                    <a:pt x="1174" y="1323"/>
                    <a:pt x="1087" y="1323"/>
                  </a:cubicBezTo>
                  <a:cubicBezTo>
                    <a:pt x="1001" y="1323"/>
                    <a:pt x="914" y="1300"/>
                    <a:pt x="851" y="1252"/>
                  </a:cubicBezTo>
                  <a:cubicBezTo>
                    <a:pt x="725" y="1126"/>
                    <a:pt x="725" y="937"/>
                    <a:pt x="851" y="780"/>
                  </a:cubicBezTo>
                  <a:cubicBezTo>
                    <a:pt x="914" y="717"/>
                    <a:pt x="1001" y="685"/>
                    <a:pt x="1087" y="685"/>
                  </a:cubicBezTo>
                  <a:close/>
                  <a:moveTo>
                    <a:pt x="1115" y="0"/>
                  </a:moveTo>
                  <a:cubicBezTo>
                    <a:pt x="851" y="0"/>
                    <a:pt x="583" y="102"/>
                    <a:pt x="378" y="307"/>
                  </a:cubicBezTo>
                  <a:cubicBezTo>
                    <a:pt x="0" y="685"/>
                    <a:pt x="0" y="1347"/>
                    <a:pt x="378" y="1756"/>
                  </a:cubicBezTo>
                  <a:cubicBezTo>
                    <a:pt x="583" y="1977"/>
                    <a:pt x="851" y="2087"/>
                    <a:pt x="1115" y="2087"/>
                  </a:cubicBezTo>
                  <a:cubicBezTo>
                    <a:pt x="1379" y="2087"/>
                    <a:pt x="1639" y="1977"/>
                    <a:pt x="1828" y="1756"/>
                  </a:cubicBezTo>
                  <a:cubicBezTo>
                    <a:pt x="2237" y="1347"/>
                    <a:pt x="2237" y="685"/>
                    <a:pt x="1828" y="307"/>
                  </a:cubicBezTo>
                  <a:cubicBezTo>
                    <a:pt x="1639" y="102"/>
                    <a:pt x="1379" y="0"/>
                    <a:pt x="111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49" name="Google Shape;8549;p71"/>
          <p:cNvSpPr/>
          <p:nvPr/>
        </p:nvSpPr>
        <p:spPr>
          <a:xfrm>
            <a:off x="4411889" y="2505407"/>
            <a:ext cx="329962" cy="329934"/>
          </a:xfrm>
          <a:custGeom>
            <a:rect b="b" l="l" r="r" t="t"/>
            <a:pathLst>
              <a:path extrusionOk="0" h="11815" w="11816">
                <a:moveTo>
                  <a:pt x="6207" y="693"/>
                </a:moveTo>
                <a:cubicBezTo>
                  <a:pt x="7877" y="819"/>
                  <a:pt x="9326" y="1670"/>
                  <a:pt x="10208" y="2993"/>
                </a:cubicBezTo>
                <a:lnTo>
                  <a:pt x="6207" y="5293"/>
                </a:lnTo>
                <a:lnTo>
                  <a:pt x="6207" y="693"/>
                </a:lnTo>
                <a:close/>
                <a:moveTo>
                  <a:pt x="10555" y="3623"/>
                </a:moveTo>
                <a:cubicBezTo>
                  <a:pt x="10901" y="4316"/>
                  <a:pt x="11090" y="5104"/>
                  <a:pt x="11090" y="5923"/>
                </a:cubicBezTo>
                <a:cubicBezTo>
                  <a:pt x="11090" y="7026"/>
                  <a:pt x="10744" y="8097"/>
                  <a:pt x="10114" y="8979"/>
                </a:cubicBezTo>
                <a:lnTo>
                  <a:pt x="6491" y="5986"/>
                </a:lnTo>
                <a:lnTo>
                  <a:pt x="10555" y="3623"/>
                </a:lnTo>
                <a:close/>
                <a:moveTo>
                  <a:pt x="5546" y="693"/>
                </a:moveTo>
                <a:lnTo>
                  <a:pt x="5546" y="5892"/>
                </a:lnTo>
                <a:cubicBezTo>
                  <a:pt x="5546" y="6018"/>
                  <a:pt x="5577" y="6081"/>
                  <a:pt x="5672" y="6175"/>
                </a:cubicBezTo>
                <a:lnTo>
                  <a:pt x="9673" y="9483"/>
                </a:lnTo>
                <a:cubicBezTo>
                  <a:pt x="8728" y="10491"/>
                  <a:pt x="7373" y="11121"/>
                  <a:pt x="5892" y="11121"/>
                </a:cubicBezTo>
                <a:cubicBezTo>
                  <a:pt x="3025" y="11121"/>
                  <a:pt x="662" y="8822"/>
                  <a:pt x="662" y="5892"/>
                </a:cubicBezTo>
                <a:cubicBezTo>
                  <a:pt x="662" y="3151"/>
                  <a:pt x="2836" y="851"/>
                  <a:pt x="5546" y="693"/>
                </a:cubicBezTo>
                <a:close/>
                <a:moveTo>
                  <a:pt x="5892" y="0"/>
                </a:moveTo>
                <a:cubicBezTo>
                  <a:pt x="2647" y="0"/>
                  <a:pt x="1" y="2615"/>
                  <a:pt x="1" y="5892"/>
                </a:cubicBezTo>
                <a:cubicBezTo>
                  <a:pt x="1" y="9168"/>
                  <a:pt x="2647" y="11814"/>
                  <a:pt x="5892" y="11814"/>
                </a:cubicBezTo>
                <a:cubicBezTo>
                  <a:pt x="9169" y="11814"/>
                  <a:pt x="11815" y="9168"/>
                  <a:pt x="11815" y="5892"/>
                </a:cubicBezTo>
                <a:cubicBezTo>
                  <a:pt x="11815" y="2678"/>
                  <a:pt x="9137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50" name="Google Shape;8550;p71"/>
          <p:cNvGrpSpPr/>
          <p:nvPr/>
        </p:nvGrpSpPr>
        <p:grpSpPr>
          <a:xfrm>
            <a:off x="6513741" y="1687670"/>
            <a:ext cx="310582" cy="330800"/>
            <a:chOff x="5421475" y="1945825"/>
            <a:chExt cx="278050" cy="296150"/>
          </a:xfrm>
        </p:grpSpPr>
        <p:sp>
          <p:nvSpPr>
            <p:cNvPr id="8551" name="Google Shape;8551;p71"/>
            <p:cNvSpPr/>
            <p:nvPr/>
          </p:nvSpPr>
          <p:spPr>
            <a:xfrm>
              <a:off x="5472650" y="1999375"/>
              <a:ext cx="172525" cy="242600"/>
            </a:xfrm>
            <a:custGeom>
              <a:rect b="b" l="l" r="r" t="t"/>
              <a:pathLst>
                <a:path extrusionOk="0" h="9704" w="6901">
                  <a:moveTo>
                    <a:pt x="1765" y="1355"/>
                  </a:moveTo>
                  <a:cubicBezTo>
                    <a:pt x="1986" y="1355"/>
                    <a:pt x="2143" y="1513"/>
                    <a:pt x="2143" y="1702"/>
                  </a:cubicBezTo>
                  <a:lnTo>
                    <a:pt x="2143" y="2048"/>
                  </a:lnTo>
                  <a:lnTo>
                    <a:pt x="1765" y="2048"/>
                  </a:lnTo>
                  <a:cubicBezTo>
                    <a:pt x="1671" y="2048"/>
                    <a:pt x="1545" y="2048"/>
                    <a:pt x="1419" y="2111"/>
                  </a:cubicBezTo>
                  <a:lnTo>
                    <a:pt x="1419" y="1702"/>
                  </a:lnTo>
                  <a:cubicBezTo>
                    <a:pt x="1419" y="1513"/>
                    <a:pt x="1576" y="1355"/>
                    <a:pt x="1765" y="1355"/>
                  </a:cubicBezTo>
                  <a:close/>
                  <a:moveTo>
                    <a:pt x="3151" y="631"/>
                  </a:moveTo>
                  <a:cubicBezTo>
                    <a:pt x="3341" y="631"/>
                    <a:pt x="3498" y="788"/>
                    <a:pt x="3498" y="1009"/>
                  </a:cubicBezTo>
                  <a:lnTo>
                    <a:pt x="3498" y="2111"/>
                  </a:lnTo>
                  <a:cubicBezTo>
                    <a:pt x="3404" y="2048"/>
                    <a:pt x="3277" y="2017"/>
                    <a:pt x="3151" y="2017"/>
                  </a:cubicBezTo>
                  <a:lnTo>
                    <a:pt x="2805" y="2017"/>
                  </a:lnTo>
                  <a:lnTo>
                    <a:pt x="2805" y="1009"/>
                  </a:lnTo>
                  <a:cubicBezTo>
                    <a:pt x="2805" y="788"/>
                    <a:pt x="2962" y="631"/>
                    <a:pt x="3151" y="631"/>
                  </a:cubicBezTo>
                  <a:close/>
                  <a:moveTo>
                    <a:pt x="4538" y="1355"/>
                  </a:moveTo>
                  <a:cubicBezTo>
                    <a:pt x="4727" y="1355"/>
                    <a:pt x="4884" y="1513"/>
                    <a:pt x="4884" y="1702"/>
                  </a:cubicBezTo>
                  <a:lnTo>
                    <a:pt x="4884" y="3088"/>
                  </a:lnTo>
                  <a:cubicBezTo>
                    <a:pt x="4884" y="3277"/>
                    <a:pt x="4727" y="3435"/>
                    <a:pt x="4538" y="3435"/>
                  </a:cubicBezTo>
                  <a:cubicBezTo>
                    <a:pt x="4349" y="3435"/>
                    <a:pt x="4191" y="3277"/>
                    <a:pt x="4191" y="3088"/>
                  </a:cubicBezTo>
                  <a:lnTo>
                    <a:pt x="4191" y="1702"/>
                  </a:lnTo>
                  <a:cubicBezTo>
                    <a:pt x="4191" y="1513"/>
                    <a:pt x="4349" y="1355"/>
                    <a:pt x="4538" y="1355"/>
                  </a:cubicBezTo>
                  <a:close/>
                  <a:moveTo>
                    <a:pt x="5924" y="2017"/>
                  </a:moveTo>
                  <a:cubicBezTo>
                    <a:pt x="6113" y="2017"/>
                    <a:pt x="6270" y="2174"/>
                    <a:pt x="6270" y="2363"/>
                  </a:cubicBezTo>
                  <a:lnTo>
                    <a:pt x="6270" y="3088"/>
                  </a:lnTo>
                  <a:cubicBezTo>
                    <a:pt x="6270" y="3277"/>
                    <a:pt x="6113" y="3435"/>
                    <a:pt x="5924" y="3435"/>
                  </a:cubicBezTo>
                  <a:cubicBezTo>
                    <a:pt x="5703" y="3435"/>
                    <a:pt x="5546" y="3277"/>
                    <a:pt x="5546" y="3088"/>
                  </a:cubicBezTo>
                  <a:lnTo>
                    <a:pt x="5546" y="2363"/>
                  </a:lnTo>
                  <a:cubicBezTo>
                    <a:pt x="5546" y="2174"/>
                    <a:pt x="5703" y="2017"/>
                    <a:pt x="5924" y="2017"/>
                  </a:cubicBezTo>
                  <a:close/>
                  <a:moveTo>
                    <a:pt x="3120" y="2741"/>
                  </a:moveTo>
                  <a:cubicBezTo>
                    <a:pt x="3309" y="2741"/>
                    <a:pt x="3467" y="2899"/>
                    <a:pt x="3467" y="3088"/>
                  </a:cubicBezTo>
                  <a:cubicBezTo>
                    <a:pt x="3467" y="3277"/>
                    <a:pt x="3309" y="3435"/>
                    <a:pt x="3120" y="3435"/>
                  </a:cubicBezTo>
                  <a:lnTo>
                    <a:pt x="1734" y="3435"/>
                  </a:lnTo>
                  <a:cubicBezTo>
                    <a:pt x="1545" y="3435"/>
                    <a:pt x="1387" y="3592"/>
                    <a:pt x="1387" y="3781"/>
                  </a:cubicBezTo>
                  <a:cubicBezTo>
                    <a:pt x="1387" y="4002"/>
                    <a:pt x="1545" y="4159"/>
                    <a:pt x="1734" y="4159"/>
                  </a:cubicBezTo>
                  <a:cubicBezTo>
                    <a:pt x="2679" y="4159"/>
                    <a:pt x="3467" y="4947"/>
                    <a:pt x="3467" y="5892"/>
                  </a:cubicBezTo>
                  <a:cubicBezTo>
                    <a:pt x="3467" y="6081"/>
                    <a:pt x="3624" y="6238"/>
                    <a:pt x="3845" y="6238"/>
                  </a:cubicBezTo>
                  <a:cubicBezTo>
                    <a:pt x="4034" y="6238"/>
                    <a:pt x="4191" y="6081"/>
                    <a:pt x="4191" y="5892"/>
                  </a:cubicBezTo>
                  <a:cubicBezTo>
                    <a:pt x="4191" y="5167"/>
                    <a:pt x="3876" y="4537"/>
                    <a:pt x="3435" y="4096"/>
                  </a:cubicBezTo>
                  <a:cubicBezTo>
                    <a:pt x="3593" y="4065"/>
                    <a:pt x="3750" y="4002"/>
                    <a:pt x="3876" y="3876"/>
                  </a:cubicBezTo>
                  <a:cubicBezTo>
                    <a:pt x="4065" y="4033"/>
                    <a:pt x="4317" y="4159"/>
                    <a:pt x="4569" y="4159"/>
                  </a:cubicBezTo>
                  <a:cubicBezTo>
                    <a:pt x="4853" y="4159"/>
                    <a:pt x="5073" y="4033"/>
                    <a:pt x="5294" y="3876"/>
                  </a:cubicBezTo>
                  <a:cubicBezTo>
                    <a:pt x="5483" y="4033"/>
                    <a:pt x="5703" y="4159"/>
                    <a:pt x="5987" y="4159"/>
                  </a:cubicBezTo>
                  <a:cubicBezTo>
                    <a:pt x="6113" y="4159"/>
                    <a:pt x="6239" y="4096"/>
                    <a:pt x="6333" y="4065"/>
                  </a:cubicBezTo>
                  <a:lnTo>
                    <a:pt x="6333" y="5167"/>
                  </a:lnTo>
                  <a:cubicBezTo>
                    <a:pt x="6333" y="5923"/>
                    <a:pt x="5861" y="6554"/>
                    <a:pt x="5199" y="6774"/>
                  </a:cubicBezTo>
                  <a:cubicBezTo>
                    <a:pt x="5042" y="6837"/>
                    <a:pt x="4979" y="6995"/>
                    <a:pt x="4979" y="7089"/>
                  </a:cubicBezTo>
                  <a:lnTo>
                    <a:pt x="4979" y="7562"/>
                  </a:lnTo>
                  <a:lnTo>
                    <a:pt x="2206" y="7562"/>
                  </a:lnTo>
                  <a:lnTo>
                    <a:pt x="2206" y="7089"/>
                  </a:lnTo>
                  <a:cubicBezTo>
                    <a:pt x="2206" y="6932"/>
                    <a:pt x="2143" y="6837"/>
                    <a:pt x="1986" y="6774"/>
                  </a:cubicBezTo>
                  <a:cubicBezTo>
                    <a:pt x="1261" y="6554"/>
                    <a:pt x="820" y="5892"/>
                    <a:pt x="820" y="5167"/>
                  </a:cubicBezTo>
                  <a:lnTo>
                    <a:pt x="820" y="3750"/>
                  </a:lnTo>
                  <a:lnTo>
                    <a:pt x="726" y="3750"/>
                  </a:lnTo>
                  <a:cubicBezTo>
                    <a:pt x="726" y="3151"/>
                    <a:pt x="1198" y="2741"/>
                    <a:pt x="1734" y="2741"/>
                  </a:cubicBezTo>
                  <a:close/>
                  <a:moveTo>
                    <a:pt x="5199" y="8286"/>
                  </a:moveTo>
                  <a:cubicBezTo>
                    <a:pt x="5388" y="8286"/>
                    <a:pt x="5546" y="8444"/>
                    <a:pt x="5546" y="8633"/>
                  </a:cubicBezTo>
                  <a:lnTo>
                    <a:pt x="5546" y="8979"/>
                  </a:lnTo>
                  <a:lnTo>
                    <a:pt x="1387" y="8979"/>
                  </a:lnTo>
                  <a:lnTo>
                    <a:pt x="1387" y="8633"/>
                  </a:lnTo>
                  <a:cubicBezTo>
                    <a:pt x="1387" y="8444"/>
                    <a:pt x="1545" y="8286"/>
                    <a:pt x="1734" y="8286"/>
                  </a:cubicBezTo>
                  <a:close/>
                  <a:moveTo>
                    <a:pt x="3120" y="1"/>
                  </a:moveTo>
                  <a:cubicBezTo>
                    <a:pt x="2647" y="1"/>
                    <a:pt x="2269" y="316"/>
                    <a:pt x="2143" y="757"/>
                  </a:cubicBezTo>
                  <a:cubicBezTo>
                    <a:pt x="2017" y="725"/>
                    <a:pt x="1891" y="694"/>
                    <a:pt x="1734" y="694"/>
                  </a:cubicBezTo>
                  <a:cubicBezTo>
                    <a:pt x="1167" y="694"/>
                    <a:pt x="726" y="1166"/>
                    <a:pt x="726" y="1702"/>
                  </a:cubicBezTo>
                  <a:lnTo>
                    <a:pt x="726" y="2426"/>
                  </a:lnTo>
                  <a:cubicBezTo>
                    <a:pt x="285" y="2678"/>
                    <a:pt x="1" y="3214"/>
                    <a:pt x="1" y="3750"/>
                  </a:cubicBezTo>
                  <a:lnTo>
                    <a:pt x="1" y="5136"/>
                  </a:lnTo>
                  <a:cubicBezTo>
                    <a:pt x="1" y="6081"/>
                    <a:pt x="568" y="6932"/>
                    <a:pt x="1387" y="7341"/>
                  </a:cubicBezTo>
                  <a:lnTo>
                    <a:pt x="1387" y="7656"/>
                  </a:lnTo>
                  <a:cubicBezTo>
                    <a:pt x="1009" y="7814"/>
                    <a:pt x="694" y="8160"/>
                    <a:pt x="694" y="8633"/>
                  </a:cubicBezTo>
                  <a:lnTo>
                    <a:pt x="694" y="9357"/>
                  </a:lnTo>
                  <a:cubicBezTo>
                    <a:pt x="694" y="9546"/>
                    <a:pt x="852" y="9704"/>
                    <a:pt x="1041" y="9704"/>
                  </a:cubicBezTo>
                  <a:lnTo>
                    <a:pt x="5892" y="9704"/>
                  </a:lnTo>
                  <a:cubicBezTo>
                    <a:pt x="6081" y="9704"/>
                    <a:pt x="6239" y="9546"/>
                    <a:pt x="6239" y="9357"/>
                  </a:cubicBezTo>
                  <a:lnTo>
                    <a:pt x="6239" y="8633"/>
                  </a:lnTo>
                  <a:cubicBezTo>
                    <a:pt x="6239" y="8192"/>
                    <a:pt x="5955" y="7814"/>
                    <a:pt x="5514" y="7656"/>
                  </a:cubicBezTo>
                  <a:lnTo>
                    <a:pt x="5514" y="7341"/>
                  </a:lnTo>
                  <a:cubicBezTo>
                    <a:pt x="6365" y="6932"/>
                    <a:pt x="6901" y="6081"/>
                    <a:pt x="6901" y="5136"/>
                  </a:cubicBezTo>
                  <a:lnTo>
                    <a:pt x="6901" y="2363"/>
                  </a:lnTo>
                  <a:cubicBezTo>
                    <a:pt x="6901" y="1796"/>
                    <a:pt x="6428" y="1355"/>
                    <a:pt x="5892" y="1355"/>
                  </a:cubicBezTo>
                  <a:cubicBezTo>
                    <a:pt x="5766" y="1355"/>
                    <a:pt x="5609" y="1387"/>
                    <a:pt x="5483" y="1418"/>
                  </a:cubicBezTo>
                  <a:cubicBezTo>
                    <a:pt x="5357" y="1009"/>
                    <a:pt x="4979" y="694"/>
                    <a:pt x="4506" y="694"/>
                  </a:cubicBezTo>
                  <a:cubicBezTo>
                    <a:pt x="4380" y="694"/>
                    <a:pt x="4223" y="725"/>
                    <a:pt x="4097" y="757"/>
                  </a:cubicBezTo>
                  <a:cubicBezTo>
                    <a:pt x="4002" y="316"/>
                    <a:pt x="3593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2" name="Google Shape;8552;p71"/>
            <p:cNvSpPr/>
            <p:nvPr/>
          </p:nvSpPr>
          <p:spPr>
            <a:xfrm>
              <a:off x="5559300" y="1945825"/>
              <a:ext cx="18150" cy="44125"/>
            </a:xfrm>
            <a:custGeom>
              <a:rect b="b" l="l" r="r" t="t"/>
              <a:pathLst>
                <a:path extrusionOk="0" h="176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418"/>
                  </a:lnTo>
                  <a:cubicBezTo>
                    <a:pt x="1" y="1607"/>
                    <a:pt x="158" y="1764"/>
                    <a:pt x="379" y="1764"/>
                  </a:cubicBezTo>
                  <a:cubicBezTo>
                    <a:pt x="568" y="1764"/>
                    <a:pt x="725" y="1607"/>
                    <a:pt x="725" y="1418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3" name="Google Shape;8553;p71"/>
            <p:cNvSpPr/>
            <p:nvPr/>
          </p:nvSpPr>
          <p:spPr>
            <a:xfrm>
              <a:off x="5611275" y="19639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76" y="1"/>
                  </a:moveTo>
                  <a:cubicBezTo>
                    <a:pt x="985" y="1"/>
                    <a:pt x="899" y="32"/>
                    <a:pt x="851" y="95"/>
                  </a:cubicBezTo>
                  <a:lnTo>
                    <a:pt x="127" y="788"/>
                  </a:lnTo>
                  <a:cubicBezTo>
                    <a:pt x="1" y="914"/>
                    <a:pt x="1" y="1166"/>
                    <a:pt x="127" y="1261"/>
                  </a:cubicBezTo>
                  <a:cubicBezTo>
                    <a:pt x="190" y="1340"/>
                    <a:pt x="284" y="1379"/>
                    <a:pt x="375" y="1379"/>
                  </a:cubicBezTo>
                  <a:cubicBezTo>
                    <a:pt x="466" y="1379"/>
                    <a:pt x="552" y="1340"/>
                    <a:pt x="599" y="1261"/>
                  </a:cubicBezTo>
                  <a:lnTo>
                    <a:pt x="1324" y="568"/>
                  </a:lnTo>
                  <a:cubicBezTo>
                    <a:pt x="1419" y="442"/>
                    <a:pt x="1419" y="221"/>
                    <a:pt x="1324" y="95"/>
                  </a:cubicBezTo>
                  <a:cubicBezTo>
                    <a:pt x="1261" y="32"/>
                    <a:pt x="1167" y="1"/>
                    <a:pt x="107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4" name="Google Shape;8554;p71"/>
            <p:cNvSpPr/>
            <p:nvPr/>
          </p:nvSpPr>
          <p:spPr>
            <a:xfrm>
              <a:off x="5664050" y="2067900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1" y="694"/>
                    <a:pt x="1418" y="536"/>
                    <a:pt x="1418" y="347"/>
                  </a:cubicBezTo>
                  <a:cubicBezTo>
                    <a:pt x="1418" y="158"/>
                    <a:pt x="1261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5" name="Google Shape;8555;p71"/>
            <p:cNvSpPr/>
            <p:nvPr/>
          </p:nvSpPr>
          <p:spPr>
            <a:xfrm>
              <a:off x="5421475" y="2067900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4"/>
                    <a:pt x="378" y="694"/>
                  </a:cubicBezTo>
                  <a:lnTo>
                    <a:pt x="1071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6" name="Google Shape;8556;p71"/>
            <p:cNvSpPr/>
            <p:nvPr/>
          </p:nvSpPr>
          <p:spPr>
            <a:xfrm>
              <a:off x="5490000" y="1963925"/>
              <a:ext cx="35450" cy="33900"/>
            </a:xfrm>
            <a:custGeom>
              <a:rect b="b" l="l" r="r" t="t"/>
              <a:pathLst>
                <a:path extrusionOk="0" h="1356" w="1418">
                  <a:moveTo>
                    <a:pt x="343" y="1"/>
                  </a:moveTo>
                  <a:cubicBezTo>
                    <a:pt x="252" y="1"/>
                    <a:pt x="158" y="32"/>
                    <a:pt x="95" y="95"/>
                  </a:cubicBezTo>
                  <a:cubicBezTo>
                    <a:pt x="0" y="221"/>
                    <a:pt x="0" y="442"/>
                    <a:pt x="95" y="568"/>
                  </a:cubicBezTo>
                  <a:lnTo>
                    <a:pt x="819" y="1261"/>
                  </a:lnTo>
                  <a:cubicBezTo>
                    <a:pt x="866" y="1324"/>
                    <a:pt x="953" y="1356"/>
                    <a:pt x="1044" y="1356"/>
                  </a:cubicBezTo>
                  <a:cubicBezTo>
                    <a:pt x="1134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67" y="95"/>
                  </a:lnTo>
                  <a:cubicBezTo>
                    <a:pt x="520" y="32"/>
                    <a:pt x="433" y="1"/>
                    <a:pt x="34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7" name="Google Shape;8557;p71"/>
            <p:cNvSpPr/>
            <p:nvPr/>
          </p:nvSpPr>
          <p:spPr>
            <a:xfrm>
              <a:off x="5437225" y="1997650"/>
              <a:ext cx="37825" cy="26325"/>
            </a:xfrm>
            <a:custGeom>
              <a:rect b="b" l="l" r="r" t="t"/>
              <a:pathLst>
                <a:path extrusionOk="0" h="1053" w="1513">
                  <a:moveTo>
                    <a:pt x="422" y="0"/>
                  </a:moveTo>
                  <a:cubicBezTo>
                    <a:pt x="285" y="0"/>
                    <a:pt x="140" y="81"/>
                    <a:pt x="95" y="196"/>
                  </a:cubicBezTo>
                  <a:cubicBezTo>
                    <a:pt x="0" y="353"/>
                    <a:pt x="95" y="574"/>
                    <a:pt x="252" y="668"/>
                  </a:cubicBezTo>
                  <a:lnTo>
                    <a:pt x="945" y="1015"/>
                  </a:lnTo>
                  <a:cubicBezTo>
                    <a:pt x="989" y="1041"/>
                    <a:pt x="1039" y="1052"/>
                    <a:pt x="1091" y="1052"/>
                  </a:cubicBezTo>
                  <a:cubicBezTo>
                    <a:pt x="1227" y="1052"/>
                    <a:pt x="1372" y="971"/>
                    <a:pt x="1418" y="857"/>
                  </a:cubicBezTo>
                  <a:cubicBezTo>
                    <a:pt x="1512" y="700"/>
                    <a:pt x="1418" y="479"/>
                    <a:pt x="1260" y="385"/>
                  </a:cubicBezTo>
                  <a:lnTo>
                    <a:pt x="567" y="38"/>
                  </a:lnTo>
                  <a:cubicBezTo>
                    <a:pt x="524" y="12"/>
                    <a:pt x="473" y="0"/>
                    <a:pt x="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58" name="Google Shape;8558;p71"/>
            <p:cNvSpPr/>
            <p:nvPr/>
          </p:nvSpPr>
          <p:spPr>
            <a:xfrm>
              <a:off x="5645150" y="1998300"/>
              <a:ext cx="37825" cy="26900"/>
            </a:xfrm>
            <a:custGeom>
              <a:rect b="b" l="l" r="r" t="t"/>
              <a:pathLst>
                <a:path extrusionOk="0" h="1076" w="1513">
                  <a:moveTo>
                    <a:pt x="1098" y="0"/>
                  </a:moveTo>
                  <a:cubicBezTo>
                    <a:pt x="1046" y="0"/>
                    <a:pt x="994" y="14"/>
                    <a:pt x="946" y="44"/>
                  </a:cubicBezTo>
                  <a:lnTo>
                    <a:pt x="253" y="422"/>
                  </a:lnTo>
                  <a:cubicBezTo>
                    <a:pt x="95" y="485"/>
                    <a:pt x="1" y="674"/>
                    <a:pt x="95" y="894"/>
                  </a:cubicBezTo>
                  <a:cubicBezTo>
                    <a:pt x="142" y="1011"/>
                    <a:pt x="258" y="1076"/>
                    <a:pt x="405" y="1076"/>
                  </a:cubicBezTo>
                  <a:cubicBezTo>
                    <a:pt x="456" y="1076"/>
                    <a:pt x="511" y="1068"/>
                    <a:pt x="568" y="1052"/>
                  </a:cubicBezTo>
                  <a:lnTo>
                    <a:pt x="1261" y="674"/>
                  </a:lnTo>
                  <a:cubicBezTo>
                    <a:pt x="1418" y="611"/>
                    <a:pt x="1513" y="422"/>
                    <a:pt x="1418" y="201"/>
                  </a:cubicBezTo>
                  <a:cubicBezTo>
                    <a:pt x="1331" y="71"/>
                    <a:pt x="1214" y="0"/>
                    <a:pt x="109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559" name="Google Shape;8559;p71"/>
          <p:cNvSpPr/>
          <p:nvPr/>
        </p:nvSpPr>
        <p:spPr>
          <a:xfrm>
            <a:off x="6501811" y="2078714"/>
            <a:ext cx="334346" cy="332587"/>
          </a:xfrm>
          <a:custGeom>
            <a:rect b="b" l="l" r="r" t="t"/>
            <a:pathLst>
              <a:path extrusionOk="0" h="11910" w="11973">
                <a:moveTo>
                  <a:pt x="11027" y="662"/>
                </a:moveTo>
                <a:lnTo>
                  <a:pt x="11027" y="1387"/>
                </a:lnTo>
                <a:lnTo>
                  <a:pt x="8601" y="1387"/>
                </a:lnTo>
                <a:cubicBezTo>
                  <a:pt x="8412" y="1387"/>
                  <a:pt x="8255" y="1229"/>
                  <a:pt x="8255" y="1040"/>
                </a:cubicBezTo>
                <a:cubicBezTo>
                  <a:pt x="8255" y="820"/>
                  <a:pt x="8412" y="662"/>
                  <a:pt x="8601" y="662"/>
                </a:cubicBezTo>
                <a:close/>
                <a:moveTo>
                  <a:pt x="10366" y="2048"/>
                </a:moveTo>
                <a:lnTo>
                  <a:pt x="10366" y="2773"/>
                </a:lnTo>
                <a:lnTo>
                  <a:pt x="7940" y="2773"/>
                </a:lnTo>
                <a:cubicBezTo>
                  <a:pt x="7926" y="2775"/>
                  <a:pt x="7912" y="2776"/>
                  <a:pt x="7899" y="2776"/>
                </a:cubicBezTo>
                <a:cubicBezTo>
                  <a:pt x="7728" y="2776"/>
                  <a:pt x="7593" y="2599"/>
                  <a:pt x="7593" y="2395"/>
                </a:cubicBezTo>
                <a:cubicBezTo>
                  <a:pt x="7593" y="2206"/>
                  <a:pt x="7751" y="2048"/>
                  <a:pt x="7940" y="2048"/>
                </a:cubicBezTo>
                <a:close/>
                <a:moveTo>
                  <a:pt x="11027" y="3466"/>
                </a:moveTo>
                <a:lnTo>
                  <a:pt x="11027" y="4191"/>
                </a:lnTo>
                <a:lnTo>
                  <a:pt x="8601" y="4191"/>
                </a:lnTo>
                <a:cubicBezTo>
                  <a:pt x="8412" y="4191"/>
                  <a:pt x="8255" y="4033"/>
                  <a:pt x="8255" y="3812"/>
                </a:cubicBezTo>
                <a:cubicBezTo>
                  <a:pt x="8255" y="3623"/>
                  <a:pt x="8412" y="3466"/>
                  <a:pt x="8601" y="3466"/>
                </a:cubicBezTo>
                <a:close/>
                <a:moveTo>
                  <a:pt x="1292" y="4884"/>
                </a:moveTo>
                <a:lnTo>
                  <a:pt x="1292" y="5608"/>
                </a:lnTo>
                <a:lnTo>
                  <a:pt x="568" y="5608"/>
                </a:lnTo>
                <a:lnTo>
                  <a:pt x="568" y="4884"/>
                </a:lnTo>
                <a:close/>
                <a:moveTo>
                  <a:pt x="11027" y="4884"/>
                </a:moveTo>
                <a:lnTo>
                  <a:pt x="11027" y="5608"/>
                </a:lnTo>
                <a:lnTo>
                  <a:pt x="6207" y="5608"/>
                </a:lnTo>
                <a:lnTo>
                  <a:pt x="6207" y="4884"/>
                </a:lnTo>
                <a:close/>
                <a:moveTo>
                  <a:pt x="3718" y="2080"/>
                </a:moveTo>
                <a:cubicBezTo>
                  <a:pt x="4663" y="2080"/>
                  <a:pt x="5482" y="2867"/>
                  <a:pt x="5482" y="3844"/>
                </a:cubicBezTo>
                <a:lnTo>
                  <a:pt x="5482" y="5955"/>
                </a:lnTo>
                <a:cubicBezTo>
                  <a:pt x="5482" y="6144"/>
                  <a:pt x="5325" y="6301"/>
                  <a:pt x="5136" y="6301"/>
                </a:cubicBezTo>
                <a:lnTo>
                  <a:pt x="2300" y="6301"/>
                </a:lnTo>
                <a:cubicBezTo>
                  <a:pt x="2111" y="6301"/>
                  <a:pt x="1954" y="6144"/>
                  <a:pt x="1954" y="5955"/>
                </a:cubicBezTo>
                <a:lnTo>
                  <a:pt x="1954" y="3844"/>
                </a:lnTo>
                <a:cubicBezTo>
                  <a:pt x="1954" y="2899"/>
                  <a:pt x="2742" y="2080"/>
                  <a:pt x="3718" y="2080"/>
                </a:cubicBezTo>
                <a:close/>
                <a:moveTo>
                  <a:pt x="11027" y="6301"/>
                </a:moveTo>
                <a:lnTo>
                  <a:pt x="11027" y="7688"/>
                </a:lnTo>
                <a:lnTo>
                  <a:pt x="7593" y="7688"/>
                </a:lnTo>
                <a:lnTo>
                  <a:pt x="7593" y="6301"/>
                </a:lnTo>
                <a:lnTo>
                  <a:pt x="8948" y="6301"/>
                </a:lnTo>
                <a:lnTo>
                  <a:pt x="8948" y="6648"/>
                </a:lnTo>
                <a:cubicBezTo>
                  <a:pt x="8948" y="6868"/>
                  <a:pt x="9106" y="7026"/>
                  <a:pt x="9326" y="7026"/>
                </a:cubicBezTo>
                <a:cubicBezTo>
                  <a:pt x="9515" y="7026"/>
                  <a:pt x="9673" y="6868"/>
                  <a:pt x="9673" y="6648"/>
                </a:cubicBezTo>
                <a:lnTo>
                  <a:pt x="9673" y="6301"/>
                </a:lnTo>
                <a:close/>
                <a:moveTo>
                  <a:pt x="4443" y="8349"/>
                </a:moveTo>
                <a:cubicBezTo>
                  <a:pt x="4852" y="8349"/>
                  <a:pt x="5293" y="8633"/>
                  <a:pt x="5419" y="9074"/>
                </a:cubicBezTo>
                <a:lnTo>
                  <a:pt x="2080" y="9074"/>
                </a:lnTo>
                <a:cubicBezTo>
                  <a:pt x="2237" y="8664"/>
                  <a:pt x="2616" y="8349"/>
                  <a:pt x="3057" y="8349"/>
                </a:cubicBezTo>
                <a:close/>
                <a:moveTo>
                  <a:pt x="11027" y="8349"/>
                </a:moveTo>
                <a:lnTo>
                  <a:pt x="11027" y="9735"/>
                </a:lnTo>
                <a:lnTo>
                  <a:pt x="7593" y="9735"/>
                </a:lnTo>
                <a:lnTo>
                  <a:pt x="7593" y="8349"/>
                </a:lnTo>
                <a:lnTo>
                  <a:pt x="8948" y="8349"/>
                </a:lnTo>
                <a:lnTo>
                  <a:pt x="8948" y="8696"/>
                </a:lnTo>
                <a:cubicBezTo>
                  <a:pt x="8948" y="8916"/>
                  <a:pt x="9106" y="9074"/>
                  <a:pt x="9326" y="9074"/>
                </a:cubicBezTo>
                <a:cubicBezTo>
                  <a:pt x="9515" y="9074"/>
                  <a:pt x="9673" y="8916"/>
                  <a:pt x="9673" y="8696"/>
                </a:cubicBezTo>
                <a:lnTo>
                  <a:pt x="9673" y="8349"/>
                </a:lnTo>
                <a:close/>
                <a:moveTo>
                  <a:pt x="8633" y="0"/>
                </a:moveTo>
                <a:cubicBezTo>
                  <a:pt x="8066" y="0"/>
                  <a:pt x="7625" y="473"/>
                  <a:pt x="7625" y="1040"/>
                </a:cubicBezTo>
                <a:cubicBezTo>
                  <a:pt x="7625" y="1135"/>
                  <a:pt x="7656" y="1292"/>
                  <a:pt x="7688" y="1418"/>
                </a:cubicBezTo>
                <a:cubicBezTo>
                  <a:pt x="7278" y="1544"/>
                  <a:pt x="6963" y="1922"/>
                  <a:pt x="6963" y="2395"/>
                </a:cubicBezTo>
                <a:cubicBezTo>
                  <a:pt x="6963" y="2678"/>
                  <a:pt x="7058" y="2962"/>
                  <a:pt x="7278" y="3151"/>
                </a:cubicBezTo>
                <a:cubicBezTo>
                  <a:pt x="7373" y="3308"/>
                  <a:pt x="7530" y="3403"/>
                  <a:pt x="7751" y="3434"/>
                </a:cubicBezTo>
                <a:cubicBezTo>
                  <a:pt x="7688" y="3560"/>
                  <a:pt x="7656" y="3655"/>
                  <a:pt x="7656" y="3812"/>
                </a:cubicBezTo>
                <a:cubicBezTo>
                  <a:pt x="7656" y="3939"/>
                  <a:pt x="7688" y="4065"/>
                  <a:pt x="7751" y="4191"/>
                </a:cubicBezTo>
                <a:lnTo>
                  <a:pt x="6270" y="4191"/>
                </a:lnTo>
                <a:lnTo>
                  <a:pt x="6270" y="3812"/>
                </a:lnTo>
                <a:cubicBezTo>
                  <a:pt x="6270" y="2489"/>
                  <a:pt x="5167" y="1387"/>
                  <a:pt x="3844" y="1387"/>
                </a:cubicBezTo>
                <a:cubicBezTo>
                  <a:pt x="2490" y="1387"/>
                  <a:pt x="1387" y="2489"/>
                  <a:pt x="1387" y="3812"/>
                </a:cubicBezTo>
                <a:lnTo>
                  <a:pt x="1387" y="4191"/>
                </a:lnTo>
                <a:lnTo>
                  <a:pt x="379" y="4191"/>
                </a:lnTo>
                <a:cubicBezTo>
                  <a:pt x="158" y="4191"/>
                  <a:pt x="1" y="4348"/>
                  <a:pt x="1" y="4537"/>
                </a:cubicBezTo>
                <a:lnTo>
                  <a:pt x="1" y="11500"/>
                </a:lnTo>
                <a:cubicBezTo>
                  <a:pt x="1" y="11689"/>
                  <a:pt x="158" y="11846"/>
                  <a:pt x="379" y="11846"/>
                </a:cubicBezTo>
                <a:cubicBezTo>
                  <a:pt x="568" y="11846"/>
                  <a:pt x="725" y="11689"/>
                  <a:pt x="725" y="11500"/>
                </a:cubicBezTo>
                <a:lnTo>
                  <a:pt x="725" y="6301"/>
                </a:lnTo>
                <a:lnTo>
                  <a:pt x="1481" y="6301"/>
                </a:lnTo>
                <a:cubicBezTo>
                  <a:pt x="1639" y="6711"/>
                  <a:pt x="1985" y="7026"/>
                  <a:pt x="2458" y="7026"/>
                </a:cubicBezTo>
                <a:lnTo>
                  <a:pt x="3529" y="7026"/>
                </a:lnTo>
                <a:lnTo>
                  <a:pt x="3529" y="7719"/>
                </a:lnTo>
                <a:lnTo>
                  <a:pt x="3151" y="7719"/>
                </a:lnTo>
                <a:cubicBezTo>
                  <a:pt x="2237" y="7719"/>
                  <a:pt x="1387" y="8507"/>
                  <a:pt x="1387" y="9452"/>
                </a:cubicBezTo>
                <a:cubicBezTo>
                  <a:pt x="1387" y="9641"/>
                  <a:pt x="1544" y="9798"/>
                  <a:pt x="1733" y="9798"/>
                </a:cubicBezTo>
                <a:lnTo>
                  <a:pt x="3529" y="9798"/>
                </a:lnTo>
                <a:lnTo>
                  <a:pt x="3529" y="10523"/>
                </a:lnTo>
                <a:lnTo>
                  <a:pt x="2458" y="10523"/>
                </a:lnTo>
                <a:cubicBezTo>
                  <a:pt x="1859" y="10523"/>
                  <a:pt x="1418" y="10996"/>
                  <a:pt x="1418" y="11531"/>
                </a:cubicBezTo>
                <a:cubicBezTo>
                  <a:pt x="1418" y="11752"/>
                  <a:pt x="1576" y="11909"/>
                  <a:pt x="1796" y="11909"/>
                </a:cubicBezTo>
                <a:cubicBezTo>
                  <a:pt x="1985" y="11909"/>
                  <a:pt x="2143" y="11752"/>
                  <a:pt x="2143" y="11531"/>
                </a:cubicBezTo>
                <a:cubicBezTo>
                  <a:pt x="2143" y="11342"/>
                  <a:pt x="2300" y="11185"/>
                  <a:pt x="2490" y="11185"/>
                </a:cubicBezTo>
                <a:lnTo>
                  <a:pt x="3561" y="11185"/>
                </a:lnTo>
                <a:lnTo>
                  <a:pt x="3561" y="11531"/>
                </a:lnTo>
                <a:cubicBezTo>
                  <a:pt x="3561" y="11752"/>
                  <a:pt x="3718" y="11909"/>
                  <a:pt x="3907" y="11909"/>
                </a:cubicBezTo>
                <a:cubicBezTo>
                  <a:pt x="4096" y="11909"/>
                  <a:pt x="4254" y="11752"/>
                  <a:pt x="4254" y="11531"/>
                </a:cubicBezTo>
                <a:lnTo>
                  <a:pt x="4254" y="11185"/>
                </a:lnTo>
                <a:lnTo>
                  <a:pt x="5325" y="11185"/>
                </a:lnTo>
                <a:cubicBezTo>
                  <a:pt x="5514" y="11185"/>
                  <a:pt x="5672" y="11342"/>
                  <a:pt x="5672" y="11531"/>
                </a:cubicBezTo>
                <a:cubicBezTo>
                  <a:pt x="5672" y="11752"/>
                  <a:pt x="5829" y="11909"/>
                  <a:pt x="6050" y="11909"/>
                </a:cubicBezTo>
                <a:cubicBezTo>
                  <a:pt x="6239" y="11909"/>
                  <a:pt x="6396" y="11752"/>
                  <a:pt x="6396" y="11531"/>
                </a:cubicBezTo>
                <a:cubicBezTo>
                  <a:pt x="6396" y="10964"/>
                  <a:pt x="5924" y="10523"/>
                  <a:pt x="5356" y="10523"/>
                </a:cubicBezTo>
                <a:lnTo>
                  <a:pt x="4317" y="10523"/>
                </a:lnTo>
                <a:lnTo>
                  <a:pt x="4317" y="9798"/>
                </a:lnTo>
                <a:lnTo>
                  <a:pt x="6081" y="9798"/>
                </a:lnTo>
                <a:cubicBezTo>
                  <a:pt x="6270" y="9798"/>
                  <a:pt x="6428" y="9641"/>
                  <a:pt x="6428" y="9452"/>
                </a:cubicBezTo>
                <a:cubicBezTo>
                  <a:pt x="6428" y="8507"/>
                  <a:pt x="5640" y="7719"/>
                  <a:pt x="4663" y="7719"/>
                </a:cubicBezTo>
                <a:lnTo>
                  <a:pt x="4317" y="7719"/>
                </a:lnTo>
                <a:lnTo>
                  <a:pt x="4317" y="7026"/>
                </a:lnTo>
                <a:lnTo>
                  <a:pt x="5356" y="7026"/>
                </a:lnTo>
                <a:cubicBezTo>
                  <a:pt x="5798" y="7026"/>
                  <a:pt x="6207" y="6742"/>
                  <a:pt x="6365" y="6301"/>
                </a:cubicBezTo>
                <a:lnTo>
                  <a:pt x="7089" y="6301"/>
                </a:lnTo>
                <a:lnTo>
                  <a:pt x="7089" y="11500"/>
                </a:lnTo>
                <a:cubicBezTo>
                  <a:pt x="7089" y="11689"/>
                  <a:pt x="7247" y="11846"/>
                  <a:pt x="7467" y="11846"/>
                </a:cubicBezTo>
                <a:cubicBezTo>
                  <a:pt x="7656" y="11846"/>
                  <a:pt x="7814" y="11689"/>
                  <a:pt x="7814" y="11500"/>
                </a:cubicBezTo>
                <a:lnTo>
                  <a:pt x="7814" y="10492"/>
                </a:lnTo>
                <a:lnTo>
                  <a:pt x="11279" y="10492"/>
                </a:lnTo>
                <a:lnTo>
                  <a:pt x="11279" y="11500"/>
                </a:lnTo>
                <a:cubicBezTo>
                  <a:pt x="11279" y="11689"/>
                  <a:pt x="11437" y="11846"/>
                  <a:pt x="11626" y="11846"/>
                </a:cubicBezTo>
                <a:cubicBezTo>
                  <a:pt x="11815" y="11846"/>
                  <a:pt x="11972" y="11689"/>
                  <a:pt x="11972" y="11500"/>
                </a:cubicBezTo>
                <a:lnTo>
                  <a:pt x="11972" y="3151"/>
                </a:lnTo>
                <a:cubicBezTo>
                  <a:pt x="11972" y="2962"/>
                  <a:pt x="11815" y="2804"/>
                  <a:pt x="11626" y="2804"/>
                </a:cubicBezTo>
                <a:lnTo>
                  <a:pt x="11279" y="2804"/>
                </a:lnTo>
                <a:lnTo>
                  <a:pt x="11279" y="2080"/>
                </a:lnTo>
                <a:lnTo>
                  <a:pt x="11626" y="2080"/>
                </a:lnTo>
                <a:cubicBezTo>
                  <a:pt x="11815" y="2080"/>
                  <a:pt x="11972" y="1922"/>
                  <a:pt x="11972" y="1733"/>
                </a:cubicBezTo>
                <a:lnTo>
                  <a:pt x="11972" y="347"/>
                </a:lnTo>
                <a:cubicBezTo>
                  <a:pt x="11752" y="158"/>
                  <a:pt x="11594" y="0"/>
                  <a:pt x="11405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560" name="Google Shape;8560;p71"/>
          <p:cNvGrpSpPr/>
          <p:nvPr/>
        </p:nvGrpSpPr>
        <p:grpSpPr>
          <a:xfrm>
            <a:off x="6503185" y="2563914"/>
            <a:ext cx="331693" cy="212928"/>
            <a:chOff x="5411225" y="2726350"/>
            <a:chExt cx="296950" cy="190625"/>
          </a:xfrm>
        </p:grpSpPr>
        <p:sp>
          <p:nvSpPr>
            <p:cNvPr id="8561" name="Google Shape;8561;p71"/>
            <p:cNvSpPr/>
            <p:nvPr/>
          </p:nvSpPr>
          <p:spPr>
            <a:xfrm>
              <a:off x="5534100" y="2794875"/>
              <a:ext cx="52000" cy="51225"/>
            </a:xfrm>
            <a:custGeom>
              <a:rect b="b" l="l" r="r" t="t"/>
              <a:pathLst>
                <a:path extrusionOk="0" h="2049" w="2080">
                  <a:moveTo>
                    <a:pt x="1009" y="662"/>
                  </a:moveTo>
                  <a:cubicBezTo>
                    <a:pt x="1229" y="662"/>
                    <a:pt x="1387" y="851"/>
                    <a:pt x="1387" y="1040"/>
                  </a:cubicBezTo>
                  <a:cubicBezTo>
                    <a:pt x="1387" y="1229"/>
                    <a:pt x="1229" y="1387"/>
                    <a:pt x="1009" y="1387"/>
                  </a:cubicBezTo>
                  <a:cubicBezTo>
                    <a:pt x="819" y="1387"/>
                    <a:pt x="662" y="1229"/>
                    <a:pt x="662" y="1040"/>
                  </a:cubicBezTo>
                  <a:cubicBezTo>
                    <a:pt x="662" y="851"/>
                    <a:pt x="819" y="662"/>
                    <a:pt x="1009" y="662"/>
                  </a:cubicBezTo>
                  <a:close/>
                  <a:moveTo>
                    <a:pt x="1009" y="0"/>
                  </a:moveTo>
                  <a:cubicBezTo>
                    <a:pt x="441" y="0"/>
                    <a:pt x="0" y="473"/>
                    <a:pt x="0" y="1040"/>
                  </a:cubicBezTo>
                  <a:cubicBezTo>
                    <a:pt x="0" y="1639"/>
                    <a:pt x="473" y="2048"/>
                    <a:pt x="1009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80" y="473"/>
                    <a:pt x="1607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2" name="Google Shape;8562;p71"/>
            <p:cNvSpPr/>
            <p:nvPr/>
          </p:nvSpPr>
          <p:spPr>
            <a:xfrm>
              <a:off x="5411225" y="2726350"/>
              <a:ext cx="296950" cy="190625"/>
            </a:xfrm>
            <a:custGeom>
              <a:rect b="b" l="l" r="r" t="t"/>
              <a:pathLst>
                <a:path extrusionOk="0" h="7625" w="11878">
                  <a:moveTo>
                    <a:pt x="5924" y="662"/>
                  </a:moveTo>
                  <a:cubicBezTo>
                    <a:pt x="7404" y="662"/>
                    <a:pt x="8759" y="1576"/>
                    <a:pt x="9641" y="2332"/>
                  </a:cubicBezTo>
                  <a:cubicBezTo>
                    <a:pt x="9736" y="2395"/>
                    <a:pt x="9830" y="2489"/>
                    <a:pt x="9925" y="2584"/>
                  </a:cubicBezTo>
                  <a:cubicBezTo>
                    <a:pt x="8696" y="2080"/>
                    <a:pt x="7278" y="1733"/>
                    <a:pt x="5924" y="1733"/>
                  </a:cubicBezTo>
                  <a:cubicBezTo>
                    <a:pt x="4569" y="1733"/>
                    <a:pt x="3183" y="2080"/>
                    <a:pt x="1954" y="2584"/>
                  </a:cubicBezTo>
                  <a:cubicBezTo>
                    <a:pt x="2048" y="2521"/>
                    <a:pt x="2111" y="2458"/>
                    <a:pt x="2206" y="2395"/>
                  </a:cubicBezTo>
                  <a:cubicBezTo>
                    <a:pt x="3151" y="1544"/>
                    <a:pt x="4474" y="662"/>
                    <a:pt x="5924" y="662"/>
                  </a:cubicBezTo>
                  <a:close/>
                  <a:moveTo>
                    <a:pt x="5924" y="2426"/>
                  </a:moveTo>
                  <a:cubicBezTo>
                    <a:pt x="6333" y="2426"/>
                    <a:pt x="6711" y="2489"/>
                    <a:pt x="7089" y="2521"/>
                  </a:cubicBezTo>
                  <a:cubicBezTo>
                    <a:pt x="7467" y="2836"/>
                    <a:pt x="7656" y="3308"/>
                    <a:pt x="7656" y="3813"/>
                  </a:cubicBezTo>
                  <a:cubicBezTo>
                    <a:pt x="7656" y="4758"/>
                    <a:pt x="6869" y="5545"/>
                    <a:pt x="5924" y="5545"/>
                  </a:cubicBezTo>
                  <a:cubicBezTo>
                    <a:pt x="4978" y="5545"/>
                    <a:pt x="4191" y="4758"/>
                    <a:pt x="4191" y="3813"/>
                  </a:cubicBezTo>
                  <a:cubicBezTo>
                    <a:pt x="4191" y="3308"/>
                    <a:pt x="4411" y="2836"/>
                    <a:pt x="4789" y="2521"/>
                  </a:cubicBezTo>
                  <a:cubicBezTo>
                    <a:pt x="5136" y="2489"/>
                    <a:pt x="5545" y="2426"/>
                    <a:pt x="5924" y="2426"/>
                  </a:cubicBezTo>
                  <a:close/>
                  <a:moveTo>
                    <a:pt x="3781" y="2710"/>
                  </a:moveTo>
                  <a:lnTo>
                    <a:pt x="3781" y="2710"/>
                  </a:lnTo>
                  <a:cubicBezTo>
                    <a:pt x="3624" y="3056"/>
                    <a:pt x="3498" y="3434"/>
                    <a:pt x="3498" y="3813"/>
                  </a:cubicBezTo>
                  <a:cubicBezTo>
                    <a:pt x="3498" y="5167"/>
                    <a:pt x="4600" y="6270"/>
                    <a:pt x="5924" y="6270"/>
                  </a:cubicBezTo>
                  <a:cubicBezTo>
                    <a:pt x="7278" y="6270"/>
                    <a:pt x="8381" y="5167"/>
                    <a:pt x="8381" y="3813"/>
                  </a:cubicBezTo>
                  <a:cubicBezTo>
                    <a:pt x="8381" y="3434"/>
                    <a:pt x="8286" y="3056"/>
                    <a:pt x="8097" y="2710"/>
                  </a:cubicBezTo>
                  <a:lnTo>
                    <a:pt x="8097" y="2710"/>
                  </a:lnTo>
                  <a:cubicBezTo>
                    <a:pt x="9137" y="2993"/>
                    <a:pt x="10145" y="3434"/>
                    <a:pt x="11027" y="3907"/>
                  </a:cubicBezTo>
                  <a:cubicBezTo>
                    <a:pt x="10744" y="4222"/>
                    <a:pt x="10240" y="4789"/>
                    <a:pt x="9547" y="5356"/>
                  </a:cubicBezTo>
                  <a:cubicBezTo>
                    <a:pt x="8601" y="6144"/>
                    <a:pt x="7310" y="6932"/>
                    <a:pt x="5924" y="6932"/>
                  </a:cubicBezTo>
                  <a:cubicBezTo>
                    <a:pt x="4474" y="6932"/>
                    <a:pt x="3088" y="6018"/>
                    <a:pt x="2237" y="5262"/>
                  </a:cubicBezTo>
                  <a:cubicBezTo>
                    <a:pt x="1607" y="4726"/>
                    <a:pt x="1135" y="4222"/>
                    <a:pt x="851" y="3907"/>
                  </a:cubicBezTo>
                  <a:cubicBezTo>
                    <a:pt x="1733" y="3371"/>
                    <a:pt x="2710" y="2962"/>
                    <a:pt x="3781" y="2710"/>
                  </a:cubicBezTo>
                  <a:close/>
                  <a:moveTo>
                    <a:pt x="5924" y="0"/>
                  </a:moveTo>
                  <a:cubicBezTo>
                    <a:pt x="4411" y="0"/>
                    <a:pt x="2931" y="820"/>
                    <a:pt x="1765" y="1796"/>
                  </a:cubicBezTo>
                  <a:cubicBezTo>
                    <a:pt x="725" y="2678"/>
                    <a:pt x="95" y="3592"/>
                    <a:pt x="64" y="3624"/>
                  </a:cubicBezTo>
                  <a:cubicBezTo>
                    <a:pt x="1" y="3750"/>
                    <a:pt x="1" y="3907"/>
                    <a:pt x="64" y="4002"/>
                  </a:cubicBezTo>
                  <a:cubicBezTo>
                    <a:pt x="95" y="4065"/>
                    <a:pt x="725" y="4915"/>
                    <a:pt x="1765" y="5829"/>
                  </a:cubicBezTo>
                  <a:cubicBezTo>
                    <a:pt x="2931" y="6805"/>
                    <a:pt x="4348" y="7625"/>
                    <a:pt x="5924" y="7625"/>
                  </a:cubicBezTo>
                  <a:cubicBezTo>
                    <a:pt x="7436" y="7625"/>
                    <a:pt x="8759" y="6900"/>
                    <a:pt x="9925" y="5955"/>
                  </a:cubicBezTo>
                  <a:cubicBezTo>
                    <a:pt x="10712" y="5325"/>
                    <a:pt x="11374" y="4600"/>
                    <a:pt x="11815" y="4002"/>
                  </a:cubicBezTo>
                  <a:cubicBezTo>
                    <a:pt x="11878" y="3907"/>
                    <a:pt x="11878" y="3750"/>
                    <a:pt x="11815" y="3624"/>
                  </a:cubicBezTo>
                  <a:cubicBezTo>
                    <a:pt x="11752" y="3592"/>
                    <a:pt x="11122" y="2710"/>
                    <a:pt x="10114" y="1796"/>
                  </a:cubicBezTo>
                  <a:cubicBezTo>
                    <a:pt x="8916" y="820"/>
                    <a:pt x="7499" y="0"/>
                    <a:pt x="592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3" name="Google Shape;8563;p71"/>
          <p:cNvGrpSpPr/>
          <p:nvPr/>
        </p:nvGrpSpPr>
        <p:grpSpPr>
          <a:xfrm>
            <a:off x="7764197" y="1698574"/>
            <a:ext cx="332559" cy="308990"/>
            <a:chOff x="6524150" y="1938725"/>
            <a:chExt cx="297725" cy="276625"/>
          </a:xfrm>
        </p:grpSpPr>
        <p:sp>
          <p:nvSpPr>
            <p:cNvPr id="8564" name="Google Shape;8564;p71"/>
            <p:cNvSpPr/>
            <p:nvPr/>
          </p:nvSpPr>
          <p:spPr>
            <a:xfrm>
              <a:off x="6524150" y="2025375"/>
              <a:ext cx="297725" cy="189975"/>
            </a:xfrm>
            <a:custGeom>
              <a:rect b="b" l="l" r="r" t="t"/>
              <a:pathLst>
                <a:path extrusionOk="0" h="7599" w="11909">
                  <a:moveTo>
                    <a:pt x="9767" y="2079"/>
                  </a:moveTo>
                  <a:lnTo>
                    <a:pt x="9767" y="5198"/>
                  </a:lnTo>
                  <a:cubicBezTo>
                    <a:pt x="9735" y="5041"/>
                    <a:pt x="9672" y="4915"/>
                    <a:pt x="9546" y="4789"/>
                  </a:cubicBezTo>
                  <a:lnTo>
                    <a:pt x="7813" y="3056"/>
                  </a:lnTo>
                  <a:cubicBezTo>
                    <a:pt x="7624" y="2867"/>
                    <a:pt x="7341" y="2741"/>
                    <a:pt x="7057" y="2741"/>
                  </a:cubicBezTo>
                  <a:lnTo>
                    <a:pt x="6018" y="2741"/>
                  </a:lnTo>
                  <a:cubicBezTo>
                    <a:pt x="5923" y="2741"/>
                    <a:pt x="5797" y="2836"/>
                    <a:pt x="5734" y="2930"/>
                  </a:cubicBezTo>
                  <a:lnTo>
                    <a:pt x="5482" y="3403"/>
                  </a:lnTo>
                  <a:cubicBezTo>
                    <a:pt x="5293" y="3812"/>
                    <a:pt x="4883" y="4001"/>
                    <a:pt x="4505" y="4001"/>
                  </a:cubicBezTo>
                  <a:lnTo>
                    <a:pt x="5356" y="2269"/>
                  </a:lnTo>
                  <a:cubicBezTo>
                    <a:pt x="5419" y="2143"/>
                    <a:pt x="5576" y="2079"/>
                    <a:pt x="5671" y="2079"/>
                  </a:cubicBezTo>
                  <a:close/>
                  <a:moveTo>
                    <a:pt x="1418" y="2079"/>
                  </a:moveTo>
                  <a:lnTo>
                    <a:pt x="1418" y="5545"/>
                  </a:lnTo>
                  <a:lnTo>
                    <a:pt x="725" y="5545"/>
                  </a:lnTo>
                  <a:lnTo>
                    <a:pt x="725" y="2079"/>
                  </a:lnTo>
                  <a:close/>
                  <a:moveTo>
                    <a:pt x="11153" y="2079"/>
                  </a:moveTo>
                  <a:lnTo>
                    <a:pt x="11153" y="5545"/>
                  </a:lnTo>
                  <a:lnTo>
                    <a:pt x="10460" y="5545"/>
                  </a:lnTo>
                  <a:lnTo>
                    <a:pt x="10460" y="2079"/>
                  </a:lnTo>
                  <a:close/>
                  <a:moveTo>
                    <a:pt x="6931" y="630"/>
                  </a:moveTo>
                  <a:cubicBezTo>
                    <a:pt x="6774" y="1008"/>
                    <a:pt x="6427" y="1323"/>
                    <a:pt x="5955" y="1323"/>
                  </a:cubicBezTo>
                  <a:lnTo>
                    <a:pt x="5671" y="1323"/>
                  </a:lnTo>
                  <a:cubicBezTo>
                    <a:pt x="5293" y="1323"/>
                    <a:pt x="4946" y="1575"/>
                    <a:pt x="4726" y="1922"/>
                  </a:cubicBezTo>
                  <a:lnTo>
                    <a:pt x="3655" y="4064"/>
                  </a:lnTo>
                  <a:cubicBezTo>
                    <a:pt x="3623" y="4127"/>
                    <a:pt x="3623" y="4253"/>
                    <a:pt x="3655" y="4316"/>
                  </a:cubicBezTo>
                  <a:cubicBezTo>
                    <a:pt x="3718" y="4411"/>
                    <a:pt x="3781" y="4474"/>
                    <a:pt x="3875" y="4537"/>
                  </a:cubicBezTo>
                  <a:cubicBezTo>
                    <a:pt x="4088" y="4627"/>
                    <a:pt x="4310" y="4670"/>
                    <a:pt x="4532" y="4670"/>
                  </a:cubicBezTo>
                  <a:cubicBezTo>
                    <a:pt x="5165" y="4670"/>
                    <a:pt x="5785" y="4316"/>
                    <a:pt x="6112" y="3686"/>
                  </a:cubicBezTo>
                  <a:lnTo>
                    <a:pt x="6238" y="3434"/>
                  </a:lnTo>
                  <a:lnTo>
                    <a:pt x="7026" y="3434"/>
                  </a:lnTo>
                  <a:cubicBezTo>
                    <a:pt x="7089" y="3434"/>
                    <a:pt x="7215" y="3466"/>
                    <a:pt x="7246" y="3529"/>
                  </a:cubicBezTo>
                  <a:lnTo>
                    <a:pt x="8979" y="5261"/>
                  </a:lnTo>
                  <a:cubicBezTo>
                    <a:pt x="9137" y="5419"/>
                    <a:pt x="9137" y="5545"/>
                    <a:pt x="9105" y="5640"/>
                  </a:cubicBezTo>
                  <a:cubicBezTo>
                    <a:pt x="9105" y="5671"/>
                    <a:pt x="9042" y="5829"/>
                    <a:pt x="8885" y="5860"/>
                  </a:cubicBezTo>
                  <a:lnTo>
                    <a:pt x="5576" y="6805"/>
                  </a:lnTo>
                  <a:cubicBezTo>
                    <a:pt x="5543" y="6814"/>
                    <a:pt x="5507" y="6818"/>
                    <a:pt x="5470" y="6818"/>
                  </a:cubicBezTo>
                  <a:cubicBezTo>
                    <a:pt x="5371" y="6818"/>
                    <a:pt x="5268" y="6788"/>
                    <a:pt x="5198" y="6742"/>
                  </a:cubicBezTo>
                  <a:lnTo>
                    <a:pt x="4096" y="5640"/>
                  </a:lnTo>
                  <a:cubicBezTo>
                    <a:pt x="4033" y="5545"/>
                    <a:pt x="3938" y="5514"/>
                    <a:pt x="3875" y="5514"/>
                  </a:cubicBezTo>
                  <a:lnTo>
                    <a:pt x="2111" y="5514"/>
                  </a:lnTo>
                  <a:lnTo>
                    <a:pt x="2111" y="2048"/>
                  </a:lnTo>
                  <a:lnTo>
                    <a:pt x="2741" y="2048"/>
                  </a:lnTo>
                  <a:cubicBezTo>
                    <a:pt x="3119" y="2048"/>
                    <a:pt x="3466" y="1796"/>
                    <a:pt x="3686" y="1449"/>
                  </a:cubicBezTo>
                  <a:lnTo>
                    <a:pt x="4001" y="819"/>
                  </a:lnTo>
                  <a:cubicBezTo>
                    <a:pt x="4064" y="693"/>
                    <a:pt x="4190" y="630"/>
                    <a:pt x="4316" y="630"/>
                  </a:cubicBezTo>
                  <a:close/>
                  <a:moveTo>
                    <a:pt x="4316" y="0"/>
                  </a:moveTo>
                  <a:cubicBezTo>
                    <a:pt x="3907" y="0"/>
                    <a:pt x="3560" y="221"/>
                    <a:pt x="3371" y="599"/>
                  </a:cubicBezTo>
                  <a:lnTo>
                    <a:pt x="3056" y="1229"/>
                  </a:lnTo>
                  <a:cubicBezTo>
                    <a:pt x="2962" y="1323"/>
                    <a:pt x="2836" y="1418"/>
                    <a:pt x="2741" y="1418"/>
                  </a:cubicBezTo>
                  <a:lnTo>
                    <a:pt x="378" y="1418"/>
                  </a:lnTo>
                  <a:cubicBezTo>
                    <a:pt x="158" y="1418"/>
                    <a:pt x="0" y="1575"/>
                    <a:pt x="0" y="1764"/>
                  </a:cubicBezTo>
                  <a:lnTo>
                    <a:pt x="0" y="5955"/>
                  </a:lnTo>
                  <a:cubicBezTo>
                    <a:pt x="0" y="6144"/>
                    <a:pt x="158" y="6301"/>
                    <a:pt x="378" y="6301"/>
                  </a:cubicBezTo>
                  <a:lnTo>
                    <a:pt x="3718" y="6301"/>
                  </a:lnTo>
                  <a:lnTo>
                    <a:pt x="4694" y="7278"/>
                  </a:lnTo>
                  <a:cubicBezTo>
                    <a:pt x="4894" y="7477"/>
                    <a:pt x="5139" y="7598"/>
                    <a:pt x="5410" y="7598"/>
                  </a:cubicBezTo>
                  <a:cubicBezTo>
                    <a:pt x="5525" y="7598"/>
                    <a:pt x="5644" y="7577"/>
                    <a:pt x="5766" y="7530"/>
                  </a:cubicBezTo>
                  <a:lnTo>
                    <a:pt x="9074" y="6553"/>
                  </a:lnTo>
                  <a:cubicBezTo>
                    <a:pt x="9263" y="6522"/>
                    <a:pt x="9420" y="6396"/>
                    <a:pt x="9578" y="6238"/>
                  </a:cubicBezTo>
                  <a:lnTo>
                    <a:pt x="11562" y="6238"/>
                  </a:lnTo>
                  <a:cubicBezTo>
                    <a:pt x="11751" y="6238"/>
                    <a:pt x="11909" y="6081"/>
                    <a:pt x="11909" y="5892"/>
                  </a:cubicBezTo>
                  <a:lnTo>
                    <a:pt x="11909" y="1733"/>
                  </a:lnTo>
                  <a:cubicBezTo>
                    <a:pt x="11877" y="1544"/>
                    <a:pt x="11720" y="1386"/>
                    <a:pt x="11499" y="1386"/>
                  </a:cubicBezTo>
                  <a:lnTo>
                    <a:pt x="7341" y="1386"/>
                  </a:lnTo>
                  <a:cubicBezTo>
                    <a:pt x="7561" y="1103"/>
                    <a:pt x="7687" y="693"/>
                    <a:pt x="7687" y="347"/>
                  </a:cubicBezTo>
                  <a:cubicBezTo>
                    <a:pt x="7687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5" name="Google Shape;8565;p71"/>
            <p:cNvSpPr/>
            <p:nvPr/>
          </p:nvSpPr>
          <p:spPr>
            <a:xfrm>
              <a:off x="6664325" y="1938725"/>
              <a:ext cx="17375" cy="43350"/>
            </a:xfrm>
            <a:custGeom>
              <a:rect b="b" l="l" r="r" t="t"/>
              <a:pathLst>
                <a:path extrusionOk="0" h="1734" w="695"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1355"/>
                  </a:lnTo>
                  <a:cubicBezTo>
                    <a:pt x="1" y="1576"/>
                    <a:pt x="159" y="1733"/>
                    <a:pt x="348" y="1733"/>
                  </a:cubicBezTo>
                  <a:cubicBezTo>
                    <a:pt x="537" y="1733"/>
                    <a:pt x="694" y="1576"/>
                    <a:pt x="694" y="1355"/>
                  </a:cubicBezTo>
                  <a:lnTo>
                    <a:pt x="694" y="347"/>
                  </a:lnTo>
                  <a:cubicBezTo>
                    <a:pt x="694" y="158"/>
                    <a:pt x="537" y="1"/>
                    <a:pt x="34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6" name="Google Shape;8566;p71"/>
            <p:cNvSpPr/>
            <p:nvPr/>
          </p:nvSpPr>
          <p:spPr>
            <a:xfrm>
              <a:off x="6594250" y="1972800"/>
              <a:ext cx="35450" cy="35275"/>
            </a:xfrm>
            <a:custGeom>
              <a:rect b="b" l="l" r="r" t="t"/>
              <a:pathLst>
                <a:path extrusionOk="0" h="1411" w="1418">
                  <a:moveTo>
                    <a:pt x="374" y="0"/>
                  </a:moveTo>
                  <a:cubicBezTo>
                    <a:pt x="291" y="0"/>
                    <a:pt x="205" y="40"/>
                    <a:pt x="126" y="118"/>
                  </a:cubicBezTo>
                  <a:cubicBezTo>
                    <a:pt x="0" y="244"/>
                    <a:pt x="0" y="496"/>
                    <a:pt x="126" y="591"/>
                  </a:cubicBezTo>
                  <a:lnTo>
                    <a:pt x="819" y="1316"/>
                  </a:lnTo>
                  <a:cubicBezTo>
                    <a:pt x="882" y="1379"/>
                    <a:pt x="969" y="1410"/>
                    <a:pt x="1055" y="1410"/>
                  </a:cubicBezTo>
                  <a:cubicBezTo>
                    <a:pt x="1142" y="1410"/>
                    <a:pt x="1229" y="1379"/>
                    <a:pt x="1292" y="1316"/>
                  </a:cubicBezTo>
                  <a:cubicBezTo>
                    <a:pt x="1418" y="1190"/>
                    <a:pt x="1418" y="969"/>
                    <a:pt x="1292" y="843"/>
                  </a:cubicBezTo>
                  <a:lnTo>
                    <a:pt x="599" y="118"/>
                  </a:lnTo>
                  <a:cubicBezTo>
                    <a:pt x="536" y="40"/>
                    <a:pt x="457" y="0"/>
                    <a:pt x="37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67" name="Google Shape;8567;p71"/>
            <p:cNvSpPr/>
            <p:nvPr/>
          </p:nvSpPr>
          <p:spPr>
            <a:xfrm>
              <a:off x="6715525" y="1972800"/>
              <a:ext cx="35475" cy="35275"/>
            </a:xfrm>
            <a:custGeom>
              <a:rect b="b" l="l" r="r" t="t"/>
              <a:pathLst>
                <a:path extrusionOk="0" h="1411" w="1419">
                  <a:moveTo>
                    <a:pt x="1056" y="0"/>
                  </a:moveTo>
                  <a:cubicBezTo>
                    <a:pt x="970" y="0"/>
                    <a:pt x="883" y="40"/>
                    <a:pt x="820" y="118"/>
                  </a:cubicBezTo>
                  <a:lnTo>
                    <a:pt x="127" y="843"/>
                  </a:lnTo>
                  <a:cubicBezTo>
                    <a:pt x="1" y="969"/>
                    <a:pt x="1" y="1190"/>
                    <a:pt x="127" y="1316"/>
                  </a:cubicBezTo>
                  <a:cubicBezTo>
                    <a:pt x="174" y="1379"/>
                    <a:pt x="261" y="1410"/>
                    <a:pt x="351" y="1410"/>
                  </a:cubicBezTo>
                  <a:cubicBezTo>
                    <a:pt x="442" y="1410"/>
                    <a:pt x="536" y="1379"/>
                    <a:pt x="599" y="1316"/>
                  </a:cubicBezTo>
                  <a:lnTo>
                    <a:pt x="1293" y="591"/>
                  </a:lnTo>
                  <a:cubicBezTo>
                    <a:pt x="1419" y="496"/>
                    <a:pt x="1419" y="244"/>
                    <a:pt x="1293" y="118"/>
                  </a:cubicBezTo>
                  <a:cubicBezTo>
                    <a:pt x="1230" y="40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68" name="Google Shape;8568;p71"/>
          <p:cNvGrpSpPr/>
          <p:nvPr/>
        </p:nvGrpSpPr>
        <p:grpSpPr>
          <a:xfrm>
            <a:off x="2726867" y="1687656"/>
            <a:ext cx="331721" cy="330827"/>
            <a:chOff x="2141000" y="1954475"/>
            <a:chExt cx="296975" cy="296175"/>
          </a:xfrm>
        </p:grpSpPr>
        <p:sp>
          <p:nvSpPr>
            <p:cNvPr id="8569" name="Google Shape;8569;p71"/>
            <p:cNvSpPr/>
            <p:nvPr/>
          </p:nvSpPr>
          <p:spPr>
            <a:xfrm>
              <a:off x="2280425" y="1989925"/>
              <a:ext cx="104775" cy="68550"/>
            </a:xfrm>
            <a:custGeom>
              <a:rect b="b" l="l" r="r" t="t"/>
              <a:pathLst>
                <a:path extrusionOk="0" h="2742" w="4191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05"/>
                    <a:pt x="158" y="662"/>
                    <a:pt x="315" y="662"/>
                  </a:cubicBezTo>
                  <a:lnTo>
                    <a:pt x="2426" y="662"/>
                  </a:lnTo>
                  <a:cubicBezTo>
                    <a:pt x="2615" y="662"/>
                    <a:pt x="2773" y="820"/>
                    <a:pt x="2773" y="1009"/>
                  </a:cubicBezTo>
                  <a:lnTo>
                    <a:pt x="2773" y="1576"/>
                  </a:lnTo>
                  <a:lnTo>
                    <a:pt x="2678" y="1450"/>
                  </a:lnTo>
                  <a:cubicBezTo>
                    <a:pt x="2615" y="1387"/>
                    <a:pt x="2521" y="1355"/>
                    <a:pt x="2430" y="1355"/>
                  </a:cubicBezTo>
                  <a:cubicBezTo>
                    <a:pt x="2340" y="1355"/>
                    <a:pt x="2253" y="1387"/>
                    <a:pt x="2206" y="1450"/>
                  </a:cubicBezTo>
                  <a:cubicBezTo>
                    <a:pt x="2080" y="1576"/>
                    <a:pt x="2080" y="1796"/>
                    <a:pt x="2206" y="1922"/>
                  </a:cubicBezTo>
                  <a:lnTo>
                    <a:pt x="2899" y="2647"/>
                  </a:lnTo>
                  <a:cubicBezTo>
                    <a:pt x="2993" y="2710"/>
                    <a:pt x="3056" y="2741"/>
                    <a:pt x="3151" y="2741"/>
                  </a:cubicBezTo>
                  <a:cubicBezTo>
                    <a:pt x="3214" y="2741"/>
                    <a:pt x="3340" y="2710"/>
                    <a:pt x="3371" y="2647"/>
                  </a:cubicBezTo>
                  <a:lnTo>
                    <a:pt x="4096" y="1922"/>
                  </a:lnTo>
                  <a:cubicBezTo>
                    <a:pt x="4191" y="1796"/>
                    <a:pt x="4191" y="1576"/>
                    <a:pt x="4096" y="1450"/>
                  </a:cubicBezTo>
                  <a:cubicBezTo>
                    <a:pt x="4033" y="1387"/>
                    <a:pt x="3938" y="1355"/>
                    <a:pt x="3848" y="1355"/>
                  </a:cubicBezTo>
                  <a:cubicBezTo>
                    <a:pt x="3757" y="1355"/>
                    <a:pt x="3671" y="1387"/>
                    <a:pt x="3623" y="1450"/>
                  </a:cubicBezTo>
                  <a:lnTo>
                    <a:pt x="3497" y="1576"/>
                  </a:lnTo>
                  <a:lnTo>
                    <a:pt x="3497" y="1009"/>
                  </a:lnTo>
                  <a:cubicBezTo>
                    <a:pt x="3497" y="442"/>
                    <a:pt x="3025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0" name="Google Shape;8570;p71"/>
            <p:cNvSpPr/>
            <p:nvPr/>
          </p:nvSpPr>
          <p:spPr>
            <a:xfrm>
              <a:off x="2174875" y="2145875"/>
              <a:ext cx="105575" cy="69325"/>
            </a:xfrm>
            <a:custGeom>
              <a:rect b="b" l="l" r="r" t="t"/>
              <a:pathLst>
                <a:path extrusionOk="0" h="2773" w="4223">
                  <a:moveTo>
                    <a:pt x="1056" y="0"/>
                  </a:moveTo>
                  <a:cubicBezTo>
                    <a:pt x="969" y="0"/>
                    <a:pt x="883" y="32"/>
                    <a:pt x="820" y="95"/>
                  </a:cubicBezTo>
                  <a:lnTo>
                    <a:pt x="95" y="820"/>
                  </a:lnTo>
                  <a:cubicBezTo>
                    <a:pt x="1" y="914"/>
                    <a:pt x="1" y="1166"/>
                    <a:pt x="95" y="1292"/>
                  </a:cubicBezTo>
                  <a:cubicBezTo>
                    <a:pt x="158" y="1339"/>
                    <a:pt x="253" y="1363"/>
                    <a:pt x="343" y="1363"/>
                  </a:cubicBezTo>
                  <a:cubicBezTo>
                    <a:pt x="434" y="1363"/>
                    <a:pt x="521" y="1339"/>
                    <a:pt x="568" y="1292"/>
                  </a:cubicBezTo>
                  <a:lnTo>
                    <a:pt x="694" y="1166"/>
                  </a:lnTo>
                  <a:lnTo>
                    <a:pt x="694" y="1702"/>
                  </a:lnTo>
                  <a:cubicBezTo>
                    <a:pt x="757" y="2300"/>
                    <a:pt x="1229" y="2773"/>
                    <a:pt x="1765" y="2773"/>
                  </a:cubicBezTo>
                  <a:lnTo>
                    <a:pt x="3844" y="2773"/>
                  </a:lnTo>
                  <a:cubicBezTo>
                    <a:pt x="4065" y="2773"/>
                    <a:pt x="4222" y="2615"/>
                    <a:pt x="4222" y="2426"/>
                  </a:cubicBezTo>
                  <a:cubicBezTo>
                    <a:pt x="4222" y="2237"/>
                    <a:pt x="4065" y="2080"/>
                    <a:pt x="3844" y="2080"/>
                  </a:cubicBezTo>
                  <a:lnTo>
                    <a:pt x="1765" y="2080"/>
                  </a:lnTo>
                  <a:cubicBezTo>
                    <a:pt x="1576" y="2080"/>
                    <a:pt x="1418" y="1922"/>
                    <a:pt x="1418" y="1702"/>
                  </a:cubicBezTo>
                  <a:lnTo>
                    <a:pt x="1418" y="1166"/>
                  </a:lnTo>
                  <a:lnTo>
                    <a:pt x="1544" y="1292"/>
                  </a:lnTo>
                  <a:cubicBezTo>
                    <a:pt x="1592" y="1339"/>
                    <a:pt x="1678" y="1363"/>
                    <a:pt x="1769" y="1363"/>
                  </a:cubicBezTo>
                  <a:cubicBezTo>
                    <a:pt x="1859" y="1363"/>
                    <a:pt x="1954" y="1339"/>
                    <a:pt x="2017" y="1292"/>
                  </a:cubicBezTo>
                  <a:cubicBezTo>
                    <a:pt x="2112" y="1166"/>
                    <a:pt x="2112" y="914"/>
                    <a:pt x="2017" y="820"/>
                  </a:cubicBezTo>
                  <a:lnTo>
                    <a:pt x="1292" y="95"/>
                  </a:lnTo>
                  <a:cubicBezTo>
                    <a:pt x="1229" y="32"/>
                    <a:pt x="1143" y="0"/>
                    <a:pt x="105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1" name="Google Shape;8571;p71"/>
            <p:cNvSpPr/>
            <p:nvPr/>
          </p:nvSpPr>
          <p:spPr>
            <a:xfrm>
              <a:off x="2141000" y="1954475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94"/>
                  </a:moveTo>
                  <a:cubicBezTo>
                    <a:pt x="3372" y="694"/>
                    <a:pt x="3782" y="1166"/>
                    <a:pt x="3782" y="1734"/>
                  </a:cubicBezTo>
                  <a:cubicBezTo>
                    <a:pt x="3782" y="2301"/>
                    <a:pt x="3309" y="2742"/>
                    <a:pt x="2773" y="2742"/>
                  </a:cubicBezTo>
                  <a:cubicBezTo>
                    <a:pt x="2175" y="2742"/>
                    <a:pt x="1734" y="2269"/>
                    <a:pt x="1734" y="1734"/>
                  </a:cubicBezTo>
                  <a:cubicBezTo>
                    <a:pt x="1734" y="1166"/>
                    <a:pt x="2206" y="694"/>
                    <a:pt x="2773" y="694"/>
                  </a:cubicBezTo>
                  <a:close/>
                  <a:moveTo>
                    <a:pt x="2773" y="3466"/>
                  </a:moveTo>
                  <a:cubicBezTo>
                    <a:pt x="3908" y="3466"/>
                    <a:pt x="4853" y="4411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1"/>
                    <a:pt x="1639" y="3466"/>
                    <a:pt x="2773" y="3466"/>
                  </a:cubicBezTo>
                  <a:close/>
                  <a:moveTo>
                    <a:pt x="2805" y="1"/>
                  </a:moveTo>
                  <a:cubicBezTo>
                    <a:pt x="1860" y="1"/>
                    <a:pt x="1072" y="788"/>
                    <a:pt x="1072" y="1734"/>
                  </a:cubicBezTo>
                  <a:cubicBezTo>
                    <a:pt x="1072" y="2238"/>
                    <a:pt x="1324" y="2710"/>
                    <a:pt x="1671" y="3025"/>
                  </a:cubicBezTo>
                  <a:cubicBezTo>
                    <a:pt x="726" y="3466"/>
                    <a:pt x="64" y="4443"/>
                    <a:pt x="64" y="5577"/>
                  </a:cubicBezTo>
                  <a:lnTo>
                    <a:pt x="64" y="6617"/>
                  </a:lnTo>
                  <a:cubicBezTo>
                    <a:pt x="1" y="6806"/>
                    <a:pt x="159" y="6963"/>
                    <a:pt x="379" y="6963"/>
                  </a:cubicBezTo>
                  <a:lnTo>
                    <a:pt x="5199" y="6963"/>
                  </a:lnTo>
                  <a:cubicBezTo>
                    <a:pt x="5420" y="6963"/>
                    <a:pt x="5577" y="6806"/>
                    <a:pt x="5577" y="6617"/>
                  </a:cubicBezTo>
                  <a:lnTo>
                    <a:pt x="5577" y="5577"/>
                  </a:lnTo>
                  <a:cubicBezTo>
                    <a:pt x="5577" y="4443"/>
                    <a:pt x="4884" y="3498"/>
                    <a:pt x="3939" y="3025"/>
                  </a:cubicBezTo>
                  <a:cubicBezTo>
                    <a:pt x="4317" y="2710"/>
                    <a:pt x="4538" y="2238"/>
                    <a:pt x="4538" y="1734"/>
                  </a:cubicBezTo>
                  <a:cubicBezTo>
                    <a:pt x="4538" y="788"/>
                    <a:pt x="3750" y="1"/>
                    <a:pt x="280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2" name="Google Shape;8572;p71"/>
            <p:cNvSpPr/>
            <p:nvPr/>
          </p:nvSpPr>
          <p:spPr>
            <a:xfrm>
              <a:off x="2298525" y="2076550"/>
              <a:ext cx="139450" cy="174100"/>
            </a:xfrm>
            <a:custGeom>
              <a:rect b="b" l="l" r="r" t="t"/>
              <a:pathLst>
                <a:path extrusionOk="0" h="6964" w="5578">
                  <a:moveTo>
                    <a:pt x="2773" y="663"/>
                  </a:moveTo>
                  <a:cubicBezTo>
                    <a:pt x="3372" y="663"/>
                    <a:pt x="3782" y="1135"/>
                    <a:pt x="3782" y="1702"/>
                  </a:cubicBezTo>
                  <a:cubicBezTo>
                    <a:pt x="3782" y="2238"/>
                    <a:pt x="3309" y="2710"/>
                    <a:pt x="2773" y="2710"/>
                  </a:cubicBezTo>
                  <a:cubicBezTo>
                    <a:pt x="2175" y="2710"/>
                    <a:pt x="1734" y="2238"/>
                    <a:pt x="1734" y="1702"/>
                  </a:cubicBezTo>
                  <a:cubicBezTo>
                    <a:pt x="1734" y="1135"/>
                    <a:pt x="2175" y="663"/>
                    <a:pt x="2773" y="663"/>
                  </a:cubicBezTo>
                  <a:close/>
                  <a:moveTo>
                    <a:pt x="2773" y="3467"/>
                  </a:moveTo>
                  <a:cubicBezTo>
                    <a:pt x="3908" y="3467"/>
                    <a:pt x="4853" y="4412"/>
                    <a:pt x="4853" y="5546"/>
                  </a:cubicBezTo>
                  <a:lnTo>
                    <a:pt x="4853" y="6270"/>
                  </a:lnTo>
                  <a:lnTo>
                    <a:pt x="694" y="6270"/>
                  </a:lnTo>
                  <a:lnTo>
                    <a:pt x="694" y="5546"/>
                  </a:lnTo>
                  <a:cubicBezTo>
                    <a:pt x="694" y="4412"/>
                    <a:pt x="1639" y="3467"/>
                    <a:pt x="2773" y="3467"/>
                  </a:cubicBezTo>
                  <a:close/>
                  <a:moveTo>
                    <a:pt x="2773" y="1"/>
                  </a:moveTo>
                  <a:cubicBezTo>
                    <a:pt x="1828" y="1"/>
                    <a:pt x="1041" y="789"/>
                    <a:pt x="1041" y="1734"/>
                  </a:cubicBezTo>
                  <a:cubicBezTo>
                    <a:pt x="1041" y="2238"/>
                    <a:pt x="1261" y="2710"/>
                    <a:pt x="1608" y="3025"/>
                  </a:cubicBezTo>
                  <a:cubicBezTo>
                    <a:pt x="663" y="3467"/>
                    <a:pt x="1" y="4443"/>
                    <a:pt x="1" y="5546"/>
                  </a:cubicBezTo>
                  <a:lnTo>
                    <a:pt x="1" y="6617"/>
                  </a:lnTo>
                  <a:cubicBezTo>
                    <a:pt x="1" y="6806"/>
                    <a:pt x="159" y="6964"/>
                    <a:pt x="379" y="6964"/>
                  </a:cubicBezTo>
                  <a:lnTo>
                    <a:pt x="5199" y="6964"/>
                  </a:lnTo>
                  <a:cubicBezTo>
                    <a:pt x="5420" y="6964"/>
                    <a:pt x="5577" y="6806"/>
                    <a:pt x="5577" y="6617"/>
                  </a:cubicBezTo>
                  <a:lnTo>
                    <a:pt x="5577" y="5546"/>
                  </a:lnTo>
                  <a:cubicBezTo>
                    <a:pt x="5514" y="4412"/>
                    <a:pt x="4853" y="3467"/>
                    <a:pt x="3908" y="3025"/>
                  </a:cubicBezTo>
                  <a:cubicBezTo>
                    <a:pt x="4254" y="2710"/>
                    <a:pt x="4506" y="2238"/>
                    <a:pt x="4506" y="1734"/>
                  </a:cubicBezTo>
                  <a:cubicBezTo>
                    <a:pt x="4506" y="789"/>
                    <a:pt x="3719" y="1"/>
                    <a:pt x="277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3" name="Google Shape;8573;p71"/>
          <p:cNvGrpSpPr/>
          <p:nvPr/>
        </p:nvGrpSpPr>
        <p:grpSpPr>
          <a:xfrm>
            <a:off x="2720723" y="2079918"/>
            <a:ext cx="344008" cy="330185"/>
            <a:chOff x="2140225" y="2318650"/>
            <a:chExt cx="307975" cy="295600"/>
          </a:xfrm>
        </p:grpSpPr>
        <p:sp>
          <p:nvSpPr>
            <p:cNvPr id="8574" name="Google Shape;8574;p71"/>
            <p:cNvSpPr/>
            <p:nvPr/>
          </p:nvSpPr>
          <p:spPr>
            <a:xfrm>
              <a:off x="2281200" y="2353025"/>
              <a:ext cx="104000" cy="121300"/>
            </a:xfrm>
            <a:custGeom>
              <a:rect b="b" l="l" r="r" t="t"/>
              <a:pathLst>
                <a:path extrusionOk="0" h="4852" w="4160">
                  <a:moveTo>
                    <a:pt x="2080" y="662"/>
                  </a:moveTo>
                  <a:cubicBezTo>
                    <a:pt x="2490" y="662"/>
                    <a:pt x="2805" y="977"/>
                    <a:pt x="2805" y="1386"/>
                  </a:cubicBezTo>
                  <a:cubicBezTo>
                    <a:pt x="2805" y="1764"/>
                    <a:pt x="2490" y="2079"/>
                    <a:pt x="2080" y="2079"/>
                  </a:cubicBezTo>
                  <a:cubicBezTo>
                    <a:pt x="1702" y="2079"/>
                    <a:pt x="1387" y="1764"/>
                    <a:pt x="1387" y="1386"/>
                  </a:cubicBezTo>
                  <a:cubicBezTo>
                    <a:pt x="1387" y="977"/>
                    <a:pt x="1702" y="662"/>
                    <a:pt x="2080" y="662"/>
                  </a:cubicBezTo>
                  <a:close/>
                  <a:moveTo>
                    <a:pt x="2080" y="2773"/>
                  </a:moveTo>
                  <a:cubicBezTo>
                    <a:pt x="2836" y="2773"/>
                    <a:pt x="3466" y="3403"/>
                    <a:pt x="3466" y="4127"/>
                  </a:cubicBezTo>
                  <a:lnTo>
                    <a:pt x="662" y="4127"/>
                  </a:lnTo>
                  <a:cubicBezTo>
                    <a:pt x="662" y="3403"/>
                    <a:pt x="1293" y="2773"/>
                    <a:pt x="2080" y="2773"/>
                  </a:cubicBezTo>
                  <a:close/>
                  <a:moveTo>
                    <a:pt x="2112" y="0"/>
                  </a:moveTo>
                  <a:cubicBezTo>
                    <a:pt x="1387" y="0"/>
                    <a:pt x="757" y="630"/>
                    <a:pt x="757" y="1386"/>
                  </a:cubicBezTo>
                  <a:cubicBezTo>
                    <a:pt x="757" y="1733"/>
                    <a:pt x="915" y="2079"/>
                    <a:pt x="1135" y="2332"/>
                  </a:cubicBezTo>
                  <a:cubicBezTo>
                    <a:pt x="505" y="2678"/>
                    <a:pt x="64" y="3340"/>
                    <a:pt x="64" y="4127"/>
                  </a:cubicBezTo>
                  <a:lnTo>
                    <a:pt x="64" y="4505"/>
                  </a:lnTo>
                  <a:cubicBezTo>
                    <a:pt x="1" y="4694"/>
                    <a:pt x="158" y="4852"/>
                    <a:pt x="347" y="4852"/>
                  </a:cubicBezTo>
                  <a:lnTo>
                    <a:pt x="3813" y="4852"/>
                  </a:lnTo>
                  <a:cubicBezTo>
                    <a:pt x="4002" y="4852"/>
                    <a:pt x="4160" y="4694"/>
                    <a:pt x="4160" y="4505"/>
                  </a:cubicBezTo>
                  <a:lnTo>
                    <a:pt x="4160" y="4127"/>
                  </a:lnTo>
                  <a:cubicBezTo>
                    <a:pt x="4160" y="3340"/>
                    <a:pt x="3750" y="2678"/>
                    <a:pt x="3120" y="2332"/>
                  </a:cubicBezTo>
                  <a:cubicBezTo>
                    <a:pt x="3340" y="2079"/>
                    <a:pt x="3498" y="1733"/>
                    <a:pt x="3498" y="1386"/>
                  </a:cubicBezTo>
                  <a:cubicBezTo>
                    <a:pt x="3498" y="630"/>
                    <a:pt x="2868" y="0"/>
                    <a:pt x="211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5" name="Google Shape;8575;p71"/>
            <p:cNvSpPr/>
            <p:nvPr/>
          </p:nvSpPr>
          <p:spPr>
            <a:xfrm>
              <a:off x="2140225" y="2318650"/>
              <a:ext cx="307975" cy="295600"/>
            </a:xfrm>
            <a:custGeom>
              <a:rect b="b" l="l" r="r" t="t"/>
              <a:pathLst>
                <a:path extrusionOk="0" h="11824" w="12319">
                  <a:moveTo>
                    <a:pt x="7712" y="682"/>
                  </a:moveTo>
                  <a:cubicBezTo>
                    <a:pt x="8607" y="682"/>
                    <a:pt x="9499" y="1029"/>
                    <a:pt x="10177" y="1690"/>
                  </a:cubicBezTo>
                  <a:cubicBezTo>
                    <a:pt x="11468" y="2982"/>
                    <a:pt x="11531" y="5187"/>
                    <a:pt x="10177" y="6573"/>
                  </a:cubicBezTo>
                  <a:cubicBezTo>
                    <a:pt x="9500" y="7266"/>
                    <a:pt x="8627" y="7590"/>
                    <a:pt x="7754" y="7590"/>
                  </a:cubicBezTo>
                  <a:cubicBezTo>
                    <a:pt x="6839" y="7590"/>
                    <a:pt x="5923" y="7234"/>
                    <a:pt x="5230" y="6573"/>
                  </a:cubicBezTo>
                  <a:cubicBezTo>
                    <a:pt x="3939" y="5282"/>
                    <a:pt x="3876" y="3045"/>
                    <a:pt x="5325" y="1659"/>
                  </a:cubicBezTo>
                  <a:cubicBezTo>
                    <a:pt x="6001" y="997"/>
                    <a:pt x="6858" y="682"/>
                    <a:pt x="7712" y="682"/>
                  </a:cubicBezTo>
                  <a:close/>
                  <a:moveTo>
                    <a:pt x="4128" y="6258"/>
                  </a:moveTo>
                  <a:cubicBezTo>
                    <a:pt x="4285" y="6573"/>
                    <a:pt x="4537" y="6857"/>
                    <a:pt x="4758" y="7078"/>
                  </a:cubicBezTo>
                  <a:cubicBezTo>
                    <a:pt x="5010" y="7330"/>
                    <a:pt x="5293" y="7550"/>
                    <a:pt x="5577" y="7708"/>
                  </a:cubicBezTo>
                  <a:lnTo>
                    <a:pt x="5136" y="8180"/>
                  </a:lnTo>
                  <a:cubicBezTo>
                    <a:pt x="5073" y="8243"/>
                    <a:pt x="4978" y="8275"/>
                    <a:pt x="4888" y="8275"/>
                  </a:cubicBezTo>
                  <a:cubicBezTo>
                    <a:pt x="4797" y="8275"/>
                    <a:pt x="4710" y="8243"/>
                    <a:pt x="4663" y="8180"/>
                  </a:cubicBezTo>
                  <a:lnTo>
                    <a:pt x="3655" y="7204"/>
                  </a:lnTo>
                  <a:cubicBezTo>
                    <a:pt x="3498" y="7078"/>
                    <a:pt x="3498" y="6857"/>
                    <a:pt x="3655" y="6731"/>
                  </a:cubicBezTo>
                  <a:lnTo>
                    <a:pt x="4128" y="6258"/>
                  </a:lnTo>
                  <a:close/>
                  <a:moveTo>
                    <a:pt x="3403" y="7960"/>
                  </a:moveTo>
                  <a:lnTo>
                    <a:pt x="3876" y="8432"/>
                  </a:lnTo>
                  <a:lnTo>
                    <a:pt x="3309" y="8968"/>
                  </a:lnTo>
                  <a:lnTo>
                    <a:pt x="2836" y="8495"/>
                  </a:lnTo>
                  <a:lnTo>
                    <a:pt x="3403" y="7960"/>
                  </a:lnTo>
                  <a:close/>
                  <a:moveTo>
                    <a:pt x="2363" y="8968"/>
                  </a:moveTo>
                  <a:lnTo>
                    <a:pt x="2836" y="9440"/>
                  </a:lnTo>
                  <a:lnTo>
                    <a:pt x="1292" y="10984"/>
                  </a:lnTo>
                  <a:cubicBezTo>
                    <a:pt x="1245" y="11047"/>
                    <a:pt x="1158" y="11079"/>
                    <a:pt x="1068" y="11079"/>
                  </a:cubicBezTo>
                  <a:cubicBezTo>
                    <a:pt x="977" y="11079"/>
                    <a:pt x="883" y="11047"/>
                    <a:pt x="820" y="10984"/>
                  </a:cubicBezTo>
                  <a:cubicBezTo>
                    <a:pt x="725" y="10858"/>
                    <a:pt x="725" y="10669"/>
                    <a:pt x="820" y="10512"/>
                  </a:cubicBezTo>
                  <a:lnTo>
                    <a:pt x="2363" y="8968"/>
                  </a:lnTo>
                  <a:close/>
                  <a:moveTo>
                    <a:pt x="7731" y="1"/>
                  </a:moveTo>
                  <a:cubicBezTo>
                    <a:pt x="6669" y="1"/>
                    <a:pt x="5604" y="403"/>
                    <a:pt x="4789" y="1218"/>
                  </a:cubicBezTo>
                  <a:cubicBezTo>
                    <a:pt x="3592" y="2446"/>
                    <a:pt x="3309" y="4179"/>
                    <a:pt x="3844" y="5628"/>
                  </a:cubicBezTo>
                  <a:lnTo>
                    <a:pt x="3182" y="6290"/>
                  </a:lnTo>
                  <a:cubicBezTo>
                    <a:pt x="2867" y="6605"/>
                    <a:pt x="2804" y="7078"/>
                    <a:pt x="2993" y="7487"/>
                  </a:cubicBezTo>
                  <a:lnTo>
                    <a:pt x="410" y="10071"/>
                  </a:lnTo>
                  <a:cubicBezTo>
                    <a:pt x="0" y="10480"/>
                    <a:pt x="0" y="11142"/>
                    <a:pt x="410" y="11520"/>
                  </a:cubicBezTo>
                  <a:cubicBezTo>
                    <a:pt x="580" y="11721"/>
                    <a:pt x="826" y="11823"/>
                    <a:pt x="1081" y="11823"/>
                  </a:cubicBezTo>
                  <a:cubicBezTo>
                    <a:pt x="1345" y="11823"/>
                    <a:pt x="1619" y="11713"/>
                    <a:pt x="1828" y="11488"/>
                  </a:cubicBezTo>
                  <a:lnTo>
                    <a:pt x="4411" y="8905"/>
                  </a:lnTo>
                  <a:cubicBezTo>
                    <a:pt x="4565" y="8976"/>
                    <a:pt x="4727" y="9011"/>
                    <a:pt x="4887" y="9011"/>
                  </a:cubicBezTo>
                  <a:cubicBezTo>
                    <a:pt x="5153" y="9011"/>
                    <a:pt x="5411" y="8913"/>
                    <a:pt x="5608" y="8716"/>
                  </a:cubicBezTo>
                  <a:lnTo>
                    <a:pt x="6270" y="8023"/>
                  </a:lnTo>
                  <a:cubicBezTo>
                    <a:pt x="6736" y="8205"/>
                    <a:pt x="7231" y="8296"/>
                    <a:pt x="7729" y="8296"/>
                  </a:cubicBezTo>
                  <a:cubicBezTo>
                    <a:pt x="8781" y="8296"/>
                    <a:pt x="9847" y="7890"/>
                    <a:pt x="10681" y="7078"/>
                  </a:cubicBezTo>
                  <a:cubicBezTo>
                    <a:pt x="12319" y="5439"/>
                    <a:pt x="12287" y="2793"/>
                    <a:pt x="10681" y="1218"/>
                  </a:cubicBezTo>
                  <a:cubicBezTo>
                    <a:pt x="9873" y="410"/>
                    <a:pt x="8804" y="1"/>
                    <a:pt x="773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76" name="Google Shape;8576;p71"/>
          <p:cNvGrpSpPr/>
          <p:nvPr/>
        </p:nvGrpSpPr>
        <p:grpSpPr>
          <a:xfrm>
            <a:off x="2725987" y="2504979"/>
            <a:ext cx="333480" cy="330800"/>
            <a:chOff x="2139425" y="2682250"/>
            <a:chExt cx="298550" cy="296150"/>
          </a:xfrm>
        </p:grpSpPr>
        <p:sp>
          <p:nvSpPr>
            <p:cNvPr id="8577" name="Google Shape;8577;p71"/>
            <p:cNvSpPr/>
            <p:nvPr/>
          </p:nvSpPr>
          <p:spPr>
            <a:xfrm>
              <a:off x="2139425" y="2787000"/>
              <a:ext cx="159125" cy="191400"/>
            </a:xfrm>
            <a:custGeom>
              <a:rect b="b" l="l" r="r" t="t"/>
              <a:pathLst>
                <a:path extrusionOk="0" h="7656" w="6365">
                  <a:moveTo>
                    <a:pt x="3214" y="630"/>
                  </a:moveTo>
                  <a:cubicBezTo>
                    <a:pt x="3813" y="630"/>
                    <a:pt x="4286" y="1103"/>
                    <a:pt x="4286" y="1670"/>
                  </a:cubicBezTo>
                  <a:cubicBezTo>
                    <a:pt x="4286" y="2206"/>
                    <a:pt x="3813" y="2678"/>
                    <a:pt x="3214" y="2678"/>
                  </a:cubicBezTo>
                  <a:cubicBezTo>
                    <a:pt x="2647" y="2678"/>
                    <a:pt x="2175" y="2206"/>
                    <a:pt x="2175" y="1670"/>
                  </a:cubicBezTo>
                  <a:cubicBezTo>
                    <a:pt x="2175" y="1166"/>
                    <a:pt x="2647" y="630"/>
                    <a:pt x="3214" y="630"/>
                  </a:cubicBezTo>
                  <a:close/>
                  <a:moveTo>
                    <a:pt x="3183" y="3403"/>
                  </a:moveTo>
                  <a:cubicBezTo>
                    <a:pt x="4538" y="3403"/>
                    <a:pt x="5609" y="4506"/>
                    <a:pt x="5609" y="5829"/>
                  </a:cubicBezTo>
                  <a:lnTo>
                    <a:pt x="5609" y="6931"/>
                  </a:lnTo>
                  <a:lnTo>
                    <a:pt x="757" y="6931"/>
                  </a:lnTo>
                  <a:lnTo>
                    <a:pt x="757" y="5829"/>
                  </a:lnTo>
                  <a:cubicBezTo>
                    <a:pt x="757" y="4506"/>
                    <a:pt x="1860" y="3403"/>
                    <a:pt x="3183" y="3403"/>
                  </a:cubicBezTo>
                  <a:close/>
                  <a:moveTo>
                    <a:pt x="3183" y="0"/>
                  </a:moveTo>
                  <a:cubicBezTo>
                    <a:pt x="2238" y="0"/>
                    <a:pt x="1419" y="788"/>
                    <a:pt x="1419" y="1733"/>
                  </a:cubicBezTo>
                  <a:cubicBezTo>
                    <a:pt x="1419" y="2206"/>
                    <a:pt x="1608" y="2678"/>
                    <a:pt x="1954" y="2993"/>
                  </a:cubicBezTo>
                  <a:cubicBezTo>
                    <a:pt x="820" y="3466"/>
                    <a:pt x="1" y="4569"/>
                    <a:pt x="1" y="5892"/>
                  </a:cubicBezTo>
                  <a:lnTo>
                    <a:pt x="1" y="7309"/>
                  </a:lnTo>
                  <a:cubicBezTo>
                    <a:pt x="64" y="7498"/>
                    <a:pt x="222" y="7656"/>
                    <a:pt x="442" y="7656"/>
                  </a:cubicBezTo>
                  <a:lnTo>
                    <a:pt x="6018" y="7656"/>
                  </a:lnTo>
                  <a:cubicBezTo>
                    <a:pt x="6207" y="7656"/>
                    <a:pt x="6365" y="7498"/>
                    <a:pt x="6365" y="7309"/>
                  </a:cubicBezTo>
                  <a:lnTo>
                    <a:pt x="6365" y="5892"/>
                  </a:lnTo>
                  <a:cubicBezTo>
                    <a:pt x="6365" y="4569"/>
                    <a:pt x="5546" y="3466"/>
                    <a:pt x="4412" y="2993"/>
                  </a:cubicBezTo>
                  <a:cubicBezTo>
                    <a:pt x="4758" y="2647"/>
                    <a:pt x="4947" y="2206"/>
                    <a:pt x="4947" y="1733"/>
                  </a:cubicBezTo>
                  <a:cubicBezTo>
                    <a:pt x="4947" y="788"/>
                    <a:pt x="4160" y="0"/>
                    <a:pt x="318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8" name="Google Shape;8578;p71"/>
            <p:cNvSpPr/>
            <p:nvPr/>
          </p:nvSpPr>
          <p:spPr>
            <a:xfrm>
              <a:off x="2280425" y="26822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82" y="662"/>
                  </a:moveTo>
                  <a:cubicBezTo>
                    <a:pt x="4506" y="662"/>
                    <a:pt x="5608" y="1764"/>
                    <a:pt x="5608" y="3088"/>
                  </a:cubicBezTo>
                  <a:cubicBezTo>
                    <a:pt x="5577" y="4442"/>
                    <a:pt x="4474" y="5545"/>
                    <a:pt x="3151" y="5545"/>
                  </a:cubicBezTo>
                  <a:cubicBezTo>
                    <a:pt x="2710" y="5545"/>
                    <a:pt x="2300" y="5419"/>
                    <a:pt x="1954" y="5230"/>
                  </a:cubicBezTo>
                  <a:cubicBezTo>
                    <a:pt x="1891" y="5198"/>
                    <a:pt x="1796" y="5198"/>
                    <a:pt x="1733" y="5198"/>
                  </a:cubicBezTo>
                  <a:lnTo>
                    <a:pt x="946" y="5388"/>
                  </a:lnTo>
                  <a:lnTo>
                    <a:pt x="1166" y="4663"/>
                  </a:lnTo>
                  <a:cubicBezTo>
                    <a:pt x="1198" y="4568"/>
                    <a:pt x="1166" y="4474"/>
                    <a:pt x="1135" y="4411"/>
                  </a:cubicBezTo>
                  <a:cubicBezTo>
                    <a:pt x="883" y="4001"/>
                    <a:pt x="725" y="3560"/>
                    <a:pt x="725" y="3088"/>
                  </a:cubicBezTo>
                  <a:cubicBezTo>
                    <a:pt x="725" y="1764"/>
                    <a:pt x="1828" y="662"/>
                    <a:pt x="3182" y="662"/>
                  </a:cubicBezTo>
                  <a:close/>
                  <a:moveTo>
                    <a:pt x="3151" y="0"/>
                  </a:moveTo>
                  <a:cubicBezTo>
                    <a:pt x="1418" y="0"/>
                    <a:pt x="32" y="1418"/>
                    <a:pt x="32" y="3088"/>
                  </a:cubicBezTo>
                  <a:cubicBezTo>
                    <a:pt x="32" y="3655"/>
                    <a:pt x="158" y="4159"/>
                    <a:pt x="410" y="4631"/>
                  </a:cubicBezTo>
                  <a:lnTo>
                    <a:pt x="32" y="5766"/>
                  </a:lnTo>
                  <a:cubicBezTo>
                    <a:pt x="0" y="5892"/>
                    <a:pt x="32" y="6018"/>
                    <a:pt x="95" y="6144"/>
                  </a:cubicBezTo>
                  <a:cubicBezTo>
                    <a:pt x="189" y="6207"/>
                    <a:pt x="315" y="6238"/>
                    <a:pt x="473" y="6238"/>
                  </a:cubicBezTo>
                  <a:lnTo>
                    <a:pt x="1765" y="5923"/>
                  </a:lnTo>
                  <a:cubicBezTo>
                    <a:pt x="2206" y="6175"/>
                    <a:pt x="2678" y="6238"/>
                    <a:pt x="3182" y="6238"/>
                  </a:cubicBezTo>
                  <a:cubicBezTo>
                    <a:pt x="4915" y="6238"/>
                    <a:pt x="6301" y="4820"/>
                    <a:pt x="6301" y="3151"/>
                  </a:cubicBezTo>
                  <a:cubicBezTo>
                    <a:pt x="6238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79" name="Google Shape;8579;p71"/>
            <p:cNvSpPr/>
            <p:nvPr/>
          </p:nvSpPr>
          <p:spPr>
            <a:xfrm>
              <a:off x="2349725" y="2725550"/>
              <a:ext cx="18150" cy="17375"/>
            </a:xfrm>
            <a:custGeom>
              <a:rect b="b" l="l" r="r" t="t"/>
              <a:pathLst>
                <a:path extrusionOk="0" h="695" w="726">
                  <a:moveTo>
                    <a:pt x="379" y="1"/>
                  </a:moveTo>
                  <a:cubicBezTo>
                    <a:pt x="158" y="1"/>
                    <a:pt x="1" y="158"/>
                    <a:pt x="1" y="348"/>
                  </a:cubicBezTo>
                  <a:cubicBezTo>
                    <a:pt x="1" y="537"/>
                    <a:pt x="158" y="694"/>
                    <a:pt x="379" y="694"/>
                  </a:cubicBezTo>
                  <a:cubicBezTo>
                    <a:pt x="568" y="694"/>
                    <a:pt x="725" y="537"/>
                    <a:pt x="725" y="348"/>
                  </a:cubicBez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0" name="Google Shape;8580;p71"/>
            <p:cNvSpPr/>
            <p:nvPr/>
          </p:nvSpPr>
          <p:spPr>
            <a:xfrm>
              <a:off x="2349725" y="2751550"/>
              <a:ext cx="18150" cy="52800"/>
            </a:xfrm>
            <a:custGeom>
              <a:rect b="b" l="l" r="r" t="t"/>
              <a:pathLst>
                <a:path extrusionOk="0" h="2112" w="726">
                  <a:moveTo>
                    <a:pt x="379" y="1"/>
                  </a:moveTo>
                  <a:cubicBezTo>
                    <a:pt x="158" y="1"/>
                    <a:pt x="1" y="158"/>
                    <a:pt x="1" y="379"/>
                  </a:cubicBezTo>
                  <a:lnTo>
                    <a:pt x="1" y="1733"/>
                  </a:lnTo>
                  <a:cubicBezTo>
                    <a:pt x="1" y="1954"/>
                    <a:pt x="158" y="2111"/>
                    <a:pt x="379" y="2111"/>
                  </a:cubicBezTo>
                  <a:cubicBezTo>
                    <a:pt x="568" y="2111"/>
                    <a:pt x="725" y="1954"/>
                    <a:pt x="725" y="1733"/>
                  </a:cubicBezTo>
                  <a:lnTo>
                    <a:pt x="725" y="379"/>
                  </a:lnTo>
                  <a:cubicBezTo>
                    <a:pt x="725" y="158"/>
                    <a:pt x="568" y="1"/>
                    <a:pt x="37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1" name="Google Shape;8581;p71"/>
          <p:cNvGrpSpPr/>
          <p:nvPr/>
        </p:nvGrpSpPr>
        <p:grpSpPr>
          <a:xfrm>
            <a:off x="4823141" y="1727686"/>
            <a:ext cx="331721" cy="250767"/>
            <a:chOff x="3962775" y="1990700"/>
            <a:chExt cx="296975" cy="224500"/>
          </a:xfrm>
        </p:grpSpPr>
        <p:sp>
          <p:nvSpPr>
            <p:cNvPr id="8582" name="Google Shape;8582;p71"/>
            <p:cNvSpPr/>
            <p:nvPr/>
          </p:nvSpPr>
          <p:spPr>
            <a:xfrm>
              <a:off x="4216400" y="2093100"/>
              <a:ext cx="43350" cy="18150"/>
            </a:xfrm>
            <a:custGeom>
              <a:rect b="b" l="l" r="r" t="t"/>
              <a:pathLst>
                <a:path extrusionOk="0" h="726" w="1734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387" y="725"/>
                  </a:lnTo>
                  <a:cubicBezTo>
                    <a:pt x="1576" y="725"/>
                    <a:pt x="1733" y="568"/>
                    <a:pt x="1733" y="347"/>
                  </a:cubicBezTo>
                  <a:cubicBezTo>
                    <a:pt x="1702" y="158"/>
                    <a:pt x="1544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3" name="Google Shape;8583;p71"/>
            <p:cNvSpPr/>
            <p:nvPr/>
          </p:nvSpPr>
          <p:spPr>
            <a:xfrm>
              <a:off x="4206950" y="2129325"/>
              <a:ext cx="35475" cy="33900"/>
            </a:xfrm>
            <a:custGeom>
              <a:rect b="b" l="l" r="r" t="t"/>
              <a:pathLst>
                <a:path extrusionOk="0" h="1356" w="1419">
                  <a:moveTo>
                    <a:pt x="351" y="1"/>
                  </a:moveTo>
                  <a:cubicBezTo>
                    <a:pt x="260" y="1"/>
                    <a:pt x="174" y="32"/>
                    <a:pt x="127" y="95"/>
                  </a:cubicBezTo>
                  <a:cubicBezTo>
                    <a:pt x="1" y="221"/>
                    <a:pt x="1" y="410"/>
                    <a:pt x="127" y="568"/>
                  </a:cubicBezTo>
                  <a:lnTo>
                    <a:pt x="820" y="1261"/>
                  </a:lnTo>
                  <a:cubicBezTo>
                    <a:pt x="883" y="1324"/>
                    <a:pt x="969" y="1356"/>
                    <a:pt x="1056" y="1356"/>
                  </a:cubicBezTo>
                  <a:cubicBezTo>
                    <a:pt x="1143" y="1356"/>
                    <a:pt x="1229" y="1324"/>
                    <a:pt x="1292" y="1261"/>
                  </a:cubicBezTo>
                  <a:cubicBezTo>
                    <a:pt x="1418" y="1166"/>
                    <a:pt x="1418" y="914"/>
                    <a:pt x="1292" y="788"/>
                  </a:cubicBezTo>
                  <a:lnTo>
                    <a:pt x="599" y="95"/>
                  </a:lnTo>
                  <a:cubicBezTo>
                    <a:pt x="536" y="32"/>
                    <a:pt x="442" y="1"/>
                    <a:pt x="3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4" name="Google Shape;8584;p71"/>
            <p:cNvSpPr/>
            <p:nvPr/>
          </p:nvSpPr>
          <p:spPr>
            <a:xfrm>
              <a:off x="4207750" y="2041900"/>
              <a:ext cx="35450" cy="34500"/>
            </a:xfrm>
            <a:custGeom>
              <a:rect b="b" l="l" r="r" t="t"/>
              <a:pathLst>
                <a:path extrusionOk="0" h="1380" w="1418">
                  <a:moveTo>
                    <a:pt x="1067" y="1"/>
                  </a:moveTo>
                  <a:cubicBezTo>
                    <a:pt x="977" y="1"/>
                    <a:pt x="882" y="32"/>
                    <a:pt x="819" y="95"/>
                  </a:cubicBezTo>
                  <a:lnTo>
                    <a:pt x="126" y="788"/>
                  </a:lnTo>
                  <a:cubicBezTo>
                    <a:pt x="0" y="914"/>
                    <a:pt x="0" y="1135"/>
                    <a:pt x="126" y="1261"/>
                  </a:cubicBezTo>
                  <a:cubicBezTo>
                    <a:pt x="189" y="1340"/>
                    <a:pt x="268" y="1379"/>
                    <a:pt x="351" y="1379"/>
                  </a:cubicBezTo>
                  <a:cubicBezTo>
                    <a:pt x="433" y="1379"/>
                    <a:pt x="520" y="1340"/>
                    <a:pt x="599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5"/>
                  </a:cubicBezTo>
                  <a:cubicBezTo>
                    <a:pt x="1244" y="32"/>
                    <a:pt x="1158" y="1"/>
                    <a:pt x="10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5" name="Google Shape;8585;p71"/>
            <p:cNvSpPr/>
            <p:nvPr/>
          </p:nvSpPr>
          <p:spPr>
            <a:xfrm>
              <a:off x="3962775" y="1990700"/>
              <a:ext cx="226075" cy="224500"/>
            </a:xfrm>
            <a:custGeom>
              <a:rect b="b" l="l" r="r" t="t"/>
              <a:pathLst>
                <a:path extrusionOk="0" h="8980" w="9043">
                  <a:moveTo>
                    <a:pt x="1419" y="3403"/>
                  </a:moveTo>
                  <a:lnTo>
                    <a:pt x="1419" y="4790"/>
                  </a:lnTo>
                  <a:cubicBezTo>
                    <a:pt x="1009" y="4790"/>
                    <a:pt x="694" y="4506"/>
                    <a:pt x="694" y="4097"/>
                  </a:cubicBezTo>
                  <a:cubicBezTo>
                    <a:pt x="694" y="3719"/>
                    <a:pt x="1009" y="3403"/>
                    <a:pt x="1419" y="3403"/>
                  </a:cubicBezTo>
                  <a:close/>
                  <a:moveTo>
                    <a:pt x="4191" y="2710"/>
                  </a:moveTo>
                  <a:lnTo>
                    <a:pt x="4191" y="5483"/>
                  </a:lnTo>
                  <a:lnTo>
                    <a:pt x="2490" y="5483"/>
                  </a:lnTo>
                  <a:cubicBezTo>
                    <a:pt x="2269" y="5483"/>
                    <a:pt x="2112" y="5325"/>
                    <a:pt x="2112" y="5105"/>
                  </a:cubicBezTo>
                  <a:lnTo>
                    <a:pt x="2112" y="3088"/>
                  </a:lnTo>
                  <a:cubicBezTo>
                    <a:pt x="2112" y="2868"/>
                    <a:pt x="2269" y="2710"/>
                    <a:pt x="2490" y="2710"/>
                  </a:cubicBezTo>
                  <a:close/>
                  <a:moveTo>
                    <a:pt x="6995" y="1828"/>
                  </a:moveTo>
                  <a:lnTo>
                    <a:pt x="6995" y="6428"/>
                  </a:lnTo>
                  <a:cubicBezTo>
                    <a:pt x="6428" y="5924"/>
                    <a:pt x="5672" y="5609"/>
                    <a:pt x="4884" y="5514"/>
                  </a:cubicBezTo>
                  <a:lnTo>
                    <a:pt x="4884" y="2710"/>
                  </a:lnTo>
                  <a:cubicBezTo>
                    <a:pt x="5672" y="2647"/>
                    <a:pt x="6428" y="2332"/>
                    <a:pt x="6995" y="1828"/>
                  </a:cubicBezTo>
                  <a:close/>
                  <a:moveTo>
                    <a:pt x="8066" y="631"/>
                  </a:moveTo>
                  <a:cubicBezTo>
                    <a:pt x="8255" y="631"/>
                    <a:pt x="8413" y="789"/>
                    <a:pt x="8413" y="978"/>
                  </a:cubicBezTo>
                  <a:lnTo>
                    <a:pt x="8413" y="7216"/>
                  </a:lnTo>
                  <a:cubicBezTo>
                    <a:pt x="8413" y="7405"/>
                    <a:pt x="8255" y="7562"/>
                    <a:pt x="8066" y="7562"/>
                  </a:cubicBezTo>
                  <a:cubicBezTo>
                    <a:pt x="7877" y="7562"/>
                    <a:pt x="7720" y="7405"/>
                    <a:pt x="7720" y="7216"/>
                  </a:cubicBezTo>
                  <a:lnTo>
                    <a:pt x="7720" y="978"/>
                  </a:lnTo>
                  <a:cubicBezTo>
                    <a:pt x="7720" y="789"/>
                    <a:pt x="7877" y="631"/>
                    <a:pt x="8066" y="631"/>
                  </a:cubicBezTo>
                  <a:close/>
                  <a:moveTo>
                    <a:pt x="3498" y="6176"/>
                  </a:moveTo>
                  <a:lnTo>
                    <a:pt x="3498" y="7909"/>
                  </a:lnTo>
                  <a:cubicBezTo>
                    <a:pt x="3498" y="8129"/>
                    <a:pt x="3340" y="8287"/>
                    <a:pt x="3151" y="8287"/>
                  </a:cubicBezTo>
                  <a:cubicBezTo>
                    <a:pt x="2962" y="8287"/>
                    <a:pt x="2805" y="8129"/>
                    <a:pt x="2805" y="7909"/>
                  </a:cubicBezTo>
                  <a:lnTo>
                    <a:pt x="2805" y="6176"/>
                  </a:lnTo>
                  <a:close/>
                  <a:moveTo>
                    <a:pt x="8035" y="1"/>
                  </a:moveTo>
                  <a:cubicBezTo>
                    <a:pt x="7531" y="1"/>
                    <a:pt x="7090" y="411"/>
                    <a:pt x="6995" y="883"/>
                  </a:cubicBezTo>
                  <a:lnTo>
                    <a:pt x="6680" y="1198"/>
                  </a:lnTo>
                  <a:cubicBezTo>
                    <a:pt x="6144" y="1734"/>
                    <a:pt x="5325" y="2049"/>
                    <a:pt x="4538" y="2049"/>
                  </a:cubicBezTo>
                  <a:lnTo>
                    <a:pt x="2427" y="2049"/>
                  </a:lnTo>
                  <a:cubicBezTo>
                    <a:pt x="2017" y="2049"/>
                    <a:pt x="1608" y="2332"/>
                    <a:pt x="1450" y="2773"/>
                  </a:cubicBezTo>
                  <a:lnTo>
                    <a:pt x="1387" y="2773"/>
                  </a:lnTo>
                  <a:cubicBezTo>
                    <a:pt x="631" y="2773"/>
                    <a:pt x="1" y="3403"/>
                    <a:pt x="1" y="4128"/>
                  </a:cubicBezTo>
                  <a:cubicBezTo>
                    <a:pt x="1" y="4884"/>
                    <a:pt x="631" y="5514"/>
                    <a:pt x="1387" y="5514"/>
                  </a:cubicBezTo>
                  <a:lnTo>
                    <a:pt x="1450" y="5514"/>
                  </a:lnTo>
                  <a:cubicBezTo>
                    <a:pt x="1576" y="5798"/>
                    <a:pt x="1797" y="6018"/>
                    <a:pt x="2080" y="6144"/>
                  </a:cubicBezTo>
                  <a:lnTo>
                    <a:pt x="2080" y="7940"/>
                  </a:lnTo>
                  <a:cubicBezTo>
                    <a:pt x="2112" y="8507"/>
                    <a:pt x="2584" y="8980"/>
                    <a:pt x="3151" y="8980"/>
                  </a:cubicBezTo>
                  <a:cubicBezTo>
                    <a:pt x="3750" y="8980"/>
                    <a:pt x="4160" y="8507"/>
                    <a:pt x="4160" y="7972"/>
                  </a:cubicBezTo>
                  <a:lnTo>
                    <a:pt x="4160" y="6239"/>
                  </a:lnTo>
                  <a:lnTo>
                    <a:pt x="4538" y="6239"/>
                  </a:lnTo>
                  <a:cubicBezTo>
                    <a:pt x="5325" y="6239"/>
                    <a:pt x="6144" y="6554"/>
                    <a:pt x="6680" y="7090"/>
                  </a:cubicBezTo>
                  <a:lnTo>
                    <a:pt x="6995" y="7405"/>
                  </a:lnTo>
                  <a:cubicBezTo>
                    <a:pt x="7090" y="7909"/>
                    <a:pt x="7531" y="8287"/>
                    <a:pt x="8035" y="8287"/>
                  </a:cubicBezTo>
                  <a:cubicBezTo>
                    <a:pt x="8633" y="8287"/>
                    <a:pt x="9043" y="7814"/>
                    <a:pt x="9043" y="7247"/>
                  </a:cubicBezTo>
                  <a:lnTo>
                    <a:pt x="9043" y="1041"/>
                  </a:lnTo>
                  <a:cubicBezTo>
                    <a:pt x="9043" y="442"/>
                    <a:pt x="8570" y="1"/>
                    <a:pt x="803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586" name="Google Shape;8586;p71"/>
          <p:cNvGrpSpPr/>
          <p:nvPr/>
        </p:nvGrpSpPr>
        <p:grpSpPr>
          <a:xfrm>
            <a:off x="4823588" y="2079597"/>
            <a:ext cx="330827" cy="330827"/>
            <a:chOff x="3963575" y="2317575"/>
            <a:chExt cx="296175" cy="296175"/>
          </a:xfrm>
        </p:grpSpPr>
        <p:sp>
          <p:nvSpPr>
            <p:cNvPr id="8587" name="Google Shape;8587;p71"/>
            <p:cNvSpPr/>
            <p:nvPr/>
          </p:nvSpPr>
          <p:spPr>
            <a:xfrm>
              <a:off x="3963575" y="2317575"/>
              <a:ext cx="296175" cy="296175"/>
            </a:xfrm>
            <a:custGeom>
              <a:rect b="b" l="l" r="r" t="t"/>
              <a:pathLst>
                <a:path extrusionOk="0" h="11847" w="11847">
                  <a:moveTo>
                    <a:pt x="9483" y="1418"/>
                  </a:moveTo>
                  <a:cubicBezTo>
                    <a:pt x="9672" y="1418"/>
                    <a:pt x="9830" y="1576"/>
                    <a:pt x="9830" y="1765"/>
                  </a:cubicBezTo>
                  <a:lnTo>
                    <a:pt x="9830" y="2836"/>
                  </a:lnTo>
                  <a:lnTo>
                    <a:pt x="788" y="2836"/>
                  </a:lnTo>
                  <a:lnTo>
                    <a:pt x="788" y="1765"/>
                  </a:lnTo>
                  <a:lnTo>
                    <a:pt x="725" y="1765"/>
                  </a:lnTo>
                  <a:cubicBezTo>
                    <a:pt x="725" y="1576"/>
                    <a:pt x="883" y="1418"/>
                    <a:pt x="1072" y="1418"/>
                  </a:cubicBezTo>
                  <a:lnTo>
                    <a:pt x="1418" y="1418"/>
                  </a:lnTo>
                  <a:lnTo>
                    <a:pt x="1418" y="1765"/>
                  </a:lnTo>
                  <a:cubicBezTo>
                    <a:pt x="1418" y="1954"/>
                    <a:pt x="1576" y="2143"/>
                    <a:pt x="1765" y="2143"/>
                  </a:cubicBezTo>
                  <a:cubicBezTo>
                    <a:pt x="1954" y="2143"/>
                    <a:pt x="2111" y="1954"/>
                    <a:pt x="2111" y="1765"/>
                  </a:cubicBezTo>
                  <a:lnTo>
                    <a:pt x="2111" y="1418"/>
                  </a:lnTo>
                  <a:lnTo>
                    <a:pt x="3498" y="1418"/>
                  </a:lnTo>
                  <a:lnTo>
                    <a:pt x="3498" y="1765"/>
                  </a:lnTo>
                  <a:cubicBezTo>
                    <a:pt x="3498" y="1954"/>
                    <a:pt x="3655" y="2143"/>
                    <a:pt x="3844" y="2143"/>
                  </a:cubicBezTo>
                  <a:cubicBezTo>
                    <a:pt x="4065" y="2143"/>
                    <a:pt x="4222" y="1954"/>
                    <a:pt x="4222" y="1765"/>
                  </a:cubicBezTo>
                  <a:lnTo>
                    <a:pt x="4222" y="1418"/>
                  </a:lnTo>
                  <a:lnTo>
                    <a:pt x="6333" y="1418"/>
                  </a:lnTo>
                  <a:lnTo>
                    <a:pt x="6333" y="1765"/>
                  </a:lnTo>
                  <a:cubicBezTo>
                    <a:pt x="6333" y="1954"/>
                    <a:pt x="6490" y="2143"/>
                    <a:pt x="6680" y="2143"/>
                  </a:cubicBezTo>
                  <a:cubicBezTo>
                    <a:pt x="6900" y="2143"/>
                    <a:pt x="7058" y="1954"/>
                    <a:pt x="7058" y="1765"/>
                  </a:cubicBezTo>
                  <a:lnTo>
                    <a:pt x="7058" y="1418"/>
                  </a:lnTo>
                  <a:lnTo>
                    <a:pt x="8412" y="1418"/>
                  </a:lnTo>
                  <a:lnTo>
                    <a:pt x="8412" y="1765"/>
                  </a:lnTo>
                  <a:cubicBezTo>
                    <a:pt x="8412" y="1954"/>
                    <a:pt x="8570" y="2143"/>
                    <a:pt x="8790" y="2143"/>
                  </a:cubicBezTo>
                  <a:cubicBezTo>
                    <a:pt x="8979" y="2143"/>
                    <a:pt x="9137" y="1954"/>
                    <a:pt x="9137" y="1765"/>
                  </a:cubicBezTo>
                  <a:lnTo>
                    <a:pt x="9137" y="1418"/>
                  </a:lnTo>
                  <a:close/>
                  <a:moveTo>
                    <a:pt x="9767" y="3497"/>
                  </a:moveTo>
                  <a:lnTo>
                    <a:pt x="9767" y="7026"/>
                  </a:lnTo>
                  <a:cubicBezTo>
                    <a:pt x="9641" y="7026"/>
                    <a:pt x="9546" y="6963"/>
                    <a:pt x="9420" y="6963"/>
                  </a:cubicBezTo>
                  <a:cubicBezTo>
                    <a:pt x="8066" y="6963"/>
                    <a:pt x="6963" y="8066"/>
                    <a:pt x="6963" y="9420"/>
                  </a:cubicBezTo>
                  <a:cubicBezTo>
                    <a:pt x="6963" y="9546"/>
                    <a:pt x="6963" y="9641"/>
                    <a:pt x="7026" y="9767"/>
                  </a:cubicBezTo>
                  <a:lnTo>
                    <a:pt x="1040" y="9767"/>
                  </a:lnTo>
                  <a:cubicBezTo>
                    <a:pt x="820" y="9767"/>
                    <a:pt x="662" y="9609"/>
                    <a:pt x="662" y="9420"/>
                  </a:cubicBezTo>
                  <a:lnTo>
                    <a:pt x="662" y="3497"/>
                  </a:lnTo>
                  <a:close/>
                  <a:moveTo>
                    <a:pt x="9420" y="7688"/>
                  </a:moveTo>
                  <a:cubicBezTo>
                    <a:pt x="10366" y="7688"/>
                    <a:pt x="11153" y="8475"/>
                    <a:pt x="11153" y="9420"/>
                  </a:cubicBezTo>
                  <a:cubicBezTo>
                    <a:pt x="11153" y="10397"/>
                    <a:pt x="10366" y="11185"/>
                    <a:pt x="9420" y="11185"/>
                  </a:cubicBezTo>
                  <a:cubicBezTo>
                    <a:pt x="8475" y="11185"/>
                    <a:pt x="7688" y="10397"/>
                    <a:pt x="7688" y="9420"/>
                  </a:cubicBezTo>
                  <a:cubicBezTo>
                    <a:pt x="7688" y="8475"/>
                    <a:pt x="8475" y="7688"/>
                    <a:pt x="9420" y="7688"/>
                  </a:cubicBezTo>
                  <a:close/>
                  <a:moveTo>
                    <a:pt x="1733" y="0"/>
                  </a:moveTo>
                  <a:cubicBezTo>
                    <a:pt x="1544" y="0"/>
                    <a:pt x="1387" y="158"/>
                    <a:pt x="1387" y="347"/>
                  </a:cubicBezTo>
                  <a:lnTo>
                    <a:pt x="1387" y="725"/>
                  </a:lnTo>
                  <a:lnTo>
                    <a:pt x="1040" y="725"/>
                  </a:lnTo>
                  <a:cubicBezTo>
                    <a:pt x="442" y="725"/>
                    <a:pt x="0" y="1166"/>
                    <a:pt x="0" y="1733"/>
                  </a:cubicBezTo>
                  <a:lnTo>
                    <a:pt x="0" y="9389"/>
                  </a:lnTo>
                  <a:cubicBezTo>
                    <a:pt x="0" y="9956"/>
                    <a:pt x="473" y="10429"/>
                    <a:pt x="1040" y="10429"/>
                  </a:cubicBezTo>
                  <a:lnTo>
                    <a:pt x="7215" y="10429"/>
                  </a:lnTo>
                  <a:cubicBezTo>
                    <a:pt x="7593" y="11279"/>
                    <a:pt x="8444" y="11846"/>
                    <a:pt x="9420" y="11846"/>
                  </a:cubicBezTo>
                  <a:cubicBezTo>
                    <a:pt x="10744" y="11846"/>
                    <a:pt x="11846" y="10744"/>
                    <a:pt x="11846" y="9420"/>
                  </a:cubicBezTo>
                  <a:cubicBezTo>
                    <a:pt x="11846" y="8444"/>
                    <a:pt x="11311" y="7593"/>
                    <a:pt x="10492" y="7215"/>
                  </a:cubicBezTo>
                  <a:lnTo>
                    <a:pt x="10492" y="1733"/>
                  </a:lnTo>
                  <a:cubicBezTo>
                    <a:pt x="10492" y="1135"/>
                    <a:pt x="10019" y="725"/>
                    <a:pt x="9452" y="725"/>
                  </a:cubicBezTo>
                  <a:lnTo>
                    <a:pt x="9105" y="725"/>
                  </a:lnTo>
                  <a:lnTo>
                    <a:pt x="9105" y="347"/>
                  </a:lnTo>
                  <a:cubicBezTo>
                    <a:pt x="9105" y="158"/>
                    <a:pt x="8948" y="0"/>
                    <a:pt x="8759" y="0"/>
                  </a:cubicBezTo>
                  <a:cubicBezTo>
                    <a:pt x="8538" y="0"/>
                    <a:pt x="8381" y="158"/>
                    <a:pt x="8381" y="347"/>
                  </a:cubicBezTo>
                  <a:lnTo>
                    <a:pt x="8381" y="725"/>
                  </a:lnTo>
                  <a:lnTo>
                    <a:pt x="7026" y="725"/>
                  </a:lnTo>
                  <a:lnTo>
                    <a:pt x="7026" y="347"/>
                  </a:lnTo>
                  <a:cubicBezTo>
                    <a:pt x="7026" y="158"/>
                    <a:pt x="6869" y="0"/>
                    <a:pt x="6648" y="0"/>
                  </a:cubicBezTo>
                  <a:cubicBezTo>
                    <a:pt x="6459" y="0"/>
                    <a:pt x="6301" y="158"/>
                    <a:pt x="6301" y="347"/>
                  </a:cubicBezTo>
                  <a:lnTo>
                    <a:pt x="6301" y="725"/>
                  </a:lnTo>
                  <a:lnTo>
                    <a:pt x="4191" y="725"/>
                  </a:lnTo>
                  <a:lnTo>
                    <a:pt x="4191" y="347"/>
                  </a:lnTo>
                  <a:cubicBezTo>
                    <a:pt x="4191" y="158"/>
                    <a:pt x="4033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725"/>
                  </a:lnTo>
                  <a:lnTo>
                    <a:pt x="2080" y="725"/>
                  </a:lnTo>
                  <a:lnTo>
                    <a:pt x="2080" y="347"/>
                  </a:lnTo>
                  <a:cubicBezTo>
                    <a:pt x="2080" y="158"/>
                    <a:pt x="1922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8" name="Google Shape;8588;p71"/>
            <p:cNvSpPr/>
            <p:nvPr/>
          </p:nvSpPr>
          <p:spPr>
            <a:xfrm>
              <a:off x="4190400" y="2526300"/>
              <a:ext cx="34700" cy="35450"/>
            </a:xfrm>
            <a:custGeom>
              <a:rect b="b" l="l" r="r" t="t"/>
              <a:pathLst>
                <a:path extrusionOk="0" h="1418" w="1388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71"/>
                  </a:lnTo>
                  <a:cubicBezTo>
                    <a:pt x="1" y="1260"/>
                    <a:pt x="127" y="1418"/>
                    <a:pt x="347" y="1418"/>
                  </a:cubicBezTo>
                  <a:lnTo>
                    <a:pt x="1041" y="1418"/>
                  </a:lnTo>
                  <a:cubicBezTo>
                    <a:pt x="1261" y="1418"/>
                    <a:pt x="1387" y="1260"/>
                    <a:pt x="1387" y="1071"/>
                  </a:cubicBezTo>
                  <a:cubicBezTo>
                    <a:pt x="1387" y="882"/>
                    <a:pt x="1261" y="725"/>
                    <a:pt x="1041" y="725"/>
                  </a:cubicBezTo>
                  <a:lnTo>
                    <a:pt x="694" y="725"/>
                  </a:lnTo>
                  <a:lnTo>
                    <a:pt x="694" y="347"/>
                  </a:lnTo>
                  <a:cubicBezTo>
                    <a:pt x="694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89" name="Google Shape;8589;p71"/>
            <p:cNvSpPr/>
            <p:nvPr/>
          </p:nvSpPr>
          <p:spPr>
            <a:xfrm>
              <a:off x="3998225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0" name="Google Shape;8590;p71"/>
            <p:cNvSpPr/>
            <p:nvPr/>
          </p:nvSpPr>
          <p:spPr>
            <a:xfrm>
              <a:off x="4050225" y="24215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1" name="Google Shape;8591;p71"/>
            <p:cNvSpPr/>
            <p:nvPr/>
          </p:nvSpPr>
          <p:spPr>
            <a:xfrm>
              <a:off x="410220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2" name="Google Shape;8592;p71"/>
            <p:cNvSpPr/>
            <p:nvPr/>
          </p:nvSpPr>
          <p:spPr>
            <a:xfrm>
              <a:off x="4155750" y="24215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3" name="Google Shape;8593;p71"/>
            <p:cNvSpPr/>
            <p:nvPr/>
          </p:nvSpPr>
          <p:spPr>
            <a:xfrm>
              <a:off x="3998225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4" name="Google Shape;8594;p71"/>
            <p:cNvSpPr/>
            <p:nvPr/>
          </p:nvSpPr>
          <p:spPr>
            <a:xfrm>
              <a:off x="4050225" y="2456975"/>
              <a:ext cx="35450" cy="18150"/>
            </a:xfrm>
            <a:custGeom>
              <a:rect b="b" l="l" r="r" t="t"/>
              <a:pathLst>
                <a:path extrusionOk="0" h="726" w="1418">
                  <a:moveTo>
                    <a:pt x="347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8"/>
                    <a:pt x="1418" y="379"/>
                  </a:cubicBezTo>
                  <a:cubicBezTo>
                    <a:pt x="1418" y="158"/>
                    <a:pt x="1260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5" name="Google Shape;8595;p71"/>
            <p:cNvSpPr/>
            <p:nvPr/>
          </p:nvSpPr>
          <p:spPr>
            <a:xfrm>
              <a:off x="410220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6" name="Google Shape;8596;p71"/>
            <p:cNvSpPr/>
            <p:nvPr/>
          </p:nvSpPr>
          <p:spPr>
            <a:xfrm>
              <a:off x="4155750" y="245697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47" y="1"/>
                  </a:moveTo>
                  <a:cubicBezTo>
                    <a:pt x="158" y="1"/>
                    <a:pt x="1" y="158"/>
                    <a:pt x="1" y="379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8"/>
                    <a:pt x="1418" y="379"/>
                  </a:cubicBezTo>
                  <a:cubicBezTo>
                    <a:pt x="1418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7" name="Google Shape;8597;p71"/>
            <p:cNvSpPr/>
            <p:nvPr/>
          </p:nvSpPr>
          <p:spPr>
            <a:xfrm>
              <a:off x="3998225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8" name="Google Shape;8598;p71"/>
            <p:cNvSpPr/>
            <p:nvPr/>
          </p:nvSpPr>
          <p:spPr>
            <a:xfrm>
              <a:off x="4050225" y="249165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78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599" name="Google Shape;8599;p71"/>
            <p:cNvSpPr/>
            <p:nvPr/>
          </p:nvSpPr>
          <p:spPr>
            <a:xfrm>
              <a:off x="4102200" y="249165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78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78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0" name="Google Shape;8600;p71"/>
            <p:cNvSpPr/>
            <p:nvPr/>
          </p:nvSpPr>
          <p:spPr>
            <a:xfrm>
              <a:off x="3998225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1" name="Google Shape;8601;p71"/>
            <p:cNvSpPr/>
            <p:nvPr/>
          </p:nvSpPr>
          <p:spPr>
            <a:xfrm>
              <a:off x="4050225" y="2526300"/>
              <a:ext cx="35450" cy="18125"/>
            </a:xfrm>
            <a:custGeom>
              <a:rect b="b" l="l" r="r" t="t"/>
              <a:pathLst>
                <a:path extrusionOk="0" h="725" w="1418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47" y="725"/>
                  </a:cubicBezTo>
                  <a:lnTo>
                    <a:pt x="1071" y="725"/>
                  </a:lnTo>
                  <a:cubicBezTo>
                    <a:pt x="1260" y="725"/>
                    <a:pt x="1418" y="567"/>
                    <a:pt x="1418" y="347"/>
                  </a:cubicBezTo>
                  <a:cubicBezTo>
                    <a:pt x="1418" y="158"/>
                    <a:pt x="1260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2" name="Google Shape;8602;p71"/>
            <p:cNvSpPr/>
            <p:nvPr/>
          </p:nvSpPr>
          <p:spPr>
            <a:xfrm>
              <a:off x="4102200" y="2526300"/>
              <a:ext cx="35475" cy="18125"/>
            </a:xfrm>
            <a:custGeom>
              <a:rect b="b" l="l" r="r" t="t"/>
              <a:pathLst>
                <a:path extrusionOk="0" h="725" w="1419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7"/>
                    <a:pt x="158" y="725"/>
                    <a:pt x="378" y="725"/>
                  </a:cubicBezTo>
                  <a:lnTo>
                    <a:pt x="1072" y="725"/>
                  </a:lnTo>
                  <a:cubicBezTo>
                    <a:pt x="1261" y="725"/>
                    <a:pt x="1418" y="567"/>
                    <a:pt x="1418" y="347"/>
                  </a:cubicBezTo>
                  <a:cubicBezTo>
                    <a:pt x="1418" y="158"/>
                    <a:pt x="1261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03" name="Google Shape;8603;p71"/>
          <p:cNvGrpSpPr/>
          <p:nvPr/>
        </p:nvGrpSpPr>
        <p:grpSpPr>
          <a:xfrm>
            <a:off x="4823588" y="2505411"/>
            <a:ext cx="330827" cy="329934"/>
            <a:chOff x="3962775" y="2683025"/>
            <a:chExt cx="296175" cy="295375"/>
          </a:xfrm>
        </p:grpSpPr>
        <p:sp>
          <p:nvSpPr>
            <p:cNvPr id="8604" name="Google Shape;8604;p71"/>
            <p:cNvSpPr/>
            <p:nvPr/>
          </p:nvSpPr>
          <p:spPr>
            <a:xfrm>
              <a:off x="3962775" y="2838200"/>
              <a:ext cx="296175" cy="140200"/>
            </a:xfrm>
            <a:custGeom>
              <a:rect b="b" l="l" r="r" t="t"/>
              <a:pathLst>
                <a:path extrusionOk="0" h="5608" w="11847">
                  <a:moveTo>
                    <a:pt x="3530" y="3466"/>
                  </a:moveTo>
                  <a:lnTo>
                    <a:pt x="3530" y="4883"/>
                  </a:lnTo>
                  <a:lnTo>
                    <a:pt x="757" y="4883"/>
                  </a:lnTo>
                  <a:lnTo>
                    <a:pt x="757" y="3466"/>
                  </a:lnTo>
                  <a:close/>
                  <a:moveTo>
                    <a:pt x="7688" y="725"/>
                  </a:moveTo>
                  <a:lnTo>
                    <a:pt x="7688" y="4883"/>
                  </a:lnTo>
                  <a:lnTo>
                    <a:pt x="4223" y="4883"/>
                  </a:lnTo>
                  <a:lnTo>
                    <a:pt x="4223" y="725"/>
                  </a:lnTo>
                  <a:close/>
                  <a:moveTo>
                    <a:pt x="11185" y="2111"/>
                  </a:moveTo>
                  <a:lnTo>
                    <a:pt x="11185" y="4883"/>
                  </a:lnTo>
                  <a:lnTo>
                    <a:pt x="8381" y="4883"/>
                  </a:lnTo>
                  <a:lnTo>
                    <a:pt x="8381" y="2111"/>
                  </a:lnTo>
                  <a:close/>
                  <a:moveTo>
                    <a:pt x="3845" y="0"/>
                  </a:moveTo>
                  <a:cubicBezTo>
                    <a:pt x="3656" y="0"/>
                    <a:pt x="3498" y="158"/>
                    <a:pt x="3498" y="378"/>
                  </a:cubicBezTo>
                  <a:lnTo>
                    <a:pt x="3498" y="2804"/>
                  </a:lnTo>
                  <a:lnTo>
                    <a:pt x="348" y="2804"/>
                  </a:lnTo>
                  <a:cubicBezTo>
                    <a:pt x="158" y="2804"/>
                    <a:pt x="1" y="2962"/>
                    <a:pt x="1" y="3151"/>
                  </a:cubicBezTo>
                  <a:lnTo>
                    <a:pt x="1" y="5261"/>
                  </a:lnTo>
                  <a:cubicBezTo>
                    <a:pt x="1" y="5450"/>
                    <a:pt x="158" y="5608"/>
                    <a:pt x="348" y="5608"/>
                  </a:cubicBezTo>
                  <a:lnTo>
                    <a:pt x="11500" y="5608"/>
                  </a:lnTo>
                  <a:cubicBezTo>
                    <a:pt x="11689" y="5608"/>
                    <a:pt x="11847" y="5450"/>
                    <a:pt x="11847" y="5261"/>
                  </a:cubicBezTo>
                  <a:lnTo>
                    <a:pt x="11847" y="1733"/>
                  </a:lnTo>
                  <a:cubicBezTo>
                    <a:pt x="11847" y="1544"/>
                    <a:pt x="11689" y="1386"/>
                    <a:pt x="11532" y="1386"/>
                  </a:cubicBezTo>
                  <a:lnTo>
                    <a:pt x="8381" y="1386"/>
                  </a:lnTo>
                  <a:lnTo>
                    <a:pt x="8381" y="378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5" name="Google Shape;8605;p71"/>
            <p:cNvSpPr/>
            <p:nvPr/>
          </p:nvSpPr>
          <p:spPr>
            <a:xfrm>
              <a:off x="4051000" y="2683025"/>
              <a:ext cx="122100" cy="138650"/>
            </a:xfrm>
            <a:custGeom>
              <a:rect b="b" l="l" r="r" t="t"/>
              <a:pathLst>
                <a:path extrusionOk="0" h="5546" w="4884">
                  <a:moveTo>
                    <a:pt x="2426" y="662"/>
                  </a:moveTo>
                  <a:cubicBezTo>
                    <a:pt x="2804" y="662"/>
                    <a:pt x="3120" y="977"/>
                    <a:pt x="3120" y="1387"/>
                  </a:cubicBezTo>
                  <a:cubicBezTo>
                    <a:pt x="3120" y="1765"/>
                    <a:pt x="2804" y="2080"/>
                    <a:pt x="2426" y="2080"/>
                  </a:cubicBezTo>
                  <a:cubicBezTo>
                    <a:pt x="2017" y="2080"/>
                    <a:pt x="1702" y="1765"/>
                    <a:pt x="1702" y="1387"/>
                  </a:cubicBezTo>
                  <a:cubicBezTo>
                    <a:pt x="1702" y="977"/>
                    <a:pt x="2017" y="662"/>
                    <a:pt x="2426" y="662"/>
                  </a:cubicBezTo>
                  <a:close/>
                  <a:moveTo>
                    <a:pt x="2426" y="2742"/>
                  </a:moveTo>
                  <a:cubicBezTo>
                    <a:pt x="3340" y="2742"/>
                    <a:pt x="4128" y="3529"/>
                    <a:pt x="4128" y="4474"/>
                  </a:cubicBezTo>
                  <a:lnTo>
                    <a:pt x="4128" y="4852"/>
                  </a:lnTo>
                  <a:lnTo>
                    <a:pt x="694" y="4852"/>
                  </a:lnTo>
                  <a:lnTo>
                    <a:pt x="694" y="4474"/>
                  </a:lnTo>
                  <a:cubicBezTo>
                    <a:pt x="694" y="3498"/>
                    <a:pt x="1481" y="2742"/>
                    <a:pt x="2426" y="2742"/>
                  </a:cubicBezTo>
                  <a:close/>
                  <a:moveTo>
                    <a:pt x="2489" y="1"/>
                  </a:moveTo>
                  <a:cubicBezTo>
                    <a:pt x="1733" y="1"/>
                    <a:pt x="1103" y="631"/>
                    <a:pt x="1103" y="1387"/>
                  </a:cubicBezTo>
                  <a:cubicBezTo>
                    <a:pt x="1103" y="1733"/>
                    <a:pt x="1229" y="2049"/>
                    <a:pt x="1450" y="2269"/>
                  </a:cubicBezTo>
                  <a:cubicBezTo>
                    <a:pt x="568" y="2679"/>
                    <a:pt x="1" y="3498"/>
                    <a:pt x="1" y="4474"/>
                  </a:cubicBezTo>
                  <a:lnTo>
                    <a:pt x="1" y="5199"/>
                  </a:lnTo>
                  <a:cubicBezTo>
                    <a:pt x="1" y="5388"/>
                    <a:pt x="158" y="5546"/>
                    <a:pt x="379" y="5546"/>
                  </a:cubicBezTo>
                  <a:lnTo>
                    <a:pt x="4537" y="5546"/>
                  </a:lnTo>
                  <a:cubicBezTo>
                    <a:pt x="4726" y="5546"/>
                    <a:pt x="4884" y="5388"/>
                    <a:pt x="4884" y="5199"/>
                  </a:cubicBezTo>
                  <a:lnTo>
                    <a:pt x="4884" y="4474"/>
                  </a:lnTo>
                  <a:cubicBezTo>
                    <a:pt x="4884" y="3498"/>
                    <a:pt x="4348" y="2679"/>
                    <a:pt x="3529" y="2269"/>
                  </a:cubicBezTo>
                  <a:cubicBezTo>
                    <a:pt x="3750" y="2049"/>
                    <a:pt x="3876" y="1733"/>
                    <a:pt x="3876" y="1387"/>
                  </a:cubicBezTo>
                  <a:cubicBezTo>
                    <a:pt x="3876" y="631"/>
                    <a:pt x="3246" y="1"/>
                    <a:pt x="248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06" name="Google Shape;8606;p71"/>
            <p:cNvSpPr/>
            <p:nvPr/>
          </p:nvSpPr>
          <p:spPr>
            <a:xfrm>
              <a:off x="4084875" y="2873200"/>
              <a:ext cx="52800" cy="69775"/>
            </a:xfrm>
            <a:custGeom>
              <a:rect b="b" l="l" r="r" t="t"/>
              <a:pathLst>
                <a:path extrusionOk="0" h="2791" w="2112">
                  <a:moveTo>
                    <a:pt x="1095" y="0"/>
                  </a:moveTo>
                  <a:cubicBezTo>
                    <a:pt x="1001" y="0"/>
                    <a:pt x="903" y="28"/>
                    <a:pt x="819" y="112"/>
                  </a:cubicBezTo>
                  <a:lnTo>
                    <a:pt x="126" y="805"/>
                  </a:lnTo>
                  <a:cubicBezTo>
                    <a:pt x="0" y="931"/>
                    <a:pt x="0" y="1184"/>
                    <a:pt x="126" y="1278"/>
                  </a:cubicBezTo>
                  <a:cubicBezTo>
                    <a:pt x="205" y="1341"/>
                    <a:pt x="292" y="1373"/>
                    <a:pt x="378" y="1373"/>
                  </a:cubicBezTo>
                  <a:cubicBezTo>
                    <a:pt x="465" y="1373"/>
                    <a:pt x="552" y="1341"/>
                    <a:pt x="630" y="1278"/>
                  </a:cubicBezTo>
                  <a:lnTo>
                    <a:pt x="756" y="1184"/>
                  </a:lnTo>
                  <a:lnTo>
                    <a:pt x="756" y="2066"/>
                  </a:lnTo>
                  <a:lnTo>
                    <a:pt x="378" y="2066"/>
                  </a:lnTo>
                  <a:cubicBezTo>
                    <a:pt x="189" y="2066"/>
                    <a:pt x="32" y="2223"/>
                    <a:pt x="32" y="2444"/>
                  </a:cubicBezTo>
                  <a:cubicBezTo>
                    <a:pt x="32" y="2633"/>
                    <a:pt x="189" y="2790"/>
                    <a:pt x="378" y="2790"/>
                  </a:cubicBezTo>
                  <a:lnTo>
                    <a:pt x="1765" y="2790"/>
                  </a:lnTo>
                  <a:cubicBezTo>
                    <a:pt x="1954" y="2790"/>
                    <a:pt x="2111" y="2633"/>
                    <a:pt x="2111" y="2444"/>
                  </a:cubicBezTo>
                  <a:cubicBezTo>
                    <a:pt x="2111" y="2223"/>
                    <a:pt x="1954" y="2066"/>
                    <a:pt x="1765" y="2066"/>
                  </a:cubicBezTo>
                  <a:lnTo>
                    <a:pt x="1418" y="2066"/>
                  </a:lnTo>
                  <a:lnTo>
                    <a:pt x="1418" y="333"/>
                  </a:lnTo>
                  <a:cubicBezTo>
                    <a:pt x="1418" y="175"/>
                    <a:pt x="1323" y="81"/>
                    <a:pt x="1229" y="18"/>
                  </a:cubicBezTo>
                  <a:cubicBezTo>
                    <a:pt x="1187" y="7"/>
                    <a:pt x="1141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07" name="Google Shape;8607;p71"/>
          <p:cNvSpPr/>
          <p:nvPr/>
        </p:nvSpPr>
        <p:spPr>
          <a:xfrm>
            <a:off x="6917365" y="1688099"/>
            <a:ext cx="335240" cy="329934"/>
          </a:xfrm>
          <a:custGeom>
            <a:rect b="b" l="l" r="r" t="t"/>
            <a:pathLst>
              <a:path extrusionOk="0" h="11815" w="12005">
                <a:moveTo>
                  <a:pt x="6003" y="693"/>
                </a:moveTo>
                <a:cubicBezTo>
                  <a:pt x="6089" y="693"/>
                  <a:pt x="6176" y="725"/>
                  <a:pt x="6239" y="788"/>
                </a:cubicBezTo>
                <a:lnTo>
                  <a:pt x="8444" y="2993"/>
                </a:lnTo>
                <a:lnTo>
                  <a:pt x="7972" y="3466"/>
                </a:lnTo>
                <a:lnTo>
                  <a:pt x="7751" y="3214"/>
                </a:lnTo>
                <a:cubicBezTo>
                  <a:pt x="7562" y="3025"/>
                  <a:pt x="7279" y="2899"/>
                  <a:pt x="6995" y="2899"/>
                </a:cubicBezTo>
                <a:cubicBezTo>
                  <a:pt x="6711" y="2899"/>
                  <a:pt x="6459" y="3025"/>
                  <a:pt x="6239" y="3214"/>
                </a:cubicBezTo>
                <a:cubicBezTo>
                  <a:pt x="5861" y="3623"/>
                  <a:pt x="5861" y="4285"/>
                  <a:pt x="6239" y="4663"/>
                </a:cubicBezTo>
                <a:lnTo>
                  <a:pt x="6491" y="4915"/>
                </a:lnTo>
                <a:lnTo>
                  <a:pt x="6018" y="5388"/>
                </a:lnTo>
                <a:lnTo>
                  <a:pt x="5262" y="4631"/>
                </a:lnTo>
                <a:cubicBezTo>
                  <a:pt x="5199" y="4568"/>
                  <a:pt x="5113" y="4537"/>
                  <a:pt x="5026" y="4537"/>
                </a:cubicBezTo>
                <a:cubicBezTo>
                  <a:pt x="4939" y="4537"/>
                  <a:pt x="4853" y="4568"/>
                  <a:pt x="4790" y="4631"/>
                </a:cubicBezTo>
                <a:lnTo>
                  <a:pt x="4317" y="5104"/>
                </a:lnTo>
                <a:cubicBezTo>
                  <a:pt x="4254" y="5167"/>
                  <a:pt x="4167" y="5198"/>
                  <a:pt x="4081" y="5198"/>
                </a:cubicBezTo>
                <a:cubicBezTo>
                  <a:pt x="3994" y="5198"/>
                  <a:pt x="3907" y="5167"/>
                  <a:pt x="3844" y="5104"/>
                </a:cubicBezTo>
                <a:cubicBezTo>
                  <a:pt x="3718" y="4978"/>
                  <a:pt x="3718" y="4757"/>
                  <a:pt x="3844" y="4631"/>
                </a:cubicBezTo>
                <a:lnTo>
                  <a:pt x="4317" y="4159"/>
                </a:lnTo>
                <a:cubicBezTo>
                  <a:pt x="4443" y="4033"/>
                  <a:pt x="4443" y="3812"/>
                  <a:pt x="4317" y="3686"/>
                </a:cubicBezTo>
                <a:lnTo>
                  <a:pt x="3624" y="2993"/>
                </a:lnTo>
                <a:lnTo>
                  <a:pt x="5766" y="788"/>
                </a:lnTo>
                <a:cubicBezTo>
                  <a:pt x="5829" y="725"/>
                  <a:pt x="5916" y="693"/>
                  <a:pt x="6003" y="693"/>
                </a:cubicBezTo>
                <a:close/>
                <a:moveTo>
                  <a:pt x="3088" y="3466"/>
                </a:moveTo>
                <a:lnTo>
                  <a:pt x="3561" y="3938"/>
                </a:lnTo>
                <a:lnTo>
                  <a:pt x="3340" y="4159"/>
                </a:lnTo>
                <a:cubicBezTo>
                  <a:pt x="2931" y="4568"/>
                  <a:pt x="2931" y="5230"/>
                  <a:pt x="3340" y="5608"/>
                </a:cubicBezTo>
                <a:cubicBezTo>
                  <a:pt x="3529" y="5813"/>
                  <a:pt x="3797" y="5915"/>
                  <a:pt x="4065" y="5915"/>
                </a:cubicBezTo>
                <a:cubicBezTo>
                  <a:pt x="4333" y="5915"/>
                  <a:pt x="4601" y="5813"/>
                  <a:pt x="4790" y="5608"/>
                </a:cubicBezTo>
                <a:lnTo>
                  <a:pt x="5042" y="5388"/>
                </a:lnTo>
                <a:lnTo>
                  <a:pt x="5514" y="5860"/>
                </a:lnTo>
                <a:lnTo>
                  <a:pt x="4758" y="6616"/>
                </a:lnTo>
                <a:cubicBezTo>
                  <a:pt x="4632" y="6711"/>
                  <a:pt x="4632" y="6963"/>
                  <a:pt x="4758" y="7089"/>
                </a:cubicBezTo>
                <a:lnTo>
                  <a:pt x="5231" y="7561"/>
                </a:lnTo>
                <a:cubicBezTo>
                  <a:pt x="5357" y="7656"/>
                  <a:pt x="5357" y="7908"/>
                  <a:pt x="5231" y="8002"/>
                </a:cubicBezTo>
                <a:cubicBezTo>
                  <a:pt x="5168" y="8065"/>
                  <a:pt x="5081" y="8097"/>
                  <a:pt x="4994" y="8097"/>
                </a:cubicBezTo>
                <a:cubicBezTo>
                  <a:pt x="4908" y="8097"/>
                  <a:pt x="4821" y="8065"/>
                  <a:pt x="4758" y="8002"/>
                </a:cubicBezTo>
                <a:lnTo>
                  <a:pt x="4286" y="7561"/>
                </a:lnTo>
                <a:cubicBezTo>
                  <a:pt x="4223" y="7498"/>
                  <a:pt x="4136" y="7467"/>
                  <a:pt x="4049" y="7467"/>
                </a:cubicBezTo>
                <a:cubicBezTo>
                  <a:pt x="3963" y="7467"/>
                  <a:pt x="3876" y="7498"/>
                  <a:pt x="3813" y="7561"/>
                </a:cubicBezTo>
                <a:lnTo>
                  <a:pt x="3088" y="8254"/>
                </a:lnTo>
                <a:lnTo>
                  <a:pt x="883" y="6049"/>
                </a:lnTo>
                <a:cubicBezTo>
                  <a:pt x="789" y="6018"/>
                  <a:pt x="789" y="5829"/>
                  <a:pt x="883" y="5671"/>
                </a:cubicBezTo>
                <a:lnTo>
                  <a:pt x="3088" y="3466"/>
                </a:lnTo>
                <a:close/>
                <a:moveTo>
                  <a:pt x="8917" y="3529"/>
                </a:moveTo>
                <a:lnTo>
                  <a:pt x="11122" y="5671"/>
                </a:lnTo>
                <a:cubicBezTo>
                  <a:pt x="11248" y="5766"/>
                  <a:pt x="11248" y="6018"/>
                  <a:pt x="11122" y="6144"/>
                </a:cubicBezTo>
                <a:lnTo>
                  <a:pt x="8917" y="8349"/>
                </a:lnTo>
                <a:lnTo>
                  <a:pt x="8444" y="7876"/>
                </a:lnTo>
                <a:lnTo>
                  <a:pt x="8696" y="7624"/>
                </a:lnTo>
                <a:cubicBezTo>
                  <a:pt x="9074" y="7246"/>
                  <a:pt x="9074" y="6553"/>
                  <a:pt x="8696" y="6175"/>
                </a:cubicBezTo>
                <a:cubicBezTo>
                  <a:pt x="8491" y="5970"/>
                  <a:pt x="8224" y="5868"/>
                  <a:pt x="7956" y="5868"/>
                </a:cubicBezTo>
                <a:cubicBezTo>
                  <a:pt x="7688" y="5868"/>
                  <a:pt x="7420" y="5970"/>
                  <a:pt x="7216" y="6175"/>
                </a:cubicBezTo>
                <a:lnTo>
                  <a:pt x="6995" y="6396"/>
                </a:lnTo>
                <a:lnTo>
                  <a:pt x="6522" y="5923"/>
                </a:lnTo>
                <a:lnTo>
                  <a:pt x="7279" y="5198"/>
                </a:lnTo>
                <a:cubicBezTo>
                  <a:pt x="7373" y="5072"/>
                  <a:pt x="7373" y="4820"/>
                  <a:pt x="7279" y="4726"/>
                </a:cubicBezTo>
                <a:lnTo>
                  <a:pt x="6806" y="4222"/>
                </a:lnTo>
                <a:cubicBezTo>
                  <a:pt x="6680" y="4127"/>
                  <a:pt x="6680" y="3875"/>
                  <a:pt x="6806" y="3749"/>
                </a:cubicBezTo>
                <a:cubicBezTo>
                  <a:pt x="6869" y="3686"/>
                  <a:pt x="6963" y="3655"/>
                  <a:pt x="7026" y="3655"/>
                </a:cubicBezTo>
                <a:cubicBezTo>
                  <a:pt x="7121" y="3655"/>
                  <a:pt x="7216" y="3686"/>
                  <a:pt x="7279" y="3749"/>
                </a:cubicBezTo>
                <a:lnTo>
                  <a:pt x="7751" y="4222"/>
                </a:lnTo>
                <a:cubicBezTo>
                  <a:pt x="7798" y="4285"/>
                  <a:pt x="7885" y="4316"/>
                  <a:pt x="7976" y="4316"/>
                </a:cubicBezTo>
                <a:cubicBezTo>
                  <a:pt x="8066" y="4316"/>
                  <a:pt x="8161" y="4285"/>
                  <a:pt x="8224" y="4222"/>
                </a:cubicBezTo>
                <a:lnTo>
                  <a:pt x="8917" y="3529"/>
                </a:lnTo>
                <a:close/>
                <a:moveTo>
                  <a:pt x="5987" y="6396"/>
                </a:moveTo>
                <a:lnTo>
                  <a:pt x="6711" y="7152"/>
                </a:lnTo>
                <a:cubicBezTo>
                  <a:pt x="6774" y="7215"/>
                  <a:pt x="6869" y="7246"/>
                  <a:pt x="6960" y="7246"/>
                </a:cubicBezTo>
                <a:cubicBezTo>
                  <a:pt x="7050" y="7246"/>
                  <a:pt x="7137" y="7215"/>
                  <a:pt x="7184" y="7152"/>
                </a:cubicBezTo>
                <a:lnTo>
                  <a:pt x="7657" y="6679"/>
                </a:lnTo>
                <a:cubicBezTo>
                  <a:pt x="7720" y="6616"/>
                  <a:pt x="7814" y="6585"/>
                  <a:pt x="7905" y="6585"/>
                </a:cubicBezTo>
                <a:cubicBezTo>
                  <a:pt x="7995" y="6585"/>
                  <a:pt x="8082" y="6616"/>
                  <a:pt x="8129" y="6679"/>
                </a:cubicBezTo>
                <a:cubicBezTo>
                  <a:pt x="8255" y="6805"/>
                  <a:pt x="8255" y="7026"/>
                  <a:pt x="8129" y="7152"/>
                </a:cubicBezTo>
                <a:lnTo>
                  <a:pt x="7657" y="7624"/>
                </a:lnTo>
                <a:cubicBezTo>
                  <a:pt x="7562" y="7750"/>
                  <a:pt x="7562" y="7971"/>
                  <a:pt x="7657" y="8097"/>
                </a:cubicBezTo>
                <a:lnTo>
                  <a:pt x="8381" y="8822"/>
                </a:lnTo>
                <a:lnTo>
                  <a:pt x="6239" y="11027"/>
                </a:lnTo>
                <a:cubicBezTo>
                  <a:pt x="6192" y="11074"/>
                  <a:pt x="6105" y="11098"/>
                  <a:pt x="6014" y="11098"/>
                </a:cubicBezTo>
                <a:cubicBezTo>
                  <a:pt x="5924" y="11098"/>
                  <a:pt x="5829" y="11074"/>
                  <a:pt x="5766" y="11027"/>
                </a:cubicBezTo>
                <a:lnTo>
                  <a:pt x="3561" y="8822"/>
                </a:lnTo>
                <a:lnTo>
                  <a:pt x="4034" y="8349"/>
                </a:lnTo>
                <a:lnTo>
                  <a:pt x="4286" y="8570"/>
                </a:lnTo>
                <a:cubicBezTo>
                  <a:pt x="4475" y="8774"/>
                  <a:pt x="4742" y="8877"/>
                  <a:pt x="5010" y="8877"/>
                </a:cubicBezTo>
                <a:cubicBezTo>
                  <a:pt x="5278" y="8877"/>
                  <a:pt x="5546" y="8774"/>
                  <a:pt x="5735" y="8570"/>
                </a:cubicBezTo>
                <a:cubicBezTo>
                  <a:pt x="6144" y="8191"/>
                  <a:pt x="6144" y="7498"/>
                  <a:pt x="5735" y="7120"/>
                </a:cubicBezTo>
                <a:lnTo>
                  <a:pt x="5514" y="6868"/>
                </a:lnTo>
                <a:lnTo>
                  <a:pt x="5987" y="6396"/>
                </a:lnTo>
                <a:close/>
                <a:moveTo>
                  <a:pt x="5999" y="0"/>
                </a:moveTo>
                <a:cubicBezTo>
                  <a:pt x="5735" y="0"/>
                  <a:pt x="5467" y="95"/>
                  <a:pt x="5262" y="284"/>
                </a:cubicBezTo>
                <a:lnTo>
                  <a:pt x="379" y="5167"/>
                </a:lnTo>
                <a:cubicBezTo>
                  <a:pt x="1" y="5577"/>
                  <a:pt x="1" y="6238"/>
                  <a:pt x="379" y="6648"/>
                </a:cubicBezTo>
                <a:lnTo>
                  <a:pt x="5262" y="11531"/>
                </a:lnTo>
                <a:cubicBezTo>
                  <a:pt x="5467" y="11720"/>
                  <a:pt x="5735" y="11814"/>
                  <a:pt x="5999" y="11814"/>
                </a:cubicBezTo>
                <a:cubicBezTo>
                  <a:pt x="6262" y="11814"/>
                  <a:pt x="6522" y="11720"/>
                  <a:pt x="6711" y="11531"/>
                </a:cubicBezTo>
                <a:lnTo>
                  <a:pt x="11595" y="6648"/>
                </a:lnTo>
                <a:cubicBezTo>
                  <a:pt x="12004" y="6238"/>
                  <a:pt x="12004" y="5577"/>
                  <a:pt x="11595" y="5167"/>
                </a:cubicBezTo>
                <a:lnTo>
                  <a:pt x="6711" y="284"/>
                </a:lnTo>
                <a:cubicBezTo>
                  <a:pt x="6522" y="95"/>
                  <a:pt x="6262" y="0"/>
                  <a:pt x="5999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08" name="Google Shape;8608;p71"/>
          <p:cNvGrpSpPr/>
          <p:nvPr/>
        </p:nvGrpSpPr>
        <p:grpSpPr>
          <a:xfrm>
            <a:off x="6920069" y="2080044"/>
            <a:ext cx="329934" cy="329934"/>
            <a:chOff x="5775900" y="2308125"/>
            <a:chExt cx="295375" cy="295375"/>
          </a:xfrm>
        </p:grpSpPr>
        <p:sp>
          <p:nvSpPr>
            <p:cNvPr id="8609" name="Google Shape;8609;p71"/>
            <p:cNvSpPr/>
            <p:nvPr/>
          </p:nvSpPr>
          <p:spPr>
            <a:xfrm>
              <a:off x="5984625" y="2482975"/>
              <a:ext cx="18125" cy="18150"/>
            </a:xfrm>
            <a:custGeom>
              <a:rect b="b" l="l" r="r" t="t"/>
              <a:pathLst>
                <a:path extrusionOk="0" h="726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0" name="Google Shape;8610;p71"/>
            <p:cNvSpPr/>
            <p:nvPr/>
          </p:nvSpPr>
          <p:spPr>
            <a:xfrm>
              <a:off x="5775900" y="2308125"/>
              <a:ext cx="295375" cy="295375"/>
            </a:xfrm>
            <a:custGeom>
              <a:rect b="b" l="l" r="r" t="t"/>
              <a:pathLst>
                <a:path extrusionOk="0" h="11815" w="11815">
                  <a:moveTo>
                    <a:pt x="7845" y="725"/>
                  </a:moveTo>
                  <a:cubicBezTo>
                    <a:pt x="7719" y="914"/>
                    <a:pt x="7656" y="1166"/>
                    <a:pt x="7656" y="1450"/>
                  </a:cubicBezTo>
                  <a:cubicBezTo>
                    <a:pt x="7656" y="1670"/>
                    <a:pt x="7719" y="1922"/>
                    <a:pt x="7845" y="2143"/>
                  </a:cubicBezTo>
                  <a:lnTo>
                    <a:pt x="1387" y="2143"/>
                  </a:lnTo>
                  <a:cubicBezTo>
                    <a:pt x="1009" y="2143"/>
                    <a:pt x="694" y="1828"/>
                    <a:pt x="694" y="1450"/>
                  </a:cubicBezTo>
                  <a:cubicBezTo>
                    <a:pt x="694" y="1040"/>
                    <a:pt x="1009" y="725"/>
                    <a:pt x="1387" y="725"/>
                  </a:cubicBezTo>
                  <a:close/>
                  <a:moveTo>
                    <a:pt x="6112" y="6994"/>
                  </a:moveTo>
                  <a:cubicBezTo>
                    <a:pt x="5955" y="7183"/>
                    <a:pt x="5829" y="7436"/>
                    <a:pt x="5766" y="7719"/>
                  </a:cubicBezTo>
                  <a:lnTo>
                    <a:pt x="3466" y="7719"/>
                  </a:lnTo>
                  <a:lnTo>
                    <a:pt x="3466" y="6994"/>
                  </a:lnTo>
                  <a:close/>
                  <a:moveTo>
                    <a:pt x="694" y="2678"/>
                  </a:moveTo>
                  <a:cubicBezTo>
                    <a:pt x="883" y="2773"/>
                    <a:pt x="1103" y="2867"/>
                    <a:pt x="1387" y="2867"/>
                  </a:cubicBezTo>
                  <a:lnTo>
                    <a:pt x="1387" y="10460"/>
                  </a:lnTo>
                  <a:cubicBezTo>
                    <a:pt x="1009" y="10460"/>
                    <a:pt x="694" y="10145"/>
                    <a:pt x="694" y="9767"/>
                  </a:cubicBezTo>
                  <a:lnTo>
                    <a:pt x="694" y="2678"/>
                  </a:lnTo>
                  <a:close/>
                  <a:moveTo>
                    <a:pt x="8381" y="2836"/>
                  </a:moveTo>
                  <a:lnTo>
                    <a:pt x="8381" y="5608"/>
                  </a:lnTo>
                  <a:cubicBezTo>
                    <a:pt x="7814" y="5703"/>
                    <a:pt x="7247" y="5923"/>
                    <a:pt x="6774" y="6301"/>
                  </a:cubicBezTo>
                  <a:lnTo>
                    <a:pt x="3151" y="6301"/>
                  </a:lnTo>
                  <a:cubicBezTo>
                    <a:pt x="2962" y="6301"/>
                    <a:pt x="2804" y="6459"/>
                    <a:pt x="2804" y="6648"/>
                  </a:cubicBezTo>
                  <a:lnTo>
                    <a:pt x="2804" y="8034"/>
                  </a:lnTo>
                  <a:cubicBezTo>
                    <a:pt x="2804" y="8223"/>
                    <a:pt x="2962" y="8381"/>
                    <a:pt x="3151" y="8381"/>
                  </a:cubicBezTo>
                  <a:lnTo>
                    <a:pt x="5640" y="8381"/>
                  </a:lnTo>
                  <a:lnTo>
                    <a:pt x="5640" y="8727"/>
                  </a:lnTo>
                  <a:cubicBezTo>
                    <a:pt x="5640" y="9357"/>
                    <a:pt x="5829" y="9956"/>
                    <a:pt x="6144" y="10492"/>
                  </a:cubicBezTo>
                  <a:lnTo>
                    <a:pt x="2080" y="10492"/>
                  </a:lnTo>
                  <a:lnTo>
                    <a:pt x="2080" y="10460"/>
                  </a:lnTo>
                  <a:lnTo>
                    <a:pt x="2080" y="2836"/>
                  </a:lnTo>
                  <a:close/>
                  <a:moveTo>
                    <a:pt x="8727" y="6301"/>
                  </a:moveTo>
                  <a:cubicBezTo>
                    <a:pt x="10050" y="6301"/>
                    <a:pt x="11153" y="7404"/>
                    <a:pt x="11153" y="8727"/>
                  </a:cubicBezTo>
                  <a:cubicBezTo>
                    <a:pt x="11153" y="10082"/>
                    <a:pt x="10050" y="11216"/>
                    <a:pt x="8727" y="11216"/>
                  </a:cubicBezTo>
                  <a:cubicBezTo>
                    <a:pt x="7373" y="11216"/>
                    <a:pt x="6270" y="10113"/>
                    <a:pt x="6270" y="8727"/>
                  </a:cubicBezTo>
                  <a:cubicBezTo>
                    <a:pt x="6270" y="7373"/>
                    <a:pt x="7373" y="6301"/>
                    <a:pt x="8727" y="6301"/>
                  </a:cubicBezTo>
                  <a:close/>
                  <a:moveTo>
                    <a:pt x="1387" y="0"/>
                  </a:moveTo>
                  <a:cubicBezTo>
                    <a:pt x="630" y="0"/>
                    <a:pt x="0" y="630"/>
                    <a:pt x="0" y="1355"/>
                  </a:cubicBezTo>
                  <a:lnTo>
                    <a:pt x="0" y="9704"/>
                  </a:lnTo>
                  <a:cubicBezTo>
                    <a:pt x="0" y="10460"/>
                    <a:pt x="630" y="11090"/>
                    <a:pt x="1387" y="11090"/>
                  </a:cubicBezTo>
                  <a:lnTo>
                    <a:pt x="6742" y="11090"/>
                  </a:lnTo>
                  <a:cubicBezTo>
                    <a:pt x="7310" y="11563"/>
                    <a:pt x="8003" y="11815"/>
                    <a:pt x="8727" y="11815"/>
                  </a:cubicBezTo>
                  <a:cubicBezTo>
                    <a:pt x="10460" y="11815"/>
                    <a:pt x="11815" y="10334"/>
                    <a:pt x="11815" y="8664"/>
                  </a:cubicBezTo>
                  <a:cubicBezTo>
                    <a:pt x="11815" y="7120"/>
                    <a:pt x="10618" y="5829"/>
                    <a:pt x="9074" y="5608"/>
                  </a:cubicBezTo>
                  <a:lnTo>
                    <a:pt x="9074" y="2458"/>
                  </a:lnTo>
                  <a:cubicBezTo>
                    <a:pt x="9074" y="2269"/>
                    <a:pt x="9042" y="2143"/>
                    <a:pt x="8822" y="2080"/>
                  </a:cubicBezTo>
                  <a:cubicBezTo>
                    <a:pt x="8538" y="1985"/>
                    <a:pt x="8349" y="1733"/>
                    <a:pt x="8349" y="1418"/>
                  </a:cubicBezTo>
                  <a:cubicBezTo>
                    <a:pt x="8349" y="1135"/>
                    <a:pt x="8538" y="851"/>
                    <a:pt x="8822" y="725"/>
                  </a:cubicBezTo>
                  <a:cubicBezTo>
                    <a:pt x="8979" y="694"/>
                    <a:pt x="9074" y="536"/>
                    <a:pt x="9074" y="410"/>
                  </a:cubicBezTo>
                  <a:lnTo>
                    <a:pt x="9074" y="347"/>
                  </a:lnTo>
                  <a:cubicBezTo>
                    <a:pt x="9074" y="158"/>
                    <a:pt x="8916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1" name="Google Shape;8611;p71"/>
            <p:cNvSpPr/>
            <p:nvPr/>
          </p:nvSpPr>
          <p:spPr>
            <a:xfrm>
              <a:off x="5984625" y="2508975"/>
              <a:ext cx="18125" cy="61450"/>
            </a:xfrm>
            <a:custGeom>
              <a:rect b="b" l="l" r="r" t="t"/>
              <a:pathLst>
                <a:path extrusionOk="0" h="2458" w="725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2111"/>
                  </a:lnTo>
                  <a:cubicBezTo>
                    <a:pt x="0" y="2300"/>
                    <a:pt x="158" y="2458"/>
                    <a:pt x="378" y="2458"/>
                  </a:cubicBezTo>
                  <a:cubicBezTo>
                    <a:pt x="567" y="2458"/>
                    <a:pt x="725" y="2300"/>
                    <a:pt x="725" y="2111"/>
                  </a:cubicBezTo>
                  <a:lnTo>
                    <a:pt x="725" y="347"/>
                  </a:ln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2" name="Google Shape;8612;p71"/>
            <p:cNvSpPr/>
            <p:nvPr/>
          </p:nvSpPr>
          <p:spPr>
            <a:xfrm>
              <a:off x="5845200" y="239555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99"/>
                    <a:pt x="158" y="694"/>
                    <a:pt x="347" y="694"/>
                  </a:cubicBezTo>
                  <a:lnTo>
                    <a:pt x="4569" y="694"/>
                  </a:lnTo>
                  <a:cubicBezTo>
                    <a:pt x="4758" y="694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3" name="Google Shape;8613;p71"/>
            <p:cNvSpPr/>
            <p:nvPr/>
          </p:nvSpPr>
          <p:spPr>
            <a:xfrm>
              <a:off x="5845200" y="2431000"/>
              <a:ext cx="122900" cy="17350"/>
            </a:xfrm>
            <a:custGeom>
              <a:rect b="b" l="l" r="r" t="t"/>
              <a:pathLst>
                <a:path extrusionOk="0" h="694" w="4916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158" y="693"/>
                    <a:pt x="347" y="693"/>
                  </a:cubicBezTo>
                  <a:lnTo>
                    <a:pt x="4569" y="693"/>
                  </a:lnTo>
                  <a:cubicBezTo>
                    <a:pt x="4758" y="693"/>
                    <a:pt x="4916" y="536"/>
                    <a:pt x="4916" y="347"/>
                  </a:cubicBezTo>
                  <a:cubicBezTo>
                    <a:pt x="4916" y="158"/>
                    <a:pt x="4758" y="0"/>
                    <a:pt x="456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14" name="Google Shape;8614;p71"/>
          <p:cNvGrpSpPr/>
          <p:nvPr/>
        </p:nvGrpSpPr>
        <p:grpSpPr>
          <a:xfrm>
            <a:off x="6939868" y="2504965"/>
            <a:ext cx="290336" cy="330827"/>
            <a:chOff x="5794025" y="2673575"/>
            <a:chExt cx="259925" cy="296175"/>
          </a:xfrm>
        </p:grpSpPr>
        <p:sp>
          <p:nvSpPr>
            <p:cNvPr id="8615" name="Google Shape;8615;p71"/>
            <p:cNvSpPr/>
            <p:nvPr/>
          </p:nvSpPr>
          <p:spPr>
            <a:xfrm>
              <a:off x="5794025" y="2673575"/>
              <a:ext cx="259925" cy="296175"/>
            </a:xfrm>
            <a:custGeom>
              <a:rect b="b" l="l" r="r" t="t"/>
              <a:pathLst>
                <a:path extrusionOk="0" h="11847" w="10397">
                  <a:moveTo>
                    <a:pt x="5860" y="694"/>
                  </a:moveTo>
                  <a:cubicBezTo>
                    <a:pt x="7089" y="694"/>
                    <a:pt x="8097" y="1639"/>
                    <a:pt x="8254" y="2805"/>
                  </a:cubicBezTo>
                  <a:cubicBezTo>
                    <a:pt x="8160" y="2773"/>
                    <a:pt x="8065" y="2773"/>
                    <a:pt x="7939" y="2773"/>
                  </a:cubicBezTo>
                  <a:lnTo>
                    <a:pt x="7561" y="2773"/>
                  </a:lnTo>
                  <a:cubicBezTo>
                    <a:pt x="7404" y="1985"/>
                    <a:pt x="6679" y="1387"/>
                    <a:pt x="5860" y="1387"/>
                  </a:cubicBezTo>
                  <a:lnTo>
                    <a:pt x="4474" y="1387"/>
                  </a:lnTo>
                  <a:cubicBezTo>
                    <a:pt x="3655" y="1387"/>
                    <a:pt x="2930" y="1985"/>
                    <a:pt x="2804" y="2773"/>
                  </a:cubicBezTo>
                  <a:lnTo>
                    <a:pt x="2394" y="2773"/>
                  </a:lnTo>
                  <a:cubicBezTo>
                    <a:pt x="2268" y="2773"/>
                    <a:pt x="2142" y="2773"/>
                    <a:pt x="2079" y="2805"/>
                  </a:cubicBezTo>
                  <a:cubicBezTo>
                    <a:pt x="2237" y="1639"/>
                    <a:pt x="3277" y="694"/>
                    <a:pt x="4474" y="694"/>
                  </a:cubicBezTo>
                  <a:close/>
                  <a:moveTo>
                    <a:pt x="6206" y="2143"/>
                  </a:moveTo>
                  <a:cubicBezTo>
                    <a:pt x="6616" y="2300"/>
                    <a:pt x="6931" y="2647"/>
                    <a:pt x="6931" y="3120"/>
                  </a:cubicBezTo>
                  <a:lnTo>
                    <a:pt x="6931" y="3403"/>
                  </a:lnTo>
                  <a:cubicBezTo>
                    <a:pt x="6522" y="3246"/>
                    <a:pt x="6206" y="2899"/>
                    <a:pt x="6206" y="2427"/>
                  </a:cubicBezTo>
                  <a:lnTo>
                    <a:pt x="6206" y="2143"/>
                  </a:lnTo>
                  <a:close/>
                  <a:moveTo>
                    <a:pt x="5513" y="2080"/>
                  </a:moveTo>
                  <a:lnTo>
                    <a:pt x="5513" y="2427"/>
                  </a:lnTo>
                  <a:cubicBezTo>
                    <a:pt x="5513" y="3025"/>
                    <a:pt x="5041" y="3435"/>
                    <a:pt x="4474" y="3435"/>
                  </a:cubicBezTo>
                  <a:lnTo>
                    <a:pt x="3466" y="3435"/>
                  </a:lnTo>
                  <a:lnTo>
                    <a:pt x="3466" y="3088"/>
                  </a:lnTo>
                  <a:cubicBezTo>
                    <a:pt x="3466" y="2490"/>
                    <a:pt x="3938" y="2080"/>
                    <a:pt x="4474" y="2080"/>
                  </a:cubicBezTo>
                  <a:close/>
                  <a:moveTo>
                    <a:pt x="2741" y="3435"/>
                  </a:moveTo>
                  <a:lnTo>
                    <a:pt x="2741" y="5451"/>
                  </a:lnTo>
                  <a:cubicBezTo>
                    <a:pt x="2363" y="5293"/>
                    <a:pt x="2048" y="4947"/>
                    <a:pt x="2048" y="4474"/>
                  </a:cubicBezTo>
                  <a:lnTo>
                    <a:pt x="2048" y="3813"/>
                  </a:lnTo>
                  <a:cubicBezTo>
                    <a:pt x="2048" y="3592"/>
                    <a:pt x="2205" y="3435"/>
                    <a:pt x="2394" y="3435"/>
                  </a:cubicBezTo>
                  <a:close/>
                  <a:moveTo>
                    <a:pt x="7939" y="3498"/>
                  </a:moveTo>
                  <a:cubicBezTo>
                    <a:pt x="8160" y="3498"/>
                    <a:pt x="8317" y="3655"/>
                    <a:pt x="8317" y="3844"/>
                  </a:cubicBezTo>
                  <a:lnTo>
                    <a:pt x="8317" y="4506"/>
                  </a:lnTo>
                  <a:cubicBezTo>
                    <a:pt x="8317" y="4947"/>
                    <a:pt x="8034" y="5325"/>
                    <a:pt x="7593" y="5482"/>
                  </a:cubicBezTo>
                  <a:lnTo>
                    <a:pt x="7593" y="3498"/>
                  </a:lnTo>
                  <a:close/>
                  <a:moveTo>
                    <a:pt x="5891" y="3435"/>
                  </a:moveTo>
                  <a:cubicBezTo>
                    <a:pt x="6143" y="3750"/>
                    <a:pt x="6522" y="4033"/>
                    <a:pt x="6931" y="4128"/>
                  </a:cubicBezTo>
                  <a:lnTo>
                    <a:pt x="6931" y="5892"/>
                  </a:lnTo>
                  <a:cubicBezTo>
                    <a:pt x="6931" y="6491"/>
                    <a:pt x="6459" y="6900"/>
                    <a:pt x="5891" y="6900"/>
                  </a:cubicBezTo>
                  <a:lnTo>
                    <a:pt x="4505" y="6900"/>
                  </a:lnTo>
                  <a:cubicBezTo>
                    <a:pt x="3938" y="6900"/>
                    <a:pt x="3497" y="6428"/>
                    <a:pt x="3497" y="5892"/>
                  </a:cubicBezTo>
                  <a:lnTo>
                    <a:pt x="3497" y="4159"/>
                  </a:lnTo>
                  <a:lnTo>
                    <a:pt x="4505" y="4159"/>
                  </a:lnTo>
                  <a:cubicBezTo>
                    <a:pt x="5072" y="4159"/>
                    <a:pt x="5576" y="3876"/>
                    <a:pt x="5891" y="3435"/>
                  </a:cubicBezTo>
                  <a:close/>
                  <a:moveTo>
                    <a:pt x="6238" y="7593"/>
                  </a:moveTo>
                  <a:cubicBezTo>
                    <a:pt x="6333" y="7782"/>
                    <a:pt x="6459" y="7971"/>
                    <a:pt x="6616" y="8097"/>
                  </a:cubicBezTo>
                  <a:lnTo>
                    <a:pt x="5198" y="9547"/>
                  </a:lnTo>
                  <a:lnTo>
                    <a:pt x="3718" y="8097"/>
                  </a:lnTo>
                  <a:cubicBezTo>
                    <a:pt x="3875" y="7971"/>
                    <a:pt x="4033" y="7782"/>
                    <a:pt x="4096" y="7593"/>
                  </a:cubicBezTo>
                  <a:cubicBezTo>
                    <a:pt x="4190" y="7625"/>
                    <a:pt x="4379" y="7625"/>
                    <a:pt x="4474" y="7625"/>
                  </a:cubicBezTo>
                  <a:lnTo>
                    <a:pt x="5860" y="7625"/>
                  </a:lnTo>
                  <a:cubicBezTo>
                    <a:pt x="5986" y="7625"/>
                    <a:pt x="6143" y="7625"/>
                    <a:pt x="6238" y="7593"/>
                  </a:cubicBezTo>
                  <a:close/>
                  <a:moveTo>
                    <a:pt x="2961" y="8318"/>
                  </a:moveTo>
                  <a:lnTo>
                    <a:pt x="4852" y="10177"/>
                  </a:lnTo>
                  <a:lnTo>
                    <a:pt x="4852" y="11122"/>
                  </a:lnTo>
                  <a:lnTo>
                    <a:pt x="662" y="11122"/>
                  </a:lnTo>
                  <a:lnTo>
                    <a:pt x="662" y="9358"/>
                  </a:lnTo>
                  <a:cubicBezTo>
                    <a:pt x="662" y="8759"/>
                    <a:pt x="1134" y="8318"/>
                    <a:pt x="1701" y="8318"/>
                  </a:cubicBezTo>
                  <a:close/>
                  <a:moveTo>
                    <a:pt x="8664" y="8318"/>
                  </a:moveTo>
                  <a:cubicBezTo>
                    <a:pt x="9262" y="8318"/>
                    <a:pt x="9672" y="8790"/>
                    <a:pt x="9672" y="9358"/>
                  </a:cubicBezTo>
                  <a:lnTo>
                    <a:pt x="9672" y="11122"/>
                  </a:lnTo>
                  <a:lnTo>
                    <a:pt x="5513" y="11122"/>
                  </a:lnTo>
                  <a:lnTo>
                    <a:pt x="5513" y="10177"/>
                  </a:lnTo>
                  <a:lnTo>
                    <a:pt x="7404" y="8318"/>
                  </a:lnTo>
                  <a:close/>
                  <a:moveTo>
                    <a:pt x="4537" y="1"/>
                  </a:moveTo>
                  <a:cubicBezTo>
                    <a:pt x="2804" y="1"/>
                    <a:pt x="1418" y="1418"/>
                    <a:pt x="1418" y="3120"/>
                  </a:cubicBezTo>
                  <a:lnTo>
                    <a:pt x="1418" y="4506"/>
                  </a:lnTo>
                  <a:cubicBezTo>
                    <a:pt x="1418" y="5356"/>
                    <a:pt x="2048" y="6050"/>
                    <a:pt x="2835" y="6207"/>
                  </a:cubicBezTo>
                  <a:cubicBezTo>
                    <a:pt x="2898" y="6648"/>
                    <a:pt x="3151" y="7026"/>
                    <a:pt x="3497" y="7278"/>
                  </a:cubicBezTo>
                  <a:cubicBezTo>
                    <a:pt x="3466" y="7467"/>
                    <a:pt x="3308" y="7625"/>
                    <a:pt x="3119" y="7625"/>
                  </a:cubicBezTo>
                  <a:lnTo>
                    <a:pt x="1733" y="7625"/>
                  </a:lnTo>
                  <a:cubicBezTo>
                    <a:pt x="788" y="7625"/>
                    <a:pt x="0" y="8412"/>
                    <a:pt x="0" y="9358"/>
                  </a:cubicBezTo>
                  <a:lnTo>
                    <a:pt x="0" y="11468"/>
                  </a:lnTo>
                  <a:cubicBezTo>
                    <a:pt x="0" y="11689"/>
                    <a:pt x="158" y="11846"/>
                    <a:pt x="347" y="11846"/>
                  </a:cubicBezTo>
                  <a:lnTo>
                    <a:pt x="10050" y="11846"/>
                  </a:lnTo>
                  <a:cubicBezTo>
                    <a:pt x="10239" y="11846"/>
                    <a:pt x="10397" y="11689"/>
                    <a:pt x="10397" y="11468"/>
                  </a:cubicBezTo>
                  <a:lnTo>
                    <a:pt x="10397" y="9358"/>
                  </a:lnTo>
                  <a:cubicBezTo>
                    <a:pt x="10397" y="8412"/>
                    <a:pt x="9609" y="7625"/>
                    <a:pt x="8664" y="7625"/>
                  </a:cubicBezTo>
                  <a:lnTo>
                    <a:pt x="7278" y="7625"/>
                  </a:lnTo>
                  <a:cubicBezTo>
                    <a:pt x="7089" y="7625"/>
                    <a:pt x="6931" y="7467"/>
                    <a:pt x="6931" y="7278"/>
                  </a:cubicBezTo>
                  <a:cubicBezTo>
                    <a:pt x="7278" y="7026"/>
                    <a:pt x="7530" y="6648"/>
                    <a:pt x="7593" y="6207"/>
                  </a:cubicBezTo>
                  <a:cubicBezTo>
                    <a:pt x="8380" y="6050"/>
                    <a:pt x="9010" y="5325"/>
                    <a:pt x="9010" y="4506"/>
                  </a:cubicBezTo>
                  <a:lnTo>
                    <a:pt x="9010" y="3120"/>
                  </a:lnTo>
                  <a:cubicBezTo>
                    <a:pt x="9010" y="1387"/>
                    <a:pt x="7593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16" name="Google Shape;8616;p71"/>
            <p:cNvSpPr/>
            <p:nvPr/>
          </p:nvSpPr>
          <p:spPr>
            <a:xfrm>
              <a:off x="5967300" y="2915375"/>
              <a:ext cx="35450" cy="17350"/>
            </a:xfrm>
            <a:custGeom>
              <a:rect b="b" l="l" r="r" t="t"/>
              <a:pathLst>
                <a:path extrusionOk="0" h="694" w="1418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36"/>
                    <a:pt x="158" y="694"/>
                    <a:pt x="347" y="694"/>
                  </a:cubicBezTo>
                  <a:lnTo>
                    <a:pt x="1040" y="694"/>
                  </a:lnTo>
                  <a:cubicBezTo>
                    <a:pt x="1260" y="694"/>
                    <a:pt x="1418" y="536"/>
                    <a:pt x="1418" y="347"/>
                  </a:cubicBezTo>
                  <a:cubicBezTo>
                    <a:pt x="1418" y="158"/>
                    <a:pt x="1260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617" name="Google Shape;8617;p71"/>
          <p:cNvSpPr/>
          <p:nvPr/>
        </p:nvSpPr>
        <p:spPr>
          <a:xfrm>
            <a:off x="7765005" y="2080040"/>
            <a:ext cx="330827" cy="329934"/>
          </a:xfrm>
          <a:custGeom>
            <a:rect b="b" l="l" r="r" t="t"/>
            <a:pathLst>
              <a:path extrusionOk="0" h="11815" w="11847">
                <a:moveTo>
                  <a:pt x="5892" y="693"/>
                </a:moveTo>
                <a:cubicBezTo>
                  <a:pt x="6491" y="693"/>
                  <a:pt x="6932" y="1134"/>
                  <a:pt x="6932" y="1701"/>
                </a:cubicBezTo>
                <a:cubicBezTo>
                  <a:pt x="6932" y="2269"/>
                  <a:pt x="6459" y="2710"/>
                  <a:pt x="5892" y="2710"/>
                </a:cubicBezTo>
                <a:cubicBezTo>
                  <a:pt x="5325" y="2710"/>
                  <a:pt x="4884" y="2269"/>
                  <a:pt x="4884" y="1701"/>
                </a:cubicBezTo>
                <a:cubicBezTo>
                  <a:pt x="4884" y="1134"/>
                  <a:pt x="5325" y="693"/>
                  <a:pt x="5892" y="693"/>
                </a:cubicBezTo>
                <a:close/>
                <a:moveTo>
                  <a:pt x="5892" y="3466"/>
                </a:moveTo>
                <a:cubicBezTo>
                  <a:pt x="6176" y="3466"/>
                  <a:pt x="6428" y="3497"/>
                  <a:pt x="6680" y="3592"/>
                </a:cubicBezTo>
                <a:lnTo>
                  <a:pt x="5892" y="4631"/>
                </a:lnTo>
                <a:lnTo>
                  <a:pt x="5104" y="3592"/>
                </a:lnTo>
                <a:cubicBezTo>
                  <a:pt x="5357" y="3529"/>
                  <a:pt x="5609" y="3466"/>
                  <a:pt x="5892" y="3466"/>
                </a:cubicBezTo>
                <a:close/>
                <a:moveTo>
                  <a:pt x="4222" y="2048"/>
                </a:moveTo>
                <a:cubicBezTo>
                  <a:pt x="4285" y="2426"/>
                  <a:pt x="4474" y="2710"/>
                  <a:pt x="4726" y="2962"/>
                </a:cubicBezTo>
                <a:cubicBezTo>
                  <a:pt x="4632" y="2993"/>
                  <a:pt x="4537" y="3056"/>
                  <a:pt x="4443" y="3088"/>
                </a:cubicBezTo>
                <a:cubicBezTo>
                  <a:pt x="4443" y="3088"/>
                  <a:pt x="4411" y="3088"/>
                  <a:pt x="4411" y="3119"/>
                </a:cubicBezTo>
                <a:cubicBezTo>
                  <a:pt x="3403" y="3623"/>
                  <a:pt x="2773" y="4694"/>
                  <a:pt x="2773" y="5829"/>
                </a:cubicBezTo>
                <a:lnTo>
                  <a:pt x="2773" y="6207"/>
                </a:lnTo>
                <a:lnTo>
                  <a:pt x="2143" y="6207"/>
                </a:lnTo>
                <a:lnTo>
                  <a:pt x="2647" y="2300"/>
                </a:lnTo>
                <a:cubicBezTo>
                  <a:pt x="2679" y="2174"/>
                  <a:pt x="2836" y="2048"/>
                  <a:pt x="2962" y="2048"/>
                </a:cubicBezTo>
                <a:close/>
                <a:moveTo>
                  <a:pt x="4474" y="3907"/>
                </a:moveTo>
                <a:lnTo>
                  <a:pt x="5546" y="5325"/>
                </a:lnTo>
                <a:lnTo>
                  <a:pt x="5546" y="6238"/>
                </a:lnTo>
                <a:lnTo>
                  <a:pt x="3466" y="6238"/>
                </a:lnTo>
                <a:lnTo>
                  <a:pt x="3466" y="5892"/>
                </a:lnTo>
                <a:cubicBezTo>
                  <a:pt x="3466" y="5041"/>
                  <a:pt x="3844" y="4348"/>
                  <a:pt x="4474" y="3907"/>
                </a:cubicBezTo>
                <a:close/>
                <a:moveTo>
                  <a:pt x="7278" y="3907"/>
                </a:moveTo>
                <a:cubicBezTo>
                  <a:pt x="7908" y="4348"/>
                  <a:pt x="8318" y="5104"/>
                  <a:pt x="8318" y="5892"/>
                </a:cubicBezTo>
                <a:lnTo>
                  <a:pt x="8318" y="6238"/>
                </a:lnTo>
                <a:lnTo>
                  <a:pt x="6207" y="6238"/>
                </a:lnTo>
                <a:lnTo>
                  <a:pt x="6207" y="5325"/>
                </a:lnTo>
                <a:lnTo>
                  <a:pt x="7278" y="3907"/>
                </a:lnTo>
                <a:close/>
                <a:moveTo>
                  <a:pt x="8854" y="2048"/>
                </a:moveTo>
                <a:cubicBezTo>
                  <a:pt x="9011" y="2048"/>
                  <a:pt x="9137" y="2143"/>
                  <a:pt x="9169" y="2300"/>
                </a:cubicBezTo>
                <a:lnTo>
                  <a:pt x="9673" y="6238"/>
                </a:lnTo>
                <a:lnTo>
                  <a:pt x="9043" y="6238"/>
                </a:lnTo>
                <a:lnTo>
                  <a:pt x="9043" y="5860"/>
                </a:lnTo>
                <a:cubicBezTo>
                  <a:pt x="9043" y="4694"/>
                  <a:pt x="8381" y="3655"/>
                  <a:pt x="7436" y="3151"/>
                </a:cubicBezTo>
                <a:cubicBezTo>
                  <a:pt x="7436" y="3151"/>
                  <a:pt x="7404" y="3151"/>
                  <a:pt x="7404" y="3119"/>
                </a:cubicBezTo>
                <a:cubicBezTo>
                  <a:pt x="7310" y="3088"/>
                  <a:pt x="7184" y="3056"/>
                  <a:pt x="7121" y="2993"/>
                </a:cubicBezTo>
                <a:cubicBezTo>
                  <a:pt x="7310" y="2773"/>
                  <a:pt x="7530" y="2458"/>
                  <a:pt x="7593" y="2048"/>
                </a:cubicBezTo>
                <a:close/>
                <a:moveTo>
                  <a:pt x="10744" y="6900"/>
                </a:moveTo>
                <a:cubicBezTo>
                  <a:pt x="10933" y="6900"/>
                  <a:pt x="11090" y="7057"/>
                  <a:pt x="11090" y="7246"/>
                </a:cubicBezTo>
                <a:cubicBezTo>
                  <a:pt x="11090" y="7435"/>
                  <a:pt x="10933" y="7624"/>
                  <a:pt x="10744" y="7624"/>
                </a:cubicBezTo>
                <a:lnTo>
                  <a:pt x="1009" y="7624"/>
                </a:lnTo>
                <a:cubicBezTo>
                  <a:pt x="820" y="7624"/>
                  <a:pt x="662" y="7435"/>
                  <a:pt x="662" y="7246"/>
                </a:cubicBezTo>
                <a:cubicBezTo>
                  <a:pt x="662" y="7057"/>
                  <a:pt x="820" y="6900"/>
                  <a:pt x="1009" y="6900"/>
                </a:cubicBezTo>
                <a:close/>
                <a:moveTo>
                  <a:pt x="10397" y="8317"/>
                </a:moveTo>
                <a:lnTo>
                  <a:pt x="10397" y="11121"/>
                </a:lnTo>
                <a:lnTo>
                  <a:pt x="1387" y="11121"/>
                </a:lnTo>
                <a:lnTo>
                  <a:pt x="1387" y="8317"/>
                </a:lnTo>
                <a:close/>
                <a:moveTo>
                  <a:pt x="5892" y="0"/>
                </a:moveTo>
                <a:cubicBezTo>
                  <a:pt x="5073" y="0"/>
                  <a:pt x="4380" y="599"/>
                  <a:pt x="4222" y="1386"/>
                </a:cubicBezTo>
                <a:lnTo>
                  <a:pt x="2962" y="1386"/>
                </a:lnTo>
                <a:cubicBezTo>
                  <a:pt x="2458" y="1386"/>
                  <a:pt x="2080" y="1701"/>
                  <a:pt x="1954" y="2143"/>
                </a:cubicBezTo>
                <a:lnTo>
                  <a:pt x="1954" y="2174"/>
                </a:lnTo>
                <a:lnTo>
                  <a:pt x="1450" y="6238"/>
                </a:lnTo>
                <a:lnTo>
                  <a:pt x="1072" y="6238"/>
                </a:lnTo>
                <a:cubicBezTo>
                  <a:pt x="473" y="6238"/>
                  <a:pt x="1" y="6711"/>
                  <a:pt x="1" y="7246"/>
                </a:cubicBezTo>
                <a:cubicBezTo>
                  <a:pt x="1" y="7719"/>
                  <a:pt x="316" y="8065"/>
                  <a:pt x="694" y="8254"/>
                </a:cubicBezTo>
                <a:lnTo>
                  <a:pt x="694" y="11468"/>
                </a:lnTo>
                <a:cubicBezTo>
                  <a:pt x="694" y="11657"/>
                  <a:pt x="851" y="11815"/>
                  <a:pt x="1040" y="11815"/>
                </a:cubicBezTo>
                <a:lnTo>
                  <a:pt x="10775" y="11815"/>
                </a:lnTo>
                <a:cubicBezTo>
                  <a:pt x="10996" y="11815"/>
                  <a:pt x="11153" y="11657"/>
                  <a:pt x="11153" y="11468"/>
                </a:cubicBezTo>
                <a:lnTo>
                  <a:pt x="11153" y="8254"/>
                </a:lnTo>
                <a:cubicBezTo>
                  <a:pt x="11531" y="8065"/>
                  <a:pt x="11847" y="7719"/>
                  <a:pt x="11847" y="7246"/>
                </a:cubicBezTo>
                <a:cubicBezTo>
                  <a:pt x="11815" y="6711"/>
                  <a:pt x="11342" y="6238"/>
                  <a:pt x="10744" y="6238"/>
                </a:cubicBezTo>
                <a:lnTo>
                  <a:pt x="10366" y="6238"/>
                </a:lnTo>
                <a:lnTo>
                  <a:pt x="9830" y="2174"/>
                </a:lnTo>
                <a:lnTo>
                  <a:pt x="9830" y="2143"/>
                </a:lnTo>
                <a:cubicBezTo>
                  <a:pt x="9736" y="1701"/>
                  <a:pt x="9295" y="1386"/>
                  <a:pt x="8854" y="1386"/>
                </a:cubicBezTo>
                <a:lnTo>
                  <a:pt x="7593" y="1386"/>
                </a:lnTo>
                <a:cubicBezTo>
                  <a:pt x="7436" y="599"/>
                  <a:pt x="6711" y="0"/>
                  <a:pt x="5892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618" name="Google Shape;8618;p71"/>
          <p:cNvGrpSpPr/>
          <p:nvPr/>
        </p:nvGrpSpPr>
        <p:grpSpPr>
          <a:xfrm>
            <a:off x="1050280" y="3049892"/>
            <a:ext cx="332587" cy="329040"/>
            <a:chOff x="581525" y="3254850"/>
            <a:chExt cx="297750" cy="294575"/>
          </a:xfrm>
        </p:grpSpPr>
        <p:sp>
          <p:nvSpPr>
            <p:cNvPr id="8619" name="Google Shape;8619;p71"/>
            <p:cNvSpPr/>
            <p:nvPr/>
          </p:nvSpPr>
          <p:spPr>
            <a:xfrm>
              <a:off x="616950" y="3358025"/>
              <a:ext cx="89025" cy="86650"/>
            </a:xfrm>
            <a:custGeom>
              <a:rect b="b" l="l" r="r" t="t"/>
              <a:pathLst>
                <a:path extrusionOk="0" h="3466" w="3561">
                  <a:moveTo>
                    <a:pt x="1797" y="0"/>
                  </a:moveTo>
                  <a:cubicBezTo>
                    <a:pt x="789" y="0"/>
                    <a:pt x="1" y="788"/>
                    <a:pt x="1" y="1733"/>
                  </a:cubicBezTo>
                  <a:cubicBezTo>
                    <a:pt x="1" y="2710"/>
                    <a:pt x="789" y="3466"/>
                    <a:pt x="1797" y="3466"/>
                  </a:cubicBezTo>
                  <a:cubicBezTo>
                    <a:pt x="2773" y="3466"/>
                    <a:pt x="3561" y="2710"/>
                    <a:pt x="3561" y="1733"/>
                  </a:cubicBezTo>
                  <a:cubicBezTo>
                    <a:pt x="3561" y="788"/>
                    <a:pt x="2773" y="0"/>
                    <a:pt x="17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0" name="Google Shape;8620;p71"/>
            <p:cNvSpPr/>
            <p:nvPr/>
          </p:nvSpPr>
          <p:spPr>
            <a:xfrm>
              <a:off x="721725" y="3254850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355"/>
                  </a:moveTo>
                  <a:cubicBezTo>
                    <a:pt x="3749" y="1355"/>
                    <a:pt x="4159" y="1827"/>
                    <a:pt x="4159" y="2363"/>
                  </a:cubicBezTo>
                  <a:cubicBezTo>
                    <a:pt x="4159" y="2773"/>
                    <a:pt x="3970" y="3119"/>
                    <a:pt x="3623" y="3277"/>
                  </a:cubicBezTo>
                  <a:cubicBezTo>
                    <a:pt x="3529" y="3308"/>
                    <a:pt x="3497" y="3434"/>
                    <a:pt x="3497" y="3560"/>
                  </a:cubicBezTo>
                  <a:cubicBezTo>
                    <a:pt x="3497" y="3749"/>
                    <a:pt x="3340" y="3907"/>
                    <a:pt x="3151" y="3907"/>
                  </a:cubicBezTo>
                  <a:cubicBezTo>
                    <a:pt x="2962" y="3907"/>
                    <a:pt x="2804" y="3749"/>
                    <a:pt x="2804" y="3560"/>
                  </a:cubicBezTo>
                  <a:cubicBezTo>
                    <a:pt x="2804" y="3151"/>
                    <a:pt x="2993" y="2836"/>
                    <a:pt x="3308" y="2647"/>
                  </a:cubicBezTo>
                  <a:cubicBezTo>
                    <a:pt x="3434" y="2552"/>
                    <a:pt x="3497" y="2458"/>
                    <a:pt x="3497" y="2332"/>
                  </a:cubicBezTo>
                  <a:cubicBezTo>
                    <a:pt x="3497" y="2143"/>
                    <a:pt x="3340" y="1953"/>
                    <a:pt x="3151" y="1953"/>
                  </a:cubicBezTo>
                  <a:cubicBezTo>
                    <a:pt x="2962" y="1953"/>
                    <a:pt x="2804" y="2143"/>
                    <a:pt x="2804" y="2332"/>
                  </a:cubicBezTo>
                  <a:cubicBezTo>
                    <a:pt x="2804" y="2521"/>
                    <a:pt x="2646" y="2678"/>
                    <a:pt x="2426" y="2678"/>
                  </a:cubicBezTo>
                  <a:cubicBezTo>
                    <a:pt x="2237" y="2678"/>
                    <a:pt x="2079" y="2521"/>
                    <a:pt x="2079" y="2332"/>
                  </a:cubicBezTo>
                  <a:cubicBezTo>
                    <a:pt x="2079" y="1827"/>
                    <a:pt x="2552" y="1355"/>
                    <a:pt x="3151" y="1355"/>
                  </a:cubicBezTo>
                  <a:close/>
                  <a:moveTo>
                    <a:pt x="3151" y="4096"/>
                  </a:moveTo>
                  <a:cubicBezTo>
                    <a:pt x="3340" y="4096"/>
                    <a:pt x="3497" y="4253"/>
                    <a:pt x="3497" y="4442"/>
                  </a:cubicBezTo>
                  <a:cubicBezTo>
                    <a:pt x="3497" y="4663"/>
                    <a:pt x="3340" y="4820"/>
                    <a:pt x="3151" y="4820"/>
                  </a:cubicBezTo>
                  <a:cubicBezTo>
                    <a:pt x="2962" y="4820"/>
                    <a:pt x="2804" y="4663"/>
                    <a:pt x="2804" y="4442"/>
                  </a:cubicBezTo>
                  <a:cubicBezTo>
                    <a:pt x="2804" y="4253"/>
                    <a:pt x="2962" y="4096"/>
                    <a:pt x="3151" y="4096"/>
                  </a:cubicBezTo>
                  <a:close/>
                  <a:moveTo>
                    <a:pt x="3182" y="0"/>
                  </a:moveTo>
                  <a:cubicBezTo>
                    <a:pt x="1481" y="0"/>
                    <a:pt x="63" y="1418"/>
                    <a:pt x="63" y="3119"/>
                  </a:cubicBezTo>
                  <a:cubicBezTo>
                    <a:pt x="63" y="3655"/>
                    <a:pt x="189" y="4159"/>
                    <a:pt x="473" y="4663"/>
                  </a:cubicBezTo>
                  <a:lnTo>
                    <a:pt x="32" y="5766"/>
                  </a:lnTo>
                  <a:cubicBezTo>
                    <a:pt x="0" y="5860"/>
                    <a:pt x="32" y="5986"/>
                    <a:pt x="126" y="6112"/>
                  </a:cubicBezTo>
                  <a:cubicBezTo>
                    <a:pt x="189" y="6175"/>
                    <a:pt x="347" y="6238"/>
                    <a:pt x="473" y="6238"/>
                  </a:cubicBezTo>
                  <a:lnTo>
                    <a:pt x="1764" y="5892"/>
                  </a:lnTo>
                  <a:cubicBezTo>
                    <a:pt x="2205" y="6144"/>
                    <a:pt x="2678" y="6238"/>
                    <a:pt x="3182" y="6238"/>
                  </a:cubicBezTo>
                  <a:cubicBezTo>
                    <a:pt x="4915" y="6238"/>
                    <a:pt x="6301" y="4789"/>
                    <a:pt x="6301" y="3119"/>
                  </a:cubicBezTo>
                  <a:cubicBezTo>
                    <a:pt x="6301" y="1386"/>
                    <a:pt x="4883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1" name="Google Shape;8621;p71"/>
            <p:cNvSpPr/>
            <p:nvPr/>
          </p:nvSpPr>
          <p:spPr>
            <a:xfrm>
              <a:off x="581525" y="3440725"/>
              <a:ext cx="157550" cy="108700"/>
            </a:xfrm>
            <a:custGeom>
              <a:rect b="b" l="l" r="r" t="t"/>
              <a:pathLst>
                <a:path extrusionOk="0" h="4348" w="6302">
                  <a:moveTo>
                    <a:pt x="1355" y="0"/>
                  </a:moveTo>
                  <a:cubicBezTo>
                    <a:pt x="567" y="567"/>
                    <a:pt x="0" y="1513"/>
                    <a:pt x="0" y="2584"/>
                  </a:cubicBezTo>
                  <a:lnTo>
                    <a:pt x="0" y="4001"/>
                  </a:lnTo>
                  <a:cubicBezTo>
                    <a:pt x="63" y="4190"/>
                    <a:pt x="221" y="4348"/>
                    <a:pt x="410" y="4348"/>
                  </a:cubicBezTo>
                  <a:lnTo>
                    <a:pt x="5955" y="4348"/>
                  </a:lnTo>
                  <a:cubicBezTo>
                    <a:pt x="6144" y="4348"/>
                    <a:pt x="6301" y="4190"/>
                    <a:pt x="6301" y="4001"/>
                  </a:cubicBezTo>
                  <a:lnTo>
                    <a:pt x="6301" y="2584"/>
                  </a:lnTo>
                  <a:cubicBezTo>
                    <a:pt x="6301" y="1513"/>
                    <a:pt x="5797" y="599"/>
                    <a:pt x="4978" y="0"/>
                  </a:cubicBezTo>
                  <a:cubicBezTo>
                    <a:pt x="4537" y="536"/>
                    <a:pt x="3875" y="851"/>
                    <a:pt x="3151" y="851"/>
                  </a:cubicBezTo>
                  <a:cubicBezTo>
                    <a:pt x="2458" y="851"/>
                    <a:pt x="1796" y="536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2" name="Google Shape;8622;p71"/>
          <p:cNvGrpSpPr/>
          <p:nvPr/>
        </p:nvGrpSpPr>
        <p:grpSpPr>
          <a:xfrm>
            <a:off x="1049401" y="3464690"/>
            <a:ext cx="334346" cy="332168"/>
            <a:chOff x="580725" y="3617925"/>
            <a:chExt cx="299325" cy="297375"/>
          </a:xfrm>
        </p:grpSpPr>
        <p:sp>
          <p:nvSpPr>
            <p:cNvPr id="8623" name="Google Shape;8623;p71"/>
            <p:cNvSpPr/>
            <p:nvPr/>
          </p:nvSpPr>
          <p:spPr>
            <a:xfrm>
              <a:off x="6090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41" y="0"/>
                  </a:moveTo>
                  <a:cubicBezTo>
                    <a:pt x="473" y="0"/>
                    <a:pt x="1" y="473"/>
                    <a:pt x="1" y="1040"/>
                  </a:cubicBezTo>
                  <a:cubicBezTo>
                    <a:pt x="1" y="1607"/>
                    <a:pt x="473" y="2048"/>
                    <a:pt x="1041" y="2048"/>
                  </a:cubicBezTo>
                  <a:cubicBezTo>
                    <a:pt x="1608" y="2048"/>
                    <a:pt x="2049" y="1607"/>
                    <a:pt x="2049" y="1040"/>
                  </a:cubicBezTo>
                  <a:cubicBezTo>
                    <a:pt x="2049" y="473"/>
                    <a:pt x="1608" y="0"/>
                    <a:pt x="10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4" name="Google Shape;8624;p71"/>
            <p:cNvSpPr/>
            <p:nvPr/>
          </p:nvSpPr>
          <p:spPr>
            <a:xfrm>
              <a:off x="668950" y="3617925"/>
              <a:ext cx="122875" cy="104475"/>
            </a:xfrm>
            <a:custGeom>
              <a:rect b="b" l="l" r="r" t="t"/>
              <a:pathLst>
                <a:path extrusionOk="0" h="4179" w="4915">
                  <a:moveTo>
                    <a:pt x="1040" y="1"/>
                  </a:moveTo>
                  <a:cubicBezTo>
                    <a:pt x="441" y="1"/>
                    <a:pt x="0" y="473"/>
                    <a:pt x="0" y="1072"/>
                  </a:cubicBezTo>
                  <a:lnTo>
                    <a:pt x="0" y="1797"/>
                  </a:lnTo>
                  <a:cubicBezTo>
                    <a:pt x="0" y="2364"/>
                    <a:pt x="473" y="2805"/>
                    <a:pt x="1040" y="2805"/>
                  </a:cubicBezTo>
                  <a:lnTo>
                    <a:pt x="2300" y="2805"/>
                  </a:lnTo>
                  <a:lnTo>
                    <a:pt x="3592" y="4097"/>
                  </a:lnTo>
                  <a:cubicBezTo>
                    <a:pt x="3672" y="4156"/>
                    <a:pt x="3764" y="4178"/>
                    <a:pt x="3853" y="4178"/>
                  </a:cubicBezTo>
                  <a:cubicBezTo>
                    <a:pt x="3905" y="4178"/>
                    <a:pt x="3955" y="4171"/>
                    <a:pt x="4001" y="4160"/>
                  </a:cubicBezTo>
                  <a:cubicBezTo>
                    <a:pt x="4127" y="4097"/>
                    <a:pt x="4190" y="3939"/>
                    <a:pt x="4190" y="3844"/>
                  </a:cubicBezTo>
                  <a:lnTo>
                    <a:pt x="4190" y="2742"/>
                  </a:lnTo>
                  <a:cubicBezTo>
                    <a:pt x="4600" y="2584"/>
                    <a:pt x="4915" y="2206"/>
                    <a:pt x="4915" y="1734"/>
                  </a:cubicBezTo>
                  <a:lnTo>
                    <a:pt x="4915" y="1072"/>
                  </a:lnTo>
                  <a:cubicBezTo>
                    <a:pt x="4915" y="473"/>
                    <a:pt x="4411" y="1"/>
                    <a:pt x="38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5" name="Google Shape;8625;p71"/>
            <p:cNvSpPr/>
            <p:nvPr/>
          </p:nvSpPr>
          <p:spPr>
            <a:xfrm>
              <a:off x="580725" y="3721900"/>
              <a:ext cx="141800" cy="192025"/>
            </a:xfrm>
            <a:custGeom>
              <a:rect b="b" l="l" r="r" t="t"/>
              <a:pathLst>
                <a:path extrusionOk="0" h="7681" w="5672">
                  <a:moveTo>
                    <a:pt x="3340" y="4506"/>
                  </a:moveTo>
                  <a:lnTo>
                    <a:pt x="3718" y="5577"/>
                  </a:lnTo>
                  <a:lnTo>
                    <a:pt x="1229" y="5577"/>
                  </a:lnTo>
                  <a:lnTo>
                    <a:pt x="1450" y="4600"/>
                  </a:lnTo>
                  <a:lnTo>
                    <a:pt x="1450" y="4506"/>
                  </a:lnTo>
                  <a:close/>
                  <a:moveTo>
                    <a:pt x="1450" y="1"/>
                  </a:moveTo>
                  <a:cubicBezTo>
                    <a:pt x="1135" y="1"/>
                    <a:pt x="883" y="221"/>
                    <a:pt x="788" y="505"/>
                  </a:cubicBezTo>
                  <a:lnTo>
                    <a:pt x="95" y="3624"/>
                  </a:lnTo>
                  <a:cubicBezTo>
                    <a:pt x="1" y="4096"/>
                    <a:pt x="316" y="4506"/>
                    <a:pt x="757" y="4506"/>
                  </a:cubicBezTo>
                  <a:lnTo>
                    <a:pt x="95" y="7247"/>
                  </a:lnTo>
                  <a:cubicBezTo>
                    <a:pt x="32" y="7436"/>
                    <a:pt x="158" y="7593"/>
                    <a:pt x="316" y="7656"/>
                  </a:cubicBezTo>
                  <a:cubicBezTo>
                    <a:pt x="350" y="7668"/>
                    <a:pt x="383" y="7673"/>
                    <a:pt x="415" y="7673"/>
                  </a:cubicBezTo>
                  <a:cubicBezTo>
                    <a:pt x="559" y="7673"/>
                    <a:pt x="679" y="7565"/>
                    <a:pt x="757" y="7436"/>
                  </a:cubicBezTo>
                  <a:lnTo>
                    <a:pt x="1040" y="6301"/>
                  </a:lnTo>
                  <a:lnTo>
                    <a:pt x="3939" y="6301"/>
                  </a:lnTo>
                  <a:lnTo>
                    <a:pt x="4254" y="7152"/>
                  </a:lnTo>
                  <a:cubicBezTo>
                    <a:pt x="4358" y="7492"/>
                    <a:pt x="4637" y="7680"/>
                    <a:pt x="4908" y="7680"/>
                  </a:cubicBezTo>
                  <a:cubicBezTo>
                    <a:pt x="4964" y="7680"/>
                    <a:pt x="5019" y="7672"/>
                    <a:pt x="5073" y="7656"/>
                  </a:cubicBezTo>
                  <a:cubicBezTo>
                    <a:pt x="5451" y="7593"/>
                    <a:pt x="5672" y="7184"/>
                    <a:pt x="5609" y="6837"/>
                  </a:cubicBezTo>
                  <a:lnTo>
                    <a:pt x="4569" y="3687"/>
                  </a:lnTo>
                  <a:cubicBezTo>
                    <a:pt x="4506" y="3372"/>
                    <a:pt x="4222" y="3183"/>
                    <a:pt x="3907" y="3183"/>
                  </a:cubicBezTo>
                  <a:lnTo>
                    <a:pt x="3183" y="3183"/>
                  </a:lnTo>
                  <a:cubicBezTo>
                    <a:pt x="2994" y="3183"/>
                    <a:pt x="2836" y="3025"/>
                    <a:pt x="2836" y="2836"/>
                  </a:cubicBezTo>
                  <a:cubicBezTo>
                    <a:pt x="2836" y="2615"/>
                    <a:pt x="2994" y="2458"/>
                    <a:pt x="3183" y="2458"/>
                  </a:cubicBezTo>
                  <a:lnTo>
                    <a:pt x="4222" y="2458"/>
                  </a:lnTo>
                  <a:cubicBezTo>
                    <a:pt x="4600" y="2458"/>
                    <a:pt x="4915" y="2143"/>
                    <a:pt x="4915" y="1765"/>
                  </a:cubicBezTo>
                  <a:cubicBezTo>
                    <a:pt x="4915" y="1355"/>
                    <a:pt x="4600" y="1040"/>
                    <a:pt x="4222" y="1040"/>
                  </a:cubicBezTo>
                  <a:lnTo>
                    <a:pt x="2332" y="1040"/>
                  </a:lnTo>
                  <a:lnTo>
                    <a:pt x="2080" y="379"/>
                  </a:lnTo>
                  <a:cubicBezTo>
                    <a:pt x="1985" y="158"/>
                    <a:pt x="1733" y="1"/>
                    <a:pt x="145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6" name="Google Shape;8626;p71"/>
            <p:cNvSpPr/>
            <p:nvPr/>
          </p:nvSpPr>
          <p:spPr>
            <a:xfrm>
              <a:off x="800475" y="3662050"/>
              <a:ext cx="51225" cy="51200"/>
            </a:xfrm>
            <a:custGeom>
              <a:rect b="b" l="l" r="r" t="t"/>
              <a:pathLst>
                <a:path extrusionOk="0" h="2048" w="2049">
                  <a:moveTo>
                    <a:pt x="1009" y="0"/>
                  </a:moveTo>
                  <a:cubicBezTo>
                    <a:pt x="442" y="0"/>
                    <a:pt x="1" y="473"/>
                    <a:pt x="1" y="1040"/>
                  </a:cubicBezTo>
                  <a:cubicBezTo>
                    <a:pt x="1" y="1607"/>
                    <a:pt x="442" y="2048"/>
                    <a:pt x="1009" y="2048"/>
                  </a:cubicBezTo>
                  <a:cubicBezTo>
                    <a:pt x="1576" y="2048"/>
                    <a:pt x="2048" y="1607"/>
                    <a:pt x="2048" y="1040"/>
                  </a:cubicBezTo>
                  <a:cubicBezTo>
                    <a:pt x="2048" y="473"/>
                    <a:pt x="1576" y="0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27" name="Google Shape;8627;p71"/>
            <p:cNvSpPr/>
            <p:nvPr/>
          </p:nvSpPr>
          <p:spPr>
            <a:xfrm>
              <a:off x="738250" y="3722700"/>
              <a:ext cx="141800" cy="192600"/>
            </a:xfrm>
            <a:custGeom>
              <a:rect b="b" l="l" r="r" t="t"/>
              <a:pathLst>
                <a:path extrusionOk="0" h="7704" w="5672">
                  <a:moveTo>
                    <a:pt x="4222" y="4474"/>
                  </a:moveTo>
                  <a:lnTo>
                    <a:pt x="4222" y="4568"/>
                  </a:lnTo>
                  <a:lnTo>
                    <a:pt x="4443" y="5545"/>
                  </a:lnTo>
                  <a:lnTo>
                    <a:pt x="1985" y="5545"/>
                  </a:lnTo>
                  <a:lnTo>
                    <a:pt x="2332" y="4474"/>
                  </a:lnTo>
                  <a:close/>
                  <a:moveTo>
                    <a:pt x="4222" y="0"/>
                  </a:moveTo>
                  <a:cubicBezTo>
                    <a:pt x="3939" y="0"/>
                    <a:pt x="3718" y="158"/>
                    <a:pt x="3592" y="378"/>
                  </a:cubicBezTo>
                  <a:lnTo>
                    <a:pt x="3340" y="1071"/>
                  </a:lnTo>
                  <a:lnTo>
                    <a:pt x="1450" y="1071"/>
                  </a:lnTo>
                  <a:cubicBezTo>
                    <a:pt x="1072" y="1071"/>
                    <a:pt x="757" y="1386"/>
                    <a:pt x="757" y="1764"/>
                  </a:cubicBezTo>
                  <a:cubicBezTo>
                    <a:pt x="757" y="2174"/>
                    <a:pt x="1072" y="2489"/>
                    <a:pt x="1450" y="2489"/>
                  </a:cubicBezTo>
                  <a:lnTo>
                    <a:pt x="2490" y="2489"/>
                  </a:lnTo>
                  <a:cubicBezTo>
                    <a:pt x="2679" y="2489"/>
                    <a:pt x="2836" y="2646"/>
                    <a:pt x="2836" y="2835"/>
                  </a:cubicBezTo>
                  <a:cubicBezTo>
                    <a:pt x="2836" y="3024"/>
                    <a:pt x="2679" y="3182"/>
                    <a:pt x="2490" y="3182"/>
                  </a:cubicBezTo>
                  <a:lnTo>
                    <a:pt x="1765" y="3182"/>
                  </a:lnTo>
                  <a:cubicBezTo>
                    <a:pt x="1450" y="3182"/>
                    <a:pt x="1198" y="3371"/>
                    <a:pt x="1103" y="3686"/>
                  </a:cubicBezTo>
                  <a:lnTo>
                    <a:pt x="95" y="6837"/>
                  </a:lnTo>
                  <a:cubicBezTo>
                    <a:pt x="1" y="7215"/>
                    <a:pt x="190" y="7593"/>
                    <a:pt x="599" y="7687"/>
                  </a:cubicBezTo>
                  <a:cubicBezTo>
                    <a:pt x="643" y="7696"/>
                    <a:pt x="690" y="7701"/>
                    <a:pt x="738" y="7701"/>
                  </a:cubicBezTo>
                  <a:cubicBezTo>
                    <a:pt x="1030" y="7701"/>
                    <a:pt x="1364" y="7531"/>
                    <a:pt x="1418" y="7152"/>
                  </a:cubicBezTo>
                  <a:lnTo>
                    <a:pt x="1733" y="6301"/>
                  </a:lnTo>
                  <a:lnTo>
                    <a:pt x="4632" y="6301"/>
                  </a:lnTo>
                  <a:lnTo>
                    <a:pt x="4915" y="7435"/>
                  </a:lnTo>
                  <a:cubicBezTo>
                    <a:pt x="4967" y="7591"/>
                    <a:pt x="5104" y="7704"/>
                    <a:pt x="5257" y="7704"/>
                  </a:cubicBezTo>
                  <a:cubicBezTo>
                    <a:pt x="5290" y="7704"/>
                    <a:pt x="5323" y="7698"/>
                    <a:pt x="5356" y="7687"/>
                  </a:cubicBezTo>
                  <a:cubicBezTo>
                    <a:pt x="5546" y="7624"/>
                    <a:pt x="5672" y="7435"/>
                    <a:pt x="5577" y="7246"/>
                  </a:cubicBezTo>
                  <a:lnTo>
                    <a:pt x="4915" y="4537"/>
                  </a:lnTo>
                  <a:cubicBezTo>
                    <a:pt x="5356" y="4474"/>
                    <a:pt x="5672" y="4064"/>
                    <a:pt x="5609" y="3623"/>
                  </a:cubicBezTo>
                  <a:lnTo>
                    <a:pt x="4884" y="504"/>
                  </a:lnTo>
                  <a:cubicBezTo>
                    <a:pt x="4821" y="189"/>
                    <a:pt x="4537" y="0"/>
                    <a:pt x="42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28" name="Google Shape;8628;p71"/>
          <p:cNvGrpSpPr/>
          <p:nvPr/>
        </p:nvGrpSpPr>
        <p:grpSpPr>
          <a:xfrm>
            <a:off x="1051160" y="3866308"/>
            <a:ext cx="330827" cy="330827"/>
            <a:chOff x="583100" y="3982600"/>
            <a:chExt cx="296175" cy="296175"/>
          </a:xfrm>
        </p:grpSpPr>
        <p:sp>
          <p:nvSpPr>
            <p:cNvPr id="8629" name="Google Shape;8629;p71"/>
            <p:cNvSpPr/>
            <p:nvPr/>
          </p:nvSpPr>
          <p:spPr>
            <a:xfrm>
              <a:off x="694925" y="3982600"/>
              <a:ext cx="70925" cy="68550"/>
            </a:xfrm>
            <a:custGeom>
              <a:rect b="b" l="l" r="r" t="t"/>
              <a:pathLst>
                <a:path extrusionOk="0" h="2742" w="2837">
                  <a:moveTo>
                    <a:pt x="1419" y="1"/>
                  </a:moveTo>
                  <a:cubicBezTo>
                    <a:pt x="631" y="1"/>
                    <a:pt x="1" y="599"/>
                    <a:pt x="1" y="1355"/>
                  </a:cubicBezTo>
                  <a:cubicBezTo>
                    <a:pt x="1" y="2143"/>
                    <a:pt x="631" y="2742"/>
                    <a:pt x="1419" y="2742"/>
                  </a:cubicBezTo>
                  <a:cubicBezTo>
                    <a:pt x="2206" y="2742"/>
                    <a:pt x="2836" y="2143"/>
                    <a:pt x="2836" y="1355"/>
                  </a:cubicBezTo>
                  <a:cubicBezTo>
                    <a:pt x="2836" y="599"/>
                    <a:pt x="2206" y="1"/>
                    <a:pt x="14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0" name="Google Shape;8630;p71"/>
            <p:cNvSpPr/>
            <p:nvPr/>
          </p:nvSpPr>
          <p:spPr>
            <a:xfrm>
              <a:off x="609075" y="4139350"/>
              <a:ext cx="69350" cy="68525"/>
            </a:xfrm>
            <a:custGeom>
              <a:rect b="b" l="l" r="r" t="t"/>
              <a:pathLst>
                <a:path extrusionOk="0" h="2741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1" name="Google Shape;8631;p71"/>
            <p:cNvSpPr/>
            <p:nvPr/>
          </p:nvSpPr>
          <p:spPr>
            <a:xfrm>
              <a:off x="783925" y="4140125"/>
              <a:ext cx="68550" cy="68550"/>
            </a:xfrm>
            <a:custGeom>
              <a:rect b="b" l="l" r="r" t="t"/>
              <a:pathLst>
                <a:path extrusionOk="0" h="2742" w="2742">
                  <a:moveTo>
                    <a:pt x="1356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11"/>
                    <a:pt x="631" y="2741"/>
                    <a:pt x="1356" y="2741"/>
                  </a:cubicBezTo>
                  <a:cubicBezTo>
                    <a:pt x="2112" y="2741"/>
                    <a:pt x="2742" y="2111"/>
                    <a:pt x="2742" y="1387"/>
                  </a:cubicBezTo>
                  <a:cubicBezTo>
                    <a:pt x="2742" y="631"/>
                    <a:pt x="2112" y="1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2" name="Google Shape;8632;p71"/>
            <p:cNvSpPr/>
            <p:nvPr/>
          </p:nvSpPr>
          <p:spPr>
            <a:xfrm>
              <a:off x="583100" y="4207075"/>
              <a:ext cx="122100" cy="71700"/>
            </a:xfrm>
            <a:custGeom>
              <a:rect b="b" l="l" r="r" t="t"/>
              <a:pathLst>
                <a:path extrusionOk="0" h="2868" w="4884">
                  <a:moveTo>
                    <a:pt x="819" y="0"/>
                  </a:moveTo>
                  <a:cubicBezTo>
                    <a:pt x="347" y="442"/>
                    <a:pt x="0" y="1072"/>
                    <a:pt x="0" y="1796"/>
                  </a:cubicBezTo>
                  <a:lnTo>
                    <a:pt x="0" y="2521"/>
                  </a:lnTo>
                  <a:cubicBezTo>
                    <a:pt x="0" y="2710"/>
                    <a:pt x="158" y="2867"/>
                    <a:pt x="347" y="2867"/>
                  </a:cubicBezTo>
                  <a:lnTo>
                    <a:pt x="4505" y="2867"/>
                  </a:lnTo>
                  <a:cubicBezTo>
                    <a:pt x="4726" y="2867"/>
                    <a:pt x="4883" y="2710"/>
                    <a:pt x="4883" y="2521"/>
                  </a:cubicBezTo>
                  <a:lnTo>
                    <a:pt x="4883" y="1796"/>
                  </a:lnTo>
                  <a:cubicBezTo>
                    <a:pt x="4883" y="1103"/>
                    <a:pt x="4568" y="442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96" y="788"/>
                    <a:pt x="1197" y="473"/>
                    <a:pt x="8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3" name="Google Shape;8633;p71"/>
            <p:cNvSpPr/>
            <p:nvPr/>
          </p:nvSpPr>
          <p:spPr>
            <a:xfrm>
              <a:off x="669725" y="4049550"/>
              <a:ext cx="122900" cy="72475"/>
            </a:xfrm>
            <a:custGeom>
              <a:rect b="b" l="l" r="r" t="t"/>
              <a:pathLst>
                <a:path extrusionOk="0" h="2899" w="4916">
                  <a:moveTo>
                    <a:pt x="851" y="1"/>
                  </a:moveTo>
                  <a:cubicBezTo>
                    <a:pt x="347" y="442"/>
                    <a:pt x="1" y="1103"/>
                    <a:pt x="1" y="1796"/>
                  </a:cubicBezTo>
                  <a:lnTo>
                    <a:pt x="1" y="2552"/>
                  </a:lnTo>
                  <a:cubicBezTo>
                    <a:pt x="1" y="2741"/>
                    <a:pt x="158" y="2899"/>
                    <a:pt x="347" y="2899"/>
                  </a:cubicBezTo>
                  <a:lnTo>
                    <a:pt x="4537" y="2899"/>
                  </a:lnTo>
                  <a:cubicBezTo>
                    <a:pt x="4758" y="2899"/>
                    <a:pt x="4915" y="2741"/>
                    <a:pt x="4915" y="2552"/>
                  </a:cubicBezTo>
                  <a:lnTo>
                    <a:pt x="4915" y="1796"/>
                  </a:lnTo>
                  <a:cubicBezTo>
                    <a:pt x="4915" y="1103"/>
                    <a:pt x="4600" y="442"/>
                    <a:pt x="4065" y="1"/>
                  </a:cubicBezTo>
                  <a:cubicBezTo>
                    <a:pt x="3687" y="473"/>
                    <a:pt x="3088" y="788"/>
                    <a:pt x="2458" y="788"/>
                  </a:cubicBezTo>
                  <a:cubicBezTo>
                    <a:pt x="1828" y="788"/>
                    <a:pt x="1198" y="473"/>
                    <a:pt x="85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4" name="Google Shape;8634;p71"/>
            <p:cNvSpPr/>
            <p:nvPr/>
          </p:nvSpPr>
          <p:spPr>
            <a:xfrm>
              <a:off x="757150" y="42070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0"/>
                  </a:moveTo>
                  <a:cubicBezTo>
                    <a:pt x="316" y="442"/>
                    <a:pt x="1" y="1103"/>
                    <a:pt x="1" y="1796"/>
                  </a:cubicBezTo>
                  <a:lnTo>
                    <a:pt x="1" y="2521"/>
                  </a:lnTo>
                  <a:cubicBezTo>
                    <a:pt x="1" y="2710"/>
                    <a:pt x="158" y="2867"/>
                    <a:pt x="347" y="2867"/>
                  </a:cubicBezTo>
                  <a:lnTo>
                    <a:pt x="4506" y="2867"/>
                  </a:lnTo>
                  <a:cubicBezTo>
                    <a:pt x="4727" y="2867"/>
                    <a:pt x="4884" y="2710"/>
                    <a:pt x="4884" y="2521"/>
                  </a:cubicBezTo>
                  <a:lnTo>
                    <a:pt x="4884" y="1796"/>
                  </a:lnTo>
                  <a:cubicBezTo>
                    <a:pt x="4884" y="1103"/>
                    <a:pt x="4569" y="442"/>
                    <a:pt x="4033" y="0"/>
                  </a:cubicBezTo>
                  <a:cubicBezTo>
                    <a:pt x="3655" y="473"/>
                    <a:pt x="3088" y="788"/>
                    <a:pt x="2427" y="788"/>
                  </a:cubicBezTo>
                  <a:cubicBezTo>
                    <a:pt x="1797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5" name="Google Shape;8635;p71"/>
            <p:cNvSpPr/>
            <p:nvPr/>
          </p:nvSpPr>
          <p:spPr>
            <a:xfrm>
              <a:off x="691775" y="4139350"/>
              <a:ext cx="77225" cy="64600"/>
            </a:xfrm>
            <a:custGeom>
              <a:rect b="b" l="l" r="r" t="t"/>
              <a:pathLst>
                <a:path extrusionOk="0" h="2584" w="3089">
                  <a:moveTo>
                    <a:pt x="1198" y="0"/>
                  </a:moveTo>
                  <a:lnTo>
                    <a:pt x="1198" y="882"/>
                  </a:lnTo>
                  <a:lnTo>
                    <a:pt x="1" y="2079"/>
                  </a:lnTo>
                  <a:cubicBezTo>
                    <a:pt x="221" y="2237"/>
                    <a:pt x="284" y="2300"/>
                    <a:pt x="473" y="2583"/>
                  </a:cubicBezTo>
                  <a:lnTo>
                    <a:pt x="1545" y="1575"/>
                  </a:lnTo>
                  <a:lnTo>
                    <a:pt x="2616" y="2583"/>
                  </a:lnTo>
                  <a:cubicBezTo>
                    <a:pt x="2773" y="2394"/>
                    <a:pt x="2931" y="2237"/>
                    <a:pt x="3088" y="2111"/>
                  </a:cubicBezTo>
                  <a:lnTo>
                    <a:pt x="1891" y="882"/>
                  </a:lnTo>
                  <a:lnTo>
                    <a:pt x="189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36" name="Google Shape;8636;p71"/>
          <p:cNvGrpSpPr/>
          <p:nvPr/>
        </p:nvGrpSpPr>
        <p:grpSpPr>
          <a:xfrm>
            <a:off x="3160998" y="3049655"/>
            <a:ext cx="290336" cy="329515"/>
            <a:chOff x="2423775" y="3226875"/>
            <a:chExt cx="259925" cy="295000"/>
          </a:xfrm>
        </p:grpSpPr>
        <p:sp>
          <p:nvSpPr>
            <p:cNvPr id="8637" name="Google Shape;8637;p71"/>
            <p:cNvSpPr/>
            <p:nvPr/>
          </p:nvSpPr>
          <p:spPr>
            <a:xfrm>
              <a:off x="2509625" y="3365900"/>
              <a:ext cx="86650" cy="52000"/>
            </a:xfrm>
            <a:custGeom>
              <a:rect b="b" l="l" r="r" t="t"/>
              <a:pathLst>
                <a:path extrusionOk="0" h="2080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8" name="Google Shape;8638;p71"/>
            <p:cNvSpPr/>
            <p:nvPr/>
          </p:nvSpPr>
          <p:spPr>
            <a:xfrm>
              <a:off x="2534825" y="33139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316" y="0"/>
                    <a:pt x="0" y="315"/>
                    <a:pt x="0" y="725"/>
                  </a:cubicBezTo>
                  <a:cubicBezTo>
                    <a:pt x="0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39" name="Google Shape;8639;p71"/>
            <p:cNvSpPr/>
            <p:nvPr/>
          </p:nvSpPr>
          <p:spPr>
            <a:xfrm>
              <a:off x="2423775" y="3226875"/>
              <a:ext cx="259925" cy="295000"/>
            </a:xfrm>
            <a:custGeom>
              <a:rect b="b" l="l" r="r" t="t"/>
              <a:pathLst>
                <a:path extrusionOk="0" h="11800" w="10397">
                  <a:moveTo>
                    <a:pt x="5167" y="2757"/>
                  </a:moveTo>
                  <a:cubicBezTo>
                    <a:pt x="5923" y="2757"/>
                    <a:pt x="6553" y="3388"/>
                    <a:pt x="6553" y="4144"/>
                  </a:cubicBezTo>
                  <a:cubicBezTo>
                    <a:pt x="6553" y="4490"/>
                    <a:pt x="6396" y="4805"/>
                    <a:pt x="6175" y="5089"/>
                  </a:cubicBezTo>
                  <a:cubicBezTo>
                    <a:pt x="7026" y="5498"/>
                    <a:pt x="7593" y="6317"/>
                    <a:pt x="7593" y="7294"/>
                  </a:cubicBezTo>
                  <a:lnTo>
                    <a:pt x="7593" y="8019"/>
                  </a:lnTo>
                  <a:cubicBezTo>
                    <a:pt x="7593" y="8208"/>
                    <a:pt x="7435" y="8365"/>
                    <a:pt x="7246" y="8365"/>
                  </a:cubicBezTo>
                  <a:lnTo>
                    <a:pt x="3088" y="8365"/>
                  </a:lnTo>
                  <a:cubicBezTo>
                    <a:pt x="2867" y="8365"/>
                    <a:pt x="2710" y="8208"/>
                    <a:pt x="2710" y="8019"/>
                  </a:cubicBezTo>
                  <a:lnTo>
                    <a:pt x="2710" y="7294"/>
                  </a:lnTo>
                  <a:cubicBezTo>
                    <a:pt x="2710" y="6317"/>
                    <a:pt x="3308" y="5498"/>
                    <a:pt x="4127" y="5089"/>
                  </a:cubicBezTo>
                  <a:cubicBezTo>
                    <a:pt x="3907" y="4868"/>
                    <a:pt x="3781" y="4553"/>
                    <a:pt x="3781" y="4144"/>
                  </a:cubicBezTo>
                  <a:cubicBezTo>
                    <a:pt x="3781" y="3388"/>
                    <a:pt x="4411" y="2757"/>
                    <a:pt x="5167" y="2757"/>
                  </a:cubicBezTo>
                  <a:close/>
                  <a:moveTo>
                    <a:pt x="5183" y="1"/>
                  </a:moveTo>
                  <a:cubicBezTo>
                    <a:pt x="5128" y="1"/>
                    <a:pt x="5073" y="17"/>
                    <a:pt x="5010" y="48"/>
                  </a:cubicBezTo>
                  <a:cubicBezTo>
                    <a:pt x="3964" y="646"/>
                    <a:pt x="2946" y="940"/>
                    <a:pt x="1919" y="940"/>
                  </a:cubicBezTo>
                  <a:cubicBezTo>
                    <a:pt x="1430" y="940"/>
                    <a:pt x="939" y="873"/>
                    <a:pt x="441" y="741"/>
                  </a:cubicBezTo>
                  <a:cubicBezTo>
                    <a:pt x="402" y="722"/>
                    <a:pt x="363" y="714"/>
                    <a:pt x="326" y="714"/>
                  </a:cubicBezTo>
                  <a:cubicBezTo>
                    <a:pt x="243" y="714"/>
                    <a:pt x="170" y="751"/>
                    <a:pt x="126" y="773"/>
                  </a:cubicBezTo>
                  <a:cubicBezTo>
                    <a:pt x="32" y="836"/>
                    <a:pt x="0" y="930"/>
                    <a:pt x="0" y="1056"/>
                  </a:cubicBezTo>
                  <a:lnTo>
                    <a:pt x="0" y="5026"/>
                  </a:lnTo>
                  <a:cubicBezTo>
                    <a:pt x="0" y="8145"/>
                    <a:pt x="2080" y="10949"/>
                    <a:pt x="5104" y="11799"/>
                  </a:cubicBezTo>
                  <a:lnTo>
                    <a:pt x="5262" y="11799"/>
                  </a:lnTo>
                  <a:cubicBezTo>
                    <a:pt x="8255" y="10917"/>
                    <a:pt x="10397" y="8145"/>
                    <a:pt x="10397" y="5026"/>
                  </a:cubicBezTo>
                  <a:lnTo>
                    <a:pt x="10397" y="1056"/>
                  </a:lnTo>
                  <a:cubicBezTo>
                    <a:pt x="10397" y="930"/>
                    <a:pt x="10365" y="836"/>
                    <a:pt x="10271" y="773"/>
                  </a:cubicBezTo>
                  <a:cubicBezTo>
                    <a:pt x="10162" y="751"/>
                    <a:pt x="10084" y="714"/>
                    <a:pt x="10014" y="714"/>
                  </a:cubicBezTo>
                  <a:cubicBezTo>
                    <a:pt x="9983" y="714"/>
                    <a:pt x="9954" y="722"/>
                    <a:pt x="9924" y="741"/>
                  </a:cubicBezTo>
                  <a:cubicBezTo>
                    <a:pt x="9414" y="877"/>
                    <a:pt x="8910" y="946"/>
                    <a:pt x="8409" y="946"/>
                  </a:cubicBezTo>
                  <a:cubicBezTo>
                    <a:pt x="7395" y="946"/>
                    <a:pt x="6389" y="660"/>
                    <a:pt x="5356" y="48"/>
                  </a:cubicBezTo>
                  <a:cubicBezTo>
                    <a:pt x="5293" y="17"/>
                    <a:pt x="5238" y="1"/>
                    <a:pt x="51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0" name="Google Shape;8640;p71"/>
          <p:cNvGrpSpPr/>
          <p:nvPr/>
        </p:nvGrpSpPr>
        <p:grpSpPr>
          <a:xfrm>
            <a:off x="3139439" y="3466673"/>
            <a:ext cx="333452" cy="328203"/>
            <a:chOff x="2404875" y="3592725"/>
            <a:chExt cx="298525" cy="293825"/>
          </a:xfrm>
        </p:grpSpPr>
        <p:sp>
          <p:nvSpPr>
            <p:cNvPr id="8641" name="Google Shape;8641;p71"/>
            <p:cNvSpPr/>
            <p:nvPr/>
          </p:nvSpPr>
          <p:spPr>
            <a:xfrm>
              <a:off x="2404875" y="3747900"/>
              <a:ext cx="52775" cy="138650"/>
            </a:xfrm>
            <a:custGeom>
              <a:rect b="b" l="l" r="r" t="t"/>
              <a:pathLst>
                <a:path extrusionOk="0" h="5546" w="2111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5198"/>
                  </a:lnTo>
                  <a:cubicBezTo>
                    <a:pt x="0" y="5419"/>
                    <a:pt x="158" y="5545"/>
                    <a:pt x="378" y="5545"/>
                  </a:cubicBezTo>
                  <a:lnTo>
                    <a:pt x="1071" y="5545"/>
                  </a:lnTo>
                  <a:cubicBezTo>
                    <a:pt x="1670" y="5545"/>
                    <a:pt x="2111" y="5072"/>
                    <a:pt x="2111" y="4537"/>
                  </a:cubicBezTo>
                  <a:lnTo>
                    <a:pt x="2111" y="1040"/>
                  </a:lnTo>
                  <a:cubicBezTo>
                    <a:pt x="2111" y="441"/>
                    <a:pt x="1638" y="0"/>
                    <a:pt x="107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2" name="Google Shape;8642;p71"/>
            <p:cNvSpPr/>
            <p:nvPr/>
          </p:nvSpPr>
          <p:spPr>
            <a:xfrm>
              <a:off x="2458425" y="3592725"/>
              <a:ext cx="190625" cy="160700"/>
            </a:xfrm>
            <a:custGeom>
              <a:rect b="b" l="l" r="r" t="t"/>
              <a:pathLst>
                <a:path extrusionOk="0" h="6428" w="7625">
                  <a:moveTo>
                    <a:pt x="3781" y="631"/>
                  </a:moveTo>
                  <a:cubicBezTo>
                    <a:pt x="3970" y="631"/>
                    <a:pt x="4128" y="788"/>
                    <a:pt x="4128" y="977"/>
                  </a:cubicBezTo>
                  <a:lnTo>
                    <a:pt x="4128" y="1418"/>
                  </a:lnTo>
                  <a:cubicBezTo>
                    <a:pt x="4380" y="1481"/>
                    <a:pt x="4569" y="1639"/>
                    <a:pt x="4758" y="1860"/>
                  </a:cubicBezTo>
                  <a:cubicBezTo>
                    <a:pt x="4884" y="2017"/>
                    <a:pt x="4884" y="2206"/>
                    <a:pt x="4726" y="2332"/>
                  </a:cubicBezTo>
                  <a:cubicBezTo>
                    <a:pt x="4657" y="2373"/>
                    <a:pt x="4583" y="2397"/>
                    <a:pt x="4510" y="2397"/>
                  </a:cubicBezTo>
                  <a:cubicBezTo>
                    <a:pt x="4416" y="2397"/>
                    <a:pt x="4325" y="2358"/>
                    <a:pt x="4254" y="2269"/>
                  </a:cubicBezTo>
                  <a:cubicBezTo>
                    <a:pt x="4114" y="2106"/>
                    <a:pt x="3957" y="2012"/>
                    <a:pt x="3821" y="2012"/>
                  </a:cubicBezTo>
                  <a:cubicBezTo>
                    <a:pt x="3773" y="2012"/>
                    <a:pt x="3728" y="2024"/>
                    <a:pt x="3687" y="2049"/>
                  </a:cubicBezTo>
                  <a:cubicBezTo>
                    <a:pt x="3592" y="2080"/>
                    <a:pt x="3466" y="2238"/>
                    <a:pt x="3466" y="2364"/>
                  </a:cubicBezTo>
                  <a:cubicBezTo>
                    <a:pt x="3466" y="2553"/>
                    <a:pt x="3624" y="2710"/>
                    <a:pt x="3813" y="2710"/>
                  </a:cubicBezTo>
                  <a:cubicBezTo>
                    <a:pt x="4411" y="2710"/>
                    <a:pt x="4852" y="3183"/>
                    <a:pt x="4852" y="3750"/>
                  </a:cubicBezTo>
                  <a:cubicBezTo>
                    <a:pt x="4852" y="4159"/>
                    <a:pt x="4600" y="4537"/>
                    <a:pt x="4222" y="4663"/>
                  </a:cubicBezTo>
                  <a:lnTo>
                    <a:pt x="4159" y="4663"/>
                  </a:lnTo>
                  <a:lnTo>
                    <a:pt x="4159" y="5073"/>
                  </a:lnTo>
                  <a:cubicBezTo>
                    <a:pt x="4159" y="5262"/>
                    <a:pt x="4002" y="5420"/>
                    <a:pt x="3813" y="5420"/>
                  </a:cubicBezTo>
                  <a:cubicBezTo>
                    <a:pt x="3624" y="5420"/>
                    <a:pt x="3466" y="5262"/>
                    <a:pt x="3466" y="5073"/>
                  </a:cubicBezTo>
                  <a:lnTo>
                    <a:pt x="3466" y="4663"/>
                  </a:lnTo>
                  <a:cubicBezTo>
                    <a:pt x="3277" y="4600"/>
                    <a:pt x="3119" y="4537"/>
                    <a:pt x="2962" y="4348"/>
                  </a:cubicBezTo>
                  <a:cubicBezTo>
                    <a:pt x="2836" y="4254"/>
                    <a:pt x="2804" y="4002"/>
                    <a:pt x="2962" y="3876"/>
                  </a:cubicBezTo>
                  <a:cubicBezTo>
                    <a:pt x="3013" y="3825"/>
                    <a:pt x="3108" y="3793"/>
                    <a:pt x="3206" y="3793"/>
                  </a:cubicBezTo>
                  <a:cubicBezTo>
                    <a:pt x="3290" y="3793"/>
                    <a:pt x="3376" y="3817"/>
                    <a:pt x="3435" y="3876"/>
                  </a:cubicBezTo>
                  <a:cubicBezTo>
                    <a:pt x="3549" y="3990"/>
                    <a:pt x="3679" y="4071"/>
                    <a:pt x="3803" y="4071"/>
                  </a:cubicBezTo>
                  <a:cubicBezTo>
                    <a:pt x="3850" y="4071"/>
                    <a:pt x="3895" y="4059"/>
                    <a:pt x="3939" y="4033"/>
                  </a:cubicBezTo>
                  <a:cubicBezTo>
                    <a:pt x="4065" y="4002"/>
                    <a:pt x="4128" y="3844"/>
                    <a:pt x="4128" y="3718"/>
                  </a:cubicBezTo>
                  <a:cubicBezTo>
                    <a:pt x="4128" y="3529"/>
                    <a:pt x="3970" y="3372"/>
                    <a:pt x="3781" y="3372"/>
                  </a:cubicBezTo>
                  <a:cubicBezTo>
                    <a:pt x="3182" y="3372"/>
                    <a:pt x="2741" y="2899"/>
                    <a:pt x="2741" y="2364"/>
                  </a:cubicBezTo>
                  <a:cubicBezTo>
                    <a:pt x="2741" y="1954"/>
                    <a:pt x="3025" y="1576"/>
                    <a:pt x="3435" y="1418"/>
                  </a:cubicBezTo>
                  <a:lnTo>
                    <a:pt x="3435" y="977"/>
                  </a:lnTo>
                  <a:cubicBezTo>
                    <a:pt x="3435" y="788"/>
                    <a:pt x="3592" y="631"/>
                    <a:pt x="3781" y="631"/>
                  </a:cubicBezTo>
                  <a:close/>
                  <a:moveTo>
                    <a:pt x="3813" y="1"/>
                  </a:moveTo>
                  <a:cubicBezTo>
                    <a:pt x="1733" y="1"/>
                    <a:pt x="0" y="1734"/>
                    <a:pt x="0" y="3813"/>
                  </a:cubicBezTo>
                  <a:cubicBezTo>
                    <a:pt x="0" y="4537"/>
                    <a:pt x="190" y="5231"/>
                    <a:pt x="536" y="5829"/>
                  </a:cubicBezTo>
                  <a:cubicBezTo>
                    <a:pt x="1009" y="5546"/>
                    <a:pt x="1544" y="5420"/>
                    <a:pt x="2080" y="5420"/>
                  </a:cubicBezTo>
                  <a:cubicBezTo>
                    <a:pt x="2146" y="5414"/>
                    <a:pt x="2213" y="5411"/>
                    <a:pt x="2279" y="5411"/>
                  </a:cubicBezTo>
                  <a:cubicBezTo>
                    <a:pt x="2936" y="5411"/>
                    <a:pt x="3587" y="5692"/>
                    <a:pt x="4159" y="6207"/>
                  </a:cubicBezTo>
                  <a:lnTo>
                    <a:pt x="5892" y="6207"/>
                  </a:lnTo>
                  <a:cubicBezTo>
                    <a:pt x="6144" y="6207"/>
                    <a:pt x="6364" y="6302"/>
                    <a:pt x="6585" y="6428"/>
                  </a:cubicBezTo>
                  <a:cubicBezTo>
                    <a:pt x="7215" y="5735"/>
                    <a:pt x="7625" y="4789"/>
                    <a:pt x="7625" y="3813"/>
                  </a:cubicBezTo>
                  <a:cubicBezTo>
                    <a:pt x="7625" y="1734"/>
                    <a:pt x="5892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3" name="Google Shape;8643;p71"/>
            <p:cNvSpPr/>
            <p:nvPr/>
          </p:nvSpPr>
          <p:spPr>
            <a:xfrm>
              <a:off x="2474975" y="3742775"/>
              <a:ext cx="228425" cy="125650"/>
            </a:xfrm>
            <a:custGeom>
              <a:rect b="b" l="l" r="r" t="t"/>
              <a:pathLst>
                <a:path extrusionOk="0" h="5026" w="9137">
                  <a:moveTo>
                    <a:pt x="1422" y="0"/>
                  </a:moveTo>
                  <a:cubicBezTo>
                    <a:pt x="918" y="0"/>
                    <a:pt x="416" y="160"/>
                    <a:pt x="0" y="457"/>
                  </a:cubicBezTo>
                  <a:lnTo>
                    <a:pt x="0" y="5025"/>
                  </a:lnTo>
                  <a:lnTo>
                    <a:pt x="5230" y="5025"/>
                  </a:lnTo>
                  <a:cubicBezTo>
                    <a:pt x="5923" y="5025"/>
                    <a:pt x="6490" y="4679"/>
                    <a:pt x="6900" y="4143"/>
                  </a:cubicBezTo>
                  <a:lnTo>
                    <a:pt x="8916" y="1245"/>
                  </a:lnTo>
                  <a:cubicBezTo>
                    <a:pt x="9137" y="930"/>
                    <a:pt x="9074" y="489"/>
                    <a:pt x="8727" y="268"/>
                  </a:cubicBezTo>
                  <a:cubicBezTo>
                    <a:pt x="8633" y="221"/>
                    <a:pt x="8517" y="196"/>
                    <a:pt x="8398" y="196"/>
                  </a:cubicBezTo>
                  <a:cubicBezTo>
                    <a:pt x="8196" y="196"/>
                    <a:pt x="7983" y="268"/>
                    <a:pt x="7845" y="426"/>
                  </a:cubicBezTo>
                  <a:lnTo>
                    <a:pt x="5955" y="2726"/>
                  </a:lnTo>
                  <a:cubicBezTo>
                    <a:pt x="5829" y="2883"/>
                    <a:pt x="5545" y="2978"/>
                    <a:pt x="5419" y="2978"/>
                  </a:cubicBezTo>
                  <a:lnTo>
                    <a:pt x="3119" y="2978"/>
                  </a:lnTo>
                  <a:cubicBezTo>
                    <a:pt x="2899" y="2978"/>
                    <a:pt x="2741" y="2820"/>
                    <a:pt x="2741" y="2631"/>
                  </a:cubicBezTo>
                  <a:cubicBezTo>
                    <a:pt x="2741" y="2411"/>
                    <a:pt x="2899" y="2253"/>
                    <a:pt x="3119" y="2253"/>
                  </a:cubicBezTo>
                  <a:lnTo>
                    <a:pt x="5198" y="2253"/>
                  </a:lnTo>
                  <a:cubicBezTo>
                    <a:pt x="5576" y="2253"/>
                    <a:pt x="5923" y="1938"/>
                    <a:pt x="5923" y="1560"/>
                  </a:cubicBezTo>
                  <a:cubicBezTo>
                    <a:pt x="5923" y="1150"/>
                    <a:pt x="5576" y="835"/>
                    <a:pt x="5198" y="835"/>
                  </a:cubicBezTo>
                  <a:lnTo>
                    <a:pt x="3340" y="835"/>
                  </a:lnTo>
                  <a:cubicBezTo>
                    <a:pt x="3182" y="835"/>
                    <a:pt x="3088" y="741"/>
                    <a:pt x="2962" y="615"/>
                  </a:cubicBezTo>
                  <a:cubicBezTo>
                    <a:pt x="2773" y="426"/>
                    <a:pt x="2520" y="300"/>
                    <a:pt x="2300" y="174"/>
                  </a:cubicBezTo>
                  <a:cubicBezTo>
                    <a:pt x="2019" y="56"/>
                    <a:pt x="1720" y="0"/>
                    <a:pt x="14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4" name="Google Shape;8644;p71"/>
          <p:cNvGrpSpPr/>
          <p:nvPr/>
        </p:nvGrpSpPr>
        <p:grpSpPr>
          <a:xfrm>
            <a:off x="3140319" y="3866754"/>
            <a:ext cx="331693" cy="329934"/>
            <a:chOff x="2404875" y="3955825"/>
            <a:chExt cx="296950" cy="295375"/>
          </a:xfrm>
        </p:grpSpPr>
        <p:sp>
          <p:nvSpPr>
            <p:cNvPr id="8645" name="Google Shape;8645;p71"/>
            <p:cNvSpPr/>
            <p:nvPr/>
          </p:nvSpPr>
          <p:spPr>
            <a:xfrm>
              <a:off x="2404875" y="3955825"/>
              <a:ext cx="219775" cy="224500"/>
            </a:xfrm>
            <a:custGeom>
              <a:rect b="b" l="l" r="r" t="t"/>
              <a:pathLst>
                <a:path extrusionOk="0" h="8980" w="8791">
                  <a:moveTo>
                    <a:pt x="4537" y="0"/>
                  </a:moveTo>
                  <a:cubicBezTo>
                    <a:pt x="2048" y="0"/>
                    <a:pt x="0" y="2017"/>
                    <a:pt x="0" y="4506"/>
                  </a:cubicBezTo>
                  <a:cubicBezTo>
                    <a:pt x="0" y="6963"/>
                    <a:pt x="2048" y="8979"/>
                    <a:pt x="4537" y="8979"/>
                  </a:cubicBezTo>
                  <a:cubicBezTo>
                    <a:pt x="6459" y="8979"/>
                    <a:pt x="8160" y="7719"/>
                    <a:pt x="8790" y="5986"/>
                  </a:cubicBezTo>
                  <a:cubicBezTo>
                    <a:pt x="8633" y="5860"/>
                    <a:pt x="8443" y="5640"/>
                    <a:pt x="8286" y="5514"/>
                  </a:cubicBezTo>
                  <a:lnTo>
                    <a:pt x="7498" y="5514"/>
                  </a:lnTo>
                  <a:cubicBezTo>
                    <a:pt x="7057" y="6742"/>
                    <a:pt x="5923" y="7593"/>
                    <a:pt x="4568" y="7593"/>
                  </a:cubicBezTo>
                  <a:cubicBezTo>
                    <a:pt x="2836" y="7593"/>
                    <a:pt x="1481" y="6175"/>
                    <a:pt x="1481" y="4506"/>
                  </a:cubicBezTo>
                  <a:cubicBezTo>
                    <a:pt x="1481" y="2804"/>
                    <a:pt x="2867" y="1387"/>
                    <a:pt x="4568" y="1387"/>
                  </a:cubicBezTo>
                  <a:cubicBezTo>
                    <a:pt x="5923" y="1387"/>
                    <a:pt x="7057" y="2237"/>
                    <a:pt x="7498" y="3466"/>
                  </a:cubicBezTo>
                  <a:lnTo>
                    <a:pt x="8286" y="3466"/>
                  </a:lnTo>
                  <a:cubicBezTo>
                    <a:pt x="8443" y="3308"/>
                    <a:pt x="8633" y="3088"/>
                    <a:pt x="8790" y="2993"/>
                  </a:cubicBezTo>
                  <a:cubicBezTo>
                    <a:pt x="8160" y="1261"/>
                    <a:pt x="6522" y="0"/>
                    <a:pt x="453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6" name="Google Shape;8646;p71"/>
            <p:cNvSpPr/>
            <p:nvPr/>
          </p:nvSpPr>
          <p:spPr>
            <a:xfrm>
              <a:off x="2510400" y="4024075"/>
              <a:ext cx="191425" cy="87575"/>
            </a:xfrm>
            <a:custGeom>
              <a:rect b="b" l="l" r="r" t="t"/>
              <a:pathLst>
                <a:path extrusionOk="0" h="3503" w="7657">
                  <a:moveTo>
                    <a:pt x="7260" y="0"/>
                  </a:moveTo>
                  <a:cubicBezTo>
                    <a:pt x="7232" y="0"/>
                    <a:pt x="7206" y="4"/>
                    <a:pt x="7184" y="11"/>
                  </a:cubicBezTo>
                  <a:lnTo>
                    <a:pt x="5073" y="736"/>
                  </a:lnTo>
                  <a:cubicBezTo>
                    <a:pt x="5042" y="736"/>
                    <a:pt x="5010" y="767"/>
                    <a:pt x="4947" y="799"/>
                  </a:cubicBezTo>
                  <a:lnTo>
                    <a:pt x="4380" y="1398"/>
                  </a:lnTo>
                  <a:lnTo>
                    <a:pt x="347" y="1398"/>
                  </a:lnTo>
                  <a:cubicBezTo>
                    <a:pt x="158" y="1398"/>
                    <a:pt x="1" y="1555"/>
                    <a:pt x="1" y="1744"/>
                  </a:cubicBezTo>
                  <a:cubicBezTo>
                    <a:pt x="1" y="1965"/>
                    <a:pt x="158" y="2122"/>
                    <a:pt x="347" y="2122"/>
                  </a:cubicBezTo>
                  <a:lnTo>
                    <a:pt x="4380" y="2122"/>
                  </a:lnTo>
                  <a:lnTo>
                    <a:pt x="4947" y="2689"/>
                  </a:lnTo>
                  <a:cubicBezTo>
                    <a:pt x="5010" y="2752"/>
                    <a:pt x="5042" y="2784"/>
                    <a:pt x="5073" y="2784"/>
                  </a:cubicBezTo>
                  <a:lnTo>
                    <a:pt x="7184" y="3477"/>
                  </a:lnTo>
                  <a:cubicBezTo>
                    <a:pt x="7210" y="3494"/>
                    <a:pt x="7242" y="3502"/>
                    <a:pt x="7275" y="3502"/>
                  </a:cubicBezTo>
                  <a:cubicBezTo>
                    <a:pt x="7362" y="3502"/>
                    <a:pt x="7462" y="3451"/>
                    <a:pt x="7531" y="3382"/>
                  </a:cubicBezTo>
                  <a:cubicBezTo>
                    <a:pt x="7594" y="3256"/>
                    <a:pt x="7657" y="3099"/>
                    <a:pt x="7562" y="2973"/>
                  </a:cubicBezTo>
                  <a:lnTo>
                    <a:pt x="6932" y="1744"/>
                  </a:lnTo>
                  <a:lnTo>
                    <a:pt x="7562" y="547"/>
                  </a:lnTo>
                  <a:cubicBezTo>
                    <a:pt x="7657" y="389"/>
                    <a:pt x="7594" y="232"/>
                    <a:pt x="7531" y="137"/>
                  </a:cubicBezTo>
                  <a:cubicBezTo>
                    <a:pt x="7458" y="41"/>
                    <a:pt x="7349" y="0"/>
                    <a:pt x="726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7" name="Google Shape;8647;p71"/>
            <p:cNvSpPr/>
            <p:nvPr/>
          </p:nvSpPr>
          <p:spPr>
            <a:xfrm>
              <a:off x="2424550" y="4188175"/>
              <a:ext cx="189050" cy="63025"/>
            </a:xfrm>
            <a:custGeom>
              <a:rect b="b" l="l" r="r" t="t"/>
              <a:pathLst>
                <a:path extrusionOk="0" h="2521" w="7562">
                  <a:moveTo>
                    <a:pt x="1828" y="0"/>
                  </a:moveTo>
                  <a:lnTo>
                    <a:pt x="1482" y="1135"/>
                  </a:lnTo>
                  <a:lnTo>
                    <a:pt x="1040" y="1135"/>
                  </a:lnTo>
                  <a:cubicBezTo>
                    <a:pt x="442" y="1135"/>
                    <a:pt x="1" y="1607"/>
                    <a:pt x="1" y="2174"/>
                  </a:cubicBezTo>
                  <a:cubicBezTo>
                    <a:pt x="1" y="2363"/>
                    <a:pt x="158" y="2521"/>
                    <a:pt x="379" y="2521"/>
                  </a:cubicBezTo>
                  <a:lnTo>
                    <a:pt x="7310" y="2521"/>
                  </a:lnTo>
                  <a:cubicBezTo>
                    <a:pt x="7404" y="2489"/>
                    <a:pt x="7562" y="2363"/>
                    <a:pt x="7562" y="2174"/>
                  </a:cubicBezTo>
                  <a:cubicBezTo>
                    <a:pt x="7562" y="1576"/>
                    <a:pt x="7089" y="1135"/>
                    <a:pt x="6554" y="1135"/>
                  </a:cubicBezTo>
                  <a:lnTo>
                    <a:pt x="6113" y="1135"/>
                  </a:lnTo>
                  <a:lnTo>
                    <a:pt x="5766" y="0"/>
                  </a:lnTo>
                  <a:cubicBezTo>
                    <a:pt x="5168" y="252"/>
                    <a:pt x="4506" y="410"/>
                    <a:pt x="3781" y="410"/>
                  </a:cubicBezTo>
                  <a:cubicBezTo>
                    <a:pt x="3088" y="410"/>
                    <a:pt x="2427" y="252"/>
                    <a:pt x="182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48" name="Google Shape;8648;p71"/>
            <p:cNvSpPr/>
            <p:nvPr/>
          </p:nvSpPr>
          <p:spPr>
            <a:xfrm>
              <a:off x="2457625" y="4007025"/>
              <a:ext cx="115025" cy="122100"/>
            </a:xfrm>
            <a:custGeom>
              <a:rect b="b" l="l" r="r" t="t"/>
              <a:pathLst>
                <a:path extrusionOk="0" h="4884" w="4601">
                  <a:moveTo>
                    <a:pt x="2427" y="0"/>
                  </a:moveTo>
                  <a:cubicBezTo>
                    <a:pt x="1104" y="0"/>
                    <a:pt x="1" y="1103"/>
                    <a:pt x="1" y="2458"/>
                  </a:cubicBezTo>
                  <a:cubicBezTo>
                    <a:pt x="1" y="3781"/>
                    <a:pt x="1104" y="4884"/>
                    <a:pt x="2427" y="4884"/>
                  </a:cubicBezTo>
                  <a:cubicBezTo>
                    <a:pt x="3404" y="4884"/>
                    <a:pt x="4254" y="4348"/>
                    <a:pt x="4601" y="3497"/>
                  </a:cubicBezTo>
                  <a:lnTo>
                    <a:pt x="2427" y="3497"/>
                  </a:lnTo>
                  <a:cubicBezTo>
                    <a:pt x="1828" y="3497"/>
                    <a:pt x="1419" y="3025"/>
                    <a:pt x="1419" y="2489"/>
                  </a:cubicBezTo>
                  <a:cubicBezTo>
                    <a:pt x="1356" y="1859"/>
                    <a:pt x="1828" y="1386"/>
                    <a:pt x="2427" y="1386"/>
                  </a:cubicBezTo>
                  <a:lnTo>
                    <a:pt x="4601" y="1386"/>
                  </a:lnTo>
                  <a:cubicBezTo>
                    <a:pt x="4191" y="567"/>
                    <a:pt x="3372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49" name="Google Shape;8649;p71"/>
          <p:cNvGrpSpPr/>
          <p:nvPr/>
        </p:nvGrpSpPr>
        <p:grpSpPr>
          <a:xfrm>
            <a:off x="5245063" y="3048999"/>
            <a:ext cx="329962" cy="330827"/>
            <a:chOff x="4263650" y="3235150"/>
            <a:chExt cx="295400" cy="296175"/>
          </a:xfrm>
        </p:grpSpPr>
        <p:sp>
          <p:nvSpPr>
            <p:cNvPr id="8650" name="Google Shape;8650;p71"/>
            <p:cNvSpPr/>
            <p:nvPr/>
          </p:nvSpPr>
          <p:spPr>
            <a:xfrm>
              <a:off x="4393625" y="3391100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cubicBezTo>
                    <a:pt x="63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1" name="Google Shape;8651;p71"/>
            <p:cNvSpPr/>
            <p:nvPr/>
          </p:nvSpPr>
          <p:spPr>
            <a:xfrm>
              <a:off x="4377075" y="3443875"/>
              <a:ext cx="70125" cy="34675"/>
            </a:xfrm>
            <a:custGeom>
              <a:rect b="b" l="l" r="r" t="t"/>
              <a:pathLst>
                <a:path extrusionOk="0" h="1387" w="2805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805" y="1387"/>
                  </a:lnTo>
                  <a:cubicBezTo>
                    <a:pt x="2805" y="630"/>
                    <a:pt x="2174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2" name="Google Shape;8652;p71"/>
            <p:cNvSpPr/>
            <p:nvPr/>
          </p:nvSpPr>
          <p:spPr>
            <a:xfrm>
              <a:off x="4333750" y="3357225"/>
              <a:ext cx="156775" cy="174100"/>
            </a:xfrm>
            <a:custGeom>
              <a:rect b="b" l="l" r="r" t="t"/>
              <a:pathLst>
                <a:path extrusionOk="0" h="6964" w="6271">
                  <a:moveTo>
                    <a:pt x="3088" y="725"/>
                  </a:moveTo>
                  <a:cubicBezTo>
                    <a:pt x="3813" y="725"/>
                    <a:pt x="4506" y="1356"/>
                    <a:pt x="4506" y="2080"/>
                  </a:cubicBezTo>
                  <a:cubicBezTo>
                    <a:pt x="4506" y="2458"/>
                    <a:pt x="4348" y="2805"/>
                    <a:pt x="4096" y="3025"/>
                  </a:cubicBezTo>
                  <a:cubicBezTo>
                    <a:pt x="4727" y="3372"/>
                    <a:pt x="5168" y="4065"/>
                    <a:pt x="5168" y="4853"/>
                  </a:cubicBezTo>
                  <a:lnTo>
                    <a:pt x="5168" y="5199"/>
                  </a:lnTo>
                  <a:cubicBezTo>
                    <a:pt x="5168" y="5388"/>
                    <a:pt x="5010" y="5546"/>
                    <a:pt x="4821" y="5546"/>
                  </a:cubicBezTo>
                  <a:lnTo>
                    <a:pt x="1293" y="5546"/>
                  </a:lnTo>
                  <a:cubicBezTo>
                    <a:pt x="1103" y="5546"/>
                    <a:pt x="946" y="5388"/>
                    <a:pt x="946" y="5199"/>
                  </a:cubicBezTo>
                  <a:lnTo>
                    <a:pt x="946" y="4853"/>
                  </a:lnTo>
                  <a:lnTo>
                    <a:pt x="1040" y="4853"/>
                  </a:lnTo>
                  <a:cubicBezTo>
                    <a:pt x="1040" y="4065"/>
                    <a:pt x="1450" y="3403"/>
                    <a:pt x="2080" y="3025"/>
                  </a:cubicBezTo>
                  <a:cubicBezTo>
                    <a:pt x="1860" y="2805"/>
                    <a:pt x="1702" y="2458"/>
                    <a:pt x="1702" y="2080"/>
                  </a:cubicBezTo>
                  <a:cubicBezTo>
                    <a:pt x="1702" y="1356"/>
                    <a:pt x="2332" y="725"/>
                    <a:pt x="3088" y="725"/>
                  </a:cubicBezTo>
                  <a:close/>
                  <a:moveTo>
                    <a:pt x="1" y="1"/>
                  </a:moveTo>
                  <a:lnTo>
                    <a:pt x="1" y="6617"/>
                  </a:lnTo>
                  <a:cubicBezTo>
                    <a:pt x="1" y="6806"/>
                    <a:pt x="158" y="6963"/>
                    <a:pt x="347" y="6963"/>
                  </a:cubicBezTo>
                  <a:lnTo>
                    <a:pt x="5924" y="6963"/>
                  </a:lnTo>
                  <a:cubicBezTo>
                    <a:pt x="6113" y="6963"/>
                    <a:pt x="6270" y="6806"/>
                    <a:pt x="6270" y="6617"/>
                  </a:cubicBezTo>
                  <a:lnTo>
                    <a:pt x="627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3" name="Google Shape;8653;p71"/>
            <p:cNvSpPr/>
            <p:nvPr/>
          </p:nvSpPr>
          <p:spPr>
            <a:xfrm>
              <a:off x="4316425" y="3235150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lnTo>
                    <a:pt x="1" y="1418"/>
                  </a:lnTo>
                  <a:lnTo>
                    <a:pt x="7625" y="1418"/>
                  </a:lnTo>
                  <a:lnTo>
                    <a:pt x="7625" y="347"/>
                  </a:lnTo>
                  <a:lnTo>
                    <a:pt x="7656" y="347"/>
                  </a:lnTo>
                  <a:cubicBezTo>
                    <a:pt x="7656" y="158"/>
                    <a:pt x="7499" y="1"/>
                    <a:pt x="731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4" name="Google Shape;8654;p71"/>
            <p:cNvSpPr/>
            <p:nvPr/>
          </p:nvSpPr>
          <p:spPr>
            <a:xfrm>
              <a:off x="4263650" y="3288700"/>
              <a:ext cx="295400" cy="137875"/>
            </a:xfrm>
            <a:custGeom>
              <a:rect b="b" l="l" r="r" t="t"/>
              <a:pathLst>
                <a:path extrusionOk="0" h="5515" w="11816">
                  <a:moveTo>
                    <a:pt x="10082" y="662"/>
                  </a:moveTo>
                  <a:cubicBezTo>
                    <a:pt x="10303" y="662"/>
                    <a:pt x="10461" y="820"/>
                    <a:pt x="10461" y="1009"/>
                  </a:cubicBezTo>
                  <a:cubicBezTo>
                    <a:pt x="10461" y="1198"/>
                    <a:pt x="10303" y="1356"/>
                    <a:pt x="10082" y="1356"/>
                  </a:cubicBezTo>
                  <a:cubicBezTo>
                    <a:pt x="9893" y="1356"/>
                    <a:pt x="9736" y="1198"/>
                    <a:pt x="9736" y="1009"/>
                  </a:cubicBezTo>
                  <a:cubicBezTo>
                    <a:pt x="9767" y="820"/>
                    <a:pt x="9893" y="662"/>
                    <a:pt x="10082" y="662"/>
                  </a:cubicBezTo>
                  <a:close/>
                  <a:moveTo>
                    <a:pt x="1041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4475"/>
                  </a:lnTo>
                  <a:cubicBezTo>
                    <a:pt x="1" y="5073"/>
                    <a:pt x="473" y="5514"/>
                    <a:pt x="1041" y="5514"/>
                  </a:cubicBezTo>
                  <a:lnTo>
                    <a:pt x="2112" y="5514"/>
                  </a:lnTo>
                  <a:lnTo>
                    <a:pt x="2112" y="2395"/>
                  </a:lnTo>
                  <a:cubicBezTo>
                    <a:pt x="2112" y="2206"/>
                    <a:pt x="2269" y="2049"/>
                    <a:pt x="2458" y="2049"/>
                  </a:cubicBezTo>
                  <a:lnTo>
                    <a:pt x="9421" y="2049"/>
                  </a:lnTo>
                  <a:cubicBezTo>
                    <a:pt x="9610" y="2049"/>
                    <a:pt x="9767" y="2206"/>
                    <a:pt x="9767" y="2395"/>
                  </a:cubicBezTo>
                  <a:lnTo>
                    <a:pt x="9767" y="5514"/>
                  </a:lnTo>
                  <a:lnTo>
                    <a:pt x="10807" y="5514"/>
                  </a:lnTo>
                  <a:cubicBezTo>
                    <a:pt x="11406" y="5514"/>
                    <a:pt x="11815" y="5042"/>
                    <a:pt x="11815" y="4475"/>
                  </a:cubicBezTo>
                  <a:lnTo>
                    <a:pt x="11815" y="1009"/>
                  </a:lnTo>
                  <a:cubicBezTo>
                    <a:pt x="11815" y="410"/>
                    <a:pt x="11343" y="1"/>
                    <a:pt x="1080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5" name="Google Shape;8655;p71"/>
          <p:cNvGrpSpPr/>
          <p:nvPr/>
        </p:nvGrpSpPr>
        <p:grpSpPr>
          <a:xfrm>
            <a:off x="5242871" y="3475916"/>
            <a:ext cx="334346" cy="309716"/>
            <a:chOff x="4266025" y="3609275"/>
            <a:chExt cx="299325" cy="277275"/>
          </a:xfrm>
        </p:grpSpPr>
        <p:sp>
          <p:nvSpPr>
            <p:cNvPr id="8656" name="Google Shape;8656;p71"/>
            <p:cNvSpPr/>
            <p:nvPr/>
          </p:nvSpPr>
          <p:spPr>
            <a:xfrm>
              <a:off x="4266025" y="3609275"/>
              <a:ext cx="299325" cy="224500"/>
            </a:xfrm>
            <a:custGeom>
              <a:rect b="b" l="l" r="r" t="t"/>
              <a:pathLst>
                <a:path extrusionOk="0" h="8980" w="11973">
                  <a:moveTo>
                    <a:pt x="2017" y="3749"/>
                  </a:moveTo>
                  <a:lnTo>
                    <a:pt x="3119" y="5514"/>
                  </a:lnTo>
                  <a:lnTo>
                    <a:pt x="914" y="5514"/>
                  </a:lnTo>
                  <a:lnTo>
                    <a:pt x="2017" y="3749"/>
                  </a:lnTo>
                  <a:close/>
                  <a:moveTo>
                    <a:pt x="9641" y="3749"/>
                  </a:moveTo>
                  <a:lnTo>
                    <a:pt x="10744" y="5514"/>
                  </a:lnTo>
                  <a:lnTo>
                    <a:pt x="8538" y="5514"/>
                  </a:lnTo>
                  <a:lnTo>
                    <a:pt x="9641" y="3749"/>
                  </a:lnTo>
                  <a:close/>
                  <a:moveTo>
                    <a:pt x="5892" y="0"/>
                  </a:moveTo>
                  <a:cubicBezTo>
                    <a:pt x="5325" y="0"/>
                    <a:pt x="4852" y="473"/>
                    <a:pt x="4852" y="1040"/>
                  </a:cubicBezTo>
                  <a:lnTo>
                    <a:pt x="4852" y="1166"/>
                  </a:lnTo>
                  <a:lnTo>
                    <a:pt x="4537" y="1324"/>
                  </a:lnTo>
                  <a:cubicBezTo>
                    <a:pt x="3812" y="1733"/>
                    <a:pt x="3529" y="1891"/>
                    <a:pt x="3025" y="1954"/>
                  </a:cubicBezTo>
                  <a:cubicBezTo>
                    <a:pt x="2867" y="1607"/>
                    <a:pt x="2521" y="1324"/>
                    <a:pt x="2080" y="1324"/>
                  </a:cubicBezTo>
                  <a:cubicBezTo>
                    <a:pt x="1702" y="1324"/>
                    <a:pt x="1324" y="1576"/>
                    <a:pt x="1166" y="1922"/>
                  </a:cubicBezTo>
                  <a:cubicBezTo>
                    <a:pt x="946" y="1891"/>
                    <a:pt x="693" y="1796"/>
                    <a:pt x="504" y="1733"/>
                  </a:cubicBezTo>
                  <a:cubicBezTo>
                    <a:pt x="454" y="1708"/>
                    <a:pt x="403" y="1696"/>
                    <a:pt x="355" y="1696"/>
                  </a:cubicBezTo>
                  <a:cubicBezTo>
                    <a:pt x="223" y="1696"/>
                    <a:pt x="110" y="1784"/>
                    <a:pt x="63" y="1922"/>
                  </a:cubicBezTo>
                  <a:cubicBezTo>
                    <a:pt x="0" y="2111"/>
                    <a:pt x="63" y="2332"/>
                    <a:pt x="252" y="2363"/>
                  </a:cubicBezTo>
                  <a:cubicBezTo>
                    <a:pt x="536" y="2489"/>
                    <a:pt x="820" y="2552"/>
                    <a:pt x="1135" y="2615"/>
                  </a:cubicBezTo>
                  <a:cubicBezTo>
                    <a:pt x="1198" y="2867"/>
                    <a:pt x="1387" y="3119"/>
                    <a:pt x="1607" y="3277"/>
                  </a:cubicBezTo>
                  <a:lnTo>
                    <a:pt x="95" y="5671"/>
                  </a:lnTo>
                  <a:cubicBezTo>
                    <a:pt x="95" y="5703"/>
                    <a:pt x="63" y="5829"/>
                    <a:pt x="63" y="5860"/>
                  </a:cubicBezTo>
                  <a:lnTo>
                    <a:pt x="63" y="6238"/>
                  </a:lnTo>
                  <a:cubicBezTo>
                    <a:pt x="63" y="7372"/>
                    <a:pt x="1009" y="8318"/>
                    <a:pt x="2143" y="8318"/>
                  </a:cubicBezTo>
                  <a:cubicBezTo>
                    <a:pt x="3308" y="8318"/>
                    <a:pt x="4254" y="7372"/>
                    <a:pt x="4254" y="6238"/>
                  </a:cubicBezTo>
                  <a:lnTo>
                    <a:pt x="4254" y="5860"/>
                  </a:lnTo>
                  <a:cubicBezTo>
                    <a:pt x="4254" y="5829"/>
                    <a:pt x="4191" y="5703"/>
                    <a:pt x="4191" y="5671"/>
                  </a:cubicBezTo>
                  <a:lnTo>
                    <a:pt x="2710" y="3277"/>
                  </a:lnTo>
                  <a:cubicBezTo>
                    <a:pt x="2930" y="3151"/>
                    <a:pt x="3088" y="2930"/>
                    <a:pt x="3182" y="2647"/>
                  </a:cubicBezTo>
                  <a:cubicBezTo>
                    <a:pt x="3844" y="2521"/>
                    <a:pt x="4191" y="2363"/>
                    <a:pt x="4947" y="1922"/>
                  </a:cubicBezTo>
                  <a:lnTo>
                    <a:pt x="4947" y="8979"/>
                  </a:lnTo>
                  <a:lnTo>
                    <a:pt x="7089" y="8979"/>
                  </a:lnTo>
                  <a:lnTo>
                    <a:pt x="7089" y="1922"/>
                  </a:lnTo>
                  <a:cubicBezTo>
                    <a:pt x="7814" y="2332"/>
                    <a:pt x="8192" y="2521"/>
                    <a:pt x="8853" y="2647"/>
                  </a:cubicBezTo>
                  <a:cubicBezTo>
                    <a:pt x="8916" y="2899"/>
                    <a:pt x="9074" y="3119"/>
                    <a:pt x="9326" y="3277"/>
                  </a:cubicBezTo>
                  <a:lnTo>
                    <a:pt x="7814" y="5671"/>
                  </a:lnTo>
                  <a:cubicBezTo>
                    <a:pt x="7814" y="5703"/>
                    <a:pt x="7782" y="5829"/>
                    <a:pt x="7782" y="5860"/>
                  </a:cubicBezTo>
                  <a:lnTo>
                    <a:pt x="7782" y="6238"/>
                  </a:lnTo>
                  <a:cubicBezTo>
                    <a:pt x="7782" y="7372"/>
                    <a:pt x="8727" y="8318"/>
                    <a:pt x="9861" y="8318"/>
                  </a:cubicBezTo>
                  <a:cubicBezTo>
                    <a:pt x="11027" y="8318"/>
                    <a:pt x="11972" y="7372"/>
                    <a:pt x="11972" y="6238"/>
                  </a:cubicBezTo>
                  <a:lnTo>
                    <a:pt x="11972" y="5860"/>
                  </a:lnTo>
                  <a:cubicBezTo>
                    <a:pt x="11972" y="5829"/>
                    <a:pt x="11909" y="5703"/>
                    <a:pt x="11909" y="5671"/>
                  </a:cubicBezTo>
                  <a:lnTo>
                    <a:pt x="10429" y="3277"/>
                  </a:lnTo>
                  <a:cubicBezTo>
                    <a:pt x="10429" y="3151"/>
                    <a:pt x="10618" y="2930"/>
                    <a:pt x="10681" y="2615"/>
                  </a:cubicBezTo>
                  <a:cubicBezTo>
                    <a:pt x="10933" y="2521"/>
                    <a:pt x="11248" y="2458"/>
                    <a:pt x="11531" y="2363"/>
                  </a:cubicBezTo>
                  <a:cubicBezTo>
                    <a:pt x="11720" y="2300"/>
                    <a:pt x="11815" y="2080"/>
                    <a:pt x="11720" y="1922"/>
                  </a:cubicBezTo>
                  <a:cubicBezTo>
                    <a:pt x="11674" y="1784"/>
                    <a:pt x="11560" y="1696"/>
                    <a:pt x="11429" y="1696"/>
                  </a:cubicBezTo>
                  <a:cubicBezTo>
                    <a:pt x="11380" y="1696"/>
                    <a:pt x="11330" y="1708"/>
                    <a:pt x="11279" y="1733"/>
                  </a:cubicBezTo>
                  <a:cubicBezTo>
                    <a:pt x="11059" y="1796"/>
                    <a:pt x="10870" y="1891"/>
                    <a:pt x="10618" y="1922"/>
                  </a:cubicBezTo>
                  <a:cubicBezTo>
                    <a:pt x="10460" y="1576"/>
                    <a:pt x="10113" y="1324"/>
                    <a:pt x="9704" y="1324"/>
                  </a:cubicBezTo>
                  <a:cubicBezTo>
                    <a:pt x="9294" y="1324"/>
                    <a:pt x="8916" y="1576"/>
                    <a:pt x="8790" y="1954"/>
                  </a:cubicBezTo>
                  <a:cubicBezTo>
                    <a:pt x="8255" y="1891"/>
                    <a:pt x="8003" y="1733"/>
                    <a:pt x="7278" y="1324"/>
                  </a:cubicBezTo>
                  <a:lnTo>
                    <a:pt x="6963" y="1166"/>
                  </a:lnTo>
                  <a:lnTo>
                    <a:pt x="6963" y="1040"/>
                  </a:lnTo>
                  <a:cubicBezTo>
                    <a:pt x="6963" y="441"/>
                    <a:pt x="6490" y="0"/>
                    <a:pt x="58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57" name="Google Shape;8657;p71"/>
            <p:cNvSpPr/>
            <p:nvPr/>
          </p:nvSpPr>
          <p:spPr>
            <a:xfrm>
              <a:off x="4332975" y="3851850"/>
              <a:ext cx="157550" cy="34700"/>
            </a:xfrm>
            <a:custGeom>
              <a:rect b="b" l="l" r="r" t="t"/>
              <a:pathLst>
                <a:path extrusionOk="0" h="1388" w="6302">
                  <a:moveTo>
                    <a:pt x="693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1040"/>
                  </a:lnTo>
                  <a:cubicBezTo>
                    <a:pt x="0" y="1261"/>
                    <a:pt x="158" y="1387"/>
                    <a:pt x="347" y="1387"/>
                  </a:cubicBezTo>
                  <a:lnTo>
                    <a:pt x="5955" y="1387"/>
                  </a:lnTo>
                  <a:cubicBezTo>
                    <a:pt x="6144" y="1356"/>
                    <a:pt x="6301" y="1198"/>
                    <a:pt x="6301" y="1040"/>
                  </a:cubicBezTo>
                  <a:lnTo>
                    <a:pt x="6301" y="694"/>
                  </a:lnTo>
                  <a:cubicBezTo>
                    <a:pt x="6301" y="316"/>
                    <a:pt x="5986" y="1"/>
                    <a:pt x="55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58" name="Google Shape;8658;p71"/>
          <p:cNvGrpSpPr/>
          <p:nvPr/>
        </p:nvGrpSpPr>
        <p:grpSpPr>
          <a:xfrm>
            <a:off x="5243304" y="3866754"/>
            <a:ext cx="333480" cy="329934"/>
            <a:chOff x="4263650" y="3963700"/>
            <a:chExt cx="298550" cy="295375"/>
          </a:xfrm>
        </p:grpSpPr>
        <p:sp>
          <p:nvSpPr>
            <p:cNvPr id="8659" name="Google Shape;8659;p71"/>
            <p:cNvSpPr/>
            <p:nvPr/>
          </p:nvSpPr>
          <p:spPr>
            <a:xfrm>
              <a:off x="4384950" y="3963700"/>
              <a:ext cx="53575" cy="51225"/>
            </a:xfrm>
            <a:custGeom>
              <a:rect b="b" l="l" r="r" t="t"/>
              <a:pathLst>
                <a:path extrusionOk="0" h="2049" w="2143">
                  <a:moveTo>
                    <a:pt x="1072" y="1"/>
                  </a:moveTo>
                  <a:cubicBezTo>
                    <a:pt x="473" y="1"/>
                    <a:pt x="1" y="473"/>
                    <a:pt x="1" y="1040"/>
                  </a:cubicBezTo>
                  <a:cubicBezTo>
                    <a:pt x="1" y="1607"/>
                    <a:pt x="473" y="2048"/>
                    <a:pt x="1072" y="2048"/>
                  </a:cubicBezTo>
                  <a:cubicBezTo>
                    <a:pt x="1670" y="2048"/>
                    <a:pt x="2143" y="1576"/>
                    <a:pt x="2143" y="1040"/>
                  </a:cubicBezTo>
                  <a:cubicBezTo>
                    <a:pt x="2143" y="442"/>
                    <a:pt x="1670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0" name="Google Shape;8660;p71"/>
            <p:cNvSpPr/>
            <p:nvPr/>
          </p:nvSpPr>
          <p:spPr>
            <a:xfrm>
              <a:off x="43156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607" y="2048"/>
                    <a:pt x="2048" y="1576"/>
                    <a:pt x="2048" y="1040"/>
                  </a:cubicBezTo>
                  <a:cubicBezTo>
                    <a:pt x="2048" y="473"/>
                    <a:pt x="1607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1" name="Google Shape;8661;p71"/>
            <p:cNvSpPr/>
            <p:nvPr/>
          </p:nvSpPr>
          <p:spPr>
            <a:xfrm>
              <a:off x="4455850" y="4136975"/>
              <a:ext cx="51200" cy="51225"/>
            </a:xfrm>
            <a:custGeom>
              <a:rect b="b" l="l" r="r" t="t"/>
              <a:pathLst>
                <a:path extrusionOk="0" h="2049" w="2048">
                  <a:moveTo>
                    <a:pt x="1040" y="1"/>
                  </a:moveTo>
                  <a:cubicBezTo>
                    <a:pt x="473" y="1"/>
                    <a:pt x="0" y="473"/>
                    <a:pt x="0" y="1040"/>
                  </a:cubicBezTo>
                  <a:cubicBezTo>
                    <a:pt x="0" y="1576"/>
                    <a:pt x="473" y="2048"/>
                    <a:pt x="1040" y="2048"/>
                  </a:cubicBezTo>
                  <a:cubicBezTo>
                    <a:pt x="1575" y="2048"/>
                    <a:pt x="2048" y="1576"/>
                    <a:pt x="2048" y="1040"/>
                  </a:cubicBezTo>
                  <a:cubicBezTo>
                    <a:pt x="2048" y="473"/>
                    <a:pt x="1575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2" name="Google Shape;8662;p71"/>
            <p:cNvSpPr/>
            <p:nvPr/>
          </p:nvSpPr>
          <p:spPr>
            <a:xfrm>
              <a:off x="4263650" y="4085000"/>
              <a:ext cx="298550" cy="122100"/>
            </a:xfrm>
            <a:custGeom>
              <a:rect b="b" l="l" r="r" t="t"/>
              <a:pathLst>
                <a:path extrusionOk="0" h="4884" w="11942">
                  <a:moveTo>
                    <a:pt x="1545" y="0"/>
                  </a:moveTo>
                  <a:cubicBezTo>
                    <a:pt x="1041" y="0"/>
                    <a:pt x="599" y="347"/>
                    <a:pt x="505" y="851"/>
                  </a:cubicBezTo>
                  <a:lnTo>
                    <a:pt x="64" y="3655"/>
                  </a:lnTo>
                  <a:cubicBezTo>
                    <a:pt x="1" y="3970"/>
                    <a:pt x="95" y="4253"/>
                    <a:pt x="284" y="4474"/>
                  </a:cubicBezTo>
                  <a:cubicBezTo>
                    <a:pt x="410" y="4631"/>
                    <a:pt x="599" y="4757"/>
                    <a:pt x="788" y="4789"/>
                  </a:cubicBezTo>
                  <a:cubicBezTo>
                    <a:pt x="1009" y="4442"/>
                    <a:pt x="1324" y="4127"/>
                    <a:pt x="1639" y="3938"/>
                  </a:cubicBezTo>
                  <a:cubicBezTo>
                    <a:pt x="1513" y="3686"/>
                    <a:pt x="1419" y="3434"/>
                    <a:pt x="1419" y="3151"/>
                  </a:cubicBezTo>
                  <a:cubicBezTo>
                    <a:pt x="1419" y="2206"/>
                    <a:pt x="2206" y="1418"/>
                    <a:pt x="3151" y="1418"/>
                  </a:cubicBezTo>
                  <a:cubicBezTo>
                    <a:pt x="4097" y="1418"/>
                    <a:pt x="4884" y="2206"/>
                    <a:pt x="4884" y="3151"/>
                  </a:cubicBezTo>
                  <a:cubicBezTo>
                    <a:pt x="4884" y="3434"/>
                    <a:pt x="4821" y="3686"/>
                    <a:pt x="4695" y="3938"/>
                  </a:cubicBezTo>
                  <a:cubicBezTo>
                    <a:pt x="5042" y="4159"/>
                    <a:pt x="5325" y="4474"/>
                    <a:pt x="5577" y="4883"/>
                  </a:cubicBezTo>
                  <a:lnTo>
                    <a:pt x="6396" y="4883"/>
                  </a:lnTo>
                  <a:cubicBezTo>
                    <a:pt x="6585" y="4537"/>
                    <a:pt x="6900" y="4159"/>
                    <a:pt x="7247" y="3938"/>
                  </a:cubicBezTo>
                  <a:cubicBezTo>
                    <a:pt x="7152" y="3686"/>
                    <a:pt x="7058" y="3434"/>
                    <a:pt x="7058" y="3151"/>
                  </a:cubicBezTo>
                  <a:cubicBezTo>
                    <a:pt x="7058" y="2206"/>
                    <a:pt x="7846" y="1418"/>
                    <a:pt x="8791" y="1418"/>
                  </a:cubicBezTo>
                  <a:cubicBezTo>
                    <a:pt x="9736" y="1418"/>
                    <a:pt x="10524" y="2206"/>
                    <a:pt x="10524" y="3151"/>
                  </a:cubicBezTo>
                  <a:cubicBezTo>
                    <a:pt x="10524" y="3434"/>
                    <a:pt x="10461" y="3686"/>
                    <a:pt x="10334" y="3938"/>
                  </a:cubicBezTo>
                  <a:cubicBezTo>
                    <a:pt x="10681" y="4159"/>
                    <a:pt x="10965" y="4442"/>
                    <a:pt x="11154" y="4789"/>
                  </a:cubicBezTo>
                  <a:cubicBezTo>
                    <a:pt x="11343" y="4757"/>
                    <a:pt x="11563" y="4631"/>
                    <a:pt x="11658" y="4474"/>
                  </a:cubicBezTo>
                  <a:cubicBezTo>
                    <a:pt x="11878" y="4253"/>
                    <a:pt x="11941" y="3938"/>
                    <a:pt x="11910" y="3655"/>
                  </a:cubicBezTo>
                  <a:lnTo>
                    <a:pt x="11343" y="851"/>
                  </a:lnTo>
                  <a:cubicBezTo>
                    <a:pt x="11280" y="347"/>
                    <a:pt x="10839" y="0"/>
                    <a:pt x="103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3" name="Google Shape;8663;p71"/>
            <p:cNvSpPr/>
            <p:nvPr/>
          </p:nvSpPr>
          <p:spPr>
            <a:xfrm>
              <a:off x="4431425" y="4196825"/>
              <a:ext cx="104000" cy="62250"/>
            </a:xfrm>
            <a:custGeom>
              <a:rect b="b" l="l" r="r" t="t"/>
              <a:pathLst>
                <a:path extrusionOk="0" h="2490" w="4160">
                  <a:moveTo>
                    <a:pt x="977" y="1"/>
                  </a:moveTo>
                  <a:cubicBezTo>
                    <a:pt x="536" y="284"/>
                    <a:pt x="189" y="694"/>
                    <a:pt x="63" y="1198"/>
                  </a:cubicBezTo>
                  <a:cubicBezTo>
                    <a:pt x="32" y="1387"/>
                    <a:pt x="0" y="1576"/>
                    <a:pt x="0" y="1797"/>
                  </a:cubicBezTo>
                  <a:lnTo>
                    <a:pt x="0" y="2143"/>
                  </a:lnTo>
                  <a:cubicBezTo>
                    <a:pt x="0" y="2332"/>
                    <a:pt x="158" y="2490"/>
                    <a:pt x="347" y="2490"/>
                  </a:cubicBezTo>
                  <a:lnTo>
                    <a:pt x="3813" y="2490"/>
                  </a:lnTo>
                  <a:cubicBezTo>
                    <a:pt x="4002" y="2490"/>
                    <a:pt x="4159" y="2332"/>
                    <a:pt x="4159" y="2143"/>
                  </a:cubicBezTo>
                  <a:lnTo>
                    <a:pt x="4159" y="1797"/>
                  </a:lnTo>
                  <a:cubicBezTo>
                    <a:pt x="4096" y="1576"/>
                    <a:pt x="4065" y="1356"/>
                    <a:pt x="4002" y="1198"/>
                  </a:cubicBezTo>
                  <a:cubicBezTo>
                    <a:pt x="3844" y="694"/>
                    <a:pt x="3529" y="284"/>
                    <a:pt x="3119" y="1"/>
                  </a:cubicBezTo>
                  <a:cubicBezTo>
                    <a:pt x="2804" y="253"/>
                    <a:pt x="2426" y="410"/>
                    <a:pt x="2048" y="410"/>
                  </a:cubicBezTo>
                  <a:cubicBezTo>
                    <a:pt x="1639" y="410"/>
                    <a:pt x="1261" y="253"/>
                    <a:pt x="97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4" name="Google Shape;8664;p71"/>
            <p:cNvSpPr/>
            <p:nvPr/>
          </p:nvSpPr>
          <p:spPr>
            <a:xfrm>
              <a:off x="4359750" y="4022775"/>
              <a:ext cx="104775" cy="44125"/>
            </a:xfrm>
            <a:custGeom>
              <a:rect b="b" l="l" r="r" t="t"/>
              <a:pathLst>
                <a:path extrusionOk="0" h="1765" w="4191">
                  <a:moveTo>
                    <a:pt x="1009" y="0"/>
                  </a:moveTo>
                  <a:cubicBezTo>
                    <a:pt x="379" y="347"/>
                    <a:pt x="0" y="1040"/>
                    <a:pt x="0" y="1765"/>
                  </a:cubicBezTo>
                  <a:lnTo>
                    <a:pt x="4191" y="1765"/>
                  </a:lnTo>
                  <a:cubicBezTo>
                    <a:pt x="4191" y="1040"/>
                    <a:pt x="3813" y="347"/>
                    <a:pt x="3214" y="0"/>
                  </a:cubicBezTo>
                  <a:cubicBezTo>
                    <a:pt x="2899" y="252"/>
                    <a:pt x="2521" y="378"/>
                    <a:pt x="2111" y="378"/>
                  </a:cubicBezTo>
                  <a:cubicBezTo>
                    <a:pt x="1733" y="378"/>
                    <a:pt x="1324" y="252"/>
                    <a:pt x="100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5" name="Google Shape;8665;p71"/>
            <p:cNvSpPr/>
            <p:nvPr/>
          </p:nvSpPr>
          <p:spPr>
            <a:xfrm>
              <a:off x="4291225" y="4196825"/>
              <a:ext cx="102425" cy="62250"/>
            </a:xfrm>
            <a:custGeom>
              <a:rect b="b" l="l" r="r" t="t"/>
              <a:pathLst>
                <a:path extrusionOk="0" h="2490" w="4097">
                  <a:moveTo>
                    <a:pt x="1009" y="1"/>
                  </a:moveTo>
                  <a:cubicBezTo>
                    <a:pt x="568" y="284"/>
                    <a:pt x="221" y="694"/>
                    <a:pt x="95" y="1198"/>
                  </a:cubicBezTo>
                  <a:cubicBezTo>
                    <a:pt x="64" y="1387"/>
                    <a:pt x="1" y="1576"/>
                    <a:pt x="1" y="1797"/>
                  </a:cubicBezTo>
                  <a:lnTo>
                    <a:pt x="1" y="2143"/>
                  </a:lnTo>
                  <a:cubicBezTo>
                    <a:pt x="1" y="2332"/>
                    <a:pt x="158" y="2490"/>
                    <a:pt x="379" y="2490"/>
                  </a:cubicBezTo>
                  <a:lnTo>
                    <a:pt x="3844" y="2490"/>
                  </a:lnTo>
                  <a:cubicBezTo>
                    <a:pt x="3939" y="2490"/>
                    <a:pt x="4096" y="2332"/>
                    <a:pt x="4096" y="2143"/>
                  </a:cubicBezTo>
                  <a:lnTo>
                    <a:pt x="4096" y="1797"/>
                  </a:lnTo>
                  <a:cubicBezTo>
                    <a:pt x="4096" y="1576"/>
                    <a:pt x="4065" y="1356"/>
                    <a:pt x="4033" y="1198"/>
                  </a:cubicBezTo>
                  <a:cubicBezTo>
                    <a:pt x="3876" y="694"/>
                    <a:pt x="3561" y="284"/>
                    <a:pt x="3120" y="1"/>
                  </a:cubicBezTo>
                  <a:cubicBezTo>
                    <a:pt x="2804" y="253"/>
                    <a:pt x="2458" y="410"/>
                    <a:pt x="2048" y="410"/>
                  </a:cubicBezTo>
                  <a:cubicBezTo>
                    <a:pt x="1670" y="410"/>
                    <a:pt x="1261" y="253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66" name="Google Shape;8666;p71"/>
          <p:cNvGrpSpPr/>
          <p:nvPr/>
        </p:nvGrpSpPr>
        <p:grpSpPr>
          <a:xfrm>
            <a:off x="7396351" y="3048999"/>
            <a:ext cx="213822" cy="330827"/>
            <a:chOff x="6164975" y="3211525"/>
            <a:chExt cx="191425" cy="296175"/>
          </a:xfrm>
        </p:grpSpPr>
        <p:sp>
          <p:nvSpPr>
            <p:cNvPr id="8667" name="Google Shape;8667;p71"/>
            <p:cNvSpPr/>
            <p:nvPr/>
          </p:nvSpPr>
          <p:spPr>
            <a:xfrm>
              <a:off x="6269750" y="3371400"/>
              <a:ext cx="68525" cy="84300"/>
            </a:xfrm>
            <a:custGeom>
              <a:rect b="b" l="l" r="r" t="t"/>
              <a:pathLst>
                <a:path extrusionOk="0" h="3372" w="2741">
                  <a:moveTo>
                    <a:pt x="1670" y="1"/>
                  </a:moveTo>
                  <a:cubicBezTo>
                    <a:pt x="1166" y="316"/>
                    <a:pt x="599" y="505"/>
                    <a:pt x="0" y="568"/>
                  </a:cubicBezTo>
                  <a:lnTo>
                    <a:pt x="0" y="1482"/>
                  </a:lnTo>
                  <a:lnTo>
                    <a:pt x="1890" y="3372"/>
                  </a:lnTo>
                  <a:lnTo>
                    <a:pt x="2741" y="3372"/>
                  </a:lnTo>
                  <a:lnTo>
                    <a:pt x="2741" y="3340"/>
                  </a:lnTo>
                  <a:lnTo>
                    <a:pt x="2741" y="2301"/>
                  </a:lnTo>
                  <a:cubicBezTo>
                    <a:pt x="2741" y="1356"/>
                    <a:pt x="2300" y="536"/>
                    <a:pt x="167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8" name="Google Shape;8668;p71"/>
            <p:cNvSpPr/>
            <p:nvPr/>
          </p:nvSpPr>
          <p:spPr>
            <a:xfrm>
              <a:off x="6228775" y="3424175"/>
              <a:ext cx="62250" cy="30750"/>
            </a:xfrm>
            <a:custGeom>
              <a:rect b="b" l="l" r="r" t="t"/>
              <a:pathLst>
                <a:path extrusionOk="0" h="1230" w="2490">
                  <a:moveTo>
                    <a:pt x="1229" y="1"/>
                  </a:moveTo>
                  <a:lnTo>
                    <a:pt x="1" y="1229"/>
                  </a:lnTo>
                  <a:lnTo>
                    <a:pt x="2490" y="1229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69" name="Google Shape;8669;p71"/>
            <p:cNvSpPr/>
            <p:nvPr/>
          </p:nvSpPr>
          <p:spPr>
            <a:xfrm>
              <a:off x="6182300" y="3369825"/>
              <a:ext cx="69350" cy="85100"/>
            </a:xfrm>
            <a:custGeom>
              <a:rect b="b" l="l" r="r" t="t"/>
              <a:pathLst>
                <a:path extrusionOk="0" h="3404" w="2774">
                  <a:moveTo>
                    <a:pt x="1072" y="1"/>
                  </a:moveTo>
                  <a:cubicBezTo>
                    <a:pt x="411" y="599"/>
                    <a:pt x="1" y="1419"/>
                    <a:pt x="1" y="2332"/>
                  </a:cubicBezTo>
                  <a:lnTo>
                    <a:pt x="1" y="3403"/>
                  </a:lnTo>
                  <a:lnTo>
                    <a:pt x="883" y="3403"/>
                  </a:lnTo>
                  <a:lnTo>
                    <a:pt x="2773" y="1513"/>
                  </a:lnTo>
                  <a:lnTo>
                    <a:pt x="2773" y="599"/>
                  </a:lnTo>
                  <a:cubicBezTo>
                    <a:pt x="2143" y="568"/>
                    <a:pt x="1576" y="316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0" name="Google Shape;8670;p71"/>
            <p:cNvSpPr/>
            <p:nvPr/>
          </p:nvSpPr>
          <p:spPr>
            <a:xfrm>
              <a:off x="6164975" y="34722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316"/>
                    <a:pt x="7278" y="1"/>
                    <a:pt x="69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1" name="Google Shape;8671;p71"/>
            <p:cNvSpPr/>
            <p:nvPr/>
          </p:nvSpPr>
          <p:spPr>
            <a:xfrm>
              <a:off x="6164975" y="3211525"/>
              <a:ext cx="191425" cy="35475"/>
            </a:xfrm>
            <a:custGeom>
              <a:rect b="b" l="l" r="r" t="t"/>
              <a:pathLst>
                <a:path extrusionOk="0" h="1419" w="7657">
                  <a:moveTo>
                    <a:pt x="725" y="0"/>
                  </a:moveTo>
                  <a:cubicBezTo>
                    <a:pt x="316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lnTo>
                    <a:pt x="6932" y="1418"/>
                  </a:lnTo>
                  <a:cubicBezTo>
                    <a:pt x="7341" y="1418"/>
                    <a:pt x="7657" y="1103"/>
                    <a:pt x="7657" y="725"/>
                  </a:cubicBezTo>
                  <a:cubicBezTo>
                    <a:pt x="7594" y="284"/>
                    <a:pt x="7278" y="0"/>
                    <a:pt x="69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2" name="Google Shape;8672;p71"/>
            <p:cNvSpPr/>
            <p:nvPr/>
          </p:nvSpPr>
          <p:spPr>
            <a:xfrm>
              <a:off x="6183100" y="3262725"/>
              <a:ext cx="155175" cy="35650"/>
            </a:xfrm>
            <a:custGeom>
              <a:rect b="b" l="l" r="r" t="t"/>
              <a:pathLst>
                <a:path extrusionOk="0" h="1426" w="6207">
                  <a:moveTo>
                    <a:pt x="0" y="0"/>
                  </a:moveTo>
                  <a:lnTo>
                    <a:pt x="0" y="441"/>
                  </a:lnTo>
                  <a:lnTo>
                    <a:pt x="568" y="788"/>
                  </a:lnTo>
                  <a:cubicBezTo>
                    <a:pt x="1355" y="1213"/>
                    <a:pt x="2237" y="1426"/>
                    <a:pt x="3112" y="1426"/>
                  </a:cubicBezTo>
                  <a:cubicBezTo>
                    <a:pt x="3986" y="1426"/>
                    <a:pt x="4852" y="1213"/>
                    <a:pt x="5608" y="788"/>
                  </a:cubicBezTo>
                  <a:lnTo>
                    <a:pt x="6207" y="441"/>
                  </a:lnTo>
                  <a:lnTo>
                    <a:pt x="620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3" name="Google Shape;8673;p71"/>
            <p:cNvSpPr/>
            <p:nvPr/>
          </p:nvSpPr>
          <p:spPr>
            <a:xfrm>
              <a:off x="6181525" y="3294225"/>
              <a:ext cx="155975" cy="74050"/>
            </a:xfrm>
            <a:custGeom>
              <a:rect b="b" l="l" r="r" t="t"/>
              <a:pathLst>
                <a:path extrusionOk="0" h="2962" w="6239">
                  <a:moveTo>
                    <a:pt x="0" y="0"/>
                  </a:moveTo>
                  <a:cubicBezTo>
                    <a:pt x="126" y="1607"/>
                    <a:pt x="1481" y="2962"/>
                    <a:pt x="3119" y="2962"/>
                  </a:cubicBezTo>
                  <a:cubicBezTo>
                    <a:pt x="4758" y="2962"/>
                    <a:pt x="6112" y="1607"/>
                    <a:pt x="6238" y="0"/>
                  </a:cubicBezTo>
                  <a:lnTo>
                    <a:pt x="6238" y="0"/>
                  </a:lnTo>
                  <a:lnTo>
                    <a:pt x="5986" y="126"/>
                  </a:lnTo>
                  <a:cubicBezTo>
                    <a:pt x="5136" y="631"/>
                    <a:pt x="4096" y="883"/>
                    <a:pt x="3119" y="883"/>
                  </a:cubicBezTo>
                  <a:cubicBezTo>
                    <a:pt x="2143" y="883"/>
                    <a:pt x="1166" y="631"/>
                    <a:pt x="252" y="126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74" name="Google Shape;8674;p71"/>
          <p:cNvGrpSpPr/>
          <p:nvPr/>
        </p:nvGrpSpPr>
        <p:grpSpPr>
          <a:xfrm>
            <a:off x="1470010" y="3049013"/>
            <a:ext cx="333480" cy="330800"/>
            <a:chOff x="946175" y="3253275"/>
            <a:chExt cx="298550" cy="296150"/>
          </a:xfrm>
        </p:grpSpPr>
        <p:sp>
          <p:nvSpPr>
            <p:cNvPr id="8675" name="Google Shape;8675;p71"/>
            <p:cNvSpPr/>
            <p:nvPr/>
          </p:nvSpPr>
          <p:spPr>
            <a:xfrm>
              <a:off x="946175" y="3253275"/>
              <a:ext cx="209550" cy="261500"/>
            </a:xfrm>
            <a:custGeom>
              <a:rect b="b" l="l" r="r" t="t"/>
              <a:pathLst>
                <a:path extrusionOk="0" h="10460" w="8382">
                  <a:moveTo>
                    <a:pt x="348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10113"/>
                  </a:lnTo>
                  <a:cubicBezTo>
                    <a:pt x="1" y="10302"/>
                    <a:pt x="158" y="10460"/>
                    <a:pt x="348" y="10460"/>
                  </a:cubicBezTo>
                  <a:lnTo>
                    <a:pt x="694" y="10460"/>
                  </a:lnTo>
                  <a:lnTo>
                    <a:pt x="694" y="3875"/>
                  </a:lnTo>
                  <a:cubicBezTo>
                    <a:pt x="694" y="3623"/>
                    <a:pt x="820" y="3340"/>
                    <a:pt x="1009" y="3151"/>
                  </a:cubicBezTo>
                  <a:lnTo>
                    <a:pt x="3151" y="1008"/>
                  </a:lnTo>
                  <a:cubicBezTo>
                    <a:pt x="3340" y="819"/>
                    <a:pt x="3624" y="693"/>
                    <a:pt x="3908" y="693"/>
                  </a:cubicBezTo>
                  <a:lnTo>
                    <a:pt x="8381" y="693"/>
                  </a:lnTo>
                  <a:lnTo>
                    <a:pt x="8381" y="347"/>
                  </a:lnTo>
                  <a:cubicBezTo>
                    <a:pt x="8381" y="158"/>
                    <a:pt x="8224" y="0"/>
                    <a:pt x="80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6" name="Google Shape;8676;p71"/>
            <p:cNvSpPr/>
            <p:nvPr/>
          </p:nvSpPr>
          <p:spPr>
            <a:xfrm>
              <a:off x="986350" y="3293425"/>
              <a:ext cx="47300" cy="48075"/>
            </a:xfrm>
            <a:custGeom>
              <a:rect b="b" l="l" r="r" t="t"/>
              <a:pathLst>
                <a:path extrusionOk="0" h="1923" w="1892">
                  <a:moveTo>
                    <a:pt x="1891" y="1"/>
                  </a:moveTo>
                  <a:lnTo>
                    <a:pt x="1" y="1923"/>
                  </a:lnTo>
                  <a:lnTo>
                    <a:pt x="1891" y="1923"/>
                  </a:lnTo>
                  <a:lnTo>
                    <a:pt x="189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7" name="Google Shape;8677;p71"/>
            <p:cNvSpPr/>
            <p:nvPr/>
          </p:nvSpPr>
          <p:spPr>
            <a:xfrm>
              <a:off x="1051725" y="3359600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cubicBezTo>
                    <a:pt x="1" y="3749"/>
                    <a:pt x="1103" y="4852"/>
                    <a:pt x="2427" y="4852"/>
                  </a:cubicBezTo>
                  <a:cubicBezTo>
                    <a:pt x="3781" y="4852"/>
                    <a:pt x="4884" y="3749"/>
                    <a:pt x="4884" y="2426"/>
                  </a:cubicBez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8" name="Google Shape;8678;p71"/>
            <p:cNvSpPr/>
            <p:nvPr/>
          </p:nvSpPr>
          <p:spPr>
            <a:xfrm>
              <a:off x="980050" y="3289500"/>
              <a:ext cx="192200" cy="242600"/>
            </a:xfrm>
            <a:custGeom>
              <a:rect b="b" l="l" r="r" t="t"/>
              <a:pathLst>
                <a:path extrusionOk="0" h="9704" w="7688">
                  <a:moveTo>
                    <a:pt x="2868" y="0"/>
                  </a:moveTo>
                  <a:lnTo>
                    <a:pt x="2868" y="2426"/>
                  </a:lnTo>
                  <a:cubicBezTo>
                    <a:pt x="2868" y="2647"/>
                    <a:pt x="2679" y="2804"/>
                    <a:pt x="2490" y="2804"/>
                  </a:cubicBezTo>
                  <a:lnTo>
                    <a:pt x="1" y="2804"/>
                  </a:lnTo>
                  <a:lnTo>
                    <a:pt x="1" y="9357"/>
                  </a:lnTo>
                  <a:cubicBezTo>
                    <a:pt x="1" y="9578"/>
                    <a:pt x="190" y="9704"/>
                    <a:pt x="379" y="9704"/>
                  </a:cubicBezTo>
                  <a:lnTo>
                    <a:pt x="7341" y="9704"/>
                  </a:lnTo>
                  <a:cubicBezTo>
                    <a:pt x="7467" y="9704"/>
                    <a:pt x="7593" y="9641"/>
                    <a:pt x="7625" y="9578"/>
                  </a:cubicBezTo>
                  <a:lnTo>
                    <a:pt x="6239" y="8192"/>
                  </a:lnTo>
                  <a:cubicBezTo>
                    <a:pt x="5924" y="8318"/>
                    <a:pt x="5609" y="8349"/>
                    <a:pt x="5262" y="8349"/>
                  </a:cubicBezTo>
                  <a:cubicBezTo>
                    <a:pt x="3529" y="8349"/>
                    <a:pt x="2143" y="6931"/>
                    <a:pt x="2143" y="5230"/>
                  </a:cubicBezTo>
                  <a:cubicBezTo>
                    <a:pt x="2143" y="3529"/>
                    <a:pt x="3561" y="2111"/>
                    <a:pt x="5262" y="2111"/>
                  </a:cubicBezTo>
                  <a:cubicBezTo>
                    <a:pt x="6239" y="2111"/>
                    <a:pt x="7121" y="2584"/>
                    <a:pt x="7688" y="3308"/>
                  </a:cubicBezTo>
                  <a:lnTo>
                    <a:pt x="7688" y="347"/>
                  </a:lnTo>
                  <a:cubicBezTo>
                    <a:pt x="7688" y="158"/>
                    <a:pt x="7530" y="0"/>
                    <a:pt x="734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79" name="Google Shape;8679;p71"/>
            <p:cNvSpPr/>
            <p:nvPr/>
          </p:nvSpPr>
          <p:spPr>
            <a:xfrm>
              <a:off x="1154125" y="3460400"/>
              <a:ext cx="90600" cy="89025"/>
            </a:xfrm>
            <a:custGeom>
              <a:rect b="b" l="l" r="r" t="t"/>
              <a:pathLst>
                <a:path extrusionOk="0" h="3561" w="3624">
                  <a:moveTo>
                    <a:pt x="977" y="1"/>
                  </a:moveTo>
                  <a:cubicBezTo>
                    <a:pt x="693" y="410"/>
                    <a:pt x="378" y="757"/>
                    <a:pt x="0" y="1009"/>
                  </a:cubicBezTo>
                  <a:lnTo>
                    <a:pt x="2363" y="3372"/>
                  </a:lnTo>
                  <a:cubicBezTo>
                    <a:pt x="2489" y="3498"/>
                    <a:pt x="2662" y="3561"/>
                    <a:pt x="2840" y="3561"/>
                  </a:cubicBezTo>
                  <a:cubicBezTo>
                    <a:pt x="3017" y="3561"/>
                    <a:pt x="3198" y="3498"/>
                    <a:pt x="3340" y="3372"/>
                  </a:cubicBezTo>
                  <a:cubicBezTo>
                    <a:pt x="3623" y="3088"/>
                    <a:pt x="3623" y="2647"/>
                    <a:pt x="3340" y="2364"/>
                  </a:cubicBezTo>
                  <a:lnTo>
                    <a:pt x="9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0" name="Google Shape;8680;p71"/>
          <p:cNvGrpSpPr/>
          <p:nvPr/>
        </p:nvGrpSpPr>
        <p:grpSpPr>
          <a:xfrm>
            <a:off x="1470890" y="3466673"/>
            <a:ext cx="331721" cy="328203"/>
            <a:chOff x="946175" y="3619500"/>
            <a:chExt cx="296975" cy="293825"/>
          </a:xfrm>
        </p:grpSpPr>
        <p:sp>
          <p:nvSpPr>
            <p:cNvPr id="8681" name="Google Shape;8681;p71"/>
            <p:cNvSpPr/>
            <p:nvPr/>
          </p:nvSpPr>
          <p:spPr>
            <a:xfrm>
              <a:off x="963525" y="3619500"/>
              <a:ext cx="207950" cy="293825"/>
            </a:xfrm>
            <a:custGeom>
              <a:rect b="b" l="l" r="r" t="t"/>
              <a:pathLst>
                <a:path extrusionOk="0" h="11753" w="8318">
                  <a:moveTo>
                    <a:pt x="3828" y="2742"/>
                  </a:moveTo>
                  <a:cubicBezTo>
                    <a:pt x="3915" y="2742"/>
                    <a:pt x="4001" y="2773"/>
                    <a:pt x="4064" y="2836"/>
                  </a:cubicBezTo>
                  <a:cubicBezTo>
                    <a:pt x="4253" y="2994"/>
                    <a:pt x="4253" y="3183"/>
                    <a:pt x="4096" y="3340"/>
                  </a:cubicBezTo>
                  <a:lnTo>
                    <a:pt x="2678" y="4695"/>
                  </a:lnTo>
                  <a:cubicBezTo>
                    <a:pt x="2615" y="4790"/>
                    <a:pt x="2520" y="4821"/>
                    <a:pt x="2457" y="4821"/>
                  </a:cubicBezTo>
                  <a:cubicBezTo>
                    <a:pt x="2363" y="4821"/>
                    <a:pt x="2268" y="4790"/>
                    <a:pt x="2205" y="4695"/>
                  </a:cubicBezTo>
                  <a:lnTo>
                    <a:pt x="1512" y="4002"/>
                  </a:lnTo>
                  <a:cubicBezTo>
                    <a:pt x="1386" y="3876"/>
                    <a:pt x="1386" y="3655"/>
                    <a:pt x="1512" y="3529"/>
                  </a:cubicBezTo>
                  <a:cubicBezTo>
                    <a:pt x="1575" y="3466"/>
                    <a:pt x="1662" y="3435"/>
                    <a:pt x="1749" y="3435"/>
                  </a:cubicBezTo>
                  <a:cubicBezTo>
                    <a:pt x="1835" y="3435"/>
                    <a:pt x="1922" y="3466"/>
                    <a:pt x="1985" y="3529"/>
                  </a:cubicBezTo>
                  <a:lnTo>
                    <a:pt x="2426" y="3971"/>
                  </a:lnTo>
                  <a:lnTo>
                    <a:pt x="3592" y="2836"/>
                  </a:lnTo>
                  <a:cubicBezTo>
                    <a:pt x="3655" y="2773"/>
                    <a:pt x="3741" y="2742"/>
                    <a:pt x="3828" y="2742"/>
                  </a:cubicBezTo>
                  <a:close/>
                  <a:moveTo>
                    <a:pt x="3828" y="4790"/>
                  </a:moveTo>
                  <a:cubicBezTo>
                    <a:pt x="3915" y="4790"/>
                    <a:pt x="4001" y="4821"/>
                    <a:pt x="4064" y="4884"/>
                  </a:cubicBezTo>
                  <a:cubicBezTo>
                    <a:pt x="4253" y="5042"/>
                    <a:pt x="4253" y="5262"/>
                    <a:pt x="4096" y="5388"/>
                  </a:cubicBezTo>
                  <a:lnTo>
                    <a:pt x="2678" y="6774"/>
                  </a:lnTo>
                  <a:cubicBezTo>
                    <a:pt x="2615" y="6837"/>
                    <a:pt x="2520" y="6869"/>
                    <a:pt x="2457" y="6869"/>
                  </a:cubicBezTo>
                  <a:cubicBezTo>
                    <a:pt x="2363" y="6869"/>
                    <a:pt x="2268" y="6837"/>
                    <a:pt x="2205" y="6774"/>
                  </a:cubicBezTo>
                  <a:lnTo>
                    <a:pt x="1512" y="6050"/>
                  </a:lnTo>
                  <a:cubicBezTo>
                    <a:pt x="1386" y="5924"/>
                    <a:pt x="1386" y="5703"/>
                    <a:pt x="1512" y="5577"/>
                  </a:cubicBezTo>
                  <a:cubicBezTo>
                    <a:pt x="1575" y="5514"/>
                    <a:pt x="1662" y="5483"/>
                    <a:pt x="1749" y="5483"/>
                  </a:cubicBezTo>
                  <a:cubicBezTo>
                    <a:pt x="1835" y="5483"/>
                    <a:pt x="1922" y="5514"/>
                    <a:pt x="1985" y="5577"/>
                  </a:cubicBezTo>
                  <a:lnTo>
                    <a:pt x="2426" y="6018"/>
                  </a:lnTo>
                  <a:lnTo>
                    <a:pt x="3592" y="4884"/>
                  </a:lnTo>
                  <a:cubicBezTo>
                    <a:pt x="3655" y="4821"/>
                    <a:pt x="3741" y="4790"/>
                    <a:pt x="3828" y="4790"/>
                  </a:cubicBezTo>
                  <a:close/>
                  <a:moveTo>
                    <a:pt x="3828" y="6869"/>
                  </a:moveTo>
                  <a:cubicBezTo>
                    <a:pt x="3915" y="6869"/>
                    <a:pt x="4001" y="6900"/>
                    <a:pt x="4064" y="6963"/>
                  </a:cubicBezTo>
                  <a:cubicBezTo>
                    <a:pt x="4253" y="7121"/>
                    <a:pt x="4253" y="7342"/>
                    <a:pt x="4096" y="7468"/>
                  </a:cubicBezTo>
                  <a:lnTo>
                    <a:pt x="2678" y="8854"/>
                  </a:lnTo>
                  <a:cubicBezTo>
                    <a:pt x="2615" y="8917"/>
                    <a:pt x="2520" y="8980"/>
                    <a:pt x="2457" y="8980"/>
                  </a:cubicBezTo>
                  <a:cubicBezTo>
                    <a:pt x="2363" y="8980"/>
                    <a:pt x="2268" y="8917"/>
                    <a:pt x="2205" y="8854"/>
                  </a:cubicBezTo>
                  <a:lnTo>
                    <a:pt x="1512" y="8129"/>
                  </a:lnTo>
                  <a:cubicBezTo>
                    <a:pt x="1386" y="8003"/>
                    <a:pt x="1386" y="7783"/>
                    <a:pt x="1512" y="7657"/>
                  </a:cubicBezTo>
                  <a:cubicBezTo>
                    <a:pt x="1575" y="7594"/>
                    <a:pt x="1662" y="7562"/>
                    <a:pt x="1749" y="7562"/>
                  </a:cubicBezTo>
                  <a:cubicBezTo>
                    <a:pt x="1835" y="7562"/>
                    <a:pt x="1922" y="7594"/>
                    <a:pt x="1985" y="7657"/>
                  </a:cubicBezTo>
                  <a:lnTo>
                    <a:pt x="2426" y="8098"/>
                  </a:lnTo>
                  <a:lnTo>
                    <a:pt x="3592" y="6963"/>
                  </a:lnTo>
                  <a:cubicBezTo>
                    <a:pt x="3655" y="6900"/>
                    <a:pt x="3741" y="6869"/>
                    <a:pt x="3828" y="6869"/>
                  </a:cubicBez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673"/>
                  </a:lnTo>
                  <a:lnTo>
                    <a:pt x="6301" y="9673"/>
                  </a:lnTo>
                  <a:lnTo>
                    <a:pt x="6301" y="10397"/>
                  </a:lnTo>
                  <a:lnTo>
                    <a:pt x="6301" y="10744"/>
                  </a:lnTo>
                  <a:lnTo>
                    <a:pt x="6270" y="10744"/>
                  </a:lnTo>
                  <a:cubicBezTo>
                    <a:pt x="6270" y="11343"/>
                    <a:pt x="6742" y="11752"/>
                    <a:pt x="7278" y="11752"/>
                  </a:cubicBezTo>
                  <a:cubicBezTo>
                    <a:pt x="7876" y="11752"/>
                    <a:pt x="8317" y="11280"/>
                    <a:pt x="8317" y="10744"/>
                  </a:cubicBezTo>
                  <a:lnTo>
                    <a:pt x="8317" y="7972"/>
                  </a:lnTo>
                  <a:lnTo>
                    <a:pt x="7498" y="8822"/>
                  </a:lnTo>
                  <a:lnTo>
                    <a:pt x="5608" y="9547"/>
                  </a:lnTo>
                  <a:cubicBezTo>
                    <a:pt x="5497" y="9576"/>
                    <a:pt x="5390" y="9590"/>
                    <a:pt x="5288" y="9590"/>
                  </a:cubicBezTo>
                  <a:cubicBezTo>
                    <a:pt x="4954" y="9590"/>
                    <a:pt x="4674" y="9441"/>
                    <a:pt x="4505" y="9200"/>
                  </a:cubicBezTo>
                  <a:cubicBezTo>
                    <a:pt x="4316" y="8980"/>
                    <a:pt x="4222" y="8665"/>
                    <a:pt x="4316" y="8255"/>
                  </a:cubicBezTo>
                  <a:lnTo>
                    <a:pt x="5041" y="6365"/>
                  </a:lnTo>
                  <a:lnTo>
                    <a:pt x="8317" y="3088"/>
                  </a:lnTo>
                  <a:lnTo>
                    <a:pt x="8317" y="2773"/>
                  </a:lnTo>
                  <a:lnTo>
                    <a:pt x="5891" y="2773"/>
                  </a:lnTo>
                  <a:cubicBezTo>
                    <a:pt x="5671" y="2773"/>
                    <a:pt x="5513" y="2616"/>
                    <a:pt x="5513" y="2427"/>
                  </a:cubicBezTo>
                  <a:lnTo>
                    <a:pt x="551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2" name="Google Shape;8682;p71"/>
            <p:cNvSpPr/>
            <p:nvPr/>
          </p:nvSpPr>
          <p:spPr>
            <a:xfrm>
              <a:off x="1185625" y="3688025"/>
              <a:ext cx="57525" cy="55950"/>
            </a:xfrm>
            <a:custGeom>
              <a:rect b="b" l="l" r="r" t="t"/>
              <a:pathLst>
                <a:path extrusionOk="0" h="2238" w="2301">
                  <a:moveTo>
                    <a:pt x="1072" y="1"/>
                  </a:moveTo>
                  <a:cubicBezTo>
                    <a:pt x="890" y="1"/>
                    <a:pt x="709" y="64"/>
                    <a:pt x="568" y="190"/>
                  </a:cubicBezTo>
                  <a:lnTo>
                    <a:pt x="0" y="788"/>
                  </a:lnTo>
                  <a:lnTo>
                    <a:pt x="1450" y="2238"/>
                  </a:lnTo>
                  <a:lnTo>
                    <a:pt x="2048" y="1639"/>
                  </a:lnTo>
                  <a:cubicBezTo>
                    <a:pt x="2300" y="1387"/>
                    <a:pt x="2300" y="946"/>
                    <a:pt x="2048" y="662"/>
                  </a:cubicBezTo>
                  <a:lnTo>
                    <a:pt x="1576" y="190"/>
                  </a:lnTo>
                  <a:cubicBezTo>
                    <a:pt x="1434" y="64"/>
                    <a:pt x="1253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3" name="Google Shape;8683;p71"/>
            <p:cNvSpPr/>
            <p:nvPr/>
          </p:nvSpPr>
          <p:spPr>
            <a:xfrm>
              <a:off x="1088075" y="3795925"/>
              <a:ext cx="46375" cy="45025"/>
            </a:xfrm>
            <a:custGeom>
              <a:rect b="b" l="l" r="r" t="t"/>
              <a:pathLst>
                <a:path extrusionOk="0" h="1801" w="1855">
                  <a:moveTo>
                    <a:pt x="594" y="1"/>
                  </a:moveTo>
                  <a:lnTo>
                    <a:pt x="59" y="1387"/>
                  </a:lnTo>
                  <a:cubicBezTo>
                    <a:pt x="0" y="1621"/>
                    <a:pt x="186" y="1800"/>
                    <a:pt x="414" y="1800"/>
                  </a:cubicBezTo>
                  <a:cubicBezTo>
                    <a:pt x="432" y="1800"/>
                    <a:pt x="450" y="1799"/>
                    <a:pt x="468" y="1797"/>
                  </a:cubicBezTo>
                  <a:lnTo>
                    <a:pt x="1855" y="1261"/>
                  </a:lnTo>
                  <a:lnTo>
                    <a:pt x="5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4" name="Google Shape;8684;p71"/>
            <p:cNvSpPr/>
            <p:nvPr/>
          </p:nvSpPr>
          <p:spPr>
            <a:xfrm>
              <a:off x="1112375" y="3720325"/>
              <a:ext cx="97700" cy="97700"/>
            </a:xfrm>
            <a:custGeom>
              <a:rect b="b" l="l" r="r" t="t"/>
              <a:pathLst>
                <a:path extrusionOk="0" h="3908" w="3908">
                  <a:moveTo>
                    <a:pt x="2426" y="1"/>
                  </a:moveTo>
                  <a:lnTo>
                    <a:pt x="1" y="2458"/>
                  </a:lnTo>
                  <a:lnTo>
                    <a:pt x="1450" y="3907"/>
                  </a:lnTo>
                  <a:lnTo>
                    <a:pt x="3907" y="1481"/>
                  </a:lnTo>
                  <a:lnTo>
                    <a:pt x="242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5" name="Google Shape;8685;p71"/>
            <p:cNvSpPr/>
            <p:nvPr/>
          </p:nvSpPr>
          <p:spPr>
            <a:xfrm>
              <a:off x="1120250" y="3623450"/>
              <a:ext cx="47275" cy="47275"/>
            </a:xfrm>
            <a:custGeom>
              <a:rect b="b" l="l" r="r" t="t"/>
              <a:pathLst>
                <a:path extrusionOk="0" h="1891" w="1891">
                  <a:moveTo>
                    <a:pt x="1" y="0"/>
                  </a:moveTo>
                  <a:lnTo>
                    <a:pt x="1" y="1891"/>
                  </a:lnTo>
                  <a:lnTo>
                    <a:pt x="1891" y="189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6" name="Google Shape;8686;p71"/>
            <p:cNvSpPr/>
            <p:nvPr/>
          </p:nvSpPr>
          <p:spPr>
            <a:xfrm>
              <a:off x="946175" y="3879425"/>
              <a:ext cx="166225" cy="33900"/>
            </a:xfrm>
            <a:custGeom>
              <a:rect b="b" l="l" r="r" t="t"/>
              <a:pathLst>
                <a:path extrusionOk="0" h="1356" w="6649">
                  <a:moveTo>
                    <a:pt x="348" y="0"/>
                  </a:moveTo>
                  <a:cubicBezTo>
                    <a:pt x="158" y="0"/>
                    <a:pt x="1" y="190"/>
                    <a:pt x="1" y="347"/>
                  </a:cubicBezTo>
                  <a:lnTo>
                    <a:pt x="1" y="694"/>
                  </a:lnTo>
                  <a:cubicBezTo>
                    <a:pt x="1" y="1040"/>
                    <a:pt x="316" y="1355"/>
                    <a:pt x="694" y="1355"/>
                  </a:cubicBezTo>
                  <a:lnTo>
                    <a:pt x="6649" y="1355"/>
                  </a:lnTo>
                  <a:cubicBezTo>
                    <a:pt x="6428" y="1103"/>
                    <a:pt x="6302" y="725"/>
                    <a:pt x="6302" y="347"/>
                  </a:cubicBezTo>
                  <a:lnTo>
                    <a:pt x="63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87" name="Google Shape;8687;p71"/>
          <p:cNvGrpSpPr/>
          <p:nvPr/>
        </p:nvGrpSpPr>
        <p:grpSpPr>
          <a:xfrm>
            <a:off x="1470457" y="3865875"/>
            <a:ext cx="332587" cy="331693"/>
            <a:chOff x="944600" y="3981825"/>
            <a:chExt cx="297750" cy="296950"/>
          </a:xfrm>
        </p:grpSpPr>
        <p:sp>
          <p:nvSpPr>
            <p:cNvPr id="8688" name="Google Shape;8688;p71"/>
            <p:cNvSpPr/>
            <p:nvPr/>
          </p:nvSpPr>
          <p:spPr>
            <a:xfrm>
              <a:off x="944600" y="3981825"/>
              <a:ext cx="297750" cy="296950"/>
            </a:xfrm>
            <a:custGeom>
              <a:rect b="b" l="l" r="r" t="t"/>
              <a:pathLst>
                <a:path extrusionOk="0" h="11878" w="11910">
                  <a:moveTo>
                    <a:pt x="6333" y="1418"/>
                  </a:moveTo>
                  <a:cubicBezTo>
                    <a:pt x="8539" y="1575"/>
                    <a:pt x="10303" y="3340"/>
                    <a:pt x="10461" y="5545"/>
                  </a:cubicBezTo>
                  <a:lnTo>
                    <a:pt x="10146" y="5545"/>
                  </a:lnTo>
                  <a:cubicBezTo>
                    <a:pt x="9957" y="5545"/>
                    <a:pt x="9799" y="5702"/>
                    <a:pt x="9799" y="5892"/>
                  </a:cubicBezTo>
                  <a:cubicBezTo>
                    <a:pt x="9799" y="6081"/>
                    <a:pt x="9957" y="6238"/>
                    <a:pt x="10146" y="6238"/>
                  </a:cubicBezTo>
                  <a:lnTo>
                    <a:pt x="10461" y="6238"/>
                  </a:lnTo>
                  <a:cubicBezTo>
                    <a:pt x="10303" y="8443"/>
                    <a:pt x="8539" y="10239"/>
                    <a:pt x="6333" y="10397"/>
                  </a:cubicBezTo>
                  <a:lnTo>
                    <a:pt x="6333" y="10082"/>
                  </a:lnTo>
                  <a:cubicBezTo>
                    <a:pt x="6333" y="9861"/>
                    <a:pt x="6176" y="9704"/>
                    <a:pt x="5955" y="9704"/>
                  </a:cubicBezTo>
                  <a:cubicBezTo>
                    <a:pt x="5766" y="9704"/>
                    <a:pt x="5609" y="9861"/>
                    <a:pt x="5609" y="10082"/>
                  </a:cubicBezTo>
                  <a:lnTo>
                    <a:pt x="5609" y="10397"/>
                  </a:lnTo>
                  <a:cubicBezTo>
                    <a:pt x="3403" y="10239"/>
                    <a:pt x="1639" y="8443"/>
                    <a:pt x="1482" y="6238"/>
                  </a:cubicBezTo>
                  <a:lnTo>
                    <a:pt x="1797" y="6238"/>
                  </a:lnTo>
                  <a:cubicBezTo>
                    <a:pt x="1986" y="6238"/>
                    <a:pt x="2143" y="6081"/>
                    <a:pt x="2143" y="5892"/>
                  </a:cubicBezTo>
                  <a:cubicBezTo>
                    <a:pt x="2143" y="5702"/>
                    <a:pt x="1986" y="5545"/>
                    <a:pt x="1797" y="5545"/>
                  </a:cubicBezTo>
                  <a:lnTo>
                    <a:pt x="1482" y="5545"/>
                  </a:lnTo>
                  <a:cubicBezTo>
                    <a:pt x="1639" y="3340"/>
                    <a:pt x="3403" y="1575"/>
                    <a:pt x="5609" y="1418"/>
                  </a:cubicBezTo>
                  <a:lnTo>
                    <a:pt x="5609" y="1733"/>
                  </a:lnTo>
                  <a:cubicBezTo>
                    <a:pt x="5609" y="1922"/>
                    <a:pt x="5766" y="2079"/>
                    <a:pt x="5955" y="2079"/>
                  </a:cubicBezTo>
                  <a:cubicBezTo>
                    <a:pt x="6176" y="2079"/>
                    <a:pt x="6333" y="1922"/>
                    <a:pt x="6333" y="1733"/>
                  </a:cubicBezTo>
                  <a:lnTo>
                    <a:pt x="6333" y="1418"/>
                  </a:lnTo>
                  <a:close/>
                  <a:moveTo>
                    <a:pt x="5955" y="0"/>
                  </a:moveTo>
                  <a:cubicBezTo>
                    <a:pt x="5766" y="0"/>
                    <a:pt x="5609" y="126"/>
                    <a:pt x="5609" y="347"/>
                  </a:cubicBezTo>
                  <a:lnTo>
                    <a:pt x="5609" y="725"/>
                  </a:lnTo>
                  <a:cubicBezTo>
                    <a:pt x="2994" y="882"/>
                    <a:pt x="946" y="2962"/>
                    <a:pt x="757" y="5576"/>
                  </a:cubicBezTo>
                  <a:lnTo>
                    <a:pt x="379" y="5576"/>
                  </a:lnTo>
                  <a:cubicBezTo>
                    <a:pt x="158" y="5576"/>
                    <a:pt x="1" y="5734"/>
                    <a:pt x="1" y="5923"/>
                  </a:cubicBezTo>
                  <a:cubicBezTo>
                    <a:pt x="1" y="6112"/>
                    <a:pt x="158" y="6270"/>
                    <a:pt x="379" y="6270"/>
                  </a:cubicBezTo>
                  <a:lnTo>
                    <a:pt x="757" y="6270"/>
                  </a:lnTo>
                  <a:cubicBezTo>
                    <a:pt x="915" y="8884"/>
                    <a:pt x="2994" y="10932"/>
                    <a:pt x="5609" y="11121"/>
                  </a:cubicBezTo>
                  <a:lnTo>
                    <a:pt x="5609" y="11531"/>
                  </a:lnTo>
                  <a:cubicBezTo>
                    <a:pt x="5609" y="11720"/>
                    <a:pt x="5766" y="11877"/>
                    <a:pt x="5955" y="11877"/>
                  </a:cubicBezTo>
                  <a:cubicBezTo>
                    <a:pt x="6176" y="11877"/>
                    <a:pt x="6333" y="11720"/>
                    <a:pt x="6333" y="11531"/>
                  </a:cubicBezTo>
                  <a:lnTo>
                    <a:pt x="6333" y="11121"/>
                  </a:lnTo>
                  <a:cubicBezTo>
                    <a:pt x="8917" y="10964"/>
                    <a:pt x="10965" y="8884"/>
                    <a:pt x="11154" y="6270"/>
                  </a:cubicBezTo>
                  <a:lnTo>
                    <a:pt x="11563" y="6270"/>
                  </a:lnTo>
                  <a:cubicBezTo>
                    <a:pt x="11752" y="6270"/>
                    <a:pt x="11910" y="6112"/>
                    <a:pt x="11910" y="5923"/>
                  </a:cubicBezTo>
                  <a:cubicBezTo>
                    <a:pt x="11910" y="5734"/>
                    <a:pt x="11752" y="5576"/>
                    <a:pt x="11563" y="5576"/>
                  </a:cubicBezTo>
                  <a:lnTo>
                    <a:pt x="11154" y="5576"/>
                  </a:lnTo>
                  <a:cubicBezTo>
                    <a:pt x="10996" y="2962"/>
                    <a:pt x="8917" y="914"/>
                    <a:pt x="6333" y="725"/>
                  </a:cubicBezTo>
                  <a:lnTo>
                    <a:pt x="6333" y="347"/>
                  </a:lnTo>
                  <a:cubicBezTo>
                    <a:pt x="6333" y="126"/>
                    <a:pt x="6176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89" name="Google Shape;8689;p71"/>
            <p:cNvSpPr/>
            <p:nvPr/>
          </p:nvSpPr>
          <p:spPr>
            <a:xfrm>
              <a:off x="1058025" y="4155875"/>
              <a:ext cx="72500" cy="52000"/>
            </a:xfrm>
            <a:custGeom>
              <a:rect b="b" l="l" r="r" t="t"/>
              <a:pathLst>
                <a:path extrusionOk="0" h="2080" w="2900">
                  <a:moveTo>
                    <a:pt x="1418" y="1"/>
                  </a:moveTo>
                  <a:cubicBezTo>
                    <a:pt x="851" y="1"/>
                    <a:pt x="316" y="347"/>
                    <a:pt x="127" y="914"/>
                  </a:cubicBezTo>
                  <a:cubicBezTo>
                    <a:pt x="1" y="1166"/>
                    <a:pt x="1" y="1450"/>
                    <a:pt x="95" y="1765"/>
                  </a:cubicBezTo>
                  <a:cubicBezTo>
                    <a:pt x="473" y="1954"/>
                    <a:pt x="946" y="2080"/>
                    <a:pt x="1418" y="2080"/>
                  </a:cubicBezTo>
                  <a:cubicBezTo>
                    <a:pt x="1891" y="2080"/>
                    <a:pt x="2332" y="1954"/>
                    <a:pt x="2773" y="1765"/>
                  </a:cubicBezTo>
                  <a:cubicBezTo>
                    <a:pt x="2899" y="1387"/>
                    <a:pt x="2805" y="946"/>
                    <a:pt x="2616" y="599"/>
                  </a:cubicBezTo>
                  <a:cubicBezTo>
                    <a:pt x="2332" y="221"/>
                    <a:pt x="1891" y="1"/>
                    <a:pt x="141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0" name="Google Shape;8690;p71"/>
            <p:cNvSpPr/>
            <p:nvPr/>
          </p:nvSpPr>
          <p:spPr>
            <a:xfrm>
              <a:off x="1076150" y="4103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3" y="0"/>
                  </a:moveTo>
                  <a:cubicBezTo>
                    <a:pt x="315" y="0"/>
                    <a:pt x="0" y="315"/>
                    <a:pt x="0" y="693"/>
                  </a:cubicBezTo>
                  <a:cubicBezTo>
                    <a:pt x="0" y="1103"/>
                    <a:pt x="315" y="1418"/>
                    <a:pt x="693" y="1418"/>
                  </a:cubicBezTo>
                  <a:cubicBezTo>
                    <a:pt x="1103" y="1355"/>
                    <a:pt x="1418" y="1040"/>
                    <a:pt x="1418" y="693"/>
                  </a:cubicBezTo>
                  <a:cubicBezTo>
                    <a:pt x="1418" y="315"/>
                    <a:pt x="1103" y="0"/>
                    <a:pt x="69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1" name="Google Shape;8691;p71"/>
            <p:cNvSpPr/>
            <p:nvPr/>
          </p:nvSpPr>
          <p:spPr>
            <a:xfrm>
              <a:off x="1016275" y="4051125"/>
              <a:ext cx="155975" cy="137075"/>
            </a:xfrm>
            <a:custGeom>
              <a:rect b="b" l="l" r="r" t="t"/>
              <a:pathLst>
                <a:path extrusionOk="0" h="5483" w="6239">
                  <a:moveTo>
                    <a:pt x="3088" y="1"/>
                  </a:moveTo>
                  <a:cubicBezTo>
                    <a:pt x="1356" y="1"/>
                    <a:pt x="1" y="1387"/>
                    <a:pt x="1" y="3120"/>
                  </a:cubicBezTo>
                  <a:cubicBezTo>
                    <a:pt x="1" y="4033"/>
                    <a:pt x="379" y="4852"/>
                    <a:pt x="1041" y="5451"/>
                  </a:cubicBezTo>
                  <a:cubicBezTo>
                    <a:pt x="1041" y="5262"/>
                    <a:pt x="1104" y="5041"/>
                    <a:pt x="1167" y="4852"/>
                  </a:cubicBezTo>
                  <a:cubicBezTo>
                    <a:pt x="1324" y="4380"/>
                    <a:pt x="1671" y="4002"/>
                    <a:pt x="2112" y="3750"/>
                  </a:cubicBezTo>
                  <a:cubicBezTo>
                    <a:pt x="1891" y="3498"/>
                    <a:pt x="1734" y="3151"/>
                    <a:pt x="1734" y="2804"/>
                  </a:cubicBezTo>
                  <a:cubicBezTo>
                    <a:pt x="1734" y="2048"/>
                    <a:pt x="2364" y="1418"/>
                    <a:pt x="3088" y="1418"/>
                  </a:cubicBezTo>
                  <a:cubicBezTo>
                    <a:pt x="3845" y="1418"/>
                    <a:pt x="4475" y="2048"/>
                    <a:pt x="4475" y="2804"/>
                  </a:cubicBezTo>
                  <a:cubicBezTo>
                    <a:pt x="4475" y="3151"/>
                    <a:pt x="4317" y="3529"/>
                    <a:pt x="4097" y="3750"/>
                  </a:cubicBezTo>
                  <a:cubicBezTo>
                    <a:pt x="4349" y="3907"/>
                    <a:pt x="4632" y="4128"/>
                    <a:pt x="4790" y="4411"/>
                  </a:cubicBezTo>
                  <a:cubicBezTo>
                    <a:pt x="4979" y="4726"/>
                    <a:pt x="5105" y="5073"/>
                    <a:pt x="5136" y="5482"/>
                  </a:cubicBezTo>
                  <a:cubicBezTo>
                    <a:pt x="5766" y="4884"/>
                    <a:pt x="6207" y="4096"/>
                    <a:pt x="6207" y="3151"/>
                  </a:cubicBezTo>
                  <a:cubicBezTo>
                    <a:pt x="6239" y="1418"/>
                    <a:pt x="4821" y="1"/>
                    <a:pt x="308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692" name="Google Shape;8692;p71"/>
          <p:cNvGrpSpPr/>
          <p:nvPr/>
        </p:nvGrpSpPr>
        <p:grpSpPr>
          <a:xfrm>
            <a:off x="3565479" y="3049445"/>
            <a:ext cx="330827" cy="329934"/>
            <a:chOff x="2768750" y="3227275"/>
            <a:chExt cx="296175" cy="295375"/>
          </a:xfrm>
        </p:grpSpPr>
        <p:sp>
          <p:nvSpPr>
            <p:cNvPr id="8693" name="Google Shape;8693;p71"/>
            <p:cNvSpPr/>
            <p:nvPr/>
          </p:nvSpPr>
          <p:spPr>
            <a:xfrm>
              <a:off x="2882950" y="3227275"/>
              <a:ext cx="68550" cy="69325"/>
            </a:xfrm>
            <a:custGeom>
              <a:rect b="b" l="l" r="r" t="t"/>
              <a:pathLst>
                <a:path extrusionOk="0" h="2773" w="2742">
                  <a:moveTo>
                    <a:pt x="1355" y="1"/>
                  </a:moveTo>
                  <a:cubicBezTo>
                    <a:pt x="631" y="1"/>
                    <a:pt x="1" y="631"/>
                    <a:pt x="1" y="1387"/>
                  </a:cubicBezTo>
                  <a:cubicBezTo>
                    <a:pt x="1" y="2143"/>
                    <a:pt x="631" y="2773"/>
                    <a:pt x="1355" y="2773"/>
                  </a:cubicBezTo>
                  <a:cubicBezTo>
                    <a:pt x="2111" y="2773"/>
                    <a:pt x="2742" y="2174"/>
                    <a:pt x="2742" y="1387"/>
                  </a:cubicBezTo>
                  <a:cubicBezTo>
                    <a:pt x="2742" y="631"/>
                    <a:pt x="2111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4" name="Google Shape;8694;p71"/>
            <p:cNvSpPr/>
            <p:nvPr/>
          </p:nvSpPr>
          <p:spPr>
            <a:xfrm>
              <a:off x="285617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4" y="1386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5" name="Google Shape;8695;p71"/>
            <p:cNvSpPr/>
            <p:nvPr/>
          </p:nvSpPr>
          <p:spPr>
            <a:xfrm>
              <a:off x="2890050" y="3436000"/>
              <a:ext cx="18125" cy="34675"/>
            </a:xfrm>
            <a:custGeom>
              <a:rect b="b" l="l" r="r" t="t"/>
              <a:pathLst>
                <a:path extrusionOk="0" h="1387" w="725">
                  <a:moveTo>
                    <a:pt x="0" y="0"/>
                  </a:moveTo>
                  <a:lnTo>
                    <a:pt x="0" y="1386"/>
                  </a:lnTo>
                  <a:lnTo>
                    <a:pt x="725" y="138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6" name="Google Shape;8696;p71"/>
            <p:cNvSpPr/>
            <p:nvPr/>
          </p:nvSpPr>
          <p:spPr>
            <a:xfrm>
              <a:off x="2821525" y="3436000"/>
              <a:ext cx="17350" cy="34675"/>
            </a:xfrm>
            <a:custGeom>
              <a:rect b="b" l="l" r="r" t="t"/>
              <a:pathLst>
                <a:path extrusionOk="0" h="1387" w="694">
                  <a:moveTo>
                    <a:pt x="0" y="0"/>
                  </a:moveTo>
                  <a:lnTo>
                    <a:pt x="0" y="1386"/>
                  </a:lnTo>
                  <a:lnTo>
                    <a:pt x="693" y="1386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7" name="Google Shape;8697;p71"/>
            <p:cNvSpPr/>
            <p:nvPr/>
          </p:nvSpPr>
          <p:spPr>
            <a:xfrm>
              <a:off x="2924700" y="3436000"/>
              <a:ext cx="34675" cy="34675"/>
            </a:xfrm>
            <a:custGeom>
              <a:rect b="b" l="l" r="r" t="t"/>
              <a:pathLst>
                <a:path extrusionOk="0" h="1387" w="1387">
                  <a:moveTo>
                    <a:pt x="0" y="0"/>
                  </a:moveTo>
                  <a:lnTo>
                    <a:pt x="0" y="1386"/>
                  </a:lnTo>
                  <a:lnTo>
                    <a:pt x="1387" y="1386"/>
                  </a:ln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8" name="Google Shape;8698;p71"/>
            <p:cNvSpPr/>
            <p:nvPr/>
          </p:nvSpPr>
          <p:spPr>
            <a:xfrm>
              <a:off x="2768750" y="3384800"/>
              <a:ext cx="244175" cy="137850"/>
            </a:xfrm>
            <a:custGeom>
              <a:rect b="b" l="l" r="r" t="t"/>
              <a:pathLst>
                <a:path extrusionOk="0" h="5514" w="9767">
                  <a:moveTo>
                    <a:pt x="7971" y="1387"/>
                  </a:moveTo>
                  <a:cubicBezTo>
                    <a:pt x="8192" y="1387"/>
                    <a:pt x="8349" y="1544"/>
                    <a:pt x="8349" y="1733"/>
                  </a:cubicBezTo>
                  <a:lnTo>
                    <a:pt x="8349" y="3813"/>
                  </a:lnTo>
                  <a:cubicBezTo>
                    <a:pt x="8349" y="4033"/>
                    <a:pt x="8192" y="4191"/>
                    <a:pt x="7971" y="4191"/>
                  </a:cubicBezTo>
                  <a:lnTo>
                    <a:pt x="1765" y="4191"/>
                  </a:lnTo>
                  <a:cubicBezTo>
                    <a:pt x="1576" y="4191"/>
                    <a:pt x="1418" y="4033"/>
                    <a:pt x="1418" y="3813"/>
                  </a:cubicBezTo>
                  <a:lnTo>
                    <a:pt x="1418" y="1733"/>
                  </a:lnTo>
                  <a:cubicBezTo>
                    <a:pt x="1418" y="1544"/>
                    <a:pt x="1576" y="1387"/>
                    <a:pt x="1765" y="1387"/>
                  </a:cubicBezTo>
                  <a:close/>
                  <a:moveTo>
                    <a:pt x="1040" y="0"/>
                  </a:moveTo>
                  <a:cubicBezTo>
                    <a:pt x="473" y="0"/>
                    <a:pt x="32" y="473"/>
                    <a:pt x="32" y="1040"/>
                  </a:cubicBezTo>
                  <a:lnTo>
                    <a:pt x="32" y="4506"/>
                  </a:lnTo>
                  <a:cubicBezTo>
                    <a:pt x="0" y="5073"/>
                    <a:pt x="473" y="5514"/>
                    <a:pt x="1040" y="5514"/>
                  </a:cubicBezTo>
                  <a:lnTo>
                    <a:pt x="8727" y="5514"/>
                  </a:lnTo>
                  <a:cubicBezTo>
                    <a:pt x="9326" y="5514"/>
                    <a:pt x="9767" y="5041"/>
                    <a:pt x="9767" y="4506"/>
                  </a:cubicBezTo>
                  <a:lnTo>
                    <a:pt x="9767" y="1040"/>
                  </a:lnTo>
                  <a:cubicBezTo>
                    <a:pt x="9767" y="442"/>
                    <a:pt x="9294" y="0"/>
                    <a:pt x="87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699" name="Google Shape;8699;p71"/>
            <p:cNvSpPr/>
            <p:nvPr/>
          </p:nvSpPr>
          <p:spPr>
            <a:xfrm>
              <a:off x="3030250" y="3419450"/>
              <a:ext cx="34675" cy="68550"/>
            </a:xfrm>
            <a:custGeom>
              <a:rect b="b" l="l" r="r" t="t"/>
              <a:pathLst>
                <a:path extrusionOk="0" h="2742" w="1387">
                  <a:moveTo>
                    <a:pt x="0" y="1"/>
                  </a:moveTo>
                  <a:lnTo>
                    <a:pt x="0" y="2742"/>
                  </a:lnTo>
                  <a:lnTo>
                    <a:pt x="1040" y="2742"/>
                  </a:lnTo>
                  <a:cubicBezTo>
                    <a:pt x="1229" y="2742"/>
                    <a:pt x="1386" y="2584"/>
                    <a:pt x="1386" y="2395"/>
                  </a:cubicBezTo>
                  <a:lnTo>
                    <a:pt x="1386" y="347"/>
                  </a:lnTo>
                  <a:cubicBezTo>
                    <a:pt x="1386" y="158"/>
                    <a:pt x="1229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0" name="Google Shape;8700;p71"/>
            <p:cNvSpPr/>
            <p:nvPr/>
          </p:nvSpPr>
          <p:spPr>
            <a:xfrm>
              <a:off x="2856175" y="3294225"/>
              <a:ext cx="122100" cy="73275"/>
            </a:xfrm>
            <a:custGeom>
              <a:rect b="b" l="l" r="r" t="t"/>
              <a:pathLst>
                <a:path extrusionOk="0" h="2931" w="4884">
                  <a:moveTo>
                    <a:pt x="820" y="0"/>
                  </a:moveTo>
                  <a:cubicBezTo>
                    <a:pt x="316" y="473"/>
                    <a:pt x="0" y="1103"/>
                    <a:pt x="0" y="1828"/>
                  </a:cubicBezTo>
                  <a:lnTo>
                    <a:pt x="0" y="2552"/>
                  </a:lnTo>
                  <a:cubicBezTo>
                    <a:pt x="0" y="2773"/>
                    <a:pt x="158" y="2930"/>
                    <a:pt x="347" y="2930"/>
                  </a:cubicBezTo>
                  <a:lnTo>
                    <a:pt x="4506" y="2930"/>
                  </a:lnTo>
                  <a:cubicBezTo>
                    <a:pt x="4726" y="2930"/>
                    <a:pt x="4884" y="2773"/>
                    <a:pt x="4884" y="2552"/>
                  </a:cubicBezTo>
                  <a:lnTo>
                    <a:pt x="4884" y="1828"/>
                  </a:lnTo>
                  <a:cubicBezTo>
                    <a:pt x="4884" y="1103"/>
                    <a:pt x="4569" y="441"/>
                    <a:pt x="4033" y="0"/>
                  </a:cubicBezTo>
                  <a:cubicBezTo>
                    <a:pt x="3655" y="473"/>
                    <a:pt x="3088" y="788"/>
                    <a:pt x="2426" y="788"/>
                  </a:cubicBezTo>
                  <a:cubicBezTo>
                    <a:pt x="1765" y="788"/>
                    <a:pt x="1198" y="473"/>
                    <a:pt x="82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1" name="Google Shape;8701;p71"/>
          <p:cNvGrpSpPr/>
          <p:nvPr/>
        </p:nvGrpSpPr>
        <p:grpSpPr>
          <a:xfrm>
            <a:off x="3585277" y="3466072"/>
            <a:ext cx="291230" cy="329403"/>
            <a:chOff x="2786075" y="3591800"/>
            <a:chExt cx="260725" cy="294900"/>
          </a:xfrm>
        </p:grpSpPr>
        <p:sp>
          <p:nvSpPr>
            <p:cNvPr id="8702" name="Google Shape;8702;p71"/>
            <p:cNvSpPr/>
            <p:nvPr/>
          </p:nvSpPr>
          <p:spPr>
            <a:xfrm>
              <a:off x="2898700" y="36770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694" y="1"/>
                  </a:moveTo>
                  <a:cubicBezTo>
                    <a:pt x="316" y="1"/>
                    <a:pt x="1" y="316"/>
                    <a:pt x="1" y="725"/>
                  </a:cubicBezTo>
                  <a:cubicBezTo>
                    <a:pt x="1" y="1103"/>
                    <a:pt x="316" y="1418"/>
                    <a:pt x="694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69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3" name="Google Shape;8703;p71"/>
            <p:cNvSpPr/>
            <p:nvPr/>
          </p:nvSpPr>
          <p:spPr>
            <a:xfrm>
              <a:off x="2883750" y="37297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1323" y="1"/>
                  </a:moveTo>
                  <a:cubicBezTo>
                    <a:pt x="693" y="1"/>
                    <a:pt x="189" y="379"/>
                    <a:pt x="0" y="977"/>
                  </a:cubicBezTo>
                  <a:cubicBezTo>
                    <a:pt x="378" y="1198"/>
                    <a:pt x="819" y="1355"/>
                    <a:pt x="1323" y="1355"/>
                  </a:cubicBezTo>
                  <a:cubicBezTo>
                    <a:pt x="1796" y="1355"/>
                    <a:pt x="2269" y="1198"/>
                    <a:pt x="2678" y="977"/>
                  </a:cubicBezTo>
                  <a:cubicBezTo>
                    <a:pt x="2489" y="410"/>
                    <a:pt x="1922" y="1"/>
                    <a:pt x="132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4" name="Google Shape;8704;p71"/>
            <p:cNvSpPr/>
            <p:nvPr/>
          </p:nvSpPr>
          <p:spPr>
            <a:xfrm>
              <a:off x="2855375" y="3643150"/>
              <a:ext cx="122125" cy="98475"/>
            </a:xfrm>
            <a:custGeom>
              <a:rect b="b" l="l" r="r" t="t"/>
              <a:pathLst>
                <a:path extrusionOk="0" h="3939" w="4885">
                  <a:moveTo>
                    <a:pt x="2458" y="0"/>
                  </a:moveTo>
                  <a:cubicBezTo>
                    <a:pt x="1198" y="0"/>
                    <a:pt x="222" y="977"/>
                    <a:pt x="64" y="2079"/>
                  </a:cubicBezTo>
                  <a:cubicBezTo>
                    <a:pt x="1" y="2741"/>
                    <a:pt x="159" y="3371"/>
                    <a:pt x="600" y="3938"/>
                  </a:cubicBezTo>
                  <a:cubicBezTo>
                    <a:pt x="820" y="3529"/>
                    <a:pt x="1135" y="3214"/>
                    <a:pt x="1482" y="3025"/>
                  </a:cubicBezTo>
                  <a:cubicBezTo>
                    <a:pt x="1230" y="2772"/>
                    <a:pt x="1072" y="2426"/>
                    <a:pt x="1072" y="2079"/>
                  </a:cubicBezTo>
                  <a:cubicBezTo>
                    <a:pt x="1072" y="1323"/>
                    <a:pt x="1734" y="693"/>
                    <a:pt x="2458" y="693"/>
                  </a:cubicBezTo>
                  <a:cubicBezTo>
                    <a:pt x="3214" y="693"/>
                    <a:pt x="3845" y="1323"/>
                    <a:pt x="3845" y="2079"/>
                  </a:cubicBezTo>
                  <a:cubicBezTo>
                    <a:pt x="3845" y="2426"/>
                    <a:pt x="3687" y="2772"/>
                    <a:pt x="3435" y="3025"/>
                  </a:cubicBezTo>
                  <a:cubicBezTo>
                    <a:pt x="3845" y="3214"/>
                    <a:pt x="4128" y="3529"/>
                    <a:pt x="4317" y="3938"/>
                  </a:cubicBezTo>
                  <a:cubicBezTo>
                    <a:pt x="4695" y="3466"/>
                    <a:pt x="4853" y="2930"/>
                    <a:pt x="4853" y="2394"/>
                  </a:cubicBezTo>
                  <a:cubicBezTo>
                    <a:pt x="4884" y="1103"/>
                    <a:pt x="3813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5" name="Google Shape;8705;p71"/>
            <p:cNvSpPr/>
            <p:nvPr/>
          </p:nvSpPr>
          <p:spPr>
            <a:xfrm>
              <a:off x="2801050" y="3591800"/>
              <a:ext cx="229225" cy="258500"/>
            </a:xfrm>
            <a:custGeom>
              <a:rect b="b" l="l" r="r" t="t"/>
              <a:pathLst>
                <a:path extrusionOk="0" h="10340" w="9169">
                  <a:moveTo>
                    <a:pt x="4679" y="1327"/>
                  </a:moveTo>
                  <a:cubicBezTo>
                    <a:pt x="6369" y="1327"/>
                    <a:pt x="7750" y="2741"/>
                    <a:pt x="7750" y="4448"/>
                  </a:cubicBezTo>
                  <a:cubicBezTo>
                    <a:pt x="7750" y="6244"/>
                    <a:pt x="6301" y="7599"/>
                    <a:pt x="4631" y="7599"/>
                  </a:cubicBezTo>
                  <a:cubicBezTo>
                    <a:pt x="2836" y="7599"/>
                    <a:pt x="1292" y="5961"/>
                    <a:pt x="1575" y="4039"/>
                  </a:cubicBezTo>
                  <a:cubicBezTo>
                    <a:pt x="1764" y="2716"/>
                    <a:pt x="2867" y="1550"/>
                    <a:pt x="4222" y="1361"/>
                  </a:cubicBezTo>
                  <a:cubicBezTo>
                    <a:pt x="4376" y="1338"/>
                    <a:pt x="4529" y="1327"/>
                    <a:pt x="4679" y="1327"/>
                  </a:cubicBezTo>
                  <a:close/>
                  <a:moveTo>
                    <a:pt x="4597" y="0"/>
                  </a:moveTo>
                  <a:cubicBezTo>
                    <a:pt x="4401" y="0"/>
                    <a:pt x="4202" y="13"/>
                    <a:pt x="4001" y="38"/>
                  </a:cubicBezTo>
                  <a:cubicBezTo>
                    <a:pt x="1985" y="290"/>
                    <a:pt x="378" y="1928"/>
                    <a:pt x="158" y="3913"/>
                  </a:cubicBezTo>
                  <a:cubicBezTo>
                    <a:pt x="0" y="5110"/>
                    <a:pt x="315" y="6244"/>
                    <a:pt x="1008" y="7189"/>
                  </a:cubicBezTo>
                  <a:cubicBezTo>
                    <a:pt x="1197" y="7473"/>
                    <a:pt x="1449" y="7756"/>
                    <a:pt x="1670" y="7945"/>
                  </a:cubicBezTo>
                  <a:lnTo>
                    <a:pt x="4411" y="10277"/>
                  </a:lnTo>
                  <a:cubicBezTo>
                    <a:pt x="4474" y="10308"/>
                    <a:pt x="4568" y="10340"/>
                    <a:pt x="4631" y="10340"/>
                  </a:cubicBezTo>
                  <a:cubicBezTo>
                    <a:pt x="4726" y="10340"/>
                    <a:pt x="4789" y="10308"/>
                    <a:pt x="4883" y="10277"/>
                  </a:cubicBezTo>
                  <a:lnTo>
                    <a:pt x="7593" y="7945"/>
                  </a:lnTo>
                  <a:cubicBezTo>
                    <a:pt x="7845" y="7756"/>
                    <a:pt x="8065" y="7473"/>
                    <a:pt x="8254" y="7189"/>
                  </a:cubicBezTo>
                  <a:cubicBezTo>
                    <a:pt x="8853" y="6402"/>
                    <a:pt x="9168" y="5457"/>
                    <a:pt x="9168" y="4480"/>
                  </a:cubicBezTo>
                  <a:cubicBezTo>
                    <a:pt x="9139" y="1996"/>
                    <a:pt x="7104" y="0"/>
                    <a:pt x="459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6" name="Google Shape;8706;p71"/>
            <p:cNvSpPr/>
            <p:nvPr/>
          </p:nvSpPr>
          <p:spPr>
            <a:xfrm>
              <a:off x="2786075" y="3800675"/>
              <a:ext cx="260725" cy="86025"/>
            </a:xfrm>
            <a:custGeom>
              <a:rect b="b" l="l" r="r" t="t"/>
              <a:pathLst>
                <a:path extrusionOk="0" h="3441" w="10429">
                  <a:moveTo>
                    <a:pt x="1702" y="0"/>
                  </a:moveTo>
                  <a:cubicBezTo>
                    <a:pt x="1576" y="0"/>
                    <a:pt x="1513" y="63"/>
                    <a:pt x="1418" y="189"/>
                  </a:cubicBezTo>
                  <a:lnTo>
                    <a:pt x="32" y="2930"/>
                  </a:lnTo>
                  <a:cubicBezTo>
                    <a:pt x="1" y="3056"/>
                    <a:pt x="1" y="3213"/>
                    <a:pt x="32" y="3308"/>
                  </a:cubicBezTo>
                  <a:cubicBezTo>
                    <a:pt x="95" y="3371"/>
                    <a:pt x="190" y="3434"/>
                    <a:pt x="316" y="3434"/>
                  </a:cubicBezTo>
                  <a:lnTo>
                    <a:pt x="10019" y="3434"/>
                  </a:lnTo>
                  <a:cubicBezTo>
                    <a:pt x="10045" y="3438"/>
                    <a:pt x="10070" y="3440"/>
                    <a:pt x="10093" y="3440"/>
                  </a:cubicBezTo>
                  <a:cubicBezTo>
                    <a:pt x="10241" y="3440"/>
                    <a:pt x="10338" y="3362"/>
                    <a:pt x="10366" y="3308"/>
                  </a:cubicBezTo>
                  <a:cubicBezTo>
                    <a:pt x="10429" y="3182"/>
                    <a:pt x="10429" y="3056"/>
                    <a:pt x="10366" y="2930"/>
                  </a:cubicBezTo>
                  <a:lnTo>
                    <a:pt x="8979" y="189"/>
                  </a:lnTo>
                  <a:cubicBezTo>
                    <a:pt x="8948" y="63"/>
                    <a:pt x="8822" y="32"/>
                    <a:pt x="8696" y="0"/>
                  </a:cubicBezTo>
                  <a:lnTo>
                    <a:pt x="8601" y="95"/>
                  </a:lnTo>
                  <a:lnTo>
                    <a:pt x="5860" y="2426"/>
                  </a:lnTo>
                  <a:cubicBezTo>
                    <a:pt x="5671" y="2583"/>
                    <a:pt x="5451" y="2678"/>
                    <a:pt x="5199" y="2678"/>
                  </a:cubicBezTo>
                  <a:cubicBezTo>
                    <a:pt x="4978" y="2678"/>
                    <a:pt x="4726" y="2583"/>
                    <a:pt x="4537" y="2426"/>
                  </a:cubicBezTo>
                  <a:lnTo>
                    <a:pt x="1828" y="95"/>
                  </a:lnTo>
                  <a:lnTo>
                    <a:pt x="170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07" name="Google Shape;8707;p71"/>
          <p:cNvGrpSpPr/>
          <p:nvPr/>
        </p:nvGrpSpPr>
        <p:grpSpPr>
          <a:xfrm>
            <a:off x="3623549" y="3866308"/>
            <a:ext cx="214687" cy="330827"/>
            <a:chOff x="2819150" y="3955025"/>
            <a:chExt cx="192200" cy="296175"/>
          </a:xfrm>
        </p:grpSpPr>
        <p:sp>
          <p:nvSpPr>
            <p:cNvPr id="8708" name="Google Shape;8708;p71"/>
            <p:cNvSpPr/>
            <p:nvPr/>
          </p:nvSpPr>
          <p:spPr>
            <a:xfrm>
              <a:off x="2856175" y="40070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1324" y="0"/>
                  </a:moveTo>
                  <a:cubicBezTo>
                    <a:pt x="631" y="0"/>
                    <a:pt x="127" y="725"/>
                    <a:pt x="347" y="1386"/>
                  </a:cubicBezTo>
                  <a:lnTo>
                    <a:pt x="599" y="2080"/>
                  </a:lnTo>
                  <a:lnTo>
                    <a:pt x="379" y="2080"/>
                  </a:lnTo>
                  <a:cubicBezTo>
                    <a:pt x="158" y="2080"/>
                    <a:pt x="0" y="2237"/>
                    <a:pt x="0" y="2458"/>
                  </a:cubicBezTo>
                  <a:cubicBezTo>
                    <a:pt x="0" y="2647"/>
                    <a:pt x="158" y="2804"/>
                    <a:pt x="347" y="2804"/>
                  </a:cubicBezTo>
                  <a:lnTo>
                    <a:pt x="4506" y="2804"/>
                  </a:lnTo>
                  <a:cubicBezTo>
                    <a:pt x="4726" y="2804"/>
                    <a:pt x="4884" y="2647"/>
                    <a:pt x="4884" y="2458"/>
                  </a:cubicBezTo>
                  <a:cubicBezTo>
                    <a:pt x="4884" y="2237"/>
                    <a:pt x="4726" y="2080"/>
                    <a:pt x="4506" y="2080"/>
                  </a:cubicBezTo>
                  <a:lnTo>
                    <a:pt x="4317" y="2080"/>
                  </a:lnTo>
                  <a:lnTo>
                    <a:pt x="4569" y="1386"/>
                  </a:lnTo>
                  <a:cubicBezTo>
                    <a:pt x="4789" y="725"/>
                    <a:pt x="4285" y="0"/>
                    <a:pt x="359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09" name="Google Shape;8709;p71"/>
            <p:cNvSpPr/>
            <p:nvPr/>
          </p:nvSpPr>
          <p:spPr>
            <a:xfrm>
              <a:off x="2819150" y="4180300"/>
              <a:ext cx="192200" cy="70900"/>
            </a:xfrm>
            <a:custGeom>
              <a:rect b="b" l="l" r="r" t="t"/>
              <a:pathLst>
                <a:path extrusionOk="0" h="2836" w="7688">
                  <a:moveTo>
                    <a:pt x="1418" y="0"/>
                  </a:moveTo>
                  <a:cubicBezTo>
                    <a:pt x="1040" y="0"/>
                    <a:pt x="725" y="315"/>
                    <a:pt x="725" y="725"/>
                  </a:cubicBezTo>
                  <a:lnTo>
                    <a:pt x="725" y="1418"/>
                  </a:lnTo>
                  <a:cubicBezTo>
                    <a:pt x="316" y="1418"/>
                    <a:pt x="1" y="1733"/>
                    <a:pt x="1" y="2143"/>
                  </a:cubicBezTo>
                  <a:lnTo>
                    <a:pt x="1" y="2489"/>
                  </a:lnTo>
                  <a:cubicBezTo>
                    <a:pt x="1" y="2678"/>
                    <a:pt x="158" y="2836"/>
                    <a:pt x="379" y="2836"/>
                  </a:cubicBezTo>
                  <a:lnTo>
                    <a:pt x="7310" y="2836"/>
                  </a:lnTo>
                  <a:cubicBezTo>
                    <a:pt x="7530" y="2804"/>
                    <a:pt x="7688" y="2678"/>
                    <a:pt x="7688" y="2489"/>
                  </a:cubicBezTo>
                  <a:lnTo>
                    <a:pt x="7688" y="2143"/>
                  </a:lnTo>
                  <a:cubicBezTo>
                    <a:pt x="7688" y="1733"/>
                    <a:pt x="7373" y="1418"/>
                    <a:pt x="6995" y="1418"/>
                  </a:cubicBezTo>
                  <a:lnTo>
                    <a:pt x="6995" y="725"/>
                  </a:lnTo>
                  <a:cubicBezTo>
                    <a:pt x="6995" y="315"/>
                    <a:pt x="6680" y="0"/>
                    <a:pt x="627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0" name="Google Shape;8710;p71"/>
            <p:cNvSpPr/>
            <p:nvPr/>
          </p:nvSpPr>
          <p:spPr>
            <a:xfrm>
              <a:off x="2882950" y="3955025"/>
              <a:ext cx="68550" cy="35475"/>
            </a:xfrm>
            <a:custGeom>
              <a:rect b="b" l="l" r="r" t="t"/>
              <a:pathLst>
                <a:path extrusionOk="0" h="1419" w="2742">
                  <a:moveTo>
                    <a:pt x="1355" y="1"/>
                  </a:moveTo>
                  <a:cubicBezTo>
                    <a:pt x="1166" y="1"/>
                    <a:pt x="1009" y="158"/>
                    <a:pt x="1009" y="348"/>
                  </a:cubicBezTo>
                  <a:lnTo>
                    <a:pt x="1009" y="726"/>
                  </a:lnTo>
                  <a:cubicBezTo>
                    <a:pt x="568" y="820"/>
                    <a:pt x="221" y="1072"/>
                    <a:pt x="1" y="1419"/>
                  </a:cubicBezTo>
                  <a:lnTo>
                    <a:pt x="2742" y="1419"/>
                  </a:lnTo>
                  <a:cubicBezTo>
                    <a:pt x="2521" y="1104"/>
                    <a:pt x="2111" y="852"/>
                    <a:pt x="1733" y="726"/>
                  </a:cubicBezTo>
                  <a:lnTo>
                    <a:pt x="1733" y="348"/>
                  </a:lnTo>
                  <a:cubicBezTo>
                    <a:pt x="1670" y="158"/>
                    <a:pt x="1513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1" name="Google Shape;8711;p71"/>
            <p:cNvSpPr/>
            <p:nvPr/>
          </p:nvSpPr>
          <p:spPr>
            <a:xfrm>
              <a:off x="2856975" y="4093650"/>
              <a:ext cx="118950" cy="70125"/>
            </a:xfrm>
            <a:custGeom>
              <a:rect b="b" l="l" r="r" t="t"/>
              <a:pathLst>
                <a:path extrusionOk="0" h="2805" w="4758">
                  <a:moveTo>
                    <a:pt x="473" y="1"/>
                  </a:moveTo>
                  <a:lnTo>
                    <a:pt x="0" y="2805"/>
                  </a:lnTo>
                  <a:lnTo>
                    <a:pt x="4757" y="2805"/>
                  </a:lnTo>
                  <a:lnTo>
                    <a:pt x="428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2" name="Google Shape;8712;p71"/>
          <p:cNvGrpSpPr/>
          <p:nvPr/>
        </p:nvGrpSpPr>
        <p:grpSpPr>
          <a:xfrm>
            <a:off x="5661947" y="3049878"/>
            <a:ext cx="329934" cy="329068"/>
            <a:chOff x="4629125" y="3235150"/>
            <a:chExt cx="295375" cy="294600"/>
          </a:xfrm>
        </p:grpSpPr>
        <p:sp>
          <p:nvSpPr>
            <p:cNvPr id="8713" name="Google Shape;8713;p71"/>
            <p:cNvSpPr/>
            <p:nvPr/>
          </p:nvSpPr>
          <p:spPr>
            <a:xfrm>
              <a:off x="4696850" y="33911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64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4" name="Google Shape;8714;p71"/>
            <p:cNvSpPr/>
            <p:nvPr/>
          </p:nvSpPr>
          <p:spPr>
            <a:xfrm>
              <a:off x="4680300" y="3443875"/>
              <a:ext cx="69350" cy="34675"/>
            </a:xfrm>
            <a:custGeom>
              <a:rect b="b" l="l" r="r" t="t"/>
              <a:pathLst>
                <a:path extrusionOk="0" h="1387" w="2774">
                  <a:moveTo>
                    <a:pt x="1387" y="0"/>
                  </a:moveTo>
                  <a:cubicBezTo>
                    <a:pt x="631" y="0"/>
                    <a:pt x="1" y="630"/>
                    <a:pt x="1" y="1387"/>
                  </a:cubicBezTo>
                  <a:lnTo>
                    <a:pt x="2773" y="1387"/>
                  </a:lnTo>
                  <a:cubicBezTo>
                    <a:pt x="2773" y="630"/>
                    <a:pt x="2175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5" name="Google Shape;8715;p71"/>
            <p:cNvSpPr/>
            <p:nvPr/>
          </p:nvSpPr>
          <p:spPr>
            <a:xfrm>
              <a:off x="4629125" y="3339900"/>
              <a:ext cx="295375" cy="189850"/>
            </a:xfrm>
            <a:custGeom>
              <a:rect b="b" l="l" r="r" t="t"/>
              <a:pathLst>
                <a:path extrusionOk="0" h="7594" w="11815">
                  <a:moveTo>
                    <a:pt x="10050" y="2080"/>
                  </a:moveTo>
                  <a:cubicBezTo>
                    <a:pt x="10239" y="2080"/>
                    <a:pt x="10397" y="2238"/>
                    <a:pt x="10397" y="2427"/>
                  </a:cubicBezTo>
                  <a:cubicBezTo>
                    <a:pt x="10397" y="2616"/>
                    <a:pt x="10239" y="2773"/>
                    <a:pt x="10050" y="2773"/>
                  </a:cubicBezTo>
                  <a:lnTo>
                    <a:pt x="6553" y="2773"/>
                  </a:lnTo>
                  <a:cubicBezTo>
                    <a:pt x="6333" y="2773"/>
                    <a:pt x="6175" y="2616"/>
                    <a:pt x="6175" y="2427"/>
                  </a:cubicBezTo>
                  <a:cubicBezTo>
                    <a:pt x="6175" y="2238"/>
                    <a:pt x="6333" y="2080"/>
                    <a:pt x="6553" y="2080"/>
                  </a:cubicBezTo>
                  <a:close/>
                  <a:moveTo>
                    <a:pt x="10050" y="3466"/>
                  </a:moveTo>
                  <a:cubicBezTo>
                    <a:pt x="10239" y="3466"/>
                    <a:pt x="10397" y="3624"/>
                    <a:pt x="10397" y="3813"/>
                  </a:cubicBezTo>
                  <a:cubicBezTo>
                    <a:pt x="10397" y="4002"/>
                    <a:pt x="10239" y="4159"/>
                    <a:pt x="10050" y="4159"/>
                  </a:cubicBezTo>
                  <a:lnTo>
                    <a:pt x="6553" y="4159"/>
                  </a:lnTo>
                  <a:cubicBezTo>
                    <a:pt x="6333" y="4159"/>
                    <a:pt x="6175" y="4002"/>
                    <a:pt x="6175" y="3813"/>
                  </a:cubicBezTo>
                  <a:cubicBezTo>
                    <a:pt x="6175" y="3624"/>
                    <a:pt x="6333" y="3466"/>
                    <a:pt x="6553" y="3466"/>
                  </a:cubicBezTo>
                  <a:close/>
                  <a:moveTo>
                    <a:pt x="10050" y="4821"/>
                  </a:moveTo>
                  <a:cubicBezTo>
                    <a:pt x="10239" y="4821"/>
                    <a:pt x="10397" y="4978"/>
                    <a:pt x="10397" y="5199"/>
                  </a:cubicBezTo>
                  <a:cubicBezTo>
                    <a:pt x="10397" y="5388"/>
                    <a:pt x="10239" y="5546"/>
                    <a:pt x="10050" y="5546"/>
                  </a:cubicBezTo>
                  <a:lnTo>
                    <a:pt x="6553" y="5546"/>
                  </a:lnTo>
                  <a:cubicBezTo>
                    <a:pt x="6333" y="5546"/>
                    <a:pt x="6175" y="5388"/>
                    <a:pt x="6175" y="5199"/>
                  </a:cubicBezTo>
                  <a:cubicBezTo>
                    <a:pt x="6175" y="4978"/>
                    <a:pt x="6333" y="4821"/>
                    <a:pt x="6553" y="4821"/>
                  </a:cubicBezTo>
                  <a:close/>
                  <a:moveTo>
                    <a:pt x="3403" y="1418"/>
                  </a:moveTo>
                  <a:cubicBezTo>
                    <a:pt x="4127" y="1418"/>
                    <a:pt x="4757" y="2049"/>
                    <a:pt x="4757" y="2773"/>
                  </a:cubicBezTo>
                  <a:cubicBezTo>
                    <a:pt x="4757" y="3151"/>
                    <a:pt x="4600" y="3498"/>
                    <a:pt x="4379" y="3718"/>
                  </a:cubicBezTo>
                  <a:cubicBezTo>
                    <a:pt x="5009" y="4065"/>
                    <a:pt x="5451" y="4758"/>
                    <a:pt x="5451" y="5546"/>
                  </a:cubicBezTo>
                  <a:lnTo>
                    <a:pt x="5451" y="5892"/>
                  </a:lnTo>
                  <a:lnTo>
                    <a:pt x="5514" y="5892"/>
                  </a:lnTo>
                  <a:cubicBezTo>
                    <a:pt x="5514" y="6081"/>
                    <a:pt x="5356" y="6239"/>
                    <a:pt x="5167" y="6239"/>
                  </a:cubicBezTo>
                  <a:lnTo>
                    <a:pt x="1701" y="6239"/>
                  </a:lnTo>
                  <a:cubicBezTo>
                    <a:pt x="1512" y="6239"/>
                    <a:pt x="1355" y="6081"/>
                    <a:pt x="1355" y="5892"/>
                  </a:cubicBezTo>
                  <a:lnTo>
                    <a:pt x="1355" y="5546"/>
                  </a:lnTo>
                  <a:cubicBezTo>
                    <a:pt x="1355" y="4758"/>
                    <a:pt x="1764" y="4096"/>
                    <a:pt x="2395" y="3718"/>
                  </a:cubicBezTo>
                  <a:cubicBezTo>
                    <a:pt x="2174" y="3498"/>
                    <a:pt x="2016" y="3151"/>
                    <a:pt x="2016" y="2773"/>
                  </a:cubicBezTo>
                  <a:cubicBezTo>
                    <a:pt x="2016" y="2049"/>
                    <a:pt x="2647" y="1418"/>
                    <a:pt x="3403" y="1418"/>
                  </a:cubicBezTo>
                  <a:close/>
                  <a:moveTo>
                    <a:pt x="1040" y="1"/>
                  </a:moveTo>
                  <a:cubicBezTo>
                    <a:pt x="441" y="1"/>
                    <a:pt x="0" y="473"/>
                    <a:pt x="0" y="1009"/>
                  </a:cubicBezTo>
                  <a:lnTo>
                    <a:pt x="0" y="6554"/>
                  </a:lnTo>
                  <a:cubicBezTo>
                    <a:pt x="0" y="7152"/>
                    <a:pt x="473" y="7593"/>
                    <a:pt x="1040" y="7593"/>
                  </a:cubicBezTo>
                  <a:lnTo>
                    <a:pt x="10806" y="7593"/>
                  </a:lnTo>
                  <a:cubicBezTo>
                    <a:pt x="11373" y="7593"/>
                    <a:pt x="11815" y="7121"/>
                    <a:pt x="11815" y="6554"/>
                  </a:cubicBezTo>
                  <a:lnTo>
                    <a:pt x="11815" y="1009"/>
                  </a:lnTo>
                  <a:cubicBezTo>
                    <a:pt x="11783" y="473"/>
                    <a:pt x="11310" y="1"/>
                    <a:pt x="10743" y="1"/>
                  </a:cubicBezTo>
                  <a:lnTo>
                    <a:pt x="7593" y="1"/>
                  </a:lnTo>
                  <a:lnTo>
                    <a:pt x="7593" y="347"/>
                  </a:lnTo>
                  <a:cubicBezTo>
                    <a:pt x="7593" y="946"/>
                    <a:pt x="7120" y="1355"/>
                    <a:pt x="6585" y="1355"/>
                  </a:cubicBezTo>
                  <a:lnTo>
                    <a:pt x="5198" y="1355"/>
                  </a:lnTo>
                  <a:cubicBezTo>
                    <a:pt x="4600" y="1355"/>
                    <a:pt x="4190" y="883"/>
                    <a:pt x="4190" y="347"/>
                  </a:cubicBezTo>
                  <a:lnTo>
                    <a:pt x="419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6" name="Google Shape;8716;p71"/>
            <p:cNvSpPr/>
            <p:nvPr/>
          </p:nvSpPr>
          <p:spPr>
            <a:xfrm>
              <a:off x="4714975" y="3287125"/>
              <a:ext cx="122100" cy="70125"/>
            </a:xfrm>
            <a:custGeom>
              <a:rect b="b" l="l" r="r" t="t"/>
              <a:pathLst>
                <a:path extrusionOk="0" h="2805" w="4884">
                  <a:moveTo>
                    <a:pt x="693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4"/>
                    <a:pt x="315" y="1419"/>
                    <a:pt x="693" y="1419"/>
                  </a:cubicBezTo>
                  <a:lnTo>
                    <a:pt x="1418" y="1419"/>
                  </a:lnTo>
                  <a:lnTo>
                    <a:pt x="1418" y="2458"/>
                  </a:lnTo>
                  <a:cubicBezTo>
                    <a:pt x="1386" y="2647"/>
                    <a:pt x="1544" y="2805"/>
                    <a:pt x="1733" y="2805"/>
                  </a:cubicBezTo>
                  <a:lnTo>
                    <a:pt x="3119" y="2805"/>
                  </a:lnTo>
                  <a:cubicBezTo>
                    <a:pt x="3308" y="2805"/>
                    <a:pt x="3466" y="2647"/>
                    <a:pt x="3466" y="2458"/>
                  </a:cubicBezTo>
                  <a:lnTo>
                    <a:pt x="3466" y="1419"/>
                  </a:lnTo>
                  <a:lnTo>
                    <a:pt x="4159" y="1419"/>
                  </a:lnTo>
                  <a:cubicBezTo>
                    <a:pt x="4568" y="1419"/>
                    <a:pt x="4883" y="1104"/>
                    <a:pt x="4883" y="725"/>
                  </a:cubicBezTo>
                  <a:cubicBezTo>
                    <a:pt x="4883" y="316"/>
                    <a:pt x="4568" y="1"/>
                    <a:pt x="415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17" name="Google Shape;8717;p71"/>
            <p:cNvSpPr/>
            <p:nvPr/>
          </p:nvSpPr>
          <p:spPr>
            <a:xfrm>
              <a:off x="4732300" y="3235150"/>
              <a:ext cx="86650" cy="35475"/>
            </a:xfrm>
            <a:custGeom>
              <a:rect b="b" l="l" r="r" t="t"/>
              <a:pathLst>
                <a:path extrusionOk="0" h="1419" w="3466">
                  <a:moveTo>
                    <a:pt x="378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lnTo>
                    <a:pt x="3466" y="1418"/>
                  </a:lnTo>
                  <a:lnTo>
                    <a:pt x="3466" y="347"/>
                  </a:lnTo>
                  <a:cubicBezTo>
                    <a:pt x="3466" y="158"/>
                    <a:pt x="3308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18" name="Google Shape;8718;p71"/>
          <p:cNvGrpSpPr/>
          <p:nvPr/>
        </p:nvGrpSpPr>
        <p:grpSpPr>
          <a:xfrm>
            <a:off x="5661933" y="3465807"/>
            <a:ext cx="329962" cy="329934"/>
            <a:chOff x="4628325" y="3599825"/>
            <a:chExt cx="295400" cy="295375"/>
          </a:xfrm>
        </p:grpSpPr>
        <p:sp>
          <p:nvSpPr>
            <p:cNvPr id="8719" name="Google Shape;8719;p71"/>
            <p:cNvSpPr/>
            <p:nvPr/>
          </p:nvSpPr>
          <p:spPr>
            <a:xfrm>
              <a:off x="4679525" y="3686450"/>
              <a:ext cx="17350" cy="86675"/>
            </a:xfrm>
            <a:custGeom>
              <a:rect b="b" l="l" r="r" t="t"/>
              <a:pathLst>
                <a:path extrusionOk="0" h="3467" w="694">
                  <a:moveTo>
                    <a:pt x="0" y="1"/>
                  </a:moveTo>
                  <a:lnTo>
                    <a:pt x="0" y="3466"/>
                  </a:lnTo>
                  <a:lnTo>
                    <a:pt x="694" y="3466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0" name="Google Shape;8720;p71"/>
            <p:cNvSpPr/>
            <p:nvPr/>
          </p:nvSpPr>
          <p:spPr>
            <a:xfrm>
              <a:off x="4854375" y="3686450"/>
              <a:ext cx="18150" cy="86675"/>
            </a:xfrm>
            <a:custGeom>
              <a:rect b="b" l="l" r="r" t="t"/>
              <a:pathLst>
                <a:path extrusionOk="0" h="3467" w="726">
                  <a:moveTo>
                    <a:pt x="1" y="1"/>
                  </a:moveTo>
                  <a:lnTo>
                    <a:pt x="1" y="3466"/>
                  </a:lnTo>
                  <a:lnTo>
                    <a:pt x="725" y="3466"/>
                  </a:lnTo>
                  <a:lnTo>
                    <a:pt x="725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1" name="Google Shape;8721;p71"/>
            <p:cNvSpPr/>
            <p:nvPr/>
          </p:nvSpPr>
          <p:spPr>
            <a:xfrm>
              <a:off x="4679525" y="3790425"/>
              <a:ext cx="17350" cy="104000"/>
            </a:xfrm>
            <a:custGeom>
              <a:rect b="b" l="l" r="r" t="t"/>
              <a:pathLst>
                <a:path extrusionOk="0" h="4160" w="694">
                  <a:moveTo>
                    <a:pt x="0" y="0"/>
                  </a:moveTo>
                  <a:lnTo>
                    <a:pt x="0" y="4159"/>
                  </a:lnTo>
                  <a:lnTo>
                    <a:pt x="694" y="4159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2" name="Google Shape;8722;p71"/>
            <p:cNvSpPr/>
            <p:nvPr/>
          </p:nvSpPr>
          <p:spPr>
            <a:xfrm>
              <a:off x="4854375" y="3790425"/>
              <a:ext cx="18150" cy="104000"/>
            </a:xfrm>
            <a:custGeom>
              <a:rect b="b" l="l" r="r" t="t"/>
              <a:pathLst>
                <a:path extrusionOk="0" h="4160" w="726">
                  <a:moveTo>
                    <a:pt x="1" y="0"/>
                  </a:moveTo>
                  <a:lnTo>
                    <a:pt x="1" y="4159"/>
                  </a:lnTo>
                  <a:lnTo>
                    <a:pt x="725" y="4159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3" name="Google Shape;8723;p71"/>
            <p:cNvSpPr/>
            <p:nvPr/>
          </p:nvSpPr>
          <p:spPr>
            <a:xfrm>
              <a:off x="4628325" y="3686450"/>
              <a:ext cx="34675" cy="86675"/>
            </a:xfrm>
            <a:custGeom>
              <a:rect b="b" l="l" r="r" t="t"/>
              <a:pathLst>
                <a:path extrusionOk="0" h="3467" w="1387">
                  <a:moveTo>
                    <a:pt x="1009" y="1"/>
                  </a:moveTo>
                  <a:cubicBezTo>
                    <a:pt x="442" y="1"/>
                    <a:pt x="1" y="442"/>
                    <a:pt x="1" y="1009"/>
                  </a:cubicBezTo>
                  <a:lnTo>
                    <a:pt x="1" y="2049"/>
                  </a:lnTo>
                  <a:cubicBezTo>
                    <a:pt x="1" y="2427"/>
                    <a:pt x="158" y="2773"/>
                    <a:pt x="442" y="3025"/>
                  </a:cubicBezTo>
                  <a:cubicBezTo>
                    <a:pt x="662" y="3340"/>
                    <a:pt x="1009" y="3466"/>
                    <a:pt x="1387" y="3466"/>
                  </a:cubicBezTo>
                  <a:lnTo>
                    <a:pt x="138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4" name="Google Shape;8724;p71"/>
            <p:cNvSpPr/>
            <p:nvPr/>
          </p:nvSpPr>
          <p:spPr>
            <a:xfrm>
              <a:off x="4714975" y="3686450"/>
              <a:ext cx="122100" cy="86675"/>
            </a:xfrm>
            <a:custGeom>
              <a:rect b="b" l="l" r="r" t="t"/>
              <a:pathLst>
                <a:path extrusionOk="0" h="3467" w="4884">
                  <a:moveTo>
                    <a:pt x="0" y="1"/>
                  </a:moveTo>
                  <a:lnTo>
                    <a:pt x="0" y="3466"/>
                  </a:lnTo>
                  <a:lnTo>
                    <a:pt x="4883" y="3466"/>
                  </a:lnTo>
                  <a:lnTo>
                    <a:pt x="488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5" name="Google Shape;8725;p71"/>
            <p:cNvSpPr/>
            <p:nvPr/>
          </p:nvSpPr>
          <p:spPr>
            <a:xfrm>
              <a:off x="4889025" y="3777825"/>
              <a:ext cx="34700" cy="117375"/>
            </a:xfrm>
            <a:custGeom>
              <a:rect b="b" l="l" r="r" t="t"/>
              <a:pathLst>
                <a:path extrusionOk="0" h="4695" w="1388">
                  <a:moveTo>
                    <a:pt x="1387" y="0"/>
                  </a:moveTo>
                  <a:cubicBezTo>
                    <a:pt x="977" y="315"/>
                    <a:pt x="505" y="504"/>
                    <a:pt x="1" y="504"/>
                  </a:cubicBezTo>
                  <a:lnTo>
                    <a:pt x="1" y="4695"/>
                  </a:lnTo>
                  <a:lnTo>
                    <a:pt x="347" y="4695"/>
                  </a:lnTo>
                  <a:cubicBezTo>
                    <a:pt x="946" y="4695"/>
                    <a:pt x="1387" y="4222"/>
                    <a:pt x="1387" y="3655"/>
                  </a:cubicBezTo>
                  <a:lnTo>
                    <a:pt x="1387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6" name="Google Shape;8726;p71"/>
            <p:cNvSpPr/>
            <p:nvPr/>
          </p:nvSpPr>
          <p:spPr>
            <a:xfrm>
              <a:off x="4628325" y="3777825"/>
              <a:ext cx="34675" cy="116600"/>
            </a:xfrm>
            <a:custGeom>
              <a:rect b="b" l="l" r="r" t="t"/>
              <a:pathLst>
                <a:path extrusionOk="0" h="4664" w="1387">
                  <a:moveTo>
                    <a:pt x="1" y="0"/>
                  </a:moveTo>
                  <a:lnTo>
                    <a:pt x="1" y="3655"/>
                  </a:lnTo>
                  <a:cubicBezTo>
                    <a:pt x="1" y="4222"/>
                    <a:pt x="442" y="4663"/>
                    <a:pt x="1009" y="4663"/>
                  </a:cubicBezTo>
                  <a:lnTo>
                    <a:pt x="1387" y="4663"/>
                  </a:lnTo>
                  <a:lnTo>
                    <a:pt x="1387" y="504"/>
                  </a:lnTo>
                  <a:cubicBezTo>
                    <a:pt x="851" y="504"/>
                    <a:pt x="379" y="31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7" name="Google Shape;8727;p71"/>
            <p:cNvSpPr/>
            <p:nvPr/>
          </p:nvSpPr>
          <p:spPr>
            <a:xfrm>
              <a:off x="4766950" y="37904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1" y="0"/>
                  </a:moveTo>
                  <a:lnTo>
                    <a:pt x="1" y="347"/>
                  </a:lnTo>
                  <a:cubicBezTo>
                    <a:pt x="1" y="568"/>
                    <a:pt x="158" y="725"/>
                    <a:pt x="347" y="725"/>
                  </a:cubicBezTo>
                  <a:cubicBezTo>
                    <a:pt x="568" y="725"/>
                    <a:pt x="694" y="568"/>
                    <a:pt x="694" y="347"/>
                  </a:cubicBez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8" name="Google Shape;8728;p71"/>
            <p:cNvSpPr/>
            <p:nvPr/>
          </p:nvSpPr>
          <p:spPr>
            <a:xfrm>
              <a:off x="4889025" y="3686450"/>
              <a:ext cx="34700" cy="86675"/>
            </a:xfrm>
            <a:custGeom>
              <a:rect b="b" l="l" r="r" t="t"/>
              <a:pathLst>
                <a:path extrusionOk="0" h="3467" w="1388">
                  <a:moveTo>
                    <a:pt x="1" y="1"/>
                  </a:moveTo>
                  <a:lnTo>
                    <a:pt x="1" y="3466"/>
                  </a:lnTo>
                  <a:cubicBezTo>
                    <a:pt x="347" y="3466"/>
                    <a:pt x="662" y="3340"/>
                    <a:pt x="946" y="3088"/>
                  </a:cubicBezTo>
                  <a:cubicBezTo>
                    <a:pt x="1229" y="2836"/>
                    <a:pt x="1387" y="2458"/>
                    <a:pt x="1387" y="2080"/>
                  </a:cubicBezTo>
                  <a:lnTo>
                    <a:pt x="1387" y="1040"/>
                  </a:lnTo>
                  <a:cubicBezTo>
                    <a:pt x="1387" y="442"/>
                    <a:pt x="914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29" name="Google Shape;8729;p71"/>
            <p:cNvSpPr/>
            <p:nvPr/>
          </p:nvSpPr>
          <p:spPr>
            <a:xfrm>
              <a:off x="4714975" y="3790425"/>
              <a:ext cx="122100" cy="104000"/>
            </a:xfrm>
            <a:custGeom>
              <a:rect b="b" l="l" r="r" t="t"/>
              <a:pathLst>
                <a:path extrusionOk="0" h="4160" w="4884">
                  <a:moveTo>
                    <a:pt x="0" y="0"/>
                  </a:moveTo>
                  <a:lnTo>
                    <a:pt x="0" y="4159"/>
                  </a:lnTo>
                  <a:lnTo>
                    <a:pt x="4883" y="4159"/>
                  </a:lnTo>
                  <a:lnTo>
                    <a:pt x="4883" y="0"/>
                  </a:lnTo>
                  <a:lnTo>
                    <a:pt x="3466" y="0"/>
                  </a:lnTo>
                  <a:lnTo>
                    <a:pt x="3466" y="347"/>
                  </a:lnTo>
                  <a:cubicBezTo>
                    <a:pt x="3466" y="946"/>
                    <a:pt x="2993" y="1387"/>
                    <a:pt x="2426" y="1387"/>
                  </a:cubicBezTo>
                  <a:cubicBezTo>
                    <a:pt x="1827" y="1387"/>
                    <a:pt x="1418" y="914"/>
                    <a:pt x="1418" y="347"/>
                  </a:cubicBez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0" name="Google Shape;8730;p71"/>
            <p:cNvSpPr/>
            <p:nvPr/>
          </p:nvSpPr>
          <p:spPr>
            <a:xfrm>
              <a:off x="4714175" y="3599825"/>
              <a:ext cx="122100" cy="69325"/>
            </a:xfrm>
            <a:custGeom>
              <a:rect b="b" l="l" r="r" t="t"/>
              <a:pathLst>
                <a:path extrusionOk="0" h="2773" w="4884">
                  <a:moveTo>
                    <a:pt x="2427" y="0"/>
                  </a:moveTo>
                  <a:cubicBezTo>
                    <a:pt x="1103" y="0"/>
                    <a:pt x="1" y="1103"/>
                    <a:pt x="1" y="2426"/>
                  </a:cubicBezTo>
                  <a:lnTo>
                    <a:pt x="1" y="2773"/>
                  </a:lnTo>
                  <a:lnTo>
                    <a:pt x="1355" y="2773"/>
                  </a:lnTo>
                  <a:lnTo>
                    <a:pt x="1355" y="2426"/>
                  </a:lnTo>
                  <a:cubicBezTo>
                    <a:pt x="1355" y="1828"/>
                    <a:pt x="1828" y="1418"/>
                    <a:pt x="2395" y="1418"/>
                  </a:cubicBezTo>
                  <a:cubicBezTo>
                    <a:pt x="2994" y="1418"/>
                    <a:pt x="3403" y="1891"/>
                    <a:pt x="3403" y="2426"/>
                  </a:cubicBezTo>
                  <a:lnTo>
                    <a:pt x="3403" y="2773"/>
                  </a:lnTo>
                  <a:lnTo>
                    <a:pt x="4884" y="2773"/>
                  </a:lnTo>
                  <a:lnTo>
                    <a:pt x="4884" y="2426"/>
                  </a:lnTo>
                  <a:cubicBezTo>
                    <a:pt x="4884" y="1103"/>
                    <a:pt x="3781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1" name="Google Shape;8731;p71"/>
          <p:cNvGrpSpPr/>
          <p:nvPr/>
        </p:nvGrpSpPr>
        <p:grpSpPr>
          <a:xfrm>
            <a:off x="5681732" y="3866308"/>
            <a:ext cx="290364" cy="330827"/>
            <a:chOff x="4645650" y="3962900"/>
            <a:chExt cx="259950" cy="296175"/>
          </a:xfrm>
        </p:grpSpPr>
        <p:sp>
          <p:nvSpPr>
            <p:cNvPr id="8732" name="Google Shape;8732;p71"/>
            <p:cNvSpPr/>
            <p:nvPr/>
          </p:nvSpPr>
          <p:spPr>
            <a:xfrm>
              <a:off x="4853600" y="4155100"/>
              <a:ext cx="52000" cy="103975"/>
            </a:xfrm>
            <a:custGeom>
              <a:rect b="b" l="l" r="r" t="t"/>
              <a:pathLst>
                <a:path extrusionOk="0" h="4159" w="2080">
                  <a:moveTo>
                    <a:pt x="0" y="0"/>
                  </a:moveTo>
                  <a:lnTo>
                    <a:pt x="0" y="4159"/>
                  </a:lnTo>
                  <a:lnTo>
                    <a:pt x="1733" y="4159"/>
                  </a:lnTo>
                  <a:cubicBezTo>
                    <a:pt x="1922" y="4159"/>
                    <a:pt x="2079" y="4001"/>
                    <a:pt x="2079" y="3812"/>
                  </a:cubicBezTo>
                  <a:lnTo>
                    <a:pt x="2079" y="1733"/>
                  </a:lnTo>
                  <a:cubicBezTo>
                    <a:pt x="2079" y="788"/>
                    <a:pt x="1292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3" name="Google Shape;8733;p71"/>
            <p:cNvSpPr/>
            <p:nvPr/>
          </p:nvSpPr>
          <p:spPr>
            <a:xfrm>
              <a:off x="4714975" y="4155100"/>
              <a:ext cx="121300" cy="50625"/>
            </a:xfrm>
            <a:custGeom>
              <a:rect b="b" l="l" r="r" t="t"/>
              <a:pathLst>
                <a:path extrusionOk="0" h="2025" w="4852">
                  <a:moveTo>
                    <a:pt x="0" y="0"/>
                  </a:moveTo>
                  <a:lnTo>
                    <a:pt x="0" y="1481"/>
                  </a:lnTo>
                  <a:cubicBezTo>
                    <a:pt x="772" y="1843"/>
                    <a:pt x="1599" y="2024"/>
                    <a:pt x="2426" y="2024"/>
                  </a:cubicBezTo>
                  <a:cubicBezTo>
                    <a:pt x="3253" y="2024"/>
                    <a:pt x="4080" y="1843"/>
                    <a:pt x="4852" y="1481"/>
                  </a:cubicBezTo>
                  <a:lnTo>
                    <a:pt x="4852" y="0"/>
                  </a:lnTo>
                  <a:lnTo>
                    <a:pt x="4789" y="0"/>
                  </a:lnTo>
                  <a:cubicBezTo>
                    <a:pt x="4348" y="410"/>
                    <a:pt x="3781" y="693"/>
                    <a:pt x="3119" y="693"/>
                  </a:cubicBezTo>
                  <a:lnTo>
                    <a:pt x="1733" y="693"/>
                  </a:lnTo>
                  <a:cubicBezTo>
                    <a:pt x="1071" y="693"/>
                    <a:pt x="473" y="410"/>
                    <a:pt x="3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4" name="Google Shape;8734;p71"/>
            <p:cNvSpPr/>
            <p:nvPr/>
          </p:nvSpPr>
          <p:spPr>
            <a:xfrm>
              <a:off x="4714975" y="4211025"/>
              <a:ext cx="121300" cy="48050"/>
            </a:xfrm>
            <a:custGeom>
              <a:rect b="b" l="l" r="r" t="t"/>
              <a:pathLst>
                <a:path extrusionOk="0" h="1922" w="4852">
                  <a:moveTo>
                    <a:pt x="0" y="0"/>
                  </a:moveTo>
                  <a:lnTo>
                    <a:pt x="0" y="1922"/>
                  </a:lnTo>
                  <a:lnTo>
                    <a:pt x="4852" y="1922"/>
                  </a:lnTo>
                  <a:lnTo>
                    <a:pt x="4852" y="0"/>
                  </a:lnTo>
                  <a:cubicBezTo>
                    <a:pt x="4080" y="315"/>
                    <a:pt x="3253" y="473"/>
                    <a:pt x="2426" y="473"/>
                  </a:cubicBezTo>
                  <a:cubicBezTo>
                    <a:pt x="1599" y="473"/>
                    <a:pt x="772" y="315"/>
                    <a:pt x="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5" name="Google Shape;8735;p71"/>
            <p:cNvSpPr/>
            <p:nvPr/>
          </p:nvSpPr>
          <p:spPr>
            <a:xfrm>
              <a:off x="4645650" y="4154300"/>
              <a:ext cx="52025" cy="104775"/>
            </a:xfrm>
            <a:custGeom>
              <a:rect b="b" l="l" r="r" t="t"/>
              <a:pathLst>
                <a:path extrusionOk="0" h="4191" w="2081">
                  <a:moveTo>
                    <a:pt x="1734" y="1"/>
                  </a:moveTo>
                  <a:cubicBezTo>
                    <a:pt x="757" y="32"/>
                    <a:pt x="1" y="757"/>
                    <a:pt x="1" y="1765"/>
                  </a:cubicBezTo>
                  <a:lnTo>
                    <a:pt x="1" y="3844"/>
                  </a:lnTo>
                  <a:cubicBezTo>
                    <a:pt x="1" y="4033"/>
                    <a:pt x="158" y="4191"/>
                    <a:pt x="379" y="4191"/>
                  </a:cubicBezTo>
                  <a:lnTo>
                    <a:pt x="2080" y="4191"/>
                  </a:ln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6" name="Google Shape;8736;p71"/>
            <p:cNvSpPr/>
            <p:nvPr/>
          </p:nvSpPr>
          <p:spPr>
            <a:xfrm>
              <a:off x="4722850" y="4049550"/>
              <a:ext cx="103975" cy="105575"/>
            </a:xfrm>
            <a:custGeom>
              <a:rect b="b" l="l" r="r" t="t"/>
              <a:pathLst>
                <a:path extrusionOk="0" h="4223" w="4159">
                  <a:moveTo>
                    <a:pt x="2080" y="1"/>
                  </a:moveTo>
                  <a:cubicBezTo>
                    <a:pt x="1765" y="442"/>
                    <a:pt x="1260" y="694"/>
                    <a:pt x="693" y="694"/>
                  </a:cubicBezTo>
                  <a:lnTo>
                    <a:pt x="0" y="694"/>
                  </a:lnTo>
                  <a:lnTo>
                    <a:pt x="0" y="3498"/>
                  </a:lnTo>
                  <a:cubicBezTo>
                    <a:pt x="347" y="3939"/>
                    <a:pt x="851" y="4222"/>
                    <a:pt x="1418" y="4222"/>
                  </a:cubicBezTo>
                  <a:lnTo>
                    <a:pt x="2804" y="4222"/>
                  </a:lnTo>
                  <a:cubicBezTo>
                    <a:pt x="3340" y="4222"/>
                    <a:pt x="3844" y="3939"/>
                    <a:pt x="4159" y="3498"/>
                  </a:cubicBezTo>
                  <a:lnTo>
                    <a:pt x="4159" y="694"/>
                  </a:lnTo>
                  <a:lnTo>
                    <a:pt x="3466" y="694"/>
                  </a:lnTo>
                  <a:cubicBezTo>
                    <a:pt x="2899" y="694"/>
                    <a:pt x="2395" y="442"/>
                    <a:pt x="208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37" name="Google Shape;8737;p71"/>
            <p:cNvSpPr/>
            <p:nvPr/>
          </p:nvSpPr>
          <p:spPr>
            <a:xfrm>
              <a:off x="4678725" y="3962900"/>
              <a:ext cx="190650" cy="174100"/>
            </a:xfrm>
            <a:custGeom>
              <a:rect b="b" l="l" r="r" t="t"/>
              <a:pathLst>
                <a:path extrusionOk="0" h="6964" w="7626">
                  <a:moveTo>
                    <a:pt x="3813" y="1"/>
                  </a:moveTo>
                  <a:cubicBezTo>
                    <a:pt x="1734" y="1"/>
                    <a:pt x="1" y="1702"/>
                    <a:pt x="1" y="3813"/>
                  </a:cubicBezTo>
                  <a:lnTo>
                    <a:pt x="1" y="5955"/>
                  </a:lnTo>
                  <a:lnTo>
                    <a:pt x="64" y="5955"/>
                  </a:lnTo>
                  <a:cubicBezTo>
                    <a:pt x="64" y="6522"/>
                    <a:pt x="537" y="6964"/>
                    <a:pt x="1104" y="6964"/>
                  </a:cubicBezTo>
                  <a:lnTo>
                    <a:pt x="1104" y="3813"/>
                  </a:lnTo>
                  <a:cubicBezTo>
                    <a:pt x="1104" y="3624"/>
                    <a:pt x="1261" y="3467"/>
                    <a:pt x="1450" y="3467"/>
                  </a:cubicBezTo>
                  <a:lnTo>
                    <a:pt x="2458" y="3467"/>
                  </a:lnTo>
                  <a:cubicBezTo>
                    <a:pt x="3057" y="3467"/>
                    <a:pt x="3498" y="2994"/>
                    <a:pt x="3498" y="2427"/>
                  </a:cubicBezTo>
                  <a:lnTo>
                    <a:pt x="3498" y="1734"/>
                  </a:lnTo>
                  <a:cubicBezTo>
                    <a:pt x="3498" y="1545"/>
                    <a:pt x="3656" y="1387"/>
                    <a:pt x="3845" y="1387"/>
                  </a:cubicBezTo>
                  <a:cubicBezTo>
                    <a:pt x="4034" y="1387"/>
                    <a:pt x="4191" y="1545"/>
                    <a:pt x="4191" y="1734"/>
                  </a:cubicBezTo>
                  <a:lnTo>
                    <a:pt x="4191" y="2427"/>
                  </a:lnTo>
                  <a:cubicBezTo>
                    <a:pt x="4191" y="3025"/>
                    <a:pt x="4664" y="3467"/>
                    <a:pt x="5231" y="3467"/>
                  </a:cubicBezTo>
                  <a:lnTo>
                    <a:pt x="6239" y="3467"/>
                  </a:lnTo>
                  <a:cubicBezTo>
                    <a:pt x="6459" y="3467"/>
                    <a:pt x="6617" y="3624"/>
                    <a:pt x="6617" y="3813"/>
                  </a:cubicBezTo>
                  <a:lnTo>
                    <a:pt x="6617" y="6964"/>
                  </a:lnTo>
                  <a:cubicBezTo>
                    <a:pt x="7184" y="6964"/>
                    <a:pt x="7625" y="6491"/>
                    <a:pt x="7625" y="5955"/>
                  </a:cubicBezTo>
                  <a:lnTo>
                    <a:pt x="7625" y="3813"/>
                  </a:lnTo>
                  <a:cubicBezTo>
                    <a:pt x="7625" y="1734"/>
                    <a:pt x="5924" y="1"/>
                    <a:pt x="381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38" name="Google Shape;8738;p71"/>
          <p:cNvGrpSpPr/>
          <p:nvPr/>
        </p:nvGrpSpPr>
        <p:grpSpPr>
          <a:xfrm>
            <a:off x="7338295" y="3466254"/>
            <a:ext cx="329934" cy="329040"/>
            <a:chOff x="6143725" y="3582500"/>
            <a:chExt cx="295375" cy="294575"/>
          </a:xfrm>
        </p:grpSpPr>
        <p:sp>
          <p:nvSpPr>
            <p:cNvPr id="8739" name="Google Shape;8739;p71"/>
            <p:cNvSpPr/>
            <p:nvPr/>
          </p:nvSpPr>
          <p:spPr>
            <a:xfrm>
              <a:off x="6143725" y="3720325"/>
              <a:ext cx="295375" cy="156750"/>
            </a:xfrm>
            <a:custGeom>
              <a:rect b="b" l="l" r="r" t="t"/>
              <a:pathLst>
                <a:path extrusionOk="0" h="6270" w="11815">
                  <a:moveTo>
                    <a:pt x="7309" y="1418"/>
                  </a:moveTo>
                  <a:cubicBezTo>
                    <a:pt x="7908" y="1418"/>
                    <a:pt x="8349" y="1891"/>
                    <a:pt x="8349" y="2458"/>
                  </a:cubicBezTo>
                  <a:cubicBezTo>
                    <a:pt x="8349" y="2993"/>
                    <a:pt x="7845" y="3466"/>
                    <a:pt x="7309" y="3466"/>
                  </a:cubicBezTo>
                  <a:lnTo>
                    <a:pt x="4474" y="3466"/>
                  </a:lnTo>
                  <a:cubicBezTo>
                    <a:pt x="3875" y="3466"/>
                    <a:pt x="3434" y="2993"/>
                    <a:pt x="3434" y="2458"/>
                  </a:cubicBezTo>
                  <a:cubicBezTo>
                    <a:pt x="3434" y="1859"/>
                    <a:pt x="3907" y="1418"/>
                    <a:pt x="4474" y="1418"/>
                  </a:cubicBezTo>
                  <a:close/>
                  <a:moveTo>
                    <a:pt x="1008" y="1"/>
                  </a:moveTo>
                  <a:cubicBezTo>
                    <a:pt x="410" y="1"/>
                    <a:pt x="0" y="473"/>
                    <a:pt x="0" y="1040"/>
                  </a:cubicBezTo>
                  <a:lnTo>
                    <a:pt x="0" y="5262"/>
                  </a:lnTo>
                  <a:cubicBezTo>
                    <a:pt x="0" y="5829"/>
                    <a:pt x="473" y="6270"/>
                    <a:pt x="1008" y="6270"/>
                  </a:cubicBezTo>
                  <a:lnTo>
                    <a:pt x="10775" y="6270"/>
                  </a:lnTo>
                  <a:cubicBezTo>
                    <a:pt x="11373" y="6270"/>
                    <a:pt x="11815" y="5797"/>
                    <a:pt x="11815" y="5262"/>
                  </a:cubicBezTo>
                  <a:lnTo>
                    <a:pt x="11815" y="1040"/>
                  </a:lnTo>
                  <a:cubicBezTo>
                    <a:pt x="11783" y="473"/>
                    <a:pt x="11342" y="1"/>
                    <a:pt x="1077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0" name="Google Shape;8740;p71"/>
            <p:cNvSpPr/>
            <p:nvPr/>
          </p:nvSpPr>
          <p:spPr>
            <a:xfrm>
              <a:off x="6246900" y="3773100"/>
              <a:ext cx="88225" cy="17350"/>
            </a:xfrm>
            <a:custGeom>
              <a:rect b="b" l="l" r="r" t="t"/>
              <a:pathLst>
                <a:path extrusionOk="0" h="694" w="3529">
                  <a:moveTo>
                    <a:pt x="347" y="0"/>
                  </a:moveTo>
                  <a:cubicBezTo>
                    <a:pt x="158" y="0"/>
                    <a:pt x="0" y="126"/>
                    <a:pt x="0" y="347"/>
                  </a:cubicBezTo>
                  <a:cubicBezTo>
                    <a:pt x="0" y="536"/>
                    <a:pt x="158" y="693"/>
                    <a:pt x="347" y="693"/>
                  </a:cubicBezTo>
                  <a:lnTo>
                    <a:pt x="3182" y="693"/>
                  </a:lnTo>
                  <a:cubicBezTo>
                    <a:pt x="3371" y="693"/>
                    <a:pt x="3529" y="536"/>
                    <a:pt x="3529" y="347"/>
                  </a:cubicBezTo>
                  <a:cubicBezTo>
                    <a:pt x="3529" y="126"/>
                    <a:pt x="3371" y="0"/>
                    <a:pt x="318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1" name="Google Shape;8741;p71"/>
            <p:cNvSpPr/>
            <p:nvPr/>
          </p:nvSpPr>
          <p:spPr>
            <a:xfrm>
              <a:off x="6161050" y="3582500"/>
              <a:ext cx="86650" cy="34675"/>
            </a:xfrm>
            <a:custGeom>
              <a:rect b="b" l="l" r="r" t="t"/>
              <a:pathLst>
                <a:path extrusionOk="0" h="1387" w="3466">
                  <a:moveTo>
                    <a:pt x="1008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3466" y="1386"/>
                  </a:lnTo>
                  <a:lnTo>
                    <a:pt x="3466" y="1040"/>
                  </a:lnTo>
                  <a:lnTo>
                    <a:pt x="3434" y="1040"/>
                  </a:lnTo>
                  <a:cubicBezTo>
                    <a:pt x="3434" y="441"/>
                    <a:pt x="2962" y="0"/>
                    <a:pt x="23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2" name="Google Shape;8742;p71"/>
            <p:cNvSpPr/>
            <p:nvPr/>
          </p:nvSpPr>
          <p:spPr>
            <a:xfrm>
              <a:off x="6160250" y="3633675"/>
              <a:ext cx="86675" cy="69350"/>
            </a:xfrm>
            <a:custGeom>
              <a:rect b="b" l="l" r="r" t="t"/>
              <a:pathLst>
                <a:path extrusionOk="0" h="2774" w="3467">
                  <a:moveTo>
                    <a:pt x="2112" y="726"/>
                  </a:moveTo>
                  <a:cubicBezTo>
                    <a:pt x="2332" y="726"/>
                    <a:pt x="2458" y="883"/>
                    <a:pt x="2458" y="1072"/>
                  </a:cubicBezTo>
                  <a:cubicBezTo>
                    <a:pt x="2458" y="1261"/>
                    <a:pt x="2332" y="1419"/>
                    <a:pt x="2112" y="1419"/>
                  </a:cubicBezTo>
                  <a:lnTo>
                    <a:pt x="1419" y="1419"/>
                  </a:lnTo>
                  <a:cubicBezTo>
                    <a:pt x="1230" y="1419"/>
                    <a:pt x="1072" y="1261"/>
                    <a:pt x="1072" y="1072"/>
                  </a:cubicBezTo>
                  <a:cubicBezTo>
                    <a:pt x="1072" y="883"/>
                    <a:pt x="1230" y="726"/>
                    <a:pt x="1419" y="726"/>
                  </a:cubicBezTo>
                  <a:close/>
                  <a:moveTo>
                    <a:pt x="1" y="1"/>
                  </a:moveTo>
                  <a:lnTo>
                    <a:pt x="1" y="2773"/>
                  </a:lnTo>
                  <a:lnTo>
                    <a:pt x="3466" y="2773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3" name="Google Shape;8743;p71"/>
            <p:cNvSpPr/>
            <p:nvPr/>
          </p:nvSpPr>
          <p:spPr>
            <a:xfrm>
              <a:off x="6336675" y="3599025"/>
              <a:ext cx="85875" cy="69350"/>
            </a:xfrm>
            <a:custGeom>
              <a:rect b="b" l="l" r="r" t="t"/>
              <a:pathLst>
                <a:path extrusionOk="0" h="2774" w="3435">
                  <a:moveTo>
                    <a:pt x="1986" y="1387"/>
                  </a:moveTo>
                  <a:cubicBezTo>
                    <a:pt x="2206" y="1387"/>
                    <a:pt x="2364" y="1545"/>
                    <a:pt x="2364" y="1765"/>
                  </a:cubicBezTo>
                  <a:cubicBezTo>
                    <a:pt x="2364" y="1954"/>
                    <a:pt x="2206" y="2112"/>
                    <a:pt x="1986" y="2112"/>
                  </a:cubicBezTo>
                  <a:lnTo>
                    <a:pt x="1293" y="2112"/>
                  </a:lnTo>
                  <a:cubicBezTo>
                    <a:pt x="1104" y="2112"/>
                    <a:pt x="946" y="1954"/>
                    <a:pt x="946" y="1765"/>
                  </a:cubicBezTo>
                  <a:cubicBezTo>
                    <a:pt x="946" y="1545"/>
                    <a:pt x="1104" y="1387"/>
                    <a:pt x="1293" y="1387"/>
                  </a:cubicBezTo>
                  <a:close/>
                  <a:moveTo>
                    <a:pt x="1009" y="1"/>
                  </a:moveTo>
                  <a:cubicBezTo>
                    <a:pt x="410" y="1"/>
                    <a:pt x="1" y="473"/>
                    <a:pt x="1" y="1040"/>
                  </a:cubicBezTo>
                  <a:lnTo>
                    <a:pt x="1" y="2773"/>
                  </a:lnTo>
                  <a:lnTo>
                    <a:pt x="3435" y="2773"/>
                  </a:lnTo>
                  <a:lnTo>
                    <a:pt x="3435" y="1040"/>
                  </a:lnTo>
                  <a:lnTo>
                    <a:pt x="3403" y="1040"/>
                  </a:lnTo>
                  <a:cubicBezTo>
                    <a:pt x="3403" y="442"/>
                    <a:pt x="2931" y="1"/>
                    <a:pt x="239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4" name="Google Shape;8744;p71"/>
            <p:cNvSpPr/>
            <p:nvPr/>
          </p:nvSpPr>
          <p:spPr>
            <a:xfrm>
              <a:off x="6335100" y="3686450"/>
              <a:ext cx="86675" cy="17350"/>
            </a:xfrm>
            <a:custGeom>
              <a:rect b="b" l="l" r="r" t="t"/>
              <a:pathLst>
                <a:path extrusionOk="0" h="694" w="3467">
                  <a:moveTo>
                    <a:pt x="1" y="1"/>
                  </a:moveTo>
                  <a:lnTo>
                    <a:pt x="1" y="694"/>
                  </a:lnTo>
                  <a:lnTo>
                    <a:pt x="3466" y="694"/>
                  </a:lnTo>
                  <a:lnTo>
                    <a:pt x="3466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5" name="Google Shape;8745;p71"/>
            <p:cNvSpPr/>
            <p:nvPr/>
          </p:nvSpPr>
          <p:spPr>
            <a:xfrm>
              <a:off x="6264225" y="3617150"/>
              <a:ext cx="53575" cy="86650"/>
            </a:xfrm>
            <a:custGeom>
              <a:rect b="b" l="l" r="r" t="t"/>
              <a:pathLst>
                <a:path extrusionOk="0" h="3466" w="2143">
                  <a:moveTo>
                    <a:pt x="1072" y="0"/>
                  </a:moveTo>
                  <a:cubicBezTo>
                    <a:pt x="473" y="0"/>
                    <a:pt x="0" y="441"/>
                    <a:pt x="0" y="1040"/>
                  </a:cubicBezTo>
                  <a:lnTo>
                    <a:pt x="0" y="3466"/>
                  </a:lnTo>
                  <a:lnTo>
                    <a:pt x="2143" y="3466"/>
                  </a:lnTo>
                  <a:lnTo>
                    <a:pt x="2143" y="1040"/>
                  </a:lnTo>
                  <a:cubicBezTo>
                    <a:pt x="2143" y="441"/>
                    <a:pt x="1670" y="0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46" name="Google Shape;8746;p71"/>
          <p:cNvGrpSpPr/>
          <p:nvPr/>
        </p:nvGrpSpPr>
        <p:grpSpPr>
          <a:xfrm>
            <a:off x="1890873" y="3049013"/>
            <a:ext cx="331693" cy="330800"/>
            <a:chOff x="1310075" y="3253275"/>
            <a:chExt cx="296950" cy="296150"/>
          </a:xfrm>
        </p:grpSpPr>
        <p:sp>
          <p:nvSpPr>
            <p:cNvPr id="8747" name="Google Shape;8747;p71"/>
            <p:cNvSpPr/>
            <p:nvPr/>
          </p:nvSpPr>
          <p:spPr>
            <a:xfrm>
              <a:off x="1423475" y="33596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0"/>
                  </a:moveTo>
                  <a:cubicBezTo>
                    <a:pt x="631" y="0"/>
                    <a:pt x="1" y="630"/>
                    <a:pt x="1" y="1355"/>
                  </a:cubicBezTo>
                  <a:cubicBezTo>
                    <a:pt x="1" y="2111"/>
                    <a:pt x="631" y="2741"/>
                    <a:pt x="1387" y="2741"/>
                  </a:cubicBezTo>
                  <a:cubicBezTo>
                    <a:pt x="2143" y="2741"/>
                    <a:pt x="2773" y="2111"/>
                    <a:pt x="2773" y="1355"/>
                  </a:cubicBezTo>
                  <a:cubicBezTo>
                    <a:pt x="2773" y="630"/>
                    <a:pt x="2143" y="0"/>
                    <a:pt x="138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8" name="Google Shape;8748;p71"/>
            <p:cNvSpPr/>
            <p:nvPr/>
          </p:nvSpPr>
          <p:spPr>
            <a:xfrm>
              <a:off x="1310075" y="3253275"/>
              <a:ext cx="296950" cy="296150"/>
            </a:xfrm>
            <a:custGeom>
              <a:rect b="b" l="l" r="r" t="t"/>
              <a:pathLst>
                <a:path extrusionOk="0" h="11846" w="11878">
                  <a:moveTo>
                    <a:pt x="5923" y="2111"/>
                  </a:moveTo>
                  <a:cubicBezTo>
                    <a:pt x="8003" y="2111"/>
                    <a:pt x="9735" y="3812"/>
                    <a:pt x="9735" y="5923"/>
                  </a:cubicBezTo>
                  <a:cubicBezTo>
                    <a:pt x="9735" y="8034"/>
                    <a:pt x="8034" y="9767"/>
                    <a:pt x="5923" y="9767"/>
                  </a:cubicBezTo>
                  <a:cubicBezTo>
                    <a:pt x="3844" y="9767"/>
                    <a:pt x="2080" y="8065"/>
                    <a:pt x="2080" y="5923"/>
                  </a:cubicBezTo>
                  <a:cubicBezTo>
                    <a:pt x="2111" y="3844"/>
                    <a:pt x="3844" y="2111"/>
                    <a:pt x="5923" y="2111"/>
                  </a:cubicBezTo>
                  <a:close/>
                  <a:moveTo>
                    <a:pt x="5262" y="0"/>
                  </a:moveTo>
                  <a:cubicBezTo>
                    <a:pt x="5104" y="0"/>
                    <a:pt x="4947" y="95"/>
                    <a:pt x="4884" y="252"/>
                  </a:cubicBezTo>
                  <a:lnTo>
                    <a:pt x="4726" y="1166"/>
                  </a:lnTo>
                  <a:cubicBezTo>
                    <a:pt x="4253" y="1292"/>
                    <a:pt x="3844" y="1481"/>
                    <a:pt x="3434" y="1733"/>
                  </a:cubicBezTo>
                  <a:lnTo>
                    <a:pt x="2678" y="1197"/>
                  </a:lnTo>
                  <a:cubicBezTo>
                    <a:pt x="2641" y="1160"/>
                    <a:pt x="2584" y="1142"/>
                    <a:pt x="2523" y="1142"/>
                  </a:cubicBezTo>
                  <a:cubicBezTo>
                    <a:pt x="2429" y="1142"/>
                    <a:pt x="2326" y="1184"/>
                    <a:pt x="2269" y="1260"/>
                  </a:cubicBezTo>
                  <a:lnTo>
                    <a:pt x="1260" y="2237"/>
                  </a:lnTo>
                  <a:cubicBezTo>
                    <a:pt x="1166" y="2363"/>
                    <a:pt x="1166" y="2552"/>
                    <a:pt x="1229" y="2678"/>
                  </a:cubicBezTo>
                  <a:lnTo>
                    <a:pt x="1733" y="3403"/>
                  </a:lnTo>
                  <a:cubicBezTo>
                    <a:pt x="1512" y="3812"/>
                    <a:pt x="1323" y="4253"/>
                    <a:pt x="1197" y="4726"/>
                  </a:cubicBezTo>
                  <a:lnTo>
                    <a:pt x="284" y="4883"/>
                  </a:lnTo>
                  <a:cubicBezTo>
                    <a:pt x="126" y="4915"/>
                    <a:pt x="0" y="5041"/>
                    <a:pt x="0" y="5230"/>
                  </a:cubicBezTo>
                  <a:lnTo>
                    <a:pt x="0" y="6616"/>
                  </a:lnTo>
                  <a:cubicBezTo>
                    <a:pt x="0" y="6805"/>
                    <a:pt x="126" y="6963"/>
                    <a:pt x="284" y="6963"/>
                  </a:cubicBezTo>
                  <a:lnTo>
                    <a:pt x="1197" y="7120"/>
                  </a:lnTo>
                  <a:cubicBezTo>
                    <a:pt x="1292" y="7593"/>
                    <a:pt x="1512" y="8002"/>
                    <a:pt x="1733" y="8412"/>
                  </a:cubicBezTo>
                  <a:lnTo>
                    <a:pt x="1229" y="9168"/>
                  </a:lnTo>
                  <a:cubicBezTo>
                    <a:pt x="1103" y="9263"/>
                    <a:pt x="1166" y="9483"/>
                    <a:pt x="1260" y="9578"/>
                  </a:cubicBezTo>
                  <a:lnTo>
                    <a:pt x="2269" y="10586"/>
                  </a:lnTo>
                  <a:cubicBezTo>
                    <a:pt x="2321" y="10638"/>
                    <a:pt x="2411" y="10661"/>
                    <a:pt x="2497" y="10661"/>
                  </a:cubicBezTo>
                  <a:cubicBezTo>
                    <a:pt x="2568" y="10661"/>
                    <a:pt x="2636" y="10646"/>
                    <a:pt x="2678" y="10617"/>
                  </a:cubicBezTo>
                  <a:lnTo>
                    <a:pt x="3434" y="10113"/>
                  </a:lnTo>
                  <a:cubicBezTo>
                    <a:pt x="3844" y="10334"/>
                    <a:pt x="4253" y="10554"/>
                    <a:pt x="4726" y="10649"/>
                  </a:cubicBezTo>
                  <a:lnTo>
                    <a:pt x="4884" y="11562"/>
                  </a:lnTo>
                  <a:cubicBezTo>
                    <a:pt x="4947" y="11720"/>
                    <a:pt x="5041" y="11846"/>
                    <a:pt x="5262" y="11846"/>
                  </a:cubicBezTo>
                  <a:lnTo>
                    <a:pt x="6616" y="11846"/>
                  </a:lnTo>
                  <a:cubicBezTo>
                    <a:pt x="6774" y="11846"/>
                    <a:pt x="6931" y="11720"/>
                    <a:pt x="6994" y="11562"/>
                  </a:cubicBezTo>
                  <a:lnTo>
                    <a:pt x="7152" y="10649"/>
                  </a:lnTo>
                  <a:cubicBezTo>
                    <a:pt x="7624" y="10523"/>
                    <a:pt x="8034" y="10334"/>
                    <a:pt x="8444" y="10113"/>
                  </a:cubicBezTo>
                  <a:lnTo>
                    <a:pt x="9200" y="10617"/>
                  </a:lnTo>
                  <a:cubicBezTo>
                    <a:pt x="9242" y="10646"/>
                    <a:pt x="9310" y="10661"/>
                    <a:pt x="9381" y="10661"/>
                  </a:cubicBezTo>
                  <a:cubicBezTo>
                    <a:pt x="9467" y="10661"/>
                    <a:pt x="9557" y="10638"/>
                    <a:pt x="9609" y="10586"/>
                  </a:cubicBezTo>
                  <a:lnTo>
                    <a:pt x="10617" y="9578"/>
                  </a:lnTo>
                  <a:cubicBezTo>
                    <a:pt x="10712" y="9483"/>
                    <a:pt x="10712" y="9263"/>
                    <a:pt x="10649" y="9168"/>
                  </a:cubicBezTo>
                  <a:lnTo>
                    <a:pt x="10145" y="8412"/>
                  </a:lnTo>
                  <a:cubicBezTo>
                    <a:pt x="10365" y="8002"/>
                    <a:pt x="10554" y="7593"/>
                    <a:pt x="10680" y="7120"/>
                  </a:cubicBezTo>
                  <a:lnTo>
                    <a:pt x="11594" y="6963"/>
                  </a:lnTo>
                  <a:cubicBezTo>
                    <a:pt x="11752" y="6900"/>
                    <a:pt x="11878" y="6805"/>
                    <a:pt x="11878" y="6616"/>
                  </a:cubicBezTo>
                  <a:lnTo>
                    <a:pt x="11878" y="5230"/>
                  </a:lnTo>
                  <a:cubicBezTo>
                    <a:pt x="11878" y="5072"/>
                    <a:pt x="11752" y="4915"/>
                    <a:pt x="11594" y="4883"/>
                  </a:cubicBezTo>
                  <a:lnTo>
                    <a:pt x="10680" y="4726"/>
                  </a:lnTo>
                  <a:cubicBezTo>
                    <a:pt x="10554" y="4253"/>
                    <a:pt x="10365" y="3812"/>
                    <a:pt x="10145" y="3403"/>
                  </a:cubicBezTo>
                  <a:lnTo>
                    <a:pt x="10649" y="2678"/>
                  </a:lnTo>
                  <a:cubicBezTo>
                    <a:pt x="10775" y="2552"/>
                    <a:pt x="10712" y="2363"/>
                    <a:pt x="10617" y="2237"/>
                  </a:cubicBezTo>
                  <a:lnTo>
                    <a:pt x="9609" y="1260"/>
                  </a:lnTo>
                  <a:cubicBezTo>
                    <a:pt x="9554" y="1187"/>
                    <a:pt x="9455" y="1156"/>
                    <a:pt x="9364" y="1156"/>
                  </a:cubicBezTo>
                  <a:cubicBezTo>
                    <a:pt x="9300" y="1156"/>
                    <a:pt x="9239" y="1171"/>
                    <a:pt x="9200" y="1197"/>
                  </a:cubicBezTo>
                  <a:lnTo>
                    <a:pt x="8444" y="1733"/>
                  </a:lnTo>
                  <a:cubicBezTo>
                    <a:pt x="8034" y="1481"/>
                    <a:pt x="7624" y="1292"/>
                    <a:pt x="7152" y="1166"/>
                  </a:cubicBezTo>
                  <a:lnTo>
                    <a:pt x="6994" y="252"/>
                  </a:lnTo>
                  <a:cubicBezTo>
                    <a:pt x="6931" y="95"/>
                    <a:pt x="6837" y="0"/>
                    <a:pt x="661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49" name="Google Shape;8749;p71"/>
            <p:cNvSpPr/>
            <p:nvPr/>
          </p:nvSpPr>
          <p:spPr>
            <a:xfrm>
              <a:off x="1399850" y="3426550"/>
              <a:ext cx="116600" cy="52800"/>
            </a:xfrm>
            <a:custGeom>
              <a:rect b="b" l="l" r="r" t="t"/>
              <a:pathLst>
                <a:path extrusionOk="0" h="2112" w="4664">
                  <a:moveTo>
                    <a:pt x="725" y="0"/>
                  </a:moveTo>
                  <a:cubicBezTo>
                    <a:pt x="410" y="252"/>
                    <a:pt x="127" y="662"/>
                    <a:pt x="1" y="1103"/>
                  </a:cubicBezTo>
                  <a:cubicBezTo>
                    <a:pt x="599" y="1733"/>
                    <a:pt x="1387" y="2111"/>
                    <a:pt x="2332" y="2111"/>
                  </a:cubicBezTo>
                  <a:cubicBezTo>
                    <a:pt x="3246" y="2111"/>
                    <a:pt x="4065" y="1733"/>
                    <a:pt x="4664" y="1103"/>
                  </a:cubicBezTo>
                  <a:cubicBezTo>
                    <a:pt x="4538" y="662"/>
                    <a:pt x="4254" y="252"/>
                    <a:pt x="3939" y="0"/>
                  </a:cubicBezTo>
                  <a:cubicBezTo>
                    <a:pt x="3561" y="473"/>
                    <a:pt x="2994" y="788"/>
                    <a:pt x="2332" y="788"/>
                  </a:cubicBezTo>
                  <a:cubicBezTo>
                    <a:pt x="1702" y="788"/>
                    <a:pt x="1103" y="473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50" name="Google Shape;8750;p71"/>
          <p:cNvSpPr/>
          <p:nvPr/>
        </p:nvSpPr>
        <p:spPr>
          <a:xfrm>
            <a:off x="1892174" y="3466681"/>
            <a:ext cx="329068" cy="328175"/>
          </a:xfrm>
          <a:custGeom>
            <a:rect b="b" l="l" r="r" t="t"/>
            <a:pathLst>
              <a:path extrusionOk="0" h="11752" w="11784">
                <a:moveTo>
                  <a:pt x="1040" y="0"/>
                </a:moveTo>
                <a:cubicBezTo>
                  <a:pt x="441" y="0"/>
                  <a:pt x="0" y="473"/>
                  <a:pt x="0" y="1040"/>
                </a:cubicBezTo>
                <a:cubicBezTo>
                  <a:pt x="0" y="1639"/>
                  <a:pt x="473" y="2048"/>
                  <a:pt x="1040" y="2048"/>
                </a:cubicBezTo>
                <a:lnTo>
                  <a:pt x="1386" y="2048"/>
                </a:lnTo>
                <a:lnTo>
                  <a:pt x="1386" y="2426"/>
                </a:lnTo>
                <a:cubicBezTo>
                  <a:pt x="1386" y="2993"/>
                  <a:pt x="1859" y="3434"/>
                  <a:pt x="2426" y="3434"/>
                </a:cubicBezTo>
                <a:lnTo>
                  <a:pt x="5577" y="3434"/>
                </a:lnTo>
                <a:lnTo>
                  <a:pt x="5577" y="4159"/>
                </a:lnTo>
                <a:lnTo>
                  <a:pt x="4537" y="4159"/>
                </a:lnTo>
                <a:cubicBezTo>
                  <a:pt x="3938" y="4159"/>
                  <a:pt x="3466" y="4632"/>
                  <a:pt x="3466" y="5167"/>
                </a:cubicBezTo>
                <a:lnTo>
                  <a:pt x="3466" y="6585"/>
                </a:lnTo>
                <a:cubicBezTo>
                  <a:pt x="3466" y="7183"/>
                  <a:pt x="3938" y="7625"/>
                  <a:pt x="4537" y="7625"/>
                </a:cubicBezTo>
                <a:lnTo>
                  <a:pt x="5577" y="7625"/>
                </a:lnTo>
                <a:lnTo>
                  <a:pt x="5577" y="8318"/>
                </a:lnTo>
                <a:lnTo>
                  <a:pt x="2426" y="8318"/>
                </a:lnTo>
                <a:cubicBezTo>
                  <a:pt x="1828" y="8318"/>
                  <a:pt x="1386" y="8790"/>
                  <a:pt x="1386" y="9357"/>
                </a:cubicBezTo>
                <a:lnTo>
                  <a:pt x="1386" y="9704"/>
                </a:lnTo>
                <a:lnTo>
                  <a:pt x="1040" y="9704"/>
                </a:lnTo>
                <a:cubicBezTo>
                  <a:pt x="441" y="9704"/>
                  <a:pt x="0" y="10176"/>
                  <a:pt x="0" y="10744"/>
                </a:cubicBezTo>
                <a:cubicBezTo>
                  <a:pt x="0" y="11311"/>
                  <a:pt x="473" y="11752"/>
                  <a:pt x="1040" y="11752"/>
                </a:cubicBezTo>
                <a:lnTo>
                  <a:pt x="2426" y="11752"/>
                </a:lnTo>
                <a:cubicBezTo>
                  <a:pt x="2993" y="11752"/>
                  <a:pt x="3434" y="11279"/>
                  <a:pt x="3434" y="10744"/>
                </a:cubicBezTo>
                <a:cubicBezTo>
                  <a:pt x="3434" y="10145"/>
                  <a:pt x="2962" y="9704"/>
                  <a:pt x="2426" y="9704"/>
                </a:cubicBezTo>
                <a:lnTo>
                  <a:pt x="2048" y="9704"/>
                </a:lnTo>
                <a:lnTo>
                  <a:pt x="2048" y="9357"/>
                </a:lnTo>
                <a:cubicBezTo>
                  <a:pt x="2048" y="9168"/>
                  <a:pt x="2206" y="9011"/>
                  <a:pt x="2426" y="9011"/>
                </a:cubicBezTo>
                <a:lnTo>
                  <a:pt x="5577" y="9011"/>
                </a:lnTo>
                <a:lnTo>
                  <a:pt x="5577" y="9704"/>
                </a:lnTo>
                <a:lnTo>
                  <a:pt x="5199" y="9704"/>
                </a:lnTo>
                <a:cubicBezTo>
                  <a:pt x="4631" y="9704"/>
                  <a:pt x="4190" y="10176"/>
                  <a:pt x="4190" y="10744"/>
                </a:cubicBezTo>
                <a:cubicBezTo>
                  <a:pt x="4190" y="11311"/>
                  <a:pt x="4663" y="11752"/>
                  <a:pt x="5199" y="11752"/>
                </a:cubicBezTo>
                <a:lnTo>
                  <a:pt x="6585" y="11752"/>
                </a:lnTo>
                <a:cubicBezTo>
                  <a:pt x="7183" y="11752"/>
                  <a:pt x="7593" y="11279"/>
                  <a:pt x="7593" y="10744"/>
                </a:cubicBezTo>
                <a:cubicBezTo>
                  <a:pt x="7593" y="10145"/>
                  <a:pt x="7120" y="9704"/>
                  <a:pt x="6585" y="9704"/>
                </a:cubicBezTo>
                <a:lnTo>
                  <a:pt x="6238" y="9704"/>
                </a:lnTo>
                <a:lnTo>
                  <a:pt x="6238" y="9011"/>
                </a:lnTo>
                <a:lnTo>
                  <a:pt x="9389" y="9011"/>
                </a:lnTo>
                <a:cubicBezTo>
                  <a:pt x="9578" y="9011"/>
                  <a:pt x="9735" y="9168"/>
                  <a:pt x="9735" y="9357"/>
                </a:cubicBezTo>
                <a:lnTo>
                  <a:pt x="9735" y="9704"/>
                </a:lnTo>
                <a:lnTo>
                  <a:pt x="9389" y="9704"/>
                </a:lnTo>
                <a:cubicBezTo>
                  <a:pt x="8790" y="9704"/>
                  <a:pt x="8349" y="10176"/>
                  <a:pt x="8349" y="10744"/>
                </a:cubicBezTo>
                <a:cubicBezTo>
                  <a:pt x="8349" y="11311"/>
                  <a:pt x="8822" y="11752"/>
                  <a:pt x="9389" y="11752"/>
                </a:cubicBezTo>
                <a:lnTo>
                  <a:pt x="10743" y="11752"/>
                </a:lnTo>
                <a:cubicBezTo>
                  <a:pt x="11342" y="11752"/>
                  <a:pt x="11783" y="11279"/>
                  <a:pt x="11783" y="10744"/>
                </a:cubicBezTo>
                <a:cubicBezTo>
                  <a:pt x="11783" y="10145"/>
                  <a:pt x="11311" y="9704"/>
                  <a:pt x="10743" y="9704"/>
                </a:cubicBezTo>
                <a:lnTo>
                  <a:pt x="10397" y="9704"/>
                </a:lnTo>
                <a:lnTo>
                  <a:pt x="10397" y="9357"/>
                </a:lnTo>
                <a:cubicBezTo>
                  <a:pt x="10397" y="8759"/>
                  <a:pt x="9924" y="8318"/>
                  <a:pt x="9389" y="8318"/>
                </a:cubicBezTo>
                <a:lnTo>
                  <a:pt x="6238" y="8318"/>
                </a:lnTo>
                <a:lnTo>
                  <a:pt x="6238" y="7625"/>
                </a:lnTo>
                <a:lnTo>
                  <a:pt x="7246" y="7625"/>
                </a:lnTo>
                <a:cubicBezTo>
                  <a:pt x="7845" y="7625"/>
                  <a:pt x="8318" y="7152"/>
                  <a:pt x="8318" y="6585"/>
                </a:cubicBezTo>
                <a:lnTo>
                  <a:pt x="8318" y="5167"/>
                </a:lnTo>
                <a:cubicBezTo>
                  <a:pt x="8318" y="4569"/>
                  <a:pt x="7845" y="4159"/>
                  <a:pt x="7246" y="4159"/>
                </a:cubicBezTo>
                <a:lnTo>
                  <a:pt x="6238" y="4159"/>
                </a:lnTo>
                <a:lnTo>
                  <a:pt x="6238" y="3434"/>
                </a:lnTo>
                <a:lnTo>
                  <a:pt x="9389" y="3434"/>
                </a:lnTo>
                <a:cubicBezTo>
                  <a:pt x="9956" y="3434"/>
                  <a:pt x="10397" y="2962"/>
                  <a:pt x="10397" y="2426"/>
                </a:cubicBezTo>
                <a:lnTo>
                  <a:pt x="10397" y="2048"/>
                </a:lnTo>
                <a:lnTo>
                  <a:pt x="10743" y="2048"/>
                </a:lnTo>
                <a:cubicBezTo>
                  <a:pt x="11342" y="2048"/>
                  <a:pt x="11783" y="1576"/>
                  <a:pt x="11783" y="1040"/>
                </a:cubicBezTo>
                <a:cubicBezTo>
                  <a:pt x="11783" y="441"/>
                  <a:pt x="11311" y="0"/>
                  <a:pt x="10743" y="0"/>
                </a:cubicBezTo>
                <a:lnTo>
                  <a:pt x="9389" y="0"/>
                </a:lnTo>
                <a:cubicBezTo>
                  <a:pt x="8790" y="0"/>
                  <a:pt x="8349" y="473"/>
                  <a:pt x="8349" y="1040"/>
                </a:cubicBezTo>
                <a:cubicBezTo>
                  <a:pt x="8349" y="1639"/>
                  <a:pt x="8822" y="2048"/>
                  <a:pt x="9389" y="2048"/>
                </a:cubicBezTo>
                <a:lnTo>
                  <a:pt x="9735" y="2048"/>
                </a:lnTo>
                <a:lnTo>
                  <a:pt x="9735" y="2426"/>
                </a:lnTo>
                <a:cubicBezTo>
                  <a:pt x="9735" y="2615"/>
                  <a:pt x="9578" y="2773"/>
                  <a:pt x="9389" y="2773"/>
                </a:cubicBezTo>
                <a:lnTo>
                  <a:pt x="6238" y="2773"/>
                </a:lnTo>
                <a:lnTo>
                  <a:pt x="6238" y="2048"/>
                </a:lnTo>
                <a:lnTo>
                  <a:pt x="6585" y="2048"/>
                </a:lnTo>
                <a:cubicBezTo>
                  <a:pt x="7183" y="2048"/>
                  <a:pt x="7593" y="1576"/>
                  <a:pt x="7593" y="1040"/>
                </a:cubicBezTo>
                <a:cubicBezTo>
                  <a:pt x="7593" y="441"/>
                  <a:pt x="7120" y="0"/>
                  <a:pt x="6585" y="0"/>
                </a:cubicBezTo>
                <a:lnTo>
                  <a:pt x="5199" y="0"/>
                </a:lnTo>
                <a:cubicBezTo>
                  <a:pt x="4631" y="0"/>
                  <a:pt x="4190" y="473"/>
                  <a:pt x="4190" y="1040"/>
                </a:cubicBezTo>
                <a:cubicBezTo>
                  <a:pt x="4190" y="1639"/>
                  <a:pt x="4663" y="2048"/>
                  <a:pt x="5199" y="2048"/>
                </a:cubicBezTo>
                <a:lnTo>
                  <a:pt x="5577" y="2048"/>
                </a:lnTo>
                <a:lnTo>
                  <a:pt x="5577" y="2773"/>
                </a:lnTo>
                <a:lnTo>
                  <a:pt x="2426" y="2773"/>
                </a:lnTo>
                <a:cubicBezTo>
                  <a:pt x="2206" y="2773"/>
                  <a:pt x="2048" y="2615"/>
                  <a:pt x="2048" y="2426"/>
                </a:cubicBezTo>
                <a:lnTo>
                  <a:pt x="2048" y="2048"/>
                </a:lnTo>
                <a:lnTo>
                  <a:pt x="2426" y="2048"/>
                </a:lnTo>
                <a:cubicBezTo>
                  <a:pt x="2993" y="2048"/>
                  <a:pt x="3434" y="1576"/>
                  <a:pt x="3434" y="1040"/>
                </a:cubicBezTo>
                <a:cubicBezTo>
                  <a:pt x="3434" y="441"/>
                  <a:pt x="2962" y="0"/>
                  <a:pt x="2426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51" name="Google Shape;8751;p71"/>
          <p:cNvGrpSpPr/>
          <p:nvPr/>
        </p:nvGrpSpPr>
        <p:grpSpPr>
          <a:xfrm>
            <a:off x="1890427" y="3865554"/>
            <a:ext cx="332587" cy="332335"/>
            <a:chOff x="1310075" y="3980250"/>
            <a:chExt cx="297750" cy="297525"/>
          </a:xfrm>
        </p:grpSpPr>
        <p:sp>
          <p:nvSpPr>
            <p:cNvPr id="8752" name="Google Shape;8752;p71"/>
            <p:cNvSpPr/>
            <p:nvPr/>
          </p:nvSpPr>
          <p:spPr>
            <a:xfrm>
              <a:off x="1310075" y="3980250"/>
              <a:ext cx="297750" cy="297525"/>
            </a:xfrm>
            <a:custGeom>
              <a:rect b="b" l="l" r="r" t="t"/>
              <a:pathLst>
                <a:path extrusionOk="0" h="11901" w="11910">
                  <a:moveTo>
                    <a:pt x="3844" y="4946"/>
                  </a:moveTo>
                  <a:cubicBezTo>
                    <a:pt x="4033" y="4946"/>
                    <a:pt x="4190" y="5104"/>
                    <a:pt x="4190" y="5293"/>
                  </a:cubicBezTo>
                  <a:lnTo>
                    <a:pt x="4190" y="6679"/>
                  </a:lnTo>
                  <a:cubicBezTo>
                    <a:pt x="4190" y="6868"/>
                    <a:pt x="4033" y="7026"/>
                    <a:pt x="3844" y="7026"/>
                  </a:cubicBezTo>
                  <a:lnTo>
                    <a:pt x="2458" y="7026"/>
                  </a:lnTo>
                  <a:cubicBezTo>
                    <a:pt x="2269" y="7026"/>
                    <a:pt x="2111" y="6868"/>
                    <a:pt x="2111" y="6679"/>
                  </a:cubicBezTo>
                  <a:lnTo>
                    <a:pt x="2111" y="5293"/>
                  </a:lnTo>
                  <a:cubicBezTo>
                    <a:pt x="2111" y="5104"/>
                    <a:pt x="2269" y="4946"/>
                    <a:pt x="2458" y="4946"/>
                  </a:cubicBezTo>
                  <a:close/>
                  <a:moveTo>
                    <a:pt x="6616" y="3560"/>
                  </a:moveTo>
                  <a:cubicBezTo>
                    <a:pt x="6837" y="3560"/>
                    <a:pt x="6994" y="3718"/>
                    <a:pt x="6994" y="3907"/>
                  </a:cubicBezTo>
                  <a:lnTo>
                    <a:pt x="6994" y="6679"/>
                  </a:lnTo>
                  <a:cubicBezTo>
                    <a:pt x="6994" y="6868"/>
                    <a:pt x="6837" y="7026"/>
                    <a:pt x="6616" y="7026"/>
                  </a:cubicBezTo>
                  <a:lnTo>
                    <a:pt x="5262" y="7026"/>
                  </a:lnTo>
                  <a:cubicBezTo>
                    <a:pt x="5041" y="7026"/>
                    <a:pt x="4884" y="6868"/>
                    <a:pt x="4884" y="6679"/>
                  </a:cubicBezTo>
                  <a:lnTo>
                    <a:pt x="4884" y="3907"/>
                  </a:lnTo>
                  <a:cubicBezTo>
                    <a:pt x="4884" y="3718"/>
                    <a:pt x="5041" y="3560"/>
                    <a:pt x="5262" y="3560"/>
                  </a:cubicBezTo>
                  <a:close/>
                  <a:moveTo>
                    <a:pt x="9389" y="2174"/>
                  </a:moveTo>
                  <a:cubicBezTo>
                    <a:pt x="9578" y="2174"/>
                    <a:pt x="9735" y="2331"/>
                    <a:pt x="9735" y="2520"/>
                  </a:cubicBezTo>
                  <a:lnTo>
                    <a:pt x="9735" y="6679"/>
                  </a:lnTo>
                  <a:cubicBezTo>
                    <a:pt x="9735" y="6868"/>
                    <a:pt x="9578" y="7026"/>
                    <a:pt x="9389" y="7026"/>
                  </a:cubicBezTo>
                  <a:lnTo>
                    <a:pt x="8003" y="7026"/>
                  </a:lnTo>
                  <a:cubicBezTo>
                    <a:pt x="7813" y="7026"/>
                    <a:pt x="7656" y="6868"/>
                    <a:pt x="7656" y="6679"/>
                  </a:cubicBezTo>
                  <a:lnTo>
                    <a:pt x="7656" y="2520"/>
                  </a:lnTo>
                  <a:cubicBezTo>
                    <a:pt x="7656" y="2331"/>
                    <a:pt x="7813" y="2174"/>
                    <a:pt x="8003" y="2174"/>
                  </a:cubicBezTo>
                  <a:close/>
                  <a:moveTo>
                    <a:pt x="5577" y="8412"/>
                  </a:moveTo>
                  <a:lnTo>
                    <a:pt x="5577" y="9105"/>
                  </a:lnTo>
                  <a:lnTo>
                    <a:pt x="5167" y="9105"/>
                  </a:lnTo>
                  <a:lnTo>
                    <a:pt x="5451" y="8412"/>
                  </a:lnTo>
                  <a:close/>
                  <a:moveTo>
                    <a:pt x="6396" y="8412"/>
                  </a:moveTo>
                  <a:lnTo>
                    <a:pt x="6679" y="9105"/>
                  </a:lnTo>
                  <a:lnTo>
                    <a:pt x="6270" y="9105"/>
                  </a:lnTo>
                  <a:lnTo>
                    <a:pt x="6270" y="8412"/>
                  </a:lnTo>
                  <a:close/>
                  <a:moveTo>
                    <a:pt x="5955" y="0"/>
                  </a:moveTo>
                  <a:cubicBezTo>
                    <a:pt x="5766" y="0"/>
                    <a:pt x="5608" y="158"/>
                    <a:pt x="5608" y="378"/>
                  </a:cubicBezTo>
                  <a:lnTo>
                    <a:pt x="5608" y="725"/>
                  </a:lnTo>
                  <a:lnTo>
                    <a:pt x="347" y="725"/>
                  </a:lnTo>
                  <a:cubicBezTo>
                    <a:pt x="158" y="725"/>
                    <a:pt x="0" y="882"/>
                    <a:pt x="0" y="1071"/>
                  </a:cubicBezTo>
                  <a:cubicBezTo>
                    <a:pt x="0" y="1260"/>
                    <a:pt x="158" y="1418"/>
                    <a:pt x="347" y="1418"/>
                  </a:cubicBezTo>
                  <a:lnTo>
                    <a:pt x="725" y="1418"/>
                  </a:lnTo>
                  <a:lnTo>
                    <a:pt x="725" y="7719"/>
                  </a:lnTo>
                  <a:lnTo>
                    <a:pt x="378" y="7719"/>
                  </a:lnTo>
                  <a:cubicBezTo>
                    <a:pt x="158" y="7719"/>
                    <a:pt x="0" y="7876"/>
                    <a:pt x="0" y="8097"/>
                  </a:cubicBezTo>
                  <a:cubicBezTo>
                    <a:pt x="0" y="8286"/>
                    <a:pt x="158" y="8443"/>
                    <a:pt x="378" y="8443"/>
                  </a:cubicBezTo>
                  <a:lnTo>
                    <a:pt x="4726" y="8443"/>
                  </a:lnTo>
                  <a:lnTo>
                    <a:pt x="3560" y="11436"/>
                  </a:lnTo>
                  <a:cubicBezTo>
                    <a:pt x="3466" y="11625"/>
                    <a:pt x="3560" y="11814"/>
                    <a:pt x="3749" y="11877"/>
                  </a:cubicBezTo>
                  <a:cubicBezTo>
                    <a:pt x="3788" y="11893"/>
                    <a:pt x="3831" y="11901"/>
                    <a:pt x="3876" y="11901"/>
                  </a:cubicBezTo>
                  <a:cubicBezTo>
                    <a:pt x="4016" y="11901"/>
                    <a:pt x="4167" y="11824"/>
                    <a:pt x="4190" y="11657"/>
                  </a:cubicBezTo>
                  <a:lnTo>
                    <a:pt x="4947" y="9830"/>
                  </a:lnTo>
                  <a:lnTo>
                    <a:pt x="5608" y="9830"/>
                  </a:lnTo>
                  <a:lnTo>
                    <a:pt x="5608" y="10838"/>
                  </a:lnTo>
                  <a:cubicBezTo>
                    <a:pt x="5608" y="11027"/>
                    <a:pt x="5766" y="11184"/>
                    <a:pt x="5955" y="11184"/>
                  </a:cubicBezTo>
                  <a:cubicBezTo>
                    <a:pt x="6144" y="11184"/>
                    <a:pt x="6301" y="11027"/>
                    <a:pt x="6301" y="10838"/>
                  </a:cubicBezTo>
                  <a:lnTo>
                    <a:pt x="6301" y="9830"/>
                  </a:lnTo>
                  <a:lnTo>
                    <a:pt x="6994" y="9830"/>
                  </a:lnTo>
                  <a:lnTo>
                    <a:pt x="7719" y="11657"/>
                  </a:lnTo>
                  <a:cubicBezTo>
                    <a:pt x="7791" y="11824"/>
                    <a:pt x="7916" y="11901"/>
                    <a:pt x="8042" y="11901"/>
                  </a:cubicBezTo>
                  <a:cubicBezTo>
                    <a:pt x="8082" y="11901"/>
                    <a:pt x="8122" y="11893"/>
                    <a:pt x="8160" y="11877"/>
                  </a:cubicBezTo>
                  <a:cubicBezTo>
                    <a:pt x="8349" y="11783"/>
                    <a:pt x="8444" y="11594"/>
                    <a:pt x="8349" y="11436"/>
                  </a:cubicBezTo>
                  <a:lnTo>
                    <a:pt x="7183" y="8443"/>
                  </a:lnTo>
                  <a:lnTo>
                    <a:pt x="11531" y="8443"/>
                  </a:lnTo>
                  <a:cubicBezTo>
                    <a:pt x="11752" y="8443"/>
                    <a:pt x="11909" y="8286"/>
                    <a:pt x="11909" y="8097"/>
                  </a:cubicBezTo>
                  <a:cubicBezTo>
                    <a:pt x="11909" y="7876"/>
                    <a:pt x="11752" y="7719"/>
                    <a:pt x="11531" y="7719"/>
                  </a:cubicBezTo>
                  <a:lnTo>
                    <a:pt x="11185" y="7719"/>
                  </a:lnTo>
                  <a:lnTo>
                    <a:pt x="11185" y="1418"/>
                  </a:lnTo>
                  <a:lnTo>
                    <a:pt x="11531" y="1418"/>
                  </a:lnTo>
                  <a:cubicBezTo>
                    <a:pt x="11752" y="1418"/>
                    <a:pt x="11909" y="1260"/>
                    <a:pt x="11909" y="1071"/>
                  </a:cubicBezTo>
                  <a:cubicBezTo>
                    <a:pt x="11909" y="882"/>
                    <a:pt x="11752" y="725"/>
                    <a:pt x="11531" y="725"/>
                  </a:cubicBezTo>
                  <a:lnTo>
                    <a:pt x="6301" y="725"/>
                  </a:lnTo>
                  <a:lnTo>
                    <a:pt x="6301" y="378"/>
                  </a:lnTo>
                  <a:cubicBezTo>
                    <a:pt x="6301" y="158"/>
                    <a:pt x="6144" y="0"/>
                    <a:pt x="59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3" name="Google Shape;8753;p71"/>
            <p:cNvSpPr/>
            <p:nvPr/>
          </p:nvSpPr>
          <p:spPr>
            <a:xfrm>
              <a:off x="1449475" y="4086575"/>
              <a:ext cx="17350" cy="52000"/>
            </a:xfrm>
            <a:custGeom>
              <a:rect b="b" l="l" r="r" t="t"/>
              <a:pathLst>
                <a:path extrusionOk="0" h="2080" w="694">
                  <a:moveTo>
                    <a:pt x="1" y="0"/>
                  </a:moveTo>
                  <a:lnTo>
                    <a:pt x="1" y="2080"/>
                  </a:lnTo>
                  <a:lnTo>
                    <a:pt x="694" y="2080"/>
                  </a:lnTo>
                  <a:lnTo>
                    <a:pt x="69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4" name="Google Shape;8754;p71"/>
            <p:cNvSpPr/>
            <p:nvPr/>
          </p:nvSpPr>
          <p:spPr>
            <a:xfrm>
              <a:off x="1380175" y="4121225"/>
              <a:ext cx="17350" cy="17350"/>
            </a:xfrm>
            <a:custGeom>
              <a:rect b="b" l="l" r="r" t="t"/>
              <a:pathLst>
                <a:path extrusionOk="0" h="694" w="694">
                  <a:moveTo>
                    <a:pt x="0" y="0"/>
                  </a:moveTo>
                  <a:lnTo>
                    <a:pt x="0" y="694"/>
                  </a:lnTo>
                  <a:lnTo>
                    <a:pt x="693" y="694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5" name="Google Shape;8755;p71"/>
            <p:cNvSpPr/>
            <p:nvPr/>
          </p:nvSpPr>
          <p:spPr>
            <a:xfrm>
              <a:off x="1518800" y="4051925"/>
              <a:ext cx="18125" cy="86650"/>
            </a:xfrm>
            <a:custGeom>
              <a:rect b="b" l="l" r="r" t="t"/>
              <a:pathLst>
                <a:path extrusionOk="0" h="3466" w="725">
                  <a:moveTo>
                    <a:pt x="0" y="0"/>
                  </a:moveTo>
                  <a:lnTo>
                    <a:pt x="0" y="3466"/>
                  </a:lnTo>
                  <a:lnTo>
                    <a:pt x="725" y="3466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56" name="Google Shape;8756;p71"/>
          <p:cNvGrpSpPr/>
          <p:nvPr/>
        </p:nvGrpSpPr>
        <p:grpSpPr>
          <a:xfrm>
            <a:off x="4030669" y="3049445"/>
            <a:ext cx="251660" cy="329934"/>
            <a:chOff x="3167275" y="3227275"/>
            <a:chExt cx="225300" cy="295375"/>
          </a:xfrm>
        </p:grpSpPr>
        <p:sp>
          <p:nvSpPr>
            <p:cNvPr id="8757" name="Google Shape;8757;p71"/>
            <p:cNvSpPr/>
            <p:nvPr/>
          </p:nvSpPr>
          <p:spPr>
            <a:xfrm>
              <a:off x="3167275" y="3227275"/>
              <a:ext cx="225300" cy="207950"/>
            </a:xfrm>
            <a:custGeom>
              <a:rect b="b" l="l" r="r" t="t"/>
              <a:pathLst>
                <a:path extrusionOk="0" h="8318" w="9012">
                  <a:moveTo>
                    <a:pt x="4538" y="1"/>
                  </a:moveTo>
                  <a:cubicBezTo>
                    <a:pt x="2112" y="1"/>
                    <a:pt x="1" y="1985"/>
                    <a:pt x="32" y="4537"/>
                  </a:cubicBezTo>
                  <a:cubicBezTo>
                    <a:pt x="32" y="5860"/>
                    <a:pt x="631" y="7184"/>
                    <a:pt x="1797" y="8066"/>
                  </a:cubicBezTo>
                  <a:cubicBezTo>
                    <a:pt x="1923" y="8192"/>
                    <a:pt x="2017" y="8223"/>
                    <a:pt x="2049" y="8318"/>
                  </a:cubicBezTo>
                  <a:lnTo>
                    <a:pt x="4160" y="8318"/>
                  </a:lnTo>
                  <a:lnTo>
                    <a:pt x="4160" y="6900"/>
                  </a:lnTo>
                  <a:lnTo>
                    <a:pt x="2427" y="6900"/>
                  </a:lnTo>
                  <a:cubicBezTo>
                    <a:pt x="2238" y="6900"/>
                    <a:pt x="2080" y="6743"/>
                    <a:pt x="2080" y="6554"/>
                  </a:cubicBezTo>
                  <a:lnTo>
                    <a:pt x="2080" y="5829"/>
                  </a:lnTo>
                  <a:cubicBezTo>
                    <a:pt x="2080" y="4852"/>
                    <a:pt x="2679" y="4033"/>
                    <a:pt x="3498" y="3624"/>
                  </a:cubicBezTo>
                  <a:cubicBezTo>
                    <a:pt x="3277" y="3403"/>
                    <a:pt x="3151" y="3088"/>
                    <a:pt x="3151" y="2678"/>
                  </a:cubicBezTo>
                  <a:cubicBezTo>
                    <a:pt x="3151" y="1922"/>
                    <a:pt x="3782" y="1292"/>
                    <a:pt x="4538" y="1292"/>
                  </a:cubicBezTo>
                  <a:cubicBezTo>
                    <a:pt x="5262" y="1292"/>
                    <a:pt x="5892" y="1922"/>
                    <a:pt x="5892" y="2678"/>
                  </a:cubicBezTo>
                  <a:cubicBezTo>
                    <a:pt x="5892" y="3025"/>
                    <a:pt x="5735" y="3340"/>
                    <a:pt x="5546" y="3624"/>
                  </a:cubicBezTo>
                  <a:cubicBezTo>
                    <a:pt x="6365" y="4033"/>
                    <a:pt x="6964" y="4852"/>
                    <a:pt x="6964" y="5829"/>
                  </a:cubicBezTo>
                  <a:lnTo>
                    <a:pt x="6964" y="6554"/>
                  </a:lnTo>
                  <a:cubicBezTo>
                    <a:pt x="6964" y="6743"/>
                    <a:pt x="6806" y="6900"/>
                    <a:pt x="6617" y="6900"/>
                  </a:cubicBezTo>
                  <a:lnTo>
                    <a:pt x="4884" y="6900"/>
                  </a:lnTo>
                  <a:lnTo>
                    <a:pt x="4884" y="8318"/>
                  </a:lnTo>
                  <a:lnTo>
                    <a:pt x="6995" y="8318"/>
                  </a:lnTo>
                  <a:cubicBezTo>
                    <a:pt x="7027" y="8286"/>
                    <a:pt x="7121" y="8192"/>
                    <a:pt x="7247" y="8129"/>
                  </a:cubicBezTo>
                  <a:cubicBezTo>
                    <a:pt x="8413" y="7184"/>
                    <a:pt x="9011" y="5829"/>
                    <a:pt x="9011" y="4506"/>
                  </a:cubicBezTo>
                  <a:cubicBezTo>
                    <a:pt x="9011" y="2017"/>
                    <a:pt x="6995" y="1"/>
                    <a:pt x="453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8" name="Google Shape;8758;p71"/>
            <p:cNvSpPr/>
            <p:nvPr/>
          </p:nvSpPr>
          <p:spPr>
            <a:xfrm>
              <a:off x="3262600" y="3278475"/>
              <a:ext cx="35450" cy="35475"/>
            </a:xfrm>
            <a:custGeom>
              <a:rect b="b" l="l" r="r" t="t"/>
              <a:pathLst>
                <a:path extrusionOk="0" h="1419" w="1418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59" name="Google Shape;8759;p71"/>
            <p:cNvSpPr/>
            <p:nvPr/>
          </p:nvSpPr>
          <p:spPr>
            <a:xfrm>
              <a:off x="3220050" y="3452525"/>
              <a:ext cx="121325" cy="35475"/>
            </a:xfrm>
            <a:custGeom>
              <a:rect b="b" l="l" r="r" t="t"/>
              <a:pathLst>
                <a:path extrusionOk="0" h="1419" w="4853">
                  <a:moveTo>
                    <a:pt x="1" y="1"/>
                  </a:moveTo>
                  <a:lnTo>
                    <a:pt x="1" y="347"/>
                  </a:lnTo>
                  <a:cubicBezTo>
                    <a:pt x="1" y="946"/>
                    <a:pt x="473" y="1419"/>
                    <a:pt x="1040" y="1419"/>
                  </a:cubicBezTo>
                  <a:lnTo>
                    <a:pt x="3781" y="1419"/>
                  </a:lnTo>
                  <a:cubicBezTo>
                    <a:pt x="4380" y="1419"/>
                    <a:pt x="4853" y="946"/>
                    <a:pt x="4853" y="347"/>
                  </a:cubicBezTo>
                  <a:lnTo>
                    <a:pt x="485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0" name="Google Shape;8760;p71"/>
            <p:cNvSpPr/>
            <p:nvPr/>
          </p:nvSpPr>
          <p:spPr>
            <a:xfrm>
              <a:off x="3237375" y="3332025"/>
              <a:ext cx="86675" cy="52000"/>
            </a:xfrm>
            <a:custGeom>
              <a:rect b="b" l="l" r="r" t="t"/>
              <a:pathLst>
                <a:path extrusionOk="0" h="2080" w="3467">
                  <a:moveTo>
                    <a:pt x="1734" y="1"/>
                  </a:moveTo>
                  <a:cubicBezTo>
                    <a:pt x="789" y="1"/>
                    <a:pt x="1" y="725"/>
                    <a:pt x="1" y="1733"/>
                  </a:cubicBezTo>
                  <a:lnTo>
                    <a:pt x="1" y="2080"/>
                  </a:lnTo>
                  <a:lnTo>
                    <a:pt x="3466" y="2080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1" name="Google Shape;8761;p71"/>
            <p:cNvSpPr/>
            <p:nvPr/>
          </p:nvSpPr>
          <p:spPr>
            <a:xfrm>
              <a:off x="3237375" y="3505300"/>
              <a:ext cx="87450" cy="17350"/>
            </a:xfrm>
            <a:custGeom>
              <a:rect b="b" l="l" r="r" t="t"/>
              <a:pathLst>
                <a:path extrusionOk="0" h="694" w="3498">
                  <a:moveTo>
                    <a:pt x="32" y="1"/>
                  </a:moveTo>
                  <a:cubicBezTo>
                    <a:pt x="1" y="379"/>
                    <a:pt x="284" y="694"/>
                    <a:pt x="694" y="694"/>
                  </a:cubicBezTo>
                  <a:lnTo>
                    <a:pt x="2773" y="694"/>
                  </a:lnTo>
                  <a:cubicBezTo>
                    <a:pt x="3183" y="694"/>
                    <a:pt x="3498" y="379"/>
                    <a:pt x="34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762" name="Google Shape;8762;p71"/>
          <p:cNvSpPr/>
          <p:nvPr/>
        </p:nvSpPr>
        <p:spPr>
          <a:xfrm>
            <a:off x="3982694" y="3465033"/>
            <a:ext cx="347555" cy="331470"/>
          </a:xfrm>
          <a:custGeom>
            <a:rect b="b" l="l" r="r" t="t"/>
            <a:pathLst>
              <a:path extrusionOk="0" h="11870" w="12446">
                <a:moveTo>
                  <a:pt x="9421" y="1410"/>
                </a:moveTo>
                <a:cubicBezTo>
                  <a:pt x="9775" y="1410"/>
                  <a:pt x="10130" y="1544"/>
                  <a:pt x="10397" y="1812"/>
                </a:cubicBezTo>
                <a:cubicBezTo>
                  <a:pt x="10901" y="2316"/>
                  <a:pt x="10901" y="3198"/>
                  <a:pt x="10366" y="3734"/>
                </a:cubicBezTo>
                <a:lnTo>
                  <a:pt x="9169" y="4931"/>
                </a:lnTo>
                <a:cubicBezTo>
                  <a:pt x="8948" y="5152"/>
                  <a:pt x="8633" y="5278"/>
                  <a:pt x="8318" y="5309"/>
                </a:cubicBezTo>
                <a:lnTo>
                  <a:pt x="8476" y="5152"/>
                </a:lnTo>
                <a:cubicBezTo>
                  <a:pt x="8854" y="4773"/>
                  <a:pt x="8854" y="4112"/>
                  <a:pt x="8476" y="3702"/>
                </a:cubicBezTo>
                <a:cubicBezTo>
                  <a:pt x="8271" y="3513"/>
                  <a:pt x="8003" y="3419"/>
                  <a:pt x="7739" y="3419"/>
                </a:cubicBezTo>
                <a:cubicBezTo>
                  <a:pt x="7475" y="3419"/>
                  <a:pt x="7215" y="3513"/>
                  <a:pt x="7026" y="3702"/>
                </a:cubicBezTo>
                <a:lnTo>
                  <a:pt x="6869" y="3860"/>
                </a:lnTo>
                <a:cubicBezTo>
                  <a:pt x="6900" y="3545"/>
                  <a:pt x="7026" y="3230"/>
                  <a:pt x="7247" y="3009"/>
                </a:cubicBezTo>
                <a:lnTo>
                  <a:pt x="8444" y="1812"/>
                </a:lnTo>
                <a:cubicBezTo>
                  <a:pt x="8712" y="1544"/>
                  <a:pt x="9066" y="1410"/>
                  <a:pt x="9421" y="1410"/>
                </a:cubicBezTo>
                <a:close/>
                <a:moveTo>
                  <a:pt x="4128" y="6475"/>
                </a:moveTo>
                <a:lnTo>
                  <a:pt x="3970" y="6601"/>
                </a:lnTo>
                <a:cubicBezTo>
                  <a:pt x="3592" y="7010"/>
                  <a:pt x="3592" y="7672"/>
                  <a:pt x="3970" y="8081"/>
                </a:cubicBezTo>
                <a:cubicBezTo>
                  <a:pt x="4175" y="8270"/>
                  <a:pt x="4443" y="8365"/>
                  <a:pt x="4711" y="8365"/>
                </a:cubicBezTo>
                <a:cubicBezTo>
                  <a:pt x="4978" y="8365"/>
                  <a:pt x="5246" y="8270"/>
                  <a:pt x="5451" y="8081"/>
                </a:cubicBezTo>
                <a:lnTo>
                  <a:pt x="5577" y="7924"/>
                </a:lnTo>
                <a:lnTo>
                  <a:pt x="5577" y="7924"/>
                </a:lnTo>
                <a:cubicBezTo>
                  <a:pt x="5640" y="8270"/>
                  <a:pt x="5483" y="8586"/>
                  <a:pt x="5231" y="8838"/>
                </a:cubicBezTo>
                <a:lnTo>
                  <a:pt x="4065" y="10003"/>
                </a:lnTo>
                <a:cubicBezTo>
                  <a:pt x="3781" y="10271"/>
                  <a:pt x="3427" y="10405"/>
                  <a:pt x="3072" y="10405"/>
                </a:cubicBezTo>
                <a:cubicBezTo>
                  <a:pt x="2718" y="10405"/>
                  <a:pt x="2364" y="10271"/>
                  <a:pt x="2080" y="10003"/>
                </a:cubicBezTo>
                <a:cubicBezTo>
                  <a:pt x="1544" y="9468"/>
                  <a:pt x="1544" y="8586"/>
                  <a:pt x="2080" y="8050"/>
                </a:cubicBezTo>
                <a:lnTo>
                  <a:pt x="3277" y="6853"/>
                </a:lnTo>
                <a:cubicBezTo>
                  <a:pt x="3498" y="6601"/>
                  <a:pt x="3813" y="6506"/>
                  <a:pt x="4128" y="6475"/>
                </a:cubicBezTo>
                <a:close/>
                <a:moveTo>
                  <a:pt x="9373" y="0"/>
                </a:moveTo>
                <a:cubicBezTo>
                  <a:pt x="8665" y="0"/>
                  <a:pt x="7956" y="268"/>
                  <a:pt x="7404" y="804"/>
                </a:cubicBezTo>
                <a:lnTo>
                  <a:pt x="6239" y="1970"/>
                </a:lnTo>
                <a:cubicBezTo>
                  <a:pt x="5451" y="2757"/>
                  <a:pt x="5199" y="3986"/>
                  <a:pt x="5640" y="4994"/>
                </a:cubicBezTo>
                <a:lnTo>
                  <a:pt x="5325" y="5309"/>
                </a:lnTo>
                <a:cubicBezTo>
                  <a:pt x="4994" y="5170"/>
                  <a:pt x="4634" y="5100"/>
                  <a:pt x="4270" y="5100"/>
                </a:cubicBezTo>
                <a:cubicBezTo>
                  <a:pt x="3562" y="5100"/>
                  <a:pt x="2842" y="5366"/>
                  <a:pt x="2301" y="5908"/>
                </a:cubicBezTo>
                <a:lnTo>
                  <a:pt x="1103" y="7105"/>
                </a:lnTo>
                <a:cubicBezTo>
                  <a:pt x="1" y="8144"/>
                  <a:pt x="1" y="9940"/>
                  <a:pt x="1103" y="11043"/>
                </a:cubicBezTo>
                <a:cubicBezTo>
                  <a:pt x="1655" y="11594"/>
                  <a:pt x="2364" y="11870"/>
                  <a:pt x="3072" y="11870"/>
                </a:cubicBezTo>
                <a:cubicBezTo>
                  <a:pt x="3781" y="11870"/>
                  <a:pt x="4490" y="11594"/>
                  <a:pt x="5041" y="11043"/>
                </a:cubicBezTo>
                <a:lnTo>
                  <a:pt x="6239" y="9846"/>
                </a:lnTo>
                <a:cubicBezTo>
                  <a:pt x="7026" y="9058"/>
                  <a:pt x="7247" y="7829"/>
                  <a:pt x="6806" y="6821"/>
                </a:cubicBezTo>
                <a:lnTo>
                  <a:pt x="7121" y="6506"/>
                </a:lnTo>
                <a:cubicBezTo>
                  <a:pt x="7473" y="6656"/>
                  <a:pt x="7840" y="6729"/>
                  <a:pt x="8204" y="6729"/>
                </a:cubicBezTo>
                <a:cubicBezTo>
                  <a:pt x="8914" y="6729"/>
                  <a:pt x="9614" y="6449"/>
                  <a:pt x="10177" y="5908"/>
                </a:cubicBezTo>
                <a:lnTo>
                  <a:pt x="11342" y="4742"/>
                </a:lnTo>
                <a:cubicBezTo>
                  <a:pt x="12445" y="3639"/>
                  <a:pt x="12445" y="1907"/>
                  <a:pt x="11342" y="804"/>
                </a:cubicBezTo>
                <a:cubicBezTo>
                  <a:pt x="10791" y="268"/>
                  <a:pt x="10082" y="0"/>
                  <a:pt x="9373" y="0"/>
                </a:cubicBezTo>
                <a:close/>
              </a:path>
            </a:pathLst>
          </a:custGeom>
          <a:solidFill>
            <a:srgbClr val="5F7D95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8763" name="Google Shape;8763;p71"/>
          <p:cNvGrpSpPr/>
          <p:nvPr/>
        </p:nvGrpSpPr>
        <p:grpSpPr>
          <a:xfrm>
            <a:off x="3990205" y="3866740"/>
            <a:ext cx="332587" cy="329962"/>
            <a:chOff x="3133425" y="3955025"/>
            <a:chExt cx="297750" cy="295400"/>
          </a:xfrm>
        </p:grpSpPr>
        <p:sp>
          <p:nvSpPr>
            <p:cNvPr id="8764" name="Google Shape;8764;p71"/>
            <p:cNvSpPr/>
            <p:nvPr/>
          </p:nvSpPr>
          <p:spPr>
            <a:xfrm>
              <a:off x="3133425" y="4058225"/>
              <a:ext cx="297750" cy="192200"/>
            </a:xfrm>
            <a:custGeom>
              <a:rect b="b" l="l" r="r" t="t"/>
              <a:pathLst>
                <a:path extrusionOk="0" h="7688" w="11910">
                  <a:moveTo>
                    <a:pt x="5923" y="0"/>
                  </a:moveTo>
                  <a:cubicBezTo>
                    <a:pt x="5325" y="0"/>
                    <a:pt x="4821" y="347"/>
                    <a:pt x="4631" y="914"/>
                  </a:cubicBezTo>
                  <a:cubicBezTo>
                    <a:pt x="4505" y="1166"/>
                    <a:pt x="4505" y="1449"/>
                    <a:pt x="4568" y="1764"/>
                  </a:cubicBezTo>
                  <a:cubicBezTo>
                    <a:pt x="4884" y="1922"/>
                    <a:pt x="5199" y="2016"/>
                    <a:pt x="5577" y="2048"/>
                  </a:cubicBezTo>
                  <a:lnTo>
                    <a:pt x="5577" y="2741"/>
                  </a:lnTo>
                  <a:lnTo>
                    <a:pt x="2458" y="2741"/>
                  </a:lnTo>
                  <a:cubicBezTo>
                    <a:pt x="1859" y="2741"/>
                    <a:pt x="1418" y="3214"/>
                    <a:pt x="1418" y="3781"/>
                  </a:cubicBezTo>
                  <a:lnTo>
                    <a:pt x="1418" y="4190"/>
                  </a:lnTo>
                  <a:cubicBezTo>
                    <a:pt x="630" y="4316"/>
                    <a:pt x="0" y="5041"/>
                    <a:pt x="0" y="5891"/>
                  </a:cubicBezTo>
                  <a:cubicBezTo>
                    <a:pt x="0" y="6837"/>
                    <a:pt x="788" y="7687"/>
                    <a:pt x="1765" y="7687"/>
                  </a:cubicBezTo>
                  <a:cubicBezTo>
                    <a:pt x="2710" y="7687"/>
                    <a:pt x="3497" y="6900"/>
                    <a:pt x="3497" y="5891"/>
                  </a:cubicBezTo>
                  <a:cubicBezTo>
                    <a:pt x="3497" y="5072"/>
                    <a:pt x="2930" y="4316"/>
                    <a:pt x="2143" y="4190"/>
                  </a:cubicBezTo>
                  <a:lnTo>
                    <a:pt x="2143" y="3781"/>
                  </a:lnTo>
                  <a:cubicBezTo>
                    <a:pt x="2143" y="3592"/>
                    <a:pt x="2300" y="3434"/>
                    <a:pt x="2489" y="3434"/>
                  </a:cubicBezTo>
                  <a:lnTo>
                    <a:pt x="5608" y="3434"/>
                  </a:lnTo>
                  <a:lnTo>
                    <a:pt x="5608" y="4127"/>
                  </a:lnTo>
                  <a:cubicBezTo>
                    <a:pt x="4821" y="4285"/>
                    <a:pt x="4222" y="5009"/>
                    <a:pt x="4222" y="5860"/>
                  </a:cubicBezTo>
                  <a:cubicBezTo>
                    <a:pt x="4222" y="6805"/>
                    <a:pt x="5010" y="7656"/>
                    <a:pt x="5955" y="7656"/>
                  </a:cubicBezTo>
                  <a:cubicBezTo>
                    <a:pt x="6900" y="7656"/>
                    <a:pt x="7687" y="6868"/>
                    <a:pt x="7687" y="5860"/>
                  </a:cubicBezTo>
                  <a:cubicBezTo>
                    <a:pt x="7687" y="5041"/>
                    <a:pt x="7089" y="4285"/>
                    <a:pt x="6301" y="4127"/>
                  </a:cubicBezTo>
                  <a:lnTo>
                    <a:pt x="6301" y="3434"/>
                  </a:lnTo>
                  <a:lnTo>
                    <a:pt x="9452" y="3434"/>
                  </a:lnTo>
                  <a:cubicBezTo>
                    <a:pt x="9641" y="3434"/>
                    <a:pt x="9798" y="3592"/>
                    <a:pt x="9798" y="3781"/>
                  </a:cubicBezTo>
                  <a:lnTo>
                    <a:pt x="9798" y="4190"/>
                  </a:lnTo>
                  <a:cubicBezTo>
                    <a:pt x="9011" y="4316"/>
                    <a:pt x="8444" y="5041"/>
                    <a:pt x="8444" y="5891"/>
                  </a:cubicBezTo>
                  <a:cubicBezTo>
                    <a:pt x="8444" y="6837"/>
                    <a:pt x="9231" y="7687"/>
                    <a:pt x="10176" y="7687"/>
                  </a:cubicBezTo>
                  <a:cubicBezTo>
                    <a:pt x="11121" y="7687"/>
                    <a:pt x="11909" y="6900"/>
                    <a:pt x="11909" y="5891"/>
                  </a:cubicBezTo>
                  <a:cubicBezTo>
                    <a:pt x="11783" y="5135"/>
                    <a:pt x="11185" y="4379"/>
                    <a:pt x="10397" y="4222"/>
                  </a:cubicBezTo>
                  <a:lnTo>
                    <a:pt x="10397" y="3812"/>
                  </a:lnTo>
                  <a:cubicBezTo>
                    <a:pt x="10397" y="3245"/>
                    <a:pt x="9924" y="2804"/>
                    <a:pt x="9389" y="2804"/>
                  </a:cubicBezTo>
                  <a:lnTo>
                    <a:pt x="6238" y="2804"/>
                  </a:lnTo>
                  <a:lnTo>
                    <a:pt x="6238" y="2079"/>
                  </a:lnTo>
                  <a:cubicBezTo>
                    <a:pt x="6585" y="2048"/>
                    <a:pt x="6900" y="1922"/>
                    <a:pt x="7215" y="1827"/>
                  </a:cubicBezTo>
                  <a:cubicBezTo>
                    <a:pt x="7341" y="1418"/>
                    <a:pt x="7246" y="977"/>
                    <a:pt x="7057" y="630"/>
                  </a:cubicBezTo>
                  <a:cubicBezTo>
                    <a:pt x="6774" y="221"/>
                    <a:pt x="6396" y="0"/>
                    <a:pt x="59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5" name="Google Shape;8765;p71"/>
            <p:cNvSpPr/>
            <p:nvPr/>
          </p:nvSpPr>
          <p:spPr>
            <a:xfrm>
              <a:off x="3263375" y="4007025"/>
              <a:ext cx="35475" cy="35450"/>
            </a:xfrm>
            <a:custGeom>
              <a:rect b="b" l="l" r="r" t="t"/>
              <a:pathLst>
                <a:path extrusionOk="0" h="1418" w="1419">
                  <a:moveTo>
                    <a:pt x="725" y="0"/>
                  </a:moveTo>
                  <a:cubicBezTo>
                    <a:pt x="284" y="0"/>
                    <a:pt x="1" y="315"/>
                    <a:pt x="1" y="725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5"/>
                    <a:pt x="1103" y="0"/>
                    <a:pt x="72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6" name="Google Shape;8766;p71"/>
            <p:cNvSpPr/>
            <p:nvPr/>
          </p:nvSpPr>
          <p:spPr>
            <a:xfrm>
              <a:off x="3203525" y="3955025"/>
              <a:ext cx="155175" cy="135500"/>
            </a:xfrm>
            <a:custGeom>
              <a:rect b="b" l="l" r="r" t="t"/>
              <a:pathLst>
                <a:path extrusionOk="0" h="5420" w="6207">
                  <a:moveTo>
                    <a:pt x="3119" y="1"/>
                  </a:moveTo>
                  <a:cubicBezTo>
                    <a:pt x="1386" y="1"/>
                    <a:pt x="0" y="1387"/>
                    <a:pt x="0" y="3120"/>
                  </a:cubicBezTo>
                  <a:cubicBezTo>
                    <a:pt x="0" y="4002"/>
                    <a:pt x="410" y="4853"/>
                    <a:pt x="1071" y="5420"/>
                  </a:cubicBezTo>
                  <a:cubicBezTo>
                    <a:pt x="1071" y="5231"/>
                    <a:pt x="1103" y="5042"/>
                    <a:pt x="1197" y="4853"/>
                  </a:cubicBezTo>
                  <a:cubicBezTo>
                    <a:pt x="1323" y="4380"/>
                    <a:pt x="1701" y="3971"/>
                    <a:pt x="2111" y="3750"/>
                  </a:cubicBezTo>
                  <a:cubicBezTo>
                    <a:pt x="1890" y="3498"/>
                    <a:pt x="1733" y="3151"/>
                    <a:pt x="1733" y="2805"/>
                  </a:cubicBezTo>
                  <a:cubicBezTo>
                    <a:pt x="1733" y="2049"/>
                    <a:pt x="2363" y="1419"/>
                    <a:pt x="3119" y="1419"/>
                  </a:cubicBezTo>
                  <a:cubicBezTo>
                    <a:pt x="3844" y="1419"/>
                    <a:pt x="4474" y="2049"/>
                    <a:pt x="4474" y="2805"/>
                  </a:cubicBezTo>
                  <a:cubicBezTo>
                    <a:pt x="4474" y="3151"/>
                    <a:pt x="4348" y="3498"/>
                    <a:pt x="4096" y="3750"/>
                  </a:cubicBezTo>
                  <a:cubicBezTo>
                    <a:pt x="4379" y="3876"/>
                    <a:pt x="4600" y="4097"/>
                    <a:pt x="4789" y="4380"/>
                  </a:cubicBezTo>
                  <a:cubicBezTo>
                    <a:pt x="5009" y="4695"/>
                    <a:pt x="5135" y="5042"/>
                    <a:pt x="5167" y="5420"/>
                  </a:cubicBezTo>
                  <a:cubicBezTo>
                    <a:pt x="5797" y="4853"/>
                    <a:pt x="6207" y="4065"/>
                    <a:pt x="6207" y="3120"/>
                  </a:cubicBezTo>
                  <a:cubicBezTo>
                    <a:pt x="6207" y="1387"/>
                    <a:pt x="4852" y="1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67" name="Google Shape;8767;p71"/>
          <p:cNvGrpSpPr/>
          <p:nvPr/>
        </p:nvGrpSpPr>
        <p:grpSpPr>
          <a:xfrm>
            <a:off x="6081903" y="3048412"/>
            <a:ext cx="330827" cy="332000"/>
            <a:chOff x="4991425" y="3234750"/>
            <a:chExt cx="296175" cy="297225"/>
          </a:xfrm>
        </p:grpSpPr>
        <p:sp>
          <p:nvSpPr>
            <p:cNvPr id="8768" name="Google Shape;8768;p71"/>
            <p:cNvSpPr/>
            <p:nvPr/>
          </p:nvSpPr>
          <p:spPr>
            <a:xfrm>
              <a:off x="5077275" y="3304450"/>
              <a:ext cx="122100" cy="99275"/>
            </a:xfrm>
            <a:custGeom>
              <a:rect b="b" l="l" r="r" t="t"/>
              <a:pathLst>
                <a:path extrusionOk="0" h="3971" w="4884">
                  <a:moveTo>
                    <a:pt x="2426" y="1"/>
                  </a:moveTo>
                  <a:cubicBezTo>
                    <a:pt x="1103" y="1"/>
                    <a:pt x="0" y="1104"/>
                    <a:pt x="0" y="2427"/>
                  </a:cubicBezTo>
                  <a:cubicBezTo>
                    <a:pt x="0" y="3025"/>
                    <a:pt x="190" y="3530"/>
                    <a:pt x="536" y="3971"/>
                  </a:cubicBezTo>
                  <a:cubicBezTo>
                    <a:pt x="820" y="3624"/>
                    <a:pt x="1103" y="3309"/>
                    <a:pt x="1481" y="3057"/>
                  </a:cubicBezTo>
                  <a:cubicBezTo>
                    <a:pt x="1261" y="2805"/>
                    <a:pt x="1103" y="2458"/>
                    <a:pt x="1103" y="2112"/>
                  </a:cubicBezTo>
                  <a:cubicBezTo>
                    <a:pt x="1103" y="1356"/>
                    <a:pt x="1733" y="726"/>
                    <a:pt x="2489" y="726"/>
                  </a:cubicBezTo>
                  <a:cubicBezTo>
                    <a:pt x="3214" y="726"/>
                    <a:pt x="3844" y="1356"/>
                    <a:pt x="3844" y="2112"/>
                  </a:cubicBezTo>
                  <a:cubicBezTo>
                    <a:pt x="3844" y="2458"/>
                    <a:pt x="3687" y="2805"/>
                    <a:pt x="3466" y="3057"/>
                  </a:cubicBezTo>
                  <a:cubicBezTo>
                    <a:pt x="3844" y="3246"/>
                    <a:pt x="4128" y="3561"/>
                    <a:pt x="4317" y="3971"/>
                  </a:cubicBezTo>
                  <a:cubicBezTo>
                    <a:pt x="4695" y="3530"/>
                    <a:pt x="4884" y="3025"/>
                    <a:pt x="4884" y="2427"/>
                  </a:cubicBezTo>
                  <a:cubicBezTo>
                    <a:pt x="4884" y="1104"/>
                    <a:pt x="3781" y="1"/>
                    <a:pt x="242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69" name="Google Shape;8769;p71"/>
            <p:cNvSpPr/>
            <p:nvPr/>
          </p:nvSpPr>
          <p:spPr>
            <a:xfrm>
              <a:off x="5121375" y="3339900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725" y="1418"/>
                  </a:cubicBezTo>
                  <a:cubicBezTo>
                    <a:pt x="1103" y="1418"/>
                    <a:pt x="1418" y="1103"/>
                    <a:pt x="1418" y="694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0" name="Google Shape;8770;p71"/>
            <p:cNvSpPr/>
            <p:nvPr/>
          </p:nvSpPr>
          <p:spPr>
            <a:xfrm>
              <a:off x="5009550" y="3234750"/>
              <a:ext cx="259150" cy="261125"/>
            </a:xfrm>
            <a:custGeom>
              <a:rect b="b" l="l" r="r" t="t"/>
              <a:pathLst>
                <a:path extrusionOk="0" h="10445" w="10366">
                  <a:moveTo>
                    <a:pt x="5198" y="2159"/>
                  </a:moveTo>
                  <a:cubicBezTo>
                    <a:pt x="6931" y="2159"/>
                    <a:pt x="8286" y="3514"/>
                    <a:pt x="8286" y="5246"/>
                  </a:cubicBezTo>
                  <a:cubicBezTo>
                    <a:pt x="8286" y="6916"/>
                    <a:pt x="6931" y="8365"/>
                    <a:pt x="5198" y="8365"/>
                  </a:cubicBezTo>
                  <a:cubicBezTo>
                    <a:pt x="3340" y="8365"/>
                    <a:pt x="2079" y="6822"/>
                    <a:pt x="2079" y="5246"/>
                  </a:cubicBezTo>
                  <a:cubicBezTo>
                    <a:pt x="2079" y="3514"/>
                    <a:pt x="3497" y="2159"/>
                    <a:pt x="5198" y="2159"/>
                  </a:cubicBezTo>
                  <a:close/>
                  <a:moveTo>
                    <a:pt x="5167" y="1"/>
                  </a:moveTo>
                  <a:cubicBezTo>
                    <a:pt x="5088" y="1"/>
                    <a:pt x="5009" y="17"/>
                    <a:pt x="4946" y="48"/>
                  </a:cubicBezTo>
                  <a:lnTo>
                    <a:pt x="4001" y="836"/>
                  </a:lnTo>
                  <a:lnTo>
                    <a:pt x="2773" y="678"/>
                  </a:lnTo>
                  <a:cubicBezTo>
                    <a:pt x="2756" y="675"/>
                    <a:pt x="2739" y="673"/>
                    <a:pt x="2723" y="673"/>
                  </a:cubicBezTo>
                  <a:cubicBezTo>
                    <a:pt x="2583" y="673"/>
                    <a:pt x="2454" y="786"/>
                    <a:pt x="2426" y="899"/>
                  </a:cubicBezTo>
                  <a:lnTo>
                    <a:pt x="1953" y="2033"/>
                  </a:lnTo>
                  <a:lnTo>
                    <a:pt x="819" y="2505"/>
                  </a:lnTo>
                  <a:cubicBezTo>
                    <a:pt x="662" y="2568"/>
                    <a:pt x="567" y="2694"/>
                    <a:pt x="630" y="2852"/>
                  </a:cubicBezTo>
                  <a:lnTo>
                    <a:pt x="788" y="4081"/>
                  </a:lnTo>
                  <a:lnTo>
                    <a:pt x="32" y="5026"/>
                  </a:lnTo>
                  <a:cubicBezTo>
                    <a:pt x="0" y="5183"/>
                    <a:pt x="0" y="5341"/>
                    <a:pt x="63" y="5467"/>
                  </a:cubicBezTo>
                  <a:lnTo>
                    <a:pt x="819" y="6381"/>
                  </a:lnTo>
                  <a:lnTo>
                    <a:pt x="662" y="7609"/>
                  </a:lnTo>
                  <a:cubicBezTo>
                    <a:pt x="630" y="7767"/>
                    <a:pt x="725" y="7924"/>
                    <a:pt x="851" y="7956"/>
                  </a:cubicBezTo>
                  <a:lnTo>
                    <a:pt x="1985" y="8428"/>
                  </a:lnTo>
                  <a:lnTo>
                    <a:pt x="2457" y="9594"/>
                  </a:lnTo>
                  <a:cubicBezTo>
                    <a:pt x="2536" y="9725"/>
                    <a:pt x="2637" y="9791"/>
                    <a:pt x="2741" y="9791"/>
                  </a:cubicBezTo>
                  <a:cubicBezTo>
                    <a:pt x="2762" y="9791"/>
                    <a:pt x="2783" y="9788"/>
                    <a:pt x="2804" y="9783"/>
                  </a:cubicBezTo>
                  <a:lnTo>
                    <a:pt x="4033" y="9626"/>
                  </a:lnTo>
                  <a:lnTo>
                    <a:pt x="4978" y="10382"/>
                  </a:lnTo>
                  <a:cubicBezTo>
                    <a:pt x="5072" y="10413"/>
                    <a:pt x="5104" y="10445"/>
                    <a:pt x="5167" y="10445"/>
                  </a:cubicBezTo>
                  <a:cubicBezTo>
                    <a:pt x="5261" y="10445"/>
                    <a:pt x="5324" y="10413"/>
                    <a:pt x="5387" y="10382"/>
                  </a:cubicBezTo>
                  <a:lnTo>
                    <a:pt x="6333" y="9626"/>
                  </a:lnTo>
                  <a:lnTo>
                    <a:pt x="7530" y="9783"/>
                  </a:lnTo>
                  <a:cubicBezTo>
                    <a:pt x="7687" y="9783"/>
                    <a:pt x="7876" y="9689"/>
                    <a:pt x="7908" y="9594"/>
                  </a:cubicBezTo>
                  <a:lnTo>
                    <a:pt x="8380" y="8428"/>
                  </a:lnTo>
                  <a:lnTo>
                    <a:pt x="9515" y="7956"/>
                  </a:lnTo>
                  <a:cubicBezTo>
                    <a:pt x="9672" y="7893"/>
                    <a:pt x="9735" y="7767"/>
                    <a:pt x="9704" y="7609"/>
                  </a:cubicBezTo>
                  <a:lnTo>
                    <a:pt x="9546" y="6381"/>
                  </a:lnTo>
                  <a:lnTo>
                    <a:pt x="10302" y="5467"/>
                  </a:lnTo>
                  <a:cubicBezTo>
                    <a:pt x="10365" y="5341"/>
                    <a:pt x="10365" y="5120"/>
                    <a:pt x="10302" y="5026"/>
                  </a:cubicBezTo>
                  <a:lnTo>
                    <a:pt x="9546" y="4081"/>
                  </a:lnTo>
                  <a:lnTo>
                    <a:pt x="9704" y="2852"/>
                  </a:lnTo>
                  <a:cubicBezTo>
                    <a:pt x="9735" y="2694"/>
                    <a:pt x="9641" y="2537"/>
                    <a:pt x="9515" y="2505"/>
                  </a:cubicBezTo>
                  <a:lnTo>
                    <a:pt x="8380" y="2033"/>
                  </a:lnTo>
                  <a:lnTo>
                    <a:pt x="7908" y="899"/>
                  </a:lnTo>
                  <a:cubicBezTo>
                    <a:pt x="7826" y="762"/>
                    <a:pt x="7719" y="672"/>
                    <a:pt x="7589" y="672"/>
                  </a:cubicBezTo>
                  <a:cubicBezTo>
                    <a:pt x="7570" y="672"/>
                    <a:pt x="7550" y="674"/>
                    <a:pt x="7530" y="678"/>
                  </a:cubicBezTo>
                  <a:lnTo>
                    <a:pt x="6333" y="836"/>
                  </a:lnTo>
                  <a:lnTo>
                    <a:pt x="5387" y="48"/>
                  </a:lnTo>
                  <a:cubicBezTo>
                    <a:pt x="5324" y="17"/>
                    <a:pt x="5246" y="1"/>
                    <a:pt x="516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1" name="Google Shape;8771;p71"/>
            <p:cNvSpPr/>
            <p:nvPr/>
          </p:nvSpPr>
          <p:spPr>
            <a:xfrm>
              <a:off x="5105625" y="3391900"/>
              <a:ext cx="66975" cy="34675"/>
            </a:xfrm>
            <a:custGeom>
              <a:rect b="b" l="l" r="r" t="t"/>
              <a:pathLst>
                <a:path extrusionOk="0" h="1387" w="2679">
                  <a:moveTo>
                    <a:pt x="1355" y="0"/>
                  </a:moveTo>
                  <a:cubicBezTo>
                    <a:pt x="725" y="0"/>
                    <a:pt x="190" y="441"/>
                    <a:pt x="1" y="977"/>
                  </a:cubicBezTo>
                  <a:cubicBezTo>
                    <a:pt x="410" y="1229"/>
                    <a:pt x="820" y="1386"/>
                    <a:pt x="1355" y="1386"/>
                  </a:cubicBezTo>
                  <a:cubicBezTo>
                    <a:pt x="1859" y="1386"/>
                    <a:pt x="2301" y="1229"/>
                    <a:pt x="2679" y="977"/>
                  </a:cubicBezTo>
                  <a:cubicBezTo>
                    <a:pt x="2521" y="410"/>
                    <a:pt x="1985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2" name="Google Shape;8772;p71"/>
            <p:cNvSpPr/>
            <p:nvPr/>
          </p:nvSpPr>
          <p:spPr>
            <a:xfrm>
              <a:off x="5192275" y="3443075"/>
              <a:ext cx="95325" cy="86975"/>
            </a:xfrm>
            <a:custGeom>
              <a:rect b="b" l="l" r="r" t="t"/>
              <a:pathLst>
                <a:path extrusionOk="0" h="3479" w="3813">
                  <a:moveTo>
                    <a:pt x="2867" y="1"/>
                  </a:moveTo>
                  <a:cubicBezTo>
                    <a:pt x="2741" y="127"/>
                    <a:pt x="2647" y="221"/>
                    <a:pt x="2489" y="284"/>
                  </a:cubicBezTo>
                  <a:lnTo>
                    <a:pt x="1607" y="631"/>
                  </a:lnTo>
                  <a:lnTo>
                    <a:pt x="1260" y="1482"/>
                  </a:lnTo>
                  <a:cubicBezTo>
                    <a:pt x="1103" y="1891"/>
                    <a:pt x="693" y="2112"/>
                    <a:pt x="284" y="2112"/>
                  </a:cubicBezTo>
                  <a:lnTo>
                    <a:pt x="158" y="2112"/>
                  </a:lnTo>
                  <a:lnTo>
                    <a:pt x="0" y="2080"/>
                  </a:lnTo>
                  <a:lnTo>
                    <a:pt x="1166" y="3372"/>
                  </a:lnTo>
                  <a:cubicBezTo>
                    <a:pt x="1237" y="3443"/>
                    <a:pt x="1343" y="3478"/>
                    <a:pt x="1445" y="3478"/>
                  </a:cubicBezTo>
                  <a:cubicBezTo>
                    <a:pt x="1479" y="3478"/>
                    <a:pt x="1512" y="3474"/>
                    <a:pt x="1544" y="3466"/>
                  </a:cubicBezTo>
                  <a:cubicBezTo>
                    <a:pt x="1638" y="3403"/>
                    <a:pt x="1764" y="3340"/>
                    <a:pt x="1764" y="3183"/>
                  </a:cubicBezTo>
                  <a:lnTo>
                    <a:pt x="2080" y="1639"/>
                  </a:lnTo>
                  <a:lnTo>
                    <a:pt x="3497" y="1324"/>
                  </a:lnTo>
                  <a:cubicBezTo>
                    <a:pt x="3532" y="1338"/>
                    <a:pt x="3563" y="1344"/>
                    <a:pt x="3592" y="1344"/>
                  </a:cubicBezTo>
                  <a:cubicBezTo>
                    <a:pt x="3693" y="1344"/>
                    <a:pt x="3756" y="1265"/>
                    <a:pt x="3781" y="1167"/>
                  </a:cubicBezTo>
                  <a:cubicBezTo>
                    <a:pt x="3812" y="1072"/>
                    <a:pt x="3781" y="946"/>
                    <a:pt x="3686" y="820"/>
                  </a:cubicBezTo>
                  <a:lnTo>
                    <a:pt x="286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3" name="Google Shape;8773;p71"/>
            <p:cNvSpPr/>
            <p:nvPr/>
          </p:nvSpPr>
          <p:spPr>
            <a:xfrm>
              <a:off x="4991425" y="3444650"/>
              <a:ext cx="95325" cy="87325"/>
            </a:xfrm>
            <a:custGeom>
              <a:rect b="b" l="l" r="r" t="t"/>
              <a:pathLst>
                <a:path extrusionOk="0" h="3493" w="3813">
                  <a:moveTo>
                    <a:pt x="946" y="1"/>
                  </a:moveTo>
                  <a:lnTo>
                    <a:pt x="126" y="851"/>
                  </a:lnTo>
                  <a:cubicBezTo>
                    <a:pt x="0" y="851"/>
                    <a:pt x="0" y="1009"/>
                    <a:pt x="32" y="1104"/>
                  </a:cubicBezTo>
                  <a:cubicBezTo>
                    <a:pt x="95" y="1230"/>
                    <a:pt x="158" y="1324"/>
                    <a:pt x="315" y="1356"/>
                  </a:cubicBezTo>
                  <a:lnTo>
                    <a:pt x="1733" y="1671"/>
                  </a:lnTo>
                  <a:lnTo>
                    <a:pt x="2048" y="3214"/>
                  </a:lnTo>
                  <a:cubicBezTo>
                    <a:pt x="2080" y="3309"/>
                    <a:pt x="2174" y="3435"/>
                    <a:pt x="2300" y="3466"/>
                  </a:cubicBezTo>
                  <a:cubicBezTo>
                    <a:pt x="2328" y="3485"/>
                    <a:pt x="2361" y="3492"/>
                    <a:pt x="2396" y="3492"/>
                  </a:cubicBezTo>
                  <a:cubicBezTo>
                    <a:pt x="2482" y="3492"/>
                    <a:pt x="2580" y="3448"/>
                    <a:pt x="2647" y="3403"/>
                  </a:cubicBezTo>
                  <a:lnTo>
                    <a:pt x="3813" y="2112"/>
                  </a:lnTo>
                  <a:lnTo>
                    <a:pt x="3813" y="2112"/>
                  </a:lnTo>
                  <a:lnTo>
                    <a:pt x="3624" y="2143"/>
                  </a:lnTo>
                  <a:lnTo>
                    <a:pt x="3561" y="2143"/>
                  </a:lnTo>
                  <a:cubicBezTo>
                    <a:pt x="3119" y="2143"/>
                    <a:pt x="2773" y="1891"/>
                    <a:pt x="2552" y="1513"/>
                  </a:cubicBezTo>
                  <a:lnTo>
                    <a:pt x="2206" y="631"/>
                  </a:lnTo>
                  <a:lnTo>
                    <a:pt x="1355" y="284"/>
                  </a:lnTo>
                  <a:cubicBezTo>
                    <a:pt x="1198" y="221"/>
                    <a:pt x="1072" y="127"/>
                    <a:pt x="9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74" name="Google Shape;8774;p71"/>
          <p:cNvGrpSpPr/>
          <p:nvPr/>
        </p:nvGrpSpPr>
        <p:grpSpPr>
          <a:xfrm>
            <a:off x="6081903" y="3485159"/>
            <a:ext cx="330827" cy="291230"/>
            <a:chOff x="4991425" y="3617150"/>
            <a:chExt cx="296175" cy="260725"/>
          </a:xfrm>
        </p:grpSpPr>
        <p:sp>
          <p:nvSpPr>
            <p:cNvPr id="8775" name="Google Shape;8775;p71"/>
            <p:cNvSpPr/>
            <p:nvPr/>
          </p:nvSpPr>
          <p:spPr>
            <a:xfrm>
              <a:off x="5069400" y="3738450"/>
              <a:ext cx="139425" cy="139425"/>
            </a:xfrm>
            <a:custGeom>
              <a:rect b="b" l="l" r="r" t="t"/>
              <a:pathLst>
                <a:path extrusionOk="0" h="5577" w="5577">
                  <a:moveTo>
                    <a:pt x="2804" y="0"/>
                  </a:moveTo>
                  <a:cubicBezTo>
                    <a:pt x="1607" y="0"/>
                    <a:pt x="1450" y="725"/>
                    <a:pt x="1009" y="3308"/>
                  </a:cubicBezTo>
                  <a:cubicBezTo>
                    <a:pt x="946" y="3749"/>
                    <a:pt x="851" y="4285"/>
                    <a:pt x="757" y="4883"/>
                  </a:cubicBezTo>
                  <a:lnTo>
                    <a:pt x="347" y="4883"/>
                  </a:lnTo>
                  <a:cubicBezTo>
                    <a:pt x="158" y="4883"/>
                    <a:pt x="0" y="5041"/>
                    <a:pt x="0" y="5230"/>
                  </a:cubicBezTo>
                  <a:cubicBezTo>
                    <a:pt x="0" y="5419"/>
                    <a:pt x="158" y="5576"/>
                    <a:pt x="347" y="5576"/>
                  </a:cubicBezTo>
                  <a:lnTo>
                    <a:pt x="5230" y="5576"/>
                  </a:lnTo>
                  <a:cubicBezTo>
                    <a:pt x="5419" y="5545"/>
                    <a:pt x="5577" y="5387"/>
                    <a:pt x="5577" y="5198"/>
                  </a:cubicBezTo>
                  <a:cubicBezTo>
                    <a:pt x="5577" y="5009"/>
                    <a:pt x="5419" y="4852"/>
                    <a:pt x="5230" y="4852"/>
                  </a:cubicBezTo>
                  <a:lnTo>
                    <a:pt x="4852" y="4852"/>
                  </a:lnTo>
                  <a:cubicBezTo>
                    <a:pt x="4726" y="4253"/>
                    <a:pt x="4632" y="3749"/>
                    <a:pt x="4569" y="3277"/>
                  </a:cubicBezTo>
                  <a:cubicBezTo>
                    <a:pt x="4128" y="756"/>
                    <a:pt x="3970" y="0"/>
                    <a:pt x="28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6" name="Google Shape;8776;p71"/>
            <p:cNvSpPr/>
            <p:nvPr/>
          </p:nvSpPr>
          <p:spPr>
            <a:xfrm>
              <a:off x="5200150" y="3617150"/>
              <a:ext cx="69325" cy="69325"/>
            </a:xfrm>
            <a:custGeom>
              <a:rect b="b" l="l" r="r" t="t"/>
              <a:pathLst>
                <a:path extrusionOk="0" h="2773" w="2773">
                  <a:moveTo>
                    <a:pt x="1386" y="0"/>
                  </a:moveTo>
                  <a:cubicBezTo>
                    <a:pt x="630" y="0"/>
                    <a:pt x="0" y="630"/>
                    <a:pt x="0" y="1387"/>
                  </a:cubicBezTo>
                  <a:cubicBezTo>
                    <a:pt x="0" y="2111"/>
                    <a:pt x="630" y="2773"/>
                    <a:pt x="1386" y="2773"/>
                  </a:cubicBezTo>
                  <a:cubicBezTo>
                    <a:pt x="2143" y="2773"/>
                    <a:pt x="2773" y="2111"/>
                    <a:pt x="2773" y="1387"/>
                  </a:cubicBezTo>
                  <a:cubicBezTo>
                    <a:pt x="2773" y="630"/>
                    <a:pt x="2143" y="0"/>
                    <a:pt x="138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7" name="Google Shape;8777;p71"/>
            <p:cNvSpPr/>
            <p:nvPr/>
          </p:nvSpPr>
          <p:spPr>
            <a:xfrm>
              <a:off x="5009550" y="3617150"/>
              <a:ext cx="68525" cy="69325"/>
            </a:xfrm>
            <a:custGeom>
              <a:rect b="b" l="l" r="r" t="t"/>
              <a:pathLst>
                <a:path extrusionOk="0" h="2773" w="2741">
                  <a:moveTo>
                    <a:pt x="1355" y="0"/>
                  </a:moveTo>
                  <a:cubicBezTo>
                    <a:pt x="599" y="0"/>
                    <a:pt x="0" y="630"/>
                    <a:pt x="0" y="1387"/>
                  </a:cubicBezTo>
                  <a:cubicBezTo>
                    <a:pt x="0" y="2143"/>
                    <a:pt x="599" y="2773"/>
                    <a:pt x="1355" y="2773"/>
                  </a:cubicBezTo>
                  <a:cubicBezTo>
                    <a:pt x="2111" y="2773"/>
                    <a:pt x="2741" y="2143"/>
                    <a:pt x="2741" y="1387"/>
                  </a:cubicBezTo>
                  <a:cubicBezTo>
                    <a:pt x="2741" y="630"/>
                    <a:pt x="2111" y="0"/>
                    <a:pt x="13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8" name="Google Shape;8778;p71"/>
            <p:cNvSpPr/>
            <p:nvPr/>
          </p:nvSpPr>
          <p:spPr>
            <a:xfrm>
              <a:off x="4991425" y="3686450"/>
              <a:ext cx="104775" cy="52025"/>
            </a:xfrm>
            <a:custGeom>
              <a:rect b="b" l="l" r="r" t="t"/>
              <a:pathLst>
                <a:path extrusionOk="0" h="2081" w="4191">
                  <a:moveTo>
                    <a:pt x="568" y="1"/>
                  </a:moveTo>
                  <a:cubicBezTo>
                    <a:pt x="252" y="347"/>
                    <a:pt x="0" y="851"/>
                    <a:pt x="0" y="1356"/>
                  </a:cubicBezTo>
                  <a:lnTo>
                    <a:pt x="0" y="1734"/>
                  </a:lnTo>
                  <a:cubicBezTo>
                    <a:pt x="0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33" y="2080"/>
                    <a:pt x="4191" y="1923"/>
                    <a:pt x="4191" y="1734"/>
                  </a:cubicBezTo>
                  <a:lnTo>
                    <a:pt x="4191" y="1356"/>
                  </a:lnTo>
                  <a:cubicBezTo>
                    <a:pt x="4191" y="820"/>
                    <a:pt x="3970" y="347"/>
                    <a:pt x="3624" y="1"/>
                  </a:cubicBezTo>
                  <a:cubicBezTo>
                    <a:pt x="3245" y="410"/>
                    <a:pt x="2678" y="694"/>
                    <a:pt x="2080" y="694"/>
                  </a:cubicBezTo>
                  <a:cubicBezTo>
                    <a:pt x="1513" y="694"/>
                    <a:pt x="946" y="410"/>
                    <a:pt x="56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79" name="Google Shape;8779;p71"/>
            <p:cNvSpPr/>
            <p:nvPr/>
          </p:nvSpPr>
          <p:spPr>
            <a:xfrm>
              <a:off x="5183600" y="3686450"/>
              <a:ext cx="104000" cy="52025"/>
            </a:xfrm>
            <a:custGeom>
              <a:rect b="b" l="l" r="r" t="t"/>
              <a:pathLst>
                <a:path extrusionOk="0" h="2081" w="4160">
                  <a:moveTo>
                    <a:pt x="536" y="1"/>
                  </a:moveTo>
                  <a:cubicBezTo>
                    <a:pt x="221" y="347"/>
                    <a:pt x="1" y="851"/>
                    <a:pt x="1" y="1356"/>
                  </a:cubicBezTo>
                  <a:lnTo>
                    <a:pt x="1" y="1702"/>
                  </a:lnTo>
                  <a:cubicBezTo>
                    <a:pt x="1" y="1923"/>
                    <a:pt x="158" y="2080"/>
                    <a:pt x="347" y="2080"/>
                  </a:cubicBezTo>
                  <a:lnTo>
                    <a:pt x="3813" y="2080"/>
                  </a:lnTo>
                  <a:cubicBezTo>
                    <a:pt x="4002" y="2080"/>
                    <a:pt x="4159" y="1923"/>
                    <a:pt x="4159" y="1702"/>
                  </a:cubicBezTo>
                  <a:lnTo>
                    <a:pt x="4159" y="1356"/>
                  </a:lnTo>
                  <a:cubicBezTo>
                    <a:pt x="4159" y="820"/>
                    <a:pt x="3970" y="347"/>
                    <a:pt x="3624" y="1"/>
                  </a:cubicBezTo>
                  <a:cubicBezTo>
                    <a:pt x="3214" y="410"/>
                    <a:pt x="2679" y="694"/>
                    <a:pt x="2080" y="694"/>
                  </a:cubicBezTo>
                  <a:cubicBezTo>
                    <a:pt x="1450" y="694"/>
                    <a:pt x="946" y="410"/>
                    <a:pt x="53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0" name="Google Shape;8780;p71"/>
            <p:cNvSpPr/>
            <p:nvPr/>
          </p:nvSpPr>
          <p:spPr>
            <a:xfrm>
              <a:off x="5187550" y="3755775"/>
              <a:ext cx="100050" cy="52800"/>
            </a:xfrm>
            <a:custGeom>
              <a:rect b="b" l="l" r="r" t="t"/>
              <a:pathLst>
                <a:path extrusionOk="0" h="2112" w="4002">
                  <a:moveTo>
                    <a:pt x="0" y="0"/>
                  </a:moveTo>
                  <a:cubicBezTo>
                    <a:pt x="189" y="567"/>
                    <a:pt x="315" y="1229"/>
                    <a:pt x="473" y="2111"/>
                  </a:cubicBezTo>
                  <a:lnTo>
                    <a:pt x="3655" y="2111"/>
                  </a:lnTo>
                  <a:cubicBezTo>
                    <a:pt x="3844" y="2111"/>
                    <a:pt x="4001" y="1954"/>
                    <a:pt x="4001" y="1733"/>
                  </a:cubicBezTo>
                  <a:lnTo>
                    <a:pt x="4001" y="378"/>
                  </a:lnTo>
                  <a:cubicBezTo>
                    <a:pt x="3970" y="158"/>
                    <a:pt x="3844" y="0"/>
                    <a:pt x="365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1" name="Google Shape;8781;p71"/>
            <p:cNvSpPr/>
            <p:nvPr/>
          </p:nvSpPr>
          <p:spPr>
            <a:xfrm>
              <a:off x="4991425" y="3755775"/>
              <a:ext cx="100850" cy="52000"/>
            </a:xfrm>
            <a:custGeom>
              <a:rect b="b" l="l" r="r" t="t"/>
              <a:pathLst>
                <a:path extrusionOk="0" h="2080" w="403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733"/>
                  </a:lnTo>
                  <a:cubicBezTo>
                    <a:pt x="0" y="1954"/>
                    <a:pt x="158" y="2080"/>
                    <a:pt x="347" y="2080"/>
                  </a:cubicBezTo>
                  <a:lnTo>
                    <a:pt x="3561" y="2080"/>
                  </a:lnTo>
                  <a:cubicBezTo>
                    <a:pt x="3718" y="1229"/>
                    <a:pt x="3813" y="567"/>
                    <a:pt x="40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2" name="Google Shape;8782;p71"/>
          <p:cNvGrpSpPr/>
          <p:nvPr/>
        </p:nvGrpSpPr>
        <p:grpSpPr>
          <a:xfrm>
            <a:off x="6154927" y="3866740"/>
            <a:ext cx="184780" cy="329962"/>
            <a:chOff x="5056800" y="3962900"/>
            <a:chExt cx="165425" cy="295400"/>
          </a:xfrm>
        </p:grpSpPr>
        <p:sp>
          <p:nvSpPr>
            <p:cNvPr id="8783" name="Google Shape;8783;p71"/>
            <p:cNvSpPr/>
            <p:nvPr/>
          </p:nvSpPr>
          <p:spPr>
            <a:xfrm>
              <a:off x="5155250" y="4042450"/>
              <a:ext cx="66975" cy="104800"/>
            </a:xfrm>
            <a:custGeom>
              <a:rect b="b" l="l" r="r" t="t"/>
              <a:pathLst>
                <a:path extrusionOk="0" h="4192" w="2679">
                  <a:moveTo>
                    <a:pt x="0" y="1"/>
                  </a:moveTo>
                  <a:lnTo>
                    <a:pt x="505" y="3467"/>
                  </a:lnTo>
                  <a:lnTo>
                    <a:pt x="1103" y="4065"/>
                  </a:lnTo>
                  <a:cubicBezTo>
                    <a:pt x="1166" y="4128"/>
                    <a:pt x="1261" y="4191"/>
                    <a:pt x="1324" y="4191"/>
                  </a:cubicBezTo>
                  <a:lnTo>
                    <a:pt x="2300" y="4191"/>
                  </a:lnTo>
                  <a:cubicBezTo>
                    <a:pt x="2521" y="4191"/>
                    <a:pt x="2678" y="4034"/>
                    <a:pt x="2678" y="3813"/>
                  </a:cubicBezTo>
                  <a:lnTo>
                    <a:pt x="2678" y="2805"/>
                  </a:lnTo>
                  <a:cubicBezTo>
                    <a:pt x="2678" y="2710"/>
                    <a:pt x="2615" y="2616"/>
                    <a:pt x="2552" y="2553"/>
                  </a:cubicBezTo>
                  <a:lnTo>
                    <a:pt x="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4" name="Google Shape;8784;p71"/>
            <p:cNvSpPr/>
            <p:nvPr/>
          </p:nvSpPr>
          <p:spPr>
            <a:xfrm>
              <a:off x="5065450" y="3962900"/>
              <a:ext cx="88250" cy="52025"/>
            </a:xfrm>
            <a:custGeom>
              <a:rect b="b" l="l" r="r" t="t"/>
              <a:pathLst>
                <a:path extrusionOk="0" h="2081" w="3530">
                  <a:moveTo>
                    <a:pt x="347" y="1"/>
                  </a:moveTo>
                  <a:cubicBezTo>
                    <a:pt x="221" y="1"/>
                    <a:pt x="158" y="33"/>
                    <a:pt x="64" y="159"/>
                  </a:cubicBezTo>
                  <a:cubicBezTo>
                    <a:pt x="1" y="222"/>
                    <a:pt x="1" y="348"/>
                    <a:pt x="32" y="474"/>
                  </a:cubicBezTo>
                  <a:lnTo>
                    <a:pt x="568" y="2080"/>
                  </a:lnTo>
                  <a:lnTo>
                    <a:pt x="2931" y="2080"/>
                  </a:lnTo>
                  <a:lnTo>
                    <a:pt x="3498" y="474"/>
                  </a:lnTo>
                  <a:cubicBezTo>
                    <a:pt x="3529" y="348"/>
                    <a:pt x="3498" y="222"/>
                    <a:pt x="3466" y="159"/>
                  </a:cubicBezTo>
                  <a:cubicBezTo>
                    <a:pt x="3340" y="64"/>
                    <a:pt x="3214" y="1"/>
                    <a:pt x="31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5" name="Google Shape;8785;p71"/>
            <p:cNvSpPr/>
            <p:nvPr/>
          </p:nvSpPr>
          <p:spPr>
            <a:xfrm>
              <a:off x="5056800" y="4032225"/>
              <a:ext cx="104000" cy="226075"/>
            </a:xfrm>
            <a:custGeom>
              <a:rect b="b" l="l" r="r" t="t"/>
              <a:pathLst>
                <a:path extrusionOk="0" h="9043" w="4160">
                  <a:moveTo>
                    <a:pt x="977" y="0"/>
                  </a:moveTo>
                  <a:lnTo>
                    <a:pt x="0" y="6553"/>
                  </a:lnTo>
                  <a:cubicBezTo>
                    <a:pt x="0" y="6648"/>
                    <a:pt x="0" y="6742"/>
                    <a:pt x="63" y="6837"/>
                  </a:cubicBezTo>
                  <a:lnTo>
                    <a:pt x="1796" y="8916"/>
                  </a:lnTo>
                  <a:cubicBezTo>
                    <a:pt x="1859" y="9011"/>
                    <a:pt x="1954" y="9042"/>
                    <a:pt x="2080" y="9042"/>
                  </a:cubicBezTo>
                  <a:cubicBezTo>
                    <a:pt x="2174" y="9042"/>
                    <a:pt x="2269" y="9011"/>
                    <a:pt x="2332" y="8916"/>
                  </a:cubicBezTo>
                  <a:lnTo>
                    <a:pt x="4065" y="6837"/>
                  </a:lnTo>
                  <a:cubicBezTo>
                    <a:pt x="4159" y="6742"/>
                    <a:pt x="4159" y="6679"/>
                    <a:pt x="4159" y="6553"/>
                  </a:cubicBezTo>
                  <a:lnTo>
                    <a:pt x="3182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86" name="Google Shape;8786;p71"/>
          <p:cNvGrpSpPr/>
          <p:nvPr/>
        </p:nvGrpSpPr>
        <p:grpSpPr>
          <a:xfrm>
            <a:off x="7337415" y="3866754"/>
            <a:ext cx="331693" cy="329934"/>
            <a:chOff x="6168925" y="3936925"/>
            <a:chExt cx="296950" cy="295375"/>
          </a:xfrm>
        </p:grpSpPr>
        <p:sp>
          <p:nvSpPr>
            <p:cNvPr id="8787" name="Google Shape;8787;p71"/>
            <p:cNvSpPr/>
            <p:nvPr/>
          </p:nvSpPr>
          <p:spPr>
            <a:xfrm>
              <a:off x="6220900" y="4164550"/>
              <a:ext cx="18150" cy="18125"/>
            </a:xfrm>
            <a:custGeom>
              <a:rect b="b" l="l" r="r" t="t"/>
              <a:pathLst>
                <a:path extrusionOk="0" h="725" w="726">
                  <a:moveTo>
                    <a:pt x="379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67"/>
                    <a:pt x="158" y="725"/>
                    <a:pt x="379" y="725"/>
                  </a:cubicBezTo>
                  <a:cubicBezTo>
                    <a:pt x="568" y="725"/>
                    <a:pt x="725" y="567"/>
                    <a:pt x="725" y="347"/>
                  </a:cubicBez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8" name="Google Shape;8788;p71"/>
            <p:cNvSpPr/>
            <p:nvPr/>
          </p:nvSpPr>
          <p:spPr>
            <a:xfrm>
              <a:off x="6168925" y="3972375"/>
              <a:ext cx="227650" cy="259925"/>
            </a:xfrm>
            <a:custGeom>
              <a:rect b="b" l="l" r="r" t="t"/>
              <a:pathLst>
                <a:path extrusionOk="0" h="10397" w="9106">
                  <a:moveTo>
                    <a:pt x="3115" y="2135"/>
                  </a:moveTo>
                  <a:cubicBezTo>
                    <a:pt x="3206" y="2135"/>
                    <a:pt x="3293" y="2158"/>
                    <a:pt x="3340" y="2205"/>
                  </a:cubicBezTo>
                  <a:cubicBezTo>
                    <a:pt x="3466" y="2331"/>
                    <a:pt x="3466" y="2583"/>
                    <a:pt x="3340" y="2678"/>
                  </a:cubicBezTo>
                  <a:lnTo>
                    <a:pt x="2930" y="3119"/>
                  </a:lnTo>
                  <a:lnTo>
                    <a:pt x="3340" y="3560"/>
                  </a:lnTo>
                  <a:cubicBezTo>
                    <a:pt x="3466" y="3686"/>
                    <a:pt x="3466" y="3907"/>
                    <a:pt x="3340" y="4033"/>
                  </a:cubicBezTo>
                  <a:cubicBezTo>
                    <a:pt x="3293" y="4096"/>
                    <a:pt x="3206" y="4127"/>
                    <a:pt x="3115" y="4127"/>
                  </a:cubicBezTo>
                  <a:cubicBezTo>
                    <a:pt x="3025" y="4127"/>
                    <a:pt x="2930" y="4096"/>
                    <a:pt x="2867" y="4033"/>
                  </a:cubicBezTo>
                  <a:lnTo>
                    <a:pt x="2458" y="3592"/>
                  </a:lnTo>
                  <a:lnTo>
                    <a:pt x="2017" y="4033"/>
                  </a:lnTo>
                  <a:cubicBezTo>
                    <a:pt x="1954" y="4096"/>
                    <a:pt x="1867" y="4127"/>
                    <a:pt x="1780" y="4127"/>
                  </a:cubicBezTo>
                  <a:cubicBezTo>
                    <a:pt x="1694" y="4127"/>
                    <a:pt x="1607" y="4096"/>
                    <a:pt x="1544" y="4033"/>
                  </a:cubicBezTo>
                  <a:cubicBezTo>
                    <a:pt x="1418" y="3907"/>
                    <a:pt x="1418" y="3686"/>
                    <a:pt x="1544" y="3560"/>
                  </a:cubicBezTo>
                  <a:lnTo>
                    <a:pt x="1985" y="3119"/>
                  </a:lnTo>
                  <a:lnTo>
                    <a:pt x="1544" y="2678"/>
                  </a:lnTo>
                  <a:cubicBezTo>
                    <a:pt x="1418" y="2583"/>
                    <a:pt x="1418" y="2331"/>
                    <a:pt x="1544" y="2205"/>
                  </a:cubicBezTo>
                  <a:cubicBezTo>
                    <a:pt x="1591" y="2158"/>
                    <a:pt x="1678" y="2135"/>
                    <a:pt x="1769" y="2135"/>
                  </a:cubicBezTo>
                  <a:cubicBezTo>
                    <a:pt x="1859" y="2135"/>
                    <a:pt x="1954" y="2158"/>
                    <a:pt x="2017" y="2205"/>
                  </a:cubicBezTo>
                  <a:lnTo>
                    <a:pt x="2458" y="2646"/>
                  </a:lnTo>
                  <a:lnTo>
                    <a:pt x="2867" y="2205"/>
                  </a:lnTo>
                  <a:cubicBezTo>
                    <a:pt x="2930" y="2158"/>
                    <a:pt x="3025" y="2135"/>
                    <a:pt x="3115" y="2135"/>
                  </a:cubicBezTo>
                  <a:close/>
                  <a:moveTo>
                    <a:pt x="6727" y="2079"/>
                  </a:moveTo>
                  <a:cubicBezTo>
                    <a:pt x="6813" y="2079"/>
                    <a:pt x="6900" y="2111"/>
                    <a:pt x="6963" y="2174"/>
                  </a:cubicBezTo>
                  <a:lnTo>
                    <a:pt x="7688" y="2898"/>
                  </a:lnTo>
                  <a:cubicBezTo>
                    <a:pt x="7719" y="2993"/>
                    <a:pt x="7719" y="3245"/>
                    <a:pt x="7593" y="3371"/>
                  </a:cubicBezTo>
                  <a:cubicBezTo>
                    <a:pt x="7546" y="3418"/>
                    <a:pt x="7459" y="3442"/>
                    <a:pt x="7369" y="3442"/>
                  </a:cubicBezTo>
                  <a:cubicBezTo>
                    <a:pt x="7278" y="3442"/>
                    <a:pt x="7183" y="3418"/>
                    <a:pt x="7120" y="3371"/>
                  </a:cubicBezTo>
                  <a:lnTo>
                    <a:pt x="7026" y="3245"/>
                  </a:lnTo>
                  <a:lnTo>
                    <a:pt x="7026" y="4505"/>
                  </a:lnTo>
                  <a:cubicBezTo>
                    <a:pt x="7026" y="5104"/>
                    <a:pt x="6553" y="5513"/>
                    <a:pt x="5986" y="5513"/>
                  </a:cubicBezTo>
                  <a:lnTo>
                    <a:pt x="3151" y="5513"/>
                  </a:lnTo>
                  <a:cubicBezTo>
                    <a:pt x="2962" y="5513"/>
                    <a:pt x="2804" y="5671"/>
                    <a:pt x="2804" y="5891"/>
                  </a:cubicBezTo>
                  <a:lnTo>
                    <a:pt x="2804" y="7026"/>
                  </a:lnTo>
                  <a:cubicBezTo>
                    <a:pt x="3182" y="7183"/>
                    <a:pt x="3497" y="7530"/>
                    <a:pt x="3497" y="8002"/>
                  </a:cubicBezTo>
                  <a:cubicBezTo>
                    <a:pt x="3497" y="8601"/>
                    <a:pt x="3025" y="9042"/>
                    <a:pt x="2489" y="9042"/>
                  </a:cubicBezTo>
                  <a:cubicBezTo>
                    <a:pt x="1922" y="9042"/>
                    <a:pt x="1450" y="8569"/>
                    <a:pt x="1450" y="8002"/>
                  </a:cubicBezTo>
                  <a:cubicBezTo>
                    <a:pt x="1450" y="7561"/>
                    <a:pt x="1733" y="7183"/>
                    <a:pt x="2174" y="7026"/>
                  </a:cubicBezTo>
                  <a:lnTo>
                    <a:pt x="2174" y="5891"/>
                  </a:lnTo>
                  <a:cubicBezTo>
                    <a:pt x="2174" y="5293"/>
                    <a:pt x="2647" y="4852"/>
                    <a:pt x="3182" y="4852"/>
                  </a:cubicBezTo>
                  <a:lnTo>
                    <a:pt x="6018" y="4852"/>
                  </a:lnTo>
                  <a:cubicBezTo>
                    <a:pt x="6207" y="4852"/>
                    <a:pt x="6364" y="4694"/>
                    <a:pt x="6364" y="4505"/>
                  </a:cubicBezTo>
                  <a:lnTo>
                    <a:pt x="6364" y="3245"/>
                  </a:lnTo>
                  <a:lnTo>
                    <a:pt x="6270" y="3371"/>
                  </a:lnTo>
                  <a:cubicBezTo>
                    <a:pt x="6207" y="3418"/>
                    <a:pt x="6120" y="3442"/>
                    <a:pt x="6034" y="3442"/>
                  </a:cubicBezTo>
                  <a:cubicBezTo>
                    <a:pt x="5947" y="3442"/>
                    <a:pt x="5860" y="3418"/>
                    <a:pt x="5797" y="3371"/>
                  </a:cubicBezTo>
                  <a:cubicBezTo>
                    <a:pt x="5671" y="3245"/>
                    <a:pt x="5671" y="2993"/>
                    <a:pt x="5797" y="2898"/>
                  </a:cubicBezTo>
                  <a:lnTo>
                    <a:pt x="6490" y="2174"/>
                  </a:lnTo>
                  <a:cubicBezTo>
                    <a:pt x="6553" y="2111"/>
                    <a:pt x="6640" y="2079"/>
                    <a:pt x="6727" y="2079"/>
                  </a:cubicBezTo>
                  <a:close/>
                  <a:moveTo>
                    <a:pt x="7369" y="7057"/>
                  </a:moveTo>
                  <a:cubicBezTo>
                    <a:pt x="7459" y="7057"/>
                    <a:pt x="7546" y="7089"/>
                    <a:pt x="7593" y="7152"/>
                  </a:cubicBezTo>
                  <a:cubicBezTo>
                    <a:pt x="7719" y="7246"/>
                    <a:pt x="7719" y="7498"/>
                    <a:pt x="7593" y="7624"/>
                  </a:cubicBezTo>
                  <a:lnTo>
                    <a:pt x="7183" y="8034"/>
                  </a:lnTo>
                  <a:lnTo>
                    <a:pt x="7593" y="8475"/>
                  </a:lnTo>
                  <a:cubicBezTo>
                    <a:pt x="7719" y="8601"/>
                    <a:pt x="7719" y="8821"/>
                    <a:pt x="7593" y="8947"/>
                  </a:cubicBezTo>
                  <a:cubicBezTo>
                    <a:pt x="7546" y="9010"/>
                    <a:pt x="7459" y="9042"/>
                    <a:pt x="7369" y="9042"/>
                  </a:cubicBezTo>
                  <a:cubicBezTo>
                    <a:pt x="7278" y="9042"/>
                    <a:pt x="7183" y="9010"/>
                    <a:pt x="7120" y="8947"/>
                  </a:cubicBezTo>
                  <a:lnTo>
                    <a:pt x="6711" y="8506"/>
                  </a:lnTo>
                  <a:lnTo>
                    <a:pt x="6270" y="8947"/>
                  </a:lnTo>
                  <a:cubicBezTo>
                    <a:pt x="6207" y="9010"/>
                    <a:pt x="6120" y="9042"/>
                    <a:pt x="6034" y="9042"/>
                  </a:cubicBezTo>
                  <a:cubicBezTo>
                    <a:pt x="5947" y="9042"/>
                    <a:pt x="5860" y="9010"/>
                    <a:pt x="5797" y="8947"/>
                  </a:cubicBezTo>
                  <a:cubicBezTo>
                    <a:pt x="5671" y="8821"/>
                    <a:pt x="5671" y="8601"/>
                    <a:pt x="5797" y="8475"/>
                  </a:cubicBezTo>
                  <a:lnTo>
                    <a:pt x="6207" y="8034"/>
                  </a:lnTo>
                  <a:lnTo>
                    <a:pt x="5797" y="7624"/>
                  </a:lnTo>
                  <a:cubicBezTo>
                    <a:pt x="5671" y="7498"/>
                    <a:pt x="5671" y="7246"/>
                    <a:pt x="5797" y="7152"/>
                  </a:cubicBezTo>
                  <a:cubicBezTo>
                    <a:pt x="5845" y="7089"/>
                    <a:pt x="5931" y="7057"/>
                    <a:pt x="6022" y="7057"/>
                  </a:cubicBezTo>
                  <a:cubicBezTo>
                    <a:pt x="6112" y="7057"/>
                    <a:pt x="6207" y="7089"/>
                    <a:pt x="6270" y="7152"/>
                  </a:cubicBezTo>
                  <a:lnTo>
                    <a:pt x="6711" y="7561"/>
                  </a:lnTo>
                  <a:lnTo>
                    <a:pt x="7120" y="7152"/>
                  </a:lnTo>
                  <a:cubicBezTo>
                    <a:pt x="7183" y="7089"/>
                    <a:pt x="7278" y="7057"/>
                    <a:pt x="7369" y="7057"/>
                  </a:cubicBezTo>
                  <a:close/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9388"/>
                  </a:lnTo>
                  <a:cubicBezTo>
                    <a:pt x="0" y="9987"/>
                    <a:pt x="473" y="10397"/>
                    <a:pt x="1040" y="10397"/>
                  </a:cubicBezTo>
                  <a:lnTo>
                    <a:pt x="8003" y="10397"/>
                  </a:lnTo>
                  <a:cubicBezTo>
                    <a:pt x="8601" y="10397"/>
                    <a:pt x="9011" y="9924"/>
                    <a:pt x="9011" y="9388"/>
                  </a:cubicBezTo>
                  <a:lnTo>
                    <a:pt x="9011" y="1040"/>
                  </a:lnTo>
                  <a:cubicBezTo>
                    <a:pt x="9105" y="473"/>
                    <a:pt x="8633" y="0"/>
                    <a:pt x="8034" y="0"/>
                  </a:cubicBezTo>
                  <a:lnTo>
                    <a:pt x="7341" y="0"/>
                  </a:lnTo>
                  <a:cubicBezTo>
                    <a:pt x="7341" y="756"/>
                    <a:pt x="6711" y="1386"/>
                    <a:pt x="5955" y="1386"/>
                  </a:cubicBezTo>
                  <a:lnTo>
                    <a:pt x="3119" y="1386"/>
                  </a:lnTo>
                  <a:cubicBezTo>
                    <a:pt x="2363" y="1386"/>
                    <a:pt x="1733" y="756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89" name="Google Shape;8789;p71"/>
            <p:cNvSpPr/>
            <p:nvPr/>
          </p:nvSpPr>
          <p:spPr>
            <a:xfrm>
              <a:off x="6228775" y="3936925"/>
              <a:ext cx="106350" cy="53575"/>
            </a:xfrm>
            <a:custGeom>
              <a:rect b="b" l="l" r="r" t="t"/>
              <a:pathLst>
                <a:path extrusionOk="0" h="2143" w="4254">
                  <a:moveTo>
                    <a:pt x="2143" y="0"/>
                  </a:moveTo>
                  <a:cubicBezTo>
                    <a:pt x="1860" y="0"/>
                    <a:pt x="1576" y="221"/>
                    <a:pt x="1450" y="473"/>
                  </a:cubicBezTo>
                  <a:lnTo>
                    <a:pt x="1387" y="725"/>
                  </a:lnTo>
                  <a:lnTo>
                    <a:pt x="725" y="725"/>
                  </a:lnTo>
                  <a:cubicBezTo>
                    <a:pt x="316" y="725"/>
                    <a:pt x="1" y="1040"/>
                    <a:pt x="1" y="1418"/>
                  </a:cubicBezTo>
                  <a:cubicBezTo>
                    <a:pt x="1" y="1828"/>
                    <a:pt x="316" y="2143"/>
                    <a:pt x="725" y="2143"/>
                  </a:cubicBezTo>
                  <a:lnTo>
                    <a:pt x="3561" y="2143"/>
                  </a:lnTo>
                  <a:cubicBezTo>
                    <a:pt x="3939" y="2143"/>
                    <a:pt x="4254" y="1828"/>
                    <a:pt x="4254" y="1418"/>
                  </a:cubicBezTo>
                  <a:cubicBezTo>
                    <a:pt x="4254" y="1040"/>
                    <a:pt x="3939" y="725"/>
                    <a:pt x="3561" y="725"/>
                  </a:cubicBezTo>
                  <a:lnTo>
                    <a:pt x="2868" y="725"/>
                  </a:lnTo>
                  <a:lnTo>
                    <a:pt x="2805" y="473"/>
                  </a:lnTo>
                  <a:cubicBezTo>
                    <a:pt x="2710" y="221"/>
                    <a:pt x="2458" y="0"/>
                    <a:pt x="21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0" name="Google Shape;8790;p71"/>
            <p:cNvSpPr/>
            <p:nvPr/>
          </p:nvSpPr>
          <p:spPr>
            <a:xfrm>
              <a:off x="6412300" y="4059000"/>
              <a:ext cx="52000" cy="105575"/>
            </a:xfrm>
            <a:custGeom>
              <a:rect b="b" l="l" r="r" t="t"/>
              <a:pathLst>
                <a:path extrusionOk="0" h="4223" w="2080">
                  <a:moveTo>
                    <a:pt x="0" y="1"/>
                  </a:moveTo>
                  <a:lnTo>
                    <a:pt x="0" y="4222"/>
                  </a:lnTo>
                  <a:lnTo>
                    <a:pt x="32" y="4222"/>
                  </a:lnTo>
                  <a:cubicBezTo>
                    <a:pt x="315" y="4002"/>
                    <a:pt x="662" y="3876"/>
                    <a:pt x="1072" y="3876"/>
                  </a:cubicBezTo>
                  <a:cubicBezTo>
                    <a:pt x="1450" y="3876"/>
                    <a:pt x="1796" y="4002"/>
                    <a:pt x="2080" y="4222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1" name="Google Shape;8791;p71"/>
            <p:cNvSpPr/>
            <p:nvPr/>
          </p:nvSpPr>
          <p:spPr>
            <a:xfrm>
              <a:off x="6413875" y="4007025"/>
              <a:ext cx="52000" cy="34675"/>
            </a:xfrm>
            <a:custGeom>
              <a:rect b="b" l="l" r="r" t="t"/>
              <a:pathLst>
                <a:path extrusionOk="0" h="1387" w="2080">
                  <a:moveTo>
                    <a:pt x="1040" y="0"/>
                  </a:moveTo>
                  <a:cubicBezTo>
                    <a:pt x="441" y="0"/>
                    <a:pt x="0" y="473"/>
                    <a:pt x="0" y="1040"/>
                  </a:cubicBezTo>
                  <a:lnTo>
                    <a:pt x="0" y="1386"/>
                  </a:lnTo>
                  <a:lnTo>
                    <a:pt x="2080" y="1386"/>
                  </a:lnTo>
                  <a:lnTo>
                    <a:pt x="2080" y="1040"/>
                  </a:lnTo>
                  <a:cubicBezTo>
                    <a:pt x="2048" y="473"/>
                    <a:pt x="1576" y="0"/>
                    <a:pt x="104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2" name="Google Shape;8792;p71"/>
            <p:cNvSpPr/>
            <p:nvPr/>
          </p:nvSpPr>
          <p:spPr>
            <a:xfrm>
              <a:off x="6417800" y="4173200"/>
              <a:ext cx="43350" cy="43350"/>
            </a:xfrm>
            <a:custGeom>
              <a:rect b="b" l="l" r="r" t="t"/>
              <a:pathLst>
                <a:path extrusionOk="0" h="1734" w="1734">
                  <a:moveTo>
                    <a:pt x="883" y="1"/>
                  </a:moveTo>
                  <a:cubicBezTo>
                    <a:pt x="537" y="1"/>
                    <a:pt x="190" y="221"/>
                    <a:pt x="1" y="442"/>
                  </a:cubicBezTo>
                  <a:lnTo>
                    <a:pt x="568" y="1545"/>
                  </a:lnTo>
                  <a:cubicBezTo>
                    <a:pt x="600" y="1671"/>
                    <a:pt x="757" y="1734"/>
                    <a:pt x="883" y="1734"/>
                  </a:cubicBezTo>
                  <a:cubicBezTo>
                    <a:pt x="978" y="1734"/>
                    <a:pt x="1104" y="1671"/>
                    <a:pt x="1198" y="1545"/>
                  </a:cubicBezTo>
                  <a:lnTo>
                    <a:pt x="1734" y="442"/>
                  </a:lnTo>
                  <a:cubicBezTo>
                    <a:pt x="1545" y="158"/>
                    <a:pt x="1230" y="1"/>
                    <a:pt x="88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3" name="Google Shape;8793;p71"/>
          <p:cNvGrpSpPr/>
          <p:nvPr/>
        </p:nvGrpSpPr>
        <p:grpSpPr>
          <a:xfrm>
            <a:off x="2310396" y="3049446"/>
            <a:ext cx="329040" cy="329934"/>
            <a:chOff x="1674750" y="3254050"/>
            <a:chExt cx="294575" cy="295375"/>
          </a:xfrm>
        </p:grpSpPr>
        <p:sp>
          <p:nvSpPr>
            <p:cNvPr id="8794" name="Google Shape;8794;p71"/>
            <p:cNvSpPr/>
            <p:nvPr/>
          </p:nvSpPr>
          <p:spPr>
            <a:xfrm>
              <a:off x="1691275" y="3351700"/>
              <a:ext cx="278050" cy="197725"/>
            </a:xfrm>
            <a:custGeom>
              <a:rect b="b" l="l" r="r" t="t"/>
              <a:pathLst>
                <a:path extrusionOk="0" h="7909" w="11122">
                  <a:moveTo>
                    <a:pt x="10535" y="0"/>
                  </a:moveTo>
                  <a:cubicBezTo>
                    <a:pt x="10489" y="0"/>
                    <a:pt x="10442" y="10"/>
                    <a:pt x="10397" y="33"/>
                  </a:cubicBezTo>
                  <a:cubicBezTo>
                    <a:pt x="10208" y="64"/>
                    <a:pt x="10114" y="253"/>
                    <a:pt x="10177" y="474"/>
                  </a:cubicBezTo>
                  <a:cubicBezTo>
                    <a:pt x="10334" y="978"/>
                    <a:pt x="10429" y="1482"/>
                    <a:pt x="10429" y="1986"/>
                  </a:cubicBezTo>
                  <a:cubicBezTo>
                    <a:pt x="10429" y="4885"/>
                    <a:pt x="8066" y="7247"/>
                    <a:pt x="5199" y="7247"/>
                  </a:cubicBezTo>
                  <a:cubicBezTo>
                    <a:pt x="3561" y="7247"/>
                    <a:pt x="2017" y="6397"/>
                    <a:pt x="1072" y="5137"/>
                  </a:cubicBezTo>
                  <a:lnTo>
                    <a:pt x="1733" y="5137"/>
                  </a:lnTo>
                  <a:cubicBezTo>
                    <a:pt x="1922" y="5137"/>
                    <a:pt x="2080" y="4979"/>
                    <a:pt x="2080" y="4790"/>
                  </a:cubicBezTo>
                  <a:cubicBezTo>
                    <a:pt x="2080" y="4601"/>
                    <a:pt x="1922" y="4443"/>
                    <a:pt x="1733" y="4443"/>
                  </a:cubicBezTo>
                  <a:lnTo>
                    <a:pt x="347" y="4443"/>
                  </a:lnTo>
                  <a:cubicBezTo>
                    <a:pt x="158" y="4443"/>
                    <a:pt x="1" y="4601"/>
                    <a:pt x="1" y="4790"/>
                  </a:cubicBezTo>
                  <a:lnTo>
                    <a:pt x="1" y="6176"/>
                  </a:lnTo>
                  <a:cubicBezTo>
                    <a:pt x="1" y="6365"/>
                    <a:pt x="158" y="6523"/>
                    <a:pt x="347" y="6523"/>
                  </a:cubicBezTo>
                  <a:cubicBezTo>
                    <a:pt x="536" y="6523"/>
                    <a:pt x="694" y="6365"/>
                    <a:pt x="694" y="6176"/>
                  </a:cubicBezTo>
                  <a:lnTo>
                    <a:pt x="694" y="5767"/>
                  </a:lnTo>
                  <a:cubicBezTo>
                    <a:pt x="1796" y="7090"/>
                    <a:pt x="3466" y="7909"/>
                    <a:pt x="5199" y="7909"/>
                  </a:cubicBezTo>
                  <a:cubicBezTo>
                    <a:pt x="8412" y="7909"/>
                    <a:pt x="11122" y="5231"/>
                    <a:pt x="11122" y="1986"/>
                  </a:cubicBezTo>
                  <a:cubicBezTo>
                    <a:pt x="11122" y="1419"/>
                    <a:pt x="10996" y="820"/>
                    <a:pt x="10838" y="222"/>
                  </a:cubicBezTo>
                  <a:cubicBezTo>
                    <a:pt x="10814" y="102"/>
                    <a:pt x="10681" y="0"/>
                    <a:pt x="1053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5" name="Google Shape;8795;p71"/>
            <p:cNvSpPr/>
            <p:nvPr/>
          </p:nvSpPr>
          <p:spPr>
            <a:xfrm>
              <a:off x="1674750" y="3254050"/>
              <a:ext cx="277250" cy="197900"/>
            </a:xfrm>
            <a:custGeom>
              <a:rect b="b" l="l" r="r" t="t"/>
              <a:pathLst>
                <a:path extrusionOk="0" h="7916" w="11090">
                  <a:moveTo>
                    <a:pt x="5891" y="1"/>
                  </a:moveTo>
                  <a:cubicBezTo>
                    <a:pt x="2678" y="1"/>
                    <a:pt x="0" y="2679"/>
                    <a:pt x="0" y="5892"/>
                  </a:cubicBezTo>
                  <a:cubicBezTo>
                    <a:pt x="0" y="6491"/>
                    <a:pt x="126" y="7089"/>
                    <a:pt x="284" y="7656"/>
                  </a:cubicBezTo>
                  <a:cubicBezTo>
                    <a:pt x="310" y="7842"/>
                    <a:pt x="448" y="7916"/>
                    <a:pt x="604" y="7916"/>
                  </a:cubicBezTo>
                  <a:cubicBezTo>
                    <a:pt x="633" y="7916"/>
                    <a:pt x="663" y="7913"/>
                    <a:pt x="693" y="7908"/>
                  </a:cubicBezTo>
                  <a:cubicBezTo>
                    <a:pt x="882" y="7877"/>
                    <a:pt x="977" y="7656"/>
                    <a:pt x="945" y="7467"/>
                  </a:cubicBezTo>
                  <a:cubicBezTo>
                    <a:pt x="788" y="6963"/>
                    <a:pt x="662" y="6459"/>
                    <a:pt x="662" y="5892"/>
                  </a:cubicBezTo>
                  <a:cubicBezTo>
                    <a:pt x="662" y="3025"/>
                    <a:pt x="3025" y="662"/>
                    <a:pt x="5891" y="662"/>
                  </a:cubicBezTo>
                  <a:cubicBezTo>
                    <a:pt x="7561" y="662"/>
                    <a:pt x="9105" y="1481"/>
                    <a:pt x="10050" y="2742"/>
                  </a:cubicBezTo>
                  <a:lnTo>
                    <a:pt x="9357" y="2742"/>
                  </a:lnTo>
                  <a:cubicBezTo>
                    <a:pt x="9168" y="2742"/>
                    <a:pt x="9010" y="2899"/>
                    <a:pt x="9010" y="3088"/>
                  </a:cubicBezTo>
                  <a:cubicBezTo>
                    <a:pt x="9010" y="3309"/>
                    <a:pt x="9168" y="3466"/>
                    <a:pt x="9357" y="3466"/>
                  </a:cubicBezTo>
                  <a:lnTo>
                    <a:pt x="10743" y="3466"/>
                  </a:lnTo>
                  <a:cubicBezTo>
                    <a:pt x="10932" y="3466"/>
                    <a:pt x="11090" y="3309"/>
                    <a:pt x="11090" y="3088"/>
                  </a:cubicBezTo>
                  <a:lnTo>
                    <a:pt x="11090" y="1733"/>
                  </a:lnTo>
                  <a:cubicBezTo>
                    <a:pt x="11090" y="1513"/>
                    <a:pt x="10932" y="1355"/>
                    <a:pt x="10743" y="1355"/>
                  </a:cubicBezTo>
                  <a:cubicBezTo>
                    <a:pt x="10554" y="1355"/>
                    <a:pt x="10397" y="1513"/>
                    <a:pt x="10397" y="1733"/>
                  </a:cubicBezTo>
                  <a:lnTo>
                    <a:pt x="10397" y="2111"/>
                  </a:lnTo>
                  <a:cubicBezTo>
                    <a:pt x="9294" y="820"/>
                    <a:pt x="7624" y="1"/>
                    <a:pt x="58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6" name="Google Shape;8796;p71"/>
            <p:cNvSpPr/>
            <p:nvPr/>
          </p:nvSpPr>
          <p:spPr>
            <a:xfrm>
              <a:off x="1727500" y="3306825"/>
              <a:ext cx="189075" cy="189050"/>
            </a:xfrm>
            <a:custGeom>
              <a:rect b="b" l="l" r="r" t="t"/>
              <a:pathLst>
                <a:path extrusionOk="0" h="7562" w="7563">
                  <a:moveTo>
                    <a:pt x="3750" y="2048"/>
                  </a:moveTo>
                  <a:cubicBezTo>
                    <a:pt x="3939" y="2048"/>
                    <a:pt x="4097" y="2206"/>
                    <a:pt x="4097" y="2426"/>
                  </a:cubicBezTo>
                  <a:lnTo>
                    <a:pt x="4097" y="3435"/>
                  </a:lnTo>
                  <a:lnTo>
                    <a:pt x="4475" y="3435"/>
                  </a:lnTo>
                  <a:cubicBezTo>
                    <a:pt x="4664" y="3435"/>
                    <a:pt x="4821" y="3592"/>
                    <a:pt x="4821" y="3781"/>
                  </a:cubicBezTo>
                  <a:cubicBezTo>
                    <a:pt x="4821" y="4002"/>
                    <a:pt x="4664" y="4159"/>
                    <a:pt x="4475" y="4159"/>
                  </a:cubicBezTo>
                  <a:lnTo>
                    <a:pt x="3750" y="4159"/>
                  </a:lnTo>
                  <a:cubicBezTo>
                    <a:pt x="3561" y="4159"/>
                    <a:pt x="3403" y="4002"/>
                    <a:pt x="3403" y="3781"/>
                  </a:cubicBezTo>
                  <a:lnTo>
                    <a:pt x="3403" y="2426"/>
                  </a:lnTo>
                  <a:cubicBezTo>
                    <a:pt x="3403" y="2206"/>
                    <a:pt x="3561" y="2048"/>
                    <a:pt x="3750" y="2048"/>
                  </a:cubicBezTo>
                  <a:close/>
                  <a:moveTo>
                    <a:pt x="3435" y="0"/>
                  </a:moveTo>
                  <a:cubicBezTo>
                    <a:pt x="2647" y="95"/>
                    <a:pt x="1923" y="410"/>
                    <a:pt x="1356" y="883"/>
                  </a:cubicBezTo>
                  <a:lnTo>
                    <a:pt x="2049" y="1576"/>
                  </a:lnTo>
                  <a:cubicBezTo>
                    <a:pt x="2175" y="1702"/>
                    <a:pt x="2175" y="1954"/>
                    <a:pt x="2049" y="2048"/>
                  </a:cubicBezTo>
                  <a:cubicBezTo>
                    <a:pt x="1986" y="2111"/>
                    <a:pt x="1899" y="2143"/>
                    <a:pt x="1812" y="2143"/>
                  </a:cubicBezTo>
                  <a:cubicBezTo>
                    <a:pt x="1726" y="2143"/>
                    <a:pt x="1639" y="2111"/>
                    <a:pt x="1576" y="2048"/>
                  </a:cubicBezTo>
                  <a:lnTo>
                    <a:pt x="883" y="1355"/>
                  </a:lnTo>
                  <a:cubicBezTo>
                    <a:pt x="410" y="1922"/>
                    <a:pt x="95" y="2647"/>
                    <a:pt x="1" y="3435"/>
                  </a:cubicBezTo>
                  <a:lnTo>
                    <a:pt x="1041" y="3435"/>
                  </a:lnTo>
                  <a:cubicBezTo>
                    <a:pt x="1230" y="3435"/>
                    <a:pt x="1387" y="3592"/>
                    <a:pt x="1387" y="3781"/>
                  </a:cubicBezTo>
                  <a:cubicBezTo>
                    <a:pt x="1387" y="3970"/>
                    <a:pt x="1230" y="4128"/>
                    <a:pt x="1041" y="4128"/>
                  </a:cubicBezTo>
                  <a:lnTo>
                    <a:pt x="1" y="4128"/>
                  </a:lnTo>
                  <a:cubicBezTo>
                    <a:pt x="95" y="4915"/>
                    <a:pt x="410" y="5640"/>
                    <a:pt x="883" y="6238"/>
                  </a:cubicBezTo>
                  <a:lnTo>
                    <a:pt x="1576" y="5514"/>
                  </a:lnTo>
                  <a:cubicBezTo>
                    <a:pt x="1639" y="5451"/>
                    <a:pt x="1734" y="5419"/>
                    <a:pt x="1824" y="5419"/>
                  </a:cubicBezTo>
                  <a:cubicBezTo>
                    <a:pt x="1915" y="5419"/>
                    <a:pt x="2001" y="5451"/>
                    <a:pt x="2049" y="5514"/>
                  </a:cubicBezTo>
                  <a:cubicBezTo>
                    <a:pt x="2175" y="5640"/>
                    <a:pt x="2175" y="5860"/>
                    <a:pt x="2049" y="5986"/>
                  </a:cubicBezTo>
                  <a:lnTo>
                    <a:pt x="1356" y="6711"/>
                  </a:lnTo>
                  <a:cubicBezTo>
                    <a:pt x="1923" y="7184"/>
                    <a:pt x="2647" y="7499"/>
                    <a:pt x="3435" y="7562"/>
                  </a:cubicBezTo>
                  <a:lnTo>
                    <a:pt x="3435" y="6553"/>
                  </a:lnTo>
                  <a:cubicBezTo>
                    <a:pt x="3435" y="6333"/>
                    <a:pt x="3592" y="6175"/>
                    <a:pt x="3781" y="6175"/>
                  </a:cubicBezTo>
                  <a:cubicBezTo>
                    <a:pt x="4002" y="6175"/>
                    <a:pt x="4160" y="6333"/>
                    <a:pt x="4160" y="6553"/>
                  </a:cubicBezTo>
                  <a:lnTo>
                    <a:pt x="4160" y="7562"/>
                  </a:lnTo>
                  <a:cubicBezTo>
                    <a:pt x="4947" y="7499"/>
                    <a:pt x="5640" y="7184"/>
                    <a:pt x="6239" y="6711"/>
                  </a:cubicBezTo>
                  <a:lnTo>
                    <a:pt x="5514" y="5986"/>
                  </a:lnTo>
                  <a:cubicBezTo>
                    <a:pt x="5420" y="5860"/>
                    <a:pt x="5420" y="5640"/>
                    <a:pt x="5514" y="5514"/>
                  </a:cubicBezTo>
                  <a:cubicBezTo>
                    <a:pt x="5577" y="5451"/>
                    <a:pt x="5672" y="5419"/>
                    <a:pt x="5762" y="5419"/>
                  </a:cubicBezTo>
                  <a:cubicBezTo>
                    <a:pt x="5853" y="5419"/>
                    <a:pt x="5940" y="5451"/>
                    <a:pt x="5987" y="5514"/>
                  </a:cubicBezTo>
                  <a:lnTo>
                    <a:pt x="6711" y="6238"/>
                  </a:lnTo>
                  <a:cubicBezTo>
                    <a:pt x="7184" y="5640"/>
                    <a:pt x="7499" y="4915"/>
                    <a:pt x="7562" y="4128"/>
                  </a:cubicBezTo>
                  <a:lnTo>
                    <a:pt x="6554" y="4128"/>
                  </a:lnTo>
                  <a:cubicBezTo>
                    <a:pt x="6365" y="4128"/>
                    <a:pt x="6207" y="3970"/>
                    <a:pt x="6207" y="3781"/>
                  </a:cubicBezTo>
                  <a:cubicBezTo>
                    <a:pt x="6207" y="3592"/>
                    <a:pt x="6365" y="3435"/>
                    <a:pt x="6554" y="3435"/>
                  </a:cubicBezTo>
                  <a:lnTo>
                    <a:pt x="7562" y="3435"/>
                  </a:lnTo>
                  <a:cubicBezTo>
                    <a:pt x="7499" y="2647"/>
                    <a:pt x="7184" y="1922"/>
                    <a:pt x="6711" y="1355"/>
                  </a:cubicBezTo>
                  <a:lnTo>
                    <a:pt x="5987" y="2048"/>
                  </a:lnTo>
                  <a:cubicBezTo>
                    <a:pt x="5940" y="2111"/>
                    <a:pt x="5853" y="2143"/>
                    <a:pt x="5762" y="2143"/>
                  </a:cubicBezTo>
                  <a:cubicBezTo>
                    <a:pt x="5672" y="2143"/>
                    <a:pt x="5577" y="2111"/>
                    <a:pt x="5514" y="2048"/>
                  </a:cubicBezTo>
                  <a:cubicBezTo>
                    <a:pt x="5420" y="1922"/>
                    <a:pt x="5420" y="1702"/>
                    <a:pt x="5514" y="1576"/>
                  </a:cubicBezTo>
                  <a:lnTo>
                    <a:pt x="6239" y="883"/>
                  </a:lnTo>
                  <a:cubicBezTo>
                    <a:pt x="5640" y="410"/>
                    <a:pt x="4947" y="95"/>
                    <a:pt x="4160" y="0"/>
                  </a:cubicBezTo>
                  <a:lnTo>
                    <a:pt x="4160" y="1040"/>
                  </a:lnTo>
                  <a:cubicBezTo>
                    <a:pt x="4160" y="1229"/>
                    <a:pt x="4002" y="1387"/>
                    <a:pt x="3781" y="1387"/>
                  </a:cubicBezTo>
                  <a:cubicBezTo>
                    <a:pt x="3592" y="1387"/>
                    <a:pt x="3435" y="1229"/>
                    <a:pt x="3435" y="1040"/>
                  </a:cubicBezTo>
                  <a:lnTo>
                    <a:pt x="343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797" name="Google Shape;8797;p71"/>
          <p:cNvGrpSpPr/>
          <p:nvPr/>
        </p:nvGrpSpPr>
        <p:grpSpPr>
          <a:xfrm>
            <a:off x="2324024" y="3465807"/>
            <a:ext cx="301785" cy="329934"/>
            <a:chOff x="1687350" y="3618725"/>
            <a:chExt cx="270175" cy="295375"/>
          </a:xfrm>
        </p:grpSpPr>
        <p:sp>
          <p:nvSpPr>
            <p:cNvPr id="8798" name="Google Shape;8798;p71"/>
            <p:cNvSpPr/>
            <p:nvPr/>
          </p:nvSpPr>
          <p:spPr>
            <a:xfrm>
              <a:off x="1829900" y="3808550"/>
              <a:ext cx="18150" cy="35450"/>
            </a:xfrm>
            <a:custGeom>
              <a:rect b="b" l="l" r="r" t="t"/>
              <a:pathLst>
                <a:path extrusionOk="0" h="1418" w="726">
                  <a:moveTo>
                    <a:pt x="1" y="0"/>
                  </a:moveTo>
                  <a:lnTo>
                    <a:pt x="1" y="1418"/>
                  </a:lnTo>
                  <a:lnTo>
                    <a:pt x="379" y="1418"/>
                  </a:lnTo>
                  <a:cubicBezTo>
                    <a:pt x="568" y="1418"/>
                    <a:pt x="725" y="1260"/>
                    <a:pt x="725" y="1040"/>
                  </a:cubicBezTo>
                  <a:lnTo>
                    <a:pt x="725" y="347"/>
                  </a:lnTo>
                  <a:cubicBezTo>
                    <a:pt x="725" y="158"/>
                    <a:pt x="568" y="0"/>
                    <a:pt x="37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99" name="Google Shape;8799;p71"/>
            <p:cNvSpPr/>
            <p:nvPr/>
          </p:nvSpPr>
          <p:spPr>
            <a:xfrm>
              <a:off x="1795250" y="3755775"/>
              <a:ext cx="18125" cy="35450"/>
            </a:xfrm>
            <a:custGeom>
              <a:rect b="b" l="l" r="r" t="t"/>
              <a:pathLst>
                <a:path extrusionOk="0" h="1418" w="725">
                  <a:moveTo>
                    <a:pt x="378" y="0"/>
                  </a:moveTo>
                  <a:cubicBezTo>
                    <a:pt x="189" y="0"/>
                    <a:pt x="0" y="158"/>
                    <a:pt x="0" y="378"/>
                  </a:cubicBezTo>
                  <a:lnTo>
                    <a:pt x="0" y="1071"/>
                  </a:lnTo>
                  <a:cubicBezTo>
                    <a:pt x="0" y="1260"/>
                    <a:pt x="189" y="1418"/>
                    <a:pt x="378" y="1418"/>
                  </a:cubicBezTo>
                  <a:lnTo>
                    <a:pt x="725" y="1418"/>
                  </a:lnTo>
                  <a:lnTo>
                    <a:pt x="72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0" name="Google Shape;8800;p71"/>
            <p:cNvSpPr/>
            <p:nvPr/>
          </p:nvSpPr>
          <p:spPr>
            <a:xfrm>
              <a:off x="1687350" y="3618725"/>
              <a:ext cx="270175" cy="295375"/>
            </a:xfrm>
            <a:custGeom>
              <a:rect b="b" l="l" r="r" t="t"/>
              <a:pathLst>
                <a:path extrusionOk="0" h="11815" w="10807">
                  <a:moveTo>
                    <a:pt x="6459" y="662"/>
                  </a:moveTo>
                  <a:cubicBezTo>
                    <a:pt x="6868" y="662"/>
                    <a:pt x="7183" y="977"/>
                    <a:pt x="7183" y="1355"/>
                  </a:cubicBezTo>
                  <a:cubicBezTo>
                    <a:pt x="7183" y="1765"/>
                    <a:pt x="6868" y="2080"/>
                    <a:pt x="6459" y="2080"/>
                  </a:cubicBezTo>
                  <a:lnTo>
                    <a:pt x="6459" y="1702"/>
                  </a:lnTo>
                  <a:cubicBezTo>
                    <a:pt x="6459" y="1513"/>
                    <a:pt x="6301" y="1355"/>
                    <a:pt x="6112" y="1355"/>
                  </a:cubicBezTo>
                  <a:lnTo>
                    <a:pt x="4726" y="1355"/>
                  </a:lnTo>
                  <a:cubicBezTo>
                    <a:pt x="4537" y="1355"/>
                    <a:pt x="4379" y="1513"/>
                    <a:pt x="4379" y="1702"/>
                  </a:cubicBezTo>
                  <a:lnTo>
                    <a:pt x="4379" y="2080"/>
                  </a:lnTo>
                  <a:cubicBezTo>
                    <a:pt x="3970" y="2017"/>
                    <a:pt x="3655" y="1702"/>
                    <a:pt x="3655" y="1355"/>
                  </a:cubicBezTo>
                  <a:cubicBezTo>
                    <a:pt x="3655" y="977"/>
                    <a:pt x="3970" y="662"/>
                    <a:pt x="4379" y="662"/>
                  </a:cubicBezTo>
                  <a:close/>
                  <a:moveTo>
                    <a:pt x="5387" y="4128"/>
                  </a:moveTo>
                  <a:cubicBezTo>
                    <a:pt x="5608" y="4128"/>
                    <a:pt x="5766" y="4285"/>
                    <a:pt x="5766" y="4474"/>
                  </a:cubicBezTo>
                  <a:lnTo>
                    <a:pt x="5766" y="4821"/>
                  </a:lnTo>
                  <a:lnTo>
                    <a:pt x="6112" y="4821"/>
                  </a:lnTo>
                  <a:cubicBezTo>
                    <a:pt x="6711" y="4821"/>
                    <a:pt x="7120" y="5293"/>
                    <a:pt x="7120" y="5860"/>
                  </a:cubicBezTo>
                  <a:cubicBezTo>
                    <a:pt x="7120" y="6049"/>
                    <a:pt x="6963" y="6207"/>
                    <a:pt x="6774" y="6207"/>
                  </a:cubicBezTo>
                  <a:cubicBezTo>
                    <a:pt x="6585" y="6207"/>
                    <a:pt x="6427" y="6049"/>
                    <a:pt x="6427" y="5860"/>
                  </a:cubicBezTo>
                  <a:cubicBezTo>
                    <a:pt x="6427" y="5640"/>
                    <a:pt x="6270" y="5482"/>
                    <a:pt x="6081" y="5482"/>
                  </a:cubicBezTo>
                  <a:lnTo>
                    <a:pt x="5703" y="5482"/>
                  </a:lnTo>
                  <a:lnTo>
                    <a:pt x="5703" y="6868"/>
                  </a:lnTo>
                  <a:lnTo>
                    <a:pt x="6081" y="6868"/>
                  </a:lnTo>
                  <a:cubicBezTo>
                    <a:pt x="6648" y="6868"/>
                    <a:pt x="7089" y="7341"/>
                    <a:pt x="7089" y="7908"/>
                  </a:cubicBezTo>
                  <a:lnTo>
                    <a:pt x="7089" y="8601"/>
                  </a:lnTo>
                  <a:cubicBezTo>
                    <a:pt x="7089" y="9200"/>
                    <a:pt x="6616" y="9641"/>
                    <a:pt x="6081" y="9641"/>
                  </a:cubicBezTo>
                  <a:lnTo>
                    <a:pt x="5703" y="9641"/>
                  </a:lnTo>
                  <a:lnTo>
                    <a:pt x="5703" y="9987"/>
                  </a:lnTo>
                  <a:cubicBezTo>
                    <a:pt x="5703" y="10176"/>
                    <a:pt x="5545" y="10334"/>
                    <a:pt x="5356" y="10334"/>
                  </a:cubicBezTo>
                  <a:cubicBezTo>
                    <a:pt x="5167" y="10334"/>
                    <a:pt x="5009" y="10176"/>
                    <a:pt x="5009" y="9987"/>
                  </a:cubicBezTo>
                  <a:lnTo>
                    <a:pt x="5009" y="9704"/>
                  </a:lnTo>
                  <a:lnTo>
                    <a:pt x="4631" y="9704"/>
                  </a:lnTo>
                  <a:cubicBezTo>
                    <a:pt x="4064" y="9704"/>
                    <a:pt x="3623" y="9231"/>
                    <a:pt x="3623" y="8664"/>
                  </a:cubicBezTo>
                  <a:cubicBezTo>
                    <a:pt x="3623" y="8475"/>
                    <a:pt x="3781" y="8318"/>
                    <a:pt x="3970" y="8318"/>
                  </a:cubicBezTo>
                  <a:cubicBezTo>
                    <a:pt x="4159" y="8318"/>
                    <a:pt x="4316" y="8475"/>
                    <a:pt x="4316" y="8664"/>
                  </a:cubicBezTo>
                  <a:cubicBezTo>
                    <a:pt x="4316" y="8885"/>
                    <a:pt x="4505" y="9042"/>
                    <a:pt x="4694" y="9042"/>
                  </a:cubicBezTo>
                  <a:lnTo>
                    <a:pt x="5041" y="9042"/>
                  </a:lnTo>
                  <a:lnTo>
                    <a:pt x="5041" y="7625"/>
                  </a:lnTo>
                  <a:lnTo>
                    <a:pt x="4694" y="7625"/>
                  </a:lnTo>
                  <a:lnTo>
                    <a:pt x="4694" y="7593"/>
                  </a:lnTo>
                  <a:cubicBezTo>
                    <a:pt x="4096" y="7593"/>
                    <a:pt x="3655" y="7120"/>
                    <a:pt x="3655" y="6553"/>
                  </a:cubicBezTo>
                  <a:lnTo>
                    <a:pt x="3655" y="5860"/>
                  </a:lnTo>
                  <a:cubicBezTo>
                    <a:pt x="3655" y="5262"/>
                    <a:pt x="4127" y="4821"/>
                    <a:pt x="4694" y="4821"/>
                  </a:cubicBezTo>
                  <a:lnTo>
                    <a:pt x="5041" y="4821"/>
                  </a:lnTo>
                  <a:lnTo>
                    <a:pt x="5041" y="4474"/>
                  </a:lnTo>
                  <a:cubicBezTo>
                    <a:pt x="5041" y="4285"/>
                    <a:pt x="5198" y="4128"/>
                    <a:pt x="5387" y="4128"/>
                  </a:cubicBezTo>
                  <a:close/>
                  <a:moveTo>
                    <a:pt x="4379" y="0"/>
                  </a:moveTo>
                  <a:cubicBezTo>
                    <a:pt x="3623" y="0"/>
                    <a:pt x="2993" y="662"/>
                    <a:pt x="2993" y="1387"/>
                  </a:cubicBezTo>
                  <a:cubicBezTo>
                    <a:pt x="2993" y="2143"/>
                    <a:pt x="3623" y="2773"/>
                    <a:pt x="4379" y="2773"/>
                  </a:cubicBezTo>
                  <a:lnTo>
                    <a:pt x="4379" y="2899"/>
                  </a:lnTo>
                  <a:cubicBezTo>
                    <a:pt x="3781" y="3025"/>
                    <a:pt x="3277" y="3277"/>
                    <a:pt x="2804" y="3592"/>
                  </a:cubicBezTo>
                  <a:lnTo>
                    <a:pt x="2332" y="3056"/>
                  </a:lnTo>
                  <a:lnTo>
                    <a:pt x="2584" y="2804"/>
                  </a:lnTo>
                  <a:cubicBezTo>
                    <a:pt x="2710" y="2710"/>
                    <a:pt x="2710" y="2458"/>
                    <a:pt x="2615" y="2332"/>
                  </a:cubicBezTo>
                  <a:lnTo>
                    <a:pt x="1701" y="1292"/>
                  </a:lnTo>
                  <a:cubicBezTo>
                    <a:pt x="1630" y="1203"/>
                    <a:pt x="1529" y="1165"/>
                    <a:pt x="1432" y="1165"/>
                  </a:cubicBezTo>
                  <a:cubicBezTo>
                    <a:pt x="1357" y="1165"/>
                    <a:pt x="1284" y="1188"/>
                    <a:pt x="1229" y="1229"/>
                  </a:cubicBezTo>
                  <a:lnTo>
                    <a:pt x="158" y="2143"/>
                  </a:lnTo>
                  <a:cubicBezTo>
                    <a:pt x="0" y="2269"/>
                    <a:pt x="0" y="2489"/>
                    <a:pt x="126" y="2615"/>
                  </a:cubicBezTo>
                  <a:lnTo>
                    <a:pt x="1040" y="3686"/>
                  </a:lnTo>
                  <a:cubicBezTo>
                    <a:pt x="1090" y="3770"/>
                    <a:pt x="1183" y="3809"/>
                    <a:pt x="1279" y="3809"/>
                  </a:cubicBezTo>
                  <a:cubicBezTo>
                    <a:pt x="1365" y="3809"/>
                    <a:pt x="1453" y="3777"/>
                    <a:pt x="1512" y="3718"/>
                  </a:cubicBezTo>
                  <a:lnTo>
                    <a:pt x="1764" y="3497"/>
                  </a:lnTo>
                  <a:lnTo>
                    <a:pt x="2237" y="4033"/>
                  </a:lnTo>
                  <a:cubicBezTo>
                    <a:pt x="1418" y="4852"/>
                    <a:pt x="914" y="5986"/>
                    <a:pt x="914" y="7247"/>
                  </a:cubicBezTo>
                  <a:cubicBezTo>
                    <a:pt x="914" y="9735"/>
                    <a:pt x="2930" y="11815"/>
                    <a:pt x="5387" y="11815"/>
                  </a:cubicBezTo>
                  <a:cubicBezTo>
                    <a:pt x="7876" y="11815"/>
                    <a:pt x="9893" y="9798"/>
                    <a:pt x="9893" y="7247"/>
                  </a:cubicBezTo>
                  <a:cubicBezTo>
                    <a:pt x="9893" y="5986"/>
                    <a:pt x="9389" y="4852"/>
                    <a:pt x="8538" y="4033"/>
                  </a:cubicBezTo>
                  <a:lnTo>
                    <a:pt x="9011" y="3497"/>
                  </a:lnTo>
                  <a:lnTo>
                    <a:pt x="9294" y="3718"/>
                  </a:lnTo>
                  <a:cubicBezTo>
                    <a:pt x="9368" y="3777"/>
                    <a:pt x="9450" y="3809"/>
                    <a:pt x="9528" y="3809"/>
                  </a:cubicBezTo>
                  <a:cubicBezTo>
                    <a:pt x="9616" y="3809"/>
                    <a:pt x="9700" y="3770"/>
                    <a:pt x="9767" y="3686"/>
                  </a:cubicBezTo>
                  <a:lnTo>
                    <a:pt x="10680" y="2615"/>
                  </a:lnTo>
                  <a:cubicBezTo>
                    <a:pt x="10806" y="2458"/>
                    <a:pt x="10806" y="2269"/>
                    <a:pt x="10649" y="2143"/>
                  </a:cubicBezTo>
                  <a:lnTo>
                    <a:pt x="9578" y="1229"/>
                  </a:lnTo>
                  <a:cubicBezTo>
                    <a:pt x="9509" y="1188"/>
                    <a:pt x="9434" y="1165"/>
                    <a:pt x="9361" y="1165"/>
                  </a:cubicBezTo>
                  <a:cubicBezTo>
                    <a:pt x="9267" y="1165"/>
                    <a:pt x="9176" y="1203"/>
                    <a:pt x="9105" y="1292"/>
                  </a:cubicBezTo>
                  <a:lnTo>
                    <a:pt x="8191" y="2332"/>
                  </a:lnTo>
                  <a:cubicBezTo>
                    <a:pt x="8065" y="2489"/>
                    <a:pt x="8065" y="2710"/>
                    <a:pt x="8223" y="2804"/>
                  </a:cubicBezTo>
                  <a:lnTo>
                    <a:pt x="8506" y="3056"/>
                  </a:lnTo>
                  <a:lnTo>
                    <a:pt x="8034" y="3592"/>
                  </a:lnTo>
                  <a:cubicBezTo>
                    <a:pt x="7561" y="3245"/>
                    <a:pt x="7057" y="3025"/>
                    <a:pt x="6459" y="2899"/>
                  </a:cubicBezTo>
                  <a:lnTo>
                    <a:pt x="6459" y="2773"/>
                  </a:lnTo>
                  <a:cubicBezTo>
                    <a:pt x="7215" y="2773"/>
                    <a:pt x="7845" y="2143"/>
                    <a:pt x="7845" y="1387"/>
                  </a:cubicBezTo>
                  <a:cubicBezTo>
                    <a:pt x="7845" y="662"/>
                    <a:pt x="7215" y="0"/>
                    <a:pt x="645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1" name="Google Shape;8801;p71"/>
          <p:cNvGrpSpPr/>
          <p:nvPr/>
        </p:nvGrpSpPr>
        <p:grpSpPr>
          <a:xfrm>
            <a:off x="2308623" y="3866754"/>
            <a:ext cx="332587" cy="329934"/>
            <a:chOff x="1672375" y="3982600"/>
            <a:chExt cx="297750" cy="295375"/>
          </a:xfrm>
        </p:grpSpPr>
        <p:sp>
          <p:nvSpPr>
            <p:cNvPr id="8802" name="Google Shape;8802;p71"/>
            <p:cNvSpPr/>
            <p:nvPr/>
          </p:nvSpPr>
          <p:spPr>
            <a:xfrm>
              <a:off x="1796825" y="3982600"/>
              <a:ext cx="51225" cy="51225"/>
            </a:xfrm>
            <a:custGeom>
              <a:rect b="b" l="l" r="r" t="t"/>
              <a:pathLst>
                <a:path extrusionOk="0" h="2049" w="2049">
                  <a:moveTo>
                    <a:pt x="1008" y="1"/>
                  </a:moveTo>
                  <a:cubicBezTo>
                    <a:pt x="441" y="1"/>
                    <a:pt x="0" y="442"/>
                    <a:pt x="0" y="1009"/>
                  </a:cubicBezTo>
                  <a:cubicBezTo>
                    <a:pt x="0" y="1576"/>
                    <a:pt x="441" y="2048"/>
                    <a:pt x="1008" y="2048"/>
                  </a:cubicBezTo>
                  <a:cubicBezTo>
                    <a:pt x="1576" y="2048"/>
                    <a:pt x="2048" y="1576"/>
                    <a:pt x="2048" y="1009"/>
                  </a:cubicBezTo>
                  <a:cubicBezTo>
                    <a:pt x="2048" y="442"/>
                    <a:pt x="1576" y="1"/>
                    <a:pt x="100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3" name="Google Shape;8803;p71"/>
            <p:cNvSpPr/>
            <p:nvPr/>
          </p:nvSpPr>
          <p:spPr>
            <a:xfrm>
              <a:off x="1672375" y="4092075"/>
              <a:ext cx="297750" cy="185900"/>
            </a:xfrm>
            <a:custGeom>
              <a:rect b="b" l="l" r="r" t="t"/>
              <a:pathLst>
                <a:path extrusionOk="0" h="7436" w="11910">
                  <a:moveTo>
                    <a:pt x="3498" y="1"/>
                  </a:moveTo>
                  <a:cubicBezTo>
                    <a:pt x="2174" y="316"/>
                    <a:pt x="1418" y="820"/>
                    <a:pt x="1418" y="1482"/>
                  </a:cubicBezTo>
                  <a:cubicBezTo>
                    <a:pt x="1418" y="2112"/>
                    <a:pt x="2080" y="2553"/>
                    <a:pt x="3088" y="2868"/>
                  </a:cubicBezTo>
                  <a:lnTo>
                    <a:pt x="1891" y="5357"/>
                  </a:lnTo>
                  <a:lnTo>
                    <a:pt x="1765" y="5357"/>
                  </a:lnTo>
                  <a:cubicBezTo>
                    <a:pt x="788" y="5357"/>
                    <a:pt x="1" y="5766"/>
                    <a:pt x="1" y="6365"/>
                  </a:cubicBezTo>
                  <a:cubicBezTo>
                    <a:pt x="1" y="6963"/>
                    <a:pt x="757" y="7404"/>
                    <a:pt x="1765" y="7404"/>
                  </a:cubicBezTo>
                  <a:cubicBezTo>
                    <a:pt x="2804" y="7404"/>
                    <a:pt x="3498" y="6963"/>
                    <a:pt x="3498" y="6365"/>
                  </a:cubicBezTo>
                  <a:cubicBezTo>
                    <a:pt x="3498" y="5987"/>
                    <a:pt x="3151" y="5609"/>
                    <a:pt x="2615" y="5451"/>
                  </a:cubicBezTo>
                  <a:lnTo>
                    <a:pt x="3781" y="3025"/>
                  </a:lnTo>
                  <a:cubicBezTo>
                    <a:pt x="4348" y="3151"/>
                    <a:pt x="4978" y="3183"/>
                    <a:pt x="5608" y="3214"/>
                  </a:cubicBezTo>
                  <a:lnTo>
                    <a:pt x="5608" y="5388"/>
                  </a:lnTo>
                  <a:cubicBezTo>
                    <a:pt x="4758" y="5451"/>
                    <a:pt x="4222" y="5892"/>
                    <a:pt x="4222" y="6396"/>
                  </a:cubicBezTo>
                  <a:cubicBezTo>
                    <a:pt x="4222" y="6995"/>
                    <a:pt x="4978" y="7436"/>
                    <a:pt x="5955" y="7436"/>
                  </a:cubicBezTo>
                  <a:cubicBezTo>
                    <a:pt x="6932" y="7436"/>
                    <a:pt x="7688" y="6995"/>
                    <a:pt x="7688" y="6396"/>
                  </a:cubicBezTo>
                  <a:cubicBezTo>
                    <a:pt x="7688" y="5892"/>
                    <a:pt x="7089" y="5451"/>
                    <a:pt x="6302" y="5388"/>
                  </a:cubicBezTo>
                  <a:lnTo>
                    <a:pt x="6302" y="3214"/>
                  </a:lnTo>
                  <a:cubicBezTo>
                    <a:pt x="6932" y="3214"/>
                    <a:pt x="7562" y="3151"/>
                    <a:pt x="8129" y="3025"/>
                  </a:cubicBezTo>
                  <a:lnTo>
                    <a:pt x="9295" y="5451"/>
                  </a:lnTo>
                  <a:cubicBezTo>
                    <a:pt x="8759" y="5609"/>
                    <a:pt x="8381" y="5987"/>
                    <a:pt x="8381" y="6365"/>
                  </a:cubicBezTo>
                  <a:cubicBezTo>
                    <a:pt x="8381" y="6963"/>
                    <a:pt x="9137" y="7404"/>
                    <a:pt x="10114" y="7404"/>
                  </a:cubicBezTo>
                  <a:cubicBezTo>
                    <a:pt x="11122" y="7404"/>
                    <a:pt x="11909" y="6963"/>
                    <a:pt x="11909" y="6365"/>
                  </a:cubicBezTo>
                  <a:cubicBezTo>
                    <a:pt x="11909" y="5766"/>
                    <a:pt x="11122" y="5357"/>
                    <a:pt x="10145" y="5357"/>
                  </a:cubicBezTo>
                  <a:lnTo>
                    <a:pt x="10019" y="5357"/>
                  </a:lnTo>
                  <a:lnTo>
                    <a:pt x="8822" y="2868"/>
                  </a:lnTo>
                  <a:cubicBezTo>
                    <a:pt x="9830" y="2584"/>
                    <a:pt x="10492" y="2112"/>
                    <a:pt x="10492" y="1482"/>
                  </a:cubicBezTo>
                  <a:cubicBezTo>
                    <a:pt x="10492" y="820"/>
                    <a:pt x="9736" y="316"/>
                    <a:pt x="8381" y="1"/>
                  </a:cubicBezTo>
                  <a:lnTo>
                    <a:pt x="8381" y="64"/>
                  </a:lnTo>
                  <a:lnTo>
                    <a:pt x="8381" y="1450"/>
                  </a:lnTo>
                  <a:cubicBezTo>
                    <a:pt x="8381" y="1639"/>
                    <a:pt x="8223" y="1797"/>
                    <a:pt x="8034" y="1797"/>
                  </a:cubicBezTo>
                  <a:lnTo>
                    <a:pt x="3876" y="1797"/>
                  </a:lnTo>
                  <a:cubicBezTo>
                    <a:pt x="3655" y="1797"/>
                    <a:pt x="3498" y="1639"/>
                    <a:pt x="3498" y="1450"/>
                  </a:cubicBezTo>
                  <a:lnTo>
                    <a:pt x="3498" y="64"/>
                  </a:lnTo>
                  <a:lnTo>
                    <a:pt x="349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4" name="Google Shape;8804;p71"/>
            <p:cNvSpPr/>
            <p:nvPr/>
          </p:nvSpPr>
          <p:spPr>
            <a:xfrm>
              <a:off x="1778700" y="4051125"/>
              <a:ext cx="86675" cy="69325"/>
            </a:xfrm>
            <a:custGeom>
              <a:rect b="b" l="l" r="r" t="t"/>
              <a:pathLst>
                <a:path extrusionOk="0" h="2773" w="3467">
                  <a:moveTo>
                    <a:pt x="1733" y="1"/>
                  </a:moveTo>
                  <a:cubicBezTo>
                    <a:pt x="788" y="1"/>
                    <a:pt x="1" y="757"/>
                    <a:pt x="1" y="1733"/>
                  </a:cubicBezTo>
                  <a:lnTo>
                    <a:pt x="1" y="2773"/>
                  </a:lnTo>
                  <a:lnTo>
                    <a:pt x="3466" y="2773"/>
                  </a:lnTo>
                  <a:lnTo>
                    <a:pt x="3466" y="1733"/>
                  </a:ln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05" name="Google Shape;8805;p71"/>
          <p:cNvGrpSpPr/>
          <p:nvPr/>
        </p:nvGrpSpPr>
        <p:grpSpPr>
          <a:xfrm>
            <a:off x="4411488" y="3048999"/>
            <a:ext cx="330827" cy="330827"/>
            <a:chOff x="3497300" y="3227275"/>
            <a:chExt cx="296175" cy="296175"/>
          </a:xfrm>
        </p:grpSpPr>
        <p:sp>
          <p:nvSpPr>
            <p:cNvPr id="8806" name="Google Shape;8806;p71"/>
            <p:cNvSpPr/>
            <p:nvPr/>
          </p:nvSpPr>
          <p:spPr>
            <a:xfrm>
              <a:off x="3609925" y="3339900"/>
              <a:ext cx="69350" cy="68550"/>
            </a:xfrm>
            <a:custGeom>
              <a:rect b="b" l="l" r="r" t="t"/>
              <a:pathLst>
                <a:path extrusionOk="0" h="2742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cubicBezTo>
                    <a:pt x="1" y="2112"/>
                    <a:pt x="631" y="2742"/>
                    <a:pt x="1387" y="2742"/>
                  </a:cubicBezTo>
                  <a:cubicBezTo>
                    <a:pt x="2143" y="2742"/>
                    <a:pt x="2773" y="2112"/>
                    <a:pt x="2773" y="1355"/>
                  </a:cubicBezTo>
                  <a:cubicBezTo>
                    <a:pt x="2773" y="631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7" name="Google Shape;8807;p71"/>
            <p:cNvSpPr/>
            <p:nvPr/>
          </p:nvSpPr>
          <p:spPr>
            <a:xfrm>
              <a:off x="3531175" y="3227275"/>
              <a:ext cx="86650" cy="86675"/>
            </a:xfrm>
            <a:custGeom>
              <a:rect b="b" l="l" r="r" t="t"/>
              <a:pathLst>
                <a:path extrusionOk="0" h="3467" w="3466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741" y="3466"/>
                    <a:pt x="3466" y="2678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8" name="Google Shape;8808;p71"/>
            <p:cNvSpPr/>
            <p:nvPr/>
          </p:nvSpPr>
          <p:spPr>
            <a:xfrm>
              <a:off x="3670575" y="3227275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8"/>
                    <a:pt x="788" y="3466"/>
                    <a:pt x="1733" y="3466"/>
                  </a:cubicBezTo>
                  <a:cubicBezTo>
                    <a:pt x="2679" y="3466"/>
                    <a:pt x="3466" y="2678"/>
                    <a:pt x="3466" y="1733"/>
                  </a:cubicBezTo>
                  <a:cubicBezTo>
                    <a:pt x="3466" y="788"/>
                    <a:pt x="2679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09" name="Google Shape;8809;p71"/>
            <p:cNvSpPr/>
            <p:nvPr/>
          </p:nvSpPr>
          <p:spPr>
            <a:xfrm>
              <a:off x="3622525" y="3421825"/>
              <a:ext cx="41775" cy="25225"/>
            </a:xfrm>
            <a:custGeom>
              <a:rect b="b" l="l" r="r" t="t"/>
              <a:pathLst>
                <a:path extrusionOk="0" h="1009" w="1671">
                  <a:moveTo>
                    <a:pt x="1" y="0"/>
                  </a:moveTo>
                  <a:lnTo>
                    <a:pt x="851" y="1008"/>
                  </a:lnTo>
                  <a:lnTo>
                    <a:pt x="1671" y="0"/>
                  </a:lnTo>
                  <a:lnTo>
                    <a:pt x="1671" y="0"/>
                  </a:lnTo>
                  <a:cubicBezTo>
                    <a:pt x="1450" y="126"/>
                    <a:pt x="1167" y="158"/>
                    <a:pt x="851" y="158"/>
                  </a:cubicBezTo>
                  <a:cubicBezTo>
                    <a:pt x="568" y="158"/>
                    <a:pt x="284" y="95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0" name="Google Shape;8810;p71"/>
            <p:cNvSpPr/>
            <p:nvPr/>
          </p:nvSpPr>
          <p:spPr>
            <a:xfrm>
              <a:off x="3566600" y="34163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261" y="1"/>
                  </a:moveTo>
                  <a:cubicBezTo>
                    <a:pt x="474" y="599"/>
                    <a:pt x="1" y="1513"/>
                    <a:pt x="1" y="2490"/>
                  </a:cubicBezTo>
                  <a:lnTo>
                    <a:pt x="1" y="3907"/>
                  </a:lnTo>
                  <a:cubicBezTo>
                    <a:pt x="1" y="4096"/>
                    <a:pt x="158" y="4254"/>
                    <a:pt x="379" y="4254"/>
                  </a:cubicBezTo>
                  <a:lnTo>
                    <a:pt x="2805" y="4254"/>
                  </a:lnTo>
                  <a:lnTo>
                    <a:pt x="2805" y="1891"/>
                  </a:lnTo>
                  <a:lnTo>
                    <a:pt x="1261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1" name="Google Shape;8811;p71"/>
            <p:cNvSpPr/>
            <p:nvPr/>
          </p:nvSpPr>
          <p:spPr>
            <a:xfrm>
              <a:off x="3653250" y="3417100"/>
              <a:ext cx="70125" cy="106350"/>
            </a:xfrm>
            <a:custGeom>
              <a:rect b="b" l="l" r="r" t="t"/>
              <a:pathLst>
                <a:path extrusionOk="0" h="4254" w="2805">
                  <a:moveTo>
                    <a:pt x="1544" y="0"/>
                  </a:moveTo>
                  <a:lnTo>
                    <a:pt x="1" y="1890"/>
                  </a:lnTo>
                  <a:lnTo>
                    <a:pt x="1" y="4253"/>
                  </a:lnTo>
                  <a:lnTo>
                    <a:pt x="2458" y="4253"/>
                  </a:lnTo>
                  <a:cubicBezTo>
                    <a:pt x="2647" y="4253"/>
                    <a:pt x="2804" y="4096"/>
                    <a:pt x="2804" y="3907"/>
                  </a:cubicBezTo>
                  <a:lnTo>
                    <a:pt x="2804" y="2489"/>
                  </a:lnTo>
                  <a:cubicBezTo>
                    <a:pt x="2773" y="1481"/>
                    <a:pt x="2300" y="567"/>
                    <a:pt x="154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2" name="Google Shape;8812;p71"/>
            <p:cNvSpPr/>
            <p:nvPr/>
          </p:nvSpPr>
          <p:spPr>
            <a:xfrm>
              <a:off x="3655625" y="3310775"/>
              <a:ext cx="137850" cy="108700"/>
            </a:xfrm>
            <a:custGeom>
              <a:rect b="b" l="l" r="r" t="t"/>
              <a:pathLst>
                <a:path extrusionOk="0" h="4348" w="5514">
                  <a:moveTo>
                    <a:pt x="3686" y="1512"/>
                  </a:moveTo>
                  <a:cubicBezTo>
                    <a:pt x="3907" y="1512"/>
                    <a:pt x="4064" y="1670"/>
                    <a:pt x="4064" y="1859"/>
                  </a:cubicBezTo>
                  <a:cubicBezTo>
                    <a:pt x="4064" y="2048"/>
                    <a:pt x="3907" y="2205"/>
                    <a:pt x="3686" y="2205"/>
                  </a:cubicBezTo>
                  <a:lnTo>
                    <a:pt x="2993" y="2205"/>
                  </a:lnTo>
                  <a:cubicBezTo>
                    <a:pt x="2804" y="2205"/>
                    <a:pt x="2646" y="2048"/>
                    <a:pt x="2646" y="1859"/>
                  </a:cubicBezTo>
                  <a:cubicBezTo>
                    <a:pt x="2646" y="1670"/>
                    <a:pt x="2804" y="1512"/>
                    <a:pt x="2993" y="1512"/>
                  </a:cubicBezTo>
                  <a:close/>
                  <a:moveTo>
                    <a:pt x="4127" y="0"/>
                  </a:moveTo>
                  <a:cubicBezTo>
                    <a:pt x="3686" y="536"/>
                    <a:pt x="3056" y="851"/>
                    <a:pt x="2331" y="851"/>
                  </a:cubicBezTo>
                  <a:cubicBezTo>
                    <a:pt x="1607" y="851"/>
                    <a:pt x="977" y="504"/>
                    <a:pt x="536" y="63"/>
                  </a:cubicBezTo>
                  <a:cubicBezTo>
                    <a:pt x="347" y="221"/>
                    <a:pt x="158" y="378"/>
                    <a:pt x="0" y="567"/>
                  </a:cubicBezTo>
                  <a:cubicBezTo>
                    <a:pt x="945" y="756"/>
                    <a:pt x="1638" y="1575"/>
                    <a:pt x="1638" y="2615"/>
                  </a:cubicBezTo>
                  <a:cubicBezTo>
                    <a:pt x="1638" y="2930"/>
                    <a:pt x="1575" y="3214"/>
                    <a:pt x="1449" y="3466"/>
                  </a:cubicBezTo>
                  <a:cubicBezTo>
                    <a:pt x="1859" y="3718"/>
                    <a:pt x="2205" y="4001"/>
                    <a:pt x="2520" y="4348"/>
                  </a:cubicBezTo>
                  <a:lnTo>
                    <a:pt x="5167" y="4348"/>
                  </a:lnTo>
                  <a:cubicBezTo>
                    <a:pt x="5356" y="4348"/>
                    <a:pt x="5513" y="4190"/>
                    <a:pt x="5513" y="4001"/>
                  </a:cubicBezTo>
                  <a:lnTo>
                    <a:pt x="5513" y="2615"/>
                  </a:lnTo>
                  <a:cubicBezTo>
                    <a:pt x="5482" y="1512"/>
                    <a:pt x="4915" y="567"/>
                    <a:pt x="41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3" name="Google Shape;8813;p71"/>
            <p:cNvSpPr/>
            <p:nvPr/>
          </p:nvSpPr>
          <p:spPr>
            <a:xfrm>
              <a:off x="3497300" y="3309975"/>
              <a:ext cx="136275" cy="108725"/>
            </a:xfrm>
            <a:custGeom>
              <a:rect b="b" l="l" r="r" t="t"/>
              <a:pathLst>
                <a:path extrusionOk="0" h="4349" w="5451">
                  <a:moveTo>
                    <a:pt x="2426" y="1544"/>
                  </a:moveTo>
                  <a:cubicBezTo>
                    <a:pt x="2615" y="1544"/>
                    <a:pt x="2773" y="1702"/>
                    <a:pt x="2773" y="1891"/>
                  </a:cubicBezTo>
                  <a:cubicBezTo>
                    <a:pt x="2773" y="2080"/>
                    <a:pt x="2615" y="2237"/>
                    <a:pt x="2426" y="2237"/>
                  </a:cubicBezTo>
                  <a:lnTo>
                    <a:pt x="1733" y="2237"/>
                  </a:lnTo>
                  <a:cubicBezTo>
                    <a:pt x="1513" y="2237"/>
                    <a:pt x="1355" y="2080"/>
                    <a:pt x="1355" y="1891"/>
                  </a:cubicBezTo>
                  <a:cubicBezTo>
                    <a:pt x="1355" y="1702"/>
                    <a:pt x="1513" y="1544"/>
                    <a:pt x="1733" y="1544"/>
                  </a:cubicBezTo>
                  <a:close/>
                  <a:moveTo>
                    <a:pt x="1324" y="1"/>
                  </a:moveTo>
                  <a:cubicBezTo>
                    <a:pt x="536" y="568"/>
                    <a:pt x="1" y="1513"/>
                    <a:pt x="1" y="2552"/>
                  </a:cubicBezTo>
                  <a:lnTo>
                    <a:pt x="1" y="3939"/>
                  </a:lnTo>
                  <a:cubicBezTo>
                    <a:pt x="1" y="4191"/>
                    <a:pt x="95" y="4348"/>
                    <a:pt x="316" y="4348"/>
                  </a:cubicBezTo>
                  <a:lnTo>
                    <a:pt x="2930" y="4348"/>
                  </a:lnTo>
                  <a:cubicBezTo>
                    <a:pt x="3214" y="3970"/>
                    <a:pt x="3561" y="3655"/>
                    <a:pt x="4002" y="3466"/>
                  </a:cubicBezTo>
                  <a:cubicBezTo>
                    <a:pt x="3876" y="3183"/>
                    <a:pt x="3813" y="2930"/>
                    <a:pt x="3813" y="2615"/>
                  </a:cubicBezTo>
                  <a:cubicBezTo>
                    <a:pt x="3813" y="1607"/>
                    <a:pt x="4506" y="757"/>
                    <a:pt x="5451" y="568"/>
                  </a:cubicBezTo>
                  <a:cubicBezTo>
                    <a:pt x="5293" y="347"/>
                    <a:pt x="5104" y="190"/>
                    <a:pt x="4915" y="32"/>
                  </a:cubicBezTo>
                  <a:cubicBezTo>
                    <a:pt x="4474" y="505"/>
                    <a:pt x="3844" y="820"/>
                    <a:pt x="3151" y="820"/>
                  </a:cubicBezTo>
                  <a:cubicBezTo>
                    <a:pt x="2426" y="820"/>
                    <a:pt x="1796" y="505"/>
                    <a:pt x="132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14" name="Google Shape;8814;p71"/>
          <p:cNvGrpSpPr/>
          <p:nvPr/>
        </p:nvGrpSpPr>
        <p:grpSpPr>
          <a:xfrm>
            <a:off x="4411934" y="3466687"/>
            <a:ext cx="329934" cy="328175"/>
            <a:chOff x="3497300" y="3591950"/>
            <a:chExt cx="295375" cy="293800"/>
          </a:xfrm>
        </p:grpSpPr>
        <p:sp>
          <p:nvSpPr>
            <p:cNvPr id="8815" name="Google Shape;8815;p71"/>
            <p:cNvSpPr/>
            <p:nvPr/>
          </p:nvSpPr>
          <p:spPr>
            <a:xfrm>
              <a:off x="3628825" y="3724275"/>
              <a:ext cx="18150" cy="16550"/>
            </a:xfrm>
            <a:custGeom>
              <a:rect b="b" l="l" r="r" t="t"/>
              <a:pathLst>
                <a:path extrusionOk="0" h="662" w="726">
                  <a:moveTo>
                    <a:pt x="375" y="0"/>
                  </a:moveTo>
                  <a:cubicBezTo>
                    <a:pt x="292" y="0"/>
                    <a:pt x="206" y="32"/>
                    <a:pt x="127" y="95"/>
                  </a:cubicBezTo>
                  <a:cubicBezTo>
                    <a:pt x="1" y="221"/>
                    <a:pt x="1" y="441"/>
                    <a:pt x="127" y="567"/>
                  </a:cubicBezTo>
                  <a:cubicBezTo>
                    <a:pt x="190" y="630"/>
                    <a:pt x="277" y="662"/>
                    <a:pt x="363" y="662"/>
                  </a:cubicBezTo>
                  <a:cubicBezTo>
                    <a:pt x="450" y="662"/>
                    <a:pt x="536" y="630"/>
                    <a:pt x="599" y="567"/>
                  </a:cubicBezTo>
                  <a:cubicBezTo>
                    <a:pt x="725" y="441"/>
                    <a:pt x="725" y="221"/>
                    <a:pt x="599" y="95"/>
                  </a:cubicBezTo>
                  <a:cubicBezTo>
                    <a:pt x="536" y="32"/>
                    <a:pt x="458" y="0"/>
                    <a:pt x="3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6" name="Google Shape;8816;p71"/>
            <p:cNvSpPr/>
            <p:nvPr/>
          </p:nvSpPr>
          <p:spPr>
            <a:xfrm>
              <a:off x="3590250" y="3689400"/>
              <a:ext cx="94525" cy="86675"/>
            </a:xfrm>
            <a:custGeom>
              <a:rect b="b" l="l" r="r" t="t"/>
              <a:pathLst>
                <a:path extrusionOk="0" h="3467" w="3781">
                  <a:moveTo>
                    <a:pt x="1922" y="710"/>
                  </a:moveTo>
                  <a:cubicBezTo>
                    <a:pt x="2190" y="710"/>
                    <a:pt x="2458" y="812"/>
                    <a:pt x="2647" y="1017"/>
                  </a:cubicBezTo>
                  <a:cubicBezTo>
                    <a:pt x="3088" y="1395"/>
                    <a:pt x="3088" y="2088"/>
                    <a:pt x="2647" y="2466"/>
                  </a:cubicBezTo>
                  <a:cubicBezTo>
                    <a:pt x="2458" y="2671"/>
                    <a:pt x="2190" y="2773"/>
                    <a:pt x="1922" y="2773"/>
                  </a:cubicBezTo>
                  <a:cubicBezTo>
                    <a:pt x="1654" y="2773"/>
                    <a:pt x="1386" y="2671"/>
                    <a:pt x="1197" y="2466"/>
                  </a:cubicBezTo>
                  <a:cubicBezTo>
                    <a:pt x="788" y="2088"/>
                    <a:pt x="788" y="1395"/>
                    <a:pt x="1197" y="1017"/>
                  </a:cubicBezTo>
                  <a:cubicBezTo>
                    <a:pt x="1386" y="812"/>
                    <a:pt x="1654" y="710"/>
                    <a:pt x="1922" y="710"/>
                  </a:cubicBezTo>
                  <a:close/>
                  <a:moveTo>
                    <a:pt x="1930" y="1"/>
                  </a:moveTo>
                  <a:cubicBezTo>
                    <a:pt x="1489" y="1"/>
                    <a:pt x="1040" y="182"/>
                    <a:pt x="693" y="544"/>
                  </a:cubicBezTo>
                  <a:cubicBezTo>
                    <a:pt x="0" y="1206"/>
                    <a:pt x="0" y="2309"/>
                    <a:pt x="693" y="2970"/>
                  </a:cubicBezTo>
                  <a:cubicBezTo>
                    <a:pt x="1024" y="3301"/>
                    <a:pt x="1473" y="3466"/>
                    <a:pt x="1918" y="3466"/>
                  </a:cubicBezTo>
                  <a:cubicBezTo>
                    <a:pt x="2363" y="3466"/>
                    <a:pt x="2804" y="3301"/>
                    <a:pt x="3119" y="2970"/>
                  </a:cubicBezTo>
                  <a:cubicBezTo>
                    <a:pt x="3781" y="2309"/>
                    <a:pt x="3781" y="1206"/>
                    <a:pt x="3119" y="544"/>
                  </a:cubicBezTo>
                  <a:cubicBezTo>
                    <a:pt x="2804" y="182"/>
                    <a:pt x="2371" y="1"/>
                    <a:pt x="193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7" name="Google Shape;8817;p71"/>
            <p:cNvSpPr/>
            <p:nvPr/>
          </p:nvSpPr>
          <p:spPr>
            <a:xfrm>
              <a:off x="3674525" y="3601400"/>
              <a:ext cx="118150" cy="118950"/>
            </a:xfrm>
            <a:custGeom>
              <a:rect b="b" l="l" r="r" t="t"/>
              <a:pathLst>
                <a:path extrusionOk="0" h="4758" w="4726">
                  <a:moveTo>
                    <a:pt x="3533" y="0"/>
                  </a:moveTo>
                  <a:cubicBezTo>
                    <a:pt x="3442" y="0"/>
                    <a:pt x="3355" y="32"/>
                    <a:pt x="3308" y="95"/>
                  </a:cubicBezTo>
                  <a:lnTo>
                    <a:pt x="0" y="3308"/>
                  </a:lnTo>
                  <a:cubicBezTo>
                    <a:pt x="410" y="3623"/>
                    <a:pt x="788" y="4127"/>
                    <a:pt x="1953" y="4758"/>
                  </a:cubicBezTo>
                  <a:lnTo>
                    <a:pt x="4600" y="2678"/>
                  </a:lnTo>
                  <a:cubicBezTo>
                    <a:pt x="4663" y="2615"/>
                    <a:pt x="4726" y="2521"/>
                    <a:pt x="4726" y="2395"/>
                  </a:cubicBezTo>
                  <a:cubicBezTo>
                    <a:pt x="4726" y="1544"/>
                    <a:pt x="4348" y="693"/>
                    <a:pt x="3781" y="95"/>
                  </a:cubicBezTo>
                  <a:cubicBezTo>
                    <a:pt x="3718" y="32"/>
                    <a:pt x="3623" y="0"/>
                    <a:pt x="35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8" name="Google Shape;8818;p71"/>
            <p:cNvSpPr/>
            <p:nvPr/>
          </p:nvSpPr>
          <p:spPr>
            <a:xfrm>
              <a:off x="3631200" y="3774675"/>
              <a:ext cx="103200" cy="102400"/>
            </a:xfrm>
            <a:custGeom>
              <a:rect b="b" l="l" r="r" t="t"/>
              <a:pathLst>
                <a:path extrusionOk="0" h="4096" w="4128">
                  <a:moveTo>
                    <a:pt x="2048" y="0"/>
                  </a:moveTo>
                  <a:cubicBezTo>
                    <a:pt x="1985" y="32"/>
                    <a:pt x="1985" y="63"/>
                    <a:pt x="1954" y="126"/>
                  </a:cubicBezTo>
                  <a:cubicBezTo>
                    <a:pt x="1506" y="546"/>
                    <a:pt x="859" y="767"/>
                    <a:pt x="235" y="767"/>
                  </a:cubicBezTo>
                  <a:cubicBezTo>
                    <a:pt x="156" y="767"/>
                    <a:pt x="78" y="764"/>
                    <a:pt x="0" y="756"/>
                  </a:cubicBezTo>
                  <a:lnTo>
                    <a:pt x="0" y="756"/>
                  </a:lnTo>
                  <a:cubicBezTo>
                    <a:pt x="567" y="1670"/>
                    <a:pt x="1355" y="3749"/>
                    <a:pt x="1418" y="3875"/>
                  </a:cubicBezTo>
                  <a:cubicBezTo>
                    <a:pt x="1450" y="4001"/>
                    <a:pt x="1607" y="4096"/>
                    <a:pt x="1733" y="4096"/>
                  </a:cubicBezTo>
                  <a:cubicBezTo>
                    <a:pt x="1891" y="4096"/>
                    <a:pt x="1985" y="4033"/>
                    <a:pt x="2048" y="3875"/>
                  </a:cubicBezTo>
                  <a:lnTo>
                    <a:pt x="2426" y="2647"/>
                  </a:lnTo>
                  <a:lnTo>
                    <a:pt x="3182" y="2647"/>
                  </a:lnTo>
                  <a:cubicBezTo>
                    <a:pt x="4128" y="2647"/>
                    <a:pt x="2710" y="630"/>
                    <a:pt x="204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19" name="Google Shape;8819;p71"/>
            <p:cNvSpPr/>
            <p:nvPr/>
          </p:nvSpPr>
          <p:spPr>
            <a:xfrm>
              <a:off x="3691850" y="3726625"/>
              <a:ext cx="89800" cy="89050"/>
            </a:xfrm>
            <a:custGeom>
              <a:rect b="b" l="l" r="r" t="t"/>
              <a:pathLst>
                <a:path extrusionOk="0" h="3562" w="3592">
                  <a:moveTo>
                    <a:pt x="252" y="1"/>
                  </a:moveTo>
                  <a:cubicBezTo>
                    <a:pt x="284" y="410"/>
                    <a:pt x="189" y="883"/>
                    <a:pt x="0" y="1292"/>
                  </a:cubicBezTo>
                  <a:cubicBezTo>
                    <a:pt x="630" y="1922"/>
                    <a:pt x="1134" y="2615"/>
                    <a:pt x="1544" y="3466"/>
                  </a:cubicBezTo>
                  <a:cubicBezTo>
                    <a:pt x="1565" y="3530"/>
                    <a:pt x="1634" y="3562"/>
                    <a:pt x="1715" y="3562"/>
                  </a:cubicBezTo>
                  <a:cubicBezTo>
                    <a:pt x="1874" y="3562"/>
                    <a:pt x="2080" y="3443"/>
                    <a:pt x="2080" y="3214"/>
                  </a:cubicBezTo>
                  <a:lnTo>
                    <a:pt x="2080" y="2458"/>
                  </a:lnTo>
                  <a:lnTo>
                    <a:pt x="3308" y="2080"/>
                  </a:lnTo>
                  <a:cubicBezTo>
                    <a:pt x="3497" y="1985"/>
                    <a:pt x="3592" y="1891"/>
                    <a:pt x="3592" y="1733"/>
                  </a:cubicBezTo>
                  <a:cubicBezTo>
                    <a:pt x="3592" y="1576"/>
                    <a:pt x="3497" y="1450"/>
                    <a:pt x="3340" y="1418"/>
                  </a:cubicBezTo>
                  <a:cubicBezTo>
                    <a:pt x="3182" y="1355"/>
                    <a:pt x="1134" y="568"/>
                    <a:pt x="25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0" name="Google Shape;8820;p71"/>
            <p:cNvSpPr/>
            <p:nvPr/>
          </p:nvSpPr>
          <p:spPr>
            <a:xfrm>
              <a:off x="3505175" y="3767575"/>
              <a:ext cx="120525" cy="118175"/>
            </a:xfrm>
            <a:custGeom>
              <a:rect b="b" l="l" r="r" t="t"/>
              <a:pathLst>
                <a:path extrusionOk="0" h="4727" w="4821">
                  <a:moveTo>
                    <a:pt x="3372" y="1"/>
                  </a:moveTo>
                  <a:lnTo>
                    <a:pt x="95" y="3277"/>
                  </a:lnTo>
                  <a:cubicBezTo>
                    <a:pt x="1" y="3435"/>
                    <a:pt x="1" y="3687"/>
                    <a:pt x="158" y="3781"/>
                  </a:cubicBezTo>
                  <a:cubicBezTo>
                    <a:pt x="788" y="4411"/>
                    <a:pt x="1607" y="4727"/>
                    <a:pt x="2458" y="4727"/>
                  </a:cubicBezTo>
                  <a:cubicBezTo>
                    <a:pt x="2584" y="4727"/>
                    <a:pt x="2679" y="4695"/>
                    <a:pt x="2742" y="4632"/>
                  </a:cubicBezTo>
                  <a:lnTo>
                    <a:pt x="4821" y="1986"/>
                  </a:lnTo>
                  <a:cubicBezTo>
                    <a:pt x="4254" y="851"/>
                    <a:pt x="3718" y="442"/>
                    <a:pt x="33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1" name="Google Shape;8821;p71"/>
            <p:cNvSpPr/>
            <p:nvPr/>
          </p:nvSpPr>
          <p:spPr>
            <a:xfrm>
              <a:off x="3631200" y="3591950"/>
              <a:ext cx="104000" cy="84300"/>
            </a:xfrm>
            <a:custGeom>
              <a:rect b="b" l="l" r="r" t="t"/>
              <a:pathLst>
                <a:path extrusionOk="0" h="3372" w="4160">
                  <a:moveTo>
                    <a:pt x="2836" y="0"/>
                  </a:moveTo>
                  <a:cubicBezTo>
                    <a:pt x="2678" y="0"/>
                    <a:pt x="2584" y="32"/>
                    <a:pt x="2521" y="95"/>
                  </a:cubicBezTo>
                  <a:lnTo>
                    <a:pt x="0" y="3245"/>
                  </a:lnTo>
                  <a:cubicBezTo>
                    <a:pt x="90" y="3238"/>
                    <a:pt x="181" y="3234"/>
                    <a:pt x="272" y="3234"/>
                  </a:cubicBezTo>
                  <a:cubicBezTo>
                    <a:pt x="568" y="3234"/>
                    <a:pt x="870" y="3275"/>
                    <a:pt x="1135" y="3371"/>
                  </a:cubicBezTo>
                  <a:cubicBezTo>
                    <a:pt x="1324" y="3119"/>
                    <a:pt x="3939" y="567"/>
                    <a:pt x="4159" y="347"/>
                  </a:cubicBezTo>
                  <a:cubicBezTo>
                    <a:pt x="3718" y="158"/>
                    <a:pt x="3308" y="0"/>
                    <a:pt x="283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2" name="Google Shape;8822;p71"/>
            <p:cNvSpPr/>
            <p:nvPr/>
          </p:nvSpPr>
          <p:spPr>
            <a:xfrm>
              <a:off x="3497300" y="3721900"/>
              <a:ext cx="84300" cy="107150"/>
            </a:xfrm>
            <a:custGeom>
              <a:rect b="b" l="l" r="r" t="t"/>
              <a:pathLst>
                <a:path extrusionOk="0" h="4286" w="3372">
                  <a:moveTo>
                    <a:pt x="3246" y="1"/>
                  </a:moveTo>
                  <a:lnTo>
                    <a:pt x="95" y="2552"/>
                  </a:lnTo>
                  <a:cubicBezTo>
                    <a:pt x="32" y="2615"/>
                    <a:pt x="1" y="2710"/>
                    <a:pt x="1" y="2836"/>
                  </a:cubicBezTo>
                  <a:cubicBezTo>
                    <a:pt x="1" y="3340"/>
                    <a:pt x="95" y="3844"/>
                    <a:pt x="347" y="4285"/>
                  </a:cubicBezTo>
                  <a:lnTo>
                    <a:pt x="3372" y="1261"/>
                  </a:lnTo>
                  <a:cubicBezTo>
                    <a:pt x="3214" y="851"/>
                    <a:pt x="3183" y="410"/>
                    <a:pt x="324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3" name="Google Shape;8823;p71"/>
          <p:cNvGrpSpPr/>
          <p:nvPr/>
        </p:nvGrpSpPr>
        <p:grpSpPr>
          <a:xfrm>
            <a:off x="4411934" y="3866740"/>
            <a:ext cx="329934" cy="329962"/>
            <a:chOff x="3497300" y="3955025"/>
            <a:chExt cx="295375" cy="295400"/>
          </a:xfrm>
        </p:grpSpPr>
        <p:sp>
          <p:nvSpPr>
            <p:cNvPr id="8824" name="Google Shape;8824;p71"/>
            <p:cNvSpPr/>
            <p:nvPr/>
          </p:nvSpPr>
          <p:spPr>
            <a:xfrm>
              <a:off x="3660350" y="4035375"/>
              <a:ext cx="132325" cy="155175"/>
            </a:xfrm>
            <a:custGeom>
              <a:rect b="b" l="l" r="r" t="t"/>
              <a:pathLst>
                <a:path extrusionOk="0" h="6207" w="5293">
                  <a:moveTo>
                    <a:pt x="4663" y="0"/>
                  </a:moveTo>
                  <a:lnTo>
                    <a:pt x="0" y="2773"/>
                  </a:lnTo>
                  <a:lnTo>
                    <a:pt x="4127" y="6207"/>
                  </a:lnTo>
                  <a:cubicBezTo>
                    <a:pt x="4852" y="5199"/>
                    <a:pt x="5293" y="4033"/>
                    <a:pt x="5293" y="2678"/>
                  </a:cubicBezTo>
                  <a:cubicBezTo>
                    <a:pt x="5293" y="1733"/>
                    <a:pt x="5041" y="851"/>
                    <a:pt x="466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5" name="Google Shape;8825;p71"/>
            <p:cNvSpPr/>
            <p:nvPr/>
          </p:nvSpPr>
          <p:spPr>
            <a:xfrm>
              <a:off x="3653250" y="3955025"/>
              <a:ext cx="114225" cy="133150"/>
            </a:xfrm>
            <a:custGeom>
              <a:rect b="b" l="l" r="r" t="t"/>
              <a:pathLst>
                <a:path extrusionOk="0" h="5326" w="4569">
                  <a:moveTo>
                    <a:pt x="1" y="1"/>
                  </a:moveTo>
                  <a:lnTo>
                    <a:pt x="1" y="5325"/>
                  </a:lnTo>
                  <a:lnTo>
                    <a:pt x="4569" y="2679"/>
                  </a:lnTo>
                  <a:cubicBezTo>
                    <a:pt x="3561" y="1167"/>
                    <a:pt x="1891" y="127"/>
                    <a:pt x="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6" name="Google Shape;8826;p71"/>
            <p:cNvSpPr/>
            <p:nvPr/>
          </p:nvSpPr>
          <p:spPr>
            <a:xfrm>
              <a:off x="3497300" y="3955025"/>
              <a:ext cx="256000" cy="295400"/>
            </a:xfrm>
            <a:custGeom>
              <a:rect b="b" l="l" r="r" t="t"/>
              <a:pathLst>
                <a:path extrusionOk="0" h="11816" w="10240">
                  <a:moveTo>
                    <a:pt x="5577" y="1"/>
                  </a:moveTo>
                  <a:cubicBezTo>
                    <a:pt x="2521" y="190"/>
                    <a:pt x="1" y="2805"/>
                    <a:pt x="1" y="5892"/>
                  </a:cubicBezTo>
                  <a:cubicBezTo>
                    <a:pt x="1" y="9137"/>
                    <a:pt x="2678" y="11815"/>
                    <a:pt x="5923" y="11815"/>
                  </a:cubicBezTo>
                  <a:cubicBezTo>
                    <a:pt x="7625" y="11815"/>
                    <a:pt x="9168" y="11059"/>
                    <a:pt x="10240" y="9925"/>
                  </a:cubicBezTo>
                  <a:lnTo>
                    <a:pt x="5703" y="6176"/>
                  </a:lnTo>
                  <a:cubicBezTo>
                    <a:pt x="5608" y="6144"/>
                    <a:pt x="5577" y="5987"/>
                    <a:pt x="5577" y="5892"/>
                  </a:cubicBezTo>
                  <a:lnTo>
                    <a:pt x="5577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27" name="Google Shape;8827;p71"/>
          <p:cNvGrpSpPr/>
          <p:nvPr/>
        </p:nvGrpSpPr>
        <p:grpSpPr>
          <a:xfrm>
            <a:off x="6514173" y="3049683"/>
            <a:ext cx="309716" cy="329459"/>
            <a:chOff x="5364750" y="3235150"/>
            <a:chExt cx="277275" cy="294950"/>
          </a:xfrm>
        </p:grpSpPr>
        <p:sp>
          <p:nvSpPr>
            <p:cNvPr id="8828" name="Google Shape;8828;p71"/>
            <p:cNvSpPr/>
            <p:nvPr/>
          </p:nvSpPr>
          <p:spPr>
            <a:xfrm>
              <a:off x="5502600" y="3235150"/>
              <a:ext cx="17350" cy="44125"/>
            </a:xfrm>
            <a:custGeom>
              <a:rect b="b" l="l" r="r" t="t"/>
              <a:pathLst>
                <a:path extrusionOk="0" h="1765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1418"/>
                  </a:lnTo>
                  <a:cubicBezTo>
                    <a:pt x="0" y="1607"/>
                    <a:pt x="158" y="1765"/>
                    <a:pt x="347" y="1765"/>
                  </a:cubicBezTo>
                  <a:cubicBezTo>
                    <a:pt x="536" y="1765"/>
                    <a:pt x="693" y="1607"/>
                    <a:pt x="693" y="1418"/>
                  </a:cubicBezTo>
                  <a:lnTo>
                    <a:pt x="693" y="347"/>
                  </a:ln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29" name="Google Shape;8829;p71"/>
            <p:cNvSpPr/>
            <p:nvPr/>
          </p:nvSpPr>
          <p:spPr>
            <a:xfrm>
              <a:off x="5555375" y="3253850"/>
              <a:ext cx="35450" cy="34100"/>
            </a:xfrm>
            <a:custGeom>
              <a:rect b="b" l="l" r="r" t="t"/>
              <a:pathLst>
                <a:path extrusionOk="0" h="1364" w="1418">
                  <a:moveTo>
                    <a:pt x="1071" y="1"/>
                  </a:moveTo>
                  <a:cubicBezTo>
                    <a:pt x="977" y="1"/>
                    <a:pt x="882" y="24"/>
                    <a:pt x="819" y="72"/>
                  </a:cubicBezTo>
                  <a:lnTo>
                    <a:pt x="126" y="796"/>
                  </a:lnTo>
                  <a:cubicBezTo>
                    <a:pt x="0" y="922"/>
                    <a:pt x="0" y="1143"/>
                    <a:pt x="126" y="1269"/>
                  </a:cubicBezTo>
                  <a:cubicBezTo>
                    <a:pt x="189" y="1332"/>
                    <a:pt x="268" y="1363"/>
                    <a:pt x="350" y="1363"/>
                  </a:cubicBezTo>
                  <a:cubicBezTo>
                    <a:pt x="433" y="1363"/>
                    <a:pt x="520" y="1332"/>
                    <a:pt x="599" y="1269"/>
                  </a:cubicBezTo>
                  <a:lnTo>
                    <a:pt x="1323" y="544"/>
                  </a:lnTo>
                  <a:cubicBezTo>
                    <a:pt x="1418" y="418"/>
                    <a:pt x="1418" y="198"/>
                    <a:pt x="1323" y="72"/>
                  </a:cubicBezTo>
                  <a:cubicBezTo>
                    <a:pt x="1260" y="24"/>
                    <a:pt x="1166" y="1"/>
                    <a:pt x="107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0" name="Google Shape;8830;p71"/>
            <p:cNvSpPr/>
            <p:nvPr/>
          </p:nvSpPr>
          <p:spPr>
            <a:xfrm>
              <a:off x="5606550" y="3357225"/>
              <a:ext cx="35475" cy="18150"/>
            </a:xfrm>
            <a:custGeom>
              <a:rect b="b" l="l" r="r" t="t"/>
              <a:pathLst>
                <a:path extrusionOk="0" h="726" w="1419">
                  <a:moveTo>
                    <a:pt x="379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79" y="725"/>
                  </a:cubicBezTo>
                  <a:lnTo>
                    <a:pt x="1072" y="725"/>
                  </a:lnTo>
                  <a:cubicBezTo>
                    <a:pt x="1261" y="725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1" name="Google Shape;8831;p71"/>
            <p:cNvSpPr/>
            <p:nvPr/>
          </p:nvSpPr>
          <p:spPr>
            <a:xfrm>
              <a:off x="5364750" y="3357225"/>
              <a:ext cx="35475" cy="17350"/>
            </a:xfrm>
            <a:custGeom>
              <a:rect b="b" l="l" r="r" t="t"/>
              <a:pathLst>
                <a:path extrusionOk="0" h="694" w="1419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694"/>
                    <a:pt x="347" y="694"/>
                  </a:cubicBezTo>
                  <a:lnTo>
                    <a:pt x="1072" y="694"/>
                  </a:lnTo>
                  <a:cubicBezTo>
                    <a:pt x="1261" y="694"/>
                    <a:pt x="1419" y="568"/>
                    <a:pt x="1419" y="347"/>
                  </a:cubicBezTo>
                  <a:cubicBezTo>
                    <a:pt x="1419" y="158"/>
                    <a:pt x="1261" y="1"/>
                    <a:pt x="107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2" name="Google Shape;8832;p71"/>
            <p:cNvSpPr/>
            <p:nvPr/>
          </p:nvSpPr>
          <p:spPr>
            <a:xfrm>
              <a:off x="5433275" y="3253850"/>
              <a:ext cx="35475" cy="34100"/>
            </a:xfrm>
            <a:custGeom>
              <a:rect b="b" l="l" r="r" t="t"/>
              <a:pathLst>
                <a:path extrusionOk="0" h="1364" w="1419">
                  <a:moveTo>
                    <a:pt x="363" y="1"/>
                  </a:moveTo>
                  <a:cubicBezTo>
                    <a:pt x="276" y="1"/>
                    <a:pt x="190" y="24"/>
                    <a:pt x="127" y="72"/>
                  </a:cubicBezTo>
                  <a:cubicBezTo>
                    <a:pt x="1" y="198"/>
                    <a:pt x="1" y="450"/>
                    <a:pt x="127" y="544"/>
                  </a:cubicBezTo>
                  <a:lnTo>
                    <a:pt x="820" y="1269"/>
                  </a:lnTo>
                  <a:cubicBezTo>
                    <a:pt x="883" y="1332"/>
                    <a:pt x="977" y="1363"/>
                    <a:pt x="1072" y="1363"/>
                  </a:cubicBezTo>
                  <a:cubicBezTo>
                    <a:pt x="1166" y="1363"/>
                    <a:pt x="1261" y="1332"/>
                    <a:pt x="1324" y="1269"/>
                  </a:cubicBezTo>
                  <a:cubicBezTo>
                    <a:pt x="1418" y="1143"/>
                    <a:pt x="1418" y="922"/>
                    <a:pt x="1324" y="796"/>
                  </a:cubicBezTo>
                  <a:lnTo>
                    <a:pt x="599" y="72"/>
                  </a:lnTo>
                  <a:cubicBezTo>
                    <a:pt x="536" y="24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3" name="Google Shape;8833;p71"/>
            <p:cNvSpPr/>
            <p:nvPr/>
          </p:nvSpPr>
          <p:spPr>
            <a:xfrm>
              <a:off x="5380500" y="3287775"/>
              <a:ext cx="37050" cy="25975"/>
            </a:xfrm>
            <a:custGeom>
              <a:rect b="b" l="l" r="r" t="t"/>
              <a:pathLst>
                <a:path extrusionOk="0" h="1039" w="1482">
                  <a:moveTo>
                    <a:pt x="396" y="0"/>
                  </a:moveTo>
                  <a:cubicBezTo>
                    <a:pt x="267" y="0"/>
                    <a:pt x="132" y="81"/>
                    <a:pt x="64" y="195"/>
                  </a:cubicBezTo>
                  <a:cubicBezTo>
                    <a:pt x="1" y="353"/>
                    <a:pt x="64" y="573"/>
                    <a:pt x="221" y="668"/>
                  </a:cubicBezTo>
                  <a:lnTo>
                    <a:pt x="946" y="1015"/>
                  </a:lnTo>
                  <a:cubicBezTo>
                    <a:pt x="987" y="1031"/>
                    <a:pt x="1032" y="1039"/>
                    <a:pt x="1077" y="1039"/>
                  </a:cubicBezTo>
                  <a:cubicBezTo>
                    <a:pt x="1209" y="1039"/>
                    <a:pt x="1349" y="974"/>
                    <a:pt x="1419" y="857"/>
                  </a:cubicBezTo>
                  <a:cubicBezTo>
                    <a:pt x="1482" y="699"/>
                    <a:pt x="1419" y="447"/>
                    <a:pt x="1261" y="384"/>
                  </a:cubicBezTo>
                  <a:lnTo>
                    <a:pt x="536" y="38"/>
                  </a:lnTo>
                  <a:cubicBezTo>
                    <a:pt x="493" y="12"/>
                    <a:pt x="445" y="0"/>
                    <a:pt x="3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4" name="Google Shape;8834;p71"/>
            <p:cNvSpPr/>
            <p:nvPr/>
          </p:nvSpPr>
          <p:spPr>
            <a:xfrm>
              <a:off x="5588450" y="3288075"/>
              <a:ext cx="37025" cy="26800"/>
            </a:xfrm>
            <a:custGeom>
              <a:rect b="b" l="l" r="r" t="t"/>
              <a:pathLst>
                <a:path extrusionOk="0" h="1072" w="1481">
                  <a:moveTo>
                    <a:pt x="1110" y="0"/>
                  </a:moveTo>
                  <a:cubicBezTo>
                    <a:pt x="1049" y="0"/>
                    <a:pt x="983" y="18"/>
                    <a:pt x="914" y="57"/>
                  </a:cubicBezTo>
                  <a:lnTo>
                    <a:pt x="221" y="404"/>
                  </a:lnTo>
                  <a:cubicBezTo>
                    <a:pt x="63" y="498"/>
                    <a:pt x="0" y="687"/>
                    <a:pt x="63" y="877"/>
                  </a:cubicBezTo>
                  <a:cubicBezTo>
                    <a:pt x="132" y="991"/>
                    <a:pt x="250" y="1072"/>
                    <a:pt x="382" y="1072"/>
                  </a:cubicBezTo>
                  <a:cubicBezTo>
                    <a:pt x="432" y="1072"/>
                    <a:pt x="484" y="1060"/>
                    <a:pt x="536" y="1034"/>
                  </a:cubicBezTo>
                  <a:lnTo>
                    <a:pt x="1260" y="687"/>
                  </a:lnTo>
                  <a:cubicBezTo>
                    <a:pt x="1418" y="593"/>
                    <a:pt x="1481" y="404"/>
                    <a:pt x="1418" y="215"/>
                  </a:cubicBezTo>
                  <a:cubicBezTo>
                    <a:pt x="1353" y="85"/>
                    <a:pt x="1244" y="0"/>
                    <a:pt x="111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5" name="Google Shape;8835;p71"/>
            <p:cNvSpPr/>
            <p:nvPr/>
          </p:nvSpPr>
          <p:spPr>
            <a:xfrm>
              <a:off x="5412025" y="3286350"/>
              <a:ext cx="177225" cy="243750"/>
            </a:xfrm>
            <a:custGeom>
              <a:rect b="b" l="l" r="r" t="t"/>
              <a:pathLst>
                <a:path extrusionOk="0" h="9750" w="7089">
                  <a:moveTo>
                    <a:pt x="3529" y="0"/>
                  </a:moveTo>
                  <a:cubicBezTo>
                    <a:pt x="3151" y="0"/>
                    <a:pt x="2836" y="315"/>
                    <a:pt x="2836" y="725"/>
                  </a:cubicBezTo>
                  <a:lnTo>
                    <a:pt x="2836" y="1418"/>
                  </a:lnTo>
                  <a:cubicBezTo>
                    <a:pt x="2836" y="1040"/>
                    <a:pt x="2520" y="725"/>
                    <a:pt x="2111" y="725"/>
                  </a:cubicBezTo>
                  <a:cubicBezTo>
                    <a:pt x="1733" y="725"/>
                    <a:pt x="1418" y="1040"/>
                    <a:pt x="1418" y="1418"/>
                  </a:cubicBezTo>
                  <a:lnTo>
                    <a:pt x="1418" y="2143"/>
                  </a:lnTo>
                  <a:cubicBezTo>
                    <a:pt x="1544" y="2143"/>
                    <a:pt x="1638" y="2080"/>
                    <a:pt x="1764" y="2080"/>
                  </a:cubicBezTo>
                  <a:lnTo>
                    <a:pt x="3497" y="2080"/>
                  </a:lnTo>
                  <a:cubicBezTo>
                    <a:pt x="4253" y="2080"/>
                    <a:pt x="4883" y="2710"/>
                    <a:pt x="4883" y="3466"/>
                  </a:cubicBezTo>
                  <a:cubicBezTo>
                    <a:pt x="4883" y="4096"/>
                    <a:pt x="4474" y="4600"/>
                    <a:pt x="3907" y="4758"/>
                  </a:cubicBezTo>
                  <a:cubicBezTo>
                    <a:pt x="4064" y="5073"/>
                    <a:pt x="4159" y="5482"/>
                    <a:pt x="4159" y="5860"/>
                  </a:cubicBezTo>
                  <a:cubicBezTo>
                    <a:pt x="4159" y="6081"/>
                    <a:pt x="4001" y="6238"/>
                    <a:pt x="3812" y="6238"/>
                  </a:cubicBezTo>
                  <a:cubicBezTo>
                    <a:pt x="3623" y="6238"/>
                    <a:pt x="3466" y="6081"/>
                    <a:pt x="3466" y="5860"/>
                  </a:cubicBezTo>
                  <a:cubicBezTo>
                    <a:pt x="3466" y="4915"/>
                    <a:pt x="2678" y="4128"/>
                    <a:pt x="1733" y="4128"/>
                  </a:cubicBezTo>
                  <a:lnTo>
                    <a:pt x="3466" y="4128"/>
                  </a:lnTo>
                  <a:cubicBezTo>
                    <a:pt x="3844" y="4128"/>
                    <a:pt x="4159" y="3812"/>
                    <a:pt x="4159" y="3434"/>
                  </a:cubicBezTo>
                  <a:cubicBezTo>
                    <a:pt x="4159" y="3025"/>
                    <a:pt x="3844" y="2710"/>
                    <a:pt x="3466" y="2710"/>
                  </a:cubicBezTo>
                  <a:lnTo>
                    <a:pt x="1733" y="2710"/>
                  </a:lnTo>
                  <a:cubicBezTo>
                    <a:pt x="788" y="2710"/>
                    <a:pt x="0" y="3497"/>
                    <a:pt x="0" y="4443"/>
                  </a:cubicBezTo>
                  <a:lnTo>
                    <a:pt x="0" y="5167"/>
                  </a:lnTo>
                  <a:cubicBezTo>
                    <a:pt x="0" y="6112"/>
                    <a:pt x="536" y="6963"/>
                    <a:pt x="1386" y="7372"/>
                  </a:cubicBezTo>
                  <a:lnTo>
                    <a:pt x="1386" y="8318"/>
                  </a:lnTo>
                  <a:cubicBezTo>
                    <a:pt x="977" y="8318"/>
                    <a:pt x="662" y="8633"/>
                    <a:pt x="662" y="9011"/>
                  </a:cubicBezTo>
                  <a:lnTo>
                    <a:pt x="662" y="9389"/>
                  </a:lnTo>
                  <a:cubicBezTo>
                    <a:pt x="662" y="9578"/>
                    <a:pt x="819" y="9735"/>
                    <a:pt x="1008" y="9735"/>
                  </a:cubicBezTo>
                  <a:lnTo>
                    <a:pt x="5860" y="9735"/>
                  </a:lnTo>
                  <a:cubicBezTo>
                    <a:pt x="5923" y="9745"/>
                    <a:pt x="5979" y="9749"/>
                    <a:pt x="6029" y="9749"/>
                  </a:cubicBezTo>
                  <a:cubicBezTo>
                    <a:pt x="6305" y="9749"/>
                    <a:pt x="6396" y="9612"/>
                    <a:pt x="6396" y="9452"/>
                  </a:cubicBezTo>
                  <a:lnTo>
                    <a:pt x="6396" y="9105"/>
                  </a:lnTo>
                  <a:cubicBezTo>
                    <a:pt x="6396" y="8696"/>
                    <a:pt x="6112" y="8381"/>
                    <a:pt x="5702" y="8381"/>
                  </a:cubicBezTo>
                  <a:lnTo>
                    <a:pt x="5702" y="7436"/>
                  </a:lnTo>
                  <a:cubicBezTo>
                    <a:pt x="6522" y="7057"/>
                    <a:pt x="7089" y="6175"/>
                    <a:pt x="7089" y="5230"/>
                  </a:cubicBezTo>
                  <a:lnTo>
                    <a:pt x="7089" y="2143"/>
                  </a:lnTo>
                  <a:cubicBezTo>
                    <a:pt x="7089" y="1733"/>
                    <a:pt x="6774" y="1418"/>
                    <a:pt x="6364" y="1418"/>
                  </a:cubicBezTo>
                  <a:cubicBezTo>
                    <a:pt x="5986" y="1418"/>
                    <a:pt x="5671" y="1733"/>
                    <a:pt x="5671" y="2143"/>
                  </a:cubicBezTo>
                  <a:lnTo>
                    <a:pt x="5671" y="1418"/>
                  </a:lnTo>
                  <a:cubicBezTo>
                    <a:pt x="5671" y="1040"/>
                    <a:pt x="5356" y="725"/>
                    <a:pt x="4946" y="725"/>
                  </a:cubicBezTo>
                  <a:cubicBezTo>
                    <a:pt x="4568" y="725"/>
                    <a:pt x="4253" y="1040"/>
                    <a:pt x="4253" y="1418"/>
                  </a:cubicBezTo>
                  <a:lnTo>
                    <a:pt x="4253" y="725"/>
                  </a:lnTo>
                  <a:cubicBezTo>
                    <a:pt x="4253" y="315"/>
                    <a:pt x="3938" y="0"/>
                    <a:pt x="352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36" name="Google Shape;8836;p71"/>
          <p:cNvGrpSpPr/>
          <p:nvPr/>
        </p:nvGrpSpPr>
        <p:grpSpPr>
          <a:xfrm>
            <a:off x="6503171" y="3464481"/>
            <a:ext cx="331721" cy="332587"/>
            <a:chOff x="5355300" y="3598250"/>
            <a:chExt cx="296975" cy="297750"/>
          </a:xfrm>
        </p:grpSpPr>
        <p:sp>
          <p:nvSpPr>
            <p:cNvPr id="8837" name="Google Shape;8837;p71"/>
            <p:cNvSpPr/>
            <p:nvPr/>
          </p:nvSpPr>
          <p:spPr>
            <a:xfrm>
              <a:off x="5355300" y="3703000"/>
              <a:ext cx="35475" cy="191425"/>
            </a:xfrm>
            <a:custGeom>
              <a:rect b="b" l="l" r="r" t="t"/>
              <a:pathLst>
                <a:path extrusionOk="0" h="7657" w="1419">
                  <a:moveTo>
                    <a:pt x="410" y="0"/>
                  </a:moveTo>
                  <a:cubicBezTo>
                    <a:pt x="221" y="0"/>
                    <a:pt x="64" y="158"/>
                    <a:pt x="64" y="347"/>
                  </a:cubicBezTo>
                  <a:cubicBezTo>
                    <a:pt x="1" y="2867"/>
                    <a:pt x="1" y="4789"/>
                    <a:pt x="1" y="7310"/>
                  </a:cubicBezTo>
                  <a:cubicBezTo>
                    <a:pt x="1" y="7530"/>
                    <a:pt x="158" y="7656"/>
                    <a:pt x="379" y="7656"/>
                  </a:cubicBezTo>
                  <a:cubicBezTo>
                    <a:pt x="568" y="7656"/>
                    <a:pt x="725" y="7530"/>
                    <a:pt x="725" y="7310"/>
                  </a:cubicBezTo>
                  <a:lnTo>
                    <a:pt x="725" y="1355"/>
                  </a:lnTo>
                  <a:lnTo>
                    <a:pt x="1418" y="1355"/>
                  </a:lnTo>
                  <a:lnTo>
                    <a:pt x="141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8" name="Google Shape;8838;p71"/>
            <p:cNvSpPr/>
            <p:nvPr/>
          </p:nvSpPr>
          <p:spPr>
            <a:xfrm>
              <a:off x="5389175" y="3773100"/>
              <a:ext cx="122900" cy="122900"/>
            </a:xfrm>
            <a:custGeom>
              <a:rect b="b" l="l" r="r" t="t"/>
              <a:pathLst>
                <a:path extrusionOk="0" h="4916" w="4916">
                  <a:moveTo>
                    <a:pt x="2080" y="0"/>
                  </a:moveTo>
                  <a:lnTo>
                    <a:pt x="2080" y="693"/>
                  </a:lnTo>
                  <a:lnTo>
                    <a:pt x="1733" y="693"/>
                  </a:lnTo>
                  <a:cubicBezTo>
                    <a:pt x="788" y="693"/>
                    <a:pt x="0" y="1481"/>
                    <a:pt x="0" y="2458"/>
                  </a:cubicBezTo>
                  <a:cubicBezTo>
                    <a:pt x="0" y="2678"/>
                    <a:pt x="158" y="2836"/>
                    <a:pt x="347" y="2836"/>
                  </a:cubicBezTo>
                  <a:lnTo>
                    <a:pt x="2080" y="2836"/>
                  </a:lnTo>
                  <a:lnTo>
                    <a:pt x="2080" y="3529"/>
                  </a:lnTo>
                  <a:lnTo>
                    <a:pt x="1072" y="3529"/>
                  </a:lnTo>
                  <a:cubicBezTo>
                    <a:pt x="473" y="3529"/>
                    <a:pt x="32" y="4001"/>
                    <a:pt x="32" y="4569"/>
                  </a:cubicBezTo>
                  <a:cubicBezTo>
                    <a:pt x="32" y="4758"/>
                    <a:pt x="189" y="4915"/>
                    <a:pt x="410" y="4915"/>
                  </a:cubicBezTo>
                  <a:cubicBezTo>
                    <a:pt x="599" y="4915"/>
                    <a:pt x="757" y="4758"/>
                    <a:pt x="757" y="4569"/>
                  </a:cubicBezTo>
                  <a:cubicBezTo>
                    <a:pt x="757" y="4348"/>
                    <a:pt x="914" y="4190"/>
                    <a:pt x="1103" y="4190"/>
                  </a:cubicBezTo>
                  <a:lnTo>
                    <a:pt x="2143" y="4190"/>
                  </a:lnTo>
                  <a:lnTo>
                    <a:pt x="2143" y="4569"/>
                  </a:lnTo>
                  <a:cubicBezTo>
                    <a:pt x="2143" y="4758"/>
                    <a:pt x="2300" y="4915"/>
                    <a:pt x="2489" y="4915"/>
                  </a:cubicBezTo>
                  <a:cubicBezTo>
                    <a:pt x="2678" y="4915"/>
                    <a:pt x="2836" y="4758"/>
                    <a:pt x="2836" y="4569"/>
                  </a:cubicBezTo>
                  <a:lnTo>
                    <a:pt x="2836" y="4190"/>
                  </a:lnTo>
                  <a:lnTo>
                    <a:pt x="3876" y="4190"/>
                  </a:lnTo>
                  <a:cubicBezTo>
                    <a:pt x="4065" y="4190"/>
                    <a:pt x="4222" y="4348"/>
                    <a:pt x="4222" y="4569"/>
                  </a:cubicBezTo>
                  <a:cubicBezTo>
                    <a:pt x="4222" y="4758"/>
                    <a:pt x="4380" y="4915"/>
                    <a:pt x="4569" y="4915"/>
                  </a:cubicBezTo>
                  <a:cubicBezTo>
                    <a:pt x="4758" y="4915"/>
                    <a:pt x="4915" y="4758"/>
                    <a:pt x="4915" y="4569"/>
                  </a:cubicBezTo>
                  <a:cubicBezTo>
                    <a:pt x="4915" y="3970"/>
                    <a:pt x="4443" y="3529"/>
                    <a:pt x="3907" y="3529"/>
                  </a:cubicBezTo>
                  <a:lnTo>
                    <a:pt x="2867" y="3529"/>
                  </a:lnTo>
                  <a:lnTo>
                    <a:pt x="2867" y="2836"/>
                  </a:lnTo>
                  <a:lnTo>
                    <a:pt x="4537" y="2836"/>
                  </a:lnTo>
                  <a:lnTo>
                    <a:pt x="4537" y="2773"/>
                  </a:lnTo>
                  <a:cubicBezTo>
                    <a:pt x="4726" y="2773"/>
                    <a:pt x="4884" y="2615"/>
                    <a:pt x="4884" y="2426"/>
                  </a:cubicBezTo>
                  <a:cubicBezTo>
                    <a:pt x="4884" y="1481"/>
                    <a:pt x="4096" y="662"/>
                    <a:pt x="3151" y="662"/>
                  </a:cubicBezTo>
                  <a:lnTo>
                    <a:pt x="2804" y="662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39" name="Google Shape;8839;p71"/>
            <p:cNvSpPr/>
            <p:nvPr/>
          </p:nvSpPr>
          <p:spPr>
            <a:xfrm>
              <a:off x="5527800" y="3598250"/>
              <a:ext cx="105550" cy="35450"/>
            </a:xfrm>
            <a:custGeom>
              <a:rect b="b" l="l" r="r" t="t"/>
              <a:pathLst>
                <a:path extrusionOk="0" h="1418" w="4222">
                  <a:moveTo>
                    <a:pt x="725" y="0"/>
                  </a:moveTo>
                  <a:cubicBezTo>
                    <a:pt x="315" y="0"/>
                    <a:pt x="0" y="315"/>
                    <a:pt x="0" y="725"/>
                  </a:cubicBezTo>
                  <a:cubicBezTo>
                    <a:pt x="63" y="1103"/>
                    <a:pt x="378" y="1418"/>
                    <a:pt x="725" y="1418"/>
                  </a:cubicBezTo>
                  <a:lnTo>
                    <a:pt x="3875" y="1418"/>
                  </a:lnTo>
                  <a:cubicBezTo>
                    <a:pt x="4064" y="1418"/>
                    <a:pt x="4222" y="1260"/>
                    <a:pt x="4222" y="1071"/>
                  </a:cubicBezTo>
                  <a:lnTo>
                    <a:pt x="4222" y="378"/>
                  </a:lnTo>
                  <a:cubicBezTo>
                    <a:pt x="4222" y="158"/>
                    <a:pt x="4064" y="0"/>
                    <a:pt x="387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0" name="Google Shape;8840;p71"/>
            <p:cNvSpPr/>
            <p:nvPr/>
          </p:nvSpPr>
          <p:spPr>
            <a:xfrm>
              <a:off x="5545900" y="3651800"/>
              <a:ext cx="104800" cy="35475"/>
            </a:xfrm>
            <a:custGeom>
              <a:rect b="b" l="l" r="r" t="t"/>
              <a:pathLst>
                <a:path extrusionOk="0" h="1419" w="4192">
                  <a:moveTo>
                    <a:pt x="694" y="1"/>
                  </a:moveTo>
                  <a:cubicBezTo>
                    <a:pt x="316" y="1"/>
                    <a:pt x="1" y="316"/>
                    <a:pt x="1" y="694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3845" y="1418"/>
                  </a:lnTo>
                  <a:cubicBezTo>
                    <a:pt x="4065" y="1418"/>
                    <a:pt x="4191" y="1261"/>
                    <a:pt x="4191" y="1072"/>
                  </a:cubicBezTo>
                  <a:lnTo>
                    <a:pt x="4191" y="347"/>
                  </a:lnTo>
                  <a:cubicBezTo>
                    <a:pt x="4191" y="158"/>
                    <a:pt x="4065" y="1"/>
                    <a:pt x="384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1" name="Google Shape;8841;p71"/>
            <p:cNvSpPr/>
            <p:nvPr/>
          </p:nvSpPr>
          <p:spPr>
            <a:xfrm>
              <a:off x="5529375" y="3754975"/>
              <a:ext cx="122100" cy="35475"/>
            </a:xfrm>
            <a:custGeom>
              <a:rect b="b" l="l" r="r" t="t"/>
              <a:pathLst>
                <a:path extrusionOk="0" h="1419" w="4884">
                  <a:moveTo>
                    <a:pt x="0" y="1"/>
                  </a:moveTo>
                  <a:lnTo>
                    <a:pt x="0" y="1418"/>
                  </a:lnTo>
                  <a:lnTo>
                    <a:pt x="4884" y="1418"/>
                  </a:lnTo>
                  <a:lnTo>
                    <a:pt x="4884" y="1"/>
                  </a:lnTo>
                  <a:lnTo>
                    <a:pt x="2773" y="1"/>
                  </a:lnTo>
                  <a:lnTo>
                    <a:pt x="2773" y="347"/>
                  </a:lnTo>
                  <a:cubicBezTo>
                    <a:pt x="2773" y="568"/>
                    <a:pt x="2615" y="725"/>
                    <a:pt x="2426" y="725"/>
                  </a:cubicBezTo>
                  <a:cubicBezTo>
                    <a:pt x="2237" y="725"/>
                    <a:pt x="2080" y="568"/>
                    <a:pt x="2080" y="347"/>
                  </a:cubicBezTo>
                  <a:lnTo>
                    <a:pt x="2080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2" name="Google Shape;8842;p71"/>
            <p:cNvSpPr/>
            <p:nvPr/>
          </p:nvSpPr>
          <p:spPr>
            <a:xfrm>
              <a:off x="5511250" y="3703000"/>
              <a:ext cx="140225" cy="33900"/>
            </a:xfrm>
            <a:custGeom>
              <a:rect b="b" l="l" r="r" t="t"/>
              <a:pathLst>
                <a:path extrusionOk="0" h="1356" w="5609">
                  <a:moveTo>
                    <a:pt x="1" y="0"/>
                  </a:moveTo>
                  <a:lnTo>
                    <a:pt x="1" y="1355"/>
                  </a:lnTo>
                  <a:lnTo>
                    <a:pt x="5609" y="1355"/>
                  </a:lnTo>
                  <a:lnTo>
                    <a:pt x="5609" y="347"/>
                  </a:lnTo>
                  <a:cubicBezTo>
                    <a:pt x="5577" y="158"/>
                    <a:pt x="5451" y="0"/>
                    <a:pt x="523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3" name="Google Shape;8843;p71"/>
            <p:cNvSpPr/>
            <p:nvPr/>
          </p:nvSpPr>
          <p:spPr>
            <a:xfrm>
              <a:off x="5529375" y="3808550"/>
              <a:ext cx="122900" cy="87450"/>
            </a:xfrm>
            <a:custGeom>
              <a:rect b="b" l="l" r="r" t="t"/>
              <a:pathLst>
                <a:path extrusionOk="0" h="3498" w="4916">
                  <a:moveTo>
                    <a:pt x="0" y="0"/>
                  </a:moveTo>
                  <a:lnTo>
                    <a:pt x="0" y="3151"/>
                  </a:lnTo>
                  <a:cubicBezTo>
                    <a:pt x="0" y="3340"/>
                    <a:pt x="158" y="3497"/>
                    <a:pt x="347" y="3497"/>
                  </a:cubicBezTo>
                  <a:cubicBezTo>
                    <a:pt x="536" y="3497"/>
                    <a:pt x="693" y="3340"/>
                    <a:pt x="693" y="3151"/>
                  </a:cubicBezTo>
                  <a:lnTo>
                    <a:pt x="693" y="1418"/>
                  </a:lnTo>
                  <a:lnTo>
                    <a:pt x="4190" y="1418"/>
                  </a:lnTo>
                  <a:lnTo>
                    <a:pt x="4190" y="3151"/>
                  </a:lnTo>
                  <a:cubicBezTo>
                    <a:pt x="4190" y="3340"/>
                    <a:pt x="4348" y="3497"/>
                    <a:pt x="4569" y="3497"/>
                  </a:cubicBezTo>
                  <a:cubicBezTo>
                    <a:pt x="4758" y="3497"/>
                    <a:pt x="4915" y="3340"/>
                    <a:pt x="4915" y="3151"/>
                  </a:cubicBezTo>
                  <a:lnTo>
                    <a:pt x="4915" y="0"/>
                  </a:lnTo>
                  <a:lnTo>
                    <a:pt x="2773" y="0"/>
                  </a:lnTo>
                  <a:lnTo>
                    <a:pt x="2773" y="347"/>
                  </a:lnTo>
                  <a:cubicBezTo>
                    <a:pt x="2773" y="536"/>
                    <a:pt x="2615" y="693"/>
                    <a:pt x="2426" y="693"/>
                  </a:cubicBezTo>
                  <a:cubicBezTo>
                    <a:pt x="2237" y="693"/>
                    <a:pt x="2080" y="536"/>
                    <a:pt x="2080" y="347"/>
                  </a:cubicBez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4" name="Google Shape;8844;p71"/>
            <p:cNvSpPr/>
            <p:nvPr/>
          </p:nvSpPr>
          <p:spPr>
            <a:xfrm>
              <a:off x="5408075" y="3651025"/>
              <a:ext cx="86675" cy="103975"/>
            </a:xfrm>
            <a:custGeom>
              <a:rect b="b" l="l" r="r" t="t"/>
              <a:pathLst>
                <a:path extrusionOk="0" h="4159" w="3467">
                  <a:moveTo>
                    <a:pt x="1733" y="0"/>
                  </a:moveTo>
                  <a:cubicBezTo>
                    <a:pt x="788" y="0"/>
                    <a:pt x="1" y="788"/>
                    <a:pt x="1" y="1733"/>
                  </a:cubicBezTo>
                  <a:lnTo>
                    <a:pt x="1" y="3812"/>
                  </a:lnTo>
                  <a:cubicBezTo>
                    <a:pt x="1" y="4001"/>
                    <a:pt x="158" y="4159"/>
                    <a:pt x="347" y="4159"/>
                  </a:cubicBezTo>
                  <a:lnTo>
                    <a:pt x="3120" y="4159"/>
                  </a:lnTo>
                  <a:cubicBezTo>
                    <a:pt x="3309" y="4159"/>
                    <a:pt x="3466" y="4001"/>
                    <a:pt x="3466" y="3812"/>
                  </a:cubicBezTo>
                  <a:lnTo>
                    <a:pt x="3466" y="1733"/>
                  </a:ln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45" name="Google Shape;8845;p71"/>
          <p:cNvGrpSpPr/>
          <p:nvPr/>
        </p:nvGrpSpPr>
        <p:grpSpPr>
          <a:xfrm>
            <a:off x="6507136" y="3924810"/>
            <a:ext cx="323790" cy="213822"/>
            <a:chOff x="5358450" y="4015675"/>
            <a:chExt cx="289875" cy="191425"/>
          </a:xfrm>
        </p:grpSpPr>
        <p:sp>
          <p:nvSpPr>
            <p:cNvPr id="8846" name="Google Shape;8846;p71"/>
            <p:cNvSpPr/>
            <p:nvPr/>
          </p:nvSpPr>
          <p:spPr>
            <a:xfrm>
              <a:off x="5358450" y="4015675"/>
              <a:ext cx="289875" cy="89025"/>
            </a:xfrm>
            <a:custGeom>
              <a:rect b="b" l="l" r="r" t="t"/>
              <a:pathLst>
                <a:path extrusionOk="0" h="3561" w="11595">
                  <a:moveTo>
                    <a:pt x="5798" y="1"/>
                  </a:moveTo>
                  <a:cubicBezTo>
                    <a:pt x="2773" y="1"/>
                    <a:pt x="316" y="3120"/>
                    <a:pt x="1" y="3561"/>
                  </a:cubicBezTo>
                  <a:cubicBezTo>
                    <a:pt x="1229" y="2679"/>
                    <a:pt x="3561" y="1734"/>
                    <a:pt x="5798" y="1734"/>
                  </a:cubicBezTo>
                  <a:cubicBezTo>
                    <a:pt x="7751" y="1734"/>
                    <a:pt x="10051" y="2490"/>
                    <a:pt x="11595" y="3561"/>
                  </a:cubicBezTo>
                  <a:cubicBezTo>
                    <a:pt x="11280" y="3120"/>
                    <a:pt x="8822" y="1"/>
                    <a:pt x="579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7" name="Google Shape;8847;p71"/>
            <p:cNvSpPr/>
            <p:nvPr/>
          </p:nvSpPr>
          <p:spPr>
            <a:xfrm>
              <a:off x="5494725" y="4101525"/>
              <a:ext cx="17350" cy="18150"/>
            </a:xfrm>
            <a:custGeom>
              <a:rect b="b" l="l" r="r" t="t"/>
              <a:pathLst>
                <a:path extrusionOk="0" h="726" w="694"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cubicBezTo>
                    <a:pt x="0" y="568"/>
                    <a:pt x="158" y="725"/>
                    <a:pt x="347" y="725"/>
                  </a:cubicBezTo>
                  <a:cubicBezTo>
                    <a:pt x="536" y="725"/>
                    <a:pt x="693" y="568"/>
                    <a:pt x="693" y="347"/>
                  </a:cubicBezTo>
                  <a:cubicBezTo>
                    <a:pt x="693" y="158"/>
                    <a:pt x="536" y="1"/>
                    <a:pt x="3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8" name="Google Shape;8848;p71"/>
            <p:cNvSpPr/>
            <p:nvPr/>
          </p:nvSpPr>
          <p:spPr>
            <a:xfrm>
              <a:off x="5460050" y="4077125"/>
              <a:ext cx="86675" cy="78000"/>
            </a:xfrm>
            <a:custGeom>
              <a:rect b="b" l="l" r="r" t="t"/>
              <a:pathLst>
                <a:path extrusionOk="0" h="3120" w="3467">
                  <a:moveTo>
                    <a:pt x="1734" y="315"/>
                  </a:moveTo>
                  <a:cubicBezTo>
                    <a:pt x="2332" y="315"/>
                    <a:pt x="2773" y="788"/>
                    <a:pt x="2773" y="1323"/>
                  </a:cubicBezTo>
                  <a:cubicBezTo>
                    <a:pt x="2773" y="1922"/>
                    <a:pt x="2269" y="2363"/>
                    <a:pt x="1734" y="2363"/>
                  </a:cubicBezTo>
                  <a:cubicBezTo>
                    <a:pt x="1135" y="2363"/>
                    <a:pt x="694" y="1890"/>
                    <a:pt x="694" y="1323"/>
                  </a:cubicBezTo>
                  <a:cubicBezTo>
                    <a:pt x="663" y="788"/>
                    <a:pt x="1135" y="315"/>
                    <a:pt x="1734" y="315"/>
                  </a:cubicBezTo>
                  <a:close/>
                  <a:moveTo>
                    <a:pt x="1734" y="0"/>
                  </a:moveTo>
                  <a:cubicBezTo>
                    <a:pt x="1324" y="0"/>
                    <a:pt x="978" y="32"/>
                    <a:pt x="599" y="63"/>
                  </a:cubicBezTo>
                  <a:cubicBezTo>
                    <a:pt x="190" y="378"/>
                    <a:pt x="1" y="851"/>
                    <a:pt x="1" y="1386"/>
                  </a:cubicBezTo>
                  <a:cubicBezTo>
                    <a:pt x="1" y="2332"/>
                    <a:pt x="789" y="3119"/>
                    <a:pt x="1734" y="3119"/>
                  </a:cubicBezTo>
                  <a:cubicBezTo>
                    <a:pt x="2679" y="3119"/>
                    <a:pt x="3466" y="2332"/>
                    <a:pt x="3466" y="1386"/>
                  </a:cubicBezTo>
                  <a:cubicBezTo>
                    <a:pt x="3466" y="851"/>
                    <a:pt x="3214" y="378"/>
                    <a:pt x="2868" y="63"/>
                  </a:cubicBezTo>
                  <a:cubicBezTo>
                    <a:pt x="2521" y="32"/>
                    <a:pt x="2112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49" name="Google Shape;8849;p71"/>
            <p:cNvSpPr/>
            <p:nvPr/>
          </p:nvSpPr>
          <p:spPr>
            <a:xfrm>
              <a:off x="5362400" y="4084200"/>
              <a:ext cx="282000" cy="122900"/>
            </a:xfrm>
            <a:custGeom>
              <a:rect b="b" l="l" r="r" t="t"/>
              <a:pathLst>
                <a:path extrusionOk="0" h="4916" w="11280">
                  <a:moveTo>
                    <a:pt x="3466" y="1"/>
                  </a:moveTo>
                  <a:lnTo>
                    <a:pt x="3466" y="1"/>
                  </a:lnTo>
                  <a:cubicBezTo>
                    <a:pt x="2332" y="253"/>
                    <a:pt x="1103" y="820"/>
                    <a:pt x="0" y="1576"/>
                  </a:cubicBezTo>
                  <a:cubicBezTo>
                    <a:pt x="693" y="2395"/>
                    <a:pt x="2899" y="4915"/>
                    <a:pt x="5640" y="4915"/>
                  </a:cubicBezTo>
                  <a:cubicBezTo>
                    <a:pt x="8349" y="4884"/>
                    <a:pt x="10617" y="2395"/>
                    <a:pt x="11279" y="1576"/>
                  </a:cubicBezTo>
                  <a:cubicBezTo>
                    <a:pt x="10176" y="820"/>
                    <a:pt x="8948" y="253"/>
                    <a:pt x="7814" y="1"/>
                  </a:cubicBezTo>
                  <a:lnTo>
                    <a:pt x="7814" y="1"/>
                  </a:lnTo>
                  <a:cubicBezTo>
                    <a:pt x="7971" y="347"/>
                    <a:pt x="8097" y="694"/>
                    <a:pt x="8097" y="1103"/>
                  </a:cubicBezTo>
                  <a:cubicBezTo>
                    <a:pt x="8097" y="2427"/>
                    <a:pt x="6994" y="3529"/>
                    <a:pt x="5640" y="3529"/>
                  </a:cubicBezTo>
                  <a:cubicBezTo>
                    <a:pt x="4316" y="3529"/>
                    <a:pt x="3214" y="2427"/>
                    <a:pt x="3214" y="1103"/>
                  </a:cubicBezTo>
                  <a:cubicBezTo>
                    <a:pt x="3214" y="694"/>
                    <a:pt x="3277" y="347"/>
                    <a:pt x="346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0" name="Google Shape;8850;p71"/>
          <p:cNvGrpSpPr/>
          <p:nvPr/>
        </p:nvGrpSpPr>
        <p:grpSpPr>
          <a:xfrm>
            <a:off x="7764616" y="3060629"/>
            <a:ext cx="331721" cy="307566"/>
            <a:chOff x="6543825" y="3202075"/>
            <a:chExt cx="296975" cy="275350"/>
          </a:xfrm>
        </p:grpSpPr>
        <p:sp>
          <p:nvSpPr>
            <p:cNvPr id="8851" name="Google Shape;8851;p71"/>
            <p:cNvSpPr/>
            <p:nvPr/>
          </p:nvSpPr>
          <p:spPr>
            <a:xfrm>
              <a:off x="6683250" y="3202075"/>
              <a:ext cx="17350" cy="43350"/>
            </a:xfrm>
            <a:custGeom>
              <a:rect b="b" l="l" r="r" t="t"/>
              <a:pathLst>
                <a:path extrusionOk="0" h="1734" w="694">
                  <a:moveTo>
                    <a:pt x="347" y="0"/>
                  </a:moveTo>
                  <a:cubicBezTo>
                    <a:pt x="158" y="0"/>
                    <a:pt x="0" y="158"/>
                    <a:pt x="0" y="347"/>
                  </a:cubicBezTo>
                  <a:lnTo>
                    <a:pt x="0" y="1355"/>
                  </a:lnTo>
                  <a:cubicBezTo>
                    <a:pt x="0" y="1576"/>
                    <a:pt x="158" y="1733"/>
                    <a:pt x="347" y="1733"/>
                  </a:cubicBezTo>
                  <a:cubicBezTo>
                    <a:pt x="536" y="1733"/>
                    <a:pt x="693" y="1576"/>
                    <a:pt x="693" y="1355"/>
                  </a:cubicBezTo>
                  <a:lnTo>
                    <a:pt x="693" y="347"/>
                  </a:lnTo>
                  <a:cubicBezTo>
                    <a:pt x="693" y="158"/>
                    <a:pt x="536" y="0"/>
                    <a:pt x="34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2" name="Google Shape;8852;p71"/>
            <p:cNvSpPr/>
            <p:nvPr/>
          </p:nvSpPr>
          <p:spPr>
            <a:xfrm>
              <a:off x="6613925" y="3236125"/>
              <a:ext cx="35475" cy="34700"/>
            </a:xfrm>
            <a:custGeom>
              <a:rect b="b" l="l" r="r" t="t"/>
              <a:pathLst>
                <a:path extrusionOk="0" h="1388" w="1419">
                  <a:moveTo>
                    <a:pt x="363" y="1"/>
                  </a:moveTo>
                  <a:cubicBezTo>
                    <a:pt x="276" y="1"/>
                    <a:pt x="190" y="40"/>
                    <a:pt x="127" y="119"/>
                  </a:cubicBezTo>
                  <a:cubicBezTo>
                    <a:pt x="1" y="245"/>
                    <a:pt x="1" y="466"/>
                    <a:pt x="127" y="592"/>
                  </a:cubicBezTo>
                  <a:lnTo>
                    <a:pt x="820" y="1316"/>
                  </a:lnTo>
                  <a:cubicBezTo>
                    <a:pt x="883" y="1364"/>
                    <a:pt x="969" y="1387"/>
                    <a:pt x="1056" y="1387"/>
                  </a:cubicBezTo>
                  <a:cubicBezTo>
                    <a:pt x="1143" y="1387"/>
                    <a:pt x="1229" y="1364"/>
                    <a:pt x="1292" y="1316"/>
                  </a:cubicBezTo>
                  <a:cubicBezTo>
                    <a:pt x="1418" y="1190"/>
                    <a:pt x="1418" y="938"/>
                    <a:pt x="1292" y="844"/>
                  </a:cubicBezTo>
                  <a:lnTo>
                    <a:pt x="599" y="119"/>
                  </a:lnTo>
                  <a:cubicBezTo>
                    <a:pt x="536" y="40"/>
                    <a:pt x="450" y="1"/>
                    <a:pt x="36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3" name="Google Shape;8853;p71"/>
            <p:cNvSpPr/>
            <p:nvPr/>
          </p:nvSpPr>
          <p:spPr>
            <a:xfrm>
              <a:off x="6734425" y="3236425"/>
              <a:ext cx="35475" cy="34400"/>
            </a:xfrm>
            <a:custGeom>
              <a:rect b="b" l="l" r="r" t="t"/>
              <a:pathLst>
                <a:path extrusionOk="0" h="1376" w="1419">
                  <a:moveTo>
                    <a:pt x="1054" y="0"/>
                  </a:moveTo>
                  <a:cubicBezTo>
                    <a:pt x="976" y="0"/>
                    <a:pt x="894" y="33"/>
                    <a:pt x="820" y="107"/>
                  </a:cubicBezTo>
                  <a:lnTo>
                    <a:pt x="95" y="832"/>
                  </a:lnTo>
                  <a:cubicBezTo>
                    <a:pt x="1" y="926"/>
                    <a:pt x="1" y="1178"/>
                    <a:pt x="95" y="1304"/>
                  </a:cubicBezTo>
                  <a:cubicBezTo>
                    <a:pt x="158" y="1352"/>
                    <a:pt x="253" y="1375"/>
                    <a:pt x="344" y="1375"/>
                  </a:cubicBezTo>
                  <a:cubicBezTo>
                    <a:pt x="434" y="1375"/>
                    <a:pt x="521" y="1352"/>
                    <a:pt x="568" y="1304"/>
                  </a:cubicBezTo>
                  <a:lnTo>
                    <a:pt x="1293" y="580"/>
                  </a:lnTo>
                  <a:cubicBezTo>
                    <a:pt x="1419" y="454"/>
                    <a:pt x="1419" y="233"/>
                    <a:pt x="1293" y="107"/>
                  </a:cubicBezTo>
                  <a:cubicBezTo>
                    <a:pt x="1226" y="41"/>
                    <a:pt x="1142" y="0"/>
                    <a:pt x="105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4" name="Google Shape;8854;p71"/>
            <p:cNvSpPr/>
            <p:nvPr/>
          </p:nvSpPr>
          <p:spPr>
            <a:xfrm>
              <a:off x="6805325" y="3322575"/>
              <a:ext cx="35475" cy="121325"/>
            </a:xfrm>
            <a:custGeom>
              <a:rect b="b" l="l" r="r" t="t"/>
              <a:pathLst>
                <a:path extrusionOk="0" h="4853" w="1419">
                  <a:moveTo>
                    <a:pt x="0" y="1"/>
                  </a:moveTo>
                  <a:lnTo>
                    <a:pt x="0" y="4852"/>
                  </a:lnTo>
                  <a:lnTo>
                    <a:pt x="1040" y="4852"/>
                  </a:lnTo>
                  <a:cubicBezTo>
                    <a:pt x="1261" y="4852"/>
                    <a:pt x="1418" y="4695"/>
                    <a:pt x="1418" y="4506"/>
                  </a:cubicBezTo>
                  <a:lnTo>
                    <a:pt x="1418" y="316"/>
                  </a:lnTo>
                  <a:cubicBezTo>
                    <a:pt x="1355" y="158"/>
                    <a:pt x="1198" y="1"/>
                    <a:pt x="104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5" name="Google Shape;8855;p71"/>
            <p:cNvSpPr/>
            <p:nvPr/>
          </p:nvSpPr>
          <p:spPr>
            <a:xfrm>
              <a:off x="6543825" y="3323275"/>
              <a:ext cx="35475" cy="121400"/>
            </a:xfrm>
            <a:custGeom>
              <a:rect b="b" l="l" r="r" t="t"/>
              <a:pathLst>
                <a:path extrusionOk="0" h="4856" w="1419">
                  <a:moveTo>
                    <a:pt x="323" y="0"/>
                  </a:moveTo>
                  <a:cubicBezTo>
                    <a:pt x="132" y="0"/>
                    <a:pt x="1" y="149"/>
                    <a:pt x="1" y="351"/>
                  </a:cubicBezTo>
                  <a:lnTo>
                    <a:pt x="1" y="4509"/>
                  </a:lnTo>
                  <a:cubicBezTo>
                    <a:pt x="1" y="4698"/>
                    <a:pt x="158" y="4856"/>
                    <a:pt x="379" y="4856"/>
                  </a:cubicBezTo>
                  <a:lnTo>
                    <a:pt x="1418" y="4856"/>
                  </a:lnTo>
                  <a:lnTo>
                    <a:pt x="1418" y="4"/>
                  </a:lnTo>
                  <a:lnTo>
                    <a:pt x="379" y="4"/>
                  </a:lnTo>
                  <a:cubicBezTo>
                    <a:pt x="360" y="1"/>
                    <a:pt x="341" y="0"/>
                    <a:pt x="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6" name="Google Shape;8856;p71"/>
            <p:cNvSpPr/>
            <p:nvPr/>
          </p:nvSpPr>
          <p:spPr>
            <a:xfrm>
              <a:off x="6643075" y="3332025"/>
              <a:ext cx="143375" cy="104000"/>
            </a:xfrm>
            <a:custGeom>
              <a:rect b="b" l="l" r="r" t="t"/>
              <a:pathLst>
                <a:path extrusionOk="0" h="4160" w="5735">
                  <a:moveTo>
                    <a:pt x="1639" y="1"/>
                  </a:moveTo>
                  <a:cubicBezTo>
                    <a:pt x="1450" y="1"/>
                    <a:pt x="1198" y="158"/>
                    <a:pt x="1072" y="379"/>
                  </a:cubicBezTo>
                  <a:lnTo>
                    <a:pt x="0" y="2490"/>
                  </a:lnTo>
                  <a:cubicBezTo>
                    <a:pt x="158" y="2584"/>
                    <a:pt x="378" y="2616"/>
                    <a:pt x="567" y="2616"/>
                  </a:cubicBezTo>
                  <a:cubicBezTo>
                    <a:pt x="1072" y="2616"/>
                    <a:pt x="1544" y="2364"/>
                    <a:pt x="1796" y="1891"/>
                  </a:cubicBezTo>
                  <a:lnTo>
                    <a:pt x="2017" y="1418"/>
                  </a:lnTo>
                  <a:lnTo>
                    <a:pt x="2710" y="1418"/>
                  </a:lnTo>
                  <a:cubicBezTo>
                    <a:pt x="2899" y="1418"/>
                    <a:pt x="3056" y="1481"/>
                    <a:pt x="3182" y="1607"/>
                  </a:cubicBezTo>
                  <a:lnTo>
                    <a:pt x="5734" y="4159"/>
                  </a:lnTo>
                  <a:lnTo>
                    <a:pt x="573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57" name="Google Shape;8857;p71"/>
            <p:cNvSpPr/>
            <p:nvPr/>
          </p:nvSpPr>
          <p:spPr>
            <a:xfrm>
              <a:off x="6595025" y="3288700"/>
              <a:ext cx="175675" cy="188725"/>
            </a:xfrm>
            <a:custGeom>
              <a:rect b="b" l="l" r="r" t="t"/>
              <a:pathLst>
                <a:path extrusionOk="0" h="7549" w="7027">
                  <a:moveTo>
                    <a:pt x="2206" y="1"/>
                  </a:moveTo>
                  <a:cubicBezTo>
                    <a:pt x="1828" y="1"/>
                    <a:pt x="1481" y="221"/>
                    <a:pt x="1261" y="568"/>
                  </a:cubicBezTo>
                  <a:lnTo>
                    <a:pt x="946" y="1198"/>
                  </a:lnTo>
                  <a:cubicBezTo>
                    <a:pt x="914" y="1324"/>
                    <a:pt x="757" y="1419"/>
                    <a:pt x="631" y="1419"/>
                  </a:cubicBezTo>
                  <a:lnTo>
                    <a:pt x="1" y="1419"/>
                  </a:lnTo>
                  <a:lnTo>
                    <a:pt x="1" y="6239"/>
                  </a:lnTo>
                  <a:lnTo>
                    <a:pt x="1576" y="6239"/>
                  </a:lnTo>
                  <a:lnTo>
                    <a:pt x="2584" y="7247"/>
                  </a:lnTo>
                  <a:cubicBezTo>
                    <a:pt x="2768" y="7431"/>
                    <a:pt x="3054" y="7548"/>
                    <a:pt x="3330" y="7548"/>
                  </a:cubicBezTo>
                  <a:cubicBezTo>
                    <a:pt x="3431" y="7548"/>
                    <a:pt x="3531" y="7533"/>
                    <a:pt x="3624" y="7499"/>
                  </a:cubicBezTo>
                  <a:lnTo>
                    <a:pt x="6585" y="6554"/>
                  </a:lnTo>
                  <a:cubicBezTo>
                    <a:pt x="6743" y="6522"/>
                    <a:pt x="6900" y="6396"/>
                    <a:pt x="7026" y="6302"/>
                  </a:cubicBezTo>
                  <a:lnTo>
                    <a:pt x="4537" y="3813"/>
                  </a:lnTo>
                  <a:lnTo>
                    <a:pt x="4380" y="3813"/>
                  </a:lnTo>
                  <a:lnTo>
                    <a:pt x="4348" y="3844"/>
                  </a:lnTo>
                  <a:cubicBezTo>
                    <a:pt x="4033" y="4506"/>
                    <a:pt x="3340" y="4947"/>
                    <a:pt x="2647" y="5042"/>
                  </a:cubicBezTo>
                  <a:cubicBezTo>
                    <a:pt x="2601" y="5044"/>
                    <a:pt x="2556" y="5046"/>
                    <a:pt x="2511" y="5046"/>
                  </a:cubicBezTo>
                  <a:cubicBezTo>
                    <a:pt x="2046" y="5046"/>
                    <a:pt x="1698" y="4899"/>
                    <a:pt x="1324" y="4727"/>
                  </a:cubicBezTo>
                  <a:cubicBezTo>
                    <a:pt x="1103" y="4632"/>
                    <a:pt x="1040" y="4412"/>
                    <a:pt x="1166" y="4254"/>
                  </a:cubicBezTo>
                  <a:lnTo>
                    <a:pt x="2363" y="1797"/>
                  </a:lnTo>
                  <a:cubicBezTo>
                    <a:pt x="2615" y="1324"/>
                    <a:pt x="3088" y="1041"/>
                    <a:pt x="3592" y="1041"/>
                  </a:cubicBezTo>
                  <a:lnTo>
                    <a:pt x="5104" y="1041"/>
                  </a:lnTo>
                  <a:cubicBezTo>
                    <a:pt x="5167" y="852"/>
                    <a:pt x="5262" y="631"/>
                    <a:pt x="5262" y="347"/>
                  </a:cubicBezTo>
                  <a:cubicBezTo>
                    <a:pt x="5262" y="158"/>
                    <a:pt x="5104" y="1"/>
                    <a:pt x="488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58" name="Google Shape;8858;p71"/>
          <p:cNvGrpSpPr/>
          <p:nvPr/>
        </p:nvGrpSpPr>
        <p:grpSpPr>
          <a:xfrm>
            <a:off x="2727312" y="3048999"/>
            <a:ext cx="330827" cy="330827"/>
            <a:chOff x="2037825" y="3254050"/>
            <a:chExt cx="296175" cy="296175"/>
          </a:xfrm>
        </p:grpSpPr>
        <p:sp>
          <p:nvSpPr>
            <p:cNvPr id="8859" name="Google Shape;8859;p71"/>
            <p:cNvSpPr/>
            <p:nvPr/>
          </p:nvSpPr>
          <p:spPr>
            <a:xfrm>
              <a:off x="2063825" y="3254050"/>
              <a:ext cx="86675" cy="86675"/>
            </a:xfrm>
            <a:custGeom>
              <a:rect b="b" l="l" r="r" t="t"/>
              <a:pathLst>
                <a:path extrusionOk="0" h="3467" w="3467">
                  <a:moveTo>
                    <a:pt x="1733" y="1"/>
                  </a:moveTo>
                  <a:cubicBezTo>
                    <a:pt x="788" y="1"/>
                    <a:pt x="1" y="788"/>
                    <a:pt x="1" y="1733"/>
                  </a:cubicBezTo>
                  <a:cubicBezTo>
                    <a:pt x="1" y="2679"/>
                    <a:pt x="788" y="3466"/>
                    <a:pt x="1733" y="3466"/>
                  </a:cubicBezTo>
                  <a:cubicBezTo>
                    <a:pt x="2678" y="3466"/>
                    <a:pt x="3466" y="2679"/>
                    <a:pt x="3466" y="1733"/>
                  </a:cubicBezTo>
                  <a:cubicBezTo>
                    <a:pt x="3466" y="788"/>
                    <a:pt x="2678" y="1"/>
                    <a:pt x="1733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0" name="Google Shape;8860;p71"/>
            <p:cNvSpPr/>
            <p:nvPr/>
          </p:nvSpPr>
          <p:spPr>
            <a:xfrm>
              <a:off x="2178025" y="3289500"/>
              <a:ext cx="104000" cy="67950"/>
            </a:xfrm>
            <a:custGeom>
              <a:rect b="b" l="l" r="r" t="t"/>
              <a:pathLst>
                <a:path extrusionOk="0" h="2718" w="416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1" y="536"/>
                    <a:pt x="95" y="662"/>
                    <a:pt x="316" y="662"/>
                  </a:cubicBezTo>
                  <a:lnTo>
                    <a:pt x="2395" y="662"/>
                  </a:lnTo>
                  <a:cubicBezTo>
                    <a:pt x="2584" y="662"/>
                    <a:pt x="2742" y="820"/>
                    <a:pt x="2742" y="1009"/>
                  </a:cubicBezTo>
                  <a:lnTo>
                    <a:pt x="2742" y="1576"/>
                  </a:lnTo>
                  <a:lnTo>
                    <a:pt x="2616" y="1450"/>
                  </a:lnTo>
                  <a:cubicBezTo>
                    <a:pt x="2568" y="1387"/>
                    <a:pt x="2482" y="1355"/>
                    <a:pt x="2391" y="1355"/>
                  </a:cubicBezTo>
                  <a:cubicBezTo>
                    <a:pt x="2301" y="1355"/>
                    <a:pt x="2206" y="1387"/>
                    <a:pt x="2143" y="1450"/>
                  </a:cubicBezTo>
                  <a:cubicBezTo>
                    <a:pt x="2049" y="1576"/>
                    <a:pt x="2049" y="1796"/>
                    <a:pt x="2143" y="1922"/>
                  </a:cubicBezTo>
                  <a:lnTo>
                    <a:pt x="2868" y="2647"/>
                  </a:lnTo>
                  <a:cubicBezTo>
                    <a:pt x="2931" y="2694"/>
                    <a:pt x="3017" y="2718"/>
                    <a:pt x="3104" y="2718"/>
                  </a:cubicBezTo>
                  <a:cubicBezTo>
                    <a:pt x="3191" y="2718"/>
                    <a:pt x="3277" y="2694"/>
                    <a:pt x="3340" y="2647"/>
                  </a:cubicBezTo>
                  <a:lnTo>
                    <a:pt x="4033" y="1922"/>
                  </a:lnTo>
                  <a:cubicBezTo>
                    <a:pt x="4159" y="1796"/>
                    <a:pt x="4159" y="1576"/>
                    <a:pt x="4033" y="1450"/>
                  </a:cubicBezTo>
                  <a:cubicBezTo>
                    <a:pt x="3986" y="1387"/>
                    <a:pt x="3899" y="1355"/>
                    <a:pt x="3809" y="1355"/>
                  </a:cubicBezTo>
                  <a:cubicBezTo>
                    <a:pt x="3718" y="1355"/>
                    <a:pt x="3624" y="1387"/>
                    <a:pt x="3561" y="1450"/>
                  </a:cubicBezTo>
                  <a:lnTo>
                    <a:pt x="3466" y="1576"/>
                  </a:lnTo>
                  <a:lnTo>
                    <a:pt x="3466" y="1009"/>
                  </a:lnTo>
                  <a:cubicBezTo>
                    <a:pt x="3466" y="441"/>
                    <a:pt x="2994" y="0"/>
                    <a:pt x="2427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1" name="Google Shape;8861;p71"/>
            <p:cNvSpPr/>
            <p:nvPr/>
          </p:nvSpPr>
          <p:spPr>
            <a:xfrm>
              <a:off x="2070125" y="3444225"/>
              <a:ext cx="106350" cy="69075"/>
            </a:xfrm>
            <a:custGeom>
              <a:rect b="b" l="l" r="r" t="t"/>
              <a:pathLst>
                <a:path extrusionOk="0" h="2763" w="4254">
                  <a:moveTo>
                    <a:pt x="1095" y="0"/>
                  </a:moveTo>
                  <a:cubicBezTo>
                    <a:pt x="1002" y="0"/>
                    <a:pt x="904" y="28"/>
                    <a:pt x="820" y="112"/>
                  </a:cubicBezTo>
                  <a:lnTo>
                    <a:pt x="127" y="805"/>
                  </a:lnTo>
                  <a:cubicBezTo>
                    <a:pt x="1" y="931"/>
                    <a:pt x="1" y="1184"/>
                    <a:pt x="127" y="1278"/>
                  </a:cubicBezTo>
                  <a:cubicBezTo>
                    <a:pt x="190" y="1341"/>
                    <a:pt x="276" y="1373"/>
                    <a:pt x="363" y="1373"/>
                  </a:cubicBezTo>
                  <a:cubicBezTo>
                    <a:pt x="449" y="1373"/>
                    <a:pt x="536" y="1341"/>
                    <a:pt x="599" y="1278"/>
                  </a:cubicBezTo>
                  <a:lnTo>
                    <a:pt x="725" y="1184"/>
                  </a:lnTo>
                  <a:lnTo>
                    <a:pt x="725" y="1719"/>
                  </a:lnTo>
                  <a:cubicBezTo>
                    <a:pt x="725" y="2318"/>
                    <a:pt x="1198" y="2759"/>
                    <a:pt x="1733" y="2759"/>
                  </a:cubicBezTo>
                  <a:lnTo>
                    <a:pt x="3813" y="2759"/>
                  </a:lnTo>
                  <a:cubicBezTo>
                    <a:pt x="3837" y="2761"/>
                    <a:pt x="3861" y="2763"/>
                    <a:pt x="3883" y="2763"/>
                  </a:cubicBezTo>
                  <a:cubicBezTo>
                    <a:pt x="4122" y="2763"/>
                    <a:pt x="4254" y="2616"/>
                    <a:pt x="4254" y="2444"/>
                  </a:cubicBezTo>
                  <a:cubicBezTo>
                    <a:pt x="4254" y="2223"/>
                    <a:pt x="4096" y="2066"/>
                    <a:pt x="3907" y="2066"/>
                  </a:cubicBezTo>
                  <a:lnTo>
                    <a:pt x="1828" y="2066"/>
                  </a:lnTo>
                  <a:cubicBezTo>
                    <a:pt x="1639" y="2066"/>
                    <a:pt x="1481" y="1908"/>
                    <a:pt x="1481" y="1719"/>
                  </a:cubicBezTo>
                  <a:lnTo>
                    <a:pt x="1481" y="1184"/>
                  </a:lnTo>
                  <a:lnTo>
                    <a:pt x="1576" y="1278"/>
                  </a:lnTo>
                  <a:cubicBezTo>
                    <a:pt x="1639" y="1341"/>
                    <a:pt x="1733" y="1373"/>
                    <a:pt x="1824" y="1373"/>
                  </a:cubicBezTo>
                  <a:cubicBezTo>
                    <a:pt x="1914" y="1373"/>
                    <a:pt x="2001" y="1341"/>
                    <a:pt x="2048" y="1278"/>
                  </a:cubicBezTo>
                  <a:cubicBezTo>
                    <a:pt x="2174" y="1184"/>
                    <a:pt x="2174" y="931"/>
                    <a:pt x="2048" y="805"/>
                  </a:cubicBezTo>
                  <a:lnTo>
                    <a:pt x="1355" y="112"/>
                  </a:lnTo>
                  <a:cubicBezTo>
                    <a:pt x="1292" y="81"/>
                    <a:pt x="1261" y="81"/>
                    <a:pt x="1229" y="18"/>
                  </a:cubicBezTo>
                  <a:cubicBezTo>
                    <a:pt x="1187" y="7"/>
                    <a:pt x="1142" y="0"/>
                    <a:pt x="109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2" name="Google Shape;8862;p71"/>
            <p:cNvSpPr/>
            <p:nvPr/>
          </p:nvSpPr>
          <p:spPr>
            <a:xfrm>
              <a:off x="2219775" y="3375350"/>
              <a:ext cx="89025" cy="85875"/>
            </a:xfrm>
            <a:custGeom>
              <a:rect b="b" l="l" r="r" t="t"/>
              <a:pathLst>
                <a:path extrusionOk="0" h="3435" w="3561">
                  <a:moveTo>
                    <a:pt x="1796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47"/>
                    <a:pt x="788" y="3434"/>
                    <a:pt x="1796" y="3434"/>
                  </a:cubicBezTo>
                  <a:cubicBezTo>
                    <a:pt x="2741" y="3434"/>
                    <a:pt x="3561" y="2647"/>
                    <a:pt x="3561" y="1733"/>
                  </a:cubicBezTo>
                  <a:cubicBezTo>
                    <a:pt x="3561" y="788"/>
                    <a:pt x="2773" y="0"/>
                    <a:pt x="179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3" name="Google Shape;8863;p71"/>
            <p:cNvSpPr/>
            <p:nvPr/>
          </p:nvSpPr>
          <p:spPr>
            <a:xfrm>
              <a:off x="2037825" y="3339125"/>
              <a:ext cx="138650" cy="88225"/>
            </a:xfrm>
            <a:custGeom>
              <a:rect b="b" l="l" r="r" t="t"/>
              <a:pathLst>
                <a:path extrusionOk="0" h="3529" w="5546">
                  <a:moveTo>
                    <a:pt x="1072" y="0"/>
                  </a:moveTo>
                  <a:cubicBezTo>
                    <a:pt x="442" y="536"/>
                    <a:pt x="32" y="1292"/>
                    <a:pt x="32" y="2143"/>
                  </a:cubicBezTo>
                  <a:lnTo>
                    <a:pt x="32" y="3182"/>
                  </a:lnTo>
                  <a:cubicBezTo>
                    <a:pt x="1" y="3371"/>
                    <a:pt x="158" y="3529"/>
                    <a:pt x="347" y="3529"/>
                  </a:cubicBezTo>
                  <a:lnTo>
                    <a:pt x="5199" y="3529"/>
                  </a:lnTo>
                  <a:cubicBezTo>
                    <a:pt x="5388" y="3529"/>
                    <a:pt x="5546" y="3371"/>
                    <a:pt x="5546" y="3182"/>
                  </a:cubicBezTo>
                  <a:lnTo>
                    <a:pt x="5546" y="2143"/>
                  </a:lnTo>
                  <a:cubicBezTo>
                    <a:pt x="5546" y="1292"/>
                    <a:pt x="5168" y="536"/>
                    <a:pt x="4538" y="0"/>
                  </a:cubicBezTo>
                  <a:cubicBezTo>
                    <a:pt x="4096" y="473"/>
                    <a:pt x="3466" y="756"/>
                    <a:pt x="2805" y="756"/>
                  </a:cubicBezTo>
                  <a:cubicBezTo>
                    <a:pt x="2143" y="756"/>
                    <a:pt x="1513" y="504"/>
                    <a:pt x="107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4" name="Google Shape;8864;p71"/>
            <p:cNvSpPr/>
            <p:nvPr/>
          </p:nvSpPr>
          <p:spPr>
            <a:xfrm>
              <a:off x="2193775" y="3460400"/>
              <a:ext cx="140225" cy="89825"/>
            </a:xfrm>
            <a:custGeom>
              <a:rect b="b" l="l" r="r" t="t"/>
              <a:pathLst>
                <a:path extrusionOk="0" h="3593" w="5609">
                  <a:moveTo>
                    <a:pt x="1009" y="1"/>
                  </a:moveTo>
                  <a:cubicBezTo>
                    <a:pt x="379" y="537"/>
                    <a:pt x="1" y="1261"/>
                    <a:pt x="1" y="2143"/>
                  </a:cubicBezTo>
                  <a:lnTo>
                    <a:pt x="1" y="3246"/>
                  </a:lnTo>
                  <a:cubicBezTo>
                    <a:pt x="1" y="3435"/>
                    <a:pt x="158" y="3592"/>
                    <a:pt x="347" y="3592"/>
                  </a:cubicBezTo>
                  <a:lnTo>
                    <a:pt x="5262" y="3592"/>
                  </a:lnTo>
                  <a:cubicBezTo>
                    <a:pt x="5451" y="3592"/>
                    <a:pt x="5609" y="3435"/>
                    <a:pt x="5609" y="3246"/>
                  </a:cubicBezTo>
                  <a:lnTo>
                    <a:pt x="5609" y="2143"/>
                  </a:lnTo>
                  <a:cubicBezTo>
                    <a:pt x="5577" y="1261"/>
                    <a:pt x="5199" y="537"/>
                    <a:pt x="4569" y="1"/>
                  </a:cubicBezTo>
                  <a:cubicBezTo>
                    <a:pt x="4128" y="474"/>
                    <a:pt x="3498" y="757"/>
                    <a:pt x="2773" y="757"/>
                  </a:cubicBezTo>
                  <a:cubicBezTo>
                    <a:pt x="2080" y="757"/>
                    <a:pt x="1450" y="474"/>
                    <a:pt x="100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65" name="Google Shape;8865;p71"/>
          <p:cNvGrpSpPr/>
          <p:nvPr/>
        </p:nvGrpSpPr>
        <p:grpSpPr>
          <a:xfrm>
            <a:off x="2725553" y="3465905"/>
            <a:ext cx="334346" cy="329738"/>
            <a:chOff x="2034675" y="3617925"/>
            <a:chExt cx="299325" cy="295200"/>
          </a:xfrm>
        </p:grpSpPr>
        <p:sp>
          <p:nvSpPr>
            <p:cNvPr id="8866" name="Google Shape;8866;p71"/>
            <p:cNvSpPr/>
            <p:nvPr/>
          </p:nvSpPr>
          <p:spPr>
            <a:xfrm>
              <a:off x="2195350" y="3721900"/>
              <a:ext cx="69350" cy="33900"/>
            </a:xfrm>
            <a:custGeom>
              <a:rect b="b" l="l" r="r" t="t"/>
              <a:pathLst>
                <a:path extrusionOk="0" h="1356" w="2774">
                  <a:moveTo>
                    <a:pt x="1387" y="1"/>
                  </a:moveTo>
                  <a:cubicBezTo>
                    <a:pt x="631" y="1"/>
                    <a:pt x="1" y="631"/>
                    <a:pt x="1" y="1355"/>
                  </a:cubicBezTo>
                  <a:lnTo>
                    <a:pt x="2773" y="1355"/>
                  </a:lnTo>
                  <a:cubicBezTo>
                    <a:pt x="2773" y="599"/>
                    <a:pt x="2143" y="1"/>
                    <a:pt x="138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7" name="Google Shape;8867;p71"/>
            <p:cNvSpPr/>
            <p:nvPr/>
          </p:nvSpPr>
          <p:spPr>
            <a:xfrm>
              <a:off x="2211900" y="3669125"/>
              <a:ext cx="35475" cy="35475"/>
            </a:xfrm>
            <a:custGeom>
              <a:rect b="b" l="l" r="r" t="t"/>
              <a:pathLst>
                <a:path extrusionOk="0" h="1419" w="1419">
                  <a:moveTo>
                    <a:pt x="725" y="1"/>
                  </a:moveTo>
                  <a:cubicBezTo>
                    <a:pt x="315" y="1"/>
                    <a:pt x="0" y="316"/>
                    <a:pt x="0" y="725"/>
                  </a:cubicBezTo>
                  <a:cubicBezTo>
                    <a:pt x="0" y="1103"/>
                    <a:pt x="315" y="1418"/>
                    <a:pt x="725" y="1418"/>
                  </a:cubicBezTo>
                  <a:cubicBezTo>
                    <a:pt x="1103" y="1418"/>
                    <a:pt x="1418" y="1103"/>
                    <a:pt x="1418" y="725"/>
                  </a:cubicBez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8" name="Google Shape;8868;p71"/>
            <p:cNvSpPr/>
            <p:nvPr/>
          </p:nvSpPr>
          <p:spPr>
            <a:xfrm>
              <a:off x="2125250" y="3617925"/>
              <a:ext cx="208750" cy="208750"/>
            </a:xfrm>
            <a:custGeom>
              <a:rect b="b" l="l" r="r" t="t"/>
              <a:pathLst>
                <a:path extrusionOk="0" h="8350" w="8350">
                  <a:moveTo>
                    <a:pt x="4128" y="1387"/>
                  </a:moveTo>
                  <a:cubicBezTo>
                    <a:pt x="4884" y="1387"/>
                    <a:pt x="5514" y="2017"/>
                    <a:pt x="5514" y="2773"/>
                  </a:cubicBezTo>
                  <a:cubicBezTo>
                    <a:pt x="5514" y="3120"/>
                    <a:pt x="5357" y="3466"/>
                    <a:pt x="5136" y="3718"/>
                  </a:cubicBezTo>
                  <a:cubicBezTo>
                    <a:pt x="5766" y="4065"/>
                    <a:pt x="6176" y="4727"/>
                    <a:pt x="6176" y="5514"/>
                  </a:cubicBezTo>
                  <a:lnTo>
                    <a:pt x="6176" y="5892"/>
                  </a:lnTo>
                  <a:lnTo>
                    <a:pt x="6270" y="5892"/>
                  </a:lnTo>
                  <a:cubicBezTo>
                    <a:pt x="6270" y="6081"/>
                    <a:pt x="6113" y="6239"/>
                    <a:pt x="5924" y="6239"/>
                  </a:cubicBezTo>
                  <a:lnTo>
                    <a:pt x="2458" y="6239"/>
                  </a:lnTo>
                  <a:cubicBezTo>
                    <a:pt x="2238" y="6239"/>
                    <a:pt x="2080" y="6081"/>
                    <a:pt x="2080" y="5892"/>
                  </a:cubicBezTo>
                  <a:lnTo>
                    <a:pt x="2080" y="5514"/>
                  </a:lnTo>
                  <a:cubicBezTo>
                    <a:pt x="2080" y="4727"/>
                    <a:pt x="2521" y="4065"/>
                    <a:pt x="3151" y="3718"/>
                  </a:cubicBezTo>
                  <a:cubicBezTo>
                    <a:pt x="2931" y="3466"/>
                    <a:pt x="2773" y="3120"/>
                    <a:pt x="2773" y="2773"/>
                  </a:cubicBezTo>
                  <a:cubicBezTo>
                    <a:pt x="2773" y="2017"/>
                    <a:pt x="3403" y="1387"/>
                    <a:pt x="4128" y="1387"/>
                  </a:cubicBezTo>
                  <a:close/>
                  <a:moveTo>
                    <a:pt x="4191" y="1"/>
                  </a:moveTo>
                  <a:cubicBezTo>
                    <a:pt x="1891" y="1"/>
                    <a:pt x="1" y="1860"/>
                    <a:pt x="1" y="4191"/>
                  </a:cubicBezTo>
                  <a:cubicBezTo>
                    <a:pt x="1" y="6522"/>
                    <a:pt x="1860" y="8350"/>
                    <a:pt x="4191" y="8350"/>
                  </a:cubicBezTo>
                  <a:cubicBezTo>
                    <a:pt x="6459" y="8350"/>
                    <a:pt x="8350" y="6522"/>
                    <a:pt x="8350" y="4191"/>
                  </a:cubicBezTo>
                  <a:cubicBezTo>
                    <a:pt x="8350" y="1860"/>
                    <a:pt x="6459" y="1"/>
                    <a:pt x="419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69" name="Google Shape;8869;p71"/>
            <p:cNvSpPr/>
            <p:nvPr/>
          </p:nvSpPr>
          <p:spPr>
            <a:xfrm>
              <a:off x="2107150" y="3771525"/>
              <a:ext cx="73275" cy="72475"/>
            </a:xfrm>
            <a:custGeom>
              <a:rect b="b" l="l" r="r" t="t"/>
              <a:pathLst>
                <a:path extrusionOk="0" h="2899" w="2931">
                  <a:moveTo>
                    <a:pt x="504" y="0"/>
                  </a:moveTo>
                  <a:lnTo>
                    <a:pt x="378" y="126"/>
                  </a:lnTo>
                  <a:cubicBezTo>
                    <a:pt x="0" y="536"/>
                    <a:pt x="0" y="1198"/>
                    <a:pt x="378" y="1576"/>
                  </a:cubicBezTo>
                  <a:lnTo>
                    <a:pt x="1355" y="2584"/>
                  </a:lnTo>
                  <a:cubicBezTo>
                    <a:pt x="1576" y="2773"/>
                    <a:pt x="1828" y="2899"/>
                    <a:pt x="2111" y="2899"/>
                  </a:cubicBezTo>
                  <a:cubicBezTo>
                    <a:pt x="2395" y="2899"/>
                    <a:pt x="2678" y="2773"/>
                    <a:pt x="2867" y="2584"/>
                  </a:cubicBezTo>
                  <a:lnTo>
                    <a:pt x="2930" y="2458"/>
                  </a:lnTo>
                  <a:cubicBezTo>
                    <a:pt x="1828" y="1985"/>
                    <a:pt x="977" y="1071"/>
                    <a:pt x="50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0" name="Google Shape;8870;p71"/>
            <p:cNvSpPr/>
            <p:nvPr/>
          </p:nvSpPr>
          <p:spPr>
            <a:xfrm>
              <a:off x="2034675" y="3816425"/>
              <a:ext cx="100050" cy="96700"/>
            </a:xfrm>
            <a:custGeom>
              <a:rect b="b" l="l" r="r" t="t"/>
              <a:pathLst>
                <a:path extrusionOk="0" h="3868" w="4002">
                  <a:moveTo>
                    <a:pt x="2521" y="0"/>
                  </a:moveTo>
                  <a:lnTo>
                    <a:pt x="410" y="2111"/>
                  </a:lnTo>
                  <a:cubicBezTo>
                    <a:pt x="1" y="2520"/>
                    <a:pt x="1" y="3182"/>
                    <a:pt x="410" y="3560"/>
                  </a:cubicBezTo>
                  <a:cubicBezTo>
                    <a:pt x="599" y="3765"/>
                    <a:pt x="867" y="3867"/>
                    <a:pt x="1135" y="3867"/>
                  </a:cubicBezTo>
                  <a:cubicBezTo>
                    <a:pt x="1403" y="3867"/>
                    <a:pt x="1671" y="3765"/>
                    <a:pt x="1860" y="3560"/>
                  </a:cubicBezTo>
                  <a:lnTo>
                    <a:pt x="4002" y="1449"/>
                  </a:lnTo>
                  <a:cubicBezTo>
                    <a:pt x="3907" y="1418"/>
                    <a:pt x="3844" y="1323"/>
                    <a:pt x="3750" y="1260"/>
                  </a:cubicBezTo>
                  <a:lnTo>
                    <a:pt x="2773" y="252"/>
                  </a:lnTo>
                  <a:cubicBezTo>
                    <a:pt x="2679" y="189"/>
                    <a:pt x="2616" y="95"/>
                    <a:pt x="252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1" name="Google Shape;8871;p71"/>
          <p:cNvGrpSpPr/>
          <p:nvPr/>
        </p:nvGrpSpPr>
        <p:grpSpPr>
          <a:xfrm>
            <a:off x="2727312" y="3866754"/>
            <a:ext cx="330827" cy="329934"/>
            <a:chOff x="2037825" y="3981825"/>
            <a:chExt cx="296175" cy="295375"/>
          </a:xfrm>
        </p:grpSpPr>
        <p:sp>
          <p:nvSpPr>
            <p:cNvPr id="8872" name="Google Shape;8872;p71"/>
            <p:cNvSpPr/>
            <p:nvPr/>
          </p:nvSpPr>
          <p:spPr>
            <a:xfrm>
              <a:off x="2072500" y="4085775"/>
              <a:ext cx="88225" cy="86675"/>
            </a:xfrm>
            <a:custGeom>
              <a:rect b="b" l="l" r="r" t="t"/>
              <a:pathLst>
                <a:path extrusionOk="0" h="3467" w="3529">
                  <a:moveTo>
                    <a:pt x="1764" y="1"/>
                  </a:moveTo>
                  <a:cubicBezTo>
                    <a:pt x="819" y="1"/>
                    <a:pt x="0" y="788"/>
                    <a:pt x="0" y="1734"/>
                  </a:cubicBezTo>
                  <a:cubicBezTo>
                    <a:pt x="0" y="2679"/>
                    <a:pt x="819" y="3466"/>
                    <a:pt x="1764" y="3466"/>
                  </a:cubicBezTo>
                  <a:cubicBezTo>
                    <a:pt x="2709" y="3466"/>
                    <a:pt x="3529" y="2679"/>
                    <a:pt x="3529" y="1734"/>
                  </a:cubicBezTo>
                  <a:cubicBezTo>
                    <a:pt x="3529" y="788"/>
                    <a:pt x="2741" y="1"/>
                    <a:pt x="1764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3" name="Google Shape;8873;p71"/>
            <p:cNvSpPr/>
            <p:nvPr/>
          </p:nvSpPr>
          <p:spPr>
            <a:xfrm>
              <a:off x="2176450" y="3981825"/>
              <a:ext cx="157550" cy="155975"/>
            </a:xfrm>
            <a:custGeom>
              <a:rect b="b" l="l" r="r" t="t"/>
              <a:pathLst>
                <a:path extrusionOk="0" h="6239" w="6302">
                  <a:moveTo>
                    <a:pt x="3151" y="1733"/>
                  </a:moveTo>
                  <a:cubicBezTo>
                    <a:pt x="3372" y="1733"/>
                    <a:pt x="3529" y="1890"/>
                    <a:pt x="3529" y="2079"/>
                  </a:cubicBezTo>
                  <a:cubicBezTo>
                    <a:pt x="3529" y="2268"/>
                    <a:pt x="3372" y="2426"/>
                    <a:pt x="3151" y="2426"/>
                  </a:cubicBezTo>
                  <a:cubicBezTo>
                    <a:pt x="2962" y="2426"/>
                    <a:pt x="2805" y="2268"/>
                    <a:pt x="2805" y="2079"/>
                  </a:cubicBezTo>
                  <a:cubicBezTo>
                    <a:pt x="2805" y="1890"/>
                    <a:pt x="2962" y="1733"/>
                    <a:pt x="3151" y="1733"/>
                  </a:cubicBezTo>
                  <a:close/>
                  <a:moveTo>
                    <a:pt x="3151" y="2773"/>
                  </a:moveTo>
                  <a:cubicBezTo>
                    <a:pt x="3372" y="2773"/>
                    <a:pt x="3529" y="2930"/>
                    <a:pt x="3529" y="3151"/>
                  </a:cubicBezTo>
                  <a:lnTo>
                    <a:pt x="3529" y="4505"/>
                  </a:lnTo>
                  <a:cubicBezTo>
                    <a:pt x="3529" y="4726"/>
                    <a:pt x="3372" y="4883"/>
                    <a:pt x="3151" y="4883"/>
                  </a:cubicBezTo>
                  <a:cubicBezTo>
                    <a:pt x="2962" y="4883"/>
                    <a:pt x="2805" y="4726"/>
                    <a:pt x="2805" y="4505"/>
                  </a:cubicBezTo>
                  <a:lnTo>
                    <a:pt x="2805" y="3151"/>
                  </a:lnTo>
                  <a:cubicBezTo>
                    <a:pt x="2805" y="2930"/>
                    <a:pt x="2962" y="2773"/>
                    <a:pt x="3151" y="2773"/>
                  </a:cubicBezTo>
                  <a:close/>
                  <a:moveTo>
                    <a:pt x="3151" y="0"/>
                  </a:moveTo>
                  <a:cubicBezTo>
                    <a:pt x="1418" y="0"/>
                    <a:pt x="64" y="1418"/>
                    <a:pt x="64" y="3088"/>
                  </a:cubicBezTo>
                  <a:cubicBezTo>
                    <a:pt x="64" y="3655"/>
                    <a:pt x="158" y="4159"/>
                    <a:pt x="442" y="4631"/>
                  </a:cubicBezTo>
                  <a:lnTo>
                    <a:pt x="64" y="5765"/>
                  </a:lnTo>
                  <a:cubicBezTo>
                    <a:pt x="1" y="5892"/>
                    <a:pt x="64" y="6018"/>
                    <a:pt x="127" y="6112"/>
                  </a:cubicBezTo>
                  <a:cubicBezTo>
                    <a:pt x="190" y="6207"/>
                    <a:pt x="379" y="6238"/>
                    <a:pt x="473" y="6238"/>
                  </a:cubicBezTo>
                  <a:lnTo>
                    <a:pt x="1796" y="5923"/>
                  </a:lnTo>
                  <a:cubicBezTo>
                    <a:pt x="2206" y="6175"/>
                    <a:pt x="2679" y="6238"/>
                    <a:pt x="3214" y="6238"/>
                  </a:cubicBezTo>
                  <a:cubicBezTo>
                    <a:pt x="4947" y="6238"/>
                    <a:pt x="6302" y="4820"/>
                    <a:pt x="6302" y="3119"/>
                  </a:cubicBezTo>
                  <a:cubicBezTo>
                    <a:pt x="6270" y="1418"/>
                    <a:pt x="4884" y="0"/>
                    <a:pt x="315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4" name="Google Shape;8874;p71"/>
            <p:cNvSpPr/>
            <p:nvPr/>
          </p:nvSpPr>
          <p:spPr>
            <a:xfrm>
              <a:off x="2037825" y="4168475"/>
              <a:ext cx="157550" cy="108725"/>
            </a:xfrm>
            <a:custGeom>
              <a:rect b="b" l="l" r="r" t="t"/>
              <a:pathLst>
                <a:path extrusionOk="0" h="4349" w="6302">
                  <a:moveTo>
                    <a:pt x="1356" y="1"/>
                  </a:moveTo>
                  <a:cubicBezTo>
                    <a:pt x="568" y="568"/>
                    <a:pt x="1" y="1513"/>
                    <a:pt x="1" y="2553"/>
                  </a:cubicBezTo>
                  <a:lnTo>
                    <a:pt x="1" y="3970"/>
                  </a:lnTo>
                  <a:cubicBezTo>
                    <a:pt x="1" y="4222"/>
                    <a:pt x="158" y="4348"/>
                    <a:pt x="347" y="4348"/>
                  </a:cubicBezTo>
                  <a:lnTo>
                    <a:pt x="5955" y="4348"/>
                  </a:lnTo>
                  <a:cubicBezTo>
                    <a:pt x="6144" y="4348"/>
                    <a:pt x="6302" y="4191"/>
                    <a:pt x="6302" y="3970"/>
                  </a:cubicBezTo>
                  <a:lnTo>
                    <a:pt x="6302" y="2553"/>
                  </a:lnTo>
                  <a:cubicBezTo>
                    <a:pt x="6302" y="1513"/>
                    <a:pt x="5798" y="599"/>
                    <a:pt x="4947" y="1"/>
                  </a:cubicBezTo>
                  <a:cubicBezTo>
                    <a:pt x="4538" y="505"/>
                    <a:pt x="3844" y="820"/>
                    <a:pt x="3151" y="820"/>
                  </a:cubicBezTo>
                  <a:cubicBezTo>
                    <a:pt x="2427" y="820"/>
                    <a:pt x="1765" y="505"/>
                    <a:pt x="13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75" name="Google Shape;8875;p71"/>
          <p:cNvGrpSpPr/>
          <p:nvPr/>
        </p:nvGrpSpPr>
        <p:grpSpPr>
          <a:xfrm>
            <a:off x="4823587" y="3079353"/>
            <a:ext cx="330827" cy="270119"/>
            <a:chOff x="3860400" y="3254050"/>
            <a:chExt cx="296175" cy="241825"/>
          </a:xfrm>
        </p:grpSpPr>
        <p:sp>
          <p:nvSpPr>
            <p:cNvPr id="8876" name="Google Shape;8876;p71"/>
            <p:cNvSpPr/>
            <p:nvPr/>
          </p:nvSpPr>
          <p:spPr>
            <a:xfrm>
              <a:off x="4112425" y="3358025"/>
              <a:ext cx="44150" cy="18125"/>
            </a:xfrm>
            <a:custGeom>
              <a:rect b="b" l="l" r="r" t="t"/>
              <a:pathLst>
                <a:path extrusionOk="0" h="725" w="1766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1419" y="725"/>
                  </a:lnTo>
                  <a:cubicBezTo>
                    <a:pt x="1608" y="725"/>
                    <a:pt x="1765" y="567"/>
                    <a:pt x="1765" y="378"/>
                  </a:cubicBezTo>
                  <a:cubicBezTo>
                    <a:pt x="1734" y="158"/>
                    <a:pt x="1608" y="0"/>
                    <a:pt x="1419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7" name="Google Shape;8877;p71"/>
            <p:cNvSpPr/>
            <p:nvPr/>
          </p:nvSpPr>
          <p:spPr>
            <a:xfrm>
              <a:off x="4102200" y="3393475"/>
              <a:ext cx="37050" cy="33875"/>
            </a:xfrm>
            <a:custGeom>
              <a:rect b="b" l="l" r="r" t="t"/>
              <a:pathLst>
                <a:path extrusionOk="0" h="1355" w="1482">
                  <a:moveTo>
                    <a:pt x="394" y="0"/>
                  </a:moveTo>
                  <a:cubicBezTo>
                    <a:pt x="308" y="0"/>
                    <a:pt x="221" y="32"/>
                    <a:pt x="158" y="95"/>
                  </a:cubicBezTo>
                  <a:cubicBezTo>
                    <a:pt x="0" y="221"/>
                    <a:pt x="0" y="410"/>
                    <a:pt x="158" y="567"/>
                  </a:cubicBezTo>
                  <a:lnTo>
                    <a:pt x="882" y="1260"/>
                  </a:lnTo>
                  <a:cubicBezTo>
                    <a:pt x="945" y="1323"/>
                    <a:pt x="1032" y="1355"/>
                    <a:pt x="1119" y="1355"/>
                  </a:cubicBezTo>
                  <a:cubicBezTo>
                    <a:pt x="1205" y="1355"/>
                    <a:pt x="1292" y="1323"/>
                    <a:pt x="1355" y="1260"/>
                  </a:cubicBezTo>
                  <a:cubicBezTo>
                    <a:pt x="1481" y="1134"/>
                    <a:pt x="1481" y="914"/>
                    <a:pt x="1355" y="788"/>
                  </a:cubicBezTo>
                  <a:lnTo>
                    <a:pt x="630" y="95"/>
                  </a:lnTo>
                  <a:cubicBezTo>
                    <a:pt x="567" y="32"/>
                    <a:pt x="481" y="0"/>
                    <a:pt x="39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8" name="Google Shape;8878;p71"/>
            <p:cNvSpPr/>
            <p:nvPr/>
          </p:nvSpPr>
          <p:spPr>
            <a:xfrm>
              <a:off x="4103775" y="3306025"/>
              <a:ext cx="35475" cy="34500"/>
            </a:xfrm>
            <a:custGeom>
              <a:rect b="b" l="l" r="r" t="t"/>
              <a:pathLst>
                <a:path extrusionOk="0" h="1380" w="1419">
                  <a:moveTo>
                    <a:pt x="1056" y="1"/>
                  </a:moveTo>
                  <a:cubicBezTo>
                    <a:pt x="969" y="1"/>
                    <a:pt x="882" y="32"/>
                    <a:pt x="819" y="96"/>
                  </a:cubicBezTo>
                  <a:lnTo>
                    <a:pt x="95" y="789"/>
                  </a:lnTo>
                  <a:cubicBezTo>
                    <a:pt x="0" y="915"/>
                    <a:pt x="0" y="1135"/>
                    <a:pt x="95" y="1261"/>
                  </a:cubicBezTo>
                  <a:cubicBezTo>
                    <a:pt x="158" y="1340"/>
                    <a:pt x="252" y="1379"/>
                    <a:pt x="343" y="1379"/>
                  </a:cubicBezTo>
                  <a:cubicBezTo>
                    <a:pt x="434" y="1379"/>
                    <a:pt x="520" y="1340"/>
                    <a:pt x="567" y="1261"/>
                  </a:cubicBezTo>
                  <a:lnTo>
                    <a:pt x="1292" y="568"/>
                  </a:lnTo>
                  <a:cubicBezTo>
                    <a:pt x="1418" y="442"/>
                    <a:pt x="1418" y="190"/>
                    <a:pt x="1292" y="96"/>
                  </a:cubicBezTo>
                  <a:cubicBezTo>
                    <a:pt x="1229" y="32"/>
                    <a:pt x="1142" y="1"/>
                    <a:pt x="1056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79" name="Google Shape;8879;p71"/>
            <p:cNvSpPr/>
            <p:nvPr/>
          </p:nvSpPr>
          <p:spPr>
            <a:xfrm>
              <a:off x="3860400" y="3306025"/>
              <a:ext cx="105550" cy="104800"/>
            </a:xfrm>
            <a:custGeom>
              <a:rect b="b" l="l" r="r" t="t"/>
              <a:pathLst>
                <a:path extrusionOk="0" h="4192" w="4222">
                  <a:moveTo>
                    <a:pt x="2489" y="1"/>
                  </a:moveTo>
                  <a:cubicBezTo>
                    <a:pt x="2048" y="1"/>
                    <a:pt x="1639" y="285"/>
                    <a:pt x="1481" y="726"/>
                  </a:cubicBezTo>
                  <a:lnTo>
                    <a:pt x="1418" y="726"/>
                  </a:lnTo>
                  <a:cubicBezTo>
                    <a:pt x="662" y="726"/>
                    <a:pt x="0" y="1356"/>
                    <a:pt x="0" y="2080"/>
                  </a:cubicBezTo>
                  <a:cubicBezTo>
                    <a:pt x="0" y="2836"/>
                    <a:pt x="630" y="3467"/>
                    <a:pt x="1418" y="3467"/>
                  </a:cubicBezTo>
                  <a:lnTo>
                    <a:pt x="1481" y="3467"/>
                  </a:lnTo>
                  <a:cubicBezTo>
                    <a:pt x="1639" y="3845"/>
                    <a:pt x="2017" y="4191"/>
                    <a:pt x="2489" y="4191"/>
                  </a:cubicBezTo>
                  <a:lnTo>
                    <a:pt x="4222" y="4191"/>
                  </a:lnTo>
                  <a:lnTo>
                    <a:pt x="4222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0" name="Google Shape;8880;p71"/>
            <p:cNvSpPr/>
            <p:nvPr/>
          </p:nvSpPr>
          <p:spPr>
            <a:xfrm>
              <a:off x="4050225" y="3254050"/>
              <a:ext cx="35450" cy="208750"/>
            </a:xfrm>
            <a:custGeom>
              <a:rect b="b" l="l" r="r" t="t"/>
              <a:pathLst>
                <a:path extrusionOk="0" h="8350" w="1418">
                  <a:moveTo>
                    <a:pt x="725" y="1"/>
                  </a:moveTo>
                  <a:cubicBezTo>
                    <a:pt x="315" y="1"/>
                    <a:pt x="0" y="316"/>
                    <a:pt x="0" y="694"/>
                  </a:cubicBezTo>
                  <a:lnTo>
                    <a:pt x="0" y="7625"/>
                  </a:lnTo>
                  <a:cubicBezTo>
                    <a:pt x="0" y="8034"/>
                    <a:pt x="315" y="8349"/>
                    <a:pt x="725" y="8349"/>
                  </a:cubicBezTo>
                  <a:cubicBezTo>
                    <a:pt x="1134" y="8286"/>
                    <a:pt x="1418" y="8003"/>
                    <a:pt x="1418" y="7625"/>
                  </a:cubicBezTo>
                  <a:lnTo>
                    <a:pt x="1418" y="694"/>
                  </a:lnTo>
                  <a:cubicBezTo>
                    <a:pt x="1418" y="316"/>
                    <a:pt x="1103" y="1"/>
                    <a:pt x="72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1" name="Google Shape;8881;p71"/>
            <p:cNvSpPr/>
            <p:nvPr/>
          </p:nvSpPr>
          <p:spPr>
            <a:xfrm>
              <a:off x="3912375" y="3426550"/>
              <a:ext cx="51225" cy="69325"/>
            </a:xfrm>
            <a:custGeom>
              <a:rect b="b" l="l" r="r" t="t"/>
              <a:pathLst>
                <a:path extrusionOk="0" h="2773" w="2049">
                  <a:moveTo>
                    <a:pt x="1" y="0"/>
                  </a:moveTo>
                  <a:lnTo>
                    <a:pt x="1" y="1764"/>
                  </a:lnTo>
                  <a:cubicBezTo>
                    <a:pt x="1" y="2363"/>
                    <a:pt x="473" y="2773"/>
                    <a:pt x="1040" y="2773"/>
                  </a:cubicBezTo>
                  <a:cubicBezTo>
                    <a:pt x="1607" y="2773"/>
                    <a:pt x="2048" y="2300"/>
                    <a:pt x="2048" y="1764"/>
                  </a:cubicBezTo>
                  <a:lnTo>
                    <a:pt x="2048" y="32"/>
                  </a:lnTo>
                  <a:lnTo>
                    <a:pt x="316" y="32"/>
                  </a:lnTo>
                  <a:cubicBezTo>
                    <a:pt x="253" y="32"/>
                    <a:pt x="127" y="32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2" name="Google Shape;8882;p71"/>
            <p:cNvSpPr/>
            <p:nvPr/>
          </p:nvSpPr>
          <p:spPr>
            <a:xfrm>
              <a:off x="3982475" y="3275325"/>
              <a:ext cx="52000" cy="163850"/>
            </a:xfrm>
            <a:custGeom>
              <a:rect b="b" l="l" r="r" t="t"/>
              <a:pathLst>
                <a:path extrusionOk="0" h="6554" w="2080">
                  <a:moveTo>
                    <a:pt x="2080" y="0"/>
                  </a:moveTo>
                  <a:lnTo>
                    <a:pt x="1765" y="315"/>
                  </a:lnTo>
                  <a:cubicBezTo>
                    <a:pt x="1292" y="788"/>
                    <a:pt x="662" y="1071"/>
                    <a:pt x="1" y="1166"/>
                  </a:cubicBezTo>
                  <a:lnTo>
                    <a:pt x="1" y="5419"/>
                  </a:lnTo>
                  <a:cubicBezTo>
                    <a:pt x="662" y="5482"/>
                    <a:pt x="1292" y="5766"/>
                    <a:pt x="1765" y="6238"/>
                  </a:cubicBezTo>
                  <a:lnTo>
                    <a:pt x="2080" y="6553"/>
                  </a:lnTo>
                  <a:lnTo>
                    <a:pt x="208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3" name="Google Shape;8883;p71"/>
          <p:cNvGrpSpPr/>
          <p:nvPr/>
        </p:nvGrpSpPr>
        <p:grpSpPr>
          <a:xfrm>
            <a:off x="4823140" y="3465360"/>
            <a:ext cx="331721" cy="330827"/>
            <a:chOff x="3859600" y="3591950"/>
            <a:chExt cx="296975" cy="296175"/>
          </a:xfrm>
        </p:grpSpPr>
        <p:sp>
          <p:nvSpPr>
            <p:cNvPr id="8884" name="Google Shape;8884;p71"/>
            <p:cNvSpPr/>
            <p:nvPr/>
          </p:nvSpPr>
          <p:spPr>
            <a:xfrm>
              <a:off x="4034450" y="3766000"/>
              <a:ext cx="122125" cy="122125"/>
            </a:xfrm>
            <a:custGeom>
              <a:rect b="b" l="l" r="r" t="t"/>
              <a:pathLst>
                <a:path extrusionOk="0" h="4885" w="4885">
                  <a:moveTo>
                    <a:pt x="2395" y="1324"/>
                  </a:moveTo>
                  <a:cubicBezTo>
                    <a:pt x="2616" y="1324"/>
                    <a:pt x="2773" y="1482"/>
                    <a:pt x="2773" y="1702"/>
                  </a:cubicBezTo>
                  <a:lnTo>
                    <a:pt x="2773" y="2049"/>
                  </a:lnTo>
                  <a:lnTo>
                    <a:pt x="3120" y="2049"/>
                  </a:lnTo>
                  <a:cubicBezTo>
                    <a:pt x="3309" y="2049"/>
                    <a:pt x="3466" y="2206"/>
                    <a:pt x="3466" y="2395"/>
                  </a:cubicBezTo>
                  <a:cubicBezTo>
                    <a:pt x="3466" y="2584"/>
                    <a:pt x="3309" y="2742"/>
                    <a:pt x="3120" y="2742"/>
                  </a:cubicBezTo>
                  <a:lnTo>
                    <a:pt x="2395" y="2742"/>
                  </a:lnTo>
                  <a:cubicBezTo>
                    <a:pt x="2206" y="2742"/>
                    <a:pt x="2049" y="2584"/>
                    <a:pt x="2049" y="2395"/>
                  </a:cubicBezTo>
                  <a:lnTo>
                    <a:pt x="2049" y="1702"/>
                  </a:lnTo>
                  <a:cubicBezTo>
                    <a:pt x="2049" y="1482"/>
                    <a:pt x="2206" y="1324"/>
                    <a:pt x="2395" y="1324"/>
                  </a:cubicBezTo>
                  <a:close/>
                  <a:moveTo>
                    <a:pt x="2458" y="1"/>
                  </a:moveTo>
                  <a:cubicBezTo>
                    <a:pt x="1104" y="1"/>
                    <a:pt x="1" y="1103"/>
                    <a:pt x="1" y="2427"/>
                  </a:cubicBezTo>
                  <a:cubicBezTo>
                    <a:pt x="1" y="3781"/>
                    <a:pt x="1104" y="4884"/>
                    <a:pt x="2458" y="4884"/>
                  </a:cubicBezTo>
                  <a:cubicBezTo>
                    <a:pt x="3782" y="4884"/>
                    <a:pt x="4884" y="3781"/>
                    <a:pt x="4884" y="2427"/>
                  </a:cubicBezTo>
                  <a:cubicBezTo>
                    <a:pt x="4853" y="1072"/>
                    <a:pt x="3782" y="1"/>
                    <a:pt x="2458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5" name="Google Shape;8885;p71"/>
            <p:cNvSpPr/>
            <p:nvPr/>
          </p:nvSpPr>
          <p:spPr>
            <a:xfrm>
              <a:off x="3860400" y="3679375"/>
              <a:ext cx="260725" cy="173300"/>
            </a:xfrm>
            <a:custGeom>
              <a:rect b="b" l="l" r="r" t="t"/>
              <a:pathLst>
                <a:path extrusionOk="0" h="6932" w="10429">
                  <a:moveTo>
                    <a:pt x="2426" y="662"/>
                  </a:moveTo>
                  <a:cubicBezTo>
                    <a:pt x="2647" y="662"/>
                    <a:pt x="2804" y="819"/>
                    <a:pt x="2804" y="1008"/>
                  </a:cubicBezTo>
                  <a:cubicBezTo>
                    <a:pt x="2804" y="1197"/>
                    <a:pt x="2647" y="1355"/>
                    <a:pt x="2426" y="1355"/>
                  </a:cubicBezTo>
                  <a:lnTo>
                    <a:pt x="1733" y="1355"/>
                  </a:lnTo>
                  <a:cubicBezTo>
                    <a:pt x="1544" y="1355"/>
                    <a:pt x="1387" y="1197"/>
                    <a:pt x="1387" y="1008"/>
                  </a:cubicBezTo>
                  <a:cubicBezTo>
                    <a:pt x="1387" y="819"/>
                    <a:pt x="1544" y="662"/>
                    <a:pt x="1733" y="662"/>
                  </a:cubicBezTo>
                  <a:close/>
                  <a:moveTo>
                    <a:pt x="4537" y="662"/>
                  </a:moveTo>
                  <a:cubicBezTo>
                    <a:pt x="4726" y="662"/>
                    <a:pt x="4884" y="819"/>
                    <a:pt x="4884" y="1008"/>
                  </a:cubicBezTo>
                  <a:cubicBezTo>
                    <a:pt x="4884" y="1197"/>
                    <a:pt x="4695" y="1355"/>
                    <a:pt x="4537" y="1355"/>
                  </a:cubicBezTo>
                  <a:lnTo>
                    <a:pt x="3812" y="1355"/>
                  </a:lnTo>
                  <a:cubicBezTo>
                    <a:pt x="3623" y="1355"/>
                    <a:pt x="3466" y="1197"/>
                    <a:pt x="3466" y="1008"/>
                  </a:cubicBezTo>
                  <a:cubicBezTo>
                    <a:pt x="3466" y="819"/>
                    <a:pt x="3623" y="662"/>
                    <a:pt x="3812" y="662"/>
                  </a:cubicBezTo>
                  <a:close/>
                  <a:moveTo>
                    <a:pt x="6648" y="662"/>
                  </a:moveTo>
                  <a:cubicBezTo>
                    <a:pt x="6837" y="662"/>
                    <a:pt x="6994" y="819"/>
                    <a:pt x="6994" y="1008"/>
                  </a:cubicBezTo>
                  <a:cubicBezTo>
                    <a:pt x="6994" y="1197"/>
                    <a:pt x="6837" y="1355"/>
                    <a:pt x="6648" y="1355"/>
                  </a:cubicBezTo>
                  <a:lnTo>
                    <a:pt x="5955" y="1355"/>
                  </a:lnTo>
                  <a:cubicBezTo>
                    <a:pt x="5734" y="1355"/>
                    <a:pt x="5577" y="1197"/>
                    <a:pt x="5577" y="1008"/>
                  </a:cubicBezTo>
                  <a:cubicBezTo>
                    <a:pt x="5577" y="819"/>
                    <a:pt x="5734" y="662"/>
                    <a:pt x="5955" y="662"/>
                  </a:cubicBezTo>
                  <a:close/>
                  <a:moveTo>
                    <a:pt x="8727" y="662"/>
                  </a:moveTo>
                  <a:cubicBezTo>
                    <a:pt x="8948" y="662"/>
                    <a:pt x="9105" y="819"/>
                    <a:pt x="9105" y="1008"/>
                  </a:cubicBezTo>
                  <a:cubicBezTo>
                    <a:pt x="9105" y="1197"/>
                    <a:pt x="8948" y="1355"/>
                    <a:pt x="8727" y="1355"/>
                  </a:cubicBezTo>
                  <a:lnTo>
                    <a:pt x="8034" y="1355"/>
                  </a:lnTo>
                  <a:cubicBezTo>
                    <a:pt x="7845" y="1355"/>
                    <a:pt x="7688" y="1197"/>
                    <a:pt x="7688" y="1008"/>
                  </a:cubicBezTo>
                  <a:cubicBezTo>
                    <a:pt x="7688" y="819"/>
                    <a:pt x="7845" y="662"/>
                    <a:pt x="8034" y="662"/>
                  </a:cubicBezTo>
                  <a:close/>
                  <a:moveTo>
                    <a:pt x="2426" y="2080"/>
                  </a:moveTo>
                  <a:cubicBezTo>
                    <a:pt x="2647" y="2080"/>
                    <a:pt x="2804" y="2237"/>
                    <a:pt x="2804" y="2426"/>
                  </a:cubicBezTo>
                  <a:cubicBezTo>
                    <a:pt x="2804" y="2647"/>
                    <a:pt x="2647" y="2773"/>
                    <a:pt x="2426" y="2773"/>
                  </a:cubicBezTo>
                  <a:lnTo>
                    <a:pt x="1733" y="2773"/>
                  </a:lnTo>
                  <a:cubicBezTo>
                    <a:pt x="1544" y="2773"/>
                    <a:pt x="1387" y="2647"/>
                    <a:pt x="1387" y="2426"/>
                  </a:cubicBezTo>
                  <a:cubicBezTo>
                    <a:pt x="1387" y="2206"/>
                    <a:pt x="1544" y="2080"/>
                    <a:pt x="1733" y="2080"/>
                  </a:cubicBezTo>
                  <a:close/>
                  <a:moveTo>
                    <a:pt x="4537" y="2080"/>
                  </a:moveTo>
                  <a:cubicBezTo>
                    <a:pt x="4726" y="2080"/>
                    <a:pt x="4884" y="2237"/>
                    <a:pt x="4884" y="2426"/>
                  </a:cubicBezTo>
                  <a:cubicBezTo>
                    <a:pt x="4884" y="2647"/>
                    <a:pt x="4695" y="2773"/>
                    <a:pt x="4537" y="2773"/>
                  </a:cubicBezTo>
                  <a:lnTo>
                    <a:pt x="3812" y="2773"/>
                  </a:lnTo>
                  <a:cubicBezTo>
                    <a:pt x="3623" y="2773"/>
                    <a:pt x="3466" y="2647"/>
                    <a:pt x="3466" y="2426"/>
                  </a:cubicBezTo>
                  <a:cubicBezTo>
                    <a:pt x="3466" y="2206"/>
                    <a:pt x="3623" y="2080"/>
                    <a:pt x="3812" y="2080"/>
                  </a:cubicBezTo>
                  <a:close/>
                  <a:moveTo>
                    <a:pt x="6648" y="2080"/>
                  </a:moveTo>
                  <a:cubicBezTo>
                    <a:pt x="6837" y="2080"/>
                    <a:pt x="6994" y="2237"/>
                    <a:pt x="6994" y="2426"/>
                  </a:cubicBezTo>
                  <a:cubicBezTo>
                    <a:pt x="6994" y="2647"/>
                    <a:pt x="6837" y="2773"/>
                    <a:pt x="6648" y="2773"/>
                  </a:cubicBezTo>
                  <a:lnTo>
                    <a:pt x="5955" y="2773"/>
                  </a:lnTo>
                  <a:cubicBezTo>
                    <a:pt x="5734" y="2773"/>
                    <a:pt x="5577" y="2647"/>
                    <a:pt x="5577" y="2426"/>
                  </a:cubicBezTo>
                  <a:cubicBezTo>
                    <a:pt x="5577" y="2206"/>
                    <a:pt x="5734" y="2080"/>
                    <a:pt x="5955" y="2080"/>
                  </a:cubicBezTo>
                  <a:close/>
                  <a:moveTo>
                    <a:pt x="8727" y="2080"/>
                  </a:moveTo>
                  <a:cubicBezTo>
                    <a:pt x="8948" y="2080"/>
                    <a:pt x="9105" y="2237"/>
                    <a:pt x="9105" y="2426"/>
                  </a:cubicBezTo>
                  <a:cubicBezTo>
                    <a:pt x="9105" y="2647"/>
                    <a:pt x="8948" y="2773"/>
                    <a:pt x="8727" y="2773"/>
                  </a:cubicBezTo>
                  <a:lnTo>
                    <a:pt x="8034" y="2773"/>
                  </a:lnTo>
                  <a:cubicBezTo>
                    <a:pt x="7845" y="2773"/>
                    <a:pt x="7688" y="2647"/>
                    <a:pt x="7688" y="2426"/>
                  </a:cubicBezTo>
                  <a:cubicBezTo>
                    <a:pt x="7688" y="2206"/>
                    <a:pt x="7845" y="2080"/>
                    <a:pt x="8034" y="2080"/>
                  </a:cubicBezTo>
                  <a:close/>
                  <a:moveTo>
                    <a:pt x="2426" y="3466"/>
                  </a:moveTo>
                  <a:cubicBezTo>
                    <a:pt x="2647" y="3466"/>
                    <a:pt x="2804" y="3623"/>
                    <a:pt x="2804" y="3812"/>
                  </a:cubicBezTo>
                  <a:cubicBezTo>
                    <a:pt x="2804" y="4001"/>
                    <a:pt x="2647" y="4159"/>
                    <a:pt x="2426" y="4159"/>
                  </a:cubicBezTo>
                  <a:lnTo>
                    <a:pt x="1733" y="4159"/>
                  </a:lnTo>
                  <a:cubicBezTo>
                    <a:pt x="1544" y="4159"/>
                    <a:pt x="1387" y="4001"/>
                    <a:pt x="1387" y="3812"/>
                  </a:cubicBezTo>
                  <a:cubicBezTo>
                    <a:pt x="1387" y="3623"/>
                    <a:pt x="1544" y="3466"/>
                    <a:pt x="1733" y="3466"/>
                  </a:cubicBezTo>
                  <a:close/>
                  <a:moveTo>
                    <a:pt x="4537" y="3466"/>
                  </a:moveTo>
                  <a:cubicBezTo>
                    <a:pt x="4726" y="3466"/>
                    <a:pt x="4884" y="3623"/>
                    <a:pt x="4884" y="3812"/>
                  </a:cubicBezTo>
                  <a:cubicBezTo>
                    <a:pt x="4884" y="4001"/>
                    <a:pt x="4695" y="4159"/>
                    <a:pt x="4537" y="4159"/>
                  </a:cubicBezTo>
                  <a:lnTo>
                    <a:pt x="3812" y="4159"/>
                  </a:lnTo>
                  <a:cubicBezTo>
                    <a:pt x="3623" y="4159"/>
                    <a:pt x="3466" y="4001"/>
                    <a:pt x="3466" y="3812"/>
                  </a:cubicBezTo>
                  <a:cubicBezTo>
                    <a:pt x="3466" y="3623"/>
                    <a:pt x="3623" y="3466"/>
                    <a:pt x="3812" y="3466"/>
                  </a:cubicBezTo>
                  <a:close/>
                  <a:moveTo>
                    <a:pt x="6648" y="3466"/>
                  </a:moveTo>
                  <a:cubicBezTo>
                    <a:pt x="6837" y="3466"/>
                    <a:pt x="6994" y="3623"/>
                    <a:pt x="6994" y="3812"/>
                  </a:cubicBezTo>
                  <a:cubicBezTo>
                    <a:pt x="6994" y="4001"/>
                    <a:pt x="6837" y="4159"/>
                    <a:pt x="6648" y="4159"/>
                  </a:cubicBezTo>
                  <a:lnTo>
                    <a:pt x="5955" y="4159"/>
                  </a:lnTo>
                  <a:cubicBezTo>
                    <a:pt x="5734" y="4159"/>
                    <a:pt x="5577" y="4001"/>
                    <a:pt x="5577" y="3812"/>
                  </a:cubicBezTo>
                  <a:cubicBezTo>
                    <a:pt x="5577" y="3623"/>
                    <a:pt x="5734" y="3466"/>
                    <a:pt x="5955" y="3466"/>
                  </a:cubicBezTo>
                  <a:close/>
                  <a:moveTo>
                    <a:pt x="2426" y="4852"/>
                  </a:moveTo>
                  <a:cubicBezTo>
                    <a:pt x="2647" y="4852"/>
                    <a:pt x="2804" y="5010"/>
                    <a:pt x="2804" y="5199"/>
                  </a:cubicBezTo>
                  <a:cubicBezTo>
                    <a:pt x="2804" y="5388"/>
                    <a:pt x="2647" y="5545"/>
                    <a:pt x="2426" y="5545"/>
                  </a:cubicBezTo>
                  <a:lnTo>
                    <a:pt x="1733" y="5545"/>
                  </a:lnTo>
                  <a:cubicBezTo>
                    <a:pt x="1544" y="5545"/>
                    <a:pt x="1387" y="5388"/>
                    <a:pt x="1387" y="5199"/>
                  </a:cubicBezTo>
                  <a:cubicBezTo>
                    <a:pt x="1387" y="5010"/>
                    <a:pt x="1544" y="4852"/>
                    <a:pt x="1733" y="4852"/>
                  </a:cubicBezTo>
                  <a:close/>
                  <a:moveTo>
                    <a:pt x="4537" y="4852"/>
                  </a:moveTo>
                  <a:cubicBezTo>
                    <a:pt x="4726" y="4852"/>
                    <a:pt x="4884" y="5010"/>
                    <a:pt x="4884" y="5199"/>
                  </a:cubicBezTo>
                  <a:cubicBezTo>
                    <a:pt x="4884" y="5388"/>
                    <a:pt x="4695" y="5545"/>
                    <a:pt x="4537" y="5545"/>
                  </a:cubicBezTo>
                  <a:lnTo>
                    <a:pt x="3812" y="5545"/>
                  </a:lnTo>
                  <a:cubicBezTo>
                    <a:pt x="3623" y="5545"/>
                    <a:pt x="3466" y="5388"/>
                    <a:pt x="3466" y="5199"/>
                  </a:cubicBezTo>
                  <a:cubicBezTo>
                    <a:pt x="3466" y="5010"/>
                    <a:pt x="3623" y="4852"/>
                    <a:pt x="3812" y="4852"/>
                  </a:cubicBezTo>
                  <a:close/>
                  <a:moveTo>
                    <a:pt x="0" y="0"/>
                  </a:moveTo>
                  <a:lnTo>
                    <a:pt x="0" y="5892"/>
                  </a:lnTo>
                  <a:cubicBezTo>
                    <a:pt x="0" y="6459"/>
                    <a:pt x="473" y="6931"/>
                    <a:pt x="1071" y="6931"/>
                  </a:cubicBezTo>
                  <a:lnTo>
                    <a:pt x="6490" y="6931"/>
                  </a:lnTo>
                  <a:cubicBezTo>
                    <a:pt x="6364" y="6616"/>
                    <a:pt x="6301" y="6270"/>
                    <a:pt x="6301" y="5892"/>
                  </a:cubicBezTo>
                  <a:cubicBezTo>
                    <a:pt x="6301" y="5797"/>
                    <a:pt x="6333" y="5671"/>
                    <a:pt x="6333" y="5545"/>
                  </a:cubicBezTo>
                  <a:lnTo>
                    <a:pt x="5955" y="5545"/>
                  </a:lnTo>
                  <a:cubicBezTo>
                    <a:pt x="5734" y="5545"/>
                    <a:pt x="5577" y="5388"/>
                    <a:pt x="5577" y="5199"/>
                  </a:cubicBezTo>
                  <a:cubicBezTo>
                    <a:pt x="5577" y="5010"/>
                    <a:pt x="5734" y="4852"/>
                    <a:pt x="5955" y="4852"/>
                  </a:cubicBezTo>
                  <a:lnTo>
                    <a:pt x="6490" y="4852"/>
                  </a:lnTo>
                  <a:cubicBezTo>
                    <a:pt x="6931" y="3623"/>
                    <a:pt x="8066" y="2741"/>
                    <a:pt x="9420" y="2741"/>
                  </a:cubicBezTo>
                  <a:cubicBezTo>
                    <a:pt x="9767" y="2741"/>
                    <a:pt x="10113" y="2836"/>
                    <a:pt x="10428" y="2962"/>
                  </a:cubicBezTo>
                  <a:lnTo>
                    <a:pt x="10428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6" name="Google Shape;8886;p71"/>
            <p:cNvSpPr/>
            <p:nvPr/>
          </p:nvSpPr>
          <p:spPr>
            <a:xfrm>
              <a:off x="3859600" y="3591950"/>
              <a:ext cx="261525" cy="70900"/>
            </a:xfrm>
            <a:custGeom>
              <a:rect b="b" l="l" r="r" t="t"/>
              <a:pathLst>
                <a:path extrusionOk="0" h="2836" w="10461">
                  <a:moveTo>
                    <a:pt x="1734" y="0"/>
                  </a:moveTo>
                  <a:cubicBezTo>
                    <a:pt x="1513" y="0"/>
                    <a:pt x="1356" y="158"/>
                    <a:pt x="1356" y="347"/>
                  </a:cubicBezTo>
                  <a:lnTo>
                    <a:pt x="1356" y="693"/>
                  </a:lnTo>
                  <a:lnTo>
                    <a:pt x="1009" y="693"/>
                  </a:lnTo>
                  <a:cubicBezTo>
                    <a:pt x="410" y="693"/>
                    <a:pt x="1" y="1166"/>
                    <a:pt x="1" y="1733"/>
                  </a:cubicBezTo>
                  <a:lnTo>
                    <a:pt x="1" y="2836"/>
                  </a:lnTo>
                  <a:lnTo>
                    <a:pt x="10429" y="2836"/>
                  </a:lnTo>
                  <a:lnTo>
                    <a:pt x="10429" y="1733"/>
                  </a:lnTo>
                  <a:lnTo>
                    <a:pt x="10460" y="1733"/>
                  </a:lnTo>
                  <a:cubicBezTo>
                    <a:pt x="10460" y="1134"/>
                    <a:pt x="9988" y="693"/>
                    <a:pt x="9421" y="693"/>
                  </a:cubicBezTo>
                  <a:lnTo>
                    <a:pt x="9074" y="693"/>
                  </a:lnTo>
                  <a:lnTo>
                    <a:pt x="9074" y="347"/>
                  </a:lnTo>
                  <a:cubicBezTo>
                    <a:pt x="9074" y="158"/>
                    <a:pt x="8917" y="0"/>
                    <a:pt x="8728" y="0"/>
                  </a:cubicBezTo>
                  <a:cubicBezTo>
                    <a:pt x="8539" y="0"/>
                    <a:pt x="8381" y="158"/>
                    <a:pt x="8381" y="347"/>
                  </a:cubicBezTo>
                  <a:lnTo>
                    <a:pt x="8381" y="693"/>
                  </a:lnTo>
                  <a:lnTo>
                    <a:pt x="6995" y="693"/>
                  </a:lnTo>
                  <a:lnTo>
                    <a:pt x="6995" y="347"/>
                  </a:lnTo>
                  <a:cubicBezTo>
                    <a:pt x="6995" y="158"/>
                    <a:pt x="6837" y="0"/>
                    <a:pt x="6648" y="0"/>
                  </a:cubicBezTo>
                  <a:cubicBezTo>
                    <a:pt x="6459" y="0"/>
                    <a:pt x="6302" y="158"/>
                    <a:pt x="6302" y="347"/>
                  </a:cubicBezTo>
                  <a:lnTo>
                    <a:pt x="6302" y="693"/>
                  </a:lnTo>
                  <a:lnTo>
                    <a:pt x="4159" y="693"/>
                  </a:lnTo>
                  <a:lnTo>
                    <a:pt x="4159" y="347"/>
                  </a:lnTo>
                  <a:cubicBezTo>
                    <a:pt x="4159" y="158"/>
                    <a:pt x="4002" y="0"/>
                    <a:pt x="3813" y="0"/>
                  </a:cubicBezTo>
                  <a:cubicBezTo>
                    <a:pt x="3624" y="0"/>
                    <a:pt x="3466" y="158"/>
                    <a:pt x="3466" y="347"/>
                  </a:cubicBezTo>
                  <a:lnTo>
                    <a:pt x="3466" y="693"/>
                  </a:lnTo>
                  <a:lnTo>
                    <a:pt x="2080" y="693"/>
                  </a:lnTo>
                  <a:lnTo>
                    <a:pt x="2080" y="347"/>
                  </a:lnTo>
                  <a:cubicBezTo>
                    <a:pt x="2080" y="158"/>
                    <a:pt x="1923" y="0"/>
                    <a:pt x="1734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87" name="Google Shape;8887;p71"/>
          <p:cNvGrpSpPr/>
          <p:nvPr/>
        </p:nvGrpSpPr>
        <p:grpSpPr>
          <a:xfrm>
            <a:off x="4823587" y="3866308"/>
            <a:ext cx="330827" cy="330827"/>
            <a:chOff x="3860400" y="3955025"/>
            <a:chExt cx="296175" cy="296175"/>
          </a:xfrm>
        </p:grpSpPr>
        <p:sp>
          <p:nvSpPr>
            <p:cNvPr id="8888" name="Google Shape;8888;p71"/>
            <p:cNvSpPr/>
            <p:nvPr/>
          </p:nvSpPr>
          <p:spPr>
            <a:xfrm>
              <a:off x="3973825" y="3955025"/>
              <a:ext cx="68525" cy="68550"/>
            </a:xfrm>
            <a:custGeom>
              <a:rect b="b" l="l" r="r" t="t"/>
              <a:pathLst>
                <a:path extrusionOk="0" h="2742" w="2741">
                  <a:moveTo>
                    <a:pt x="1355" y="1"/>
                  </a:moveTo>
                  <a:cubicBezTo>
                    <a:pt x="630" y="1"/>
                    <a:pt x="0" y="631"/>
                    <a:pt x="0" y="1387"/>
                  </a:cubicBezTo>
                  <a:cubicBezTo>
                    <a:pt x="0" y="2112"/>
                    <a:pt x="630" y="2742"/>
                    <a:pt x="1355" y="2742"/>
                  </a:cubicBezTo>
                  <a:cubicBezTo>
                    <a:pt x="2111" y="2742"/>
                    <a:pt x="2741" y="2112"/>
                    <a:pt x="2741" y="1387"/>
                  </a:cubicBezTo>
                  <a:cubicBezTo>
                    <a:pt x="2741" y="631"/>
                    <a:pt x="2142" y="1"/>
                    <a:pt x="1355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89" name="Google Shape;8889;p71"/>
            <p:cNvSpPr/>
            <p:nvPr/>
          </p:nvSpPr>
          <p:spPr>
            <a:xfrm>
              <a:off x="3947025" y="4021975"/>
              <a:ext cx="122125" cy="71700"/>
            </a:xfrm>
            <a:custGeom>
              <a:rect b="b" l="l" r="r" t="t"/>
              <a:pathLst>
                <a:path extrusionOk="0" h="2868" w="4885">
                  <a:moveTo>
                    <a:pt x="820" y="1"/>
                  </a:moveTo>
                  <a:cubicBezTo>
                    <a:pt x="316" y="442"/>
                    <a:pt x="1" y="1104"/>
                    <a:pt x="1" y="1797"/>
                  </a:cubicBezTo>
                  <a:lnTo>
                    <a:pt x="1" y="2521"/>
                  </a:lnTo>
                  <a:cubicBezTo>
                    <a:pt x="1" y="2710"/>
                    <a:pt x="158" y="2868"/>
                    <a:pt x="347" y="2868"/>
                  </a:cubicBezTo>
                  <a:lnTo>
                    <a:pt x="4506" y="2868"/>
                  </a:lnTo>
                  <a:cubicBezTo>
                    <a:pt x="4727" y="2868"/>
                    <a:pt x="4884" y="2710"/>
                    <a:pt x="4884" y="2521"/>
                  </a:cubicBezTo>
                  <a:lnTo>
                    <a:pt x="4884" y="1860"/>
                  </a:lnTo>
                  <a:cubicBezTo>
                    <a:pt x="4884" y="1135"/>
                    <a:pt x="4569" y="473"/>
                    <a:pt x="4034" y="32"/>
                  </a:cubicBezTo>
                  <a:cubicBezTo>
                    <a:pt x="3655" y="473"/>
                    <a:pt x="3120" y="788"/>
                    <a:pt x="2427" y="788"/>
                  </a:cubicBezTo>
                  <a:cubicBezTo>
                    <a:pt x="1797" y="788"/>
                    <a:pt x="1198" y="473"/>
                    <a:pt x="820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0" name="Google Shape;8890;p71"/>
            <p:cNvSpPr/>
            <p:nvPr/>
          </p:nvSpPr>
          <p:spPr>
            <a:xfrm>
              <a:off x="4086450" y="4145650"/>
              <a:ext cx="70125" cy="104775"/>
            </a:xfrm>
            <a:custGeom>
              <a:rect b="b" l="l" r="r" t="t"/>
              <a:pathLst>
                <a:path extrusionOk="0" h="4191" w="2805">
                  <a:moveTo>
                    <a:pt x="0" y="0"/>
                  </a:moveTo>
                  <a:lnTo>
                    <a:pt x="0" y="4190"/>
                  </a:lnTo>
                  <a:lnTo>
                    <a:pt x="2458" y="4190"/>
                  </a:lnTo>
                  <a:cubicBezTo>
                    <a:pt x="2647" y="4190"/>
                    <a:pt x="2804" y="4033"/>
                    <a:pt x="2804" y="3844"/>
                  </a:cubicBezTo>
                  <a:lnTo>
                    <a:pt x="2804" y="315"/>
                  </a:lnTo>
                  <a:cubicBezTo>
                    <a:pt x="2773" y="158"/>
                    <a:pt x="2647" y="0"/>
                    <a:pt x="245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1" name="Google Shape;8891;p71"/>
            <p:cNvSpPr/>
            <p:nvPr/>
          </p:nvSpPr>
          <p:spPr>
            <a:xfrm>
              <a:off x="3860400" y="4180300"/>
              <a:ext cx="70125" cy="70125"/>
            </a:xfrm>
            <a:custGeom>
              <a:rect b="b" l="l" r="r" t="t"/>
              <a:pathLst>
                <a:path extrusionOk="0" h="2805" w="2805">
                  <a:moveTo>
                    <a:pt x="347" y="0"/>
                  </a:moveTo>
                  <a:cubicBezTo>
                    <a:pt x="158" y="0"/>
                    <a:pt x="0" y="189"/>
                    <a:pt x="0" y="347"/>
                  </a:cubicBezTo>
                  <a:lnTo>
                    <a:pt x="0" y="2458"/>
                  </a:lnTo>
                  <a:cubicBezTo>
                    <a:pt x="0" y="2678"/>
                    <a:pt x="158" y="2804"/>
                    <a:pt x="347" y="2804"/>
                  </a:cubicBezTo>
                  <a:lnTo>
                    <a:pt x="2804" y="2804"/>
                  </a:lnTo>
                  <a:lnTo>
                    <a:pt x="2804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2" name="Google Shape;8892;p71"/>
            <p:cNvSpPr/>
            <p:nvPr/>
          </p:nvSpPr>
          <p:spPr>
            <a:xfrm>
              <a:off x="3947025" y="4111775"/>
              <a:ext cx="122125" cy="139425"/>
            </a:xfrm>
            <a:custGeom>
              <a:rect b="b" l="l" r="r" t="t"/>
              <a:pathLst>
                <a:path extrusionOk="0" h="5577" w="4885">
                  <a:moveTo>
                    <a:pt x="2466" y="1377"/>
                  </a:moveTo>
                  <a:cubicBezTo>
                    <a:pt x="2522" y="1377"/>
                    <a:pt x="2582" y="1392"/>
                    <a:pt x="2647" y="1418"/>
                  </a:cubicBezTo>
                  <a:cubicBezTo>
                    <a:pt x="2742" y="1450"/>
                    <a:pt x="2836" y="1607"/>
                    <a:pt x="2836" y="1733"/>
                  </a:cubicBezTo>
                  <a:lnTo>
                    <a:pt x="2836" y="3497"/>
                  </a:lnTo>
                  <a:lnTo>
                    <a:pt x="3183" y="3497"/>
                  </a:lnTo>
                  <a:cubicBezTo>
                    <a:pt x="3372" y="3497"/>
                    <a:pt x="3529" y="3655"/>
                    <a:pt x="3529" y="3844"/>
                  </a:cubicBezTo>
                  <a:cubicBezTo>
                    <a:pt x="3529" y="4033"/>
                    <a:pt x="3340" y="4159"/>
                    <a:pt x="3151" y="4159"/>
                  </a:cubicBezTo>
                  <a:lnTo>
                    <a:pt x="1765" y="4159"/>
                  </a:lnTo>
                  <a:cubicBezTo>
                    <a:pt x="1576" y="4159"/>
                    <a:pt x="1419" y="4002"/>
                    <a:pt x="1419" y="3812"/>
                  </a:cubicBezTo>
                  <a:cubicBezTo>
                    <a:pt x="1419" y="3623"/>
                    <a:pt x="1576" y="3466"/>
                    <a:pt x="1765" y="3466"/>
                  </a:cubicBezTo>
                  <a:lnTo>
                    <a:pt x="2112" y="3466"/>
                  </a:lnTo>
                  <a:lnTo>
                    <a:pt x="2112" y="2552"/>
                  </a:lnTo>
                  <a:lnTo>
                    <a:pt x="1986" y="2678"/>
                  </a:lnTo>
                  <a:cubicBezTo>
                    <a:pt x="1938" y="2726"/>
                    <a:pt x="1852" y="2749"/>
                    <a:pt x="1765" y="2749"/>
                  </a:cubicBezTo>
                  <a:cubicBezTo>
                    <a:pt x="1679" y="2749"/>
                    <a:pt x="1592" y="2726"/>
                    <a:pt x="1545" y="2678"/>
                  </a:cubicBezTo>
                  <a:cubicBezTo>
                    <a:pt x="1419" y="2552"/>
                    <a:pt x="1419" y="2300"/>
                    <a:pt x="1545" y="2206"/>
                  </a:cubicBezTo>
                  <a:lnTo>
                    <a:pt x="2238" y="1481"/>
                  </a:lnTo>
                  <a:cubicBezTo>
                    <a:pt x="2312" y="1407"/>
                    <a:pt x="2385" y="1377"/>
                    <a:pt x="2466" y="1377"/>
                  </a:cubicBezTo>
                  <a:close/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lnTo>
                    <a:pt x="1" y="5577"/>
                  </a:lnTo>
                  <a:lnTo>
                    <a:pt x="4853" y="5577"/>
                  </a:lnTo>
                  <a:cubicBezTo>
                    <a:pt x="4884" y="3245"/>
                    <a:pt x="4884" y="2678"/>
                    <a:pt x="4884" y="347"/>
                  </a:cubicBezTo>
                  <a:cubicBezTo>
                    <a:pt x="4884" y="158"/>
                    <a:pt x="4727" y="0"/>
                    <a:pt x="453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3" name="Google Shape;8893;p71"/>
          <p:cNvGrpSpPr/>
          <p:nvPr/>
        </p:nvGrpSpPr>
        <p:grpSpPr>
          <a:xfrm>
            <a:off x="6916983" y="3049445"/>
            <a:ext cx="336105" cy="329934"/>
            <a:chOff x="5716825" y="3235950"/>
            <a:chExt cx="300900" cy="295375"/>
          </a:xfrm>
        </p:grpSpPr>
        <p:sp>
          <p:nvSpPr>
            <p:cNvPr id="8894" name="Google Shape;8894;p71"/>
            <p:cNvSpPr/>
            <p:nvPr/>
          </p:nvSpPr>
          <p:spPr>
            <a:xfrm>
              <a:off x="5716825" y="3309975"/>
              <a:ext cx="137075" cy="146525"/>
            </a:xfrm>
            <a:custGeom>
              <a:rect b="b" l="l" r="r" t="t"/>
              <a:pathLst>
                <a:path extrusionOk="0" h="5861" w="5483">
                  <a:moveTo>
                    <a:pt x="2584" y="1"/>
                  </a:moveTo>
                  <a:lnTo>
                    <a:pt x="410" y="2206"/>
                  </a:lnTo>
                  <a:cubicBezTo>
                    <a:pt x="1" y="2615"/>
                    <a:pt x="1" y="3277"/>
                    <a:pt x="410" y="3655"/>
                  </a:cubicBezTo>
                  <a:lnTo>
                    <a:pt x="2584" y="5860"/>
                  </a:lnTo>
                  <a:lnTo>
                    <a:pt x="3781" y="4632"/>
                  </a:lnTo>
                  <a:cubicBezTo>
                    <a:pt x="3844" y="4584"/>
                    <a:pt x="3939" y="4561"/>
                    <a:pt x="4029" y="4561"/>
                  </a:cubicBezTo>
                  <a:cubicBezTo>
                    <a:pt x="4120" y="4561"/>
                    <a:pt x="4206" y="4584"/>
                    <a:pt x="4254" y="4632"/>
                  </a:cubicBezTo>
                  <a:lnTo>
                    <a:pt x="4726" y="5104"/>
                  </a:lnTo>
                  <a:cubicBezTo>
                    <a:pt x="4789" y="5167"/>
                    <a:pt x="4884" y="5199"/>
                    <a:pt x="4974" y="5199"/>
                  </a:cubicBezTo>
                  <a:cubicBezTo>
                    <a:pt x="5065" y="5199"/>
                    <a:pt x="5152" y="5167"/>
                    <a:pt x="5199" y="5104"/>
                  </a:cubicBezTo>
                  <a:cubicBezTo>
                    <a:pt x="5325" y="5010"/>
                    <a:pt x="5325" y="4758"/>
                    <a:pt x="5199" y="4632"/>
                  </a:cubicBezTo>
                  <a:lnTo>
                    <a:pt x="4726" y="4159"/>
                  </a:lnTo>
                  <a:cubicBezTo>
                    <a:pt x="4632" y="4065"/>
                    <a:pt x="4632" y="3813"/>
                    <a:pt x="4726" y="3687"/>
                  </a:cubicBezTo>
                  <a:lnTo>
                    <a:pt x="5482" y="2962"/>
                  </a:lnTo>
                  <a:lnTo>
                    <a:pt x="5010" y="2489"/>
                  </a:lnTo>
                  <a:lnTo>
                    <a:pt x="4789" y="2710"/>
                  </a:lnTo>
                  <a:cubicBezTo>
                    <a:pt x="4584" y="2915"/>
                    <a:pt x="4317" y="3017"/>
                    <a:pt x="4049" y="3017"/>
                  </a:cubicBezTo>
                  <a:cubicBezTo>
                    <a:pt x="3781" y="3017"/>
                    <a:pt x="3513" y="2915"/>
                    <a:pt x="3309" y="2710"/>
                  </a:cubicBezTo>
                  <a:cubicBezTo>
                    <a:pt x="2930" y="2332"/>
                    <a:pt x="2930" y="1670"/>
                    <a:pt x="3309" y="1261"/>
                  </a:cubicBezTo>
                  <a:lnTo>
                    <a:pt x="3561" y="1040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5" name="Google Shape;8895;p71"/>
            <p:cNvSpPr/>
            <p:nvPr/>
          </p:nvSpPr>
          <p:spPr>
            <a:xfrm>
              <a:off x="5794025" y="3235950"/>
              <a:ext cx="145725" cy="133900"/>
            </a:xfrm>
            <a:custGeom>
              <a:rect b="b" l="l" r="r" t="t"/>
              <a:pathLst>
                <a:path extrusionOk="0" h="5356" w="5829">
                  <a:moveTo>
                    <a:pt x="2926" y="0"/>
                  </a:moveTo>
                  <a:cubicBezTo>
                    <a:pt x="2662" y="0"/>
                    <a:pt x="2394" y="95"/>
                    <a:pt x="2205" y="284"/>
                  </a:cubicBezTo>
                  <a:lnTo>
                    <a:pt x="0" y="2457"/>
                  </a:lnTo>
                  <a:lnTo>
                    <a:pt x="1229" y="3686"/>
                  </a:lnTo>
                  <a:cubicBezTo>
                    <a:pt x="1323" y="3781"/>
                    <a:pt x="1323" y="4033"/>
                    <a:pt x="1229" y="4127"/>
                  </a:cubicBezTo>
                  <a:lnTo>
                    <a:pt x="725" y="4600"/>
                  </a:lnTo>
                  <a:cubicBezTo>
                    <a:pt x="630" y="4726"/>
                    <a:pt x="630" y="4978"/>
                    <a:pt x="725" y="5072"/>
                  </a:cubicBezTo>
                  <a:cubicBezTo>
                    <a:pt x="788" y="5135"/>
                    <a:pt x="882" y="5167"/>
                    <a:pt x="977" y="5167"/>
                  </a:cubicBezTo>
                  <a:cubicBezTo>
                    <a:pt x="1071" y="5167"/>
                    <a:pt x="1166" y="5135"/>
                    <a:pt x="1229" y="5072"/>
                  </a:cubicBezTo>
                  <a:lnTo>
                    <a:pt x="1701" y="4600"/>
                  </a:lnTo>
                  <a:cubicBezTo>
                    <a:pt x="1749" y="4553"/>
                    <a:pt x="1835" y="4529"/>
                    <a:pt x="1926" y="4529"/>
                  </a:cubicBezTo>
                  <a:cubicBezTo>
                    <a:pt x="2016" y="4529"/>
                    <a:pt x="2111" y="4553"/>
                    <a:pt x="2174" y="4600"/>
                  </a:cubicBezTo>
                  <a:lnTo>
                    <a:pt x="2898" y="5356"/>
                  </a:lnTo>
                  <a:lnTo>
                    <a:pt x="3371" y="4883"/>
                  </a:lnTo>
                  <a:lnTo>
                    <a:pt x="3151" y="4663"/>
                  </a:lnTo>
                  <a:cubicBezTo>
                    <a:pt x="2741" y="4253"/>
                    <a:pt x="2741" y="3592"/>
                    <a:pt x="3151" y="3214"/>
                  </a:cubicBezTo>
                  <a:cubicBezTo>
                    <a:pt x="3340" y="3009"/>
                    <a:pt x="3607" y="2906"/>
                    <a:pt x="3875" y="2906"/>
                  </a:cubicBezTo>
                  <a:cubicBezTo>
                    <a:pt x="4143" y="2906"/>
                    <a:pt x="4411" y="3009"/>
                    <a:pt x="4600" y="3214"/>
                  </a:cubicBezTo>
                  <a:lnTo>
                    <a:pt x="4852" y="3434"/>
                  </a:lnTo>
                  <a:lnTo>
                    <a:pt x="5828" y="2457"/>
                  </a:lnTo>
                  <a:lnTo>
                    <a:pt x="3623" y="284"/>
                  </a:lnTo>
                  <a:cubicBezTo>
                    <a:pt x="3450" y="95"/>
                    <a:pt x="3190" y="0"/>
                    <a:pt x="29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6" name="Google Shape;8896;p71"/>
            <p:cNvSpPr/>
            <p:nvPr/>
          </p:nvSpPr>
          <p:spPr>
            <a:xfrm>
              <a:off x="5880650" y="3309975"/>
              <a:ext cx="137075" cy="145725"/>
            </a:xfrm>
            <a:custGeom>
              <a:rect b="b" l="l" r="r" t="t"/>
              <a:pathLst>
                <a:path extrusionOk="0" h="5829" w="5483">
                  <a:moveTo>
                    <a:pt x="2899" y="1"/>
                  </a:moveTo>
                  <a:lnTo>
                    <a:pt x="1702" y="1229"/>
                  </a:lnTo>
                  <a:cubicBezTo>
                    <a:pt x="1639" y="1292"/>
                    <a:pt x="1544" y="1324"/>
                    <a:pt x="1450" y="1324"/>
                  </a:cubicBezTo>
                  <a:cubicBezTo>
                    <a:pt x="1355" y="1324"/>
                    <a:pt x="1261" y="1292"/>
                    <a:pt x="1198" y="1229"/>
                  </a:cubicBezTo>
                  <a:lnTo>
                    <a:pt x="725" y="757"/>
                  </a:lnTo>
                  <a:cubicBezTo>
                    <a:pt x="678" y="694"/>
                    <a:pt x="591" y="662"/>
                    <a:pt x="501" y="662"/>
                  </a:cubicBezTo>
                  <a:cubicBezTo>
                    <a:pt x="410" y="662"/>
                    <a:pt x="316" y="694"/>
                    <a:pt x="253" y="757"/>
                  </a:cubicBezTo>
                  <a:cubicBezTo>
                    <a:pt x="158" y="883"/>
                    <a:pt x="158" y="1103"/>
                    <a:pt x="253" y="1229"/>
                  </a:cubicBezTo>
                  <a:lnTo>
                    <a:pt x="725" y="1702"/>
                  </a:lnTo>
                  <a:cubicBezTo>
                    <a:pt x="851" y="1828"/>
                    <a:pt x="851" y="2048"/>
                    <a:pt x="725" y="2174"/>
                  </a:cubicBezTo>
                  <a:lnTo>
                    <a:pt x="1" y="2899"/>
                  </a:lnTo>
                  <a:lnTo>
                    <a:pt x="473" y="3372"/>
                  </a:lnTo>
                  <a:lnTo>
                    <a:pt x="694" y="3151"/>
                  </a:lnTo>
                  <a:cubicBezTo>
                    <a:pt x="898" y="2946"/>
                    <a:pt x="1166" y="2844"/>
                    <a:pt x="1434" y="2844"/>
                  </a:cubicBezTo>
                  <a:cubicBezTo>
                    <a:pt x="1702" y="2844"/>
                    <a:pt x="1970" y="2946"/>
                    <a:pt x="2174" y="3151"/>
                  </a:cubicBezTo>
                  <a:cubicBezTo>
                    <a:pt x="2552" y="3529"/>
                    <a:pt x="2552" y="4222"/>
                    <a:pt x="2174" y="4600"/>
                  </a:cubicBezTo>
                  <a:lnTo>
                    <a:pt x="1922" y="4852"/>
                  </a:lnTo>
                  <a:lnTo>
                    <a:pt x="2899" y="5829"/>
                  </a:lnTo>
                  <a:lnTo>
                    <a:pt x="5073" y="3655"/>
                  </a:lnTo>
                  <a:cubicBezTo>
                    <a:pt x="5482" y="3277"/>
                    <a:pt x="5482" y="2615"/>
                    <a:pt x="5073" y="2206"/>
                  </a:cubicBezTo>
                  <a:lnTo>
                    <a:pt x="2899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897" name="Google Shape;8897;p71"/>
            <p:cNvSpPr/>
            <p:nvPr/>
          </p:nvSpPr>
          <p:spPr>
            <a:xfrm>
              <a:off x="5794025" y="3396625"/>
              <a:ext cx="147300" cy="134700"/>
            </a:xfrm>
            <a:custGeom>
              <a:rect b="b" l="l" r="r" t="t"/>
              <a:pathLst>
                <a:path extrusionOk="0" h="5388" w="5892">
                  <a:moveTo>
                    <a:pt x="2993" y="0"/>
                  </a:moveTo>
                  <a:lnTo>
                    <a:pt x="2520" y="473"/>
                  </a:lnTo>
                  <a:lnTo>
                    <a:pt x="2741" y="725"/>
                  </a:lnTo>
                  <a:cubicBezTo>
                    <a:pt x="3151" y="1103"/>
                    <a:pt x="3151" y="1764"/>
                    <a:pt x="2741" y="2174"/>
                  </a:cubicBezTo>
                  <a:cubicBezTo>
                    <a:pt x="2505" y="2363"/>
                    <a:pt x="2221" y="2457"/>
                    <a:pt x="1949" y="2457"/>
                  </a:cubicBezTo>
                  <a:cubicBezTo>
                    <a:pt x="1678" y="2457"/>
                    <a:pt x="1418" y="2363"/>
                    <a:pt x="1229" y="2174"/>
                  </a:cubicBezTo>
                  <a:lnTo>
                    <a:pt x="977" y="1922"/>
                  </a:lnTo>
                  <a:lnTo>
                    <a:pt x="0" y="2930"/>
                  </a:lnTo>
                  <a:lnTo>
                    <a:pt x="2205" y="5072"/>
                  </a:lnTo>
                  <a:cubicBezTo>
                    <a:pt x="2394" y="5293"/>
                    <a:pt x="2678" y="5387"/>
                    <a:pt x="2930" y="5387"/>
                  </a:cubicBezTo>
                  <a:cubicBezTo>
                    <a:pt x="3214" y="5387"/>
                    <a:pt x="3497" y="5293"/>
                    <a:pt x="3686" y="5072"/>
                  </a:cubicBezTo>
                  <a:lnTo>
                    <a:pt x="5891" y="2930"/>
                  </a:lnTo>
                  <a:lnTo>
                    <a:pt x="4663" y="1701"/>
                  </a:lnTo>
                  <a:cubicBezTo>
                    <a:pt x="4568" y="1575"/>
                    <a:pt x="4568" y="1355"/>
                    <a:pt x="4663" y="1229"/>
                  </a:cubicBezTo>
                  <a:lnTo>
                    <a:pt x="5167" y="756"/>
                  </a:lnTo>
                  <a:cubicBezTo>
                    <a:pt x="5261" y="630"/>
                    <a:pt x="5261" y="410"/>
                    <a:pt x="5167" y="284"/>
                  </a:cubicBezTo>
                  <a:cubicBezTo>
                    <a:pt x="5104" y="221"/>
                    <a:pt x="5009" y="189"/>
                    <a:pt x="4915" y="189"/>
                  </a:cubicBezTo>
                  <a:cubicBezTo>
                    <a:pt x="4820" y="189"/>
                    <a:pt x="4726" y="221"/>
                    <a:pt x="4663" y="284"/>
                  </a:cubicBezTo>
                  <a:lnTo>
                    <a:pt x="4190" y="756"/>
                  </a:lnTo>
                  <a:cubicBezTo>
                    <a:pt x="4143" y="819"/>
                    <a:pt x="4056" y="851"/>
                    <a:pt x="3966" y="851"/>
                  </a:cubicBezTo>
                  <a:cubicBezTo>
                    <a:pt x="3875" y="851"/>
                    <a:pt x="3781" y="819"/>
                    <a:pt x="3718" y="756"/>
                  </a:cubicBezTo>
                  <a:lnTo>
                    <a:pt x="2993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898" name="Google Shape;8898;p71"/>
          <p:cNvGrpSpPr/>
          <p:nvPr/>
        </p:nvGrpSpPr>
        <p:grpSpPr>
          <a:xfrm>
            <a:off x="6929298" y="3475916"/>
            <a:ext cx="311475" cy="309716"/>
            <a:chOff x="5727850" y="3609275"/>
            <a:chExt cx="278850" cy="277275"/>
          </a:xfrm>
        </p:grpSpPr>
        <p:sp>
          <p:nvSpPr>
            <p:cNvPr id="8899" name="Google Shape;8899;p71"/>
            <p:cNvSpPr/>
            <p:nvPr/>
          </p:nvSpPr>
          <p:spPr>
            <a:xfrm>
              <a:off x="5884600" y="3765225"/>
              <a:ext cx="122100" cy="121325"/>
            </a:xfrm>
            <a:custGeom>
              <a:rect b="b" l="l" r="r" t="t"/>
              <a:pathLst>
                <a:path extrusionOk="0" h="4853" w="4884">
                  <a:moveTo>
                    <a:pt x="2426" y="662"/>
                  </a:moveTo>
                  <a:cubicBezTo>
                    <a:pt x="2646" y="662"/>
                    <a:pt x="2804" y="819"/>
                    <a:pt x="2804" y="1008"/>
                  </a:cubicBezTo>
                  <a:cubicBezTo>
                    <a:pt x="2804" y="1197"/>
                    <a:pt x="2646" y="1355"/>
                    <a:pt x="2426" y="1355"/>
                  </a:cubicBezTo>
                  <a:cubicBezTo>
                    <a:pt x="2237" y="1355"/>
                    <a:pt x="2079" y="1197"/>
                    <a:pt x="2079" y="1008"/>
                  </a:cubicBezTo>
                  <a:cubicBezTo>
                    <a:pt x="2079" y="819"/>
                    <a:pt x="2237" y="662"/>
                    <a:pt x="2426" y="662"/>
                  </a:cubicBezTo>
                  <a:close/>
                  <a:moveTo>
                    <a:pt x="2426" y="1670"/>
                  </a:moveTo>
                  <a:cubicBezTo>
                    <a:pt x="2646" y="1670"/>
                    <a:pt x="2804" y="1828"/>
                    <a:pt x="2804" y="2048"/>
                  </a:cubicBezTo>
                  <a:lnTo>
                    <a:pt x="2804" y="3781"/>
                  </a:lnTo>
                  <a:cubicBezTo>
                    <a:pt x="2804" y="3970"/>
                    <a:pt x="2646" y="4127"/>
                    <a:pt x="2426" y="4127"/>
                  </a:cubicBezTo>
                  <a:cubicBezTo>
                    <a:pt x="2237" y="4127"/>
                    <a:pt x="2079" y="3970"/>
                    <a:pt x="2079" y="3781"/>
                  </a:cubicBezTo>
                  <a:lnTo>
                    <a:pt x="2079" y="2048"/>
                  </a:lnTo>
                  <a:cubicBezTo>
                    <a:pt x="2079" y="1828"/>
                    <a:pt x="2237" y="1670"/>
                    <a:pt x="2426" y="1670"/>
                  </a:cubicBezTo>
                  <a:close/>
                  <a:moveTo>
                    <a:pt x="2426" y="0"/>
                  </a:moveTo>
                  <a:cubicBezTo>
                    <a:pt x="1103" y="0"/>
                    <a:pt x="0" y="1103"/>
                    <a:pt x="0" y="2426"/>
                  </a:cubicBezTo>
                  <a:cubicBezTo>
                    <a:pt x="0" y="3749"/>
                    <a:pt x="1103" y="4852"/>
                    <a:pt x="2426" y="4852"/>
                  </a:cubicBezTo>
                  <a:cubicBezTo>
                    <a:pt x="3781" y="4852"/>
                    <a:pt x="4883" y="3749"/>
                    <a:pt x="4883" y="2426"/>
                  </a:cubicBezTo>
                  <a:cubicBezTo>
                    <a:pt x="4883" y="1040"/>
                    <a:pt x="3781" y="0"/>
                    <a:pt x="2426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0" name="Google Shape;8900;p71"/>
            <p:cNvSpPr/>
            <p:nvPr/>
          </p:nvSpPr>
          <p:spPr>
            <a:xfrm>
              <a:off x="5727850" y="3669125"/>
              <a:ext cx="35475" cy="216625"/>
            </a:xfrm>
            <a:custGeom>
              <a:rect b="b" l="l" r="r" t="t"/>
              <a:pathLst>
                <a:path extrusionOk="0" h="8665" w="1419">
                  <a:moveTo>
                    <a:pt x="32" y="1"/>
                  </a:moveTo>
                  <a:lnTo>
                    <a:pt x="32" y="7310"/>
                  </a:lnTo>
                  <a:cubicBezTo>
                    <a:pt x="1" y="8034"/>
                    <a:pt x="631" y="8665"/>
                    <a:pt x="1418" y="8665"/>
                  </a:cubicBezTo>
                  <a:lnTo>
                    <a:pt x="1418" y="347"/>
                  </a:lnTo>
                  <a:lnTo>
                    <a:pt x="1072" y="347"/>
                  </a:lnTo>
                  <a:cubicBezTo>
                    <a:pt x="662" y="347"/>
                    <a:pt x="316" y="253"/>
                    <a:pt x="3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1" name="Google Shape;8901;p71"/>
            <p:cNvSpPr/>
            <p:nvPr/>
          </p:nvSpPr>
          <p:spPr>
            <a:xfrm>
              <a:off x="5779825" y="3677800"/>
              <a:ext cx="174900" cy="207950"/>
            </a:xfrm>
            <a:custGeom>
              <a:rect b="b" l="l" r="r" t="t"/>
              <a:pathLst>
                <a:path extrusionOk="0" h="8318" w="6996">
                  <a:moveTo>
                    <a:pt x="5262" y="693"/>
                  </a:moveTo>
                  <a:cubicBezTo>
                    <a:pt x="5451" y="693"/>
                    <a:pt x="5609" y="851"/>
                    <a:pt x="5609" y="1040"/>
                  </a:cubicBezTo>
                  <a:cubicBezTo>
                    <a:pt x="5609" y="1229"/>
                    <a:pt x="5451" y="1386"/>
                    <a:pt x="5262" y="1386"/>
                  </a:cubicBezTo>
                  <a:lnTo>
                    <a:pt x="1072" y="1386"/>
                  </a:lnTo>
                  <a:cubicBezTo>
                    <a:pt x="883" y="1386"/>
                    <a:pt x="726" y="1229"/>
                    <a:pt x="726" y="1040"/>
                  </a:cubicBezTo>
                  <a:cubicBezTo>
                    <a:pt x="726" y="851"/>
                    <a:pt x="883" y="693"/>
                    <a:pt x="1072" y="693"/>
                  </a:cubicBezTo>
                  <a:close/>
                  <a:moveTo>
                    <a:pt x="5262" y="2080"/>
                  </a:moveTo>
                  <a:cubicBezTo>
                    <a:pt x="5451" y="2080"/>
                    <a:pt x="5609" y="2237"/>
                    <a:pt x="5609" y="2426"/>
                  </a:cubicBezTo>
                  <a:cubicBezTo>
                    <a:pt x="5609" y="2615"/>
                    <a:pt x="5451" y="2773"/>
                    <a:pt x="5262" y="2773"/>
                  </a:cubicBezTo>
                  <a:lnTo>
                    <a:pt x="1072" y="2773"/>
                  </a:lnTo>
                  <a:cubicBezTo>
                    <a:pt x="883" y="2773"/>
                    <a:pt x="726" y="2615"/>
                    <a:pt x="726" y="2426"/>
                  </a:cubicBezTo>
                  <a:cubicBezTo>
                    <a:pt x="726" y="2237"/>
                    <a:pt x="883" y="2080"/>
                    <a:pt x="1072" y="2080"/>
                  </a:cubicBezTo>
                  <a:close/>
                  <a:moveTo>
                    <a:pt x="1" y="0"/>
                  </a:moveTo>
                  <a:lnTo>
                    <a:pt x="1" y="8318"/>
                  </a:lnTo>
                  <a:lnTo>
                    <a:pt x="4695" y="8318"/>
                  </a:lnTo>
                  <a:cubicBezTo>
                    <a:pt x="4002" y="7750"/>
                    <a:pt x="3498" y="6868"/>
                    <a:pt x="3498" y="5892"/>
                  </a:cubicBezTo>
                  <a:cubicBezTo>
                    <a:pt x="3498" y="5766"/>
                    <a:pt x="3561" y="5640"/>
                    <a:pt x="3561" y="5545"/>
                  </a:cubicBezTo>
                  <a:lnTo>
                    <a:pt x="1072" y="5545"/>
                  </a:lnTo>
                  <a:cubicBezTo>
                    <a:pt x="883" y="5545"/>
                    <a:pt x="726" y="5388"/>
                    <a:pt x="726" y="5167"/>
                  </a:cubicBezTo>
                  <a:lnTo>
                    <a:pt x="726" y="3812"/>
                  </a:lnTo>
                  <a:cubicBezTo>
                    <a:pt x="726" y="3592"/>
                    <a:pt x="883" y="3434"/>
                    <a:pt x="1072" y="3434"/>
                  </a:cubicBezTo>
                  <a:lnTo>
                    <a:pt x="4695" y="3434"/>
                  </a:lnTo>
                  <a:cubicBezTo>
                    <a:pt x="5199" y="3056"/>
                    <a:pt x="5861" y="2773"/>
                    <a:pt x="6617" y="2773"/>
                  </a:cubicBezTo>
                  <a:cubicBezTo>
                    <a:pt x="6743" y="2773"/>
                    <a:pt x="6869" y="2804"/>
                    <a:pt x="6995" y="2804"/>
                  </a:cubicBezTo>
                  <a:lnTo>
                    <a:pt x="6995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2" name="Google Shape;8902;p71"/>
            <p:cNvSpPr/>
            <p:nvPr/>
          </p:nvSpPr>
          <p:spPr>
            <a:xfrm>
              <a:off x="5815275" y="3781750"/>
              <a:ext cx="66200" cy="17350"/>
            </a:xfrm>
            <a:custGeom>
              <a:rect b="b" l="l" r="r" t="t"/>
              <a:pathLst>
                <a:path extrusionOk="0" h="694" w="2648">
                  <a:moveTo>
                    <a:pt x="1" y="1"/>
                  </a:moveTo>
                  <a:lnTo>
                    <a:pt x="1" y="694"/>
                  </a:lnTo>
                  <a:lnTo>
                    <a:pt x="2301" y="694"/>
                  </a:lnTo>
                  <a:cubicBezTo>
                    <a:pt x="2364" y="473"/>
                    <a:pt x="2490" y="221"/>
                    <a:pt x="2647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3" name="Google Shape;8903;p71"/>
            <p:cNvSpPr/>
            <p:nvPr/>
          </p:nvSpPr>
          <p:spPr>
            <a:xfrm>
              <a:off x="5727850" y="3609275"/>
              <a:ext cx="226075" cy="51225"/>
            </a:xfrm>
            <a:custGeom>
              <a:rect b="b" l="l" r="r" t="t"/>
              <a:pathLst>
                <a:path extrusionOk="0" h="2049" w="9043">
                  <a:moveTo>
                    <a:pt x="1072" y="0"/>
                  </a:moveTo>
                  <a:cubicBezTo>
                    <a:pt x="473" y="0"/>
                    <a:pt x="32" y="473"/>
                    <a:pt x="32" y="1040"/>
                  </a:cubicBezTo>
                  <a:cubicBezTo>
                    <a:pt x="1" y="1576"/>
                    <a:pt x="473" y="2048"/>
                    <a:pt x="1072" y="2048"/>
                  </a:cubicBezTo>
                  <a:lnTo>
                    <a:pt x="9043" y="2048"/>
                  </a:lnTo>
                  <a:cubicBezTo>
                    <a:pt x="8475" y="2048"/>
                    <a:pt x="8034" y="1576"/>
                    <a:pt x="8034" y="1040"/>
                  </a:cubicBezTo>
                  <a:cubicBezTo>
                    <a:pt x="8034" y="441"/>
                    <a:pt x="8507" y="0"/>
                    <a:pt x="904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04" name="Google Shape;8904;p71"/>
          <p:cNvGrpSpPr/>
          <p:nvPr/>
        </p:nvGrpSpPr>
        <p:grpSpPr>
          <a:xfrm>
            <a:off x="6939868" y="3866754"/>
            <a:ext cx="290336" cy="329934"/>
            <a:chOff x="5736525" y="3963700"/>
            <a:chExt cx="259925" cy="295375"/>
          </a:xfrm>
        </p:grpSpPr>
        <p:sp>
          <p:nvSpPr>
            <p:cNvPr id="8905" name="Google Shape;8905;p71"/>
            <p:cNvSpPr/>
            <p:nvPr/>
          </p:nvSpPr>
          <p:spPr>
            <a:xfrm>
              <a:off x="5736525" y="4153525"/>
              <a:ext cx="121300" cy="105550"/>
            </a:xfrm>
            <a:custGeom>
              <a:rect b="b" l="l" r="r" t="t"/>
              <a:pathLst>
                <a:path extrusionOk="0" h="4222" w="4852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lnTo>
                    <a:pt x="0" y="3875"/>
                  </a:lnTo>
                  <a:cubicBezTo>
                    <a:pt x="0" y="4064"/>
                    <a:pt x="158" y="4222"/>
                    <a:pt x="378" y="4222"/>
                  </a:cubicBezTo>
                  <a:lnTo>
                    <a:pt x="4852" y="4222"/>
                  </a:lnTo>
                  <a:lnTo>
                    <a:pt x="4852" y="2584"/>
                  </a:lnTo>
                  <a:lnTo>
                    <a:pt x="2300" y="0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6" name="Google Shape;8906;p71"/>
            <p:cNvSpPr/>
            <p:nvPr/>
          </p:nvSpPr>
          <p:spPr>
            <a:xfrm>
              <a:off x="5833400" y="4168475"/>
              <a:ext cx="66975" cy="33900"/>
            </a:xfrm>
            <a:custGeom>
              <a:rect b="b" l="l" r="r" t="t"/>
              <a:pathLst>
                <a:path extrusionOk="0" h="1356" w="2679">
                  <a:moveTo>
                    <a:pt x="2678" y="1"/>
                  </a:moveTo>
                  <a:lnTo>
                    <a:pt x="2678" y="1"/>
                  </a:lnTo>
                  <a:cubicBezTo>
                    <a:pt x="2458" y="32"/>
                    <a:pt x="2237" y="127"/>
                    <a:pt x="1985" y="127"/>
                  </a:cubicBezTo>
                  <a:lnTo>
                    <a:pt x="662" y="127"/>
                  </a:lnTo>
                  <a:cubicBezTo>
                    <a:pt x="441" y="127"/>
                    <a:pt x="221" y="95"/>
                    <a:pt x="0" y="1"/>
                  </a:cubicBezTo>
                  <a:lnTo>
                    <a:pt x="0" y="1"/>
                  </a:lnTo>
                  <a:lnTo>
                    <a:pt x="1323" y="1355"/>
                  </a:lnTo>
                  <a:lnTo>
                    <a:pt x="2678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7" name="Google Shape;8907;p71"/>
            <p:cNvSpPr/>
            <p:nvPr/>
          </p:nvSpPr>
          <p:spPr>
            <a:xfrm>
              <a:off x="5875925" y="4153525"/>
              <a:ext cx="120525" cy="105550"/>
            </a:xfrm>
            <a:custGeom>
              <a:rect b="b" l="l" r="r" t="t"/>
              <a:pathLst>
                <a:path extrusionOk="0" h="4222" w="4821">
                  <a:moveTo>
                    <a:pt x="2426" y="2048"/>
                  </a:moveTo>
                  <a:cubicBezTo>
                    <a:pt x="2615" y="2048"/>
                    <a:pt x="2773" y="2205"/>
                    <a:pt x="2773" y="2426"/>
                  </a:cubicBezTo>
                  <a:cubicBezTo>
                    <a:pt x="2773" y="2615"/>
                    <a:pt x="2615" y="2773"/>
                    <a:pt x="2426" y="2773"/>
                  </a:cubicBezTo>
                  <a:lnTo>
                    <a:pt x="1733" y="2773"/>
                  </a:lnTo>
                  <a:cubicBezTo>
                    <a:pt x="1513" y="2773"/>
                    <a:pt x="1355" y="2615"/>
                    <a:pt x="1355" y="2426"/>
                  </a:cubicBezTo>
                  <a:cubicBezTo>
                    <a:pt x="1355" y="2205"/>
                    <a:pt x="1513" y="2048"/>
                    <a:pt x="1733" y="2048"/>
                  </a:cubicBezTo>
                  <a:close/>
                  <a:moveTo>
                    <a:pt x="2552" y="0"/>
                  </a:moveTo>
                  <a:lnTo>
                    <a:pt x="1" y="2584"/>
                  </a:lnTo>
                  <a:lnTo>
                    <a:pt x="1" y="4222"/>
                  </a:lnTo>
                  <a:lnTo>
                    <a:pt x="4474" y="4222"/>
                  </a:lnTo>
                  <a:cubicBezTo>
                    <a:pt x="4663" y="4222"/>
                    <a:pt x="4821" y="4064"/>
                    <a:pt x="4821" y="3875"/>
                  </a:cubicBezTo>
                  <a:lnTo>
                    <a:pt x="4821" y="1733"/>
                  </a:lnTo>
                  <a:cubicBezTo>
                    <a:pt x="4821" y="788"/>
                    <a:pt x="4033" y="0"/>
                    <a:pt x="3088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8" name="Google Shape;8908;p71"/>
            <p:cNvSpPr/>
            <p:nvPr/>
          </p:nvSpPr>
          <p:spPr>
            <a:xfrm>
              <a:off x="5754625" y="3963700"/>
              <a:ext cx="224500" cy="154400"/>
            </a:xfrm>
            <a:custGeom>
              <a:rect b="b" l="l" r="r" t="t"/>
              <a:pathLst>
                <a:path extrusionOk="0" h="6176" w="8980">
                  <a:moveTo>
                    <a:pt x="3120" y="1"/>
                  </a:moveTo>
                  <a:cubicBezTo>
                    <a:pt x="1387" y="1"/>
                    <a:pt x="1" y="1418"/>
                    <a:pt x="1" y="3119"/>
                  </a:cubicBezTo>
                  <a:lnTo>
                    <a:pt x="1" y="4506"/>
                  </a:lnTo>
                  <a:cubicBezTo>
                    <a:pt x="1" y="5325"/>
                    <a:pt x="568" y="6018"/>
                    <a:pt x="1355" y="6175"/>
                  </a:cubicBezTo>
                  <a:lnTo>
                    <a:pt x="1355" y="2773"/>
                  </a:lnTo>
                  <a:lnTo>
                    <a:pt x="1009" y="2773"/>
                  </a:lnTo>
                  <a:cubicBezTo>
                    <a:pt x="914" y="2773"/>
                    <a:pt x="820" y="2804"/>
                    <a:pt x="694" y="2804"/>
                  </a:cubicBezTo>
                  <a:cubicBezTo>
                    <a:pt x="851" y="1607"/>
                    <a:pt x="1860" y="662"/>
                    <a:pt x="3120" y="662"/>
                  </a:cubicBezTo>
                  <a:lnTo>
                    <a:pt x="5861" y="662"/>
                  </a:lnTo>
                  <a:cubicBezTo>
                    <a:pt x="7089" y="662"/>
                    <a:pt x="8098" y="1607"/>
                    <a:pt x="8255" y="2804"/>
                  </a:cubicBezTo>
                  <a:cubicBezTo>
                    <a:pt x="8161" y="2773"/>
                    <a:pt x="8066" y="2773"/>
                    <a:pt x="7940" y="2773"/>
                  </a:cubicBezTo>
                  <a:lnTo>
                    <a:pt x="7593" y="2773"/>
                  </a:lnTo>
                  <a:lnTo>
                    <a:pt x="7593" y="6175"/>
                  </a:lnTo>
                  <a:cubicBezTo>
                    <a:pt x="8381" y="6018"/>
                    <a:pt x="8980" y="5325"/>
                    <a:pt x="8980" y="4506"/>
                  </a:cubicBezTo>
                  <a:lnTo>
                    <a:pt x="8980" y="3119"/>
                  </a:lnTo>
                  <a:cubicBezTo>
                    <a:pt x="8980" y="1387"/>
                    <a:pt x="7562" y="1"/>
                    <a:pt x="5861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09" name="Google Shape;8909;p71"/>
            <p:cNvSpPr/>
            <p:nvPr/>
          </p:nvSpPr>
          <p:spPr>
            <a:xfrm>
              <a:off x="5806625" y="3998350"/>
              <a:ext cx="69325" cy="52025"/>
            </a:xfrm>
            <a:custGeom>
              <a:rect b="b" l="l" r="r" t="t"/>
              <a:pathLst>
                <a:path extrusionOk="0" h="2081" w="2773">
                  <a:moveTo>
                    <a:pt x="1733" y="1"/>
                  </a:moveTo>
                  <a:cubicBezTo>
                    <a:pt x="788" y="1"/>
                    <a:pt x="0" y="788"/>
                    <a:pt x="0" y="1733"/>
                  </a:cubicBezTo>
                  <a:lnTo>
                    <a:pt x="0" y="2080"/>
                  </a:lnTo>
                  <a:lnTo>
                    <a:pt x="1733" y="2080"/>
                  </a:lnTo>
                  <a:cubicBezTo>
                    <a:pt x="2300" y="2049"/>
                    <a:pt x="2773" y="1607"/>
                    <a:pt x="2773" y="1009"/>
                  </a:cubicBezTo>
                  <a:lnTo>
                    <a:pt x="2773" y="1"/>
                  </a:ln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0" name="Google Shape;8910;p71"/>
            <p:cNvSpPr/>
            <p:nvPr/>
          </p:nvSpPr>
          <p:spPr>
            <a:xfrm>
              <a:off x="5893250" y="3999150"/>
              <a:ext cx="34675" cy="51225"/>
            </a:xfrm>
            <a:custGeom>
              <a:rect b="b" l="l" r="r" t="t"/>
              <a:pathLst>
                <a:path extrusionOk="0" h="2049" w="1387">
                  <a:moveTo>
                    <a:pt x="1" y="0"/>
                  </a:moveTo>
                  <a:lnTo>
                    <a:pt x="1" y="1040"/>
                  </a:lnTo>
                  <a:cubicBezTo>
                    <a:pt x="1" y="1607"/>
                    <a:pt x="473" y="2048"/>
                    <a:pt x="1040" y="2048"/>
                  </a:cubicBezTo>
                  <a:lnTo>
                    <a:pt x="1387" y="2048"/>
                  </a:lnTo>
                  <a:lnTo>
                    <a:pt x="1387" y="1701"/>
                  </a:lnTo>
                  <a:cubicBezTo>
                    <a:pt x="1387" y="882"/>
                    <a:pt x="788" y="158"/>
                    <a:pt x="1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1" name="Google Shape;8911;p71"/>
            <p:cNvSpPr/>
            <p:nvPr/>
          </p:nvSpPr>
          <p:spPr>
            <a:xfrm>
              <a:off x="5806625" y="4049550"/>
              <a:ext cx="121300" cy="104000"/>
            </a:xfrm>
            <a:custGeom>
              <a:rect b="b" l="l" r="r" t="t"/>
              <a:pathLst>
                <a:path extrusionOk="0" h="4160" w="4852">
                  <a:moveTo>
                    <a:pt x="3119" y="1"/>
                  </a:moveTo>
                  <a:cubicBezTo>
                    <a:pt x="2804" y="442"/>
                    <a:pt x="2300" y="694"/>
                    <a:pt x="1733" y="694"/>
                  </a:cubicBezTo>
                  <a:lnTo>
                    <a:pt x="0" y="694"/>
                  </a:lnTo>
                  <a:lnTo>
                    <a:pt x="0" y="2426"/>
                  </a:lnTo>
                  <a:cubicBezTo>
                    <a:pt x="0" y="3372"/>
                    <a:pt x="788" y="4159"/>
                    <a:pt x="1733" y="4159"/>
                  </a:cubicBezTo>
                  <a:lnTo>
                    <a:pt x="3119" y="4159"/>
                  </a:lnTo>
                  <a:cubicBezTo>
                    <a:pt x="4064" y="4159"/>
                    <a:pt x="4852" y="3372"/>
                    <a:pt x="4852" y="2426"/>
                  </a:cubicBezTo>
                  <a:lnTo>
                    <a:pt x="4852" y="694"/>
                  </a:lnTo>
                  <a:lnTo>
                    <a:pt x="4505" y="694"/>
                  </a:lnTo>
                  <a:cubicBezTo>
                    <a:pt x="3938" y="694"/>
                    <a:pt x="3434" y="442"/>
                    <a:pt x="3119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8912" name="Google Shape;8912;p71"/>
          <p:cNvGrpSpPr/>
          <p:nvPr/>
        </p:nvGrpSpPr>
        <p:grpSpPr>
          <a:xfrm>
            <a:off x="7764616" y="3465360"/>
            <a:ext cx="331721" cy="330827"/>
            <a:chOff x="6553275" y="3604550"/>
            <a:chExt cx="296975" cy="296175"/>
          </a:xfrm>
        </p:grpSpPr>
        <p:sp>
          <p:nvSpPr>
            <p:cNvPr id="8913" name="Google Shape;8913;p71"/>
            <p:cNvSpPr/>
            <p:nvPr/>
          </p:nvSpPr>
          <p:spPr>
            <a:xfrm>
              <a:off x="6657250" y="3604550"/>
              <a:ext cx="86650" cy="86650"/>
            </a:xfrm>
            <a:custGeom>
              <a:rect b="b" l="l" r="r" t="t"/>
              <a:pathLst>
                <a:path extrusionOk="0" h="3466" w="3466">
                  <a:moveTo>
                    <a:pt x="1733" y="0"/>
                  </a:moveTo>
                  <a:cubicBezTo>
                    <a:pt x="788" y="0"/>
                    <a:pt x="0" y="788"/>
                    <a:pt x="0" y="1733"/>
                  </a:cubicBezTo>
                  <a:cubicBezTo>
                    <a:pt x="0" y="2678"/>
                    <a:pt x="788" y="3466"/>
                    <a:pt x="1733" y="3466"/>
                  </a:cubicBezTo>
                  <a:cubicBezTo>
                    <a:pt x="2678" y="3466"/>
                    <a:pt x="3466" y="2678"/>
                    <a:pt x="3466" y="1733"/>
                  </a:cubicBezTo>
                  <a:cubicBezTo>
                    <a:pt x="3466" y="788"/>
                    <a:pt x="2678" y="0"/>
                    <a:pt x="173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4" name="Google Shape;8914;p71"/>
            <p:cNvSpPr/>
            <p:nvPr/>
          </p:nvSpPr>
          <p:spPr>
            <a:xfrm>
              <a:off x="6553275" y="3777825"/>
              <a:ext cx="296975" cy="122900"/>
            </a:xfrm>
            <a:custGeom>
              <a:rect b="b" l="l" r="r" t="t"/>
              <a:pathLst>
                <a:path extrusionOk="0" h="4916" w="11879">
                  <a:moveTo>
                    <a:pt x="694" y="0"/>
                  </a:moveTo>
                  <a:cubicBezTo>
                    <a:pt x="316" y="0"/>
                    <a:pt x="1" y="315"/>
                    <a:pt x="1" y="693"/>
                  </a:cubicBezTo>
                  <a:cubicBezTo>
                    <a:pt x="1" y="1103"/>
                    <a:pt x="316" y="1418"/>
                    <a:pt x="694" y="1418"/>
                  </a:cubicBezTo>
                  <a:lnTo>
                    <a:pt x="694" y="4569"/>
                  </a:lnTo>
                  <a:cubicBezTo>
                    <a:pt x="694" y="4758"/>
                    <a:pt x="851" y="4915"/>
                    <a:pt x="1040" y="4915"/>
                  </a:cubicBezTo>
                  <a:lnTo>
                    <a:pt x="10807" y="4915"/>
                  </a:lnTo>
                  <a:cubicBezTo>
                    <a:pt x="11028" y="4915"/>
                    <a:pt x="11185" y="4758"/>
                    <a:pt x="11185" y="4569"/>
                  </a:cubicBezTo>
                  <a:lnTo>
                    <a:pt x="11185" y="1418"/>
                  </a:lnTo>
                  <a:cubicBezTo>
                    <a:pt x="11563" y="1418"/>
                    <a:pt x="11878" y="1103"/>
                    <a:pt x="11878" y="693"/>
                  </a:cubicBezTo>
                  <a:cubicBezTo>
                    <a:pt x="11815" y="315"/>
                    <a:pt x="11500" y="0"/>
                    <a:pt x="11122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5" name="Google Shape;8915;p71"/>
            <p:cNvSpPr/>
            <p:nvPr/>
          </p:nvSpPr>
          <p:spPr>
            <a:xfrm>
              <a:off x="67557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90" y="0"/>
                  </a:moveTo>
                  <a:cubicBezTo>
                    <a:pt x="190" y="126"/>
                    <a:pt x="253" y="221"/>
                    <a:pt x="253" y="347"/>
                  </a:cubicBezTo>
                  <a:cubicBezTo>
                    <a:pt x="253" y="693"/>
                    <a:pt x="158" y="1071"/>
                    <a:pt x="1" y="1386"/>
                  </a:cubicBezTo>
                  <a:cubicBezTo>
                    <a:pt x="977" y="2079"/>
                    <a:pt x="1607" y="3182"/>
                    <a:pt x="1607" y="4474"/>
                  </a:cubicBezTo>
                  <a:lnTo>
                    <a:pt x="1607" y="4852"/>
                  </a:lnTo>
                  <a:lnTo>
                    <a:pt x="2994" y="4852"/>
                  </a:lnTo>
                  <a:lnTo>
                    <a:pt x="2489" y="756"/>
                  </a:lnTo>
                  <a:cubicBezTo>
                    <a:pt x="2363" y="315"/>
                    <a:pt x="1922" y="0"/>
                    <a:pt x="1450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6" name="Google Shape;8916;p71"/>
            <p:cNvSpPr/>
            <p:nvPr/>
          </p:nvSpPr>
          <p:spPr>
            <a:xfrm>
              <a:off x="6570600" y="3640000"/>
              <a:ext cx="74850" cy="121300"/>
            </a:xfrm>
            <a:custGeom>
              <a:rect b="b" l="l" r="r" t="t"/>
              <a:pathLst>
                <a:path extrusionOk="0" h="4852" w="2994">
                  <a:moveTo>
                    <a:pt x="1545" y="0"/>
                  </a:moveTo>
                  <a:cubicBezTo>
                    <a:pt x="1072" y="0"/>
                    <a:pt x="663" y="315"/>
                    <a:pt x="505" y="788"/>
                  </a:cubicBezTo>
                  <a:lnTo>
                    <a:pt x="1" y="4852"/>
                  </a:lnTo>
                  <a:lnTo>
                    <a:pt x="1356" y="4852"/>
                  </a:lnTo>
                  <a:lnTo>
                    <a:pt x="1356" y="4474"/>
                  </a:lnTo>
                  <a:lnTo>
                    <a:pt x="1387" y="4474"/>
                  </a:lnTo>
                  <a:cubicBezTo>
                    <a:pt x="1387" y="3182"/>
                    <a:pt x="2017" y="2048"/>
                    <a:pt x="2994" y="1386"/>
                  </a:cubicBezTo>
                  <a:cubicBezTo>
                    <a:pt x="2836" y="1071"/>
                    <a:pt x="2773" y="693"/>
                    <a:pt x="2773" y="347"/>
                  </a:cubicBezTo>
                  <a:cubicBezTo>
                    <a:pt x="2773" y="221"/>
                    <a:pt x="2773" y="95"/>
                    <a:pt x="2805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7" name="Google Shape;8917;p71"/>
            <p:cNvSpPr/>
            <p:nvPr/>
          </p:nvSpPr>
          <p:spPr>
            <a:xfrm>
              <a:off x="6707650" y="3688025"/>
              <a:ext cx="70925" cy="70925"/>
            </a:xfrm>
            <a:custGeom>
              <a:rect b="b" l="l" r="r" t="t"/>
              <a:pathLst>
                <a:path extrusionOk="0" h="2837" w="2837">
                  <a:moveTo>
                    <a:pt x="1482" y="1"/>
                  </a:moveTo>
                  <a:cubicBezTo>
                    <a:pt x="1450" y="32"/>
                    <a:pt x="1418" y="64"/>
                    <a:pt x="1324" y="127"/>
                  </a:cubicBezTo>
                  <a:cubicBezTo>
                    <a:pt x="1324" y="190"/>
                    <a:pt x="1292" y="253"/>
                    <a:pt x="1261" y="284"/>
                  </a:cubicBezTo>
                  <a:lnTo>
                    <a:pt x="1" y="1923"/>
                  </a:lnTo>
                  <a:lnTo>
                    <a:pt x="1" y="2836"/>
                  </a:lnTo>
                  <a:lnTo>
                    <a:pt x="2742" y="2836"/>
                  </a:lnTo>
                  <a:lnTo>
                    <a:pt x="2742" y="2553"/>
                  </a:lnTo>
                  <a:lnTo>
                    <a:pt x="2836" y="2553"/>
                  </a:lnTo>
                  <a:cubicBezTo>
                    <a:pt x="2836" y="1513"/>
                    <a:pt x="2332" y="599"/>
                    <a:pt x="1482" y="1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918" name="Google Shape;8918;p71"/>
            <p:cNvSpPr/>
            <p:nvPr/>
          </p:nvSpPr>
          <p:spPr>
            <a:xfrm>
              <a:off x="6621025" y="3688825"/>
              <a:ext cx="70900" cy="73275"/>
            </a:xfrm>
            <a:custGeom>
              <a:rect b="b" l="l" r="r" t="t"/>
              <a:pathLst>
                <a:path extrusionOk="0" h="2931" w="2836">
                  <a:moveTo>
                    <a:pt x="1323" y="0"/>
                  </a:moveTo>
                  <a:cubicBezTo>
                    <a:pt x="536" y="567"/>
                    <a:pt x="0" y="1513"/>
                    <a:pt x="0" y="2584"/>
                  </a:cubicBezTo>
                  <a:lnTo>
                    <a:pt x="0" y="2930"/>
                  </a:lnTo>
                  <a:lnTo>
                    <a:pt x="2741" y="2930"/>
                  </a:lnTo>
                  <a:lnTo>
                    <a:pt x="2741" y="1922"/>
                  </a:lnTo>
                  <a:lnTo>
                    <a:pt x="2836" y="1922"/>
                  </a:lnTo>
                  <a:lnTo>
                    <a:pt x="1575" y="284"/>
                  </a:lnTo>
                  <a:cubicBezTo>
                    <a:pt x="1512" y="252"/>
                    <a:pt x="1512" y="158"/>
                    <a:pt x="1481" y="126"/>
                  </a:cubicBezTo>
                  <a:cubicBezTo>
                    <a:pt x="1449" y="95"/>
                    <a:pt x="1355" y="63"/>
                    <a:pt x="1323" y="0"/>
                  </a:cubicBezTo>
                  <a:close/>
                </a:path>
              </a:pathLst>
            </a:custGeom>
            <a:solidFill>
              <a:srgbClr val="5F7D9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E2A47"/>
        </a:solidFill>
      </p:bgPr>
    </p:bg>
    <p:spTree>
      <p:nvGrpSpPr>
        <p:cNvPr id="8922" name="Shape 89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23" name="Google Shape;8923;p72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1063" y="2123075"/>
            <a:ext cx="2241874" cy="897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noFill/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30"/>
          <p:cNvPicPr preferRelativeResize="0"/>
          <p:nvPr/>
        </p:nvPicPr>
        <p:blipFill rotWithShape="1">
          <a:blip r:embed="rId3">
            <a:alphaModFix/>
          </a:blip>
          <a:srcRect b="0" l="21224" r="18870" t="0"/>
          <a:stretch/>
        </p:blipFill>
        <p:spPr>
          <a:xfrm>
            <a:off x="5962650" y="538275"/>
            <a:ext cx="2857500" cy="4069801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30"/>
          <p:cNvSpPr txBox="1"/>
          <p:nvPr>
            <p:ph type="title"/>
          </p:nvPr>
        </p:nvSpPr>
        <p:spPr>
          <a:xfrm>
            <a:off x="1477425" y="2095075"/>
            <a:ext cx="3942300" cy="1585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es">
                <a:solidFill>
                  <a:srgbClr val="90CCFA"/>
                </a:solidFill>
              </a:rPr>
              <a:t>1.</a:t>
            </a:r>
            <a:r>
              <a:rPr lang="es">
                <a:solidFill>
                  <a:srgbClr val="373334"/>
                </a:solidFill>
              </a:rPr>
              <a:t> </a:t>
            </a:r>
            <a:r>
              <a:rPr lang="es">
                <a:solidFill>
                  <a:srgbClr val="373334"/>
                </a:solidFill>
              </a:rPr>
              <a:t>This is a great</a:t>
            </a:r>
            <a:r>
              <a:rPr lang="es"/>
              <a:t> </a:t>
            </a:r>
            <a:r>
              <a:rPr lang="es">
                <a:solidFill>
                  <a:srgbClr val="373334"/>
                </a:solidFill>
              </a:rPr>
              <a:t>headline</a:t>
            </a:r>
            <a:endParaRPr>
              <a:solidFill>
                <a:srgbClr val="373334"/>
              </a:solidFill>
            </a:endParaRPr>
          </a:p>
        </p:txBody>
      </p:sp>
      <p:sp>
        <p:nvSpPr>
          <p:cNvPr id="203" name="Google Shape;203;p30"/>
          <p:cNvSpPr txBox="1"/>
          <p:nvPr>
            <p:ph idx="1" type="subTitle"/>
          </p:nvPr>
        </p:nvSpPr>
        <p:spPr>
          <a:xfrm>
            <a:off x="1477425" y="4030950"/>
            <a:ext cx="2770200" cy="57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And this is the subtitle that makes it comprehensible</a:t>
            </a:r>
            <a:endParaRPr>
              <a:solidFill>
                <a:srgbClr val="666666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252525"/>
        </a:solidFill>
      </p:bgPr>
    </p:bg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1"/>
          <p:cNvSpPr txBox="1"/>
          <p:nvPr>
            <p:ph idx="1" type="body"/>
          </p:nvPr>
        </p:nvSpPr>
        <p:spPr>
          <a:xfrm>
            <a:off x="1285875" y="1991650"/>
            <a:ext cx="4289400" cy="212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Do you know what helps </a:t>
            </a:r>
            <a:r>
              <a:rPr lang="es">
                <a:solidFill>
                  <a:schemeClr val="lt1"/>
                </a:solidFill>
              </a:rPr>
              <a:t>you </a:t>
            </a:r>
            <a:r>
              <a:rPr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make your point clear? Lists like this one:</a:t>
            </a:r>
            <a:br>
              <a:rPr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</a:br>
            <a:endParaRPr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0CCFA"/>
              </a:buClr>
              <a:buSzPts val="1400"/>
              <a:buFont typeface="Spectral Light"/>
              <a:buChar char="●"/>
            </a:pPr>
            <a:r>
              <a:rPr i="1"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Because </a:t>
            </a:r>
            <a:r>
              <a:rPr i="1"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they’re simple </a:t>
            </a:r>
            <a:endParaRPr i="1"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0CCFA"/>
              </a:buClr>
              <a:buSzPts val="1400"/>
              <a:buFont typeface="Spectral Light"/>
              <a:buChar char="●"/>
            </a:pPr>
            <a:r>
              <a:rPr i="1"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You can organize your ideas clearly</a:t>
            </a:r>
            <a:endParaRPr i="1"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90CCFA"/>
              </a:buClr>
              <a:buSzPts val="1400"/>
              <a:buFont typeface="Spectral Light"/>
              <a:buChar char="●"/>
            </a:pPr>
            <a:r>
              <a:rPr i="1"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And because you’ll never forget to buy milk!</a:t>
            </a:r>
            <a:endParaRPr i="1"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1400">
                <a:solidFill>
                  <a:schemeClr val="lt1"/>
                </a:solidFill>
                <a:latin typeface="Spectral Light"/>
                <a:ea typeface="Spectral Light"/>
                <a:cs typeface="Spectral Light"/>
                <a:sym typeface="Spectral Light"/>
              </a:rPr>
              <a:t>And the most important thing: the audience won’t miss the point of your presentation</a:t>
            </a:r>
            <a:endParaRPr sz="1400">
              <a:solidFill>
                <a:schemeClr val="lt1"/>
              </a:solidFill>
              <a:latin typeface="Spectral Light"/>
              <a:ea typeface="Spectral Light"/>
              <a:cs typeface="Spectral Light"/>
              <a:sym typeface="Spectral Light"/>
            </a:endParaRPr>
          </a:p>
        </p:txBody>
      </p:sp>
      <p:sp>
        <p:nvSpPr>
          <p:cNvPr id="209" name="Google Shape;209;p31"/>
          <p:cNvSpPr txBox="1"/>
          <p:nvPr>
            <p:ph type="title"/>
          </p:nvPr>
        </p:nvSpPr>
        <p:spPr>
          <a:xfrm>
            <a:off x="1285900" y="1173400"/>
            <a:ext cx="4736700" cy="4860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2200">
                <a:solidFill>
                  <a:schemeClr val="lt1"/>
                </a:solidFill>
              </a:rPr>
              <a:t>The</a:t>
            </a:r>
            <a:r>
              <a:rPr lang="es" sz="22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 </a:t>
            </a:r>
            <a:r>
              <a:rPr lang="es" sz="2200">
                <a:solidFill>
                  <a:srgbClr val="90CCFA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slide title </a:t>
            </a:r>
            <a:r>
              <a:rPr lang="es" sz="2200">
                <a:solidFill>
                  <a:schemeClr val="lt1"/>
                </a:solidFill>
              </a:rPr>
              <a:t>goes here!</a:t>
            </a:r>
            <a:endParaRPr sz="2200">
              <a:solidFill>
                <a:srgbClr val="90CCFA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10" name="Google Shape;210;p31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32"/>
          <p:cNvSpPr txBox="1"/>
          <p:nvPr>
            <p:ph type="title"/>
          </p:nvPr>
        </p:nvSpPr>
        <p:spPr>
          <a:xfrm>
            <a:off x="726100" y="115775"/>
            <a:ext cx="3528000" cy="2170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252525"/>
                </a:solidFill>
              </a:rPr>
              <a:t>Maybe you need to </a:t>
            </a:r>
            <a:r>
              <a:rPr lang="es" sz="3200">
                <a:solidFill>
                  <a:srgbClr val="90CCFA"/>
                </a:solidFill>
              </a:rPr>
              <a:t>divide</a:t>
            </a:r>
            <a:r>
              <a:rPr lang="es" sz="3200">
                <a:solidFill>
                  <a:srgbClr val="252525"/>
                </a:solidFill>
              </a:rPr>
              <a:t> the content</a:t>
            </a:r>
            <a:endParaRPr sz="3200">
              <a:solidFill>
                <a:srgbClr val="252525"/>
              </a:solidFill>
            </a:endParaRPr>
          </a:p>
        </p:txBody>
      </p:sp>
      <p:sp>
        <p:nvSpPr>
          <p:cNvPr id="216" name="Google Shape;216;p32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17" name="Google Shape;217;p32"/>
          <p:cNvSpPr txBox="1"/>
          <p:nvPr>
            <p:ph idx="2" type="subTitle"/>
          </p:nvPr>
        </p:nvSpPr>
        <p:spPr>
          <a:xfrm>
            <a:off x="1105325" y="3315875"/>
            <a:ext cx="33993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 is the closest planet to the Sun and the smallest one in the Solar System—it’s only a bit larger than our Moon. The planet’s name has nothing to do with the liquid metal since it was named after the Roman messenger god, Mercury</a:t>
            </a:r>
            <a:endParaRPr/>
          </a:p>
        </p:txBody>
      </p:sp>
      <p:sp>
        <p:nvSpPr>
          <p:cNvPr id="218" name="Google Shape;218;p32"/>
          <p:cNvSpPr txBox="1"/>
          <p:nvPr>
            <p:ph idx="4" type="subTitle"/>
          </p:nvPr>
        </p:nvSpPr>
        <p:spPr>
          <a:xfrm>
            <a:off x="5247800" y="3315875"/>
            <a:ext cx="33993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Mercury—and its atmosphere is extremely poisonous. It’s the second-brightest natural object in the night sky after the Moon</a:t>
            </a:r>
            <a:endParaRPr/>
          </a:p>
        </p:txBody>
      </p:sp>
      <p:sp>
        <p:nvSpPr>
          <p:cNvPr id="219" name="Google Shape;219;p32"/>
          <p:cNvSpPr txBox="1"/>
          <p:nvPr>
            <p:ph idx="1" type="subTitle"/>
          </p:nvPr>
        </p:nvSpPr>
        <p:spPr>
          <a:xfrm>
            <a:off x="1105337" y="2225996"/>
            <a:ext cx="33993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MERCURY</a:t>
            </a:r>
            <a:endParaRPr/>
          </a:p>
        </p:txBody>
      </p:sp>
      <p:sp>
        <p:nvSpPr>
          <p:cNvPr id="220" name="Google Shape;220;p32"/>
          <p:cNvSpPr txBox="1"/>
          <p:nvPr>
            <p:ph idx="3" type="subTitle"/>
          </p:nvPr>
        </p:nvSpPr>
        <p:spPr>
          <a:xfrm>
            <a:off x="5247791" y="2225996"/>
            <a:ext cx="33993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4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3"/>
          <p:cNvSpPr txBox="1"/>
          <p:nvPr>
            <p:ph type="title"/>
          </p:nvPr>
        </p:nvSpPr>
        <p:spPr>
          <a:xfrm>
            <a:off x="4937250" y="1495850"/>
            <a:ext cx="3522600" cy="645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>
                <a:solidFill>
                  <a:srgbClr val="252525"/>
                </a:solidFill>
              </a:rPr>
              <a:t>You could use </a:t>
            </a:r>
            <a:r>
              <a:rPr lang="es" sz="3200">
                <a:solidFill>
                  <a:srgbClr val="90CCFA"/>
                </a:solidFill>
              </a:rPr>
              <a:t>three columns, </a:t>
            </a:r>
            <a:r>
              <a:rPr lang="es" sz="3200">
                <a:solidFill>
                  <a:srgbClr val="252525"/>
                </a:solidFill>
              </a:rPr>
              <a:t>why not?</a:t>
            </a:r>
            <a:endParaRPr sz="3200">
              <a:solidFill>
                <a:srgbClr val="252525"/>
              </a:solidFill>
            </a:endParaRPr>
          </a:p>
        </p:txBody>
      </p:sp>
      <p:sp>
        <p:nvSpPr>
          <p:cNvPr id="226" name="Google Shape;226;p33"/>
          <p:cNvSpPr txBox="1"/>
          <p:nvPr>
            <p:ph idx="12" type="sldNum"/>
          </p:nvPr>
        </p:nvSpPr>
        <p:spPr>
          <a:xfrm>
            <a:off x="85486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227" name="Google Shape;227;p33"/>
          <p:cNvSpPr txBox="1"/>
          <p:nvPr>
            <p:ph idx="1" type="subTitle"/>
          </p:nvPr>
        </p:nvSpPr>
        <p:spPr>
          <a:xfrm>
            <a:off x="7006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MARS</a:t>
            </a:r>
            <a:endParaRPr/>
          </a:p>
        </p:txBody>
      </p:sp>
      <p:sp>
        <p:nvSpPr>
          <p:cNvPr id="228" name="Google Shape;228;p33"/>
          <p:cNvSpPr txBox="1"/>
          <p:nvPr>
            <p:ph idx="2" type="subTitle"/>
          </p:nvPr>
        </p:nvSpPr>
        <p:spPr>
          <a:xfrm>
            <a:off x="7006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Despite being red, Mars is a cold place, not hot. It’s full of iron oxide dust, which gives the planet its reddish cast</a:t>
            </a:r>
            <a:endParaRPr/>
          </a:p>
        </p:txBody>
      </p:sp>
      <p:sp>
        <p:nvSpPr>
          <p:cNvPr id="229" name="Google Shape;229;p33"/>
          <p:cNvSpPr txBox="1"/>
          <p:nvPr>
            <p:ph idx="3" type="subTitle"/>
          </p:nvPr>
        </p:nvSpPr>
        <p:spPr>
          <a:xfrm>
            <a:off x="33301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JUPITER</a:t>
            </a:r>
            <a:endParaRPr/>
          </a:p>
        </p:txBody>
      </p:sp>
      <p:sp>
        <p:nvSpPr>
          <p:cNvPr id="230" name="Google Shape;230;p33"/>
          <p:cNvSpPr txBox="1"/>
          <p:nvPr>
            <p:ph idx="4" type="subTitle"/>
          </p:nvPr>
        </p:nvSpPr>
        <p:spPr>
          <a:xfrm>
            <a:off x="33301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It’s a gas giant and the biggest planet in our Solar System. Jupiter is the fourth-brightest object in the sky</a:t>
            </a:r>
            <a:endParaRPr/>
          </a:p>
        </p:txBody>
      </p:sp>
      <p:sp>
        <p:nvSpPr>
          <p:cNvPr id="231" name="Google Shape;231;p33"/>
          <p:cNvSpPr txBox="1"/>
          <p:nvPr>
            <p:ph idx="5" type="subTitle"/>
          </p:nvPr>
        </p:nvSpPr>
        <p:spPr>
          <a:xfrm>
            <a:off x="5959662" y="2259868"/>
            <a:ext cx="2278500" cy="1093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</a:t>
            </a:r>
            <a:endParaRPr/>
          </a:p>
        </p:txBody>
      </p:sp>
      <p:sp>
        <p:nvSpPr>
          <p:cNvPr id="232" name="Google Shape;232;p33"/>
          <p:cNvSpPr txBox="1"/>
          <p:nvPr>
            <p:ph idx="6" type="subTitle"/>
          </p:nvPr>
        </p:nvSpPr>
        <p:spPr>
          <a:xfrm>
            <a:off x="5959654" y="3349745"/>
            <a:ext cx="22785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Venus has a beautiful name and is the second planet from the Sun. It’s terribly hot—even hotter than Mercury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6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p34"/>
          <p:cNvSpPr txBox="1"/>
          <p:nvPr>
            <p:ph idx="1" type="subTitle"/>
          </p:nvPr>
        </p:nvSpPr>
        <p:spPr>
          <a:xfrm>
            <a:off x="496300" y="3315875"/>
            <a:ext cx="3343200" cy="1066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Images reveal large amounts of data quickly, so remember: use an image instead of long texts. Your audience will appreciate that</a:t>
            </a:r>
            <a:endParaRPr/>
          </a:p>
        </p:txBody>
      </p:sp>
      <p:pic>
        <p:nvPicPr>
          <p:cNvPr id="238" name="Google Shape;238;p34"/>
          <p:cNvPicPr preferRelativeResize="0"/>
          <p:nvPr/>
        </p:nvPicPr>
        <p:blipFill rotWithShape="1">
          <a:blip r:embed="rId3">
            <a:alphaModFix/>
          </a:blip>
          <a:srcRect b="14843" l="49748" r="0" t="14843"/>
          <a:stretch/>
        </p:blipFill>
        <p:spPr>
          <a:xfrm>
            <a:off x="4548950" y="0"/>
            <a:ext cx="45950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39" name="Google Shape;239;p34"/>
          <p:cNvSpPr txBox="1"/>
          <p:nvPr>
            <p:ph type="title"/>
          </p:nvPr>
        </p:nvSpPr>
        <p:spPr>
          <a:xfrm>
            <a:off x="496300" y="1198875"/>
            <a:ext cx="5016000" cy="2049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s" sz="3200"/>
              <a:t>A </a:t>
            </a:r>
            <a:r>
              <a:rPr lang="es" sz="3200">
                <a:solidFill>
                  <a:srgbClr val="0043C1"/>
                </a:solidFill>
              </a:rPr>
              <a:t>picture</a:t>
            </a:r>
            <a:r>
              <a:rPr lang="es" sz="3200">
                <a:solidFill>
                  <a:srgbClr val="0043C1"/>
                </a:solidFill>
              </a:rPr>
              <a:t> </a:t>
            </a:r>
            <a:r>
              <a:rPr lang="es" sz="3200"/>
              <a:t>always reinforces the concept</a:t>
            </a:r>
            <a:endParaRPr sz="32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gant Blu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